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lsb" ContentType="application/vnd.ms-excel.sheet.binary.macroEnabled.12"/>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theme/theme2.xml" ContentType="application/vnd.openxmlformats-officedocument.theme+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theme/theme3.xml" ContentType="application/vnd.openxmlformats-officedocument.theme+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theme/theme4.xml" ContentType="application/vnd.openxmlformats-officedocument.them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theme/theme5.xml" ContentType="application/vnd.openxmlformats-officedocument.theme+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theme/theme6.xml" ContentType="application/vnd.openxmlformats-officedocument.theme+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theme/theme7.xml" ContentType="application/vnd.openxmlformats-officedocument.theme+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theme/theme8.xml" ContentType="application/vnd.openxmlformats-officedocument.theme+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theme/theme9.xml" ContentType="application/vnd.openxmlformats-officedocument.theme+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theme/theme10.xml" ContentType="application/vnd.openxmlformats-officedocument.theme+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theme/theme11.xml" ContentType="application/vnd.openxmlformats-officedocument.theme+xml"/>
  <Override PartName="/ppt/tags/tag59.xml" ContentType="application/vnd.openxmlformats-officedocument.presentationml.tags+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theme/theme12.xml" ContentType="application/vnd.openxmlformats-officedocument.theme+xml"/>
  <Override PartName="/ppt/tags/tag60.xml" ContentType="application/vnd.openxmlformats-officedocument.presentationml.tags+xml"/>
  <Override PartName="/ppt/tags/tag61.xml" ContentType="application/vnd.openxmlformats-officedocument.presentationml.tags+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theme/theme13.xml" ContentType="application/vnd.openxmlformats-officedocument.theme+xml"/>
  <Override PartName="/ppt/tags/tag62.xml" ContentType="application/vnd.openxmlformats-officedocument.presentationml.tags+xml"/>
  <Override PartName="/ppt/theme/theme1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notesSlides/notesSlide12.xml" ContentType="application/vnd.openxmlformats-officedocument.presentationml.notesSlide+xml"/>
  <Override PartName="/ppt/tags/tag66.xml" ContentType="application/vnd.openxmlformats-officedocument.presentationml.tags+xml"/>
  <Override PartName="/ppt/tags/tag67.xml" ContentType="application/vnd.openxmlformats-officedocument.presentationml.tags+xml"/>
  <Override PartName="/ppt/notesSlides/notesSlide13.xml" ContentType="application/vnd.openxmlformats-officedocument.presentationml.notesSlide+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notesSlides/notesSlide14.xml" ContentType="application/vnd.openxmlformats-officedocument.presentationml.notesSlide+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charts/chart1.xml" ContentType="application/vnd.openxmlformats-officedocument.drawingml.chart+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notesSlides/notesSlide15.xml" ContentType="application/vnd.openxmlformats-officedocument.presentationml.notesSlide+xml"/>
  <Override PartName="/ppt/charts/chart2.xml" ContentType="application/vnd.openxmlformats-officedocument.drawingml.chart+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charts/chart3.xml" ContentType="application/vnd.openxmlformats-officedocument.drawingml.chart+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notesSlides/notesSlide16.xml" ContentType="application/vnd.openxmlformats-officedocument.presentationml.notesSlide+xml"/>
  <Override PartName="/ppt/charts/chart4.xml" ContentType="application/vnd.openxmlformats-officedocument.drawingml.chart+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charts/chart5.xml" ContentType="application/vnd.openxmlformats-officedocument.drawingml.chart+xml"/>
  <Override PartName="/ppt/charts/chart6.xml" ContentType="application/vnd.openxmlformats-officedocument.drawingml.chart+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charts/chart7.xml" ContentType="application/vnd.openxmlformats-officedocument.drawingml.chart+xml"/>
  <Override PartName="/ppt/charts/chart8.xml" ContentType="application/vnd.openxmlformats-officedocument.drawingml.chart+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charts/chart9.xml" ContentType="application/vnd.openxmlformats-officedocument.drawingml.chart+xml"/>
  <Override PartName="/ppt/charts/chart10.xml" ContentType="application/vnd.openxmlformats-officedocument.drawingml.chart+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charts/chart11.xml" ContentType="application/vnd.openxmlformats-officedocument.drawingml.chart+xml"/>
  <Override PartName="/ppt/tags/tag382.xml" ContentType="application/vnd.openxmlformats-officedocument.presentationml.tags+xml"/>
  <Override PartName="/ppt/notesSlides/notesSlide17.xml" ContentType="application/vnd.openxmlformats-officedocument.presentationml.notesSlide+xml"/>
  <Override PartName="/ppt/tags/tag383.xml" ContentType="application/vnd.openxmlformats-officedocument.presentationml.tags+xml"/>
  <Override PartName="/ppt/notesSlides/notesSlide18.xml" ContentType="application/vnd.openxmlformats-officedocument.presentationml.notesSlide+xml"/>
  <Override PartName="/ppt/tags/tag384.xml" ContentType="application/vnd.openxmlformats-officedocument.presentationml.tags+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charts/chart12.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ink/ink1.xml" ContentType="application/inkml+xml"/>
  <Override PartName="/ppt/ink/ink2.xml" ContentType="application/inkml+xml"/>
  <Override PartName="/ppt/ink/ink3.xml" ContentType="application/inkml+xml"/>
  <Override PartName="/ppt/ink/ink4.xml" ContentType="application/inkml+xml"/>
  <Override PartName="/ppt/ink/ink5.xml" ContentType="application/inkml+xml"/>
  <Override PartName="/ppt/ink/ink6.xml" ContentType="application/inkml+xml"/>
  <Override PartName="/ppt/ink/ink7.xml" ContentType="application/inkml+xml"/>
  <Override PartName="/ppt/ink/ink8.xml" ContentType="application/inkml+xml"/>
  <Override PartName="/ppt/ink/ink9.xml" ContentType="application/inkml+xml"/>
  <Override PartName="/ppt/ink/ink10.xml" ContentType="application/inkml+xml"/>
  <Override PartName="/ppt/ink/ink11.xml" ContentType="application/inkml+xml"/>
  <Override PartName="/ppt/ink/ink12.xml" ContentType="application/inkml+xml"/>
  <Override PartName="/ppt/ink/ink13.xml" ContentType="application/inkml+xml"/>
  <Override PartName="/ppt/ink/ink14.xml" ContentType="application/inkml+xml"/>
  <Override PartName="/ppt/ink/ink15.xml" ContentType="application/inkml+xml"/>
  <Override PartName="/ppt/ink/ink16.xml" ContentType="application/inkml+xml"/>
  <Override PartName="/ppt/ink/ink17.xml" ContentType="application/inkml+xml"/>
  <Override PartName="/ppt/ink/ink18.xml" ContentType="application/inkml+xml"/>
  <Override PartName="/ppt/ink/ink19.xml" ContentType="application/inkml+xml"/>
  <Override PartName="/ppt/ink/ink20.xml" ContentType="application/inkml+xml"/>
  <Override PartName="/ppt/ink/ink21.xml" ContentType="application/inkml+xml"/>
  <Override PartName="/ppt/ink/ink22.xml" ContentType="application/inkml+xml"/>
  <Override PartName="/ppt/ink/ink23.xml" ContentType="application/inkml+xml"/>
  <Override PartName="/ppt/ink/ink24.xml" ContentType="application/inkml+xml"/>
  <Override PartName="/ppt/ink/ink25.xml" ContentType="application/inkml+xml"/>
  <Override PartName="/ppt/ink/ink26.xml" ContentType="application/inkml+xml"/>
  <Override PartName="/ppt/ink/ink27.xml" ContentType="application/inkml+xml"/>
  <Override PartName="/ppt/ink/ink28.xml" ContentType="application/inkml+xml"/>
  <Override PartName="/ppt/ink/ink29.xml" ContentType="application/inkml+xml"/>
  <Override PartName="/ppt/ink/ink30.xml" ContentType="application/inkml+xml"/>
  <Override PartName="/ppt/ink/ink31.xml" ContentType="application/inkml+xml"/>
  <Override PartName="/ppt/ink/ink32.xml" ContentType="application/inkml+xml"/>
  <Override PartName="/ppt/ink/ink33.xml" ContentType="application/inkml+xml"/>
  <Override PartName="/ppt/ink/ink34.xml" ContentType="application/inkml+xml"/>
  <Override PartName="/ppt/ink/ink35.xml" ContentType="application/inkml+xml"/>
  <Override PartName="/ppt/ink/ink36.xml" ContentType="application/inkml+xml"/>
  <Override PartName="/ppt/ink/ink37.xml" ContentType="application/inkml+xml"/>
  <Override PartName="/ppt/ink/ink38.xml" ContentType="application/inkml+xml"/>
  <Override PartName="/ppt/ink/ink39.xml" ContentType="application/inkml+xml"/>
  <Override PartName="/ppt/ink/ink40.xml" ContentType="application/inkml+xml"/>
  <Override PartName="/ppt/ink/ink41.xml" ContentType="application/inkml+xml"/>
  <Override PartName="/ppt/ink/ink42.xml" ContentType="application/inkml+xml"/>
  <Override PartName="/ppt/ink/ink43.xml" ContentType="application/inkml+xml"/>
  <Override PartName="/ppt/ink/ink44.xml" ContentType="application/inkml+xml"/>
  <Override PartName="/ppt/ink/ink45.xml" ContentType="application/inkml+xml"/>
  <Override PartName="/ppt/ink/ink46.xml" ContentType="application/inkml+xml"/>
  <Override PartName="/ppt/ink/ink47.xml" ContentType="application/inkml+xml"/>
  <Override PartName="/ppt/ink/ink48.xml" ContentType="application/inkml+xml"/>
  <Override PartName="/ppt/ink/ink49.xml" ContentType="application/inkml+xml"/>
  <Override PartName="/ppt/ink/ink50.xml" ContentType="application/inkml+xml"/>
  <Override PartName="/ppt/ink/ink51.xml" ContentType="application/inkml+xml"/>
  <Override PartName="/ppt/ink/ink52.xml" ContentType="application/inkml+xml"/>
  <Override PartName="/ppt/ink/ink53.xml" ContentType="application/inkml+xml"/>
  <Override PartName="/ppt/ink/ink54.xml" ContentType="application/inkml+xml"/>
  <Override PartName="/ppt/ink/ink55.xml" ContentType="application/inkml+xml"/>
  <Override PartName="/ppt/ink/ink56.xml" ContentType="application/inkml+xml"/>
  <Override PartName="/ppt/notesSlides/notesSlide25.xml" ContentType="application/vnd.openxmlformats-officedocument.presentationml.notesSlide+xml"/>
  <Override PartName="/ppt/charts/chart13.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charts/chart14.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28.xml" ContentType="application/vnd.openxmlformats-officedocument.presentationml.notesSlide+xml"/>
  <Override PartName="/ppt/charts/chart15.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charts/chart16.xml" ContentType="application/vnd.openxmlformats-officedocument.drawingml.chart+xml"/>
  <Override PartName="/ppt/charts/style5.xml" ContentType="application/vnd.ms-office.chartstyle+xml"/>
  <Override PartName="/ppt/charts/colors5.xml" ContentType="application/vnd.ms-office.chartcolorstyl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changesInfos/changesInfo1.xml" ContentType="application/vnd.ms-powerpoint.changes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5"/>
    <p:sldMasterId id="2147483744" r:id="rId6"/>
    <p:sldMasterId id="2147483800" r:id="rId7"/>
    <p:sldMasterId id="2147483844" r:id="rId8"/>
    <p:sldMasterId id="2147483854" r:id="rId9"/>
    <p:sldMasterId id="2147483863" r:id="rId10"/>
    <p:sldMasterId id="2147483906" r:id="rId11"/>
    <p:sldMasterId id="2147483918" r:id="rId12"/>
    <p:sldMasterId id="2147483937" r:id="rId13"/>
    <p:sldMasterId id="2147483940" r:id="rId14"/>
    <p:sldMasterId id="2147483959" r:id="rId15"/>
    <p:sldMasterId id="2147483992" r:id="rId16"/>
    <p:sldMasterId id="2147484034" r:id="rId17"/>
  </p:sldMasterIdLst>
  <p:notesMasterIdLst>
    <p:notesMasterId r:id="rId117"/>
  </p:notesMasterIdLst>
  <p:sldIdLst>
    <p:sldId id="256" r:id="rId18"/>
    <p:sldId id="2147483150" r:id="rId19"/>
    <p:sldId id="261" r:id="rId20"/>
    <p:sldId id="2147483611" r:id="rId21"/>
    <p:sldId id="2147483131" r:id="rId22"/>
    <p:sldId id="259" r:id="rId23"/>
    <p:sldId id="267" r:id="rId24"/>
    <p:sldId id="266" r:id="rId25"/>
    <p:sldId id="265" r:id="rId26"/>
    <p:sldId id="268" r:id="rId27"/>
    <p:sldId id="270" r:id="rId28"/>
    <p:sldId id="2147483499" r:id="rId29"/>
    <p:sldId id="2147483500" r:id="rId30"/>
    <p:sldId id="2147483643" r:id="rId31"/>
    <p:sldId id="2147483622" r:id="rId32"/>
    <p:sldId id="2147483522" r:id="rId33"/>
    <p:sldId id="2147483623" r:id="rId34"/>
    <p:sldId id="287" r:id="rId35"/>
    <p:sldId id="288" r:id="rId36"/>
    <p:sldId id="2147483617" r:id="rId37"/>
    <p:sldId id="357" r:id="rId38"/>
    <p:sldId id="1276" r:id="rId39"/>
    <p:sldId id="2147483645" r:id="rId40"/>
    <p:sldId id="338" r:id="rId41"/>
    <p:sldId id="273" r:id="rId42"/>
    <p:sldId id="2147473313" r:id="rId43"/>
    <p:sldId id="2147482023" r:id="rId44"/>
    <p:sldId id="2147482024" r:id="rId45"/>
    <p:sldId id="2147473314" r:id="rId46"/>
    <p:sldId id="2147482022" r:id="rId47"/>
    <p:sldId id="2147482026" r:id="rId48"/>
    <p:sldId id="2147482028" r:id="rId49"/>
    <p:sldId id="2147482030" r:id="rId50"/>
    <p:sldId id="2147482032" r:id="rId51"/>
    <p:sldId id="2147473315" r:id="rId52"/>
    <p:sldId id="2147482033" r:id="rId53"/>
    <p:sldId id="2147482034" r:id="rId54"/>
    <p:sldId id="2147482036" r:id="rId55"/>
    <p:sldId id="2147482063" r:id="rId56"/>
    <p:sldId id="2147473316" r:id="rId57"/>
    <p:sldId id="2147482039" r:id="rId58"/>
    <p:sldId id="2147482058" r:id="rId59"/>
    <p:sldId id="2147482062" r:id="rId60"/>
    <p:sldId id="2147482049" r:id="rId61"/>
    <p:sldId id="290" r:id="rId62"/>
    <p:sldId id="269" r:id="rId63"/>
    <p:sldId id="271" r:id="rId64"/>
    <p:sldId id="275" r:id="rId65"/>
    <p:sldId id="276" r:id="rId66"/>
    <p:sldId id="277" r:id="rId67"/>
    <p:sldId id="278" r:id="rId68"/>
    <p:sldId id="279" r:id="rId69"/>
    <p:sldId id="272" r:id="rId70"/>
    <p:sldId id="274" r:id="rId71"/>
    <p:sldId id="280" r:id="rId72"/>
    <p:sldId id="281" r:id="rId73"/>
    <p:sldId id="263" r:id="rId74"/>
    <p:sldId id="257" r:id="rId75"/>
    <p:sldId id="2147483646" r:id="rId76"/>
    <p:sldId id="262" r:id="rId77"/>
    <p:sldId id="258" r:id="rId78"/>
    <p:sldId id="1000" r:id="rId79"/>
    <p:sldId id="1119" r:id="rId80"/>
    <p:sldId id="1120" r:id="rId81"/>
    <p:sldId id="1121" r:id="rId82"/>
    <p:sldId id="1122" r:id="rId83"/>
    <p:sldId id="1123" r:id="rId84"/>
    <p:sldId id="1127" r:id="rId85"/>
    <p:sldId id="1126" r:id="rId86"/>
    <p:sldId id="1125" r:id="rId87"/>
    <p:sldId id="264" r:id="rId88"/>
    <p:sldId id="2147478450" r:id="rId89"/>
    <p:sldId id="2147478425" r:id="rId90"/>
    <p:sldId id="2147478401" r:id="rId91"/>
    <p:sldId id="2147478402" r:id="rId92"/>
    <p:sldId id="2147480442" r:id="rId93"/>
    <p:sldId id="2147480443" r:id="rId94"/>
    <p:sldId id="2147481140" r:id="rId95"/>
    <p:sldId id="2147478403" r:id="rId96"/>
    <p:sldId id="2147480436" r:id="rId97"/>
    <p:sldId id="2147478412" r:id="rId98"/>
    <p:sldId id="2147480435" r:id="rId99"/>
    <p:sldId id="2147481152" r:id="rId100"/>
    <p:sldId id="2147481139" r:id="rId101"/>
    <p:sldId id="2147481138" r:id="rId102"/>
    <p:sldId id="2147480447" r:id="rId103"/>
    <p:sldId id="2147480452" r:id="rId104"/>
    <p:sldId id="2147480455" r:id="rId105"/>
    <p:sldId id="2147480451" r:id="rId106"/>
    <p:sldId id="2147480449" r:id="rId107"/>
    <p:sldId id="2147481146" r:id="rId108"/>
    <p:sldId id="2147478309" r:id="rId109"/>
    <p:sldId id="2147480432" r:id="rId110"/>
    <p:sldId id="2147480450" r:id="rId111"/>
    <p:sldId id="2147480439" r:id="rId112"/>
    <p:sldId id="2147478436" r:id="rId113"/>
    <p:sldId id="2147481150" r:id="rId114"/>
    <p:sldId id="2147480434" r:id="rId115"/>
    <p:sldId id="260" r:id="rId116"/>
  </p:sldIdLst>
  <p:sldSz cx="12192000" cy="6858000"/>
  <p:notesSz cx="6797675" cy="9928225"/>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CF0A216F-B1E6-4455-AC70-B9B598E42711}">
          <p14:sldIdLst>
            <p14:sldId id="256"/>
            <p14:sldId id="2147483150"/>
            <p14:sldId id="261"/>
            <p14:sldId id="2147483611"/>
            <p14:sldId id="2147483131"/>
            <p14:sldId id="259"/>
            <p14:sldId id="267"/>
            <p14:sldId id="266"/>
            <p14:sldId id="265"/>
            <p14:sldId id="268"/>
            <p14:sldId id="270"/>
            <p14:sldId id="2147483499"/>
            <p14:sldId id="2147483500"/>
            <p14:sldId id="2147483643"/>
            <p14:sldId id="2147483622"/>
            <p14:sldId id="2147483522"/>
            <p14:sldId id="2147483623"/>
            <p14:sldId id="287"/>
            <p14:sldId id="288"/>
            <p14:sldId id="2147483617"/>
            <p14:sldId id="357"/>
            <p14:sldId id="1276"/>
            <p14:sldId id="2147483645"/>
            <p14:sldId id="338"/>
            <p14:sldId id="273"/>
            <p14:sldId id="2147473313"/>
            <p14:sldId id="2147482023"/>
            <p14:sldId id="2147482024"/>
            <p14:sldId id="2147473314"/>
            <p14:sldId id="2147482022"/>
            <p14:sldId id="2147482026"/>
            <p14:sldId id="2147482028"/>
            <p14:sldId id="2147482030"/>
            <p14:sldId id="2147482032"/>
            <p14:sldId id="2147473315"/>
            <p14:sldId id="2147482033"/>
            <p14:sldId id="2147482034"/>
            <p14:sldId id="2147482036"/>
            <p14:sldId id="2147482063"/>
            <p14:sldId id="2147473316"/>
            <p14:sldId id="2147482039"/>
            <p14:sldId id="2147482058"/>
            <p14:sldId id="2147482062"/>
            <p14:sldId id="2147482049"/>
            <p14:sldId id="290"/>
          </p14:sldIdLst>
        </p14:section>
        <p14:section name="Default Section" id="{B53B8575-B391-48D3-BE33-1DD6D8A2C0A7}">
          <p14:sldIdLst>
            <p14:sldId id="269"/>
            <p14:sldId id="271"/>
            <p14:sldId id="275"/>
            <p14:sldId id="276"/>
            <p14:sldId id="277"/>
            <p14:sldId id="278"/>
            <p14:sldId id="279"/>
            <p14:sldId id="272"/>
            <p14:sldId id="274"/>
            <p14:sldId id="280"/>
            <p14:sldId id="281"/>
          </p14:sldIdLst>
        </p14:section>
        <p14:section name="Don't use?" id="{25DC932F-90EA-45DF-AB6D-0E19FDFA1959}">
          <p14:sldIdLst>
            <p14:sldId id="263"/>
            <p14:sldId id="257"/>
            <p14:sldId id="2147483646"/>
            <p14:sldId id="262"/>
            <p14:sldId id="258"/>
            <p14:sldId id="1000"/>
            <p14:sldId id="1119"/>
            <p14:sldId id="1120"/>
            <p14:sldId id="1121"/>
            <p14:sldId id="1122"/>
            <p14:sldId id="1123"/>
            <p14:sldId id="1127"/>
            <p14:sldId id="1126"/>
            <p14:sldId id="1125"/>
            <p14:sldId id="264"/>
            <p14:sldId id="2147478450"/>
            <p14:sldId id="2147478425"/>
            <p14:sldId id="2147478401"/>
            <p14:sldId id="2147478402"/>
            <p14:sldId id="2147480442"/>
            <p14:sldId id="2147480443"/>
            <p14:sldId id="2147481140"/>
            <p14:sldId id="2147478403"/>
            <p14:sldId id="2147480436"/>
            <p14:sldId id="2147478412"/>
            <p14:sldId id="2147480435"/>
            <p14:sldId id="2147481152"/>
            <p14:sldId id="2147481139"/>
            <p14:sldId id="2147481138"/>
            <p14:sldId id="2147480447"/>
            <p14:sldId id="2147480452"/>
            <p14:sldId id="2147480455"/>
            <p14:sldId id="2147480451"/>
            <p14:sldId id="2147480449"/>
            <p14:sldId id="2147481146"/>
            <p14:sldId id="2147478309"/>
            <p14:sldId id="2147480432"/>
            <p14:sldId id="2147480450"/>
            <p14:sldId id="2147480439"/>
            <p14:sldId id="2147478436"/>
            <p14:sldId id="2147481150"/>
            <p14:sldId id="2147480434"/>
          </p14:sldIdLst>
        </p14:section>
        <p14:section name="Default Section" id="{6CBA00C5-403C-4689-A5F9-69597564563B}">
          <p14:sldIdLst/>
        </p14:section>
        <p14:section name="Current version" id="{59FC4FF9-D37C-45E2-BF65-AD48E4F6C058}">
          <p14:sldIdLst>
            <p14:sldId id="260"/>
          </p14:sldIdLst>
        </p14:section>
      </p14:sectionLst>
    </p:ex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80732E9-FE77-9B8C-7E1B-75BC30ECC2BE}" name="Miriam Evans" initials="ME" userId="S::Miriam.Evans@nationalgas.team::b80929e5-c14c-4810-9789-dfc01d8c1069"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B2A1"/>
    <a:srgbClr val="32BC63"/>
    <a:srgbClr val="13B58A"/>
    <a:srgbClr val="004C9D"/>
    <a:srgbClr val="00ADA1"/>
    <a:srgbClr val="4EC140"/>
    <a:srgbClr val="000000"/>
    <a:srgbClr val="80CB02"/>
    <a:srgbClr val="008080"/>
    <a:srgbClr val="7CC40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05" d="100"/>
          <a:sy n="105" d="100"/>
        </p:scale>
        <p:origin x="798" y="96"/>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9.xml"/><Relationship Id="rId117" Type="http://schemas.openxmlformats.org/officeDocument/2006/relationships/notesMaster" Target="notesMasters/notesMaster1.xml"/><Relationship Id="rId21" Type="http://schemas.openxmlformats.org/officeDocument/2006/relationships/slide" Target="slides/slide4.xml"/><Relationship Id="rId42" Type="http://schemas.openxmlformats.org/officeDocument/2006/relationships/slide" Target="slides/slide25.xml"/><Relationship Id="rId47" Type="http://schemas.openxmlformats.org/officeDocument/2006/relationships/slide" Target="slides/slide30.xml"/><Relationship Id="rId63" Type="http://schemas.openxmlformats.org/officeDocument/2006/relationships/slide" Target="slides/slide46.xml"/><Relationship Id="rId68" Type="http://schemas.openxmlformats.org/officeDocument/2006/relationships/slide" Target="slides/slide51.xml"/><Relationship Id="rId84" Type="http://schemas.openxmlformats.org/officeDocument/2006/relationships/slide" Target="slides/slide67.xml"/><Relationship Id="rId89" Type="http://schemas.openxmlformats.org/officeDocument/2006/relationships/slide" Target="slides/slide72.xml"/><Relationship Id="rId112" Type="http://schemas.openxmlformats.org/officeDocument/2006/relationships/slide" Target="slides/slide95.xml"/><Relationship Id="rId16" Type="http://schemas.openxmlformats.org/officeDocument/2006/relationships/slideMaster" Target="slideMasters/slideMaster12.xml"/><Relationship Id="rId107" Type="http://schemas.openxmlformats.org/officeDocument/2006/relationships/slide" Target="slides/slide90.xml"/><Relationship Id="rId11" Type="http://schemas.openxmlformats.org/officeDocument/2006/relationships/slideMaster" Target="slideMasters/slideMaster7.xml"/><Relationship Id="rId32" Type="http://schemas.openxmlformats.org/officeDocument/2006/relationships/slide" Target="slides/slide15.xml"/><Relationship Id="rId37" Type="http://schemas.openxmlformats.org/officeDocument/2006/relationships/slide" Target="slides/slide20.xml"/><Relationship Id="rId53" Type="http://schemas.openxmlformats.org/officeDocument/2006/relationships/slide" Target="slides/slide36.xml"/><Relationship Id="rId58" Type="http://schemas.openxmlformats.org/officeDocument/2006/relationships/slide" Target="slides/slide41.xml"/><Relationship Id="rId74" Type="http://schemas.openxmlformats.org/officeDocument/2006/relationships/slide" Target="slides/slide57.xml"/><Relationship Id="rId79" Type="http://schemas.openxmlformats.org/officeDocument/2006/relationships/slide" Target="slides/slide62.xml"/><Relationship Id="rId102" Type="http://schemas.openxmlformats.org/officeDocument/2006/relationships/slide" Target="slides/slide85.xml"/><Relationship Id="rId123" Type="http://schemas.microsoft.com/office/2018/10/relationships/authors" Target="authors.xml"/><Relationship Id="rId5" Type="http://schemas.openxmlformats.org/officeDocument/2006/relationships/slideMaster" Target="slideMasters/slideMaster1.xml"/><Relationship Id="rId90" Type="http://schemas.openxmlformats.org/officeDocument/2006/relationships/slide" Target="slides/slide73.xml"/><Relationship Id="rId95" Type="http://schemas.openxmlformats.org/officeDocument/2006/relationships/slide" Target="slides/slide78.xml"/><Relationship Id="rId22" Type="http://schemas.openxmlformats.org/officeDocument/2006/relationships/slide" Target="slides/slide5.xml"/><Relationship Id="rId27" Type="http://schemas.openxmlformats.org/officeDocument/2006/relationships/slide" Target="slides/slide10.xml"/><Relationship Id="rId43" Type="http://schemas.openxmlformats.org/officeDocument/2006/relationships/slide" Target="slides/slide26.xml"/><Relationship Id="rId48" Type="http://schemas.openxmlformats.org/officeDocument/2006/relationships/slide" Target="slides/slide31.xml"/><Relationship Id="rId64" Type="http://schemas.openxmlformats.org/officeDocument/2006/relationships/slide" Target="slides/slide47.xml"/><Relationship Id="rId69" Type="http://schemas.openxmlformats.org/officeDocument/2006/relationships/slide" Target="slides/slide52.xml"/><Relationship Id="rId113" Type="http://schemas.openxmlformats.org/officeDocument/2006/relationships/slide" Target="slides/slide96.xml"/><Relationship Id="rId118" Type="http://schemas.openxmlformats.org/officeDocument/2006/relationships/presProps" Target="presProps.xml"/><Relationship Id="rId80" Type="http://schemas.openxmlformats.org/officeDocument/2006/relationships/slide" Target="slides/slide63.xml"/><Relationship Id="rId85" Type="http://schemas.openxmlformats.org/officeDocument/2006/relationships/slide" Target="slides/slide68.xml"/><Relationship Id="rId12" Type="http://schemas.openxmlformats.org/officeDocument/2006/relationships/slideMaster" Target="slideMasters/slideMaster8.xml"/><Relationship Id="rId17" Type="http://schemas.openxmlformats.org/officeDocument/2006/relationships/slideMaster" Target="slideMasters/slideMaster13.xml"/><Relationship Id="rId33" Type="http://schemas.openxmlformats.org/officeDocument/2006/relationships/slide" Target="slides/slide16.xml"/><Relationship Id="rId38" Type="http://schemas.openxmlformats.org/officeDocument/2006/relationships/slide" Target="slides/slide21.xml"/><Relationship Id="rId59" Type="http://schemas.openxmlformats.org/officeDocument/2006/relationships/slide" Target="slides/slide42.xml"/><Relationship Id="rId103" Type="http://schemas.openxmlformats.org/officeDocument/2006/relationships/slide" Target="slides/slide86.xml"/><Relationship Id="rId108" Type="http://schemas.openxmlformats.org/officeDocument/2006/relationships/slide" Target="slides/slide91.xml"/><Relationship Id="rId54" Type="http://schemas.openxmlformats.org/officeDocument/2006/relationships/slide" Target="slides/slide37.xml"/><Relationship Id="rId70" Type="http://schemas.openxmlformats.org/officeDocument/2006/relationships/slide" Target="slides/slide53.xml"/><Relationship Id="rId75" Type="http://schemas.openxmlformats.org/officeDocument/2006/relationships/slide" Target="slides/slide58.xml"/><Relationship Id="rId91" Type="http://schemas.openxmlformats.org/officeDocument/2006/relationships/slide" Target="slides/slide74.xml"/><Relationship Id="rId96" Type="http://schemas.openxmlformats.org/officeDocument/2006/relationships/slide" Target="slides/slide79.xml"/><Relationship Id="rId1" Type="http://schemas.openxmlformats.org/officeDocument/2006/relationships/customXml" Target="../customXml/item1.xml"/><Relationship Id="rId6" Type="http://schemas.openxmlformats.org/officeDocument/2006/relationships/slideMaster" Target="slideMasters/slideMaster2.xml"/><Relationship Id="rId23" Type="http://schemas.openxmlformats.org/officeDocument/2006/relationships/slide" Target="slides/slide6.xml"/><Relationship Id="rId28" Type="http://schemas.openxmlformats.org/officeDocument/2006/relationships/slide" Target="slides/slide11.xml"/><Relationship Id="rId49" Type="http://schemas.openxmlformats.org/officeDocument/2006/relationships/slide" Target="slides/slide32.xml"/><Relationship Id="rId114" Type="http://schemas.openxmlformats.org/officeDocument/2006/relationships/slide" Target="slides/slide97.xml"/><Relationship Id="rId119" Type="http://schemas.openxmlformats.org/officeDocument/2006/relationships/viewProps" Target="viewProps.xml"/><Relationship Id="rId44" Type="http://schemas.openxmlformats.org/officeDocument/2006/relationships/slide" Target="slides/slide27.xml"/><Relationship Id="rId60" Type="http://schemas.openxmlformats.org/officeDocument/2006/relationships/slide" Target="slides/slide43.xml"/><Relationship Id="rId65" Type="http://schemas.openxmlformats.org/officeDocument/2006/relationships/slide" Target="slides/slide48.xml"/><Relationship Id="rId81" Type="http://schemas.openxmlformats.org/officeDocument/2006/relationships/slide" Target="slides/slide64.xml"/><Relationship Id="rId86" Type="http://schemas.openxmlformats.org/officeDocument/2006/relationships/slide" Target="slides/slide69.xml"/><Relationship Id="rId4" Type="http://schemas.openxmlformats.org/officeDocument/2006/relationships/customXml" Target="../customXml/item4.xml"/><Relationship Id="rId9" Type="http://schemas.openxmlformats.org/officeDocument/2006/relationships/slideMaster" Target="slideMasters/slideMaster5.xml"/><Relationship Id="rId13" Type="http://schemas.openxmlformats.org/officeDocument/2006/relationships/slideMaster" Target="slideMasters/slideMaster9.xml"/><Relationship Id="rId18" Type="http://schemas.openxmlformats.org/officeDocument/2006/relationships/slide" Target="slides/slide1.xml"/><Relationship Id="rId39" Type="http://schemas.openxmlformats.org/officeDocument/2006/relationships/slide" Target="slides/slide22.xml"/><Relationship Id="rId109" Type="http://schemas.openxmlformats.org/officeDocument/2006/relationships/slide" Target="slides/slide92.xml"/><Relationship Id="rId34" Type="http://schemas.openxmlformats.org/officeDocument/2006/relationships/slide" Target="slides/slide17.xml"/><Relationship Id="rId50" Type="http://schemas.openxmlformats.org/officeDocument/2006/relationships/slide" Target="slides/slide33.xml"/><Relationship Id="rId55" Type="http://schemas.openxmlformats.org/officeDocument/2006/relationships/slide" Target="slides/slide38.xml"/><Relationship Id="rId76" Type="http://schemas.openxmlformats.org/officeDocument/2006/relationships/slide" Target="slides/slide59.xml"/><Relationship Id="rId97" Type="http://schemas.openxmlformats.org/officeDocument/2006/relationships/slide" Target="slides/slide80.xml"/><Relationship Id="rId104" Type="http://schemas.openxmlformats.org/officeDocument/2006/relationships/slide" Target="slides/slide87.xml"/><Relationship Id="rId120" Type="http://schemas.openxmlformats.org/officeDocument/2006/relationships/theme" Target="theme/theme1.xml"/><Relationship Id="rId7" Type="http://schemas.openxmlformats.org/officeDocument/2006/relationships/slideMaster" Target="slideMasters/slideMaster3.xml"/><Relationship Id="rId71" Type="http://schemas.openxmlformats.org/officeDocument/2006/relationships/slide" Target="slides/slide54.xml"/><Relationship Id="rId92" Type="http://schemas.openxmlformats.org/officeDocument/2006/relationships/slide" Target="slides/slide75.xml"/><Relationship Id="rId2" Type="http://schemas.openxmlformats.org/officeDocument/2006/relationships/customXml" Target="../customXml/item2.xml"/><Relationship Id="rId29" Type="http://schemas.openxmlformats.org/officeDocument/2006/relationships/slide" Target="slides/slide12.xml"/><Relationship Id="rId24" Type="http://schemas.openxmlformats.org/officeDocument/2006/relationships/slide" Target="slides/slide7.xml"/><Relationship Id="rId40" Type="http://schemas.openxmlformats.org/officeDocument/2006/relationships/slide" Target="slides/slide23.xml"/><Relationship Id="rId45" Type="http://schemas.openxmlformats.org/officeDocument/2006/relationships/slide" Target="slides/slide28.xml"/><Relationship Id="rId66" Type="http://schemas.openxmlformats.org/officeDocument/2006/relationships/slide" Target="slides/slide49.xml"/><Relationship Id="rId87" Type="http://schemas.openxmlformats.org/officeDocument/2006/relationships/slide" Target="slides/slide70.xml"/><Relationship Id="rId110" Type="http://schemas.openxmlformats.org/officeDocument/2006/relationships/slide" Target="slides/slide93.xml"/><Relationship Id="rId115" Type="http://schemas.openxmlformats.org/officeDocument/2006/relationships/slide" Target="slides/slide98.xml"/><Relationship Id="rId61" Type="http://schemas.openxmlformats.org/officeDocument/2006/relationships/slide" Target="slides/slide44.xml"/><Relationship Id="rId82" Type="http://schemas.openxmlformats.org/officeDocument/2006/relationships/slide" Target="slides/slide65.xml"/><Relationship Id="rId19" Type="http://schemas.openxmlformats.org/officeDocument/2006/relationships/slide" Target="slides/slide2.xml"/><Relationship Id="rId14" Type="http://schemas.openxmlformats.org/officeDocument/2006/relationships/slideMaster" Target="slideMasters/slideMaster10.xml"/><Relationship Id="rId30" Type="http://schemas.openxmlformats.org/officeDocument/2006/relationships/slide" Target="slides/slide13.xml"/><Relationship Id="rId35" Type="http://schemas.openxmlformats.org/officeDocument/2006/relationships/slide" Target="slides/slide18.xml"/><Relationship Id="rId56" Type="http://schemas.openxmlformats.org/officeDocument/2006/relationships/slide" Target="slides/slide39.xml"/><Relationship Id="rId77" Type="http://schemas.openxmlformats.org/officeDocument/2006/relationships/slide" Target="slides/slide60.xml"/><Relationship Id="rId100" Type="http://schemas.openxmlformats.org/officeDocument/2006/relationships/slide" Target="slides/slide83.xml"/><Relationship Id="rId105" Type="http://schemas.openxmlformats.org/officeDocument/2006/relationships/slide" Target="slides/slide88.xml"/><Relationship Id="rId8" Type="http://schemas.openxmlformats.org/officeDocument/2006/relationships/slideMaster" Target="slideMasters/slideMaster4.xml"/><Relationship Id="rId51" Type="http://schemas.openxmlformats.org/officeDocument/2006/relationships/slide" Target="slides/slide34.xml"/><Relationship Id="rId72" Type="http://schemas.openxmlformats.org/officeDocument/2006/relationships/slide" Target="slides/slide55.xml"/><Relationship Id="rId93" Type="http://schemas.openxmlformats.org/officeDocument/2006/relationships/slide" Target="slides/slide76.xml"/><Relationship Id="rId98" Type="http://schemas.openxmlformats.org/officeDocument/2006/relationships/slide" Target="slides/slide81.xml"/><Relationship Id="rId121" Type="http://schemas.openxmlformats.org/officeDocument/2006/relationships/tableStyles" Target="tableStyles.xml"/><Relationship Id="rId3" Type="http://schemas.openxmlformats.org/officeDocument/2006/relationships/customXml" Target="../customXml/item3.xml"/><Relationship Id="rId25" Type="http://schemas.openxmlformats.org/officeDocument/2006/relationships/slide" Target="slides/slide8.xml"/><Relationship Id="rId46" Type="http://schemas.openxmlformats.org/officeDocument/2006/relationships/slide" Target="slides/slide29.xml"/><Relationship Id="rId67" Type="http://schemas.openxmlformats.org/officeDocument/2006/relationships/slide" Target="slides/slide50.xml"/><Relationship Id="rId116" Type="http://schemas.openxmlformats.org/officeDocument/2006/relationships/slide" Target="slides/slide99.xml"/><Relationship Id="rId20" Type="http://schemas.openxmlformats.org/officeDocument/2006/relationships/slide" Target="slides/slide3.xml"/><Relationship Id="rId41" Type="http://schemas.openxmlformats.org/officeDocument/2006/relationships/slide" Target="slides/slide24.xml"/><Relationship Id="rId62" Type="http://schemas.openxmlformats.org/officeDocument/2006/relationships/slide" Target="slides/slide45.xml"/><Relationship Id="rId83" Type="http://schemas.openxmlformats.org/officeDocument/2006/relationships/slide" Target="slides/slide66.xml"/><Relationship Id="rId88" Type="http://schemas.openxmlformats.org/officeDocument/2006/relationships/slide" Target="slides/slide71.xml"/><Relationship Id="rId111" Type="http://schemas.openxmlformats.org/officeDocument/2006/relationships/slide" Target="slides/slide94.xml"/><Relationship Id="rId15" Type="http://schemas.openxmlformats.org/officeDocument/2006/relationships/slideMaster" Target="slideMasters/slideMaster11.xml"/><Relationship Id="rId36" Type="http://schemas.openxmlformats.org/officeDocument/2006/relationships/slide" Target="slides/slide19.xml"/><Relationship Id="rId57" Type="http://schemas.openxmlformats.org/officeDocument/2006/relationships/slide" Target="slides/slide40.xml"/><Relationship Id="rId106" Type="http://schemas.openxmlformats.org/officeDocument/2006/relationships/slide" Target="slides/slide89.xml"/><Relationship Id="rId10" Type="http://schemas.openxmlformats.org/officeDocument/2006/relationships/slideMaster" Target="slideMasters/slideMaster6.xml"/><Relationship Id="rId31" Type="http://schemas.openxmlformats.org/officeDocument/2006/relationships/slide" Target="slides/slide14.xml"/><Relationship Id="rId52" Type="http://schemas.openxmlformats.org/officeDocument/2006/relationships/slide" Target="slides/slide35.xml"/><Relationship Id="rId73" Type="http://schemas.openxmlformats.org/officeDocument/2006/relationships/slide" Target="slides/slide56.xml"/><Relationship Id="rId78" Type="http://schemas.openxmlformats.org/officeDocument/2006/relationships/slide" Target="slides/slide61.xml"/><Relationship Id="rId94" Type="http://schemas.openxmlformats.org/officeDocument/2006/relationships/slide" Target="slides/slide77.xml"/><Relationship Id="rId99" Type="http://schemas.openxmlformats.org/officeDocument/2006/relationships/slide" Target="slides/slide82.xml"/><Relationship Id="rId101" Type="http://schemas.openxmlformats.org/officeDocument/2006/relationships/slide" Target="slides/slide84.xml"/><Relationship Id="rId122" Type="http://schemas.microsoft.com/office/2016/11/relationships/changesInfo" Target="changesInfos/changesInfo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Zara Mistry" userId="45fb35ab-39df-4fa1-9b3c-63b08d531b5d" providerId="ADAL" clId="{CAFC80FF-0AF3-4ABA-8852-6CC666972C51}"/>
    <pc:docChg chg="undo redo custSel mod addSld delSld modSld sldOrd delMainMaster modMainMaster modSection">
      <pc:chgData name="Zara Mistry" userId="45fb35ab-39df-4fa1-9b3c-63b08d531b5d" providerId="ADAL" clId="{CAFC80FF-0AF3-4ABA-8852-6CC666972C51}" dt="2026-10-16T15:41:08.837" v="7123" actId="47"/>
      <pc:docMkLst>
        <pc:docMk/>
      </pc:docMkLst>
      <pc:sldChg chg="addSp delSp modSp add mod">
        <pc:chgData name="Zara Mistry" userId="45fb35ab-39df-4fa1-9b3c-63b08d531b5d" providerId="ADAL" clId="{CAFC80FF-0AF3-4ABA-8852-6CC666972C51}" dt="2026-10-12T14:45:20.573" v="6992" actId="1076"/>
        <pc:sldMkLst>
          <pc:docMk/>
          <pc:sldMk cId="982154128" sldId="257"/>
        </pc:sldMkLst>
        <pc:spChg chg="mod">
          <ac:chgData name="Zara Mistry" userId="45fb35ab-39df-4fa1-9b3c-63b08d531b5d" providerId="ADAL" clId="{CAFC80FF-0AF3-4ABA-8852-6CC666972C51}" dt="2026-10-02T14:40:24.279" v="6650" actId="20577"/>
          <ac:spMkLst>
            <pc:docMk/>
            <pc:sldMk cId="982154128" sldId="257"/>
            <ac:spMk id="6" creationId="{591BC3D9-A6B2-314E-7547-63E3F6221719}"/>
          </ac:spMkLst>
        </pc:spChg>
        <pc:spChg chg="mod">
          <ac:chgData name="Zara Mistry" userId="45fb35ab-39df-4fa1-9b3c-63b08d531b5d" providerId="ADAL" clId="{CAFC80FF-0AF3-4ABA-8852-6CC666972C51}" dt="2026-10-02T14:38:48.009" v="6622" actId="20577"/>
          <ac:spMkLst>
            <pc:docMk/>
            <pc:sldMk cId="982154128" sldId="257"/>
            <ac:spMk id="7" creationId="{9721CA27-754C-0D07-957F-BF926CBB3DE3}"/>
          </ac:spMkLst>
        </pc:spChg>
        <pc:spChg chg="mod">
          <ac:chgData name="Zara Mistry" userId="45fb35ab-39df-4fa1-9b3c-63b08d531b5d" providerId="ADAL" clId="{CAFC80FF-0AF3-4ABA-8852-6CC666972C51}" dt="2026-10-07T12:11:57.404" v="6928" actId="20577"/>
          <ac:spMkLst>
            <pc:docMk/>
            <pc:sldMk cId="982154128" sldId="257"/>
            <ac:spMk id="9" creationId="{6401F4D4-7399-88F9-7D8A-90F5D435D8A9}"/>
          </ac:spMkLst>
        </pc:spChg>
        <pc:spChg chg="add del mod">
          <ac:chgData name="Zara Mistry" userId="45fb35ab-39df-4fa1-9b3c-63b08d531b5d" providerId="ADAL" clId="{CAFC80FF-0AF3-4ABA-8852-6CC666972C51}" dt="2026-10-02T14:40:11.143" v="6646" actId="255"/>
          <ac:spMkLst>
            <pc:docMk/>
            <pc:sldMk cId="982154128" sldId="257"/>
            <ac:spMk id="12" creationId="{ED07D56C-2836-B113-367C-EAB37490C619}"/>
          </ac:spMkLst>
        </pc:spChg>
        <pc:picChg chg="mod">
          <ac:chgData name="Zara Mistry" userId="45fb35ab-39df-4fa1-9b3c-63b08d531b5d" providerId="ADAL" clId="{CAFC80FF-0AF3-4ABA-8852-6CC666972C51}" dt="2026-10-02T14:40:15.531" v="6647" actId="1076"/>
          <ac:picMkLst>
            <pc:docMk/>
            <pc:sldMk cId="982154128" sldId="257"/>
            <ac:picMk id="3" creationId="{B9E7B346-50D6-77AD-5DAF-D88F88E0A6B7}"/>
          </ac:picMkLst>
        </pc:picChg>
        <pc:picChg chg="add mod">
          <ac:chgData name="Zara Mistry" userId="45fb35ab-39df-4fa1-9b3c-63b08d531b5d" providerId="ADAL" clId="{CAFC80FF-0AF3-4ABA-8852-6CC666972C51}" dt="2026-10-08T13:33:37.198" v="6951" actId="1076"/>
          <ac:picMkLst>
            <pc:docMk/>
            <pc:sldMk cId="982154128" sldId="257"/>
            <ac:picMk id="10" creationId="{0DD4E7B2-24D9-60A1-E7A9-6BADC1CBC1FC}"/>
          </ac:picMkLst>
        </pc:picChg>
        <pc:picChg chg="add mod">
          <ac:chgData name="Zara Mistry" userId="45fb35ab-39df-4fa1-9b3c-63b08d531b5d" providerId="ADAL" clId="{CAFC80FF-0AF3-4ABA-8852-6CC666972C51}" dt="2026-10-12T13:07:36.105" v="6984" actId="1076"/>
          <ac:picMkLst>
            <pc:docMk/>
            <pc:sldMk cId="982154128" sldId="257"/>
            <ac:picMk id="11" creationId="{89D03A67-24F4-6DCB-12FB-56CFDB6AD101}"/>
          </ac:picMkLst>
        </pc:picChg>
        <pc:picChg chg="add mod">
          <ac:chgData name="Zara Mistry" userId="45fb35ab-39df-4fa1-9b3c-63b08d531b5d" providerId="ADAL" clId="{CAFC80FF-0AF3-4ABA-8852-6CC666972C51}" dt="2026-10-12T14:45:20.573" v="6992" actId="1076"/>
          <ac:picMkLst>
            <pc:docMk/>
            <pc:sldMk cId="982154128" sldId="257"/>
            <ac:picMk id="14" creationId="{239DDC71-09F0-7081-B3D4-2464BB16BDA1}"/>
          </ac:picMkLst>
        </pc:picChg>
        <pc:picChg chg="add del mod">
          <ac:chgData name="Zara Mistry" userId="45fb35ab-39df-4fa1-9b3c-63b08d531b5d" providerId="ADAL" clId="{CAFC80FF-0AF3-4ABA-8852-6CC666972C51}" dt="2026-10-02T14:39:58.454" v="6643" actId="14100"/>
          <ac:picMkLst>
            <pc:docMk/>
            <pc:sldMk cId="982154128" sldId="257"/>
            <ac:picMk id="15" creationId="{E3BD4685-51E4-CF13-F1AC-4497E30EC01F}"/>
          </ac:picMkLst>
        </pc:picChg>
      </pc:sldChg>
      <pc:sldChg chg="modSp add mod ord">
        <pc:chgData name="Zara Mistry" userId="45fb35ab-39df-4fa1-9b3c-63b08d531b5d" providerId="ADAL" clId="{CAFC80FF-0AF3-4ABA-8852-6CC666972C51}" dt="2026-10-07T12:11:42.348" v="6901" actId="6549"/>
        <pc:sldMkLst>
          <pc:docMk/>
          <pc:sldMk cId="1467061314" sldId="258"/>
        </pc:sldMkLst>
        <pc:spChg chg="mod">
          <ac:chgData name="Zara Mistry" userId="45fb35ab-39df-4fa1-9b3c-63b08d531b5d" providerId="ADAL" clId="{CAFC80FF-0AF3-4ABA-8852-6CC666972C51}" dt="2026-10-07T12:11:42.348" v="6901" actId="6549"/>
          <ac:spMkLst>
            <pc:docMk/>
            <pc:sldMk cId="1467061314" sldId="258"/>
            <ac:spMk id="8" creationId="{9408A286-1885-8760-02FE-20825B5669C9}"/>
          </ac:spMkLst>
        </pc:spChg>
      </pc:sldChg>
      <pc:sldChg chg="add del">
        <pc:chgData name="Zara Mistry" userId="45fb35ab-39df-4fa1-9b3c-63b08d531b5d" providerId="ADAL" clId="{CAFC80FF-0AF3-4ABA-8852-6CC666972C51}" dt="2026-10-14T16:03:25.648" v="7017"/>
        <pc:sldMkLst>
          <pc:docMk/>
          <pc:sldMk cId="1611759381" sldId="259"/>
        </pc:sldMkLst>
      </pc:sldChg>
      <pc:sldChg chg="addSp delSp modSp add mod">
        <pc:chgData name="Zara Mistry" userId="45fb35ab-39df-4fa1-9b3c-63b08d531b5d" providerId="ADAL" clId="{CAFC80FF-0AF3-4ABA-8852-6CC666972C51}" dt="2026-10-09T08:12:57.154" v="6978" actId="14100"/>
        <pc:sldMkLst>
          <pc:docMk/>
          <pc:sldMk cId="3074827256" sldId="262"/>
        </pc:sldMkLst>
        <pc:spChg chg="mod">
          <ac:chgData name="Zara Mistry" userId="45fb35ab-39df-4fa1-9b3c-63b08d531b5d" providerId="ADAL" clId="{CAFC80FF-0AF3-4ABA-8852-6CC666972C51}" dt="2026-10-09T08:11:52.240" v="6955" actId="207"/>
          <ac:spMkLst>
            <pc:docMk/>
            <pc:sldMk cId="3074827256" sldId="262"/>
            <ac:spMk id="7" creationId="{70D77445-90DE-9C23-8955-8BE46FA1B612}"/>
          </ac:spMkLst>
        </pc:spChg>
        <pc:picChg chg="add mod">
          <ac:chgData name="Zara Mistry" userId="45fb35ab-39df-4fa1-9b3c-63b08d531b5d" providerId="ADAL" clId="{CAFC80FF-0AF3-4ABA-8852-6CC666972C51}" dt="2026-10-09T08:12:17.694" v="6966" actId="1076"/>
          <ac:picMkLst>
            <pc:docMk/>
            <pc:sldMk cId="3074827256" sldId="262"/>
            <ac:picMk id="2" creationId="{DF79CB6C-B64D-4EC4-B4FE-2C86FA1A2D60}"/>
          </ac:picMkLst>
        </pc:picChg>
        <pc:picChg chg="mod">
          <ac:chgData name="Zara Mistry" userId="45fb35ab-39df-4fa1-9b3c-63b08d531b5d" providerId="ADAL" clId="{CAFC80FF-0AF3-4ABA-8852-6CC666972C51}" dt="2026-10-09T08:12:57.154" v="6978" actId="14100"/>
          <ac:picMkLst>
            <pc:docMk/>
            <pc:sldMk cId="3074827256" sldId="262"/>
            <ac:picMk id="8" creationId="{EB07C280-AB46-6760-8CBB-0862F0FBD36A}"/>
          </ac:picMkLst>
        </pc:picChg>
      </pc:sldChg>
      <pc:sldChg chg="modSp mod">
        <pc:chgData name="Zara Mistry" userId="45fb35ab-39df-4fa1-9b3c-63b08d531b5d" providerId="ADAL" clId="{CAFC80FF-0AF3-4ABA-8852-6CC666972C51}" dt="2026-10-02T15:15:12.494" v="6800" actId="20577"/>
        <pc:sldMkLst>
          <pc:docMk/>
          <pc:sldMk cId="3132914961" sldId="263"/>
        </pc:sldMkLst>
        <pc:spChg chg="mod">
          <ac:chgData name="Zara Mistry" userId="45fb35ab-39df-4fa1-9b3c-63b08d531b5d" providerId="ADAL" clId="{CAFC80FF-0AF3-4ABA-8852-6CC666972C51}" dt="2026-10-02T15:15:12.494" v="6800" actId="20577"/>
          <ac:spMkLst>
            <pc:docMk/>
            <pc:sldMk cId="3132914961" sldId="263"/>
            <ac:spMk id="8" creationId="{79E63E53-9470-CEB0-B9CD-32D238F24783}"/>
          </ac:spMkLst>
        </pc:spChg>
      </pc:sldChg>
      <pc:sldChg chg="modSp add mod">
        <pc:chgData name="Zara Mistry" userId="45fb35ab-39df-4fa1-9b3c-63b08d531b5d" providerId="ADAL" clId="{CAFC80FF-0AF3-4ABA-8852-6CC666972C51}" dt="2026-10-15T07:19:19.011" v="7109" actId="404"/>
        <pc:sldMkLst>
          <pc:docMk/>
          <pc:sldMk cId="0" sldId="265"/>
        </pc:sldMkLst>
        <pc:spChg chg="mod">
          <ac:chgData name="Zara Mistry" userId="45fb35ab-39df-4fa1-9b3c-63b08d531b5d" providerId="ADAL" clId="{CAFC80FF-0AF3-4ABA-8852-6CC666972C51}" dt="2026-10-15T07:19:19.011" v="7109" actId="404"/>
          <ac:spMkLst>
            <pc:docMk/>
            <pc:sldMk cId="0" sldId="265"/>
            <ac:spMk id="11" creationId="{00000000-0000-0000-0000-000000000000}"/>
          </ac:spMkLst>
        </pc:spChg>
        <pc:spChg chg="mod">
          <ac:chgData name="Zara Mistry" userId="45fb35ab-39df-4fa1-9b3c-63b08d531b5d" providerId="ADAL" clId="{CAFC80FF-0AF3-4ABA-8852-6CC666972C51}" dt="2026-10-15T07:19:19.011" v="7109" actId="404"/>
          <ac:spMkLst>
            <pc:docMk/>
            <pc:sldMk cId="0" sldId="265"/>
            <ac:spMk id="13" creationId="{00000000-0000-0000-0000-000000000000}"/>
          </ac:spMkLst>
        </pc:spChg>
        <pc:spChg chg="mod">
          <ac:chgData name="Zara Mistry" userId="45fb35ab-39df-4fa1-9b3c-63b08d531b5d" providerId="ADAL" clId="{CAFC80FF-0AF3-4ABA-8852-6CC666972C51}" dt="2026-10-15T07:19:19.011" v="7109" actId="404"/>
          <ac:spMkLst>
            <pc:docMk/>
            <pc:sldMk cId="0" sldId="265"/>
            <ac:spMk id="15" creationId="{00000000-0000-0000-0000-000000000000}"/>
          </ac:spMkLst>
        </pc:spChg>
        <pc:spChg chg="mod">
          <ac:chgData name="Zara Mistry" userId="45fb35ab-39df-4fa1-9b3c-63b08d531b5d" providerId="ADAL" clId="{CAFC80FF-0AF3-4ABA-8852-6CC666972C51}" dt="2026-10-15T07:19:19.011" v="7109" actId="404"/>
          <ac:spMkLst>
            <pc:docMk/>
            <pc:sldMk cId="0" sldId="265"/>
            <ac:spMk id="17" creationId="{00000000-0000-0000-0000-000000000000}"/>
          </ac:spMkLst>
        </pc:spChg>
        <pc:spChg chg="mod">
          <ac:chgData name="Zara Mistry" userId="45fb35ab-39df-4fa1-9b3c-63b08d531b5d" providerId="ADAL" clId="{CAFC80FF-0AF3-4ABA-8852-6CC666972C51}" dt="2026-10-15T07:19:19.011" v="7109" actId="404"/>
          <ac:spMkLst>
            <pc:docMk/>
            <pc:sldMk cId="0" sldId="265"/>
            <ac:spMk id="19" creationId="{00000000-0000-0000-0000-000000000000}"/>
          </ac:spMkLst>
        </pc:spChg>
      </pc:sldChg>
      <pc:sldChg chg="modSp add mod ord">
        <pc:chgData name="Zara Mistry" userId="45fb35ab-39df-4fa1-9b3c-63b08d531b5d" providerId="ADAL" clId="{CAFC80FF-0AF3-4ABA-8852-6CC666972C51}" dt="2026-10-15T07:20:08.420" v="7117" actId="403"/>
        <pc:sldMkLst>
          <pc:docMk/>
          <pc:sldMk cId="1039250362" sldId="266"/>
        </pc:sldMkLst>
        <pc:spChg chg="mod">
          <ac:chgData name="Zara Mistry" userId="45fb35ab-39df-4fa1-9b3c-63b08d531b5d" providerId="ADAL" clId="{CAFC80FF-0AF3-4ABA-8852-6CC666972C51}" dt="2026-10-15T07:20:08.420" v="7117" actId="403"/>
          <ac:spMkLst>
            <pc:docMk/>
            <pc:sldMk cId="1039250362" sldId="266"/>
            <ac:spMk id="29" creationId="{CCAF2764-7305-2C72-4298-5622FC35D53D}"/>
          </ac:spMkLst>
        </pc:spChg>
      </pc:sldChg>
      <pc:sldChg chg="add">
        <pc:chgData name="Zara Mistry" userId="45fb35ab-39df-4fa1-9b3c-63b08d531b5d" providerId="ADAL" clId="{CAFC80FF-0AF3-4ABA-8852-6CC666972C51}" dt="2026-10-14T16:03:25.648" v="7017"/>
        <pc:sldMkLst>
          <pc:docMk/>
          <pc:sldMk cId="3674784681" sldId="267"/>
        </pc:sldMkLst>
      </pc:sldChg>
      <pc:sldChg chg="add">
        <pc:chgData name="Zara Mistry" userId="45fb35ab-39df-4fa1-9b3c-63b08d531b5d" providerId="ADAL" clId="{CAFC80FF-0AF3-4ABA-8852-6CC666972C51}" dt="2026-10-14T16:03:25.648" v="7017"/>
        <pc:sldMkLst>
          <pc:docMk/>
          <pc:sldMk cId="2537224593" sldId="268"/>
        </pc:sldMkLst>
      </pc:sldChg>
      <pc:sldChg chg="delSp add mod">
        <pc:chgData name="Zara Mistry" userId="45fb35ab-39df-4fa1-9b3c-63b08d531b5d" providerId="ADAL" clId="{CAFC80FF-0AF3-4ABA-8852-6CC666972C51}" dt="2026-10-15T06:18:01.005" v="7019" actId="478"/>
        <pc:sldMkLst>
          <pc:docMk/>
          <pc:sldMk cId="3759507550" sldId="269"/>
        </pc:sldMkLst>
        <pc:spChg chg="del">
          <ac:chgData name="Zara Mistry" userId="45fb35ab-39df-4fa1-9b3c-63b08d531b5d" providerId="ADAL" clId="{CAFC80FF-0AF3-4ABA-8852-6CC666972C51}" dt="2026-10-15T06:18:01.005" v="7019" actId="478"/>
          <ac:spMkLst>
            <pc:docMk/>
            <pc:sldMk cId="3759507550" sldId="269"/>
            <ac:spMk id="5" creationId="{BD868818-F155-FEB2-F53B-5363CD0DFC99}"/>
          </ac:spMkLst>
        </pc:spChg>
      </pc:sldChg>
      <pc:sldChg chg="modSp add mod">
        <pc:chgData name="Zara Mistry" userId="45fb35ab-39df-4fa1-9b3c-63b08d531b5d" providerId="ADAL" clId="{CAFC80FF-0AF3-4ABA-8852-6CC666972C51}" dt="2026-10-15T07:19:04.349" v="7106" actId="1035"/>
        <pc:sldMkLst>
          <pc:docMk/>
          <pc:sldMk cId="1147945383" sldId="270"/>
        </pc:sldMkLst>
        <pc:spChg chg="mod">
          <ac:chgData name="Zara Mistry" userId="45fb35ab-39df-4fa1-9b3c-63b08d531b5d" providerId="ADAL" clId="{CAFC80FF-0AF3-4ABA-8852-6CC666972C51}" dt="2026-10-15T07:19:04.349" v="7106" actId="1035"/>
          <ac:spMkLst>
            <pc:docMk/>
            <pc:sldMk cId="1147945383" sldId="270"/>
            <ac:spMk id="35" creationId="{D4B7817E-99AC-5B8D-BC0E-5379683C5A40}"/>
          </ac:spMkLst>
        </pc:spChg>
        <pc:spChg chg="mod">
          <ac:chgData name="Zara Mistry" userId="45fb35ab-39df-4fa1-9b3c-63b08d531b5d" providerId="ADAL" clId="{CAFC80FF-0AF3-4ABA-8852-6CC666972C51}" dt="2026-10-15T07:18:53.338" v="7097" actId="20577"/>
          <ac:spMkLst>
            <pc:docMk/>
            <pc:sldMk cId="1147945383" sldId="270"/>
            <ac:spMk id="36" creationId="{F92F37BB-3F5E-6A77-3D89-26DF29ED4554}"/>
          </ac:spMkLst>
        </pc:spChg>
      </pc:sldChg>
      <pc:sldChg chg="add">
        <pc:chgData name="Zara Mistry" userId="45fb35ab-39df-4fa1-9b3c-63b08d531b5d" providerId="ADAL" clId="{CAFC80FF-0AF3-4ABA-8852-6CC666972C51}" dt="2026-10-15T06:17:57.079" v="7018"/>
        <pc:sldMkLst>
          <pc:docMk/>
          <pc:sldMk cId="358594437" sldId="271"/>
        </pc:sldMkLst>
      </pc:sldChg>
      <pc:sldChg chg="add">
        <pc:chgData name="Zara Mistry" userId="45fb35ab-39df-4fa1-9b3c-63b08d531b5d" providerId="ADAL" clId="{CAFC80FF-0AF3-4ABA-8852-6CC666972C51}" dt="2026-10-15T06:17:57.079" v="7018"/>
        <pc:sldMkLst>
          <pc:docMk/>
          <pc:sldMk cId="692181726" sldId="272"/>
        </pc:sldMkLst>
      </pc:sldChg>
      <pc:sldChg chg="add">
        <pc:chgData name="Zara Mistry" userId="45fb35ab-39df-4fa1-9b3c-63b08d531b5d" providerId="ADAL" clId="{CAFC80FF-0AF3-4ABA-8852-6CC666972C51}" dt="2026-10-13T11:22:36.749" v="7000"/>
        <pc:sldMkLst>
          <pc:docMk/>
          <pc:sldMk cId="3037910552" sldId="273"/>
        </pc:sldMkLst>
      </pc:sldChg>
      <pc:sldChg chg="add">
        <pc:chgData name="Zara Mistry" userId="45fb35ab-39df-4fa1-9b3c-63b08d531b5d" providerId="ADAL" clId="{CAFC80FF-0AF3-4ABA-8852-6CC666972C51}" dt="2026-10-15T06:17:57.079" v="7018"/>
        <pc:sldMkLst>
          <pc:docMk/>
          <pc:sldMk cId="3853457833" sldId="274"/>
        </pc:sldMkLst>
      </pc:sldChg>
      <pc:sldChg chg="add">
        <pc:chgData name="Zara Mistry" userId="45fb35ab-39df-4fa1-9b3c-63b08d531b5d" providerId="ADAL" clId="{CAFC80FF-0AF3-4ABA-8852-6CC666972C51}" dt="2026-10-15T06:17:57.079" v="7018"/>
        <pc:sldMkLst>
          <pc:docMk/>
          <pc:sldMk cId="3840052675" sldId="275"/>
        </pc:sldMkLst>
      </pc:sldChg>
      <pc:sldChg chg="add">
        <pc:chgData name="Zara Mistry" userId="45fb35ab-39df-4fa1-9b3c-63b08d531b5d" providerId="ADAL" clId="{CAFC80FF-0AF3-4ABA-8852-6CC666972C51}" dt="2026-10-15T06:17:57.079" v="7018"/>
        <pc:sldMkLst>
          <pc:docMk/>
          <pc:sldMk cId="850648412" sldId="276"/>
        </pc:sldMkLst>
      </pc:sldChg>
      <pc:sldChg chg="add">
        <pc:chgData name="Zara Mistry" userId="45fb35ab-39df-4fa1-9b3c-63b08d531b5d" providerId="ADAL" clId="{CAFC80FF-0AF3-4ABA-8852-6CC666972C51}" dt="2026-10-15T06:17:57.079" v="7018"/>
        <pc:sldMkLst>
          <pc:docMk/>
          <pc:sldMk cId="22458704" sldId="277"/>
        </pc:sldMkLst>
      </pc:sldChg>
      <pc:sldChg chg="add">
        <pc:chgData name="Zara Mistry" userId="45fb35ab-39df-4fa1-9b3c-63b08d531b5d" providerId="ADAL" clId="{CAFC80FF-0AF3-4ABA-8852-6CC666972C51}" dt="2026-10-15T06:17:57.079" v="7018"/>
        <pc:sldMkLst>
          <pc:docMk/>
          <pc:sldMk cId="4122417844" sldId="278"/>
        </pc:sldMkLst>
      </pc:sldChg>
      <pc:sldChg chg="add">
        <pc:chgData name="Zara Mistry" userId="45fb35ab-39df-4fa1-9b3c-63b08d531b5d" providerId="ADAL" clId="{CAFC80FF-0AF3-4ABA-8852-6CC666972C51}" dt="2026-10-15T06:17:57.079" v="7018"/>
        <pc:sldMkLst>
          <pc:docMk/>
          <pc:sldMk cId="1150150214" sldId="279"/>
        </pc:sldMkLst>
      </pc:sldChg>
      <pc:sldChg chg="add">
        <pc:chgData name="Zara Mistry" userId="45fb35ab-39df-4fa1-9b3c-63b08d531b5d" providerId="ADAL" clId="{CAFC80FF-0AF3-4ABA-8852-6CC666972C51}" dt="2026-10-15T06:17:57.079" v="7018"/>
        <pc:sldMkLst>
          <pc:docMk/>
          <pc:sldMk cId="2741427461" sldId="280"/>
        </pc:sldMkLst>
      </pc:sldChg>
      <pc:sldChg chg="add">
        <pc:chgData name="Zara Mistry" userId="45fb35ab-39df-4fa1-9b3c-63b08d531b5d" providerId="ADAL" clId="{CAFC80FF-0AF3-4ABA-8852-6CC666972C51}" dt="2026-10-15T06:17:57.079" v="7018"/>
        <pc:sldMkLst>
          <pc:docMk/>
          <pc:sldMk cId="3921596867" sldId="281"/>
        </pc:sldMkLst>
      </pc:sldChg>
      <pc:sldChg chg="add del">
        <pc:chgData name="Zara Mistry" userId="45fb35ab-39df-4fa1-9b3c-63b08d531b5d" providerId="ADAL" clId="{CAFC80FF-0AF3-4ABA-8852-6CC666972C51}" dt="2026-10-16T15:41:06.325" v="7119" actId="47"/>
        <pc:sldMkLst>
          <pc:docMk/>
          <pc:sldMk cId="1239698696" sldId="282"/>
        </pc:sldMkLst>
      </pc:sldChg>
      <pc:sldChg chg="add del">
        <pc:chgData name="Zara Mistry" userId="45fb35ab-39df-4fa1-9b3c-63b08d531b5d" providerId="ADAL" clId="{CAFC80FF-0AF3-4ABA-8852-6CC666972C51}" dt="2026-10-16T15:41:06.987" v="7120" actId="47"/>
        <pc:sldMkLst>
          <pc:docMk/>
          <pc:sldMk cId="2514872300" sldId="283"/>
        </pc:sldMkLst>
      </pc:sldChg>
      <pc:sldChg chg="add del">
        <pc:chgData name="Zara Mistry" userId="45fb35ab-39df-4fa1-9b3c-63b08d531b5d" providerId="ADAL" clId="{CAFC80FF-0AF3-4ABA-8852-6CC666972C51}" dt="2026-10-16T15:41:07.669" v="7121" actId="47"/>
        <pc:sldMkLst>
          <pc:docMk/>
          <pc:sldMk cId="3264402799" sldId="284"/>
        </pc:sldMkLst>
      </pc:sldChg>
      <pc:sldChg chg="add del">
        <pc:chgData name="Zara Mistry" userId="45fb35ab-39df-4fa1-9b3c-63b08d531b5d" providerId="ADAL" clId="{CAFC80FF-0AF3-4ABA-8852-6CC666972C51}" dt="2026-10-16T15:41:08.245" v="7122" actId="47"/>
        <pc:sldMkLst>
          <pc:docMk/>
          <pc:sldMk cId="910995471" sldId="285"/>
        </pc:sldMkLst>
      </pc:sldChg>
      <pc:sldChg chg="add del">
        <pc:chgData name="Zara Mistry" userId="45fb35ab-39df-4fa1-9b3c-63b08d531b5d" providerId="ADAL" clId="{CAFC80FF-0AF3-4ABA-8852-6CC666972C51}" dt="2026-10-16T15:41:08.837" v="7123" actId="47"/>
        <pc:sldMkLst>
          <pc:docMk/>
          <pc:sldMk cId="651455355" sldId="286"/>
        </pc:sldMkLst>
      </pc:sldChg>
      <pc:sldChg chg="add">
        <pc:chgData name="Zara Mistry" userId="45fb35ab-39df-4fa1-9b3c-63b08d531b5d" providerId="ADAL" clId="{CAFC80FF-0AF3-4ABA-8852-6CC666972C51}" dt="2026-10-15T07:10:08.253" v="7020"/>
        <pc:sldMkLst>
          <pc:docMk/>
          <pc:sldMk cId="0" sldId="287"/>
        </pc:sldMkLst>
      </pc:sldChg>
      <pc:sldChg chg="add">
        <pc:chgData name="Zara Mistry" userId="45fb35ab-39df-4fa1-9b3c-63b08d531b5d" providerId="ADAL" clId="{CAFC80FF-0AF3-4ABA-8852-6CC666972C51}" dt="2026-10-15T07:10:08.253" v="7020"/>
        <pc:sldMkLst>
          <pc:docMk/>
          <pc:sldMk cId="2829152914" sldId="288"/>
        </pc:sldMkLst>
      </pc:sldChg>
      <pc:sldChg chg="add">
        <pc:chgData name="Zara Mistry" userId="45fb35ab-39df-4fa1-9b3c-63b08d531b5d" providerId="ADAL" clId="{CAFC80FF-0AF3-4ABA-8852-6CC666972C51}" dt="2026-10-13T11:22:36.749" v="7000"/>
        <pc:sldMkLst>
          <pc:docMk/>
          <pc:sldMk cId="2884699559" sldId="290"/>
        </pc:sldMkLst>
      </pc:sldChg>
      <pc:sldChg chg="add">
        <pc:chgData name="Zara Mistry" userId="45fb35ab-39df-4fa1-9b3c-63b08d531b5d" providerId="ADAL" clId="{CAFC80FF-0AF3-4ABA-8852-6CC666972C51}" dt="2026-10-13T11:22:36.749" v="7000"/>
        <pc:sldMkLst>
          <pc:docMk/>
          <pc:sldMk cId="2749040133" sldId="338"/>
        </pc:sldMkLst>
      </pc:sldChg>
      <pc:sldChg chg="add">
        <pc:chgData name="Zara Mistry" userId="45fb35ab-39df-4fa1-9b3c-63b08d531b5d" providerId="ADAL" clId="{CAFC80FF-0AF3-4ABA-8852-6CC666972C51}" dt="2026-10-15T07:10:08.253" v="7020"/>
        <pc:sldMkLst>
          <pc:docMk/>
          <pc:sldMk cId="140358418" sldId="357"/>
        </pc:sldMkLst>
      </pc:sldChg>
      <pc:sldChg chg="add">
        <pc:chgData name="Zara Mistry" userId="45fb35ab-39df-4fa1-9b3c-63b08d531b5d" providerId="ADAL" clId="{CAFC80FF-0AF3-4ABA-8852-6CC666972C51}" dt="2026-10-14T06:46:34.689" v="7011"/>
        <pc:sldMkLst>
          <pc:docMk/>
          <pc:sldMk cId="1820760525" sldId="1000"/>
        </pc:sldMkLst>
      </pc:sldChg>
      <pc:sldChg chg="add">
        <pc:chgData name="Zara Mistry" userId="45fb35ab-39df-4fa1-9b3c-63b08d531b5d" providerId="ADAL" clId="{CAFC80FF-0AF3-4ABA-8852-6CC666972C51}" dt="2026-10-14T06:46:34.689" v="7011"/>
        <pc:sldMkLst>
          <pc:docMk/>
          <pc:sldMk cId="3375330128" sldId="1119"/>
        </pc:sldMkLst>
      </pc:sldChg>
      <pc:sldChg chg="add">
        <pc:chgData name="Zara Mistry" userId="45fb35ab-39df-4fa1-9b3c-63b08d531b5d" providerId="ADAL" clId="{CAFC80FF-0AF3-4ABA-8852-6CC666972C51}" dt="2026-10-14T06:46:34.689" v="7011"/>
        <pc:sldMkLst>
          <pc:docMk/>
          <pc:sldMk cId="1575474958" sldId="1120"/>
        </pc:sldMkLst>
      </pc:sldChg>
      <pc:sldChg chg="add">
        <pc:chgData name="Zara Mistry" userId="45fb35ab-39df-4fa1-9b3c-63b08d531b5d" providerId="ADAL" clId="{CAFC80FF-0AF3-4ABA-8852-6CC666972C51}" dt="2026-10-14T06:46:34.689" v="7011"/>
        <pc:sldMkLst>
          <pc:docMk/>
          <pc:sldMk cId="1955716466" sldId="1121"/>
        </pc:sldMkLst>
      </pc:sldChg>
      <pc:sldChg chg="add">
        <pc:chgData name="Zara Mistry" userId="45fb35ab-39df-4fa1-9b3c-63b08d531b5d" providerId="ADAL" clId="{CAFC80FF-0AF3-4ABA-8852-6CC666972C51}" dt="2026-10-14T06:46:34.689" v="7011"/>
        <pc:sldMkLst>
          <pc:docMk/>
          <pc:sldMk cId="1058040349" sldId="1122"/>
        </pc:sldMkLst>
      </pc:sldChg>
      <pc:sldChg chg="add">
        <pc:chgData name="Zara Mistry" userId="45fb35ab-39df-4fa1-9b3c-63b08d531b5d" providerId="ADAL" clId="{CAFC80FF-0AF3-4ABA-8852-6CC666972C51}" dt="2026-10-14T06:46:34.689" v="7011"/>
        <pc:sldMkLst>
          <pc:docMk/>
          <pc:sldMk cId="654232496" sldId="1123"/>
        </pc:sldMkLst>
      </pc:sldChg>
      <pc:sldChg chg="add">
        <pc:chgData name="Zara Mistry" userId="45fb35ab-39df-4fa1-9b3c-63b08d531b5d" providerId="ADAL" clId="{CAFC80FF-0AF3-4ABA-8852-6CC666972C51}" dt="2026-10-14T06:46:34.689" v="7011"/>
        <pc:sldMkLst>
          <pc:docMk/>
          <pc:sldMk cId="2021899787" sldId="1125"/>
        </pc:sldMkLst>
      </pc:sldChg>
      <pc:sldChg chg="add">
        <pc:chgData name="Zara Mistry" userId="45fb35ab-39df-4fa1-9b3c-63b08d531b5d" providerId="ADAL" clId="{CAFC80FF-0AF3-4ABA-8852-6CC666972C51}" dt="2026-10-14T06:46:34.689" v="7011"/>
        <pc:sldMkLst>
          <pc:docMk/>
          <pc:sldMk cId="2356886808" sldId="1126"/>
        </pc:sldMkLst>
      </pc:sldChg>
      <pc:sldChg chg="add">
        <pc:chgData name="Zara Mistry" userId="45fb35ab-39df-4fa1-9b3c-63b08d531b5d" providerId="ADAL" clId="{CAFC80FF-0AF3-4ABA-8852-6CC666972C51}" dt="2026-10-14T06:46:34.689" v="7011"/>
        <pc:sldMkLst>
          <pc:docMk/>
          <pc:sldMk cId="225964817" sldId="1127"/>
        </pc:sldMkLst>
      </pc:sldChg>
      <pc:sldChg chg="add">
        <pc:chgData name="Zara Mistry" userId="45fb35ab-39df-4fa1-9b3c-63b08d531b5d" providerId="ADAL" clId="{CAFC80FF-0AF3-4ABA-8852-6CC666972C51}" dt="2026-10-15T07:10:08.253" v="7020"/>
        <pc:sldMkLst>
          <pc:docMk/>
          <pc:sldMk cId="2218665350" sldId="1276"/>
        </pc:sldMkLst>
      </pc:sldChg>
      <pc:sldChg chg="delSp add mod">
        <pc:chgData name="Zara Mistry" userId="45fb35ab-39df-4fa1-9b3c-63b08d531b5d" providerId="ADAL" clId="{CAFC80FF-0AF3-4ABA-8852-6CC666972C51}" dt="2026-10-13T13:52:30.081" v="7001" actId="478"/>
        <pc:sldMkLst>
          <pc:docMk/>
          <pc:sldMk cId="2449670813" sldId="2147473313"/>
        </pc:sldMkLst>
      </pc:sldChg>
      <pc:sldChg chg="delSp add mod">
        <pc:chgData name="Zara Mistry" userId="45fb35ab-39df-4fa1-9b3c-63b08d531b5d" providerId="ADAL" clId="{CAFC80FF-0AF3-4ABA-8852-6CC666972C51}" dt="2026-10-13T13:52:40.250" v="7002" actId="478"/>
        <pc:sldMkLst>
          <pc:docMk/>
          <pc:sldMk cId="1605957244" sldId="2147473314"/>
        </pc:sldMkLst>
      </pc:sldChg>
      <pc:sldChg chg="delSp add mod">
        <pc:chgData name="Zara Mistry" userId="45fb35ab-39df-4fa1-9b3c-63b08d531b5d" providerId="ADAL" clId="{CAFC80FF-0AF3-4ABA-8852-6CC666972C51}" dt="2026-10-13T13:52:43.282" v="7003" actId="478"/>
        <pc:sldMkLst>
          <pc:docMk/>
          <pc:sldMk cId="1455225998" sldId="2147473315"/>
        </pc:sldMkLst>
      </pc:sldChg>
      <pc:sldChg chg="delSp add mod">
        <pc:chgData name="Zara Mistry" userId="45fb35ab-39df-4fa1-9b3c-63b08d531b5d" providerId="ADAL" clId="{CAFC80FF-0AF3-4ABA-8852-6CC666972C51}" dt="2026-10-13T13:52:46.520" v="7004" actId="478"/>
        <pc:sldMkLst>
          <pc:docMk/>
          <pc:sldMk cId="1963688410" sldId="2147473316"/>
        </pc:sldMkLst>
      </pc:sldChg>
      <pc:sldChg chg="add">
        <pc:chgData name="Zara Mistry" userId="45fb35ab-39df-4fa1-9b3c-63b08d531b5d" providerId="ADAL" clId="{CAFC80FF-0AF3-4ABA-8852-6CC666972C51}" dt="2026-10-13T06:50:38.296" v="6994"/>
        <pc:sldMkLst>
          <pc:docMk/>
          <pc:sldMk cId="1706747506" sldId="2147478309"/>
        </pc:sldMkLst>
      </pc:sldChg>
      <pc:sldChg chg="add">
        <pc:chgData name="Zara Mistry" userId="45fb35ab-39df-4fa1-9b3c-63b08d531b5d" providerId="ADAL" clId="{CAFC80FF-0AF3-4ABA-8852-6CC666972C51}" dt="2026-10-13T06:50:38.296" v="6994"/>
        <pc:sldMkLst>
          <pc:docMk/>
          <pc:sldMk cId="857841370" sldId="2147478401"/>
        </pc:sldMkLst>
      </pc:sldChg>
      <pc:sldChg chg="add">
        <pc:chgData name="Zara Mistry" userId="45fb35ab-39df-4fa1-9b3c-63b08d531b5d" providerId="ADAL" clId="{CAFC80FF-0AF3-4ABA-8852-6CC666972C51}" dt="2026-10-13T06:50:38.296" v="6994"/>
        <pc:sldMkLst>
          <pc:docMk/>
          <pc:sldMk cId="2917827395" sldId="2147478402"/>
        </pc:sldMkLst>
      </pc:sldChg>
      <pc:sldChg chg="add">
        <pc:chgData name="Zara Mistry" userId="45fb35ab-39df-4fa1-9b3c-63b08d531b5d" providerId="ADAL" clId="{CAFC80FF-0AF3-4ABA-8852-6CC666972C51}" dt="2026-10-13T06:50:38.296" v="6994"/>
        <pc:sldMkLst>
          <pc:docMk/>
          <pc:sldMk cId="2590035461" sldId="2147478403"/>
        </pc:sldMkLst>
      </pc:sldChg>
      <pc:sldChg chg="add">
        <pc:chgData name="Zara Mistry" userId="45fb35ab-39df-4fa1-9b3c-63b08d531b5d" providerId="ADAL" clId="{CAFC80FF-0AF3-4ABA-8852-6CC666972C51}" dt="2026-10-13T06:50:38.296" v="6994"/>
        <pc:sldMkLst>
          <pc:docMk/>
          <pc:sldMk cId="876714364" sldId="2147478412"/>
        </pc:sldMkLst>
      </pc:sldChg>
      <pc:sldChg chg="add">
        <pc:chgData name="Zara Mistry" userId="45fb35ab-39df-4fa1-9b3c-63b08d531b5d" providerId="ADAL" clId="{CAFC80FF-0AF3-4ABA-8852-6CC666972C51}" dt="2026-10-13T06:50:38.296" v="6994"/>
        <pc:sldMkLst>
          <pc:docMk/>
          <pc:sldMk cId="2691444203" sldId="2147478425"/>
        </pc:sldMkLst>
      </pc:sldChg>
      <pc:sldChg chg="add">
        <pc:chgData name="Zara Mistry" userId="45fb35ab-39df-4fa1-9b3c-63b08d531b5d" providerId="ADAL" clId="{CAFC80FF-0AF3-4ABA-8852-6CC666972C51}" dt="2026-10-13T06:50:38.296" v="6994"/>
        <pc:sldMkLst>
          <pc:docMk/>
          <pc:sldMk cId="3553441918" sldId="2147478436"/>
        </pc:sldMkLst>
      </pc:sldChg>
      <pc:sldChg chg="add">
        <pc:chgData name="Zara Mistry" userId="45fb35ab-39df-4fa1-9b3c-63b08d531b5d" providerId="ADAL" clId="{CAFC80FF-0AF3-4ABA-8852-6CC666972C51}" dt="2026-10-13T06:50:38.296" v="6994"/>
        <pc:sldMkLst>
          <pc:docMk/>
          <pc:sldMk cId="2600329109" sldId="2147478450"/>
        </pc:sldMkLst>
      </pc:sldChg>
      <pc:sldChg chg="add">
        <pc:chgData name="Zara Mistry" userId="45fb35ab-39df-4fa1-9b3c-63b08d531b5d" providerId="ADAL" clId="{CAFC80FF-0AF3-4ABA-8852-6CC666972C51}" dt="2026-10-13T06:50:38.296" v="6994"/>
        <pc:sldMkLst>
          <pc:docMk/>
          <pc:sldMk cId="1253139860" sldId="2147480432"/>
        </pc:sldMkLst>
      </pc:sldChg>
      <pc:sldChg chg="add">
        <pc:chgData name="Zara Mistry" userId="45fb35ab-39df-4fa1-9b3c-63b08d531b5d" providerId="ADAL" clId="{CAFC80FF-0AF3-4ABA-8852-6CC666972C51}" dt="2026-10-13T06:50:38.296" v="6994"/>
        <pc:sldMkLst>
          <pc:docMk/>
          <pc:sldMk cId="817732744" sldId="2147480434"/>
        </pc:sldMkLst>
      </pc:sldChg>
      <pc:sldChg chg="add">
        <pc:chgData name="Zara Mistry" userId="45fb35ab-39df-4fa1-9b3c-63b08d531b5d" providerId="ADAL" clId="{CAFC80FF-0AF3-4ABA-8852-6CC666972C51}" dt="2026-10-13T06:50:38.296" v="6994"/>
        <pc:sldMkLst>
          <pc:docMk/>
          <pc:sldMk cId="1770338866" sldId="2147480435"/>
        </pc:sldMkLst>
      </pc:sldChg>
      <pc:sldChg chg="add">
        <pc:chgData name="Zara Mistry" userId="45fb35ab-39df-4fa1-9b3c-63b08d531b5d" providerId="ADAL" clId="{CAFC80FF-0AF3-4ABA-8852-6CC666972C51}" dt="2026-10-13T06:50:38.296" v="6994"/>
        <pc:sldMkLst>
          <pc:docMk/>
          <pc:sldMk cId="832462370" sldId="2147480436"/>
        </pc:sldMkLst>
      </pc:sldChg>
      <pc:sldChg chg="add">
        <pc:chgData name="Zara Mistry" userId="45fb35ab-39df-4fa1-9b3c-63b08d531b5d" providerId="ADAL" clId="{CAFC80FF-0AF3-4ABA-8852-6CC666972C51}" dt="2026-10-13T06:50:38.296" v="6994"/>
        <pc:sldMkLst>
          <pc:docMk/>
          <pc:sldMk cId="1597736311" sldId="2147480439"/>
        </pc:sldMkLst>
      </pc:sldChg>
      <pc:sldChg chg="add">
        <pc:chgData name="Zara Mistry" userId="45fb35ab-39df-4fa1-9b3c-63b08d531b5d" providerId="ADAL" clId="{CAFC80FF-0AF3-4ABA-8852-6CC666972C51}" dt="2026-10-13T06:50:38.296" v="6994"/>
        <pc:sldMkLst>
          <pc:docMk/>
          <pc:sldMk cId="346048861" sldId="2147480442"/>
        </pc:sldMkLst>
      </pc:sldChg>
      <pc:sldChg chg="add">
        <pc:chgData name="Zara Mistry" userId="45fb35ab-39df-4fa1-9b3c-63b08d531b5d" providerId="ADAL" clId="{CAFC80FF-0AF3-4ABA-8852-6CC666972C51}" dt="2026-10-13T06:50:38.296" v="6994"/>
        <pc:sldMkLst>
          <pc:docMk/>
          <pc:sldMk cId="1570893685" sldId="2147480443"/>
        </pc:sldMkLst>
      </pc:sldChg>
      <pc:sldChg chg="add">
        <pc:chgData name="Zara Mistry" userId="45fb35ab-39df-4fa1-9b3c-63b08d531b5d" providerId="ADAL" clId="{CAFC80FF-0AF3-4ABA-8852-6CC666972C51}" dt="2026-10-13T06:50:38.296" v="6994"/>
        <pc:sldMkLst>
          <pc:docMk/>
          <pc:sldMk cId="34084168" sldId="2147480447"/>
        </pc:sldMkLst>
      </pc:sldChg>
      <pc:sldChg chg="add">
        <pc:chgData name="Zara Mistry" userId="45fb35ab-39df-4fa1-9b3c-63b08d531b5d" providerId="ADAL" clId="{CAFC80FF-0AF3-4ABA-8852-6CC666972C51}" dt="2026-10-13T06:50:38.296" v="6994"/>
        <pc:sldMkLst>
          <pc:docMk/>
          <pc:sldMk cId="2830153266" sldId="2147480449"/>
        </pc:sldMkLst>
      </pc:sldChg>
      <pc:sldChg chg="add">
        <pc:chgData name="Zara Mistry" userId="45fb35ab-39df-4fa1-9b3c-63b08d531b5d" providerId="ADAL" clId="{CAFC80FF-0AF3-4ABA-8852-6CC666972C51}" dt="2026-10-13T06:50:38.296" v="6994"/>
        <pc:sldMkLst>
          <pc:docMk/>
          <pc:sldMk cId="3163962907" sldId="2147480450"/>
        </pc:sldMkLst>
      </pc:sldChg>
      <pc:sldChg chg="add">
        <pc:chgData name="Zara Mistry" userId="45fb35ab-39df-4fa1-9b3c-63b08d531b5d" providerId="ADAL" clId="{CAFC80FF-0AF3-4ABA-8852-6CC666972C51}" dt="2026-10-13T06:50:38.296" v="6994"/>
        <pc:sldMkLst>
          <pc:docMk/>
          <pc:sldMk cId="430266969" sldId="2147480451"/>
        </pc:sldMkLst>
      </pc:sldChg>
      <pc:sldChg chg="add">
        <pc:chgData name="Zara Mistry" userId="45fb35ab-39df-4fa1-9b3c-63b08d531b5d" providerId="ADAL" clId="{CAFC80FF-0AF3-4ABA-8852-6CC666972C51}" dt="2026-10-13T06:50:38.296" v="6994"/>
        <pc:sldMkLst>
          <pc:docMk/>
          <pc:sldMk cId="3873531092" sldId="2147480452"/>
        </pc:sldMkLst>
      </pc:sldChg>
      <pc:sldChg chg="add">
        <pc:chgData name="Zara Mistry" userId="45fb35ab-39df-4fa1-9b3c-63b08d531b5d" providerId="ADAL" clId="{CAFC80FF-0AF3-4ABA-8852-6CC666972C51}" dt="2026-10-13T06:50:38.296" v="6994"/>
        <pc:sldMkLst>
          <pc:docMk/>
          <pc:sldMk cId="1135102389" sldId="2147480455"/>
        </pc:sldMkLst>
      </pc:sldChg>
      <pc:sldChg chg="add">
        <pc:chgData name="Zara Mistry" userId="45fb35ab-39df-4fa1-9b3c-63b08d531b5d" providerId="ADAL" clId="{CAFC80FF-0AF3-4ABA-8852-6CC666972C51}" dt="2026-10-13T06:50:38.296" v="6994"/>
        <pc:sldMkLst>
          <pc:docMk/>
          <pc:sldMk cId="2609636054" sldId="2147481138"/>
        </pc:sldMkLst>
      </pc:sldChg>
      <pc:sldChg chg="add">
        <pc:chgData name="Zara Mistry" userId="45fb35ab-39df-4fa1-9b3c-63b08d531b5d" providerId="ADAL" clId="{CAFC80FF-0AF3-4ABA-8852-6CC666972C51}" dt="2026-10-13T06:50:38.296" v="6994"/>
        <pc:sldMkLst>
          <pc:docMk/>
          <pc:sldMk cId="3410504177" sldId="2147481139"/>
        </pc:sldMkLst>
      </pc:sldChg>
      <pc:sldChg chg="add">
        <pc:chgData name="Zara Mistry" userId="45fb35ab-39df-4fa1-9b3c-63b08d531b5d" providerId="ADAL" clId="{CAFC80FF-0AF3-4ABA-8852-6CC666972C51}" dt="2026-10-13T06:50:38.296" v="6994"/>
        <pc:sldMkLst>
          <pc:docMk/>
          <pc:sldMk cId="1070979132" sldId="2147481140"/>
        </pc:sldMkLst>
      </pc:sldChg>
      <pc:sldChg chg="add">
        <pc:chgData name="Zara Mistry" userId="45fb35ab-39df-4fa1-9b3c-63b08d531b5d" providerId="ADAL" clId="{CAFC80FF-0AF3-4ABA-8852-6CC666972C51}" dt="2026-10-13T06:50:38.296" v="6994"/>
        <pc:sldMkLst>
          <pc:docMk/>
          <pc:sldMk cId="3855255509" sldId="2147481146"/>
        </pc:sldMkLst>
      </pc:sldChg>
      <pc:sldChg chg="add">
        <pc:chgData name="Zara Mistry" userId="45fb35ab-39df-4fa1-9b3c-63b08d531b5d" providerId="ADAL" clId="{CAFC80FF-0AF3-4ABA-8852-6CC666972C51}" dt="2026-10-13T06:50:38.296" v="6994"/>
        <pc:sldMkLst>
          <pc:docMk/>
          <pc:sldMk cId="2716952285" sldId="2147481150"/>
        </pc:sldMkLst>
      </pc:sldChg>
      <pc:sldChg chg="add">
        <pc:chgData name="Zara Mistry" userId="45fb35ab-39df-4fa1-9b3c-63b08d531b5d" providerId="ADAL" clId="{CAFC80FF-0AF3-4ABA-8852-6CC666972C51}" dt="2026-10-13T06:50:38.296" v="6994"/>
        <pc:sldMkLst>
          <pc:docMk/>
          <pc:sldMk cId="44540864" sldId="2147481152"/>
        </pc:sldMkLst>
      </pc:sldChg>
      <pc:sldChg chg="add">
        <pc:chgData name="Zara Mistry" userId="45fb35ab-39df-4fa1-9b3c-63b08d531b5d" providerId="ADAL" clId="{CAFC80FF-0AF3-4ABA-8852-6CC666972C51}" dt="2026-10-13T11:22:36.749" v="7000"/>
        <pc:sldMkLst>
          <pc:docMk/>
          <pc:sldMk cId="1145813667" sldId="2147482022"/>
        </pc:sldMkLst>
      </pc:sldChg>
      <pc:sldChg chg="add">
        <pc:chgData name="Zara Mistry" userId="45fb35ab-39df-4fa1-9b3c-63b08d531b5d" providerId="ADAL" clId="{CAFC80FF-0AF3-4ABA-8852-6CC666972C51}" dt="2026-10-13T11:22:36.749" v="7000"/>
        <pc:sldMkLst>
          <pc:docMk/>
          <pc:sldMk cId="2570176516" sldId="2147482023"/>
        </pc:sldMkLst>
      </pc:sldChg>
      <pc:sldChg chg="add">
        <pc:chgData name="Zara Mistry" userId="45fb35ab-39df-4fa1-9b3c-63b08d531b5d" providerId="ADAL" clId="{CAFC80FF-0AF3-4ABA-8852-6CC666972C51}" dt="2026-10-13T11:22:36.749" v="7000"/>
        <pc:sldMkLst>
          <pc:docMk/>
          <pc:sldMk cId="1101555963" sldId="2147482024"/>
        </pc:sldMkLst>
      </pc:sldChg>
      <pc:sldChg chg="add">
        <pc:chgData name="Zara Mistry" userId="45fb35ab-39df-4fa1-9b3c-63b08d531b5d" providerId="ADAL" clId="{CAFC80FF-0AF3-4ABA-8852-6CC666972C51}" dt="2026-10-13T11:22:36.749" v="7000"/>
        <pc:sldMkLst>
          <pc:docMk/>
          <pc:sldMk cId="430467865" sldId="2147482026"/>
        </pc:sldMkLst>
      </pc:sldChg>
      <pc:sldChg chg="add">
        <pc:chgData name="Zara Mistry" userId="45fb35ab-39df-4fa1-9b3c-63b08d531b5d" providerId="ADAL" clId="{CAFC80FF-0AF3-4ABA-8852-6CC666972C51}" dt="2026-10-13T11:22:36.749" v="7000"/>
        <pc:sldMkLst>
          <pc:docMk/>
          <pc:sldMk cId="2289724581" sldId="2147482028"/>
        </pc:sldMkLst>
      </pc:sldChg>
      <pc:sldChg chg="add">
        <pc:chgData name="Zara Mistry" userId="45fb35ab-39df-4fa1-9b3c-63b08d531b5d" providerId="ADAL" clId="{CAFC80FF-0AF3-4ABA-8852-6CC666972C51}" dt="2026-10-13T11:22:36.749" v="7000"/>
        <pc:sldMkLst>
          <pc:docMk/>
          <pc:sldMk cId="135213904" sldId="2147482030"/>
        </pc:sldMkLst>
      </pc:sldChg>
      <pc:sldChg chg="add">
        <pc:chgData name="Zara Mistry" userId="45fb35ab-39df-4fa1-9b3c-63b08d531b5d" providerId="ADAL" clId="{CAFC80FF-0AF3-4ABA-8852-6CC666972C51}" dt="2026-10-13T11:22:36.749" v="7000"/>
        <pc:sldMkLst>
          <pc:docMk/>
          <pc:sldMk cId="1289049564" sldId="2147482032"/>
        </pc:sldMkLst>
      </pc:sldChg>
      <pc:sldChg chg="add">
        <pc:chgData name="Zara Mistry" userId="45fb35ab-39df-4fa1-9b3c-63b08d531b5d" providerId="ADAL" clId="{CAFC80FF-0AF3-4ABA-8852-6CC666972C51}" dt="2026-10-13T11:22:36.749" v="7000"/>
        <pc:sldMkLst>
          <pc:docMk/>
          <pc:sldMk cId="1453634176" sldId="2147482033"/>
        </pc:sldMkLst>
      </pc:sldChg>
      <pc:sldChg chg="add">
        <pc:chgData name="Zara Mistry" userId="45fb35ab-39df-4fa1-9b3c-63b08d531b5d" providerId="ADAL" clId="{CAFC80FF-0AF3-4ABA-8852-6CC666972C51}" dt="2026-10-13T11:22:36.749" v="7000"/>
        <pc:sldMkLst>
          <pc:docMk/>
          <pc:sldMk cId="1698503270" sldId="2147482034"/>
        </pc:sldMkLst>
      </pc:sldChg>
      <pc:sldChg chg="add">
        <pc:chgData name="Zara Mistry" userId="45fb35ab-39df-4fa1-9b3c-63b08d531b5d" providerId="ADAL" clId="{CAFC80FF-0AF3-4ABA-8852-6CC666972C51}" dt="2026-10-13T11:22:36.749" v="7000"/>
        <pc:sldMkLst>
          <pc:docMk/>
          <pc:sldMk cId="3809589857" sldId="2147482036"/>
        </pc:sldMkLst>
      </pc:sldChg>
      <pc:sldChg chg="add">
        <pc:chgData name="Zara Mistry" userId="45fb35ab-39df-4fa1-9b3c-63b08d531b5d" providerId="ADAL" clId="{CAFC80FF-0AF3-4ABA-8852-6CC666972C51}" dt="2026-10-13T11:22:36.749" v="7000"/>
        <pc:sldMkLst>
          <pc:docMk/>
          <pc:sldMk cId="2334970240" sldId="2147482039"/>
        </pc:sldMkLst>
      </pc:sldChg>
      <pc:sldChg chg="add">
        <pc:chgData name="Zara Mistry" userId="45fb35ab-39df-4fa1-9b3c-63b08d531b5d" providerId="ADAL" clId="{CAFC80FF-0AF3-4ABA-8852-6CC666972C51}" dt="2026-10-13T11:22:36.749" v="7000"/>
        <pc:sldMkLst>
          <pc:docMk/>
          <pc:sldMk cId="3003757732" sldId="2147482049"/>
        </pc:sldMkLst>
      </pc:sldChg>
      <pc:sldChg chg="add">
        <pc:chgData name="Zara Mistry" userId="45fb35ab-39df-4fa1-9b3c-63b08d531b5d" providerId="ADAL" clId="{CAFC80FF-0AF3-4ABA-8852-6CC666972C51}" dt="2026-10-13T11:22:36.749" v="7000"/>
        <pc:sldMkLst>
          <pc:docMk/>
          <pc:sldMk cId="179058890" sldId="2147482058"/>
        </pc:sldMkLst>
      </pc:sldChg>
      <pc:sldChg chg="add">
        <pc:chgData name="Zara Mistry" userId="45fb35ab-39df-4fa1-9b3c-63b08d531b5d" providerId="ADAL" clId="{CAFC80FF-0AF3-4ABA-8852-6CC666972C51}" dt="2026-10-13T11:22:36.749" v="7000"/>
        <pc:sldMkLst>
          <pc:docMk/>
          <pc:sldMk cId="4099193219" sldId="2147482062"/>
        </pc:sldMkLst>
      </pc:sldChg>
      <pc:sldChg chg="add">
        <pc:chgData name="Zara Mistry" userId="45fb35ab-39df-4fa1-9b3c-63b08d531b5d" providerId="ADAL" clId="{CAFC80FF-0AF3-4ABA-8852-6CC666972C51}" dt="2026-10-13T11:22:36.749" v="7000"/>
        <pc:sldMkLst>
          <pc:docMk/>
          <pc:sldMk cId="1558864896" sldId="2147482063"/>
        </pc:sldMkLst>
      </pc:sldChg>
      <pc:sldChg chg="modSp mod ord">
        <pc:chgData name="Zara Mistry" userId="45fb35ab-39df-4fa1-9b3c-63b08d531b5d" providerId="ADAL" clId="{CAFC80FF-0AF3-4ABA-8852-6CC666972C51}" dt="2026-10-12T16:29:17.148" v="6993" actId="6549"/>
        <pc:sldMkLst>
          <pc:docMk/>
          <pc:sldMk cId="2352908187" sldId="2147483131"/>
        </pc:sldMkLst>
        <pc:spChg chg="mod">
          <ac:chgData name="Zara Mistry" userId="45fb35ab-39df-4fa1-9b3c-63b08d531b5d" providerId="ADAL" clId="{CAFC80FF-0AF3-4ABA-8852-6CC666972C51}" dt="2026-10-12T16:29:17.148" v="6993" actId="6549"/>
          <ac:spMkLst>
            <pc:docMk/>
            <pc:sldMk cId="2352908187" sldId="2147483131"/>
            <ac:spMk id="8" creationId="{891A6625-2DFF-8E37-250E-E6462EE9FA94}"/>
          </ac:spMkLst>
        </pc:spChg>
      </pc:sldChg>
      <pc:sldChg chg="modSp mod">
        <pc:chgData name="Zara Mistry" userId="45fb35ab-39df-4fa1-9b3c-63b08d531b5d" providerId="ADAL" clId="{CAFC80FF-0AF3-4ABA-8852-6CC666972C51}" dt="2026-10-16T13:54:47.855" v="7118" actId="20577"/>
        <pc:sldMkLst>
          <pc:docMk/>
          <pc:sldMk cId="4077451705" sldId="2147483150"/>
        </pc:sldMkLst>
        <pc:graphicFrameChg chg="mod modGraphic">
          <ac:chgData name="Zara Mistry" userId="45fb35ab-39df-4fa1-9b3c-63b08d531b5d" providerId="ADAL" clId="{CAFC80FF-0AF3-4ABA-8852-6CC666972C51}" dt="2026-10-16T13:54:47.855" v="7118" actId="20577"/>
          <ac:graphicFrameMkLst>
            <pc:docMk/>
            <pc:sldMk cId="4077451705" sldId="2147483150"/>
            <ac:graphicFrameMk id="2" creationId="{62AEE8EE-046B-10EE-C4A4-E820C2FAFE50}"/>
          </ac:graphicFrameMkLst>
        </pc:graphicFrameChg>
        <pc:graphicFrameChg chg="mod modGraphic">
          <ac:chgData name="Zara Mistry" userId="45fb35ab-39df-4fa1-9b3c-63b08d531b5d" providerId="ADAL" clId="{CAFC80FF-0AF3-4ABA-8852-6CC666972C51}" dt="2026-10-07T10:45:54.579" v="6863" actId="20577"/>
          <ac:graphicFrameMkLst>
            <pc:docMk/>
            <pc:sldMk cId="4077451705" sldId="2147483150"/>
            <ac:graphicFrameMk id="11" creationId="{7E1901E7-4002-D524-AAA5-DE9E3C7645CB}"/>
          </ac:graphicFrameMkLst>
        </pc:graphicFrameChg>
      </pc:sldChg>
      <pc:sldChg chg="modSp add mod">
        <pc:chgData name="Zara Mistry" userId="45fb35ab-39df-4fa1-9b3c-63b08d531b5d" providerId="ADAL" clId="{CAFC80FF-0AF3-4ABA-8852-6CC666972C51}" dt="2026-10-15T07:18:32.956" v="7030" actId="20577"/>
        <pc:sldMkLst>
          <pc:docMk/>
          <pc:sldMk cId="4117598660" sldId="2147483499"/>
        </pc:sldMkLst>
        <pc:spChg chg="mod">
          <ac:chgData name="Zara Mistry" userId="45fb35ab-39df-4fa1-9b3c-63b08d531b5d" providerId="ADAL" clId="{CAFC80FF-0AF3-4ABA-8852-6CC666972C51}" dt="2026-10-15T07:18:32.956" v="7030" actId="20577"/>
          <ac:spMkLst>
            <pc:docMk/>
            <pc:sldMk cId="4117598660" sldId="2147483499"/>
            <ac:spMk id="76" creationId="{256C73C7-4DE3-C334-205E-DC39F6176410}"/>
          </ac:spMkLst>
        </pc:spChg>
      </pc:sldChg>
      <pc:sldChg chg="add">
        <pc:chgData name="Zara Mistry" userId="45fb35ab-39df-4fa1-9b3c-63b08d531b5d" providerId="ADAL" clId="{CAFC80FF-0AF3-4ABA-8852-6CC666972C51}" dt="2026-10-15T07:10:08.253" v="7020"/>
        <pc:sldMkLst>
          <pc:docMk/>
          <pc:sldMk cId="3360521836" sldId="2147483522"/>
        </pc:sldMkLst>
      </pc:sldChg>
      <pc:sldChg chg="addSp delSp modSp mod ord">
        <pc:chgData name="Zara Mistry" userId="45fb35ab-39df-4fa1-9b3c-63b08d531b5d" providerId="ADAL" clId="{CAFC80FF-0AF3-4ABA-8852-6CC666972C51}" dt="2026-10-14T06:57:16.614" v="7012" actId="14100"/>
        <pc:sldMkLst>
          <pc:docMk/>
          <pc:sldMk cId="2393695245" sldId="2147483611"/>
        </pc:sldMkLst>
        <pc:spChg chg="mod">
          <ac:chgData name="Zara Mistry" userId="45fb35ab-39df-4fa1-9b3c-63b08d531b5d" providerId="ADAL" clId="{CAFC80FF-0AF3-4ABA-8852-6CC666972C51}" dt="2026-10-02T14:38:56.832" v="6623" actId="6549"/>
          <ac:spMkLst>
            <pc:docMk/>
            <pc:sldMk cId="2393695245" sldId="2147483611"/>
            <ac:spMk id="7" creationId="{F7F06E5C-F16A-6CB4-704A-645D81E9A24E}"/>
          </ac:spMkLst>
        </pc:spChg>
        <pc:spChg chg="add mod">
          <ac:chgData name="Zara Mistry" userId="45fb35ab-39df-4fa1-9b3c-63b08d531b5d" providerId="ADAL" clId="{CAFC80FF-0AF3-4ABA-8852-6CC666972C51}" dt="2026-10-02T14:39:44.942" v="6640" actId="255"/>
          <ac:spMkLst>
            <pc:docMk/>
            <pc:sldMk cId="2393695245" sldId="2147483611"/>
            <ac:spMk id="12" creationId="{CB47CC59-9DC3-E62F-423B-EF66260736F0}"/>
          </ac:spMkLst>
        </pc:spChg>
        <pc:picChg chg="add mod">
          <ac:chgData name="Zara Mistry" userId="45fb35ab-39df-4fa1-9b3c-63b08d531b5d" providerId="ADAL" clId="{CAFC80FF-0AF3-4ABA-8852-6CC666972C51}" dt="2026-10-07T09:25:50.585" v="6810" actId="14826"/>
          <ac:picMkLst>
            <pc:docMk/>
            <pc:sldMk cId="2393695245" sldId="2147483611"/>
            <ac:picMk id="3" creationId="{7C28ED8F-6442-A599-DF9B-EB57C9C5CBA1}"/>
          </ac:picMkLst>
        </pc:picChg>
        <pc:picChg chg="add mod">
          <ac:chgData name="Zara Mistry" userId="45fb35ab-39df-4fa1-9b3c-63b08d531b5d" providerId="ADAL" clId="{CAFC80FF-0AF3-4ABA-8852-6CC666972C51}" dt="2026-10-08T10:41:35.818" v="6940" actId="1076"/>
          <ac:picMkLst>
            <pc:docMk/>
            <pc:sldMk cId="2393695245" sldId="2147483611"/>
            <ac:picMk id="8" creationId="{FC15DC99-24ED-1920-48A7-8CB60EA3EF24}"/>
          </ac:picMkLst>
        </pc:picChg>
        <pc:picChg chg="add mod">
          <ac:chgData name="Zara Mistry" userId="45fb35ab-39df-4fa1-9b3c-63b08d531b5d" providerId="ADAL" clId="{CAFC80FF-0AF3-4ABA-8852-6CC666972C51}" dt="2026-10-14T06:57:16.614" v="7012" actId="14100"/>
          <ac:picMkLst>
            <pc:docMk/>
            <pc:sldMk cId="2393695245" sldId="2147483611"/>
            <ac:picMk id="9" creationId="{8CBC5996-A2B6-6DD2-25D7-77F0566037BD}"/>
          </ac:picMkLst>
        </pc:picChg>
        <pc:picChg chg="add mod ord">
          <ac:chgData name="Zara Mistry" userId="45fb35ab-39df-4fa1-9b3c-63b08d531b5d" providerId="ADAL" clId="{CAFC80FF-0AF3-4ABA-8852-6CC666972C51}" dt="2026-10-07T09:58:51.291" v="6836" actId="1076"/>
          <ac:picMkLst>
            <pc:docMk/>
            <pc:sldMk cId="2393695245" sldId="2147483611"/>
            <ac:picMk id="10" creationId="{9E916856-B92A-5108-B44A-D8162F7BF75A}"/>
          </ac:picMkLst>
        </pc:picChg>
        <pc:picChg chg="add mod">
          <ac:chgData name="Zara Mistry" userId="45fb35ab-39df-4fa1-9b3c-63b08d531b5d" providerId="ADAL" clId="{CAFC80FF-0AF3-4ABA-8852-6CC666972C51}" dt="2026-10-07T09:58:57.185" v="6839" actId="1076"/>
          <ac:picMkLst>
            <pc:docMk/>
            <pc:sldMk cId="2393695245" sldId="2147483611"/>
            <ac:picMk id="13" creationId="{501F0483-8E0C-15A5-8B2B-C59275CA325B}"/>
          </ac:picMkLst>
        </pc:picChg>
        <pc:picChg chg="add mod">
          <ac:chgData name="Zara Mistry" userId="45fb35ab-39df-4fa1-9b3c-63b08d531b5d" providerId="ADAL" clId="{CAFC80FF-0AF3-4ABA-8852-6CC666972C51}" dt="2026-10-02T14:39:16.908" v="6633" actId="1076"/>
          <ac:picMkLst>
            <pc:docMk/>
            <pc:sldMk cId="2393695245" sldId="2147483611"/>
            <ac:picMk id="14" creationId="{101C99FA-BE3A-E77E-307A-5178CDA22C64}"/>
          </ac:picMkLst>
        </pc:picChg>
        <pc:picChg chg="add mod">
          <ac:chgData name="Zara Mistry" userId="45fb35ab-39df-4fa1-9b3c-63b08d531b5d" providerId="ADAL" clId="{CAFC80FF-0AF3-4ABA-8852-6CC666972C51}" dt="2026-10-07T09:58:45.834" v="6833" actId="1076"/>
          <ac:picMkLst>
            <pc:docMk/>
            <pc:sldMk cId="2393695245" sldId="2147483611"/>
            <ac:picMk id="17" creationId="{2DA7F98A-2EF3-BD70-07D7-72E523B1F491}"/>
          </ac:picMkLst>
        </pc:picChg>
        <pc:picChg chg="add mod">
          <ac:chgData name="Zara Mistry" userId="45fb35ab-39df-4fa1-9b3c-63b08d531b5d" providerId="ADAL" clId="{CAFC80FF-0AF3-4ABA-8852-6CC666972C51}" dt="2026-10-08T10:41:34.469" v="6939" actId="1076"/>
          <ac:picMkLst>
            <pc:docMk/>
            <pc:sldMk cId="2393695245" sldId="2147483611"/>
            <ac:picMk id="20" creationId="{C7295A60-1FF5-EE76-326F-E60DF347DD5A}"/>
          </ac:picMkLst>
        </pc:picChg>
      </pc:sldChg>
      <pc:sldChg chg="add">
        <pc:chgData name="Zara Mistry" userId="45fb35ab-39df-4fa1-9b3c-63b08d531b5d" providerId="ADAL" clId="{CAFC80FF-0AF3-4ABA-8852-6CC666972C51}" dt="2026-10-15T07:10:08.253" v="7020"/>
        <pc:sldMkLst>
          <pc:docMk/>
          <pc:sldMk cId="1558078090" sldId="2147483617"/>
        </pc:sldMkLst>
      </pc:sldChg>
      <pc:sldChg chg="add">
        <pc:chgData name="Zara Mistry" userId="45fb35ab-39df-4fa1-9b3c-63b08d531b5d" providerId="ADAL" clId="{CAFC80FF-0AF3-4ABA-8852-6CC666972C51}" dt="2026-10-15T07:10:08.253" v="7020"/>
        <pc:sldMkLst>
          <pc:docMk/>
          <pc:sldMk cId="1079971800" sldId="2147483622"/>
        </pc:sldMkLst>
      </pc:sldChg>
      <pc:sldChg chg="add">
        <pc:chgData name="Zara Mistry" userId="45fb35ab-39df-4fa1-9b3c-63b08d531b5d" providerId="ADAL" clId="{CAFC80FF-0AF3-4ABA-8852-6CC666972C51}" dt="2026-10-15T07:10:08.253" v="7020"/>
        <pc:sldMkLst>
          <pc:docMk/>
          <pc:sldMk cId="1306601499" sldId="2147483623"/>
        </pc:sldMkLst>
      </pc:sldChg>
      <pc:sldChg chg="ord">
        <pc:chgData name="Zara Mistry" userId="45fb35ab-39df-4fa1-9b3c-63b08d531b5d" providerId="ADAL" clId="{CAFC80FF-0AF3-4ABA-8852-6CC666972C51}" dt="2026-10-02T14:41:06.698" v="6661"/>
        <pc:sldMkLst>
          <pc:docMk/>
          <pc:sldMk cId="1700069214" sldId="2147483643"/>
        </pc:sldMkLst>
      </pc:sldChg>
      <pc:sldChg chg="ord">
        <pc:chgData name="Zara Mistry" userId="45fb35ab-39df-4fa1-9b3c-63b08d531b5d" providerId="ADAL" clId="{CAFC80FF-0AF3-4ABA-8852-6CC666972C51}" dt="2026-10-02T14:41:04.035" v="6659"/>
        <pc:sldMkLst>
          <pc:docMk/>
          <pc:sldMk cId="797041986" sldId="2147483645"/>
        </pc:sldMkLst>
      </pc:sldChg>
      <pc:sldChg chg="ord">
        <pc:chgData name="Zara Mistry" userId="45fb35ab-39df-4fa1-9b3c-63b08d531b5d" providerId="ADAL" clId="{CAFC80FF-0AF3-4ABA-8852-6CC666972C51}" dt="2026-10-02T14:40:45.873" v="6655"/>
        <pc:sldMkLst>
          <pc:docMk/>
          <pc:sldMk cId="1286336859" sldId="2147483646"/>
        </pc:sldMkLst>
      </pc:sldChg>
      <pc:sldChg chg="modSp add del mod ord">
        <pc:chgData name="Zara Mistry" userId="45fb35ab-39df-4fa1-9b3c-63b08d531b5d" providerId="ADAL" clId="{CAFC80FF-0AF3-4ABA-8852-6CC666972C51}" dt="2026-10-15T07:10:16.223" v="7021" actId="47"/>
        <pc:sldMkLst>
          <pc:docMk/>
          <pc:sldMk cId="581459674" sldId="2147483647"/>
        </pc:sldMkLst>
      </pc:sldChg>
    </pc:docChg>
  </pc:docChgLst>
</pc:chgInfo>
</file>

<file path=ppt/charts/_rels/chart1.xml.rels><?xml version="1.0" encoding="UTF-8" standalone="yes"?>
<Relationships xmlns="http://schemas.openxmlformats.org/package/2006/relationships"><Relationship Id="rId1" Type="http://schemas.openxmlformats.org/officeDocument/2006/relationships/package" Target="../embeddings/Microsoft_Excel_Binary_Worksheet.xlsb"/></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Binary_Worksheet1.xlsb"/></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Binary_Worksheet2.xlsb"/></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Binary_Worksheet3.xlsb"/></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Binary_Worksheet4.xlsb"/></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Binary_Worksheet5.xlsb"/></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Binary_Worksheet6.xlsb"/></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Binary_Worksheet7.xlsb"/></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Binary_Worksheet8.xlsb"/></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Binary_Worksheet9.xlsb"/></Relationships>
</file>

<file path=ppt/charts/_rels/chart12.xml.rels><?xml version="1.0" encoding="UTF-8" standalone="yes"?>
<Relationships xmlns="http://schemas.openxmlformats.org/package/2006/relationships"><Relationship Id="rId3" Type="http://schemas.openxmlformats.org/officeDocument/2006/relationships/oleObject" Target="file:///C:\Users\Max.Chapman\OneDrive%20-%20National%20Gas%20Team\Ops%20Liason%20&amp;%20Business%20Delivery\NGEF\July%2027\SAP%20July%2026.csv" TargetMode="External"/><Relationship Id="rId2" Type="http://schemas.microsoft.com/office/2011/relationships/chartColorStyle" Target="colors1.xml"/><Relationship Id="rId1" Type="http://schemas.microsoft.com/office/2011/relationships/chartStyle" Target="style1.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2.xml"/><Relationship Id="rId1" Type="http://schemas.microsoft.com/office/2011/relationships/chartStyle" Target="style2.xml"/></Relationships>
</file>

<file path=ppt/charts/_rels/chart14.xml.rels><?xml version="1.0" encoding="UTF-8" standalone="yes"?>
<Relationships xmlns="http://schemas.openxmlformats.org/package/2006/relationships"><Relationship Id="rId3" Type="http://schemas.openxmlformats.org/officeDocument/2006/relationships/oleObject" Target="file:///C:\Users\Max.Chapman\OneDrive%20-%20National%20Gas%20Team\Ops%20Liason%20&amp;%20Business%20Delivery\NGEF\Sept%2026\Demand%20Graphs%20Oct%2026.csv" TargetMode="External"/><Relationship Id="rId2" Type="http://schemas.microsoft.com/office/2011/relationships/chartColorStyle" Target="colors3.xml"/><Relationship Id="rId1" Type="http://schemas.microsoft.com/office/2011/relationships/chartStyle" Target="style3.xml"/></Relationships>
</file>

<file path=ppt/charts/_rels/chart15.xml.rels><?xml version="1.0" encoding="UTF-8" standalone="yes"?>
<Relationships xmlns="http://schemas.openxmlformats.org/package/2006/relationships"><Relationship Id="rId3" Type="http://schemas.openxmlformats.org/officeDocument/2006/relationships/oleObject" Target="file:///C:\Users\Max.Chapman\OneDrive%20-%20National%20Gas%20Team\Ops%20Liason%20&amp;%20Business%20Delivery\NGEF\Sept%2026\Demand%20Graphs%20Oct%2026.csv" TargetMode="External"/><Relationship Id="rId2" Type="http://schemas.microsoft.com/office/2011/relationships/chartColorStyle" Target="colors4.xml"/><Relationship Id="rId1" Type="http://schemas.microsoft.com/office/2011/relationships/chartStyle" Target="style4.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5.xml"/><Relationship Id="rId1" Type="http://schemas.microsoft.com/office/2011/relationships/chartStyle" Target="style5.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8550968828980622E-2"/>
          <c:y val="8.8308457711442787E-2"/>
          <c:w val="0.930497051390059"/>
          <c:h val="0.8233830845771144"/>
        </c:manualLayout>
      </c:layout>
      <c:barChart>
        <c:barDir val="col"/>
        <c:grouping val="stacked"/>
        <c:varyColors val="0"/>
        <c:ser>
          <c:idx val="0"/>
          <c:order val="0"/>
          <c:spPr>
            <a:solidFill>
              <a:schemeClr val="accent2"/>
            </a:solidFill>
            <a:ln>
              <a:noFill/>
            </a:ln>
          </c:spPr>
          <c:invertIfNegative val="0"/>
          <c:dPt>
            <c:idx val="0"/>
            <c:invertIfNegative val="0"/>
            <c:bubble3D val="0"/>
            <c:spPr>
              <a:solidFill>
                <a:schemeClr val="accent1"/>
              </a:solidFill>
              <a:ln>
                <a:noFill/>
              </a:ln>
            </c:spPr>
            <c:extLst>
              <c:ext xmlns:c16="http://schemas.microsoft.com/office/drawing/2014/chart" uri="{C3380CC4-5D6E-409C-BE32-E72D297353CC}">
                <c16:uniqueId val="{00000000-4C0F-4021-A704-F1BCBE559247}"/>
              </c:ext>
            </c:extLst>
          </c:dPt>
          <c:dLbls>
            <c:dLbl>
              <c:idx val="0"/>
              <c:layout>
                <c:manualLayout>
                  <c:x val="0"/>
                  <c:y val="-0.43034825870646765"/>
                </c:manualLayout>
              </c:layout>
              <c:numFmt formatCode="#,##0;&quot;-&quot;#,##0" sourceLinked="0"/>
              <c:spPr>
                <a:noFill/>
                <a:ln>
                  <a:noFill/>
                </a:ln>
              </c:spPr>
              <c:txPr>
                <a:bodyPr wrap="none"/>
                <a:lstStyle/>
                <a:p>
                  <a:pPr>
                    <a:defRPr sz="10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C0F-4021-A704-F1BCBE559247}"/>
                </c:ext>
              </c:extLst>
            </c:dLbl>
            <c:dLbl>
              <c:idx val="1"/>
              <c:layout>
                <c:manualLayout>
                  <c:x val="0"/>
                  <c:y val="1.2437810945273632E-3"/>
                </c:manualLayout>
              </c:layout>
              <c:numFmt formatCode="#,##0;&quot;-&quot;#,##0" sourceLinked="0"/>
              <c:spPr>
                <a:noFill/>
                <a:ln>
                  <a:noFill/>
                </a:ln>
              </c:spPr>
              <c:txPr>
                <a:bodyPr wrap="none"/>
                <a:lstStyle/>
                <a:p>
                  <a:pPr>
                    <a:defRPr sz="10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4C0F-4021-A704-F1BCBE559247}"/>
                </c:ext>
              </c:extLst>
            </c:dLbl>
            <c:dLbl>
              <c:idx val="2"/>
              <c:layout>
                <c:manualLayout>
                  <c:x val="0"/>
                  <c:y val="6.2189054726368158E-4"/>
                </c:manualLayout>
              </c:layout>
              <c:numFmt formatCode="#,##0;&quot;-&quot;#,##0" sourceLinked="0"/>
              <c:spPr>
                <a:noFill/>
                <a:ln>
                  <a:noFill/>
                </a:ln>
              </c:spPr>
              <c:txPr>
                <a:bodyPr wrap="none"/>
                <a:lstStyle/>
                <a:p>
                  <a:pPr>
                    <a:defRPr sz="10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4C0F-4021-A704-F1BCBE559247}"/>
                </c:ext>
              </c:extLst>
            </c:dLbl>
            <c:dLbl>
              <c:idx val="3"/>
              <c:layout>
                <c:manualLayout>
                  <c:x val="0"/>
                  <c:y val="1.2437810945273632E-3"/>
                </c:manualLayout>
              </c:layout>
              <c:numFmt formatCode="#,##0;&quot;-&quot;#,##0" sourceLinked="0"/>
              <c:spPr>
                <a:noFill/>
                <a:ln>
                  <a:noFill/>
                </a:ln>
              </c:spPr>
              <c:txPr>
                <a:bodyPr wrap="none"/>
                <a:lstStyle/>
                <a:p>
                  <a:pPr>
                    <a:defRPr sz="10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4C0F-4021-A704-F1BCBE55924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Sheet1!$A$1:$D$1</c:f>
              <c:numCache>
                <c:formatCode>General</c:formatCode>
                <c:ptCount val="4"/>
                <c:pt idx="0">
                  <c:v>850</c:v>
                </c:pt>
                <c:pt idx="1">
                  <c:v>110</c:v>
                </c:pt>
                <c:pt idx="2">
                  <c:v>210</c:v>
                </c:pt>
                <c:pt idx="3">
                  <c:v>160</c:v>
                </c:pt>
              </c:numCache>
            </c:numRef>
          </c:val>
          <c:extLst>
            <c:ext xmlns:c16="http://schemas.microsoft.com/office/drawing/2014/chart" uri="{C3380CC4-5D6E-409C-BE32-E72D297353CC}">
              <c16:uniqueId val="{00000004-4C0F-4021-A704-F1BCBE559247}"/>
            </c:ext>
          </c:extLst>
        </c:ser>
        <c:ser>
          <c:idx val="1"/>
          <c:order val="1"/>
          <c:spPr>
            <a:solidFill>
              <a:schemeClr val="accent1"/>
            </a:solidFill>
            <a:ln>
              <a:noFill/>
            </a:ln>
          </c:spPr>
          <c:invertIfNegative val="0"/>
          <c:dLbls>
            <c:dLbl>
              <c:idx val="1"/>
              <c:layout>
                <c:manualLayout>
                  <c:x val="0"/>
                  <c:y val="1.2437810945273632E-3"/>
                </c:manualLayout>
              </c:layout>
              <c:numFmt formatCode="#,##0;&quot;-&quot;#,##0" sourceLinked="0"/>
              <c:spPr>
                <a:noFill/>
                <a:ln>
                  <a:noFill/>
                </a:ln>
              </c:spPr>
              <c:txPr>
                <a:bodyPr wrap="none"/>
                <a:lstStyle/>
                <a:p>
                  <a:pPr>
                    <a:defRPr sz="10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4C0F-4021-A704-F1BCBE559247}"/>
                </c:ext>
              </c:extLst>
            </c:dLbl>
            <c:dLbl>
              <c:idx val="2"/>
              <c:layout>
                <c:manualLayout>
                  <c:x val="0"/>
                  <c:y val="1.2437810945273632E-3"/>
                </c:manualLayout>
              </c:layout>
              <c:numFmt formatCode="#,##0;&quot;-&quot;#,##0" sourceLinked="0"/>
              <c:spPr>
                <a:noFill/>
                <a:ln>
                  <a:noFill/>
                </a:ln>
              </c:spPr>
              <c:txPr>
                <a:bodyPr wrap="none"/>
                <a:lstStyle/>
                <a:p>
                  <a:pPr>
                    <a:defRPr sz="10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4C0F-4021-A704-F1BCBE559247}"/>
                </c:ext>
              </c:extLst>
            </c:dLbl>
            <c:dLbl>
              <c:idx val="3"/>
              <c:layout>
                <c:manualLayout>
                  <c:x val="0"/>
                  <c:y val="1.2437810945273632E-3"/>
                </c:manualLayout>
              </c:layout>
              <c:numFmt formatCode="#,##0;&quot;-&quot;#,##0" sourceLinked="0"/>
              <c:spPr>
                <a:noFill/>
                <a:ln>
                  <a:noFill/>
                </a:ln>
              </c:spPr>
              <c:txPr>
                <a:bodyPr wrap="none"/>
                <a:lstStyle/>
                <a:p>
                  <a:pPr>
                    <a:defRPr sz="10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4C0F-4021-A704-F1BCBE55924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Sheet1!$A$2:$D$2</c:f>
              <c:numCache>
                <c:formatCode>General</c:formatCode>
                <c:ptCount val="4"/>
                <c:pt idx="1">
                  <c:v>160</c:v>
                </c:pt>
                <c:pt idx="2">
                  <c:v>340</c:v>
                </c:pt>
                <c:pt idx="3">
                  <c:v>444</c:v>
                </c:pt>
              </c:numCache>
            </c:numRef>
          </c:val>
          <c:extLst>
            <c:ext xmlns:c16="http://schemas.microsoft.com/office/drawing/2014/chart" uri="{C3380CC4-5D6E-409C-BE32-E72D297353CC}">
              <c16:uniqueId val="{00000008-4C0F-4021-A704-F1BCBE559247}"/>
            </c:ext>
          </c:extLst>
        </c:ser>
        <c:dLbls>
          <c:showLegendKey val="0"/>
          <c:showVal val="0"/>
          <c:showCatName val="0"/>
          <c:showSerName val="0"/>
          <c:showPercent val="0"/>
          <c:showBubbleSize val="0"/>
        </c:dLbls>
        <c:gapWidth val="80"/>
        <c:overlap val="100"/>
        <c:axId val="2091076016"/>
        <c:axId val="1"/>
      </c:barChart>
      <c:catAx>
        <c:axId val="2091076016"/>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90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1000" kern="1200">
                <a:solidFill>
                  <a:schemeClr val="tx1"/>
                </a:solidFill>
                <a:latin typeface="+mn-lt"/>
                <a:ea typeface="+mn-ea"/>
                <a:cs typeface="+mn-cs"/>
              </a:defRPr>
            </a:pPr>
            <a:endParaRPr lang="en-US"/>
          </a:p>
        </c:txPr>
        <c:crossAx val="2091076016"/>
        <c:crosses val="min"/>
        <c:crossBetween val="between"/>
        <c:majorUnit val="100"/>
      </c:valAx>
    </c:plotArea>
    <c:plotVisOnly val="0"/>
    <c:dispBlanksAs val="gap"/>
    <c:showDLblsOverMax val="1"/>
  </c:chart>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218259629101284E-2"/>
          <c:y val="0.1"/>
          <c:w val="0.91298145506419404"/>
          <c:h val="0.8"/>
        </c:manualLayout>
      </c:layout>
      <c:barChart>
        <c:barDir val="col"/>
        <c:grouping val="stacked"/>
        <c:varyColors val="0"/>
        <c:ser>
          <c:idx val="0"/>
          <c:order val="0"/>
          <c:spPr>
            <a:pattFill prst="pct50">
              <a:fgClr>
                <a:schemeClr val="tx1"/>
              </a:fgClr>
              <a:bgClr>
                <a:schemeClr val="bg1"/>
              </a:bgClr>
            </a:pattFill>
            <a:ln>
              <a:noFill/>
            </a:ln>
          </c:spPr>
          <c:invertIfNegative val="0"/>
          <c:val>
            <c:numRef>
              <c:f>Sheet1!$A$1:$Z$1</c:f>
              <c:numCache>
                <c:formatCode>General</c:formatCode>
                <c:ptCount val="26"/>
                <c:pt idx="0">
                  <c:v>65.56062734082397</c:v>
                </c:pt>
                <c:pt idx="5">
                  <c:v>59.065035415325177</c:v>
                </c:pt>
                <c:pt idx="10">
                  <c:v>52.585392946403772</c:v>
                </c:pt>
                <c:pt idx="15">
                  <c:v>43.648460467275257</c:v>
                </c:pt>
                <c:pt idx="20">
                  <c:v>34.987277353689564</c:v>
                </c:pt>
                <c:pt idx="25">
                  <c:v>26.223624887285837</c:v>
                </c:pt>
              </c:numCache>
            </c:numRef>
          </c:val>
          <c:extLst>
            <c:ext xmlns:c16="http://schemas.microsoft.com/office/drawing/2014/chart" uri="{C3380CC4-5D6E-409C-BE32-E72D297353CC}">
              <c16:uniqueId val="{00000000-DE85-4365-B80C-C169749FBFBD}"/>
            </c:ext>
          </c:extLst>
        </c:ser>
        <c:ser>
          <c:idx val="1"/>
          <c:order val="1"/>
          <c:spPr>
            <a:solidFill>
              <a:schemeClr val="accent2"/>
            </a:solidFill>
            <a:ln>
              <a:noFill/>
            </a:ln>
          </c:spPr>
          <c:invertIfNegative val="0"/>
          <c:dPt>
            <c:idx val="20"/>
            <c:invertIfNegative val="0"/>
            <c:bubble3D val="0"/>
            <c:spPr>
              <a:solidFill>
                <a:schemeClr val="accent1"/>
              </a:solidFill>
              <a:ln>
                <a:noFill/>
              </a:ln>
            </c:spPr>
            <c:extLst>
              <c:ext xmlns:c16="http://schemas.microsoft.com/office/drawing/2014/chart" uri="{C3380CC4-5D6E-409C-BE32-E72D297353CC}">
                <c16:uniqueId val="{00000001-DE85-4365-B80C-C169749FBFBD}"/>
              </c:ext>
            </c:extLst>
          </c:dPt>
          <c:dPt>
            <c:idx val="25"/>
            <c:invertIfNegative val="0"/>
            <c:bubble3D val="0"/>
            <c:spPr>
              <a:solidFill>
                <a:schemeClr val="accent1"/>
              </a:solidFill>
              <a:ln>
                <a:noFill/>
              </a:ln>
            </c:spPr>
            <c:extLst>
              <c:ext xmlns:c16="http://schemas.microsoft.com/office/drawing/2014/chart" uri="{C3380CC4-5D6E-409C-BE32-E72D297353CC}">
                <c16:uniqueId val="{00000002-DE85-4365-B80C-C169749FBFBD}"/>
              </c:ext>
            </c:extLst>
          </c:dPt>
          <c:val>
            <c:numRef>
              <c:f>Sheet1!$A$2:$Z$2</c:f>
              <c:numCache>
                <c:formatCode>General</c:formatCode>
                <c:ptCount val="26"/>
                <c:pt idx="0">
                  <c:v>58.298220973782776</c:v>
                </c:pt>
                <c:pt idx="5">
                  <c:v>58.86413393432067</c:v>
                </c:pt>
                <c:pt idx="10">
                  <c:v>51.385726187170235</c:v>
                </c:pt>
                <c:pt idx="15">
                  <c:v>40.530713291041309</c:v>
                </c:pt>
                <c:pt idx="20">
                  <c:v>24.191203198836789</c:v>
                </c:pt>
                <c:pt idx="25">
                  <c:v>10.309287646528404</c:v>
                </c:pt>
              </c:numCache>
            </c:numRef>
          </c:val>
          <c:extLst>
            <c:ext xmlns:c16="http://schemas.microsoft.com/office/drawing/2014/chart" uri="{C3380CC4-5D6E-409C-BE32-E72D297353CC}">
              <c16:uniqueId val="{00000003-DE85-4365-B80C-C169749FBFBD}"/>
            </c:ext>
          </c:extLst>
        </c:ser>
        <c:ser>
          <c:idx val="2"/>
          <c:order val="2"/>
          <c:spPr>
            <a:solidFill>
              <a:schemeClr val="accent4"/>
            </a:solidFill>
            <a:ln>
              <a:noFill/>
            </a:ln>
          </c:spPr>
          <c:invertIfNegative val="0"/>
          <c:dPt>
            <c:idx val="15"/>
            <c:invertIfNegative val="0"/>
            <c:bubble3D val="0"/>
            <c:spPr>
              <a:solidFill>
                <a:schemeClr val="accent1"/>
              </a:solidFill>
              <a:ln>
                <a:noFill/>
              </a:ln>
            </c:spPr>
            <c:extLst>
              <c:ext xmlns:c16="http://schemas.microsoft.com/office/drawing/2014/chart" uri="{C3380CC4-5D6E-409C-BE32-E72D297353CC}">
                <c16:uniqueId val="{00000004-DE85-4365-B80C-C169749FBFBD}"/>
              </c:ext>
            </c:extLst>
          </c:dPt>
          <c:dPt>
            <c:idx val="20"/>
            <c:invertIfNegative val="0"/>
            <c:bubble3D val="0"/>
            <c:spPr>
              <a:solidFill>
                <a:schemeClr val="accent2"/>
              </a:solidFill>
              <a:ln>
                <a:noFill/>
              </a:ln>
            </c:spPr>
            <c:extLst>
              <c:ext xmlns:c16="http://schemas.microsoft.com/office/drawing/2014/chart" uri="{C3380CC4-5D6E-409C-BE32-E72D297353CC}">
                <c16:uniqueId val="{00000005-DE85-4365-B80C-C169749FBFBD}"/>
              </c:ext>
            </c:extLst>
          </c:dPt>
          <c:dPt>
            <c:idx val="25"/>
            <c:invertIfNegative val="0"/>
            <c:bubble3D val="0"/>
            <c:spPr>
              <a:solidFill>
                <a:schemeClr val="accent2"/>
              </a:solidFill>
              <a:ln>
                <a:noFill/>
              </a:ln>
            </c:spPr>
            <c:extLst>
              <c:ext xmlns:c16="http://schemas.microsoft.com/office/drawing/2014/chart" uri="{C3380CC4-5D6E-409C-BE32-E72D297353CC}">
                <c16:uniqueId val="{00000006-DE85-4365-B80C-C169749FBFBD}"/>
              </c:ext>
            </c:extLst>
          </c:dPt>
          <c:val>
            <c:numRef>
              <c:f>Sheet1!$A$3:$Z$3</c:f>
              <c:numCache>
                <c:formatCode>General</c:formatCode>
                <c:ptCount val="26"/>
                <c:pt idx="0">
                  <c:v>110.22940074906367</c:v>
                </c:pt>
                <c:pt idx="5">
                  <c:v>95.729555698647758</c:v>
                </c:pt>
                <c:pt idx="10">
                  <c:v>83.776728686475963</c:v>
                </c:pt>
                <c:pt idx="15">
                  <c:v>64.567538294909482</c:v>
                </c:pt>
                <c:pt idx="20">
                  <c:v>35.886950199927298</c:v>
                </c:pt>
                <c:pt idx="25">
                  <c:v>28.825969341749328</c:v>
                </c:pt>
              </c:numCache>
            </c:numRef>
          </c:val>
          <c:extLst>
            <c:ext xmlns:c16="http://schemas.microsoft.com/office/drawing/2014/chart" uri="{C3380CC4-5D6E-409C-BE32-E72D297353CC}">
              <c16:uniqueId val="{00000007-DE85-4365-B80C-C169749FBFBD}"/>
            </c:ext>
          </c:extLst>
        </c:ser>
        <c:ser>
          <c:idx val="3"/>
          <c:order val="3"/>
          <c:spPr>
            <a:solidFill>
              <a:schemeClr val="accent4"/>
            </a:solidFill>
            <a:ln>
              <a:noFill/>
            </a:ln>
          </c:spPr>
          <c:invertIfNegative val="0"/>
          <c:dPt>
            <c:idx val="0"/>
            <c:invertIfNegative val="0"/>
            <c:bubble3D val="0"/>
            <c:spPr>
              <a:solidFill>
                <a:schemeClr val="accent6"/>
              </a:solidFill>
              <a:ln>
                <a:noFill/>
              </a:ln>
            </c:spPr>
            <c:extLst>
              <c:ext xmlns:c16="http://schemas.microsoft.com/office/drawing/2014/chart" uri="{C3380CC4-5D6E-409C-BE32-E72D297353CC}">
                <c16:uniqueId val="{00000008-DE85-4365-B80C-C169749FBFBD}"/>
              </c:ext>
            </c:extLst>
          </c:dPt>
          <c:dPt>
            <c:idx val="5"/>
            <c:invertIfNegative val="0"/>
            <c:bubble3D val="0"/>
            <c:spPr>
              <a:solidFill>
                <a:schemeClr val="accent1"/>
              </a:solidFill>
              <a:ln>
                <a:noFill/>
              </a:ln>
            </c:spPr>
            <c:extLst>
              <c:ext xmlns:c16="http://schemas.microsoft.com/office/drawing/2014/chart" uri="{C3380CC4-5D6E-409C-BE32-E72D297353CC}">
                <c16:uniqueId val="{00000009-DE85-4365-B80C-C169749FBFBD}"/>
              </c:ext>
            </c:extLst>
          </c:dPt>
          <c:dPt>
            <c:idx val="10"/>
            <c:invertIfNegative val="0"/>
            <c:bubble3D val="0"/>
            <c:spPr>
              <a:solidFill>
                <a:schemeClr val="accent5"/>
              </a:solidFill>
              <a:ln>
                <a:noFill/>
              </a:ln>
            </c:spPr>
            <c:extLst>
              <c:ext xmlns:c16="http://schemas.microsoft.com/office/drawing/2014/chart" uri="{C3380CC4-5D6E-409C-BE32-E72D297353CC}">
                <c16:uniqueId val="{0000000A-DE85-4365-B80C-C169749FBFBD}"/>
              </c:ext>
            </c:extLst>
          </c:dPt>
          <c:val>
            <c:numRef>
              <c:f>Sheet1!$A$4:$Z$4</c:f>
              <c:numCache>
                <c:formatCode>General</c:formatCode>
                <c:ptCount val="26"/>
                <c:pt idx="0">
                  <c:v>115.70107677902624</c:v>
                </c:pt>
                <c:pt idx="5">
                  <c:v>101.55569864777851</c:v>
                </c:pt>
                <c:pt idx="10">
                  <c:v>94.773673979450166</c:v>
                </c:pt>
                <c:pt idx="15">
                  <c:v>74.725359740058792</c:v>
                </c:pt>
                <c:pt idx="20">
                  <c:v>58.178844056706637</c:v>
                </c:pt>
                <c:pt idx="25">
                  <c:v>29.226330027051389</c:v>
                </c:pt>
              </c:numCache>
            </c:numRef>
          </c:val>
          <c:extLst>
            <c:ext xmlns:c16="http://schemas.microsoft.com/office/drawing/2014/chart" uri="{C3380CC4-5D6E-409C-BE32-E72D297353CC}">
              <c16:uniqueId val="{0000000B-DE85-4365-B80C-C169749FBFBD}"/>
            </c:ext>
          </c:extLst>
        </c:ser>
        <c:ser>
          <c:idx val="4"/>
          <c:order val="4"/>
          <c:spPr>
            <a:solidFill>
              <a:schemeClr val="accent5"/>
            </a:solidFill>
            <a:ln>
              <a:noFill/>
            </a:ln>
          </c:spPr>
          <c:invertIfNegative val="0"/>
          <c:dPt>
            <c:idx val="0"/>
            <c:invertIfNegative val="0"/>
            <c:bubble3D val="0"/>
            <c:spPr>
              <a:solidFill>
                <a:schemeClr val="accent1"/>
              </a:solidFill>
              <a:ln>
                <a:noFill/>
              </a:ln>
            </c:spPr>
            <c:extLst>
              <c:ext xmlns:c16="http://schemas.microsoft.com/office/drawing/2014/chart" uri="{C3380CC4-5D6E-409C-BE32-E72D297353CC}">
                <c16:uniqueId val="{0000000C-DE85-4365-B80C-C169749FBFBD}"/>
              </c:ext>
            </c:extLst>
          </c:dPt>
          <c:dPt>
            <c:idx val="10"/>
            <c:invertIfNegative val="0"/>
            <c:bubble3D val="0"/>
            <c:spPr>
              <a:solidFill>
                <a:schemeClr val="accent6"/>
              </a:solidFill>
              <a:ln>
                <a:noFill/>
              </a:ln>
            </c:spPr>
            <c:extLst>
              <c:ext xmlns:c16="http://schemas.microsoft.com/office/drawing/2014/chart" uri="{C3380CC4-5D6E-409C-BE32-E72D297353CC}">
                <c16:uniqueId val="{0000000D-DE85-4365-B80C-C169749FBFBD}"/>
              </c:ext>
            </c:extLst>
          </c:dPt>
          <c:val>
            <c:numRef>
              <c:f>Sheet1!$A$5:$Z$5</c:f>
              <c:numCache>
                <c:formatCode>General</c:formatCode>
                <c:ptCount val="26"/>
                <c:pt idx="0">
                  <c:v>115.80056179775278</c:v>
                </c:pt>
                <c:pt idx="5">
                  <c:v>105.17192530585965</c:v>
                </c:pt>
                <c:pt idx="10">
                  <c:v>96.573174118300471</c:v>
                </c:pt>
                <c:pt idx="15">
                  <c:v>77.843106916292754</c:v>
                </c:pt>
                <c:pt idx="20">
                  <c:v>59.47837150127225</c:v>
                </c:pt>
                <c:pt idx="25">
                  <c:v>48.743913435527503</c:v>
                </c:pt>
              </c:numCache>
            </c:numRef>
          </c:val>
          <c:extLst>
            <c:ext xmlns:c16="http://schemas.microsoft.com/office/drawing/2014/chart" uri="{C3380CC4-5D6E-409C-BE32-E72D297353CC}">
              <c16:uniqueId val="{0000000E-DE85-4365-B80C-C169749FBFBD}"/>
            </c:ext>
          </c:extLst>
        </c:ser>
        <c:ser>
          <c:idx val="5"/>
          <c:order val="5"/>
          <c:spPr>
            <a:solidFill>
              <a:schemeClr val="accent6"/>
            </a:solidFill>
            <a:ln>
              <a:noFill/>
            </a:ln>
          </c:spPr>
          <c:invertIfNegative val="0"/>
          <c:dPt>
            <c:idx val="0"/>
            <c:invertIfNegative val="0"/>
            <c:bubble3D val="0"/>
            <c:spPr>
              <a:solidFill>
                <a:schemeClr val="accent5"/>
              </a:solidFill>
              <a:ln>
                <a:noFill/>
              </a:ln>
            </c:spPr>
            <c:extLst>
              <c:ext xmlns:c16="http://schemas.microsoft.com/office/drawing/2014/chart" uri="{C3380CC4-5D6E-409C-BE32-E72D297353CC}">
                <c16:uniqueId val="{0000000F-DE85-4365-B80C-C169749FBFBD}"/>
              </c:ext>
            </c:extLst>
          </c:dPt>
          <c:dPt>
            <c:idx val="10"/>
            <c:invertIfNegative val="0"/>
            <c:bubble3D val="0"/>
            <c:spPr>
              <a:solidFill>
                <a:schemeClr val="accent1"/>
              </a:solidFill>
              <a:ln>
                <a:noFill/>
              </a:ln>
            </c:spPr>
            <c:extLst>
              <c:ext xmlns:c16="http://schemas.microsoft.com/office/drawing/2014/chart" uri="{C3380CC4-5D6E-409C-BE32-E72D297353CC}">
                <c16:uniqueId val="{00000010-DE85-4365-B80C-C169749FBFBD}"/>
              </c:ext>
            </c:extLst>
          </c:dPt>
          <c:val>
            <c:numRef>
              <c:f>Sheet1!$A$6:$Z$6</c:f>
              <c:numCache>
                <c:formatCode>General</c:formatCode>
                <c:ptCount val="26"/>
                <c:pt idx="0">
                  <c:v>125.35112359550567</c:v>
                </c:pt>
                <c:pt idx="5">
                  <c:v>106.98003863490021</c:v>
                </c:pt>
                <c:pt idx="10">
                  <c:v>114.96806442654815</c:v>
                </c:pt>
                <c:pt idx="15">
                  <c:v>89.207798236113263</c:v>
                </c:pt>
                <c:pt idx="20">
                  <c:v>81.670301708469651</c:v>
                </c:pt>
                <c:pt idx="25">
                  <c:v>75.067628494138859</c:v>
                </c:pt>
              </c:numCache>
            </c:numRef>
          </c:val>
          <c:extLst>
            <c:ext xmlns:c16="http://schemas.microsoft.com/office/drawing/2014/chart" uri="{C3380CC4-5D6E-409C-BE32-E72D297353CC}">
              <c16:uniqueId val="{00000011-DE85-4365-B80C-C169749FBFBD}"/>
            </c:ext>
          </c:extLst>
        </c:ser>
        <c:ser>
          <c:idx val="6"/>
          <c:order val="6"/>
          <c:spPr>
            <a:solidFill>
              <a:schemeClr val="accent3"/>
            </a:solidFill>
            <a:ln>
              <a:noFill/>
            </a:ln>
          </c:spPr>
          <c:invertIfNegative val="0"/>
          <c:val>
            <c:numRef>
              <c:f>Sheet1!$A$7:$Z$7</c:f>
              <c:numCache>
                <c:formatCode>General</c:formatCode>
                <c:ptCount val="26"/>
                <c:pt idx="0">
                  <c:v>259.15847378277158</c:v>
                </c:pt>
                <c:pt idx="5">
                  <c:v>242.18673535093365</c:v>
                </c:pt>
                <c:pt idx="10">
                  <c:v>219.43904470980289</c:v>
                </c:pt>
                <c:pt idx="15">
                  <c:v>204.06158130898962</c:v>
                </c:pt>
                <c:pt idx="20">
                  <c:v>167.23918575063612</c:v>
                </c:pt>
                <c:pt idx="25">
                  <c:v>117.00541027953113</c:v>
                </c:pt>
              </c:numCache>
            </c:numRef>
          </c:val>
          <c:extLst>
            <c:ext xmlns:c16="http://schemas.microsoft.com/office/drawing/2014/chart" uri="{C3380CC4-5D6E-409C-BE32-E72D297353CC}">
              <c16:uniqueId val="{00000012-DE85-4365-B80C-C169749FBFBD}"/>
            </c:ext>
          </c:extLst>
        </c:ser>
        <c:dLbls>
          <c:showLegendKey val="0"/>
          <c:showVal val="0"/>
          <c:showCatName val="0"/>
          <c:showSerName val="0"/>
          <c:showPercent val="0"/>
          <c:showBubbleSize val="0"/>
        </c:dLbls>
        <c:gapWidth val="0"/>
        <c:overlap val="100"/>
        <c:axId val="312180127"/>
        <c:axId val="1"/>
      </c:barChart>
      <c:lineChart>
        <c:grouping val="standard"/>
        <c:varyColors val="0"/>
        <c:ser>
          <c:idx val="7"/>
          <c:order val="7"/>
          <c:spPr>
            <a:ln w="28575" cmpd="sng" algn="ctr">
              <a:solidFill>
                <a:schemeClr val="accent1"/>
              </a:solidFill>
              <a:prstDash val="solid"/>
            </a:ln>
          </c:spPr>
          <c:marker>
            <c:symbol val="none"/>
          </c:marker>
          <c:val>
            <c:numRef>
              <c:f>Sheet1!$A$8:$Z$8</c:f>
              <c:numCache>
                <c:formatCode>General</c:formatCode>
                <c:ptCount val="26"/>
                <c:pt idx="0">
                  <c:v>850</c:v>
                </c:pt>
                <c:pt idx="1">
                  <c:v>836</c:v>
                </c:pt>
                <c:pt idx="2">
                  <c:v>822</c:v>
                </c:pt>
                <c:pt idx="3">
                  <c:v>808</c:v>
                </c:pt>
                <c:pt idx="4">
                  <c:v>794</c:v>
                </c:pt>
                <c:pt idx="5">
                  <c:v>780</c:v>
                </c:pt>
                <c:pt idx="6">
                  <c:v>768</c:v>
                </c:pt>
                <c:pt idx="7">
                  <c:v>756</c:v>
                </c:pt>
                <c:pt idx="8">
                  <c:v>744</c:v>
                </c:pt>
                <c:pt idx="9">
                  <c:v>732</c:v>
                </c:pt>
                <c:pt idx="10">
                  <c:v>720</c:v>
                </c:pt>
                <c:pt idx="11">
                  <c:v>706</c:v>
                </c:pt>
                <c:pt idx="12">
                  <c:v>692</c:v>
                </c:pt>
                <c:pt idx="13">
                  <c:v>678</c:v>
                </c:pt>
                <c:pt idx="14">
                  <c:v>664</c:v>
                </c:pt>
                <c:pt idx="15">
                  <c:v>650</c:v>
                </c:pt>
                <c:pt idx="16">
                  <c:v>630</c:v>
                </c:pt>
                <c:pt idx="17">
                  <c:v>610</c:v>
                </c:pt>
                <c:pt idx="18">
                  <c:v>590</c:v>
                </c:pt>
                <c:pt idx="19">
                  <c:v>570</c:v>
                </c:pt>
                <c:pt idx="20">
                  <c:v>550</c:v>
                </c:pt>
                <c:pt idx="21">
                  <c:v>528.79999999999995</c:v>
                </c:pt>
                <c:pt idx="22">
                  <c:v>507.6</c:v>
                </c:pt>
                <c:pt idx="23">
                  <c:v>486.4</c:v>
                </c:pt>
                <c:pt idx="24">
                  <c:v>465.2</c:v>
                </c:pt>
                <c:pt idx="25">
                  <c:v>444</c:v>
                </c:pt>
              </c:numCache>
            </c:numRef>
          </c:val>
          <c:smooth val="0"/>
          <c:extLst>
            <c:ext xmlns:c16="http://schemas.microsoft.com/office/drawing/2014/chart" uri="{C3380CC4-5D6E-409C-BE32-E72D297353CC}">
              <c16:uniqueId val="{00000013-DE85-4365-B80C-C169749FBFBD}"/>
            </c:ext>
          </c:extLst>
        </c:ser>
        <c:ser>
          <c:idx val="8"/>
          <c:order val="8"/>
          <c:spPr>
            <a:ln w="28575" cmpd="sng" algn="ctr">
              <a:solidFill>
                <a:schemeClr val="accent2"/>
              </a:solidFill>
              <a:prstDash val="solid"/>
            </a:ln>
          </c:spPr>
          <c:marker>
            <c:symbol val="none"/>
          </c:marker>
          <c:dLbls>
            <c:dLbl>
              <c:idx val="25"/>
              <c:layout>
                <c:manualLayout>
                  <c:x val="0"/>
                  <c:y val="-5.9689922480620154E-2"/>
                </c:manualLayout>
              </c:layout>
              <c:numFmt formatCode="#,##0;&quot;-&quot;#,##0" sourceLinked="0"/>
              <c:spPr>
                <a:noFill/>
                <a:ln>
                  <a:noFill/>
                </a:ln>
              </c:spPr>
              <c:txPr>
                <a:bodyPr wrap="none"/>
                <a:lstStyle/>
                <a:p>
                  <a:pPr>
                    <a:defRPr sz="9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4-DE85-4365-B80C-C169749FBFB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Sheet1!$A$9:$Z$9</c:f>
              <c:numCache>
                <c:formatCode>General</c:formatCode>
                <c:ptCount val="26"/>
                <c:pt idx="0">
                  <c:v>850</c:v>
                </c:pt>
                <c:pt idx="1">
                  <c:v>834</c:v>
                </c:pt>
                <c:pt idx="2">
                  <c:v>818</c:v>
                </c:pt>
                <c:pt idx="3">
                  <c:v>802</c:v>
                </c:pt>
                <c:pt idx="4">
                  <c:v>786</c:v>
                </c:pt>
                <c:pt idx="5">
                  <c:v>770</c:v>
                </c:pt>
                <c:pt idx="6">
                  <c:v>758</c:v>
                </c:pt>
                <c:pt idx="7">
                  <c:v>746</c:v>
                </c:pt>
                <c:pt idx="8">
                  <c:v>734</c:v>
                </c:pt>
                <c:pt idx="9">
                  <c:v>722</c:v>
                </c:pt>
                <c:pt idx="10">
                  <c:v>710</c:v>
                </c:pt>
                <c:pt idx="11">
                  <c:v>686</c:v>
                </c:pt>
                <c:pt idx="12">
                  <c:v>662</c:v>
                </c:pt>
                <c:pt idx="13">
                  <c:v>638</c:v>
                </c:pt>
                <c:pt idx="14">
                  <c:v>614</c:v>
                </c:pt>
                <c:pt idx="15">
                  <c:v>590</c:v>
                </c:pt>
                <c:pt idx="16">
                  <c:v>564</c:v>
                </c:pt>
                <c:pt idx="17">
                  <c:v>538</c:v>
                </c:pt>
                <c:pt idx="18">
                  <c:v>512</c:v>
                </c:pt>
                <c:pt idx="19">
                  <c:v>486</c:v>
                </c:pt>
                <c:pt idx="20">
                  <c:v>460</c:v>
                </c:pt>
                <c:pt idx="21">
                  <c:v>436</c:v>
                </c:pt>
                <c:pt idx="22">
                  <c:v>412</c:v>
                </c:pt>
                <c:pt idx="23">
                  <c:v>388</c:v>
                </c:pt>
                <c:pt idx="24">
                  <c:v>364</c:v>
                </c:pt>
                <c:pt idx="25">
                  <c:v>340</c:v>
                </c:pt>
              </c:numCache>
            </c:numRef>
          </c:val>
          <c:smooth val="0"/>
          <c:extLst>
            <c:ext xmlns:c16="http://schemas.microsoft.com/office/drawing/2014/chart" uri="{C3380CC4-5D6E-409C-BE32-E72D297353CC}">
              <c16:uniqueId val="{00000015-DE85-4365-B80C-C169749FBFBD}"/>
            </c:ext>
          </c:extLst>
        </c:ser>
        <c:ser>
          <c:idx val="9"/>
          <c:order val="9"/>
          <c:spPr>
            <a:ln w="28575" cmpd="sng" algn="ctr">
              <a:solidFill>
                <a:schemeClr val="accent3"/>
              </a:solidFill>
              <a:prstDash val="solid"/>
            </a:ln>
          </c:spPr>
          <c:marker>
            <c:symbol val="none"/>
          </c:marker>
          <c:val>
            <c:numRef>
              <c:f>Sheet1!$A$10:$Z$10</c:f>
              <c:numCache>
                <c:formatCode>General</c:formatCode>
                <c:ptCount val="26"/>
                <c:pt idx="0">
                  <c:v>850</c:v>
                </c:pt>
                <c:pt idx="1">
                  <c:v>830</c:v>
                </c:pt>
                <c:pt idx="2">
                  <c:v>810</c:v>
                </c:pt>
                <c:pt idx="3">
                  <c:v>790</c:v>
                </c:pt>
                <c:pt idx="4">
                  <c:v>770</c:v>
                </c:pt>
                <c:pt idx="5">
                  <c:v>750</c:v>
                </c:pt>
                <c:pt idx="6">
                  <c:v>730</c:v>
                </c:pt>
                <c:pt idx="7">
                  <c:v>710</c:v>
                </c:pt>
                <c:pt idx="8">
                  <c:v>690</c:v>
                </c:pt>
                <c:pt idx="9">
                  <c:v>670</c:v>
                </c:pt>
                <c:pt idx="10">
                  <c:v>650</c:v>
                </c:pt>
                <c:pt idx="11">
                  <c:v>606</c:v>
                </c:pt>
                <c:pt idx="12">
                  <c:v>562</c:v>
                </c:pt>
                <c:pt idx="13">
                  <c:v>518</c:v>
                </c:pt>
                <c:pt idx="14">
                  <c:v>474</c:v>
                </c:pt>
                <c:pt idx="15">
                  <c:v>430</c:v>
                </c:pt>
                <c:pt idx="16">
                  <c:v>398</c:v>
                </c:pt>
                <c:pt idx="17">
                  <c:v>366</c:v>
                </c:pt>
                <c:pt idx="18">
                  <c:v>334</c:v>
                </c:pt>
                <c:pt idx="19">
                  <c:v>302</c:v>
                </c:pt>
                <c:pt idx="20">
                  <c:v>270</c:v>
                </c:pt>
                <c:pt idx="21">
                  <c:v>248</c:v>
                </c:pt>
                <c:pt idx="22">
                  <c:v>226</c:v>
                </c:pt>
                <c:pt idx="23">
                  <c:v>204</c:v>
                </c:pt>
                <c:pt idx="24">
                  <c:v>182</c:v>
                </c:pt>
                <c:pt idx="25">
                  <c:v>160</c:v>
                </c:pt>
              </c:numCache>
            </c:numRef>
          </c:val>
          <c:smooth val="0"/>
          <c:extLst>
            <c:ext xmlns:c16="http://schemas.microsoft.com/office/drawing/2014/chart" uri="{C3380CC4-5D6E-409C-BE32-E72D297353CC}">
              <c16:uniqueId val="{00000016-DE85-4365-B80C-C169749FBFBD}"/>
            </c:ext>
          </c:extLst>
        </c:ser>
        <c:dLbls>
          <c:showLegendKey val="0"/>
          <c:showVal val="0"/>
          <c:showCatName val="0"/>
          <c:showSerName val="0"/>
          <c:showPercent val="0"/>
          <c:showBubbleSize val="0"/>
        </c:dLbls>
        <c:marker val="1"/>
        <c:smooth val="0"/>
        <c:axId val="312180127"/>
        <c:axId val="1"/>
      </c:lineChart>
      <c:catAx>
        <c:axId val="312180127"/>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90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900" kern="1200">
                <a:solidFill>
                  <a:schemeClr val="tx1"/>
                </a:solidFill>
                <a:latin typeface="+mn-lt"/>
                <a:ea typeface="+mn-ea"/>
                <a:cs typeface="+mn-cs"/>
              </a:defRPr>
            </a:pPr>
            <a:endParaRPr lang="en-US"/>
          </a:p>
        </c:txPr>
        <c:crossAx val="312180127"/>
        <c:crosses val="min"/>
        <c:crossBetween val="between"/>
        <c:majorUnit val="100"/>
      </c:valAx>
    </c:plotArea>
    <c:plotVisOnly val="0"/>
    <c:dispBlanksAs val="gap"/>
    <c:showDLblsOverMax val="1"/>
  </c:chart>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2617680826636055E-2"/>
          <c:y val="7.6592082616179002E-2"/>
          <c:w val="0.9124569460390356"/>
          <c:h val="0.846815834767642"/>
        </c:manualLayout>
      </c:layout>
      <c:barChart>
        <c:barDir val="col"/>
        <c:grouping val="stacked"/>
        <c:varyColors val="0"/>
        <c:ser>
          <c:idx val="0"/>
          <c:order val="0"/>
          <c:spPr>
            <a:solidFill>
              <a:schemeClr val="accent4"/>
            </a:solidFill>
            <a:ln>
              <a:noFill/>
            </a:ln>
          </c:spPr>
          <c:invertIfNegative val="0"/>
          <c:dPt>
            <c:idx val="0"/>
            <c:invertIfNegative val="0"/>
            <c:bubble3D val="0"/>
            <c:spPr>
              <a:solidFill>
                <a:schemeClr val="accent1"/>
              </a:solidFill>
              <a:ln>
                <a:noFill/>
              </a:ln>
            </c:spPr>
            <c:extLst>
              <c:ext xmlns:c16="http://schemas.microsoft.com/office/drawing/2014/chart" uri="{C3380CC4-5D6E-409C-BE32-E72D297353CC}">
                <c16:uniqueId val="{00000000-13BA-4CD1-8491-59E1991DF7C6}"/>
              </c:ext>
            </c:extLst>
          </c:dPt>
          <c:dPt>
            <c:idx val="5"/>
            <c:invertIfNegative val="0"/>
            <c:bubble3D val="0"/>
            <c:spPr>
              <a:solidFill>
                <a:srgbClr val="FFC000"/>
              </a:solidFill>
              <a:ln>
                <a:noFill/>
              </a:ln>
            </c:spPr>
            <c:extLst>
              <c:ext xmlns:c16="http://schemas.microsoft.com/office/drawing/2014/chart" uri="{C3380CC4-5D6E-409C-BE32-E72D297353CC}">
                <c16:uniqueId val="{00000001-13BA-4CD1-8491-59E1991DF7C6}"/>
              </c:ext>
            </c:extLst>
          </c:dPt>
          <c:val>
            <c:numRef>
              <c:f>Sheet1!$A$1:$Z$1</c:f>
              <c:numCache>
                <c:formatCode>General</c:formatCode>
                <c:ptCount val="26"/>
                <c:pt idx="0">
                  <c:v>0</c:v>
                </c:pt>
                <c:pt idx="5">
                  <c:v>0.57971014492753625</c:v>
                </c:pt>
                <c:pt idx="10">
                  <c:v>1.4563106796116505</c:v>
                </c:pt>
                <c:pt idx="15">
                  <c:v>2.0787746170678334</c:v>
                </c:pt>
                <c:pt idx="20">
                  <c:v>2.6981132075471699</c:v>
                </c:pt>
                <c:pt idx="25">
                  <c:v>3.3759590792838874</c:v>
                </c:pt>
              </c:numCache>
            </c:numRef>
          </c:val>
          <c:extLst>
            <c:ext xmlns:c16="http://schemas.microsoft.com/office/drawing/2014/chart" uri="{C3380CC4-5D6E-409C-BE32-E72D297353CC}">
              <c16:uniqueId val="{00000002-13BA-4CD1-8491-59E1991DF7C6}"/>
            </c:ext>
          </c:extLst>
        </c:ser>
        <c:ser>
          <c:idx val="1"/>
          <c:order val="1"/>
          <c:spPr>
            <a:solidFill>
              <a:srgbClr val="FFC000"/>
            </a:solidFill>
            <a:ln>
              <a:noFill/>
            </a:ln>
          </c:spPr>
          <c:invertIfNegative val="0"/>
          <c:dPt>
            <c:idx val="0"/>
            <c:invertIfNegative val="0"/>
            <c:bubble3D val="0"/>
            <c:spPr>
              <a:solidFill>
                <a:schemeClr val="accent3"/>
              </a:solidFill>
              <a:ln>
                <a:noFill/>
              </a:ln>
            </c:spPr>
            <c:extLst>
              <c:ext xmlns:c16="http://schemas.microsoft.com/office/drawing/2014/chart" uri="{C3380CC4-5D6E-409C-BE32-E72D297353CC}">
                <c16:uniqueId val="{00000003-13BA-4CD1-8491-59E1991DF7C6}"/>
              </c:ext>
            </c:extLst>
          </c:dPt>
          <c:dPt>
            <c:idx val="5"/>
            <c:invertIfNegative val="0"/>
            <c:bubble3D val="0"/>
            <c:spPr>
              <a:solidFill>
                <a:schemeClr val="accent4"/>
              </a:solidFill>
              <a:ln>
                <a:noFill/>
              </a:ln>
            </c:spPr>
            <c:extLst>
              <c:ext xmlns:c16="http://schemas.microsoft.com/office/drawing/2014/chart" uri="{C3380CC4-5D6E-409C-BE32-E72D297353CC}">
                <c16:uniqueId val="{00000004-13BA-4CD1-8491-59E1991DF7C6}"/>
              </c:ext>
            </c:extLst>
          </c:dPt>
          <c:val>
            <c:numRef>
              <c:f>Sheet1!$A$2:$Z$2</c:f>
              <c:numCache>
                <c:formatCode>General</c:formatCode>
                <c:ptCount val="26"/>
                <c:pt idx="0">
                  <c:v>0</c:v>
                </c:pt>
                <c:pt idx="5">
                  <c:v>0.79710144927536219</c:v>
                </c:pt>
                <c:pt idx="10">
                  <c:v>2.233009708737864</c:v>
                </c:pt>
                <c:pt idx="15">
                  <c:v>4.0481400437636763</c:v>
                </c:pt>
                <c:pt idx="20">
                  <c:v>5.5</c:v>
                </c:pt>
                <c:pt idx="25">
                  <c:v>6.9565217391304337</c:v>
                </c:pt>
              </c:numCache>
            </c:numRef>
          </c:val>
          <c:extLst>
            <c:ext xmlns:c16="http://schemas.microsoft.com/office/drawing/2014/chart" uri="{C3380CC4-5D6E-409C-BE32-E72D297353CC}">
              <c16:uniqueId val="{00000005-13BA-4CD1-8491-59E1991DF7C6}"/>
            </c:ext>
          </c:extLst>
        </c:ser>
        <c:ser>
          <c:idx val="2"/>
          <c:order val="2"/>
          <c:spPr>
            <a:solidFill>
              <a:schemeClr val="accent3"/>
            </a:solidFill>
            <a:ln>
              <a:noFill/>
            </a:ln>
          </c:spPr>
          <c:invertIfNegative val="0"/>
          <c:dPt>
            <c:idx val="0"/>
            <c:invertIfNegative val="0"/>
            <c:bubble3D val="0"/>
            <c:spPr>
              <a:solidFill>
                <a:schemeClr val="accent4"/>
              </a:solidFill>
              <a:ln>
                <a:noFill/>
              </a:ln>
            </c:spPr>
            <c:extLst>
              <c:ext xmlns:c16="http://schemas.microsoft.com/office/drawing/2014/chart" uri="{C3380CC4-5D6E-409C-BE32-E72D297353CC}">
                <c16:uniqueId val="{00000006-13BA-4CD1-8491-59E1991DF7C6}"/>
              </c:ext>
            </c:extLst>
          </c:dPt>
          <c:dPt>
            <c:idx val="5"/>
            <c:invertIfNegative val="0"/>
            <c:bubble3D val="0"/>
            <c:spPr>
              <a:solidFill>
                <a:schemeClr val="accent5"/>
              </a:solidFill>
              <a:ln>
                <a:noFill/>
              </a:ln>
            </c:spPr>
            <c:extLst>
              <c:ext xmlns:c16="http://schemas.microsoft.com/office/drawing/2014/chart" uri="{C3380CC4-5D6E-409C-BE32-E72D297353CC}">
                <c16:uniqueId val="{00000007-13BA-4CD1-8491-59E1991DF7C6}"/>
              </c:ext>
            </c:extLst>
          </c:dPt>
          <c:val>
            <c:numRef>
              <c:f>Sheet1!$A$3:$Z$3</c:f>
              <c:numCache>
                <c:formatCode>General</c:formatCode>
                <c:ptCount val="26"/>
                <c:pt idx="0">
                  <c:v>0</c:v>
                </c:pt>
                <c:pt idx="5">
                  <c:v>1.8840579710144927</c:v>
                </c:pt>
                <c:pt idx="10">
                  <c:v>3.883495145631068</c:v>
                </c:pt>
                <c:pt idx="15">
                  <c:v>5.5798687089715528</c:v>
                </c:pt>
                <c:pt idx="20">
                  <c:v>7.5754716981132084</c:v>
                </c:pt>
                <c:pt idx="25">
                  <c:v>9.4117647058823515</c:v>
                </c:pt>
              </c:numCache>
            </c:numRef>
          </c:val>
          <c:extLst>
            <c:ext xmlns:c16="http://schemas.microsoft.com/office/drawing/2014/chart" uri="{C3380CC4-5D6E-409C-BE32-E72D297353CC}">
              <c16:uniqueId val="{00000008-13BA-4CD1-8491-59E1991DF7C6}"/>
            </c:ext>
          </c:extLst>
        </c:ser>
        <c:ser>
          <c:idx val="3"/>
          <c:order val="3"/>
          <c:spPr>
            <a:solidFill>
              <a:schemeClr val="bg2"/>
            </a:solidFill>
            <a:ln>
              <a:noFill/>
            </a:ln>
          </c:spPr>
          <c:invertIfNegative val="0"/>
          <c:dPt>
            <c:idx val="0"/>
            <c:invertIfNegative val="0"/>
            <c:bubble3D val="0"/>
            <c:spPr>
              <a:solidFill>
                <a:schemeClr val="accent5"/>
              </a:solidFill>
              <a:ln>
                <a:noFill/>
              </a:ln>
            </c:spPr>
            <c:extLst>
              <c:ext xmlns:c16="http://schemas.microsoft.com/office/drawing/2014/chart" uri="{C3380CC4-5D6E-409C-BE32-E72D297353CC}">
                <c16:uniqueId val="{00000009-13BA-4CD1-8491-59E1991DF7C6}"/>
              </c:ext>
            </c:extLst>
          </c:dPt>
          <c:dPt>
            <c:idx val="5"/>
            <c:invertIfNegative val="0"/>
            <c:bubble3D val="0"/>
            <c:spPr>
              <a:solidFill>
                <a:schemeClr val="accent3"/>
              </a:solidFill>
              <a:ln>
                <a:noFill/>
              </a:ln>
            </c:spPr>
            <c:extLst>
              <c:ext xmlns:c16="http://schemas.microsoft.com/office/drawing/2014/chart" uri="{C3380CC4-5D6E-409C-BE32-E72D297353CC}">
                <c16:uniqueId val="{0000000A-13BA-4CD1-8491-59E1991DF7C6}"/>
              </c:ext>
            </c:extLst>
          </c:dPt>
          <c:val>
            <c:numRef>
              <c:f>Sheet1!$A$4:$Z$4</c:f>
              <c:numCache>
                <c:formatCode>General</c:formatCode>
                <c:ptCount val="26"/>
                <c:pt idx="0">
                  <c:v>0</c:v>
                </c:pt>
                <c:pt idx="5">
                  <c:v>2.1014492753623188</c:v>
                </c:pt>
                <c:pt idx="10">
                  <c:v>6.3106796116504853</c:v>
                </c:pt>
                <c:pt idx="15">
                  <c:v>7.2210065645514234</c:v>
                </c:pt>
                <c:pt idx="20">
                  <c:v>12.349056603773583</c:v>
                </c:pt>
                <c:pt idx="25">
                  <c:v>17.800511508951402</c:v>
                </c:pt>
              </c:numCache>
            </c:numRef>
          </c:val>
          <c:extLst>
            <c:ext xmlns:c16="http://schemas.microsoft.com/office/drawing/2014/chart" uri="{C3380CC4-5D6E-409C-BE32-E72D297353CC}">
              <c16:uniqueId val="{0000000B-13BA-4CD1-8491-59E1991DF7C6}"/>
            </c:ext>
          </c:extLst>
        </c:ser>
        <c:ser>
          <c:idx val="4"/>
          <c:order val="4"/>
          <c:spPr>
            <a:solidFill>
              <a:schemeClr val="accent5"/>
            </a:solidFill>
            <a:ln>
              <a:noFill/>
            </a:ln>
          </c:spPr>
          <c:invertIfNegative val="0"/>
          <c:dPt>
            <c:idx val="0"/>
            <c:invertIfNegative val="0"/>
            <c:bubble3D val="0"/>
            <c:spPr>
              <a:solidFill>
                <a:schemeClr val="accent6"/>
              </a:solidFill>
              <a:ln>
                <a:noFill/>
              </a:ln>
            </c:spPr>
            <c:extLst>
              <c:ext xmlns:c16="http://schemas.microsoft.com/office/drawing/2014/chart" uri="{C3380CC4-5D6E-409C-BE32-E72D297353CC}">
                <c16:uniqueId val="{0000000C-13BA-4CD1-8491-59E1991DF7C6}"/>
              </c:ext>
            </c:extLst>
          </c:dPt>
          <c:dPt>
            <c:idx val="5"/>
            <c:invertIfNegative val="0"/>
            <c:bubble3D val="0"/>
            <c:spPr>
              <a:solidFill>
                <a:schemeClr val="folHlink"/>
              </a:solidFill>
              <a:ln>
                <a:noFill/>
              </a:ln>
            </c:spPr>
            <c:extLst>
              <c:ext xmlns:c16="http://schemas.microsoft.com/office/drawing/2014/chart" uri="{C3380CC4-5D6E-409C-BE32-E72D297353CC}">
                <c16:uniqueId val="{0000000D-13BA-4CD1-8491-59E1991DF7C6}"/>
              </c:ext>
            </c:extLst>
          </c:dPt>
          <c:dPt>
            <c:idx val="15"/>
            <c:invertIfNegative val="0"/>
            <c:bubble3D val="0"/>
            <c:spPr>
              <a:solidFill>
                <a:schemeClr val="folHlink"/>
              </a:solidFill>
              <a:ln>
                <a:noFill/>
              </a:ln>
            </c:spPr>
            <c:extLst>
              <c:ext xmlns:c16="http://schemas.microsoft.com/office/drawing/2014/chart" uri="{C3380CC4-5D6E-409C-BE32-E72D297353CC}">
                <c16:uniqueId val="{0000000E-13BA-4CD1-8491-59E1991DF7C6}"/>
              </c:ext>
            </c:extLst>
          </c:dPt>
          <c:val>
            <c:numRef>
              <c:f>Sheet1!$A$5:$Z$5</c:f>
              <c:numCache>
                <c:formatCode>General</c:formatCode>
                <c:ptCount val="26"/>
                <c:pt idx="0">
                  <c:v>0</c:v>
                </c:pt>
                <c:pt idx="5">
                  <c:v>2.9710144927536222</c:v>
                </c:pt>
                <c:pt idx="10">
                  <c:v>7.3786407766990276</c:v>
                </c:pt>
                <c:pt idx="15">
                  <c:v>11.378555798687088</c:v>
                </c:pt>
                <c:pt idx="20">
                  <c:v>19.198113207547166</c:v>
                </c:pt>
                <c:pt idx="25">
                  <c:v>24.961636828644501</c:v>
                </c:pt>
              </c:numCache>
            </c:numRef>
          </c:val>
          <c:extLst>
            <c:ext xmlns:c16="http://schemas.microsoft.com/office/drawing/2014/chart" uri="{C3380CC4-5D6E-409C-BE32-E72D297353CC}">
              <c16:uniqueId val="{0000000F-13BA-4CD1-8491-59E1991DF7C6}"/>
            </c:ext>
          </c:extLst>
        </c:ser>
        <c:ser>
          <c:idx val="5"/>
          <c:order val="5"/>
          <c:spPr>
            <a:solidFill>
              <a:schemeClr val="folHlink"/>
            </a:solidFill>
            <a:ln>
              <a:noFill/>
            </a:ln>
          </c:spPr>
          <c:invertIfNegative val="0"/>
          <c:dPt>
            <c:idx val="0"/>
            <c:invertIfNegative val="0"/>
            <c:bubble3D val="0"/>
            <c:spPr>
              <a:solidFill>
                <a:schemeClr val="bg2"/>
              </a:solidFill>
              <a:ln>
                <a:noFill/>
              </a:ln>
            </c:spPr>
            <c:extLst>
              <c:ext xmlns:c16="http://schemas.microsoft.com/office/drawing/2014/chart" uri="{C3380CC4-5D6E-409C-BE32-E72D297353CC}">
                <c16:uniqueId val="{00000010-13BA-4CD1-8491-59E1991DF7C6}"/>
              </c:ext>
            </c:extLst>
          </c:dPt>
          <c:dPt>
            <c:idx val="5"/>
            <c:invertIfNegative val="0"/>
            <c:bubble3D val="0"/>
            <c:spPr>
              <a:solidFill>
                <a:schemeClr val="bg2"/>
              </a:solidFill>
              <a:ln>
                <a:noFill/>
              </a:ln>
            </c:spPr>
            <c:extLst>
              <c:ext xmlns:c16="http://schemas.microsoft.com/office/drawing/2014/chart" uri="{C3380CC4-5D6E-409C-BE32-E72D297353CC}">
                <c16:uniqueId val="{00000011-13BA-4CD1-8491-59E1991DF7C6}"/>
              </c:ext>
            </c:extLst>
          </c:dPt>
          <c:dPt>
            <c:idx val="15"/>
            <c:invertIfNegative val="0"/>
            <c:bubble3D val="0"/>
            <c:spPr>
              <a:solidFill>
                <a:schemeClr val="accent5"/>
              </a:solidFill>
              <a:ln>
                <a:noFill/>
              </a:ln>
            </c:spPr>
            <c:extLst>
              <c:ext xmlns:c16="http://schemas.microsoft.com/office/drawing/2014/chart" uri="{C3380CC4-5D6E-409C-BE32-E72D297353CC}">
                <c16:uniqueId val="{00000012-13BA-4CD1-8491-59E1991DF7C6}"/>
              </c:ext>
            </c:extLst>
          </c:dPt>
          <c:val>
            <c:numRef>
              <c:f>Sheet1!$A$6:$Z$6</c:f>
              <c:numCache>
                <c:formatCode>General</c:formatCode>
                <c:ptCount val="26"/>
                <c:pt idx="0">
                  <c:v>0</c:v>
                </c:pt>
                <c:pt idx="5">
                  <c:v>4.7101449275362306</c:v>
                </c:pt>
                <c:pt idx="10">
                  <c:v>8.3495145631067942</c:v>
                </c:pt>
                <c:pt idx="15">
                  <c:v>13.566739606126916</c:v>
                </c:pt>
                <c:pt idx="20">
                  <c:v>27.811320754716974</c:v>
                </c:pt>
                <c:pt idx="25">
                  <c:v>34.47570332480818</c:v>
                </c:pt>
              </c:numCache>
            </c:numRef>
          </c:val>
          <c:extLst>
            <c:ext xmlns:c16="http://schemas.microsoft.com/office/drawing/2014/chart" uri="{C3380CC4-5D6E-409C-BE32-E72D297353CC}">
              <c16:uniqueId val="{00000013-13BA-4CD1-8491-59E1991DF7C6}"/>
            </c:ext>
          </c:extLst>
        </c:ser>
        <c:ser>
          <c:idx val="6"/>
          <c:order val="6"/>
          <c:spPr>
            <a:solidFill>
              <a:schemeClr val="accent6"/>
            </a:solidFill>
            <a:ln>
              <a:noFill/>
            </a:ln>
          </c:spPr>
          <c:invertIfNegative val="0"/>
          <c:dPt>
            <c:idx val="0"/>
            <c:invertIfNegative val="0"/>
            <c:bubble3D val="0"/>
            <c:spPr>
              <a:pattFill prst="ltDnDiag">
                <a:fgClr>
                  <a:schemeClr val="tx1"/>
                </a:fgClr>
                <a:bgClr>
                  <a:schemeClr val="bg1"/>
                </a:bgClr>
              </a:pattFill>
              <a:ln>
                <a:noFill/>
              </a:ln>
            </c:spPr>
            <c:extLst>
              <c:ext xmlns:c16="http://schemas.microsoft.com/office/drawing/2014/chart" uri="{C3380CC4-5D6E-409C-BE32-E72D297353CC}">
                <c16:uniqueId val="{00000014-13BA-4CD1-8491-59E1991DF7C6}"/>
              </c:ext>
            </c:extLst>
          </c:dPt>
          <c:val>
            <c:numRef>
              <c:f>Sheet1!$A$7:$Z$7</c:f>
              <c:numCache>
                <c:formatCode>General</c:formatCode>
                <c:ptCount val="26"/>
                <c:pt idx="0">
                  <c:v>0</c:v>
                </c:pt>
                <c:pt idx="5">
                  <c:v>7.7536231884057969</c:v>
                </c:pt>
                <c:pt idx="10">
                  <c:v>19.708737864077669</c:v>
                </c:pt>
                <c:pt idx="15">
                  <c:v>32.38512035010941</c:v>
                </c:pt>
                <c:pt idx="20">
                  <c:v>44.933962264150949</c:v>
                </c:pt>
                <c:pt idx="25">
                  <c:v>57.595907928388741</c:v>
                </c:pt>
              </c:numCache>
            </c:numRef>
          </c:val>
          <c:extLst>
            <c:ext xmlns:c16="http://schemas.microsoft.com/office/drawing/2014/chart" uri="{C3380CC4-5D6E-409C-BE32-E72D297353CC}">
              <c16:uniqueId val="{00000015-13BA-4CD1-8491-59E1991DF7C6}"/>
            </c:ext>
          </c:extLst>
        </c:ser>
        <c:ser>
          <c:idx val="7"/>
          <c:order val="7"/>
          <c:spPr>
            <a:solidFill>
              <a:schemeClr val="accent1"/>
            </a:solidFill>
            <a:ln>
              <a:noFill/>
            </a:ln>
          </c:spPr>
          <c:invertIfNegative val="0"/>
          <c:val>
            <c:numRef>
              <c:f>Sheet1!$A$8:$Z$8</c:f>
              <c:numCache>
                <c:formatCode>General</c:formatCode>
                <c:ptCount val="26"/>
                <c:pt idx="5">
                  <c:v>0</c:v>
                </c:pt>
                <c:pt idx="10">
                  <c:v>0</c:v>
                </c:pt>
                <c:pt idx="15">
                  <c:v>35.339168490153156</c:v>
                </c:pt>
                <c:pt idx="20">
                  <c:v>56.245283018867923</c:v>
                </c:pt>
                <c:pt idx="25">
                  <c:v>59.744245524296673</c:v>
                </c:pt>
              </c:numCache>
            </c:numRef>
          </c:val>
          <c:extLst>
            <c:ext xmlns:c16="http://schemas.microsoft.com/office/drawing/2014/chart" uri="{C3380CC4-5D6E-409C-BE32-E72D297353CC}">
              <c16:uniqueId val="{00000016-13BA-4CD1-8491-59E1991DF7C6}"/>
            </c:ext>
          </c:extLst>
        </c:ser>
        <c:ser>
          <c:idx val="8"/>
          <c:order val="8"/>
          <c:spPr>
            <a:pattFill prst="ltDnDiag">
              <a:fgClr>
                <a:schemeClr val="tx1"/>
              </a:fgClr>
              <a:bgClr>
                <a:schemeClr val="bg1"/>
              </a:bgClr>
            </a:pattFill>
            <a:ln>
              <a:noFill/>
            </a:ln>
          </c:spPr>
          <c:invertIfNegative val="0"/>
          <c:val>
            <c:numRef>
              <c:f>Sheet1!$A$9:$Z$9</c:f>
              <c:numCache>
                <c:formatCode>General</c:formatCode>
                <c:ptCount val="26"/>
                <c:pt idx="5">
                  <c:v>0</c:v>
                </c:pt>
                <c:pt idx="10">
                  <c:v>0</c:v>
                </c:pt>
                <c:pt idx="15">
                  <c:v>0</c:v>
                </c:pt>
                <c:pt idx="20">
                  <c:v>0</c:v>
                </c:pt>
              </c:numCache>
            </c:numRef>
          </c:val>
          <c:extLst>
            <c:ext xmlns:c16="http://schemas.microsoft.com/office/drawing/2014/chart" uri="{C3380CC4-5D6E-409C-BE32-E72D297353CC}">
              <c16:uniqueId val="{00000017-13BA-4CD1-8491-59E1991DF7C6}"/>
            </c:ext>
          </c:extLst>
        </c:ser>
        <c:dLbls>
          <c:showLegendKey val="0"/>
          <c:showVal val="0"/>
          <c:showCatName val="0"/>
          <c:showSerName val="0"/>
          <c:showPercent val="0"/>
          <c:showBubbleSize val="0"/>
        </c:dLbls>
        <c:gapWidth val="0"/>
        <c:overlap val="100"/>
        <c:axId val="311970399"/>
        <c:axId val="1"/>
      </c:barChart>
      <c:lineChart>
        <c:grouping val="standard"/>
        <c:varyColors val="0"/>
        <c:ser>
          <c:idx val="9"/>
          <c:order val="9"/>
          <c:spPr>
            <a:ln w="28575" cmpd="sng" algn="ctr">
              <a:solidFill>
                <a:schemeClr val="accent1"/>
              </a:solidFill>
              <a:prstDash val="solid"/>
            </a:ln>
          </c:spPr>
          <c:marker>
            <c:symbol val="none"/>
          </c:marker>
          <c:val>
            <c:numRef>
              <c:f>Sheet1!$A$10:$Z$10</c:f>
              <c:numCache>
                <c:formatCode>General</c:formatCode>
                <c:ptCount val="26"/>
                <c:pt idx="0">
                  <c:v>0</c:v>
                </c:pt>
                <c:pt idx="1">
                  <c:v>2</c:v>
                </c:pt>
                <c:pt idx="2">
                  <c:v>4</c:v>
                </c:pt>
                <c:pt idx="3">
                  <c:v>6</c:v>
                </c:pt>
                <c:pt idx="4">
                  <c:v>8</c:v>
                </c:pt>
                <c:pt idx="5">
                  <c:v>10</c:v>
                </c:pt>
                <c:pt idx="6">
                  <c:v>14</c:v>
                </c:pt>
                <c:pt idx="7">
                  <c:v>18</c:v>
                </c:pt>
                <c:pt idx="8">
                  <c:v>22</c:v>
                </c:pt>
                <c:pt idx="9">
                  <c:v>26</c:v>
                </c:pt>
                <c:pt idx="10">
                  <c:v>30</c:v>
                </c:pt>
                <c:pt idx="11">
                  <c:v>34</c:v>
                </c:pt>
                <c:pt idx="12">
                  <c:v>38</c:v>
                </c:pt>
                <c:pt idx="13">
                  <c:v>42</c:v>
                </c:pt>
                <c:pt idx="14">
                  <c:v>46</c:v>
                </c:pt>
                <c:pt idx="15">
                  <c:v>50</c:v>
                </c:pt>
                <c:pt idx="16">
                  <c:v>62</c:v>
                </c:pt>
                <c:pt idx="17">
                  <c:v>74</c:v>
                </c:pt>
                <c:pt idx="18">
                  <c:v>86</c:v>
                </c:pt>
                <c:pt idx="19">
                  <c:v>98</c:v>
                </c:pt>
                <c:pt idx="20">
                  <c:v>110</c:v>
                </c:pt>
                <c:pt idx="21">
                  <c:v>120</c:v>
                </c:pt>
                <c:pt idx="22">
                  <c:v>130</c:v>
                </c:pt>
                <c:pt idx="23">
                  <c:v>140</c:v>
                </c:pt>
                <c:pt idx="24">
                  <c:v>150</c:v>
                </c:pt>
                <c:pt idx="25">
                  <c:v>160</c:v>
                </c:pt>
              </c:numCache>
            </c:numRef>
          </c:val>
          <c:smooth val="0"/>
          <c:extLst>
            <c:ext xmlns:c16="http://schemas.microsoft.com/office/drawing/2014/chart" uri="{C3380CC4-5D6E-409C-BE32-E72D297353CC}">
              <c16:uniqueId val="{00000018-13BA-4CD1-8491-59E1991DF7C6}"/>
            </c:ext>
          </c:extLst>
        </c:ser>
        <c:ser>
          <c:idx val="10"/>
          <c:order val="10"/>
          <c:spPr>
            <a:ln w="28575" cmpd="sng" algn="ctr">
              <a:solidFill>
                <a:schemeClr val="accent2"/>
              </a:solidFill>
              <a:prstDash val="solid"/>
            </a:ln>
          </c:spPr>
          <c:marker>
            <c:symbol val="none"/>
          </c:marker>
          <c:val>
            <c:numRef>
              <c:f>Sheet1!$A$11:$Z$11</c:f>
              <c:numCache>
                <c:formatCode>General</c:formatCode>
                <c:ptCount val="26"/>
                <c:pt idx="0">
                  <c:v>0</c:v>
                </c:pt>
                <c:pt idx="1">
                  <c:v>6</c:v>
                </c:pt>
                <c:pt idx="2">
                  <c:v>12</c:v>
                </c:pt>
                <c:pt idx="3">
                  <c:v>18</c:v>
                </c:pt>
                <c:pt idx="4">
                  <c:v>24</c:v>
                </c:pt>
                <c:pt idx="5">
                  <c:v>30</c:v>
                </c:pt>
                <c:pt idx="6">
                  <c:v>34</c:v>
                </c:pt>
                <c:pt idx="7">
                  <c:v>38</c:v>
                </c:pt>
                <c:pt idx="8">
                  <c:v>42</c:v>
                </c:pt>
                <c:pt idx="9">
                  <c:v>46</c:v>
                </c:pt>
                <c:pt idx="10">
                  <c:v>50</c:v>
                </c:pt>
                <c:pt idx="11">
                  <c:v>60</c:v>
                </c:pt>
                <c:pt idx="12">
                  <c:v>70</c:v>
                </c:pt>
                <c:pt idx="13">
                  <c:v>80</c:v>
                </c:pt>
                <c:pt idx="14">
                  <c:v>90</c:v>
                </c:pt>
                <c:pt idx="15">
                  <c:v>100</c:v>
                </c:pt>
                <c:pt idx="16">
                  <c:v>114</c:v>
                </c:pt>
                <c:pt idx="17">
                  <c:v>128</c:v>
                </c:pt>
                <c:pt idx="18">
                  <c:v>142</c:v>
                </c:pt>
                <c:pt idx="19">
                  <c:v>156</c:v>
                </c:pt>
                <c:pt idx="20">
                  <c:v>170</c:v>
                </c:pt>
                <c:pt idx="21">
                  <c:v>178</c:v>
                </c:pt>
                <c:pt idx="22">
                  <c:v>186</c:v>
                </c:pt>
                <c:pt idx="23">
                  <c:v>194</c:v>
                </c:pt>
                <c:pt idx="24">
                  <c:v>202</c:v>
                </c:pt>
                <c:pt idx="25">
                  <c:v>210</c:v>
                </c:pt>
              </c:numCache>
            </c:numRef>
          </c:val>
          <c:smooth val="0"/>
          <c:extLst>
            <c:ext xmlns:c16="http://schemas.microsoft.com/office/drawing/2014/chart" uri="{C3380CC4-5D6E-409C-BE32-E72D297353CC}">
              <c16:uniqueId val="{00000019-13BA-4CD1-8491-59E1991DF7C6}"/>
            </c:ext>
          </c:extLst>
        </c:ser>
        <c:ser>
          <c:idx val="11"/>
          <c:order val="11"/>
          <c:spPr>
            <a:ln w="28575" cmpd="sng" algn="ctr">
              <a:solidFill>
                <a:schemeClr val="accent3"/>
              </a:solidFill>
              <a:prstDash val="solid"/>
            </a:ln>
          </c:spPr>
          <c:marker>
            <c:symbol val="none"/>
          </c:marker>
          <c:val>
            <c:numRef>
              <c:f>Sheet1!$A$12:$Z$12</c:f>
              <c:numCache>
                <c:formatCode>General</c:formatCode>
                <c:ptCount val="26"/>
                <c:pt idx="0">
                  <c:v>0</c:v>
                </c:pt>
                <c:pt idx="1">
                  <c:v>2</c:v>
                </c:pt>
                <c:pt idx="2">
                  <c:v>4</c:v>
                </c:pt>
                <c:pt idx="3">
                  <c:v>6</c:v>
                </c:pt>
                <c:pt idx="4">
                  <c:v>8</c:v>
                </c:pt>
                <c:pt idx="5">
                  <c:v>10</c:v>
                </c:pt>
                <c:pt idx="6">
                  <c:v>14</c:v>
                </c:pt>
                <c:pt idx="7">
                  <c:v>18</c:v>
                </c:pt>
                <c:pt idx="8">
                  <c:v>22</c:v>
                </c:pt>
                <c:pt idx="9">
                  <c:v>26</c:v>
                </c:pt>
                <c:pt idx="10">
                  <c:v>30</c:v>
                </c:pt>
                <c:pt idx="11">
                  <c:v>34</c:v>
                </c:pt>
                <c:pt idx="12">
                  <c:v>38</c:v>
                </c:pt>
                <c:pt idx="13">
                  <c:v>42</c:v>
                </c:pt>
                <c:pt idx="14">
                  <c:v>46</c:v>
                </c:pt>
                <c:pt idx="15">
                  <c:v>50</c:v>
                </c:pt>
                <c:pt idx="16">
                  <c:v>58</c:v>
                </c:pt>
                <c:pt idx="17">
                  <c:v>66</c:v>
                </c:pt>
                <c:pt idx="18">
                  <c:v>74</c:v>
                </c:pt>
                <c:pt idx="19">
                  <c:v>82</c:v>
                </c:pt>
                <c:pt idx="20">
                  <c:v>90</c:v>
                </c:pt>
                <c:pt idx="21">
                  <c:v>94</c:v>
                </c:pt>
                <c:pt idx="22">
                  <c:v>98</c:v>
                </c:pt>
                <c:pt idx="23">
                  <c:v>102</c:v>
                </c:pt>
                <c:pt idx="24">
                  <c:v>106</c:v>
                </c:pt>
                <c:pt idx="25">
                  <c:v>110</c:v>
                </c:pt>
              </c:numCache>
            </c:numRef>
          </c:val>
          <c:smooth val="0"/>
          <c:extLst>
            <c:ext xmlns:c16="http://schemas.microsoft.com/office/drawing/2014/chart" uri="{C3380CC4-5D6E-409C-BE32-E72D297353CC}">
              <c16:uniqueId val="{0000001A-13BA-4CD1-8491-59E1991DF7C6}"/>
            </c:ext>
          </c:extLst>
        </c:ser>
        <c:dLbls>
          <c:showLegendKey val="0"/>
          <c:showVal val="0"/>
          <c:showCatName val="0"/>
          <c:showSerName val="0"/>
          <c:showPercent val="0"/>
          <c:showBubbleSize val="0"/>
        </c:dLbls>
        <c:marker val="1"/>
        <c:smooth val="0"/>
        <c:axId val="311970399"/>
        <c:axId val="1"/>
      </c:lineChart>
      <c:catAx>
        <c:axId val="311970399"/>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25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900" kern="1200">
                <a:solidFill>
                  <a:schemeClr val="tx1"/>
                </a:solidFill>
                <a:latin typeface="+mn-lt"/>
                <a:ea typeface="+mn-ea"/>
                <a:cs typeface="+mn-cs"/>
              </a:defRPr>
            </a:pPr>
            <a:endParaRPr lang="en-US"/>
          </a:p>
        </c:txPr>
        <c:crossAx val="311970399"/>
        <c:crosses val="min"/>
        <c:crossBetween val="between"/>
        <c:majorUnit val="50"/>
      </c:valAx>
    </c:plotArea>
    <c:plotVisOnly val="0"/>
    <c:dispBlanksAs val="gap"/>
    <c:showDLblsOverMax val="1"/>
  </c:chart>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2711482066320781E-2"/>
          <c:y val="9.8474341192787793E-2"/>
          <c:w val="0.92555831265508681"/>
          <c:h val="0.80305131761442439"/>
        </c:manualLayout>
      </c:layout>
      <c:barChart>
        <c:barDir val="col"/>
        <c:grouping val="stacked"/>
        <c:varyColors val="0"/>
        <c:ser>
          <c:idx val="0"/>
          <c:order val="0"/>
          <c:spPr>
            <a:solidFill>
              <a:schemeClr val="accent1"/>
            </a:solidFill>
            <a:ln>
              <a:noFill/>
            </a:ln>
          </c:spPr>
          <c:invertIfNegative val="0"/>
          <c:dPt>
            <c:idx val="0"/>
            <c:invertIfNegative val="0"/>
            <c:bubble3D val="0"/>
            <c:spPr>
              <a:solidFill>
                <a:schemeClr val="accent2"/>
              </a:solidFill>
              <a:ln>
                <a:noFill/>
              </a:ln>
            </c:spPr>
            <c:extLst>
              <c:ext xmlns:c16="http://schemas.microsoft.com/office/drawing/2014/chart" uri="{C3380CC4-5D6E-409C-BE32-E72D297353CC}">
                <c16:uniqueId val="{00000000-C912-483F-9D2E-4205348F9D9F}"/>
              </c:ext>
            </c:extLst>
          </c:dPt>
          <c:dPt>
            <c:idx val="4"/>
            <c:invertIfNegative val="0"/>
            <c:bubble3D val="0"/>
            <c:spPr>
              <a:solidFill>
                <a:schemeClr val="accent5"/>
              </a:solidFill>
              <a:ln>
                <a:noFill/>
              </a:ln>
            </c:spPr>
            <c:extLst>
              <c:ext xmlns:c16="http://schemas.microsoft.com/office/drawing/2014/chart" uri="{C3380CC4-5D6E-409C-BE32-E72D297353CC}">
                <c16:uniqueId val="{00000001-C912-483F-9D2E-4205348F9D9F}"/>
              </c:ext>
            </c:extLst>
          </c:dPt>
          <c:dPt>
            <c:idx val="8"/>
            <c:invertIfNegative val="0"/>
            <c:bubble3D val="0"/>
            <c:spPr>
              <a:solidFill>
                <a:schemeClr val="accent5"/>
              </a:solidFill>
              <a:ln>
                <a:noFill/>
              </a:ln>
            </c:spPr>
            <c:extLst>
              <c:ext xmlns:c16="http://schemas.microsoft.com/office/drawing/2014/chart" uri="{C3380CC4-5D6E-409C-BE32-E72D297353CC}">
                <c16:uniqueId val="{00000002-C912-483F-9D2E-4205348F9D9F}"/>
              </c:ext>
            </c:extLst>
          </c:dPt>
          <c:dPt>
            <c:idx val="12"/>
            <c:invertIfNegative val="0"/>
            <c:bubble3D val="0"/>
            <c:spPr>
              <a:solidFill>
                <a:schemeClr val="accent5"/>
              </a:solidFill>
              <a:ln>
                <a:noFill/>
              </a:ln>
            </c:spPr>
            <c:extLst>
              <c:ext xmlns:c16="http://schemas.microsoft.com/office/drawing/2014/chart" uri="{C3380CC4-5D6E-409C-BE32-E72D297353CC}">
                <c16:uniqueId val="{00000003-C912-483F-9D2E-4205348F9D9F}"/>
              </c:ext>
            </c:extLst>
          </c:dPt>
          <c:dPt>
            <c:idx val="16"/>
            <c:invertIfNegative val="0"/>
            <c:bubble3D val="0"/>
            <c:spPr>
              <a:solidFill>
                <a:schemeClr val="accent5"/>
              </a:solidFill>
              <a:ln>
                <a:noFill/>
              </a:ln>
            </c:spPr>
            <c:extLst>
              <c:ext xmlns:c16="http://schemas.microsoft.com/office/drawing/2014/chart" uri="{C3380CC4-5D6E-409C-BE32-E72D297353CC}">
                <c16:uniqueId val="{00000004-C912-483F-9D2E-4205348F9D9F}"/>
              </c:ext>
            </c:extLst>
          </c:dPt>
          <c:dLbls>
            <c:dLbl>
              <c:idx val="4"/>
              <c:layout>
                <c:manualLayout>
                  <c:x val="0"/>
                  <c:y val="1.3869625520110957E-3"/>
                </c:manualLayout>
              </c:layout>
              <c:numFmt formatCode="#,##0;&quot;-&quot;#,##0" sourceLinked="0"/>
              <c:spPr>
                <a:noFill/>
                <a:ln>
                  <a:noFill/>
                </a:ln>
              </c:spPr>
              <c:txPr>
                <a:bodyPr wrap="none"/>
                <a:lstStyle/>
                <a:p>
                  <a:pPr>
                    <a:defRPr sz="1000" kern="1200">
                      <a:solidFill>
                        <a:schemeClr val="bg1"/>
                      </a:solidFill>
                      <a:latin typeface="+mn-lt"/>
                      <a:ea typeface="+mn-ea"/>
                      <a:cs typeface="+mn-cs"/>
                      <a:sym typeface="Arial Nova"/>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C912-483F-9D2E-4205348F9D9F}"/>
                </c:ext>
              </c:extLst>
            </c:dLbl>
            <c:dLbl>
              <c:idx val="8"/>
              <c:layout>
                <c:manualLayout>
                  <c:x val="0"/>
                  <c:y val="6.9348127600554787E-4"/>
                </c:manualLayout>
              </c:layout>
              <c:numFmt formatCode="#,##0;&quot;-&quot;#,##0" sourceLinked="0"/>
              <c:spPr>
                <a:noFill/>
                <a:ln>
                  <a:noFill/>
                </a:ln>
              </c:spPr>
              <c:txPr>
                <a:bodyPr wrap="none"/>
                <a:lstStyle/>
                <a:p>
                  <a:pPr>
                    <a:defRPr sz="1000" kern="1200">
                      <a:solidFill>
                        <a:schemeClr val="bg1"/>
                      </a:solidFill>
                      <a:latin typeface="+mn-lt"/>
                      <a:ea typeface="+mn-ea"/>
                      <a:cs typeface="+mn-cs"/>
                      <a:sym typeface="Arial Nova"/>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C912-483F-9D2E-4205348F9D9F}"/>
                </c:ext>
              </c:extLst>
            </c:dLbl>
            <c:dLbl>
              <c:idx val="9"/>
              <c:layout>
                <c:manualLayout>
                  <c:x val="1.3760433115271826E-2"/>
                  <c:y val="-0.13522884882108183"/>
                </c:manualLayout>
              </c:layout>
              <c:numFmt formatCode="#,##0;&quot;-&quot;#,##0" sourceLinked="0"/>
              <c:spPr>
                <a:noFill/>
                <a:ln>
                  <a:noFill/>
                </a:ln>
              </c:spPr>
              <c:txPr>
                <a:bodyPr wrap="none"/>
                <a:lstStyle/>
                <a:p>
                  <a:pPr>
                    <a:defRPr sz="1000" kern="1200">
                      <a:solidFill>
                        <a:schemeClr val="tx1"/>
                      </a:solidFill>
                      <a:latin typeface="+mn-lt"/>
                      <a:ea typeface="+mn-ea"/>
                      <a:cs typeface="+mn-cs"/>
                      <a:sym typeface="Arial Nova"/>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C912-483F-9D2E-4205348F9D9F}"/>
                </c:ext>
              </c:extLst>
            </c:dLbl>
            <c:dLbl>
              <c:idx val="12"/>
              <c:layout>
                <c:manualLayout>
                  <c:x val="0"/>
                  <c:y val="1.3869625520110957E-3"/>
                </c:manualLayout>
              </c:layout>
              <c:numFmt formatCode="#,##0;&quot;-&quot;#,##0" sourceLinked="0"/>
              <c:spPr>
                <a:noFill/>
                <a:ln>
                  <a:noFill/>
                </a:ln>
              </c:spPr>
              <c:txPr>
                <a:bodyPr wrap="none"/>
                <a:lstStyle/>
                <a:p>
                  <a:pPr>
                    <a:defRPr sz="1000" kern="1200">
                      <a:solidFill>
                        <a:schemeClr val="bg1"/>
                      </a:solidFill>
                      <a:latin typeface="+mn-lt"/>
                      <a:ea typeface="+mn-ea"/>
                      <a:cs typeface="+mn-cs"/>
                      <a:sym typeface="Arial Nova"/>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C912-483F-9D2E-4205348F9D9F}"/>
                </c:ext>
              </c:extLst>
            </c:dLbl>
            <c:dLbl>
              <c:idx val="13"/>
              <c:layout>
                <c:manualLayout>
                  <c:x val="0"/>
                  <c:y val="1.3869625520110957E-3"/>
                </c:manualLayout>
              </c:layout>
              <c:numFmt formatCode="#,##0;&quot;-&quot;#,##0" sourceLinked="0"/>
              <c:spPr>
                <a:noFill/>
                <a:ln>
                  <a:noFill/>
                </a:ln>
              </c:spPr>
              <c:txPr>
                <a:bodyPr wrap="none"/>
                <a:lstStyle/>
                <a:p>
                  <a:pPr>
                    <a:defRPr sz="1000" kern="1200">
                      <a:solidFill>
                        <a:schemeClr val="bg1"/>
                      </a:solidFill>
                      <a:latin typeface="+mn-lt"/>
                      <a:ea typeface="+mn-ea"/>
                      <a:cs typeface="+mn-cs"/>
                      <a:sym typeface="Arial Nova"/>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C912-483F-9D2E-4205348F9D9F}"/>
                </c:ext>
              </c:extLst>
            </c:dLbl>
            <c:dLbl>
              <c:idx val="16"/>
              <c:layout>
                <c:manualLayout>
                  <c:x val="0"/>
                  <c:y val="1.3869625520110957E-3"/>
                </c:manualLayout>
              </c:layout>
              <c:numFmt formatCode="#,##0;&quot;-&quot;#,##0" sourceLinked="0"/>
              <c:spPr>
                <a:noFill/>
                <a:ln>
                  <a:noFill/>
                </a:ln>
              </c:spPr>
              <c:txPr>
                <a:bodyPr wrap="none"/>
                <a:lstStyle/>
                <a:p>
                  <a:pPr>
                    <a:defRPr sz="1000" kern="1200">
                      <a:solidFill>
                        <a:schemeClr val="bg1"/>
                      </a:solidFill>
                      <a:latin typeface="+mn-lt"/>
                      <a:ea typeface="+mn-ea"/>
                      <a:cs typeface="+mn-cs"/>
                      <a:sym typeface="Arial Nova"/>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C912-483F-9D2E-4205348F9D9F}"/>
                </c:ext>
              </c:extLst>
            </c:dLbl>
            <c:dLbl>
              <c:idx val="17"/>
              <c:layout>
                <c:manualLayout>
                  <c:x val="0"/>
                  <c:y val="1.3869625520110957E-3"/>
                </c:manualLayout>
              </c:layout>
              <c:numFmt formatCode="#,##0;&quot;-&quot;#,##0" sourceLinked="0"/>
              <c:spPr>
                <a:noFill/>
                <a:ln>
                  <a:noFill/>
                </a:ln>
              </c:spPr>
              <c:txPr>
                <a:bodyPr wrap="none"/>
                <a:lstStyle/>
                <a:p>
                  <a:pPr>
                    <a:defRPr sz="1000" kern="1200">
                      <a:solidFill>
                        <a:schemeClr val="bg1"/>
                      </a:solidFill>
                      <a:latin typeface="+mn-lt"/>
                      <a:ea typeface="+mn-ea"/>
                      <a:cs typeface="+mn-cs"/>
                      <a:sym typeface="Arial Nova"/>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C912-483F-9D2E-4205348F9D9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Sheet1!$A$1:$R$1</c:f>
              <c:numCache>
                <c:formatCode>General</c:formatCode>
                <c:ptCount val="18"/>
                <c:pt idx="0">
                  <c:v>0.2</c:v>
                </c:pt>
                <c:pt idx="4">
                  <c:v>94.2</c:v>
                </c:pt>
                <c:pt idx="5">
                  <c:v>4.1300000000000008</c:v>
                </c:pt>
                <c:pt idx="8">
                  <c:v>76</c:v>
                </c:pt>
                <c:pt idx="9">
                  <c:v>19.966058738185122</c:v>
                </c:pt>
                <c:pt idx="12">
                  <c:v>63.7</c:v>
                </c:pt>
                <c:pt idx="13">
                  <c:v>30.666469163944811</c:v>
                </c:pt>
                <c:pt idx="16">
                  <c:v>59.1</c:v>
                </c:pt>
                <c:pt idx="17">
                  <c:v>41.338516177934324</c:v>
                </c:pt>
              </c:numCache>
            </c:numRef>
          </c:val>
          <c:extLst>
            <c:ext xmlns:c16="http://schemas.microsoft.com/office/drawing/2014/chart" uri="{C3380CC4-5D6E-409C-BE32-E72D297353CC}">
              <c16:uniqueId val="{00000008-C912-483F-9D2E-4205348F9D9F}"/>
            </c:ext>
          </c:extLst>
        </c:ser>
        <c:ser>
          <c:idx val="1"/>
          <c:order val="1"/>
          <c:spPr>
            <a:solidFill>
              <a:schemeClr val="accent2"/>
            </a:solidFill>
            <a:ln>
              <a:noFill/>
            </a:ln>
          </c:spPr>
          <c:invertIfNegative val="0"/>
          <c:dPt>
            <c:idx val="0"/>
            <c:invertIfNegative val="0"/>
            <c:bubble3D val="0"/>
            <c:spPr>
              <a:solidFill>
                <a:schemeClr val="accent5"/>
              </a:solidFill>
              <a:ln>
                <a:noFill/>
              </a:ln>
            </c:spPr>
            <c:extLst>
              <c:ext xmlns:c16="http://schemas.microsoft.com/office/drawing/2014/chart" uri="{C3380CC4-5D6E-409C-BE32-E72D297353CC}">
                <c16:uniqueId val="{00000009-C912-483F-9D2E-4205348F9D9F}"/>
              </c:ext>
            </c:extLst>
          </c:dPt>
          <c:dPt>
            <c:idx val="4"/>
            <c:invertIfNegative val="0"/>
            <c:bubble3D val="0"/>
            <c:spPr>
              <a:solidFill>
                <a:schemeClr val="accent6"/>
              </a:solidFill>
              <a:ln>
                <a:noFill/>
              </a:ln>
            </c:spPr>
            <c:extLst>
              <c:ext xmlns:c16="http://schemas.microsoft.com/office/drawing/2014/chart" uri="{C3380CC4-5D6E-409C-BE32-E72D297353CC}">
                <c16:uniqueId val="{0000000A-C912-483F-9D2E-4205348F9D9F}"/>
              </c:ext>
            </c:extLst>
          </c:dPt>
          <c:dPt>
            <c:idx val="8"/>
            <c:invertIfNegative val="0"/>
            <c:bubble3D val="0"/>
            <c:spPr>
              <a:solidFill>
                <a:schemeClr val="accent6"/>
              </a:solidFill>
              <a:ln>
                <a:noFill/>
              </a:ln>
            </c:spPr>
            <c:extLst>
              <c:ext xmlns:c16="http://schemas.microsoft.com/office/drawing/2014/chart" uri="{C3380CC4-5D6E-409C-BE32-E72D297353CC}">
                <c16:uniqueId val="{0000000B-C912-483F-9D2E-4205348F9D9F}"/>
              </c:ext>
            </c:extLst>
          </c:dPt>
          <c:dPt>
            <c:idx val="12"/>
            <c:invertIfNegative val="0"/>
            <c:bubble3D val="0"/>
            <c:spPr>
              <a:solidFill>
                <a:schemeClr val="accent6"/>
              </a:solidFill>
              <a:ln>
                <a:noFill/>
              </a:ln>
            </c:spPr>
            <c:extLst>
              <c:ext xmlns:c16="http://schemas.microsoft.com/office/drawing/2014/chart" uri="{C3380CC4-5D6E-409C-BE32-E72D297353CC}">
                <c16:uniqueId val="{0000000C-C912-483F-9D2E-4205348F9D9F}"/>
              </c:ext>
            </c:extLst>
          </c:dPt>
          <c:dPt>
            <c:idx val="16"/>
            <c:invertIfNegative val="0"/>
            <c:bubble3D val="0"/>
            <c:spPr>
              <a:solidFill>
                <a:schemeClr val="accent6"/>
              </a:solidFill>
              <a:ln>
                <a:noFill/>
              </a:ln>
            </c:spPr>
            <c:extLst>
              <c:ext xmlns:c16="http://schemas.microsoft.com/office/drawing/2014/chart" uri="{C3380CC4-5D6E-409C-BE32-E72D297353CC}">
                <c16:uniqueId val="{0000000D-C912-483F-9D2E-4205348F9D9F}"/>
              </c:ext>
            </c:extLst>
          </c:dPt>
          <c:dLbls>
            <c:dLbl>
              <c:idx val="0"/>
              <c:layout>
                <c:manualLayout>
                  <c:x val="0"/>
                  <c:y val="1.3869625520110957E-3"/>
                </c:manualLayout>
              </c:layout>
              <c:numFmt formatCode="#,##0;&quot;-&quot;#,##0" sourceLinked="0"/>
              <c:spPr>
                <a:noFill/>
                <a:ln>
                  <a:noFill/>
                </a:ln>
              </c:spPr>
              <c:txPr>
                <a:bodyPr wrap="none"/>
                <a:lstStyle/>
                <a:p>
                  <a:pPr>
                    <a:defRPr sz="1000" kern="1200">
                      <a:solidFill>
                        <a:schemeClr val="bg1"/>
                      </a:solidFill>
                      <a:latin typeface="+mn-lt"/>
                      <a:ea typeface="+mn-ea"/>
                      <a:cs typeface="+mn-cs"/>
                      <a:sym typeface="Arial Nova"/>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9-C912-483F-9D2E-4205348F9D9F}"/>
                </c:ext>
              </c:extLst>
            </c:dLbl>
            <c:dLbl>
              <c:idx val="4"/>
              <c:layout>
                <c:manualLayout>
                  <c:x val="0"/>
                  <c:y val="6.9348127600554787E-4"/>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Nova"/>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C912-483F-9D2E-4205348F9D9F}"/>
                </c:ext>
              </c:extLst>
            </c:dLbl>
            <c:dLbl>
              <c:idx val="8"/>
              <c:layout>
                <c:manualLayout>
                  <c:x val="0"/>
                  <c:y val="6.9348127600554787E-4"/>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Nova"/>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C912-483F-9D2E-4205348F9D9F}"/>
                </c:ext>
              </c:extLst>
            </c:dLbl>
            <c:dLbl>
              <c:idx val="12"/>
              <c:layout>
                <c:manualLayout>
                  <c:x val="0"/>
                  <c:y val="6.9348127600554787E-4"/>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Nova"/>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C912-483F-9D2E-4205348F9D9F}"/>
                </c:ext>
              </c:extLst>
            </c:dLbl>
            <c:dLbl>
              <c:idx val="16"/>
              <c:layout>
                <c:manualLayout>
                  <c:x val="0"/>
                  <c:y val="6.9348127600554787E-4"/>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Nova"/>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C912-483F-9D2E-4205348F9D9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Sheet1!$A$2:$R$2</c:f>
              <c:numCache>
                <c:formatCode>General</c:formatCode>
                <c:ptCount val="18"/>
                <c:pt idx="0">
                  <c:v>108.5</c:v>
                </c:pt>
                <c:pt idx="4">
                  <c:v>19.700000000000003</c:v>
                </c:pt>
                <c:pt idx="5">
                  <c:v>7.23</c:v>
                </c:pt>
                <c:pt idx="8">
                  <c:v>17.200000000000003</c:v>
                </c:pt>
                <c:pt idx="9">
                  <c:v>8.2053615386293437</c:v>
                </c:pt>
                <c:pt idx="12">
                  <c:v>15.700000000000003</c:v>
                </c:pt>
                <c:pt idx="13">
                  <c:v>9.2669149930741952</c:v>
                </c:pt>
                <c:pt idx="16">
                  <c:v>15.600000000000001</c:v>
                </c:pt>
                <c:pt idx="17">
                  <c:v>10.931095977825571</c:v>
                </c:pt>
              </c:numCache>
            </c:numRef>
          </c:val>
          <c:extLst>
            <c:ext xmlns:c16="http://schemas.microsoft.com/office/drawing/2014/chart" uri="{C3380CC4-5D6E-409C-BE32-E72D297353CC}">
              <c16:uniqueId val="{0000000E-C912-483F-9D2E-4205348F9D9F}"/>
            </c:ext>
          </c:extLst>
        </c:ser>
        <c:ser>
          <c:idx val="2"/>
          <c:order val="2"/>
          <c:spPr>
            <a:solidFill>
              <a:schemeClr val="accent6"/>
            </a:solidFill>
            <a:ln>
              <a:noFill/>
            </a:ln>
          </c:spPr>
          <c:invertIfNegative val="0"/>
          <c:dLbls>
            <c:dLbl>
              <c:idx val="0"/>
              <c:layout>
                <c:manualLayout>
                  <c:x val="0"/>
                  <c:y val="1.3869625520110957E-3"/>
                </c:manualLayout>
              </c:layout>
              <c:numFmt formatCode="#,##0;&quot;-&quot;#,##0" sourceLinked="0"/>
              <c:spPr>
                <a:noFill/>
                <a:ln>
                  <a:noFill/>
                </a:ln>
              </c:spPr>
              <c:txPr>
                <a:bodyPr wrap="none"/>
                <a:lstStyle/>
                <a:p>
                  <a:pPr>
                    <a:defRPr sz="1000" kern="1200">
                      <a:solidFill>
                        <a:srgbClr val="FFFFFF"/>
                      </a:solidFill>
                      <a:latin typeface="+mn-lt"/>
                      <a:ea typeface="+mn-ea"/>
                      <a:cs typeface="+mn-cs"/>
                      <a:sym typeface="Arial Nova"/>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C912-483F-9D2E-4205348F9D9F}"/>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Sheet1!$A$3:$R$3</c:f>
              <c:numCache>
                <c:formatCode>General</c:formatCode>
                <c:ptCount val="18"/>
                <c:pt idx="0">
                  <c:v>25.100000000000009</c:v>
                </c:pt>
              </c:numCache>
            </c:numRef>
          </c:val>
          <c:extLst>
            <c:ext xmlns:c16="http://schemas.microsoft.com/office/drawing/2014/chart" uri="{C3380CC4-5D6E-409C-BE32-E72D297353CC}">
              <c16:uniqueId val="{00000010-C912-483F-9D2E-4205348F9D9F}"/>
            </c:ext>
          </c:extLst>
        </c:ser>
        <c:ser>
          <c:idx val="3"/>
          <c:order val="3"/>
          <c:spPr>
            <a:solidFill>
              <a:schemeClr val="accent1"/>
            </a:solidFill>
            <a:ln>
              <a:noFill/>
            </a:ln>
          </c:spPr>
          <c:invertIfNegative val="0"/>
          <c:val>
            <c:numRef>
              <c:f>Sheet1!$A$4:$R$4</c:f>
              <c:numCache>
                <c:formatCode>General</c:formatCode>
                <c:ptCount val="18"/>
                <c:pt idx="0">
                  <c:v>0</c:v>
                </c:pt>
              </c:numCache>
            </c:numRef>
          </c:val>
          <c:extLst>
            <c:ext xmlns:c16="http://schemas.microsoft.com/office/drawing/2014/chart" uri="{C3380CC4-5D6E-409C-BE32-E72D297353CC}">
              <c16:uniqueId val="{00000011-C912-483F-9D2E-4205348F9D9F}"/>
            </c:ext>
          </c:extLst>
        </c:ser>
        <c:dLbls>
          <c:showLegendKey val="0"/>
          <c:showVal val="0"/>
          <c:showCatName val="0"/>
          <c:showSerName val="0"/>
          <c:showPercent val="0"/>
          <c:showBubbleSize val="0"/>
        </c:dLbls>
        <c:gapWidth val="50"/>
        <c:overlap val="100"/>
        <c:axId val="992130783"/>
        <c:axId val="1"/>
      </c:barChart>
      <c:catAx>
        <c:axId val="992130783"/>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8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1000" kern="1200">
                <a:solidFill>
                  <a:schemeClr val="tx1"/>
                </a:solidFill>
                <a:latin typeface="+mn-lt"/>
                <a:ea typeface="+mn-ea"/>
                <a:cs typeface="+mn-cs"/>
                <a:sym typeface="Arial Nova"/>
              </a:defRPr>
            </a:pPr>
            <a:endParaRPr lang="en-US"/>
          </a:p>
        </c:txPr>
        <c:crossAx val="992130783"/>
        <c:crosses val="min"/>
        <c:crossBetween val="between"/>
        <c:majorUnit val="20"/>
      </c:valAx>
    </c:plotArea>
    <c:plotVisOnly val="0"/>
    <c:dispBlanksAs val="gap"/>
    <c:showDLblsOverMax val="1"/>
  </c:chart>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9559748427672952E-2"/>
          <c:y val="7.7865266841644798E-2"/>
          <c:w val="0.90408805031446537"/>
          <c:h val="0.8442694663167104"/>
        </c:manualLayout>
      </c:layout>
      <c:barChart>
        <c:barDir val="col"/>
        <c:grouping val="stacked"/>
        <c:varyColors val="0"/>
        <c:ser>
          <c:idx val="0"/>
          <c:order val="0"/>
          <c:spPr>
            <a:solidFill>
              <a:schemeClr val="bg2"/>
            </a:solidFill>
            <a:ln>
              <a:noFill/>
            </a:ln>
          </c:spPr>
          <c:invertIfNegative val="0"/>
          <c:dPt>
            <c:idx val="0"/>
            <c:invertIfNegative val="0"/>
            <c:bubble3D val="0"/>
            <c:spPr>
              <a:solidFill>
                <a:schemeClr val="accent1"/>
              </a:solidFill>
              <a:ln>
                <a:noFill/>
              </a:ln>
            </c:spPr>
            <c:extLst>
              <c:ext xmlns:c16="http://schemas.microsoft.com/office/drawing/2014/chart" uri="{C3380CC4-5D6E-409C-BE32-E72D297353CC}">
                <c16:uniqueId val="{00000000-6659-4E75-8ECF-29411E122066}"/>
              </c:ext>
            </c:extLst>
          </c:dPt>
          <c:dPt>
            <c:idx val="25"/>
            <c:invertIfNegative val="0"/>
            <c:bubble3D val="0"/>
            <c:spPr>
              <a:solidFill>
                <a:schemeClr val="accent4"/>
              </a:solidFill>
              <a:ln>
                <a:noFill/>
              </a:ln>
            </c:spPr>
            <c:extLst>
              <c:ext xmlns:c16="http://schemas.microsoft.com/office/drawing/2014/chart" uri="{C3380CC4-5D6E-409C-BE32-E72D297353CC}">
                <c16:uniqueId val="{00000001-6659-4E75-8ECF-29411E122066}"/>
              </c:ext>
            </c:extLst>
          </c:dPt>
          <c:val>
            <c:numRef>
              <c:f>Sheet1!$A$1:$Z$1</c:f>
              <c:numCache>
                <c:formatCode>General</c:formatCode>
                <c:ptCount val="26"/>
                <c:pt idx="0">
                  <c:v>0.1</c:v>
                </c:pt>
                <c:pt idx="5">
                  <c:v>1.3</c:v>
                </c:pt>
                <c:pt idx="10">
                  <c:v>2</c:v>
                </c:pt>
                <c:pt idx="15">
                  <c:v>2.1</c:v>
                </c:pt>
                <c:pt idx="20">
                  <c:v>1.3</c:v>
                </c:pt>
                <c:pt idx="25">
                  <c:v>2.8</c:v>
                </c:pt>
              </c:numCache>
            </c:numRef>
          </c:val>
          <c:extLst>
            <c:ext xmlns:c16="http://schemas.microsoft.com/office/drawing/2014/chart" uri="{C3380CC4-5D6E-409C-BE32-E72D297353CC}">
              <c16:uniqueId val="{00000002-6659-4E75-8ECF-29411E122066}"/>
            </c:ext>
          </c:extLst>
        </c:ser>
        <c:ser>
          <c:idx val="1"/>
          <c:order val="1"/>
          <c:spPr>
            <a:solidFill>
              <a:schemeClr val="accent1"/>
            </a:solidFill>
            <a:ln>
              <a:noFill/>
            </a:ln>
          </c:spPr>
          <c:invertIfNegative val="0"/>
          <c:dPt>
            <c:idx val="0"/>
            <c:invertIfNegative val="0"/>
            <c:bubble3D val="0"/>
            <c:spPr>
              <a:solidFill>
                <a:schemeClr val="bg2"/>
              </a:solidFill>
              <a:ln>
                <a:noFill/>
              </a:ln>
            </c:spPr>
            <c:extLst>
              <c:ext xmlns:c16="http://schemas.microsoft.com/office/drawing/2014/chart" uri="{C3380CC4-5D6E-409C-BE32-E72D297353CC}">
                <c16:uniqueId val="{00000003-6659-4E75-8ECF-29411E122066}"/>
              </c:ext>
            </c:extLst>
          </c:dPt>
          <c:dPt>
            <c:idx val="20"/>
            <c:invertIfNegative val="0"/>
            <c:bubble3D val="0"/>
            <c:spPr>
              <a:solidFill>
                <a:schemeClr val="accent3"/>
              </a:solidFill>
              <a:ln>
                <a:noFill/>
              </a:ln>
            </c:spPr>
            <c:extLst>
              <c:ext xmlns:c16="http://schemas.microsoft.com/office/drawing/2014/chart" uri="{C3380CC4-5D6E-409C-BE32-E72D297353CC}">
                <c16:uniqueId val="{00000004-6659-4E75-8ECF-29411E122066}"/>
              </c:ext>
            </c:extLst>
          </c:dPt>
          <c:dPt>
            <c:idx val="25"/>
            <c:invertIfNegative val="0"/>
            <c:bubble3D val="0"/>
            <c:spPr>
              <a:solidFill>
                <a:schemeClr val="accent3"/>
              </a:solidFill>
              <a:ln>
                <a:noFill/>
              </a:ln>
            </c:spPr>
            <c:extLst>
              <c:ext xmlns:c16="http://schemas.microsoft.com/office/drawing/2014/chart" uri="{C3380CC4-5D6E-409C-BE32-E72D297353CC}">
                <c16:uniqueId val="{00000005-6659-4E75-8ECF-29411E122066}"/>
              </c:ext>
            </c:extLst>
          </c:dPt>
          <c:val>
            <c:numRef>
              <c:f>Sheet1!$A$2:$Z$2</c:f>
              <c:numCache>
                <c:formatCode>General</c:formatCode>
                <c:ptCount val="26"/>
                <c:pt idx="0">
                  <c:v>0.8</c:v>
                </c:pt>
                <c:pt idx="5">
                  <c:v>7.7</c:v>
                </c:pt>
                <c:pt idx="10">
                  <c:v>27</c:v>
                </c:pt>
                <c:pt idx="15">
                  <c:v>36.200000000000003</c:v>
                </c:pt>
                <c:pt idx="20">
                  <c:v>35.4</c:v>
                </c:pt>
                <c:pt idx="25">
                  <c:v>11.099999999999998</c:v>
                </c:pt>
              </c:numCache>
            </c:numRef>
          </c:val>
          <c:extLst>
            <c:ext xmlns:c16="http://schemas.microsoft.com/office/drawing/2014/chart" uri="{C3380CC4-5D6E-409C-BE32-E72D297353CC}">
              <c16:uniqueId val="{00000006-6659-4E75-8ECF-29411E122066}"/>
            </c:ext>
          </c:extLst>
        </c:ser>
        <c:ser>
          <c:idx val="2"/>
          <c:order val="2"/>
          <c:spPr>
            <a:solidFill>
              <a:schemeClr val="accent6"/>
            </a:solidFill>
            <a:ln>
              <a:noFill/>
            </a:ln>
          </c:spPr>
          <c:invertIfNegative val="0"/>
          <c:dPt>
            <c:idx val="15"/>
            <c:invertIfNegative val="0"/>
            <c:bubble3D val="0"/>
            <c:spPr>
              <a:solidFill>
                <a:schemeClr val="accent3"/>
              </a:solidFill>
              <a:ln>
                <a:noFill/>
              </a:ln>
            </c:spPr>
            <c:extLst>
              <c:ext xmlns:c16="http://schemas.microsoft.com/office/drawing/2014/chart" uri="{C3380CC4-5D6E-409C-BE32-E72D297353CC}">
                <c16:uniqueId val="{00000007-6659-4E75-8ECF-29411E122066}"/>
              </c:ext>
            </c:extLst>
          </c:dPt>
          <c:dPt>
            <c:idx val="20"/>
            <c:invertIfNegative val="0"/>
            <c:bubble3D val="0"/>
            <c:spPr>
              <a:solidFill>
                <a:schemeClr val="accent1"/>
              </a:solidFill>
              <a:ln>
                <a:noFill/>
              </a:ln>
            </c:spPr>
            <c:extLst>
              <c:ext xmlns:c16="http://schemas.microsoft.com/office/drawing/2014/chart" uri="{C3380CC4-5D6E-409C-BE32-E72D297353CC}">
                <c16:uniqueId val="{00000008-6659-4E75-8ECF-29411E122066}"/>
              </c:ext>
            </c:extLst>
          </c:dPt>
          <c:dPt>
            <c:idx val="25"/>
            <c:invertIfNegative val="0"/>
            <c:bubble3D val="0"/>
            <c:spPr>
              <a:solidFill>
                <a:schemeClr val="accent1"/>
              </a:solidFill>
              <a:ln>
                <a:noFill/>
              </a:ln>
            </c:spPr>
            <c:extLst>
              <c:ext xmlns:c16="http://schemas.microsoft.com/office/drawing/2014/chart" uri="{C3380CC4-5D6E-409C-BE32-E72D297353CC}">
                <c16:uniqueId val="{00000009-6659-4E75-8ECF-29411E122066}"/>
              </c:ext>
            </c:extLst>
          </c:dPt>
          <c:val>
            <c:numRef>
              <c:f>Sheet1!$A$3:$Z$3</c:f>
              <c:numCache>
                <c:formatCode>General</c:formatCode>
                <c:ptCount val="26"/>
                <c:pt idx="0">
                  <c:v>92.4</c:v>
                </c:pt>
                <c:pt idx="5">
                  <c:v>59.099999999999994</c:v>
                </c:pt>
                <c:pt idx="10">
                  <c:v>58.8</c:v>
                </c:pt>
                <c:pt idx="15">
                  <c:v>64.799999999999983</c:v>
                </c:pt>
                <c:pt idx="20">
                  <c:v>42.300000000000004</c:v>
                </c:pt>
                <c:pt idx="25">
                  <c:v>53.4</c:v>
                </c:pt>
              </c:numCache>
            </c:numRef>
          </c:val>
          <c:extLst>
            <c:ext xmlns:c16="http://schemas.microsoft.com/office/drawing/2014/chart" uri="{C3380CC4-5D6E-409C-BE32-E72D297353CC}">
              <c16:uniqueId val="{0000000A-6659-4E75-8ECF-29411E122066}"/>
            </c:ext>
          </c:extLst>
        </c:ser>
        <c:ser>
          <c:idx val="3"/>
          <c:order val="3"/>
          <c:spPr>
            <a:solidFill>
              <a:schemeClr val="accent3"/>
            </a:solidFill>
            <a:ln>
              <a:noFill/>
            </a:ln>
          </c:spPr>
          <c:invertIfNegative val="0"/>
          <c:dPt>
            <c:idx val="15"/>
            <c:invertIfNegative val="0"/>
            <c:bubble3D val="0"/>
            <c:spPr>
              <a:solidFill>
                <a:schemeClr val="accent6"/>
              </a:solidFill>
              <a:ln>
                <a:noFill/>
              </a:ln>
            </c:spPr>
            <c:extLst>
              <c:ext xmlns:c16="http://schemas.microsoft.com/office/drawing/2014/chart" uri="{C3380CC4-5D6E-409C-BE32-E72D297353CC}">
                <c16:uniqueId val="{0000000B-6659-4E75-8ECF-29411E122066}"/>
              </c:ext>
            </c:extLst>
          </c:dPt>
          <c:dPt>
            <c:idx val="20"/>
            <c:invertIfNegative val="0"/>
            <c:bubble3D val="0"/>
            <c:spPr>
              <a:solidFill>
                <a:schemeClr val="accent4"/>
              </a:solidFill>
              <a:ln>
                <a:noFill/>
              </a:ln>
            </c:spPr>
            <c:extLst>
              <c:ext xmlns:c16="http://schemas.microsoft.com/office/drawing/2014/chart" uri="{C3380CC4-5D6E-409C-BE32-E72D297353CC}">
                <c16:uniqueId val="{0000000C-6659-4E75-8ECF-29411E122066}"/>
              </c:ext>
            </c:extLst>
          </c:dPt>
          <c:dPt>
            <c:idx val="25"/>
            <c:invertIfNegative val="0"/>
            <c:bubble3D val="0"/>
            <c:spPr>
              <a:solidFill>
                <a:schemeClr val="accent6"/>
              </a:solidFill>
              <a:ln>
                <a:noFill/>
              </a:ln>
            </c:spPr>
            <c:extLst>
              <c:ext xmlns:c16="http://schemas.microsoft.com/office/drawing/2014/chart" uri="{C3380CC4-5D6E-409C-BE32-E72D297353CC}">
                <c16:uniqueId val="{0000000D-6659-4E75-8ECF-29411E122066}"/>
              </c:ext>
            </c:extLst>
          </c:dPt>
          <c:val>
            <c:numRef>
              <c:f>Sheet1!$A$4:$Z$4</c:f>
              <c:numCache>
                <c:formatCode>General</c:formatCode>
                <c:ptCount val="26"/>
                <c:pt idx="0">
                  <c:v>192.5</c:v>
                </c:pt>
                <c:pt idx="5">
                  <c:v>158.69999999999999</c:v>
                </c:pt>
                <c:pt idx="10">
                  <c:v>113.8</c:v>
                </c:pt>
                <c:pt idx="15">
                  <c:v>98.9</c:v>
                </c:pt>
                <c:pt idx="20">
                  <c:v>44.400000000000006</c:v>
                </c:pt>
                <c:pt idx="25">
                  <c:v>99.899999999999991</c:v>
                </c:pt>
              </c:numCache>
            </c:numRef>
          </c:val>
          <c:extLst>
            <c:ext xmlns:c16="http://schemas.microsoft.com/office/drawing/2014/chart" uri="{C3380CC4-5D6E-409C-BE32-E72D297353CC}">
              <c16:uniqueId val="{0000000E-6659-4E75-8ECF-29411E122066}"/>
            </c:ext>
          </c:extLst>
        </c:ser>
        <c:ser>
          <c:idx val="4"/>
          <c:order val="4"/>
          <c:spPr>
            <a:solidFill>
              <a:schemeClr val="accent4"/>
            </a:solidFill>
            <a:ln>
              <a:noFill/>
            </a:ln>
          </c:spPr>
          <c:invertIfNegative val="0"/>
          <c:dPt>
            <c:idx val="20"/>
            <c:invertIfNegative val="0"/>
            <c:bubble3D val="0"/>
            <c:spPr>
              <a:solidFill>
                <a:schemeClr val="accent6"/>
              </a:solidFill>
              <a:ln>
                <a:noFill/>
              </a:ln>
            </c:spPr>
            <c:extLst>
              <c:ext xmlns:c16="http://schemas.microsoft.com/office/drawing/2014/chart" uri="{C3380CC4-5D6E-409C-BE32-E72D297353CC}">
                <c16:uniqueId val="{0000000F-6659-4E75-8ECF-29411E122066}"/>
              </c:ext>
            </c:extLst>
          </c:dPt>
          <c:dPt>
            <c:idx val="25"/>
            <c:invertIfNegative val="0"/>
            <c:bubble3D val="0"/>
            <c:spPr>
              <a:solidFill>
                <a:schemeClr val="bg2"/>
              </a:solidFill>
              <a:ln>
                <a:noFill/>
              </a:ln>
            </c:spPr>
            <c:extLst>
              <c:ext xmlns:c16="http://schemas.microsoft.com/office/drawing/2014/chart" uri="{C3380CC4-5D6E-409C-BE32-E72D297353CC}">
                <c16:uniqueId val="{00000010-6659-4E75-8ECF-29411E122066}"/>
              </c:ext>
            </c:extLst>
          </c:dPt>
          <c:val>
            <c:numRef>
              <c:f>Sheet1!$A$5:$Z$5</c:f>
              <c:numCache>
                <c:formatCode>General</c:formatCode>
                <c:ptCount val="26"/>
                <c:pt idx="0">
                  <c:v>306.99999999999994</c:v>
                </c:pt>
                <c:pt idx="5">
                  <c:v>304.60000000000002</c:v>
                </c:pt>
                <c:pt idx="10">
                  <c:v>231.9</c:v>
                </c:pt>
                <c:pt idx="15">
                  <c:v>125.39999999999998</c:v>
                </c:pt>
                <c:pt idx="20">
                  <c:v>105.6</c:v>
                </c:pt>
                <c:pt idx="25">
                  <c:v>0</c:v>
                </c:pt>
              </c:numCache>
            </c:numRef>
          </c:val>
          <c:extLst>
            <c:ext xmlns:c16="http://schemas.microsoft.com/office/drawing/2014/chart" uri="{C3380CC4-5D6E-409C-BE32-E72D297353CC}">
              <c16:uniqueId val="{00000011-6659-4E75-8ECF-29411E122066}"/>
            </c:ext>
          </c:extLst>
        </c:ser>
        <c:dLbls>
          <c:showLegendKey val="0"/>
          <c:showVal val="0"/>
          <c:showCatName val="0"/>
          <c:showSerName val="0"/>
          <c:showPercent val="0"/>
          <c:showBubbleSize val="0"/>
        </c:dLbls>
        <c:gapWidth val="0"/>
        <c:overlap val="100"/>
        <c:axId val="628388032"/>
        <c:axId val="1"/>
      </c:barChart>
      <c:lineChart>
        <c:grouping val="standard"/>
        <c:varyColors val="0"/>
        <c:ser>
          <c:idx val="5"/>
          <c:order val="5"/>
          <c:spPr>
            <a:ln w="28575" cmpd="sng" algn="ctr">
              <a:solidFill>
                <a:schemeClr val="accent1"/>
              </a:solidFill>
              <a:prstDash val="solid"/>
            </a:ln>
          </c:spPr>
          <c:marker>
            <c:symbol val="none"/>
          </c:marker>
          <c:val>
            <c:numRef>
              <c:f>Sheet1!$A$6:$Z$6</c:f>
              <c:numCache>
                <c:formatCode>General</c:formatCode>
                <c:ptCount val="26"/>
                <c:pt idx="0">
                  <c:v>592.80000000000007</c:v>
                </c:pt>
                <c:pt idx="1">
                  <c:v>580.5200000000001</c:v>
                </c:pt>
                <c:pt idx="2">
                  <c:v>568.24</c:v>
                </c:pt>
                <c:pt idx="3">
                  <c:v>555.96</c:v>
                </c:pt>
                <c:pt idx="4">
                  <c:v>543.67999999999995</c:v>
                </c:pt>
                <c:pt idx="5">
                  <c:v>531.4</c:v>
                </c:pt>
                <c:pt idx="6">
                  <c:v>511.82</c:v>
                </c:pt>
                <c:pt idx="7">
                  <c:v>492.24</c:v>
                </c:pt>
                <c:pt idx="8">
                  <c:v>472.66</c:v>
                </c:pt>
                <c:pt idx="9">
                  <c:v>453.08000000000004</c:v>
                </c:pt>
                <c:pt idx="10">
                  <c:v>433.50000000000006</c:v>
                </c:pt>
                <c:pt idx="11">
                  <c:v>412.28000000000003</c:v>
                </c:pt>
                <c:pt idx="12">
                  <c:v>391.06</c:v>
                </c:pt>
                <c:pt idx="13">
                  <c:v>369.84000000000003</c:v>
                </c:pt>
                <c:pt idx="14">
                  <c:v>348.62</c:v>
                </c:pt>
                <c:pt idx="15">
                  <c:v>327.39999999999998</c:v>
                </c:pt>
                <c:pt idx="16">
                  <c:v>307.71999999999997</c:v>
                </c:pt>
                <c:pt idx="17">
                  <c:v>288.03999999999996</c:v>
                </c:pt>
                <c:pt idx="18">
                  <c:v>268.36</c:v>
                </c:pt>
                <c:pt idx="19">
                  <c:v>248.68</c:v>
                </c:pt>
                <c:pt idx="20">
                  <c:v>229</c:v>
                </c:pt>
                <c:pt idx="21">
                  <c:v>216.64</c:v>
                </c:pt>
                <c:pt idx="22">
                  <c:v>204.28</c:v>
                </c:pt>
                <c:pt idx="23">
                  <c:v>191.92</c:v>
                </c:pt>
                <c:pt idx="24">
                  <c:v>179.56</c:v>
                </c:pt>
                <c:pt idx="25">
                  <c:v>167.2</c:v>
                </c:pt>
              </c:numCache>
            </c:numRef>
          </c:val>
          <c:smooth val="0"/>
          <c:extLst>
            <c:ext xmlns:c16="http://schemas.microsoft.com/office/drawing/2014/chart" uri="{C3380CC4-5D6E-409C-BE32-E72D297353CC}">
              <c16:uniqueId val="{00000012-6659-4E75-8ECF-29411E122066}"/>
            </c:ext>
          </c:extLst>
        </c:ser>
        <c:dLbls>
          <c:showLegendKey val="0"/>
          <c:showVal val="0"/>
          <c:showCatName val="0"/>
          <c:showSerName val="0"/>
          <c:showPercent val="0"/>
          <c:showBubbleSize val="0"/>
        </c:dLbls>
        <c:marker val="1"/>
        <c:smooth val="0"/>
        <c:axId val="628388032"/>
        <c:axId val="1"/>
      </c:lineChart>
      <c:catAx>
        <c:axId val="628388032"/>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60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900" kern="1200">
                <a:solidFill>
                  <a:schemeClr val="tx1"/>
                </a:solidFill>
                <a:latin typeface="+mn-lt"/>
                <a:ea typeface="+mn-ea"/>
                <a:cs typeface="+mn-cs"/>
              </a:defRPr>
            </a:pPr>
            <a:endParaRPr lang="en-US"/>
          </a:p>
        </c:txPr>
        <c:crossAx val="628388032"/>
        <c:crosses val="min"/>
        <c:crossBetween val="between"/>
        <c:majorUnit val="100"/>
      </c:valAx>
    </c:plotArea>
    <c:plotVisOnly val="0"/>
    <c:dispBlanksAs val="gap"/>
    <c:showDLblsOverMax val="1"/>
  </c:chart>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9285490441867751E-2"/>
          <c:y val="9.812568908489526E-2"/>
          <c:w val="0.90441867753055472"/>
          <c:h val="0.80374862183020945"/>
        </c:manualLayout>
      </c:layout>
      <c:lineChart>
        <c:grouping val="standard"/>
        <c:varyColors val="0"/>
        <c:ser>
          <c:idx val="0"/>
          <c:order val="0"/>
          <c:spPr>
            <a:ln w="19050" cmpd="sng" algn="ctr">
              <a:solidFill>
                <a:schemeClr val="accent1"/>
              </a:solidFill>
              <a:prstDash val="solid"/>
            </a:ln>
          </c:spPr>
          <c:marker>
            <c:symbol val="none"/>
          </c:marker>
          <c:val>
            <c:numRef>
              <c:f>Sheet1!$A$1:$Z$1</c:f>
              <c:numCache>
                <c:formatCode>General</c:formatCode>
                <c:ptCount val="26"/>
                <c:pt idx="0">
                  <c:v>100</c:v>
                </c:pt>
                <c:pt idx="1">
                  <c:v>97.928475033738195</c:v>
                </c:pt>
                <c:pt idx="2">
                  <c:v>95.856950067476376</c:v>
                </c:pt>
                <c:pt idx="3">
                  <c:v>93.785425101214571</c:v>
                </c:pt>
                <c:pt idx="4">
                  <c:v>91.713900134952752</c:v>
                </c:pt>
                <c:pt idx="5">
                  <c:v>89.642375168690947</c:v>
                </c:pt>
                <c:pt idx="6">
                  <c:v>86.339406207827253</c:v>
                </c:pt>
                <c:pt idx="7">
                  <c:v>83.036437246963558</c:v>
                </c:pt>
                <c:pt idx="8">
                  <c:v>79.733468286099864</c:v>
                </c:pt>
                <c:pt idx="9">
                  <c:v>76.43049932523617</c:v>
                </c:pt>
                <c:pt idx="10">
                  <c:v>73.127530364372475</c:v>
                </c:pt>
                <c:pt idx="11">
                  <c:v>69.547908232118758</c:v>
                </c:pt>
                <c:pt idx="12">
                  <c:v>65.96828609986504</c:v>
                </c:pt>
                <c:pt idx="13">
                  <c:v>62.388663967611329</c:v>
                </c:pt>
                <c:pt idx="14">
                  <c:v>58.809041835357618</c:v>
                </c:pt>
                <c:pt idx="15">
                  <c:v>55.2294197031039</c:v>
                </c:pt>
                <c:pt idx="16">
                  <c:v>51.909581646423739</c:v>
                </c:pt>
                <c:pt idx="17">
                  <c:v>48.589743589743577</c:v>
                </c:pt>
                <c:pt idx="18">
                  <c:v>45.269905533063422</c:v>
                </c:pt>
                <c:pt idx="19">
                  <c:v>41.950067476383261</c:v>
                </c:pt>
                <c:pt idx="20">
                  <c:v>38.630229419703099</c:v>
                </c:pt>
                <c:pt idx="21">
                  <c:v>36.54520917678812</c:v>
                </c:pt>
                <c:pt idx="22">
                  <c:v>34.460188933873141</c:v>
                </c:pt>
                <c:pt idx="23">
                  <c:v>32.375168690958162</c:v>
                </c:pt>
                <c:pt idx="24">
                  <c:v>30.29014844804318</c:v>
                </c:pt>
                <c:pt idx="25">
                  <c:v>28.205128205128201</c:v>
                </c:pt>
              </c:numCache>
            </c:numRef>
          </c:val>
          <c:smooth val="0"/>
          <c:extLst>
            <c:ext xmlns:c16="http://schemas.microsoft.com/office/drawing/2014/chart" uri="{C3380CC4-5D6E-409C-BE32-E72D297353CC}">
              <c16:uniqueId val="{00000000-67E4-4FDD-BCCD-E7B533C7EE55}"/>
            </c:ext>
          </c:extLst>
        </c:ser>
        <c:ser>
          <c:idx val="1"/>
          <c:order val="1"/>
          <c:spPr>
            <a:ln w="19050" cmpd="sng" algn="ctr">
              <a:solidFill>
                <a:schemeClr val="accent2"/>
              </a:solidFill>
              <a:prstDash val="solid"/>
            </a:ln>
          </c:spPr>
          <c:marker>
            <c:symbol val="none"/>
          </c:marker>
          <c:val>
            <c:numRef>
              <c:f>Sheet1!$A$2:$Z$2</c:f>
              <c:numCache>
                <c:formatCode>General</c:formatCode>
                <c:ptCount val="26"/>
                <c:pt idx="0">
                  <c:v>100</c:v>
                </c:pt>
                <c:pt idx="1">
                  <c:v>99.047664816644883</c:v>
                </c:pt>
                <c:pt idx="2">
                  <c:v>98.095329633289751</c:v>
                </c:pt>
                <c:pt idx="3">
                  <c:v>97.142994449934633</c:v>
                </c:pt>
                <c:pt idx="4">
                  <c:v>96.190659266579502</c:v>
                </c:pt>
                <c:pt idx="5">
                  <c:v>95.238324083224384</c:v>
                </c:pt>
                <c:pt idx="6">
                  <c:v>93.253610462044563</c:v>
                </c:pt>
                <c:pt idx="7">
                  <c:v>91.268896840864755</c:v>
                </c:pt>
                <c:pt idx="8">
                  <c:v>89.284183219684934</c:v>
                </c:pt>
                <c:pt idx="9">
                  <c:v>87.299469598505127</c:v>
                </c:pt>
                <c:pt idx="10">
                  <c:v>85.314755977325305</c:v>
                </c:pt>
                <c:pt idx="11">
                  <c:v>84.987870994704977</c:v>
                </c:pt>
                <c:pt idx="12">
                  <c:v>84.660986012084649</c:v>
                </c:pt>
                <c:pt idx="13">
                  <c:v>84.334101029464335</c:v>
                </c:pt>
                <c:pt idx="14">
                  <c:v>84.007216046844007</c:v>
                </c:pt>
                <c:pt idx="15">
                  <c:v>83.68033106422368</c:v>
                </c:pt>
                <c:pt idx="16">
                  <c:v>82.15917589550449</c:v>
                </c:pt>
                <c:pt idx="17">
                  <c:v>80.6380207267853</c:v>
                </c:pt>
                <c:pt idx="18">
                  <c:v>79.116865558066124</c:v>
                </c:pt>
                <c:pt idx="19">
                  <c:v>77.595710389346934</c:v>
                </c:pt>
                <c:pt idx="20">
                  <c:v>76.074555220627744</c:v>
                </c:pt>
                <c:pt idx="21">
                  <c:v>74.105416279794937</c:v>
                </c:pt>
                <c:pt idx="22">
                  <c:v>72.136277338962131</c:v>
                </c:pt>
                <c:pt idx="23">
                  <c:v>70.167138398129339</c:v>
                </c:pt>
                <c:pt idx="24">
                  <c:v>68.197999457296532</c:v>
                </c:pt>
                <c:pt idx="25">
                  <c:v>66.228860516463726</c:v>
                </c:pt>
              </c:numCache>
            </c:numRef>
          </c:val>
          <c:smooth val="0"/>
          <c:extLst>
            <c:ext xmlns:c16="http://schemas.microsoft.com/office/drawing/2014/chart" uri="{C3380CC4-5D6E-409C-BE32-E72D297353CC}">
              <c16:uniqueId val="{00000001-67E4-4FDD-BCCD-E7B533C7EE55}"/>
            </c:ext>
          </c:extLst>
        </c:ser>
        <c:ser>
          <c:idx val="2"/>
          <c:order val="2"/>
          <c:spPr>
            <a:ln w="19050" cmpd="sng" algn="ctr">
              <a:solidFill>
                <a:schemeClr val="bg2"/>
              </a:solidFill>
              <a:prstDash val="solid"/>
            </a:ln>
          </c:spPr>
          <c:marker>
            <c:symbol val="none"/>
          </c:marker>
          <c:val>
            <c:numRef>
              <c:f>Sheet1!$A$3:$Z$3</c:f>
              <c:numCache>
                <c:formatCode>General</c:formatCode>
                <c:ptCount val="26"/>
                <c:pt idx="0">
                  <c:v>100</c:v>
                </c:pt>
                <c:pt idx="1">
                  <c:v>96.597527437222098</c:v>
                </c:pt>
                <c:pt idx="2">
                  <c:v>93.195054874444182</c:v>
                </c:pt>
                <c:pt idx="3">
                  <c:v>89.79258231166628</c:v>
                </c:pt>
                <c:pt idx="4">
                  <c:v>86.390109748888364</c:v>
                </c:pt>
                <c:pt idx="5">
                  <c:v>82.987637186110462</c:v>
                </c:pt>
                <c:pt idx="6">
                  <c:v>77.076838908899973</c:v>
                </c:pt>
                <c:pt idx="7">
                  <c:v>71.166040631689484</c:v>
                </c:pt>
                <c:pt idx="8">
                  <c:v>65.255242354478995</c:v>
                </c:pt>
                <c:pt idx="9">
                  <c:v>59.344444077268506</c:v>
                </c:pt>
                <c:pt idx="10">
                  <c:v>53.433645800058009</c:v>
                </c:pt>
                <c:pt idx="11">
                  <c:v>47.52284752284752</c:v>
                </c:pt>
                <c:pt idx="12">
                  <c:v>41.612049245637031</c:v>
                </c:pt>
                <c:pt idx="13">
                  <c:v>36.522508803043152</c:v>
                </c:pt>
                <c:pt idx="14">
                  <c:v>31.432968360449276</c:v>
                </c:pt>
                <c:pt idx="15">
                  <c:v>26.343427917855401</c:v>
                </c:pt>
                <c:pt idx="16">
                  <c:v>21.253887475261521</c:v>
                </c:pt>
                <c:pt idx="17">
                  <c:v>16.164347032667642</c:v>
                </c:pt>
                <c:pt idx="18">
                  <c:v>11.074806590073766</c:v>
                </c:pt>
                <c:pt idx="19">
                  <c:v>5.9852661474798907</c:v>
                </c:pt>
                <c:pt idx="20">
                  <c:v>0.89572570488601011</c:v>
                </c:pt>
                <c:pt idx="21">
                  <c:v>0.71658056390880809</c:v>
                </c:pt>
                <c:pt idx="22">
                  <c:v>0.53743542293160607</c:v>
                </c:pt>
                <c:pt idx="23">
                  <c:v>0.35829028195440404</c:v>
                </c:pt>
                <c:pt idx="24">
                  <c:v>0.17914514097720202</c:v>
                </c:pt>
                <c:pt idx="25">
                  <c:v>0</c:v>
                </c:pt>
              </c:numCache>
            </c:numRef>
          </c:val>
          <c:smooth val="0"/>
          <c:extLst>
            <c:ext xmlns:c16="http://schemas.microsoft.com/office/drawing/2014/chart" uri="{C3380CC4-5D6E-409C-BE32-E72D297353CC}">
              <c16:uniqueId val="{00000002-67E4-4FDD-BCCD-E7B533C7EE55}"/>
            </c:ext>
          </c:extLst>
        </c:ser>
        <c:ser>
          <c:idx val="3"/>
          <c:order val="3"/>
          <c:spPr>
            <a:ln w="19050" cmpd="sng" algn="ctr">
              <a:solidFill>
                <a:schemeClr val="accent4"/>
              </a:solidFill>
              <a:prstDash val="solid"/>
            </a:ln>
          </c:spPr>
          <c:marker>
            <c:symbol val="none"/>
          </c:marker>
          <c:val>
            <c:numRef>
              <c:f>Sheet1!$A$4:$Z$4</c:f>
              <c:numCache>
                <c:formatCode>General</c:formatCode>
                <c:ptCount val="26"/>
                <c:pt idx="0">
                  <c:v>100</c:v>
                </c:pt>
                <c:pt idx="1">
                  <c:v>98.117647058823536</c:v>
                </c:pt>
                <c:pt idx="2">
                  <c:v>96.235294117647058</c:v>
                </c:pt>
                <c:pt idx="3">
                  <c:v>94.352941176470594</c:v>
                </c:pt>
                <c:pt idx="4">
                  <c:v>92.470588235294116</c:v>
                </c:pt>
                <c:pt idx="5">
                  <c:v>90.588235294117652</c:v>
                </c:pt>
                <c:pt idx="6">
                  <c:v>89.176470588235304</c:v>
                </c:pt>
                <c:pt idx="7">
                  <c:v>87.764705882352942</c:v>
                </c:pt>
                <c:pt idx="8">
                  <c:v>86.352941176470594</c:v>
                </c:pt>
                <c:pt idx="9">
                  <c:v>84.941176470588232</c:v>
                </c:pt>
                <c:pt idx="10">
                  <c:v>83.529411764705884</c:v>
                </c:pt>
                <c:pt idx="11">
                  <c:v>80.705882352941174</c:v>
                </c:pt>
                <c:pt idx="12">
                  <c:v>77.882352941176464</c:v>
                </c:pt>
                <c:pt idx="13">
                  <c:v>75.058823529411768</c:v>
                </c:pt>
                <c:pt idx="14">
                  <c:v>72.235294117647058</c:v>
                </c:pt>
                <c:pt idx="15">
                  <c:v>69.411764705882348</c:v>
                </c:pt>
                <c:pt idx="16">
                  <c:v>66.35294117647058</c:v>
                </c:pt>
                <c:pt idx="17">
                  <c:v>63.294117647058819</c:v>
                </c:pt>
                <c:pt idx="18">
                  <c:v>60.235294117647058</c:v>
                </c:pt>
                <c:pt idx="19">
                  <c:v>57.17647058823529</c:v>
                </c:pt>
                <c:pt idx="20">
                  <c:v>54.117647058823529</c:v>
                </c:pt>
                <c:pt idx="21">
                  <c:v>51.294117647058826</c:v>
                </c:pt>
                <c:pt idx="22">
                  <c:v>48.470588235294116</c:v>
                </c:pt>
                <c:pt idx="23">
                  <c:v>45.647058823529413</c:v>
                </c:pt>
                <c:pt idx="24">
                  <c:v>42.823529411764703</c:v>
                </c:pt>
                <c:pt idx="25">
                  <c:v>40</c:v>
                </c:pt>
              </c:numCache>
            </c:numRef>
          </c:val>
          <c:smooth val="0"/>
          <c:extLst>
            <c:ext xmlns:c16="http://schemas.microsoft.com/office/drawing/2014/chart" uri="{C3380CC4-5D6E-409C-BE32-E72D297353CC}">
              <c16:uniqueId val="{00000003-67E4-4FDD-BCCD-E7B533C7EE55}"/>
            </c:ext>
          </c:extLst>
        </c:ser>
        <c:dLbls>
          <c:showLegendKey val="0"/>
          <c:showVal val="0"/>
          <c:showCatName val="0"/>
          <c:showSerName val="0"/>
          <c:showPercent val="0"/>
          <c:showBubbleSize val="0"/>
        </c:dLbls>
        <c:smooth val="0"/>
        <c:axId val="628567600"/>
        <c:axId val="1"/>
      </c:lineChart>
      <c:catAx>
        <c:axId val="628567600"/>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0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900" kern="1200">
                <a:solidFill>
                  <a:schemeClr val="tx1"/>
                </a:solidFill>
                <a:latin typeface="+mn-lt"/>
                <a:ea typeface="+mn-ea"/>
                <a:cs typeface="+mn-cs"/>
              </a:defRPr>
            </a:pPr>
            <a:endParaRPr lang="en-US"/>
          </a:p>
        </c:txPr>
        <c:crossAx val="628567600"/>
        <c:crosses val="min"/>
        <c:crossBetween val="midCat"/>
        <c:majorUnit val="20"/>
      </c:valAx>
    </c:plotArea>
    <c:plotVisOnly val="0"/>
    <c:dispBlanksAs val="gap"/>
    <c:showDLblsOverMax val="1"/>
  </c:chart>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8.2625734813847163E-2"/>
          <c:y val="6.711915535444947E-2"/>
          <c:w val="0.90039190071848463"/>
          <c:h val="0.86576168929110109"/>
        </c:manualLayout>
      </c:layout>
      <c:barChart>
        <c:barDir val="col"/>
        <c:grouping val="stacked"/>
        <c:varyColors val="0"/>
        <c:ser>
          <c:idx val="0"/>
          <c:order val="0"/>
          <c:spPr>
            <a:solidFill>
              <a:schemeClr val="accent4"/>
            </a:solidFill>
            <a:ln>
              <a:noFill/>
            </a:ln>
          </c:spPr>
          <c:invertIfNegative val="0"/>
          <c:dPt>
            <c:idx val="0"/>
            <c:invertIfNegative val="0"/>
            <c:bubble3D val="0"/>
            <c:spPr>
              <a:solidFill>
                <a:schemeClr val="bg2"/>
              </a:solidFill>
              <a:ln>
                <a:noFill/>
              </a:ln>
            </c:spPr>
            <c:extLst>
              <c:ext xmlns:c16="http://schemas.microsoft.com/office/drawing/2014/chart" uri="{C3380CC4-5D6E-409C-BE32-E72D297353CC}">
                <c16:uniqueId val="{00000000-CD03-4D7A-BF84-B3822722C15D}"/>
              </c:ext>
            </c:extLst>
          </c:dPt>
          <c:dPt>
            <c:idx val="5"/>
            <c:invertIfNegative val="0"/>
            <c:bubble3D val="0"/>
            <c:spPr>
              <a:solidFill>
                <a:srgbClr val="FFB949"/>
              </a:solidFill>
              <a:ln>
                <a:noFill/>
              </a:ln>
            </c:spPr>
            <c:extLst>
              <c:ext xmlns:c16="http://schemas.microsoft.com/office/drawing/2014/chart" uri="{C3380CC4-5D6E-409C-BE32-E72D297353CC}">
                <c16:uniqueId val="{00000001-CD03-4D7A-BF84-B3822722C15D}"/>
              </c:ext>
            </c:extLst>
          </c:dPt>
          <c:val>
            <c:numRef>
              <c:f>Sheet1!$A$1:$Z$1</c:f>
              <c:numCache>
                <c:formatCode>General</c:formatCode>
                <c:ptCount val="26"/>
                <c:pt idx="0">
                  <c:v>0.01</c:v>
                </c:pt>
                <c:pt idx="5">
                  <c:v>0.19</c:v>
                </c:pt>
                <c:pt idx="10">
                  <c:v>0.1</c:v>
                </c:pt>
                <c:pt idx="15">
                  <c:v>0.46</c:v>
                </c:pt>
                <c:pt idx="20">
                  <c:v>0.75</c:v>
                </c:pt>
                <c:pt idx="25">
                  <c:v>0.94</c:v>
                </c:pt>
              </c:numCache>
            </c:numRef>
          </c:val>
          <c:extLst>
            <c:ext xmlns:c16="http://schemas.microsoft.com/office/drawing/2014/chart" uri="{C3380CC4-5D6E-409C-BE32-E72D297353CC}">
              <c16:uniqueId val="{00000002-CD03-4D7A-BF84-B3822722C15D}"/>
            </c:ext>
          </c:extLst>
        </c:ser>
        <c:ser>
          <c:idx val="1"/>
          <c:order val="1"/>
          <c:spPr>
            <a:solidFill>
              <a:schemeClr val="accent6"/>
            </a:solidFill>
            <a:ln>
              <a:noFill/>
            </a:ln>
          </c:spPr>
          <c:invertIfNegative val="0"/>
          <c:dPt>
            <c:idx val="0"/>
            <c:invertIfNegative val="0"/>
            <c:bubble3D val="0"/>
            <c:spPr>
              <a:solidFill>
                <a:srgbClr val="FFB949"/>
              </a:solidFill>
              <a:ln>
                <a:noFill/>
              </a:ln>
            </c:spPr>
            <c:extLst>
              <c:ext xmlns:c16="http://schemas.microsoft.com/office/drawing/2014/chart" uri="{C3380CC4-5D6E-409C-BE32-E72D297353CC}">
                <c16:uniqueId val="{00000003-CD03-4D7A-BF84-B3822722C15D}"/>
              </c:ext>
            </c:extLst>
          </c:dPt>
          <c:dPt>
            <c:idx val="5"/>
            <c:invertIfNegative val="0"/>
            <c:bubble3D val="0"/>
            <c:spPr>
              <a:solidFill>
                <a:schemeClr val="bg2"/>
              </a:solidFill>
              <a:ln>
                <a:noFill/>
              </a:ln>
            </c:spPr>
            <c:extLst>
              <c:ext xmlns:c16="http://schemas.microsoft.com/office/drawing/2014/chart" uri="{C3380CC4-5D6E-409C-BE32-E72D297353CC}">
                <c16:uniqueId val="{00000004-CD03-4D7A-BF84-B3822722C15D}"/>
              </c:ext>
            </c:extLst>
          </c:dPt>
          <c:dPt>
            <c:idx val="10"/>
            <c:invertIfNegative val="0"/>
            <c:bubble3D val="0"/>
            <c:spPr>
              <a:solidFill>
                <a:srgbClr val="FFB949"/>
              </a:solidFill>
              <a:ln>
                <a:noFill/>
              </a:ln>
            </c:spPr>
            <c:extLst>
              <c:ext xmlns:c16="http://schemas.microsoft.com/office/drawing/2014/chart" uri="{C3380CC4-5D6E-409C-BE32-E72D297353CC}">
                <c16:uniqueId val="{00000005-CD03-4D7A-BF84-B3822722C15D}"/>
              </c:ext>
            </c:extLst>
          </c:dPt>
          <c:val>
            <c:numRef>
              <c:f>Sheet1!$A$2:$Z$2</c:f>
              <c:numCache>
                <c:formatCode>General</c:formatCode>
                <c:ptCount val="26"/>
                <c:pt idx="0">
                  <c:v>0.04</c:v>
                </c:pt>
                <c:pt idx="5">
                  <c:v>0.97</c:v>
                </c:pt>
                <c:pt idx="10">
                  <c:v>0.47</c:v>
                </c:pt>
                <c:pt idx="15">
                  <c:v>0.82000000000000006</c:v>
                </c:pt>
                <c:pt idx="20">
                  <c:v>0.98</c:v>
                </c:pt>
                <c:pt idx="25">
                  <c:v>1.1499999999999999</c:v>
                </c:pt>
              </c:numCache>
            </c:numRef>
          </c:val>
          <c:extLst>
            <c:ext xmlns:c16="http://schemas.microsoft.com/office/drawing/2014/chart" uri="{C3380CC4-5D6E-409C-BE32-E72D297353CC}">
              <c16:uniqueId val="{00000006-CD03-4D7A-BF84-B3822722C15D}"/>
            </c:ext>
          </c:extLst>
        </c:ser>
        <c:ser>
          <c:idx val="2"/>
          <c:order val="2"/>
          <c:spPr>
            <a:solidFill>
              <a:srgbClr val="FFB949"/>
            </a:solidFill>
            <a:ln>
              <a:noFill/>
            </a:ln>
          </c:spPr>
          <c:invertIfNegative val="0"/>
          <c:dPt>
            <c:idx val="0"/>
            <c:invertIfNegative val="0"/>
            <c:bubble3D val="0"/>
            <c:spPr>
              <a:solidFill>
                <a:schemeClr val="accent1"/>
              </a:solidFill>
              <a:ln>
                <a:noFill/>
              </a:ln>
            </c:spPr>
            <c:extLst>
              <c:ext xmlns:c16="http://schemas.microsoft.com/office/drawing/2014/chart" uri="{C3380CC4-5D6E-409C-BE32-E72D297353CC}">
                <c16:uniqueId val="{00000007-CD03-4D7A-BF84-B3822722C15D}"/>
              </c:ext>
            </c:extLst>
          </c:dPt>
          <c:dPt>
            <c:idx val="5"/>
            <c:invertIfNegative val="0"/>
            <c:bubble3D val="0"/>
            <c:spPr>
              <a:solidFill>
                <a:schemeClr val="accent3"/>
              </a:solidFill>
              <a:ln>
                <a:noFill/>
              </a:ln>
            </c:spPr>
            <c:extLst>
              <c:ext xmlns:c16="http://schemas.microsoft.com/office/drawing/2014/chart" uri="{C3380CC4-5D6E-409C-BE32-E72D297353CC}">
                <c16:uniqueId val="{00000008-CD03-4D7A-BF84-B3822722C15D}"/>
              </c:ext>
            </c:extLst>
          </c:dPt>
          <c:dPt>
            <c:idx val="10"/>
            <c:invertIfNegative val="0"/>
            <c:bubble3D val="0"/>
            <c:spPr>
              <a:solidFill>
                <a:schemeClr val="accent6"/>
              </a:solidFill>
              <a:ln>
                <a:noFill/>
              </a:ln>
            </c:spPr>
            <c:extLst>
              <c:ext xmlns:c16="http://schemas.microsoft.com/office/drawing/2014/chart" uri="{C3380CC4-5D6E-409C-BE32-E72D297353CC}">
                <c16:uniqueId val="{00000009-CD03-4D7A-BF84-B3822722C15D}"/>
              </c:ext>
            </c:extLst>
          </c:dPt>
          <c:val>
            <c:numRef>
              <c:f>Sheet1!$A$3:$Z$3</c:f>
              <c:numCache>
                <c:formatCode>General</c:formatCode>
                <c:ptCount val="26"/>
                <c:pt idx="0">
                  <c:v>0</c:v>
                </c:pt>
                <c:pt idx="5">
                  <c:v>1.3357960559999997</c:v>
                </c:pt>
                <c:pt idx="10">
                  <c:v>0.66</c:v>
                </c:pt>
                <c:pt idx="15">
                  <c:v>1.0900000000000001</c:v>
                </c:pt>
                <c:pt idx="20">
                  <c:v>2.16</c:v>
                </c:pt>
                <c:pt idx="25">
                  <c:v>4.04</c:v>
                </c:pt>
              </c:numCache>
            </c:numRef>
          </c:val>
          <c:extLst>
            <c:ext xmlns:c16="http://schemas.microsoft.com/office/drawing/2014/chart" uri="{C3380CC4-5D6E-409C-BE32-E72D297353CC}">
              <c16:uniqueId val="{0000000A-CD03-4D7A-BF84-B3822722C15D}"/>
            </c:ext>
          </c:extLst>
        </c:ser>
        <c:ser>
          <c:idx val="3"/>
          <c:order val="3"/>
          <c:spPr>
            <a:solidFill>
              <a:srgbClr val="C0C0C0"/>
            </a:solidFill>
            <a:ln>
              <a:noFill/>
            </a:ln>
          </c:spPr>
          <c:invertIfNegative val="0"/>
          <c:dPt>
            <c:idx val="0"/>
            <c:invertIfNegative val="0"/>
            <c:bubble3D val="0"/>
            <c:spPr>
              <a:solidFill>
                <a:schemeClr val="accent3"/>
              </a:solidFill>
              <a:ln>
                <a:noFill/>
              </a:ln>
            </c:spPr>
            <c:extLst>
              <c:ext xmlns:c16="http://schemas.microsoft.com/office/drawing/2014/chart" uri="{C3380CC4-5D6E-409C-BE32-E72D297353CC}">
                <c16:uniqueId val="{0000000B-CD03-4D7A-BF84-B3822722C15D}"/>
              </c:ext>
            </c:extLst>
          </c:dPt>
          <c:dPt>
            <c:idx val="5"/>
            <c:invertIfNegative val="0"/>
            <c:bubble3D val="0"/>
            <c:spPr>
              <a:solidFill>
                <a:schemeClr val="accent1"/>
              </a:solidFill>
              <a:ln>
                <a:noFill/>
              </a:ln>
            </c:spPr>
            <c:extLst>
              <c:ext xmlns:c16="http://schemas.microsoft.com/office/drawing/2014/chart" uri="{C3380CC4-5D6E-409C-BE32-E72D297353CC}">
                <c16:uniqueId val="{0000000C-CD03-4D7A-BF84-B3822722C15D}"/>
              </c:ext>
            </c:extLst>
          </c:dPt>
          <c:dPt>
            <c:idx val="10"/>
            <c:invertIfNegative val="0"/>
            <c:bubble3D val="0"/>
            <c:spPr>
              <a:solidFill>
                <a:schemeClr val="bg2"/>
              </a:solidFill>
              <a:ln>
                <a:noFill/>
              </a:ln>
            </c:spPr>
            <c:extLst>
              <c:ext xmlns:c16="http://schemas.microsoft.com/office/drawing/2014/chart" uri="{C3380CC4-5D6E-409C-BE32-E72D297353CC}">
                <c16:uniqueId val="{0000000D-CD03-4D7A-BF84-B3822722C15D}"/>
              </c:ext>
            </c:extLst>
          </c:dPt>
          <c:val>
            <c:numRef>
              <c:f>Sheet1!$A$4:$Z$4</c:f>
              <c:numCache>
                <c:formatCode>General</c:formatCode>
                <c:ptCount val="26"/>
                <c:pt idx="0">
                  <c:v>0</c:v>
                </c:pt>
                <c:pt idx="5">
                  <c:v>7</c:v>
                </c:pt>
                <c:pt idx="10">
                  <c:v>1.63</c:v>
                </c:pt>
                <c:pt idx="15">
                  <c:v>8.3699999999999974</c:v>
                </c:pt>
                <c:pt idx="20">
                  <c:v>16.18</c:v>
                </c:pt>
                <c:pt idx="25">
                  <c:v>22.46</c:v>
                </c:pt>
              </c:numCache>
            </c:numRef>
          </c:val>
          <c:extLst>
            <c:ext xmlns:c16="http://schemas.microsoft.com/office/drawing/2014/chart" uri="{C3380CC4-5D6E-409C-BE32-E72D297353CC}">
              <c16:uniqueId val="{0000000E-CD03-4D7A-BF84-B3822722C15D}"/>
            </c:ext>
          </c:extLst>
        </c:ser>
        <c:ser>
          <c:idx val="4"/>
          <c:order val="4"/>
          <c:spPr>
            <a:solidFill>
              <a:schemeClr val="accent3"/>
            </a:solidFill>
            <a:ln>
              <a:noFill/>
            </a:ln>
          </c:spPr>
          <c:invertIfNegative val="0"/>
          <c:dPt>
            <c:idx val="0"/>
            <c:invertIfNegative val="0"/>
            <c:bubble3D val="0"/>
            <c:spPr>
              <a:solidFill>
                <a:schemeClr val="accent4"/>
              </a:solidFill>
              <a:ln>
                <a:noFill/>
              </a:ln>
            </c:spPr>
            <c:extLst>
              <c:ext xmlns:c16="http://schemas.microsoft.com/office/drawing/2014/chart" uri="{C3380CC4-5D6E-409C-BE32-E72D297353CC}">
                <c16:uniqueId val="{0000000F-CD03-4D7A-BF84-B3822722C15D}"/>
              </c:ext>
            </c:extLst>
          </c:dPt>
          <c:dPt>
            <c:idx val="5"/>
            <c:invertIfNegative val="0"/>
            <c:bubble3D val="0"/>
            <c:spPr>
              <a:solidFill>
                <a:schemeClr val="accent4"/>
              </a:solidFill>
              <a:ln>
                <a:noFill/>
              </a:ln>
            </c:spPr>
            <c:extLst>
              <c:ext xmlns:c16="http://schemas.microsoft.com/office/drawing/2014/chart" uri="{C3380CC4-5D6E-409C-BE32-E72D297353CC}">
                <c16:uniqueId val="{00000010-CD03-4D7A-BF84-B3822722C15D}"/>
              </c:ext>
            </c:extLst>
          </c:dPt>
          <c:dPt>
            <c:idx val="10"/>
            <c:invertIfNegative val="0"/>
            <c:bubble3D val="0"/>
            <c:spPr>
              <a:solidFill>
                <a:srgbClr val="C0C0C0"/>
              </a:solidFill>
              <a:ln>
                <a:noFill/>
              </a:ln>
            </c:spPr>
            <c:extLst>
              <c:ext xmlns:c16="http://schemas.microsoft.com/office/drawing/2014/chart" uri="{C3380CC4-5D6E-409C-BE32-E72D297353CC}">
                <c16:uniqueId val="{00000011-CD03-4D7A-BF84-B3822722C15D}"/>
              </c:ext>
            </c:extLst>
          </c:dPt>
          <c:dPt>
            <c:idx val="15"/>
            <c:invertIfNegative val="0"/>
            <c:bubble3D val="0"/>
            <c:spPr>
              <a:solidFill>
                <a:schemeClr val="bg2"/>
              </a:solidFill>
              <a:ln>
                <a:noFill/>
              </a:ln>
            </c:spPr>
            <c:extLst>
              <c:ext xmlns:c16="http://schemas.microsoft.com/office/drawing/2014/chart" uri="{C3380CC4-5D6E-409C-BE32-E72D297353CC}">
                <c16:uniqueId val="{00000012-CD03-4D7A-BF84-B3822722C15D}"/>
              </c:ext>
            </c:extLst>
          </c:dPt>
          <c:val>
            <c:numRef>
              <c:f>Sheet1!$A$5:$Z$5</c:f>
              <c:numCache>
                <c:formatCode>General</c:formatCode>
                <c:ptCount val="26"/>
                <c:pt idx="0">
                  <c:v>0</c:v>
                </c:pt>
                <c:pt idx="5">
                  <c:v>0</c:v>
                </c:pt>
                <c:pt idx="10">
                  <c:v>2.2200000000000002</c:v>
                </c:pt>
                <c:pt idx="15">
                  <c:v>9.48</c:v>
                </c:pt>
                <c:pt idx="20">
                  <c:v>18.126458559999996</c:v>
                </c:pt>
                <c:pt idx="25">
                  <c:v>27.330324170000001</c:v>
                </c:pt>
              </c:numCache>
            </c:numRef>
          </c:val>
          <c:extLst>
            <c:ext xmlns:c16="http://schemas.microsoft.com/office/drawing/2014/chart" uri="{C3380CC4-5D6E-409C-BE32-E72D297353CC}">
              <c16:uniqueId val="{00000013-CD03-4D7A-BF84-B3822722C15D}"/>
            </c:ext>
          </c:extLst>
        </c:ser>
        <c:ser>
          <c:idx val="5"/>
          <c:order val="5"/>
          <c:spPr>
            <a:solidFill>
              <a:schemeClr val="accent3"/>
            </a:solidFill>
            <a:ln>
              <a:noFill/>
            </a:ln>
          </c:spPr>
          <c:invertIfNegative val="0"/>
          <c:dPt>
            <c:idx val="0"/>
            <c:invertIfNegative val="0"/>
            <c:bubble3D val="0"/>
            <c:spPr>
              <a:solidFill>
                <a:schemeClr val="accent6"/>
              </a:solidFill>
              <a:ln>
                <a:noFill/>
              </a:ln>
            </c:spPr>
            <c:extLst>
              <c:ext xmlns:c16="http://schemas.microsoft.com/office/drawing/2014/chart" uri="{C3380CC4-5D6E-409C-BE32-E72D297353CC}">
                <c16:uniqueId val="{00000014-CD03-4D7A-BF84-B3822722C15D}"/>
              </c:ext>
            </c:extLst>
          </c:dPt>
          <c:dPt>
            <c:idx val="5"/>
            <c:invertIfNegative val="0"/>
            <c:bubble3D val="0"/>
            <c:spPr>
              <a:solidFill>
                <a:schemeClr val="accent6"/>
              </a:solidFill>
              <a:ln>
                <a:noFill/>
              </a:ln>
            </c:spPr>
            <c:extLst>
              <c:ext xmlns:c16="http://schemas.microsoft.com/office/drawing/2014/chart" uri="{C3380CC4-5D6E-409C-BE32-E72D297353CC}">
                <c16:uniqueId val="{00000015-CD03-4D7A-BF84-B3822722C15D}"/>
              </c:ext>
            </c:extLst>
          </c:dPt>
          <c:dPt>
            <c:idx val="20"/>
            <c:invertIfNegative val="0"/>
            <c:bubble3D val="0"/>
            <c:spPr>
              <a:solidFill>
                <a:schemeClr val="bg2"/>
              </a:solidFill>
              <a:ln>
                <a:noFill/>
              </a:ln>
            </c:spPr>
            <c:extLst>
              <c:ext xmlns:c16="http://schemas.microsoft.com/office/drawing/2014/chart" uri="{C3380CC4-5D6E-409C-BE32-E72D297353CC}">
                <c16:uniqueId val="{00000016-CD03-4D7A-BF84-B3822722C15D}"/>
              </c:ext>
            </c:extLst>
          </c:dPt>
          <c:dPt>
            <c:idx val="25"/>
            <c:invertIfNegative val="0"/>
            <c:bubble3D val="0"/>
            <c:spPr>
              <a:solidFill>
                <a:schemeClr val="bg2"/>
              </a:solidFill>
              <a:ln>
                <a:noFill/>
              </a:ln>
            </c:spPr>
            <c:extLst>
              <c:ext xmlns:c16="http://schemas.microsoft.com/office/drawing/2014/chart" uri="{C3380CC4-5D6E-409C-BE32-E72D297353CC}">
                <c16:uniqueId val="{00000017-CD03-4D7A-BF84-B3822722C15D}"/>
              </c:ext>
            </c:extLst>
          </c:dPt>
          <c:val>
            <c:numRef>
              <c:f>Sheet1!$A$6:$Z$6</c:f>
              <c:numCache>
                <c:formatCode>General</c:formatCode>
                <c:ptCount val="26"/>
                <c:pt idx="0">
                  <c:v>0</c:v>
                </c:pt>
                <c:pt idx="5">
                  <c:v>0</c:v>
                </c:pt>
                <c:pt idx="10">
                  <c:v>6.9206737779999994</c:v>
                </c:pt>
                <c:pt idx="15">
                  <c:v>12.338207830000002</c:v>
                </c:pt>
                <c:pt idx="20">
                  <c:v>19.060000000000002</c:v>
                </c:pt>
                <c:pt idx="25">
                  <c:v>29.25</c:v>
                </c:pt>
              </c:numCache>
            </c:numRef>
          </c:val>
          <c:extLst>
            <c:ext xmlns:c16="http://schemas.microsoft.com/office/drawing/2014/chart" uri="{C3380CC4-5D6E-409C-BE32-E72D297353CC}">
              <c16:uniqueId val="{00000018-CD03-4D7A-BF84-B3822722C15D}"/>
            </c:ext>
          </c:extLst>
        </c:ser>
        <c:ser>
          <c:idx val="6"/>
          <c:order val="6"/>
          <c:spPr>
            <a:solidFill>
              <a:schemeClr val="accent1"/>
            </a:solidFill>
            <a:ln>
              <a:noFill/>
            </a:ln>
          </c:spPr>
          <c:invertIfNegative val="0"/>
          <c:dPt>
            <c:idx val="0"/>
            <c:invertIfNegative val="0"/>
            <c:bubble3D val="0"/>
            <c:spPr>
              <a:solidFill>
                <a:srgbClr val="C0C0C0"/>
              </a:solidFill>
              <a:ln>
                <a:noFill/>
              </a:ln>
            </c:spPr>
            <c:extLst>
              <c:ext xmlns:c16="http://schemas.microsoft.com/office/drawing/2014/chart" uri="{C3380CC4-5D6E-409C-BE32-E72D297353CC}">
                <c16:uniqueId val="{00000019-CD03-4D7A-BF84-B3822722C15D}"/>
              </c:ext>
            </c:extLst>
          </c:dPt>
          <c:dPt>
            <c:idx val="5"/>
            <c:invertIfNegative val="0"/>
            <c:bubble3D val="0"/>
            <c:spPr>
              <a:solidFill>
                <a:srgbClr val="C0C0C0"/>
              </a:solidFill>
              <a:ln>
                <a:noFill/>
              </a:ln>
            </c:spPr>
            <c:extLst>
              <c:ext xmlns:c16="http://schemas.microsoft.com/office/drawing/2014/chart" uri="{C3380CC4-5D6E-409C-BE32-E72D297353CC}">
                <c16:uniqueId val="{0000001A-CD03-4D7A-BF84-B3822722C15D}"/>
              </c:ext>
            </c:extLst>
          </c:dPt>
          <c:val>
            <c:numRef>
              <c:f>Sheet1!$A$7:$Z$7</c:f>
              <c:numCache>
                <c:formatCode>General</c:formatCode>
                <c:ptCount val="26"/>
                <c:pt idx="0">
                  <c:v>0</c:v>
                </c:pt>
                <c:pt idx="5">
                  <c:v>0</c:v>
                </c:pt>
                <c:pt idx="10">
                  <c:v>20</c:v>
                </c:pt>
                <c:pt idx="15">
                  <c:v>29</c:v>
                </c:pt>
                <c:pt idx="20">
                  <c:v>30</c:v>
                </c:pt>
                <c:pt idx="25">
                  <c:v>30</c:v>
                </c:pt>
              </c:numCache>
            </c:numRef>
          </c:val>
          <c:extLst>
            <c:ext xmlns:c16="http://schemas.microsoft.com/office/drawing/2014/chart" uri="{C3380CC4-5D6E-409C-BE32-E72D297353CC}">
              <c16:uniqueId val="{0000001B-CD03-4D7A-BF84-B3822722C15D}"/>
            </c:ext>
          </c:extLst>
        </c:ser>
        <c:dLbls>
          <c:showLegendKey val="0"/>
          <c:showVal val="0"/>
          <c:showCatName val="0"/>
          <c:showSerName val="0"/>
          <c:showPercent val="0"/>
          <c:showBubbleSize val="0"/>
        </c:dLbls>
        <c:gapWidth val="0"/>
        <c:overlap val="100"/>
        <c:axId val="628475728"/>
        <c:axId val="1"/>
      </c:barChart>
      <c:lineChart>
        <c:grouping val="standard"/>
        <c:varyColors val="0"/>
        <c:ser>
          <c:idx val="7"/>
          <c:order val="7"/>
          <c:spPr>
            <a:ln w="28575" cmpd="sng" algn="ctr">
              <a:solidFill>
                <a:schemeClr val="accent1"/>
              </a:solidFill>
              <a:prstDash val="solid"/>
            </a:ln>
          </c:spPr>
          <c:marker>
            <c:symbol val="none"/>
          </c:marker>
          <c:val>
            <c:numRef>
              <c:f>Sheet1!$A$8:$Z$8</c:f>
              <c:numCache>
                <c:formatCode>General</c:formatCode>
                <c:ptCount val="26"/>
                <c:pt idx="0">
                  <c:v>0.05</c:v>
                </c:pt>
                <c:pt idx="1">
                  <c:v>1.9391592112</c:v>
                </c:pt>
                <c:pt idx="2">
                  <c:v>3.8283184223999998</c:v>
                </c:pt>
                <c:pt idx="3">
                  <c:v>5.7174776335999988</c:v>
                </c:pt>
                <c:pt idx="4">
                  <c:v>7.6066368447999997</c:v>
                </c:pt>
                <c:pt idx="5">
                  <c:v>9.4957960559999997</c:v>
                </c:pt>
                <c:pt idx="6">
                  <c:v>13.996771600399999</c:v>
                </c:pt>
                <c:pt idx="7">
                  <c:v>18.497747144800002</c:v>
                </c:pt>
                <c:pt idx="8">
                  <c:v>22.998722689200001</c:v>
                </c:pt>
                <c:pt idx="9">
                  <c:v>27.4996982336</c:v>
                </c:pt>
                <c:pt idx="10">
                  <c:v>32.000673777999999</c:v>
                </c:pt>
                <c:pt idx="11">
                  <c:v>37.912180588400005</c:v>
                </c:pt>
                <c:pt idx="12">
                  <c:v>43.823687398800004</c:v>
                </c:pt>
                <c:pt idx="13">
                  <c:v>49.735194209200003</c:v>
                </c:pt>
                <c:pt idx="14">
                  <c:v>55.646701019600009</c:v>
                </c:pt>
                <c:pt idx="15">
                  <c:v>61.558207830000008</c:v>
                </c:pt>
                <c:pt idx="16">
                  <c:v>66.697857976000009</c:v>
                </c:pt>
                <c:pt idx="17">
                  <c:v>71.837508122000003</c:v>
                </c:pt>
                <c:pt idx="18">
                  <c:v>76.977158267999997</c:v>
                </c:pt>
                <c:pt idx="19">
                  <c:v>82.116808414000005</c:v>
                </c:pt>
                <c:pt idx="20">
                  <c:v>87.256458559999999</c:v>
                </c:pt>
                <c:pt idx="21">
                  <c:v>92.839231681999991</c:v>
                </c:pt>
                <c:pt idx="22">
                  <c:v>98.422004803999997</c:v>
                </c:pt>
                <c:pt idx="23">
                  <c:v>104.00477792599999</c:v>
                </c:pt>
                <c:pt idx="24">
                  <c:v>109.58755104799999</c:v>
                </c:pt>
                <c:pt idx="25">
                  <c:v>115.17032416999999</c:v>
                </c:pt>
              </c:numCache>
            </c:numRef>
          </c:val>
          <c:smooth val="0"/>
          <c:extLst>
            <c:ext xmlns:c16="http://schemas.microsoft.com/office/drawing/2014/chart" uri="{C3380CC4-5D6E-409C-BE32-E72D297353CC}">
              <c16:uniqueId val="{0000001C-CD03-4D7A-BF84-B3822722C15D}"/>
            </c:ext>
          </c:extLst>
        </c:ser>
        <c:dLbls>
          <c:showLegendKey val="0"/>
          <c:showVal val="0"/>
          <c:showCatName val="0"/>
          <c:showSerName val="0"/>
          <c:showPercent val="0"/>
          <c:showBubbleSize val="0"/>
        </c:dLbls>
        <c:marker val="1"/>
        <c:smooth val="0"/>
        <c:axId val="628475728"/>
        <c:axId val="1"/>
      </c:lineChart>
      <c:catAx>
        <c:axId val="628475728"/>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12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900" kern="1200">
                <a:solidFill>
                  <a:schemeClr val="tx1"/>
                </a:solidFill>
                <a:latin typeface="+mn-lt"/>
                <a:ea typeface="+mn-ea"/>
                <a:cs typeface="+mn-cs"/>
              </a:defRPr>
            </a:pPr>
            <a:endParaRPr lang="en-US"/>
          </a:p>
        </c:txPr>
        <c:crossAx val="628475728"/>
        <c:crosses val="min"/>
        <c:crossBetween val="between"/>
        <c:majorUnit val="20"/>
      </c:valAx>
    </c:plotArea>
    <c:plotVisOnly val="0"/>
    <c:dispBlanksAs val="gap"/>
    <c:showDLblsOverMax val="1"/>
  </c:chart>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8376703841387854E-2"/>
          <c:y val="0.13708820403825717"/>
          <c:w val="0.89405204460966547"/>
          <c:h val="0.72582359192348567"/>
        </c:manualLayout>
      </c:layout>
      <c:lineChart>
        <c:grouping val="standard"/>
        <c:varyColors val="0"/>
        <c:ser>
          <c:idx val="0"/>
          <c:order val="0"/>
          <c:spPr>
            <a:ln w="19050" cmpd="sng" algn="ctr">
              <a:solidFill>
                <a:schemeClr val="accent1"/>
              </a:solidFill>
              <a:prstDash val="solid"/>
            </a:ln>
          </c:spPr>
          <c:marker>
            <c:symbol val="none"/>
          </c:marker>
          <c:dLbls>
            <c:dLbl>
              <c:idx val="0"/>
              <c:layout>
                <c:manualLayout>
                  <c:x val="1.4869888475836431E-2"/>
                  <c:y val="-8.1827842720510094E-2"/>
                </c:manualLayout>
              </c:layout>
              <c:numFmt formatCode="#,##0;&quot;-&quot;#,##0" sourceLinked="0"/>
              <c:spPr>
                <a:noFill/>
                <a:ln>
                  <a:noFill/>
                </a:ln>
              </c:spPr>
              <c:txPr>
                <a:bodyPr wrap="none"/>
                <a:lstStyle/>
                <a:p>
                  <a:pPr>
                    <a:defRPr sz="9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7EC6-4B01-9410-3AE02771F511}"/>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Sheet1!$A$1:$Z$1</c:f>
              <c:numCache>
                <c:formatCode>General</c:formatCode>
                <c:ptCount val="26"/>
                <c:pt idx="0">
                  <c:v>0</c:v>
                </c:pt>
                <c:pt idx="1">
                  <c:v>1.8991592112</c:v>
                </c:pt>
                <c:pt idx="2">
                  <c:v>3.7983184223999999</c:v>
                </c:pt>
                <c:pt idx="3">
                  <c:v>5.6974776335999993</c:v>
                </c:pt>
                <c:pt idx="4">
                  <c:v>7.5966368447999999</c:v>
                </c:pt>
                <c:pt idx="5">
                  <c:v>9.4957960559999997</c:v>
                </c:pt>
                <c:pt idx="6">
                  <c:v>13.996771600399999</c:v>
                </c:pt>
                <c:pt idx="7">
                  <c:v>18.497747144800002</c:v>
                </c:pt>
                <c:pt idx="8">
                  <c:v>22.998722689200001</c:v>
                </c:pt>
                <c:pt idx="9">
                  <c:v>27.4996982336</c:v>
                </c:pt>
                <c:pt idx="10">
                  <c:v>32.000673777999999</c:v>
                </c:pt>
                <c:pt idx="11">
                  <c:v>37.912180588400005</c:v>
                </c:pt>
                <c:pt idx="12">
                  <c:v>43.823687398800004</c:v>
                </c:pt>
                <c:pt idx="13">
                  <c:v>49.735194209200003</c:v>
                </c:pt>
                <c:pt idx="14">
                  <c:v>55.646701019600009</c:v>
                </c:pt>
                <c:pt idx="15">
                  <c:v>61.558207830000008</c:v>
                </c:pt>
                <c:pt idx="16">
                  <c:v>66.697857976000009</c:v>
                </c:pt>
                <c:pt idx="17">
                  <c:v>71.837508122000003</c:v>
                </c:pt>
                <c:pt idx="18">
                  <c:v>76.977158267999997</c:v>
                </c:pt>
                <c:pt idx="19">
                  <c:v>82.116808414000005</c:v>
                </c:pt>
                <c:pt idx="20">
                  <c:v>87.256458559999999</c:v>
                </c:pt>
                <c:pt idx="21">
                  <c:v>92.839231681999991</c:v>
                </c:pt>
                <c:pt idx="22">
                  <c:v>98.422004803999997</c:v>
                </c:pt>
                <c:pt idx="23">
                  <c:v>104.00477792599999</c:v>
                </c:pt>
                <c:pt idx="24">
                  <c:v>109.58755104799999</c:v>
                </c:pt>
                <c:pt idx="25">
                  <c:v>115.17032416999999</c:v>
                </c:pt>
              </c:numCache>
            </c:numRef>
          </c:val>
          <c:smooth val="0"/>
          <c:extLst>
            <c:ext xmlns:c16="http://schemas.microsoft.com/office/drawing/2014/chart" uri="{C3380CC4-5D6E-409C-BE32-E72D297353CC}">
              <c16:uniqueId val="{00000001-7EC6-4B01-9410-3AE02771F511}"/>
            </c:ext>
          </c:extLst>
        </c:ser>
        <c:ser>
          <c:idx val="1"/>
          <c:order val="1"/>
          <c:spPr>
            <a:ln w="19050" cmpd="sng" algn="ctr">
              <a:solidFill>
                <a:schemeClr val="accent2"/>
              </a:solidFill>
              <a:prstDash val="solid"/>
            </a:ln>
          </c:spPr>
          <c:marker>
            <c:symbol val="none"/>
          </c:marker>
          <c:dLbls>
            <c:dLbl>
              <c:idx val="0"/>
              <c:layout>
                <c:manualLayout>
                  <c:x val="1.4869888475836431E-2"/>
                  <c:y val="-8.1827842720510094E-2"/>
                </c:manualLayout>
              </c:layout>
              <c:numFmt formatCode="#,##0;&quot;-&quot;#,##0" sourceLinked="0"/>
              <c:spPr>
                <a:noFill/>
                <a:ln>
                  <a:noFill/>
                </a:ln>
              </c:spPr>
              <c:txPr>
                <a:bodyPr wrap="none"/>
                <a:lstStyle/>
                <a:p>
                  <a:pPr>
                    <a:defRPr sz="9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7EC6-4B01-9410-3AE02771F511}"/>
                </c:ext>
              </c:extLst>
            </c:dLbl>
            <c:dLbl>
              <c:idx val="25"/>
              <c:layout>
                <c:manualLayout>
                  <c:x val="0"/>
                  <c:y val="-8.1827842720510094E-2"/>
                </c:manualLayout>
              </c:layout>
              <c:numFmt formatCode="#,##0;&quot;-&quot;#,##0" sourceLinked="0"/>
              <c:spPr>
                <a:noFill/>
                <a:ln>
                  <a:noFill/>
                </a:ln>
              </c:spPr>
              <c:txPr>
                <a:bodyPr wrap="none"/>
                <a:lstStyle/>
                <a:p>
                  <a:pPr>
                    <a:defRPr sz="9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7EC6-4B01-9410-3AE02771F511}"/>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Sheet1!$A$2:$Z$2</c:f>
              <c:numCache>
                <c:formatCode>General</c:formatCode>
                <c:ptCount val="26"/>
                <c:pt idx="0">
                  <c:v>0</c:v>
                </c:pt>
                <c:pt idx="1">
                  <c:v>2.4000000000000004</c:v>
                </c:pt>
                <c:pt idx="2">
                  <c:v>4.8000000000000007</c:v>
                </c:pt>
                <c:pt idx="3">
                  <c:v>7.1999999999999993</c:v>
                </c:pt>
                <c:pt idx="4">
                  <c:v>9.6000000000000014</c:v>
                </c:pt>
                <c:pt idx="5">
                  <c:v>12</c:v>
                </c:pt>
                <c:pt idx="6">
                  <c:v>32</c:v>
                </c:pt>
                <c:pt idx="7">
                  <c:v>52</c:v>
                </c:pt>
                <c:pt idx="8">
                  <c:v>72</c:v>
                </c:pt>
                <c:pt idx="9">
                  <c:v>92</c:v>
                </c:pt>
                <c:pt idx="10">
                  <c:v>112</c:v>
                </c:pt>
                <c:pt idx="11">
                  <c:v>132</c:v>
                </c:pt>
                <c:pt idx="12">
                  <c:v>152</c:v>
                </c:pt>
                <c:pt idx="13">
                  <c:v>172</c:v>
                </c:pt>
                <c:pt idx="14">
                  <c:v>192</c:v>
                </c:pt>
                <c:pt idx="15">
                  <c:v>212</c:v>
                </c:pt>
                <c:pt idx="16">
                  <c:v>223.6</c:v>
                </c:pt>
                <c:pt idx="17">
                  <c:v>235.2</c:v>
                </c:pt>
                <c:pt idx="18">
                  <c:v>246.8</c:v>
                </c:pt>
                <c:pt idx="19">
                  <c:v>258.39999999999998</c:v>
                </c:pt>
                <c:pt idx="20">
                  <c:v>270</c:v>
                </c:pt>
                <c:pt idx="21">
                  <c:v>281.60000000000002</c:v>
                </c:pt>
                <c:pt idx="22">
                  <c:v>293.2</c:v>
                </c:pt>
                <c:pt idx="23">
                  <c:v>304.8</c:v>
                </c:pt>
                <c:pt idx="24">
                  <c:v>316.39999999999998</c:v>
                </c:pt>
                <c:pt idx="25">
                  <c:v>328</c:v>
                </c:pt>
              </c:numCache>
            </c:numRef>
          </c:val>
          <c:smooth val="0"/>
          <c:extLst>
            <c:ext xmlns:c16="http://schemas.microsoft.com/office/drawing/2014/chart" uri="{C3380CC4-5D6E-409C-BE32-E72D297353CC}">
              <c16:uniqueId val="{00000004-7EC6-4B01-9410-3AE02771F511}"/>
            </c:ext>
          </c:extLst>
        </c:ser>
        <c:ser>
          <c:idx val="2"/>
          <c:order val="2"/>
          <c:spPr>
            <a:ln w="19050" cmpd="sng" algn="ctr">
              <a:solidFill>
                <a:schemeClr val="bg2"/>
              </a:solidFill>
              <a:prstDash val="solid"/>
            </a:ln>
          </c:spPr>
          <c:marker>
            <c:symbol val="none"/>
          </c:marker>
          <c:dLbls>
            <c:dLbl>
              <c:idx val="0"/>
              <c:layout>
                <c:manualLayout>
                  <c:x val="1.4869888475836431E-2"/>
                  <c:y val="-8.1827842720510094E-2"/>
                </c:manualLayout>
              </c:layout>
              <c:numFmt formatCode="#,##0;&quot;-&quot;#,##0" sourceLinked="0"/>
              <c:spPr>
                <a:noFill/>
                <a:ln>
                  <a:noFill/>
                </a:ln>
              </c:spPr>
              <c:txPr>
                <a:bodyPr wrap="none"/>
                <a:lstStyle/>
                <a:p>
                  <a:pPr>
                    <a:defRPr sz="9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7EC6-4B01-9410-3AE02771F511}"/>
                </c:ext>
              </c:extLst>
            </c:dLbl>
            <c:dLbl>
              <c:idx val="20"/>
              <c:layout>
                <c:manualLayout>
                  <c:x val="0"/>
                  <c:y val="-8.1827842720510094E-2"/>
                </c:manualLayout>
              </c:layout>
              <c:numFmt formatCode="#,##0;&quot;-&quot;#,##0" sourceLinked="0"/>
              <c:spPr>
                <a:noFill/>
                <a:ln>
                  <a:noFill/>
                </a:ln>
              </c:spPr>
              <c:txPr>
                <a:bodyPr wrap="none"/>
                <a:lstStyle/>
                <a:p>
                  <a:pPr>
                    <a:defRPr sz="9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7EC6-4B01-9410-3AE02771F511}"/>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Sheet1!$A$3:$Z$3</c:f>
              <c:numCache>
                <c:formatCode>General</c:formatCode>
                <c:ptCount val="26"/>
                <c:pt idx="0">
                  <c:v>0</c:v>
                </c:pt>
                <c:pt idx="1">
                  <c:v>8.8259999999999987</c:v>
                </c:pt>
                <c:pt idx="2">
                  <c:v>17.651999999999997</c:v>
                </c:pt>
                <c:pt idx="3">
                  <c:v>26.477999999999998</c:v>
                </c:pt>
                <c:pt idx="4">
                  <c:v>35.303999999999995</c:v>
                </c:pt>
                <c:pt idx="5">
                  <c:v>44.129999999999995</c:v>
                </c:pt>
                <c:pt idx="6">
                  <c:v>70.359999999999985</c:v>
                </c:pt>
                <c:pt idx="7">
                  <c:v>96.589999999999975</c:v>
                </c:pt>
                <c:pt idx="8">
                  <c:v>122.81999999999998</c:v>
                </c:pt>
                <c:pt idx="9">
                  <c:v>149.04999999999995</c:v>
                </c:pt>
                <c:pt idx="10">
                  <c:v>175.27999999999997</c:v>
                </c:pt>
                <c:pt idx="11">
                  <c:v>201.50999999999996</c:v>
                </c:pt>
                <c:pt idx="12">
                  <c:v>227.73999999999995</c:v>
                </c:pt>
                <c:pt idx="13">
                  <c:v>274.28249999999997</c:v>
                </c:pt>
                <c:pt idx="14">
                  <c:v>320.82499999999993</c:v>
                </c:pt>
                <c:pt idx="15">
                  <c:v>367.36749999999995</c:v>
                </c:pt>
                <c:pt idx="16">
                  <c:v>413.90999999999997</c:v>
                </c:pt>
                <c:pt idx="17">
                  <c:v>460.45249999999993</c:v>
                </c:pt>
                <c:pt idx="18">
                  <c:v>506.99499999999995</c:v>
                </c:pt>
                <c:pt idx="19">
                  <c:v>553.53749999999991</c:v>
                </c:pt>
                <c:pt idx="20">
                  <c:v>600.07999999999993</c:v>
                </c:pt>
              </c:numCache>
            </c:numRef>
          </c:val>
          <c:smooth val="0"/>
          <c:extLst>
            <c:ext xmlns:c16="http://schemas.microsoft.com/office/drawing/2014/chart" uri="{C3380CC4-5D6E-409C-BE32-E72D297353CC}">
              <c16:uniqueId val="{00000007-7EC6-4B01-9410-3AE02771F511}"/>
            </c:ext>
          </c:extLst>
        </c:ser>
        <c:ser>
          <c:idx val="3"/>
          <c:order val="3"/>
          <c:spPr>
            <a:ln w="19050" cmpd="sng" algn="ctr">
              <a:solidFill>
                <a:schemeClr val="accent4"/>
              </a:solidFill>
              <a:prstDash val="solid"/>
            </a:ln>
          </c:spPr>
          <c:marker>
            <c:symbol val="none"/>
          </c:marker>
          <c:dLbls>
            <c:dLbl>
              <c:idx val="0"/>
              <c:layout>
                <c:manualLayout>
                  <c:x val="1.4869888475836431E-2"/>
                  <c:y val="-8.1827842720510094E-2"/>
                </c:manualLayout>
              </c:layout>
              <c:numFmt formatCode="#,##0;&quot;-&quot;#,##0" sourceLinked="0"/>
              <c:spPr>
                <a:noFill/>
                <a:ln>
                  <a:noFill/>
                </a:ln>
              </c:spPr>
              <c:txPr>
                <a:bodyPr wrap="none"/>
                <a:lstStyle/>
                <a:p>
                  <a:pPr>
                    <a:defRPr sz="900" kern="1200">
                      <a:solidFill>
                        <a:schemeClr val="tx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7EC6-4B01-9410-3AE02771F511}"/>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Sheet1!$A$4:$Z$4</c:f>
              <c:numCache>
                <c:formatCode>General</c:formatCode>
                <c:ptCount val="26"/>
                <c:pt idx="0">
                  <c:v>0</c:v>
                </c:pt>
                <c:pt idx="1">
                  <c:v>5.7200000000000006</c:v>
                </c:pt>
                <c:pt idx="2">
                  <c:v>11.440000000000001</c:v>
                </c:pt>
                <c:pt idx="3">
                  <c:v>17.16</c:v>
                </c:pt>
                <c:pt idx="4">
                  <c:v>22.880000000000003</c:v>
                </c:pt>
                <c:pt idx="5">
                  <c:v>28.6</c:v>
                </c:pt>
                <c:pt idx="6">
                  <c:v>33.06</c:v>
                </c:pt>
                <c:pt idx="7">
                  <c:v>37.520000000000003</c:v>
                </c:pt>
                <c:pt idx="8">
                  <c:v>41.98</c:v>
                </c:pt>
                <c:pt idx="9">
                  <c:v>46.44</c:v>
                </c:pt>
                <c:pt idx="10">
                  <c:v>50.9</c:v>
                </c:pt>
                <c:pt idx="11">
                  <c:v>61.12</c:v>
                </c:pt>
                <c:pt idx="12">
                  <c:v>71.34</c:v>
                </c:pt>
                <c:pt idx="13">
                  <c:v>81.56</c:v>
                </c:pt>
                <c:pt idx="14">
                  <c:v>91.78</c:v>
                </c:pt>
                <c:pt idx="15">
                  <c:v>102</c:v>
                </c:pt>
                <c:pt idx="16">
                  <c:v>115.58</c:v>
                </c:pt>
                <c:pt idx="17">
                  <c:v>129.16</c:v>
                </c:pt>
                <c:pt idx="18">
                  <c:v>142.74</c:v>
                </c:pt>
                <c:pt idx="19">
                  <c:v>156.32</c:v>
                </c:pt>
                <c:pt idx="20">
                  <c:v>169.9</c:v>
                </c:pt>
                <c:pt idx="21">
                  <c:v>177.82</c:v>
                </c:pt>
                <c:pt idx="22">
                  <c:v>185.74</c:v>
                </c:pt>
                <c:pt idx="23">
                  <c:v>193.66</c:v>
                </c:pt>
                <c:pt idx="24">
                  <c:v>201.58</c:v>
                </c:pt>
                <c:pt idx="25">
                  <c:v>209.5</c:v>
                </c:pt>
              </c:numCache>
            </c:numRef>
          </c:val>
          <c:smooth val="0"/>
          <c:extLst>
            <c:ext xmlns:c16="http://schemas.microsoft.com/office/drawing/2014/chart" uri="{C3380CC4-5D6E-409C-BE32-E72D297353CC}">
              <c16:uniqueId val="{00000009-7EC6-4B01-9410-3AE02771F511}"/>
            </c:ext>
          </c:extLst>
        </c:ser>
        <c:dLbls>
          <c:showLegendKey val="0"/>
          <c:showVal val="0"/>
          <c:showCatName val="0"/>
          <c:showSerName val="0"/>
          <c:showPercent val="0"/>
          <c:showBubbleSize val="0"/>
        </c:dLbls>
        <c:smooth val="0"/>
        <c:axId val="1902855072"/>
        <c:axId val="1"/>
      </c:lineChart>
      <c:catAx>
        <c:axId val="1902855072"/>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80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900" kern="1200">
                <a:solidFill>
                  <a:schemeClr val="tx1"/>
                </a:solidFill>
                <a:latin typeface="+mn-lt"/>
                <a:ea typeface="+mn-ea"/>
                <a:cs typeface="+mn-cs"/>
              </a:defRPr>
            </a:pPr>
            <a:endParaRPr lang="en-US"/>
          </a:p>
        </c:txPr>
        <c:crossAx val="1902855072"/>
        <c:crosses val="min"/>
        <c:crossBetween val="midCat"/>
        <c:majorUnit val="200"/>
      </c:valAx>
    </c:plotArea>
    <c:plotVisOnly val="0"/>
    <c:dispBlanksAs val="gap"/>
    <c:showDLblsOverMax val="1"/>
  </c:chart>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8533539996828391E-2"/>
          <c:y val="6.503912124092967E-2"/>
          <c:w val="0.58134880392019428"/>
          <c:h val="0.79476176686664135"/>
        </c:manualLayout>
      </c:layout>
      <c:lineChart>
        <c:grouping val="standard"/>
        <c:varyColors val="0"/>
        <c:ser>
          <c:idx val="0"/>
          <c:order val="0"/>
          <c:tx>
            <c:strRef>
              <c:f>Sheet1!$B$1</c:f>
              <c:strCache>
                <c:ptCount val="1"/>
                <c:pt idx="0">
                  <c:v>Italy – DDS 2024 Distributed Energy</c:v>
                </c:pt>
              </c:strCache>
            </c:strRef>
          </c:tx>
          <c:spPr>
            <a:ln w="25400" cap="flat">
              <a:solidFill>
                <a:srgbClr val="002B49"/>
              </a:solidFill>
              <a:prstDash val="solid"/>
              <a:round/>
            </a:ln>
            <a:effectLst/>
          </c:spPr>
          <c:marker>
            <c:symbol val="none"/>
          </c:marker>
          <c:cat>
            <c:strRef>
              <c:f>Sheet1!$A$2:$A$27</c:f>
              <c:strCache>
                <c:ptCount val="26"/>
                <c:pt idx="0">
                  <c:v>2025</c:v>
                </c:pt>
                <c:pt idx="5">
                  <c:v>2030</c:v>
                </c:pt>
                <c:pt idx="10">
                  <c:v>2035</c:v>
                </c:pt>
                <c:pt idx="15">
                  <c:v>2040</c:v>
                </c:pt>
                <c:pt idx="20">
                  <c:v>2045</c:v>
                </c:pt>
                <c:pt idx="25">
                  <c:v>2050</c:v>
                </c:pt>
              </c:strCache>
            </c:strRef>
          </c:cat>
          <c:val>
            <c:numRef>
              <c:f>Sheet1!$B$2:$B$27</c:f>
              <c:numCache>
                <c:formatCode>General</c:formatCode>
                <c:ptCount val="26"/>
                <c:pt idx="0">
                  <c:v>100</c:v>
                </c:pt>
                <c:pt idx="1">
                  <c:v>99</c:v>
                </c:pt>
                <c:pt idx="2">
                  <c:v>98</c:v>
                </c:pt>
                <c:pt idx="3">
                  <c:v>97</c:v>
                </c:pt>
                <c:pt idx="4">
                  <c:v>96.1</c:v>
                </c:pt>
                <c:pt idx="5">
                  <c:v>95.1</c:v>
                </c:pt>
                <c:pt idx="6">
                  <c:v>93.1</c:v>
                </c:pt>
                <c:pt idx="7">
                  <c:v>91.1</c:v>
                </c:pt>
                <c:pt idx="8">
                  <c:v>89.1</c:v>
                </c:pt>
                <c:pt idx="9">
                  <c:v>87.2</c:v>
                </c:pt>
                <c:pt idx="10">
                  <c:v>85.2</c:v>
                </c:pt>
                <c:pt idx="11">
                  <c:v>82.9</c:v>
                </c:pt>
                <c:pt idx="12">
                  <c:v>80.599999999999994</c:v>
                </c:pt>
                <c:pt idx="13">
                  <c:v>78.400000000000006</c:v>
                </c:pt>
                <c:pt idx="14">
                  <c:v>76.099999999999994</c:v>
                </c:pt>
                <c:pt idx="15">
                  <c:v>73.8</c:v>
                </c:pt>
              </c:numCache>
            </c:numRef>
          </c:val>
          <c:smooth val="0"/>
          <c:extLst>
            <c:ext xmlns:c16="http://schemas.microsoft.com/office/drawing/2014/chart" uri="{C3380CC4-5D6E-409C-BE32-E72D297353CC}">
              <c16:uniqueId val="{00000000-3143-4B56-A212-A359CC56BA29}"/>
            </c:ext>
          </c:extLst>
        </c:ser>
        <c:ser>
          <c:idx val="1"/>
          <c:order val="1"/>
          <c:tx>
            <c:strRef>
              <c:f>Sheet1!$C$1</c:f>
              <c:strCache>
                <c:ptCount val="1"/>
                <c:pt idx="0">
                  <c:v>Italy – DDS 2024 Global Ambition</c:v>
                </c:pt>
              </c:strCache>
            </c:strRef>
          </c:tx>
          <c:spPr>
            <a:ln w="25400" cap="flat">
              <a:solidFill>
                <a:srgbClr val="0085CA"/>
              </a:solidFill>
              <a:prstDash val="solid"/>
              <a:round/>
            </a:ln>
            <a:effectLst/>
          </c:spPr>
          <c:marker>
            <c:symbol val="none"/>
          </c:marker>
          <c:cat>
            <c:strRef>
              <c:f>Sheet1!$A$2:$A$27</c:f>
              <c:strCache>
                <c:ptCount val="26"/>
                <c:pt idx="0">
                  <c:v>2025</c:v>
                </c:pt>
                <c:pt idx="5">
                  <c:v>2030</c:v>
                </c:pt>
                <c:pt idx="10">
                  <c:v>2035</c:v>
                </c:pt>
                <c:pt idx="15">
                  <c:v>2040</c:v>
                </c:pt>
                <c:pt idx="20">
                  <c:v>2045</c:v>
                </c:pt>
                <c:pt idx="25">
                  <c:v>2050</c:v>
                </c:pt>
              </c:strCache>
            </c:strRef>
          </c:cat>
          <c:val>
            <c:numRef>
              <c:f>Sheet1!$C$2:$C$27</c:f>
              <c:numCache>
                <c:formatCode>General</c:formatCode>
                <c:ptCount val="26"/>
                <c:pt idx="0">
                  <c:v>100</c:v>
                </c:pt>
                <c:pt idx="1">
                  <c:v>99</c:v>
                </c:pt>
                <c:pt idx="2">
                  <c:v>98</c:v>
                </c:pt>
                <c:pt idx="3">
                  <c:v>97</c:v>
                </c:pt>
                <c:pt idx="4">
                  <c:v>96.1</c:v>
                </c:pt>
                <c:pt idx="5">
                  <c:v>95.1</c:v>
                </c:pt>
                <c:pt idx="6">
                  <c:v>93.8</c:v>
                </c:pt>
                <c:pt idx="7">
                  <c:v>92.6</c:v>
                </c:pt>
                <c:pt idx="8">
                  <c:v>91.3</c:v>
                </c:pt>
                <c:pt idx="9">
                  <c:v>90</c:v>
                </c:pt>
                <c:pt idx="10">
                  <c:v>88.8</c:v>
                </c:pt>
                <c:pt idx="11">
                  <c:v>87.2</c:v>
                </c:pt>
                <c:pt idx="12">
                  <c:v>85.6</c:v>
                </c:pt>
                <c:pt idx="13">
                  <c:v>84</c:v>
                </c:pt>
                <c:pt idx="14">
                  <c:v>82.4</c:v>
                </c:pt>
                <c:pt idx="15">
                  <c:v>80.8</c:v>
                </c:pt>
              </c:numCache>
            </c:numRef>
          </c:val>
          <c:smooth val="0"/>
          <c:extLst>
            <c:ext xmlns:c16="http://schemas.microsoft.com/office/drawing/2014/chart" uri="{C3380CC4-5D6E-409C-BE32-E72D297353CC}">
              <c16:uniqueId val="{00000001-3143-4B56-A212-A359CC56BA29}"/>
            </c:ext>
          </c:extLst>
        </c:ser>
        <c:ser>
          <c:idx val="2"/>
          <c:order val="2"/>
          <c:tx>
            <c:strRef>
              <c:f>Sheet1!$D$1</c:f>
              <c:strCache>
                <c:ptCount val="1"/>
                <c:pt idx="0">
                  <c:v>Italy – DDS 2024 NECP Slow</c:v>
                </c:pt>
              </c:strCache>
            </c:strRef>
          </c:tx>
          <c:spPr>
            <a:ln w="25400" cap="flat">
              <a:solidFill>
                <a:srgbClr val="5E8AB4"/>
              </a:solidFill>
              <a:prstDash val="solid"/>
              <a:round/>
            </a:ln>
            <a:effectLst/>
          </c:spPr>
          <c:marker>
            <c:symbol val="none"/>
          </c:marker>
          <c:cat>
            <c:strRef>
              <c:f>Sheet1!$A$2:$A$27</c:f>
              <c:strCache>
                <c:ptCount val="26"/>
                <c:pt idx="0">
                  <c:v>2025</c:v>
                </c:pt>
                <c:pt idx="5">
                  <c:v>2030</c:v>
                </c:pt>
                <c:pt idx="10">
                  <c:v>2035</c:v>
                </c:pt>
                <c:pt idx="15">
                  <c:v>2040</c:v>
                </c:pt>
                <c:pt idx="20">
                  <c:v>2045</c:v>
                </c:pt>
                <c:pt idx="25">
                  <c:v>2050</c:v>
                </c:pt>
              </c:strCache>
            </c:strRef>
          </c:cat>
          <c:val>
            <c:numRef>
              <c:f>Sheet1!$D$2:$D$27</c:f>
              <c:numCache>
                <c:formatCode>General</c:formatCode>
                <c:ptCount val="26"/>
                <c:pt idx="0">
                  <c:v>100</c:v>
                </c:pt>
                <c:pt idx="1">
                  <c:v>100.6</c:v>
                </c:pt>
                <c:pt idx="2">
                  <c:v>101.2</c:v>
                </c:pt>
                <c:pt idx="3">
                  <c:v>101.8</c:v>
                </c:pt>
                <c:pt idx="4">
                  <c:v>102.4</c:v>
                </c:pt>
                <c:pt idx="5">
                  <c:v>103.1</c:v>
                </c:pt>
                <c:pt idx="6">
                  <c:v>101.7</c:v>
                </c:pt>
                <c:pt idx="7">
                  <c:v>100.4</c:v>
                </c:pt>
                <c:pt idx="8">
                  <c:v>99.1</c:v>
                </c:pt>
                <c:pt idx="9">
                  <c:v>97.8</c:v>
                </c:pt>
                <c:pt idx="10">
                  <c:v>96.4</c:v>
                </c:pt>
                <c:pt idx="11">
                  <c:v>94.5</c:v>
                </c:pt>
                <c:pt idx="12">
                  <c:v>92.6</c:v>
                </c:pt>
                <c:pt idx="13">
                  <c:v>90.7</c:v>
                </c:pt>
                <c:pt idx="14">
                  <c:v>88.8</c:v>
                </c:pt>
                <c:pt idx="15">
                  <c:v>86.9</c:v>
                </c:pt>
              </c:numCache>
            </c:numRef>
          </c:val>
          <c:smooth val="0"/>
          <c:extLst>
            <c:ext xmlns:c16="http://schemas.microsoft.com/office/drawing/2014/chart" uri="{C3380CC4-5D6E-409C-BE32-E72D297353CC}">
              <c16:uniqueId val="{00000002-3143-4B56-A212-A359CC56BA29}"/>
            </c:ext>
          </c:extLst>
        </c:ser>
        <c:ser>
          <c:idx val="3"/>
          <c:order val="3"/>
          <c:tx>
            <c:strRef>
              <c:f>Sheet1!$E$1</c:f>
              <c:strCache>
                <c:ptCount val="1"/>
                <c:pt idx="0">
                  <c:v>Italy – ECCO Late Transition</c:v>
                </c:pt>
              </c:strCache>
            </c:strRef>
          </c:tx>
          <c:spPr>
            <a:ln w="25400" cap="flat">
              <a:solidFill>
                <a:srgbClr val="E3B15C"/>
              </a:solidFill>
              <a:prstDash val="dash"/>
              <a:round/>
            </a:ln>
            <a:effectLst/>
          </c:spPr>
          <c:marker>
            <c:symbol val="none"/>
          </c:marker>
          <c:cat>
            <c:strRef>
              <c:f>Sheet1!$A$2:$A$27</c:f>
              <c:strCache>
                <c:ptCount val="26"/>
                <c:pt idx="0">
                  <c:v>2025</c:v>
                </c:pt>
                <c:pt idx="5">
                  <c:v>2030</c:v>
                </c:pt>
                <c:pt idx="10">
                  <c:v>2035</c:v>
                </c:pt>
                <c:pt idx="15">
                  <c:v>2040</c:v>
                </c:pt>
                <c:pt idx="20">
                  <c:v>2045</c:v>
                </c:pt>
                <c:pt idx="25">
                  <c:v>2050</c:v>
                </c:pt>
              </c:strCache>
            </c:strRef>
          </c:cat>
          <c:val>
            <c:numRef>
              <c:f>Sheet1!$E$2:$E$27</c:f>
              <c:numCache>
                <c:formatCode>General</c:formatCode>
                <c:ptCount val="26"/>
                <c:pt idx="0">
                  <c:v>100</c:v>
                </c:pt>
                <c:pt idx="1">
                  <c:v>100.3</c:v>
                </c:pt>
                <c:pt idx="2">
                  <c:v>100.7</c:v>
                </c:pt>
                <c:pt idx="3">
                  <c:v>101</c:v>
                </c:pt>
                <c:pt idx="4">
                  <c:v>101.3</c:v>
                </c:pt>
                <c:pt idx="5">
                  <c:v>101.6</c:v>
                </c:pt>
                <c:pt idx="6">
                  <c:v>102</c:v>
                </c:pt>
                <c:pt idx="7">
                  <c:v>102.3</c:v>
                </c:pt>
                <c:pt idx="8">
                  <c:v>102.6</c:v>
                </c:pt>
                <c:pt idx="9">
                  <c:v>103</c:v>
                </c:pt>
                <c:pt idx="10">
                  <c:v>103.3</c:v>
                </c:pt>
                <c:pt idx="11">
                  <c:v>103.6</c:v>
                </c:pt>
                <c:pt idx="12">
                  <c:v>103.9</c:v>
                </c:pt>
                <c:pt idx="13">
                  <c:v>104.3</c:v>
                </c:pt>
                <c:pt idx="14">
                  <c:v>104.6</c:v>
                </c:pt>
                <c:pt idx="15">
                  <c:v>104.9</c:v>
                </c:pt>
                <c:pt idx="16">
                  <c:v>100.5</c:v>
                </c:pt>
                <c:pt idx="17">
                  <c:v>96.1</c:v>
                </c:pt>
                <c:pt idx="18">
                  <c:v>91.6</c:v>
                </c:pt>
                <c:pt idx="19">
                  <c:v>87.2</c:v>
                </c:pt>
                <c:pt idx="20">
                  <c:v>82.8</c:v>
                </c:pt>
                <c:pt idx="21">
                  <c:v>78.400000000000006</c:v>
                </c:pt>
                <c:pt idx="22">
                  <c:v>73.900000000000006</c:v>
                </c:pt>
                <c:pt idx="23">
                  <c:v>69.5</c:v>
                </c:pt>
                <c:pt idx="24">
                  <c:v>65.099999999999994</c:v>
                </c:pt>
                <c:pt idx="25">
                  <c:v>60.7</c:v>
                </c:pt>
              </c:numCache>
            </c:numRef>
          </c:val>
          <c:smooth val="0"/>
          <c:extLst>
            <c:ext xmlns:c16="http://schemas.microsoft.com/office/drawing/2014/chart" uri="{C3380CC4-5D6E-409C-BE32-E72D297353CC}">
              <c16:uniqueId val="{00000003-3143-4B56-A212-A359CC56BA29}"/>
            </c:ext>
          </c:extLst>
        </c:ser>
        <c:ser>
          <c:idx val="4"/>
          <c:order val="4"/>
          <c:tx>
            <c:strRef>
              <c:f>Sheet1!$F$1</c:f>
              <c:strCache>
                <c:ptCount val="1"/>
                <c:pt idx="0">
                  <c:v>Italy – ECCO Fit-for-55 (2040–50)</c:v>
                </c:pt>
              </c:strCache>
            </c:strRef>
          </c:tx>
          <c:spPr>
            <a:ln w="25400" cap="flat">
              <a:solidFill>
                <a:srgbClr val="CF7F00"/>
              </a:solidFill>
              <a:prstDash val="dash"/>
              <a:round/>
            </a:ln>
            <a:effectLst/>
          </c:spPr>
          <c:marker>
            <c:symbol val="none"/>
          </c:marker>
          <c:cat>
            <c:strRef>
              <c:f>Sheet1!$A$2:$A$27</c:f>
              <c:strCache>
                <c:ptCount val="26"/>
                <c:pt idx="0">
                  <c:v>2025</c:v>
                </c:pt>
                <c:pt idx="5">
                  <c:v>2030</c:v>
                </c:pt>
                <c:pt idx="10">
                  <c:v>2035</c:v>
                </c:pt>
                <c:pt idx="15">
                  <c:v>2040</c:v>
                </c:pt>
                <c:pt idx="20">
                  <c:v>2045</c:v>
                </c:pt>
                <c:pt idx="25">
                  <c:v>2050</c:v>
                </c:pt>
              </c:strCache>
            </c:strRef>
          </c:cat>
          <c:val>
            <c:numRef>
              <c:f>Sheet1!$F$2:$F$27</c:f>
              <c:numCache>
                <c:formatCode>General</c:formatCode>
                <c:ptCount val="26"/>
                <c:pt idx="15">
                  <c:v>75.400000000000006</c:v>
                </c:pt>
                <c:pt idx="16">
                  <c:v>71.8</c:v>
                </c:pt>
                <c:pt idx="17">
                  <c:v>68.2</c:v>
                </c:pt>
                <c:pt idx="18">
                  <c:v>64.599999999999994</c:v>
                </c:pt>
                <c:pt idx="19">
                  <c:v>61</c:v>
                </c:pt>
                <c:pt idx="20">
                  <c:v>57.4</c:v>
                </c:pt>
                <c:pt idx="21">
                  <c:v>53.8</c:v>
                </c:pt>
                <c:pt idx="22">
                  <c:v>50.2</c:v>
                </c:pt>
                <c:pt idx="23">
                  <c:v>46.6</c:v>
                </c:pt>
                <c:pt idx="24">
                  <c:v>43</c:v>
                </c:pt>
                <c:pt idx="25">
                  <c:v>39.299999999999997</c:v>
                </c:pt>
              </c:numCache>
            </c:numRef>
          </c:val>
          <c:smooth val="0"/>
          <c:extLst>
            <c:ext xmlns:c16="http://schemas.microsoft.com/office/drawing/2014/chart" uri="{C3380CC4-5D6E-409C-BE32-E72D297353CC}">
              <c16:uniqueId val="{00000004-3143-4B56-A212-A359CC56BA29}"/>
            </c:ext>
          </c:extLst>
        </c:ser>
        <c:ser>
          <c:idx val="5"/>
          <c:order val="5"/>
          <c:tx>
            <c:strRef>
              <c:f>Sheet1!$G$1</c:f>
              <c:strCache>
                <c:ptCount val="1"/>
                <c:pt idx="0">
                  <c:v>Italy – ECCO G7-aligned</c:v>
                </c:pt>
              </c:strCache>
            </c:strRef>
          </c:tx>
          <c:spPr>
            <a:ln w="25400" cap="flat">
              <a:solidFill>
                <a:srgbClr val="7A4A00"/>
              </a:solidFill>
              <a:prstDash val="dash"/>
              <a:round/>
            </a:ln>
            <a:effectLst/>
          </c:spPr>
          <c:marker>
            <c:symbol val="none"/>
          </c:marker>
          <c:cat>
            <c:strRef>
              <c:f>Sheet1!$A$2:$A$27</c:f>
              <c:strCache>
                <c:ptCount val="26"/>
                <c:pt idx="0">
                  <c:v>2025</c:v>
                </c:pt>
                <c:pt idx="5">
                  <c:v>2030</c:v>
                </c:pt>
                <c:pt idx="10">
                  <c:v>2035</c:v>
                </c:pt>
                <c:pt idx="15">
                  <c:v>2040</c:v>
                </c:pt>
                <c:pt idx="20">
                  <c:v>2045</c:v>
                </c:pt>
                <c:pt idx="25">
                  <c:v>2050</c:v>
                </c:pt>
              </c:strCache>
            </c:strRef>
          </c:cat>
          <c:val>
            <c:numRef>
              <c:f>Sheet1!$G$2:$G$27</c:f>
              <c:numCache>
                <c:formatCode>General</c:formatCode>
                <c:ptCount val="26"/>
                <c:pt idx="0">
                  <c:v>100</c:v>
                </c:pt>
                <c:pt idx="1">
                  <c:v>95.7</c:v>
                </c:pt>
                <c:pt idx="2">
                  <c:v>91.5</c:v>
                </c:pt>
                <c:pt idx="3">
                  <c:v>87.2</c:v>
                </c:pt>
                <c:pt idx="4">
                  <c:v>83</c:v>
                </c:pt>
                <c:pt idx="5">
                  <c:v>78.7</c:v>
                </c:pt>
                <c:pt idx="6">
                  <c:v>73.8</c:v>
                </c:pt>
                <c:pt idx="7">
                  <c:v>68.900000000000006</c:v>
                </c:pt>
                <c:pt idx="8">
                  <c:v>63.9</c:v>
                </c:pt>
                <c:pt idx="9">
                  <c:v>59</c:v>
                </c:pt>
                <c:pt idx="10">
                  <c:v>54.1</c:v>
                </c:pt>
                <c:pt idx="11">
                  <c:v>49.2</c:v>
                </c:pt>
                <c:pt idx="12">
                  <c:v>44.3</c:v>
                </c:pt>
                <c:pt idx="13">
                  <c:v>39.299999999999997</c:v>
                </c:pt>
                <c:pt idx="14">
                  <c:v>34.4</c:v>
                </c:pt>
                <c:pt idx="15">
                  <c:v>29.5</c:v>
                </c:pt>
                <c:pt idx="16">
                  <c:v>27.9</c:v>
                </c:pt>
                <c:pt idx="17">
                  <c:v>26.2</c:v>
                </c:pt>
                <c:pt idx="18">
                  <c:v>24.6</c:v>
                </c:pt>
                <c:pt idx="19">
                  <c:v>23</c:v>
                </c:pt>
                <c:pt idx="20">
                  <c:v>21.3</c:v>
                </c:pt>
                <c:pt idx="21">
                  <c:v>19.7</c:v>
                </c:pt>
                <c:pt idx="22">
                  <c:v>18</c:v>
                </c:pt>
                <c:pt idx="23">
                  <c:v>16.399999999999999</c:v>
                </c:pt>
                <c:pt idx="24">
                  <c:v>14.8</c:v>
                </c:pt>
                <c:pt idx="25">
                  <c:v>13.1</c:v>
                </c:pt>
              </c:numCache>
            </c:numRef>
          </c:val>
          <c:smooth val="0"/>
          <c:extLst>
            <c:ext xmlns:c16="http://schemas.microsoft.com/office/drawing/2014/chart" uri="{C3380CC4-5D6E-409C-BE32-E72D297353CC}">
              <c16:uniqueId val="{00000005-3143-4B56-A212-A359CC56BA29}"/>
            </c:ext>
          </c:extLst>
        </c:ser>
        <c:ser>
          <c:idx val="6"/>
          <c:order val="6"/>
          <c:tx>
            <c:strRef>
              <c:f>Sheet1!$H$1</c:f>
              <c:strCache>
                <c:ptCount val="1"/>
                <c:pt idx="0">
                  <c:v>Germany – A&amp;M Central Case</c:v>
                </c:pt>
              </c:strCache>
            </c:strRef>
          </c:tx>
          <c:spPr>
            <a:ln w="25400" cap="flat">
              <a:solidFill>
                <a:srgbClr val="7F7F7F"/>
              </a:solidFill>
              <a:prstDash val="sysDot"/>
              <a:round/>
            </a:ln>
            <a:effectLst/>
          </c:spPr>
          <c:marker>
            <c:symbol val="none"/>
          </c:marker>
          <c:cat>
            <c:strRef>
              <c:f>Sheet1!$A$2:$A$27</c:f>
              <c:strCache>
                <c:ptCount val="26"/>
                <c:pt idx="0">
                  <c:v>2025</c:v>
                </c:pt>
                <c:pt idx="5">
                  <c:v>2030</c:v>
                </c:pt>
                <c:pt idx="10">
                  <c:v>2035</c:v>
                </c:pt>
                <c:pt idx="15">
                  <c:v>2040</c:v>
                </c:pt>
                <c:pt idx="20">
                  <c:v>2045</c:v>
                </c:pt>
                <c:pt idx="25">
                  <c:v>2050</c:v>
                </c:pt>
              </c:strCache>
            </c:strRef>
          </c:cat>
          <c:val>
            <c:numRef>
              <c:f>Sheet1!$H$2:$H$27</c:f>
              <c:numCache>
                <c:formatCode>General</c:formatCode>
                <c:ptCount val="26"/>
                <c:pt idx="0">
                  <c:v>100</c:v>
                </c:pt>
                <c:pt idx="1">
                  <c:v>98.1</c:v>
                </c:pt>
                <c:pt idx="2">
                  <c:v>96.2</c:v>
                </c:pt>
                <c:pt idx="3">
                  <c:v>94.4</c:v>
                </c:pt>
                <c:pt idx="4">
                  <c:v>92.5</c:v>
                </c:pt>
                <c:pt idx="5">
                  <c:v>90.6</c:v>
                </c:pt>
                <c:pt idx="6">
                  <c:v>89.2</c:v>
                </c:pt>
                <c:pt idx="7">
                  <c:v>87.8</c:v>
                </c:pt>
                <c:pt idx="8">
                  <c:v>86.4</c:v>
                </c:pt>
                <c:pt idx="9">
                  <c:v>84.9</c:v>
                </c:pt>
                <c:pt idx="10">
                  <c:v>83.5</c:v>
                </c:pt>
                <c:pt idx="11">
                  <c:v>80.7</c:v>
                </c:pt>
                <c:pt idx="12">
                  <c:v>77.900000000000006</c:v>
                </c:pt>
                <c:pt idx="13">
                  <c:v>75.099999999999994</c:v>
                </c:pt>
                <c:pt idx="14">
                  <c:v>72.2</c:v>
                </c:pt>
                <c:pt idx="15">
                  <c:v>69.400000000000006</c:v>
                </c:pt>
                <c:pt idx="16">
                  <c:v>66.400000000000006</c:v>
                </c:pt>
                <c:pt idx="17">
                  <c:v>63.3</c:v>
                </c:pt>
                <c:pt idx="18">
                  <c:v>60.2</c:v>
                </c:pt>
                <c:pt idx="19">
                  <c:v>57.2</c:v>
                </c:pt>
                <c:pt idx="20">
                  <c:v>54.1</c:v>
                </c:pt>
                <c:pt idx="21">
                  <c:v>51.3</c:v>
                </c:pt>
                <c:pt idx="22">
                  <c:v>48.5</c:v>
                </c:pt>
                <c:pt idx="23">
                  <c:v>45.6</c:v>
                </c:pt>
                <c:pt idx="24">
                  <c:v>42.8</c:v>
                </c:pt>
                <c:pt idx="25">
                  <c:v>40</c:v>
                </c:pt>
              </c:numCache>
            </c:numRef>
          </c:val>
          <c:smooth val="0"/>
          <c:extLst>
            <c:ext xmlns:c16="http://schemas.microsoft.com/office/drawing/2014/chart" uri="{C3380CC4-5D6E-409C-BE32-E72D297353CC}">
              <c16:uniqueId val="{00000006-3143-4B56-A212-A359CC56BA29}"/>
            </c:ext>
          </c:extLst>
        </c:ser>
        <c:ser>
          <c:idx val="7"/>
          <c:order val="7"/>
          <c:tx>
            <c:strRef>
              <c:f>Sheet1!$I$1</c:f>
              <c:strCache>
                <c:ptCount val="1"/>
                <c:pt idx="0">
                  <c:v>UK – FES Holistic Transition</c:v>
                </c:pt>
              </c:strCache>
            </c:strRef>
          </c:tx>
          <c:spPr>
            <a:ln w="25400" cap="flat">
              <a:solidFill>
                <a:srgbClr val="B3B3B3"/>
              </a:solidFill>
              <a:prstDash val="sysDot"/>
              <a:round/>
            </a:ln>
            <a:effectLst/>
          </c:spPr>
          <c:marker>
            <c:symbol val="none"/>
          </c:marker>
          <c:cat>
            <c:strRef>
              <c:f>Sheet1!$A$2:$A$27</c:f>
              <c:strCache>
                <c:ptCount val="26"/>
                <c:pt idx="0">
                  <c:v>2025</c:v>
                </c:pt>
                <c:pt idx="5">
                  <c:v>2030</c:v>
                </c:pt>
                <c:pt idx="10">
                  <c:v>2035</c:v>
                </c:pt>
                <c:pt idx="15">
                  <c:v>2040</c:v>
                </c:pt>
                <c:pt idx="20">
                  <c:v>2045</c:v>
                </c:pt>
                <c:pt idx="25">
                  <c:v>2050</c:v>
                </c:pt>
              </c:strCache>
            </c:strRef>
          </c:cat>
          <c:val>
            <c:numRef>
              <c:f>Sheet1!$I$2:$I$27</c:f>
              <c:numCache>
                <c:formatCode>General</c:formatCode>
                <c:ptCount val="26"/>
                <c:pt idx="0">
                  <c:v>100</c:v>
                </c:pt>
                <c:pt idx="1">
                  <c:v>97.9</c:v>
                </c:pt>
                <c:pt idx="2">
                  <c:v>95.9</c:v>
                </c:pt>
                <c:pt idx="3">
                  <c:v>93.8</c:v>
                </c:pt>
                <c:pt idx="4">
                  <c:v>91.7</c:v>
                </c:pt>
                <c:pt idx="5">
                  <c:v>89.6</c:v>
                </c:pt>
                <c:pt idx="6">
                  <c:v>86.3</c:v>
                </c:pt>
                <c:pt idx="7">
                  <c:v>83</c:v>
                </c:pt>
                <c:pt idx="8">
                  <c:v>79.7</c:v>
                </c:pt>
                <c:pt idx="9">
                  <c:v>76.400000000000006</c:v>
                </c:pt>
                <c:pt idx="10">
                  <c:v>73.099999999999994</c:v>
                </c:pt>
                <c:pt idx="11">
                  <c:v>69.5</c:v>
                </c:pt>
                <c:pt idx="12">
                  <c:v>66</c:v>
                </c:pt>
                <c:pt idx="13">
                  <c:v>62.4</c:v>
                </c:pt>
                <c:pt idx="14">
                  <c:v>58.8</c:v>
                </c:pt>
                <c:pt idx="15">
                  <c:v>55.2</c:v>
                </c:pt>
                <c:pt idx="16">
                  <c:v>51.9</c:v>
                </c:pt>
                <c:pt idx="17">
                  <c:v>48.6</c:v>
                </c:pt>
                <c:pt idx="18">
                  <c:v>45.3</c:v>
                </c:pt>
                <c:pt idx="19">
                  <c:v>42</c:v>
                </c:pt>
                <c:pt idx="20">
                  <c:v>38.6</c:v>
                </c:pt>
                <c:pt idx="21">
                  <c:v>36.5</c:v>
                </c:pt>
                <c:pt idx="22">
                  <c:v>34.5</c:v>
                </c:pt>
                <c:pt idx="23">
                  <c:v>32.4</c:v>
                </c:pt>
                <c:pt idx="24">
                  <c:v>30.3</c:v>
                </c:pt>
                <c:pt idx="25">
                  <c:v>28.2</c:v>
                </c:pt>
              </c:numCache>
            </c:numRef>
          </c:val>
          <c:smooth val="0"/>
          <c:extLst>
            <c:ext xmlns:c16="http://schemas.microsoft.com/office/drawing/2014/chart" uri="{C3380CC4-5D6E-409C-BE32-E72D297353CC}">
              <c16:uniqueId val="{00000007-3143-4B56-A212-A359CC56BA29}"/>
            </c:ext>
          </c:extLst>
        </c:ser>
        <c:dLbls>
          <c:showLegendKey val="0"/>
          <c:showVal val="0"/>
          <c:showCatName val="0"/>
          <c:showSerName val="0"/>
          <c:showPercent val="0"/>
          <c:showBubbleSize val="0"/>
        </c:dLbls>
        <c:marker val="1"/>
        <c:smooth val="0"/>
        <c:axId val="2094734554"/>
        <c:axId val="2094734552"/>
      </c:lineChart>
      <c:lineChart>
        <c:grouping val="standard"/>
        <c:varyColors val="0"/>
        <c:ser>
          <c:idx val="8"/>
          <c:order val="8"/>
          <c:tx>
            <c:strRef>
              <c:f>Sheet1!$J$1</c:f>
              <c:strCache>
                <c:ptCount val="1"/>
                <c:pt idx="0">
                  <c:v>Italy – Snam 2050 note (~600 TWh)</c:v>
                </c:pt>
              </c:strCache>
            </c:strRef>
          </c:tx>
          <c:spPr>
            <a:ln>
              <a:noFill/>
            </a:ln>
            <a:effectLst/>
          </c:spPr>
          <c:marker>
            <c:symbol val="diamond"/>
            <c:size val="11"/>
            <c:spPr>
              <a:solidFill>
                <a:srgbClr val="BC0404"/>
              </a:solidFill>
              <a:ln w="9525" cap="flat">
                <a:solidFill>
                  <a:srgbClr val="BC0404"/>
                </a:solidFill>
                <a:prstDash val="solid"/>
                <a:round/>
              </a:ln>
              <a:effectLst/>
            </c:spPr>
          </c:marker>
          <c:cat>
            <c:strRef>
              <c:f>Sheet1!$A$2:$A$27</c:f>
              <c:strCache>
                <c:ptCount val="26"/>
                <c:pt idx="0">
                  <c:v>2025</c:v>
                </c:pt>
                <c:pt idx="5">
                  <c:v>2030</c:v>
                </c:pt>
                <c:pt idx="10">
                  <c:v>2035</c:v>
                </c:pt>
                <c:pt idx="15">
                  <c:v>2040</c:v>
                </c:pt>
                <c:pt idx="20">
                  <c:v>2045</c:v>
                </c:pt>
                <c:pt idx="25">
                  <c:v>2050</c:v>
                </c:pt>
              </c:strCache>
            </c:strRef>
          </c:cat>
          <c:val>
            <c:numRef>
              <c:f>Sheet1!$J$2:$J$27</c:f>
              <c:numCache>
                <c:formatCode>General</c:formatCode>
                <c:ptCount val="26"/>
                <c:pt idx="25">
                  <c:v>102</c:v>
                </c:pt>
              </c:numCache>
            </c:numRef>
          </c:val>
          <c:smooth val="0"/>
          <c:extLst>
            <c:ext xmlns:c16="http://schemas.microsoft.com/office/drawing/2014/chart" uri="{C3380CC4-5D6E-409C-BE32-E72D297353CC}">
              <c16:uniqueId val="{00000008-3143-4B56-A212-A359CC56BA29}"/>
            </c:ext>
          </c:extLst>
        </c:ser>
        <c:dLbls>
          <c:showLegendKey val="0"/>
          <c:showVal val="0"/>
          <c:showCatName val="0"/>
          <c:showSerName val="0"/>
          <c:showPercent val="0"/>
          <c:showBubbleSize val="0"/>
        </c:dLbls>
        <c:marker val="1"/>
        <c:smooth val="0"/>
        <c:axId val="2094734554"/>
        <c:axId val="2094734552"/>
      </c:lineChart>
      <c:catAx>
        <c:axId val="2094734554"/>
        <c:scaling>
          <c:orientation val="minMax"/>
        </c:scaling>
        <c:delete val="0"/>
        <c:axPos val="b"/>
        <c:numFmt formatCode="General" sourceLinked="1"/>
        <c:majorTickMark val="out"/>
        <c:minorTickMark val="none"/>
        <c:tickLblPos val="low"/>
        <c:spPr>
          <a:ln w="12700" cap="flat">
            <a:solidFill>
              <a:srgbClr val="888888"/>
            </a:solidFill>
            <a:prstDash val="solid"/>
            <a:round/>
          </a:ln>
        </c:spPr>
        <c:txPr>
          <a:bodyPr/>
          <a:lstStyle/>
          <a:p>
            <a:pPr>
              <a:defRPr sz="1000" b="0" i="0" u="none" strike="noStrike">
                <a:solidFill>
                  <a:srgbClr val="000000"/>
                </a:solidFill>
                <a:latin typeface="Arial"/>
              </a:defRPr>
            </a:pPr>
            <a:endParaRPr lang="en-US"/>
          </a:p>
        </c:txPr>
        <c:crossAx val="2094734552"/>
        <c:crosses val="autoZero"/>
        <c:auto val="1"/>
        <c:lblAlgn val="ctr"/>
        <c:lblOffset val="100"/>
        <c:tickLblSkip val="1"/>
        <c:noMultiLvlLbl val="1"/>
      </c:catAx>
      <c:valAx>
        <c:axId val="2094734552"/>
        <c:scaling>
          <c:orientation val="minMax"/>
          <c:max val="120"/>
          <c:min val="0"/>
        </c:scaling>
        <c:delete val="0"/>
        <c:axPos val="l"/>
        <c:majorGridlines>
          <c:spPr>
            <a:ln w="6350" cap="flat">
              <a:solidFill>
                <a:srgbClr val="E0E0E0"/>
              </a:solidFill>
              <a:prstDash val="solid"/>
              <a:round/>
            </a:ln>
          </c:spPr>
        </c:majorGridlines>
        <c:numFmt formatCode="General" sourceLinked="0"/>
        <c:majorTickMark val="out"/>
        <c:minorTickMark val="none"/>
        <c:tickLblPos val="nextTo"/>
        <c:spPr>
          <a:ln w="12700" cap="flat">
            <a:solidFill>
              <a:srgbClr val="888888"/>
            </a:solidFill>
            <a:prstDash val="solid"/>
            <a:round/>
          </a:ln>
        </c:spPr>
        <c:txPr>
          <a:bodyPr/>
          <a:lstStyle/>
          <a:p>
            <a:pPr>
              <a:defRPr sz="1000" b="0" i="0" u="none" strike="noStrike">
                <a:solidFill>
                  <a:srgbClr val="000000"/>
                </a:solidFill>
                <a:latin typeface="Arial"/>
              </a:defRPr>
            </a:pPr>
            <a:endParaRPr lang="en-US"/>
          </a:p>
        </c:txPr>
        <c:crossAx val="2094734554"/>
        <c:crosses val="autoZero"/>
        <c:crossBetween val="between"/>
        <c:majorUnit val="20"/>
      </c:valAx>
      <c:spPr>
        <a:noFill/>
        <a:ln>
          <a:noFill/>
        </a:ln>
        <a:effectLst/>
      </c:spPr>
    </c:plotArea>
    <c:legend>
      <c:legendPos val="r"/>
      <c:layout>
        <c:manualLayout>
          <c:xMode val="edge"/>
          <c:yMode val="edge"/>
          <c:x val="0.65482299048024617"/>
          <c:y val="8.1544718702308908E-2"/>
          <c:w val="0.2779937402217264"/>
          <c:h val="0.84873539180367408"/>
        </c:manualLayout>
      </c:layout>
      <c:overlay val="0"/>
      <c:txPr>
        <a:bodyPr/>
        <a:lstStyle/>
        <a:p>
          <a:pPr>
            <a:defRPr sz="900">
              <a:latin typeface="Arial"/>
              <a:cs typeface="Arial"/>
            </a:defRPr>
          </a:pPr>
          <a:endParaRPr lang="en-US"/>
        </a:p>
      </c:txPr>
    </c:legend>
    <c:plotVisOnly val="1"/>
    <c:dispBlanksAs val="gap"/>
    <c:showDLblsOverMax val="1"/>
  </c:chart>
  <c:spPr>
    <a:noFill/>
    <a:ln>
      <a:noFill/>
    </a:ln>
    <a:effectLst/>
  </c:sp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7539231294064137E-2"/>
          <c:y val="0.11988847583643122"/>
          <c:w val="0.9306345235387764"/>
          <c:h val="0.7602230483271375"/>
        </c:manualLayout>
      </c:layout>
      <c:barChart>
        <c:barDir val="col"/>
        <c:grouping val="stacked"/>
        <c:varyColors val="0"/>
        <c:ser>
          <c:idx val="0"/>
          <c:order val="0"/>
          <c:spPr>
            <a:solidFill>
              <a:schemeClr val="accent1"/>
            </a:solidFill>
            <a:ln>
              <a:noFill/>
            </a:ln>
          </c:spPr>
          <c:invertIfNegative val="0"/>
          <c:dLbls>
            <c:dLbl>
              <c:idx val="0"/>
              <c:layout>
                <c:manualLayout>
                  <c:x val="0"/>
                  <c:y val="2.7881040892193307E-3"/>
                </c:manualLayout>
              </c:layout>
              <c:numFmt formatCode="#,##0;&quot;-&quot;#,##0" sourceLinked="0"/>
              <c:spPr>
                <a:noFill/>
                <a:ln>
                  <a:noFill/>
                </a:ln>
              </c:spPr>
              <c:txPr>
                <a:bodyPr wrap="none"/>
                <a:lstStyle/>
                <a:p>
                  <a:pPr>
                    <a:defRPr sz="9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BD12-45D5-984D-4B895A71FB07}"/>
                </c:ext>
              </c:extLst>
            </c:dLbl>
            <c:dLbl>
              <c:idx val="1"/>
              <c:layout>
                <c:manualLayout>
                  <c:x val="0"/>
                  <c:y val="2.7881040892193307E-3"/>
                </c:manualLayout>
              </c:layout>
              <c:numFmt formatCode="#,##0;&quot;-&quot;#,##0" sourceLinked="0"/>
              <c:spPr>
                <a:noFill/>
                <a:ln>
                  <a:noFill/>
                </a:ln>
              </c:spPr>
              <c:txPr>
                <a:bodyPr wrap="none"/>
                <a:lstStyle/>
                <a:p>
                  <a:pPr>
                    <a:defRPr sz="9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BD12-45D5-984D-4B895A71FB07}"/>
                </c:ext>
              </c:extLst>
            </c:dLbl>
            <c:dLbl>
              <c:idx val="2"/>
              <c:layout>
                <c:manualLayout>
                  <c:x val="0"/>
                  <c:y val="1.8587360594795538E-3"/>
                </c:manualLayout>
              </c:layout>
              <c:numFmt formatCode="#,##0;&quot;-&quot;#,##0" sourceLinked="0"/>
              <c:spPr>
                <a:noFill/>
                <a:ln>
                  <a:noFill/>
                </a:ln>
              </c:spPr>
              <c:txPr>
                <a:bodyPr wrap="none"/>
                <a:lstStyle/>
                <a:p>
                  <a:pPr>
                    <a:defRPr sz="9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2-BD12-45D5-984D-4B895A71FB07}"/>
                </c:ext>
              </c:extLst>
            </c:dLbl>
            <c:dLbl>
              <c:idx val="3"/>
              <c:layout>
                <c:manualLayout>
                  <c:x val="0"/>
                  <c:y val="2.7881040892193307E-3"/>
                </c:manualLayout>
              </c:layout>
              <c:numFmt formatCode="#,##0;&quot;-&quot;#,##0" sourceLinked="0"/>
              <c:spPr>
                <a:noFill/>
                <a:ln>
                  <a:noFill/>
                </a:ln>
              </c:spPr>
              <c:txPr>
                <a:bodyPr wrap="none"/>
                <a:lstStyle/>
                <a:p>
                  <a:pPr>
                    <a:defRPr sz="9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3-BD12-45D5-984D-4B895A71FB07}"/>
                </c:ext>
              </c:extLst>
            </c:dLbl>
            <c:dLbl>
              <c:idx val="4"/>
              <c:layout>
                <c:manualLayout>
                  <c:x val="0"/>
                  <c:y val="2.7881040892193307E-3"/>
                </c:manualLayout>
              </c:layout>
              <c:numFmt formatCode="#,##0;&quot;-&quot;#,##0" sourceLinked="0"/>
              <c:spPr>
                <a:noFill/>
                <a:ln>
                  <a:noFill/>
                </a:ln>
              </c:spPr>
              <c:txPr>
                <a:bodyPr wrap="none"/>
                <a:lstStyle/>
                <a:p>
                  <a:pPr>
                    <a:defRPr sz="9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4-BD12-45D5-984D-4B895A71FB07}"/>
                </c:ext>
              </c:extLst>
            </c:dLbl>
            <c:dLbl>
              <c:idx val="5"/>
              <c:layout>
                <c:manualLayout>
                  <c:x val="0"/>
                  <c:y val="2.7881040892193307E-3"/>
                </c:manualLayout>
              </c:layout>
              <c:numFmt formatCode="#,##0;&quot;-&quot;#,##0" sourceLinked="0"/>
              <c:spPr>
                <a:noFill/>
                <a:ln>
                  <a:noFill/>
                </a:ln>
              </c:spPr>
              <c:txPr>
                <a:bodyPr wrap="none"/>
                <a:lstStyle/>
                <a:p>
                  <a:pPr>
                    <a:defRPr sz="9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5-BD12-45D5-984D-4B895A71FB07}"/>
                </c:ext>
              </c:extLst>
            </c:dLbl>
            <c:dLbl>
              <c:idx val="6"/>
              <c:layout>
                <c:manualLayout>
                  <c:x val="0"/>
                  <c:y val="2.7881040892193307E-3"/>
                </c:manualLayout>
              </c:layout>
              <c:numFmt formatCode="#,##0;&quot;-&quot;#,##0" sourceLinked="0"/>
              <c:spPr>
                <a:noFill/>
                <a:ln>
                  <a:noFill/>
                </a:ln>
              </c:spPr>
              <c:txPr>
                <a:bodyPr wrap="none"/>
                <a:lstStyle/>
                <a:p>
                  <a:pPr>
                    <a:defRPr sz="9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6-BD12-45D5-984D-4B895A71FB07}"/>
                </c:ext>
              </c:extLst>
            </c:dLbl>
            <c:dLbl>
              <c:idx val="7"/>
              <c:layout>
                <c:manualLayout>
                  <c:x val="0"/>
                  <c:y val="2.7881040892193307E-3"/>
                </c:manualLayout>
              </c:layout>
              <c:numFmt formatCode="#,##0;&quot;-&quot;#,##0" sourceLinked="0"/>
              <c:spPr>
                <a:noFill/>
                <a:ln>
                  <a:noFill/>
                </a:ln>
              </c:spPr>
              <c:txPr>
                <a:bodyPr wrap="none"/>
                <a:lstStyle/>
                <a:p>
                  <a:pPr>
                    <a:defRPr sz="9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7-BD12-45D5-984D-4B895A71FB07}"/>
                </c:ext>
              </c:extLst>
            </c:dLbl>
            <c:dLbl>
              <c:idx val="8"/>
              <c:layout>
                <c:manualLayout>
                  <c:x val="0"/>
                  <c:y val="2.7881040892193307E-3"/>
                </c:manualLayout>
              </c:layout>
              <c:numFmt formatCode="#,##0;&quot;-&quot;#,##0" sourceLinked="0"/>
              <c:spPr>
                <a:noFill/>
                <a:ln>
                  <a:noFill/>
                </a:ln>
              </c:spPr>
              <c:txPr>
                <a:bodyPr wrap="none"/>
                <a:lstStyle/>
                <a:p>
                  <a:pPr>
                    <a:defRPr sz="9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8-BD12-45D5-984D-4B895A71FB0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Sheet1!$A$1:$I$1</c:f>
              <c:numCache>
                <c:formatCode>General</c:formatCode>
                <c:ptCount val="9"/>
                <c:pt idx="0">
                  <c:v>586</c:v>
                </c:pt>
                <c:pt idx="1">
                  <c:v>511</c:v>
                </c:pt>
                <c:pt idx="2">
                  <c:v>584</c:v>
                </c:pt>
                <c:pt idx="3">
                  <c:v>427</c:v>
                </c:pt>
                <c:pt idx="4">
                  <c:v>447</c:v>
                </c:pt>
                <c:pt idx="5">
                  <c:v>534</c:v>
                </c:pt>
                <c:pt idx="6">
                  <c:v>333</c:v>
                </c:pt>
                <c:pt idx="7">
                  <c:v>374</c:v>
                </c:pt>
                <c:pt idx="8">
                  <c:v>467</c:v>
                </c:pt>
              </c:numCache>
            </c:numRef>
          </c:val>
          <c:extLst>
            <c:ext xmlns:c16="http://schemas.microsoft.com/office/drawing/2014/chart" uri="{C3380CC4-5D6E-409C-BE32-E72D297353CC}">
              <c16:uniqueId val="{00000009-BD12-45D5-984D-4B895A71FB07}"/>
            </c:ext>
          </c:extLst>
        </c:ser>
        <c:ser>
          <c:idx val="1"/>
          <c:order val="1"/>
          <c:spPr>
            <a:solidFill>
              <a:schemeClr val="accent4"/>
            </a:solidFill>
            <a:ln>
              <a:noFill/>
            </a:ln>
          </c:spPr>
          <c:invertIfNegative val="0"/>
          <c:dLbls>
            <c:dLbl>
              <c:idx val="3"/>
              <c:layout>
                <c:manualLayout>
                  <c:x val="-1.4327950875596998E-2"/>
                  <c:y val="1.8587360594795538E-3"/>
                </c:manualLayout>
              </c:layout>
              <c:numFmt formatCode="#,##0;&quot;-&quot;#,##0" sourceLinked="0"/>
              <c:spPr>
                <a:noFill/>
                <a:ln>
                  <a:noFill/>
                </a:ln>
              </c:spPr>
              <c:txPr>
                <a:bodyPr wrap="none"/>
                <a:lstStyle/>
                <a:p>
                  <a:pPr>
                    <a:defRPr sz="9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A-BD12-45D5-984D-4B895A71FB07}"/>
                </c:ext>
              </c:extLst>
            </c:dLbl>
            <c:dLbl>
              <c:idx val="4"/>
              <c:layout>
                <c:manualLayout>
                  <c:x val="-1.4327950875596998E-2"/>
                  <c:y val="2.7881040892193307E-3"/>
                </c:manualLayout>
              </c:layout>
              <c:numFmt formatCode="#,##0;&quot;-&quot;#,##0" sourceLinked="0"/>
              <c:spPr>
                <a:noFill/>
                <a:ln>
                  <a:noFill/>
                </a:ln>
              </c:spPr>
              <c:txPr>
                <a:bodyPr wrap="none"/>
                <a:lstStyle/>
                <a:p>
                  <a:pPr>
                    <a:defRPr sz="9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B-BD12-45D5-984D-4B895A71FB07}"/>
                </c:ext>
              </c:extLst>
            </c:dLbl>
            <c:dLbl>
              <c:idx val="6"/>
              <c:layout>
                <c:manualLayout>
                  <c:x val="0"/>
                  <c:y val="2.7881040892193307E-3"/>
                </c:manualLayout>
              </c:layout>
              <c:numFmt formatCode="#,##0;&quot;-&quot;#,##0" sourceLinked="0"/>
              <c:spPr>
                <a:noFill/>
                <a:ln>
                  <a:noFill/>
                </a:ln>
              </c:spPr>
              <c:txPr>
                <a:bodyPr wrap="none"/>
                <a:lstStyle/>
                <a:p>
                  <a:pPr>
                    <a:defRPr sz="9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C-BD12-45D5-984D-4B895A71FB07}"/>
                </c:ext>
              </c:extLst>
            </c:dLbl>
            <c:dLbl>
              <c:idx val="7"/>
              <c:layout>
                <c:manualLayout>
                  <c:x val="0"/>
                  <c:y val="2.7881040892193307E-3"/>
                </c:manualLayout>
              </c:layout>
              <c:numFmt formatCode="#,##0;&quot;-&quot;#,##0" sourceLinked="0"/>
              <c:spPr>
                <a:noFill/>
                <a:ln>
                  <a:noFill/>
                </a:ln>
              </c:spPr>
              <c:txPr>
                <a:bodyPr wrap="none"/>
                <a:lstStyle/>
                <a:p>
                  <a:pPr>
                    <a:defRPr sz="9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D-BD12-45D5-984D-4B895A71FB0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Sheet1!$A$2:$I$2</c:f>
              <c:numCache>
                <c:formatCode>General</c:formatCode>
                <c:ptCount val="9"/>
                <c:pt idx="0">
                  <c:v>2</c:v>
                </c:pt>
                <c:pt idx="1">
                  <c:v>48</c:v>
                </c:pt>
                <c:pt idx="2">
                  <c:v>22</c:v>
                </c:pt>
                <c:pt idx="3">
                  <c:v>74</c:v>
                </c:pt>
                <c:pt idx="4">
                  <c:v>74</c:v>
                </c:pt>
                <c:pt idx="5">
                  <c:v>33</c:v>
                </c:pt>
                <c:pt idx="6">
                  <c:v>101</c:v>
                </c:pt>
                <c:pt idx="7">
                  <c:v>101</c:v>
                </c:pt>
                <c:pt idx="8">
                  <c:v>44</c:v>
                </c:pt>
              </c:numCache>
            </c:numRef>
          </c:val>
          <c:extLst>
            <c:ext xmlns:c16="http://schemas.microsoft.com/office/drawing/2014/chart" uri="{C3380CC4-5D6E-409C-BE32-E72D297353CC}">
              <c16:uniqueId val="{0000000E-BD12-45D5-984D-4B895A71FB07}"/>
            </c:ext>
          </c:extLst>
        </c:ser>
        <c:ser>
          <c:idx val="2"/>
          <c:order val="2"/>
          <c:spPr>
            <a:solidFill>
              <a:schemeClr val="bg2"/>
            </a:solidFill>
            <a:ln>
              <a:noFill/>
            </a:ln>
          </c:spPr>
          <c:invertIfNegative val="0"/>
          <c:dLbls>
            <c:dLbl>
              <c:idx val="6"/>
              <c:layout>
                <c:manualLayout>
                  <c:x val="0"/>
                  <c:y val="2.7881040892193307E-3"/>
                </c:manualLayout>
              </c:layout>
              <c:numFmt formatCode="#,##0;&quot;-&quot;#,##0" sourceLinked="0"/>
              <c:spPr>
                <a:noFill/>
                <a:ln>
                  <a:noFill/>
                </a:ln>
              </c:spPr>
              <c:txPr>
                <a:bodyPr wrap="none"/>
                <a:lstStyle/>
                <a:p>
                  <a:pPr>
                    <a:defRPr sz="9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F-BD12-45D5-984D-4B895A71FB07}"/>
                </c:ext>
              </c:extLst>
            </c:dLbl>
            <c:dLbl>
              <c:idx val="7"/>
              <c:layout>
                <c:manualLayout>
                  <c:x val="0"/>
                  <c:y val="2.7881040892193307E-3"/>
                </c:manualLayout>
              </c:layout>
              <c:numFmt formatCode="#,##0;&quot;-&quot;#,##0" sourceLinked="0"/>
              <c:spPr>
                <a:noFill/>
                <a:ln>
                  <a:noFill/>
                </a:ln>
              </c:spPr>
              <c:txPr>
                <a:bodyPr wrap="none"/>
                <a:lstStyle/>
                <a:p>
                  <a:pPr>
                    <a:defRPr sz="900" kern="1200">
                      <a:solidFill>
                        <a:schemeClr val="bg1"/>
                      </a:solidFill>
                      <a:latin typeface="+mn-lt"/>
                      <a:ea typeface="+mn-ea"/>
                      <a:cs typeface="+mn-cs"/>
                    </a:defRPr>
                  </a:pPr>
                  <a:endParaRPr lang="en-US"/>
                </a:p>
              </c:txPr>
              <c:dLblPos val="ct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10-BD12-45D5-984D-4B895A71FB07}"/>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0"/>
              </c:ext>
            </c:extLst>
          </c:dLbls>
          <c:val>
            <c:numRef>
              <c:f>Sheet1!$A$3:$I$3</c:f>
              <c:numCache>
                <c:formatCode>General</c:formatCode>
                <c:ptCount val="9"/>
                <c:pt idx="0">
                  <c:v>0</c:v>
                </c:pt>
                <c:pt idx="1">
                  <c:v>8</c:v>
                </c:pt>
                <c:pt idx="2">
                  <c:v>4</c:v>
                </c:pt>
                <c:pt idx="3">
                  <c:v>33</c:v>
                </c:pt>
                <c:pt idx="4">
                  <c:v>44</c:v>
                </c:pt>
                <c:pt idx="5">
                  <c:v>26</c:v>
                </c:pt>
                <c:pt idx="6">
                  <c:v>68</c:v>
                </c:pt>
                <c:pt idx="7">
                  <c:v>92</c:v>
                </c:pt>
                <c:pt idx="8">
                  <c:v>59</c:v>
                </c:pt>
              </c:numCache>
            </c:numRef>
          </c:val>
          <c:extLst>
            <c:ext xmlns:c16="http://schemas.microsoft.com/office/drawing/2014/chart" uri="{C3380CC4-5D6E-409C-BE32-E72D297353CC}">
              <c16:uniqueId val="{00000011-BD12-45D5-984D-4B895A71FB07}"/>
            </c:ext>
          </c:extLst>
        </c:ser>
        <c:dLbls>
          <c:showLegendKey val="0"/>
          <c:showVal val="0"/>
          <c:showCatName val="0"/>
          <c:showSerName val="0"/>
          <c:showPercent val="0"/>
          <c:showBubbleSize val="0"/>
        </c:dLbls>
        <c:gapWidth val="80"/>
        <c:overlap val="100"/>
        <c:axId val="189048608"/>
        <c:axId val="1"/>
      </c:barChart>
      <c:catAx>
        <c:axId val="189048608"/>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700"/>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900" kern="1200">
                <a:solidFill>
                  <a:schemeClr val="tx1"/>
                </a:solidFill>
                <a:latin typeface="+mn-lt"/>
                <a:ea typeface="+mn-ea"/>
                <a:cs typeface="+mn-cs"/>
              </a:defRPr>
            </a:pPr>
            <a:endParaRPr lang="en-US"/>
          </a:p>
        </c:txPr>
        <c:crossAx val="189048608"/>
        <c:crosses val="min"/>
        <c:crossBetween val="between"/>
        <c:majorUnit val="100"/>
      </c:valAx>
    </c:plotArea>
    <c:plotVisOnly val="0"/>
    <c:dispBlanksAs val="gap"/>
    <c:showDLblsOverMax val="1"/>
  </c:chart>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8492706645056725E-2"/>
          <c:y val="0.14060258249641319"/>
          <c:w val="0.95097244732576991"/>
          <c:h val="0.71879483500717356"/>
        </c:manualLayout>
      </c:layout>
      <c:barChart>
        <c:barDir val="col"/>
        <c:grouping val="stacked"/>
        <c:varyColors val="0"/>
        <c:ser>
          <c:idx val="0"/>
          <c:order val="0"/>
          <c:spPr>
            <a:solidFill>
              <a:schemeClr val="accent4"/>
            </a:solidFill>
            <a:ln>
              <a:noFill/>
            </a:ln>
          </c:spPr>
          <c:invertIfNegative val="0"/>
          <c:dPt>
            <c:idx val="0"/>
            <c:invertIfNegative val="0"/>
            <c:bubble3D val="0"/>
            <c:spPr>
              <a:solidFill>
                <a:schemeClr val="tx2"/>
              </a:solidFill>
              <a:ln>
                <a:noFill/>
              </a:ln>
            </c:spPr>
            <c:extLst>
              <c:ext xmlns:c16="http://schemas.microsoft.com/office/drawing/2014/chart" uri="{C3380CC4-5D6E-409C-BE32-E72D297353CC}">
                <c16:uniqueId val="{00000000-1C3C-4195-AFE9-F46511662BFC}"/>
              </c:ext>
            </c:extLst>
          </c:dPt>
          <c:dPt>
            <c:idx val="2"/>
            <c:invertIfNegative val="0"/>
            <c:bubble3D val="0"/>
            <c:spPr>
              <a:solidFill>
                <a:schemeClr val="bg2"/>
              </a:solidFill>
              <a:ln>
                <a:noFill/>
              </a:ln>
            </c:spPr>
            <c:extLst>
              <c:ext xmlns:c16="http://schemas.microsoft.com/office/drawing/2014/chart" uri="{C3380CC4-5D6E-409C-BE32-E72D297353CC}">
                <c16:uniqueId val="{00000001-1C3C-4195-AFE9-F46511662BFC}"/>
              </c:ext>
            </c:extLst>
          </c:dPt>
          <c:val>
            <c:numRef>
              <c:f>Sheet1!$A$1:$C$1</c:f>
              <c:numCache>
                <c:formatCode>General</c:formatCode>
                <c:ptCount val="3"/>
                <c:pt idx="0">
                  <c:v>3.6</c:v>
                </c:pt>
                <c:pt idx="1">
                  <c:v>0.14000000000000001</c:v>
                </c:pt>
                <c:pt idx="2">
                  <c:v>2.4</c:v>
                </c:pt>
              </c:numCache>
            </c:numRef>
          </c:val>
          <c:extLst>
            <c:ext xmlns:c16="http://schemas.microsoft.com/office/drawing/2014/chart" uri="{C3380CC4-5D6E-409C-BE32-E72D297353CC}">
              <c16:uniqueId val="{00000002-1C3C-4195-AFE9-F46511662BFC}"/>
            </c:ext>
          </c:extLst>
        </c:ser>
        <c:dLbls>
          <c:showLegendKey val="0"/>
          <c:showVal val="0"/>
          <c:showCatName val="0"/>
          <c:showSerName val="0"/>
          <c:showPercent val="0"/>
          <c:showBubbleSize val="0"/>
        </c:dLbls>
        <c:gapWidth val="10"/>
        <c:overlap val="100"/>
        <c:axId val="490438543"/>
        <c:axId val="1"/>
      </c:barChart>
      <c:catAx>
        <c:axId val="490438543"/>
        <c:scaling>
          <c:orientation val="minMax"/>
        </c:scaling>
        <c:delete val="0"/>
        <c:axPos val="b"/>
        <c:majorGridlines>
          <c:spPr>
            <a:ln>
              <a:noFill/>
            </a:ln>
          </c:spPr>
        </c:majorGridlines>
        <c:majorTickMark val="none"/>
        <c:minorTickMark val="none"/>
        <c:tickLblPos val="none"/>
        <c:spPr>
          <a:ln w="9525" cmpd="sng" algn="ctr">
            <a:solidFill>
              <a:schemeClr val="tx1"/>
            </a:solidFill>
            <a:prstDash val="solid"/>
          </a:ln>
        </c:spPr>
        <c:crossAx val="1"/>
        <c:crosses val="min"/>
        <c:auto val="0"/>
        <c:lblAlgn val="ctr"/>
        <c:lblOffset val="100"/>
        <c:noMultiLvlLbl val="0"/>
      </c:catAx>
      <c:valAx>
        <c:axId val="1"/>
        <c:scaling>
          <c:orientation val="minMax"/>
          <c:max val="4"/>
          <c:min val="0"/>
        </c:scaling>
        <c:delete val="0"/>
        <c:axPos val="l"/>
        <c:majorGridlines>
          <c:spPr>
            <a:ln>
              <a:noFill/>
            </a:ln>
          </c:spPr>
        </c:majorGridlines>
        <c:numFmt formatCode="#,##0;&quot;-&quot;#,##0" sourceLinked="0"/>
        <c:majorTickMark val="out"/>
        <c:minorTickMark val="none"/>
        <c:tickLblPos val="nextTo"/>
        <c:spPr>
          <a:ln w="9525" cmpd="sng" algn="ctr">
            <a:solidFill>
              <a:schemeClr val="tx1"/>
            </a:solidFill>
            <a:prstDash val="solid"/>
          </a:ln>
        </c:spPr>
        <c:txPr>
          <a:bodyPr wrap="none"/>
          <a:lstStyle/>
          <a:p>
            <a:pPr>
              <a:defRPr sz="1000" kern="1200">
                <a:solidFill>
                  <a:schemeClr val="tx1"/>
                </a:solidFill>
                <a:latin typeface="+mn-lt"/>
                <a:ea typeface="+mn-ea"/>
                <a:cs typeface="+mn-cs"/>
              </a:defRPr>
            </a:pPr>
            <a:endParaRPr lang="en-US"/>
          </a:p>
        </c:txPr>
        <c:crossAx val="490438543"/>
        <c:crosses val="min"/>
        <c:crossBetween val="between"/>
        <c:majorUnit val="1"/>
      </c:valAx>
    </c:plotArea>
    <c:plotVisOnly val="0"/>
    <c:dispBlanksAs val="gap"/>
    <c:showDLblsOverMax val="1"/>
  </c:chart>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'SAP July 26'!$B$1</c:f>
              <c:strCache>
                <c:ptCount val="1"/>
                <c:pt idx="0">
                  <c:v>SAP 24/25</c:v>
                </c:pt>
              </c:strCache>
            </c:strRef>
          </c:tx>
          <c:spPr>
            <a:ln w="28575" cap="rnd">
              <a:solidFill>
                <a:schemeClr val="accent1"/>
              </a:solidFill>
              <a:round/>
            </a:ln>
            <a:effectLst/>
          </c:spPr>
          <c:marker>
            <c:symbol val="none"/>
          </c:marker>
          <c:cat>
            <c:numRef>
              <c:f>'SAP July 26'!$A$2:$A$366</c:f>
              <c:numCache>
                <c:formatCode>m/d/yyyy</c:formatCode>
                <c:ptCount val="365"/>
                <c:pt idx="0">
                  <c:v>45566</c:v>
                </c:pt>
                <c:pt idx="1">
                  <c:v>45567</c:v>
                </c:pt>
                <c:pt idx="2">
                  <c:v>45568</c:v>
                </c:pt>
                <c:pt idx="3">
                  <c:v>45569</c:v>
                </c:pt>
                <c:pt idx="4">
                  <c:v>45570</c:v>
                </c:pt>
                <c:pt idx="5">
                  <c:v>45571</c:v>
                </c:pt>
                <c:pt idx="6">
                  <c:v>45572</c:v>
                </c:pt>
                <c:pt idx="7">
                  <c:v>45573</c:v>
                </c:pt>
                <c:pt idx="8">
                  <c:v>45574</c:v>
                </c:pt>
                <c:pt idx="9">
                  <c:v>45575</c:v>
                </c:pt>
                <c:pt idx="10">
                  <c:v>45576</c:v>
                </c:pt>
                <c:pt idx="11">
                  <c:v>45577</c:v>
                </c:pt>
                <c:pt idx="12">
                  <c:v>45578</c:v>
                </c:pt>
                <c:pt idx="13">
                  <c:v>45579</c:v>
                </c:pt>
                <c:pt idx="14">
                  <c:v>45580</c:v>
                </c:pt>
                <c:pt idx="15">
                  <c:v>45581</c:v>
                </c:pt>
                <c:pt idx="16">
                  <c:v>45582</c:v>
                </c:pt>
                <c:pt idx="17">
                  <c:v>45583</c:v>
                </c:pt>
                <c:pt idx="18">
                  <c:v>45584</c:v>
                </c:pt>
                <c:pt idx="19">
                  <c:v>45585</c:v>
                </c:pt>
                <c:pt idx="20">
                  <c:v>45586</c:v>
                </c:pt>
                <c:pt idx="21">
                  <c:v>45587</c:v>
                </c:pt>
                <c:pt idx="22">
                  <c:v>45588</c:v>
                </c:pt>
                <c:pt idx="23">
                  <c:v>45589</c:v>
                </c:pt>
                <c:pt idx="24">
                  <c:v>45590</c:v>
                </c:pt>
                <c:pt idx="25">
                  <c:v>45591</c:v>
                </c:pt>
                <c:pt idx="26">
                  <c:v>45592</c:v>
                </c:pt>
                <c:pt idx="27">
                  <c:v>45593</c:v>
                </c:pt>
                <c:pt idx="28">
                  <c:v>45594</c:v>
                </c:pt>
                <c:pt idx="29">
                  <c:v>45595</c:v>
                </c:pt>
                <c:pt idx="30">
                  <c:v>45596</c:v>
                </c:pt>
                <c:pt idx="31">
                  <c:v>45597</c:v>
                </c:pt>
                <c:pt idx="32">
                  <c:v>45598</c:v>
                </c:pt>
                <c:pt idx="33">
                  <c:v>45599</c:v>
                </c:pt>
                <c:pt idx="34">
                  <c:v>45600</c:v>
                </c:pt>
                <c:pt idx="35">
                  <c:v>45601</c:v>
                </c:pt>
                <c:pt idx="36">
                  <c:v>45602</c:v>
                </c:pt>
                <c:pt idx="37">
                  <c:v>45603</c:v>
                </c:pt>
                <c:pt idx="38">
                  <c:v>45604</c:v>
                </c:pt>
                <c:pt idx="39">
                  <c:v>45605</c:v>
                </c:pt>
                <c:pt idx="40">
                  <c:v>45606</c:v>
                </c:pt>
                <c:pt idx="41">
                  <c:v>45607</c:v>
                </c:pt>
                <c:pt idx="42">
                  <c:v>45608</c:v>
                </c:pt>
                <c:pt idx="43">
                  <c:v>45609</c:v>
                </c:pt>
                <c:pt idx="44">
                  <c:v>45610</c:v>
                </c:pt>
                <c:pt idx="45">
                  <c:v>45611</c:v>
                </c:pt>
                <c:pt idx="46">
                  <c:v>45612</c:v>
                </c:pt>
                <c:pt idx="47">
                  <c:v>45613</c:v>
                </c:pt>
                <c:pt idx="48">
                  <c:v>45614</c:v>
                </c:pt>
                <c:pt idx="49">
                  <c:v>45615</c:v>
                </c:pt>
                <c:pt idx="50">
                  <c:v>45616</c:v>
                </c:pt>
                <c:pt idx="51">
                  <c:v>45617</c:v>
                </c:pt>
                <c:pt idx="52">
                  <c:v>45618</c:v>
                </c:pt>
                <c:pt idx="53">
                  <c:v>45619</c:v>
                </c:pt>
                <c:pt idx="54">
                  <c:v>45620</c:v>
                </c:pt>
                <c:pt idx="55">
                  <c:v>45621</c:v>
                </c:pt>
                <c:pt idx="56">
                  <c:v>45622</c:v>
                </c:pt>
                <c:pt idx="57">
                  <c:v>45623</c:v>
                </c:pt>
                <c:pt idx="58">
                  <c:v>45624</c:v>
                </c:pt>
                <c:pt idx="59">
                  <c:v>45625</c:v>
                </c:pt>
                <c:pt idx="60">
                  <c:v>45626</c:v>
                </c:pt>
                <c:pt idx="61">
                  <c:v>45627</c:v>
                </c:pt>
                <c:pt idx="62">
                  <c:v>45628</c:v>
                </c:pt>
                <c:pt idx="63">
                  <c:v>45629</c:v>
                </c:pt>
                <c:pt idx="64">
                  <c:v>45630</c:v>
                </c:pt>
                <c:pt idx="65">
                  <c:v>45631</c:v>
                </c:pt>
                <c:pt idx="66">
                  <c:v>45632</c:v>
                </c:pt>
                <c:pt idx="67">
                  <c:v>45633</c:v>
                </c:pt>
                <c:pt idx="68">
                  <c:v>45634</c:v>
                </c:pt>
                <c:pt idx="69">
                  <c:v>45635</c:v>
                </c:pt>
                <c:pt idx="70">
                  <c:v>45636</c:v>
                </c:pt>
                <c:pt idx="71">
                  <c:v>45637</c:v>
                </c:pt>
                <c:pt idx="72">
                  <c:v>45638</c:v>
                </c:pt>
                <c:pt idx="73">
                  <c:v>45639</c:v>
                </c:pt>
                <c:pt idx="74">
                  <c:v>45640</c:v>
                </c:pt>
                <c:pt idx="75">
                  <c:v>45641</c:v>
                </c:pt>
                <c:pt idx="76">
                  <c:v>45642</c:v>
                </c:pt>
                <c:pt idx="77">
                  <c:v>45643</c:v>
                </c:pt>
                <c:pt idx="78">
                  <c:v>45644</c:v>
                </c:pt>
                <c:pt idx="79">
                  <c:v>45645</c:v>
                </c:pt>
                <c:pt idx="80">
                  <c:v>45646</c:v>
                </c:pt>
                <c:pt idx="81">
                  <c:v>45647</c:v>
                </c:pt>
                <c:pt idx="82">
                  <c:v>45648</c:v>
                </c:pt>
                <c:pt idx="83">
                  <c:v>45649</c:v>
                </c:pt>
                <c:pt idx="84">
                  <c:v>45650</c:v>
                </c:pt>
                <c:pt idx="85">
                  <c:v>45651</c:v>
                </c:pt>
                <c:pt idx="86">
                  <c:v>45652</c:v>
                </c:pt>
                <c:pt idx="87">
                  <c:v>45653</c:v>
                </c:pt>
                <c:pt idx="88">
                  <c:v>45654</c:v>
                </c:pt>
                <c:pt idx="89">
                  <c:v>45655</c:v>
                </c:pt>
                <c:pt idx="90">
                  <c:v>45656</c:v>
                </c:pt>
                <c:pt idx="91">
                  <c:v>45657</c:v>
                </c:pt>
                <c:pt idx="92">
                  <c:v>45658</c:v>
                </c:pt>
                <c:pt idx="93">
                  <c:v>45659</c:v>
                </c:pt>
                <c:pt idx="94">
                  <c:v>45660</c:v>
                </c:pt>
                <c:pt idx="95">
                  <c:v>45661</c:v>
                </c:pt>
                <c:pt idx="96">
                  <c:v>45662</c:v>
                </c:pt>
                <c:pt idx="97">
                  <c:v>45663</c:v>
                </c:pt>
                <c:pt idx="98">
                  <c:v>45664</c:v>
                </c:pt>
                <c:pt idx="99">
                  <c:v>45665</c:v>
                </c:pt>
                <c:pt idx="100">
                  <c:v>45666</c:v>
                </c:pt>
                <c:pt idx="101">
                  <c:v>45667</c:v>
                </c:pt>
                <c:pt idx="102">
                  <c:v>45668</c:v>
                </c:pt>
                <c:pt idx="103">
                  <c:v>45669</c:v>
                </c:pt>
                <c:pt idx="104">
                  <c:v>45670</c:v>
                </c:pt>
                <c:pt idx="105">
                  <c:v>45671</c:v>
                </c:pt>
                <c:pt idx="106">
                  <c:v>45672</c:v>
                </c:pt>
                <c:pt idx="107">
                  <c:v>45673</c:v>
                </c:pt>
                <c:pt idx="108">
                  <c:v>45674</c:v>
                </c:pt>
                <c:pt idx="109">
                  <c:v>45675</c:v>
                </c:pt>
                <c:pt idx="110">
                  <c:v>45676</c:v>
                </c:pt>
                <c:pt idx="111">
                  <c:v>45677</c:v>
                </c:pt>
                <c:pt idx="112">
                  <c:v>45678</c:v>
                </c:pt>
                <c:pt idx="113">
                  <c:v>45679</c:v>
                </c:pt>
                <c:pt idx="114">
                  <c:v>45680</c:v>
                </c:pt>
                <c:pt idx="115">
                  <c:v>45681</c:v>
                </c:pt>
                <c:pt idx="116">
                  <c:v>45682</c:v>
                </c:pt>
                <c:pt idx="117">
                  <c:v>45683</c:v>
                </c:pt>
                <c:pt idx="118">
                  <c:v>45684</c:v>
                </c:pt>
                <c:pt idx="119">
                  <c:v>45685</c:v>
                </c:pt>
                <c:pt idx="120">
                  <c:v>45686</c:v>
                </c:pt>
                <c:pt idx="121">
                  <c:v>45687</c:v>
                </c:pt>
                <c:pt idx="122">
                  <c:v>45688</c:v>
                </c:pt>
                <c:pt idx="123">
                  <c:v>45689</c:v>
                </c:pt>
                <c:pt idx="124">
                  <c:v>45690</c:v>
                </c:pt>
                <c:pt idx="125">
                  <c:v>45691</c:v>
                </c:pt>
                <c:pt idx="126">
                  <c:v>45692</c:v>
                </c:pt>
                <c:pt idx="127">
                  <c:v>45693</c:v>
                </c:pt>
                <c:pt idx="128">
                  <c:v>45694</c:v>
                </c:pt>
                <c:pt idx="129">
                  <c:v>45695</c:v>
                </c:pt>
                <c:pt idx="130">
                  <c:v>45696</c:v>
                </c:pt>
                <c:pt idx="131">
                  <c:v>45697</c:v>
                </c:pt>
                <c:pt idx="132">
                  <c:v>45698</c:v>
                </c:pt>
                <c:pt idx="133">
                  <c:v>45699</c:v>
                </c:pt>
                <c:pt idx="134">
                  <c:v>45700</c:v>
                </c:pt>
                <c:pt idx="135">
                  <c:v>45701</c:v>
                </c:pt>
                <c:pt idx="136">
                  <c:v>45702</c:v>
                </c:pt>
                <c:pt idx="137">
                  <c:v>45703</c:v>
                </c:pt>
                <c:pt idx="138">
                  <c:v>45704</c:v>
                </c:pt>
                <c:pt idx="139">
                  <c:v>45705</c:v>
                </c:pt>
                <c:pt idx="140">
                  <c:v>45706</c:v>
                </c:pt>
                <c:pt idx="141">
                  <c:v>45707</c:v>
                </c:pt>
                <c:pt idx="142">
                  <c:v>45708</c:v>
                </c:pt>
                <c:pt idx="143">
                  <c:v>45709</c:v>
                </c:pt>
                <c:pt idx="144">
                  <c:v>45710</c:v>
                </c:pt>
                <c:pt idx="145">
                  <c:v>45711</c:v>
                </c:pt>
                <c:pt idx="146">
                  <c:v>45712</c:v>
                </c:pt>
                <c:pt idx="147">
                  <c:v>45713</c:v>
                </c:pt>
                <c:pt idx="148">
                  <c:v>45714</c:v>
                </c:pt>
                <c:pt idx="149">
                  <c:v>45715</c:v>
                </c:pt>
                <c:pt idx="150">
                  <c:v>45716</c:v>
                </c:pt>
                <c:pt idx="151">
                  <c:v>45717</c:v>
                </c:pt>
                <c:pt idx="152">
                  <c:v>45718</c:v>
                </c:pt>
                <c:pt idx="153">
                  <c:v>45719</c:v>
                </c:pt>
                <c:pt idx="154">
                  <c:v>45720</c:v>
                </c:pt>
                <c:pt idx="155">
                  <c:v>45721</c:v>
                </c:pt>
                <c:pt idx="156">
                  <c:v>45722</c:v>
                </c:pt>
                <c:pt idx="157">
                  <c:v>45723</c:v>
                </c:pt>
                <c:pt idx="158">
                  <c:v>45724</c:v>
                </c:pt>
                <c:pt idx="159">
                  <c:v>45725</c:v>
                </c:pt>
                <c:pt idx="160">
                  <c:v>45726</c:v>
                </c:pt>
                <c:pt idx="161">
                  <c:v>45727</c:v>
                </c:pt>
                <c:pt idx="162">
                  <c:v>45728</c:v>
                </c:pt>
                <c:pt idx="163">
                  <c:v>45729</c:v>
                </c:pt>
                <c:pt idx="164">
                  <c:v>45730</c:v>
                </c:pt>
                <c:pt idx="165">
                  <c:v>45731</c:v>
                </c:pt>
                <c:pt idx="166">
                  <c:v>45732</c:v>
                </c:pt>
                <c:pt idx="167">
                  <c:v>45733</c:v>
                </c:pt>
                <c:pt idx="168">
                  <c:v>45734</c:v>
                </c:pt>
                <c:pt idx="169">
                  <c:v>45735</c:v>
                </c:pt>
                <c:pt idx="170">
                  <c:v>45736</c:v>
                </c:pt>
                <c:pt idx="171">
                  <c:v>45737</c:v>
                </c:pt>
                <c:pt idx="172">
                  <c:v>45738</c:v>
                </c:pt>
                <c:pt idx="173">
                  <c:v>45739</c:v>
                </c:pt>
                <c:pt idx="174">
                  <c:v>45740</c:v>
                </c:pt>
                <c:pt idx="175">
                  <c:v>45741</c:v>
                </c:pt>
                <c:pt idx="176">
                  <c:v>45742</c:v>
                </c:pt>
                <c:pt idx="177">
                  <c:v>45743</c:v>
                </c:pt>
                <c:pt idx="178">
                  <c:v>45744</c:v>
                </c:pt>
                <c:pt idx="179">
                  <c:v>45745</c:v>
                </c:pt>
                <c:pt idx="180">
                  <c:v>45746</c:v>
                </c:pt>
                <c:pt idx="181">
                  <c:v>45747</c:v>
                </c:pt>
                <c:pt idx="182">
                  <c:v>45748</c:v>
                </c:pt>
                <c:pt idx="183">
                  <c:v>45749</c:v>
                </c:pt>
                <c:pt idx="184">
                  <c:v>45750</c:v>
                </c:pt>
                <c:pt idx="185">
                  <c:v>45751</c:v>
                </c:pt>
                <c:pt idx="186">
                  <c:v>45752</c:v>
                </c:pt>
                <c:pt idx="187">
                  <c:v>45753</c:v>
                </c:pt>
                <c:pt idx="188">
                  <c:v>45754</c:v>
                </c:pt>
                <c:pt idx="189">
                  <c:v>45755</c:v>
                </c:pt>
                <c:pt idx="190">
                  <c:v>45756</c:v>
                </c:pt>
                <c:pt idx="191">
                  <c:v>45757</c:v>
                </c:pt>
                <c:pt idx="192">
                  <c:v>45758</c:v>
                </c:pt>
                <c:pt idx="193">
                  <c:v>45759</c:v>
                </c:pt>
                <c:pt idx="194">
                  <c:v>45760</c:v>
                </c:pt>
                <c:pt idx="195">
                  <c:v>45761</c:v>
                </c:pt>
                <c:pt idx="196">
                  <c:v>45762</c:v>
                </c:pt>
                <c:pt idx="197">
                  <c:v>45763</c:v>
                </c:pt>
                <c:pt idx="198">
                  <c:v>45764</c:v>
                </c:pt>
                <c:pt idx="199">
                  <c:v>45765</c:v>
                </c:pt>
                <c:pt idx="200">
                  <c:v>45766</c:v>
                </c:pt>
                <c:pt idx="201">
                  <c:v>45767</c:v>
                </c:pt>
                <c:pt idx="202">
                  <c:v>45768</c:v>
                </c:pt>
                <c:pt idx="203">
                  <c:v>45769</c:v>
                </c:pt>
                <c:pt idx="204">
                  <c:v>45770</c:v>
                </c:pt>
                <c:pt idx="205">
                  <c:v>45771</c:v>
                </c:pt>
                <c:pt idx="206">
                  <c:v>45772</c:v>
                </c:pt>
                <c:pt idx="207">
                  <c:v>45773</c:v>
                </c:pt>
                <c:pt idx="208">
                  <c:v>45774</c:v>
                </c:pt>
                <c:pt idx="209">
                  <c:v>45775</c:v>
                </c:pt>
                <c:pt idx="210">
                  <c:v>45776</c:v>
                </c:pt>
                <c:pt idx="211">
                  <c:v>45777</c:v>
                </c:pt>
                <c:pt idx="212">
                  <c:v>45778</c:v>
                </c:pt>
                <c:pt idx="213">
                  <c:v>45779</c:v>
                </c:pt>
                <c:pt idx="214">
                  <c:v>45780</c:v>
                </c:pt>
                <c:pt idx="215">
                  <c:v>45781</c:v>
                </c:pt>
                <c:pt idx="216">
                  <c:v>45782</c:v>
                </c:pt>
                <c:pt idx="217">
                  <c:v>45783</c:v>
                </c:pt>
                <c:pt idx="218">
                  <c:v>45784</c:v>
                </c:pt>
                <c:pt idx="219">
                  <c:v>45785</c:v>
                </c:pt>
                <c:pt idx="220">
                  <c:v>45786</c:v>
                </c:pt>
                <c:pt idx="221">
                  <c:v>45787</c:v>
                </c:pt>
                <c:pt idx="222">
                  <c:v>45788</c:v>
                </c:pt>
                <c:pt idx="223">
                  <c:v>45789</c:v>
                </c:pt>
                <c:pt idx="224">
                  <c:v>45790</c:v>
                </c:pt>
                <c:pt idx="225">
                  <c:v>45791</c:v>
                </c:pt>
                <c:pt idx="226">
                  <c:v>45792</c:v>
                </c:pt>
                <c:pt idx="227">
                  <c:v>45793</c:v>
                </c:pt>
                <c:pt idx="228">
                  <c:v>45794</c:v>
                </c:pt>
                <c:pt idx="229">
                  <c:v>45795</c:v>
                </c:pt>
                <c:pt idx="230">
                  <c:v>45796</c:v>
                </c:pt>
                <c:pt idx="231">
                  <c:v>45797</c:v>
                </c:pt>
                <c:pt idx="232">
                  <c:v>45798</c:v>
                </c:pt>
                <c:pt idx="233">
                  <c:v>45799</c:v>
                </c:pt>
                <c:pt idx="234">
                  <c:v>45800</c:v>
                </c:pt>
                <c:pt idx="235">
                  <c:v>45801</c:v>
                </c:pt>
                <c:pt idx="236">
                  <c:v>45802</c:v>
                </c:pt>
                <c:pt idx="237">
                  <c:v>45803</c:v>
                </c:pt>
                <c:pt idx="238">
                  <c:v>45804</c:v>
                </c:pt>
                <c:pt idx="239">
                  <c:v>45805</c:v>
                </c:pt>
                <c:pt idx="240">
                  <c:v>45806</c:v>
                </c:pt>
                <c:pt idx="241">
                  <c:v>45807</c:v>
                </c:pt>
                <c:pt idx="242">
                  <c:v>45808</c:v>
                </c:pt>
                <c:pt idx="243">
                  <c:v>45809</c:v>
                </c:pt>
                <c:pt idx="244">
                  <c:v>45810</c:v>
                </c:pt>
                <c:pt idx="245">
                  <c:v>45811</c:v>
                </c:pt>
                <c:pt idx="246">
                  <c:v>45812</c:v>
                </c:pt>
                <c:pt idx="247">
                  <c:v>45813</c:v>
                </c:pt>
                <c:pt idx="248">
                  <c:v>45814</c:v>
                </c:pt>
                <c:pt idx="249">
                  <c:v>45815</c:v>
                </c:pt>
                <c:pt idx="250">
                  <c:v>45816</c:v>
                </c:pt>
                <c:pt idx="251">
                  <c:v>45817</c:v>
                </c:pt>
                <c:pt idx="252">
                  <c:v>45818</c:v>
                </c:pt>
                <c:pt idx="253">
                  <c:v>45819</c:v>
                </c:pt>
                <c:pt idx="254">
                  <c:v>45820</c:v>
                </c:pt>
                <c:pt idx="255">
                  <c:v>45821</c:v>
                </c:pt>
                <c:pt idx="256">
                  <c:v>45822</c:v>
                </c:pt>
                <c:pt idx="257">
                  <c:v>45823</c:v>
                </c:pt>
                <c:pt idx="258">
                  <c:v>45824</c:v>
                </c:pt>
                <c:pt idx="259">
                  <c:v>45825</c:v>
                </c:pt>
                <c:pt idx="260">
                  <c:v>45826</c:v>
                </c:pt>
                <c:pt idx="261">
                  <c:v>45827</c:v>
                </c:pt>
                <c:pt idx="262">
                  <c:v>45828</c:v>
                </c:pt>
                <c:pt idx="263">
                  <c:v>45829</c:v>
                </c:pt>
                <c:pt idx="264">
                  <c:v>45830</c:v>
                </c:pt>
                <c:pt idx="265">
                  <c:v>45831</c:v>
                </c:pt>
                <c:pt idx="266">
                  <c:v>45832</c:v>
                </c:pt>
                <c:pt idx="267">
                  <c:v>45833</c:v>
                </c:pt>
                <c:pt idx="268">
                  <c:v>45834</c:v>
                </c:pt>
                <c:pt idx="269">
                  <c:v>45835</c:v>
                </c:pt>
                <c:pt idx="270">
                  <c:v>45836</c:v>
                </c:pt>
                <c:pt idx="271">
                  <c:v>45837</c:v>
                </c:pt>
                <c:pt idx="272">
                  <c:v>45838</c:v>
                </c:pt>
                <c:pt idx="273">
                  <c:v>45839</c:v>
                </c:pt>
                <c:pt idx="274">
                  <c:v>45840</c:v>
                </c:pt>
                <c:pt idx="275">
                  <c:v>45841</c:v>
                </c:pt>
                <c:pt idx="276">
                  <c:v>45842</c:v>
                </c:pt>
                <c:pt idx="277">
                  <c:v>45843</c:v>
                </c:pt>
                <c:pt idx="278">
                  <c:v>45844</c:v>
                </c:pt>
                <c:pt idx="279">
                  <c:v>45845</c:v>
                </c:pt>
                <c:pt idx="280">
                  <c:v>45846</c:v>
                </c:pt>
                <c:pt idx="281">
                  <c:v>45847</c:v>
                </c:pt>
                <c:pt idx="282">
                  <c:v>45848</c:v>
                </c:pt>
                <c:pt idx="283">
                  <c:v>45849</c:v>
                </c:pt>
                <c:pt idx="284">
                  <c:v>45850</c:v>
                </c:pt>
                <c:pt idx="285">
                  <c:v>45851</c:v>
                </c:pt>
                <c:pt idx="286">
                  <c:v>45852</c:v>
                </c:pt>
                <c:pt idx="287">
                  <c:v>45853</c:v>
                </c:pt>
                <c:pt idx="288">
                  <c:v>45854</c:v>
                </c:pt>
                <c:pt idx="289">
                  <c:v>45855</c:v>
                </c:pt>
                <c:pt idx="290">
                  <c:v>45856</c:v>
                </c:pt>
                <c:pt idx="291">
                  <c:v>45857</c:v>
                </c:pt>
                <c:pt idx="292">
                  <c:v>45858</c:v>
                </c:pt>
                <c:pt idx="293">
                  <c:v>45859</c:v>
                </c:pt>
                <c:pt idx="294">
                  <c:v>45860</c:v>
                </c:pt>
                <c:pt idx="295">
                  <c:v>45861</c:v>
                </c:pt>
                <c:pt idx="296">
                  <c:v>45862</c:v>
                </c:pt>
                <c:pt idx="297">
                  <c:v>45863</c:v>
                </c:pt>
                <c:pt idx="298">
                  <c:v>45864</c:v>
                </c:pt>
                <c:pt idx="299">
                  <c:v>45865</c:v>
                </c:pt>
                <c:pt idx="300">
                  <c:v>45866</c:v>
                </c:pt>
                <c:pt idx="301">
                  <c:v>45867</c:v>
                </c:pt>
                <c:pt idx="302">
                  <c:v>45868</c:v>
                </c:pt>
                <c:pt idx="303">
                  <c:v>45869</c:v>
                </c:pt>
                <c:pt idx="304">
                  <c:v>45870</c:v>
                </c:pt>
                <c:pt idx="305">
                  <c:v>45871</c:v>
                </c:pt>
                <c:pt idx="306">
                  <c:v>45872</c:v>
                </c:pt>
                <c:pt idx="307">
                  <c:v>45873</c:v>
                </c:pt>
                <c:pt idx="308">
                  <c:v>45874</c:v>
                </c:pt>
                <c:pt idx="309">
                  <c:v>45875</c:v>
                </c:pt>
                <c:pt idx="310">
                  <c:v>45876</c:v>
                </c:pt>
                <c:pt idx="311">
                  <c:v>45877</c:v>
                </c:pt>
                <c:pt idx="312">
                  <c:v>45878</c:v>
                </c:pt>
                <c:pt idx="313">
                  <c:v>45879</c:v>
                </c:pt>
                <c:pt idx="314">
                  <c:v>45880</c:v>
                </c:pt>
                <c:pt idx="315">
                  <c:v>45881</c:v>
                </c:pt>
                <c:pt idx="316">
                  <c:v>45882</c:v>
                </c:pt>
                <c:pt idx="317">
                  <c:v>45883</c:v>
                </c:pt>
                <c:pt idx="318">
                  <c:v>45884</c:v>
                </c:pt>
                <c:pt idx="319">
                  <c:v>45885</c:v>
                </c:pt>
                <c:pt idx="320">
                  <c:v>45886</c:v>
                </c:pt>
                <c:pt idx="321">
                  <c:v>45887</c:v>
                </c:pt>
                <c:pt idx="322">
                  <c:v>45888</c:v>
                </c:pt>
                <c:pt idx="323">
                  <c:v>45889</c:v>
                </c:pt>
                <c:pt idx="324">
                  <c:v>45890</c:v>
                </c:pt>
                <c:pt idx="325">
                  <c:v>45891</c:v>
                </c:pt>
                <c:pt idx="326">
                  <c:v>45892</c:v>
                </c:pt>
                <c:pt idx="327">
                  <c:v>45893</c:v>
                </c:pt>
                <c:pt idx="328">
                  <c:v>45894</c:v>
                </c:pt>
                <c:pt idx="329">
                  <c:v>45895</c:v>
                </c:pt>
                <c:pt idx="330">
                  <c:v>45896</c:v>
                </c:pt>
                <c:pt idx="331">
                  <c:v>45897</c:v>
                </c:pt>
                <c:pt idx="332">
                  <c:v>45898</c:v>
                </c:pt>
                <c:pt idx="333">
                  <c:v>45899</c:v>
                </c:pt>
                <c:pt idx="334">
                  <c:v>45900</c:v>
                </c:pt>
                <c:pt idx="335">
                  <c:v>45901</c:v>
                </c:pt>
                <c:pt idx="336">
                  <c:v>45902</c:v>
                </c:pt>
                <c:pt idx="337">
                  <c:v>45903</c:v>
                </c:pt>
                <c:pt idx="338">
                  <c:v>45904</c:v>
                </c:pt>
                <c:pt idx="339">
                  <c:v>45905</c:v>
                </c:pt>
                <c:pt idx="340">
                  <c:v>45906</c:v>
                </c:pt>
                <c:pt idx="341">
                  <c:v>45907</c:v>
                </c:pt>
                <c:pt idx="342">
                  <c:v>45908</c:v>
                </c:pt>
                <c:pt idx="343">
                  <c:v>45909</c:v>
                </c:pt>
                <c:pt idx="344">
                  <c:v>45910</c:v>
                </c:pt>
                <c:pt idx="345">
                  <c:v>45911</c:v>
                </c:pt>
                <c:pt idx="346">
                  <c:v>45912</c:v>
                </c:pt>
                <c:pt idx="347">
                  <c:v>45913</c:v>
                </c:pt>
                <c:pt idx="348">
                  <c:v>45914</c:v>
                </c:pt>
                <c:pt idx="349">
                  <c:v>45915</c:v>
                </c:pt>
                <c:pt idx="350">
                  <c:v>45916</c:v>
                </c:pt>
                <c:pt idx="351">
                  <c:v>45917</c:v>
                </c:pt>
                <c:pt idx="352">
                  <c:v>45918</c:v>
                </c:pt>
                <c:pt idx="353">
                  <c:v>45919</c:v>
                </c:pt>
                <c:pt idx="354">
                  <c:v>45920</c:v>
                </c:pt>
                <c:pt idx="355">
                  <c:v>45921</c:v>
                </c:pt>
                <c:pt idx="356">
                  <c:v>45922</c:v>
                </c:pt>
                <c:pt idx="357">
                  <c:v>45923</c:v>
                </c:pt>
                <c:pt idx="358">
                  <c:v>45924</c:v>
                </c:pt>
                <c:pt idx="359">
                  <c:v>45925</c:v>
                </c:pt>
                <c:pt idx="360">
                  <c:v>45926</c:v>
                </c:pt>
                <c:pt idx="361">
                  <c:v>45927</c:v>
                </c:pt>
                <c:pt idx="362">
                  <c:v>45928</c:v>
                </c:pt>
                <c:pt idx="363">
                  <c:v>45929</c:v>
                </c:pt>
                <c:pt idx="364">
                  <c:v>45930</c:v>
                </c:pt>
              </c:numCache>
            </c:numRef>
          </c:cat>
          <c:val>
            <c:numRef>
              <c:f>'SAP July 26'!$B$2:$B$366</c:f>
              <c:numCache>
                <c:formatCode>General</c:formatCode>
                <c:ptCount val="365"/>
                <c:pt idx="0">
                  <c:v>3.2061000000000002</c:v>
                </c:pt>
                <c:pt idx="1">
                  <c:v>3.2160000000000002</c:v>
                </c:pt>
                <c:pt idx="2">
                  <c:v>3.2164999999999999</c:v>
                </c:pt>
                <c:pt idx="3">
                  <c:v>3.3372999999999999</c:v>
                </c:pt>
                <c:pt idx="4">
                  <c:v>3.3380000000000001</c:v>
                </c:pt>
                <c:pt idx="5">
                  <c:v>3.3666</c:v>
                </c:pt>
                <c:pt idx="6">
                  <c:v>3.3662000000000001</c:v>
                </c:pt>
                <c:pt idx="7">
                  <c:v>3.2279</c:v>
                </c:pt>
                <c:pt idx="8">
                  <c:v>3.2088000000000001</c:v>
                </c:pt>
                <c:pt idx="9">
                  <c:v>3.3058000000000001</c:v>
                </c:pt>
                <c:pt idx="10">
                  <c:v>3.3077999999999999</c:v>
                </c:pt>
                <c:pt idx="11">
                  <c:v>3.2917999999999998</c:v>
                </c:pt>
                <c:pt idx="12">
                  <c:v>3.3786</c:v>
                </c:pt>
                <c:pt idx="13">
                  <c:v>3.3658000000000001</c:v>
                </c:pt>
                <c:pt idx="14">
                  <c:v>3.3047</c:v>
                </c:pt>
                <c:pt idx="15">
                  <c:v>3.2837999999999998</c:v>
                </c:pt>
                <c:pt idx="16">
                  <c:v>3.2734000000000001</c:v>
                </c:pt>
                <c:pt idx="17">
                  <c:v>3.3075999999999999</c:v>
                </c:pt>
                <c:pt idx="18">
                  <c:v>3.2562000000000002</c:v>
                </c:pt>
                <c:pt idx="19">
                  <c:v>3.2774999999999999</c:v>
                </c:pt>
                <c:pt idx="20">
                  <c:v>3.3662000000000001</c:v>
                </c:pt>
                <c:pt idx="21">
                  <c:v>3.4577</c:v>
                </c:pt>
                <c:pt idx="22">
                  <c:v>3.4853999999999998</c:v>
                </c:pt>
                <c:pt idx="23">
                  <c:v>3.5739000000000001</c:v>
                </c:pt>
                <c:pt idx="24">
                  <c:v>3.6699000000000002</c:v>
                </c:pt>
                <c:pt idx="25">
                  <c:v>3.681</c:v>
                </c:pt>
                <c:pt idx="26">
                  <c:v>3.6692</c:v>
                </c:pt>
                <c:pt idx="27">
                  <c:v>3.649</c:v>
                </c:pt>
                <c:pt idx="28">
                  <c:v>3.6349</c:v>
                </c:pt>
                <c:pt idx="29">
                  <c:v>3.5364</c:v>
                </c:pt>
                <c:pt idx="30">
                  <c:v>3.3837999999999999</c:v>
                </c:pt>
                <c:pt idx="31">
                  <c:v>3.3365999999999998</c:v>
                </c:pt>
                <c:pt idx="32">
                  <c:v>3.2845</c:v>
                </c:pt>
                <c:pt idx="33">
                  <c:v>3.3368000000000002</c:v>
                </c:pt>
                <c:pt idx="34">
                  <c:v>3.4241000000000001</c:v>
                </c:pt>
                <c:pt idx="35">
                  <c:v>3.4895</c:v>
                </c:pt>
                <c:pt idx="36">
                  <c:v>3.4923000000000002</c:v>
                </c:pt>
                <c:pt idx="37">
                  <c:v>3.5122</c:v>
                </c:pt>
                <c:pt idx="38">
                  <c:v>3.6326000000000001</c:v>
                </c:pt>
                <c:pt idx="39">
                  <c:v>3.6273</c:v>
                </c:pt>
                <c:pt idx="40">
                  <c:v>3.5844999999999998</c:v>
                </c:pt>
                <c:pt idx="41">
                  <c:v>3.7132999999999998</c:v>
                </c:pt>
                <c:pt idx="42">
                  <c:v>3.7911000000000001</c:v>
                </c:pt>
                <c:pt idx="43">
                  <c:v>3.7995999999999999</c:v>
                </c:pt>
                <c:pt idx="44">
                  <c:v>3.9079000000000002</c:v>
                </c:pt>
                <c:pt idx="45">
                  <c:v>3.9470000000000001</c:v>
                </c:pt>
                <c:pt idx="46">
                  <c:v>3.8818999999999999</c:v>
                </c:pt>
                <c:pt idx="47">
                  <c:v>3.9011999999999998</c:v>
                </c:pt>
                <c:pt idx="48">
                  <c:v>3.9786000000000001</c:v>
                </c:pt>
                <c:pt idx="49">
                  <c:v>3.9832000000000001</c:v>
                </c:pt>
                <c:pt idx="50">
                  <c:v>3.9872000000000001</c:v>
                </c:pt>
                <c:pt idx="51">
                  <c:v>4.1082999999999998</c:v>
                </c:pt>
                <c:pt idx="52">
                  <c:v>4.0185000000000004</c:v>
                </c:pt>
                <c:pt idx="53">
                  <c:v>3.9188000000000001</c:v>
                </c:pt>
                <c:pt idx="54">
                  <c:v>3.7370000000000001</c:v>
                </c:pt>
                <c:pt idx="55">
                  <c:v>3.9596</c:v>
                </c:pt>
                <c:pt idx="56">
                  <c:v>4.0492999999999997</c:v>
                </c:pt>
                <c:pt idx="57">
                  <c:v>3.9859</c:v>
                </c:pt>
                <c:pt idx="58">
                  <c:v>3.9933999999999998</c:v>
                </c:pt>
                <c:pt idx="59">
                  <c:v>3.9838</c:v>
                </c:pt>
                <c:pt idx="60">
                  <c:v>4.0151000000000003</c:v>
                </c:pt>
                <c:pt idx="61">
                  <c:v>4.0263999999999998</c:v>
                </c:pt>
                <c:pt idx="62">
                  <c:v>4.1087999999999996</c:v>
                </c:pt>
                <c:pt idx="63">
                  <c:v>4.1307999999999998</c:v>
                </c:pt>
                <c:pt idx="64">
                  <c:v>4.0296000000000003</c:v>
                </c:pt>
                <c:pt idx="65">
                  <c:v>3.9529000000000001</c:v>
                </c:pt>
                <c:pt idx="66">
                  <c:v>3.9531999999999998</c:v>
                </c:pt>
                <c:pt idx="67">
                  <c:v>3.9565000000000001</c:v>
                </c:pt>
                <c:pt idx="68">
                  <c:v>3.9676999999999998</c:v>
                </c:pt>
                <c:pt idx="69">
                  <c:v>3.8769999999999998</c:v>
                </c:pt>
                <c:pt idx="70">
                  <c:v>3.8235999999999999</c:v>
                </c:pt>
                <c:pt idx="71">
                  <c:v>3.8132000000000001</c:v>
                </c:pt>
                <c:pt idx="72">
                  <c:v>3.6692</c:v>
                </c:pt>
                <c:pt idx="73">
                  <c:v>3.5546000000000002</c:v>
                </c:pt>
                <c:pt idx="74">
                  <c:v>3.3633999999999999</c:v>
                </c:pt>
                <c:pt idx="75">
                  <c:v>3.3433999999999999</c:v>
                </c:pt>
                <c:pt idx="76">
                  <c:v>3.3317000000000001</c:v>
                </c:pt>
                <c:pt idx="77">
                  <c:v>3.4344000000000001</c:v>
                </c:pt>
                <c:pt idx="78">
                  <c:v>3.3885999999999998</c:v>
                </c:pt>
                <c:pt idx="79">
                  <c:v>3.5950000000000002</c:v>
                </c:pt>
                <c:pt idx="80">
                  <c:v>3.7071000000000001</c:v>
                </c:pt>
                <c:pt idx="81">
                  <c:v>3.6867000000000001</c:v>
                </c:pt>
                <c:pt idx="82">
                  <c:v>3.7309999999999999</c:v>
                </c:pt>
                <c:pt idx="83">
                  <c:v>3.8165</c:v>
                </c:pt>
                <c:pt idx="84">
                  <c:v>3.8597000000000001</c:v>
                </c:pt>
                <c:pt idx="85">
                  <c:v>3.8885999999999998</c:v>
                </c:pt>
                <c:pt idx="86">
                  <c:v>3.9965000000000002</c:v>
                </c:pt>
                <c:pt idx="87">
                  <c:v>4.0761000000000003</c:v>
                </c:pt>
                <c:pt idx="88">
                  <c:v>4.1741000000000001</c:v>
                </c:pt>
                <c:pt idx="89">
                  <c:v>4.1607000000000003</c:v>
                </c:pt>
                <c:pt idx="90">
                  <c:v>4.1013000000000002</c:v>
                </c:pt>
                <c:pt idx="91">
                  <c:v>4.1600999999999999</c:v>
                </c:pt>
                <c:pt idx="92">
                  <c:v>4.1921999999999997</c:v>
                </c:pt>
                <c:pt idx="93">
                  <c:v>4.2648999999999999</c:v>
                </c:pt>
                <c:pt idx="94">
                  <c:v>4.2724000000000002</c:v>
                </c:pt>
                <c:pt idx="95">
                  <c:v>4.2522000000000002</c:v>
                </c:pt>
                <c:pt idx="96">
                  <c:v>4.2088999999999999</c:v>
                </c:pt>
                <c:pt idx="97">
                  <c:v>4.1219999999999999</c:v>
                </c:pt>
                <c:pt idx="98">
                  <c:v>4.0326000000000004</c:v>
                </c:pt>
                <c:pt idx="99">
                  <c:v>4.2037000000000004</c:v>
                </c:pt>
                <c:pt idx="100">
                  <c:v>3.9487000000000001</c:v>
                </c:pt>
                <c:pt idx="101">
                  <c:v>4.0109000000000004</c:v>
                </c:pt>
                <c:pt idx="102">
                  <c:v>4.1051000000000002</c:v>
                </c:pt>
                <c:pt idx="103">
                  <c:v>4.0168999999999997</c:v>
                </c:pt>
                <c:pt idx="104">
                  <c:v>4.1230000000000002</c:v>
                </c:pt>
                <c:pt idx="105">
                  <c:v>4.1378000000000004</c:v>
                </c:pt>
                <c:pt idx="106">
                  <c:v>4.1012000000000004</c:v>
                </c:pt>
                <c:pt idx="107">
                  <c:v>4.0475000000000003</c:v>
                </c:pt>
                <c:pt idx="108">
                  <c:v>4.1875</c:v>
                </c:pt>
                <c:pt idx="109">
                  <c:v>4.2454999999999998</c:v>
                </c:pt>
                <c:pt idx="110">
                  <c:v>4.3672000000000004</c:v>
                </c:pt>
                <c:pt idx="111">
                  <c:v>4.3383000000000003</c:v>
                </c:pt>
                <c:pt idx="112">
                  <c:v>4.3762999999999996</c:v>
                </c:pt>
                <c:pt idx="113">
                  <c:v>4.3392999999999997</c:v>
                </c:pt>
                <c:pt idx="114">
                  <c:v>4.3108000000000004</c:v>
                </c:pt>
                <c:pt idx="115">
                  <c:v>4.2927</c:v>
                </c:pt>
                <c:pt idx="116">
                  <c:v>4.2470999999999997</c:v>
                </c:pt>
                <c:pt idx="117">
                  <c:v>4.2526999999999999</c:v>
                </c:pt>
                <c:pt idx="118">
                  <c:v>4.1901000000000002</c:v>
                </c:pt>
                <c:pt idx="119">
                  <c:v>4.1986999999999997</c:v>
                </c:pt>
                <c:pt idx="120">
                  <c:v>4.4313000000000002</c:v>
                </c:pt>
                <c:pt idx="121">
                  <c:v>4.4978999999999996</c:v>
                </c:pt>
                <c:pt idx="122">
                  <c:v>4.5811999999999999</c:v>
                </c:pt>
                <c:pt idx="123">
                  <c:v>4.5587</c:v>
                </c:pt>
                <c:pt idx="124">
                  <c:v>4.5719000000000003</c:v>
                </c:pt>
                <c:pt idx="125">
                  <c:v>4.6029</c:v>
                </c:pt>
                <c:pt idx="126">
                  <c:v>4.5664999999999996</c:v>
                </c:pt>
                <c:pt idx="127">
                  <c:v>4.5793999999999997</c:v>
                </c:pt>
                <c:pt idx="128">
                  <c:v>4.6269999999999998</c:v>
                </c:pt>
                <c:pt idx="129">
                  <c:v>4.7141000000000002</c:v>
                </c:pt>
                <c:pt idx="130">
                  <c:v>4.8026999999999997</c:v>
                </c:pt>
                <c:pt idx="131">
                  <c:v>4.7428999999999997</c:v>
                </c:pt>
                <c:pt idx="132">
                  <c:v>4.8829000000000002</c:v>
                </c:pt>
                <c:pt idx="133">
                  <c:v>4.9255000000000004</c:v>
                </c:pt>
                <c:pt idx="134">
                  <c:v>4.7769000000000004</c:v>
                </c:pt>
                <c:pt idx="135">
                  <c:v>4.4960000000000004</c:v>
                </c:pt>
                <c:pt idx="136">
                  <c:v>4.2983000000000002</c:v>
                </c:pt>
                <c:pt idx="137">
                  <c:v>4.2545999999999999</c:v>
                </c:pt>
                <c:pt idx="138">
                  <c:v>4.2821999999999996</c:v>
                </c:pt>
                <c:pt idx="139">
                  <c:v>4.1504000000000003</c:v>
                </c:pt>
                <c:pt idx="140">
                  <c:v>4.0350999999999999</c:v>
                </c:pt>
                <c:pt idx="141">
                  <c:v>4.0742000000000003</c:v>
                </c:pt>
                <c:pt idx="142">
                  <c:v>3.8925000000000001</c:v>
                </c:pt>
                <c:pt idx="143">
                  <c:v>3.7675999999999998</c:v>
                </c:pt>
                <c:pt idx="144">
                  <c:v>3.7423000000000002</c:v>
                </c:pt>
                <c:pt idx="145">
                  <c:v>3.7349999999999999</c:v>
                </c:pt>
                <c:pt idx="146">
                  <c:v>3.7267000000000001</c:v>
                </c:pt>
                <c:pt idx="147">
                  <c:v>3.6955</c:v>
                </c:pt>
                <c:pt idx="148">
                  <c:v>3.5205000000000002</c:v>
                </c:pt>
                <c:pt idx="149">
                  <c:v>3.6585999999999999</c:v>
                </c:pt>
                <c:pt idx="150">
                  <c:v>3.7412000000000001</c:v>
                </c:pt>
                <c:pt idx="151">
                  <c:v>3.7507999999999999</c:v>
                </c:pt>
                <c:pt idx="152">
                  <c:v>3.7608999999999999</c:v>
                </c:pt>
                <c:pt idx="153">
                  <c:v>3.7414000000000001</c:v>
                </c:pt>
                <c:pt idx="154">
                  <c:v>3.5537000000000001</c:v>
                </c:pt>
                <c:pt idx="155">
                  <c:v>3.4188000000000001</c:v>
                </c:pt>
                <c:pt idx="156">
                  <c:v>3.3041</c:v>
                </c:pt>
                <c:pt idx="157">
                  <c:v>3.2715000000000001</c:v>
                </c:pt>
                <c:pt idx="158">
                  <c:v>3.1979000000000002</c:v>
                </c:pt>
                <c:pt idx="159">
                  <c:v>3.2591000000000001</c:v>
                </c:pt>
                <c:pt idx="160">
                  <c:v>3.3887999999999998</c:v>
                </c:pt>
                <c:pt idx="161">
                  <c:v>3.6318999999999999</c:v>
                </c:pt>
                <c:pt idx="162">
                  <c:v>3.6393</c:v>
                </c:pt>
                <c:pt idx="163">
                  <c:v>3.5756999999999999</c:v>
                </c:pt>
                <c:pt idx="164">
                  <c:v>3.5781000000000001</c:v>
                </c:pt>
                <c:pt idx="165">
                  <c:v>3.6528</c:v>
                </c:pt>
                <c:pt idx="166">
                  <c:v>3.6339000000000001</c:v>
                </c:pt>
                <c:pt idx="167">
                  <c:v>3.5608</c:v>
                </c:pt>
                <c:pt idx="168">
                  <c:v>3.3856999999999999</c:v>
                </c:pt>
                <c:pt idx="169">
                  <c:v>3.5743999999999998</c:v>
                </c:pt>
                <c:pt idx="170">
                  <c:v>3.4325000000000001</c:v>
                </c:pt>
                <c:pt idx="171">
                  <c:v>3.5577999999999999</c:v>
                </c:pt>
                <c:pt idx="172">
                  <c:v>3.5798999999999999</c:v>
                </c:pt>
                <c:pt idx="173">
                  <c:v>3.6238000000000001</c:v>
                </c:pt>
                <c:pt idx="174">
                  <c:v>3.5314999999999999</c:v>
                </c:pt>
                <c:pt idx="175">
                  <c:v>3.4470000000000001</c:v>
                </c:pt>
                <c:pt idx="176">
                  <c:v>3.3311999999999999</c:v>
                </c:pt>
                <c:pt idx="177">
                  <c:v>3.3235000000000001</c:v>
                </c:pt>
                <c:pt idx="178">
                  <c:v>3.2833999999999999</c:v>
                </c:pt>
                <c:pt idx="179">
                  <c:v>3.2709000000000001</c:v>
                </c:pt>
                <c:pt idx="180">
                  <c:v>3.2439</c:v>
                </c:pt>
                <c:pt idx="181">
                  <c:v>3.2576999999999998</c:v>
                </c:pt>
                <c:pt idx="182">
                  <c:v>3.4062000000000001</c:v>
                </c:pt>
                <c:pt idx="183">
                  <c:v>3.4045000000000001</c:v>
                </c:pt>
                <c:pt idx="184">
                  <c:v>3.3069000000000002</c:v>
                </c:pt>
                <c:pt idx="185">
                  <c:v>3.0876000000000001</c:v>
                </c:pt>
                <c:pt idx="186">
                  <c:v>3.0089999999999999</c:v>
                </c:pt>
                <c:pt idx="187">
                  <c:v>3</c:v>
                </c:pt>
                <c:pt idx="188">
                  <c:v>3.0110000000000001</c:v>
                </c:pt>
                <c:pt idx="189">
                  <c:v>3.0093999999999999</c:v>
                </c:pt>
                <c:pt idx="190">
                  <c:v>2.9140000000000001</c:v>
                </c:pt>
                <c:pt idx="191">
                  <c:v>2.8451</c:v>
                </c:pt>
                <c:pt idx="192">
                  <c:v>2.8064</c:v>
                </c:pt>
                <c:pt idx="193">
                  <c:v>2.8271000000000002</c:v>
                </c:pt>
                <c:pt idx="194">
                  <c:v>2.8025000000000002</c:v>
                </c:pt>
                <c:pt idx="195">
                  <c:v>2.8613</c:v>
                </c:pt>
                <c:pt idx="196">
                  <c:v>2.8723000000000001</c:v>
                </c:pt>
                <c:pt idx="197">
                  <c:v>2.9198</c:v>
                </c:pt>
                <c:pt idx="198">
                  <c:v>2.9573999999999998</c:v>
                </c:pt>
                <c:pt idx="199">
                  <c:v>2.9923999999999999</c:v>
                </c:pt>
                <c:pt idx="200">
                  <c:v>2.9584000000000001</c:v>
                </c:pt>
                <c:pt idx="201">
                  <c:v>2.9853000000000001</c:v>
                </c:pt>
                <c:pt idx="202">
                  <c:v>3.0394000000000001</c:v>
                </c:pt>
                <c:pt idx="203">
                  <c:v>2.9508999999999999</c:v>
                </c:pt>
                <c:pt idx="204">
                  <c:v>2.8957999999999999</c:v>
                </c:pt>
                <c:pt idx="205">
                  <c:v>2.8025000000000002</c:v>
                </c:pt>
                <c:pt idx="206">
                  <c:v>2.7338</c:v>
                </c:pt>
                <c:pt idx="207">
                  <c:v>2.6276999999999999</c:v>
                </c:pt>
                <c:pt idx="208">
                  <c:v>2.6057999999999999</c:v>
                </c:pt>
                <c:pt idx="209">
                  <c:v>2.6537999999999999</c:v>
                </c:pt>
                <c:pt idx="210">
                  <c:v>2.6029</c:v>
                </c:pt>
                <c:pt idx="211">
                  <c:v>2.6339999999999999</c:v>
                </c:pt>
                <c:pt idx="212">
                  <c:v>2.5590999999999999</c:v>
                </c:pt>
                <c:pt idx="213">
                  <c:v>2.6473</c:v>
                </c:pt>
                <c:pt idx="214">
                  <c:v>2.6452</c:v>
                </c:pt>
                <c:pt idx="215">
                  <c:v>2.6757</c:v>
                </c:pt>
                <c:pt idx="216">
                  <c:v>2.7284999999999999</c:v>
                </c:pt>
                <c:pt idx="217">
                  <c:v>2.7915999999999999</c:v>
                </c:pt>
                <c:pt idx="218">
                  <c:v>2.8344999999999998</c:v>
                </c:pt>
                <c:pt idx="219">
                  <c:v>3.3132999999999999</c:v>
                </c:pt>
                <c:pt idx="220">
                  <c:v>2.8361999999999998</c:v>
                </c:pt>
                <c:pt idx="221">
                  <c:v>2.6471</c:v>
                </c:pt>
                <c:pt idx="222">
                  <c:v>2.6650999999999998</c:v>
                </c:pt>
                <c:pt idx="223">
                  <c:v>2.7149000000000001</c:v>
                </c:pt>
                <c:pt idx="224">
                  <c:v>2.8098999999999998</c:v>
                </c:pt>
                <c:pt idx="225">
                  <c:v>2.7197</c:v>
                </c:pt>
                <c:pt idx="226">
                  <c:v>2.8690000000000002</c:v>
                </c:pt>
                <c:pt idx="227">
                  <c:v>2.7254</c:v>
                </c:pt>
                <c:pt idx="228">
                  <c:v>2.8765999999999998</c:v>
                </c:pt>
                <c:pt idx="229">
                  <c:v>2.9291</c:v>
                </c:pt>
                <c:pt idx="230">
                  <c:v>2.8706</c:v>
                </c:pt>
                <c:pt idx="231">
                  <c:v>2.9935999999999998</c:v>
                </c:pt>
                <c:pt idx="232">
                  <c:v>2.9895</c:v>
                </c:pt>
                <c:pt idx="233">
                  <c:v>2.9986999999999999</c:v>
                </c:pt>
                <c:pt idx="234">
                  <c:v>2.9889999999999999</c:v>
                </c:pt>
                <c:pt idx="235">
                  <c:v>3.0165999999999999</c:v>
                </c:pt>
                <c:pt idx="236">
                  <c:v>2.9491000000000001</c:v>
                </c:pt>
                <c:pt idx="237">
                  <c:v>3.0644999999999998</c:v>
                </c:pt>
                <c:pt idx="238">
                  <c:v>3.0775999999999999</c:v>
                </c:pt>
                <c:pt idx="239">
                  <c:v>2.9973000000000001</c:v>
                </c:pt>
                <c:pt idx="240">
                  <c:v>2.8553000000000002</c:v>
                </c:pt>
                <c:pt idx="241">
                  <c:v>2.7410000000000001</c:v>
                </c:pt>
                <c:pt idx="242">
                  <c:v>2.6074000000000002</c:v>
                </c:pt>
                <c:pt idx="243">
                  <c:v>2.6549</c:v>
                </c:pt>
                <c:pt idx="244">
                  <c:v>2.7755000000000001</c:v>
                </c:pt>
                <c:pt idx="245">
                  <c:v>2.8740999999999999</c:v>
                </c:pt>
                <c:pt idx="246">
                  <c:v>2.8776000000000002</c:v>
                </c:pt>
                <c:pt idx="247">
                  <c:v>2.9744000000000002</c:v>
                </c:pt>
                <c:pt idx="248">
                  <c:v>2.9870000000000001</c:v>
                </c:pt>
                <c:pt idx="249">
                  <c:v>2.9117000000000002</c:v>
                </c:pt>
                <c:pt idx="250">
                  <c:v>2.8955000000000002</c:v>
                </c:pt>
                <c:pt idx="251">
                  <c:v>2.8531</c:v>
                </c:pt>
                <c:pt idx="252">
                  <c:v>2.7803</c:v>
                </c:pt>
                <c:pt idx="253">
                  <c:v>2.8988</c:v>
                </c:pt>
                <c:pt idx="254">
                  <c:v>2.9403999999999999</c:v>
                </c:pt>
                <c:pt idx="255">
                  <c:v>3.0688</c:v>
                </c:pt>
                <c:pt idx="256">
                  <c:v>3.0575999999999999</c:v>
                </c:pt>
                <c:pt idx="257">
                  <c:v>3.1251000000000002</c:v>
                </c:pt>
                <c:pt idx="258">
                  <c:v>3.1522999999999999</c:v>
                </c:pt>
                <c:pt idx="259">
                  <c:v>3.1880999999999999</c:v>
                </c:pt>
                <c:pt idx="260">
                  <c:v>3.2103999999999999</c:v>
                </c:pt>
                <c:pt idx="261">
                  <c:v>3.3895</c:v>
                </c:pt>
                <c:pt idx="262">
                  <c:v>3.3666</c:v>
                </c:pt>
                <c:pt idx="263">
                  <c:v>3.3218000000000001</c:v>
                </c:pt>
                <c:pt idx="264">
                  <c:v>3.4201000000000001</c:v>
                </c:pt>
                <c:pt idx="265">
                  <c:v>3.3012999999999999</c:v>
                </c:pt>
                <c:pt idx="266">
                  <c:v>2.9874999999999998</c:v>
                </c:pt>
                <c:pt idx="267">
                  <c:v>2.8401999999999998</c:v>
                </c:pt>
                <c:pt idx="268">
                  <c:v>2.6816</c:v>
                </c:pt>
                <c:pt idx="269">
                  <c:v>2.6490999999999998</c:v>
                </c:pt>
                <c:pt idx="270">
                  <c:v>2.6589</c:v>
                </c:pt>
                <c:pt idx="271">
                  <c:v>2.6659999999999999</c:v>
                </c:pt>
                <c:pt idx="272">
                  <c:v>2.6490999999999998</c:v>
                </c:pt>
                <c:pt idx="273">
                  <c:v>2.7355999999999998</c:v>
                </c:pt>
                <c:pt idx="274">
                  <c:v>2.7347000000000001</c:v>
                </c:pt>
                <c:pt idx="275">
                  <c:v>2.7071999999999998</c:v>
                </c:pt>
                <c:pt idx="276">
                  <c:v>2.6882999999999999</c:v>
                </c:pt>
                <c:pt idx="277">
                  <c:v>2.6818</c:v>
                </c:pt>
                <c:pt idx="278">
                  <c:v>2.6844999999999999</c:v>
                </c:pt>
                <c:pt idx="279">
                  <c:v>2.6898</c:v>
                </c:pt>
                <c:pt idx="280">
                  <c:v>2.7704</c:v>
                </c:pt>
                <c:pt idx="281">
                  <c:v>2.8043999999999998</c:v>
                </c:pt>
                <c:pt idx="282">
                  <c:v>2.8471000000000002</c:v>
                </c:pt>
                <c:pt idx="283">
                  <c:v>2.8664000000000001</c:v>
                </c:pt>
                <c:pt idx="284">
                  <c:v>2.8693</c:v>
                </c:pt>
                <c:pt idx="285">
                  <c:v>2.9024999999999999</c:v>
                </c:pt>
                <c:pt idx="286">
                  <c:v>2.8788999999999998</c:v>
                </c:pt>
                <c:pt idx="287">
                  <c:v>2.7557999999999998</c:v>
                </c:pt>
                <c:pt idx="288">
                  <c:v>2.9527000000000001</c:v>
                </c:pt>
                <c:pt idx="289">
                  <c:v>2.8938000000000001</c:v>
                </c:pt>
                <c:pt idx="290">
                  <c:v>2.7450999999999999</c:v>
                </c:pt>
                <c:pt idx="291">
                  <c:v>2.7336</c:v>
                </c:pt>
                <c:pt idx="292">
                  <c:v>2.7696000000000001</c:v>
                </c:pt>
                <c:pt idx="293">
                  <c:v>2.762</c:v>
                </c:pt>
                <c:pt idx="294">
                  <c:v>2.7351000000000001</c:v>
                </c:pt>
                <c:pt idx="295">
                  <c:v>2.7117</c:v>
                </c:pt>
                <c:pt idx="296">
                  <c:v>2.6945000000000001</c:v>
                </c:pt>
                <c:pt idx="297">
                  <c:v>2.6966000000000001</c:v>
                </c:pt>
                <c:pt idx="298">
                  <c:v>2.6701999999999999</c:v>
                </c:pt>
                <c:pt idx="299">
                  <c:v>2.6739999999999999</c:v>
                </c:pt>
                <c:pt idx="300">
                  <c:v>2.6913999999999998</c:v>
                </c:pt>
                <c:pt idx="301">
                  <c:v>2.8216000000000001</c:v>
                </c:pt>
                <c:pt idx="302">
                  <c:v>2.8161</c:v>
                </c:pt>
                <c:pt idx="303">
                  <c:v>2.8561999999999999</c:v>
                </c:pt>
                <c:pt idx="304">
                  <c:v>2.7526000000000002</c:v>
                </c:pt>
                <c:pt idx="305">
                  <c:v>2.8315999999999999</c:v>
                </c:pt>
                <c:pt idx="306">
                  <c:v>2.7774999999999999</c:v>
                </c:pt>
                <c:pt idx="307">
                  <c:v>2.7473999999999998</c:v>
                </c:pt>
                <c:pt idx="308">
                  <c:v>2.7766999999999999</c:v>
                </c:pt>
                <c:pt idx="309">
                  <c:v>2.7315999999999998</c:v>
                </c:pt>
                <c:pt idx="310">
                  <c:v>2.6568999999999998</c:v>
                </c:pt>
                <c:pt idx="311">
                  <c:v>2.6105</c:v>
                </c:pt>
                <c:pt idx="312">
                  <c:v>2.6038000000000001</c:v>
                </c:pt>
                <c:pt idx="313">
                  <c:v>2.6528999999999998</c:v>
                </c:pt>
                <c:pt idx="314">
                  <c:v>2.7296</c:v>
                </c:pt>
                <c:pt idx="315">
                  <c:v>2.7332999999999998</c:v>
                </c:pt>
                <c:pt idx="316">
                  <c:v>2.7238000000000002</c:v>
                </c:pt>
                <c:pt idx="317">
                  <c:v>2.6825999999999999</c:v>
                </c:pt>
                <c:pt idx="318">
                  <c:v>2.5828000000000002</c:v>
                </c:pt>
                <c:pt idx="319">
                  <c:v>2.5507</c:v>
                </c:pt>
                <c:pt idx="320">
                  <c:v>2.5935999999999999</c:v>
                </c:pt>
                <c:pt idx="321">
                  <c:v>2.6187</c:v>
                </c:pt>
                <c:pt idx="322">
                  <c:v>2.5958000000000001</c:v>
                </c:pt>
                <c:pt idx="323">
                  <c:v>2.6989999999999998</c:v>
                </c:pt>
                <c:pt idx="324">
                  <c:v>2.7707999999999999</c:v>
                </c:pt>
                <c:pt idx="325">
                  <c:v>2.8245</c:v>
                </c:pt>
                <c:pt idx="326">
                  <c:v>2.8321999999999998</c:v>
                </c:pt>
                <c:pt idx="327">
                  <c:v>2.8170999999999999</c:v>
                </c:pt>
                <c:pt idx="328">
                  <c:v>2.8355999999999999</c:v>
                </c:pt>
                <c:pt idx="329">
                  <c:v>2.8380000000000001</c:v>
                </c:pt>
                <c:pt idx="330">
                  <c:v>2.7723</c:v>
                </c:pt>
                <c:pt idx="331">
                  <c:v>2.6808000000000001</c:v>
                </c:pt>
                <c:pt idx="332">
                  <c:v>2.6604000000000001</c:v>
                </c:pt>
                <c:pt idx="333">
                  <c:v>2.6858</c:v>
                </c:pt>
                <c:pt idx="334">
                  <c:v>2.6909000000000001</c:v>
                </c:pt>
                <c:pt idx="335">
                  <c:v>2.6876000000000002</c:v>
                </c:pt>
                <c:pt idx="336">
                  <c:v>2.6698</c:v>
                </c:pt>
                <c:pt idx="337">
                  <c:v>2.6631999999999998</c:v>
                </c:pt>
                <c:pt idx="338">
                  <c:v>2.6768000000000001</c:v>
                </c:pt>
                <c:pt idx="339">
                  <c:v>2.6732999999999998</c:v>
                </c:pt>
                <c:pt idx="340">
                  <c:v>2.6633</c:v>
                </c:pt>
                <c:pt idx="341">
                  <c:v>2.6768999999999998</c:v>
                </c:pt>
                <c:pt idx="342">
                  <c:v>2.7364999999999999</c:v>
                </c:pt>
                <c:pt idx="343">
                  <c:v>2.7713000000000001</c:v>
                </c:pt>
                <c:pt idx="344">
                  <c:v>2.7719999999999998</c:v>
                </c:pt>
                <c:pt idx="345">
                  <c:v>2.7099000000000002</c:v>
                </c:pt>
                <c:pt idx="346">
                  <c:v>2.7311000000000001</c:v>
                </c:pt>
                <c:pt idx="347">
                  <c:v>2.7079</c:v>
                </c:pt>
                <c:pt idx="348">
                  <c:v>2.7303999999999999</c:v>
                </c:pt>
                <c:pt idx="349">
                  <c:v>2.6737000000000002</c:v>
                </c:pt>
                <c:pt idx="350">
                  <c:v>2.7136999999999998</c:v>
                </c:pt>
                <c:pt idx="351">
                  <c:v>2.7071999999999998</c:v>
                </c:pt>
                <c:pt idx="352">
                  <c:v>2.7696000000000001</c:v>
                </c:pt>
                <c:pt idx="353">
                  <c:v>2.7443</c:v>
                </c:pt>
                <c:pt idx="354">
                  <c:v>2.7298</c:v>
                </c:pt>
                <c:pt idx="355">
                  <c:v>2.7170000000000001</c:v>
                </c:pt>
                <c:pt idx="356">
                  <c:v>2.7292999999999998</c:v>
                </c:pt>
                <c:pt idx="357">
                  <c:v>2.7271999999999998</c:v>
                </c:pt>
                <c:pt idx="358">
                  <c:v>2.7069000000000001</c:v>
                </c:pt>
                <c:pt idx="359">
                  <c:v>2.7185999999999999</c:v>
                </c:pt>
                <c:pt idx="360">
                  <c:v>2.7549999999999999</c:v>
                </c:pt>
                <c:pt idx="361">
                  <c:v>2.7444999999999999</c:v>
                </c:pt>
                <c:pt idx="362">
                  <c:v>2.7740999999999998</c:v>
                </c:pt>
                <c:pt idx="363">
                  <c:v>2.7389000000000001</c:v>
                </c:pt>
                <c:pt idx="364">
                  <c:v>2.6665000000000001</c:v>
                </c:pt>
              </c:numCache>
            </c:numRef>
          </c:val>
          <c:smooth val="0"/>
          <c:extLst>
            <c:ext xmlns:c16="http://schemas.microsoft.com/office/drawing/2014/chart" uri="{C3380CC4-5D6E-409C-BE32-E72D297353CC}">
              <c16:uniqueId val="{00000000-CCE5-4732-A40A-2024F03C085B}"/>
            </c:ext>
          </c:extLst>
        </c:ser>
        <c:ser>
          <c:idx val="1"/>
          <c:order val="1"/>
          <c:tx>
            <c:strRef>
              <c:f>'SAP July 26'!$C$1</c:f>
              <c:strCache>
                <c:ptCount val="1"/>
                <c:pt idx="0">
                  <c:v>SAP 25/26</c:v>
                </c:pt>
              </c:strCache>
            </c:strRef>
          </c:tx>
          <c:spPr>
            <a:ln w="28575" cap="rnd">
              <a:solidFill>
                <a:schemeClr val="accent3"/>
              </a:solidFill>
              <a:round/>
            </a:ln>
            <a:effectLst/>
          </c:spPr>
          <c:marker>
            <c:symbol val="none"/>
          </c:marker>
          <c:cat>
            <c:numRef>
              <c:f>'SAP July 26'!$A$2:$A$366</c:f>
              <c:numCache>
                <c:formatCode>m/d/yyyy</c:formatCode>
                <c:ptCount val="365"/>
                <c:pt idx="0">
                  <c:v>45566</c:v>
                </c:pt>
                <c:pt idx="1">
                  <c:v>45567</c:v>
                </c:pt>
                <c:pt idx="2">
                  <c:v>45568</c:v>
                </c:pt>
                <c:pt idx="3">
                  <c:v>45569</c:v>
                </c:pt>
                <c:pt idx="4">
                  <c:v>45570</c:v>
                </c:pt>
                <c:pt idx="5">
                  <c:v>45571</c:v>
                </c:pt>
                <c:pt idx="6">
                  <c:v>45572</c:v>
                </c:pt>
                <c:pt idx="7">
                  <c:v>45573</c:v>
                </c:pt>
                <c:pt idx="8">
                  <c:v>45574</c:v>
                </c:pt>
                <c:pt idx="9">
                  <c:v>45575</c:v>
                </c:pt>
                <c:pt idx="10">
                  <c:v>45576</c:v>
                </c:pt>
                <c:pt idx="11">
                  <c:v>45577</c:v>
                </c:pt>
                <c:pt idx="12">
                  <c:v>45578</c:v>
                </c:pt>
                <c:pt idx="13">
                  <c:v>45579</c:v>
                </c:pt>
                <c:pt idx="14">
                  <c:v>45580</c:v>
                </c:pt>
                <c:pt idx="15">
                  <c:v>45581</c:v>
                </c:pt>
                <c:pt idx="16">
                  <c:v>45582</c:v>
                </c:pt>
                <c:pt idx="17">
                  <c:v>45583</c:v>
                </c:pt>
                <c:pt idx="18">
                  <c:v>45584</c:v>
                </c:pt>
                <c:pt idx="19">
                  <c:v>45585</c:v>
                </c:pt>
                <c:pt idx="20">
                  <c:v>45586</c:v>
                </c:pt>
                <c:pt idx="21">
                  <c:v>45587</c:v>
                </c:pt>
                <c:pt idx="22">
                  <c:v>45588</c:v>
                </c:pt>
                <c:pt idx="23">
                  <c:v>45589</c:v>
                </c:pt>
                <c:pt idx="24">
                  <c:v>45590</c:v>
                </c:pt>
                <c:pt idx="25">
                  <c:v>45591</c:v>
                </c:pt>
                <c:pt idx="26">
                  <c:v>45592</c:v>
                </c:pt>
                <c:pt idx="27">
                  <c:v>45593</c:v>
                </c:pt>
                <c:pt idx="28">
                  <c:v>45594</c:v>
                </c:pt>
                <c:pt idx="29">
                  <c:v>45595</c:v>
                </c:pt>
                <c:pt idx="30">
                  <c:v>45596</c:v>
                </c:pt>
                <c:pt idx="31">
                  <c:v>45597</c:v>
                </c:pt>
                <c:pt idx="32">
                  <c:v>45598</c:v>
                </c:pt>
                <c:pt idx="33">
                  <c:v>45599</c:v>
                </c:pt>
                <c:pt idx="34">
                  <c:v>45600</c:v>
                </c:pt>
                <c:pt idx="35">
                  <c:v>45601</c:v>
                </c:pt>
                <c:pt idx="36">
                  <c:v>45602</c:v>
                </c:pt>
                <c:pt idx="37">
                  <c:v>45603</c:v>
                </c:pt>
                <c:pt idx="38">
                  <c:v>45604</c:v>
                </c:pt>
                <c:pt idx="39">
                  <c:v>45605</c:v>
                </c:pt>
                <c:pt idx="40">
                  <c:v>45606</c:v>
                </c:pt>
                <c:pt idx="41">
                  <c:v>45607</c:v>
                </c:pt>
                <c:pt idx="42">
                  <c:v>45608</c:v>
                </c:pt>
                <c:pt idx="43">
                  <c:v>45609</c:v>
                </c:pt>
                <c:pt idx="44">
                  <c:v>45610</c:v>
                </c:pt>
                <c:pt idx="45">
                  <c:v>45611</c:v>
                </c:pt>
                <c:pt idx="46">
                  <c:v>45612</c:v>
                </c:pt>
                <c:pt idx="47">
                  <c:v>45613</c:v>
                </c:pt>
                <c:pt idx="48">
                  <c:v>45614</c:v>
                </c:pt>
                <c:pt idx="49">
                  <c:v>45615</c:v>
                </c:pt>
                <c:pt idx="50">
                  <c:v>45616</c:v>
                </c:pt>
                <c:pt idx="51">
                  <c:v>45617</c:v>
                </c:pt>
                <c:pt idx="52">
                  <c:v>45618</c:v>
                </c:pt>
                <c:pt idx="53">
                  <c:v>45619</c:v>
                </c:pt>
                <c:pt idx="54">
                  <c:v>45620</c:v>
                </c:pt>
                <c:pt idx="55">
                  <c:v>45621</c:v>
                </c:pt>
                <c:pt idx="56">
                  <c:v>45622</c:v>
                </c:pt>
                <c:pt idx="57">
                  <c:v>45623</c:v>
                </c:pt>
                <c:pt idx="58">
                  <c:v>45624</c:v>
                </c:pt>
                <c:pt idx="59">
                  <c:v>45625</c:v>
                </c:pt>
                <c:pt idx="60">
                  <c:v>45626</c:v>
                </c:pt>
                <c:pt idx="61">
                  <c:v>45627</c:v>
                </c:pt>
                <c:pt idx="62">
                  <c:v>45628</c:v>
                </c:pt>
                <c:pt idx="63">
                  <c:v>45629</c:v>
                </c:pt>
                <c:pt idx="64">
                  <c:v>45630</c:v>
                </c:pt>
                <c:pt idx="65">
                  <c:v>45631</c:v>
                </c:pt>
                <c:pt idx="66">
                  <c:v>45632</c:v>
                </c:pt>
                <c:pt idx="67">
                  <c:v>45633</c:v>
                </c:pt>
                <c:pt idx="68">
                  <c:v>45634</c:v>
                </c:pt>
                <c:pt idx="69">
                  <c:v>45635</c:v>
                </c:pt>
                <c:pt idx="70">
                  <c:v>45636</c:v>
                </c:pt>
                <c:pt idx="71">
                  <c:v>45637</c:v>
                </c:pt>
                <c:pt idx="72">
                  <c:v>45638</c:v>
                </c:pt>
                <c:pt idx="73">
                  <c:v>45639</c:v>
                </c:pt>
                <c:pt idx="74">
                  <c:v>45640</c:v>
                </c:pt>
                <c:pt idx="75">
                  <c:v>45641</c:v>
                </c:pt>
                <c:pt idx="76">
                  <c:v>45642</c:v>
                </c:pt>
                <c:pt idx="77">
                  <c:v>45643</c:v>
                </c:pt>
                <c:pt idx="78">
                  <c:v>45644</c:v>
                </c:pt>
                <c:pt idx="79">
                  <c:v>45645</c:v>
                </c:pt>
                <c:pt idx="80">
                  <c:v>45646</c:v>
                </c:pt>
                <c:pt idx="81">
                  <c:v>45647</c:v>
                </c:pt>
                <c:pt idx="82">
                  <c:v>45648</c:v>
                </c:pt>
                <c:pt idx="83">
                  <c:v>45649</c:v>
                </c:pt>
                <c:pt idx="84">
                  <c:v>45650</c:v>
                </c:pt>
                <c:pt idx="85">
                  <c:v>45651</c:v>
                </c:pt>
                <c:pt idx="86">
                  <c:v>45652</c:v>
                </c:pt>
                <c:pt idx="87">
                  <c:v>45653</c:v>
                </c:pt>
                <c:pt idx="88">
                  <c:v>45654</c:v>
                </c:pt>
                <c:pt idx="89">
                  <c:v>45655</c:v>
                </c:pt>
                <c:pt idx="90">
                  <c:v>45656</c:v>
                </c:pt>
                <c:pt idx="91">
                  <c:v>45657</c:v>
                </c:pt>
                <c:pt idx="92">
                  <c:v>45658</c:v>
                </c:pt>
                <c:pt idx="93">
                  <c:v>45659</c:v>
                </c:pt>
                <c:pt idx="94">
                  <c:v>45660</c:v>
                </c:pt>
                <c:pt idx="95">
                  <c:v>45661</c:v>
                </c:pt>
                <c:pt idx="96">
                  <c:v>45662</c:v>
                </c:pt>
                <c:pt idx="97">
                  <c:v>45663</c:v>
                </c:pt>
                <c:pt idx="98">
                  <c:v>45664</c:v>
                </c:pt>
                <c:pt idx="99">
                  <c:v>45665</c:v>
                </c:pt>
                <c:pt idx="100">
                  <c:v>45666</c:v>
                </c:pt>
                <c:pt idx="101">
                  <c:v>45667</c:v>
                </c:pt>
                <c:pt idx="102">
                  <c:v>45668</c:v>
                </c:pt>
                <c:pt idx="103">
                  <c:v>45669</c:v>
                </c:pt>
                <c:pt idx="104">
                  <c:v>45670</c:v>
                </c:pt>
                <c:pt idx="105">
                  <c:v>45671</c:v>
                </c:pt>
                <c:pt idx="106">
                  <c:v>45672</c:v>
                </c:pt>
                <c:pt idx="107">
                  <c:v>45673</c:v>
                </c:pt>
                <c:pt idx="108">
                  <c:v>45674</c:v>
                </c:pt>
                <c:pt idx="109">
                  <c:v>45675</c:v>
                </c:pt>
                <c:pt idx="110">
                  <c:v>45676</c:v>
                </c:pt>
                <c:pt idx="111">
                  <c:v>45677</c:v>
                </c:pt>
                <c:pt idx="112">
                  <c:v>45678</c:v>
                </c:pt>
                <c:pt idx="113">
                  <c:v>45679</c:v>
                </c:pt>
                <c:pt idx="114">
                  <c:v>45680</c:v>
                </c:pt>
                <c:pt idx="115">
                  <c:v>45681</c:v>
                </c:pt>
                <c:pt idx="116">
                  <c:v>45682</c:v>
                </c:pt>
                <c:pt idx="117">
                  <c:v>45683</c:v>
                </c:pt>
                <c:pt idx="118">
                  <c:v>45684</c:v>
                </c:pt>
                <c:pt idx="119">
                  <c:v>45685</c:v>
                </c:pt>
                <c:pt idx="120">
                  <c:v>45686</c:v>
                </c:pt>
                <c:pt idx="121">
                  <c:v>45687</c:v>
                </c:pt>
                <c:pt idx="122">
                  <c:v>45688</c:v>
                </c:pt>
                <c:pt idx="123">
                  <c:v>45689</c:v>
                </c:pt>
                <c:pt idx="124">
                  <c:v>45690</c:v>
                </c:pt>
                <c:pt idx="125">
                  <c:v>45691</c:v>
                </c:pt>
                <c:pt idx="126">
                  <c:v>45692</c:v>
                </c:pt>
                <c:pt idx="127">
                  <c:v>45693</c:v>
                </c:pt>
                <c:pt idx="128">
                  <c:v>45694</c:v>
                </c:pt>
                <c:pt idx="129">
                  <c:v>45695</c:v>
                </c:pt>
                <c:pt idx="130">
                  <c:v>45696</c:v>
                </c:pt>
                <c:pt idx="131">
                  <c:v>45697</c:v>
                </c:pt>
                <c:pt idx="132">
                  <c:v>45698</c:v>
                </c:pt>
                <c:pt idx="133">
                  <c:v>45699</c:v>
                </c:pt>
                <c:pt idx="134">
                  <c:v>45700</c:v>
                </c:pt>
                <c:pt idx="135">
                  <c:v>45701</c:v>
                </c:pt>
                <c:pt idx="136">
                  <c:v>45702</c:v>
                </c:pt>
                <c:pt idx="137">
                  <c:v>45703</c:v>
                </c:pt>
                <c:pt idx="138">
                  <c:v>45704</c:v>
                </c:pt>
                <c:pt idx="139">
                  <c:v>45705</c:v>
                </c:pt>
                <c:pt idx="140">
                  <c:v>45706</c:v>
                </c:pt>
                <c:pt idx="141">
                  <c:v>45707</c:v>
                </c:pt>
                <c:pt idx="142">
                  <c:v>45708</c:v>
                </c:pt>
                <c:pt idx="143">
                  <c:v>45709</c:v>
                </c:pt>
                <c:pt idx="144">
                  <c:v>45710</c:v>
                </c:pt>
                <c:pt idx="145">
                  <c:v>45711</c:v>
                </c:pt>
                <c:pt idx="146">
                  <c:v>45712</c:v>
                </c:pt>
                <c:pt idx="147">
                  <c:v>45713</c:v>
                </c:pt>
                <c:pt idx="148">
                  <c:v>45714</c:v>
                </c:pt>
                <c:pt idx="149">
                  <c:v>45715</c:v>
                </c:pt>
                <c:pt idx="150">
                  <c:v>45716</c:v>
                </c:pt>
                <c:pt idx="151">
                  <c:v>45717</c:v>
                </c:pt>
                <c:pt idx="152">
                  <c:v>45718</c:v>
                </c:pt>
                <c:pt idx="153">
                  <c:v>45719</c:v>
                </c:pt>
                <c:pt idx="154">
                  <c:v>45720</c:v>
                </c:pt>
                <c:pt idx="155">
                  <c:v>45721</c:v>
                </c:pt>
                <c:pt idx="156">
                  <c:v>45722</c:v>
                </c:pt>
                <c:pt idx="157">
                  <c:v>45723</c:v>
                </c:pt>
                <c:pt idx="158">
                  <c:v>45724</c:v>
                </c:pt>
                <c:pt idx="159">
                  <c:v>45725</c:v>
                </c:pt>
                <c:pt idx="160">
                  <c:v>45726</c:v>
                </c:pt>
                <c:pt idx="161">
                  <c:v>45727</c:v>
                </c:pt>
                <c:pt idx="162">
                  <c:v>45728</c:v>
                </c:pt>
                <c:pt idx="163">
                  <c:v>45729</c:v>
                </c:pt>
                <c:pt idx="164">
                  <c:v>45730</c:v>
                </c:pt>
                <c:pt idx="165">
                  <c:v>45731</c:v>
                </c:pt>
                <c:pt idx="166">
                  <c:v>45732</c:v>
                </c:pt>
                <c:pt idx="167">
                  <c:v>45733</c:v>
                </c:pt>
                <c:pt idx="168">
                  <c:v>45734</c:v>
                </c:pt>
                <c:pt idx="169">
                  <c:v>45735</c:v>
                </c:pt>
                <c:pt idx="170">
                  <c:v>45736</c:v>
                </c:pt>
                <c:pt idx="171">
                  <c:v>45737</c:v>
                </c:pt>
                <c:pt idx="172">
                  <c:v>45738</c:v>
                </c:pt>
                <c:pt idx="173">
                  <c:v>45739</c:v>
                </c:pt>
                <c:pt idx="174">
                  <c:v>45740</c:v>
                </c:pt>
                <c:pt idx="175">
                  <c:v>45741</c:v>
                </c:pt>
                <c:pt idx="176">
                  <c:v>45742</c:v>
                </c:pt>
                <c:pt idx="177">
                  <c:v>45743</c:v>
                </c:pt>
                <c:pt idx="178">
                  <c:v>45744</c:v>
                </c:pt>
                <c:pt idx="179">
                  <c:v>45745</c:v>
                </c:pt>
                <c:pt idx="180">
                  <c:v>45746</c:v>
                </c:pt>
                <c:pt idx="181">
                  <c:v>45747</c:v>
                </c:pt>
                <c:pt idx="182">
                  <c:v>45748</c:v>
                </c:pt>
                <c:pt idx="183">
                  <c:v>45749</c:v>
                </c:pt>
                <c:pt idx="184">
                  <c:v>45750</c:v>
                </c:pt>
                <c:pt idx="185">
                  <c:v>45751</c:v>
                </c:pt>
                <c:pt idx="186">
                  <c:v>45752</c:v>
                </c:pt>
                <c:pt idx="187">
                  <c:v>45753</c:v>
                </c:pt>
                <c:pt idx="188">
                  <c:v>45754</c:v>
                </c:pt>
                <c:pt idx="189">
                  <c:v>45755</c:v>
                </c:pt>
                <c:pt idx="190">
                  <c:v>45756</c:v>
                </c:pt>
                <c:pt idx="191">
                  <c:v>45757</c:v>
                </c:pt>
                <c:pt idx="192">
                  <c:v>45758</c:v>
                </c:pt>
                <c:pt idx="193">
                  <c:v>45759</c:v>
                </c:pt>
                <c:pt idx="194">
                  <c:v>45760</c:v>
                </c:pt>
                <c:pt idx="195">
                  <c:v>45761</c:v>
                </c:pt>
                <c:pt idx="196">
                  <c:v>45762</c:v>
                </c:pt>
                <c:pt idx="197">
                  <c:v>45763</c:v>
                </c:pt>
                <c:pt idx="198">
                  <c:v>45764</c:v>
                </c:pt>
                <c:pt idx="199">
                  <c:v>45765</c:v>
                </c:pt>
                <c:pt idx="200">
                  <c:v>45766</c:v>
                </c:pt>
                <c:pt idx="201">
                  <c:v>45767</c:v>
                </c:pt>
                <c:pt idx="202">
                  <c:v>45768</c:v>
                </c:pt>
                <c:pt idx="203">
                  <c:v>45769</c:v>
                </c:pt>
                <c:pt idx="204">
                  <c:v>45770</c:v>
                </c:pt>
                <c:pt idx="205">
                  <c:v>45771</c:v>
                </c:pt>
                <c:pt idx="206">
                  <c:v>45772</c:v>
                </c:pt>
                <c:pt idx="207">
                  <c:v>45773</c:v>
                </c:pt>
                <c:pt idx="208">
                  <c:v>45774</c:v>
                </c:pt>
                <c:pt idx="209">
                  <c:v>45775</c:v>
                </c:pt>
                <c:pt idx="210">
                  <c:v>45776</c:v>
                </c:pt>
                <c:pt idx="211">
                  <c:v>45777</c:v>
                </c:pt>
                <c:pt idx="212">
                  <c:v>45778</c:v>
                </c:pt>
                <c:pt idx="213">
                  <c:v>45779</c:v>
                </c:pt>
                <c:pt idx="214">
                  <c:v>45780</c:v>
                </c:pt>
                <c:pt idx="215">
                  <c:v>45781</c:v>
                </c:pt>
                <c:pt idx="216">
                  <c:v>45782</c:v>
                </c:pt>
                <c:pt idx="217">
                  <c:v>45783</c:v>
                </c:pt>
                <c:pt idx="218">
                  <c:v>45784</c:v>
                </c:pt>
                <c:pt idx="219">
                  <c:v>45785</c:v>
                </c:pt>
                <c:pt idx="220">
                  <c:v>45786</c:v>
                </c:pt>
                <c:pt idx="221">
                  <c:v>45787</c:v>
                </c:pt>
                <c:pt idx="222">
                  <c:v>45788</c:v>
                </c:pt>
                <c:pt idx="223">
                  <c:v>45789</c:v>
                </c:pt>
                <c:pt idx="224">
                  <c:v>45790</c:v>
                </c:pt>
                <c:pt idx="225">
                  <c:v>45791</c:v>
                </c:pt>
                <c:pt idx="226">
                  <c:v>45792</c:v>
                </c:pt>
                <c:pt idx="227">
                  <c:v>45793</c:v>
                </c:pt>
                <c:pt idx="228">
                  <c:v>45794</c:v>
                </c:pt>
                <c:pt idx="229">
                  <c:v>45795</c:v>
                </c:pt>
                <c:pt idx="230">
                  <c:v>45796</c:v>
                </c:pt>
                <c:pt idx="231">
                  <c:v>45797</c:v>
                </c:pt>
                <c:pt idx="232">
                  <c:v>45798</c:v>
                </c:pt>
                <c:pt idx="233">
                  <c:v>45799</c:v>
                </c:pt>
                <c:pt idx="234">
                  <c:v>45800</c:v>
                </c:pt>
                <c:pt idx="235">
                  <c:v>45801</c:v>
                </c:pt>
                <c:pt idx="236">
                  <c:v>45802</c:v>
                </c:pt>
                <c:pt idx="237">
                  <c:v>45803</c:v>
                </c:pt>
                <c:pt idx="238">
                  <c:v>45804</c:v>
                </c:pt>
                <c:pt idx="239">
                  <c:v>45805</c:v>
                </c:pt>
                <c:pt idx="240">
                  <c:v>45806</c:v>
                </c:pt>
                <c:pt idx="241">
                  <c:v>45807</c:v>
                </c:pt>
                <c:pt idx="242">
                  <c:v>45808</c:v>
                </c:pt>
                <c:pt idx="243">
                  <c:v>45809</c:v>
                </c:pt>
                <c:pt idx="244">
                  <c:v>45810</c:v>
                </c:pt>
                <c:pt idx="245">
                  <c:v>45811</c:v>
                </c:pt>
                <c:pt idx="246">
                  <c:v>45812</c:v>
                </c:pt>
                <c:pt idx="247">
                  <c:v>45813</c:v>
                </c:pt>
                <c:pt idx="248">
                  <c:v>45814</c:v>
                </c:pt>
                <c:pt idx="249">
                  <c:v>45815</c:v>
                </c:pt>
                <c:pt idx="250">
                  <c:v>45816</c:v>
                </c:pt>
                <c:pt idx="251">
                  <c:v>45817</c:v>
                </c:pt>
                <c:pt idx="252">
                  <c:v>45818</c:v>
                </c:pt>
                <c:pt idx="253">
                  <c:v>45819</c:v>
                </c:pt>
                <c:pt idx="254">
                  <c:v>45820</c:v>
                </c:pt>
                <c:pt idx="255">
                  <c:v>45821</c:v>
                </c:pt>
                <c:pt idx="256">
                  <c:v>45822</c:v>
                </c:pt>
                <c:pt idx="257">
                  <c:v>45823</c:v>
                </c:pt>
                <c:pt idx="258">
                  <c:v>45824</c:v>
                </c:pt>
                <c:pt idx="259">
                  <c:v>45825</c:v>
                </c:pt>
                <c:pt idx="260">
                  <c:v>45826</c:v>
                </c:pt>
                <c:pt idx="261">
                  <c:v>45827</c:v>
                </c:pt>
                <c:pt idx="262">
                  <c:v>45828</c:v>
                </c:pt>
                <c:pt idx="263">
                  <c:v>45829</c:v>
                </c:pt>
                <c:pt idx="264">
                  <c:v>45830</c:v>
                </c:pt>
                <c:pt idx="265">
                  <c:v>45831</c:v>
                </c:pt>
                <c:pt idx="266">
                  <c:v>45832</c:v>
                </c:pt>
                <c:pt idx="267">
                  <c:v>45833</c:v>
                </c:pt>
                <c:pt idx="268">
                  <c:v>45834</c:v>
                </c:pt>
                <c:pt idx="269">
                  <c:v>45835</c:v>
                </c:pt>
                <c:pt idx="270">
                  <c:v>45836</c:v>
                </c:pt>
                <c:pt idx="271">
                  <c:v>45837</c:v>
                </c:pt>
                <c:pt idx="272">
                  <c:v>45838</c:v>
                </c:pt>
                <c:pt idx="273">
                  <c:v>45839</c:v>
                </c:pt>
                <c:pt idx="274">
                  <c:v>45840</c:v>
                </c:pt>
                <c:pt idx="275">
                  <c:v>45841</c:v>
                </c:pt>
                <c:pt idx="276">
                  <c:v>45842</c:v>
                </c:pt>
                <c:pt idx="277">
                  <c:v>45843</c:v>
                </c:pt>
                <c:pt idx="278">
                  <c:v>45844</c:v>
                </c:pt>
                <c:pt idx="279">
                  <c:v>45845</c:v>
                </c:pt>
                <c:pt idx="280">
                  <c:v>45846</c:v>
                </c:pt>
                <c:pt idx="281">
                  <c:v>45847</c:v>
                </c:pt>
                <c:pt idx="282">
                  <c:v>45848</c:v>
                </c:pt>
                <c:pt idx="283">
                  <c:v>45849</c:v>
                </c:pt>
                <c:pt idx="284">
                  <c:v>45850</c:v>
                </c:pt>
                <c:pt idx="285">
                  <c:v>45851</c:v>
                </c:pt>
                <c:pt idx="286">
                  <c:v>45852</c:v>
                </c:pt>
                <c:pt idx="287">
                  <c:v>45853</c:v>
                </c:pt>
                <c:pt idx="288">
                  <c:v>45854</c:v>
                </c:pt>
                <c:pt idx="289">
                  <c:v>45855</c:v>
                </c:pt>
                <c:pt idx="290">
                  <c:v>45856</c:v>
                </c:pt>
                <c:pt idx="291">
                  <c:v>45857</c:v>
                </c:pt>
                <c:pt idx="292">
                  <c:v>45858</c:v>
                </c:pt>
                <c:pt idx="293">
                  <c:v>45859</c:v>
                </c:pt>
                <c:pt idx="294">
                  <c:v>45860</c:v>
                </c:pt>
                <c:pt idx="295">
                  <c:v>45861</c:v>
                </c:pt>
                <c:pt idx="296">
                  <c:v>45862</c:v>
                </c:pt>
                <c:pt idx="297">
                  <c:v>45863</c:v>
                </c:pt>
                <c:pt idx="298">
                  <c:v>45864</c:v>
                </c:pt>
                <c:pt idx="299">
                  <c:v>45865</c:v>
                </c:pt>
                <c:pt idx="300">
                  <c:v>45866</c:v>
                </c:pt>
                <c:pt idx="301">
                  <c:v>45867</c:v>
                </c:pt>
                <c:pt idx="302">
                  <c:v>45868</c:v>
                </c:pt>
                <c:pt idx="303">
                  <c:v>45869</c:v>
                </c:pt>
                <c:pt idx="304">
                  <c:v>45870</c:v>
                </c:pt>
                <c:pt idx="305">
                  <c:v>45871</c:v>
                </c:pt>
                <c:pt idx="306">
                  <c:v>45872</c:v>
                </c:pt>
                <c:pt idx="307">
                  <c:v>45873</c:v>
                </c:pt>
                <c:pt idx="308">
                  <c:v>45874</c:v>
                </c:pt>
                <c:pt idx="309">
                  <c:v>45875</c:v>
                </c:pt>
                <c:pt idx="310">
                  <c:v>45876</c:v>
                </c:pt>
                <c:pt idx="311">
                  <c:v>45877</c:v>
                </c:pt>
                <c:pt idx="312">
                  <c:v>45878</c:v>
                </c:pt>
                <c:pt idx="313">
                  <c:v>45879</c:v>
                </c:pt>
                <c:pt idx="314">
                  <c:v>45880</c:v>
                </c:pt>
                <c:pt idx="315">
                  <c:v>45881</c:v>
                </c:pt>
                <c:pt idx="316">
                  <c:v>45882</c:v>
                </c:pt>
                <c:pt idx="317">
                  <c:v>45883</c:v>
                </c:pt>
                <c:pt idx="318">
                  <c:v>45884</c:v>
                </c:pt>
                <c:pt idx="319">
                  <c:v>45885</c:v>
                </c:pt>
                <c:pt idx="320">
                  <c:v>45886</c:v>
                </c:pt>
                <c:pt idx="321">
                  <c:v>45887</c:v>
                </c:pt>
                <c:pt idx="322">
                  <c:v>45888</c:v>
                </c:pt>
                <c:pt idx="323">
                  <c:v>45889</c:v>
                </c:pt>
                <c:pt idx="324">
                  <c:v>45890</c:v>
                </c:pt>
                <c:pt idx="325">
                  <c:v>45891</c:v>
                </c:pt>
                <c:pt idx="326">
                  <c:v>45892</c:v>
                </c:pt>
                <c:pt idx="327">
                  <c:v>45893</c:v>
                </c:pt>
                <c:pt idx="328">
                  <c:v>45894</c:v>
                </c:pt>
                <c:pt idx="329">
                  <c:v>45895</c:v>
                </c:pt>
                <c:pt idx="330">
                  <c:v>45896</c:v>
                </c:pt>
                <c:pt idx="331">
                  <c:v>45897</c:v>
                </c:pt>
                <c:pt idx="332">
                  <c:v>45898</c:v>
                </c:pt>
                <c:pt idx="333">
                  <c:v>45899</c:v>
                </c:pt>
                <c:pt idx="334">
                  <c:v>45900</c:v>
                </c:pt>
                <c:pt idx="335">
                  <c:v>45901</c:v>
                </c:pt>
                <c:pt idx="336">
                  <c:v>45902</c:v>
                </c:pt>
                <c:pt idx="337">
                  <c:v>45903</c:v>
                </c:pt>
                <c:pt idx="338">
                  <c:v>45904</c:v>
                </c:pt>
                <c:pt idx="339">
                  <c:v>45905</c:v>
                </c:pt>
                <c:pt idx="340">
                  <c:v>45906</c:v>
                </c:pt>
                <c:pt idx="341">
                  <c:v>45907</c:v>
                </c:pt>
                <c:pt idx="342">
                  <c:v>45908</c:v>
                </c:pt>
                <c:pt idx="343">
                  <c:v>45909</c:v>
                </c:pt>
                <c:pt idx="344">
                  <c:v>45910</c:v>
                </c:pt>
                <c:pt idx="345">
                  <c:v>45911</c:v>
                </c:pt>
                <c:pt idx="346">
                  <c:v>45912</c:v>
                </c:pt>
                <c:pt idx="347">
                  <c:v>45913</c:v>
                </c:pt>
                <c:pt idx="348">
                  <c:v>45914</c:v>
                </c:pt>
                <c:pt idx="349">
                  <c:v>45915</c:v>
                </c:pt>
                <c:pt idx="350">
                  <c:v>45916</c:v>
                </c:pt>
                <c:pt idx="351">
                  <c:v>45917</c:v>
                </c:pt>
                <c:pt idx="352">
                  <c:v>45918</c:v>
                </c:pt>
                <c:pt idx="353">
                  <c:v>45919</c:v>
                </c:pt>
                <c:pt idx="354">
                  <c:v>45920</c:v>
                </c:pt>
                <c:pt idx="355">
                  <c:v>45921</c:v>
                </c:pt>
                <c:pt idx="356">
                  <c:v>45922</c:v>
                </c:pt>
                <c:pt idx="357">
                  <c:v>45923</c:v>
                </c:pt>
                <c:pt idx="358">
                  <c:v>45924</c:v>
                </c:pt>
                <c:pt idx="359">
                  <c:v>45925</c:v>
                </c:pt>
                <c:pt idx="360">
                  <c:v>45926</c:v>
                </c:pt>
                <c:pt idx="361">
                  <c:v>45927</c:v>
                </c:pt>
                <c:pt idx="362">
                  <c:v>45928</c:v>
                </c:pt>
                <c:pt idx="363">
                  <c:v>45929</c:v>
                </c:pt>
                <c:pt idx="364">
                  <c:v>45930</c:v>
                </c:pt>
              </c:numCache>
            </c:numRef>
          </c:cat>
          <c:val>
            <c:numRef>
              <c:f>'SAP July 26'!$C$2:$C$366</c:f>
              <c:numCache>
                <c:formatCode>General</c:formatCode>
                <c:ptCount val="365"/>
                <c:pt idx="0">
                  <c:v>2.5941000000000001</c:v>
                </c:pt>
                <c:pt idx="1">
                  <c:v>2.4394</c:v>
                </c:pt>
                <c:pt idx="2">
                  <c:v>2.4296000000000002</c:v>
                </c:pt>
                <c:pt idx="3">
                  <c:v>2.6997</c:v>
                </c:pt>
                <c:pt idx="4">
                  <c:v>2.7229999999999999</c:v>
                </c:pt>
                <c:pt idx="5">
                  <c:v>2.8473000000000002</c:v>
                </c:pt>
                <c:pt idx="6">
                  <c:v>2.9218000000000002</c:v>
                </c:pt>
                <c:pt idx="7">
                  <c:v>2.8666999999999998</c:v>
                </c:pt>
                <c:pt idx="8">
                  <c:v>2.8380999999999998</c:v>
                </c:pt>
                <c:pt idx="9">
                  <c:v>2.798</c:v>
                </c:pt>
                <c:pt idx="10">
                  <c:v>2.79</c:v>
                </c:pt>
                <c:pt idx="11">
                  <c:v>2.8247</c:v>
                </c:pt>
                <c:pt idx="12">
                  <c:v>2.7591000000000001</c:v>
                </c:pt>
                <c:pt idx="13">
                  <c:v>2.7404000000000002</c:v>
                </c:pt>
                <c:pt idx="14">
                  <c:v>2.7551999999999999</c:v>
                </c:pt>
                <c:pt idx="15">
                  <c:v>2.7764000000000002</c:v>
                </c:pt>
                <c:pt idx="16">
                  <c:v>2.7349000000000001</c:v>
                </c:pt>
                <c:pt idx="17">
                  <c:v>2.7086999999999999</c:v>
                </c:pt>
                <c:pt idx="18">
                  <c:v>2.6871999999999998</c:v>
                </c:pt>
                <c:pt idx="19">
                  <c:v>2.5556999999999999</c:v>
                </c:pt>
                <c:pt idx="20">
                  <c:v>2.4958</c:v>
                </c:pt>
                <c:pt idx="21">
                  <c:v>2.6429</c:v>
                </c:pt>
                <c:pt idx="22">
                  <c:v>2.6456</c:v>
                </c:pt>
                <c:pt idx="23">
                  <c:v>2.6692999999999998</c:v>
                </c:pt>
                <c:pt idx="24">
                  <c:v>2.6581000000000001</c:v>
                </c:pt>
                <c:pt idx="25">
                  <c:v>2.6936</c:v>
                </c:pt>
                <c:pt idx="26">
                  <c:v>2.6086999999999998</c:v>
                </c:pt>
                <c:pt idx="27">
                  <c:v>2.5588000000000002</c:v>
                </c:pt>
                <c:pt idx="28">
                  <c:v>2.65</c:v>
                </c:pt>
                <c:pt idx="29">
                  <c:v>2.5783</c:v>
                </c:pt>
                <c:pt idx="30">
                  <c:v>2.5196000000000001</c:v>
                </c:pt>
                <c:pt idx="31">
                  <c:v>2.4964</c:v>
                </c:pt>
                <c:pt idx="32">
                  <c:v>2.5114000000000001</c:v>
                </c:pt>
                <c:pt idx="33">
                  <c:v>2.5539999999999998</c:v>
                </c:pt>
                <c:pt idx="34">
                  <c:v>2.6312000000000002</c:v>
                </c:pt>
                <c:pt idx="35">
                  <c:v>2.5829</c:v>
                </c:pt>
                <c:pt idx="36">
                  <c:v>2.5596999999999999</c:v>
                </c:pt>
                <c:pt idx="37">
                  <c:v>2.6141999999999999</c:v>
                </c:pt>
                <c:pt idx="38">
                  <c:v>2.4817999999999998</c:v>
                </c:pt>
                <c:pt idx="39">
                  <c:v>2.5070999999999999</c:v>
                </c:pt>
                <c:pt idx="40">
                  <c:v>2.4352999999999998</c:v>
                </c:pt>
                <c:pt idx="41">
                  <c:v>2.1145</c:v>
                </c:pt>
                <c:pt idx="42">
                  <c:v>2.2538999999999998</c:v>
                </c:pt>
                <c:pt idx="43">
                  <c:v>2.3424999999999998</c:v>
                </c:pt>
                <c:pt idx="44">
                  <c:v>2.4826000000000001</c:v>
                </c:pt>
                <c:pt idx="45">
                  <c:v>2.4845999999999999</c:v>
                </c:pt>
                <c:pt idx="46">
                  <c:v>2.3921000000000001</c:v>
                </c:pt>
                <c:pt idx="47">
                  <c:v>2.7477</c:v>
                </c:pt>
                <c:pt idx="48">
                  <c:v>2.8837999999999999</c:v>
                </c:pt>
                <c:pt idx="49">
                  <c:v>2.7989999999999999</c:v>
                </c:pt>
                <c:pt idx="50">
                  <c:v>2.8102</c:v>
                </c:pt>
                <c:pt idx="51">
                  <c:v>2.7315999999999998</c:v>
                </c:pt>
                <c:pt idx="52">
                  <c:v>2.6840999999999999</c:v>
                </c:pt>
                <c:pt idx="53">
                  <c:v>2.6227</c:v>
                </c:pt>
                <c:pt idx="54">
                  <c:v>2.6613000000000002</c:v>
                </c:pt>
                <c:pt idx="55">
                  <c:v>2.6667999999999998</c:v>
                </c:pt>
                <c:pt idx="56">
                  <c:v>2.6242000000000001</c:v>
                </c:pt>
                <c:pt idx="57">
                  <c:v>2.5722999999999998</c:v>
                </c:pt>
                <c:pt idx="58">
                  <c:v>2.5638000000000001</c:v>
                </c:pt>
                <c:pt idx="59">
                  <c:v>2.5007999999999999</c:v>
                </c:pt>
                <c:pt idx="60">
                  <c:v>2.5095000000000001</c:v>
                </c:pt>
                <c:pt idx="61">
                  <c:v>2.4781</c:v>
                </c:pt>
                <c:pt idx="62">
                  <c:v>2.4685999999999999</c:v>
                </c:pt>
                <c:pt idx="63">
                  <c:v>2.4781</c:v>
                </c:pt>
                <c:pt idx="64">
                  <c:v>2.3472</c:v>
                </c:pt>
                <c:pt idx="65">
                  <c:v>2.3563000000000001</c:v>
                </c:pt>
                <c:pt idx="66">
                  <c:v>2.3340000000000001</c:v>
                </c:pt>
                <c:pt idx="67">
                  <c:v>2.319</c:v>
                </c:pt>
                <c:pt idx="68">
                  <c:v>2.3062999999999998</c:v>
                </c:pt>
                <c:pt idx="69">
                  <c:v>2.3643999999999998</c:v>
                </c:pt>
                <c:pt idx="70">
                  <c:v>2.3460000000000001</c:v>
                </c:pt>
                <c:pt idx="71">
                  <c:v>2.3243</c:v>
                </c:pt>
                <c:pt idx="72">
                  <c:v>2.4245999999999999</c:v>
                </c:pt>
                <c:pt idx="73">
                  <c:v>2.4256000000000002</c:v>
                </c:pt>
                <c:pt idx="74">
                  <c:v>2.4108000000000001</c:v>
                </c:pt>
                <c:pt idx="75">
                  <c:v>2.4418000000000002</c:v>
                </c:pt>
                <c:pt idx="76">
                  <c:v>2.3780999999999999</c:v>
                </c:pt>
                <c:pt idx="77">
                  <c:v>2.4276</c:v>
                </c:pt>
                <c:pt idx="78">
                  <c:v>2.4369000000000001</c:v>
                </c:pt>
                <c:pt idx="79">
                  <c:v>2.5160999999999998</c:v>
                </c:pt>
                <c:pt idx="80">
                  <c:v>2.5419</c:v>
                </c:pt>
                <c:pt idx="81">
                  <c:v>2.5150000000000001</c:v>
                </c:pt>
                <c:pt idx="82">
                  <c:v>2.4407000000000001</c:v>
                </c:pt>
                <c:pt idx="83">
                  <c:v>2.4146999999999998</c:v>
                </c:pt>
                <c:pt idx="84">
                  <c:v>2.4824000000000002</c:v>
                </c:pt>
                <c:pt idx="85">
                  <c:v>2.4861</c:v>
                </c:pt>
                <c:pt idx="86">
                  <c:v>2.5314000000000001</c:v>
                </c:pt>
                <c:pt idx="87">
                  <c:v>2.5417999999999998</c:v>
                </c:pt>
                <c:pt idx="88">
                  <c:v>2.5680999999999998</c:v>
                </c:pt>
                <c:pt idx="89">
                  <c:v>2.5878000000000001</c:v>
                </c:pt>
                <c:pt idx="90">
                  <c:v>2.5958999999999999</c:v>
                </c:pt>
                <c:pt idx="91">
                  <c:v>2.6214</c:v>
                </c:pt>
                <c:pt idx="92">
                  <c:v>2.5886</c:v>
                </c:pt>
                <c:pt idx="93">
                  <c:v>2.5990000000000002</c:v>
                </c:pt>
                <c:pt idx="94">
                  <c:v>2.6261999999999999</c:v>
                </c:pt>
                <c:pt idx="95">
                  <c:v>2.7454000000000001</c:v>
                </c:pt>
                <c:pt idx="96">
                  <c:v>2.7768999999999999</c:v>
                </c:pt>
                <c:pt idx="97">
                  <c:v>2.6073</c:v>
                </c:pt>
                <c:pt idx="98">
                  <c:v>2.6183999999999998</c:v>
                </c:pt>
                <c:pt idx="99">
                  <c:v>2.5192000000000001</c:v>
                </c:pt>
                <c:pt idx="100">
                  <c:v>2.4809000000000001</c:v>
                </c:pt>
                <c:pt idx="101">
                  <c:v>2.5322</c:v>
                </c:pt>
                <c:pt idx="102">
                  <c:v>2.5051000000000001</c:v>
                </c:pt>
                <c:pt idx="103">
                  <c:v>2.6444000000000001</c:v>
                </c:pt>
                <c:pt idx="104">
                  <c:v>2.8517000000000001</c:v>
                </c:pt>
                <c:pt idx="105">
                  <c:v>2.9476</c:v>
                </c:pt>
                <c:pt idx="106">
                  <c:v>3.0550999999999999</c:v>
                </c:pt>
                <c:pt idx="107">
                  <c:v>3.3611</c:v>
                </c:pt>
                <c:pt idx="108">
                  <c:v>3.3961000000000001</c:v>
                </c:pt>
                <c:pt idx="109">
                  <c:v>3.3824000000000001</c:v>
                </c:pt>
                <c:pt idx="110">
                  <c:v>3.28</c:v>
                </c:pt>
                <c:pt idx="111">
                  <c:v>3.2037</c:v>
                </c:pt>
                <c:pt idx="112">
                  <c:v>3.3454000000000002</c:v>
                </c:pt>
                <c:pt idx="113">
                  <c:v>3.4561999999999999</c:v>
                </c:pt>
                <c:pt idx="114">
                  <c:v>3.4546999999999999</c:v>
                </c:pt>
                <c:pt idx="115">
                  <c:v>3.4224000000000001</c:v>
                </c:pt>
                <c:pt idx="116">
                  <c:v>3.4941</c:v>
                </c:pt>
                <c:pt idx="117">
                  <c:v>3.5611000000000002</c:v>
                </c:pt>
                <c:pt idx="118">
                  <c:v>3.5348000000000002</c:v>
                </c:pt>
                <c:pt idx="119">
                  <c:v>3.4350000000000001</c:v>
                </c:pt>
                <c:pt idx="120">
                  <c:v>3.5194000000000001</c:v>
                </c:pt>
                <c:pt idx="121">
                  <c:v>3.5329000000000002</c:v>
                </c:pt>
                <c:pt idx="122">
                  <c:v>3.4962</c:v>
                </c:pt>
                <c:pt idx="123">
                  <c:v>3.3955000000000002</c:v>
                </c:pt>
                <c:pt idx="124">
                  <c:v>3.1027999999999998</c:v>
                </c:pt>
                <c:pt idx="125">
                  <c:v>2.8422999999999998</c:v>
                </c:pt>
                <c:pt idx="126">
                  <c:v>2.8317000000000001</c:v>
                </c:pt>
                <c:pt idx="127">
                  <c:v>2.9211999999999998</c:v>
                </c:pt>
                <c:pt idx="128">
                  <c:v>3.0335999999999999</c:v>
                </c:pt>
                <c:pt idx="129">
                  <c:v>2.9094000000000002</c:v>
                </c:pt>
                <c:pt idx="130">
                  <c:v>2.8932000000000002</c:v>
                </c:pt>
                <c:pt idx="131">
                  <c:v>2.8458999999999999</c:v>
                </c:pt>
                <c:pt idx="132">
                  <c:v>2.6903999999999999</c:v>
                </c:pt>
                <c:pt idx="133">
                  <c:v>2.6789000000000001</c:v>
                </c:pt>
                <c:pt idx="134">
                  <c:v>2.7115</c:v>
                </c:pt>
                <c:pt idx="135">
                  <c:v>2.6612</c:v>
                </c:pt>
                <c:pt idx="136">
                  <c:v>2.6756000000000002</c:v>
                </c:pt>
                <c:pt idx="137">
                  <c:v>2.6381000000000001</c:v>
                </c:pt>
                <c:pt idx="138">
                  <c:v>2.5539000000000001</c:v>
                </c:pt>
                <c:pt idx="139">
                  <c:v>2.5354000000000001</c:v>
                </c:pt>
                <c:pt idx="140">
                  <c:v>2.5855000000000001</c:v>
                </c:pt>
                <c:pt idx="141">
                  <c:v>2.7669000000000001</c:v>
                </c:pt>
                <c:pt idx="142">
                  <c:v>2.6659000000000002</c:v>
                </c:pt>
                <c:pt idx="143">
                  <c:v>2.5649000000000002</c:v>
                </c:pt>
                <c:pt idx="144">
                  <c:v>2.4870999999999999</c:v>
                </c:pt>
                <c:pt idx="145">
                  <c:v>2.5821999999999998</c:v>
                </c:pt>
                <c:pt idx="146">
                  <c:v>2.4845999999999999</c:v>
                </c:pt>
                <c:pt idx="147">
                  <c:v>2.4990999999999999</c:v>
                </c:pt>
                <c:pt idx="148">
                  <c:v>2.5133999999999999</c:v>
                </c:pt>
                <c:pt idx="149">
                  <c:v>2.6139999999999999</c:v>
                </c:pt>
                <c:pt idx="150">
                  <c:v>2.8851</c:v>
                </c:pt>
                <c:pt idx="151">
                  <c:v>3.1029</c:v>
                </c:pt>
                <c:pt idx="152">
                  <c:v>3.4678</c:v>
                </c:pt>
                <c:pt idx="153">
                  <c:v>4.5305999999999997</c:v>
                </c:pt>
                <c:pt idx="154">
                  <c:v>4.4927000000000001</c:v>
                </c:pt>
                <c:pt idx="155">
                  <c:v>4.3404999999999996</c:v>
                </c:pt>
                <c:pt idx="156">
                  <c:v>4.5347999999999997</c:v>
                </c:pt>
                <c:pt idx="157">
                  <c:v>4.7676999999999996</c:v>
                </c:pt>
                <c:pt idx="158">
                  <c:v>5.2041000000000004</c:v>
                </c:pt>
                <c:pt idx="159">
                  <c:v>5.1261999999999999</c:v>
                </c:pt>
                <c:pt idx="160">
                  <c:v>4.0522999999999998</c:v>
                </c:pt>
                <c:pt idx="161">
                  <c:v>4.1208999999999998</c:v>
                </c:pt>
                <c:pt idx="162">
                  <c:v>4.3150000000000004</c:v>
                </c:pt>
                <c:pt idx="163">
                  <c:v>4.3319000000000001</c:v>
                </c:pt>
                <c:pt idx="164">
                  <c:v>4.5030999999999999</c:v>
                </c:pt>
                <c:pt idx="165">
                  <c:v>4.3597000000000001</c:v>
                </c:pt>
                <c:pt idx="166">
                  <c:v>4.3166000000000002</c:v>
                </c:pt>
                <c:pt idx="167">
                  <c:v>4.2408999999999999</c:v>
                </c:pt>
                <c:pt idx="168">
                  <c:v>4.5782999999999996</c:v>
                </c:pt>
                <c:pt idx="169">
                  <c:v>5.1269</c:v>
                </c:pt>
                <c:pt idx="170">
                  <c:v>5.1307999999999998</c:v>
                </c:pt>
                <c:pt idx="171">
                  <c:v>4.7953000000000001</c:v>
                </c:pt>
                <c:pt idx="172">
                  <c:v>4.9383999999999997</c:v>
                </c:pt>
                <c:pt idx="173">
                  <c:v>4.8883999999999999</c:v>
                </c:pt>
                <c:pt idx="174">
                  <c:v>4.5682999999999998</c:v>
                </c:pt>
                <c:pt idx="175">
                  <c:v>4.43</c:v>
                </c:pt>
                <c:pt idx="176">
                  <c:v>4.5580999999999996</c:v>
                </c:pt>
                <c:pt idx="177">
                  <c:v>4.6528999999999998</c:v>
                </c:pt>
                <c:pt idx="178">
                  <c:v>4.6186999999999996</c:v>
                </c:pt>
                <c:pt idx="179">
                  <c:v>4.7248000000000001</c:v>
                </c:pt>
                <c:pt idx="180">
                  <c:v>4.6807999999999996</c:v>
                </c:pt>
                <c:pt idx="181">
                  <c:v>4.2317999999999998</c:v>
                </c:pt>
                <c:pt idx="182">
                  <c:v>4.1805000000000003</c:v>
                </c:pt>
                <c:pt idx="183">
                  <c:v>4.2659000000000002</c:v>
                </c:pt>
                <c:pt idx="184">
                  <c:v>4.3471000000000002</c:v>
                </c:pt>
                <c:pt idx="185">
                  <c:v>4.2992999999999997</c:v>
                </c:pt>
                <c:pt idx="186">
                  <c:v>4.2553000000000001</c:v>
                </c:pt>
                <c:pt idx="187">
                  <c:v>4.2256999999999998</c:v>
                </c:pt>
                <c:pt idx="188">
                  <c:v>4.3281000000000001</c:v>
                </c:pt>
                <c:pt idx="189">
                  <c:v>3.9704000000000002</c:v>
                </c:pt>
                <c:pt idx="190">
                  <c:v>3.8694000000000002</c:v>
                </c:pt>
                <c:pt idx="191">
                  <c:v>3.8142</c:v>
                </c:pt>
                <c:pt idx="192">
                  <c:v>3.9087999999999998</c:v>
                </c:pt>
                <c:pt idx="193">
                  <c:v>4.2603</c:v>
                </c:pt>
                <c:pt idx="194">
                  <c:v>4.1467000000000001</c:v>
                </c:pt>
                <c:pt idx="195">
                  <c:v>3.7549000000000001</c:v>
                </c:pt>
                <c:pt idx="196">
                  <c:v>3.6078999999999999</c:v>
                </c:pt>
                <c:pt idx="197">
                  <c:v>3.5848</c:v>
                </c:pt>
                <c:pt idx="198">
                  <c:v>3.4811000000000001</c:v>
                </c:pt>
                <c:pt idx="199">
                  <c:v>3.5297999999999998</c:v>
                </c:pt>
                <c:pt idx="200">
                  <c:v>3.6181999999999999</c:v>
                </c:pt>
                <c:pt idx="201">
                  <c:v>3.5091999999999999</c:v>
                </c:pt>
                <c:pt idx="202">
                  <c:v>3.5345</c:v>
                </c:pt>
                <c:pt idx="203">
                  <c:v>3.6589</c:v>
                </c:pt>
                <c:pt idx="204">
                  <c:v>3.8008000000000002</c:v>
                </c:pt>
                <c:pt idx="205">
                  <c:v>3.7978999999999998</c:v>
                </c:pt>
                <c:pt idx="206">
                  <c:v>3.7890000000000001</c:v>
                </c:pt>
                <c:pt idx="207">
                  <c:v>3.7544</c:v>
                </c:pt>
                <c:pt idx="208">
                  <c:v>3.7576999999999998</c:v>
                </c:pt>
                <c:pt idx="209">
                  <c:v>3.7038000000000002</c:v>
                </c:pt>
                <c:pt idx="210">
                  <c:v>3.8216000000000001</c:v>
                </c:pt>
                <c:pt idx="211">
                  <c:v>3.9188000000000001</c:v>
                </c:pt>
                <c:pt idx="212">
                  <c:v>3.8496999999999999</c:v>
                </c:pt>
                <c:pt idx="213">
                  <c:v>3.7797999999999998</c:v>
                </c:pt>
                <c:pt idx="214">
                  <c:v>3.8224</c:v>
                </c:pt>
                <c:pt idx="215">
                  <c:v>4.0331999999999999</c:v>
                </c:pt>
                <c:pt idx="216">
                  <c:v>4.0359999999999996</c:v>
                </c:pt>
                <c:pt idx="217">
                  <c:v>3.7440000000000002</c:v>
                </c:pt>
                <c:pt idx="218">
                  <c:v>3.8384999999999998</c:v>
                </c:pt>
                <c:pt idx="219">
                  <c:v>3.7824</c:v>
                </c:pt>
                <c:pt idx="220">
                  <c:v>3.7637999999999998</c:v>
                </c:pt>
                <c:pt idx="221">
                  <c:v>3.8081999999999998</c:v>
                </c:pt>
                <c:pt idx="222">
                  <c:v>4.0416999999999996</c:v>
                </c:pt>
                <c:pt idx="223">
                  <c:v>4.0807000000000002</c:v>
                </c:pt>
                <c:pt idx="224">
                  <c:v>4.0917000000000003</c:v>
                </c:pt>
                <c:pt idx="225">
                  <c:v>4.1033999999999997</c:v>
                </c:pt>
                <c:pt idx="226">
                  <c:v>4.3423999999999996</c:v>
                </c:pt>
                <c:pt idx="227">
                  <c:v>4.4726999999999997</c:v>
                </c:pt>
                <c:pt idx="228">
                  <c:v>4.4337</c:v>
                </c:pt>
                <c:pt idx="229">
                  <c:v>4.4566999999999997</c:v>
                </c:pt>
                <c:pt idx="230">
                  <c:v>4.4596</c:v>
                </c:pt>
                <c:pt idx="231">
                  <c:v>4.3022</c:v>
                </c:pt>
                <c:pt idx="232">
                  <c:v>4.2093999999999996</c:v>
                </c:pt>
                <c:pt idx="233">
                  <c:v>4.1295000000000002</c:v>
                </c:pt>
                <c:pt idx="234">
                  <c:v>4.0633999999999997</c:v>
                </c:pt>
                <c:pt idx="235">
                  <c:v>4.0061999999999998</c:v>
                </c:pt>
                <c:pt idx="236">
                  <c:v>3.9552999999999998</c:v>
                </c:pt>
                <c:pt idx="237">
                  <c:v>3.9670999999999998</c:v>
                </c:pt>
                <c:pt idx="238">
                  <c:v>3.8256000000000001</c:v>
                </c:pt>
                <c:pt idx="239">
                  <c:v>3.8814000000000002</c:v>
                </c:pt>
                <c:pt idx="240">
                  <c:v>3.9119000000000002</c:v>
                </c:pt>
                <c:pt idx="241">
                  <c:v>3.9508000000000001</c:v>
                </c:pt>
                <c:pt idx="242">
                  <c:v>3.9916</c:v>
                </c:pt>
                <c:pt idx="243">
                  <c:v>4.0294999999999996</c:v>
                </c:pt>
                <c:pt idx="244">
                  <c:v>3.9855</c:v>
                </c:pt>
                <c:pt idx="245">
                  <c:v>4.0743999999999998</c:v>
                </c:pt>
                <c:pt idx="246">
                  <c:v>4.0353000000000003</c:v>
                </c:pt>
                <c:pt idx="247">
                  <c:v>4.0670000000000002</c:v>
                </c:pt>
                <c:pt idx="248">
                  <c:v>4.0433000000000003</c:v>
                </c:pt>
                <c:pt idx="249">
                  <c:v>4.0827</c:v>
                </c:pt>
                <c:pt idx="250">
                  <c:v>4.1546000000000003</c:v>
                </c:pt>
                <c:pt idx="251">
                  <c:v>4.0811999999999999</c:v>
                </c:pt>
                <c:pt idx="252">
                  <c:v>4.2141999999999999</c:v>
                </c:pt>
                <c:pt idx="253">
                  <c:v>4.1319999999999997</c:v>
                </c:pt>
                <c:pt idx="254">
                  <c:v>3.9344999999999999</c:v>
                </c:pt>
                <c:pt idx="255">
                  <c:v>3.8506999999999998</c:v>
                </c:pt>
                <c:pt idx="256">
                  <c:v>3.7839</c:v>
                </c:pt>
                <c:pt idx="257">
                  <c:v>3.6745000000000001</c:v>
                </c:pt>
                <c:pt idx="258">
                  <c:v>3.5608</c:v>
                </c:pt>
                <c:pt idx="259">
                  <c:v>3.5045000000000002</c:v>
                </c:pt>
                <c:pt idx="260">
                  <c:v>3.4557000000000002</c:v>
                </c:pt>
                <c:pt idx="261">
                  <c:v>3.5369999999999999</c:v>
                </c:pt>
                <c:pt idx="262">
                  <c:v>3.6353</c:v>
                </c:pt>
                <c:pt idx="263">
                  <c:v>3.6093000000000002</c:v>
                </c:pt>
                <c:pt idx="264">
                  <c:v>3.5562</c:v>
                </c:pt>
                <c:pt idx="265">
                  <c:v>3.4754</c:v>
                </c:pt>
                <c:pt idx="266">
                  <c:v>3.4293</c:v>
                </c:pt>
                <c:pt idx="267">
                  <c:v>3.3311000000000002</c:v>
                </c:pt>
                <c:pt idx="268">
                  <c:v>3.379</c:v>
                </c:pt>
                <c:pt idx="269">
                  <c:v>3.4937</c:v>
                </c:pt>
                <c:pt idx="270">
                  <c:v>3.4599000000000002</c:v>
                </c:pt>
                <c:pt idx="271">
                  <c:v>3.5044</c:v>
                </c:pt>
                <c:pt idx="272">
                  <c:v>3.5831</c:v>
                </c:pt>
                <c:pt idx="273">
                  <c:v>3.5196000000000001</c:v>
                </c:pt>
                <c:pt idx="274">
                  <c:v>3.6073</c:v>
                </c:pt>
                <c:pt idx="275">
                  <c:v>3.6467999999999998</c:v>
                </c:pt>
                <c:pt idx="276">
                  <c:v>3.6501999999999999</c:v>
                </c:pt>
                <c:pt idx="277">
                  <c:v>3.6446999999999998</c:v>
                </c:pt>
                <c:pt idx="278">
                  <c:v>3.6030000000000002</c:v>
                </c:pt>
                <c:pt idx="279">
                  <c:v>3.8022</c:v>
                </c:pt>
                <c:pt idx="280">
                  <c:v>3.9933999999999998</c:v>
                </c:pt>
                <c:pt idx="281">
                  <c:v>4.1269999999999998</c:v>
                </c:pt>
                <c:pt idx="282">
                  <c:v>4.0194999999999999</c:v>
                </c:pt>
                <c:pt idx="283">
                  <c:v>3.9363999999999999</c:v>
                </c:pt>
                <c:pt idx="284">
                  <c:v>4.0151000000000003</c:v>
                </c:pt>
                <c:pt idx="285">
                  <c:v>4.1355000000000004</c:v>
                </c:pt>
                <c:pt idx="286">
                  <c:v>4.4116</c:v>
                </c:pt>
                <c:pt idx="287">
                  <c:v>4.4874999999999998</c:v>
                </c:pt>
                <c:pt idx="288">
                  <c:v>4.5323000000000002</c:v>
                </c:pt>
                <c:pt idx="289">
                  <c:v>4.7084000000000001</c:v>
                </c:pt>
                <c:pt idx="290">
                  <c:v>4.8342999999999998</c:v>
                </c:pt>
                <c:pt idx="291">
                  <c:v>4.8712999999999997</c:v>
                </c:pt>
                <c:pt idx="292">
                  <c:v>4.8067000000000002</c:v>
                </c:pt>
                <c:pt idx="293">
                  <c:v>4.8776000000000002</c:v>
                </c:pt>
                <c:pt idx="294">
                  <c:v>5.0972</c:v>
                </c:pt>
                <c:pt idx="295">
                  <c:v>5.1146000000000003</c:v>
                </c:pt>
                <c:pt idx="296">
                  <c:v>5.1946000000000003</c:v>
                </c:pt>
                <c:pt idx="297">
                  <c:v>5.2527999999999997</c:v>
                </c:pt>
                <c:pt idx="298">
                  <c:v>4.8813000000000004</c:v>
                </c:pt>
                <c:pt idx="299">
                  <c:v>4.8285</c:v>
                </c:pt>
                <c:pt idx="300">
                  <c:v>4.68</c:v>
                </c:pt>
                <c:pt idx="301">
                  <c:v>4.8956</c:v>
                </c:pt>
                <c:pt idx="302">
                  <c:v>4.8696999999999999</c:v>
                </c:pt>
                <c:pt idx="303">
                  <c:v>4.8654999999999999</c:v>
                </c:pt>
                <c:pt idx="304">
                  <c:v>4.9120999999999997</c:v>
                </c:pt>
                <c:pt idx="305">
                  <c:v>4.7183999999999999</c:v>
                </c:pt>
                <c:pt idx="306">
                  <c:v>4.7446000000000002</c:v>
                </c:pt>
                <c:pt idx="307">
                  <c:v>4.7159000000000004</c:v>
                </c:pt>
                <c:pt idx="308">
                  <c:v>4.5072000000000001</c:v>
                </c:pt>
                <c:pt idx="309">
                  <c:v>4.6508000000000003</c:v>
                </c:pt>
                <c:pt idx="310">
                  <c:v>4.6334999999999997</c:v>
                </c:pt>
                <c:pt idx="311">
                  <c:v>4.5205000000000002</c:v>
                </c:pt>
                <c:pt idx="312">
                  <c:v>4.5486000000000004</c:v>
                </c:pt>
                <c:pt idx="313">
                  <c:v>4.7916999999999996</c:v>
                </c:pt>
                <c:pt idx="314">
                  <c:v>5.0205000000000002</c:v>
                </c:pt>
                <c:pt idx="315">
                  <c:v>5.0279999999999996</c:v>
                </c:pt>
                <c:pt idx="316">
                  <c:v>5.0125000000000002</c:v>
                </c:pt>
                <c:pt idx="317">
                  <c:v>5.0754999999999999</c:v>
                </c:pt>
                <c:pt idx="318">
                  <c:v>5.2061999999999999</c:v>
                </c:pt>
                <c:pt idx="319">
                  <c:v>5.3162000000000003</c:v>
                </c:pt>
                <c:pt idx="320">
                  <c:v>5.2789999999999999</c:v>
                </c:pt>
                <c:pt idx="321">
                  <c:v>5.3587999999999996</c:v>
                </c:pt>
                <c:pt idx="322">
                  <c:v>5.3776999999999999</c:v>
                </c:pt>
                <c:pt idx="323">
                  <c:v>5.4482999999999997</c:v>
                </c:pt>
                <c:pt idx="324">
                  <c:v>5.5271999999999997</c:v>
                </c:pt>
                <c:pt idx="325">
                  <c:v>5.5529999999999999</c:v>
                </c:pt>
                <c:pt idx="326">
                  <c:v>5.5376000000000003</c:v>
                </c:pt>
                <c:pt idx="327">
                  <c:v>5.5949</c:v>
                </c:pt>
                <c:pt idx="328">
                  <c:v>5.4939999999999998</c:v>
                </c:pt>
                <c:pt idx="329">
                  <c:v>5.4503000000000004</c:v>
                </c:pt>
                <c:pt idx="330">
                  <c:v>5.6089000000000002</c:v>
                </c:pt>
                <c:pt idx="331">
                  <c:v>5.5186999999999999</c:v>
                </c:pt>
                <c:pt idx="332">
                  <c:v>5.5209999999999999</c:v>
                </c:pt>
                <c:pt idx="333">
                  <c:v>5.5468000000000002</c:v>
                </c:pt>
                <c:pt idx="334">
                  <c:v>5.7041000000000004</c:v>
                </c:pt>
                <c:pt idx="335">
                  <c:v>6.0270999999999999</c:v>
                </c:pt>
                <c:pt idx="336">
                  <c:v>6.1813000000000002</c:v>
                </c:pt>
                <c:pt idx="337">
                  <c:v>6.0143000000000004</c:v>
                </c:pt>
                <c:pt idx="338">
                  <c:v>6.0716000000000001</c:v>
                </c:pt>
                <c:pt idx="339">
                  <c:v>6.3933999999999997</c:v>
                </c:pt>
                <c:pt idx="340">
                  <c:v>6.3570000000000002</c:v>
                </c:pt>
                <c:pt idx="341">
                  <c:v>6.2789999999999999</c:v>
                </c:pt>
                <c:pt idx="342">
                  <c:v>6.4001000000000001</c:v>
                </c:pt>
                <c:pt idx="343">
                  <c:v>6.6830999999999996</c:v>
                </c:pt>
                <c:pt idx="344">
                  <c:v>6.9146999999999998</c:v>
                </c:pt>
                <c:pt idx="345">
                  <c:v>6.8293999999999997</c:v>
                </c:pt>
                <c:pt idx="346">
                  <c:v>6.7983000000000002</c:v>
                </c:pt>
                <c:pt idx="347">
                  <c:v>6.9583000000000004</c:v>
                </c:pt>
                <c:pt idx="348">
                  <c:v>7.0015999999999998</c:v>
                </c:pt>
                <c:pt idx="349">
                  <c:v>6.6071</c:v>
                </c:pt>
                <c:pt idx="350">
                  <c:v>6.6303999999999998</c:v>
                </c:pt>
                <c:pt idx="351">
                  <c:v>6.5805999999999996</c:v>
                </c:pt>
                <c:pt idx="352">
                  <c:v>6.6783999999999999</c:v>
                </c:pt>
                <c:pt idx="353">
                  <c:v>6.7050000000000001</c:v>
                </c:pt>
                <c:pt idx="354">
                  <c:v>6.7473999999999998</c:v>
                </c:pt>
                <c:pt idx="355">
                  <c:v>6.5473999999999997</c:v>
                </c:pt>
                <c:pt idx="356">
                  <c:v>6.1475</c:v>
                </c:pt>
                <c:pt idx="357">
                  <c:v>6.1757999999999997</c:v>
                </c:pt>
                <c:pt idx="358">
                  <c:v>6.3978000000000002</c:v>
                </c:pt>
                <c:pt idx="359">
                  <c:v>6.1033999999999997</c:v>
                </c:pt>
                <c:pt idx="360">
                  <c:v>6.2201000000000004</c:v>
                </c:pt>
                <c:pt idx="361">
                  <c:v>6.2758000000000003</c:v>
                </c:pt>
                <c:pt idx="362">
                  <c:v>6.2506000000000004</c:v>
                </c:pt>
                <c:pt idx="363">
                  <c:v>5.9882999999999997</c:v>
                </c:pt>
                <c:pt idx="364">
                  <c:v>6.0263999999999998</c:v>
                </c:pt>
              </c:numCache>
            </c:numRef>
          </c:val>
          <c:smooth val="0"/>
          <c:extLst>
            <c:ext xmlns:c16="http://schemas.microsoft.com/office/drawing/2014/chart" uri="{C3380CC4-5D6E-409C-BE32-E72D297353CC}">
              <c16:uniqueId val="{00000001-CCE5-4732-A40A-2024F03C085B}"/>
            </c:ext>
          </c:extLst>
        </c:ser>
        <c:ser>
          <c:idx val="2"/>
          <c:order val="2"/>
          <c:tx>
            <c:strRef>
              <c:f>'SAP July 26'!$D$1</c:f>
              <c:strCache>
                <c:ptCount val="1"/>
                <c:pt idx="0">
                  <c:v>SAP 26/27</c:v>
                </c:pt>
              </c:strCache>
            </c:strRef>
          </c:tx>
          <c:spPr>
            <a:ln w="28575" cap="rnd">
              <a:solidFill>
                <a:schemeClr val="accent5"/>
              </a:solidFill>
              <a:round/>
            </a:ln>
            <a:effectLst/>
          </c:spPr>
          <c:marker>
            <c:symbol val="none"/>
          </c:marker>
          <c:dPt>
            <c:idx val="2"/>
            <c:marker>
              <c:symbol val="none"/>
            </c:marker>
            <c:bubble3D val="0"/>
            <c:spPr>
              <a:ln w="28575" cap="rnd">
                <a:solidFill>
                  <a:schemeClr val="accent5"/>
                </a:solidFill>
                <a:round/>
              </a:ln>
              <a:effectLst/>
            </c:spPr>
            <c:extLst>
              <c:ext xmlns:c16="http://schemas.microsoft.com/office/drawing/2014/chart" uri="{C3380CC4-5D6E-409C-BE32-E72D297353CC}">
                <c16:uniqueId val="{00000001-A2C6-4706-9F36-2F7D889FF65F}"/>
              </c:ext>
            </c:extLst>
          </c:dPt>
          <c:dPt>
            <c:idx val="6"/>
            <c:marker>
              <c:symbol val="none"/>
            </c:marker>
            <c:bubble3D val="0"/>
            <c:extLst>
              <c:ext xmlns:c16="http://schemas.microsoft.com/office/drawing/2014/chart" uri="{C3380CC4-5D6E-409C-BE32-E72D297353CC}">
                <c16:uniqueId val="{00000003-A2C6-4706-9F36-2F7D889FF65F}"/>
              </c:ext>
            </c:extLst>
          </c:dPt>
          <c:dPt>
            <c:idx val="7"/>
            <c:marker>
              <c:symbol val="none"/>
            </c:marker>
            <c:bubble3D val="0"/>
            <c:spPr>
              <a:ln w="28575" cap="rnd">
                <a:solidFill>
                  <a:schemeClr val="accent5"/>
                </a:solidFill>
                <a:round/>
              </a:ln>
              <a:effectLst/>
            </c:spPr>
            <c:extLst>
              <c:ext xmlns:c16="http://schemas.microsoft.com/office/drawing/2014/chart" uri="{C3380CC4-5D6E-409C-BE32-E72D297353CC}">
                <c16:uniqueId val="{00000002-A2C6-4706-9F36-2F7D889FF65F}"/>
              </c:ext>
            </c:extLst>
          </c:dPt>
          <c:cat>
            <c:numRef>
              <c:f>'SAP July 26'!$A$2:$A$366</c:f>
              <c:numCache>
                <c:formatCode>m/d/yyyy</c:formatCode>
                <c:ptCount val="365"/>
                <c:pt idx="0">
                  <c:v>45566</c:v>
                </c:pt>
                <c:pt idx="1">
                  <c:v>45567</c:v>
                </c:pt>
                <c:pt idx="2">
                  <c:v>45568</c:v>
                </c:pt>
                <c:pt idx="3">
                  <c:v>45569</c:v>
                </c:pt>
                <c:pt idx="4">
                  <c:v>45570</c:v>
                </c:pt>
                <c:pt idx="5">
                  <c:v>45571</c:v>
                </c:pt>
                <c:pt idx="6">
                  <c:v>45572</c:v>
                </c:pt>
                <c:pt idx="7">
                  <c:v>45573</c:v>
                </c:pt>
                <c:pt idx="8">
                  <c:v>45574</c:v>
                </c:pt>
                <c:pt idx="9">
                  <c:v>45575</c:v>
                </c:pt>
                <c:pt idx="10">
                  <c:v>45576</c:v>
                </c:pt>
                <c:pt idx="11">
                  <c:v>45577</c:v>
                </c:pt>
                <c:pt idx="12">
                  <c:v>45578</c:v>
                </c:pt>
                <c:pt idx="13">
                  <c:v>45579</c:v>
                </c:pt>
                <c:pt idx="14">
                  <c:v>45580</c:v>
                </c:pt>
                <c:pt idx="15">
                  <c:v>45581</c:v>
                </c:pt>
                <c:pt idx="16">
                  <c:v>45582</c:v>
                </c:pt>
                <c:pt idx="17">
                  <c:v>45583</c:v>
                </c:pt>
                <c:pt idx="18">
                  <c:v>45584</c:v>
                </c:pt>
                <c:pt idx="19">
                  <c:v>45585</c:v>
                </c:pt>
                <c:pt idx="20">
                  <c:v>45586</c:v>
                </c:pt>
                <c:pt idx="21">
                  <c:v>45587</c:v>
                </c:pt>
                <c:pt idx="22">
                  <c:v>45588</c:v>
                </c:pt>
                <c:pt idx="23">
                  <c:v>45589</c:v>
                </c:pt>
                <c:pt idx="24">
                  <c:v>45590</c:v>
                </c:pt>
                <c:pt idx="25">
                  <c:v>45591</c:v>
                </c:pt>
                <c:pt idx="26">
                  <c:v>45592</c:v>
                </c:pt>
                <c:pt idx="27">
                  <c:v>45593</c:v>
                </c:pt>
                <c:pt idx="28">
                  <c:v>45594</c:v>
                </c:pt>
                <c:pt idx="29">
                  <c:v>45595</c:v>
                </c:pt>
                <c:pt idx="30">
                  <c:v>45596</c:v>
                </c:pt>
                <c:pt idx="31">
                  <c:v>45597</c:v>
                </c:pt>
                <c:pt idx="32">
                  <c:v>45598</c:v>
                </c:pt>
                <c:pt idx="33">
                  <c:v>45599</c:v>
                </c:pt>
                <c:pt idx="34">
                  <c:v>45600</c:v>
                </c:pt>
                <c:pt idx="35">
                  <c:v>45601</c:v>
                </c:pt>
                <c:pt idx="36">
                  <c:v>45602</c:v>
                </c:pt>
                <c:pt idx="37">
                  <c:v>45603</c:v>
                </c:pt>
                <c:pt idx="38">
                  <c:v>45604</c:v>
                </c:pt>
                <c:pt idx="39">
                  <c:v>45605</c:v>
                </c:pt>
                <c:pt idx="40">
                  <c:v>45606</c:v>
                </c:pt>
                <c:pt idx="41">
                  <c:v>45607</c:v>
                </c:pt>
                <c:pt idx="42">
                  <c:v>45608</c:v>
                </c:pt>
                <c:pt idx="43">
                  <c:v>45609</c:v>
                </c:pt>
                <c:pt idx="44">
                  <c:v>45610</c:v>
                </c:pt>
                <c:pt idx="45">
                  <c:v>45611</c:v>
                </c:pt>
                <c:pt idx="46">
                  <c:v>45612</c:v>
                </c:pt>
                <c:pt idx="47">
                  <c:v>45613</c:v>
                </c:pt>
                <c:pt idx="48">
                  <c:v>45614</c:v>
                </c:pt>
                <c:pt idx="49">
                  <c:v>45615</c:v>
                </c:pt>
                <c:pt idx="50">
                  <c:v>45616</c:v>
                </c:pt>
                <c:pt idx="51">
                  <c:v>45617</c:v>
                </c:pt>
                <c:pt idx="52">
                  <c:v>45618</c:v>
                </c:pt>
                <c:pt idx="53">
                  <c:v>45619</c:v>
                </c:pt>
                <c:pt idx="54">
                  <c:v>45620</c:v>
                </c:pt>
                <c:pt idx="55">
                  <c:v>45621</c:v>
                </c:pt>
                <c:pt idx="56">
                  <c:v>45622</c:v>
                </c:pt>
                <c:pt idx="57">
                  <c:v>45623</c:v>
                </c:pt>
                <c:pt idx="58">
                  <c:v>45624</c:v>
                </c:pt>
                <c:pt idx="59">
                  <c:v>45625</c:v>
                </c:pt>
                <c:pt idx="60">
                  <c:v>45626</c:v>
                </c:pt>
                <c:pt idx="61">
                  <c:v>45627</c:v>
                </c:pt>
                <c:pt idx="62">
                  <c:v>45628</c:v>
                </c:pt>
                <c:pt idx="63">
                  <c:v>45629</c:v>
                </c:pt>
                <c:pt idx="64">
                  <c:v>45630</c:v>
                </c:pt>
                <c:pt idx="65">
                  <c:v>45631</c:v>
                </c:pt>
                <c:pt idx="66">
                  <c:v>45632</c:v>
                </c:pt>
                <c:pt idx="67">
                  <c:v>45633</c:v>
                </c:pt>
                <c:pt idx="68">
                  <c:v>45634</c:v>
                </c:pt>
                <c:pt idx="69">
                  <c:v>45635</c:v>
                </c:pt>
                <c:pt idx="70">
                  <c:v>45636</c:v>
                </c:pt>
                <c:pt idx="71">
                  <c:v>45637</c:v>
                </c:pt>
                <c:pt idx="72">
                  <c:v>45638</c:v>
                </c:pt>
                <c:pt idx="73">
                  <c:v>45639</c:v>
                </c:pt>
                <c:pt idx="74">
                  <c:v>45640</c:v>
                </c:pt>
                <c:pt idx="75">
                  <c:v>45641</c:v>
                </c:pt>
                <c:pt idx="76">
                  <c:v>45642</c:v>
                </c:pt>
                <c:pt idx="77">
                  <c:v>45643</c:v>
                </c:pt>
                <c:pt idx="78">
                  <c:v>45644</c:v>
                </c:pt>
                <c:pt idx="79">
                  <c:v>45645</c:v>
                </c:pt>
                <c:pt idx="80">
                  <c:v>45646</c:v>
                </c:pt>
                <c:pt idx="81">
                  <c:v>45647</c:v>
                </c:pt>
                <c:pt idx="82">
                  <c:v>45648</c:v>
                </c:pt>
                <c:pt idx="83">
                  <c:v>45649</c:v>
                </c:pt>
                <c:pt idx="84">
                  <c:v>45650</c:v>
                </c:pt>
                <c:pt idx="85">
                  <c:v>45651</c:v>
                </c:pt>
                <c:pt idx="86">
                  <c:v>45652</c:v>
                </c:pt>
                <c:pt idx="87">
                  <c:v>45653</c:v>
                </c:pt>
                <c:pt idx="88">
                  <c:v>45654</c:v>
                </c:pt>
                <c:pt idx="89">
                  <c:v>45655</c:v>
                </c:pt>
                <c:pt idx="90">
                  <c:v>45656</c:v>
                </c:pt>
                <c:pt idx="91">
                  <c:v>45657</c:v>
                </c:pt>
                <c:pt idx="92">
                  <c:v>45658</c:v>
                </c:pt>
                <c:pt idx="93">
                  <c:v>45659</c:v>
                </c:pt>
                <c:pt idx="94">
                  <c:v>45660</c:v>
                </c:pt>
                <c:pt idx="95">
                  <c:v>45661</c:v>
                </c:pt>
                <c:pt idx="96">
                  <c:v>45662</c:v>
                </c:pt>
                <c:pt idx="97">
                  <c:v>45663</c:v>
                </c:pt>
                <c:pt idx="98">
                  <c:v>45664</c:v>
                </c:pt>
                <c:pt idx="99">
                  <c:v>45665</c:v>
                </c:pt>
                <c:pt idx="100">
                  <c:v>45666</c:v>
                </c:pt>
                <c:pt idx="101">
                  <c:v>45667</c:v>
                </c:pt>
                <c:pt idx="102">
                  <c:v>45668</c:v>
                </c:pt>
                <c:pt idx="103">
                  <c:v>45669</c:v>
                </c:pt>
                <c:pt idx="104">
                  <c:v>45670</c:v>
                </c:pt>
                <c:pt idx="105">
                  <c:v>45671</c:v>
                </c:pt>
                <c:pt idx="106">
                  <c:v>45672</c:v>
                </c:pt>
                <c:pt idx="107">
                  <c:v>45673</c:v>
                </c:pt>
                <c:pt idx="108">
                  <c:v>45674</c:v>
                </c:pt>
                <c:pt idx="109">
                  <c:v>45675</c:v>
                </c:pt>
                <c:pt idx="110">
                  <c:v>45676</c:v>
                </c:pt>
                <c:pt idx="111">
                  <c:v>45677</c:v>
                </c:pt>
                <c:pt idx="112">
                  <c:v>45678</c:v>
                </c:pt>
                <c:pt idx="113">
                  <c:v>45679</c:v>
                </c:pt>
                <c:pt idx="114">
                  <c:v>45680</c:v>
                </c:pt>
                <c:pt idx="115">
                  <c:v>45681</c:v>
                </c:pt>
                <c:pt idx="116">
                  <c:v>45682</c:v>
                </c:pt>
                <c:pt idx="117">
                  <c:v>45683</c:v>
                </c:pt>
                <c:pt idx="118">
                  <c:v>45684</c:v>
                </c:pt>
                <c:pt idx="119">
                  <c:v>45685</c:v>
                </c:pt>
                <c:pt idx="120">
                  <c:v>45686</c:v>
                </c:pt>
                <c:pt idx="121">
                  <c:v>45687</c:v>
                </c:pt>
                <c:pt idx="122">
                  <c:v>45688</c:v>
                </c:pt>
                <c:pt idx="123">
                  <c:v>45689</c:v>
                </c:pt>
                <c:pt idx="124">
                  <c:v>45690</c:v>
                </c:pt>
                <c:pt idx="125">
                  <c:v>45691</c:v>
                </c:pt>
                <c:pt idx="126">
                  <c:v>45692</c:v>
                </c:pt>
                <c:pt idx="127">
                  <c:v>45693</c:v>
                </c:pt>
                <c:pt idx="128">
                  <c:v>45694</c:v>
                </c:pt>
                <c:pt idx="129">
                  <c:v>45695</c:v>
                </c:pt>
                <c:pt idx="130">
                  <c:v>45696</c:v>
                </c:pt>
                <c:pt idx="131">
                  <c:v>45697</c:v>
                </c:pt>
                <c:pt idx="132">
                  <c:v>45698</c:v>
                </c:pt>
                <c:pt idx="133">
                  <c:v>45699</c:v>
                </c:pt>
                <c:pt idx="134">
                  <c:v>45700</c:v>
                </c:pt>
                <c:pt idx="135">
                  <c:v>45701</c:v>
                </c:pt>
                <c:pt idx="136">
                  <c:v>45702</c:v>
                </c:pt>
                <c:pt idx="137">
                  <c:v>45703</c:v>
                </c:pt>
                <c:pt idx="138">
                  <c:v>45704</c:v>
                </c:pt>
                <c:pt idx="139">
                  <c:v>45705</c:v>
                </c:pt>
                <c:pt idx="140">
                  <c:v>45706</c:v>
                </c:pt>
                <c:pt idx="141">
                  <c:v>45707</c:v>
                </c:pt>
                <c:pt idx="142">
                  <c:v>45708</c:v>
                </c:pt>
                <c:pt idx="143">
                  <c:v>45709</c:v>
                </c:pt>
                <c:pt idx="144">
                  <c:v>45710</c:v>
                </c:pt>
                <c:pt idx="145">
                  <c:v>45711</c:v>
                </c:pt>
                <c:pt idx="146">
                  <c:v>45712</c:v>
                </c:pt>
                <c:pt idx="147">
                  <c:v>45713</c:v>
                </c:pt>
                <c:pt idx="148">
                  <c:v>45714</c:v>
                </c:pt>
                <c:pt idx="149">
                  <c:v>45715</c:v>
                </c:pt>
                <c:pt idx="150">
                  <c:v>45716</c:v>
                </c:pt>
                <c:pt idx="151">
                  <c:v>45717</c:v>
                </c:pt>
                <c:pt idx="152">
                  <c:v>45718</c:v>
                </c:pt>
                <c:pt idx="153">
                  <c:v>45719</c:v>
                </c:pt>
                <c:pt idx="154">
                  <c:v>45720</c:v>
                </c:pt>
                <c:pt idx="155">
                  <c:v>45721</c:v>
                </c:pt>
                <c:pt idx="156">
                  <c:v>45722</c:v>
                </c:pt>
                <c:pt idx="157">
                  <c:v>45723</c:v>
                </c:pt>
                <c:pt idx="158">
                  <c:v>45724</c:v>
                </c:pt>
                <c:pt idx="159">
                  <c:v>45725</c:v>
                </c:pt>
                <c:pt idx="160">
                  <c:v>45726</c:v>
                </c:pt>
                <c:pt idx="161">
                  <c:v>45727</c:v>
                </c:pt>
                <c:pt idx="162">
                  <c:v>45728</c:v>
                </c:pt>
                <c:pt idx="163">
                  <c:v>45729</c:v>
                </c:pt>
                <c:pt idx="164">
                  <c:v>45730</c:v>
                </c:pt>
                <c:pt idx="165">
                  <c:v>45731</c:v>
                </c:pt>
                <c:pt idx="166">
                  <c:v>45732</c:v>
                </c:pt>
                <c:pt idx="167">
                  <c:v>45733</c:v>
                </c:pt>
                <c:pt idx="168">
                  <c:v>45734</c:v>
                </c:pt>
                <c:pt idx="169">
                  <c:v>45735</c:v>
                </c:pt>
                <c:pt idx="170">
                  <c:v>45736</c:v>
                </c:pt>
                <c:pt idx="171">
                  <c:v>45737</c:v>
                </c:pt>
                <c:pt idx="172">
                  <c:v>45738</c:v>
                </c:pt>
                <c:pt idx="173">
                  <c:v>45739</c:v>
                </c:pt>
                <c:pt idx="174">
                  <c:v>45740</c:v>
                </c:pt>
                <c:pt idx="175">
                  <c:v>45741</c:v>
                </c:pt>
                <c:pt idx="176">
                  <c:v>45742</c:v>
                </c:pt>
                <c:pt idx="177">
                  <c:v>45743</c:v>
                </c:pt>
                <c:pt idx="178">
                  <c:v>45744</c:v>
                </c:pt>
                <c:pt idx="179">
                  <c:v>45745</c:v>
                </c:pt>
                <c:pt idx="180">
                  <c:v>45746</c:v>
                </c:pt>
                <c:pt idx="181">
                  <c:v>45747</c:v>
                </c:pt>
                <c:pt idx="182">
                  <c:v>45748</c:v>
                </c:pt>
                <c:pt idx="183">
                  <c:v>45749</c:v>
                </c:pt>
                <c:pt idx="184">
                  <c:v>45750</c:v>
                </c:pt>
                <c:pt idx="185">
                  <c:v>45751</c:v>
                </c:pt>
                <c:pt idx="186">
                  <c:v>45752</c:v>
                </c:pt>
                <c:pt idx="187">
                  <c:v>45753</c:v>
                </c:pt>
                <c:pt idx="188">
                  <c:v>45754</c:v>
                </c:pt>
                <c:pt idx="189">
                  <c:v>45755</c:v>
                </c:pt>
                <c:pt idx="190">
                  <c:v>45756</c:v>
                </c:pt>
                <c:pt idx="191">
                  <c:v>45757</c:v>
                </c:pt>
                <c:pt idx="192">
                  <c:v>45758</c:v>
                </c:pt>
                <c:pt idx="193">
                  <c:v>45759</c:v>
                </c:pt>
                <c:pt idx="194">
                  <c:v>45760</c:v>
                </c:pt>
                <c:pt idx="195">
                  <c:v>45761</c:v>
                </c:pt>
                <c:pt idx="196">
                  <c:v>45762</c:v>
                </c:pt>
                <c:pt idx="197">
                  <c:v>45763</c:v>
                </c:pt>
                <c:pt idx="198">
                  <c:v>45764</c:v>
                </c:pt>
                <c:pt idx="199">
                  <c:v>45765</c:v>
                </c:pt>
                <c:pt idx="200">
                  <c:v>45766</c:v>
                </c:pt>
                <c:pt idx="201">
                  <c:v>45767</c:v>
                </c:pt>
                <c:pt idx="202">
                  <c:v>45768</c:v>
                </c:pt>
                <c:pt idx="203">
                  <c:v>45769</c:v>
                </c:pt>
                <c:pt idx="204">
                  <c:v>45770</c:v>
                </c:pt>
                <c:pt idx="205">
                  <c:v>45771</c:v>
                </c:pt>
                <c:pt idx="206">
                  <c:v>45772</c:v>
                </c:pt>
                <c:pt idx="207">
                  <c:v>45773</c:v>
                </c:pt>
                <c:pt idx="208">
                  <c:v>45774</c:v>
                </c:pt>
                <c:pt idx="209">
                  <c:v>45775</c:v>
                </c:pt>
                <c:pt idx="210">
                  <c:v>45776</c:v>
                </c:pt>
                <c:pt idx="211">
                  <c:v>45777</c:v>
                </c:pt>
                <c:pt idx="212">
                  <c:v>45778</c:v>
                </c:pt>
                <c:pt idx="213">
                  <c:v>45779</c:v>
                </c:pt>
                <c:pt idx="214">
                  <c:v>45780</c:v>
                </c:pt>
                <c:pt idx="215">
                  <c:v>45781</c:v>
                </c:pt>
                <c:pt idx="216">
                  <c:v>45782</c:v>
                </c:pt>
                <c:pt idx="217">
                  <c:v>45783</c:v>
                </c:pt>
                <c:pt idx="218">
                  <c:v>45784</c:v>
                </c:pt>
                <c:pt idx="219">
                  <c:v>45785</c:v>
                </c:pt>
                <c:pt idx="220">
                  <c:v>45786</c:v>
                </c:pt>
                <c:pt idx="221">
                  <c:v>45787</c:v>
                </c:pt>
                <c:pt idx="222">
                  <c:v>45788</c:v>
                </c:pt>
                <c:pt idx="223">
                  <c:v>45789</c:v>
                </c:pt>
                <c:pt idx="224">
                  <c:v>45790</c:v>
                </c:pt>
                <c:pt idx="225">
                  <c:v>45791</c:v>
                </c:pt>
                <c:pt idx="226">
                  <c:v>45792</c:v>
                </c:pt>
                <c:pt idx="227">
                  <c:v>45793</c:v>
                </c:pt>
                <c:pt idx="228">
                  <c:v>45794</c:v>
                </c:pt>
                <c:pt idx="229">
                  <c:v>45795</c:v>
                </c:pt>
                <c:pt idx="230">
                  <c:v>45796</c:v>
                </c:pt>
                <c:pt idx="231">
                  <c:v>45797</c:v>
                </c:pt>
                <c:pt idx="232">
                  <c:v>45798</c:v>
                </c:pt>
                <c:pt idx="233">
                  <c:v>45799</c:v>
                </c:pt>
                <c:pt idx="234">
                  <c:v>45800</c:v>
                </c:pt>
                <c:pt idx="235">
                  <c:v>45801</c:v>
                </c:pt>
                <c:pt idx="236">
                  <c:v>45802</c:v>
                </c:pt>
                <c:pt idx="237">
                  <c:v>45803</c:v>
                </c:pt>
                <c:pt idx="238">
                  <c:v>45804</c:v>
                </c:pt>
                <c:pt idx="239">
                  <c:v>45805</c:v>
                </c:pt>
                <c:pt idx="240">
                  <c:v>45806</c:v>
                </c:pt>
                <c:pt idx="241">
                  <c:v>45807</c:v>
                </c:pt>
                <c:pt idx="242">
                  <c:v>45808</c:v>
                </c:pt>
                <c:pt idx="243">
                  <c:v>45809</c:v>
                </c:pt>
                <c:pt idx="244">
                  <c:v>45810</c:v>
                </c:pt>
                <c:pt idx="245">
                  <c:v>45811</c:v>
                </c:pt>
                <c:pt idx="246">
                  <c:v>45812</c:v>
                </c:pt>
                <c:pt idx="247">
                  <c:v>45813</c:v>
                </c:pt>
                <c:pt idx="248">
                  <c:v>45814</c:v>
                </c:pt>
                <c:pt idx="249">
                  <c:v>45815</c:v>
                </c:pt>
                <c:pt idx="250">
                  <c:v>45816</c:v>
                </c:pt>
                <c:pt idx="251">
                  <c:v>45817</c:v>
                </c:pt>
                <c:pt idx="252">
                  <c:v>45818</c:v>
                </c:pt>
                <c:pt idx="253">
                  <c:v>45819</c:v>
                </c:pt>
                <c:pt idx="254">
                  <c:v>45820</c:v>
                </c:pt>
                <c:pt idx="255">
                  <c:v>45821</c:v>
                </c:pt>
                <c:pt idx="256">
                  <c:v>45822</c:v>
                </c:pt>
                <c:pt idx="257">
                  <c:v>45823</c:v>
                </c:pt>
                <c:pt idx="258">
                  <c:v>45824</c:v>
                </c:pt>
                <c:pt idx="259">
                  <c:v>45825</c:v>
                </c:pt>
                <c:pt idx="260">
                  <c:v>45826</c:v>
                </c:pt>
                <c:pt idx="261">
                  <c:v>45827</c:v>
                </c:pt>
                <c:pt idx="262">
                  <c:v>45828</c:v>
                </c:pt>
                <c:pt idx="263">
                  <c:v>45829</c:v>
                </c:pt>
                <c:pt idx="264">
                  <c:v>45830</c:v>
                </c:pt>
                <c:pt idx="265">
                  <c:v>45831</c:v>
                </c:pt>
                <c:pt idx="266">
                  <c:v>45832</c:v>
                </c:pt>
                <c:pt idx="267">
                  <c:v>45833</c:v>
                </c:pt>
                <c:pt idx="268">
                  <c:v>45834</c:v>
                </c:pt>
                <c:pt idx="269">
                  <c:v>45835</c:v>
                </c:pt>
                <c:pt idx="270">
                  <c:v>45836</c:v>
                </c:pt>
                <c:pt idx="271">
                  <c:v>45837</c:v>
                </c:pt>
                <c:pt idx="272">
                  <c:v>45838</c:v>
                </c:pt>
                <c:pt idx="273">
                  <c:v>45839</c:v>
                </c:pt>
                <c:pt idx="274">
                  <c:v>45840</c:v>
                </c:pt>
                <c:pt idx="275">
                  <c:v>45841</c:v>
                </c:pt>
                <c:pt idx="276">
                  <c:v>45842</c:v>
                </c:pt>
                <c:pt idx="277">
                  <c:v>45843</c:v>
                </c:pt>
                <c:pt idx="278">
                  <c:v>45844</c:v>
                </c:pt>
                <c:pt idx="279">
                  <c:v>45845</c:v>
                </c:pt>
                <c:pt idx="280">
                  <c:v>45846</c:v>
                </c:pt>
                <c:pt idx="281">
                  <c:v>45847</c:v>
                </c:pt>
                <c:pt idx="282">
                  <c:v>45848</c:v>
                </c:pt>
                <c:pt idx="283">
                  <c:v>45849</c:v>
                </c:pt>
                <c:pt idx="284">
                  <c:v>45850</c:v>
                </c:pt>
                <c:pt idx="285">
                  <c:v>45851</c:v>
                </c:pt>
                <c:pt idx="286">
                  <c:v>45852</c:v>
                </c:pt>
                <c:pt idx="287">
                  <c:v>45853</c:v>
                </c:pt>
                <c:pt idx="288">
                  <c:v>45854</c:v>
                </c:pt>
                <c:pt idx="289">
                  <c:v>45855</c:v>
                </c:pt>
                <c:pt idx="290">
                  <c:v>45856</c:v>
                </c:pt>
                <c:pt idx="291">
                  <c:v>45857</c:v>
                </c:pt>
                <c:pt idx="292">
                  <c:v>45858</c:v>
                </c:pt>
                <c:pt idx="293">
                  <c:v>45859</c:v>
                </c:pt>
                <c:pt idx="294">
                  <c:v>45860</c:v>
                </c:pt>
                <c:pt idx="295">
                  <c:v>45861</c:v>
                </c:pt>
                <c:pt idx="296">
                  <c:v>45862</c:v>
                </c:pt>
                <c:pt idx="297">
                  <c:v>45863</c:v>
                </c:pt>
                <c:pt idx="298">
                  <c:v>45864</c:v>
                </c:pt>
                <c:pt idx="299">
                  <c:v>45865</c:v>
                </c:pt>
                <c:pt idx="300">
                  <c:v>45866</c:v>
                </c:pt>
                <c:pt idx="301">
                  <c:v>45867</c:v>
                </c:pt>
                <c:pt idx="302">
                  <c:v>45868</c:v>
                </c:pt>
                <c:pt idx="303">
                  <c:v>45869</c:v>
                </c:pt>
                <c:pt idx="304">
                  <c:v>45870</c:v>
                </c:pt>
                <c:pt idx="305">
                  <c:v>45871</c:v>
                </c:pt>
                <c:pt idx="306">
                  <c:v>45872</c:v>
                </c:pt>
                <c:pt idx="307">
                  <c:v>45873</c:v>
                </c:pt>
                <c:pt idx="308">
                  <c:v>45874</c:v>
                </c:pt>
                <c:pt idx="309">
                  <c:v>45875</c:v>
                </c:pt>
                <c:pt idx="310">
                  <c:v>45876</c:v>
                </c:pt>
                <c:pt idx="311">
                  <c:v>45877</c:v>
                </c:pt>
                <c:pt idx="312">
                  <c:v>45878</c:v>
                </c:pt>
                <c:pt idx="313">
                  <c:v>45879</c:v>
                </c:pt>
                <c:pt idx="314">
                  <c:v>45880</c:v>
                </c:pt>
                <c:pt idx="315">
                  <c:v>45881</c:v>
                </c:pt>
                <c:pt idx="316">
                  <c:v>45882</c:v>
                </c:pt>
                <c:pt idx="317">
                  <c:v>45883</c:v>
                </c:pt>
                <c:pt idx="318">
                  <c:v>45884</c:v>
                </c:pt>
                <c:pt idx="319">
                  <c:v>45885</c:v>
                </c:pt>
                <c:pt idx="320">
                  <c:v>45886</c:v>
                </c:pt>
                <c:pt idx="321">
                  <c:v>45887</c:v>
                </c:pt>
                <c:pt idx="322">
                  <c:v>45888</c:v>
                </c:pt>
                <c:pt idx="323">
                  <c:v>45889</c:v>
                </c:pt>
                <c:pt idx="324">
                  <c:v>45890</c:v>
                </c:pt>
                <c:pt idx="325">
                  <c:v>45891</c:v>
                </c:pt>
                <c:pt idx="326">
                  <c:v>45892</c:v>
                </c:pt>
                <c:pt idx="327">
                  <c:v>45893</c:v>
                </c:pt>
                <c:pt idx="328">
                  <c:v>45894</c:v>
                </c:pt>
                <c:pt idx="329">
                  <c:v>45895</c:v>
                </c:pt>
                <c:pt idx="330">
                  <c:v>45896</c:v>
                </c:pt>
                <c:pt idx="331">
                  <c:v>45897</c:v>
                </c:pt>
                <c:pt idx="332">
                  <c:v>45898</c:v>
                </c:pt>
                <c:pt idx="333">
                  <c:v>45899</c:v>
                </c:pt>
                <c:pt idx="334">
                  <c:v>45900</c:v>
                </c:pt>
                <c:pt idx="335">
                  <c:v>45901</c:v>
                </c:pt>
                <c:pt idx="336">
                  <c:v>45902</c:v>
                </c:pt>
                <c:pt idx="337">
                  <c:v>45903</c:v>
                </c:pt>
                <c:pt idx="338">
                  <c:v>45904</c:v>
                </c:pt>
                <c:pt idx="339">
                  <c:v>45905</c:v>
                </c:pt>
                <c:pt idx="340">
                  <c:v>45906</c:v>
                </c:pt>
                <c:pt idx="341">
                  <c:v>45907</c:v>
                </c:pt>
                <c:pt idx="342">
                  <c:v>45908</c:v>
                </c:pt>
                <c:pt idx="343">
                  <c:v>45909</c:v>
                </c:pt>
                <c:pt idx="344">
                  <c:v>45910</c:v>
                </c:pt>
                <c:pt idx="345">
                  <c:v>45911</c:v>
                </c:pt>
                <c:pt idx="346">
                  <c:v>45912</c:v>
                </c:pt>
                <c:pt idx="347">
                  <c:v>45913</c:v>
                </c:pt>
                <c:pt idx="348">
                  <c:v>45914</c:v>
                </c:pt>
                <c:pt idx="349">
                  <c:v>45915</c:v>
                </c:pt>
                <c:pt idx="350">
                  <c:v>45916</c:v>
                </c:pt>
                <c:pt idx="351">
                  <c:v>45917</c:v>
                </c:pt>
                <c:pt idx="352">
                  <c:v>45918</c:v>
                </c:pt>
                <c:pt idx="353">
                  <c:v>45919</c:v>
                </c:pt>
                <c:pt idx="354">
                  <c:v>45920</c:v>
                </c:pt>
                <c:pt idx="355">
                  <c:v>45921</c:v>
                </c:pt>
                <c:pt idx="356">
                  <c:v>45922</c:v>
                </c:pt>
                <c:pt idx="357">
                  <c:v>45923</c:v>
                </c:pt>
                <c:pt idx="358">
                  <c:v>45924</c:v>
                </c:pt>
                <c:pt idx="359">
                  <c:v>45925</c:v>
                </c:pt>
                <c:pt idx="360">
                  <c:v>45926</c:v>
                </c:pt>
                <c:pt idx="361">
                  <c:v>45927</c:v>
                </c:pt>
                <c:pt idx="362">
                  <c:v>45928</c:v>
                </c:pt>
                <c:pt idx="363">
                  <c:v>45929</c:v>
                </c:pt>
                <c:pt idx="364">
                  <c:v>45930</c:v>
                </c:pt>
              </c:numCache>
            </c:numRef>
          </c:cat>
          <c:val>
            <c:numRef>
              <c:f>'SAP July 26'!$D$2:$D$366</c:f>
              <c:numCache>
                <c:formatCode>General</c:formatCode>
                <c:ptCount val="365"/>
                <c:pt idx="0">
                  <c:v>6.1254999999999997</c:v>
                </c:pt>
                <c:pt idx="1">
                  <c:v>6.1429</c:v>
                </c:pt>
                <c:pt idx="2">
                  <c:v>6.3667999999999996</c:v>
                </c:pt>
                <c:pt idx="3">
                  <c:v>6.3444000000000003</c:v>
                </c:pt>
                <c:pt idx="4">
                  <c:v>6.1757999999999997</c:v>
                </c:pt>
                <c:pt idx="5">
                  <c:v>6.2619999999999996</c:v>
                </c:pt>
                <c:pt idx="6">
                  <c:v>6.32</c:v>
                </c:pt>
                <c:pt idx="7">
                  <c:v>6.4169999999999998</c:v>
                </c:pt>
                <c:pt idx="8">
                  <c:v>6.5834000000000001</c:v>
                </c:pt>
                <c:pt idx="9">
                  <c:v>6.524</c:v>
                </c:pt>
              </c:numCache>
            </c:numRef>
          </c:val>
          <c:smooth val="0"/>
          <c:extLst>
            <c:ext xmlns:c16="http://schemas.microsoft.com/office/drawing/2014/chart" uri="{C3380CC4-5D6E-409C-BE32-E72D297353CC}">
              <c16:uniqueId val="{00000000-A2C6-4706-9F36-2F7D889FF65F}"/>
            </c:ext>
          </c:extLst>
        </c:ser>
        <c:dLbls>
          <c:showLegendKey val="0"/>
          <c:showVal val="0"/>
          <c:showCatName val="0"/>
          <c:showSerName val="0"/>
          <c:showPercent val="0"/>
          <c:showBubbleSize val="0"/>
        </c:dLbls>
        <c:smooth val="0"/>
        <c:axId val="1373763504"/>
        <c:axId val="1373758704"/>
      </c:lineChart>
      <c:dateAx>
        <c:axId val="1373763504"/>
        <c:scaling>
          <c:orientation val="minMax"/>
        </c:scaling>
        <c:delete val="1"/>
        <c:axPos val="b"/>
        <c:numFmt formatCode="m/d/yyyy" sourceLinked="1"/>
        <c:majorTickMark val="out"/>
        <c:minorTickMark val="none"/>
        <c:tickLblPos val="nextTo"/>
        <c:crossAx val="1373758704"/>
        <c:crosses val="autoZero"/>
        <c:auto val="1"/>
        <c:lblOffset val="100"/>
        <c:baseTimeUnit val="days"/>
      </c:dateAx>
      <c:valAx>
        <c:axId val="137375870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600" b="1" i="0" u="none" strike="noStrike" kern="1200" baseline="0">
                <a:solidFill>
                  <a:schemeClr val="tx1">
                    <a:lumMod val="50000"/>
                  </a:schemeClr>
                </a:solidFill>
                <a:latin typeface="Arial" panose="020B0604020202020204" pitchFamily="34" charset="0"/>
                <a:ea typeface="+mn-ea"/>
                <a:cs typeface="Arial" panose="020B0604020202020204" pitchFamily="34" charset="0"/>
              </a:defRPr>
            </a:pPr>
            <a:endParaRPr lang="en-US"/>
          </a:p>
        </c:txPr>
        <c:crossAx val="1373763504"/>
        <c:crosses val="autoZero"/>
        <c:crossBetween val="between"/>
      </c:valAx>
      <c:spPr>
        <a:noFill/>
        <a:ln w="25400">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cked"/>
        <c:varyColors val="0"/>
        <c:ser>
          <c:idx val="2"/>
          <c:order val="3"/>
          <c:tx>
            <c:strRef>
              <c:f>'EU Storage'!$BD$3</c:f>
              <c:strCache>
                <c:ptCount val="1"/>
                <c:pt idx="0">
                  <c:v>Min (bcm)</c:v>
                </c:pt>
              </c:strCache>
            </c:strRef>
          </c:tx>
          <c:spPr>
            <a:noFill/>
            <a:ln>
              <a:solidFill>
                <a:schemeClr val="bg1"/>
              </a:solidFill>
            </a:ln>
            <a:effectLst/>
          </c:spPr>
          <c:cat>
            <c:numRef>
              <c:f>'EU Storage'!$AO$4:$AO$369</c:f>
              <c:numCache>
                <c:formatCode>d\-mmm</c:formatCode>
                <c:ptCount val="366"/>
                <c:pt idx="0">
                  <c:v>45292</c:v>
                </c:pt>
                <c:pt idx="1">
                  <c:v>45293</c:v>
                </c:pt>
                <c:pt idx="2">
                  <c:v>45294</c:v>
                </c:pt>
                <c:pt idx="3">
                  <c:v>45295</c:v>
                </c:pt>
                <c:pt idx="4">
                  <c:v>45296</c:v>
                </c:pt>
                <c:pt idx="5">
                  <c:v>45297</c:v>
                </c:pt>
                <c:pt idx="6">
                  <c:v>45298</c:v>
                </c:pt>
                <c:pt idx="7">
                  <c:v>45299</c:v>
                </c:pt>
                <c:pt idx="8">
                  <c:v>45300</c:v>
                </c:pt>
                <c:pt idx="9">
                  <c:v>45301</c:v>
                </c:pt>
                <c:pt idx="10">
                  <c:v>45302</c:v>
                </c:pt>
                <c:pt idx="11">
                  <c:v>45303</c:v>
                </c:pt>
                <c:pt idx="12">
                  <c:v>45304</c:v>
                </c:pt>
                <c:pt idx="13">
                  <c:v>45305</c:v>
                </c:pt>
                <c:pt idx="14">
                  <c:v>45306</c:v>
                </c:pt>
                <c:pt idx="15">
                  <c:v>45307</c:v>
                </c:pt>
                <c:pt idx="16">
                  <c:v>45308</c:v>
                </c:pt>
                <c:pt idx="17">
                  <c:v>45309</c:v>
                </c:pt>
                <c:pt idx="18">
                  <c:v>45310</c:v>
                </c:pt>
                <c:pt idx="19">
                  <c:v>45311</c:v>
                </c:pt>
                <c:pt idx="20">
                  <c:v>45312</c:v>
                </c:pt>
                <c:pt idx="21">
                  <c:v>45313</c:v>
                </c:pt>
                <c:pt idx="22">
                  <c:v>45314</c:v>
                </c:pt>
                <c:pt idx="23">
                  <c:v>45315</c:v>
                </c:pt>
                <c:pt idx="24">
                  <c:v>45316</c:v>
                </c:pt>
                <c:pt idx="25">
                  <c:v>45317</c:v>
                </c:pt>
                <c:pt idx="26">
                  <c:v>45318</c:v>
                </c:pt>
                <c:pt idx="27">
                  <c:v>45319</c:v>
                </c:pt>
                <c:pt idx="28">
                  <c:v>45320</c:v>
                </c:pt>
                <c:pt idx="29">
                  <c:v>45321</c:v>
                </c:pt>
                <c:pt idx="30">
                  <c:v>45322</c:v>
                </c:pt>
                <c:pt idx="31">
                  <c:v>45323</c:v>
                </c:pt>
                <c:pt idx="32">
                  <c:v>45324</c:v>
                </c:pt>
                <c:pt idx="33">
                  <c:v>45325</c:v>
                </c:pt>
                <c:pt idx="34">
                  <c:v>45326</c:v>
                </c:pt>
                <c:pt idx="35">
                  <c:v>45327</c:v>
                </c:pt>
                <c:pt idx="36">
                  <c:v>45328</c:v>
                </c:pt>
                <c:pt idx="37">
                  <c:v>45329</c:v>
                </c:pt>
                <c:pt idx="38">
                  <c:v>45330</c:v>
                </c:pt>
                <c:pt idx="39">
                  <c:v>45331</c:v>
                </c:pt>
                <c:pt idx="40">
                  <c:v>45332</c:v>
                </c:pt>
                <c:pt idx="41">
                  <c:v>45333</c:v>
                </c:pt>
                <c:pt idx="42">
                  <c:v>45334</c:v>
                </c:pt>
                <c:pt idx="43">
                  <c:v>45335</c:v>
                </c:pt>
                <c:pt idx="44">
                  <c:v>45336</c:v>
                </c:pt>
                <c:pt idx="45">
                  <c:v>45337</c:v>
                </c:pt>
                <c:pt idx="46">
                  <c:v>45338</c:v>
                </c:pt>
                <c:pt idx="47">
                  <c:v>45339</c:v>
                </c:pt>
                <c:pt idx="48">
                  <c:v>45340</c:v>
                </c:pt>
                <c:pt idx="49">
                  <c:v>45341</c:v>
                </c:pt>
                <c:pt idx="50">
                  <c:v>45342</c:v>
                </c:pt>
                <c:pt idx="51">
                  <c:v>45343</c:v>
                </c:pt>
                <c:pt idx="52">
                  <c:v>45344</c:v>
                </c:pt>
                <c:pt idx="53">
                  <c:v>45345</c:v>
                </c:pt>
                <c:pt idx="54">
                  <c:v>45346</c:v>
                </c:pt>
                <c:pt idx="55">
                  <c:v>45347</c:v>
                </c:pt>
                <c:pt idx="56">
                  <c:v>45348</c:v>
                </c:pt>
                <c:pt idx="57">
                  <c:v>45349</c:v>
                </c:pt>
                <c:pt idx="58">
                  <c:v>45350</c:v>
                </c:pt>
                <c:pt idx="59">
                  <c:v>45351</c:v>
                </c:pt>
                <c:pt idx="60">
                  <c:v>45352</c:v>
                </c:pt>
                <c:pt idx="61">
                  <c:v>45353</c:v>
                </c:pt>
                <c:pt idx="62">
                  <c:v>45354</c:v>
                </c:pt>
                <c:pt idx="63">
                  <c:v>45355</c:v>
                </c:pt>
                <c:pt idx="64">
                  <c:v>45356</c:v>
                </c:pt>
                <c:pt idx="65">
                  <c:v>45357</c:v>
                </c:pt>
                <c:pt idx="66">
                  <c:v>45358</c:v>
                </c:pt>
                <c:pt idx="67">
                  <c:v>45359</c:v>
                </c:pt>
                <c:pt idx="68">
                  <c:v>45360</c:v>
                </c:pt>
                <c:pt idx="69">
                  <c:v>45361</c:v>
                </c:pt>
                <c:pt idx="70">
                  <c:v>45362</c:v>
                </c:pt>
                <c:pt idx="71">
                  <c:v>45363</c:v>
                </c:pt>
                <c:pt idx="72">
                  <c:v>45364</c:v>
                </c:pt>
                <c:pt idx="73">
                  <c:v>45365</c:v>
                </c:pt>
                <c:pt idx="74">
                  <c:v>45366</c:v>
                </c:pt>
                <c:pt idx="75">
                  <c:v>45367</c:v>
                </c:pt>
                <c:pt idx="76">
                  <c:v>45368</c:v>
                </c:pt>
                <c:pt idx="77">
                  <c:v>45369</c:v>
                </c:pt>
                <c:pt idx="78">
                  <c:v>45370</c:v>
                </c:pt>
                <c:pt idx="79">
                  <c:v>45371</c:v>
                </c:pt>
                <c:pt idx="80">
                  <c:v>45372</c:v>
                </c:pt>
                <c:pt idx="81">
                  <c:v>45373</c:v>
                </c:pt>
                <c:pt idx="82">
                  <c:v>45374</c:v>
                </c:pt>
                <c:pt idx="83">
                  <c:v>45375</c:v>
                </c:pt>
                <c:pt idx="84">
                  <c:v>45376</c:v>
                </c:pt>
                <c:pt idx="85">
                  <c:v>45377</c:v>
                </c:pt>
                <c:pt idx="86">
                  <c:v>45378</c:v>
                </c:pt>
                <c:pt idx="87">
                  <c:v>45379</c:v>
                </c:pt>
                <c:pt idx="88">
                  <c:v>45380</c:v>
                </c:pt>
                <c:pt idx="89">
                  <c:v>45381</c:v>
                </c:pt>
                <c:pt idx="90">
                  <c:v>45382</c:v>
                </c:pt>
                <c:pt idx="91">
                  <c:v>45383</c:v>
                </c:pt>
                <c:pt idx="92">
                  <c:v>45384</c:v>
                </c:pt>
                <c:pt idx="93">
                  <c:v>45385</c:v>
                </c:pt>
                <c:pt idx="94">
                  <c:v>45386</c:v>
                </c:pt>
                <c:pt idx="95">
                  <c:v>45387</c:v>
                </c:pt>
                <c:pt idx="96">
                  <c:v>45388</c:v>
                </c:pt>
                <c:pt idx="97">
                  <c:v>45389</c:v>
                </c:pt>
                <c:pt idx="98">
                  <c:v>45390</c:v>
                </c:pt>
                <c:pt idx="99">
                  <c:v>45391</c:v>
                </c:pt>
                <c:pt idx="100">
                  <c:v>45392</c:v>
                </c:pt>
                <c:pt idx="101">
                  <c:v>45393</c:v>
                </c:pt>
                <c:pt idx="102">
                  <c:v>45394</c:v>
                </c:pt>
                <c:pt idx="103">
                  <c:v>45395</c:v>
                </c:pt>
                <c:pt idx="104">
                  <c:v>45396</c:v>
                </c:pt>
                <c:pt idx="105">
                  <c:v>45397</c:v>
                </c:pt>
                <c:pt idx="106">
                  <c:v>45398</c:v>
                </c:pt>
                <c:pt idx="107">
                  <c:v>45399</c:v>
                </c:pt>
                <c:pt idx="108">
                  <c:v>45400</c:v>
                </c:pt>
                <c:pt idx="109">
                  <c:v>45401</c:v>
                </c:pt>
                <c:pt idx="110">
                  <c:v>45402</c:v>
                </c:pt>
                <c:pt idx="111">
                  <c:v>45403</c:v>
                </c:pt>
                <c:pt idx="112">
                  <c:v>45404</c:v>
                </c:pt>
                <c:pt idx="113">
                  <c:v>45405</c:v>
                </c:pt>
                <c:pt idx="114">
                  <c:v>45406</c:v>
                </c:pt>
                <c:pt idx="115">
                  <c:v>45407</c:v>
                </c:pt>
                <c:pt idx="116">
                  <c:v>45408</c:v>
                </c:pt>
                <c:pt idx="117">
                  <c:v>45409</c:v>
                </c:pt>
                <c:pt idx="118">
                  <c:v>45410</c:v>
                </c:pt>
                <c:pt idx="119">
                  <c:v>45411</c:v>
                </c:pt>
                <c:pt idx="120">
                  <c:v>45412</c:v>
                </c:pt>
                <c:pt idx="121">
                  <c:v>45413</c:v>
                </c:pt>
                <c:pt idx="122">
                  <c:v>45414</c:v>
                </c:pt>
                <c:pt idx="123">
                  <c:v>45415</c:v>
                </c:pt>
                <c:pt idx="124">
                  <c:v>45416</c:v>
                </c:pt>
                <c:pt idx="125">
                  <c:v>45417</c:v>
                </c:pt>
                <c:pt idx="126">
                  <c:v>45418</c:v>
                </c:pt>
                <c:pt idx="127">
                  <c:v>45419</c:v>
                </c:pt>
                <c:pt idx="128">
                  <c:v>45420</c:v>
                </c:pt>
                <c:pt idx="129">
                  <c:v>45421</c:v>
                </c:pt>
                <c:pt idx="130">
                  <c:v>45422</c:v>
                </c:pt>
                <c:pt idx="131">
                  <c:v>45423</c:v>
                </c:pt>
                <c:pt idx="132">
                  <c:v>45424</c:v>
                </c:pt>
                <c:pt idx="133">
                  <c:v>45425</c:v>
                </c:pt>
                <c:pt idx="134">
                  <c:v>45426</c:v>
                </c:pt>
                <c:pt idx="135">
                  <c:v>45427</c:v>
                </c:pt>
                <c:pt idx="136">
                  <c:v>45428</c:v>
                </c:pt>
                <c:pt idx="137">
                  <c:v>45429</c:v>
                </c:pt>
                <c:pt idx="138">
                  <c:v>45430</c:v>
                </c:pt>
                <c:pt idx="139">
                  <c:v>45431</c:v>
                </c:pt>
                <c:pt idx="140">
                  <c:v>45432</c:v>
                </c:pt>
                <c:pt idx="141">
                  <c:v>45433</c:v>
                </c:pt>
                <c:pt idx="142">
                  <c:v>45434</c:v>
                </c:pt>
                <c:pt idx="143">
                  <c:v>45435</c:v>
                </c:pt>
                <c:pt idx="144">
                  <c:v>45436</c:v>
                </c:pt>
                <c:pt idx="145">
                  <c:v>45437</c:v>
                </c:pt>
                <c:pt idx="146">
                  <c:v>45438</c:v>
                </c:pt>
                <c:pt idx="147">
                  <c:v>45439</c:v>
                </c:pt>
                <c:pt idx="148">
                  <c:v>45440</c:v>
                </c:pt>
                <c:pt idx="149">
                  <c:v>45441</c:v>
                </c:pt>
                <c:pt idx="150">
                  <c:v>45442</c:v>
                </c:pt>
                <c:pt idx="151">
                  <c:v>45443</c:v>
                </c:pt>
                <c:pt idx="152">
                  <c:v>45444</c:v>
                </c:pt>
                <c:pt idx="153">
                  <c:v>45445</c:v>
                </c:pt>
                <c:pt idx="154">
                  <c:v>45446</c:v>
                </c:pt>
                <c:pt idx="155">
                  <c:v>45447</c:v>
                </c:pt>
                <c:pt idx="156">
                  <c:v>45448</c:v>
                </c:pt>
                <c:pt idx="157">
                  <c:v>45449</c:v>
                </c:pt>
                <c:pt idx="158">
                  <c:v>45450</c:v>
                </c:pt>
                <c:pt idx="159">
                  <c:v>45451</c:v>
                </c:pt>
                <c:pt idx="160">
                  <c:v>45452</c:v>
                </c:pt>
                <c:pt idx="161">
                  <c:v>45453</c:v>
                </c:pt>
                <c:pt idx="162">
                  <c:v>45454</c:v>
                </c:pt>
                <c:pt idx="163">
                  <c:v>45455</c:v>
                </c:pt>
                <c:pt idx="164">
                  <c:v>45456</c:v>
                </c:pt>
                <c:pt idx="165">
                  <c:v>45457</c:v>
                </c:pt>
                <c:pt idx="166">
                  <c:v>45458</c:v>
                </c:pt>
                <c:pt idx="167">
                  <c:v>45459</c:v>
                </c:pt>
                <c:pt idx="168">
                  <c:v>45460</c:v>
                </c:pt>
                <c:pt idx="169">
                  <c:v>45461</c:v>
                </c:pt>
                <c:pt idx="170">
                  <c:v>45462</c:v>
                </c:pt>
                <c:pt idx="171">
                  <c:v>45463</c:v>
                </c:pt>
                <c:pt idx="172">
                  <c:v>45464</c:v>
                </c:pt>
                <c:pt idx="173">
                  <c:v>45465</c:v>
                </c:pt>
                <c:pt idx="174">
                  <c:v>45466</c:v>
                </c:pt>
                <c:pt idx="175">
                  <c:v>45467</c:v>
                </c:pt>
                <c:pt idx="176">
                  <c:v>45468</c:v>
                </c:pt>
                <c:pt idx="177">
                  <c:v>45469</c:v>
                </c:pt>
                <c:pt idx="178">
                  <c:v>45470</c:v>
                </c:pt>
                <c:pt idx="179">
                  <c:v>45471</c:v>
                </c:pt>
                <c:pt idx="180">
                  <c:v>45472</c:v>
                </c:pt>
                <c:pt idx="181">
                  <c:v>45473</c:v>
                </c:pt>
                <c:pt idx="182">
                  <c:v>45474</c:v>
                </c:pt>
                <c:pt idx="183">
                  <c:v>45475</c:v>
                </c:pt>
                <c:pt idx="184">
                  <c:v>45476</c:v>
                </c:pt>
                <c:pt idx="185">
                  <c:v>45477</c:v>
                </c:pt>
                <c:pt idx="186">
                  <c:v>45478</c:v>
                </c:pt>
                <c:pt idx="187">
                  <c:v>45479</c:v>
                </c:pt>
                <c:pt idx="188">
                  <c:v>45480</c:v>
                </c:pt>
                <c:pt idx="189">
                  <c:v>45481</c:v>
                </c:pt>
                <c:pt idx="190">
                  <c:v>45482</c:v>
                </c:pt>
                <c:pt idx="191">
                  <c:v>45483</c:v>
                </c:pt>
                <c:pt idx="192">
                  <c:v>45484</c:v>
                </c:pt>
                <c:pt idx="193">
                  <c:v>45485</c:v>
                </c:pt>
                <c:pt idx="194">
                  <c:v>45486</c:v>
                </c:pt>
                <c:pt idx="195">
                  <c:v>45487</c:v>
                </c:pt>
                <c:pt idx="196">
                  <c:v>45488</c:v>
                </c:pt>
                <c:pt idx="197">
                  <c:v>45489</c:v>
                </c:pt>
                <c:pt idx="198">
                  <c:v>45490</c:v>
                </c:pt>
                <c:pt idx="199">
                  <c:v>45491</c:v>
                </c:pt>
                <c:pt idx="200">
                  <c:v>45492</c:v>
                </c:pt>
                <c:pt idx="201">
                  <c:v>45493</c:v>
                </c:pt>
                <c:pt idx="202">
                  <c:v>45494</c:v>
                </c:pt>
                <c:pt idx="203">
                  <c:v>45495</c:v>
                </c:pt>
                <c:pt idx="204">
                  <c:v>45496</c:v>
                </c:pt>
                <c:pt idx="205">
                  <c:v>45497</c:v>
                </c:pt>
                <c:pt idx="206">
                  <c:v>45498</c:v>
                </c:pt>
                <c:pt idx="207">
                  <c:v>45499</c:v>
                </c:pt>
                <c:pt idx="208">
                  <c:v>45500</c:v>
                </c:pt>
                <c:pt idx="209">
                  <c:v>45501</c:v>
                </c:pt>
                <c:pt idx="210">
                  <c:v>45502</c:v>
                </c:pt>
                <c:pt idx="211">
                  <c:v>45503</c:v>
                </c:pt>
                <c:pt idx="212">
                  <c:v>45504</c:v>
                </c:pt>
                <c:pt idx="213">
                  <c:v>45505</c:v>
                </c:pt>
                <c:pt idx="214">
                  <c:v>45506</c:v>
                </c:pt>
                <c:pt idx="215">
                  <c:v>45507</c:v>
                </c:pt>
                <c:pt idx="216">
                  <c:v>45508</c:v>
                </c:pt>
                <c:pt idx="217">
                  <c:v>45509</c:v>
                </c:pt>
                <c:pt idx="218">
                  <c:v>45510</c:v>
                </c:pt>
                <c:pt idx="219">
                  <c:v>45511</c:v>
                </c:pt>
                <c:pt idx="220">
                  <c:v>45512</c:v>
                </c:pt>
                <c:pt idx="221">
                  <c:v>45513</c:v>
                </c:pt>
                <c:pt idx="222">
                  <c:v>45514</c:v>
                </c:pt>
                <c:pt idx="223">
                  <c:v>45515</c:v>
                </c:pt>
                <c:pt idx="224">
                  <c:v>45516</c:v>
                </c:pt>
                <c:pt idx="225">
                  <c:v>45517</c:v>
                </c:pt>
                <c:pt idx="226">
                  <c:v>45518</c:v>
                </c:pt>
                <c:pt idx="227">
                  <c:v>45519</c:v>
                </c:pt>
                <c:pt idx="228">
                  <c:v>45520</c:v>
                </c:pt>
                <c:pt idx="229">
                  <c:v>45521</c:v>
                </c:pt>
                <c:pt idx="230">
                  <c:v>45522</c:v>
                </c:pt>
                <c:pt idx="231">
                  <c:v>45523</c:v>
                </c:pt>
                <c:pt idx="232">
                  <c:v>45524</c:v>
                </c:pt>
                <c:pt idx="233">
                  <c:v>45525</c:v>
                </c:pt>
                <c:pt idx="234">
                  <c:v>45526</c:v>
                </c:pt>
                <c:pt idx="235">
                  <c:v>45527</c:v>
                </c:pt>
                <c:pt idx="236">
                  <c:v>45528</c:v>
                </c:pt>
                <c:pt idx="237">
                  <c:v>45529</c:v>
                </c:pt>
                <c:pt idx="238">
                  <c:v>45530</c:v>
                </c:pt>
                <c:pt idx="239">
                  <c:v>45531</c:v>
                </c:pt>
                <c:pt idx="240">
                  <c:v>45532</c:v>
                </c:pt>
                <c:pt idx="241">
                  <c:v>45533</c:v>
                </c:pt>
                <c:pt idx="242">
                  <c:v>45534</c:v>
                </c:pt>
                <c:pt idx="243">
                  <c:v>45535</c:v>
                </c:pt>
                <c:pt idx="244">
                  <c:v>45536</c:v>
                </c:pt>
                <c:pt idx="245">
                  <c:v>45537</c:v>
                </c:pt>
                <c:pt idx="246">
                  <c:v>45538</c:v>
                </c:pt>
                <c:pt idx="247">
                  <c:v>45539</c:v>
                </c:pt>
                <c:pt idx="248">
                  <c:v>45540</c:v>
                </c:pt>
                <c:pt idx="249">
                  <c:v>45541</c:v>
                </c:pt>
                <c:pt idx="250">
                  <c:v>45542</c:v>
                </c:pt>
                <c:pt idx="251">
                  <c:v>45543</c:v>
                </c:pt>
                <c:pt idx="252">
                  <c:v>45544</c:v>
                </c:pt>
                <c:pt idx="253">
                  <c:v>45545</c:v>
                </c:pt>
                <c:pt idx="254">
                  <c:v>45546</c:v>
                </c:pt>
                <c:pt idx="255">
                  <c:v>45547</c:v>
                </c:pt>
                <c:pt idx="256">
                  <c:v>45548</c:v>
                </c:pt>
                <c:pt idx="257">
                  <c:v>45549</c:v>
                </c:pt>
                <c:pt idx="258">
                  <c:v>45550</c:v>
                </c:pt>
                <c:pt idx="259">
                  <c:v>45551</c:v>
                </c:pt>
                <c:pt idx="260">
                  <c:v>45552</c:v>
                </c:pt>
                <c:pt idx="261">
                  <c:v>45553</c:v>
                </c:pt>
                <c:pt idx="262">
                  <c:v>45554</c:v>
                </c:pt>
                <c:pt idx="263">
                  <c:v>45555</c:v>
                </c:pt>
                <c:pt idx="264">
                  <c:v>45556</c:v>
                </c:pt>
                <c:pt idx="265">
                  <c:v>45557</c:v>
                </c:pt>
                <c:pt idx="266">
                  <c:v>45558</c:v>
                </c:pt>
                <c:pt idx="267">
                  <c:v>45559</c:v>
                </c:pt>
                <c:pt idx="268">
                  <c:v>45560</c:v>
                </c:pt>
                <c:pt idx="269">
                  <c:v>45561</c:v>
                </c:pt>
                <c:pt idx="270">
                  <c:v>45562</c:v>
                </c:pt>
                <c:pt idx="271">
                  <c:v>45563</c:v>
                </c:pt>
                <c:pt idx="272">
                  <c:v>45564</c:v>
                </c:pt>
                <c:pt idx="273">
                  <c:v>45565</c:v>
                </c:pt>
                <c:pt idx="274">
                  <c:v>45566</c:v>
                </c:pt>
                <c:pt idx="275">
                  <c:v>45567</c:v>
                </c:pt>
                <c:pt idx="276">
                  <c:v>45568</c:v>
                </c:pt>
                <c:pt idx="277">
                  <c:v>45569</c:v>
                </c:pt>
                <c:pt idx="278">
                  <c:v>45570</c:v>
                </c:pt>
                <c:pt idx="279">
                  <c:v>45571</c:v>
                </c:pt>
                <c:pt idx="280">
                  <c:v>45572</c:v>
                </c:pt>
                <c:pt idx="281">
                  <c:v>45573</c:v>
                </c:pt>
                <c:pt idx="282">
                  <c:v>45574</c:v>
                </c:pt>
                <c:pt idx="283">
                  <c:v>45575</c:v>
                </c:pt>
                <c:pt idx="284">
                  <c:v>45576</c:v>
                </c:pt>
                <c:pt idx="285">
                  <c:v>45577</c:v>
                </c:pt>
                <c:pt idx="286">
                  <c:v>45578</c:v>
                </c:pt>
                <c:pt idx="287">
                  <c:v>45579</c:v>
                </c:pt>
                <c:pt idx="288">
                  <c:v>45580</c:v>
                </c:pt>
                <c:pt idx="289">
                  <c:v>45581</c:v>
                </c:pt>
                <c:pt idx="290">
                  <c:v>45582</c:v>
                </c:pt>
                <c:pt idx="291">
                  <c:v>45583</c:v>
                </c:pt>
                <c:pt idx="292">
                  <c:v>45584</c:v>
                </c:pt>
                <c:pt idx="293">
                  <c:v>45585</c:v>
                </c:pt>
                <c:pt idx="294">
                  <c:v>45586</c:v>
                </c:pt>
                <c:pt idx="295">
                  <c:v>45587</c:v>
                </c:pt>
                <c:pt idx="296">
                  <c:v>45588</c:v>
                </c:pt>
                <c:pt idx="297">
                  <c:v>45589</c:v>
                </c:pt>
                <c:pt idx="298">
                  <c:v>45590</c:v>
                </c:pt>
                <c:pt idx="299">
                  <c:v>45591</c:v>
                </c:pt>
                <c:pt idx="300">
                  <c:v>45592</c:v>
                </c:pt>
                <c:pt idx="301">
                  <c:v>45593</c:v>
                </c:pt>
                <c:pt idx="302">
                  <c:v>45594</c:v>
                </c:pt>
                <c:pt idx="303">
                  <c:v>45595</c:v>
                </c:pt>
                <c:pt idx="304">
                  <c:v>45596</c:v>
                </c:pt>
                <c:pt idx="305">
                  <c:v>45597</c:v>
                </c:pt>
                <c:pt idx="306">
                  <c:v>45598</c:v>
                </c:pt>
                <c:pt idx="307">
                  <c:v>45599</c:v>
                </c:pt>
                <c:pt idx="308">
                  <c:v>45600</c:v>
                </c:pt>
                <c:pt idx="309">
                  <c:v>45601</c:v>
                </c:pt>
                <c:pt idx="310">
                  <c:v>45602</c:v>
                </c:pt>
                <c:pt idx="311">
                  <c:v>45603</c:v>
                </c:pt>
                <c:pt idx="312">
                  <c:v>45604</c:v>
                </c:pt>
                <c:pt idx="313">
                  <c:v>45605</c:v>
                </c:pt>
                <c:pt idx="314">
                  <c:v>45606</c:v>
                </c:pt>
                <c:pt idx="315">
                  <c:v>45607</c:v>
                </c:pt>
                <c:pt idx="316">
                  <c:v>45608</c:v>
                </c:pt>
                <c:pt idx="317">
                  <c:v>45609</c:v>
                </c:pt>
                <c:pt idx="318">
                  <c:v>45610</c:v>
                </c:pt>
                <c:pt idx="319">
                  <c:v>45611</c:v>
                </c:pt>
                <c:pt idx="320">
                  <c:v>45612</c:v>
                </c:pt>
                <c:pt idx="321">
                  <c:v>45613</c:v>
                </c:pt>
                <c:pt idx="322">
                  <c:v>45614</c:v>
                </c:pt>
                <c:pt idx="323">
                  <c:v>45615</c:v>
                </c:pt>
                <c:pt idx="324">
                  <c:v>45616</c:v>
                </c:pt>
                <c:pt idx="325">
                  <c:v>45617</c:v>
                </c:pt>
                <c:pt idx="326">
                  <c:v>45618</c:v>
                </c:pt>
                <c:pt idx="327">
                  <c:v>45619</c:v>
                </c:pt>
                <c:pt idx="328">
                  <c:v>45620</c:v>
                </c:pt>
                <c:pt idx="329">
                  <c:v>45621</c:v>
                </c:pt>
                <c:pt idx="330">
                  <c:v>45622</c:v>
                </c:pt>
                <c:pt idx="331">
                  <c:v>45623</c:v>
                </c:pt>
                <c:pt idx="332">
                  <c:v>45624</c:v>
                </c:pt>
                <c:pt idx="333">
                  <c:v>45625</c:v>
                </c:pt>
                <c:pt idx="334">
                  <c:v>45626</c:v>
                </c:pt>
                <c:pt idx="335">
                  <c:v>45627</c:v>
                </c:pt>
                <c:pt idx="336">
                  <c:v>45628</c:v>
                </c:pt>
                <c:pt idx="337">
                  <c:v>45629</c:v>
                </c:pt>
                <c:pt idx="338">
                  <c:v>45630</c:v>
                </c:pt>
                <c:pt idx="339">
                  <c:v>45631</c:v>
                </c:pt>
                <c:pt idx="340">
                  <c:v>45632</c:v>
                </c:pt>
                <c:pt idx="341">
                  <c:v>45633</c:v>
                </c:pt>
                <c:pt idx="342">
                  <c:v>45634</c:v>
                </c:pt>
                <c:pt idx="343">
                  <c:v>45635</c:v>
                </c:pt>
                <c:pt idx="344">
                  <c:v>45636</c:v>
                </c:pt>
                <c:pt idx="345">
                  <c:v>45637</c:v>
                </c:pt>
                <c:pt idx="346">
                  <c:v>45638</c:v>
                </c:pt>
                <c:pt idx="347">
                  <c:v>45639</c:v>
                </c:pt>
                <c:pt idx="348">
                  <c:v>45640</c:v>
                </c:pt>
                <c:pt idx="349">
                  <c:v>45641</c:v>
                </c:pt>
                <c:pt idx="350">
                  <c:v>45642</c:v>
                </c:pt>
                <c:pt idx="351">
                  <c:v>45643</c:v>
                </c:pt>
                <c:pt idx="352">
                  <c:v>45644</c:v>
                </c:pt>
                <c:pt idx="353">
                  <c:v>45645</c:v>
                </c:pt>
                <c:pt idx="354">
                  <c:v>45646</c:v>
                </c:pt>
                <c:pt idx="355">
                  <c:v>45647</c:v>
                </c:pt>
                <c:pt idx="356">
                  <c:v>45648</c:v>
                </c:pt>
                <c:pt idx="357">
                  <c:v>45649</c:v>
                </c:pt>
                <c:pt idx="358">
                  <c:v>45650</c:v>
                </c:pt>
                <c:pt idx="359">
                  <c:v>45651</c:v>
                </c:pt>
                <c:pt idx="360">
                  <c:v>45652</c:v>
                </c:pt>
                <c:pt idx="361">
                  <c:v>45653</c:v>
                </c:pt>
                <c:pt idx="362">
                  <c:v>45654</c:v>
                </c:pt>
                <c:pt idx="363">
                  <c:v>45655</c:v>
                </c:pt>
                <c:pt idx="364">
                  <c:v>45656</c:v>
                </c:pt>
                <c:pt idx="365">
                  <c:v>45657</c:v>
                </c:pt>
              </c:numCache>
            </c:numRef>
          </c:cat>
          <c:val>
            <c:numRef>
              <c:f>'EU Storage'!$BD$4:$BD$369</c:f>
              <c:numCache>
                <c:formatCode>0.00</c:formatCode>
                <c:ptCount val="366"/>
                <c:pt idx="0">
                  <c:v>54.515154545454543</c:v>
                </c:pt>
                <c:pt idx="1">
                  <c:v>54.511463636363629</c:v>
                </c:pt>
                <c:pt idx="2">
                  <c:v>54.371554545454543</c:v>
                </c:pt>
                <c:pt idx="3">
                  <c:v>54.120463636363638</c:v>
                </c:pt>
                <c:pt idx="4">
                  <c:v>53.731509090909093</c:v>
                </c:pt>
                <c:pt idx="5">
                  <c:v>53.336836363636365</c:v>
                </c:pt>
                <c:pt idx="6">
                  <c:v>52.813699999999997</c:v>
                </c:pt>
                <c:pt idx="7">
                  <c:v>52.380490909090902</c:v>
                </c:pt>
                <c:pt idx="8">
                  <c:v>51.946863636363631</c:v>
                </c:pt>
                <c:pt idx="9">
                  <c:v>51.207509090909092</c:v>
                </c:pt>
                <c:pt idx="10">
                  <c:v>50.471236363636358</c:v>
                </c:pt>
                <c:pt idx="11">
                  <c:v>49.725318181818189</c:v>
                </c:pt>
                <c:pt idx="12">
                  <c:v>49.007445454545454</c:v>
                </c:pt>
                <c:pt idx="13">
                  <c:v>48.286736363636358</c:v>
                </c:pt>
                <c:pt idx="14">
                  <c:v>47.721963636363633</c:v>
                </c:pt>
                <c:pt idx="15">
                  <c:v>47.223063636363641</c:v>
                </c:pt>
                <c:pt idx="16">
                  <c:v>46.571618181818174</c:v>
                </c:pt>
                <c:pt idx="17">
                  <c:v>45.868481818181813</c:v>
                </c:pt>
                <c:pt idx="18">
                  <c:v>45.235854545454544</c:v>
                </c:pt>
                <c:pt idx="19">
                  <c:v>44.576663636363634</c:v>
                </c:pt>
                <c:pt idx="20">
                  <c:v>43.877936363636366</c:v>
                </c:pt>
                <c:pt idx="21">
                  <c:v>43.290863636363639</c:v>
                </c:pt>
                <c:pt idx="22">
                  <c:v>42.732327272727275</c:v>
                </c:pt>
                <c:pt idx="23">
                  <c:v>42.025981818181819</c:v>
                </c:pt>
                <c:pt idx="24">
                  <c:v>41.291727272727272</c:v>
                </c:pt>
                <c:pt idx="25">
                  <c:v>40.602181818181819</c:v>
                </c:pt>
                <c:pt idx="26">
                  <c:v>40.005509090909094</c:v>
                </c:pt>
                <c:pt idx="27">
                  <c:v>39.437045454545455</c:v>
                </c:pt>
                <c:pt idx="28">
                  <c:v>39.074472727272727</c:v>
                </c:pt>
                <c:pt idx="29">
                  <c:v>38.720718181818185</c:v>
                </c:pt>
                <c:pt idx="30">
                  <c:v>38.162790909090909</c:v>
                </c:pt>
                <c:pt idx="31">
                  <c:v>37.712618181818179</c:v>
                </c:pt>
                <c:pt idx="32">
                  <c:v>37.269872727272727</c:v>
                </c:pt>
                <c:pt idx="33">
                  <c:v>36.851900000000001</c:v>
                </c:pt>
                <c:pt idx="34">
                  <c:v>36.508600000000001</c:v>
                </c:pt>
                <c:pt idx="35">
                  <c:v>36.262481818181818</c:v>
                </c:pt>
                <c:pt idx="36">
                  <c:v>36.035018181818181</c:v>
                </c:pt>
                <c:pt idx="37">
                  <c:v>35.635390909090908</c:v>
                </c:pt>
                <c:pt idx="38">
                  <c:v>35.263572727272724</c:v>
                </c:pt>
                <c:pt idx="39">
                  <c:v>34.909445454545455</c:v>
                </c:pt>
                <c:pt idx="40">
                  <c:v>34.49009090909091</c:v>
                </c:pt>
                <c:pt idx="41">
                  <c:v>34.062809090909091</c:v>
                </c:pt>
                <c:pt idx="42">
                  <c:v>33.714463636363639</c:v>
                </c:pt>
                <c:pt idx="43">
                  <c:v>33.447254545454548</c:v>
                </c:pt>
                <c:pt idx="44">
                  <c:v>33.087527272727272</c:v>
                </c:pt>
                <c:pt idx="45">
                  <c:v>32.713718181818187</c:v>
                </c:pt>
                <c:pt idx="46">
                  <c:v>32.410109090909089</c:v>
                </c:pt>
                <c:pt idx="47">
                  <c:v>32.175445454545454</c:v>
                </c:pt>
                <c:pt idx="48">
                  <c:v>31.930818181818179</c:v>
                </c:pt>
                <c:pt idx="49">
                  <c:v>31.705554545454547</c:v>
                </c:pt>
                <c:pt idx="50">
                  <c:v>31.532181818181815</c:v>
                </c:pt>
                <c:pt idx="51">
                  <c:v>31.201636363636364</c:v>
                </c:pt>
                <c:pt idx="52">
                  <c:v>30.865990909090907</c:v>
                </c:pt>
                <c:pt idx="53">
                  <c:v>30.585009090909089</c:v>
                </c:pt>
                <c:pt idx="54">
                  <c:v>30.330445454545455</c:v>
                </c:pt>
                <c:pt idx="55">
                  <c:v>30.079572727272726</c:v>
                </c:pt>
                <c:pt idx="56">
                  <c:v>29.905727272727276</c:v>
                </c:pt>
                <c:pt idx="57">
                  <c:v>29.747036363636365</c:v>
                </c:pt>
                <c:pt idx="58">
                  <c:v>29.396881818181818</c:v>
                </c:pt>
                <c:pt idx="59">
                  <c:v>29</c:v>
                </c:pt>
                <c:pt idx="60">
                  <c:v>29.042727272727276</c:v>
                </c:pt>
                <c:pt idx="61">
                  <c:v>28.71057272727273</c:v>
                </c:pt>
                <c:pt idx="62">
                  <c:v>28.403590909090909</c:v>
                </c:pt>
                <c:pt idx="63">
                  <c:v>28.132554545454546</c:v>
                </c:pt>
                <c:pt idx="64">
                  <c:v>27.945118181818181</c:v>
                </c:pt>
                <c:pt idx="65">
                  <c:v>27.735363636363637</c:v>
                </c:pt>
                <c:pt idx="66">
                  <c:v>27.352509090909088</c:v>
                </c:pt>
                <c:pt idx="67">
                  <c:v>27.031999999999996</c:v>
                </c:pt>
                <c:pt idx="68">
                  <c:v>26.783545454545457</c:v>
                </c:pt>
                <c:pt idx="69">
                  <c:v>26.693427272727273</c:v>
                </c:pt>
                <c:pt idx="70">
                  <c:v>26.586118181818179</c:v>
                </c:pt>
                <c:pt idx="71">
                  <c:v>26.584227272727272</c:v>
                </c:pt>
                <c:pt idx="72">
                  <c:v>26.577990909090907</c:v>
                </c:pt>
                <c:pt idx="73">
                  <c:v>26.396663636363634</c:v>
                </c:pt>
                <c:pt idx="74">
                  <c:v>26.234490909090912</c:v>
                </c:pt>
                <c:pt idx="75">
                  <c:v>26.127845454545454</c:v>
                </c:pt>
                <c:pt idx="76">
                  <c:v>26.038018181818185</c:v>
                </c:pt>
                <c:pt idx="77">
                  <c:v>25.979190909090907</c:v>
                </c:pt>
                <c:pt idx="78">
                  <c:v>25.882427272727274</c:v>
                </c:pt>
                <c:pt idx="79">
                  <c:v>26.083836363636362</c:v>
                </c:pt>
                <c:pt idx="80">
                  <c:v>26.02489090909091</c:v>
                </c:pt>
                <c:pt idx="81">
                  <c:v>26.02493636363636</c:v>
                </c:pt>
                <c:pt idx="82">
                  <c:v>26.063445454545455</c:v>
                </c:pt>
                <c:pt idx="83">
                  <c:v>26.185954545454546</c:v>
                </c:pt>
                <c:pt idx="84">
                  <c:v>26.309863636363637</c:v>
                </c:pt>
                <c:pt idx="85">
                  <c:v>26.528936363636365</c:v>
                </c:pt>
                <c:pt idx="86">
                  <c:v>26.764281818181818</c:v>
                </c:pt>
                <c:pt idx="87">
                  <c:v>26.870736363636365</c:v>
                </c:pt>
                <c:pt idx="88">
                  <c:v>26.969427272727273</c:v>
                </c:pt>
                <c:pt idx="89">
                  <c:v>26.99668181818182</c:v>
                </c:pt>
                <c:pt idx="90">
                  <c:v>26.623872727272726</c:v>
                </c:pt>
                <c:pt idx="91">
                  <c:v>26.654236363636361</c:v>
                </c:pt>
                <c:pt idx="92">
                  <c:v>26.608436363636361</c:v>
                </c:pt>
                <c:pt idx="93">
                  <c:v>26.549627272727275</c:v>
                </c:pt>
                <c:pt idx="94">
                  <c:v>26.459427272727272</c:v>
                </c:pt>
                <c:pt idx="95">
                  <c:v>26.389990909090908</c:v>
                </c:pt>
                <c:pt idx="96">
                  <c:v>26.513699999999996</c:v>
                </c:pt>
                <c:pt idx="97">
                  <c:v>26.662472727272725</c:v>
                </c:pt>
                <c:pt idx="98">
                  <c:v>26.814763636363637</c:v>
                </c:pt>
                <c:pt idx="99">
                  <c:v>27.002345454545456</c:v>
                </c:pt>
                <c:pt idx="100">
                  <c:v>27.217845454545454</c:v>
                </c:pt>
                <c:pt idx="101">
                  <c:v>27.331209090909091</c:v>
                </c:pt>
                <c:pt idx="102">
                  <c:v>27.558518181818183</c:v>
                </c:pt>
                <c:pt idx="103">
                  <c:v>27.823254545454542</c:v>
                </c:pt>
                <c:pt idx="104">
                  <c:v>28.132163636363636</c:v>
                </c:pt>
                <c:pt idx="105">
                  <c:v>28.563218181818183</c:v>
                </c:pt>
                <c:pt idx="106">
                  <c:v>28.989527272727273</c:v>
                </c:pt>
                <c:pt idx="107">
                  <c:v>29.42630909090909</c:v>
                </c:pt>
                <c:pt idx="108">
                  <c:v>29.714063636363633</c:v>
                </c:pt>
                <c:pt idx="109">
                  <c:v>29.663836363636367</c:v>
                </c:pt>
                <c:pt idx="110">
                  <c:v>29.660018181818181</c:v>
                </c:pt>
                <c:pt idx="111">
                  <c:v>29.722954545454545</c:v>
                </c:pt>
                <c:pt idx="112">
                  <c:v>29.789654545454543</c:v>
                </c:pt>
                <c:pt idx="113">
                  <c:v>29.874699999999997</c:v>
                </c:pt>
                <c:pt idx="114">
                  <c:v>30.117236363636366</c:v>
                </c:pt>
                <c:pt idx="115">
                  <c:v>30.356245454545455</c:v>
                </c:pt>
                <c:pt idx="116">
                  <c:v>30.44869090909091</c:v>
                </c:pt>
                <c:pt idx="117">
                  <c:v>30.523845454545452</c:v>
                </c:pt>
                <c:pt idx="118">
                  <c:v>30.622318181818184</c:v>
                </c:pt>
                <c:pt idx="119">
                  <c:v>30.715636363636364</c:v>
                </c:pt>
                <c:pt idx="120">
                  <c:v>30.526963636363636</c:v>
                </c:pt>
                <c:pt idx="121">
                  <c:v>30.739427272727269</c:v>
                </c:pt>
                <c:pt idx="122">
                  <c:v>30.958781818181819</c:v>
                </c:pt>
                <c:pt idx="123">
                  <c:v>31.058327272727272</c:v>
                </c:pt>
                <c:pt idx="124">
                  <c:v>31.180045454545454</c:v>
                </c:pt>
                <c:pt idx="125">
                  <c:v>31.209563636363637</c:v>
                </c:pt>
                <c:pt idx="126">
                  <c:v>31.207581818181815</c:v>
                </c:pt>
                <c:pt idx="127">
                  <c:v>31.256045454545458</c:v>
                </c:pt>
                <c:pt idx="128">
                  <c:v>31.540163636363637</c:v>
                </c:pt>
                <c:pt idx="129">
                  <c:v>31.95092727272727</c:v>
                </c:pt>
                <c:pt idx="130">
                  <c:v>32.324954545454545</c:v>
                </c:pt>
                <c:pt idx="131">
                  <c:v>32.641372727272724</c:v>
                </c:pt>
                <c:pt idx="132">
                  <c:v>32.93118181818182</c:v>
                </c:pt>
                <c:pt idx="133">
                  <c:v>33.269390909090909</c:v>
                </c:pt>
                <c:pt idx="134">
                  <c:v>33.581818181818178</c:v>
                </c:pt>
                <c:pt idx="135">
                  <c:v>33.918154545454541</c:v>
                </c:pt>
                <c:pt idx="136">
                  <c:v>34.264109090909088</c:v>
                </c:pt>
                <c:pt idx="137">
                  <c:v>34.476909090909089</c:v>
                </c:pt>
                <c:pt idx="138">
                  <c:v>34.620781818181818</c:v>
                </c:pt>
                <c:pt idx="139">
                  <c:v>34.7851</c:v>
                </c:pt>
                <c:pt idx="140">
                  <c:v>35.045536363636366</c:v>
                </c:pt>
                <c:pt idx="141">
                  <c:v>35.362018181818179</c:v>
                </c:pt>
                <c:pt idx="142">
                  <c:v>35.72264545454545</c:v>
                </c:pt>
                <c:pt idx="143">
                  <c:v>36.10099090909091</c:v>
                </c:pt>
                <c:pt idx="144">
                  <c:v>36.425309090909089</c:v>
                </c:pt>
                <c:pt idx="145">
                  <c:v>36.663345454545457</c:v>
                </c:pt>
                <c:pt idx="146">
                  <c:v>36.857409090909094</c:v>
                </c:pt>
                <c:pt idx="147">
                  <c:v>37.020981818181816</c:v>
                </c:pt>
                <c:pt idx="148">
                  <c:v>37.274836363636361</c:v>
                </c:pt>
                <c:pt idx="149">
                  <c:v>37.689709090909091</c:v>
                </c:pt>
                <c:pt idx="150">
                  <c:v>38.125209090909088</c:v>
                </c:pt>
                <c:pt idx="151">
                  <c:v>38.361699999999999</c:v>
                </c:pt>
                <c:pt idx="152">
                  <c:v>38.73550909090909</c:v>
                </c:pt>
                <c:pt idx="153">
                  <c:v>39.15867272727273</c:v>
                </c:pt>
                <c:pt idx="154">
                  <c:v>39.568263636363639</c:v>
                </c:pt>
                <c:pt idx="155">
                  <c:v>39.966072727272724</c:v>
                </c:pt>
                <c:pt idx="156">
                  <c:v>40.399345454545454</c:v>
                </c:pt>
                <c:pt idx="157">
                  <c:v>40.842872727272727</c:v>
                </c:pt>
                <c:pt idx="158">
                  <c:v>41.165581818181813</c:v>
                </c:pt>
                <c:pt idx="159">
                  <c:v>41.478981818181815</c:v>
                </c:pt>
                <c:pt idx="160">
                  <c:v>41.707072727272731</c:v>
                </c:pt>
                <c:pt idx="161">
                  <c:v>42.006181818181815</c:v>
                </c:pt>
                <c:pt idx="162">
                  <c:v>42.327881818181815</c:v>
                </c:pt>
                <c:pt idx="163">
                  <c:v>42.769490909090912</c:v>
                </c:pt>
                <c:pt idx="164">
                  <c:v>43.234609090909089</c:v>
                </c:pt>
                <c:pt idx="165">
                  <c:v>43.59523636363636</c:v>
                </c:pt>
                <c:pt idx="166">
                  <c:v>43.891663636363631</c:v>
                </c:pt>
                <c:pt idx="167">
                  <c:v>44.175427272727276</c:v>
                </c:pt>
                <c:pt idx="168">
                  <c:v>44.455754545454546</c:v>
                </c:pt>
                <c:pt idx="169">
                  <c:v>44.802672727272729</c:v>
                </c:pt>
                <c:pt idx="170">
                  <c:v>45.20360909090909</c:v>
                </c:pt>
                <c:pt idx="171">
                  <c:v>45.608518181818177</c:v>
                </c:pt>
                <c:pt idx="172">
                  <c:v>45.911854545454545</c:v>
                </c:pt>
                <c:pt idx="173">
                  <c:v>46.113172727272726</c:v>
                </c:pt>
                <c:pt idx="174">
                  <c:v>46.315927272727272</c:v>
                </c:pt>
                <c:pt idx="175">
                  <c:v>46.535881818181821</c:v>
                </c:pt>
                <c:pt idx="176">
                  <c:v>46.797318181818177</c:v>
                </c:pt>
                <c:pt idx="177">
                  <c:v>47.170590909090905</c:v>
                </c:pt>
                <c:pt idx="178">
                  <c:v>47.57322727272728</c:v>
                </c:pt>
                <c:pt idx="179">
                  <c:v>47.87586363636364</c:v>
                </c:pt>
                <c:pt idx="180">
                  <c:v>48.165327272727268</c:v>
                </c:pt>
                <c:pt idx="181">
                  <c:v>48.442900000000002</c:v>
                </c:pt>
                <c:pt idx="182">
                  <c:v>48.742590909090907</c:v>
                </c:pt>
                <c:pt idx="183">
                  <c:v>49.005854545454547</c:v>
                </c:pt>
                <c:pt idx="184">
                  <c:v>49.43240909090909</c:v>
                </c:pt>
                <c:pt idx="185">
                  <c:v>49.881436363636361</c:v>
                </c:pt>
                <c:pt idx="186">
                  <c:v>50.258818181818178</c:v>
                </c:pt>
                <c:pt idx="187">
                  <c:v>50.533009090909097</c:v>
                </c:pt>
                <c:pt idx="188">
                  <c:v>50.763536363636369</c:v>
                </c:pt>
                <c:pt idx="189">
                  <c:v>50.990981818181815</c:v>
                </c:pt>
                <c:pt idx="190">
                  <c:v>51.285972727272728</c:v>
                </c:pt>
                <c:pt idx="191">
                  <c:v>51.700054545454549</c:v>
                </c:pt>
                <c:pt idx="192">
                  <c:v>52.123336363636369</c:v>
                </c:pt>
                <c:pt idx="193">
                  <c:v>52.419772727272722</c:v>
                </c:pt>
                <c:pt idx="194">
                  <c:v>52.584963636363639</c:v>
                </c:pt>
                <c:pt idx="195">
                  <c:v>52.761045454545453</c:v>
                </c:pt>
                <c:pt idx="196">
                  <c:v>52.922036363636359</c:v>
                </c:pt>
                <c:pt idx="197">
                  <c:v>53.164699999999996</c:v>
                </c:pt>
                <c:pt idx="198">
                  <c:v>53.46628181818182</c:v>
                </c:pt>
                <c:pt idx="199">
                  <c:v>53.778400000000005</c:v>
                </c:pt>
                <c:pt idx="200">
                  <c:v>54.00209090909091</c:v>
                </c:pt>
                <c:pt idx="201">
                  <c:v>54.189345454545453</c:v>
                </c:pt>
                <c:pt idx="202">
                  <c:v>54.365590909090905</c:v>
                </c:pt>
                <c:pt idx="203">
                  <c:v>54.542590909090904</c:v>
                </c:pt>
                <c:pt idx="204">
                  <c:v>54.882627272727269</c:v>
                </c:pt>
                <c:pt idx="205">
                  <c:v>55.307872727272731</c:v>
                </c:pt>
                <c:pt idx="206">
                  <c:v>55.727654545454541</c:v>
                </c:pt>
                <c:pt idx="207">
                  <c:v>56.060090909090903</c:v>
                </c:pt>
                <c:pt idx="208">
                  <c:v>56.393536363636365</c:v>
                </c:pt>
                <c:pt idx="209">
                  <c:v>56.747054545454539</c:v>
                </c:pt>
                <c:pt idx="210">
                  <c:v>57.104036363636368</c:v>
                </c:pt>
                <c:pt idx="211">
                  <c:v>57.45392727272727</c:v>
                </c:pt>
                <c:pt idx="212">
                  <c:v>57.84882727272727</c:v>
                </c:pt>
                <c:pt idx="213">
                  <c:v>58.185872727272724</c:v>
                </c:pt>
                <c:pt idx="214">
                  <c:v>58.548590909090905</c:v>
                </c:pt>
                <c:pt idx="215">
                  <c:v>58.855636363636364</c:v>
                </c:pt>
                <c:pt idx="216">
                  <c:v>59.15185454545454</c:v>
                </c:pt>
                <c:pt idx="217">
                  <c:v>59.462118181818184</c:v>
                </c:pt>
                <c:pt idx="218">
                  <c:v>59.843309090909088</c:v>
                </c:pt>
                <c:pt idx="219">
                  <c:v>60.24111818181818</c:v>
                </c:pt>
                <c:pt idx="220">
                  <c:v>60.637063636363635</c:v>
                </c:pt>
                <c:pt idx="221">
                  <c:v>60.947536363636367</c:v>
                </c:pt>
                <c:pt idx="222">
                  <c:v>61.278700000000001</c:v>
                </c:pt>
                <c:pt idx="223">
                  <c:v>61.564609090909087</c:v>
                </c:pt>
                <c:pt idx="224">
                  <c:v>61.873563636363635</c:v>
                </c:pt>
                <c:pt idx="225">
                  <c:v>62.214518181818178</c:v>
                </c:pt>
                <c:pt idx="226">
                  <c:v>62.624436363636363</c:v>
                </c:pt>
                <c:pt idx="227">
                  <c:v>63.024554545454542</c:v>
                </c:pt>
                <c:pt idx="228">
                  <c:v>63.37089090909091</c:v>
                </c:pt>
                <c:pt idx="229">
                  <c:v>63.666545454545457</c:v>
                </c:pt>
                <c:pt idx="230">
                  <c:v>63.976400000000005</c:v>
                </c:pt>
                <c:pt idx="231">
                  <c:v>64.291554545454545</c:v>
                </c:pt>
                <c:pt idx="232">
                  <c:v>64.641199999999998</c:v>
                </c:pt>
                <c:pt idx="233">
                  <c:v>65.014836363636363</c:v>
                </c:pt>
                <c:pt idx="234">
                  <c:v>65.395227272727269</c:v>
                </c:pt>
                <c:pt idx="235">
                  <c:v>65.732736363636363</c:v>
                </c:pt>
                <c:pt idx="236">
                  <c:v>66.072136363636361</c:v>
                </c:pt>
                <c:pt idx="237">
                  <c:v>66.394627272727277</c:v>
                </c:pt>
                <c:pt idx="238">
                  <c:v>66.714918181818177</c:v>
                </c:pt>
                <c:pt idx="239">
                  <c:v>67.069890909090915</c:v>
                </c:pt>
                <c:pt idx="240">
                  <c:v>67.455490909090912</c:v>
                </c:pt>
                <c:pt idx="241">
                  <c:v>67.853390909090905</c:v>
                </c:pt>
                <c:pt idx="242">
                  <c:v>68.174509090909083</c:v>
                </c:pt>
                <c:pt idx="243">
                  <c:v>68.358090909090905</c:v>
                </c:pt>
                <c:pt idx="244">
                  <c:v>68.821581818181826</c:v>
                </c:pt>
                <c:pt idx="245">
                  <c:v>69.031418181818182</c:v>
                </c:pt>
                <c:pt idx="246">
                  <c:v>69.26185454545454</c:v>
                </c:pt>
                <c:pt idx="247">
                  <c:v>69.565045454545455</c:v>
                </c:pt>
                <c:pt idx="248">
                  <c:v>69.908954545454549</c:v>
                </c:pt>
                <c:pt idx="249">
                  <c:v>70.128972727272725</c:v>
                </c:pt>
                <c:pt idx="250">
                  <c:v>70.305472727272729</c:v>
                </c:pt>
                <c:pt idx="251">
                  <c:v>70.519190909090909</c:v>
                </c:pt>
                <c:pt idx="252">
                  <c:v>70.738718181818186</c:v>
                </c:pt>
                <c:pt idx="253">
                  <c:v>70.947718181818175</c:v>
                </c:pt>
                <c:pt idx="254">
                  <c:v>71.2393</c:v>
                </c:pt>
                <c:pt idx="255">
                  <c:v>71.540527272727275</c:v>
                </c:pt>
                <c:pt idx="256">
                  <c:v>71.713290909090901</c:v>
                </c:pt>
                <c:pt idx="257">
                  <c:v>71.853172727272735</c:v>
                </c:pt>
                <c:pt idx="258">
                  <c:v>71.965645454545452</c:v>
                </c:pt>
                <c:pt idx="259">
                  <c:v>72.089245454545463</c:v>
                </c:pt>
                <c:pt idx="260">
                  <c:v>72.296854545454551</c:v>
                </c:pt>
                <c:pt idx="261">
                  <c:v>72.59487272727273</c:v>
                </c:pt>
                <c:pt idx="262">
                  <c:v>72.901609090909091</c:v>
                </c:pt>
                <c:pt idx="263">
                  <c:v>73.087299999999999</c:v>
                </c:pt>
                <c:pt idx="264">
                  <c:v>73.252099999999999</c:v>
                </c:pt>
                <c:pt idx="265">
                  <c:v>73.409927272727273</c:v>
                </c:pt>
                <c:pt idx="266">
                  <c:v>73.63958181818181</c:v>
                </c:pt>
                <c:pt idx="267">
                  <c:v>73.888618181818188</c:v>
                </c:pt>
                <c:pt idx="268">
                  <c:v>74.251527272727273</c:v>
                </c:pt>
                <c:pt idx="269">
                  <c:v>74.644618181818174</c:v>
                </c:pt>
                <c:pt idx="270">
                  <c:v>74.923418181818178</c:v>
                </c:pt>
                <c:pt idx="271">
                  <c:v>75.158372727272734</c:v>
                </c:pt>
                <c:pt idx="272">
                  <c:v>75.410945454545455</c:v>
                </c:pt>
                <c:pt idx="273">
                  <c:v>75.646118181818181</c:v>
                </c:pt>
                <c:pt idx="274">
                  <c:v>75.872536363636357</c:v>
                </c:pt>
                <c:pt idx="275">
                  <c:v>76.115745454545447</c:v>
                </c:pt>
                <c:pt idx="276">
                  <c:v>76.426536363636373</c:v>
                </c:pt>
                <c:pt idx="277">
                  <c:v>76.602372727272723</c:v>
                </c:pt>
                <c:pt idx="278">
                  <c:v>76.826000000000008</c:v>
                </c:pt>
                <c:pt idx="279">
                  <c:v>76.93774545454545</c:v>
                </c:pt>
                <c:pt idx="280">
                  <c:v>76.997109090909092</c:v>
                </c:pt>
                <c:pt idx="281">
                  <c:v>77.108790909090899</c:v>
                </c:pt>
                <c:pt idx="282">
                  <c:v>77.323872727272729</c:v>
                </c:pt>
                <c:pt idx="283">
                  <c:v>77.951081818181819</c:v>
                </c:pt>
                <c:pt idx="284">
                  <c:v>77.949609090909092</c:v>
                </c:pt>
                <c:pt idx="285">
                  <c:v>77.997772727272732</c:v>
                </c:pt>
                <c:pt idx="286">
                  <c:v>77.93398181818182</c:v>
                </c:pt>
                <c:pt idx="287">
                  <c:v>77.921909090909082</c:v>
                </c:pt>
                <c:pt idx="288">
                  <c:v>77.919700000000006</c:v>
                </c:pt>
                <c:pt idx="289">
                  <c:v>77.99727272727273</c:v>
                </c:pt>
                <c:pt idx="290">
                  <c:v>78.091772727272726</c:v>
                </c:pt>
                <c:pt idx="291">
                  <c:v>78.089318181818172</c:v>
                </c:pt>
                <c:pt idx="292">
                  <c:v>78.147218181818189</c:v>
                </c:pt>
                <c:pt idx="293">
                  <c:v>78.274163636363639</c:v>
                </c:pt>
                <c:pt idx="294">
                  <c:v>78.289472727272724</c:v>
                </c:pt>
                <c:pt idx="295">
                  <c:v>78.226354545454555</c:v>
                </c:pt>
                <c:pt idx="296">
                  <c:v>78.204099999999997</c:v>
                </c:pt>
                <c:pt idx="297">
                  <c:v>78.220718181818185</c:v>
                </c:pt>
                <c:pt idx="298">
                  <c:v>78.096554545454538</c:v>
                </c:pt>
                <c:pt idx="299">
                  <c:v>78.010018181818182</c:v>
                </c:pt>
                <c:pt idx="300">
                  <c:v>78.036854545454545</c:v>
                </c:pt>
                <c:pt idx="301">
                  <c:v>77.997736363636363</c:v>
                </c:pt>
                <c:pt idx="302">
                  <c:v>77.982336363636364</c:v>
                </c:pt>
                <c:pt idx="303">
                  <c:v>78.036063636363636</c:v>
                </c:pt>
                <c:pt idx="304">
                  <c:v>78.090199999999996</c:v>
                </c:pt>
                <c:pt idx="305">
                  <c:v>78.090990909090905</c:v>
                </c:pt>
                <c:pt idx="306">
                  <c:v>77.834754545454544</c:v>
                </c:pt>
                <c:pt idx="307">
                  <c:v>77.51633636363637</c:v>
                </c:pt>
                <c:pt idx="308">
                  <c:v>77.258372727272729</c:v>
                </c:pt>
                <c:pt idx="309">
                  <c:v>77.016772727272723</c:v>
                </c:pt>
                <c:pt idx="310">
                  <c:v>76.923772727272734</c:v>
                </c:pt>
                <c:pt idx="311">
                  <c:v>76.866963636363636</c:v>
                </c:pt>
                <c:pt idx="312">
                  <c:v>76.585118181818174</c:v>
                </c:pt>
                <c:pt idx="313">
                  <c:v>76.286454545454546</c:v>
                </c:pt>
                <c:pt idx="314">
                  <c:v>75.994563636363637</c:v>
                </c:pt>
                <c:pt idx="315">
                  <c:v>75.691690909090909</c:v>
                </c:pt>
                <c:pt idx="316">
                  <c:v>75.362518181818189</c:v>
                </c:pt>
                <c:pt idx="317">
                  <c:v>75.188190909090906</c:v>
                </c:pt>
                <c:pt idx="318">
                  <c:v>75.073454545454538</c:v>
                </c:pt>
                <c:pt idx="319">
                  <c:v>74.752372727272729</c:v>
                </c:pt>
                <c:pt idx="320">
                  <c:v>74.371327272727271</c:v>
                </c:pt>
                <c:pt idx="321">
                  <c:v>74.041763636363626</c:v>
                </c:pt>
                <c:pt idx="322">
                  <c:v>73.749618181818178</c:v>
                </c:pt>
                <c:pt idx="323">
                  <c:v>73.5488</c:v>
                </c:pt>
                <c:pt idx="324">
                  <c:v>73.397236363636367</c:v>
                </c:pt>
                <c:pt idx="325">
                  <c:v>73.206554545454551</c:v>
                </c:pt>
                <c:pt idx="326">
                  <c:v>72.788499999999999</c:v>
                </c:pt>
                <c:pt idx="327">
                  <c:v>72.307054545454548</c:v>
                </c:pt>
                <c:pt idx="328">
                  <c:v>71.745981818181818</c:v>
                </c:pt>
                <c:pt idx="329">
                  <c:v>71.212900000000005</c:v>
                </c:pt>
                <c:pt idx="330">
                  <c:v>70.696209090909093</c:v>
                </c:pt>
                <c:pt idx="331">
                  <c:v>70.2684</c:v>
                </c:pt>
                <c:pt idx="332">
                  <c:v>69.840154545454553</c:v>
                </c:pt>
                <c:pt idx="333">
                  <c:v>69.244609090909094</c:v>
                </c:pt>
                <c:pt idx="334">
                  <c:v>68.687190909090901</c:v>
                </c:pt>
                <c:pt idx="335">
                  <c:v>68.117509090909095</c:v>
                </c:pt>
                <c:pt idx="336">
                  <c:v>67.522081818181817</c:v>
                </c:pt>
                <c:pt idx="337">
                  <c:v>66.936909090909097</c:v>
                </c:pt>
                <c:pt idx="338">
                  <c:v>66.479472727272721</c:v>
                </c:pt>
                <c:pt idx="339">
                  <c:v>66.017318181818183</c:v>
                </c:pt>
                <c:pt idx="340">
                  <c:v>65.381009090909089</c:v>
                </c:pt>
                <c:pt idx="341">
                  <c:v>64.763300000000001</c:v>
                </c:pt>
                <c:pt idx="342">
                  <c:v>64.149245454545451</c:v>
                </c:pt>
                <c:pt idx="343">
                  <c:v>63.491809090909094</c:v>
                </c:pt>
                <c:pt idx="344">
                  <c:v>62.885072727272728</c:v>
                </c:pt>
                <c:pt idx="345">
                  <c:v>62.387563636363637</c:v>
                </c:pt>
                <c:pt idx="346">
                  <c:v>61.991054545454546</c:v>
                </c:pt>
                <c:pt idx="347">
                  <c:v>61.447136363636361</c:v>
                </c:pt>
                <c:pt idx="348">
                  <c:v>60.944381818181817</c:v>
                </c:pt>
                <c:pt idx="349">
                  <c:v>60.465609090909091</c:v>
                </c:pt>
                <c:pt idx="350">
                  <c:v>59.981154545454544</c:v>
                </c:pt>
                <c:pt idx="351">
                  <c:v>59.492945454545456</c:v>
                </c:pt>
                <c:pt idx="352">
                  <c:v>59.084890909090909</c:v>
                </c:pt>
                <c:pt idx="353">
                  <c:v>58.648727272727271</c:v>
                </c:pt>
                <c:pt idx="354">
                  <c:v>57.958490909090912</c:v>
                </c:pt>
                <c:pt idx="355">
                  <c:v>57.180227272727272</c:v>
                </c:pt>
                <c:pt idx="356">
                  <c:v>56.384981818181814</c:v>
                </c:pt>
                <c:pt idx="357">
                  <c:v>55.768590909090911</c:v>
                </c:pt>
                <c:pt idx="358">
                  <c:v>55.423645454545458</c:v>
                </c:pt>
                <c:pt idx="359">
                  <c:v>55.153181818181814</c:v>
                </c:pt>
                <c:pt idx="360">
                  <c:v>54.810745454545447</c:v>
                </c:pt>
                <c:pt idx="361">
                  <c:v>54.50781818181818</c:v>
                </c:pt>
                <c:pt idx="362">
                  <c:v>54.26945454545455</c:v>
                </c:pt>
                <c:pt idx="363">
                  <c:v>54.168181818181822</c:v>
                </c:pt>
                <c:pt idx="364">
                  <c:v>54.144727272727273</c:v>
                </c:pt>
                <c:pt idx="365">
                  <c:v>54.29200909090909</c:v>
                </c:pt>
              </c:numCache>
            </c:numRef>
          </c:val>
          <c:extLst>
            <c:ext xmlns:c16="http://schemas.microsoft.com/office/drawing/2014/chart" uri="{C3380CC4-5D6E-409C-BE32-E72D297353CC}">
              <c16:uniqueId val="{00000000-6793-4DF3-8B8F-17D2EB63CA5A}"/>
            </c:ext>
          </c:extLst>
        </c:ser>
        <c:ser>
          <c:idx val="3"/>
          <c:order val="4"/>
          <c:tx>
            <c:strRef>
              <c:f>'EU Storage'!$BE$3</c:f>
              <c:strCache>
                <c:ptCount val="1"/>
                <c:pt idx="0">
                  <c:v>5-Year Range</c:v>
                </c:pt>
              </c:strCache>
            </c:strRef>
          </c:tx>
          <c:spPr>
            <a:solidFill>
              <a:schemeClr val="bg2">
                <a:lumMod val="75000"/>
                <a:alpha val="70000"/>
              </a:schemeClr>
            </a:solidFill>
            <a:ln>
              <a:noFill/>
            </a:ln>
            <a:effectLst/>
          </c:spPr>
          <c:cat>
            <c:numRef>
              <c:f>'EU Storage'!$AO$4:$AO$369</c:f>
              <c:numCache>
                <c:formatCode>d\-mmm</c:formatCode>
                <c:ptCount val="366"/>
                <c:pt idx="0">
                  <c:v>45292</c:v>
                </c:pt>
                <c:pt idx="1">
                  <c:v>45293</c:v>
                </c:pt>
                <c:pt idx="2">
                  <c:v>45294</c:v>
                </c:pt>
                <c:pt idx="3">
                  <c:v>45295</c:v>
                </c:pt>
                <c:pt idx="4">
                  <c:v>45296</c:v>
                </c:pt>
                <c:pt idx="5">
                  <c:v>45297</c:v>
                </c:pt>
                <c:pt idx="6">
                  <c:v>45298</c:v>
                </c:pt>
                <c:pt idx="7">
                  <c:v>45299</c:v>
                </c:pt>
                <c:pt idx="8">
                  <c:v>45300</c:v>
                </c:pt>
                <c:pt idx="9">
                  <c:v>45301</c:v>
                </c:pt>
                <c:pt idx="10">
                  <c:v>45302</c:v>
                </c:pt>
                <c:pt idx="11">
                  <c:v>45303</c:v>
                </c:pt>
                <c:pt idx="12">
                  <c:v>45304</c:v>
                </c:pt>
                <c:pt idx="13">
                  <c:v>45305</c:v>
                </c:pt>
                <c:pt idx="14">
                  <c:v>45306</c:v>
                </c:pt>
                <c:pt idx="15">
                  <c:v>45307</c:v>
                </c:pt>
                <c:pt idx="16">
                  <c:v>45308</c:v>
                </c:pt>
                <c:pt idx="17">
                  <c:v>45309</c:v>
                </c:pt>
                <c:pt idx="18">
                  <c:v>45310</c:v>
                </c:pt>
                <c:pt idx="19">
                  <c:v>45311</c:v>
                </c:pt>
                <c:pt idx="20">
                  <c:v>45312</c:v>
                </c:pt>
                <c:pt idx="21">
                  <c:v>45313</c:v>
                </c:pt>
                <c:pt idx="22">
                  <c:v>45314</c:v>
                </c:pt>
                <c:pt idx="23">
                  <c:v>45315</c:v>
                </c:pt>
                <c:pt idx="24">
                  <c:v>45316</c:v>
                </c:pt>
                <c:pt idx="25">
                  <c:v>45317</c:v>
                </c:pt>
                <c:pt idx="26">
                  <c:v>45318</c:v>
                </c:pt>
                <c:pt idx="27">
                  <c:v>45319</c:v>
                </c:pt>
                <c:pt idx="28">
                  <c:v>45320</c:v>
                </c:pt>
                <c:pt idx="29">
                  <c:v>45321</c:v>
                </c:pt>
                <c:pt idx="30">
                  <c:v>45322</c:v>
                </c:pt>
                <c:pt idx="31">
                  <c:v>45323</c:v>
                </c:pt>
                <c:pt idx="32">
                  <c:v>45324</c:v>
                </c:pt>
                <c:pt idx="33">
                  <c:v>45325</c:v>
                </c:pt>
                <c:pt idx="34">
                  <c:v>45326</c:v>
                </c:pt>
                <c:pt idx="35">
                  <c:v>45327</c:v>
                </c:pt>
                <c:pt idx="36">
                  <c:v>45328</c:v>
                </c:pt>
                <c:pt idx="37">
                  <c:v>45329</c:v>
                </c:pt>
                <c:pt idx="38">
                  <c:v>45330</c:v>
                </c:pt>
                <c:pt idx="39">
                  <c:v>45331</c:v>
                </c:pt>
                <c:pt idx="40">
                  <c:v>45332</c:v>
                </c:pt>
                <c:pt idx="41">
                  <c:v>45333</c:v>
                </c:pt>
                <c:pt idx="42">
                  <c:v>45334</c:v>
                </c:pt>
                <c:pt idx="43">
                  <c:v>45335</c:v>
                </c:pt>
                <c:pt idx="44">
                  <c:v>45336</c:v>
                </c:pt>
                <c:pt idx="45">
                  <c:v>45337</c:v>
                </c:pt>
                <c:pt idx="46">
                  <c:v>45338</c:v>
                </c:pt>
                <c:pt idx="47">
                  <c:v>45339</c:v>
                </c:pt>
                <c:pt idx="48">
                  <c:v>45340</c:v>
                </c:pt>
                <c:pt idx="49">
                  <c:v>45341</c:v>
                </c:pt>
                <c:pt idx="50">
                  <c:v>45342</c:v>
                </c:pt>
                <c:pt idx="51">
                  <c:v>45343</c:v>
                </c:pt>
                <c:pt idx="52">
                  <c:v>45344</c:v>
                </c:pt>
                <c:pt idx="53">
                  <c:v>45345</c:v>
                </c:pt>
                <c:pt idx="54">
                  <c:v>45346</c:v>
                </c:pt>
                <c:pt idx="55">
                  <c:v>45347</c:v>
                </c:pt>
                <c:pt idx="56">
                  <c:v>45348</c:v>
                </c:pt>
                <c:pt idx="57">
                  <c:v>45349</c:v>
                </c:pt>
                <c:pt idx="58">
                  <c:v>45350</c:v>
                </c:pt>
                <c:pt idx="59">
                  <c:v>45351</c:v>
                </c:pt>
                <c:pt idx="60">
                  <c:v>45352</c:v>
                </c:pt>
                <c:pt idx="61">
                  <c:v>45353</c:v>
                </c:pt>
                <c:pt idx="62">
                  <c:v>45354</c:v>
                </c:pt>
                <c:pt idx="63">
                  <c:v>45355</c:v>
                </c:pt>
                <c:pt idx="64">
                  <c:v>45356</c:v>
                </c:pt>
                <c:pt idx="65">
                  <c:v>45357</c:v>
                </c:pt>
                <c:pt idx="66">
                  <c:v>45358</c:v>
                </c:pt>
                <c:pt idx="67">
                  <c:v>45359</c:v>
                </c:pt>
                <c:pt idx="68">
                  <c:v>45360</c:v>
                </c:pt>
                <c:pt idx="69">
                  <c:v>45361</c:v>
                </c:pt>
                <c:pt idx="70">
                  <c:v>45362</c:v>
                </c:pt>
                <c:pt idx="71">
                  <c:v>45363</c:v>
                </c:pt>
                <c:pt idx="72">
                  <c:v>45364</c:v>
                </c:pt>
                <c:pt idx="73">
                  <c:v>45365</c:v>
                </c:pt>
                <c:pt idx="74">
                  <c:v>45366</c:v>
                </c:pt>
                <c:pt idx="75">
                  <c:v>45367</c:v>
                </c:pt>
                <c:pt idx="76">
                  <c:v>45368</c:v>
                </c:pt>
                <c:pt idx="77">
                  <c:v>45369</c:v>
                </c:pt>
                <c:pt idx="78">
                  <c:v>45370</c:v>
                </c:pt>
                <c:pt idx="79">
                  <c:v>45371</c:v>
                </c:pt>
                <c:pt idx="80">
                  <c:v>45372</c:v>
                </c:pt>
                <c:pt idx="81">
                  <c:v>45373</c:v>
                </c:pt>
                <c:pt idx="82">
                  <c:v>45374</c:v>
                </c:pt>
                <c:pt idx="83">
                  <c:v>45375</c:v>
                </c:pt>
                <c:pt idx="84">
                  <c:v>45376</c:v>
                </c:pt>
                <c:pt idx="85">
                  <c:v>45377</c:v>
                </c:pt>
                <c:pt idx="86">
                  <c:v>45378</c:v>
                </c:pt>
                <c:pt idx="87">
                  <c:v>45379</c:v>
                </c:pt>
                <c:pt idx="88">
                  <c:v>45380</c:v>
                </c:pt>
                <c:pt idx="89">
                  <c:v>45381</c:v>
                </c:pt>
                <c:pt idx="90">
                  <c:v>45382</c:v>
                </c:pt>
                <c:pt idx="91">
                  <c:v>45383</c:v>
                </c:pt>
                <c:pt idx="92">
                  <c:v>45384</c:v>
                </c:pt>
                <c:pt idx="93">
                  <c:v>45385</c:v>
                </c:pt>
                <c:pt idx="94">
                  <c:v>45386</c:v>
                </c:pt>
                <c:pt idx="95">
                  <c:v>45387</c:v>
                </c:pt>
                <c:pt idx="96">
                  <c:v>45388</c:v>
                </c:pt>
                <c:pt idx="97">
                  <c:v>45389</c:v>
                </c:pt>
                <c:pt idx="98">
                  <c:v>45390</c:v>
                </c:pt>
                <c:pt idx="99">
                  <c:v>45391</c:v>
                </c:pt>
                <c:pt idx="100">
                  <c:v>45392</c:v>
                </c:pt>
                <c:pt idx="101">
                  <c:v>45393</c:v>
                </c:pt>
                <c:pt idx="102">
                  <c:v>45394</c:v>
                </c:pt>
                <c:pt idx="103">
                  <c:v>45395</c:v>
                </c:pt>
                <c:pt idx="104">
                  <c:v>45396</c:v>
                </c:pt>
                <c:pt idx="105">
                  <c:v>45397</c:v>
                </c:pt>
                <c:pt idx="106">
                  <c:v>45398</c:v>
                </c:pt>
                <c:pt idx="107">
                  <c:v>45399</c:v>
                </c:pt>
                <c:pt idx="108">
                  <c:v>45400</c:v>
                </c:pt>
                <c:pt idx="109">
                  <c:v>45401</c:v>
                </c:pt>
                <c:pt idx="110">
                  <c:v>45402</c:v>
                </c:pt>
                <c:pt idx="111">
                  <c:v>45403</c:v>
                </c:pt>
                <c:pt idx="112">
                  <c:v>45404</c:v>
                </c:pt>
                <c:pt idx="113">
                  <c:v>45405</c:v>
                </c:pt>
                <c:pt idx="114">
                  <c:v>45406</c:v>
                </c:pt>
                <c:pt idx="115">
                  <c:v>45407</c:v>
                </c:pt>
                <c:pt idx="116">
                  <c:v>45408</c:v>
                </c:pt>
                <c:pt idx="117">
                  <c:v>45409</c:v>
                </c:pt>
                <c:pt idx="118">
                  <c:v>45410</c:v>
                </c:pt>
                <c:pt idx="119">
                  <c:v>45411</c:v>
                </c:pt>
                <c:pt idx="120">
                  <c:v>45412</c:v>
                </c:pt>
                <c:pt idx="121">
                  <c:v>45413</c:v>
                </c:pt>
                <c:pt idx="122">
                  <c:v>45414</c:v>
                </c:pt>
                <c:pt idx="123">
                  <c:v>45415</c:v>
                </c:pt>
                <c:pt idx="124">
                  <c:v>45416</c:v>
                </c:pt>
                <c:pt idx="125">
                  <c:v>45417</c:v>
                </c:pt>
                <c:pt idx="126">
                  <c:v>45418</c:v>
                </c:pt>
                <c:pt idx="127">
                  <c:v>45419</c:v>
                </c:pt>
                <c:pt idx="128">
                  <c:v>45420</c:v>
                </c:pt>
                <c:pt idx="129">
                  <c:v>45421</c:v>
                </c:pt>
                <c:pt idx="130">
                  <c:v>45422</c:v>
                </c:pt>
                <c:pt idx="131">
                  <c:v>45423</c:v>
                </c:pt>
                <c:pt idx="132">
                  <c:v>45424</c:v>
                </c:pt>
                <c:pt idx="133">
                  <c:v>45425</c:v>
                </c:pt>
                <c:pt idx="134">
                  <c:v>45426</c:v>
                </c:pt>
                <c:pt idx="135">
                  <c:v>45427</c:v>
                </c:pt>
                <c:pt idx="136">
                  <c:v>45428</c:v>
                </c:pt>
                <c:pt idx="137">
                  <c:v>45429</c:v>
                </c:pt>
                <c:pt idx="138">
                  <c:v>45430</c:v>
                </c:pt>
                <c:pt idx="139">
                  <c:v>45431</c:v>
                </c:pt>
                <c:pt idx="140">
                  <c:v>45432</c:v>
                </c:pt>
                <c:pt idx="141">
                  <c:v>45433</c:v>
                </c:pt>
                <c:pt idx="142">
                  <c:v>45434</c:v>
                </c:pt>
                <c:pt idx="143">
                  <c:v>45435</c:v>
                </c:pt>
                <c:pt idx="144">
                  <c:v>45436</c:v>
                </c:pt>
                <c:pt idx="145">
                  <c:v>45437</c:v>
                </c:pt>
                <c:pt idx="146">
                  <c:v>45438</c:v>
                </c:pt>
                <c:pt idx="147">
                  <c:v>45439</c:v>
                </c:pt>
                <c:pt idx="148">
                  <c:v>45440</c:v>
                </c:pt>
                <c:pt idx="149">
                  <c:v>45441</c:v>
                </c:pt>
                <c:pt idx="150">
                  <c:v>45442</c:v>
                </c:pt>
                <c:pt idx="151">
                  <c:v>45443</c:v>
                </c:pt>
                <c:pt idx="152">
                  <c:v>45444</c:v>
                </c:pt>
                <c:pt idx="153">
                  <c:v>45445</c:v>
                </c:pt>
                <c:pt idx="154">
                  <c:v>45446</c:v>
                </c:pt>
                <c:pt idx="155">
                  <c:v>45447</c:v>
                </c:pt>
                <c:pt idx="156">
                  <c:v>45448</c:v>
                </c:pt>
                <c:pt idx="157">
                  <c:v>45449</c:v>
                </c:pt>
                <c:pt idx="158">
                  <c:v>45450</c:v>
                </c:pt>
                <c:pt idx="159">
                  <c:v>45451</c:v>
                </c:pt>
                <c:pt idx="160">
                  <c:v>45452</c:v>
                </c:pt>
                <c:pt idx="161">
                  <c:v>45453</c:v>
                </c:pt>
                <c:pt idx="162">
                  <c:v>45454</c:v>
                </c:pt>
                <c:pt idx="163">
                  <c:v>45455</c:v>
                </c:pt>
                <c:pt idx="164">
                  <c:v>45456</c:v>
                </c:pt>
                <c:pt idx="165">
                  <c:v>45457</c:v>
                </c:pt>
                <c:pt idx="166">
                  <c:v>45458</c:v>
                </c:pt>
                <c:pt idx="167">
                  <c:v>45459</c:v>
                </c:pt>
                <c:pt idx="168">
                  <c:v>45460</c:v>
                </c:pt>
                <c:pt idx="169">
                  <c:v>45461</c:v>
                </c:pt>
                <c:pt idx="170">
                  <c:v>45462</c:v>
                </c:pt>
                <c:pt idx="171">
                  <c:v>45463</c:v>
                </c:pt>
                <c:pt idx="172">
                  <c:v>45464</c:v>
                </c:pt>
                <c:pt idx="173">
                  <c:v>45465</c:v>
                </c:pt>
                <c:pt idx="174">
                  <c:v>45466</c:v>
                </c:pt>
                <c:pt idx="175">
                  <c:v>45467</c:v>
                </c:pt>
                <c:pt idx="176">
                  <c:v>45468</c:v>
                </c:pt>
                <c:pt idx="177">
                  <c:v>45469</c:v>
                </c:pt>
                <c:pt idx="178">
                  <c:v>45470</c:v>
                </c:pt>
                <c:pt idx="179">
                  <c:v>45471</c:v>
                </c:pt>
                <c:pt idx="180">
                  <c:v>45472</c:v>
                </c:pt>
                <c:pt idx="181">
                  <c:v>45473</c:v>
                </c:pt>
                <c:pt idx="182">
                  <c:v>45474</c:v>
                </c:pt>
                <c:pt idx="183">
                  <c:v>45475</c:v>
                </c:pt>
                <c:pt idx="184">
                  <c:v>45476</c:v>
                </c:pt>
                <c:pt idx="185">
                  <c:v>45477</c:v>
                </c:pt>
                <c:pt idx="186">
                  <c:v>45478</c:v>
                </c:pt>
                <c:pt idx="187">
                  <c:v>45479</c:v>
                </c:pt>
                <c:pt idx="188">
                  <c:v>45480</c:v>
                </c:pt>
                <c:pt idx="189">
                  <c:v>45481</c:v>
                </c:pt>
                <c:pt idx="190">
                  <c:v>45482</c:v>
                </c:pt>
                <c:pt idx="191">
                  <c:v>45483</c:v>
                </c:pt>
                <c:pt idx="192">
                  <c:v>45484</c:v>
                </c:pt>
                <c:pt idx="193">
                  <c:v>45485</c:v>
                </c:pt>
                <c:pt idx="194">
                  <c:v>45486</c:v>
                </c:pt>
                <c:pt idx="195">
                  <c:v>45487</c:v>
                </c:pt>
                <c:pt idx="196">
                  <c:v>45488</c:v>
                </c:pt>
                <c:pt idx="197">
                  <c:v>45489</c:v>
                </c:pt>
                <c:pt idx="198">
                  <c:v>45490</c:v>
                </c:pt>
                <c:pt idx="199">
                  <c:v>45491</c:v>
                </c:pt>
                <c:pt idx="200">
                  <c:v>45492</c:v>
                </c:pt>
                <c:pt idx="201">
                  <c:v>45493</c:v>
                </c:pt>
                <c:pt idx="202">
                  <c:v>45494</c:v>
                </c:pt>
                <c:pt idx="203">
                  <c:v>45495</c:v>
                </c:pt>
                <c:pt idx="204">
                  <c:v>45496</c:v>
                </c:pt>
                <c:pt idx="205">
                  <c:v>45497</c:v>
                </c:pt>
                <c:pt idx="206">
                  <c:v>45498</c:v>
                </c:pt>
                <c:pt idx="207">
                  <c:v>45499</c:v>
                </c:pt>
                <c:pt idx="208">
                  <c:v>45500</c:v>
                </c:pt>
                <c:pt idx="209">
                  <c:v>45501</c:v>
                </c:pt>
                <c:pt idx="210">
                  <c:v>45502</c:v>
                </c:pt>
                <c:pt idx="211">
                  <c:v>45503</c:v>
                </c:pt>
                <c:pt idx="212">
                  <c:v>45504</c:v>
                </c:pt>
                <c:pt idx="213">
                  <c:v>45505</c:v>
                </c:pt>
                <c:pt idx="214">
                  <c:v>45506</c:v>
                </c:pt>
                <c:pt idx="215">
                  <c:v>45507</c:v>
                </c:pt>
                <c:pt idx="216">
                  <c:v>45508</c:v>
                </c:pt>
                <c:pt idx="217">
                  <c:v>45509</c:v>
                </c:pt>
                <c:pt idx="218">
                  <c:v>45510</c:v>
                </c:pt>
                <c:pt idx="219">
                  <c:v>45511</c:v>
                </c:pt>
                <c:pt idx="220">
                  <c:v>45512</c:v>
                </c:pt>
                <c:pt idx="221">
                  <c:v>45513</c:v>
                </c:pt>
                <c:pt idx="222">
                  <c:v>45514</c:v>
                </c:pt>
                <c:pt idx="223">
                  <c:v>45515</c:v>
                </c:pt>
                <c:pt idx="224">
                  <c:v>45516</c:v>
                </c:pt>
                <c:pt idx="225">
                  <c:v>45517</c:v>
                </c:pt>
                <c:pt idx="226">
                  <c:v>45518</c:v>
                </c:pt>
                <c:pt idx="227">
                  <c:v>45519</c:v>
                </c:pt>
                <c:pt idx="228">
                  <c:v>45520</c:v>
                </c:pt>
                <c:pt idx="229">
                  <c:v>45521</c:v>
                </c:pt>
                <c:pt idx="230">
                  <c:v>45522</c:v>
                </c:pt>
                <c:pt idx="231">
                  <c:v>45523</c:v>
                </c:pt>
                <c:pt idx="232">
                  <c:v>45524</c:v>
                </c:pt>
                <c:pt idx="233">
                  <c:v>45525</c:v>
                </c:pt>
                <c:pt idx="234">
                  <c:v>45526</c:v>
                </c:pt>
                <c:pt idx="235">
                  <c:v>45527</c:v>
                </c:pt>
                <c:pt idx="236">
                  <c:v>45528</c:v>
                </c:pt>
                <c:pt idx="237">
                  <c:v>45529</c:v>
                </c:pt>
                <c:pt idx="238">
                  <c:v>45530</c:v>
                </c:pt>
                <c:pt idx="239">
                  <c:v>45531</c:v>
                </c:pt>
                <c:pt idx="240">
                  <c:v>45532</c:v>
                </c:pt>
                <c:pt idx="241">
                  <c:v>45533</c:v>
                </c:pt>
                <c:pt idx="242">
                  <c:v>45534</c:v>
                </c:pt>
                <c:pt idx="243">
                  <c:v>45535</c:v>
                </c:pt>
                <c:pt idx="244">
                  <c:v>45536</c:v>
                </c:pt>
                <c:pt idx="245">
                  <c:v>45537</c:v>
                </c:pt>
                <c:pt idx="246">
                  <c:v>45538</c:v>
                </c:pt>
                <c:pt idx="247">
                  <c:v>45539</c:v>
                </c:pt>
                <c:pt idx="248">
                  <c:v>45540</c:v>
                </c:pt>
                <c:pt idx="249">
                  <c:v>45541</c:v>
                </c:pt>
                <c:pt idx="250">
                  <c:v>45542</c:v>
                </c:pt>
                <c:pt idx="251">
                  <c:v>45543</c:v>
                </c:pt>
                <c:pt idx="252">
                  <c:v>45544</c:v>
                </c:pt>
                <c:pt idx="253">
                  <c:v>45545</c:v>
                </c:pt>
                <c:pt idx="254">
                  <c:v>45546</c:v>
                </c:pt>
                <c:pt idx="255">
                  <c:v>45547</c:v>
                </c:pt>
                <c:pt idx="256">
                  <c:v>45548</c:v>
                </c:pt>
                <c:pt idx="257">
                  <c:v>45549</c:v>
                </c:pt>
                <c:pt idx="258">
                  <c:v>45550</c:v>
                </c:pt>
                <c:pt idx="259">
                  <c:v>45551</c:v>
                </c:pt>
                <c:pt idx="260">
                  <c:v>45552</c:v>
                </c:pt>
                <c:pt idx="261">
                  <c:v>45553</c:v>
                </c:pt>
                <c:pt idx="262">
                  <c:v>45554</c:v>
                </c:pt>
                <c:pt idx="263">
                  <c:v>45555</c:v>
                </c:pt>
                <c:pt idx="264">
                  <c:v>45556</c:v>
                </c:pt>
                <c:pt idx="265">
                  <c:v>45557</c:v>
                </c:pt>
                <c:pt idx="266">
                  <c:v>45558</c:v>
                </c:pt>
                <c:pt idx="267">
                  <c:v>45559</c:v>
                </c:pt>
                <c:pt idx="268">
                  <c:v>45560</c:v>
                </c:pt>
                <c:pt idx="269">
                  <c:v>45561</c:v>
                </c:pt>
                <c:pt idx="270">
                  <c:v>45562</c:v>
                </c:pt>
                <c:pt idx="271">
                  <c:v>45563</c:v>
                </c:pt>
                <c:pt idx="272">
                  <c:v>45564</c:v>
                </c:pt>
                <c:pt idx="273">
                  <c:v>45565</c:v>
                </c:pt>
                <c:pt idx="274">
                  <c:v>45566</c:v>
                </c:pt>
                <c:pt idx="275">
                  <c:v>45567</c:v>
                </c:pt>
                <c:pt idx="276">
                  <c:v>45568</c:v>
                </c:pt>
                <c:pt idx="277">
                  <c:v>45569</c:v>
                </c:pt>
                <c:pt idx="278">
                  <c:v>45570</c:v>
                </c:pt>
                <c:pt idx="279">
                  <c:v>45571</c:v>
                </c:pt>
                <c:pt idx="280">
                  <c:v>45572</c:v>
                </c:pt>
                <c:pt idx="281">
                  <c:v>45573</c:v>
                </c:pt>
                <c:pt idx="282">
                  <c:v>45574</c:v>
                </c:pt>
                <c:pt idx="283">
                  <c:v>45575</c:v>
                </c:pt>
                <c:pt idx="284">
                  <c:v>45576</c:v>
                </c:pt>
                <c:pt idx="285">
                  <c:v>45577</c:v>
                </c:pt>
                <c:pt idx="286">
                  <c:v>45578</c:v>
                </c:pt>
                <c:pt idx="287">
                  <c:v>45579</c:v>
                </c:pt>
                <c:pt idx="288">
                  <c:v>45580</c:v>
                </c:pt>
                <c:pt idx="289">
                  <c:v>45581</c:v>
                </c:pt>
                <c:pt idx="290">
                  <c:v>45582</c:v>
                </c:pt>
                <c:pt idx="291">
                  <c:v>45583</c:v>
                </c:pt>
                <c:pt idx="292">
                  <c:v>45584</c:v>
                </c:pt>
                <c:pt idx="293">
                  <c:v>45585</c:v>
                </c:pt>
                <c:pt idx="294">
                  <c:v>45586</c:v>
                </c:pt>
                <c:pt idx="295">
                  <c:v>45587</c:v>
                </c:pt>
                <c:pt idx="296">
                  <c:v>45588</c:v>
                </c:pt>
                <c:pt idx="297">
                  <c:v>45589</c:v>
                </c:pt>
                <c:pt idx="298">
                  <c:v>45590</c:v>
                </c:pt>
                <c:pt idx="299">
                  <c:v>45591</c:v>
                </c:pt>
                <c:pt idx="300">
                  <c:v>45592</c:v>
                </c:pt>
                <c:pt idx="301">
                  <c:v>45593</c:v>
                </c:pt>
                <c:pt idx="302">
                  <c:v>45594</c:v>
                </c:pt>
                <c:pt idx="303">
                  <c:v>45595</c:v>
                </c:pt>
                <c:pt idx="304">
                  <c:v>45596</c:v>
                </c:pt>
                <c:pt idx="305">
                  <c:v>45597</c:v>
                </c:pt>
                <c:pt idx="306">
                  <c:v>45598</c:v>
                </c:pt>
                <c:pt idx="307">
                  <c:v>45599</c:v>
                </c:pt>
                <c:pt idx="308">
                  <c:v>45600</c:v>
                </c:pt>
                <c:pt idx="309">
                  <c:v>45601</c:v>
                </c:pt>
                <c:pt idx="310">
                  <c:v>45602</c:v>
                </c:pt>
                <c:pt idx="311">
                  <c:v>45603</c:v>
                </c:pt>
                <c:pt idx="312">
                  <c:v>45604</c:v>
                </c:pt>
                <c:pt idx="313">
                  <c:v>45605</c:v>
                </c:pt>
                <c:pt idx="314">
                  <c:v>45606</c:v>
                </c:pt>
                <c:pt idx="315">
                  <c:v>45607</c:v>
                </c:pt>
                <c:pt idx="316">
                  <c:v>45608</c:v>
                </c:pt>
                <c:pt idx="317">
                  <c:v>45609</c:v>
                </c:pt>
                <c:pt idx="318">
                  <c:v>45610</c:v>
                </c:pt>
                <c:pt idx="319">
                  <c:v>45611</c:v>
                </c:pt>
                <c:pt idx="320">
                  <c:v>45612</c:v>
                </c:pt>
                <c:pt idx="321">
                  <c:v>45613</c:v>
                </c:pt>
                <c:pt idx="322">
                  <c:v>45614</c:v>
                </c:pt>
                <c:pt idx="323">
                  <c:v>45615</c:v>
                </c:pt>
                <c:pt idx="324">
                  <c:v>45616</c:v>
                </c:pt>
                <c:pt idx="325">
                  <c:v>45617</c:v>
                </c:pt>
                <c:pt idx="326">
                  <c:v>45618</c:v>
                </c:pt>
                <c:pt idx="327">
                  <c:v>45619</c:v>
                </c:pt>
                <c:pt idx="328">
                  <c:v>45620</c:v>
                </c:pt>
                <c:pt idx="329">
                  <c:v>45621</c:v>
                </c:pt>
                <c:pt idx="330">
                  <c:v>45622</c:v>
                </c:pt>
                <c:pt idx="331">
                  <c:v>45623</c:v>
                </c:pt>
                <c:pt idx="332">
                  <c:v>45624</c:v>
                </c:pt>
                <c:pt idx="333">
                  <c:v>45625</c:v>
                </c:pt>
                <c:pt idx="334">
                  <c:v>45626</c:v>
                </c:pt>
                <c:pt idx="335">
                  <c:v>45627</c:v>
                </c:pt>
                <c:pt idx="336">
                  <c:v>45628</c:v>
                </c:pt>
                <c:pt idx="337">
                  <c:v>45629</c:v>
                </c:pt>
                <c:pt idx="338">
                  <c:v>45630</c:v>
                </c:pt>
                <c:pt idx="339">
                  <c:v>45631</c:v>
                </c:pt>
                <c:pt idx="340">
                  <c:v>45632</c:v>
                </c:pt>
                <c:pt idx="341">
                  <c:v>45633</c:v>
                </c:pt>
                <c:pt idx="342">
                  <c:v>45634</c:v>
                </c:pt>
                <c:pt idx="343">
                  <c:v>45635</c:v>
                </c:pt>
                <c:pt idx="344">
                  <c:v>45636</c:v>
                </c:pt>
                <c:pt idx="345">
                  <c:v>45637</c:v>
                </c:pt>
                <c:pt idx="346">
                  <c:v>45638</c:v>
                </c:pt>
                <c:pt idx="347">
                  <c:v>45639</c:v>
                </c:pt>
                <c:pt idx="348">
                  <c:v>45640</c:v>
                </c:pt>
                <c:pt idx="349">
                  <c:v>45641</c:v>
                </c:pt>
                <c:pt idx="350">
                  <c:v>45642</c:v>
                </c:pt>
                <c:pt idx="351">
                  <c:v>45643</c:v>
                </c:pt>
                <c:pt idx="352">
                  <c:v>45644</c:v>
                </c:pt>
                <c:pt idx="353">
                  <c:v>45645</c:v>
                </c:pt>
                <c:pt idx="354">
                  <c:v>45646</c:v>
                </c:pt>
                <c:pt idx="355">
                  <c:v>45647</c:v>
                </c:pt>
                <c:pt idx="356">
                  <c:v>45648</c:v>
                </c:pt>
                <c:pt idx="357">
                  <c:v>45649</c:v>
                </c:pt>
                <c:pt idx="358">
                  <c:v>45650</c:v>
                </c:pt>
                <c:pt idx="359">
                  <c:v>45651</c:v>
                </c:pt>
                <c:pt idx="360">
                  <c:v>45652</c:v>
                </c:pt>
                <c:pt idx="361">
                  <c:v>45653</c:v>
                </c:pt>
                <c:pt idx="362">
                  <c:v>45654</c:v>
                </c:pt>
                <c:pt idx="363">
                  <c:v>45655</c:v>
                </c:pt>
                <c:pt idx="364">
                  <c:v>45656</c:v>
                </c:pt>
                <c:pt idx="365">
                  <c:v>45657</c:v>
                </c:pt>
              </c:numCache>
            </c:numRef>
          </c:cat>
          <c:val>
            <c:numRef>
              <c:f>'EU Storage'!$BE$4:$BE$369</c:f>
              <c:numCache>
                <c:formatCode>0.00</c:formatCode>
                <c:ptCount val="366"/>
                <c:pt idx="0">
                  <c:v>34.828290909090917</c:v>
                </c:pt>
                <c:pt idx="1">
                  <c:v>34.608581818181833</c:v>
                </c:pt>
                <c:pt idx="2">
                  <c:v>34.515936363636357</c:v>
                </c:pt>
                <c:pt idx="3">
                  <c:v>34.420745454545454</c:v>
                </c:pt>
                <c:pt idx="4">
                  <c:v>34.421236363636361</c:v>
                </c:pt>
                <c:pt idx="5">
                  <c:v>34.430245454545457</c:v>
                </c:pt>
                <c:pt idx="6">
                  <c:v>34.482845454545455</c:v>
                </c:pt>
                <c:pt idx="7">
                  <c:v>34.100336363636366</c:v>
                </c:pt>
                <c:pt idx="8">
                  <c:v>33.657200000000003</c:v>
                </c:pt>
                <c:pt idx="9">
                  <c:v>33.499390909090913</c:v>
                </c:pt>
                <c:pt idx="10">
                  <c:v>33.374200000000009</c:v>
                </c:pt>
                <c:pt idx="11">
                  <c:v>33.908399999999993</c:v>
                </c:pt>
                <c:pt idx="12">
                  <c:v>34.384599999999999</c:v>
                </c:pt>
                <c:pt idx="13">
                  <c:v>34.91526363636364</c:v>
                </c:pt>
                <c:pt idx="14">
                  <c:v>35.268790909090903</c:v>
                </c:pt>
                <c:pt idx="15">
                  <c:v>35.338481818181812</c:v>
                </c:pt>
                <c:pt idx="16">
                  <c:v>35.503545454545467</c:v>
                </c:pt>
                <c:pt idx="17">
                  <c:v>35.699345454545458</c:v>
                </c:pt>
                <c:pt idx="18">
                  <c:v>35.728990909090911</c:v>
                </c:pt>
                <c:pt idx="19">
                  <c:v>35.760636363636365</c:v>
                </c:pt>
                <c:pt idx="20">
                  <c:v>35.922963636363633</c:v>
                </c:pt>
                <c:pt idx="21">
                  <c:v>35.948145454545454</c:v>
                </c:pt>
                <c:pt idx="22">
                  <c:v>35.774999999999991</c:v>
                </c:pt>
                <c:pt idx="23">
                  <c:v>35.742381818181812</c:v>
                </c:pt>
                <c:pt idx="24">
                  <c:v>35.784154545454541</c:v>
                </c:pt>
                <c:pt idx="25">
                  <c:v>35.818481818181823</c:v>
                </c:pt>
                <c:pt idx="26">
                  <c:v>35.699736363636354</c:v>
                </c:pt>
                <c:pt idx="27">
                  <c:v>35.677009090909095</c:v>
                </c:pt>
                <c:pt idx="28">
                  <c:v>35.503354545454549</c:v>
                </c:pt>
                <c:pt idx="29">
                  <c:v>35.268918181818179</c:v>
                </c:pt>
                <c:pt idx="30">
                  <c:v>35.484145454545462</c:v>
                </c:pt>
                <c:pt idx="31">
                  <c:v>35.452772727272723</c:v>
                </c:pt>
                <c:pt idx="32">
                  <c:v>35.436418181818183</c:v>
                </c:pt>
                <c:pt idx="33">
                  <c:v>35.462454545454548</c:v>
                </c:pt>
                <c:pt idx="34">
                  <c:v>35.488818181818175</c:v>
                </c:pt>
                <c:pt idx="35">
                  <c:v>35.294590909090907</c:v>
                </c:pt>
                <c:pt idx="36">
                  <c:v>34.976736363636356</c:v>
                </c:pt>
                <c:pt idx="37">
                  <c:v>34.712945454545455</c:v>
                </c:pt>
                <c:pt idx="38">
                  <c:v>34.634963636363644</c:v>
                </c:pt>
                <c:pt idx="39">
                  <c:v>34.720709090909089</c:v>
                </c:pt>
                <c:pt idx="40">
                  <c:v>34.961181818181828</c:v>
                </c:pt>
                <c:pt idx="41">
                  <c:v>35.19785454545454</c:v>
                </c:pt>
                <c:pt idx="42">
                  <c:v>35.188754545454536</c:v>
                </c:pt>
                <c:pt idx="43">
                  <c:v>35.096581818181825</c:v>
                </c:pt>
                <c:pt idx="44">
                  <c:v>35.167745454545454</c:v>
                </c:pt>
                <c:pt idx="45">
                  <c:v>35.313909090909085</c:v>
                </c:pt>
                <c:pt idx="46">
                  <c:v>35.433690909090913</c:v>
                </c:pt>
                <c:pt idx="47">
                  <c:v>35.555599999999998</c:v>
                </c:pt>
                <c:pt idx="48">
                  <c:v>35.687763636363641</c:v>
                </c:pt>
                <c:pt idx="49">
                  <c:v>35.706409090909091</c:v>
                </c:pt>
                <c:pt idx="50">
                  <c:v>35.662545454545466</c:v>
                </c:pt>
                <c:pt idx="51">
                  <c:v>35.768781818181822</c:v>
                </c:pt>
                <c:pt idx="52">
                  <c:v>35.880354545454537</c:v>
                </c:pt>
                <c:pt idx="53">
                  <c:v>35.886709090909086</c:v>
                </c:pt>
                <c:pt idx="54">
                  <c:v>35.937354545454539</c:v>
                </c:pt>
                <c:pt idx="55">
                  <c:v>36.020590909090906</c:v>
                </c:pt>
                <c:pt idx="56">
                  <c:v>35.863472727272722</c:v>
                </c:pt>
                <c:pt idx="57">
                  <c:v>35.650763636363635</c:v>
                </c:pt>
                <c:pt idx="58">
                  <c:v>35.646254545454546</c:v>
                </c:pt>
                <c:pt idx="59">
                  <c:v>35.77949090909091</c:v>
                </c:pt>
                <c:pt idx="60">
                  <c:v>35.53325454545454</c:v>
                </c:pt>
                <c:pt idx="61">
                  <c:v>35.786472727272724</c:v>
                </c:pt>
                <c:pt idx="62">
                  <c:v>36.028009090909094</c:v>
                </c:pt>
                <c:pt idx="63">
                  <c:v>36.070618181818183</c:v>
                </c:pt>
                <c:pt idx="64">
                  <c:v>35.967163636363644</c:v>
                </c:pt>
                <c:pt idx="65">
                  <c:v>35.848963636363635</c:v>
                </c:pt>
                <c:pt idx="66">
                  <c:v>35.939472727272737</c:v>
                </c:pt>
                <c:pt idx="67">
                  <c:v>36.01930909090909</c:v>
                </c:pt>
                <c:pt idx="68">
                  <c:v>36.154318181818184</c:v>
                </c:pt>
                <c:pt idx="69">
                  <c:v>36.161227272727274</c:v>
                </c:pt>
                <c:pt idx="70">
                  <c:v>36.019536363636362</c:v>
                </c:pt>
                <c:pt idx="71">
                  <c:v>35.755800000000008</c:v>
                </c:pt>
                <c:pt idx="72">
                  <c:v>35.548672727272724</c:v>
                </c:pt>
                <c:pt idx="73">
                  <c:v>35.70764545454545</c:v>
                </c:pt>
                <c:pt idx="74">
                  <c:v>35.744754545454541</c:v>
                </c:pt>
                <c:pt idx="75">
                  <c:v>35.818018181818175</c:v>
                </c:pt>
                <c:pt idx="76">
                  <c:v>35.868690909090901</c:v>
                </c:pt>
                <c:pt idx="77">
                  <c:v>35.777790909090911</c:v>
                </c:pt>
                <c:pt idx="78">
                  <c:v>35.728036363636363</c:v>
                </c:pt>
                <c:pt idx="79">
                  <c:v>35.418909090909096</c:v>
                </c:pt>
                <c:pt idx="80">
                  <c:v>35.403372727272725</c:v>
                </c:pt>
                <c:pt idx="81">
                  <c:v>35.376200000000011</c:v>
                </c:pt>
                <c:pt idx="82">
                  <c:v>35.35657272727272</c:v>
                </c:pt>
                <c:pt idx="83">
                  <c:v>35.206518181818183</c:v>
                </c:pt>
                <c:pt idx="84">
                  <c:v>34.910109090909096</c:v>
                </c:pt>
                <c:pt idx="85">
                  <c:v>34.583936363636354</c:v>
                </c:pt>
                <c:pt idx="86">
                  <c:v>34.248100000000008</c:v>
                </c:pt>
                <c:pt idx="87">
                  <c:v>34.034718181818178</c:v>
                </c:pt>
                <c:pt idx="88">
                  <c:v>33.936254545454545</c:v>
                </c:pt>
                <c:pt idx="89">
                  <c:v>33.902945454545453</c:v>
                </c:pt>
                <c:pt idx="90">
                  <c:v>33.904818181818186</c:v>
                </c:pt>
                <c:pt idx="91">
                  <c:v>34.193881818181822</c:v>
                </c:pt>
                <c:pt idx="92">
                  <c:v>34.379790909090914</c:v>
                </c:pt>
                <c:pt idx="93">
                  <c:v>34.493527272727263</c:v>
                </c:pt>
                <c:pt idx="94">
                  <c:v>34.622981818181827</c:v>
                </c:pt>
                <c:pt idx="95">
                  <c:v>34.856718181818181</c:v>
                </c:pt>
                <c:pt idx="96">
                  <c:v>34.984136363636367</c:v>
                </c:pt>
                <c:pt idx="97">
                  <c:v>35.13203636363636</c:v>
                </c:pt>
                <c:pt idx="98">
                  <c:v>35.287163636363637</c:v>
                </c:pt>
                <c:pt idx="99">
                  <c:v>35.293336363636371</c:v>
                </c:pt>
                <c:pt idx="100">
                  <c:v>35.21753636363637</c:v>
                </c:pt>
                <c:pt idx="101">
                  <c:v>35.268563636363631</c:v>
                </c:pt>
                <c:pt idx="102">
                  <c:v>35.294981818181824</c:v>
                </c:pt>
                <c:pt idx="103">
                  <c:v>35.418400000000005</c:v>
                </c:pt>
                <c:pt idx="104">
                  <c:v>35.442981818181821</c:v>
                </c:pt>
                <c:pt idx="105">
                  <c:v>35.206118181818184</c:v>
                </c:pt>
                <c:pt idx="106">
                  <c:v>34.890400000000007</c:v>
                </c:pt>
                <c:pt idx="107">
                  <c:v>34.459954545454551</c:v>
                </c:pt>
                <c:pt idx="108">
                  <c:v>34.146445454545457</c:v>
                </c:pt>
                <c:pt idx="109">
                  <c:v>34.178818181818173</c:v>
                </c:pt>
                <c:pt idx="110">
                  <c:v>34.239699999999999</c:v>
                </c:pt>
                <c:pt idx="111">
                  <c:v>34.229872727272721</c:v>
                </c:pt>
                <c:pt idx="112">
                  <c:v>34.045100000000005</c:v>
                </c:pt>
                <c:pt idx="113">
                  <c:v>33.821045454545455</c:v>
                </c:pt>
                <c:pt idx="114">
                  <c:v>33.446463636363632</c:v>
                </c:pt>
                <c:pt idx="115">
                  <c:v>33.085763636363637</c:v>
                </c:pt>
                <c:pt idx="116">
                  <c:v>32.961327272727274</c:v>
                </c:pt>
                <c:pt idx="117">
                  <c:v>33.024645454545457</c:v>
                </c:pt>
                <c:pt idx="118">
                  <c:v>33.139563636363633</c:v>
                </c:pt>
                <c:pt idx="119">
                  <c:v>33.214372727272725</c:v>
                </c:pt>
                <c:pt idx="120">
                  <c:v>33.63951818181819</c:v>
                </c:pt>
                <c:pt idx="121">
                  <c:v>33.717636363636359</c:v>
                </c:pt>
                <c:pt idx="122">
                  <c:v>33.761299999999991</c:v>
                </c:pt>
                <c:pt idx="123">
                  <c:v>33.866990909090916</c:v>
                </c:pt>
                <c:pt idx="124">
                  <c:v>33.988827272727278</c:v>
                </c:pt>
                <c:pt idx="125">
                  <c:v>34.213309090909092</c:v>
                </c:pt>
                <c:pt idx="126">
                  <c:v>34.404818181818179</c:v>
                </c:pt>
                <c:pt idx="127">
                  <c:v>34.487972727272734</c:v>
                </c:pt>
                <c:pt idx="128">
                  <c:v>34.31633636363636</c:v>
                </c:pt>
                <c:pt idx="129">
                  <c:v>34.157181818181826</c:v>
                </c:pt>
                <c:pt idx="130">
                  <c:v>34.075900000000004</c:v>
                </c:pt>
                <c:pt idx="131">
                  <c:v>34.12554545454546</c:v>
                </c:pt>
                <c:pt idx="132">
                  <c:v>34.21485454545455</c:v>
                </c:pt>
                <c:pt idx="133">
                  <c:v>34.186154545454549</c:v>
                </c:pt>
                <c:pt idx="134">
                  <c:v>34.184709090909095</c:v>
                </c:pt>
                <c:pt idx="135">
                  <c:v>34.129963636363641</c:v>
                </c:pt>
                <c:pt idx="136">
                  <c:v>34.013545454545465</c:v>
                </c:pt>
                <c:pt idx="137">
                  <c:v>34.054209090909097</c:v>
                </c:pt>
                <c:pt idx="138">
                  <c:v>34.221409090909084</c:v>
                </c:pt>
                <c:pt idx="139">
                  <c:v>34.37445454545454</c:v>
                </c:pt>
                <c:pt idx="140">
                  <c:v>34.372736363636356</c:v>
                </c:pt>
                <c:pt idx="141">
                  <c:v>34.196427272727284</c:v>
                </c:pt>
                <c:pt idx="142">
                  <c:v>34.04069090909092</c:v>
                </c:pt>
                <c:pt idx="143">
                  <c:v>33.904263636363638</c:v>
                </c:pt>
                <c:pt idx="144">
                  <c:v>33.819109090909087</c:v>
                </c:pt>
                <c:pt idx="145">
                  <c:v>33.875454545454538</c:v>
                </c:pt>
                <c:pt idx="146">
                  <c:v>34.029872727272725</c:v>
                </c:pt>
                <c:pt idx="147">
                  <c:v>34.112427272727267</c:v>
                </c:pt>
                <c:pt idx="148">
                  <c:v>34.080845454545461</c:v>
                </c:pt>
                <c:pt idx="149">
                  <c:v>33.874854545454539</c:v>
                </c:pt>
                <c:pt idx="150">
                  <c:v>33.668209090909095</c:v>
                </c:pt>
                <c:pt idx="151">
                  <c:v>33.722009090909097</c:v>
                </c:pt>
                <c:pt idx="152">
                  <c:v>33.58535454545455</c:v>
                </c:pt>
                <c:pt idx="153">
                  <c:v>33.447918181818181</c:v>
                </c:pt>
                <c:pt idx="154">
                  <c:v>33.209236363636364</c:v>
                </c:pt>
                <c:pt idx="155">
                  <c:v>32.972599999999993</c:v>
                </c:pt>
                <c:pt idx="156">
                  <c:v>32.716836363636361</c:v>
                </c:pt>
                <c:pt idx="157">
                  <c:v>32.507636363636358</c:v>
                </c:pt>
                <c:pt idx="158">
                  <c:v>32.411590909090911</c:v>
                </c:pt>
                <c:pt idx="159">
                  <c:v>32.391081818181824</c:v>
                </c:pt>
                <c:pt idx="160">
                  <c:v>32.454427272727273</c:v>
                </c:pt>
                <c:pt idx="161">
                  <c:v>32.358699999999999</c:v>
                </c:pt>
                <c:pt idx="162">
                  <c:v>32.215000000000011</c:v>
                </c:pt>
                <c:pt idx="163">
                  <c:v>31.957772727272733</c:v>
                </c:pt>
                <c:pt idx="164">
                  <c:v>31.698899999999995</c:v>
                </c:pt>
                <c:pt idx="165">
                  <c:v>31.587500000000006</c:v>
                </c:pt>
                <c:pt idx="166">
                  <c:v>31.670390909090912</c:v>
                </c:pt>
                <c:pt idx="167">
                  <c:v>31.536572727272727</c:v>
                </c:pt>
                <c:pt idx="168">
                  <c:v>31.719072727272724</c:v>
                </c:pt>
                <c:pt idx="169">
                  <c:v>31.61370909090909</c:v>
                </c:pt>
                <c:pt idx="170">
                  <c:v>31.472681818181819</c:v>
                </c:pt>
                <c:pt idx="171">
                  <c:v>31.296372727272733</c:v>
                </c:pt>
                <c:pt idx="172">
                  <c:v>31.23211818181818</c:v>
                </c:pt>
                <c:pt idx="173">
                  <c:v>31.377309090909094</c:v>
                </c:pt>
                <c:pt idx="174">
                  <c:v>31.521527272727276</c:v>
                </c:pt>
                <c:pt idx="175">
                  <c:v>31.562072727272721</c:v>
                </c:pt>
                <c:pt idx="176">
                  <c:v>31.544172727272731</c:v>
                </c:pt>
                <c:pt idx="177">
                  <c:v>31.424281818181825</c:v>
                </c:pt>
                <c:pt idx="178">
                  <c:v>31.321381818181806</c:v>
                </c:pt>
                <c:pt idx="179">
                  <c:v>31.323454545454545</c:v>
                </c:pt>
                <c:pt idx="180">
                  <c:v>31.377581818181824</c:v>
                </c:pt>
                <c:pt idx="181">
                  <c:v>31.447918181818174</c:v>
                </c:pt>
                <c:pt idx="182">
                  <c:v>31.399418181818177</c:v>
                </c:pt>
                <c:pt idx="183">
                  <c:v>31.395545454545449</c:v>
                </c:pt>
                <c:pt idx="184">
                  <c:v>31.225636363636369</c:v>
                </c:pt>
                <c:pt idx="185">
                  <c:v>31.057190909090913</c:v>
                </c:pt>
                <c:pt idx="186">
                  <c:v>30.971018181818188</c:v>
                </c:pt>
                <c:pt idx="187">
                  <c:v>31.018263636363621</c:v>
                </c:pt>
                <c:pt idx="188">
                  <c:v>31.105327272727273</c:v>
                </c:pt>
                <c:pt idx="189">
                  <c:v>31.171136363636371</c:v>
                </c:pt>
                <c:pt idx="190">
                  <c:v>31.15180909090909</c:v>
                </c:pt>
                <c:pt idx="191">
                  <c:v>30.993290909090902</c:v>
                </c:pt>
                <c:pt idx="192">
                  <c:v>30.803727272727272</c:v>
                </c:pt>
                <c:pt idx="193">
                  <c:v>30.7194</c:v>
                </c:pt>
                <c:pt idx="194">
                  <c:v>30.873799999999989</c:v>
                </c:pt>
                <c:pt idx="195">
                  <c:v>31.000372727272719</c:v>
                </c:pt>
                <c:pt idx="196">
                  <c:v>31.086654545454543</c:v>
                </c:pt>
                <c:pt idx="197">
                  <c:v>31.083327272727274</c:v>
                </c:pt>
                <c:pt idx="198">
                  <c:v>31.007418181818174</c:v>
                </c:pt>
                <c:pt idx="199">
                  <c:v>30.902799999999999</c:v>
                </c:pt>
                <c:pt idx="200">
                  <c:v>30.930854545454537</c:v>
                </c:pt>
                <c:pt idx="201">
                  <c:v>31.065054545454551</c:v>
                </c:pt>
                <c:pt idx="202">
                  <c:v>31.224745454545463</c:v>
                </c:pt>
                <c:pt idx="203">
                  <c:v>31.295263636363643</c:v>
                </c:pt>
                <c:pt idx="204">
                  <c:v>31.175890909090903</c:v>
                </c:pt>
                <c:pt idx="205">
                  <c:v>30.974090909090897</c:v>
                </c:pt>
                <c:pt idx="206">
                  <c:v>30.772718181818192</c:v>
                </c:pt>
                <c:pt idx="207">
                  <c:v>30.670745454545468</c:v>
                </c:pt>
                <c:pt idx="208">
                  <c:v>30.625527272727275</c:v>
                </c:pt>
                <c:pt idx="209">
                  <c:v>30.581363636363641</c:v>
                </c:pt>
                <c:pt idx="210">
                  <c:v>30.539454545454547</c:v>
                </c:pt>
                <c:pt idx="211">
                  <c:v>30.585127272727277</c:v>
                </c:pt>
                <c:pt idx="212">
                  <c:v>30.503445454545464</c:v>
                </c:pt>
                <c:pt idx="213">
                  <c:v>30.341090909090909</c:v>
                </c:pt>
                <c:pt idx="214">
                  <c:v>30.279218181818194</c:v>
                </c:pt>
                <c:pt idx="215">
                  <c:v>30.244718181818172</c:v>
                </c:pt>
                <c:pt idx="216">
                  <c:v>30.181827272727276</c:v>
                </c:pt>
                <c:pt idx="217">
                  <c:v>30.185990909090904</c:v>
                </c:pt>
                <c:pt idx="218">
                  <c:v>30.136154545454545</c:v>
                </c:pt>
                <c:pt idx="219">
                  <c:v>30.046163636363644</c:v>
                </c:pt>
                <c:pt idx="220">
                  <c:v>29.959681818181821</c:v>
                </c:pt>
                <c:pt idx="221">
                  <c:v>29.932272727272725</c:v>
                </c:pt>
                <c:pt idx="222">
                  <c:v>29.877163636363633</c:v>
                </c:pt>
                <c:pt idx="223">
                  <c:v>29.909990909090908</c:v>
                </c:pt>
                <c:pt idx="224">
                  <c:v>29.984072727272725</c:v>
                </c:pt>
                <c:pt idx="225">
                  <c:v>30.015799999999999</c:v>
                </c:pt>
                <c:pt idx="226">
                  <c:v>29.925081818181823</c:v>
                </c:pt>
                <c:pt idx="227">
                  <c:v>29.818300000000001</c:v>
                </c:pt>
                <c:pt idx="228">
                  <c:v>29.750963636363643</c:v>
                </c:pt>
                <c:pt idx="229">
                  <c:v>29.755872727272731</c:v>
                </c:pt>
                <c:pt idx="230">
                  <c:v>29.75838181818181</c:v>
                </c:pt>
                <c:pt idx="231">
                  <c:v>29.76788181818182</c:v>
                </c:pt>
                <c:pt idx="232">
                  <c:v>29.719654545454546</c:v>
                </c:pt>
                <c:pt idx="233">
                  <c:v>29.568163636363636</c:v>
                </c:pt>
                <c:pt idx="234">
                  <c:v>29.255927272727291</c:v>
                </c:pt>
                <c:pt idx="235">
                  <c:v>29.163481818181822</c:v>
                </c:pt>
                <c:pt idx="236">
                  <c:v>28.961518181818192</c:v>
                </c:pt>
                <c:pt idx="237">
                  <c:v>28.799199999999999</c:v>
                </c:pt>
                <c:pt idx="238">
                  <c:v>28.67640909090909</c:v>
                </c:pt>
                <c:pt idx="239">
                  <c:v>28.546909090909082</c:v>
                </c:pt>
                <c:pt idx="240">
                  <c:v>28.285036363636365</c:v>
                </c:pt>
                <c:pt idx="241">
                  <c:v>27.944400000000002</c:v>
                </c:pt>
                <c:pt idx="242">
                  <c:v>27.72169090909091</c:v>
                </c:pt>
                <c:pt idx="243">
                  <c:v>27.655818181818191</c:v>
                </c:pt>
                <c:pt idx="244">
                  <c:v>27.414427272727266</c:v>
                </c:pt>
                <c:pt idx="245">
                  <c:v>27.326172727272734</c:v>
                </c:pt>
                <c:pt idx="246">
                  <c:v>27.208554545454561</c:v>
                </c:pt>
                <c:pt idx="247">
                  <c:v>27.02167272727273</c:v>
                </c:pt>
                <c:pt idx="248">
                  <c:v>26.770936363636366</c:v>
                </c:pt>
                <c:pt idx="249">
                  <c:v>26.605163636363628</c:v>
                </c:pt>
                <c:pt idx="250">
                  <c:v>26.486409090909092</c:v>
                </c:pt>
                <c:pt idx="251">
                  <c:v>26.335554545454542</c:v>
                </c:pt>
                <c:pt idx="252">
                  <c:v>26.240563636363618</c:v>
                </c:pt>
                <c:pt idx="253">
                  <c:v>26.146481818181826</c:v>
                </c:pt>
                <c:pt idx="254">
                  <c:v>25.8917</c:v>
                </c:pt>
                <c:pt idx="255">
                  <c:v>25.58950909090909</c:v>
                </c:pt>
                <c:pt idx="256">
                  <c:v>25.427436363636374</c:v>
                </c:pt>
                <c:pt idx="257">
                  <c:v>25.337927272727271</c:v>
                </c:pt>
                <c:pt idx="258">
                  <c:v>25.311799999999991</c:v>
                </c:pt>
                <c:pt idx="259">
                  <c:v>25.224699999999999</c:v>
                </c:pt>
                <c:pt idx="260">
                  <c:v>25.154718181818183</c:v>
                </c:pt>
                <c:pt idx="261">
                  <c:v>24.951663636363634</c:v>
                </c:pt>
                <c:pt idx="262">
                  <c:v>24.736981818181818</c:v>
                </c:pt>
                <c:pt idx="263">
                  <c:v>24.628945454545459</c:v>
                </c:pt>
                <c:pt idx="264">
                  <c:v>24.557763636363632</c:v>
                </c:pt>
                <c:pt idx="265">
                  <c:v>24.526090909090911</c:v>
                </c:pt>
                <c:pt idx="266">
                  <c:v>24.478663636363649</c:v>
                </c:pt>
                <c:pt idx="267">
                  <c:v>24.434218181818181</c:v>
                </c:pt>
                <c:pt idx="268">
                  <c:v>24.196072727272735</c:v>
                </c:pt>
                <c:pt idx="269">
                  <c:v>23.904990909090913</c:v>
                </c:pt>
                <c:pt idx="270">
                  <c:v>23.760572727272717</c:v>
                </c:pt>
                <c:pt idx="271">
                  <c:v>23.647081818181803</c:v>
                </c:pt>
                <c:pt idx="272">
                  <c:v>23.541218181818181</c:v>
                </c:pt>
                <c:pt idx="273">
                  <c:v>23.345045454545456</c:v>
                </c:pt>
                <c:pt idx="274">
                  <c:v>23.332863636363641</c:v>
                </c:pt>
                <c:pt idx="275">
                  <c:v>23.251354545454546</c:v>
                </c:pt>
                <c:pt idx="276">
                  <c:v>23.135754545454532</c:v>
                </c:pt>
                <c:pt idx="277">
                  <c:v>23.108281818181823</c:v>
                </c:pt>
                <c:pt idx="278">
                  <c:v>22.960272727272709</c:v>
                </c:pt>
                <c:pt idx="279">
                  <c:v>23.016190909090923</c:v>
                </c:pt>
                <c:pt idx="280">
                  <c:v>23.134718181818187</c:v>
                </c:pt>
                <c:pt idx="281">
                  <c:v>23.177090909090921</c:v>
                </c:pt>
                <c:pt idx="282">
                  <c:v>23.06168181818181</c:v>
                </c:pt>
                <c:pt idx="283">
                  <c:v>22.57744545454544</c:v>
                </c:pt>
                <c:pt idx="284">
                  <c:v>22.748609090909085</c:v>
                </c:pt>
                <c:pt idx="285">
                  <c:v>22.850236363636355</c:v>
                </c:pt>
                <c:pt idx="286">
                  <c:v>23.135736363636369</c:v>
                </c:pt>
                <c:pt idx="287">
                  <c:v>23.380363636363654</c:v>
                </c:pt>
                <c:pt idx="288">
                  <c:v>23.551436363636341</c:v>
                </c:pt>
                <c:pt idx="289">
                  <c:v>23.503227272727273</c:v>
                </c:pt>
                <c:pt idx="290">
                  <c:v>23.428390909090908</c:v>
                </c:pt>
                <c:pt idx="291">
                  <c:v>23.455672727272727</c:v>
                </c:pt>
                <c:pt idx="292">
                  <c:v>23.457945454545438</c:v>
                </c:pt>
                <c:pt idx="293">
                  <c:v>23.431036363636366</c:v>
                </c:pt>
                <c:pt idx="294">
                  <c:v>23.586254545454551</c:v>
                </c:pt>
                <c:pt idx="295">
                  <c:v>23.817136363636351</c:v>
                </c:pt>
                <c:pt idx="296">
                  <c:v>23.893654545454552</c:v>
                </c:pt>
                <c:pt idx="297">
                  <c:v>23.943209090909093</c:v>
                </c:pt>
                <c:pt idx="298">
                  <c:v>24.107518181818179</c:v>
                </c:pt>
                <c:pt idx="299">
                  <c:v>24.254172727272717</c:v>
                </c:pt>
                <c:pt idx="300">
                  <c:v>24.283536363636372</c:v>
                </c:pt>
                <c:pt idx="301">
                  <c:v>24.512836363636353</c:v>
                </c:pt>
                <c:pt idx="302">
                  <c:v>24.706072727272726</c:v>
                </c:pt>
                <c:pt idx="303">
                  <c:v>24.747154545454535</c:v>
                </c:pt>
                <c:pt idx="304">
                  <c:v>24.785272727272741</c:v>
                </c:pt>
                <c:pt idx="305">
                  <c:v>24.918363636363651</c:v>
                </c:pt>
                <c:pt idx="306">
                  <c:v>25.256681818181818</c:v>
                </c:pt>
                <c:pt idx="307">
                  <c:v>25.588409090909082</c:v>
                </c:pt>
                <c:pt idx="308">
                  <c:v>25.901663636363622</c:v>
                </c:pt>
                <c:pt idx="309">
                  <c:v>26.217936363636355</c:v>
                </c:pt>
                <c:pt idx="310">
                  <c:v>26.319336363636353</c:v>
                </c:pt>
                <c:pt idx="311">
                  <c:v>26.360036363636368</c:v>
                </c:pt>
                <c:pt idx="312">
                  <c:v>26.597490909090922</c:v>
                </c:pt>
                <c:pt idx="313">
                  <c:v>26.855872727272711</c:v>
                </c:pt>
                <c:pt idx="314">
                  <c:v>27.100372727272728</c:v>
                </c:pt>
                <c:pt idx="315">
                  <c:v>27.4161</c:v>
                </c:pt>
                <c:pt idx="316">
                  <c:v>27.751136363636348</c:v>
                </c:pt>
                <c:pt idx="317">
                  <c:v>27.84504545454547</c:v>
                </c:pt>
                <c:pt idx="318">
                  <c:v>27.936909090909097</c:v>
                </c:pt>
                <c:pt idx="319">
                  <c:v>28.211881818181823</c:v>
                </c:pt>
                <c:pt idx="320">
                  <c:v>28.413472727272733</c:v>
                </c:pt>
                <c:pt idx="321">
                  <c:v>28.575445454545459</c:v>
                </c:pt>
                <c:pt idx="322">
                  <c:v>28.799772727272739</c:v>
                </c:pt>
                <c:pt idx="323">
                  <c:v>29.031745454545458</c:v>
                </c:pt>
                <c:pt idx="324">
                  <c:v>29.064445454545464</c:v>
                </c:pt>
                <c:pt idx="325">
                  <c:v>29.051400000000001</c:v>
                </c:pt>
                <c:pt idx="326">
                  <c:v>29.17077272727272</c:v>
                </c:pt>
                <c:pt idx="327">
                  <c:v>29.415081818181818</c:v>
                </c:pt>
                <c:pt idx="328">
                  <c:v>29.722218181818192</c:v>
                </c:pt>
                <c:pt idx="329">
                  <c:v>30.010599999999997</c:v>
                </c:pt>
                <c:pt idx="330">
                  <c:v>30.257545454545451</c:v>
                </c:pt>
                <c:pt idx="331">
                  <c:v>30.236772727272736</c:v>
                </c:pt>
                <c:pt idx="332">
                  <c:v>30.151718181818168</c:v>
                </c:pt>
                <c:pt idx="333">
                  <c:v>30.140527272727269</c:v>
                </c:pt>
                <c:pt idx="334">
                  <c:v>30.100800000000007</c:v>
                </c:pt>
                <c:pt idx="335">
                  <c:v>30.110472727272736</c:v>
                </c:pt>
                <c:pt idx="336">
                  <c:v>30.207709090909105</c:v>
                </c:pt>
                <c:pt idx="337">
                  <c:v>30.349981818181817</c:v>
                </c:pt>
                <c:pt idx="338">
                  <c:v>30.191600000000022</c:v>
                </c:pt>
                <c:pt idx="339">
                  <c:v>30.050809090909084</c:v>
                </c:pt>
                <c:pt idx="340">
                  <c:v>30.080227272727271</c:v>
                </c:pt>
                <c:pt idx="341">
                  <c:v>30.151118181818191</c:v>
                </c:pt>
                <c:pt idx="342">
                  <c:v>30.324827272727276</c:v>
                </c:pt>
                <c:pt idx="343">
                  <c:v>30.716054545454533</c:v>
                </c:pt>
                <c:pt idx="344">
                  <c:v>31.120581818181819</c:v>
                </c:pt>
                <c:pt idx="345">
                  <c:v>31.289599999999993</c:v>
                </c:pt>
                <c:pt idx="346">
                  <c:v>31.334109090909095</c:v>
                </c:pt>
                <c:pt idx="347">
                  <c:v>31.515918181818193</c:v>
                </c:pt>
                <c:pt idx="348">
                  <c:v>31.624354545454544</c:v>
                </c:pt>
                <c:pt idx="349">
                  <c:v>31.762354545454549</c:v>
                </c:pt>
                <c:pt idx="350">
                  <c:v>32.082854545454552</c:v>
                </c:pt>
                <c:pt idx="351">
                  <c:v>32.384781818181814</c:v>
                </c:pt>
                <c:pt idx="352">
                  <c:v>32.423009090909098</c:v>
                </c:pt>
                <c:pt idx="353">
                  <c:v>32.462381818181825</c:v>
                </c:pt>
                <c:pt idx="354">
                  <c:v>32.822118181818169</c:v>
                </c:pt>
                <c:pt idx="355">
                  <c:v>33.348381818181814</c:v>
                </c:pt>
                <c:pt idx="356">
                  <c:v>33.960345454545461</c:v>
                </c:pt>
                <c:pt idx="357">
                  <c:v>34.455218181818175</c:v>
                </c:pt>
                <c:pt idx="358">
                  <c:v>34.752227272727275</c:v>
                </c:pt>
                <c:pt idx="359">
                  <c:v>35.004300000000008</c:v>
                </c:pt>
                <c:pt idx="360">
                  <c:v>35.278445454545455</c:v>
                </c:pt>
                <c:pt idx="361">
                  <c:v>35.43056363636363</c:v>
                </c:pt>
                <c:pt idx="362">
                  <c:v>35.563490909090902</c:v>
                </c:pt>
                <c:pt idx="363">
                  <c:v>35.542909090909092</c:v>
                </c:pt>
                <c:pt idx="364">
                  <c:v>35.472590909090904</c:v>
                </c:pt>
                <c:pt idx="365">
                  <c:v>35.213654545454546</c:v>
                </c:pt>
              </c:numCache>
            </c:numRef>
          </c:val>
          <c:extLst>
            <c:ext xmlns:c16="http://schemas.microsoft.com/office/drawing/2014/chart" uri="{C3380CC4-5D6E-409C-BE32-E72D297353CC}">
              <c16:uniqueId val="{00000001-6793-4DF3-8B8F-17D2EB63CA5A}"/>
            </c:ext>
          </c:extLst>
        </c:ser>
        <c:dLbls>
          <c:showLegendKey val="0"/>
          <c:showVal val="0"/>
          <c:showCatName val="0"/>
          <c:showSerName val="0"/>
          <c:showPercent val="0"/>
          <c:showBubbleSize val="0"/>
        </c:dLbls>
        <c:axId val="731771624"/>
        <c:axId val="731774504"/>
      </c:areaChart>
      <c:lineChart>
        <c:grouping val="standard"/>
        <c:varyColors val="0"/>
        <c:ser>
          <c:idx val="4"/>
          <c:order val="0"/>
          <c:tx>
            <c:strRef>
              <c:f>'EU Storage'!$BF$3</c:f>
              <c:strCache>
                <c:ptCount val="1"/>
                <c:pt idx="0">
                  <c:v>5-Year Average</c:v>
                </c:pt>
              </c:strCache>
            </c:strRef>
          </c:tx>
          <c:spPr>
            <a:ln w="28575" cap="rnd">
              <a:solidFill>
                <a:srgbClr val="004C9D"/>
              </a:solidFill>
              <a:prstDash val="sysDash"/>
              <a:round/>
            </a:ln>
            <a:effectLst/>
          </c:spPr>
          <c:marker>
            <c:symbol val="none"/>
          </c:marker>
          <c:cat>
            <c:numRef>
              <c:f>'EU Storage'!$AO$4:$AO$369</c:f>
              <c:numCache>
                <c:formatCode>d\-mmm</c:formatCode>
                <c:ptCount val="366"/>
                <c:pt idx="0">
                  <c:v>45292</c:v>
                </c:pt>
                <c:pt idx="1">
                  <c:v>45293</c:v>
                </c:pt>
                <c:pt idx="2">
                  <c:v>45294</c:v>
                </c:pt>
                <c:pt idx="3">
                  <c:v>45295</c:v>
                </c:pt>
                <c:pt idx="4">
                  <c:v>45296</c:v>
                </c:pt>
                <c:pt idx="5">
                  <c:v>45297</c:v>
                </c:pt>
                <c:pt idx="6">
                  <c:v>45298</c:v>
                </c:pt>
                <c:pt idx="7">
                  <c:v>45299</c:v>
                </c:pt>
                <c:pt idx="8">
                  <c:v>45300</c:v>
                </c:pt>
                <c:pt idx="9">
                  <c:v>45301</c:v>
                </c:pt>
                <c:pt idx="10">
                  <c:v>45302</c:v>
                </c:pt>
                <c:pt idx="11">
                  <c:v>45303</c:v>
                </c:pt>
                <c:pt idx="12">
                  <c:v>45304</c:v>
                </c:pt>
                <c:pt idx="13">
                  <c:v>45305</c:v>
                </c:pt>
                <c:pt idx="14">
                  <c:v>45306</c:v>
                </c:pt>
                <c:pt idx="15">
                  <c:v>45307</c:v>
                </c:pt>
                <c:pt idx="16">
                  <c:v>45308</c:v>
                </c:pt>
                <c:pt idx="17">
                  <c:v>45309</c:v>
                </c:pt>
                <c:pt idx="18">
                  <c:v>45310</c:v>
                </c:pt>
                <c:pt idx="19">
                  <c:v>45311</c:v>
                </c:pt>
                <c:pt idx="20">
                  <c:v>45312</c:v>
                </c:pt>
                <c:pt idx="21">
                  <c:v>45313</c:v>
                </c:pt>
                <c:pt idx="22">
                  <c:v>45314</c:v>
                </c:pt>
                <c:pt idx="23">
                  <c:v>45315</c:v>
                </c:pt>
                <c:pt idx="24">
                  <c:v>45316</c:v>
                </c:pt>
                <c:pt idx="25">
                  <c:v>45317</c:v>
                </c:pt>
                <c:pt idx="26">
                  <c:v>45318</c:v>
                </c:pt>
                <c:pt idx="27">
                  <c:v>45319</c:v>
                </c:pt>
                <c:pt idx="28">
                  <c:v>45320</c:v>
                </c:pt>
                <c:pt idx="29">
                  <c:v>45321</c:v>
                </c:pt>
                <c:pt idx="30">
                  <c:v>45322</c:v>
                </c:pt>
                <c:pt idx="31">
                  <c:v>45323</c:v>
                </c:pt>
                <c:pt idx="32">
                  <c:v>45324</c:v>
                </c:pt>
                <c:pt idx="33">
                  <c:v>45325</c:v>
                </c:pt>
                <c:pt idx="34">
                  <c:v>45326</c:v>
                </c:pt>
                <c:pt idx="35">
                  <c:v>45327</c:v>
                </c:pt>
                <c:pt idx="36">
                  <c:v>45328</c:v>
                </c:pt>
                <c:pt idx="37">
                  <c:v>45329</c:v>
                </c:pt>
                <c:pt idx="38">
                  <c:v>45330</c:v>
                </c:pt>
                <c:pt idx="39">
                  <c:v>45331</c:v>
                </c:pt>
                <c:pt idx="40">
                  <c:v>45332</c:v>
                </c:pt>
                <c:pt idx="41">
                  <c:v>45333</c:v>
                </c:pt>
                <c:pt idx="42">
                  <c:v>45334</c:v>
                </c:pt>
                <c:pt idx="43">
                  <c:v>45335</c:v>
                </c:pt>
                <c:pt idx="44">
                  <c:v>45336</c:v>
                </c:pt>
                <c:pt idx="45">
                  <c:v>45337</c:v>
                </c:pt>
                <c:pt idx="46">
                  <c:v>45338</c:v>
                </c:pt>
                <c:pt idx="47">
                  <c:v>45339</c:v>
                </c:pt>
                <c:pt idx="48">
                  <c:v>45340</c:v>
                </c:pt>
                <c:pt idx="49">
                  <c:v>45341</c:v>
                </c:pt>
                <c:pt idx="50">
                  <c:v>45342</c:v>
                </c:pt>
                <c:pt idx="51">
                  <c:v>45343</c:v>
                </c:pt>
                <c:pt idx="52">
                  <c:v>45344</c:v>
                </c:pt>
                <c:pt idx="53">
                  <c:v>45345</c:v>
                </c:pt>
                <c:pt idx="54">
                  <c:v>45346</c:v>
                </c:pt>
                <c:pt idx="55">
                  <c:v>45347</c:v>
                </c:pt>
                <c:pt idx="56">
                  <c:v>45348</c:v>
                </c:pt>
                <c:pt idx="57">
                  <c:v>45349</c:v>
                </c:pt>
                <c:pt idx="58">
                  <c:v>45350</c:v>
                </c:pt>
                <c:pt idx="59">
                  <c:v>45351</c:v>
                </c:pt>
                <c:pt idx="60">
                  <c:v>45352</c:v>
                </c:pt>
                <c:pt idx="61">
                  <c:v>45353</c:v>
                </c:pt>
                <c:pt idx="62">
                  <c:v>45354</c:v>
                </c:pt>
                <c:pt idx="63">
                  <c:v>45355</c:v>
                </c:pt>
                <c:pt idx="64">
                  <c:v>45356</c:v>
                </c:pt>
                <c:pt idx="65">
                  <c:v>45357</c:v>
                </c:pt>
                <c:pt idx="66">
                  <c:v>45358</c:v>
                </c:pt>
                <c:pt idx="67">
                  <c:v>45359</c:v>
                </c:pt>
                <c:pt idx="68">
                  <c:v>45360</c:v>
                </c:pt>
                <c:pt idx="69">
                  <c:v>45361</c:v>
                </c:pt>
                <c:pt idx="70">
                  <c:v>45362</c:v>
                </c:pt>
                <c:pt idx="71">
                  <c:v>45363</c:v>
                </c:pt>
                <c:pt idx="72">
                  <c:v>45364</c:v>
                </c:pt>
                <c:pt idx="73">
                  <c:v>45365</c:v>
                </c:pt>
                <c:pt idx="74">
                  <c:v>45366</c:v>
                </c:pt>
                <c:pt idx="75">
                  <c:v>45367</c:v>
                </c:pt>
                <c:pt idx="76">
                  <c:v>45368</c:v>
                </c:pt>
                <c:pt idx="77">
                  <c:v>45369</c:v>
                </c:pt>
                <c:pt idx="78">
                  <c:v>45370</c:v>
                </c:pt>
                <c:pt idx="79">
                  <c:v>45371</c:v>
                </c:pt>
                <c:pt idx="80">
                  <c:v>45372</c:v>
                </c:pt>
                <c:pt idx="81">
                  <c:v>45373</c:v>
                </c:pt>
                <c:pt idx="82">
                  <c:v>45374</c:v>
                </c:pt>
                <c:pt idx="83">
                  <c:v>45375</c:v>
                </c:pt>
                <c:pt idx="84">
                  <c:v>45376</c:v>
                </c:pt>
                <c:pt idx="85">
                  <c:v>45377</c:v>
                </c:pt>
                <c:pt idx="86">
                  <c:v>45378</c:v>
                </c:pt>
                <c:pt idx="87">
                  <c:v>45379</c:v>
                </c:pt>
                <c:pt idx="88">
                  <c:v>45380</c:v>
                </c:pt>
                <c:pt idx="89">
                  <c:v>45381</c:v>
                </c:pt>
                <c:pt idx="90">
                  <c:v>45382</c:v>
                </c:pt>
                <c:pt idx="91">
                  <c:v>45383</c:v>
                </c:pt>
                <c:pt idx="92">
                  <c:v>45384</c:v>
                </c:pt>
                <c:pt idx="93">
                  <c:v>45385</c:v>
                </c:pt>
                <c:pt idx="94">
                  <c:v>45386</c:v>
                </c:pt>
                <c:pt idx="95">
                  <c:v>45387</c:v>
                </c:pt>
                <c:pt idx="96">
                  <c:v>45388</c:v>
                </c:pt>
                <c:pt idx="97">
                  <c:v>45389</c:v>
                </c:pt>
                <c:pt idx="98">
                  <c:v>45390</c:v>
                </c:pt>
                <c:pt idx="99">
                  <c:v>45391</c:v>
                </c:pt>
                <c:pt idx="100">
                  <c:v>45392</c:v>
                </c:pt>
                <c:pt idx="101">
                  <c:v>45393</c:v>
                </c:pt>
                <c:pt idx="102">
                  <c:v>45394</c:v>
                </c:pt>
                <c:pt idx="103">
                  <c:v>45395</c:v>
                </c:pt>
                <c:pt idx="104">
                  <c:v>45396</c:v>
                </c:pt>
                <c:pt idx="105">
                  <c:v>45397</c:v>
                </c:pt>
                <c:pt idx="106">
                  <c:v>45398</c:v>
                </c:pt>
                <c:pt idx="107">
                  <c:v>45399</c:v>
                </c:pt>
                <c:pt idx="108">
                  <c:v>45400</c:v>
                </c:pt>
                <c:pt idx="109">
                  <c:v>45401</c:v>
                </c:pt>
                <c:pt idx="110">
                  <c:v>45402</c:v>
                </c:pt>
                <c:pt idx="111">
                  <c:v>45403</c:v>
                </c:pt>
                <c:pt idx="112">
                  <c:v>45404</c:v>
                </c:pt>
                <c:pt idx="113">
                  <c:v>45405</c:v>
                </c:pt>
                <c:pt idx="114">
                  <c:v>45406</c:v>
                </c:pt>
                <c:pt idx="115">
                  <c:v>45407</c:v>
                </c:pt>
                <c:pt idx="116">
                  <c:v>45408</c:v>
                </c:pt>
                <c:pt idx="117">
                  <c:v>45409</c:v>
                </c:pt>
                <c:pt idx="118">
                  <c:v>45410</c:v>
                </c:pt>
                <c:pt idx="119">
                  <c:v>45411</c:v>
                </c:pt>
                <c:pt idx="120">
                  <c:v>45412</c:v>
                </c:pt>
                <c:pt idx="121">
                  <c:v>45413</c:v>
                </c:pt>
                <c:pt idx="122">
                  <c:v>45414</c:v>
                </c:pt>
                <c:pt idx="123">
                  <c:v>45415</c:v>
                </c:pt>
                <c:pt idx="124">
                  <c:v>45416</c:v>
                </c:pt>
                <c:pt idx="125">
                  <c:v>45417</c:v>
                </c:pt>
                <c:pt idx="126">
                  <c:v>45418</c:v>
                </c:pt>
                <c:pt idx="127">
                  <c:v>45419</c:v>
                </c:pt>
                <c:pt idx="128">
                  <c:v>45420</c:v>
                </c:pt>
                <c:pt idx="129">
                  <c:v>45421</c:v>
                </c:pt>
                <c:pt idx="130">
                  <c:v>45422</c:v>
                </c:pt>
                <c:pt idx="131">
                  <c:v>45423</c:v>
                </c:pt>
                <c:pt idx="132">
                  <c:v>45424</c:v>
                </c:pt>
                <c:pt idx="133">
                  <c:v>45425</c:v>
                </c:pt>
                <c:pt idx="134">
                  <c:v>45426</c:v>
                </c:pt>
                <c:pt idx="135">
                  <c:v>45427</c:v>
                </c:pt>
                <c:pt idx="136">
                  <c:v>45428</c:v>
                </c:pt>
                <c:pt idx="137">
                  <c:v>45429</c:v>
                </c:pt>
                <c:pt idx="138">
                  <c:v>45430</c:v>
                </c:pt>
                <c:pt idx="139">
                  <c:v>45431</c:v>
                </c:pt>
                <c:pt idx="140">
                  <c:v>45432</c:v>
                </c:pt>
                <c:pt idx="141">
                  <c:v>45433</c:v>
                </c:pt>
                <c:pt idx="142">
                  <c:v>45434</c:v>
                </c:pt>
                <c:pt idx="143">
                  <c:v>45435</c:v>
                </c:pt>
                <c:pt idx="144">
                  <c:v>45436</c:v>
                </c:pt>
                <c:pt idx="145">
                  <c:v>45437</c:v>
                </c:pt>
                <c:pt idx="146">
                  <c:v>45438</c:v>
                </c:pt>
                <c:pt idx="147">
                  <c:v>45439</c:v>
                </c:pt>
                <c:pt idx="148">
                  <c:v>45440</c:v>
                </c:pt>
                <c:pt idx="149">
                  <c:v>45441</c:v>
                </c:pt>
                <c:pt idx="150">
                  <c:v>45442</c:v>
                </c:pt>
                <c:pt idx="151">
                  <c:v>45443</c:v>
                </c:pt>
                <c:pt idx="152">
                  <c:v>45444</c:v>
                </c:pt>
                <c:pt idx="153">
                  <c:v>45445</c:v>
                </c:pt>
                <c:pt idx="154">
                  <c:v>45446</c:v>
                </c:pt>
                <c:pt idx="155">
                  <c:v>45447</c:v>
                </c:pt>
                <c:pt idx="156">
                  <c:v>45448</c:v>
                </c:pt>
                <c:pt idx="157">
                  <c:v>45449</c:v>
                </c:pt>
                <c:pt idx="158">
                  <c:v>45450</c:v>
                </c:pt>
                <c:pt idx="159">
                  <c:v>45451</c:v>
                </c:pt>
                <c:pt idx="160">
                  <c:v>45452</c:v>
                </c:pt>
                <c:pt idx="161">
                  <c:v>45453</c:v>
                </c:pt>
                <c:pt idx="162">
                  <c:v>45454</c:v>
                </c:pt>
                <c:pt idx="163">
                  <c:v>45455</c:v>
                </c:pt>
                <c:pt idx="164">
                  <c:v>45456</c:v>
                </c:pt>
                <c:pt idx="165">
                  <c:v>45457</c:v>
                </c:pt>
                <c:pt idx="166">
                  <c:v>45458</c:v>
                </c:pt>
                <c:pt idx="167">
                  <c:v>45459</c:v>
                </c:pt>
                <c:pt idx="168">
                  <c:v>45460</c:v>
                </c:pt>
                <c:pt idx="169">
                  <c:v>45461</c:v>
                </c:pt>
                <c:pt idx="170">
                  <c:v>45462</c:v>
                </c:pt>
                <c:pt idx="171">
                  <c:v>45463</c:v>
                </c:pt>
                <c:pt idx="172">
                  <c:v>45464</c:v>
                </c:pt>
                <c:pt idx="173">
                  <c:v>45465</c:v>
                </c:pt>
                <c:pt idx="174">
                  <c:v>45466</c:v>
                </c:pt>
                <c:pt idx="175">
                  <c:v>45467</c:v>
                </c:pt>
                <c:pt idx="176">
                  <c:v>45468</c:v>
                </c:pt>
                <c:pt idx="177">
                  <c:v>45469</c:v>
                </c:pt>
                <c:pt idx="178">
                  <c:v>45470</c:v>
                </c:pt>
                <c:pt idx="179">
                  <c:v>45471</c:v>
                </c:pt>
                <c:pt idx="180">
                  <c:v>45472</c:v>
                </c:pt>
                <c:pt idx="181">
                  <c:v>45473</c:v>
                </c:pt>
                <c:pt idx="182">
                  <c:v>45474</c:v>
                </c:pt>
                <c:pt idx="183">
                  <c:v>45475</c:v>
                </c:pt>
                <c:pt idx="184">
                  <c:v>45476</c:v>
                </c:pt>
                <c:pt idx="185">
                  <c:v>45477</c:v>
                </c:pt>
                <c:pt idx="186">
                  <c:v>45478</c:v>
                </c:pt>
                <c:pt idx="187">
                  <c:v>45479</c:v>
                </c:pt>
                <c:pt idx="188">
                  <c:v>45480</c:v>
                </c:pt>
                <c:pt idx="189">
                  <c:v>45481</c:v>
                </c:pt>
                <c:pt idx="190">
                  <c:v>45482</c:v>
                </c:pt>
                <c:pt idx="191">
                  <c:v>45483</c:v>
                </c:pt>
                <c:pt idx="192">
                  <c:v>45484</c:v>
                </c:pt>
                <c:pt idx="193">
                  <c:v>45485</c:v>
                </c:pt>
                <c:pt idx="194">
                  <c:v>45486</c:v>
                </c:pt>
                <c:pt idx="195">
                  <c:v>45487</c:v>
                </c:pt>
                <c:pt idx="196">
                  <c:v>45488</c:v>
                </c:pt>
                <c:pt idx="197">
                  <c:v>45489</c:v>
                </c:pt>
                <c:pt idx="198">
                  <c:v>45490</c:v>
                </c:pt>
                <c:pt idx="199">
                  <c:v>45491</c:v>
                </c:pt>
                <c:pt idx="200">
                  <c:v>45492</c:v>
                </c:pt>
                <c:pt idx="201">
                  <c:v>45493</c:v>
                </c:pt>
                <c:pt idx="202">
                  <c:v>45494</c:v>
                </c:pt>
                <c:pt idx="203">
                  <c:v>45495</c:v>
                </c:pt>
                <c:pt idx="204">
                  <c:v>45496</c:v>
                </c:pt>
                <c:pt idx="205">
                  <c:v>45497</c:v>
                </c:pt>
                <c:pt idx="206">
                  <c:v>45498</c:v>
                </c:pt>
                <c:pt idx="207">
                  <c:v>45499</c:v>
                </c:pt>
                <c:pt idx="208">
                  <c:v>45500</c:v>
                </c:pt>
                <c:pt idx="209">
                  <c:v>45501</c:v>
                </c:pt>
                <c:pt idx="210">
                  <c:v>45502</c:v>
                </c:pt>
                <c:pt idx="211">
                  <c:v>45503</c:v>
                </c:pt>
                <c:pt idx="212">
                  <c:v>45504</c:v>
                </c:pt>
                <c:pt idx="213">
                  <c:v>45505</c:v>
                </c:pt>
                <c:pt idx="214">
                  <c:v>45506</c:v>
                </c:pt>
                <c:pt idx="215">
                  <c:v>45507</c:v>
                </c:pt>
                <c:pt idx="216">
                  <c:v>45508</c:v>
                </c:pt>
                <c:pt idx="217">
                  <c:v>45509</c:v>
                </c:pt>
                <c:pt idx="218">
                  <c:v>45510</c:v>
                </c:pt>
                <c:pt idx="219">
                  <c:v>45511</c:v>
                </c:pt>
                <c:pt idx="220">
                  <c:v>45512</c:v>
                </c:pt>
                <c:pt idx="221">
                  <c:v>45513</c:v>
                </c:pt>
                <c:pt idx="222">
                  <c:v>45514</c:v>
                </c:pt>
                <c:pt idx="223">
                  <c:v>45515</c:v>
                </c:pt>
                <c:pt idx="224">
                  <c:v>45516</c:v>
                </c:pt>
                <c:pt idx="225">
                  <c:v>45517</c:v>
                </c:pt>
                <c:pt idx="226">
                  <c:v>45518</c:v>
                </c:pt>
                <c:pt idx="227">
                  <c:v>45519</c:v>
                </c:pt>
                <c:pt idx="228">
                  <c:v>45520</c:v>
                </c:pt>
                <c:pt idx="229">
                  <c:v>45521</c:v>
                </c:pt>
                <c:pt idx="230">
                  <c:v>45522</c:v>
                </c:pt>
                <c:pt idx="231">
                  <c:v>45523</c:v>
                </c:pt>
                <c:pt idx="232">
                  <c:v>45524</c:v>
                </c:pt>
                <c:pt idx="233">
                  <c:v>45525</c:v>
                </c:pt>
                <c:pt idx="234">
                  <c:v>45526</c:v>
                </c:pt>
                <c:pt idx="235">
                  <c:v>45527</c:v>
                </c:pt>
                <c:pt idx="236">
                  <c:v>45528</c:v>
                </c:pt>
                <c:pt idx="237">
                  <c:v>45529</c:v>
                </c:pt>
                <c:pt idx="238">
                  <c:v>45530</c:v>
                </c:pt>
                <c:pt idx="239">
                  <c:v>45531</c:v>
                </c:pt>
                <c:pt idx="240">
                  <c:v>45532</c:v>
                </c:pt>
                <c:pt idx="241">
                  <c:v>45533</c:v>
                </c:pt>
                <c:pt idx="242">
                  <c:v>45534</c:v>
                </c:pt>
                <c:pt idx="243">
                  <c:v>45535</c:v>
                </c:pt>
                <c:pt idx="244">
                  <c:v>45536</c:v>
                </c:pt>
                <c:pt idx="245">
                  <c:v>45537</c:v>
                </c:pt>
                <c:pt idx="246">
                  <c:v>45538</c:v>
                </c:pt>
                <c:pt idx="247">
                  <c:v>45539</c:v>
                </c:pt>
                <c:pt idx="248">
                  <c:v>45540</c:v>
                </c:pt>
                <c:pt idx="249">
                  <c:v>45541</c:v>
                </c:pt>
                <c:pt idx="250">
                  <c:v>45542</c:v>
                </c:pt>
                <c:pt idx="251">
                  <c:v>45543</c:v>
                </c:pt>
                <c:pt idx="252">
                  <c:v>45544</c:v>
                </c:pt>
                <c:pt idx="253">
                  <c:v>45545</c:v>
                </c:pt>
                <c:pt idx="254">
                  <c:v>45546</c:v>
                </c:pt>
                <c:pt idx="255">
                  <c:v>45547</c:v>
                </c:pt>
                <c:pt idx="256">
                  <c:v>45548</c:v>
                </c:pt>
                <c:pt idx="257">
                  <c:v>45549</c:v>
                </c:pt>
                <c:pt idx="258">
                  <c:v>45550</c:v>
                </c:pt>
                <c:pt idx="259">
                  <c:v>45551</c:v>
                </c:pt>
                <c:pt idx="260">
                  <c:v>45552</c:v>
                </c:pt>
                <c:pt idx="261">
                  <c:v>45553</c:v>
                </c:pt>
                <c:pt idx="262">
                  <c:v>45554</c:v>
                </c:pt>
                <c:pt idx="263">
                  <c:v>45555</c:v>
                </c:pt>
                <c:pt idx="264">
                  <c:v>45556</c:v>
                </c:pt>
                <c:pt idx="265">
                  <c:v>45557</c:v>
                </c:pt>
                <c:pt idx="266">
                  <c:v>45558</c:v>
                </c:pt>
                <c:pt idx="267">
                  <c:v>45559</c:v>
                </c:pt>
                <c:pt idx="268">
                  <c:v>45560</c:v>
                </c:pt>
                <c:pt idx="269">
                  <c:v>45561</c:v>
                </c:pt>
                <c:pt idx="270">
                  <c:v>45562</c:v>
                </c:pt>
                <c:pt idx="271">
                  <c:v>45563</c:v>
                </c:pt>
                <c:pt idx="272">
                  <c:v>45564</c:v>
                </c:pt>
                <c:pt idx="273">
                  <c:v>45565</c:v>
                </c:pt>
                <c:pt idx="274">
                  <c:v>45566</c:v>
                </c:pt>
                <c:pt idx="275">
                  <c:v>45567</c:v>
                </c:pt>
                <c:pt idx="276">
                  <c:v>45568</c:v>
                </c:pt>
                <c:pt idx="277">
                  <c:v>45569</c:v>
                </c:pt>
                <c:pt idx="278">
                  <c:v>45570</c:v>
                </c:pt>
                <c:pt idx="279">
                  <c:v>45571</c:v>
                </c:pt>
                <c:pt idx="280">
                  <c:v>45572</c:v>
                </c:pt>
                <c:pt idx="281">
                  <c:v>45573</c:v>
                </c:pt>
                <c:pt idx="282">
                  <c:v>45574</c:v>
                </c:pt>
                <c:pt idx="283">
                  <c:v>45575</c:v>
                </c:pt>
                <c:pt idx="284">
                  <c:v>45576</c:v>
                </c:pt>
                <c:pt idx="285">
                  <c:v>45577</c:v>
                </c:pt>
                <c:pt idx="286">
                  <c:v>45578</c:v>
                </c:pt>
                <c:pt idx="287">
                  <c:v>45579</c:v>
                </c:pt>
                <c:pt idx="288">
                  <c:v>45580</c:v>
                </c:pt>
                <c:pt idx="289">
                  <c:v>45581</c:v>
                </c:pt>
                <c:pt idx="290">
                  <c:v>45582</c:v>
                </c:pt>
                <c:pt idx="291">
                  <c:v>45583</c:v>
                </c:pt>
                <c:pt idx="292">
                  <c:v>45584</c:v>
                </c:pt>
                <c:pt idx="293">
                  <c:v>45585</c:v>
                </c:pt>
                <c:pt idx="294">
                  <c:v>45586</c:v>
                </c:pt>
                <c:pt idx="295">
                  <c:v>45587</c:v>
                </c:pt>
                <c:pt idx="296">
                  <c:v>45588</c:v>
                </c:pt>
                <c:pt idx="297">
                  <c:v>45589</c:v>
                </c:pt>
                <c:pt idx="298">
                  <c:v>45590</c:v>
                </c:pt>
                <c:pt idx="299">
                  <c:v>45591</c:v>
                </c:pt>
                <c:pt idx="300">
                  <c:v>45592</c:v>
                </c:pt>
                <c:pt idx="301">
                  <c:v>45593</c:v>
                </c:pt>
                <c:pt idx="302">
                  <c:v>45594</c:v>
                </c:pt>
                <c:pt idx="303">
                  <c:v>45595</c:v>
                </c:pt>
                <c:pt idx="304">
                  <c:v>45596</c:v>
                </c:pt>
                <c:pt idx="305">
                  <c:v>45597</c:v>
                </c:pt>
                <c:pt idx="306">
                  <c:v>45598</c:v>
                </c:pt>
                <c:pt idx="307">
                  <c:v>45599</c:v>
                </c:pt>
                <c:pt idx="308">
                  <c:v>45600</c:v>
                </c:pt>
                <c:pt idx="309">
                  <c:v>45601</c:v>
                </c:pt>
                <c:pt idx="310">
                  <c:v>45602</c:v>
                </c:pt>
                <c:pt idx="311">
                  <c:v>45603</c:v>
                </c:pt>
                <c:pt idx="312">
                  <c:v>45604</c:v>
                </c:pt>
                <c:pt idx="313">
                  <c:v>45605</c:v>
                </c:pt>
                <c:pt idx="314">
                  <c:v>45606</c:v>
                </c:pt>
                <c:pt idx="315">
                  <c:v>45607</c:v>
                </c:pt>
                <c:pt idx="316">
                  <c:v>45608</c:v>
                </c:pt>
                <c:pt idx="317">
                  <c:v>45609</c:v>
                </c:pt>
                <c:pt idx="318">
                  <c:v>45610</c:v>
                </c:pt>
                <c:pt idx="319">
                  <c:v>45611</c:v>
                </c:pt>
                <c:pt idx="320">
                  <c:v>45612</c:v>
                </c:pt>
                <c:pt idx="321">
                  <c:v>45613</c:v>
                </c:pt>
                <c:pt idx="322">
                  <c:v>45614</c:v>
                </c:pt>
                <c:pt idx="323">
                  <c:v>45615</c:v>
                </c:pt>
                <c:pt idx="324">
                  <c:v>45616</c:v>
                </c:pt>
                <c:pt idx="325">
                  <c:v>45617</c:v>
                </c:pt>
                <c:pt idx="326">
                  <c:v>45618</c:v>
                </c:pt>
                <c:pt idx="327">
                  <c:v>45619</c:v>
                </c:pt>
                <c:pt idx="328">
                  <c:v>45620</c:v>
                </c:pt>
                <c:pt idx="329">
                  <c:v>45621</c:v>
                </c:pt>
                <c:pt idx="330">
                  <c:v>45622</c:v>
                </c:pt>
                <c:pt idx="331">
                  <c:v>45623</c:v>
                </c:pt>
                <c:pt idx="332">
                  <c:v>45624</c:v>
                </c:pt>
                <c:pt idx="333">
                  <c:v>45625</c:v>
                </c:pt>
                <c:pt idx="334">
                  <c:v>45626</c:v>
                </c:pt>
                <c:pt idx="335">
                  <c:v>45627</c:v>
                </c:pt>
                <c:pt idx="336">
                  <c:v>45628</c:v>
                </c:pt>
                <c:pt idx="337">
                  <c:v>45629</c:v>
                </c:pt>
                <c:pt idx="338">
                  <c:v>45630</c:v>
                </c:pt>
                <c:pt idx="339">
                  <c:v>45631</c:v>
                </c:pt>
                <c:pt idx="340">
                  <c:v>45632</c:v>
                </c:pt>
                <c:pt idx="341">
                  <c:v>45633</c:v>
                </c:pt>
                <c:pt idx="342">
                  <c:v>45634</c:v>
                </c:pt>
                <c:pt idx="343">
                  <c:v>45635</c:v>
                </c:pt>
                <c:pt idx="344">
                  <c:v>45636</c:v>
                </c:pt>
                <c:pt idx="345">
                  <c:v>45637</c:v>
                </c:pt>
                <c:pt idx="346">
                  <c:v>45638</c:v>
                </c:pt>
                <c:pt idx="347">
                  <c:v>45639</c:v>
                </c:pt>
                <c:pt idx="348">
                  <c:v>45640</c:v>
                </c:pt>
                <c:pt idx="349">
                  <c:v>45641</c:v>
                </c:pt>
                <c:pt idx="350">
                  <c:v>45642</c:v>
                </c:pt>
                <c:pt idx="351">
                  <c:v>45643</c:v>
                </c:pt>
                <c:pt idx="352">
                  <c:v>45644</c:v>
                </c:pt>
                <c:pt idx="353">
                  <c:v>45645</c:v>
                </c:pt>
                <c:pt idx="354">
                  <c:v>45646</c:v>
                </c:pt>
                <c:pt idx="355">
                  <c:v>45647</c:v>
                </c:pt>
                <c:pt idx="356">
                  <c:v>45648</c:v>
                </c:pt>
                <c:pt idx="357">
                  <c:v>45649</c:v>
                </c:pt>
                <c:pt idx="358">
                  <c:v>45650</c:v>
                </c:pt>
                <c:pt idx="359">
                  <c:v>45651</c:v>
                </c:pt>
                <c:pt idx="360">
                  <c:v>45652</c:v>
                </c:pt>
                <c:pt idx="361">
                  <c:v>45653</c:v>
                </c:pt>
                <c:pt idx="362">
                  <c:v>45654</c:v>
                </c:pt>
                <c:pt idx="363">
                  <c:v>45655</c:v>
                </c:pt>
                <c:pt idx="364">
                  <c:v>45656</c:v>
                </c:pt>
                <c:pt idx="365">
                  <c:v>45657</c:v>
                </c:pt>
              </c:numCache>
            </c:numRef>
          </c:cat>
          <c:val>
            <c:numRef>
              <c:f>'EU Storage'!$BF$4:$BF$369</c:f>
              <c:numCache>
                <c:formatCode>0.00</c:formatCode>
                <c:ptCount val="366"/>
                <c:pt idx="0">
                  <c:v>75.745732727272724</c:v>
                </c:pt>
                <c:pt idx="1">
                  <c:v>75.492490909090904</c:v>
                </c:pt>
                <c:pt idx="2">
                  <c:v>75.165587272727265</c:v>
                </c:pt>
                <c:pt idx="3">
                  <c:v>74.760510909090911</c:v>
                </c:pt>
                <c:pt idx="4">
                  <c:v>74.314694545454543</c:v>
                </c:pt>
                <c:pt idx="5">
                  <c:v>73.904836363636363</c:v>
                </c:pt>
                <c:pt idx="6">
                  <c:v>73.418261818181819</c:v>
                </c:pt>
                <c:pt idx="7">
                  <c:v>72.849450909090905</c:v>
                </c:pt>
                <c:pt idx="8">
                  <c:v>72.256261818181812</c:v>
                </c:pt>
                <c:pt idx="9">
                  <c:v>71.594834545454546</c:v>
                </c:pt>
                <c:pt idx="10">
                  <c:v>70.916661818181822</c:v>
                </c:pt>
                <c:pt idx="11">
                  <c:v>70.261400000000009</c:v>
                </c:pt>
                <c:pt idx="12">
                  <c:v>69.610614545454538</c:v>
                </c:pt>
                <c:pt idx="13">
                  <c:v>68.958718181818185</c:v>
                </c:pt>
                <c:pt idx="14">
                  <c:v>68.294900000000013</c:v>
                </c:pt>
                <c:pt idx="15">
                  <c:v>67.616372727272733</c:v>
                </c:pt>
                <c:pt idx="16">
                  <c:v>66.895889090909094</c:v>
                </c:pt>
                <c:pt idx="17">
                  <c:v>66.17007454545454</c:v>
                </c:pt>
                <c:pt idx="18">
                  <c:v>65.458636363636359</c:v>
                </c:pt>
                <c:pt idx="19">
                  <c:v>64.766127272727275</c:v>
                </c:pt>
                <c:pt idx="20">
                  <c:v>64.100874545454531</c:v>
                </c:pt>
                <c:pt idx="21">
                  <c:v>63.477603636363639</c:v>
                </c:pt>
                <c:pt idx="22">
                  <c:v>62.888541818181821</c:v>
                </c:pt>
                <c:pt idx="23">
                  <c:v>62.30325818181818</c:v>
                </c:pt>
                <c:pt idx="24">
                  <c:v>61.700214545454536</c:v>
                </c:pt>
                <c:pt idx="25">
                  <c:v>61.12028909090909</c:v>
                </c:pt>
                <c:pt idx="26">
                  <c:v>60.544441818181816</c:v>
                </c:pt>
                <c:pt idx="27">
                  <c:v>60.023725454545456</c:v>
                </c:pt>
                <c:pt idx="28">
                  <c:v>59.550047272727269</c:v>
                </c:pt>
                <c:pt idx="29">
                  <c:v>59.056085454545453</c:v>
                </c:pt>
                <c:pt idx="30">
                  <c:v>58.554656363636369</c:v>
                </c:pt>
                <c:pt idx="31">
                  <c:v>58.045219999999993</c:v>
                </c:pt>
                <c:pt idx="32">
                  <c:v>57.564994545454546</c:v>
                </c:pt>
                <c:pt idx="33">
                  <c:v>57.121987272727281</c:v>
                </c:pt>
                <c:pt idx="34">
                  <c:v>56.701216363636355</c:v>
                </c:pt>
                <c:pt idx="35">
                  <c:v>56.257969090909093</c:v>
                </c:pt>
                <c:pt idx="36">
                  <c:v>55.821018181818182</c:v>
                </c:pt>
                <c:pt idx="37">
                  <c:v>55.297581818181825</c:v>
                </c:pt>
                <c:pt idx="38">
                  <c:v>54.736794545454551</c:v>
                </c:pt>
                <c:pt idx="39">
                  <c:v>54.199047272727285</c:v>
                </c:pt>
                <c:pt idx="40">
                  <c:v>53.65273454545455</c:v>
                </c:pt>
                <c:pt idx="41">
                  <c:v>53.124718181818174</c:v>
                </c:pt>
                <c:pt idx="42">
                  <c:v>52.584570909090907</c:v>
                </c:pt>
                <c:pt idx="43">
                  <c:v>52.050403636363647</c:v>
                </c:pt>
                <c:pt idx="44">
                  <c:v>51.527776363636363</c:v>
                </c:pt>
                <c:pt idx="45">
                  <c:v>51.039698181818189</c:v>
                </c:pt>
                <c:pt idx="46">
                  <c:v>50.634783636363629</c:v>
                </c:pt>
                <c:pt idx="47">
                  <c:v>50.266430909090907</c:v>
                </c:pt>
                <c:pt idx="48">
                  <c:v>49.926770909090905</c:v>
                </c:pt>
                <c:pt idx="49">
                  <c:v>49.592039999999997</c:v>
                </c:pt>
                <c:pt idx="50">
                  <c:v>49.300889090909088</c:v>
                </c:pt>
                <c:pt idx="51">
                  <c:v>49.011834545454555</c:v>
                </c:pt>
                <c:pt idx="52">
                  <c:v>48.713894545454544</c:v>
                </c:pt>
                <c:pt idx="53">
                  <c:v>48.447696363636361</c:v>
                </c:pt>
                <c:pt idx="54">
                  <c:v>48.200759999999995</c:v>
                </c:pt>
                <c:pt idx="55">
                  <c:v>47.940314545454541</c:v>
                </c:pt>
                <c:pt idx="56">
                  <c:v>47.66043272727272</c:v>
                </c:pt>
                <c:pt idx="57">
                  <c:v>47.31235818181819</c:v>
                </c:pt>
                <c:pt idx="58">
                  <c:v>46.887129090909092</c:v>
                </c:pt>
                <c:pt idx="59">
                  <c:v>46.596989090909084</c:v>
                </c:pt>
                <c:pt idx="60">
                  <c:v>46.497594545454547</c:v>
                </c:pt>
                <c:pt idx="61">
                  <c:v>46.198965454545458</c:v>
                </c:pt>
                <c:pt idx="62">
                  <c:v>45.893341818181817</c:v>
                </c:pt>
                <c:pt idx="63">
                  <c:v>45.610861818181817</c:v>
                </c:pt>
                <c:pt idx="64">
                  <c:v>45.266998181818181</c:v>
                </c:pt>
                <c:pt idx="65">
                  <c:v>44.972665454545456</c:v>
                </c:pt>
                <c:pt idx="66">
                  <c:v>44.635738181818184</c:v>
                </c:pt>
                <c:pt idx="67">
                  <c:v>44.323449090909087</c:v>
                </c:pt>
                <c:pt idx="68">
                  <c:v>44.077510909090911</c:v>
                </c:pt>
                <c:pt idx="69">
                  <c:v>43.87922727272727</c:v>
                </c:pt>
                <c:pt idx="70">
                  <c:v>43.664694545454545</c:v>
                </c:pt>
                <c:pt idx="71">
                  <c:v>43.478847272727272</c:v>
                </c:pt>
                <c:pt idx="72">
                  <c:v>43.318989090909085</c:v>
                </c:pt>
                <c:pt idx="73">
                  <c:v>43.15267636363636</c:v>
                </c:pt>
                <c:pt idx="74">
                  <c:v>42.955994545454544</c:v>
                </c:pt>
                <c:pt idx="75">
                  <c:v>42.792021818181823</c:v>
                </c:pt>
                <c:pt idx="76">
                  <c:v>42.622538181818186</c:v>
                </c:pt>
                <c:pt idx="77">
                  <c:v>42.457738181818186</c:v>
                </c:pt>
                <c:pt idx="78">
                  <c:v>42.298518181818181</c:v>
                </c:pt>
                <c:pt idx="79">
                  <c:v>42.215149090909087</c:v>
                </c:pt>
                <c:pt idx="80">
                  <c:v>42.139894545454538</c:v>
                </c:pt>
                <c:pt idx="81">
                  <c:v>42.089898181818185</c:v>
                </c:pt>
                <c:pt idx="82">
                  <c:v>42.071776363636367</c:v>
                </c:pt>
                <c:pt idx="83">
                  <c:v>42.060949090909091</c:v>
                </c:pt>
                <c:pt idx="84">
                  <c:v>42.033470909090909</c:v>
                </c:pt>
                <c:pt idx="85">
                  <c:v>42.054049090909089</c:v>
                </c:pt>
                <c:pt idx="86">
                  <c:v>42.050414545454544</c:v>
                </c:pt>
                <c:pt idx="87">
                  <c:v>42.018279999999997</c:v>
                </c:pt>
                <c:pt idx="88">
                  <c:v>42.040630909090908</c:v>
                </c:pt>
                <c:pt idx="89">
                  <c:v>42.104603636363642</c:v>
                </c:pt>
                <c:pt idx="90">
                  <c:v>42.029512727272731</c:v>
                </c:pt>
                <c:pt idx="91">
                  <c:v>42.19751636363636</c:v>
                </c:pt>
                <c:pt idx="92">
                  <c:v>42.281518181818186</c:v>
                </c:pt>
                <c:pt idx="93">
                  <c:v>42.319585454545454</c:v>
                </c:pt>
                <c:pt idx="94">
                  <c:v>42.353103636363635</c:v>
                </c:pt>
                <c:pt idx="95">
                  <c:v>42.40528181818182</c:v>
                </c:pt>
                <c:pt idx="96">
                  <c:v>42.471929090909086</c:v>
                </c:pt>
                <c:pt idx="97">
                  <c:v>42.504976363636366</c:v>
                </c:pt>
                <c:pt idx="98">
                  <c:v>42.564925454545445</c:v>
                </c:pt>
                <c:pt idx="99">
                  <c:v>42.649420000000006</c:v>
                </c:pt>
                <c:pt idx="100">
                  <c:v>42.763014545454553</c:v>
                </c:pt>
                <c:pt idx="101">
                  <c:v>42.868721818181811</c:v>
                </c:pt>
                <c:pt idx="102">
                  <c:v>42.9773</c:v>
                </c:pt>
                <c:pt idx="103">
                  <c:v>43.117459999999994</c:v>
                </c:pt>
                <c:pt idx="104">
                  <c:v>43.226196363636362</c:v>
                </c:pt>
                <c:pt idx="105">
                  <c:v>43.37063818181818</c:v>
                </c:pt>
                <c:pt idx="106">
                  <c:v>43.520081818181822</c:v>
                </c:pt>
                <c:pt idx="107">
                  <c:v>43.661369090909091</c:v>
                </c:pt>
                <c:pt idx="108">
                  <c:v>43.814905454545453</c:v>
                </c:pt>
                <c:pt idx="109">
                  <c:v>43.951698181818173</c:v>
                </c:pt>
                <c:pt idx="110">
                  <c:v>44.104765454545458</c:v>
                </c:pt>
                <c:pt idx="111">
                  <c:v>44.284994545454545</c:v>
                </c:pt>
                <c:pt idx="112">
                  <c:v>44.45082</c:v>
                </c:pt>
                <c:pt idx="113">
                  <c:v>44.635352727272725</c:v>
                </c:pt>
                <c:pt idx="114">
                  <c:v>44.837905454545464</c:v>
                </c:pt>
                <c:pt idx="115">
                  <c:v>45.004450909090906</c:v>
                </c:pt>
                <c:pt idx="116">
                  <c:v>45.135881818181822</c:v>
                </c:pt>
                <c:pt idx="117">
                  <c:v>45.308672727272729</c:v>
                </c:pt>
                <c:pt idx="118">
                  <c:v>45.527770909090911</c:v>
                </c:pt>
                <c:pt idx="119">
                  <c:v>45.764863636363643</c:v>
                </c:pt>
                <c:pt idx="120">
                  <c:v>45.987398181818186</c:v>
                </c:pt>
                <c:pt idx="121">
                  <c:v>46.33571818181818</c:v>
                </c:pt>
                <c:pt idx="122">
                  <c:v>46.638512727272726</c:v>
                </c:pt>
                <c:pt idx="123">
                  <c:v>46.918401818181813</c:v>
                </c:pt>
                <c:pt idx="124">
                  <c:v>47.195389090909096</c:v>
                </c:pt>
                <c:pt idx="125">
                  <c:v>47.449229090909093</c:v>
                </c:pt>
                <c:pt idx="126">
                  <c:v>47.68938363636363</c:v>
                </c:pt>
                <c:pt idx="127">
                  <c:v>47.945943636363644</c:v>
                </c:pt>
                <c:pt idx="128">
                  <c:v>48.206607272727275</c:v>
                </c:pt>
                <c:pt idx="129">
                  <c:v>48.519096363636365</c:v>
                </c:pt>
                <c:pt idx="130">
                  <c:v>48.849239999999995</c:v>
                </c:pt>
                <c:pt idx="131">
                  <c:v>49.193618181818188</c:v>
                </c:pt>
                <c:pt idx="132">
                  <c:v>49.52555090909091</c:v>
                </c:pt>
                <c:pt idx="133">
                  <c:v>49.891358181818177</c:v>
                </c:pt>
                <c:pt idx="134">
                  <c:v>50.266661818181817</c:v>
                </c:pt>
                <c:pt idx="135">
                  <c:v>50.618092727272725</c:v>
                </c:pt>
                <c:pt idx="136">
                  <c:v>50.923432727272726</c:v>
                </c:pt>
                <c:pt idx="137">
                  <c:v>51.214025454545457</c:v>
                </c:pt>
                <c:pt idx="138">
                  <c:v>51.502358181818181</c:v>
                </c:pt>
                <c:pt idx="139">
                  <c:v>51.795167272727269</c:v>
                </c:pt>
                <c:pt idx="140">
                  <c:v>52.127856363636361</c:v>
                </c:pt>
                <c:pt idx="141">
                  <c:v>52.442254545454546</c:v>
                </c:pt>
                <c:pt idx="142">
                  <c:v>52.755420000000001</c:v>
                </c:pt>
                <c:pt idx="143">
                  <c:v>53.065341818181821</c:v>
                </c:pt>
                <c:pt idx="144">
                  <c:v>53.367290909090912</c:v>
                </c:pt>
                <c:pt idx="145">
                  <c:v>53.689756363636363</c:v>
                </c:pt>
                <c:pt idx="146">
                  <c:v>54.018132727272736</c:v>
                </c:pt>
                <c:pt idx="147">
                  <c:v>54.334636363636356</c:v>
                </c:pt>
                <c:pt idx="148">
                  <c:v>54.661921818181817</c:v>
                </c:pt>
                <c:pt idx="149">
                  <c:v>55.02015272727273</c:v>
                </c:pt>
                <c:pt idx="150">
                  <c:v>55.34808363636364</c:v>
                </c:pt>
                <c:pt idx="151">
                  <c:v>55.651320000000013</c:v>
                </c:pt>
                <c:pt idx="152">
                  <c:v>56.02288363636363</c:v>
                </c:pt>
                <c:pt idx="153">
                  <c:v>56.377127272727286</c:v>
                </c:pt>
                <c:pt idx="154">
                  <c:v>56.718063636363638</c:v>
                </c:pt>
                <c:pt idx="155">
                  <c:v>57.072216363636358</c:v>
                </c:pt>
                <c:pt idx="156">
                  <c:v>57.400672727272728</c:v>
                </c:pt>
                <c:pt idx="157">
                  <c:v>57.743556363636358</c:v>
                </c:pt>
                <c:pt idx="158">
                  <c:v>58.053850909090897</c:v>
                </c:pt>
                <c:pt idx="159">
                  <c:v>58.371369090909091</c:v>
                </c:pt>
                <c:pt idx="160">
                  <c:v>58.66544727272727</c:v>
                </c:pt>
                <c:pt idx="161">
                  <c:v>58.958414545454545</c:v>
                </c:pt>
                <c:pt idx="162">
                  <c:v>59.308550909090911</c:v>
                </c:pt>
                <c:pt idx="163">
                  <c:v>59.658641818181835</c:v>
                </c:pt>
                <c:pt idx="164">
                  <c:v>59.995401818181826</c:v>
                </c:pt>
                <c:pt idx="165">
                  <c:v>60.316096363636362</c:v>
                </c:pt>
                <c:pt idx="166">
                  <c:v>60.64643090909091</c:v>
                </c:pt>
                <c:pt idx="167">
                  <c:v>60.918367272727266</c:v>
                </c:pt>
                <c:pt idx="168">
                  <c:v>61.266874545454542</c:v>
                </c:pt>
                <c:pt idx="169">
                  <c:v>61.618227272727268</c:v>
                </c:pt>
                <c:pt idx="170">
                  <c:v>61.968796363636365</c:v>
                </c:pt>
                <c:pt idx="171">
                  <c:v>62.288016363636359</c:v>
                </c:pt>
                <c:pt idx="172">
                  <c:v>62.648267272727274</c:v>
                </c:pt>
                <c:pt idx="173">
                  <c:v>62.930943636363644</c:v>
                </c:pt>
                <c:pt idx="174">
                  <c:v>63.219756363636364</c:v>
                </c:pt>
                <c:pt idx="175">
                  <c:v>63.51961454545453</c:v>
                </c:pt>
                <c:pt idx="176">
                  <c:v>63.834930909090907</c:v>
                </c:pt>
                <c:pt idx="177">
                  <c:v>64.15546545454545</c:v>
                </c:pt>
                <c:pt idx="178">
                  <c:v>64.47244727272728</c:v>
                </c:pt>
                <c:pt idx="179">
                  <c:v>64.781818181818181</c:v>
                </c:pt>
                <c:pt idx="180">
                  <c:v>65.094183636363638</c:v>
                </c:pt>
                <c:pt idx="181">
                  <c:v>65.392596363636358</c:v>
                </c:pt>
                <c:pt idx="182">
                  <c:v>65.702469090909091</c:v>
                </c:pt>
                <c:pt idx="183">
                  <c:v>66.02606909090909</c:v>
                </c:pt>
                <c:pt idx="184">
                  <c:v>66.359376363636358</c:v>
                </c:pt>
                <c:pt idx="185">
                  <c:v>66.682407272727275</c:v>
                </c:pt>
                <c:pt idx="186">
                  <c:v>67.012556363636378</c:v>
                </c:pt>
                <c:pt idx="187">
                  <c:v>67.398449090909097</c:v>
                </c:pt>
                <c:pt idx="188">
                  <c:v>67.699085454545454</c:v>
                </c:pt>
                <c:pt idx="189">
                  <c:v>68.010981818181818</c:v>
                </c:pt>
                <c:pt idx="190">
                  <c:v>68.287907272727267</c:v>
                </c:pt>
                <c:pt idx="191">
                  <c:v>68.632747272727272</c:v>
                </c:pt>
                <c:pt idx="192">
                  <c:v>68.924078181818189</c:v>
                </c:pt>
                <c:pt idx="193">
                  <c:v>69.211932727272739</c:v>
                </c:pt>
                <c:pt idx="194">
                  <c:v>69.493778181818186</c:v>
                </c:pt>
                <c:pt idx="195">
                  <c:v>69.774527272727269</c:v>
                </c:pt>
                <c:pt idx="196">
                  <c:v>70.061065454545457</c:v>
                </c:pt>
                <c:pt idx="197">
                  <c:v>70.379163636363629</c:v>
                </c:pt>
                <c:pt idx="198">
                  <c:v>70.672854545454541</c:v>
                </c:pt>
                <c:pt idx="199">
                  <c:v>70.944839999999999</c:v>
                </c:pt>
                <c:pt idx="200">
                  <c:v>71.209507272727279</c:v>
                </c:pt>
                <c:pt idx="201">
                  <c:v>71.484343636363633</c:v>
                </c:pt>
                <c:pt idx="202">
                  <c:v>71.754589090909093</c:v>
                </c:pt>
                <c:pt idx="203">
                  <c:v>72.040040000000005</c:v>
                </c:pt>
                <c:pt idx="204">
                  <c:v>72.373416363636366</c:v>
                </c:pt>
                <c:pt idx="205">
                  <c:v>72.700659999999999</c:v>
                </c:pt>
                <c:pt idx="206">
                  <c:v>73.016290909090912</c:v>
                </c:pt>
                <c:pt idx="207">
                  <c:v>73.331121818181828</c:v>
                </c:pt>
                <c:pt idx="208">
                  <c:v>73.660669090909096</c:v>
                </c:pt>
                <c:pt idx="209">
                  <c:v>73.989490909090904</c:v>
                </c:pt>
                <c:pt idx="210">
                  <c:v>74.325272727272733</c:v>
                </c:pt>
                <c:pt idx="211">
                  <c:v>74.672420000000017</c:v>
                </c:pt>
                <c:pt idx="212">
                  <c:v>74.993890909090922</c:v>
                </c:pt>
                <c:pt idx="213">
                  <c:v>75.283199999999994</c:v>
                </c:pt>
                <c:pt idx="214">
                  <c:v>75.622952727272732</c:v>
                </c:pt>
                <c:pt idx="215">
                  <c:v>75.950181818181818</c:v>
                </c:pt>
                <c:pt idx="216">
                  <c:v>76.241312727272728</c:v>
                </c:pt>
                <c:pt idx="217">
                  <c:v>76.555199999999999</c:v>
                </c:pt>
                <c:pt idx="218">
                  <c:v>76.893214545454541</c:v>
                </c:pt>
                <c:pt idx="219">
                  <c:v>77.244576363636355</c:v>
                </c:pt>
                <c:pt idx="220">
                  <c:v>77.570514545454529</c:v>
                </c:pt>
                <c:pt idx="221">
                  <c:v>77.893920000000008</c:v>
                </c:pt>
                <c:pt idx="222">
                  <c:v>78.23299999999999</c:v>
                </c:pt>
                <c:pt idx="223">
                  <c:v>78.551599999999993</c:v>
                </c:pt>
                <c:pt idx="224">
                  <c:v>78.875038181818169</c:v>
                </c:pt>
                <c:pt idx="225">
                  <c:v>79.214340000000007</c:v>
                </c:pt>
                <c:pt idx="226">
                  <c:v>79.556443636363639</c:v>
                </c:pt>
                <c:pt idx="227">
                  <c:v>79.905205454545452</c:v>
                </c:pt>
                <c:pt idx="228">
                  <c:v>80.232401818181827</c:v>
                </c:pt>
                <c:pt idx="229">
                  <c:v>80.554365454545461</c:v>
                </c:pt>
                <c:pt idx="230">
                  <c:v>80.882152727272725</c:v>
                </c:pt>
                <c:pt idx="231">
                  <c:v>81.199603636363634</c:v>
                </c:pt>
                <c:pt idx="232">
                  <c:v>81.528210909090916</c:v>
                </c:pt>
                <c:pt idx="233">
                  <c:v>81.845081818181811</c:v>
                </c:pt>
                <c:pt idx="234">
                  <c:v>82.105832727272741</c:v>
                </c:pt>
                <c:pt idx="235">
                  <c:v>82.405265454545457</c:v>
                </c:pt>
                <c:pt idx="236">
                  <c:v>82.699236363636373</c:v>
                </c:pt>
                <c:pt idx="237">
                  <c:v>82.980159999999998</c:v>
                </c:pt>
                <c:pt idx="238">
                  <c:v>83.23906181818181</c:v>
                </c:pt>
                <c:pt idx="239">
                  <c:v>83.50139636363636</c:v>
                </c:pt>
                <c:pt idx="240">
                  <c:v>83.772912727272725</c:v>
                </c:pt>
                <c:pt idx="241">
                  <c:v>83.997356363636371</c:v>
                </c:pt>
                <c:pt idx="242">
                  <c:v>84.225641818181813</c:v>
                </c:pt>
                <c:pt idx="243">
                  <c:v>84.389332727272716</c:v>
                </c:pt>
                <c:pt idx="244">
                  <c:v>84.733678181818178</c:v>
                </c:pt>
                <c:pt idx="245">
                  <c:v>84.937643636363632</c:v>
                </c:pt>
                <c:pt idx="246">
                  <c:v>85.163567272727278</c:v>
                </c:pt>
                <c:pt idx="247">
                  <c:v>85.387672727272729</c:v>
                </c:pt>
                <c:pt idx="248">
                  <c:v>85.595549090909088</c:v>
                </c:pt>
                <c:pt idx="249">
                  <c:v>85.784545454545452</c:v>
                </c:pt>
                <c:pt idx="250">
                  <c:v>85.954149090909098</c:v>
                </c:pt>
                <c:pt idx="251">
                  <c:v>86.130378181818187</c:v>
                </c:pt>
                <c:pt idx="252">
                  <c:v>86.302921818181829</c:v>
                </c:pt>
                <c:pt idx="253">
                  <c:v>86.485134545454542</c:v>
                </c:pt>
                <c:pt idx="254">
                  <c:v>86.658760000000001</c:v>
                </c:pt>
                <c:pt idx="255">
                  <c:v>86.80577090909091</c:v>
                </c:pt>
                <c:pt idx="256">
                  <c:v>86.944305454545457</c:v>
                </c:pt>
                <c:pt idx="257">
                  <c:v>87.082843636363634</c:v>
                </c:pt>
                <c:pt idx="258">
                  <c:v>87.232187272727273</c:v>
                </c:pt>
                <c:pt idx="259">
                  <c:v>87.376965454545456</c:v>
                </c:pt>
                <c:pt idx="260">
                  <c:v>87.547729090909087</c:v>
                </c:pt>
                <c:pt idx="261">
                  <c:v>87.739745454545442</c:v>
                </c:pt>
                <c:pt idx="262">
                  <c:v>87.907956363636373</c:v>
                </c:pt>
                <c:pt idx="263">
                  <c:v>88.068816363636373</c:v>
                </c:pt>
                <c:pt idx="264">
                  <c:v>88.239467272727254</c:v>
                </c:pt>
                <c:pt idx="265">
                  <c:v>88.389009090909099</c:v>
                </c:pt>
                <c:pt idx="266">
                  <c:v>88.541169090909094</c:v>
                </c:pt>
                <c:pt idx="267">
                  <c:v>88.713807272727266</c:v>
                </c:pt>
                <c:pt idx="268">
                  <c:v>88.903714545454548</c:v>
                </c:pt>
                <c:pt idx="269">
                  <c:v>89.082430909090903</c:v>
                </c:pt>
                <c:pt idx="270">
                  <c:v>89.255114545454532</c:v>
                </c:pt>
                <c:pt idx="271">
                  <c:v>89.412801818181833</c:v>
                </c:pt>
                <c:pt idx="272">
                  <c:v>89.567569090909089</c:v>
                </c:pt>
                <c:pt idx="273">
                  <c:v>89.638674545454549</c:v>
                </c:pt>
                <c:pt idx="274">
                  <c:v>89.854767272727287</c:v>
                </c:pt>
                <c:pt idx="275">
                  <c:v>89.989321818181821</c:v>
                </c:pt>
                <c:pt idx="276">
                  <c:v>90.160190909090915</c:v>
                </c:pt>
                <c:pt idx="277">
                  <c:v>90.299501818181824</c:v>
                </c:pt>
                <c:pt idx="278">
                  <c:v>90.446219999999997</c:v>
                </c:pt>
                <c:pt idx="279">
                  <c:v>90.578210909090913</c:v>
                </c:pt>
                <c:pt idx="280">
                  <c:v>90.683836363636374</c:v>
                </c:pt>
                <c:pt idx="281">
                  <c:v>90.809443636363625</c:v>
                </c:pt>
                <c:pt idx="282">
                  <c:v>90.952250909090907</c:v>
                </c:pt>
                <c:pt idx="283">
                  <c:v>91.181152727272732</c:v>
                </c:pt>
                <c:pt idx="284">
                  <c:v>91.282694545454561</c:v>
                </c:pt>
                <c:pt idx="285">
                  <c:v>91.393141818181817</c:v>
                </c:pt>
                <c:pt idx="286">
                  <c:v>91.455952727272731</c:v>
                </c:pt>
                <c:pt idx="287">
                  <c:v>91.517990909090912</c:v>
                </c:pt>
                <c:pt idx="288">
                  <c:v>91.588556363636357</c:v>
                </c:pt>
                <c:pt idx="289">
                  <c:v>91.651743636363648</c:v>
                </c:pt>
                <c:pt idx="290">
                  <c:v>91.712201818181811</c:v>
                </c:pt>
                <c:pt idx="291">
                  <c:v>91.763898181818178</c:v>
                </c:pt>
                <c:pt idx="292">
                  <c:v>91.846263636363631</c:v>
                </c:pt>
                <c:pt idx="293">
                  <c:v>91.933934545454548</c:v>
                </c:pt>
                <c:pt idx="294">
                  <c:v>91.996130909090908</c:v>
                </c:pt>
                <c:pt idx="295">
                  <c:v>92.05886000000001</c:v>
                </c:pt>
                <c:pt idx="296">
                  <c:v>92.104309090909084</c:v>
                </c:pt>
                <c:pt idx="297">
                  <c:v>92.153865454545453</c:v>
                </c:pt>
                <c:pt idx="298">
                  <c:v>92.164865454545449</c:v>
                </c:pt>
                <c:pt idx="299">
                  <c:v>92.192925454545446</c:v>
                </c:pt>
                <c:pt idx="300">
                  <c:v>92.236972727272729</c:v>
                </c:pt>
                <c:pt idx="301">
                  <c:v>92.302330909090898</c:v>
                </c:pt>
                <c:pt idx="302">
                  <c:v>92.352158181818183</c:v>
                </c:pt>
                <c:pt idx="303">
                  <c:v>92.435625454545445</c:v>
                </c:pt>
                <c:pt idx="304">
                  <c:v>92.486950909090908</c:v>
                </c:pt>
                <c:pt idx="305">
                  <c:v>92.558269090909079</c:v>
                </c:pt>
                <c:pt idx="306">
                  <c:v>92.562472727272734</c:v>
                </c:pt>
                <c:pt idx="307">
                  <c:v>92.524149090909077</c:v>
                </c:pt>
                <c:pt idx="308">
                  <c:v>92.455001818181827</c:v>
                </c:pt>
                <c:pt idx="309">
                  <c:v>92.377800000000008</c:v>
                </c:pt>
                <c:pt idx="310">
                  <c:v>92.28994545454546</c:v>
                </c:pt>
                <c:pt idx="311">
                  <c:v>92.181523636363636</c:v>
                </c:pt>
                <c:pt idx="312">
                  <c:v>92.050512727272718</c:v>
                </c:pt>
                <c:pt idx="313">
                  <c:v>91.934796363636366</c:v>
                </c:pt>
                <c:pt idx="314">
                  <c:v>91.801476363636368</c:v>
                </c:pt>
                <c:pt idx="315">
                  <c:v>91.67867272727274</c:v>
                </c:pt>
                <c:pt idx="316">
                  <c:v>91.517776363636372</c:v>
                </c:pt>
                <c:pt idx="317">
                  <c:v>91.362941818181838</c:v>
                </c:pt>
                <c:pt idx="318">
                  <c:v>91.215010909090921</c:v>
                </c:pt>
                <c:pt idx="319">
                  <c:v>91.024358181818187</c:v>
                </c:pt>
                <c:pt idx="320">
                  <c:v>90.827729090909102</c:v>
                </c:pt>
                <c:pt idx="321">
                  <c:v>90.609901818181811</c:v>
                </c:pt>
                <c:pt idx="322">
                  <c:v>90.329783636363629</c:v>
                </c:pt>
                <c:pt idx="323">
                  <c:v>90.088147272727269</c:v>
                </c:pt>
                <c:pt idx="324">
                  <c:v>89.801654545454539</c:v>
                </c:pt>
                <c:pt idx="325">
                  <c:v>89.437905454545458</c:v>
                </c:pt>
                <c:pt idx="326">
                  <c:v>89.035025454545433</c:v>
                </c:pt>
                <c:pt idx="327">
                  <c:v>88.684310909090911</c:v>
                </c:pt>
                <c:pt idx="328">
                  <c:v>88.326092727272723</c:v>
                </c:pt>
                <c:pt idx="329">
                  <c:v>87.959389090909099</c:v>
                </c:pt>
                <c:pt idx="330">
                  <c:v>87.591285454545456</c:v>
                </c:pt>
                <c:pt idx="331">
                  <c:v>87.216054545454554</c:v>
                </c:pt>
                <c:pt idx="332">
                  <c:v>86.78797999999999</c:v>
                </c:pt>
                <c:pt idx="333">
                  <c:v>86.303380000000004</c:v>
                </c:pt>
                <c:pt idx="334">
                  <c:v>85.834916363636367</c:v>
                </c:pt>
                <c:pt idx="335">
                  <c:v>85.342601818181819</c:v>
                </c:pt>
                <c:pt idx="336">
                  <c:v>84.832001818181809</c:v>
                </c:pt>
                <c:pt idx="337">
                  <c:v>84.337112727272739</c:v>
                </c:pt>
                <c:pt idx="338">
                  <c:v>83.831285454545466</c:v>
                </c:pt>
                <c:pt idx="339">
                  <c:v>83.327894545454541</c:v>
                </c:pt>
                <c:pt idx="340">
                  <c:v>82.836970909090908</c:v>
                </c:pt>
                <c:pt idx="341">
                  <c:v>82.388374545454553</c:v>
                </c:pt>
                <c:pt idx="342">
                  <c:v>81.956600000000009</c:v>
                </c:pt>
                <c:pt idx="343">
                  <c:v>81.51328181818181</c:v>
                </c:pt>
                <c:pt idx="344">
                  <c:v>81.06731818181818</c:v>
                </c:pt>
                <c:pt idx="345">
                  <c:v>80.57623090909091</c:v>
                </c:pt>
                <c:pt idx="346">
                  <c:v>80.038727272727272</c:v>
                </c:pt>
                <c:pt idx="347">
                  <c:v>79.48648</c:v>
                </c:pt>
                <c:pt idx="348">
                  <c:v>78.993098181818169</c:v>
                </c:pt>
                <c:pt idx="349">
                  <c:v>78.521361818181816</c:v>
                </c:pt>
                <c:pt idx="350">
                  <c:v>78.059634545454543</c:v>
                </c:pt>
                <c:pt idx="351">
                  <c:v>77.654741818181819</c:v>
                </c:pt>
                <c:pt idx="352">
                  <c:v>77.288460000000001</c:v>
                </c:pt>
                <c:pt idx="353">
                  <c:v>76.918400000000005</c:v>
                </c:pt>
                <c:pt idx="354">
                  <c:v>76.514274545454526</c:v>
                </c:pt>
                <c:pt idx="355">
                  <c:v>76.176290909090909</c:v>
                </c:pt>
                <c:pt idx="356">
                  <c:v>75.82856727272727</c:v>
                </c:pt>
                <c:pt idx="357">
                  <c:v>75.521156363636379</c:v>
                </c:pt>
                <c:pt idx="358">
                  <c:v>75.306454545454557</c:v>
                </c:pt>
                <c:pt idx="359">
                  <c:v>75.118594545454542</c:v>
                </c:pt>
                <c:pt idx="360">
                  <c:v>74.878858181818174</c:v>
                </c:pt>
                <c:pt idx="361">
                  <c:v>74.605365454545463</c:v>
                </c:pt>
                <c:pt idx="362">
                  <c:v>74.350258181818191</c:v>
                </c:pt>
                <c:pt idx="363">
                  <c:v>74.10723818181819</c:v>
                </c:pt>
                <c:pt idx="364">
                  <c:v>73.886921818181818</c:v>
                </c:pt>
                <c:pt idx="365">
                  <c:v>73.719799999999992</c:v>
                </c:pt>
              </c:numCache>
            </c:numRef>
          </c:val>
          <c:smooth val="0"/>
          <c:extLst>
            <c:ext xmlns:c16="http://schemas.microsoft.com/office/drawing/2014/chart" uri="{C3380CC4-5D6E-409C-BE32-E72D297353CC}">
              <c16:uniqueId val="{00000002-6793-4DF3-8B8F-17D2EB63CA5A}"/>
            </c:ext>
          </c:extLst>
        </c:ser>
        <c:ser>
          <c:idx val="1"/>
          <c:order val="1"/>
          <c:tx>
            <c:strRef>
              <c:f>'EU Storage'!$AK$3</c:f>
              <c:strCache>
                <c:ptCount val="1"/>
                <c:pt idx="0">
                  <c:v>2026</c:v>
                </c:pt>
              </c:strCache>
            </c:strRef>
          </c:tx>
          <c:spPr>
            <a:ln w="28575" cap="rnd">
              <a:solidFill>
                <a:srgbClr val="00B2A1"/>
              </a:solidFill>
              <a:round/>
            </a:ln>
            <a:effectLst/>
          </c:spPr>
          <c:marker>
            <c:symbol val="none"/>
          </c:marker>
          <c:cat>
            <c:numRef>
              <c:f>'EU Storage'!$AO$4:$AO$369</c:f>
              <c:numCache>
                <c:formatCode>d\-mmm</c:formatCode>
                <c:ptCount val="366"/>
                <c:pt idx="0">
                  <c:v>45292</c:v>
                </c:pt>
                <c:pt idx="1">
                  <c:v>45293</c:v>
                </c:pt>
                <c:pt idx="2">
                  <c:v>45294</c:v>
                </c:pt>
                <c:pt idx="3">
                  <c:v>45295</c:v>
                </c:pt>
                <c:pt idx="4">
                  <c:v>45296</c:v>
                </c:pt>
                <c:pt idx="5">
                  <c:v>45297</c:v>
                </c:pt>
                <c:pt idx="6">
                  <c:v>45298</c:v>
                </c:pt>
                <c:pt idx="7">
                  <c:v>45299</c:v>
                </c:pt>
                <c:pt idx="8">
                  <c:v>45300</c:v>
                </c:pt>
                <c:pt idx="9">
                  <c:v>45301</c:v>
                </c:pt>
                <c:pt idx="10">
                  <c:v>45302</c:v>
                </c:pt>
                <c:pt idx="11">
                  <c:v>45303</c:v>
                </c:pt>
                <c:pt idx="12">
                  <c:v>45304</c:v>
                </c:pt>
                <c:pt idx="13">
                  <c:v>45305</c:v>
                </c:pt>
                <c:pt idx="14">
                  <c:v>45306</c:v>
                </c:pt>
                <c:pt idx="15">
                  <c:v>45307</c:v>
                </c:pt>
                <c:pt idx="16">
                  <c:v>45308</c:v>
                </c:pt>
                <c:pt idx="17">
                  <c:v>45309</c:v>
                </c:pt>
                <c:pt idx="18">
                  <c:v>45310</c:v>
                </c:pt>
                <c:pt idx="19">
                  <c:v>45311</c:v>
                </c:pt>
                <c:pt idx="20">
                  <c:v>45312</c:v>
                </c:pt>
                <c:pt idx="21">
                  <c:v>45313</c:v>
                </c:pt>
                <c:pt idx="22">
                  <c:v>45314</c:v>
                </c:pt>
                <c:pt idx="23">
                  <c:v>45315</c:v>
                </c:pt>
                <c:pt idx="24">
                  <c:v>45316</c:v>
                </c:pt>
                <c:pt idx="25">
                  <c:v>45317</c:v>
                </c:pt>
                <c:pt idx="26">
                  <c:v>45318</c:v>
                </c:pt>
                <c:pt idx="27">
                  <c:v>45319</c:v>
                </c:pt>
                <c:pt idx="28">
                  <c:v>45320</c:v>
                </c:pt>
                <c:pt idx="29">
                  <c:v>45321</c:v>
                </c:pt>
                <c:pt idx="30">
                  <c:v>45322</c:v>
                </c:pt>
                <c:pt idx="31">
                  <c:v>45323</c:v>
                </c:pt>
                <c:pt idx="32">
                  <c:v>45324</c:v>
                </c:pt>
                <c:pt idx="33">
                  <c:v>45325</c:v>
                </c:pt>
                <c:pt idx="34">
                  <c:v>45326</c:v>
                </c:pt>
                <c:pt idx="35">
                  <c:v>45327</c:v>
                </c:pt>
                <c:pt idx="36">
                  <c:v>45328</c:v>
                </c:pt>
                <c:pt idx="37">
                  <c:v>45329</c:v>
                </c:pt>
                <c:pt idx="38">
                  <c:v>45330</c:v>
                </c:pt>
                <c:pt idx="39">
                  <c:v>45331</c:v>
                </c:pt>
                <c:pt idx="40">
                  <c:v>45332</c:v>
                </c:pt>
                <c:pt idx="41">
                  <c:v>45333</c:v>
                </c:pt>
                <c:pt idx="42">
                  <c:v>45334</c:v>
                </c:pt>
                <c:pt idx="43">
                  <c:v>45335</c:v>
                </c:pt>
                <c:pt idx="44">
                  <c:v>45336</c:v>
                </c:pt>
                <c:pt idx="45">
                  <c:v>45337</c:v>
                </c:pt>
                <c:pt idx="46">
                  <c:v>45338</c:v>
                </c:pt>
                <c:pt idx="47">
                  <c:v>45339</c:v>
                </c:pt>
                <c:pt idx="48">
                  <c:v>45340</c:v>
                </c:pt>
                <c:pt idx="49">
                  <c:v>45341</c:v>
                </c:pt>
                <c:pt idx="50">
                  <c:v>45342</c:v>
                </c:pt>
                <c:pt idx="51">
                  <c:v>45343</c:v>
                </c:pt>
                <c:pt idx="52">
                  <c:v>45344</c:v>
                </c:pt>
                <c:pt idx="53">
                  <c:v>45345</c:v>
                </c:pt>
                <c:pt idx="54">
                  <c:v>45346</c:v>
                </c:pt>
                <c:pt idx="55">
                  <c:v>45347</c:v>
                </c:pt>
                <c:pt idx="56">
                  <c:v>45348</c:v>
                </c:pt>
                <c:pt idx="57">
                  <c:v>45349</c:v>
                </c:pt>
                <c:pt idx="58">
                  <c:v>45350</c:v>
                </c:pt>
                <c:pt idx="59">
                  <c:v>45351</c:v>
                </c:pt>
                <c:pt idx="60">
                  <c:v>45352</c:v>
                </c:pt>
                <c:pt idx="61">
                  <c:v>45353</c:v>
                </c:pt>
                <c:pt idx="62">
                  <c:v>45354</c:v>
                </c:pt>
                <c:pt idx="63">
                  <c:v>45355</c:v>
                </c:pt>
                <c:pt idx="64">
                  <c:v>45356</c:v>
                </c:pt>
                <c:pt idx="65">
                  <c:v>45357</c:v>
                </c:pt>
                <c:pt idx="66">
                  <c:v>45358</c:v>
                </c:pt>
                <c:pt idx="67">
                  <c:v>45359</c:v>
                </c:pt>
                <c:pt idx="68">
                  <c:v>45360</c:v>
                </c:pt>
                <c:pt idx="69">
                  <c:v>45361</c:v>
                </c:pt>
                <c:pt idx="70">
                  <c:v>45362</c:v>
                </c:pt>
                <c:pt idx="71">
                  <c:v>45363</c:v>
                </c:pt>
                <c:pt idx="72">
                  <c:v>45364</c:v>
                </c:pt>
                <c:pt idx="73">
                  <c:v>45365</c:v>
                </c:pt>
                <c:pt idx="74">
                  <c:v>45366</c:v>
                </c:pt>
                <c:pt idx="75">
                  <c:v>45367</c:v>
                </c:pt>
                <c:pt idx="76">
                  <c:v>45368</c:v>
                </c:pt>
                <c:pt idx="77">
                  <c:v>45369</c:v>
                </c:pt>
                <c:pt idx="78">
                  <c:v>45370</c:v>
                </c:pt>
                <c:pt idx="79">
                  <c:v>45371</c:v>
                </c:pt>
                <c:pt idx="80">
                  <c:v>45372</c:v>
                </c:pt>
                <c:pt idx="81">
                  <c:v>45373</c:v>
                </c:pt>
                <c:pt idx="82">
                  <c:v>45374</c:v>
                </c:pt>
                <c:pt idx="83">
                  <c:v>45375</c:v>
                </c:pt>
                <c:pt idx="84">
                  <c:v>45376</c:v>
                </c:pt>
                <c:pt idx="85">
                  <c:v>45377</c:v>
                </c:pt>
                <c:pt idx="86">
                  <c:v>45378</c:v>
                </c:pt>
                <c:pt idx="87">
                  <c:v>45379</c:v>
                </c:pt>
                <c:pt idx="88">
                  <c:v>45380</c:v>
                </c:pt>
                <c:pt idx="89">
                  <c:v>45381</c:v>
                </c:pt>
                <c:pt idx="90">
                  <c:v>45382</c:v>
                </c:pt>
                <c:pt idx="91">
                  <c:v>45383</c:v>
                </c:pt>
                <c:pt idx="92">
                  <c:v>45384</c:v>
                </c:pt>
                <c:pt idx="93">
                  <c:v>45385</c:v>
                </c:pt>
                <c:pt idx="94">
                  <c:v>45386</c:v>
                </c:pt>
                <c:pt idx="95">
                  <c:v>45387</c:v>
                </c:pt>
                <c:pt idx="96">
                  <c:v>45388</c:v>
                </c:pt>
                <c:pt idx="97">
                  <c:v>45389</c:v>
                </c:pt>
                <c:pt idx="98">
                  <c:v>45390</c:v>
                </c:pt>
                <c:pt idx="99">
                  <c:v>45391</c:v>
                </c:pt>
                <c:pt idx="100">
                  <c:v>45392</c:v>
                </c:pt>
                <c:pt idx="101">
                  <c:v>45393</c:v>
                </c:pt>
                <c:pt idx="102">
                  <c:v>45394</c:v>
                </c:pt>
                <c:pt idx="103">
                  <c:v>45395</c:v>
                </c:pt>
                <c:pt idx="104">
                  <c:v>45396</c:v>
                </c:pt>
                <c:pt idx="105">
                  <c:v>45397</c:v>
                </c:pt>
                <c:pt idx="106">
                  <c:v>45398</c:v>
                </c:pt>
                <c:pt idx="107">
                  <c:v>45399</c:v>
                </c:pt>
                <c:pt idx="108">
                  <c:v>45400</c:v>
                </c:pt>
                <c:pt idx="109">
                  <c:v>45401</c:v>
                </c:pt>
                <c:pt idx="110">
                  <c:v>45402</c:v>
                </c:pt>
                <c:pt idx="111">
                  <c:v>45403</c:v>
                </c:pt>
                <c:pt idx="112">
                  <c:v>45404</c:v>
                </c:pt>
                <c:pt idx="113">
                  <c:v>45405</c:v>
                </c:pt>
                <c:pt idx="114">
                  <c:v>45406</c:v>
                </c:pt>
                <c:pt idx="115">
                  <c:v>45407</c:v>
                </c:pt>
                <c:pt idx="116">
                  <c:v>45408</c:v>
                </c:pt>
                <c:pt idx="117">
                  <c:v>45409</c:v>
                </c:pt>
                <c:pt idx="118">
                  <c:v>45410</c:v>
                </c:pt>
                <c:pt idx="119">
                  <c:v>45411</c:v>
                </c:pt>
                <c:pt idx="120">
                  <c:v>45412</c:v>
                </c:pt>
                <c:pt idx="121">
                  <c:v>45413</c:v>
                </c:pt>
                <c:pt idx="122">
                  <c:v>45414</c:v>
                </c:pt>
                <c:pt idx="123">
                  <c:v>45415</c:v>
                </c:pt>
                <c:pt idx="124">
                  <c:v>45416</c:v>
                </c:pt>
                <c:pt idx="125">
                  <c:v>45417</c:v>
                </c:pt>
                <c:pt idx="126">
                  <c:v>45418</c:v>
                </c:pt>
                <c:pt idx="127">
                  <c:v>45419</c:v>
                </c:pt>
                <c:pt idx="128">
                  <c:v>45420</c:v>
                </c:pt>
                <c:pt idx="129">
                  <c:v>45421</c:v>
                </c:pt>
                <c:pt idx="130">
                  <c:v>45422</c:v>
                </c:pt>
                <c:pt idx="131">
                  <c:v>45423</c:v>
                </c:pt>
                <c:pt idx="132">
                  <c:v>45424</c:v>
                </c:pt>
                <c:pt idx="133">
                  <c:v>45425</c:v>
                </c:pt>
                <c:pt idx="134">
                  <c:v>45426</c:v>
                </c:pt>
                <c:pt idx="135">
                  <c:v>45427</c:v>
                </c:pt>
                <c:pt idx="136">
                  <c:v>45428</c:v>
                </c:pt>
                <c:pt idx="137">
                  <c:v>45429</c:v>
                </c:pt>
                <c:pt idx="138">
                  <c:v>45430</c:v>
                </c:pt>
                <c:pt idx="139">
                  <c:v>45431</c:v>
                </c:pt>
                <c:pt idx="140">
                  <c:v>45432</c:v>
                </c:pt>
                <c:pt idx="141">
                  <c:v>45433</c:v>
                </c:pt>
                <c:pt idx="142">
                  <c:v>45434</c:v>
                </c:pt>
                <c:pt idx="143">
                  <c:v>45435</c:v>
                </c:pt>
                <c:pt idx="144">
                  <c:v>45436</c:v>
                </c:pt>
                <c:pt idx="145">
                  <c:v>45437</c:v>
                </c:pt>
                <c:pt idx="146">
                  <c:v>45438</c:v>
                </c:pt>
                <c:pt idx="147">
                  <c:v>45439</c:v>
                </c:pt>
                <c:pt idx="148">
                  <c:v>45440</c:v>
                </c:pt>
                <c:pt idx="149">
                  <c:v>45441</c:v>
                </c:pt>
                <c:pt idx="150">
                  <c:v>45442</c:v>
                </c:pt>
                <c:pt idx="151">
                  <c:v>45443</c:v>
                </c:pt>
                <c:pt idx="152">
                  <c:v>45444</c:v>
                </c:pt>
                <c:pt idx="153">
                  <c:v>45445</c:v>
                </c:pt>
                <c:pt idx="154">
                  <c:v>45446</c:v>
                </c:pt>
                <c:pt idx="155">
                  <c:v>45447</c:v>
                </c:pt>
                <c:pt idx="156">
                  <c:v>45448</c:v>
                </c:pt>
                <c:pt idx="157">
                  <c:v>45449</c:v>
                </c:pt>
                <c:pt idx="158">
                  <c:v>45450</c:v>
                </c:pt>
                <c:pt idx="159">
                  <c:v>45451</c:v>
                </c:pt>
                <c:pt idx="160">
                  <c:v>45452</c:v>
                </c:pt>
                <c:pt idx="161">
                  <c:v>45453</c:v>
                </c:pt>
                <c:pt idx="162">
                  <c:v>45454</c:v>
                </c:pt>
                <c:pt idx="163">
                  <c:v>45455</c:v>
                </c:pt>
                <c:pt idx="164">
                  <c:v>45456</c:v>
                </c:pt>
                <c:pt idx="165">
                  <c:v>45457</c:v>
                </c:pt>
                <c:pt idx="166">
                  <c:v>45458</c:v>
                </c:pt>
                <c:pt idx="167">
                  <c:v>45459</c:v>
                </c:pt>
                <c:pt idx="168">
                  <c:v>45460</c:v>
                </c:pt>
                <c:pt idx="169">
                  <c:v>45461</c:v>
                </c:pt>
                <c:pt idx="170">
                  <c:v>45462</c:v>
                </c:pt>
                <c:pt idx="171">
                  <c:v>45463</c:v>
                </c:pt>
                <c:pt idx="172">
                  <c:v>45464</c:v>
                </c:pt>
                <c:pt idx="173">
                  <c:v>45465</c:v>
                </c:pt>
                <c:pt idx="174">
                  <c:v>45466</c:v>
                </c:pt>
                <c:pt idx="175">
                  <c:v>45467</c:v>
                </c:pt>
                <c:pt idx="176">
                  <c:v>45468</c:v>
                </c:pt>
                <c:pt idx="177">
                  <c:v>45469</c:v>
                </c:pt>
                <c:pt idx="178">
                  <c:v>45470</c:v>
                </c:pt>
                <c:pt idx="179">
                  <c:v>45471</c:v>
                </c:pt>
                <c:pt idx="180">
                  <c:v>45472</c:v>
                </c:pt>
                <c:pt idx="181">
                  <c:v>45473</c:v>
                </c:pt>
                <c:pt idx="182">
                  <c:v>45474</c:v>
                </c:pt>
                <c:pt idx="183">
                  <c:v>45475</c:v>
                </c:pt>
                <c:pt idx="184">
                  <c:v>45476</c:v>
                </c:pt>
                <c:pt idx="185">
                  <c:v>45477</c:v>
                </c:pt>
                <c:pt idx="186">
                  <c:v>45478</c:v>
                </c:pt>
                <c:pt idx="187">
                  <c:v>45479</c:v>
                </c:pt>
                <c:pt idx="188">
                  <c:v>45480</c:v>
                </c:pt>
                <c:pt idx="189">
                  <c:v>45481</c:v>
                </c:pt>
                <c:pt idx="190">
                  <c:v>45482</c:v>
                </c:pt>
                <c:pt idx="191">
                  <c:v>45483</c:v>
                </c:pt>
                <c:pt idx="192">
                  <c:v>45484</c:v>
                </c:pt>
                <c:pt idx="193">
                  <c:v>45485</c:v>
                </c:pt>
                <c:pt idx="194">
                  <c:v>45486</c:v>
                </c:pt>
                <c:pt idx="195">
                  <c:v>45487</c:v>
                </c:pt>
                <c:pt idx="196">
                  <c:v>45488</c:v>
                </c:pt>
                <c:pt idx="197">
                  <c:v>45489</c:v>
                </c:pt>
                <c:pt idx="198">
                  <c:v>45490</c:v>
                </c:pt>
                <c:pt idx="199">
                  <c:v>45491</c:v>
                </c:pt>
                <c:pt idx="200">
                  <c:v>45492</c:v>
                </c:pt>
                <c:pt idx="201">
                  <c:v>45493</c:v>
                </c:pt>
                <c:pt idx="202">
                  <c:v>45494</c:v>
                </c:pt>
                <c:pt idx="203">
                  <c:v>45495</c:v>
                </c:pt>
                <c:pt idx="204">
                  <c:v>45496</c:v>
                </c:pt>
                <c:pt idx="205">
                  <c:v>45497</c:v>
                </c:pt>
                <c:pt idx="206">
                  <c:v>45498</c:v>
                </c:pt>
                <c:pt idx="207">
                  <c:v>45499</c:v>
                </c:pt>
                <c:pt idx="208">
                  <c:v>45500</c:v>
                </c:pt>
                <c:pt idx="209">
                  <c:v>45501</c:v>
                </c:pt>
                <c:pt idx="210">
                  <c:v>45502</c:v>
                </c:pt>
                <c:pt idx="211">
                  <c:v>45503</c:v>
                </c:pt>
                <c:pt idx="212">
                  <c:v>45504</c:v>
                </c:pt>
                <c:pt idx="213">
                  <c:v>45505</c:v>
                </c:pt>
                <c:pt idx="214">
                  <c:v>45506</c:v>
                </c:pt>
                <c:pt idx="215">
                  <c:v>45507</c:v>
                </c:pt>
                <c:pt idx="216">
                  <c:v>45508</c:v>
                </c:pt>
                <c:pt idx="217">
                  <c:v>45509</c:v>
                </c:pt>
                <c:pt idx="218">
                  <c:v>45510</c:v>
                </c:pt>
                <c:pt idx="219">
                  <c:v>45511</c:v>
                </c:pt>
                <c:pt idx="220">
                  <c:v>45512</c:v>
                </c:pt>
                <c:pt idx="221">
                  <c:v>45513</c:v>
                </c:pt>
                <c:pt idx="222">
                  <c:v>45514</c:v>
                </c:pt>
                <c:pt idx="223">
                  <c:v>45515</c:v>
                </c:pt>
                <c:pt idx="224">
                  <c:v>45516</c:v>
                </c:pt>
                <c:pt idx="225">
                  <c:v>45517</c:v>
                </c:pt>
                <c:pt idx="226">
                  <c:v>45518</c:v>
                </c:pt>
                <c:pt idx="227">
                  <c:v>45519</c:v>
                </c:pt>
                <c:pt idx="228">
                  <c:v>45520</c:v>
                </c:pt>
                <c:pt idx="229">
                  <c:v>45521</c:v>
                </c:pt>
                <c:pt idx="230">
                  <c:v>45522</c:v>
                </c:pt>
                <c:pt idx="231">
                  <c:v>45523</c:v>
                </c:pt>
                <c:pt idx="232">
                  <c:v>45524</c:v>
                </c:pt>
                <c:pt idx="233">
                  <c:v>45525</c:v>
                </c:pt>
                <c:pt idx="234">
                  <c:v>45526</c:v>
                </c:pt>
                <c:pt idx="235">
                  <c:v>45527</c:v>
                </c:pt>
                <c:pt idx="236">
                  <c:v>45528</c:v>
                </c:pt>
                <c:pt idx="237">
                  <c:v>45529</c:v>
                </c:pt>
                <c:pt idx="238">
                  <c:v>45530</c:v>
                </c:pt>
                <c:pt idx="239">
                  <c:v>45531</c:v>
                </c:pt>
                <c:pt idx="240">
                  <c:v>45532</c:v>
                </c:pt>
                <c:pt idx="241">
                  <c:v>45533</c:v>
                </c:pt>
                <c:pt idx="242">
                  <c:v>45534</c:v>
                </c:pt>
                <c:pt idx="243">
                  <c:v>45535</c:v>
                </c:pt>
                <c:pt idx="244">
                  <c:v>45536</c:v>
                </c:pt>
                <c:pt idx="245">
                  <c:v>45537</c:v>
                </c:pt>
                <c:pt idx="246">
                  <c:v>45538</c:v>
                </c:pt>
                <c:pt idx="247">
                  <c:v>45539</c:v>
                </c:pt>
                <c:pt idx="248">
                  <c:v>45540</c:v>
                </c:pt>
                <c:pt idx="249">
                  <c:v>45541</c:v>
                </c:pt>
                <c:pt idx="250">
                  <c:v>45542</c:v>
                </c:pt>
                <c:pt idx="251">
                  <c:v>45543</c:v>
                </c:pt>
                <c:pt idx="252">
                  <c:v>45544</c:v>
                </c:pt>
                <c:pt idx="253">
                  <c:v>45545</c:v>
                </c:pt>
                <c:pt idx="254">
                  <c:v>45546</c:v>
                </c:pt>
                <c:pt idx="255">
                  <c:v>45547</c:v>
                </c:pt>
                <c:pt idx="256">
                  <c:v>45548</c:v>
                </c:pt>
                <c:pt idx="257">
                  <c:v>45549</c:v>
                </c:pt>
                <c:pt idx="258">
                  <c:v>45550</c:v>
                </c:pt>
                <c:pt idx="259">
                  <c:v>45551</c:v>
                </c:pt>
                <c:pt idx="260">
                  <c:v>45552</c:v>
                </c:pt>
                <c:pt idx="261">
                  <c:v>45553</c:v>
                </c:pt>
                <c:pt idx="262">
                  <c:v>45554</c:v>
                </c:pt>
                <c:pt idx="263">
                  <c:v>45555</c:v>
                </c:pt>
                <c:pt idx="264">
                  <c:v>45556</c:v>
                </c:pt>
                <c:pt idx="265">
                  <c:v>45557</c:v>
                </c:pt>
                <c:pt idx="266">
                  <c:v>45558</c:v>
                </c:pt>
                <c:pt idx="267">
                  <c:v>45559</c:v>
                </c:pt>
                <c:pt idx="268">
                  <c:v>45560</c:v>
                </c:pt>
                <c:pt idx="269">
                  <c:v>45561</c:v>
                </c:pt>
                <c:pt idx="270">
                  <c:v>45562</c:v>
                </c:pt>
                <c:pt idx="271">
                  <c:v>45563</c:v>
                </c:pt>
                <c:pt idx="272">
                  <c:v>45564</c:v>
                </c:pt>
                <c:pt idx="273">
                  <c:v>45565</c:v>
                </c:pt>
                <c:pt idx="274">
                  <c:v>45566</c:v>
                </c:pt>
                <c:pt idx="275">
                  <c:v>45567</c:v>
                </c:pt>
                <c:pt idx="276">
                  <c:v>45568</c:v>
                </c:pt>
                <c:pt idx="277">
                  <c:v>45569</c:v>
                </c:pt>
                <c:pt idx="278">
                  <c:v>45570</c:v>
                </c:pt>
                <c:pt idx="279">
                  <c:v>45571</c:v>
                </c:pt>
                <c:pt idx="280">
                  <c:v>45572</c:v>
                </c:pt>
                <c:pt idx="281">
                  <c:v>45573</c:v>
                </c:pt>
                <c:pt idx="282">
                  <c:v>45574</c:v>
                </c:pt>
                <c:pt idx="283">
                  <c:v>45575</c:v>
                </c:pt>
                <c:pt idx="284">
                  <c:v>45576</c:v>
                </c:pt>
                <c:pt idx="285">
                  <c:v>45577</c:v>
                </c:pt>
                <c:pt idx="286">
                  <c:v>45578</c:v>
                </c:pt>
                <c:pt idx="287">
                  <c:v>45579</c:v>
                </c:pt>
                <c:pt idx="288">
                  <c:v>45580</c:v>
                </c:pt>
                <c:pt idx="289">
                  <c:v>45581</c:v>
                </c:pt>
                <c:pt idx="290">
                  <c:v>45582</c:v>
                </c:pt>
                <c:pt idx="291">
                  <c:v>45583</c:v>
                </c:pt>
                <c:pt idx="292">
                  <c:v>45584</c:v>
                </c:pt>
                <c:pt idx="293">
                  <c:v>45585</c:v>
                </c:pt>
                <c:pt idx="294">
                  <c:v>45586</c:v>
                </c:pt>
                <c:pt idx="295">
                  <c:v>45587</c:v>
                </c:pt>
                <c:pt idx="296">
                  <c:v>45588</c:v>
                </c:pt>
                <c:pt idx="297">
                  <c:v>45589</c:v>
                </c:pt>
                <c:pt idx="298">
                  <c:v>45590</c:v>
                </c:pt>
                <c:pt idx="299">
                  <c:v>45591</c:v>
                </c:pt>
                <c:pt idx="300">
                  <c:v>45592</c:v>
                </c:pt>
                <c:pt idx="301">
                  <c:v>45593</c:v>
                </c:pt>
                <c:pt idx="302">
                  <c:v>45594</c:v>
                </c:pt>
                <c:pt idx="303">
                  <c:v>45595</c:v>
                </c:pt>
                <c:pt idx="304">
                  <c:v>45596</c:v>
                </c:pt>
                <c:pt idx="305">
                  <c:v>45597</c:v>
                </c:pt>
                <c:pt idx="306">
                  <c:v>45598</c:v>
                </c:pt>
                <c:pt idx="307">
                  <c:v>45599</c:v>
                </c:pt>
                <c:pt idx="308">
                  <c:v>45600</c:v>
                </c:pt>
                <c:pt idx="309">
                  <c:v>45601</c:v>
                </c:pt>
                <c:pt idx="310">
                  <c:v>45602</c:v>
                </c:pt>
                <c:pt idx="311">
                  <c:v>45603</c:v>
                </c:pt>
                <c:pt idx="312">
                  <c:v>45604</c:v>
                </c:pt>
                <c:pt idx="313">
                  <c:v>45605</c:v>
                </c:pt>
                <c:pt idx="314">
                  <c:v>45606</c:v>
                </c:pt>
                <c:pt idx="315">
                  <c:v>45607</c:v>
                </c:pt>
                <c:pt idx="316">
                  <c:v>45608</c:v>
                </c:pt>
                <c:pt idx="317">
                  <c:v>45609</c:v>
                </c:pt>
                <c:pt idx="318">
                  <c:v>45610</c:v>
                </c:pt>
                <c:pt idx="319">
                  <c:v>45611</c:v>
                </c:pt>
                <c:pt idx="320">
                  <c:v>45612</c:v>
                </c:pt>
                <c:pt idx="321">
                  <c:v>45613</c:v>
                </c:pt>
                <c:pt idx="322">
                  <c:v>45614</c:v>
                </c:pt>
                <c:pt idx="323">
                  <c:v>45615</c:v>
                </c:pt>
                <c:pt idx="324">
                  <c:v>45616</c:v>
                </c:pt>
                <c:pt idx="325">
                  <c:v>45617</c:v>
                </c:pt>
                <c:pt idx="326">
                  <c:v>45618</c:v>
                </c:pt>
                <c:pt idx="327">
                  <c:v>45619</c:v>
                </c:pt>
                <c:pt idx="328">
                  <c:v>45620</c:v>
                </c:pt>
                <c:pt idx="329">
                  <c:v>45621</c:v>
                </c:pt>
                <c:pt idx="330">
                  <c:v>45622</c:v>
                </c:pt>
                <c:pt idx="331">
                  <c:v>45623</c:v>
                </c:pt>
                <c:pt idx="332">
                  <c:v>45624</c:v>
                </c:pt>
                <c:pt idx="333">
                  <c:v>45625</c:v>
                </c:pt>
                <c:pt idx="334">
                  <c:v>45626</c:v>
                </c:pt>
                <c:pt idx="335">
                  <c:v>45627</c:v>
                </c:pt>
                <c:pt idx="336">
                  <c:v>45628</c:v>
                </c:pt>
                <c:pt idx="337">
                  <c:v>45629</c:v>
                </c:pt>
                <c:pt idx="338">
                  <c:v>45630</c:v>
                </c:pt>
                <c:pt idx="339">
                  <c:v>45631</c:v>
                </c:pt>
                <c:pt idx="340">
                  <c:v>45632</c:v>
                </c:pt>
                <c:pt idx="341">
                  <c:v>45633</c:v>
                </c:pt>
                <c:pt idx="342">
                  <c:v>45634</c:v>
                </c:pt>
                <c:pt idx="343">
                  <c:v>45635</c:v>
                </c:pt>
                <c:pt idx="344">
                  <c:v>45636</c:v>
                </c:pt>
                <c:pt idx="345">
                  <c:v>45637</c:v>
                </c:pt>
                <c:pt idx="346">
                  <c:v>45638</c:v>
                </c:pt>
                <c:pt idx="347">
                  <c:v>45639</c:v>
                </c:pt>
                <c:pt idx="348">
                  <c:v>45640</c:v>
                </c:pt>
                <c:pt idx="349">
                  <c:v>45641</c:v>
                </c:pt>
                <c:pt idx="350">
                  <c:v>45642</c:v>
                </c:pt>
                <c:pt idx="351">
                  <c:v>45643</c:v>
                </c:pt>
                <c:pt idx="352">
                  <c:v>45644</c:v>
                </c:pt>
                <c:pt idx="353">
                  <c:v>45645</c:v>
                </c:pt>
                <c:pt idx="354">
                  <c:v>45646</c:v>
                </c:pt>
                <c:pt idx="355">
                  <c:v>45647</c:v>
                </c:pt>
                <c:pt idx="356">
                  <c:v>45648</c:v>
                </c:pt>
                <c:pt idx="357">
                  <c:v>45649</c:v>
                </c:pt>
                <c:pt idx="358">
                  <c:v>45650</c:v>
                </c:pt>
                <c:pt idx="359">
                  <c:v>45651</c:v>
                </c:pt>
                <c:pt idx="360">
                  <c:v>45652</c:v>
                </c:pt>
                <c:pt idx="361">
                  <c:v>45653</c:v>
                </c:pt>
                <c:pt idx="362">
                  <c:v>45654</c:v>
                </c:pt>
                <c:pt idx="363">
                  <c:v>45655</c:v>
                </c:pt>
                <c:pt idx="364">
                  <c:v>45656</c:v>
                </c:pt>
                <c:pt idx="365">
                  <c:v>45657</c:v>
                </c:pt>
              </c:numCache>
            </c:numRef>
          </c:cat>
          <c:val>
            <c:numRef>
              <c:f>'EU Storage'!$AK$4:$AK$287</c:f>
              <c:numCache>
                <c:formatCode>0.00</c:formatCode>
                <c:ptCount val="284"/>
                <c:pt idx="0">
                  <c:v>63.883581818181817</c:v>
                </c:pt>
                <c:pt idx="1">
                  <c:v>63.322945454545454</c:v>
                </c:pt>
                <c:pt idx="2">
                  <c:v>62.736136363636362</c:v>
                </c:pt>
                <c:pt idx="3">
                  <c:v>62.046309090909091</c:v>
                </c:pt>
                <c:pt idx="4">
                  <c:v>61.158063636363636</c:v>
                </c:pt>
                <c:pt idx="5">
                  <c:v>60.278400000000005</c:v>
                </c:pt>
                <c:pt idx="6">
                  <c:v>59.34723636363637</c:v>
                </c:pt>
                <c:pt idx="7">
                  <c:v>58.416554545454545</c:v>
                </c:pt>
                <c:pt idx="8">
                  <c:v>57.635590909090908</c:v>
                </c:pt>
                <c:pt idx="9">
                  <c:v>56.844181818181816</c:v>
                </c:pt>
                <c:pt idx="10">
                  <c:v>56.042909090909092</c:v>
                </c:pt>
                <c:pt idx="11">
                  <c:v>55.224600000000002</c:v>
                </c:pt>
                <c:pt idx="12">
                  <c:v>54.515800000000006</c:v>
                </c:pt>
                <c:pt idx="13">
                  <c:v>53.876790909090907</c:v>
                </c:pt>
                <c:pt idx="14">
                  <c:v>53.311700000000002</c:v>
                </c:pt>
                <c:pt idx="15">
                  <c:v>52.78955454545455</c:v>
                </c:pt>
                <c:pt idx="16">
                  <c:v>52.272818181818181</c:v>
                </c:pt>
                <c:pt idx="17">
                  <c:v>51.732081818181818</c:v>
                </c:pt>
                <c:pt idx="18">
                  <c:v>50.978200000000008</c:v>
                </c:pt>
                <c:pt idx="19">
                  <c:v>50.16258181818182</c:v>
                </c:pt>
                <c:pt idx="20">
                  <c:v>49.408372727272734</c:v>
                </c:pt>
                <c:pt idx="21">
                  <c:v>48.621845454545451</c:v>
                </c:pt>
                <c:pt idx="22">
                  <c:v>47.881209090909095</c:v>
                </c:pt>
                <c:pt idx="23">
                  <c:v>47.263281818181824</c:v>
                </c:pt>
                <c:pt idx="24">
                  <c:v>46.644236363636359</c:v>
                </c:pt>
                <c:pt idx="25">
                  <c:v>45.898472727272726</c:v>
                </c:pt>
                <c:pt idx="26">
                  <c:v>45.204954545454548</c:v>
                </c:pt>
                <c:pt idx="27">
                  <c:v>44.498290909090912</c:v>
                </c:pt>
                <c:pt idx="28">
                  <c:v>43.779463636363637</c:v>
                </c:pt>
                <c:pt idx="29">
                  <c:v>43.140209090909089</c:v>
                </c:pt>
                <c:pt idx="30">
                  <c:v>42.601418181818183</c:v>
                </c:pt>
                <c:pt idx="31">
                  <c:v>42.09503636363636</c:v>
                </c:pt>
                <c:pt idx="32">
                  <c:v>41.407790909090913</c:v>
                </c:pt>
                <c:pt idx="33">
                  <c:v>40.693572727272731</c:v>
                </c:pt>
                <c:pt idx="34">
                  <c:v>39.99</c:v>
                </c:pt>
                <c:pt idx="35">
                  <c:v>39.356200000000001</c:v>
                </c:pt>
                <c:pt idx="36">
                  <c:v>38.81170909090909</c:v>
                </c:pt>
                <c:pt idx="37">
                  <c:v>38.470618181818182</c:v>
                </c:pt>
                <c:pt idx="38">
                  <c:v>38.089118181818179</c:v>
                </c:pt>
                <c:pt idx="39">
                  <c:v>37.516218181818182</c:v>
                </c:pt>
                <c:pt idx="40">
                  <c:v>36.992090909090912</c:v>
                </c:pt>
                <c:pt idx="41">
                  <c:v>36.552972727272724</c:v>
                </c:pt>
                <c:pt idx="42">
                  <c:v>36.139990909090905</c:v>
                </c:pt>
                <c:pt idx="43">
                  <c:v>35.695963636363636</c:v>
                </c:pt>
                <c:pt idx="44">
                  <c:v>35.249099999999999</c:v>
                </c:pt>
                <c:pt idx="45">
                  <c:v>34.825818181818185</c:v>
                </c:pt>
                <c:pt idx="46">
                  <c:v>34.290472727272729</c:v>
                </c:pt>
                <c:pt idx="47">
                  <c:v>33.751536363636369</c:v>
                </c:pt>
                <c:pt idx="48">
                  <c:v>33.190799999999996</c:v>
                </c:pt>
                <c:pt idx="49">
                  <c:v>32.669718181818183</c:v>
                </c:pt>
                <c:pt idx="50">
                  <c:v>32.265454545454546</c:v>
                </c:pt>
                <c:pt idx="51">
                  <c:v>32.044800000000002</c:v>
                </c:pt>
                <c:pt idx="52">
                  <c:v>31.970718181818185</c:v>
                </c:pt>
                <c:pt idx="53">
                  <c:v>31.779645454545456</c:v>
                </c:pt>
                <c:pt idx="54">
                  <c:v>31.519636363636366</c:v>
                </c:pt>
                <c:pt idx="55">
                  <c:v>31.359854545454542</c:v>
                </c:pt>
                <c:pt idx="56">
                  <c:v>31.257590909090911</c:v>
                </c:pt>
                <c:pt idx="57">
                  <c:v>31.212963636363636</c:v>
                </c:pt>
                <c:pt idx="58">
                  <c:v>31.137618181818183</c:v>
                </c:pt>
                <c:pt idx="59">
                  <c:v>31.137618181818183</c:v>
                </c:pt>
                <c:pt idx="60">
                  <c:v>31.134318181818184</c:v>
                </c:pt>
                <c:pt idx="61">
                  <c:v>31.043199999999999</c:v>
                </c:pt>
                <c:pt idx="62">
                  <c:v>30.902899999999999</c:v>
                </c:pt>
                <c:pt idx="63">
                  <c:v>30.738145454545453</c:v>
                </c:pt>
                <c:pt idx="64">
                  <c:v>30.664963636363634</c:v>
                </c:pt>
                <c:pt idx="65">
                  <c:v>30.561427272727272</c:v>
                </c:pt>
                <c:pt idx="66">
                  <c:v>30.538327272727273</c:v>
                </c:pt>
                <c:pt idx="67">
                  <c:v>30.535581818181814</c:v>
                </c:pt>
                <c:pt idx="68">
                  <c:v>30.429554545454547</c:v>
                </c:pt>
                <c:pt idx="69">
                  <c:v>30.335209090909089</c:v>
                </c:pt>
                <c:pt idx="70">
                  <c:v>30.311318181818184</c:v>
                </c:pt>
                <c:pt idx="71">
                  <c:v>30.295509090909093</c:v>
                </c:pt>
                <c:pt idx="72">
                  <c:v>30.232490909090906</c:v>
                </c:pt>
                <c:pt idx="73">
                  <c:v>30.151372727272726</c:v>
                </c:pt>
                <c:pt idx="74">
                  <c:v>30.129454545454543</c:v>
                </c:pt>
                <c:pt idx="75">
                  <c:v>30.05089090909091</c:v>
                </c:pt>
                <c:pt idx="76">
                  <c:v>29.896699999999999</c:v>
                </c:pt>
                <c:pt idx="77">
                  <c:v>29.766599999999997</c:v>
                </c:pt>
                <c:pt idx="78">
                  <c:v>29.654654545454544</c:v>
                </c:pt>
                <c:pt idx="79">
                  <c:v>29.617536363636361</c:v>
                </c:pt>
                <c:pt idx="80">
                  <c:v>29.589154545454548</c:v>
                </c:pt>
                <c:pt idx="81">
                  <c:v>29.581654545454544</c:v>
                </c:pt>
                <c:pt idx="82">
                  <c:v>29.519127272727271</c:v>
                </c:pt>
                <c:pt idx="83">
                  <c:v>29.552072727272726</c:v>
                </c:pt>
                <c:pt idx="84">
                  <c:v>29.539072727272728</c:v>
                </c:pt>
                <c:pt idx="85">
                  <c:v>29.389372727272725</c:v>
                </c:pt>
                <c:pt idx="86">
                  <c:v>29.234190909090909</c:v>
                </c:pt>
                <c:pt idx="87">
                  <c:v>29.184354545454543</c:v>
                </c:pt>
                <c:pt idx="88">
                  <c:v>29.191590909090909</c:v>
                </c:pt>
                <c:pt idx="89">
                  <c:v>29.131509090909091</c:v>
                </c:pt>
                <c:pt idx="90">
                  <c:v>28.564254545454546</c:v>
                </c:pt>
                <c:pt idx="91">
                  <c:v>28.731390909090909</c:v>
                </c:pt>
                <c:pt idx="92">
                  <c:v>28.684645454545453</c:v>
                </c:pt>
                <c:pt idx="93">
                  <c:v>28.736863636363637</c:v>
                </c:pt>
                <c:pt idx="94">
                  <c:v>29.048254545454544</c:v>
                </c:pt>
                <c:pt idx="95">
                  <c:v>29.200609090909094</c:v>
                </c:pt>
                <c:pt idx="96">
                  <c:v>29.402172727272728</c:v>
                </c:pt>
                <c:pt idx="97">
                  <c:v>29.565799999999999</c:v>
                </c:pt>
                <c:pt idx="98">
                  <c:v>29.719427272727273</c:v>
                </c:pt>
                <c:pt idx="99">
                  <c:v>29.868018181818183</c:v>
                </c:pt>
                <c:pt idx="100">
                  <c:v>29.994736363636363</c:v>
                </c:pt>
                <c:pt idx="101">
                  <c:v>30.185209090909094</c:v>
                </c:pt>
                <c:pt idx="102">
                  <c:v>30.363800000000001</c:v>
                </c:pt>
                <c:pt idx="103">
                  <c:v>30.387336363636361</c:v>
                </c:pt>
                <c:pt idx="104">
                  <c:v>30.377254545454548</c:v>
                </c:pt>
                <c:pt idx="105">
                  <c:v>30.434090909090909</c:v>
                </c:pt>
                <c:pt idx="106">
                  <c:v>30.587363636363637</c:v>
                </c:pt>
                <c:pt idx="107">
                  <c:v>30.809636363636365</c:v>
                </c:pt>
                <c:pt idx="108">
                  <c:v>31.098790909090908</c:v>
                </c:pt>
                <c:pt idx="109">
                  <c:v>31.367363636363635</c:v>
                </c:pt>
                <c:pt idx="110">
                  <c:v>31.522590909090908</c:v>
                </c:pt>
                <c:pt idx="111">
                  <c:v>31.620254545454543</c:v>
                </c:pt>
                <c:pt idx="112">
                  <c:v>31.739963636363633</c:v>
                </c:pt>
                <c:pt idx="113">
                  <c:v>31.872354545454542</c:v>
                </c:pt>
                <c:pt idx="114">
                  <c:v>32.109627272727273</c:v>
                </c:pt>
                <c:pt idx="115">
                  <c:v>32.40449090909091</c:v>
                </c:pt>
                <c:pt idx="116">
                  <c:v>32.691200000000002</c:v>
                </c:pt>
                <c:pt idx="117">
                  <c:v>32.919872727272725</c:v>
                </c:pt>
                <c:pt idx="118">
                  <c:v>33.187245454545454</c:v>
                </c:pt>
                <c:pt idx="119">
                  <c:v>33.447336363636367</c:v>
                </c:pt>
                <c:pt idx="120">
                  <c:v>33.703890909090909</c:v>
                </c:pt>
                <c:pt idx="121">
                  <c:v>34.029745454545456</c:v>
                </c:pt>
                <c:pt idx="122">
                  <c:v>34.403845454545454</c:v>
                </c:pt>
                <c:pt idx="123">
                  <c:v>34.767709090909086</c:v>
                </c:pt>
                <c:pt idx="124">
                  <c:v>35.051563636363639</c:v>
                </c:pt>
                <c:pt idx="125">
                  <c:v>35.24463636363636</c:v>
                </c:pt>
                <c:pt idx="126">
                  <c:v>35.388054545454544</c:v>
                </c:pt>
                <c:pt idx="127">
                  <c:v>35.511200000000002</c:v>
                </c:pt>
                <c:pt idx="128">
                  <c:v>35.742527272727273</c:v>
                </c:pt>
                <c:pt idx="129">
                  <c:v>36.054645454545451</c:v>
                </c:pt>
                <c:pt idx="130">
                  <c:v>36.371554545454551</c:v>
                </c:pt>
                <c:pt idx="131">
                  <c:v>36.594927272727269</c:v>
                </c:pt>
                <c:pt idx="132">
                  <c:v>36.745363636363635</c:v>
                </c:pt>
                <c:pt idx="133">
                  <c:v>36.871918181818181</c:v>
                </c:pt>
                <c:pt idx="134">
                  <c:v>37.027018181818178</c:v>
                </c:pt>
                <c:pt idx="135">
                  <c:v>37.187018181818182</c:v>
                </c:pt>
                <c:pt idx="136">
                  <c:v>37.393054545454547</c:v>
                </c:pt>
                <c:pt idx="137">
                  <c:v>37.616972727272724</c:v>
                </c:pt>
                <c:pt idx="138">
                  <c:v>37.788118181818184</c:v>
                </c:pt>
                <c:pt idx="139">
                  <c:v>37.942845454545456</c:v>
                </c:pt>
                <c:pt idx="140">
                  <c:v>38.05772727272727</c:v>
                </c:pt>
                <c:pt idx="141">
                  <c:v>38.255072727272726</c:v>
                </c:pt>
                <c:pt idx="142">
                  <c:v>38.534472727272728</c:v>
                </c:pt>
                <c:pt idx="143">
                  <c:v>38.923218181818179</c:v>
                </c:pt>
                <c:pt idx="144">
                  <c:v>39.321327272727274</c:v>
                </c:pt>
                <c:pt idx="145">
                  <c:v>39.623781818181818</c:v>
                </c:pt>
                <c:pt idx="146">
                  <c:v>39.936154545454549</c:v>
                </c:pt>
                <c:pt idx="147">
                  <c:v>40.251127272727274</c:v>
                </c:pt>
                <c:pt idx="148">
                  <c:v>40.543890909090912</c:v>
                </c:pt>
                <c:pt idx="149">
                  <c:v>40.870836363636364</c:v>
                </c:pt>
                <c:pt idx="150">
                  <c:v>41.235781818181813</c:v>
                </c:pt>
                <c:pt idx="151">
                  <c:v>41.63210909090909</c:v>
                </c:pt>
                <c:pt idx="152">
                  <c:v>41.92561818181818</c:v>
                </c:pt>
                <c:pt idx="153">
                  <c:v>42.198863636363633</c:v>
                </c:pt>
                <c:pt idx="154">
                  <c:v>42.43011818181818</c:v>
                </c:pt>
                <c:pt idx="155">
                  <c:v>42.714472727272728</c:v>
                </c:pt>
                <c:pt idx="156">
                  <c:v>42.982945454545458</c:v>
                </c:pt>
                <c:pt idx="157">
                  <c:v>43.3307</c:v>
                </c:pt>
                <c:pt idx="158">
                  <c:v>43.696327272727274</c:v>
                </c:pt>
                <c:pt idx="159">
                  <c:v>44.016209090909086</c:v>
                </c:pt>
                <c:pt idx="160">
                  <c:v>44.326945454545459</c:v>
                </c:pt>
                <c:pt idx="161">
                  <c:v>44.597790909090911</c:v>
                </c:pt>
                <c:pt idx="162">
                  <c:v>44.838381818181816</c:v>
                </c:pt>
                <c:pt idx="163">
                  <c:v>45.162527272727274</c:v>
                </c:pt>
                <c:pt idx="164">
                  <c:v>45.567390909090911</c:v>
                </c:pt>
                <c:pt idx="165">
                  <c:v>45.957309090909092</c:v>
                </c:pt>
                <c:pt idx="166">
                  <c:v>46.275618181818182</c:v>
                </c:pt>
                <c:pt idx="167">
                  <c:v>46.548927272727269</c:v>
                </c:pt>
                <c:pt idx="168">
                  <c:v>46.824490909090905</c:v>
                </c:pt>
                <c:pt idx="169">
                  <c:v>47.088518181818181</c:v>
                </c:pt>
                <c:pt idx="170">
                  <c:v>47.377299999999998</c:v>
                </c:pt>
                <c:pt idx="171">
                  <c:v>47.696290909090912</c:v>
                </c:pt>
                <c:pt idx="172">
                  <c:v>48.021000000000001</c:v>
                </c:pt>
                <c:pt idx="173">
                  <c:v>48.280109090909086</c:v>
                </c:pt>
                <c:pt idx="174">
                  <c:v>48.517636363636363</c:v>
                </c:pt>
                <c:pt idx="175">
                  <c:v>48.751963636363641</c:v>
                </c:pt>
                <c:pt idx="176">
                  <c:v>49.020090909090911</c:v>
                </c:pt>
                <c:pt idx="177">
                  <c:v>49.30873636363637</c:v>
                </c:pt>
                <c:pt idx="178">
                  <c:v>49.647627272727277</c:v>
                </c:pt>
                <c:pt idx="179">
                  <c:v>49.981718181818181</c:v>
                </c:pt>
                <c:pt idx="180">
                  <c:v>50.227336363636368</c:v>
                </c:pt>
                <c:pt idx="181">
                  <c:v>50.449454545454543</c:v>
                </c:pt>
                <c:pt idx="182">
                  <c:v>50.606290909090916</c:v>
                </c:pt>
                <c:pt idx="183">
                  <c:v>50.841109090909093</c:v>
                </c:pt>
                <c:pt idx="184">
                  <c:v>51.096272727272726</c:v>
                </c:pt>
                <c:pt idx="185">
                  <c:v>51.421127272727269</c:v>
                </c:pt>
                <c:pt idx="186">
                  <c:v>51.806654545454542</c:v>
                </c:pt>
                <c:pt idx="187">
                  <c:v>52.083836363636358</c:v>
                </c:pt>
                <c:pt idx="188">
                  <c:v>52.346718181818183</c:v>
                </c:pt>
                <c:pt idx="189">
                  <c:v>52.566727272727277</c:v>
                </c:pt>
                <c:pt idx="190">
                  <c:v>52.782309090909095</c:v>
                </c:pt>
                <c:pt idx="191">
                  <c:v>53.018209090909089</c:v>
                </c:pt>
                <c:pt idx="192">
                  <c:v>53.368654545454547</c:v>
                </c:pt>
                <c:pt idx="193">
                  <c:v>53.730790909090906</c:v>
                </c:pt>
                <c:pt idx="194">
                  <c:v>54.018336363636358</c:v>
                </c:pt>
                <c:pt idx="195">
                  <c:v>54.268790909090903</c:v>
                </c:pt>
                <c:pt idx="196">
                  <c:v>54.48472727272727</c:v>
                </c:pt>
                <c:pt idx="197">
                  <c:v>54.651209090909099</c:v>
                </c:pt>
                <c:pt idx="198">
                  <c:v>54.88190909090909</c:v>
                </c:pt>
                <c:pt idx="199">
                  <c:v>55.202790909090908</c:v>
                </c:pt>
                <c:pt idx="200">
                  <c:v>55.506809090909087</c:v>
                </c:pt>
                <c:pt idx="201">
                  <c:v>55.72235454545455</c:v>
                </c:pt>
                <c:pt idx="202">
                  <c:v>55.909590909090909</c:v>
                </c:pt>
                <c:pt idx="203">
                  <c:v>56.14024545454545</c:v>
                </c:pt>
                <c:pt idx="204">
                  <c:v>56.372263636363641</c:v>
                </c:pt>
                <c:pt idx="205">
                  <c:v>56.634836363636367</c:v>
                </c:pt>
                <c:pt idx="206">
                  <c:v>56.926945454545461</c:v>
                </c:pt>
                <c:pt idx="207">
                  <c:v>57.231763636363638</c:v>
                </c:pt>
                <c:pt idx="208">
                  <c:v>57.482181818181814</c:v>
                </c:pt>
                <c:pt idx="209">
                  <c:v>57.728072727272725</c:v>
                </c:pt>
                <c:pt idx="210">
                  <c:v>57.981418181818185</c:v>
                </c:pt>
                <c:pt idx="211">
                  <c:v>58.22877272727272</c:v>
                </c:pt>
                <c:pt idx="212">
                  <c:v>58.486454545454542</c:v>
                </c:pt>
                <c:pt idx="213">
                  <c:v>58.654300000000006</c:v>
                </c:pt>
                <c:pt idx="214">
                  <c:v>58.986099999999993</c:v>
                </c:pt>
                <c:pt idx="215">
                  <c:v>59.222590909090904</c:v>
                </c:pt>
                <c:pt idx="216">
                  <c:v>59.435445454545452</c:v>
                </c:pt>
                <c:pt idx="217">
                  <c:v>59.669518181818177</c:v>
                </c:pt>
                <c:pt idx="218">
                  <c:v>59.900272727272728</c:v>
                </c:pt>
                <c:pt idx="219">
                  <c:v>60.136800000000001</c:v>
                </c:pt>
                <c:pt idx="220">
                  <c:v>60.430872727272728</c:v>
                </c:pt>
                <c:pt idx="221">
                  <c:v>60.725863636363641</c:v>
                </c:pt>
                <c:pt idx="222">
                  <c:v>61.00565454545454</c:v>
                </c:pt>
                <c:pt idx="223">
                  <c:v>61.272763636363635</c:v>
                </c:pt>
                <c:pt idx="224">
                  <c:v>61.543918181818185</c:v>
                </c:pt>
                <c:pt idx="225">
                  <c:v>61.815281818181823</c:v>
                </c:pt>
                <c:pt idx="226">
                  <c:v>62.100654545454546</c:v>
                </c:pt>
                <c:pt idx="227">
                  <c:v>62.463863636363634</c:v>
                </c:pt>
                <c:pt idx="228">
                  <c:v>62.807199999999995</c:v>
                </c:pt>
                <c:pt idx="229">
                  <c:v>63.056918181818176</c:v>
                </c:pt>
                <c:pt idx="230">
                  <c:v>63.29639090909091</c:v>
                </c:pt>
                <c:pt idx="231">
                  <c:v>63.511736363636366</c:v>
                </c:pt>
                <c:pt idx="232">
                  <c:v>63.743281818181821</c:v>
                </c:pt>
                <c:pt idx="233">
                  <c:v>64.029300000000006</c:v>
                </c:pt>
                <c:pt idx="234">
                  <c:v>64.365936363636365</c:v>
                </c:pt>
                <c:pt idx="235">
                  <c:v>64.719818181818184</c:v>
                </c:pt>
                <c:pt idx="236">
                  <c:v>65.020181818181811</c:v>
                </c:pt>
                <c:pt idx="237">
                  <c:v>65.295745454545454</c:v>
                </c:pt>
                <c:pt idx="238">
                  <c:v>65.564181818181822</c:v>
                </c:pt>
                <c:pt idx="239">
                  <c:v>65.848581818181813</c:v>
                </c:pt>
                <c:pt idx="240">
                  <c:v>66.147463636363639</c:v>
                </c:pt>
                <c:pt idx="241">
                  <c:v>66.517627272727267</c:v>
                </c:pt>
                <c:pt idx="242">
                  <c:v>66.891290909090912</c:v>
                </c:pt>
                <c:pt idx="243">
                  <c:v>67.195481818181818</c:v>
                </c:pt>
                <c:pt idx="244">
                  <c:v>67.446836363636365</c:v>
                </c:pt>
                <c:pt idx="245">
                  <c:v>67.664427272727281</c:v>
                </c:pt>
                <c:pt idx="246">
                  <c:v>67.906245454545456</c:v>
                </c:pt>
                <c:pt idx="247">
                  <c:v>68.193827272727276</c:v>
                </c:pt>
                <c:pt idx="248">
                  <c:v>68.501300000000001</c:v>
                </c:pt>
                <c:pt idx="249">
                  <c:v>68.832890909090906</c:v>
                </c:pt>
                <c:pt idx="250">
                  <c:v>69.064845454545448</c:v>
                </c:pt>
                <c:pt idx="251">
                  <c:v>69.279545454545456</c:v>
                </c:pt>
                <c:pt idx="252">
                  <c:v>69.461154545454548</c:v>
                </c:pt>
                <c:pt idx="253">
                  <c:v>69.598390909090909</c:v>
                </c:pt>
                <c:pt idx="254">
                  <c:v>69.722972727272733</c:v>
                </c:pt>
                <c:pt idx="255">
                  <c:v>69.988136363636372</c:v>
                </c:pt>
                <c:pt idx="256">
                  <c:v>70.26342727272727</c:v>
                </c:pt>
                <c:pt idx="257">
                  <c:v>70.454627272727279</c:v>
                </c:pt>
                <c:pt idx="258">
                  <c:v>70.628299999999996</c:v>
                </c:pt>
                <c:pt idx="259">
                  <c:v>70.816663636363629</c:v>
                </c:pt>
                <c:pt idx="260">
                  <c:v>71.045490909090915</c:v>
                </c:pt>
                <c:pt idx="261">
                  <c:v>71.295781818181823</c:v>
                </c:pt>
                <c:pt idx="262">
                  <c:v>71.620963636363641</c:v>
                </c:pt>
                <c:pt idx="263">
                  <c:v>71.95095454545455</c:v>
                </c:pt>
                <c:pt idx="264">
                  <c:v>72.157418181818173</c:v>
                </c:pt>
                <c:pt idx="265">
                  <c:v>72.256990909090916</c:v>
                </c:pt>
                <c:pt idx="266">
                  <c:v>72.373072727272728</c:v>
                </c:pt>
                <c:pt idx="267">
                  <c:v>72.472090909090909</c:v>
                </c:pt>
                <c:pt idx="268">
                  <c:v>72.648336363636361</c:v>
                </c:pt>
                <c:pt idx="269">
                  <c:v>72.911563636363638</c:v>
                </c:pt>
                <c:pt idx="270">
                  <c:v>73.207300000000004</c:v>
                </c:pt>
                <c:pt idx="271">
                  <c:v>73.377600000000001</c:v>
                </c:pt>
                <c:pt idx="272">
                  <c:v>73.603200000000001</c:v>
                </c:pt>
                <c:pt idx="273">
                  <c:v>73.699036363636367</c:v>
                </c:pt>
                <c:pt idx="274">
                  <c:v>74.100709090909092</c:v>
                </c:pt>
                <c:pt idx="275">
                  <c:v>74.275863636363638</c:v>
                </c:pt>
                <c:pt idx="276">
                  <c:v>74.539381818181823</c:v>
                </c:pt>
                <c:pt idx="277">
                  <c:v>74.815754545454539</c:v>
                </c:pt>
                <c:pt idx="278">
                  <c:v>74.981590909090912</c:v>
                </c:pt>
                <c:pt idx="279">
                  <c:v>75.11457272727273</c:v>
                </c:pt>
                <c:pt idx="280">
                  <c:v>75.275836363636373</c:v>
                </c:pt>
                <c:pt idx="281">
                  <c:v>75.464472727272721</c:v>
                </c:pt>
                <c:pt idx="282">
                  <c:v>75.631581818181814</c:v>
                </c:pt>
                <c:pt idx="283">
                  <c:v>75.623654545454542</c:v>
                </c:pt>
              </c:numCache>
            </c:numRef>
          </c:val>
          <c:smooth val="0"/>
          <c:extLst>
            <c:ext xmlns:c16="http://schemas.microsoft.com/office/drawing/2014/chart" uri="{C3380CC4-5D6E-409C-BE32-E72D297353CC}">
              <c16:uniqueId val="{00000003-6793-4DF3-8B8F-17D2EB63CA5A}"/>
            </c:ext>
          </c:extLst>
        </c:ser>
        <c:ser>
          <c:idx val="6"/>
          <c:order val="2"/>
          <c:tx>
            <c:strRef>
              <c:f>'EU Storage'!$AJ$3</c:f>
              <c:strCache>
                <c:ptCount val="1"/>
                <c:pt idx="0">
                  <c:v>2025</c:v>
                </c:pt>
              </c:strCache>
            </c:strRef>
          </c:tx>
          <c:spPr>
            <a:ln w="28575" cap="rnd">
              <a:solidFill>
                <a:srgbClr val="7CC400"/>
              </a:solidFill>
              <a:round/>
            </a:ln>
            <a:effectLst/>
          </c:spPr>
          <c:marker>
            <c:symbol val="none"/>
          </c:marker>
          <c:cat>
            <c:numRef>
              <c:f>'EU Storage'!$AO$4:$AO$369</c:f>
              <c:numCache>
                <c:formatCode>d\-mmm</c:formatCode>
                <c:ptCount val="366"/>
                <c:pt idx="0">
                  <c:v>45292</c:v>
                </c:pt>
                <c:pt idx="1">
                  <c:v>45293</c:v>
                </c:pt>
                <c:pt idx="2">
                  <c:v>45294</c:v>
                </c:pt>
                <c:pt idx="3">
                  <c:v>45295</c:v>
                </c:pt>
                <c:pt idx="4">
                  <c:v>45296</c:v>
                </c:pt>
                <c:pt idx="5">
                  <c:v>45297</c:v>
                </c:pt>
                <c:pt idx="6">
                  <c:v>45298</c:v>
                </c:pt>
                <c:pt idx="7">
                  <c:v>45299</c:v>
                </c:pt>
                <c:pt idx="8">
                  <c:v>45300</c:v>
                </c:pt>
                <c:pt idx="9">
                  <c:v>45301</c:v>
                </c:pt>
                <c:pt idx="10">
                  <c:v>45302</c:v>
                </c:pt>
                <c:pt idx="11">
                  <c:v>45303</c:v>
                </c:pt>
                <c:pt idx="12">
                  <c:v>45304</c:v>
                </c:pt>
                <c:pt idx="13">
                  <c:v>45305</c:v>
                </c:pt>
                <c:pt idx="14">
                  <c:v>45306</c:v>
                </c:pt>
                <c:pt idx="15">
                  <c:v>45307</c:v>
                </c:pt>
                <c:pt idx="16">
                  <c:v>45308</c:v>
                </c:pt>
                <c:pt idx="17">
                  <c:v>45309</c:v>
                </c:pt>
                <c:pt idx="18">
                  <c:v>45310</c:v>
                </c:pt>
                <c:pt idx="19">
                  <c:v>45311</c:v>
                </c:pt>
                <c:pt idx="20">
                  <c:v>45312</c:v>
                </c:pt>
                <c:pt idx="21">
                  <c:v>45313</c:v>
                </c:pt>
                <c:pt idx="22">
                  <c:v>45314</c:v>
                </c:pt>
                <c:pt idx="23">
                  <c:v>45315</c:v>
                </c:pt>
                <c:pt idx="24">
                  <c:v>45316</c:v>
                </c:pt>
                <c:pt idx="25">
                  <c:v>45317</c:v>
                </c:pt>
                <c:pt idx="26">
                  <c:v>45318</c:v>
                </c:pt>
                <c:pt idx="27">
                  <c:v>45319</c:v>
                </c:pt>
                <c:pt idx="28">
                  <c:v>45320</c:v>
                </c:pt>
                <c:pt idx="29">
                  <c:v>45321</c:v>
                </c:pt>
                <c:pt idx="30">
                  <c:v>45322</c:v>
                </c:pt>
                <c:pt idx="31">
                  <c:v>45323</c:v>
                </c:pt>
                <c:pt idx="32">
                  <c:v>45324</c:v>
                </c:pt>
                <c:pt idx="33">
                  <c:v>45325</c:v>
                </c:pt>
                <c:pt idx="34">
                  <c:v>45326</c:v>
                </c:pt>
                <c:pt idx="35">
                  <c:v>45327</c:v>
                </c:pt>
                <c:pt idx="36">
                  <c:v>45328</c:v>
                </c:pt>
                <c:pt idx="37">
                  <c:v>45329</c:v>
                </c:pt>
                <c:pt idx="38">
                  <c:v>45330</c:v>
                </c:pt>
                <c:pt idx="39">
                  <c:v>45331</c:v>
                </c:pt>
                <c:pt idx="40">
                  <c:v>45332</c:v>
                </c:pt>
                <c:pt idx="41">
                  <c:v>45333</c:v>
                </c:pt>
                <c:pt idx="42">
                  <c:v>45334</c:v>
                </c:pt>
                <c:pt idx="43">
                  <c:v>45335</c:v>
                </c:pt>
                <c:pt idx="44">
                  <c:v>45336</c:v>
                </c:pt>
                <c:pt idx="45">
                  <c:v>45337</c:v>
                </c:pt>
                <c:pt idx="46">
                  <c:v>45338</c:v>
                </c:pt>
                <c:pt idx="47">
                  <c:v>45339</c:v>
                </c:pt>
                <c:pt idx="48">
                  <c:v>45340</c:v>
                </c:pt>
                <c:pt idx="49">
                  <c:v>45341</c:v>
                </c:pt>
                <c:pt idx="50">
                  <c:v>45342</c:v>
                </c:pt>
                <c:pt idx="51">
                  <c:v>45343</c:v>
                </c:pt>
                <c:pt idx="52">
                  <c:v>45344</c:v>
                </c:pt>
                <c:pt idx="53">
                  <c:v>45345</c:v>
                </c:pt>
                <c:pt idx="54">
                  <c:v>45346</c:v>
                </c:pt>
                <c:pt idx="55">
                  <c:v>45347</c:v>
                </c:pt>
                <c:pt idx="56">
                  <c:v>45348</c:v>
                </c:pt>
                <c:pt idx="57">
                  <c:v>45349</c:v>
                </c:pt>
                <c:pt idx="58">
                  <c:v>45350</c:v>
                </c:pt>
                <c:pt idx="59">
                  <c:v>45351</c:v>
                </c:pt>
                <c:pt idx="60">
                  <c:v>45352</c:v>
                </c:pt>
                <c:pt idx="61">
                  <c:v>45353</c:v>
                </c:pt>
                <c:pt idx="62">
                  <c:v>45354</c:v>
                </c:pt>
                <c:pt idx="63">
                  <c:v>45355</c:v>
                </c:pt>
                <c:pt idx="64">
                  <c:v>45356</c:v>
                </c:pt>
                <c:pt idx="65">
                  <c:v>45357</c:v>
                </c:pt>
                <c:pt idx="66">
                  <c:v>45358</c:v>
                </c:pt>
                <c:pt idx="67">
                  <c:v>45359</c:v>
                </c:pt>
                <c:pt idx="68">
                  <c:v>45360</c:v>
                </c:pt>
                <c:pt idx="69">
                  <c:v>45361</c:v>
                </c:pt>
                <c:pt idx="70">
                  <c:v>45362</c:v>
                </c:pt>
                <c:pt idx="71">
                  <c:v>45363</c:v>
                </c:pt>
                <c:pt idx="72">
                  <c:v>45364</c:v>
                </c:pt>
                <c:pt idx="73">
                  <c:v>45365</c:v>
                </c:pt>
                <c:pt idx="74">
                  <c:v>45366</c:v>
                </c:pt>
                <c:pt idx="75">
                  <c:v>45367</c:v>
                </c:pt>
                <c:pt idx="76">
                  <c:v>45368</c:v>
                </c:pt>
                <c:pt idx="77">
                  <c:v>45369</c:v>
                </c:pt>
                <c:pt idx="78">
                  <c:v>45370</c:v>
                </c:pt>
                <c:pt idx="79">
                  <c:v>45371</c:v>
                </c:pt>
                <c:pt idx="80">
                  <c:v>45372</c:v>
                </c:pt>
                <c:pt idx="81">
                  <c:v>45373</c:v>
                </c:pt>
                <c:pt idx="82">
                  <c:v>45374</c:v>
                </c:pt>
                <c:pt idx="83">
                  <c:v>45375</c:v>
                </c:pt>
                <c:pt idx="84">
                  <c:v>45376</c:v>
                </c:pt>
                <c:pt idx="85">
                  <c:v>45377</c:v>
                </c:pt>
                <c:pt idx="86">
                  <c:v>45378</c:v>
                </c:pt>
                <c:pt idx="87">
                  <c:v>45379</c:v>
                </c:pt>
                <c:pt idx="88">
                  <c:v>45380</c:v>
                </c:pt>
                <c:pt idx="89">
                  <c:v>45381</c:v>
                </c:pt>
                <c:pt idx="90">
                  <c:v>45382</c:v>
                </c:pt>
                <c:pt idx="91">
                  <c:v>45383</c:v>
                </c:pt>
                <c:pt idx="92">
                  <c:v>45384</c:v>
                </c:pt>
                <c:pt idx="93">
                  <c:v>45385</c:v>
                </c:pt>
                <c:pt idx="94">
                  <c:v>45386</c:v>
                </c:pt>
                <c:pt idx="95">
                  <c:v>45387</c:v>
                </c:pt>
                <c:pt idx="96">
                  <c:v>45388</c:v>
                </c:pt>
                <c:pt idx="97">
                  <c:v>45389</c:v>
                </c:pt>
                <c:pt idx="98">
                  <c:v>45390</c:v>
                </c:pt>
                <c:pt idx="99">
                  <c:v>45391</c:v>
                </c:pt>
                <c:pt idx="100">
                  <c:v>45392</c:v>
                </c:pt>
                <c:pt idx="101">
                  <c:v>45393</c:v>
                </c:pt>
                <c:pt idx="102">
                  <c:v>45394</c:v>
                </c:pt>
                <c:pt idx="103">
                  <c:v>45395</c:v>
                </c:pt>
                <c:pt idx="104">
                  <c:v>45396</c:v>
                </c:pt>
                <c:pt idx="105">
                  <c:v>45397</c:v>
                </c:pt>
                <c:pt idx="106">
                  <c:v>45398</c:v>
                </c:pt>
                <c:pt idx="107">
                  <c:v>45399</c:v>
                </c:pt>
                <c:pt idx="108">
                  <c:v>45400</c:v>
                </c:pt>
                <c:pt idx="109">
                  <c:v>45401</c:v>
                </c:pt>
                <c:pt idx="110">
                  <c:v>45402</c:v>
                </c:pt>
                <c:pt idx="111">
                  <c:v>45403</c:v>
                </c:pt>
                <c:pt idx="112">
                  <c:v>45404</c:v>
                </c:pt>
                <c:pt idx="113">
                  <c:v>45405</c:v>
                </c:pt>
                <c:pt idx="114">
                  <c:v>45406</c:v>
                </c:pt>
                <c:pt idx="115">
                  <c:v>45407</c:v>
                </c:pt>
                <c:pt idx="116">
                  <c:v>45408</c:v>
                </c:pt>
                <c:pt idx="117">
                  <c:v>45409</c:v>
                </c:pt>
                <c:pt idx="118">
                  <c:v>45410</c:v>
                </c:pt>
                <c:pt idx="119">
                  <c:v>45411</c:v>
                </c:pt>
                <c:pt idx="120">
                  <c:v>45412</c:v>
                </c:pt>
                <c:pt idx="121">
                  <c:v>45413</c:v>
                </c:pt>
                <c:pt idx="122">
                  <c:v>45414</c:v>
                </c:pt>
                <c:pt idx="123">
                  <c:v>45415</c:v>
                </c:pt>
                <c:pt idx="124">
                  <c:v>45416</c:v>
                </c:pt>
                <c:pt idx="125">
                  <c:v>45417</c:v>
                </c:pt>
                <c:pt idx="126">
                  <c:v>45418</c:v>
                </c:pt>
                <c:pt idx="127">
                  <c:v>45419</c:v>
                </c:pt>
                <c:pt idx="128">
                  <c:v>45420</c:v>
                </c:pt>
                <c:pt idx="129">
                  <c:v>45421</c:v>
                </c:pt>
                <c:pt idx="130">
                  <c:v>45422</c:v>
                </c:pt>
                <c:pt idx="131">
                  <c:v>45423</c:v>
                </c:pt>
                <c:pt idx="132">
                  <c:v>45424</c:v>
                </c:pt>
                <c:pt idx="133">
                  <c:v>45425</c:v>
                </c:pt>
                <c:pt idx="134">
                  <c:v>45426</c:v>
                </c:pt>
                <c:pt idx="135">
                  <c:v>45427</c:v>
                </c:pt>
                <c:pt idx="136">
                  <c:v>45428</c:v>
                </c:pt>
                <c:pt idx="137">
                  <c:v>45429</c:v>
                </c:pt>
                <c:pt idx="138">
                  <c:v>45430</c:v>
                </c:pt>
                <c:pt idx="139">
                  <c:v>45431</c:v>
                </c:pt>
                <c:pt idx="140">
                  <c:v>45432</c:v>
                </c:pt>
                <c:pt idx="141">
                  <c:v>45433</c:v>
                </c:pt>
                <c:pt idx="142">
                  <c:v>45434</c:v>
                </c:pt>
                <c:pt idx="143">
                  <c:v>45435</c:v>
                </c:pt>
                <c:pt idx="144">
                  <c:v>45436</c:v>
                </c:pt>
                <c:pt idx="145">
                  <c:v>45437</c:v>
                </c:pt>
                <c:pt idx="146">
                  <c:v>45438</c:v>
                </c:pt>
                <c:pt idx="147">
                  <c:v>45439</c:v>
                </c:pt>
                <c:pt idx="148">
                  <c:v>45440</c:v>
                </c:pt>
                <c:pt idx="149">
                  <c:v>45441</c:v>
                </c:pt>
                <c:pt idx="150">
                  <c:v>45442</c:v>
                </c:pt>
                <c:pt idx="151">
                  <c:v>45443</c:v>
                </c:pt>
                <c:pt idx="152">
                  <c:v>45444</c:v>
                </c:pt>
                <c:pt idx="153">
                  <c:v>45445</c:v>
                </c:pt>
                <c:pt idx="154">
                  <c:v>45446</c:v>
                </c:pt>
                <c:pt idx="155">
                  <c:v>45447</c:v>
                </c:pt>
                <c:pt idx="156">
                  <c:v>45448</c:v>
                </c:pt>
                <c:pt idx="157">
                  <c:v>45449</c:v>
                </c:pt>
                <c:pt idx="158">
                  <c:v>45450</c:v>
                </c:pt>
                <c:pt idx="159">
                  <c:v>45451</c:v>
                </c:pt>
                <c:pt idx="160">
                  <c:v>45452</c:v>
                </c:pt>
                <c:pt idx="161">
                  <c:v>45453</c:v>
                </c:pt>
                <c:pt idx="162">
                  <c:v>45454</c:v>
                </c:pt>
                <c:pt idx="163">
                  <c:v>45455</c:v>
                </c:pt>
                <c:pt idx="164">
                  <c:v>45456</c:v>
                </c:pt>
                <c:pt idx="165">
                  <c:v>45457</c:v>
                </c:pt>
                <c:pt idx="166">
                  <c:v>45458</c:v>
                </c:pt>
                <c:pt idx="167">
                  <c:v>45459</c:v>
                </c:pt>
                <c:pt idx="168">
                  <c:v>45460</c:v>
                </c:pt>
                <c:pt idx="169">
                  <c:v>45461</c:v>
                </c:pt>
                <c:pt idx="170">
                  <c:v>45462</c:v>
                </c:pt>
                <c:pt idx="171">
                  <c:v>45463</c:v>
                </c:pt>
                <c:pt idx="172">
                  <c:v>45464</c:v>
                </c:pt>
                <c:pt idx="173">
                  <c:v>45465</c:v>
                </c:pt>
                <c:pt idx="174">
                  <c:v>45466</c:v>
                </c:pt>
                <c:pt idx="175">
                  <c:v>45467</c:v>
                </c:pt>
                <c:pt idx="176">
                  <c:v>45468</c:v>
                </c:pt>
                <c:pt idx="177">
                  <c:v>45469</c:v>
                </c:pt>
                <c:pt idx="178">
                  <c:v>45470</c:v>
                </c:pt>
                <c:pt idx="179">
                  <c:v>45471</c:v>
                </c:pt>
                <c:pt idx="180">
                  <c:v>45472</c:v>
                </c:pt>
                <c:pt idx="181">
                  <c:v>45473</c:v>
                </c:pt>
                <c:pt idx="182">
                  <c:v>45474</c:v>
                </c:pt>
                <c:pt idx="183">
                  <c:v>45475</c:v>
                </c:pt>
                <c:pt idx="184">
                  <c:v>45476</c:v>
                </c:pt>
                <c:pt idx="185">
                  <c:v>45477</c:v>
                </c:pt>
                <c:pt idx="186">
                  <c:v>45478</c:v>
                </c:pt>
                <c:pt idx="187">
                  <c:v>45479</c:v>
                </c:pt>
                <c:pt idx="188">
                  <c:v>45480</c:v>
                </c:pt>
                <c:pt idx="189">
                  <c:v>45481</c:v>
                </c:pt>
                <c:pt idx="190">
                  <c:v>45482</c:v>
                </c:pt>
                <c:pt idx="191">
                  <c:v>45483</c:v>
                </c:pt>
                <c:pt idx="192">
                  <c:v>45484</c:v>
                </c:pt>
                <c:pt idx="193">
                  <c:v>45485</c:v>
                </c:pt>
                <c:pt idx="194">
                  <c:v>45486</c:v>
                </c:pt>
                <c:pt idx="195">
                  <c:v>45487</c:v>
                </c:pt>
                <c:pt idx="196">
                  <c:v>45488</c:v>
                </c:pt>
                <c:pt idx="197">
                  <c:v>45489</c:v>
                </c:pt>
                <c:pt idx="198">
                  <c:v>45490</c:v>
                </c:pt>
                <c:pt idx="199">
                  <c:v>45491</c:v>
                </c:pt>
                <c:pt idx="200">
                  <c:v>45492</c:v>
                </c:pt>
                <c:pt idx="201">
                  <c:v>45493</c:v>
                </c:pt>
                <c:pt idx="202">
                  <c:v>45494</c:v>
                </c:pt>
                <c:pt idx="203">
                  <c:v>45495</c:v>
                </c:pt>
                <c:pt idx="204">
                  <c:v>45496</c:v>
                </c:pt>
                <c:pt idx="205">
                  <c:v>45497</c:v>
                </c:pt>
                <c:pt idx="206">
                  <c:v>45498</c:v>
                </c:pt>
                <c:pt idx="207">
                  <c:v>45499</c:v>
                </c:pt>
                <c:pt idx="208">
                  <c:v>45500</c:v>
                </c:pt>
                <c:pt idx="209">
                  <c:v>45501</c:v>
                </c:pt>
                <c:pt idx="210">
                  <c:v>45502</c:v>
                </c:pt>
                <c:pt idx="211">
                  <c:v>45503</c:v>
                </c:pt>
                <c:pt idx="212">
                  <c:v>45504</c:v>
                </c:pt>
                <c:pt idx="213">
                  <c:v>45505</c:v>
                </c:pt>
                <c:pt idx="214">
                  <c:v>45506</c:v>
                </c:pt>
                <c:pt idx="215">
                  <c:v>45507</c:v>
                </c:pt>
                <c:pt idx="216">
                  <c:v>45508</c:v>
                </c:pt>
                <c:pt idx="217">
                  <c:v>45509</c:v>
                </c:pt>
                <c:pt idx="218">
                  <c:v>45510</c:v>
                </c:pt>
                <c:pt idx="219">
                  <c:v>45511</c:v>
                </c:pt>
                <c:pt idx="220">
                  <c:v>45512</c:v>
                </c:pt>
                <c:pt idx="221">
                  <c:v>45513</c:v>
                </c:pt>
                <c:pt idx="222">
                  <c:v>45514</c:v>
                </c:pt>
                <c:pt idx="223">
                  <c:v>45515</c:v>
                </c:pt>
                <c:pt idx="224">
                  <c:v>45516</c:v>
                </c:pt>
                <c:pt idx="225">
                  <c:v>45517</c:v>
                </c:pt>
                <c:pt idx="226">
                  <c:v>45518</c:v>
                </c:pt>
                <c:pt idx="227">
                  <c:v>45519</c:v>
                </c:pt>
                <c:pt idx="228">
                  <c:v>45520</c:v>
                </c:pt>
                <c:pt idx="229">
                  <c:v>45521</c:v>
                </c:pt>
                <c:pt idx="230">
                  <c:v>45522</c:v>
                </c:pt>
                <c:pt idx="231">
                  <c:v>45523</c:v>
                </c:pt>
                <c:pt idx="232">
                  <c:v>45524</c:v>
                </c:pt>
                <c:pt idx="233">
                  <c:v>45525</c:v>
                </c:pt>
                <c:pt idx="234">
                  <c:v>45526</c:v>
                </c:pt>
                <c:pt idx="235">
                  <c:v>45527</c:v>
                </c:pt>
                <c:pt idx="236">
                  <c:v>45528</c:v>
                </c:pt>
                <c:pt idx="237">
                  <c:v>45529</c:v>
                </c:pt>
                <c:pt idx="238">
                  <c:v>45530</c:v>
                </c:pt>
                <c:pt idx="239">
                  <c:v>45531</c:v>
                </c:pt>
                <c:pt idx="240">
                  <c:v>45532</c:v>
                </c:pt>
                <c:pt idx="241">
                  <c:v>45533</c:v>
                </c:pt>
                <c:pt idx="242">
                  <c:v>45534</c:v>
                </c:pt>
                <c:pt idx="243">
                  <c:v>45535</c:v>
                </c:pt>
                <c:pt idx="244">
                  <c:v>45536</c:v>
                </c:pt>
                <c:pt idx="245">
                  <c:v>45537</c:v>
                </c:pt>
                <c:pt idx="246">
                  <c:v>45538</c:v>
                </c:pt>
                <c:pt idx="247">
                  <c:v>45539</c:v>
                </c:pt>
                <c:pt idx="248">
                  <c:v>45540</c:v>
                </c:pt>
                <c:pt idx="249">
                  <c:v>45541</c:v>
                </c:pt>
                <c:pt idx="250">
                  <c:v>45542</c:v>
                </c:pt>
                <c:pt idx="251">
                  <c:v>45543</c:v>
                </c:pt>
                <c:pt idx="252">
                  <c:v>45544</c:v>
                </c:pt>
                <c:pt idx="253">
                  <c:v>45545</c:v>
                </c:pt>
                <c:pt idx="254">
                  <c:v>45546</c:v>
                </c:pt>
                <c:pt idx="255">
                  <c:v>45547</c:v>
                </c:pt>
                <c:pt idx="256">
                  <c:v>45548</c:v>
                </c:pt>
                <c:pt idx="257">
                  <c:v>45549</c:v>
                </c:pt>
                <c:pt idx="258">
                  <c:v>45550</c:v>
                </c:pt>
                <c:pt idx="259">
                  <c:v>45551</c:v>
                </c:pt>
                <c:pt idx="260">
                  <c:v>45552</c:v>
                </c:pt>
                <c:pt idx="261">
                  <c:v>45553</c:v>
                </c:pt>
                <c:pt idx="262">
                  <c:v>45554</c:v>
                </c:pt>
                <c:pt idx="263">
                  <c:v>45555</c:v>
                </c:pt>
                <c:pt idx="264">
                  <c:v>45556</c:v>
                </c:pt>
                <c:pt idx="265">
                  <c:v>45557</c:v>
                </c:pt>
                <c:pt idx="266">
                  <c:v>45558</c:v>
                </c:pt>
                <c:pt idx="267">
                  <c:v>45559</c:v>
                </c:pt>
                <c:pt idx="268">
                  <c:v>45560</c:v>
                </c:pt>
                <c:pt idx="269">
                  <c:v>45561</c:v>
                </c:pt>
                <c:pt idx="270">
                  <c:v>45562</c:v>
                </c:pt>
                <c:pt idx="271">
                  <c:v>45563</c:v>
                </c:pt>
                <c:pt idx="272">
                  <c:v>45564</c:v>
                </c:pt>
                <c:pt idx="273">
                  <c:v>45565</c:v>
                </c:pt>
                <c:pt idx="274">
                  <c:v>45566</c:v>
                </c:pt>
                <c:pt idx="275">
                  <c:v>45567</c:v>
                </c:pt>
                <c:pt idx="276">
                  <c:v>45568</c:v>
                </c:pt>
                <c:pt idx="277">
                  <c:v>45569</c:v>
                </c:pt>
                <c:pt idx="278">
                  <c:v>45570</c:v>
                </c:pt>
                <c:pt idx="279">
                  <c:v>45571</c:v>
                </c:pt>
                <c:pt idx="280">
                  <c:v>45572</c:v>
                </c:pt>
                <c:pt idx="281">
                  <c:v>45573</c:v>
                </c:pt>
                <c:pt idx="282">
                  <c:v>45574</c:v>
                </c:pt>
                <c:pt idx="283">
                  <c:v>45575</c:v>
                </c:pt>
                <c:pt idx="284">
                  <c:v>45576</c:v>
                </c:pt>
                <c:pt idx="285">
                  <c:v>45577</c:v>
                </c:pt>
                <c:pt idx="286">
                  <c:v>45578</c:v>
                </c:pt>
                <c:pt idx="287">
                  <c:v>45579</c:v>
                </c:pt>
                <c:pt idx="288">
                  <c:v>45580</c:v>
                </c:pt>
                <c:pt idx="289">
                  <c:v>45581</c:v>
                </c:pt>
                <c:pt idx="290">
                  <c:v>45582</c:v>
                </c:pt>
                <c:pt idx="291">
                  <c:v>45583</c:v>
                </c:pt>
                <c:pt idx="292">
                  <c:v>45584</c:v>
                </c:pt>
                <c:pt idx="293">
                  <c:v>45585</c:v>
                </c:pt>
                <c:pt idx="294">
                  <c:v>45586</c:v>
                </c:pt>
                <c:pt idx="295">
                  <c:v>45587</c:v>
                </c:pt>
                <c:pt idx="296">
                  <c:v>45588</c:v>
                </c:pt>
                <c:pt idx="297">
                  <c:v>45589</c:v>
                </c:pt>
                <c:pt idx="298">
                  <c:v>45590</c:v>
                </c:pt>
                <c:pt idx="299">
                  <c:v>45591</c:v>
                </c:pt>
                <c:pt idx="300">
                  <c:v>45592</c:v>
                </c:pt>
                <c:pt idx="301">
                  <c:v>45593</c:v>
                </c:pt>
                <c:pt idx="302">
                  <c:v>45594</c:v>
                </c:pt>
                <c:pt idx="303">
                  <c:v>45595</c:v>
                </c:pt>
                <c:pt idx="304">
                  <c:v>45596</c:v>
                </c:pt>
                <c:pt idx="305">
                  <c:v>45597</c:v>
                </c:pt>
                <c:pt idx="306">
                  <c:v>45598</c:v>
                </c:pt>
                <c:pt idx="307">
                  <c:v>45599</c:v>
                </c:pt>
                <c:pt idx="308">
                  <c:v>45600</c:v>
                </c:pt>
                <c:pt idx="309">
                  <c:v>45601</c:v>
                </c:pt>
                <c:pt idx="310">
                  <c:v>45602</c:v>
                </c:pt>
                <c:pt idx="311">
                  <c:v>45603</c:v>
                </c:pt>
                <c:pt idx="312">
                  <c:v>45604</c:v>
                </c:pt>
                <c:pt idx="313">
                  <c:v>45605</c:v>
                </c:pt>
                <c:pt idx="314">
                  <c:v>45606</c:v>
                </c:pt>
                <c:pt idx="315">
                  <c:v>45607</c:v>
                </c:pt>
                <c:pt idx="316">
                  <c:v>45608</c:v>
                </c:pt>
                <c:pt idx="317">
                  <c:v>45609</c:v>
                </c:pt>
                <c:pt idx="318">
                  <c:v>45610</c:v>
                </c:pt>
                <c:pt idx="319">
                  <c:v>45611</c:v>
                </c:pt>
                <c:pt idx="320">
                  <c:v>45612</c:v>
                </c:pt>
                <c:pt idx="321">
                  <c:v>45613</c:v>
                </c:pt>
                <c:pt idx="322">
                  <c:v>45614</c:v>
                </c:pt>
                <c:pt idx="323">
                  <c:v>45615</c:v>
                </c:pt>
                <c:pt idx="324">
                  <c:v>45616</c:v>
                </c:pt>
                <c:pt idx="325">
                  <c:v>45617</c:v>
                </c:pt>
                <c:pt idx="326">
                  <c:v>45618</c:v>
                </c:pt>
                <c:pt idx="327">
                  <c:v>45619</c:v>
                </c:pt>
                <c:pt idx="328">
                  <c:v>45620</c:v>
                </c:pt>
                <c:pt idx="329">
                  <c:v>45621</c:v>
                </c:pt>
                <c:pt idx="330">
                  <c:v>45622</c:v>
                </c:pt>
                <c:pt idx="331">
                  <c:v>45623</c:v>
                </c:pt>
                <c:pt idx="332">
                  <c:v>45624</c:v>
                </c:pt>
                <c:pt idx="333">
                  <c:v>45625</c:v>
                </c:pt>
                <c:pt idx="334">
                  <c:v>45626</c:v>
                </c:pt>
                <c:pt idx="335">
                  <c:v>45627</c:v>
                </c:pt>
                <c:pt idx="336">
                  <c:v>45628</c:v>
                </c:pt>
                <c:pt idx="337">
                  <c:v>45629</c:v>
                </c:pt>
                <c:pt idx="338">
                  <c:v>45630</c:v>
                </c:pt>
                <c:pt idx="339">
                  <c:v>45631</c:v>
                </c:pt>
                <c:pt idx="340">
                  <c:v>45632</c:v>
                </c:pt>
                <c:pt idx="341">
                  <c:v>45633</c:v>
                </c:pt>
                <c:pt idx="342">
                  <c:v>45634</c:v>
                </c:pt>
                <c:pt idx="343">
                  <c:v>45635</c:v>
                </c:pt>
                <c:pt idx="344">
                  <c:v>45636</c:v>
                </c:pt>
                <c:pt idx="345">
                  <c:v>45637</c:v>
                </c:pt>
                <c:pt idx="346">
                  <c:v>45638</c:v>
                </c:pt>
                <c:pt idx="347">
                  <c:v>45639</c:v>
                </c:pt>
                <c:pt idx="348">
                  <c:v>45640</c:v>
                </c:pt>
                <c:pt idx="349">
                  <c:v>45641</c:v>
                </c:pt>
                <c:pt idx="350">
                  <c:v>45642</c:v>
                </c:pt>
                <c:pt idx="351">
                  <c:v>45643</c:v>
                </c:pt>
                <c:pt idx="352">
                  <c:v>45644</c:v>
                </c:pt>
                <c:pt idx="353">
                  <c:v>45645</c:v>
                </c:pt>
                <c:pt idx="354">
                  <c:v>45646</c:v>
                </c:pt>
                <c:pt idx="355">
                  <c:v>45647</c:v>
                </c:pt>
                <c:pt idx="356">
                  <c:v>45648</c:v>
                </c:pt>
                <c:pt idx="357">
                  <c:v>45649</c:v>
                </c:pt>
                <c:pt idx="358">
                  <c:v>45650</c:v>
                </c:pt>
                <c:pt idx="359">
                  <c:v>45651</c:v>
                </c:pt>
                <c:pt idx="360">
                  <c:v>45652</c:v>
                </c:pt>
                <c:pt idx="361">
                  <c:v>45653</c:v>
                </c:pt>
                <c:pt idx="362">
                  <c:v>45654</c:v>
                </c:pt>
                <c:pt idx="363">
                  <c:v>45655</c:v>
                </c:pt>
                <c:pt idx="364">
                  <c:v>45656</c:v>
                </c:pt>
                <c:pt idx="365">
                  <c:v>45657</c:v>
                </c:pt>
              </c:numCache>
            </c:numRef>
          </c:cat>
          <c:val>
            <c:numRef>
              <c:f>'EU Storage'!$AJ$4:$AJ$369</c:f>
              <c:numCache>
                <c:formatCode>0.00</c:formatCode>
                <c:ptCount val="366"/>
                <c:pt idx="0">
                  <c:v>74.919572727272737</c:v>
                </c:pt>
                <c:pt idx="1">
                  <c:v>74.416600000000003</c:v>
                </c:pt>
                <c:pt idx="2">
                  <c:v>73.81186363636364</c:v>
                </c:pt>
                <c:pt idx="3">
                  <c:v>73.220881818181823</c:v>
                </c:pt>
                <c:pt idx="4">
                  <c:v>72.742127272727274</c:v>
                </c:pt>
                <c:pt idx="5">
                  <c:v>72.323300000000003</c:v>
                </c:pt>
                <c:pt idx="6">
                  <c:v>71.815509090909089</c:v>
                </c:pt>
                <c:pt idx="7">
                  <c:v>71.196554545454546</c:v>
                </c:pt>
                <c:pt idx="8">
                  <c:v>70.566990909090904</c:v>
                </c:pt>
                <c:pt idx="9">
                  <c:v>69.918599999999998</c:v>
                </c:pt>
                <c:pt idx="10">
                  <c:v>69.277318181818188</c:v>
                </c:pt>
                <c:pt idx="11">
                  <c:v>68.623909090909095</c:v>
                </c:pt>
                <c:pt idx="12">
                  <c:v>67.800327272727273</c:v>
                </c:pt>
                <c:pt idx="13">
                  <c:v>66.929500000000004</c:v>
                </c:pt>
                <c:pt idx="14">
                  <c:v>66.094127272727278</c:v>
                </c:pt>
                <c:pt idx="15">
                  <c:v>65.273590909090913</c:v>
                </c:pt>
                <c:pt idx="16">
                  <c:v>64.392690909090916</c:v>
                </c:pt>
                <c:pt idx="17">
                  <c:v>63.609354545454543</c:v>
                </c:pt>
                <c:pt idx="18">
                  <c:v>62.822000000000003</c:v>
                </c:pt>
                <c:pt idx="19">
                  <c:v>61.896809090909095</c:v>
                </c:pt>
                <c:pt idx="20">
                  <c:v>60.924927272727274</c:v>
                </c:pt>
                <c:pt idx="21">
                  <c:v>60.093727272727271</c:v>
                </c:pt>
                <c:pt idx="22">
                  <c:v>59.485399999999998</c:v>
                </c:pt>
                <c:pt idx="23">
                  <c:v>58.976400000000005</c:v>
                </c:pt>
                <c:pt idx="24">
                  <c:v>58.612827272727266</c:v>
                </c:pt>
                <c:pt idx="25">
                  <c:v>58.236809090909098</c:v>
                </c:pt>
                <c:pt idx="26">
                  <c:v>57.838363636363631</c:v>
                </c:pt>
                <c:pt idx="27">
                  <c:v>57.439018181818184</c:v>
                </c:pt>
                <c:pt idx="28">
                  <c:v>57.017881818181813</c:v>
                </c:pt>
                <c:pt idx="29">
                  <c:v>56.488090909090914</c:v>
                </c:pt>
                <c:pt idx="30">
                  <c:v>55.919918181818183</c:v>
                </c:pt>
                <c:pt idx="31">
                  <c:v>55.437781818181818</c:v>
                </c:pt>
                <c:pt idx="32">
                  <c:v>54.93043636363636</c:v>
                </c:pt>
                <c:pt idx="33">
                  <c:v>54.227518181818184</c:v>
                </c:pt>
                <c:pt idx="34">
                  <c:v>53.52776363636363</c:v>
                </c:pt>
                <c:pt idx="35">
                  <c:v>52.817327272727269</c:v>
                </c:pt>
                <c:pt idx="36">
                  <c:v>52.142190909090914</c:v>
                </c:pt>
                <c:pt idx="37">
                  <c:v>51.555700000000002</c:v>
                </c:pt>
                <c:pt idx="38">
                  <c:v>51.047018181818181</c:v>
                </c:pt>
                <c:pt idx="39">
                  <c:v>50.575790909090912</c:v>
                </c:pt>
                <c:pt idx="40">
                  <c:v>49.963245454545451</c:v>
                </c:pt>
                <c:pt idx="41">
                  <c:v>49.290409090909087</c:v>
                </c:pt>
                <c:pt idx="42">
                  <c:v>48.595527272727274</c:v>
                </c:pt>
                <c:pt idx="43">
                  <c:v>47.890772727272726</c:v>
                </c:pt>
                <c:pt idx="44">
                  <c:v>47.163000000000004</c:v>
                </c:pt>
                <c:pt idx="45">
                  <c:v>46.555672727272729</c:v>
                </c:pt>
                <c:pt idx="46">
                  <c:v>45.979518181818179</c:v>
                </c:pt>
                <c:pt idx="47">
                  <c:v>45.218872727272725</c:v>
                </c:pt>
                <c:pt idx="48">
                  <c:v>44.43983636363636</c:v>
                </c:pt>
                <c:pt idx="49">
                  <c:v>43.760218181818182</c:v>
                </c:pt>
                <c:pt idx="50">
                  <c:v>43.202918181818184</c:v>
                </c:pt>
                <c:pt idx="51">
                  <c:v>42.818672727272727</c:v>
                </c:pt>
                <c:pt idx="52">
                  <c:v>42.55128181818182</c:v>
                </c:pt>
                <c:pt idx="53">
                  <c:v>42.346445454545453</c:v>
                </c:pt>
                <c:pt idx="54">
                  <c:v>42.041454545454549</c:v>
                </c:pt>
                <c:pt idx="55">
                  <c:v>41.658809090909088</c:v>
                </c:pt>
                <c:pt idx="56">
                  <c:v>41.257436363636366</c:v>
                </c:pt>
                <c:pt idx="57">
                  <c:v>40.821190909090909</c:v>
                </c:pt>
                <c:pt idx="58">
                  <c:v>40.18327272727273</c:v>
                </c:pt>
                <c:pt idx="59">
                  <c:v>40.205454545454543</c:v>
                </c:pt>
                <c:pt idx="60">
                  <c:v>39.850445454545451</c:v>
                </c:pt>
                <c:pt idx="61">
                  <c:v>39.587863636363636</c:v>
                </c:pt>
                <c:pt idx="62">
                  <c:v>39.218281818181815</c:v>
                </c:pt>
                <c:pt idx="63">
                  <c:v>38.892645454545452</c:v>
                </c:pt>
                <c:pt idx="64">
                  <c:v>38.630845454545458</c:v>
                </c:pt>
                <c:pt idx="65">
                  <c:v>38.435372727272728</c:v>
                </c:pt>
                <c:pt idx="66">
                  <c:v>38.275718181818178</c:v>
                </c:pt>
                <c:pt idx="67">
                  <c:v>38.249336363636367</c:v>
                </c:pt>
                <c:pt idx="68">
                  <c:v>38.219636363636361</c:v>
                </c:pt>
                <c:pt idx="69">
                  <c:v>38.033454545454546</c:v>
                </c:pt>
                <c:pt idx="70">
                  <c:v>37.757163636363636</c:v>
                </c:pt>
                <c:pt idx="71">
                  <c:v>37.411100000000005</c:v>
                </c:pt>
                <c:pt idx="72">
                  <c:v>37.039590909090911</c:v>
                </c:pt>
                <c:pt idx="73">
                  <c:v>36.717690909090912</c:v>
                </c:pt>
                <c:pt idx="74">
                  <c:v>36.498190909090908</c:v>
                </c:pt>
                <c:pt idx="75">
                  <c:v>36.306218181818181</c:v>
                </c:pt>
                <c:pt idx="76">
                  <c:v>35.98839090909091</c:v>
                </c:pt>
                <c:pt idx="77">
                  <c:v>35.695599999999999</c:v>
                </c:pt>
                <c:pt idx="78">
                  <c:v>35.449736363636362</c:v>
                </c:pt>
                <c:pt idx="79">
                  <c:v>35.292827272727273</c:v>
                </c:pt>
                <c:pt idx="80">
                  <c:v>35.258063636363637</c:v>
                </c:pt>
                <c:pt idx="81">
                  <c:v>35.32027272727273</c:v>
                </c:pt>
                <c:pt idx="82">
                  <c:v>35.35534545454545</c:v>
                </c:pt>
                <c:pt idx="83">
                  <c:v>35.241027272727273</c:v>
                </c:pt>
                <c:pt idx="84">
                  <c:v>35.12942727272727</c:v>
                </c:pt>
                <c:pt idx="85">
                  <c:v>35.026663636363637</c:v>
                </c:pt>
                <c:pt idx="86">
                  <c:v>34.977163636363635</c:v>
                </c:pt>
                <c:pt idx="87">
                  <c:v>34.982199999999999</c:v>
                </c:pt>
                <c:pt idx="88">
                  <c:v>35.057845454545458</c:v>
                </c:pt>
                <c:pt idx="89">
                  <c:v>35.146709090909091</c:v>
                </c:pt>
                <c:pt idx="90">
                  <c:v>35.222381818181816</c:v>
                </c:pt>
                <c:pt idx="91">
                  <c:v>35.239581818181819</c:v>
                </c:pt>
                <c:pt idx="92">
                  <c:v>35.3277</c:v>
                </c:pt>
                <c:pt idx="93">
                  <c:v>35.397045454545456</c:v>
                </c:pt>
                <c:pt idx="94">
                  <c:v>35.543136363636364</c:v>
                </c:pt>
                <c:pt idx="95">
                  <c:v>35.747972727272732</c:v>
                </c:pt>
                <c:pt idx="96">
                  <c:v>35.963354545454543</c:v>
                </c:pt>
                <c:pt idx="97">
                  <c:v>35.94472727272727</c:v>
                </c:pt>
                <c:pt idx="98">
                  <c:v>35.921945454545451</c:v>
                </c:pt>
                <c:pt idx="99">
                  <c:v>35.929300000000005</c:v>
                </c:pt>
                <c:pt idx="100">
                  <c:v>35.967336363636363</c:v>
                </c:pt>
                <c:pt idx="101">
                  <c:v>36.0655</c:v>
                </c:pt>
                <c:pt idx="102">
                  <c:v>36.310118181818183</c:v>
                </c:pt>
                <c:pt idx="103">
                  <c:v>36.58508181818182</c:v>
                </c:pt>
                <c:pt idx="104">
                  <c:v>36.771909090909091</c:v>
                </c:pt>
                <c:pt idx="105">
                  <c:v>36.941627272727267</c:v>
                </c:pt>
                <c:pt idx="106">
                  <c:v>37.075027272727276</c:v>
                </c:pt>
                <c:pt idx="107">
                  <c:v>37.22769090909091</c:v>
                </c:pt>
                <c:pt idx="108">
                  <c:v>37.43209090909091</c:v>
                </c:pt>
                <c:pt idx="109">
                  <c:v>37.729454545454544</c:v>
                </c:pt>
                <c:pt idx="110">
                  <c:v>38.037663636363639</c:v>
                </c:pt>
                <c:pt idx="111">
                  <c:v>38.327818181818181</c:v>
                </c:pt>
                <c:pt idx="112">
                  <c:v>38.547045454545454</c:v>
                </c:pt>
                <c:pt idx="113">
                  <c:v>38.749418181818186</c:v>
                </c:pt>
                <c:pt idx="114">
                  <c:v>38.93690909090909</c:v>
                </c:pt>
                <c:pt idx="115">
                  <c:v>39.163063636363638</c:v>
                </c:pt>
                <c:pt idx="116">
                  <c:v>39.452100000000002</c:v>
                </c:pt>
                <c:pt idx="117">
                  <c:v>39.731681818181819</c:v>
                </c:pt>
                <c:pt idx="118">
                  <c:v>40.004172727272731</c:v>
                </c:pt>
                <c:pt idx="119">
                  <c:v>40.271927272727275</c:v>
                </c:pt>
                <c:pt idx="120">
                  <c:v>40.583318181818179</c:v>
                </c:pt>
                <c:pt idx="121">
                  <c:v>40.994436363636368</c:v>
                </c:pt>
                <c:pt idx="122">
                  <c:v>41.4039</c:v>
                </c:pt>
                <c:pt idx="123">
                  <c:v>41.85920909090909</c:v>
                </c:pt>
                <c:pt idx="124">
                  <c:v>42.270463636363637</c:v>
                </c:pt>
                <c:pt idx="125">
                  <c:v>42.538309090909088</c:v>
                </c:pt>
                <c:pt idx="126">
                  <c:v>42.766081818181817</c:v>
                </c:pt>
                <c:pt idx="127">
                  <c:v>42.975027272727274</c:v>
                </c:pt>
                <c:pt idx="128">
                  <c:v>43.077463636363639</c:v>
                </c:pt>
                <c:pt idx="129">
                  <c:v>43.321899999999999</c:v>
                </c:pt>
                <c:pt idx="130">
                  <c:v>43.67114545454546</c:v>
                </c:pt>
                <c:pt idx="131">
                  <c:v>44.041809090909091</c:v>
                </c:pt>
                <c:pt idx="132">
                  <c:v>44.329445454545457</c:v>
                </c:pt>
                <c:pt idx="133">
                  <c:v>44.592136363636364</c:v>
                </c:pt>
                <c:pt idx="134">
                  <c:v>44.877690909090909</c:v>
                </c:pt>
                <c:pt idx="135">
                  <c:v>45.136663636363636</c:v>
                </c:pt>
                <c:pt idx="136">
                  <c:v>45.386390909090906</c:v>
                </c:pt>
                <c:pt idx="137">
                  <c:v>45.698399999999999</c:v>
                </c:pt>
                <c:pt idx="138">
                  <c:v>45.983663636363637</c:v>
                </c:pt>
                <c:pt idx="139">
                  <c:v>46.195781818181814</c:v>
                </c:pt>
                <c:pt idx="140">
                  <c:v>46.443954545454545</c:v>
                </c:pt>
                <c:pt idx="141">
                  <c:v>46.577372727272724</c:v>
                </c:pt>
                <c:pt idx="142">
                  <c:v>46.769854545454542</c:v>
                </c:pt>
                <c:pt idx="143">
                  <c:v>46.998199999999997</c:v>
                </c:pt>
                <c:pt idx="144">
                  <c:v>47.288254545454542</c:v>
                </c:pt>
                <c:pt idx="145">
                  <c:v>47.658054545454547</c:v>
                </c:pt>
                <c:pt idx="146">
                  <c:v>47.947409090909098</c:v>
                </c:pt>
                <c:pt idx="147">
                  <c:v>48.242354545454539</c:v>
                </c:pt>
                <c:pt idx="148">
                  <c:v>48.53178181818182</c:v>
                </c:pt>
                <c:pt idx="149">
                  <c:v>48.896645454545457</c:v>
                </c:pt>
                <c:pt idx="150">
                  <c:v>49.274681818181811</c:v>
                </c:pt>
                <c:pt idx="151">
                  <c:v>49.744254545454538</c:v>
                </c:pt>
                <c:pt idx="152">
                  <c:v>50.397809090909092</c:v>
                </c:pt>
                <c:pt idx="153">
                  <c:v>50.734472727272731</c:v>
                </c:pt>
                <c:pt idx="154">
                  <c:v>51.078727272727271</c:v>
                </c:pt>
                <c:pt idx="155">
                  <c:v>51.426018181818179</c:v>
                </c:pt>
                <c:pt idx="156">
                  <c:v>51.713254545454554</c:v>
                </c:pt>
                <c:pt idx="157">
                  <c:v>52.087472727272733</c:v>
                </c:pt>
                <c:pt idx="158">
                  <c:v>52.543127272727268</c:v>
                </c:pt>
                <c:pt idx="159">
                  <c:v>52.990245454545452</c:v>
                </c:pt>
                <c:pt idx="160">
                  <c:v>53.388518181818178</c:v>
                </c:pt>
                <c:pt idx="161">
                  <c:v>53.728518181818181</c:v>
                </c:pt>
                <c:pt idx="162">
                  <c:v>54.065036363636366</c:v>
                </c:pt>
                <c:pt idx="163">
                  <c:v>54.376227272727277</c:v>
                </c:pt>
                <c:pt idx="164">
                  <c:v>54.646690909090914</c:v>
                </c:pt>
                <c:pt idx="165">
                  <c:v>55.035100000000007</c:v>
                </c:pt>
                <c:pt idx="166">
                  <c:v>55.422181818181819</c:v>
                </c:pt>
                <c:pt idx="167">
                  <c:v>55.717227272727271</c:v>
                </c:pt>
                <c:pt idx="168">
                  <c:v>56.037027272727272</c:v>
                </c:pt>
                <c:pt idx="169">
                  <c:v>56.375572727272726</c:v>
                </c:pt>
                <c:pt idx="170">
                  <c:v>56.75883636363637</c:v>
                </c:pt>
                <c:pt idx="171">
                  <c:v>57.11073636363637</c:v>
                </c:pt>
                <c:pt idx="172">
                  <c:v>57.539427272727274</c:v>
                </c:pt>
                <c:pt idx="173">
                  <c:v>57.974954545454551</c:v>
                </c:pt>
                <c:pt idx="174">
                  <c:v>58.346554545454545</c:v>
                </c:pt>
                <c:pt idx="175">
                  <c:v>58.667690909090908</c:v>
                </c:pt>
                <c:pt idx="176">
                  <c:v>58.938445454545452</c:v>
                </c:pt>
                <c:pt idx="177">
                  <c:v>59.19930909090909</c:v>
                </c:pt>
                <c:pt idx="178">
                  <c:v>59.561118181818181</c:v>
                </c:pt>
                <c:pt idx="179">
                  <c:v>59.977209090909085</c:v>
                </c:pt>
                <c:pt idx="180">
                  <c:v>60.40215454545455</c:v>
                </c:pt>
                <c:pt idx="181">
                  <c:v>60.721254545454549</c:v>
                </c:pt>
                <c:pt idx="182">
                  <c:v>60.975518181818181</c:v>
                </c:pt>
                <c:pt idx="183">
                  <c:v>61.277554545454542</c:v>
                </c:pt>
                <c:pt idx="184">
                  <c:v>61.539590909090911</c:v>
                </c:pt>
                <c:pt idx="185">
                  <c:v>61.823372727272726</c:v>
                </c:pt>
                <c:pt idx="186">
                  <c:v>62.157036363636365</c:v>
                </c:pt>
                <c:pt idx="187">
                  <c:v>62.872418181818176</c:v>
                </c:pt>
                <c:pt idx="188">
                  <c:v>63.170754545454542</c:v>
                </c:pt>
                <c:pt idx="189">
                  <c:v>63.488327272727268</c:v>
                </c:pt>
                <c:pt idx="190">
                  <c:v>63.46185454545455</c:v>
                </c:pt>
                <c:pt idx="191">
                  <c:v>63.815418181818181</c:v>
                </c:pt>
                <c:pt idx="192">
                  <c:v>64.141790909090915</c:v>
                </c:pt>
                <c:pt idx="193">
                  <c:v>64.560581818181817</c:v>
                </c:pt>
                <c:pt idx="194">
                  <c:v>64.957645454545457</c:v>
                </c:pt>
                <c:pt idx="195">
                  <c:v>65.269027272727271</c:v>
                </c:pt>
                <c:pt idx="196">
                  <c:v>65.564945454545452</c:v>
                </c:pt>
                <c:pt idx="197">
                  <c:v>65.85084545454545</c:v>
                </c:pt>
                <c:pt idx="198">
                  <c:v>66.09250909090909</c:v>
                </c:pt>
                <c:pt idx="199">
                  <c:v>66.388318181818178</c:v>
                </c:pt>
                <c:pt idx="200">
                  <c:v>66.760000000000005</c:v>
                </c:pt>
                <c:pt idx="201">
                  <c:v>67.143663636363627</c:v>
                </c:pt>
                <c:pt idx="202">
                  <c:v>67.43383636363636</c:v>
                </c:pt>
                <c:pt idx="203">
                  <c:v>67.737427272727274</c:v>
                </c:pt>
                <c:pt idx="204">
                  <c:v>68.031863636363639</c:v>
                </c:pt>
                <c:pt idx="205">
                  <c:v>68.28551818181819</c:v>
                </c:pt>
                <c:pt idx="206">
                  <c:v>68.574218181818182</c:v>
                </c:pt>
                <c:pt idx="207">
                  <c:v>68.948990909090909</c:v>
                </c:pt>
                <c:pt idx="208">
                  <c:v>69.352545454545464</c:v>
                </c:pt>
                <c:pt idx="209">
                  <c:v>69.722645454545457</c:v>
                </c:pt>
                <c:pt idx="210">
                  <c:v>70.094245454545458</c:v>
                </c:pt>
                <c:pt idx="211">
                  <c:v>70.447581818181817</c:v>
                </c:pt>
                <c:pt idx="212">
                  <c:v>70.752390909090906</c:v>
                </c:pt>
                <c:pt idx="213">
                  <c:v>71.076327272727269</c:v>
                </c:pt>
                <c:pt idx="214">
                  <c:v>71.4876</c:v>
                </c:pt>
                <c:pt idx="215">
                  <c:v>71.885063636363626</c:v>
                </c:pt>
                <c:pt idx="216">
                  <c:v>72.227827272727268</c:v>
                </c:pt>
                <c:pt idx="217">
                  <c:v>72.572727272727263</c:v>
                </c:pt>
                <c:pt idx="218">
                  <c:v>72.907454545454542</c:v>
                </c:pt>
                <c:pt idx="219">
                  <c:v>73.230045454545447</c:v>
                </c:pt>
                <c:pt idx="220">
                  <c:v>73.551236363636363</c:v>
                </c:pt>
                <c:pt idx="221">
                  <c:v>73.923263636363629</c:v>
                </c:pt>
                <c:pt idx="222">
                  <c:v>74.321799999999996</c:v>
                </c:pt>
                <c:pt idx="223">
                  <c:v>74.635872727272726</c:v>
                </c:pt>
                <c:pt idx="224">
                  <c:v>74.905636363636361</c:v>
                </c:pt>
                <c:pt idx="225">
                  <c:v>75.15421818181818</c:v>
                </c:pt>
                <c:pt idx="226">
                  <c:v>75.415009090909095</c:v>
                </c:pt>
                <c:pt idx="227">
                  <c:v>75.735936363636355</c:v>
                </c:pt>
                <c:pt idx="228">
                  <c:v>76.071845454545453</c:v>
                </c:pt>
                <c:pt idx="229">
                  <c:v>76.407090909090911</c:v>
                </c:pt>
                <c:pt idx="230">
                  <c:v>76.707290909090915</c:v>
                </c:pt>
                <c:pt idx="231">
                  <c:v>77.005136363636367</c:v>
                </c:pt>
                <c:pt idx="232">
                  <c:v>77.282990909090913</c:v>
                </c:pt>
                <c:pt idx="233">
                  <c:v>77.572990909090905</c:v>
                </c:pt>
                <c:pt idx="234">
                  <c:v>77.848718181818185</c:v>
                </c:pt>
                <c:pt idx="235">
                  <c:v>78.178345454545465</c:v>
                </c:pt>
                <c:pt idx="236">
                  <c:v>78.512627272727272</c:v>
                </c:pt>
                <c:pt idx="237">
                  <c:v>78.768336363636365</c:v>
                </c:pt>
                <c:pt idx="238">
                  <c:v>78.993963636363631</c:v>
                </c:pt>
                <c:pt idx="239">
                  <c:v>79.189081818181819</c:v>
                </c:pt>
                <c:pt idx="240">
                  <c:v>79.395427272727275</c:v>
                </c:pt>
                <c:pt idx="241">
                  <c:v>79.6374909090909</c:v>
                </c:pt>
                <c:pt idx="242">
                  <c:v>79.943809090909085</c:v>
                </c:pt>
                <c:pt idx="243">
                  <c:v>80.219663636363634</c:v>
                </c:pt>
                <c:pt idx="244">
                  <c:v>80.718818181818179</c:v>
                </c:pt>
                <c:pt idx="245">
                  <c:v>80.93095454545454</c:v>
                </c:pt>
                <c:pt idx="246">
                  <c:v>81.17121818181819</c:v>
                </c:pt>
                <c:pt idx="247">
                  <c:v>81.409172727272733</c:v>
                </c:pt>
                <c:pt idx="248">
                  <c:v>81.628872727272721</c:v>
                </c:pt>
                <c:pt idx="249">
                  <c:v>81.906999999999996</c:v>
                </c:pt>
                <c:pt idx="250">
                  <c:v>82.194163636363641</c:v>
                </c:pt>
                <c:pt idx="251">
                  <c:v>82.35453636363637</c:v>
                </c:pt>
                <c:pt idx="252">
                  <c:v>82.478000000000009</c:v>
                </c:pt>
                <c:pt idx="253">
                  <c:v>82.606136363636367</c:v>
                </c:pt>
                <c:pt idx="254">
                  <c:v>82.73275454545454</c:v>
                </c:pt>
                <c:pt idx="255">
                  <c:v>82.911954545454549</c:v>
                </c:pt>
                <c:pt idx="256">
                  <c:v>83.157681818181814</c:v>
                </c:pt>
                <c:pt idx="257">
                  <c:v>83.4114</c:v>
                </c:pt>
                <c:pt idx="258">
                  <c:v>83.647045454545449</c:v>
                </c:pt>
                <c:pt idx="259">
                  <c:v>83.797990909090913</c:v>
                </c:pt>
                <c:pt idx="260">
                  <c:v>83.919936363636353</c:v>
                </c:pt>
                <c:pt idx="261">
                  <c:v>84.06613636363636</c:v>
                </c:pt>
                <c:pt idx="262">
                  <c:v>84.21778181818182</c:v>
                </c:pt>
                <c:pt idx="263">
                  <c:v>84.463099999999997</c:v>
                </c:pt>
                <c:pt idx="264">
                  <c:v>84.709545454545449</c:v>
                </c:pt>
                <c:pt idx="265">
                  <c:v>84.82344545454545</c:v>
                </c:pt>
                <c:pt idx="266">
                  <c:v>84.898727272727271</c:v>
                </c:pt>
                <c:pt idx="267">
                  <c:v>84.965681818181807</c:v>
                </c:pt>
                <c:pt idx="268">
                  <c:v>85.030454545454546</c:v>
                </c:pt>
                <c:pt idx="269">
                  <c:v>85.119690909090906</c:v>
                </c:pt>
                <c:pt idx="270">
                  <c:v>85.291754545454538</c:v>
                </c:pt>
                <c:pt idx="271">
                  <c:v>85.457772727272726</c:v>
                </c:pt>
                <c:pt idx="272">
                  <c:v>85.549136363636364</c:v>
                </c:pt>
                <c:pt idx="273">
                  <c:v>85.456754545454544</c:v>
                </c:pt>
                <c:pt idx="274">
                  <c:v>85.685118181818183</c:v>
                </c:pt>
                <c:pt idx="275">
                  <c:v>85.63897272727273</c:v>
                </c:pt>
                <c:pt idx="276">
                  <c:v>85.709045454545446</c:v>
                </c:pt>
                <c:pt idx="277">
                  <c:v>85.849554545454552</c:v>
                </c:pt>
                <c:pt idx="278">
                  <c:v>85.97862727272728</c:v>
                </c:pt>
                <c:pt idx="279">
                  <c:v>85.988027272727265</c:v>
                </c:pt>
                <c:pt idx="280">
                  <c:v>85.964190909090902</c:v>
                </c:pt>
                <c:pt idx="281">
                  <c:v>85.928190909090915</c:v>
                </c:pt>
                <c:pt idx="282">
                  <c:v>85.921899999999994</c:v>
                </c:pt>
                <c:pt idx="283">
                  <c:v>85.98175454545455</c:v>
                </c:pt>
                <c:pt idx="284">
                  <c:v>86.137136363636372</c:v>
                </c:pt>
                <c:pt idx="285">
                  <c:v>86.260199999999998</c:v>
                </c:pt>
                <c:pt idx="286">
                  <c:v>86.204190909090912</c:v>
                </c:pt>
                <c:pt idx="287">
                  <c:v>86.144045454545463</c:v>
                </c:pt>
                <c:pt idx="288">
                  <c:v>86.031481818181817</c:v>
                </c:pt>
                <c:pt idx="289">
                  <c:v>85.907418181818173</c:v>
                </c:pt>
                <c:pt idx="290">
                  <c:v>85.856263636363636</c:v>
                </c:pt>
                <c:pt idx="291">
                  <c:v>85.894209090909101</c:v>
                </c:pt>
                <c:pt idx="292">
                  <c:v>85.948827272727272</c:v>
                </c:pt>
                <c:pt idx="293">
                  <c:v>85.936945454545466</c:v>
                </c:pt>
                <c:pt idx="294">
                  <c:v>85.926436363636356</c:v>
                </c:pt>
                <c:pt idx="295">
                  <c:v>85.930281818181825</c:v>
                </c:pt>
                <c:pt idx="296">
                  <c:v>85.967699999999994</c:v>
                </c:pt>
                <c:pt idx="297">
                  <c:v>85.976527272727267</c:v>
                </c:pt>
                <c:pt idx="298">
                  <c:v>86.012990909090917</c:v>
                </c:pt>
                <c:pt idx="299">
                  <c:v>86.025190909090909</c:v>
                </c:pt>
                <c:pt idx="300">
                  <c:v>85.970372727272718</c:v>
                </c:pt>
                <c:pt idx="301">
                  <c:v>85.971999999999994</c:v>
                </c:pt>
                <c:pt idx="302">
                  <c:v>85.932027272727268</c:v>
                </c:pt>
                <c:pt idx="303">
                  <c:v>85.957981818181807</c:v>
                </c:pt>
                <c:pt idx="304">
                  <c:v>85.972700000000003</c:v>
                </c:pt>
                <c:pt idx="305">
                  <c:v>85.972700000000003</c:v>
                </c:pt>
                <c:pt idx="306">
                  <c:v>86.064672727272736</c:v>
                </c:pt>
                <c:pt idx="307">
                  <c:v>86.187072727272735</c:v>
                </c:pt>
                <c:pt idx="308">
                  <c:v>86.189800000000005</c:v>
                </c:pt>
                <c:pt idx="309">
                  <c:v>86.132518181818185</c:v>
                </c:pt>
                <c:pt idx="310">
                  <c:v>85.994009090909088</c:v>
                </c:pt>
                <c:pt idx="311">
                  <c:v>85.838545454545454</c:v>
                </c:pt>
                <c:pt idx="312">
                  <c:v>85.766409090909093</c:v>
                </c:pt>
                <c:pt idx="313">
                  <c:v>85.700299999999999</c:v>
                </c:pt>
                <c:pt idx="314">
                  <c:v>85.530100000000004</c:v>
                </c:pt>
                <c:pt idx="315">
                  <c:v>85.442136363636365</c:v>
                </c:pt>
                <c:pt idx="316">
                  <c:v>85.358218181818174</c:v>
                </c:pt>
                <c:pt idx="317">
                  <c:v>85.244754545454555</c:v>
                </c:pt>
                <c:pt idx="318">
                  <c:v>85.163872727272732</c:v>
                </c:pt>
                <c:pt idx="319">
                  <c:v>85.106300000000005</c:v>
                </c:pt>
                <c:pt idx="320">
                  <c:v>85.01658181818182</c:v>
                </c:pt>
                <c:pt idx="321">
                  <c:v>84.737263636363636</c:v>
                </c:pt>
                <c:pt idx="322">
                  <c:v>84.260681818181808</c:v>
                </c:pt>
                <c:pt idx="323">
                  <c:v>83.77500909090908</c:v>
                </c:pt>
                <c:pt idx="324">
                  <c:v>83.197118181818183</c:v>
                </c:pt>
                <c:pt idx="325">
                  <c:v>82.570263636363634</c:v>
                </c:pt>
                <c:pt idx="326">
                  <c:v>82.083390909090909</c:v>
                </c:pt>
                <c:pt idx="327">
                  <c:v>81.628827272727278</c:v>
                </c:pt>
                <c:pt idx="328">
                  <c:v>81.058527272727275</c:v>
                </c:pt>
                <c:pt idx="329">
                  <c:v>80.475300000000004</c:v>
                </c:pt>
                <c:pt idx="330">
                  <c:v>79.866609090909094</c:v>
                </c:pt>
                <c:pt idx="331">
                  <c:v>79.314281818181811</c:v>
                </c:pt>
                <c:pt idx="332">
                  <c:v>78.837572727272729</c:v>
                </c:pt>
                <c:pt idx="333">
                  <c:v>78.501972727272729</c:v>
                </c:pt>
                <c:pt idx="334">
                  <c:v>78.078745454545455</c:v>
                </c:pt>
                <c:pt idx="335">
                  <c:v>77.644527272727274</c:v>
                </c:pt>
                <c:pt idx="336">
                  <c:v>77.097018181818171</c:v>
                </c:pt>
                <c:pt idx="337">
                  <c:v>76.473163636363637</c:v>
                </c:pt>
                <c:pt idx="338">
                  <c:v>75.892136363636368</c:v>
                </c:pt>
                <c:pt idx="339">
                  <c:v>75.380536363636352</c:v>
                </c:pt>
                <c:pt idx="340">
                  <c:v>75.064445454545449</c:v>
                </c:pt>
                <c:pt idx="341">
                  <c:v>74.826763636363637</c:v>
                </c:pt>
                <c:pt idx="342">
                  <c:v>74.571881818181822</c:v>
                </c:pt>
                <c:pt idx="343">
                  <c:v>74.295336363636366</c:v>
                </c:pt>
                <c:pt idx="344">
                  <c:v>73.994218181818184</c:v>
                </c:pt>
                <c:pt idx="345">
                  <c:v>73.589672727272728</c:v>
                </c:pt>
                <c:pt idx="346">
                  <c:v>73.119354545454541</c:v>
                </c:pt>
                <c:pt idx="347">
                  <c:v>72.754745454545457</c:v>
                </c:pt>
                <c:pt idx="348">
                  <c:v>72.414681818181819</c:v>
                </c:pt>
                <c:pt idx="349">
                  <c:v>71.934200000000004</c:v>
                </c:pt>
                <c:pt idx="350">
                  <c:v>71.297681818181815</c:v>
                </c:pt>
                <c:pt idx="351">
                  <c:v>70.795299999999997</c:v>
                </c:pt>
                <c:pt idx="352">
                  <c:v>70.486018181818181</c:v>
                </c:pt>
                <c:pt idx="353">
                  <c:v>70.129236363636366</c:v>
                </c:pt>
                <c:pt idx="354">
                  <c:v>69.767072727272733</c:v>
                </c:pt>
                <c:pt idx="355">
                  <c:v>69.479081818181825</c:v>
                </c:pt>
                <c:pt idx="356">
                  <c:v>69.06183636363636</c:v>
                </c:pt>
                <c:pt idx="357">
                  <c:v>68.645236363636371</c:v>
                </c:pt>
                <c:pt idx="358">
                  <c:v>68.214409090909101</c:v>
                </c:pt>
                <c:pt idx="359">
                  <c:v>67.674690909090913</c:v>
                </c:pt>
                <c:pt idx="360">
                  <c:v>67.10932727272727</c:v>
                </c:pt>
                <c:pt idx="361">
                  <c:v>66.6995</c:v>
                </c:pt>
                <c:pt idx="362">
                  <c:v>66.253281818181819</c:v>
                </c:pt>
                <c:pt idx="363">
                  <c:v>65.684963636363634</c:v>
                </c:pt>
                <c:pt idx="364">
                  <c:v>65.153072727272729</c:v>
                </c:pt>
                <c:pt idx="365">
                  <c:v>64.656527272727274</c:v>
                </c:pt>
              </c:numCache>
            </c:numRef>
          </c:val>
          <c:smooth val="0"/>
          <c:extLst>
            <c:ext xmlns:c16="http://schemas.microsoft.com/office/drawing/2014/chart" uri="{C3380CC4-5D6E-409C-BE32-E72D297353CC}">
              <c16:uniqueId val="{00000004-6793-4DF3-8B8F-17D2EB63CA5A}"/>
            </c:ext>
          </c:extLst>
        </c:ser>
        <c:dLbls>
          <c:showLegendKey val="0"/>
          <c:showVal val="0"/>
          <c:showCatName val="0"/>
          <c:showSerName val="0"/>
          <c:showPercent val="0"/>
          <c:showBubbleSize val="0"/>
        </c:dLbls>
        <c:marker val="1"/>
        <c:smooth val="0"/>
        <c:axId val="731771624"/>
        <c:axId val="731774504"/>
      </c:lineChart>
      <c:scatterChart>
        <c:scatterStyle val="lineMarker"/>
        <c:varyColors val="0"/>
        <c:ser>
          <c:idx val="5"/>
          <c:order val="5"/>
          <c:tx>
            <c:strRef>
              <c:f>'EU Storage'!$BK$3</c:f>
              <c:strCache>
                <c:ptCount val="1"/>
                <c:pt idx="0">
                  <c:v>EU Target</c:v>
                </c:pt>
              </c:strCache>
            </c:strRef>
          </c:tx>
          <c:spPr>
            <a:ln w="25400" cap="rnd">
              <a:noFill/>
              <a:round/>
            </a:ln>
            <a:effectLst/>
          </c:spPr>
          <c:marker>
            <c:symbol val="diamond"/>
            <c:size val="9"/>
            <c:spPr>
              <a:solidFill>
                <a:schemeClr val="bg1">
                  <a:lumMod val="50000"/>
                  <a:alpha val="98000"/>
                </a:schemeClr>
              </a:solidFill>
              <a:ln w="9525">
                <a:solidFill>
                  <a:schemeClr val="tx1"/>
                </a:solidFill>
              </a:ln>
              <a:effectLst/>
            </c:spPr>
          </c:marker>
          <c:dPt>
            <c:idx val="31"/>
            <c:marker>
              <c:symbol val="diamond"/>
              <c:size val="9"/>
              <c:spPr>
                <a:solidFill>
                  <a:schemeClr val="bg1">
                    <a:lumMod val="50000"/>
                    <a:alpha val="98000"/>
                  </a:schemeClr>
                </a:solidFill>
                <a:ln w="9525">
                  <a:solidFill>
                    <a:schemeClr val="tx1"/>
                  </a:solidFill>
                </a:ln>
                <a:effectLst/>
              </c:spPr>
            </c:marker>
            <c:bubble3D val="0"/>
            <c:spPr>
              <a:ln w="25400" cap="rnd">
                <a:noFill/>
                <a:round/>
              </a:ln>
              <a:effectLst/>
            </c:spPr>
            <c:extLst>
              <c:ext xmlns:c16="http://schemas.microsoft.com/office/drawing/2014/chart" uri="{C3380CC4-5D6E-409C-BE32-E72D297353CC}">
                <c16:uniqueId val="{00000006-6793-4DF3-8B8F-17D2EB63CA5A}"/>
              </c:ext>
            </c:extLst>
          </c:dPt>
          <c:xVal>
            <c:numRef>
              <c:f>'EU Storage'!$AY$4:$AY$369</c:f>
              <c:numCache>
                <c:formatCode>d\-mmm</c:formatCode>
                <c:ptCount val="366"/>
                <c:pt idx="0">
                  <c:v>45292</c:v>
                </c:pt>
                <c:pt idx="1">
                  <c:v>45293</c:v>
                </c:pt>
                <c:pt idx="2">
                  <c:v>45294</c:v>
                </c:pt>
                <c:pt idx="3">
                  <c:v>45295</c:v>
                </c:pt>
                <c:pt idx="4">
                  <c:v>45296</c:v>
                </c:pt>
                <c:pt idx="5">
                  <c:v>45297</c:v>
                </c:pt>
                <c:pt idx="6">
                  <c:v>45298</c:v>
                </c:pt>
                <c:pt idx="7">
                  <c:v>45299</c:v>
                </c:pt>
                <c:pt idx="8">
                  <c:v>45300</c:v>
                </c:pt>
                <c:pt idx="9">
                  <c:v>45301</c:v>
                </c:pt>
                <c:pt idx="10">
                  <c:v>45302</c:v>
                </c:pt>
                <c:pt idx="11">
                  <c:v>45303</c:v>
                </c:pt>
                <c:pt idx="12">
                  <c:v>45304</c:v>
                </c:pt>
                <c:pt idx="13">
                  <c:v>45305</c:v>
                </c:pt>
                <c:pt idx="14">
                  <c:v>45306</c:v>
                </c:pt>
                <c:pt idx="15">
                  <c:v>45307</c:v>
                </c:pt>
                <c:pt idx="16">
                  <c:v>45308</c:v>
                </c:pt>
                <c:pt idx="17">
                  <c:v>45309</c:v>
                </c:pt>
                <c:pt idx="18">
                  <c:v>45310</c:v>
                </c:pt>
                <c:pt idx="19">
                  <c:v>45311</c:v>
                </c:pt>
                <c:pt idx="20">
                  <c:v>45312</c:v>
                </c:pt>
                <c:pt idx="21">
                  <c:v>45313</c:v>
                </c:pt>
                <c:pt idx="22">
                  <c:v>45314</c:v>
                </c:pt>
                <c:pt idx="23">
                  <c:v>45315</c:v>
                </c:pt>
                <c:pt idx="24">
                  <c:v>45316</c:v>
                </c:pt>
                <c:pt idx="25">
                  <c:v>45317</c:v>
                </c:pt>
                <c:pt idx="26">
                  <c:v>45318</c:v>
                </c:pt>
                <c:pt idx="27">
                  <c:v>45319</c:v>
                </c:pt>
                <c:pt idx="28">
                  <c:v>45320</c:v>
                </c:pt>
                <c:pt idx="29">
                  <c:v>45321</c:v>
                </c:pt>
                <c:pt idx="30">
                  <c:v>45322</c:v>
                </c:pt>
                <c:pt idx="31">
                  <c:v>45323</c:v>
                </c:pt>
                <c:pt idx="32">
                  <c:v>45324</c:v>
                </c:pt>
                <c:pt idx="33">
                  <c:v>45325</c:v>
                </c:pt>
                <c:pt idx="34">
                  <c:v>45326</c:v>
                </c:pt>
                <c:pt idx="35">
                  <c:v>45327</c:v>
                </c:pt>
                <c:pt idx="36">
                  <c:v>45328</c:v>
                </c:pt>
                <c:pt idx="37">
                  <c:v>45329</c:v>
                </c:pt>
                <c:pt idx="38">
                  <c:v>45330</c:v>
                </c:pt>
                <c:pt idx="39">
                  <c:v>45331</c:v>
                </c:pt>
                <c:pt idx="40">
                  <c:v>45332</c:v>
                </c:pt>
                <c:pt idx="41">
                  <c:v>45333</c:v>
                </c:pt>
                <c:pt idx="42">
                  <c:v>45334</c:v>
                </c:pt>
                <c:pt idx="43">
                  <c:v>45335</c:v>
                </c:pt>
                <c:pt idx="44">
                  <c:v>45336</c:v>
                </c:pt>
                <c:pt idx="45">
                  <c:v>45337</c:v>
                </c:pt>
                <c:pt idx="46">
                  <c:v>45338</c:v>
                </c:pt>
                <c:pt idx="47">
                  <c:v>45339</c:v>
                </c:pt>
                <c:pt idx="48">
                  <c:v>45340</c:v>
                </c:pt>
                <c:pt idx="49">
                  <c:v>45341</c:v>
                </c:pt>
                <c:pt idx="50">
                  <c:v>45342</c:v>
                </c:pt>
                <c:pt idx="51">
                  <c:v>45343</c:v>
                </c:pt>
                <c:pt idx="52">
                  <c:v>45344</c:v>
                </c:pt>
                <c:pt idx="53">
                  <c:v>45345</c:v>
                </c:pt>
                <c:pt idx="54">
                  <c:v>45346</c:v>
                </c:pt>
                <c:pt idx="55">
                  <c:v>45347</c:v>
                </c:pt>
                <c:pt idx="56">
                  <c:v>45348</c:v>
                </c:pt>
                <c:pt idx="57">
                  <c:v>45349</c:v>
                </c:pt>
                <c:pt idx="58">
                  <c:v>45350</c:v>
                </c:pt>
                <c:pt idx="59">
                  <c:v>45351</c:v>
                </c:pt>
                <c:pt idx="60">
                  <c:v>45352</c:v>
                </c:pt>
                <c:pt idx="61">
                  <c:v>45353</c:v>
                </c:pt>
                <c:pt idx="62">
                  <c:v>45354</c:v>
                </c:pt>
                <c:pt idx="63">
                  <c:v>45355</c:v>
                </c:pt>
                <c:pt idx="64">
                  <c:v>45356</c:v>
                </c:pt>
                <c:pt idx="65">
                  <c:v>45357</c:v>
                </c:pt>
                <c:pt idx="66">
                  <c:v>45358</c:v>
                </c:pt>
                <c:pt idx="67">
                  <c:v>45359</c:v>
                </c:pt>
                <c:pt idx="68">
                  <c:v>45360</c:v>
                </c:pt>
                <c:pt idx="69">
                  <c:v>45361</c:v>
                </c:pt>
                <c:pt idx="70">
                  <c:v>45362</c:v>
                </c:pt>
                <c:pt idx="71">
                  <c:v>45363</c:v>
                </c:pt>
                <c:pt idx="72">
                  <c:v>45364</c:v>
                </c:pt>
                <c:pt idx="73">
                  <c:v>45365</c:v>
                </c:pt>
                <c:pt idx="74">
                  <c:v>45366</c:v>
                </c:pt>
                <c:pt idx="75">
                  <c:v>45367</c:v>
                </c:pt>
                <c:pt idx="76">
                  <c:v>45368</c:v>
                </c:pt>
                <c:pt idx="77">
                  <c:v>45369</c:v>
                </c:pt>
                <c:pt idx="78">
                  <c:v>45370</c:v>
                </c:pt>
                <c:pt idx="79">
                  <c:v>45371</c:v>
                </c:pt>
                <c:pt idx="80">
                  <c:v>45372</c:v>
                </c:pt>
                <c:pt idx="81">
                  <c:v>45373</c:v>
                </c:pt>
                <c:pt idx="82">
                  <c:v>45374</c:v>
                </c:pt>
                <c:pt idx="83">
                  <c:v>45375</c:v>
                </c:pt>
                <c:pt idx="84">
                  <c:v>45376</c:v>
                </c:pt>
                <c:pt idx="85">
                  <c:v>45377</c:v>
                </c:pt>
                <c:pt idx="86">
                  <c:v>45378</c:v>
                </c:pt>
                <c:pt idx="87">
                  <c:v>45379</c:v>
                </c:pt>
                <c:pt idx="88">
                  <c:v>45380</c:v>
                </c:pt>
                <c:pt idx="89">
                  <c:v>45381</c:v>
                </c:pt>
                <c:pt idx="90">
                  <c:v>45382</c:v>
                </c:pt>
                <c:pt idx="91">
                  <c:v>45383</c:v>
                </c:pt>
                <c:pt idx="92">
                  <c:v>45384</c:v>
                </c:pt>
                <c:pt idx="93">
                  <c:v>45385</c:v>
                </c:pt>
                <c:pt idx="94">
                  <c:v>45386</c:v>
                </c:pt>
                <c:pt idx="95">
                  <c:v>45387</c:v>
                </c:pt>
                <c:pt idx="96">
                  <c:v>45388</c:v>
                </c:pt>
                <c:pt idx="97">
                  <c:v>45389</c:v>
                </c:pt>
                <c:pt idx="98">
                  <c:v>45390</c:v>
                </c:pt>
                <c:pt idx="99">
                  <c:v>45391</c:v>
                </c:pt>
                <c:pt idx="100">
                  <c:v>45392</c:v>
                </c:pt>
                <c:pt idx="101">
                  <c:v>45393</c:v>
                </c:pt>
                <c:pt idx="102">
                  <c:v>45394</c:v>
                </c:pt>
                <c:pt idx="103">
                  <c:v>45395</c:v>
                </c:pt>
                <c:pt idx="104">
                  <c:v>45396</c:v>
                </c:pt>
                <c:pt idx="105">
                  <c:v>45397</c:v>
                </c:pt>
                <c:pt idx="106">
                  <c:v>45398</c:v>
                </c:pt>
                <c:pt idx="107">
                  <c:v>45399</c:v>
                </c:pt>
                <c:pt idx="108">
                  <c:v>45400</c:v>
                </c:pt>
                <c:pt idx="109">
                  <c:v>45401</c:v>
                </c:pt>
                <c:pt idx="110">
                  <c:v>45402</c:v>
                </c:pt>
                <c:pt idx="111">
                  <c:v>45403</c:v>
                </c:pt>
                <c:pt idx="112">
                  <c:v>45404</c:v>
                </c:pt>
                <c:pt idx="113">
                  <c:v>45405</c:v>
                </c:pt>
                <c:pt idx="114">
                  <c:v>45406</c:v>
                </c:pt>
                <c:pt idx="115">
                  <c:v>45407</c:v>
                </c:pt>
                <c:pt idx="116">
                  <c:v>45408</c:v>
                </c:pt>
                <c:pt idx="117">
                  <c:v>45409</c:v>
                </c:pt>
                <c:pt idx="118">
                  <c:v>45410</c:v>
                </c:pt>
                <c:pt idx="119">
                  <c:v>45411</c:v>
                </c:pt>
                <c:pt idx="120">
                  <c:v>45412</c:v>
                </c:pt>
                <c:pt idx="121">
                  <c:v>45413</c:v>
                </c:pt>
                <c:pt idx="122">
                  <c:v>45414</c:v>
                </c:pt>
                <c:pt idx="123">
                  <c:v>45415</c:v>
                </c:pt>
                <c:pt idx="124">
                  <c:v>45416</c:v>
                </c:pt>
                <c:pt idx="125">
                  <c:v>45417</c:v>
                </c:pt>
                <c:pt idx="126">
                  <c:v>45418</c:v>
                </c:pt>
                <c:pt idx="127">
                  <c:v>45419</c:v>
                </c:pt>
                <c:pt idx="128">
                  <c:v>45420</c:v>
                </c:pt>
                <c:pt idx="129">
                  <c:v>45421</c:v>
                </c:pt>
                <c:pt idx="130">
                  <c:v>45422</c:v>
                </c:pt>
                <c:pt idx="131">
                  <c:v>45423</c:v>
                </c:pt>
                <c:pt idx="132">
                  <c:v>45424</c:v>
                </c:pt>
                <c:pt idx="133">
                  <c:v>45425</c:v>
                </c:pt>
                <c:pt idx="134">
                  <c:v>45426</c:v>
                </c:pt>
                <c:pt idx="135">
                  <c:v>45427</c:v>
                </c:pt>
                <c:pt idx="136">
                  <c:v>45428</c:v>
                </c:pt>
                <c:pt idx="137">
                  <c:v>45429</c:v>
                </c:pt>
                <c:pt idx="138">
                  <c:v>45430</c:v>
                </c:pt>
                <c:pt idx="139">
                  <c:v>45431</c:v>
                </c:pt>
                <c:pt idx="140">
                  <c:v>45432</c:v>
                </c:pt>
                <c:pt idx="141">
                  <c:v>45433</c:v>
                </c:pt>
                <c:pt idx="142">
                  <c:v>45434</c:v>
                </c:pt>
                <c:pt idx="143">
                  <c:v>45435</c:v>
                </c:pt>
                <c:pt idx="144">
                  <c:v>45436</c:v>
                </c:pt>
                <c:pt idx="145">
                  <c:v>45437</c:v>
                </c:pt>
                <c:pt idx="146">
                  <c:v>45438</c:v>
                </c:pt>
                <c:pt idx="147">
                  <c:v>45439</c:v>
                </c:pt>
                <c:pt idx="148">
                  <c:v>45440</c:v>
                </c:pt>
                <c:pt idx="149">
                  <c:v>45441</c:v>
                </c:pt>
                <c:pt idx="150">
                  <c:v>45442</c:v>
                </c:pt>
                <c:pt idx="151">
                  <c:v>45443</c:v>
                </c:pt>
                <c:pt idx="152">
                  <c:v>45444</c:v>
                </c:pt>
                <c:pt idx="153">
                  <c:v>45445</c:v>
                </c:pt>
                <c:pt idx="154">
                  <c:v>45446</c:v>
                </c:pt>
                <c:pt idx="155">
                  <c:v>45447</c:v>
                </c:pt>
                <c:pt idx="156">
                  <c:v>45448</c:v>
                </c:pt>
                <c:pt idx="157">
                  <c:v>45449</c:v>
                </c:pt>
                <c:pt idx="158">
                  <c:v>45450</c:v>
                </c:pt>
                <c:pt idx="159">
                  <c:v>45451</c:v>
                </c:pt>
                <c:pt idx="160">
                  <c:v>45452</c:v>
                </c:pt>
                <c:pt idx="161">
                  <c:v>45453</c:v>
                </c:pt>
                <c:pt idx="162">
                  <c:v>45454</c:v>
                </c:pt>
                <c:pt idx="163">
                  <c:v>45455</c:v>
                </c:pt>
                <c:pt idx="164">
                  <c:v>45456</c:v>
                </c:pt>
                <c:pt idx="165">
                  <c:v>45457</c:v>
                </c:pt>
                <c:pt idx="166">
                  <c:v>45458</c:v>
                </c:pt>
                <c:pt idx="167">
                  <c:v>45459</c:v>
                </c:pt>
                <c:pt idx="168">
                  <c:v>45460</c:v>
                </c:pt>
                <c:pt idx="169">
                  <c:v>45461</c:v>
                </c:pt>
                <c:pt idx="170">
                  <c:v>45462</c:v>
                </c:pt>
                <c:pt idx="171">
                  <c:v>45463</c:v>
                </c:pt>
                <c:pt idx="172">
                  <c:v>45464</c:v>
                </c:pt>
                <c:pt idx="173">
                  <c:v>45465</c:v>
                </c:pt>
                <c:pt idx="174">
                  <c:v>45466</c:v>
                </c:pt>
                <c:pt idx="175">
                  <c:v>45467</c:v>
                </c:pt>
                <c:pt idx="176">
                  <c:v>45468</c:v>
                </c:pt>
                <c:pt idx="177">
                  <c:v>45469</c:v>
                </c:pt>
                <c:pt idx="178">
                  <c:v>45470</c:v>
                </c:pt>
                <c:pt idx="179">
                  <c:v>45471</c:v>
                </c:pt>
                <c:pt idx="180">
                  <c:v>45472</c:v>
                </c:pt>
                <c:pt idx="181">
                  <c:v>45473</c:v>
                </c:pt>
                <c:pt idx="182">
                  <c:v>45474</c:v>
                </c:pt>
                <c:pt idx="183">
                  <c:v>45475</c:v>
                </c:pt>
                <c:pt idx="184">
                  <c:v>45476</c:v>
                </c:pt>
                <c:pt idx="185">
                  <c:v>45477</c:v>
                </c:pt>
                <c:pt idx="186">
                  <c:v>45478</c:v>
                </c:pt>
                <c:pt idx="187">
                  <c:v>45479</c:v>
                </c:pt>
                <c:pt idx="188">
                  <c:v>45480</c:v>
                </c:pt>
                <c:pt idx="189">
                  <c:v>45481</c:v>
                </c:pt>
                <c:pt idx="190">
                  <c:v>45482</c:v>
                </c:pt>
                <c:pt idx="191">
                  <c:v>45483</c:v>
                </c:pt>
                <c:pt idx="192">
                  <c:v>45484</c:v>
                </c:pt>
                <c:pt idx="193">
                  <c:v>45485</c:v>
                </c:pt>
                <c:pt idx="194">
                  <c:v>45486</c:v>
                </c:pt>
                <c:pt idx="195">
                  <c:v>45487</c:v>
                </c:pt>
                <c:pt idx="196">
                  <c:v>45488</c:v>
                </c:pt>
                <c:pt idx="197">
                  <c:v>45489</c:v>
                </c:pt>
                <c:pt idx="198">
                  <c:v>45490</c:v>
                </c:pt>
                <c:pt idx="199">
                  <c:v>45491</c:v>
                </c:pt>
                <c:pt idx="200">
                  <c:v>45492</c:v>
                </c:pt>
                <c:pt idx="201">
                  <c:v>45493</c:v>
                </c:pt>
                <c:pt idx="202">
                  <c:v>45494</c:v>
                </c:pt>
                <c:pt idx="203">
                  <c:v>45495</c:v>
                </c:pt>
                <c:pt idx="204">
                  <c:v>45496</c:v>
                </c:pt>
                <c:pt idx="205">
                  <c:v>45497</c:v>
                </c:pt>
                <c:pt idx="206">
                  <c:v>45498</c:v>
                </c:pt>
                <c:pt idx="207">
                  <c:v>45499</c:v>
                </c:pt>
                <c:pt idx="208">
                  <c:v>45500</c:v>
                </c:pt>
                <c:pt idx="209">
                  <c:v>45501</c:v>
                </c:pt>
                <c:pt idx="210">
                  <c:v>45502</c:v>
                </c:pt>
                <c:pt idx="211">
                  <c:v>45503</c:v>
                </c:pt>
                <c:pt idx="212">
                  <c:v>45504</c:v>
                </c:pt>
                <c:pt idx="213">
                  <c:v>45505</c:v>
                </c:pt>
                <c:pt idx="214">
                  <c:v>45506</c:v>
                </c:pt>
                <c:pt idx="215">
                  <c:v>45507</c:v>
                </c:pt>
                <c:pt idx="216">
                  <c:v>45508</c:v>
                </c:pt>
                <c:pt idx="217">
                  <c:v>45509</c:v>
                </c:pt>
                <c:pt idx="218">
                  <c:v>45510</c:v>
                </c:pt>
                <c:pt idx="219">
                  <c:v>45511</c:v>
                </c:pt>
                <c:pt idx="220">
                  <c:v>45512</c:v>
                </c:pt>
                <c:pt idx="221">
                  <c:v>45513</c:v>
                </c:pt>
                <c:pt idx="222">
                  <c:v>45514</c:v>
                </c:pt>
                <c:pt idx="223">
                  <c:v>45515</c:v>
                </c:pt>
                <c:pt idx="224">
                  <c:v>45516</c:v>
                </c:pt>
                <c:pt idx="225">
                  <c:v>45517</c:v>
                </c:pt>
                <c:pt idx="226">
                  <c:v>45518</c:v>
                </c:pt>
                <c:pt idx="227">
                  <c:v>45519</c:v>
                </c:pt>
                <c:pt idx="228">
                  <c:v>45520</c:v>
                </c:pt>
                <c:pt idx="229">
                  <c:v>45521</c:v>
                </c:pt>
                <c:pt idx="230">
                  <c:v>45522</c:v>
                </c:pt>
                <c:pt idx="231">
                  <c:v>45523</c:v>
                </c:pt>
                <c:pt idx="232">
                  <c:v>45524</c:v>
                </c:pt>
                <c:pt idx="233">
                  <c:v>45525</c:v>
                </c:pt>
                <c:pt idx="234">
                  <c:v>45526</c:v>
                </c:pt>
                <c:pt idx="235">
                  <c:v>45527</c:v>
                </c:pt>
                <c:pt idx="236">
                  <c:v>45528</c:v>
                </c:pt>
                <c:pt idx="237">
                  <c:v>45529</c:v>
                </c:pt>
                <c:pt idx="238">
                  <c:v>45530</c:v>
                </c:pt>
                <c:pt idx="239">
                  <c:v>45531</c:v>
                </c:pt>
                <c:pt idx="240">
                  <c:v>45532</c:v>
                </c:pt>
                <c:pt idx="241">
                  <c:v>45533</c:v>
                </c:pt>
                <c:pt idx="242">
                  <c:v>45534</c:v>
                </c:pt>
                <c:pt idx="243">
                  <c:v>45535</c:v>
                </c:pt>
                <c:pt idx="244">
                  <c:v>45536</c:v>
                </c:pt>
                <c:pt idx="245">
                  <c:v>45537</c:v>
                </c:pt>
                <c:pt idx="246">
                  <c:v>45538</c:v>
                </c:pt>
                <c:pt idx="247">
                  <c:v>45539</c:v>
                </c:pt>
                <c:pt idx="248">
                  <c:v>45540</c:v>
                </c:pt>
                <c:pt idx="249">
                  <c:v>45541</c:v>
                </c:pt>
                <c:pt idx="250">
                  <c:v>45542</c:v>
                </c:pt>
                <c:pt idx="251">
                  <c:v>45543</c:v>
                </c:pt>
                <c:pt idx="252">
                  <c:v>45544</c:v>
                </c:pt>
                <c:pt idx="253">
                  <c:v>45545</c:v>
                </c:pt>
                <c:pt idx="254">
                  <c:v>45546</c:v>
                </c:pt>
                <c:pt idx="255">
                  <c:v>45547</c:v>
                </c:pt>
                <c:pt idx="256">
                  <c:v>45548</c:v>
                </c:pt>
                <c:pt idx="257">
                  <c:v>45549</c:v>
                </c:pt>
                <c:pt idx="258">
                  <c:v>45550</c:v>
                </c:pt>
                <c:pt idx="259">
                  <c:v>45551</c:v>
                </c:pt>
                <c:pt idx="260">
                  <c:v>45552</c:v>
                </c:pt>
                <c:pt idx="261">
                  <c:v>45553</c:v>
                </c:pt>
                <c:pt idx="262">
                  <c:v>45554</c:v>
                </c:pt>
                <c:pt idx="263">
                  <c:v>45555</c:v>
                </c:pt>
                <c:pt idx="264">
                  <c:v>45556</c:v>
                </c:pt>
                <c:pt idx="265">
                  <c:v>45557</c:v>
                </c:pt>
                <c:pt idx="266">
                  <c:v>45558</c:v>
                </c:pt>
                <c:pt idx="267">
                  <c:v>45559</c:v>
                </c:pt>
                <c:pt idx="268">
                  <c:v>45560</c:v>
                </c:pt>
                <c:pt idx="269">
                  <c:v>45561</c:v>
                </c:pt>
                <c:pt idx="270">
                  <c:v>45562</c:v>
                </c:pt>
                <c:pt idx="271">
                  <c:v>45563</c:v>
                </c:pt>
                <c:pt idx="272">
                  <c:v>45564</c:v>
                </c:pt>
                <c:pt idx="273">
                  <c:v>45565</c:v>
                </c:pt>
                <c:pt idx="274">
                  <c:v>45566</c:v>
                </c:pt>
                <c:pt idx="275">
                  <c:v>45567</c:v>
                </c:pt>
                <c:pt idx="276">
                  <c:v>45568</c:v>
                </c:pt>
                <c:pt idx="277">
                  <c:v>45569</c:v>
                </c:pt>
                <c:pt idx="278">
                  <c:v>45570</c:v>
                </c:pt>
                <c:pt idx="279">
                  <c:v>45571</c:v>
                </c:pt>
                <c:pt idx="280">
                  <c:v>45572</c:v>
                </c:pt>
                <c:pt idx="281">
                  <c:v>45573</c:v>
                </c:pt>
                <c:pt idx="282">
                  <c:v>45574</c:v>
                </c:pt>
                <c:pt idx="283">
                  <c:v>45575</c:v>
                </c:pt>
                <c:pt idx="284">
                  <c:v>45576</c:v>
                </c:pt>
                <c:pt idx="285">
                  <c:v>45577</c:v>
                </c:pt>
                <c:pt idx="286">
                  <c:v>45578</c:v>
                </c:pt>
                <c:pt idx="287">
                  <c:v>45579</c:v>
                </c:pt>
                <c:pt idx="288">
                  <c:v>45580</c:v>
                </c:pt>
                <c:pt idx="289">
                  <c:v>45581</c:v>
                </c:pt>
                <c:pt idx="290">
                  <c:v>45582</c:v>
                </c:pt>
                <c:pt idx="291">
                  <c:v>45583</c:v>
                </c:pt>
                <c:pt idx="292">
                  <c:v>45584</c:v>
                </c:pt>
                <c:pt idx="293">
                  <c:v>45585</c:v>
                </c:pt>
                <c:pt idx="294">
                  <c:v>45586</c:v>
                </c:pt>
                <c:pt idx="295">
                  <c:v>45587</c:v>
                </c:pt>
                <c:pt idx="296">
                  <c:v>45588</c:v>
                </c:pt>
                <c:pt idx="297">
                  <c:v>45589</c:v>
                </c:pt>
                <c:pt idx="298">
                  <c:v>45590</c:v>
                </c:pt>
                <c:pt idx="299">
                  <c:v>45591</c:v>
                </c:pt>
                <c:pt idx="300">
                  <c:v>45592</c:v>
                </c:pt>
                <c:pt idx="301">
                  <c:v>45593</c:v>
                </c:pt>
                <c:pt idx="302">
                  <c:v>45594</c:v>
                </c:pt>
                <c:pt idx="303">
                  <c:v>45595</c:v>
                </c:pt>
                <c:pt idx="304">
                  <c:v>45596</c:v>
                </c:pt>
                <c:pt idx="305">
                  <c:v>45597</c:v>
                </c:pt>
                <c:pt idx="306">
                  <c:v>45598</c:v>
                </c:pt>
                <c:pt idx="307">
                  <c:v>45599</c:v>
                </c:pt>
                <c:pt idx="308">
                  <c:v>45600</c:v>
                </c:pt>
                <c:pt idx="309">
                  <c:v>45601</c:v>
                </c:pt>
                <c:pt idx="310">
                  <c:v>45602</c:v>
                </c:pt>
                <c:pt idx="311">
                  <c:v>45603</c:v>
                </c:pt>
                <c:pt idx="312">
                  <c:v>45604</c:v>
                </c:pt>
                <c:pt idx="313">
                  <c:v>45605</c:v>
                </c:pt>
                <c:pt idx="314">
                  <c:v>45606</c:v>
                </c:pt>
                <c:pt idx="315">
                  <c:v>45607</c:v>
                </c:pt>
                <c:pt idx="316">
                  <c:v>45608</c:v>
                </c:pt>
                <c:pt idx="317">
                  <c:v>45609</c:v>
                </c:pt>
                <c:pt idx="318">
                  <c:v>45610</c:v>
                </c:pt>
                <c:pt idx="319">
                  <c:v>45611</c:v>
                </c:pt>
                <c:pt idx="320">
                  <c:v>45612</c:v>
                </c:pt>
                <c:pt idx="321">
                  <c:v>45613</c:v>
                </c:pt>
                <c:pt idx="322">
                  <c:v>45614</c:v>
                </c:pt>
                <c:pt idx="323">
                  <c:v>45615</c:v>
                </c:pt>
                <c:pt idx="324">
                  <c:v>45616</c:v>
                </c:pt>
                <c:pt idx="325">
                  <c:v>45617</c:v>
                </c:pt>
                <c:pt idx="326">
                  <c:v>45618</c:v>
                </c:pt>
                <c:pt idx="327">
                  <c:v>45619</c:v>
                </c:pt>
                <c:pt idx="328">
                  <c:v>45620</c:v>
                </c:pt>
                <c:pt idx="329">
                  <c:v>45621</c:v>
                </c:pt>
                <c:pt idx="330">
                  <c:v>45622</c:v>
                </c:pt>
                <c:pt idx="331">
                  <c:v>45623</c:v>
                </c:pt>
                <c:pt idx="332">
                  <c:v>45624</c:v>
                </c:pt>
                <c:pt idx="333">
                  <c:v>45625</c:v>
                </c:pt>
                <c:pt idx="334">
                  <c:v>45626</c:v>
                </c:pt>
                <c:pt idx="335">
                  <c:v>45627</c:v>
                </c:pt>
                <c:pt idx="336">
                  <c:v>45628</c:v>
                </c:pt>
                <c:pt idx="337">
                  <c:v>45629</c:v>
                </c:pt>
                <c:pt idx="338">
                  <c:v>45630</c:v>
                </c:pt>
                <c:pt idx="339">
                  <c:v>45631</c:v>
                </c:pt>
                <c:pt idx="340">
                  <c:v>45632</c:v>
                </c:pt>
                <c:pt idx="341">
                  <c:v>45633</c:v>
                </c:pt>
                <c:pt idx="342">
                  <c:v>45634</c:v>
                </c:pt>
                <c:pt idx="343">
                  <c:v>45635</c:v>
                </c:pt>
                <c:pt idx="344">
                  <c:v>45636</c:v>
                </c:pt>
                <c:pt idx="345">
                  <c:v>45637</c:v>
                </c:pt>
                <c:pt idx="346">
                  <c:v>45638</c:v>
                </c:pt>
                <c:pt idx="347">
                  <c:v>45639</c:v>
                </c:pt>
                <c:pt idx="348">
                  <c:v>45640</c:v>
                </c:pt>
                <c:pt idx="349">
                  <c:v>45641</c:v>
                </c:pt>
                <c:pt idx="350">
                  <c:v>45642</c:v>
                </c:pt>
                <c:pt idx="351">
                  <c:v>45643</c:v>
                </c:pt>
                <c:pt idx="352">
                  <c:v>45644</c:v>
                </c:pt>
                <c:pt idx="353">
                  <c:v>45645</c:v>
                </c:pt>
                <c:pt idx="354">
                  <c:v>45646</c:v>
                </c:pt>
                <c:pt idx="355">
                  <c:v>45647</c:v>
                </c:pt>
                <c:pt idx="356">
                  <c:v>45648</c:v>
                </c:pt>
                <c:pt idx="357">
                  <c:v>45649</c:v>
                </c:pt>
                <c:pt idx="358">
                  <c:v>45650</c:v>
                </c:pt>
                <c:pt idx="359">
                  <c:v>45651</c:v>
                </c:pt>
                <c:pt idx="360">
                  <c:v>45652</c:v>
                </c:pt>
                <c:pt idx="361">
                  <c:v>45653</c:v>
                </c:pt>
                <c:pt idx="362">
                  <c:v>45654</c:v>
                </c:pt>
                <c:pt idx="363">
                  <c:v>45655</c:v>
                </c:pt>
                <c:pt idx="364">
                  <c:v>45656</c:v>
                </c:pt>
                <c:pt idx="365">
                  <c:v>45657</c:v>
                </c:pt>
              </c:numCache>
            </c:numRef>
          </c:xVal>
          <c:yVal>
            <c:numRef>
              <c:f>'EU Storage'!$BK$4:$BK$339</c:f>
              <c:numCache>
                <c:formatCode>General</c:formatCode>
                <c:ptCount val="336"/>
                <c:pt idx="305">
                  <c:v>82.5</c:v>
                </c:pt>
              </c:numCache>
            </c:numRef>
          </c:yVal>
          <c:smooth val="0"/>
          <c:extLst>
            <c:ext xmlns:c16="http://schemas.microsoft.com/office/drawing/2014/chart" uri="{C3380CC4-5D6E-409C-BE32-E72D297353CC}">
              <c16:uniqueId val="{00000007-6793-4DF3-8B8F-17D2EB63CA5A}"/>
            </c:ext>
          </c:extLst>
        </c:ser>
        <c:dLbls>
          <c:showLegendKey val="0"/>
          <c:showVal val="0"/>
          <c:showCatName val="0"/>
          <c:showSerName val="0"/>
          <c:showPercent val="0"/>
          <c:showBubbleSize val="0"/>
        </c:dLbls>
        <c:axId val="731771624"/>
        <c:axId val="731774504"/>
      </c:scatterChart>
      <c:dateAx>
        <c:axId val="731771624"/>
        <c:scaling>
          <c:orientation val="minMax"/>
        </c:scaling>
        <c:delete val="0"/>
        <c:axPos val="b"/>
        <c:numFmt formatCode="d\-mmm"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accent3"/>
                </a:solidFill>
                <a:latin typeface="+mn-lt"/>
                <a:ea typeface="+mn-ea"/>
                <a:cs typeface="+mn-cs"/>
              </a:defRPr>
            </a:pPr>
            <a:endParaRPr lang="en-US"/>
          </a:p>
        </c:txPr>
        <c:crossAx val="731774504"/>
        <c:crosses val="autoZero"/>
        <c:auto val="1"/>
        <c:lblOffset val="100"/>
        <c:baseTimeUnit val="days"/>
        <c:majorUnit val="1"/>
        <c:majorTimeUnit val="months"/>
      </c:dateAx>
      <c:valAx>
        <c:axId val="731774504"/>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accent3"/>
                </a:solidFill>
                <a:latin typeface="+mn-lt"/>
                <a:ea typeface="+mn-ea"/>
                <a:cs typeface="+mn-cs"/>
              </a:defRPr>
            </a:pPr>
            <a:endParaRPr lang="en-US"/>
          </a:p>
        </c:txPr>
        <c:crossAx val="731771624"/>
        <c:crosses val="autoZero"/>
        <c:crossBetween val="between"/>
      </c:valAx>
      <c:spPr>
        <a:noFill/>
        <a:ln>
          <a:noFill/>
        </a:ln>
        <a:effectLst/>
      </c:spPr>
    </c:plotArea>
    <c:legend>
      <c:legendPos val="b"/>
      <c:legendEntry>
        <c:idx val="0"/>
        <c:delete val="1"/>
      </c:legendEntry>
      <c:legendEntry>
        <c:idx val="1"/>
        <c:delete val="1"/>
      </c:legendEntry>
      <c:layout>
        <c:manualLayout>
          <c:xMode val="edge"/>
          <c:yMode val="edge"/>
          <c:x val="0.21770134346628089"/>
          <c:y val="0.94145227568217937"/>
          <c:w val="0.55997023000337287"/>
          <c:h val="5.8547724317820592E-2"/>
        </c:manualLayout>
      </c:layout>
      <c:overlay val="0"/>
      <c:spPr>
        <a:noFill/>
        <a:ln>
          <a:noFill/>
        </a:ln>
        <a:effectLst/>
      </c:spPr>
      <c:txPr>
        <a:bodyPr rot="0" spcFirstLastPara="1" vertOverflow="ellipsis" vert="horz" wrap="square" anchor="ctr" anchorCtr="1"/>
        <a:lstStyle/>
        <a:p>
          <a:pPr>
            <a:defRPr sz="1800" b="0" i="0" u="none" strike="noStrike" kern="1200" baseline="0">
              <a:solidFill>
                <a:schemeClr val="accent3"/>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7514788047785833E-2"/>
          <c:y val="3.8490860841103439E-2"/>
          <c:w val="0.93984245147560108"/>
          <c:h val="0.93709813735660075"/>
        </c:manualLayout>
      </c:layout>
      <c:lineChart>
        <c:grouping val="standard"/>
        <c:varyColors val="0"/>
        <c:ser>
          <c:idx val="0"/>
          <c:order val="0"/>
          <c:tx>
            <c:strRef>
              <c:f>'Demand Graphs Oct 26'!$B$1</c:f>
              <c:strCache>
                <c:ptCount val="1"/>
                <c:pt idx="0">
                  <c:v>2025/26</c:v>
                </c:pt>
              </c:strCache>
            </c:strRef>
          </c:tx>
          <c:spPr>
            <a:ln w="28575" cap="rnd">
              <a:solidFill>
                <a:srgbClr val="7CC400"/>
              </a:solidFill>
              <a:round/>
            </a:ln>
            <a:effectLst/>
          </c:spPr>
          <c:marker>
            <c:symbol val="none"/>
          </c:marker>
          <c:cat>
            <c:numRef>
              <c:f>'Demand Graphs Oct 26'!$A$2:$A$184</c:f>
              <c:numCache>
                <c:formatCode>d\-mmm\-yy</c:formatCode>
                <c:ptCount val="183"/>
                <c:pt idx="0">
                  <c:v>46113</c:v>
                </c:pt>
                <c:pt idx="1">
                  <c:v>46112</c:v>
                </c:pt>
                <c:pt idx="2">
                  <c:v>46111</c:v>
                </c:pt>
                <c:pt idx="3">
                  <c:v>46110</c:v>
                </c:pt>
                <c:pt idx="4">
                  <c:v>46109</c:v>
                </c:pt>
                <c:pt idx="5">
                  <c:v>46108</c:v>
                </c:pt>
                <c:pt idx="6">
                  <c:v>46107</c:v>
                </c:pt>
                <c:pt idx="7">
                  <c:v>46106</c:v>
                </c:pt>
                <c:pt idx="8">
                  <c:v>46105</c:v>
                </c:pt>
                <c:pt idx="9">
                  <c:v>46104</c:v>
                </c:pt>
                <c:pt idx="10">
                  <c:v>46103</c:v>
                </c:pt>
                <c:pt idx="11">
                  <c:v>46102</c:v>
                </c:pt>
                <c:pt idx="12">
                  <c:v>46101</c:v>
                </c:pt>
                <c:pt idx="13">
                  <c:v>46100</c:v>
                </c:pt>
                <c:pt idx="14">
                  <c:v>46099</c:v>
                </c:pt>
                <c:pt idx="15">
                  <c:v>46098</c:v>
                </c:pt>
                <c:pt idx="16">
                  <c:v>46097</c:v>
                </c:pt>
                <c:pt idx="17">
                  <c:v>46096</c:v>
                </c:pt>
                <c:pt idx="18">
                  <c:v>46095</c:v>
                </c:pt>
                <c:pt idx="19">
                  <c:v>46094</c:v>
                </c:pt>
                <c:pt idx="20">
                  <c:v>46093</c:v>
                </c:pt>
                <c:pt idx="21">
                  <c:v>46092</c:v>
                </c:pt>
                <c:pt idx="22">
                  <c:v>46091</c:v>
                </c:pt>
                <c:pt idx="23">
                  <c:v>46090</c:v>
                </c:pt>
                <c:pt idx="24">
                  <c:v>46089</c:v>
                </c:pt>
                <c:pt idx="25">
                  <c:v>46088</c:v>
                </c:pt>
                <c:pt idx="26">
                  <c:v>46087</c:v>
                </c:pt>
                <c:pt idx="27">
                  <c:v>46086</c:v>
                </c:pt>
                <c:pt idx="28">
                  <c:v>46085</c:v>
                </c:pt>
                <c:pt idx="29">
                  <c:v>46084</c:v>
                </c:pt>
                <c:pt idx="30">
                  <c:v>46083</c:v>
                </c:pt>
                <c:pt idx="31">
                  <c:v>46082</c:v>
                </c:pt>
                <c:pt idx="32">
                  <c:v>46081</c:v>
                </c:pt>
                <c:pt idx="33">
                  <c:v>46080</c:v>
                </c:pt>
                <c:pt idx="34">
                  <c:v>46079</c:v>
                </c:pt>
                <c:pt idx="35">
                  <c:v>46078</c:v>
                </c:pt>
                <c:pt idx="36">
                  <c:v>46077</c:v>
                </c:pt>
                <c:pt idx="37">
                  <c:v>46076</c:v>
                </c:pt>
                <c:pt idx="38">
                  <c:v>46075</c:v>
                </c:pt>
                <c:pt idx="39">
                  <c:v>46074</c:v>
                </c:pt>
                <c:pt idx="40">
                  <c:v>46073</c:v>
                </c:pt>
                <c:pt idx="41">
                  <c:v>46072</c:v>
                </c:pt>
                <c:pt idx="42">
                  <c:v>46071</c:v>
                </c:pt>
                <c:pt idx="43">
                  <c:v>46070</c:v>
                </c:pt>
                <c:pt idx="44">
                  <c:v>46069</c:v>
                </c:pt>
                <c:pt idx="45">
                  <c:v>46068</c:v>
                </c:pt>
                <c:pt idx="46">
                  <c:v>46067</c:v>
                </c:pt>
                <c:pt idx="47">
                  <c:v>46066</c:v>
                </c:pt>
                <c:pt idx="48">
                  <c:v>46065</c:v>
                </c:pt>
                <c:pt idx="49">
                  <c:v>46064</c:v>
                </c:pt>
                <c:pt idx="50">
                  <c:v>46063</c:v>
                </c:pt>
                <c:pt idx="51">
                  <c:v>46062</c:v>
                </c:pt>
                <c:pt idx="52">
                  <c:v>46061</c:v>
                </c:pt>
                <c:pt idx="53">
                  <c:v>46060</c:v>
                </c:pt>
                <c:pt idx="54">
                  <c:v>46059</c:v>
                </c:pt>
                <c:pt idx="55">
                  <c:v>46058</c:v>
                </c:pt>
                <c:pt idx="56">
                  <c:v>46057</c:v>
                </c:pt>
                <c:pt idx="57">
                  <c:v>46056</c:v>
                </c:pt>
                <c:pt idx="58">
                  <c:v>46055</c:v>
                </c:pt>
                <c:pt idx="59">
                  <c:v>46054</c:v>
                </c:pt>
                <c:pt idx="60">
                  <c:v>46053</c:v>
                </c:pt>
                <c:pt idx="61">
                  <c:v>46052</c:v>
                </c:pt>
                <c:pt idx="62">
                  <c:v>46051</c:v>
                </c:pt>
                <c:pt idx="63">
                  <c:v>46050</c:v>
                </c:pt>
                <c:pt idx="64">
                  <c:v>46049</c:v>
                </c:pt>
                <c:pt idx="65">
                  <c:v>46048</c:v>
                </c:pt>
                <c:pt idx="66">
                  <c:v>46047</c:v>
                </c:pt>
                <c:pt idx="67">
                  <c:v>46046</c:v>
                </c:pt>
                <c:pt idx="68">
                  <c:v>46045</c:v>
                </c:pt>
                <c:pt idx="69">
                  <c:v>46044</c:v>
                </c:pt>
                <c:pt idx="70">
                  <c:v>46043</c:v>
                </c:pt>
                <c:pt idx="71">
                  <c:v>46042</c:v>
                </c:pt>
                <c:pt idx="72">
                  <c:v>46041</c:v>
                </c:pt>
                <c:pt idx="73">
                  <c:v>46040</c:v>
                </c:pt>
                <c:pt idx="74">
                  <c:v>46039</c:v>
                </c:pt>
                <c:pt idx="75">
                  <c:v>46038</c:v>
                </c:pt>
                <c:pt idx="76">
                  <c:v>46037</c:v>
                </c:pt>
                <c:pt idx="77">
                  <c:v>46036</c:v>
                </c:pt>
                <c:pt idx="78">
                  <c:v>46035</c:v>
                </c:pt>
                <c:pt idx="79">
                  <c:v>46034</c:v>
                </c:pt>
                <c:pt idx="80">
                  <c:v>46033</c:v>
                </c:pt>
                <c:pt idx="81">
                  <c:v>46032</c:v>
                </c:pt>
                <c:pt idx="82">
                  <c:v>46031</c:v>
                </c:pt>
                <c:pt idx="83">
                  <c:v>46030</c:v>
                </c:pt>
                <c:pt idx="84">
                  <c:v>46029</c:v>
                </c:pt>
                <c:pt idx="85">
                  <c:v>46028</c:v>
                </c:pt>
                <c:pt idx="86">
                  <c:v>46027</c:v>
                </c:pt>
                <c:pt idx="87">
                  <c:v>46026</c:v>
                </c:pt>
                <c:pt idx="88">
                  <c:v>46025</c:v>
                </c:pt>
                <c:pt idx="89">
                  <c:v>46024</c:v>
                </c:pt>
                <c:pt idx="90">
                  <c:v>46023</c:v>
                </c:pt>
                <c:pt idx="91">
                  <c:v>46022</c:v>
                </c:pt>
                <c:pt idx="92">
                  <c:v>46021</c:v>
                </c:pt>
                <c:pt idx="93">
                  <c:v>46020</c:v>
                </c:pt>
                <c:pt idx="94">
                  <c:v>46019</c:v>
                </c:pt>
                <c:pt idx="95">
                  <c:v>46018</c:v>
                </c:pt>
                <c:pt idx="96">
                  <c:v>46017</c:v>
                </c:pt>
                <c:pt idx="97">
                  <c:v>46016</c:v>
                </c:pt>
                <c:pt idx="98">
                  <c:v>46015</c:v>
                </c:pt>
                <c:pt idx="99">
                  <c:v>46014</c:v>
                </c:pt>
                <c:pt idx="100">
                  <c:v>46013</c:v>
                </c:pt>
                <c:pt idx="101">
                  <c:v>46012</c:v>
                </c:pt>
                <c:pt idx="102">
                  <c:v>46011</c:v>
                </c:pt>
                <c:pt idx="103">
                  <c:v>46010</c:v>
                </c:pt>
                <c:pt idx="104">
                  <c:v>46009</c:v>
                </c:pt>
                <c:pt idx="105">
                  <c:v>46008</c:v>
                </c:pt>
                <c:pt idx="106">
                  <c:v>46007</c:v>
                </c:pt>
                <c:pt idx="107">
                  <c:v>46006</c:v>
                </c:pt>
                <c:pt idx="108">
                  <c:v>46005</c:v>
                </c:pt>
                <c:pt idx="109">
                  <c:v>46004</c:v>
                </c:pt>
                <c:pt idx="110">
                  <c:v>46003</c:v>
                </c:pt>
                <c:pt idx="111">
                  <c:v>46002</c:v>
                </c:pt>
                <c:pt idx="112">
                  <c:v>46001</c:v>
                </c:pt>
                <c:pt idx="113">
                  <c:v>46000</c:v>
                </c:pt>
                <c:pt idx="114">
                  <c:v>45999</c:v>
                </c:pt>
                <c:pt idx="115">
                  <c:v>45998</c:v>
                </c:pt>
                <c:pt idx="116">
                  <c:v>45997</c:v>
                </c:pt>
                <c:pt idx="117">
                  <c:v>45996</c:v>
                </c:pt>
                <c:pt idx="118">
                  <c:v>45995</c:v>
                </c:pt>
                <c:pt idx="119">
                  <c:v>45994</c:v>
                </c:pt>
                <c:pt idx="120">
                  <c:v>45993</c:v>
                </c:pt>
                <c:pt idx="121">
                  <c:v>45992</c:v>
                </c:pt>
                <c:pt idx="122">
                  <c:v>45991</c:v>
                </c:pt>
                <c:pt idx="123">
                  <c:v>45990</c:v>
                </c:pt>
                <c:pt idx="124">
                  <c:v>45989</c:v>
                </c:pt>
                <c:pt idx="125">
                  <c:v>45988</c:v>
                </c:pt>
                <c:pt idx="126">
                  <c:v>45987</c:v>
                </c:pt>
                <c:pt idx="127">
                  <c:v>45986</c:v>
                </c:pt>
                <c:pt idx="128">
                  <c:v>45985</c:v>
                </c:pt>
                <c:pt idx="129">
                  <c:v>45984</c:v>
                </c:pt>
                <c:pt idx="130">
                  <c:v>45983</c:v>
                </c:pt>
                <c:pt idx="131">
                  <c:v>45982</c:v>
                </c:pt>
                <c:pt idx="132">
                  <c:v>45981</c:v>
                </c:pt>
                <c:pt idx="133">
                  <c:v>45980</c:v>
                </c:pt>
                <c:pt idx="134">
                  <c:v>45979</c:v>
                </c:pt>
                <c:pt idx="135">
                  <c:v>45978</c:v>
                </c:pt>
                <c:pt idx="136">
                  <c:v>45977</c:v>
                </c:pt>
                <c:pt idx="137">
                  <c:v>45976</c:v>
                </c:pt>
                <c:pt idx="138">
                  <c:v>45975</c:v>
                </c:pt>
                <c:pt idx="139">
                  <c:v>45974</c:v>
                </c:pt>
                <c:pt idx="140">
                  <c:v>45973</c:v>
                </c:pt>
                <c:pt idx="141">
                  <c:v>45972</c:v>
                </c:pt>
                <c:pt idx="142">
                  <c:v>45971</c:v>
                </c:pt>
                <c:pt idx="143">
                  <c:v>45970</c:v>
                </c:pt>
                <c:pt idx="144">
                  <c:v>45969</c:v>
                </c:pt>
                <c:pt idx="145">
                  <c:v>45968</c:v>
                </c:pt>
                <c:pt idx="146">
                  <c:v>45967</c:v>
                </c:pt>
                <c:pt idx="147">
                  <c:v>45966</c:v>
                </c:pt>
                <c:pt idx="148">
                  <c:v>45965</c:v>
                </c:pt>
                <c:pt idx="149">
                  <c:v>45964</c:v>
                </c:pt>
                <c:pt idx="150">
                  <c:v>45963</c:v>
                </c:pt>
                <c:pt idx="151">
                  <c:v>45962</c:v>
                </c:pt>
                <c:pt idx="152">
                  <c:v>45961</c:v>
                </c:pt>
                <c:pt idx="153">
                  <c:v>45960</c:v>
                </c:pt>
                <c:pt idx="154">
                  <c:v>45959</c:v>
                </c:pt>
                <c:pt idx="155">
                  <c:v>45958</c:v>
                </c:pt>
                <c:pt idx="156">
                  <c:v>45957</c:v>
                </c:pt>
                <c:pt idx="157">
                  <c:v>45956</c:v>
                </c:pt>
                <c:pt idx="158">
                  <c:v>45955</c:v>
                </c:pt>
                <c:pt idx="159">
                  <c:v>45954</c:v>
                </c:pt>
                <c:pt idx="160">
                  <c:v>45953</c:v>
                </c:pt>
                <c:pt idx="161">
                  <c:v>45952</c:v>
                </c:pt>
                <c:pt idx="162">
                  <c:v>45951</c:v>
                </c:pt>
                <c:pt idx="163">
                  <c:v>45950</c:v>
                </c:pt>
                <c:pt idx="164">
                  <c:v>45949</c:v>
                </c:pt>
                <c:pt idx="165">
                  <c:v>45948</c:v>
                </c:pt>
                <c:pt idx="166">
                  <c:v>45947</c:v>
                </c:pt>
                <c:pt idx="167">
                  <c:v>45946</c:v>
                </c:pt>
                <c:pt idx="168">
                  <c:v>45945</c:v>
                </c:pt>
                <c:pt idx="169">
                  <c:v>45944</c:v>
                </c:pt>
                <c:pt idx="170">
                  <c:v>45943</c:v>
                </c:pt>
                <c:pt idx="171">
                  <c:v>45942</c:v>
                </c:pt>
                <c:pt idx="172">
                  <c:v>45941</c:v>
                </c:pt>
                <c:pt idx="173">
                  <c:v>45940</c:v>
                </c:pt>
                <c:pt idx="174">
                  <c:v>45939</c:v>
                </c:pt>
                <c:pt idx="175">
                  <c:v>45938</c:v>
                </c:pt>
                <c:pt idx="176">
                  <c:v>45937</c:v>
                </c:pt>
                <c:pt idx="177">
                  <c:v>45936</c:v>
                </c:pt>
                <c:pt idx="178">
                  <c:v>45935</c:v>
                </c:pt>
                <c:pt idx="179">
                  <c:v>45934</c:v>
                </c:pt>
                <c:pt idx="180">
                  <c:v>45933</c:v>
                </c:pt>
                <c:pt idx="181">
                  <c:v>45932</c:v>
                </c:pt>
                <c:pt idx="182">
                  <c:v>45931</c:v>
                </c:pt>
              </c:numCache>
            </c:numRef>
          </c:cat>
          <c:val>
            <c:numRef>
              <c:f>'Demand Graphs Oct 26'!$B$2:$B$184</c:f>
              <c:numCache>
                <c:formatCode>General</c:formatCode>
                <c:ptCount val="183"/>
                <c:pt idx="0">
                  <c:v>209.893</c:v>
                </c:pt>
                <c:pt idx="1">
                  <c:v>209.09299999999999</c:v>
                </c:pt>
                <c:pt idx="2">
                  <c:v>201.226</c:v>
                </c:pt>
                <c:pt idx="3">
                  <c:v>206.55199999999999</c:v>
                </c:pt>
                <c:pt idx="4">
                  <c:v>194.59899999999999</c:v>
                </c:pt>
                <c:pt idx="5">
                  <c:v>206.99299999999999</c:v>
                </c:pt>
                <c:pt idx="6">
                  <c:v>233.125</c:v>
                </c:pt>
                <c:pt idx="7">
                  <c:v>221.79599999999999</c:v>
                </c:pt>
                <c:pt idx="8">
                  <c:v>207.471</c:v>
                </c:pt>
                <c:pt idx="9">
                  <c:v>215.398</c:v>
                </c:pt>
                <c:pt idx="10">
                  <c:v>197.88</c:v>
                </c:pt>
                <c:pt idx="11">
                  <c:v>191.48699999999999</c:v>
                </c:pt>
                <c:pt idx="12">
                  <c:v>201.96799999999999</c:v>
                </c:pt>
                <c:pt idx="13">
                  <c:v>199.09299999999999</c:v>
                </c:pt>
                <c:pt idx="14">
                  <c:v>203.06299999999999</c:v>
                </c:pt>
                <c:pt idx="15">
                  <c:v>203.25299999999999</c:v>
                </c:pt>
                <c:pt idx="16">
                  <c:v>229.185</c:v>
                </c:pt>
                <c:pt idx="17">
                  <c:v>222.99100000000001</c:v>
                </c:pt>
                <c:pt idx="18">
                  <c:v>221.18</c:v>
                </c:pt>
                <c:pt idx="19">
                  <c:v>232.167</c:v>
                </c:pt>
                <c:pt idx="20">
                  <c:v>226.053</c:v>
                </c:pt>
                <c:pt idx="21">
                  <c:v>213.37100000000001</c:v>
                </c:pt>
                <c:pt idx="22">
                  <c:v>217.29900000000001</c:v>
                </c:pt>
                <c:pt idx="23">
                  <c:v>241.61199999999999</c:v>
                </c:pt>
                <c:pt idx="24">
                  <c:v>241.70500000000001</c:v>
                </c:pt>
                <c:pt idx="25">
                  <c:v>244.31700000000001</c:v>
                </c:pt>
                <c:pt idx="26">
                  <c:v>252.773</c:v>
                </c:pt>
                <c:pt idx="27">
                  <c:v>231.28</c:v>
                </c:pt>
                <c:pt idx="28">
                  <c:v>225.935</c:v>
                </c:pt>
                <c:pt idx="29">
                  <c:v>229.089</c:v>
                </c:pt>
                <c:pt idx="30">
                  <c:v>211.35599999999999</c:v>
                </c:pt>
                <c:pt idx="31">
                  <c:v>197.82900000000001</c:v>
                </c:pt>
                <c:pt idx="32">
                  <c:v>216.208</c:v>
                </c:pt>
                <c:pt idx="33">
                  <c:v>222.102</c:v>
                </c:pt>
                <c:pt idx="34">
                  <c:v>225.45400000000001</c:v>
                </c:pt>
                <c:pt idx="35">
                  <c:v>226.965</c:v>
                </c:pt>
                <c:pt idx="36">
                  <c:v>219.43</c:v>
                </c:pt>
                <c:pt idx="37">
                  <c:v>220.21299999999999</c:v>
                </c:pt>
                <c:pt idx="38">
                  <c:v>200.76499999999999</c:v>
                </c:pt>
                <c:pt idx="39">
                  <c:v>201.006</c:v>
                </c:pt>
                <c:pt idx="40">
                  <c:v>240.85900000000001</c:v>
                </c:pt>
                <c:pt idx="41">
                  <c:v>317.238</c:v>
                </c:pt>
                <c:pt idx="42">
                  <c:v>300.149</c:v>
                </c:pt>
                <c:pt idx="43">
                  <c:v>312.35500000000002</c:v>
                </c:pt>
                <c:pt idx="44">
                  <c:v>276.21499999999997</c:v>
                </c:pt>
                <c:pt idx="45">
                  <c:v>268.53699999999998</c:v>
                </c:pt>
                <c:pt idx="46">
                  <c:v>307.08</c:v>
                </c:pt>
                <c:pt idx="47">
                  <c:v>321.23</c:v>
                </c:pt>
                <c:pt idx="48">
                  <c:v>287.55200000000002</c:v>
                </c:pt>
                <c:pt idx="49">
                  <c:v>276.40800000000002</c:v>
                </c:pt>
                <c:pt idx="50">
                  <c:v>287.62799999999999</c:v>
                </c:pt>
                <c:pt idx="51">
                  <c:v>293.93400000000003</c:v>
                </c:pt>
                <c:pt idx="52">
                  <c:v>271.971</c:v>
                </c:pt>
                <c:pt idx="53">
                  <c:v>268.73899999999998</c:v>
                </c:pt>
                <c:pt idx="54">
                  <c:v>283.82400000000001</c:v>
                </c:pt>
                <c:pt idx="55">
                  <c:v>290.298</c:v>
                </c:pt>
                <c:pt idx="56">
                  <c:v>289.23599999999999</c:v>
                </c:pt>
                <c:pt idx="57">
                  <c:v>298.42599999999999</c:v>
                </c:pt>
                <c:pt idx="58">
                  <c:v>272.44600000000003</c:v>
                </c:pt>
                <c:pt idx="59">
                  <c:v>256.14100000000002</c:v>
                </c:pt>
                <c:pt idx="60">
                  <c:v>249.821</c:v>
                </c:pt>
                <c:pt idx="61">
                  <c:v>249.93700000000001</c:v>
                </c:pt>
                <c:pt idx="62">
                  <c:v>308.125</c:v>
                </c:pt>
                <c:pt idx="63">
                  <c:v>305.45800000000003</c:v>
                </c:pt>
                <c:pt idx="64">
                  <c:v>274.952</c:v>
                </c:pt>
                <c:pt idx="65">
                  <c:v>307.12700000000001</c:v>
                </c:pt>
                <c:pt idx="66">
                  <c:v>259.88099999999997</c:v>
                </c:pt>
                <c:pt idx="67">
                  <c:v>251.46799999999999</c:v>
                </c:pt>
                <c:pt idx="68">
                  <c:v>259.66199999999998</c:v>
                </c:pt>
                <c:pt idx="69">
                  <c:v>260.44900000000001</c:v>
                </c:pt>
                <c:pt idx="70">
                  <c:v>260.54399999999998</c:v>
                </c:pt>
                <c:pt idx="71">
                  <c:v>272.46899999999999</c:v>
                </c:pt>
                <c:pt idx="72">
                  <c:v>296.88</c:v>
                </c:pt>
                <c:pt idx="73">
                  <c:v>263.25900000000001</c:v>
                </c:pt>
                <c:pt idx="74">
                  <c:v>271.28500000000003</c:v>
                </c:pt>
                <c:pt idx="75">
                  <c:v>297.05</c:v>
                </c:pt>
                <c:pt idx="76">
                  <c:v>292.90600000000001</c:v>
                </c:pt>
                <c:pt idx="77">
                  <c:v>301.08999999999997</c:v>
                </c:pt>
                <c:pt idx="78">
                  <c:v>280.53199999999998</c:v>
                </c:pt>
                <c:pt idx="79">
                  <c:v>270.553</c:v>
                </c:pt>
                <c:pt idx="80">
                  <c:v>285.27499999999998</c:v>
                </c:pt>
                <c:pt idx="81">
                  <c:v>325.26600000000002</c:v>
                </c:pt>
                <c:pt idx="82">
                  <c:v>321.82400000000001</c:v>
                </c:pt>
                <c:pt idx="83">
                  <c:v>357.49</c:v>
                </c:pt>
                <c:pt idx="84">
                  <c:v>339.76100000000002</c:v>
                </c:pt>
                <c:pt idx="85">
                  <c:v>378.12299999999999</c:v>
                </c:pt>
                <c:pt idx="86">
                  <c:v>407.52300000000002</c:v>
                </c:pt>
                <c:pt idx="87">
                  <c:v>337.63400000000001</c:v>
                </c:pt>
                <c:pt idx="88">
                  <c:v>290.803</c:v>
                </c:pt>
                <c:pt idx="89">
                  <c:v>288.37700000000001</c:v>
                </c:pt>
                <c:pt idx="90">
                  <c:v>272.38</c:v>
                </c:pt>
                <c:pt idx="91">
                  <c:v>287.67</c:v>
                </c:pt>
                <c:pt idx="92">
                  <c:v>276.95699999999999</c:v>
                </c:pt>
                <c:pt idx="93">
                  <c:v>272.78399999999999</c:v>
                </c:pt>
                <c:pt idx="94">
                  <c:v>255.46600000000001</c:v>
                </c:pt>
                <c:pt idx="95">
                  <c:v>233.643</c:v>
                </c:pt>
                <c:pt idx="96">
                  <c:v>241.73099999999999</c:v>
                </c:pt>
                <c:pt idx="97">
                  <c:v>231.54300000000001</c:v>
                </c:pt>
                <c:pt idx="98">
                  <c:v>234.155</c:v>
                </c:pt>
                <c:pt idx="99">
                  <c:v>234.98500000000001</c:v>
                </c:pt>
                <c:pt idx="100">
                  <c:v>248.99700000000001</c:v>
                </c:pt>
                <c:pt idx="101">
                  <c:v>221.50899999999999</c:v>
                </c:pt>
                <c:pt idx="102">
                  <c:v>229.96</c:v>
                </c:pt>
                <c:pt idx="103">
                  <c:v>232</c:v>
                </c:pt>
                <c:pt idx="104">
                  <c:v>230.43700000000001</c:v>
                </c:pt>
                <c:pt idx="105">
                  <c:v>252.03899999999999</c:v>
                </c:pt>
                <c:pt idx="106">
                  <c:v>271.83199999999999</c:v>
                </c:pt>
                <c:pt idx="107">
                  <c:v>242.45400000000001</c:v>
                </c:pt>
                <c:pt idx="108">
                  <c:v>234.166</c:v>
                </c:pt>
                <c:pt idx="109">
                  <c:v>243.96899999999999</c:v>
                </c:pt>
                <c:pt idx="110">
                  <c:v>245.92</c:v>
                </c:pt>
                <c:pt idx="111">
                  <c:v>239.66</c:v>
                </c:pt>
                <c:pt idx="112">
                  <c:v>212.358</c:v>
                </c:pt>
                <c:pt idx="113">
                  <c:v>201.429</c:v>
                </c:pt>
                <c:pt idx="114">
                  <c:v>214.39699999999999</c:v>
                </c:pt>
                <c:pt idx="115">
                  <c:v>200.52600000000001</c:v>
                </c:pt>
                <c:pt idx="116">
                  <c:v>200.02</c:v>
                </c:pt>
                <c:pt idx="117">
                  <c:v>280.29899999999998</c:v>
                </c:pt>
                <c:pt idx="118">
                  <c:v>284.60300000000001</c:v>
                </c:pt>
                <c:pt idx="119">
                  <c:v>283.76400000000001</c:v>
                </c:pt>
                <c:pt idx="120">
                  <c:v>256.60899999999998</c:v>
                </c:pt>
                <c:pt idx="121">
                  <c:v>242.31899999999999</c:v>
                </c:pt>
                <c:pt idx="122">
                  <c:v>232.41300000000001</c:v>
                </c:pt>
                <c:pt idx="123">
                  <c:v>220.5</c:v>
                </c:pt>
                <c:pt idx="124">
                  <c:v>217.547</c:v>
                </c:pt>
                <c:pt idx="125">
                  <c:v>216.00299999999999</c:v>
                </c:pt>
                <c:pt idx="126">
                  <c:v>302.33100000000002</c:v>
                </c:pt>
                <c:pt idx="127">
                  <c:v>312.70699999999999</c:v>
                </c:pt>
                <c:pt idx="128">
                  <c:v>278.33800000000002</c:v>
                </c:pt>
                <c:pt idx="129">
                  <c:v>229.678</c:v>
                </c:pt>
                <c:pt idx="130">
                  <c:v>252.23699999999999</c:v>
                </c:pt>
                <c:pt idx="131">
                  <c:v>328.80900000000003</c:v>
                </c:pt>
                <c:pt idx="132">
                  <c:v>349.50099999999998</c:v>
                </c:pt>
                <c:pt idx="133">
                  <c:v>299.33800000000002</c:v>
                </c:pt>
                <c:pt idx="134">
                  <c:v>285.22500000000002</c:v>
                </c:pt>
                <c:pt idx="135">
                  <c:v>266.73099999999999</c:v>
                </c:pt>
                <c:pt idx="136">
                  <c:v>237.85</c:v>
                </c:pt>
                <c:pt idx="137">
                  <c:v>212.291</c:v>
                </c:pt>
                <c:pt idx="138">
                  <c:v>212.68199999999999</c:v>
                </c:pt>
                <c:pt idx="139">
                  <c:v>199.45</c:v>
                </c:pt>
                <c:pt idx="140">
                  <c:v>209.542</c:v>
                </c:pt>
                <c:pt idx="141">
                  <c:v>220.69399999999999</c:v>
                </c:pt>
                <c:pt idx="142">
                  <c:v>211.02</c:v>
                </c:pt>
                <c:pt idx="143">
                  <c:v>198.06800000000001</c:v>
                </c:pt>
                <c:pt idx="144">
                  <c:v>194.44800000000001</c:v>
                </c:pt>
                <c:pt idx="145">
                  <c:v>206.47200000000001</c:v>
                </c:pt>
                <c:pt idx="146">
                  <c:v>205.98</c:v>
                </c:pt>
                <c:pt idx="147">
                  <c:v>203.73500000000001</c:v>
                </c:pt>
                <c:pt idx="148">
                  <c:v>212.05699999999999</c:v>
                </c:pt>
                <c:pt idx="149">
                  <c:v>207.94</c:v>
                </c:pt>
                <c:pt idx="150">
                  <c:v>210.59100000000001</c:v>
                </c:pt>
                <c:pt idx="151">
                  <c:v>205.142</c:v>
                </c:pt>
                <c:pt idx="152">
                  <c:v>176.12700000000001</c:v>
                </c:pt>
                <c:pt idx="153">
                  <c:v>213.96199999999999</c:v>
                </c:pt>
                <c:pt idx="154">
                  <c:v>196.11099999999999</c:v>
                </c:pt>
                <c:pt idx="155">
                  <c:v>190.23</c:v>
                </c:pt>
                <c:pt idx="156">
                  <c:v>183.571</c:v>
                </c:pt>
                <c:pt idx="157">
                  <c:v>176.524</c:v>
                </c:pt>
                <c:pt idx="158">
                  <c:v>181.11600000000001</c:v>
                </c:pt>
                <c:pt idx="159">
                  <c:v>195.422</c:v>
                </c:pt>
                <c:pt idx="160">
                  <c:v>202.84700000000001</c:v>
                </c:pt>
                <c:pt idx="161">
                  <c:v>209.28899999999999</c:v>
                </c:pt>
                <c:pt idx="162">
                  <c:v>205.97499999999999</c:v>
                </c:pt>
                <c:pt idx="163">
                  <c:v>201.93199999999999</c:v>
                </c:pt>
                <c:pt idx="164">
                  <c:v>176.42699999999999</c:v>
                </c:pt>
                <c:pt idx="165">
                  <c:v>173.27408</c:v>
                </c:pt>
                <c:pt idx="166">
                  <c:v>194.155</c:v>
                </c:pt>
                <c:pt idx="167">
                  <c:v>200.32</c:v>
                </c:pt>
                <c:pt idx="168">
                  <c:v>210.315</c:v>
                </c:pt>
                <c:pt idx="169">
                  <c:v>211.71600000000001</c:v>
                </c:pt>
                <c:pt idx="170">
                  <c:v>211.96700000000001</c:v>
                </c:pt>
                <c:pt idx="171">
                  <c:v>180.977</c:v>
                </c:pt>
                <c:pt idx="172">
                  <c:v>175.05099999999999</c:v>
                </c:pt>
                <c:pt idx="173">
                  <c:v>184.364</c:v>
                </c:pt>
                <c:pt idx="174">
                  <c:v>170.99199999999999</c:v>
                </c:pt>
                <c:pt idx="175">
                  <c:v>178.2</c:v>
                </c:pt>
                <c:pt idx="176">
                  <c:v>166.87700000000001</c:v>
                </c:pt>
                <c:pt idx="177">
                  <c:v>155.55600000000001</c:v>
                </c:pt>
                <c:pt idx="178">
                  <c:v>138.53200000000001</c:v>
                </c:pt>
                <c:pt idx="179">
                  <c:v>130.83000000000001</c:v>
                </c:pt>
                <c:pt idx="180">
                  <c:v>165.68600000000001</c:v>
                </c:pt>
                <c:pt idx="181">
                  <c:v>152.791</c:v>
                </c:pt>
                <c:pt idx="182">
                  <c:v>136.43700000000001</c:v>
                </c:pt>
              </c:numCache>
            </c:numRef>
          </c:val>
          <c:smooth val="0"/>
          <c:extLst>
            <c:ext xmlns:c16="http://schemas.microsoft.com/office/drawing/2014/chart" uri="{C3380CC4-5D6E-409C-BE32-E72D297353CC}">
              <c16:uniqueId val="{00000000-B09B-49F2-B5A0-392482171A5C}"/>
            </c:ext>
          </c:extLst>
        </c:ser>
        <c:ser>
          <c:idx val="1"/>
          <c:order val="1"/>
          <c:tx>
            <c:strRef>
              <c:f>'Demand Graphs Oct 26'!$C$1</c:f>
              <c:strCache>
                <c:ptCount val="1"/>
                <c:pt idx="0">
                  <c:v>2024/25</c:v>
                </c:pt>
              </c:strCache>
            </c:strRef>
          </c:tx>
          <c:spPr>
            <a:ln w="28575" cap="rnd">
              <a:solidFill>
                <a:srgbClr val="00B2A1"/>
              </a:solidFill>
              <a:round/>
            </a:ln>
            <a:effectLst/>
          </c:spPr>
          <c:marker>
            <c:symbol val="none"/>
          </c:marker>
          <c:cat>
            <c:numRef>
              <c:f>'Demand Graphs Oct 26'!$A$2:$A$184</c:f>
              <c:numCache>
                <c:formatCode>d\-mmm\-yy</c:formatCode>
                <c:ptCount val="183"/>
                <c:pt idx="0">
                  <c:v>46113</c:v>
                </c:pt>
                <c:pt idx="1">
                  <c:v>46112</c:v>
                </c:pt>
                <c:pt idx="2">
                  <c:v>46111</c:v>
                </c:pt>
                <c:pt idx="3">
                  <c:v>46110</c:v>
                </c:pt>
                <c:pt idx="4">
                  <c:v>46109</c:v>
                </c:pt>
                <c:pt idx="5">
                  <c:v>46108</c:v>
                </c:pt>
                <c:pt idx="6">
                  <c:v>46107</c:v>
                </c:pt>
                <c:pt idx="7">
                  <c:v>46106</c:v>
                </c:pt>
                <c:pt idx="8">
                  <c:v>46105</c:v>
                </c:pt>
                <c:pt idx="9">
                  <c:v>46104</c:v>
                </c:pt>
                <c:pt idx="10">
                  <c:v>46103</c:v>
                </c:pt>
                <c:pt idx="11">
                  <c:v>46102</c:v>
                </c:pt>
                <c:pt idx="12">
                  <c:v>46101</c:v>
                </c:pt>
                <c:pt idx="13">
                  <c:v>46100</c:v>
                </c:pt>
                <c:pt idx="14">
                  <c:v>46099</c:v>
                </c:pt>
                <c:pt idx="15">
                  <c:v>46098</c:v>
                </c:pt>
                <c:pt idx="16">
                  <c:v>46097</c:v>
                </c:pt>
                <c:pt idx="17">
                  <c:v>46096</c:v>
                </c:pt>
                <c:pt idx="18">
                  <c:v>46095</c:v>
                </c:pt>
                <c:pt idx="19">
                  <c:v>46094</c:v>
                </c:pt>
                <c:pt idx="20">
                  <c:v>46093</c:v>
                </c:pt>
                <c:pt idx="21">
                  <c:v>46092</c:v>
                </c:pt>
                <c:pt idx="22">
                  <c:v>46091</c:v>
                </c:pt>
                <c:pt idx="23">
                  <c:v>46090</c:v>
                </c:pt>
                <c:pt idx="24">
                  <c:v>46089</c:v>
                </c:pt>
                <c:pt idx="25">
                  <c:v>46088</c:v>
                </c:pt>
                <c:pt idx="26">
                  <c:v>46087</c:v>
                </c:pt>
                <c:pt idx="27">
                  <c:v>46086</c:v>
                </c:pt>
                <c:pt idx="28">
                  <c:v>46085</c:v>
                </c:pt>
                <c:pt idx="29">
                  <c:v>46084</c:v>
                </c:pt>
                <c:pt idx="30">
                  <c:v>46083</c:v>
                </c:pt>
                <c:pt idx="31">
                  <c:v>46082</c:v>
                </c:pt>
                <c:pt idx="32">
                  <c:v>46081</c:v>
                </c:pt>
                <c:pt idx="33">
                  <c:v>46080</c:v>
                </c:pt>
                <c:pt idx="34">
                  <c:v>46079</c:v>
                </c:pt>
                <c:pt idx="35">
                  <c:v>46078</c:v>
                </c:pt>
                <c:pt idx="36">
                  <c:v>46077</c:v>
                </c:pt>
                <c:pt idx="37">
                  <c:v>46076</c:v>
                </c:pt>
                <c:pt idx="38">
                  <c:v>46075</c:v>
                </c:pt>
                <c:pt idx="39">
                  <c:v>46074</c:v>
                </c:pt>
                <c:pt idx="40">
                  <c:v>46073</c:v>
                </c:pt>
                <c:pt idx="41">
                  <c:v>46072</c:v>
                </c:pt>
                <c:pt idx="42">
                  <c:v>46071</c:v>
                </c:pt>
                <c:pt idx="43">
                  <c:v>46070</c:v>
                </c:pt>
                <c:pt idx="44">
                  <c:v>46069</c:v>
                </c:pt>
                <c:pt idx="45">
                  <c:v>46068</c:v>
                </c:pt>
                <c:pt idx="46">
                  <c:v>46067</c:v>
                </c:pt>
                <c:pt idx="47">
                  <c:v>46066</c:v>
                </c:pt>
                <c:pt idx="48">
                  <c:v>46065</c:v>
                </c:pt>
                <c:pt idx="49">
                  <c:v>46064</c:v>
                </c:pt>
                <c:pt idx="50">
                  <c:v>46063</c:v>
                </c:pt>
                <c:pt idx="51">
                  <c:v>46062</c:v>
                </c:pt>
                <c:pt idx="52">
                  <c:v>46061</c:v>
                </c:pt>
                <c:pt idx="53">
                  <c:v>46060</c:v>
                </c:pt>
                <c:pt idx="54">
                  <c:v>46059</c:v>
                </c:pt>
                <c:pt idx="55">
                  <c:v>46058</c:v>
                </c:pt>
                <c:pt idx="56">
                  <c:v>46057</c:v>
                </c:pt>
                <c:pt idx="57">
                  <c:v>46056</c:v>
                </c:pt>
                <c:pt idx="58">
                  <c:v>46055</c:v>
                </c:pt>
                <c:pt idx="59">
                  <c:v>46054</c:v>
                </c:pt>
                <c:pt idx="60">
                  <c:v>46053</c:v>
                </c:pt>
                <c:pt idx="61">
                  <c:v>46052</c:v>
                </c:pt>
                <c:pt idx="62">
                  <c:v>46051</c:v>
                </c:pt>
                <c:pt idx="63">
                  <c:v>46050</c:v>
                </c:pt>
                <c:pt idx="64">
                  <c:v>46049</c:v>
                </c:pt>
                <c:pt idx="65">
                  <c:v>46048</c:v>
                </c:pt>
                <c:pt idx="66">
                  <c:v>46047</c:v>
                </c:pt>
                <c:pt idx="67">
                  <c:v>46046</c:v>
                </c:pt>
                <c:pt idx="68">
                  <c:v>46045</c:v>
                </c:pt>
                <c:pt idx="69">
                  <c:v>46044</c:v>
                </c:pt>
                <c:pt idx="70">
                  <c:v>46043</c:v>
                </c:pt>
                <c:pt idx="71">
                  <c:v>46042</c:v>
                </c:pt>
                <c:pt idx="72">
                  <c:v>46041</c:v>
                </c:pt>
                <c:pt idx="73">
                  <c:v>46040</c:v>
                </c:pt>
                <c:pt idx="74">
                  <c:v>46039</c:v>
                </c:pt>
                <c:pt idx="75">
                  <c:v>46038</c:v>
                </c:pt>
                <c:pt idx="76">
                  <c:v>46037</c:v>
                </c:pt>
                <c:pt idx="77">
                  <c:v>46036</c:v>
                </c:pt>
                <c:pt idx="78">
                  <c:v>46035</c:v>
                </c:pt>
                <c:pt idx="79">
                  <c:v>46034</c:v>
                </c:pt>
                <c:pt idx="80">
                  <c:v>46033</c:v>
                </c:pt>
                <c:pt idx="81">
                  <c:v>46032</c:v>
                </c:pt>
                <c:pt idx="82">
                  <c:v>46031</c:v>
                </c:pt>
                <c:pt idx="83">
                  <c:v>46030</c:v>
                </c:pt>
                <c:pt idx="84">
                  <c:v>46029</c:v>
                </c:pt>
                <c:pt idx="85">
                  <c:v>46028</c:v>
                </c:pt>
                <c:pt idx="86">
                  <c:v>46027</c:v>
                </c:pt>
                <c:pt idx="87">
                  <c:v>46026</c:v>
                </c:pt>
                <c:pt idx="88">
                  <c:v>46025</c:v>
                </c:pt>
                <c:pt idx="89">
                  <c:v>46024</c:v>
                </c:pt>
                <c:pt idx="90">
                  <c:v>46023</c:v>
                </c:pt>
                <c:pt idx="91">
                  <c:v>46022</c:v>
                </c:pt>
                <c:pt idx="92">
                  <c:v>46021</c:v>
                </c:pt>
                <c:pt idx="93">
                  <c:v>46020</c:v>
                </c:pt>
                <c:pt idx="94">
                  <c:v>46019</c:v>
                </c:pt>
                <c:pt idx="95">
                  <c:v>46018</c:v>
                </c:pt>
                <c:pt idx="96">
                  <c:v>46017</c:v>
                </c:pt>
                <c:pt idx="97">
                  <c:v>46016</c:v>
                </c:pt>
                <c:pt idx="98">
                  <c:v>46015</c:v>
                </c:pt>
                <c:pt idx="99">
                  <c:v>46014</c:v>
                </c:pt>
                <c:pt idx="100">
                  <c:v>46013</c:v>
                </c:pt>
                <c:pt idx="101">
                  <c:v>46012</c:v>
                </c:pt>
                <c:pt idx="102">
                  <c:v>46011</c:v>
                </c:pt>
                <c:pt idx="103">
                  <c:v>46010</c:v>
                </c:pt>
                <c:pt idx="104">
                  <c:v>46009</c:v>
                </c:pt>
                <c:pt idx="105">
                  <c:v>46008</c:v>
                </c:pt>
                <c:pt idx="106">
                  <c:v>46007</c:v>
                </c:pt>
                <c:pt idx="107">
                  <c:v>46006</c:v>
                </c:pt>
                <c:pt idx="108">
                  <c:v>46005</c:v>
                </c:pt>
                <c:pt idx="109">
                  <c:v>46004</c:v>
                </c:pt>
                <c:pt idx="110">
                  <c:v>46003</c:v>
                </c:pt>
                <c:pt idx="111">
                  <c:v>46002</c:v>
                </c:pt>
                <c:pt idx="112">
                  <c:v>46001</c:v>
                </c:pt>
                <c:pt idx="113">
                  <c:v>46000</c:v>
                </c:pt>
                <c:pt idx="114">
                  <c:v>45999</c:v>
                </c:pt>
                <c:pt idx="115">
                  <c:v>45998</c:v>
                </c:pt>
                <c:pt idx="116">
                  <c:v>45997</c:v>
                </c:pt>
                <c:pt idx="117">
                  <c:v>45996</c:v>
                </c:pt>
                <c:pt idx="118">
                  <c:v>45995</c:v>
                </c:pt>
                <c:pt idx="119">
                  <c:v>45994</c:v>
                </c:pt>
                <c:pt idx="120">
                  <c:v>45993</c:v>
                </c:pt>
                <c:pt idx="121">
                  <c:v>45992</c:v>
                </c:pt>
                <c:pt idx="122">
                  <c:v>45991</c:v>
                </c:pt>
                <c:pt idx="123">
                  <c:v>45990</c:v>
                </c:pt>
                <c:pt idx="124">
                  <c:v>45989</c:v>
                </c:pt>
                <c:pt idx="125">
                  <c:v>45988</c:v>
                </c:pt>
                <c:pt idx="126">
                  <c:v>45987</c:v>
                </c:pt>
                <c:pt idx="127">
                  <c:v>45986</c:v>
                </c:pt>
                <c:pt idx="128">
                  <c:v>45985</c:v>
                </c:pt>
                <c:pt idx="129">
                  <c:v>45984</c:v>
                </c:pt>
                <c:pt idx="130">
                  <c:v>45983</c:v>
                </c:pt>
                <c:pt idx="131">
                  <c:v>45982</c:v>
                </c:pt>
                <c:pt idx="132">
                  <c:v>45981</c:v>
                </c:pt>
                <c:pt idx="133">
                  <c:v>45980</c:v>
                </c:pt>
                <c:pt idx="134">
                  <c:v>45979</c:v>
                </c:pt>
                <c:pt idx="135">
                  <c:v>45978</c:v>
                </c:pt>
                <c:pt idx="136">
                  <c:v>45977</c:v>
                </c:pt>
                <c:pt idx="137">
                  <c:v>45976</c:v>
                </c:pt>
                <c:pt idx="138">
                  <c:v>45975</c:v>
                </c:pt>
                <c:pt idx="139">
                  <c:v>45974</c:v>
                </c:pt>
                <c:pt idx="140">
                  <c:v>45973</c:v>
                </c:pt>
                <c:pt idx="141">
                  <c:v>45972</c:v>
                </c:pt>
                <c:pt idx="142">
                  <c:v>45971</c:v>
                </c:pt>
                <c:pt idx="143">
                  <c:v>45970</c:v>
                </c:pt>
                <c:pt idx="144">
                  <c:v>45969</c:v>
                </c:pt>
                <c:pt idx="145">
                  <c:v>45968</c:v>
                </c:pt>
                <c:pt idx="146">
                  <c:v>45967</c:v>
                </c:pt>
                <c:pt idx="147">
                  <c:v>45966</c:v>
                </c:pt>
                <c:pt idx="148">
                  <c:v>45965</c:v>
                </c:pt>
                <c:pt idx="149">
                  <c:v>45964</c:v>
                </c:pt>
                <c:pt idx="150">
                  <c:v>45963</c:v>
                </c:pt>
                <c:pt idx="151">
                  <c:v>45962</c:v>
                </c:pt>
                <c:pt idx="152">
                  <c:v>45961</c:v>
                </c:pt>
                <c:pt idx="153">
                  <c:v>45960</c:v>
                </c:pt>
                <c:pt idx="154">
                  <c:v>45959</c:v>
                </c:pt>
                <c:pt idx="155">
                  <c:v>45958</c:v>
                </c:pt>
                <c:pt idx="156">
                  <c:v>45957</c:v>
                </c:pt>
                <c:pt idx="157">
                  <c:v>45956</c:v>
                </c:pt>
                <c:pt idx="158">
                  <c:v>45955</c:v>
                </c:pt>
                <c:pt idx="159">
                  <c:v>45954</c:v>
                </c:pt>
                <c:pt idx="160">
                  <c:v>45953</c:v>
                </c:pt>
                <c:pt idx="161">
                  <c:v>45952</c:v>
                </c:pt>
                <c:pt idx="162">
                  <c:v>45951</c:v>
                </c:pt>
                <c:pt idx="163">
                  <c:v>45950</c:v>
                </c:pt>
                <c:pt idx="164">
                  <c:v>45949</c:v>
                </c:pt>
                <c:pt idx="165">
                  <c:v>45948</c:v>
                </c:pt>
                <c:pt idx="166">
                  <c:v>45947</c:v>
                </c:pt>
                <c:pt idx="167">
                  <c:v>45946</c:v>
                </c:pt>
                <c:pt idx="168">
                  <c:v>45945</c:v>
                </c:pt>
                <c:pt idx="169">
                  <c:v>45944</c:v>
                </c:pt>
                <c:pt idx="170">
                  <c:v>45943</c:v>
                </c:pt>
                <c:pt idx="171">
                  <c:v>45942</c:v>
                </c:pt>
                <c:pt idx="172">
                  <c:v>45941</c:v>
                </c:pt>
                <c:pt idx="173">
                  <c:v>45940</c:v>
                </c:pt>
                <c:pt idx="174">
                  <c:v>45939</c:v>
                </c:pt>
                <c:pt idx="175">
                  <c:v>45938</c:v>
                </c:pt>
                <c:pt idx="176">
                  <c:v>45937</c:v>
                </c:pt>
                <c:pt idx="177">
                  <c:v>45936</c:v>
                </c:pt>
                <c:pt idx="178">
                  <c:v>45935</c:v>
                </c:pt>
                <c:pt idx="179">
                  <c:v>45934</c:v>
                </c:pt>
                <c:pt idx="180">
                  <c:v>45933</c:v>
                </c:pt>
                <c:pt idx="181">
                  <c:v>45932</c:v>
                </c:pt>
                <c:pt idx="182">
                  <c:v>45931</c:v>
                </c:pt>
              </c:numCache>
            </c:numRef>
          </c:cat>
          <c:val>
            <c:numRef>
              <c:f>'Demand Graphs Oct 26'!$C$2:$C$184</c:f>
              <c:numCache>
                <c:formatCode>General</c:formatCode>
                <c:ptCount val="183"/>
                <c:pt idx="0">
                  <c:v>175.751</c:v>
                </c:pt>
                <c:pt idx="1">
                  <c:v>204.27099999999999</c:v>
                </c:pt>
                <c:pt idx="2">
                  <c:v>195.203</c:v>
                </c:pt>
                <c:pt idx="3">
                  <c:v>198.488</c:v>
                </c:pt>
                <c:pt idx="4">
                  <c:v>207.41499999999999</c:v>
                </c:pt>
                <c:pt idx="5">
                  <c:v>205.172</c:v>
                </c:pt>
                <c:pt idx="6">
                  <c:v>209.251</c:v>
                </c:pt>
                <c:pt idx="7">
                  <c:v>210.59800000000001</c:v>
                </c:pt>
                <c:pt idx="8">
                  <c:v>214.809</c:v>
                </c:pt>
                <c:pt idx="9">
                  <c:v>210.374</c:v>
                </c:pt>
                <c:pt idx="10">
                  <c:v>199.37799999999999</c:v>
                </c:pt>
                <c:pt idx="11">
                  <c:v>216.85</c:v>
                </c:pt>
                <c:pt idx="12">
                  <c:v>216.292</c:v>
                </c:pt>
                <c:pt idx="13">
                  <c:v>244.976</c:v>
                </c:pt>
                <c:pt idx="14">
                  <c:v>235.43199999999999</c:v>
                </c:pt>
                <c:pt idx="15">
                  <c:v>262.88600000000002</c:v>
                </c:pt>
                <c:pt idx="16">
                  <c:v>236.15199999999999</c:v>
                </c:pt>
                <c:pt idx="17">
                  <c:v>240.72200000000001</c:v>
                </c:pt>
                <c:pt idx="18">
                  <c:v>283.51</c:v>
                </c:pt>
                <c:pt idx="19">
                  <c:v>300.09199999999998</c:v>
                </c:pt>
                <c:pt idx="20">
                  <c:v>274.23</c:v>
                </c:pt>
                <c:pt idx="21">
                  <c:v>252.94399999999999</c:v>
                </c:pt>
                <c:pt idx="22">
                  <c:v>223.65199999999999</c:v>
                </c:pt>
                <c:pt idx="23">
                  <c:v>213.51499999999999</c:v>
                </c:pt>
                <c:pt idx="24">
                  <c:v>208.58500000000001</c:v>
                </c:pt>
                <c:pt idx="25">
                  <c:v>243.834</c:v>
                </c:pt>
                <c:pt idx="26">
                  <c:v>221.98599999999999</c:v>
                </c:pt>
                <c:pt idx="27">
                  <c:v>229.27699999999999</c:v>
                </c:pt>
                <c:pt idx="28">
                  <c:v>232.33099999999999</c:v>
                </c:pt>
                <c:pt idx="29">
                  <c:v>253.328</c:v>
                </c:pt>
                <c:pt idx="30">
                  <c:v>224.00800000000001</c:v>
                </c:pt>
                <c:pt idx="31">
                  <c:v>243.143</c:v>
                </c:pt>
                <c:pt idx="32">
                  <c:v>275.815</c:v>
                </c:pt>
                <c:pt idx="33">
                  <c:v>279.55500000000001</c:v>
                </c:pt>
                <c:pt idx="34">
                  <c:v>272.01900000000001</c:v>
                </c:pt>
                <c:pt idx="35">
                  <c:v>249.44</c:v>
                </c:pt>
                <c:pt idx="36">
                  <c:v>251.411</c:v>
                </c:pt>
                <c:pt idx="37">
                  <c:v>235.678</c:v>
                </c:pt>
                <c:pt idx="38">
                  <c:v>215.86500000000001</c:v>
                </c:pt>
                <c:pt idx="39">
                  <c:v>241.78700000000001</c:v>
                </c:pt>
                <c:pt idx="40">
                  <c:v>231.702</c:v>
                </c:pt>
                <c:pt idx="41">
                  <c:v>275.92399999999998</c:v>
                </c:pt>
                <c:pt idx="42">
                  <c:v>287.91500000000002</c:v>
                </c:pt>
                <c:pt idx="43">
                  <c:v>323.64</c:v>
                </c:pt>
                <c:pt idx="44">
                  <c:v>272.62700000000001</c:v>
                </c:pt>
                <c:pt idx="45">
                  <c:v>294.56299999999999</c:v>
                </c:pt>
                <c:pt idx="46">
                  <c:v>330.41500000000002</c:v>
                </c:pt>
                <c:pt idx="47">
                  <c:v>333.27199999999999</c:v>
                </c:pt>
                <c:pt idx="48">
                  <c:v>319.12599999999998</c:v>
                </c:pt>
                <c:pt idx="49">
                  <c:v>309.024</c:v>
                </c:pt>
                <c:pt idx="50">
                  <c:v>298.84399999999999</c:v>
                </c:pt>
                <c:pt idx="51">
                  <c:v>283.24700000000001</c:v>
                </c:pt>
                <c:pt idx="52">
                  <c:v>298.71699999999998</c:v>
                </c:pt>
                <c:pt idx="53">
                  <c:v>300.173</c:v>
                </c:pt>
                <c:pt idx="54">
                  <c:v>300.63299999999998</c:v>
                </c:pt>
                <c:pt idx="55">
                  <c:v>307.654</c:v>
                </c:pt>
                <c:pt idx="56">
                  <c:v>276.82600000000002</c:v>
                </c:pt>
                <c:pt idx="57">
                  <c:v>293.86399999999998</c:v>
                </c:pt>
                <c:pt idx="58">
                  <c:v>276.73200000000003</c:v>
                </c:pt>
                <c:pt idx="59">
                  <c:v>276.64</c:v>
                </c:pt>
                <c:pt idx="60">
                  <c:v>307.31</c:v>
                </c:pt>
                <c:pt idx="61">
                  <c:v>298.36500000000001</c:v>
                </c:pt>
                <c:pt idx="62">
                  <c:v>262.89299999999997</c:v>
                </c:pt>
                <c:pt idx="63">
                  <c:v>257.363</c:v>
                </c:pt>
                <c:pt idx="64">
                  <c:v>261.517</c:v>
                </c:pt>
                <c:pt idx="65">
                  <c:v>268.56099999999998</c:v>
                </c:pt>
                <c:pt idx="66">
                  <c:v>274.63499999999999</c:v>
                </c:pt>
                <c:pt idx="67">
                  <c:v>263.21600000000001</c:v>
                </c:pt>
                <c:pt idx="68">
                  <c:v>281.75900000000001</c:v>
                </c:pt>
                <c:pt idx="69">
                  <c:v>341.714</c:v>
                </c:pt>
                <c:pt idx="70">
                  <c:v>344.58</c:v>
                </c:pt>
                <c:pt idx="71">
                  <c:v>355.76299999999998</c:v>
                </c:pt>
                <c:pt idx="72">
                  <c:v>335.04199999999997</c:v>
                </c:pt>
                <c:pt idx="73">
                  <c:v>313.69799999999998</c:v>
                </c:pt>
                <c:pt idx="74">
                  <c:v>300.89299999999997</c:v>
                </c:pt>
                <c:pt idx="75">
                  <c:v>298.113</c:v>
                </c:pt>
                <c:pt idx="76">
                  <c:v>290.87</c:v>
                </c:pt>
                <c:pt idx="77">
                  <c:v>298.98599999999999</c:v>
                </c:pt>
                <c:pt idx="78">
                  <c:v>309.64400000000001</c:v>
                </c:pt>
                <c:pt idx="79">
                  <c:v>318.47899999999998</c:v>
                </c:pt>
                <c:pt idx="80">
                  <c:v>362.68799999999999</c:v>
                </c:pt>
                <c:pt idx="81">
                  <c:v>392.68200000000002</c:v>
                </c:pt>
                <c:pt idx="82">
                  <c:v>366.11099999999999</c:v>
                </c:pt>
                <c:pt idx="83">
                  <c:v>386.291</c:v>
                </c:pt>
                <c:pt idx="84">
                  <c:v>310.40499999999997</c:v>
                </c:pt>
                <c:pt idx="85">
                  <c:v>283.47699999999998</c:v>
                </c:pt>
                <c:pt idx="86">
                  <c:v>272.72399999999999</c:v>
                </c:pt>
                <c:pt idx="87">
                  <c:v>312.24700000000001</c:v>
                </c:pt>
                <c:pt idx="88">
                  <c:v>321.90300000000002</c:v>
                </c:pt>
                <c:pt idx="89">
                  <c:v>285.53300000000002</c:v>
                </c:pt>
                <c:pt idx="90">
                  <c:v>247.75399999999999</c:v>
                </c:pt>
                <c:pt idx="91">
                  <c:v>224.60300000000001</c:v>
                </c:pt>
                <c:pt idx="92">
                  <c:v>228.77799999999999</c:v>
                </c:pt>
                <c:pt idx="93">
                  <c:v>224.12799999999999</c:v>
                </c:pt>
                <c:pt idx="94">
                  <c:v>242.608</c:v>
                </c:pt>
                <c:pt idx="95">
                  <c:v>257.76100000000002</c:v>
                </c:pt>
                <c:pt idx="96">
                  <c:v>219.95500000000001</c:v>
                </c:pt>
                <c:pt idx="97">
                  <c:v>206.32400000000001</c:v>
                </c:pt>
                <c:pt idx="98">
                  <c:v>208.24799999999999</c:v>
                </c:pt>
                <c:pt idx="99">
                  <c:v>245.977</c:v>
                </c:pt>
                <c:pt idx="100">
                  <c:v>231.03299999999999</c:v>
                </c:pt>
                <c:pt idx="101">
                  <c:v>229.10400000000001</c:v>
                </c:pt>
                <c:pt idx="102">
                  <c:v>236.77500000000001</c:v>
                </c:pt>
                <c:pt idx="103">
                  <c:v>231.803</c:v>
                </c:pt>
                <c:pt idx="104">
                  <c:v>219.852</c:v>
                </c:pt>
                <c:pt idx="105">
                  <c:v>233.29</c:v>
                </c:pt>
                <c:pt idx="106">
                  <c:v>224.31299999999999</c:v>
                </c:pt>
                <c:pt idx="107">
                  <c:v>239.52699999999999</c:v>
                </c:pt>
                <c:pt idx="108">
                  <c:v>254.392</c:v>
                </c:pt>
                <c:pt idx="109">
                  <c:v>318.10899999999998</c:v>
                </c:pt>
                <c:pt idx="110">
                  <c:v>341.56599999999997</c:v>
                </c:pt>
                <c:pt idx="111">
                  <c:v>348.27499999999998</c:v>
                </c:pt>
                <c:pt idx="112">
                  <c:v>326.767</c:v>
                </c:pt>
                <c:pt idx="113">
                  <c:v>275.16899999999998</c:v>
                </c:pt>
                <c:pt idx="114">
                  <c:v>235.03899999999999</c:v>
                </c:pt>
                <c:pt idx="115">
                  <c:v>232.14699999999999</c:v>
                </c:pt>
                <c:pt idx="116">
                  <c:v>243.428</c:v>
                </c:pt>
                <c:pt idx="117">
                  <c:v>242.80099999999999</c:v>
                </c:pt>
                <c:pt idx="118">
                  <c:v>281.23500000000001</c:v>
                </c:pt>
                <c:pt idx="119">
                  <c:v>302.71600000000001</c:v>
                </c:pt>
                <c:pt idx="120">
                  <c:v>240.85300000000001</c:v>
                </c:pt>
                <c:pt idx="121">
                  <c:v>216.05199999999999</c:v>
                </c:pt>
                <c:pt idx="122">
                  <c:v>206.05799999999999</c:v>
                </c:pt>
                <c:pt idx="123">
                  <c:v>245.11699999999999</c:v>
                </c:pt>
                <c:pt idx="124">
                  <c:v>311.35000000000002</c:v>
                </c:pt>
                <c:pt idx="125">
                  <c:v>299.63900000000001</c:v>
                </c:pt>
                <c:pt idx="126">
                  <c:v>283.33</c:v>
                </c:pt>
                <c:pt idx="127">
                  <c:v>245.68299999999999</c:v>
                </c:pt>
                <c:pt idx="128">
                  <c:v>218.792</c:v>
                </c:pt>
                <c:pt idx="129">
                  <c:v>235.03</c:v>
                </c:pt>
                <c:pt idx="130">
                  <c:v>307.32799999999997</c:v>
                </c:pt>
                <c:pt idx="131">
                  <c:v>330.20699999999999</c:v>
                </c:pt>
                <c:pt idx="132">
                  <c:v>308.928</c:v>
                </c:pt>
                <c:pt idx="133">
                  <c:v>289.62</c:v>
                </c:pt>
                <c:pt idx="134">
                  <c:v>273.68</c:v>
                </c:pt>
                <c:pt idx="135">
                  <c:v>221.048</c:v>
                </c:pt>
                <c:pt idx="136">
                  <c:v>220.309</c:v>
                </c:pt>
                <c:pt idx="137">
                  <c:v>237.05500000000001</c:v>
                </c:pt>
                <c:pt idx="138">
                  <c:v>236.666</c:v>
                </c:pt>
                <c:pt idx="139">
                  <c:v>246.994</c:v>
                </c:pt>
                <c:pt idx="140">
                  <c:v>252.27099999999999</c:v>
                </c:pt>
                <c:pt idx="141">
                  <c:v>226.63399999999999</c:v>
                </c:pt>
                <c:pt idx="142">
                  <c:v>230.29499999999999</c:v>
                </c:pt>
                <c:pt idx="143">
                  <c:v>225.7</c:v>
                </c:pt>
                <c:pt idx="144">
                  <c:v>228.58799999999999</c:v>
                </c:pt>
                <c:pt idx="145">
                  <c:v>213.89699999999999</c:v>
                </c:pt>
                <c:pt idx="146">
                  <c:v>220.511</c:v>
                </c:pt>
                <c:pt idx="147">
                  <c:v>234.51</c:v>
                </c:pt>
                <c:pt idx="148">
                  <c:v>232.30500000000001</c:v>
                </c:pt>
                <c:pt idx="149">
                  <c:v>195.59100000000001</c:v>
                </c:pt>
                <c:pt idx="150">
                  <c:v>197.148</c:v>
                </c:pt>
                <c:pt idx="151">
                  <c:v>195.05600000000001</c:v>
                </c:pt>
                <c:pt idx="152">
                  <c:v>187.98500000000001</c:v>
                </c:pt>
                <c:pt idx="153">
                  <c:v>195.99100000000001</c:v>
                </c:pt>
                <c:pt idx="154">
                  <c:v>189.25399999999999</c:v>
                </c:pt>
                <c:pt idx="155">
                  <c:v>180.393</c:v>
                </c:pt>
                <c:pt idx="156">
                  <c:v>181.03399999999999</c:v>
                </c:pt>
                <c:pt idx="157">
                  <c:v>179.374</c:v>
                </c:pt>
                <c:pt idx="158">
                  <c:v>184.97499999999999</c:v>
                </c:pt>
                <c:pt idx="159">
                  <c:v>177.328</c:v>
                </c:pt>
                <c:pt idx="160">
                  <c:v>178.06</c:v>
                </c:pt>
                <c:pt idx="161">
                  <c:v>178.876</c:v>
                </c:pt>
                <c:pt idx="162">
                  <c:v>180.10900000000001</c:v>
                </c:pt>
                <c:pt idx="163">
                  <c:v>180.36600000000001</c:v>
                </c:pt>
                <c:pt idx="164">
                  <c:v>178.905</c:v>
                </c:pt>
                <c:pt idx="165">
                  <c:v>170.86600000000001</c:v>
                </c:pt>
                <c:pt idx="166">
                  <c:v>167.96899999999999</c:v>
                </c:pt>
                <c:pt idx="167">
                  <c:v>175.84299999999999</c:v>
                </c:pt>
                <c:pt idx="168">
                  <c:v>179.30799999999999</c:v>
                </c:pt>
                <c:pt idx="169">
                  <c:v>230.74600000000001</c:v>
                </c:pt>
                <c:pt idx="170">
                  <c:v>213.04300000000001</c:v>
                </c:pt>
                <c:pt idx="171">
                  <c:v>183.08099999999999</c:v>
                </c:pt>
                <c:pt idx="172">
                  <c:v>199.226</c:v>
                </c:pt>
                <c:pt idx="173">
                  <c:v>182.55799999999999</c:v>
                </c:pt>
                <c:pt idx="174">
                  <c:v>172.94499999999999</c:v>
                </c:pt>
                <c:pt idx="175">
                  <c:v>174.69300000000001</c:v>
                </c:pt>
                <c:pt idx="176">
                  <c:v>168.01300000000001</c:v>
                </c:pt>
                <c:pt idx="177">
                  <c:v>164.21700000000001</c:v>
                </c:pt>
                <c:pt idx="178">
                  <c:v>163.65700000000001</c:v>
                </c:pt>
                <c:pt idx="179">
                  <c:v>178.631</c:v>
                </c:pt>
                <c:pt idx="180">
                  <c:v>182.05699999999999</c:v>
                </c:pt>
                <c:pt idx="181">
                  <c:v>170.37799999999999</c:v>
                </c:pt>
                <c:pt idx="182">
                  <c:v>178.37</c:v>
                </c:pt>
              </c:numCache>
            </c:numRef>
          </c:val>
          <c:smooth val="0"/>
          <c:extLst>
            <c:ext xmlns:c16="http://schemas.microsoft.com/office/drawing/2014/chart" uri="{C3380CC4-5D6E-409C-BE32-E72D297353CC}">
              <c16:uniqueId val="{00000001-B09B-49F2-B5A0-392482171A5C}"/>
            </c:ext>
          </c:extLst>
        </c:ser>
        <c:ser>
          <c:idx val="2"/>
          <c:order val="2"/>
          <c:tx>
            <c:strRef>
              <c:f>'Demand Graphs Oct 26'!$D$1</c:f>
              <c:strCache>
                <c:ptCount val="1"/>
                <c:pt idx="0">
                  <c:v>2023/24</c:v>
                </c:pt>
              </c:strCache>
            </c:strRef>
          </c:tx>
          <c:spPr>
            <a:ln w="28575" cap="rnd">
              <a:solidFill>
                <a:schemeClr val="bg2">
                  <a:lumMod val="75000"/>
                </a:schemeClr>
              </a:solidFill>
              <a:round/>
            </a:ln>
            <a:effectLst/>
          </c:spPr>
          <c:marker>
            <c:symbol val="none"/>
          </c:marker>
          <c:cat>
            <c:numRef>
              <c:f>'Demand Graphs Oct 26'!$A$2:$A$184</c:f>
              <c:numCache>
                <c:formatCode>d\-mmm\-yy</c:formatCode>
                <c:ptCount val="183"/>
                <c:pt idx="0">
                  <c:v>46113</c:v>
                </c:pt>
                <c:pt idx="1">
                  <c:v>46112</c:v>
                </c:pt>
                <c:pt idx="2">
                  <c:v>46111</c:v>
                </c:pt>
                <c:pt idx="3">
                  <c:v>46110</c:v>
                </c:pt>
                <c:pt idx="4">
                  <c:v>46109</c:v>
                </c:pt>
                <c:pt idx="5">
                  <c:v>46108</c:v>
                </c:pt>
                <c:pt idx="6">
                  <c:v>46107</c:v>
                </c:pt>
                <c:pt idx="7">
                  <c:v>46106</c:v>
                </c:pt>
                <c:pt idx="8">
                  <c:v>46105</c:v>
                </c:pt>
                <c:pt idx="9">
                  <c:v>46104</c:v>
                </c:pt>
                <c:pt idx="10">
                  <c:v>46103</c:v>
                </c:pt>
                <c:pt idx="11">
                  <c:v>46102</c:v>
                </c:pt>
                <c:pt idx="12">
                  <c:v>46101</c:v>
                </c:pt>
                <c:pt idx="13">
                  <c:v>46100</c:v>
                </c:pt>
                <c:pt idx="14">
                  <c:v>46099</c:v>
                </c:pt>
                <c:pt idx="15">
                  <c:v>46098</c:v>
                </c:pt>
                <c:pt idx="16">
                  <c:v>46097</c:v>
                </c:pt>
                <c:pt idx="17">
                  <c:v>46096</c:v>
                </c:pt>
                <c:pt idx="18">
                  <c:v>46095</c:v>
                </c:pt>
                <c:pt idx="19">
                  <c:v>46094</c:v>
                </c:pt>
                <c:pt idx="20">
                  <c:v>46093</c:v>
                </c:pt>
                <c:pt idx="21">
                  <c:v>46092</c:v>
                </c:pt>
                <c:pt idx="22">
                  <c:v>46091</c:v>
                </c:pt>
                <c:pt idx="23">
                  <c:v>46090</c:v>
                </c:pt>
                <c:pt idx="24">
                  <c:v>46089</c:v>
                </c:pt>
                <c:pt idx="25">
                  <c:v>46088</c:v>
                </c:pt>
                <c:pt idx="26">
                  <c:v>46087</c:v>
                </c:pt>
                <c:pt idx="27">
                  <c:v>46086</c:v>
                </c:pt>
                <c:pt idx="28">
                  <c:v>46085</c:v>
                </c:pt>
                <c:pt idx="29">
                  <c:v>46084</c:v>
                </c:pt>
                <c:pt idx="30">
                  <c:v>46083</c:v>
                </c:pt>
                <c:pt idx="31">
                  <c:v>46082</c:v>
                </c:pt>
                <c:pt idx="32">
                  <c:v>46081</c:v>
                </c:pt>
                <c:pt idx="33">
                  <c:v>46080</c:v>
                </c:pt>
                <c:pt idx="34">
                  <c:v>46079</c:v>
                </c:pt>
                <c:pt idx="35">
                  <c:v>46078</c:v>
                </c:pt>
                <c:pt idx="36">
                  <c:v>46077</c:v>
                </c:pt>
                <c:pt idx="37">
                  <c:v>46076</c:v>
                </c:pt>
                <c:pt idx="38">
                  <c:v>46075</c:v>
                </c:pt>
                <c:pt idx="39">
                  <c:v>46074</c:v>
                </c:pt>
                <c:pt idx="40">
                  <c:v>46073</c:v>
                </c:pt>
                <c:pt idx="41">
                  <c:v>46072</c:v>
                </c:pt>
                <c:pt idx="42">
                  <c:v>46071</c:v>
                </c:pt>
                <c:pt idx="43">
                  <c:v>46070</c:v>
                </c:pt>
                <c:pt idx="44">
                  <c:v>46069</c:v>
                </c:pt>
                <c:pt idx="45">
                  <c:v>46068</c:v>
                </c:pt>
                <c:pt idx="46">
                  <c:v>46067</c:v>
                </c:pt>
                <c:pt idx="47">
                  <c:v>46066</c:v>
                </c:pt>
                <c:pt idx="48">
                  <c:v>46065</c:v>
                </c:pt>
                <c:pt idx="49">
                  <c:v>46064</c:v>
                </c:pt>
                <c:pt idx="50">
                  <c:v>46063</c:v>
                </c:pt>
                <c:pt idx="51">
                  <c:v>46062</c:v>
                </c:pt>
                <c:pt idx="52">
                  <c:v>46061</c:v>
                </c:pt>
                <c:pt idx="53">
                  <c:v>46060</c:v>
                </c:pt>
                <c:pt idx="54">
                  <c:v>46059</c:v>
                </c:pt>
                <c:pt idx="55">
                  <c:v>46058</c:v>
                </c:pt>
                <c:pt idx="56">
                  <c:v>46057</c:v>
                </c:pt>
                <c:pt idx="57">
                  <c:v>46056</c:v>
                </c:pt>
                <c:pt idx="58">
                  <c:v>46055</c:v>
                </c:pt>
                <c:pt idx="59">
                  <c:v>46054</c:v>
                </c:pt>
                <c:pt idx="60">
                  <c:v>46053</c:v>
                </c:pt>
                <c:pt idx="61">
                  <c:v>46052</c:v>
                </c:pt>
                <c:pt idx="62">
                  <c:v>46051</c:v>
                </c:pt>
                <c:pt idx="63">
                  <c:v>46050</c:v>
                </c:pt>
                <c:pt idx="64">
                  <c:v>46049</c:v>
                </c:pt>
                <c:pt idx="65">
                  <c:v>46048</c:v>
                </c:pt>
                <c:pt idx="66">
                  <c:v>46047</c:v>
                </c:pt>
                <c:pt idx="67">
                  <c:v>46046</c:v>
                </c:pt>
                <c:pt idx="68">
                  <c:v>46045</c:v>
                </c:pt>
                <c:pt idx="69">
                  <c:v>46044</c:v>
                </c:pt>
                <c:pt idx="70">
                  <c:v>46043</c:v>
                </c:pt>
                <c:pt idx="71">
                  <c:v>46042</c:v>
                </c:pt>
                <c:pt idx="72">
                  <c:v>46041</c:v>
                </c:pt>
                <c:pt idx="73">
                  <c:v>46040</c:v>
                </c:pt>
                <c:pt idx="74">
                  <c:v>46039</c:v>
                </c:pt>
                <c:pt idx="75">
                  <c:v>46038</c:v>
                </c:pt>
                <c:pt idx="76">
                  <c:v>46037</c:v>
                </c:pt>
                <c:pt idx="77">
                  <c:v>46036</c:v>
                </c:pt>
                <c:pt idx="78">
                  <c:v>46035</c:v>
                </c:pt>
                <c:pt idx="79">
                  <c:v>46034</c:v>
                </c:pt>
                <c:pt idx="80">
                  <c:v>46033</c:v>
                </c:pt>
                <c:pt idx="81">
                  <c:v>46032</c:v>
                </c:pt>
                <c:pt idx="82">
                  <c:v>46031</c:v>
                </c:pt>
                <c:pt idx="83">
                  <c:v>46030</c:v>
                </c:pt>
                <c:pt idx="84">
                  <c:v>46029</c:v>
                </c:pt>
                <c:pt idx="85">
                  <c:v>46028</c:v>
                </c:pt>
                <c:pt idx="86">
                  <c:v>46027</c:v>
                </c:pt>
                <c:pt idx="87">
                  <c:v>46026</c:v>
                </c:pt>
                <c:pt idx="88">
                  <c:v>46025</c:v>
                </c:pt>
                <c:pt idx="89">
                  <c:v>46024</c:v>
                </c:pt>
                <c:pt idx="90">
                  <c:v>46023</c:v>
                </c:pt>
                <c:pt idx="91">
                  <c:v>46022</c:v>
                </c:pt>
                <c:pt idx="92">
                  <c:v>46021</c:v>
                </c:pt>
                <c:pt idx="93">
                  <c:v>46020</c:v>
                </c:pt>
                <c:pt idx="94">
                  <c:v>46019</c:v>
                </c:pt>
                <c:pt idx="95">
                  <c:v>46018</c:v>
                </c:pt>
                <c:pt idx="96">
                  <c:v>46017</c:v>
                </c:pt>
                <c:pt idx="97">
                  <c:v>46016</c:v>
                </c:pt>
                <c:pt idx="98">
                  <c:v>46015</c:v>
                </c:pt>
                <c:pt idx="99">
                  <c:v>46014</c:v>
                </c:pt>
                <c:pt idx="100">
                  <c:v>46013</c:v>
                </c:pt>
                <c:pt idx="101">
                  <c:v>46012</c:v>
                </c:pt>
                <c:pt idx="102">
                  <c:v>46011</c:v>
                </c:pt>
                <c:pt idx="103">
                  <c:v>46010</c:v>
                </c:pt>
                <c:pt idx="104">
                  <c:v>46009</c:v>
                </c:pt>
                <c:pt idx="105">
                  <c:v>46008</c:v>
                </c:pt>
                <c:pt idx="106">
                  <c:v>46007</c:v>
                </c:pt>
                <c:pt idx="107">
                  <c:v>46006</c:v>
                </c:pt>
                <c:pt idx="108">
                  <c:v>46005</c:v>
                </c:pt>
                <c:pt idx="109">
                  <c:v>46004</c:v>
                </c:pt>
                <c:pt idx="110">
                  <c:v>46003</c:v>
                </c:pt>
                <c:pt idx="111">
                  <c:v>46002</c:v>
                </c:pt>
                <c:pt idx="112">
                  <c:v>46001</c:v>
                </c:pt>
                <c:pt idx="113">
                  <c:v>46000</c:v>
                </c:pt>
                <c:pt idx="114">
                  <c:v>45999</c:v>
                </c:pt>
                <c:pt idx="115">
                  <c:v>45998</c:v>
                </c:pt>
                <c:pt idx="116">
                  <c:v>45997</c:v>
                </c:pt>
                <c:pt idx="117">
                  <c:v>45996</c:v>
                </c:pt>
                <c:pt idx="118">
                  <c:v>45995</c:v>
                </c:pt>
                <c:pt idx="119">
                  <c:v>45994</c:v>
                </c:pt>
                <c:pt idx="120">
                  <c:v>45993</c:v>
                </c:pt>
                <c:pt idx="121">
                  <c:v>45992</c:v>
                </c:pt>
                <c:pt idx="122">
                  <c:v>45991</c:v>
                </c:pt>
                <c:pt idx="123">
                  <c:v>45990</c:v>
                </c:pt>
                <c:pt idx="124">
                  <c:v>45989</c:v>
                </c:pt>
                <c:pt idx="125">
                  <c:v>45988</c:v>
                </c:pt>
                <c:pt idx="126">
                  <c:v>45987</c:v>
                </c:pt>
                <c:pt idx="127">
                  <c:v>45986</c:v>
                </c:pt>
                <c:pt idx="128">
                  <c:v>45985</c:v>
                </c:pt>
                <c:pt idx="129">
                  <c:v>45984</c:v>
                </c:pt>
                <c:pt idx="130">
                  <c:v>45983</c:v>
                </c:pt>
                <c:pt idx="131">
                  <c:v>45982</c:v>
                </c:pt>
                <c:pt idx="132">
                  <c:v>45981</c:v>
                </c:pt>
                <c:pt idx="133">
                  <c:v>45980</c:v>
                </c:pt>
                <c:pt idx="134">
                  <c:v>45979</c:v>
                </c:pt>
                <c:pt idx="135">
                  <c:v>45978</c:v>
                </c:pt>
                <c:pt idx="136">
                  <c:v>45977</c:v>
                </c:pt>
                <c:pt idx="137">
                  <c:v>45976</c:v>
                </c:pt>
                <c:pt idx="138">
                  <c:v>45975</c:v>
                </c:pt>
                <c:pt idx="139">
                  <c:v>45974</c:v>
                </c:pt>
                <c:pt idx="140">
                  <c:v>45973</c:v>
                </c:pt>
                <c:pt idx="141">
                  <c:v>45972</c:v>
                </c:pt>
                <c:pt idx="142">
                  <c:v>45971</c:v>
                </c:pt>
                <c:pt idx="143">
                  <c:v>45970</c:v>
                </c:pt>
                <c:pt idx="144">
                  <c:v>45969</c:v>
                </c:pt>
                <c:pt idx="145">
                  <c:v>45968</c:v>
                </c:pt>
                <c:pt idx="146">
                  <c:v>45967</c:v>
                </c:pt>
                <c:pt idx="147">
                  <c:v>45966</c:v>
                </c:pt>
                <c:pt idx="148">
                  <c:v>45965</c:v>
                </c:pt>
                <c:pt idx="149">
                  <c:v>45964</c:v>
                </c:pt>
                <c:pt idx="150">
                  <c:v>45963</c:v>
                </c:pt>
                <c:pt idx="151">
                  <c:v>45962</c:v>
                </c:pt>
                <c:pt idx="152">
                  <c:v>45961</c:v>
                </c:pt>
                <c:pt idx="153">
                  <c:v>45960</c:v>
                </c:pt>
                <c:pt idx="154">
                  <c:v>45959</c:v>
                </c:pt>
                <c:pt idx="155">
                  <c:v>45958</c:v>
                </c:pt>
                <c:pt idx="156">
                  <c:v>45957</c:v>
                </c:pt>
                <c:pt idx="157">
                  <c:v>45956</c:v>
                </c:pt>
                <c:pt idx="158">
                  <c:v>45955</c:v>
                </c:pt>
                <c:pt idx="159">
                  <c:v>45954</c:v>
                </c:pt>
                <c:pt idx="160">
                  <c:v>45953</c:v>
                </c:pt>
                <c:pt idx="161">
                  <c:v>45952</c:v>
                </c:pt>
                <c:pt idx="162">
                  <c:v>45951</c:v>
                </c:pt>
                <c:pt idx="163">
                  <c:v>45950</c:v>
                </c:pt>
                <c:pt idx="164">
                  <c:v>45949</c:v>
                </c:pt>
                <c:pt idx="165">
                  <c:v>45948</c:v>
                </c:pt>
                <c:pt idx="166">
                  <c:v>45947</c:v>
                </c:pt>
                <c:pt idx="167">
                  <c:v>45946</c:v>
                </c:pt>
                <c:pt idx="168">
                  <c:v>45945</c:v>
                </c:pt>
                <c:pt idx="169">
                  <c:v>45944</c:v>
                </c:pt>
                <c:pt idx="170">
                  <c:v>45943</c:v>
                </c:pt>
                <c:pt idx="171">
                  <c:v>45942</c:v>
                </c:pt>
                <c:pt idx="172">
                  <c:v>45941</c:v>
                </c:pt>
                <c:pt idx="173">
                  <c:v>45940</c:v>
                </c:pt>
                <c:pt idx="174">
                  <c:v>45939</c:v>
                </c:pt>
                <c:pt idx="175">
                  <c:v>45938</c:v>
                </c:pt>
                <c:pt idx="176">
                  <c:v>45937</c:v>
                </c:pt>
                <c:pt idx="177">
                  <c:v>45936</c:v>
                </c:pt>
                <c:pt idx="178">
                  <c:v>45935</c:v>
                </c:pt>
                <c:pt idx="179">
                  <c:v>45934</c:v>
                </c:pt>
                <c:pt idx="180">
                  <c:v>45933</c:v>
                </c:pt>
                <c:pt idx="181">
                  <c:v>45932</c:v>
                </c:pt>
                <c:pt idx="182">
                  <c:v>45931</c:v>
                </c:pt>
              </c:numCache>
            </c:numRef>
          </c:cat>
          <c:val>
            <c:numRef>
              <c:f>'Demand Graphs Oct 26'!$D$2:$D$184</c:f>
              <c:numCache>
                <c:formatCode>General</c:formatCode>
                <c:ptCount val="183"/>
                <c:pt idx="0">
                  <c:v>195.84800000000001</c:v>
                </c:pt>
                <c:pt idx="1">
                  <c:v>193.904</c:v>
                </c:pt>
                <c:pt idx="2">
                  <c:v>181.74299999999999</c:v>
                </c:pt>
                <c:pt idx="3">
                  <c:v>192.179</c:v>
                </c:pt>
                <c:pt idx="4">
                  <c:v>207.70500000000001</c:v>
                </c:pt>
                <c:pt idx="5">
                  <c:v>204.13900000000001</c:v>
                </c:pt>
                <c:pt idx="6">
                  <c:v>213.399</c:v>
                </c:pt>
                <c:pt idx="7">
                  <c:v>218.32900000000001</c:v>
                </c:pt>
                <c:pt idx="8">
                  <c:v>198.745</c:v>
                </c:pt>
                <c:pt idx="9">
                  <c:v>195.60499999999999</c:v>
                </c:pt>
                <c:pt idx="10">
                  <c:v>207.01499999999999</c:v>
                </c:pt>
                <c:pt idx="11">
                  <c:v>209.80799999999999</c:v>
                </c:pt>
                <c:pt idx="12">
                  <c:v>202.47200000000001</c:v>
                </c:pt>
                <c:pt idx="13">
                  <c:v>189.678</c:v>
                </c:pt>
                <c:pt idx="14">
                  <c:v>178.20400000000001</c:v>
                </c:pt>
                <c:pt idx="15">
                  <c:v>175.971</c:v>
                </c:pt>
                <c:pt idx="16">
                  <c:v>186.85</c:v>
                </c:pt>
                <c:pt idx="17">
                  <c:v>189.05600000000001</c:v>
                </c:pt>
                <c:pt idx="18">
                  <c:v>193.66800000000001</c:v>
                </c:pt>
                <c:pt idx="19">
                  <c:v>194.35400000000001</c:v>
                </c:pt>
                <c:pt idx="20">
                  <c:v>224.65299999999999</c:v>
                </c:pt>
                <c:pt idx="21">
                  <c:v>262.036</c:v>
                </c:pt>
                <c:pt idx="22">
                  <c:v>211.91</c:v>
                </c:pt>
                <c:pt idx="23">
                  <c:v>206.42699999999999</c:v>
                </c:pt>
                <c:pt idx="24">
                  <c:v>215.42500000000001</c:v>
                </c:pt>
                <c:pt idx="25">
                  <c:v>229.833</c:v>
                </c:pt>
                <c:pt idx="26">
                  <c:v>247.28700000000001</c:v>
                </c:pt>
                <c:pt idx="27">
                  <c:v>249.376</c:v>
                </c:pt>
                <c:pt idx="28">
                  <c:v>249.447</c:v>
                </c:pt>
                <c:pt idx="29">
                  <c:v>251.83099999999999</c:v>
                </c:pt>
                <c:pt idx="30">
                  <c:v>238.84899999999999</c:v>
                </c:pt>
                <c:pt idx="31">
                  <c:v>252.87</c:v>
                </c:pt>
                <c:pt idx="32">
                  <c:v>237.26499999999999</c:v>
                </c:pt>
                <c:pt idx="33">
                  <c:v>278.51799999999997</c:v>
                </c:pt>
                <c:pt idx="34">
                  <c:v>270.32</c:v>
                </c:pt>
                <c:pt idx="35">
                  <c:v>245.15899999999999</c:v>
                </c:pt>
                <c:pt idx="36">
                  <c:v>259.26</c:v>
                </c:pt>
                <c:pt idx="37">
                  <c:v>249.24700000000001</c:v>
                </c:pt>
                <c:pt idx="38">
                  <c:v>227.89500000000001</c:v>
                </c:pt>
                <c:pt idx="39">
                  <c:v>200.17699999999999</c:v>
                </c:pt>
                <c:pt idx="40">
                  <c:v>225.27600000000001</c:v>
                </c:pt>
                <c:pt idx="41">
                  <c:v>220.87200000000001</c:v>
                </c:pt>
                <c:pt idx="42">
                  <c:v>217.90199999999999</c:v>
                </c:pt>
                <c:pt idx="43">
                  <c:v>216.352</c:v>
                </c:pt>
                <c:pt idx="44">
                  <c:v>209.946</c:v>
                </c:pt>
                <c:pt idx="45">
                  <c:v>221.18700000000001</c:v>
                </c:pt>
                <c:pt idx="46">
                  <c:v>219.95500000000001</c:v>
                </c:pt>
                <c:pt idx="47">
                  <c:v>255.83500000000001</c:v>
                </c:pt>
                <c:pt idx="48">
                  <c:v>245.78</c:v>
                </c:pt>
                <c:pt idx="49">
                  <c:v>228.352</c:v>
                </c:pt>
                <c:pt idx="50">
                  <c:v>230.369</c:v>
                </c:pt>
                <c:pt idx="51">
                  <c:v>229.16499999999999</c:v>
                </c:pt>
                <c:pt idx="52">
                  <c:v>267.11399999999998</c:v>
                </c:pt>
                <c:pt idx="53">
                  <c:v>286.02499999999998</c:v>
                </c:pt>
                <c:pt idx="54">
                  <c:v>217.74799999999999</c:v>
                </c:pt>
                <c:pt idx="55">
                  <c:v>208.44499999999999</c:v>
                </c:pt>
                <c:pt idx="56">
                  <c:v>198.36699999999999</c:v>
                </c:pt>
                <c:pt idx="57">
                  <c:v>217.36699999999999</c:v>
                </c:pt>
                <c:pt idx="58">
                  <c:v>231.934</c:v>
                </c:pt>
                <c:pt idx="59">
                  <c:v>246.499</c:v>
                </c:pt>
                <c:pt idx="60">
                  <c:v>246.27600000000001</c:v>
                </c:pt>
                <c:pt idx="61">
                  <c:v>250.61099999999999</c:v>
                </c:pt>
                <c:pt idx="62">
                  <c:v>246.43299999999999</c:v>
                </c:pt>
                <c:pt idx="63">
                  <c:v>215.74799999999999</c:v>
                </c:pt>
                <c:pt idx="64">
                  <c:v>229.15299999999999</c:v>
                </c:pt>
                <c:pt idx="65">
                  <c:v>216.50899999999999</c:v>
                </c:pt>
                <c:pt idx="66">
                  <c:v>236.881</c:v>
                </c:pt>
                <c:pt idx="67">
                  <c:v>251.54</c:v>
                </c:pt>
                <c:pt idx="68">
                  <c:v>259.161</c:v>
                </c:pt>
                <c:pt idx="69">
                  <c:v>246.97</c:v>
                </c:pt>
                <c:pt idx="70">
                  <c:v>258.14600000000002</c:v>
                </c:pt>
                <c:pt idx="71">
                  <c:v>277.08100000000002</c:v>
                </c:pt>
                <c:pt idx="72">
                  <c:v>342.387</c:v>
                </c:pt>
                <c:pt idx="73">
                  <c:v>386.77800000000002</c:v>
                </c:pt>
                <c:pt idx="74">
                  <c:v>379.238</c:v>
                </c:pt>
                <c:pt idx="75">
                  <c:v>367.24400000000003</c:v>
                </c:pt>
                <c:pt idx="76">
                  <c:v>355.00900000000001</c:v>
                </c:pt>
                <c:pt idx="77">
                  <c:v>287.84800000000001</c:v>
                </c:pt>
                <c:pt idx="78">
                  <c:v>305.54899999999998</c:v>
                </c:pt>
                <c:pt idx="79">
                  <c:v>337.67700000000002</c:v>
                </c:pt>
                <c:pt idx="80">
                  <c:v>355.44600000000003</c:v>
                </c:pt>
                <c:pt idx="81">
                  <c:v>363.97500000000002</c:v>
                </c:pt>
                <c:pt idx="82">
                  <c:v>353.91</c:v>
                </c:pt>
                <c:pt idx="83">
                  <c:v>346.14800000000002</c:v>
                </c:pt>
                <c:pt idx="84">
                  <c:v>293.03100000000001</c:v>
                </c:pt>
                <c:pt idx="85">
                  <c:v>267.459</c:v>
                </c:pt>
                <c:pt idx="86">
                  <c:v>281.83100000000002</c:v>
                </c:pt>
                <c:pt idx="87">
                  <c:v>267.55900000000003</c:v>
                </c:pt>
                <c:pt idx="88">
                  <c:v>238.47499999999999</c:v>
                </c:pt>
                <c:pt idx="89">
                  <c:v>227.55199999999999</c:v>
                </c:pt>
                <c:pt idx="90">
                  <c:v>224.74799999999999</c:v>
                </c:pt>
                <c:pt idx="91">
                  <c:v>218.92</c:v>
                </c:pt>
                <c:pt idx="92">
                  <c:v>215.20400000000001</c:v>
                </c:pt>
                <c:pt idx="93">
                  <c:v>237.917</c:v>
                </c:pt>
                <c:pt idx="94">
                  <c:v>228.78200000000001</c:v>
                </c:pt>
                <c:pt idx="95">
                  <c:v>232.89099999999999</c:v>
                </c:pt>
                <c:pt idx="96">
                  <c:v>230.08</c:v>
                </c:pt>
                <c:pt idx="97">
                  <c:v>220.333</c:v>
                </c:pt>
                <c:pt idx="98">
                  <c:v>225.43600000000001</c:v>
                </c:pt>
                <c:pt idx="99">
                  <c:v>228.703</c:v>
                </c:pt>
                <c:pt idx="100">
                  <c:v>243.21299999999999</c:v>
                </c:pt>
                <c:pt idx="101">
                  <c:v>258.48</c:v>
                </c:pt>
                <c:pt idx="102">
                  <c:v>244.41800000000001</c:v>
                </c:pt>
                <c:pt idx="103">
                  <c:v>266.14999999999998</c:v>
                </c:pt>
                <c:pt idx="104">
                  <c:v>261.97500000000002</c:v>
                </c:pt>
                <c:pt idx="105">
                  <c:v>243.577</c:v>
                </c:pt>
                <c:pt idx="106">
                  <c:v>255.893</c:v>
                </c:pt>
                <c:pt idx="107">
                  <c:v>274.30399999999997</c:v>
                </c:pt>
                <c:pt idx="108">
                  <c:v>308.673</c:v>
                </c:pt>
                <c:pt idx="109">
                  <c:v>288.13299999999998</c:v>
                </c:pt>
                <c:pt idx="110">
                  <c:v>263.53800000000001</c:v>
                </c:pt>
                <c:pt idx="111">
                  <c:v>258.48899999999998</c:v>
                </c:pt>
                <c:pt idx="112">
                  <c:v>222.13</c:v>
                </c:pt>
                <c:pt idx="113">
                  <c:v>224.714</c:v>
                </c:pt>
                <c:pt idx="114">
                  <c:v>274.10300000000001</c:v>
                </c:pt>
                <c:pt idx="115">
                  <c:v>297.09899999999999</c:v>
                </c:pt>
                <c:pt idx="116">
                  <c:v>339.95800000000003</c:v>
                </c:pt>
                <c:pt idx="117">
                  <c:v>332.19099999999997</c:v>
                </c:pt>
                <c:pt idx="118">
                  <c:v>312.55900000000003</c:v>
                </c:pt>
                <c:pt idx="119">
                  <c:v>311.75</c:v>
                </c:pt>
                <c:pt idx="120">
                  <c:v>362.35199999999998</c:v>
                </c:pt>
                <c:pt idx="121">
                  <c:v>379.21</c:v>
                </c:pt>
                <c:pt idx="122">
                  <c:v>368.697</c:v>
                </c:pt>
                <c:pt idx="123">
                  <c:v>337.11900000000003</c:v>
                </c:pt>
                <c:pt idx="124">
                  <c:v>296.22399999999999</c:v>
                </c:pt>
                <c:pt idx="125">
                  <c:v>269.41300000000001</c:v>
                </c:pt>
                <c:pt idx="126">
                  <c:v>278.36200000000002</c:v>
                </c:pt>
                <c:pt idx="127">
                  <c:v>265.04300000000001</c:v>
                </c:pt>
                <c:pt idx="128">
                  <c:v>226.79599999999999</c:v>
                </c:pt>
                <c:pt idx="129">
                  <c:v>209.53299999999999</c:v>
                </c:pt>
                <c:pt idx="130">
                  <c:v>218.345</c:v>
                </c:pt>
                <c:pt idx="131">
                  <c:v>242.93799999999999</c:v>
                </c:pt>
                <c:pt idx="132">
                  <c:v>224.39599999999999</c:v>
                </c:pt>
                <c:pt idx="133">
                  <c:v>201.863</c:v>
                </c:pt>
                <c:pt idx="134">
                  <c:v>196.62299999999999</c:v>
                </c:pt>
                <c:pt idx="135">
                  <c:v>264.42200000000003</c:v>
                </c:pt>
                <c:pt idx="136">
                  <c:v>279.67700000000002</c:v>
                </c:pt>
                <c:pt idx="137">
                  <c:v>268.584</c:v>
                </c:pt>
                <c:pt idx="138">
                  <c:v>245.48099999999999</c:v>
                </c:pt>
                <c:pt idx="139">
                  <c:v>221.94300000000001</c:v>
                </c:pt>
                <c:pt idx="140">
                  <c:v>245.19800000000001</c:v>
                </c:pt>
                <c:pt idx="141">
                  <c:v>246.059</c:v>
                </c:pt>
                <c:pt idx="142">
                  <c:v>255.67099999999999</c:v>
                </c:pt>
                <c:pt idx="143">
                  <c:v>240.29900000000001</c:v>
                </c:pt>
                <c:pt idx="144">
                  <c:v>226.876</c:v>
                </c:pt>
                <c:pt idx="145">
                  <c:v>226.84800000000001</c:v>
                </c:pt>
                <c:pt idx="146">
                  <c:v>227.71700000000001</c:v>
                </c:pt>
                <c:pt idx="147">
                  <c:v>212.09800000000001</c:v>
                </c:pt>
                <c:pt idx="148">
                  <c:v>210.084</c:v>
                </c:pt>
                <c:pt idx="149">
                  <c:v>228.464</c:v>
                </c:pt>
                <c:pt idx="150">
                  <c:v>214.619</c:v>
                </c:pt>
                <c:pt idx="151">
                  <c:v>213.166</c:v>
                </c:pt>
                <c:pt idx="152">
                  <c:v>198.149</c:v>
                </c:pt>
                <c:pt idx="153">
                  <c:v>195.39699999999999</c:v>
                </c:pt>
                <c:pt idx="154">
                  <c:v>187.447</c:v>
                </c:pt>
                <c:pt idx="155">
                  <c:v>187.05199999999999</c:v>
                </c:pt>
                <c:pt idx="156">
                  <c:v>201.87700000000001</c:v>
                </c:pt>
                <c:pt idx="157">
                  <c:v>211.25200000000001</c:v>
                </c:pt>
                <c:pt idx="158">
                  <c:v>221.78299999999999</c:v>
                </c:pt>
                <c:pt idx="159">
                  <c:v>216.58099999999999</c:v>
                </c:pt>
                <c:pt idx="160">
                  <c:v>217.78399999999999</c:v>
                </c:pt>
                <c:pt idx="161">
                  <c:v>185.19399999999999</c:v>
                </c:pt>
                <c:pt idx="162">
                  <c:v>183.596</c:v>
                </c:pt>
                <c:pt idx="163">
                  <c:v>192.536</c:v>
                </c:pt>
                <c:pt idx="164">
                  <c:v>186.05699999999999</c:v>
                </c:pt>
                <c:pt idx="165">
                  <c:v>180.26900000000001</c:v>
                </c:pt>
                <c:pt idx="166">
                  <c:v>192.76400000000001</c:v>
                </c:pt>
                <c:pt idx="167">
                  <c:v>221.71299999999999</c:v>
                </c:pt>
                <c:pt idx="168">
                  <c:v>180.191</c:v>
                </c:pt>
                <c:pt idx="169">
                  <c:v>175.54</c:v>
                </c:pt>
                <c:pt idx="170">
                  <c:v>183.00899999999999</c:v>
                </c:pt>
                <c:pt idx="171">
                  <c:v>188.85400000000001</c:v>
                </c:pt>
                <c:pt idx="172">
                  <c:v>171.53200000000001</c:v>
                </c:pt>
                <c:pt idx="173">
                  <c:v>182.215</c:v>
                </c:pt>
                <c:pt idx="174">
                  <c:v>166.56100000000001</c:v>
                </c:pt>
                <c:pt idx="175">
                  <c:v>149.57599999999999</c:v>
                </c:pt>
                <c:pt idx="176">
                  <c:v>155.38</c:v>
                </c:pt>
                <c:pt idx="177">
                  <c:v>148.22200000000001</c:v>
                </c:pt>
                <c:pt idx="178">
                  <c:v>153.965</c:v>
                </c:pt>
                <c:pt idx="179">
                  <c:v>147.316</c:v>
                </c:pt>
                <c:pt idx="180">
                  <c:v>157.011</c:v>
                </c:pt>
                <c:pt idx="181">
                  <c:v>168.47300000000001</c:v>
                </c:pt>
                <c:pt idx="182">
                  <c:v>156.80500000000001</c:v>
                </c:pt>
              </c:numCache>
            </c:numRef>
          </c:val>
          <c:smooth val="0"/>
          <c:extLst>
            <c:ext xmlns:c16="http://schemas.microsoft.com/office/drawing/2014/chart" uri="{C3380CC4-5D6E-409C-BE32-E72D297353CC}">
              <c16:uniqueId val="{00000002-B09B-49F2-B5A0-392482171A5C}"/>
            </c:ext>
          </c:extLst>
        </c:ser>
        <c:dLbls>
          <c:showLegendKey val="0"/>
          <c:showVal val="0"/>
          <c:showCatName val="0"/>
          <c:showSerName val="0"/>
          <c:showPercent val="0"/>
          <c:showBubbleSize val="0"/>
        </c:dLbls>
        <c:smooth val="0"/>
        <c:axId val="413078304"/>
        <c:axId val="2075505680"/>
      </c:lineChart>
      <c:dateAx>
        <c:axId val="413078304"/>
        <c:scaling>
          <c:orientation val="minMax"/>
        </c:scaling>
        <c:delete val="1"/>
        <c:axPos val="b"/>
        <c:numFmt formatCode="[$-F800]dddd\,\ mmmm\ dd" sourceLinked="0"/>
        <c:majorTickMark val="out"/>
        <c:minorTickMark val="none"/>
        <c:tickLblPos val="nextTo"/>
        <c:crossAx val="2075505680"/>
        <c:crosses val="autoZero"/>
        <c:auto val="1"/>
        <c:lblOffset val="100"/>
        <c:baseTimeUnit val="days"/>
      </c:dateAx>
      <c:valAx>
        <c:axId val="207550568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accent3"/>
                </a:solidFill>
                <a:latin typeface="+mn-lt"/>
                <a:ea typeface="+mn-ea"/>
                <a:cs typeface="+mn-cs"/>
              </a:defRPr>
            </a:pPr>
            <a:endParaRPr lang="en-US"/>
          </a:p>
        </c:txPr>
        <c:crossAx val="41307830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'Demand Graphs Oct 26'!$E$1</c:f>
              <c:strCache>
                <c:ptCount val="1"/>
                <c:pt idx="0">
                  <c:v>3 Year Average</c:v>
                </c:pt>
              </c:strCache>
            </c:strRef>
          </c:tx>
          <c:spPr>
            <a:ln w="28575" cap="rnd">
              <a:solidFill>
                <a:srgbClr val="00B2A1"/>
              </a:solidFill>
              <a:round/>
            </a:ln>
            <a:effectLst/>
          </c:spPr>
          <c:marker>
            <c:symbol val="none"/>
          </c:marker>
          <c:cat>
            <c:numRef>
              <c:f>'Demand Graphs Oct 26'!$A$2:$A$184</c:f>
              <c:numCache>
                <c:formatCode>[$-F800]dddd\,\ mmmm\ dd\,\ yyyy</c:formatCode>
                <c:ptCount val="183"/>
                <c:pt idx="0">
                  <c:v>46113</c:v>
                </c:pt>
                <c:pt idx="1">
                  <c:v>46112</c:v>
                </c:pt>
                <c:pt idx="2">
                  <c:v>46111</c:v>
                </c:pt>
                <c:pt idx="3">
                  <c:v>46110</c:v>
                </c:pt>
                <c:pt idx="4">
                  <c:v>46109</c:v>
                </c:pt>
                <c:pt idx="5">
                  <c:v>46108</c:v>
                </c:pt>
                <c:pt idx="6">
                  <c:v>46107</c:v>
                </c:pt>
                <c:pt idx="7">
                  <c:v>46106</c:v>
                </c:pt>
                <c:pt idx="8">
                  <c:v>46105</c:v>
                </c:pt>
                <c:pt idx="9">
                  <c:v>46104</c:v>
                </c:pt>
                <c:pt idx="10">
                  <c:v>46103</c:v>
                </c:pt>
                <c:pt idx="11">
                  <c:v>46102</c:v>
                </c:pt>
                <c:pt idx="12">
                  <c:v>46101</c:v>
                </c:pt>
                <c:pt idx="13">
                  <c:v>46100</c:v>
                </c:pt>
                <c:pt idx="14">
                  <c:v>46099</c:v>
                </c:pt>
                <c:pt idx="15">
                  <c:v>46098</c:v>
                </c:pt>
                <c:pt idx="16">
                  <c:v>46097</c:v>
                </c:pt>
                <c:pt idx="17">
                  <c:v>46096</c:v>
                </c:pt>
                <c:pt idx="18">
                  <c:v>46095</c:v>
                </c:pt>
                <c:pt idx="19">
                  <c:v>46094</c:v>
                </c:pt>
                <c:pt idx="20">
                  <c:v>46093</c:v>
                </c:pt>
                <c:pt idx="21">
                  <c:v>46092</c:v>
                </c:pt>
                <c:pt idx="22">
                  <c:v>46091</c:v>
                </c:pt>
                <c:pt idx="23">
                  <c:v>46090</c:v>
                </c:pt>
                <c:pt idx="24">
                  <c:v>46089</c:v>
                </c:pt>
                <c:pt idx="25">
                  <c:v>46088</c:v>
                </c:pt>
                <c:pt idx="26">
                  <c:v>46087</c:v>
                </c:pt>
                <c:pt idx="27">
                  <c:v>46086</c:v>
                </c:pt>
                <c:pt idx="28">
                  <c:v>46085</c:v>
                </c:pt>
                <c:pt idx="29">
                  <c:v>46084</c:v>
                </c:pt>
                <c:pt idx="30">
                  <c:v>46083</c:v>
                </c:pt>
                <c:pt idx="31">
                  <c:v>46082</c:v>
                </c:pt>
                <c:pt idx="32">
                  <c:v>46081</c:v>
                </c:pt>
                <c:pt idx="33">
                  <c:v>46080</c:v>
                </c:pt>
                <c:pt idx="34">
                  <c:v>46079</c:v>
                </c:pt>
                <c:pt idx="35">
                  <c:v>46078</c:v>
                </c:pt>
                <c:pt idx="36">
                  <c:v>46077</c:v>
                </c:pt>
                <c:pt idx="37">
                  <c:v>46076</c:v>
                </c:pt>
                <c:pt idx="38">
                  <c:v>46075</c:v>
                </c:pt>
                <c:pt idx="39">
                  <c:v>46074</c:v>
                </c:pt>
                <c:pt idx="40">
                  <c:v>46073</c:v>
                </c:pt>
                <c:pt idx="41">
                  <c:v>46072</c:v>
                </c:pt>
                <c:pt idx="42">
                  <c:v>46071</c:v>
                </c:pt>
                <c:pt idx="43">
                  <c:v>46070</c:v>
                </c:pt>
                <c:pt idx="44">
                  <c:v>46069</c:v>
                </c:pt>
                <c:pt idx="45">
                  <c:v>46068</c:v>
                </c:pt>
                <c:pt idx="46">
                  <c:v>46067</c:v>
                </c:pt>
                <c:pt idx="47">
                  <c:v>46066</c:v>
                </c:pt>
                <c:pt idx="48">
                  <c:v>46065</c:v>
                </c:pt>
                <c:pt idx="49">
                  <c:v>46064</c:v>
                </c:pt>
                <c:pt idx="50">
                  <c:v>46063</c:v>
                </c:pt>
                <c:pt idx="51">
                  <c:v>46062</c:v>
                </c:pt>
                <c:pt idx="52">
                  <c:v>46061</c:v>
                </c:pt>
                <c:pt idx="53">
                  <c:v>46060</c:v>
                </c:pt>
                <c:pt idx="54">
                  <c:v>46059</c:v>
                </c:pt>
                <c:pt idx="55">
                  <c:v>46058</c:v>
                </c:pt>
                <c:pt idx="56">
                  <c:v>46057</c:v>
                </c:pt>
                <c:pt idx="57">
                  <c:v>46056</c:v>
                </c:pt>
                <c:pt idx="58">
                  <c:v>46055</c:v>
                </c:pt>
                <c:pt idx="59">
                  <c:v>46054</c:v>
                </c:pt>
                <c:pt idx="60">
                  <c:v>46053</c:v>
                </c:pt>
                <c:pt idx="61">
                  <c:v>46052</c:v>
                </c:pt>
                <c:pt idx="62">
                  <c:v>46051</c:v>
                </c:pt>
                <c:pt idx="63">
                  <c:v>46050</c:v>
                </c:pt>
                <c:pt idx="64">
                  <c:v>46049</c:v>
                </c:pt>
                <c:pt idx="65">
                  <c:v>46048</c:v>
                </c:pt>
                <c:pt idx="66">
                  <c:v>46047</c:v>
                </c:pt>
                <c:pt idx="67">
                  <c:v>46046</c:v>
                </c:pt>
                <c:pt idx="68">
                  <c:v>46045</c:v>
                </c:pt>
                <c:pt idx="69">
                  <c:v>46044</c:v>
                </c:pt>
                <c:pt idx="70">
                  <c:v>46043</c:v>
                </c:pt>
                <c:pt idx="71">
                  <c:v>46042</c:v>
                </c:pt>
                <c:pt idx="72">
                  <c:v>46041</c:v>
                </c:pt>
                <c:pt idx="73">
                  <c:v>46040</c:v>
                </c:pt>
                <c:pt idx="74">
                  <c:v>46039</c:v>
                </c:pt>
                <c:pt idx="75">
                  <c:v>46038</c:v>
                </c:pt>
                <c:pt idx="76">
                  <c:v>46037</c:v>
                </c:pt>
                <c:pt idx="77">
                  <c:v>46036</c:v>
                </c:pt>
                <c:pt idx="78">
                  <c:v>46035</c:v>
                </c:pt>
                <c:pt idx="79">
                  <c:v>46034</c:v>
                </c:pt>
                <c:pt idx="80">
                  <c:v>46033</c:v>
                </c:pt>
                <c:pt idx="81">
                  <c:v>46032</c:v>
                </c:pt>
                <c:pt idx="82">
                  <c:v>46031</c:v>
                </c:pt>
                <c:pt idx="83">
                  <c:v>46030</c:v>
                </c:pt>
                <c:pt idx="84">
                  <c:v>46029</c:v>
                </c:pt>
                <c:pt idx="85">
                  <c:v>46028</c:v>
                </c:pt>
                <c:pt idx="86">
                  <c:v>46027</c:v>
                </c:pt>
                <c:pt idx="87">
                  <c:v>46026</c:v>
                </c:pt>
                <c:pt idx="88">
                  <c:v>46025</c:v>
                </c:pt>
                <c:pt idx="89">
                  <c:v>46024</c:v>
                </c:pt>
                <c:pt idx="90">
                  <c:v>46023</c:v>
                </c:pt>
                <c:pt idx="91">
                  <c:v>46022</c:v>
                </c:pt>
                <c:pt idx="92">
                  <c:v>46021</c:v>
                </c:pt>
                <c:pt idx="93">
                  <c:v>46020</c:v>
                </c:pt>
                <c:pt idx="94">
                  <c:v>46019</c:v>
                </c:pt>
                <c:pt idx="95">
                  <c:v>46018</c:v>
                </c:pt>
                <c:pt idx="96">
                  <c:v>46017</c:v>
                </c:pt>
                <c:pt idx="97">
                  <c:v>46016</c:v>
                </c:pt>
                <c:pt idx="98">
                  <c:v>46015</c:v>
                </c:pt>
                <c:pt idx="99">
                  <c:v>46014</c:v>
                </c:pt>
                <c:pt idx="100">
                  <c:v>46013</c:v>
                </c:pt>
                <c:pt idx="101">
                  <c:v>46012</c:v>
                </c:pt>
                <c:pt idx="102">
                  <c:v>46011</c:v>
                </c:pt>
                <c:pt idx="103">
                  <c:v>46010</c:v>
                </c:pt>
                <c:pt idx="104">
                  <c:v>46009</c:v>
                </c:pt>
                <c:pt idx="105">
                  <c:v>46008</c:v>
                </c:pt>
                <c:pt idx="106">
                  <c:v>46007</c:v>
                </c:pt>
                <c:pt idx="107">
                  <c:v>46006</c:v>
                </c:pt>
                <c:pt idx="108">
                  <c:v>46005</c:v>
                </c:pt>
                <c:pt idx="109">
                  <c:v>46004</c:v>
                </c:pt>
                <c:pt idx="110">
                  <c:v>46003</c:v>
                </c:pt>
                <c:pt idx="111">
                  <c:v>46002</c:v>
                </c:pt>
                <c:pt idx="112">
                  <c:v>46001</c:v>
                </c:pt>
                <c:pt idx="113">
                  <c:v>46000</c:v>
                </c:pt>
                <c:pt idx="114">
                  <c:v>45999</c:v>
                </c:pt>
                <c:pt idx="115">
                  <c:v>45998</c:v>
                </c:pt>
                <c:pt idx="116">
                  <c:v>45997</c:v>
                </c:pt>
                <c:pt idx="117">
                  <c:v>45996</c:v>
                </c:pt>
                <c:pt idx="118">
                  <c:v>45995</c:v>
                </c:pt>
                <c:pt idx="119">
                  <c:v>45994</c:v>
                </c:pt>
                <c:pt idx="120">
                  <c:v>45993</c:v>
                </c:pt>
                <c:pt idx="121">
                  <c:v>45992</c:v>
                </c:pt>
                <c:pt idx="122">
                  <c:v>45991</c:v>
                </c:pt>
                <c:pt idx="123">
                  <c:v>45990</c:v>
                </c:pt>
                <c:pt idx="124">
                  <c:v>45989</c:v>
                </c:pt>
                <c:pt idx="125">
                  <c:v>45988</c:v>
                </c:pt>
                <c:pt idx="126">
                  <c:v>45987</c:v>
                </c:pt>
                <c:pt idx="127">
                  <c:v>45986</c:v>
                </c:pt>
                <c:pt idx="128">
                  <c:v>45985</c:v>
                </c:pt>
                <c:pt idx="129">
                  <c:v>45984</c:v>
                </c:pt>
                <c:pt idx="130">
                  <c:v>45983</c:v>
                </c:pt>
                <c:pt idx="131">
                  <c:v>45982</c:v>
                </c:pt>
                <c:pt idx="132">
                  <c:v>45981</c:v>
                </c:pt>
                <c:pt idx="133">
                  <c:v>45980</c:v>
                </c:pt>
                <c:pt idx="134">
                  <c:v>45979</c:v>
                </c:pt>
                <c:pt idx="135">
                  <c:v>45978</c:v>
                </c:pt>
                <c:pt idx="136">
                  <c:v>45977</c:v>
                </c:pt>
                <c:pt idx="137">
                  <c:v>45976</c:v>
                </c:pt>
                <c:pt idx="138">
                  <c:v>45975</c:v>
                </c:pt>
                <c:pt idx="139">
                  <c:v>45974</c:v>
                </c:pt>
                <c:pt idx="140">
                  <c:v>45973</c:v>
                </c:pt>
                <c:pt idx="141">
                  <c:v>45972</c:v>
                </c:pt>
                <c:pt idx="142">
                  <c:v>45971</c:v>
                </c:pt>
                <c:pt idx="143">
                  <c:v>45970</c:v>
                </c:pt>
                <c:pt idx="144">
                  <c:v>45969</c:v>
                </c:pt>
                <c:pt idx="145">
                  <c:v>45968</c:v>
                </c:pt>
                <c:pt idx="146">
                  <c:v>45967</c:v>
                </c:pt>
                <c:pt idx="147">
                  <c:v>45966</c:v>
                </c:pt>
                <c:pt idx="148">
                  <c:v>45965</c:v>
                </c:pt>
                <c:pt idx="149">
                  <c:v>45964</c:v>
                </c:pt>
                <c:pt idx="150">
                  <c:v>45963</c:v>
                </c:pt>
                <c:pt idx="151">
                  <c:v>45962</c:v>
                </c:pt>
                <c:pt idx="152">
                  <c:v>45961</c:v>
                </c:pt>
                <c:pt idx="153">
                  <c:v>45960</c:v>
                </c:pt>
                <c:pt idx="154">
                  <c:v>45959</c:v>
                </c:pt>
                <c:pt idx="155">
                  <c:v>45958</c:v>
                </c:pt>
                <c:pt idx="156">
                  <c:v>45957</c:v>
                </c:pt>
                <c:pt idx="157">
                  <c:v>45956</c:v>
                </c:pt>
                <c:pt idx="158">
                  <c:v>45955</c:v>
                </c:pt>
                <c:pt idx="159">
                  <c:v>45954</c:v>
                </c:pt>
                <c:pt idx="160">
                  <c:v>45953</c:v>
                </c:pt>
                <c:pt idx="161">
                  <c:v>45952</c:v>
                </c:pt>
                <c:pt idx="162">
                  <c:v>45951</c:v>
                </c:pt>
                <c:pt idx="163">
                  <c:v>45950</c:v>
                </c:pt>
                <c:pt idx="164">
                  <c:v>45949</c:v>
                </c:pt>
                <c:pt idx="165">
                  <c:v>45948</c:v>
                </c:pt>
                <c:pt idx="166">
                  <c:v>45947</c:v>
                </c:pt>
                <c:pt idx="167">
                  <c:v>45946</c:v>
                </c:pt>
                <c:pt idx="168">
                  <c:v>45945</c:v>
                </c:pt>
                <c:pt idx="169">
                  <c:v>45944</c:v>
                </c:pt>
                <c:pt idx="170">
                  <c:v>45943</c:v>
                </c:pt>
                <c:pt idx="171">
                  <c:v>45942</c:v>
                </c:pt>
                <c:pt idx="172">
                  <c:v>45941</c:v>
                </c:pt>
                <c:pt idx="173">
                  <c:v>45940</c:v>
                </c:pt>
                <c:pt idx="174">
                  <c:v>45939</c:v>
                </c:pt>
                <c:pt idx="175">
                  <c:v>45938</c:v>
                </c:pt>
                <c:pt idx="176">
                  <c:v>45937</c:v>
                </c:pt>
                <c:pt idx="177">
                  <c:v>45936</c:v>
                </c:pt>
                <c:pt idx="178">
                  <c:v>45935</c:v>
                </c:pt>
                <c:pt idx="179">
                  <c:v>45934</c:v>
                </c:pt>
                <c:pt idx="180">
                  <c:v>45933</c:v>
                </c:pt>
                <c:pt idx="181">
                  <c:v>45932</c:v>
                </c:pt>
                <c:pt idx="182">
                  <c:v>45931</c:v>
                </c:pt>
              </c:numCache>
            </c:numRef>
          </c:cat>
          <c:val>
            <c:numRef>
              <c:f>'Demand Graphs Oct 26'!$E$2:$E$184</c:f>
              <c:numCache>
                <c:formatCode>General</c:formatCode>
                <c:ptCount val="183"/>
                <c:pt idx="0">
                  <c:v>193.83066669999999</c:v>
                </c:pt>
                <c:pt idx="1">
                  <c:v>202.42266670000001</c:v>
                </c:pt>
                <c:pt idx="2">
                  <c:v>192.72399999999999</c:v>
                </c:pt>
                <c:pt idx="3">
                  <c:v>199.07300000000001</c:v>
                </c:pt>
                <c:pt idx="4">
                  <c:v>203.23966669999999</c:v>
                </c:pt>
                <c:pt idx="5">
                  <c:v>205.43466670000001</c:v>
                </c:pt>
                <c:pt idx="6">
                  <c:v>218.59166669999999</c:v>
                </c:pt>
                <c:pt idx="7">
                  <c:v>216.90766669999999</c:v>
                </c:pt>
                <c:pt idx="8">
                  <c:v>207.0083333</c:v>
                </c:pt>
                <c:pt idx="9">
                  <c:v>207.12566670000001</c:v>
                </c:pt>
                <c:pt idx="10">
                  <c:v>201.4243333</c:v>
                </c:pt>
                <c:pt idx="11">
                  <c:v>206.0483333</c:v>
                </c:pt>
                <c:pt idx="12">
                  <c:v>206.91066670000001</c:v>
                </c:pt>
                <c:pt idx="13">
                  <c:v>211.249</c:v>
                </c:pt>
                <c:pt idx="14">
                  <c:v>205.5663333</c:v>
                </c:pt>
                <c:pt idx="15">
                  <c:v>214.03666670000001</c:v>
                </c:pt>
                <c:pt idx="16">
                  <c:v>217.39566669999999</c:v>
                </c:pt>
                <c:pt idx="17">
                  <c:v>217.58966670000001</c:v>
                </c:pt>
                <c:pt idx="18">
                  <c:v>232.786</c:v>
                </c:pt>
                <c:pt idx="19">
                  <c:v>242.2043333</c:v>
                </c:pt>
                <c:pt idx="20">
                  <c:v>241.6453333</c:v>
                </c:pt>
                <c:pt idx="21">
                  <c:v>242.7836667</c:v>
                </c:pt>
                <c:pt idx="22">
                  <c:v>217.6203333</c:v>
                </c:pt>
                <c:pt idx="23">
                  <c:v>220.518</c:v>
                </c:pt>
                <c:pt idx="24">
                  <c:v>221.905</c:v>
                </c:pt>
                <c:pt idx="25">
                  <c:v>239.328</c:v>
                </c:pt>
                <c:pt idx="26">
                  <c:v>240.68199999999999</c:v>
                </c:pt>
                <c:pt idx="27">
                  <c:v>236.6443333</c:v>
                </c:pt>
                <c:pt idx="28">
                  <c:v>235.90433329999999</c:v>
                </c:pt>
                <c:pt idx="29">
                  <c:v>244.74933329999999</c:v>
                </c:pt>
                <c:pt idx="30">
                  <c:v>224.73766670000001</c:v>
                </c:pt>
                <c:pt idx="31">
                  <c:v>231.28066670000001</c:v>
                </c:pt>
                <c:pt idx="32">
                  <c:v>243.096</c:v>
                </c:pt>
                <c:pt idx="33">
                  <c:v>260.05833330000002</c:v>
                </c:pt>
                <c:pt idx="34">
                  <c:v>255.93100000000001</c:v>
                </c:pt>
                <c:pt idx="35">
                  <c:v>240.52133330000001</c:v>
                </c:pt>
                <c:pt idx="36">
                  <c:v>243.36699999999999</c:v>
                </c:pt>
                <c:pt idx="37">
                  <c:v>235.04599999999999</c:v>
                </c:pt>
                <c:pt idx="38">
                  <c:v>214.84166669999999</c:v>
                </c:pt>
                <c:pt idx="39">
                  <c:v>214.3233333</c:v>
                </c:pt>
                <c:pt idx="40">
                  <c:v>232.61233329999999</c:v>
                </c:pt>
                <c:pt idx="41">
                  <c:v>271.3446667</c:v>
                </c:pt>
                <c:pt idx="42">
                  <c:v>268.6553333</c:v>
                </c:pt>
                <c:pt idx="43">
                  <c:v>284.11566670000002</c:v>
                </c:pt>
                <c:pt idx="44">
                  <c:v>252.9293333</c:v>
                </c:pt>
                <c:pt idx="45">
                  <c:v>261.42899999999997</c:v>
                </c:pt>
                <c:pt idx="46">
                  <c:v>285.81666669999998</c:v>
                </c:pt>
                <c:pt idx="47">
                  <c:v>303.4456667</c:v>
                </c:pt>
                <c:pt idx="48">
                  <c:v>284.1526667</c:v>
                </c:pt>
                <c:pt idx="49">
                  <c:v>271.26133329999999</c:v>
                </c:pt>
                <c:pt idx="50">
                  <c:v>272.2803333</c:v>
                </c:pt>
                <c:pt idx="51">
                  <c:v>268.78199999999998</c:v>
                </c:pt>
                <c:pt idx="52">
                  <c:v>279.26733330000002</c:v>
                </c:pt>
                <c:pt idx="53">
                  <c:v>284.97899999999998</c:v>
                </c:pt>
                <c:pt idx="54">
                  <c:v>267.40166670000002</c:v>
                </c:pt>
                <c:pt idx="55">
                  <c:v>268.79899999999998</c:v>
                </c:pt>
                <c:pt idx="56">
                  <c:v>254.80966670000001</c:v>
                </c:pt>
                <c:pt idx="57">
                  <c:v>269.8856667</c:v>
                </c:pt>
                <c:pt idx="58">
                  <c:v>260.37066670000002</c:v>
                </c:pt>
                <c:pt idx="59">
                  <c:v>259.76</c:v>
                </c:pt>
                <c:pt idx="60">
                  <c:v>267.80233329999999</c:v>
                </c:pt>
                <c:pt idx="61">
                  <c:v>266.3043333</c:v>
                </c:pt>
                <c:pt idx="62">
                  <c:v>272.48366670000001</c:v>
                </c:pt>
                <c:pt idx="63">
                  <c:v>259.52300000000002</c:v>
                </c:pt>
                <c:pt idx="64">
                  <c:v>255.20733329999999</c:v>
                </c:pt>
                <c:pt idx="65">
                  <c:v>264.06566670000001</c:v>
                </c:pt>
                <c:pt idx="66">
                  <c:v>257.13233330000003</c:v>
                </c:pt>
                <c:pt idx="67">
                  <c:v>255.40799999999999</c:v>
                </c:pt>
                <c:pt idx="68">
                  <c:v>266.86066670000002</c:v>
                </c:pt>
                <c:pt idx="69">
                  <c:v>283.04433330000001</c:v>
                </c:pt>
                <c:pt idx="70">
                  <c:v>287.75666669999998</c:v>
                </c:pt>
                <c:pt idx="71">
                  <c:v>301.77100000000002</c:v>
                </c:pt>
                <c:pt idx="72">
                  <c:v>324.76966670000002</c:v>
                </c:pt>
                <c:pt idx="73">
                  <c:v>321.245</c:v>
                </c:pt>
                <c:pt idx="74">
                  <c:v>317.13866669999999</c:v>
                </c:pt>
                <c:pt idx="75">
                  <c:v>320.80233329999999</c:v>
                </c:pt>
                <c:pt idx="76">
                  <c:v>312.92833330000002</c:v>
                </c:pt>
                <c:pt idx="77">
                  <c:v>295.9746667</c:v>
                </c:pt>
                <c:pt idx="78">
                  <c:v>298.57499999999999</c:v>
                </c:pt>
                <c:pt idx="79">
                  <c:v>308.90300000000002</c:v>
                </c:pt>
                <c:pt idx="80">
                  <c:v>334.4696667</c:v>
                </c:pt>
                <c:pt idx="81">
                  <c:v>360.64100000000002</c:v>
                </c:pt>
                <c:pt idx="82">
                  <c:v>347.28166670000002</c:v>
                </c:pt>
                <c:pt idx="83">
                  <c:v>363.30966669999998</c:v>
                </c:pt>
                <c:pt idx="84">
                  <c:v>314.399</c:v>
                </c:pt>
                <c:pt idx="85">
                  <c:v>309.6863333</c:v>
                </c:pt>
                <c:pt idx="86">
                  <c:v>320.69266670000002</c:v>
                </c:pt>
                <c:pt idx="87">
                  <c:v>305.81333330000001</c:v>
                </c:pt>
                <c:pt idx="88">
                  <c:v>283.72699999999998</c:v>
                </c:pt>
                <c:pt idx="89">
                  <c:v>267.154</c:v>
                </c:pt>
                <c:pt idx="90">
                  <c:v>248.29400000000001</c:v>
                </c:pt>
                <c:pt idx="91">
                  <c:v>243.73099999999999</c:v>
                </c:pt>
                <c:pt idx="92">
                  <c:v>240.31299999999999</c:v>
                </c:pt>
                <c:pt idx="93">
                  <c:v>244.94300000000001</c:v>
                </c:pt>
                <c:pt idx="94">
                  <c:v>242.28533329999999</c:v>
                </c:pt>
                <c:pt idx="95">
                  <c:v>241.43166669999999</c:v>
                </c:pt>
                <c:pt idx="96">
                  <c:v>230.5886667</c:v>
                </c:pt>
                <c:pt idx="97">
                  <c:v>219.4</c:v>
                </c:pt>
                <c:pt idx="98">
                  <c:v>222.613</c:v>
                </c:pt>
                <c:pt idx="99">
                  <c:v>236.55500000000001</c:v>
                </c:pt>
                <c:pt idx="100">
                  <c:v>241.08099999999999</c:v>
                </c:pt>
                <c:pt idx="101">
                  <c:v>236.3643333</c:v>
                </c:pt>
                <c:pt idx="102">
                  <c:v>237.05099999999999</c:v>
                </c:pt>
                <c:pt idx="103">
                  <c:v>243.31766669999999</c:v>
                </c:pt>
                <c:pt idx="104">
                  <c:v>237.42133329999999</c:v>
                </c:pt>
                <c:pt idx="105">
                  <c:v>242.9686667</c:v>
                </c:pt>
                <c:pt idx="106">
                  <c:v>250.6793333</c:v>
                </c:pt>
                <c:pt idx="107">
                  <c:v>252.095</c:v>
                </c:pt>
                <c:pt idx="108">
                  <c:v>265.74366670000001</c:v>
                </c:pt>
                <c:pt idx="109">
                  <c:v>283.40366669999997</c:v>
                </c:pt>
                <c:pt idx="110">
                  <c:v>283.67466669999999</c:v>
                </c:pt>
                <c:pt idx="111">
                  <c:v>282.14133329999999</c:v>
                </c:pt>
                <c:pt idx="112">
                  <c:v>253.75166669999999</c:v>
                </c:pt>
                <c:pt idx="113">
                  <c:v>233.77066669999999</c:v>
                </c:pt>
                <c:pt idx="114">
                  <c:v>241.17966670000001</c:v>
                </c:pt>
                <c:pt idx="115">
                  <c:v>243.2573333</c:v>
                </c:pt>
                <c:pt idx="116">
                  <c:v>261.13533330000001</c:v>
                </c:pt>
                <c:pt idx="117">
                  <c:v>285.09699999999998</c:v>
                </c:pt>
                <c:pt idx="118">
                  <c:v>292.79899999999998</c:v>
                </c:pt>
                <c:pt idx="119">
                  <c:v>299.41000000000003</c:v>
                </c:pt>
                <c:pt idx="120">
                  <c:v>286.6046667</c:v>
                </c:pt>
                <c:pt idx="121">
                  <c:v>279.19366669999999</c:v>
                </c:pt>
                <c:pt idx="122">
                  <c:v>269.05599999999998</c:v>
                </c:pt>
                <c:pt idx="123">
                  <c:v>267.57866669999999</c:v>
                </c:pt>
                <c:pt idx="124">
                  <c:v>275.04033329999999</c:v>
                </c:pt>
                <c:pt idx="125">
                  <c:v>261.685</c:v>
                </c:pt>
                <c:pt idx="126">
                  <c:v>288.00766670000002</c:v>
                </c:pt>
                <c:pt idx="127">
                  <c:v>274.47766669999999</c:v>
                </c:pt>
                <c:pt idx="128">
                  <c:v>241.3086667</c:v>
                </c:pt>
                <c:pt idx="129">
                  <c:v>224.74700000000001</c:v>
                </c:pt>
                <c:pt idx="130">
                  <c:v>259.30333330000002</c:v>
                </c:pt>
                <c:pt idx="131">
                  <c:v>300.65133329999998</c:v>
                </c:pt>
                <c:pt idx="132">
                  <c:v>294.27499999999998</c:v>
                </c:pt>
                <c:pt idx="133">
                  <c:v>263.60700000000003</c:v>
                </c:pt>
                <c:pt idx="134">
                  <c:v>251.8426667</c:v>
                </c:pt>
                <c:pt idx="135">
                  <c:v>250.73366669999999</c:v>
                </c:pt>
                <c:pt idx="136">
                  <c:v>245.94533329999999</c:v>
                </c:pt>
                <c:pt idx="137">
                  <c:v>239.31</c:v>
                </c:pt>
                <c:pt idx="138">
                  <c:v>231.60966669999999</c:v>
                </c:pt>
                <c:pt idx="139">
                  <c:v>222.7956667</c:v>
                </c:pt>
                <c:pt idx="140">
                  <c:v>235.67033330000001</c:v>
                </c:pt>
                <c:pt idx="141">
                  <c:v>231.12899999999999</c:v>
                </c:pt>
                <c:pt idx="142">
                  <c:v>232.32866670000001</c:v>
                </c:pt>
                <c:pt idx="143">
                  <c:v>221.3556667</c:v>
                </c:pt>
                <c:pt idx="144">
                  <c:v>216.63733329999999</c:v>
                </c:pt>
                <c:pt idx="145">
                  <c:v>215.739</c:v>
                </c:pt>
                <c:pt idx="146">
                  <c:v>218.06933330000001</c:v>
                </c:pt>
                <c:pt idx="147">
                  <c:v>216.78100000000001</c:v>
                </c:pt>
                <c:pt idx="148">
                  <c:v>218.14866670000001</c:v>
                </c:pt>
                <c:pt idx="149">
                  <c:v>210.66499999999999</c:v>
                </c:pt>
                <c:pt idx="150">
                  <c:v>207.45266670000001</c:v>
                </c:pt>
                <c:pt idx="151">
                  <c:v>204.45466669999999</c:v>
                </c:pt>
                <c:pt idx="152">
                  <c:v>187.42033330000001</c:v>
                </c:pt>
                <c:pt idx="153">
                  <c:v>201.78333330000001</c:v>
                </c:pt>
                <c:pt idx="154">
                  <c:v>190.93733330000001</c:v>
                </c:pt>
                <c:pt idx="155">
                  <c:v>185.8916667</c:v>
                </c:pt>
                <c:pt idx="156">
                  <c:v>188.82733329999999</c:v>
                </c:pt>
                <c:pt idx="157">
                  <c:v>189.05</c:v>
                </c:pt>
                <c:pt idx="158">
                  <c:v>195.958</c:v>
                </c:pt>
                <c:pt idx="159">
                  <c:v>196.44366669999999</c:v>
                </c:pt>
                <c:pt idx="160">
                  <c:v>199.5636667</c:v>
                </c:pt>
                <c:pt idx="161">
                  <c:v>191.11966670000001</c:v>
                </c:pt>
                <c:pt idx="162">
                  <c:v>189.89333329999999</c:v>
                </c:pt>
                <c:pt idx="163">
                  <c:v>191.61133330000001</c:v>
                </c:pt>
                <c:pt idx="164">
                  <c:v>180.46299999999999</c:v>
                </c:pt>
                <c:pt idx="165">
                  <c:v>174.8030267</c:v>
                </c:pt>
                <c:pt idx="166">
                  <c:v>184.9626667</c:v>
                </c:pt>
                <c:pt idx="167">
                  <c:v>199.292</c:v>
                </c:pt>
                <c:pt idx="168">
                  <c:v>189.93799999999999</c:v>
                </c:pt>
                <c:pt idx="169">
                  <c:v>206.00066670000001</c:v>
                </c:pt>
                <c:pt idx="170">
                  <c:v>202.673</c:v>
                </c:pt>
                <c:pt idx="171">
                  <c:v>184.304</c:v>
                </c:pt>
                <c:pt idx="172">
                  <c:v>181.9363333</c:v>
                </c:pt>
                <c:pt idx="173">
                  <c:v>183.0456667</c:v>
                </c:pt>
                <c:pt idx="174">
                  <c:v>170.166</c:v>
                </c:pt>
                <c:pt idx="175">
                  <c:v>167.48966669999999</c:v>
                </c:pt>
                <c:pt idx="176">
                  <c:v>163.4233333</c:v>
                </c:pt>
                <c:pt idx="177">
                  <c:v>155.99833330000001</c:v>
                </c:pt>
                <c:pt idx="178">
                  <c:v>152.05133330000001</c:v>
                </c:pt>
                <c:pt idx="179">
                  <c:v>152.25899999999999</c:v>
                </c:pt>
                <c:pt idx="180">
                  <c:v>168.2513333</c:v>
                </c:pt>
                <c:pt idx="181">
                  <c:v>163.88066670000001</c:v>
                </c:pt>
                <c:pt idx="182">
                  <c:v>157.20400000000001</c:v>
                </c:pt>
              </c:numCache>
            </c:numRef>
          </c:val>
          <c:smooth val="0"/>
          <c:extLst>
            <c:ext xmlns:c16="http://schemas.microsoft.com/office/drawing/2014/chart" uri="{C3380CC4-5D6E-409C-BE32-E72D297353CC}">
              <c16:uniqueId val="{00000000-5DB4-425D-B58B-BE0C533DADAB}"/>
            </c:ext>
          </c:extLst>
        </c:ser>
        <c:dLbls>
          <c:showLegendKey val="0"/>
          <c:showVal val="0"/>
          <c:showCatName val="0"/>
          <c:showSerName val="0"/>
          <c:showPercent val="0"/>
          <c:showBubbleSize val="0"/>
        </c:dLbls>
        <c:smooth val="0"/>
        <c:axId val="618000544"/>
        <c:axId val="414055504"/>
      </c:lineChart>
      <c:dateAx>
        <c:axId val="618000544"/>
        <c:scaling>
          <c:orientation val="minMax"/>
        </c:scaling>
        <c:delete val="1"/>
        <c:axPos val="b"/>
        <c:numFmt formatCode="[$-F800]dddd\,\ mmmm\ dd\,\ yyyy" sourceLinked="1"/>
        <c:majorTickMark val="out"/>
        <c:minorTickMark val="none"/>
        <c:tickLblPos val="nextTo"/>
        <c:crossAx val="414055504"/>
        <c:crosses val="autoZero"/>
        <c:auto val="1"/>
        <c:lblOffset val="100"/>
        <c:baseTimeUnit val="days"/>
      </c:dateAx>
      <c:valAx>
        <c:axId val="41405550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accent3"/>
                </a:solidFill>
                <a:latin typeface="+mn-lt"/>
                <a:ea typeface="+mn-ea"/>
                <a:cs typeface="+mn-cs"/>
              </a:defRPr>
            </a:pPr>
            <a:endParaRPr lang="en-US"/>
          </a:p>
        </c:txPr>
        <c:crossAx val="61800054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558069820465072"/>
          <c:y val="5.6812002006221704E-2"/>
          <c:w val="0.60760189079489302"/>
          <c:h val="0.83835594262070179"/>
        </c:manualLayout>
      </c:layout>
      <c:barChart>
        <c:barDir val="bar"/>
        <c:grouping val="clustered"/>
        <c:varyColors val="0"/>
        <c:ser>
          <c:idx val="0"/>
          <c:order val="0"/>
          <c:tx>
            <c:strRef>
              <c:f>Sheet1!$B$1</c:f>
              <c:strCache>
                <c:ptCount val="1"/>
                <c:pt idx="0">
                  <c:v>Million Tonnes</c:v>
                </c:pt>
              </c:strCache>
            </c:strRef>
          </c:tx>
          <c:spPr>
            <a:solidFill>
              <a:srgbClr val="00B0F0"/>
            </a:solidFill>
            <a:ln>
              <a:noFill/>
            </a:ln>
            <a:effectLst/>
          </c:spPr>
          <c:invertIfNegative val="0"/>
          <c:dPt>
            <c:idx val="2"/>
            <c:invertIfNegative val="0"/>
            <c:bubble3D val="0"/>
            <c:spPr>
              <a:solidFill>
                <a:srgbClr val="C00000"/>
              </a:solidFill>
              <a:ln>
                <a:noFill/>
              </a:ln>
              <a:effectLst/>
            </c:spPr>
            <c:extLst>
              <c:ext xmlns:c16="http://schemas.microsoft.com/office/drawing/2014/chart" uri="{C3380CC4-5D6E-409C-BE32-E72D297353CC}">
                <c16:uniqueId val="{0000000B-B967-4D3A-A75B-12729BEEEDDC}"/>
              </c:ext>
            </c:extLst>
          </c:dPt>
          <c:cat>
            <c:strRef>
              <c:f>Sheet1!$A$2:$A$10</c:f>
              <c:strCache>
                <c:ptCount val="9"/>
                <c:pt idx="0">
                  <c:v>London</c:v>
                </c:pt>
                <c:pt idx="1">
                  <c:v>Grimsby &amp; Immingham</c:v>
                </c:pt>
                <c:pt idx="2">
                  <c:v>Milford Haven</c:v>
                </c:pt>
                <c:pt idx="3">
                  <c:v>Southampton</c:v>
                </c:pt>
                <c:pt idx="4">
                  <c:v>Liverpool</c:v>
                </c:pt>
                <c:pt idx="5">
                  <c:v>Tees &amp; Hartlepool</c:v>
                </c:pt>
                <c:pt idx="6">
                  <c:v>Felixtowe</c:v>
                </c:pt>
                <c:pt idx="7">
                  <c:v>Dover</c:v>
                </c:pt>
                <c:pt idx="8">
                  <c:v>Belfast</c:v>
                </c:pt>
              </c:strCache>
            </c:strRef>
          </c:cat>
          <c:val>
            <c:numRef>
              <c:f>Sheet1!$B$2:$B$10</c:f>
              <c:numCache>
                <c:formatCode>General</c:formatCode>
                <c:ptCount val="9"/>
                <c:pt idx="0">
                  <c:v>56.6</c:v>
                </c:pt>
                <c:pt idx="1">
                  <c:v>44.9</c:v>
                </c:pt>
                <c:pt idx="2">
                  <c:v>38.799999999999997</c:v>
                </c:pt>
                <c:pt idx="3">
                  <c:v>34.4</c:v>
                </c:pt>
                <c:pt idx="4">
                  <c:v>31.3</c:v>
                </c:pt>
                <c:pt idx="5">
                  <c:v>23.4</c:v>
                </c:pt>
                <c:pt idx="6">
                  <c:v>22.7</c:v>
                </c:pt>
                <c:pt idx="7">
                  <c:v>18.899999999999999</c:v>
                </c:pt>
                <c:pt idx="8">
                  <c:v>18.2</c:v>
                </c:pt>
              </c:numCache>
            </c:numRef>
          </c:val>
          <c:extLst>
            <c:ext xmlns:c16="http://schemas.microsoft.com/office/drawing/2014/chart" uri="{C3380CC4-5D6E-409C-BE32-E72D297353CC}">
              <c16:uniqueId val="{00000000-B967-4D3A-A75B-12729BEEEDDC}"/>
            </c:ext>
          </c:extLst>
        </c:ser>
        <c:dLbls>
          <c:showLegendKey val="0"/>
          <c:showVal val="0"/>
          <c:showCatName val="0"/>
          <c:showSerName val="0"/>
          <c:showPercent val="0"/>
          <c:showBubbleSize val="0"/>
        </c:dLbls>
        <c:gapWidth val="182"/>
        <c:axId val="94138736"/>
        <c:axId val="96982096"/>
      </c:barChart>
      <c:catAx>
        <c:axId val="94138736"/>
        <c:scaling>
          <c:orientation val="maxMin"/>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600" b="0" i="0" u="none" strike="noStrike" kern="1200" baseline="0">
                <a:solidFill>
                  <a:srgbClr val="051236"/>
                </a:solidFill>
                <a:latin typeface="Manrope" pitchFamily="2" charset="0"/>
                <a:ea typeface="+mn-ea"/>
                <a:cs typeface="+mn-cs"/>
              </a:defRPr>
            </a:pPr>
            <a:endParaRPr lang="en-US"/>
          </a:p>
        </c:txPr>
        <c:crossAx val="96982096"/>
        <c:crosses val="autoZero"/>
        <c:auto val="1"/>
        <c:lblAlgn val="ctr"/>
        <c:lblOffset val="100"/>
        <c:noMultiLvlLbl val="0"/>
      </c:catAx>
      <c:valAx>
        <c:axId val="96982096"/>
        <c:scaling>
          <c:orientation val="minMax"/>
        </c:scaling>
        <c:delete val="0"/>
        <c:axPos val="t"/>
        <c:title>
          <c:tx>
            <c:rich>
              <a:bodyPr rot="0" spcFirstLastPara="1" vertOverflow="ellipsis" vert="horz" wrap="square" anchor="b" anchorCtr="1"/>
              <a:lstStyle/>
              <a:p>
                <a:pPr>
                  <a:defRPr sz="1600" b="0" i="0" u="none" strike="noStrike" kern="1200" baseline="0">
                    <a:solidFill>
                      <a:srgbClr val="051236"/>
                    </a:solidFill>
                    <a:latin typeface="Manrope" pitchFamily="2" charset="0"/>
                    <a:ea typeface="+mn-ea"/>
                    <a:cs typeface="+mn-cs"/>
                  </a:defRPr>
                </a:pPr>
                <a:r>
                  <a:rPr lang="en-GB" sz="1600">
                    <a:solidFill>
                      <a:srgbClr val="051236"/>
                    </a:solidFill>
                    <a:latin typeface="Manrope" pitchFamily="2" charset="0"/>
                  </a:rPr>
                  <a:t>Million Tonnes</a:t>
                </a:r>
              </a:p>
            </c:rich>
          </c:tx>
          <c:layout>
            <c:manualLayout>
              <c:xMode val="edge"/>
              <c:yMode val="edge"/>
              <c:x val="0.11392784200922811"/>
              <c:y val="2.9701856506355378E-3"/>
            </c:manualLayout>
          </c:layout>
          <c:overlay val="0"/>
          <c:spPr>
            <a:noFill/>
            <a:ln>
              <a:noFill/>
            </a:ln>
            <a:effectLst/>
          </c:spPr>
          <c:txPr>
            <a:bodyPr rot="0" spcFirstLastPara="1" vertOverflow="ellipsis" vert="horz" wrap="square" anchor="b" anchorCtr="1"/>
            <a:lstStyle/>
            <a:p>
              <a:pPr>
                <a:defRPr sz="1600" b="0" i="0" u="none" strike="noStrike" kern="1200" baseline="0">
                  <a:solidFill>
                    <a:srgbClr val="051236"/>
                  </a:solidFill>
                  <a:latin typeface="Manrope" pitchFamily="2" charset="0"/>
                  <a:ea typeface="+mn-ea"/>
                  <a:cs typeface="+mn-cs"/>
                </a:defRPr>
              </a:pPr>
              <a:endParaRPr lang="en-US"/>
            </a:p>
          </c:txPr>
        </c:title>
        <c:numFmt formatCode="General" sourceLinked="1"/>
        <c:majorTickMark val="none"/>
        <c:minorTickMark val="none"/>
        <c:tickLblPos val="nextTo"/>
        <c:spPr>
          <a:noFill/>
          <a:ln>
            <a:noFill/>
          </a:ln>
          <a:effectLst/>
        </c:spPr>
        <c:txPr>
          <a:bodyPr rot="-60000000" spcFirstLastPara="1" vertOverflow="ellipsis" vert="horz" wrap="square" anchor="b" anchorCtr="1"/>
          <a:lstStyle/>
          <a:p>
            <a:pPr>
              <a:defRPr sz="1600" b="0" i="0" u="none" strike="noStrike" kern="1200" baseline="0">
                <a:solidFill>
                  <a:srgbClr val="051236"/>
                </a:solidFill>
                <a:latin typeface="Manrope" pitchFamily="2" charset="0"/>
                <a:ea typeface="+mn-ea"/>
                <a:cs typeface="+mn-cs"/>
              </a:defRPr>
            </a:pPr>
            <a:endParaRPr lang="en-US"/>
          </a:p>
        </c:txPr>
        <c:crossAx val="9413873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ink/ink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2:42.660"/>
    </inkml:context>
    <inkml:brush xml:id="br0">
      <inkml:brushProperty name="width" value="0.035" units="cm"/>
      <inkml:brushProperty name="height" value="0.035" units="cm"/>
      <inkml:brushProperty name="color" value="#FFFFFF"/>
    </inkml:brush>
  </inkml:definitions>
  <inkml:trace contextRef="#ctx0" brushRef="#br0">0 0 24575,'0'0'-8191</inkml:trace>
</inkml:ink>
</file>

<file path=ppt/ink/ink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2:52.189"/>
    </inkml:context>
    <inkml:brush xml:id="br0">
      <inkml:brushProperty name="width" value="0.035" units="cm"/>
      <inkml:brushProperty name="height" value="0.035" units="cm"/>
      <inkml:brushProperty name="color" value="#FFFFFF"/>
    </inkml:brush>
  </inkml:definitions>
  <inkml:trace contextRef="#ctx0" brushRef="#br0">0 212 24575,'1'-2'0,"-1"0"0,1 0 0,-1 0 0,1 0 0,0 0 0,0 0 0,0 0 0,0 0 0,0 0 0,0 1 0,1-1 0,-1 0 0,0 1 0,1-1 0,0 1 0,-1-1 0,1 1 0,0 0 0,-1 0 0,1 0 0,0 0 0,4-2 0,5-2 0,0 1 0,18-5 0,-27 8 0,32-9 0,-1-2 0,41-19 0,-4-3 0,-54 26 0,1 0 0,-1 2 0,1 0 0,0 0 0,22-3 0,89-8 0,144 10-614,-238 8-137,-19-1-6075</inkml:trace>
</inkml:ink>
</file>

<file path=ppt/ink/ink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3:04.105"/>
    </inkml:context>
    <inkml:brush xml:id="br0">
      <inkml:brushProperty name="width" value="0.1" units="cm"/>
      <inkml:brushProperty name="height" value="0.1" units="cm"/>
      <inkml:brushProperty name="color" value="#FFFFFF"/>
    </inkml:brush>
  </inkml:definitions>
  <inkml:trace contextRef="#ctx0" brushRef="#br0">1128 2 6553,'55'3'1834,"76"13"-1,-63-6-774,-23-4-347,131 13 971,-158-21-1214,-27-3 219,-29-6 184,0 2-581,8 1 310,-1 1-1,1 2 1,-55-3-1,79 8-498,-1 0 0,1 0 0,0 1 0,0 0 0,-1 0 0,-6 2 0,10-1-14,-1 0 0,1 0 0,-1 0 0,1 0 0,-1 1 0,1-1 0,0 1 0,0 0 0,1-1 0,-5 7 0,2-3 85,0 0 0,0-1 0,0 1 0,0-1 1,-8 5-1,10-8-93,-1 0 0,0 0 1,1-1-1,-1 1 0,0-1 1,0 0-1,0 0 0,0 0 1,0 0-1,-8 0 0,-130-3 1138,-22 3 139,89 7-1357,-33 2 0,61-6 0,44-4 0,0 1 0,0 0 0,0 0 0,0 0 0,0 0 0,0 1 0,0-1 0,0 1 0,0 0 0,1 0 0,-1 0 0,-3 3 0,-4 4 0,-1 0 0,0 0 0,0-1 0,-1 0 0,0-1 0,-25 11 0,-14 8 0,9-1 0,-1-2 0,-2-2 0,-64 22 0,61-27 0,25-8 0,1-1 0,-1-1 0,0-1 0,-33 4 0,40-9 0</inkml:trace>
</inkml:ink>
</file>

<file path=ppt/ink/ink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3:12.794"/>
    </inkml:context>
    <inkml:brush xml:id="br0">
      <inkml:brushProperty name="width" value="0.35" units="cm"/>
      <inkml:brushProperty name="height" value="0.35" units="cm"/>
      <inkml:brushProperty name="color" value="#FFFFFF"/>
    </inkml:brush>
  </inkml:definitions>
  <inkml:trace contextRef="#ctx0" brushRef="#br0">46 944 4915,'36'0'686,"-1"-1"-1,54-9 1,-70 7-338,31 0 0,-13 1 37,-19-4-141,-11 4 309,-13 14-114,-2 2-196,0-1 0,-2 0 0,1 0 1,-18 16-1,22-25-172,0 1 0,0-1 0,0 0 0,-1-1 0,0 0 1,0 0-1,0 0 0,0 0 0,0-1 0,0 0 0,-1 0 1,1-1-1,-11 1 0,-9 0 354,-31-2 1,48 0-321,1-1 1,0 0 0,0 0 0,0-1-1,0 0 1,0 0 0,-13-7-1,20 9-100,-1-1-1,1 0 0,0 0 0,0 1 0,1-1 0,-1 0 0,0 0 0,0 0 0,0 0 0,1 0 1,-1 0-1,0 0 0,1 0 0,-1-1 0,1 1 0,-1 0 0,1 0 0,0 0 0,-1-1 0,1 1 1,0 0-1,0 0 0,0 0 0,0-1 0,0 1 0,0 0 0,0 0 0,0-1 0,1 1 0,-1 0 1,0 0-1,1 0 0,-1-1 0,1 1 0,-1 0 0,1 0 0,0 0 0,0 0 0,0-1 1,3-3-47,-1 0 1,1 0-1,0 0 1,0 1 0,0 0-1,10-8 1,-2 6 160,0-1 0,1 2 0,0-1 0,0 2 0,23-6 0,23-8 10,-28 6 50,-1-2 0,29-17 1,-50 25-205,0 0-1,0-1 1,0 1 0,-1-2 0,1 1 0,-2-1 0,1-1 0,-1 1 0,10-17 0,39-81-737,-52 99 774,1 1 0,0-1 0,0 1-1,0 0 1,1 0 0,0 0 0,0 1 0,0 0 0,1 0 0,0 1 0,0 0-1,0 0 1,0 0 0,0 1 0,1 0 0,0 1 0,10-3 0,9-1 203,0 1 1,0 2-1,51-1 1,-60 5-88,-1 1 0,1 1 0,-1 1-1,0 0 1,0 1 0,0 1 0,0 0 0,16 10 0,-8-4 85,-20-10-180,-1 0 0,0-1 0,1 1 0,-1-1 0,1 0 0,0 0 0,-1 0-1,1-1 1,0 0 0,0 0 0,6-1 0,-5-2 124,-10 0 41,-14-1 55,-69-2 758,-109 5 0,95 3-500,-118-2 196,216 0-705,0 0 0,1 0 0,-1-1 0,0 1 0,0-1 0,1 1 0,-1-1 0,0 0 0,1 0 0,-1 0 0,1 0 0,-1 0 0,1 0 0,-1-1 0,-3-3 0,5 3-29,-1 0 1,1 0-1,0 0 1,0-1-1,0 1 1,0-1-1,0 1 1,0 0-1,1-1 1,-1 0-1,1 1 1,0-1-1,-1 1 1,1-1-1,0 1 1,1-5-1,0-3-69,0 0 0,1 0 0,0 0 0,1 1 0,0-1 0,0 1-1,1 0 1,0 0 0,0 0 0,1 0 0,1 1 0,-1-1 0,1 1 0,1 1 0,-1-1 0,1 1 0,1 0 0,-1 1 0,1 0-1,0 0 1,17-9 0,-12 8 134,-9 5-21,-1-1-1,1 1 0,0 0 0,-1 0 0,1 1 0,0-1 1,0 1-1,1 0 0,-1 0 0,7 0 0,-11 1-11,1 0-1,-1 0 0,0 0 0,1 0 0,-1 0 0,0 0 1,1 0-1,-1 1 0,0-1 0,1 0 0,-1 0 0,0 1 1,1-1-1,-1 0 0,0 0 0,1 1 0,-1-1 1,0 0-1,0 1 0,0-1 0,1 0 0,-1 1 0,0-1 1,0 0-1,0 1 0,0-1 0,0 0 0,1 1 1,-1-1-1,0 1 0,0 17 74,-9 16 42,6-30-99,1 0-1,-1 0 1,0-1 0,1 1-1,-2-1 1,1 1 0,-5 2-1,7-4-9,-1 0-1,0-1 1,0 1-1,0-1 1,-1 0-1,1 1 1,0-1-1,0 0 0,-1-1 1,1 1-1,-1 0 1,1-1-1,-1 1 1,-3-1-1,6 0-13,-1 0-1,1 0 0,-1 0 0,1 0 0,-1-1 1,1 1-1,-1 0 0,1-1 0,-1 1 0,1 0 1,-1-1-1,1 1 0,0-1 0,-1 1 0,1 0 1,0-1-1,-1 1 0,1-1 0,0 1 1,-1-1-1,1 1 0,0-1 0,0 1 0,0-1 1,-1 1-1,1-1 0,0 0 0,0 1 0,0-1 1,0 1-1,0-1 0,0 1 0,0-1 1,0 0-1,0 1 0,1-1 0,-1 0 0,6-24-340,-5 23 331,8-24-164,2-1 0,1 1 0,1 1 0,17-25 0,-20 40 197,-1 1 133,-9 8-149,0 1 0,0 0 0,0-1 0,-1 1-1,1 0 1,0 0 0,0-1 0,0 1 0,0 0 0,-1 0 0,1-1 0,0 1 0,0 0 0,-1 0 0,1 0 0,0-1 0,0 1-1,-1 0 1,1 0 0,0 0 0,0 0 0,-1 0 0,1-1 0,0 1 0,-1 0 0,1 0 0,0 0 0,0 0 0,-1 0-1,1 0 1,0 0 0,-1 0 0,1 0 0,0 0 0,-1 0 0,1 1 0,0-1 0,0 0 0,-1 0 0,0 0 0,-49 2 247,29-1-177,0 0 1,-24-3-1,41 1-87,0 0-1,0 0 1,-1-1 0,1 1 0,0-1 0,0 0 0,1 0 0,-1-1 0,0 1-1,1-1 1,-1 0 0,1 1 0,0-2 0,0 1 0,0 0 0,0 0 0,1-1-1,-1 0 1,1 0 0,0 1 0,0-1 0,-2-7 0,0 2-68,1-1 0,0 1 0,1-1-1,0 1 1,1-1 0,0 0 0,0 1 0,1-1 0,1-12 0,0 20 74,-1 1-1,0-1 1,1 0 0,-1 0 0,1 0 0,-1 0 0,1 1-1,0-1 1,0 0 0,1-2 0,2 1 17</inkml:trace>
</inkml:ink>
</file>

<file path=ppt/ink/ink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3:15.974"/>
    </inkml:context>
    <inkml:brush xml:id="br0">
      <inkml:brushProperty name="width" value="0.35" units="cm"/>
      <inkml:brushProperty name="height" value="0.35" units="cm"/>
      <inkml:brushProperty name="color" value="#FFFFFF"/>
    </inkml:brush>
  </inkml:definitions>
  <inkml:trace contextRef="#ctx0" brushRef="#br0">0 709 4915,'12'-2'168,"0"0"-1,0-1 0,-1 0 1,0-1-1,1-1 1,-2 1-1,21-13 1,38-23-240,38-19 770,-84 45-634,-1 0 1,-1-2-1,0 0 0,-1-1 1,23-27-1,32-25-239,-64 60 281,1 0 0,0 1 0,1 1 0,-1 0 0,2 0 0,-1 1 0,1 1 0,0 0 1,0 1-1,0 1 0,0 0 0,22-1 0,-17 1 193,0-1 1,0 0-1,37-15 0,8-2 369,-55 18-611,0 0 0,0-1 1,-1-1-1,1 1 1,-1-1-1,13-11 0,27-16 28,18 1-212,2 3 1,1 2-1,76-16 1,-75 22 389,-48 12-110,0 1 1,1 2-1,-1 0 0,42-2 0,-49 7-132</inkml:trace>
</inkml:ink>
</file>

<file path=ppt/ink/ink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3:26.714"/>
    </inkml:context>
    <inkml:brush xml:id="br0">
      <inkml:brushProperty name="width" value="0.35" units="cm"/>
      <inkml:brushProperty name="height" value="0.35" units="cm"/>
      <inkml:brushProperty name="color" value="#FFFFFF"/>
    </inkml:brush>
  </inkml:definitions>
  <inkml:trace contextRef="#ctx0" brushRef="#br0">593 267 4915,'-7'1'198,"-1"0"1,1 0-1,0 1 0,0 0 0,-14 5 0,-18 5 384,-81 7 836,67-12-685,-1 3 0,-78 23-1,118-29-529,-1-1-1,0-1 0,1 0 1,-1-1-1,0-1 0,-18-1 1,17 0 2,39 2 135,0-1 0,0-1-1,0-1 1,0-1-1,0-1 1,33-10 0,29-24-465,-56 23 284,0 3 1,1 0-1,32-8 1,112-8 822,-76 15-699,-91 12-258,0 0 0,0-1-1,0 0 1,13-5 0,-18 6-39,0 0 0,0 0 0,0 0 0,-1-1 0,1 1 0,0-1 0,-1 1 0,1-1 0,-1 1 0,0-1 0,1 0 0,-1 0 0,0 0 0,0 0 0,0 1 0,0-2 0,0 1 0,-1 0 0,2-4 0,-1 2 20,0 0 0,0 0 0,1 1 0,-1-1 0,1 0 0,0 1 0,0-1 0,0 1 0,1 0 0,-1-1 0,1 1 0,0 1 0,0-1 1,0 0-1,0 0 0,0 1 0,0 0 0,1 0 0,-1 0 0,1 0 0,0 0 0,-1 1 0,1 0 0,0-1 0,0 1 0,6 0 0,70-29 467,-11 9-163,-46 13-240,1 0-1,-1 2 1,1 1-1,0 1 1,47-3-1,73 22 485,-133-14-530,32 4 116,29 5 150,44 8 165,-75-13-207,1-2-1,82-3 1,-44-2 43,9 0-11,100 5 376,-161 1-525,-1 1-1,0 2 1,0 1 0,27 12 0,30 9 193,-49-19-181,-11-2 15,40 7 1,-47-12-77,0 0 1,-1 1-1,1 1 1,-1 1-1,0 0 0,0 1 1,-1 0-1,21 14 1,-16-9-78,1-1 0,0-2 1,0 0-1,1-1 0,1-1 1,23 4-1,-26-6-5,51 7 0,-29-6 0,206 35 0,-210-34 0,-19-3 0,0-1 0,31 1 0,-48-4 0,7-1 0,0 1 0,-1 1 0,1 0 0,0 0 0,0 0 0,-1 1 0,10 3 0,-18-5 0,0 0 0,0 0 0,-1 0 0,1 0 0,0 0 0,0 0 0,0 0 0,0 0 0,0 0 0,0 0 0,0 0 0,0 0 0,0 0 0,0 0 0,0 1 0,0-1 0,0 0 0,0 0 0,0 0 0,0 0 0,0 0 0,0 0 0,0 0 0,0 0 0,0 0 0,0 0 0,0 0 0,-1 0 0,1 0 0,0 0 0,0 0 0,0 1 0,0-1 0,0 0 0,0 0 0,1 0 0,-1 0 0,0 0 0,0 0 0,0 0 0,0 0 0,0 0 0,0 0 0,0 0 0,0 0 0,0 0 0,0 0 0,0 0 0,0 0 0,0 1 0,0-1 0,0 0 0,0 0 0,0 0 0,0 0 0,0 0 0,0 0 0,0 0 0,0 0 0,0 0 0,1 0 0,-1 0 0,0 0 0,0 0 0,0 0 0,-9 2 0,-14 0 0,-537 0 0,273-4 0,244 0 0,-77-14 0,-14-1 0,130 16-29,0 1 0,-1-1 0,1 1 0,0-1 0,-1-1 0,1 1 0,0-1 0,0 1 0,0-1 0,0 0 0,0 0 0,0-1 0,1 1 0,-1-1 0,1 0-1,0 0 1,0 0 0,-3-4 0,1 2 9,-8-6-4,-1 1 0,0 1 0,0 0 0,-1 0 0,0 2 0,-1 0 0,1 1 0,-26-7 0,35 11 28,-1-1 2,0 1 0,0-1 1,0 0-1,1 0 0,-11-7 0,17 10-5,0 0-1,0 0 0,0-1 0,0 1 1,-1 0-1,1 0 0,0 0 1,0 0-1,0 0 0,0 0 1,0 0-1,0 0 0,0 0 0,0 0 1,0 0-1,0-1 0,0 1 1,-1 0-1,1 0 0,0 0 0,0 0 1,0 0-1,0 0 0,0 0 1,0 0-1,0-1 0,0 1 1,0 0-1,0 0 0,0 0 0,0 0 1,0 0-1,0 0 0,0 0 1,0-1-1,0 1 0,0 0 1,0 0-1,1 0 0,-1 0 0,0 0 1,0 0-1,0 0 0,0 0 1,0-1-1,0 1 0,0 0 0,0 0 1,0 0-1,9-3 8,10 2 5,9 3 11,-1 1 0,1 1 0,-1 1 0,52 18 0,-11-3 13,12-3-4,-45-11-7,59 19 1,-82-20-19,-1 1 1,0 0 0,0 1-1,0 0 1,12 11 0,8 5 14,-22-17-14,0-1 0,1-1-1,0 0 1,19 6 0,-15-6 1,-1 0 0,16 9 0,-8-3 4,0-1-1,1 0 1,1-2-1,-1 0 1,1-2-1,0 0 0,27 1 1,0 2 15,-33-5-16,1 0 0,20 0 0,-1-3 3,-19-2-4,-1 2 0,1 1-1,-1 0 1,1 1 0,-1 1-1,0 0 1,31 11 0,-19-3-1,1-2 0,60 12 0,-71-17-11,-1 1 0,22 9 0,-6-2 0,-16-8 0,1-1 0,-1 0 0,0-2 0,1 0 0,-1-1 0,21-3 0,16 1 0,22 1 0,93 3 0,-165-2 0,0 2 0,0-1 0,0 1 0,-1-1 0,1 1 0,0 1 0,-1-1 0,1 1 0,-1 0 0,0 0 0,0 0 0,0 0 0,4 5 0,16 11 0,-24-19 0,0 0 0,1 0 0,-1 1 0,0-1 0,0 0 0,1 0 0,-1 0 0,0 0 0,0 0 0,1 1 0,-1-1 0,0 0 0,0 0 0,0 1 0,1-1 0,-1 0 0,0 0 0,0 1 0,0-1 0,0 0 0,0 0 0,0 1 0,1-1 0,-1 0 0,0 1 0,0-1 0,0 0 0,0 1 0,0-1 0,0 0 0,0 0 0,0 1 0,0-1 0,0 0 0,0 1 0,-1-1 0,1 0 0,0 0 0,0 1 0,0-1 0,0 0 0,0 1 0,-1-1 0,1 0 0,0 0 0,0 0 0,0 1 0,-1-1 0,1 0 0,-22 10 0,-32-1 0,4-6 0,-95-5 0,129-1 0,-1 0 0,1-2 0,0 1 0,-20-9 0,16 5 0,-35-9 0,23 11 0,1 1 0,-1 1 0,-43 0 0,568 3 0,-232 3 0,-227 1 0,-22 1 0</inkml:trace>
</inkml:ink>
</file>

<file path=ppt/ink/ink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3:29.010"/>
    </inkml:context>
    <inkml:brush xml:id="br0">
      <inkml:brushProperty name="width" value="0.35" units="cm"/>
      <inkml:brushProperty name="height" value="0.35" units="cm"/>
      <inkml:brushProperty name="color" value="#FFFFFF"/>
    </inkml:brush>
  </inkml:definitions>
  <inkml:trace contextRef="#ctx0" brushRef="#br0">0 0 9101,'1483'0'0</inkml:trace>
</inkml:ink>
</file>

<file path=ppt/ink/ink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04.648"/>
    </inkml:context>
    <inkml:brush xml:id="br0">
      <inkml:brushProperty name="width" value="0.35" units="cm"/>
      <inkml:brushProperty name="height" value="0.35" units="cm"/>
      <inkml:brushProperty name="color" value="#FFFFFF"/>
    </inkml:brush>
  </inkml:definitions>
  <inkml:trace contextRef="#ctx0" brushRef="#br0">536 0 4915,'-6'1'108,"1"1"0,0-1 1,0 1-1,0 0 0,0 0 0,1 1 1,-1 0-1,0-1 0,1 1 0,0 1 0,-6 5 1,-12 7 183,16-12-197,1-1 0,-1 1-1,1 1 1,0-1 0,0 1 0,1 0 0,-1 0-1,1 0 1,0 0 0,0 1 0,1 0-1,0 0 1,0 0 0,0 0 0,-2 9-1,-4 11 236,5-11-78,-1-1-1,-1 1 1,-11 18 0,15-30-210,0-1 0,0 0 0,-1 1 0,1-1 0,-1-1 1,1 1-1,-1 0 0,0-1 0,0 1 0,0-1 0,0 0 1,0 0-1,0 0 0,0 0 0,0 0 0,0-1 0,-1 1 0,1-1 1,0 0-1,-7-1 0,-5 0 228,0 0 1,-29-8-1,23 5 35,1-2-1,0 0 1,0-1-1,1-1 1,0-1-1,-34-22 1,33 9-244,19 20-65,0 1-1,0 0 1,1-1 0,-1 1 0,0-1 0,1 1 0,-1-1 0,1 1-1,-1-1 1,1 1 0,0-1 0,-1 1 0,1-1 0,0 1 0,0-1-1,0-1 1,1 3 11,-1-1 0,0 1-1,0 0 1,1 0 0,-1 0-1,0 0 1,1-1 0,-1 1-1,0 0 1,0 0 0,1 0 0,-1 0-1,0 0 1,1 0 0,-1 0-1,0 0 1,1 0 0,-1 0-1,0 0 1,1 0 0,-1 0-1,0 0 1,0 0 0,1 1-1,-1-1 1,0 0 0,1 0 0,-1 0-1,0 0 1,0 0 0,1 1-1,-1-1 1,0 0 0,0 0-1,1 1 1,13 9 129,-11-8-84,31 17 186,-24-13-123,0 0-1,0 0 1,15 13-1,6 3 166,-23-15-264</inkml:trace>
</inkml:ink>
</file>

<file path=ppt/ink/ink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3:33.091"/>
    </inkml:context>
    <inkml:brush xml:id="br0">
      <inkml:brushProperty name="width" value="0.35" units="cm"/>
      <inkml:brushProperty name="height" value="0.35" units="cm"/>
      <inkml:brushProperty name="color" value="#FFFFFF"/>
    </inkml:brush>
  </inkml:definitions>
  <inkml:trace contextRef="#ctx0" brushRef="#br0">699 39 4915,'-30'7'821,"1"0"-396,-122-1 1580,14-1-814,-183 5 1693,317-10-2856,-1 0 28,0 0 1,1 0-1,-1 0 1,1 1-1,-1-1 0,-3 5 578,7-4-625,12 2 429,17 1 232,451 0 3775,-470-4-4361,0-1 0,0 0 0,19-5-1,-26 5-90,0 0-1,1 0 1,-1 0-1,0-1 1,0 0-1,0 0 1,0 1 0,0-2-1,0 1 1,-1 0-1,1-1 1,-1 1-1,1-1 1,1-3-1,0 2 25,-1 0 0,1 0 0,0 0 0,0 1 0,0 0 0,0-1 0,0 1 0,1 1 0,0-1 0,-1 1 0,1-1 0,0 1 0,0 1 0,0-1 0,1 1-1,-1 0 1,6-1 0,13 0 60,-1 1-1,40 2 0,-27 0 36,80 0 112,-95-1-218</inkml:trace>
</inkml:ink>
</file>

<file path=ppt/ink/ink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3:34.578"/>
    </inkml:context>
    <inkml:brush xml:id="br0">
      <inkml:brushProperty name="width" value="0.35" units="cm"/>
      <inkml:brushProperty name="height" value="0.35" units="cm"/>
      <inkml:brushProperty name="color" value="#FFFFFF"/>
    </inkml:brush>
  </inkml:definitions>
  <inkml:trace contextRef="#ctx0" brushRef="#br0">20 211 4915,'1'4'86,"0"0"0,0 0 0,1 0 0,-1 0-1,1 0 1,0 0 0,0 0 0,0-1 0,0 1 0,1-1 0,-1 1 0,5 3 0,11 18 326,2 9 288,1 0 0,39 47 1,-46-63-381,-8-11-185,-1 0 0,1 0 0,0 0-1,0-1 1,1 0 0,0 0-1,12 7 1,-11-11 110,-7-7 8,-9-14-280,-194-271-999,189 273 964,10 12 38,0 1 0,-1-1 0,2 0 0,-1 0 0,0 0 0,1 0 0,0-1 1,1 1-1,-1-1 0,-1-10 0,3 13 32,0-1 0,0 1 1,0-1-1,1 0 0,-1 1 0,1-1 1,0 1-1,0 0 0,0-1 0,0 1 1,1 0-1,-1 0 0,1 0 1,0 0-1,0 0 0,0 0 0,0 0 1,4-3-1,0 0 74,0 0 1,1 0-1,0 1 1,0-1-1,1 2 1,-1-1-1,17-7 1,-13 9-60</inkml:trace>
</inkml:ink>
</file>

<file path=ppt/ink/ink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3:35.704"/>
    </inkml:context>
    <inkml:brush xml:id="br0">
      <inkml:brushProperty name="width" value="0.35" units="cm"/>
      <inkml:brushProperty name="height" value="0.35" units="cm"/>
      <inkml:brushProperty name="color" value="#FFFFFF"/>
    </inkml:brush>
  </inkml:definitions>
  <inkml:trace contextRef="#ctx0" brushRef="#br0">0 0 4915,'75'89'1908,"-13"-15"-920,-38-48-484,-3-3 107,0 1-1,29 45 1,2 12 542,45 81 927,-92-152-1938,0-1-1,1 0 1,0 0-1,0 0 1,1-1-1,0 0 1,0 0-1,11 7 0,-18-14-123,1-1 0,-1 0 0,0 1 0,1-1-1,-1 0 1,1 1 0,-1-1 0,1 0 0,0 0-1,-1 1 1,1-1 0,-1 0 0,1 0 0,-1 0-1,1 0 1,-1 0 0,1 0 0,0 0 0,-1 0-1,1 0 1,-1 0 0,1 0 0,0 0 0,-1 0-1,1 0 1,0-1 0,0-2 12</inkml:trace>
</inkml:ink>
</file>

<file path=ppt/ink/ink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18.930"/>
    </inkml:context>
    <inkml:brush xml:id="br0">
      <inkml:brushProperty name="width" value="0.35" units="cm"/>
      <inkml:brushProperty name="height" value="0.35" units="cm"/>
      <inkml:brushProperty name="color" value="#FFFFFF"/>
    </inkml:brush>
  </inkml:definitions>
  <inkml:trace contextRef="#ctx0" brushRef="#br0">63 51 4915,'24'30'918,"-19"-23"-799,-1-1-1,1 1 1,9 8-1,31 27 531,-26-24-260,0 0 0,1-1 1,33 21-1,-22-12 11,-5-3 238,-45-48-637,-15-5-186,1-2-1,-44-52 1,64 69 370,0 1 1,0 0-1,-2 1 0,1 1 1,-2 0-1,0 1 0,0 1 0,-33-16 1,51 27 16,4 1-88,-1 0 0,0 0 0,0 1 0,0 0 0,0 0 0,6 5 0,15 18 175,-5-5 81,28 21 0,-33-29-155,-1 0-1,0 2 1,-1 0 0,19 26 0,-1-5 149,-24-28-213,0 0 1,-1 1-1,0 0 0,0 1 0,9 17 1,-9-11 24,1-1 1,0 0-1,1 0 1,1 0-1,0-2 1,1 1-1,1-1 1,18 17-1,4 2 203,-16-15 35,26 20 1,15-1 283,-43-28-496,-1 1 0,0 1 0,0 0 0,15 14 0,-28-21-146,7 6 67,-9-9-118,0 0 0,0 0 0,0 0 0,0 1 0,0-1-1,1 0 1,-1 0 0,0 0 0,0 0 0,0 0 0,0 0 0,0 0 0,0 0-1,0 0 1,0 1 0,0-1 0,0 0 0,0 0 0,0 0 0,0 0 0,1 0-1,-1 0 1,0 0 0,0 0 0,0 0 0,0 0 0,0 0 0,0 0 0,0 0-1,0 0 1,1 0 0,-1 0 0,0 0 0,0 0 0,0 0 0,0 0 0,0 0-1,0 0 1,0 0 0,1 0 0,-1 0 0,0 0 0,0 0 0,0 0 0,0 0-1,0 0 1,0 0 0,0 0 0,0 0 0,1 0 0,-1 0 0,0-1 0,0 1-1,0 0 1,0 0 0,0 0 0,0 0 0,0 0 0,0 0 0,0 0 0,0 0-1,0 0 1,0-1 0,0 1 0,0 0 0,0 0 0,0 0 0,0-6 17</inkml:trace>
</inkml:ink>
</file>

<file path=ppt/ink/ink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21.962"/>
    </inkml:context>
    <inkml:brush xml:id="br0">
      <inkml:brushProperty name="width" value="0.35" units="cm"/>
      <inkml:brushProperty name="height" value="0.35" units="cm"/>
      <inkml:brushProperty name="color" value="#FFFFFF"/>
    </inkml:brush>
  </inkml:definitions>
  <inkml:trace contextRef="#ctx0" brushRef="#br0">0 1 4915,'45'-1'850,"51"3"102,-91-1-872,1 0-1,-1 1 0,1 0 1,-1 0-1,0 0 1,0 1-1,0 0 0,0 0 1,-1 0-1,1 1 1,-1-1-1,0 1 0,0 0 1,6 7-1,26 22 607,-29-28-578,-1-1 1,1 1-1,0-1 0,0 0 1,1 0-1,-1-1 0,1 0 1,-1-1-1,1 1 0,0-1 1,0-1-1,0 0 0,11 1 0,-8-3 43,1 1-1,-1 1 0,0 0 0,0 1 0,0 0 1,0 0-1,0 1 0,0 1 0,-1 0 0,1 0 0,11 7 1,-17-8-50,1 0 0,-1-1 0,0 1 0,1-1 0,10 2 0,-15-4-89,0 1 1,0-1-1,0 0 0,0 0 0,0 1 0,0-1 0,0 0 0,0 0 0,0 0 0,1 0 0,-1 0 0,0-1 0,0 1 0,0 0 0,0 0 0,0-1 0,0 1 0,0-1 0,-1 1 0,1-1 0,0 1 0,0-1 0,0 1 0,0-1 0,0 0 0,-1 1 0,1-1 0,0 0 0,-1 0 0,1 0 0,0 1 0,-1-1 0,1 0 0,-1 0 1,1 0-1,-1 0 0,0 0 0,1 0 0,-1-1 0,1-9-26</inkml:trace>
</inkml:ink>
</file>

<file path=ppt/ink/ink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26.667"/>
    </inkml:context>
    <inkml:brush xml:id="br0">
      <inkml:brushProperty name="width" value="0.35" units="cm"/>
      <inkml:brushProperty name="height" value="0.35" units="cm"/>
      <inkml:brushProperty name="color" value="#FFFFFF"/>
    </inkml:brush>
  </inkml:definitions>
  <inkml:trace contextRef="#ctx0" brushRef="#br0">0 65 4915,'1'-1'22,"-1"0"-1,1 1 1,-1-1 0,0 0-1,1 0 1,-1 1 0,1-1-1,0 0 1,-1 1 0,1-1-1,-1 0 1,1 1 0,0-1-1,0 1 1,-1-1 0,1 1-1,0-1 1,0 1-1,0 0 1,0-1 0,24-8 310,-19 7-218,1-1-6,0 2 0,1-1-1,-1 1 1,9-1 0,11-1 254,-27 3-352,1 0 0,-1 0 0,0 0 0,0 0 0,1 0 0,-1 0 0,0 0 0,0 0 0,1 0 0,-1 0 0,0 0 0,0 0 0,1 0 0,-1-1 1,0 1-1,0 0 0,1 0 0,-1 0 0,0 0 0,0 0 0,1 0 0,-1-1 0,0 1 0,0 0 0,0 0 0,0 0 0,1-1 0,-1 1 0,0 0 0,0 0 0,0 0 0,0-1 0,0 1 0,0-1 0,-8-3 236,-15-2 58,1 1-35,-19-3 162,40 8-413,0 0 1,0-1 0,0 1 0,0 0-1,0 0 1,0 1 0,0-1 0,0 0-1,0 0 1,0 0 0,0 1 0,0-1-1,0 0 1,0 1 0,0-1 0,0 1-1,0-1 1,1 1 0,-1 0-1,0-1 1,0 1 0,0 0 0,1-1-1,-1 1 1,0 0 0,1 0 0,-1 0-1,1 0 1,-1 1 0,0-1-4,1 0-1,0 0 1,0 0 0,0-1 0,0 1-1,0 0 1,0 0 0,0 0-1,0 0 1,0-1 0,0 1 0,1 0-1,-1 0 1,0 0 0,0 0 0,1-1-1,-1 1 1,1 0 0,-1 0 0,1-1-1,-1 1 1,1 0 0,-1-1-1,1 1 1,-1-1 0,1 1 0,0-1-1,-1 1 1,1-1 0,0 1 0,0-1-1,-1 1 1,1-1 0,0 0 0,1 1-1,29 6 327,-15-5-311</inkml:trace>
</inkml:ink>
</file>

<file path=ppt/ink/ink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30.045"/>
    </inkml:context>
    <inkml:brush xml:id="br0">
      <inkml:brushProperty name="width" value="0.35" units="cm"/>
      <inkml:brushProperty name="height" value="0.35" units="cm"/>
      <inkml:brushProperty name="color" value="#FFFFFF"/>
    </inkml:brush>
  </inkml:definitions>
  <inkml:trace contextRef="#ctx0" brushRef="#br0">0 0 4915,'0'0'0</inkml:trace>
</inkml:ink>
</file>

<file path=ppt/ink/ink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55.783"/>
    </inkml:context>
    <inkml:brush xml:id="br0">
      <inkml:brushProperty name="width" value="0.35" units="cm"/>
      <inkml:brushProperty name="height" value="0.35" units="cm"/>
      <inkml:brushProperty name="color" value="#FFFFFF"/>
    </inkml:brush>
  </inkml:definitions>
  <inkml:trace contextRef="#ctx0" brushRef="#br0">0 124 10068,'470'-123'0,"-922"161"0,434 47 0</inkml:trace>
</inkml:ink>
</file>

<file path=ppt/ink/ink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53.675"/>
    </inkml:context>
    <inkml:brush xml:id="br0">
      <inkml:brushProperty name="width" value="0.35" units="cm"/>
      <inkml:brushProperty name="height" value="0.35" units="cm"/>
      <inkml:brushProperty name="color" value="#FFFFFF"/>
    </inkml:brush>
  </inkml:definitions>
  <inkml:trace contextRef="#ctx0" brushRef="#br0">1 58 4915,'0'-1'24,"0"0"0,1 0-1,-1 1 1,1-1 0,-1 0 0,1 0 0,-1 0-1,1 1 1,0-1 0,-1 0 0,1 1-1,0-1 1,0 0 0,-1 1 0,1-1 0,0 1-1,0 0 1,0-1 0,0 1 0,0-1 0,1 1-1,26-9 339,-22 8-271,13-4 197,1 1 0,-1 2-1,38-2 1,62 8 1078,-106-3-1173,73 6 626,47 3 530,-24-9-273,96-3 954,-188-1-1770,-1 0-1,1-1 0,23-8 1,17-5 567,-54 18-502,-6 3-145,-9 4 36,-3-2 6,7-4-83,1 1 1,-1 0-1,1 0 0,-13 9 1,19-11-115,-1 0 1,1 0 0,-1 0 0,1 1 0,0-1 0,0 1 0,-1-1 0,1 1 0,0-1-1,0 1 1,1 0 0,-1-1 0,0 1 0,0 0 0,1 0 0,-1-1 0,1 1-1,0 0 1,-1 0 0,1 0 0,0 0 0,0 0 0,0 0 0,0-1 0,1 5 0,2 5 4</inkml:trace>
</inkml:ink>
</file>

<file path=ppt/ink/ink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5:17.879"/>
    </inkml:context>
    <inkml:brush xml:id="br0">
      <inkml:brushProperty name="width" value="0.35" units="cm"/>
      <inkml:brushProperty name="height" value="0.35" units="cm"/>
      <inkml:brushProperty name="color" value="#FFFFFF"/>
    </inkml:brush>
  </inkml:definitions>
  <inkml:trace contextRef="#ctx0" brushRef="#br0">1 215 4915,'1'-4'51,"1"0"0,0 0 1,0 0-1,1 0 0,-1 1 0,1-1 1,0 1-1,0-1 0,0 1 0,0 0 0,4-2 1,-1-2 5,15-13 358,0 0-1,0 1 1,2 1 0,26-16-1,-23 11-195,-23 20-166,-1 0 0,1 0 0,0 1 0,0-1 0,0 1 0,0-1 0,1 1 0,-1 0 0,8-3 0,-11 5-47,0 0 0,0 0 0,0 0 0,0 0 0,0 0-1,0 0 1,1 0 0,-1 0 0,0 0 0,0 0-1,0 0 1,0 0 0,0 0 0,0 0 0,0 0-1,1 0 1,-1 0 0,0 0 0,0 0 0,0 0-1,0 0 1,0 0 0,0 0 0,1 0 0,-1 0-1,0 0 1,0 0 0,0 0 0,0 0 0,0 0-1,0 0 1,0 0 0,0 1 0,0-1 0,1 0-1,-1 0 1,0 0 0,0 0 0,0 0 0,0 0-1,0 0 1,0 0 0,0 1 0,0-1 0,0 0-1,0 0 1,0 0 0,0 0 0,0 0 0,0 0-1,0 1 1,0-1 0,0 0 0,-4 10 183,-8 8 65,6-13-145,1 1-1,-1-1 1,-1 0 0,1 0-1,-1-1 1,0 0 0,0 0-1,-12 4 1,-14 8 249,14 0-39,19-16-312,0 0 0,0 0 0,0 0 0,-1 0 0,1 1 0,0-1 0,0 0 0,0 0 0,0 0 0,0 0 1,0 0-1,0 1 0,0-1 0,0 0 0,0 0 0,0 0 0,0 0 0,0 1 0,0-1 0,0 0 0,0 0 0,0 0 0,0 0 0,0 0 0,0 1 1,0-1-1,0 0 0,0 0 0,1 0 0,-1 0 0,0 0 0,0 1 0,0-1 0,0 0 0,0 0 0,0 0 0,0 0 0,0 0 0,1 0 0,-1 0 0,14 2 204,54-15 911,-80 17-961,0-1-1,1 1 0,-1 1 1,1 0-1,0 0 0,-17 13 0,2-7 118,14-8-253</inkml:trace>
</inkml:ink>
</file>

<file path=ppt/ink/ink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5:21.896"/>
    </inkml:context>
    <inkml:brush xml:id="br0">
      <inkml:brushProperty name="width" value="0.35" units="cm"/>
      <inkml:brushProperty name="height" value="0.35" units="cm"/>
      <inkml:brushProperty name="color" value="#FFFFFF"/>
    </inkml:brush>
  </inkml:definitions>
  <inkml:trace contextRef="#ctx0" brushRef="#br0">54 92 4915,'1'-5'63,"0"0"1,0 0-1,1 0 0,0 0 0,0 0 0,0 1 1,1-1-1,0 1 0,0-1 0,0 1 1,0 0-1,0 0 0,1 0 0,0 1 0,0-1 1,0 1-1,0 0 0,0 0 0,1 0 1,0 1-1,-1-1 0,6-1 0,-10 4-53,0 1-1,1-1 1,-1 0-1,0 0 1,0 0-1,1 0 1,-1 0 0,0 0-1,0 0 1,0 1-1,0-1 1,1 0-1,-1 0 1,0 0-1,0 0 1,0 1-1,0-1 1,0 0 0,0 0-1,1 0 1,-1 1-1,0-1 1,0 0-1,0 0 1,0 0-1,0 1 1,0-1-1,0 0 1,0 0 0,0 0-1,0 1 1,0-1-1,0 0 1,0 0-1,0 1 1,0-1-1,0 0 1,0 0-1,0 0 1,0 1-1,-1-1 1,1 0 0,0 0-1,0 0 1,0 1-1,0-1 1,-1 0-1,-3 12 211,-17 14 186,18-24-362,1 1 0,-1-1 0,1 1-1,-1 0 1,1 0 0,0 0 0,0 1 0,0-1-1,1 0 1,-1 1 0,1-1 0,-1 5-1,2-7-25,0 0-1,0 0 0,0 0 0,1 0 0,-1 0 0,0 0 0,1 0 1,-1 0-1,1 0 0,-1-1 0,1 1 0,-1 0 0,1 0 0,-1 0 1,1-1-1,0 1 0,0 0 0,-1-1 0,1 1 0,0-1 0,0 1 0,0-1 1,0 1-1,0-1 0,0 1 0,0-1 0,-1 0 0,1 0 0,0 1 1,0-1-1,0 0 0,0 0 0,0 0 0,2 0 0,40 1 375,-37-1-302,4 0-59,10-2 454,-21-1-173,-12-2-59,10 4-205,0 0-1,0 1 1,0-1-1,0 1 1,0-1 0,0 1-1,0 0 1,0 0-1,-1 1 1,1-1-1,0 1 1,0-1 0,0 1-1,0 0 1,0 0-1,-3 2 1,-4 3 156,-1 0 0,1 1 0,-9 7 0,11-8-30,0 0 0,0 0-1,0-1 1,-15 6-1,12-7-143</inkml:trace>
</inkml:ink>
</file>

<file path=ppt/ink/ink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07.681"/>
    </inkml:context>
    <inkml:brush xml:id="br0">
      <inkml:brushProperty name="width" value="0.35" units="cm"/>
      <inkml:brushProperty name="height" value="0.35" units="cm"/>
      <inkml:brushProperty name="color" value="#FFFFFF"/>
    </inkml:brush>
  </inkml:definitions>
  <inkml:trace contextRef="#ctx0" brushRef="#br0">838 435 4915,'-3'-1'93,"0"0"0,0 0 0,0 0 1,0 0-1,0-1 0,0 1 0,0-1 0,-4-3 0,-7-3 150,-7-3 160,-26-16 0,39 22-341,1 0 0,0-1-1,0 0 1,0 0 0,1-1 0,-9-11-1,11 14 21,-1-1 0,0 1-1,0 0 1,0 1 0,0-1-1,-1 1 1,0 0-1,1 0 1,-1 1 0,0-1-1,0 1 1,-9-1-1,-16-8 217,-25-16 836,-63-40 0,71 32-451,41 29-573,0 0 0,-1 1 0,1-1-1,-1 1 1,0 1 0,0-1 0,-1 1 0,1 1-1,-1 0 1,0 0 0,0 1 0,-10-2-1,2 1 121,0-1-1,0-1 0,1 0 0,0-1 0,-1-1 1,2 0-1,-17-11 0,-6-2 205,36 19-402,0 0 0,0 0 0,-1 0 0,1 0 0,0 1 0,-1-1 0,1 1 1,-4-1-1,-4 2-6</inkml:trace>
</inkml:ink>
</file>

<file path=ppt/ink/ink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10.462"/>
    </inkml:context>
    <inkml:brush xml:id="br0">
      <inkml:brushProperty name="width" value="0.35" units="cm"/>
      <inkml:brushProperty name="height" value="0.35" units="cm"/>
      <inkml:brushProperty name="color" value="#FFFFFF"/>
    </inkml:brush>
  </inkml:definitions>
  <inkml:trace contextRef="#ctx0" brushRef="#br0">105 28 4915,'-8'0'141,"0"0"1,0-1-1,0 0 1,0 0-1,0 0 0,1-1 1,-1-1-1,0 1 1,1-1-1,-1-1 0,-10-6 1,50 23 833,-18-3-782,-12-8-131,1 0 0,-1 0 1,1 0-1,0-1 0,-1 1 1,1-1-1,5 3 0,-6-5-32</inkml:trace>
</inkml:ink>
</file>

<file path=ppt/ink/ink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11.484"/>
    </inkml:context>
    <inkml:brush xml:id="br0">
      <inkml:brushProperty name="width" value="0.35" units="cm"/>
      <inkml:brushProperty name="height" value="0.35" units="cm"/>
      <inkml:brushProperty name="color" value="#FFFFFF"/>
    </inkml:brush>
  </inkml:definitions>
  <inkml:trace contextRef="#ctx0" brushRef="#br0">7 83 4915,'0'-3'0,"0"-4"0,0-4 0,0-6 0,-3-5 0,-1-1 0</inkml:trace>
</inkml:ink>
</file>

<file path=ppt/ink/ink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12.527"/>
    </inkml:context>
    <inkml:brush xml:id="br0">
      <inkml:brushProperty name="width" value="0.35" units="cm"/>
      <inkml:brushProperty name="height" value="0.35" units="cm"/>
      <inkml:brushProperty name="color" value="#FFFFFF"/>
    </inkml:brush>
  </inkml:definitions>
  <inkml:trace contextRef="#ctx0" brushRef="#br0">0 0 4915,'0'0'0</inkml:trace>
</inkml:ink>
</file>

<file path=ppt/ink/ink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13.315"/>
    </inkml:context>
    <inkml:brush xml:id="br0">
      <inkml:brushProperty name="width" value="0.35" units="cm"/>
      <inkml:brushProperty name="height" value="0.35" units="cm"/>
      <inkml:brushProperty name="color" value="#FFFFFF"/>
    </inkml:brush>
  </inkml:definitions>
  <inkml:trace contextRef="#ctx0" brushRef="#br0">0 0 4915,'0'3'180,"3"4"75,4 4 0,1 3-75,2 2 75,2-2-75,-1 0 1,-2 1-1,-3 0 0,-2 1 0,1 4 223,3 1-148,3 1 0,-1-2-75,-1 0 0,0-3 1,-1-3-1,-2-3-180</inkml:trace>
</inkml:ink>
</file>

<file path=ppt/ink/ink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6:04.165"/>
    </inkml:context>
    <inkml:brush xml:id="br0">
      <inkml:brushProperty name="width" value="0.2" units="cm"/>
      <inkml:brushProperty name="height" value="0.2" units="cm"/>
      <inkml:brushProperty name="color" value="#FFFFFF"/>
    </inkml:brush>
  </inkml:definitions>
  <inkml:trace contextRef="#ctx0" brushRef="#br0">58 11 4915,'3'0'139,"41"0"1579,54-7-1,-64 4-223,65 3 0,-41 1-667,-56-1-767,0 0 0,0 1-1,0-1 1,0 1 0,0-1 0,0 1 0,0 0-1,0-1 1,0 1 0,0 0 0,-1 0 0,1 1 0,0-1-1,-1 0 1,1 0 0,2 3 0,-1 0 103,0 0 1,0-1 0,-1 1 0,1 0-1,-1 0 1,3 7 0,-5-11-150,0 0-1,0 0 1,0 1 0,0-1 0,0 0 0,1 0 0,-1 1 0,0-1 0,0 0 0,0 1 0,0-1 0,0 0 0,0 0-1,0 1 1,0-1 0,0 0 0,0 1 0,0-1 0,0 0 0,0 0 0,0 1 0,-1-1 0,1 0 0,0 0 0,0 1-1,0-1 1,0 0 0,0 0 0,-1 1 0,1-1 0,0 0 0,0 0 0,0 0 0,-1 1 0,1-1 0,0 0 0,0 0-1,0 0 1,-1 0 0,-14 1 393,-15-8 314,11 0-198,-1 2-1,0 0 1,0 2 0,0 0 0,-1 1-1,-23 0 1,-22 4 180,-92-4 1721,151 1-2424,1-1 0</inkml:trace>
</inkml:ink>
</file>

<file path=ppt/ink/ink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42.562"/>
    </inkml:context>
    <inkml:brush xml:id="br0">
      <inkml:brushProperty name="width" value="0.35" units="cm"/>
      <inkml:brushProperty name="height" value="0.35" units="cm"/>
      <inkml:brushProperty name="color" value="#FFFFFF"/>
    </inkml:brush>
  </inkml:definitions>
  <inkml:trace contextRef="#ctx0" brushRef="#br0">1 143 4915,'2'-1'45,"0"1"-1,-1-1 1,1 0 0,0 0-1,0 0 1,0 0 0,0 0 0,-1-1-1,1 1 1,1-2 0,13-8 172,154-48 1841,-158 55-1874,-1 0 0,1-2 1,13-8-1,-18 10-62,1 0 1,-1 0-1,1 0 1,-1 1 0,1 0-1,0 0 1,1 1-1,15-2 1,-18 4-48,0-1 1,0 1 0,-1 1 0,1-1-1,0 1 1,0 0 0,-1 1-1,1-1 1,0 1 0,-1 0 0,0 1-1,1-1 1,5 5 0,6 1 191,0-1 1,0 0 0,1-1-1,0-1 1,0-1-1,34 3 1,-25-3 143,0 1 1,30 10-1,-43-10-281,2 1 105,1 0 1,0-1-1,0-1 1,1 0 0,-1-1-1,25 0 1,48-5 663,103 4 1028,-177 0-1609,0 1 0,27 9 0,-29-7-97,0-1 1,1-1 0,25 3-1,119 12 1558,-133-14-1536,34 9-1,-39-8-107,0 0-1,0-2 1,25 2 0,166-6-135,-197 1 0</inkml:trace>
</inkml:ink>
</file>

<file path=ppt/ink/ink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43.846"/>
    </inkml:context>
    <inkml:brush xml:id="br0">
      <inkml:brushProperty name="width" value="0.35" units="cm"/>
      <inkml:brushProperty name="height" value="0.35" units="cm"/>
      <inkml:brushProperty name="color" value="#FFFFFF"/>
    </inkml:brush>
  </inkml:definitions>
  <inkml:trace contextRef="#ctx0" brushRef="#br0">1 0 4915,'0'0'0</inkml:trace>
</inkml:ink>
</file>

<file path=ppt/ink/ink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44.928"/>
    </inkml:context>
    <inkml:brush xml:id="br0">
      <inkml:brushProperty name="width" value="0.35" units="cm"/>
      <inkml:brushProperty name="height" value="0.35" units="cm"/>
      <inkml:brushProperty name="color" value="#FFFFFF"/>
    </inkml:brush>
  </inkml:definitions>
  <inkml:trace contextRef="#ctx0" brushRef="#br0">1 0 4915,'0'0'0</inkml:trace>
</inkml:ink>
</file>

<file path=ppt/ink/ink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46.727"/>
    </inkml:context>
    <inkml:brush xml:id="br0">
      <inkml:brushProperty name="width" value="0.35" units="cm"/>
      <inkml:brushProperty name="height" value="0.35" units="cm"/>
      <inkml:brushProperty name="color" value="#FFFFFF"/>
    </inkml:brush>
  </inkml:definitions>
  <inkml:trace contextRef="#ctx0" brushRef="#br0">1 0 4915,'0'0'0</inkml:trace>
</inkml:ink>
</file>

<file path=ppt/ink/ink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49.295"/>
    </inkml:context>
    <inkml:brush xml:id="br0">
      <inkml:brushProperty name="width" value="0.35" units="cm"/>
      <inkml:brushProperty name="height" value="0.35" units="cm"/>
      <inkml:brushProperty name="color" value="#FFFFFF"/>
    </inkml:brush>
  </inkml:definitions>
  <inkml:trace contextRef="#ctx0" brushRef="#br0">1 0 4915,'2'2'93,"1"-1"0,0 1 0,-1 0 0,1 0 0,-1 0 0,0 0 0,0 0 0,3 5 0,6 4 151,1-2-15,0 1-1,1-2 1,0 0 0,0 0-1,1-1 1,0-1-1,0 0 1,23 5-1,-28-8-64,0 0 0,0 0-1,10 5 1,-13-5-52,1 0 1,-1 0-1,1-1 1,0 0-1,0 0 1,12 1-1,13-3 231,24 2 227,-54-2-535,1 1 1,0-1-1,-1 1 1,1-1-1,0 1 1,-1 0-1,1 0 1,-1 0-1,1 1 1,-1-1 0,0 1-1,0-1 1,1 1-1,-1 0 1,0-1-1,2 4 1,-4-5-19,1 1 0,-1-1 0,0 1 1,1-1-1,-1 1 0,1 0 0,-1-1 1,0 1-1,0 0 0,1-1 1,-1 1-1,0 0 0,0-1 0,0 1 1,0 0-1,0 0 0,0-1 0,0 1 1,0 0-1,0-1 0,0 1 1,0 0-1,0 0 0,-1-1 0,1 1 1,0 0-1,0-1 0,-1 1 0,0 0 1,0 1 15,0-1 0,-1 1 0,1-1 0,-1 0 1,0 1-1,1-1 0,-1 0 0,0 0 0,0 0 1,-2 0-1,-5 2 80,0 0 0,0-1 1,-15 2-1,-7-4 171,30 0-267,-1 0 0,1 0 0,0 0 0,0-1 0,0 1 0,0 0 0,-1-1 0,1 1 0,0-1 0,0 1 0,0-1-1,0 1 1,0-1 0,0 0 0,0 0 0,1 0 0,-1 1 0,0-1 0,0 0 0,0 0 0,1 0 0,-1 0 0,0-2 0,0-4 13</inkml:trace>
</inkml:ink>
</file>

<file path=ppt/ink/ink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33.615"/>
    </inkml:context>
    <inkml:brush xml:id="br0">
      <inkml:brushProperty name="width" value="0.35" units="cm"/>
      <inkml:brushProperty name="height" value="0.35" units="cm"/>
      <inkml:brushProperty name="color" value="#FFFFFF"/>
    </inkml:brush>
  </inkml:definitions>
  <inkml:trace contextRef="#ctx0" brushRef="#br0">0 73 4915,'14'1'312,"0"1"0,-1 0 0,0 1 0,24 8 0,6 1 92,5 1 80,-22-6-27,33 6 0,-56-13-397,1 0 0,0-1-1,0 1 1,0-1-1,0 0 1,0 0 0,0 0-1,-1 0 1,1-1 0,0 1-1,-1-1 1,0 0-1,1 0 1,-1 0 0,0-1-1,0 1 1,3-4 0,0 1 64,-1 1 1,1 0 0,0 0-1,9-4 1,-5 5 25,-1 1 0,0-1 0,19-1 0,-23 4-116,0 0 1,0-1-1,0 0 1,0 0-1,0 0 1,0 0-1,0-1 1,0 0-1,-1 0 1,1 0-1,-1-1 1,1 1-1,-1-1 1,0 0-1,0 0 1,6-6-1,11-21-39,-19 25 257,-15 18 14,-30 28 216,34-34-374,1 1 1,-1-1-1,2 1 0,-1 1 0,1 0 1,-6 10-1,12-19-100,1 1 0,0-1 0,-1 1 0,1-1 0,0 0 0,0 1 0,-1-1 1,1 1-1,0-1 0,0 1 0,0-1 0,0 1 0,0-1 0,0 1 0,-1-1 0,1 1 0,0-1 0,1 1 0,-1-1 0,0 1 1,0-1-1,0 1 0,0-1 0,0 1 0,0-1 0,1 1 0,-1-1 0,0 1 0,0-1 0,1 0 0,-1 1 0,1 0 8,0 0-1,0-1 0,0 1 0,1-1 1,-1 0-1,0 1 0,0-1 0,0 0 0,0 1 1,0-1-1,0 0 0,1 0 0,0 0 1,3 0 26,-1-1 1,1 1 0,-1-1-1,0 0 1,1 0 0,5-2-1,-5-1-67,0 1 0,0-1 0,0 0-1,0 0 1,6-9 0,-7 9 62,-1 0 0,1 0 0,0 0 0,0 0 0,1 1-1,-1 0 1,1 0 0,7-4 0,4 2 125,29-7 0,-32 10-61,0-1 0,0-1 1,-1 0-1,13-6 0,-11 2-78</inkml:trace>
</inkml:ink>
</file>

<file path=ppt/ink/ink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36.347"/>
    </inkml:context>
    <inkml:brush xml:id="br0">
      <inkml:brushProperty name="width" value="0.35" units="cm"/>
      <inkml:brushProperty name="height" value="0.35" units="cm"/>
      <inkml:brushProperty name="color" value="#FFFFFF"/>
    </inkml:brush>
  </inkml:definitions>
  <inkml:trace contextRef="#ctx0" brushRef="#br0">1 348 4915,'10'0'194,"0"-1"0,0 0-1,0-1 1,0 0 0,-1-1 0,1 0-1,13-6 1,5-5 254,28-18 0,-45 26-375,5-2 165,2 0 0,-1 1 0,1 1 0,-1 1-1,2 0 1,18-1 0,37-11 419,-71 16-644,-1 0 0,0 0 0,1 1 0,-1-2 0,0 1 0,0 0 0,0 0-1,0-1 1,0 1 0,0-1 0,0 0 0,0 0 0,-1 1 0,1-1 0,-1 0 0,1 0 0,-1 0-1,2-5 1,0-1-53,0 0 0,-1 0-1,0 0 1,0-12 0,-2 15 50,1 0 0,-1 0-1,1-1 1,0 1 0,1 0 0,-1 0 0,1 1 0,0-1 0,0 0-1,0 0 1,1 1 0,-1-1 0,1 1 0,5-5 0,-1 2 59,1 1 1,-1-1-1,1 2 0,1-1 1,-1 1-1,13-5 0,-18 9-39,0 0 1,0 0-1,0 1 0,0-1 0,-1 1 0,1 0 0,0 0 0,0 0 0,0 0 0,0 0 0,0 1 0,0-1 0,0 1 0,0 0 0,0 0 0,-1 0 1,1 0-1,0 1 0,-1-1 0,1 1 0,-1-1 0,1 1 0,-1 0 0,0 0 0,3 3 0,5 6 86,-1 0-95</inkml:trace>
</inkml:ink>
</file>

<file path=ppt/ink/ink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38.340"/>
    </inkml:context>
    <inkml:brush xml:id="br0">
      <inkml:brushProperty name="width" value="0.35" units="cm"/>
      <inkml:brushProperty name="height" value="0.35" units="cm"/>
      <inkml:brushProperty name="color" value="#FFFFFF"/>
    </inkml:brush>
  </inkml:definitions>
  <inkml:trace contextRef="#ctx0" brushRef="#br0">1 56 4915,'2'0'180,"8"0"181,5 0-181,6 0 180,2 0-179,0 0-1,0 0 0,-2 0 0,-1 0 0,-1 0 1,-1 0-1,-3-3 0,-7-1 0,-6-3 1,-5-3-222,-6 0 193,-1-1-182,1 1 30</inkml:trace>
</inkml:ink>
</file>

<file path=ppt/ink/ink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5:33.198"/>
    </inkml:context>
    <inkml:brush xml:id="br0">
      <inkml:brushProperty name="width" value="0.35" units="cm"/>
      <inkml:brushProperty name="height" value="0.35" units="cm"/>
      <inkml:brushProperty name="color" value="#FFFFFF"/>
    </inkml:brush>
  </inkml:definitions>
  <inkml:trace contextRef="#ctx0" brushRef="#br0">0 1 4915,'0'1'180,"0"1"-180</inkml:trace>
</inkml:ink>
</file>

<file path=ppt/ink/ink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5:36.131"/>
    </inkml:context>
    <inkml:brush xml:id="br0">
      <inkml:brushProperty name="width" value="0.35" units="cm"/>
      <inkml:brushProperty name="height" value="0.35" units="cm"/>
      <inkml:brushProperty name="color" value="#FFFFFF"/>
    </inkml:brush>
  </inkml:definitions>
  <inkml:trace contextRef="#ctx0" brushRef="#br0">26 1 4915,'-2'0'180,"-1"0"0,-3 0 1,1 1-1,0 3 0,0-3 361,7-4-556,0-1 15</inkml:trace>
</inkml:ink>
</file>

<file path=ppt/ink/ink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5:47.614"/>
    </inkml:context>
    <inkml:brush xml:id="br0">
      <inkml:brushProperty name="width" value="0.2" units="cm"/>
      <inkml:brushProperty name="height" value="0.2" units="cm"/>
      <inkml:brushProperty name="color" value="#FFFFFF"/>
    </inkml:brush>
  </inkml:definitions>
  <inkml:trace contextRef="#ctx0" brushRef="#br0">238 60 4915,'22'1'786,"-9"0"-382,1-1-1,17-2 1,-28 2-329,0-1 1,0 1 0,0-1-1,-1 0 1,1 0 0,0 0-1,-1 0 1,1 0 0,0 0-1,-1-1 1,0 1 0,1-1-1,-1 0 1,0 0 0,0 1-1,3-5 1,-4 5-67,0 1-1,-1-1 1,1 1 0,-1-1-1,0 0 1,1 1 0,-1-1-1,1 0 1,-1 0 0,0 1-1,0-1 1,1 0 0,-1 0-1,0 1 1,0-1 0,0 0-1,0 0 1,0 0 0,0 1-1,0-1 1,0 0 0,0 0-1,-1 0 1,1 1 0,0-1-1,0 0 1,-1 0-1,1 1 1,0-1 0,-1 0-1,1 1 1,-1-1 0,1 0-1,-1 1 1,1-1 0,-1 1-1,1-1 1,-1 1 0,0-1-1,1 1 1,-1-1 0,-1 0-1,0 0 36,0 0-1,1 1 0,-1-1 0,0 0 0,0 1 1,0 0-1,0-1 0,0 1 0,0 0 1,0 0-1,0 0 0,0 0 0,0 0 1,0 0-1,0 1 0,-2 0 0,-17 9 440,19-8-407,-1 0 0,0-1 0,0 0 0,0 1 0,0-1 0,0 0 0,0 0 0,0-1 0,0 1 0,-6 0 0,-50-2 889,-33 1 562,71 9-1007,19-8-457,0 0 0,-1 0 1,1 0-1,0 0 0,-1 0 1,1 0-1,-5 1 0,-2-2 114,1 1 0,0-1 0,-1-1 0,1 0 1,-12-2-1,13 1-153</inkml:trace>
</inkml:ink>
</file>

<file path=ppt/ink/ink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5:50.048"/>
    </inkml:context>
    <inkml:brush xml:id="br0">
      <inkml:brushProperty name="width" value="0.2" units="cm"/>
      <inkml:brushProperty name="height" value="0.2" units="cm"/>
      <inkml:brushProperty name="color" value="#FFFFFF"/>
    </inkml:brush>
  </inkml:definitions>
  <inkml:trace contextRef="#ctx0" brushRef="#br0">6 0 4915,'-3'18'764,"2"-16"-687,1 0 0,-1 0-1,1 0 1,0 0 0,-1 0 0,1 0 0,0 1 0,1 3-1,-1-6-55,1 1 0,-1-1 0,0 1 0,1-1 0,-1 1 0,1-1-1,-1 0 1,1 1 0,-1-1 0,1 0 0,-1 1 0,1-1 0,0 0-1,-1 0 1,1 0 0,-1 1 0,1-1 0,0 0 0,-1 0 0,1 0-1,0 0 1,-1 0 0,1 0 0,-1 0 0,1 0 0,0 0 0,-1 0 0,1-1-1,0 1 1,-1 0 0,1 0 0,-1-1 0,1 1 0,-1 0 0,2-1-1,26-11 652,-23 9-541,0 1 0,0 0-1,0 0 1,0 1-1,0-1 1,0 1-1,0 0 1,8 0-1,-6 1-100</inkml:trace>
</inkml:ink>
</file>

<file path=ppt/ink/ink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5:54.133"/>
    </inkml:context>
    <inkml:brush xml:id="br0">
      <inkml:brushProperty name="width" value="0.2" units="cm"/>
      <inkml:brushProperty name="height" value="0.2" units="cm"/>
      <inkml:brushProperty name="color" value="#FFFFFF"/>
    </inkml:brush>
  </inkml:definitions>
  <inkml:trace contextRef="#ctx0" brushRef="#br0">1 57 4915,'3'-1'128,"0"0"-1,-1 0 1,1 0 0,0 0-1,0 0 1,-1-1 0,1 1 0,-1-1-1,1 0 1,2-2 0,16-9 524,-14 11-479,0 0 0,0 1 0,0 0 1,1 0-1,-1 0 0,0 1 0,10 1 0,-12-1-20,1 1-1,-1 0 1,0 0-1,0 0 1,0 0 0,0 1-1,0 0 1,-1 0 0,1 0-1,8 6 1,-12-8-138,-1 0 1,0 0-1,1 0 0,-1 1 1,0-1-1,0 0 1,1 0-1,-1 0 0,0 1 1,0-1-1,1 0 1,-1 0-1,0 1 0,0-1 1,0 0-1,1 0 1,-1 1-1,0-1 0,0 0 1,0 0-1,0 1 1,0-1-1,0 0 0,1 1 1,-1-1-1,0 0 1,0 1-1,0-1 0,0 0 1,0 1-1,0-1 1,0 0-1,0 1 0,-1-1 1,1 0-1,0 1 1,0-1-1,-13 4 415,-20-6 264,28 1-609,-1-1-1,1 0 1,0-1 0,1 1 0,-1-1 0,0 0-1,1 0 1,-1-1 0,1 1 0,0-1-1,0 0 1,1 0 0,-4-5 0,7 9-77,0-1 1,0 1-1,-1 0 1,1 0-1,0-1 1,0 1-1,0 0 1,0 0-1,0-1 1,0 1-1,0 0 1,0 0-1,-1 0 1,1-1-1,0 1 1,0 0-1,0 0 1,0 0-1,-1 0 1,1 0-1,0-1 1,0 1-1,0 0 1,-1 0-1,1 0 1,0 0-1,0 0 1,-1 0-1,1 0 1,0 0-1,0 0 1,-1 0-1,1 0 1,0 0-1,0 0 1,-1 0-1,1 0 1,0 0-1,0 0 1,0 0-1,-1 0 1,1 0-1,-1 0 1,2 13 283,10 18 112,-11-31-386,1 1 1,0 0-1,0-1 1,-1 1-1,1-1 0,0 0 1,0 1-1,0-1 1,-1 0-1,1 1 0,0-1 1,0 0-1,0 0 0,0 0 1,0 0-1,0 0 1,-1 0-1,1 0 0,0 0 1,0 0-1,0 0 1,0 0-1,0 0 0,0-1 1,-1 1-1,2-1 1,28-12 429,-16 7-252,-8 4-113,0 0 1,0 0-1,1 1 1,-1 0-1,0 0 1,1 1-1,-1 0 1,0 0 0,1 0-1,12 3 1,-20-3-79,1 0 0,0 0 0,0 0 0,0 0 0,0 0 1,0 0-1,0 0 0,0 0 0,0 0 0,0 0 0,0 0 0,0 0 1,0 0-1,0 0 0,0 0 0,0 1 0,0-1 0,0 0 1,0 0-1,0 0 0,0 0 0,0 0 0,0 0 0,0 0 1,0 0-1,0 0 0,0 0 0,0 0 0,0 0 0,0 0 0,0 0 1,0 1-1,0-1 0,0 0 0,0 0 0,0 0 0,0 0 1,0 0-1,0 0 0,0 0 0,0 0 0,0 0 0,0 0 0,0 0 1,0 0-1,0 0 0,0 0 0,0 0 0,0 0 0,1 0 1,-1 0-1,0 0 0,0 0 0,0 0 0,0 0 0,0 0 1,0 0-1,0 1 0,0-1 0,-10 2 167,-12 0 61,13-1-98,1 0-1,-1 1 0,1-1 1,0 1-1,0 1 1,-14 5-1,-25 8 524,41-15-641</inkml:trace>
</inkml:ink>
</file>

<file path=ppt/ink/ink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5:56.683"/>
    </inkml:context>
    <inkml:brush xml:id="br0">
      <inkml:brushProperty name="width" value="0.2" units="cm"/>
      <inkml:brushProperty name="height" value="0.2" units="cm"/>
      <inkml:brushProperty name="color" value="#FFFFFF"/>
    </inkml:brush>
  </inkml:definitions>
  <inkml:trace contextRef="#ctx0" brushRef="#br0">152 0 4915,'-106'7'2553,"97"-6"-2328,-18 0 318,17-1 307,29 3-68,-13-2-672,1 1 12,0-2 0,0 1 0,0-1 1,9 0-1,-9-2-92</inkml:trace>
</inkml:ink>
</file>

<file path=ppt/ink/ink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5:58.932"/>
    </inkml:context>
    <inkml:brush xml:id="br0">
      <inkml:brushProperty name="width" value="0.2" units="cm"/>
      <inkml:brushProperty name="height" value="0.2" units="cm"/>
      <inkml:brushProperty name="color" value="#FFFFFF"/>
    </inkml:brush>
  </inkml:definitions>
  <inkml:trace contextRef="#ctx0" brushRef="#br0">1 4 4915,'1'0'180,"3"0"0,1 0 1,2 0-1,6 0 541,3 0-361,0 0-180,5 0 541,0 0-360,1 0-1,-3 0-180,-1 0 181,-1 0-1,-1 0-179,-3 0-1,-4 0 0,-6-2 75,-3 0-255</inkml:trace>
</inkml:ink>
</file>

<file path=ppt/ink/ink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6:07.630"/>
    </inkml:context>
    <inkml:brush xml:id="br0">
      <inkml:brushProperty name="width" value="0.2" units="cm"/>
      <inkml:brushProperty name="height" value="0.2" units="cm"/>
      <inkml:brushProperty name="color" value="#FFFFFF"/>
    </inkml:brush>
  </inkml:definitions>
  <inkml:trace contextRef="#ctx0" brushRef="#br0">1 60 4915,'0'1'54,"-1"0"0,1 0 0,0 0 0,0 0 0,0 0-1,0 1 1,0-1 0,1 0 0,-1 0 0,0 0 0,0 0 0,1 0 0,-1 0 0,1 1-1,-1-1 1,1 0 0,-1 0 0,1 0 0,0-1 0,-1 1 0,1 0 0,2 2 0,-2-3-10,0 0 1,1 0-1,-1 0 1,1 0 0,-1 0-1,0 0 1,1-1-1,-1 1 1,0 0 0,1-1-1,-1 1 1,0-1 0,1 1-1,-1-1 1,0 0-1,0 1 1,1-1 0,-1 0-1,1-1 1,4-2 148,1 1 1,0-1-1,-1 1 1,1 1-1,0-1 1,1 1-1,-1 0 0,0 1 1,1 0-1,-1 0 1,11 0-1,-17 1-171,1 0-5,-1 0-1,1 0 1,-1 0 0,1 0 0,-1 0 0,1-1 0,-1 1 0,1-1 0,-1 1 0,0-1 0,1 1 0,-1-1 0,1 0 0,-1 0 0,0 0 0,0 0 0,1 0 0,-1 0 0,0 0 0,0 0 0,0 0 0,0 0-1,0-1 1,-1 1 0,1 0 0,0-1 0,-1 1 0,1 0 0,0-1 0,-1 1 0,0-1 0,1 1 0,-1-1 0,0 1 0,0-1 0,0 1 0,0-1 0,0 1 0,0-1 0,0-1 0,-1-5-26</inkml:trace>
</inkml:ink>
</file>

<file path=ppt/ink/ink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57.880"/>
    </inkml:context>
    <inkml:brush xml:id="br0">
      <inkml:brushProperty name="width" value="0.35" units="cm"/>
      <inkml:brushProperty name="height" value="0.35" units="cm"/>
      <inkml:brushProperty name="color" value="#FFFFFF"/>
    </inkml:brush>
  </inkml:definitions>
  <inkml:trace contextRef="#ctx0" brushRef="#br0">1 25 4915,'29'-7'754,"-4"0"-382,41 2 756,106 4 1,-72 3 38,15 7 41,-12 0-149,-62-3-70,-121-31-56,67 19-903</inkml:trace>
</inkml:ink>
</file>

<file path=ppt/ink/ink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4:59.213"/>
    </inkml:context>
    <inkml:brush xml:id="br0">
      <inkml:brushProperty name="width" value="0.35" units="cm"/>
      <inkml:brushProperty name="height" value="0.35" units="cm"/>
      <inkml:brushProperty name="color" value="#FFFFFF"/>
    </inkml:brush>
  </inkml:definitions>
  <inkml:trace contextRef="#ctx0" brushRef="#br0">1 0 4915,'3'1'92,"0"0"1,0 0-1,0 0 1,0 0-1,0 0 1,0 1-1,0 0 0,4 2 1,7 5 156,-3-5-83,-1-1 0,1 0 0,0 0 0,13 1 0,-11-2 32,-1 0 0,0 1 0,14 5 0,-5-1 185,1-1-1,24 5 0,30 7 610,-68-15-865,-1 0-1,1 0 1,-1 0-1,0 1 1,0 0-1,0 0 1,7 8-1,-34-18 602,-17-12-725,18 9 16</inkml:trace>
</inkml:ink>
</file>

<file path=ppt/ink/ink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5:01.457"/>
    </inkml:context>
    <inkml:brush xml:id="br0">
      <inkml:brushProperty name="width" value="0.35" units="cm"/>
      <inkml:brushProperty name="height" value="0.35" units="cm"/>
      <inkml:brushProperty name="color" value="#FFFFFF"/>
    </inkml:brush>
  </inkml:definitions>
  <inkml:trace contextRef="#ctx0" brushRef="#br0">1 0 4915,'16'14'394,"0"-1"-1,1-1 1,1-1-1,0 0 1,35 15-1,-39-20-187,-7-2-83,1-2 0,-1 1 0,1-1 0,0 0 0,0-1 0,14 1 0,52-3 856,-33 0-476,3 0-28,67 1 311,-107 1-730,0 0 0,0 0-1,-1 0 1,1 1 0,0-1 0,-1 1-1,1-1 1,-1 1 0,0 1 0,1-1-1,-1 0 1,0 1 0,0-1-1,0 1 1,-1 0 0,1 0 0,-1 0-1,4 6 1,-3-5 28,0 0 0,0 0 0,1 0 0,-1 0 0,1-1 0,0 1 0,0-1 0,0 0 0,1 0 0,5 2 0,24 9 439,-27-11 63,-29-13-117,-84-33 670,94 38-1109</inkml:trace>
</inkml:ink>
</file>

<file path=ppt/ink/ink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5:03.881"/>
    </inkml:context>
    <inkml:brush xml:id="br0">
      <inkml:brushProperty name="width" value="0.35" units="cm"/>
      <inkml:brushProperty name="height" value="0.35" units="cm"/>
      <inkml:brushProperty name="color" value="#FFFFFF"/>
    </inkml:brush>
  </inkml:definitions>
  <inkml:trace contextRef="#ctx0" brushRef="#br0">1 0 4915,'5'0'118,"0"1"1,0 0-1,0 0 0,1 0 0,-1 1 1,0 0-1,-1-1 0,1 2 0,7 3 1,0 2 147,0 0 1,13 11-1,-22-16-207,1-1-1,-1 0 1,1 0-1,0 0 0,-1 0 1,1 0-1,0-1 0,0 0 1,0 0-1,0 0 0,1 0 1,-1 0-1,0-1 1,8 0-1,4-1 206,0-1-1,25-6 1,15-2 412,26 9 173,-46 2 465,-55-1-1136,-6-1 116,0 1 0,0 1 0,0 2 1,0 0-1,1 2 0,-29 8 0,45-10-156,-1-1 1,0 0-1,0 0 0,-14 0 0,9-1-108</inkml:trace>
</inkml:ink>
</file>

<file path=ppt/ink/ink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5:06.031"/>
    </inkml:context>
    <inkml:brush xml:id="br0">
      <inkml:brushProperty name="width" value="0.35" units="cm"/>
      <inkml:brushProperty name="height" value="0.35" units="cm"/>
      <inkml:brushProperty name="color" value="#FFFFFF"/>
    </inkml:brush>
  </inkml:definitions>
  <inkml:trace contextRef="#ctx0" brushRef="#br0">1 274 4915,'37'13'901,"-6"-9"-383,-1-2 1,52-3-1,-31 0-90,-48 1-391,0 0 1,0 0 0,0 0 0,0 0-1,0-1 1,0 0 0,0 1 0,-1-1-1,1 0 1,0-1 0,0 1 0,-1 0-1,5-4 1,-3 2-12,-1 0 0,0-1 0,0 1 0,0-1 1,0 0-1,-1 0 0,0 0 0,3-5 0,-2 3 53,1-1 1,-1 1 0,1 0-1,1 0 1,-1 1-1,1-1 1,0 1-1,1 0 1,-1 0-1,1 1 1,0 0-1,0 0 1,0 0-1,0 1 1,1 0 0,0 0-1,10-3 1,5-1 150,-13 5-113,0 0 0,1-1 0,-1-1-1,0 1 1,-1-1 0,1-1 0,-1 0 0,0 0 0,13-10-1,-8 3 37,1 1-1,1 1 1,0 0-1,0 1 1,23-10-1,-31 16-83,1-1 35,1 0 0,-1 0-1,1 1 1,18-4 0,-21 7-7,-5 1-78</inkml:trace>
</inkml:ink>
</file>

<file path=ppt/ink/ink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5:07.441"/>
    </inkml:context>
    <inkml:brush xml:id="br0">
      <inkml:brushProperty name="width" value="0.35" units="cm"/>
      <inkml:brushProperty name="height" value="0.35" units="cm"/>
      <inkml:brushProperty name="color" value="#FFFFFF"/>
    </inkml:brush>
  </inkml:definitions>
  <inkml:trace contextRef="#ctx0" brushRef="#br0">1 281 4915,'13'-1'229,"0"-1"-1,0-1 1,0 0-1,0 0 1,-1-1-1,1-1 1,-1 0 0,20-13-1,-16 8-9,0-2 1,-1 0-1,-1-1 1,0-1-1,12-16 0,-3 5-30,-2 1-259,-17 19 115,-1 0 0,1 1-1,1-1 1,-1 1 0,0 0 0,1 0 0,0 0 0,0 1 0,0 0 0,0 0 0,6-2 0,98-39 887,-96 40-908</inkml:trace>
</inkml:ink>
</file>

<file path=ppt/ink/ink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5:08.710"/>
    </inkml:context>
    <inkml:brush xml:id="br0">
      <inkml:brushProperty name="width" value="0.35" units="cm"/>
      <inkml:brushProperty name="height" value="0.35" units="cm"/>
      <inkml:brushProperty name="color" value="#FFFFFF"/>
    </inkml:brush>
  </inkml:definitions>
  <inkml:trace contextRef="#ctx0" brushRef="#br0">1 259 4915,'2'-1'77,"0"1"-1,0-1 0,1 0 1,-1 0-1,0 0 1,0 0-1,0 0 1,0-1-1,3-2 1,8-4 134,3 0 100,-1-2-1,18-12 1,-13 8 18,18-10 330,-23 15-588,0 0 0,-1-2 1,16-13-1,-21 16 68,0 2 0,1-1 1,0 1-1,0 0 1,0 1-1,1 0 1,0 1-1,22-5 0,-17 4 83,0-1-1,0 0 0,21-12 0,-37 18-213,26-13 257,-25 13-249,1-1 1,-1 1-1,0-1 0,0 1 0,1 0 0,-1 0 0,0 0 1,1 0-1,-1 0 0,0 0 0,1 0 0,-1 0 0,0 0 0,1 1 1,-1-1-1,0 1 0,0-1 0,3 2 0,3 4 9</inkml:trace>
</inkml:ink>
</file>

<file path=ppt/ink/ink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5:11.363"/>
    </inkml:context>
    <inkml:brush xml:id="br0">
      <inkml:brushProperty name="width" value="0.35" units="cm"/>
      <inkml:brushProperty name="height" value="0.35" units="cm"/>
      <inkml:brushProperty name="color" value="#FFFFFF"/>
    </inkml:brush>
  </inkml:definitions>
  <inkml:trace contextRef="#ctx0" brushRef="#br0">32 3 4915,'28'-1'719,"-12"0"-494,-1 0 1,24 3 0,-36-2-188,0 0 0,-1 1 1,1-1-1,0 1 0,0 0 1,-1 0-1,1 0 0,0 0 1,-1 0-1,1 0 0,-1 1 1,1 0-1,-1-1 1,0 1-1,0 0 0,0 0 1,0 0-1,0 0 0,2 4 1,-3-6-27,-1 1 1,0-1-1,1 1 0,-1-1 1,0 1-1,0 0 1,0-1-1,1 1 0,-1-1 1,0 1-1,0 0 1,0-1-1,0 1 1,0-1-1,0 1 0,0 0 1,0-1-1,-1 1 1,1 0-1,0-1 1,0 1-1,0-1 0,-1 1 1,1-1-1,0 1 1,-1-1-1,1 1 1,0-1-1,-1 1 0,1-1 1,-1 1-1,1-1 1,-1 1-1,1-1 1,-1 0-1,1 1 0,-1-1 1,1 0-1,-1 1 1,1-1-1,-1 0 0,1 0 1,-1 0-1,0 1 1,1-1-1,-1 0 1,0 0-1,-36 5 368,29-5-275,3 1-36,0 0 0,1 1 1,-1-1-1,1 1 0,-1 0 0,1 0 1,-5 3-1,5-2 19,-1-1 0,0 0 0,0 0-1,0 0 1,-8 2 0,-19-1 243,17-3-301</inkml:trace>
</inkml:ink>
</file>

<file path=ppt/ink/ink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5:14.095"/>
    </inkml:context>
    <inkml:brush xml:id="br0">
      <inkml:brushProperty name="width" value="0.35" units="cm"/>
      <inkml:brushProperty name="height" value="0.35" units="cm"/>
      <inkml:brushProperty name="color" value="#FFFFFF"/>
    </inkml:brush>
  </inkml:definitions>
  <inkml:trace contextRef="#ctx0" brushRef="#br0">222 54 4915,'4'-3'46,"0"0"0,0 0-1,1 0 1,-1 0 0,1 1 0,0 0 0,-1 0 0,1 0-1,0 1 1,7-2 0,52-5 519,-32 8-266,-24 0-180,0 0-1,0 0 1,0 0-1,15-4 1,-22 4-109,-1 0 0,0 0 0,0 0 1,1 0-1,-1 0 0,0 0 0,1 0 0,-1 0 0,0 0 1,0 0-1,1 0 0,-1 0 0,0 0 0,0 0 0,1-1 1,-1 1-1,0 0 0,0 0 0,1 0 0,-1 0 1,0-1-1,0 1 0,0 0 0,1 0 0,-1 0 0,0-1 1,0 1-1,0 0 0,0 0 0,0-1 0,1 1 0,-1 0 1,0-1-1,0 1 0,-9-4 228,-17-1 60,-156 4 1620,93 2-1159,86-1-717,0 0-1,0 0 1,-1 0-1,1 1 1,0-1 0,0 1-1,0 0 1,0 0 0,0 0-1,-5 2 1,7-2-22,0 0 1,0 0-1,0 0 1,0 0-1,0 0 0,1 0 1,-1 0-1,0 0 1,0 0-1,1 0 1,-1 0-1,1 1 0,-1-1 1,1 0-1,0 0 1,-1 0-1,1 1 1,0-1-1,0 0 0,0 1 1,0-1-1,0 0 1,0 0-1,0 1 1,0-1-1,1 0 0,-1 1 1,0-1-1,1 1 1,6 23 514,11 30 0,-18-55-528,1 0-1,-1 0 0,0 0 0,0 0 0,0 0 0,0 0 0,0 0 0,0 0 0,0 1 0,0-1 1,0 0-1,0 0 0,0 0 0,0 0 0,0 0 0,0 0 0,0 0 0,0 0 0,0 1 1,0-1-1,0 0 0,0 0 0,0 0 0,0 0 0,0 0 0,0 0 0,0 0 0,0 0 0,0 0 1,0 1-1,0-1 0,0 0 0,0 0 0,0 0 0,0 0 0,0 0 0,0 0 0,0 0 0,0 0 1,0 0-1,-1 0 0,1 0 0,0 1 0,0-1 0,0 0 0,0 0 0,0 0 0,0 0 1,0 0-1,0 0 0,0 0 0,0 0 0,-1 0 0,1 0 0,0 0 0,0 0 0,0 0 0,0 0 1,0 0-1,0 0 0,-10-4 217,-8-7 74,-51-42 589,60 43-901</inkml:trace>
</inkml:ink>
</file>

<file path=ppt/ink/ink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6:20.179"/>
    </inkml:context>
    <inkml:brush xml:id="br0">
      <inkml:brushProperty name="width" value="0.2" units="cm"/>
      <inkml:brushProperty name="height" value="0.2" units="cm"/>
      <inkml:brushProperty name="color" value="#FFFFFF"/>
    </inkml:brush>
  </inkml:definitions>
  <inkml:trace contextRef="#ctx0" brushRef="#br0">7 431 4915,'1'-3'58,"-1"0"0,1-1 0,0 1 0,0 0 1,0 0-1,0 0 0,0 0 0,1 0 0,-1 1 0,1-1 0,0 0 0,0 1 0,0-1 0,0 1 0,0-1 1,0 1-1,1 0 0,-1 0 0,1 0 0,0 0 0,0 1 0,5-3 0,-19 8 825,6-2-721,0-1-1,0 1 1,1 0-1,-1 0 1,1 1-1,-8 5 1,12-8-152,0 0 0,0 0 1,0 0-1,-1 0 0,1 1 1,0-1-1,0 0 0,0 0 0,0 0 1,0 0-1,0 0 0,0 1 1,0-1-1,0 0 0,0 0 0,0 0 1,-1 0-1,1 0 0,0 1 0,0-1 1,0 0-1,0 0 0,0 0 1,0 0-1,0 0 0,0 1 0,1-1 1,-1 0-1,0 0 0,0 0 1,0 0-1,0 1 0,0-1 0,0 0 1,0 0-1,0 0 0,0 0 0,0 0 1,0 0-1,0 1 0,1-1 1,-1 0-1,0 0 0,10 3 289,15-1 103,-21-1-281,15 5 374,-18-6-477,0 1-1,-1-1 1,1 1-1,0-1 1,0 1-1,0-1 1,-1 0 0,1 1-1,0-1 1,0 0-1,0 0 1,0 0-1,0 0 1,0 0-1,0 0 1,0 0-1,0 0 1,-1 0-1,1 0 1,0 0-1,0 0 1,0-1-1,0 1 1,0 0-1,0-1 1,-1 1-1,1-1 1,0 1 0,0-1-1,-1 1 1,1-1-1,0 1 1,0-1-1,-1 0 1,1 1-1,-1-1 1,1 0-1,-1 0 1,1-1-1,66-92-215,-60 83 39,-5 8 182,0 0 1,0 0-1,0 0 1,0 0 0,1 1-1,-1-1 1,1 0-1,0 1 1,6-4 0,2-2 17,1 1 0,-1-2 0,-1 0 0,17-18 1,-10 4-209,-13 17 291,0-1 1,1 1-1,0 0 0,11-10 0,51-26 344,-27 3-321,-34 32-27,0 0 0,1 1 0,0 0 0,0 0 0,0 0 0,1 1 0,9-6 0,-3 5-10,-7 3 358,-17 16-35,10-13-430,-6 9 216,-1-1 1,-1 0 0,1 0 0,-1-1-1,-1 0 1,-9 6 0,-127 76 2320,27-33-396,113-53-2036,-1 1 0,1 0 0,0 0 0,1 1 1,-1-1-1,1 1 0,0 0 0,0 0 0,0 0 0,1 1 0,0-1 1,-5 11-1,-9 15 394,4-4-61,13-26-434,0-1 1,0 1-1,0-1 1,-1 0-1,1 1 1,0-1-1,0 1 1,0-1-1,0 0 0,0 1 1,0-1-1,0 1 1,0-1-1,0 1 1,0-1-1,0 0 1,0 1-1,0-1 1,0 1-1,0-1 1,1 1-1,-1-1 1,0 0-1,0 1 0,0-1 1,1 0-1,-1 1 1,0-1-1,0 0 1,1 1-1,-1-1 1,0 0-1,1 1 1,-1-1-1,0 0 1,1 0-1,-1 1 0,1-1 1,-1 0-1,0 0 1,1 0-1,-1 0 1,1 0-1,-1 1 1,0-1-1,1 0 1,-1 0-1,1 0 1,-1 0-1,1 0 1,-1 0-1,0 0 0,1-1 1,-1 1-1,1 0 1,-1 0-1,1 0 1,-1 0-1,0 0 1,1-1-1,-1 1 1,0 0-1,1 0 1,0-1-1,2-1-80,-1 1-1,1-1 1,0 0-1,-1 0 1,1-1-1,-1 1 1,1 0-1,-1-1 1,0 0 0,3-5-1,12-13-492,-13 18 433,0-1 0,-1 0 0,0 0 0,0-1 0,0 1 0,0-1 0,-1 0 0,4-8 0,-4 8 42,0 0 0,0 0 0,1 0 0,0 0 1,0 0-1,1 1 0,5-7 0,0 1-119,-1 0 0,0-1 0,0 0-1,6-12 1,12-17-651,-22 33 838</inkml:trace>
</inkml:ink>
</file>

<file path=ppt/ink/ink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6:25.142"/>
    </inkml:context>
    <inkml:brush xml:id="br0">
      <inkml:brushProperty name="width" value="0.2" units="cm"/>
      <inkml:brushProperty name="height" value="0.2" units="cm"/>
      <inkml:brushProperty name="color" value="#FFFFFF"/>
    </inkml:brush>
  </inkml:definitions>
  <inkml:trace contextRef="#ctx0" brushRef="#br0">26 97 4915,'0'-5'60,"0"0"0,0 1 0,1-1 0,-1 1 0,1 0 0,0-1 1,0 1-1,1-1 0,-1 1 0,1 0 0,0 0 0,0 0 0,0 0 0,1 0 0,-1 0 0,1 1 0,0-1 0,0 1 0,0 0 1,7-6-1,-10 9-48,1 0 0,-1 0 0,0 0 0,0-1 1,0 1-1,1 0 0,-1 0 0,0 0 1,0 0-1,0 0 0,1 0 0,-1 0 0,0 0 1,0-1-1,0 1 0,1 0 0,-1 0 0,0 0 1,0 0-1,1 0 0,-1 0 0,0 0 1,0 0-1,0 0 0,1 1 0,-1-1 0,0 0 1,0 0-1,1 0 0,-1 0 0,0 0 1,0 0-1,0 0 0,1 0 0,-1 1 0,0-1 1,0 0-1,0 0 0,1 1 0,0 10 345,-6 13 196,-1-7 177,-15 26 1,18-37-523,0-1-1,-1 0 1,0 0 0,1-1 0,-1 1 0,-1-1-1,1 0 1,-11 6 354,15-10-553,0 0 1,0 0 0,0 0 0,0 0 0,0 0 0,0 0-1,0 0 1,0 0 0,0 0 0,0 0 0,0 0-1,0 0 1,-1 0 0,1 0 0,0 0 10,0 0-11,5-8 190,8-14-198,-11 19 21,15-19-223,-13 18 176,-1 0 0,1 0 0,-1-1-1,-1 1 1,1-1 0,-1 1 0,1-1 0,-1 0-1,1-6 1,9-25-280,-9 29 289</inkml:trace>
</inkml:ink>
</file>

<file path=ppt/ink/ink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6:28.062"/>
    </inkml:context>
    <inkml:brush xml:id="br0">
      <inkml:brushProperty name="width" value="0.2" units="cm"/>
      <inkml:brushProperty name="height" value="0.2" units="cm"/>
      <inkml:brushProperty name="color" value="#FFFFFF"/>
    </inkml:brush>
  </inkml:definitions>
  <inkml:trace contextRef="#ctx0" brushRef="#br0">0 1 4915,'1'1'87,"0"1"0,-1 0 0,1 0 1,0-1-1,0 1 0,0 0 0,1-1 0,-1 1 0,0-1 0,1 1 0,-1-1 0,0 0 1,1 0-1,0 1 0,2 0 0,29 18 725,-25-16-566,0 0 0,1-1 0,0 1-1,0-2 1,0 1 0,0-1 0,0-1-1,0 0 1,0 0 0,16-1 0,-12 0-24,-4 0 329,-20 0-63,-25 1 318,23 1-450,0-2 0,0 0 0,1 0 0,-26-5-1,24-3-236,10 2-134</inkml:trace>
</inkml:ink>
</file>

<file path=ppt/ink/ink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6:32.606"/>
    </inkml:context>
    <inkml:brush xml:id="br0">
      <inkml:brushProperty name="width" value="0.2" units="cm"/>
      <inkml:brushProperty name="height" value="0.2" units="cm"/>
      <inkml:brushProperty name="color" value="#FFFFFF"/>
    </inkml:brush>
  </inkml:definitions>
  <inkml:trace contextRef="#ctx0" brushRef="#br0">1 160 4915,'43'1'1325,"46"-2"414,-86 0-1704,-1-1 0,1 1 0,-1 0 0,0-1 0,0 1 0,1-1 0,-1 0 0,0 0 0,-1 0 0,1 0 0,0 0 0,-1 0 0,1-1-1,-1 1 1,2-3 0,12-15 565,-15 20-601,7-7 120,0 0 1,1 1-1,11-8 0,-15 12-43,0 0-1,-1 1 1,1-1 0,0 1-1,0 0 1,0 0-1,0 0 1,0 1 0,0-1-1,0 1 1,5 0-1,47 0 791,30 1 428,-48 6-542,-31-5-242,-26-4 31,-9-2-62,-77-8 1049,90 11-1284,8 0-105,0 1 0,-1 0 1,1 0-1,0 1 0,-11 2 1,18-3-133,0 0 1,0 0-1,0 0 1,0 0-1,0 0 0,-1 0 1,1 0-1,0 0 1,0 0-1,0 0 1,0 0-1,0 0 1,0 0-1,-1 0 0,1 0 1,0 0-1,0 0 1,0 0-1,0 0 1,0 1-1,0-1 1,0 0-1,0 0 1,0 0-1,-1 0 0,1 0 1,0 0-1,0 0 1,0 0-1,0 1 1,0-1-1,0 0 1,0 0-1,0 0 0,0 0 1,0 0-1,0 0 1,0 1-1,0-1 1,0 0-1,0 0 1,0 0-1,0 0 0,0 0 1,0 0-1,0 1 1,0-1-1,0 0 1,0 0-1,0 0 1,1 0-1,-1 0 1,0 0-1,0 0 0,0 1 1,0-1-1,0 0 1,10 7 260,14 2 98,1 0 67,-13-5-186,-1 0 0,1 0-1,0-1 1,1-1-1,-1 0 1,19 1 0,20-2 348,-32 0-209,1-1 0,0 0 1,27-5-1,-39 3-386,1-1 0,-1 0 0,1-1 0,-1 0 0,15-9 0,-16 8 0,1 0 0,0 1 0,0 0 0,1 0 0,-1 1 0,11-3 0,-6 3 0,0-1 0,23-10 0,-28 10 0,1 0 0,0 1 0,0 0 0,0 0 0,0 1 0,0 0 0,17 0 0,-16 1 0,-5 1 0,-1 0 0,1 0 0,-1 0 0,1 1 0,-1 0 0,8 1 0,-11-1 0,0 0 0,1-1 0,-1 1 0,0 0 0,1 0 0,-1 0 0,0 0 0,0 0 0,0 0 0,0 0 0,0 0 0,0 1 0,0-1 0,-1 0 0,1 1 0,0-1 0,-1 0 0,1 1 0,0-1 0,-1 1 0,0-1 0,1 1 0,-1 2 0,1 4 0</inkml:trace>
</inkml:ink>
</file>

<file path=ppt/ink/ink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6:34.531"/>
    </inkml:context>
    <inkml:brush xml:id="br0">
      <inkml:brushProperty name="width" value="0.2" units="cm"/>
      <inkml:brushProperty name="height" value="0.2" units="cm"/>
      <inkml:brushProperty name="color" value="#FFFFFF"/>
    </inkml:brush>
  </inkml:definitions>
  <inkml:trace contextRef="#ctx0" brushRef="#br0">0 1 4915,'14'-1'409,"-1"2"0,0 0-1,0 1 1,0 0 0,0 1 0,0 0 0,0 1-1,19 9 1,-30-11-286,1 1 1,-1 0-1,0 0 1,0 0-1,0 0 0,0 0 1,-1 0-1,1 0 0,-1 1 1,0-1-1,1 4 0,-9-14-116,0 0-1,-1 0 0,0 1 1,0 0-1,-17-9 0,18 13 16</inkml:trace>
</inkml:ink>
</file>

<file path=ppt/ink/ink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6-07-15T23:56:37.164"/>
    </inkml:context>
    <inkml:brush xml:id="br0">
      <inkml:brushProperty name="width" value="0.2" units="cm"/>
      <inkml:brushProperty name="height" value="0.2" units="cm"/>
      <inkml:brushProperty name="color" value="#FFFFFF"/>
    </inkml:brush>
  </inkml:definitions>
  <inkml:trace contextRef="#ctx0" brushRef="#br0">1 0 4915,'1'0'56,"0"1"1,0-1-1,0 0 0,0 1 1,0-1-1,0 1 1,0 0-1,-1-1 0,1 1 1,0-1-1,0 1 0,0 0 1,-1 0-1,1 0 0,0-1 1,-1 1-1,1 0 0,0 2 1,12 22 538,-8-16-216,-3-6-278,0 0 1,0 0-1,0-1 1,0 1-1,1 0 1,-1-1-1,1 0 1,0 1-1,0-1 1,-1 0-1,8 3 1,38 12 1048,-40-15-886,0 0-1,0 1 1,0 0 0,-1 0-1,1 1 1,11 7-1,8 10 1009,0-1 0,37 18 0,-55-35-1060,0-1-1,0 0 0,0 0 1,1-1-1,-1 0 1,0-1-1,1 0 1,-1 0-1,11-2 0,16 0 559,-4 1-91,26 0 438,-54 1-1007,0 0-1,0 1 0,0 0 1,0 0-1,0 0 0,0 0 0,0 0 1,-1 1-1,1 0 0,-1 0 1,6 3-1,-5-1-79</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1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45659" cy="498135"/>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50443" y="0"/>
            <a:ext cx="2945659" cy="498135"/>
          </a:xfrm>
          <a:prstGeom prst="rect">
            <a:avLst/>
          </a:prstGeom>
        </p:spPr>
        <p:txBody>
          <a:bodyPr vert="horz" lIns="91440" tIns="45720" rIns="91440" bIns="45720" rtlCol="0"/>
          <a:lstStyle>
            <a:lvl1pPr algn="r">
              <a:defRPr sz="1200"/>
            </a:lvl1pPr>
          </a:lstStyle>
          <a:p>
            <a:fld id="{55538C8E-6B95-4404-A39A-4B39477A15D7}" type="datetimeFigureOut">
              <a:rPr lang="en-GB" smtClean="0"/>
              <a:t>16/10/2026</a:t>
            </a:fld>
            <a:endParaRPr lang="en-GB"/>
          </a:p>
        </p:txBody>
      </p:sp>
      <p:sp>
        <p:nvSpPr>
          <p:cNvPr id="4" name="Slide Image Placeholder 3"/>
          <p:cNvSpPr>
            <a:spLocks noGrp="1" noRot="1" noChangeAspect="1"/>
          </p:cNvSpPr>
          <p:nvPr>
            <p:ph type="sldImg" idx="2"/>
          </p:nvPr>
        </p:nvSpPr>
        <p:spPr>
          <a:xfrm>
            <a:off x="422275" y="1241425"/>
            <a:ext cx="5953125" cy="3349625"/>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79768" y="4777958"/>
            <a:ext cx="5438140" cy="3909239"/>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9430091"/>
            <a:ext cx="2945659" cy="498134"/>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50443" y="9430091"/>
            <a:ext cx="2945659" cy="498134"/>
          </a:xfrm>
          <a:prstGeom prst="rect">
            <a:avLst/>
          </a:prstGeom>
        </p:spPr>
        <p:txBody>
          <a:bodyPr vert="horz" lIns="91440" tIns="45720" rIns="91440" bIns="45720" rtlCol="0" anchor="b"/>
          <a:lstStyle>
            <a:lvl1pPr algn="r">
              <a:defRPr sz="1200"/>
            </a:lvl1pPr>
          </a:lstStyle>
          <a:p>
            <a:fld id="{BC9458AB-EA05-4576-91DA-90A696824D3B}" type="slidenum">
              <a:rPr lang="en-GB" smtClean="0"/>
              <a:t>‹#›</a:t>
            </a:fld>
            <a:endParaRPr lang="en-GB"/>
          </a:p>
        </p:txBody>
      </p:sp>
    </p:spTree>
    <p:extLst>
      <p:ext uri="{BB962C8B-B14F-4D97-AF65-F5344CB8AC3E}">
        <p14:creationId xmlns:p14="http://schemas.microsoft.com/office/powerpoint/2010/main" val="186945204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BC9458AB-EA05-4576-91DA-90A696824D3B}" type="slidenum">
              <a:rPr lang="en-GB" smtClean="0"/>
              <a:t>1</a:t>
            </a:fld>
            <a:endParaRPr lang="en-GB"/>
          </a:p>
        </p:txBody>
      </p:sp>
    </p:spTree>
    <p:extLst>
      <p:ext uri="{BB962C8B-B14F-4D97-AF65-F5344CB8AC3E}">
        <p14:creationId xmlns:p14="http://schemas.microsoft.com/office/powerpoint/2010/main" val="51433903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BC9458AB-EA05-4576-91DA-90A696824D3B}" type="slidenum">
              <a:rPr lang="en-GB" smtClean="0"/>
              <a:t>2</a:t>
            </a:fld>
            <a:endParaRPr lang="en-GB"/>
          </a:p>
        </p:txBody>
      </p:sp>
    </p:spTree>
    <p:extLst>
      <p:ext uri="{BB962C8B-B14F-4D97-AF65-F5344CB8AC3E}">
        <p14:creationId xmlns:p14="http://schemas.microsoft.com/office/powerpoint/2010/main" val="180685242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Jake Introduction </a:t>
            </a:r>
          </a:p>
        </p:txBody>
      </p:sp>
      <p:sp>
        <p:nvSpPr>
          <p:cNvPr id="4" name="Slide Number Placeholder 3"/>
          <p:cNvSpPr>
            <a:spLocks noGrp="1"/>
          </p:cNvSpPr>
          <p:nvPr>
            <p:ph type="sldNum" sz="quarter" idx="5"/>
          </p:nvPr>
        </p:nvSpPr>
        <p:spPr/>
        <p:txBody>
          <a:bodyPr/>
          <a:lstStyle/>
          <a:p>
            <a:fld id="{BC9458AB-EA05-4576-91DA-90A696824D3B}" type="slidenum">
              <a:rPr lang="en-GB" smtClean="0"/>
              <a:t>3</a:t>
            </a:fld>
            <a:endParaRPr lang="en-GB"/>
          </a:p>
        </p:txBody>
      </p:sp>
    </p:spTree>
    <p:extLst>
      <p:ext uri="{BB962C8B-B14F-4D97-AF65-F5344CB8AC3E}">
        <p14:creationId xmlns:p14="http://schemas.microsoft.com/office/powerpoint/2010/main" val="250462856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F237FE-138D-BBC9-262C-4089443AAF2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27D4BBE-BE05-244E-6F8A-B4B873F4975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17F0E86-B33E-A866-1FD9-DE655DF5FC2C}"/>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D6752B91-B96E-18FE-132B-F77E3158261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C9458AB-EA05-4576-91DA-90A696824D3B}"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74796539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Welcome everyone to the Launch of National Gas Energy Forum!</a:t>
            </a:r>
          </a:p>
          <a:p>
            <a:endParaRPr lang="en-GB"/>
          </a:p>
          <a:p>
            <a:r>
              <a:rPr lang="en-GB"/>
              <a:t>Why have we launched NGEF….</a:t>
            </a:r>
          </a:p>
          <a:p>
            <a:endParaRPr lang="en-GB"/>
          </a:p>
          <a:p>
            <a:endParaRPr lang="en-GB"/>
          </a:p>
          <a:p>
            <a:r>
              <a:rPr lang="en-GB"/>
              <a:t>House keeping </a:t>
            </a:r>
          </a:p>
          <a:p>
            <a:pPr marL="171450" indent="-171450">
              <a:buFontTx/>
              <a:buChar char="-"/>
            </a:pPr>
            <a:r>
              <a:rPr lang="en-GB"/>
              <a:t>No fire alarms </a:t>
            </a:r>
          </a:p>
          <a:p>
            <a:pPr marL="171450" indent="-171450">
              <a:buFontTx/>
              <a:buChar char="-"/>
            </a:pPr>
            <a:r>
              <a:rPr lang="en-GB"/>
              <a:t>Phones on silent </a:t>
            </a:r>
          </a:p>
          <a:p>
            <a:pPr marL="171450" indent="-171450">
              <a:buFontTx/>
              <a:buChar char="-"/>
            </a:pPr>
            <a:r>
              <a:rPr lang="en-GB"/>
              <a:t>We don’t have time for questions in part I (You may speak with our guest speakers in the break, any online questions will be followed up after the event and posted on our website)</a:t>
            </a:r>
          </a:p>
          <a:p>
            <a:endParaRPr lang="en-GB"/>
          </a:p>
        </p:txBody>
      </p:sp>
      <p:sp>
        <p:nvSpPr>
          <p:cNvPr id="4" name="Slide Number Placeholder 3"/>
          <p:cNvSpPr>
            <a:spLocks noGrp="1"/>
          </p:cNvSpPr>
          <p:nvPr>
            <p:ph type="sldNum" sz="quarter" idx="5"/>
          </p:nvPr>
        </p:nvSpPr>
        <p:spPr/>
        <p:txBody>
          <a:bodyPr/>
          <a:lstStyle/>
          <a:p>
            <a:fld id="{BC9458AB-EA05-4576-91DA-90A696824D3B}" type="slidenum">
              <a:rPr lang="en-GB" smtClean="0"/>
              <a:t>5</a:t>
            </a:fld>
            <a:endParaRPr lang="en-GB"/>
          </a:p>
        </p:txBody>
      </p:sp>
    </p:spTree>
    <p:extLst>
      <p:ext uri="{BB962C8B-B14F-4D97-AF65-F5344CB8AC3E}">
        <p14:creationId xmlns:p14="http://schemas.microsoft.com/office/powerpoint/2010/main" val="120315329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5A330C-ED65-6668-64F6-6571E3A6997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F4A0FA8-C00E-5882-2E41-7D3611613AED}"/>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3B79DB06-85CE-3014-FD45-FCE409A9F03F}"/>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02572B81-33F1-4775-0E52-8288A540765F}"/>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7021451-1387-4CA6-816F-3879F97B5CBC}" type="slidenum">
              <a:rPr kumimoji="0" lang="en-US" sz="1200" b="0" i="0" u="none" strike="noStrike" kern="1200" cap="none" spc="0" normalizeH="0" baseline="0" noProof="0">
                <a:ln>
                  <a:noFill/>
                </a:ln>
                <a:solidFill>
                  <a:prstClr val="black"/>
                </a:solidFill>
                <a:effectLst/>
                <a:uLnTx/>
                <a:uFillTx/>
                <a:latin typeface="Apto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Aptos"/>
              <a:ea typeface="+mn-ea"/>
              <a:cs typeface="+mn-cs"/>
            </a:endParaRPr>
          </a:p>
        </p:txBody>
      </p:sp>
    </p:spTree>
    <p:extLst>
      <p:ext uri="{BB962C8B-B14F-4D97-AF65-F5344CB8AC3E}">
        <p14:creationId xmlns:p14="http://schemas.microsoft.com/office/powerpoint/2010/main" val="53854071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9F7825-D042-AFA9-C21E-8B3368EB912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89B8009-F765-CE5D-B325-36F62B851E4D}"/>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A3F5501E-CCC0-7F22-88A6-89620D507EA3}"/>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35803FF0-791C-43B0-6680-AD16977A38E7}"/>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7021451-1387-4CA6-816F-3879F97B5CBC}" type="slidenum">
              <a:rPr kumimoji="0" lang="en-US" sz="1200" b="0" i="0" u="none" strike="noStrike" kern="1200" cap="none" spc="0" normalizeH="0" baseline="0" noProof="0">
                <a:ln>
                  <a:noFill/>
                </a:ln>
                <a:solidFill>
                  <a:prstClr val="black"/>
                </a:solidFill>
                <a:effectLst/>
                <a:uLnTx/>
                <a:uFillTx/>
                <a:latin typeface="Apto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Aptos"/>
              <a:ea typeface="+mn-ea"/>
              <a:cs typeface="+mn-cs"/>
            </a:endParaRPr>
          </a:p>
        </p:txBody>
      </p:sp>
    </p:spTree>
    <p:extLst>
      <p:ext uri="{BB962C8B-B14F-4D97-AF65-F5344CB8AC3E}">
        <p14:creationId xmlns:p14="http://schemas.microsoft.com/office/powerpoint/2010/main" val="266775018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7021451-1387-4CA6-816F-3879F97B5CBC}" type="slidenum">
              <a:rPr kumimoji="0" lang="en-US" sz="1200" b="0" i="0" u="none" strike="noStrike" kern="1200" cap="none" spc="0" normalizeH="0" baseline="0" noProof="0">
                <a:ln>
                  <a:noFill/>
                </a:ln>
                <a:solidFill>
                  <a:prstClr val="black"/>
                </a:solidFill>
                <a:effectLst/>
                <a:uLnTx/>
                <a:uFillTx/>
                <a:latin typeface="Apto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Aptos"/>
              <a:ea typeface="+mn-ea"/>
              <a:cs typeface="+mn-cs"/>
            </a:endParaRPr>
          </a:p>
        </p:txBody>
      </p:sp>
    </p:spTree>
    <p:extLst>
      <p:ext uri="{BB962C8B-B14F-4D97-AF65-F5344CB8AC3E}">
        <p14:creationId xmlns:p14="http://schemas.microsoft.com/office/powerpoint/2010/main" val="102408699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04C49A-197D-813E-E7D0-38EA8C18595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191815B-9104-6CB5-F67D-33D2A764D745}"/>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C9F0E792-9B3A-9FD0-2333-28D91F15D792}"/>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95EADFB3-6B0F-59B4-156E-ACC4FCE2EBDB}"/>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7021451-1387-4CA6-816F-3879F97B5CBC}" type="slidenum">
              <a:rPr kumimoji="0" lang="en-US" sz="1200" b="0" i="0" u="none" strike="noStrike" kern="1200" cap="none" spc="0" normalizeH="0" baseline="0" noProof="0">
                <a:ln>
                  <a:noFill/>
                </a:ln>
                <a:solidFill>
                  <a:prstClr val="black"/>
                </a:solidFill>
                <a:effectLst/>
                <a:uLnTx/>
                <a:uFillTx/>
                <a:latin typeface="Aptos"/>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a:ln>
                <a:noFill/>
              </a:ln>
              <a:solidFill>
                <a:prstClr val="black"/>
              </a:solidFill>
              <a:effectLst/>
              <a:uLnTx/>
              <a:uFillTx/>
              <a:latin typeface="Aptos"/>
              <a:ea typeface="+mn-ea"/>
              <a:cs typeface="+mn-cs"/>
            </a:endParaRPr>
          </a:p>
        </p:txBody>
      </p:sp>
    </p:spTree>
    <p:extLst>
      <p:ext uri="{BB962C8B-B14F-4D97-AF65-F5344CB8AC3E}">
        <p14:creationId xmlns:p14="http://schemas.microsoft.com/office/powerpoint/2010/main" val="65621836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16CEC0-27BA-1870-1244-45D9780F114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69E2837-8EC4-2485-968A-B5E57FF9501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99E3927-C52D-7393-1908-C2C79F2D9383}"/>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EE45B0A-150F-A9A6-BE6E-657F1A1512F9}"/>
              </a:ext>
            </a:extLst>
          </p:cNvPr>
          <p:cNvSpPr>
            <a:spLocks noGrp="1"/>
          </p:cNvSpPr>
          <p:nvPr>
            <p:ph type="sldNum" sz="quarter" idx="5"/>
          </p:nvPr>
        </p:nvSpPr>
        <p:spPr/>
        <p:txBody>
          <a:bodyPr/>
          <a:lstStyle/>
          <a:p>
            <a:fld id="{BC9458AB-EA05-4576-91DA-90A696824D3B}" type="slidenum">
              <a:rPr lang="en-GB" smtClean="0"/>
              <a:t>14</a:t>
            </a:fld>
            <a:endParaRPr lang="en-GB"/>
          </a:p>
        </p:txBody>
      </p:sp>
    </p:spTree>
    <p:extLst>
      <p:ext uri="{BB962C8B-B14F-4D97-AF65-F5344CB8AC3E}">
        <p14:creationId xmlns:p14="http://schemas.microsoft.com/office/powerpoint/2010/main" val="353489422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1B1534"/>
                </a:solidFill>
                <a:effectLst/>
                <a:uLnTx/>
                <a:uFillTx/>
                <a:latin typeface="Arial"/>
                <a:ea typeface="+mn-ea"/>
                <a:cs typeface="+mn-cs"/>
              </a:rPr>
              <a:t>Notice </a:t>
            </a:r>
            <a:fld id="{84EE17C3-51E0-4A9C-B3A8-E6548E6A9E95}" type="slidenum">
              <a:rPr kumimoji="0" lang="en-US" sz="1000" b="0" i="0" u="none" strike="noStrike" kern="1200" cap="none" spc="0" normalizeH="0" baseline="0" noProof="0" smtClean="0">
                <a:ln>
                  <a:noFill/>
                </a:ln>
                <a:solidFill>
                  <a:srgbClr val="1B153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000" b="0" i="0" u="none" strike="noStrike" kern="1200" cap="none" spc="0" normalizeH="0" baseline="0" noProof="0">
              <a:ln>
                <a:noFill/>
              </a:ln>
              <a:solidFill>
                <a:srgbClr val="1B1534"/>
              </a:solidFill>
              <a:effectLst/>
              <a:uLnTx/>
              <a:uFillTx/>
              <a:latin typeface="Arial"/>
              <a:ea typeface="+mn-ea"/>
              <a:cs typeface="+mn-cs"/>
            </a:endParaRPr>
          </a:p>
        </p:txBody>
      </p:sp>
    </p:spTree>
    <p:extLst>
      <p:ext uri="{BB962C8B-B14F-4D97-AF65-F5344CB8AC3E}">
        <p14:creationId xmlns:p14="http://schemas.microsoft.com/office/powerpoint/2010/main" val="125711572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r>
              <a:rPr lang="en-GB"/>
              <a:t>RWG 26k m2 (19k Aberdeen + 7k Coventry)</a:t>
            </a:r>
          </a:p>
          <a:p>
            <a:r>
              <a:rPr lang="en-GB"/>
              <a:t>CIC 6,900 m2</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srgbClr val="1B1534"/>
                </a:solidFill>
                <a:effectLst/>
                <a:uLnTx/>
                <a:uFillTx/>
                <a:latin typeface="Arial"/>
                <a:ea typeface="+mn-ea"/>
                <a:cs typeface="+mn-cs"/>
              </a:rPr>
              <a:t>Notice </a:t>
            </a:r>
            <a:fld id="{84EE17C3-51E0-4A9C-B3A8-E6548E6A9E95}" type="slidenum">
              <a:rPr kumimoji="0" lang="en-GB" sz="1000" b="0" i="0" u="none" strike="noStrike" kern="1200" cap="none" spc="0" normalizeH="0" baseline="0" noProof="0" smtClean="0">
                <a:ln>
                  <a:noFill/>
                </a:ln>
                <a:solidFill>
                  <a:srgbClr val="1B153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GB" sz="1000" b="0" i="0" u="none" strike="noStrike" kern="1200" cap="none" spc="0" normalizeH="0" baseline="0" noProof="0">
              <a:ln>
                <a:noFill/>
              </a:ln>
              <a:solidFill>
                <a:srgbClr val="1B1534"/>
              </a:solidFill>
              <a:effectLst/>
              <a:uLnTx/>
              <a:uFillTx/>
              <a:latin typeface="Arial"/>
              <a:ea typeface="+mn-ea"/>
              <a:cs typeface="+mn-cs"/>
            </a:endParaRPr>
          </a:p>
        </p:txBody>
      </p:sp>
    </p:spTree>
    <p:extLst>
      <p:ext uri="{BB962C8B-B14F-4D97-AF65-F5344CB8AC3E}">
        <p14:creationId xmlns:p14="http://schemas.microsoft.com/office/powerpoint/2010/main" val="255997751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1B3630-4793-07D9-F7D6-CC755F86BFD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AE252C5-081C-192A-7DC1-F36A296BC66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4CE6220-4D9E-A60C-214D-09565C283863}"/>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DCEC2F2A-D784-7E17-33A4-2107697B9BC1}"/>
              </a:ext>
            </a:extLst>
          </p:cNvPr>
          <p:cNvSpPr>
            <a:spLocks noGrp="1"/>
          </p:cNvSpPr>
          <p:nvPr>
            <p:ph type="sldNum" sz="quarter" idx="5"/>
          </p:nvPr>
        </p:nvSpPr>
        <p:spPr/>
        <p:txBody>
          <a:bodyPr/>
          <a:lstStyle/>
          <a:p>
            <a:fld id="{BC9458AB-EA05-4576-91DA-90A696824D3B}" type="slidenum">
              <a:rPr lang="en-GB" smtClean="0"/>
              <a:t>23</a:t>
            </a:fld>
            <a:endParaRPr lang="en-GB"/>
          </a:p>
        </p:txBody>
      </p:sp>
    </p:spTree>
    <p:extLst>
      <p:ext uri="{BB962C8B-B14F-4D97-AF65-F5344CB8AC3E}">
        <p14:creationId xmlns:p14="http://schemas.microsoft.com/office/powerpoint/2010/main" val="249249744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a:p>
        </p:txBody>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304770" rtl="0" eaLnBrk="1" fontAlgn="auto" latinLnBrk="0" hangingPunct="1">
              <a:lnSpc>
                <a:spcPct val="100000"/>
              </a:lnSpc>
              <a:spcBef>
                <a:spcPts val="0"/>
              </a:spcBef>
              <a:spcAft>
                <a:spcPts val="0"/>
              </a:spcAft>
              <a:buClrTx/>
              <a:buSzTx/>
              <a:buFontTx/>
              <a:buNone/>
              <a:tabLst/>
              <a:defRPr/>
            </a:pPr>
            <a:fld id="{B388BE9F-5020-49D3-A02A-7AFC6A1092A6}" type="slidenum">
              <a:rPr kumimoji="0" lang="pt-BR" sz="1200" b="0" i="0" u="none" strike="noStrike" kern="1200" cap="none" spc="0" normalizeH="0" baseline="0" noProof="0" smtClean="0">
                <a:ln>
                  <a:noFill/>
                </a:ln>
                <a:solidFill>
                  <a:prstClr val="black"/>
                </a:solidFill>
                <a:effectLst/>
                <a:uLnTx/>
                <a:uFillTx/>
                <a:latin typeface="Arial Nova" panose="020B0504020202020204" pitchFamily="34" charset="0"/>
                <a:ea typeface="+mn-ea"/>
                <a:cs typeface="+mn-cs"/>
                <a:sym typeface="Arial Nova" panose="020B0504020202020204" pitchFamily="34" charset="0"/>
              </a:rPr>
              <a:pPr marL="0" marR="0" lvl="0" indent="0" algn="r" defTabSz="304770" rtl="0" eaLnBrk="1" fontAlgn="auto" latinLnBrk="0" hangingPunct="1">
                <a:lnSpc>
                  <a:spcPct val="100000"/>
                </a:lnSpc>
                <a:spcBef>
                  <a:spcPts val="0"/>
                </a:spcBef>
                <a:spcAft>
                  <a:spcPts val="0"/>
                </a:spcAft>
                <a:buClrTx/>
                <a:buSzTx/>
                <a:buFontTx/>
                <a:buNone/>
                <a:tabLst/>
                <a:defRPr/>
              </a:pPr>
              <a:t>30</a:t>
            </a:fld>
            <a:endParaRPr kumimoji="0" lang="pt-BR" sz="1200" b="0" i="0" u="none" strike="noStrike" kern="1200" cap="none" spc="0" normalizeH="0" baseline="0" noProof="0">
              <a:ln>
                <a:noFill/>
              </a:ln>
              <a:solidFill>
                <a:prstClr val="black"/>
              </a:solidFill>
              <a:effectLst/>
              <a:uLnTx/>
              <a:uFillTx/>
              <a:latin typeface="Arial Nova" panose="020B0504020202020204" pitchFamily="34" charset="0"/>
              <a:ea typeface="+mn-ea"/>
              <a:cs typeface="+mn-cs"/>
              <a:sym typeface="Arial Nova" panose="020B0504020202020204" pitchFamily="34" charset="0"/>
            </a:endParaRPr>
          </a:p>
        </p:txBody>
      </p:sp>
    </p:spTree>
    <p:extLst>
      <p:ext uri="{BB962C8B-B14F-4D97-AF65-F5344CB8AC3E}">
        <p14:creationId xmlns:p14="http://schemas.microsoft.com/office/powerpoint/2010/main" val="77797112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304770" rtl="0" eaLnBrk="1" fontAlgn="auto" latinLnBrk="0" hangingPunct="1">
              <a:lnSpc>
                <a:spcPct val="100000"/>
              </a:lnSpc>
              <a:spcBef>
                <a:spcPts val="0"/>
              </a:spcBef>
              <a:spcAft>
                <a:spcPts val="0"/>
              </a:spcAft>
              <a:buClrTx/>
              <a:buSzTx/>
              <a:buFontTx/>
              <a:buNone/>
              <a:tabLst/>
              <a:defRPr/>
            </a:pPr>
            <a:fld id="{B388BE9F-5020-49D3-A02A-7AFC6A1092A6}" type="slidenum">
              <a:rPr kumimoji="0" lang="pt-BR" sz="1200" b="0" i="0" u="none" strike="noStrike" kern="1200" cap="none" spc="0" normalizeH="0" baseline="0" noProof="0" smtClean="0">
                <a:ln>
                  <a:noFill/>
                </a:ln>
                <a:solidFill>
                  <a:prstClr val="black"/>
                </a:solidFill>
                <a:effectLst/>
                <a:uLnTx/>
                <a:uFillTx/>
                <a:latin typeface="Arial Nova" panose="020B0504020202020204" pitchFamily="34" charset="0"/>
                <a:ea typeface="+mn-ea"/>
                <a:cs typeface="+mn-cs"/>
              </a:rPr>
              <a:pPr marL="0" marR="0" lvl="0" indent="0" algn="r" defTabSz="304770" rtl="0" eaLnBrk="1" fontAlgn="auto" latinLnBrk="0" hangingPunct="1">
                <a:lnSpc>
                  <a:spcPct val="100000"/>
                </a:lnSpc>
                <a:spcBef>
                  <a:spcPts val="0"/>
                </a:spcBef>
                <a:spcAft>
                  <a:spcPts val="0"/>
                </a:spcAft>
                <a:buClrTx/>
                <a:buSzTx/>
                <a:buFontTx/>
                <a:buNone/>
                <a:tabLst/>
                <a:defRPr/>
              </a:pPr>
              <a:t>32</a:t>
            </a:fld>
            <a:endParaRPr kumimoji="0" lang="pt-BR" sz="1200" b="0" i="0" u="none" strike="noStrike" kern="1200" cap="none" spc="0" normalizeH="0" baseline="0" noProof="0">
              <a:ln>
                <a:noFill/>
              </a:ln>
              <a:solidFill>
                <a:prstClr val="black"/>
              </a:solidFill>
              <a:effectLst/>
              <a:uLnTx/>
              <a:uFillTx/>
              <a:latin typeface="Arial Nova" panose="020B0504020202020204" pitchFamily="34" charset="0"/>
              <a:ea typeface="+mn-ea"/>
              <a:cs typeface="+mn-cs"/>
            </a:endParaRPr>
          </a:p>
        </p:txBody>
      </p:sp>
    </p:spTree>
    <p:extLst>
      <p:ext uri="{BB962C8B-B14F-4D97-AF65-F5344CB8AC3E}">
        <p14:creationId xmlns:p14="http://schemas.microsoft.com/office/powerpoint/2010/main" val="95663201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FABCFD-8EF0-D9D0-0E69-405F173AD1D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56DDC91-26BB-FFBC-98BA-5C5454B54896}"/>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2BCB2C5B-1C8F-3A19-DBC5-3F31BA6F8BD3}"/>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2CA9A1A-6BCB-D65E-0CC1-8EE4702D7D1C}"/>
              </a:ext>
            </a:extLst>
          </p:cNvPr>
          <p:cNvSpPr>
            <a:spLocks noGrp="1"/>
          </p:cNvSpPr>
          <p:nvPr>
            <p:ph type="sldNum" sz="quarter" idx="5"/>
          </p:nvPr>
        </p:nvSpPr>
        <p:spPr/>
        <p:txBody>
          <a:bodyPr/>
          <a:lstStyle/>
          <a:p>
            <a:pPr marL="0" marR="0" lvl="0" indent="0" algn="r" defTabSz="304770" rtl="0" eaLnBrk="1" fontAlgn="auto" latinLnBrk="0" hangingPunct="1">
              <a:lnSpc>
                <a:spcPct val="100000"/>
              </a:lnSpc>
              <a:spcBef>
                <a:spcPts val="0"/>
              </a:spcBef>
              <a:spcAft>
                <a:spcPts val="0"/>
              </a:spcAft>
              <a:buClrTx/>
              <a:buSzTx/>
              <a:buFontTx/>
              <a:buNone/>
              <a:tabLst/>
              <a:defRPr/>
            </a:pPr>
            <a:fld id="{B388BE9F-5020-49D3-A02A-7AFC6A1092A6}" type="slidenum">
              <a:rPr kumimoji="0" lang="pt-BR" sz="1200" b="0" i="0" u="none" strike="noStrike" kern="1200" cap="none" spc="0" normalizeH="0" baseline="0" noProof="0" smtClean="0">
                <a:ln>
                  <a:noFill/>
                </a:ln>
                <a:solidFill>
                  <a:prstClr val="black"/>
                </a:solidFill>
                <a:effectLst/>
                <a:uLnTx/>
                <a:uFillTx/>
                <a:latin typeface="Arial Nova" panose="020B0504020202020204" pitchFamily="34" charset="0"/>
                <a:ea typeface="+mn-ea"/>
                <a:cs typeface="+mn-cs"/>
                <a:sym typeface="Arial Nova" panose="020B0504020202020204" pitchFamily="34" charset="0"/>
              </a:rPr>
              <a:pPr marL="0" marR="0" lvl="0" indent="0" algn="r" defTabSz="304770" rtl="0" eaLnBrk="1" fontAlgn="auto" latinLnBrk="0" hangingPunct="1">
                <a:lnSpc>
                  <a:spcPct val="100000"/>
                </a:lnSpc>
                <a:spcBef>
                  <a:spcPts val="0"/>
                </a:spcBef>
                <a:spcAft>
                  <a:spcPts val="0"/>
                </a:spcAft>
                <a:buClrTx/>
                <a:buSzTx/>
                <a:buFontTx/>
                <a:buNone/>
                <a:tabLst/>
                <a:defRPr/>
              </a:pPr>
              <a:t>34</a:t>
            </a:fld>
            <a:endParaRPr kumimoji="0" lang="pt-BR" sz="1200" b="0" i="0" u="none" strike="noStrike" kern="1200" cap="none" spc="0" normalizeH="0" baseline="0" noProof="0">
              <a:ln>
                <a:noFill/>
              </a:ln>
              <a:solidFill>
                <a:prstClr val="black"/>
              </a:solidFill>
              <a:effectLst/>
              <a:uLnTx/>
              <a:uFillTx/>
              <a:latin typeface="Arial Nova" panose="020B0504020202020204" pitchFamily="34" charset="0"/>
              <a:ea typeface="+mn-ea"/>
              <a:cs typeface="+mn-cs"/>
              <a:sym typeface="Arial Nova" panose="020B0504020202020204" pitchFamily="34" charset="0"/>
            </a:endParaRPr>
          </a:p>
        </p:txBody>
      </p:sp>
    </p:spTree>
    <p:extLst>
      <p:ext uri="{BB962C8B-B14F-4D97-AF65-F5344CB8AC3E}">
        <p14:creationId xmlns:p14="http://schemas.microsoft.com/office/powerpoint/2010/main" val="198551363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Managed contraction: gas distribution shrinks area by area under regulated decommissioning plans, while transmission keeps serving industry and power. Hydrogen stays within the industrial clusters on dedicated pipes. Remaining users pay through faster depreciation, and any residual stranded value could move to taxation or be securitised.</a:t>
            </a:r>
          </a:p>
          <a:p>
            <a:r>
              <a:rPr lang="en-US"/>
              <a:t>Conversion to hydrogen: selected gas pipes move into a hydrogen asset base at a regulated value, with a capped early tariff. Gas users fund a time-limited transfer, later hydrogen users repay it, and the state carries most of the volume risk, broadly as in Germany. Signposts are the first hydrogen transport business model allocation, a Project Union investment decision and signed industrial offtake.</a:t>
            </a:r>
          </a:p>
          <a:p>
            <a:r>
              <a:rPr lang="en-US"/>
              <a:t>Unmanaged decline: mains replacement continues on pipes that may be retired, unit charges rise as volume falls, and households able to switch leave first. Hydrogen investors and users each wait for the other to commit. The cost falls on the last customers, who may include those least able to switch.</a:t>
            </a:r>
            <a:endParaRPr lang="en-GB"/>
          </a:p>
        </p:txBody>
      </p:sp>
      <p:sp>
        <p:nvSpPr>
          <p:cNvPr id="4" name="Slide Number Placeholder 3"/>
          <p:cNvSpPr>
            <a:spLocks noGrp="1"/>
          </p:cNvSpPr>
          <p:nvPr>
            <p:ph type="sldNum" sz="quarter" idx="5"/>
          </p:nvPr>
        </p:nvSpPr>
        <p:spPr/>
        <p:txBody>
          <a:bodyPr/>
          <a:lstStyle/>
          <a:p>
            <a:pPr marL="0" marR="0" lvl="0" indent="0" algn="r" defTabSz="304770" rtl="0" eaLnBrk="1" fontAlgn="auto" latinLnBrk="0" hangingPunct="1">
              <a:lnSpc>
                <a:spcPct val="100000"/>
              </a:lnSpc>
              <a:spcBef>
                <a:spcPts val="0"/>
              </a:spcBef>
              <a:spcAft>
                <a:spcPts val="0"/>
              </a:spcAft>
              <a:buClrTx/>
              <a:buSzTx/>
              <a:buFontTx/>
              <a:buNone/>
              <a:tabLst/>
              <a:defRPr/>
            </a:pPr>
            <a:fld id="{B388BE9F-5020-49D3-A02A-7AFC6A1092A6}" type="slidenum">
              <a:rPr kumimoji="0" lang="pt-BR" sz="1200" b="0" i="0" u="none" strike="noStrike" kern="1200" cap="none" spc="0" normalizeH="0" baseline="0" noProof="0" smtClean="0">
                <a:ln>
                  <a:noFill/>
                </a:ln>
                <a:solidFill>
                  <a:prstClr val="black"/>
                </a:solidFill>
                <a:effectLst/>
                <a:uLnTx/>
                <a:uFillTx/>
                <a:latin typeface="Arial Nova" panose="020B0504020202020204" pitchFamily="34" charset="0"/>
                <a:ea typeface="+mn-ea"/>
                <a:cs typeface="+mn-cs"/>
              </a:rPr>
              <a:pPr marL="0" marR="0" lvl="0" indent="0" algn="r" defTabSz="304770" rtl="0" eaLnBrk="1" fontAlgn="auto" latinLnBrk="0" hangingPunct="1">
                <a:lnSpc>
                  <a:spcPct val="100000"/>
                </a:lnSpc>
                <a:spcBef>
                  <a:spcPts val="0"/>
                </a:spcBef>
                <a:spcAft>
                  <a:spcPts val="0"/>
                </a:spcAft>
                <a:buClrTx/>
                <a:buSzTx/>
                <a:buFontTx/>
                <a:buNone/>
                <a:tabLst/>
                <a:defRPr/>
              </a:pPr>
              <a:t>42</a:t>
            </a:fld>
            <a:endParaRPr kumimoji="0" lang="pt-BR" sz="1200" b="0" i="0" u="none" strike="noStrike" kern="1200" cap="none" spc="0" normalizeH="0" baseline="0" noProof="0">
              <a:ln>
                <a:noFill/>
              </a:ln>
              <a:solidFill>
                <a:prstClr val="black"/>
              </a:solidFill>
              <a:effectLst/>
              <a:uLnTx/>
              <a:uFillTx/>
              <a:latin typeface="Arial Nova" panose="020B0504020202020204" pitchFamily="34" charset="0"/>
              <a:ea typeface="+mn-ea"/>
              <a:cs typeface="+mn-cs"/>
            </a:endParaRPr>
          </a:p>
        </p:txBody>
      </p:sp>
    </p:spTree>
    <p:extLst>
      <p:ext uri="{BB962C8B-B14F-4D97-AF65-F5344CB8AC3E}">
        <p14:creationId xmlns:p14="http://schemas.microsoft.com/office/powerpoint/2010/main" val="122445577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1. Shared price. A shared price would help hydrogen take-up, and gas customers would carry the cost. One option is separate asset bases with a limited, time-bound transfer between them, which is broadly the approach under EU rules. Where to draw that line is a matter of judgement.</a:t>
            </a:r>
          </a:p>
          <a:p>
            <a:r>
              <a:rPr lang="en-US"/>
              <a:t>2. Who pays. Leaving stranded cost with gas users raises their charges as volumes fall. Moving it to electricity bills could discourage heat pumps. Taxpayer funding and securitisation are both options, each with its own fiscal and political cost.</a:t>
            </a:r>
          </a:p>
          <a:p>
            <a:r>
              <a:rPr lang="en-US"/>
              <a:t>3. Asset value. Book value, a discounted value and a value linked to hydrogen demand are all possible answers. Each shifts value between gas customers, hydrogen users and investors, and early clarity may matter more than the answer chosen.</a:t>
            </a:r>
          </a:p>
          <a:p>
            <a:r>
              <a:rPr lang="en-US"/>
              <a:t>4. Last customers. Planning decommissioning area by area could avoid a full network serving very few customers. It raises open questions on funding disconnections and supporting the customers who remain.</a:t>
            </a:r>
          </a:p>
          <a:p>
            <a:r>
              <a:rPr lang="en-US"/>
              <a:t>5. Unintended effects. Faster depreciation spreads cost more fairly over time, and it may raise bills enough to speed up exits. Mains replacement may also continue in areas likely to close. Linking spend to decommissioning plans is one way to manage both.</a:t>
            </a:r>
          </a:p>
          <a:p>
            <a:r>
              <a:rPr lang="en-US"/>
              <a:t>6. Investment gap. Germany shares volume risk between the state and operators. GB has not yet set out how it would share that risk. Linking pipe build to contracted offtake is one option, and it may slow early network growth.</a:t>
            </a:r>
            <a:endParaRPr lang="en-GB"/>
          </a:p>
        </p:txBody>
      </p:sp>
      <p:sp>
        <p:nvSpPr>
          <p:cNvPr id="4" name="Slide Number Placeholder 3"/>
          <p:cNvSpPr>
            <a:spLocks noGrp="1"/>
          </p:cNvSpPr>
          <p:nvPr>
            <p:ph type="sldNum" sz="quarter" idx="5"/>
          </p:nvPr>
        </p:nvSpPr>
        <p:spPr/>
        <p:txBody>
          <a:bodyPr/>
          <a:lstStyle/>
          <a:p>
            <a:pPr marL="0" marR="0" lvl="0" indent="0" algn="r" defTabSz="304770" rtl="0" eaLnBrk="1" fontAlgn="auto" latinLnBrk="0" hangingPunct="1">
              <a:lnSpc>
                <a:spcPct val="100000"/>
              </a:lnSpc>
              <a:spcBef>
                <a:spcPts val="0"/>
              </a:spcBef>
              <a:spcAft>
                <a:spcPts val="0"/>
              </a:spcAft>
              <a:buClrTx/>
              <a:buSzTx/>
              <a:buFontTx/>
              <a:buNone/>
              <a:tabLst/>
              <a:defRPr/>
            </a:pPr>
            <a:fld id="{B388BE9F-5020-49D3-A02A-7AFC6A1092A6}" type="slidenum">
              <a:rPr kumimoji="0" lang="pt-BR" sz="1200" b="0" i="0" u="none" strike="noStrike" kern="1200" cap="none" spc="0" normalizeH="0" baseline="0" noProof="0" smtClean="0">
                <a:ln>
                  <a:noFill/>
                </a:ln>
                <a:solidFill>
                  <a:prstClr val="black"/>
                </a:solidFill>
                <a:effectLst/>
                <a:uLnTx/>
                <a:uFillTx/>
                <a:latin typeface="Arial Nova" panose="020B0504020202020204" pitchFamily="34" charset="0"/>
                <a:ea typeface="+mn-ea"/>
                <a:cs typeface="+mn-cs"/>
              </a:rPr>
              <a:pPr marL="0" marR="0" lvl="0" indent="0" algn="r" defTabSz="304770" rtl="0" eaLnBrk="1" fontAlgn="auto" latinLnBrk="0" hangingPunct="1">
                <a:lnSpc>
                  <a:spcPct val="100000"/>
                </a:lnSpc>
                <a:spcBef>
                  <a:spcPts val="0"/>
                </a:spcBef>
                <a:spcAft>
                  <a:spcPts val="0"/>
                </a:spcAft>
                <a:buClrTx/>
                <a:buSzTx/>
                <a:buFontTx/>
                <a:buNone/>
                <a:tabLst/>
                <a:defRPr/>
              </a:pPr>
              <a:t>43</a:t>
            </a:fld>
            <a:endParaRPr kumimoji="0" lang="pt-BR" sz="1200" b="0" i="0" u="none" strike="noStrike" kern="1200" cap="none" spc="0" normalizeH="0" baseline="0" noProof="0">
              <a:ln>
                <a:noFill/>
              </a:ln>
              <a:solidFill>
                <a:prstClr val="black"/>
              </a:solidFill>
              <a:effectLst/>
              <a:uLnTx/>
              <a:uFillTx/>
              <a:latin typeface="Arial Nova" panose="020B0504020202020204" pitchFamily="34" charset="0"/>
              <a:ea typeface="+mn-ea"/>
              <a:cs typeface="+mn-cs"/>
            </a:endParaRPr>
          </a:p>
        </p:txBody>
      </p:sp>
    </p:spTree>
    <p:extLst>
      <p:ext uri="{BB962C8B-B14F-4D97-AF65-F5344CB8AC3E}">
        <p14:creationId xmlns:p14="http://schemas.microsoft.com/office/powerpoint/2010/main" val="8613418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80BD6E-DDBD-4F41-DE70-4679AE6E7D4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683131-3522-BB24-77DE-87D49D1DCE2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B50C58B-C004-5634-BB17-3537DBFD2211}"/>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9D91DBC1-C941-3DF3-9D0F-901E01D8FCD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C9458AB-EA05-4576-91DA-90A696824D3B}" type="slidenum">
              <a:rPr kumimoji="0" lang="en-GB" sz="13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GB" sz="13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96720410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8CCD27-6268-4A47-AA8A-AB65DAA7806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085ADF1-D7DD-5780-6079-2536AC7CFC7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84D60AA-85A5-CEBF-A657-7E1F21C2875E}"/>
              </a:ext>
            </a:extLst>
          </p:cNvPr>
          <p:cNvSpPr>
            <a:spLocks noGrp="1"/>
          </p:cNvSpPr>
          <p:nvPr>
            <p:ph type="body" idx="1"/>
          </p:nvPr>
        </p:nvSpPr>
        <p:spPr/>
        <p:txBody>
          <a:bodyPr/>
          <a:lstStyle/>
          <a:p>
            <a:pPr marL="165381" indent="-165381">
              <a:buFont typeface="Arial" panose="020B0604020202020204" pitchFamily="34" charset="0"/>
              <a:buChar char="•"/>
            </a:pPr>
            <a:endParaRPr lang="en-GB"/>
          </a:p>
          <a:p>
            <a:pPr marL="165381" indent="-165381">
              <a:buFont typeface="Arial" panose="020B0604020202020204" pitchFamily="34" charset="0"/>
              <a:buChar char="•"/>
            </a:pPr>
            <a:endParaRPr lang="en-GB"/>
          </a:p>
        </p:txBody>
      </p:sp>
      <p:sp>
        <p:nvSpPr>
          <p:cNvPr id="4" name="Slide Number Placeholder 3">
            <a:extLst>
              <a:ext uri="{FF2B5EF4-FFF2-40B4-BE49-F238E27FC236}">
                <a16:creationId xmlns:a16="http://schemas.microsoft.com/office/drawing/2014/main" id="{FC16E45F-883F-AFFB-282D-03AB81E3C6B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B021E4-78F4-4738-9541-EF227FAFB57D}"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92708845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DE5F79-1D4F-B047-95A9-E519FBFE66F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63D72D1-41BE-DC3A-060E-DB33CCABE3B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3CFEF6A-85DB-FF67-BD00-FF946E9BDDB6}"/>
              </a:ext>
            </a:extLst>
          </p:cNvPr>
          <p:cNvSpPr>
            <a:spLocks noGrp="1"/>
          </p:cNvSpPr>
          <p:nvPr>
            <p:ph type="body" idx="1"/>
          </p:nvPr>
        </p:nvSpPr>
        <p:spPr/>
        <p:txBody>
          <a:bodyPr/>
          <a:lstStyle/>
          <a:p>
            <a:pPr marL="0" indent="0">
              <a:buFont typeface="Arial" panose="020B0604020202020204" pitchFamily="34" charset="0"/>
              <a:buNone/>
            </a:pPr>
            <a:r>
              <a:rPr lang="en-GB"/>
              <a:t>System average prices comparing the last few years –light green </a:t>
            </a:r>
          </a:p>
          <a:p>
            <a:pPr marL="0" indent="0">
              <a:buFont typeface="Arial" panose="020B0604020202020204" pitchFamily="34" charset="0"/>
              <a:buNone/>
            </a:pPr>
            <a:r>
              <a:rPr lang="en-GB"/>
              <a:t>Dark </a:t>
            </a:r>
            <a:r>
              <a:rPr lang="en-GB" err="1"/>
              <a:t>greenline</a:t>
            </a:r>
            <a:endParaRPr lang="en-GB"/>
          </a:p>
          <a:p>
            <a:pPr marL="171450" indent="-171450">
              <a:buFont typeface="Arial" panose="020B0604020202020204" pitchFamily="34" charset="0"/>
              <a:buChar char="•"/>
            </a:pPr>
            <a:endParaRPr lang="en-GB"/>
          </a:p>
          <a:p>
            <a:pPr marL="171450" indent="-171450">
              <a:buFont typeface="Arial" panose="020B0604020202020204" pitchFamily="34" charset="0"/>
              <a:buChar char="•"/>
            </a:pPr>
            <a:r>
              <a:rPr lang="en-GB"/>
              <a:t>Middle East conflict – call out start of conflict / prices x2 in 11d / ceasefire in 18 June / Aug </a:t>
            </a:r>
            <a:r>
              <a:rPr lang="en-GB" err="1"/>
              <a:t>contd</a:t>
            </a:r>
            <a:r>
              <a:rPr lang="en-GB"/>
              <a:t> strikes / Sept </a:t>
            </a:r>
            <a:r>
              <a:rPr lang="en-GB" b="1"/>
              <a:t>Houthi</a:t>
            </a:r>
            <a:r>
              <a:rPr lang="en-GB" b="0"/>
              <a:t> targeting oil infrastructure – more than x2 last year, v reactive market</a:t>
            </a:r>
            <a:endParaRPr lang="en-GB"/>
          </a:p>
          <a:p>
            <a:pPr marL="171450" indent="-171450">
              <a:buFont typeface="Arial" panose="020B0604020202020204" pitchFamily="34" charset="0"/>
              <a:buChar char="•"/>
            </a:pPr>
            <a:endParaRPr lang="en-GB"/>
          </a:p>
        </p:txBody>
      </p:sp>
      <p:sp>
        <p:nvSpPr>
          <p:cNvPr id="4" name="Slide Number Placeholder 3">
            <a:extLst>
              <a:ext uri="{FF2B5EF4-FFF2-40B4-BE49-F238E27FC236}">
                <a16:creationId xmlns:a16="http://schemas.microsoft.com/office/drawing/2014/main" id="{A44FD9A8-5CF3-C642-1598-49A9453E50B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B021E4-78F4-4738-9541-EF227FAFB57D}"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56130381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a:p>
        </p:txBody>
      </p:sp>
      <p:sp>
        <p:nvSpPr>
          <p:cNvPr id="3" name="Notes Placeholder 2"/>
          <p:cNvSpPr>
            <a:spLocks noGrp="1"/>
          </p:cNvSpPr>
          <p:nvPr>
            <p:ph type="body" idx="1"/>
          </p:nvPr>
        </p:nvSpPr>
        <p:spPr/>
        <p:txBody>
          <a:bodyPr/>
          <a:lstStyle/>
          <a:p>
            <a:pPr defTabSz="882030">
              <a:defRPr/>
            </a:pPr>
            <a:r>
              <a:rPr lang="en-GB" b="1" u="sng"/>
              <a:t>NTS Supply Overview: </a:t>
            </a:r>
          </a:p>
          <a:p>
            <a:pPr marL="165381" indent="-165381">
              <a:buFont typeface="Arial" panose="020B0604020202020204" pitchFamily="34" charset="0"/>
              <a:buChar char="•"/>
            </a:pPr>
            <a:r>
              <a:rPr lang="en-GB"/>
              <a:t>Norwegian imports reduced end-Sept due to offshore planned outages</a:t>
            </a:r>
          </a:p>
          <a:p>
            <a:pPr marL="165381" indent="-165381">
              <a:buFont typeface="Arial" panose="020B0604020202020204" pitchFamily="34" charset="0"/>
              <a:buChar char="•"/>
            </a:pPr>
            <a:r>
              <a:rPr lang="en-GB"/>
              <a:t>Huge increase in Oct, new LT contracts, temps started to fall</a:t>
            </a:r>
          </a:p>
          <a:p>
            <a:pPr marL="622581" lvl="1" indent="-165381">
              <a:buFont typeface="Arial" panose="020B0604020202020204" pitchFamily="34" charset="0"/>
              <a:buChar char="•"/>
            </a:pPr>
            <a:r>
              <a:rPr lang="en-GB"/>
              <a:t>Supply-led = if demand day entry remains high </a:t>
            </a:r>
            <a:r>
              <a:rPr lang="en-GB" err="1"/>
              <a:t>eg</a:t>
            </a:r>
            <a:r>
              <a:rPr lang="en-GB"/>
              <a:t> due to price/contracts and despite demand reductions = storage injections, turn down</a:t>
            </a:r>
          </a:p>
          <a:p>
            <a:pPr marL="622581" lvl="1" indent="-165381">
              <a:buFont typeface="Arial" panose="020B0604020202020204" pitchFamily="34" charset="0"/>
              <a:buChar char="•"/>
            </a:pPr>
            <a:r>
              <a:rPr lang="en-GB"/>
              <a:t>Demand-led = if demand high, supplies respond </a:t>
            </a:r>
            <a:r>
              <a:rPr lang="en-GB" err="1"/>
              <a:t>eg</a:t>
            </a:r>
            <a:r>
              <a:rPr lang="en-GB"/>
              <a:t> withdrawal and turn-up to meet it</a:t>
            </a:r>
          </a:p>
          <a:p>
            <a:pPr marL="165381" lvl="0" indent="-165381">
              <a:buFont typeface="Arial" panose="020B0604020202020204" pitchFamily="34" charset="0"/>
              <a:buChar char="•"/>
            </a:pPr>
            <a:r>
              <a:rPr lang="en-GB"/>
              <a:t>Storage adapting and withdrawals negligible as demand begin met by UKCS and Norwegian imports</a:t>
            </a:r>
          </a:p>
          <a:p>
            <a:pPr marL="165381" lvl="0" indent="-165381">
              <a:buFont typeface="Arial" panose="020B0604020202020204" pitchFamily="34" charset="0"/>
              <a:buChar char="•"/>
            </a:pPr>
            <a:r>
              <a:rPr lang="en-GB"/>
              <a:t>LNG as expected ~5 mcm/d</a:t>
            </a:r>
          </a:p>
          <a:p>
            <a:pPr marL="165381" lvl="0" indent="-165381">
              <a:buFont typeface="Arial" panose="020B0604020202020204" pitchFamily="34" charset="0"/>
              <a:buChar char="•"/>
            </a:pPr>
            <a:r>
              <a:rPr lang="en-GB"/>
              <a:t>Spike in Storage to meet demand spike (next slide) likely due to change in wind generation</a:t>
            </a:r>
          </a:p>
          <a:p>
            <a:pPr marL="165381" lvl="0" indent="-165381">
              <a:buFont typeface="Arial" panose="020B0604020202020204" pitchFamily="34" charset="0"/>
              <a:buChar char="•"/>
            </a:pPr>
            <a:r>
              <a:rPr lang="en-GB"/>
              <a:t>No EU import as we’d expect this time of year</a:t>
            </a:r>
          </a:p>
          <a:p>
            <a:pPr marL="165381" indent="-165381">
              <a:buFont typeface="Arial" panose="020B0604020202020204" pitchFamily="34" charset="0"/>
              <a:buChar char="•"/>
            </a:pPr>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9EEE99-55B0-4E84-9549-FA4F86C2029B}"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80178116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a:p>
        </p:txBody>
      </p:sp>
      <p:sp>
        <p:nvSpPr>
          <p:cNvPr id="3" name="Notes Placeholder 2"/>
          <p:cNvSpPr>
            <a:spLocks noGrp="1"/>
          </p:cNvSpPr>
          <p:nvPr>
            <p:ph type="body" idx="1"/>
          </p:nvPr>
        </p:nvSpPr>
        <p:spPr/>
        <p:txBody>
          <a:bodyPr/>
          <a:lstStyle/>
          <a:p>
            <a:r>
              <a:rPr lang="en-GB" b="1" u="sng"/>
              <a:t>NTS Demand Overview: </a:t>
            </a:r>
          </a:p>
          <a:p>
            <a:pPr marL="171450" indent="-171450">
              <a:buFont typeface="Arial" panose="020B0604020202020204" pitchFamily="34" charset="0"/>
              <a:buChar char="•"/>
            </a:pPr>
            <a:r>
              <a:rPr lang="en-GB"/>
              <a:t>LDZ creeping up in Oct, looks gradual but significant increase from Sept levels – domestic load, people feeling the cold!</a:t>
            </a:r>
          </a:p>
          <a:p>
            <a:pPr marL="171450" indent="-171450">
              <a:buFont typeface="Arial" panose="020B0604020202020204" pitchFamily="34" charset="0"/>
              <a:buChar char="•"/>
            </a:pPr>
            <a:r>
              <a:rPr lang="en-GB"/>
              <a:t>Power spikes driven by changes in wind and less so solar generation</a:t>
            </a:r>
          </a:p>
          <a:p>
            <a:pPr marL="171450" indent="-171450">
              <a:buFont typeface="Arial" panose="020B0604020202020204" pitchFamily="34" charset="0"/>
              <a:buChar char="•"/>
            </a:pPr>
            <a:r>
              <a:rPr lang="en-GB"/>
              <a:t>Storage </a:t>
            </a:r>
            <a:r>
              <a:rPr lang="en-GB" err="1"/>
              <a:t>respondin</a:t>
            </a:r>
            <a:r>
              <a:rPr lang="en-GB"/>
              <a:t> to changes in Demand and delta to </a:t>
            </a:r>
            <a:r>
              <a:rPr lang="en-GB" err="1"/>
              <a:t>poewer</a:t>
            </a:r>
            <a:r>
              <a:rPr lang="en-GB"/>
              <a:t> </a:t>
            </a:r>
            <a:r>
              <a:rPr lang="en-GB" err="1"/>
              <a:t>egeneration</a:t>
            </a:r>
            <a:r>
              <a:rPr lang="en-GB"/>
              <a:t> – </a:t>
            </a:r>
          </a:p>
          <a:p>
            <a:pPr marL="171450" indent="-171450">
              <a:buFont typeface="Arial" panose="020B0604020202020204" pitchFamily="34" charset="0"/>
              <a:buChar char="•"/>
            </a:pPr>
            <a:r>
              <a:rPr lang="en-GB"/>
              <a:t>Injection increases despite high prices ahead of winter </a:t>
            </a:r>
          </a:p>
          <a:p>
            <a:pPr marL="171450" indent="-171450">
              <a:buFont typeface="Arial" panose="020B0604020202020204" pitchFamily="34" charset="0"/>
              <a:buChar char="•"/>
            </a:pPr>
            <a:r>
              <a:rPr lang="en-GB"/>
              <a:t>Ireland/ EU exports and Ind fairly static</a:t>
            </a:r>
          </a:p>
          <a:p>
            <a:pPr marL="171450" indent="-171450">
              <a:buFont typeface="Arial" panose="020B0604020202020204" pitchFamily="34" charset="0"/>
              <a:buChar char="•"/>
            </a:pPr>
            <a:endParaRPr lang="en-GB"/>
          </a:p>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49EEE99-55B0-4E84-9549-FA4F86C2029B}"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12485124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FC3274-8E52-8A4A-7663-8E7496F9D9D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ED968C4-B5B1-879A-D713-92256A0CAC2F}"/>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514E0B55-7BA1-8882-2C81-0E4770EE07E8}"/>
              </a:ext>
            </a:extLst>
          </p:cNvPr>
          <p:cNvSpPr>
            <a:spLocks noGrp="1"/>
          </p:cNvSpPr>
          <p:nvPr>
            <p:ph type="body" idx="1"/>
          </p:nvPr>
        </p:nvSpPr>
        <p:spPr/>
        <p:txBody>
          <a:bodyPr/>
          <a:lstStyle/>
          <a:p>
            <a:r>
              <a:rPr lang="en-GB"/>
              <a:t>Scale is thousands of mcm</a:t>
            </a:r>
          </a:p>
          <a:p>
            <a:endParaRPr lang="en-GB"/>
          </a:p>
          <a:p>
            <a:r>
              <a:rPr lang="en-GB"/>
              <a:t>Focus on green outlined area showing Oct and latest data (11</a:t>
            </a:r>
            <a:r>
              <a:rPr lang="en-GB" baseline="30000"/>
              <a:t>th</a:t>
            </a:r>
            <a:r>
              <a:rPr lang="en-GB"/>
              <a:t> Oct)</a:t>
            </a:r>
          </a:p>
          <a:p>
            <a:endParaRPr lang="en-GB"/>
          </a:p>
          <a:p>
            <a:r>
              <a:rPr lang="en-GB" b="1"/>
              <a:t>LNG</a:t>
            </a:r>
          </a:p>
          <a:p>
            <a:r>
              <a:rPr lang="en-GB"/>
              <a:t>Lower than last year similar trajectory gap closed from few moths prior </a:t>
            </a:r>
            <a:r>
              <a:rPr lang="en-GB" i="1"/>
              <a:t>Sept was 43%</a:t>
            </a:r>
          </a:p>
          <a:p>
            <a:endParaRPr lang="en-GB" i="1"/>
          </a:p>
          <a:p>
            <a:r>
              <a:rPr lang="en-GB" b="1"/>
              <a:t>GB</a:t>
            </a:r>
          </a:p>
          <a:p>
            <a:pPr marL="0" marR="0" lvl="0" indent="0" algn="l" defTabSz="914400" rtl="0" eaLnBrk="1" fontAlgn="auto" latinLnBrk="0" hangingPunct="1">
              <a:lnSpc>
                <a:spcPct val="100000"/>
              </a:lnSpc>
              <a:spcBef>
                <a:spcPts val="0"/>
              </a:spcBef>
              <a:spcAft>
                <a:spcPts val="0"/>
              </a:spcAft>
              <a:buClrTx/>
              <a:buSzTx/>
              <a:buFontTx/>
              <a:buNone/>
              <a:tabLst/>
              <a:defRPr/>
            </a:pPr>
            <a:r>
              <a:rPr lang="en-GB"/>
              <a:t>Lower than last year similar trajectory gap closed from few moths prior </a:t>
            </a:r>
            <a:r>
              <a:rPr lang="en-GB" i="1"/>
              <a:t>Sept was 52%</a:t>
            </a:r>
          </a:p>
          <a:p>
            <a:endParaRPr lang="en-GB"/>
          </a:p>
          <a:p>
            <a:endParaRPr lang="en-GB"/>
          </a:p>
          <a:p>
            <a:endParaRPr lang="en-GB"/>
          </a:p>
        </p:txBody>
      </p:sp>
      <p:sp>
        <p:nvSpPr>
          <p:cNvPr id="4" name="Slide Number Placeholder 3">
            <a:extLst>
              <a:ext uri="{FF2B5EF4-FFF2-40B4-BE49-F238E27FC236}">
                <a16:creationId xmlns:a16="http://schemas.microsoft.com/office/drawing/2014/main" id="{79C30B30-209C-6D08-8F1C-7E2306A8F2C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C9458AB-EA05-4576-91DA-90A696824D3B}"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59800085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882030">
              <a:defRPr/>
            </a:pPr>
            <a:endParaRPr lang="en-GB" b="1" u="sng"/>
          </a:p>
          <a:p>
            <a:pPr marL="0" indent="0">
              <a:buFont typeface="Arial" panose="020B0604020202020204" pitchFamily="34" charset="0"/>
              <a:buNone/>
            </a:pPr>
            <a:r>
              <a:rPr lang="en-GB" sz="1200" b="1" i="0" u="none" strike="noStrike" kern="1200">
                <a:solidFill>
                  <a:schemeClr val="tx1"/>
                </a:solidFill>
                <a:effectLst/>
                <a:latin typeface="+mn-lt"/>
                <a:ea typeface="+mn-ea"/>
                <a:cs typeface="+mn-cs"/>
              </a:rPr>
              <a:t>EU gas storages levels are ~15% lower vs the 5-year average and near decade lows</a:t>
            </a:r>
          </a:p>
          <a:p>
            <a:pPr marL="0" indent="0">
              <a:buFont typeface="Arial" panose="020B0604020202020204" pitchFamily="34" charset="0"/>
              <a:buNone/>
            </a:pPr>
            <a:endParaRPr lang="en-GB" sz="1200" b="1" i="0" u="none" strike="noStrike" kern="1200">
              <a:solidFill>
                <a:schemeClr val="tx1"/>
              </a:solidFill>
              <a:effectLst/>
              <a:latin typeface="+mn-lt"/>
              <a:ea typeface="+mn-ea"/>
              <a:cs typeface="+mn-cs"/>
            </a:endParaRPr>
          </a:p>
          <a:p>
            <a:pPr marL="0" indent="0">
              <a:buFont typeface="Arial" panose="020B0604020202020204" pitchFamily="34" charset="0"/>
              <a:buNone/>
            </a:pPr>
            <a:r>
              <a:rPr lang="en-GB" sz="1200" b="1" i="0" u="none" strike="noStrike" kern="1200">
                <a:solidFill>
                  <a:schemeClr val="tx1"/>
                </a:solidFill>
                <a:effectLst/>
                <a:latin typeface="+mn-lt"/>
                <a:ea typeface="+mn-ea"/>
                <a:cs typeface="+mn-cs"/>
              </a:rPr>
              <a:t>Injection rates averaged 189 mcm/d, over the last 2-weeks (vs ~45 mcm/d YoY).</a:t>
            </a:r>
            <a:r>
              <a:rPr lang="en-GB" sz="1200" b="0" i="0" kern="1200">
                <a:solidFill>
                  <a:schemeClr val="tx1"/>
                </a:solidFill>
                <a:effectLst/>
                <a:latin typeface="+mn-lt"/>
                <a:ea typeface="+mn-ea"/>
                <a:cs typeface="+mn-cs"/>
              </a:rPr>
              <a:t>​ Stepped up injection considerably</a:t>
            </a:r>
            <a:br>
              <a:rPr lang="en-GB" sz="1200" b="0" i="0" kern="1200">
                <a:solidFill>
                  <a:schemeClr val="tx1"/>
                </a:solidFill>
                <a:effectLst/>
                <a:latin typeface="+mn-lt"/>
                <a:ea typeface="+mn-ea"/>
                <a:cs typeface="+mn-cs"/>
              </a:rPr>
            </a:br>
            <a:r>
              <a:rPr lang="en-GB" sz="1200" b="0" i="0" kern="1200">
                <a:solidFill>
                  <a:schemeClr val="tx1"/>
                </a:solidFill>
                <a:effectLst/>
                <a:latin typeface="+mn-lt"/>
                <a:ea typeface="+mn-ea"/>
                <a:cs typeface="+mn-cs"/>
              </a:rPr>
              <a:t>​</a:t>
            </a:r>
            <a:br>
              <a:rPr lang="en-GB" sz="1200" b="0" i="0" kern="1200">
                <a:solidFill>
                  <a:schemeClr val="tx1"/>
                </a:solidFill>
                <a:effectLst/>
                <a:latin typeface="+mn-lt"/>
                <a:ea typeface="+mn-ea"/>
                <a:cs typeface="+mn-cs"/>
              </a:rPr>
            </a:br>
            <a:r>
              <a:rPr lang="en-GB" sz="1200" b="1" i="0" u="none" strike="noStrike" kern="1200">
                <a:solidFill>
                  <a:schemeClr val="tx1"/>
                </a:solidFill>
                <a:effectLst/>
                <a:latin typeface="+mn-lt"/>
                <a:ea typeface="+mn-ea"/>
                <a:cs typeface="+mn-cs"/>
              </a:rPr>
              <a:t>EU storage injections for October have so far outpaced last year’s levels, but inventories remain below target, meaning stronger TTF price signals versus global markets are likely to persist to attract LNG and support injections throughout October</a:t>
            </a:r>
          </a:p>
          <a:p>
            <a:pPr marL="0" indent="0">
              <a:buFont typeface="Arial" panose="020B0604020202020204" pitchFamily="34" charset="0"/>
              <a:buNone/>
            </a:pPr>
            <a:endParaRPr lang="en-GB" sz="1200" b="1" i="0" u="none" strike="noStrike" kern="1200">
              <a:solidFill>
                <a:schemeClr val="tx1"/>
              </a:solidFill>
              <a:effectLst/>
              <a:latin typeface="+mn-lt"/>
              <a:ea typeface="+mn-ea"/>
              <a:cs typeface="+mn-cs"/>
            </a:endParaRPr>
          </a:p>
          <a:p>
            <a:pPr marL="0" indent="0">
              <a:buFont typeface="Arial" panose="020B0604020202020204" pitchFamily="34" charset="0"/>
              <a:buNone/>
            </a:pPr>
            <a:r>
              <a:rPr lang="en-GB" sz="1200" b="1" i="0" u="none" strike="noStrike" kern="1200">
                <a:solidFill>
                  <a:schemeClr val="tx1"/>
                </a:solidFill>
                <a:effectLst/>
                <a:latin typeface="+mn-lt"/>
                <a:ea typeface="+mn-ea"/>
                <a:cs typeface="+mn-cs"/>
              </a:rPr>
              <a:t>Injection season ?</a:t>
            </a:r>
            <a:endParaRPr lang="en-GB"/>
          </a:p>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B021E4-78F4-4738-9541-EF227FAFB57D}"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18804656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8CCD27-6268-4A47-AA8A-AB65DAA7806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085ADF1-D7DD-5780-6079-2536AC7CFC7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84D60AA-85A5-CEBF-A657-7E1F21C2875E}"/>
              </a:ext>
            </a:extLst>
          </p:cNvPr>
          <p:cNvSpPr>
            <a:spLocks noGrp="1"/>
          </p:cNvSpPr>
          <p:nvPr>
            <p:ph type="body" idx="1"/>
          </p:nvPr>
        </p:nvSpPr>
        <p:spPr/>
        <p:txBody>
          <a:bodyPr/>
          <a:lstStyle/>
          <a:p>
            <a:pPr marL="165381" indent="-165381">
              <a:buFont typeface="Arial" panose="020B0604020202020204" pitchFamily="34" charset="0"/>
              <a:buChar char="•"/>
            </a:pPr>
            <a:r>
              <a:rPr lang="en-GB" sz="1200"/>
              <a:t>Why is it needed? </a:t>
            </a:r>
          </a:p>
          <a:p>
            <a:pPr marL="285750" indent="-285750">
              <a:buFont typeface="Arial" panose="020B0604020202020204" pitchFamily="34" charset="0"/>
              <a:buChar char="•"/>
            </a:pPr>
            <a:r>
              <a:rPr lang="en-GB" sz="1200">
                <a:solidFill>
                  <a:srgbClr val="FF0000"/>
                </a:solidFill>
              </a:rPr>
              <a:t>Show NTS summer vs winter configurations (compressor green dots)</a:t>
            </a:r>
          </a:p>
          <a:p>
            <a:pPr marL="285750" indent="-285750">
              <a:buFont typeface="Arial" panose="020B0604020202020204" pitchFamily="34" charset="0"/>
              <a:buChar char="•"/>
            </a:pPr>
            <a:endParaRPr lang="en-GB" sz="1200">
              <a:solidFill>
                <a:srgbClr val="FF0000"/>
              </a:solidFill>
            </a:endParaRPr>
          </a:p>
          <a:p>
            <a:r>
              <a:rPr lang="en-GB" sz="1200"/>
              <a:t>When is it needed? What does it involve?</a:t>
            </a:r>
          </a:p>
          <a:p>
            <a:pPr marL="285750" indent="-285750">
              <a:buFont typeface="Arial" panose="020B0604020202020204" pitchFamily="34" charset="0"/>
              <a:buChar char="•"/>
            </a:pPr>
            <a:r>
              <a:rPr lang="en-GB" sz="1200">
                <a:solidFill>
                  <a:srgbClr val="FF0000"/>
                </a:solidFill>
              </a:rPr>
              <a:t>Detail from Sam B on latest activities and reliability tracking</a:t>
            </a:r>
          </a:p>
          <a:p>
            <a:pPr marL="285750" indent="-285750">
              <a:buFont typeface="Arial" panose="020B0604020202020204" pitchFamily="34" charset="0"/>
              <a:buChar char="•"/>
            </a:pPr>
            <a:r>
              <a:rPr lang="en-GB" sz="1200">
                <a:solidFill>
                  <a:srgbClr val="FF0000"/>
                </a:solidFill>
              </a:rPr>
              <a:t>Assurance runs (full functionality), emissions testing, risk assessment, simulating operational conditions where possible, configurations, reliability, resilience, readiness</a:t>
            </a:r>
            <a:endParaRPr lang="en-GB">
              <a:solidFill>
                <a:srgbClr val="FF0000"/>
              </a:solidFill>
            </a:endParaRPr>
          </a:p>
          <a:p>
            <a:pPr marL="165381" indent="-165381">
              <a:buFont typeface="Arial" panose="020B0604020202020204" pitchFamily="34" charset="0"/>
              <a:buChar char="•"/>
            </a:pPr>
            <a:endParaRPr lang="en-GB"/>
          </a:p>
          <a:p>
            <a:pPr marL="165381" indent="-165381">
              <a:buFont typeface="Arial" panose="020B0604020202020204" pitchFamily="34" charset="0"/>
              <a:buChar char="•"/>
            </a:pPr>
            <a:endParaRPr lang="en-GB"/>
          </a:p>
          <a:p>
            <a:pPr marL="0" indent="0">
              <a:buFont typeface="Arial" panose="020B0604020202020204" pitchFamily="34" charset="0"/>
              <a:buNone/>
            </a:pPr>
            <a:r>
              <a:rPr lang="en-GB"/>
              <a:t>LHS  Peterborough      RHS Hatton</a:t>
            </a:r>
          </a:p>
          <a:p>
            <a:pPr marL="0" indent="0">
              <a:buFont typeface="Arial" panose="020B0604020202020204" pitchFamily="34" charset="0"/>
              <a:buNone/>
            </a:pPr>
            <a:r>
              <a:rPr lang="en-GB"/>
              <a:t>Every year huge pre to make sure assets available, resilient and able to respond to changes in demand, flow direction, whatever challenges winter throws at us</a:t>
            </a:r>
          </a:p>
          <a:p>
            <a:pPr marL="0" indent="0">
              <a:buFont typeface="Arial" panose="020B0604020202020204" pitchFamily="34" charset="0"/>
              <a:buNone/>
            </a:pPr>
            <a:r>
              <a:rPr lang="en-GB"/>
              <a:t>Collaboration across entire org – call-out rotas, on-site support, 4x4 vehicles*,</a:t>
            </a:r>
          </a:p>
          <a:p>
            <a:pPr marL="0" indent="0">
              <a:buFont typeface="Arial" panose="020B0604020202020204" pitchFamily="34" charset="0"/>
              <a:buNone/>
            </a:pPr>
            <a:r>
              <a:rPr lang="en-GB"/>
              <a:t>*sites are remote largely and therefore not easy to access in winter conditions</a:t>
            </a:r>
          </a:p>
          <a:p>
            <a:pPr marL="0" indent="0">
              <a:buFont typeface="Arial" panose="020B0604020202020204" pitchFamily="34" charset="0"/>
              <a:buNone/>
            </a:pPr>
            <a:r>
              <a:rPr lang="en-GB" err="1"/>
              <a:t>Maint</a:t>
            </a:r>
            <a:r>
              <a:rPr lang="en-GB"/>
              <a:t> done – can’t simulate winter conditions fully, and temp &lt;0 etc. Loops etc can create higher flows to test though not rep of winter conditions</a:t>
            </a:r>
          </a:p>
          <a:p>
            <a:pPr marL="0" indent="0">
              <a:buFont typeface="Arial" panose="020B0604020202020204" pitchFamily="34" charset="0"/>
              <a:buNone/>
            </a:pPr>
            <a:r>
              <a:rPr lang="en-GB"/>
              <a:t>When temperatures fall, demand increases and supply sectors respond, our assets get to be tested in earnest.</a:t>
            </a:r>
          </a:p>
          <a:p>
            <a:pPr marL="0" indent="0">
              <a:buFont typeface="Arial" panose="020B0604020202020204" pitchFamily="34" charset="0"/>
              <a:buNone/>
            </a:pPr>
            <a:r>
              <a:rPr lang="en-GB"/>
              <a:t>We’re ready at this point to resolve any teething issues and of course sub-zero temperatures is another level of testing that as I said we cannot simulate prior to needing </a:t>
            </a:r>
          </a:p>
          <a:p>
            <a:pPr marL="0" indent="0">
              <a:buFont typeface="Arial" panose="020B0604020202020204" pitchFamily="34" charset="0"/>
              <a:buNone/>
            </a:pPr>
            <a:endParaRPr lang="en-GB"/>
          </a:p>
        </p:txBody>
      </p:sp>
      <p:sp>
        <p:nvSpPr>
          <p:cNvPr id="4" name="Slide Number Placeholder 3">
            <a:extLst>
              <a:ext uri="{FF2B5EF4-FFF2-40B4-BE49-F238E27FC236}">
                <a16:creationId xmlns:a16="http://schemas.microsoft.com/office/drawing/2014/main" id="{FC16E45F-883F-AFFB-282D-03AB81E3C6B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B021E4-78F4-4738-9541-EF227FAFB57D}"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92708845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A0FB42-D5BA-A0F6-4BBF-C6C0D345E5A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4AE008F-C6AF-D04C-8367-22E28483F2F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2BE50A4-CC5F-1FB2-743A-2F70AA68E44F}"/>
              </a:ext>
            </a:extLst>
          </p:cNvPr>
          <p:cNvSpPr>
            <a:spLocks noGrp="1"/>
          </p:cNvSpPr>
          <p:nvPr>
            <p:ph type="body" idx="1"/>
          </p:nvPr>
        </p:nvSpPr>
        <p:spPr/>
        <p:txBody>
          <a:bodyPr/>
          <a:lstStyle/>
          <a:p>
            <a:pPr marL="165381" indent="-165381">
              <a:buFont typeface="Arial" panose="020B0604020202020204" pitchFamily="34" charset="0"/>
              <a:buChar char="•"/>
            </a:pPr>
            <a:endParaRPr lang="en-GB"/>
          </a:p>
          <a:p>
            <a:pPr marL="165381" indent="-165381">
              <a:buFont typeface="Arial" panose="020B0604020202020204" pitchFamily="34" charset="0"/>
              <a:buChar char="•"/>
            </a:pPr>
            <a:r>
              <a:rPr lang="en-GB"/>
              <a:t>General pattern similar, forecasts and indications though 2 yrs never the same</a:t>
            </a:r>
          </a:p>
          <a:p>
            <a:pPr marL="165381" indent="-165381">
              <a:buFont typeface="Arial" panose="020B0604020202020204" pitchFamily="34" charset="0"/>
              <a:buChar char="•"/>
            </a:pPr>
            <a:r>
              <a:rPr lang="en-GB"/>
              <a:t>Expect and pre for Cot/Nov ramp up</a:t>
            </a:r>
          </a:p>
          <a:p>
            <a:pPr marL="165381" indent="-165381">
              <a:buFont typeface="Arial" panose="020B0604020202020204" pitchFamily="34" charset="0"/>
              <a:buChar char="•"/>
            </a:pPr>
            <a:r>
              <a:rPr lang="en-GB"/>
              <a:t>Dec lows reflect Xmas / NYE period</a:t>
            </a:r>
          </a:p>
          <a:p>
            <a:pPr marL="165381" indent="-165381">
              <a:buFont typeface="Arial" panose="020B0604020202020204" pitchFamily="34" charset="0"/>
              <a:buChar char="•"/>
            </a:pPr>
            <a:r>
              <a:rPr lang="en-GB"/>
              <a:t>Timing and magnitude of spikes are where we’re tested more and </a:t>
            </a:r>
          </a:p>
          <a:p>
            <a:pPr marL="165381" indent="-165381">
              <a:buFont typeface="Arial" panose="020B0604020202020204" pitchFamily="34" charset="0"/>
              <a:buChar char="•"/>
            </a:pPr>
            <a:endParaRPr lang="en-GB"/>
          </a:p>
          <a:p>
            <a:pPr marL="165381" indent="-165381">
              <a:buFont typeface="Arial" panose="020B0604020202020204" pitchFamily="34" charset="0"/>
              <a:buChar char="•"/>
            </a:pPr>
            <a:r>
              <a:rPr lang="en-GB"/>
              <a:t>Cold day &gt;350mcm – </a:t>
            </a:r>
          </a:p>
          <a:p>
            <a:pPr marL="165381" indent="-165381">
              <a:buFont typeface="Arial" panose="020B0604020202020204" pitchFamily="34" charset="0"/>
              <a:buChar char="•"/>
            </a:pPr>
            <a:r>
              <a:rPr lang="en-GB"/>
              <a:t>Big diffs in-month for diff years</a:t>
            </a:r>
          </a:p>
        </p:txBody>
      </p:sp>
      <p:sp>
        <p:nvSpPr>
          <p:cNvPr id="4" name="Slide Number Placeholder 3">
            <a:extLst>
              <a:ext uri="{FF2B5EF4-FFF2-40B4-BE49-F238E27FC236}">
                <a16:creationId xmlns:a16="http://schemas.microsoft.com/office/drawing/2014/main" id="{CC22E2F5-C94B-658F-2B4C-3F60A0CBC0B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B021E4-78F4-4738-9541-EF227FAFB57D}"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56642911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9CA488-B4B6-7730-C33B-C6E6EB71852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DBE7ACE-F343-4D6B-C252-869F7FDEE38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C1F885C-49BC-E3AA-7933-2C32300955ED}"/>
              </a:ext>
            </a:extLst>
          </p:cNvPr>
          <p:cNvSpPr>
            <a:spLocks noGrp="1"/>
          </p:cNvSpPr>
          <p:nvPr>
            <p:ph type="body" idx="1"/>
          </p:nvPr>
        </p:nvSpPr>
        <p:spPr/>
        <p:txBody>
          <a:bodyPr/>
          <a:lstStyle/>
          <a:p>
            <a:pPr marL="165381" indent="-165381">
              <a:buFont typeface="Arial" panose="020B0604020202020204" pitchFamily="34" charset="0"/>
              <a:buChar char="•"/>
            </a:pPr>
            <a:r>
              <a:rPr lang="en-GB"/>
              <a:t>Poss hide slide?</a:t>
            </a:r>
          </a:p>
          <a:p>
            <a:pPr marL="165381" indent="-165381">
              <a:buFont typeface="Arial" panose="020B0604020202020204" pitchFamily="34" charset="0"/>
              <a:buChar char="•"/>
            </a:pPr>
            <a:endParaRPr lang="en-GB"/>
          </a:p>
        </p:txBody>
      </p:sp>
      <p:sp>
        <p:nvSpPr>
          <p:cNvPr id="4" name="Slide Number Placeholder 3">
            <a:extLst>
              <a:ext uri="{FF2B5EF4-FFF2-40B4-BE49-F238E27FC236}">
                <a16:creationId xmlns:a16="http://schemas.microsoft.com/office/drawing/2014/main" id="{D5B5825A-3434-E55F-B487-7B42AC12869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B021E4-78F4-4738-9541-EF227FAFB57D}"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88522279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CAAB40-963F-3231-B8F6-21E19431506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F3DF33E-4461-72EC-0647-F20F26355CB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A4FE5AE-D696-1D7A-4F07-4BEB7C900701}"/>
              </a:ext>
            </a:extLst>
          </p:cNvPr>
          <p:cNvSpPr>
            <a:spLocks noGrp="1"/>
          </p:cNvSpPr>
          <p:nvPr>
            <p:ph type="body" idx="1"/>
          </p:nvPr>
        </p:nvSpPr>
        <p:spPr/>
        <p:txBody>
          <a:bodyPr/>
          <a:lstStyle/>
          <a:p>
            <a:pPr marL="165381" indent="-165381">
              <a:buFont typeface="Arial" panose="020B0604020202020204" pitchFamily="34" charset="0"/>
              <a:buChar char="•"/>
            </a:pPr>
            <a:r>
              <a:rPr lang="en-GB" err="1"/>
              <a:t>Compressur</a:t>
            </a:r>
            <a:r>
              <a:rPr lang="en-GB"/>
              <a:t> UNITs (~50) across 21 stations</a:t>
            </a:r>
          </a:p>
        </p:txBody>
      </p:sp>
      <p:sp>
        <p:nvSpPr>
          <p:cNvPr id="4" name="Slide Number Placeholder 3">
            <a:extLst>
              <a:ext uri="{FF2B5EF4-FFF2-40B4-BE49-F238E27FC236}">
                <a16:creationId xmlns:a16="http://schemas.microsoft.com/office/drawing/2014/main" id="{61F98B6A-C33E-BCBA-394C-FC29EA80A5E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DB021E4-78F4-4738-9541-EF227FAFB57D}" type="slidenum">
              <a:rPr kumimoji="0" lang="en-GB"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GB"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61542526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BC9458AB-EA05-4576-91DA-90A696824D3B}" type="slidenum">
              <a:rPr lang="en-GB" smtClean="0"/>
              <a:t>57</a:t>
            </a:fld>
            <a:endParaRPr lang="en-GB"/>
          </a:p>
        </p:txBody>
      </p:sp>
    </p:spTree>
    <p:extLst>
      <p:ext uri="{BB962C8B-B14F-4D97-AF65-F5344CB8AC3E}">
        <p14:creationId xmlns:p14="http://schemas.microsoft.com/office/powerpoint/2010/main" val="103537634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C660A9-39B1-8EE9-0436-3A12C9FA23B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69D9F4E-8574-3EFF-004C-04FA2896753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8106C90-95DD-4811-DA6D-AB9BB7195ACA}"/>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CE8FDCCE-A13F-ACBC-FD38-9DEC90797DB4}"/>
              </a:ext>
            </a:extLst>
          </p:cNvPr>
          <p:cNvSpPr>
            <a:spLocks noGrp="1"/>
          </p:cNvSpPr>
          <p:nvPr>
            <p:ph type="sldNum" sz="quarter" idx="5"/>
          </p:nvPr>
        </p:nvSpPr>
        <p:spPr/>
        <p:txBody>
          <a:bodyPr/>
          <a:lstStyle/>
          <a:p>
            <a:fld id="{BC9458AB-EA05-4576-91DA-90A696824D3B}" type="slidenum">
              <a:rPr lang="en-GB" smtClean="0"/>
              <a:t>58</a:t>
            </a:fld>
            <a:endParaRPr lang="en-GB"/>
          </a:p>
        </p:txBody>
      </p:sp>
    </p:spTree>
    <p:extLst>
      <p:ext uri="{BB962C8B-B14F-4D97-AF65-F5344CB8AC3E}">
        <p14:creationId xmlns:p14="http://schemas.microsoft.com/office/powerpoint/2010/main" val="216094186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0D76AB-3EC0-3051-67CF-FEC0F6683F8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5275695-1035-C34B-04AF-59ADAFE7990C}"/>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364F9A02-7BA4-FD59-E1A7-378F969C0731}"/>
              </a:ext>
            </a:extLst>
          </p:cNvPr>
          <p:cNvSpPr>
            <a:spLocks noGrp="1"/>
          </p:cNvSpPr>
          <p:nvPr>
            <p:ph type="body" idx="1"/>
          </p:nvPr>
        </p:nvSpPr>
        <p:spPr/>
        <p:txBody>
          <a:bodyPr/>
          <a:lstStyle/>
          <a:p>
            <a:pPr marL="171450" indent="-171450">
              <a:buFont typeface="Arial" panose="020B0604020202020204" pitchFamily="34" charset="0"/>
              <a:buChar char="•"/>
            </a:pPr>
            <a:r>
              <a:rPr lang="en-GB"/>
              <a:t>Personal introduction</a:t>
            </a:r>
          </a:p>
          <a:p>
            <a:pPr marL="171450" indent="-171450">
              <a:buFont typeface="Arial" panose="020B0604020202020204" pitchFamily="34" charset="0"/>
              <a:buChar char="•"/>
            </a:pPr>
            <a:r>
              <a:rPr lang="en-GB"/>
              <a:t>Purpose of the operational update</a:t>
            </a:r>
          </a:p>
        </p:txBody>
      </p:sp>
      <p:sp>
        <p:nvSpPr>
          <p:cNvPr id="4" name="Slide Number Placeholder 3">
            <a:extLst>
              <a:ext uri="{FF2B5EF4-FFF2-40B4-BE49-F238E27FC236}">
                <a16:creationId xmlns:a16="http://schemas.microsoft.com/office/drawing/2014/main" id="{CFA5D277-D6D3-9A8E-D9EB-A3A8A2D75EC0}"/>
              </a:ext>
            </a:extLst>
          </p:cNvPr>
          <p:cNvSpPr>
            <a:spLocks noGrp="1"/>
          </p:cNvSpPr>
          <p:nvPr>
            <p:ph type="sldNum" sz="quarter" idx="5"/>
          </p:nvPr>
        </p:nvSpPr>
        <p:spPr/>
        <p:txBody>
          <a:bodyPr/>
          <a:lstStyle/>
          <a:p>
            <a:fld id="{BC9458AB-EA05-4576-91DA-90A696824D3B}" type="slidenum">
              <a:rPr lang="en-GB" smtClean="0"/>
              <a:t>59</a:t>
            </a:fld>
            <a:endParaRPr lang="en-GB"/>
          </a:p>
        </p:txBody>
      </p:sp>
    </p:spTree>
    <p:extLst>
      <p:ext uri="{BB962C8B-B14F-4D97-AF65-F5344CB8AC3E}">
        <p14:creationId xmlns:p14="http://schemas.microsoft.com/office/powerpoint/2010/main" val="377177894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599A58-2D4B-D559-AAF0-5ED32CC5576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E3D0C3F-9FB3-20BA-889C-412CAC6AC48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04AE08C-1E60-1CAF-3220-5406C4F1A7B5}"/>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456B5624-64F3-A1B7-503B-C0CBA6068775}"/>
              </a:ext>
            </a:extLst>
          </p:cNvPr>
          <p:cNvSpPr>
            <a:spLocks noGrp="1"/>
          </p:cNvSpPr>
          <p:nvPr>
            <p:ph type="sldNum" sz="quarter" idx="5"/>
          </p:nvPr>
        </p:nvSpPr>
        <p:spPr/>
        <p:txBody>
          <a:bodyPr/>
          <a:lstStyle/>
          <a:p>
            <a:fld id="{BC9458AB-EA05-4576-91DA-90A696824D3B}" type="slidenum">
              <a:rPr lang="en-GB" smtClean="0"/>
              <a:t>60</a:t>
            </a:fld>
            <a:endParaRPr lang="en-GB"/>
          </a:p>
        </p:txBody>
      </p:sp>
    </p:spTree>
    <p:extLst>
      <p:ext uri="{BB962C8B-B14F-4D97-AF65-F5344CB8AC3E}">
        <p14:creationId xmlns:p14="http://schemas.microsoft.com/office/powerpoint/2010/main" val="74047513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DDE648-F0BE-3027-2219-356DA162BFD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7B3C238-56B9-83DF-4853-9E3C3332BAA3}"/>
              </a:ext>
            </a:extLst>
          </p:cNvPr>
          <p:cNvSpPr>
            <a:spLocks noGrp="1" noRot="1" noChangeAspect="1"/>
          </p:cNvSpPr>
          <p:nvPr>
            <p:ph type="sldImg"/>
          </p:nvPr>
        </p:nvSpPr>
        <p:spPr/>
        <p:txBody>
          <a:bodyPr/>
          <a:lstStyle/>
          <a:p>
            <a:endParaRPr lang="en-GB"/>
          </a:p>
        </p:txBody>
      </p:sp>
      <p:sp>
        <p:nvSpPr>
          <p:cNvPr id="3" name="Notes Placeholder 2">
            <a:extLst>
              <a:ext uri="{FF2B5EF4-FFF2-40B4-BE49-F238E27FC236}">
                <a16:creationId xmlns:a16="http://schemas.microsoft.com/office/drawing/2014/main" id="{4D194557-7004-7B86-C476-32AFE5C74DF9}"/>
              </a:ext>
            </a:extLst>
          </p:cNvPr>
          <p:cNvSpPr>
            <a:spLocks noGrp="1"/>
          </p:cNvSpPr>
          <p:nvPr>
            <p:ph type="body" idx="1"/>
          </p:nvPr>
        </p:nvSpPr>
        <p:spPr/>
        <p:txBody>
          <a:bodyPr/>
          <a:lstStyle/>
          <a:p>
            <a:pPr marL="171450" indent="-171450">
              <a:buFont typeface="Arial" panose="020B0604020202020204" pitchFamily="34" charset="0"/>
              <a:buChar char="•"/>
            </a:pPr>
            <a:r>
              <a:rPr lang="en-GB"/>
              <a:t>Personal introduction</a:t>
            </a:r>
          </a:p>
          <a:p>
            <a:pPr marL="171450" indent="-171450">
              <a:buFont typeface="Arial" panose="020B0604020202020204" pitchFamily="34" charset="0"/>
              <a:buChar char="•"/>
            </a:pPr>
            <a:r>
              <a:rPr lang="en-GB"/>
              <a:t>Purpose of the operational update</a:t>
            </a:r>
          </a:p>
        </p:txBody>
      </p:sp>
      <p:sp>
        <p:nvSpPr>
          <p:cNvPr id="4" name="Slide Number Placeholder 3">
            <a:extLst>
              <a:ext uri="{FF2B5EF4-FFF2-40B4-BE49-F238E27FC236}">
                <a16:creationId xmlns:a16="http://schemas.microsoft.com/office/drawing/2014/main" id="{2076B209-20D5-FC48-EC1D-D9649C3F2D2E}"/>
              </a:ext>
            </a:extLst>
          </p:cNvPr>
          <p:cNvSpPr>
            <a:spLocks noGrp="1"/>
          </p:cNvSpPr>
          <p:nvPr>
            <p:ph type="sldNum" sz="quarter" idx="5"/>
          </p:nvPr>
        </p:nvSpPr>
        <p:spPr/>
        <p:txBody>
          <a:bodyPr/>
          <a:lstStyle/>
          <a:p>
            <a:fld id="{BC9458AB-EA05-4576-91DA-90A696824D3B}" type="slidenum">
              <a:rPr lang="en-GB" smtClean="0"/>
              <a:t>61</a:t>
            </a:fld>
            <a:endParaRPr lang="en-GB"/>
          </a:p>
        </p:txBody>
      </p:sp>
    </p:spTree>
    <p:extLst>
      <p:ext uri="{BB962C8B-B14F-4D97-AF65-F5344CB8AC3E}">
        <p14:creationId xmlns:p14="http://schemas.microsoft.com/office/powerpoint/2010/main" val="101932411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8166F0-7B35-720D-2014-3D9F63AD58A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443EB72-B2D1-0406-23F9-7F0BD29DC302}"/>
              </a:ext>
            </a:extLst>
          </p:cNvPr>
          <p:cNvSpPr>
            <a:spLocks noGrp="1" noRot="1" noChangeAspect="1"/>
          </p:cNvSpPr>
          <p:nvPr>
            <p:ph type="sldImg"/>
          </p:nvPr>
        </p:nvSpPr>
        <p:spPr>
          <a:xfrm>
            <a:off x="2540000" y="182563"/>
            <a:ext cx="5011738" cy="2819400"/>
          </a:xfrm>
        </p:spPr>
      </p:sp>
      <p:sp>
        <p:nvSpPr>
          <p:cNvPr id="3" name="Notes Placeholder 2">
            <a:extLst>
              <a:ext uri="{FF2B5EF4-FFF2-40B4-BE49-F238E27FC236}">
                <a16:creationId xmlns:a16="http://schemas.microsoft.com/office/drawing/2014/main" id="{56FD22FE-FB45-2BC3-B8F1-9E935D02A464}"/>
              </a:ext>
            </a:extLst>
          </p:cNvPr>
          <p:cNvSpPr>
            <a:spLocks noGrp="1"/>
          </p:cNvSpPr>
          <p:nvPr>
            <p:ph type="body" idx="1"/>
          </p:nvPr>
        </p:nvSpPr>
        <p:spPr/>
        <p:txBody>
          <a:bodyPr/>
          <a:lstStyle/>
          <a:p>
            <a:pPr fontAlgn="t"/>
            <a:r>
              <a:rPr lang="en-GB" sz="1200" b="0" i="0" kern="1200">
                <a:solidFill>
                  <a:schemeClr val="tx1"/>
                </a:solidFill>
                <a:effectLst/>
                <a:latin typeface="+mn-lt"/>
                <a:ea typeface="+mn-ea"/>
                <a:cs typeface="+mn-cs"/>
              </a:rPr>
              <a:t>Good morning</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When we think about energy security, we often think about policy decisions, global markets and international events.</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But energy security ultimately depends on places.</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Places where energy arrives.</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Places where infrastructure operates.</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Places where skilled people keep systems running every hour of every day.</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The Port of Milford Haven is one of those places.</a:t>
            </a:r>
          </a:p>
          <a:p>
            <a:endParaRPr lang="en-GB"/>
          </a:p>
        </p:txBody>
      </p:sp>
      <p:sp>
        <p:nvSpPr>
          <p:cNvPr id="4" name="Slide Number Placeholder 3">
            <a:extLst>
              <a:ext uri="{FF2B5EF4-FFF2-40B4-BE49-F238E27FC236}">
                <a16:creationId xmlns:a16="http://schemas.microsoft.com/office/drawing/2014/main" id="{9C4ABDD9-8A3E-0408-AB91-AAC08954E28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15522B-9CAE-431A-B74F-4F7CBC7D6335}"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462685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0C8022-0B6C-8BE2-E63E-57A737EE061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65FDD29-92E8-674C-8A38-441273F55033}"/>
              </a:ext>
            </a:extLst>
          </p:cNvPr>
          <p:cNvSpPr>
            <a:spLocks noGrp="1" noRot="1" noChangeAspect="1"/>
          </p:cNvSpPr>
          <p:nvPr>
            <p:ph type="sldImg"/>
          </p:nvPr>
        </p:nvSpPr>
        <p:spPr>
          <a:xfrm>
            <a:off x="1930400" y="290513"/>
            <a:ext cx="5075238" cy="2854325"/>
          </a:xfrm>
        </p:spPr>
      </p:sp>
      <p:sp>
        <p:nvSpPr>
          <p:cNvPr id="3" name="Notes Placeholder 2">
            <a:extLst>
              <a:ext uri="{FF2B5EF4-FFF2-40B4-BE49-F238E27FC236}">
                <a16:creationId xmlns:a16="http://schemas.microsoft.com/office/drawing/2014/main" id="{AD407A6D-9B44-913B-A6F2-0B77D25642E8}"/>
              </a:ext>
            </a:extLst>
          </p:cNvPr>
          <p:cNvSpPr>
            <a:spLocks noGrp="1"/>
          </p:cNvSpPr>
          <p:nvPr>
            <p:ph type="body" idx="1"/>
          </p:nvPr>
        </p:nvSpPr>
        <p:spPr/>
        <p:txBody>
          <a:bodyPr/>
          <a:lstStyle/>
          <a:p>
            <a:pPr fontAlgn="t"/>
            <a:r>
              <a:rPr lang="en-GB" sz="1200" b="0" i="0" kern="1200">
                <a:solidFill>
                  <a:schemeClr val="tx1"/>
                </a:solidFill>
                <a:effectLst/>
                <a:latin typeface="+mn-lt"/>
                <a:ea typeface="+mn-ea"/>
                <a:cs typeface="+mn-cs"/>
              </a:rPr>
              <a:t>Milford Haven is often viewed as a regional asset.</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In reality, it is nationally significant infrastructure.</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More than 38 million tonnes of cargo pass through the Port each year.</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That’s one in every eleven tonnes handled by all UK ports.</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What happens here matters to the whole country.</a:t>
            </a:r>
          </a:p>
          <a:p>
            <a:pPr fontAlgn="t"/>
            <a:endParaRPr lang="en-GB" sz="1200" b="0" i="0" kern="1200">
              <a:solidFill>
                <a:schemeClr val="tx1"/>
              </a:solidFill>
              <a:effectLst/>
              <a:latin typeface="+mn-lt"/>
              <a:ea typeface="+mn-ea"/>
              <a:cs typeface="+mn-cs"/>
            </a:endParaRPr>
          </a:p>
          <a:p>
            <a:endParaRPr lang="en-GB"/>
          </a:p>
        </p:txBody>
      </p:sp>
      <p:sp>
        <p:nvSpPr>
          <p:cNvPr id="4" name="Slide Number Placeholder 3">
            <a:extLst>
              <a:ext uri="{FF2B5EF4-FFF2-40B4-BE49-F238E27FC236}">
                <a16:creationId xmlns:a16="http://schemas.microsoft.com/office/drawing/2014/main" id="{4DF0B8DD-5836-F6B8-34C7-964BA890B94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15522B-9CAE-431A-B74F-4F7CBC7D6335}"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364798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ED7878-6C9E-3451-EEFC-0F0A9939EA5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A170D1E-E4E6-F82B-B199-CA77DDC83113}"/>
              </a:ext>
            </a:extLst>
          </p:cNvPr>
          <p:cNvSpPr>
            <a:spLocks noGrp="1" noRot="1" noChangeAspect="1"/>
          </p:cNvSpPr>
          <p:nvPr>
            <p:ph type="sldImg"/>
          </p:nvPr>
        </p:nvSpPr>
        <p:spPr>
          <a:xfrm>
            <a:off x="2246313" y="468313"/>
            <a:ext cx="4759325" cy="2676525"/>
          </a:xfrm>
        </p:spPr>
      </p:sp>
      <p:sp>
        <p:nvSpPr>
          <p:cNvPr id="3" name="Notes Placeholder 2">
            <a:extLst>
              <a:ext uri="{FF2B5EF4-FFF2-40B4-BE49-F238E27FC236}">
                <a16:creationId xmlns:a16="http://schemas.microsoft.com/office/drawing/2014/main" id="{F696F6E9-C5A6-1B29-8E83-7A65184745FD}"/>
              </a:ext>
            </a:extLst>
          </p:cNvPr>
          <p:cNvSpPr>
            <a:spLocks noGrp="1"/>
          </p:cNvSpPr>
          <p:nvPr>
            <p:ph type="body" idx="1"/>
          </p:nvPr>
        </p:nvSpPr>
        <p:spPr/>
        <p:txBody>
          <a:bodyPr/>
          <a:lstStyle/>
          <a:p>
            <a:pPr fontAlgn="t"/>
            <a:r>
              <a:rPr lang="en-GB" sz="1200" b="0" i="0" kern="1200">
                <a:solidFill>
                  <a:schemeClr val="tx1"/>
                </a:solidFill>
                <a:effectLst/>
                <a:latin typeface="+mn-lt"/>
                <a:ea typeface="+mn-ea"/>
                <a:cs typeface="+mn-cs"/>
              </a:rPr>
              <a:t>No discussion about UK energy security can take place without discussing LNG.</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Just under 60% of the total gas into the National Transmission System was derived from imported LNG between October 2025 and July 2026.</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Milford Haven is home to two of the UK’s three import terminals - South Hook LNG and Dragon LNG.</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And in 2025 they handled 80% of all LNG imported into the UK - coming from USA, Algeria, Qatar and other global destinations. </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That means four out of every five units of LNG imported into the UK entered through Milford Haven in 2025.</a:t>
            </a:r>
          </a:p>
          <a:p>
            <a:pPr fontAlgn="t"/>
            <a:endParaRPr lang="en-GB" sz="1200" b="0" i="0" kern="1200">
              <a:solidFill>
                <a:schemeClr val="tx1"/>
              </a:solidFill>
              <a:effectLst/>
              <a:latin typeface="+mn-lt"/>
              <a:ea typeface="+mn-ea"/>
              <a:cs typeface="+mn-cs"/>
            </a:endParaRPr>
          </a:p>
          <a:p>
            <a:pPr lvl="0"/>
            <a:r>
              <a:rPr lang="en-GB" sz="1200" b="0" i="0" kern="1200">
                <a:solidFill>
                  <a:schemeClr val="tx1"/>
                </a:solidFill>
                <a:effectLst/>
                <a:latin typeface="+mn-lt"/>
                <a:ea typeface="+mn-ea"/>
                <a:cs typeface="+mn-cs"/>
              </a:rPr>
              <a:t>At its full process capacity, each year South Hook LNG Terminal alone can supply the natural gas needs of around 25 million </a:t>
            </a:r>
            <a:r>
              <a:rPr lang="en-GB" sz="1200" kern="1200">
                <a:solidFill>
                  <a:schemeClr val="tx1"/>
                </a:solidFill>
                <a:effectLst/>
                <a:latin typeface="+mn-lt"/>
                <a:ea typeface="+mn-ea"/>
                <a:cs typeface="+mn-cs"/>
              </a:rPr>
              <a:t>UK households – that’s all homes in Wales 18 times over!</a:t>
            </a:r>
            <a:endParaRPr lang="en-GB" sz="1400" kern="1200">
              <a:solidFill>
                <a:schemeClr val="tx1"/>
              </a:solidFill>
              <a:effectLst/>
              <a:latin typeface="+mn-lt"/>
              <a:ea typeface="+mn-ea"/>
              <a:cs typeface="+mn-cs"/>
            </a:endParaRPr>
          </a:p>
          <a:p>
            <a:pPr fontAlgn="t"/>
            <a:endParaRPr lang="en-GB" sz="1200" b="0" i="0" kern="1200">
              <a:solidFill>
                <a:schemeClr val="tx1"/>
              </a:solidFill>
              <a:effectLst/>
              <a:latin typeface="+mn-lt"/>
              <a:ea typeface="+mn-ea"/>
              <a:cs typeface="+mn-cs"/>
            </a:endParaRPr>
          </a:p>
          <a:p>
            <a:pPr marL="0" marR="0" lvl="0" indent="0" algn="l" defTabSz="914400" rtl="0" eaLnBrk="1" fontAlgn="t" latinLnBrk="0" hangingPunct="1">
              <a:lnSpc>
                <a:spcPct val="100000"/>
              </a:lnSpc>
              <a:spcBef>
                <a:spcPts val="0"/>
              </a:spcBef>
              <a:spcAft>
                <a:spcPts val="0"/>
              </a:spcAft>
              <a:buClrTx/>
              <a:buSzTx/>
              <a:buFontTx/>
              <a:buNone/>
              <a:tabLst/>
              <a:defRPr/>
            </a:pPr>
            <a:r>
              <a:rPr lang="en-GB" sz="1200" b="0" i="0" kern="1200">
                <a:solidFill>
                  <a:schemeClr val="tx1"/>
                </a:solidFill>
                <a:effectLst/>
                <a:latin typeface="+mn-lt"/>
                <a:ea typeface="+mn-ea"/>
                <a:cs typeface="+mn-cs"/>
              </a:rPr>
              <a:t>Milford Haven has the capacity to supply around a third of total UK gas demand providing energy to homes, businesses and power generation across the Country.</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During a period of global uncertainty, that makes Milford Haven one of the most strategically important energy locations anywhere in the country.</a:t>
            </a:r>
          </a:p>
          <a:p>
            <a:endParaRPr lang="en-GB"/>
          </a:p>
        </p:txBody>
      </p:sp>
      <p:sp>
        <p:nvSpPr>
          <p:cNvPr id="4" name="Slide Number Placeholder 3">
            <a:extLst>
              <a:ext uri="{FF2B5EF4-FFF2-40B4-BE49-F238E27FC236}">
                <a16:creationId xmlns:a16="http://schemas.microsoft.com/office/drawing/2014/main" id="{4818B312-CFCC-8DCB-4657-5ED431ADDDE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15522B-9CAE-431A-B74F-4F7CBC7D6335}"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2718371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956ADB-99AC-FF3F-9BD7-81062CCCCBF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D7E20CF-2BBA-6408-23A2-70E2CBFC882B}"/>
              </a:ext>
            </a:extLst>
          </p:cNvPr>
          <p:cNvSpPr>
            <a:spLocks noGrp="1" noRot="1" noChangeAspect="1"/>
          </p:cNvSpPr>
          <p:nvPr>
            <p:ph type="sldImg"/>
          </p:nvPr>
        </p:nvSpPr>
        <p:spPr>
          <a:xfrm>
            <a:off x="2052638" y="358775"/>
            <a:ext cx="4953000" cy="2786063"/>
          </a:xfrm>
        </p:spPr>
      </p:sp>
      <p:sp>
        <p:nvSpPr>
          <p:cNvPr id="3" name="Notes Placeholder 2">
            <a:extLst>
              <a:ext uri="{FF2B5EF4-FFF2-40B4-BE49-F238E27FC236}">
                <a16:creationId xmlns:a16="http://schemas.microsoft.com/office/drawing/2014/main" id="{8F9D9C7E-25EF-4E78-519C-76507FB86191}"/>
              </a:ext>
            </a:extLst>
          </p:cNvPr>
          <p:cNvSpPr>
            <a:spLocks noGrp="1"/>
          </p:cNvSpPr>
          <p:nvPr>
            <p:ph type="body" idx="1"/>
          </p:nvPr>
        </p:nvSpPr>
        <p:spPr/>
        <p:txBody>
          <a:bodyPr/>
          <a:lstStyle/>
          <a:p>
            <a:pPr fontAlgn="t"/>
            <a:r>
              <a:rPr lang="en-GB" sz="1200" b="0" i="0" kern="1200">
                <a:solidFill>
                  <a:schemeClr val="tx1"/>
                </a:solidFill>
                <a:effectLst/>
                <a:latin typeface="+mn-lt"/>
                <a:ea typeface="+mn-ea"/>
                <a:cs typeface="+mn-cs"/>
              </a:rPr>
              <a:t>When LNG arrives in the UK, it arrives somewhere.</a:t>
            </a:r>
          </a:p>
          <a:p>
            <a:pPr fontAlgn="t"/>
            <a:endParaRPr lang="en-GB" sz="1200" b="0" i="0" kern="1200">
              <a:solidFill>
                <a:schemeClr val="tx1"/>
              </a:solidFill>
              <a:effectLst/>
              <a:latin typeface="+mn-lt"/>
              <a:ea typeface="+mn-ea"/>
              <a:cs typeface="+mn-cs"/>
            </a:endParaRPr>
          </a:p>
          <a:p>
            <a:pPr marL="0" marR="0" lvl="0" indent="0" algn="l" defTabSz="914400" rtl="0" eaLnBrk="1" fontAlgn="t" latinLnBrk="0" hangingPunct="1">
              <a:lnSpc>
                <a:spcPct val="100000"/>
              </a:lnSpc>
              <a:spcBef>
                <a:spcPts val="0"/>
              </a:spcBef>
              <a:spcAft>
                <a:spcPts val="0"/>
              </a:spcAft>
              <a:buClrTx/>
              <a:buSzTx/>
              <a:buFontTx/>
              <a:buNone/>
              <a:tabLst/>
              <a:defRPr/>
            </a:pPr>
            <a:r>
              <a:rPr lang="en-GB" sz="1200" b="0" i="0" kern="1200">
                <a:solidFill>
                  <a:schemeClr val="tx1"/>
                </a:solidFill>
                <a:effectLst/>
                <a:latin typeface="+mn-lt"/>
                <a:ea typeface="+mn-ea"/>
                <a:cs typeface="+mn-cs"/>
              </a:rPr>
              <a:t>But LNG is only part of the story.</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When power stations need fuel, it enters the system somewhere.</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When future energy projects are developed, they need somewhere to be built.</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Milford Haven isn't a single energy asset.</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It is one of the UK's most concentrated energy clusters.</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Alongside LNG infrastructure we host major refining and power generation assets.</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And refineries are not simply a place where transport fuel is made. They are central to producing platform chemicals used by industries including aerospace, automotive, electronics, and biopharmaceuticals and medicine. </a:t>
            </a:r>
          </a:p>
          <a:p>
            <a:pPr fontAlgn="t"/>
            <a:endParaRPr lang="en-GB" sz="1200" b="0" i="0" kern="1200">
              <a:solidFill>
                <a:schemeClr val="tx1"/>
              </a:solidFill>
              <a:effectLst/>
              <a:latin typeface="+mn-lt"/>
              <a:ea typeface="+mn-ea"/>
              <a:cs typeface="+mn-cs"/>
            </a:endParaRPr>
          </a:p>
          <a:p>
            <a:pPr marL="0" marR="0" lvl="0" indent="0" algn="l" defTabSz="914400" rtl="0" eaLnBrk="1" fontAlgn="t" latinLnBrk="0" hangingPunct="1">
              <a:lnSpc>
                <a:spcPct val="100000"/>
              </a:lnSpc>
              <a:spcBef>
                <a:spcPts val="0"/>
              </a:spcBef>
              <a:spcAft>
                <a:spcPts val="0"/>
              </a:spcAft>
              <a:buClrTx/>
              <a:buSzTx/>
              <a:buFontTx/>
              <a:buNone/>
              <a:tabLst/>
              <a:defRPr/>
            </a:pPr>
            <a:r>
              <a:rPr lang="en-GB" sz="1200" b="0" i="0" kern="1200">
                <a:solidFill>
                  <a:schemeClr val="tx1"/>
                </a:solidFill>
                <a:effectLst/>
                <a:latin typeface="+mn-lt"/>
                <a:ea typeface="+mn-ea"/>
                <a:cs typeface="+mn-cs"/>
              </a:rPr>
              <a:t>Resilience, diversity and flexibility to the UK's energy system is being delivered by Milford Haven.</a:t>
            </a:r>
          </a:p>
          <a:p>
            <a:pPr marL="0" marR="0" lvl="0" indent="0" algn="l" defTabSz="914400" rtl="0" eaLnBrk="1" fontAlgn="t" latinLnBrk="0" hangingPunct="1">
              <a:lnSpc>
                <a:spcPct val="100000"/>
              </a:lnSpc>
              <a:spcBef>
                <a:spcPts val="0"/>
              </a:spcBef>
              <a:spcAft>
                <a:spcPts val="0"/>
              </a:spcAft>
              <a:buClrTx/>
              <a:buSzTx/>
              <a:buFontTx/>
              <a:buNone/>
              <a:tabLst/>
              <a:defRPr/>
            </a:pPr>
            <a:endParaRPr lang="en-GB" sz="1200" b="0" i="0" kern="1200">
              <a:solidFill>
                <a:schemeClr val="tx1"/>
              </a:solidFill>
              <a:effectLst/>
              <a:latin typeface="+mn-lt"/>
              <a:ea typeface="+mn-ea"/>
              <a:cs typeface="+mn-cs"/>
            </a:endParaRPr>
          </a:p>
          <a:p>
            <a:pPr marL="0" marR="0" lvl="0" indent="0" algn="l" defTabSz="914400" rtl="0" eaLnBrk="1" fontAlgn="t" latinLnBrk="0" hangingPunct="1">
              <a:lnSpc>
                <a:spcPct val="100000"/>
              </a:lnSpc>
              <a:spcBef>
                <a:spcPts val="0"/>
              </a:spcBef>
              <a:spcAft>
                <a:spcPts val="0"/>
              </a:spcAft>
              <a:buClrTx/>
              <a:buSzTx/>
              <a:buFontTx/>
              <a:buNone/>
              <a:tabLst/>
              <a:defRPr/>
            </a:pPr>
            <a:endParaRPr lang="en-GB" sz="1200" b="0" i="0" kern="1200">
              <a:solidFill>
                <a:schemeClr val="tx1"/>
              </a:solidFill>
              <a:effectLst/>
              <a:latin typeface="+mn-lt"/>
              <a:ea typeface="+mn-ea"/>
              <a:cs typeface="+mn-cs"/>
            </a:endParaRPr>
          </a:p>
          <a:p>
            <a:pPr fontAlgn="t"/>
            <a:endParaRPr lang="en-GB" sz="1200" b="0" i="0" kern="1200">
              <a:solidFill>
                <a:schemeClr val="tx1"/>
              </a:solidFill>
              <a:effectLst/>
              <a:latin typeface="+mn-lt"/>
              <a:ea typeface="+mn-ea"/>
              <a:cs typeface="+mn-cs"/>
            </a:endParaRPr>
          </a:p>
          <a:p>
            <a:pPr fontAlgn="t"/>
            <a:endParaRPr lang="en-GB" sz="1200" b="0" i="0" kern="1200">
              <a:solidFill>
                <a:schemeClr val="tx1"/>
              </a:solidFill>
              <a:effectLst/>
              <a:latin typeface="+mn-lt"/>
              <a:ea typeface="+mn-ea"/>
              <a:cs typeface="+mn-cs"/>
            </a:endParaRPr>
          </a:p>
          <a:p>
            <a:pPr fontAlgn="t"/>
            <a:endParaRPr lang="en-GB" sz="1200" b="0" i="0" kern="1200">
              <a:solidFill>
                <a:schemeClr val="tx1"/>
              </a:solidFill>
              <a:effectLst/>
              <a:latin typeface="+mn-lt"/>
              <a:ea typeface="+mn-ea"/>
              <a:cs typeface="+mn-cs"/>
            </a:endParaRPr>
          </a:p>
          <a:p>
            <a:pPr fontAlgn="t"/>
            <a:endParaRPr lang="en-GB" sz="1200" b="0" i="0" kern="1200">
              <a:solidFill>
                <a:schemeClr val="tx1"/>
              </a:solidFill>
              <a:effectLst/>
              <a:latin typeface="+mn-lt"/>
              <a:ea typeface="+mn-ea"/>
              <a:cs typeface="+mn-cs"/>
            </a:endParaRPr>
          </a:p>
          <a:p>
            <a:endParaRPr lang="en-GB"/>
          </a:p>
          <a:p>
            <a:endParaRPr lang="en-GB"/>
          </a:p>
        </p:txBody>
      </p:sp>
      <p:sp>
        <p:nvSpPr>
          <p:cNvPr id="4" name="Slide Number Placeholder 3">
            <a:extLst>
              <a:ext uri="{FF2B5EF4-FFF2-40B4-BE49-F238E27FC236}">
                <a16:creationId xmlns:a16="http://schemas.microsoft.com/office/drawing/2014/main" id="{7FC4F989-89F8-C03C-C573-2BDCE54C435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15522B-9CAE-431A-B74F-4F7CBC7D6335}"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728834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F23276-1C12-5D38-3EB1-9CB9AC3E1A0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2A0B12D-3248-CCFB-42D9-F673E1422AA0}"/>
              </a:ext>
            </a:extLst>
          </p:cNvPr>
          <p:cNvSpPr>
            <a:spLocks noGrp="1" noRot="1" noChangeAspect="1"/>
          </p:cNvSpPr>
          <p:nvPr>
            <p:ph type="sldImg"/>
          </p:nvPr>
        </p:nvSpPr>
        <p:spPr>
          <a:xfrm>
            <a:off x="2373313" y="222250"/>
            <a:ext cx="5181600" cy="2914650"/>
          </a:xfrm>
        </p:spPr>
      </p:sp>
      <p:sp>
        <p:nvSpPr>
          <p:cNvPr id="3" name="Notes Placeholder 2">
            <a:extLst>
              <a:ext uri="{FF2B5EF4-FFF2-40B4-BE49-F238E27FC236}">
                <a16:creationId xmlns:a16="http://schemas.microsoft.com/office/drawing/2014/main" id="{F847692E-148D-7D12-ECBE-288BAE7FB4C7}"/>
              </a:ext>
            </a:extLst>
          </p:cNvPr>
          <p:cNvSpPr>
            <a:spLocks noGrp="1"/>
          </p:cNvSpPr>
          <p:nvPr>
            <p:ph type="body" idx="1"/>
          </p:nvPr>
        </p:nvSpPr>
        <p:spPr/>
        <p:txBody>
          <a:bodyPr/>
          <a:lstStyle/>
          <a:p>
            <a:pPr fontAlgn="t"/>
            <a:r>
              <a:rPr lang="en-GB" sz="1200" b="0" i="0" kern="1200">
                <a:solidFill>
                  <a:schemeClr val="tx1"/>
                </a:solidFill>
                <a:effectLst/>
                <a:latin typeface="+mn-lt"/>
                <a:ea typeface="+mn-ea"/>
                <a:cs typeface="+mn-cs"/>
              </a:rPr>
              <a:t>Energy security and economic security go hand in hand.</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Energy infrastructure doesn't just support energy.</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It supports communities.</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It supports families.</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It supports skilled careers.</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The Milford Haven’s Energy Cluster supports nearly 4,800 jobs across Wales.</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And contributes almost £1 billion to the Welsh economy.</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These are skilled, productive jobs supporting communities and supply chains across the region</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This is exactly the kind of industrial base a reindustrialisation strategy need to understand and build upon.</a:t>
            </a:r>
          </a:p>
          <a:p>
            <a:endParaRPr lang="en-GB"/>
          </a:p>
        </p:txBody>
      </p:sp>
      <p:sp>
        <p:nvSpPr>
          <p:cNvPr id="4" name="Slide Number Placeholder 3">
            <a:extLst>
              <a:ext uri="{FF2B5EF4-FFF2-40B4-BE49-F238E27FC236}">
                <a16:creationId xmlns:a16="http://schemas.microsoft.com/office/drawing/2014/main" id="{8AFADFCC-5BF1-B13C-51B3-33C918976AB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15522B-9CAE-431A-B74F-4F7CBC7D6335}"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3728698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2ED766-B609-AB69-3213-AD883474697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7862E22-2163-A2A6-31A4-0C6FC894E06B}"/>
              </a:ext>
            </a:extLst>
          </p:cNvPr>
          <p:cNvSpPr>
            <a:spLocks noGrp="1" noRot="1" noChangeAspect="1"/>
          </p:cNvSpPr>
          <p:nvPr>
            <p:ph type="sldImg"/>
          </p:nvPr>
        </p:nvSpPr>
        <p:spPr>
          <a:xfrm>
            <a:off x="2924175" y="285750"/>
            <a:ext cx="4081463" cy="2295525"/>
          </a:xfrm>
        </p:spPr>
      </p:sp>
      <p:sp>
        <p:nvSpPr>
          <p:cNvPr id="3" name="Notes Placeholder 2">
            <a:extLst>
              <a:ext uri="{FF2B5EF4-FFF2-40B4-BE49-F238E27FC236}">
                <a16:creationId xmlns:a16="http://schemas.microsoft.com/office/drawing/2014/main" id="{3D525759-E3F5-9821-044C-F7A6FB2F5B06}"/>
              </a:ext>
            </a:extLst>
          </p:cNvPr>
          <p:cNvSpPr>
            <a:spLocks noGrp="1"/>
          </p:cNvSpPr>
          <p:nvPr>
            <p:ph type="body" idx="1"/>
          </p:nvPr>
        </p:nvSpPr>
        <p:spPr>
          <a:xfrm>
            <a:off x="992981" y="2996180"/>
            <a:ext cx="7943850" cy="3461941"/>
          </a:xfrm>
        </p:spPr>
        <p:txBody>
          <a:bodyPr/>
          <a:lstStyle/>
          <a:p>
            <a:pPr fontAlgn="t"/>
            <a:r>
              <a:rPr lang="en-GB" b="0" i="0" kern="1200">
                <a:solidFill>
                  <a:schemeClr val="tx1"/>
                </a:solidFill>
                <a:effectLst/>
                <a:latin typeface="+mn-lt"/>
                <a:ea typeface="+mn-ea"/>
                <a:cs typeface="+mn-cs"/>
              </a:rPr>
              <a:t>And the story does not end with today's energy system.</a:t>
            </a:r>
          </a:p>
          <a:p>
            <a:pPr fontAlgn="t"/>
            <a:endParaRPr lang="en-GB" b="0" i="0" kern="1200">
              <a:solidFill>
                <a:schemeClr val="tx1"/>
              </a:solidFill>
              <a:effectLst/>
              <a:latin typeface="+mn-lt"/>
              <a:ea typeface="+mn-ea"/>
              <a:cs typeface="+mn-cs"/>
            </a:endParaRPr>
          </a:p>
          <a:p>
            <a:pPr fontAlgn="t"/>
            <a:r>
              <a:rPr lang="en-GB" kern="1200">
                <a:solidFill>
                  <a:schemeClr val="tx1"/>
                </a:solidFill>
                <a:effectLst/>
                <a:latin typeface="+mn-lt"/>
                <a:ea typeface="+mn-ea"/>
                <a:cs typeface="+mn-cs"/>
              </a:rPr>
              <a:t>The argument is not that Britain should choose between oil and gas and the energy technologies of the future.</a:t>
            </a:r>
          </a:p>
          <a:p>
            <a:pPr fontAlgn="t"/>
            <a:endParaRPr lang="en-GB" b="0" i="0" kern="1200">
              <a:solidFill>
                <a:schemeClr val="tx1"/>
              </a:solidFill>
              <a:effectLst/>
              <a:latin typeface="+mn-lt"/>
              <a:ea typeface="+mn-ea"/>
              <a:cs typeface="+mn-cs"/>
            </a:endParaRPr>
          </a:p>
          <a:p>
            <a:pPr fontAlgn="t"/>
            <a:r>
              <a:rPr lang="en-GB" b="0" i="0" kern="1200">
                <a:solidFill>
                  <a:schemeClr val="tx1"/>
                </a:solidFill>
                <a:effectLst/>
                <a:latin typeface="+mn-lt"/>
                <a:ea typeface="+mn-ea"/>
                <a:cs typeface="+mn-cs"/>
              </a:rPr>
              <a:t>The same assets that make Milford Haven vital today create opportunities for tomorrow.</a:t>
            </a:r>
          </a:p>
          <a:p>
            <a:pPr fontAlgn="t"/>
            <a:endParaRPr lang="en-GB" b="0" i="0" kern="1200">
              <a:solidFill>
                <a:schemeClr val="tx1"/>
              </a:solidFill>
              <a:effectLst/>
              <a:latin typeface="+mn-lt"/>
              <a:ea typeface="+mn-ea"/>
              <a:cs typeface="+mn-cs"/>
            </a:endParaRPr>
          </a:p>
          <a:p>
            <a:pPr fontAlgn="t"/>
            <a:r>
              <a:rPr lang="en-GB" b="0" i="0" kern="1200">
                <a:solidFill>
                  <a:schemeClr val="tx1"/>
                </a:solidFill>
                <a:effectLst/>
                <a:latin typeface="+mn-lt"/>
                <a:ea typeface="+mn-ea"/>
                <a:cs typeface="+mn-cs"/>
              </a:rPr>
              <a:t>Floating offshore wind.</a:t>
            </a:r>
          </a:p>
          <a:p>
            <a:pPr fontAlgn="t"/>
            <a:endParaRPr lang="en-GB" b="0" i="0" kern="1200">
              <a:solidFill>
                <a:schemeClr val="tx1"/>
              </a:solidFill>
              <a:effectLst/>
              <a:latin typeface="+mn-lt"/>
              <a:ea typeface="+mn-ea"/>
              <a:cs typeface="+mn-cs"/>
            </a:endParaRPr>
          </a:p>
          <a:p>
            <a:pPr fontAlgn="t"/>
            <a:r>
              <a:rPr lang="en-GB" b="0" i="0" kern="1200">
                <a:solidFill>
                  <a:schemeClr val="tx1"/>
                </a:solidFill>
                <a:effectLst/>
                <a:latin typeface="+mn-lt"/>
                <a:ea typeface="+mn-ea"/>
                <a:cs typeface="+mn-cs"/>
              </a:rPr>
              <a:t>Hydrogen.</a:t>
            </a:r>
          </a:p>
          <a:p>
            <a:pPr fontAlgn="t"/>
            <a:endParaRPr lang="en-GB" b="0" i="0" kern="1200">
              <a:solidFill>
                <a:schemeClr val="tx1"/>
              </a:solidFill>
              <a:effectLst/>
              <a:latin typeface="+mn-lt"/>
              <a:ea typeface="+mn-ea"/>
              <a:cs typeface="+mn-cs"/>
            </a:endParaRPr>
          </a:p>
          <a:p>
            <a:pPr fontAlgn="t"/>
            <a:r>
              <a:rPr lang="en-GB" b="0" i="0" kern="1200">
                <a:solidFill>
                  <a:schemeClr val="tx1"/>
                </a:solidFill>
                <a:effectLst/>
                <a:latin typeface="+mn-lt"/>
                <a:ea typeface="+mn-ea"/>
                <a:cs typeface="+mn-cs"/>
              </a:rPr>
              <a:t>Sustainable fuels.</a:t>
            </a:r>
          </a:p>
          <a:p>
            <a:pPr fontAlgn="t"/>
            <a:endParaRPr lang="en-GB" b="0" i="0" kern="1200">
              <a:solidFill>
                <a:schemeClr val="tx1"/>
              </a:solidFill>
              <a:effectLst/>
              <a:latin typeface="+mn-lt"/>
              <a:ea typeface="+mn-ea"/>
              <a:cs typeface="+mn-cs"/>
            </a:endParaRPr>
          </a:p>
          <a:p>
            <a:pPr fontAlgn="t"/>
            <a:r>
              <a:rPr lang="en-GB" b="0" i="0" kern="1200">
                <a:solidFill>
                  <a:schemeClr val="tx1"/>
                </a:solidFill>
                <a:effectLst/>
                <a:latin typeface="+mn-lt"/>
                <a:ea typeface="+mn-ea"/>
                <a:cs typeface="+mn-cs"/>
              </a:rPr>
              <a:t>Industrial decarbonisation.</a:t>
            </a:r>
          </a:p>
          <a:p>
            <a:pPr fontAlgn="t"/>
            <a:endParaRPr lang="en-GB" b="0" i="0" kern="1200">
              <a:solidFill>
                <a:schemeClr val="tx1"/>
              </a:solidFill>
              <a:effectLst/>
              <a:latin typeface="+mn-lt"/>
              <a:ea typeface="+mn-ea"/>
              <a:cs typeface="+mn-cs"/>
            </a:endParaRPr>
          </a:p>
          <a:p>
            <a:pPr fontAlgn="t"/>
            <a:r>
              <a:rPr lang="en-GB" b="0" i="0" kern="1200">
                <a:solidFill>
                  <a:schemeClr val="tx1"/>
                </a:solidFill>
                <a:effectLst/>
                <a:latin typeface="+mn-lt"/>
                <a:ea typeface="+mn-ea"/>
                <a:cs typeface="+mn-cs"/>
              </a:rPr>
              <a:t>We have the opportunity to build the future energy system on existing strengths.</a:t>
            </a:r>
          </a:p>
          <a:p>
            <a:endParaRPr lang="en-GB"/>
          </a:p>
          <a:p>
            <a:pPr marL="0" marR="0" lvl="0" indent="0" algn="l" defTabSz="914400" rtl="0" eaLnBrk="1" fontAlgn="auto" latinLnBrk="0" hangingPunct="1">
              <a:lnSpc>
                <a:spcPct val="100000"/>
              </a:lnSpc>
              <a:spcBef>
                <a:spcPts val="0"/>
              </a:spcBef>
              <a:spcAft>
                <a:spcPts val="0"/>
              </a:spcAft>
              <a:buClrTx/>
              <a:buSzTx/>
              <a:buFontTx/>
              <a:buNone/>
              <a:tabLst/>
              <a:defRPr/>
            </a:pPr>
            <a:r>
              <a:rPr lang="en-GB" kern="1200">
                <a:solidFill>
                  <a:schemeClr val="tx1"/>
                </a:solidFill>
                <a:effectLst/>
                <a:latin typeface="+mn-lt"/>
                <a:ea typeface="+mn-ea"/>
                <a:cs typeface="+mn-cs"/>
              </a:rPr>
              <a:t>Oil and gas will remain part of the UK's energy and industrial system for decades to come, while hydrogen, renewables, nuclear, CCS and storage develop and grow.</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kern="120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kern="1200">
                <a:solidFill>
                  <a:schemeClr val="tx1"/>
                </a:solidFill>
                <a:effectLst/>
                <a:latin typeface="+mn-lt"/>
                <a:ea typeface="+mn-ea"/>
                <a:cs typeface="+mn-cs"/>
              </a:rPr>
              <a:t>We need resilience today and investment in tomorrow.</a:t>
            </a:r>
          </a:p>
          <a:p>
            <a:endParaRPr lang="en-GB"/>
          </a:p>
        </p:txBody>
      </p:sp>
      <p:sp>
        <p:nvSpPr>
          <p:cNvPr id="4" name="Slide Number Placeholder 3">
            <a:extLst>
              <a:ext uri="{FF2B5EF4-FFF2-40B4-BE49-F238E27FC236}">
                <a16:creationId xmlns:a16="http://schemas.microsoft.com/office/drawing/2014/main" id="{7644B989-A00F-6858-C5F8-52010C067A7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15522B-9CAE-431A-B74F-4F7CBC7D6335}"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3908439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418F1E-7046-2767-97D2-4783EEFDCB6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EC726FC-4352-0E78-C156-E765BF015500}"/>
              </a:ext>
            </a:extLst>
          </p:cNvPr>
          <p:cNvSpPr>
            <a:spLocks noGrp="1" noRot="1" noChangeAspect="1"/>
          </p:cNvSpPr>
          <p:nvPr>
            <p:ph type="sldImg"/>
          </p:nvPr>
        </p:nvSpPr>
        <p:spPr>
          <a:xfrm>
            <a:off x="2220913" y="312738"/>
            <a:ext cx="5486400" cy="3086100"/>
          </a:xfrm>
        </p:spPr>
      </p:sp>
      <p:sp>
        <p:nvSpPr>
          <p:cNvPr id="3" name="Notes Placeholder 2">
            <a:extLst>
              <a:ext uri="{FF2B5EF4-FFF2-40B4-BE49-F238E27FC236}">
                <a16:creationId xmlns:a16="http://schemas.microsoft.com/office/drawing/2014/main" id="{9E4BD189-7B53-BE33-BF68-3788CAB60B76}"/>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sz="1200" kern="120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200" kern="1200">
                <a:solidFill>
                  <a:schemeClr val="tx1"/>
                </a:solidFill>
                <a:effectLst/>
                <a:latin typeface="+mn-lt"/>
                <a:ea typeface="+mn-ea"/>
                <a:cs typeface="+mn-cs"/>
              </a:rPr>
              <a:t>In Milford Haven, the energy transition is already underway.</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sz="1200" kern="120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200" kern="1200">
                <a:solidFill>
                  <a:schemeClr val="tx1"/>
                </a:solidFill>
                <a:effectLst/>
                <a:latin typeface="+mn-lt"/>
                <a:ea typeface="+mn-ea"/>
                <a:cs typeface="+mn-cs"/>
              </a:rPr>
              <a:t>Milford Haven shows what that transition can look like: existing oil and gas infrastructure and skills alongside hydrogen, carbon capture, renewables and new forms of energy.</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sz="1200" kern="120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200" kern="1200">
                <a:solidFill>
                  <a:schemeClr val="tx1"/>
                </a:solidFill>
                <a:effectLst/>
                <a:latin typeface="+mn-lt"/>
                <a:ea typeface="+mn-ea"/>
                <a:cs typeface="+mn-cs"/>
              </a:rPr>
              <a:t>These aren’t aspirations or concepts on a drawing board.</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sz="1200" kern="120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200" kern="1200">
                <a:solidFill>
                  <a:schemeClr val="tx1"/>
                </a:solidFill>
                <a:effectLst/>
                <a:latin typeface="+mn-lt"/>
                <a:ea typeface="+mn-ea"/>
                <a:cs typeface="+mn-cs"/>
              </a:rPr>
              <a:t>They are live projects being developed right here across our region as part of the Celtic Freeport.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sz="1200" kern="120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200" kern="1200">
                <a:solidFill>
                  <a:schemeClr val="tx1"/>
                </a:solidFill>
                <a:effectLst/>
                <a:latin typeface="+mn-lt"/>
                <a:ea typeface="+mn-ea"/>
                <a:cs typeface="+mn-cs"/>
              </a:rPr>
              <a:t>What’s particularly important is that these projects are not emerging in isolation.</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sz="1200" kern="120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200" kern="1200">
                <a:solidFill>
                  <a:schemeClr val="tx1"/>
                </a:solidFill>
                <a:effectLst/>
                <a:latin typeface="+mn-lt"/>
                <a:ea typeface="+mn-ea"/>
                <a:cs typeface="+mn-cs"/>
              </a:rPr>
              <a:t>They are being developed within an existing energy ecosystem that already serves the UK at scale.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sz="1200" kern="120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GB" sz="1200" kern="1200">
                <a:solidFill>
                  <a:schemeClr val="tx1"/>
                </a:solidFill>
                <a:effectLst/>
                <a:latin typeface="+mn-lt"/>
                <a:ea typeface="+mn-ea"/>
                <a:cs typeface="+mn-cs"/>
              </a:rPr>
              <a:t>The same region that imports LNG, refines fuels and generates power is now attracting investment in Hydrogen, Carbon Capture, Renewable Generation, Battery Storage and the infrastructure needed to support Floating Offshore Wind.</a:t>
            </a:r>
          </a:p>
          <a:p>
            <a:endParaRPr lang="en-GB"/>
          </a:p>
        </p:txBody>
      </p:sp>
      <p:sp>
        <p:nvSpPr>
          <p:cNvPr id="4" name="Slide Number Placeholder 3">
            <a:extLst>
              <a:ext uri="{FF2B5EF4-FFF2-40B4-BE49-F238E27FC236}">
                <a16:creationId xmlns:a16="http://schemas.microsoft.com/office/drawing/2014/main" id="{9C5E7F6C-086D-E566-77E1-C6CB3911E43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421F5B2-8BC5-45D6-983E-F2CB3C55B440}"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4580805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1FA162-9C8B-E823-E372-6DEE98DD417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938B925-C3C7-E941-BAC9-A878CE3491D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F75CB0E-9DBE-DB0C-5EEB-9C65DC280120}"/>
              </a:ext>
            </a:extLst>
          </p:cNvPr>
          <p:cNvSpPr>
            <a:spLocks noGrp="1"/>
          </p:cNvSpPr>
          <p:nvPr>
            <p:ph type="body" idx="1"/>
          </p:nvPr>
        </p:nvSpPr>
        <p:spPr/>
        <p:txBody>
          <a:bodyPr/>
          <a:lstStyle/>
          <a:p>
            <a:pPr fontAlgn="t"/>
            <a:r>
              <a:rPr lang="en-GB" sz="1200" b="0" i="0" kern="1200">
                <a:solidFill>
                  <a:schemeClr val="tx1"/>
                </a:solidFill>
                <a:effectLst/>
                <a:latin typeface="+mn-lt"/>
                <a:ea typeface="+mn-ea"/>
                <a:cs typeface="+mn-cs"/>
              </a:rPr>
              <a:t>The UK's future energy system won't be built from scratch.</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It will be built on foundations that already exist.</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What differentiates Milford Haven is that we already have many of the ingredients needed for future success.</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Infrastructure.</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Skills.</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Industrial capability.</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Marine expertise.</a:t>
            </a:r>
          </a:p>
          <a:p>
            <a:pPr fontAlgn="t"/>
            <a:endParaRPr lang="en-GB" sz="1200" b="0" i="0" kern="1200">
              <a:solidFill>
                <a:schemeClr val="tx1"/>
              </a:solidFill>
              <a:effectLst/>
              <a:latin typeface="+mn-lt"/>
              <a:ea typeface="+mn-ea"/>
              <a:cs typeface="+mn-cs"/>
            </a:endParaRPr>
          </a:p>
          <a:p>
            <a:pPr fontAlgn="t"/>
            <a:r>
              <a:rPr lang="en-GB" sz="1200" b="0" i="0" kern="1200">
                <a:solidFill>
                  <a:schemeClr val="tx1"/>
                </a:solidFill>
                <a:effectLst/>
                <a:latin typeface="+mn-lt"/>
                <a:ea typeface="+mn-ea"/>
                <a:cs typeface="+mn-cs"/>
              </a:rPr>
              <a:t>These advantages take decades to build.</a:t>
            </a:r>
          </a:p>
          <a:p>
            <a:endParaRPr lang="en-GB"/>
          </a:p>
        </p:txBody>
      </p:sp>
      <p:sp>
        <p:nvSpPr>
          <p:cNvPr id="4" name="Slide Number Placeholder 3">
            <a:extLst>
              <a:ext uri="{FF2B5EF4-FFF2-40B4-BE49-F238E27FC236}">
                <a16:creationId xmlns:a16="http://schemas.microsoft.com/office/drawing/2014/main" id="{C6AD604C-D305-D56C-3AB6-948197DEDBE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15522B-9CAE-431A-B74F-4F7CBC7D6335}"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052589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8D1990-F0E7-3471-1F8C-901A3F228EF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164D736-792A-223D-1B42-2F3D8140397C}"/>
              </a:ext>
            </a:extLst>
          </p:cNvPr>
          <p:cNvSpPr>
            <a:spLocks noGrp="1" noRot="1" noChangeAspect="1"/>
          </p:cNvSpPr>
          <p:nvPr>
            <p:ph type="sldImg"/>
          </p:nvPr>
        </p:nvSpPr>
        <p:spPr>
          <a:xfrm>
            <a:off x="3159125" y="190500"/>
            <a:ext cx="3397250" cy="1911350"/>
          </a:xfrm>
        </p:spPr>
      </p:sp>
      <p:sp>
        <p:nvSpPr>
          <p:cNvPr id="3" name="Notes Placeholder 2">
            <a:extLst>
              <a:ext uri="{FF2B5EF4-FFF2-40B4-BE49-F238E27FC236}">
                <a16:creationId xmlns:a16="http://schemas.microsoft.com/office/drawing/2014/main" id="{25344364-2204-1F77-24DD-65EEBDEA39DA}"/>
              </a:ext>
            </a:extLst>
          </p:cNvPr>
          <p:cNvSpPr>
            <a:spLocks noGrp="1"/>
          </p:cNvSpPr>
          <p:nvPr>
            <p:ph type="body" idx="1"/>
          </p:nvPr>
        </p:nvSpPr>
        <p:spPr>
          <a:xfrm>
            <a:off x="153824" y="2506285"/>
            <a:ext cx="9408920" cy="2677210"/>
          </a:xfrm>
        </p:spPr>
        <p:txBody>
          <a:bodyPr/>
          <a:lstStyle/>
          <a:p>
            <a:pPr fontAlgn="t"/>
            <a:r>
              <a:rPr lang="en-GB" sz="1100" b="0" i="0" kern="1200">
                <a:solidFill>
                  <a:schemeClr val="tx1"/>
                </a:solidFill>
                <a:effectLst/>
                <a:latin typeface="+mn-lt"/>
                <a:ea typeface="+mn-ea"/>
                <a:cs typeface="+mn-cs"/>
              </a:rPr>
              <a:t>The energy transition will not happen instead of energy security.</a:t>
            </a:r>
          </a:p>
          <a:p>
            <a:pPr fontAlgn="t"/>
            <a:endParaRPr lang="en-GB" sz="1100" b="0" i="0" kern="1200">
              <a:solidFill>
                <a:schemeClr val="tx1"/>
              </a:solidFill>
              <a:effectLst/>
              <a:latin typeface="+mn-lt"/>
              <a:ea typeface="+mn-ea"/>
              <a:cs typeface="+mn-cs"/>
            </a:endParaRPr>
          </a:p>
          <a:p>
            <a:pPr fontAlgn="t"/>
            <a:r>
              <a:rPr lang="en-GB" sz="1100" b="0" i="0" kern="1200">
                <a:solidFill>
                  <a:schemeClr val="tx1"/>
                </a:solidFill>
                <a:effectLst/>
                <a:latin typeface="+mn-lt"/>
                <a:ea typeface="+mn-ea"/>
                <a:cs typeface="+mn-cs"/>
              </a:rPr>
              <a:t>It will happen because energy security provides the foundation for it.</a:t>
            </a:r>
          </a:p>
          <a:p>
            <a:pPr fontAlgn="t"/>
            <a:endParaRPr lang="en-GB" sz="1100" b="0" i="0" kern="1200">
              <a:solidFill>
                <a:schemeClr val="tx1"/>
              </a:solidFill>
              <a:effectLst/>
              <a:latin typeface="+mn-lt"/>
              <a:ea typeface="+mn-ea"/>
              <a:cs typeface="+mn-cs"/>
            </a:endParaRPr>
          </a:p>
          <a:p>
            <a:pPr fontAlgn="t"/>
            <a:r>
              <a:rPr lang="en-GB" sz="1100" b="0" i="0" kern="1200">
                <a:solidFill>
                  <a:schemeClr val="tx1"/>
                </a:solidFill>
                <a:effectLst/>
                <a:latin typeface="+mn-lt"/>
                <a:ea typeface="+mn-ea"/>
                <a:cs typeface="+mn-cs"/>
              </a:rPr>
              <a:t>The places that keep Britain powered today can help power Britain tomorrow.</a:t>
            </a:r>
          </a:p>
          <a:p>
            <a:pPr fontAlgn="t"/>
            <a:endParaRPr lang="en-GB" sz="1100" b="0" i="0" kern="1200">
              <a:solidFill>
                <a:schemeClr val="tx1"/>
              </a:solidFill>
              <a:effectLst/>
              <a:latin typeface="+mn-lt"/>
              <a:ea typeface="+mn-ea"/>
              <a:cs typeface="+mn-cs"/>
            </a:endParaRPr>
          </a:p>
          <a:p>
            <a:pPr fontAlgn="t"/>
            <a:r>
              <a:rPr lang="en-GB" sz="1100" b="0" i="0" kern="1200">
                <a:solidFill>
                  <a:schemeClr val="tx1"/>
                </a:solidFill>
                <a:effectLst/>
                <a:latin typeface="+mn-lt"/>
                <a:ea typeface="+mn-ea"/>
                <a:cs typeface="+mn-cs"/>
              </a:rPr>
              <a:t>Today, Milford Haven helps secure a third of the nation's gas.</a:t>
            </a:r>
          </a:p>
          <a:p>
            <a:pPr fontAlgn="t"/>
            <a:endParaRPr lang="en-GB" sz="1100" b="0" i="0" kern="1200">
              <a:solidFill>
                <a:schemeClr val="tx1"/>
              </a:solidFill>
              <a:effectLst/>
              <a:latin typeface="+mn-lt"/>
              <a:ea typeface="+mn-ea"/>
              <a:cs typeface="+mn-cs"/>
            </a:endParaRPr>
          </a:p>
          <a:p>
            <a:pPr fontAlgn="t"/>
            <a:r>
              <a:rPr lang="en-GB" sz="1100" b="0" i="0" kern="1200">
                <a:solidFill>
                  <a:schemeClr val="tx1"/>
                </a:solidFill>
                <a:effectLst/>
                <a:latin typeface="+mn-lt"/>
                <a:ea typeface="+mn-ea"/>
                <a:cs typeface="+mn-cs"/>
              </a:rPr>
              <a:t>Tomorrow, it can help unlock the next generation of energy opportunities.</a:t>
            </a:r>
          </a:p>
          <a:p>
            <a:pPr fontAlgn="t"/>
            <a:endParaRPr lang="en-GB" sz="1100" b="0" i="0" kern="1200">
              <a:solidFill>
                <a:schemeClr val="tx1"/>
              </a:solidFill>
              <a:effectLst/>
              <a:latin typeface="+mn-lt"/>
              <a:ea typeface="+mn-ea"/>
              <a:cs typeface="+mn-cs"/>
            </a:endParaRPr>
          </a:p>
          <a:p>
            <a:pPr fontAlgn="t"/>
            <a:r>
              <a:rPr lang="en-GB" sz="1100" b="0" i="0" kern="1200">
                <a:solidFill>
                  <a:schemeClr val="tx1"/>
                </a:solidFill>
                <a:effectLst/>
                <a:latin typeface="+mn-lt"/>
                <a:ea typeface="+mn-ea"/>
                <a:cs typeface="+mn-cs"/>
              </a:rPr>
              <a:t>That is the role we are proud to play.</a:t>
            </a:r>
          </a:p>
          <a:p>
            <a:pPr fontAlgn="t"/>
            <a:endParaRPr lang="en-GB" sz="1100" b="0" i="0" kern="1200">
              <a:solidFill>
                <a:schemeClr val="tx1"/>
              </a:solidFill>
              <a:effectLst/>
              <a:latin typeface="+mn-lt"/>
              <a:ea typeface="+mn-ea"/>
              <a:cs typeface="+mn-cs"/>
            </a:endParaRPr>
          </a:p>
          <a:p>
            <a:pPr fontAlgn="t"/>
            <a:r>
              <a:rPr lang="en-GB" sz="1100" b="0" i="0" kern="1200">
                <a:solidFill>
                  <a:schemeClr val="tx1"/>
                </a:solidFill>
                <a:effectLst/>
                <a:latin typeface="+mn-lt"/>
                <a:ea typeface="+mn-ea"/>
                <a:cs typeface="+mn-cs"/>
              </a:rPr>
              <a:t>And it is a role we are committed to strengthening for future generations.</a:t>
            </a:r>
          </a:p>
          <a:p>
            <a:endParaRPr lang="en-GB" sz="1100"/>
          </a:p>
          <a:p>
            <a:pPr fontAlgn="t"/>
            <a:r>
              <a:rPr lang="en-GB" sz="1100" b="0" i="0" kern="1200">
                <a:solidFill>
                  <a:schemeClr val="tx1"/>
                </a:solidFill>
                <a:effectLst/>
                <a:latin typeface="+mn-lt"/>
                <a:ea typeface="+mn-ea"/>
                <a:cs typeface="+mn-cs"/>
              </a:rPr>
              <a:t>The opportunity in places like Milford Haven is not a lack of ambition.</a:t>
            </a:r>
          </a:p>
          <a:p>
            <a:pPr fontAlgn="t"/>
            <a:endParaRPr lang="en-GB" sz="1100" b="0" i="0" kern="1200">
              <a:solidFill>
                <a:schemeClr val="tx1"/>
              </a:solidFill>
              <a:effectLst/>
              <a:latin typeface="+mn-lt"/>
              <a:ea typeface="+mn-ea"/>
              <a:cs typeface="+mn-cs"/>
            </a:endParaRPr>
          </a:p>
          <a:p>
            <a:pPr fontAlgn="t"/>
            <a:r>
              <a:rPr lang="en-GB" sz="1100" b="0" i="0" kern="1200">
                <a:solidFill>
                  <a:schemeClr val="tx1"/>
                </a:solidFill>
                <a:effectLst/>
                <a:latin typeface="+mn-lt"/>
                <a:ea typeface="+mn-ea"/>
                <a:cs typeface="+mn-cs"/>
              </a:rPr>
              <a:t>It is the pace of delivery.</a:t>
            </a:r>
          </a:p>
          <a:p>
            <a:pPr fontAlgn="t"/>
            <a:endParaRPr lang="en-GB" sz="1100" b="0" i="0" kern="1200">
              <a:solidFill>
                <a:schemeClr val="tx1"/>
              </a:solidFill>
              <a:effectLst/>
              <a:latin typeface="+mn-lt"/>
              <a:ea typeface="+mn-ea"/>
              <a:cs typeface="+mn-cs"/>
            </a:endParaRPr>
          </a:p>
          <a:p>
            <a:pPr fontAlgn="t"/>
            <a:r>
              <a:rPr lang="en-GB" sz="1100" b="0" i="0" kern="1200">
                <a:solidFill>
                  <a:schemeClr val="tx1"/>
                </a:solidFill>
                <a:effectLst/>
                <a:latin typeface="+mn-lt"/>
                <a:ea typeface="+mn-ea"/>
                <a:cs typeface="+mn-cs"/>
              </a:rPr>
              <a:t>Industry is ready.</a:t>
            </a:r>
          </a:p>
          <a:p>
            <a:pPr fontAlgn="t"/>
            <a:endParaRPr lang="en-GB" sz="1100" b="0" i="0" kern="1200">
              <a:solidFill>
                <a:schemeClr val="tx1"/>
              </a:solidFill>
              <a:effectLst/>
              <a:latin typeface="+mn-lt"/>
              <a:ea typeface="+mn-ea"/>
              <a:cs typeface="+mn-cs"/>
            </a:endParaRPr>
          </a:p>
          <a:p>
            <a:pPr fontAlgn="t"/>
            <a:r>
              <a:rPr lang="en-GB" sz="1100" b="0" i="0" kern="1200">
                <a:solidFill>
                  <a:schemeClr val="tx1"/>
                </a:solidFill>
                <a:effectLst/>
                <a:latin typeface="+mn-lt"/>
                <a:ea typeface="+mn-ea"/>
                <a:cs typeface="+mn-cs"/>
              </a:rPr>
              <a:t>Ports are investing.</a:t>
            </a:r>
          </a:p>
          <a:p>
            <a:pPr fontAlgn="t"/>
            <a:endParaRPr lang="en-GB" sz="1100" b="0" i="0" kern="1200">
              <a:solidFill>
                <a:schemeClr val="tx1"/>
              </a:solidFill>
              <a:effectLst/>
              <a:latin typeface="+mn-lt"/>
              <a:ea typeface="+mn-ea"/>
              <a:cs typeface="+mn-cs"/>
            </a:endParaRPr>
          </a:p>
          <a:p>
            <a:pPr fontAlgn="t"/>
            <a:r>
              <a:rPr lang="en-GB" sz="1100" b="0" i="0" kern="1200">
                <a:solidFill>
                  <a:schemeClr val="tx1"/>
                </a:solidFill>
                <a:effectLst/>
                <a:latin typeface="+mn-lt"/>
                <a:ea typeface="+mn-ea"/>
                <a:cs typeface="+mn-cs"/>
              </a:rPr>
              <a:t>Developers are progressing projects.</a:t>
            </a:r>
          </a:p>
          <a:p>
            <a:pPr fontAlgn="t"/>
            <a:endParaRPr lang="en-GB" sz="1100" b="0" i="0" kern="1200">
              <a:solidFill>
                <a:schemeClr val="tx1"/>
              </a:solidFill>
              <a:effectLst/>
              <a:latin typeface="+mn-lt"/>
              <a:ea typeface="+mn-ea"/>
              <a:cs typeface="+mn-cs"/>
            </a:endParaRPr>
          </a:p>
          <a:p>
            <a:pPr fontAlgn="t"/>
            <a:r>
              <a:rPr lang="en-GB" sz="1100" b="0" i="0" kern="1200">
                <a:solidFill>
                  <a:schemeClr val="tx1"/>
                </a:solidFill>
                <a:effectLst/>
                <a:latin typeface="+mn-lt"/>
                <a:ea typeface="+mn-ea"/>
                <a:cs typeface="+mn-cs"/>
              </a:rPr>
              <a:t>The question is whether our planning, consenting and infrastructure systems can move quickly enough to match the scale of the opportunity.</a:t>
            </a:r>
          </a:p>
          <a:p>
            <a:endParaRPr lang="en-GB"/>
          </a:p>
        </p:txBody>
      </p:sp>
      <p:sp>
        <p:nvSpPr>
          <p:cNvPr id="4" name="Slide Number Placeholder 3">
            <a:extLst>
              <a:ext uri="{FF2B5EF4-FFF2-40B4-BE49-F238E27FC236}">
                <a16:creationId xmlns:a16="http://schemas.microsoft.com/office/drawing/2014/main" id="{07338599-3F2A-6212-6AD8-EA9B6281672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615522B-9CAE-431A-B74F-4F7CBC7D6335}"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133632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377BFF-B73E-2828-1C56-E1A872DE59E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66CA629-7510-FDE3-9738-1CF328F1F53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58E68AE-2675-4466-A152-F191F48B9714}"/>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BCB84BC-7B4F-5736-E47D-33E65CAACEF9}"/>
              </a:ext>
            </a:extLst>
          </p:cNvPr>
          <p:cNvSpPr>
            <a:spLocks noGrp="1"/>
          </p:cNvSpPr>
          <p:nvPr>
            <p:ph type="sldNum" sz="quarter" idx="5"/>
          </p:nvPr>
        </p:nvSpPr>
        <p:spPr/>
        <p:txBody>
          <a:bodyPr/>
          <a:lstStyle/>
          <a:p>
            <a:fld id="{BC9458AB-EA05-4576-91DA-90A696824D3B}" type="slidenum">
              <a:rPr lang="en-GB" smtClean="0"/>
              <a:t>71</a:t>
            </a:fld>
            <a:endParaRPr lang="en-GB"/>
          </a:p>
        </p:txBody>
      </p:sp>
    </p:spTree>
    <p:extLst>
      <p:ext uri="{BB962C8B-B14F-4D97-AF65-F5344CB8AC3E}">
        <p14:creationId xmlns:p14="http://schemas.microsoft.com/office/powerpoint/2010/main" val="56072697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40A3E5-BF5E-12BB-AEF2-5814E80A211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DAFC166-0463-6860-DE05-CCB89BB4943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7352F35-D62F-08A7-C338-C7440511F6F5}"/>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E1BA1ED-D70F-5817-8DCA-D587C8AD68D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C59C7E2-69D9-4186-8AFB-94AB405CFDCE}" type="slidenum">
              <a:rPr kumimoji="0" lang="en-GB" sz="13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GB" sz="13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65693593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C59C7E2-69D9-4186-8AFB-94AB405CFDCE}" type="slidenum">
              <a:rPr kumimoji="0" lang="en-GB" sz="13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GB" sz="13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94494105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What is the situation at the start of June 2026? We have seen regular flows of LNG from Qatar to Kuwait inside the Strait of Hormuz. There have been at least 14 cargoes from Qatar to Kuwait, as well as one for consumption in the UAE. We have also seen a total of eight cargoes leaving the strait over the last three months, most of them in recent weeks. Qatar has sent four through the strait, three to Pakistan and one to China. These seem to have been agreed with Iran. Pakistan at least was reported to have agreed a deal with Iran for its cargoes. The UAE has also sent four cargoes, including two to India, one to China and one to Japan. Some of the UAE vessels had also crossed west into the strait to load before going back out east through the strait. Most of the vessels are turning off their signals for at least part of the journey, making them harder to track. While the strait is no longer 100% closed, eight cargoes in three months doesn’t compare with the 100 per month that normally load from Qatar and the UAE, the majority of which would be exported through the strait. (Kuwait can take up to 10 per month in summer).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C59C7E2-69D9-4186-8AFB-94AB405CFDCE}" type="slidenum">
              <a:rPr kumimoji="0" lang="en-GB" sz="13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GB" sz="13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81882843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We can see here an aerial photo of Qatar’s Ras Laffan industrial city. The yellow and blue blocks are the LNG plants, with other facilities such as Shell’s Pearl gas-to-liquids plant and the Dolphin project for piping gas to the UAE further left. You can also see the jetties for the ships. </a:t>
            </a:r>
            <a:r>
              <a:rPr lang="en-GB" err="1"/>
              <a:t>QatarEnergy</a:t>
            </a:r>
            <a:r>
              <a:rPr lang="en-GB"/>
              <a:t> was originally two companies (Qatargas and RasGas) which later merged. They are now known as </a:t>
            </a:r>
            <a:r>
              <a:rPr lang="en-GB" err="1"/>
              <a:t>QatarEnergy</a:t>
            </a:r>
            <a:r>
              <a:rPr lang="en-GB"/>
              <a:t> North and </a:t>
            </a:r>
            <a:r>
              <a:rPr lang="en-GB" err="1"/>
              <a:t>QatarEnergy</a:t>
            </a:r>
            <a:r>
              <a:rPr lang="en-GB"/>
              <a:t> South. Different trains have different partners and </a:t>
            </a:r>
            <a:r>
              <a:rPr lang="en-GB" err="1"/>
              <a:t>offtakers</a:t>
            </a:r>
            <a:r>
              <a:rPr lang="en-GB"/>
              <a:t>. Trains four and six in the south complex were damaged for three to five years, accounting for around 12.8mtpa of production or 17% of Qatar’s production. ExxonMobil was partnered in these trains. Qatar has restarted some of its production. This has been indicated by satellites tracking heat signatures from equipment, showing they are active again. There have also been so many cargoes loaded from Ras Laffan that they can’t all have come from the facility’s 1.9 million cubic metre (LNG) storage tanks. We’re not sure exactly which trains are online. It appears Qatar may be cycling through some of the smaller units in turn to keep them all in greater readiness for eventual full restart.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C59C7E2-69D9-4186-8AFB-94AB405CFDCE}" type="slidenum">
              <a:rPr kumimoji="0" lang="en-GB" sz="13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GB" sz="13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49962780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ED806A-4B9F-44CB-ED82-2D46D8E9EA5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92CA580-D31C-283F-B4BC-25071F67A75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D17B36C-281F-4E4C-1BE2-301070BCEE17}"/>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A9CDD1B9-EB6B-74EB-F6EB-33D0F932949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C59C7E2-69D9-4186-8AFB-94AB405CFDCE}" type="slidenum">
              <a:rPr kumimoji="0" lang="en-GB" sz="13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GB" sz="13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65658080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We can see here Qatar’s annual exports in 2025, showing its major consumers. China was the single biggest buyer from Qatar, with India, Taiwan, Pakistan and South Korea also major consumers. While Qatar was an important supplier to Europe in earlier years, the growth of the US LNG market with quick access across the Atlantic to Europe has led Qatar to re-direct much of its output to Asia. This meant that when the strait closed, Asia was most impacted, losing the most volumes, and also closest to the supply, so affected sooner. This pushed up East Asia spot gas prices above Europe’s TTF. One interesting question is what could happen if Qatar resupplied LNG to some countries but not others. So far there have been cargoes for Kuwait, inside the strait, and at least one each for China and Pakistan. If certain countries cut deals with Iran for safe passage, and took their past volumes, that could account for a fairly large portion of Qatar’s output.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C59C7E2-69D9-4186-8AFB-94AB405CFDCE}" type="slidenum">
              <a:rPr kumimoji="0" lang="en-GB" sz="13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GB" sz="13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62144288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This picture from ICIS LNG Edge ship-tracking shows all US origin cargoes and their current location. You can see the shortage of LNG in Asia is pulling a steady stream of cargoes southeast from the US around the bottom of Africa to Asia. This route is much busier than at the start of the year. The Panama Canal, incidentally, remains little used by LNG, with just a couple of cargoes per month, due to ongoing congestion and high costs/waiting times.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C59C7E2-69D9-4186-8AFB-94AB405CFDCE}" type="slidenum">
              <a:rPr kumimoji="0" lang="en-GB" sz="13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GB" sz="13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24526107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ED9D70-E87F-AE9A-1D16-8DADE043BEB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414B3F-28D4-1E60-EC3F-CBCB01868E2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57114A3-1C29-CDD6-3E23-2ADD5D8EB0FF}"/>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8A34955D-2846-4078-7B20-0FE07602362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C59C7E2-69D9-4186-8AFB-94AB405CFDCE}" type="slidenum">
              <a:rPr kumimoji="0" lang="en-GB" sz="13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GB" sz="13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878631325"/>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3455DE-3526-1525-C5EF-94B0D9A4CB1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C4B69CE-4306-C8DA-5F7C-382BA45102C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941045F-C3C3-1E2C-15B1-E128E6CB205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FF4462C6-8DCB-DB34-D7F1-ABF198E4865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C59C7E2-69D9-4186-8AFB-94AB405CFDCE}" type="slidenum">
              <a:rPr kumimoji="0" lang="en-GB" sz="13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GB" sz="13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277919564"/>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Russia has two projects in the Arctic, the Yamal LNG project, which has been supplying European companies like Shell, Total, </a:t>
            </a:r>
            <a:r>
              <a:rPr lang="en-US" err="1"/>
              <a:t>Naturgy</a:t>
            </a:r>
            <a:r>
              <a:rPr lang="en-US"/>
              <a:t> and SEFE for several years and the sanctioned Arctic LNG 2 project. The only current buyer for Arctic LNG 2 is the far-away Beihai terminal in China. Cargoes from the Arctic normally need to use ice-class (Arc7) ships for at least part of their journey. During June to December the ice-class ships can take the Northern Sea Route (blue) east through the Arctic to reach Asia quicker. During January to June all ships must head west around Europe, sometimes switching from the special ice-class ships to normal tankers on the way. This is a much longer route and the more volume Russia has to send on this longer route, the more shipping it needs, or else it will have to reduce output. Extra strain was added when a sanctioned Russian tanker was attacked earlier this year in the Mediterranean, meaning the tankers must now all take the long route around the Cape of Good Hope. At the end of April 2026 Europe banned short-term Russian LNG deals into Europe. This didn’t have a great effect, as most deliveries are likely viewed as long-term. However, all long-term imports are due to stop in January 2027. Russia is taking steps to secure new shipping capacity, for its Arctic project at least, buying up old steam-powered ships being sold off at the end of their lives. However, there remain logistical challenges.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DC1420-DBB2-834A-98F4-A252C6097E1D}" type="slidenum">
              <a:rPr kumimoji="0" lang="en-US" sz="13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3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09763351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53F6D7-BD7D-8F22-24EC-680ED8F742A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1BFFDC-099C-26BD-FBA1-38A274E18C8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900AC19-B958-3C38-5432-3704C92902A3}"/>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C6F7FED3-E03D-52A6-839F-8A8A04E3777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C59C7E2-69D9-4186-8AFB-94AB405CFDCE}" type="slidenum">
              <a:rPr kumimoji="0" lang="en-GB" sz="13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GB" sz="13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21148301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The World Meteorological Organization this week confirmed that it would be an El Nino summer, the weather condition with high temperatures in the Pacific Ocean. Likelihood is 80-90%. This brings the possibility of high temperatures in East Asia during the summer. Very hot temperatures in countries like Japan and South Korea could boost power demand for air conditioning, increasing competition for spot LNG cargoes just when Europe needs to be stepping up its own imports for storage injections. On the bright side, El Nino years may have reduced US hurricane risk. For the European winter it can be a wetter, warmer start to winter, but a colder, drier Q1. News organizations say this year’s El Nino could be extremely strong, and so some are calling it a “Godzilla” El Nino.</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C59C7E2-69D9-4186-8AFB-94AB405CFDCE}" type="slidenum">
              <a:rPr kumimoji="0" lang="en-GB" sz="13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GB" sz="13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66705972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88026C-EA80-1AC8-9F9C-6D0888424E0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B185836-290B-4A52-6E64-2470F1670E9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5BC46D2-5A87-9073-2698-98402D516752}"/>
              </a:ext>
            </a:extLst>
          </p:cNvPr>
          <p:cNvSpPr>
            <a:spLocks noGrp="1"/>
          </p:cNvSpPr>
          <p:nvPr>
            <p:ph type="body" idx="1"/>
          </p:nvPr>
        </p:nvSpPr>
        <p:spPr/>
        <p:txBody>
          <a:bodyPr/>
          <a:lstStyle/>
          <a:p>
            <a:r>
              <a:rPr lang="en-GB"/>
              <a:t>Conclusions … the market seems to be hoping still for a fairly early resolution of the Strait of Hormuz. But as yet there is no end in sight. We’re already down to the same LNG supply as last year. If the strait is closed for the rest of the year, this year’s LNG supply will be lower than last year. Prices in Europe need to rise to attract more LNG for storage, but this could come in competition with Asia buying more LNG for power generation during the El Nino summer.</a:t>
            </a:r>
          </a:p>
          <a:p>
            <a:endParaRPr lang="en-GB"/>
          </a:p>
          <a:p>
            <a:r>
              <a:rPr lang="en-GB"/>
              <a:t>If next winter is cold, and storage has not been adequately refilled ahead of the season, then prices could end up soaring quite a bit higher than current levels as Europe competes against Asia for supplies at peak winter periods, even if the Strait of Hormuz has re-opened by then, as it could be too late to catch up.</a:t>
            </a:r>
          </a:p>
        </p:txBody>
      </p:sp>
      <p:sp>
        <p:nvSpPr>
          <p:cNvPr id="4" name="Slide Number Placeholder 3">
            <a:extLst>
              <a:ext uri="{FF2B5EF4-FFF2-40B4-BE49-F238E27FC236}">
                <a16:creationId xmlns:a16="http://schemas.microsoft.com/office/drawing/2014/main" id="{6E679F06-6D2F-E74A-2DF2-587F03ABF27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C59C7E2-69D9-4186-8AFB-94AB405CFDCE}" type="slidenum">
              <a:rPr kumimoji="0" lang="en-GB" sz="13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GB" sz="13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89322720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BC9458AB-EA05-4576-91DA-90A696824D3B}" type="slidenum">
              <a:rPr lang="en-GB" smtClean="0"/>
              <a:t>99</a:t>
            </a:fld>
            <a:endParaRPr lang="en-GB"/>
          </a:p>
        </p:txBody>
      </p:sp>
    </p:spTree>
    <p:extLst>
      <p:ext uri="{BB962C8B-B14F-4D97-AF65-F5344CB8AC3E}">
        <p14:creationId xmlns:p14="http://schemas.microsoft.com/office/powerpoint/2010/main" val="301784379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Master" Target="../slideMasters/slideMaster3.xml"/><Relationship Id="rId4" Type="http://schemas.openxmlformats.org/officeDocument/2006/relationships/image" Target="../media/image5.png"/></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4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8.jpe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4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4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4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5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5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9.pn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5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9.pn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5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9.pn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5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3.xml"/><Relationship Id="rId4" Type="http://schemas.openxmlformats.org/officeDocument/2006/relationships/image" Target="../media/image4.png"/></Relationships>
</file>

<file path=ppt/slideLayouts/_rels/slideLayout5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3.xml"/><Relationship Id="rId4" Type="http://schemas.openxmlformats.org/officeDocument/2006/relationships/image" Target="../media/image4.png"/></Relationships>
</file>

<file path=ppt/slideLayouts/_rels/slideLayout5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3.xml"/><Relationship Id="rId4" Type="http://schemas.openxmlformats.org/officeDocument/2006/relationships/image" Target="../media/image4.png"/></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Master" Target="../slideMasters/slideMaster3.xml"/><Relationship Id="rId5" Type="http://schemas.openxmlformats.org/officeDocument/2006/relationships/image" Target="../media/image10.png"/><Relationship Id="rId4" Type="http://schemas.openxmlformats.org/officeDocument/2006/relationships/image" Target="../media/image7.png"/></Relationships>
</file>

<file path=ppt/slideLayouts/_rels/slideLayout5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Master" Target="../slideMasters/slideMaster3.xml"/><Relationship Id="rId5" Type="http://schemas.openxmlformats.org/officeDocument/2006/relationships/image" Target="../media/image9.png"/><Relationship Id="rId4" Type="http://schemas.openxmlformats.org/officeDocument/2006/relationships/image" Target="../media/image7.png"/></Relationships>
</file>

<file path=ppt/slideLayouts/_rels/slideLayout5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Master" Target="../slideMasters/slideMaster3.xml"/><Relationship Id="rId5" Type="http://schemas.openxmlformats.org/officeDocument/2006/relationships/image" Target="../media/image9.png"/><Relationship Id="rId4" Type="http://schemas.openxmlformats.org/officeDocument/2006/relationships/image" Target="../media/image7.png"/></Relationships>
</file>

<file path=ppt/slideLayouts/_rels/slideLayout60.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6.png"/><Relationship Id="rId1" Type="http://schemas.openxmlformats.org/officeDocument/2006/relationships/slideMaster" Target="../slideMasters/slideMaster3.xml"/><Relationship Id="rId5" Type="http://schemas.openxmlformats.org/officeDocument/2006/relationships/image" Target="../media/image7.png"/><Relationship Id="rId4" Type="http://schemas.openxmlformats.org/officeDocument/2006/relationships/image" Target="../media/image4.png"/></Relationships>
</file>

<file path=ppt/slideLayouts/_rels/slideLayout6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Master" Target="../slideMasters/slideMaster3.xml"/><Relationship Id="rId5" Type="http://schemas.openxmlformats.org/officeDocument/2006/relationships/image" Target="../media/image9.png"/><Relationship Id="rId4" Type="http://schemas.openxmlformats.org/officeDocument/2006/relationships/image" Target="../media/image7.png"/></Relationships>
</file>

<file path=ppt/slideLayouts/_rels/slideLayout6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pn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6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1.png"/><Relationship Id="rId1" Type="http://schemas.openxmlformats.org/officeDocument/2006/relationships/slideMaster" Target="../slideMasters/slideMaster3.xml"/><Relationship Id="rId4" Type="http://schemas.openxmlformats.org/officeDocument/2006/relationships/image" Target="../media/image12.png"/></Relationships>
</file>

<file path=ppt/slideLayouts/_rels/slideLayout6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3.pn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6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8.jpe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6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3.pn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6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3.pn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6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3.pn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7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3.pn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7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9.pn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7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9.pn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7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9.pn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7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3.png"/><Relationship Id="rId1" Type="http://schemas.openxmlformats.org/officeDocument/2006/relationships/slideMaster" Target="../slideMasters/slideMaster3.xml"/><Relationship Id="rId4" Type="http://schemas.openxmlformats.org/officeDocument/2006/relationships/image" Target="../media/image4.png"/></Relationships>
</file>

<file path=ppt/slideLayouts/_rels/slideLayout7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3.png"/><Relationship Id="rId1" Type="http://schemas.openxmlformats.org/officeDocument/2006/relationships/slideMaster" Target="../slideMasters/slideMaster3.xml"/><Relationship Id="rId4" Type="http://schemas.openxmlformats.org/officeDocument/2006/relationships/image" Target="../media/image4.png"/></Relationships>
</file>

<file path=ppt/slideLayouts/_rels/slideLayout7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3.png"/><Relationship Id="rId1" Type="http://schemas.openxmlformats.org/officeDocument/2006/relationships/slideMaster" Target="../slideMasters/slideMaster3.xml"/><Relationship Id="rId4" Type="http://schemas.openxmlformats.org/officeDocument/2006/relationships/image" Target="../media/image4.png"/></Relationships>
</file>

<file path=ppt/slideLayouts/_rels/slideLayout7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3.png"/><Relationship Id="rId1" Type="http://schemas.openxmlformats.org/officeDocument/2006/relationships/slideMaster" Target="../slideMasters/slideMaster3.xml"/><Relationship Id="rId5" Type="http://schemas.openxmlformats.org/officeDocument/2006/relationships/image" Target="../media/image10.png"/><Relationship Id="rId4" Type="http://schemas.openxmlformats.org/officeDocument/2006/relationships/image" Target="../media/image7.png"/></Relationships>
</file>

<file path=ppt/slideLayouts/_rels/slideLayout7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3.png"/><Relationship Id="rId1" Type="http://schemas.openxmlformats.org/officeDocument/2006/relationships/slideMaster" Target="../slideMasters/slideMaster3.xml"/><Relationship Id="rId5" Type="http://schemas.openxmlformats.org/officeDocument/2006/relationships/image" Target="../media/image9.png"/><Relationship Id="rId4" Type="http://schemas.openxmlformats.org/officeDocument/2006/relationships/image" Target="../media/image7.png"/></Relationships>
</file>

<file path=ppt/slideLayouts/_rels/slideLayout8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3.png"/><Relationship Id="rId1" Type="http://schemas.openxmlformats.org/officeDocument/2006/relationships/slideMaster" Target="../slideMasters/slideMaster3.xml"/><Relationship Id="rId5" Type="http://schemas.openxmlformats.org/officeDocument/2006/relationships/image" Target="../media/image9.png"/><Relationship Id="rId4" Type="http://schemas.openxmlformats.org/officeDocument/2006/relationships/image" Target="../media/image7.png"/></Relationships>
</file>

<file path=ppt/slideLayouts/_rels/slideLayout81.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13.png"/><Relationship Id="rId1" Type="http://schemas.openxmlformats.org/officeDocument/2006/relationships/slideMaster" Target="../slideMasters/slideMaster3.xml"/><Relationship Id="rId5" Type="http://schemas.openxmlformats.org/officeDocument/2006/relationships/image" Target="../media/image7.png"/><Relationship Id="rId4" Type="http://schemas.openxmlformats.org/officeDocument/2006/relationships/image" Target="../media/image4.png"/></Relationships>
</file>

<file path=ppt/slideLayouts/_rels/slideLayout8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3.png"/><Relationship Id="rId1" Type="http://schemas.openxmlformats.org/officeDocument/2006/relationships/slideMaster" Target="../slideMasters/slideMaster3.xml"/><Relationship Id="rId5" Type="http://schemas.openxmlformats.org/officeDocument/2006/relationships/image" Target="../media/image9.png"/><Relationship Id="rId4" Type="http://schemas.openxmlformats.org/officeDocument/2006/relationships/image" Target="../media/image7.png"/></Relationships>
</file>

<file path=ppt/slideLayouts/_rels/slideLayout8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3.pn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8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Master" Target="../slideMasters/slideMaster3.xml"/><Relationship Id="rId4" Type="http://schemas.openxmlformats.org/officeDocument/2006/relationships/image" Target="../media/image14.png"/></Relationships>
</file>

<file path=ppt/slideLayouts/_rels/slideLayout85.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oleObject" Target="../embeddings/oleObject2.bin"/><Relationship Id="rId7" Type="http://schemas.openxmlformats.org/officeDocument/2006/relationships/image" Target="../media/image18.emf"/><Relationship Id="rId2" Type="http://schemas.openxmlformats.org/officeDocument/2006/relationships/slideMaster" Target="../slideMasters/slideMaster4.xml"/><Relationship Id="rId1" Type="http://schemas.openxmlformats.org/officeDocument/2006/relationships/tags" Target="../tags/tag2.xml"/><Relationship Id="rId6" Type="http://schemas.openxmlformats.org/officeDocument/2006/relationships/image" Target="../media/image17.svg"/><Relationship Id="rId5" Type="http://schemas.openxmlformats.org/officeDocument/2006/relationships/image" Target="../media/image16.jpeg"/><Relationship Id="rId4" Type="http://schemas.openxmlformats.org/officeDocument/2006/relationships/image" Target="../media/image15.emf"/></Relationships>
</file>

<file path=ppt/slideLayouts/_rels/slideLayout86.x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oleObject" Target="../embeddings/oleObject3.bin"/><Relationship Id="rId7" Type="http://schemas.openxmlformats.org/officeDocument/2006/relationships/image" Target="../media/image17.svg"/><Relationship Id="rId2" Type="http://schemas.openxmlformats.org/officeDocument/2006/relationships/slideMaster" Target="../slideMasters/slideMaster4.xml"/><Relationship Id="rId1" Type="http://schemas.openxmlformats.org/officeDocument/2006/relationships/tags" Target="../tags/tag3.xml"/><Relationship Id="rId6" Type="http://schemas.openxmlformats.org/officeDocument/2006/relationships/image" Target="../media/image18.emf"/><Relationship Id="rId5" Type="http://schemas.openxmlformats.org/officeDocument/2006/relationships/image" Target="../media/image20.jpeg"/><Relationship Id="rId4" Type="http://schemas.openxmlformats.org/officeDocument/2006/relationships/image" Target="../media/image15.emf"/></Relationships>
</file>

<file path=ppt/slideLayouts/_rels/slideLayout87.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22.emf"/><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slideMaster" Target="../slideMasters/slideMaster4.xml"/><Relationship Id="rId7" Type="http://schemas.openxmlformats.org/officeDocument/2006/relationships/image" Target="../media/image25.jpeg"/><Relationship Id="rId2" Type="http://schemas.openxmlformats.org/officeDocument/2006/relationships/tags" Target="../tags/tag5.xml"/><Relationship Id="rId1" Type="http://schemas.openxmlformats.org/officeDocument/2006/relationships/tags" Target="../tags/tag4.xml"/><Relationship Id="rId6" Type="http://schemas.openxmlformats.org/officeDocument/2006/relationships/image" Target="../media/image24.jpeg"/><Relationship Id="rId5" Type="http://schemas.openxmlformats.org/officeDocument/2006/relationships/image" Target="../media/image23.emf"/><Relationship Id="rId4" Type="http://schemas.openxmlformats.org/officeDocument/2006/relationships/oleObject" Target="../embeddings/oleObject4.bin"/></Relationships>
</file>

<file path=ppt/slideLayouts/_rels/slideLayout89.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Master" Target="../slideMasters/slideMaster4.xml"/><Relationship Id="rId1" Type="http://schemas.openxmlformats.org/officeDocument/2006/relationships/tags" Target="../tags/tag6.xml"/><Relationship Id="rId6" Type="http://schemas.openxmlformats.org/officeDocument/2006/relationships/image" Target="../media/image19.png"/><Relationship Id="rId5" Type="http://schemas.openxmlformats.org/officeDocument/2006/relationships/image" Target="../media/image26.jpeg"/><Relationship Id="rId4" Type="http://schemas.openxmlformats.org/officeDocument/2006/relationships/image" Target="../media/image15.emf"/></Relationships>
</file>

<file path=ppt/slideLayouts/_rels/slideLayout90.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Master" Target="../slideMasters/slideMaster4.xml"/><Relationship Id="rId1" Type="http://schemas.openxmlformats.org/officeDocument/2006/relationships/tags" Target="../tags/tag7.xml"/><Relationship Id="rId6" Type="http://schemas.openxmlformats.org/officeDocument/2006/relationships/image" Target="../media/image19.png"/><Relationship Id="rId5" Type="http://schemas.openxmlformats.org/officeDocument/2006/relationships/image" Target="../media/image27.png"/><Relationship Id="rId4" Type="http://schemas.openxmlformats.org/officeDocument/2006/relationships/image" Target="../media/image15.emf"/></Relationships>
</file>

<file path=ppt/slideLayouts/_rels/slideLayout91.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slideMaster" Target="../slideMasters/slideMaster4.xml"/><Relationship Id="rId1" Type="http://schemas.openxmlformats.org/officeDocument/2006/relationships/tags" Target="../tags/tag8.xml"/><Relationship Id="rId6" Type="http://schemas.openxmlformats.org/officeDocument/2006/relationships/image" Target="../media/image19.png"/><Relationship Id="rId5" Type="http://schemas.openxmlformats.org/officeDocument/2006/relationships/image" Target="../media/image28.jpeg"/><Relationship Id="rId4" Type="http://schemas.openxmlformats.org/officeDocument/2006/relationships/image" Target="../media/image15.emf"/></Relationships>
</file>

<file path=ppt/slideLayouts/_rels/slideLayout92.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Master" Target="../slideMasters/slideMaster4.xml"/><Relationship Id="rId1" Type="http://schemas.openxmlformats.org/officeDocument/2006/relationships/tags" Target="../tags/tag9.xml"/><Relationship Id="rId6" Type="http://schemas.openxmlformats.org/officeDocument/2006/relationships/image" Target="../media/image19.png"/><Relationship Id="rId5" Type="http://schemas.openxmlformats.org/officeDocument/2006/relationships/image" Target="../media/image29.png"/><Relationship Id="rId4" Type="http://schemas.openxmlformats.org/officeDocument/2006/relationships/image" Target="../media/image15.emf"/></Relationships>
</file>

<file path=ppt/slideLayouts/_rels/slideLayout93.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slideMaster" Target="../slideMasters/slideMaster4.xml"/><Relationship Id="rId1" Type="http://schemas.openxmlformats.org/officeDocument/2006/relationships/tags" Target="../tags/tag10.xml"/><Relationship Id="rId6" Type="http://schemas.openxmlformats.org/officeDocument/2006/relationships/image" Target="../media/image19.png"/><Relationship Id="rId5" Type="http://schemas.openxmlformats.org/officeDocument/2006/relationships/image" Target="../media/image30.jpeg"/><Relationship Id="rId4" Type="http://schemas.openxmlformats.org/officeDocument/2006/relationships/image" Target="../media/image15.emf"/></Relationships>
</file>

<file path=ppt/slideLayouts/_rels/slideLayout94.xml.rels><?xml version="1.0" encoding="UTF-8" standalone="yes"?>
<Relationships xmlns="http://schemas.openxmlformats.org/package/2006/relationships"><Relationship Id="rId3" Type="http://schemas.openxmlformats.org/officeDocument/2006/relationships/slideMaster" Target="../slideMasters/slideMaster5.xml"/><Relationship Id="rId7" Type="http://schemas.openxmlformats.org/officeDocument/2006/relationships/image" Target="../media/image21.png"/><Relationship Id="rId2" Type="http://schemas.openxmlformats.org/officeDocument/2006/relationships/tags" Target="../tags/tag13.xml"/><Relationship Id="rId1" Type="http://schemas.openxmlformats.org/officeDocument/2006/relationships/tags" Target="../tags/tag12.xml"/><Relationship Id="rId6" Type="http://schemas.openxmlformats.org/officeDocument/2006/relationships/image" Target="../media/image25.jpeg"/><Relationship Id="rId5" Type="http://schemas.openxmlformats.org/officeDocument/2006/relationships/image" Target="../media/image23.emf"/><Relationship Id="rId4" Type="http://schemas.openxmlformats.org/officeDocument/2006/relationships/oleObject" Target="../embeddings/oleObject9.bin"/></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5.xml"/></Relationships>
</file>

<file path=ppt/slideLayouts/_rels/slideLayout98.xml.rels><?xml version="1.0" encoding="UTF-8" standalone="yes"?>
<Relationships xmlns="http://schemas.openxmlformats.org/package/2006/relationships"><Relationship Id="rId3" Type="http://schemas.openxmlformats.org/officeDocument/2006/relationships/slideMaster" Target="../slideMasters/slideMaster5.xml"/><Relationship Id="rId7" Type="http://schemas.openxmlformats.org/officeDocument/2006/relationships/image" Target="../media/image19.png"/><Relationship Id="rId2" Type="http://schemas.openxmlformats.org/officeDocument/2006/relationships/tags" Target="../tags/tag15.xml"/><Relationship Id="rId1" Type="http://schemas.openxmlformats.org/officeDocument/2006/relationships/tags" Target="../tags/tag14.xml"/><Relationship Id="rId6" Type="http://schemas.openxmlformats.org/officeDocument/2006/relationships/image" Target="../media/image25.jpeg"/><Relationship Id="rId5" Type="http://schemas.openxmlformats.org/officeDocument/2006/relationships/image" Target="../media/image23.emf"/><Relationship Id="rId4" Type="http://schemas.openxmlformats.org/officeDocument/2006/relationships/oleObject" Target="../embeddings/oleObject10.bin"/></Relationships>
</file>

<file path=ppt/slideLayouts/_rels/slideLayout99.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image" Target="../media/image31.svg"/><Relationship Id="rId1" Type="http://schemas.openxmlformats.org/officeDocument/2006/relationships/slideMaster" Target="../slideMasters/slideMaster5.xml"/><Relationship Id="rId6" Type="http://schemas.openxmlformats.org/officeDocument/2006/relationships/image" Target="../media/image21.png"/><Relationship Id="rId5" Type="http://schemas.openxmlformats.org/officeDocument/2006/relationships/image" Target="../media/image18.emf"/><Relationship Id="rId4" Type="http://schemas.openxmlformats.org/officeDocument/2006/relationships/image" Target="../media/image33.svg"/></Relationships>
</file>

<file path=ppt/slideLayouts/_rels/slideLayout100.xml.rels><?xml version="1.0" encoding="UTF-8" standalone="yes"?>
<Relationships xmlns="http://schemas.openxmlformats.org/package/2006/relationships"><Relationship Id="rId3" Type="http://schemas.openxmlformats.org/officeDocument/2006/relationships/oleObject" Target="../embeddings/oleObject11.bin"/><Relationship Id="rId2" Type="http://schemas.openxmlformats.org/officeDocument/2006/relationships/slideMaster" Target="../slideMasters/slideMaster5.xml"/><Relationship Id="rId1" Type="http://schemas.openxmlformats.org/officeDocument/2006/relationships/tags" Target="../tags/tag16.xml"/><Relationship Id="rId5" Type="http://schemas.openxmlformats.org/officeDocument/2006/relationships/image" Target="../media/image35.png"/><Relationship Id="rId4" Type="http://schemas.openxmlformats.org/officeDocument/2006/relationships/image" Target="../media/image34.emf"/></Relationships>
</file>

<file path=ppt/slideLayouts/_rels/slideLayout101.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slideMaster" Target="../slideMasters/slideMaster5.xml"/><Relationship Id="rId7" Type="http://schemas.openxmlformats.org/officeDocument/2006/relationships/image" Target="../media/image25.jpeg"/><Relationship Id="rId2" Type="http://schemas.openxmlformats.org/officeDocument/2006/relationships/tags" Target="../tags/tag18.xml"/><Relationship Id="rId1" Type="http://schemas.openxmlformats.org/officeDocument/2006/relationships/tags" Target="../tags/tag17.xml"/><Relationship Id="rId6" Type="http://schemas.openxmlformats.org/officeDocument/2006/relationships/image" Target="../media/image36.svg"/><Relationship Id="rId5" Type="http://schemas.openxmlformats.org/officeDocument/2006/relationships/image" Target="../media/image23.emf"/><Relationship Id="rId10" Type="http://schemas.openxmlformats.org/officeDocument/2006/relationships/image" Target="../media/image35.png"/><Relationship Id="rId4" Type="http://schemas.openxmlformats.org/officeDocument/2006/relationships/oleObject" Target="../embeddings/oleObject12.bin"/><Relationship Id="rId9" Type="http://schemas.openxmlformats.org/officeDocument/2006/relationships/image" Target="../media/image18.emf"/></Relationships>
</file>

<file path=ppt/slideLayouts/_rels/slideLayout102.xml.rels><?xml version="1.0" encoding="UTF-8" standalone="yes"?>
<Relationships xmlns="http://schemas.openxmlformats.org/package/2006/relationships"><Relationship Id="rId3" Type="http://schemas.openxmlformats.org/officeDocument/2006/relationships/oleObject" Target="../embeddings/oleObject14.bin"/><Relationship Id="rId2" Type="http://schemas.openxmlformats.org/officeDocument/2006/relationships/slideMaster" Target="../slideMasters/slideMaster6.xml"/><Relationship Id="rId1" Type="http://schemas.openxmlformats.org/officeDocument/2006/relationships/tags" Target="../tags/tag20.xml"/><Relationship Id="rId4" Type="http://schemas.openxmlformats.org/officeDocument/2006/relationships/image" Target="../media/image23.emf"/></Relationships>
</file>

<file path=ppt/slideLayouts/_rels/slideLayout103.xml.rels><?xml version="1.0" encoding="UTF-8" standalone="yes"?>
<Relationships xmlns="http://schemas.openxmlformats.org/package/2006/relationships"><Relationship Id="rId3" Type="http://schemas.openxmlformats.org/officeDocument/2006/relationships/oleObject" Target="../embeddings/oleObject15.bin"/><Relationship Id="rId2" Type="http://schemas.openxmlformats.org/officeDocument/2006/relationships/slideMaster" Target="../slideMasters/slideMaster6.xml"/><Relationship Id="rId1" Type="http://schemas.openxmlformats.org/officeDocument/2006/relationships/tags" Target="../tags/tag21.xml"/><Relationship Id="rId4" Type="http://schemas.openxmlformats.org/officeDocument/2006/relationships/image" Target="../media/image23.emf"/></Relationships>
</file>

<file path=ppt/slideLayouts/_rels/slideLayout104.xml.rels><?xml version="1.0" encoding="UTF-8" standalone="yes"?>
<Relationships xmlns="http://schemas.openxmlformats.org/package/2006/relationships"><Relationship Id="rId3" Type="http://schemas.openxmlformats.org/officeDocument/2006/relationships/slideMaster" Target="../slideMasters/slideMaster6.xml"/><Relationship Id="rId2" Type="http://schemas.openxmlformats.org/officeDocument/2006/relationships/tags" Target="../tags/tag23.xml"/><Relationship Id="rId1" Type="http://schemas.openxmlformats.org/officeDocument/2006/relationships/tags" Target="../tags/tag22.xml"/><Relationship Id="rId6" Type="http://schemas.openxmlformats.org/officeDocument/2006/relationships/image" Target="../media/image25.jpeg"/><Relationship Id="rId5" Type="http://schemas.openxmlformats.org/officeDocument/2006/relationships/image" Target="../media/image23.emf"/><Relationship Id="rId4" Type="http://schemas.openxmlformats.org/officeDocument/2006/relationships/oleObject" Target="../embeddings/oleObject16.bin"/></Relationships>
</file>

<file path=ppt/slideLayouts/_rels/slideLayout105.xml.rels><?xml version="1.0" encoding="UTF-8" standalone="yes"?>
<Relationships xmlns="http://schemas.openxmlformats.org/package/2006/relationships"><Relationship Id="rId3" Type="http://schemas.openxmlformats.org/officeDocument/2006/relationships/oleObject" Target="../embeddings/oleObject17.bin"/><Relationship Id="rId2" Type="http://schemas.openxmlformats.org/officeDocument/2006/relationships/slideMaster" Target="../slideMasters/slideMaster6.xml"/><Relationship Id="rId1" Type="http://schemas.openxmlformats.org/officeDocument/2006/relationships/tags" Target="../tags/tag24.xml"/><Relationship Id="rId4" Type="http://schemas.openxmlformats.org/officeDocument/2006/relationships/image" Target="../media/image23.emf"/></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7.xml.rels><?xml version="1.0" encoding="UTF-8" standalone="yes"?>
<Relationships xmlns="http://schemas.openxmlformats.org/package/2006/relationships"><Relationship Id="rId3" Type="http://schemas.openxmlformats.org/officeDocument/2006/relationships/oleObject" Target="../embeddings/oleObject18.bin"/><Relationship Id="rId2" Type="http://schemas.openxmlformats.org/officeDocument/2006/relationships/slideMaster" Target="../slideMasters/slideMaster6.xml"/><Relationship Id="rId1" Type="http://schemas.openxmlformats.org/officeDocument/2006/relationships/tags" Target="../tags/tag25.xml"/><Relationship Id="rId4" Type="http://schemas.openxmlformats.org/officeDocument/2006/relationships/image" Target="../media/image23.emf"/></Relationships>
</file>

<file path=ppt/slideLayouts/_rels/slideLayout108.xml.rels><?xml version="1.0" encoding="UTF-8" standalone="yes"?>
<Relationships xmlns="http://schemas.openxmlformats.org/package/2006/relationships"><Relationship Id="rId3" Type="http://schemas.openxmlformats.org/officeDocument/2006/relationships/oleObject" Target="../embeddings/oleObject19.bin"/><Relationship Id="rId2" Type="http://schemas.openxmlformats.org/officeDocument/2006/relationships/slideMaster" Target="../slideMasters/slideMaster6.xml"/><Relationship Id="rId1" Type="http://schemas.openxmlformats.org/officeDocument/2006/relationships/tags" Target="../tags/tag26.xml"/><Relationship Id="rId4" Type="http://schemas.openxmlformats.org/officeDocument/2006/relationships/image" Target="../media/image23.emf"/></Relationships>
</file>

<file path=ppt/slideLayouts/_rels/slideLayout109.xml.rels><?xml version="1.0" encoding="UTF-8" standalone="yes"?>
<Relationships xmlns="http://schemas.openxmlformats.org/package/2006/relationships"><Relationship Id="rId3" Type="http://schemas.openxmlformats.org/officeDocument/2006/relationships/slideMaster" Target="../slideMasters/slideMaster6.xml"/><Relationship Id="rId2" Type="http://schemas.openxmlformats.org/officeDocument/2006/relationships/tags" Target="../tags/tag28.xml"/><Relationship Id="rId1" Type="http://schemas.openxmlformats.org/officeDocument/2006/relationships/tags" Target="../tags/tag27.xml"/><Relationship Id="rId6" Type="http://schemas.openxmlformats.org/officeDocument/2006/relationships/image" Target="../media/image25.jpeg"/><Relationship Id="rId5" Type="http://schemas.openxmlformats.org/officeDocument/2006/relationships/image" Target="../media/image23.emf"/><Relationship Id="rId4" Type="http://schemas.openxmlformats.org/officeDocument/2006/relationships/oleObject" Target="../embeddings/oleObject20.bin"/></Relationships>
</file>

<file path=ppt/slideLayouts/_rels/slideLayout110.xml.rels><?xml version="1.0" encoding="UTF-8" standalone="yes"?>
<Relationships xmlns="http://schemas.openxmlformats.org/package/2006/relationships"><Relationship Id="rId3" Type="http://schemas.openxmlformats.org/officeDocument/2006/relationships/oleObject" Target="../embeddings/oleObject21.bin"/><Relationship Id="rId2" Type="http://schemas.openxmlformats.org/officeDocument/2006/relationships/slideMaster" Target="../slideMasters/slideMaster6.xml"/><Relationship Id="rId1" Type="http://schemas.openxmlformats.org/officeDocument/2006/relationships/tags" Target="../tags/tag29.xml"/><Relationship Id="rId4" Type="http://schemas.openxmlformats.org/officeDocument/2006/relationships/image" Target="../media/image23.emf"/></Relationships>
</file>

<file path=ppt/slideLayouts/_rels/slideLayout111.xml.rels><?xml version="1.0" encoding="UTF-8" standalone="yes"?>
<Relationships xmlns="http://schemas.openxmlformats.org/package/2006/relationships"><Relationship Id="rId3" Type="http://schemas.openxmlformats.org/officeDocument/2006/relationships/oleObject" Target="../embeddings/oleObject22.bin"/><Relationship Id="rId2" Type="http://schemas.openxmlformats.org/officeDocument/2006/relationships/slideMaster" Target="../slideMasters/slideMaster6.xml"/><Relationship Id="rId1" Type="http://schemas.openxmlformats.org/officeDocument/2006/relationships/tags" Target="../tags/tag30.xml"/><Relationship Id="rId4" Type="http://schemas.openxmlformats.org/officeDocument/2006/relationships/image" Target="../media/image23.emf"/></Relationships>
</file>

<file path=ppt/slideLayouts/_rels/slideLayout112.xml.rels><?xml version="1.0" encoding="UTF-8" standalone="yes"?>
<Relationships xmlns="http://schemas.openxmlformats.org/package/2006/relationships"><Relationship Id="rId3" Type="http://schemas.openxmlformats.org/officeDocument/2006/relationships/oleObject" Target="../embeddings/oleObject23.bin"/><Relationship Id="rId2" Type="http://schemas.openxmlformats.org/officeDocument/2006/relationships/slideMaster" Target="../slideMasters/slideMaster6.xml"/><Relationship Id="rId1" Type="http://schemas.openxmlformats.org/officeDocument/2006/relationships/tags" Target="../tags/tag31.xml"/><Relationship Id="rId4" Type="http://schemas.openxmlformats.org/officeDocument/2006/relationships/image" Target="../media/image23.emf"/></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4.xml.rels><?xml version="1.0" encoding="UTF-8" standalone="yes"?>
<Relationships xmlns="http://schemas.openxmlformats.org/package/2006/relationships"><Relationship Id="rId3" Type="http://schemas.openxmlformats.org/officeDocument/2006/relationships/oleObject" Target="../embeddings/oleObject24.bin"/><Relationship Id="rId2" Type="http://schemas.openxmlformats.org/officeDocument/2006/relationships/slideMaster" Target="../slideMasters/slideMaster6.xml"/><Relationship Id="rId1" Type="http://schemas.openxmlformats.org/officeDocument/2006/relationships/tags" Target="../tags/tag32.xml"/><Relationship Id="rId4" Type="http://schemas.openxmlformats.org/officeDocument/2006/relationships/image" Target="../media/image23.emf"/></Relationships>
</file>

<file path=ppt/slideLayouts/_rels/slideLayout115.xml.rels><?xml version="1.0" encoding="UTF-8" standalone="yes"?>
<Relationships xmlns="http://schemas.openxmlformats.org/package/2006/relationships"><Relationship Id="rId3" Type="http://schemas.openxmlformats.org/officeDocument/2006/relationships/oleObject" Target="../embeddings/oleObject24.bin"/><Relationship Id="rId2" Type="http://schemas.openxmlformats.org/officeDocument/2006/relationships/slideMaster" Target="../slideMasters/slideMaster6.xml"/><Relationship Id="rId1" Type="http://schemas.openxmlformats.org/officeDocument/2006/relationships/tags" Target="../tags/tag33.xml"/><Relationship Id="rId4" Type="http://schemas.openxmlformats.org/officeDocument/2006/relationships/image" Target="../media/image23.emf"/></Relationships>
</file>

<file path=ppt/slideLayouts/_rels/slideLayout116.xml.rels><?xml version="1.0" encoding="UTF-8" standalone="yes"?>
<Relationships xmlns="http://schemas.openxmlformats.org/package/2006/relationships"><Relationship Id="rId3" Type="http://schemas.openxmlformats.org/officeDocument/2006/relationships/oleObject" Target="../embeddings/oleObject25.bin"/><Relationship Id="rId2" Type="http://schemas.openxmlformats.org/officeDocument/2006/relationships/slideMaster" Target="../slideMasters/slideMaster6.xml"/><Relationship Id="rId1" Type="http://schemas.openxmlformats.org/officeDocument/2006/relationships/tags" Target="../tags/tag34.xml"/><Relationship Id="rId4" Type="http://schemas.openxmlformats.org/officeDocument/2006/relationships/image" Target="../media/image23.emf"/></Relationships>
</file>

<file path=ppt/slideLayouts/_rels/slideLayout117.xml.rels><?xml version="1.0" encoding="UTF-8" standalone="yes"?>
<Relationships xmlns="http://schemas.openxmlformats.org/package/2006/relationships"><Relationship Id="rId3" Type="http://schemas.openxmlformats.org/officeDocument/2006/relationships/oleObject" Target="../embeddings/oleObject26.bin"/><Relationship Id="rId2" Type="http://schemas.openxmlformats.org/officeDocument/2006/relationships/slideMaster" Target="../slideMasters/slideMaster6.xml"/><Relationship Id="rId1" Type="http://schemas.openxmlformats.org/officeDocument/2006/relationships/tags" Target="../tags/tag35.xml"/><Relationship Id="rId5" Type="http://schemas.openxmlformats.org/officeDocument/2006/relationships/image" Target="../media/image38.png"/><Relationship Id="rId4" Type="http://schemas.openxmlformats.org/officeDocument/2006/relationships/image" Target="../media/image23.emf"/></Relationships>
</file>

<file path=ppt/slideLayouts/_rels/slideLayout118.xml.rels><?xml version="1.0" encoding="UTF-8" standalone="yes"?>
<Relationships xmlns="http://schemas.openxmlformats.org/package/2006/relationships"><Relationship Id="rId3" Type="http://schemas.openxmlformats.org/officeDocument/2006/relationships/oleObject" Target="../embeddings/oleObject27.bin"/><Relationship Id="rId2" Type="http://schemas.openxmlformats.org/officeDocument/2006/relationships/slideMaster" Target="../slideMasters/slideMaster6.xml"/><Relationship Id="rId1" Type="http://schemas.openxmlformats.org/officeDocument/2006/relationships/tags" Target="../tags/tag36.xml"/><Relationship Id="rId4" Type="http://schemas.openxmlformats.org/officeDocument/2006/relationships/image" Target="../media/image23.emf"/></Relationships>
</file>

<file path=ppt/slideLayouts/_rels/slideLayout119.xml.rels><?xml version="1.0" encoding="UTF-8" standalone="yes"?>
<Relationships xmlns="http://schemas.openxmlformats.org/package/2006/relationships"><Relationship Id="rId3" Type="http://schemas.openxmlformats.org/officeDocument/2006/relationships/oleObject" Target="../embeddings/oleObject28.bin"/><Relationship Id="rId2" Type="http://schemas.openxmlformats.org/officeDocument/2006/relationships/slideMaster" Target="../slideMasters/slideMaster6.xml"/><Relationship Id="rId1" Type="http://schemas.openxmlformats.org/officeDocument/2006/relationships/tags" Target="../tags/tag37.xml"/><Relationship Id="rId4" Type="http://schemas.openxmlformats.org/officeDocument/2006/relationships/image" Target="../media/image23.emf"/></Relationships>
</file>

<file path=ppt/slideLayouts/_rels/slideLayout120.xml.rels><?xml version="1.0" encoding="UTF-8" standalone="yes"?>
<Relationships xmlns="http://schemas.openxmlformats.org/package/2006/relationships"><Relationship Id="rId3" Type="http://schemas.openxmlformats.org/officeDocument/2006/relationships/oleObject" Target="../embeddings/oleObject29.bin"/><Relationship Id="rId2" Type="http://schemas.openxmlformats.org/officeDocument/2006/relationships/slideMaster" Target="../slideMasters/slideMaster6.xml"/><Relationship Id="rId1" Type="http://schemas.openxmlformats.org/officeDocument/2006/relationships/tags" Target="../tags/tag38.xml"/><Relationship Id="rId4" Type="http://schemas.openxmlformats.org/officeDocument/2006/relationships/image" Target="../media/image23.emf"/></Relationships>
</file>

<file path=ppt/slideLayouts/_rels/slideLayout121.xml.rels><?xml version="1.0" encoding="UTF-8" standalone="yes"?>
<Relationships xmlns="http://schemas.openxmlformats.org/package/2006/relationships"><Relationship Id="rId3" Type="http://schemas.openxmlformats.org/officeDocument/2006/relationships/oleObject" Target="../embeddings/oleObject30.bin"/><Relationship Id="rId2" Type="http://schemas.openxmlformats.org/officeDocument/2006/relationships/slideMaster" Target="../slideMasters/slideMaster6.xml"/><Relationship Id="rId1" Type="http://schemas.openxmlformats.org/officeDocument/2006/relationships/tags" Target="../tags/tag39.xml"/><Relationship Id="rId4" Type="http://schemas.openxmlformats.org/officeDocument/2006/relationships/image" Target="../media/image23.emf"/></Relationships>
</file>

<file path=ppt/slideLayouts/_rels/slideLayout122.xml.rels><?xml version="1.0" encoding="UTF-8" standalone="yes"?>
<Relationships xmlns="http://schemas.openxmlformats.org/package/2006/relationships"><Relationship Id="rId3" Type="http://schemas.openxmlformats.org/officeDocument/2006/relationships/oleObject" Target="../embeddings/oleObject31.bin"/><Relationship Id="rId2" Type="http://schemas.openxmlformats.org/officeDocument/2006/relationships/slideMaster" Target="../slideMasters/slideMaster6.xml"/><Relationship Id="rId1" Type="http://schemas.openxmlformats.org/officeDocument/2006/relationships/tags" Target="../tags/tag40.xml"/><Relationship Id="rId4" Type="http://schemas.openxmlformats.org/officeDocument/2006/relationships/image" Target="../media/image23.emf"/></Relationships>
</file>

<file path=ppt/slideLayouts/_rels/slideLayout123.xml.rels><?xml version="1.0" encoding="UTF-8" standalone="yes"?>
<Relationships xmlns="http://schemas.openxmlformats.org/package/2006/relationships"><Relationship Id="rId3" Type="http://schemas.openxmlformats.org/officeDocument/2006/relationships/oleObject" Target="../embeddings/oleObject32.bin"/><Relationship Id="rId2" Type="http://schemas.openxmlformats.org/officeDocument/2006/relationships/slideMaster" Target="../slideMasters/slideMaster6.xml"/><Relationship Id="rId1" Type="http://schemas.openxmlformats.org/officeDocument/2006/relationships/tags" Target="../tags/tag41.xml"/><Relationship Id="rId4" Type="http://schemas.openxmlformats.org/officeDocument/2006/relationships/image" Target="../media/image23.emf"/></Relationships>
</file>

<file path=ppt/slideLayouts/_rels/slideLayout124.xml.rels><?xml version="1.0" encoding="UTF-8" standalone="yes"?>
<Relationships xmlns="http://schemas.openxmlformats.org/package/2006/relationships"><Relationship Id="rId3" Type="http://schemas.openxmlformats.org/officeDocument/2006/relationships/oleObject" Target="../embeddings/oleObject33.bin"/><Relationship Id="rId2" Type="http://schemas.openxmlformats.org/officeDocument/2006/relationships/slideMaster" Target="../slideMasters/slideMaster6.xml"/><Relationship Id="rId1" Type="http://schemas.openxmlformats.org/officeDocument/2006/relationships/tags" Target="../tags/tag42.xml"/><Relationship Id="rId4" Type="http://schemas.openxmlformats.org/officeDocument/2006/relationships/image" Target="../media/image23.emf"/></Relationships>
</file>

<file path=ppt/slideLayouts/_rels/slideLayout125.xml.rels><?xml version="1.0" encoding="UTF-8" standalone="yes"?>
<Relationships xmlns="http://schemas.openxmlformats.org/package/2006/relationships"><Relationship Id="rId3" Type="http://schemas.openxmlformats.org/officeDocument/2006/relationships/oleObject" Target="../embeddings/oleObject34.bin"/><Relationship Id="rId2" Type="http://schemas.openxmlformats.org/officeDocument/2006/relationships/slideMaster" Target="../slideMasters/slideMaster6.xml"/><Relationship Id="rId1" Type="http://schemas.openxmlformats.org/officeDocument/2006/relationships/tags" Target="../tags/tag43.xml"/><Relationship Id="rId4" Type="http://schemas.openxmlformats.org/officeDocument/2006/relationships/image" Target="../media/image23.emf"/></Relationships>
</file>

<file path=ppt/slideLayouts/_rels/slideLayout126.xml.rels><?xml version="1.0" encoding="UTF-8" standalone="yes"?>
<Relationships xmlns="http://schemas.openxmlformats.org/package/2006/relationships"><Relationship Id="rId3" Type="http://schemas.openxmlformats.org/officeDocument/2006/relationships/oleObject" Target="../embeddings/oleObject35.bin"/><Relationship Id="rId2" Type="http://schemas.openxmlformats.org/officeDocument/2006/relationships/slideMaster" Target="../slideMasters/slideMaster6.xml"/><Relationship Id="rId1" Type="http://schemas.openxmlformats.org/officeDocument/2006/relationships/tags" Target="../tags/tag44.xml"/><Relationship Id="rId4" Type="http://schemas.openxmlformats.org/officeDocument/2006/relationships/image" Target="../media/image23.emf"/></Relationships>
</file>

<file path=ppt/slideLayouts/_rels/slideLayout127.xml.rels><?xml version="1.0" encoding="UTF-8" standalone="yes"?>
<Relationships xmlns="http://schemas.openxmlformats.org/package/2006/relationships"><Relationship Id="rId3" Type="http://schemas.openxmlformats.org/officeDocument/2006/relationships/oleObject" Target="../embeddings/oleObject36.bin"/><Relationship Id="rId2" Type="http://schemas.openxmlformats.org/officeDocument/2006/relationships/slideMaster" Target="../slideMasters/slideMaster6.xml"/><Relationship Id="rId1" Type="http://schemas.openxmlformats.org/officeDocument/2006/relationships/tags" Target="../tags/tag45.xml"/><Relationship Id="rId4" Type="http://schemas.openxmlformats.org/officeDocument/2006/relationships/image" Target="../media/image23.emf"/></Relationships>
</file>

<file path=ppt/slideLayouts/_rels/slideLayout128.xml.rels><?xml version="1.0" encoding="UTF-8" standalone="yes"?>
<Relationships xmlns="http://schemas.openxmlformats.org/package/2006/relationships"><Relationship Id="rId3" Type="http://schemas.openxmlformats.org/officeDocument/2006/relationships/oleObject" Target="../embeddings/oleObject37.bin"/><Relationship Id="rId2" Type="http://schemas.openxmlformats.org/officeDocument/2006/relationships/slideMaster" Target="../slideMasters/slideMaster6.xml"/><Relationship Id="rId1" Type="http://schemas.openxmlformats.org/officeDocument/2006/relationships/tags" Target="../tags/tag46.xml"/><Relationship Id="rId4" Type="http://schemas.openxmlformats.org/officeDocument/2006/relationships/image" Target="../media/image23.emf"/></Relationships>
</file>

<file path=ppt/slideLayouts/_rels/slideLayout129.xml.rels><?xml version="1.0" encoding="UTF-8" standalone="yes"?>
<Relationships xmlns="http://schemas.openxmlformats.org/package/2006/relationships"><Relationship Id="rId3" Type="http://schemas.openxmlformats.org/officeDocument/2006/relationships/oleObject" Target="../embeddings/oleObject38.bin"/><Relationship Id="rId2" Type="http://schemas.openxmlformats.org/officeDocument/2006/relationships/slideMaster" Target="../slideMasters/slideMaster6.xml"/><Relationship Id="rId1" Type="http://schemas.openxmlformats.org/officeDocument/2006/relationships/tags" Target="../tags/tag47.xml"/><Relationship Id="rId4" Type="http://schemas.openxmlformats.org/officeDocument/2006/relationships/image" Target="../media/image23.emf"/></Relationships>
</file>

<file path=ppt/slideLayouts/_rels/slideLayout130.xml.rels><?xml version="1.0" encoding="UTF-8" standalone="yes"?>
<Relationships xmlns="http://schemas.openxmlformats.org/package/2006/relationships"><Relationship Id="rId3" Type="http://schemas.openxmlformats.org/officeDocument/2006/relationships/oleObject" Target="../embeddings/oleObject39.bin"/><Relationship Id="rId2" Type="http://schemas.openxmlformats.org/officeDocument/2006/relationships/slideMaster" Target="../slideMasters/slideMaster6.xml"/><Relationship Id="rId1" Type="http://schemas.openxmlformats.org/officeDocument/2006/relationships/tags" Target="../tags/tag48.xml"/><Relationship Id="rId4" Type="http://schemas.openxmlformats.org/officeDocument/2006/relationships/image" Target="../media/image23.emf"/></Relationships>
</file>

<file path=ppt/slideLayouts/_rels/slideLayout131.xml.rels><?xml version="1.0" encoding="UTF-8" standalone="yes"?>
<Relationships xmlns="http://schemas.openxmlformats.org/package/2006/relationships"><Relationship Id="rId3" Type="http://schemas.openxmlformats.org/officeDocument/2006/relationships/oleObject" Target="../embeddings/oleObject40.bin"/><Relationship Id="rId2" Type="http://schemas.openxmlformats.org/officeDocument/2006/relationships/slideMaster" Target="../slideMasters/slideMaster6.xml"/><Relationship Id="rId1" Type="http://schemas.openxmlformats.org/officeDocument/2006/relationships/tags" Target="../tags/tag49.xml"/><Relationship Id="rId4" Type="http://schemas.openxmlformats.org/officeDocument/2006/relationships/image" Target="../media/image23.emf"/></Relationships>
</file>

<file path=ppt/slideLayouts/_rels/slideLayout132.xml.rels><?xml version="1.0" encoding="UTF-8" standalone="yes"?>
<Relationships xmlns="http://schemas.openxmlformats.org/package/2006/relationships"><Relationship Id="rId3" Type="http://schemas.openxmlformats.org/officeDocument/2006/relationships/oleObject" Target="../embeddings/oleObject41.bin"/><Relationship Id="rId2" Type="http://schemas.openxmlformats.org/officeDocument/2006/relationships/slideMaster" Target="../slideMasters/slideMaster6.xml"/><Relationship Id="rId1" Type="http://schemas.openxmlformats.org/officeDocument/2006/relationships/tags" Target="../tags/tag50.xml"/><Relationship Id="rId4" Type="http://schemas.openxmlformats.org/officeDocument/2006/relationships/image" Target="../media/image23.emf"/></Relationships>
</file>

<file path=ppt/slideLayouts/_rels/slideLayout133.xml.rels><?xml version="1.0" encoding="UTF-8" standalone="yes"?>
<Relationships xmlns="http://schemas.openxmlformats.org/package/2006/relationships"><Relationship Id="rId3" Type="http://schemas.openxmlformats.org/officeDocument/2006/relationships/oleObject" Target="../embeddings/oleObject42.bin"/><Relationship Id="rId2" Type="http://schemas.openxmlformats.org/officeDocument/2006/relationships/slideMaster" Target="../slideMasters/slideMaster6.xml"/><Relationship Id="rId1" Type="http://schemas.openxmlformats.org/officeDocument/2006/relationships/tags" Target="../tags/tag51.xml"/><Relationship Id="rId4" Type="http://schemas.openxmlformats.org/officeDocument/2006/relationships/image" Target="../media/image23.emf"/></Relationships>
</file>

<file path=ppt/slideLayouts/_rels/slideLayout134.xml.rels><?xml version="1.0" encoding="UTF-8" standalone="yes"?>
<Relationships xmlns="http://schemas.openxmlformats.org/package/2006/relationships"><Relationship Id="rId3" Type="http://schemas.openxmlformats.org/officeDocument/2006/relationships/oleObject" Target="../embeddings/oleObject43.bin"/><Relationship Id="rId2" Type="http://schemas.openxmlformats.org/officeDocument/2006/relationships/slideMaster" Target="../slideMasters/slideMaster6.xml"/><Relationship Id="rId1" Type="http://schemas.openxmlformats.org/officeDocument/2006/relationships/tags" Target="../tags/tag52.xml"/><Relationship Id="rId4" Type="http://schemas.openxmlformats.org/officeDocument/2006/relationships/image" Target="../media/image23.emf"/></Relationships>
</file>

<file path=ppt/slideLayouts/_rels/slideLayout135.xml.rels><?xml version="1.0" encoding="UTF-8" standalone="yes"?>
<Relationships xmlns="http://schemas.openxmlformats.org/package/2006/relationships"><Relationship Id="rId3" Type="http://schemas.openxmlformats.org/officeDocument/2006/relationships/oleObject" Target="../embeddings/oleObject44.bin"/><Relationship Id="rId2" Type="http://schemas.openxmlformats.org/officeDocument/2006/relationships/slideMaster" Target="../slideMasters/slideMaster6.xml"/><Relationship Id="rId1" Type="http://schemas.openxmlformats.org/officeDocument/2006/relationships/tags" Target="../tags/tag53.xml"/><Relationship Id="rId4" Type="http://schemas.openxmlformats.org/officeDocument/2006/relationships/image" Target="../media/image23.emf"/></Relationships>
</file>

<file path=ppt/slideLayouts/_rels/slideLayout136.xml.rels><?xml version="1.0" encoding="UTF-8" standalone="yes"?>
<Relationships xmlns="http://schemas.openxmlformats.org/package/2006/relationships"><Relationship Id="rId3" Type="http://schemas.openxmlformats.org/officeDocument/2006/relationships/oleObject" Target="../embeddings/oleObject45.bin"/><Relationship Id="rId2" Type="http://schemas.openxmlformats.org/officeDocument/2006/relationships/slideMaster" Target="../slideMasters/slideMaster6.xml"/><Relationship Id="rId1" Type="http://schemas.openxmlformats.org/officeDocument/2006/relationships/tags" Target="../tags/tag54.xml"/><Relationship Id="rId4" Type="http://schemas.openxmlformats.org/officeDocument/2006/relationships/image" Target="../media/image23.emf"/></Relationships>
</file>

<file path=ppt/slideLayouts/_rels/slideLayout137.xml.rels><?xml version="1.0" encoding="UTF-8" standalone="yes"?>
<Relationships xmlns="http://schemas.openxmlformats.org/package/2006/relationships"><Relationship Id="rId3" Type="http://schemas.openxmlformats.org/officeDocument/2006/relationships/oleObject" Target="../embeddings/oleObject46.bin"/><Relationship Id="rId2" Type="http://schemas.openxmlformats.org/officeDocument/2006/relationships/slideMaster" Target="../slideMasters/slideMaster6.xml"/><Relationship Id="rId1" Type="http://schemas.openxmlformats.org/officeDocument/2006/relationships/tags" Target="../tags/tag55.xml"/><Relationship Id="rId4" Type="http://schemas.openxmlformats.org/officeDocument/2006/relationships/image" Target="../media/image23.emf"/></Relationships>
</file>

<file path=ppt/slideLayouts/_rels/slideLayout138.xml.rels><?xml version="1.0" encoding="UTF-8" standalone="yes"?>
<Relationships xmlns="http://schemas.openxmlformats.org/package/2006/relationships"><Relationship Id="rId3" Type="http://schemas.openxmlformats.org/officeDocument/2006/relationships/oleObject" Target="../embeddings/oleObject47.bin"/><Relationship Id="rId2" Type="http://schemas.openxmlformats.org/officeDocument/2006/relationships/slideMaster" Target="../slideMasters/slideMaster6.xml"/><Relationship Id="rId1" Type="http://schemas.openxmlformats.org/officeDocument/2006/relationships/tags" Target="../tags/tag56.xml"/><Relationship Id="rId4" Type="http://schemas.openxmlformats.org/officeDocument/2006/relationships/image" Target="../media/image23.emf"/></Relationships>
</file>

<file path=ppt/slideLayouts/_rels/slideLayout13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2.xml.rels><?xml version="1.0" encoding="UTF-8" standalone="yes"?>
<Relationships xmlns="http://schemas.openxmlformats.org/package/2006/relationships"><Relationship Id="rId3" Type="http://schemas.openxmlformats.org/officeDocument/2006/relationships/oleObject" Target="../embeddings/oleObject48.bin"/><Relationship Id="rId2" Type="http://schemas.openxmlformats.org/officeDocument/2006/relationships/slideMaster" Target="../slideMasters/slideMaster6.xml"/><Relationship Id="rId1" Type="http://schemas.openxmlformats.org/officeDocument/2006/relationships/tags" Target="../tags/tag57.xml"/><Relationship Id="rId4" Type="http://schemas.openxmlformats.org/officeDocument/2006/relationships/image" Target="../media/image15.emf"/></Relationships>
</file>

<file path=ppt/slideLayouts/_rels/slideLayout143.xml.rels><?xml version="1.0" encoding="UTF-8" standalone="yes"?>
<Relationships xmlns="http://schemas.openxmlformats.org/package/2006/relationships"><Relationship Id="rId3" Type="http://schemas.openxmlformats.org/officeDocument/2006/relationships/oleObject" Target="../embeddings/oleObject49.bin"/><Relationship Id="rId2" Type="http://schemas.openxmlformats.org/officeDocument/2006/relationships/slideMaster" Target="../slideMasters/slideMaster6.xml"/><Relationship Id="rId1" Type="http://schemas.openxmlformats.org/officeDocument/2006/relationships/tags" Target="../tags/tag58.xml"/><Relationship Id="rId4" Type="http://schemas.openxmlformats.org/officeDocument/2006/relationships/image" Target="../media/image23.emf"/></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5.xml.rels><?xml version="1.0" encoding="UTF-8" standalone="yes"?>
<Relationships xmlns="http://schemas.openxmlformats.org/package/2006/relationships"><Relationship Id="rId3" Type="http://schemas.openxmlformats.org/officeDocument/2006/relationships/image" Target="../media/image41.svg"/><Relationship Id="rId2" Type="http://schemas.openxmlformats.org/officeDocument/2006/relationships/image" Target="../media/image40.png"/><Relationship Id="rId1" Type="http://schemas.openxmlformats.org/officeDocument/2006/relationships/slideMaster" Target="../slideMasters/slideMaster8.xml"/></Relationships>
</file>

<file path=ppt/slideLayouts/_rels/slideLayout15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42.png"/><Relationship Id="rId1" Type="http://schemas.openxmlformats.org/officeDocument/2006/relationships/slideMaster" Target="../slideMasters/slideMaster8.xml"/><Relationship Id="rId4" Type="http://schemas.openxmlformats.org/officeDocument/2006/relationships/image" Target="../media/image43.png"/></Relationships>
</file>

<file path=ppt/slideLayouts/_rels/slideLayout157.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4.png"/><Relationship Id="rId1" Type="http://schemas.openxmlformats.org/officeDocument/2006/relationships/slideMaster" Target="../slideMasters/slideMaster8.xml"/></Relationships>
</file>

<file path=ppt/slideLayouts/_rels/slideLayout158.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4.png"/><Relationship Id="rId1" Type="http://schemas.openxmlformats.org/officeDocument/2006/relationships/slideMaster" Target="../slideMasters/slideMaster8.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3.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41.svg"/><Relationship Id="rId1" Type="http://schemas.openxmlformats.org/officeDocument/2006/relationships/slideMaster" Target="../slideMasters/slideMaster8.xml"/></Relationships>
</file>

<file path=ppt/slideLayouts/_rels/slideLayout166.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45.png"/><Relationship Id="rId1" Type="http://schemas.openxmlformats.org/officeDocument/2006/relationships/slideMaster" Target="../slideMasters/slideMaster8.xml"/><Relationship Id="rId4" Type="http://schemas.openxmlformats.org/officeDocument/2006/relationships/image" Target="../media/image43.png"/></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9.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4.png"/><Relationship Id="rId1" Type="http://schemas.openxmlformats.org/officeDocument/2006/relationships/slideMaster" Target="../slideMasters/slideMaster8.xml"/></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4.png"/><Relationship Id="rId1" Type="http://schemas.openxmlformats.org/officeDocument/2006/relationships/slideMaster" Target="../slideMasters/slideMaster8.xml"/></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4.png"/><Relationship Id="rId1" Type="http://schemas.openxmlformats.org/officeDocument/2006/relationships/slideMaster" Target="../slideMasters/slideMaster8.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5.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40.png"/><Relationship Id="rId1" Type="http://schemas.openxmlformats.org/officeDocument/2006/relationships/slideMaster" Target="../slideMasters/slideMaster10.xml"/></Relationships>
</file>

<file path=ppt/slideLayouts/_rels/slideLayout17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42.png"/><Relationship Id="rId1" Type="http://schemas.openxmlformats.org/officeDocument/2006/relationships/slideMaster" Target="../slideMasters/slideMaster10.xml"/><Relationship Id="rId4" Type="http://schemas.openxmlformats.org/officeDocument/2006/relationships/image" Target="../media/image43.png"/></Relationships>
</file>

<file path=ppt/slideLayouts/_rels/slideLayout177.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4.png"/><Relationship Id="rId1" Type="http://schemas.openxmlformats.org/officeDocument/2006/relationships/slideMaster" Target="../slideMasters/slideMaster10.xml"/></Relationships>
</file>

<file path=ppt/slideLayouts/_rels/slideLayout178.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4.png"/><Relationship Id="rId1" Type="http://schemas.openxmlformats.org/officeDocument/2006/relationships/slideMaster" Target="../slideMasters/slideMaster10.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3.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42.png"/><Relationship Id="rId1" Type="http://schemas.openxmlformats.org/officeDocument/2006/relationships/slideMaster" Target="../slideMasters/slideMaster10.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41.svg"/><Relationship Id="rId1" Type="http://schemas.openxmlformats.org/officeDocument/2006/relationships/slideMaster" Target="../slideMasters/slideMaster10.xml"/></Relationships>
</file>

<file path=ppt/slideLayouts/_rels/slideLayout186.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4.png"/><Relationship Id="rId1" Type="http://schemas.openxmlformats.org/officeDocument/2006/relationships/slideMaster" Target="../slideMasters/slideMaster10.xml"/></Relationships>
</file>

<file path=ppt/slideLayouts/_rels/slideLayout187.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7.jpeg"/><Relationship Id="rId1" Type="http://schemas.openxmlformats.org/officeDocument/2006/relationships/slideMaster" Target="../slideMasters/slideMaster10.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0.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4.png"/><Relationship Id="rId1" Type="http://schemas.openxmlformats.org/officeDocument/2006/relationships/slideMaster" Target="../slideMasters/slideMaster10.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3.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49.jpeg"/><Relationship Id="rId1" Type="http://schemas.openxmlformats.org/officeDocument/2006/relationships/slideMaster" Target="../slideMasters/slideMaster11.xml"/></Relationships>
</file>

<file path=ppt/slideLayouts/_rels/slideLayout194.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1.xml"/></Relationships>
</file>

<file path=ppt/slideLayouts/_rels/slideLayout195.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2.png"/><Relationship Id="rId1" Type="http://schemas.openxmlformats.org/officeDocument/2006/relationships/slideMaster" Target="../slideMasters/slideMaster11.xml"/></Relationships>
</file>

<file path=ppt/slideLayouts/_rels/slideLayout196.xml.rels><?xml version="1.0" encoding="UTF-8" standalone="yes"?>
<Relationships xmlns="http://schemas.openxmlformats.org/package/2006/relationships"><Relationship Id="rId2" Type="http://schemas.openxmlformats.org/officeDocument/2006/relationships/image" Target="../media/image50.emf"/><Relationship Id="rId1" Type="http://schemas.openxmlformats.org/officeDocument/2006/relationships/slideMaster" Target="../slideMasters/slideMaster11.xml"/></Relationships>
</file>

<file path=ppt/slideLayouts/_rels/slideLayout197.xml.rels><?xml version="1.0" encoding="UTF-8" standalone="yes"?>
<Relationships xmlns="http://schemas.openxmlformats.org/package/2006/relationships"><Relationship Id="rId2" Type="http://schemas.openxmlformats.org/officeDocument/2006/relationships/image" Target="../media/image53.svg"/><Relationship Id="rId1" Type="http://schemas.openxmlformats.org/officeDocument/2006/relationships/slideMaster" Target="../slideMasters/slideMaster11.xml"/></Relationships>
</file>

<file path=ppt/slideLayouts/_rels/slideLayout198.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1.xml"/></Relationships>
</file>

<file path=ppt/slideLayouts/_rels/slideLayout199.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1.xml"/></Relationships>
</file>

<file path=ppt/slideLayouts/_rels/slideLayout200.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1.xml"/></Relationships>
</file>

<file path=ppt/slideLayouts/_rels/slideLayout201.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1.xml"/></Relationships>
</file>

<file path=ppt/slideLayouts/_rels/slideLayout202.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1.xml"/></Relationships>
</file>

<file path=ppt/slideLayouts/_rels/slideLayout203.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1.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6.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1.xml"/></Relationships>
</file>

<file path=ppt/slideLayouts/_rels/slideLayout207.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1.xml"/></Relationships>
</file>

<file path=ppt/slideLayouts/_rels/slideLayout208.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1.xml"/></Relationships>
</file>

<file path=ppt/slideLayouts/_rels/slideLayout209.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1.xml"/></Relationships>
</file>

<file path=ppt/slideLayouts/_rels/slideLayout210.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1.xml"/></Relationships>
</file>

<file path=ppt/slideLayouts/_rels/slideLayout211.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1.xml"/></Relationships>
</file>

<file path=ppt/slideLayouts/_rels/slideLayout212.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1.xml"/></Relationships>
</file>

<file path=ppt/slideLayouts/_rels/slideLayout213.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1.xml"/></Relationships>
</file>

<file path=ppt/slideLayouts/_rels/slideLayout214.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1.xml"/></Relationships>
</file>

<file path=ppt/slideLayouts/_rels/slideLayout215.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1.xml"/></Relationships>
</file>

<file path=ppt/slideLayouts/_rels/slideLayout216.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11.xml"/></Relationships>
</file>

<file path=ppt/slideLayouts/_rels/slideLayout217.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2.png"/><Relationship Id="rId1" Type="http://schemas.openxmlformats.org/officeDocument/2006/relationships/slideMaster" Target="../slideMasters/slideMaster1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9.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1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1.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1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3.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11.xml"/></Relationships>
</file>

<file path=ppt/slideLayouts/_rels/slideLayout224.xml.rels><?xml version="1.0" encoding="UTF-8" standalone="yes"?>
<Relationships xmlns="http://schemas.openxmlformats.org/package/2006/relationships"><Relationship Id="rId3" Type="http://schemas.openxmlformats.org/officeDocument/2006/relationships/image" Target="../media/image54.svg"/><Relationship Id="rId2" Type="http://schemas.openxmlformats.org/officeDocument/2006/relationships/hyperlink" Target="https://www.siemens-energy.com/" TargetMode="External"/><Relationship Id="rId1" Type="http://schemas.openxmlformats.org/officeDocument/2006/relationships/slideMaster" Target="../slideMasters/slideMaster11.xml"/><Relationship Id="rId4" Type="http://schemas.openxmlformats.org/officeDocument/2006/relationships/image" Target="../media/image51.emf"/></Relationships>
</file>

<file path=ppt/slideLayouts/_rels/slideLayout225.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6.svg"/><Relationship Id="rId1" Type="http://schemas.openxmlformats.org/officeDocument/2006/relationships/slideMaster" Target="../slideMasters/slideMaster12.xml"/></Relationships>
</file>

<file path=ppt/slideLayouts/_rels/slideLayout226.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7.svg"/><Relationship Id="rId1" Type="http://schemas.openxmlformats.org/officeDocument/2006/relationships/slideMaster" Target="../slideMasters/slideMaster12.xml"/></Relationships>
</file>

<file path=ppt/slideLayouts/_rels/slideLayout227.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4.svg"/><Relationship Id="rId1" Type="http://schemas.openxmlformats.org/officeDocument/2006/relationships/slideMaster" Target="../slideMasters/slideMaster12.xml"/></Relationships>
</file>

<file path=ppt/slideLayouts/_rels/slideLayout228.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8.svg"/><Relationship Id="rId1" Type="http://schemas.openxmlformats.org/officeDocument/2006/relationships/slideMaster" Target="../slideMasters/slideMaster12.xml"/></Relationships>
</file>

<file path=ppt/slideLayouts/_rels/slideLayout229.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9.png"/><Relationship Id="rId1" Type="http://schemas.openxmlformats.org/officeDocument/2006/relationships/slideMaster" Target="../slideMasters/slideMaster12.xml"/></Relationships>
</file>

<file path=ppt/slideLayouts/_rels/slideLayout230.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6.svg"/><Relationship Id="rId1" Type="http://schemas.openxmlformats.org/officeDocument/2006/relationships/slideMaster" Target="../slideMasters/slideMaster12.xml"/></Relationships>
</file>

<file path=ppt/slideLayouts/_rels/slideLayout231.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60.svg"/><Relationship Id="rId1" Type="http://schemas.openxmlformats.org/officeDocument/2006/relationships/slideMaster" Target="../slideMasters/slideMaster12.xml"/></Relationships>
</file>

<file path=ppt/slideLayouts/_rels/slideLayout232.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4.svg"/><Relationship Id="rId1" Type="http://schemas.openxmlformats.org/officeDocument/2006/relationships/slideMaster" Target="../slideMasters/slideMaster12.xml"/></Relationships>
</file>

<file path=ppt/slideLayouts/_rels/slideLayout233.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61.svg"/><Relationship Id="rId1" Type="http://schemas.openxmlformats.org/officeDocument/2006/relationships/slideMaster" Target="../slideMasters/slideMaster12.xml"/></Relationships>
</file>

<file path=ppt/slideLayouts/_rels/slideLayout234.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2.xml"/></Relationships>
</file>

<file path=ppt/slideLayouts/_rels/slideLayout235.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9.png"/><Relationship Id="rId1" Type="http://schemas.openxmlformats.org/officeDocument/2006/relationships/slideMaster" Target="../slideMasters/slideMaster12.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7.xml.rels><?xml version="1.0" encoding="UTF-8" standalone="yes"?>
<Relationships xmlns="http://schemas.openxmlformats.org/package/2006/relationships"><Relationship Id="rId2" Type="http://schemas.openxmlformats.org/officeDocument/2006/relationships/image" Target="../media/image56.svg"/><Relationship Id="rId1" Type="http://schemas.openxmlformats.org/officeDocument/2006/relationships/slideMaster" Target="../slideMasters/slideMaster12.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8.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2.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6.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2.xml"/></Relationships>
</file>

<file path=ppt/slideLayouts/_rels/slideLayout257.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9.png"/><Relationship Id="rId1" Type="http://schemas.openxmlformats.org/officeDocument/2006/relationships/slideMaster" Target="../slideMasters/slideMaster12.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9.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2.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1.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2.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3.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2.xml"/></Relationships>
</file>

<file path=ppt/slideLayouts/_rels/slideLayout264.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2.xml"/></Relationships>
</file>

<file path=ppt/slideLayouts/_rels/slideLayout265.xml.rels><?xml version="1.0" encoding="UTF-8" standalone="yes"?>
<Relationships xmlns="http://schemas.openxmlformats.org/package/2006/relationships"><Relationship Id="rId3" Type="http://schemas.openxmlformats.org/officeDocument/2006/relationships/slideMaster" Target="../slideMasters/slideMaster12.xml"/><Relationship Id="rId2" Type="http://schemas.openxmlformats.org/officeDocument/2006/relationships/tags" Target="../tags/tag61.xml"/><Relationship Id="rId1" Type="http://schemas.openxmlformats.org/officeDocument/2006/relationships/customXml" Target="../../customXml/item4.xml"/><Relationship Id="rId6" Type="http://schemas.openxmlformats.org/officeDocument/2006/relationships/image" Target="../media/image51.emf"/><Relationship Id="rId5" Type="http://schemas.openxmlformats.org/officeDocument/2006/relationships/image" Target="../media/image65.emf"/><Relationship Id="rId4" Type="http://schemas.openxmlformats.org/officeDocument/2006/relationships/oleObject" Target="../embeddings/oleObject52.bin"/></Relationships>
</file>

<file path=ppt/slideLayouts/_rels/slideLayout266.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3.svg"/><Relationship Id="rId1" Type="http://schemas.openxmlformats.org/officeDocument/2006/relationships/slideMaster" Target="../slideMasters/slideMaster13.xml"/></Relationships>
</file>

<file path=ppt/slideLayouts/_rels/slideLayout267.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7.svg"/><Relationship Id="rId1" Type="http://schemas.openxmlformats.org/officeDocument/2006/relationships/slideMaster" Target="../slideMasters/slideMaster13.xml"/></Relationships>
</file>

<file path=ppt/slideLayouts/_rels/slideLayout268.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4.svg"/><Relationship Id="rId1" Type="http://schemas.openxmlformats.org/officeDocument/2006/relationships/slideMaster" Target="../slideMasters/slideMaster13.xml"/></Relationships>
</file>

<file path=ppt/slideLayouts/_rels/slideLayout269.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8.svg"/><Relationship Id="rId1" Type="http://schemas.openxmlformats.org/officeDocument/2006/relationships/slideMaster" Target="../slideMasters/slideMaster13.xml"/></Relationships>
</file>

<file path=ppt/slideLayouts/_rels/slideLayout270.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2.png"/><Relationship Id="rId1" Type="http://schemas.openxmlformats.org/officeDocument/2006/relationships/slideMaster" Target="../slideMasters/slideMaster13.xml"/></Relationships>
</file>

<file path=ppt/slideLayouts/_rels/slideLayout271.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3.svg"/><Relationship Id="rId1" Type="http://schemas.openxmlformats.org/officeDocument/2006/relationships/slideMaster" Target="../slideMasters/slideMaster13.xml"/></Relationships>
</file>

<file path=ppt/slideLayouts/_rels/slideLayout272.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7.svg"/><Relationship Id="rId1" Type="http://schemas.openxmlformats.org/officeDocument/2006/relationships/slideMaster" Target="../slideMasters/slideMaster13.xml"/></Relationships>
</file>

<file path=ppt/slideLayouts/_rels/slideLayout273.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4.svg"/><Relationship Id="rId1" Type="http://schemas.openxmlformats.org/officeDocument/2006/relationships/slideMaster" Target="../slideMasters/slideMaster13.xml"/></Relationships>
</file>

<file path=ppt/slideLayouts/_rels/slideLayout274.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8.svg"/><Relationship Id="rId1" Type="http://schemas.openxmlformats.org/officeDocument/2006/relationships/slideMaster" Target="../slideMasters/slideMaster13.xml"/></Relationships>
</file>

<file path=ppt/slideLayouts/_rels/slideLayout275.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3.xml"/></Relationships>
</file>

<file path=ppt/slideLayouts/_rels/slideLayout276.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2.png"/><Relationship Id="rId1" Type="http://schemas.openxmlformats.org/officeDocument/2006/relationships/slideMaster" Target="../slideMasters/slideMaster13.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8.xml.rels><?xml version="1.0" encoding="UTF-8" standalone="yes"?>
<Relationships xmlns="http://schemas.openxmlformats.org/package/2006/relationships"><Relationship Id="rId2" Type="http://schemas.openxmlformats.org/officeDocument/2006/relationships/image" Target="../media/image53.svg"/><Relationship Id="rId1" Type="http://schemas.openxmlformats.org/officeDocument/2006/relationships/slideMaster" Target="../slideMasters/slideMaster13.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9.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3.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97.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13.xml"/></Relationships>
</file>

<file path=ppt/slideLayouts/_rels/slideLayout298.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image" Target="../media/image52.png"/><Relationship Id="rId1" Type="http://schemas.openxmlformats.org/officeDocument/2006/relationships/slideMaster" Target="../slideMasters/slideMaster13.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0.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13.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2.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13.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4.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13.xml"/></Relationships>
</file>

<file path=ppt/slideLayouts/_rels/slideLayout305.xml.rels><?xml version="1.0" encoding="UTF-8" standalone="yes"?>
<Relationships xmlns="http://schemas.openxmlformats.org/package/2006/relationships"><Relationship Id="rId2" Type="http://schemas.openxmlformats.org/officeDocument/2006/relationships/image" Target="../media/image51.emf"/><Relationship Id="rId1" Type="http://schemas.openxmlformats.org/officeDocument/2006/relationships/slideMaster" Target="../slideMasters/slideMaster1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C3B610-145B-2B0F-9241-336622443000}"/>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2E67C36A-D1AD-234C-B905-48E60A70CACD}"/>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7AA33B91-AA3D-0246-9F0B-EFD3B1BAB67E}"/>
              </a:ext>
            </a:extLst>
          </p:cNvPr>
          <p:cNvSpPr>
            <a:spLocks noGrp="1"/>
          </p:cNvSpPr>
          <p:nvPr>
            <p:ph type="dt" sz="half" idx="10"/>
          </p:nvPr>
        </p:nvSpPr>
        <p:spPr/>
        <p:txBody>
          <a:bodyPr/>
          <a:lstStyle/>
          <a:p>
            <a:fld id="{E4AA8065-7A81-464C-A5CB-F895404CD4AA}" type="datetimeFigureOut">
              <a:rPr lang="en-GB" smtClean="0"/>
              <a:t>16/10/2026</a:t>
            </a:fld>
            <a:endParaRPr lang="en-GB"/>
          </a:p>
        </p:txBody>
      </p:sp>
      <p:sp>
        <p:nvSpPr>
          <p:cNvPr id="5" name="Footer Placeholder 4">
            <a:extLst>
              <a:ext uri="{FF2B5EF4-FFF2-40B4-BE49-F238E27FC236}">
                <a16:creationId xmlns:a16="http://schemas.microsoft.com/office/drawing/2014/main" id="{C8F0D1DC-601C-C7EF-4027-E7058AC32FC3}"/>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53BD08D3-5B67-90E0-D11C-A52BCD1C3B74}"/>
              </a:ext>
            </a:extLst>
          </p:cNvPr>
          <p:cNvSpPr>
            <a:spLocks noGrp="1"/>
          </p:cNvSpPr>
          <p:nvPr>
            <p:ph type="sldNum" sz="quarter" idx="12"/>
          </p:nvPr>
        </p:nvSpPr>
        <p:spPr/>
        <p:txBody>
          <a:bodyPr/>
          <a:lstStyle/>
          <a:p>
            <a:fld id="{C1750CE9-F5DC-4C09-AF9F-BE3F59A0CD70}" type="slidenum">
              <a:rPr lang="en-GB" smtClean="0"/>
              <a:t>‹#›</a:t>
            </a:fld>
            <a:endParaRPr lang="en-GB"/>
          </a:p>
        </p:txBody>
      </p:sp>
    </p:spTree>
    <p:extLst>
      <p:ext uri="{BB962C8B-B14F-4D97-AF65-F5344CB8AC3E}">
        <p14:creationId xmlns:p14="http://schemas.microsoft.com/office/powerpoint/2010/main" val="409756445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BD0B26-13C4-F582-5334-C98D03AF97B3}"/>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64EA7FD8-7B66-C089-B0BB-AF504FE18314}"/>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F70D3815-6B96-FA72-0663-634AD5A4F484}"/>
              </a:ext>
            </a:extLst>
          </p:cNvPr>
          <p:cNvSpPr>
            <a:spLocks noGrp="1"/>
          </p:cNvSpPr>
          <p:nvPr>
            <p:ph type="dt" sz="half" idx="10"/>
          </p:nvPr>
        </p:nvSpPr>
        <p:spPr/>
        <p:txBody>
          <a:bodyPr/>
          <a:lstStyle/>
          <a:p>
            <a:fld id="{E4AA8065-7A81-464C-A5CB-F895404CD4AA}" type="datetimeFigureOut">
              <a:rPr lang="en-GB" smtClean="0"/>
              <a:t>16/10/2026</a:t>
            </a:fld>
            <a:endParaRPr lang="en-GB"/>
          </a:p>
        </p:txBody>
      </p:sp>
      <p:sp>
        <p:nvSpPr>
          <p:cNvPr id="5" name="Footer Placeholder 4">
            <a:extLst>
              <a:ext uri="{FF2B5EF4-FFF2-40B4-BE49-F238E27FC236}">
                <a16:creationId xmlns:a16="http://schemas.microsoft.com/office/drawing/2014/main" id="{685C69FE-CC1A-A1C0-56C7-44E53B0F1BA2}"/>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864D24C1-44EA-7A64-D06B-F00662DBA7BF}"/>
              </a:ext>
            </a:extLst>
          </p:cNvPr>
          <p:cNvSpPr>
            <a:spLocks noGrp="1"/>
          </p:cNvSpPr>
          <p:nvPr>
            <p:ph type="sldNum" sz="quarter" idx="12"/>
          </p:nvPr>
        </p:nvSpPr>
        <p:spPr/>
        <p:txBody>
          <a:bodyPr/>
          <a:lstStyle/>
          <a:p>
            <a:fld id="{C1750CE9-F5DC-4C09-AF9F-BE3F59A0CD70}" type="slidenum">
              <a:rPr lang="en-GB" smtClean="0"/>
              <a:t>‹#›</a:t>
            </a:fld>
            <a:endParaRPr lang="en-GB"/>
          </a:p>
        </p:txBody>
      </p:sp>
    </p:spTree>
    <p:extLst>
      <p:ext uri="{BB962C8B-B14F-4D97-AF65-F5344CB8AC3E}">
        <p14:creationId xmlns:p14="http://schemas.microsoft.com/office/powerpoint/2010/main" val="18789755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9A30B3F-AA82-8AB6-49AF-EFF716CFF4BA}"/>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129F0CE9-345C-AB8C-91D1-598A682A895C}"/>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B6E9D7BA-A5EA-7386-2D02-8E5629794748}"/>
              </a:ext>
            </a:extLst>
          </p:cNvPr>
          <p:cNvSpPr>
            <a:spLocks noGrp="1"/>
          </p:cNvSpPr>
          <p:nvPr>
            <p:ph type="dt" sz="half" idx="10"/>
          </p:nvPr>
        </p:nvSpPr>
        <p:spPr/>
        <p:txBody>
          <a:bodyPr/>
          <a:lstStyle/>
          <a:p>
            <a:fld id="{E4AA8065-7A81-464C-A5CB-F895404CD4AA}" type="datetimeFigureOut">
              <a:rPr lang="en-GB" smtClean="0"/>
              <a:t>16/10/2026</a:t>
            </a:fld>
            <a:endParaRPr lang="en-GB"/>
          </a:p>
        </p:txBody>
      </p:sp>
      <p:sp>
        <p:nvSpPr>
          <p:cNvPr id="5" name="Footer Placeholder 4">
            <a:extLst>
              <a:ext uri="{FF2B5EF4-FFF2-40B4-BE49-F238E27FC236}">
                <a16:creationId xmlns:a16="http://schemas.microsoft.com/office/drawing/2014/main" id="{F8189AF6-9AA5-2789-173E-B413BC4A159A}"/>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30764AC1-AFD2-286D-5886-B124E7F8E9B3}"/>
              </a:ext>
            </a:extLst>
          </p:cNvPr>
          <p:cNvSpPr>
            <a:spLocks noGrp="1"/>
          </p:cNvSpPr>
          <p:nvPr>
            <p:ph type="sldNum" sz="quarter" idx="12"/>
          </p:nvPr>
        </p:nvSpPr>
        <p:spPr/>
        <p:txBody>
          <a:bodyPr/>
          <a:lstStyle/>
          <a:p>
            <a:fld id="{C1750CE9-F5DC-4C09-AF9F-BE3F59A0CD70}" type="slidenum">
              <a:rPr lang="en-GB" smtClean="0"/>
              <a:t>‹#›</a:t>
            </a:fld>
            <a:endParaRPr lang="en-GB"/>
          </a:p>
        </p:txBody>
      </p:sp>
    </p:spTree>
    <p:extLst>
      <p:ext uri="{BB962C8B-B14F-4D97-AF65-F5344CB8AC3E}">
        <p14:creationId xmlns:p14="http://schemas.microsoft.com/office/powerpoint/2010/main" val="28840891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02F3DD-EF38-74EE-787E-A152C32B406F}"/>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AD987E87-F2F6-E8A6-2EDA-DE0A524E3C9C}"/>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2DF462A0-42A8-4E6A-B2BF-6F867A1087C2}"/>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F4754899-56CC-A57F-7403-CB3DBE4C8E16}"/>
              </a:ext>
            </a:extLst>
          </p:cNvPr>
          <p:cNvSpPr>
            <a:spLocks noGrp="1"/>
          </p:cNvSpPr>
          <p:nvPr>
            <p:ph type="dt" sz="half" idx="10"/>
          </p:nvPr>
        </p:nvSpPr>
        <p:spPr/>
        <p:txBody>
          <a:bodyPr/>
          <a:lstStyle/>
          <a:p>
            <a:fld id="{E4AA8065-7A81-464C-A5CB-F895404CD4AA}" type="datetimeFigureOut">
              <a:rPr lang="en-GB" smtClean="0"/>
              <a:t>16/10/2026</a:t>
            </a:fld>
            <a:endParaRPr lang="en-GB"/>
          </a:p>
        </p:txBody>
      </p:sp>
      <p:sp>
        <p:nvSpPr>
          <p:cNvPr id="6" name="Footer Placeholder 5">
            <a:extLst>
              <a:ext uri="{FF2B5EF4-FFF2-40B4-BE49-F238E27FC236}">
                <a16:creationId xmlns:a16="http://schemas.microsoft.com/office/drawing/2014/main" id="{533E1E5B-1718-7201-407B-DA1B4022BEFB}"/>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2BC1EA1B-0D53-F7A9-3382-303204A66A68}"/>
              </a:ext>
            </a:extLst>
          </p:cNvPr>
          <p:cNvSpPr>
            <a:spLocks noGrp="1"/>
          </p:cNvSpPr>
          <p:nvPr>
            <p:ph type="sldNum" sz="quarter" idx="12"/>
          </p:nvPr>
        </p:nvSpPr>
        <p:spPr/>
        <p:txBody>
          <a:bodyPr/>
          <a:lstStyle/>
          <a:p>
            <a:fld id="{C1750CE9-F5DC-4C09-AF9F-BE3F59A0CD70}" type="slidenum">
              <a:rPr lang="en-GB" smtClean="0"/>
              <a:t>‹#›</a:t>
            </a:fld>
            <a:endParaRPr lang="en-GB"/>
          </a:p>
        </p:txBody>
      </p:sp>
    </p:spTree>
    <p:extLst>
      <p:ext uri="{BB962C8B-B14F-4D97-AF65-F5344CB8AC3E}">
        <p14:creationId xmlns:p14="http://schemas.microsoft.com/office/powerpoint/2010/main" val="124873945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6D76F07-4BBE-BB7B-ECE5-1F618662606F}"/>
              </a:ext>
            </a:extLst>
          </p:cNvPr>
          <p:cNvSpPr>
            <a:spLocks noGrp="1"/>
          </p:cNvSpPr>
          <p:nvPr>
            <p:ph type="title"/>
          </p:nvPr>
        </p:nvSpPr>
        <p:spPr>
          <a:xfrm>
            <a:off x="839788" y="365125"/>
            <a:ext cx="10515600" cy="1325563"/>
          </a:xfr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2A502C68-CDA0-F9EE-9BEB-6053CAB8B9B6}"/>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D7603033-1C3C-A494-7DCE-5BB54D37999E}"/>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2385AE5C-4871-DB86-E8DF-31C31D8552FF}"/>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1BD90E62-49B6-DD83-076E-B9AED1528B40}"/>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B0EC1ACE-32D2-9F1A-8D22-378031A96026}"/>
              </a:ext>
            </a:extLst>
          </p:cNvPr>
          <p:cNvSpPr>
            <a:spLocks noGrp="1"/>
          </p:cNvSpPr>
          <p:nvPr>
            <p:ph type="dt" sz="half" idx="10"/>
          </p:nvPr>
        </p:nvSpPr>
        <p:spPr/>
        <p:txBody>
          <a:bodyPr/>
          <a:lstStyle/>
          <a:p>
            <a:fld id="{E4AA8065-7A81-464C-A5CB-F895404CD4AA}" type="datetimeFigureOut">
              <a:rPr lang="en-GB" smtClean="0"/>
              <a:t>16/10/2026</a:t>
            </a:fld>
            <a:endParaRPr lang="en-GB"/>
          </a:p>
        </p:txBody>
      </p:sp>
      <p:sp>
        <p:nvSpPr>
          <p:cNvPr id="8" name="Footer Placeholder 7">
            <a:extLst>
              <a:ext uri="{FF2B5EF4-FFF2-40B4-BE49-F238E27FC236}">
                <a16:creationId xmlns:a16="http://schemas.microsoft.com/office/drawing/2014/main" id="{C23FE2E7-8202-6806-897B-9DE199722D79}"/>
              </a:ext>
            </a:extLst>
          </p:cNvPr>
          <p:cNvSpPr>
            <a:spLocks noGrp="1"/>
          </p:cNvSpPr>
          <p:nvPr>
            <p:ph type="ftr" sz="quarter" idx="11"/>
          </p:nvPr>
        </p:nvSpPr>
        <p:spPr/>
        <p:txBody>
          <a:bodyPr/>
          <a:lstStyle/>
          <a:p>
            <a:endParaRPr lang="en-GB"/>
          </a:p>
        </p:txBody>
      </p:sp>
      <p:sp>
        <p:nvSpPr>
          <p:cNvPr id="9" name="Slide Number Placeholder 8">
            <a:extLst>
              <a:ext uri="{FF2B5EF4-FFF2-40B4-BE49-F238E27FC236}">
                <a16:creationId xmlns:a16="http://schemas.microsoft.com/office/drawing/2014/main" id="{8677EAB9-B074-5D24-731A-3FD1A1E8152E}"/>
              </a:ext>
            </a:extLst>
          </p:cNvPr>
          <p:cNvSpPr>
            <a:spLocks noGrp="1"/>
          </p:cNvSpPr>
          <p:nvPr>
            <p:ph type="sldNum" sz="quarter" idx="12"/>
          </p:nvPr>
        </p:nvSpPr>
        <p:spPr/>
        <p:txBody>
          <a:bodyPr/>
          <a:lstStyle/>
          <a:p>
            <a:fld id="{C1750CE9-F5DC-4C09-AF9F-BE3F59A0CD70}" type="slidenum">
              <a:rPr lang="en-GB" smtClean="0"/>
              <a:t>‹#›</a:t>
            </a:fld>
            <a:endParaRPr lang="en-GB"/>
          </a:p>
        </p:txBody>
      </p:sp>
    </p:spTree>
    <p:extLst>
      <p:ext uri="{BB962C8B-B14F-4D97-AF65-F5344CB8AC3E}">
        <p14:creationId xmlns:p14="http://schemas.microsoft.com/office/powerpoint/2010/main" val="371718648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9591316-9838-001A-7933-825FBE8D99F3}"/>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CF7C54D1-50F7-755F-0750-5001D559F978}"/>
              </a:ext>
            </a:extLst>
          </p:cNvPr>
          <p:cNvSpPr>
            <a:spLocks noGrp="1"/>
          </p:cNvSpPr>
          <p:nvPr>
            <p:ph type="dt" sz="half" idx="10"/>
          </p:nvPr>
        </p:nvSpPr>
        <p:spPr/>
        <p:txBody>
          <a:bodyPr/>
          <a:lstStyle/>
          <a:p>
            <a:fld id="{E4AA8065-7A81-464C-A5CB-F895404CD4AA}" type="datetimeFigureOut">
              <a:rPr lang="en-GB" smtClean="0"/>
              <a:t>16/10/2026</a:t>
            </a:fld>
            <a:endParaRPr lang="en-GB"/>
          </a:p>
        </p:txBody>
      </p:sp>
      <p:sp>
        <p:nvSpPr>
          <p:cNvPr id="4" name="Footer Placeholder 3">
            <a:extLst>
              <a:ext uri="{FF2B5EF4-FFF2-40B4-BE49-F238E27FC236}">
                <a16:creationId xmlns:a16="http://schemas.microsoft.com/office/drawing/2014/main" id="{579D17BC-4D7E-F840-3769-B5E68E5CBD1A}"/>
              </a:ext>
            </a:extLst>
          </p:cNvPr>
          <p:cNvSpPr>
            <a:spLocks noGrp="1"/>
          </p:cNvSpPr>
          <p:nvPr>
            <p:ph type="ftr" sz="quarter" idx="11"/>
          </p:nvPr>
        </p:nvSpPr>
        <p:spPr/>
        <p:txBody>
          <a:bodyPr/>
          <a:lstStyle/>
          <a:p>
            <a:endParaRPr lang="en-GB"/>
          </a:p>
        </p:txBody>
      </p:sp>
      <p:sp>
        <p:nvSpPr>
          <p:cNvPr id="5" name="Slide Number Placeholder 4">
            <a:extLst>
              <a:ext uri="{FF2B5EF4-FFF2-40B4-BE49-F238E27FC236}">
                <a16:creationId xmlns:a16="http://schemas.microsoft.com/office/drawing/2014/main" id="{21027229-9310-1D05-3CE4-D289640F34A0}"/>
              </a:ext>
            </a:extLst>
          </p:cNvPr>
          <p:cNvSpPr>
            <a:spLocks noGrp="1"/>
          </p:cNvSpPr>
          <p:nvPr>
            <p:ph type="sldNum" sz="quarter" idx="12"/>
          </p:nvPr>
        </p:nvSpPr>
        <p:spPr/>
        <p:txBody>
          <a:bodyPr/>
          <a:lstStyle/>
          <a:p>
            <a:fld id="{C1750CE9-F5DC-4C09-AF9F-BE3F59A0CD70}" type="slidenum">
              <a:rPr lang="en-GB" smtClean="0"/>
              <a:t>‹#›</a:t>
            </a:fld>
            <a:endParaRPr lang="en-GB"/>
          </a:p>
        </p:txBody>
      </p:sp>
    </p:spTree>
    <p:extLst>
      <p:ext uri="{BB962C8B-B14F-4D97-AF65-F5344CB8AC3E}">
        <p14:creationId xmlns:p14="http://schemas.microsoft.com/office/powerpoint/2010/main" val="104230277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398C1029-5B98-41CF-758E-CEE1849DCCE2}"/>
              </a:ext>
            </a:extLst>
          </p:cNvPr>
          <p:cNvSpPr>
            <a:spLocks noGrp="1"/>
          </p:cNvSpPr>
          <p:nvPr>
            <p:ph type="dt" sz="half" idx="10"/>
          </p:nvPr>
        </p:nvSpPr>
        <p:spPr/>
        <p:txBody>
          <a:bodyPr/>
          <a:lstStyle/>
          <a:p>
            <a:fld id="{E4AA8065-7A81-464C-A5CB-F895404CD4AA}" type="datetimeFigureOut">
              <a:rPr lang="en-GB" smtClean="0"/>
              <a:t>16/10/2026</a:t>
            </a:fld>
            <a:endParaRPr lang="en-GB"/>
          </a:p>
        </p:txBody>
      </p:sp>
      <p:sp>
        <p:nvSpPr>
          <p:cNvPr id="3" name="Footer Placeholder 2">
            <a:extLst>
              <a:ext uri="{FF2B5EF4-FFF2-40B4-BE49-F238E27FC236}">
                <a16:creationId xmlns:a16="http://schemas.microsoft.com/office/drawing/2014/main" id="{4C0EABE4-F219-D8E7-A8E0-28D486AEB4D2}"/>
              </a:ext>
            </a:extLst>
          </p:cNvPr>
          <p:cNvSpPr>
            <a:spLocks noGrp="1"/>
          </p:cNvSpPr>
          <p:nvPr>
            <p:ph type="ftr" sz="quarter" idx="11"/>
          </p:nvPr>
        </p:nvSpPr>
        <p:spPr/>
        <p:txBody>
          <a:bodyPr/>
          <a:lstStyle/>
          <a:p>
            <a:endParaRPr lang="en-GB"/>
          </a:p>
        </p:txBody>
      </p:sp>
      <p:sp>
        <p:nvSpPr>
          <p:cNvPr id="4" name="Slide Number Placeholder 3">
            <a:extLst>
              <a:ext uri="{FF2B5EF4-FFF2-40B4-BE49-F238E27FC236}">
                <a16:creationId xmlns:a16="http://schemas.microsoft.com/office/drawing/2014/main" id="{69B85756-C203-6627-A361-1F4432C5071C}"/>
              </a:ext>
            </a:extLst>
          </p:cNvPr>
          <p:cNvSpPr>
            <a:spLocks noGrp="1"/>
          </p:cNvSpPr>
          <p:nvPr>
            <p:ph type="sldNum" sz="quarter" idx="12"/>
          </p:nvPr>
        </p:nvSpPr>
        <p:spPr/>
        <p:txBody>
          <a:bodyPr/>
          <a:lstStyle/>
          <a:p>
            <a:fld id="{C1750CE9-F5DC-4C09-AF9F-BE3F59A0CD70}" type="slidenum">
              <a:rPr lang="en-GB" smtClean="0"/>
              <a:t>‹#›</a:t>
            </a:fld>
            <a:endParaRPr lang="en-GB"/>
          </a:p>
        </p:txBody>
      </p:sp>
    </p:spTree>
    <p:extLst>
      <p:ext uri="{BB962C8B-B14F-4D97-AF65-F5344CB8AC3E}">
        <p14:creationId xmlns:p14="http://schemas.microsoft.com/office/powerpoint/2010/main" val="263897211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6CDDD5-5378-81AE-7169-8C189EC92A58}"/>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Content Placeholder 2">
            <a:extLst>
              <a:ext uri="{FF2B5EF4-FFF2-40B4-BE49-F238E27FC236}">
                <a16:creationId xmlns:a16="http://schemas.microsoft.com/office/drawing/2014/main" id="{F4B33E8D-F209-ECF2-3760-D4D9323A8E30}"/>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70FBCBAF-384E-CF95-EBAB-83FA8E7D36F3}"/>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929AD0F2-BDBF-44D1-3445-8458A7056E91}"/>
              </a:ext>
            </a:extLst>
          </p:cNvPr>
          <p:cNvSpPr>
            <a:spLocks noGrp="1"/>
          </p:cNvSpPr>
          <p:nvPr>
            <p:ph type="dt" sz="half" idx="10"/>
          </p:nvPr>
        </p:nvSpPr>
        <p:spPr/>
        <p:txBody>
          <a:bodyPr/>
          <a:lstStyle/>
          <a:p>
            <a:fld id="{E4AA8065-7A81-464C-A5CB-F895404CD4AA}" type="datetimeFigureOut">
              <a:rPr lang="en-GB" smtClean="0"/>
              <a:t>16/10/2026</a:t>
            </a:fld>
            <a:endParaRPr lang="en-GB"/>
          </a:p>
        </p:txBody>
      </p:sp>
      <p:sp>
        <p:nvSpPr>
          <p:cNvPr id="6" name="Footer Placeholder 5">
            <a:extLst>
              <a:ext uri="{FF2B5EF4-FFF2-40B4-BE49-F238E27FC236}">
                <a16:creationId xmlns:a16="http://schemas.microsoft.com/office/drawing/2014/main" id="{E08C95D7-AF4E-2497-8B14-155E9B085F59}"/>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3476196C-DC1D-3AB2-73C3-7F570755FAAF}"/>
              </a:ext>
            </a:extLst>
          </p:cNvPr>
          <p:cNvSpPr>
            <a:spLocks noGrp="1"/>
          </p:cNvSpPr>
          <p:nvPr>
            <p:ph type="sldNum" sz="quarter" idx="12"/>
          </p:nvPr>
        </p:nvSpPr>
        <p:spPr/>
        <p:txBody>
          <a:bodyPr/>
          <a:lstStyle/>
          <a:p>
            <a:fld id="{C1750CE9-F5DC-4C09-AF9F-BE3F59A0CD70}" type="slidenum">
              <a:rPr lang="en-GB" smtClean="0"/>
              <a:t>‹#›</a:t>
            </a:fld>
            <a:endParaRPr lang="en-GB"/>
          </a:p>
        </p:txBody>
      </p:sp>
    </p:spTree>
    <p:extLst>
      <p:ext uri="{BB962C8B-B14F-4D97-AF65-F5344CB8AC3E}">
        <p14:creationId xmlns:p14="http://schemas.microsoft.com/office/powerpoint/2010/main" val="307435657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C1AA9F-D127-2EF4-C1D9-5DC702867137}"/>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Picture Placeholder 2">
            <a:extLst>
              <a:ext uri="{FF2B5EF4-FFF2-40B4-BE49-F238E27FC236}">
                <a16:creationId xmlns:a16="http://schemas.microsoft.com/office/drawing/2014/main" id="{1313CA51-6936-2ACE-F604-DD21275863BF}"/>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a:extLst>
              <a:ext uri="{FF2B5EF4-FFF2-40B4-BE49-F238E27FC236}">
                <a16:creationId xmlns:a16="http://schemas.microsoft.com/office/drawing/2014/main" id="{D7ECB824-CCD7-ACC7-67B9-132A3A02A12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2B24E9E4-6DAB-4F2D-8142-69DA1AA33E51}"/>
              </a:ext>
            </a:extLst>
          </p:cNvPr>
          <p:cNvSpPr>
            <a:spLocks noGrp="1"/>
          </p:cNvSpPr>
          <p:nvPr>
            <p:ph type="dt" sz="half" idx="10"/>
          </p:nvPr>
        </p:nvSpPr>
        <p:spPr/>
        <p:txBody>
          <a:bodyPr/>
          <a:lstStyle/>
          <a:p>
            <a:fld id="{E4AA8065-7A81-464C-A5CB-F895404CD4AA}" type="datetimeFigureOut">
              <a:rPr lang="en-GB" smtClean="0"/>
              <a:t>16/10/2026</a:t>
            </a:fld>
            <a:endParaRPr lang="en-GB"/>
          </a:p>
        </p:txBody>
      </p:sp>
      <p:sp>
        <p:nvSpPr>
          <p:cNvPr id="6" name="Footer Placeholder 5">
            <a:extLst>
              <a:ext uri="{FF2B5EF4-FFF2-40B4-BE49-F238E27FC236}">
                <a16:creationId xmlns:a16="http://schemas.microsoft.com/office/drawing/2014/main" id="{9EC6D819-B3F1-6289-1145-5976C7B3E2A6}"/>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A03A190E-7F77-DD40-78E5-C3324D23B139}"/>
              </a:ext>
            </a:extLst>
          </p:cNvPr>
          <p:cNvSpPr>
            <a:spLocks noGrp="1"/>
          </p:cNvSpPr>
          <p:nvPr>
            <p:ph type="sldNum" sz="quarter" idx="12"/>
          </p:nvPr>
        </p:nvSpPr>
        <p:spPr/>
        <p:txBody>
          <a:bodyPr/>
          <a:lstStyle/>
          <a:p>
            <a:fld id="{C1750CE9-F5DC-4C09-AF9F-BE3F59A0CD70}" type="slidenum">
              <a:rPr lang="en-GB" smtClean="0"/>
              <a:t>‹#›</a:t>
            </a:fld>
            <a:endParaRPr lang="en-GB"/>
          </a:p>
        </p:txBody>
      </p:sp>
    </p:spTree>
    <p:extLst>
      <p:ext uri="{BB962C8B-B14F-4D97-AF65-F5344CB8AC3E}">
        <p14:creationId xmlns:p14="http://schemas.microsoft.com/office/powerpoint/2010/main" val="207618227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6FFDB24-D889-F177-8039-25617EC58B4A}"/>
              </a:ext>
            </a:extLst>
          </p:cNvPr>
          <p:cNvSpPr>
            <a:spLocks noGrp="1"/>
          </p:cNvSpPr>
          <p:nvPr>
            <p:ph type="title"/>
          </p:nvPr>
        </p:nvSpPr>
        <p:spPr/>
        <p:txBody>
          <a:bodyPr/>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823F51B7-9E23-47DB-7E5E-31390EB96FE7}"/>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CA9D8719-33A1-5C0B-ABE8-890CB60BE8B0}"/>
              </a:ext>
            </a:extLst>
          </p:cNvPr>
          <p:cNvSpPr>
            <a:spLocks noGrp="1"/>
          </p:cNvSpPr>
          <p:nvPr>
            <p:ph type="dt" sz="half" idx="10"/>
          </p:nvPr>
        </p:nvSpPr>
        <p:spPr/>
        <p:txBody>
          <a:bodyPr/>
          <a:lstStyle/>
          <a:p>
            <a:fld id="{E4AA8065-7A81-464C-A5CB-F895404CD4AA}" type="datetimeFigureOut">
              <a:rPr lang="en-GB" smtClean="0"/>
              <a:t>16/10/2026</a:t>
            </a:fld>
            <a:endParaRPr lang="en-GB"/>
          </a:p>
        </p:txBody>
      </p:sp>
      <p:sp>
        <p:nvSpPr>
          <p:cNvPr id="5" name="Footer Placeholder 4">
            <a:extLst>
              <a:ext uri="{FF2B5EF4-FFF2-40B4-BE49-F238E27FC236}">
                <a16:creationId xmlns:a16="http://schemas.microsoft.com/office/drawing/2014/main" id="{69B04C1A-1BD4-B75E-A87E-CE79F9904EBE}"/>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CE445720-FAC8-3993-CBB0-B9561CF95F7B}"/>
              </a:ext>
            </a:extLst>
          </p:cNvPr>
          <p:cNvSpPr>
            <a:spLocks noGrp="1"/>
          </p:cNvSpPr>
          <p:nvPr>
            <p:ph type="sldNum" sz="quarter" idx="12"/>
          </p:nvPr>
        </p:nvSpPr>
        <p:spPr/>
        <p:txBody>
          <a:bodyPr/>
          <a:lstStyle/>
          <a:p>
            <a:fld id="{C1750CE9-F5DC-4C09-AF9F-BE3F59A0CD70}" type="slidenum">
              <a:rPr lang="en-GB" smtClean="0"/>
              <a:t>‹#›</a:t>
            </a:fld>
            <a:endParaRPr lang="en-GB"/>
          </a:p>
        </p:txBody>
      </p:sp>
    </p:spTree>
    <p:extLst>
      <p:ext uri="{BB962C8B-B14F-4D97-AF65-F5344CB8AC3E}">
        <p14:creationId xmlns:p14="http://schemas.microsoft.com/office/powerpoint/2010/main" val="386371143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CD4B35F3-3FE6-EFFC-FF14-2F0E3F35643B}"/>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7E958D05-FD40-14B7-F6FD-883669237C02}"/>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932D1759-E826-2BB0-C3BB-E43D1203106F}"/>
              </a:ext>
            </a:extLst>
          </p:cNvPr>
          <p:cNvSpPr>
            <a:spLocks noGrp="1"/>
          </p:cNvSpPr>
          <p:nvPr>
            <p:ph type="dt" sz="half" idx="10"/>
          </p:nvPr>
        </p:nvSpPr>
        <p:spPr/>
        <p:txBody>
          <a:bodyPr/>
          <a:lstStyle/>
          <a:p>
            <a:fld id="{E4AA8065-7A81-464C-A5CB-F895404CD4AA}" type="datetimeFigureOut">
              <a:rPr lang="en-GB" smtClean="0"/>
              <a:t>16/10/2026</a:t>
            </a:fld>
            <a:endParaRPr lang="en-GB"/>
          </a:p>
        </p:txBody>
      </p:sp>
      <p:sp>
        <p:nvSpPr>
          <p:cNvPr id="5" name="Footer Placeholder 4">
            <a:extLst>
              <a:ext uri="{FF2B5EF4-FFF2-40B4-BE49-F238E27FC236}">
                <a16:creationId xmlns:a16="http://schemas.microsoft.com/office/drawing/2014/main" id="{C264CADE-1BAC-79D5-B61D-4E3CF04A7CC7}"/>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9AC860B1-C3E4-35FD-7D52-C81CB1A7CEC4}"/>
              </a:ext>
            </a:extLst>
          </p:cNvPr>
          <p:cNvSpPr>
            <a:spLocks noGrp="1"/>
          </p:cNvSpPr>
          <p:nvPr>
            <p:ph type="sldNum" sz="quarter" idx="12"/>
          </p:nvPr>
        </p:nvSpPr>
        <p:spPr/>
        <p:txBody>
          <a:bodyPr/>
          <a:lstStyle/>
          <a:p>
            <a:fld id="{C1750CE9-F5DC-4C09-AF9F-BE3F59A0CD70}" type="slidenum">
              <a:rPr lang="en-GB" smtClean="0"/>
              <a:t>‹#›</a:t>
            </a:fld>
            <a:endParaRPr lang="en-GB"/>
          </a:p>
        </p:txBody>
      </p:sp>
    </p:spTree>
    <p:extLst>
      <p:ext uri="{BB962C8B-B14F-4D97-AF65-F5344CB8AC3E}">
        <p14:creationId xmlns:p14="http://schemas.microsoft.com/office/powerpoint/2010/main" val="294624095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4_titlesub-patternrigh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9800A9-D9F9-4090-9A0E-E5B3D482844B}"/>
              </a:ext>
            </a:extLst>
          </p:cNvPr>
          <p:cNvSpPr>
            <a:spLocks noGrp="1"/>
          </p:cNvSpPr>
          <p:nvPr>
            <p:ph type="ctrTitle"/>
          </p:nvPr>
        </p:nvSpPr>
        <p:spPr>
          <a:xfrm>
            <a:off x="461736" y="2432944"/>
            <a:ext cx="5434137" cy="1330364"/>
          </a:xfrm>
          <a:prstGeom prst="rect">
            <a:avLst/>
          </a:prstGeom>
        </p:spPr>
        <p:txBody>
          <a:bodyPr wrap="square" anchor="ctr" anchorCtr="0">
            <a:spAutoFit/>
          </a:bodyPr>
          <a:lstStyle>
            <a:lvl1pPr algn="l">
              <a:defRPr sz="4800" b="1" i="0">
                <a:solidFill>
                  <a:schemeClr val="tx1"/>
                </a:solidFill>
                <a:latin typeface="Suisse Int'l Bold" panose="020B0504000000000000" pitchFamily="34" charset="-78"/>
                <a:cs typeface="Suisse Int'l Bold" panose="020B0504000000000000" pitchFamily="34" charset="-78"/>
              </a:defRPr>
            </a:lvl1pPr>
          </a:lstStyle>
          <a:p>
            <a:r>
              <a:rPr lang="en-US"/>
              <a:t>Click to edit Master title style</a:t>
            </a:r>
            <a:endParaRPr/>
          </a:p>
        </p:txBody>
      </p:sp>
      <p:sp>
        <p:nvSpPr>
          <p:cNvPr id="6" name="Rectangle 5">
            <a:extLst>
              <a:ext uri="{FF2B5EF4-FFF2-40B4-BE49-F238E27FC236}">
                <a16:creationId xmlns:a16="http://schemas.microsoft.com/office/drawing/2014/main" id="{CEF5F43B-6B31-AD45-8786-CFBBCB73042C}"/>
              </a:ext>
            </a:extLst>
          </p:cNvPr>
          <p:cNvSpPr/>
          <p:nvPr/>
        </p:nvSpPr>
        <p:spPr>
          <a:xfrm>
            <a:off x="7980305" y="2215819"/>
            <a:ext cx="2628851" cy="2638770"/>
          </a:xfrm>
          <a:prstGeom prst="rect">
            <a:avLst/>
          </a:prstGeom>
          <a:noFill/>
          <a:ln w="603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7" name="Rectangle 6">
            <a:extLst>
              <a:ext uri="{FF2B5EF4-FFF2-40B4-BE49-F238E27FC236}">
                <a16:creationId xmlns:a16="http://schemas.microsoft.com/office/drawing/2014/main" id="{BE9CAD2F-FF94-714E-8FDE-D3918C1A1D50}"/>
              </a:ext>
            </a:extLst>
          </p:cNvPr>
          <p:cNvSpPr/>
          <p:nvPr/>
        </p:nvSpPr>
        <p:spPr>
          <a:xfrm>
            <a:off x="7619173" y="2456560"/>
            <a:ext cx="506319" cy="50631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8" name="Rectangle 7">
            <a:extLst>
              <a:ext uri="{FF2B5EF4-FFF2-40B4-BE49-F238E27FC236}">
                <a16:creationId xmlns:a16="http://schemas.microsoft.com/office/drawing/2014/main" id="{B321302C-3961-A645-B991-443B54D07AE8}"/>
              </a:ext>
            </a:extLst>
          </p:cNvPr>
          <p:cNvSpPr/>
          <p:nvPr/>
        </p:nvSpPr>
        <p:spPr>
          <a:xfrm>
            <a:off x="10058404" y="4277532"/>
            <a:ext cx="2228305" cy="27897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9" name="Rectangle 8">
            <a:extLst>
              <a:ext uri="{FF2B5EF4-FFF2-40B4-BE49-F238E27FC236}">
                <a16:creationId xmlns:a16="http://schemas.microsoft.com/office/drawing/2014/main" id="{E7151BB6-82C9-9C44-85A0-B35DAFA61B38}"/>
              </a:ext>
            </a:extLst>
          </p:cNvPr>
          <p:cNvSpPr/>
          <p:nvPr/>
        </p:nvSpPr>
        <p:spPr>
          <a:xfrm>
            <a:off x="11208365" y="1495238"/>
            <a:ext cx="385763" cy="39014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0" name="Rectangle 9">
            <a:extLst>
              <a:ext uri="{FF2B5EF4-FFF2-40B4-BE49-F238E27FC236}">
                <a16:creationId xmlns:a16="http://schemas.microsoft.com/office/drawing/2014/main" id="{C2938D8D-48AF-F542-84D3-5B2D8CA1A7F7}"/>
              </a:ext>
            </a:extLst>
          </p:cNvPr>
          <p:cNvSpPr/>
          <p:nvPr/>
        </p:nvSpPr>
        <p:spPr>
          <a:xfrm>
            <a:off x="11067847" y="-30996"/>
            <a:ext cx="235744" cy="2199709"/>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1" name="Rectangle 10">
            <a:extLst>
              <a:ext uri="{FF2B5EF4-FFF2-40B4-BE49-F238E27FC236}">
                <a16:creationId xmlns:a16="http://schemas.microsoft.com/office/drawing/2014/main" id="{ACEB2056-0A1C-2D45-BFA7-75AF38388886}"/>
              </a:ext>
            </a:extLst>
          </p:cNvPr>
          <p:cNvSpPr/>
          <p:nvPr/>
        </p:nvSpPr>
        <p:spPr>
          <a:xfrm>
            <a:off x="6870628" y="5648646"/>
            <a:ext cx="2219352" cy="202405"/>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2" name="Rectangle 11">
            <a:extLst>
              <a:ext uri="{FF2B5EF4-FFF2-40B4-BE49-F238E27FC236}">
                <a16:creationId xmlns:a16="http://schemas.microsoft.com/office/drawing/2014/main" id="{30956B2B-66FD-864C-8D88-EC70CE50C3B9}"/>
              </a:ext>
            </a:extLst>
          </p:cNvPr>
          <p:cNvSpPr/>
          <p:nvPr/>
        </p:nvSpPr>
        <p:spPr>
          <a:xfrm>
            <a:off x="7096243" y="5547436"/>
            <a:ext cx="200132" cy="20240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4" name="Text Placeholder 3">
            <a:extLst>
              <a:ext uri="{FF2B5EF4-FFF2-40B4-BE49-F238E27FC236}">
                <a16:creationId xmlns:a16="http://schemas.microsoft.com/office/drawing/2014/main" id="{1B204C73-7959-F645-84E8-F4C23A8FE6E6}"/>
              </a:ext>
            </a:extLst>
          </p:cNvPr>
          <p:cNvSpPr>
            <a:spLocks noGrp="1"/>
          </p:cNvSpPr>
          <p:nvPr>
            <p:ph type="body" sz="quarter" idx="10"/>
          </p:nvPr>
        </p:nvSpPr>
        <p:spPr>
          <a:xfrm>
            <a:off x="461735" y="3436003"/>
            <a:ext cx="5434244" cy="2580622"/>
          </a:xfrm>
        </p:spPr>
        <p:txBody>
          <a:bodyPr/>
          <a:lstStyle>
            <a:lvl1pPr marL="0" indent="0">
              <a:buSzPct val="80000"/>
              <a:buNone/>
              <a:defRPr sz="3600"/>
            </a:lvl1pPr>
            <a:lvl2pPr marL="0" indent="0">
              <a:buSzPct val="80000"/>
              <a:buNone/>
              <a:defRPr sz="3600"/>
            </a:lvl2pPr>
            <a:lvl3pPr marL="0" indent="0">
              <a:buSzPct val="80000"/>
              <a:buNone/>
              <a:defRPr sz="3600"/>
            </a:lvl3pPr>
            <a:lvl4pPr marL="0" indent="0">
              <a:buSzPct val="80000"/>
              <a:buNone/>
              <a:defRPr sz="3600"/>
            </a:lvl4pPr>
            <a:lvl5pPr marL="0" indent="0">
              <a:buSzPct val="80000"/>
              <a:buNone/>
              <a:defRPr sz="3600"/>
            </a:lvl5pPr>
          </a:lstStyle>
          <a:p>
            <a:pPr lvl="0"/>
            <a:r>
              <a:rPr lang="en-US"/>
              <a:t>Click to edit Master text styles</a:t>
            </a:r>
          </a:p>
        </p:txBody>
      </p:sp>
      <p:sp>
        <p:nvSpPr>
          <p:cNvPr id="13" name="Rectangle 12">
            <a:extLst>
              <a:ext uri="{FF2B5EF4-FFF2-40B4-BE49-F238E27FC236}">
                <a16:creationId xmlns:a16="http://schemas.microsoft.com/office/drawing/2014/main" id="{A53C909C-882B-9E45-889E-63557D239EBA}"/>
              </a:ext>
            </a:extLst>
          </p:cNvPr>
          <p:cNvSpPr/>
          <p:nvPr userDrawn="1"/>
        </p:nvSpPr>
        <p:spPr>
          <a:xfrm>
            <a:off x="7980305" y="2215819"/>
            <a:ext cx="2628851" cy="2638770"/>
          </a:xfrm>
          <a:prstGeom prst="rect">
            <a:avLst/>
          </a:prstGeom>
          <a:noFill/>
          <a:ln w="603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4" name="Rectangle 13">
            <a:extLst>
              <a:ext uri="{FF2B5EF4-FFF2-40B4-BE49-F238E27FC236}">
                <a16:creationId xmlns:a16="http://schemas.microsoft.com/office/drawing/2014/main" id="{1B4EE2D8-6B00-3440-B5BA-02EE327BDB80}"/>
              </a:ext>
            </a:extLst>
          </p:cNvPr>
          <p:cNvSpPr/>
          <p:nvPr userDrawn="1"/>
        </p:nvSpPr>
        <p:spPr>
          <a:xfrm>
            <a:off x="7619173" y="2456560"/>
            <a:ext cx="506319" cy="50631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5" name="Rectangle 14">
            <a:extLst>
              <a:ext uri="{FF2B5EF4-FFF2-40B4-BE49-F238E27FC236}">
                <a16:creationId xmlns:a16="http://schemas.microsoft.com/office/drawing/2014/main" id="{77500C82-49A8-B444-A554-26BD1DA2870B}"/>
              </a:ext>
            </a:extLst>
          </p:cNvPr>
          <p:cNvSpPr/>
          <p:nvPr userDrawn="1"/>
        </p:nvSpPr>
        <p:spPr>
          <a:xfrm>
            <a:off x="10058404" y="4277532"/>
            <a:ext cx="2228305" cy="27897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6" name="Rectangle 15">
            <a:extLst>
              <a:ext uri="{FF2B5EF4-FFF2-40B4-BE49-F238E27FC236}">
                <a16:creationId xmlns:a16="http://schemas.microsoft.com/office/drawing/2014/main" id="{14E2742B-A028-024E-8C59-871BF5E8DC44}"/>
              </a:ext>
            </a:extLst>
          </p:cNvPr>
          <p:cNvSpPr/>
          <p:nvPr userDrawn="1"/>
        </p:nvSpPr>
        <p:spPr>
          <a:xfrm>
            <a:off x="11208365" y="1495238"/>
            <a:ext cx="385763" cy="39014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7" name="Rectangle 16">
            <a:extLst>
              <a:ext uri="{FF2B5EF4-FFF2-40B4-BE49-F238E27FC236}">
                <a16:creationId xmlns:a16="http://schemas.microsoft.com/office/drawing/2014/main" id="{44795F08-FE20-444A-A89B-733733638B67}"/>
              </a:ext>
            </a:extLst>
          </p:cNvPr>
          <p:cNvSpPr/>
          <p:nvPr userDrawn="1"/>
        </p:nvSpPr>
        <p:spPr>
          <a:xfrm>
            <a:off x="11067847" y="-30996"/>
            <a:ext cx="235744" cy="2199709"/>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8" name="Rectangle 17">
            <a:extLst>
              <a:ext uri="{FF2B5EF4-FFF2-40B4-BE49-F238E27FC236}">
                <a16:creationId xmlns:a16="http://schemas.microsoft.com/office/drawing/2014/main" id="{22D74717-1DD6-6E45-9CA5-2A893BF11CF4}"/>
              </a:ext>
            </a:extLst>
          </p:cNvPr>
          <p:cNvSpPr/>
          <p:nvPr userDrawn="1"/>
        </p:nvSpPr>
        <p:spPr>
          <a:xfrm>
            <a:off x="6870628" y="5648646"/>
            <a:ext cx="2219352" cy="202405"/>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9" name="Rectangle 18">
            <a:extLst>
              <a:ext uri="{FF2B5EF4-FFF2-40B4-BE49-F238E27FC236}">
                <a16:creationId xmlns:a16="http://schemas.microsoft.com/office/drawing/2014/main" id="{7E05087F-E8F1-6F4F-A282-E9CAC69BC7F4}"/>
              </a:ext>
            </a:extLst>
          </p:cNvPr>
          <p:cNvSpPr/>
          <p:nvPr userDrawn="1"/>
        </p:nvSpPr>
        <p:spPr>
          <a:xfrm>
            <a:off x="7096243" y="5547436"/>
            <a:ext cx="200132" cy="20240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Tree>
    <p:extLst>
      <p:ext uri="{BB962C8B-B14F-4D97-AF65-F5344CB8AC3E}">
        <p14:creationId xmlns:p14="http://schemas.microsoft.com/office/powerpoint/2010/main" val="2917682269"/>
      </p:ext>
    </p:extLst>
  </p:cSld>
  <p:clrMapOvr>
    <a:masterClrMapping/>
  </p:clrMapOvr>
  <p:extLst>
    <p:ext uri="{DCECCB84-F9BA-43D5-87BE-67443E8EF086}">
      <p15:sldGuideLst xmlns:p15="http://schemas.microsoft.com/office/powerpoint/2012/main">
        <p15:guide id="1" pos="7056">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5_agenda-nextsteps-summary">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F73DF2F7-08EF-8A47-BDF3-70EF214A77D3}"/>
              </a:ext>
            </a:extLst>
          </p:cNvPr>
          <p:cNvSpPr/>
          <p:nvPr/>
        </p:nvSpPr>
        <p:spPr>
          <a:xfrm>
            <a:off x="6944641" y="1683166"/>
            <a:ext cx="2628851" cy="2638770"/>
          </a:xfrm>
          <a:prstGeom prst="rect">
            <a:avLst/>
          </a:prstGeom>
          <a:noFill/>
          <a:ln w="603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2" name="Rectangle 11">
            <a:extLst>
              <a:ext uri="{FF2B5EF4-FFF2-40B4-BE49-F238E27FC236}">
                <a16:creationId xmlns:a16="http://schemas.microsoft.com/office/drawing/2014/main" id="{1268FCF5-595C-1A4F-8484-6984D557BFBF}"/>
              </a:ext>
            </a:extLst>
          </p:cNvPr>
          <p:cNvSpPr/>
          <p:nvPr/>
        </p:nvSpPr>
        <p:spPr>
          <a:xfrm>
            <a:off x="6583509" y="1923907"/>
            <a:ext cx="506319" cy="50631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4" name="Rectangle 13">
            <a:extLst>
              <a:ext uri="{FF2B5EF4-FFF2-40B4-BE49-F238E27FC236}">
                <a16:creationId xmlns:a16="http://schemas.microsoft.com/office/drawing/2014/main" id="{944F870F-480E-5243-B4E4-7BE1BD6642D6}"/>
              </a:ext>
            </a:extLst>
          </p:cNvPr>
          <p:cNvSpPr/>
          <p:nvPr/>
        </p:nvSpPr>
        <p:spPr>
          <a:xfrm>
            <a:off x="9294731" y="3251944"/>
            <a:ext cx="1913636" cy="50631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5" name="Rectangle 14">
            <a:extLst>
              <a:ext uri="{FF2B5EF4-FFF2-40B4-BE49-F238E27FC236}">
                <a16:creationId xmlns:a16="http://schemas.microsoft.com/office/drawing/2014/main" id="{F30EDCD5-BFB8-D24D-B049-D9FC131B66E8}"/>
              </a:ext>
            </a:extLst>
          </p:cNvPr>
          <p:cNvSpPr/>
          <p:nvPr/>
        </p:nvSpPr>
        <p:spPr>
          <a:xfrm>
            <a:off x="11208365" y="4258003"/>
            <a:ext cx="385763" cy="39014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6" name="Rectangle 15">
            <a:extLst>
              <a:ext uri="{FF2B5EF4-FFF2-40B4-BE49-F238E27FC236}">
                <a16:creationId xmlns:a16="http://schemas.microsoft.com/office/drawing/2014/main" id="{D089D9C7-BE42-1742-8961-7AC770F35517}"/>
              </a:ext>
            </a:extLst>
          </p:cNvPr>
          <p:cNvSpPr/>
          <p:nvPr/>
        </p:nvSpPr>
        <p:spPr>
          <a:xfrm>
            <a:off x="11067847" y="2731769"/>
            <a:ext cx="235744" cy="2199709"/>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7" name="Rectangle 16">
            <a:extLst>
              <a:ext uri="{FF2B5EF4-FFF2-40B4-BE49-F238E27FC236}">
                <a16:creationId xmlns:a16="http://schemas.microsoft.com/office/drawing/2014/main" id="{6FF79EE8-16FC-DE4F-B0E7-19A229F874DC}"/>
              </a:ext>
            </a:extLst>
          </p:cNvPr>
          <p:cNvSpPr/>
          <p:nvPr/>
        </p:nvSpPr>
        <p:spPr>
          <a:xfrm>
            <a:off x="5473829" y="5394303"/>
            <a:ext cx="2219352" cy="202405"/>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8" name="Rectangle 17">
            <a:extLst>
              <a:ext uri="{FF2B5EF4-FFF2-40B4-BE49-F238E27FC236}">
                <a16:creationId xmlns:a16="http://schemas.microsoft.com/office/drawing/2014/main" id="{E7225905-0A23-AA45-BC11-A20D72C50AC7}"/>
              </a:ext>
            </a:extLst>
          </p:cNvPr>
          <p:cNvSpPr/>
          <p:nvPr/>
        </p:nvSpPr>
        <p:spPr>
          <a:xfrm>
            <a:off x="5699443" y="5519936"/>
            <a:ext cx="200132" cy="20240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5" name="Content Placeholder 2">
            <a:extLst>
              <a:ext uri="{FF2B5EF4-FFF2-40B4-BE49-F238E27FC236}">
                <a16:creationId xmlns:a16="http://schemas.microsoft.com/office/drawing/2014/main" id="{A8DCE190-B4DF-0D4D-90AA-3BD76B032BF2}"/>
              </a:ext>
            </a:extLst>
          </p:cNvPr>
          <p:cNvSpPr>
            <a:spLocks noGrp="1"/>
          </p:cNvSpPr>
          <p:nvPr>
            <p:ph sz="quarter" idx="10"/>
          </p:nvPr>
        </p:nvSpPr>
        <p:spPr>
          <a:xfrm>
            <a:off x="468524" y="1543280"/>
            <a:ext cx="5427344" cy="4361575"/>
          </a:xfrm>
        </p:spPr>
        <p:txBody>
          <a:bodyPr/>
          <a:lstStyle>
            <a:lvl1pPr>
              <a:lnSpc>
                <a:spcPct val="150000"/>
              </a:lnSpc>
              <a:buSzPct val="80000"/>
              <a:defRPr b="0" i="0">
                <a:latin typeface="SuisseIntl-Light" panose="020B0304000000000000" pitchFamily="34" charset="-78"/>
                <a:cs typeface="SuisseIntl-Light" panose="020B0304000000000000" pitchFamily="34" charset="-78"/>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Title 1">
            <a:extLst>
              <a:ext uri="{FF2B5EF4-FFF2-40B4-BE49-F238E27FC236}">
                <a16:creationId xmlns:a16="http://schemas.microsoft.com/office/drawing/2014/main" id="{6E398B8C-E06E-3448-9E16-4C7FEBB980BB}"/>
              </a:ext>
            </a:extLst>
          </p:cNvPr>
          <p:cNvSpPr>
            <a:spLocks noGrp="1"/>
          </p:cNvSpPr>
          <p:nvPr>
            <p:ph type="title"/>
          </p:nvPr>
        </p:nvSpPr>
        <p:spPr>
          <a:xfrm>
            <a:off x="462863" y="467229"/>
            <a:ext cx="5427344" cy="411339"/>
          </a:xfrm>
          <a:prstGeom prst="rect">
            <a:avLst/>
          </a:prstGeom>
        </p:spPr>
        <p:txBody>
          <a:bodyPr/>
          <a:lstStyle/>
          <a:p>
            <a:r>
              <a:rPr lang="en-US"/>
              <a:t>Click to edit Master title style</a:t>
            </a:r>
          </a:p>
        </p:txBody>
      </p:sp>
      <p:sp>
        <p:nvSpPr>
          <p:cNvPr id="13" name="Rectangle 12">
            <a:extLst>
              <a:ext uri="{FF2B5EF4-FFF2-40B4-BE49-F238E27FC236}">
                <a16:creationId xmlns:a16="http://schemas.microsoft.com/office/drawing/2014/main" id="{51CA280C-91F2-094F-AFBB-DA5F5EB95C78}"/>
              </a:ext>
            </a:extLst>
          </p:cNvPr>
          <p:cNvSpPr/>
          <p:nvPr userDrawn="1"/>
        </p:nvSpPr>
        <p:spPr>
          <a:xfrm>
            <a:off x="6944641" y="1683166"/>
            <a:ext cx="2628851" cy="2638770"/>
          </a:xfrm>
          <a:prstGeom prst="rect">
            <a:avLst/>
          </a:prstGeom>
          <a:noFill/>
          <a:ln w="603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9" name="Rectangle 18">
            <a:extLst>
              <a:ext uri="{FF2B5EF4-FFF2-40B4-BE49-F238E27FC236}">
                <a16:creationId xmlns:a16="http://schemas.microsoft.com/office/drawing/2014/main" id="{44DC44E0-28A9-6A43-92CF-787443F16987}"/>
              </a:ext>
            </a:extLst>
          </p:cNvPr>
          <p:cNvSpPr/>
          <p:nvPr userDrawn="1"/>
        </p:nvSpPr>
        <p:spPr>
          <a:xfrm>
            <a:off x="6583509" y="1923907"/>
            <a:ext cx="506319" cy="50631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20" name="Rectangle 19">
            <a:extLst>
              <a:ext uri="{FF2B5EF4-FFF2-40B4-BE49-F238E27FC236}">
                <a16:creationId xmlns:a16="http://schemas.microsoft.com/office/drawing/2014/main" id="{FFBD5950-B68A-5542-AA0C-EEB63DE31D66}"/>
              </a:ext>
            </a:extLst>
          </p:cNvPr>
          <p:cNvSpPr/>
          <p:nvPr userDrawn="1"/>
        </p:nvSpPr>
        <p:spPr>
          <a:xfrm>
            <a:off x="9294731" y="3251944"/>
            <a:ext cx="1913636" cy="50631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21" name="Rectangle 20">
            <a:extLst>
              <a:ext uri="{FF2B5EF4-FFF2-40B4-BE49-F238E27FC236}">
                <a16:creationId xmlns:a16="http://schemas.microsoft.com/office/drawing/2014/main" id="{E3B28C24-C901-684D-93E6-C2F53A87D1D7}"/>
              </a:ext>
            </a:extLst>
          </p:cNvPr>
          <p:cNvSpPr/>
          <p:nvPr userDrawn="1"/>
        </p:nvSpPr>
        <p:spPr>
          <a:xfrm>
            <a:off x="11208365" y="4258003"/>
            <a:ext cx="385763" cy="39014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22" name="Rectangle 21">
            <a:extLst>
              <a:ext uri="{FF2B5EF4-FFF2-40B4-BE49-F238E27FC236}">
                <a16:creationId xmlns:a16="http://schemas.microsoft.com/office/drawing/2014/main" id="{E8620FCA-5D3A-F347-994E-3AE8E0AC5182}"/>
              </a:ext>
            </a:extLst>
          </p:cNvPr>
          <p:cNvSpPr/>
          <p:nvPr userDrawn="1"/>
        </p:nvSpPr>
        <p:spPr>
          <a:xfrm>
            <a:off x="11067847" y="2731769"/>
            <a:ext cx="235744" cy="2199709"/>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23" name="Rectangle 22">
            <a:extLst>
              <a:ext uri="{FF2B5EF4-FFF2-40B4-BE49-F238E27FC236}">
                <a16:creationId xmlns:a16="http://schemas.microsoft.com/office/drawing/2014/main" id="{5C867E04-C6DF-E745-A4CA-F862177430A9}"/>
              </a:ext>
            </a:extLst>
          </p:cNvPr>
          <p:cNvSpPr/>
          <p:nvPr userDrawn="1"/>
        </p:nvSpPr>
        <p:spPr>
          <a:xfrm>
            <a:off x="5473829" y="5394303"/>
            <a:ext cx="2219352" cy="202405"/>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24" name="Rectangle 23">
            <a:extLst>
              <a:ext uri="{FF2B5EF4-FFF2-40B4-BE49-F238E27FC236}">
                <a16:creationId xmlns:a16="http://schemas.microsoft.com/office/drawing/2014/main" id="{3BD26256-28CC-8D45-A19C-83BCF89C6A41}"/>
              </a:ext>
            </a:extLst>
          </p:cNvPr>
          <p:cNvSpPr/>
          <p:nvPr userDrawn="1"/>
        </p:nvSpPr>
        <p:spPr>
          <a:xfrm>
            <a:off x="5699443" y="5519936"/>
            <a:ext cx="200132" cy="20240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25" name="Content Placeholder 2">
            <a:extLst>
              <a:ext uri="{FF2B5EF4-FFF2-40B4-BE49-F238E27FC236}">
                <a16:creationId xmlns:a16="http://schemas.microsoft.com/office/drawing/2014/main" id="{B5FA4C10-AFAC-0F4D-BA58-B4A068B935B7}"/>
              </a:ext>
            </a:extLst>
          </p:cNvPr>
          <p:cNvSpPr>
            <a:spLocks noGrp="1"/>
          </p:cNvSpPr>
          <p:nvPr>
            <p:ph sz="quarter" idx="10"/>
          </p:nvPr>
        </p:nvSpPr>
        <p:spPr>
          <a:xfrm>
            <a:off x="468524" y="1543280"/>
            <a:ext cx="5427344" cy="4361575"/>
          </a:xfrm>
        </p:spPr>
        <p:txBody>
          <a:bodyPr/>
          <a:lstStyle>
            <a:lvl1pPr>
              <a:lnSpc>
                <a:spcPct val="150000"/>
              </a:lnSpc>
              <a:buSzPct val="80000"/>
              <a:defRPr b="0" i="0">
                <a:latin typeface="SuisseIntl-Light" panose="020B0304000000000000" pitchFamily="34" charset="-78"/>
                <a:cs typeface="SuisseIntl-Light" panose="020B0304000000000000" pitchFamily="34" charset="-78"/>
              </a:defRPr>
            </a:lvl1pPr>
          </a:lstStyle>
          <a:p>
            <a:r>
              <a:rPr lang="en-GB"/>
              <a:t>Agenda Point 1</a:t>
            </a:r>
          </a:p>
          <a:p>
            <a:r>
              <a:rPr lang="en-GB"/>
              <a:t>Agenda Point 2</a:t>
            </a:r>
          </a:p>
          <a:p>
            <a:r>
              <a:rPr lang="en-GB"/>
              <a:t>Agenda Point 3</a:t>
            </a:r>
          </a:p>
          <a:p>
            <a:r>
              <a:rPr lang="en-GB"/>
              <a:t>Agenda Point 4</a:t>
            </a:r>
          </a:p>
          <a:p>
            <a:r>
              <a:rPr lang="en-GB"/>
              <a:t>Agenda Point 5</a:t>
            </a:r>
          </a:p>
          <a:p>
            <a:endParaRPr lang="en-US"/>
          </a:p>
        </p:txBody>
      </p:sp>
    </p:spTree>
    <p:extLst>
      <p:ext uri="{BB962C8B-B14F-4D97-AF65-F5344CB8AC3E}">
        <p14:creationId xmlns:p14="http://schemas.microsoft.com/office/powerpoint/2010/main" val="8400568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7_title-subhea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016AC55-1856-6B42-98A7-56AAB20F4979}"/>
              </a:ext>
            </a:extLst>
          </p:cNvPr>
          <p:cNvSpPr/>
          <p:nvPr userDrawn="1"/>
        </p:nvSpPr>
        <p:spPr>
          <a:xfrm>
            <a:off x="-1" y="0"/>
            <a:ext cx="3429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6" name="Rectangle 5">
            <a:extLst>
              <a:ext uri="{FF2B5EF4-FFF2-40B4-BE49-F238E27FC236}">
                <a16:creationId xmlns:a16="http://schemas.microsoft.com/office/drawing/2014/main" id="{F465AC1C-C58E-B14F-A3F9-38E00217B449}"/>
              </a:ext>
            </a:extLst>
          </p:cNvPr>
          <p:cNvSpPr/>
          <p:nvPr userDrawn="1"/>
        </p:nvSpPr>
        <p:spPr>
          <a:xfrm>
            <a:off x="1" y="6023250"/>
            <a:ext cx="1423987" cy="228474"/>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7" name="Rectangle 6">
            <a:extLst>
              <a:ext uri="{FF2B5EF4-FFF2-40B4-BE49-F238E27FC236}">
                <a16:creationId xmlns:a16="http://schemas.microsoft.com/office/drawing/2014/main" id="{49EB3B91-C548-2545-B6BB-DC0842BF1CB3}"/>
              </a:ext>
            </a:extLst>
          </p:cNvPr>
          <p:cNvSpPr/>
          <p:nvPr userDrawn="1"/>
        </p:nvSpPr>
        <p:spPr>
          <a:xfrm>
            <a:off x="1015865" y="5909017"/>
            <a:ext cx="228475" cy="228475"/>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8" name="Rectangle 7">
            <a:extLst>
              <a:ext uri="{FF2B5EF4-FFF2-40B4-BE49-F238E27FC236}">
                <a16:creationId xmlns:a16="http://schemas.microsoft.com/office/drawing/2014/main" id="{EDE9189B-0023-0B4C-AB9E-C7C0D0B563CA}"/>
              </a:ext>
            </a:extLst>
          </p:cNvPr>
          <p:cNvSpPr/>
          <p:nvPr userDrawn="1"/>
        </p:nvSpPr>
        <p:spPr>
          <a:xfrm>
            <a:off x="2512485" y="3553791"/>
            <a:ext cx="522423" cy="522423"/>
          </a:xfrm>
          <a:prstGeom prst="rect">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9" name="Rectangle 8">
            <a:extLst>
              <a:ext uri="{FF2B5EF4-FFF2-40B4-BE49-F238E27FC236}">
                <a16:creationId xmlns:a16="http://schemas.microsoft.com/office/drawing/2014/main" id="{1D49F8D5-0B36-4940-A557-38D4DEE11A20}"/>
              </a:ext>
            </a:extLst>
          </p:cNvPr>
          <p:cNvSpPr/>
          <p:nvPr userDrawn="1"/>
        </p:nvSpPr>
        <p:spPr>
          <a:xfrm>
            <a:off x="2904908" y="3414268"/>
            <a:ext cx="279049" cy="279049"/>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0" name="Rectangle 9">
            <a:extLst>
              <a:ext uri="{FF2B5EF4-FFF2-40B4-BE49-F238E27FC236}">
                <a16:creationId xmlns:a16="http://schemas.microsoft.com/office/drawing/2014/main" id="{29E5D8A8-1EF6-1C40-ABA4-4A3C76DB9C73}"/>
              </a:ext>
            </a:extLst>
          </p:cNvPr>
          <p:cNvSpPr/>
          <p:nvPr userDrawn="1"/>
        </p:nvSpPr>
        <p:spPr>
          <a:xfrm>
            <a:off x="-78752" y="364855"/>
            <a:ext cx="375691" cy="1931171"/>
          </a:xfrm>
          <a:prstGeom prst="rect">
            <a:avLst/>
          </a:prstGeom>
          <a:noFill/>
          <a:ln w="603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20" name="Text Placeholder 18">
            <a:extLst>
              <a:ext uri="{FF2B5EF4-FFF2-40B4-BE49-F238E27FC236}">
                <a16:creationId xmlns:a16="http://schemas.microsoft.com/office/drawing/2014/main" id="{4528D8A3-D035-A54E-810D-332A41E5D953}"/>
              </a:ext>
            </a:extLst>
          </p:cNvPr>
          <p:cNvSpPr>
            <a:spLocks noGrp="1"/>
          </p:cNvSpPr>
          <p:nvPr>
            <p:ph type="body" sz="quarter" idx="10"/>
          </p:nvPr>
        </p:nvSpPr>
        <p:spPr>
          <a:xfrm>
            <a:off x="541614" y="467226"/>
            <a:ext cx="2642343" cy="1828799"/>
          </a:xfrm>
        </p:spPr>
        <p:txBody>
          <a:bodyPr vert="horz" wrap="square" lIns="0" tIns="0" rIns="0" bIns="0" rtlCol="0" anchor="t" anchorCtr="0">
            <a:noAutofit/>
          </a:bodyPr>
          <a:lstStyle>
            <a:lvl1pPr>
              <a:defRPr lang="en-US" sz="3000" smtClean="0">
                <a:solidFill>
                  <a:schemeClr val="bg1"/>
                </a:solidFill>
                <a:latin typeface="Suisse Int'l Bold" panose="020B0504000000000000" pitchFamily="34" charset="-78"/>
                <a:ea typeface="+mj-ea"/>
                <a:cs typeface="Suisse Int'l Black" panose="020B0504000000000000" pitchFamily="34" charset="-78"/>
              </a:defRPr>
            </a:lvl1pPr>
            <a:lvl2pPr>
              <a:defRPr lang="en-US" sz="1800" smtClean="0">
                <a:latin typeface="+mn-lt"/>
                <a:cs typeface="+mn-cs"/>
              </a:defRPr>
            </a:lvl2pPr>
            <a:lvl3pPr>
              <a:defRPr lang="en-US" sz="1800" smtClean="0">
                <a:latin typeface="+mn-lt"/>
                <a:cs typeface="+mn-cs"/>
              </a:defRPr>
            </a:lvl3pPr>
            <a:lvl4pPr>
              <a:defRPr lang="en-US" sz="1800" smtClean="0">
                <a:latin typeface="+mn-lt"/>
                <a:cs typeface="+mn-cs"/>
              </a:defRPr>
            </a:lvl4pPr>
            <a:lvl5pPr>
              <a:defRPr lang="en-US" sz="1800">
                <a:latin typeface="+mn-lt"/>
                <a:cs typeface="+mn-cs"/>
              </a:defRPr>
            </a:lvl5pPr>
          </a:lstStyle>
          <a:p>
            <a:pPr marL="0" lvl="0">
              <a:lnSpc>
                <a:spcPct val="90000"/>
              </a:lnSpc>
              <a:spcBef>
                <a:spcPct val="0"/>
              </a:spcBef>
              <a:buNone/>
            </a:pPr>
            <a:endParaRPr lang="en-US"/>
          </a:p>
        </p:txBody>
      </p:sp>
    </p:spTree>
    <p:extLst>
      <p:ext uri="{BB962C8B-B14F-4D97-AF65-F5344CB8AC3E}">
        <p14:creationId xmlns:p14="http://schemas.microsoft.com/office/powerpoint/2010/main" val="821391487"/>
      </p:ext>
    </p:extLst>
  </p:cSld>
  <p:clrMapOvr>
    <a:masterClrMapping/>
  </p:clrMapOvr>
  <p:extLst>
    <p:ext uri="{DCECCB84-F9BA-43D5-87BE-67443E8EF086}">
      <p15:sldGuideLst xmlns:p15="http://schemas.microsoft.com/office/powerpoint/2012/main">
        <p15:guide id="1" orient="horz" pos="4104">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7_title-sub-contentleft">
    <p:spTree>
      <p:nvGrpSpPr>
        <p:cNvPr id="1" name=""/>
        <p:cNvGrpSpPr/>
        <p:nvPr/>
      </p:nvGrpSpPr>
      <p:grpSpPr>
        <a:xfrm>
          <a:off x="0" y="0"/>
          <a:ext cx="0" cy="0"/>
          <a:chOff x="0" y="0"/>
          <a:chExt cx="0" cy="0"/>
        </a:xfrm>
      </p:grpSpPr>
      <p:sp>
        <p:nvSpPr>
          <p:cNvPr id="19" name="Title 4">
            <a:extLst>
              <a:ext uri="{FF2B5EF4-FFF2-40B4-BE49-F238E27FC236}">
                <a16:creationId xmlns:a16="http://schemas.microsoft.com/office/drawing/2014/main" id="{77621871-B4C0-B64F-A2BF-D9FA78EC6D21}"/>
              </a:ext>
            </a:extLst>
          </p:cNvPr>
          <p:cNvSpPr>
            <a:spLocks noGrp="1"/>
          </p:cNvSpPr>
          <p:nvPr>
            <p:ph type="title"/>
          </p:nvPr>
        </p:nvSpPr>
        <p:spPr>
          <a:xfrm>
            <a:off x="462989" y="457204"/>
            <a:ext cx="11268239" cy="876299"/>
          </a:xfrm>
          <a:prstGeom prst="rect">
            <a:avLst/>
          </a:prstGeom>
        </p:spPr>
        <p:txBody>
          <a:bodyPr/>
          <a:lstStyle/>
          <a:p>
            <a:r>
              <a:rPr lang="en-US"/>
              <a:t>Click to edit Master title style</a:t>
            </a:r>
          </a:p>
        </p:txBody>
      </p:sp>
      <p:sp>
        <p:nvSpPr>
          <p:cNvPr id="20" name="Text Placeholder 3">
            <a:extLst>
              <a:ext uri="{FF2B5EF4-FFF2-40B4-BE49-F238E27FC236}">
                <a16:creationId xmlns:a16="http://schemas.microsoft.com/office/drawing/2014/main" id="{F4C6141D-B12D-364F-9DD6-E370C682C0D0}"/>
              </a:ext>
            </a:extLst>
          </p:cNvPr>
          <p:cNvSpPr>
            <a:spLocks noGrp="1"/>
          </p:cNvSpPr>
          <p:nvPr>
            <p:ph type="body" sz="quarter" idx="12"/>
          </p:nvPr>
        </p:nvSpPr>
        <p:spPr>
          <a:xfrm>
            <a:off x="457203" y="895350"/>
            <a:ext cx="11279188" cy="438150"/>
          </a:xfrm>
        </p:spPr>
        <p:txBody>
          <a:bodyPr/>
          <a:lstStyle>
            <a:lvl1pPr marL="0" indent="0">
              <a:buNone/>
              <a:defRPr sz="1800"/>
            </a:lvl1pPr>
            <a:lvl2pPr marL="288903" indent="0">
              <a:buNone/>
              <a:defRPr sz="1800"/>
            </a:lvl2pPr>
            <a:lvl3pPr marL="573044" indent="0">
              <a:buNone/>
              <a:defRPr sz="1800"/>
            </a:lvl3pPr>
            <a:lvl4pPr marL="793691" indent="0">
              <a:buNone/>
              <a:defRPr sz="1800"/>
            </a:lvl4pPr>
            <a:lvl5pPr marL="1023862" indent="0">
              <a:buNone/>
              <a:defRPr sz="1800"/>
            </a:lvl5pPr>
          </a:lstStyle>
          <a:p>
            <a:pPr lvl="0"/>
            <a:r>
              <a:rPr lang="en-US"/>
              <a:t>Click to edit Master text styles</a:t>
            </a:r>
          </a:p>
        </p:txBody>
      </p:sp>
      <p:sp>
        <p:nvSpPr>
          <p:cNvPr id="21" name="Text Placeholder 20">
            <a:extLst>
              <a:ext uri="{FF2B5EF4-FFF2-40B4-BE49-F238E27FC236}">
                <a16:creationId xmlns:a16="http://schemas.microsoft.com/office/drawing/2014/main" id="{D50FE5E3-D736-6340-BAC2-20369321C203}"/>
              </a:ext>
            </a:extLst>
          </p:cNvPr>
          <p:cNvSpPr>
            <a:spLocks noGrp="1"/>
          </p:cNvSpPr>
          <p:nvPr>
            <p:ph type="body" sz="quarter" idx="13"/>
          </p:nvPr>
        </p:nvSpPr>
        <p:spPr>
          <a:xfrm>
            <a:off x="457200" y="1771650"/>
            <a:ext cx="5638800" cy="424656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2395025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p:cSld name="7_wide-title-sub-content">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6849DA4-AB65-4F44-9125-140CF3B089C0}"/>
              </a:ext>
            </a:extLst>
          </p:cNvPr>
          <p:cNvSpPr>
            <a:spLocks noGrp="1"/>
          </p:cNvSpPr>
          <p:nvPr>
            <p:ph type="body" sz="quarter" idx="11"/>
          </p:nvPr>
        </p:nvSpPr>
        <p:spPr>
          <a:xfrm>
            <a:off x="460775" y="1333500"/>
            <a:ext cx="11274024" cy="46101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itle 4">
            <a:extLst>
              <a:ext uri="{FF2B5EF4-FFF2-40B4-BE49-F238E27FC236}">
                <a16:creationId xmlns:a16="http://schemas.microsoft.com/office/drawing/2014/main" id="{99D078C2-6A0D-9B4F-91D4-1E5C7934D151}"/>
              </a:ext>
            </a:extLst>
          </p:cNvPr>
          <p:cNvSpPr>
            <a:spLocks noGrp="1"/>
          </p:cNvSpPr>
          <p:nvPr>
            <p:ph type="title"/>
          </p:nvPr>
        </p:nvSpPr>
        <p:spPr>
          <a:xfrm>
            <a:off x="462989" y="457204"/>
            <a:ext cx="11268239" cy="876299"/>
          </a:xfrm>
          <a:prstGeom prst="rect">
            <a:avLst/>
          </a:prstGeom>
        </p:spPr>
        <p:txBody>
          <a:bodyPr/>
          <a:lstStyle/>
          <a:p>
            <a:r>
              <a:rPr lang="en-US"/>
              <a:t>Click to edit Master title style</a:t>
            </a:r>
          </a:p>
        </p:txBody>
      </p:sp>
      <p:sp>
        <p:nvSpPr>
          <p:cNvPr id="9" name="Text Placeholder 3">
            <a:extLst>
              <a:ext uri="{FF2B5EF4-FFF2-40B4-BE49-F238E27FC236}">
                <a16:creationId xmlns:a16="http://schemas.microsoft.com/office/drawing/2014/main" id="{E78057C9-50EB-EB48-BC8D-46F111C74645}"/>
              </a:ext>
            </a:extLst>
          </p:cNvPr>
          <p:cNvSpPr>
            <a:spLocks noGrp="1"/>
          </p:cNvSpPr>
          <p:nvPr>
            <p:ph type="body" sz="quarter" idx="12"/>
          </p:nvPr>
        </p:nvSpPr>
        <p:spPr>
          <a:xfrm>
            <a:off x="457203" y="895350"/>
            <a:ext cx="11279188" cy="438150"/>
          </a:xfrm>
        </p:spPr>
        <p:txBody>
          <a:bodyPr/>
          <a:lstStyle>
            <a:lvl1pPr marL="0" indent="0">
              <a:buNone/>
              <a:defRPr sz="1800"/>
            </a:lvl1pPr>
            <a:lvl2pPr marL="288903" indent="0">
              <a:buNone/>
              <a:defRPr sz="1800"/>
            </a:lvl2pPr>
            <a:lvl3pPr marL="573044" indent="0">
              <a:buNone/>
              <a:defRPr sz="1800"/>
            </a:lvl3pPr>
            <a:lvl4pPr marL="793691" indent="0">
              <a:buNone/>
              <a:defRPr sz="1800"/>
            </a:lvl4pPr>
            <a:lvl5pPr marL="1023862" indent="0">
              <a:buNone/>
              <a:defRPr sz="1800"/>
            </a:lvl5pPr>
          </a:lstStyle>
          <a:p>
            <a:pPr lvl="0"/>
            <a:r>
              <a:rPr lang="en-US"/>
              <a:t>Click to edit Master text styles</a:t>
            </a:r>
          </a:p>
        </p:txBody>
      </p:sp>
    </p:spTree>
    <p:extLst>
      <p:ext uri="{BB962C8B-B14F-4D97-AF65-F5344CB8AC3E}">
        <p14:creationId xmlns:p14="http://schemas.microsoft.com/office/powerpoint/2010/main" val="78196679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8_2clum-blkleft-picright">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468DA762-BD57-C846-98E1-C29C56CC8A68}"/>
              </a:ext>
            </a:extLst>
          </p:cNvPr>
          <p:cNvSpPr/>
          <p:nvPr/>
        </p:nvSpPr>
        <p:spPr>
          <a:xfrm>
            <a:off x="0" y="4"/>
            <a:ext cx="6096000" cy="6857999"/>
          </a:xfrm>
          <a:prstGeom prst="rect">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5" name="Content Placeholder 2">
            <a:extLst>
              <a:ext uri="{FF2B5EF4-FFF2-40B4-BE49-F238E27FC236}">
                <a16:creationId xmlns:a16="http://schemas.microsoft.com/office/drawing/2014/main" id="{A8DCE190-B4DF-0D4D-90AA-3BD76B032BF2}"/>
              </a:ext>
            </a:extLst>
          </p:cNvPr>
          <p:cNvSpPr>
            <a:spLocks noGrp="1"/>
          </p:cNvSpPr>
          <p:nvPr>
            <p:ph sz="quarter" idx="10"/>
          </p:nvPr>
        </p:nvSpPr>
        <p:spPr>
          <a:xfrm>
            <a:off x="468525" y="1543280"/>
            <a:ext cx="4962459" cy="4120920"/>
          </a:xfrm>
        </p:spPr>
        <p:txBody>
          <a:bodyPr/>
          <a:lstStyle>
            <a:lvl1pPr>
              <a:lnSpc>
                <a:spcPct val="150000"/>
              </a:lnSpc>
              <a:buSzPct val="80000"/>
              <a:defRPr b="0" i="0">
                <a:solidFill>
                  <a:schemeClr val="bg2"/>
                </a:solidFill>
                <a:latin typeface="SuisseIntl-Light" panose="020B0304000000000000" pitchFamily="34" charset="-78"/>
                <a:cs typeface="SuisseIntl-Light" panose="020B0304000000000000" pitchFamily="34" charset="-78"/>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Title 1">
            <a:extLst>
              <a:ext uri="{FF2B5EF4-FFF2-40B4-BE49-F238E27FC236}">
                <a16:creationId xmlns:a16="http://schemas.microsoft.com/office/drawing/2014/main" id="{6E398B8C-E06E-3448-9E16-4C7FEBB980BB}"/>
              </a:ext>
            </a:extLst>
          </p:cNvPr>
          <p:cNvSpPr>
            <a:spLocks noGrp="1"/>
          </p:cNvSpPr>
          <p:nvPr>
            <p:ph type="title"/>
          </p:nvPr>
        </p:nvSpPr>
        <p:spPr>
          <a:xfrm>
            <a:off x="462861" y="467229"/>
            <a:ext cx="4962459" cy="409077"/>
          </a:xfrm>
          <a:prstGeom prst="rect">
            <a:avLst/>
          </a:prstGeom>
        </p:spPr>
        <p:txBody>
          <a:bodyPr/>
          <a:lstStyle>
            <a:lvl1pPr>
              <a:defRPr>
                <a:solidFill>
                  <a:schemeClr val="bg2"/>
                </a:solidFill>
              </a:defRPr>
            </a:lvl1pPr>
          </a:lstStyle>
          <a:p>
            <a:r>
              <a:rPr lang="en-US"/>
              <a:t>Click to edit Master title style</a:t>
            </a:r>
          </a:p>
        </p:txBody>
      </p:sp>
      <p:sp>
        <p:nvSpPr>
          <p:cNvPr id="20" name="Rectangle 19">
            <a:extLst>
              <a:ext uri="{FF2B5EF4-FFF2-40B4-BE49-F238E27FC236}">
                <a16:creationId xmlns:a16="http://schemas.microsoft.com/office/drawing/2014/main" id="{A3D43F93-3E87-E84A-B0F6-65A0C939B664}"/>
              </a:ext>
            </a:extLst>
          </p:cNvPr>
          <p:cNvSpPr/>
          <p:nvPr/>
        </p:nvSpPr>
        <p:spPr>
          <a:xfrm>
            <a:off x="462863" y="5726581"/>
            <a:ext cx="200132" cy="1135657"/>
          </a:xfrm>
          <a:prstGeom prst="rect">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21" name="Rectangle 20">
            <a:extLst>
              <a:ext uri="{FF2B5EF4-FFF2-40B4-BE49-F238E27FC236}">
                <a16:creationId xmlns:a16="http://schemas.microsoft.com/office/drawing/2014/main" id="{9D6B2951-D435-2643-81DC-C4605D2BFC4D}"/>
              </a:ext>
            </a:extLst>
          </p:cNvPr>
          <p:cNvSpPr/>
          <p:nvPr/>
        </p:nvSpPr>
        <p:spPr>
          <a:xfrm>
            <a:off x="599127" y="6404703"/>
            <a:ext cx="200132" cy="202406"/>
          </a:xfrm>
          <a:prstGeom prst="rect">
            <a:avLst/>
          </a:prstGeom>
          <a:no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3" name="Picture Placeholder 2">
            <a:extLst>
              <a:ext uri="{FF2B5EF4-FFF2-40B4-BE49-F238E27FC236}">
                <a16:creationId xmlns:a16="http://schemas.microsoft.com/office/drawing/2014/main" id="{F4C86BA3-81D6-0E42-AB10-35B161F08FE4}"/>
              </a:ext>
            </a:extLst>
          </p:cNvPr>
          <p:cNvSpPr>
            <a:spLocks noGrp="1"/>
          </p:cNvSpPr>
          <p:nvPr>
            <p:ph type="pic" sz="quarter" idx="11"/>
          </p:nvPr>
        </p:nvSpPr>
        <p:spPr>
          <a:xfrm>
            <a:off x="6096000" y="0"/>
            <a:ext cx="6096000" cy="6858000"/>
          </a:xfrm>
        </p:spPr>
        <p:txBody>
          <a:bodyPr anchor="ctr"/>
          <a:lstStyle>
            <a:lvl1pPr marL="0" indent="0" algn="ctr">
              <a:buNone/>
              <a:defRPr/>
            </a:lvl1pPr>
          </a:lstStyle>
          <a:p>
            <a:r>
              <a:rPr lang="en-US"/>
              <a:t>Click icon to add picture</a:t>
            </a:r>
          </a:p>
        </p:txBody>
      </p:sp>
      <p:sp>
        <p:nvSpPr>
          <p:cNvPr id="9" name="Rectangle 8">
            <a:extLst>
              <a:ext uri="{FF2B5EF4-FFF2-40B4-BE49-F238E27FC236}">
                <a16:creationId xmlns:a16="http://schemas.microsoft.com/office/drawing/2014/main" id="{1ABF4B28-29C0-444D-B70B-5BEE98458E11}"/>
              </a:ext>
            </a:extLst>
          </p:cNvPr>
          <p:cNvSpPr/>
          <p:nvPr userDrawn="1"/>
        </p:nvSpPr>
        <p:spPr>
          <a:xfrm>
            <a:off x="0" y="4"/>
            <a:ext cx="6096000" cy="6857999"/>
          </a:xfrm>
          <a:prstGeom prst="rect">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0" name="Content Placeholder 2">
            <a:extLst>
              <a:ext uri="{FF2B5EF4-FFF2-40B4-BE49-F238E27FC236}">
                <a16:creationId xmlns:a16="http://schemas.microsoft.com/office/drawing/2014/main" id="{BDB7CABC-0C37-404E-B1FE-B01342FEB1FF}"/>
              </a:ext>
            </a:extLst>
          </p:cNvPr>
          <p:cNvSpPr>
            <a:spLocks noGrp="1"/>
          </p:cNvSpPr>
          <p:nvPr>
            <p:ph sz="quarter" idx="10"/>
          </p:nvPr>
        </p:nvSpPr>
        <p:spPr>
          <a:xfrm>
            <a:off x="468525" y="1543280"/>
            <a:ext cx="4962459" cy="4120920"/>
          </a:xfrm>
        </p:spPr>
        <p:txBody>
          <a:bodyPr vert="horz" lIns="0" tIns="0" rIns="0" bIns="0" rtlCol="0">
            <a:noAutofit/>
          </a:bodyPr>
          <a:lstStyle>
            <a:lvl1pPr>
              <a:defRPr lang="en-US" dirty="0">
                <a:solidFill>
                  <a:schemeClr val="bg1"/>
                </a:solidFill>
              </a:defRPr>
            </a:lvl1pPr>
          </a:lstStyle>
          <a:p>
            <a:pPr lvl="0"/>
            <a:r>
              <a:rPr lang="en-GB"/>
              <a:t>Agenda Point 1</a:t>
            </a:r>
          </a:p>
          <a:p>
            <a:pPr lvl="0"/>
            <a:r>
              <a:rPr lang="en-GB"/>
              <a:t>Agenda Point 2</a:t>
            </a:r>
          </a:p>
          <a:p>
            <a:pPr lvl="0"/>
            <a:r>
              <a:rPr lang="en-GB"/>
              <a:t>Agenda Point 3</a:t>
            </a:r>
          </a:p>
          <a:p>
            <a:pPr lvl="0"/>
            <a:r>
              <a:rPr lang="en-GB"/>
              <a:t>Agenda Point 4</a:t>
            </a:r>
          </a:p>
          <a:p>
            <a:pPr lvl="0"/>
            <a:r>
              <a:rPr lang="en-GB"/>
              <a:t>Agenda Point 5</a:t>
            </a:r>
          </a:p>
          <a:p>
            <a:pPr lvl="0"/>
            <a:endParaRPr lang="en-US"/>
          </a:p>
        </p:txBody>
      </p:sp>
      <p:sp>
        <p:nvSpPr>
          <p:cNvPr id="11" name="Title 1">
            <a:extLst>
              <a:ext uri="{FF2B5EF4-FFF2-40B4-BE49-F238E27FC236}">
                <a16:creationId xmlns:a16="http://schemas.microsoft.com/office/drawing/2014/main" id="{FE79B8C7-3E88-2A43-95F9-C11189C5C080}"/>
              </a:ext>
            </a:extLst>
          </p:cNvPr>
          <p:cNvSpPr>
            <a:spLocks noGrp="1"/>
          </p:cNvSpPr>
          <p:nvPr>
            <p:ph type="title"/>
          </p:nvPr>
        </p:nvSpPr>
        <p:spPr>
          <a:xfrm>
            <a:off x="462861" y="467229"/>
            <a:ext cx="4962459" cy="409077"/>
          </a:xfrm>
          <a:prstGeom prst="rect">
            <a:avLst/>
          </a:prstGeom>
        </p:spPr>
        <p:txBody>
          <a:bodyPr/>
          <a:lstStyle>
            <a:lvl1pPr>
              <a:defRPr>
                <a:solidFill>
                  <a:schemeClr val="bg2"/>
                </a:solidFill>
              </a:defRPr>
            </a:lvl1pPr>
          </a:lstStyle>
          <a:p>
            <a:endParaRPr lang="en-US"/>
          </a:p>
        </p:txBody>
      </p:sp>
      <p:sp>
        <p:nvSpPr>
          <p:cNvPr id="12" name="Rectangle 11">
            <a:extLst>
              <a:ext uri="{FF2B5EF4-FFF2-40B4-BE49-F238E27FC236}">
                <a16:creationId xmlns:a16="http://schemas.microsoft.com/office/drawing/2014/main" id="{06EF2632-1168-594B-BC0D-91C371FA0E36}"/>
              </a:ext>
            </a:extLst>
          </p:cNvPr>
          <p:cNvSpPr/>
          <p:nvPr userDrawn="1"/>
        </p:nvSpPr>
        <p:spPr>
          <a:xfrm>
            <a:off x="462863" y="5726581"/>
            <a:ext cx="200132" cy="1135657"/>
          </a:xfrm>
          <a:prstGeom prst="rect">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4" name="Rectangle 13">
            <a:extLst>
              <a:ext uri="{FF2B5EF4-FFF2-40B4-BE49-F238E27FC236}">
                <a16:creationId xmlns:a16="http://schemas.microsoft.com/office/drawing/2014/main" id="{BA828309-A9B4-0F4E-9CF2-48403BFCB76C}"/>
              </a:ext>
            </a:extLst>
          </p:cNvPr>
          <p:cNvSpPr/>
          <p:nvPr userDrawn="1"/>
        </p:nvSpPr>
        <p:spPr>
          <a:xfrm>
            <a:off x="599127" y="6404703"/>
            <a:ext cx="200132" cy="202406"/>
          </a:xfrm>
          <a:prstGeom prst="rect">
            <a:avLst/>
          </a:prstGeom>
          <a:no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Tree>
    <p:extLst>
      <p:ext uri="{BB962C8B-B14F-4D97-AF65-F5344CB8AC3E}">
        <p14:creationId xmlns:p14="http://schemas.microsoft.com/office/powerpoint/2010/main" val="2832472876"/>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8_2clum-blkleft-title-sub-pattern">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61D865E-4F53-9243-8E69-490F21D1F74A}"/>
              </a:ext>
            </a:extLst>
          </p:cNvPr>
          <p:cNvSpPr/>
          <p:nvPr/>
        </p:nvSpPr>
        <p:spPr>
          <a:xfrm>
            <a:off x="0" y="0"/>
            <a:ext cx="6096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2" name="Text Placeholder 6">
            <a:extLst>
              <a:ext uri="{FF2B5EF4-FFF2-40B4-BE49-F238E27FC236}">
                <a16:creationId xmlns:a16="http://schemas.microsoft.com/office/drawing/2014/main" id="{84FEF639-828D-9E43-AAC3-670167C3686A}"/>
              </a:ext>
            </a:extLst>
          </p:cNvPr>
          <p:cNvSpPr>
            <a:spLocks noGrp="1"/>
          </p:cNvSpPr>
          <p:nvPr>
            <p:ph type="body" sz="quarter" idx="15"/>
          </p:nvPr>
        </p:nvSpPr>
        <p:spPr>
          <a:xfrm>
            <a:off x="458788" y="984157"/>
            <a:ext cx="5212080" cy="246221"/>
          </a:xfrm>
          <a:prstGeom prst="rect">
            <a:avLst/>
          </a:prstGeom>
        </p:spPr>
        <p:txBody>
          <a:bodyPr>
            <a:spAutoFit/>
          </a:bodyPr>
          <a:lstStyle>
            <a:lvl1pPr marL="0" indent="0">
              <a:buNone/>
              <a:defRPr sz="1600" b="0" i="0">
                <a:solidFill>
                  <a:schemeClr val="bg2"/>
                </a:solidFill>
                <a:latin typeface="Suisse Int'l Medium" panose="020B0504000000000000" pitchFamily="34" charset="-78"/>
                <a:cs typeface="Suisse Int'l Medium" panose="020B0504000000000000" pitchFamily="34" charset="-78"/>
              </a:defRPr>
            </a:lvl1pPr>
          </a:lstStyle>
          <a:p>
            <a:pPr lvl="0"/>
            <a:r>
              <a:rPr lang="en-US"/>
              <a:t>Click to edit Master text styles</a:t>
            </a:r>
          </a:p>
        </p:txBody>
      </p:sp>
      <p:sp>
        <p:nvSpPr>
          <p:cNvPr id="15" name="Title 1">
            <a:extLst>
              <a:ext uri="{FF2B5EF4-FFF2-40B4-BE49-F238E27FC236}">
                <a16:creationId xmlns:a16="http://schemas.microsoft.com/office/drawing/2014/main" id="{74E09E1B-22F6-244D-AFEE-DB54290499A0}"/>
              </a:ext>
            </a:extLst>
          </p:cNvPr>
          <p:cNvSpPr>
            <a:spLocks noGrp="1"/>
          </p:cNvSpPr>
          <p:nvPr>
            <p:ph type="title"/>
          </p:nvPr>
        </p:nvSpPr>
        <p:spPr>
          <a:xfrm>
            <a:off x="462863" y="467226"/>
            <a:ext cx="5212080" cy="332783"/>
          </a:xfrm>
          <a:prstGeom prst="rect">
            <a:avLst/>
          </a:prstGeom>
        </p:spPr>
        <p:txBody>
          <a:bodyPr>
            <a:spAutoFit/>
          </a:bodyPr>
          <a:lstStyle>
            <a:lvl1pPr>
              <a:defRPr sz="2400" b="1" i="0">
                <a:solidFill>
                  <a:schemeClr val="bg2"/>
                </a:solidFill>
                <a:latin typeface="Suisse Int'l Bold" panose="020B0504000000000000" pitchFamily="34" charset="-78"/>
                <a:cs typeface="Suisse Int'l Bold" panose="020B0504000000000000" pitchFamily="34" charset="-78"/>
              </a:defRPr>
            </a:lvl1pPr>
          </a:lstStyle>
          <a:p>
            <a:r>
              <a:rPr lang="en-US"/>
              <a:t>Click to edit Master title style</a:t>
            </a:r>
          </a:p>
        </p:txBody>
      </p:sp>
      <p:sp>
        <p:nvSpPr>
          <p:cNvPr id="10" name="Rectangle 9">
            <a:extLst>
              <a:ext uri="{FF2B5EF4-FFF2-40B4-BE49-F238E27FC236}">
                <a16:creationId xmlns:a16="http://schemas.microsoft.com/office/drawing/2014/main" id="{EB6515A5-EBDB-3E43-8C67-EA03BD7790DD}"/>
              </a:ext>
            </a:extLst>
          </p:cNvPr>
          <p:cNvSpPr/>
          <p:nvPr/>
        </p:nvSpPr>
        <p:spPr>
          <a:xfrm>
            <a:off x="-172277" y="6275264"/>
            <a:ext cx="2055053" cy="246221"/>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1" name="Rectangle 10">
            <a:extLst>
              <a:ext uri="{FF2B5EF4-FFF2-40B4-BE49-F238E27FC236}">
                <a16:creationId xmlns:a16="http://schemas.microsoft.com/office/drawing/2014/main" id="{678CAF8B-5B04-E34A-AC90-A1AF083B8426}"/>
              </a:ext>
            </a:extLst>
          </p:cNvPr>
          <p:cNvSpPr/>
          <p:nvPr/>
        </p:nvSpPr>
        <p:spPr>
          <a:xfrm>
            <a:off x="1474657" y="6161022"/>
            <a:ext cx="228475" cy="228474"/>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3" name="Rectangle 12">
            <a:extLst>
              <a:ext uri="{FF2B5EF4-FFF2-40B4-BE49-F238E27FC236}">
                <a16:creationId xmlns:a16="http://schemas.microsoft.com/office/drawing/2014/main" id="{9DCAF169-776F-AE41-A102-7C277D24EAB9}"/>
              </a:ext>
            </a:extLst>
          </p:cNvPr>
          <p:cNvSpPr/>
          <p:nvPr/>
        </p:nvSpPr>
        <p:spPr>
          <a:xfrm>
            <a:off x="4999399" y="5293243"/>
            <a:ext cx="522423" cy="522422"/>
          </a:xfrm>
          <a:prstGeom prst="rect">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4" name="Rectangle 13">
            <a:extLst>
              <a:ext uri="{FF2B5EF4-FFF2-40B4-BE49-F238E27FC236}">
                <a16:creationId xmlns:a16="http://schemas.microsoft.com/office/drawing/2014/main" id="{C3B6499F-91C6-2A46-A14A-1AA90EF4DBCE}"/>
              </a:ext>
            </a:extLst>
          </p:cNvPr>
          <p:cNvSpPr/>
          <p:nvPr/>
        </p:nvSpPr>
        <p:spPr>
          <a:xfrm>
            <a:off x="5391824" y="5153724"/>
            <a:ext cx="279049" cy="279049"/>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9" name="Rectangle 8">
            <a:extLst>
              <a:ext uri="{FF2B5EF4-FFF2-40B4-BE49-F238E27FC236}">
                <a16:creationId xmlns:a16="http://schemas.microsoft.com/office/drawing/2014/main" id="{4D505C30-A354-9D44-8F6C-507E4028E56B}"/>
              </a:ext>
            </a:extLst>
          </p:cNvPr>
          <p:cNvSpPr/>
          <p:nvPr userDrawn="1"/>
        </p:nvSpPr>
        <p:spPr>
          <a:xfrm>
            <a:off x="0" y="0"/>
            <a:ext cx="6096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6" name="Rectangle 15">
            <a:extLst>
              <a:ext uri="{FF2B5EF4-FFF2-40B4-BE49-F238E27FC236}">
                <a16:creationId xmlns:a16="http://schemas.microsoft.com/office/drawing/2014/main" id="{05784762-B2D0-B349-9B8B-9CBB7C31D580}"/>
              </a:ext>
            </a:extLst>
          </p:cNvPr>
          <p:cNvSpPr/>
          <p:nvPr userDrawn="1"/>
        </p:nvSpPr>
        <p:spPr>
          <a:xfrm>
            <a:off x="-172277" y="6275264"/>
            <a:ext cx="2055053" cy="246221"/>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7" name="Rectangle 16">
            <a:extLst>
              <a:ext uri="{FF2B5EF4-FFF2-40B4-BE49-F238E27FC236}">
                <a16:creationId xmlns:a16="http://schemas.microsoft.com/office/drawing/2014/main" id="{EC4D9E4E-576B-DF48-9C87-FCF161C19E2C}"/>
              </a:ext>
            </a:extLst>
          </p:cNvPr>
          <p:cNvSpPr/>
          <p:nvPr userDrawn="1"/>
        </p:nvSpPr>
        <p:spPr>
          <a:xfrm>
            <a:off x="1474657" y="6161022"/>
            <a:ext cx="228475" cy="228474"/>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8" name="Rectangle 17">
            <a:extLst>
              <a:ext uri="{FF2B5EF4-FFF2-40B4-BE49-F238E27FC236}">
                <a16:creationId xmlns:a16="http://schemas.microsoft.com/office/drawing/2014/main" id="{AF75D828-099F-7843-8844-25285C79B248}"/>
              </a:ext>
            </a:extLst>
          </p:cNvPr>
          <p:cNvSpPr/>
          <p:nvPr userDrawn="1"/>
        </p:nvSpPr>
        <p:spPr>
          <a:xfrm>
            <a:off x="4999399" y="5293243"/>
            <a:ext cx="522423" cy="522422"/>
          </a:xfrm>
          <a:prstGeom prst="rect">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9" name="Rectangle 18">
            <a:extLst>
              <a:ext uri="{FF2B5EF4-FFF2-40B4-BE49-F238E27FC236}">
                <a16:creationId xmlns:a16="http://schemas.microsoft.com/office/drawing/2014/main" id="{463C7EAD-B084-1B4C-8EFB-974B39291849}"/>
              </a:ext>
            </a:extLst>
          </p:cNvPr>
          <p:cNvSpPr/>
          <p:nvPr userDrawn="1"/>
        </p:nvSpPr>
        <p:spPr>
          <a:xfrm>
            <a:off x="5391824" y="5153724"/>
            <a:ext cx="279049" cy="279049"/>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Tree>
    <p:extLst>
      <p:ext uri="{BB962C8B-B14F-4D97-AF65-F5344CB8AC3E}">
        <p14:creationId xmlns:p14="http://schemas.microsoft.com/office/powerpoint/2010/main" val="2053919856"/>
      </p:ext>
    </p:extLst>
  </p:cSld>
  <p:clrMapOvr>
    <a:masterClrMapping/>
  </p:clrMapOvr>
  <p:extLst>
    <p:ext uri="{DCECCB84-F9BA-43D5-87BE-67443E8EF086}">
      <p15:sldGuideLst xmlns:p15="http://schemas.microsoft.com/office/powerpoint/2012/main">
        <p15:guide id="1" orient="horz" pos="4104">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p:cSld name="9_2clum-blkleft-pattern">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61D865E-4F53-9243-8E69-490F21D1F74A}"/>
              </a:ext>
            </a:extLst>
          </p:cNvPr>
          <p:cNvSpPr/>
          <p:nvPr/>
        </p:nvSpPr>
        <p:spPr>
          <a:xfrm>
            <a:off x="0" y="0"/>
            <a:ext cx="6096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5" name="Title 1">
            <a:extLst>
              <a:ext uri="{FF2B5EF4-FFF2-40B4-BE49-F238E27FC236}">
                <a16:creationId xmlns:a16="http://schemas.microsoft.com/office/drawing/2014/main" id="{74E09E1B-22F6-244D-AFEE-DB54290499A0}"/>
              </a:ext>
            </a:extLst>
          </p:cNvPr>
          <p:cNvSpPr>
            <a:spLocks noGrp="1"/>
          </p:cNvSpPr>
          <p:nvPr>
            <p:ph type="title"/>
          </p:nvPr>
        </p:nvSpPr>
        <p:spPr>
          <a:xfrm>
            <a:off x="462863" y="467226"/>
            <a:ext cx="5212080" cy="332783"/>
          </a:xfrm>
          <a:prstGeom prst="rect">
            <a:avLst/>
          </a:prstGeom>
        </p:spPr>
        <p:txBody>
          <a:bodyPr>
            <a:spAutoFit/>
          </a:bodyPr>
          <a:lstStyle>
            <a:lvl1pPr>
              <a:defRPr sz="2400" b="1" i="0">
                <a:solidFill>
                  <a:schemeClr val="bg2"/>
                </a:solidFill>
                <a:latin typeface="Suisse Int'l Bold" panose="020B0504000000000000" pitchFamily="34" charset="-78"/>
                <a:cs typeface="Suisse Int'l Bold" panose="020B0504000000000000" pitchFamily="34" charset="-78"/>
              </a:defRPr>
            </a:lvl1pPr>
          </a:lstStyle>
          <a:p>
            <a:r>
              <a:rPr lang="en-US"/>
              <a:t>Click to edit Master title style</a:t>
            </a:r>
          </a:p>
        </p:txBody>
      </p:sp>
      <p:sp>
        <p:nvSpPr>
          <p:cNvPr id="7" name="Rectangle 6">
            <a:extLst>
              <a:ext uri="{FF2B5EF4-FFF2-40B4-BE49-F238E27FC236}">
                <a16:creationId xmlns:a16="http://schemas.microsoft.com/office/drawing/2014/main" id="{4062E2DF-8DAE-1342-8D06-59F0C21D77FB}"/>
              </a:ext>
            </a:extLst>
          </p:cNvPr>
          <p:cNvSpPr/>
          <p:nvPr/>
        </p:nvSpPr>
        <p:spPr>
          <a:xfrm>
            <a:off x="1418893" y="6017619"/>
            <a:ext cx="1423987" cy="228474"/>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8" name="Rectangle 7">
            <a:extLst>
              <a:ext uri="{FF2B5EF4-FFF2-40B4-BE49-F238E27FC236}">
                <a16:creationId xmlns:a16="http://schemas.microsoft.com/office/drawing/2014/main" id="{75376E1D-A334-F147-97FC-CDB6F06DA135}"/>
              </a:ext>
            </a:extLst>
          </p:cNvPr>
          <p:cNvSpPr/>
          <p:nvPr/>
        </p:nvSpPr>
        <p:spPr>
          <a:xfrm>
            <a:off x="2434757" y="5903382"/>
            <a:ext cx="228475" cy="228474"/>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9" name="Rectangle 8">
            <a:extLst>
              <a:ext uri="{FF2B5EF4-FFF2-40B4-BE49-F238E27FC236}">
                <a16:creationId xmlns:a16="http://schemas.microsoft.com/office/drawing/2014/main" id="{A86F82C1-EBD7-8D45-B929-A938556F039D}"/>
              </a:ext>
            </a:extLst>
          </p:cNvPr>
          <p:cNvSpPr/>
          <p:nvPr/>
        </p:nvSpPr>
        <p:spPr>
          <a:xfrm>
            <a:off x="4999399" y="4994659"/>
            <a:ext cx="522423" cy="522422"/>
          </a:xfrm>
          <a:prstGeom prst="rect">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0" name="Rectangle 9">
            <a:extLst>
              <a:ext uri="{FF2B5EF4-FFF2-40B4-BE49-F238E27FC236}">
                <a16:creationId xmlns:a16="http://schemas.microsoft.com/office/drawing/2014/main" id="{B2C6D701-1708-D74B-A2B5-5B08BC8F10F5}"/>
              </a:ext>
            </a:extLst>
          </p:cNvPr>
          <p:cNvSpPr/>
          <p:nvPr/>
        </p:nvSpPr>
        <p:spPr>
          <a:xfrm>
            <a:off x="5391824" y="4855140"/>
            <a:ext cx="279049" cy="279049"/>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1" name="Rectangle 10">
            <a:extLst>
              <a:ext uri="{FF2B5EF4-FFF2-40B4-BE49-F238E27FC236}">
                <a16:creationId xmlns:a16="http://schemas.microsoft.com/office/drawing/2014/main" id="{48C125B5-F57D-7D4C-95E0-9C500FF4E34B}"/>
              </a:ext>
            </a:extLst>
          </p:cNvPr>
          <p:cNvSpPr/>
          <p:nvPr/>
        </p:nvSpPr>
        <p:spPr>
          <a:xfrm>
            <a:off x="491262" y="5313092"/>
            <a:ext cx="1168839" cy="1168838"/>
          </a:xfrm>
          <a:prstGeom prst="rect">
            <a:avLst/>
          </a:prstGeom>
          <a:noFill/>
          <a:ln w="603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7" name="Text Placeholder 6">
            <a:extLst>
              <a:ext uri="{FF2B5EF4-FFF2-40B4-BE49-F238E27FC236}">
                <a16:creationId xmlns:a16="http://schemas.microsoft.com/office/drawing/2014/main" id="{C3FA5C11-A897-2440-8A60-8AA2C5BC2E17}"/>
              </a:ext>
            </a:extLst>
          </p:cNvPr>
          <p:cNvSpPr>
            <a:spLocks noGrp="1"/>
          </p:cNvSpPr>
          <p:nvPr>
            <p:ph type="body" sz="quarter" idx="15"/>
          </p:nvPr>
        </p:nvSpPr>
        <p:spPr>
          <a:xfrm>
            <a:off x="458788" y="984157"/>
            <a:ext cx="5212080" cy="246221"/>
          </a:xfrm>
          <a:prstGeom prst="rect">
            <a:avLst/>
          </a:prstGeom>
        </p:spPr>
        <p:txBody>
          <a:bodyPr>
            <a:spAutoFit/>
          </a:bodyPr>
          <a:lstStyle>
            <a:lvl1pPr marL="0" indent="0">
              <a:buNone/>
              <a:defRPr sz="1600" b="0" i="0">
                <a:solidFill>
                  <a:schemeClr val="bg2"/>
                </a:solidFill>
                <a:latin typeface="Suisse Int'l Medium" panose="020B0504000000000000" pitchFamily="34" charset="-78"/>
                <a:cs typeface="Suisse Int'l Medium" panose="020B0504000000000000" pitchFamily="34" charset="-78"/>
              </a:defRPr>
            </a:lvl1pPr>
          </a:lstStyle>
          <a:p>
            <a:pPr lvl="0"/>
            <a:r>
              <a:rPr lang="en-US"/>
              <a:t>Click to edit Master text styles</a:t>
            </a:r>
          </a:p>
        </p:txBody>
      </p:sp>
      <p:sp>
        <p:nvSpPr>
          <p:cNvPr id="12" name="Rectangle 11">
            <a:extLst>
              <a:ext uri="{FF2B5EF4-FFF2-40B4-BE49-F238E27FC236}">
                <a16:creationId xmlns:a16="http://schemas.microsoft.com/office/drawing/2014/main" id="{0CB94E96-F1D9-E04F-8AC0-367D0EF37A68}"/>
              </a:ext>
            </a:extLst>
          </p:cNvPr>
          <p:cNvSpPr/>
          <p:nvPr userDrawn="1"/>
        </p:nvSpPr>
        <p:spPr>
          <a:xfrm>
            <a:off x="0" y="0"/>
            <a:ext cx="6096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3" name="Rectangle 12">
            <a:extLst>
              <a:ext uri="{FF2B5EF4-FFF2-40B4-BE49-F238E27FC236}">
                <a16:creationId xmlns:a16="http://schemas.microsoft.com/office/drawing/2014/main" id="{C97E88B2-1A2C-0E45-8824-C0A07476D1BD}"/>
              </a:ext>
            </a:extLst>
          </p:cNvPr>
          <p:cNvSpPr/>
          <p:nvPr userDrawn="1"/>
        </p:nvSpPr>
        <p:spPr>
          <a:xfrm>
            <a:off x="1418893" y="6017619"/>
            <a:ext cx="1423987" cy="228474"/>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4" name="Rectangle 13">
            <a:extLst>
              <a:ext uri="{FF2B5EF4-FFF2-40B4-BE49-F238E27FC236}">
                <a16:creationId xmlns:a16="http://schemas.microsoft.com/office/drawing/2014/main" id="{C816E3CA-33BC-2249-AE22-50F454686C04}"/>
              </a:ext>
            </a:extLst>
          </p:cNvPr>
          <p:cNvSpPr/>
          <p:nvPr userDrawn="1"/>
        </p:nvSpPr>
        <p:spPr>
          <a:xfrm>
            <a:off x="2434757" y="5903382"/>
            <a:ext cx="228475" cy="228474"/>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6" name="Rectangle 15">
            <a:extLst>
              <a:ext uri="{FF2B5EF4-FFF2-40B4-BE49-F238E27FC236}">
                <a16:creationId xmlns:a16="http://schemas.microsoft.com/office/drawing/2014/main" id="{DA2B33F4-D6B3-7343-9F45-599B29979C22}"/>
              </a:ext>
            </a:extLst>
          </p:cNvPr>
          <p:cNvSpPr/>
          <p:nvPr userDrawn="1"/>
        </p:nvSpPr>
        <p:spPr>
          <a:xfrm>
            <a:off x="4999399" y="4994659"/>
            <a:ext cx="522423" cy="522422"/>
          </a:xfrm>
          <a:prstGeom prst="rect">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8" name="Rectangle 17">
            <a:extLst>
              <a:ext uri="{FF2B5EF4-FFF2-40B4-BE49-F238E27FC236}">
                <a16:creationId xmlns:a16="http://schemas.microsoft.com/office/drawing/2014/main" id="{8E497183-ABF6-1C41-B727-58CD633450C9}"/>
              </a:ext>
            </a:extLst>
          </p:cNvPr>
          <p:cNvSpPr/>
          <p:nvPr userDrawn="1"/>
        </p:nvSpPr>
        <p:spPr>
          <a:xfrm>
            <a:off x="5391824" y="4855140"/>
            <a:ext cx="279049" cy="279049"/>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9" name="Rectangle 18">
            <a:extLst>
              <a:ext uri="{FF2B5EF4-FFF2-40B4-BE49-F238E27FC236}">
                <a16:creationId xmlns:a16="http://schemas.microsoft.com/office/drawing/2014/main" id="{A1C5338E-E03B-8B4C-9C33-7ED9A5CEF27D}"/>
              </a:ext>
            </a:extLst>
          </p:cNvPr>
          <p:cNvSpPr/>
          <p:nvPr userDrawn="1"/>
        </p:nvSpPr>
        <p:spPr>
          <a:xfrm>
            <a:off x="491262" y="5313092"/>
            <a:ext cx="1168839" cy="1168838"/>
          </a:xfrm>
          <a:prstGeom prst="rect">
            <a:avLst/>
          </a:prstGeom>
          <a:noFill/>
          <a:ln w="603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Tree>
    <p:extLst>
      <p:ext uri="{BB962C8B-B14F-4D97-AF65-F5344CB8AC3E}">
        <p14:creationId xmlns:p14="http://schemas.microsoft.com/office/powerpoint/2010/main" val="1102302409"/>
      </p:ext>
    </p:extLst>
  </p:cSld>
  <p:clrMapOvr>
    <a:masterClrMapping/>
  </p:clrMapOvr>
  <p:extLst>
    <p:ext uri="{DCECCB84-F9BA-43D5-87BE-67443E8EF086}">
      <p15:sldGuideLst xmlns:p15="http://schemas.microsoft.com/office/powerpoint/2012/main">
        <p15:guide id="1" orient="horz" pos="4104">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p:cSld name="10_2clum-blkleft-picright">
    <p:spTree>
      <p:nvGrpSpPr>
        <p:cNvPr id="1" name=""/>
        <p:cNvGrpSpPr/>
        <p:nvPr/>
      </p:nvGrpSpPr>
      <p:grpSpPr>
        <a:xfrm>
          <a:off x="0" y="0"/>
          <a:ext cx="0" cy="0"/>
          <a:chOff x="0" y="0"/>
          <a:chExt cx="0" cy="0"/>
        </a:xfrm>
      </p:grpSpPr>
      <p:sp>
        <p:nvSpPr>
          <p:cNvPr id="13" name="Picture Placeholder 13">
            <a:extLst>
              <a:ext uri="{FF2B5EF4-FFF2-40B4-BE49-F238E27FC236}">
                <a16:creationId xmlns:a16="http://schemas.microsoft.com/office/drawing/2014/main" id="{2140F688-D36B-7244-9E0F-8B157726662B}"/>
              </a:ext>
            </a:extLst>
          </p:cNvPr>
          <p:cNvSpPr>
            <a:spLocks noGrp="1"/>
          </p:cNvSpPr>
          <p:nvPr>
            <p:ph type="pic" sz="quarter" idx="16"/>
          </p:nvPr>
        </p:nvSpPr>
        <p:spPr>
          <a:xfrm>
            <a:off x="6096001" y="0"/>
            <a:ext cx="6105728" cy="6858000"/>
          </a:xfrm>
        </p:spPr>
        <p:txBody>
          <a:bodyPr anchor="ctr"/>
          <a:lstStyle>
            <a:lvl1pPr marL="0" indent="0" algn="ctr">
              <a:buNone/>
              <a:defRPr/>
            </a:lvl1pPr>
          </a:lstStyle>
          <a:p>
            <a:r>
              <a:rPr lang="en-US"/>
              <a:t>Click icon to add picture</a:t>
            </a:r>
          </a:p>
        </p:txBody>
      </p:sp>
      <p:sp>
        <p:nvSpPr>
          <p:cNvPr id="2" name="Rectangle 1">
            <a:extLst>
              <a:ext uri="{FF2B5EF4-FFF2-40B4-BE49-F238E27FC236}">
                <a16:creationId xmlns:a16="http://schemas.microsoft.com/office/drawing/2014/main" id="{961D865E-4F53-9243-8E69-490F21D1F74A}"/>
              </a:ext>
            </a:extLst>
          </p:cNvPr>
          <p:cNvSpPr/>
          <p:nvPr/>
        </p:nvSpPr>
        <p:spPr>
          <a:xfrm>
            <a:off x="-1" y="0"/>
            <a:ext cx="6223001"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5" name="Title 1">
            <a:extLst>
              <a:ext uri="{FF2B5EF4-FFF2-40B4-BE49-F238E27FC236}">
                <a16:creationId xmlns:a16="http://schemas.microsoft.com/office/drawing/2014/main" id="{74E09E1B-22F6-244D-AFEE-DB54290499A0}"/>
              </a:ext>
            </a:extLst>
          </p:cNvPr>
          <p:cNvSpPr>
            <a:spLocks noGrp="1"/>
          </p:cNvSpPr>
          <p:nvPr>
            <p:ph type="title"/>
          </p:nvPr>
        </p:nvSpPr>
        <p:spPr>
          <a:xfrm>
            <a:off x="462863" y="467226"/>
            <a:ext cx="5212080" cy="332783"/>
          </a:xfrm>
          <a:prstGeom prst="rect">
            <a:avLst/>
          </a:prstGeom>
        </p:spPr>
        <p:txBody>
          <a:bodyPr>
            <a:spAutoFit/>
          </a:bodyPr>
          <a:lstStyle>
            <a:lvl1pPr>
              <a:defRPr sz="2400" b="1" i="0">
                <a:solidFill>
                  <a:schemeClr val="bg2"/>
                </a:solidFill>
                <a:latin typeface="Suisse Int'l Bold" panose="020B0504000000000000" pitchFamily="34" charset="-78"/>
                <a:cs typeface="Suisse Int'l Bold" panose="020B0504000000000000" pitchFamily="34" charset="-78"/>
              </a:defRPr>
            </a:lvl1pPr>
          </a:lstStyle>
          <a:p>
            <a:r>
              <a:rPr lang="en-US"/>
              <a:t>Click to edit Master title style</a:t>
            </a:r>
          </a:p>
        </p:txBody>
      </p:sp>
      <p:sp>
        <p:nvSpPr>
          <p:cNvPr id="7" name="Rectangle 6">
            <a:extLst>
              <a:ext uri="{FF2B5EF4-FFF2-40B4-BE49-F238E27FC236}">
                <a16:creationId xmlns:a16="http://schemas.microsoft.com/office/drawing/2014/main" id="{4062E2DF-8DAE-1342-8D06-59F0C21D77FB}"/>
              </a:ext>
            </a:extLst>
          </p:cNvPr>
          <p:cNvSpPr/>
          <p:nvPr/>
        </p:nvSpPr>
        <p:spPr>
          <a:xfrm>
            <a:off x="1418893" y="6017619"/>
            <a:ext cx="1423987" cy="228474"/>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8" name="Rectangle 7">
            <a:extLst>
              <a:ext uri="{FF2B5EF4-FFF2-40B4-BE49-F238E27FC236}">
                <a16:creationId xmlns:a16="http://schemas.microsoft.com/office/drawing/2014/main" id="{75376E1D-A334-F147-97FC-CDB6F06DA135}"/>
              </a:ext>
            </a:extLst>
          </p:cNvPr>
          <p:cNvSpPr/>
          <p:nvPr/>
        </p:nvSpPr>
        <p:spPr>
          <a:xfrm>
            <a:off x="2434757" y="5903382"/>
            <a:ext cx="228475" cy="228474"/>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9" name="Rectangle 8">
            <a:extLst>
              <a:ext uri="{FF2B5EF4-FFF2-40B4-BE49-F238E27FC236}">
                <a16:creationId xmlns:a16="http://schemas.microsoft.com/office/drawing/2014/main" id="{A86F82C1-EBD7-8D45-B929-A938556F039D}"/>
              </a:ext>
            </a:extLst>
          </p:cNvPr>
          <p:cNvSpPr/>
          <p:nvPr/>
        </p:nvSpPr>
        <p:spPr>
          <a:xfrm>
            <a:off x="4999399" y="4994659"/>
            <a:ext cx="522423" cy="522422"/>
          </a:xfrm>
          <a:prstGeom prst="rect">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0" name="Rectangle 9">
            <a:extLst>
              <a:ext uri="{FF2B5EF4-FFF2-40B4-BE49-F238E27FC236}">
                <a16:creationId xmlns:a16="http://schemas.microsoft.com/office/drawing/2014/main" id="{B2C6D701-1708-D74B-A2B5-5B08BC8F10F5}"/>
              </a:ext>
            </a:extLst>
          </p:cNvPr>
          <p:cNvSpPr/>
          <p:nvPr/>
        </p:nvSpPr>
        <p:spPr>
          <a:xfrm>
            <a:off x="5391824" y="4855140"/>
            <a:ext cx="279049" cy="279049"/>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1" name="Rectangle 10">
            <a:extLst>
              <a:ext uri="{FF2B5EF4-FFF2-40B4-BE49-F238E27FC236}">
                <a16:creationId xmlns:a16="http://schemas.microsoft.com/office/drawing/2014/main" id="{48C125B5-F57D-7D4C-95E0-9C500FF4E34B}"/>
              </a:ext>
            </a:extLst>
          </p:cNvPr>
          <p:cNvSpPr/>
          <p:nvPr/>
        </p:nvSpPr>
        <p:spPr>
          <a:xfrm>
            <a:off x="491262" y="5313092"/>
            <a:ext cx="1168839" cy="1168838"/>
          </a:xfrm>
          <a:prstGeom prst="rect">
            <a:avLst/>
          </a:prstGeom>
          <a:noFill/>
          <a:ln w="603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2" name="Rectangle 11">
            <a:extLst>
              <a:ext uri="{FF2B5EF4-FFF2-40B4-BE49-F238E27FC236}">
                <a16:creationId xmlns:a16="http://schemas.microsoft.com/office/drawing/2014/main" id="{A9899389-0A9D-684E-B726-0EB18BC70C5A}"/>
              </a:ext>
            </a:extLst>
          </p:cNvPr>
          <p:cNvSpPr/>
          <p:nvPr userDrawn="1"/>
        </p:nvSpPr>
        <p:spPr>
          <a:xfrm>
            <a:off x="-1" y="0"/>
            <a:ext cx="6223001"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4" name="Rectangle 13">
            <a:extLst>
              <a:ext uri="{FF2B5EF4-FFF2-40B4-BE49-F238E27FC236}">
                <a16:creationId xmlns:a16="http://schemas.microsoft.com/office/drawing/2014/main" id="{7A2B3849-8752-5C49-86BE-615656F8D9E7}"/>
              </a:ext>
            </a:extLst>
          </p:cNvPr>
          <p:cNvSpPr/>
          <p:nvPr userDrawn="1"/>
        </p:nvSpPr>
        <p:spPr>
          <a:xfrm>
            <a:off x="1418893" y="6017619"/>
            <a:ext cx="1423987" cy="228474"/>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6" name="Rectangle 15">
            <a:extLst>
              <a:ext uri="{FF2B5EF4-FFF2-40B4-BE49-F238E27FC236}">
                <a16:creationId xmlns:a16="http://schemas.microsoft.com/office/drawing/2014/main" id="{4E45F676-BDC0-D447-9315-F8AB31629E57}"/>
              </a:ext>
            </a:extLst>
          </p:cNvPr>
          <p:cNvSpPr/>
          <p:nvPr userDrawn="1"/>
        </p:nvSpPr>
        <p:spPr>
          <a:xfrm>
            <a:off x="2434757" y="5903382"/>
            <a:ext cx="228475" cy="228474"/>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7" name="Rectangle 16">
            <a:extLst>
              <a:ext uri="{FF2B5EF4-FFF2-40B4-BE49-F238E27FC236}">
                <a16:creationId xmlns:a16="http://schemas.microsoft.com/office/drawing/2014/main" id="{47E527D2-5DA4-D548-A5E7-514C0CD50FD9}"/>
              </a:ext>
            </a:extLst>
          </p:cNvPr>
          <p:cNvSpPr/>
          <p:nvPr userDrawn="1"/>
        </p:nvSpPr>
        <p:spPr>
          <a:xfrm>
            <a:off x="4999399" y="4994659"/>
            <a:ext cx="522423" cy="522422"/>
          </a:xfrm>
          <a:prstGeom prst="rect">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8" name="Rectangle 17">
            <a:extLst>
              <a:ext uri="{FF2B5EF4-FFF2-40B4-BE49-F238E27FC236}">
                <a16:creationId xmlns:a16="http://schemas.microsoft.com/office/drawing/2014/main" id="{32A8B05E-BC4E-C349-9B64-2F910378175D}"/>
              </a:ext>
            </a:extLst>
          </p:cNvPr>
          <p:cNvSpPr/>
          <p:nvPr userDrawn="1"/>
        </p:nvSpPr>
        <p:spPr>
          <a:xfrm>
            <a:off x="5391824" y="4855140"/>
            <a:ext cx="279049" cy="279049"/>
          </a:xfrm>
          <a:prstGeom prst="rect">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9" name="Rectangle 18">
            <a:extLst>
              <a:ext uri="{FF2B5EF4-FFF2-40B4-BE49-F238E27FC236}">
                <a16:creationId xmlns:a16="http://schemas.microsoft.com/office/drawing/2014/main" id="{A7372B18-2D2F-824F-BA77-470B41D393CB}"/>
              </a:ext>
            </a:extLst>
          </p:cNvPr>
          <p:cNvSpPr/>
          <p:nvPr userDrawn="1"/>
        </p:nvSpPr>
        <p:spPr>
          <a:xfrm>
            <a:off x="491262" y="5313092"/>
            <a:ext cx="1168839" cy="1168838"/>
          </a:xfrm>
          <a:prstGeom prst="rect">
            <a:avLst/>
          </a:prstGeom>
          <a:noFill/>
          <a:ln w="603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Tree>
    <p:extLst>
      <p:ext uri="{BB962C8B-B14F-4D97-AF65-F5344CB8AC3E}">
        <p14:creationId xmlns:p14="http://schemas.microsoft.com/office/powerpoint/2010/main" val="1308357010"/>
      </p:ext>
    </p:extLst>
  </p:cSld>
  <p:clrMapOvr>
    <a:masterClrMapping/>
  </p:clrMapOvr>
  <p:extLst>
    <p:ext uri="{DCECCB84-F9BA-43D5-87BE-67443E8EF086}">
      <p15:sldGuideLst xmlns:p15="http://schemas.microsoft.com/office/powerpoint/2012/main">
        <p15:guide id="1" orient="horz" pos="4104">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p:cSld name="12_2clum60/40-contentleft-picright">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2200D881-8325-0A4A-A2C5-4A2C9D27B04C}"/>
              </a:ext>
            </a:extLst>
          </p:cNvPr>
          <p:cNvSpPr>
            <a:spLocks noGrp="1"/>
          </p:cNvSpPr>
          <p:nvPr>
            <p:ph sz="quarter" idx="11"/>
          </p:nvPr>
        </p:nvSpPr>
        <p:spPr>
          <a:xfrm>
            <a:off x="457200" y="1772243"/>
            <a:ext cx="5829301" cy="4171361"/>
          </a:xfrm>
        </p:spPr>
        <p:txBody>
          <a:bodyPr vert="horz" lIns="0" tIns="0" rIns="0" bIns="0" rtlCol="0">
            <a:noAutofit/>
          </a:bodyPr>
          <a:lstStyle>
            <a:lvl1pPr>
              <a:defRPr lang="en-US" smtClean="0"/>
            </a:lvl1pPr>
            <a:lvl2pPr>
              <a:defRPr lang="en-US" smtClean="0"/>
            </a:lvl2pPr>
            <a:lvl3pPr>
              <a:defRPr lang="en-US" smtClean="0"/>
            </a:lvl3pPr>
            <a:lvl4pPr>
              <a:defRPr lang="en-US" smtClean="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Picture Placeholder 6">
            <a:extLst>
              <a:ext uri="{FF2B5EF4-FFF2-40B4-BE49-F238E27FC236}">
                <a16:creationId xmlns:a16="http://schemas.microsoft.com/office/drawing/2014/main" id="{354D3AE0-5131-034D-A6B3-110F73DA07D1}"/>
              </a:ext>
            </a:extLst>
          </p:cNvPr>
          <p:cNvSpPr>
            <a:spLocks noGrp="1"/>
          </p:cNvSpPr>
          <p:nvPr>
            <p:ph type="pic" sz="quarter" idx="12"/>
          </p:nvPr>
        </p:nvSpPr>
        <p:spPr>
          <a:xfrm>
            <a:off x="6845302" y="-25402"/>
            <a:ext cx="5405969" cy="6917267"/>
          </a:xfrm>
          <a:solidFill>
            <a:schemeClr val="bg2">
              <a:lumMod val="95000"/>
            </a:schemeClr>
          </a:solidFill>
        </p:spPr>
        <p:txBody>
          <a:bodyPr anchor="ctr"/>
          <a:lstStyle>
            <a:lvl1pPr marL="0" indent="0" algn="ctr">
              <a:buFontTx/>
              <a:buNone/>
              <a:defRPr/>
            </a:lvl1pPr>
          </a:lstStyle>
          <a:p>
            <a:r>
              <a:rPr lang="en-US"/>
              <a:t>Click icon to add picture</a:t>
            </a:r>
          </a:p>
        </p:txBody>
      </p:sp>
      <p:sp>
        <p:nvSpPr>
          <p:cNvPr id="4" name="Title 3">
            <a:extLst>
              <a:ext uri="{FF2B5EF4-FFF2-40B4-BE49-F238E27FC236}">
                <a16:creationId xmlns:a16="http://schemas.microsoft.com/office/drawing/2014/main" id="{D6B7B8CF-A85F-4650-8A38-F4058195E384}"/>
              </a:ext>
            </a:extLst>
          </p:cNvPr>
          <p:cNvSpPr>
            <a:spLocks noGrp="1"/>
          </p:cNvSpPr>
          <p:nvPr>
            <p:ph type="title"/>
          </p:nvPr>
        </p:nvSpPr>
        <p:spPr>
          <a:xfrm>
            <a:off x="460776" y="460297"/>
            <a:ext cx="5825727" cy="880130"/>
          </a:xfrm>
          <a:prstGeom prst="rect">
            <a:avLst/>
          </a:prstGeom>
        </p:spPr>
        <p:txBody>
          <a:bodyPr/>
          <a:lstStyle/>
          <a:p>
            <a:r>
              <a:rPr lang="en-US"/>
              <a:t>Click to edit Master title style</a:t>
            </a:r>
          </a:p>
        </p:txBody>
      </p:sp>
    </p:spTree>
    <p:extLst>
      <p:ext uri="{BB962C8B-B14F-4D97-AF65-F5344CB8AC3E}">
        <p14:creationId xmlns:p14="http://schemas.microsoft.com/office/powerpoint/2010/main" val="183844404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p:cSld name="14_2clum50/50-titlesubleft-picright">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14DA66A4-30AA-E54E-BBD7-21A70B2FFFDE}"/>
              </a:ext>
            </a:extLst>
          </p:cNvPr>
          <p:cNvSpPr>
            <a:spLocks noGrp="1"/>
          </p:cNvSpPr>
          <p:nvPr>
            <p:ph type="title"/>
          </p:nvPr>
        </p:nvSpPr>
        <p:spPr>
          <a:xfrm>
            <a:off x="462863" y="467226"/>
            <a:ext cx="5438564" cy="1108637"/>
          </a:xfrm>
          <a:prstGeom prst="rect">
            <a:avLst/>
          </a:prstGeom>
        </p:spPr>
        <p:txBody>
          <a:bodyPr wrap="square">
            <a:spAutoFit/>
          </a:bodyPr>
          <a:lstStyle>
            <a:lvl1pPr>
              <a:defRPr sz="4000" b="0" i="0">
                <a:latin typeface="Suisse Int'l Bold" panose="020B0504000000000000" pitchFamily="34" charset="-78"/>
                <a:cs typeface="Suisse Int'l Bold" panose="020B0504000000000000" pitchFamily="34" charset="-78"/>
              </a:defRPr>
            </a:lvl1pPr>
          </a:lstStyle>
          <a:p>
            <a:r>
              <a:rPr lang="en-US"/>
              <a:t>Click to edit Master title style</a:t>
            </a:r>
          </a:p>
        </p:txBody>
      </p:sp>
      <p:sp>
        <p:nvSpPr>
          <p:cNvPr id="7" name="Text Placeholder 6">
            <a:extLst>
              <a:ext uri="{FF2B5EF4-FFF2-40B4-BE49-F238E27FC236}">
                <a16:creationId xmlns:a16="http://schemas.microsoft.com/office/drawing/2014/main" id="{81271A4D-0EE8-6E4C-B04F-BBA7FBA7C926}"/>
              </a:ext>
            </a:extLst>
          </p:cNvPr>
          <p:cNvSpPr>
            <a:spLocks noGrp="1"/>
          </p:cNvSpPr>
          <p:nvPr>
            <p:ph type="body" sz="quarter" idx="15"/>
          </p:nvPr>
        </p:nvSpPr>
        <p:spPr>
          <a:xfrm>
            <a:off x="458793" y="3907160"/>
            <a:ext cx="5442639" cy="215444"/>
          </a:xfrm>
          <a:prstGeom prst="rect">
            <a:avLst/>
          </a:prstGeom>
        </p:spPr>
        <p:txBody>
          <a:bodyPr wrap="square">
            <a:spAutoFit/>
          </a:bodyPr>
          <a:lstStyle>
            <a:lvl1pPr marL="0" indent="0">
              <a:buNone/>
              <a:defRPr sz="1400" b="0" i="0">
                <a:latin typeface="SuisseIntl-Light" panose="020B0304000000000000" pitchFamily="34" charset="-78"/>
                <a:cs typeface="SuisseIntl-Light" panose="020B0304000000000000" pitchFamily="34" charset="-78"/>
              </a:defRPr>
            </a:lvl1pPr>
          </a:lstStyle>
          <a:p>
            <a:pPr lvl="0"/>
            <a:r>
              <a:rPr lang="en-US"/>
              <a:t>Click to edit Master text styles</a:t>
            </a:r>
          </a:p>
        </p:txBody>
      </p:sp>
      <p:sp>
        <p:nvSpPr>
          <p:cNvPr id="3" name="Picture Placeholder 2">
            <a:extLst>
              <a:ext uri="{FF2B5EF4-FFF2-40B4-BE49-F238E27FC236}">
                <a16:creationId xmlns:a16="http://schemas.microsoft.com/office/drawing/2014/main" id="{5650BA9A-A6D1-C646-8642-397489A717B7}"/>
              </a:ext>
            </a:extLst>
          </p:cNvPr>
          <p:cNvSpPr>
            <a:spLocks noGrp="1"/>
          </p:cNvSpPr>
          <p:nvPr>
            <p:ph type="pic" sz="quarter" idx="16"/>
          </p:nvPr>
        </p:nvSpPr>
        <p:spPr>
          <a:xfrm>
            <a:off x="6096004" y="0"/>
            <a:ext cx="6096001" cy="6858000"/>
          </a:xfrm>
          <a:solidFill>
            <a:schemeClr val="bg2">
              <a:lumMod val="95000"/>
            </a:schemeClr>
          </a:solidFill>
        </p:spPr>
        <p:txBody>
          <a:bodyPr anchor="ctr"/>
          <a:lstStyle>
            <a:lvl1pPr marL="0" indent="0" algn="ctr">
              <a:buNone/>
              <a:defRPr/>
            </a:lvl1pPr>
          </a:lstStyle>
          <a:p>
            <a:r>
              <a:rPr lang="en-US"/>
              <a:t>Click icon to add picture</a:t>
            </a:r>
          </a:p>
        </p:txBody>
      </p:sp>
    </p:spTree>
    <p:extLst>
      <p:ext uri="{BB962C8B-B14F-4D97-AF65-F5344CB8AC3E}">
        <p14:creationId xmlns:p14="http://schemas.microsoft.com/office/powerpoint/2010/main" val="403636693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p:cSld name="15_2clum50/50-title-sub">
    <p:spTree>
      <p:nvGrpSpPr>
        <p:cNvPr id="1" name=""/>
        <p:cNvGrpSpPr/>
        <p:nvPr/>
      </p:nvGrpSpPr>
      <p:grpSpPr>
        <a:xfrm>
          <a:off x="0" y="0"/>
          <a:ext cx="0" cy="0"/>
          <a:chOff x="0" y="0"/>
          <a:chExt cx="0" cy="0"/>
        </a:xfrm>
      </p:grpSpPr>
      <p:sp>
        <p:nvSpPr>
          <p:cNvPr id="13" name="Content Placeholder 12">
            <a:extLst>
              <a:ext uri="{FF2B5EF4-FFF2-40B4-BE49-F238E27FC236}">
                <a16:creationId xmlns:a16="http://schemas.microsoft.com/office/drawing/2014/main" id="{117F1452-28F9-B04F-BFDB-9DACC55F3A03}"/>
              </a:ext>
            </a:extLst>
          </p:cNvPr>
          <p:cNvSpPr>
            <a:spLocks noGrp="1"/>
          </p:cNvSpPr>
          <p:nvPr>
            <p:ph sz="quarter" idx="10"/>
          </p:nvPr>
        </p:nvSpPr>
        <p:spPr>
          <a:xfrm>
            <a:off x="468527" y="1792433"/>
            <a:ext cx="5296172" cy="4151171"/>
          </a:xfrm>
        </p:spPr>
        <p:txBody>
          <a:bodyPr vert="horz" lIns="0" tIns="0" rIns="0" bIns="0" rtlCol="0">
            <a:noAutofit/>
          </a:bodyPr>
          <a:lstStyle>
            <a:lvl1pPr>
              <a:defRPr lang="en-US" dirty="0" smtClean="0"/>
            </a:lvl1pPr>
            <a:lvl2pPr>
              <a:defRPr lang="en-US" sz="1600" dirty="0" smtClean="0"/>
            </a:lvl2pPr>
            <a:lvl3pPr>
              <a:defRPr lang="en-US" dirty="0" smtClean="0"/>
            </a:lvl3pPr>
            <a:lvl4pPr>
              <a:defRPr lang="en-US" dirty="0" smtClean="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Content Placeholder 12">
            <a:extLst>
              <a:ext uri="{FF2B5EF4-FFF2-40B4-BE49-F238E27FC236}">
                <a16:creationId xmlns:a16="http://schemas.microsoft.com/office/drawing/2014/main" id="{731275FA-322B-6148-98C0-C2DD1062B507}"/>
              </a:ext>
            </a:extLst>
          </p:cNvPr>
          <p:cNvSpPr>
            <a:spLocks noGrp="1"/>
          </p:cNvSpPr>
          <p:nvPr>
            <p:ph sz="quarter" idx="16"/>
          </p:nvPr>
        </p:nvSpPr>
        <p:spPr>
          <a:xfrm>
            <a:off x="6301413" y="1792435"/>
            <a:ext cx="5286927" cy="4151165"/>
          </a:xfrm>
        </p:spPr>
        <p:txBody>
          <a:bodyPr/>
          <a:lstStyle>
            <a:lvl1pPr>
              <a:defRPr sz="1600" b="0" i="0">
                <a:latin typeface="SuisseIntl-Light" panose="020B0304000000000000" pitchFamily="34" charset="-78"/>
                <a:cs typeface="SuisseIntl-Light" panose="020B0304000000000000" pitchFamily="34" charset="-78"/>
              </a:defRPr>
            </a:lvl1pPr>
            <a:lvl2pPr>
              <a:defRPr sz="1600" b="0" i="0">
                <a:latin typeface="SuisseIntl-Light" panose="020B0304000000000000" pitchFamily="34" charset="-78"/>
                <a:cs typeface="SuisseIntl-Light" panose="020B0304000000000000" pitchFamily="34" charset="-78"/>
              </a:defRPr>
            </a:lvl2pPr>
            <a:lvl3pPr>
              <a:defRPr sz="1200" b="0" i="0">
                <a:latin typeface="SuisseIntl-Light" panose="020B0304000000000000" pitchFamily="34" charset="-78"/>
                <a:cs typeface="SuisseIntl-Light" panose="020B0304000000000000" pitchFamily="34" charset="-78"/>
              </a:defRPr>
            </a:lvl3pPr>
            <a:lvl4pPr>
              <a:defRPr sz="1200" b="0" i="0">
                <a:latin typeface="SuisseIntl-Light" panose="020B0304000000000000" pitchFamily="34" charset="-78"/>
                <a:cs typeface="SuisseIntl-Light" panose="020B0304000000000000" pitchFamily="34" charset="-78"/>
              </a:defRPr>
            </a:lvl4pPr>
            <a:lvl5pPr>
              <a:defRPr sz="1200" b="0" i="0">
                <a:latin typeface="SuisseIntl-Light" panose="020B0304000000000000" pitchFamily="34" charset="-78"/>
                <a:cs typeface="SuisseIntl-Light" panose="020B0304000000000000" pitchFamily="34" charset="-78"/>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itle 1">
            <a:extLst>
              <a:ext uri="{FF2B5EF4-FFF2-40B4-BE49-F238E27FC236}">
                <a16:creationId xmlns:a16="http://schemas.microsoft.com/office/drawing/2014/main" id="{5A71DE7C-CEE5-D445-83C8-0392678451BD}"/>
              </a:ext>
            </a:extLst>
          </p:cNvPr>
          <p:cNvSpPr>
            <a:spLocks noGrp="1"/>
          </p:cNvSpPr>
          <p:nvPr>
            <p:ph type="title"/>
          </p:nvPr>
        </p:nvSpPr>
        <p:spPr>
          <a:xfrm>
            <a:off x="462863" y="467226"/>
            <a:ext cx="11266276" cy="332783"/>
          </a:xfrm>
          <a:prstGeom prst="rect">
            <a:avLst/>
          </a:prstGeom>
        </p:spPr>
        <p:txBody>
          <a:bodyPr>
            <a:spAutoFit/>
          </a:bodyPr>
          <a:lstStyle>
            <a:lvl1pPr>
              <a:defRPr sz="2400" b="0" i="0">
                <a:latin typeface="Suisse Int'l Bold" panose="020B0504000000000000" pitchFamily="34" charset="-78"/>
                <a:cs typeface="Suisse Int'l Bold" panose="020B0504000000000000" pitchFamily="34" charset="-78"/>
              </a:defRPr>
            </a:lvl1pPr>
          </a:lstStyle>
          <a:p>
            <a:r>
              <a:rPr lang="en-US"/>
              <a:t>Click to edit Master title style</a:t>
            </a:r>
          </a:p>
        </p:txBody>
      </p:sp>
      <p:sp>
        <p:nvSpPr>
          <p:cNvPr id="10" name="Text Placeholder 6">
            <a:extLst>
              <a:ext uri="{FF2B5EF4-FFF2-40B4-BE49-F238E27FC236}">
                <a16:creationId xmlns:a16="http://schemas.microsoft.com/office/drawing/2014/main" id="{8AA2EE31-988D-8140-A8A7-6F30AD71CF13}"/>
              </a:ext>
            </a:extLst>
          </p:cNvPr>
          <p:cNvSpPr>
            <a:spLocks noGrp="1"/>
          </p:cNvSpPr>
          <p:nvPr>
            <p:ph type="body" sz="quarter" idx="15"/>
          </p:nvPr>
        </p:nvSpPr>
        <p:spPr>
          <a:xfrm>
            <a:off x="458792" y="869855"/>
            <a:ext cx="11274425" cy="276999"/>
          </a:xfrm>
          <a:prstGeom prst="rect">
            <a:avLst/>
          </a:prstGeom>
        </p:spPr>
        <p:txBody>
          <a:bodyPr>
            <a:spAutoFit/>
          </a:bodyPr>
          <a:lstStyle>
            <a:lvl1pPr marL="0" indent="0">
              <a:buNone/>
              <a:defRPr sz="1800" b="0" i="0">
                <a:latin typeface="SuisseIntl-Light" panose="020B0304000000000000" pitchFamily="34" charset="-78"/>
                <a:cs typeface="SuisseIntl-Light" panose="020B0304000000000000" pitchFamily="34" charset="-78"/>
              </a:defRPr>
            </a:lvl1pPr>
          </a:lstStyle>
          <a:p>
            <a:pPr lvl="0"/>
            <a:r>
              <a:rPr lang="en-US"/>
              <a:t>Click to edit Master text styles</a:t>
            </a:r>
          </a:p>
        </p:txBody>
      </p:sp>
      <p:cxnSp>
        <p:nvCxnSpPr>
          <p:cNvPr id="12" name="Straight Connector 11">
            <a:extLst>
              <a:ext uri="{FF2B5EF4-FFF2-40B4-BE49-F238E27FC236}">
                <a16:creationId xmlns:a16="http://schemas.microsoft.com/office/drawing/2014/main" id="{C64D11D3-8737-E14E-928D-D2C90E629FEF}"/>
              </a:ext>
            </a:extLst>
          </p:cNvPr>
          <p:cNvCxnSpPr>
            <a:cxnSpLocks/>
          </p:cNvCxnSpPr>
          <p:nvPr/>
        </p:nvCxnSpPr>
        <p:spPr>
          <a:xfrm>
            <a:off x="457203" y="1338248"/>
            <a:ext cx="54483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F4A53EF-2CCC-D641-B948-2FFD93CB7F43}"/>
              </a:ext>
            </a:extLst>
          </p:cNvPr>
          <p:cNvCxnSpPr>
            <a:cxnSpLocks/>
          </p:cNvCxnSpPr>
          <p:nvPr/>
        </p:nvCxnSpPr>
        <p:spPr>
          <a:xfrm>
            <a:off x="6301411" y="1338248"/>
            <a:ext cx="54483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16D2E343-550B-AE49-A238-6C90B9473085}"/>
              </a:ext>
            </a:extLst>
          </p:cNvPr>
          <p:cNvCxnSpPr>
            <a:cxnSpLocks/>
          </p:cNvCxnSpPr>
          <p:nvPr userDrawn="1"/>
        </p:nvCxnSpPr>
        <p:spPr>
          <a:xfrm>
            <a:off x="457203" y="1338248"/>
            <a:ext cx="54483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6F6CE263-053D-C34C-8FE1-7908D7D54C0F}"/>
              </a:ext>
            </a:extLst>
          </p:cNvPr>
          <p:cNvCxnSpPr>
            <a:cxnSpLocks/>
          </p:cNvCxnSpPr>
          <p:nvPr userDrawn="1"/>
        </p:nvCxnSpPr>
        <p:spPr>
          <a:xfrm>
            <a:off x="6301411" y="1338248"/>
            <a:ext cx="54483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81036679"/>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p:cSld name="16_2clum50/50-pattnright">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6849DA4-AB65-4F44-9125-140CF3B089C0}"/>
              </a:ext>
            </a:extLst>
          </p:cNvPr>
          <p:cNvSpPr>
            <a:spLocks noGrp="1"/>
          </p:cNvSpPr>
          <p:nvPr>
            <p:ph type="body" sz="quarter" idx="11"/>
          </p:nvPr>
        </p:nvSpPr>
        <p:spPr>
          <a:xfrm>
            <a:off x="460780" y="2247900"/>
            <a:ext cx="5635225" cy="3695700"/>
          </a:xfrm>
        </p:spPr>
        <p:txBody>
          <a:bodyPr vert="horz" lIns="0" tIns="0" rIns="0" bIns="0" rtlCol="0">
            <a:noAutofit/>
          </a:bodyPr>
          <a:lstStyle>
            <a:lvl1pPr>
              <a:defRPr lang="en-US" smtClean="0"/>
            </a:lvl1pPr>
            <a:lvl2pPr>
              <a:defRPr lang="en-US" smtClean="0"/>
            </a:lvl2pPr>
            <a:lvl3pPr>
              <a:defRPr lang="en-US" smtClean="0"/>
            </a:lvl3pPr>
            <a:lvl4pPr>
              <a:defRPr lang="en-US" smtClean="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ext Placeholder 6">
            <a:extLst>
              <a:ext uri="{FF2B5EF4-FFF2-40B4-BE49-F238E27FC236}">
                <a16:creationId xmlns:a16="http://schemas.microsoft.com/office/drawing/2014/main" id="{72D53BB8-A1C3-46DB-A4FC-C481260D2D3D}"/>
              </a:ext>
            </a:extLst>
          </p:cNvPr>
          <p:cNvSpPr>
            <a:spLocks noGrp="1"/>
          </p:cNvSpPr>
          <p:nvPr>
            <p:ph type="body" sz="quarter" idx="15"/>
          </p:nvPr>
        </p:nvSpPr>
        <p:spPr>
          <a:xfrm>
            <a:off x="457205" y="1333500"/>
            <a:ext cx="5638799" cy="704850"/>
          </a:xfrm>
        </p:spPr>
        <p:txBody>
          <a:bodyPr/>
          <a:lstStyle>
            <a:lvl1pPr marL="0" indent="0">
              <a:buNone/>
              <a:defRPr sz="2400"/>
            </a:lvl1pPr>
          </a:lstStyle>
          <a:p>
            <a:pPr lvl="0"/>
            <a:r>
              <a:rPr lang="en-US"/>
              <a:t>Click to edit Master text styles</a:t>
            </a:r>
          </a:p>
        </p:txBody>
      </p:sp>
      <p:sp>
        <p:nvSpPr>
          <p:cNvPr id="6" name="Title 4">
            <a:extLst>
              <a:ext uri="{FF2B5EF4-FFF2-40B4-BE49-F238E27FC236}">
                <a16:creationId xmlns:a16="http://schemas.microsoft.com/office/drawing/2014/main" id="{1F1655A2-8E37-924E-9543-28DDC421145C}"/>
              </a:ext>
            </a:extLst>
          </p:cNvPr>
          <p:cNvSpPr>
            <a:spLocks noGrp="1"/>
          </p:cNvSpPr>
          <p:nvPr>
            <p:ph type="title"/>
          </p:nvPr>
        </p:nvSpPr>
        <p:spPr>
          <a:xfrm>
            <a:off x="462989" y="464131"/>
            <a:ext cx="5633015" cy="876299"/>
          </a:xfrm>
          <a:prstGeom prst="rect">
            <a:avLst/>
          </a:prstGeom>
        </p:spPr>
        <p:txBody>
          <a:bodyPr/>
          <a:lstStyle/>
          <a:p>
            <a:r>
              <a:rPr lang="en-US"/>
              <a:t>Click to edit Master title style</a:t>
            </a:r>
          </a:p>
        </p:txBody>
      </p:sp>
      <p:sp>
        <p:nvSpPr>
          <p:cNvPr id="8" name="Rectangle 7">
            <a:extLst>
              <a:ext uri="{FF2B5EF4-FFF2-40B4-BE49-F238E27FC236}">
                <a16:creationId xmlns:a16="http://schemas.microsoft.com/office/drawing/2014/main" id="{292F4A44-8ADE-8643-8065-41B4E536590F}"/>
              </a:ext>
            </a:extLst>
          </p:cNvPr>
          <p:cNvSpPr/>
          <p:nvPr/>
        </p:nvSpPr>
        <p:spPr>
          <a:xfrm>
            <a:off x="9657858" y="754387"/>
            <a:ext cx="2239599" cy="2248049"/>
          </a:xfrm>
          <a:prstGeom prst="rect">
            <a:avLst/>
          </a:prstGeom>
          <a:noFill/>
          <a:ln w="603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9" name="Rectangle 8">
            <a:extLst>
              <a:ext uri="{FF2B5EF4-FFF2-40B4-BE49-F238E27FC236}">
                <a16:creationId xmlns:a16="http://schemas.microsoft.com/office/drawing/2014/main" id="{FDF6D45C-E51D-474F-A3A4-E12D0A642ABB}"/>
              </a:ext>
            </a:extLst>
          </p:cNvPr>
          <p:cNvSpPr/>
          <p:nvPr/>
        </p:nvSpPr>
        <p:spPr>
          <a:xfrm>
            <a:off x="6286506" y="5727933"/>
            <a:ext cx="431345" cy="431345"/>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3" name="Rectangle 12">
            <a:extLst>
              <a:ext uri="{FF2B5EF4-FFF2-40B4-BE49-F238E27FC236}">
                <a16:creationId xmlns:a16="http://schemas.microsoft.com/office/drawing/2014/main" id="{975F404C-72C5-3643-A3C7-B65E0DE0B542}"/>
              </a:ext>
            </a:extLst>
          </p:cNvPr>
          <p:cNvSpPr/>
          <p:nvPr/>
        </p:nvSpPr>
        <p:spPr>
          <a:xfrm>
            <a:off x="7793495" y="948722"/>
            <a:ext cx="2219352" cy="202405"/>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4" name="Rectangle 13">
            <a:extLst>
              <a:ext uri="{FF2B5EF4-FFF2-40B4-BE49-F238E27FC236}">
                <a16:creationId xmlns:a16="http://schemas.microsoft.com/office/drawing/2014/main" id="{2C4D8531-E365-744B-9F77-40B252BB39A6}"/>
              </a:ext>
            </a:extLst>
          </p:cNvPr>
          <p:cNvSpPr/>
          <p:nvPr/>
        </p:nvSpPr>
        <p:spPr>
          <a:xfrm>
            <a:off x="8019111" y="847512"/>
            <a:ext cx="200132" cy="20240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5" name="Rectangle 14">
            <a:extLst>
              <a:ext uri="{FF2B5EF4-FFF2-40B4-BE49-F238E27FC236}">
                <a16:creationId xmlns:a16="http://schemas.microsoft.com/office/drawing/2014/main" id="{AC19F48F-3679-A246-87F4-8944C4FFE608}"/>
              </a:ext>
            </a:extLst>
          </p:cNvPr>
          <p:cNvSpPr/>
          <p:nvPr/>
        </p:nvSpPr>
        <p:spPr>
          <a:xfrm>
            <a:off x="6605777" y="5615863"/>
            <a:ext cx="224139" cy="224139"/>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0" name="Rectangle 9">
            <a:extLst>
              <a:ext uri="{FF2B5EF4-FFF2-40B4-BE49-F238E27FC236}">
                <a16:creationId xmlns:a16="http://schemas.microsoft.com/office/drawing/2014/main" id="{F877ED8D-43E8-DC44-98C7-89939578AD05}"/>
              </a:ext>
            </a:extLst>
          </p:cNvPr>
          <p:cNvSpPr/>
          <p:nvPr userDrawn="1"/>
        </p:nvSpPr>
        <p:spPr>
          <a:xfrm>
            <a:off x="9657858" y="754387"/>
            <a:ext cx="2239599" cy="2248049"/>
          </a:xfrm>
          <a:prstGeom prst="rect">
            <a:avLst/>
          </a:prstGeom>
          <a:noFill/>
          <a:ln w="603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1" name="Rectangle 10">
            <a:extLst>
              <a:ext uri="{FF2B5EF4-FFF2-40B4-BE49-F238E27FC236}">
                <a16:creationId xmlns:a16="http://schemas.microsoft.com/office/drawing/2014/main" id="{2ADB3330-60E2-F24B-892D-464854566ADB}"/>
              </a:ext>
            </a:extLst>
          </p:cNvPr>
          <p:cNvSpPr/>
          <p:nvPr userDrawn="1"/>
        </p:nvSpPr>
        <p:spPr>
          <a:xfrm>
            <a:off x="6286506" y="5727933"/>
            <a:ext cx="431345" cy="431345"/>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2" name="Rectangle 11">
            <a:extLst>
              <a:ext uri="{FF2B5EF4-FFF2-40B4-BE49-F238E27FC236}">
                <a16:creationId xmlns:a16="http://schemas.microsoft.com/office/drawing/2014/main" id="{B78D23E0-FB8D-A84A-969B-89A8B6AABB95}"/>
              </a:ext>
            </a:extLst>
          </p:cNvPr>
          <p:cNvSpPr/>
          <p:nvPr userDrawn="1"/>
        </p:nvSpPr>
        <p:spPr>
          <a:xfrm>
            <a:off x="7793495" y="948722"/>
            <a:ext cx="2219352" cy="202405"/>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6" name="Rectangle 15">
            <a:extLst>
              <a:ext uri="{FF2B5EF4-FFF2-40B4-BE49-F238E27FC236}">
                <a16:creationId xmlns:a16="http://schemas.microsoft.com/office/drawing/2014/main" id="{138BC532-98EB-B345-B7E6-2C8EF840CB14}"/>
              </a:ext>
            </a:extLst>
          </p:cNvPr>
          <p:cNvSpPr/>
          <p:nvPr userDrawn="1"/>
        </p:nvSpPr>
        <p:spPr>
          <a:xfrm>
            <a:off x="8019111" y="847512"/>
            <a:ext cx="200132" cy="20240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7" name="Rectangle 16">
            <a:extLst>
              <a:ext uri="{FF2B5EF4-FFF2-40B4-BE49-F238E27FC236}">
                <a16:creationId xmlns:a16="http://schemas.microsoft.com/office/drawing/2014/main" id="{F0183491-EB13-A14B-87EF-7ED3CDF69467}"/>
              </a:ext>
            </a:extLst>
          </p:cNvPr>
          <p:cNvSpPr/>
          <p:nvPr userDrawn="1"/>
        </p:nvSpPr>
        <p:spPr>
          <a:xfrm>
            <a:off x="6605777" y="5615863"/>
            <a:ext cx="224139" cy="224139"/>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Tree>
    <p:extLst>
      <p:ext uri="{BB962C8B-B14F-4D97-AF65-F5344CB8AC3E}">
        <p14:creationId xmlns:p14="http://schemas.microsoft.com/office/powerpoint/2010/main" val="269955720"/>
      </p:ext>
    </p:extLst>
  </p:cSld>
  <p:clrMapOvr>
    <a:masterClrMapping/>
  </p:clrMapOvr>
  <p:extLst>
    <p:ext uri="{DCECCB84-F9BA-43D5-87BE-67443E8EF086}">
      <p15:sldGuideLst xmlns:p15="http://schemas.microsoft.com/office/powerpoint/2012/main">
        <p15:guide id="1" orient="horz" pos="1416">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p:cSld name="17_2clum50/50-grayboxes">
    <p:spTree>
      <p:nvGrpSpPr>
        <p:cNvPr id="1" name=""/>
        <p:cNvGrpSpPr/>
        <p:nvPr/>
      </p:nvGrpSpPr>
      <p:grpSpPr>
        <a:xfrm>
          <a:off x="0" y="0"/>
          <a:ext cx="0" cy="0"/>
          <a:chOff x="0" y="0"/>
          <a:chExt cx="0" cy="0"/>
        </a:xfrm>
      </p:grpSpPr>
      <p:sp>
        <p:nvSpPr>
          <p:cNvPr id="8" name="Title 4">
            <a:extLst>
              <a:ext uri="{FF2B5EF4-FFF2-40B4-BE49-F238E27FC236}">
                <a16:creationId xmlns:a16="http://schemas.microsoft.com/office/drawing/2014/main" id="{A270718A-5C9A-ED42-9B6F-1B613EA1D99A}"/>
              </a:ext>
            </a:extLst>
          </p:cNvPr>
          <p:cNvSpPr>
            <a:spLocks noGrp="1"/>
          </p:cNvSpPr>
          <p:nvPr>
            <p:ph type="title"/>
          </p:nvPr>
        </p:nvSpPr>
        <p:spPr>
          <a:xfrm>
            <a:off x="465789" y="464028"/>
            <a:ext cx="11258615" cy="876299"/>
          </a:xfrm>
          <a:prstGeom prst="rect">
            <a:avLst/>
          </a:prstGeom>
        </p:spPr>
        <p:txBody>
          <a:bodyPr vert="horz" lIns="0" tIns="0" rIns="0" bIns="0" rtlCol="0" anchor="t" anchorCtr="0">
            <a:noAutofit/>
          </a:bodyPr>
          <a:lstStyle>
            <a:lvl1pPr>
              <a:defRPr lang="en-US" b="0" i="0" dirty="0">
                <a:latin typeface="Suisse Int'l Bold" panose="020B0504000000000000" pitchFamily="34" charset="-78"/>
                <a:cs typeface="Suisse Int'l Bold" panose="020B0504000000000000" pitchFamily="34" charset="-78"/>
              </a:defRPr>
            </a:lvl1pPr>
          </a:lstStyle>
          <a:p>
            <a:pPr lvl="0"/>
            <a:r>
              <a:rPr lang="en-US"/>
              <a:t>Click to edit Master title style</a:t>
            </a:r>
          </a:p>
        </p:txBody>
      </p:sp>
      <p:sp>
        <p:nvSpPr>
          <p:cNvPr id="3" name="Rectangle 2">
            <a:extLst>
              <a:ext uri="{FF2B5EF4-FFF2-40B4-BE49-F238E27FC236}">
                <a16:creationId xmlns:a16="http://schemas.microsoft.com/office/drawing/2014/main" id="{2D64C052-BD41-DC49-A090-4640970DB6C0}"/>
              </a:ext>
            </a:extLst>
          </p:cNvPr>
          <p:cNvSpPr/>
          <p:nvPr/>
        </p:nvSpPr>
        <p:spPr>
          <a:xfrm>
            <a:off x="457204" y="1355272"/>
            <a:ext cx="5638801" cy="4575417"/>
          </a:xfrm>
          <a:prstGeom prst="rect">
            <a:avLst/>
          </a:prstGeom>
          <a:solidFill>
            <a:srgbClr val="F2F2F2"/>
          </a:solidFill>
          <a:ln w="57150">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nchorCtr="0"/>
          <a:lstStyle/>
          <a:p>
            <a:pPr algn="l"/>
            <a:endParaRPr lang="en-US" sz="2000" err="1">
              <a:solidFill>
                <a:schemeClr val="tx1"/>
              </a:solidFill>
            </a:endParaRPr>
          </a:p>
        </p:txBody>
      </p:sp>
      <p:sp>
        <p:nvSpPr>
          <p:cNvPr id="4" name="Frame 3">
            <a:extLst>
              <a:ext uri="{FF2B5EF4-FFF2-40B4-BE49-F238E27FC236}">
                <a16:creationId xmlns:a16="http://schemas.microsoft.com/office/drawing/2014/main" id="{F3EDF391-6316-454B-A37C-1DF5D3CA1C3C}"/>
              </a:ext>
            </a:extLst>
          </p:cNvPr>
          <p:cNvSpPr>
            <a:spLocks/>
          </p:cNvSpPr>
          <p:nvPr/>
        </p:nvSpPr>
        <p:spPr>
          <a:xfrm>
            <a:off x="6096001" y="1355272"/>
            <a:ext cx="5638800" cy="4575417"/>
          </a:xfrm>
          <a:prstGeom prst="frame">
            <a:avLst>
              <a:gd name="adj1" fmla="val 3337"/>
            </a:avLst>
          </a:prstGeom>
          <a:solidFill>
            <a:srgbClr val="D4D4D4"/>
          </a:solidFill>
          <a:ln>
            <a:noFill/>
          </a:ln>
        </p:spPr>
        <p:style>
          <a:lnRef idx="2">
            <a:schemeClr val="accent1">
              <a:shade val="50000"/>
            </a:schemeClr>
          </a:lnRef>
          <a:fillRef idx="1">
            <a:schemeClr val="accent1"/>
          </a:fillRef>
          <a:effectRef idx="0">
            <a:schemeClr val="accent1"/>
          </a:effectRef>
          <a:fontRef idx="minor">
            <a:schemeClr val="lt1"/>
          </a:fontRef>
        </p:style>
        <p:txBody>
          <a:bodyPr lIns="228600" tIns="228600" rIns="228600" numCol="2" spcCol="182880" rtlCol="0" anchor="t" anchorCtr="0"/>
          <a:lstStyle/>
          <a:p>
            <a:pPr marL="285730" indent="-285730">
              <a:spcAft>
                <a:spcPts val="1000"/>
              </a:spcAft>
              <a:buClr>
                <a:schemeClr val="accent1"/>
              </a:buClr>
              <a:buSzPct val="140000"/>
              <a:buFont typeface="Wingdings" pitchFamily="2" charset="2"/>
              <a:buChar char="§"/>
            </a:pPr>
            <a:endParaRPr lang="en-US" sz="1600">
              <a:solidFill>
                <a:schemeClr val="tx1"/>
              </a:solidFill>
              <a:latin typeface="SuisseIntl-Light" panose="020B0304000000000000" pitchFamily="34" charset="-78"/>
              <a:cs typeface="SuisseIntl-Light" panose="020B0304000000000000" pitchFamily="34" charset="-78"/>
            </a:endParaRPr>
          </a:p>
        </p:txBody>
      </p:sp>
      <p:sp>
        <p:nvSpPr>
          <p:cNvPr id="5" name="Text Placeholder 4">
            <a:extLst>
              <a:ext uri="{FF2B5EF4-FFF2-40B4-BE49-F238E27FC236}">
                <a16:creationId xmlns:a16="http://schemas.microsoft.com/office/drawing/2014/main" id="{8AD01DC5-3ED9-FD49-8EB4-208833735BE8}"/>
              </a:ext>
            </a:extLst>
          </p:cNvPr>
          <p:cNvSpPr>
            <a:spLocks noGrp="1"/>
          </p:cNvSpPr>
          <p:nvPr>
            <p:ph type="body" sz="quarter" idx="10"/>
          </p:nvPr>
        </p:nvSpPr>
        <p:spPr>
          <a:xfrm>
            <a:off x="782805" y="1672060"/>
            <a:ext cx="4932363" cy="4043363"/>
          </a:xfrm>
        </p:spPr>
        <p:txBody>
          <a:bodyPr anchor="ctr"/>
          <a:lstStyle>
            <a:lvl1pPr marL="0" indent="0" algn="ctr">
              <a:buNone/>
              <a:defRPr sz="2000" b="1" i="0">
                <a:latin typeface="Suisse Intl" panose="020B0504000000000000" pitchFamily="34" charset="-78"/>
                <a:cs typeface="Suisse Intl" panose="020B0504000000000000" pitchFamily="34" charset="-78"/>
              </a:defRPr>
            </a:lvl1pPr>
          </a:lstStyle>
          <a:p>
            <a:pPr lvl="0"/>
            <a:r>
              <a:rPr lang="en-US"/>
              <a:t>Click to edit Master text styles</a:t>
            </a:r>
          </a:p>
        </p:txBody>
      </p:sp>
      <p:sp>
        <p:nvSpPr>
          <p:cNvPr id="6" name="Rectangle 5">
            <a:extLst>
              <a:ext uri="{FF2B5EF4-FFF2-40B4-BE49-F238E27FC236}">
                <a16:creationId xmlns:a16="http://schemas.microsoft.com/office/drawing/2014/main" id="{60E5057D-548E-1A4A-9A83-73514D2D1083}"/>
              </a:ext>
            </a:extLst>
          </p:cNvPr>
          <p:cNvSpPr/>
          <p:nvPr userDrawn="1"/>
        </p:nvSpPr>
        <p:spPr>
          <a:xfrm>
            <a:off x="457204" y="1355272"/>
            <a:ext cx="5638801" cy="4575417"/>
          </a:xfrm>
          <a:prstGeom prst="rect">
            <a:avLst/>
          </a:prstGeom>
          <a:solidFill>
            <a:srgbClr val="F2F2F2"/>
          </a:solidFill>
          <a:ln w="57150">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182880" bIns="91440" rtlCol="0" anchor="t" anchorCtr="0"/>
          <a:lstStyle/>
          <a:p>
            <a:pPr algn="l"/>
            <a:endParaRPr lang="en-US" sz="2000" err="1">
              <a:solidFill>
                <a:schemeClr val="tx1"/>
              </a:solidFill>
            </a:endParaRPr>
          </a:p>
        </p:txBody>
      </p:sp>
      <p:sp>
        <p:nvSpPr>
          <p:cNvPr id="7" name="Frame 6">
            <a:extLst>
              <a:ext uri="{FF2B5EF4-FFF2-40B4-BE49-F238E27FC236}">
                <a16:creationId xmlns:a16="http://schemas.microsoft.com/office/drawing/2014/main" id="{EEFD0EA7-D9BB-6D41-AED2-CB8B5402F9F7}"/>
              </a:ext>
            </a:extLst>
          </p:cNvPr>
          <p:cNvSpPr>
            <a:spLocks/>
          </p:cNvSpPr>
          <p:nvPr userDrawn="1"/>
        </p:nvSpPr>
        <p:spPr>
          <a:xfrm>
            <a:off x="6096001" y="1355272"/>
            <a:ext cx="5638800" cy="4575417"/>
          </a:xfrm>
          <a:prstGeom prst="frame">
            <a:avLst>
              <a:gd name="adj1" fmla="val 3337"/>
            </a:avLst>
          </a:prstGeom>
          <a:solidFill>
            <a:srgbClr val="D4D4D4"/>
          </a:solidFill>
          <a:ln>
            <a:noFill/>
          </a:ln>
        </p:spPr>
        <p:style>
          <a:lnRef idx="2">
            <a:schemeClr val="accent1">
              <a:shade val="50000"/>
            </a:schemeClr>
          </a:lnRef>
          <a:fillRef idx="1">
            <a:schemeClr val="accent1"/>
          </a:fillRef>
          <a:effectRef idx="0">
            <a:schemeClr val="accent1"/>
          </a:effectRef>
          <a:fontRef idx="minor">
            <a:schemeClr val="lt1"/>
          </a:fontRef>
        </p:style>
        <p:txBody>
          <a:bodyPr lIns="228600" tIns="228600" rIns="228600" numCol="2" spcCol="182880" rtlCol="0" anchor="t" anchorCtr="0"/>
          <a:lstStyle/>
          <a:p>
            <a:pPr marL="285730" indent="-285730">
              <a:spcAft>
                <a:spcPts val="1000"/>
              </a:spcAft>
              <a:buClr>
                <a:schemeClr val="accent1"/>
              </a:buClr>
              <a:buSzPct val="140000"/>
              <a:buFont typeface="Wingdings" pitchFamily="2" charset="2"/>
              <a:buChar char="§"/>
            </a:pPr>
            <a:endParaRPr lang="en-US" sz="1600">
              <a:solidFill>
                <a:schemeClr val="tx1"/>
              </a:solidFill>
              <a:latin typeface="SuisseIntl-Light" panose="020B0304000000000000" pitchFamily="34" charset="-78"/>
              <a:cs typeface="SuisseIntl-Light" panose="020B0304000000000000" pitchFamily="34" charset="-78"/>
            </a:endParaRPr>
          </a:p>
        </p:txBody>
      </p:sp>
    </p:spTree>
    <p:extLst>
      <p:ext uri="{BB962C8B-B14F-4D97-AF65-F5344CB8AC3E}">
        <p14:creationId xmlns:p14="http://schemas.microsoft.com/office/powerpoint/2010/main" val="255763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18_3clum-title-cont">
    <p:spTree>
      <p:nvGrpSpPr>
        <p:cNvPr id="1" name=""/>
        <p:cNvGrpSpPr/>
        <p:nvPr/>
      </p:nvGrpSpPr>
      <p:grpSpPr>
        <a:xfrm>
          <a:off x="0" y="0"/>
          <a:ext cx="0" cy="0"/>
          <a:chOff x="0" y="0"/>
          <a:chExt cx="0" cy="0"/>
        </a:xfrm>
      </p:grpSpPr>
      <p:sp>
        <p:nvSpPr>
          <p:cNvPr id="11" name="Content Placeholder 10">
            <a:extLst>
              <a:ext uri="{FF2B5EF4-FFF2-40B4-BE49-F238E27FC236}">
                <a16:creationId xmlns:a16="http://schemas.microsoft.com/office/drawing/2014/main" id="{5BEC867B-37C9-BE42-97B4-BE99B48CA011}"/>
              </a:ext>
            </a:extLst>
          </p:cNvPr>
          <p:cNvSpPr>
            <a:spLocks noGrp="1"/>
          </p:cNvSpPr>
          <p:nvPr>
            <p:ph sz="quarter" idx="11"/>
          </p:nvPr>
        </p:nvSpPr>
        <p:spPr>
          <a:xfrm>
            <a:off x="457200" y="1333500"/>
            <a:ext cx="3454400" cy="4610100"/>
          </a:xfrm>
        </p:spPr>
        <p:txBody>
          <a:bodyPr vert="horz" lIns="0" tIns="0" rIns="0" bIns="0" rtlCol="0">
            <a:noAutofit/>
          </a:bodyPr>
          <a:lstStyle>
            <a:lvl1pPr>
              <a:defRPr lang="en-US" smtClean="0"/>
            </a:lvl1pPr>
            <a:lvl2pPr>
              <a:defRPr lang="en-US" smtClean="0"/>
            </a:lvl2pPr>
            <a:lvl3pPr>
              <a:defRPr lang="en-US" smtClean="0"/>
            </a:lvl3pPr>
            <a:lvl4pPr>
              <a:defRPr lang="en-US" smtClean="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14">
            <a:extLst>
              <a:ext uri="{FF2B5EF4-FFF2-40B4-BE49-F238E27FC236}">
                <a16:creationId xmlns:a16="http://schemas.microsoft.com/office/drawing/2014/main" id="{500ADD49-E9E8-594F-9159-5BC8795E069E}"/>
              </a:ext>
            </a:extLst>
          </p:cNvPr>
          <p:cNvSpPr>
            <a:spLocks noGrp="1"/>
          </p:cNvSpPr>
          <p:nvPr>
            <p:ph sz="quarter" idx="13"/>
          </p:nvPr>
        </p:nvSpPr>
        <p:spPr>
          <a:xfrm>
            <a:off x="8267703" y="1333500"/>
            <a:ext cx="3467100" cy="4610100"/>
          </a:xfrm>
        </p:spPr>
        <p:txBody>
          <a:bodyPr vert="horz" lIns="0" tIns="0" rIns="0" bIns="0" rtlCol="0">
            <a:noAutofit/>
          </a:bodyPr>
          <a:lstStyle>
            <a:lvl1pPr>
              <a:defRPr lang="en-US" smtClean="0"/>
            </a:lvl1pPr>
            <a:lvl2pPr>
              <a:defRPr lang="en-US" smtClean="0"/>
            </a:lvl2pPr>
            <a:lvl3pPr>
              <a:defRPr lang="en-US" smtClean="0"/>
            </a:lvl3pPr>
            <a:lvl4pPr>
              <a:defRPr lang="en-US" smtClean="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1">
            <a:extLst>
              <a:ext uri="{FF2B5EF4-FFF2-40B4-BE49-F238E27FC236}">
                <a16:creationId xmlns:a16="http://schemas.microsoft.com/office/drawing/2014/main" id="{330B1BD3-E0B3-4832-973D-29FB814B0938}"/>
              </a:ext>
            </a:extLst>
          </p:cNvPr>
          <p:cNvSpPr>
            <a:spLocks noGrp="1"/>
          </p:cNvSpPr>
          <p:nvPr>
            <p:ph type="title"/>
          </p:nvPr>
        </p:nvSpPr>
        <p:spPr>
          <a:xfrm>
            <a:off x="468524" y="467226"/>
            <a:ext cx="11274024" cy="866277"/>
          </a:xfrm>
          <a:prstGeom prst="rect">
            <a:avLst/>
          </a:prstGeom>
        </p:spPr>
        <p:txBody>
          <a:bodyPr/>
          <a:lstStyle/>
          <a:p>
            <a:r>
              <a:rPr lang="en-US"/>
              <a:t>Click to edit Master title style</a:t>
            </a:r>
          </a:p>
        </p:txBody>
      </p:sp>
      <p:sp>
        <p:nvSpPr>
          <p:cNvPr id="8" name="Content Placeholder 14">
            <a:extLst>
              <a:ext uri="{FF2B5EF4-FFF2-40B4-BE49-F238E27FC236}">
                <a16:creationId xmlns:a16="http://schemas.microsoft.com/office/drawing/2014/main" id="{B1B96582-2BCF-4E05-B08F-DAAC01F04B84}"/>
              </a:ext>
            </a:extLst>
          </p:cNvPr>
          <p:cNvSpPr>
            <a:spLocks noGrp="1"/>
          </p:cNvSpPr>
          <p:nvPr>
            <p:ph sz="quarter" idx="14"/>
          </p:nvPr>
        </p:nvSpPr>
        <p:spPr>
          <a:xfrm>
            <a:off x="4343403" y="1333500"/>
            <a:ext cx="3467100" cy="4610100"/>
          </a:xfrm>
        </p:spPr>
        <p:txBody>
          <a:bodyPr vert="horz" lIns="0" tIns="0" rIns="0" bIns="0" rtlCol="0">
            <a:noAutofit/>
          </a:bodyPr>
          <a:lstStyle>
            <a:lvl1pPr>
              <a:defRPr lang="en-US" smtClean="0"/>
            </a:lvl1pPr>
            <a:lvl2pPr>
              <a:defRPr lang="en-US" smtClean="0"/>
            </a:lvl2pPr>
            <a:lvl3pPr>
              <a:defRPr lang="en-US" smtClean="0"/>
            </a:lvl3pPr>
            <a:lvl4pPr>
              <a:defRPr lang="en-US" smtClean="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713101268"/>
      </p:ext>
    </p:extLst>
  </p:cSld>
  <p:clrMapOvr>
    <a:masterClrMapping/>
  </p:clrMapOvr>
  <p:extLst>
    <p:ext uri="{DCECCB84-F9BA-43D5-87BE-67443E8EF086}">
      <p15:sldGuideLst xmlns:p15="http://schemas.microsoft.com/office/powerpoint/2012/main">
        <p15:guide id="1" pos="2472">
          <p15:clr>
            <a:srgbClr val="FBAE40"/>
          </p15:clr>
        </p15:guide>
        <p15:guide id="2" pos="2736">
          <p15:clr>
            <a:srgbClr val="FBAE40"/>
          </p15:clr>
        </p15:guide>
        <p15:guide id="3" pos="4920">
          <p15:clr>
            <a:srgbClr val="FBAE40"/>
          </p15:clr>
        </p15:guide>
        <p15:guide id="4" pos="5208">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p:cSld name="19_3clum-title-sub-cont">
    <p:spTree>
      <p:nvGrpSpPr>
        <p:cNvPr id="1" name=""/>
        <p:cNvGrpSpPr/>
        <p:nvPr/>
      </p:nvGrpSpPr>
      <p:grpSpPr>
        <a:xfrm>
          <a:off x="0" y="0"/>
          <a:ext cx="0" cy="0"/>
          <a:chOff x="0" y="0"/>
          <a:chExt cx="0" cy="0"/>
        </a:xfrm>
      </p:grpSpPr>
      <p:sp>
        <p:nvSpPr>
          <p:cNvPr id="11" name="Content Placeholder 10">
            <a:extLst>
              <a:ext uri="{FF2B5EF4-FFF2-40B4-BE49-F238E27FC236}">
                <a16:creationId xmlns:a16="http://schemas.microsoft.com/office/drawing/2014/main" id="{5BEC867B-37C9-BE42-97B4-BE99B48CA011}"/>
              </a:ext>
            </a:extLst>
          </p:cNvPr>
          <p:cNvSpPr>
            <a:spLocks noGrp="1"/>
          </p:cNvSpPr>
          <p:nvPr>
            <p:ph sz="quarter" idx="11"/>
          </p:nvPr>
        </p:nvSpPr>
        <p:spPr>
          <a:xfrm>
            <a:off x="457203" y="2247902"/>
            <a:ext cx="3467100" cy="3695699"/>
          </a:xfrm>
        </p:spPr>
        <p:txBody>
          <a:bodyPr vert="horz" lIns="0" tIns="0" rIns="0" bIns="0" rtlCol="0">
            <a:noAutofit/>
          </a:bodyPr>
          <a:lstStyle>
            <a:lvl1pPr>
              <a:defRPr lang="en-US" smtClean="0"/>
            </a:lvl1pPr>
            <a:lvl2pPr>
              <a:defRPr lang="en-US" smtClean="0"/>
            </a:lvl2pPr>
            <a:lvl3pPr>
              <a:defRPr lang="en-US" smtClean="0"/>
            </a:lvl3pPr>
            <a:lvl4pPr>
              <a:defRPr lang="en-US" smtClean="0"/>
            </a:lvl4pPr>
            <a:lvl5pPr>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Content Placeholder 14">
            <a:extLst>
              <a:ext uri="{FF2B5EF4-FFF2-40B4-BE49-F238E27FC236}">
                <a16:creationId xmlns:a16="http://schemas.microsoft.com/office/drawing/2014/main" id="{500ADD49-E9E8-594F-9159-5BC8795E069E}"/>
              </a:ext>
            </a:extLst>
          </p:cNvPr>
          <p:cNvSpPr>
            <a:spLocks noGrp="1"/>
          </p:cNvSpPr>
          <p:nvPr>
            <p:ph sz="quarter" idx="13"/>
          </p:nvPr>
        </p:nvSpPr>
        <p:spPr>
          <a:xfrm>
            <a:off x="8267701" y="2247902"/>
            <a:ext cx="3467099" cy="3695699"/>
          </a:xfrm>
        </p:spPr>
        <p:txBody>
          <a:bodyPr vert="horz" lIns="0" tIns="0" rIns="0" bIns="0" rtlCol="0">
            <a:noAutofit/>
          </a:bodyPr>
          <a:lstStyle>
            <a:lvl1pPr>
              <a:defRPr lang="en-US" sz="1600"/>
            </a:lvl1pPr>
            <a:lvl2pPr>
              <a:defRPr lang="en-US" sz="1400"/>
            </a:lvl2pPr>
            <a:lvl3pPr>
              <a:defRPr lang="en-US" sz="1200"/>
            </a:lvl3pPr>
            <a:lvl4pPr>
              <a:defRPr lang="en-US" sz="1200"/>
            </a:lvl4pPr>
            <a:lvl5pPr>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1">
            <a:extLst>
              <a:ext uri="{FF2B5EF4-FFF2-40B4-BE49-F238E27FC236}">
                <a16:creationId xmlns:a16="http://schemas.microsoft.com/office/drawing/2014/main" id="{330B1BD3-E0B3-4832-973D-29FB814B0938}"/>
              </a:ext>
            </a:extLst>
          </p:cNvPr>
          <p:cNvSpPr>
            <a:spLocks noGrp="1"/>
          </p:cNvSpPr>
          <p:nvPr>
            <p:ph type="title"/>
          </p:nvPr>
        </p:nvSpPr>
        <p:spPr>
          <a:xfrm>
            <a:off x="468524" y="467226"/>
            <a:ext cx="11274024" cy="866277"/>
          </a:xfrm>
          <a:prstGeom prst="rect">
            <a:avLst/>
          </a:prstGeom>
        </p:spPr>
        <p:txBody>
          <a:bodyPr/>
          <a:lstStyle/>
          <a:p>
            <a:r>
              <a:rPr lang="en-US"/>
              <a:t>Click to edit Master title style</a:t>
            </a:r>
          </a:p>
        </p:txBody>
      </p:sp>
      <p:sp>
        <p:nvSpPr>
          <p:cNvPr id="8" name="Content Placeholder 14">
            <a:extLst>
              <a:ext uri="{FF2B5EF4-FFF2-40B4-BE49-F238E27FC236}">
                <a16:creationId xmlns:a16="http://schemas.microsoft.com/office/drawing/2014/main" id="{B1B96582-2BCF-4E05-B08F-DAAC01F04B84}"/>
              </a:ext>
            </a:extLst>
          </p:cNvPr>
          <p:cNvSpPr>
            <a:spLocks noGrp="1"/>
          </p:cNvSpPr>
          <p:nvPr>
            <p:ph sz="quarter" idx="14"/>
          </p:nvPr>
        </p:nvSpPr>
        <p:spPr>
          <a:xfrm>
            <a:off x="4343403" y="2247902"/>
            <a:ext cx="3467100" cy="3695699"/>
          </a:xfrm>
        </p:spPr>
        <p:txBody>
          <a:bodyPr vert="horz" lIns="0" tIns="0" rIns="0" bIns="0" rtlCol="0">
            <a:noAutofit/>
          </a:bodyPr>
          <a:lstStyle>
            <a:lvl1pPr>
              <a:defRPr lang="en-US" sz="1600"/>
            </a:lvl1pPr>
            <a:lvl2pPr>
              <a:defRPr lang="en-US" sz="1400"/>
            </a:lvl2pPr>
            <a:lvl3pPr>
              <a:defRPr lang="en-US" sz="1200"/>
            </a:lvl3pPr>
            <a:lvl4pPr>
              <a:defRPr lang="en-US" sz="1200"/>
            </a:lvl4pPr>
            <a:lvl5pPr>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6">
            <a:extLst>
              <a:ext uri="{FF2B5EF4-FFF2-40B4-BE49-F238E27FC236}">
                <a16:creationId xmlns:a16="http://schemas.microsoft.com/office/drawing/2014/main" id="{70974C69-C87A-4EFF-B548-DCF6C08998FA}"/>
              </a:ext>
            </a:extLst>
          </p:cNvPr>
          <p:cNvSpPr>
            <a:spLocks noGrp="1"/>
          </p:cNvSpPr>
          <p:nvPr>
            <p:ph type="body" sz="quarter" idx="15"/>
          </p:nvPr>
        </p:nvSpPr>
        <p:spPr>
          <a:xfrm>
            <a:off x="457204" y="1333500"/>
            <a:ext cx="11274425" cy="704850"/>
          </a:xfrm>
        </p:spPr>
        <p:txBody>
          <a:bodyPr/>
          <a:lstStyle>
            <a:lvl1pPr marL="0" indent="0">
              <a:buNone/>
              <a:defRPr sz="2400"/>
            </a:lvl1pPr>
          </a:lstStyle>
          <a:p>
            <a:pPr lvl="0"/>
            <a:r>
              <a:rPr lang="en-US"/>
              <a:t>Click to edit Master text styles</a:t>
            </a:r>
          </a:p>
        </p:txBody>
      </p:sp>
    </p:spTree>
    <p:extLst>
      <p:ext uri="{BB962C8B-B14F-4D97-AF65-F5344CB8AC3E}">
        <p14:creationId xmlns:p14="http://schemas.microsoft.com/office/powerpoint/2010/main" val="4123809584"/>
      </p:ext>
    </p:extLst>
  </p:cSld>
  <p:clrMapOvr>
    <a:masterClrMapping/>
  </p:clrMapOvr>
  <p:extLst>
    <p:ext uri="{DCECCB84-F9BA-43D5-87BE-67443E8EF086}">
      <p15:sldGuideLst xmlns:p15="http://schemas.microsoft.com/office/powerpoint/2012/main">
        <p15:guide id="1" pos="2472">
          <p15:clr>
            <a:srgbClr val="FBAE40"/>
          </p15:clr>
        </p15:guide>
        <p15:guide id="2" pos="2736">
          <p15:clr>
            <a:srgbClr val="FBAE40"/>
          </p15:clr>
        </p15:guide>
        <p15:guide id="3" pos="4920">
          <p15:clr>
            <a:srgbClr val="FBAE40"/>
          </p15:clr>
        </p15:guide>
        <p15:guide id="4" pos="5208">
          <p15:clr>
            <a:srgbClr val="FBAE40"/>
          </p15:clr>
        </p15:guide>
        <p15:guide id="5" orient="horz" pos="1416">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p:cSld name="20_3clum-title-sub-icons">
    <p:spTree>
      <p:nvGrpSpPr>
        <p:cNvPr id="1" name=""/>
        <p:cNvGrpSpPr/>
        <p:nvPr/>
      </p:nvGrpSpPr>
      <p:grpSpPr>
        <a:xfrm>
          <a:off x="0" y="0"/>
          <a:ext cx="0" cy="0"/>
          <a:chOff x="0" y="0"/>
          <a:chExt cx="0" cy="0"/>
        </a:xfrm>
      </p:grpSpPr>
      <p:sp>
        <p:nvSpPr>
          <p:cNvPr id="11" name="Content Placeholder 10">
            <a:extLst>
              <a:ext uri="{FF2B5EF4-FFF2-40B4-BE49-F238E27FC236}">
                <a16:creationId xmlns:a16="http://schemas.microsoft.com/office/drawing/2014/main" id="{5BEC867B-37C9-BE42-97B4-BE99B48CA011}"/>
              </a:ext>
            </a:extLst>
          </p:cNvPr>
          <p:cNvSpPr>
            <a:spLocks noGrp="1"/>
          </p:cNvSpPr>
          <p:nvPr>
            <p:ph sz="quarter" idx="11"/>
          </p:nvPr>
        </p:nvSpPr>
        <p:spPr>
          <a:xfrm>
            <a:off x="457201" y="2661754"/>
            <a:ext cx="3524491" cy="386243"/>
          </a:xfrm>
        </p:spPr>
        <p:txBody>
          <a:bodyPr/>
          <a:lstStyle>
            <a:lvl1pPr marL="0" indent="0">
              <a:buNone/>
              <a:defRPr sz="1800" b="1" i="0">
                <a:latin typeface="Suisse Int'l Bold" panose="020B0504000000000000" pitchFamily="34" charset="-78"/>
                <a:cs typeface="Suisse Int'l Bold" panose="020B0504000000000000" pitchFamily="34" charset="-78"/>
              </a:defRPr>
            </a:lvl1pPr>
            <a:lvl2pPr marL="288903" indent="0">
              <a:buNone/>
              <a:defRPr sz="1800" b="1" i="0">
                <a:latin typeface="Suisse Int'l Bold" panose="020B0504000000000000" pitchFamily="34" charset="-78"/>
                <a:cs typeface="Suisse Int'l Bold" panose="020B0504000000000000" pitchFamily="34" charset="-78"/>
              </a:defRPr>
            </a:lvl2pPr>
            <a:lvl3pPr marL="573044" indent="0">
              <a:buNone/>
              <a:defRPr sz="1800" b="1" i="0">
                <a:latin typeface="Suisse Int'l Bold" panose="020B0504000000000000" pitchFamily="34" charset="-78"/>
                <a:cs typeface="Suisse Int'l Bold" panose="020B0504000000000000" pitchFamily="34" charset="-78"/>
              </a:defRPr>
            </a:lvl3pPr>
            <a:lvl4pPr marL="793691" indent="0">
              <a:buNone/>
              <a:defRPr sz="1800" b="1" i="0">
                <a:latin typeface="Suisse Int'l Bold" panose="020B0504000000000000" pitchFamily="34" charset="-78"/>
                <a:cs typeface="Suisse Int'l Bold" panose="020B0504000000000000" pitchFamily="34" charset="-78"/>
              </a:defRPr>
            </a:lvl4pPr>
            <a:lvl5pPr marL="1023862" indent="0">
              <a:buNone/>
              <a:defRPr sz="1800" b="1" i="0">
                <a:latin typeface="Suisse Int'l Bold" panose="020B0504000000000000" pitchFamily="34" charset="-78"/>
                <a:cs typeface="Suisse Int'l Bold" panose="020B0504000000000000" pitchFamily="34" charset="-78"/>
              </a:defRPr>
            </a:lvl5pPr>
          </a:lstStyle>
          <a:p>
            <a:pPr lvl="0"/>
            <a:r>
              <a:rPr lang="en-US"/>
              <a:t>Click to edit Master text styles</a:t>
            </a:r>
          </a:p>
        </p:txBody>
      </p:sp>
      <p:sp>
        <p:nvSpPr>
          <p:cNvPr id="16" name="Content Placeholder 7">
            <a:extLst>
              <a:ext uri="{FF2B5EF4-FFF2-40B4-BE49-F238E27FC236}">
                <a16:creationId xmlns:a16="http://schemas.microsoft.com/office/drawing/2014/main" id="{746D1716-EADF-8D45-8DDA-A284678270EB}"/>
              </a:ext>
            </a:extLst>
          </p:cNvPr>
          <p:cNvSpPr>
            <a:spLocks noGrp="1"/>
          </p:cNvSpPr>
          <p:nvPr>
            <p:ph sz="quarter" idx="23"/>
          </p:nvPr>
        </p:nvSpPr>
        <p:spPr>
          <a:xfrm>
            <a:off x="460776" y="3173242"/>
            <a:ext cx="3520917" cy="2656406"/>
          </a:xfrm>
        </p:spPr>
        <p:txBody>
          <a:bodyPr vert="horz" lIns="0" tIns="0" rIns="0" bIns="0" rtlCol="0">
            <a:normAutofit/>
          </a:bodyPr>
          <a:lstStyle>
            <a:lvl1pPr>
              <a:defRPr lang="en-US" smtClean="0"/>
            </a:lvl1pPr>
          </a:lstStyle>
          <a:p>
            <a:pPr lvl="0"/>
            <a:r>
              <a:rPr lang="en-US" sz="1100"/>
              <a:t>Click to edit Master text styles</a:t>
            </a:r>
          </a:p>
        </p:txBody>
      </p:sp>
      <p:cxnSp>
        <p:nvCxnSpPr>
          <p:cNvPr id="27" name="Straight Connector 26">
            <a:extLst>
              <a:ext uri="{FF2B5EF4-FFF2-40B4-BE49-F238E27FC236}">
                <a16:creationId xmlns:a16="http://schemas.microsoft.com/office/drawing/2014/main" id="{5D607DB1-7465-AD44-9996-6D9414E64951}"/>
              </a:ext>
            </a:extLst>
          </p:cNvPr>
          <p:cNvCxnSpPr/>
          <p:nvPr/>
        </p:nvCxnSpPr>
        <p:spPr>
          <a:xfrm>
            <a:off x="457200" y="1697019"/>
            <a:ext cx="3429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9D01A9FB-A8CF-9B4F-B933-23CBD82BC746}"/>
              </a:ext>
            </a:extLst>
          </p:cNvPr>
          <p:cNvCxnSpPr/>
          <p:nvPr/>
        </p:nvCxnSpPr>
        <p:spPr>
          <a:xfrm>
            <a:off x="8305803" y="1697019"/>
            <a:ext cx="3429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F5471067-AA2A-C641-82A4-D62A1EFADFB3}"/>
              </a:ext>
            </a:extLst>
          </p:cNvPr>
          <p:cNvCxnSpPr/>
          <p:nvPr/>
        </p:nvCxnSpPr>
        <p:spPr>
          <a:xfrm>
            <a:off x="4381500" y="1697019"/>
            <a:ext cx="3429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5" name="Picture Placeholder 4">
            <a:extLst>
              <a:ext uri="{FF2B5EF4-FFF2-40B4-BE49-F238E27FC236}">
                <a16:creationId xmlns:a16="http://schemas.microsoft.com/office/drawing/2014/main" id="{34CD1D61-A651-3F4A-8E6B-E745B518FEE6}"/>
              </a:ext>
            </a:extLst>
          </p:cNvPr>
          <p:cNvSpPr>
            <a:spLocks noGrp="1"/>
          </p:cNvSpPr>
          <p:nvPr>
            <p:ph type="pic" sz="quarter" idx="29" hasCustomPrompt="1"/>
          </p:nvPr>
        </p:nvSpPr>
        <p:spPr>
          <a:xfrm>
            <a:off x="468523" y="1941079"/>
            <a:ext cx="457200" cy="457200"/>
          </a:xfrm>
        </p:spPr>
        <p:txBody>
          <a:bodyPr anchor="ctr"/>
          <a:lstStyle>
            <a:lvl1pPr marL="0" indent="0" algn="ctr">
              <a:buNone/>
              <a:defRPr sz="1400"/>
            </a:lvl1pPr>
          </a:lstStyle>
          <a:p>
            <a:r>
              <a:rPr lang="en-US"/>
              <a:t>icon</a:t>
            </a:r>
          </a:p>
        </p:txBody>
      </p:sp>
      <p:sp>
        <p:nvSpPr>
          <p:cNvPr id="30" name="Picture Placeholder 4">
            <a:extLst>
              <a:ext uri="{FF2B5EF4-FFF2-40B4-BE49-F238E27FC236}">
                <a16:creationId xmlns:a16="http://schemas.microsoft.com/office/drawing/2014/main" id="{9567628D-F45F-C242-9326-0E63FCFDE0BB}"/>
              </a:ext>
            </a:extLst>
          </p:cNvPr>
          <p:cNvSpPr>
            <a:spLocks noGrp="1"/>
          </p:cNvSpPr>
          <p:nvPr>
            <p:ph type="pic" sz="quarter" idx="30" hasCustomPrompt="1"/>
          </p:nvPr>
        </p:nvSpPr>
        <p:spPr>
          <a:xfrm>
            <a:off x="4381500" y="1941079"/>
            <a:ext cx="457200" cy="457200"/>
          </a:xfrm>
        </p:spPr>
        <p:txBody>
          <a:bodyPr anchor="ctr"/>
          <a:lstStyle>
            <a:lvl1pPr marL="0" indent="0" algn="ctr">
              <a:buNone/>
              <a:defRPr sz="1400"/>
            </a:lvl1pPr>
          </a:lstStyle>
          <a:p>
            <a:r>
              <a:rPr lang="en-US"/>
              <a:t>icon</a:t>
            </a:r>
          </a:p>
        </p:txBody>
      </p:sp>
      <p:sp>
        <p:nvSpPr>
          <p:cNvPr id="31" name="Picture Placeholder 4">
            <a:extLst>
              <a:ext uri="{FF2B5EF4-FFF2-40B4-BE49-F238E27FC236}">
                <a16:creationId xmlns:a16="http://schemas.microsoft.com/office/drawing/2014/main" id="{2CF0F499-5F9F-2041-BC91-6D3F42F06694}"/>
              </a:ext>
            </a:extLst>
          </p:cNvPr>
          <p:cNvSpPr>
            <a:spLocks noGrp="1"/>
          </p:cNvSpPr>
          <p:nvPr>
            <p:ph type="pic" sz="quarter" idx="31" hasCustomPrompt="1"/>
          </p:nvPr>
        </p:nvSpPr>
        <p:spPr>
          <a:xfrm>
            <a:off x="8306044" y="1941079"/>
            <a:ext cx="457200" cy="457200"/>
          </a:xfrm>
        </p:spPr>
        <p:txBody>
          <a:bodyPr anchor="ctr"/>
          <a:lstStyle>
            <a:lvl1pPr marL="0" indent="0" algn="ctr">
              <a:buNone/>
              <a:defRPr sz="1400"/>
            </a:lvl1pPr>
          </a:lstStyle>
          <a:p>
            <a:r>
              <a:rPr lang="en-US"/>
              <a:t>icon</a:t>
            </a:r>
          </a:p>
        </p:txBody>
      </p:sp>
      <p:sp>
        <p:nvSpPr>
          <p:cNvPr id="32" name="Content Placeholder 10">
            <a:extLst>
              <a:ext uri="{FF2B5EF4-FFF2-40B4-BE49-F238E27FC236}">
                <a16:creationId xmlns:a16="http://schemas.microsoft.com/office/drawing/2014/main" id="{20DE8E90-4262-F447-A998-8B2E96E08636}"/>
              </a:ext>
            </a:extLst>
          </p:cNvPr>
          <p:cNvSpPr>
            <a:spLocks noGrp="1"/>
          </p:cNvSpPr>
          <p:nvPr>
            <p:ph sz="quarter" idx="32"/>
          </p:nvPr>
        </p:nvSpPr>
        <p:spPr>
          <a:xfrm>
            <a:off x="4381501" y="2661754"/>
            <a:ext cx="3524491" cy="386243"/>
          </a:xfrm>
        </p:spPr>
        <p:txBody>
          <a:bodyPr/>
          <a:lstStyle>
            <a:lvl1pPr marL="0" indent="0">
              <a:buNone/>
              <a:defRPr sz="1800" b="1" i="0">
                <a:latin typeface="Suisse Int'l Bold" panose="020B0504000000000000" pitchFamily="34" charset="-78"/>
                <a:cs typeface="Suisse Int'l Bold" panose="020B0504000000000000" pitchFamily="34" charset="-78"/>
              </a:defRPr>
            </a:lvl1pPr>
            <a:lvl2pPr marL="288903" indent="0">
              <a:buNone/>
              <a:defRPr sz="1800" b="1" i="0">
                <a:latin typeface="Suisse Int'l Bold" panose="020B0504000000000000" pitchFamily="34" charset="-78"/>
                <a:cs typeface="Suisse Int'l Bold" panose="020B0504000000000000" pitchFamily="34" charset="-78"/>
              </a:defRPr>
            </a:lvl2pPr>
            <a:lvl3pPr marL="573044" indent="0">
              <a:buNone/>
              <a:defRPr sz="1800" b="1" i="0">
                <a:latin typeface="Suisse Int'l Bold" panose="020B0504000000000000" pitchFamily="34" charset="-78"/>
                <a:cs typeface="Suisse Int'l Bold" panose="020B0504000000000000" pitchFamily="34" charset="-78"/>
              </a:defRPr>
            </a:lvl3pPr>
            <a:lvl4pPr marL="793691" indent="0">
              <a:buNone/>
              <a:defRPr sz="1800" b="1" i="0">
                <a:latin typeface="Suisse Int'l Bold" panose="020B0504000000000000" pitchFamily="34" charset="-78"/>
                <a:cs typeface="Suisse Int'l Bold" panose="020B0504000000000000" pitchFamily="34" charset="-78"/>
              </a:defRPr>
            </a:lvl4pPr>
            <a:lvl5pPr marL="1023862" indent="0">
              <a:buNone/>
              <a:defRPr sz="1800" b="1" i="0">
                <a:latin typeface="Suisse Int'l Bold" panose="020B0504000000000000" pitchFamily="34" charset="-78"/>
                <a:cs typeface="Suisse Int'l Bold" panose="020B0504000000000000" pitchFamily="34" charset="-78"/>
              </a:defRPr>
            </a:lvl5pPr>
          </a:lstStyle>
          <a:p>
            <a:pPr lvl="0"/>
            <a:r>
              <a:rPr lang="en-US"/>
              <a:t>Click to edit Master text styles</a:t>
            </a:r>
          </a:p>
        </p:txBody>
      </p:sp>
      <p:sp>
        <p:nvSpPr>
          <p:cNvPr id="33" name="Content Placeholder 7">
            <a:extLst>
              <a:ext uri="{FF2B5EF4-FFF2-40B4-BE49-F238E27FC236}">
                <a16:creationId xmlns:a16="http://schemas.microsoft.com/office/drawing/2014/main" id="{521D9800-7AD0-F84C-88B7-8A183DA4563C}"/>
              </a:ext>
            </a:extLst>
          </p:cNvPr>
          <p:cNvSpPr>
            <a:spLocks noGrp="1"/>
          </p:cNvSpPr>
          <p:nvPr>
            <p:ph sz="quarter" idx="33"/>
          </p:nvPr>
        </p:nvSpPr>
        <p:spPr>
          <a:xfrm>
            <a:off x="4385076" y="3173242"/>
            <a:ext cx="3520917" cy="2656406"/>
          </a:xfrm>
        </p:spPr>
        <p:txBody>
          <a:bodyPr vert="horz" lIns="0" tIns="0" rIns="0" bIns="0" rtlCol="0">
            <a:normAutofit/>
          </a:bodyPr>
          <a:lstStyle>
            <a:lvl1pPr>
              <a:defRPr lang="en-US" smtClean="0"/>
            </a:lvl1pPr>
          </a:lstStyle>
          <a:p>
            <a:pPr lvl="0"/>
            <a:r>
              <a:rPr lang="en-US" sz="1100"/>
              <a:t>Click to edit Master text styles</a:t>
            </a:r>
          </a:p>
        </p:txBody>
      </p:sp>
      <p:sp>
        <p:nvSpPr>
          <p:cNvPr id="34" name="Content Placeholder 10">
            <a:extLst>
              <a:ext uri="{FF2B5EF4-FFF2-40B4-BE49-F238E27FC236}">
                <a16:creationId xmlns:a16="http://schemas.microsoft.com/office/drawing/2014/main" id="{FA7402C4-CCA0-8C44-AEC7-F4DB29FA54A5}"/>
              </a:ext>
            </a:extLst>
          </p:cNvPr>
          <p:cNvSpPr>
            <a:spLocks noGrp="1"/>
          </p:cNvSpPr>
          <p:nvPr>
            <p:ph sz="quarter" idx="34"/>
          </p:nvPr>
        </p:nvSpPr>
        <p:spPr>
          <a:xfrm>
            <a:off x="8302229" y="2661754"/>
            <a:ext cx="3524491" cy="386243"/>
          </a:xfrm>
        </p:spPr>
        <p:txBody>
          <a:bodyPr/>
          <a:lstStyle>
            <a:lvl1pPr marL="0" indent="0">
              <a:buNone/>
              <a:defRPr sz="1800" b="1" i="0">
                <a:latin typeface="Suisse Int'l Bold" panose="020B0504000000000000" pitchFamily="34" charset="-78"/>
                <a:cs typeface="Suisse Int'l Bold" panose="020B0504000000000000" pitchFamily="34" charset="-78"/>
              </a:defRPr>
            </a:lvl1pPr>
            <a:lvl2pPr marL="288903" indent="0">
              <a:buNone/>
              <a:defRPr sz="1800" b="1" i="0">
                <a:latin typeface="Suisse Int'l Bold" panose="020B0504000000000000" pitchFamily="34" charset="-78"/>
                <a:cs typeface="Suisse Int'l Bold" panose="020B0504000000000000" pitchFamily="34" charset="-78"/>
              </a:defRPr>
            </a:lvl2pPr>
            <a:lvl3pPr marL="573044" indent="0">
              <a:buNone/>
              <a:defRPr sz="1800" b="1" i="0">
                <a:latin typeface="Suisse Int'l Bold" panose="020B0504000000000000" pitchFamily="34" charset="-78"/>
                <a:cs typeface="Suisse Int'l Bold" panose="020B0504000000000000" pitchFamily="34" charset="-78"/>
              </a:defRPr>
            </a:lvl3pPr>
            <a:lvl4pPr marL="793691" indent="0">
              <a:buNone/>
              <a:defRPr sz="1800" b="1" i="0">
                <a:latin typeface="Suisse Int'l Bold" panose="020B0504000000000000" pitchFamily="34" charset="-78"/>
                <a:cs typeface="Suisse Int'l Bold" panose="020B0504000000000000" pitchFamily="34" charset="-78"/>
              </a:defRPr>
            </a:lvl4pPr>
            <a:lvl5pPr marL="1023862" indent="0">
              <a:buNone/>
              <a:defRPr sz="1800" b="1" i="0">
                <a:latin typeface="Suisse Int'l Bold" panose="020B0504000000000000" pitchFamily="34" charset="-78"/>
                <a:cs typeface="Suisse Int'l Bold" panose="020B0504000000000000" pitchFamily="34" charset="-78"/>
              </a:defRPr>
            </a:lvl5pPr>
          </a:lstStyle>
          <a:p>
            <a:pPr lvl="0"/>
            <a:r>
              <a:rPr lang="en-US"/>
              <a:t>Click to edit Master text styles</a:t>
            </a:r>
          </a:p>
        </p:txBody>
      </p:sp>
      <p:sp>
        <p:nvSpPr>
          <p:cNvPr id="35" name="Content Placeholder 7">
            <a:extLst>
              <a:ext uri="{FF2B5EF4-FFF2-40B4-BE49-F238E27FC236}">
                <a16:creationId xmlns:a16="http://schemas.microsoft.com/office/drawing/2014/main" id="{E9B640FC-795F-B140-A6C7-127912A22576}"/>
              </a:ext>
            </a:extLst>
          </p:cNvPr>
          <p:cNvSpPr>
            <a:spLocks noGrp="1"/>
          </p:cNvSpPr>
          <p:nvPr>
            <p:ph sz="quarter" idx="35"/>
          </p:nvPr>
        </p:nvSpPr>
        <p:spPr>
          <a:xfrm>
            <a:off x="8305800" y="3173242"/>
            <a:ext cx="3520917" cy="2656406"/>
          </a:xfrm>
        </p:spPr>
        <p:txBody>
          <a:bodyPr>
            <a:normAutofit/>
          </a:bodyPr>
          <a:lstStyle/>
          <a:p>
            <a:pPr marL="171438" lvl="0" indent="-171438">
              <a:lnSpc>
                <a:spcPct val="95000"/>
              </a:lnSpc>
              <a:spcAft>
                <a:spcPts val="600"/>
              </a:spcAft>
              <a:buFont typeface="Wingdings" pitchFamily="2" charset="2"/>
              <a:buChar char="§"/>
            </a:pPr>
            <a:r>
              <a:rPr lang="en-US" sz="1100"/>
              <a:t>Click to edit Master text styles</a:t>
            </a:r>
          </a:p>
        </p:txBody>
      </p:sp>
      <p:sp>
        <p:nvSpPr>
          <p:cNvPr id="38" name="Text Placeholder 3">
            <a:extLst>
              <a:ext uri="{FF2B5EF4-FFF2-40B4-BE49-F238E27FC236}">
                <a16:creationId xmlns:a16="http://schemas.microsoft.com/office/drawing/2014/main" id="{2B18CB06-B844-2443-AA73-2302E5313BD1}"/>
              </a:ext>
            </a:extLst>
          </p:cNvPr>
          <p:cNvSpPr>
            <a:spLocks noGrp="1"/>
          </p:cNvSpPr>
          <p:nvPr>
            <p:ph type="body" sz="quarter" idx="12"/>
          </p:nvPr>
        </p:nvSpPr>
        <p:spPr>
          <a:xfrm>
            <a:off x="457203" y="895350"/>
            <a:ext cx="11279188" cy="438150"/>
          </a:xfrm>
        </p:spPr>
        <p:txBody>
          <a:bodyPr/>
          <a:lstStyle>
            <a:lvl1pPr marL="0" indent="0">
              <a:buNone/>
              <a:defRPr sz="1800"/>
            </a:lvl1pPr>
            <a:lvl2pPr marL="288903" indent="0">
              <a:buNone/>
              <a:defRPr sz="1800"/>
            </a:lvl2pPr>
            <a:lvl3pPr marL="573044" indent="0">
              <a:buNone/>
              <a:defRPr sz="1800"/>
            </a:lvl3pPr>
            <a:lvl4pPr marL="793691" indent="0">
              <a:buNone/>
              <a:defRPr sz="1800"/>
            </a:lvl4pPr>
            <a:lvl5pPr marL="1023862" indent="0">
              <a:buNone/>
              <a:defRPr sz="1800"/>
            </a:lvl5pPr>
          </a:lstStyle>
          <a:p>
            <a:pPr lvl="0"/>
            <a:r>
              <a:rPr lang="en-US"/>
              <a:t>Click to edit Master text styles</a:t>
            </a:r>
          </a:p>
        </p:txBody>
      </p:sp>
      <p:sp>
        <p:nvSpPr>
          <p:cNvPr id="17" name="Title 4">
            <a:extLst>
              <a:ext uri="{FF2B5EF4-FFF2-40B4-BE49-F238E27FC236}">
                <a16:creationId xmlns:a16="http://schemas.microsoft.com/office/drawing/2014/main" id="{A66BC419-47B5-3545-B2A1-4F68A2BD889C}"/>
              </a:ext>
            </a:extLst>
          </p:cNvPr>
          <p:cNvSpPr>
            <a:spLocks noGrp="1"/>
          </p:cNvSpPr>
          <p:nvPr>
            <p:ph type="title"/>
          </p:nvPr>
        </p:nvSpPr>
        <p:spPr>
          <a:xfrm>
            <a:off x="465789" y="464028"/>
            <a:ext cx="11258615" cy="876299"/>
          </a:xfrm>
          <a:prstGeom prst="rect">
            <a:avLst/>
          </a:prstGeom>
        </p:spPr>
        <p:txBody>
          <a:bodyPr vert="horz" lIns="0" tIns="0" rIns="0" bIns="0" rtlCol="0" anchor="t" anchorCtr="0">
            <a:noAutofit/>
          </a:bodyPr>
          <a:lstStyle>
            <a:lvl1pPr>
              <a:defRPr lang="en-US" b="0" i="0" dirty="0">
                <a:latin typeface="Suisse Int'l Bold" panose="020B0504000000000000" pitchFamily="34" charset="-78"/>
                <a:cs typeface="Suisse Int'l Bold" panose="020B0504000000000000" pitchFamily="34" charset="-78"/>
              </a:defRPr>
            </a:lvl1pPr>
          </a:lstStyle>
          <a:p>
            <a:pPr lvl="0"/>
            <a:r>
              <a:rPr lang="en-US"/>
              <a:t>Click to edit Master title style</a:t>
            </a:r>
          </a:p>
        </p:txBody>
      </p:sp>
      <p:cxnSp>
        <p:nvCxnSpPr>
          <p:cNvPr id="18" name="Straight Connector 17">
            <a:extLst>
              <a:ext uri="{FF2B5EF4-FFF2-40B4-BE49-F238E27FC236}">
                <a16:creationId xmlns:a16="http://schemas.microsoft.com/office/drawing/2014/main" id="{1E9938E3-2FD2-0946-9D69-B9F2BB173F3D}"/>
              </a:ext>
            </a:extLst>
          </p:cNvPr>
          <p:cNvCxnSpPr/>
          <p:nvPr userDrawn="1"/>
        </p:nvCxnSpPr>
        <p:spPr>
          <a:xfrm>
            <a:off x="457200" y="1697019"/>
            <a:ext cx="3429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61ECBD7-A33A-5740-A9A0-5F75B5983951}"/>
              </a:ext>
            </a:extLst>
          </p:cNvPr>
          <p:cNvCxnSpPr/>
          <p:nvPr userDrawn="1"/>
        </p:nvCxnSpPr>
        <p:spPr>
          <a:xfrm>
            <a:off x="8305803" y="1697019"/>
            <a:ext cx="3429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6363D99E-7DB2-C24D-B46E-A25E1AEBC345}"/>
              </a:ext>
            </a:extLst>
          </p:cNvPr>
          <p:cNvCxnSpPr/>
          <p:nvPr userDrawn="1"/>
        </p:nvCxnSpPr>
        <p:spPr>
          <a:xfrm>
            <a:off x="4381500" y="1697019"/>
            <a:ext cx="3429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15747912"/>
      </p:ext>
    </p:extLst>
  </p:cSld>
  <p:clrMapOvr>
    <a:masterClrMapping/>
  </p:clrMapOvr>
  <p:extLst>
    <p:ext uri="{DCECCB84-F9BA-43D5-87BE-67443E8EF086}">
      <p15:sldGuideLst xmlns:p15="http://schemas.microsoft.com/office/powerpoint/2012/main">
        <p15:guide id="1" pos="2472">
          <p15:clr>
            <a:srgbClr val="FBAE40"/>
          </p15:clr>
        </p15:guide>
        <p15:guide id="2" pos="2736">
          <p15:clr>
            <a:srgbClr val="FBAE40"/>
          </p15:clr>
        </p15:guide>
        <p15:guide id="3" pos="4920">
          <p15:clr>
            <a:srgbClr val="FBAE40"/>
          </p15:clr>
        </p15:guide>
        <p15:guide id="4" pos="5208">
          <p15:clr>
            <a:srgbClr val="FBAE40"/>
          </p15:clr>
        </p15:guide>
        <p15:guide id="5" orient="horz" pos="1416">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p:cSld name="22_3clum-blkleft-boxesright">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51C5C134-A387-1D43-B7AA-2177624C368B}"/>
              </a:ext>
            </a:extLst>
          </p:cNvPr>
          <p:cNvSpPr/>
          <p:nvPr/>
        </p:nvSpPr>
        <p:spPr>
          <a:xfrm>
            <a:off x="-1" y="0"/>
            <a:ext cx="3429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2" name="Content Placeholder 5">
            <a:extLst>
              <a:ext uri="{FF2B5EF4-FFF2-40B4-BE49-F238E27FC236}">
                <a16:creationId xmlns:a16="http://schemas.microsoft.com/office/drawing/2014/main" id="{9F7AD2C4-FF31-C043-B487-4D3E92ECCFE3}"/>
              </a:ext>
            </a:extLst>
          </p:cNvPr>
          <p:cNvSpPr>
            <a:spLocks noGrp="1"/>
          </p:cNvSpPr>
          <p:nvPr>
            <p:ph sz="quarter" idx="11"/>
          </p:nvPr>
        </p:nvSpPr>
        <p:spPr>
          <a:xfrm>
            <a:off x="4174844" y="602909"/>
            <a:ext cx="3084421" cy="2344632"/>
          </a:xfrm>
        </p:spPr>
        <p:txBody>
          <a:bodyPr/>
          <a:lstStyle/>
          <a:p>
            <a:pPr marL="0" lvl="0" indent="0">
              <a:buNone/>
            </a:pPr>
            <a:r>
              <a:rPr lang="en-US" sz="1400"/>
              <a:t>Click to edit Master text styles</a:t>
            </a:r>
          </a:p>
        </p:txBody>
      </p:sp>
      <p:sp>
        <p:nvSpPr>
          <p:cNvPr id="13" name="Content Placeholder 6">
            <a:extLst>
              <a:ext uri="{FF2B5EF4-FFF2-40B4-BE49-F238E27FC236}">
                <a16:creationId xmlns:a16="http://schemas.microsoft.com/office/drawing/2014/main" id="{DEDB09FD-8DF9-6246-ABC5-3B4A476873CB}"/>
              </a:ext>
            </a:extLst>
          </p:cNvPr>
          <p:cNvSpPr>
            <a:spLocks noGrp="1"/>
          </p:cNvSpPr>
          <p:nvPr>
            <p:ph sz="quarter" idx="14"/>
          </p:nvPr>
        </p:nvSpPr>
        <p:spPr>
          <a:xfrm>
            <a:off x="4174844" y="3456806"/>
            <a:ext cx="3084421" cy="2382337"/>
          </a:xfrm>
        </p:spPr>
        <p:txBody>
          <a:bodyPr>
            <a:normAutofit/>
          </a:bodyPr>
          <a:lstStyle/>
          <a:p>
            <a:pPr marL="0" lvl="0" indent="0">
              <a:buNone/>
            </a:pPr>
            <a:r>
              <a:rPr lang="en-US" sz="1400"/>
              <a:t>Click to edit Master text styles</a:t>
            </a:r>
          </a:p>
        </p:txBody>
      </p:sp>
      <p:sp>
        <p:nvSpPr>
          <p:cNvPr id="14" name="Content Placeholder 7">
            <a:extLst>
              <a:ext uri="{FF2B5EF4-FFF2-40B4-BE49-F238E27FC236}">
                <a16:creationId xmlns:a16="http://schemas.microsoft.com/office/drawing/2014/main" id="{2F21D31E-91AA-CB4C-ACDF-410164757F68}"/>
              </a:ext>
            </a:extLst>
          </p:cNvPr>
          <p:cNvSpPr>
            <a:spLocks noGrp="1"/>
          </p:cNvSpPr>
          <p:nvPr>
            <p:ph sz="quarter" idx="15"/>
          </p:nvPr>
        </p:nvSpPr>
        <p:spPr>
          <a:xfrm>
            <a:off x="8156448" y="602909"/>
            <a:ext cx="3078341" cy="2382337"/>
          </a:xfrm>
        </p:spPr>
        <p:txBody>
          <a:bodyPr/>
          <a:lstStyle/>
          <a:p>
            <a:pPr marL="0" lvl="0" indent="0">
              <a:buNone/>
            </a:pPr>
            <a:r>
              <a:rPr lang="en-US" sz="1400"/>
              <a:t>Click to edit Master text styles</a:t>
            </a:r>
          </a:p>
        </p:txBody>
      </p:sp>
      <p:sp>
        <p:nvSpPr>
          <p:cNvPr id="15" name="Content Placeholder 8">
            <a:extLst>
              <a:ext uri="{FF2B5EF4-FFF2-40B4-BE49-F238E27FC236}">
                <a16:creationId xmlns:a16="http://schemas.microsoft.com/office/drawing/2014/main" id="{35268A28-D2EB-C447-9649-2ACD738E261C}"/>
              </a:ext>
            </a:extLst>
          </p:cNvPr>
          <p:cNvSpPr>
            <a:spLocks noGrp="1"/>
          </p:cNvSpPr>
          <p:nvPr>
            <p:ph sz="quarter" idx="16"/>
          </p:nvPr>
        </p:nvSpPr>
        <p:spPr>
          <a:xfrm>
            <a:off x="8156448" y="3457486"/>
            <a:ext cx="3078341" cy="2381558"/>
          </a:xfrm>
        </p:spPr>
        <p:txBody>
          <a:bodyPr>
            <a:normAutofit lnSpcReduction="10000"/>
          </a:bodyPr>
          <a:lstStyle/>
          <a:p>
            <a:pPr marL="0" lvl="0" indent="0">
              <a:buNone/>
            </a:pPr>
            <a:r>
              <a:rPr lang="en-US" sz="1400"/>
              <a:t>Click to edit Master text styles</a:t>
            </a:r>
          </a:p>
        </p:txBody>
      </p:sp>
      <p:sp>
        <p:nvSpPr>
          <p:cNvPr id="16" name="TextBox 15">
            <a:extLst>
              <a:ext uri="{FF2B5EF4-FFF2-40B4-BE49-F238E27FC236}">
                <a16:creationId xmlns:a16="http://schemas.microsoft.com/office/drawing/2014/main" id="{4A74FF65-034A-6440-9A5F-F08E1E494D2F}"/>
              </a:ext>
            </a:extLst>
          </p:cNvPr>
          <p:cNvSpPr txBox="1"/>
          <p:nvPr/>
        </p:nvSpPr>
        <p:spPr>
          <a:xfrm>
            <a:off x="413041" y="5611727"/>
            <a:ext cx="2593075" cy="785087"/>
          </a:xfrm>
          <a:prstGeom prst="rect">
            <a:avLst/>
          </a:prstGeom>
          <a:noFill/>
        </p:spPr>
        <p:txBody>
          <a:bodyPr wrap="square" rtlCol="0">
            <a:spAutoFit/>
          </a:bodyPr>
          <a:lstStyle/>
          <a:p>
            <a:pPr algn="ctr">
              <a:lnSpc>
                <a:spcPct val="90000"/>
              </a:lnSpc>
            </a:pPr>
            <a:r>
              <a:rPr lang="en-US" sz="3600">
                <a:solidFill>
                  <a:schemeClr val="bg1"/>
                </a:solidFill>
                <a:latin typeface="Suisse Int'l Medium" panose="020B0504000000000000" pitchFamily="34" charset="-78"/>
                <a:cs typeface="Suisse Int'l Medium" panose="020B0504000000000000" pitchFamily="34" charset="-78"/>
              </a:rPr>
              <a:t>24/7</a:t>
            </a:r>
          </a:p>
          <a:p>
            <a:pPr algn="ctr">
              <a:lnSpc>
                <a:spcPct val="90000"/>
              </a:lnSpc>
            </a:pPr>
            <a:r>
              <a:rPr lang="en-US" sz="1400">
                <a:solidFill>
                  <a:schemeClr val="bg1"/>
                </a:solidFill>
                <a:latin typeface="Suisse Int'l Medium" panose="020B0504000000000000" pitchFamily="34" charset="-78"/>
                <a:cs typeface="Suisse Int'l Medium" panose="020B0504000000000000" pitchFamily="34" charset="-78"/>
              </a:rPr>
              <a:t>GLOBAL SUPPORT </a:t>
            </a:r>
          </a:p>
        </p:txBody>
      </p:sp>
      <p:sp>
        <p:nvSpPr>
          <p:cNvPr id="20" name="Rectangle 19">
            <a:extLst>
              <a:ext uri="{FF2B5EF4-FFF2-40B4-BE49-F238E27FC236}">
                <a16:creationId xmlns:a16="http://schemas.microsoft.com/office/drawing/2014/main" id="{ED493E1E-2B17-8F46-9B11-808369E7EC7C}"/>
              </a:ext>
            </a:extLst>
          </p:cNvPr>
          <p:cNvSpPr>
            <a:spLocks noChangeAspect="1"/>
          </p:cNvSpPr>
          <p:nvPr/>
        </p:nvSpPr>
        <p:spPr>
          <a:xfrm>
            <a:off x="7407877" y="602910"/>
            <a:ext cx="203368" cy="203368"/>
          </a:xfrm>
          <a:prstGeom prst="rect">
            <a:avLst/>
          </a:prstGeom>
          <a:no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a:solidFill>
                <a:schemeClr val="tx1"/>
              </a:solidFill>
              <a:latin typeface="Suisse Int'l Bold" panose="020B0504000000000000" pitchFamily="34" charset="-78"/>
              <a:cs typeface="Suisse Int'l Bold" panose="020B0504000000000000" pitchFamily="34" charset="-78"/>
            </a:endParaRPr>
          </a:p>
        </p:txBody>
      </p:sp>
      <p:sp>
        <p:nvSpPr>
          <p:cNvPr id="22" name="Rectangle 21">
            <a:extLst>
              <a:ext uri="{FF2B5EF4-FFF2-40B4-BE49-F238E27FC236}">
                <a16:creationId xmlns:a16="http://schemas.microsoft.com/office/drawing/2014/main" id="{230EDCB9-5872-DF4D-A6E7-675F15B5C0F4}"/>
              </a:ext>
            </a:extLst>
          </p:cNvPr>
          <p:cNvSpPr/>
          <p:nvPr/>
        </p:nvSpPr>
        <p:spPr>
          <a:xfrm>
            <a:off x="7947073" y="467224"/>
            <a:ext cx="3787728" cy="2662209"/>
          </a:xfrm>
          <a:prstGeom prst="rect">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23" name="Rectangle 22">
            <a:extLst>
              <a:ext uri="{FF2B5EF4-FFF2-40B4-BE49-F238E27FC236}">
                <a16:creationId xmlns:a16="http://schemas.microsoft.com/office/drawing/2014/main" id="{6A8EF730-1240-C442-A696-8336A9C93653}"/>
              </a:ext>
            </a:extLst>
          </p:cNvPr>
          <p:cNvSpPr/>
          <p:nvPr/>
        </p:nvSpPr>
        <p:spPr>
          <a:xfrm>
            <a:off x="7947071" y="3299888"/>
            <a:ext cx="3787728" cy="2662209"/>
          </a:xfrm>
          <a:prstGeom prst="rect">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24" name="Rectangle 23">
            <a:extLst>
              <a:ext uri="{FF2B5EF4-FFF2-40B4-BE49-F238E27FC236}">
                <a16:creationId xmlns:a16="http://schemas.microsoft.com/office/drawing/2014/main" id="{00B6496F-C96D-4640-BF98-30F67A9B50B3}"/>
              </a:ext>
            </a:extLst>
          </p:cNvPr>
          <p:cNvSpPr/>
          <p:nvPr/>
        </p:nvSpPr>
        <p:spPr>
          <a:xfrm>
            <a:off x="3961927" y="467224"/>
            <a:ext cx="3787728" cy="2662209"/>
          </a:xfrm>
          <a:prstGeom prst="rect">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25" name="Rectangle 24">
            <a:extLst>
              <a:ext uri="{FF2B5EF4-FFF2-40B4-BE49-F238E27FC236}">
                <a16:creationId xmlns:a16="http://schemas.microsoft.com/office/drawing/2014/main" id="{071486F4-EF76-1641-BC4E-BDAF0D6F252B}"/>
              </a:ext>
            </a:extLst>
          </p:cNvPr>
          <p:cNvSpPr/>
          <p:nvPr/>
        </p:nvSpPr>
        <p:spPr>
          <a:xfrm>
            <a:off x="3961925" y="3299888"/>
            <a:ext cx="3787728" cy="2662209"/>
          </a:xfrm>
          <a:prstGeom prst="rect">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26" name="Rectangle 25">
            <a:extLst>
              <a:ext uri="{FF2B5EF4-FFF2-40B4-BE49-F238E27FC236}">
                <a16:creationId xmlns:a16="http://schemas.microsoft.com/office/drawing/2014/main" id="{3B71F65B-2DB9-A34F-9512-E48067FF01B6}"/>
              </a:ext>
            </a:extLst>
          </p:cNvPr>
          <p:cNvSpPr>
            <a:spLocks noChangeAspect="1"/>
          </p:cNvSpPr>
          <p:nvPr/>
        </p:nvSpPr>
        <p:spPr>
          <a:xfrm>
            <a:off x="7407877" y="3456801"/>
            <a:ext cx="203368" cy="203368"/>
          </a:xfrm>
          <a:prstGeom prst="rect">
            <a:avLst/>
          </a:prstGeom>
          <a:no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a:solidFill>
                <a:schemeClr val="tx1"/>
              </a:solidFill>
              <a:latin typeface="Suisse Int'l Bold" panose="020B0504000000000000" pitchFamily="34" charset="-78"/>
              <a:cs typeface="Suisse Int'l Bold" panose="020B0504000000000000" pitchFamily="34" charset="-78"/>
            </a:endParaRPr>
          </a:p>
        </p:txBody>
      </p:sp>
      <p:sp>
        <p:nvSpPr>
          <p:cNvPr id="27" name="Rectangle 26">
            <a:extLst>
              <a:ext uri="{FF2B5EF4-FFF2-40B4-BE49-F238E27FC236}">
                <a16:creationId xmlns:a16="http://schemas.microsoft.com/office/drawing/2014/main" id="{73ADC015-69B5-E444-A322-E8E6C5A11B27}"/>
              </a:ext>
            </a:extLst>
          </p:cNvPr>
          <p:cNvSpPr>
            <a:spLocks noChangeAspect="1"/>
          </p:cNvSpPr>
          <p:nvPr/>
        </p:nvSpPr>
        <p:spPr>
          <a:xfrm>
            <a:off x="11383111" y="602910"/>
            <a:ext cx="203368" cy="203368"/>
          </a:xfrm>
          <a:prstGeom prst="rect">
            <a:avLst/>
          </a:prstGeom>
          <a:no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a:solidFill>
                <a:schemeClr val="tx1"/>
              </a:solidFill>
              <a:latin typeface="Suisse Int'l Bold" panose="020B0504000000000000" pitchFamily="34" charset="-78"/>
              <a:cs typeface="Suisse Int'l Bold" panose="020B0504000000000000" pitchFamily="34" charset="-78"/>
            </a:endParaRPr>
          </a:p>
        </p:txBody>
      </p:sp>
      <p:sp>
        <p:nvSpPr>
          <p:cNvPr id="28" name="Rectangle 27">
            <a:extLst>
              <a:ext uri="{FF2B5EF4-FFF2-40B4-BE49-F238E27FC236}">
                <a16:creationId xmlns:a16="http://schemas.microsoft.com/office/drawing/2014/main" id="{EA5181D5-1A82-E546-88AD-4F42AB0E4361}"/>
              </a:ext>
            </a:extLst>
          </p:cNvPr>
          <p:cNvSpPr>
            <a:spLocks noChangeAspect="1"/>
          </p:cNvSpPr>
          <p:nvPr/>
        </p:nvSpPr>
        <p:spPr>
          <a:xfrm>
            <a:off x="11383111" y="3456801"/>
            <a:ext cx="203368" cy="203368"/>
          </a:xfrm>
          <a:prstGeom prst="rect">
            <a:avLst/>
          </a:prstGeom>
          <a:no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a:solidFill>
                <a:schemeClr val="tx1"/>
              </a:solidFill>
              <a:latin typeface="Suisse Int'l Bold" panose="020B0504000000000000" pitchFamily="34" charset="-78"/>
              <a:cs typeface="Suisse Int'l Bold" panose="020B0504000000000000" pitchFamily="34" charset="-78"/>
            </a:endParaRPr>
          </a:p>
        </p:txBody>
      </p:sp>
      <p:sp>
        <p:nvSpPr>
          <p:cNvPr id="29" name="Text Placeholder 5">
            <a:extLst>
              <a:ext uri="{FF2B5EF4-FFF2-40B4-BE49-F238E27FC236}">
                <a16:creationId xmlns:a16="http://schemas.microsoft.com/office/drawing/2014/main" id="{323DA42F-1630-394E-99E3-88BB0D380E1B}"/>
              </a:ext>
            </a:extLst>
          </p:cNvPr>
          <p:cNvSpPr>
            <a:spLocks noGrp="1"/>
          </p:cNvSpPr>
          <p:nvPr>
            <p:ph type="body" sz="quarter" idx="17"/>
          </p:nvPr>
        </p:nvSpPr>
        <p:spPr>
          <a:xfrm>
            <a:off x="457201" y="461262"/>
            <a:ext cx="2593075" cy="2060873"/>
          </a:xfrm>
        </p:spPr>
        <p:txBody>
          <a:bodyPr/>
          <a:lstStyle>
            <a:lvl1pPr marL="0" indent="0" algn="l" defTabSz="914332" rtl="0" eaLnBrk="1" latinLnBrk="0" hangingPunct="1">
              <a:lnSpc>
                <a:spcPct val="90000"/>
              </a:lnSpc>
              <a:spcBef>
                <a:spcPct val="0"/>
              </a:spcBef>
              <a:buNone/>
              <a:defRPr lang="en-US" sz="3200" b="0" i="0" kern="1200" dirty="0" smtClean="0">
                <a:solidFill>
                  <a:schemeClr val="bg1"/>
                </a:solidFill>
                <a:latin typeface="Suisse Int'l Bold" panose="020B0504000000000000" pitchFamily="34" charset="-78"/>
                <a:ea typeface="+mj-ea"/>
                <a:cs typeface="Suisse Int'l Bold" panose="020B0504000000000000" pitchFamily="34" charset="-78"/>
              </a:defRPr>
            </a:lvl1pPr>
            <a:lvl2pPr marL="0" indent="0" algn="l" defTabSz="914332" rtl="0" eaLnBrk="1" latinLnBrk="0" hangingPunct="1">
              <a:lnSpc>
                <a:spcPct val="90000"/>
              </a:lnSpc>
              <a:spcBef>
                <a:spcPct val="0"/>
              </a:spcBef>
              <a:buNone/>
              <a:defRPr lang="en-US" sz="3200" b="0" i="0" kern="1200" dirty="0" smtClean="0">
                <a:solidFill>
                  <a:schemeClr val="bg1"/>
                </a:solidFill>
                <a:latin typeface="Suisse Int'l Bold" panose="020B0504000000000000" pitchFamily="34" charset="-78"/>
                <a:ea typeface="+mj-ea"/>
                <a:cs typeface="Suisse Int'l Bold" panose="020B0504000000000000" pitchFamily="34" charset="-78"/>
              </a:defRPr>
            </a:lvl2pPr>
            <a:lvl3pPr marL="0" indent="0" algn="l" defTabSz="914332" rtl="0" eaLnBrk="1" latinLnBrk="0" hangingPunct="1">
              <a:lnSpc>
                <a:spcPct val="90000"/>
              </a:lnSpc>
              <a:spcBef>
                <a:spcPct val="0"/>
              </a:spcBef>
              <a:buNone/>
              <a:defRPr lang="en-US" sz="3200" b="0" i="0" kern="1200" dirty="0" smtClean="0">
                <a:solidFill>
                  <a:schemeClr val="bg1"/>
                </a:solidFill>
                <a:latin typeface="Suisse Int'l Bold" panose="020B0504000000000000" pitchFamily="34" charset="-78"/>
                <a:ea typeface="+mj-ea"/>
                <a:cs typeface="Suisse Int'l Bold" panose="020B0504000000000000" pitchFamily="34" charset="-78"/>
              </a:defRPr>
            </a:lvl3pPr>
            <a:lvl4pPr marL="0" indent="0" algn="l" defTabSz="914332" rtl="0" eaLnBrk="1" latinLnBrk="0" hangingPunct="1">
              <a:lnSpc>
                <a:spcPct val="90000"/>
              </a:lnSpc>
              <a:spcBef>
                <a:spcPct val="0"/>
              </a:spcBef>
              <a:buNone/>
              <a:defRPr lang="en-US" sz="3200" b="0" i="0" kern="1200" dirty="0" smtClean="0">
                <a:solidFill>
                  <a:schemeClr val="bg1"/>
                </a:solidFill>
                <a:latin typeface="Suisse Int'l Bold" panose="020B0504000000000000" pitchFamily="34" charset="-78"/>
                <a:ea typeface="+mj-ea"/>
                <a:cs typeface="Suisse Int'l Bold" panose="020B0504000000000000" pitchFamily="34" charset="-78"/>
              </a:defRPr>
            </a:lvl4pPr>
            <a:lvl5pPr marL="0" indent="0" algn="l" defTabSz="914332" rtl="0" eaLnBrk="1" latinLnBrk="0" hangingPunct="1">
              <a:lnSpc>
                <a:spcPct val="90000"/>
              </a:lnSpc>
              <a:spcBef>
                <a:spcPct val="0"/>
              </a:spcBef>
              <a:buNone/>
              <a:defRPr lang="en-US" sz="3200" b="0" i="0" kern="1200" dirty="0">
                <a:solidFill>
                  <a:schemeClr val="bg1"/>
                </a:solidFill>
                <a:latin typeface="Suisse Int'l Bold" panose="020B0504000000000000" pitchFamily="34" charset="-78"/>
                <a:ea typeface="+mj-ea"/>
                <a:cs typeface="Suisse Int'l Bold" panose="020B0504000000000000" pitchFamily="34" charset="-78"/>
              </a:defRPr>
            </a:lvl5pPr>
          </a:lstStyle>
          <a:p>
            <a:pPr lvl="0"/>
            <a:r>
              <a:rPr lang="en-US"/>
              <a:t>Click to edit Master text styles</a:t>
            </a:r>
          </a:p>
        </p:txBody>
      </p:sp>
      <p:sp>
        <p:nvSpPr>
          <p:cNvPr id="31" name="Picture Placeholder 30">
            <a:extLst>
              <a:ext uri="{FF2B5EF4-FFF2-40B4-BE49-F238E27FC236}">
                <a16:creationId xmlns:a16="http://schemas.microsoft.com/office/drawing/2014/main" id="{D4A5BA78-F85F-A24A-9A83-02718B58A308}"/>
              </a:ext>
            </a:extLst>
          </p:cNvPr>
          <p:cNvSpPr>
            <a:spLocks noGrp="1"/>
          </p:cNvSpPr>
          <p:nvPr>
            <p:ph type="pic" sz="quarter" idx="18"/>
          </p:nvPr>
        </p:nvSpPr>
        <p:spPr>
          <a:xfrm>
            <a:off x="457203" y="2806700"/>
            <a:ext cx="2592388" cy="2592388"/>
          </a:xfrm>
        </p:spPr>
        <p:txBody>
          <a:bodyPr anchor="ctr"/>
          <a:lstStyle>
            <a:lvl1pPr marL="0" indent="0" algn="ctr">
              <a:buNone/>
              <a:defRPr>
                <a:solidFill>
                  <a:schemeClr val="bg1"/>
                </a:solidFill>
              </a:defRPr>
            </a:lvl1pPr>
          </a:lstStyle>
          <a:p>
            <a:r>
              <a:rPr lang="en-US"/>
              <a:t>Click icon to add picture</a:t>
            </a:r>
          </a:p>
        </p:txBody>
      </p:sp>
      <p:sp>
        <p:nvSpPr>
          <p:cNvPr id="18" name="Rectangle 17">
            <a:extLst>
              <a:ext uri="{FF2B5EF4-FFF2-40B4-BE49-F238E27FC236}">
                <a16:creationId xmlns:a16="http://schemas.microsoft.com/office/drawing/2014/main" id="{80BADBD7-86E1-1649-A5B9-E73AF35E9590}"/>
              </a:ext>
            </a:extLst>
          </p:cNvPr>
          <p:cNvSpPr/>
          <p:nvPr userDrawn="1"/>
        </p:nvSpPr>
        <p:spPr>
          <a:xfrm>
            <a:off x="-1" y="0"/>
            <a:ext cx="3429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9" name="TextBox 18">
            <a:extLst>
              <a:ext uri="{FF2B5EF4-FFF2-40B4-BE49-F238E27FC236}">
                <a16:creationId xmlns:a16="http://schemas.microsoft.com/office/drawing/2014/main" id="{9DD378A8-DBA2-9B4A-913A-A2525972DBE3}"/>
              </a:ext>
            </a:extLst>
          </p:cNvPr>
          <p:cNvSpPr txBox="1"/>
          <p:nvPr userDrawn="1"/>
        </p:nvSpPr>
        <p:spPr>
          <a:xfrm>
            <a:off x="413041" y="5611727"/>
            <a:ext cx="2593075" cy="785087"/>
          </a:xfrm>
          <a:prstGeom prst="rect">
            <a:avLst/>
          </a:prstGeom>
          <a:noFill/>
        </p:spPr>
        <p:txBody>
          <a:bodyPr wrap="square" rtlCol="0">
            <a:spAutoFit/>
          </a:bodyPr>
          <a:lstStyle/>
          <a:p>
            <a:pPr algn="ctr">
              <a:lnSpc>
                <a:spcPct val="90000"/>
              </a:lnSpc>
            </a:pPr>
            <a:r>
              <a:rPr lang="en-US" sz="3600">
                <a:solidFill>
                  <a:schemeClr val="bg1"/>
                </a:solidFill>
                <a:latin typeface="Suisse Int'l Medium" panose="020B0504000000000000" pitchFamily="34" charset="-78"/>
                <a:cs typeface="Suisse Int'l Medium" panose="020B0504000000000000" pitchFamily="34" charset="-78"/>
              </a:rPr>
              <a:t>24/7</a:t>
            </a:r>
          </a:p>
          <a:p>
            <a:pPr algn="ctr">
              <a:lnSpc>
                <a:spcPct val="90000"/>
              </a:lnSpc>
            </a:pPr>
            <a:r>
              <a:rPr lang="en-US" sz="1400">
                <a:solidFill>
                  <a:schemeClr val="bg1"/>
                </a:solidFill>
                <a:latin typeface="Suisse Int'l Medium" panose="020B0504000000000000" pitchFamily="34" charset="-78"/>
                <a:cs typeface="Suisse Int'l Medium" panose="020B0504000000000000" pitchFamily="34" charset="-78"/>
              </a:rPr>
              <a:t>GLOBAL SUPPORT </a:t>
            </a:r>
          </a:p>
        </p:txBody>
      </p:sp>
      <p:sp>
        <p:nvSpPr>
          <p:cNvPr id="21" name="Rectangle 20">
            <a:extLst>
              <a:ext uri="{FF2B5EF4-FFF2-40B4-BE49-F238E27FC236}">
                <a16:creationId xmlns:a16="http://schemas.microsoft.com/office/drawing/2014/main" id="{B62FF07F-AD6A-A34D-8ACF-5AAD18627015}"/>
              </a:ext>
            </a:extLst>
          </p:cNvPr>
          <p:cNvSpPr>
            <a:spLocks noChangeAspect="1"/>
          </p:cNvSpPr>
          <p:nvPr userDrawn="1"/>
        </p:nvSpPr>
        <p:spPr>
          <a:xfrm>
            <a:off x="7407877" y="602910"/>
            <a:ext cx="203368" cy="203368"/>
          </a:xfrm>
          <a:prstGeom prst="rect">
            <a:avLst/>
          </a:prstGeom>
          <a:no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a:solidFill>
                <a:schemeClr val="tx1"/>
              </a:solidFill>
              <a:latin typeface="Suisse Int'l Bold" panose="020B0504000000000000" pitchFamily="34" charset="-78"/>
              <a:cs typeface="Suisse Int'l Bold" panose="020B0504000000000000" pitchFamily="34" charset="-78"/>
            </a:endParaRPr>
          </a:p>
        </p:txBody>
      </p:sp>
      <p:sp>
        <p:nvSpPr>
          <p:cNvPr id="30" name="Rectangle 29">
            <a:extLst>
              <a:ext uri="{FF2B5EF4-FFF2-40B4-BE49-F238E27FC236}">
                <a16:creationId xmlns:a16="http://schemas.microsoft.com/office/drawing/2014/main" id="{13F9931C-D530-FF49-9A51-1DA262EAE2A3}"/>
              </a:ext>
            </a:extLst>
          </p:cNvPr>
          <p:cNvSpPr/>
          <p:nvPr userDrawn="1"/>
        </p:nvSpPr>
        <p:spPr>
          <a:xfrm>
            <a:off x="7947073" y="467224"/>
            <a:ext cx="3787728" cy="2662209"/>
          </a:xfrm>
          <a:prstGeom prst="rect">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32" name="Rectangle 31">
            <a:extLst>
              <a:ext uri="{FF2B5EF4-FFF2-40B4-BE49-F238E27FC236}">
                <a16:creationId xmlns:a16="http://schemas.microsoft.com/office/drawing/2014/main" id="{F2A67ECD-E77F-4C4C-9EB9-21B1D576EE07}"/>
              </a:ext>
            </a:extLst>
          </p:cNvPr>
          <p:cNvSpPr/>
          <p:nvPr userDrawn="1"/>
        </p:nvSpPr>
        <p:spPr>
          <a:xfrm>
            <a:off x="7947071" y="3299888"/>
            <a:ext cx="3787728" cy="2662209"/>
          </a:xfrm>
          <a:prstGeom prst="rect">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33" name="Rectangle 32">
            <a:extLst>
              <a:ext uri="{FF2B5EF4-FFF2-40B4-BE49-F238E27FC236}">
                <a16:creationId xmlns:a16="http://schemas.microsoft.com/office/drawing/2014/main" id="{C1FCAC14-345D-9841-8533-05132A05802A}"/>
              </a:ext>
            </a:extLst>
          </p:cNvPr>
          <p:cNvSpPr/>
          <p:nvPr userDrawn="1"/>
        </p:nvSpPr>
        <p:spPr>
          <a:xfrm>
            <a:off x="3961927" y="467224"/>
            <a:ext cx="3787728" cy="2662209"/>
          </a:xfrm>
          <a:prstGeom prst="rect">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34" name="Rectangle 33">
            <a:extLst>
              <a:ext uri="{FF2B5EF4-FFF2-40B4-BE49-F238E27FC236}">
                <a16:creationId xmlns:a16="http://schemas.microsoft.com/office/drawing/2014/main" id="{8B1AB50A-86A5-D840-BFF4-E9F2B09B774B}"/>
              </a:ext>
            </a:extLst>
          </p:cNvPr>
          <p:cNvSpPr/>
          <p:nvPr userDrawn="1"/>
        </p:nvSpPr>
        <p:spPr>
          <a:xfrm>
            <a:off x="3961925" y="3299888"/>
            <a:ext cx="3787728" cy="2662209"/>
          </a:xfrm>
          <a:prstGeom prst="rect">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35" name="Rectangle 34">
            <a:extLst>
              <a:ext uri="{FF2B5EF4-FFF2-40B4-BE49-F238E27FC236}">
                <a16:creationId xmlns:a16="http://schemas.microsoft.com/office/drawing/2014/main" id="{502979FB-6EC8-5049-A218-853992CFD9B6}"/>
              </a:ext>
            </a:extLst>
          </p:cNvPr>
          <p:cNvSpPr>
            <a:spLocks noChangeAspect="1"/>
          </p:cNvSpPr>
          <p:nvPr userDrawn="1"/>
        </p:nvSpPr>
        <p:spPr>
          <a:xfrm>
            <a:off x="7407877" y="3456801"/>
            <a:ext cx="203368" cy="203368"/>
          </a:xfrm>
          <a:prstGeom prst="rect">
            <a:avLst/>
          </a:prstGeom>
          <a:no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a:solidFill>
                <a:schemeClr val="tx1"/>
              </a:solidFill>
              <a:latin typeface="Suisse Int'l Bold" panose="020B0504000000000000" pitchFamily="34" charset="-78"/>
              <a:cs typeface="Suisse Int'l Bold" panose="020B0504000000000000" pitchFamily="34" charset="-78"/>
            </a:endParaRPr>
          </a:p>
        </p:txBody>
      </p:sp>
      <p:sp>
        <p:nvSpPr>
          <p:cNvPr id="36" name="Rectangle 35">
            <a:extLst>
              <a:ext uri="{FF2B5EF4-FFF2-40B4-BE49-F238E27FC236}">
                <a16:creationId xmlns:a16="http://schemas.microsoft.com/office/drawing/2014/main" id="{E7246A88-83B5-044C-AC70-65D83D1DD24E}"/>
              </a:ext>
            </a:extLst>
          </p:cNvPr>
          <p:cNvSpPr>
            <a:spLocks noChangeAspect="1"/>
          </p:cNvSpPr>
          <p:nvPr userDrawn="1"/>
        </p:nvSpPr>
        <p:spPr>
          <a:xfrm>
            <a:off x="11383111" y="602910"/>
            <a:ext cx="203368" cy="203368"/>
          </a:xfrm>
          <a:prstGeom prst="rect">
            <a:avLst/>
          </a:prstGeom>
          <a:no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a:solidFill>
                <a:schemeClr val="tx1"/>
              </a:solidFill>
              <a:latin typeface="Suisse Int'l Bold" panose="020B0504000000000000" pitchFamily="34" charset="-78"/>
              <a:cs typeface="Suisse Int'l Bold" panose="020B0504000000000000" pitchFamily="34" charset="-78"/>
            </a:endParaRPr>
          </a:p>
        </p:txBody>
      </p:sp>
      <p:sp>
        <p:nvSpPr>
          <p:cNvPr id="37" name="Rectangle 36">
            <a:extLst>
              <a:ext uri="{FF2B5EF4-FFF2-40B4-BE49-F238E27FC236}">
                <a16:creationId xmlns:a16="http://schemas.microsoft.com/office/drawing/2014/main" id="{AC86A7FA-6946-0E4D-B658-BC6C78199E69}"/>
              </a:ext>
            </a:extLst>
          </p:cNvPr>
          <p:cNvSpPr>
            <a:spLocks noChangeAspect="1"/>
          </p:cNvSpPr>
          <p:nvPr userDrawn="1"/>
        </p:nvSpPr>
        <p:spPr>
          <a:xfrm>
            <a:off x="11383111" y="3456801"/>
            <a:ext cx="203368" cy="203368"/>
          </a:xfrm>
          <a:prstGeom prst="rect">
            <a:avLst/>
          </a:prstGeom>
          <a:no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a:solidFill>
                <a:schemeClr val="tx1"/>
              </a:solidFill>
              <a:latin typeface="Suisse Int'l Bold" panose="020B0504000000000000" pitchFamily="34" charset="-78"/>
              <a:cs typeface="Suisse Int'l Bold" panose="020B0504000000000000" pitchFamily="34" charset="-78"/>
            </a:endParaRPr>
          </a:p>
        </p:txBody>
      </p:sp>
    </p:spTree>
    <p:extLst>
      <p:ext uri="{BB962C8B-B14F-4D97-AF65-F5344CB8AC3E}">
        <p14:creationId xmlns:p14="http://schemas.microsoft.com/office/powerpoint/2010/main" val="3207698186"/>
      </p:ext>
    </p:extLst>
  </p:cSld>
  <p:clrMapOvr>
    <a:masterClrMapping/>
  </p:clrMapOvr>
  <p:extLst>
    <p:ext uri="{DCECCB84-F9BA-43D5-87BE-67443E8EF086}">
      <p15:sldGuideLst xmlns:p15="http://schemas.microsoft.com/office/powerpoint/2012/main">
        <p15:guide id="1" pos="3696">
          <p15:clr>
            <a:srgbClr val="FBAE40"/>
          </p15:clr>
        </p15:guide>
        <p15:guide id="2" pos="3984">
          <p15:clr>
            <a:srgbClr val="FBAE40"/>
          </p15:clr>
        </p15:guide>
        <p15:guide id="3" orient="horz" pos="2160">
          <p15:clr>
            <a:srgbClr val="FBAE40"/>
          </p15:clr>
        </p15:guide>
        <p15:guide id="4" orient="horz" pos="2424">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p:cSld name="23_3clum-blkleft-contentright">
    <p:spTree>
      <p:nvGrpSpPr>
        <p:cNvPr id="1" name=""/>
        <p:cNvGrpSpPr/>
        <p:nvPr/>
      </p:nvGrpSpPr>
      <p:grpSpPr>
        <a:xfrm>
          <a:off x="0" y="0"/>
          <a:ext cx="0" cy="0"/>
          <a:chOff x="0" y="0"/>
          <a:chExt cx="0" cy="0"/>
        </a:xfrm>
      </p:grpSpPr>
      <p:cxnSp>
        <p:nvCxnSpPr>
          <p:cNvPr id="33" name="Straight Connector 32">
            <a:extLst>
              <a:ext uri="{FF2B5EF4-FFF2-40B4-BE49-F238E27FC236}">
                <a16:creationId xmlns:a16="http://schemas.microsoft.com/office/drawing/2014/main" id="{58ADB1FC-1CE1-6242-982B-29E9B592CEFB}"/>
              </a:ext>
            </a:extLst>
          </p:cNvPr>
          <p:cNvCxnSpPr>
            <a:cxnSpLocks/>
          </p:cNvCxnSpPr>
          <p:nvPr/>
        </p:nvCxnSpPr>
        <p:spPr>
          <a:xfrm flipV="1">
            <a:off x="4343400" y="1330452"/>
            <a:ext cx="7391400" cy="304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Title 1">
            <a:extLst>
              <a:ext uri="{FF2B5EF4-FFF2-40B4-BE49-F238E27FC236}">
                <a16:creationId xmlns:a16="http://schemas.microsoft.com/office/drawing/2014/main" id="{48E1B680-ABA6-F64D-979C-1010AE63CDF1}"/>
              </a:ext>
            </a:extLst>
          </p:cNvPr>
          <p:cNvSpPr>
            <a:spLocks noGrp="1"/>
          </p:cNvSpPr>
          <p:nvPr>
            <p:ph type="title"/>
          </p:nvPr>
        </p:nvSpPr>
        <p:spPr>
          <a:xfrm>
            <a:off x="461599" y="467229"/>
            <a:ext cx="11273204" cy="332783"/>
          </a:xfrm>
          <a:prstGeom prst="rect">
            <a:avLst/>
          </a:prstGeom>
        </p:spPr>
        <p:txBody>
          <a:bodyPr/>
          <a:lstStyle>
            <a:lvl1pPr>
              <a:defRPr b="1" i="0">
                <a:latin typeface="Suisse Int'l Bold" panose="020B0504000000000000" pitchFamily="34" charset="-78"/>
                <a:cs typeface="Suisse Int'l Bold" panose="020B0504000000000000" pitchFamily="34" charset="-78"/>
              </a:defRPr>
            </a:lvl1pPr>
          </a:lstStyle>
          <a:p>
            <a:r>
              <a:rPr lang="en-US"/>
              <a:t>Click to edit Master title style</a:t>
            </a:r>
          </a:p>
        </p:txBody>
      </p:sp>
      <p:sp>
        <p:nvSpPr>
          <p:cNvPr id="5" name="Text Placeholder 4">
            <a:extLst>
              <a:ext uri="{FF2B5EF4-FFF2-40B4-BE49-F238E27FC236}">
                <a16:creationId xmlns:a16="http://schemas.microsoft.com/office/drawing/2014/main" id="{2D3F6E17-89DE-E841-8304-53C0A34B3AB9}"/>
              </a:ext>
            </a:extLst>
          </p:cNvPr>
          <p:cNvSpPr>
            <a:spLocks noGrp="1"/>
          </p:cNvSpPr>
          <p:nvPr>
            <p:ph type="body" sz="quarter" idx="10"/>
          </p:nvPr>
        </p:nvSpPr>
        <p:spPr>
          <a:xfrm>
            <a:off x="457200" y="1330910"/>
            <a:ext cx="3505200" cy="4612690"/>
          </a:xfrm>
          <a:solidFill>
            <a:schemeClr val="tx1"/>
          </a:solidFill>
        </p:spPr>
        <p:txBody>
          <a:bodyPr lIns="457200" tIns="457200" rIns="457200" bIns="228600"/>
          <a:lstStyle>
            <a:lvl1pPr>
              <a:defRPr lang="en-US" sz="1800" smtClean="0">
                <a:solidFill>
                  <a:schemeClr val="bg1"/>
                </a:solidFill>
              </a:defRPr>
            </a:lvl1pPr>
            <a:lvl2pPr>
              <a:defRPr lang="en-US" sz="1800" smtClean="0">
                <a:latin typeface="Suisse Int'l" panose="020B0504000000000000" pitchFamily="34" charset="-78"/>
                <a:cs typeface="Suisse Int'l" panose="020B0504000000000000" pitchFamily="34" charset="-78"/>
              </a:defRPr>
            </a:lvl2pPr>
            <a:lvl3pPr>
              <a:defRPr lang="en-US" sz="1600" smtClean="0">
                <a:latin typeface="Suisse Int'l" panose="020B0504000000000000" pitchFamily="34" charset="-78"/>
                <a:cs typeface="Suisse Int'l" panose="020B0504000000000000" pitchFamily="34" charset="-78"/>
              </a:defRPr>
            </a:lvl3pPr>
            <a:lvl4pPr>
              <a:defRPr lang="en-US" sz="1400" smtClean="0">
                <a:latin typeface="Suisse Int'l" panose="020B0504000000000000" pitchFamily="34" charset="-78"/>
                <a:cs typeface="Suisse Int'l" panose="020B0504000000000000" pitchFamily="34" charset="-78"/>
              </a:defRPr>
            </a:lvl4pPr>
            <a:lvl5pPr>
              <a:defRPr lang="en-US">
                <a:latin typeface="Suisse Int'l" panose="020B0504000000000000" pitchFamily="34" charset="-78"/>
                <a:cs typeface="Suisse Int'l" panose="020B0504000000000000" pitchFamily="34" charset="-78"/>
              </a:defRPr>
            </a:lvl5pPr>
          </a:lstStyle>
          <a:p>
            <a:pPr marL="0" lvl="0" indent="0">
              <a:spcAft>
                <a:spcPts val="1800"/>
              </a:spcAft>
              <a:buSzPct val="140000"/>
              <a:buNone/>
            </a:pPr>
            <a:r>
              <a:rPr lang="en-US"/>
              <a:t>Click to edit Master text styles</a:t>
            </a:r>
          </a:p>
        </p:txBody>
      </p:sp>
      <p:sp>
        <p:nvSpPr>
          <p:cNvPr id="7" name="Text Placeholder 6">
            <a:extLst>
              <a:ext uri="{FF2B5EF4-FFF2-40B4-BE49-F238E27FC236}">
                <a16:creationId xmlns:a16="http://schemas.microsoft.com/office/drawing/2014/main" id="{917D6267-A5B1-0D40-AE45-A024F60D0719}"/>
              </a:ext>
            </a:extLst>
          </p:cNvPr>
          <p:cNvSpPr>
            <a:spLocks noGrp="1"/>
          </p:cNvSpPr>
          <p:nvPr>
            <p:ph type="body" sz="quarter" idx="11"/>
          </p:nvPr>
        </p:nvSpPr>
        <p:spPr>
          <a:xfrm>
            <a:off x="4343400" y="1816216"/>
            <a:ext cx="3505200" cy="246221"/>
          </a:xfrm>
        </p:spPr>
        <p:txBody>
          <a:bodyPr wrap="square" lIns="0" tIns="0" rIns="0" bIns="0" anchor="t">
            <a:spAutoFit/>
          </a:bodyPr>
          <a:lstStyle>
            <a:lvl1pPr>
              <a:defRPr lang="en-US" b="1" dirty="0" smtClean="0">
                <a:latin typeface="Suisse Int'l Bold" panose="020B0504000000000000" pitchFamily="34" charset="-78"/>
                <a:cs typeface="Suisse Int'l Bold" panose="020B0504000000000000" pitchFamily="34" charset="-78"/>
              </a:defRPr>
            </a:lvl1pPr>
            <a:lvl2pPr>
              <a:defRPr lang="en-US" sz="1800" dirty="0" smtClean="0">
                <a:latin typeface="Suisse Int'l" panose="020B0504000000000000" pitchFamily="34" charset="-78"/>
                <a:cs typeface="Suisse Int'l" panose="020B0504000000000000" pitchFamily="34" charset="-78"/>
              </a:defRPr>
            </a:lvl2pPr>
            <a:lvl3pPr>
              <a:defRPr lang="en-US" sz="1600" dirty="0" smtClean="0">
                <a:latin typeface="Suisse Int'l" panose="020B0504000000000000" pitchFamily="34" charset="-78"/>
                <a:cs typeface="Suisse Int'l" panose="020B0504000000000000" pitchFamily="34" charset="-78"/>
              </a:defRPr>
            </a:lvl3pPr>
            <a:lvl4pPr>
              <a:defRPr lang="en-US" sz="1400" dirty="0" smtClean="0">
                <a:latin typeface="Suisse Int'l" panose="020B0504000000000000" pitchFamily="34" charset="-78"/>
                <a:cs typeface="Suisse Int'l" panose="020B0504000000000000" pitchFamily="34" charset="-78"/>
              </a:defRPr>
            </a:lvl4pPr>
            <a:lvl5pPr>
              <a:defRPr lang="en-US" dirty="0">
                <a:latin typeface="Suisse Int'l" panose="020B0504000000000000" pitchFamily="34" charset="-78"/>
                <a:cs typeface="Suisse Int'l" panose="020B0504000000000000" pitchFamily="34" charset="-78"/>
              </a:defRPr>
            </a:lvl5pPr>
          </a:lstStyle>
          <a:p>
            <a:pPr marL="0" lvl="0" indent="0">
              <a:buNone/>
            </a:pPr>
            <a:r>
              <a:rPr lang="en-US"/>
              <a:t>Click to edit Master text styles</a:t>
            </a:r>
          </a:p>
        </p:txBody>
      </p:sp>
      <p:sp>
        <p:nvSpPr>
          <p:cNvPr id="37" name="Text Placeholder 6">
            <a:extLst>
              <a:ext uri="{FF2B5EF4-FFF2-40B4-BE49-F238E27FC236}">
                <a16:creationId xmlns:a16="http://schemas.microsoft.com/office/drawing/2014/main" id="{2FC64DE3-7B33-004E-86B3-A24191DEAC1C}"/>
              </a:ext>
            </a:extLst>
          </p:cNvPr>
          <p:cNvSpPr>
            <a:spLocks noGrp="1"/>
          </p:cNvSpPr>
          <p:nvPr>
            <p:ph type="body" sz="quarter" idx="12"/>
          </p:nvPr>
        </p:nvSpPr>
        <p:spPr>
          <a:xfrm>
            <a:off x="8233611" y="1816216"/>
            <a:ext cx="3505200" cy="246221"/>
          </a:xfrm>
        </p:spPr>
        <p:txBody>
          <a:bodyPr wrap="square" lIns="0" tIns="0" rIns="0" bIns="0" anchor="t">
            <a:spAutoFit/>
          </a:bodyPr>
          <a:lstStyle>
            <a:lvl1pPr>
              <a:defRPr lang="en-US" b="1" dirty="0" smtClean="0">
                <a:latin typeface="Suisse Int'l Bold" panose="020B0504000000000000" pitchFamily="34" charset="-78"/>
                <a:cs typeface="Suisse Int'l Bold" panose="020B0504000000000000" pitchFamily="34" charset="-78"/>
              </a:defRPr>
            </a:lvl1pPr>
            <a:lvl2pPr>
              <a:defRPr lang="en-US" sz="1800" dirty="0" smtClean="0">
                <a:latin typeface="Suisse Int'l" panose="020B0504000000000000" pitchFamily="34" charset="-78"/>
                <a:cs typeface="Suisse Int'l" panose="020B0504000000000000" pitchFamily="34" charset="-78"/>
              </a:defRPr>
            </a:lvl2pPr>
            <a:lvl3pPr>
              <a:defRPr lang="en-US" sz="1600" dirty="0" smtClean="0">
                <a:latin typeface="Suisse Int'l" panose="020B0504000000000000" pitchFamily="34" charset="-78"/>
                <a:cs typeface="Suisse Int'l" panose="020B0504000000000000" pitchFamily="34" charset="-78"/>
              </a:defRPr>
            </a:lvl3pPr>
            <a:lvl4pPr>
              <a:defRPr lang="en-US" sz="1400" dirty="0" smtClean="0">
                <a:latin typeface="Suisse Int'l" panose="020B0504000000000000" pitchFamily="34" charset="-78"/>
                <a:cs typeface="Suisse Int'l" panose="020B0504000000000000" pitchFamily="34" charset="-78"/>
              </a:defRPr>
            </a:lvl4pPr>
            <a:lvl5pPr>
              <a:defRPr lang="en-US" dirty="0">
                <a:latin typeface="Suisse Int'l" panose="020B0504000000000000" pitchFamily="34" charset="-78"/>
                <a:cs typeface="Suisse Int'l" panose="020B0504000000000000" pitchFamily="34" charset="-78"/>
              </a:defRPr>
            </a:lvl5pPr>
          </a:lstStyle>
          <a:p>
            <a:pPr marL="0" lvl="0" indent="0">
              <a:buNone/>
            </a:pPr>
            <a:r>
              <a:rPr lang="en-US"/>
              <a:t>Click to edit Master text styles</a:t>
            </a:r>
          </a:p>
        </p:txBody>
      </p:sp>
      <p:sp>
        <p:nvSpPr>
          <p:cNvPr id="10" name="Text Placeholder 9">
            <a:extLst>
              <a:ext uri="{FF2B5EF4-FFF2-40B4-BE49-F238E27FC236}">
                <a16:creationId xmlns:a16="http://schemas.microsoft.com/office/drawing/2014/main" id="{A3C90FEC-DCFA-2448-8C54-6823D5300270}"/>
              </a:ext>
            </a:extLst>
          </p:cNvPr>
          <p:cNvSpPr>
            <a:spLocks noGrp="1"/>
          </p:cNvSpPr>
          <p:nvPr>
            <p:ph type="body" sz="quarter" idx="13"/>
          </p:nvPr>
        </p:nvSpPr>
        <p:spPr>
          <a:xfrm>
            <a:off x="8234364" y="2433638"/>
            <a:ext cx="3500437" cy="3509962"/>
          </a:xfrm>
        </p:spPr>
        <p:txBody>
          <a:bodyPr/>
          <a:lstStyle>
            <a:lvl1pPr>
              <a:defRPr lang="en-US" sz="1400" kern="1200" dirty="0" smtClean="0">
                <a:solidFill>
                  <a:schemeClr val="tx1"/>
                </a:solidFill>
                <a:latin typeface="SuisseIntl-Light" panose="020B0304000000000000" pitchFamily="34" charset="-78"/>
                <a:ea typeface="+mn-ea"/>
                <a:cs typeface="SuisseIntl-Light" panose="020B0304000000000000" pitchFamily="34" charset="-78"/>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8" name="Text Placeholder 9">
            <a:extLst>
              <a:ext uri="{FF2B5EF4-FFF2-40B4-BE49-F238E27FC236}">
                <a16:creationId xmlns:a16="http://schemas.microsoft.com/office/drawing/2014/main" id="{7FC6E6C2-D7E9-054E-919A-92D12D4C231E}"/>
              </a:ext>
            </a:extLst>
          </p:cNvPr>
          <p:cNvSpPr>
            <a:spLocks noGrp="1"/>
          </p:cNvSpPr>
          <p:nvPr>
            <p:ph type="body" sz="quarter" idx="14"/>
          </p:nvPr>
        </p:nvSpPr>
        <p:spPr>
          <a:xfrm>
            <a:off x="4352173" y="2433638"/>
            <a:ext cx="3500437" cy="3509962"/>
          </a:xfrm>
        </p:spPr>
        <p:txBody>
          <a:bodyPr/>
          <a:lstStyle>
            <a:lvl1pPr>
              <a:defRPr lang="en-US" sz="1400" kern="1200" dirty="0" smtClean="0">
                <a:solidFill>
                  <a:schemeClr val="tx1"/>
                </a:solidFill>
                <a:latin typeface="SuisseIntl-Light" panose="020B0304000000000000" pitchFamily="34" charset="-78"/>
                <a:ea typeface="+mn-ea"/>
                <a:cs typeface="SuisseIntl-Light" panose="020B0304000000000000" pitchFamily="34" charset="-78"/>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F0471F63-3E7A-5D4A-A6E0-5018894C229E}"/>
              </a:ext>
            </a:extLst>
          </p:cNvPr>
          <p:cNvCxnSpPr>
            <a:cxnSpLocks/>
          </p:cNvCxnSpPr>
          <p:nvPr userDrawn="1"/>
        </p:nvCxnSpPr>
        <p:spPr>
          <a:xfrm flipV="1">
            <a:off x="4343400" y="1330452"/>
            <a:ext cx="7391400" cy="304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70127049"/>
      </p:ext>
    </p:extLst>
  </p:cSld>
  <p:clrMapOvr>
    <a:masterClrMapping/>
  </p:clrMapOvr>
  <p:extLst>
    <p:ext uri="{DCECCB84-F9BA-43D5-87BE-67443E8EF086}">
      <p15:sldGuideLst xmlns:p15="http://schemas.microsoft.com/office/powerpoint/2012/main">
        <p15:guide id="1" pos="3696">
          <p15:clr>
            <a:srgbClr val="FBAE40"/>
          </p15:clr>
        </p15:guide>
        <p15:guide id="2" pos="3984">
          <p15:clr>
            <a:srgbClr val="FBAE40"/>
          </p15:clr>
        </p15:guide>
        <p15:guide id="3" orient="horz" pos="2160">
          <p15:clr>
            <a:srgbClr val="FBAE40"/>
          </p15:clr>
        </p15:guide>
        <p15:guide id="4" orient="horz" pos="2424">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p:cSld name="23_4clum-title-sub-bluboxle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2A2FBF-B86B-E744-B218-BE770BC8BB7F}"/>
              </a:ext>
            </a:extLst>
          </p:cNvPr>
          <p:cNvSpPr>
            <a:spLocks noGrp="1"/>
          </p:cNvSpPr>
          <p:nvPr>
            <p:ph type="title"/>
          </p:nvPr>
        </p:nvSpPr>
        <p:spPr>
          <a:xfrm>
            <a:off x="462863" y="467226"/>
            <a:ext cx="11266276" cy="332783"/>
          </a:xfrm>
          <a:prstGeom prst="rect">
            <a:avLst/>
          </a:prstGeom>
        </p:spPr>
        <p:txBody>
          <a:bodyPr vert="horz" lIns="0" tIns="0" rIns="0" bIns="0" rtlCol="0" anchor="t" anchorCtr="0">
            <a:spAutoFit/>
          </a:bodyPr>
          <a:lstStyle>
            <a:lvl1pPr>
              <a:defRPr lang="en-US" b="1" dirty="0">
                <a:cs typeface="Suisse Int'l Bold" panose="020B0504000000000000" pitchFamily="34" charset="-78"/>
              </a:defRPr>
            </a:lvl1pPr>
          </a:lstStyle>
          <a:p>
            <a:pPr lvl="0"/>
            <a:r>
              <a:rPr lang="en-US"/>
              <a:t>Click to edit Master title style</a:t>
            </a:r>
          </a:p>
        </p:txBody>
      </p:sp>
      <p:sp>
        <p:nvSpPr>
          <p:cNvPr id="3" name="Text Placeholder 6">
            <a:extLst>
              <a:ext uri="{FF2B5EF4-FFF2-40B4-BE49-F238E27FC236}">
                <a16:creationId xmlns:a16="http://schemas.microsoft.com/office/drawing/2014/main" id="{A64F3B46-765A-7C44-AD6C-C8C5CAC2A4C7}"/>
              </a:ext>
            </a:extLst>
          </p:cNvPr>
          <p:cNvSpPr>
            <a:spLocks noGrp="1"/>
          </p:cNvSpPr>
          <p:nvPr>
            <p:ph type="body" sz="quarter" idx="15"/>
          </p:nvPr>
        </p:nvSpPr>
        <p:spPr>
          <a:xfrm>
            <a:off x="458792" y="869855"/>
            <a:ext cx="11274425" cy="276999"/>
          </a:xfrm>
          <a:prstGeom prst="rect">
            <a:avLst/>
          </a:prstGeom>
        </p:spPr>
        <p:txBody>
          <a:bodyPr>
            <a:spAutoFit/>
          </a:bodyPr>
          <a:lstStyle>
            <a:lvl1pPr marL="0" indent="0">
              <a:buNone/>
              <a:defRPr sz="1800" b="0" i="0">
                <a:latin typeface="SuisseIntl-Light" panose="020B0304000000000000" pitchFamily="34" charset="-78"/>
                <a:cs typeface="SuisseIntl-Light" panose="020B0304000000000000" pitchFamily="34" charset="-78"/>
              </a:defRPr>
            </a:lvl1pPr>
          </a:lstStyle>
          <a:p>
            <a:pPr lvl="0"/>
            <a:r>
              <a:rPr lang="en-US"/>
              <a:t>Click to edit Master text styles</a:t>
            </a:r>
          </a:p>
        </p:txBody>
      </p:sp>
      <p:cxnSp>
        <p:nvCxnSpPr>
          <p:cNvPr id="8" name="Straight Connector 7">
            <a:extLst>
              <a:ext uri="{FF2B5EF4-FFF2-40B4-BE49-F238E27FC236}">
                <a16:creationId xmlns:a16="http://schemas.microsoft.com/office/drawing/2014/main" id="{EF519C5F-ABFD-7441-BF6C-2DA453E56585}"/>
              </a:ext>
            </a:extLst>
          </p:cNvPr>
          <p:cNvCxnSpPr>
            <a:cxnSpLocks/>
          </p:cNvCxnSpPr>
          <p:nvPr/>
        </p:nvCxnSpPr>
        <p:spPr>
          <a:xfrm>
            <a:off x="6232712" y="1595804"/>
            <a:ext cx="0" cy="43434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5134B54B-9962-844C-8BF5-322953196D60}"/>
              </a:ext>
            </a:extLst>
          </p:cNvPr>
          <p:cNvCxnSpPr>
            <a:cxnSpLocks/>
          </p:cNvCxnSpPr>
          <p:nvPr/>
        </p:nvCxnSpPr>
        <p:spPr>
          <a:xfrm>
            <a:off x="9128312" y="1595804"/>
            <a:ext cx="0" cy="43434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414BC3A0-652A-5442-AB01-4B555BBA6458}"/>
              </a:ext>
            </a:extLst>
          </p:cNvPr>
          <p:cNvSpPr>
            <a:spLocks noChangeAspect="1"/>
          </p:cNvSpPr>
          <p:nvPr/>
        </p:nvSpPr>
        <p:spPr>
          <a:xfrm>
            <a:off x="3861623" y="1595804"/>
            <a:ext cx="182880" cy="182880"/>
          </a:xfrm>
          <a:prstGeom prst="rect">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a:solidFill>
                <a:schemeClr val="tx1"/>
              </a:solidFill>
              <a:latin typeface="Suisse Int'l Bold" panose="020B0504000000000000" pitchFamily="34" charset="-78"/>
              <a:cs typeface="Suisse Int'l Bold" panose="020B0504000000000000" pitchFamily="34" charset="-78"/>
            </a:endParaRPr>
          </a:p>
        </p:txBody>
      </p:sp>
      <p:sp>
        <p:nvSpPr>
          <p:cNvPr id="15" name="Rectangle 14">
            <a:extLst>
              <a:ext uri="{FF2B5EF4-FFF2-40B4-BE49-F238E27FC236}">
                <a16:creationId xmlns:a16="http://schemas.microsoft.com/office/drawing/2014/main" id="{097AED6F-8A0C-024D-8655-F3A686933D0E}"/>
              </a:ext>
            </a:extLst>
          </p:cNvPr>
          <p:cNvSpPr/>
          <p:nvPr/>
        </p:nvSpPr>
        <p:spPr>
          <a:xfrm>
            <a:off x="6600736" y="1595804"/>
            <a:ext cx="188416" cy="182880"/>
          </a:xfrm>
          <a:prstGeom prst="rect">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a:solidFill>
                <a:schemeClr val="tx1"/>
              </a:solidFill>
              <a:latin typeface="Suisse Int'l Bold" panose="020B0504000000000000" pitchFamily="34" charset="-78"/>
              <a:cs typeface="Suisse Int'l Bold" panose="020B0504000000000000" pitchFamily="34" charset="-78"/>
            </a:endParaRPr>
          </a:p>
        </p:txBody>
      </p:sp>
      <p:sp>
        <p:nvSpPr>
          <p:cNvPr id="16" name="Rectangle 15">
            <a:extLst>
              <a:ext uri="{FF2B5EF4-FFF2-40B4-BE49-F238E27FC236}">
                <a16:creationId xmlns:a16="http://schemas.microsoft.com/office/drawing/2014/main" id="{4886E2BA-1370-524B-B486-46FDF13287EC}"/>
              </a:ext>
            </a:extLst>
          </p:cNvPr>
          <p:cNvSpPr/>
          <p:nvPr/>
        </p:nvSpPr>
        <p:spPr>
          <a:xfrm>
            <a:off x="9482419" y="1595804"/>
            <a:ext cx="182880" cy="182880"/>
          </a:xfrm>
          <a:prstGeom prst="rect">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a:solidFill>
                <a:schemeClr val="tx1"/>
              </a:solidFill>
              <a:latin typeface="Suisse Int'l Bold" panose="020B0504000000000000" pitchFamily="34" charset="-78"/>
              <a:cs typeface="Suisse Int'l Bold" panose="020B0504000000000000" pitchFamily="34" charset="-78"/>
            </a:endParaRPr>
          </a:p>
        </p:txBody>
      </p:sp>
      <p:sp>
        <p:nvSpPr>
          <p:cNvPr id="20" name="Text Placeholder 18">
            <a:extLst>
              <a:ext uri="{FF2B5EF4-FFF2-40B4-BE49-F238E27FC236}">
                <a16:creationId xmlns:a16="http://schemas.microsoft.com/office/drawing/2014/main" id="{69EACB1D-0C03-A342-8EB5-634C390608AC}"/>
              </a:ext>
            </a:extLst>
          </p:cNvPr>
          <p:cNvSpPr>
            <a:spLocks noGrp="1"/>
          </p:cNvSpPr>
          <p:nvPr>
            <p:ph type="body" sz="quarter" idx="16"/>
          </p:nvPr>
        </p:nvSpPr>
        <p:spPr>
          <a:xfrm>
            <a:off x="3861626" y="2040386"/>
            <a:ext cx="2234377" cy="347663"/>
          </a:xfrm>
        </p:spPr>
        <p:txBody>
          <a:bodyPr/>
          <a:lstStyle>
            <a:lvl1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1pPr>
            <a:lvl2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2pPr>
            <a:lvl3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3pPr>
            <a:lvl4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4pPr>
            <a:lvl5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a:solidFill>
                  <a:schemeClr val="tx1"/>
                </a:solidFill>
                <a:latin typeface="Suisse Int'l Bold" panose="020B0504000000000000" pitchFamily="34" charset="-78"/>
                <a:ea typeface="+mn-ea"/>
                <a:cs typeface="Suisse Int'l Bold" panose="020B0504000000000000" pitchFamily="34" charset="-78"/>
              </a:defRPr>
            </a:lvl5pPr>
          </a:lstStyle>
          <a:p>
            <a:pPr lvl="0"/>
            <a:r>
              <a:rPr lang="en-US"/>
              <a:t>Click to edit Master text styles</a:t>
            </a:r>
          </a:p>
        </p:txBody>
      </p:sp>
      <p:sp>
        <p:nvSpPr>
          <p:cNvPr id="21" name="Text Placeholder 18">
            <a:extLst>
              <a:ext uri="{FF2B5EF4-FFF2-40B4-BE49-F238E27FC236}">
                <a16:creationId xmlns:a16="http://schemas.microsoft.com/office/drawing/2014/main" id="{751CAE0E-92E8-BB47-8CB4-B43533BD132B}"/>
              </a:ext>
            </a:extLst>
          </p:cNvPr>
          <p:cNvSpPr>
            <a:spLocks noGrp="1"/>
          </p:cNvSpPr>
          <p:nvPr>
            <p:ph type="body" sz="quarter" idx="17"/>
          </p:nvPr>
        </p:nvSpPr>
        <p:spPr>
          <a:xfrm>
            <a:off x="6600738" y="2040386"/>
            <a:ext cx="2238465" cy="347663"/>
          </a:xfrm>
        </p:spPr>
        <p:txBody>
          <a:bodyPr/>
          <a:lstStyle>
            <a:lvl1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1pPr>
            <a:lvl2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2pPr>
            <a:lvl3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3pPr>
            <a:lvl4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4pPr>
            <a:lvl5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a:solidFill>
                  <a:schemeClr val="tx1"/>
                </a:solidFill>
                <a:latin typeface="Suisse Int'l Bold" panose="020B0504000000000000" pitchFamily="34" charset="-78"/>
                <a:ea typeface="+mn-ea"/>
                <a:cs typeface="Suisse Int'l Bold" panose="020B0504000000000000" pitchFamily="34" charset="-78"/>
              </a:defRPr>
            </a:lvl5pPr>
          </a:lstStyle>
          <a:p>
            <a:pPr lvl="0"/>
            <a:r>
              <a:rPr lang="en-US"/>
              <a:t>Click to edit Master text styles</a:t>
            </a:r>
          </a:p>
        </p:txBody>
      </p:sp>
      <p:sp>
        <p:nvSpPr>
          <p:cNvPr id="22" name="Text Placeholder 18">
            <a:extLst>
              <a:ext uri="{FF2B5EF4-FFF2-40B4-BE49-F238E27FC236}">
                <a16:creationId xmlns:a16="http://schemas.microsoft.com/office/drawing/2014/main" id="{981A9404-9D5D-F849-A113-69BFF45D3224}"/>
              </a:ext>
            </a:extLst>
          </p:cNvPr>
          <p:cNvSpPr>
            <a:spLocks noGrp="1"/>
          </p:cNvSpPr>
          <p:nvPr>
            <p:ph type="body" sz="quarter" idx="18"/>
          </p:nvPr>
        </p:nvSpPr>
        <p:spPr>
          <a:xfrm>
            <a:off x="9482420" y="2040386"/>
            <a:ext cx="2247899" cy="347663"/>
          </a:xfrm>
        </p:spPr>
        <p:txBody>
          <a:bodyPr/>
          <a:lstStyle>
            <a:lvl1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1pPr>
            <a:lvl2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2pPr>
            <a:lvl3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3pPr>
            <a:lvl4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4pPr>
            <a:lvl5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a:solidFill>
                  <a:schemeClr val="tx1"/>
                </a:solidFill>
                <a:latin typeface="Suisse Int'l Bold" panose="020B0504000000000000" pitchFamily="34" charset="-78"/>
                <a:ea typeface="+mn-ea"/>
                <a:cs typeface="Suisse Int'l Bold" panose="020B0504000000000000" pitchFamily="34" charset="-78"/>
              </a:defRPr>
            </a:lvl5pPr>
          </a:lstStyle>
          <a:p>
            <a:pPr lvl="0"/>
            <a:r>
              <a:rPr lang="en-US"/>
              <a:t>Click to edit Master text styles</a:t>
            </a:r>
          </a:p>
        </p:txBody>
      </p:sp>
      <p:sp>
        <p:nvSpPr>
          <p:cNvPr id="25" name="Text Placeholder 23">
            <a:extLst>
              <a:ext uri="{FF2B5EF4-FFF2-40B4-BE49-F238E27FC236}">
                <a16:creationId xmlns:a16="http://schemas.microsoft.com/office/drawing/2014/main" id="{35702F25-E4C4-224B-B061-88B3CC33B29F}"/>
              </a:ext>
            </a:extLst>
          </p:cNvPr>
          <p:cNvSpPr>
            <a:spLocks noGrp="1"/>
          </p:cNvSpPr>
          <p:nvPr>
            <p:ph type="body" sz="quarter" idx="19"/>
          </p:nvPr>
        </p:nvSpPr>
        <p:spPr>
          <a:xfrm>
            <a:off x="3841381" y="2846048"/>
            <a:ext cx="2254619" cy="3088025"/>
          </a:xfrm>
        </p:spPr>
        <p:txBody>
          <a:bodyPr/>
          <a:lstStyle>
            <a:lvl1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1pPr>
            <a:lvl2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2pPr>
            <a:lvl3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3pPr>
            <a:lvl4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4pPr>
            <a:lvl5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a:solidFill>
                  <a:schemeClr val="tx1"/>
                </a:solidFill>
                <a:latin typeface="SuisseIntl-Light" panose="020B0304000000000000" pitchFamily="34" charset="-78"/>
                <a:ea typeface="+mn-ea"/>
                <a:cs typeface="SuisseIntl-Light" panose="020B0304000000000000" pitchFamily="34" charset="-78"/>
              </a:defRPr>
            </a:lvl5pPr>
          </a:lstStyle>
          <a:p>
            <a:pPr lvl="0"/>
            <a:r>
              <a:rPr lang="en-US"/>
              <a:t>Click to edit Master text styles</a:t>
            </a:r>
          </a:p>
        </p:txBody>
      </p:sp>
      <p:sp>
        <p:nvSpPr>
          <p:cNvPr id="26" name="Text Placeholder 23">
            <a:extLst>
              <a:ext uri="{FF2B5EF4-FFF2-40B4-BE49-F238E27FC236}">
                <a16:creationId xmlns:a16="http://schemas.microsoft.com/office/drawing/2014/main" id="{30EFA778-5DF5-1A4F-A742-2A1F3E44018E}"/>
              </a:ext>
            </a:extLst>
          </p:cNvPr>
          <p:cNvSpPr>
            <a:spLocks noGrp="1"/>
          </p:cNvSpPr>
          <p:nvPr>
            <p:ph type="body" sz="quarter" idx="20"/>
          </p:nvPr>
        </p:nvSpPr>
        <p:spPr>
          <a:xfrm>
            <a:off x="6584580" y="2846048"/>
            <a:ext cx="2290933" cy="3088025"/>
          </a:xfrm>
        </p:spPr>
        <p:txBody>
          <a:bodyPr/>
          <a:lstStyle>
            <a:lvl1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1pPr>
            <a:lvl2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2pPr>
            <a:lvl3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3pPr>
            <a:lvl4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4pPr>
            <a:lvl5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a:solidFill>
                  <a:schemeClr val="tx1"/>
                </a:solidFill>
                <a:latin typeface="SuisseIntl-Light" panose="020B0304000000000000" pitchFamily="34" charset="-78"/>
                <a:ea typeface="+mn-ea"/>
                <a:cs typeface="SuisseIntl-Light" panose="020B0304000000000000" pitchFamily="34" charset="-78"/>
              </a:defRPr>
            </a:lvl5pPr>
          </a:lstStyle>
          <a:p>
            <a:pPr lvl="0"/>
            <a:r>
              <a:rPr lang="en-US"/>
              <a:t>Click to edit Master text styles</a:t>
            </a:r>
          </a:p>
        </p:txBody>
      </p:sp>
      <p:sp>
        <p:nvSpPr>
          <p:cNvPr id="27" name="Text Placeholder 23">
            <a:extLst>
              <a:ext uri="{FF2B5EF4-FFF2-40B4-BE49-F238E27FC236}">
                <a16:creationId xmlns:a16="http://schemas.microsoft.com/office/drawing/2014/main" id="{77E42A4D-11C7-8646-B6A9-86B7D6C7DE7B}"/>
              </a:ext>
            </a:extLst>
          </p:cNvPr>
          <p:cNvSpPr>
            <a:spLocks noGrp="1"/>
          </p:cNvSpPr>
          <p:nvPr>
            <p:ph type="body" sz="quarter" idx="21"/>
          </p:nvPr>
        </p:nvSpPr>
        <p:spPr>
          <a:xfrm>
            <a:off x="9475702" y="2846048"/>
            <a:ext cx="2295409" cy="3088025"/>
          </a:xfrm>
        </p:spPr>
        <p:txBody>
          <a:bodyPr/>
          <a:lstStyle>
            <a:lvl1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1pPr>
            <a:lvl2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2pPr>
            <a:lvl3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3pPr>
            <a:lvl4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4pPr>
            <a:lvl5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a:solidFill>
                  <a:schemeClr val="tx1"/>
                </a:solidFill>
                <a:latin typeface="SuisseIntl-Light" panose="020B0304000000000000" pitchFamily="34" charset="-78"/>
                <a:ea typeface="+mn-ea"/>
                <a:cs typeface="SuisseIntl-Light" panose="020B0304000000000000" pitchFamily="34" charset="-78"/>
              </a:defRPr>
            </a:lvl5pPr>
          </a:lstStyle>
          <a:p>
            <a:pPr lvl="0"/>
            <a:r>
              <a:rPr lang="en-US"/>
              <a:t>Click to edit Master text styles</a:t>
            </a:r>
          </a:p>
        </p:txBody>
      </p:sp>
      <p:sp>
        <p:nvSpPr>
          <p:cNvPr id="30" name="Text Placeholder 29">
            <a:extLst>
              <a:ext uri="{FF2B5EF4-FFF2-40B4-BE49-F238E27FC236}">
                <a16:creationId xmlns:a16="http://schemas.microsoft.com/office/drawing/2014/main" id="{06E73167-C545-8345-905C-008EA96D12C7}"/>
              </a:ext>
            </a:extLst>
          </p:cNvPr>
          <p:cNvSpPr>
            <a:spLocks noGrp="1"/>
          </p:cNvSpPr>
          <p:nvPr>
            <p:ph type="body" sz="quarter" idx="22"/>
          </p:nvPr>
        </p:nvSpPr>
        <p:spPr>
          <a:xfrm>
            <a:off x="755839" y="1920535"/>
            <a:ext cx="2471456" cy="925513"/>
          </a:xfrm>
        </p:spPr>
        <p:txBody>
          <a:bodyPr/>
          <a:lstStyle>
            <a:lvl1pPr marL="0" indent="0">
              <a:lnSpc>
                <a:spcPct val="93000"/>
              </a:lnSpc>
              <a:buNone/>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1pPr>
            <a:lvl2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2pPr>
            <a:lvl3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3pPr>
            <a:lvl4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4pPr>
            <a:lvl5pPr>
              <a:defRPr lang="en-US" sz="2400" b="1" kern="1200" dirty="0">
                <a:solidFill>
                  <a:schemeClr val="tx1"/>
                </a:solidFill>
                <a:latin typeface="Suisse Int'l Bold" panose="020B0504000000000000" pitchFamily="34" charset="-78"/>
                <a:ea typeface="+mn-ea"/>
                <a:cs typeface="Suisse Int'l Bold" panose="020B0504000000000000" pitchFamily="34" charset="-78"/>
              </a:defRPr>
            </a:lvl5pPr>
          </a:lstStyle>
          <a:p>
            <a:pPr lvl="0"/>
            <a:r>
              <a:rPr lang="en-US"/>
              <a:t>Click to edit Master text styles</a:t>
            </a:r>
          </a:p>
        </p:txBody>
      </p:sp>
      <p:sp>
        <p:nvSpPr>
          <p:cNvPr id="31" name="Text Placeholder 29">
            <a:extLst>
              <a:ext uri="{FF2B5EF4-FFF2-40B4-BE49-F238E27FC236}">
                <a16:creationId xmlns:a16="http://schemas.microsoft.com/office/drawing/2014/main" id="{457A5290-CB98-C146-8B04-9E19A32B2F94}"/>
              </a:ext>
            </a:extLst>
          </p:cNvPr>
          <p:cNvSpPr>
            <a:spLocks noGrp="1"/>
          </p:cNvSpPr>
          <p:nvPr>
            <p:ph type="body" sz="quarter" idx="23"/>
          </p:nvPr>
        </p:nvSpPr>
        <p:spPr>
          <a:xfrm>
            <a:off x="755839" y="2955953"/>
            <a:ext cx="2471456" cy="2718706"/>
          </a:xfrm>
        </p:spPr>
        <p:txBody>
          <a:bodyPr/>
          <a:lstStyle>
            <a:lvl1pPr marL="285730" indent="-285730" algn="l" defTabSz="914332" rtl="0" eaLnBrk="1" latinLnBrk="0" hangingPunct="1">
              <a:spcAft>
                <a:spcPts val="1000"/>
              </a:spcAft>
              <a:buClr>
                <a:schemeClr val="accent1"/>
              </a:buClr>
              <a:buSzPct val="140000"/>
              <a:buFont typeface="Wingdings" pitchFamily="2" charset="2"/>
              <a:buChar char="§"/>
              <a:defRPr lang="en-US" sz="1600" kern="1200" dirty="0">
                <a:solidFill>
                  <a:schemeClr val="tx1"/>
                </a:solidFill>
                <a:latin typeface="SuisseIntl-Light" panose="020B0304000000000000" pitchFamily="34" charset="-78"/>
                <a:ea typeface="+mn-ea"/>
                <a:cs typeface="SuisseIntl-Light" panose="020B0304000000000000" pitchFamily="34" charset="-78"/>
              </a:defRPr>
            </a:lvl1pPr>
            <a:lvl2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2pPr>
            <a:lvl3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3pPr>
            <a:lvl4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4pPr>
            <a:lvl5pPr>
              <a:defRPr lang="en-US" sz="2400" b="1" kern="1200" dirty="0">
                <a:solidFill>
                  <a:schemeClr val="tx1"/>
                </a:solidFill>
                <a:latin typeface="Suisse Int'l Bold" panose="020B0504000000000000" pitchFamily="34" charset="-78"/>
                <a:ea typeface="+mn-ea"/>
                <a:cs typeface="Suisse Int'l Bold" panose="020B0504000000000000" pitchFamily="34" charset="-78"/>
              </a:defRPr>
            </a:lvl5pPr>
          </a:lstStyle>
          <a:p>
            <a:pPr lvl="0"/>
            <a:r>
              <a:rPr lang="en-US"/>
              <a:t>Click to edit Master text styles</a:t>
            </a:r>
          </a:p>
        </p:txBody>
      </p:sp>
      <p:sp>
        <p:nvSpPr>
          <p:cNvPr id="32" name="Rectangle 31">
            <a:extLst>
              <a:ext uri="{FF2B5EF4-FFF2-40B4-BE49-F238E27FC236}">
                <a16:creationId xmlns:a16="http://schemas.microsoft.com/office/drawing/2014/main" id="{D972FB82-A345-C241-9FC4-1D7A5237BCC6}"/>
              </a:ext>
            </a:extLst>
          </p:cNvPr>
          <p:cNvSpPr/>
          <p:nvPr/>
        </p:nvSpPr>
        <p:spPr>
          <a:xfrm>
            <a:off x="509337" y="1642055"/>
            <a:ext cx="2984659" cy="4292012"/>
          </a:xfrm>
          <a:prstGeom prst="rect">
            <a:avLst/>
          </a:prstGeom>
          <a:noFill/>
          <a:ln w="666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cxnSp>
        <p:nvCxnSpPr>
          <p:cNvPr id="18" name="Straight Connector 17">
            <a:extLst>
              <a:ext uri="{FF2B5EF4-FFF2-40B4-BE49-F238E27FC236}">
                <a16:creationId xmlns:a16="http://schemas.microsoft.com/office/drawing/2014/main" id="{3420E93E-0DEF-7B4D-A5DE-2A7DC0E2FB8A}"/>
              </a:ext>
            </a:extLst>
          </p:cNvPr>
          <p:cNvCxnSpPr>
            <a:cxnSpLocks/>
          </p:cNvCxnSpPr>
          <p:nvPr userDrawn="1"/>
        </p:nvCxnSpPr>
        <p:spPr>
          <a:xfrm>
            <a:off x="6232712" y="1595804"/>
            <a:ext cx="0" cy="43434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4F8AA649-6237-A24D-8988-59291A2F1C45}"/>
              </a:ext>
            </a:extLst>
          </p:cNvPr>
          <p:cNvCxnSpPr>
            <a:cxnSpLocks/>
          </p:cNvCxnSpPr>
          <p:nvPr userDrawn="1"/>
        </p:nvCxnSpPr>
        <p:spPr>
          <a:xfrm>
            <a:off x="9128312" y="1595804"/>
            <a:ext cx="0" cy="43434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4F78B9E5-56EA-A448-B330-973683C5F46E}"/>
              </a:ext>
            </a:extLst>
          </p:cNvPr>
          <p:cNvSpPr>
            <a:spLocks noChangeAspect="1"/>
          </p:cNvSpPr>
          <p:nvPr userDrawn="1"/>
        </p:nvSpPr>
        <p:spPr>
          <a:xfrm>
            <a:off x="3861623" y="1595804"/>
            <a:ext cx="182880" cy="182880"/>
          </a:xfrm>
          <a:prstGeom prst="rect">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a:solidFill>
                <a:schemeClr val="tx1"/>
              </a:solidFill>
              <a:latin typeface="Suisse Int'l Bold" panose="020B0504000000000000" pitchFamily="34" charset="-78"/>
              <a:cs typeface="Suisse Int'l Bold" panose="020B0504000000000000" pitchFamily="34" charset="-78"/>
            </a:endParaRPr>
          </a:p>
        </p:txBody>
      </p:sp>
      <p:sp>
        <p:nvSpPr>
          <p:cNvPr id="24" name="Rectangle 23">
            <a:extLst>
              <a:ext uri="{FF2B5EF4-FFF2-40B4-BE49-F238E27FC236}">
                <a16:creationId xmlns:a16="http://schemas.microsoft.com/office/drawing/2014/main" id="{58D85E75-CA98-BF40-8704-0610F72CAD89}"/>
              </a:ext>
            </a:extLst>
          </p:cNvPr>
          <p:cNvSpPr/>
          <p:nvPr userDrawn="1"/>
        </p:nvSpPr>
        <p:spPr>
          <a:xfrm>
            <a:off x="6600736" y="1595804"/>
            <a:ext cx="188416" cy="182880"/>
          </a:xfrm>
          <a:prstGeom prst="rect">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a:solidFill>
                <a:schemeClr val="tx1"/>
              </a:solidFill>
              <a:latin typeface="Suisse Int'l Bold" panose="020B0504000000000000" pitchFamily="34" charset="-78"/>
              <a:cs typeface="Suisse Int'l Bold" panose="020B0504000000000000" pitchFamily="34" charset="-78"/>
            </a:endParaRPr>
          </a:p>
        </p:txBody>
      </p:sp>
      <p:sp>
        <p:nvSpPr>
          <p:cNvPr id="28" name="Rectangle 27">
            <a:extLst>
              <a:ext uri="{FF2B5EF4-FFF2-40B4-BE49-F238E27FC236}">
                <a16:creationId xmlns:a16="http://schemas.microsoft.com/office/drawing/2014/main" id="{541F673F-E890-134B-9579-AA73462E5E8E}"/>
              </a:ext>
            </a:extLst>
          </p:cNvPr>
          <p:cNvSpPr/>
          <p:nvPr userDrawn="1"/>
        </p:nvSpPr>
        <p:spPr>
          <a:xfrm>
            <a:off x="9482419" y="1595804"/>
            <a:ext cx="182880" cy="182880"/>
          </a:xfrm>
          <a:prstGeom prst="rect">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a:solidFill>
                <a:schemeClr val="tx1"/>
              </a:solidFill>
              <a:latin typeface="Suisse Int'l Bold" panose="020B0504000000000000" pitchFamily="34" charset="-78"/>
              <a:cs typeface="Suisse Int'l Bold" panose="020B0504000000000000" pitchFamily="34" charset="-78"/>
            </a:endParaRPr>
          </a:p>
        </p:txBody>
      </p:sp>
      <p:sp>
        <p:nvSpPr>
          <p:cNvPr id="29" name="Rectangle 28">
            <a:extLst>
              <a:ext uri="{FF2B5EF4-FFF2-40B4-BE49-F238E27FC236}">
                <a16:creationId xmlns:a16="http://schemas.microsoft.com/office/drawing/2014/main" id="{CC82D155-1D0D-3544-91CC-5889C836A88D}"/>
              </a:ext>
            </a:extLst>
          </p:cNvPr>
          <p:cNvSpPr/>
          <p:nvPr userDrawn="1"/>
        </p:nvSpPr>
        <p:spPr>
          <a:xfrm>
            <a:off x="509337" y="1642055"/>
            <a:ext cx="2984659" cy="4292012"/>
          </a:xfrm>
          <a:prstGeom prst="rect">
            <a:avLst/>
          </a:prstGeom>
          <a:noFill/>
          <a:ln w="666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Tree>
    <p:extLst>
      <p:ext uri="{BB962C8B-B14F-4D97-AF65-F5344CB8AC3E}">
        <p14:creationId xmlns:p14="http://schemas.microsoft.com/office/powerpoint/2010/main" val="1089367721"/>
      </p:ext>
    </p:extLst>
  </p:cSld>
  <p:clrMapOvr>
    <a:masterClrMapping/>
  </p:clrMapOvr>
  <p:extLst>
    <p:ext uri="{DCECCB84-F9BA-43D5-87BE-67443E8EF086}">
      <p15:sldGuideLst xmlns:p15="http://schemas.microsoft.com/office/powerpoint/2012/main">
        <p15:guide id="1" orient="horz" pos="4104">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p:cSld name="24_4clum-title-sub-bluboxle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2A2FBF-B86B-E744-B218-BE770BC8BB7F}"/>
              </a:ext>
            </a:extLst>
          </p:cNvPr>
          <p:cNvSpPr>
            <a:spLocks noGrp="1"/>
          </p:cNvSpPr>
          <p:nvPr>
            <p:ph type="title"/>
          </p:nvPr>
        </p:nvSpPr>
        <p:spPr>
          <a:xfrm>
            <a:off x="462863" y="467226"/>
            <a:ext cx="11340250" cy="332783"/>
          </a:xfrm>
          <a:prstGeom prst="rect">
            <a:avLst/>
          </a:prstGeom>
        </p:spPr>
        <p:txBody>
          <a:bodyPr wrap="square">
            <a:spAutoFit/>
          </a:bodyPr>
          <a:lstStyle>
            <a:lvl1pPr>
              <a:defRPr sz="2400" b="1" i="0">
                <a:latin typeface="Suisse Int'l Bold" panose="020B0504000000000000" pitchFamily="34" charset="-78"/>
                <a:cs typeface="Suisse Int'l Bold" panose="020B0504000000000000" pitchFamily="34" charset="-78"/>
              </a:defRPr>
            </a:lvl1pPr>
          </a:lstStyle>
          <a:p>
            <a:r>
              <a:rPr lang="en-US"/>
              <a:t>Click to edit Master title style</a:t>
            </a:r>
          </a:p>
        </p:txBody>
      </p:sp>
      <p:sp>
        <p:nvSpPr>
          <p:cNvPr id="3" name="Text Placeholder 6">
            <a:extLst>
              <a:ext uri="{FF2B5EF4-FFF2-40B4-BE49-F238E27FC236}">
                <a16:creationId xmlns:a16="http://schemas.microsoft.com/office/drawing/2014/main" id="{A64F3B46-765A-7C44-AD6C-C8C5CAC2A4C7}"/>
              </a:ext>
            </a:extLst>
          </p:cNvPr>
          <p:cNvSpPr>
            <a:spLocks noGrp="1"/>
          </p:cNvSpPr>
          <p:nvPr>
            <p:ph type="body" sz="quarter" idx="15"/>
          </p:nvPr>
        </p:nvSpPr>
        <p:spPr>
          <a:xfrm>
            <a:off x="458792" y="869855"/>
            <a:ext cx="11344321" cy="276999"/>
          </a:xfrm>
          <a:prstGeom prst="rect">
            <a:avLst/>
          </a:prstGeom>
        </p:spPr>
        <p:txBody>
          <a:bodyPr wrap="square">
            <a:spAutoFit/>
          </a:bodyPr>
          <a:lstStyle>
            <a:lvl1pPr marL="0" indent="0">
              <a:buNone/>
              <a:defRPr sz="1800" b="0" i="0">
                <a:latin typeface="SuisseIntl-Light" panose="020B0304000000000000" pitchFamily="34" charset="-78"/>
                <a:cs typeface="SuisseIntl-Light" panose="020B0304000000000000" pitchFamily="34" charset="-78"/>
              </a:defRPr>
            </a:lvl1pPr>
          </a:lstStyle>
          <a:p>
            <a:pPr lvl="0"/>
            <a:r>
              <a:rPr lang="en-US"/>
              <a:t>Click to edit Master text styles</a:t>
            </a:r>
          </a:p>
        </p:txBody>
      </p:sp>
      <p:cxnSp>
        <p:nvCxnSpPr>
          <p:cNvPr id="8" name="Straight Connector 7">
            <a:extLst>
              <a:ext uri="{FF2B5EF4-FFF2-40B4-BE49-F238E27FC236}">
                <a16:creationId xmlns:a16="http://schemas.microsoft.com/office/drawing/2014/main" id="{EF519C5F-ABFD-7441-BF6C-2DA453E56585}"/>
              </a:ext>
            </a:extLst>
          </p:cNvPr>
          <p:cNvCxnSpPr>
            <a:cxnSpLocks/>
          </p:cNvCxnSpPr>
          <p:nvPr/>
        </p:nvCxnSpPr>
        <p:spPr>
          <a:xfrm>
            <a:off x="6201182" y="1595804"/>
            <a:ext cx="0" cy="43434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5134B54B-9962-844C-8BF5-322953196D60}"/>
              </a:ext>
            </a:extLst>
          </p:cNvPr>
          <p:cNvCxnSpPr>
            <a:cxnSpLocks/>
          </p:cNvCxnSpPr>
          <p:nvPr/>
        </p:nvCxnSpPr>
        <p:spPr>
          <a:xfrm>
            <a:off x="9096782" y="1595804"/>
            <a:ext cx="0" cy="43434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414BC3A0-652A-5442-AB01-4B555BBA6458}"/>
              </a:ext>
            </a:extLst>
          </p:cNvPr>
          <p:cNvSpPr>
            <a:spLocks noChangeAspect="1"/>
          </p:cNvSpPr>
          <p:nvPr/>
        </p:nvSpPr>
        <p:spPr>
          <a:xfrm>
            <a:off x="3861623" y="1595804"/>
            <a:ext cx="182880" cy="182880"/>
          </a:xfrm>
          <a:prstGeom prst="rect">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a:solidFill>
                <a:schemeClr val="tx1"/>
              </a:solidFill>
              <a:latin typeface="Suisse Int'l Bold" panose="020B0504000000000000" pitchFamily="34" charset="-78"/>
              <a:cs typeface="Suisse Int'l Bold" panose="020B0504000000000000" pitchFamily="34" charset="-78"/>
            </a:endParaRPr>
          </a:p>
        </p:txBody>
      </p:sp>
      <p:sp>
        <p:nvSpPr>
          <p:cNvPr id="15" name="Rectangle 14">
            <a:extLst>
              <a:ext uri="{FF2B5EF4-FFF2-40B4-BE49-F238E27FC236}">
                <a16:creationId xmlns:a16="http://schemas.microsoft.com/office/drawing/2014/main" id="{097AED6F-8A0C-024D-8655-F3A686933D0E}"/>
              </a:ext>
            </a:extLst>
          </p:cNvPr>
          <p:cNvSpPr/>
          <p:nvPr/>
        </p:nvSpPr>
        <p:spPr>
          <a:xfrm>
            <a:off x="6569206" y="1595804"/>
            <a:ext cx="188416" cy="182880"/>
          </a:xfrm>
          <a:prstGeom prst="rect">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a:solidFill>
                <a:schemeClr val="tx1"/>
              </a:solidFill>
              <a:latin typeface="Suisse Int'l Bold" panose="020B0504000000000000" pitchFamily="34" charset="-78"/>
              <a:cs typeface="Suisse Int'l Bold" panose="020B0504000000000000" pitchFamily="34" charset="-78"/>
            </a:endParaRPr>
          </a:p>
        </p:txBody>
      </p:sp>
      <p:sp>
        <p:nvSpPr>
          <p:cNvPr id="16" name="Rectangle 15">
            <a:extLst>
              <a:ext uri="{FF2B5EF4-FFF2-40B4-BE49-F238E27FC236}">
                <a16:creationId xmlns:a16="http://schemas.microsoft.com/office/drawing/2014/main" id="{4886E2BA-1370-524B-B486-46FDF13287EC}"/>
              </a:ext>
            </a:extLst>
          </p:cNvPr>
          <p:cNvSpPr/>
          <p:nvPr/>
        </p:nvSpPr>
        <p:spPr>
          <a:xfrm>
            <a:off x="9450889" y="1595804"/>
            <a:ext cx="182880" cy="182880"/>
          </a:xfrm>
          <a:prstGeom prst="rect">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a:solidFill>
                <a:schemeClr val="tx1"/>
              </a:solidFill>
              <a:latin typeface="Suisse Int'l Bold" panose="020B0504000000000000" pitchFamily="34" charset="-78"/>
              <a:cs typeface="Suisse Int'l Bold" panose="020B0504000000000000" pitchFamily="34" charset="-78"/>
            </a:endParaRPr>
          </a:p>
        </p:txBody>
      </p:sp>
      <p:sp>
        <p:nvSpPr>
          <p:cNvPr id="20" name="Text Placeholder 18">
            <a:extLst>
              <a:ext uri="{FF2B5EF4-FFF2-40B4-BE49-F238E27FC236}">
                <a16:creationId xmlns:a16="http://schemas.microsoft.com/office/drawing/2014/main" id="{69EACB1D-0C03-A342-8EB5-634C390608AC}"/>
              </a:ext>
            </a:extLst>
          </p:cNvPr>
          <p:cNvSpPr>
            <a:spLocks noGrp="1"/>
          </p:cNvSpPr>
          <p:nvPr>
            <p:ph type="body" sz="quarter" idx="16"/>
          </p:nvPr>
        </p:nvSpPr>
        <p:spPr>
          <a:xfrm>
            <a:off x="3861626" y="2040386"/>
            <a:ext cx="2234377" cy="347663"/>
          </a:xfrm>
        </p:spPr>
        <p:txBody>
          <a:bodyPr/>
          <a:lstStyle>
            <a:lvl1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1pPr>
            <a:lvl2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2pPr>
            <a:lvl3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3pPr>
            <a:lvl4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4pPr>
            <a:lvl5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a:solidFill>
                  <a:schemeClr val="tx1"/>
                </a:solidFill>
                <a:latin typeface="Suisse Int'l Bold" panose="020B0504000000000000" pitchFamily="34" charset="-78"/>
                <a:ea typeface="+mn-ea"/>
                <a:cs typeface="Suisse Int'l Bold" panose="020B0504000000000000" pitchFamily="34" charset="-78"/>
              </a:defRPr>
            </a:lvl5pPr>
          </a:lstStyle>
          <a:p>
            <a:pPr lvl="0"/>
            <a:r>
              <a:rPr lang="en-US"/>
              <a:t>Click to edit Master text styles</a:t>
            </a:r>
          </a:p>
        </p:txBody>
      </p:sp>
      <p:sp>
        <p:nvSpPr>
          <p:cNvPr id="21" name="Text Placeholder 18">
            <a:extLst>
              <a:ext uri="{FF2B5EF4-FFF2-40B4-BE49-F238E27FC236}">
                <a16:creationId xmlns:a16="http://schemas.microsoft.com/office/drawing/2014/main" id="{751CAE0E-92E8-BB47-8CB4-B43533BD132B}"/>
              </a:ext>
            </a:extLst>
          </p:cNvPr>
          <p:cNvSpPr>
            <a:spLocks noGrp="1"/>
          </p:cNvSpPr>
          <p:nvPr>
            <p:ph type="body" sz="quarter" idx="17"/>
          </p:nvPr>
        </p:nvSpPr>
        <p:spPr>
          <a:xfrm>
            <a:off x="6569208" y="2040386"/>
            <a:ext cx="2238465" cy="347663"/>
          </a:xfrm>
        </p:spPr>
        <p:txBody>
          <a:bodyPr/>
          <a:lstStyle>
            <a:lvl1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1pPr>
            <a:lvl2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2pPr>
            <a:lvl3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3pPr>
            <a:lvl4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4pPr>
            <a:lvl5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a:solidFill>
                  <a:schemeClr val="tx1"/>
                </a:solidFill>
                <a:latin typeface="Suisse Int'l Bold" panose="020B0504000000000000" pitchFamily="34" charset="-78"/>
                <a:ea typeface="+mn-ea"/>
                <a:cs typeface="Suisse Int'l Bold" panose="020B0504000000000000" pitchFamily="34" charset="-78"/>
              </a:defRPr>
            </a:lvl5pPr>
          </a:lstStyle>
          <a:p>
            <a:pPr lvl="0"/>
            <a:r>
              <a:rPr lang="en-US"/>
              <a:t>Click to edit Master text styles</a:t>
            </a:r>
          </a:p>
        </p:txBody>
      </p:sp>
      <p:sp>
        <p:nvSpPr>
          <p:cNvPr id="22" name="Text Placeholder 18">
            <a:extLst>
              <a:ext uri="{FF2B5EF4-FFF2-40B4-BE49-F238E27FC236}">
                <a16:creationId xmlns:a16="http://schemas.microsoft.com/office/drawing/2014/main" id="{981A9404-9D5D-F849-A113-69BFF45D3224}"/>
              </a:ext>
            </a:extLst>
          </p:cNvPr>
          <p:cNvSpPr>
            <a:spLocks noGrp="1"/>
          </p:cNvSpPr>
          <p:nvPr>
            <p:ph type="body" sz="quarter" idx="18"/>
          </p:nvPr>
        </p:nvSpPr>
        <p:spPr>
          <a:xfrm>
            <a:off x="9450890" y="2040386"/>
            <a:ext cx="2352225" cy="347663"/>
          </a:xfrm>
        </p:spPr>
        <p:txBody>
          <a:bodyPr/>
          <a:lstStyle>
            <a:lvl1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1pPr>
            <a:lvl2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2pPr>
            <a:lvl3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3pPr>
            <a:lvl4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4pPr>
            <a:lvl5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a:solidFill>
                  <a:schemeClr val="tx1"/>
                </a:solidFill>
                <a:latin typeface="Suisse Int'l Bold" panose="020B0504000000000000" pitchFamily="34" charset="-78"/>
                <a:ea typeface="+mn-ea"/>
                <a:cs typeface="Suisse Int'l Bold" panose="020B0504000000000000" pitchFamily="34" charset="-78"/>
              </a:defRPr>
            </a:lvl5pPr>
          </a:lstStyle>
          <a:p>
            <a:pPr lvl="0"/>
            <a:r>
              <a:rPr lang="en-US"/>
              <a:t>Click to edit Master text styles</a:t>
            </a:r>
          </a:p>
        </p:txBody>
      </p:sp>
      <p:sp>
        <p:nvSpPr>
          <p:cNvPr id="25" name="Text Placeholder 23">
            <a:extLst>
              <a:ext uri="{FF2B5EF4-FFF2-40B4-BE49-F238E27FC236}">
                <a16:creationId xmlns:a16="http://schemas.microsoft.com/office/drawing/2014/main" id="{35702F25-E4C4-224B-B061-88B3CC33B29F}"/>
              </a:ext>
            </a:extLst>
          </p:cNvPr>
          <p:cNvSpPr>
            <a:spLocks noGrp="1"/>
          </p:cNvSpPr>
          <p:nvPr>
            <p:ph type="body" sz="quarter" idx="19"/>
          </p:nvPr>
        </p:nvSpPr>
        <p:spPr>
          <a:xfrm>
            <a:off x="3841381" y="2846048"/>
            <a:ext cx="2254619" cy="3088025"/>
          </a:xfrm>
        </p:spPr>
        <p:txBody>
          <a:bodyPr/>
          <a:lstStyle>
            <a:lvl1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1pPr>
            <a:lvl2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2pPr>
            <a:lvl3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3pPr>
            <a:lvl4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4pPr>
            <a:lvl5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a:solidFill>
                  <a:schemeClr val="tx1"/>
                </a:solidFill>
                <a:latin typeface="SuisseIntl-Light" panose="020B0304000000000000" pitchFamily="34" charset="-78"/>
                <a:ea typeface="+mn-ea"/>
                <a:cs typeface="SuisseIntl-Light" panose="020B0304000000000000" pitchFamily="34" charset="-78"/>
              </a:defRPr>
            </a:lvl5pPr>
          </a:lstStyle>
          <a:p>
            <a:pPr lvl="0"/>
            <a:r>
              <a:rPr lang="en-US"/>
              <a:t>Click to edit Master text styles</a:t>
            </a:r>
          </a:p>
        </p:txBody>
      </p:sp>
      <p:sp>
        <p:nvSpPr>
          <p:cNvPr id="26" name="Text Placeholder 23">
            <a:extLst>
              <a:ext uri="{FF2B5EF4-FFF2-40B4-BE49-F238E27FC236}">
                <a16:creationId xmlns:a16="http://schemas.microsoft.com/office/drawing/2014/main" id="{30EFA778-5DF5-1A4F-A742-2A1F3E44018E}"/>
              </a:ext>
            </a:extLst>
          </p:cNvPr>
          <p:cNvSpPr>
            <a:spLocks noGrp="1"/>
          </p:cNvSpPr>
          <p:nvPr>
            <p:ph type="body" sz="quarter" idx="20"/>
          </p:nvPr>
        </p:nvSpPr>
        <p:spPr>
          <a:xfrm>
            <a:off x="6553050" y="2846048"/>
            <a:ext cx="2290933" cy="3088025"/>
          </a:xfrm>
        </p:spPr>
        <p:txBody>
          <a:bodyPr/>
          <a:lstStyle>
            <a:lvl1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1pPr>
            <a:lvl2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2pPr>
            <a:lvl3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3pPr>
            <a:lvl4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4pPr>
            <a:lvl5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a:solidFill>
                  <a:schemeClr val="tx1"/>
                </a:solidFill>
                <a:latin typeface="SuisseIntl-Light" panose="020B0304000000000000" pitchFamily="34" charset="-78"/>
                <a:ea typeface="+mn-ea"/>
                <a:cs typeface="SuisseIntl-Light" panose="020B0304000000000000" pitchFamily="34" charset="-78"/>
              </a:defRPr>
            </a:lvl5pPr>
          </a:lstStyle>
          <a:p>
            <a:pPr lvl="0"/>
            <a:r>
              <a:rPr lang="en-US"/>
              <a:t>Click to edit Master text styles</a:t>
            </a:r>
          </a:p>
        </p:txBody>
      </p:sp>
      <p:sp>
        <p:nvSpPr>
          <p:cNvPr id="27" name="Text Placeholder 23">
            <a:extLst>
              <a:ext uri="{FF2B5EF4-FFF2-40B4-BE49-F238E27FC236}">
                <a16:creationId xmlns:a16="http://schemas.microsoft.com/office/drawing/2014/main" id="{77E42A4D-11C7-8646-B6A9-86B7D6C7DE7B}"/>
              </a:ext>
            </a:extLst>
          </p:cNvPr>
          <p:cNvSpPr>
            <a:spLocks noGrp="1"/>
          </p:cNvSpPr>
          <p:nvPr>
            <p:ph type="body" sz="quarter" idx="21"/>
          </p:nvPr>
        </p:nvSpPr>
        <p:spPr>
          <a:xfrm>
            <a:off x="9444172" y="2846048"/>
            <a:ext cx="2358944" cy="3088025"/>
          </a:xfrm>
        </p:spPr>
        <p:txBody>
          <a:bodyPr/>
          <a:lstStyle>
            <a:lvl1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1pPr>
            <a:lvl2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2pPr>
            <a:lvl3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3pPr>
            <a:lvl4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4pPr>
            <a:lvl5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a:solidFill>
                  <a:schemeClr val="tx1"/>
                </a:solidFill>
                <a:latin typeface="SuisseIntl-Light" panose="020B0304000000000000" pitchFamily="34" charset="-78"/>
                <a:ea typeface="+mn-ea"/>
                <a:cs typeface="SuisseIntl-Light" panose="020B0304000000000000" pitchFamily="34" charset="-78"/>
              </a:defRPr>
            </a:lvl5pPr>
          </a:lstStyle>
          <a:p>
            <a:pPr lvl="0"/>
            <a:r>
              <a:rPr lang="en-US"/>
              <a:t>Click to edit Master text styles</a:t>
            </a:r>
          </a:p>
        </p:txBody>
      </p:sp>
      <p:sp>
        <p:nvSpPr>
          <p:cNvPr id="30" name="Text Placeholder 29">
            <a:extLst>
              <a:ext uri="{FF2B5EF4-FFF2-40B4-BE49-F238E27FC236}">
                <a16:creationId xmlns:a16="http://schemas.microsoft.com/office/drawing/2014/main" id="{06E73167-C545-8345-905C-008EA96D12C7}"/>
              </a:ext>
            </a:extLst>
          </p:cNvPr>
          <p:cNvSpPr>
            <a:spLocks noGrp="1"/>
          </p:cNvSpPr>
          <p:nvPr>
            <p:ph type="body" sz="quarter" idx="22"/>
          </p:nvPr>
        </p:nvSpPr>
        <p:spPr>
          <a:xfrm>
            <a:off x="755839" y="1920535"/>
            <a:ext cx="2471456" cy="925513"/>
          </a:xfrm>
        </p:spPr>
        <p:txBody>
          <a:bodyPr/>
          <a:lstStyle>
            <a:lvl1pPr marL="0" indent="0">
              <a:buNone/>
              <a:defRPr lang="en-US" sz="1800" b="1" kern="1200" dirty="0" smtClean="0">
                <a:solidFill>
                  <a:schemeClr val="tx1"/>
                </a:solidFill>
                <a:latin typeface="Suisse Int'l Bold" panose="020B0504000000000000" pitchFamily="34" charset="-78"/>
                <a:ea typeface="+mn-ea"/>
                <a:cs typeface="Suisse Int'l Bold" panose="020B0504000000000000" pitchFamily="34" charset="-78"/>
              </a:defRPr>
            </a:lvl1pPr>
            <a:lvl2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2pPr>
            <a:lvl3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3pPr>
            <a:lvl4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4pPr>
            <a:lvl5pPr>
              <a:defRPr lang="en-US" sz="2400" b="1" kern="1200" dirty="0">
                <a:solidFill>
                  <a:schemeClr val="tx1"/>
                </a:solidFill>
                <a:latin typeface="Suisse Int'l Bold" panose="020B0504000000000000" pitchFamily="34" charset="-78"/>
                <a:ea typeface="+mn-ea"/>
                <a:cs typeface="Suisse Int'l Bold" panose="020B0504000000000000" pitchFamily="34" charset="-78"/>
              </a:defRPr>
            </a:lvl5pPr>
          </a:lstStyle>
          <a:p>
            <a:pPr lvl="0"/>
            <a:r>
              <a:rPr lang="en-US"/>
              <a:t>Click to edit Master text styles</a:t>
            </a:r>
          </a:p>
        </p:txBody>
      </p:sp>
      <p:sp>
        <p:nvSpPr>
          <p:cNvPr id="31" name="Text Placeholder 29">
            <a:extLst>
              <a:ext uri="{FF2B5EF4-FFF2-40B4-BE49-F238E27FC236}">
                <a16:creationId xmlns:a16="http://schemas.microsoft.com/office/drawing/2014/main" id="{457A5290-CB98-C146-8B04-9E19A32B2F94}"/>
              </a:ext>
            </a:extLst>
          </p:cNvPr>
          <p:cNvSpPr>
            <a:spLocks noGrp="1"/>
          </p:cNvSpPr>
          <p:nvPr>
            <p:ph type="body" sz="quarter" idx="23"/>
          </p:nvPr>
        </p:nvSpPr>
        <p:spPr>
          <a:xfrm>
            <a:off x="755839" y="2955953"/>
            <a:ext cx="2471456" cy="2718706"/>
          </a:xfrm>
        </p:spPr>
        <p:txBody>
          <a:bodyPr/>
          <a:lstStyle>
            <a:lvl1pPr marL="0" indent="0" algn="l" defTabSz="914332" rtl="0" eaLnBrk="1" latinLnBrk="0" hangingPunct="1">
              <a:lnSpc>
                <a:spcPct val="100000"/>
              </a:lnSpc>
              <a:spcBef>
                <a:spcPts val="0"/>
              </a:spcBef>
              <a:spcAft>
                <a:spcPts val="1000"/>
              </a:spcAft>
              <a:buClr>
                <a:schemeClr val="accent1"/>
              </a:buClr>
              <a:buSzPct val="140000"/>
              <a:buFont typeface="Wingdings" pitchFamily="2" charset="2"/>
              <a:buNone/>
              <a:defRPr lang="en-US" sz="1200" b="0" i="0" kern="1200" baseline="0" dirty="0">
                <a:solidFill>
                  <a:schemeClr val="tx1"/>
                </a:solidFill>
                <a:latin typeface="SuisseIntl-Light" panose="020B0304000000000000" pitchFamily="34" charset="-78"/>
                <a:ea typeface="+mn-ea"/>
                <a:cs typeface="SuisseIntl-Light" panose="020B0304000000000000" pitchFamily="34" charset="-78"/>
              </a:defRPr>
            </a:lvl1pPr>
            <a:lvl2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2pPr>
            <a:lvl3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3pPr>
            <a:lvl4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4pPr>
            <a:lvl5pPr>
              <a:defRPr lang="en-US" sz="2400" b="1" kern="1200" dirty="0">
                <a:solidFill>
                  <a:schemeClr val="tx1"/>
                </a:solidFill>
                <a:latin typeface="Suisse Int'l Bold" panose="020B0504000000000000" pitchFamily="34" charset="-78"/>
                <a:ea typeface="+mn-ea"/>
                <a:cs typeface="Suisse Int'l Bold" panose="020B0504000000000000" pitchFamily="34" charset="-78"/>
              </a:defRPr>
            </a:lvl5pPr>
          </a:lstStyle>
          <a:p>
            <a:pPr lvl="0"/>
            <a:r>
              <a:rPr lang="en-US"/>
              <a:t>Click to edit Master text styles</a:t>
            </a:r>
          </a:p>
        </p:txBody>
      </p:sp>
      <p:sp>
        <p:nvSpPr>
          <p:cNvPr id="32" name="Rectangle 31">
            <a:extLst>
              <a:ext uri="{FF2B5EF4-FFF2-40B4-BE49-F238E27FC236}">
                <a16:creationId xmlns:a16="http://schemas.microsoft.com/office/drawing/2014/main" id="{D972FB82-A345-C241-9FC4-1D7A5237BCC6}"/>
              </a:ext>
            </a:extLst>
          </p:cNvPr>
          <p:cNvSpPr/>
          <p:nvPr/>
        </p:nvSpPr>
        <p:spPr>
          <a:xfrm>
            <a:off x="509337" y="1642055"/>
            <a:ext cx="2984659" cy="4292012"/>
          </a:xfrm>
          <a:prstGeom prst="rect">
            <a:avLst/>
          </a:prstGeom>
          <a:noFill/>
          <a:ln w="666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cxnSp>
        <p:nvCxnSpPr>
          <p:cNvPr id="18" name="Straight Connector 17">
            <a:extLst>
              <a:ext uri="{FF2B5EF4-FFF2-40B4-BE49-F238E27FC236}">
                <a16:creationId xmlns:a16="http://schemas.microsoft.com/office/drawing/2014/main" id="{B0245ADC-C9B4-2945-A3D1-CD6CD164BEC8}"/>
              </a:ext>
            </a:extLst>
          </p:cNvPr>
          <p:cNvCxnSpPr>
            <a:cxnSpLocks/>
          </p:cNvCxnSpPr>
          <p:nvPr userDrawn="1"/>
        </p:nvCxnSpPr>
        <p:spPr>
          <a:xfrm>
            <a:off x="6201182" y="1595804"/>
            <a:ext cx="0" cy="43434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CCC0C26C-D4D9-F04B-B60F-64C6311DE802}"/>
              </a:ext>
            </a:extLst>
          </p:cNvPr>
          <p:cNvCxnSpPr>
            <a:cxnSpLocks/>
          </p:cNvCxnSpPr>
          <p:nvPr userDrawn="1"/>
        </p:nvCxnSpPr>
        <p:spPr>
          <a:xfrm>
            <a:off x="9096782" y="1595804"/>
            <a:ext cx="0" cy="43434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23487F57-F811-8A4F-A61B-5BB48352519B}"/>
              </a:ext>
            </a:extLst>
          </p:cNvPr>
          <p:cNvSpPr>
            <a:spLocks noChangeAspect="1"/>
          </p:cNvSpPr>
          <p:nvPr userDrawn="1"/>
        </p:nvSpPr>
        <p:spPr>
          <a:xfrm>
            <a:off x="3861623" y="1595804"/>
            <a:ext cx="182880" cy="182880"/>
          </a:xfrm>
          <a:prstGeom prst="rect">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a:solidFill>
                <a:schemeClr val="tx1"/>
              </a:solidFill>
              <a:latin typeface="Suisse Int'l Bold" panose="020B0504000000000000" pitchFamily="34" charset="-78"/>
              <a:cs typeface="Suisse Int'l Bold" panose="020B0504000000000000" pitchFamily="34" charset="-78"/>
            </a:endParaRPr>
          </a:p>
        </p:txBody>
      </p:sp>
      <p:sp>
        <p:nvSpPr>
          <p:cNvPr id="24" name="Rectangle 23">
            <a:extLst>
              <a:ext uri="{FF2B5EF4-FFF2-40B4-BE49-F238E27FC236}">
                <a16:creationId xmlns:a16="http://schemas.microsoft.com/office/drawing/2014/main" id="{A84B565C-4ABA-E046-B843-3FAB13539D34}"/>
              </a:ext>
            </a:extLst>
          </p:cNvPr>
          <p:cNvSpPr/>
          <p:nvPr userDrawn="1"/>
        </p:nvSpPr>
        <p:spPr>
          <a:xfrm>
            <a:off x="6569206" y="1595804"/>
            <a:ext cx="188416" cy="182880"/>
          </a:xfrm>
          <a:prstGeom prst="rect">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a:solidFill>
                <a:schemeClr val="tx1"/>
              </a:solidFill>
              <a:latin typeface="Suisse Int'l Bold" panose="020B0504000000000000" pitchFamily="34" charset="-78"/>
              <a:cs typeface="Suisse Int'l Bold" panose="020B0504000000000000" pitchFamily="34" charset="-78"/>
            </a:endParaRPr>
          </a:p>
        </p:txBody>
      </p:sp>
      <p:sp>
        <p:nvSpPr>
          <p:cNvPr id="28" name="Rectangle 27">
            <a:extLst>
              <a:ext uri="{FF2B5EF4-FFF2-40B4-BE49-F238E27FC236}">
                <a16:creationId xmlns:a16="http://schemas.microsoft.com/office/drawing/2014/main" id="{DA28FD16-CFD5-D84E-95AA-7FD13989C44C}"/>
              </a:ext>
            </a:extLst>
          </p:cNvPr>
          <p:cNvSpPr/>
          <p:nvPr userDrawn="1"/>
        </p:nvSpPr>
        <p:spPr>
          <a:xfrm>
            <a:off x="9450889" y="1595804"/>
            <a:ext cx="182880" cy="182880"/>
          </a:xfrm>
          <a:prstGeom prst="rect">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b="1">
              <a:solidFill>
                <a:schemeClr val="tx1"/>
              </a:solidFill>
              <a:latin typeface="Suisse Int'l Bold" panose="020B0504000000000000" pitchFamily="34" charset="-78"/>
              <a:cs typeface="Suisse Int'l Bold" panose="020B0504000000000000" pitchFamily="34" charset="-78"/>
            </a:endParaRPr>
          </a:p>
        </p:txBody>
      </p:sp>
      <p:sp>
        <p:nvSpPr>
          <p:cNvPr id="29" name="Rectangle 28">
            <a:extLst>
              <a:ext uri="{FF2B5EF4-FFF2-40B4-BE49-F238E27FC236}">
                <a16:creationId xmlns:a16="http://schemas.microsoft.com/office/drawing/2014/main" id="{7EC51AA2-1C1A-3D47-A45F-D16E698F8C73}"/>
              </a:ext>
            </a:extLst>
          </p:cNvPr>
          <p:cNvSpPr/>
          <p:nvPr userDrawn="1"/>
        </p:nvSpPr>
        <p:spPr>
          <a:xfrm>
            <a:off x="509337" y="1642055"/>
            <a:ext cx="2984659" cy="4292012"/>
          </a:xfrm>
          <a:prstGeom prst="rect">
            <a:avLst/>
          </a:prstGeom>
          <a:noFill/>
          <a:ln w="666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Tree>
    <p:extLst>
      <p:ext uri="{BB962C8B-B14F-4D97-AF65-F5344CB8AC3E}">
        <p14:creationId xmlns:p14="http://schemas.microsoft.com/office/powerpoint/2010/main" val="479713521"/>
      </p:ext>
    </p:extLst>
  </p:cSld>
  <p:clrMapOvr>
    <a:masterClrMapping/>
  </p:clrMapOvr>
  <p:extLst>
    <p:ext uri="{DCECCB84-F9BA-43D5-87BE-67443E8EF086}">
      <p15:sldGuideLst xmlns:p15="http://schemas.microsoft.com/office/powerpoint/2012/main">
        <p15:guide id="1" orient="horz" pos="4104">
          <p15:clr>
            <a:srgbClr val="FBAE40"/>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p:cSld name="25_4clum-title-sub-bluboxleft-numb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2A2FBF-B86B-E744-B218-BE770BC8BB7F}"/>
              </a:ext>
            </a:extLst>
          </p:cNvPr>
          <p:cNvSpPr>
            <a:spLocks noGrp="1"/>
          </p:cNvSpPr>
          <p:nvPr>
            <p:ph type="title"/>
          </p:nvPr>
        </p:nvSpPr>
        <p:spPr>
          <a:xfrm>
            <a:off x="462863" y="467226"/>
            <a:ext cx="11266276" cy="332783"/>
          </a:xfrm>
          <a:prstGeom prst="rect">
            <a:avLst/>
          </a:prstGeom>
        </p:spPr>
        <p:txBody>
          <a:bodyPr>
            <a:spAutoFit/>
          </a:bodyPr>
          <a:lstStyle>
            <a:lvl1pPr>
              <a:defRPr sz="2400" b="1" i="0">
                <a:latin typeface="Suisse Int'l Bold" panose="020B0504000000000000" pitchFamily="34" charset="-78"/>
                <a:cs typeface="Suisse Int'l Bold" panose="020B0504000000000000" pitchFamily="34" charset="-78"/>
              </a:defRPr>
            </a:lvl1pPr>
          </a:lstStyle>
          <a:p>
            <a:r>
              <a:rPr lang="en-US"/>
              <a:t>Click to edit Master title style</a:t>
            </a:r>
          </a:p>
        </p:txBody>
      </p:sp>
      <p:sp>
        <p:nvSpPr>
          <p:cNvPr id="3" name="Text Placeholder 6">
            <a:extLst>
              <a:ext uri="{FF2B5EF4-FFF2-40B4-BE49-F238E27FC236}">
                <a16:creationId xmlns:a16="http://schemas.microsoft.com/office/drawing/2014/main" id="{A64F3B46-765A-7C44-AD6C-C8C5CAC2A4C7}"/>
              </a:ext>
            </a:extLst>
          </p:cNvPr>
          <p:cNvSpPr>
            <a:spLocks noGrp="1"/>
          </p:cNvSpPr>
          <p:nvPr>
            <p:ph type="body" sz="quarter" idx="15"/>
          </p:nvPr>
        </p:nvSpPr>
        <p:spPr>
          <a:xfrm>
            <a:off x="458792" y="869855"/>
            <a:ext cx="11274425" cy="276999"/>
          </a:xfrm>
          <a:prstGeom prst="rect">
            <a:avLst/>
          </a:prstGeom>
        </p:spPr>
        <p:txBody>
          <a:bodyPr>
            <a:spAutoFit/>
          </a:bodyPr>
          <a:lstStyle>
            <a:lvl1pPr marL="0" indent="0">
              <a:buNone/>
              <a:defRPr sz="1800" b="0" i="0">
                <a:latin typeface="SuisseIntl-Light" panose="020B0304000000000000" pitchFamily="34" charset="-78"/>
                <a:cs typeface="SuisseIntl-Light" panose="020B0304000000000000" pitchFamily="34" charset="-78"/>
              </a:defRPr>
            </a:lvl1pPr>
          </a:lstStyle>
          <a:p>
            <a:pPr lvl="0"/>
            <a:r>
              <a:rPr lang="en-US"/>
              <a:t>Click to edit Master text styles</a:t>
            </a:r>
          </a:p>
        </p:txBody>
      </p:sp>
      <p:sp>
        <p:nvSpPr>
          <p:cNvPr id="70" name="Text Placeholder 23">
            <a:extLst>
              <a:ext uri="{FF2B5EF4-FFF2-40B4-BE49-F238E27FC236}">
                <a16:creationId xmlns:a16="http://schemas.microsoft.com/office/drawing/2014/main" id="{6F931D1E-92B9-0F4D-988E-D8D134D24945}"/>
              </a:ext>
            </a:extLst>
          </p:cNvPr>
          <p:cNvSpPr>
            <a:spLocks noGrp="1"/>
          </p:cNvSpPr>
          <p:nvPr>
            <p:ph type="body" sz="quarter" idx="19"/>
          </p:nvPr>
        </p:nvSpPr>
        <p:spPr>
          <a:xfrm>
            <a:off x="4291848" y="4798390"/>
            <a:ext cx="2270309" cy="1135678"/>
          </a:xfrm>
        </p:spPr>
        <p:txBody>
          <a:bodyPr/>
          <a:lstStyle>
            <a:lvl1pPr marL="0" indent="0" algn="l" defTabSz="914332" rtl="0" eaLnBrk="1" latinLnBrk="0" hangingPunct="1">
              <a:lnSpc>
                <a:spcPct val="120000"/>
              </a:lnSpc>
              <a:spcBef>
                <a:spcPts val="0"/>
              </a:spcBef>
              <a:spcAft>
                <a:spcPts val="800"/>
              </a:spcAft>
              <a:buClr>
                <a:srgbClr val="71C5E8"/>
              </a:buClr>
              <a:buSzPct val="80000"/>
              <a:buFont typeface="Arial" panose="020B0604020202020204" pitchFamily="34" charset="0"/>
              <a:buNone/>
              <a:defRPr lang="en-US" sz="1400" b="0" i="0" kern="1200" dirty="0">
                <a:solidFill>
                  <a:schemeClr val="tx1"/>
                </a:solidFill>
                <a:latin typeface="SuisseIntl-Light" panose="020B0304000000000000" pitchFamily="34" charset="-78"/>
                <a:ea typeface="+mn-ea"/>
                <a:cs typeface="SuisseIntl-Light" panose="020B0304000000000000" pitchFamily="34" charset="-78"/>
              </a:defRPr>
            </a:lvl1pPr>
            <a:lvl2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2pPr>
            <a:lvl3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3pPr>
            <a:lvl4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4pPr>
            <a:lvl5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a:solidFill>
                  <a:schemeClr val="tx1"/>
                </a:solidFill>
                <a:latin typeface="SuisseIntl-Light" panose="020B0304000000000000" pitchFamily="34" charset="-78"/>
                <a:ea typeface="+mn-ea"/>
                <a:cs typeface="SuisseIntl-Light" panose="020B0304000000000000" pitchFamily="34" charset="-78"/>
              </a:defRPr>
            </a:lvl5pPr>
          </a:lstStyle>
          <a:p>
            <a:pPr lvl="0"/>
            <a:r>
              <a:rPr lang="en-US"/>
              <a:t>Click to edit Master text styles</a:t>
            </a:r>
          </a:p>
        </p:txBody>
      </p:sp>
      <p:sp>
        <p:nvSpPr>
          <p:cNvPr id="73" name="Text Placeholder 29">
            <a:extLst>
              <a:ext uri="{FF2B5EF4-FFF2-40B4-BE49-F238E27FC236}">
                <a16:creationId xmlns:a16="http://schemas.microsoft.com/office/drawing/2014/main" id="{3A66ABDE-0830-F145-B567-D81F126C5E2C}"/>
              </a:ext>
            </a:extLst>
          </p:cNvPr>
          <p:cNvSpPr>
            <a:spLocks noGrp="1"/>
          </p:cNvSpPr>
          <p:nvPr>
            <p:ph type="body" sz="quarter" idx="22"/>
          </p:nvPr>
        </p:nvSpPr>
        <p:spPr>
          <a:xfrm>
            <a:off x="755841" y="1920535"/>
            <a:ext cx="2686609" cy="925513"/>
          </a:xfrm>
        </p:spPr>
        <p:txBody>
          <a:bodyPr/>
          <a:lstStyle>
            <a:lvl1pPr marL="0" indent="0">
              <a:buNone/>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1pPr>
            <a:lvl2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2pPr>
            <a:lvl3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3pPr>
            <a:lvl4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4pPr>
            <a:lvl5pPr>
              <a:defRPr lang="en-US" sz="2400" b="1" kern="1200" dirty="0">
                <a:solidFill>
                  <a:schemeClr val="tx1"/>
                </a:solidFill>
                <a:latin typeface="Suisse Int'l Bold" panose="020B0504000000000000" pitchFamily="34" charset="-78"/>
                <a:ea typeface="+mn-ea"/>
                <a:cs typeface="Suisse Int'l Bold" panose="020B0504000000000000" pitchFamily="34" charset="-78"/>
              </a:defRPr>
            </a:lvl5pPr>
          </a:lstStyle>
          <a:p>
            <a:pPr lvl="0"/>
            <a:endParaRPr lang="en-US"/>
          </a:p>
        </p:txBody>
      </p:sp>
      <p:sp>
        <p:nvSpPr>
          <p:cNvPr id="74" name="Text Placeholder 29">
            <a:extLst>
              <a:ext uri="{FF2B5EF4-FFF2-40B4-BE49-F238E27FC236}">
                <a16:creationId xmlns:a16="http://schemas.microsoft.com/office/drawing/2014/main" id="{5E14C70E-18BA-4B4E-8D95-632E6036A92B}"/>
              </a:ext>
            </a:extLst>
          </p:cNvPr>
          <p:cNvSpPr>
            <a:spLocks noGrp="1"/>
          </p:cNvSpPr>
          <p:nvPr>
            <p:ph type="body" sz="quarter" idx="23"/>
          </p:nvPr>
        </p:nvSpPr>
        <p:spPr>
          <a:xfrm>
            <a:off x="755839" y="2955953"/>
            <a:ext cx="2686608" cy="2718706"/>
          </a:xfrm>
        </p:spPr>
        <p:txBody>
          <a:bodyPr/>
          <a:lstStyle>
            <a:lvl1pPr marL="285730" indent="-285730" algn="l" defTabSz="914332" rtl="0" eaLnBrk="1" latinLnBrk="0" hangingPunct="1">
              <a:spcAft>
                <a:spcPts val="1000"/>
              </a:spcAft>
              <a:buClr>
                <a:schemeClr val="accent1"/>
              </a:buClr>
              <a:buSzPct val="140000"/>
              <a:buFont typeface="Wingdings" pitchFamily="2" charset="2"/>
              <a:buChar char="§"/>
              <a:defRPr lang="en-US" sz="1600" kern="1200" dirty="0">
                <a:solidFill>
                  <a:schemeClr val="tx1"/>
                </a:solidFill>
                <a:latin typeface="SuisseIntl-Light" panose="020B0304000000000000" pitchFamily="34" charset="-78"/>
                <a:ea typeface="+mn-ea"/>
                <a:cs typeface="SuisseIntl-Light" panose="020B0304000000000000" pitchFamily="34" charset="-78"/>
              </a:defRPr>
            </a:lvl1pPr>
            <a:lvl2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2pPr>
            <a:lvl3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3pPr>
            <a:lvl4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4pPr>
            <a:lvl5pPr>
              <a:defRPr lang="en-US" sz="2400" b="1" kern="1200" dirty="0">
                <a:solidFill>
                  <a:schemeClr val="tx1"/>
                </a:solidFill>
                <a:latin typeface="Suisse Int'l Bold" panose="020B0504000000000000" pitchFamily="34" charset="-78"/>
                <a:ea typeface="+mn-ea"/>
                <a:cs typeface="Suisse Int'l Bold" panose="020B0504000000000000" pitchFamily="34" charset="-78"/>
              </a:defRPr>
            </a:lvl5pPr>
          </a:lstStyle>
          <a:p>
            <a:pPr lvl="0"/>
            <a:r>
              <a:rPr lang="en-US"/>
              <a:t>Click to edit Master text styles</a:t>
            </a:r>
          </a:p>
        </p:txBody>
      </p:sp>
      <p:sp>
        <p:nvSpPr>
          <p:cNvPr id="75" name="Rectangle 74">
            <a:extLst>
              <a:ext uri="{FF2B5EF4-FFF2-40B4-BE49-F238E27FC236}">
                <a16:creationId xmlns:a16="http://schemas.microsoft.com/office/drawing/2014/main" id="{7362A3F3-3A97-BE43-B047-095E438A83DC}"/>
              </a:ext>
            </a:extLst>
          </p:cNvPr>
          <p:cNvSpPr/>
          <p:nvPr/>
        </p:nvSpPr>
        <p:spPr>
          <a:xfrm>
            <a:off x="509341" y="1642055"/>
            <a:ext cx="3161711" cy="4292012"/>
          </a:xfrm>
          <a:prstGeom prst="rect">
            <a:avLst/>
          </a:prstGeom>
          <a:noFill/>
          <a:ln w="666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77" name="Text Placeholder 23">
            <a:extLst>
              <a:ext uri="{FF2B5EF4-FFF2-40B4-BE49-F238E27FC236}">
                <a16:creationId xmlns:a16="http://schemas.microsoft.com/office/drawing/2014/main" id="{227BDE98-1AD9-B943-938E-51BE88A85D97}"/>
              </a:ext>
            </a:extLst>
          </p:cNvPr>
          <p:cNvSpPr txBox="1">
            <a:spLocks/>
          </p:cNvSpPr>
          <p:nvPr/>
        </p:nvSpPr>
        <p:spPr>
          <a:xfrm>
            <a:off x="4276159" y="1747602"/>
            <a:ext cx="2286000" cy="615553"/>
          </a:xfrm>
          <a:prstGeom prst="rect">
            <a:avLst/>
          </a:prstGeom>
        </p:spPr>
        <p:txBody>
          <a:bodyPr wrap="square" lIns="0" tIns="0" rIns="0" bIns="0" anchor="t">
            <a:spAutoFit/>
          </a:bodyPr>
          <a:lstStyle>
            <a:lvl1pPr marL="284163" indent="-284163" algn="l" defTabSz="914400" rtl="0" eaLnBrk="1" latinLnBrk="0" hangingPunct="1">
              <a:lnSpc>
                <a:spcPct val="100000"/>
              </a:lnSpc>
              <a:spcBef>
                <a:spcPts val="0"/>
              </a:spcBef>
              <a:spcAft>
                <a:spcPts val="800"/>
              </a:spcAft>
              <a:buClr>
                <a:schemeClr val="accent1"/>
              </a:buClr>
              <a:buSzPct val="80000"/>
              <a:buFont typeface="Arial" panose="020B0604020202020204" pitchFamily="34" charset="0"/>
              <a:buChar char="■"/>
              <a:defRPr sz="2000" b="0" i="0" kern="1200">
                <a:solidFill>
                  <a:schemeClr val="tx1"/>
                </a:solidFill>
                <a:latin typeface="Suisse Int'l" panose="020B0504000000000000" pitchFamily="34" charset="-78"/>
                <a:ea typeface="+mn-ea"/>
                <a:cs typeface="Suisse Int'l" panose="020B0504000000000000" pitchFamily="34" charset="-78"/>
              </a:defRPr>
            </a:lvl1pPr>
            <a:lvl2pPr marL="514350" indent="-225425" algn="l" defTabSz="914400" rtl="0" eaLnBrk="1" latinLnBrk="0" hangingPunct="1">
              <a:lnSpc>
                <a:spcPct val="100000"/>
              </a:lnSpc>
              <a:spcBef>
                <a:spcPts val="0"/>
              </a:spcBef>
              <a:spcAft>
                <a:spcPts val="800"/>
              </a:spcAft>
              <a:buClr>
                <a:schemeClr val="accent1"/>
              </a:buClr>
              <a:buFont typeface="System Font Regular"/>
              <a:buChar char="–"/>
              <a:tabLst/>
              <a:defRPr sz="1800" b="0" i="0" kern="1200">
                <a:solidFill>
                  <a:schemeClr val="tx1"/>
                </a:solidFill>
                <a:latin typeface="Suisse Int'l" panose="020B0504000000000000" pitchFamily="34" charset="-78"/>
                <a:ea typeface="+mn-ea"/>
                <a:cs typeface="Suisse Int'l" panose="020B0504000000000000" pitchFamily="34" charset="-78"/>
              </a:defRPr>
            </a:lvl2pPr>
            <a:lvl3pPr marL="800100" indent="-227013"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600" b="0" i="0" kern="1200">
                <a:solidFill>
                  <a:schemeClr val="tx1"/>
                </a:solidFill>
                <a:latin typeface="Suisse Int'l" panose="020B0504000000000000" pitchFamily="34" charset="-78"/>
                <a:ea typeface="+mn-ea"/>
                <a:cs typeface="Suisse Int'l" panose="020B0504000000000000" pitchFamily="34" charset="-78"/>
              </a:defRPr>
            </a:lvl3pPr>
            <a:lvl4pPr marL="1028700" indent="-234950" algn="l" defTabSz="914400" rtl="0" eaLnBrk="1" latinLnBrk="0" hangingPunct="1">
              <a:lnSpc>
                <a:spcPct val="100000"/>
              </a:lnSpc>
              <a:spcBef>
                <a:spcPts val="0"/>
              </a:spcBef>
              <a:spcAft>
                <a:spcPts val="800"/>
              </a:spcAft>
              <a:buClr>
                <a:schemeClr val="accent1"/>
              </a:buClr>
              <a:buFont typeface="System Font Regular"/>
              <a:buChar char="–"/>
              <a:tabLst/>
              <a:defRPr sz="1400" b="0" i="0" kern="1200">
                <a:solidFill>
                  <a:schemeClr val="tx1"/>
                </a:solidFill>
                <a:latin typeface="Suisse Int'l" panose="020B0504000000000000" pitchFamily="34" charset="-78"/>
                <a:ea typeface="+mn-ea"/>
                <a:cs typeface="Suisse Int'l" panose="020B0504000000000000" pitchFamily="34" charset="-78"/>
              </a:defRPr>
            </a:lvl4pPr>
            <a:lvl5pPr marL="1258888" indent="-234950"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200" b="0" i="0" kern="1200">
                <a:solidFill>
                  <a:schemeClr val="tx1"/>
                </a:solidFill>
                <a:latin typeface="Suisse Int'l" panose="020B0504000000000000" pitchFamily="34" charset="-78"/>
                <a:ea typeface="+mn-ea"/>
                <a:cs typeface="Suisse Int'l" panose="020B0504000000000000" pitchFamily="34" charset="-78"/>
              </a:defRPr>
            </a:lvl5pPr>
            <a:lvl6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6pPr>
            <a:lvl7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7pPr>
            <a:lvl8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8pPr>
            <a:lvl9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4000" b="1">
                <a:latin typeface="Suisse Int'l Bold" panose="020B0504000000000000" pitchFamily="34" charset="-78"/>
                <a:cs typeface="Suisse Int'l Bold" panose="020B0504000000000000" pitchFamily="34" charset="-78"/>
              </a:rPr>
              <a:t>1</a:t>
            </a:r>
          </a:p>
        </p:txBody>
      </p:sp>
      <p:cxnSp>
        <p:nvCxnSpPr>
          <p:cNvPr id="78" name="Straight Connector 77">
            <a:extLst>
              <a:ext uri="{FF2B5EF4-FFF2-40B4-BE49-F238E27FC236}">
                <a16:creationId xmlns:a16="http://schemas.microsoft.com/office/drawing/2014/main" id="{782335EE-FFB4-FD4A-9F1D-616E7DBE490B}"/>
              </a:ext>
            </a:extLst>
          </p:cNvPr>
          <p:cNvCxnSpPr>
            <a:cxnSpLocks/>
          </p:cNvCxnSpPr>
          <p:nvPr/>
        </p:nvCxnSpPr>
        <p:spPr>
          <a:xfrm>
            <a:off x="4276159" y="1613642"/>
            <a:ext cx="228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Text Placeholder 23">
            <a:extLst>
              <a:ext uri="{FF2B5EF4-FFF2-40B4-BE49-F238E27FC236}">
                <a16:creationId xmlns:a16="http://schemas.microsoft.com/office/drawing/2014/main" id="{CF97801B-DB5D-4A4D-B52C-CB40132B190B}"/>
              </a:ext>
            </a:extLst>
          </p:cNvPr>
          <p:cNvSpPr txBox="1">
            <a:spLocks/>
          </p:cNvSpPr>
          <p:nvPr/>
        </p:nvSpPr>
        <p:spPr>
          <a:xfrm>
            <a:off x="6856817" y="1747602"/>
            <a:ext cx="2286000" cy="615553"/>
          </a:xfrm>
          <a:prstGeom prst="rect">
            <a:avLst/>
          </a:prstGeom>
        </p:spPr>
        <p:txBody>
          <a:bodyPr wrap="square" lIns="0" tIns="0" rIns="0" bIns="0" anchor="t">
            <a:spAutoFit/>
          </a:bodyPr>
          <a:lstStyle>
            <a:lvl1pPr marL="284163" indent="-284163" algn="l" defTabSz="914400" rtl="0" eaLnBrk="1" latinLnBrk="0" hangingPunct="1">
              <a:lnSpc>
                <a:spcPct val="100000"/>
              </a:lnSpc>
              <a:spcBef>
                <a:spcPts val="0"/>
              </a:spcBef>
              <a:spcAft>
                <a:spcPts val="800"/>
              </a:spcAft>
              <a:buClr>
                <a:schemeClr val="accent1"/>
              </a:buClr>
              <a:buSzPct val="80000"/>
              <a:buFont typeface="Arial" panose="020B0604020202020204" pitchFamily="34" charset="0"/>
              <a:buChar char="■"/>
              <a:defRPr sz="2000" b="0" i="0" kern="1200">
                <a:solidFill>
                  <a:schemeClr val="tx1"/>
                </a:solidFill>
                <a:latin typeface="Suisse Int'l" panose="020B0504000000000000" pitchFamily="34" charset="-78"/>
                <a:ea typeface="+mn-ea"/>
                <a:cs typeface="Suisse Int'l" panose="020B0504000000000000" pitchFamily="34" charset="-78"/>
              </a:defRPr>
            </a:lvl1pPr>
            <a:lvl2pPr marL="514350" indent="-225425" algn="l" defTabSz="914400" rtl="0" eaLnBrk="1" latinLnBrk="0" hangingPunct="1">
              <a:lnSpc>
                <a:spcPct val="100000"/>
              </a:lnSpc>
              <a:spcBef>
                <a:spcPts val="0"/>
              </a:spcBef>
              <a:spcAft>
                <a:spcPts val="800"/>
              </a:spcAft>
              <a:buClr>
                <a:schemeClr val="accent1"/>
              </a:buClr>
              <a:buFont typeface="System Font Regular"/>
              <a:buChar char="–"/>
              <a:tabLst/>
              <a:defRPr sz="1800" b="0" i="0" kern="1200">
                <a:solidFill>
                  <a:schemeClr val="tx1"/>
                </a:solidFill>
                <a:latin typeface="Suisse Int'l" panose="020B0504000000000000" pitchFamily="34" charset="-78"/>
                <a:ea typeface="+mn-ea"/>
                <a:cs typeface="Suisse Int'l" panose="020B0504000000000000" pitchFamily="34" charset="-78"/>
              </a:defRPr>
            </a:lvl2pPr>
            <a:lvl3pPr marL="800100" indent="-227013"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600" b="0" i="0" kern="1200">
                <a:solidFill>
                  <a:schemeClr val="tx1"/>
                </a:solidFill>
                <a:latin typeface="Suisse Int'l" panose="020B0504000000000000" pitchFamily="34" charset="-78"/>
                <a:ea typeface="+mn-ea"/>
                <a:cs typeface="Suisse Int'l" panose="020B0504000000000000" pitchFamily="34" charset="-78"/>
              </a:defRPr>
            </a:lvl3pPr>
            <a:lvl4pPr marL="1028700" indent="-234950" algn="l" defTabSz="914400" rtl="0" eaLnBrk="1" latinLnBrk="0" hangingPunct="1">
              <a:lnSpc>
                <a:spcPct val="100000"/>
              </a:lnSpc>
              <a:spcBef>
                <a:spcPts val="0"/>
              </a:spcBef>
              <a:spcAft>
                <a:spcPts val="800"/>
              </a:spcAft>
              <a:buClr>
                <a:schemeClr val="accent1"/>
              </a:buClr>
              <a:buFont typeface="System Font Regular"/>
              <a:buChar char="–"/>
              <a:tabLst/>
              <a:defRPr sz="1400" b="0" i="0" kern="1200">
                <a:solidFill>
                  <a:schemeClr val="tx1"/>
                </a:solidFill>
                <a:latin typeface="Suisse Int'l" panose="020B0504000000000000" pitchFamily="34" charset="-78"/>
                <a:ea typeface="+mn-ea"/>
                <a:cs typeface="Suisse Int'l" panose="020B0504000000000000" pitchFamily="34" charset="-78"/>
              </a:defRPr>
            </a:lvl4pPr>
            <a:lvl5pPr marL="1258888" indent="-234950"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200" b="0" i="0" kern="1200">
                <a:solidFill>
                  <a:schemeClr val="tx1"/>
                </a:solidFill>
                <a:latin typeface="Suisse Int'l" panose="020B0504000000000000" pitchFamily="34" charset="-78"/>
                <a:ea typeface="+mn-ea"/>
                <a:cs typeface="Suisse Int'l" panose="020B0504000000000000" pitchFamily="34" charset="-78"/>
              </a:defRPr>
            </a:lvl5pPr>
            <a:lvl6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6pPr>
            <a:lvl7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7pPr>
            <a:lvl8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8pPr>
            <a:lvl9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4000" b="1">
                <a:latin typeface="Suisse Int'l Bold" panose="020B0504000000000000" pitchFamily="34" charset="-78"/>
                <a:cs typeface="Suisse Int'l Bold" panose="020B0504000000000000" pitchFamily="34" charset="-78"/>
              </a:rPr>
              <a:t>2</a:t>
            </a:r>
          </a:p>
        </p:txBody>
      </p:sp>
      <p:cxnSp>
        <p:nvCxnSpPr>
          <p:cNvPr id="80" name="Straight Connector 79">
            <a:extLst>
              <a:ext uri="{FF2B5EF4-FFF2-40B4-BE49-F238E27FC236}">
                <a16:creationId xmlns:a16="http://schemas.microsoft.com/office/drawing/2014/main" id="{B4ADCE5C-8A94-9847-82B1-6030C133F36A}"/>
              </a:ext>
            </a:extLst>
          </p:cNvPr>
          <p:cNvCxnSpPr>
            <a:cxnSpLocks/>
          </p:cNvCxnSpPr>
          <p:nvPr/>
        </p:nvCxnSpPr>
        <p:spPr>
          <a:xfrm>
            <a:off x="6856817" y="1613642"/>
            <a:ext cx="228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Text Placeholder 23">
            <a:extLst>
              <a:ext uri="{FF2B5EF4-FFF2-40B4-BE49-F238E27FC236}">
                <a16:creationId xmlns:a16="http://schemas.microsoft.com/office/drawing/2014/main" id="{40695AEB-8CDA-D244-ACF8-B1573FB17FD5}"/>
              </a:ext>
            </a:extLst>
          </p:cNvPr>
          <p:cNvSpPr txBox="1">
            <a:spLocks/>
          </p:cNvSpPr>
          <p:nvPr/>
        </p:nvSpPr>
        <p:spPr>
          <a:xfrm>
            <a:off x="9437476" y="1747602"/>
            <a:ext cx="2286000" cy="615553"/>
          </a:xfrm>
          <a:prstGeom prst="rect">
            <a:avLst/>
          </a:prstGeom>
        </p:spPr>
        <p:txBody>
          <a:bodyPr wrap="square" lIns="0" tIns="0" rIns="0" bIns="0" anchor="t">
            <a:spAutoFit/>
          </a:bodyPr>
          <a:lstStyle>
            <a:lvl1pPr marL="284163" indent="-284163" algn="l" defTabSz="914400" rtl="0" eaLnBrk="1" latinLnBrk="0" hangingPunct="1">
              <a:lnSpc>
                <a:spcPct val="100000"/>
              </a:lnSpc>
              <a:spcBef>
                <a:spcPts val="0"/>
              </a:spcBef>
              <a:spcAft>
                <a:spcPts val="800"/>
              </a:spcAft>
              <a:buClr>
                <a:schemeClr val="accent1"/>
              </a:buClr>
              <a:buSzPct val="80000"/>
              <a:buFont typeface="Arial" panose="020B0604020202020204" pitchFamily="34" charset="0"/>
              <a:buChar char="■"/>
              <a:defRPr sz="2000" b="0" i="0" kern="1200">
                <a:solidFill>
                  <a:schemeClr val="tx1"/>
                </a:solidFill>
                <a:latin typeface="Suisse Int'l" panose="020B0504000000000000" pitchFamily="34" charset="-78"/>
                <a:ea typeface="+mn-ea"/>
                <a:cs typeface="Suisse Int'l" panose="020B0504000000000000" pitchFamily="34" charset="-78"/>
              </a:defRPr>
            </a:lvl1pPr>
            <a:lvl2pPr marL="514350" indent="-225425" algn="l" defTabSz="914400" rtl="0" eaLnBrk="1" latinLnBrk="0" hangingPunct="1">
              <a:lnSpc>
                <a:spcPct val="100000"/>
              </a:lnSpc>
              <a:spcBef>
                <a:spcPts val="0"/>
              </a:spcBef>
              <a:spcAft>
                <a:spcPts val="800"/>
              </a:spcAft>
              <a:buClr>
                <a:schemeClr val="accent1"/>
              </a:buClr>
              <a:buFont typeface="System Font Regular"/>
              <a:buChar char="–"/>
              <a:tabLst/>
              <a:defRPr sz="1800" b="0" i="0" kern="1200">
                <a:solidFill>
                  <a:schemeClr val="tx1"/>
                </a:solidFill>
                <a:latin typeface="Suisse Int'l" panose="020B0504000000000000" pitchFamily="34" charset="-78"/>
                <a:ea typeface="+mn-ea"/>
                <a:cs typeface="Suisse Int'l" panose="020B0504000000000000" pitchFamily="34" charset="-78"/>
              </a:defRPr>
            </a:lvl2pPr>
            <a:lvl3pPr marL="800100" indent="-227013"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600" b="0" i="0" kern="1200">
                <a:solidFill>
                  <a:schemeClr val="tx1"/>
                </a:solidFill>
                <a:latin typeface="Suisse Int'l" panose="020B0504000000000000" pitchFamily="34" charset="-78"/>
                <a:ea typeface="+mn-ea"/>
                <a:cs typeface="Suisse Int'l" panose="020B0504000000000000" pitchFamily="34" charset="-78"/>
              </a:defRPr>
            </a:lvl3pPr>
            <a:lvl4pPr marL="1028700" indent="-234950" algn="l" defTabSz="914400" rtl="0" eaLnBrk="1" latinLnBrk="0" hangingPunct="1">
              <a:lnSpc>
                <a:spcPct val="100000"/>
              </a:lnSpc>
              <a:spcBef>
                <a:spcPts val="0"/>
              </a:spcBef>
              <a:spcAft>
                <a:spcPts val="800"/>
              </a:spcAft>
              <a:buClr>
                <a:schemeClr val="accent1"/>
              </a:buClr>
              <a:buFont typeface="System Font Regular"/>
              <a:buChar char="–"/>
              <a:tabLst/>
              <a:defRPr sz="1400" b="0" i="0" kern="1200">
                <a:solidFill>
                  <a:schemeClr val="tx1"/>
                </a:solidFill>
                <a:latin typeface="Suisse Int'l" panose="020B0504000000000000" pitchFamily="34" charset="-78"/>
                <a:ea typeface="+mn-ea"/>
                <a:cs typeface="Suisse Int'l" panose="020B0504000000000000" pitchFamily="34" charset="-78"/>
              </a:defRPr>
            </a:lvl4pPr>
            <a:lvl5pPr marL="1258888" indent="-234950"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200" b="0" i="0" kern="1200">
                <a:solidFill>
                  <a:schemeClr val="tx1"/>
                </a:solidFill>
                <a:latin typeface="Suisse Int'l" panose="020B0504000000000000" pitchFamily="34" charset="-78"/>
                <a:ea typeface="+mn-ea"/>
                <a:cs typeface="Suisse Int'l" panose="020B0504000000000000" pitchFamily="34" charset="-78"/>
              </a:defRPr>
            </a:lvl5pPr>
            <a:lvl6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6pPr>
            <a:lvl7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7pPr>
            <a:lvl8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8pPr>
            <a:lvl9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4000" b="1">
                <a:latin typeface="Suisse Int'l Bold" panose="020B0504000000000000" pitchFamily="34" charset="-78"/>
                <a:cs typeface="Suisse Int'l Bold" panose="020B0504000000000000" pitchFamily="34" charset="-78"/>
              </a:rPr>
              <a:t>3</a:t>
            </a:r>
          </a:p>
        </p:txBody>
      </p:sp>
      <p:cxnSp>
        <p:nvCxnSpPr>
          <p:cNvPr id="82" name="Straight Connector 81">
            <a:extLst>
              <a:ext uri="{FF2B5EF4-FFF2-40B4-BE49-F238E27FC236}">
                <a16:creationId xmlns:a16="http://schemas.microsoft.com/office/drawing/2014/main" id="{8FD089B4-2CA6-504F-8129-3FB8EE0A2F94}"/>
              </a:ext>
            </a:extLst>
          </p:cNvPr>
          <p:cNvCxnSpPr>
            <a:cxnSpLocks/>
          </p:cNvCxnSpPr>
          <p:nvPr/>
        </p:nvCxnSpPr>
        <p:spPr>
          <a:xfrm>
            <a:off x="9437476" y="1613642"/>
            <a:ext cx="228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83" name="Text Placeholder 23">
            <a:extLst>
              <a:ext uri="{FF2B5EF4-FFF2-40B4-BE49-F238E27FC236}">
                <a16:creationId xmlns:a16="http://schemas.microsoft.com/office/drawing/2014/main" id="{9ECA2A29-F660-1946-B4C1-CBE64A5825A7}"/>
              </a:ext>
            </a:extLst>
          </p:cNvPr>
          <p:cNvSpPr txBox="1">
            <a:spLocks/>
          </p:cNvSpPr>
          <p:nvPr/>
        </p:nvSpPr>
        <p:spPr>
          <a:xfrm>
            <a:off x="4276159" y="4078213"/>
            <a:ext cx="2286000" cy="615553"/>
          </a:xfrm>
          <a:prstGeom prst="rect">
            <a:avLst/>
          </a:prstGeom>
        </p:spPr>
        <p:txBody>
          <a:bodyPr wrap="square" lIns="0" tIns="0" rIns="0" bIns="0" anchor="t">
            <a:spAutoFit/>
          </a:bodyPr>
          <a:lstStyle>
            <a:lvl1pPr marL="284163" indent="-284163" algn="l" defTabSz="914400" rtl="0" eaLnBrk="1" latinLnBrk="0" hangingPunct="1">
              <a:lnSpc>
                <a:spcPct val="100000"/>
              </a:lnSpc>
              <a:spcBef>
                <a:spcPts val="0"/>
              </a:spcBef>
              <a:spcAft>
                <a:spcPts val="800"/>
              </a:spcAft>
              <a:buClr>
                <a:schemeClr val="accent1"/>
              </a:buClr>
              <a:buSzPct val="80000"/>
              <a:buFont typeface="Arial" panose="020B0604020202020204" pitchFamily="34" charset="0"/>
              <a:buChar char="■"/>
              <a:defRPr sz="2000" b="0" i="0" kern="1200">
                <a:solidFill>
                  <a:schemeClr val="tx1"/>
                </a:solidFill>
                <a:latin typeface="Suisse Int'l" panose="020B0504000000000000" pitchFamily="34" charset="-78"/>
                <a:ea typeface="+mn-ea"/>
                <a:cs typeface="Suisse Int'l" panose="020B0504000000000000" pitchFamily="34" charset="-78"/>
              </a:defRPr>
            </a:lvl1pPr>
            <a:lvl2pPr marL="514350" indent="-225425" algn="l" defTabSz="914400" rtl="0" eaLnBrk="1" latinLnBrk="0" hangingPunct="1">
              <a:lnSpc>
                <a:spcPct val="100000"/>
              </a:lnSpc>
              <a:spcBef>
                <a:spcPts val="0"/>
              </a:spcBef>
              <a:spcAft>
                <a:spcPts val="800"/>
              </a:spcAft>
              <a:buClr>
                <a:schemeClr val="accent1"/>
              </a:buClr>
              <a:buFont typeface="System Font Regular"/>
              <a:buChar char="–"/>
              <a:tabLst/>
              <a:defRPr sz="1800" b="0" i="0" kern="1200">
                <a:solidFill>
                  <a:schemeClr val="tx1"/>
                </a:solidFill>
                <a:latin typeface="Suisse Int'l" panose="020B0504000000000000" pitchFamily="34" charset="-78"/>
                <a:ea typeface="+mn-ea"/>
                <a:cs typeface="Suisse Int'l" panose="020B0504000000000000" pitchFamily="34" charset="-78"/>
              </a:defRPr>
            </a:lvl2pPr>
            <a:lvl3pPr marL="800100" indent="-227013"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600" b="0" i="0" kern="1200">
                <a:solidFill>
                  <a:schemeClr val="tx1"/>
                </a:solidFill>
                <a:latin typeface="Suisse Int'l" panose="020B0504000000000000" pitchFamily="34" charset="-78"/>
                <a:ea typeface="+mn-ea"/>
                <a:cs typeface="Suisse Int'l" panose="020B0504000000000000" pitchFamily="34" charset="-78"/>
              </a:defRPr>
            </a:lvl3pPr>
            <a:lvl4pPr marL="1028700" indent="-234950" algn="l" defTabSz="914400" rtl="0" eaLnBrk="1" latinLnBrk="0" hangingPunct="1">
              <a:lnSpc>
                <a:spcPct val="100000"/>
              </a:lnSpc>
              <a:spcBef>
                <a:spcPts val="0"/>
              </a:spcBef>
              <a:spcAft>
                <a:spcPts val="800"/>
              </a:spcAft>
              <a:buClr>
                <a:schemeClr val="accent1"/>
              </a:buClr>
              <a:buFont typeface="System Font Regular"/>
              <a:buChar char="–"/>
              <a:tabLst/>
              <a:defRPr sz="1400" b="0" i="0" kern="1200">
                <a:solidFill>
                  <a:schemeClr val="tx1"/>
                </a:solidFill>
                <a:latin typeface="Suisse Int'l" panose="020B0504000000000000" pitchFamily="34" charset="-78"/>
                <a:ea typeface="+mn-ea"/>
                <a:cs typeface="Suisse Int'l" panose="020B0504000000000000" pitchFamily="34" charset="-78"/>
              </a:defRPr>
            </a:lvl4pPr>
            <a:lvl5pPr marL="1258888" indent="-234950"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200" b="0" i="0" kern="1200">
                <a:solidFill>
                  <a:schemeClr val="tx1"/>
                </a:solidFill>
                <a:latin typeface="Suisse Int'l" panose="020B0504000000000000" pitchFamily="34" charset="-78"/>
                <a:ea typeface="+mn-ea"/>
                <a:cs typeface="Suisse Int'l" panose="020B0504000000000000" pitchFamily="34" charset="-78"/>
              </a:defRPr>
            </a:lvl5pPr>
            <a:lvl6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6pPr>
            <a:lvl7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7pPr>
            <a:lvl8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8pPr>
            <a:lvl9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4000" b="1">
                <a:latin typeface="Suisse Int'l Bold" panose="020B0504000000000000" pitchFamily="34" charset="-78"/>
                <a:cs typeface="Suisse Int'l Bold" panose="020B0504000000000000" pitchFamily="34" charset="-78"/>
              </a:rPr>
              <a:t>4</a:t>
            </a:r>
          </a:p>
        </p:txBody>
      </p:sp>
      <p:cxnSp>
        <p:nvCxnSpPr>
          <p:cNvPr id="84" name="Straight Connector 83">
            <a:extLst>
              <a:ext uri="{FF2B5EF4-FFF2-40B4-BE49-F238E27FC236}">
                <a16:creationId xmlns:a16="http://schemas.microsoft.com/office/drawing/2014/main" id="{5FFFFE1E-5BA6-A447-8243-D636833C9629}"/>
              </a:ext>
            </a:extLst>
          </p:cNvPr>
          <p:cNvCxnSpPr>
            <a:cxnSpLocks/>
          </p:cNvCxnSpPr>
          <p:nvPr/>
        </p:nvCxnSpPr>
        <p:spPr>
          <a:xfrm>
            <a:off x="4276159" y="3944247"/>
            <a:ext cx="228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Text Placeholder 23">
            <a:extLst>
              <a:ext uri="{FF2B5EF4-FFF2-40B4-BE49-F238E27FC236}">
                <a16:creationId xmlns:a16="http://schemas.microsoft.com/office/drawing/2014/main" id="{FD33D77D-7E18-BC4F-9BE1-74FE2D6C6DFB}"/>
              </a:ext>
            </a:extLst>
          </p:cNvPr>
          <p:cNvSpPr txBox="1">
            <a:spLocks/>
          </p:cNvSpPr>
          <p:nvPr/>
        </p:nvSpPr>
        <p:spPr>
          <a:xfrm>
            <a:off x="6856817" y="4078213"/>
            <a:ext cx="2286000" cy="615553"/>
          </a:xfrm>
          <a:prstGeom prst="rect">
            <a:avLst/>
          </a:prstGeom>
        </p:spPr>
        <p:txBody>
          <a:bodyPr wrap="square" lIns="0" tIns="0" rIns="0" bIns="0" anchor="t">
            <a:spAutoFit/>
          </a:bodyPr>
          <a:lstStyle>
            <a:lvl1pPr marL="284163" indent="-284163" algn="l" defTabSz="914400" rtl="0" eaLnBrk="1" latinLnBrk="0" hangingPunct="1">
              <a:lnSpc>
                <a:spcPct val="100000"/>
              </a:lnSpc>
              <a:spcBef>
                <a:spcPts val="0"/>
              </a:spcBef>
              <a:spcAft>
                <a:spcPts val="800"/>
              </a:spcAft>
              <a:buClr>
                <a:schemeClr val="accent1"/>
              </a:buClr>
              <a:buSzPct val="80000"/>
              <a:buFont typeface="Arial" panose="020B0604020202020204" pitchFamily="34" charset="0"/>
              <a:buChar char="■"/>
              <a:defRPr sz="2000" b="0" i="0" kern="1200">
                <a:solidFill>
                  <a:schemeClr val="tx1"/>
                </a:solidFill>
                <a:latin typeface="Suisse Int'l" panose="020B0504000000000000" pitchFamily="34" charset="-78"/>
                <a:ea typeface="+mn-ea"/>
                <a:cs typeface="Suisse Int'l" panose="020B0504000000000000" pitchFamily="34" charset="-78"/>
              </a:defRPr>
            </a:lvl1pPr>
            <a:lvl2pPr marL="514350" indent="-225425" algn="l" defTabSz="914400" rtl="0" eaLnBrk="1" latinLnBrk="0" hangingPunct="1">
              <a:lnSpc>
                <a:spcPct val="100000"/>
              </a:lnSpc>
              <a:spcBef>
                <a:spcPts val="0"/>
              </a:spcBef>
              <a:spcAft>
                <a:spcPts val="800"/>
              </a:spcAft>
              <a:buClr>
                <a:schemeClr val="accent1"/>
              </a:buClr>
              <a:buFont typeface="System Font Regular"/>
              <a:buChar char="–"/>
              <a:tabLst/>
              <a:defRPr sz="1800" b="0" i="0" kern="1200">
                <a:solidFill>
                  <a:schemeClr val="tx1"/>
                </a:solidFill>
                <a:latin typeface="Suisse Int'l" panose="020B0504000000000000" pitchFamily="34" charset="-78"/>
                <a:ea typeface="+mn-ea"/>
                <a:cs typeface="Suisse Int'l" panose="020B0504000000000000" pitchFamily="34" charset="-78"/>
              </a:defRPr>
            </a:lvl2pPr>
            <a:lvl3pPr marL="800100" indent="-227013"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600" b="0" i="0" kern="1200">
                <a:solidFill>
                  <a:schemeClr val="tx1"/>
                </a:solidFill>
                <a:latin typeface="Suisse Int'l" panose="020B0504000000000000" pitchFamily="34" charset="-78"/>
                <a:ea typeface="+mn-ea"/>
                <a:cs typeface="Suisse Int'l" panose="020B0504000000000000" pitchFamily="34" charset="-78"/>
              </a:defRPr>
            </a:lvl3pPr>
            <a:lvl4pPr marL="1028700" indent="-234950" algn="l" defTabSz="914400" rtl="0" eaLnBrk="1" latinLnBrk="0" hangingPunct="1">
              <a:lnSpc>
                <a:spcPct val="100000"/>
              </a:lnSpc>
              <a:spcBef>
                <a:spcPts val="0"/>
              </a:spcBef>
              <a:spcAft>
                <a:spcPts val="800"/>
              </a:spcAft>
              <a:buClr>
                <a:schemeClr val="accent1"/>
              </a:buClr>
              <a:buFont typeface="System Font Regular"/>
              <a:buChar char="–"/>
              <a:tabLst/>
              <a:defRPr sz="1400" b="0" i="0" kern="1200">
                <a:solidFill>
                  <a:schemeClr val="tx1"/>
                </a:solidFill>
                <a:latin typeface="Suisse Int'l" panose="020B0504000000000000" pitchFamily="34" charset="-78"/>
                <a:ea typeface="+mn-ea"/>
                <a:cs typeface="Suisse Int'l" panose="020B0504000000000000" pitchFamily="34" charset="-78"/>
              </a:defRPr>
            </a:lvl4pPr>
            <a:lvl5pPr marL="1258888" indent="-234950"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200" b="0" i="0" kern="1200">
                <a:solidFill>
                  <a:schemeClr val="tx1"/>
                </a:solidFill>
                <a:latin typeface="Suisse Int'l" panose="020B0504000000000000" pitchFamily="34" charset="-78"/>
                <a:ea typeface="+mn-ea"/>
                <a:cs typeface="Suisse Int'l" panose="020B0504000000000000" pitchFamily="34" charset="-78"/>
              </a:defRPr>
            </a:lvl5pPr>
            <a:lvl6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6pPr>
            <a:lvl7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7pPr>
            <a:lvl8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8pPr>
            <a:lvl9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4000" b="1">
                <a:latin typeface="Suisse Int'l Bold" panose="020B0504000000000000" pitchFamily="34" charset="-78"/>
                <a:cs typeface="Suisse Int'l Bold" panose="020B0504000000000000" pitchFamily="34" charset="-78"/>
              </a:rPr>
              <a:t>5</a:t>
            </a:r>
          </a:p>
        </p:txBody>
      </p:sp>
      <p:cxnSp>
        <p:nvCxnSpPr>
          <p:cNvPr id="86" name="Straight Connector 85">
            <a:extLst>
              <a:ext uri="{FF2B5EF4-FFF2-40B4-BE49-F238E27FC236}">
                <a16:creationId xmlns:a16="http://schemas.microsoft.com/office/drawing/2014/main" id="{D6714F7C-BA68-364E-B828-3E2825D7BED9}"/>
              </a:ext>
            </a:extLst>
          </p:cNvPr>
          <p:cNvCxnSpPr>
            <a:cxnSpLocks/>
          </p:cNvCxnSpPr>
          <p:nvPr/>
        </p:nvCxnSpPr>
        <p:spPr>
          <a:xfrm>
            <a:off x="6856817" y="3944247"/>
            <a:ext cx="228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Text Placeholder 23">
            <a:extLst>
              <a:ext uri="{FF2B5EF4-FFF2-40B4-BE49-F238E27FC236}">
                <a16:creationId xmlns:a16="http://schemas.microsoft.com/office/drawing/2014/main" id="{DD7AD3F3-93D5-064E-A1EB-42CD3773A8B7}"/>
              </a:ext>
            </a:extLst>
          </p:cNvPr>
          <p:cNvSpPr txBox="1">
            <a:spLocks/>
          </p:cNvSpPr>
          <p:nvPr/>
        </p:nvSpPr>
        <p:spPr>
          <a:xfrm>
            <a:off x="9437476" y="4078213"/>
            <a:ext cx="2286000" cy="615553"/>
          </a:xfrm>
          <a:prstGeom prst="rect">
            <a:avLst/>
          </a:prstGeom>
        </p:spPr>
        <p:txBody>
          <a:bodyPr wrap="square" lIns="0" tIns="0" rIns="0" bIns="0" anchor="t">
            <a:spAutoFit/>
          </a:bodyPr>
          <a:lstStyle>
            <a:lvl1pPr marL="284163" indent="-284163" algn="l" defTabSz="914400" rtl="0" eaLnBrk="1" latinLnBrk="0" hangingPunct="1">
              <a:lnSpc>
                <a:spcPct val="100000"/>
              </a:lnSpc>
              <a:spcBef>
                <a:spcPts val="0"/>
              </a:spcBef>
              <a:spcAft>
                <a:spcPts val="800"/>
              </a:spcAft>
              <a:buClr>
                <a:schemeClr val="accent1"/>
              </a:buClr>
              <a:buSzPct val="80000"/>
              <a:buFont typeface="Arial" panose="020B0604020202020204" pitchFamily="34" charset="0"/>
              <a:buChar char="■"/>
              <a:defRPr sz="2000" b="0" i="0" kern="1200">
                <a:solidFill>
                  <a:schemeClr val="tx1"/>
                </a:solidFill>
                <a:latin typeface="Suisse Int'l" panose="020B0504000000000000" pitchFamily="34" charset="-78"/>
                <a:ea typeface="+mn-ea"/>
                <a:cs typeface="Suisse Int'l" panose="020B0504000000000000" pitchFamily="34" charset="-78"/>
              </a:defRPr>
            </a:lvl1pPr>
            <a:lvl2pPr marL="514350" indent="-225425" algn="l" defTabSz="914400" rtl="0" eaLnBrk="1" latinLnBrk="0" hangingPunct="1">
              <a:lnSpc>
                <a:spcPct val="100000"/>
              </a:lnSpc>
              <a:spcBef>
                <a:spcPts val="0"/>
              </a:spcBef>
              <a:spcAft>
                <a:spcPts val="800"/>
              </a:spcAft>
              <a:buClr>
                <a:schemeClr val="accent1"/>
              </a:buClr>
              <a:buFont typeface="System Font Regular"/>
              <a:buChar char="–"/>
              <a:tabLst/>
              <a:defRPr sz="1800" b="0" i="0" kern="1200">
                <a:solidFill>
                  <a:schemeClr val="tx1"/>
                </a:solidFill>
                <a:latin typeface="Suisse Int'l" panose="020B0504000000000000" pitchFamily="34" charset="-78"/>
                <a:ea typeface="+mn-ea"/>
                <a:cs typeface="Suisse Int'l" panose="020B0504000000000000" pitchFamily="34" charset="-78"/>
              </a:defRPr>
            </a:lvl2pPr>
            <a:lvl3pPr marL="800100" indent="-227013"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600" b="0" i="0" kern="1200">
                <a:solidFill>
                  <a:schemeClr val="tx1"/>
                </a:solidFill>
                <a:latin typeface="Suisse Int'l" panose="020B0504000000000000" pitchFamily="34" charset="-78"/>
                <a:ea typeface="+mn-ea"/>
                <a:cs typeface="Suisse Int'l" panose="020B0504000000000000" pitchFamily="34" charset="-78"/>
              </a:defRPr>
            </a:lvl3pPr>
            <a:lvl4pPr marL="1028700" indent="-234950" algn="l" defTabSz="914400" rtl="0" eaLnBrk="1" latinLnBrk="0" hangingPunct="1">
              <a:lnSpc>
                <a:spcPct val="100000"/>
              </a:lnSpc>
              <a:spcBef>
                <a:spcPts val="0"/>
              </a:spcBef>
              <a:spcAft>
                <a:spcPts val="800"/>
              </a:spcAft>
              <a:buClr>
                <a:schemeClr val="accent1"/>
              </a:buClr>
              <a:buFont typeface="System Font Regular"/>
              <a:buChar char="–"/>
              <a:tabLst/>
              <a:defRPr sz="1400" b="0" i="0" kern="1200">
                <a:solidFill>
                  <a:schemeClr val="tx1"/>
                </a:solidFill>
                <a:latin typeface="Suisse Int'l" panose="020B0504000000000000" pitchFamily="34" charset="-78"/>
                <a:ea typeface="+mn-ea"/>
                <a:cs typeface="Suisse Int'l" panose="020B0504000000000000" pitchFamily="34" charset="-78"/>
              </a:defRPr>
            </a:lvl4pPr>
            <a:lvl5pPr marL="1258888" indent="-234950"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200" b="0" i="0" kern="1200">
                <a:solidFill>
                  <a:schemeClr val="tx1"/>
                </a:solidFill>
                <a:latin typeface="Suisse Int'l" panose="020B0504000000000000" pitchFamily="34" charset="-78"/>
                <a:ea typeface="+mn-ea"/>
                <a:cs typeface="Suisse Int'l" panose="020B0504000000000000" pitchFamily="34" charset="-78"/>
              </a:defRPr>
            </a:lvl5pPr>
            <a:lvl6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6pPr>
            <a:lvl7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7pPr>
            <a:lvl8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8pPr>
            <a:lvl9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4000" b="1">
                <a:latin typeface="Suisse Int'l Bold" panose="020B0504000000000000" pitchFamily="34" charset="-78"/>
                <a:cs typeface="Suisse Int'l Bold" panose="020B0504000000000000" pitchFamily="34" charset="-78"/>
              </a:rPr>
              <a:t>6</a:t>
            </a:r>
          </a:p>
        </p:txBody>
      </p:sp>
      <p:cxnSp>
        <p:nvCxnSpPr>
          <p:cNvPr id="88" name="Straight Connector 87">
            <a:extLst>
              <a:ext uri="{FF2B5EF4-FFF2-40B4-BE49-F238E27FC236}">
                <a16:creationId xmlns:a16="http://schemas.microsoft.com/office/drawing/2014/main" id="{A9E3B14A-82ED-DC4A-9911-2B69E8CAA01D}"/>
              </a:ext>
            </a:extLst>
          </p:cNvPr>
          <p:cNvCxnSpPr>
            <a:cxnSpLocks/>
          </p:cNvCxnSpPr>
          <p:nvPr/>
        </p:nvCxnSpPr>
        <p:spPr>
          <a:xfrm>
            <a:off x="9437476" y="3944247"/>
            <a:ext cx="228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89" name="Text Placeholder 23">
            <a:extLst>
              <a:ext uri="{FF2B5EF4-FFF2-40B4-BE49-F238E27FC236}">
                <a16:creationId xmlns:a16="http://schemas.microsoft.com/office/drawing/2014/main" id="{6EAA1A80-10E2-134D-B719-BAB1E36B6692}"/>
              </a:ext>
            </a:extLst>
          </p:cNvPr>
          <p:cNvSpPr>
            <a:spLocks noGrp="1"/>
          </p:cNvSpPr>
          <p:nvPr>
            <p:ph type="body" sz="quarter" idx="24"/>
          </p:nvPr>
        </p:nvSpPr>
        <p:spPr>
          <a:xfrm>
            <a:off x="4291848" y="2485496"/>
            <a:ext cx="2270309" cy="1135678"/>
          </a:xfrm>
        </p:spPr>
        <p:txBody>
          <a:bodyPr/>
          <a:lstStyle>
            <a:lvl1pPr marL="0" indent="0" algn="l" defTabSz="914332" rtl="0" eaLnBrk="1" latinLnBrk="0" hangingPunct="1">
              <a:lnSpc>
                <a:spcPct val="120000"/>
              </a:lnSpc>
              <a:spcBef>
                <a:spcPts val="0"/>
              </a:spcBef>
              <a:spcAft>
                <a:spcPts val="800"/>
              </a:spcAft>
              <a:buClr>
                <a:srgbClr val="71C5E8"/>
              </a:buClr>
              <a:buSzPct val="80000"/>
              <a:buFont typeface="Arial" panose="020B0604020202020204" pitchFamily="34" charset="0"/>
              <a:buNone/>
              <a:defRPr lang="en-US" sz="1400" b="0" i="0" kern="1200" dirty="0">
                <a:solidFill>
                  <a:schemeClr val="tx1"/>
                </a:solidFill>
                <a:latin typeface="SuisseIntl-Light" panose="020B0304000000000000" pitchFamily="34" charset="-78"/>
                <a:ea typeface="+mn-ea"/>
                <a:cs typeface="SuisseIntl-Light" panose="020B0304000000000000" pitchFamily="34" charset="-78"/>
              </a:defRPr>
            </a:lvl1pPr>
            <a:lvl2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2pPr>
            <a:lvl3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3pPr>
            <a:lvl4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4pPr>
            <a:lvl5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a:solidFill>
                  <a:schemeClr val="tx1"/>
                </a:solidFill>
                <a:latin typeface="SuisseIntl-Light" panose="020B0304000000000000" pitchFamily="34" charset="-78"/>
                <a:ea typeface="+mn-ea"/>
                <a:cs typeface="SuisseIntl-Light" panose="020B0304000000000000" pitchFamily="34" charset="-78"/>
              </a:defRPr>
            </a:lvl5pPr>
          </a:lstStyle>
          <a:p>
            <a:pPr lvl="0"/>
            <a:r>
              <a:rPr lang="en-US"/>
              <a:t>Click to edit Master text styles</a:t>
            </a:r>
          </a:p>
        </p:txBody>
      </p:sp>
      <p:sp>
        <p:nvSpPr>
          <p:cNvPr id="90" name="Text Placeholder 23">
            <a:extLst>
              <a:ext uri="{FF2B5EF4-FFF2-40B4-BE49-F238E27FC236}">
                <a16:creationId xmlns:a16="http://schemas.microsoft.com/office/drawing/2014/main" id="{3B8D6D1D-CF62-9C4C-9C72-76257B17C729}"/>
              </a:ext>
            </a:extLst>
          </p:cNvPr>
          <p:cNvSpPr>
            <a:spLocks noGrp="1"/>
          </p:cNvSpPr>
          <p:nvPr>
            <p:ph type="body" sz="quarter" idx="25"/>
          </p:nvPr>
        </p:nvSpPr>
        <p:spPr>
          <a:xfrm>
            <a:off x="6846791" y="4798390"/>
            <a:ext cx="2270309" cy="1135678"/>
          </a:xfrm>
        </p:spPr>
        <p:txBody>
          <a:bodyPr/>
          <a:lstStyle>
            <a:lvl1pPr marL="0" indent="0" algn="l" defTabSz="914332" rtl="0" eaLnBrk="1" latinLnBrk="0" hangingPunct="1">
              <a:lnSpc>
                <a:spcPct val="120000"/>
              </a:lnSpc>
              <a:spcBef>
                <a:spcPts val="0"/>
              </a:spcBef>
              <a:spcAft>
                <a:spcPts val="800"/>
              </a:spcAft>
              <a:buClr>
                <a:srgbClr val="71C5E8"/>
              </a:buClr>
              <a:buSzPct val="80000"/>
              <a:buFont typeface="Arial" panose="020B0604020202020204" pitchFamily="34" charset="0"/>
              <a:buNone/>
              <a:defRPr lang="en-US" sz="1400" b="0" i="0" kern="1200" dirty="0">
                <a:solidFill>
                  <a:schemeClr val="tx1"/>
                </a:solidFill>
                <a:latin typeface="SuisseIntl-Light" panose="020B0304000000000000" pitchFamily="34" charset="-78"/>
                <a:ea typeface="+mn-ea"/>
                <a:cs typeface="SuisseIntl-Light" panose="020B0304000000000000" pitchFamily="34" charset="-78"/>
              </a:defRPr>
            </a:lvl1pPr>
            <a:lvl2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2pPr>
            <a:lvl3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3pPr>
            <a:lvl4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4pPr>
            <a:lvl5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a:solidFill>
                  <a:schemeClr val="tx1"/>
                </a:solidFill>
                <a:latin typeface="SuisseIntl-Light" panose="020B0304000000000000" pitchFamily="34" charset="-78"/>
                <a:ea typeface="+mn-ea"/>
                <a:cs typeface="SuisseIntl-Light" panose="020B0304000000000000" pitchFamily="34" charset="-78"/>
              </a:defRPr>
            </a:lvl5pPr>
          </a:lstStyle>
          <a:p>
            <a:pPr lvl="0"/>
            <a:r>
              <a:rPr lang="en-US"/>
              <a:t>Click to edit Master text styles</a:t>
            </a:r>
          </a:p>
        </p:txBody>
      </p:sp>
      <p:sp>
        <p:nvSpPr>
          <p:cNvPr id="91" name="Text Placeholder 23">
            <a:extLst>
              <a:ext uri="{FF2B5EF4-FFF2-40B4-BE49-F238E27FC236}">
                <a16:creationId xmlns:a16="http://schemas.microsoft.com/office/drawing/2014/main" id="{E478206B-95CF-EE49-8BDF-842A0A7F4A4F}"/>
              </a:ext>
            </a:extLst>
          </p:cNvPr>
          <p:cNvSpPr>
            <a:spLocks noGrp="1"/>
          </p:cNvSpPr>
          <p:nvPr>
            <p:ph type="body" sz="quarter" idx="26"/>
          </p:nvPr>
        </p:nvSpPr>
        <p:spPr>
          <a:xfrm>
            <a:off x="6846791" y="2485496"/>
            <a:ext cx="2270309" cy="1135678"/>
          </a:xfrm>
        </p:spPr>
        <p:txBody>
          <a:bodyPr/>
          <a:lstStyle>
            <a:lvl1pPr marL="0" indent="0" algn="l" defTabSz="914332" rtl="0" eaLnBrk="1" latinLnBrk="0" hangingPunct="1">
              <a:lnSpc>
                <a:spcPct val="120000"/>
              </a:lnSpc>
              <a:spcBef>
                <a:spcPts val="0"/>
              </a:spcBef>
              <a:spcAft>
                <a:spcPts val="800"/>
              </a:spcAft>
              <a:buClr>
                <a:srgbClr val="71C5E8"/>
              </a:buClr>
              <a:buSzPct val="80000"/>
              <a:buFont typeface="Arial" panose="020B0604020202020204" pitchFamily="34" charset="0"/>
              <a:buNone/>
              <a:defRPr lang="en-US" sz="1400" b="0" i="0" kern="1200" dirty="0">
                <a:solidFill>
                  <a:schemeClr val="tx1"/>
                </a:solidFill>
                <a:latin typeface="SuisseIntl-Light" panose="020B0304000000000000" pitchFamily="34" charset="-78"/>
                <a:ea typeface="+mn-ea"/>
                <a:cs typeface="SuisseIntl-Light" panose="020B0304000000000000" pitchFamily="34" charset="-78"/>
              </a:defRPr>
            </a:lvl1pPr>
            <a:lvl2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2pPr>
            <a:lvl3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3pPr>
            <a:lvl4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4pPr>
            <a:lvl5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a:solidFill>
                  <a:schemeClr val="tx1"/>
                </a:solidFill>
                <a:latin typeface="SuisseIntl-Light" panose="020B0304000000000000" pitchFamily="34" charset="-78"/>
                <a:ea typeface="+mn-ea"/>
                <a:cs typeface="SuisseIntl-Light" panose="020B0304000000000000" pitchFamily="34" charset="-78"/>
              </a:defRPr>
            </a:lvl5pPr>
          </a:lstStyle>
          <a:p>
            <a:pPr lvl="0"/>
            <a:r>
              <a:rPr lang="en-US"/>
              <a:t>Click to edit Master text styles</a:t>
            </a:r>
          </a:p>
        </p:txBody>
      </p:sp>
      <p:sp>
        <p:nvSpPr>
          <p:cNvPr id="92" name="Text Placeholder 23">
            <a:extLst>
              <a:ext uri="{FF2B5EF4-FFF2-40B4-BE49-F238E27FC236}">
                <a16:creationId xmlns:a16="http://schemas.microsoft.com/office/drawing/2014/main" id="{1787FB95-55F8-F54B-8D68-EF82A07E36E0}"/>
              </a:ext>
            </a:extLst>
          </p:cNvPr>
          <p:cNvSpPr>
            <a:spLocks noGrp="1"/>
          </p:cNvSpPr>
          <p:nvPr>
            <p:ph type="body" sz="quarter" idx="27"/>
          </p:nvPr>
        </p:nvSpPr>
        <p:spPr>
          <a:xfrm>
            <a:off x="9428624" y="4798390"/>
            <a:ext cx="2270309" cy="1135678"/>
          </a:xfrm>
        </p:spPr>
        <p:txBody>
          <a:bodyPr/>
          <a:lstStyle>
            <a:lvl1pPr marL="0" indent="0" algn="l" defTabSz="914332" rtl="0" eaLnBrk="1" latinLnBrk="0" hangingPunct="1">
              <a:lnSpc>
                <a:spcPct val="120000"/>
              </a:lnSpc>
              <a:spcBef>
                <a:spcPts val="0"/>
              </a:spcBef>
              <a:spcAft>
                <a:spcPts val="800"/>
              </a:spcAft>
              <a:buClr>
                <a:srgbClr val="71C5E8"/>
              </a:buClr>
              <a:buSzPct val="80000"/>
              <a:buFont typeface="Arial" panose="020B0604020202020204" pitchFamily="34" charset="0"/>
              <a:buNone/>
              <a:defRPr lang="en-US" sz="1400" b="0" i="0" kern="1200" dirty="0">
                <a:solidFill>
                  <a:schemeClr val="tx1"/>
                </a:solidFill>
                <a:latin typeface="SuisseIntl-Light" panose="020B0304000000000000" pitchFamily="34" charset="-78"/>
                <a:ea typeface="+mn-ea"/>
                <a:cs typeface="SuisseIntl-Light" panose="020B0304000000000000" pitchFamily="34" charset="-78"/>
              </a:defRPr>
            </a:lvl1pPr>
            <a:lvl2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2pPr>
            <a:lvl3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3pPr>
            <a:lvl4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4pPr>
            <a:lvl5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a:solidFill>
                  <a:schemeClr val="tx1"/>
                </a:solidFill>
                <a:latin typeface="SuisseIntl-Light" panose="020B0304000000000000" pitchFamily="34" charset="-78"/>
                <a:ea typeface="+mn-ea"/>
                <a:cs typeface="SuisseIntl-Light" panose="020B0304000000000000" pitchFamily="34" charset="-78"/>
              </a:defRPr>
            </a:lvl5pPr>
          </a:lstStyle>
          <a:p>
            <a:pPr lvl="0"/>
            <a:r>
              <a:rPr lang="en-US"/>
              <a:t>Click to edit Master text styles</a:t>
            </a:r>
          </a:p>
        </p:txBody>
      </p:sp>
      <p:sp>
        <p:nvSpPr>
          <p:cNvPr id="93" name="Text Placeholder 23">
            <a:extLst>
              <a:ext uri="{FF2B5EF4-FFF2-40B4-BE49-F238E27FC236}">
                <a16:creationId xmlns:a16="http://schemas.microsoft.com/office/drawing/2014/main" id="{12F38B1D-C4AA-7F47-BEFA-DB26C48EF9C0}"/>
              </a:ext>
            </a:extLst>
          </p:cNvPr>
          <p:cNvSpPr>
            <a:spLocks noGrp="1"/>
          </p:cNvSpPr>
          <p:nvPr>
            <p:ph type="body" sz="quarter" idx="28"/>
          </p:nvPr>
        </p:nvSpPr>
        <p:spPr>
          <a:xfrm>
            <a:off x="9428624" y="2485496"/>
            <a:ext cx="2270309" cy="1135678"/>
          </a:xfrm>
        </p:spPr>
        <p:txBody>
          <a:bodyPr/>
          <a:lstStyle>
            <a:lvl1pPr marL="0" indent="0" algn="l" defTabSz="914332" rtl="0" eaLnBrk="1" latinLnBrk="0" hangingPunct="1">
              <a:lnSpc>
                <a:spcPct val="120000"/>
              </a:lnSpc>
              <a:spcBef>
                <a:spcPts val="0"/>
              </a:spcBef>
              <a:spcAft>
                <a:spcPts val="800"/>
              </a:spcAft>
              <a:buClr>
                <a:srgbClr val="71C5E8"/>
              </a:buClr>
              <a:buSzPct val="80000"/>
              <a:buFont typeface="Arial" panose="020B0604020202020204" pitchFamily="34" charset="0"/>
              <a:buNone/>
              <a:defRPr lang="en-US" sz="1400" b="0" i="0" kern="1200" dirty="0">
                <a:solidFill>
                  <a:schemeClr val="tx1"/>
                </a:solidFill>
                <a:latin typeface="SuisseIntl-Light" panose="020B0304000000000000" pitchFamily="34" charset="-78"/>
                <a:ea typeface="+mn-ea"/>
                <a:cs typeface="SuisseIntl-Light" panose="020B0304000000000000" pitchFamily="34" charset="-78"/>
              </a:defRPr>
            </a:lvl1pPr>
            <a:lvl2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2pPr>
            <a:lvl3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3pPr>
            <a:lvl4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smtClean="0">
                <a:solidFill>
                  <a:schemeClr val="tx1"/>
                </a:solidFill>
                <a:latin typeface="SuisseIntl-Light" panose="020B0304000000000000" pitchFamily="34" charset="-78"/>
                <a:ea typeface="+mn-ea"/>
                <a:cs typeface="SuisseIntl-Light" panose="020B0304000000000000" pitchFamily="34" charset="-78"/>
              </a:defRPr>
            </a:lvl4pPr>
            <a:lvl5pPr marL="192710" indent="-192710" algn="l" defTabSz="914332" rtl="0" eaLnBrk="1" latinLnBrk="0" hangingPunct="1">
              <a:lnSpc>
                <a:spcPct val="120000"/>
              </a:lnSpc>
              <a:spcBef>
                <a:spcPts val="0"/>
              </a:spcBef>
              <a:spcAft>
                <a:spcPts val="800"/>
              </a:spcAft>
              <a:buClr>
                <a:schemeClr val="accent1"/>
              </a:buClr>
              <a:buSzPct val="80000"/>
              <a:buFont typeface="Arial" panose="020B0604020202020204" pitchFamily="34" charset="0"/>
              <a:buChar char="■"/>
              <a:defRPr lang="en-US" sz="1200" b="0" i="0" kern="1200" dirty="0">
                <a:solidFill>
                  <a:schemeClr val="tx1"/>
                </a:solidFill>
                <a:latin typeface="SuisseIntl-Light" panose="020B0304000000000000" pitchFamily="34" charset="-78"/>
                <a:ea typeface="+mn-ea"/>
                <a:cs typeface="SuisseIntl-Light" panose="020B0304000000000000" pitchFamily="34" charset="-78"/>
              </a:defRPr>
            </a:lvl5pPr>
          </a:lstStyle>
          <a:p>
            <a:pPr lvl="0"/>
            <a:r>
              <a:rPr lang="en-US"/>
              <a:t>Click to edit Master text styles</a:t>
            </a:r>
          </a:p>
        </p:txBody>
      </p:sp>
      <p:sp>
        <p:nvSpPr>
          <p:cNvPr id="25" name="Rectangle 24">
            <a:extLst>
              <a:ext uri="{FF2B5EF4-FFF2-40B4-BE49-F238E27FC236}">
                <a16:creationId xmlns:a16="http://schemas.microsoft.com/office/drawing/2014/main" id="{8FC3EE6E-95B5-6F4F-8887-85386E5F28FF}"/>
              </a:ext>
            </a:extLst>
          </p:cNvPr>
          <p:cNvSpPr/>
          <p:nvPr userDrawn="1"/>
        </p:nvSpPr>
        <p:spPr>
          <a:xfrm>
            <a:off x="509341" y="1642055"/>
            <a:ext cx="3161711" cy="4292012"/>
          </a:xfrm>
          <a:prstGeom prst="rect">
            <a:avLst/>
          </a:prstGeom>
          <a:noFill/>
          <a:ln w="666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26" name="Text Placeholder 23">
            <a:extLst>
              <a:ext uri="{FF2B5EF4-FFF2-40B4-BE49-F238E27FC236}">
                <a16:creationId xmlns:a16="http://schemas.microsoft.com/office/drawing/2014/main" id="{24C51834-BCFA-2F41-8FBD-0A52B2028A42}"/>
              </a:ext>
            </a:extLst>
          </p:cNvPr>
          <p:cNvSpPr txBox="1">
            <a:spLocks/>
          </p:cNvSpPr>
          <p:nvPr userDrawn="1"/>
        </p:nvSpPr>
        <p:spPr>
          <a:xfrm>
            <a:off x="4276159" y="1747602"/>
            <a:ext cx="2286000" cy="615553"/>
          </a:xfrm>
          <a:prstGeom prst="rect">
            <a:avLst/>
          </a:prstGeom>
        </p:spPr>
        <p:txBody>
          <a:bodyPr wrap="square" lIns="0" tIns="0" rIns="0" bIns="0" anchor="t">
            <a:spAutoFit/>
          </a:bodyPr>
          <a:lstStyle>
            <a:lvl1pPr marL="284163" indent="-284163" algn="l" defTabSz="914400" rtl="0" eaLnBrk="1" latinLnBrk="0" hangingPunct="1">
              <a:lnSpc>
                <a:spcPct val="100000"/>
              </a:lnSpc>
              <a:spcBef>
                <a:spcPts val="0"/>
              </a:spcBef>
              <a:spcAft>
                <a:spcPts val="800"/>
              </a:spcAft>
              <a:buClr>
                <a:schemeClr val="accent1"/>
              </a:buClr>
              <a:buSzPct val="80000"/>
              <a:buFont typeface="Arial" panose="020B0604020202020204" pitchFamily="34" charset="0"/>
              <a:buChar char="■"/>
              <a:defRPr sz="2000" b="0" i="0" kern="1200">
                <a:solidFill>
                  <a:schemeClr val="tx1"/>
                </a:solidFill>
                <a:latin typeface="Suisse Int'l" panose="020B0504000000000000" pitchFamily="34" charset="-78"/>
                <a:ea typeface="+mn-ea"/>
                <a:cs typeface="Suisse Int'l" panose="020B0504000000000000" pitchFamily="34" charset="-78"/>
              </a:defRPr>
            </a:lvl1pPr>
            <a:lvl2pPr marL="514350" indent="-225425" algn="l" defTabSz="914400" rtl="0" eaLnBrk="1" latinLnBrk="0" hangingPunct="1">
              <a:lnSpc>
                <a:spcPct val="100000"/>
              </a:lnSpc>
              <a:spcBef>
                <a:spcPts val="0"/>
              </a:spcBef>
              <a:spcAft>
                <a:spcPts val="800"/>
              </a:spcAft>
              <a:buClr>
                <a:schemeClr val="accent1"/>
              </a:buClr>
              <a:buFont typeface="System Font Regular"/>
              <a:buChar char="–"/>
              <a:tabLst/>
              <a:defRPr sz="1800" b="0" i="0" kern="1200">
                <a:solidFill>
                  <a:schemeClr val="tx1"/>
                </a:solidFill>
                <a:latin typeface="Suisse Int'l" panose="020B0504000000000000" pitchFamily="34" charset="-78"/>
                <a:ea typeface="+mn-ea"/>
                <a:cs typeface="Suisse Int'l" panose="020B0504000000000000" pitchFamily="34" charset="-78"/>
              </a:defRPr>
            </a:lvl2pPr>
            <a:lvl3pPr marL="800100" indent="-227013"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600" b="0" i="0" kern="1200">
                <a:solidFill>
                  <a:schemeClr val="tx1"/>
                </a:solidFill>
                <a:latin typeface="Suisse Int'l" panose="020B0504000000000000" pitchFamily="34" charset="-78"/>
                <a:ea typeface="+mn-ea"/>
                <a:cs typeface="Suisse Int'l" panose="020B0504000000000000" pitchFamily="34" charset="-78"/>
              </a:defRPr>
            </a:lvl3pPr>
            <a:lvl4pPr marL="1028700" indent="-234950" algn="l" defTabSz="914400" rtl="0" eaLnBrk="1" latinLnBrk="0" hangingPunct="1">
              <a:lnSpc>
                <a:spcPct val="100000"/>
              </a:lnSpc>
              <a:spcBef>
                <a:spcPts val="0"/>
              </a:spcBef>
              <a:spcAft>
                <a:spcPts val="800"/>
              </a:spcAft>
              <a:buClr>
                <a:schemeClr val="accent1"/>
              </a:buClr>
              <a:buFont typeface="System Font Regular"/>
              <a:buChar char="–"/>
              <a:tabLst/>
              <a:defRPr sz="1400" b="0" i="0" kern="1200">
                <a:solidFill>
                  <a:schemeClr val="tx1"/>
                </a:solidFill>
                <a:latin typeface="Suisse Int'l" panose="020B0504000000000000" pitchFamily="34" charset="-78"/>
                <a:ea typeface="+mn-ea"/>
                <a:cs typeface="Suisse Int'l" panose="020B0504000000000000" pitchFamily="34" charset="-78"/>
              </a:defRPr>
            </a:lvl4pPr>
            <a:lvl5pPr marL="1258888" indent="-234950"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200" b="0" i="0" kern="1200">
                <a:solidFill>
                  <a:schemeClr val="tx1"/>
                </a:solidFill>
                <a:latin typeface="Suisse Int'l" panose="020B0504000000000000" pitchFamily="34" charset="-78"/>
                <a:ea typeface="+mn-ea"/>
                <a:cs typeface="Suisse Int'l" panose="020B0504000000000000" pitchFamily="34" charset="-78"/>
              </a:defRPr>
            </a:lvl5pPr>
            <a:lvl6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6pPr>
            <a:lvl7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7pPr>
            <a:lvl8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8pPr>
            <a:lvl9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4000" b="1">
                <a:latin typeface="Suisse Int'l Bold" panose="020B0504000000000000" pitchFamily="34" charset="-78"/>
                <a:cs typeface="Suisse Int'l Bold" panose="020B0504000000000000" pitchFamily="34" charset="-78"/>
              </a:rPr>
              <a:t>1</a:t>
            </a:r>
          </a:p>
        </p:txBody>
      </p:sp>
      <p:cxnSp>
        <p:nvCxnSpPr>
          <p:cNvPr id="27" name="Straight Connector 26">
            <a:extLst>
              <a:ext uri="{FF2B5EF4-FFF2-40B4-BE49-F238E27FC236}">
                <a16:creationId xmlns:a16="http://schemas.microsoft.com/office/drawing/2014/main" id="{93CAB66C-F199-7648-A631-3BBE889D5B33}"/>
              </a:ext>
            </a:extLst>
          </p:cNvPr>
          <p:cNvCxnSpPr>
            <a:cxnSpLocks/>
          </p:cNvCxnSpPr>
          <p:nvPr userDrawn="1"/>
        </p:nvCxnSpPr>
        <p:spPr>
          <a:xfrm>
            <a:off x="4276159" y="1613642"/>
            <a:ext cx="228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Text Placeholder 23">
            <a:extLst>
              <a:ext uri="{FF2B5EF4-FFF2-40B4-BE49-F238E27FC236}">
                <a16:creationId xmlns:a16="http://schemas.microsoft.com/office/drawing/2014/main" id="{AD5E4F06-B873-5E46-BA33-1328F033510E}"/>
              </a:ext>
            </a:extLst>
          </p:cNvPr>
          <p:cNvSpPr txBox="1">
            <a:spLocks/>
          </p:cNvSpPr>
          <p:nvPr userDrawn="1"/>
        </p:nvSpPr>
        <p:spPr>
          <a:xfrm>
            <a:off x="6856817" y="1747602"/>
            <a:ext cx="2286000" cy="615553"/>
          </a:xfrm>
          <a:prstGeom prst="rect">
            <a:avLst/>
          </a:prstGeom>
        </p:spPr>
        <p:txBody>
          <a:bodyPr wrap="square" lIns="0" tIns="0" rIns="0" bIns="0" anchor="t">
            <a:spAutoFit/>
          </a:bodyPr>
          <a:lstStyle>
            <a:lvl1pPr marL="284163" indent="-284163" algn="l" defTabSz="914400" rtl="0" eaLnBrk="1" latinLnBrk="0" hangingPunct="1">
              <a:lnSpc>
                <a:spcPct val="100000"/>
              </a:lnSpc>
              <a:spcBef>
                <a:spcPts val="0"/>
              </a:spcBef>
              <a:spcAft>
                <a:spcPts val="800"/>
              </a:spcAft>
              <a:buClr>
                <a:schemeClr val="accent1"/>
              </a:buClr>
              <a:buSzPct val="80000"/>
              <a:buFont typeface="Arial" panose="020B0604020202020204" pitchFamily="34" charset="0"/>
              <a:buChar char="■"/>
              <a:defRPr sz="2000" b="0" i="0" kern="1200">
                <a:solidFill>
                  <a:schemeClr val="tx1"/>
                </a:solidFill>
                <a:latin typeface="Suisse Int'l" panose="020B0504000000000000" pitchFamily="34" charset="-78"/>
                <a:ea typeface="+mn-ea"/>
                <a:cs typeface="Suisse Int'l" panose="020B0504000000000000" pitchFamily="34" charset="-78"/>
              </a:defRPr>
            </a:lvl1pPr>
            <a:lvl2pPr marL="514350" indent="-225425" algn="l" defTabSz="914400" rtl="0" eaLnBrk="1" latinLnBrk="0" hangingPunct="1">
              <a:lnSpc>
                <a:spcPct val="100000"/>
              </a:lnSpc>
              <a:spcBef>
                <a:spcPts val="0"/>
              </a:spcBef>
              <a:spcAft>
                <a:spcPts val="800"/>
              </a:spcAft>
              <a:buClr>
                <a:schemeClr val="accent1"/>
              </a:buClr>
              <a:buFont typeface="System Font Regular"/>
              <a:buChar char="–"/>
              <a:tabLst/>
              <a:defRPr sz="1800" b="0" i="0" kern="1200">
                <a:solidFill>
                  <a:schemeClr val="tx1"/>
                </a:solidFill>
                <a:latin typeface="Suisse Int'l" panose="020B0504000000000000" pitchFamily="34" charset="-78"/>
                <a:ea typeface="+mn-ea"/>
                <a:cs typeface="Suisse Int'l" panose="020B0504000000000000" pitchFamily="34" charset="-78"/>
              </a:defRPr>
            </a:lvl2pPr>
            <a:lvl3pPr marL="800100" indent="-227013"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600" b="0" i="0" kern="1200">
                <a:solidFill>
                  <a:schemeClr val="tx1"/>
                </a:solidFill>
                <a:latin typeface="Suisse Int'l" panose="020B0504000000000000" pitchFamily="34" charset="-78"/>
                <a:ea typeface="+mn-ea"/>
                <a:cs typeface="Suisse Int'l" panose="020B0504000000000000" pitchFamily="34" charset="-78"/>
              </a:defRPr>
            </a:lvl3pPr>
            <a:lvl4pPr marL="1028700" indent="-234950" algn="l" defTabSz="914400" rtl="0" eaLnBrk="1" latinLnBrk="0" hangingPunct="1">
              <a:lnSpc>
                <a:spcPct val="100000"/>
              </a:lnSpc>
              <a:spcBef>
                <a:spcPts val="0"/>
              </a:spcBef>
              <a:spcAft>
                <a:spcPts val="800"/>
              </a:spcAft>
              <a:buClr>
                <a:schemeClr val="accent1"/>
              </a:buClr>
              <a:buFont typeface="System Font Regular"/>
              <a:buChar char="–"/>
              <a:tabLst/>
              <a:defRPr sz="1400" b="0" i="0" kern="1200">
                <a:solidFill>
                  <a:schemeClr val="tx1"/>
                </a:solidFill>
                <a:latin typeface="Suisse Int'l" panose="020B0504000000000000" pitchFamily="34" charset="-78"/>
                <a:ea typeface="+mn-ea"/>
                <a:cs typeface="Suisse Int'l" panose="020B0504000000000000" pitchFamily="34" charset="-78"/>
              </a:defRPr>
            </a:lvl4pPr>
            <a:lvl5pPr marL="1258888" indent="-234950"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200" b="0" i="0" kern="1200">
                <a:solidFill>
                  <a:schemeClr val="tx1"/>
                </a:solidFill>
                <a:latin typeface="Suisse Int'l" panose="020B0504000000000000" pitchFamily="34" charset="-78"/>
                <a:ea typeface="+mn-ea"/>
                <a:cs typeface="Suisse Int'l" panose="020B0504000000000000" pitchFamily="34" charset="-78"/>
              </a:defRPr>
            </a:lvl5pPr>
            <a:lvl6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6pPr>
            <a:lvl7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7pPr>
            <a:lvl8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8pPr>
            <a:lvl9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4000" b="1">
                <a:latin typeface="Suisse Int'l Bold" panose="020B0504000000000000" pitchFamily="34" charset="-78"/>
                <a:cs typeface="Suisse Int'l Bold" panose="020B0504000000000000" pitchFamily="34" charset="-78"/>
              </a:rPr>
              <a:t>2</a:t>
            </a:r>
          </a:p>
        </p:txBody>
      </p:sp>
      <p:cxnSp>
        <p:nvCxnSpPr>
          <p:cNvPr id="29" name="Straight Connector 28">
            <a:extLst>
              <a:ext uri="{FF2B5EF4-FFF2-40B4-BE49-F238E27FC236}">
                <a16:creationId xmlns:a16="http://schemas.microsoft.com/office/drawing/2014/main" id="{7D6D18A0-D695-8F40-A6C0-4D2C1FB62E65}"/>
              </a:ext>
            </a:extLst>
          </p:cNvPr>
          <p:cNvCxnSpPr>
            <a:cxnSpLocks/>
          </p:cNvCxnSpPr>
          <p:nvPr userDrawn="1"/>
        </p:nvCxnSpPr>
        <p:spPr>
          <a:xfrm>
            <a:off x="6856817" y="1613642"/>
            <a:ext cx="228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Text Placeholder 23">
            <a:extLst>
              <a:ext uri="{FF2B5EF4-FFF2-40B4-BE49-F238E27FC236}">
                <a16:creationId xmlns:a16="http://schemas.microsoft.com/office/drawing/2014/main" id="{6FBFBCAA-3044-D848-9391-521BA1CF3590}"/>
              </a:ext>
            </a:extLst>
          </p:cNvPr>
          <p:cNvSpPr txBox="1">
            <a:spLocks/>
          </p:cNvSpPr>
          <p:nvPr userDrawn="1"/>
        </p:nvSpPr>
        <p:spPr>
          <a:xfrm>
            <a:off x="9437476" y="1747602"/>
            <a:ext cx="2286000" cy="615553"/>
          </a:xfrm>
          <a:prstGeom prst="rect">
            <a:avLst/>
          </a:prstGeom>
        </p:spPr>
        <p:txBody>
          <a:bodyPr wrap="square" lIns="0" tIns="0" rIns="0" bIns="0" anchor="t">
            <a:spAutoFit/>
          </a:bodyPr>
          <a:lstStyle>
            <a:lvl1pPr marL="284163" indent="-284163" algn="l" defTabSz="914400" rtl="0" eaLnBrk="1" latinLnBrk="0" hangingPunct="1">
              <a:lnSpc>
                <a:spcPct val="100000"/>
              </a:lnSpc>
              <a:spcBef>
                <a:spcPts val="0"/>
              </a:spcBef>
              <a:spcAft>
                <a:spcPts val="800"/>
              </a:spcAft>
              <a:buClr>
                <a:schemeClr val="accent1"/>
              </a:buClr>
              <a:buSzPct val="80000"/>
              <a:buFont typeface="Arial" panose="020B0604020202020204" pitchFamily="34" charset="0"/>
              <a:buChar char="■"/>
              <a:defRPr sz="2000" b="0" i="0" kern="1200">
                <a:solidFill>
                  <a:schemeClr val="tx1"/>
                </a:solidFill>
                <a:latin typeface="Suisse Int'l" panose="020B0504000000000000" pitchFamily="34" charset="-78"/>
                <a:ea typeface="+mn-ea"/>
                <a:cs typeface="Suisse Int'l" panose="020B0504000000000000" pitchFamily="34" charset="-78"/>
              </a:defRPr>
            </a:lvl1pPr>
            <a:lvl2pPr marL="514350" indent="-225425" algn="l" defTabSz="914400" rtl="0" eaLnBrk="1" latinLnBrk="0" hangingPunct="1">
              <a:lnSpc>
                <a:spcPct val="100000"/>
              </a:lnSpc>
              <a:spcBef>
                <a:spcPts val="0"/>
              </a:spcBef>
              <a:spcAft>
                <a:spcPts val="800"/>
              </a:spcAft>
              <a:buClr>
                <a:schemeClr val="accent1"/>
              </a:buClr>
              <a:buFont typeface="System Font Regular"/>
              <a:buChar char="–"/>
              <a:tabLst/>
              <a:defRPr sz="1800" b="0" i="0" kern="1200">
                <a:solidFill>
                  <a:schemeClr val="tx1"/>
                </a:solidFill>
                <a:latin typeface="Suisse Int'l" panose="020B0504000000000000" pitchFamily="34" charset="-78"/>
                <a:ea typeface="+mn-ea"/>
                <a:cs typeface="Suisse Int'l" panose="020B0504000000000000" pitchFamily="34" charset="-78"/>
              </a:defRPr>
            </a:lvl2pPr>
            <a:lvl3pPr marL="800100" indent="-227013"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600" b="0" i="0" kern="1200">
                <a:solidFill>
                  <a:schemeClr val="tx1"/>
                </a:solidFill>
                <a:latin typeface="Suisse Int'l" panose="020B0504000000000000" pitchFamily="34" charset="-78"/>
                <a:ea typeface="+mn-ea"/>
                <a:cs typeface="Suisse Int'l" panose="020B0504000000000000" pitchFamily="34" charset="-78"/>
              </a:defRPr>
            </a:lvl3pPr>
            <a:lvl4pPr marL="1028700" indent="-234950" algn="l" defTabSz="914400" rtl="0" eaLnBrk="1" latinLnBrk="0" hangingPunct="1">
              <a:lnSpc>
                <a:spcPct val="100000"/>
              </a:lnSpc>
              <a:spcBef>
                <a:spcPts val="0"/>
              </a:spcBef>
              <a:spcAft>
                <a:spcPts val="800"/>
              </a:spcAft>
              <a:buClr>
                <a:schemeClr val="accent1"/>
              </a:buClr>
              <a:buFont typeface="System Font Regular"/>
              <a:buChar char="–"/>
              <a:tabLst/>
              <a:defRPr sz="1400" b="0" i="0" kern="1200">
                <a:solidFill>
                  <a:schemeClr val="tx1"/>
                </a:solidFill>
                <a:latin typeface="Suisse Int'l" panose="020B0504000000000000" pitchFamily="34" charset="-78"/>
                <a:ea typeface="+mn-ea"/>
                <a:cs typeface="Suisse Int'l" panose="020B0504000000000000" pitchFamily="34" charset="-78"/>
              </a:defRPr>
            </a:lvl4pPr>
            <a:lvl5pPr marL="1258888" indent="-234950"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200" b="0" i="0" kern="1200">
                <a:solidFill>
                  <a:schemeClr val="tx1"/>
                </a:solidFill>
                <a:latin typeface="Suisse Int'l" panose="020B0504000000000000" pitchFamily="34" charset="-78"/>
                <a:ea typeface="+mn-ea"/>
                <a:cs typeface="Suisse Int'l" panose="020B0504000000000000" pitchFamily="34" charset="-78"/>
              </a:defRPr>
            </a:lvl5pPr>
            <a:lvl6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6pPr>
            <a:lvl7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7pPr>
            <a:lvl8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8pPr>
            <a:lvl9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4000" b="1">
                <a:latin typeface="Suisse Int'l Bold" panose="020B0504000000000000" pitchFamily="34" charset="-78"/>
                <a:cs typeface="Suisse Int'l Bold" panose="020B0504000000000000" pitchFamily="34" charset="-78"/>
              </a:rPr>
              <a:t>3</a:t>
            </a:r>
          </a:p>
        </p:txBody>
      </p:sp>
      <p:cxnSp>
        <p:nvCxnSpPr>
          <p:cNvPr id="31" name="Straight Connector 30">
            <a:extLst>
              <a:ext uri="{FF2B5EF4-FFF2-40B4-BE49-F238E27FC236}">
                <a16:creationId xmlns:a16="http://schemas.microsoft.com/office/drawing/2014/main" id="{D7E92F90-FD38-CD49-9119-CBFE29AAB9EF}"/>
              </a:ext>
            </a:extLst>
          </p:cNvPr>
          <p:cNvCxnSpPr>
            <a:cxnSpLocks/>
          </p:cNvCxnSpPr>
          <p:nvPr userDrawn="1"/>
        </p:nvCxnSpPr>
        <p:spPr>
          <a:xfrm>
            <a:off x="9437476" y="1613642"/>
            <a:ext cx="228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Text Placeholder 23">
            <a:extLst>
              <a:ext uri="{FF2B5EF4-FFF2-40B4-BE49-F238E27FC236}">
                <a16:creationId xmlns:a16="http://schemas.microsoft.com/office/drawing/2014/main" id="{55BEBAE6-1379-F448-8055-B81F66A483F8}"/>
              </a:ext>
            </a:extLst>
          </p:cNvPr>
          <p:cNvSpPr txBox="1">
            <a:spLocks/>
          </p:cNvSpPr>
          <p:nvPr userDrawn="1"/>
        </p:nvSpPr>
        <p:spPr>
          <a:xfrm>
            <a:off x="4276159" y="4078213"/>
            <a:ext cx="2286000" cy="615553"/>
          </a:xfrm>
          <a:prstGeom prst="rect">
            <a:avLst/>
          </a:prstGeom>
        </p:spPr>
        <p:txBody>
          <a:bodyPr wrap="square" lIns="0" tIns="0" rIns="0" bIns="0" anchor="t">
            <a:spAutoFit/>
          </a:bodyPr>
          <a:lstStyle>
            <a:lvl1pPr marL="284163" indent="-284163" algn="l" defTabSz="914400" rtl="0" eaLnBrk="1" latinLnBrk="0" hangingPunct="1">
              <a:lnSpc>
                <a:spcPct val="100000"/>
              </a:lnSpc>
              <a:spcBef>
                <a:spcPts val="0"/>
              </a:spcBef>
              <a:spcAft>
                <a:spcPts val="800"/>
              </a:spcAft>
              <a:buClr>
                <a:schemeClr val="accent1"/>
              </a:buClr>
              <a:buSzPct val="80000"/>
              <a:buFont typeface="Arial" panose="020B0604020202020204" pitchFamily="34" charset="0"/>
              <a:buChar char="■"/>
              <a:defRPr sz="2000" b="0" i="0" kern="1200">
                <a:solidFill>
                  <a:schemeClr val="tx1"/>
                </a:solidFill>
                <a:latin typeface="Suisse Int'l" panose="020B0504000000000000" pitchFamily="34" charset="-78"/>
                <a:ea typeface="+mn-ea"/>
                <a:cs typeface="Suisse Int'l" panose="020B0504000000000000" pitchFamily="34" charset="-78"/>
              </a:defRPr>
            </a:lvl1pPr>
            <a:lvl2pPr marL="514350" indent="-225425" algn="l" defTabSz="914400" rtl="0" eaLnBrk="1" latinLnBrk="0" hangingPunct="1">
              <a:lnSpc>
                <a:spcPct val="100000"/>
              </a:lnSpc>
              <a:spcBef>
                <a:spcPts val="0"/>
              </a:spcBef>
              <a:spcAft>
                <a:spcPts val="800"/>
              </a:spcAft>
              <a:buClr>
                <a:schemeClr val="accent1"/>
              </a:buClr>
              <a:buFont typeface="System Font Regular"/>
              <a:buChar char="–"/>
              <a:tabLst/>
              <a:defRPr sz="1800" b="0" i="0" kern="1200">
                <a:solidFill>
                  <a:schemeClr val="tx1"/>
                </a:solidFill>
                <a:latin typeface="Suisse Int'l" panose="020B0504000000000000" pitchFamily="34" charset="-78"/>
                <a:ea typeface="+mn-ea"/>
                <a:cs typeface="Suisse Int'l" panose="020B0504000000000000" pitchFamily="34" charset="-78"/>
              </a:defRPr>
            </a:lvl2pPr>
            <a:lvl3pPr marL="800100" indent="-227013"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600" b="0" i="0" kern="1200">
                <a:solidFill>
                  <a:schemeClr val="tx1"/>
                </a:solidFill>
                <a:latin typeface="Suisse Int'l" panose="020B0504000000000000" pitchFamily="34" charset="-78"/>
                <a:ea typeface="+mn-ea"/>
                <a:cs typeface="Suisse Int'l" panose="020B0504000000000000" pitchFamily="34" charset="-78"/>
              </a:defRPr>
            </a:lvl3pPr>
            <a:lvl4pPr marL="1028700" indent="-234950" algn="l" defTabSz="914400" rtl="0" eaLnBrk="1" latinLnBrk="0" hangingPunct="1">
              <a:lnSpc>
                <a:spcPct val="100000"/>
              </a:lnSpc>
              <a:spcBef>
                <a:spcPts val="0"/>
              </a:spcBef>
              <a:spcAft>
                <a:spcPts val="800"/>
              </a:spcAft>
              <a:buClr>
                <a:schemeClr val="accent1"/>
              </a:buClr>
              <a:buFont typeface="System Font Regular"/>
              <a:buChar char="–"/>
              <a:tabLst/>
              <a:defRPr sz="1400" b="0" i="0" kern="1200">
                <a:solidFill>
                  <a:schemeClr val="tx1"/>
                </a:solidFill>
                <a:latin typeface="Suisse Int'l" panose="020B0504000000000000" pitchFamily="34" charset="-78"/>
                <a:ea typeface="+mn-ea"/>
                <a:cs typeface="Suisse Int'l" panose="020B0504000000000000" pitchFamily="34" charset="-78"/>
              </a:defRPr>
            </a:lvl4pPr>
            <a:lvl5pPr marL="1258888" indent="-234950"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200" b="0" i="0" kern="1200">
                <a:solidFill>
                  <a:schemeClr val="tx1"/>
                </a:solidFill>
                <a:latin typeface="Suisse Int'l" panose="020B0504000000000000" pitchFamily="34" charset="-78"/>
                <a:ea typeface="+mn-ea"/>
                <a:cs typeface="Suisse Int'l" panose="020B0504000000000000" pitchFamily="34" charset="-78"/>
              </a:defRPr>
            </a:lvl5pPr>
            <a:lvl6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6pPr>
            <a:lvl7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7pPr>
            <a:lvl8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8pPr>
            <a:lvl9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4000" b="1">
                <a:latin typeface="Suisse Int'l Bold" panose="020B0504000000000000" pitchFamily="34" charset="-78"/>
                <a:cs typeface="Suisse Int'l Bold" panose="020B0504000000000000" pitchFamily="34" charset="-78"/>
              </a:rPr>
              <a:t>4</a:t>
            </a:r>
          </a:p>
        </p:txBody>
      </p:sp>
      <p:cxnSp>
        <p:nvCxnSpPr>
          <p:cNvPr id="33" name="Straight Connector 32">
            <a:extLst>
              <a:ext uri="{FF2B5EF4-FFF2-40B4-BE49-F238E27FC236}">
                <a16:creationId xmlns:a16="http://schemas.microsoft.com/office/drawing/2014/main" id="{83B69498-D66C-A541-846C-723E19CBCEA6}"/>
              </a:ext>
            </a:extLst>
          </p:cNvPr>
          <p:cNvCxnSpPr>
            <a:cxnSpLocks/>
          </p:cNvCxnSpPr>
          <p:nvPr userDrawn="1"/>
        </p:nvCxnSpPr>
        <p:spPr>
          <a:xfrm>
            <a:off x="4276159" y="3944247"/>
            <a:ext cx="228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ext Placeholder 23">
            <a:extLst>
              <a:ext uri="{FF2B5EF4-FFF2-40B4-BE49-F238E27FC236}">
                <a16:creationId xmlns:a16="http://schemas.microsoft.com/office/drawing/2014/main" id="{C8140AB8-ABD5-0B43-87CE-B13424E3802A}"/>
              </a:ext>
            </a:extLst>
          </p:cNvPr>
          <p:cNvSpPr txBox="1">
            <a:spLocks/>
          </p:cNvSpPr>
          <p:nvPr userDrawn="1"/>
        </p:nvSpPr>
        <p:spPr>
          <a:xfrm>
            <a:off x="6856817" y="4078213"/>
            <a:ext cx="2286000" cy="615553"/>
          </a:xfrm>
          <a:prstGeom prst="rect">
            <a:avLst/>
          </a:prstGeom>
        </p:spPr>
        <p:txBody>
          <a:bodyPr wrap="square" lIns="0" tIns="0" rIns="0" bIns="0" anchor="t">
            <a:spAutoFit/>
          </a:bodyPr>
          <a:lstStyle>
            <a:lvl1pPr marL="284163" indent="-284163" algn="l" defTabSz="914400" rtl="0" eaLnBrk="1" latinLnBrk="0" hangingPunct="1">
              <a:lnSpc>
                <a:spcPct val="100000"/>
              </a:lnSpc>
              <a:spcBef>
                <a:spcPts val="0"/>
              </a:spcBef>
              <a:spcAft>
                <a:spcPts val="800"/>
              </a:spcAft>
              <a:buClr>
                <a:schemeClr val="accent1"/>
              </a:buClr>
              <a:buSzPct val="80000"/>
              <a:buFont typeface="Arial" panose="020B0604020202020204" pitchFamily="34" charset="0"/>
              <a:buChar char="■"/>
              <a:defRPr sz="2000" b="0" i="0" kern="1200">
                <a:solidFill>
                  <a:schemeClr val="tx1"/>
                </a:solidFill>
                <a:latin typeface="Suisse Int'l" panose="020B0504000000000000" pitchFamily="34" charset="-78"/>
                <a:ea typeface="+mn-ea"/>
                <a:cs typeface="Suisse Int'l" panose="020B0504000000000000" pitchFamily="34" charset="-78"/>
              </a:defRPr>
            </a:lvl1pPr>
            <a:lvl2pPr marL="514350" indent="-225425" algn="l" defTabSz="914400" rtl="0" eaLnBrk="1" latinLnBrk="0" hangingPunct="1">
              <a:lnSpc>
                <a:spcPct val="100000"/>
              </a:lnSpc>
              <a:spcBef>
                <a:spcPts val="0"/>
              </a:spcBef>
              <a:spcAft>
                <a:spcPts val="800"/>
              </a:spcAft>
              <a:buClr>
                <a:schemeClr val="accent1"/>
              </a:buClr>
              <a:buFont typeface="System Font Regular"/>
              <a:buChar char="–"/>
              <a:tabLst/>
              <a:defRPr sz="1800" b="0" i="0" kern="1200">
                <a:solidFill>
                  <a:schemeClr val="tx1"/>
                </a:solidFill>
                <a:latin typeface="Suisse Int'l" panose="020B0504000000000000" pitchFamily="34" charset="-78"/>
                <a:ea typeface="+mn-ea"/>
                <a:cs typeface="Suisse Int'l" panose="020B0504000000000000" pitchFamily="34" charset="-78"/>
              </a:defRPr>
            </a:lvl2pPr>
            <a:lvl3pPr marL="800100" indent="-227013"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600" b="0" i="0" kern="1200">
                <a:solidFill>
                  <a:schemeClr val="tx1"/>
                </a:solidFill>
                <a:latin typeface="Suisse Int'l" panose="020B0504000000000000" pitchFamily="34" charset="-78"/>
                <a:ea typeface="+mn-ea"/>
                <a:cs typeface="Suisse Int'l" panose="020B0504000000000000" pitchFamily="34" charset="-78"/>
              </a:defRPr>
            </a:lvl3pPr>
            <a:lvl4pPr marL="1028700" indent="-234950" algn="l" defTabSz="914400" rtl="0" eaLnBrk="1" latinLnBrk="0" hangingPunct="1">
              <a:lnSpc>
                <a:spcPct val="100000"/>
              </a:lnSpc>
              <a:spcBef>
                <a:spcPts val="0"/>
              </a:spcBef>
              <a:spcAft>
                <a:spcPts val="800"/>
              </a:spcAft>
              <a:buClr>
                <a:schemeClr val="accent1"/>
              </a:buClr>
              <a:buFont typeface="System Font Regular"/>
              <a:buChar char="–"/>
              <a:tabLst/>
              <a:defRPr sz="1400" b="0" i="0" kern="1200">
                <a:solidFill>
                  <a:schemeClr val="tx1"/>
                </a:solidFill>
                <a:latin typeface="Suisse Int'l" panose="020B0504000000000000" pitchFamily="34" charset="-78"/>
                <a:ea typeface="+mn-ea"/>
                <a:cs typeface="Suisse Int'l" panose="020B0504000000000000" pitchFamily="34" charset="-78"/>
              </a:defRPr>
            </a:lvl4pPr>
            <a:lvl5pPr marL="1258888" indent="-234950"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200" b="0" i="0" kern="1200">
                <a:solidFill>
                  <a:schemeClr val="tx1"/>
                </a:solidFill>
                <a:latin typeface="Suisse Int'l" panose="020B0504000000000000" pitchFamily="34" charset="-78"/>
                <a:ea typeface="+mn-ea"/>
                <a:cs typeface="Suisse Int'l" panose="020B0504000000000000" pitchFamily="34" charset="-78"/>
              </a:defRPr>
            </a:lvl5pPr>
            <a:lvl6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6pPr>
            <a:lvl7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7pPr>
            <a:lvl8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8pPr>
            <a:lvl9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4000" b="1">
                <a:latin typeface="Suisse Int'l Bold" panose="020B0504000000000000" pitchFamily="34" charset="-78"/>
                <a:cs typeface="Suisse Int'l Bold" panose="020B0504000000000000" pitchFamily="34" charset="-78"/>
              </a:rPr>
              <a:t>5</a:t>
            </a:r>
          </a:p>
        </p:txBody>
      </p:sp>
      <p:cxnSp>
        <p:nvCxnSpPr>
          <p:cNvPr id="35" name="Straight Connector 34">
            <a:extLst>
              <a:ext uri="{FF2B5EF4-FFF2-40B4-BE49-F238E27FC236}">
                <a16:creationId xmlns:a16="http://schemas.microsoft.com/office/drawing/2014/main" id="{B0E48CA2-DB72-E044-8BEE-F14A6E31417D}"/>
              </a:ext>
            </a:extLst>
          </p:cNvPr>
          <p:cNvCxnSpPr>
            <a:cxnSpLocks/>
          </p:cNvCxnSpPr>
          <p:nvPr userDrawn="1"/>
        </p:nvCxnSpPr>
        <p:spPr>
          <a:xfrm>
            <a:off x="6856817" y="3944247"/>
            <a:ext cx="228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Text Placeholder 23">
            <a:extLst>
              <a:ext uri="{FF2B5EF4-FFF2-40B4-BE49-F238E27FC236}">
                <a16:creationId xmlns:a16="http://schemas.microsoft.com/office/drawing/2014/main" id="{ED518412-BB79-774E-88AC-EE1F1654FB16}"/>
              </a:ext>
            </a:extLst>
          </p:cNvPr>
          <p:cNvSpPr txBox="1">
            <a:spLocks/>
          </p:cNvSpPr>
          <p:nvPr userDrawn="1"/>
        </p:nvSpPr>
        <p:spPr>
          <a:xfrm>
            <a:off x="9437476" y="4078213"/>
            <a:ext cx="2286000" cy="615553"/>
          </a:xfrm>
          <a:prstGeom prst="rect">
            <a:avLst/>
          </a:prstGeom>
        </p:spPr>
        <p:txBody>
          <a:bodyPr wrap="square" lIns="0" tIns="0" rIns="0" bIns="0" anchor="t">
            <a:spAutoFit/>
          </a:bodyPr>
          <a:lstStyle>
            <a:lvl1pPr marL="284163" indent="-284163" algn="l" defTabSz="914400" rtl="0" eaLnBrk="1" latinLnBrk="0" hangingPunct="1">
              <a:lnSpc>
                <a:spcPct val="100000"/>
              </a:lnSpc>
              <a:spcBef>
                <a:spcPts val="0"/>
              </a:spcBef>
              <a:spcAft>
                <a:spcPts val="800"/>
              </a:spcAft>
              <a:buClr>
                <a:schemeClr val="accent1"/>
              </a:buClr>
              <a:buSzPct val="80000"/>
              <a:buFont typeface="Arial" panose="020B0604020202020204" pitchFamily="34" charset="0"/>
              <a:buChar char="■"/>
              <a:defRPr sz="2000" b="0" i="0" kern="1200">
                <a:solidFill>
                  <a:schemeClr val="tx1"/>
                </a:solidFill>
                <a:latin typeface="Suisse Int'l" panose="020B0504000000000000" pitchFamily="34" charset="-78"/>
                <a:ea typeface="+mn-ea"/>
                <a:cs typeface="Suisse Int'l" panose="020B0504000000000000" pitchFamily="34" charset="-78"/>
              </a:defRPr>
            </a:lvl1pPr>
            <a:lvl2pPr marL="514350" indent="-225425" algn="l" defTabSz="914400" rtl="0" eaLnBrk="1" latinLnBrk="0" hangingPunct="1">
              <a:lnSpc>
                <a:spcPct val="100000"/>
              </a:lnSpc>
              <a:spcBef>
                <a:spcPts val="0"/>
              </a:spcBef>
              <a:spcAft>
                <a:spcPts val="800"/>
              </a:spcAft>
              <a:buClr>
                <a:schemeClr val="accent1"/>
              </a:buClr>
              <a:buFont typeface="System Font Regular"/>
              <a:buChar char="–"/>
              <a:tabLst/>
              <a:defRPr sz="1800" b="0" i="0" kern="1200">
                <a:solidFill>
                  <a:schemeClr val="tx1"/>
                </a:solidFill>
                <a:latin typeface="Suisse Int'l" panose="020B0504000000000000" pitchFamily="34" charset="-78"/>
                <a:ea typeface="+mn-ea"/>
                <a:cs typeface="Suisse Int'l" panose="020B0504000000000000" pitchFamily="34" charset="-78"/>
              </a:defRPr>
            </a:lvl2pPr>
            <a:lvl3pPr marL="800100" indent="-227013"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600" b="0" i="0" kern="1200">
                <a:solidFill>
                  <a:schemeClr val="tx1"/>
                </a:solidFill>
                <a:latin typeface="Suisse Int'l" panose="020B0504000000000000" pitchFamily="34" charset="-78"/>
                <a:ea typeface="+mn-ea"/>
                <a:cs typeface="Suisse Int'l" panose="020B0504000000000000" pitchFamily="34" charset="-78"/>
              </a:defRPr>
            </a:lvl3pPr>
            <a:lvl4pPr marL="1028700" indent="-234950" algn="l" defTabSz="914400" rtl="0" eaLnBrk="1" latinLnBrk="0" hangingPunct="1">
              <a:lnSpc>
                <a:spcPct val="100000"/>
              </a:lnSpc>
              <a:spcBef>
                <a:spcPts val="0"/>
              </a:spcBef>
              <a:spcAft>
                <a:spcPts val="800"/>
              </a:spcAft>
              <a:buClr>
                <a:schemeClr val="accent1"/>
              </a:buClr>
              <a:buFont typeface="System Font Regular"/>
              <a:buChar char="–"/>
              <a:tabLst/>
              <a:defRPr sz="1400" b="0" i="0" kern="1200">
                <a:solidFill>
                  <a:schemeClr val="tx1"/>
                </a:solidFill>
                <a:latin typeface="Suisse Int'l" panose="020B0504000000000000" pitchFamily="34" charset="-78"/>
                <a:ea typeface="+mn-ea"/>
                <a:cs typeface="Suisse Int'l" panose="020B0504000000000000" pitchFamily="34" charset="-78"/>
              </a:defRPr>
            </a:lvl4pPr>
            <a:lvl5pPr marL="1258888" indent="-234950" algn="l" defTabSz="914400" rtl="0" eaLnBrk="1" latinLnBrk="0" hangingPunct="1">
              <a:lnSpc>
                <a:spcPct val="100000"/>
              </a:lnSpc>
              <a:spcBef>
                <a:spcPts val="0"/>
              </a:spcBef>
              <a:spcAft>
                <a:spcPts val="800"/>
              </a:spcAft>
              <a:buClr>
                <a:schemeClr val="accent1"/>
              </a:buClr>
              <a:buSzPct val="120000"/>
              <a:buFont typeface="Wingdings" pitchFamily="2" charset="2"/>
              <a:buChar char="§"/>
              <a:tabLst/>
              <a:defRPr sz="1200" b="0" i="0" kern="1200">
                <a:solidFill>
                  <a:schemeClr val="tx1"/>
                </a:solidFill>
                <a:latin typeface="Suisse Int'l" panose="020B0504000000000000" pitchFamily="34" charset="-78"/>
                <a:ea typeface="+mn-ea"/>
                <a:cs typeface="Suisse Int'l" panose="020B0504000000000000" pitchFamily="34" charset="-78"/>
              </a:defRPr>
            </a:lvl5pPr>
            <a:lvl6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6pPr>
            <a:lvl7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7pPr>
            <a:lvl8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8pPr>
            <a:lvl9pPr marL="914400" indent="-173736" algn="l" defTabSz="914400"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4000" b="1">
                <a:latin typeface="Suisse Int'l Bold" panose="020B0504000000000000" pitchFamily="34" charset="-78"/>
                <a:cs typeface="Suisse Int'l Bold" panose="020B0504000000000000" pitchFamily="34" charset="-78"/>
              </a:rPr>
              <a:t>6</a:t>
            </a:r>
          </a:p>
        </p:txBody>
      </p:sp>
      <p:cxnSp>
        <p:nvCxnSpPr>
          <p:cNvPr id="37" name="Straight Connector 36">
            <a:extLst>
              <a:ext uri="{FF2B5EF4-FFF2-40B4-BE49-F238E27FC236}">
                <a16:creationId xmlns:a16="http://schemas.microsoft.com/office/drawing/2014/main" id="{F73F0F03-C76D-8A41-928F-FC1ECF7C4BF6}"/>
              </a:ext>
            </a:extLst>
          </p:cNvPr>
          <p:cNvCxnSpPr>
            <a:cxnSpLocks/>
          </p:cNvCxnSpPr>
          <p:nvPr userDrawn="1"/>
        </p:nvCxnSpPr>
        <p:spPr>
          <a:xfrm>
            <a:off x="9437476" y="3944247"/>
            <a:ext cx="228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08953765"/>
      </p:ext>
    </p:extLst>
  </p:cSld>
  <p:clrMapOvr>
    <a:masterClrMapping/>
  </p:clrMapOvr>
  <p:extLst>
    <p:ext uri="{DCECCB84-F9BA-43D5-87BE-67443E8EF086}">
      <p15:sldGuideLst xmlns:p15="http://schemas.microsoft.com/office/powerpoint/2012/main">
        <p15:guide id="1" orient="horz" pos="4104">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p:cSld name="27_4clum-title-sub-icons-bullets">
    <p:spTree>
      <p:nvGrpSpPr>
        <p:cNvPr id="1" name=""/>
        <p:cNvGrpSpPr/>
        <p:nvPr/>
      </p:nvGrpSpPr>
      <p:grpSpPr>
        <a:xfrm>
          <a:off x="0" y="0"/>
          <a:ext cx="0" cy="0"/>
          <a:chOff x="0" y="0"/>
          <a:chExt cx="0" cy="0"/>
        </a:xfrm>
      </p:grpSpPr>
      <p:sp>
        <p:nvSpPr>
          <p:cNvPr id="11" name="Content Placeholder 10">
            <a:extLst>
              <a:ext uri="{FF2B5EF4-FFF2-40B4-BE49-F238E27FC236}">
                <a16:creationId xmlns:a16="http://schemas.microsoft.com/office/drawing/2014/main" id="{5BEC867B-37C9-BE42-97B4-BE99B48CA011}"/>
              </a:ext>
            </a:extLst>
          </p:cNvPr>
          <p:cNvSpPr>
            <a:spLocks noGrp="1"/>
          </p:cNvSpPr>
          <p:nvPr>
            <p:ph sz="quarter" idx="11"/>
          </p:nvPr>
        </p:nvSpPr>
        <p:spPr>
          <a:xfrm>
            <a:off x="457200" y="3077749"/>
            <a:ext cx="2514600" cy="2266036"/>
          </a:xfrm>
          <a:prstGeom prst="rect">
            <a:avLst/>
          </a:prstGeom>
        </p:spPr>
        <p:txBody>
          <a:bodyPr vert="horz" lIns="0" tIns="0" rIns="0" bIns="0" rtlCol="0">
            <a:normAutofit/>
          </a:bodyPr>
          <a:lstStyle>
            <a:lvl1pPr>
              <a:defRPr lang="en-US" sz="1100" dirty="0"/>
            </a:lvl1pPr>
            <a:lvl2pPr>
              <a:defRPr lang="en-US" dirty="0"/>
            </a:lvl2pPr>
            <a:lvl3pPr>
              <a:defRPr lang="en-US" dirty="0"/>
            </a:lvl3pPr>
            <a:lvl4pPr>
              <a:defRPr lang="en-US" dirty="0"/>
            </a:lvl4pPr>
            <a:lvl5pPr>
              <a:defRPr lang="en-US" dirty="0"/>
            </a:lvl5pPr>
          </a:lstStyle>
          <a:p>
            <a:pPr lvl="0">
              <a:spcAft>
                <a:spcPts val="400"/>
              </a:spcAft>
            </a:pPr>
            <a:r>
              <a:rPr lang="en-US"/>
              <a:t>Click to edit Master text styles</a:t>
            </a:r>
          </a:p>
        </p:txBody>
      </p:sp>
      <p:sp>
        <p:nvSpPr>
          <p:cNvPr id="7" name="Content Placeholder 10">
            <a:extLst>
              <a:ext uri="{FF2B5EF4-FFF2-40B4-BE49-F238E27FC236}">
                <a16:creationId xmlns:a16="http://schemas.microsoft.com/office/drawing/2014/main" id="{303B7189-5AEA-1B4F-8FCA-66998749D284}"/>
              </a:ext>
            </a:extLst>
          </p:cNvPr>
          <p:cNvSpPr>
            <a:spLocks noGrp="1"/>
          </p:cNvSpPr>
          <p:nvPr>
            <p:ph sz="quarter" idx="16"/>
          </p:nvPr>
        </p:nvSpPr>
        <p:spPr>
          <a:xfrm>
            <a:off x="457200" y="2659126"/>
            <a:ext cx="2514600" cy="492443"/>
          </a:xfrm>
          <a:prstGeom prst="rect">
            <a:avLst/>
          </a:prstGeom>
        </p:spPr>
        <p:txBody>
          <a:bodyPr vert="horz" wrap="square" lIns="0" tIns="0" rIns="0" bIns="0" rtlCol="0">
            <a:spAutoFit/>
          </a:bodyPr>
          <a:lstStyle>
            <a:lvl1pPr>
              <a:defRPr lang="en-US" sz="1600" b="1" dirty="0">
                <a:latin typeface="Suisse Int'l Bold" panose="020B0504000000000000" pitchFamily="34" charset="-78"/>
                <a:cs typeface="Suisse Int'l Bold" panose="020B0504000000000000" pitchFamily="34" charset="-78"/>
              </a:defRPr>
            </a:lvl1pPr>
          </a:lstStyle>
          <a:p>
            <a:pPr marL="0" lvl="0" indent="0">
              <a:buSzPct val="140000"/>
              <a:buNone/>
            </a:pPr>
            <a:r>
              <a:rPr lang="en-US"/>
              <a:t>Click to edit Master text styles</a:t>
            </a:r>
          </a:p>
        </p:txBody>
      </p:sp>
      <p:sp>
        <p:nvSpPr>
          <p:cNvPr id="10" name="Content Placeholder 10">
            <a:extLst>
              <a:ext uri="{FF2B5EF4-FFF2-40B4-BE49-F238E27FC236}">
                <a16:creationId xmlns:a16="http://schemas.microsoft.com/office/drawing/2014/main" id="{C125FEE5-BFCE-A348-8050-549DA135207E}"/>
              </a:ext>
            </a:extLst>
          </p:cNvPr>
          <p:cNvSpPr>
            <a:spLocks noGrp="1"/>
          </p:cNvSpPr>
          <p:nvPr>
            <p:ph sz="quarter" idx="17"/>
          </p:nvPr>
        </p:nvSpPr>
        <p:spPr>
          <a:xfrm>
            <a:off x="3375763" y="3077749"/>
            <a:ext cx="2514600" cy="2266036"/>
          </a:xfrm>
          <a:prstGeom prst="rect">
            <a:avLst/>
          </a:prstGeom>
        </p:spPr>
        <p:txBody>
          <a:bodyPr vert="horz" lIns="0" tIns="0" rIns="0" bIns="0" rtlCol="0">
            <a:normAutofit/>
          </a:bodyPr>
          <a:lstStyle>
            <a:lvl1pPr>
              <a:defRPr lang="en-US" sz="1100" dirty="0"/>
            </a:lvl1pPr>
            <a:lvl2pPr>
              <a:defRPr lang="en-US" dirty="0"/>
            </a:lvl2pPr>
            <a:lvl3pPr>
              <a:defRPr lang="en-US" dirty="0"/>
            </a:lvl3pPr>
            <a:lvl4pPr>
              <a:defRPr lang="en-US" dirty="0"/>
            </a:lvl4pPr>
            <a:lvl5pPr>
              <a:defRPr lang="en-US" dirty="0"/>
            </a:lvl5pPr>
          </a:lstStyle>
          <a:p>
            <a:pPr lvl="0">
              <a:spcAft>
                <a:spcPts val="400"/>
              </a:spcAft>
            </a:pPr>
            <a:r>
              <a:rPr lang="en-US"/>
              <a:t>Click to edit Master text styles</a:t>
            </a:r>
          </a:p>
        </p:txBody>
      </p:sp>
      <p:sp>
        <p:nvSpPr>
          <p:cNvPr id="12" name="Content Placeholder 10">
            <a:extLst>
              <a:ext uri="{FF2B5EF4-FFF2-40B4-BE49-F238E27FC236}">
                <a16:creationId xmlns:a16="http://schemas.microsoft.com/office/drawing/2014/main" id="{BFBC0F5C-C9F5-D542-923E-A2D1B681BB8B}"/>
              </a:ext>
            </a:extLst>
          </p:cNvPr>
          <p:cNvSpPr>
            <a:spLocks noGrp="1"/>
          </p:cNvSpPr>
          <p:nvPr>
            <p:ph sz="quarter" idx="18"/>
          </p:nvPr>
        </p:nvSpPr>
        <p:spPr>
          <a:xfrm>
            <a:off x="3376313" y="2659126"/>
            <a:ext cx="2514600" cy="492443"/>
          </a:xfrm>
          <a:prstGeom prst="rect">
            <a:avLst/>
          </a:prstGeom>
        </p:spPr>
        <p:txBody>
          <a:bodyPr vert="horz" wrap="square" lIns="0" tIns="0" rIns="0" bIns="0" rtlCol="0">
            <a:spAutoFit/>
          </a:bodyPr>
          <a:lstStyle>
            <a:lvl1pPr>
              <a:defRPr lang="en-US" sz="1600" b="1" dirty="0">
                <a:latin typeface="Suisse Int'l Bold" panose="020B0504000000000000" pitchFamily="34" charset="-78"/>
                <a:cs typeface="Suisse Int'l Bold" panose="020B0504000000000000" pitchFamily="34" charset="-78"/>
              </a:defRPr>
            </a:lvl1pPr>
          </a:lstStyle>
          <a:p>
            <a:pPr marL="0" lvl="0" indent="0">
              <a:buSzPct val="140000"/>
              <a:buNone/>
            </a:pPr>
            <a:r>
              <a:rPr lang="en-US"/>
              <a:t>Click to edit Master text styles</a:t>
            </a:r>
          </a:p>
        </p:txBody>
      </p:sp>
      <p:sp>
        <p:nvSpPr>
          <p:cNvPr id="13" name="Content Placeholder 10">
            <a:extLst>
              <a:ext uri="{FF2B5EF4-FFF2-40B4-BE49-F238E27FC236}">
                <a16:creationId xmlns:a16="http://schemas.microsoft.com/office/drawing/2014/main" id="{B0B012AC-235F-654E-AACA-759D32B7E771}"/>
              </a:ext>
            </a:extLst>
          </p:cNvPr>
          <p:cNvSpPr>
            <a:spLocks noGrp="1"/>
          </p:cNvSpPr>
          <p:nvPr>
            <p:ph sz="quarter" idx="19"/>
          </p:nvPr>
        </p:nvSpPr>
        <p:spPr>
          <a:xfrm>
            <a:off x="9214539" y="3077749"/>
            <a:ext cx="2514600" cy="2266036"/>
          </a:xfrm>
          <a:prstGeom prst="rect">
            <a:avLst/>
          </a:prstGeom>
        </p:spPr>
        <p:txBody>
          <a:bodyPr vert="horz" lIns="0" tIns="0" rIns="0" bIns="0" rtlCol="0">
            <a:normAutofit/>
          </a:bodyPr>
          <a:lstStyle>
            <a:lvl1pPr>
              <a:defRPr lang="en-US" sz="1100" dirty="0"/>
            </a:lvl1pPr>
            <a:lvl2pPr>
              <a:defRPr lang="en-US" dirty="0"/>
            </a:lvl2pPr>
            <a:lvl3pPr>
              <a:defRPr lang="en-US" dirty="0"/>
            </a:lvl3pPr>
            <a:lvl4pPr>
              <a:defRPr lang="en-US" dirty="0"/>
            </a:lvl4pPr>
            <a:lvl5pPr>
              <a:defRPr lang="en-US" dirty="0"/>
            </a:lvl5pPr>
          </a:lstStyle>
          <a:p>
            <a:pPr lvl="0">
              <a:spcAft>
                <a:spcPts val="400"/>
              </a:spcAft>
            </a:pPr>
            <a:r>
              <a:rPr lang="en-US"/>
              <a:t>Click to edit Master text styles</a:t>
            </a:r>
          </a:p>
        </p:txBody>
      </p:sp>
      <p:sp>
        <p:nvSpPr>
          <p:cNvPr id="14" name="Content Placeholder 10">
            <a:extLst>
              <a:ext uri="{FF2B5EF4-FFF2-40B4-BE49-F238E27FC236}">
                <a16:creationId xmlns:a16="http://schemas.microsoft.com/office/drawing/2014/main" id="{121DA98D-C746-B846-9D40-B7380082566D}"/>
              </a:ext>
            </a:extLst>
          </p:cNvPr>
          <p:cNvSpPr>
            <a:spLocks noGrp="1"/>
          </p:cNvSpPr>
          <p:nvPr>
            <p:ph sz="quarter" idx="20"/>
          </p:nvPr>
        </p:nvSpPr>
        <p:spPr>
          <a:xfrm>
            <a:off x="9214539" y="2659126"/>
            <a:ext cx="2514600" cy="492443"/>
          </a:xfrm>
          <a:prstGeom prst="rect">
            <a:avLst/>
          </a:prstGeom>
        </p:spPr>
        <p:txBody>
          <a:bodyPr vert="horz" wrap="square" lIns="0" tIns="0" rIns="0" bIns="0" rtlCol="0">
            <a:spAutoFit/>
          </a:bodyPr>
          <a:lstStyle>
            <a:lvl1pPr>
              <a:defRPr lang="en-US" sz="1600" b="1" dirty="0">
                <a:latin typeface="Suisse Int'l Bold" panose="020B0504000000000000" pitchFamily="34" charset="-78"/>
                <a:cs typeface="Suisse Int'l Bold" panose="020B0504000000000000" pitchFamily="34" charset="-78"/>
              </a:defRPr>
            </a:lvl1pPr>
          </a:lstStyle>
          <a:p>
            <a:pPr marL="0" lvl="0" indent="0">
              <a:buSzPct val="140000"/>
              <a:buNone/>
            </a:pPr>
            <a:r>
              <a:rPr lang="en-US"/>
              <a:t>Click to edit Master text styles</a:t>
            </a:r>
          </a:p>
        </p:txBody>
      </p:sp>
      <p:sp>
        <p:nvSpPr>
          <p:cNvPr id="16" name="Content Placeholder 10">
            <a:extLst>
              <a:ext uri="{FF2B5EF4-FFF2-40B4-BE49-F238E27FC236}">
                <a16:creationId xmlns:a16="http://schemas.microsoft.com/office/drawing/2014/main" id="{F218A0AD-D43D-6D43-BD12-1CABBFB84153}"/>
              </a:ext>
            </a:extLst>
          </p:cNvPr>
          <p:cNvSpPr>
            <a:spLocks noGrp="1"/>
          </p:cNvSpPr>
          <p:nvPr>
            <p:ph sz="quarter" idx="21"/>
          </p:nvPr>
        </p:nvSpPr>
        <p:spPr>
          <a:xfrm>
            <a:off x="6301640" y="3077749"/>
            <a:ext cx="2514600" cy="2266036"/>
          </a:xfrm>
          <a:prstGeom prst="rect">
            <a:avLst/>
          </a:prstGeom>
        </p:spPr>
        <p:txBody>
          <a:bodyPr vert="horz" lIns="0" tIns="0" rIns="0" bIns="0" rtlCol="0">
            <a:normAutofit/>
          </a:bodyPr>
          <a:lstStyle>
            <a:lvl1pPr>
              <a:defRPr lang="en-US" sz="1100" dirty="0"/>
            </a:lvl1pPr>
            <a:lvl2pPr>
              <a:defRPr lang="en-US" dirty="0"/>
            </a:lvl2pPr>
            <a:lvl3pPr>
              <a:defRPr lang="en-US" dirty="0"/>
            </a:lvl3pPr>
            <a:lvl4pPr>
              <a:defRPr lang="en-US" dirty="0"/>
            </a:lvl4pPr>
            <a:lvl5pPr>
              <a:defRPr lang="en-US" dirty="0"/>
            </a:lvl5pPr>
          </a:lstStyle>
          <a:p>
            <a:pPr lvl="0">
              <a:spcAft>
                <a:spcPts val="400"/>
              </a:spcAft>
            </a:pPr>
            <a:r>
              <a:rPr lang="en-US"/>
              <a:t>Click to edit Master text styles</a:t>
            </a:r>
          </a:p>
        </p:txBody>
      </p:sp>
      <p:sp>
        <p:nvSpPr>
          <p:cNvPr id="17" name="Content Placeholder 10">
            <a:extLst>
              <a:ext uri="{FF2B5EF4-FFF2-40B4-BE49-F238E27FC236}">
                <a16:creationId xmlns:a16="http://schemas.microsoft.com/office/drawing/2014/main" id="{6B0EA01A-8847-EF45-85B8-BBD9B3CA469D}"/>
              </a:ext>
            </a:extLst>
          </p:cNvPr>
          <p:cNvSpPr>
            <a:spLocks noGrp="1"/>
          </p:cNvSpPr>
          <p:nvPr>
            <p:ph sz="quarter" idx="22"/>
          </p:nvPr>
        </p:nvSpPr>
        <p:spPr>
          <a:xfrm>
            <a:off x="6295427" y="2659126"/>
            <a:ext cx="2514600" cy="492443"/>
          </a:xfrm>
          <a:prstGeom prst="rect">
            <a:avLst/>
          </a:prstGeom>
        </p:spPr>
        <p:txBody>
          <a:bodyPr vert="horz" wrap="square" lIns="0" tIns="0" rIns="0" bIns="0" rtlCol="0">
            <a:spAutoFit/>
          </a:bodyPr>
          <a:lstStyle>
            <a:lvl1pPr>
              <a:defRPr lang="en-US" sz="1600" b="1" dirty="0">
                <a:latin typeface="Suisse Int'l Bold" panose="020B0504000000000000" pitchFamily="34" charset="-78"/>
                <a:cs typeface="Suisse Int'l Bold" panose="020B0504000000000000" pitchFamily="34" charset="-78"/>
              </a:defRPr>
            </a:lvl1pPr>
          </a:lstStyle>
          <a:p>
            <a:pPr marL="0" lvl="0" indent="0">
              <a:buSzPct val="140000"/>
              <a:buNone/>
            </a:pPr>
            <a:r>
              <a:rPr lang="en-US"/>
              <a:t>Click to edit Master text styles</a:t>
            </a:r>
          </a:p>
        </p:txBody>
      </p:sp>
      <p:sp>
        <p:nvSpPr>
          <p:cNvPr id="15" name="Title 1">
            <a:extLst>
              <a:ext uri="{FF2B5EF4-FFF2-40B4-BE49-F238E27FC236}">
                <a16:creationId xmlns:a16="http://schemas.microsoft.com/office/drawing/2014/main" id="{D43FAFC8-1F12-4C43-A35B-2C272CDD60CD}"/>
              </a:ext>
            </a:extLst>
          </p:cNvPr>
          <p:cNvSpPr>
            <a:spLocks noGrp="1"/>
          </p:cNvSpPr>
          <p:nvPr>
            <p:ph type="title"/>
          </p:nvPr>
        </p:nvSpPr>
        <p:spPr>
          <a:xfrm>
            <a:off x="462863" y="467226"/>
            <a:ext cx="11266276" cy="332783"/>
          </a:xfrm>
          <a:prstGeom prst="rect">
            <a:avLst/>
          </a:prstGeom>
        </p:spPr>
        <p:txBody>
          <a:bodyPr vert="horz" lIns="0" tIns="0" rIns="0" bIns="0" rtlCol="0" anchor="t" anchorCtr="0">
            <a:spAutoFit/>
          </a:bodyPr>
          <a:lstStyle>
            <a:lvl1pPr>
              <a:defRPr lang="en-US" dirty="0">
                <a:cs typeface="Suisse Int'l Bold" panose="020B0504000000000000" pitchFamily="34" charset="-78"/>
              </a:defRPr>
            </a:lvl1pPr>
          </a:lstStyle>
          <a:p>
            <a:pPr lvl="0"/>
            <a:r>
              <a:rPr lang="en-US"/>
              <a:t>Click to edit Master title style</a:t>
            </a:r>
          </a:p>
        </p:txBody>
      </p:sp>
      <p:sp>
        <p:nvSpPr>
          <p:cNvPr id="18" name="Text Placeholder 6">
            <a:extLst>
              <a:ext uri="{FF2B5EF4-FFF2-40B4-BE49-F238E27FC236}">
                <a16:creationId xmlns:a16="http://schemas.microsoft.com/office/drawing/2014/main" id="{57815DD9-2756-944B-934B-44DA96428018}"/>
              </a:ext>
            </a:extLst>
          </p:cNvPr>
          <p:cNvSpPr>
            <a:spLocks noGrp="1"/>
          </p:cNvSpPr>
          <p:nvPr>
            <p:ph type="body" sz="quarter" idx="15"/>
          </p:nvPr>
        </p:nvSpPr>
        <p:spPr>
          <a:xfrm>
            <a:off x="458792" y="869855"/>
            <a:ext cx="11274425" cy="307777"/>
          </a:xfrm>
          <a:prstGeom prst="rect">
            <a:avLst/>
          </a:prstGeom>
        </p:spPr>
        <p:txBody>
          <a:bodyPr>
            <a:spAutoFit/>
          </a:bodyPr>
          <a:lstStyle>
            <a:lvl1pPr marL="0" indent="0">
              <a:buNone/>
              <a:defRPr sz="2000" b="0" i="0">
                <a:latin typeface="SuisseIntl-Light" panose="020B0304000000000000" pitchFamily="34" charset="-78"/>
                <a:cs typeface="SuisseIntl-Light" panose="020B0304000000000000" pitchFamily="34" charset="-78"/>
              </a:defRPr>
            </a:lvl1pPr>
          </a:lstStyle>
          <a:p>
            <a:pPr lvl="0"/>
            <a:r>
              <a:rPr lang="en-US"/>
              <a:t>Click to edit Master text styles</a:t>
            </a:r>
          </a:p>
        </p:txBody>
      </p:sp>
      <p:cxnSp>
        <p:nvCxnSpPr>
          <p:cNvPr id="19" name="Straight Connector 18">
            <a:extLst>
              <a:ext uri="{FF2B5EF4-FFF2-40B4-BE49-F238E27FC236}">
                <a16:creationId xmlns:a16="http://schemas.microsoft.com/office/drawing/2014/main" id="{49AB0010-A1A8-2B4B-BDCC-2D01C2447801}"/>
              </a:ext>
            </a:extLst>
          </p:cNvPr>
          <p:cNvCxnSpPr>
            <a:cxnSpLocks/>
          </p:cNvCxnSpPr>
          <p:nvPr/>
        </p:nvCxnSpPr>
        <p:spPr>
          <a:xfrm>
            <a:off x="455033" y="1795893"/>
            <a:ext cx="2605667"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C9BBE7B-D994-8E4D-A6D5-D2DDD543A344}"/>
              </a:ext>
            </a:extLst>
          </p:cNvPr>
          <p:cNvCxnSpPr>
            <a:cxnSpLocks/>
          </p:cNvCxnSpPr>
          <p:nvPr/>
        </p:nvCxnSpPr>
        <p:spPr>
          <a:xfrm>
            <a:off x="3355589" y="1795893"/>
            <a:ext cx="2605667"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EAF52557-CA2A-9940-AEAA-0B1B0C357E40}"/>
              </a:ext>
            </a:extLst>
          </p:cNvPr>
          <p:cNvCxnSpPr>
            <a:cxnSpLocks/>
          </p:cNvCxnSpPr>
          <p:nvPr/>
        </p:nvCxnSpPr>
        <p:spPr>
          <a:xfrm>
            <a:off x="6256145" y="1795893"/>
            <a:ext cx="2605667"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2B2FE225-ADE0-EB4D-A83A-1FC491F041B9}"/>
              </a:ext>
            </a:extLst>
          </p:cNvPr>
          <p:cNvCxnSpPr>
            <a:cxnSpLocks/>
          </p:cNvCxnSpPr>
          <p:nvPr/>
        </p:nvCxnSpPr>
        <p:spPr>
          <a:xfrm>
            <a:off x="9156701" y="1795893"/>
            <a:ext cx="2605667"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26">
            <a:extLst>
              <a:ext uri="{FF2B5EF4-FFF2-40B4-BE49-F238E27FC236}">
                <a16:creationId xmlns:a16="http://schemas.microsoft.com/office/drawing/2014/main" id="{56F8ADF6-8CF1-E04D-8587-094190AAA5B8}"/>
              </a:ext>
            </a:extLst>
          </p:cNvPr>
          <p:cNvSpPr/>
          <p:nvPr/>
        </p:nvSpPr>
        <p:spPr>
          <a:xfrm>
            <a:off x="457201" y="5533813"/>
            <a:ext cx="11271939" cy="61555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cxnSp>
        <p:nvCxnSpPr>
          <p:cNvPr id="33" name="Straight Connector 32">
            <a:extLst>
              <a:ext uri="{FF2B5EF4-FFF2-40B4-BE49-F238E27FC236}">
                <a16:creationId xmlns:a16="http://schemas.microsoft.com/office/drawing/2014/main" id="{9C44DEBD-A25A-8B48-A226-697FB18AF442}"/>
              </a:ext>
            </a:extLst>
          </p:cNvPr>
          <p:cNvCxnSpPr>
            <a:cxnSpLocks/>
          </p:cNvCxnSpPr>
          <p:nvPr/>
        </p:nvCxnSpPr>
        <p:spPr>
          <a:xfrm>
            <a:off x="455033" y="1796446"/>
            <a:ext cx="2605667"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Picture Placeholder 4">
            <a:extLst>
              <a:ext uri="{FF2B5EF4-FFF2-40B4-BE49-F238E27FC236}">
                <a16:creationId xmlns:a16="http://schemas.microsoft.com/office/drawing/2014/main" id="{26C36BB4-7861-7C41-B201-2A8E530F1E80}"/>
              </a:ext>
            </a:extLst>
          </p:cNvPr>
          <p:cNvSpPr>
            <a:spLocks noGrp="1"/>
          </p:cNvSpPr>
          <p:nvPr>
            <p:ph type="pic" sz="quarter" idx="24" hasCustomPrompt="1"/>
          </p:nvPr>
        </p:nvSpPr>
        <p:spPr>
          <a:xfrm>
            <a:off x="462863" y="1985922"/>
            <a:ext cx="457200" cy="457200"/>
          </a:xfrm>
        </p:spPr>
        <p:txBody>
          <a:bodyPr anchor="ctr"/>
          <a:lstStyle>
            <a:lvl1pPr marL="0" indent="0" algn="ctr">
              <a:buNone/>
              <a:defRPr sz="1400"/>
            </a:lvl1pPr>
          </a:lstStyle>
          <a:p>
            <a:r>
              <a:rPr lang="en-US"/>
              <a:t>ICON</a:t>
            </a:r>
          </a:p>
        </p:txBody>
      </p:sp>
      <p:sp>
        <p:nvSpPr>
          <p:cNvPr id="29" name="Picture Placeholder 4">
            <a:extLst>
              <a:ext uri="{FF2B5EF4-FFF2-40B4-BE49-F238E27FC236}">
                <a16:creationId xmlns:a16="http://schemas.microsoft.com/office/drawing/2014/main" id="{F8686031-06EA-4944-BAD1-416556D7EC05}"/>
              </a:ext>
            </a:extLst>
          </p:cNvPr>
          <p:cNvSpPr>
            <a:spLocks noGrp="1"/>
          </p:cNvSpPr>
          <p:nvPr>
            <p:ph type="pic" sz="quarter" idx="25" hasCustomPrompt="1"/>
          </p:nvPr>
        </p:nvSpPr>
        <p:spPr>
          <a:xfrm>
            <a:off x="3372316" y="1985922"/>
            <a:ext cx="457200" cy="457200"/>
          </a:xfrm>
        </p:spPr>
        <p:txBody>
          <a:bodyPr anchor="ctr"/>
          <a:lstStyle>
            <a:lvl1pPr marL="0" indent="0" algn="ctr">
              <a:buNone/>
              <a:defRPr sz="1400"/>
            </a:lvl1pPr>
          </a:lstStyle>
          <a:p>
            <a:r>
              <a:rPr lang="en-US"/>
              <a:t>ICON</a:t>
            </a:r>
          </a:p>
        </p:txBody>
      </p:sp>
      <p:sp>
        <p:nvSpPr>
          <p:cNvPr id="30" name="Picture Placeholder 4">
            <a:extLst>
              <a:ext uri="{FF2B5EF4-FFF2-40B4-BE49-F238E27FC236}">
                <a16:creationId xmlns:a16="http://schemas.microsoft.com/office/drawing/2014/main" id="{FC727694-F2C1-FC42-B8B6-25EBFE31DA50}"/>
              </a:ext>
            </a:extLst>
          </p:cNvPr>
          <p:cNvSpPr>
            <a:spLocks noGrp="1"/>
          </p:cNvSpPr>
          <p:nvPr>
            <p:ph type="pic" sz="quarter" idx="26" hasCustomPrompt="1"/>
          </p:nvPr>
        </p:nvSpPr>
        <p:spPr>
          <a:xfrm>
            <a:off x="6260989" y="1985922"/>
            <a:ext cx="457200" cy="457200"/>
          </a:xfrm>
        </p:spPr>
        <p:txBody>
          <a:bodyPr anchor="ctr"/>
          <a:lstStyle>
            <a:lvl1pPr marL="0" indent="0" algn="ctr">
              <a:buNone/>
              <a:defRPr sz="1400"/>
            </a:lvl1pPr>
          </a:lstStyle>
          <a:p>
            <a:r>
              <a:rPr lang="en-US"/>
              <a:t>ICON</a:t>
            </a:r>
          </a:p>
        </p:txBody>
      </p:sp>
      <p:sp>
        <p:nvSpPr>
          <p:cNvPr id="31" name="Picture Placeholder 4">
            <a:extLst>
              <a:ext uri="{FF2B5EF4-FFF2-40B4-BE49-F238E27FC236}">
                <a16:creationId xmlns:a16="http://schemas.microsoft.com/office/drawing/2014/main" id="{E298053B-0C5C-0045-BBB8-D897D93D3680}"/>
              </a:ext>
            </a:extLst>
          </p:cNvPr>
          <p:cNvSpPr>
            <a:spLocks noGrp="1"/>
          </p:cNvSpPr>
          <p:nvPr>
            <p:ph type="pic" sz="quarter" idx="27" hasCustomPrompt="1"/>
          </p:nvPr>
        </p:nvSpPr>
        <p:spPr>
          <a:xfrm>
            <a:off x="9156589" y="1985922"/>
            <a:ext cx="457200" cy="457200"/>
          </a:xfrm>
        </p:spPr>
        <p:txBody>
          <a:bodyPr anchor="ctr"/>
          <a:lstStyle>
            <a:lvl1pPr marL="0" indent="0" algn="ctr">
              <a:buNone/>
              <a:defRPr sz="1400"/>
            </a:lvl1pPr>
          </a:lstStyle>
          <a:p>
            <a:r>
              <a:rPr lang="en-US"/>
              <a:t>ICON</a:t>
            </a:r>
          </a:p>
        </p:txBody>
      </p:sp>
      <p:cxnSp>
        <p:nvCxnSpPr>
          <p:cNvPr id="23" name="Straight Connector 22">
            <a:extLst>
              <a:ext uri="{FF2B5EF4-FFF2-40B4-BE49-F238E27FC236}">
                <a16:creationId xmlns:a16="http://schemas.microsoft.com/office/drawing/2014/main" id="{6F9168C0-C759-3A4C-92F4-88DF415B0582}"/>
              </a:ext>
            </a:extLst>
          </p:cNvPr>
          <p:cNvCxnSpPr>
            <a:cxnSpLocks/>
          </p:cNvCxnSpPr>
          <p:nvPr userDrawn="1"/>
        </p:nvCxnSpPr>
        <p:spPr>
          <a:xfrm>
            <a:off x="455033" y="1795893"/>
            <a:ext cx="2605667"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99E8CDC1-D84D-4A43-81EC-749EAA752DB3}"/>
              </a:ext>
            </a:extLst>
          </p:cNvPr>
          <p:cNvCxnSpPr>
            <a:cxnSpLocks/>
          </p:cNvCxnSpPr>
          <p:nvPr userDrawn="1"/>
        </p:nvCxnSpPr>
        <p:spPr>
          <a:xfrm>
            <a:off x="3355589" y="1795893"/>
            <a:ext cx="2605667"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36B93566-7D7E-3B43-BF99-971E2A49D136}"/>
              </a:ext>
            </a:extLst>
          </p:cNvPr>
          <p:cNvCxnSpPr>
            <a:cxnSpLocks/>
          </p:cNvCxnSpPr>
          <p:nvPr userDrawn="1"/>
        </p:nvCxnSpPr>
        <p:spPr>
          <a:xfrm>
            <a:off x="6256145" y="1795893"/>
            <a:ext cx="2605667"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5A9FD28A-B0D7-B94D-95CA-60383D4EF900}"/>
              </a:ext>
            </a:extLst>
          </p:cNvPr>
          <p:cNvCxnSpPr>
            <a:cxnSpLocks/>
          </p:cNvCxnSpPr>
          <p:nvPr userDrawn="1"/>
        </p:nvCxnSpPr>
        <p:spPr>
          <a:xfrm>
            <a:off x="9156701" y="1795893"/>
            <a:ext cx="2605667"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24201086-87B5-4C4C-90EF-4103D0D3E150}"/>
              </a:ext>
            </a:extLst>
          </p:cNvPr>
          <p:cNvSpPr/>
          <p:nvPr userDrawn="1"/>
        </p:nvSpPr>
        <p:spPr>
          <a:xfrm>
            <a:off x="457201" y="5533813"/>
            <a:ext cx="11271939" cy="61555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cxnSp>
        <p:nvCxnSpPr>
          <p:cNvPr id="34" name="Straight Connector 33">
            <a:extLst>
              <a:ext uri="{FF2B5EF4-FFF2-40B4-BE49-F238E27FC236}">
                <a16:creationId xmlns:a16="http://schemas.microsoft.com/office/drawing/2014/main" id="{4ED4A06C-7B8E-6F43-A083-18DCA67026C0}"/>
              </a:ext>
            </a:extLst>
          </p:cNvPr>
          <p:cNvCxnSpPr>
            <a:cxnSpLocks/>
          </p:cNvCxnSpPr>
          <p:nvPr userDrawn="1"/>
        </p:nvCxnSpPr>
        <p:spPr>
          <a:xfrm>
            <a:off x="455033" y="1796446"/>
            <a:ext cx="2605667"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41547039"/>
      </p:ext>
    </p:extLst>
  </p:cSld>
  <p:clrMapOvr>
    <a:masterClrMapping/>
  </p:clrMapOvr>
  <p:extLst>
    <p:ext uri="{DCECCB84-F9BA-43D5-87BE-67443E8EF086}">
      <p15:sldGuideLst xmlns:p15="http://schemas.microsoft.com/office/powerpoint/2012/main">
        <p15:guide id="1" pos="2472">
          <p15:clr>
            <a:srgbClr val="FBAE40"/>
          </p15:clr>
        </p15:guide>
        <p15:guide id="2" pos="2736">
          <p15:clr>
            <a:srgbClr val="FBAE40"/>
          </p15:clr>
        </p15:guide>
        <p15:guide id="3" pos="4920">
          <p15:clr>
            <a:srgbClr val="FBAE40"/>
          </p15:clr>
        </p15:guide>
        <p15:guide id="4" pos="5208">
          <p15:clr>
            <a:srgbClr val="FBAE40"/>
          </p15:clr>
        </p15:guide>
        <p15:guide id="5" orient="horz" pos="1416">
          <p15:clr>
            <a:srgbClr val="FBAE4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p:cSld name="31_4clum-title-sub-boldlft-icons-bullet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2A2FBF-B86B-E744-B218-BE770BC8BB7F}"/>
              </a:ext>
            </a:extLst>
          </p:cNvPr>
          <p:cNvSpPr>
            <a:spLocks noGrp="1"/>
          </p:cNvSpPr>
          <p:nvPr>
            <p:ph type="title"/>
          </p:nvPr>
        </p:nvSpPr>
        <p:spPr>
          <a:xfrm>
            <a:off x="462863" y="467226"/>
            <a:ext cx="11266276" cy="332783"/>
          </a:xfrm>
          <a:prstGeom prst="rect">
            <a:avLst/>
          </a:prstGeom>
        </p:spPr>
        <p:txBody>
          <a:bodyPr vert="horz" lIns="0" tIns="0" rIns="0" bIns="0" rtlCol="0" anchor="t" anchorCtr="0">
            <a:spAutoFit/>
          </a:bodyPr>
          <a:lstStyle>
            <a:lvl1pPr>
              <a:defRPr lang="en-US" dirty="0">
                <a:cs typeface="Suisse Int'l Bold" panose="020B0504000000000000" pitchFamily="34" charset="-78"/>
              </a:defRPr>
            </a:lvl1pPr>
          </a:lstStyle>
          <a:p>
            <a:pPr lvl="0"/>
            <a:r>
              <a:rPr lang="en-US"/>
              <a:t>Click to edit Master title style</a:t>
            </a:r>
          </a:p>
        </p:txBody>
      </p:sp>
      <p:sp>
        <p:nvSpPr>
          <p:cNvPr id="3" name="Text Placeholder 6">
            <a:extLst>
              <a:ext uri="{FF2B5EF4-FFF2-40B4-BE49-F238E27FC236}">
                <a16:creationId xmlns:a16="http://schemas.microsoft.com/office/drawing/2014/main" id="{A64F3B46-765A-7C44-AD6C-C8C5CAC2A4C7}"/>
              </a:ext>
            </a:extLst>
          </p:cNvPr>
          <p:cNvSpPr>
            <a:spLocks noGrp="1"/>
          </p:cNvSpPr>
          <p:nvPr>
            <p:ph type="body" sz="quarter" idx="15"/>
          </p:nvPr>
        </p:nvSpPr>
        <p:spPr>
          <a:xfrm>
            <a:off x="458792" y="869855"/>
            <a:ext cx="11274425" cy="276999"/>
          </a:xfrm>
          <a:prstGeom prst="rect">
            <a:avLst/>
          </a:prstGeom>
        </p:spPr>
        <p:txBody>
          <a:bodyPr>
            <a:spAutoFit/>
          </a:bodyPr>
          <a:lstStyle>
            <a:lvl1pPr marL="0" indent="0">
              <a:buNone/>
              <a:defRPr sz="1800" b="0" i="0">
                <a:latin typeface="SuisseIntl-Light" panose="020B0304000000000000" pitchFamily="34" charset="-78"/>
                <a:cs typeface="SuisseIntl-Light" panose="020B0304000000000000" pitchFamily="34" charset="-78"/>
              </a:defRPr>
            </a:lvl1pPr>
          </a:lstStyle>
          <a:p>
            <a:pPr lvl="0"/>
            <a:r>
              <a:rPr lang="en-US"/>
              <a:t>Click to edit Master text styles</a:t>
            </a:r>
          </a:p>
        </p:txBody>
      </p:sp>
      <p:cxnSp>
        <p:nvCxnSpPr>
          <p:cNvPr id="8" name="Straight Connector 7">
            <a:extLst>
              <a:ext uri="{FF2B5EF4-FFF2-40B4-BE49-F238E27FC236}">
                <a16:creationId xmlns:a16="http://schemas.microsoft.com/office/drawing/2014/main" id="{EF519C5F-ABFD-7441-BF6C-2DA453E56585}"/>
              </a:ext>
            </a:extLst>
          </p:cNvPr>
          <p:cNvCxnSpPr>
            <a:cxnSpLocks/>
          </p:cNvCxnSpPr>
          <p:nvPr/>
        </p:nvCxnSpPr>
        <p:spPr>
          <a:xfrm>
            <a:off x="6367183" y="1595804"/>
            <a:ext cx="0" cy="43434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5134B54B-9962-844C-8BF5-322953196D60}"/>
              </a:ext>
            </a:extLst>
          </p:cNvPr>
          <p:cNvCxnSpPr>
            <a:cxnSpLocks/>
          </p:cNvCxnSpPr>
          <p:nvPr/>
        </p:nvCxnSpPr>
        <p:spPr>
          <a:xfrm>
            <a:off x="9195547" y="1595804"/>
            <a:ext cx="0" cy="43434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Text Placeholder 18">
            <a:extLst>
              <a:ext uri="{FF2B5EF4-FFF2-40B4-BE49-F238E27FC236}">
                <a16:creationId xmlns:a16="http://schemas.microsoft.com/office/drawing/2014/main" id="{69EACB1D-0C03-A342-8EB5-634C390608AC}"/>
              </a:ext>
            </a:extLst>
          </p:cNvPr>
          <p:cNvSpPr>
            <a:spLocks noGrp="1"/>
          </p:cNvSpPr>
          <p:nvPr>
            <p:ph type="body" sz="quarter" idx="16"/>
          </p:nvPr>
        </p:nvSpPr>
        <p:spPr>
          <a:xfrm>
            <a:off x="3875073" y="2228460"/>
            <a:ext cx="2234377" cy="347663"/>
          </a:xfrm>
        </p:spPr>
        <p:txBody>
          <a:bodyPr/>
          <a:lstStyle>
            <a:lvl1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1pPr>
            <a:lvl2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2pPr>
            <a:lvl3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3pPr>
            <a:lvl4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4pPr>
            <a:lvl5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a:solidFill>
                  <a:schemeClr val="tx1"/>
                </a:solidFill>
                <a:latin typeface="Suisse Int'l Bold" panose="020B0504000000000000" pitchFamily="34" charset="-78"/>
                <a:ea typeface="+mn-ea"/>
                <a:cs typeface="Suisse Int'l Bold" panose="020B0504000000000000" pitchFamily="34" charset="-78"/>
              </a:defRPr>
            </a:lvl5pPr>
          </a:lstStyle>
          <a:p>
            <a:pPr lvl="0"/>
            <a:r>
              <a:rPr lang="en-US"/>
              <a:t>Click to edit Master text styles</a:t>
            </a:r>
          </a:p>
        </p:txBody>
      </p:sp>
      <p:sp>
        <p:nvSpPr>
          <p:cNvPr id="21" name="Text Placeholder 18">
            <a:extLst>
              <a:ext uri="{FF2B5EF4-FFF2-40B4-BE49-F238E27FC236}">
                <a16:creationId xmlns:a16="http://schemas.microsoft.com/office/drawing/2014/main" id="{751CAE0E-92E8-BB47-8CB4-B43533BD132B}"/>
              </a:ext>
            </a:extLst>
          </p:cNvPr>
          <p:cNvSpPr>
            <a:spLocks noGrp="1"/>
          </p:cNvSpPr>
          <p:nvPr>
            <p:ph type="body" sz="quarter" idx="17"/>
          </p:nvPr>
        </p:nvSpPr>
        <p:spPr>
          <a:xfrm>
            <a:off x="6667973" y="2215725"/>
            <a:ext cx="2238465" cy="347663"/>
          </a:xfrm>
        </p:spPr>
        <p:txBody>
          <a:bodyPr/>
          <a:lstStyle>
            <a:lvl1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1pPr>
            <a:lvl2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2pPr>
            <a:lvl3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3pPr>
            <a:lvl4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4pPr>
            <a:lvl5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a:solidFill>
                  <a:schemeClr val="tx1"/>
                </a:solidFill>
                <a:latin typeface="Suisse Int'l Bold" panose="020B0504000000000000" pitchFamily="34" charset="-78"/>
                <a:ea typeface="+mn-ea"/>
                <a:cs typeface="Suisse Int'l Bold" panose="020B0504000000000000" pitchFamily="34" charset="-78"/>
              </a:defRPr>
            </a:lvl5pPr>
          </a:lstStyle>
          <a:p>
            <a:pPr lvl="0"/>
            <a:r>
              <a:rPr lang="en-US"/>
              <a:t>Click to edit Master text styles</a:t>
            </a:r>
          </a:p>
        </p:txBody>
      </p:sp>
      <p:sp>
        <p:nvSpPr>
          <p:cNvPr id="22" name="Text Placeholder 18">
            <a:extLst>
              <a:ext uri="{FF2B5EF4-FFF2-40B4-BE49-F238E27FC236}">
                <a16:creationId xmlns:a16="http://schemas.microsoft.com/office/drawing/2014/main" id="{981A9404-9D5D-F849-A113-69BFF45D3224}"/>
              </a:ext>
            </a:extLst>
          </p:cNvPr>
          <p:cNvSpPr>
            <a:spLocks noGrp="1"/>
          </p:cNvSpPr>
          <p:nvPr>
            <p:ph type="body" sz="quarter" idx="18"/>
          </p:nvPr>
        </p:nvSpPr>
        <p:spPr>
          <a:xfrm>
            <a:off x="9482420" y="2215725"/>
            <a:ext cx="2247899" cy="347663"/>
          </a:xfrm>
        </p:spPr>
        <p:txBody>
          <a:bodyPr/>
          <a:lstStyle>
            <a:lvl1pPr marL="0" marR="0" indent="0" algn="l" defTabSz="914332" rtl="0" eaLnBrk="1" fontAlgn="auto" latinLnBrk="0" hangingPunct="1">
              <a:lnSpc>
                <a:spcPct val="100000"/>
              </a:lnSpc>
              <a:spcBef>
                <a:spcPts val="0"/>
              </a:spcBef>
              <a:spcAft>
                <a:spcPts val="800"/>
              </a:spcAft>
              <a:buClr>
                <a:schemeClr val="accent1"/>
              </a:buClr>
              <a:buSzPct val="80000"/>
              <a:buFont typeface="Arial" panose="020B0604020202020204" pitchFamily="34" charset="0"/>
              <a:buNone/>
              <a:tabLst/>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1pPr>
            <a:lvl2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2pPr>
            <a:lvl3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3pPr>
            <a:lvl4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smtClean="0">
                <a:solidFill>
                  <a:schemeClr val="tx1"/>
                </a:solidFill>
                <a:latin typeface="Suisse Int'l Bold" panose="020B0504000000000000" pitchFamily="34" charset="-78"/>
                <a:ea typeface="+mn-ea"/>
                <a:cs typeface="Suisse Int'l Bold" panose="020B0504000000000000" pitchFamily="34" charset="-78"/>
              </a:defRPr>
            </a:lvl4pPr>
            <a:lvl5pPr marL="0" indent="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None/>
              <a:defRPr lang="en-US" sz="1800" b="1" i="0" kern="1200" dirty="0">
                <a:solidFill>
                  <a:schemeClr val="tx1"/>
                </a:solidFill>
                <a:latin typeface="Suisse Int'l Bold" panose="020B0504000000000000" pitchFamily="34" charset="-78"/>
                <a:ea typeface="+mn-ea"/>
                <a:cs typeface="Suisse Int'l Bold" panose="020B0504000000000000" pitchFamily="34" charset="-78"/>
              </a:defRPr>
            </a:lvl5pPr>
          </a:lstStyle>
          <a:p>
            <a:pPr marL="0" marR="0" lvl="0" indent="0" algn="l" defTabSz="914332" rtl="0" eaLnBrk="1" fontAlgn="auto" latinLnBrk="0" hangingPunct="1">
              <a:lnSpc>
                <a:spcPct val="100000"/>
              </a:lnSpc>
              <a:spcBef>
                <a:spcPts val="0"/>
              </a:spcBef>
              <a:spcAft>
                <a:spcPts val="800"/>
              </a:spcAft>
              <a:buClr>
                <a:schemeClr val="accent1"/>
              </a:buClr>
              <a:buSzPct val="80000"/>
              <a:buFont typeface="Arial" panose="020B0604020202020204" pitchFamily="34" charset="0"/>
              <a:buNone/>
              <a:tabLst/>
              <a:defRPr/>
            </a:pPr>
            <a:r>
              <a:rPr lang="en-US" sz="1800" b="1">
                <a:latin typeface="Suisse Int'l Bold" panose="020B0504000000000000" pitchFamily="34" charset="-78"/>
                <a:cs typeface="Suisse Int'l Bold" panose="020B0504000000000000" pitchFamily="34" charset="-78"/>
              </a:rPr>
              <a:t>Click to edit Master text styles</a:t>
            </a:r>
          </a:p>
        </p:txBody>
      </p:sp>
      <p:sp>
        <p:nvSpPr>
          <p:cNvPr id="25" name="Text Placeholder 23">
            <a:extLst>
              <a:ext uri="{FF2B5EF4-FFF2-40B4-BE49-F238E27FC236}">
                <a16:creationId xmlns:a16="http://schemas.microsoft.com/office/drawing/2014/main" id="{35702F25-E4C4-224B-B061-88B3CC33B29F}"/>
              </a:ext>
            </a:extLst>
          </p:cNvPr>
          <p:cNvSpPr>
            <a:spLocks noGrp="1"/>
          </p:cNvSpPr>
          <p:nvPr>
            <p:ph type="body" sz="quarter" idx="19"/>
          </p:nvPr>
        </p:nvSpPr>
        <p:spPr>
          <a:xfrm>
            <a:off x="3854829" y="2858778"/>
            <a:ext cx="2254619" cy="3075290"/>
          </a:xfrm>
        </p:spPr>
        <p:txBody>
          <a:bodyPr lIns="0" tIns="0" rIns="0" bIns="0"/>
          <a:lstStyle>
            <a:lvl1pPr>
              <a:defRPr lang="en-US" sz="1100" dirty="0" smtClean="0"/>
            </a:lvl1pPr>
          </a:lstStyle>
          <a:p>
            <a:pPr marL="192710" lvl="0" indent="-192710">
              <a:lnSpc>
                <a:spcPct val="120000"/>
              </a:lnSpc>
            </a:pPr>
            <a:r>
              <a:rPr lang="en-US"/>
              <a:t>Click to edit Master text styles</a:t>
            </a:r>
          </a:p>
        </p:txBody>
      </p:sp>
      <p:sp>
        <p:nvSpPr>
          <p:cNvPr id="26" name="Text Placeholder 23">
            <a:extLst>
              <a:ext uri="{FF2B5EF4-FFF2-40B4-BE49-F238E27FC236}">
                <a16:creationId xmlns:a16="http://schemas.microsoft.com/office/drawing/2014/main" id="{30EFA778-5DF5-1A4F-A742-2A1F3E44018E}"/>
              </a:ext>
            </a:extLst>
          </p:cNvPr>
          <p:cNvSpPr>
            <a:spLocks noGrp="1"/>
          </p:cNvSpPr>
          <p:nvPr>
            <p:ph type="body" sz="quarter" idx="20"/>
          </p:nvPr>
        </p:nvSpPr>
        <p:spPr>
          <a:xfrm>
            <a:off x="6651816" y="2846048"/>
            <a:ext cx="2290933" cy="3088025"/>
          </a:xfrm>
        </p:spPr>
        <p:txBody>
          <a:bodyPr lIns="0" tIns="0" rIns="0" bIns="0"/>
          <a:lstStyle>
            <a:lvl1pPr>
              <a:defRPr lang="en-US" sz="1100" dirty="0" smtClean="0"/>
            </a:lvl1pPr>
          </a:lstStyle>
          <a:p>
            <a:pPr marL="192710" lvl="0" indent="-192710">
              <a:lnSpc>
                <a:spcPct val="120000"/>
              </a:lnSpc>
            </a:pPr>
            <a:r>
              <a:rPr lang="en-US"/>
              <a:t>Click to edit Master text styles</a:t>
            </a:r>
          </a:p>
        </p:txBody>
      </p:sp>
      <p:sp>
        <p:nvSpPr>
          <p:cNvPr id="27" name="Text Placeholder 23">
            <a:extLst>
              <a:ext uri="{FF2B5EF4-FFF2-40B4-BE49-F238E27FC236}">
                <a16:creationId xmlns:a16="http://schemas.microsoft.com/office/drawing/2014/main" id="{77E42A4D-11C7-8646-B6A9-86B7D6C7DE7B}"/>
              </a:ext>
            </a:extLst>
          </p:cNvPr>
          <p:cNvSpPr>
            <a:spLocks noGrp="1"/>
          </p:cNvSpPr>
          <p:nvPr>
            <p:ph type="body" sz="quarter" idx="21"/>
          </p:nvPr>
        </p:nvSpPr>
        <p:spPr>
          <a:xfrm>
            <a:off x="9475702" y="2846048"/>
            <a:ext cx="2295409" cy="3088025"/>
          </a:xfrm>
        </p:spPr>
        <p:txBody>
          <a:bodyPr lIns="0" tIns="0" rIns="0" bIns="0"/>
          <a:lstStyle>
            <a:lvl1pPr>
              <a:defRPr lang="en-US" sz="1100" dirty="0" smtClean="0"/>
            </a:lvl1pPr>
          </a:lstStyle>
          <a:p>
            <a:pPr marL="192710" lvl="0" indent="-192710">
              <a:lnSpc>
                <a:spcPct val="120000"/>
              </a:lnSpc>
            </a:pPr>
            <a:r>
              <a:rPr lang="en-US"/>
              <a:t>Click to edit Master text styles</a:t>
            </a:r>
          </a:p>
        </p:txBody>
      </p:sp>
      <p:sp>
        <p:nvSpPr>
          <p:cNvPr id="30" name="Text Placeholder 29">
            <a:extLst>
              <a:ext uri="{FF2B5EF4-FFF2-40B4-BE49-F238E27FC236}">
                <a16:creationId xmlns:a16="http://schemas.microsoft.com/office/drawing/2014/main" id="{06E73167-C545-8345-905C-008EA96D12C7}"/>
              </a:ext>
            </a:extLst>
          </p:cNvPr>
          <p:cNvSpPr>
            <a:spLocks noGrp="1"/>
          </p:cNvSpPr>
          <p:nvPr>
            <p:ph type="body" sz="quarter" idx="22"/>
          </p:nvPr>
        </p:nvSpPr>
        <p:spPr>
          <a:xfrm>
            <a:off x="458789" y="1604531"/>
            <a:ext cx="2717523" cy="1241512"/>
          </a:xfrm>
        </p:spPr>
        <p:txBody>
          <a:bodyPr/>
          <a:lstStyle>
            <a:lvl1pPr marL="0" indent="0" algn="l" defTabSz="914332" rtl="0" eaLnBrk="1" latinLnBrk="0" hangingPunct="1">
              <a:spcAft>
                <a:spcPts val="1000"/>
              </a:spcAft>
              <a:buClr>
                <a:schemeClr val="accent1"/>
              </a:buClr>
              <a:buSzPct val="140000"/>
              <a:buNone/>
              <a:defRPr lang="en-US" sz="2000" b="1" kern="1200" dirty="0">
                <a:solidFill>
                  <a:schemeClr val="tx1"/>
                </a:solidFill>
                <a:latin typeface="Suisse Int'l Bold" panose="020B0504000000000000" pitchFamily="34" charset="-78"/>
                <a:ea typeface="+mn-ea"/>
                <a:cs typeface="Suisse Int'l Bold" panose="020B0504000000000000" pitchFamily="34" charset="-78"/>
              </a:defRPr>
            </a:lvl1pPr>
            <a:lvl2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2pPr>
            <a:lvl3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3pPr>
            <a:lvl4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4pPr>
            <a:lvl5pPr>
              <a:defRPr lang="en-US" sz="2400" b="1" kern="1200" dirty="0">
                <a:solidFill>
                  <a:schemeClr val="tx1"/>
                </a:solidFill>
                <a:latin typeface="Suisse Int'l Bold" panose="020B0504000000000000" pitchFamily="34" charset="-78"/>
                <a:ea typeface="+mn-ea"/>
                <a:cs typeface="Suisse Int'l Bold" panose="020B0504000000000000" pitchFamily="34" charset="-78"/>
              </a:defRPr>
            </a:lvl5pPr>
          </a:lstStyle>
          <a:p>
            <a:pPr lvl="0"/>
            <a:r>
              <a:rPr lang="en-US"/>
              <a:t>Click to edit Master text styles</a:t>
            </a:r>
          </a:p>
        </p:txBody>
      </p:sp>
      <p:sp>
        <p:nvSpPr>
          <p:cNvPr id="31" name="Text Placeholder 29">
            <a:extLst>
              <a:ext uri="{FF2B5EF4-FFF2-40B4-BE49-F238E27FC236}">
                <a16:creationId xmlns:a16="http://schemas.microsoft.com/office/drawing/2014/main" id="{457A5290-CB98-C146-8B04-9E19A32B2F94}"/>
              </a:ext>
            </a:extLst>
          </p:cNvPr>
          <p:cNvSpPr>
            <a:spLocks noGrp="1"/>
          </p:cNvSpPr>
          <p:nvPr>
            <p:ph type="body" sz="quarter" idx="23"/>
          </p:nvPr>
        </p:nvSpPr>
        <p:spPr>
          <a:xfrm>
            <a:off x="458789" y="3119717"/>
            <a:ext cx="2717523" cy="2814350"/>
          </a:xfrm>
        </p:spPr>
        <p:txBody>
          <a:bodyPr/>
          <a:lstStyle>
            <a:lvl1pPr marL="0" indent="0" algn="l" defTabSz="914332" rtl="0" eaLnBrk="1" latinLnBrk="0" hangingPunct="1">
              <a:spcAft>
                <a:spcPts val="1000"/>
              </a:spcAft>
              <a:buClr>
                <a:schemeClr val="accent1"/>
              </a:buClr>
              <a:buSzPct val="140000"/>
              <a:buFontTx/>
              <a:buNone/>
              <a:defRPr lang="en-US" sz="1200" kern="1200" dirty="0">
                <a:solidFill>
                  <a:schemeClr val="tx1"/>
                </a:solidFill>
                <a:latin typeface="SuisseIntl-Light" panose="020B0304000000000000" pitchFamily="34" charset="-78"/>
                <a:ea typeface="+mn-ea"/>
                <a:cs typeface="SuisseIntl-Light" panose="020B0304000000000000" pitchFamily="34" charset="-78"/>
              </a:defRPr>
            </a:lvl1pPr>
            <a:lvl2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2pPr>
            <a:lvl3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3pPr>
            <a:lvl4pPr>
              <a:defRPr lang="en-US" sz="2400" b="1" kern="1200" dirty="0" smtClean="0">
                <a:solidFill>
                  <a:schemeClr val="tx1"/>
                </a:solidFill>
                <a:latin typeface="Suisse Int'l Bold" panose="020B0504000000000000" pitchFamily="34" charset="-78"/>
                <a:ea typeface="+mn-ea"/>
                <a:cs typeface="Suisse Int'l Bold" panose="020B0504000000000000" pitchFamily="34" charset="-78"/>
              </a:defRPr>
            </a:lvl4pPr>
            <a:lvl5pPr>
              <a:defRPr lang="en-US" sz="2400" b="1" kern="1200" dirty="0">
                <a:solidFill>
                  <a:schemeClr val="tx1"/>
                </a:solidFill>
                <a:latin typeface="Suisse Int'l Bold" panose="020B0504000000000000" pitchFamily="34" charset="-78"/>
                <a:ea typeface="+mn-ea"/>
                <a:cs typeface="Suisse Int'l Bold" panose="020B0504000000000000" pitchFamily="34" charset="-78"/>
              </a:defRPr>
            </a:lvl5pPr>
          </a:lstStyle>
          <a:p>
            <a:pPr lvl="0"/>
            <a:r>
              <a:rPr lang="en-US"/>
              <a:t>Click to edit Master text styles</a:t>
            </a:r>
          </a:p>
        </p:txBody>
      </p:sp>
      <p:sp>
        <p:nvSpPr>
          <p:cNvPr id="5" name="Picture Placeholder 4">
            <a:extLst>
              <a:ext uri="{FF2B5EF4-FFF2-40B4-BE49-F238E27FC236}">
                <a16:creationId xmlns:a16="http://schemas.microsoft.com/office/drawing/2014/main" id="{6CB846B2-3455-B44D-8840-2E82775B506B}"/>
              </a:ext>
            </a:extLst>
          </p:cNvPr>
          <p:cNvSpPr>
            <a:spLocks noGrp="1"/>
          </p:cNvSpPr>
          <p:nvPr>
            <p:ph type="pic" sz="quarter" idx="24" hasCustomPrompt="1"/>
          </p:nvPr>
        </p:nvSpPr>
        <p:spPr>
          <a:xfrm>
            <a:off x="3886319" y="1621892"/>
            <a:ext cx="457200" cy="457200"/>
          </a:xfrm>
        </p:spPr>
        <p:txBody>
          <a:bodyPr anchor="ctr"/>
          <a:lstStyle>
            <a:lvl1pPr marL="0" indent="0" algn="ctr">
              <a:buNone/>
              <a:defRPr sz="1400"/>
            </a:lvl1pPr>
          </a:lstStyle>
          <a:p>
            <a:r>
              <a:rPr lang="en-US"/>
              <a:t>ICON</a:t>
            </a:r>
          </a:p>
        </p:txBody>
      </p:sp>
      <p:sp>
        <p:nvSpPr>
          <p:cNvPr id="40" name="Picture Placeholder 4">
            <a:extLst>
              <a:ext uri="{FF2B5EF4-FFF2-40B4-BE49-F238E27FC236}">
                <a16:creationId xmlns:a16="http://schemas.microsoft.com/office/drawing/2014/main" id="{F13E91F4-7684-254F-AC1E-341C9197F376}"/>
              </a:ext>
            </a:extLst>
          </p:cNvPr>
          <p:cNvSpPr>
            <a:spLocks noGrp="1"/>
          </p:cNvSpPr>
          <p:nvPr>
            <p:ph type="pic" sz="quarter" idx="25" hasCustomPrompt="1"/>
          </p:nvPr>
        </p:nvSpPr>
        <p:spPr>
          <a:xfrm>
            <a:off x="6642967" y="1609157"/>
            <a:ext cx="457200" cy="457200"/>
          </a:xfrm>
        </p:spPr>
        <p:txBody>
          <a:bodyPr anchor="ctr"/>
          <a:lstStyle>
            <a:lvl1pPr marL="0" indent="0" algn="ctr">
              <a:buNone/>
              <a:defRPr sz="1400"/>
            </a:lvl1pPr>
          </a:lstStyle>
          <a:p>
            <a:r>
              <a:rPr lang="en-US"/>
              <a:t>ICON</a:t>
            </a:r>
          </a:p>
        </p:txBody>
      </p:sp>
      <p:sp>
        <p:nvSpPr>
          <p:cNvPr id="41" name="Picture Placeholder 4">
            <a:extLst>
              <a:ext uri="{FF2B5EF4-FFF2-40B4-BE49-F238E27FC236}">
                <a16:creationId xmlns:a16="http://schemas.microsoft.com/office/drawing/2014/main" id="{8C5FFEE9-39A2-434B-B781-F5963952FF1C}"/>
              </a:ext>
            </a:extLst>
          </p:cNvPr>
          <p:cNvSpPr>
            <a:spLocks noGrp="1"/>
          </p:cNvSpPr>
          <p:nvPr>
            <p:ph type="pic" sz="quarter" idx="26" hasCustomPrompt="1"/>
          </p:nvPr>
        </p:nvSpPr>
        <p:spPr>
          <a:xfrm>
            <a:off x="9466849" y="1609157"/>
            <a:ext cx="457200" cy="457200"/>
          </a:xfrm>
        </p:spPr>
        <p:txBody>
          <a:bodyPr anchor="ctr"/>
          <a:lstStyle>
            <a:lvl1pPr marL="0" indent="0" algn="ctr">
              <a:buNone/>
              <a:defRPr sz="1400"/>
            </a:lvl1pPr>
          </a:lstStyle>
          <a:p>
            <a:r>
              <a:rPr lang="en-US"/>
              <a:t>ICON</a:t>
            </a:r>
          </a:p>
        </p:txBody>
      </p:sp>
      <p:cxnSp>
        <p:nvCxnSpPr>
          <p:cNvPr id="17" name="Straight Connector 16">
            <a:extLst>
              <a:ext uri="{FF2B5EF4-FFF2-40B4-BE49-F238E27FC236}">
                <a16:creationId xmlns:a16="http://schemas.microsoft.com/office/drawing/2014/main" id="{84191CCA-DFAE-114C-8076-DD3C9476580D}"/>
              </a:ext>
            </a:extLst>
          </p:cNvPr>
          <p:cNvCxnSpPr>
            <a:cxnSpLocks/>
          </p:cNvCxnSpPr>
          <p:nvPr userDrawn="1"/>
        </p:nvCxnSpPr>
        <p:spPr>
          <a:xfrm>
            <a:off x="6367183" y="1595804"/>
            <a:ext cx="0" cy="43434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903F7DC0-F545-9C46-99E3-C0E19E157087}"/>
              </a:ext>
            </a:extLst>
          </p:cNvPr>
          <p:cNvCxnSpPr>
            <a:cxnSpLocks/>
          </p:cNvCxnSpPr>
          <p:nvPr userDrawn="1"/>
        </p:nvCxnSpPr>
        <p:spPr>
          <a:xfrm>
            <a:off x="9195547" y="1595804"/>
            <a:ext cx="0" cy="43434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90803020"/>
      </p:ext>
    </p:extLst>
  </p:cSld>
  <p:clrMapOvr>
    <a:masterClrMapping/>
  </p:clrMapOvr>
  <p:extLst>
    <p:ext uri="{DCECCB84-F9BA-43D5-87BE-67443E8EF086}">
      <p15:sldGuideLst xmlns:p15="http://schemas.microsoft.com/office/powerpoint/2012/main">
        <p15:guide id="1" orient="horz" pos="4104">
          <p15:clr>
            <a:srgbClr val="FBAE40"/>
          </p15:clr>
        </p15:guide>
      </p15:sldGuideLst>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p:cSld name="32_2clum-title-bigsub-bullets">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E3C3EDE5-413E-4B44-9684-2E87C59146A2}"/>
              </a:ext>
            </a:extLst>
          </p:cNvPr>
          <p:cNvSpPr>
            <a:spLocks noGrp="1"/>
          </p:cNvSpPr>
          <p:nvPr>
            <p:ph sz="quarter" idx="11"/>
          </p:nvPr>
        </p:nvSpPr>
        <p:spPr>
          <a:xfrm>
            <a:off x="460777" y="2247902"/>
            <a:ext cx="5406627" cy="3695699"/>
          </a:xfrm>
        </p:spPr>
        <p:txBody>
          <a:bodyPr vert="horz" lIns="0" tIns="0" rIns="0" bIns="0" rtlCol="0">
            <a:noAutofit/>
          </a:bodyPr>
          <a:lstStyle>
            <a:lvl1pPr>
              <a:defRPr lang="en-US" sz="1600"/>
            </a:lvl1pPr>
            <a:lvl2pPr>
              <a:defRPr lang="en-US" sz="1400"/>
            </a:lvl2pPr>
            <a:lvl3pPr>
              <a:defRPr lang="en-US" sz="1200"/>
            </a:lvl3pPr>
            <a:lvl4pPr>
              <a:defRPr lang="en-US" sz="1200"/>
            </a:lvl4pPr>
            <a:lvl5pPr>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BDEF83B5-67B6-B341-A3CD-4DF83853A924}"/>
              </a:ext>
            </a:extLst>
          </p:cNvPr>
          <p:cNvSpPr>
            <a:spLocks noGrp="1"/>
          </p:cNvSpPr>
          <p:nvPr>
            <p:ph sz="quarter" idx="12"/>
          </p:nvPr>
        </p:nvSpPr>
        <p:spPr>
          <a:xfrm>
            <a:off x="6324602" y="2247902"/>
            <a:ext cx="5406625" cy="3695699"/>
          </a:xfrm>
        </p:spPr>
        <p:txBody>
          <a:bodyPr vert="horz" lIns="0" tIns="0" rIns="0" bIns="0" rtlCol="0">
            <a:noAutofit/>
          </a:bodyPr>
          <a:lstStyle>
            <a:lvl1pPr>
              <a:defRPr lang="en-US" sz="1600"/>
            </a:lvl1pPr>
            <a:lvl2pPr>
              <a:defRPr lang="en-US" sz="1400"/>
            </a:lvl2pPr>
            <a:lvl3pPr>
              <a:defRPr lang="en-US" sz="1200"/>
            </a:lvl3pPr>
            <a:lvl4pPr>
              <a:defRPr lang="en-US" sz="1200"/>
            </a:lvl4pPr>
            <a:lvl5pPr>
              <a:defRPr lang="en-US" sz="1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1">
            <a:extLst>
              <a:ext uri="{FF2B5EF4-FFF2-40B4-BE49-F238E27FC236}">
                <a16:creationId xmlns:a16="http://schemas.microsoft.com/office/drawing/2014/main" id="{EBBF4447-C89B-4DD8-A245-380FD385773E}"/>
              </a:ext>
            </a:extLst>
          </p:cNvPr>
          <p:cNvSpPr>
            <a:spLocks noGrp="1"/>
          </p:cNvSpPr>
          <p:nvPr>
            <p:ph type="title"/>
          </p:nvPr>
        </p:nvSpPr>
        <p:spPr>
          <a:xfrm>
            <a:off x="468524" y="467225"/>
            <a:ext cx="11274024" cy="332783"/>
          </a:xfrm>
          <a:prstGeom prst="rect">
            <a:avLst/>
          </a:prstGeom>
        </p:spPr>
        <p:txBody>
          <a:bodyPr vert="horz" lIns="0" tIns="0" rIns="0" bIns="0" rtlCol="0" anchor="t" anchorCtr="0">
            <a:spAutoFit/>
          </a:bodyPr>
          <a:lstStyle>
            <a:lvl1pPr>
              <a:defRPr lang="en-US" dirty="0">
                <a:cs typeface="Suisse Int'l Bold" panose="020B0504000000000000" pitchFamily="34" charset="-78"/>
              </a:defRPr>
            </a:lvl1pPr>
          </a:lstStyle>
          <a:p>
            <a:pPr lvl="0"/>
            <a:r>
              <a:rPr lang="en-US"/>
              <a:t>Click to edit Master title style</a:t>
            </a:r>
          </a:p>
        </p:txBody>
      </p:sp>
      <p:sp>
        <p:nvSpPr>
          <p:cNvPr id="3" name="Footer Placeholder 2">
            <a:extLst>
              <a:ext uri="{FF2B5EF4-FFF2-40B4-BE49-F238E27FC236}">
                <a16:creationId xmlns:a16="http://schemas.microsoft.com/office/drawing/2014/main" id="{4F3EFA58-E305-4566-A6E8-C9AA15BC26A0}"/>
              </a:ext>
            </a:extLst>
          </p:cNvPr>
          <p:cNvSpPr>
            <a:spLocks noGrp="1"/>
          </p:cNvSpPr>
          <p:nvPr>
            <p:ph type="ftr" sz="quarter" idx="14"/>
          </p:nvPr>
        </p:nvSpPr>
        <p:spPr>
          <a:xfrm>
            <a:off x="6096004" y="6153379"/>
            <a:ext cx="4877289" cy="482196"/>
          </a:xfrm>
          <a:prstGeom prst="rect">
            <a:avLst/>
          </a:prstGeom>
        </p:spPr>
        <p:txBody>
          <a:bodyPr/>
          <a:lstStyle/>
          <a:p>
            <a:endParaRPr lang="en-US"/>
          </a:p>
        </p:txBody>
      </p:sp>
      <p:sp>
        <p:nvSpPr>
          <p:cNvPr id="8" name="Text Placeholder 6">
            <a:extLst>
              <a:ext uri="{FF2B5EF4-FFF2-40B4-BE49-F238E27FC236}">
                <a16:creationId xmlns:a16="http://schemas.microsoft.com/office/drawing/2014/main" id="{6993DAA5-806A-4184-A7E6-0FC1CC70A05C}"/>
              </a:ext>
            </a:extLst>
          </p:cNvPr>
          <p:cNvSpPr>
            <a:spLocks noGrp="1"/>
          </p:cNvSpPr>
          <p:nvPr>
            <p:ph type="body" sz="quarter" idx="15"/>
          </p:nvPr>
        </p:nvSpPr>
        <p:spPr>
          <a:xfrm>
            <a:off x="457204" y="1333500"/>
            <a:ext cx="11274425" cy="704850"/>
          </a:xfrm>
        </p:spPr>
        <p:txBody>
          <a:bodyPr/>
          <a:lstStyle>
            <a:lvl1pPr marL="0" indent="0">
              <a:buNone/>
              <a:defRPr sz="2400"/>
            </a:lvl1pPr>
          </a:lstStyle>
          <a:p>
            <a:pPr lvl="0"/>
            <a:r>
              <a:rPr lang="en-US"/>
              <a:t>Click to edit Master text styles</a:t>
            </a:r>
          </a:p>
        </p:txBody>
      </p:sp>
    </p:spTree>
    <p:extLst>
      <p:ext uri="{BB962C8B-B14F-4D97-AF65-F5344CB8AC3E}">
        <p14:creationId xmlns:p14="http://schemas.microsoft.com/office/powerpoint/2010/main" val="2803734735"/>
      </p:ext>
    </p:extLst>
  </p:cSld>
  <p:clrMapOvr>
    <a:masterClrMapping/>
  </p:clrMapOvr>
  <p:extLst>
    <p:ext uri="{DCECCB84-F9BA-43D5-87BE-67443E8EF086}">
      <p15:sldGuideLst xmlns:p15="http://schemas.microsoft.com/office/powerpoint/2012/main">
        <p15:guide id="1" pos="3696">
          <p15:clr>
            <a:srgbClr val="FBAE40"/>
          </p15:clr>
        </p15:guide>
        <p15:guide id="2" pos="3984">
          <p15:clr>
            <a:srgbClr val="FBAE40"/>
          </p15:clr>
        </p15:guide>
        <p15:guide id="3" orient="horz" pos="1416">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p:cSld name="33_2clum-title-2rows">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E3C3EDE5-413E-4B44-9684-2E87C59146A2}"/>
              </a:ext>
            </a:extLst>
          </p:cNvPr>
          <p:cNvSpPr>
            <a:spLocks noGrp="1"/>
          </p:cNvSpPr>
          <p:nvPr>
            <p:ph sz="quarter" idx="11"/>
          </p:nvPr>
        </p:nvSpPr>
        <p:spPr>
          <a:xfrm>
            <a:off x="457201" y="1333500"/>
            <a:ext cx="5410200" cy="2095500"/>
          </a:xfrm>
        </p:spPr>
        <p:txBody>
          <a:bodyPr vert="horz" lIns="0" tIns="0" rIns="0" bIns="0" rtlCol="0">
            <a:noAutofit/>
          </a:bodyPr>
          <a:lstStyle>
            <a:lvl1pPr>
              <a:defRPr lang="en-US" sz="1600" dirty="0"/>
            </a:lvl1pPr>
            <a:lvl2pPr>
              <a:defRPr lang="en-US" sz="1400" dirty="0"/>
            </a:lvl2pPr>
            <a:lvl3pPr>
              <a:defRPr lang="en-US" sz="1200" dirty="0"/>
            </a:lvl3pPr>
            <a:lvl4pPr>
              <a:defRPr lang="en-US" sz="1200" dirty="0"/>
            </a:lvl4pPr>
            <a:lvl5pPr>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1">
            <a:extLst>
              <a:ext uri="{FF2B5EF4-FFF2-40B4-BE49-F238E27FC236}">
                <a16:creationId xmlns:a16="http://schemas.microsoft.com/office/drawing/2014/main" id="{8A9731C2-9A16-4D77-820F-98B9F4998CA9}"/>
              </a:ext>
            </a:extLst>
          </p:cNvPr>
          <p:cNvSpPr>
            <a:spLocks noGrp="1"/>
          </p:cNvSpPr>
          <p:nvPr>
            <p:ph type="title"/>
          </p:nvPr>
        </p:nvSpPr>
        <p:spPr>
          <a:xfrm>
            <a:off x="468524" y="467225"/>
            <a:ext cx="11274024" cy="332783"/>
          </a:xfrm>
          <a:prstGeom prst="rect">
            <a:avLst/>
          </a:prstGeom>
        </p:spPr>
        <p:txBody>
          <a:bodyPr vert="horz" lIns="0" tIns="0" rIns="0" bIns="0" rtlCol="0" anchor="t" anchorCtr="0">
            <a:spAutoFit/>
          </a:bodyPr>
          <a:lstStyle>
            <a:lvl1pPr>
              <a:defRPr lang="en-US">
                <a:cs typeface="Suisse Int'l Bold" panose="020B0504000000000000" pitchFamily="34" charset="-78"/>
              </a:defRPr>
            </a:lvl1pPr>
          </a:lstStyle>
          <a:p>
            <a:pPr lvl="0"/>
            <a:r>
              <a:rPr lang="en-US"/>
              <a:t>Click to edit Master title style</a:t>
            </a:r>
          </a:p>
        </p:txBody>
      </p:sp>
      <p:sp>
        <p:nvSpPr>
          <p:cNvPr id="8" name="Content Placeholder 4">
            <a:extLst>
              <a:ext uri="{FF2B5EF4-FFF2-40B4-BE49-F238E27FC236}">
                <a16:creationId xmlns:a16="http://schemas.microsoft.com/office/drawing/2014/main" id="{EC0C38B8-8380-4F43-BA86-9CF539A5AE97}"/>
              </a:ext>
            </a:extLst>
          </p:cNvPr>
          <p:cNvSpPr>
            <a:spLocks noGrp="1"/>
          </p:cNvSpPr>
          <p:nvPr>
            <p:ph sz="quarter" idx="14"/>
          </p:nvPr>
        </p:nvSpPr>
        <p:spPr>
          <a:xfrm>
            <a:off x="457200" y="3848100"/>
            <a:ext cx="5410200" cy="2095500"/>
          </a:xfrm>
        </p:spPr>
        <p:txBody>
          <a:bodyPr vert="horz" lIns="0" tIns="0" rIns="0" bIns="0" rtlCol="0">
            <a:noAutofit/>
          </a:bodyPr>
          <a:lstStyle>
            <a:lvl1pPr>
              <a:defRPr lang="en-US" sz="1600"/>
            </a:lvl1pPr>
            <a:lvl2pPr>
              <a:defRPr lang="en-US" sz="1400"/>
            </a:lvl2pPr>
            <a:lvl3pPr>
              <a:defRPr lang="en-US" sz="1200"/>
            </a:lvl3pPr>
            <a:lvl4pPr>
              <a:defRPr lang="en-US" sz="1200"/>
            </a:lvl4pPr>
            <a:lvl5pPr>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ontent Placeholder 4">
            <a:extLst>
              <a:ext uri="{FF2B5EF4-FFF2-40B4-BE49-F238E27FC236}">
                <a16:creationId xmlns:a16="http://schemas.microsoft.com/office/drawing/2014/main" id="{E7C767F7-CE39-4374-8A66-8C43080B00D0}"/>
              </a:ext>
            </a:extLst>
          </p:cNvPr>
          <p:cNvSpPr>
            <a:spLocks noGrp="1"/>
          </p:cNvSpPr>
          <p:nvPr>
            <p:ph sz="quarter" idx="15"/>
          </p:nvPr>
        </p:nvSpPr>
        <p:spPr>
          <a:xfrm>
            <a:off x="6324600" y="1333500"/>
            <a:ext cx="5410200" cy="2095500"/>
          </a:xfrm>
        </p:spPr>
        <p:txBody>
          <a:bodyPr vert="horz" lIns="0" tIns="0" rIns="0" bIns="0" rtlCol="0">
            <a:noAutofit/>
          </a:bodyPr>
          <a:lstStyle>
            <a:lvl1pPr>
              <a:defRPr lang="en-US" sz="1600"/>
            </a:lvl1pPr>
            <a:lvl2pPr>
              <a:defRPr lang="en-US" sz="1400"/>
            </a:lvl2pPr>
            <a:lvl3pPr>
              <a:defRPr lang="en-US" sz="1200"/>
            </a:lvl3pPr>
            <a:lvl4pPr>
              <a:defRPr lang="en-US" sz="1200"/>
            </a:lvl4pPr>
            <a:lvl5pPr>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Content Placeholder 4">
            <a:extLst>
              <a:ext uri="{FF2B5EF4-FFF2-40B4-BE49-F238E27FC236}">
                <a16:creationId xmlns:a16="http://schemas.microsoft.com/office/drawing/2014/main" id="{22192B87-B6C5-4471-86F7-7C5F65562346}"/>
              </a:ext>
            </a:extLst>
          </p:cNvPr>
          <p:cNvSpPr>
            <a:spLocks noGrp="1"/>
          </p:cNvSpPr>
          <p:nvPr>
            <p:ph sz="quarter" idx="16"/>
          </p:nvPr>
        </p:nvSpPr>
        <p:spPr>
          <a:xfrm>
            <a:off x="6324605" y="3848100"/>
            <a:ext cx="5410199" cy="2095500"/>
          </a:xfrm>
        </p:spPr>
        <p:txBody>
          <a:bodyPr vert="horz" lIns="0" tIns="0" rIns="0" bIns="0" rtlCol="0">
            <a:noAutofit/>
          </a:bodyPr>
          <a:lstStyle>
            <a:lvl1pPr>
              <a:defRPr lang="en-US" sz="1600"/>
            </a:lvl1pPr>
            <a:lvl2pPr>
              <a:defRPr lang="en-US" sz="1400"/>
            </a:lvl2pPr>
            <a:lvl3pPr>
              <a:defRPr lang="en-US" sz="1200"/>
            </a:lvl3pPr>
            <a:lvl4pPr>
              <a:defRPr lang="en-US" sz="1200"/>
            </a:lvl4pPr>
            <a:lvl5pPr>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Footer Placeholder 2">
            <a:extLst>
              <a:ext uri="{FF2B5EF4-FFF2-40B4-BE49-F238E27FC236}">
                <a16:creationId xmlns:a16="http://schemas.microsoft.com/office/drawing/2014/main" id="{497DDD48-6FA8-4EB0-A345-4F982FC676AD}"/>
              </a:ext>
            </a:extLst>
          </p:cNvPr>
          <p:cNvSpPr>
            <a:spLocks noGrp="1"/>
          </p:cNvSpPr>
          <p:nvPr>
            <p:ph type="ftr" sz="quarter" idx="17"/>
          </p:nvPr>
        </p:nvSpPr>
        <p:spPr>
          <a:xfrm>
            <a:off x="6096004" y="6153379"/>
            <a:ext cx="4877289" cy="482196"/>
          </a:xfrm>
          <a:prstGeom prst="rect">
            <a:avLst/>
          </a:prstGeom>
        </p:spPr>
        <p:txBody>
          <a:bodyPr/>
          <a:lstStyle/>
          <a:p>
            <a:endParaRPr lang="en-US"/>
          </a:p>
        </p:txBody>
      </p:sp>
    </p:spTree>
    <p:extLst>
      <p:ext uri="{BB962C8B-B14F-4D97-AF65-F5344CB8AC3E}">
        <p14:creationId xmlns:p14="http://schemas.microsoft.com/office/powerpoint/2010/main" val="12973244"/>
      </p:ext>
    </p:extLst>
  </p:cSld>
  <p:clrMapOvr>
    <a:masterClrMapping/>
  </p:clrMapOvr>
  <p:extLst>
    <p:ext uri="{DCECCB84-F9BA-43D5-87BE-67443E8EF086}">
      <p15:sldGuideLst xmlns:p15="http://schemas.microsoft.com/office/powerpoint/2012/main">
        <p15:guide id="1" pos="3696">
          <p15:clr>
            <a:srgbClr val="FBAE40"/>
          </p15:clr>
        </p15:guide>
        <p15:guide id="2" pos="3984">
          <p15:clr>
            <a:srgbClr val="FBAE40"/>
          </p15:clr>
        </p15:guide>
        <p15:guide id="3" orient="horz" pos="2160">
          <p15:clr>
            <a:srgbClr val="FBAE40"/>
          </p15:clr>
        </p15:guide>
        <p15:guide id="4" orient="horz" pos="2424">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p:cSld name="24_wide-title-sub-cont">
    <p:spTree>
      <p:nvGrpSpPr>
        <p:cNvPr id="1" name=""/>
        <p:cNvGrpSpPr/>
        <p:nvPr/>
      </p:nvGrpSpPr>
      <p:grpSpPr>
        <a:xfrm>
          <a:off x="0" y="0"/>
          <a:ext cx="0" cy="0"/>
          <a:chOff x="0" y="0"/>
          <a:chExt cx="0" cy="0"/>
        </a:xfrm>
      </p:grpSpPr>
      <p:sp>
        <p:nvSpPr>
          <p:cNvPr id="13" name="Content Placeholder 12">
            <a:extLst>
              <a:ext uri="{FF2B5EF4-FFF2-40B4-BE49-F238E27FC236}">
                <a16:creationId xmlns:a16="http://schemas.microsoft.com/office/drawing/2014/main" id="{117F1452-28F9-B04F-BFDB-9DACC55F3A03}"/>
              </a:ext>
            </a:extLst>
          </p:cNvPr>
          <p:cNvSpPr>
            <a:spLocks noGrp="1"/>
          </p:cNvSpPr>
          <p:nvPr>
            <p:ph sz="quarter" idx="10"/>
          </p:nvPr>
        </p:nvSpPr>
        <p:spPr>
          <a:xfrm>
            <a:off x="468527" y="1543279"/>
            <a:ext cx="11266276" cy="4610100"/>
          </a:xfrm>
        </p:spPr>
        <p:txBody>
          <a:bodyPr vert="horz" lIns="0" tIns="0" rIns="0" bIns="0" rtlCol="0">
            <a:noAutofit/>
          </a:bodyPr>
          <a:lstStyle>
            <a:lvl1pPr>
              <a:defRPr lang="en-US" sz="1600" dirty="0"/>
            </a:lvl1pPr>
            <a:lvl2pPr>
              <a:defRPr lang="en-US" sz="1400" dirty="0"/>
            </a:lvl2pPr>
            <a:lvl3pPr>
              <a:defRPr lang="en-US" sz="1200" dirty="0"/>
            </a:lvl3pPr>
            <a:lvl4pPr>
              <a:defRPr lang="en-US" sz="1200" dirty="0"/>
            </a:lvl4pPr>
            <a:lvl5pPr>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itle 1">
            <a:extLst>
              <a:ext uri="{FF2B5EF4-FFF2-40B4-BE49-F238E27FC236}">
                <a16:creationId xmlns:a16="http://schemas.microsoft.com/office/drawing/2014/main" id="{14DA66A4-30AA-E54E-BBD7-21A70B2FFFDE}"/>
              </a:ext>
            </a:extLst>
          </p:cNvPr>
          <p:cNvSpPr>
            <a:spLocks noGrp="1"/>
          </p:cNvSpPr>
          <p:nvPr>
            <p:ph type="title"/>
          </p:nvPr>
        </p:nvSpPr>
        <p:spPr>
          <a:xfrm>
            <a:off x="469791" y="467226"/>
            <a:ext cx="11266276" cy="332783"/>
          </a:xfrm>
          <a:prstGeom prst="rect">
            <a:avLst/>
          </a:prstGeom>
        </p:spPr>
        <p:txBody>
          <a:bodyPr vert="horz" lIns="0" tIns="0" rIns="0" bIns="0" rtlCol="0" anchor="t" anchorCtr="0">
            <a:spAutoFit/>
          </a:bodyPr>
          <a:lstStyle>
            <a:lvl1pPr>
              <a:defRPr lang="en-US" dirty="0">
                <a:cs typeface="Suisse Int'l Bold" panose="020B0504000000000000" pitchFamily="34" charset="-78"/>
              </a:defRPr>
            </a:lvl1pPr>
          </a:lstStyle>
          <a:p>
            <a:pPr lvl="0"/>
            <a:r>
              <a:rPr lang="en-US"/>
              <a:t>Click to edit Master title style</a:t>
            </a:r>
          </a:p>
        </p:txBody>
      </p:sp>
      <p:sp>
        <p:nvSpPr>
          <p:cNvPr id="7" name="Text Placeholder 6">
            <a:extLst>
              <a:ext uri="{FF2B5EF4-FFF2-40B4-BE49-F238E27FC236}">
                <a16:creationId xmlns:a16="http://schemas.microsoft.com/office/drawing/2014/main" id="{81271A4D-0EE8-6E4C-B04F-BBA7FBA7C926}"/>
              </a:ext>
            </a:extLst>
          </p:cNvPr>
          <p:cNvSpPr>
            <a:spLocks noGrp="1"/>
          </p:cNvSpPr>
          <p:nvPr>
            <p:ph type="body" sz="quarter" idx="15"/>
          </p:nvPr>
        </p:nvSpPr>
        <p:spPr>
          <a:xfrm>
            <a:off x="465720" y="869855"/>
            <a:ext cx="11274425" cy="307777"/>
          </a:xfrm>
          <a:prstGeom prst="rect">
            <a:avLst/>
          </a:prstGeom>
        </p:spPr>
        <p:txBody>
          <a:bodyPr>
            <a:spAutoFit/>
          </a:bodyPr>
          <a:lstStyle>
            <a:lvl1pPr marL="0" indent="0">
              <a:buNone/>
              <a:defRPr sz="2000" b="0" i="0">
                <a:latin typeface="SuisseIntl-Light" panose="020B0304000000000000" pitchFamily="34" charset="-78"/>
                <a:cs typeface="SuisseIntl-Light" panose="020B0304000000000000" pitchFamily="34" charset="-78"/>
              </a:defRPr>
            </a:lvl1pPr>
          </a:lstStyle>
          <a:p>
            <a:pPr lvl="0"/>
            <a:r>
              <a:rPr lang="en-US"/>
              <a:t>Click to edit Master text styles</a:t>
            </a:r>
          </a:p>
        </p:txBody>
      </p:sp>
    </p:spTree>
    <p:extLst>
      <p:ext uri="{BB962C8B-B14F-4D97-AF65-F5344CB8AC3E}">
        <p14:creationId xmlns:p14="http://schemas.microsoft.com/office/powerpoint/2010/main" val="2320966828"/>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cSld name="35_wide-title-sub-spacelef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58BF1445-35D7-40FA-B21E-D05E26F2CF99}"/>
              </a:ext>
            </a:extLst>
          </p:cNvPr>
          <p:cNvSpPr>
            <a:spLocks noGrp="1"/>
          </p:cNvSpPr>
          <p:nvPr>
            <p:ph idx="1" hasCustomPrompt="1"/>
          </p:nvPr>
        </p:nvSpPr>
        <p:spPr>
          <a:xfrm>
            <a:off x="468527" y="1917754"/>
            <a:ext cx="7492900" cy="4025846"/>
          </a:xfrm>
        </p:spPr>
        <p:txBody>
          <a:bodyPr/>
          <a:lstStyle>
            <a:lvl1pPr>
              <a:defRPr sz="1600" b="0" i="0" kern="1200" baseline="0" dirty="0">
                <a:solidFill>
                  <a:schemeClr val="tx1"/>
                </a:solidFill>
                <a:latin typeface="SuisseIntl-Light" panose="020B0304000000000000" pitchFamily="34" charset="-78"/>
                <a:ea typeface="+mn-ea"/>
                <a:cs typeface="SuisseIntl-Light" panose="020B0304000000000000" pitchFamily="34" charset="-78"/>
              </a:defRPr>
            </a:lvl1pPr>
          </a:lstStyle>
          <a:p>
            <a:pPr lvl="0"/>
            <a:r>
              <a:t>Click to add text or choose an icon below to insert other content</a:t>
            </a:r>
          </a:p>
          <a:p>
            <a:pPr lvl="1"/>
            <a:r>
              <a:t>Second level</a:t>
            </a:r>
          </a:p>
          <a:p>
            <a:pPr lvl="2"/>
            <a:r>
              <a:t>Third level</a:t>
            </a:r>
          </a:p>
          <a:p>
            <a:pPr lvl="3"/>
            <a:r>
              <a:t>Fourth level</a:t>
            </a:r>
          </a:p>
          <a:p>
            <a:pPr lvl="4"/>
            <a:r>
              <a:t>Fifth level</a:t>
            </a:r>
          </a:p>
        </p:txBody>
      </p:sp>
      <p:sp>
        <p:nvSpPr>
          <p:cNvPr id="7" name="Text Placeholder 19">
            <a:extLst>
              <a:ext uri="{FF2B5EF4-FFF2-40B4-BE49-F238E27FC236}">
                <a16:creationId xmlns:a16="http://schemas.microsoft.com/office/drawing/2014/main" id="{7CD910DF-3A9B-468D-B5D2-5590C237626E}"/>
              </a:ext>
            </a:extLst>
          </p:cNvPr>
          <p:cNvSpPr>
            <a:spLocks noGrp="1"/>
          </p:cNvSpPr>
          <p:nvPr>
            <p:ph type="body" sz="quarter" idx="16" hasCustomPrompt="1"/>
          </p:nvPr>
        </p:nvSpPr>
        <p:spPr>
          <a:xfrm>
            <a:off x="475451" y="1358905"/>
            <a:ext cx="7492900" cy="325437"/>
          </a:xfrm>
        </p:spPr>
        <p:txBody>
          <a:bodyPr>
            <a:noAutofit/>
          </a:bodyPr>
          <a:lstStyle>
            <a:lvl1pPr marL="0" indent="0">
              <a:lnSpc>
                <a:spcPct val="100000"/>
              </a:lnSpc>
              <a:spcBef>
                <a:spcPts val="0"/>
              </a:spcBef>
              <a:buNone/>
              <a:defRPr sz="2000"/>
            </a:lvl1pPr>
            <a:lvl2pPr marL="0" indent="0">
              <a:lnSpc>
                <a:spcPct val="100000"/>
              </a:lnSpc>
              <a:spcBef>
                <a:spcPts val="0"/>
              </a:spcBef>
              <a:buNone/>
              <a:defRPr sz="2000"/>
            </a:lvl2pPr>
            <a:lvl3pPr marL="0" indent="0">
              <a:lnSpc>
                <a:spcPct val="100000"/>
              </a:lnSpc>
              <a:spcBef>
                <a:spcPts val="0"/>
              </a:spcBef>
              <a:buNone/>
              <a:defRPr sz="2000"/>
            </a:lvl3pPr>
            <a:lvl4pPr marL="0" indent="0">
              <a:lnSpc>
                <a:spcPct val="100000"/>
              </a:lnSpc>
              <a:spcBef>
                <a:spcPts val="0"/>
              </a:spcBef>
              <a:buNone/>
              <a:defRPr sz="2000"/>
            </a:lvl4pPr>
            <a:lvl5pPr marL="0" indent="0">
              <a:lnSpc>
                <a:spcPct val="100000"/>
              </a:lnSpc>
              <a:spcBef>
                <a:spcPts val="0"/>
              </a:spcBef>
              <a:buNone/>
              <a:defRPr sz="2000"/>
            </a:lvl5pPr>
            <a:lvl6pPr marL="0" indent="0">
              <a:lnSpc>
                <a:spcPct val="100000"/>
              </a:lnSpc>
              <a:spcBef>
                <a:spcPts val="0"/>
              </a:spcBef>
              <a:buNone/>
              <a:defRPr sz="2000"/>
            </a:lvl6pPr>
            <a:lvl7pPr marL="0" indent="0">
              <a:lnSpc>
                <a:spcPct val="100000"/>
              </a:lnSpc>
              <a:spcBef>
                <a:spcPts val="0"/>
              </a:spcBef>
              <a:buNone/>
              <a:defRPr sz="2000"/>
            </a:lvl7pPr>
            <a:lvl8pPr marL="0" indent="0">
              <a:lnSpc>
                <a:spcPct val="100000"/>
              </a:lnSpc>
              <a:spcBef>
                <a:spcPts val="0"/>
              </a:spcBef>
              <a:buNone/>
              <a:defRPr sz="2000"/>
            </a:lvl8pPr>
            <a:lvl9pPr marL="0" indent="0">
              <a:lnSpc>
                <a:spcPct val="100000"/>
              </a:lnSpc>
              <a:spcBef>
                <a:spcPts val="0"/>
              </a:spcBef>
              <a:buNone/>
              <a:defRPr sz="2000"/>
            </a:lvl9pPr>
          </a:lstStyle>
          <a:p>
            <a:pPr lvl="0"/>
            <a:r>
              <a:t>Optional subtitle</a:t>
            </a:r>
          </a:p>
        </p:txBody>
      </p:sp>
      <p:sp>
        <p:nvSpPr>
          <p:cNvPr id="8" name="Text Placeholder 4">
            <a:extLst>
              <a:ext uri="{FF2B5EF4-FFF2-40B4-BE49-F238E27FC236}">
                <a16:creationId xmlns:a16="http://schemas.microsoft.com/office/drawing/2014/main" id="{56F4A785-7A30-A146-ACB4-A2F713DA2532}"/>
              </a:ext>
            </a:extLst>
          </p:cNvPr>
          <p:cNvSpPr>
            <a:spLocks noGrp="1"/>
          </p:cNvSpPr>
          <p:nvPr>
            <p:ph type="body" sz="quarter" idx="26"/>
          </p:nvPr>
        </p:nvSpPr>
        <p:spPr>
          <a:xfrm>
            <a:off x="464524" y="465670"/>
            <a:ext cx="11280775" cy="332783"/>
          </a:xfrm>
        </p:spPr>
        <p:txBody>
          <a:bodyPr vert="horz" lIns="0" tIns="0" rIns="0" bIns="0" rtlCol="0" anchor="t" anchorCtr="0">
            <a:spAutoFit/>
          </a:bodyPr>
          <a:lstStyle>
            <a:lvl1pPr>
              <a:defRPr lang="en-US" sz="2400" dirty="0">
                <a:latin typeface="Suisse Int'l Bold" panose="020B0504000000000000" pitchFamily="34" charset="-78"/>
                <a:ea typeface="+mj-ea"/>
                <a:cs typeface="Suisse Int'l Bold" panose="020B0504000000000000" pitchFamily="34" charset="-78"/>
              </a:defRPr>
            </a:lvl1pPr>
          </a:lstStyle>
          <a:p>
            <a:pPr lvl="0">
              <a:lnSpc>
                <a:spcPct val="90000"/>
              </a:lnSpc>
              <a:spcBef>
                <a:spcPct val="0"/>
              </a:spcBef>
              <a:buNone/>
            </a:pPr>
            <a:r>
              <a:rPr lang="en-US"/>
              <a:t>Click to edit Master text styles</a:t>
            </a:r>
          </a:p>
        </p:txBody>
      </p:sp>
    </p:spTree>
    <p:extLst>
      <p:ext uri="{BB962C8B-B14F-4D97-AF65-F5344CB8AC3E}">
        <p14:creationId xmlns:p14="http://schemas.microsoft.com/office/powerpoint/2010/main" val="34227555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2clum50/50-title-sub">
    <p:spTree>
      <p:nvGrpSpPr>
        <p:cNvPr id="1" name=""/>
        <p:cNvGrpSpPr/>
        <p:nvPr/>
      </p:nvGrpSpPr>
      <p:grpSpPr>
        <a:xfrm>
          <a:off x="0" y="0"/>
          <a:ext cx="0" cy="0"/>
          <a:chOff x="0" y="0"/>
          <a:chExt cx="0" cy="0"/>
        </a:xfrm>
      </p:grpSpPr>
      <p:cxnSp>
        <p:nvCxnSpPr>
          <p:cNvPr id="7" name="Straight Connector 6">
            <a:extLst>
              <a:ext uri="{FF2B5EF4-FFF2-40B4-BE49-F238E27FC236}">
                <a16:creationId xmlns:a16="http://schemas.microsoft.com/office/drawing/2014/main" id="{1AA2DC1C-EE5C-844B-8BC7-9029B2851ABC}"/>
              </a:ext>
            </a:extLst>
          </p:cNvPr>
          <p:cNvCxnSpPr>
            <a:cxnSpLocks/>
          </p:cNvCxnSpPr>
          <p:nvPr/>
        </p:nvCxnSpPr>
        <p:spPr>
          <a:xfrm>
            <a:off x="455614" y="1338263"/>
            <a:ext cx="54483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23F0D72-1776-5A4D-B133-B2154E189BCB}"/>
              </a:ext>
            </a:extLst>
          </p:cNvPr>
          <p:cNvCxnSpPr>
            <a:cxnSpLocks/>
          </p:cNvCxnSpPr>
          <p:nvPr userDrawn="1"/>
        </p:nvCxnSpPr>
        <p:spPr>
          <a:xfrm>
            <a:off x="455614" y="1338263"/>
            <a:ext cx="54483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A5D46259-E511-9742-8BBA-E0A54E1ABBF9}"/>
              </a:ext>
            </a:extLst>
          </p:cNvPr>
          <p:cNvCxnSpPr>
            <a:cxnSpLocks/>
          </p:cNvCxnSpPr>
          <p:nvPr userDrawn="1"/>
        </p:nvCxnSpPr>
        <p:spPr>
          <a:xfrm>
            <a:off x="6297614" y="1338263"/>
            <a:ext cx="54483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40453DB-2668-D74B-86EA-92E3D428C1EE}"/>
              </a:ext>
            </a:extLst>
          </p:cNvPr>
          <p:cNvCxnSpPr>
            <a:cxnSpLocks/>
          </p:cNvCxnSpPr>
          <p:nvPr userDrawn="1"/>
        </p:nvCxnSpPr>
        <p:spPr>
          <a:xfrm>
            <a:off x="6297614" y="1338263"/>
            <a:ext cx="54483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Content Placeholder 12"/>
          <p:cNvSpPr>
            <a:spLocks noGrp="1"/>
          </p:cNvSpPr>
          <p:nvPr>
            <p:ph sz="quarter" idx="10"/>
          </p:nvPr>
        </p:nvSpPr>
        <p:spPr>
          <a:xfrm>
            <a:off x="455612" y="2340701"/>
            <a:ext cx="5449888" cy="3602901"/>
          </a:xfrm>
        </p:spPr>
        <p:txBody>
          <a:bodyPr rtlCol="0">
            <a:noAutofit/>
          </a:bodyPr>
          <a:lstStyle>
            <a:lvl1pPr>
              <a:defRPr lang="en-US" dirty="0" smtClean="0">
                <a:latin typeface="+mn-lt"/>
              </a:defRPr>
            </a:lvl1pPr>
            <a:lvl2pPr>
              <a:lnSpc>
                <a:spcPct val="110000"/>
              </a:lnSpc>
              <a:defRPr lang="en-US" sz="1050" dirty="0" smtClean="0">
                <a:latin typeface="+mn-lt"/>
              </a:defRPr>
            </a:lvl2pPr>
            <a:lvl3pPr>
              <a:defRPr lang="en-US" dirty="0" smtClean="0">
                <a:latin typeface="+mn-lt"/>
              </a:defRPr>
            </a:lvl3pPr>
            <a:lvl4pPr>
              <a:defRPr lang="en-US" dirty="0" smtClean="0">
                <a:latin typeface="+mn-lt"/>
              </a:defRPr>
            </a:lvl4pPr>
            <a:lvl5pPr>
              <a:defRPr lang="en-US" dirty="0">
                <a:latin typeface="+mn-lt"/>
              </a:defRPr>
            </a:lvl5pPr>
          </a:lstStyle>
          <a:p>
            <a:pPr lvl="0"/>
            <a:r>
              <a:rPr lang="en-US"/>
              <a:t>Click to edit Master text styles</a:t>
            </a:r>
          </a:p>
        </p:txBody>
      </p:sp>
      <p:sp>
        <p:nvSpPr>
          <p:cNvPr id="9" name="Title 1"/>
          <p:cNvSpPr>
            <a:spLocks noGrp="1"/>
          </p:cNvSpPr>
          <p:nvPr>
            <p:ph type="title"/>
          </p:nvPr>
        </p:nvSpPr>
        <p:spPr>
          <a:xfrm>
            <a:off x="457201" y="457202"/>
            <a:ext cx="11266276" cy="249299"/>
          </a:xfrm>
          <a:prstGeom prst="rect">
            <a:avLst/>
          </a:prstGeom>
        </p:spPr>
        <p:txBody>
          <a:bodyPr>
            <a:spAutoFit/>
          </a:bodyPr>
          <a:lstStyle>
            <a:lvl1pPr>
              <a:defRPr sz="1800" b="1" i="0">
                <a:latin typeface="+mj-lt"/>
                <a:cs typeface="Arial Black" panose="020B0604020202020204" pitchFamily="34" charset="0"/>
              </a:defRPr>
            </a:lvl1pPr>
          </a:lstStyle>
          <a:p>
            <a:r>
              <a:rPr lang="en-US"/>
              <a:t>Click to edit Master title style</a:t>
            </a:r>
          </a:p>
        </p:txBody>
      </p:sp>
      <p:sp>
        <p:nvSpPr>
          <p:cNvPr id="3" name="Text Placeholder 2"/>
          <p:cNvSpPr>
            <a:spLocks noGrp="1"/>
          </p:cNvSpPr>
          <p:nvPr>
            <p:ph type="body" sz="quarter" idx="18"/>
          </p:nvPr>
        </p:nvSpPr>
        <p:spPr>
          <a:xfrm>
            <a:off x="455614" y="1792433"/>
            <a:ext cx="5449887" cy="298827"/>
          </a:xfrm>
        </p:spPr>
        <p:txBody>
          <a:bodyPr>
            <a:noAutofit/>
          </a:bodyPr>
          <a:lstStyle>
            <a:lvl1pPr marL="0" indent="0" algn="l" defTabSz="685749" rtl="0" eaLnBrk="1" latinLnBrk="0" hangingPunct="1">
              <a:lnSpc>
                <a:spcPct val="100000"/>
              </a:lnSpc>
              <a:spcBef>
                <a:spcPts val="0"/>
              </a:spcBef>
              <a:spcAft>
                <a:spcPts val="600"/>
              </a:spcAft>
              <a:buClr>
                <a:schemeClr val="accent1"/>
              </a:buClr>
              <a:buSzPct val="80000"/>
              <a:buFont typeface="Arial" panose="020B0604020202020204" pitchFamily="34" charset="0"/>
              <a:buNone/>
              <a:defRPr lang="en-US" sz="1200" b="1" i="0" kern="1200" baseline="0" dirty="0" smtClean="0">
                <a:solidFill>
                  <a:schemeClr val="tx1"/>
                </a:solidFill>
                <a:latin typeface="Arial Black" panose="020B0604020202020204" pitchFamily="34" charset="0"/>
                <a:ea typeface="+mn-ea"/>
                <a:cs typeface="Arial Black" panose="020B0604020202020204" pitchFamily="34" charset="0"/>
              </a:defRPr>
            </a:lvl1pPr>
            <a:lvl2pPr marL="0" indent="0" algn="l" defTabSz="685749" rtl="0" eaLnBrk="1" latinLnBrk="0" hangingPunct="1">
              <a:lnSpc>
                <a:spcPct val="100000"/>
              </a:lnSpc>
              <a:spcBef>
                <a:spcPts val="0"/>
              </a:spcBef>
              <a:spcAft>
                <a:spcPts val="600"/>
              </a:spcAft>
              <a:buClr>
                <a:schemeClr val="accent1"/>
              </a:buClr>
              <a:buSzPct val="80000"/>
              <a:buFont typeface="Arial" panose="020B0604020202020204" pitchFamily="34" charset="0"/>
              <a:buNone/>
              <a:defRPr lang="en-US" sz="1200" b="1" i="0" kern="1200" baseline="0" dirty="0" smtClean="0">
                <a:solidFill>
                  <a:schemeClr val="tx1"/>
                </a:solidFill>
                <a:latin typeface="Suisse Int'l Bold" panose="020B0504000000000000" pitchFamily="34" charset="-78"/>
                <a:ea typeface="+mn-ea"/>
                <a:cs typeface="Suisse Int'l Bold" panose="020B0504000000000000" pitchFamily="34" charset="-78"/>
              </a:defRPr>
            </a:lvl2pPr>
            <a:lvl3pPr marL="0" indent="0" algn="l" defTabSz="685749" rtl="0" eaLnBrk="1" latinLnBrk="0" hangingPunct="1">
              <a:lnSpc>
                <a:spcPct val="100000"/>
              </a:lnSpc>
              <a:spcBef>
                <a:spcPts val="0"/>
              </a:spcBef>
              <a:spcAft>
                <a:spcPts val="600"/>
              </a:spcAft>
              <a:buClr>
                <a:schemeClr val="accent1"/>
              </a:buClr>
              <a:buSzPct val="80000"/>
              <a:buFont typeface="Arial" panose="020B0604020202020204" pitchFamily="34" charset="0"/>
              <a:buNone/>
              <a:defRPr lang="en-US" sz="1200" b="1" i="0" kern="1200" baseline="0" dirty="0" smtClean="0">
                <a:solidFill>
                  <a:schemeClr val="tx1"/>
                </a:solidFill>
                <a:latin typeface="Suisse Int'l Bold" panose="020B0504000000000000" pitchFamily="34" charset="-78"/>
                <a:ea typeface="+mn-ea"/>
                <a:cs typeface="Suisse Int'l Bold" panose="020B0504000000000000" pitchFamily="34" charset="-78"/>
              </a:defRPr>
            </a:lvl3pPr>
            <a:lvl4pPr marL="0" indent="0" algn="l" defTabSz="685749" rtl="0" eaLnBrk="1" latinLnBrk="0" hangingPunct="1">
              <a:lnSpc>
                <a:spcPct val="100000"/>
              </a:lnSpc>
              <a:spcBef>
                <a:spcPts val="0"/>
              </a:spcBef>
              <a:spcAft>
                <a:spcPts val="600"/>
              </a:spcAft>
              <a:buClr>
                <a:schemeClr val="accent1"/>
              </a:buClr>
              <a:buSzPct val="80000"/>
              <a:buFont typeface="Arial" panose="020B0604020202020204" pitchFamily="34" charset="0"/>
              <a:buNone/>
              <a:defRPr lang="en-US" sz="1200" b="1" i="0" kern="1200" baseline="0" dirty="0" smtClean="0">
                <a:solidFill>
                  <a:schemeClr val="tx1"/>
                </a:solidFill>
                <a:latin typeface="Suisse Int'l Bold" panose="020B0504000000000000" pitchFamily="34" charset="-78"/>
                <a:ea typeface="+mn-ea"/>
                <a:cs typeface="Suisse Int'l Bold" panose="020B0504000000000000" pitchFamily="34" charset="-78"/>
              </a:defRPr>
            </a:lvl4pPr>
            <a:lvl5pPr marL="0" indent="0" algn="l" defTabSz="685749" rtl="0" eaLnBrk="1" latinLnBrk="0" hangingPunct="1">
              <a:lnSpc>
                <a:spcPct val="100000"/>
              </a:lnSpc>
              <a:spcBef>
                <a:spcPts val="0"/>
              </a:spcBef>
              <a:spcAft>
                <a:spcPts val="600"/>
              </a:spcAft>
              <a:buClr>
                <a:schemeClr val="accent1"/>
              </a:buClr>
              <a:buSzPct val="80000"/>
              <a:buFont typeface="Arial" panose="020B0604020202020204" pitchFamily="34" charset="0"/>
              <a:buNone/>
              <a:defRPr lang="en-US" sz="1200" b="1" i="0" kern="1200" baseline="0" dirty="0" smtClean="0">
                <a:solidFill>
                  <a:schemeClr val="tx1"/>
                </a:solidFill>
                <a:latin typeface="Suisse Int'l Bold" panose="020B0504000000000000" pitchFamily="34" charset="-78"/>
                <a:ea typeface="+mn-ea"/>
                <a:cs typeface="Suisse Int'l Bold" panose="020B0504000000000000" pitchFamily="34" charset="-78"/>
              </a:defRPr>
            </a:lvl5pPr>
          </a:lstStyle>
          <a:p>
            <a:pPr lvl="0"/>
            <a:r>
              <a:rPr lang="en-US"/>
              <a:t>Click to edit Master text styles</a:t>
            </a:r>
          </a:p>
        </p:txBody>
      </p:sp>
      <p:sp>
        <p:nvSpPr>
          <p:cNvPr id="22" name="Content Placeholder 12"/>
          <p:cNvSpPr>
            <a:spLocks noGrp="1"/>
          </p:cNvSpPr>
          <p:nvPr>
            <p:ph sz="quarter" idx="19"/>
          </p:nvPr>
        </p:nvSpPr>
        <p:spPr>
          <a:xfrm>
            <a:off x="6297612" y="2340701"/>
            <a:ext cx="5449888" cy="3602901"/>
          </a:xfrm>
        </p:spPr>
        <p:txBody>
          <a:bodyPr rtlCol="0">
            <a:noAutofit/>
          </a:bodyPr>
          <a:lstStyle>
            <a:lvl1pPr>
              <a:defRPr lang="en-US" dirty="0" smtClean="0">
                <a:latin typeface="+mn-lt"/>
              </a:defRPr>
            </a:lvl1pPr>
            <a:lvl2pPr>
              <a:lnSpc>
                <a:spcPct val="110000"/>
              </a:lnSpc>
              <a:defRPr lang="en-US" sz="1050" dirty="0" smtClean="0">
                <a:latin typeface="+mn-lt"/>
              </a:defRPr>
            </a:lvl2pPr>
            <a:lvl3pPr>
              <a:defRPr lang="en-US" dirty="0" smtClean="0">
                <a:latin typeface="+mn-lt"/>
              </a:defRPr>
            </a:lvl3pPr>
            <a:lvl4pPr>
              <a:defRPr lang="en-US" dirty="0" smtClean="0">
                <a:latin typeface="+mn-lt"/>
              </a:defRPr>
            </a:lvl4pPr>
            <a:lvl5pPr>
              <a:defRPr lang="en-US" dirty="0">
                <a:latin typeface="+mn-lt"/>
              </a:defRPr>
            </a:lvl5pPr>
          </a:lstStyle>
          <a:p>
            <a:pPr lvl="0"/>
            <a:r>
              <a:rPr lang="en-US"/>
              <a:t>Click to edit Master text styles</a:t>
            </a:r>
          </a:p>
        </p:txBody>
      </p:sp>
      <p:sp>
        <p:nvSpPr>
          <p:cNvPr id="25" name="Text Placeholder 2"/>
          <p:cNvSpPr>
            <a:spLocks noGrp="1"/>
          </p:cNvSpPr>
          <p:nvPr>
            <p:ph type="body" sz="quarter" idx="20"/>
          </p:nvPr>
        </p:nvSpPr>
        <p:spPr>
          <a:xfrm>
            <a:off x="6297614" y="1792433"/>
            <a:ext cx="5449887" cy="298827"/>
          </a:xfrm>
        </p:spPr>
        <p:txBody>
          <a:bodyPr>
            <a:noAutofit/>
          </a:bodyPr>
          <a:lstStyle>
            <a:lvl1pPr marL="0" indent="0" algn="l" defTabSz="685749" rtl="0" eaLnBrk="1" latinLnBrk="0" hangingPunct="1">
              <a:lnSpc>
                <a:spcPct val="100000"/>
              </a:lnSpc>
              <a:spcBef>
                <a:spcPts val="0"/>
              </a:spcBef>
              <a:spcAft>
                <a:spcPts val="600"/>
              </a:spcAft>
              <a:buClr>
                <a:schemeClr val="accent1"/>
              </a:buClr>
              <a:buSzPct val="80000"/>
              <a:buFont typeface="Arial" panose="020B0604020202020204" pitchFamily="34" charset="0"/>
              <a:buNone/>
              <a:defRPr lang="en-US" sz="1200" b="1" i="0" kern="1200" baseline="0" dirty="0" smtClean="0">
                <a:solidFill>
                  <a:schemeClr val="tx1"/>
                </a:solidFill>
                <a:latin typeface="Arial Black" panose="020B0604020202020204" pitchFamily="34" charset="0"/>
                <a:ea typeface="+mn-ea"/>
                <a:cs typeface="Arial Black" panose="020B0604020202020204" pitchFamily="34" charset="0"/>
              </a:defRPr>
            </a:lvl1pPr>
            <a:lvl2pPr marL="0" indent="0" algn="l" defTabSz="685749" rtl="0" eaLnBrk="1" latinLnBrk="0" hangingPunct="1">
              <a:lnSpc>
                <a:spcPct val="100000"/>
              </a:lnSpc>
              <a:spcBef>
                <a:spcPts val="0"/>
              </a:spcBef>
              <a:spcAft>
                <a:spcPts val="600"/>
              </a:spcAft>
              <a:buClr>
                <a:schemeClr val="accent1"/>
              </a:buClr>
              <a:buSzPct val="80000"/>
              <a:buFont typeface="Arial" panose="020B0604020202020204" pitchFamily="34" charset="0"/>
              <a:buNone/>
              <a:defRPr lang="en-US" sz="1200" b="1" i="0" kern="1200" baseline="0" dirty="0" smtClean="0">
                <a:solidFill>
                  <a:schemeClr val="tx1"/>
                </a:solidFill>
                <a:latin typeface="Suisse Int'l Bold" panose="020B0504000000000000" pitchFamily="34" charset="-78"/>
                <a:ea typeface="+mn-ea"/>
                <a:cs typeface="Suisse Int'l Bold" panose="020B0504000000000000" pitchFamily="34" charset="-78"/>
              </a:defRPr>
            </a:lvl2pPr>
            <a:lvl3pPr marL="0" indent="0" algn="l" defTabSz="685749" rtl="0" eaLnBrk="1" latinLnBrk="0" hangingPunct="1">
              <a:lnSpc>
                <a:spcPct val="100000"/>
              </a:lnSpc>
              <a:spcBef>
                <a:spcPts val="0"/>
              </a:spcBef>
              <a:spcAft>
                <a:spcPts val="600"/>
              </a:spcAft>
              <a:buClr>
                <a:schemeClr val="accent1"/>
              </a:buClr>
              <a:buSzPct val="80000"/>
              <a:buFont typeface="Arial" panose="020B0604020202020204" pitchFamily="34" charset="0"/>
              <a:buNone/>
              <a:defRPr lang="en-US" sz="1200" b="1" i="0" kern="1200" baseline="0" dirty="0" smtClean="0">
                <a:solidFill>
                  <a:schemeClr val="tx1"/>
                </a:solidFill>
                <a:latin typeface="Suisse Int'l Bold" panose="020B0504000000000000" pitchFamily="34" charset="-78"/>
                <a:ea typeface="+mn-ea"/>
                <a:cs typeface="Suisse Int'l Bold" panose="020B0504000000000000" pitchFamily="34" charset="-78"/>
              </a:defRPr>
            </a:lvl3pPr>
            <a:lvl4pPr marL="0" indent="0" algn="l" defTabSz="685749" rtl="0" eaLnBrk="1" latinLnBrk="0" hangingPunct="1">
              <a:lnSpc>
                <a:spcPct val="100000"/>
              </a:lnSpc>
              <a:spcBef>
                <a:spcPts val="0"/>
              </a:spcBef>
              <a:spcAft>
                <a:spcPts val="600"/>
              </a:spcAft>
              <a:buClr>
                <a:schemeClr val="accent1"/>
              </a:buClr>
              <a:buSzPct val="80000"/>
              <a:buFont typeface="Arial" panose="020B0604020202020204" pitchFamily="34" charset="0"/>
              <a:buNone/>
              <a:defRPr lang="en-US" sz="1200" b="1" i="0" kern="1200" baseline="0" dirty="0" smtClean="0">
                <a:solidFill>
                  <a:schemeClr val="tx1"/>
                </a:solidFill>
                <a:latin typeface="Suisse Int'l Bold" panose="020B0504000000000000" pitchFamily="34" charset="-78"/>
                <a:ea typeface="+mn-ea"/>
                <a:cs typeface="Suisse Int'l Bold" panose="020B0504000000000000" pitchFamily="34" charset="-78"/>
              </a:defRPr>
            </a:lvl4pPr>
            <a:lvl5pPr marL="0" indent="0" algn="l" defTabSz="685749" rtl="0" eaLnBrk="1" latinLnBrk="0" hangingPunct="1">
              <a:lnSpc>
                <a:spcPct val="100000"/>
              </a:lnSpc>
              <a:spcBef>
                <a:spcPts val="0"/>
              </a:spcBef>
              <a:spcAft>
                <a:spcPts val="600"/>
              </a:spcAft>
              <a:buClr>
                <a:schemeClr val="accent1"/>
              </a:buClr>
              <a:buSzPct val="80000"/>
              <a:buFont typeface="Arial" panose="020B0604020202020204" pitchFamily="34" charset="0"/>
              <a:buNone/>
              <a:defRPr lang="en-US" sz="1200" b="1" i="0" kern="1200" baseline="0" dirty="0" smtClean="0">
                <a:solidFill>
                  <a:schemeClr val="tx1"/>
                </a:solidFill>
                <a:latin typeface="Suisse Int'l Bold" panose="020B0504000000000000" pitchFamily="34" charset="-78"/>
                <a:ea typeface="+mn-ea"/>
                <a:cs typeface="Suisse Int'l Bold" panose="020B0504000000000000" pitchFamily="34" charset="-78"/>
              </a:defRPr>
            </a:lvl5pPr>
          </a:lstStyle>
          <a:p>
            <a:pPr lvl="0"/>
            <a:r>
              <a:rPr lang="en-US"/>
              <a:t>Click to edit Master text styles</a:t>
            </a:r>
          </a:p>
        </p:txBody>
      </p:sp>
    </p:spTree>
    <p:extLst>
      <p:ext uri="{BB962C8B-B14F-4D97-AF65-F5344CB8AC3E}">
        <p14:creationId xmlns:p14="http://schemas.microsoft.com/office/powerpoint/2010/main" val="2006817594"/>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1clum_title-sub-content">
    <p:spTree>
      <p:nvGrpSpPr>
        <p:cNvPr id="1" name=""/>
        <p:cNvGrpSpPr/>
        <p:nvPr/>
      </p:nvGrpSpPr>
      <p:grpSpPr>
        <a:xfrm>
          <a:off x="0" y="0"/>
          <a:ext cx="0" cy="0"/>
          <a:chOff x="0" y="0"/>
          <a:chExt cx="0" cy="0"/>
        </a:xfrm>
      </p:grpSpPr>
      <p:sp>
        <p:nvSpPr>
          <p:cNvPr id="5" name="Text Placeholder 4"/>
          <p:cNvSpPr>
            <a:spLocks noGrp="1"/>
          </p:cNvSpPr>
          <p:nvPr>
            <p:ph type="body" sz="quarter" idx="11"/>
          </p:nvPr>
        </p:nvSpPr>
        <p:spPr>
          <a:xfrm>
            <a:off x="460775" y="1524000"/>
            <a:ext cx="11283696" cy="4419600"/>
          </a:xfrm>
        </p:spPr>
        <p:txBody>
          <a:bodyPr/>
          <a:lstStyle>
            <a:lvl2pPr>
              <a:buClrTx/>
              <a:defRPr/>
            </a:lvl2pPr>
            <a:lvl3pPr>
              <a:buClrTx/>
              <a:defRPr/>
            </a:lvl3pPr>
            <a:lvl4pPr>
              <a:buClrTx/>
              <a:defRPr/>
            </a:lvl4pPr>
            <a:lvl5pPr>
              <a:buClrTx/>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ext Placeholder 3">
            <a:extLst>
              <a:ext uri="{FF2B5EF4-FFF2-40B4-BE49-F238E27FC236}">
                <a16:creationId xmlns:a16="http://schemas.microsoft.com/office/drawing/2014/main" id="{19282179-C9C3-A213-C73E-9BFC5606A560}"/>
              </a:ext>
            </a:extLst>
          </p:cNvPr>
          <p:cNvSpPr>
            <a:spLocks noGrp="1"/>
          </p:cNvSpPr>
          <p:nvPr>
            <p:ph type="body" sz="quarter" idx="12"/>
          </p:nvPr>
        </p:nvSpPr>
        <p:spPr>
          <a:xfrm>
            <a:off x="457203" y="841248"/>
            <a:ext cx="11283696" cy="310896"/>
          </a:xfrm>
        </p:spPr>
        <p:txBody>
          <a:bodyPr/>
          <a:lstStyle>
            <a:lvl1pPr marL="0" indent="0">
              <a:buNone/>
              <a:defRPr sz="1800">
                <a:latin typeface="+mn-lt"/>
              </a:defRPr>
            </a:lvl1pPr>
            <a:lvl2pPr marL="288903" indent="0">
              <a:buNone/>
              <a:defRPr sz="1800"/>
            </a:lvl2pPr>
            <a:lvl3pPr marL="573044" indent="0">
              <a:buNone/>
              <a:defRPr sz="1800"/>
            </a:lvl3pPr>
            <a:lvl4pPr marL="793691" indent="0">
              <a:buNone/>
              <a:defRPr sz="1800"/>
            </a:lvl4pPr>
            <a:lvl5pPr marL="1023862" indent="0">
              <a:buNone/>
              <a:defRPr sz="1800"/>
            </a:lvl5pPr>
          </a:lstStyle>
          <a:p>
            <a:pPr lvl="0"/>
            <a:r>
              <a:rPr lang="en-US"/>
              <a:t>Click to edit Master text styles</a:t>
            </a:r>
          </a:p>
        </p:txBody>
      </p:sp>
      <p:sp>
        <p:nvSpPr>
          <p:cNvPr id="3" name="Title 4">
            <a:extLst>
              <a:ext uri="{FF2B5EF4-FFF2-40B4-BE49-F238E27FC236}">
                <a16:creationId xmlns:a16="http://schemas.microsoft.com/office/drawing/2014/main" id="{03D8B30C-244F-5FA0-0634-96960C603DFE}"/>
              </a:ext>
            </a:extLst>
          </p:cNvPr>
          <p:cNvSpPr>
            <a:spLocks noGrp="1"/>
          </p:cNvSpPr>
          <p:nvPr>
            <p:ph type="title"/>
          </p:nvPr>
        </p:nvSpPr>
        <p:spPr>
          <a:xfrm>
            <a:off x="457200" y="457200"/>
            <a:ext cx="11283696" cy="365760"/>
          </a:xfrm>
          <a:prstGeom prst="rect">
            <a:avLst/>
          </a:prstGeom>
        </p:spPr>
        <p:txBody>
          <a:bodyPr rtlCol="0">
            <a:noAutofit/>
          </a:bodyPr>
          <a:lstStyle>
            <a:lvl1pPr>
              <a:defRPr lang="en-US" b="1" i="0" dirty="0">
                <a:latin typeface="+mj-lt"/>
                <a:cs typeface="Arial Black" panose="020B0604020202020204" pitchFamily="34" charset="0"/>
              </a:defRPr>
            </a:lvl1pPr>
          </a:lstStyle>
          <a:p>
            <a:pPr lvl="0"/>
            <a:r>
              <a:rPr lang="en-US"/>
              <a:t>Click to edit Master title style</a:t>
            </a:r>
          </a:p>
        </p:txBody>
      </p:sp>
    </p:spTree>
    <p:extLst>
      <p:ext uri="{BB962C8B-B14F-4D97-AF65-F5344CB8AC3E}">
        <p14:creationId xmlns:p14="http://schemas.microsoft.com/office/powerpoint/2010/main" val="274647468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Title Slide - Navy">
    <p:bg>
      <p:bgPr>
        <a:solidFill>
          <a:schemeClr val="tx1"/>
        </a:solidFill>
        <a:effectLst/>
      </p:bgPr>
    </p:bg>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CFAE00AF-17D8-1B1B-2300-F7C432E75E29}"/>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4583" t="28099" r="38768" b="4830"/>
          <a:stretch/>
        </p:blipFill>
        <p:spPr>
          <a:xfrm>
            <a:off x="-2" y="0"/>
            <a:ext cx="12191980" cy="6856718"/>
          </a:xfrm>
          <a:prstGeom prst="rect">
            <a:avLst/>
          </a:prstGeom>
        </p:spPr>
      </p:pic>
      <p:sp>
        <p:nvSpPr>
          <p:cNvPr id="2" name="Title 1">
            <a:extLst>
              <a:ext uri="{FF2B5EF4-FFF2-40B4-BE49-F238E27FC236}">
                <a16:creationId xmlns:a16="http://schemas.microsoft.com/office/drawing/2014/main" id="{F50BFA1B-6430-9734-A526-733A2DBCC682}"/>
              </a:ext>
            </a:extLst>
          </p:cNvPr>
          <p:cNvSpPr>
            <a:spLocks noGrp="1"/>
          </p:cNvSpPr>
          <p:nvPr>
            <p:ph type="ctrTitle" hasCustomPrompt="1"/>
          </p:nvPr>
        </p:nvSpPr>
        <p:spPr>
          <a:xfrm>
            <a:off x="723824" y="2591833"/>
            <a:ext cx="5803515" cy="1907469"/>
          </a:xfrm>
        </p:spPr>
        <p:txBody>
          <a:bodyPr anchor="b">
            <a:normAutofit/>
          </a:bodyPr>
          <a:lstStyle>
            <a:lvl1pPr algn="l">
              <a:defRPr sz="6600">
                <a:solidFill>
                  <a:schemeClr val="bg1"/>
                </a:solidFill>
              </a:defRPr>
            </a:lvl1pPr>
          </a:lstStyle>
          <a:p>
            <a:r>
              <a:rPr lang="en-US"/>
              <a:t>Title goes here keep it short</a:t>
            </a:r>
          </a:p>
        </p:txBody>
      </p:sp>
      <p:sp>
        <p:nvSpPr>
          <p:cNvPr id="3" name="Subtitle 2">
            <a:extLst>
              <a:ext uri="{FF2B5EF4-FFF2-40B4-BE49-F238E27FC236}">
                <a16:creationId xmlns:a16="http://schemas.microsoft.com/office/drawing/2014/main" id="{6CD6E344-826D-516E-7641-60411AC56BEA}"/>
              </a:ext>
            </a:extLst>
          </p:cNvPr>
          <p:cNvSpPr>
            <a:spLocks noGrp="1"/>
          </p:cNvSpPr>
          <p:nvPr>
            <p:ph type="subTitle" idx="1" hasCustomPrompt="1"/>
          </p:nvPr>
        </p:nvSpPr>
        <p:spPr>
          <a:xfrm>
            <a:off x="723824" y="4732828"/>
            <a:ext cx="5803515" cy="878677"/>
          </a:xfrm>
        </p:spPr>
        <p:txBody>
          <a:bodyPr/>
          <a:lstStyle>
            <a:lvl1pPr marL="0" indent="0" algn="l">
              <a:buNone/>
              <a:defRPr sz="18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Subtitle goes here if necessary please keep it to two lines keep it simple ok</a:t>
            </a:r>
          </a:p>
        </p:txBody>
      </p:sp>
      <p:pic>
        <p:nvPicPr>
          <p:cNvPr id="10" name="Picture 9">
            <a:extLst>
              <a:ext uri="{FF2B5EF4-FFF2-40B4-BE49-F238E27FC236}">
                <a16:creationId xmlns:a16="http://schemas.microsoft.com/office/drawing/2014/main" id="{BE4D33C1-4E6D-EAC8-6911-628ACCD3A593}"/>
              </a:ext>
            </a:extLst>
          </p:cNvPr>
          <p:cNvPicPr>
            <a:picLocks noChangeAspect="1"/>
          </p:cNvPicPr>
          <p:nvPr userDrawn="1"/>
        </p:nvPicPr>
        <p:blipFill>
          <a:blip r:embed="rId3"/>
          <a:stretch>
            <a:fillRect/>
          </a:stretch>
        </p:blipFill>
        <p:spPr>
          <a:xfrm rot="10800000">
            <a:off x="-1" y="0"/>
            <a:ext cx="210067" cy="6858000"/>
          </a:xfrm>
          <a:prstGeom prst="rect">
            <a:avLst/>
          </a:prstGeom>
        </p:spPr>
      </p:pic>
      <p:pic>
        <p:nvPicPr>
          <p:cNvPr id="8" name="Picture 7" descr="A black and white logo with blue eye and white text&#10;&#10;AI-generated content may be incorrect.">
            <a:extLst>
              <a:ext uri="{FF2B5EF4-FFF2-40B4-BE49-F238E27FC236}">
                <a16:creationId xmlns:a16="http://schemas.microsoft.com/office/drawing/2014/main" id="{E9CEF61E-8C4E-4F61-F722-0B1606344CCC}"/>
              </a:ext>
            </a:extLst>
          </p:cNvPr>
          <p:cNvPicPr>
            <a:picLocks noChangeAspect="1"/>
          </p:cNvPicPr>
          <p:nvPr userDrawn="1"/>
        </p:nvPicPr>
        <p:blipFill>
          <a:blip r:embed="rId4"/>
          <a:stretch>
            <a:fillRect/>
          </a:stretch>
        </p:blipFill>
        <p:spPr>
          <a:xfrm>
            <a:off x="723824" y="548373"/>
            <a:ext cx="1967375" cy="1041632"/>
          </a:xfrm>
          <a:prstGeom prst="rect">
            <a:avLst/>
          </a:prstGeom>
        </p:spPr>
      </p:pic>
      <p:sp>
        <p:nvSpPr>
          <p:cNvPr id="5" name="Title 1">
            <a:extLst>
              <a:ext uri="{FF2B5EF4-FFF2-40B4-BE49-F238E27FC236}">
                <a16:creationId xmlns:a16="http://schemas.microsoft.com/office/drawing/2014/main" id="{DB24F709-8FE8-0824-57BD-4BDAD5D75B8A}"/>
              </a:ext>
            </a:extLst>
          </p:cNvPr>
          <p:cNvSpPr txBox="1">
            <a:spLocks/>
          </p:cNvSpPr>
          <p:nvPr userDrawn="1"/>
        </p:nvSpPr>
        <p:spPr>
          <a:xfrm>
            <a:off x="628128" y="2111703"/>
            <a:ext cx="6661296" cy="480131"/>
          </a:xfrm>
          <a:prstGeom prst="rect">
            <a:avLst/>
          </a:prstGeom>
        </p:spPr>
        <p:txBody>
          <a:bodyPr wrap="square">
            <a:spAutoFit/>
          </a:bodyPr>
          <a:lstStyle>
            <a:lvl1pPr algn="l" defTabSz="914400" rtl="0" eaLnBrk="1" latinLnBrk="0" hangingPunct="1">
              <a:lnSpc>
                <a:spcPct val="90000"/>
              </a:lnSpc>
              <a:spcBef>
                <a:spcPct val="0"/>
              </a:spcBef>
              <a:buNone/>
              <a:defRPr sz="2800" b="0" kern="1200">
                <a:solidFill>
                  <a:schemeClr val="tx1"/>
                </a:solidFill>
                <a:latin typeface="Arial" panose="020B0604020202020204" pitchFamily="34" charset="0"/>
                <a:ea typeface="+mj-ea"/>
                <a:cs typeface="Arial" panose="020B0604020202020204" pitchFamily="34" charset="0"/>
              </a:defRPr>
            </a:lvl1pPr>
          </a:lstStyle>
          <a:p>
            <a:r>
              <a:rPr lang="en-US" b="1">
                <a:solidFill>
                  <a:schemeClr val="accent3"/>
                </a:solidFill>
              </a:rPr>
              <a:t>ICIS Market Intelligence Forum</a:t>
            </a:r>
          </a:p>
        </p:txBody>
      </p:sp>
    </p:spTree>
    <p:extLst>
      <p:ext uri="{BB962C8B-B14F-4D97-AF65-F5344CB8AC3E}">
        <p14:creationId xmlns:p14="http://schemas.microsoft.com/office/powerpoint/2010/main" val="2458343470"/>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Agenda -  Navy">
    <p:bg>
      <p:bgPr>
        <a:solidFill>
          <a:schemeClr val="tx1"/>
        </a:solidFill>
        <a:effectLst/>
      </p:bgPr>
    </p:bg>
    <p:spTree>
      <p:nvGrpSpPr>
        <p:cNvPr id="1" name=""/>
        <p:cNvGrpSpPr/>
        <p:nvPr/>
      </p:nvGrpSpPr>
      <p:grpSpPr>
        <a:xfrm>
          <a:off x="0" y="0"/>
          <a:ext cx="0" cy="0"/>
          <a:chOff x="0" y="0"/>
          <a:chExt cx="0" cy="0"/>
        </a:xfrm>
      </p:grpSpPr>
      <p:pic>
        <p:nvPicPr>
          <p:cNvPr id="2" name="Picture 1" descr="A blue dotted wave of dots&#10;&#10;AI-generated content may be incorrect.">
            <a:extLst>
              <a:ext uri="{FF2B5EF4-FFF2-40B4-BE49-F238E27FC236}">
                <a16:creationId xmlns:a16="http://schemas.microsoft.com/office/drawing/2014/main" id="{826F972B-7120-D0B5-B34C-FC21F1587162}"/>
              </a:ext>
            </a:extLst>
          </p:cNvPr>
          <p:cNvPicPr>
            <a:picLocks noChangeAspect="1"/>
          </p:cNvPicPr>
          <p:nvPr userDrawn="1"/>
        </p:nvPicPr>
        <p:blipFill>
          <a:blip r:embed="rId2">
            <a:alphaModFix amt="30000"/>
          </a:blip>
          <a:stretch>
            <a:fillRect/>
          </a:stretch>
        </p:blipFill>
        <p:spPr>
          <a:xfrm>
            <a:off x="0" y="3441700"/>
            <a:ext cx="12192001" cy="3416300"/>
          </a:xfrm>
          <a:prstGeom prst="rect">
            <a:avLst/>
          </a:prstGeom>
        </p:spPr>
      </p:pic>
      <p:pic>
        <p:nvPicPr>
          <p:cNvPr id="6" name="Picture 5">
            <a:extLst>
              <a:ext uri="{FF2B5EF4-FFF2-40B4-BE49-F238E27FC236}">
                <a16:creationId xmlns:a16="http://schemas.microsoft.com/office/drawing/2014/main" id="{E3DE94C3-F011-2814-8B9F-1160D9FAC5E3}"/>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7" name="Picture 6" descr="A close up of a logo&#10;&#10;Description automatically generated">
            <a:extLst>
              <a:ext uri="{FF2B5EF4-FFF2-40B4-BE49-F238E27FC236}">
                <a16:creationId xmlns:a16="http://schemas.microsoft.com/office/drawing/2014/main" id="{E76DC5BB-C049-47AD-AA8F-06A317C1646F}"/>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8" name="Title 1">
            <a:extLst>
              <a:ext uri="{FF2B5EF4-FFF2-40B4-BE49-F238E27FC236}">
                <a16:creationId xmlns:a16="http://schemas.microsoft.com/office/drawing/2014/main" id="{E8A20A54-FE76-E155-6C23-A4EA69501E58}"/>
              </a:ext>
            </a:extLst>
          </p:cNvPr>
          <p:cNvSpPr>
            <a:spLocks noGrp="1"/>
          </p:cNvSpPr>
          <p:nvPr>
            <p:ph type="title" hasCustomPrompt="1"/>
          </p:nvPr>
        </p:nvSpPr>
        <p:spPr>
          <a:xfrm>
            <a:off x="712283" y="1035229"/>
            <a:ext cx="3717477" cy="494445"/>
          </a:xfrm>
        </p:spPr>
        <p:txBody>
          <a:bodyPr anchor="t">
            <a:normAutofit/>
          </a:bodyPr>
          <a:lstStyle>
            <a:lvl1pPr>
              <a:defRPr sz="2800">
                <a:solidFill>
                  <a:schemeClr val="accent3"/>
                </a:solidFill>
              </a:defRPr>
            </a:lvl1pPr>
          </a:lstStyle>
          <a:p>
            <a:r>
              <a:rPr lang="en-US"/>
              <a:t>Agenda</a:t>
            </a:r>
          </a:p>
        </p:txBody>
      </p:sp>
      <p:sp>
        <p:nvSpPr>
          <p:cNvPr id="9" name="Text Placeholder 2">
            <a:extLst>
              <a:ext uri="{FF2B5EF4-FFF2-40B4-BE49-F238E27FC236}">
                <a16:creationId xmlns:a16="http://schemas.microsoft.com/office/drawing/2014/main" id="{A50EF3FF-1A47-1728-675E-664F4E36EAA7}"/>
              </a:ext>
            </a:extLst>
          </p:cNvPr>
          <p:cNvSpPr>
            <a:spLocks noGrp="1"/>
          </p:cNvSpPr>
          <p:nvPr>
            <p:ph type="body" idx="1" hasCustomPrompt="1"/>
          </p:nvPr>
        </p:nvSpPr>
        <p:spPr>
          <a:xfrm>
            <a:off x="712283" y="561542"/>
            <a:ext cx="3717477" cy="350758"/>
          </a:xfrm>
        </p:spPr>
        <p:txBody>
          <a:bodyPr anchor="b">
            <a:normAutofit/>
          </a:bodyPr>
          <a:lstStyle>
            <a:lvl1pPr marL="0" indent="0">
              <a:buNone/>
              <a:defRPr sz="14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Presentation title here</a:t>
            </a:r>
          </a:p>
        </p:txBody>
      </p:sp>
    </p:spTree>
    <p:extLst>
      <p:ext uri="{BB962C8B-B14F-4D97-AF65-F5344CB8AC3E}">
        <p14:creationId xmlns:p14="http://schemas.microsoft.com/office/powerpoint/2010/main" val="2428307216"/>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secHead" preserve="1">
  <p:cSld name="Divider Slide - Navy">
    <p:bg>
      <p:bgPr>
        <a:solidFill>
          <a:schemeClr val="tx1"/>
        </a:solidFill>
        <a:effectLst/>
      </p:bgPr>
    </p:bg>
    <p:spTree>
      <p:nvGrpSpPr>
        <p:cNvPr id="1" name=""/>
        <p:cNvGrpSpPr/>
        <p:nvPr/>
      </p:nvGrpSpPr>
      <p:grpSpPr>
        <a:xfrm>
          <a:off x="0" y="0"/>
          <a:ext cx="0" cy="0"/>
          <a:chOff x="0" y="0"/>
          <a:chExt cx="0" cy="0"/>
        </a:xfrm>
      </p:grpSpPr>
      <p:pic>
        <p:nvPicPr>
          <p:cNvPr id="4" name="Picture 3" descr="A picture containing sky, outdoor, mountain, hillside&#10;&#10;Description automatically generated">
            <a:extLst>
              <a:ext uri="{FF2B5EF4-FFF2-40B4-BE49-F238E27FC236}">
                <a16:creationId xmlns:a16="http://schemas.microsoft.com/office/drawing/2014/main" id="{57D2B4C8-F5CD-2F5F-3D89-0E22BACDED7A}"/>
              </a:ext>
            </a:extLst>
          </p:cNvPr>
          <p:cNvPicPr>
            <a:picLocks noChangeAspect="1"/>
          </p:cNvPicPr>
          <p:nvPr userDrawn="1"/>
        </p:nvPicPr>
        <p:blipFill rotWithShape="1">
          <a:blip r:embed="rId2"/>
          <a:srcRect t="15737"/>
          <a:stretch>
            <a:fillRect/>
          </a:stretch>
        </p:blipFill>
        <p:spPr>
          <a:xfrm>
            <a:off x="0" y="0"/>
            <a:ext cx="12192000" cy="6858000"/>
          </a:xfrm>
          <a:prstGeom prst="rect">
            <a:avLst/>
          </a:prstGeom>
        </p:spPr>
      </p:pic>
      <p:sp>
        <p:nvSpPr>
          <p:cNvPr id="5" name="Rectangle 4">
            <a:extLst>
              <a:ext uri="{FF2B5EF4-FFF2-40B4-BE49-F238E27FC236}">
                <a16:creationId xmlns:a16="http://schemas.microsoft.com/office/drawing/2014/main" id="{B1C360C5-E0E0-8746-468A-CEF87CB7D1DE}"/>
              </a:ext>
            </a:extLst>
          </p:cNvPr>
          <p:cNvSpPr/>
          <p:nvPr userDrawn="1"/>
        </p:nvSpPr>
        <p:spPr>
          <a:xfrm>
            <a:off x="-3" y="-6231"/>
            <a:ext cx="7824250" cy="6858000"/>
          </a:xfrm>
          <a:prstGeom prst="rect">
            <a:avLst/>
          </a:prstGeom>
          <a:gradFill>
            <a:gsLst>
              <a:gs pos="50000">
                <a:srgbClr val="001E3F">
                  <a:alpha val="70000"/>
                </a:srgbClr>
              </a:gs>
              <a:gs pos="0">
                <a:schemeClr val="tx1"/>
              </a:gs>
              <a:gs pos="100000">
                <a:schemeClr val="tx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a:p>
        </p:txBody>
      </p:sp>
      <p:sp>
        <p:nvSpPr>
          <p:cNvPr id="2" name="Title 1">
            <a:extLst>
              <a:ext uri="{FF2B5EF4-FFF2-40B4-BE49-F238E27FC236}">
                <a16:creationId xmlns:a16="http://schemas.microsoft.com/office/drawing/2014/main" id="{185AE513-B0D7-3B3E-AF7E-CF1029FDDFE8}"/>
              </a:ext>
            </a:extLst>
          </p:cNvPr>
          <p:cNvSpPr>
            <a:spLocks noGrp="1"/>
          </p:cNvSpPr>
          <p:nvPr>
            <p:ph type="title" hasCustomPrompt="1"/>
          </p:nvPr>
        </p:nvSpPr>
        <p:spPr>
          <a:xfrm>
            <a:off x="712283" y="3071715"/>
            <a:ext cx="6267637" cy="2140365"/>
          </a:xfrm>
        </p:spPr>
        <p:txBody>
          <a:bodyPr anchor="t">
            <a:normAutofit/>
          </a:bodyPr>
          <a:lstStyle>
            <a:lvl1pPr>
              <a:defRPr sz="4400">
                <a:solidFill>
                  <a:schemeClr val="bg1"/>
                </a:solidFill>
              </a:defRPr>
            </a:lvl1pPr>
          </a:lstStyle>
          <a:p>
            <a:r>
              <a:rPr lang="en-US"/>
              <a:t>Divider slide section title goes here keep to three lines max ok</a:t>
            </a:r>
          </a:p>
        </p:txBody>
      </p:sp>
      <p:sp>
        <p:nvSpPr>
          <p:cNvPr id="3" name="Text Placeholder 2">
            <a:extLst>
              <a:ext uri="{FF2B5EF4-FFF2-40B4-BE49-F238E27FC236}">
                <a16:creationId xmlns:a16="http://schemas.microsoft.com/office/drawing/2014/main" id="{AE6DE559-844D-F939-FE0F-A7219DB205C2}"/>
              </a:ext>
            </a:extLst>
          </p:cNvPr>
          <p:cNvSpPr>
            <a:spLocks noGrp="1"/>
          </p:cNvSpPr>
          <p:nvPr>
            <p:ph type="body" idx="1" hasCustomPrompt="1"/>
          </p:nvPr>
        </p:nvSpPr>
        <p:spPr>
          <a:xfrm>
            <a:off x="712283" y="2566264"/>
            <a:ext cx="3717477" cy="350758"/>
          </a:xfrm>
        </p:spPr>
        <p:txBody>
          <a:bodyPr anchor="b">
            <a:normAutofit/>
          </a:bodyPr>
          <a:lstStyle>
            <a:lvl1pPr marL="0" indent="0">
              <a:buNone/>
              <a:defRPr sz="1400">
                <a:solidFill>
                  <a:schemeClr val="accent3"/>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01 | Presentation title here</a:t>
            </a:r>
          </a:p>
        </p:txBody>
      </p:sp>
      <p:pic>
        <p:nvPicPr>
          <p:cNvPr id="7" name="Picture 6">
            <a:extLst>
              <a:ext uri="{FF2B5EF4-FFF2-40B4-BE49-F238E27FC236}">
                <a16:creationId xmlns:a16="http://schemas.microsoft.com/office/drawing/2014/main" id="{ED44DE82-D892-723F-D640-ACD511CF9928}"/>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8" name="Picture 7" descr="A close up of a logo&#10;&#10;Description automatically generated">
            <a:extLst>
              <a:ext uri="{FF2B5EF4-FFF2-40B4-BE49-F238E27FC236}">
                <a16:creationId xmlns:a16="http://schemas.microsoft.com/office/drawing/2014/main" id="{48300975-1072-24FA-8C41-2D507A869B89}"/>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Tree>
    <p:extLst>
      <p:ext uri="{BB962C8B-B14F-4D97-AF65-F5344CB8AC3E}">
        <p14:creationId xmlns:p14="http://schemas.microsoft.com/office/powerpoint/2010/main" val="2592374247"/>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obj" preserve="1">
  <p:cSld name="Content slide - Navy">
    <p:bg>
      <p:bgPr>
        <a:solidFill>
          <a:schemeClr val="tx1"/>
        </a:solidFill>
        <a:effectLst/>
      </p:bgPr>
    </p:bg>
    <p:spTree>
      <p:nvGrpSpPr>
        <p:cNvPr id="1" name=""/>
        <p:cNvGrpSpPr/>
        <p:nvPr/>
      </p:nvGrpSpPr>
      <p:grpSpPr>
        <a:xfrm>
          <a:off x="0" y="0"/>
          <a:ext cx="0" cy="0"/>
          <a:chOff x="0" y="0"/>
          <a:chExt cx="0" cy="0"/>
        </a:xfrm>
      </p:grpSpPr>
      <p:pic>
        <p:nvPicPr>
          <p:cNvPr id="4" name="Picture 3" descr="A blue dotted wave of dots&#10;&#10;AI-generated content may be incorrect.">
            <a:extLst>
              <a:ext uri="{FF2B5EF4-FFF2-40B4-BE49-F238E27FC236}">
                <a16:creationId xmlns:a16="http://schemas.microsoft.com/office/drawing/2014/main" id="{B08AE00C-EF5C-4D7D-D7ED-067E07D30D93}"/>
              </a:ext>
            </a:extLst>
          </p:cNvPr>
          <p:cNvPicPr>
            <a:picLocks noChangeAspect="1"/>
          </p:cNvPicPr>
          <p:nvPr userDrawn="1"/>
        </p:nvPicPr>
        <p:blipFill>
          <a:blip r:embed="rId2">
            <a:alphaModFix amt="30000"/>
          </a:blip>
          <a:stretch>
            <a:fillRect/>
          </a:stretch>
        </p:blipFill>
        <p:spPr>
          <a:xfrm>
            <a:off x="0" y="3441700"/>
            <a:ext cx="12192001" cy="3416300"/>
          </a:xfrm>
          <a:prstGeom prst="rect">
            <a:avLst/>
          </a:prstGeom>
        </p:spPr>
      </p:pic>
      <p:sp>
        <p:nvSpPr>
          <p:cNvPr id="2" name="Title 1">
            <a:extLst>
              <a:ext uri="{FF2B5EF4-FFF2-40B4-BE49-F238E27FC236}">
                <a16:creationId xmlns:a16="http://schemas.microsoft.com/office/drawing/2014/main" id="{171AF165-5D5A-761C-7EDE-667BF5B03960}"/>
              </a:ext>
            </a:extLst>
          </p:cNvPr>
          <p:cNvSpPr>
            <a:spLocks noGrp="1"/>
          </p:cNvSpPr>
          <p:nvPr>
            <p:ph type="title" hasCustomPrompt="1"/>
          </p:nvPr>
        </p:nvSpPr>
        <p:spPr>
          <a:xfrm>
            <a:off x="568083" y="438614"/>
            <a:ext cx="9967837" cy="670104"/>
          </a:xfrm>
        </p:spPr>
        <p:txBody>
          <a:bodyPr>
            <a:normAutofit/>
          </a:bodyPr>
          <a:lstStyle>
            <a:lvl1pPr>
              <a:defRPr sz="2800">
                <a:solidFill>
                  <a:schemeClr val="accent3"/>
                </a:solidFill>
              </a:defRPr>
            </a:lvl1pPr>
          </a:lstStyle>
          <a:p>
            <a:r>
              <a:rPr lang="en-US"/>
              <a:t>Slide title goes here</a:t>
            </a:r>
          </a:p>
        </p:txBody>
      </p:sp>
      <p:sp>
        <p:nvSpPr>
          <p:cNvPr id="3" name="Content Placeholder 2">
            <a:extLst>
              <a:ext uri="{FF2B5EF4-FFF2-40B4-BE49-F238E27FC236}">
                <a16:creationId xmlns:a16="http://schemas.microsoft.com/office/drawing/2014/main" id="{35215C72-B9E6-0360-BCF0-20D8B766E28C}"/>
              </a:ext>
            </a:extLst>
          </p:cNvPr>
          <p:cNvSpPr>
            <a:spLocks noGrp="1"/>
          </p:cNvSpPr>
          <p:nvPr>
            <p:ph idx="1"/>
          </p:nvPr>
        </p:nvSpPr>
        <p:spPr>
          <a:xfrm>
            <a:off x="568083" y="1473843"/>
            <a:ext cx="9967837" cy="4598899"/>
          </a:xfrm>
        </p:spPr>
        <p:txBody>
          <a:bodyPr/>
          <a:lstStyle>
            <a:lvl1pPr>
              <a:buClr>
                <a:schemeClr val="accent1"/>
              </a:buClr>
              <a:defRPr>
                <a:solidFill>
                  <a:schemeClr val="bg1"/>
                </a:solidFill>
              </a:defRPr>
            </a:lvl1pPr>
            <a:lvl2pPr>
              <a:buClr>
                <a:schemeClr val="accent1"/>
              </a:buClr>
              <a:defRPr>
                <a:solidFill>
                  <a:schemeClr val="bg1"/>
                </a:solidFill>
              </a:defRPr>
            </a:lvl2pPr>
            <a:lvl3pPr>
              <a:buClr>
                <a:schemeClr val="accent1"/>
              </a:buClr>
              <a:defRPr>
                <a:solidFill>
                  <a:schemeClr val="bg1"/>
                </a:solidFill>
              </a:defRPr>
            </a:lvl3pPr>
            <a:lvl4pPr>
              <a:buClr>
                <a:schemeClr val="accent1"/>
              </a:buClr>
              <a:defRPr>
                <a:solidFill>
                  <a:schemeClr val="bg1"/>
                </a:solidFill>
              </a:defRPr>
            </a:lvl4pPr>
            <a:lvl5pPr>
              <a:buClr>
                <a:schemeClr val="accent1"/>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5" name="Picture 4">
            <a:extLst>
              <a:ext uri="{FF2B5EF4-FFF2-40B4-BE49-F238E27FC236}">
                <a16:creationId xmlns:a16="http://schemas.microsoft.com/office/drawing/2014/main" id="{88EDA228-EF7D-2195-644E-1345EFC08FCA}"/>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10" name="Picture 9">
            <a:extLst>
              <a:ext uri="{FF2B5EF4-FFF2-40B4-BE49-F238E27FC236}">
                <a16:creationId xmlns:a16="http://schemas.microsoft.com/office/drawing/2014/main" id="{21B564E4-4FBF-D2B4-729D-7EBDF986C71A}"/>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11" name="Picture 10" descr="A close up of a logo&#10;&#10;Description automatically generated">
            <a:extLst>
              <a:ext uri="{FF2B5EF4-FFF2-40B4-BE49-F238E27FC236}">
                <a16:creationId xmlns:a16="http://schemas.microsoft.com/office/drawing/2014/main" id="{E5A560DA-0388-E90A-3516-EC9B9688FDB9}"/>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Tree>
    <p:extLst>
      <p:ext uri="{BB962C8B-B14F-4D97-AF65-F5344CB8AC3E}">
        <p14:creationId xmlns:p14="http://schemas.microsoft.com/office/powerpoint/2010/main" val="2567463821"/>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Two Content - Navy">
    <p:bg>
      <p:bgPr>
        <a:solidFill>
          <a:schemeClr val="tx1"/>
        </a:solidFill>
        <a:effectLst/>
      </p:bgPr>
    </p:bg>
    <p:spTree>
      <p:nvGrpSpPr>
        <p:cNvPr id="1" name=""/>
        <p:cNvGrpSpPr/>
        <p:nvPr/>
      </p:nvGrpSpPr>
      <p:grpSpPr>
        <a:xfrm>
          <a:off x="0" y="0"/>
          <a:ext cx="0" cy="0"/>
          <a:chOff x="0" y="0"/>
          <a:chExt cx="0" cy="0"/>
        </a:xfrm>
      </p:grpSpPr>
      <p:pic>
        <p:nvPicPr>
          <p:cNvPr id="5" name="Picture 4" descr="A blue dotted wave of dots&#10;&#10;AI-generated content may be incorrect.">
            <a:extLst>
              <a:ext uri="{FF2B5EF4-FFF2-40B4-BE49-F238E27FC236}">
                <a16:creationId xmlns:a16="http://schemas.microsoft.com/office/drawing/2014/main" id="{04E0D4D6-CEA9-DAB5-D538-ADDEF6A8B670}"/>
              </a:ext>
            </a:extLst>
          </p:cNvPr>
          <p:cNvPicPr>
            <a:picLocks noChangeAspect="1"/>
          </p:cNvPicPr>
          <p:nvPr userDrawn="1"/>
        </p:nvPicPr>
        <p:blipFill>
          <a:blip r:embed="rId2">
            <a:alphaModFix amt="30000"/>
          </a:blip>
          <a:stretch>
            <a:fillRect/>
          </a:stretch>
        </p:blipFill>
        <p:spPr>
          <a:xfrm>
            <a:off x="0" y="3441700"/>
            <a:ext cx="12192001" cy="3416300"/>
          </a:xfrm>
          <a:prstGeom prst="rect">
            <a:avLst/>
          </a:prstGeom>
        </p:spPr>
      </p:pic>
      <p:sp>
        <p:nvSpPr>
          <p:cNvPr id="3" name="Content Placeholder 2">
            <a:extLst>
              <a:ext uri="{FF2B5EF4-FFF2-40B4-BE49-F238E27FC236}">
                <a16:creationId xmlns:a16="http://schemas.microsoft.com/office/drawing/2014/main" id="{CF7B1D80-6FEE-0371-3409-0325635411E8}"/>
              </a:ext>
            </a:extLst>
          </p:cNvPr>
          <p:cNvSpPr>
            <a:spLocks noGrp="1"/>
          </p:cNvSpPr>
          <p:nvPr>
            <p:ph sz="half" idx="1"/>
          </p:nvPr>
        </p:nvSpPr>
        <p:spPr>
          <a:xfrm>
            <a:off x="547763" y="1473842"/>
            <a:ext cx="4846320" cy="4598899"/>
          </a:xfrm>
        </p:spPr>
        <p:txBody>
          <a:bodyPr/>
          <a:lstStyle>
            <a:lvl1pPr>
              <a:buClr>
                <a:schemeClr val="accent1"/>
              </a:buClr>
              <a:defRPr>
                <a:solidFill>
                  <a:schemeClr val="bg1"/>
                </a:solidFill>
              </a:defRPr>
            </a:lvl1pPr>
            <a:lvl2pPr>
              <a:buClr>
                <a:schemeClr val="accent1"/>
              </a:buClr>
              <a:defRPr>
                <a:solidFill>
                  <a:schemeClr val="bg1"/>
                </a:solidFill>
              </a:defRPr>
            </a:lvl2pPr>
            <a:lvl3pPr>
              <a:buClr>
                <a:schemeClr val="accent1"/>
              </a:buClr>
              <a:defRPr>
                <a:solidFill>
                  <a:schemeClr val="bg1"/>
                </a:solidFill>
              </a:defRPr>
            </a:lvl3pPr>
            <a:lvl4pPr>
              <a:buClr>
                <a:schemeClr val="accent1"/>
              </a:buClr>
              <a:defRPr>
                <a:solidFill>
                  <a:schemeClr val="bg1"/>
                </a:solidFill>
              </a:defRPr>
            </a:lvl4pPr>
            <a:lvl5pPr>
              <a:buClr>
                <a:schemeClr val="accent1"/>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7DD8B161-60E5-80C4-FB2A-3804E2985B89}"/>
              </a:ext>
            </a:extLst>
          </p:cNvPr>
          <p:cNvSpPr>
            <a:spLocks noGrp="1"/>
          </p:cNvSpPr>
          <p:nvPr>
            <p:ph sz="half" idx="2"/>
          </p:nvPr>
        </p:nvSpPr>
        <p:spPr>
          <a:xfrm>
            <a:off x="5689600" y="1473842"/>
            <a:ext cx="4846320" cy="4598899"/>
          </a:xfrm>
        </p:spPr>
        <p:txBody>
          <a:bodyPr/>
          <a:lstStyle>
            <a:lvl1pPr>
              <a:buClr>
                <a:schemeClr val="accent1"/>
              </a:buClr>
              <a:defRPr>
                <a:solidFill>
                  <a:schemeClr val="bg1"/>
                </a:solidFill>
              </a:defRPr>
            </a:lvl1pPr>
            <a:lvl2pPr>
              <a:buClr>
                <a:schemeClr val="accent1"/>
              </a:buClr>
              <a:defRPr>
                <a:solidFill>
                  <a:schemeClr val="bg1"/>
                </a:solidFill>
              </a:defRPr>
            </a:lvl2pPr>
            <a:lvl3pPr>
              <a:buClr>
                <a:schemeClr val="accent1"/>
              </a:buClr>
              <a:defRPr>
                <a:solidFill>
                  <a:schemeClr val="bg1"/>
                </a:solidFill>
              </a:defRPr>
            </a:lvl3pPr>
            <a:lvl4pPr>
              <a:buClr>
                <a:schemeClr val="accent1"/>
              </a:buClr>
              <a:defRPr>
                <a:solidFill>
                  <a:schemeClr val="bg1"/>
                </a:solidFill>
              </a:defRPr>
            </a:lvl4pPr>
            <a:lvl5pPr>
              <a:buClr>
                <a:schemeClr val="accent1"/>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9" name="Picture 8">
            <a:extLst>
              <a:ext uri="{FF2B5EF4-FFF2-40B4-BE49-F238E27FC236}">
                <a16:creationId xmlns:a16="http://schemas.microsoft.com/office/drawing/2014/main" id="{ABC09CBA-245A-8FFB-4A5D-5252B93D2664}"/>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10" name="Picture 9" descr="A close up of a logo&#10;&#10;Description automatically generated">
            <a:extLst>
              <a:ext uri="{FF2B5EF4-FFF2-40B4-BE49-F238E27FC236}">
                <a16:creationId xmlns:a16="http://schemas.microsoft.com/office/drawing/2014/main" id="{38B1C3AB-C7F9-9AA6-FF2F-130A492B8422}"/>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2" name="Title 1">
            <a:extLst>
              <a:ext uri="{FF2B5EF4-FFF2-40B4-BE49-F238E27FC236}">
                <a16:creationId xmlns:a16="http://schemas.microsoft.com/office/drawing/2014/main" id="{26698E52-A022-DCE3-7E95-37BC6C7F3A43}"/>
              </a:ext>
            </a:extLst>
          </p:cNvPr>
          <p:cNvSpPr>
            <a:spLocks noGrp="1"/>
          </p:cNvSpPr>
          <p:nvPr>
            <p:ph type="title" hasCustomPrompt="1"/>
          </p:nvPr>
        </p:nvSpPr>
        <p:spPr>
          <a:xfrm>
            <a:off x="568083" y="438614"/>
            <a:ext cx="9967837" cy="670104"/>
          </a:xfrm>
        </p:spPr>
        <p:txBody>
          <a:bodyPr>
            <a:normAutofit/>
          </a:bodyPr>
          <a:lstStyle>
            <a:lvl1pPr>
              <a:defRPr sz="2800">
                <a:solidFill>
                  <a:schemeClr val="accent3"/>
                </a:solidFill>
              </a:defRPr>
            </a:lvl1pPr>
          </a:lstStyle>
          <a:p>
            <a:r>
              <a:rPr lang="en-US"/>
              <a:t>Slide title goes here</a:t>
            </a:r>
          </a:p>
        </p:txBody>
      </p:sp>
    </p:spTree>
    <p:extLst>
      <p:ext uri="{BB962C8B-B14F-4D97-AF65-F5344CB8AC3E}">
        <p14:creationId xmlns:p14="http://schemas.microsoft.com/office/powerpoint/2010/main" val="295388013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Title only - Navy">
    <p:bg>
      <p:bgPr>
        <a:solidFill>
          <a:schemeClr val="tx1"/>
        </a:solidFill>
        <a:effectLst/>
      </p:bgPr>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B47F0B1D-E3DB-0FAC-491A-B53355283465}"/>
              </a:ext>
            </a:extLst>
          </p:cNvPr>
          <p:cNvPicPr>
            <a:picLocks noChangeAspect="1"/>
          </p:cNvPicPr>
          <p:nvPr userDrawn="1"/>
        </p:nvPicPr>
        <p:blipFill>
          <a:blip r:embed="rId2"/>
          <a:stretch>
            <a:fillRect/>
          </a:stretch>
        </p:blipFill>
        <p:spPr>
          <a:xfrm rot="5400000">
            <a:off x="5990966" y="656968"/>
            <a:ext cx="210067" cy="12192002"/>
          </a:xfrm>
          <a:prstGeom prst="rect">
            <a:avLst/>
          </a:prstGeom>
        </p:spPr>
      </p:pic>
      <p:pic>
        <p:nvPicPr>
          <p:cNvPr id="8" name="Picture 7" descr="A close up of a logo&#10;&#10;Description automatically generated">
            <a:extLst>
              <a:ext uri="{FF2B5EF4-FFF2-40B4-BE49-F238E27FC236}">
                <a16:creationId xmlns:a16="http://schemas.microsoft.com/office/drawing/2014/main" id="{F887832E-5F45-C8B6-83D4-DC6071B29809}"/>
              </a:ext>
            </a:extLst>
          </p:cNvPr>
          <p:cNvPicPr>
            <a:picLocks noChangeAspect="1"/>
          </p:cNvPicPr>
          <p:nvPr userDrawn="1"/>
        </p:nvPicPr>
        <p:blipFill>
          <a:blip r:embed="rId3"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9" name="Title 1">
            <a:extLst>
              <a:ext uri="{FF2B5EF4-FFF2-40B4-BE49-F238E27FC236}">
                <a16:creationId xmlns:a16="http://schemas.microsoft.com/office/drawing/2014/main" id="{1D812DA6-3FB6-664B-57E7-43564333807A}"/>
              </a:ext>
            </a:extLst>
          </p:cNvPr>
          <p:cNvSpPr>
            <a:spLocks noGrp="1"/>
          </p:cNvSpPr>
          <p:nvPr>
            <p:ph type="title" hasCustomPrompt="1"/>
          </p:nvPr>
        </p:nvSpPr>
        <p:spPr>
          <a:xfrm>
            <a:off x="568083" y="438614"/>
            <a:ext cx="9967837" cy="670104"/>
          </a:xfrm>
        </p:spPr>
        <p:txBody>
          <a:bodyPr>
            <a:normAutofit/>
          </a:bodyPr>
          <a:lstStyle>
            <a:lvl1pPr>
              <a:defRPr sz="2800">
                <a:solidFill>
                  <a:schemeClr val="accent3"/>
                </a:solidFill>
              </a:defRPr>
            </a:lvl1pPr>
          </a:lstStyle>
          <a:p>
            <a:r>
              <a:rPr lang="en-US"/>
              <a:t>Slide title goes here</a:t>
            </a:r>
          </a:p>
        </p:txBody>
      </p:sp>
    </p:spTree>
    <p:extLst>
      <p:ext uri="{BB962C8B-B14F-4D97-AF65-F5344CB8AC3E}">
        <p14:creationId xmlns:p14="http://schemas.microsoft.com/office/powerpoint/2010/main" val="4222322283"/>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Quote - Navy">
    <p:bg>
      <p:bgPr>
        <a:solidFill>
          <a:schemeClr val="tx1"/>
        </a:solidFill>
        <a:effectLst/>
      </p:bgPr>
    </p:bg>
    <p:spTree>
      <p:nvGrpSpPr>
        <p:cNvPr id="1" name=""/>
        <p:cNvGrpSpPr/>
        <p:nvPr/>
      </p:nvGrpSpPr>
      <p:grpSpPr>
        <a:xfrm>
          <a:off x="0" y="0"/>
          <a:ext cx="0" cy="0"/>
          <a:chOff x="0" y="0"/>
          <a:chExt cx="0" cy="0"/>
        </a:xfrm>
      </p:grpSpPr>
      <p:pic>
        <p:nvPicPr>
          <p:cNvPr id="4" name="Picture 3" descr="A blue dotted wave of dots&#10;&#10;AI-generated content may be incorrect.">
            <a:extLst>
              <a:ext uri="{FF2B5EF4-FFF2-40B4-BE49-F238E27FC236}">
                <a16:creationId xmlns:a16="http://schemas.microsoft.com/office/drawing/2014/main" id="{A4CD9FBC-2C8F-0206-7205-9040025EE0AD}"/>
              </a:ext>
            </a:extLst>
          </p:cNvPr>
          <p:cNvPicPr>
            <a:picLocks noChangeAspect="1"/>
          </p:cNvPicPr>
          <p:nvPr userDrawn="1"/>
        </p:nvPicPr>
        <p:blipFill>
          <a:blip r:embed="rId2">
            <a:alphaModFix amt="30000"/>
          </a:blip>
          <a:stretch>
            <a:fillRect/>
          </a:stretch>
        </p:blipFill>
        <p:spPr>
          <a:xfrm>
            <a:off x="0" y="3441700"/>
            <a:ext cx="12192001" cy="3416300"/>
          </a:xfrm>
          <a:prstGeom prst="rect">
            <a:avLst/>
          </a:prstGeom>
        </p:spPr>
      </p:pic>
      <p:pic>
        <p:nvPicPr>
          <p:cNvPr id="8" name="Picture 7" descr="A close up of a logo&#10;&#10;Description automatically generated">
            <a:extLst>
              <a:ext uri="{FF2B5EF4-FFF2-40B4-BE49-F238E27FC236}">
                <a16:creationId xmlns:a16="http://schemas.microsoft.com/office/drawing/2014/main" id="{5FCEB32F-1B31-D632-8C5E-12815B893B43}"/>
              </a:ext>
            </a:extLst>
          </p:cNvPr>
          <p:cNvPicPr>
            <a:picLocks noChangeAspect="1"/>
          </p:cNvPicPr>
          <p:nvPr userDrawn="1"/>
        </p:nvPicPr>
        <p:blipFill>
          <a:blip r:embed="rId3"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13" name="Text Placeholder 12">
            <a:extLst>
              <a:ext uri="{FF2B5EF4-FFF2-40B4-BE49-F238E27FC236}">
                <a16:creationId xmlns:a16="http://schemas.microsoft.com/office/drawing/2014/main" id="{2072FC23-78DB-E842-B8D2-4FB634930CEB}"/>
              </a:ext>
            </a:extLst>
          </p:cNvPr>
          <p:cNvSpPr>
            <a:spLocks noGrp="1"/>
          </p:cNvSpPr>
          <p:nvPr>
            <p:ph type="body" sz="quarter" idx="13" hasCustomPrompt="1"/>
          </p:nvPr>
        </p:nvSpPr>
        <p:spPr>
          <a:xfrm>
            <a:off x="1334653" y="1667452"/>
            <a:ext cx="8774545" cy="2927350"/>
          </a:xfrm>
          <a:noFill/>
          <a:ln>
            <a:noFill/>
          </a:ln>
        </p:spPr>
        <p:txBody>
          <a:bodyPr anchor="ctr">
            <a:normAutofit/>
          </a:bodyPr>
          <a:lstStyle>
            <a:lvl1pPr marL="0" indent="0" algn="ctr">
              <a:lnSpc>
                <a:spcPct val="100000"/>
              </a:lnSpc>
              <a:buFontTx/>
              <a:buNone/>
              <a:defRPr sz="4000">
                <a:solidFill>
                  <a:schemeClr val="bg1"/>
                </a:solidFill>
              </a:defRPr>
            </a:lvl1pPr>
            <a:lvl2pPr marL="457200" indent="0">
              <a:buFontTx/>
              <a:buNone/>
              <a:defRPr>
                <a:solidFill>
                  <a:schemeClr val="bg1"/>
                </a:solidFill>
              </a:defRPr>
            </a:lvl2pPr>
            <a:lvl3pPr marL="914400" indent="0">
              <a:buFontTx/>
              <a:buNone/>
              <a:defRPr>
                <a:solidFill>
                  <a:schemeClr val="bg1"/>
                </a:solidFill>
              </a:defRPr>
            </a:lvl3pPr>
            <a:lvl4pPr marL="1371600" indent="0">
              <a:buFontTx/>
              <a:buNone/>
              <a:defRPr>
                <a:solidFill>
                  <a:schemeClr val="bg1"/>
                </a:solidFill>
              </a:defRPr>
            </a:lvl4pPr>
            <a:lvl5pPr marL="1828800" indent="0">
              <a:buFontTx/>
              <a:buNone/>
              <a:defRPr>
                <a:solidFill>
                  <a:schemeClr val="bg1"/>
                </a:solidFill>
              </a:defRPr>
            </a:lvl5pPr>
          </a:lstStyle>
          <a:p>
            <a:r>
              <a:rPr lang="en-GB"/>
              <a:t>“Quote slide </a:t>
            </a:r>
            <a:r>
              <a:rPr lang="en-GB" err="1"/>
              <a:t>erumet</a:t>
            </a:r>
            <a:r>
              <a:rPr lang="en-GB"/>
              <a:t> </a:t>
            </a:r>
            <a:r>
              <a:rPr lang="en-GB" err="1"/>
              <a:t>facearc</a:t>
            </a:r>
            <a:r>
              <a:rPr lang="en-GB"/>
              <a:t> </a:t>
            </a:r>
            <a:r>
              <a:rPr lang="en-GB" err="1"/>
              <a:t>iliciis</a:t>
            </a:r>
            <a:r>
              <a:rPr lang="en-GB"/>
              <a:t> </a:t>
            </a:r>
            <a:r>
              <a:rPr lang="en-GB" err="1"/>
              <a:t>quam</a:t>
            </a:r>
            <a:r>
              <a:rPr lang="en-GB"/>
              <a:t> </a:t>
            </a:r>
            <a:r>
              <a:rPr lang="en-GB" err="1"/>
              <a:t>fase</a:t>
            </a:r>
            <a:r>
              <a:rPr lang="en-GB"/>
              <a:t> </a:t>
            </a:r>
            <a:r>
              <a:rPr lang="en-GB" err="1"/>
              <a:t>molorro</a:t>
            </a:r>
            <a:r>
              <a:rPr lang="en-GB"/>
              <a:t> ide </a:t>
            </a:r>
            <a:r>
              <a:rPr lang="en-GB" err="1"/>
              <a:t>sinctist</a:t>
            </a:r>
            <a:r>
              <a:rPr lang="en-GB"/>
              <a:t>, </a:t>
            </a:r>
            <a:r>
              <a:rPr lang="en-GB" err="1"/>
              <a:t>comnihicid</a:t>
            </a:r>
            <a:r>
              <a:rPr lang="en-GB"/>
              <a:t> </a:t>
            </a:r>
            <a:r>
              <a:rPr lang="en-GB" err="1"/>
              <a:t>ut</a:t>
            </a:r>
            <a:r>
              <a:rPr lang="en-GB"/>
              <a:t> </a:t>
            </a:r>
            <a:r>
              <a:rPr lang="en-GB" err="1"/>
              <a:t>harume</a:t>
            </a:r>
            <a:r>
              <a:rPr lang="en-GB"/>
              <a:t> </a:t>
            </a:r>
            <a:r>
              <a:rPr lang="en-GB" err="1"/>
              <a:t>conseri</a:t>
            </a:r>
            <a:r>
              <a:rPr lang="en-GB"/>
              <a:t> sit.”</a:t>
            </a:r>
          </a:p>
        </p:txBody>
      </p:sp>
      <p:sp>
        <p:nvSpPr>
          <p:cNvPr id="2" name="Title 1">
            <a:extLst>
              <a:ext uri="{FF2B5EF4-FFF2-40B4-BE49-F238E27FC236}">
                <a16:creationId xmlns:a16="http://schemas.microsoft.com/office/drawing/2014/main" id="{DD0FAAC8-4401-1D5B-390C-DAAD83FE3C14}"/>
              </a:ext>
            </a:extLst>
          </p:cNvPr>
          <p:cNvSpPr>
            <a:spLocks noGrp="1"/>
          </p:cNvSpPr>
          <p:nvPr>
            <p:ph type="title" hasCustomPrompt="1"/>
          </p:nvPr>
        </p:nvSpPr>
        <p:spPr>
          <a:xfrm>
            <a:off x="2645264" y="5047470"/>
            <a:ext cx="6153322" cy="573059"/>
          </a:xfrm>
          <a:noFill/>
        </p:spPr>
        <p:txBody>
          <a:bodyPr>
            <a:noAutofit/>
          </a:bodyPr>
          <a:lstStyle>
            <a:lvl1pPr algn="ctr">
              <a:defRPr sz="1600">
                <a:solidFill>
                  <a:schemeClr val="bg1"/>
                </a:solidFill>
              </a:defRPr>
            </a:lvl1pPr>
          </a:lstStyle>
          <a:p>
            <a:r>
              <a:rPr lang="en-US"/>
              <a:t>Name of author lorem ipsum</a:t>
            </a:r>
          </a:p>
        </p:txBody>
      </p:sp>
      <p:cxnSp>
        <p:nvCxnSpPr>
          <p:cNvPr id="10" name="Straight Connector 9">
            <a:extLst>
              <a:ext uri="{FF2B5EF4-FFF2-40B4-BE49-F238E27FC236}">
                <a16:creationId xmlns:a16="http://schemas.microsoft.com/office/drawing/2014/main" id="{D7233AB3-05D1-A646-3750-B50289DB11DE}"/>
              </a:ext>
            </a:extLst>
          </p:cNvPr>
          <p:cNvCxnSpPr>
            <a:cxnSpLocks/>
          </p:cNvCxnSpPr>
          <p:nvPr userDrawn="1"/>
        </p:nvCxnSpPr>
        <p:spPr>
          <a:xfrm>
            <a:off x="2645264" y="4804040"/>
            <a:ext cx="6153322" cy="0"/>
          </a:xfrm>
          <a:prstGeom prst="line">
            <a:avLst/>
          </a:prstGeom>
          <a:ln w="38100">
            <a:gradFill>
              <a:gsLst>
                <a:gs pos="0">
                  <a:schemeClr val="accent2"/>
                </a:gs>
                <a:gs pos="100000">
                  <a:schemeClr val="accent1"/>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69577377"/>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Impact slide - Navy">
    <p:bg>
      <p:bgPr>
        <a:solidFill>
          <a:schemeClr val="tx1"/>
        </a:solidFill>
        <a:effectLst/>
      </p:bgPr>
    </p:bg>
    <p:spTree>
      <p:nvGrpSpPr>
        <p:cNvPr id="1" name=""/>
        <p:cNvGrpSpPr/>
        <p:nvPr/>
      </p:nvGrpSpPr>
      <p:grpSpPr>
        <a:xfrm>
          <a:off x="0" y="0"/>
          <a:ext cx="0" cy="0"/>
          <a:chOff x="0" y="0"/>
          <a:chExt cx="0" cy="0"/>
        </a:xfrm>
      </p:grpSpPr>
      <p:pic>
        <p:nvPicPr>
          <p:cNvPr id="6" name="Picture 5" descr="A blue dotted wave of dots&#10;&#10;AI-generated content may be incorrect.">
            <a:extLst>
              <a:ext uri="{FF2B5EF4-FFF2-40B4-BE49-F238E27FC236}">
                <a16:creationId xmlns:a16="http://schemas.microsoft.com/office/drawing/2014/main" id="{FF914CD4-FC2C-1810-1BD3-46BF1750C922}"/>
              </a:ext>
            </a:extLst>
          </p:cNvPr>
          <p:cNvPicPr>
            <a:picLocks noChangeAspect="1"/>
          </p:cNvPicPr>
          <p:nvPr userDrawn="1"/>
        </p:nvPicPr>
        <p:blipFill>
          <a:blip r:embed="rId2">
            <a:alphaModFix amt="30000"/>
          </a:blip>
          <a:stretch>
            <a:fillRect/>
          </a:stretch>
        </p:blipFill>
        <p:spPr>
          <a:xfrm>
            <a:off x="0" y="3441700"/>
            <a:ext cx="12192001" cy="3416300"/>
          </a:xfrm>
          <a:prstGeom prst="rect">
            <a:avLst/>
          </a:prstGeom>
        </p:spPr>
      </p:pic>
      <p:sp>
        <p:nvSpPr>
          <p:cNvPr id="2" name="Text Placeholder 12">
            <a:extLst>
              <a:ext uri="{FF2B5EF4-FFF2-40B4-BE49-F238E27FC236}">
                <a16:creationId xmlns:a16="http://schemas.microsoft.com/office/drawing/2014/main" id="{B622C795-1070-1588-1AE8-AC14585ADF76}"/>
              </a:ext>
            </a:extLst>
          </p:cNvPr>
          <p:cNvSpPr>
            <a:spLocks noGrp="1"/>
          </p:cNvSpPr>
          <p:nvPr>
            <p:ph type="body" sz="quarter" idx="13" hasCustomPrompt="1"/>
          </p:nvPr>
        </p:nvSpPr>
        <p:spPr>
          <a:xfrm>
            <a:off x="568083" y="1965325"/>
            <a:ext cx="11165936" cy="2927350"/>
          </a:xfrm>
          <a:ln>
            <a:noFill/>
          </a:ln>
        </p:spPr>
        <p:txBody>
          <a:bodyPr anchor="ctr">
            <a:normAutofit/>
          </a:bodyPr>
          <a:lstStyle>
            <a:lvl1pPr marL="0" indent="0" algn="ctr">
              <a:buFontTx/>
              <a:buNone/>
              <a:defRPr sz="4400">
                <a:solidFill>
                  <a:schemeClr val="bg1"/>
                </a:solidFill>
              </a:defRPr>
            </a:lvl1pPr>
            <a:lvl2pPr marL="457200" indent="0">
              <a:buFontTx/>
              <a:buNone/>
              <a:defRPr>
                <a:solidFill>
                  <a:schemeClr val="bg1"/>
                </a:solidFill>
              </a:defRPr>
            </a:lvl2pPr>
            <a:lvl3pPr marL="914400" indent="0">
              <a:buFontTx/>
              <a:buNone/>
              <a:defRPr>
                <a:solidFill>
                  <a:schemeClr val="bg1"/>
                </a:solidFill>
              </a:defRPr>
            </a:lvl3pPr>
            <a:lvl4pPr marL="1371600" indent="0">
              <a:buFontTx/>
              <a:buNone/>
              <a:defRPr>
                <a:solidFill>
                  <a:schemeClr val="bg1"/>
                </a:solidFill>
              </a:defRPr>
            </a:lvl4pPr>
            <a:lvl5pPr marL="1828800" indent="0">
              <a:buFontTx/>
              <a:buNone/>
              <a:defRPr>
                <a:solidFill>
                  <a:schemeClr val="bg1"/>
                </a:solidFill>
              </a:defRPr>
            </a:lvl5pPr>
          </a:lstStyle>
          <a:p>
            <a:r>
              <a:rPr lang="en-GB"/>
              <a:t>Impact slide please keep to 3 lines max  </a:t>
            </a:r>
            <a:r>
              <a:rPr lang="en-GB" err="1"/>
              <a:t>totam</a:t>
            </a:r>
            <a:r>
              <a:rPr lang="en-GB"/>
              <a:t> rem </a:t>
            </a:r>
            <a:r>
              <a:rPr lang="en-GB" err="1"/>
              <a:t>aperiam</a:t>
            </a:r>
            <a:r>
              <a:rPr lang="en-GB"/>
              <a:t>, </a:t>
            </a:r>
            <a:r>
              <a:rPr lang="en-GB" err="1"/>
              <a:t>eaque</a:t>
            </a:r>
            <a:r>
              <a:rPr lang="en-GB"/>
              <a:t> </a:t>
            </a:r>
            <a:r>
              <a:rPr lang="en-GB" err="1"/>
              <a:t>ipsa</a:t>
            </a:r>
            <a:r>
              <a:rPr lang="en-GB"/>
              <a:t> </a:t>
            </a:r>
            <a:r>
              <a:rPr lang="en-GB" err="1"/>
              <a:t>quae</a:t>
            </a:r>
            <a:r>
              <a:rPr lang="en-GB"/>
              <a:t> ab </a:t>
            </a:r>
            <a:r>
              <a:rPr lang="en-GB" err="1"/>
              <a:t>illo</a:t>
            </a:r>
            <a:r>
              <a:rPr lang="en-GB"/>
              <a:t> </a:t>
            </a:r>
            <a:r>
              <a:rPr lang="en-GB" err="1"/>
              <a:t>inventore</a:t>
            </a:r>
            <a:r>
              <a:rPr lang="en-GB"/>
              <a:t> </a:t>
            </a:r>
            <a:r>
              <a:rPr lang="en-GB" err="1"/>
              <a:t>veritatis</a:t>
            </a:r>
            <a:r>
              <a:rPr lang="en-GB"/>
              <a:t> et quasi </a:t>
            </a:r>
            <a:r>
              <a:rPr lang="en-GB" err="1"/>
              <a:t>architecto</a:t>
            </a:r>
            <a:r>
              <a:rPr lang="en-GB"/>
              <a:t> </a:t>
            </a:r>
          </a:p>
        </p:txBody>
      </p:sp>
      <p:pic>
        <p:nvPicPr>
          <p:cNvPr id="4" name="Picture 3">
            <a:extLst>
              <a:ext uri="{FF2B5EF4-FFF2-40B4-BE49-F238E27FC236}">
                <a16:creationId xmlns:a16="http://schemas.microsoft.com/office/drawing/2014/main" id="{8C3C4B12-7500-C126-0A67-AB0A6C2597A2}"/>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3" name="Picture 2" descr="A close up of a logo&#10;&#10;Description automatically generated">
            <a:extLst>
              <a:ext uri="{FF2B5EF4-FFF2-40B4-BE49-F238E27FC236}">
                <a16:creationId xmlns:a16="http://schemas.microsoft.com/office/drawing/2014/main" id="{0977F749-ED92-61D3-AC22-D3B3C4CBD852}"/>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Tree>
    <p:extLst>
      <p:ext uri="{BB962C8B-B14F-4D97-AF65-F5344CB8AC3E}">
        <p14:creationId xmlns:p14="http://schemas.microsoft.com/office/powerpoint/2010/main" val="4282876700"/>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1_Impact slide - Navy">
    <p:bg>
      <p:bgPr>
        <a:solidFill>
          <a:schemeClr val="tx1"/>
        </a:solidFill>
        <a:effectLst/>
      </p:bgPr>
    </p:bg>
    <p:spTree>
      <p:nvGrpSpPr>
        <p:cNvPr id="1" name=""/>
        <p:cNvGrpSpPr/>
        <p:nvPr/>
      </p:nvGrpSpPr>
      <p:grpSpPr>
        <a:xfrm>
          <a:off x="0" y="0"/>
          <a:ext cx="0" cy="0"/>
          <a:chOff x="0" y="0"/>
          <a:chExt cx="0" cy="0"/>
        </a:xfrm>
      </p:grpSpPr>
      <p:pic>
        <p:nvPicPr>
          <p:cNvPr id="5" name="Picture 4" descr="A blue dotted wave of dots&#10;&#10;AI-generated content may be incorrect.">
            <a:extLst>
              <a:ext uri="{FF2B5EF4-FFF2-40B4-BE49-F238E27FC236}">
                <a16:creationId xmlns:a16="http://schemas.microsoft.com/office/drawing/2014/main" id="{01268E2D-268C-DA6E-2F7C-9777E26F3A2F}"/>
              </a:ext>
            </a:extLst>
          </p:cNvPr>
          <p:cNvPicPr>
            <a:picLocks noChangeAspect="1"/>
          </p:cNvPicPr>
          <p:nvPr userDrawn="1"/>
        </p:nvPicPr>
        <p:blipFill>
          <a:blip r:embed="rId2">
            <a:alphaModFix amt="30000"/>
          </a:blip>
          <a:stretch>
            <a:fillRect/>
          </a:stretch>
        </p:blipFill>
        <p:spPr>
          <a:xfrm>
            <a:off x="0" y="3441700"/>
            <a:ext cx="12192001" cy="3416300"/>
          </a:xfrm>
          <a:prstGeom prst="rect">
            <a:avLst/>
          </a:prstGeom>
        </p:spPr>
      </p:pic>
      <p:sp>
        <p:nvSpPr>
          <p:cNvPr id="2" name="Text Placeholder 12">
            <a:extLst>
              <a:ext uri="{FF2B5EF4-FFF2-40B4-BE49-F238E27FC236}">
                <a16:creationId xmlns:a16="http://schemas.microsoft.com/office/drawing/2014/main" id="{B622C795-1070-1588-1AE8-AC14585ADF76}"/>
              </a:ext>
            </a:extLst>
          </p:cNvPr>
          <p:cNvSpPr>
            <a:spLocks noGrp="1"/>
          </p:cNvSpPr>
          <p:nvPr>
            <p:ph type="body" sz="quarter" idx="13" hasCustomPrompt="1"/>
          </p:nvPr>
        </p:nvSpPr>
        <p:spPr>
          <a:xfrm>
            <a:off x="568083" y="1965325"/>
            <a:ext cx="6445276" cy="2927350"/>
          </a:xfrm>
          <a:ln>
            <a:noFill/>
          </a:ln>
        </p:spPr>
        <p:txBody>
          <a:bodyPr anchor="ctr">
            <a:normAutofit/>
          </a:bodyPr>
          <a:lstStyle>
            <a:lvl1pPr marL="0" indent="0" algn="ctr">
              <a:buFontTx/>
              <a:buNone/>
              <a:defRPr sz="4400">
                <a:solidFill>
                  <a:schemeClr val="bg1"/>
                </a:solidFill>
              </a:defRPr>
            </a:lvl1pPr>
            <a:lvl2pPr marL="457200" indent="0">
              <a:buFontTx/>
              <a:buNone/>
              <a:defRPr>
                <a:solidFill>
                  <a:schemeClr val="bg1"/>
                </a:solidFill>
              </a:defRPr>
            </a:lvl2pPr>
            <a:lvl3pPr marL="914400" indent="0">
              <a:buFontTx/>
              <a:buNone/>
              <a:defRPr>
                <a:solidFill>
                  <a:schemeClr val="bg1"/>
                </a:solidFill>
              </a:defRPr>
            </a:lvl3pPr>
            <a:lvl4pPr marL="1371600" indent="0">
              <a:buFontTx/>
              <a:buNone/>
              <a:defRPr>
                <a:solidFill>
                  <a:schemeClr val="bg1"/>
                </a:solidFill>
              </a:defRPr>
            </a:lvl4pPr>
            <a:lvl5pPr marL="1828800" indent="0">
              <a:buFontTx/>
              <a:buNone/>
              <a:defRPr>
                <a:solidFill>
                  <a:schemeClr val="bg1"/>
                </a:solidFill>
              </a:defRPr>
            </a:lvl5pPr>
          </a:lstStyle>
          <a:p>
            <a:r>
              <a:rPr lang="en-GB"/>
              <a:t>Impact slide please keep to 3 lines max </a:t>
            </a:r>
            <a:r>
              <a:rPr lang="en-GB" err="1"/>
              <a:t>erumet</a:t>
            </a:r>
            <a:r>
              <a:rPr lang="en-GB"/>
              <a:t> </a:t>
            </a:r>
            <a:r>
              <a:rPr lang="en-GB" err="1"/>
              <a:t>facearc</a:t>
            </a:r>
            <a:r>
              <a:rPr lang="en-GB"/>
              <a:t> </a:t>
            </a:r>
            <a:r>
              <a:rPr lang="en-GB" err="1"/>
              <a:t>iliciis</a:t>
            </a:r>
            <a:r>
              <a:rPr lang="en-GB"/>
              <a:t> </a:t>
            </a:r>
            <a:r>
              <a:rPr lang="en-GB" err="1"/>
              <a:t>quam</a:t>
            </a:r>
            <a:r>
              <a:rPr lang="en-GB"/>
              <a:t> </a:t>
            </a:r>
            <a:r>
              <a:rPr lang="en-GB" err="1"/>
              <a:t>fase</a:t>
            </a:r>
            <a:r>
              <a:rPr lang="en-GB"/>
              <a:t> </a:t>
            </a:r>
          </a:p>
        </p:txBody>
      </p:sp>
      <p:pic>
        <p:nvPicPr>
          <p:cNvPr id="4" name="Picture 3">
            <a:extLst>
              <a:ext uri="{FF2B5EF4-FFF2-40B4-BE49-F238E27FC236}">
                <a16:creationId xmlns:a16="http://schemas.microsoft.com/office/drawing/2014/main" id="{8C3C4B12-7500-C126-0A67-AB0A6C2597A2}"/>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3" name="Picture 2" descr="A close up of a logo&#10;&#10;Description automatically generated">
            <a:extLst>
              <a:ext uri="{FF2B5EF4-FFF2-40B4-BE49-F238E27FC236}">
                <a16:creationId xmlns:a16="http://schemas.microsoft.com/office/drawing/2014/main" id="{0977F749-ED92-61D3-AC22-D3B3C4CBD852}"/>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Tree>
    <p:extLst>
      <p:ext uri="{BB962C8B-B14F-4D97-AF65-F5344CB8AC3E}">
        <p14:creationId xmlns:p14="http://schemas.microsoft.com/office/powerpoint/2010/main" val="558181226"/>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Timeline 4 - Navy">
    <p:bg>
      <p:bgPr>
        <a:solidFill>
          <a:schemeClr val="tx1"/>
        </a:solidFill>
        <a:effectLst/>
      </p:bgPr>
    </p:bg>
    <p:spTree>
      <p:nvGrpSpPr>
        <p:cNvPr id="1" name=""/>
        <p:cNvGrpSpPr/>
        <p:nvPr/>
      </p:nvGrpSpPr>
      <p:grpSpPr>
        <a:xfrm>
          <a:off x="0" y="0"/>
          <a:ext cx="0" cy="0"/>
          <a:chOff x="0" y="0"/>
          <a:chExt cx="0" cy="0"/>
        </a:xfrm>
      </p:grpSpPr>
      <p:sp>
        <p:nvSpPr>
          <p:cNvPr id="5" name="Rounded Rectangle 4">
            <a:extLst>
              <a:ext uri="{FF2B5EF4-FFF2-40B4-BE49-F238E27FC236}">
                <a16:creationId xmlns:a16="http://schemas.microsoft.com/office/drawing/2014/main" id="{45E99781-A770-D9AF-8FA6-3E68EAC65E0C}"/>
              </a:ext>
            </a:extLst>
          </p:cNvPr>
          <p:cNvSpPr/>
          <p:nvPr userDrawn="1"/>
        </p:nvSpPr>
        <p:spPr>
          <a:xfrm>
            <a:off x="419295" y="1356502"/>
            <a:ext cx="2734213" cy="4438940"/>
          </a:xfrm>
          <a:prstGeom prst="roundRect">
            <a:avLst>
              <a:gd name="adj" fmla="val 3047"/>
            </a:avLst>
          </a:prstGeom>
          <a:blipFill dpi="0" rotWithShape="1">
            <a:blip r:embed="rId2">
              <a:alphaModFix amt="29963"/>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ounded Rectangle 10">
            <a:extLst>
              <a:ext uri="{FF2B5EF4-FFF2-40B4-BE49-F238E27FC236}">
                <a16:creationId xmlns:a16="http://schemas.microsoft.com/office/drawing/2014/main" id="{8AEE9DF6-F7D8-DA25-5216-05A692B495CB}"/>
              </a:ext>
            </a:extLst>
          </p:cNvPr>
          <p:cNvSpPr/>
          <p:nvPr userDrawn="1"/>
        </p:nvSpPr>
        <p:spPr>
          <a:xfrm>
            <a:off x="3275206" y="1356502"/>
            <a:ext cx="2734213" cy="4438940"/>
          </a:xfrm>
          <a:prstGeom prst="roundRect">
            <a:avLst>
              <a:gd name="adj" fmla="val 3047"/>
            </a:avLst>
          </a:prstGeom>
          <a:blipFill dpi="0" rotWithShape="1">
            <a:blip r:embed="rId2">
              <a:alphaModFix amt="29963"/>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ounded Rectangle 11">
            <a:extLst>
              <a:ext uri="{FF2B5EF4-FFF2-40B4-BE49-F238E27FC236}">
                <a16:creationId xmlns:a16="http://schemas.microsoft.com/office/drawing/2014/main" id="{D119535F-14F8-8BEE-0EE1-250B9316A115}"/>
              </a:ext>
            </a:extLst>
          </p:cNvPr>
          <p:cNvSpPr/>
          <p:nvPr userDrawn="1"/>
        </p:nvSpPr>
        <p:spPr>
          <a:xfrm>
            <a:off x="6131117" y="1356502"/>
            <a:ext cx="2734213" cy="4438940"/>
          </a:xfrm>
          <a:prstGeom prst="roundRect">
            <a:avLst>
              <a:gd name="adj" fmla="val 3047"/>
            </a:avLst>
          </a:prstGeom>
          <a:blipFill dpi="0" rotWithShape="1">
            <a:blip r:embed="rId2">
              <a:alphaModFix amt="29963"/>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unded Rectangle 12">
            <a:extLst>
              <a:ext uri="{FF2B5EF4-FFF2-40B4-BE49-F238E27FC236}">
                <a16:creationId xmlns:a16="http://schemas.microsoft.com/office/drawing/2014/main" id="{6D7CBB21-4F9B-B999-EAE8-0A385A395050}"/>
              </a:ext>
            </a:extLst>
          </p:cNvPr>
          <p:cNvSpPr/>
          <p:nvPr userDrawn="1"/>
        </p:nvSpPr>
        <p:spPr>
          <a:xfrm>
            <a:off x="8987028" y="1356502"/>
            <a:ext cx="2734213" cy="4438940"/>
          </a:xfrm>
          <a:prstGeom prst="roundRect">
            <a:avLst>
              <a:gd name="adj" fmla="val 3047"/>
            </a:avLst>
          </a:prstGeom>
          <a:blipFill dpi="0" rotWithShape="1">
            <a:blip r:embed="rId2">
              <a:alphaModFix amt="29963"/>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D8BC1FB9-AFFC-257A-47FD-8AEB38A87BC2}"/>
              </a:ext>
            </a:extLst>
          </p:cNvPr>
          <p:cNvSpPr/>
          <p:nvPr userDrawn="1"/>
        </p:nvSpPr>
        <p:spPr>
          <a:xfrm>
            <a:off x="201766" y="3785728"/>
            <a:ext cx="11718235" cy="2104433"/>
          </a:xfrm>
          <a:prstGeom prst="rect">
            <a:avLst/>
          </a:prstGeom>
          <a:gradFill>
            <a:gsLst>
              <a:gs pos="100000">
                <a:schemeClr val="tx1"/>
              </a:gs>
              <a:gs pos="82000">
                <a:srgbClr val="001E3F"/>
              </a:gs>
              <a:gs pos="0">
                <a:schemeClr val="tx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Picture 5">
            <a:extLst>
              <a:ext uri="{FF2B5EF4-FFF2-40B4-BE49-F238E27FC236}">
                <a16:creationId xmlns:a16="http://schemas.microsoft.com/office/drawing/2014/main" id="{0432CC85-7494-E071-1A24-BA75D208F7E4}"/>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7" name="Picture 6" descr="A close up of a logo&#10;&#10;Description automatically generated">
            <a:extLst>
              <a:ext uri="{FF2B5EF4-FFF2-40B4-BE49-F238E27FC236}">
                <a16:creationId xmlns:a16="http://schemas.microsoft.com/office/drawing/2014/main" id="{2952E39E-DF64-9EDC-B54E-258736149C53}"/>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2" name="Title 1">
            <a:extLst>
              <a:ext uri="{FF2B5EF4-FFF2-40B4-BE49-F238E27FC236}">
                <a16:creationId xmlns:a16="http://schemas.microsoft.com/office/drawing/2014/main" id="{B428D751-C35F-02A7-993A-78B6C5D7251C}"/>
              </a:ext>
            </a:extLst>
          </p:cNvPr>
          <p:cNvSpPr>
            <a:spLocks noGrp="1"/>
          </p:cNvSpPr>
          <p:nvPr>
            <p:ph type="title" hasCustomPrompt="1"/>
          </p:nvPr>
        </p:nvSpPr>
        <p:spPr>
          <a:xfrm>
            <a:off x="523694" y="402999"/>
            <a:ext cx="9967837" cy="670104"/>
          </a:xfrm>
        </p:spPr>
        <p:txBody>
          <a:bodyPr>
            <a:normAutofit/>
          </a:bodyPr>
          <a:lstStyle>
            <a:lvl1pPr>
              <a:defRPr sz="2800">
                <a:solidFill>
                  <a:schemeClr val="accent3"/>
                </a:solidFill>
              </a:defRPr>
            </a:lvl1pPr>
          </a:lstStyle>
          <a:p>
            <a:r>
              <a:rPr lang="en-US"/>
              <a:t>Slide title goes here</a:t>
            </a:r>
          </a:p>
        </p:txBody>
      </p:sp>
      <p:sp>
        <p:nvSpPr>
          <p:cNvPr id="19" name="Text Placeholder 18">
            <a:extLst>
              <a:ext uri="{FF2B5EF4-FFF2-40B4-BE49-F238E27FC236}">
                <a16:creationId xmlns:a16="http://schemas.microsoft.com/office/drawing/2014/main" id="{70658A43-8283-EE0E-9E94-A18CD408F922}"/>
              </a:ext>
            </a:extLst>
          </p:cNvPr>
          <p:cNvSpPr>
            <a:spLocks noGrp="1"/>
          </p:cNvSpPr>
          <p:nvPr>
            <p:ph type="body" sz="quarter" idx="13" hasCustomPrompt="1"/>
          </p:nvPr>
        </p:nvSpPr>
        <p:spPr>
          <a:xfrm>
            <a:off x="650395" y="1563523"/>
            <a:ext cx="2289175" cy="360000"/>
          </a:xfrm>
        </p:spPr>
        <p:txBody>
          <a:bodyPr>
            <a:noAutofit/>
          </a:bodyPr>
          <a:lstStyle>
            <a:lvl1pPr marL="0" indent="0">
              <a:buNone/>
              <a:defRPr sz="1600" b="1">
                <a:solidFill>
                  <a:schemeClr val="bg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1</a:t>
            </a:r>
            <a:endParaRPr lang="en-US"/>
          </a:p>
        </p:txBody>
      </p:sp>
      <p:sp>
        <p:nvSpPr>
          <p:cNvPr id="20" name="Text Placeholder 18">
            <a:extLst>
              <a:ext uri="{FF2B5EF4-FFF2-40B4-BE49-F238E27FC236}">
                <a16:creationId xmlns:a16="http://schemas.microsoft.com/office/drawing/2014/main" id="{D1C7BADA-D0E8-0D64-F9D2-998F559B5F06}"/>
              </a:ext>
            </a:extLst>
          </p:cNvPr>
          <p:cNvSpPr>
            <a:spLocks noGrp="1"/>
          </p:cNvSpPr>
          <p:nvPr>
            <p:ph type="body" sz="quarter" idx="14" hasCustomPrompt="1"/>
          </p:nvPr>
        </p:nvSpPr>
        <p:spPr>
          <a:xfrm>
            <a:off x="3520741" y="1577869"/>
            <a:ext cx="2289175" cy="360000"/>
          </a:xfrm>
        </p:spPr>
        <p:txBody>
          <a:bodyPr>
            <a:noAutofit/>
          </a:bodyPr>
          <a:lstStyle>
            <a:lvl1pPr marL="0" indent="0">
              <a:buNone/>
              <a:defRPr sz="1600" b="1">
                <a:solidFill>
                  <a:schemeClr val="bg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2</a:t>
            </a:r>
            <a:endParaRPr lang="en-US"/>
          </a:p>
        </p:txBody>
      </p:sp>
      <p:sp>
        <p:nvSpPr>
          <p:cNvPr id="21" name="Text Placeholder 18">
            <a:extLst>
              <a:ext uri="{FF2B5EF4-FFF2-40B4-BE49-F238E27FC236}">
                <a16:creationId xmlns:a16="http://schemas.microsoft.com/office/drawing/2014/main" id="{6981A57E-6D5D-26DE-DFD8-232E64C06ACB}"/>
              </a:ext>
            </a:extLst>
          </p:cNvPr>
          <p:cNvSpPr>
            <a:spLocks noGrp="1"/>
          </p:cNvSpPr>
          <p:nvPr>
            <p:ph type="body" sz="quarter" idx="15" hasCustomPrompt="1"/>
          </p:nvPr>
        </p:nvSpPr>
        <p:spPr>
          <a:xfrm>
            <a:off x="6371270" y="1563523"/>
            <a:ext cx="2289175" cy="360000"/>
          </a:xfrm>
        </p:spPr>
        <p:txBody>
          <a:bodyPr>
            <a:noAutofit/>
          </a:bodyPr>
          <a:lstStyle>
            <a:lvl1pPr marL="0" indent="0">
              <a:buNone/>
              <a:defRPr sz="1600" b="1">
                <a:solidFill>
                  <a:schemeClr val="bg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3</a:t>
            </a:r>
            <a:endParaRPr lang="en-US"/>
          </a:p>
        </p:txBody>
      </p:sp>
      <p:sp>
        <p:nvSpPr>
          <p:cNvPr id="22" name="Text Placeholder 18">
            <a:extLst>
              <a:ext uri="{FF2B5EF4-FFF2-40B4-BE49-F238E27FC236}">
                <a16:creationId xmlns:a16="http://schemas.microsoft.com/office/drawing/2014/main" id="{A51EFADD-7107-6A01-3FC5-FE6E669F3EC8}"/>
              </a:ext>
            </a:extLst>
          </p:cNvPr>
          <p:cNvSpPr>
            <a:spLocks noGrp="1"/>
          </p:cNvSpPr>
          <p:nvPr>
            <p:ph type="body" sz="quarter" idx="16" hasCustomPrompt="1"/>
          </p:nvPr>
        </p:nvSpPr>
        <p:spPr>
          <a:xfrm>
            <a:off x="9238609" y="1559980"/>
            <a:ext cx="2289175" cy="360000"/>
          </a:xfrm>
        </p:spPr>
        <p:txBody>
          <a:bodyPr>
            <a:noAutofit/>
          </a:bodyPr>
          <a:lstStyle>
            <a:lvl1pPr marL="0" indent="0">
              <a:buNone/>
              <a:defRPr sz="1600" b="1">
                <a:solidFill>
                  <a:schemeClr val="bg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4</a:t>
            </a:r>
            <a:endParaRPr lang="en-US"/>
          </a:p>
        </p:txBody>
      </p:sp>
      <p:sp>
        <p:nvSpPr>
          <p:cNvPr id="24" name="Content Placeholder 23">
            <a:extLst>
              <a:ext uri="{FF2B5EF4-FFF2-40B4-BE49-F238E27FC236}">
                <a16:creationId xmlns:a16="http://schemas.microsoft.com/office/drawing/2014/main" id="{87BCA064-1233-259D-726D-CDF3CA845676}"/>
              </a:ext>
            </a:extLst>
          </p:cNvPr>
          <p:cNvSpPr>
            <a:spLocks noGrp="1"/>
          </p:cNvSpPr>
          <p:nvPr>
            <p:ph sz="quarter" idx="17"/>
          </p:nvPr>
        </p:nvSpPr>
        <p:spPr>
          <a:xfrm>
            <a:off x="650927" y="2165728"/>
            <a:ext cx="2289175" cy="1620000"/>
          </a:xfrm>
        </p:spPr>
        <p:txBody>
          <a:bodyPr>
            <a:noAutofit/>
          </a:bodyPr>
          <a:lstStyle>
            <a:lvl1pPr>
              <a:buClr>
                <a:schemeClr val="accent1"/>
              </a:buClr>
              <a:defRPr sz="1400">
                <a:solidFill>
                  <a:schemeClr val="bg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25" name="Content Placeholder 23">
            <a:extLst>
              <a:ext uri="{FF2B5EF4-FFF2-40B4-BE49-F238E27FC236}">
                <a16:creationId xmlns:a16="http://schemas.microsoft.com/office/drawing/2014/main" id="{F32B00A9-9790-B13B-C377-BFFE26464609}"/>
              </a:ext>
            </a:extLst>
          </p:cNvPr>
          <p:cNvSpPr>
            <a:spLocks noGrp="1"/>
          </p:cNvSpPr>
          <p:nvPr>
            <p:ph sz="quarter" idx="18"/>
          </p:nvPr>
        </p:nvSpPr>
        <p:spPr>
          <a:xfrm>
            <a:off x="3506307" y="2165728"/>
            <a:ext cx="2289175" cy="1620000"/>
          </a:xfrm>
        </p:spPr>
        <p:txBody>
          <a:bodyPr>
            <a:noAutofit/>
          </a:bodyPr>
          <a:lstStyle>
            <a:lvl1pPr>
              <a:buClr>
                <a:schemeClr val="accent1"/>
              </a:buClr>
              <a:defRPr sz="1400">
                <a:solidFill>
                  <a:schemeClr val="bg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26" name="Content Placeholder 23">
            <a:extLst>
              <a:ext uri="{FF2B5EF4-FFF2-40B4-BE49-F238E27FC236}">
                <a16:creationId xmlns:a16="http://schemas.microsoft.com/office/drawing/2014/main" id="{A9CDA7E2-D6E6-E4D2-4A90-871198980580}"/>
              </a:ext>
            </a:extLst>
          </p:cNvPr>
          <p:cNvSpPr>
            <a:spLocks noGrp="1"/>
          </p:cNvSpPr>
          <p:nvPr>
            <p:ph sz="quarter" idx="19"/>
          </p:nvPr>
        </p:nvSpPr>
        <p:spPr>
          <a:xfrm>
            <a:off x="6371269" y="2165728"/>
            <a:ext cx="2289175" cy="1620000"/>
          </a:xfrm>
        </p:spPr>
        <p:txBody>
          <a:bodyPr>
            <a:noAutofit/>
          </a:bodyPr>
          <a:lstStyle>
            <a:lvl1pPr>
              <a:buClr>
                <a:schemeClr val="accent1"/>
              </a:buClr>
              <a:defRPr sz="1400">
                <a:solidFill>
                  <a:schemeClr val="bg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27" name="Content Placeholder 23">
            <a:extLst>
              <a:ext uri="{FF2B5EF4-FFF2-40B4-BE49-F238E27FC236}">
                <a16:creationId xmlns:a16="http://schemas.microsoft.com/office/drawing/2014/main" id="{8B88A4B2-4228-49D6-1E90-9F92BB8A45DA}"/>
              </a:ext>
            </a:extLst>
          </p:cNvPr>
          <p:cNvSpPr>
            <a:spLocks noGrp="1"/>
          </p:cNvSpPr>
          <p:nvPr>
            <p:ph sz="quarter" idx="20"/>
          </p:nvPr>
        </p:nvSpPr>
        <p:spPr>
          <a:xfrm>
            <a:off x="9236231" y="2165728"/>
            <a:ext cx="2289175" cy="1620000"/>
          </a:xfrm>
        </p:spPr>
        <p:txBody>
          <a:bodyPr>
            <a:noAutofit/>
          </a:bodyPr>
          <a:lstStyle>
            <a:lvl1pPr>
              <a:buClr>
                <a:schemeClr val="accent1"/>
              </a:buClr>
              <a:defRPr sz="1400">
                <a:solidFill>
                  <a:schemeClr val="bg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28" name="Content Placeholder 23">
            <a:extLst>
              <a:ext uri="{FF2B5EF4-FFF2-40B4-BE49-F238E27FC236}">
                <a16:creationId xmlns:a16="http://schemas.microsoft.com/office/drawing/2014/main" id="{0AD99CD8-24EC-A759-E7A7-CCA44FAB98B5}"/>
              </a:ext>
            </a:extLst>
          </p:cNvPr>
          <p:cNvSpPr>
            <a:spLocks noGrp="1"/>
          </p:cNvSpPr>
          <p:nvPr>
            <p:ph sz="quarter" idx="21"/>
          </p:nvPr>
        </p:nvSpPr>
        <p:spPr>
          <a:xfrm>
            <a:off x="650395" y="3943026"/>
            <a:ext cx="2289175" cy="1620000"/>
          </a:xfrm>
        </p:spPr>
        <p:txBody>
          <a:bodyPr>
            <a:noAutofit/>
          </a:bodyPr>
          <a:lstStyle>
            <a:lvl1pPr>
              <a:buClr>
                <a:schemeClr val="accent1"/>
              </a:buClr>
              <a:defRPr sz="1400">
                <a:solidFill>
                  <a:schemeClr val="bg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29" name="Content Placeholder 23">
            <a:extLst>
              <a:ext uri="{FF2B5EF4-FFF2-40B4-BE49-F238E27FC236}">
                <a16:creationId xmlns:a16="http://schemas.microsoft.com/office/drawing/2014/main" id="{EF94EA3E-7CA2-181A-4A00-125FEB36FD13}"/>
              </a:ext>
            </a:extLst>
          </p:cNvPr>
          <p:cNvSpPr>
            <a:spLocks noGrp="1"/>
          </p:cNvSpPr>
          <p:nvPr>
            <p:ph sz="quarter" idx="22"/>
          </p:nvPr>
        </p:nvSpPr>
        <p:spPr>
          <a:xfrm>
            <a:off x="3506306" y="3943026"/>
            <a:ext cx="2289175" cy="1620000"/>
          </a:xfrm>
        </p:spPr>
        <p:txBody>
          <a:bodyPr>
            <a:noAutofit/>
          </a:bodyPr>
          <a:lstStyle>
            <a:lvl1pPr>
              <a:buClr>
                <a:schemeClr val="accent1"/>
              </a:buClr>
              <a:defRPr sz="1400">
                <a:solidFill>
                  <a:schemeClr val="bg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30" name="Content Placeholder 23">
            <a:extLst>
              <a:ext uri="{FF2B5EF4-FFF2-40B4-BE49-F238E27FC236}">
                <a16:creationId xmlns:a16="http://schemas.microsoft.com/office/drawing/2014/main" id="{BD47F6F9-5D67-7711-9811-4A2AD617BA7A}"/>
              </a:ext>
            </a:extLst>
          </p:cNvPr>
          <p:cNvSpPr>
            <a:spLocks noGrp="1"/>
          </p:cNvSpPr>
          <p:nvPr>
            <p:ph sz="quarter" idx="23"/>
          </p:nvPr>
        </p:nvSpPr>
        <p:spPr>
          <a:xfrm>
            <a:off x="6371268" y="3943026"/>
            <a:ext cx="2289175" cy="1620000"/>
          </a:xfrm>
        </p:spPr>
        <p:txBody>
          <a:bodyPr>
            <a:noAutofit/>
          </a:bodyPr>
          <a:lstStyle>
            <a:lvl1pPr>
              <a:buClr>
                <a:schemeClr val="accent1"/>
              </a:buClr>
              <a:defRPr sz="1400">
                <a:solidFill>
                  <a:schemeClr val="bg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31" name="Content Placeholder 23">
            <a:extLst>
              <a:ext uri="{FF2B5EF4-FFF2-40B4-BE49-F238E27FC236}">
                <a16:creationId xmlns:a16="http://schemas.microsoft.com/office/drawing/2014/main" id="{3DE69FAE-8818-7FE8-F2C1-0857E98BBE16}"/>
              </a:ext>
            </a:extLst>
          </p:cNvPr>
          <p:cNvSpPr>
            <a:spLocks noGrp="1"/>
          </p:cNvSpPr>
          <p:nvPr>
            <p:ph sz="quarter" idx="24"/>
          </p:nvPr>
        </p:nvSpPr>
        <p:spPr>
          <a:xfrm>
            <a:off x="9253863" y="3943026"/>
            <a:ext cx="2289175" cy="1620000"/>
          </a:xfrm>
        </p:spPr>
        <p:txBody>
          <a:bodyPr>
            <a:noAutofit/>
          </a:bodyPr>
          <a:lstStyle>
            <a:lvl1pPr>
              <a:buClr>
                <a:schemeClr val="accent1"/>
              </a:buClr>
              <a:defRPr sz="1400">
                <a:solidFill>
                  <a:schemeClr val="bg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Tree>
    <p:extLst>
      <p:ext uri="{BB962C8B-B14F-4D97-AF65-F5344CB8AC3E}">
        <p14:creationId xmlns:p14="http://schemas.microsoft.com/office/powerpoint/2010/main" val="2111737341"/>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Timeline 3 - Navy">
    <p:bg>
      <p:bgPr>
        <a:solidFill>
          <a:schemeClr val="tx1"/>
        </a:solidFill>
        <a:effectLst/>
      </p:bgPr>
    </p:bg>
    <p:spTree>
      <p:nvGrpSpPr>
        <p:cNvPr id="1" name=""/>
        <p:cNvGrpSpPr/>
        <p:nvPr/>
      </p:nvGrpSpPr>
      <p:grpSpPr>
        <a:xfrm>
          <a:off x="0" y="0"/>
          <a:ext cx="0" cy="0"/>
          <a:chOff x="0" y="0"/>
          <a:chExt cx="0" cy="0"/>
        </a:xfrm>
      </p:grpSpPr>
      <p:sp>
        <p:nvSpPr>
          <p:cNvPr id="5" name="Rounded Rectangle 4">
            <a:extLst>
              <a:ext uri="{FF2B5EF4-FFF2-40B4-BE49-F238E27FC236}">
                <a16:creationId xmlns:a16="http://schemas.microsoft.com/office/drawing/2014/main" id="{68D567A4-6993-1AEB-C875-4C21C7494825}"/>
              </a:ext>
            </a:extLst>
          </p:cNvPr>
          <p:cNvSpPr/>
          <p:nvPr userDrawn="1"/>
        </p:nvSpPr>
        <p:spPr>
          <a:xfrm>
            <a:off x="568083" y="1356502"/>
            <a:ext cx="3446635" cy="4370624"/>
          </a:xfrm>
          <a:prstGeom prst="roundRect">
            <a:avLst>
              <a:gd name="adj" fmla="val 1332"/>
            </a:avLst>
          </a:prstGeom>
          <a:blipFill dpi="0" rotWithShape="1">
            <a:blip r:embed="rId2">
              <a:alphaModFix amt="30381"/>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ounded Rectangle 8">
            <a:extLst>
              <a:ext uri="{FF2B5EF4-FFF2-40B4-BE49-F238E27FC236}">
                <a16:creationId xmlns:a16="http://schemas.microsoft.com/office/drawing/2014/main" id="{BB1E556F-527A-ABEA-DFF0-8640D15BB11F}"/>
              </a:ext>
            </a:extLst>
          </p:cNvPr>
          <p:cNvSpPr/>
          <p:nvPr userDrawn="1"/>
        </p:nvSpPr>
        <p:spPr>
          <a:xfrm>
            <a:off x="4260691" y="1356502"/>
            <a:ext cx="3446635" cy="4370624"/>
          </a:xfrm>
          <a:prstGeom prst="roundRect">
            <a:avLst>
              <a:gd name="adj" fmla="val 1332"/>
            </a:avLst>
          </a:prstGeom>
          <a:blipFill dpi="0" rotWithShape="1">
            <a:blip r:embed="rId2">
              <a:alphaModFix amt="30381"/>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ed Rectangle 9">
            <a:extLst>
              <a:ext uri="{FF2B5EF4-FFF2-40B4-BE49-F238E27FC236}">
                <a16:creationId xmlns:a16="http://schemas.microsoft.com/office/drawing/2014/main" id="{1D587827-7446-06D9-55B8-85F9935A2279}"/>
              </a:ext>
            </a:extLst>
          </p:cNvPr>
          <p:cNvSpPr/>
          <p:nvPr userDrawn="1"/>
        </p:nvSpPr>
        <p:spPr>
          <a:xfrm>
            <a:off x="7921775" y="1356502"/>
            <a:ext cx="3446635" cy="4370624"/>
          </a:xfrm>
          <a:prstGeom prst="roundRect">
            <a:avLst>
              <a:gd name="adj" fmla="val 1332"/>
            </a:avLst>
          </a:prstGeom>
          <a:blipFill dpi="0" rotWithShape="1">
            <a:blip r:embed="rId2">
              <a:alphaModFix amt="30381"/>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A9A4A017-A92D-2704-0C76-BA0322249C9D}"/>
              </a:ext>
            </a:extLst>
          </p:cNvPr>
          <p:cNvSpPr/>
          <p:nvPr userDrawn="1"/>
        </p:nvSpPr>
        <p:spPr>
          <a:xfrm>
            <a:off x="201766" y="3720129"/>
            <a:ext cx="11718235" cy="2148419"/>
          </a:xfrm>
          <a:prstGeom prst="rect">
            <a:avLst/>
          </a:prstGeom>
          <a:gradFill>
            <a:gsLst>
              <a:gs pos="100000">
                <a:schemeClr val="tx1"/>
              </a:gs>
              <a:gs pos="82000">
                <a:srgbClr val="001E3F"/>
              </a:gs>
              <a:gs pos="0">
                <a:schemeClr val="tx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Picture 5">
            <a:extLst>
              <a:ext uri="{FF2B5EF4-FFF2-40B4-BE49-F238E27FC236}">
                <a16:creationId xmlns:a16="http://schemas.microsoft.com/office/drawing/2014/main" id="{0432CC85-7494-E071-1A24-BA75D208F7E4}"/>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7" name="Picture 6" descr="A close up of a logo&#10;&#10;Description automatically generated">
            <a:extLst>
              <a:ext uri="{FF2B5EF4-FFF2-40B4-BE49-F238E27FC236}">
                <a16:creationId xmlns:a16="http://schemas.microsoft.com/office/drawing/2014/main" id="{2952E39E-DF64-9EDC-B54E-258736149C53}"/>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2" name="Title 1">
            <a:extLst>
              <a:ext uri="{FF2B5EF4-FFF2-40B4-BE49-F238E27FC236}">
                <a16:creationId xmlns:a16="http://schemas.microsoft.com/office/drawing/2014/main" id="{B428D751-C35F-02A7-993A-78B6C5D7251C}"/>
              </a:ext>
            </a:extLst>
          </p:cNvPr>
          <p:cNvSpPr>
            <a:spLocks noGrp="1"/>
          </p:cNvSpPr>
          <p:nvPr>
            <p:ph type="title" hasCustomPrompt="1"/>
          </p:nvPr>
        </p:nvSpPr>
        <p:spPr>
          <a:xfrm>
            <a:off x="568083" y="438614"/>
            <a:ext cx="9967837" cy="670104"/>
          </a:xfrm>
        </p:spPr>
        <p:txBody>
          <a:bodyPr>
            <a:normAutofit/>
          </a:bodyPr>
          <a:lstStyle>
            <a:lvl1pPr>
              <a:defRPr sz="2800">
                <a:solidFill>
                  <a:schemeClr val="accent3"/>
                </a:solidFill>
              </a:defRPr>
            </a:lvl1pPr>
          </a:lstStyle>
          <a:p>
            <a:r>
              <a:rPr lang="en-US"/>
              <a:t>Slide title goes here</a:t>
            </a:r>
          </a:p>
        </p:txBody>
      </p:sp>
      <p:sp>
        <p:nvSpPr>
          <p:cNvPr id="19" name="Text Placeholder 18">
            <a:extLst>
              <a:ext uri="{FF2B5EF4-FFF2-40B4-BE49-F238E27FC236}">
                <a16:creationId xmlns:a16="http://schemas.microsoft.com/office/drawing/2014/main" id="{70658A43-8283-EE0E-9E94-A18CD408F922}"/>
              </a:ext>
            </a:extLst>
          </p:cNvPr>
          <p:cNvSpPr>
            <a:spLocks noGrp="1"/>
          </p:cNvSpPr>
          <p:nvPr>
            <p:ph type="body" sz="quarter" idx="13" hasCustomPrompt="1"/>
          </p:nvPr>
        </p:nvSpPr>
        <p:spPr>
          <a:xfrm>
            <a:off x="750350" y="1563523"/>
            <a:ext cx="3060000" cy="360000"/>
          </a:xfrm>
        </p:spPr>
        <p:txBody>
          <a:bodyPr>
            <a:noAutofit/>
          </a:bodyPr>
          <a:lstStyle>
            <a:lvl1pPr marL="0" indent="0">
              <a:buNone/>
              <a:defRPr sz="1600" b="1">
                <a:solidFill>
                  <a:schemeClr val="bg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1</a:t>
            </a:r>
            <a:endParaRPr lang="en-US"/>
          </a:p>
        </p:txBody>
      </p:sp>
      <p:sp>
        <p:nvSpPr>
          <p:cNvPr id="24" name="Content Placeholder 23">
            <a:extLst>
              <a:ext uri="{FF2B5EF4-FFF2-40B4-BE49-F238E27FC236}">
                <a16:creationId xmlns:a16="http://schemas.microsoft.com/office/drawing/2014/main" id="{87BCA064-1233-259D-726D-CDF3CA845676}"/>
              </a:ext>
            </a:extLst>
          </p:cNvPr>
          <p:cNvSpPr>
            <a:spLocks noGrp="1"/>
          </p:cNvSpPr>
          <p:nvPr>
            <p:ph sz="quarter" idx="17"/>
          </p:nvPr>
        </p:nvSpPr>
        <p:spPr>
          <a:xfrm>
            <a:off x="750882" y="2165728"/>
            <a:ext cx="3060000" cy="1620000"/>
          </a:xfrm>
        </p:spPr>
        <p:txBody>
          <a:bodyPr>
            <a:noAutofit/>
          </a:bodyPr>
          <a:lstStyle>
            <a:lvl1pPr>
              <a:buClr>
                <a:schemeClr val="accent1"/>
              </a:buClr>
              <a:defRPr sz="1400">
                <a:solidFill>
                  <a:schemeClr val="bg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28" name="Content Placeholder 23">
            <a:extLst>
              <a:ext uri="{FF2B5EF4-FFF2-40B4-BE49-F238E27FC236}">
                <a16:creationId xmlns:a16="http://schemas.microsoft.com/office/drawing/2014/main" id="{0AD99CD8-24EC-A759-E7A7-CCA44FAB98B5}"/>
              </a:ext>
            </a:extLst>
          </p:cNvPr>
          <p:cNvSpPr>
            <a:spLocks noGrp="1"/>
          </p:cNvSpPr>
          <p:nvPr>
            <p:ph sz="quarter" idx="21"/>
          </p:nvPr>
        </p:nvSpPr>
        <p:spPr>
          <a:xfrm>
            <a:off x="750350" y="3943026"/>
            <a:ext cx="3060000" cy="1620000"/>
          </a:xfrm>
        </p:spPr>
        <p:txBody>
          <a:bodyPr>
            <a:noAutofit/>
          </a:bodyPr>
          <a:lstStyle>
            <a:lvl1pPr>
              <a:buClr>
                <a:schemeClr val="accent1"/>
              </a:buClr>
              <a:defRPr sz="1400">
                <a:solidFill>
                  <a:schemeClr val="bg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11" name="Text Placeholder 18">
            <a:extLst>
              <a:ext uri="{FF2B5EF4-FFF2-40B4-BE49-F238E27FC236}">
                <a16:creationId xmlns:a16="http://schemas.microsoft.com/office/drawing/2014/main" id="{FA6089C1-858D-06EF-0031-958001BEECAB}"/>
              </a:ext>
            </a:extLst>
          </p:cNvPr>
          <p:cNvSpPr>
            <a:spLocks noGrp="1"/>
          </p:cNvSpPr>
          <p:nvPr>
            <p:ph type="body" sz="quarter" idx="22" hasCustomPrompt="1"/>
          </p:nvPr>
        </p:nvSpPr>
        <p:spPr>
          <a:xfrm>
            <a:off x="4442524" y="1563523"/>
            <a:ext cx="3060000" cy="360000"/>
          </a:xfrm>
        </p:spPr>
        <p:txBody>
          <a:bodyPr>
            <a:noAutofit/>
          </a:bodyPr>
          <a:lstStyle>
            <a:lvl1pPr marL="0" indent="0">
              <a:buNone/>
              <a:defRPr sz="1600" b="1">
                <a:solidFill>
                  <a:schemeClr val="bg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2</a:t>
            </a:r>
            <a:endParaRPr lang="en-US"/>
          </a:p>
        </p:txBody>
      </p:sp>
      <p:sp>
        <p:nvSpPr>
          <p:cNvPr id="14" name="Text Placeholder 18">
            <a:extLst>
              <a:ext uri="{FF2B5EF4-FFF2-40B4-BE49-F238E27FC236}">
                <a16:creationId xmlns:a16="http://schemas.microsoft.com/office/drawing/2014/main" id="{C5F49F21-B256-1C40-300E-A2DF1F82A2DA}"/>
              </a:ext>
            </a:extLst>
          </p:cNvPr>
          <p:cNvSpPr>
            <a:spLocks noGrp="1"/>
          </p:cNvSpPr>
          <p:nvPr>
            <p:ph type="body" sz="quarter" idx="25" hasCustomPrompt="1"/>
          </p:nvPr>
        </p:nvSpPr>
        <p:spPr>
          <a:xfrm>
            <a:off x="8131657" y="1563523"/>
            <a:ext cx="3060000" cy="360000"/>
          </a:xfrm>
        </p:spPr>
        <p:txBody>
          <a:bodyPr>
            <a:noAutofit/>
          </a:bodyPr>
          <a:lstStyle>
            <a:lvl1pPr marL="0" indent="0">
              <a:buNone/>
              <a:defRPr sz="1600" b="1">
                <a:solidFill>
                  <a:schemeClr val="bg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3</a:t>
            </a:r>
            <a:endParaRPr lang="en-US"/>
          </a:p>
        </p:txBody>
      </p:sp>
      <p:sp>
        <p:nvSpPr>
          <p:cNvPr id="22" name="Content Placeholder 23">
            <a:extLst>
              <a:ext uri="{FF2B5EF4-FFF2-40B4-BE49-F238E27FC236}">
                <a16:creationId xmlns:a16="http://schemas.microsoft.com/office/drawing/2014/main" id="{B989FE58-3A69-BD28-43C9-24311E1DB7EA}"/>
              </a:ext>
            </a:extLst>
          </p:cNvPr>
          <p:cNvSpPr>
            <a:spLocks noGrp="1"/>
          </p:cNvSpPr>
          <p:nvPr>
            <p:ph sz="quarter" idx="26"/>
          </p:nvPr>
        </p:nvSpPr>
        <p:spPr>
          <a:xfrm>
            <a:off x="4443056" y="2165728"/>
            <a:ext cx="3060000" cy="1620000"/>
          </a:xfrm>
        </p:spPr>
        <p:txBody>
          <a:bodyPr>
            <a:noAutofit/>
          </a:bodyPr>
          <a:lstStyle>
            <a:lvl1pPr>
              <a:buClr>
                <a:schemeClr val="accent1"/>
              </a:buClr>
              <a:defRPr sz="1400">
                <a:solidFill>
                  <a:schemeClr val="bg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23" name="Content Placeholder 23">
            <a:extLst>
              <a:ext uri="{FF2B5EF4-FFF2-40B4-BE49-F238E27FC236}">
                <a16:creationId xmlns:a16="http://schemas.microsoft.com/office/drawing/2014/main" id="{9D192239-2A02-B7F2-C3E1-9FE9764AA5A3}"/>
              </a:ext>
            </a:extLst>
          </p:cNvPr>
          <p:cNvSpPr>
            <a:spLocks noGrp="1"/>
          </p:cNvSpPr>
          <p:nvPr>
            <p:ph sz="quarter" idx="27"/>
          </p:nvPr>
        </p:nvSpPr>
        <p:spPr>
          <a:xfrm>
            <a:off x="4442524" y="3943026"/>
            <a:ext cx="3060000" cy="1620000"/>
          </a:xfrm>
        </p:spPr>
        <p:txBody>
          <a:bodyPr>
            <a:noAutofit/>
          </a:bodyPr>
          <a:lstStyle>
            <a:lvl1pPr>
              <a:buClr>
                <a:schemeClr val="accent1"/>
              </a:buClr>
              <a:defRPr sz="1400">
                <a:solidFill>
                  <a:schemeClr val="bg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25" name="Content Placeholder 23">
            <a:extLst>
              <a:ext uri="{FF2B5EF4-FFF2-40B4-BE49-F238E27FC236}">
                <a16:creationId xmlns:a16="http://schemas.microsoft.com/office/drawing/2014/main" id="{D7A6A8F3-B7B3-DF0C-36A9-5A9763DA035F}"/>
              </a:ext>
            </a:extLst>
          </p:cNvPr>
          <p:cNvSpPr>
            <a:spLocks noGrp="1"/>
          </p:cNvSpPr>
          <p:nvPr>
            <p:ph sz="quarter" idx="28"/>
          </p:nvPr>
        </p:nvSpPr>
        <p:spPr>
          <a:xfrm>
            <a:off x="8100783" y="2165728"/>
            <a:ext cx="3060000" cy="1620000"/>
          </a:xfrm>
        </p:spPr>
        <p:txBody>
          <a:bodyPr>
            <a:noAutofit/>
          </a:bodyPr>
          <a:lstStyle>
            <a:lvl1pPr>
              <a:buClr>
                <a:schemeClr val="accent1"/>
              </a:buClr>
              <a:defRPr sz="1400">
                <a:solidFill>
                  <a:schemeClr val="bg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26" name="Content Placeholder 23">
            <a:extLst>
              <a:ext uri="{FF2B5EF4-FFF2-40B4-BE49-F238E27FC236}">
                <a16:creationId xmlns:a16="http://schemas.microsoft.com/office/drawing/2014/main" id="{81765184-F1A2-ED88-F18E-062A788503EE}"/>
              </a:ext>
            </a:extLst>
          </p:cNvPr>
          <p:cNvSpPr>
            <a:spLocks noGrp="1"/>
          </p:cNvSpPr>
          <p:nvPr>
            <p:ph sz="quarter" idx="29"/>
          </p:nvPr>
        </p:nvSpPr>
        <p:spPr>
          <a:xfrm>
            <a:off x="8100251" y="3943026"/>
            <a:ext cx="3060000" cy="1620000"/>
          </a:xfrm>
        </p:spPr>
        <p:txBody>
          <a:bodyPr>
            <a:noAutofit/>
          </a:bodyPr>
          <a:lstStyle>
            <a:lvl1pPr>
              <a:buClr>
                <a:schemeClr val="accent1"/>
              </a:buClr>
              <a:defRPr sz="1400">
                <a:solidFill>
                  <a:schemeClr val="bg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Tree>
    <p:extLst>
      <p:ext uri="{BB962C8B-B14F-4D97-AF65-F5344CB8AC3E}">
        <p14:creationId xmlns:p14="http://schemas.microsoft.com/office/powerpoint/2010/main" val="1165132330"/>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1_Timeline 3 - Navy">
    <p:bg>
      <p:bgPr>
        <a:solidFill>
          <a:schemeClr val="tx1"/>
        </a:solidFill>
        <a:effectLst/>
      </p:bgPr>
    </p:bg>
    <p:spTree>
      <p:nvGrpSpPr>
        <p:cNvPr id="1" name=""/>
        <p:cNvGrpSpPr/>
        <p:nvPr/>
      </p:nvGrpSpPr>
      <p:grpSpPr>
        <a:xfrm>
          <a:off x="0" y="0"/>
          <a:ext cx="0" cy="0"/>
          <a:chOff x="0" y="0"/>
          <a:chExt cx="0" cy="0"/>
        </a:xfrm>
      </p:grpSpPr>
      <p:sp>
        <p:nvSpPr>
          <p:cNvPr id="5" name="Rounded Rectangle 4">
            <a:extLst>
              <a:ext uri="{FF2B5EF4-FFF2-40B4-BE49-F238E27FC236}">
                <a16:creationId xmlns:a16="http://schemas.microsoft.com/office/drawing/2014/main" id="{68D567A4-6993-1AEB-C875-4C21C7494825}"/>
              </a:ext>
            </a:extLst>
          </p:cNvPr>
          <p:cNvSpPr/>
          <p:nvPr userDrawn="1"/>
        </p:nvSpPr>
        <p:spPr>
          <a:xfrm>
            <a:off x="568083" y="1356503"/>
            <a:ext cx="5144566" cy="2155412"/>
          </a:xfrm>
          <a:prstGeom prst="roundRect">
            <a:avLst>
              <a:gd name="adj" fmla="val 1332"/>
            </a:avLst>
          </a:prstGeom>
          <a:blipFill dpi="0" rotWithShape="1">
            <a:blip r:embed="rId2">
              <a:alphaModFix amt="29628"/>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ounded Rectangle 8">
            <a:extLst>
              <a:ext uri="{FF2B5EF4-FFF2-40B4-BE49-F238E27FC236}">
                <a16:creationId xmlns:a16="http://schemas.microsoft.com/office/drawing/2014/main" id="{BB1E556F-527A-ABEA-DFF0-8640D15BB11F}"/>
              </a:ext>
            </a:extLst>
          </p:cNvPr>
          <p:cNvSpPr/>
          <p:nvPr userDrawn="1"/>
        </p:nvSpPr>
        <p:spPr>
          <a:xfrm>
            <a:off x="5916992" y="1356503"/>
            <a:ext cx="5144566" cy="2155412"/>
          </a:xfrm>
          <a:prstGeom prst="roundRect">
            <a:avLst>
              <a:gd name="adj" fmla="val 1332"/>
            </a:avLst>
          </a:prstGeom>
          <a:blipFill dpi="0" rotWithShape="1">
            <a:blip r:embed="rId2">
              <a:alphaModFix amt="29628"/>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ed Rectangle 9">
            <a:extLst>
              <a:ext uri="{FF2B5EF4-FFF2-40B4-BE49-F238E27FC236}">
                <a16:creationId xmlns:a16="http://schemas.microsoft.com/office/drawing/2014/main" id="{1D587827-7446-06D9-55B8-85F9935A2279}"/>
              </a:ext>
            </a:extLst>
          </p:cNvPr>
          <p:cNvSpPr/>
          <p:nvPr userDrawn="1"/>
        </p:nvSpPr>
        <p:spPr>
          <a:xfrm>
            <a:off x="568083" y="3675390"/>
            <a:ext cx="5144566" cy="2155412"/>
          </a:xfrm>
          <a:prstGeom prst="roundRect">
            <a:avLst>
              <a:gd name="adj" fmla="val 1332"/>
            </a:avLst>
          </a:prstGeom>
          <a:blipFill dpi="0" rotWithShape="1">
            <a:blip r:embed="rId2">
              <a:alphaModFix amt="29628"/>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ounded Rectangle 2">
            <a:extLst>
              <a:ext uri="{FF2B5EF4-FFF2-40B4-BE49-F238E27FC236}">
                <a16:creationId xmlns:a16="http://schemas.microsoft.com/office/drawing/2014/main" id="{A7FFB614-E69A-CCAF-430B-B2135B4ABDA1}"/>
              </a:ext>
            </a:extLst>
          </p:cNvPr>
          <p:cNvSpPr/>
          <p:nvPr userDrawn="1"/>
        </p:nvSpPr>
        <p:spPr>
          <a:xfrm>
            <a:off x="5916992" y="3686177"/>
            <a:ext cx="5144566" cy="2155412"/>
          </a:xfrm>
          <a:prstGeom prst="roundRect">
            <a:avLst>
              <a:gd name="adj" fmla="val 1332"/>
            </a:avLst>
          </a:prstGeom>
          <a:blipFill dpi="0" rotWithShape="1">
            <a:blip r:embed="rId2">
              <a:alphaModFix amt="29628"/>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853C2119-73F9-70D1-6053-E38A67B74A24}"/>
              </a:ext>
            </a:extLst>
          </p:cNvPr>
          <p:cNvSpPr/>
          <p:nvPr userDrawn="1"/>
        </p:nvSpPr>
        <p:spPr>
          <a:xfrm>
            <a:off x="219608" y="3893194"/>
            <a:ext cx="11718235" cy="2047945"/>
          </a:xfrm>
          <a:prstGeom prst="rect">
            <a:avLst/>
          </a:prstGeom>
          <a:gradFill>
            <a:gsLst>
              <a:gs pos="100000">
                <a:schemeClr val="tx1"/>
              </a:gs>
              <a:gs pos="82000">
                <a:srgbClr val="001E3F"/>
              </a:gs>
              <a:gs pos="0">
                <a:schemeClr val="tx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5FEFF807-16CD-5C1E-915E-C4AAFA191D5A}"/>
              </a:ext>
            </a:extLst>
          </p:cNvPr>
          <p:cNvSpPr/>
          <p:nvPr userDrawn="1"/>
        </p:nvSpPr>
        <p:spPr>
          <a:xfrm>
            <a:off x="219608" y="1563520"/>
            <a:ext cx="11718235" cy="2047945"/>
          </a:xfrm>
          <a:prstGeom prst="rect">
            <a:avLst/>
          </a:prstGeom>
          <a:gradFill>
            <a:gsLst>
              <a:gs pos="100000">
                <a:schemeClr val="tx1"/>
              </a:gs>
              <a:gs pos="82000">
                <a:srgbClr val="001E3F"/>
              </a:gs>
              <a:gs pos="0">
                <a:schemeClr val="tx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Picture 5">
            <a:extLst>
              <a:ext uri="{FF2B5EF4-FFF2-40B4-BE49-F238E27FC236}">
                <a16:creationId xmlns:a16="http://schemas.microsoft.com/office/drawing/2014/main" id="{0432CC85-7494-E071-1A24-BA75D208F7E4}"/>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7" name="Picture 6" descr="A close up of a logo&#10;&#10;Description automatically generated">
            <a:extLst>
              <a:ext uri="{FF2B5EF4-FFF2-40B4-BE49-F238E27FC236}">
                <a16:creationId xmlns:a16="http://schemas.microsoft.com/office/drawing/2014/main" id="{2952E39E-DF64-9EDC-B54E-258736149C53}"/>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2" name="Title 1">
            <a:extLst>
              <a:ext uri="{FF2B5EF4-FFF2-40B4-BE49-F238E27FC236}">
                <a16:creationId xmlns:a16="http://schemas.microsoft.com/office/drawing/2014/main" id="{B428D751-C35F-02A7-993A-78B6C5D7251C}"/>
              </a:ext>
            </a:extLst>
          </p:cNvPr>
          <p:cNvSpPr>
            <a:spLocks noGrp="1"/>
          </p:cNvSpPr>
          <p:nvPr>
            <p:ph type="title" hasCustomPrompt="1"/>
          </p:nvPr>
        </p:nvSpPr>
        <p:spPr>
          <a:xfrm>
            <a:off x="568083" y="438614"/>
            <a:ext cx="9967837" cy="670104"/>
          </a:xfrm>
        </p:spPr>
        <p:txBody>
          <a:bodyPr>
            <a:normAutofit/>
          </a:bodyPr>
          <a:lstStyle>
            <a:lvl1pPr>
              <a:defRPr sz="2800">
                <a:solidFill>
                  <a:schemeClr val="accent3"/>
                </a:solidFill>
              </a:defRPr>
            </a:lvl1pPr>
          </a:lstStyle>
          <a:p>
            <a:r>
              <a:rPr lang="en-US"/>
              <a:t>Slide title goes here</a:t>
            </a:r>
          </a:p>
        </p:txBody>
      </p:sp>
      <p:sp>
        <p:nvSpPr>
          <p:cNvPr id="19" name="Text Placeholder 18">
            <a:extLst>
              <a:ext uri="{FF2B5EF4-FFF2-40B4-BE49-F238E27FC236}">
                <a16:creationId xmlns:a16="http://schemas.microsoft.com/office/drawing/2014/main" id="{70658A43-8283-EE0E-9E94-A18CD408F922}"/>
              </a:ext>
            </a:extLst>
          </p:cNvPr>
          <p:cNvSpPr>
            <a:spLocks noGrp="1"/>
          </p:cNvSpPr>
          <p:nvPr>
            <p:ph type="body" sz="quarter" idx="13" hasCustomPrompt="1"/>
          </p:nvPr>
        </p:nvSpPr>
        <p:spPr>
          <a:xfrm>
            <a:off x="764366" y="1563521"/>
            <a:ext cx="4752000" cy="360000"/>
          </a:xfrm>
        </p:spPr>
        <p:txBody>
          <a:bodyPr>
            <a:noAutofit/>
          </a:bodyPr>
          <a:lstStyle>
            <a:lvl1pPr marL="0" indent="0">
              <a:buNone/>
              <a:defRPr sz="1600" b="1">
                <a:solidFill>
                  <a:schemeClr val="bg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1</a:t>
            </a:r>
            <a:endParaRPr lang="en-US"/>
          </a:p>
        </p:txBody>
      </p:sp>
      <p:sp>
        <p:nvSpPr>
          <p:cNvPr id="24" name="Content Placeholder 23">
            <a:extLst>
              <a:ext uri="{FF2B5EF4-FFF2-40B4-BE49-F238E27FC236}">
                <a16:creationId xmlns:a16="http://schemas.microsoft.com/office/drawing/2014/main" id="{87BCA064-1233-259D-726D-CDF3CA845676}"/>
              </a:ext>
            </a:extLst>
          </p:cNvPr>
          <p:cNvSpPr>
            <a:spLocks noGrp="1"/>
          </p:cNvSpPr>
          <p:nvPr>
            <p:ph sz="quarter" idx="17"/>
          </p:nvPr>
        </p:nvSpPr>
        <p:spPr>
          <a:xfrm>
            <a:off x="764366" y="2165727"/>
            <a:ext cx="4752000" cy="1187073"/>
          </a:xfrm>
        </p:spPr>
        <p:txBody>
          <a:bodyPr>
            <a:noAutofit/>
          </a:bodyPr>
          <a:lstStyle>
            <a:lvl1pPr>
              <a:buClr>
                <a:schemeClr val="accent1"/>
              </a:buClr>
              <a:defRPr sz="1400">
                <a:solidFill>
                  <a:schemeClr val="bg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11" name="Text Placeholder 18">
            <a:extLst>
              <a:ext uri="{FF2B5EF4-FFF2-40B4-BE49-F238E27FC236}">
                <a16:creationId xmlns:a16="http://schemas.microsoft.com/office/drawing/2014/main" id="{FA6089C1-858D-06EF-0031-958001BEECAB}"/>
              </a:ext>
            </a:extLst>
          </p:cNvPr>
          <p:cNvSpPr>
            <a:spLocks noGrp="1"/>
          </p:cNvSpPr>
          <p:nvPr>
            <p:ph type="body" sz="quarter" idx="22" hasCustomPrompt="1"/>
          </p:nvPr>
        </p:nvSpPr>
        <p:spPr>
          <a:xfrm>
            <a:off x="6113275" y="1563521"/>
            <a:ext cx="4752000" cy="360000"/>
          </a:xfrm>
        </p:spPr>
        <p:txBody>
          <a:bodyPr>
            <a:noAutofit/>
          </a:bodyPr>
          <a:lstStyle>
            <a:lvl1pPr marL="0" indent="0">
              <a:buNone/>
              <a:defRPr sz="1600" b="1">
                <a:solidFill>
                  <a:schemeClr val="bg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2</a:t>
            </a:r>
            <a:endParaRPr lang="en-US"/>
          </a:p>
        </p:txBody>
      </p:sp>
      <p:sp>
        <p:nvSpPr>
          <p:cNvPr id="14" name="Text Placeholder 18">
            <a:extLst>
              <a:ext uri="{FF2B5EF4-FFF2-40B4-BE49-F238E27FC236}">
                <a16:creationId xmlns:a16="http://schemas.microsoft.com/office/drawing/2014/main" id="{C5F49F21-B256-1C40-300E-A2DF1F82A2DA}"/>
              </a:ext>
            </a:extLst>
          </p:cNvPr>
          <p:cNvSpPr>
            <a:spLocks noGrp="1"/>
          </p:cNvSpPr>
          <p:nvPr>
            <p:ph type="body" sz="quarter" idx="25" hasCustomPrompt="1"/>
          </p:nvPr>
        </p:nvSpPr>
        <p:spPr>
          <a:xfrm>
            <a:off x="764366" y="3882408"/>
            <a:ext cx="4752000" cy="360000"/>
          </a:xfrm>
        </p:spPr>
        <p:txBody>
          <a:bodyPr>
            <a:noAutofit/>
          </a:bodyPr>
          <a:lstStyle>
            <a:lvl1pPr marL="0" indent="0">
              <a:buNone/>
              <a:defRPr sz="1600" b="1">
                <a:solidFill>
                  <a:schemeClr val="bg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3</a:t>
            </a:r>
            <a:endParaRPr lang="en-US"/>
          </a:p>
        </p:txBody>
      </p:sp>
      <p:sp>
        <p:nvSpPr>
          <p:cNvPr id="22" name="Content Placeholder 23">
            <a:extLst>
              <a:ext uri="{FF2B5EF4-FFF2-40B4-BE49-F238E27FC236}">
                <a16:creationId xmlns:a16="http://schemas.microsoft.com/office/drawing/2014/main" id="{B989FE58-3A69-BD28-43C9-24311E1DB7EA}"/>
              </a:ext>
            </a:extLst>
          </p:cNvPr>
          <p:cNvSpPr>
            <a:spLocks noGrp="1"/>
          </p:cNvSpPr>
          <p:nvPr>
            <p:ph sz="quarter" idx="26"/>
          </p:nvPr>
        </p:nvSpPr>
        <p:spPr>
          <a:xfrm>
            <a:off x="6113275" y="2165727"/>
            <a:ext cx="4752000" cy="1187073"/>
          </a:xfrm>
        </p:spPr>
        <p:txBody>
          <a:bodyPr>
            <a:noAutofit/>
          </a:bodyPr>
          <a:lstStyle>
            <a:lvl1pPr>
              <a:buClr>
                <a:schemeClr val="accent1"/>
              </a:buClr>
              <a:defRPr sz="1400">
                <a:solidFill>
                  <a:schemeClr val="bg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25" name="Content Placeholder 23">
            <a:extLst>
              <a:ext uri="{FF2B5EF4-FFF2-40B4-BE49-F238E27FC236}">
                <a16:creationId xmlns:a16="http://schemas.microsoft.com/office/drawing/2014/main" id="{D7A6A8F3-B7B3-DF0C-36A9-5A9763DA035F}"/>
              </a:ext>
            </a:extLst>
          </p:cNvPr>
          <p:cNvSpPr>
            <a:spLocks noGrp="1"/>
          </p:cNvSpPr>
          <p:nvPr>
            <p:ph sz="quarter" idx="28"/>
          </p:nvPr>
        </p:nvSpPr>
        <p:spPr>
          <a:xfrm>
            <a:off x="764366" y="4484614"/>
            <a:ext cx="4752000" cy="1186843"/>
          </a:xfrm>
        </p:spPr>
        <p:txBody>
          <a:bodyPr>
            <a:noAutofit/>
          </a:bodyPr>
          <a:lstStyle>
            <a:lvl1pPr>
              <a:buClr>
                <a:schemeClr val="accent1"/>
              </a:buClr>
              <a:defRPr sz="1400">
                <a:solidFill>
                  <a:schemeClr val="bg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4" name="Text Placeholder 18">
            <a:extLst>
              <a:ext uri="{FF2B5EF4-FFF2-40B4-BE49-F238E27FC236}">
                <a16:creationId xmlns:a16="http://schemas.microsoft.com/office/drawing/2014/main" id="{949F03F1-8E40-9B1F-5CE6-4CC49B4C8CF8}"/>
              </a:ext>
            </a:extLst>
          </p:cNvPr>
          <p:cNvSpPr>
            <a:spLocks noGrp="1"/>
          </p:cNvSpPr>
          <p:nvPr>
            <p:ph type="body" sz="quarter" idx="29" hasCustomPrompt="1"/>
          </p:nvPr>
        </p:nvSpPr>
        <p:spPr>
          <a:xfrm>
            <a:off x="6113275" y="3893195"/>
            <a:ext cx="4752000" cy="360000"/>
          </a:xfrm>
        </p:spPr>
        <p:txBody>
          <a:bodyPr>
            <a:noAutofit/>
          </a:bodyPr>
          <a:lstStyle>
            <a:lvl1pPr marL="0" indent="0">
              <a:buNone/>
              <a:defRPr sz="1600" b="1">
                <a:solidFill>
                  <a:schemeClr val="bg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4</a:t>
            </a:r>
            <a:endParaRPr lang="en-US"/>
          </a:p>
        </p:txBody>
      </p:sp>
      <p:sp>
        <p:nvSpPr>
          <p:cNvPr id="8" name="Content Placeholder 23">
            <a:extLst>
              <a:ext uri="{FF2B5EF4-FFF2-40B4-BE49-F238E27FC236}">
                <a16:creationId xmlns:a16="http://schemas.microsoft.com/office/drawing/2014/main" id="{216B635B-FEA6-FA85-DC70-CE91CBE42700}"/>
              </a:ext>
            </a:extLst>
          </p:cNvPr>
          <p:cNvSpPr>
            <a:spLocks noGrp="1"/>
          </p:cNvSpPr>
          <p:nvPr>
            <p:ph sz="quarter" idx="30"/>
          </p:nvPr>
        </p:nvSpPr>
        <p:spPr>
          <a:xfrm>
            <a:off x="6113275" y="4495401"/>
            <a:ext cx="4752000" cy="1186843"/>
          </a:xfrm>
        </p:spPr>
        <p:txBody>
          <a:bodyPr>
            <a:noAutofit/>
          </a:bodyPr>
          <a:lstStyle>
            <a:lvl1pPr>
              <a:buClr>
                <a:schemeClr val="accent1"/>
              </a:buClr>
              <a:defRPr sz="1400">
                <a:solidFill>
                  <a:schemeClr val="bg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Tree>
    <p:extLst>
      <p:ext uri="{BB962C8B-B14F-4D97-AF65-F5344CB8AC3E}">
        <p14:creationId xmlns:p14="http://schemas.microsoft.com/office/powerpoint/2010/main" val="448278241"/>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3 columns line - Navy">
    <p:bg>
      <p:bgPr>
        <a:solidFill>
          <a:schemeClr val="tx1"/>
        </a:solidFill>
        <a:effectLst/>
      </p:bgPr>
    </p:bg>
    <p:spTree>
      <p:nvGrpSpPr>
        <p:cNvPr id="1" name=""/>
        <p:cNvGrpSpPr/>
        <p:nvPr/>
      </p:nvGrpSpPr>
      <p:grpSpPr>
        <a:xfrm>
          <a:off x="0" y="0"/>
          <a:ext cx="0" cy="0"/>
          <a:chOff x="0" y="0"/>
          <a:chExt cx="0" cy="0"/>
        </a:xfrm>
      </p:grpSpPr>
      <p:pic>
        <p:nvPicPr>
          <p:cNvPr id="4" name="Picture 3" descr="A blue dotted wave of dots&#10;&#10;AI-generated content may be incorrect.">
            <a:extLst>
              <a:ext uri="{FF2B5EF4-FFF2-40B4-BE49-F238E27FC236}">
                <a16:creationId xmlns:a16="http://schemas.microsoft.com/office/drawing/2014/main" id="{258F23B6-E1BE-D843-87AF-F66ECE770A0F}"/>
              </a:ext>
            </a:extLst>
          </p:cNvPr>
          <p:cNvPicPr>
            <a:picLocks noChangeAspect="1"/>
          </p:cNvPicPr>
          <p:nvPr userDrawn="1"/>
        </p:nvPicPr>
        <p:blipFill>
          <a:blip r:embed="rId2">
            <a:alphaModFix amt="30000"/>
          </a:blip>
          <a:stretch>
            <a:fillRect/>
          </a:stretch>
        </p:blipFill>
        <p:spPr>
          <a:xfrm>
            <a:off x="0" y="3441700"/>
            <a:ext cx="12192001" cy="3416300"/>
          </a:xfrm>
          <a:prstGeom prst="rect">
            <a:avLst/>
          </a:prstGeom>
        </p:spPr>
      </p:pic>
      <p:cxnSp>
        <p:nvCxnSpPr>
          <p:cNvPr id="7" name="Straight Connector 6">
            <a:extLst>
              <a:ext uri="{FF2B5EF4-FFF2-40B4-BE49-F238E27FC236}">
                <a16:creationId xmlns:a16="http://schemas.microsoft.com/office/drawing/2014/main" id="{6399D84D-8696-57E5-6420-94A524A18D7D}"/>
              </a:ext>
            </a:extLst>
          </p:cNvPr>
          <p:cNvCxnSpPr>
            <a:cxnSpLocks/>
          </p:cNvCxnSpPr>
          <p:nvPr userDrawn="1"/>
        </p:nvCxnSpPr>
        <p:spPr>
          <a:xfrm flipV="1">
            <a:off x="4109796" y="1865113"/>
            <a:ext cx="0" cy="3999346"/>
          </a:xfrm>
          <a:prstGeom prst="line">
            <a:avLst/>
          </a:prstGeom>
          <a:ln w="254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2E8E355D-3A6E-A476-C858-3F99701A0B5F}"/>
              </a:ext>
            </a:extLst>
          </p:cNvPr>
          <p:cNvCxnSpPr>
            <a:cxnSpLocks/>
          </p:cNvCxnSpPr>
          <p:nvPr userDrawn="1"/>
        </p:nvCxnSpPr>
        <p:spPr>
          <a:xfrm flipV="1">
            <a:off x="7808959" y="1874349"/>
            <a:ext cx="0" cy="3999346"/>
          </a:xfrm>
          <a:prstGeom prst="line">
            <a:avLst/>
          </a:prstGeom>
          <a:ln w="25400">
            <a:solidFill>
              <a:schemeClr val="accent6"/>
            </a:solidFill>
          </a:ln>
        </p:spPr>
        <p:style>
          <a:lnRef idx="1">
            <a:schemeClr val="accent1"/>
          </a:lnRef>
          <a:fillRef idx="0">
            <a:schemeClr val="accent1"/>
          </a:fillRef>
          <a:effectRef idx="0">
            <a:schemeClr val="accent1"/>
          </a:effectRef>
          <a:fontRef idx="minor">
            <a:schemeClr val="tx1"/>
          </a:fontRef>
        </p:style>
      </p:cxnSp>
      <p:sp>
        <p:nvSpPr>
          <p:cNvPr id="9" name="Content Placeholder 63">
            <a:extLst>
              <a:ext uri="{FF2B5EF4-FFF2-40B4-BE49-F238E27FC236}">
                <a16:creationId xmlns:a16="http://schemas.microsoft.com/office/drawing/2014/main" id="{9FC5B615-9254-E7D1-B92D-A25BDDF3CC1B}"/>
              </a:ext>
            </a:extLst>
          </p:cNvPr>
          <p:cNvSpPr>
            <a:spLocks noGrp="1"/>
          </p:cNvSpPr>
          <p:nvPr>
            <p:ph sz="quarter" idx="22"/>
          </p:nvPr>
        </p:nvSpPr>
        <p:spPr>
          <a:xfrm>
            <a:off x="568084" y="3064109"/>
            <a:ext cx="3343275" cy="2581275"/>
          </a:xfrm>
        </p:spPr>
        <p:txBody>
          <a:bodyPr>
            <a:normAutofit/>
          </a:bodyPr>
          <a:lstStyle>
            <a:lvl1pPr>
              <a:buClr>
                <a:schemeClr val="accent1"/>
              </a:buClr>
              <a:defRPr sz="2400">
                <a:solidFill>
                  <a:schemeClr val="bg1"/>
                </a:solidFill>
              </a:defRPr>
            </a:lvl1pPr>
            <a:lvl2pPr>
              <a:buClr>
                <a:schemeClr val="accent1"/>
              </a:buClr>
              <a:defRPr sz="2000">
                <a:solidFill>
                  <a:schemeClr val="bg1"/>
                </a:solidFill>
              </a:defRPr>
            </a:lvl2pPr>
            <a:lvl3pPr>
              <a:buClr>
                <a:schemeClr val="accent1"/>
              </a:buClr>
              <a:defRPr sz="1800">
                <a:solidFill>
                  <a:schemeClr val="bg1"/>
                </a:solidFill>
              </a:defRPr>
            </a:lvl3pPr>
            <a:lvl4pPr>
              <a:buClr>
                <a:schemeClr val="accent1"/>
              </a:buClr>
              <a:defRPr sz="1600">
                <a:solidFill>
                  <a:schemeClr val="bg1"/>
                </a:solidFill>
              </a:defRPr>
            </a:lvl4pPr>
            <a:lvl5pPr>
              <a:buClr>
                <a:schemeClr val="accent1"/>
              </a:buClr>
              <a:defRPr sz="160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ontent Placeholder 63">
            <a:extLst>
              <a:ext uri="{FF2B5EF4-FFF2-40B4-BE49-F238E27FC236}">
                <a16:creationId xmlns:a16="http://schemas.microsoft.com/office/drawing/2014/main" id="{4C9516AF-5E4F-4521-4F1A-5A1C061180F4}"/>
              </a:ext>
            </a:extLst>
          </p:cNvPr>
          <p:cNvSpPr>
            <a:spLocks noGrp="1"/>
          </p:cNvSpPr>
          <p:nvPr>
            <p:ph sz="quarter" idx="23"/>
          </p:nvPr>
        </p:nvSpPr>
        <p:spPr>
          <a:xfrm>
            <a:off x="4308234" y="3064109"/>
            <a:ext cx="3343275" cy="2581275"/>
          </a:xfrm>
        </p:spPr>
        <p:txBody>
          <a:bodyPr>
            <a:normAutofit/>
          </a:bodyPr>
          <a:lstStyle>
            <a:lvl1pPr>
              <a:buClr>
                <a:schemeClr val="accent1"/>
              </a:buClr>
              <a:defRPr sz="2400">
                <a:solidFill>
                  <a:schemeClr val="bg1"/>
                </a:solidFill>
              </a:defRPr>
            </a:lvl1pPr>
            <a:lvl2pPr>
              <a:buClr>
                <a:schemeClr val="accent1"/>
              </a:buClr>
              <a:defRPr sz="2000">
                <a:solidFill>
                  <a:schemeClr val="bg1"/>
                </a:solidFill>
              </a:defRPr>
            </a:lvl2pPr>
            <a:lvl3pPr>
              <a:buClr>
                <a:schemeClr val="accent1"/>
              </a:buClr>
              <a:defRPr sz="1800">
                <a:solidFill>
                  <a:schemeClr val="bg1"/>
                </a:solidFill>
              </a:defRPr>
            </a:lvl3pPr>
            <a:lvl4pPr>
              <a:buClr>
                <a:schemeClr val="accent1"/>
              </a:buClr>
              <a:defRPr sz="1600">
                <a:solidFill>
                  <a:schemeClr val="bg1"/>
                </a:solidFill>
              </a:defRPr>
            </a:lvl4pPr>
            <a:lvl5pPr>
              <a:buClr>
                <a:schemeClr val="accent1"/>
              </a:buClr>
              <a:defRPr sz="160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Content Placeholder 63">
            <a:extLst>
              <a:ext uri="{FF2B5EF4-FFF2-40B4-BE49-F238E27FC236}">
                <a16:creationId xmlns:a16="http://schemas.microsoft.com/office/drawing/2014/main" id="{FFFBC3E4-0F38-F3D1-CDC1-66943C54385C}"/>
              </a:ext>
            </a:extLst>
          </p:cNvPr>
          <p:cNvSpPr>
            <a:spLocks noGrp="1"/>
          </p:cNvSpPr>
          <p:nvPr>
            <p:ph sz="quarter" idx="24"/>
          </p:nvPr>
        </p:nvSpPr>
        <p:spPr>
          <a:xfrm>
            <a:off x="7966410" y="3064109"/>
            <a:ext cx="3343275" cy="2581275"/>
          </a:xfrm>
        </p:spPr>
        <p:txBody>
          <a:bodyPr>
            <a:normAutofit/>
          </a:bodyPr>
          <a:lstStyle>
            <a:lvl1pPr>
              <a:buClr>
                <a:schemeClr val="accent1"/>
              </a:buClr>
              <a:defRPr sz="2400">
                <a:solidFill>
                  <a:schemeClr val="bg1"/>
                </a:solidFill>
              </a:defRPr>
            </a:lvl1pPr>
            <a:lvl2pPr>
              <a:buClr>
                <a:schemeClr val="accent1"/>
              </a:buClr>
              <a:defRPr sz="2000">
                <a:solidFill>
                  <a:schemeClr val="bg1"/>
                </a:solidFill>
              </a:defRPr>
            </a:lvl2pPr>
            <a:lvl3pPr>
              <a:buClr>
                <a:schemeClr val="accent1"/>
              </a:buClr>
              <a:defRPr sz="1800">
                <a:solidFill>
                  <a:schemeClr val="bg1"/>
                </a:solidFill>
              </a:defRPr>
            </a:lvl3pPr>
            <a:lvl4pPr>
              <a:buClr>
                <a:schemeClr val="accent1"/>
              </a:buClr>
              <a:defRPr sz="1600">
                <a:solidFill>
                  <a:schemeClr val="bg1"/>
                </a:solidFill>
              </a:defRPr>
            </a:lvl4pPr>
            <a:lvl5pPr>
              <a:buClr>
                <a:schemeClr val="accent1"/>
              </a:buClr>
              <a:defRPr sz="160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51">
            <a:extLst>
              <a:ext uri="{FF2B5EF4-FFF2-40B4-BE49-F238E27FC236}">
                <a16:creationId xmlns:a16="http://schemas.microsoft.com/office/drawing/2014/main" id="{B23A0889-78D5-7C35-4846-FE1C210878C0}"/>
              </a:ext>
            </a:extLst>
          </p:cNvPr>
          <p:cNvSpPr>
            <a:spLocks noGrp="1"/>
          </p:cNvSpPr>
          <p:nvPr>
            <p:ph type="body" sz="quarter" idx="16" hasCustomPrompt="1"/>
          </p:nvPr>
        </p:nvSpPr>
        <p:spPr>
          <a:xfrm>
            <a:off x="568083" y="1971635"/>
            <a:ext cx="3338509" cy="682451"/>
          </a:xfrm>
        </p:spPr>
        <p:txBody>
          <a:bodyPr anchor="ctr">
            <a:normAutofit/>
          </a:bodyPr>
          <a:lstStyle>
            <a:lvl1pPr marL="0" indent="0">
              <a:buNone/>
              <a:defRPr sz="2400">
                <a:solidFill>
                  <a:schemeClr val="bg1"/>
                </a:solidFill>
              </a:defRPr>
            </a:lvl1pPr>
          </a:lstStyle>
          <a:p>
            <a:pPr lvl="0"/>
            <a:r>
              <a:rPr lang="en-US"/>
              <a:t>[Title]</a:t>
            </a:r>
          </a:p>
        </p:txBody>
      </p:sp>
      <p:sp>
        <p:nvSpPr>
          <p:cNvPr id="14" name="Text Placeholder 51">
            <a:extLst>
              <a:ext uri="{FF2B5EF4-FFF2-40B4-BE49-F238E27FC236}">
                <a16:creationId xmlns:a16="http://schemas.microsoft.com/office/drawing/2014/main" id="{397006F1-2585-8191-F6FB-DE9D258A2C55}"/>
              </a:ext>
            </a:extLst>
          </p:cNvPr>
          <p:cNvSpPr>
            <a:spLocks noGrp="1"/>
          </p:cNvSpPr>
          <p:nvPr>
            <p:ph type="body" sz="quarter" idx="25" hasCustomPrompt="1"/>
          </p:nvPr>
        </p:nvSpPr>
        <p:spPr>
          <a:xfrm>
            <a:off x="4313000" y="1964290"/>
            <a:ext cx="3338509" cy="682451"/>
          </a:xfrm>
        </p:spPr>
        <p:txBody>
          <a:bodyPr anchor="ctr">
            <a:normAutofit/>
          </a:bodyPr>
          <a:lstStyle>
            <a:lvl1pPr marL="0" indent="0">
              <a:buNone/>
              <a:defRPr sz="2400">
                <a:solidFill>
                  <a:schemeClr val="bg1"/>
                </a:solidFill>
              </a:defRPr>
            </a:lvl1pPr>
          </a:lstStyle>
          <a:p>
            <a:pPr lvl="0"/>
            <a:r>
              <a:rPr lang="en-US"/>
              <a:t>[Title]</a:t>
            </a:r>
          </a:p>
        </p:txBody>
      </p:sp>
      <p:sp>
        <p:nvSpPr>
          <p:cNvPr id="15" name="Text Placeholder 51">
            <a:extLst>
              <a:ext uri="{FF2B5EF4-FFF2-40B4-BE49-F238E27FC236}">
                <a16:creationId xmlns:a16="http://schemas.microsoft.com/office/drawing/2014/main" id="{15870DEC-516F-BBD9-0881-E448B1DB796B}"/>
              </a:ext>
            </a:extLst>
          </p:cNvPr>
          <p:cNvSpPr>
            <a:spLocks noGrp="1"/>
          </p:cNvSpPr>
          <p:nvPr>
            <p:ph type="body" sz="quarter" idx="26" hasCustomPrompt="1"/>
          </p:nvPr>
        </p:nvSpPr>
        <p:spPr>
          <a:xfrm>
            <a:off x="7966410" y="1971634"/>
            <a:ext cx="3338509" cy="682451"/>
          </a:xfrm>
        </p:spPr>
        <p:txBody>
          <a:bodyPr anchor="ctr">
            <a:normAutofit/>
          </a:bodyPr>
          <a:lstStyle>
            <a:lvl1pPr marL="0" indent="0">
              <a:buNone/>
              <a:defRPr sz="2400">
                <a:solidFill>
                  <a:schemeClr val="bg1"/>
                </a:solidFill>
              </a:defRPr>
            </a:lvl1pPr>
          </a:lstStyle>
          <a:p>
            <a:pPr lvl="0"/>
            <a:r>
              <a:rPr lang="en-US"/>
              <a:t>[Title]</a:t>
            </a:r>
          </a:p>
        </p:txBody>
      </p:sp>
      <p:pic>
        <p:nvPicPr>
          <p:cNvPr id="2" name="Picture 1" descr="A close up of a logo&#10;&#10;Description automatically generated">
            <a:extLst>
              <a:ext uri="{FF2B5EF4-FFF2-40B4-BE49-F238E27FC236}">
                <a16:creationId xmlns:a16="http://schemas.microsoft.com/office/drawing/2014/main" id="{1162AEEC-0340-2443-909A-D52324342B20}"/>
              </a:ext>
            </a:extLst>
          </p:cNvPr>
          <p:cNvPicPr>
            <a:picLocks noChangeAspect="1"/>
          </p:cNvPicPr>
          <p:nvPr userDrawn="1"/>
        </p:nvPicPr>
        <p:blipFill>
          <a:blip r:embed="rId3"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pic>
        <p:nvPicPr>
          <p:cNvPr id="6" name="Picture 5">
            <a:extLst>
              <a:ext uri="{FF2B5EF4-FFF2-40B4-BE49-F238E27FC236}">
                <a16:creationId xmlns:a16="http://schemas.microsoft.com/office/drawing/2014/main" id="{014651A1-3A55-25A7-00F1-125385264B92}"/>
              </a:ext>
            </a:extLst>
          </p:cNvPr>
          <p:cNvPicPr>
            <a:picLocks noChangeAspect="1"/>
          </p:cNvPicPr>
          <p:nvPr userDrawn="1"/>
        </p:nvPicPr>
        <p:blipFill>
          <a:blip r:embed="rId4"/>
          <a:stretch>
            <a:fillRect/>
          </a:stretch>
        </p:blipFill>
        <p:spPr>
          <a:xfrm rot="5400000">
            <a:off x="5990966" y="656968"/>
            <a:ext cx="210067" cy="12192002"/>
          </a:xfrm>
          <a:prstGeom prst="rect">
            <a:avLst/>
          </a:prstGeom>
        </p:spPr>
      </p:pic>
      <p:sp>
        <p:nvSpPr>
          <p:cNvPr id="3" name="Title 1">
            <a:extLst>
              <a:ext uri="{FF2B5EF4-FFF2-40B4-BE49-F238E27FC236}">
                <a16:creationId xmlns:a16="http://schemas.microsoft.com/office/drawing/2014/main" id="{12B29ACB-C56A-AEAB-9359-07F32A838EAA}"/>
              </a:ext>
            </a:extLst>
          </p:cNvPr>
          <p:cNvSpPr>
            <a:spLocks noGrp="1"/>
          </p:cNvSpPr>
          <p:nvPr>
            <p:ph type="title" hasCustomPrompt="1"/>
          </p:nvPr>
        </p:nvSpPr>
        <p:spPr>
          <a:xfrm>
            <a:off x="568083" y="438614"/>
            <a:ext cx="9967837" cy="670104"/>
          </a:xfrm>
        </p:spPr>
        <p:txBody>
          <a:bodyPr>
            <a:normAutofit/>
          </a:bodyPr>
          <a:lstStyle>
            <a:lvl1pPr>
              <a:defRPr sz="2800">
                <a:solidFill>
                  <a:schemeClr val="accent3"/>
                </a:solidFill>
              </a:defRPr>
            </a:lvl1pPr>
          </a:lstStyle>
          <a:p>
            <a:r>
              <a:rPr lang="en-US"/>
              <a:t>Slide title goes here</a:t>
            </a:r>
          </a:p>
        </p:txBody>
      </p:sp>
    </p:spTree>
    <p:extLst>
      <p:ext uri="{BB962C8B-B14F-4D97-AF65-F5344CB8AC3E}">
        <p14:creationId xmlns:p14="http://schemas.microsoft.com/office/powerpoint/2010/main" val="2829048299"/>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Content and timeline vertical - Navy">
    <p:bg>
      <p:bgPr>
        <a:solidFill>
          <a:schemeClr val="tx1"/>
        </a:solidFill>
        <a:effectLst/>
      </p:bgPr>
    </p:bg>
    <p:spTree>
      <p:nvGrpSpPr>
        <p:cNvPr id="1" name=""/>
        <p:cNvGrpSpPr/>
        <p:nvPr/>
      </p:nvGrpSpPr>
      <p:grpSpPr>
        <a:xfrm>
          <a:off x="0" y="0"/>
          <a:ext cx="0" cy="0"/>
          <a:chOff x="0" y="0"/>
          <a:chExt cx="0" cy="0"/>
        </a:xfrm>
      </p:grpSpPr>
      <p:pic>
        <p:nvPicPr>
          <p:cNvPr id="3" name="Picture 2" descr="A blue dotted wave of dots&#10;&#10;AI-generated content may be incorrect.">
            <a:extLst>
              <a:ext uri="{FF2B5EF4-FFF2-40B4-BE49-F238E27FC236}">
                <a16:creationId xmlns:a16="http://schemas.microsoft.com/office/drawing/2014/main" id="{9998EC21-2335-340D-74B7-59FD919D017A}"/>
              </a:ext>
            </a:extLst>
          </p:cNvPr>
          <p:cNvPicPr>
            <a:picLocks noChangeAspect="1"/>
          </p:cNvPicPr>
          <p:nvPr userDrawn="1"/>
        </p:nvPicPr>
        <p:blipFill>
          <a:blip r:embed="rId2">
            <a:alphaModFix amt="30000"/>
          </a:blip>
          <a:stretch>
            <a:fillRect/>
          </a:stretch>
        </p:blipFill>
        <p:spPr>
          <a:xfrm>
            <a:off x="0" y="3441700"/>
            <a:ext cx="12192001" cy="3416300"/>
          </a:xfrm>
          <a:prstGeom prst="rect">
            <a:avLst/>
          </a:prstGeom>
        </p:spPr>
      </p:pic>
      <p:sp>
        <p:nvSpPr>
          <p:cNvPr id="7" name="Content Placeholder 6">
            <a:extLst>
              <a:ext uri="{FF2B5EF4-FFF2-40B4-BE49-F238E27FC236}">
                <a16:creationId xmlns:a16="http://schemas.microsoft.com/office/drawing/2014/main" id="{F5456C07-8C34-6769-F15E-CFC24DE33127}"/>
              </a:ext>
            </a:extLst>
          </p:cNvPr>
          <p:cNvSpPr>
            <a:spLocks noGrp="1"/>
          </p:cNvSpPr>
          <p:nvPr>
            <p:ph sz="quarter" idx="13"/>
          </p:nvPr>
        </p:nvSpPr>
        <p:spPr>
          <a:xfrm>
            <a:off x="568083" y="1589409"/>
            <a:ext cx="5527917" cy="4678226"/>
          </a:xfrm>
        </p:spPr>
        <p:txBody>
          <a:bodyPr/>
          <a:lstStyle>
            <a:lvl1pPr>
              <a:buClr>
                <a:schemeClr val="accent1"/>
              </a:buClr>
              <a:defRPr>
                <a:solidFill>
                  <a:schemeClr val="bg1"/>
                </a:solidFill>
              </a:defRPr>
            </a:lvl1pPr>
            <a:lvl2pPr>
              <a:buClr>
                <a:schemeClr val="accent1"/>
              </a:buClr>
              <a:defRPr>
                <a:solidFill>
                  <a:schemeClr val="bg1"/>
                </a:solidFill>
              </a:defRPr>
            </a:lvl2pPr>
            <a:lvl3pPr>
              <a:buClr>
                <a:schemeClr val="accent1"/>
              </a:buClr>
              <a:defRPr>
                <a:solidFill>
                  <a:schemeClr val="bg1"/>
                </a:solidFill>
              </a:defRPr>
            </a:lvl3pPr>
            <a:lvl4pPr>
              <a:buClr>
                <a:schemeClr val="accent1"/>
              </a:buClr>
              <a:defRPr>
                <a:solidFill>
                  <a:schemeClr val="bg1"/>
                </a:solidFill>
              </a:defRPr>
            </a:lvl4pPr>
            <a:lvl5pPr>
              <a:buClr>
                <a:schemeClr val="accent1"/>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H"/>
          </a:p>
        </p:txBody>
      </p:sp>
      <p:pic>
        <p:nvPicPr>
          <p:cNvPr id="8" name="Picture 7" descr="A close up of a logo&#10;&#10;Description automatically generated">
            <a:extLst>
              <a:ext uri="{FF2B5EF4-FFF2-40B4-BE49-F238E27FC236}">
                <a16:creationId xmlns:a16="http://schemas.microsoft.com/office/drawing/2014/main" id="{89407F31-235E-0461-56A6-936E034A7C2A}"/>
              </a:ext>
            </a:extLst>
          </p:cNvPr>
          <p:cNvPicPr>
            <a:picLocks noChangeAspect="1"/>
          </p:cNvPicPr>
          <p:nvPr userDrawn="1"/>
        </p:nvPicPr>
        <p:blipFill>
          <a:blip r:embed="rId3"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9" name="Title 1">
            <a:extLst>
              <a:ext uri="{FF2B5EF4-FFF2-40B4-BE49-F238E27FC236}">
                <a16:creationId xmlns:a16="http://schemas.microsoft.com/office/drawing/2014/main" id="{7C095D5C-9CB4-BF6B-9AD1-89DB713DC843}"/>
              </a:ext>
            </a:extLst>
          </p:cNvPr>
          <p:cNvSpPr>
            <a:spLocks noGrp="1"/>
          </p:cNvSpPr>
          <p:nvPr>
            <p:ph type="title" hasCustomPrompt="1"/>
          </p:nvPr>
        </p:nvSpPr>
        <p:spPr>
          <a:xfrm>
            <a:off x="568083" y="438614"/>
            <a:ext cx="9967837" cy="670104"/>
          </a:xfrm>
        </p:spPr>
        <p:txBody>
          <a:bodyPr>
            <a:normAutofit/>
          </a:bodyPr>
          <a:lstStyle>
            <a:lvl1pPr>
              <a:defRPr sz="2800">
                <a:solidFill>
                  <a:schemeClr val="accent3"/>
                </a:solidFill>
              </a:defRPr>
            </a:lvl1pPr>
          </a:lstStyle>
          <a:p>
            <a:r>
              <a:rPr lang="en-US"/>
              <a:t>Slide title goes here</a:t>
            </a:r>
          </a:p>
        </p:txBody>
      </p:sp>
      <p:cxnSp>
        <p:nvCxnSpPr>
          <p:cNvPr id="13" name="Straight Connector 12">
            <a:extLst>
              <a:ext uri="{FF2B5EF4-FFF2-40B4-BE49-F238E27FC236}">
                <a16:creationId xmlns:a16="http://schemas.microsoft.com/office/drawing/2014/main" id="{13180513-BCD3-465B-0BB9-FB82483981C4}"/>
              </a:ext>
            </a:extLst>
          </p:cNvPr>
          <p:cNvCxnSpPr>
            <a:cxnSpLocks/>
          </p:cNvCxnSpPr>
          <p:nvPr userDrawn="1"/>
        </p:nvCxnSpPr>
        <p:spPr>
          <a:xfrm>
            <a:off x="9113206" y="2113684"/>
            <a:ext cx="0" cy="4153951"/>
          </a:xfrm>
          <a:prstGeom prst="line">
            <a:avLst/>
          </a:prstGeom>
          <a:ln w="25400">
            <a:solidFill>
              <a:schemeClr val="accent6"/>
            </a:solidFill>
          </a:ln>
        </p:spPr>
        <p:style>
          <a:lnRef idx="1">
            <a:schemeClr val="accent1"/>
          </a:lnRef>
          <a:fillRef idx="0">
            <a:schemeClr val="accent1"/>
          </a:fillRef>
          <a:effectRef idx="0">
            <a:schemeClr val="accent1"/>
          </a:effectRef>
          <a:fontRef idx="minor">
            <a:schemeClr val="tx1"/>
          </a:fontRef>
        </p:style>
      </p:cxnSp>
      <p:sp>
        <p:nvSpPr>
          <p:cNvPr id="15" name="Text Placeholder 14">
            <a:extLst>
              <a:ext uri="{FF2B5EF4-FFF2-40B4-BE49-F238E27FC236}">
                <a16:creationId xmlns:a16="http://schemas.microsoft.com/office/drawing/2014/main" id="{9F174261-4D98-2567-CF73-92F8612E036B}"/>
              </a:ext>
            </a:extLst>
          </p:cNvPr>
          <p:cNvSpPr>
            <a:spLocks noGrp="1"/>
          </p:cNvSpPr>
          <p:nvPr>
            <p:ph type="body" sz="quarter" idx="14"/>
          </p:nvPr>
        </p:nvSpPr>
        <p:spPr>
          <a:xfrm>
            <a:off x="6503206" y="1589409"/>
            <a:ext cx="5220000" cy="458642"/>
          </a:xfrm>
        </p:spPr>
        <p:txBody>
          <a:bodyPr anchor="ctr">
            <a:normAutofit/>
          </a:bodyPr>
          <a:lstStyle>
            <a:lvl1pPr marL="0" indent="0" algn="ctr">
              <a:buNone/>
              <a:defRPr sz="2000">
                <a:solidFill>
                  <a:schemeClr val="bg1"/>
                </a:solidFill>
              </a:defRPr>
            </a:lvl1pPr>
          </a:lstStyle>
          <a:p>
            <a:pPr lvl="0"/>
            <a:endParaRPr lang="en-PH"/>
          </a:p>
        </p:txBody>
      </p:sp>
      <p:pic>
        <p:nvPicPr>
          <p:cNvPr id="6" name="Picture 5">
            <a:extLst>
              <a:ext uri="{FF2B5EF4-FFF2-40B4-BE49-F238E27FC236}">
                <a16:creationId xmlns:a16="http://schemas.microsoft.com/office/drawing/2014/main" id="{30F04A53-4EC1-0F9C-DF16-F7DFA12815FF}"/>
              </a:ext>
            </a:extLst>
          </p:cNvPr>
          <p:cNvPicPr>
            <a:picLocks noChangeAspect="1"/>
          </p:cNvPicPr>
          <p:nvPr userDrawn="1"/>
        </p:nvPicPr>
        <p:blipFill>
          <a:blip r:embed="rId4"/>
          <a:stretch>
            <a:fillRect/>
          </a:stretch>
        </p:blipFill>
        <p:spPr>
          <a:xfrm rot="5400000">
            <a:off x="5990966" y="656968"/>
            <a:ext cx="210067" cy="12192002"/>
          </a:xfrm>
          <a:prstGeom prst="rect">
            <a:avLst/>
          </a:prstGeom>
        </p:spPr>
      </p:pic>
      <p:cxnSp>
        <p:nvCxnSpPr>
          <p:cNvPr id="2" name="Straight Connector 1">
            <a:extLst>
              <a:ext uri="{FF2B5EF4-FFF2-40B4-BE49-F238E27FC236}">
                <a16:creationId xmlns:a16="http://schemas.microsoft.com/office/drawing/2014/main" id="{30A30947-C6D2-24A6-07BE-02F68445D7D8}"/>
              </a:ext>
            </a:extLst>
          </p:cNvPr>
          <p:cNvCxnSpPr>
            <a:cxnSpLocks/>
          </p:cNvCxnSpPr>
          <p:nvPr userDrawn="1"/>
        </p:nvCxnSpPr>
        <p:spPr>
          <a:xfrm flipH="1">
            <a:off x="6503206" y="2124475"/>
            <a:ext cx="5220000" cy="0"/>
          </a:xfrm>
          <a:prstGeom prst="line">
            <a:avLst/>
          </a:prstGeom>
          <a:ln w="2540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68429178"/>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Content timeline horizontal - Navy">
    <p:bg>
      <p:bgPr>
        <a:solidFill>
          <a:schemeClr val="tx1"/>
        </a:solidFill>
        <a:effectLst/>
      </p:bgPr>
    </p:bg>
    <p:spTree>
      <p:nvGrpSpPr>
        <p:cNvPr id="1" name=""/>
        <p:cNvGrpSpPr/>
        <p:nvPr/>
      </p:nvGrpSpPr>
      <p:grpSpPr>
        <a:xfrm>
          <a:off x="0" y="0"/>
          <a:ext cx="0" cy="0"/>
          <a:chOff x="0" y="0"/>
          <a:chExt cx="0" cy="0"/>
        </a:xfrm>
      </p:grpSpPr>
      <p:pic>
        <p:nvPicPr>
          <p:cNvPr id="4" name="Picture 3" descr="A blue dotted wave of dots&#10;&#10;AI-generated content may be incorrect.">
            <a:extLst>
              <a:ext uri="{FF2B5EF4-FFF2-40B4-BE49-F238E27FC236}">
                <a16:creationId xmlns:a16="http://schemas.microsoft.com/office/drawing/2014/main" id="{6CD8097B-5E13-3770-53E4-6ADBC942BA22}"/>
              </a:ext>
            </a:extLst>
          </p:cNvPr>
          <p:cNvPicPr>
            <a:picLocks noChangeAspect="1"/>
          </p:cNvPicPr>
          <p:nvPr userDrawn="1"/>
        </p:nvPicPr>
        <p:blipFill>
          <a:blip r:embed="rId2">
            <a:alphaModFix amt="30000"/>
          </a:blip>
          <a:stretch>
            <a:fillRect/>
          </a:stretch>
        </p:blipFill>
        <p:spPr>
          <a:xfrm>
            <a:off x="0" y="3441700"/>
            <a:ext cx="12192001" cy="3416300"/>
          </a:xfrm>
          <a:prstGeom prst="rect">
            <a:avLst/>
          </a:prstGeom>
        </p:spPr>
      </p:pic>
      <p:sp>
        <p:nvSpPr>
          <p:cNvPr id="7" name="Content Placeholder 6">
            <a:extLst>
              <a:ext uri="{FF2B5EF4-FFF2-40B4-BE49-F238E27FC236}">
                <a16:creationId xmlns:a16="http://schemas.microsoft.com/office/drawing/2014/main" id="{F5456C07-8C34-6769-F15E-CFC24DE33127}"/>
              </a:ext>
            </a:extLst>
          </p:cNvPr>
          <p:cNvSpPr>
            <a:spLocks noGrp="1"/>
          </p:cNvSpPr>
          <p:nvPr>
            <p:ph sz="quarter" idx="13"/>
          </p:nvPr>
        </p:nvSpPr>
        <p:spPr>
          <a:xfrm>
            <a:off x="568083" y="4065547"/>
            <a:ext cx="10875955" cy="1811659"/>
          </a:xfrm>
        </p:spPr>
        <p:txBody>
          <a:bodyPr/>
          <a:lstStyle>
            <a:lvl1pPr>
              <a:buClr>
                <a:schemeClr val="accent1"/>
              </a:buClr>
              <a:defRPr>
                <a:solidFill>
                  <a:schemeClr val="bg1"/>
                </a:solidFill>
              </a:defRPr>
            </a:lvl1pPr>
            <a:lvl2pPr>
              <a:buClr>
                <a:schemeClr val="accent1"/>
              </a:buClr>
              <a:defRPr>
                <a:solidFill>
                  <a:schemeClr val="bg1"/>
                </a:solidFill>
              </a:defRPr>
            </a:lvl2pPr>
            <a:lvl3pPr>
              <a:buClr>
                <a:schemeClr val="accent1"/>
              </a:buClr>
              <a:defRPr>
                <a:solidFill>
                  <a:schemeClr val="bg1"/>
                </a:solidFill>
              </a:defRPr>
            </a:lvl3pPr>
            <a:lvl4pPr>
              <a:buClr>
                <a:schemeClr val="accent1"/>
              </a:buClr>
              <a:defRPr>
                <a:solidFill>
                  <a:schemeClr val="bg1"/>
                </a:solidFill>
              </a:defRPr>
            </a:lvl4pPr>
            <a:lvl5pPr>
              <a:buClr>
                <a:schemeClr val="accent1"/>
              </a:buCl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H"/>
          </a:p>
        </p:txBody>
      </p:sp>
      <p:pic>
        <p:nvPicPr>
          <p:cNvPr id="8" name="Picture 7" descr="A close up of a logo&#10;&#10;Description automatically generated">
            <a:extLst>
              <a:ext uri="{FF2B5EF4-FFF2-40B4-BE49-F238E27FC236}">
                <a16:creationId xmlns:a16="http://schemas.microsoft.com/office/drawing/2014/main" id="{89407F31-235E-0461-56A6-936E034A7C2A}"/>
              </a:ext>
            </a:extLst>
          </p:cNvPr>
          <p:cNvPicPr>
            <a:picLocks noChangeAspect="1"/>
          </p:cNvPicPr>
          <p:nvPr userDrawn="1"/>
        </p:nvPicPr>
        <p:blipFill>
          <a:blip r:embed="rId3"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9" name="Title 1">
            <a:extLst>
              <a:ext uri="{FF2B5EF4-FFF2-40B4-BE49-F238E27FC236}">
                <a16:creationId xmlns:a16="http://schemas.microsoft.com/office/drawing/2014/main" id="{7C095D5C-9CB4-BF6B-9AD1-89DB713DC843}"/>
              </a:ext>
            </a:extLst>
          </p:cNvPr>
          <p:cNvSpPr>
            <a:spLocks noGrp="1"/>
          </p:cNvSpPr>
          <p:nvPr>
            <p:ph type="title" hasCustomPrompt="1"/>
          </p:nvPr>
        </p:nvSpPr>
        <p:spPr>
          <a:xfrm>
            <a:off x="568083" y="438614"/>
            <a:ext cx="9967837" cy="670104"/>
          </a:xfrm>
        </p:spPr>
        <p:txBody>
          <a:bodyPr>
            <a:normAutofit/>
          </a:bodyPr>
          <a:lstStyle>
            <a:lvl1pPr>
              <a:defRPr sz="2800">
                <a:solidFill>
                  <a:schemeClr val="accent3"/>
                </a:solidFill>
              </a:defRPr>
            </a:lvl1pPr>
          </a:lstStyle>
          <a:p>
            <a:r>
              <a:rPr lang="en-US"/>
              <a:t>Slide title goes here</a:t>
            </a:r>
          </a:p>
        </p:txBody>
      </p:sp>
      <p:sp>
        <p:nvSpPr>
          <p:cNvPr id="15" name="Text Placeholder 14">
            <a:extLst>
              <a:ext uri="{FF2B5EF4-FFF2-40B4-BE49-F238E27FC236}">
                <a16:creationId xmlns:a16="http://schemas.microsoft.com/office/drawing/2014/main" id="{9F174261-4D98-2567-CF73-92F8612E036B}"/>
              </a:ext>
            </a:extLst>
          </p:cNvPr>
          <p:cNvSpPr>
            <a:spLocks noGrp="1"/>
          </p:cNvSpPr>
          <p:nvPr>
            <p:ph type="body" sz="quarter" idx="14" hasCustomPrompt="1"/>
          </p:nvPr>
        </p:nvSpPr>
        <p:spPr>
          <a:xfrm>
            <a:off x="568083" y="2176907"/>
            <a:ext cx="1917665" cy="596900"/>
          </a:xfrm>
        </p:spPr>
        <p:txBody>
          <a:bodyPr anchor="ctr">
            <a:normAutofit/>
          </a:bodyPr>
          <a:lstStyle>
            <a:lvl1pPr marL="0" indent="0" algn="ctr">
              <a:buNone/>
              <a:defRPr sz="2000">
                <a:solidFill>
                  <a:schemeClr val="bg1"/>
                </a:solidFill>
              </a:defRPr>
            </a:lvl1pPr>
          </a:lstStyle>
          <a:p>
            <a:pPr lvl="0"/>
            <a:r>
              <a:rPr lang="en-PH"/>
              <a:t>Title</a:t>
            </a:r>
          </a:p>
        </p:txBody>
      </p:sp>
      <p:pic>
        <p:nvPicPr>
          <p:cNvPr id="18" name="Picture 17">
            <a:extLst>
              <a:ext uri="{FF2B5EF4-FFF2-40B4-BE49-F238E27FC236}">
                <a16:creationId xmlns:a16="http://schemas.microsoft.com/office/drawing/2014/main" id="{CCC04EE2-3013-7844-72CF-13172755F4D3}"/>
              </a:ext>
            </a:extLst>
          </p:cNvPr>
          <p:cNvPicPr>
            <a:picLocks noChangeAspect="1"/>
          </p:cNvPicPr>
          <p:nvPr userDrawn="1"/>
        </p:nvPicPr>
        <p:blipFill>
          <a:blip r:embed="rId4"/>
          <a:stretch>
            <a:fillRect/>
          </a:stretch>
        </p:blipFill>
        <p:spPr>
          <a:xfrm rot="5400000">
            <a:off x="5990966" y="656968"/>
            <a:ext cx="210067" cy="12192002"/>
          </a:xfrm>
          <a:prstGeom prst="rect">
            <a:avLst/>
          </a:prstGeom>
        </p:spPr>
      </p:pic>
      <p:cxnSp>
        <p:nvCxnSpPr>
          <p:cNvPr id="2" name="Straight Connector 1">
            <a:extLst>
              <a:ext uri="{FF2B5EF4-FFF2-40B4-BE49-F238E27FC236}">
                <a16:creationId xmlns:a16="http://schemas.microsoft.com/office/drawing/2014/main" id="{B4659794-61DF-9EC2-73C7-F5731ACEB871}"/>
              </a:ext>
            </a:extLst>
          </p:cNvPr>
          <p:cNvCxnSpPr>
            <a:cxnSpLocks/>
          </p:cNvCxnSpPr>
          <p:nvPr userDrawn="1"/>
        </p:nvCxnSpPr>
        <p:spPr>
          <a:xfrm>
            <a:off x="2625630" y="2489088"/>
            <a:ext cx="8818408" cy="0"/>
          </a:xfrm>
          <a:prstGeom prst="line">
            <a:avLst/>
          </a:prstGeom>
          <a:ln w="254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1949E265-2967-5812-EA45-28C49ADE0C09}"/>
              </a:ext>
            </a:extLst>
          </p:cNvPr>
          <p:cNvCxnSpPr>
            <a:cxnSpLocks/>
          </p:cNvCxnSpPr>
          <p:nvPr userDrawn="1"/>
        </p:nvCxnSpPr>
        <p:spPr>
          <a:xfrm>
            <a:off x="2625630" y="1810001"/>
            <a:ext cx="0" cy="1366225"/>
          </a:xfrm>
          <a:prstGeom prst="line">
            <a:avLst/>
          </a:prstGeom>
          <a:ln w="2540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2631900"/>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Petal 4 points - Navy">
    <p:bg>
      <p:bgPr>
        <a:solidFill>
          <a:schemeClr val="tx1"/>
        </a:solidFill>
        <a:effectLst/>
      </p:bgPr>
    </p:bg>
    <p:spTree>
      <p:nvGrpSpPr>
        <p:cNvPr id="1" name=""/>
        <p:cNvGrpSpPr/>
        <p:nvPr/>
      </p:nvGrpSpPr>
      <p:grpSpPr>
        <a:xfrm>
          <a:off x="0" y="0"/>
          <a:ext cx="0" cy="0"/>
          <a:chOff x="0" y="0"/>
          <a:chExt cx="0" cy="0"/>
        </a:xfrm>
      </p:grpSpPr>
      <p:pic>
        <p:nvPicPr>
          <p:cNvPr id="2" name="Picture 1" descr="A blue dotted wave of dots&#10;&#10;AI-generated content may be incorrect.">
            <a:extLst>
              <a:ext uri="{FF2B5EF4-FFF2-40B4-BE49-F238E27FC236}">
                <a16:creationId xmlns:a16="http://schemas.microsoft.com/office/drawing/2014/main" id="{0B4EDA1E-5E98-EAD8-89E9-A1D1B94EA8ED}"/>
              </a:ext>
            </a:extLst>
          </p:cNvPr>
          <p:cNvPicPr>
            <a:picLocks noChangeAspect="1"/>
          </p:cNvPicPr>
          <p:nvPr userDrawn="1"/>
        </p:nvPicPr>
        <p:blipFill>
          <a:blip r:embed="rId2">
            <a:alphaModFix amt="30000"/>
          </a:blip>
          <a:stretch>
            <a:fillRect/>
          </a:stretch>
        </p:blipFill>
        <p:spPr>
          <a:xfrm>
            <a:off x="0" y="3441700"/>
            <a:ext cx="12192001" cy="3416300"/>
          </a:xfrm>
          <a:prstGeom prst="rect">
            <a:avLst/>
          </a:prstGeom>
        </p:spPr>
      </p:pic>
      <p:pic>
        <p:nvPicPr>
          <p:cNvPr id="10" name="Picture 9">
            <a:extLst>
              <a:ext uri="{FF2B5EF4-FFF2-40B4-BE49-F238E27FC236}">
                <a16:creationId xmlns:a16="http://schemas.microsoft.com/office/drawing/2014/main" id="{BF335425-1809-DDAD-6429-DE4FA8D25893}"/>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sp>
        <p:nvSpPr>
          <p:cNvPr id="31" name="Text Placeholder 30">
            <a:extLst>
              <a:ext uri="{FF2B5EF4-FFF2-40B4-BE49-F238E27FC236}">
                <a16:creationId xmlns:a16="http://schemas.microsoft.com/office/drawing/2014/main" id="{3617F0C0-6A36-CA05-1041-70FD7C503888}"/>
              </a:ext>
            </a:extLst>
          </p:cNvPr>
          <p:cNvSpPr>
            <a:spLocks noGrp="1"/>
          </p:cNvSpPr>
          <p:nvPr>
            <p:ph type="body" sz="quarter" idx="16" hasCustomPrompt="1"/>
          </p:nvPr>
        </p:nvSpPr>
        <p:spPr>
          <a:xfrm>
            <a:off x="8331872" y="1658227"/>
            <a:ext cx="3131999" cy="341632"/>
          </a:xfrm>
        </p:spPr>
        <p:txBody>
          <a:bodyPr>
            <a:spAutoFit/>
          </a:bodyPr>
          <a:lstStyle>
            <a:lvl1pPr marL="0" indent="0" algn="l">
              <a:buNone/>
              <a:defRPr sz="1800">
                <a:solidFill>
                  <a:schemeClr val="accent3"/>
                </a:solidFill>
                <a:latin typeface="+mj-lt"/>
              </a:defRPr>
            </a:lvl1pPr>
          </a:lstStyle>
          <a:p>
            <a:pPr lvl="0"/>
            <a:r>
              <a:rPr lang="en-PH"/>
              <a:t>Lorem ipsum dolor</a:t>
            </a:r>
          </a:p>
        </p:txBody>
      </p:sp>
      <p:sp>
        <p:nvSpPr>
          <p:cNvPr id="35" name="Text Placeholder 30">
            <a:extLst>
              <a:ext uri="{FF2B5EF4-FFF2-40B4-BE49-F238E27FC236}">
                <a16:creationId xmlns:a16="http://schemas.microsoft.com/office/drawing/2014/main" id="{B9739F77-204F-A643-5C2A-715E86D970F1}"/>
              </a:ext>
            </a:extLst>
          </p:cNvPr>
          <p:cNvSpPr>
            <a:spLocks noGrp="1"/>
          </p:cNvSpPr>
          <p:nvPr>
            <p:ph type="body" sz="quarter" idx="18" hasCustomPrompt="1"/>
          </p:nvPr>
        </p:nvSpPr>
        <p:spPr>
          <a:xfrm>
            <a:off x="8331872" y="4297025"/>
            <a:ext cx="3131999" cy="341632"/>
          </a:xfrm>
        </p:spPr>
        <p:txBody>
          <a:bodyPr>
            <a:spAutoFit/>
          </a:bodyPr>
          <a:lstStyle>
            <a:lvl1pPr marL="0" indent="0" algn="l">
              <a:buNone/>
              <a:defRPr sz="1800">
                <a:solidFill>
                  <a:schemeClr val="accent3"/>
                </a:solidFill>
                <a:latin typeface="+mj-lt"/>
              </a:defRPr>
            </a:lvl1pPr>
          </a:lstStyle>
          <a:p>
            <a:pPr lvl="0"/>
            <a:r>
              <a:rPr lang="en-PH"/>
              <a:t>Lorem ipsum dolor</a:t>
            </a:r>
          </a:p>
        </p:txBody>
      </p:sp>
      <p:sp>
        <p:nvSpPr>
          <p:cNvPr id="37" name="Text Placeholder 30">
            <a:extLst>
              <a:ext uri="{FF2B5EF4-FFF2-40B4-BE49-F238E27FC236}">
                <a16:creationId xmlns:a16="http://schemas.microsoft.com/office/drawing/2014/main" id="{3068A87C-BA3A-C336-9F18-2B3FC93617CC}"/>
              </a:ext>
            </a:extLst>
          </p:cNvPr>
          <p:cNvSpPr>
            <a:spLocks noGrp="1"/>
          </p:cNvSpPr>
          <p:nvPr>
            <p:ph type="body" sz="quarter" idx="20" hasCustomPrompt="1"/>
          </p:nvPr>
        </p:nvSpPr>
        <p:spPr>
          <a:xfrm>
            <a:off x="568082" y="1647415"/>
            <a:ext cx="3131999" cy="341632"/>
          </a:xfrm>
        </p:spPr>
        <p:txBody>
          <a:bodyPr>
            <a:spAutoFit/>
          </a:bodyPr>
          <a:lstStyle>
            <a:lvl1pPr marL="0" indent="0" algn="l">
              <a:buNone/>
              <a:defRPr sz="1800">
                <a:solidFill>
                  <a:schemeClr val="accent3"/>
                </a:solidFill>
                <a:latin typeface="+mj-lt"/>
              </a:defRPr>
            </a:lvl1pPr>
          </a:lstStyle>
          <a:p>
            <a:pPr lvl="0"/>
            <a:r>
              <a:rPr lang="en-PH"/>
              <a:t>Lorem ipsum dolor</a:t>
            </a:r>
          </a:p>
        </p:txBody>
      </p:sp>
      <p:pic>
        <p:nvPicPr>
          <p:cNvPr id="40" name="Picture 39" descr="A close up of a logo&#10;&#10;Description automatically generated">
            <a:extLst>
              <a:ext uri="{FF2B5EF4-FFF2-40B4-BE49-F238E27FC236}">
                <a16:creationId xmlns:a16="http://schemas.microsoft.com/office/drawing/2014/main" id="{D7B3EBCD-39CF-53A7-0976-80CC34AEA722}"/>
              </a:ext>
            </a:extLst>
          </p:cNvPr>
          <p:cNvPicPr>
            <a:picLocks noGrp="1" noRot="1" noChangeAspect="1" noMove="1" noResize="1" noEditPoints="1" noAdjustHandles="1" noChangeArrowheads="1" noChangeShapeType="1" noCrop="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6" name="Text Placeholder 30">
            <a:extLst>
              <a:ext uri="{FF2B5EF4-FFF2-40B4-BE49-F238E27FC236}">
                <a16:creationId xmlns:a16="http://schemas.microsoft.com/office/drawing/2014/main" id="{D5B456EF-F65C-B338-0A1C-D3FBE797D0D9}"/>
              </a:ext>
            </a:extLst>
          </p:cNvPr>
          <p:cNvSpPr>
            <a:spLocks noGrp="1"/>
          </p:cNvSpPr>
          <p:nvPr>
            <p:ph type="body" sz="quarter" idx="22" hasCustomPrompt="1"/>
          </p:nvPr>
        </p:nvSpPr>
        <p:spPr>
          <a:xfrm>
            <a:off x="568082" y="4309464"/>
            <a:ext cx="3131999" cy="341632"/>
          </a:xfrm>
        </p:spPr>
        <p:txBody>
          <a:bodyPr>
            <a:spAutoFit/>
          </a:bodyPr>
          <a:lstStyle>
            <a:lvl1pPr marL="0" indent="0" algn="l">
              <a:buNone/>
              <a:defRPr sz="1800">
                <a:solidFill>
                  <a:schemeClr val="accent3"/>
                </a:solidFill>
                <a:latin typeface="+mj-lt"/>
              </a:defRPr>
            </a:lvl1pPr>
          </a:lstStyle>
          <a:p>
            <a:pPr lvl="0"/>
            <a:r>
              <a:rPr lang="en-PH"/>
              <a:t>Lorem ipsum dolor</a:t>
            </a:r>
          </a:p>
        </p:txBody>
      </p:sp>
      <p:sp>
        <p:nvSpPr>
          <p:cNvPr id="8" name="Title 1">
            <a:extLst>
              <a:ext uri="{FF2B5EF4-FFF2-40B4-BE49-F238E27FC236}">
                <a16:creationId xmlns:a16="http://schemas.microsoft.com/office/drawing/2014/main" id="{0235DD07-350C-9ECA-3E34-CB7BF723E831}"/>
              </a:ext>
            </a:extLst>
          </p:cNvPr>
          <p:cNvSpPr>
            <a:spLocks noGrp="1"/>
          </p:cNvSpPr>
          <p:nvPr>
            <p:ph type="title" hasCustomPrompt="1"/>
          </p:nvPr>
        </p:nvSpPr>
        <p:spPr>
          <a:xfrm>
            <a:off x="568083" y="438614"/>
            <a:ext cx="9967837" cy="670104"/>
          </a:xfrm>
        </p:spPr>
        <p:txBody>
          <a:bodyPr>
            <a:normAutofit/>
          </a:bodyPr>
          <a:lstStyle>
            <a:lvl1pPr>
              <a:defRPr sz="2800">
                <a:solidFill>
                  <a:schemeClr val="accent3"/>
                </a:solidFill>
              </a:defRPr>
            </a:lvl1pPr>
          </a:lstStyle>
          <a:p>
            <a:r>
              <a:rPr lang="en-US"/>
              <a:t>Slide title goes here</a:t>
            </a:r>
          </a:p>
        </p:txBody>
      </p:sp>
      <p:sp>
        <p:nvSpPr>
          <p:cNvPr id="15" name="Text Placeholder 30">
            <a:extLst>
              <a:ext uri="{FF2B5EF4-FFF2-40B4-BE49-F238E27FC236}">
                <a16:creationId xmlns:a16="http://schemas.microsoft.com/office/drawing/2014/main" id="{062DA878-DBC6-9664-BDAC-D548219A9A04}"/>
              </a:ext>
            </a:extLst>
          </p:cNvPr>
          <p:cNvSpPr>
            <a:spLocks noGrp="1"/>
          </p:cNvSpPr>
          <p:nvPr>
            <p:ph type="body" sz="quarter" idx="24" hasCustomPrompt="1"/>
          </p:nvPr>
        </p:nvSpPr>
        <p:spPr>
          <a:xfrm>
            <a:off x="568081" y="2145578"/>
            <a:ext cx="3131999" cy="1005239"/>
          </a:xfrm>
        </p:spPr>
        <p:txBody>
          <a:bodyPr anchor="ctr">
            <a:noAutofit/>
          </a:bodyPr>
          <a:lstStyle>
            <a:lvl1pPr marL="0" indent="0" algn="l">
              <a:buNone/>
              <a:defRPr sz="1400">
                <a:solidFill>
                  <a:schemeClr val="bg1"/>
                </a:solidFill>
                <a:latin typeface="+mn-lt"/>
              </a:defRPr>
            </a:lvl1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Praesent</a:t>
            </a:r>
            <a:r>
              <a:rPr lang="en-US"/>
              <a:t> pulvinar </a:t>
            </a:r>
            <a:r>
              <a:rPr lang="en-US" err="1"/>
              <a:t>justo</a:t>
            </a:r>
            <a:r>
              <a:rPr lang="en-US"/>
              <a:t> sed mi pharetra </a:t>
            </a:r>
            <a:r>
              <a:rPr lang="en-US" err="1"/>
              <a:t>efficitur</a:t>
            </a:r>
            <a:r>
              <a:rPr lang="en-US"/>
              <a:t>.</a:t>
            </a:r>
            <a:endParaRPr lang="en-PH"/>
          </a:p>
        </p:txBody>
      </p:sp>
      <p:sp>
        <p:nvSpPr>
          <p:cNvPr id="16" name="Text Placeholder 30">
            <a:extLst>
              <a:ext uri="{FF2B5EF4-FFF2-40B4-BE49-F238E27FC236}">
                <a16:creationId xmlns:a16="http://schemas.microsoft.com/office/drawing/2014/main" id="{3A86441D-D650-A678-030A-D1F8A1B7BD87}"/>
              </a:ext>
            </a:extLst>
          </p:cNvPr>
          <p:cNvSpPr>
            <a:spLocks noGrp="1"/>
          </p:cNvSpPr>
          <p:nvPr>
            <p:ph type="body" sz="quarter" idx="25" hasCustomPrompt="1"/>
          </p:nvPr>
        </p:nvSpPr>
        <p:spPr>
          <a:xfrm>
            <a:off x="568081" y="4794960"/>
            <a:ext cx="3131999" cy="1013749"/>
          </a:xfrm>
        </p:spPr>
        <p:txBody>
          <a:bodyPr anchor="ctr">
            <a:noAutofit/>
          </a:bodyPr>
          <a:lstStyle>
            <a:lvl1pPr marL="0" indent="0" algn="l">
              <a:buNone/>
              <a:defRPr sz="1400">
                <a:solidFill>
                  <a:schemeClr val="bg1"/>
                </a:solidFill>
                <a:latin typeface="+mn-lt"/>
              </a:defRPr>
            </a:lvl1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Praesent</a:t>
            </a:r>
            <a:r>
              <a:rPr lang="en-US"/>
              <a:t> pulvinar </a:t>
            </a:r>
            <a:r>
              <a:rPr lang="en-US" err="1"/>
              <a:t>justo</a:t>
            </a:r>
            <a:r>
              <a:rPr lang="en-US"/>
              <a:t> sed mi pharetra </a:t>
            </a:r>
            <a:r>
              <a:rPr lang="en-US" err="1"/>
              <a:t>efficitur</a:t>
            </a:r>
            <a:r>
              <a:rPr lang="en-US"/>
              <a:t>.</a:t>
            </a:r>
            <a:endParaRPr lang="en-PH"/>
          </a:p>
        </p:txBody>
      </p:sp>
      <p:sp>
        <p:nvSpPr>
          <p:cNvPr id="17" name="Text Placeholder 30">
            <a:extLst>
              <a:ext uri="{FF2B5EF4-FFF2-40B4-BE49-F238E27FC236}">
                <a16:creationId xmlns:a16="http://schemas.microsoft.com/office/drawing/2014/main" id="{E6630051-349D-184E-27E4-9FB33442877C}"/>
              </a:ext>
            </a:extLst>
          </p:cNvPr>
          <p:cNvSpPr>
            <a:spLocks noGrp="1"/>
          </p:cNvSpPr>
          <p:nvPr>
            <p:ph type="body" sz="quarter" idx="26" hasCustomPrompt="1"/>
          </p:nvPr>
        </p:nvSpPr>
        <p:spPr>
          <a:xfrm>
            <a:off x="8331872" y="2144728"/>
            <a:ext cx="3131999" cy="1006090"/>
          </a:xfrm>
        </p:spPr>
        <p:txBody>
          <a:bodyPr anchor="ctr">
            <a:noAutofit/>
          </a:bodyPr>
          <a:lstStyle>
            <a:lvl1pPr marL="0" indent="0" algn="l">
              <a:buNone/>
              <a:defRPr sz="1400">
                <a:solidFill>
                  <a:schemeClr val="bg1"/>
                </a:solidFill>
                <a:latin typeface="+mn-lt"/>
              </a:defRPr>
            </a:lvl1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Praesent</a:t>
            </a:r>
            <a:r>
              <a:rPr lang="en-US"/>
              <a:t> pulvinar </a:t>
            </a:r>
            <a:r>
              <a:rPr lang="en-US" err="1"/>
              <a:t>justo</a:t>
            </a:r>
            <a:r>
              <a:rPr lang="en-US"/>
              <a:t> sed mi pharetra </a:t>
            </a:r>
            <a:r>
              <a:rPr lang="en-US" err="1"/>
              <a:t>efficitur</a:t>
            </a:r>
            <a:r>
              <a:rPr lang="en-US"/>
              <a:t>.</a:t>
            </a:r>
            <a:endParaRPr lang="en-PH"/>
          </a:p>
        </p:txBody>
      </p:sp>
      <p:sp>
        <p:nvSpPr>
          <p:cNvPr id="18" name="Text Placeholder 30">
            <a:extLst>
              <a:ext uri="{FF2B5EF4-FFF2-40B4-BE49-F238E27FC236}">
                <a16:creationId xmlns:a16="http://schemas.microsoft.com/office/drawing/2014/main" id="{69CDC8EE-A2D9-168B-998E-BBABCD4ADE58}"/>
              </a:ext>
            </a:extLst>
          </p:cNvPr>
          <p:cNvSpPr>
            <a:spLocks noGrp="1"/>
          </p:cNvSpPr>
          <p:nvPr>
            <p:ph type="body" sz="quarter" idx="27" hasCustomPrompt="1"/>
          </p:nvPr>
        </p:nvSpPr>
        <p:spPr>
          <a:xfrm>
            <a:off x="8331872" y="4794961"/>
            <a:ext cx="3131999" cy="1013750"/>
          </a:xfrm>
        </p:spPr>
        <p:txBody>
          <a:bodyPr anchor="ctr">
            <a:noAutofit/>
          </a:bodyPr>
          <a:lstStyle>
            <a:lvl1pPr marL="0" indent="0" algn="l">
              <a:buNone/>
              <a:defRPr sz="1400">
                <a:solidFill>
                  <a:schemeClr val="bg1"/>
                </a:solidFill>
                <a:latin typeface="+mn-lt"/>
              </a:defRPr>
            </a:lvl1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Praesent</a:t>
            </a:r>
            <a:r>
              <a:rPr lang="en-US"/>
              <a:t> pulvinar </a:t>
            </a:r>
            <a:r>
              <a:rPr lang="en-US" err="1"/>
              <a:t>justo</a:t>
            </a:r>
            <a:r>
              <a:rPr lang="en-US"/>
              <a:t> sed mi pharetra </a:t>
            </a:r>
            <a:r>
              <a:rPr lang="en-US" err="1"/>
              <a:t>efficitur</a:t>
            </a:r>
            <a:r>
              <a:rPr lang="en-US"/>
              <a:t>.</a:t>
            </a:r>
            <a:endParaRPr lang="en-PH"/>
          </a:p>
        </p:txBody>
      </p:sp>
      <p:sp>
        <p:nvSpPr>
          <p:cNvPr id="4" name="Oval 3">
            <a:extLst>
              <a:ext uri="{FF2B5EF4-FFF2-40B4-BE49-F238E27FC236}">
                <a16:creationId xmlns:a16="http://schemas.microsoft.com/office/drawing/2014/main" id="{A81EBA09-DCD2-9A5E-2A52-CBEDEEB80ABB}"/>
              </a:ext>
            </a:extLst>
          </p:cNvPr>
          <p:cNvSpPr/>
          <p:nvPr userDrawn="1"/>
        </p:nvSpPr>
        <p:spPr>
          <a:xfrm>
            <a:off x="4103474" y="2534876"/>
            <a:ext cx="2451770" cy="2451770"/>
          </a:xfrm>
          <a:prstGeom prst="ellipse">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6E590158-1A80-05CE-6409-969134A9A326}"/>
              </a:ext>
            </a:extLst>
          </p:cNvPr>
          <p:cNvSpPr/>
          <p:nvPr userDrawn="1"/>
        </p:nvSpPr>
        <p:spPr>
          <a:xfrm>
            <a:off x="5476707" y="1757261"/>
            <a:ext cx="2451770" cy="2451770"/>
          </a:xfrm>
          <a:prstGeom prst="ellipse">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E94A543A-15E1-1677-D62F-7A65196C4AB9}"/>
              </a:ext>
            </a:extLst>
          </p:cNvPr>
          <p:cNvSpPr/>
          <p:nvPr userDrawn="1"/>
        </p:nvSpPr>
        <p:spPr>
          <a:xfrm>
            <a:off x="5457525" y="3308668"/>
            <a:ext cx="2451770" cy="2451770"/>
          </a:xfrm>
          <a:prstGeom prst="ellipse">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2" descr="A blue and green logo&#10;&#10;AI-generated content may be incorrect.">
            <a:extLst>
              <a:ext uri="{FF2B5EF4-FFF2-40B4-BE49-F238E27FC236}">
                <a16:creationId xmlns:a16="http://schemas.microsoft.com/office/drawing/2014/main" id="{F6CB9744-EE37-4E9B-6DEC-1DE3A25D78C3}"/>
              </a:ext>
            </a:extLst>
          </p:cNvPr>
          <p:cNvPicPr>
            <a:picLocks noChangeAspect="1"/>
          </p:cNvPicPr>
          <p:nvPr userDrawn="1"/>
        </p:nvPicPr>
        <p:blipFill>
          <a:blip r:embed="rId5">
            <a:alphaModFix amt="50000"/>
          </a:blip>
          <a:stretch>
            <a:fillRect/>
          </a:stretch>
        </p:blipFill>
        <p:spPr>
          <a:xfrm>
            <a:off x="5457525" y="2534876"/>
            <a:ext cx="2195439" cy="2440690"/>
          </a:xfrm>
          <a:prstGeom prst="rect">
            <a:avLst/>
          </a:prstGeom>
        </p:spPr>
      </p:pic>
    </p:spTree>
    <p:extLst>
      <p:ext uri="{BB962C8B-B14F-4D97-AF65-F5344CB8AC3E}">
        <p14:creationId xmlns:p14="http://schemas.microsoft.com/office/powerpoint/2010/main" val="1753476739"/>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Faded arrow text slide - Navy">
    <p:bg>
      <p:bgPr>
        <a:solidFill>
          <a:schemeClr val="tx1"/>
        </a:solidFill>
        <a:effectLst/>
      </p:bgPr>
    </p:bg>
    <p:spTree>
      <p:nvGrpSpPr>
        <p:cNvPr id="1" name=""/>
        <p:cNvGrpSpPr/>
        <p:nvPr/>
      </p:nvGrpSpPr>
      <p:grpSpPr>
        <a:xfrm>
          <a:off x="0" y="0"/>
          <a:ext cx="0" cy="0"/>
          <a:chOff x="0" y="0"/>
          <a:chExt cx="0" cy="0"/>
        </a:xfrm>
      </p:grpSpPr>
      <p:pic>
        <p:nvPicPr>
          <p:cNvPr id="4" name="Picture 3" descr="A blue dotted wave of dots&#10;&#10;AI-generated content may be incorrect.">
            <a:extLst>
              <a:ext uri="{FF2B5EF4-FFF2-40B4-BE49-F238E27FC236}">
                <a16:creationId xmlns:a16="http://schemas.microsoft.com/office/drawing/2014/main" id="{A3D9D0D3-E357-7B6D-AEFB-09DBBA6BF57D}"/>
              </a:ext>
            </a:extLst>
          </p:cNvPr>
          <p:cNvPicPr>
            <a:picLocks noChangeAspect="1"/>
          </p:cNvPicPr>
          <p:nvPr userDrawn="1"/>
        </p:nvPicPr>
        <p:blipFill>
          <a:blip r:embed="rId2">
            <a:alphaModFix amt="30000"/>
          </a:blip>
          <a:stretch>
            <a:fillRect/>
          </a:stretch>
        </p:blipFill>
        <p:spPr>
          <a:xfrm>
            <a:off x="0" y="3441700"/>
            <a:ext cx="12192001" cy="3416300"/>
          </a:xfrm>
          <a:prstGeom prst="rect">
            <a:avLst/>
          </a:prstGeom>
        </p:spPr>
      </p:pic>
      <p:pic>
        <p:nvPicPr>
          <p:cNvPr id="7" name="Picture 6">
            <a:extLst>
              <a:ext uri="{FF2B5EF4-FFF2-40B4-BE49-F238E27FC236}">
                <a16:creationId xmlns:a16="http://schemas.microsoft.com/office/drawing/2014/main" id="{B47F0B1D-E3DB-0FAC-491A-B53355283465}"/>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8" name="Picture 7" descr="A close up of a logo&#10;&#10;Description automatically generated">
            <a:extLst>
              <a:ext uri="{FF2B5EF4-FFF2-40B4-BE49-F238E27FC236}">
                <a16:creationId xmlns:a16="http://schemas.microsoft.com/office/drawing/2014/main" id="{F887832E-5F45-C8B6-83D4-DC6071B29809}"/>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9" name="Title 1">
            <a:extLst>
              <a:ext uri="{FF2B5EF4-FFF2-40B4-BE49-F238E27FC236}">
                <a16:creationId xmlns:a16="http://schemas.microsoft.com/office/drawing/2014/main" id="{1D812DA6-3FB6-664B-57E7-43564333807A}"/>
              </a:ext>
            </a:extLst>
          </p:cNvPr>
          <p:cNvSpPr>
            <a:spLocks noGrp="1"/>
          </p:cNvSpPr>
          <p:nvPr>
            <p:ph type="title" hasCustomPrompt="1"/>
          </p:nvPr>
        </p:nvSpPr>
        <p:spPr>
          <a:xfrm>
            <a:off x="568083" y="438614"/>
            <a:ext cx="9967837" cy="670104"/>
          </a:xfrm>
        </p:spPr>
        <p:txBody>
          <a:bodyPr>
            <a:normAutofit/>
          </a:bodyPr>
          <a:lstStyle>
            <a:lvl1pPr>
              <a:defRPr sz="2800">
                <a:solidFill>
                  <a:schemeClr val="accent3"/>
                </a:solidFill>
                <a:latin typeface="+mn-lt"/>
              </a:defRPr>
            </a:lvl1pPr>
          </a:lstStyle>
          <a:p>
            <a:r>
              <a:rPr lang="en-US"/>
              <a:t>Slide title goes here</a:t>
            </a:r>
          </a:p>
        </p:txBody>
      </p:sp>
      <p:sp>
        <p:nvSpPr>
          <p:cNvPr id="2" name="Pentagon 12">
            <a:extLst>
              <a:ext uri="{FF2B5EF4-FFF2-40B4-BE49-F238E27FC236}">
                <a16:creationId xmlns:a16="http://schemas.microsoft.com/office/drawing/2014/main" id="{36EAC293-4373-F06C-552B-84BA585836B8}"/>
              </a:ext>
            </a:extLst>
          </p:cNvPr>
          <p:cNvSpPr>
            <a:spLocks/>
          </p:cNvSpPr>
          <p:nvPr userDrawn="1"/>
        </p:nvSpPr>
        <p:spPr>
          <a:xfrm flipH="1">
            <a:off x="978158" y="4024145"/>
            <a:ext cx="3913473" cy="2179769"/>
          </a:xfrm>
          <a:prstGeom prst="homePlate">
            <a:avLst/>
          </a:prstGeom>
          <a:blipFill dpi="0" rotWithShape="1">
            <a:blip r:embed="rId5">
              <a:alphaModFix amt="50000"/>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2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 name="Pentagon 12">
            <a:extLst>
              <a:ext uri="{FF2B5EF4-FFF2-40B4-BE49-F238E27FC236}">
                <a16:creationId xmlns:a16="http://schemas.microsoft.com/office/drawing/2014/main" id="{34A4C833-C157-26E2-9EC1-40F3D796E8FB}"/>
              </a:ext>
            </a:extLst>
          </p:cNvPr>
          <p:cNvSpPr>
            <a:spLocks/>
          </p:cNvSpPr>
          <p:nvPr userDrawn="1"/>
        </p:nvSpPr>
        <p:spPr>
          <a:xfrm flipH="1">
            <a:off x="4005339" y="4024144"/>
            <a:ext cx="3913473" cy="2179769"/>
          </a:xfrm>
          <a:prstGeom prst="homePlate">
            <a:avLst/>
          </a:prstGeom>
          <a:blipFill dpi="0" rotWithShape="1">
            <a:blip r:embed="rId5">
              <a:alphaModFix amt="50000"/>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2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5" name="Pentagon 12">
            <a:extLst>
              <a:ext uri="{FF2B5EF4-FFF2-40B4-BE49-F238E27FC236}">
                <a16:creationId xmlns:a16="http://schemas.microsoft.com/office/drawing/2014/main" id="{0922BA1E-5995-409A-F2AC-E7F1B18243FC}"/>
              </a:ext>
            </a:extLst>
          </p:cNvPr>
          <p:cNvSpPr>
            <a:spLocks/>
          </p:cNvSpPr>
          <p:nvPr userDrawn="1"/>
        </p:nvSpPr>
        <p:spPr>
          <a:xfrm flipH="1">
            <a:off x="6764717" y="4024144"/>
            <a:ext cx="3913473" cy="2179769"/>
          </a:xfrm>
          <a:prstGeom prst="homePlate">
            <a:avLst/>
          </a:prstGeom>
          <a:blipFill dpi="0" rotWithShape="1">
            <a:blip r:embed="rId5">
              <a:alphaModFix amt="50000"/>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2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 name="Pentagon 12">
            <a:extLst>
              <a:ext uri="{FF2B5EF4-FFF2-40B4-BE49-F238E27FC236}">
                <a16:creationId xmlns:a16="http://schemas.microsoft.com/office/drawing/2014/main" id="{08CC029A-6982-34DD-1E50-20E2276F0E3F}"/>
              </a:ext>
            </a:extLst>
          </p:cNvPr>
          <p:cNvSpPr>
            <a:spLocks/>
          </p:cNvSpPr>
          <p:nvPr userDrawn="1"/>
        </p:nvSpPr>
        <p:spPr>
          <a:xfrm>
            <a:off x="6764717" y="1479250"/>
            <a:ext cx="3913473" cy="2179769"/>
          </a:xfrm>
          <a:prstGeom prst="homePlate">
            <a:avLst/>
          </a:prstGeom>
          <a:blipFill dpi="0" rotWithShape="1">
            <a:blip r:embed="rId5">
              <a:alphaModFix amt="50000"/>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2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 name="Pentagon 12">
            <a:extLst>
              <a:ext uri="{FF2B5EF4-FFF2-40B4-BE49-F238E27FC236}">
                <a16:creationId xmlns:a16="http://schemas.microsoft.com/office/drawing/2014/main" id="{7145E5B6-BD6A-968E-38CE-0DE90D8D7DCC}"/>
              </a:ext>
            </a:extLst>
          </p:cNvPr>
          <p:cNvSpPr>
            <a:spLocks/>
          </p:cNvSpPr>
          <p:nvPr userDrawn="1"/>
        </p:nvSpPr>
        <p:spPr>
          <a:xfrm>
            <a:off x="4005339" y="1479253"/>
            <a:ext cx="3913473" cy="2179769"/>
          </a:xfrm>
          <a:prstGeom prst="homePlate">
            <a:avLst/>
          </a:prstGeom>
          <a:blipFill dpi="0" rotWithShape="1">
            <a:blip r:embed="rId5">
              <a:alphaModFix amt="50000"/>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2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 name="Pentagon 12">
            <a:extLst>
              <a:ext uri="{FF2B5EF4-FFF2-40B4-BE49-F238E27FC236}">
                <a16:creationId xmlns:a16="http://schemas.microsoft.com/office/drawing/2014/main" id="{3BB5AF21-70A5-F319-4C31-54D608926FB0}"/>
              </a:ext>
            </a:extLst>
          </p:cNvPr>
          <p:cNvSpPr>
            <a:spLocks/>
          </p:cNvSpPr>
          <p:nvPr userDrawn="1"/>
        </p:nvSpPr>
        <p:spPr>
          <a:xfrm>
            <a:off x="978158" y="1479256"/>
            <a:ext cx="3913473" cy="2179769"/>
          </a:xfrm>
          <a:prstGeom prst="homePlate">
            <a:avLst/>
          </a:prstGeom>
          <a:blipFill dpi="0" rotWithShape="1">
            <a:blip r:embed="rId5">
              <a:alphaModFix amt="50000"/>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2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2" name="Text Placeholder 21">
            <a:extLst>
              <a:ext uri="{FF2B5EF4-FFF2-40B4-BE49-F238E27FC236}">
                <a16:creationId xmlns:a16="http://schemas.microsoft.com/office/drawing/2014/main" id="{2FAC5FFA-0404-62E0-0B57-F3EFCC476776}"/>
              </a:ext>
            </a:extLst>
          </p:cNvPr>
          <p:cNvSpPr>
            <a:spLocks noGrp="1"/>
          </p:cNvSpPr>
          <p:nvPr>
            <p:ph type="body" sz="quarter" idx="13" hasCustomPrompt="1"/>
          </p:nvPr>
        </p:nvSpPr>
        <p:spPr>
          <a:xfrm>
            <a:off x="1842591" y="2257190"/>
            <a:ext cx="1331503" cy="489122"/>
          </a:xfrm>
        </p:spPr>
        <p:txBody>
          <a:bodyPr/>
          <a:lstStyle>
            <a:lvl1pPr marL="0" indent="0" algn="ctr">
              <a:buFontTx/>
              <a:buNone/>
              <a:defRPr>
                <a:solidFill>
                  <a:schemeClr val="bg1"/>
                </a:solidFill>
              </a:defRPr>
            </a:lvl1pPr>
          </a:lstStyle>
          <a:p>
            <a:pPr lvl="0"/>
            <a:r>
              <a:rPr lang="en-US"/>
              <a:t>XX</a:t>
            </a:r>
            <a:endParaRPr lang="en-PH"/>
          </a:p>
        </p:txBody>
      </p:sp>
      <p:sp>
        <p:nvSpPr>
          <p:cNvPr id="13" name="Text Placeholder 21">
            <a:extLst>
              <a:ext uri="{FF2B5EF4-FFF2-40B4-BE49-F238E27FC236}">
                <a16:creationId xmlns:a16="http://schemas.microsoft.com/office/drawing/2014/main" id="{C8FBFC71-4736-7D9C-4AA0-5660C6054976}"/>
              </a:ext>
            </a:extLst>
          </p:cNvPr>
          <p:cNvSpPr>
            <a:spLocks noGrp="1"/>
          </p:cNvSpPr>
          <p:nvPr>
            <p:ph type="body" sz="quarter" idx="14" hasCustomPrompt="1"/>
          </p:nvPr>
        </p:nvSpPr>
        <p:spPr>
          <a:xfrm>
            <a:off x="5162422" y="2257190"/>
            <a:ext cx="1331503" cy="489122"/>
          </a:xfrm>
        </p:spPr>
        <p:txBody>
          <a:bodyPr/>
          <a:lstStyle>
            <a:lvl1pPr marL="0" indent="0" algn="ctr">
              <a:buFontTx/>
              <a:buNone/>
              <a:defRPr>
                <a:solidFill>
                  <a:schemeClr val="bg1"/>
                </a:solidFill>
              </a:defRPr>
            </a:lvl1pPr>
          </a:lstStyle>
          <a:p>
            <a:pPr lvl="0"/>
            <a:r>
              <a:rPr lang="en-US"/>
              <a:t>XX</a:t>
            </a:r>
            <a:endParaRPr lang="en-PH"/>
          </a:p>
        </p:txBody>
      </p:sp>
      <p:sp>
        <p:nvSpPr>
          <p:cNvPr id="14" name="Text Placeholder 21">
            <a:extLst>
              <a:ext uri="{FF2B5EF4-FFF2-40B4-BE49-F238E27FC236}">
                <a16:creationId xmlns:a16="http://schemas.microsoft.com/office/drawing/2014/main" id="{E4FACDFC-8A0F-9B29-DFCB-0B78D73A89AA}"/>
              </a:ext>
            </a:extLst>
          </p:cNvPr>
          <p:cNvSpPr>
            <a:spLocks noGrp="1"/>
          </p:cNvSpPr>
          <p:nvPr>
            <p:ph type="body" sz="quarter" idx="15" hasCustomPrompt="1"/>
          </p:nvPr>
        </p:nvSpPr>
        <p:spPr>
          <a:xfrm>
            <a:off x="8189604" y="2257190"/>
            <a:ext cx="1331503" cy="489122"/>
          </a:xfrm>
        </p:spPr>
        <p:txBody>
          <a:bodyPr/>
          <a:lstStyle>
            <a:lvl1pPr marL="0" indent="0" algn="ctr">
              <a:buFontTx/>
              <a:buNone/>
              <a:defRPr>
                <a:solidFill>
                  <a:schemeClr val="bg1"/>
                </a:solidFill>
              </a:defRPr>
            </a:lvl1pPr>
          </a:lstStyle>
          <a:p>
            <a:pPr lvl="0"/>
            <a:r>
              <a:rPr lang="en-US"/>
              <a:t>XX</a:t>
            </a:r>
            <a:endParaRPr lang="en-PH"/>
          </a:p>
        </p:txBody>
      </p:sp>
      <p:sp>
        <p:nvSpPr>
          <p:cNvPr id="15" name="Text Placeholder 21">
            <a:extLst>
              <a:ext uri="{FF2B5EF4-FFF2-40B4-BE49-F238E27FC236}">
                <a16:creationId xmlns:a16="http://schemas.microsoft.com/office/drawing/2014/main" id="{34713C68-F06C-756D-A578-AF74470C4D31}"/>
              </a:ext>
            </a:extLst>
          </p:cNvPr>
          <p:cNvSpPr>
            <a:spLocks noGrp="1"/>
          </p:cNvSpPr>
          <p:nvPr>
            <p:ph type="body" sz="quarter" idx="16" hasCustomPrompt="1"/>
          </p:nvPr>
        </p:nvSpPr>
        <p:spPr>
          <a:xfrm>
            <a:off x="1842591" y="4871959"/>
            <a:ext cx="1331503" cy="489122"/>
          </a:xfrm>
        </p:spPr>
        <p:txBody>
          <a:bodyPr/>
          <a:lstStyle>
            <a:lvl1pPr marL="0" indent="0" algn="ctr">
              <a:buFontTx/>
              <a:buNone/>
              <a:defRPr>
                <a:solidFill>
                  <a:schemeClr val="bg1"/>
                </a:solidFill>
              </a:defRPr>
            </a:lvl1pPr>
          </a:lstStyle>
          <a:p>
            <a:pPr lvl="0"/>
            <a:r>
              <a:rPr lang="en-US"/>
              <a:t>XX</a:t>
            </a:r>
            <a:endParaRPr lang="en-PH"/>
          </a:p>
        </p:txBody>
      </p:sp>
      <p:sp>
        <p:nvSpPr>
          <p:cNvPr id="21" name="Text Placeholder 21">
            <a:extLst>
              <a:ext uri="{FF2B5EF4-FFF2-40B4-BE49-F238E27FC236}">
                <a16:creationId xmlns:a16="http://schemas.microsoft.com/office/drawing/2014/main" id="{5EEFEAB9-2B95-3A19-B036-10F0BAEFF839}"/>
              </a:ext>
            </a:extLst>
          </p:cNvPr>
          <p:cNvSpPr>
            <a:spLocks noGrp="1"/>
          </p:cNvSpPr>
          <p:nvPr>
            <p:ph type="body" sz="quarter" idx="17" hasCustomPrompt="1"/>
          </p:nvPr>
        </p:nvSpPr>
        <p:spPr>
          <a:xfrm>
            <a:off x="5162422" y="4871959"/>
            <a:ext cx="1331503" cy="489122"/>
          </a:xfrm>
        </p:spPr>
        <p:txBody>
          <a:bodyPr/>
          <a:lstStyle>
            <a:lvl1pPr marL="0" indent="0" algn="ctr">
              <a:buFontTx/>
              <a:buNone/>
              <a:defRPr>
                <a:solidFill>
                  <a:schemeClr val="bg1"/>
                </a:solidFill>
              </a:defRPr>
            </a:lvl1pPr>
          </a:lstStyle>
          <a:p>
            <a:pPr lvl="0"/>
            <a:r>
              <a:rPr lang="en-US"/>
              <a:t>XX</a:t>
            </a:r>
            <a:endParaRPr lang="en-PH"/>
          </a:p>
        </p:txBody>
      </p:sp>
      <p:sp>
        <p:nvSpPr>
          <p:cNvPr id="27" name="Text Placeholder 21">
            <a:extLst>
              <a:ext uri="{FF2B5EF4-FFF2-40B4-BE49-F238E27FC236}">
                <a16:creationId xmlns:a16="http://schemas.microsoft.com/office/drawing/2014/main" id="{06AA57B0-7D18-3415-F708-FCB0B38F9186}"/>
              </a:ext>
            </a:extLst>
          </p:cNvPr>
          <p:cNvSpPr>
            <a:spLocks noGrp="1"/>
          </p:cNvSpPr>
          <p:nvPr>
            <p:ph type="body" sz="quarter" idx="18" hasCustomPrompt="1"/>
          </p:nvPr>
        </p:nvSpPr>
        <p:spPr>
          <a:xfrm>
            <a:off x="8189604" y="4871959"/>
            <a:ext cx="1331503" cy="489122"/>
          </a:xfrm>
        </p:spPr>
        <p:txBody>
          <a:bodyPr/>
          <a:lstStyle>
            <a:lvl1pPr marL="0" indent="0" algn="ctr">
              <a:buFontTx/>
              <a:buNone/>
              <a:defRPr>
                <a:solidFill>
                  <a:schemeClr val="bg1"/>
                </a:solidFill>
              </a:defRPr>
            </a:lvl1pPr>
          </a:lstStyle>
          <a:p>
            <a:pPr lvl="0"/>
            <a:r>
              <a:rPr lang="en-US"/>
              <a:t>XX</a:t>
            </a:r>
            <a:endParaRPr lang="en-PH"/>
          </a:p>
        </p:txBody>
      </p:sp>
    </p:spTree>
    <p:extLst>
      <p:ext uri="{BB962C8B-B14F-4D97-AF65-F5344CB8AC3E}">
        <p14:creationId xmlns:p14="http://schemas.microsoft.com/office/powerpoint/2010/main" val="1850015068"/>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4 process text - Navy">
    <p:bg>
      <p:bgPr>
        <a:solidFill>
          <a:schemeClr val="tx1"/>
        </a:solidFill>
        <a:effectLst/>
      </p:bgPr>
    </p:bg>
    <p:spTree>
      <p:nvGrpSpPr>
        <p:cNvPr id="1" name=""/>
        <p:cNvGrpSpPr/>
        <p:nvPr/>
      </p:nvGrpSpPr>
      <p:grpSpPr>
        <a:xfrm>
          <a:off x="0" y="0"/>
          <a:ext cx="0" cy="0"/>
          <a:chOff x="0" y="0"/>
          <a:chExt cx="0" cy="0"/>
        </a:xfrm>
      </p:grpSpPr>
      <p:pic>
        <p:nvPicPr>
          <p:cNvPr id="3" name="Picture 2" descr="A blue dotted wave of dots&#10;&#10;AI-generated content may be incorrect.">
            <a:extLst>
              <a:ext uri="{FF2B5EF4-FFF2-40B4-BE49-F238E27FC236}">
                <a16:creationId xmlns:a16="http://schemas.microsoft.com/office/drawing/2014/main" id="{4344F5D5-7C26-28A7-A975-130F6E0AEF36}"/>
              </a:ext>
            </a:extLst>
          </p:cNvPr>
          <p:cNvPicPr>
            <a:picLocks noChangeAspect="1"/>
          </p:cNvPicPr>
          <p:nvPr userDrawn="1"/>
        </p:nvPicPr>
        <p:blipFill>
          <a:blip r:embed="rId2">
            <a:alphaModFix amt="30000"/>
          </a:blip>
          <a:stretch>
            <a:fillRect/>
          </a:stretch>
        </p:blipFill>
        <p:spPr>
          <a:xfrm>
            <a:off x="0" y="3441700"/>
            <a:ext cx="12192001" cy="3416300"/>
          </a:xfrm>
          <a:prstGeom prst="rect">
            <a:avLst/>
          </a:prstGeom>
        </p:spPr>
      </p:pic>
      <p:pic>
        <p:nvPicPr>
          <p:cNvPr id="10" name="Picture 9">
            <a:extLst>
              <a:ext uri="{FF2B5EF4-FFF2-40B4-BE49-F238E27FC236}">
                <a16:creationId xmlns:a16="http://schemas.microsoft.com/office/drawing/2014/main" id="{BF335425-1809-DDAD-6429-DE4FA8D25893}"/>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40" name="Picture 39" descr="A close up of a logo&#10;&#10;Description automatically generated">
            <a:extLst>
              <a:ext uri="{FF2B5EF4-FFF2-40B4-BE49-F238E27FC236}">
                <a16:creationId xmlns:a16="http://schemas.microsoft.com/office/drawing/2014/main" id="{D7B3EBCD-39CF-53A7-0976-80CC34AEA722}"/>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6" name="Pentagon 12">
            <a:extLst>
              <a:ext uri="{FF2B5EF4-FFF2-40B4-BE49-F238E27FC236}">
                <a16:creationId xmlns:a16="http://schemas.microsoft.com/office/drawing/2014/main" id="{371321F9-083B-18B0-9BBF-F6FC5A93E25C}"/>
              </a:ext>
            </a:extLst>
          </p:cNvPr>
          <p:cNvSpPr>
            <a:spLocks noGrp="1" noRot="1" noMove="1" noResize="1" noEditPoints="1" noAdjustHandles="1" noChangeArrowheads="1" noChangeShapeType="1"/>
          </p:cNvSpPr>
          <p:nvPr userDrawn="1"/>
        </p:nvSpPr>
        <p:spPr>
          <a:xfrm>
            <a:off x="7669413" y="1938438"/>
            <a:ext cx="2903835" cy="1617410"/>
          </a:xfrm>
          <a:prstGeom prst="homePlate">
            <a:avLst/>
          </a:prstGeom>
          <a:blipFill dpi="0" rotWithShape="1">
            <a:blip r:embed="rId5">
              <a:alphaModFix amt="50000"/>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n-lt"/>
              <a:ea typeface="+mn-ea"/>
              <a:cs typeface="Arial" panose="020B0604020202020204" pitchFamily="34" charset="0"/>
            </a:endParaRPr>
          </a:p>
        </p:txBody>
      </p:sp>
      <p:sp>
        <p:nvSpPr>
          <p:cNvPr id="7" name="Pentagon 12">
            <a:extLst>
              <a:ext uri="{FF2B5EF4-FFF2-40B4-BE49-F238E27FC236}">
                <a16:creationId xmlns:a16="http://schemas.microsoft.com/office/drawing/2014/main" id="{7AFF1B0F-2C05-5D15-4DF8-1C635022A56F}"/>
              </a:ext>
            </a:extLst>
          </p:cNvPr>
          <p:cNvSpPr>
            <a:spLocks noGrp="1" noRot="1" noMove="1" noResize="1" noEditPoints="1" noAdjustHandles="1" noChangeArrowheads="1" noChangeShapeType="1"/>
          </p:cNvSpPr>
          <p:nvPr userDrawn="1"/>
        </p:nvSpPr>
        <p:spPr>
          <a:xfrm>
            <a:off x="5552001" y="1938438"/>
            <a:ext cx="2903835" cy="1617410"/>
          </a:xfrm>
          <a:prstGeom prst="homePlate">
            <a:avLst/>
          </a:prstGeom>
          <a:blipFill dpi="0" rotWithShape="1">
            <a:blip r:embed="rId5">
              <a:alphaModFix amt="50000"/>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n-lt"/>
              <a:ea typeface="+mn-ea"/>
              <a:cs typeface="Arial" panose="020B0604020202020204" pitchFamily="34" charset="0"/>
            </a:endParaRPr>
          </a:p>
        </p:txBody>
      </p:sp>
      <p:sp>
        <p:nvSpPr>
          <p:cNvPr id="12" name="Pentagon 12">
            <a:extLst>
              <a:ext uri="{FF2B5EF4-FFF2-40B4-BE49-F238E27FC236}">
                <a16:creationId xmlns:a16="http://schemas.microsoft.com/office/drawing/2014/main" id="{411625EF-DB71-2FA6-6B4E-844F9F9A9DBE}"/>
              </a:ext>
            </a:extLst>
          </p:cNvPr>
          <p:cNvSpPr>
            <a:spLocks noGrp="1" noRot="1" noMove="1" noResize="1" noEditPoints="1" noAdjustHandles="1" noChangeArrowheads="1" noChangeShapeType="1"/>
          </p:cNvSpPr>
          <p:nvPr userDrawn="1"/>
        </p:nvSpPr>
        <p:spPr>
          <a:xfrm>
            <a:off x="3346354" y="1938438"/>
            <a:ext cx="2903835" cy="1617410"/>
          </a:xfrm>
          <a:prstGeom prst="homePlate">
            <a:avLst/>
          </a:prstGeom>
          <a:blipFill dpi="0" rotWithShape="1">
            <a:blip r:embed="rId5">
              <a:alphaModFix amt="50000"/>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n-lt"/>
              <a:ea typeface="+mn-ea"/>
              <a:cs typeface="Arial" panose="020B0604020202020204" pitchFamily="34" charset="0"/>
            </a:endParaRPr>
          </a:p>
        </p:txBody>
      </p:sp>
      <p:sp>
        <p:nvSpPr>
          <p:cNvPr id="13" name="Pentagon 12">
            <a:extLst>
              <a:ext uri="{FF2B5EF4-FFF2-40B4-BE49-F238E27FC236}">
                <a16:creationId xmlns:a16="http://schemas.microsoft.com/office/drawing/2014/main" id="{9FE9576C-A49E-29A9-33E1-363F4AC1CBAE}"/>
              </a:ext>
            </a:extLst>
          </p:cNvPr>
          <p:cNvSpPr>
            <a:spLocks noGrp="1" noRot="1" noMove="1" noResize="1" noEditPoints="1" noAdjustHandles="1" noChangeArrowheads="1" noChangeShapeType="1"/>
          </p:cNvSpPr>
          <p:nvPr userDrawn="1"/>
        </p:nvSpPr>
        <p:spPr>
          <a:xfrm>
            <a:off x="1228942" y="1938438"/>
            <a:ext cx="2903835" cy="1617410"/>
          </a:xfrm>
          <a:prstGeom prst="homePlate">
            <a:avLst/>
          </a:prstGeom>
          <a:blipFill dpi="0" rotWithShape="1">
            <a:blip r:embed="rId5">
              <a:alphaModFix amt="50000"/>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mn-lt"/>
              <a:ea typeface="+mn-ea"/>
              <a:cs typeface="Arial" panose="020B0604020202020204" pitchFamily="34" charset="0"/>
            </a:endParaRPr>
          </a:p>
        </p:txBody>
      </p:sp>
      <p:sp>
        <p:nvSpPr>
          <p:cNvPr id="22" name="Text Placeholder 20">
            <a:extLst>
              <a:ext uri="{FF2B5EF4-FFF2-40B4-BE49-F238E27FC236}">
                <a16:creationId xmlns:a16="http://schemas.microsoft.com/office/drawing/2014/main" id="{0FF76498-BAF6-63DE-3F1F-2F7CC7B60FD2}"/>
              </a:ext>
            </a:extLst>
          </p:cNvPr>
          <p:cNvSpPr>
            <a:spLocks noGrp="1"/>
          </p:cNvSpPr>
          <p:nvPr>
            <p:ph type="body" sz="quarter" idx="14" hasCustomPrompt="1"/>
          </p:nvPr>
        </p:nvSpPr>
        <p:spPr>
          <a:xfrm>
            <a:off x="2005118" y="2448395"/>
            <a:ext cx="876305" cy="597496"/>
          </a:xfrm>
        </p:spPr>
        <p:txBody>
          <a:bodyPr>
            <a:normAutofit/>
          </a:bodyPr>
          <a:lstStyle>
            <a:lvl1pPr marL="0" indent="0" algn="ctr">
              <a:buFontTx/>
              <a:buNone/>
              <a:defRPr sz="4000">
                <a:solidFill>
                  <a:schemeClr val="bg1"/>
                </a:solidFill>
                <a:latin typeface="+mn-lt"/>
                <a:cs typeface="Arial" panose="020B0604020202020204" pitchFamily="34" charset="0"/>
              </a:defRPr>
            </a:lvl1pPr>
          </a:lstStyle>
          <a:p>
            <a:pPr lvl="0"/>
            <a:r>
              <a:rPr lang="en-PH"/>
              <a:t>XX</a:t>
            </a:r>
          </a:p>
        </p:txBody>
      </p:sp>
      <p:sp>
        <p:nvSpPr>
          <p:cNvPr id="27" name="Text Placeholder 20">
            <a:extLst>
              <a:ext uri="{FF2B5EF4-FFF2-40B4-BE49-F238E27FC236}">
                <a16:creationId xmlns:a16="http://schemas.microsoft.com/office/drawing/2014/main" id="{FFD9AE77-1566-00FB-DFF6-816873A05426}"/>
              </a:ext>
            </a:extLst>
          </p:cNvPr>
          <p:cNvSpPr>
            <a:spLocks noGrp="1"/>
          </p:cNvSpPr>
          <p:nvPr>
            <p:ph type="body" sz="quarter" idx="15" hasCustomPrompt="1"/>
          </p:nvPr>
        </p:nvSpPr>
        <p:spPr>
          <a:xfrm>
            <a:off x="4359455" y="2448395"/>
            <a:ext cx="876305" cy="597496"/>
          </a:xfrm>
        </p:spPr>
        <p:txBody>
          <a:bodyPr>
            <a:normAutofit/>
          </a:bodyPr>
          <a:lstStyle>
            <a:lvl1pPr marL="0" indent="0" algn="ctr">
              <a:buFontTx/>
              <a:buNone/>
              <a:defRPr sz="4000">
                <a:solidFill>
                  <a:schemeClr val="bg1"/>
                </a:solidFill>
                <a:latin typeface="+mn-lt"/>
                <a:cs typeface="Arial" panose="020B0604020202020204" pitchFamily="34" charset="0"/>
              </a:defRPr>
            </a:lvl1pPr>
          </a:lstStyle>
          <a:p>
            <a:pPr lvl="0"/>
            <a:r>
              <a:rPr lang="en-PH"/>
              <a:t>XX</a:t>
            </a:r>
          </a:p>
        </p:txBody>
      </p:sp>
      <p:sp>
        <p:nvSpPr>
          <p:cNvPr id="28" name="Text Placeholder 20">
            <a:extLst>
              <a:ext uri="{FF2B5EF4-FFF2-40B4-BE49-F238E27FC236}">
                <a16:creationId xmlns:a16="http://schemas.microsoft.com/office/drawing/2014/main" id="{6EA24E89-8E42-B324-5DB9-5EF4D7276988}"/>
              </a:ext>
            </a:extLst>
          </p:cNvPr>
          <p:cNvSpPr>
            <a:spLocks noGrp="1"/>
          </p:cNvSpPr>
          <p:nvPr>
            <p:ph type="body" sz="quarter" idx="16" hasCustomPrompt="1"/>
          </p:nvPr>
        </p:nvSpPr>
        <p:spPr>
          <a:xfrm>
            <a:off x="6565765" y="2448395"/>
            <a:ext cx="876305" cy="597496"/>
          </a:xfrm>
        </p:spPr>
        <p:txBody>
          <a:bodyPr>
            <a:normAutofit/>
          </a:bodyPr>
          <a:lstStyle>
            <a:lvl1pPr marL="0" indent="0" algn="ctr">
              <a:buFontTx/>
              <a:buNone/>
              <a:defRPr sz="4000">
                <a:solidFill>
                  <a:schemeClr val="bg1"/>
                </a:solidFill>
                <a:latin typeface="+mn-lt"/>
                <a:cs typeface="Arial" panose="020B0604020202020204" pitchFamily="34" charset="0"/>
              </a:defRPr>
            </a:lvl1pPr>
          </a:lstStyle>
          <a:p>
            <a:pPr lvl="0"/>
            <a:r>
              <a:rPr lang="en-PH"/>
              <a:t>XX</a:t>
            </a:r>
          </a:p>
        </p:txBody>
      </p:sp>
      <p:sp>
        <p:nvSpPr>
          <p:cNvPr id="29" name="Text Placeholder 20">
            <a:extLst>
              <a:ext uri="{FF2B5EF4-FFF2-40B4-BE49-F238E27FC236}">
                <a16:creationId xmlns:a16="http://schemas.microsoft.com/office/drawing/2014/main" id="{940F7047-F3C0-AF26-9FCF-92FF6A192EA6}"/>
              </a:ext>
            </a:extLst>
          </p:cNvPr>
          <p:cNvSpPr>
            <a:spLocks noGrp="1"/>
          </p:cNvSpPr>
          <p:nvPr>
            <p:ph type="body" sz="quarter" idx="17" hasCustomPrompt="1"/>
          </p:nvPr>
        </p:nvSpPr>
        <p:spPr>
          <a:xfrm>
            <a:off x="8771412" y="2448395"/>
            <a:ext cx="876305" cy="597496"/>
          </a:xfrm>
        </p:spPr>
        <p:txBody>
          <a:bodyPr>
            <a:normAutofit/>
          </a:bodyPr>
          <a:lstStyle>
            <a:lvl1pPr marL="0" indent="0" algn="ctr">
              <a:buFontTx/>
              <a:buNone/>
              <a:defRPr sz="4000">
                <a:solidFill>
                  <a:schemeClr val="bg1"/>
                </a:solidFill>
                <a:latin typeface="+mn-lt"/>
                <a:cs typeface="Arial" panose="020B0604020202020204" pitchFamily="34" charset="0"/>
              </a:defRPr>
            </a:lvl1pPr>
          </a:lstStyle>
          <a:p>
            <a:pPr lvl="0"/>
            <a:r>
              <a:rPr lang="en-PH"/>
              <a:t>XX</a:t>
            </a:r>
          </a:p>
        </p:txBody>
      </p:sp>
      <p:sp>
        <p:nvSpPr>
          <p:cNvPr id="8" name="Title 1">
            <a:extLst>
              <a:ext uri="{FF2B5EF4-FFF2-40B4-BE49-F238E27FC236}">
                <a16:creationId xmlns:a16="http://schemas.microsoft.com/office/drawing/2014/main" id="{F6F8F58D-D865-4D3E-9E86-26251D3F11F9}"/>
              </a:ext>
            </a:extLst>
          </p:cNvPr>
          <p:cNvSpPr>
            <a:spLocks noGrp="1"/>
          </p:cNvSpPr>
          <p:nvPr>
            <p:ph type="title" hasCustomPrompt="1"/>
          </p:nvPr>
        </p:nvSpPr>
        <p:spPr>
          <a:xfrm>
            <a:off x="568083" y="438614"/>
            <a:ext cx="9967837" cy="670104"/>
          </a:xfrm>
        </p:spPr>
        <p:txBody>
          <a:bodyPr>
            <a:normAutofit/>
          </a:bodyPr>
          <a:lstStyle>
            <a:lvl1pPr>
              <a:defRPr sz="2800">
                <a:solidFill>
                  <a:schemeClr val="accent3"/>
                </a:solidFill>
                <a:latin typeface="+mn-lt"/>
                <a:cs typeface="Arial" panose="020B0604020202020204" pitchFamily="34" charset="0"/>
              </a:defRPr>
            </a:lvl1pPr>
          </a:lstStyle>
          <a:p>
            <a:r>
              <a:rPr lang="en-US"/>
              <a:t>Slide title goes here</a:t>
            </a:r>
          </a:p>
        </p:txBody>
      </p:sp>
      <p:sp>
        <p:nvSpPr>
          <p:cNvPr id="2" name="Text Placeholder 8">
            <a:extLst>
              <a:ext uri="{FF2B5EF4-FFF2-40B4-BE49-F238E27FC236}">
                <a16:creationId xmlns:a16="http://schemas.microsoft.com/office/drawing/2014/main" id="{A6BA84E2-B254-F045-2DA7-3EF5775917F2}"/>
              </a:ext>
            </a:extLst>
          </p:cNvPr>
          <p:cNvSpPr>
            <a:spLocks noGrp="1"/>
          </p:cNvSpPr>
          <p:nvPr>
            <p:ph type="body" sz="quarter" idx="18" hasCustomPrompt="1"/>
          </p:nvPr>
        </p:nvSpPr>
        <p:spPr>
          <a:xfrm>
            <a:off x="1228942" y="4208922"/>
            <a:ext cx="9148763" cy="1785938"/>
          </a:xfrm>
        </p:spPr>
        <p:txBody>
          <a:bodyPr>
            <a:normAutofit/>
          </a:bodyPr>
          <a:lstStyle>
            <a:lvl1pPr marL="0" indent="0">
              <a:buNone/>
              <a:defRPr sz="1800">
                <a:solidFill>
                  <a:schemeClr val="bg2"/>
                </a:solidFill>
                <a:latin typeface="+mn-lt"/>
              </a:defRPr>
            </a:lvl1pPr>
            <a:lvl2pPr>
              <a:defRPr sz="1800">
                <a:latin typeface="Graphik Regular" panose="020B0503030202060203" pitchFamily="34" charset="0"/>
              </a:defRPr>
            </a:lvl2pPr>
            <a:lvl3pPr>
              <a:defRPr sz="1800">
                <a:latin typeface="Graphik Regular" panose="020B0503030202060203" pitchFamily="34" charset="0"/>
              </a:defRPr>
            </a:lvl3pPr>
            <a:lvl4pPr>
              <a:defRPr sz="1800">
                <a:latin typeface="Graphik Regular" panose="020B0503030202060203" pitchFamily="34" charset="0"/>
              </a:defRPr>
            </a:lvl4pPr>
            <a:lvl5pPr>
              <a:defRPr sz="1800">
                <a:latin typeface="Graphik Regular" panose="020B0503030202060203" pitchFamily="34" charset="0"/>
              </a:defRPr>
            </a:lvl5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Praesent</a:t>
            </a:r>
            <a:r>
              <a:rPr lang="en-US"/>
              <a:t> pulvinar </a:t>
            </a:r>
            <a:r>
              <a:rPr lang="en-US" err="1"/>
              <a:t>justo</a:t>
            </a:r>
            <a:r>
              <a:rPr lang="en-US"/>
              <a:t> sed mi pharetra </a:t>
            </a:r>
            <a:r>
              <a:rPr lang="en-US" err="1"/>
              <a:t>efficitur</a:t>
            </a:r>
            <a:r>
              <a:rPr lang="en-US"/>
              <a:t>. Nam vitae </a:t>
            </a:r>
            <a:r>
              <a:rPr lang="en-US" err="1"/>
              <a:t>nulla</a:t>
            </a:r>
            <a:r>
              <a:rPr lang="en-US"/>
              <a:t> lea. </a:t>
            </a:r>
            <a:r>
              <a:rPr lang="en-US" err="1"/>
              <a:t>Linterdum</a:t>
            </a:r>
            <a:r>
              <a:rPr lang="en-US"/>
              <a:t> et </a:t>
            </a:r>
            <a:r>
              <a:rPr lang="en-US" err="1"/>
              <a:t>malesuada</a:t>
            </a:r>
            <a:r>
              <a:rPr lang="en-US"/>
              <a:t> fames ac ante ipsum </a:t>
            </a:r>
            <a:r>
              <a:rPr lang="en-US" err="1"/>
              <a:t>promis</a:t>
            </a:r>
            <a:r>
              <a:rPr lang="en-US"/>
              <a:t> in </a:t>
            </a:r>
            <a:r>
              <a:rPr lang="en-US" err="1"/>
              <a:t>faucibus</a:t>
            </a:r>
            <a:r>
              <a:rPr lang="en-US"/>
              <a:t>. </a:t>
            </a:r>
            <a:r>
              <a:rPr lang="en-US" err="1"/>
              <a:t>Nulla</a:t>
            </a:r>
            <a:r>
              <a:rPr lang="en-US"/>
              <a:t> </a:t>
            </a:r>
            <a:r>
              <a:rPr lang="en-US" err="1"/>
              <a:t>laoreet</a:t>
            </a:r>
            <a:r>
              <a:rPr lang="en-US"/>
              <a:t> se eros vitae vestibulum. Morbi maximus </a:t>
            </a:r>
            <a:r>
              <a:rPr lang="en-US" err="1"/>
              <a:t>lacus</a:t>
            </a:r>
            <a:r>
              <a:rPr lang="en-US"/>
              <a:t> </a:t>
            </a:r>
            <a:r>
              <a:rPr lang="en-US" err="1"/>
              <a:t>mauris</a:t>
            </a:r>
            <a:r>
              <a:rPr lang="en-US"/>
              <a:t>, </a:t>
            </a:r>
            <a:r>
              <a:rPr lang="en-US" err="1"/>
              <a:t>quis</a:t>
            </a:r>
            <a:r>
              <a:rPr lang="en-US"/>
              <a:t> </a:t>
            </a:r>
            <a:r>
              <a:rPr lang="en-US" err="1"/>
              <a:t>posuere</a:t>
            </a:r>
            <a:r>
              <a:rPr lang="en-US"/>
              <a:t> </a:t>
            </a:r>
            <a:r>
              <a:rPr lang="en-US" err="1"/>
              <a:t>massa</a:t>
            </a:r>
            <a:r>
              <a:rPr lang="en-US"/>
              <a:t> </a:t>
            </a:r>
            <a:r>
              <a:rPr lang="en-US" err="1"/>
              <a:t>commodo</a:t>
            </a:r>
            <a:r>
              <a:rPr lang="en-US"/>
              <a:t> </a:t>
            </a:r>
            <a:r>
              <a:rPr lang="en-US" err="1"/>
              <a:t>nec</a:t>
            </a:r>
            <a:r>
              <a:rPr lang="en-US"/>
              <a:t>. Morbi non </a:t>
            </a:r>
            <a:r>
              <a:rPr lang="en-US" err="1"/>
              <a:t>pellentesque</a:t>
            </a:r>
            <a:r>
              <a:rPr lang="en-US"/>
              <a:t> ipsum. </a:t>
            </a:r>
            <a:r>
              <a:rPr lang="en-US" err="1"/>
              <a:t>Fusce</a:t>
            </a:r>
            <a:r>
              <a:rPr lang="en-US"/>
              <a:t> lacinia </a:t>
            </a:r>
            <a:r>
              <a:rPr lang="en-US" err="1"/>
              <a:t>tortor</a:t>
            </a:r>
            <a:r>
              <a:rPr lang="en-US"/>
              <a:t> vitae </a:t>
            </a:r>
            <a:r>
              <a:rPr lang="en-US" err="1"/>
              <a:t>neque</a:t>
            </a:r>
            <a:r>
              <a:rPr lang="en-US"/>
              <a:t> </a:t>
            </a:r>
            <a:r>
              <a:rPr lang="en-US" err="1"/>
              <a:t>porttitor</a:t>
            </a:r>
            <a:r>
              <a:rPr lang="en-US"/>
              <a:t> </a:t>
            </a:r>
            <a:r>
              <a:rPr lang="en-US" err="1"/>
              <a:t>feugiat</a:t>
            </a:r>
            <a:r>
              <a:rPr lang="en-US"/>
              <a:t>. </a:t>
            </a:r>
            <a:r>
              <a:rPr lang="en-US" err="1"/>
              <a:t>Phasellus</a:t>
            </a:r>
            <a:r>
              <a:rPr lang="en-US"/>
              <a:t> maximus fermentum </a:t>
            </a:r>
            <a:r>
              <a:rPr lang="en-US" err="1"/>
              <a:t>vehicula</a:t>
            </a:r>
            <a:r>
              <a:rPr lang="en-US"/>
              <a:t>. Donec </a:t>
            </a:r>
            <a:r>
              <a:rPr lang="en-US" err="1"/>
              <a:t>aliquet</a:t>
            </a:r>
            <a:r>
              <a:rPr lang="en-US"/>
              <a:t> </a:t>
            </a:r>
            <a:r>
              <a:rPr lang="en-US" err="1"/>
              <a:t>varius</a:t>
            </a:r>
            <a:r>
              <a:rPr lang="en-US"/>
              <a:t> </a:t>
            </a:r>
            <a:r>
              <a:rPr lang="en-US" err="1"/>
              <a:t>porttitor</a:t>
            </a:r>
            <a:r>
              <a:rPr lang="en-US"/>
              <a:t>.</a:t>
            </a:r>
            <a:endParaRPr lang="en-PH"/>
          </a:p>
        </p:txBody>
      </p:sp>
    </p:spTree>
    <p:extLst>
      <p:ext uri="{BB962C8B-B14F-4D97-AF65-F5344CB8AC3E}">
        <p14:creationId xmlns:p14="http://schemas.microsoft.com/office/powerpoint/2010/main" val="2095355309"/>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3 process - Navy">
    <p:bg>
      <p:bgPr>
        <a:solidFill>
          <a:schemeClr val="tx1"/>
        </a:solidFill>
        <a:effectLst/>
      </p:bgPr>
    </p:bg>
    <p:spTree>
      <p:nvGrpSpPr>
        <p:cNvPr id="1" name=""/>
        <p:cNvGrpSpPr/>
        <p:nvPr/>
      </p:nvGrpSpPr>
      <p:grpSpPr>
        <a:xfrm>
          <a:off x="0" y="0"/>
          <a:ext cx="0" cy="0"/>
          <a:chOff x="0" y="0"/>
          <a:chExt cx="0" cy="0"/>
        </a:xfrm>
      </p:grpSpPr>
      <p:pic>
        <p:nvPicPr>
          <p:cNvPr id="6" name="Picture 5" descr="A blue dotted wave of dots&#10;&#10;AI-generated content may be incorrect.">
            <a:extLst>
              <a:ext uri="{FF2B5EF4-FFF2-40B4-BE49-F238E27FC236}">
                <a16:creationId xmlns:a16="http://schemas.microsoft.com/office/drawing/2014/main" id="{90A8AB94-93E2-5523-F674-75FDDCB06539}"/>
              </a:ext>
            </a:extLst>
          </p:cNvPr>
          <p:cNvPicPr>
            <a:picLocks noChangeAspect="1"/>
          </p:cNvPicPr>
          <p:nvPr userDrawn="1"/>
        </p:nvPicPr>
        <p:blipFill>
          <a:blip r:embed="rId2">
            <a:alphaModFix amt="30000"/>
          </a:blip>
          <a:stretch>
            <a:fillRect/>
          </a:stretch>
        </p:blipFill>
        <p:spPr>
          <a:xfrm>
            <a:off x="0" y="3441700"/>
            <a:ext cx="12192001" cy="3416300"/>
          </a:xfrm>
          <a:prstGeom prst="rect">
            <a:avLst/>
          </a:prstGeom>
        </p:spPr>
      </p:pic>
      <p:sp>
        <p:nvSpPr>
          <p:cNvPr id="2" name="Arrow: Chevron 1">
            <a:extLst>
              <a:ext uri="{FF2B5EF4-FFF2-40B4-BE49-F238E27FC236}">
                <a16:creationId xmlns:a16="http://schemas.microsoft.com/office/drawing/2014/main" id="{E49D71C5-037F-AE14-7EA7-F791E68D70B2}"/>
              </a:ext>
            </a:extLst>
          </p:cNvPr>
          <p:cNvSpPr>
            <a:spLocks noGrp="1" noRot="1" noMove="1" noResize="1" noEditPoints="1" noAdjustHandles="1" noChangeArrowheads="1" noChangeShapeType="1"/>
          </p:cNvSpPr>
          <p:nvPr userDrawn="1"/>
        </p:nvSpPr>
        <p:spPr>
          <a:xfrm>
            <a:off x="974477" y="1957936"/>
            <a:ext cx="3612114" cy="1980321"/>
          </a:xfrm>
          <a:prstGeom prst="chevron">
            <a:avLst/>
          </a:prstGeom>
          <a:blipFill dpi="0" rotWithShape="1">
            <a:blip r:embed="rId3">
              <a:alphaModFix amt="50000"/>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a:solidFill>
                <a:schemeClr val="tx1"/>
              </a:solidFill>
            </a:endParaRPr>
          </a:p>
        </p:txBody>
      </p:sp>
      <p:pic>
        <p:nvPicPr>
          <p:cNvPr id="10" name="Picture 9">
            <a:extLst>
              <a:ext uri="{FF2B5EF4-FFF2-40B4-BE49-F238E27FC236}">
                <a16:creationId xmlns:a16="http://schemas.microsoft.com/office/drawing/2014/main" id="{BF335425-1809-DDAD-6429-DE4FA8D25893}"/>
              </a:ext>
            </a:extLst>
          </p:cNvPr>
          <p:cNvPicPr>
            <a:picLocks noChangeAspect="1"/>
          </p:cNvPicPr>
          <p:nvPr userDrawn="1"/>
        </p:nvPicPr>
        <p:blipFill>
          <a:blip r:embed="rId4"/>
          <a:stretch>
            <a:fillRect/>
          </a:stretch>
        </p:blipFill>
        <p:spPr>
          <a:xfrm rot="5400000">
            <a:off x="5990966" y="656968"/>
            <a:ext cx="210067" cy="12192002"/>
          </a:xfrm>
          <a:prstGeom prst="rect">
            <a:avLst/>
          </a:prstGeom>
        </p:spPr>
      </p:pic>
      <p:pic>
        <p:nvPicPr>
          <p:cNvPr id="40" name="Picture 39" descr="A close up of a logo&#10;&#10;Description automatically generated">
            <a:extLst>
              <a:ext uri="{FF2B5EF4-FFF2-40B4-BE49-F238E27FC236}">
                <a16:creationId xmlns:a16="http://schemas.microsoft.com/office/drawing/2014/main" id="{D7B3EBCD-39CF-53A7-0976-80CC34AEA722}"/>
              </a:ext>
            </a:extLst>
          </p:cNvPr>
          <p:cNvPicPr>
            <a:picLocks noChangeAspect="1"/>
          </p:cNvPicPr>
          <p:nvPr userDrawn="1"/>
        </p:nvPicPr>
        <p:blipFill>
          <a:blip r:embed="rId5"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22" name="Text Placeholder 20">
            <a:extLst>
              <a:ext uri="{FF2B5EF4-FFF2-40B4-BE49-F238E27FC236}">
                <a16:creationId xmlns:a16="http://schemas.microsoft.com/office/drawing/2014/main" id="{0FF76498-BAF6-63DE-3F1F-2F7CC7B60FD2}"/>
              </a:ext>
            </a:extLst>
          </p:cNvPr>
          <p:cNvSpPr>
            <a:spLocks noGrp="1"/>
          </p:cNvSpPr>
          <p:nvPr>
            <p:ph type="body" sz="quarter" idx="14" hasCustomPrompt="1"/>
          </p:nvPr>
        </p:nvSpPr>
        <p:spPr>
          <a:xfrm>
            <a:off x="2434958" y="2644468"/>
            <a:ext cx="876305" cy="597496"/>
          </a:xfrm>
        </p:spPr>
        <p:txBody>
          <a:bodyPr>
            <a:normAutofit/>
          </a:bodyPr>
          <a:lstStyle>
            <a:lvl1pPr marL="0" indent="0" algn="ctr">
              <a:buFontTx/>
              <a:buNone/>
              <a:defRPr sz="4000">
                <a:solidFill>
                  <a:schemeClr val="bg1"/>
                </a:solidFill>
                <a:latin typeface="+mn-lt"/>
              </a:defRPr>
            </a:lvl1pPr>
          </a:lstStyle>
          <a:p>
            <a:pPr lvl="0"/>
            <a:r>
              <a:rPr lang="en-PH"/>
              <a:t>XX</a:t>
            </a:r>
          </a:p>
        </p:txBody>
      </p:sp>
      <p:sp>
        <p:nvSpPr>
          <p:cNvPr id="9" name="Text Placeholder 8">
            <a:extLst>
              <a:ext uri="{FF2B5EF4-FFF2-40B4-BE49-F238E27FC236}">
                <a16:creationId xmlns:a16="http://schemas.microsoft.com/office/drawing/2014/main" id="{71F0C9B5-A7C0-F584-16DF-4AF516D5F00E}"/>
              </a:ext>
            </a:extLst>
          </p:cNvPr>
          <p:cNvSpPr>
            <a:spLocks noGrp="1"/>
          </p:cNvSpPr>
          <p:nvPr>
            <p:ph type="body" sz="quarter" idx="18" hasCustomPrompt="1"/>
          </p:nvPr>
        </p:nvSpPr>
        <p:spPr>
          <a:xfrm>
            <a:off x="1228942" y="4208922"/>
            <a:ext cx="2412033" cy="1785938"/>
          </a:xfrm>
        </p:spPr>
        <p:txBody>
          <a:bodyPr>
            <a:normAutofit/>
          </a:bodyPr>
          <a:lstStyle>
            <a:lvl1pPr marL="0" indent="0">
              <a:buNone/>
              <a:defRPr sz="1800">
                <a:solidFill>
                  <a:schemeClr val="bg1"/>
                </a:solidFill>
                <a:latin typeface="+mn-lt"/>
              </a:defRPr>
            </a:lvl1pPr>
            <a:lvl2pPr>
              <a:defRPr sz="1800">
                <a:latin typeface="Graphik Regular" panose="020B0503030202060203" pitchFamily="34" charset="0"/>
              </a:defRPr>
            </a:lvl2pPr>
            <a:lvl3pPr>
              <a:defRPr sz="1800">
                <a:latin typeface="Graphik Regular" panose="020B0503030202060203" pitchFamily="34" charset="0"/>
              </a:defRPr>
            </a:lvl3pPr>
            <a:lvl4pPr>
              <a:defRPr sz="1800">
                <a:latin typeface="Graphik Regular" panose="020B0503030202060203" pitchFamily="34" charset="0"/>
              </a:defRPr>
            </a:lvl4pPr>
            <a:lvl5pPr>
              <a:defRPr sz="1800">
                <a:latin typeface="Graphik Regular" panose="020B0503030202060203" pitchFamily="34" charset="0"/>
              </a:defRPr>
            </a:lvl5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Praesent</a:t>
            </a:r>
            <a:r>
              <a:rPr lang="en-US"/>
              <a:t> pulvinar </a:t>
            </a:r>
            <a:r>
              <a:rPr lang="en-US" err="1"/>
              <a:t>justo</a:t>
            </a:r>
            <a:r>
              <a:rPr lang="en-US"/>
              <a:t> sed mi pharetra </a:t>
            </a:r>
            <a:r>
              <a:rPr lang="en-US" err="1"/>
              <a:t>efficitur</a:t>
            </a:r>
            <a:r>
              <a:rPr lang="en-US"/>
              <a:t>. </a:t>
            </a:r>
            <a:endParaRPr lang="en-PH"/>
          </a:p>
        </p:txBody>
      </p:sp>
      <p:sp>
        <p:nvSpPr>
          <p:cNvPr id="8" name="Title 1">
            <a:extLst>
              <a:ext uri="{FF2B5EF4-FFF2-40B4-BE49-F238E27FC236}">
                <a16:creationId xmlns:a16="http://schemas.microsoft.com/office/drawing/2014/main" id="{7BE80237-CB09-A026-8D31-DF6E3C8E76BB}"/>
              </a:ext>
            </a:extLst>
          </p:cNvPr>
          <p:cNvSpPr>
            <a:spLocks noGrp="1"/>
          </p:cNvSpPr>
          <p:nvPr>
            <p:ph type="title" hasCustomPrompt="1"/>
          </p:nvPr>
        </p:nvSpPr>
        <p:spPr>
          <a:xfrm>
            <a:off x="568083" y="438614"/>
            <a:ext cx="9967837" cy="670104"/>
          </a:xfrm>
        </p:spPr>
        <p:txBody>
          <a:bodyPr>
            <a:normAutofit/>
          </a:bodyPr>
          <a:lstStyle>
            <a:lvl1pPr>
              <a:defRPr sz="2800">
                <a:solidFill>
                  <a:schemeClr val="accent3"/>
                </a:solidFill>
              </a:defRPr>
            </a:lvl1pPr>
          </a:lstStyle>
          <a:p>
            <a:r>
              <a:rPr lang="en-US"/>
              <a:t>Slide title goes here</a:t>
            </a:r>
          </a:p>
        </p:txBody>
      </p:sp>
      <p:sp>
        <p:nvSpPr>
          <p:cNvPr id="11" name="Slide Number Placeholder 5">
            <a:extLst>
              <a:ext uri="{FF2B5EF4-FFF2-40B4-BE49-F238E27FC236}">
                <a16:creationId xmlns:a16="http://schemas.microsoft.com/office/drawing/2014/main" id="{E4757344-19BC-0205-D519-8361009C5877}"/>
              </a:ext>
            </a:extLst>
          </p:cNvPr>
          <p:cNvSpPr txBox="1">
            <a:spLocks/>
          </p:cNvSpPr>
          <p:nvPr userDrawn="1"/>
        </p:nvSpPr>
        <p:spPr>
          <a:xfrm>
            <a:off x="11338560" y="6282810"/>
            <a:ext cx="395459"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52F9E053-5A4F-2540-AD62-A97ECF7A1E13}" type="slidenum">
              <a:rPr lang="en-US" smtClean="0">
                <a:solidFill>
                  <a:schemeClr val="tx1"/>
                </a:solidFill>
              </a:rPr>
              <a:pPr/>
              <a:t>‹#›</a:t>
            </a:fld>
            <a:endParaRPr lang="en-US">
              <a:solidFill>
                <a:schemeClr val="tx1"/>
              </a:solidFill>
            </a:endParaRPr>
          </a:p>
        </p:txBody>
      </p:sp>
      <p:sp>
        <p:nvSpPr>
          <p:cNvPr id="3" name="Arrow: Chevron 2">
            <a:extLst>
              <a:ext uri="{FF2B5EF4-FFF2-40B4-BE49-F238E27FC236}">
                <a16:creationId xmlns:a16="http://schemas.microsoft.com/office/drawing/2014/main" id="{4F4F0844-B75C-DBDE-6E30-40ABA641D053}"/>
              </a:ext>
            </a:extLst>
          </p:cNvPr>
          <p:cNvSpPr>
            <a:spLocks noGrp="1" noRot="1" noMove="1" noResize="1" noEditPoints="1" noAdjustHandles="1" noChangeArrowheads="1" noChangeShapeType="1"/>
          </p:cNvSpPr>
          <p:nvPr userDrawn="1"/>
        </p:nvSpPr>
        <p:spPr>
          <a:xfrm>
            <a:off x="4141626" y="1953056"/>
            <a:ext cx="3612114" cy="1980321"/>
          </a:xfrm>
          <a:prstGeom prst="chevron">
            <a:avLst/>
          </a:prstGeom>
          <a:blipFill dpi="0" rotWithShape="1">
            <a:blip r:embed="rId3">
              <a:alphaModFix amt="50000"/>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a:solidFill>
                <a:schemeClr val="tx1"/>
              </a:solidFill>
            </a:endParaRPr>
          </a:p>
        </p:txBody>
      </p:sp>
      <p:sp>
        <p:nvSpPr>
          <p:cNvPr id="4" name="Arrow: Chevron 3">
            <a:extLst>
              <a:ext uri="{FF2B5EF4-FFF2-40B4-BE49-F238E27FC236}">
                <a16:creationId xmlns:a16="http://schemas.microsoft.com/office/drawing/2014/main" id="{C4907EC1-6281-7EF7-F04D-FB3656FBC7D3}"/>
              </a:ext>
            </a:extLst>
          </p:cNvPr>
          <p:cNvSpPr>
            <a:spLocks noGrp="1" noRot="1" noMove="1" noResize="1" noEditPoints="1" noAdjustHandles="1" noChangeArrowheads="1" noChangeShapeType="1"/>
          </p:cNvSpPr>
          <p:nvPr userDrawn="1"/>
        </p:nvSpPr>
        <p:spPr>
          <a:xfrm>
            <a:off x="7308775" y="1953056"/>
            <a:ext cx="3612114" cy="1980321"/>
          </a:xfrm>
          <a:prstGeom prst="chevron">
            <a:avLst/>
          </a:prstGeom>
          <a:blipFill dpi="0" rotWithShape="1">
            <a:blip r:embed="rId3">
              <a:alphaModFix amt="50000"/>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a:solidFill>
                <a:schemeClr val="tx1"/>
              </a:solidFill>
            </a:endParaRPr>
          </a:p>
        </p:txBody>
      </p:sp>
      <p:sp>
        <p:nvSpPr>
          <p:cNvPr id="5" name="Text Placeholder 20">
            <a:extLst>
              <a:ext uri="{FF2B5EF4-FFF2-40B4-BE49-F238E27FC236}">
                <a16:creationId xmlns:a16="http://schemas.microsoft.com/office/drawing/2014/main" id="{4AF99208-EED7-E2D2-2970-D506BB997565}"/>
              </a:ext>
            </a:extLst>
          </p:cNvPr>
          <p:cNvSpPr>
            <a:spLocks noGrp="1"/>
          </p:cNvSpPr>
          <p:nvPr>
            <p:ph type="body" sz="quarter" idx="19" hasCustomPrompt="1"/>
          </p:nvPr>
        </p:nvSpPr>
        <p:spPr>
          <a:xfrm>
            <a:off x="974477" y="1556029"/>
            <a:ext cx="5147296" cy="298748"/>
          </a:xfrm>
        </p:spPr>
        <p:txBody>
          <a:bodyPr>
            <a:normAutofit/>
          </a:bodyPr>
          <a:lstStyle>
            <a:lvl1pPr marL="0" indent="0" algn="l">
              <a:buFontTx/>
              <a:buNone/>
              <a:defRPr sz="1600">
                <a:solidFill>
                  <a:schemeClr val="bg1"/>
                </a:solidFill>
                <a:latin typeface="+mj-lt"/>
              </a:defRPr>
            </a:lvl1pPr>
          </a:lstStyle>
          <a:p>
            <a:pPr lvl="0"/>
            <a:r>
              <a:rPr lang="en-PH"/>
              <a:t>Insert subtitle here</a:t>
            </a:r>
          </a:p>
        </p:txBody>
      </p:sp>
      <p:sp>
        <p:nvSpPr>
          <p:cNvPr id="14" name="Text Placeholder 8">
            <a:extLst>
              <a:ext uri="{FF2B5EF4-FFF2-40B4-BE49-F238E27FC236}">
                <a16:creationId xmlns:a16="http://schemas.microsoft.com/office/drawing/2014/main" id="{45B2904A-291D-F87A-5C5F-D7F2A4CF0AA7}"/>
              </a:ext>
            </a:extLst>
          </p:cNvPr>
          <p:cNvSpPr>
            <a:spLocks noGrp="1"/>
          </p:cNvSpPr>
          <p:nvPr>
            <p:ph type="body" sz="quarter" idx="20" hasCustomPrompt="1"/>
          </p:nvPr>
        </p:nvSpPr>
        <p:spPr>
          <a:xfrm>
            <a:off x="4345984" y="4208922"/>
            <a:ext cx="2412033" cy="1785938"/>
          </a:xfrm>
        </p:spPr>
        <p:txBody>
          <a:bodyPr>
            <a:normAutofit/>
          </a:bodyPr>
          <a:lstStyle>
            <a:lvl1pPr marL="0" indent="0">
              <a:buNone/>
              <a:defRPr sz="1800">
                <a:solidFill>
                  <a:schemeClr val="bg1"/>
                </a:solidFill>
                <a:latin typeface="+mn-lt"/>
              </a:defRPr>
            </a:lvl1pPr>
            <a:lvl2pPr>
              <a:defRPr sz="1800">
                <a:latin typeface="Graphik Regular" panose="020B0503030202060203" pitchFamily="34" charset="0"/>
              </a:defRPr>
            </a:lvl2pPr>
            <a:lvl3pPr>
              <a:defRPr sz="1800">
                <a:latin typeface="Graphik Regular" panose="020B0503030202060203" pitchFamily="34" charset="0"/>
              </a:defRPr>
            </a:lvl3pPr>
            <a:lvl4pPr>
              <a:defRPr sz="1800">
                <a:latin typeface="Graphik Regular" panose="020B0503030202060203" pitchFamily="34" charset="0"/>
              </a:defRPr>
            </a:lvl4pPr>
            <a:lvl5pPr>
              <a:defRPr sz="1800">
                <a:latin typeface="Graphik Regular" panose="020B0503030202060203" pitchFamily="34" charset="0"/>
              </a:defRPr>
            </a:lvl5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Praesent</a:t>
            </a:r>
            <a:r>
              <a:rPr lang="en-US"/>
              <a:t> pulvinar </a:t>
            </a:r>
            <a:r>
              <a:rPr lang="en-US" err="1"/>
              <a:t>justo</a:t>
            </a:r>
            <a:r>
              <a:rPr lang="en-US"/>
              <a:t> sed mi pharetra </a:t>
            </a:r>
            <a:r>
              <a:rPr lang="en-US" err="1"/>
              <a:t>efficitur</a:t>
            </a:r>
            <a:r>
              <a:rPr lang="en-US"/>
              <a:t>. </a:t>
            </a:r>
            <a:endParaRPr lang="en-PH"/>
          </a:p>
        </p:txBody>
      </p:sp>
      <p:sp>
        <p:nvSpPr>
          <p:cNvPr id="15" name="Text Placeholder 8">
            <a:extLst>
              <a:ext uri="{FF2B5EF4-FFF2-40B4-BE49-F238E27FC236}">
                <a16:creationId xmlns:a16="http://schemas.microsoft.com/office/drawing/2014/main" id="{51EC9667-32C6-7339-A8CA-34095A055EE7}"/>
              </a:ext>
            </a:extLst>
          </p:cNvPr>
          <p:cNvSpPr>
            <a:spLocks noGrp="1"/>
          </p:cNvSpPr>
          <p:nvPr>
            <p:ph type="body" sz="quarter" idx="21" hasCustomPrompt="1"/>
          </p:nvPr>
        </p:nvSpPr>
        <p:spPr>
          <a:xfrm>
            <a:off x="7463026" y="4208922"/>
            <a:ext cx="2412033" cy="1785938"/>
          </a:xfrm>
        </p:spPr>
        <p:txBody>
          <a:bodyPr>
            <a:normAutofit/>
          </a:bodyPr>
          <a:lstStyle>
            <a:lvl1pPr marL="0" indent="0">
              <a:buNone/>
              <a:defRPr sz="1800">
                <a:solidFill>
                  <a:schemeClr val="bg1"/>
                </a:solidFill>
                <a:latin typeface="+mn-lt"/>
              </a:defRPr>
            </a:lvl1pPr>
            <a:lvl2pPr>
              <a:defRPr sz="1800">
                <a:latin typeface="Graphik Regular" panose="020B0503030202060203" pitchFamily="34" charset="0"/>
              </a:defRPr>
            </a:lvl2pPr>
            <a:lvl3pPr>
              <a:defRPr sz="1800">
                <a:latin typeface="Graphik Regular" panose="020B0503030202060203" pitchFamily="34" charset="0"/>
              </a:defRPr>
            </a:lvl3pPr>
            <a:lvl4pPr>
              <a:defRPr sz="1800">
                <a:latin typeface="Graphik Regular" panose="020B0503030202060203" pitchFamily="34" charset="0"/>
              </a:defRPr>
            </a:lvl4pPr>
            <a:lvl5pPr>
              <a:defRPr sz="1800">
                <a:latin typeface="Graphik Regular" panose="020B0503030202060203" pitchFamily="34" charset="0"/>
              </a:defRPr>
            </a:lvl5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Praesent</a:t>
            </a:r>
            <a:r>
              <a:rPr lang="en-US"/>
              <a:t> pulvinar </a:t>
            </a:r>
            <a:r>
              <a:rPr lang="en-US" err="1"/>
              <a:t>justo</a:t>
            </a:r>
            <a:r>
              <a:rPr lang="en-US"/>
              <a:t> sed mi pharetra </a:t>
            </a:r>
            <a:r>
              <a:rPr lang="en-US" err="1"/>
              <a:t>efficitur</a:t>
            </a:r>
            <a:r>
              <a:rPr lang="en-US"/>
              <a:t>. </a:t>
            </a:r>
            <a:endParaRPr lang="en-PH"/>
          </a:p>
        </p:txBody>
      </p:sp>
      <p:sp>
        <p:nvSpPr>
          <p:cNvPr id="16" name="Text Placeholder 20">
            <a:extLst>
              <a:ext uri="{FF2B5EF4-FFF2-40B4-BE49-F238E27FC236}">
                <a16:creationId xmlns:a16="http://schemas.microsoft.com/office/drawing/2014/main" id="{97BA9DB9-CAFB-DD9B-D163-1C239F3D9915}"/>
              </a:ext>
            </a:extLst>
          </p:cNvPr>
          <p:cNvSpPr>
            <a:spLocks noGrp="1"/>
          </p:cNvSpPr>
          <p:nvPr>
            <p:ph type="body" sz="quarter" idx="22" hasCustomPrompt="1"/>
          </p:nvPr>
        </p:nvSpPr>
        <p:spPr>
          <a:xfrm>
            <a:off x="5657846" y="2645489"/>
            <a:ext cx="876305" cy="597496"/>
          </a:xfrm>
        </p:spPr>
        <p:txBody>
          <a:bodyPr>
            <a:normAutofit/>
          </a:bodyPr>
          <a:lstStyle>
            <a:lvl1pPr marL="0" indent="0" algn="ctr">
              <a:buFontTx/>
              <a:buNone/>
              <a:defRPr sz="4000">
                <a:solidFill>
                  <a:schemeClr val="bg1"/>
                </a:solidFill>
                <a:latin typeface="+mn-lt"/>
              </a:defRPr>
            </a:lvl1pPr>
          </a:lstStyle>
          <a:p>
            <a:pPr lvl="0"/>
            <a:r>
              <a:rPr lang="en-PH"/>
              <a:t>XX</a:t>
            </a:r>
          </a:p>
        </p:txBody>
      </p:sp>
      <p:sp>
        <p:nvSpPr>
          <p:cNvPr id="19" name="Text Placeholder 20">
            <a:extLst>
              <a:ext uri="{FF2B5EF4-FFF2-40B4-BE49-F238E27FC236}">
                <a16:creationId xmlns:a16="http://schemas.microsoft.com/office/drawing/2014/main" id="{98539B27-63D4-8F3D-9871-D4673D94DE1F}"/>
              </a:ext>
            </a:extLst>
          </p:cNvPr>
          <p:cNvSpPr>
            <a:spLocks noGrp="1"/>
          </p:cNvSpPr>
          <p:nvPr>
            <p:ph type="body" sz="quarter" idx="23" hasCustomPrompt="1"/>
          </p:nvPr>
        </p:nvSpPr>
        <p:spPr>
          <a:xfrm>
            <a:off x="8676679" y="2658255"/>
            <a:ext cx="876305" cy="597496"/>
          </a:xfrm>
        </p:spPr>
        <p:txBody>
          <a:bodyPr>
            <a:normAutofit/>
          </a:bodyPr>
          <a:lstStyle>
            <a:lvl1pPr marL="0" indent="0" algn="ctr">
              <a:buFontTx/>
              <a:buNone/>
              <a:defRPr sz="4000">
                <a:solidFill>
                  <a:schemeClr val="bg1"/>
                </a:solidFill>
                <a:latin typeface="+mn-lt"/>
              </a:defRPr>
            </a:lvl1pPr>
          </a:lstStyle>
          <a:p>
            <a:pPr lvl="0"/>
            <a:r>
              <a:rPr lang="en-PH"/>
              <a:t>XX</a:t>
            </a:r>
          </a:p>
        </p:txBody>
      </p:sp>
    </p:spTree>
    <p:extLst>
      <p:ext uri="{BB962C8B-B14F-4D97-AF65-F5344CB8AC3E}">
        <p14:creationId xmlns:p14="http://schemas.microsoft.com/office/powerpoint/2010/main" val="180414938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1_4 process text - Navy">
    <p:bg>
      <p:bgPr>
        <a:solidFill>
          <a:schemeClr val="tx1"/>
        </a:solidFill>
        <a:effectLst/>
      </p:bgPr>
    </p:bg>
    <p:spTree>
      <p:nvGrpSpPr>
        <p:cNvPr id="1" name=""/>
        <p:cNvGrpSpPr/>
        <p:nvPr/>
      </p:nvGrpSpPr>
      <p:grpSpPr>
        <a:xfrm>
          <a:off x="0" y="0"/>
          <a:ext cx="0" cy="0"/>
          <a:chOff x="0" y="0"/>
          <a:chExt cx="0" cy="0"/>
        </a:xfrm>
      </p:grpSpPr>
      <p:pic>
        <p:nvPicPr>
          <p:cNvPr id="6" name="Picture 5" descr="A blue dotted wave of dots&#10;&#10;AI-generated content may be incorrect.">
            <a:extLst>
              <a:ext uri="{FF2B5EF4-FFF2-40B4-BE49-F238E27FC236}">
                <a16:creationId xmlns:a16="http://schemas.microsoft.com/office/drawing/2014/main" id="{2DED1CE1-FA44-776C-3D61-E716E33EE74F}"/>
              </a:ext>
            </a:extLst>
          </p:cNvPr>
          <p:cNvPicPr>
            <a:picLocks noChangeAspect="1"/>
          </p:cNvPicPr>
          <p:nvPr userDrawn="1"/>
        </p:nvPicPr>
        <p:blipFill>
          <a:blip r:embed="rId2">
            <a:alphaModFix amt="30000"/>
          </a:blip>
          <a:stretch>
            <a:fillRect/>
          </a:stretch>
        </p:blipFill>
        <p:spPr>
          <a:xfrm>
            <a:off x="0" y="3441700"/>
            <a:ext cx="12192001" cy="3416300"/>
          </a:xfrm>
          <a:prstGeom prst="rect">
            <a:avLst/>
          </a:prstGeom>
        </p:spPr>
      </p:pic>
      <p:pic>
        <p:nvPicPr>
          <p:cNvPr id="10" name="Picture 9">
            <a:extLst>
              <a:ext uri="{FF2B5EF4-FFF2-40B4-BE49-F238E27FC236}">
                <a16:creationId xmlns:a16="http://schemas.microsoft.com/office/drawing/2014/main" id="{BF335425-1809-DDAD-6429-DE4FA8D25893}"/>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40" name="Picture 39" descr="A close up of a logo&#10;&#10;Description automatically generated">
            <a:extLst>
              <a:ext uri="{FF2B5EF4-FFF2-40B4-BE49-F238E27FC236}">
                <a16:creationId xmlns:a16="http://schemas.microsoft.com/office/drawing/2014/main" id="{D7B3EBCD-39CF-53A7-0976-80CC34AEA722}"/>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8" name="Title 1">
            <a:extLst>
              <a:ext uri="{FF2B5EF4-FFF2-40B4-BE49-F238E27FC236}">
                <a16:creationId xmlns:a16="http://schemas.microsoft.com/office/drawing/2014/main" id="{F6F8F58D-D865-4D3E-9E86-26251D3F11F9}"/>
              </a:ext>
            </a:extLst>
          </p:cNvPr>
          <p:cNvSpPr>
            <a:spLocks noGrp="1"/>
          </p:cNvSpPr>
          <p:nvPr>
            <p:ph type="title" hasCustomPrompt="1"/>
          </p:nvPr>
        </p:nvSpPr>
        <p:spPr>
          <a:xfrm>
            <a:off x="568083" y="438614"/>
            <a:ext cx="9967837" cy="670104"/>
          </a:xfrm>
        </p:spPr>
        <p:txBody>
          <a:bodyPr>
            <a:normAutofit/>
          </a:bodyPr>
          <a:lstStyle>
            <a:lvl1pPr>
              <a:defRPr sz="2800">
                <a:solidFill>
                  <a:schemeClr val="accent3"/>
                </a:solidFill>
                <a:latin typeface="+mn-lt"/>
                <a:cs typeface="Arial" panose="020B0604020202020204" pitchFamily="34" charset="0"/>
              </a:defRPr>
            </a:lvl1pPr>
          </a:lstStyle>
          <a:p>
            <a:r>
              <a:rPr lang="en-US"/>
              <a:t>Slide title goes here</a:t>
            </a:r>
          </a:p>
        </p:txBody>
      </p:sp>
      <p:sp>
        <p:nvSpPr>
          <p:cNvPr id="2" name="Text Placeholder 8">
            <a:extLst>
              <a:ext uri="{FF2B5EF4-FFF2-40B4-BE49-F238E27FC236}">
                <a16:creationId xmlns:a16="http://schemas.microsoft.com/office/drawing/2014/main" id="{A6BA84E2-B254-F045-2DA7-3EF5775917F2}"/>
              </a:ext>
            </a:extLst>
          </p:cNvPr>
          <p:cNvSpPr>
            <a:spLocks noGrp="1"/>
          </p:cNvSpPr>
          <p:nvPr>
            <p:ph type="body" sz="quarter" idx="18" hasCustomPrompt="1"/>
          </p:nvPr>
        </p:nvSpPr>
        <p:spPr>
          <a:xfrm>
            <a:off x="657572" y="4208922"/>
            <a:ext cx="10717278" cy="1785938"/>
          </a:xfrm>
        </p:spPr>
        <p:txBody>
          <a:bodyPr>
            <a:normAutofit/>
          </a:bodyPr>
          <a:lstStyle>
            <a:lvl1pPr marL="0" indent="0">
              <a:buNone/>
              <a:defRPr sz="1800">
                <a:solidFill>
                  <a:schemeClr val="bg2"/>
                </a:solidFill>
                <a:latin typeface="+mn-lt"/>
              </a:defRPr>
            </a:lvl1pPr>
            <a:lvl2pPr>
              <a:defRPr sz="1800">
                <a:latin typeface="Graphik Regular" panose="020B0503030202060203" pitchFamily="34" charset="0"/>
              </a:defRPr>
            </a:lvl2pPr>
            <a:lvl3pPr>
              <a:defRPr sz="1800">
                <a:latin typeface="Graphik Regular" panose="020B0503030202060203" pitchFamily="34" charset="0"/>
              </a:defRPr>
            </a:lvl3pPr>
            <a:lvl4pPr>
              <a:defRPr sz="1800">
                <a:latin typeface="Graphik Regular" panose="020B0503030202060203" pitchFamily="34" charset="0"/>
              </a:defRPr>
            </a:lvl4pPr>
            <a:lvl5pPr>
              <a:defRPr sz="1800">
                <a:latin typeface="Graphik Regular" panose="020B0503030202060203" pitchFamily="34" charset="0"/>
              </a:defRPr>
            </a:lvl5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Praesent</a:t>
            </a:r>
            <a:r>
              <a:rPr lang="en-US"/>
              <a:t> pulvinar </a:t>
            </a:r>
            <a:r>
              <a:rPr lang="en-US" err="1"/>
              <a:t>justo</a:t>
            </a:r>
            <a:r>
              <a:rPr lang="en-US"/>
              <a:t> sed mi pharetra </a:t>
            </a:r>
            <a:r>
              <a:rPr lang="en-US" err="1"/>
              <a:t>efficitur</a:t>
            </a:r>
            <a:r>
              <a:rPr lang="en-US"/>
              <a:t>. Nam vitae </a:t>
            </a:r>
            <a:r>
              <a:rPr lang="en-US" err="1"/>
              <a:t>nulla</a:t>
            </a:r>
            <a:r>
              <a:rPr lang="en-US"/>
              <a:t> lea. </a:t>
            </a:r>
            <a:r>
              <a:rPr lang="en-US" err="1"/>
              <a:t>Linterdum</a:t>
            </a:r>
            <a:r>
              <a:rPr lang="en-US"/>
              <a:t> et </a:t>
            </a:r>
            <a:r>
              <a:rPr lang="en-US" err="1"/>
              <a:t>malesuada</a:t>
            </a:r>
            <a:r>
              <a:rPr lang="en-US"/>
              <a:t> fames ac ante ipsum </a:t>
            </a:r>
            <a:r>
              <a:rPr lang="en-US" err="1"/>
              <a:t>promis</a:t>
            </a:r>
            <a:r>
              <a:rPr lang="en-US"/>
              <a:t> in </a:t>
            </a:r>
            <a:r>
              <a:rPr lang="en-US" err="1"/>
              <a:t>faucibus</a:t>
            </a:r>
            <a:r>
              <a:rPr lang="en-US"/>
              <a:t>. </a:t>
            </a:r>
            <a:r>
              <a:rPr lang="en-US" err="1"/>
              <a:t>Nulla</a:t>
            </a:r>
            <a:r>
              <a:rPr lang="en-US"/>
              <a:t> </a:t>
            </a:r>
            <a:r>
              <a:rPr lang="en-US" err="1"/>
              <a:t>laoreet</a:t>
            </a:r>
            <a:r>
              <a:rPr lang="en-US"/>
              <a:t> se eros vitae vestibulum. Morbi maximus </a:t>
            </a:r>
            <a:r>
              <a:rPr lang="en-US" err="1"/>
              <a:t>lacus</a:t>
            </a:r>
            <a:r>
              <a:rPr lang="en-US"/>
              <a:t> </a:t>
            </a:r>
            <a:r>
              <a:rPr lang="en-US" err="1"/>
              <a:t>mauris</a:t>
            </a:r>
            <a:r>
              <a:rPr lang="en-US"/>
              <a:t>, </a:t>
            </a:r>
            <a:r>
              <a:rPr lang="en-US" err="1"/>
              <a:t>quis</a:t>
            </a:r>
            <a:r>
              <a:rPr lang="en-US"/>
              <a:t> </a:t>
            </a:r>
            <a:r>
              <a:rPr lang="en-US" err="1"/>
              <a:t>posuere</a:t>
            </a:r>
            <a:r>
              <a:rPr lang="en-US"/>
              <a:t> </a:t>
            </a:r>
            <a:r>
              <a:rPr lang="en-US" err="1"/>
              <a:t>massa</a:t>
            </a:r>
            <a:r>
              <a:rPr lang="en-US"/>
              <a:t> </a:t>
            </a:r>
            <a:r>
              <a:rPr lang="en-US" err="1"/>
              <a:t>commodo</a:t>
            </a:r>
            <a:r>
              <a:rPr lang="en-US"/>
              <a:t> </a:t>
            </a:r>
            <a:r>
              <a:rPr lang="en-US" err="1"/>
              <a:t>nec</a:t>
            </a:r>
            <a:r>
              <a:rPr lang="en-US"/>
              <a:t>. Morbi non </a:t>
            </a:r>
            <a:r>
              <a:rPr lang="en-US" err="1"/>
              <a:t>pellentesque</a:t>
            </a:r>
            <a:r>
              <a:rPr lang="en-US"/>
              <a:t> ipsum. </a:t>
            </a:r>
            <a:r>
              <a:rPr lang="en-US" err="1"/>
              <a:t>Fusce</a:t>
            </a:r>
            <a:r>
              <a:rPr lang="en-US"/>
              <a:t> lacinia </a:t>
            </a:r>
            <a:r>
              <a:rPr lang="en-US" err="1"/>
              <a:t>tortor</a:t>
            </a:r>
            <a:r>
              <a:rPr lang="en-US"/>
              <a:t> vitae </a:t>
            </a:r>
            <a:r>
              <a:rPr lang="en-US" err="1"/>
              <a:t>neque</a:t>
            </a:r>
            <a:r>
              <a:rPr lang="en-US"/>
              <a:t> </a:t>
            </a:r>
            <a:r>
              <a:rPr lang="en-US" err="1"/>
              <a:t>porttitor</a:t>
            </a:r>
            <a:r>
              <a:rPr lang="en-US"/>
              <a:t> </a:t>
            </a:r>
            <a:r>
              <a:rPr lang="en-US" err="1"/>
              <a:t>feugiat</a:t>
            </a:r>
            <a:r>
              <a:rPr lang="en-US"/>
              <a:t>. </a:t>
            </a:r>
            <a:r>
              <a:rPr lang="en-US" err="1"/>
              <a:t>Phasellus</a:t>
            </a:r>
            <a:r>
              <a:rPr lang="en-US"/>
              <a:t> maximus fermentum </a:t>
            </a:r>
            <a:r>
              <a:rPr lang="en-US" err="1"/>
              <a:t>vehicula</a:t>
            </a:r>
            <a:r>
              <a:rPr lang="en-US"/>
              <a:t>. Donec </a:t>
            </a:r>
            <a:r>
              <a:rPr lang="en-US" err="1"/>
              <a:t>aliquet</a:t>
            </a:r>
            <a:r>
              <a:rPr lang="en-US"/>
              <a:t> </a:t>
            </a:r>
            <a:r>
              <a:rPr lang="en-US" err="1"/>
              <a:t>varius</a:t>
            </a:r>
            <a:r>
              <a:rPr lang="en-US"/>
              <a:t> </a:t>
            </a:r>
            <a:r>
              <a:rPr lang="en-US" err="1"/>
              <a:t>porttitor</a:t>
            </a:r>
            <a:r>
              <a:rPr lang="en-US"/>
              <a:t>.</a:t>
            </a:r>
            <a:endParaRPr lang="en-PH"/>
          </a:p>
        </p:txBody>
      </p:sp>
      <p:sp>
        <p:nvSpPr>
          <p:cNvPr id="3" name="Pentagon 2">
            <a:extLst>
              <a:ext uri="{FF2B5EF4-FFF2-40B4-BE49-F238E27FC236}">
                <a16:creationId xmlns:a16="http://schemas.microsoft.com/office/drawing/2014/main" id="{7C94FE6B-8E2C-E5E5-FFF5-9CA674751EB7}"/>
              </a:ext>
            </a:extLst>
          </p:cNvPr>
          <p:cNvSpPr/>
          <p:nvPr userDrawn="1"/>
        </p:nvSpPr>
        <p:spPr>
          <a:xfrm rot="16200000">
            <a:off x="5926870" y="1746646"/>
            <a:ext cx="2018540" cy="1617408"/>
          </a:xfrm>
          <a:prstGeom prst="homePlate">
            <a:avLst>
              <a:gd name="adj" fmla="val 50670"/>
            </a:avLst>
          </a:prstGeom>
          <a:blipFill dpi="0" rotWithShape="1">
            <a:blip r:embed="rId5">
              <a:alphaModFix amt="74506"/>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DE96"/>
              </a:solidFill>
              <a:effectLst/>
              <a:uLnTx/>
              <a:uFillTx/>
              <a:latin typeface="Arial" panose="020B0604020202020204" pitchFamily="34" charset="0"/>
              <a:cs typeface="Arial" panose="020B0604020202020204" pitchFamily="34" charset="0"/>
            </a:endParaRPr>
          </a:p>
        </p:txBody>
      </p:sp>
      <p:sp>
        <p:nvSpPr>
          <p:cNvPr id="4" name="Pentagon 3">
            <a:extLst>
              <a:ext uri="{FF2B5EF4-FFF2-40B4-BE49-F238E27FC236}">
                <a16:creationId xmlns:a16="http://schemas.microsoft.com/office/drawing/2014/main" id="{E05004A7-4F4E-40F4-6E3F-7A92113257B1}"/>
              </a:ext>
            </a:extLst>
          </p:cNvPr>
          <p:cNvSpPr/>
          <p:nvPr userDrawn="1"/>
        </p:nvSpPr>
        <p:spPr>
          <a:xfrm rot="16200000">
            <a:off x="7748382" y="1740366"/>
            <a:ext cx="2031102" cy="1617408"/>
          </a:xfrm>
          <a:prstGeom prst="homePlate">
            <a:avLst>
              <a:gd name="adj" fmla="val 50670"/>
            </a:avLst>
          </a:prstGeom>
          <a:blipFill dpi="0" rotWithShape="1">
            <a:blip r:embed="rId5">
              <a:alphaModFix amt="74506"/>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5" name="Pentagon 4">
            <a:extLst>
              <a:ext uri="{FF2B5EF4-FFF2-40B4-BE49-F238E27FC236}">
                <a16:creationId xmlns:a16="http://schemas.microsoft.com/office/drawing/2014/main" id="{36E6E675-7C2C-7440-6FBB-EA9CA1D66883}"/>
              </a:ext>
            </a:extLst>
          </p:cNvPr>
          <p:cNvSpPr/>
          <p:nvPr userDrawn="1"/>
        </p:nvSpPr>
        <p:spPr>
          <a:xfrm rot="16200000">
            <a:off x="9550594" y="1738650"/>
            <a:ext cx="2031103" cy="1617408"/>
          </a:xfrm>
          <a:prstGeom prst="homePlate">
            <a:avLst>
              <a:gd name="adj" fmla="val 50670"/>
            </a:avLst>
          </a:prstGeom>
          <a:blipFill dpi="0" rotWithShape="1">
            <a:blip r:embed="rId5">
              <a:alphaModFix amt="74506"/>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9" name="Pentagon 8">
            <a:extLst>
              <a:ext uri="{FF2B5EF4-FFF2-40B4-BE49-F238E27FC236}">
                <a16:creationId xmlns:a16="http://schemas.microsoft.com/office/drawing/2014/main" id="{61661442-C5F3-21B1-6FDC-4BBF91F97A54}"/>
              </a:ext>
            </a:extLst>
          </p:cNvPr>
          <p:cNvSpPr/>
          <p:nvPr userDrawn="1"/>
        </p:nvSpPr>
        <p:spPr>
          <a:xfrm rot="16200000">
            <a:off x="4121072" y="1754168"/>
            <a:ext cx="2003497" cy="1617408"/>
          </a:xfrm>
          <a:prstGeom prst="homePlate">
            <a:avLst>
              <a:gd name="adj" fmla="val 50670"/>
            </a:avLst>
          </a:prstGeom>
          <a:blipFill dpi="0" rotWithShape="1">
            <a:blip r:embed="rId5">
              <a:alphaModFix amt="74506"/>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11" name="Pentagon 10">
            <a:extLst>
              <a:ext uri="{FF2B5EF4-FFF2-40B4-BE49-F238E27FC236}">
                <a16:creationId xmlns:a16="http://schemas.microsoft.com/office/drawing/2014/main" id="{B1306EF9-F933-5007-5D34-A2414C45C2CD}"/>
              </a:ext>
            </a:extLst>
          </p:cNvPr>
          <p:cNvSpPr/>
          <p:nvPr userDrawn="1"/>
        </p:nvSpPr>
        <p:spPr>
          <a:xfrm rot="16200000">
            <a:off x="2314045" y="1742608"/>
            <a:ext cx="1979020" cy="1617410"/>
          </a:xfrm>
          <a:prstGeom prst="homePlate">
            <a:avLst/>
          </a:prstGeom>
          <a:blipFill dpi="0" rotWithShape="1">
            <a:blip r:embed="rId5">
              <a:alphaModFix amt="74506"/>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14" name="Pentagon 13">
            <a:extLst>
              <a:ext uri="{FF2B5EF4-FFF2-40B4-BE49-F238E27FC236}">
                <a16:creationId xmlns:a16="http://schemas.microsoft.com/office/drawing/2014/main" id="{8CD0CDDB-F294-938D-B8D5-3C0BD697D109}"/>
              </a:ext>
            </a:extLst>
          </p:cNvPr>
          <p:cNvSpPr/>
          <p:nvPr userDrawn="1"/>
        </p:nvSpPr>
        <p:spPr>
          <a:xfrm rot="16200000">
            <a:off x="480931" y="1741928"/>
            <a:ext cx="1979020" cy="1617410"/>
          </a:xfrm>
          <a:prstGeom prst="homePlate">
            <a:avLst/>
          </a:prstGeom>
          <a:blipFill dpi="0" rotWithShape="1">
            <a:blip r:embed="rId5">
              <a:alphaModFix amt="74506"/>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99187780"/>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Chart and text with sub title - Navy">
    <p:bg>
      <p:bgPr>
        <a:solidFill>
          <a:schemeClr val="tx1"/>
        </a:solidFill>
        <a:effectLst/>
      </p:bgPr>
    </p:bg>
    <p:spTree>
      <p:nvGrpSpPr>
        <p:cNvPr id="1" name=""/>
        <p:cNvGrpSpPr/>
        <p:nvPr/>
      </p:nvGrpSpPr>
      <p:grpSpPr>
        <a:xfrm>
          <a:off x="0" y="0"/>
          <a:ext cx="0" cy="0"/>
          <a:chOff x="0" y="0"/>
          <a:chExt cx="0" cy="0"/>
        </a:xfrm>
      </p:grpSpPr>
      <p:pic>
        <p:nvPicPr>
          <p:cNvPr id="2" name="Picture 1" descr="A blue dotted wave of dots&#10;&#10;AI-generated content may be incorrect.">
            <a:extLst>
              <a:ext uri="{FF2B5EF4-FFF2-40B4-BE49-F238E27FC236}">
                <a16:creationId xmlns:a16="http://schemas.microsoft.com/office/drawing/2014/main" id="{69C403B2-4C1A-0317-4DD2-9D28B5DCFB24}"/>
              </a:ext>
            </a:extLst>
          </p:cNvPr>
          <p:cNvPicPr>
            <a:picLocks noChangeAspect="1"/>
          </p:cNvPicPr>
          <p:nvPr userDrawn="1"/>
        </p:nvPicPr>
        <p:blipFill>
          <a:blip r:embed="rId2">
            <a:alphaModFix amt="30000"/>
          </a:blip>
          <a:stretch>
            <a:fillRect/>
          </a:stretch>
        </p:blipFill>
        <p:spPr>
          <a:xfrm>
            <a:off x="0" y="3441700"/>
            <a:ext cx="12192001" cy="3416300"/>
          </a:xfrm>
          <a:prstGeom prst="rect">
            <a:avLst/>
          </a:prstGeom>
        </p:spPr>
      </p:pic>
      <p:pic>
        <p:nvPicPr>
          <p:cNvPr id="10" name="Picture 9">
            <a:extLst>
              <a:ext uri="{FF2B5EF4-FFF2-40B4-BE49-F238E27FC236}">
                <a16:creationId xmlns:a16="http://schemas.microsoft.com/office/drawing/2014/main" id="{BF335425-1809-DDAD-6429-DE4FA8D25893}"/>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40" name="Picture 39" descr="A close up of a logo&#10;&#10;Description automatically generated">
            <a:extLst>
              <a:ext uri="{FF2B5EF4-FFF2-40B4-BE49-F238E27FC236}">
                <a16:creationId xmlns:a16="http://schemas.microsoft.com/office/drawing/2014/main" id="{D7B3EBCD-39CF-53A7-0976-80CC34AEA722}"/>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9" name="Chart Placeholder 8">
            <a:extLst>
              <a:ext uri="{FF2B5EF4-FFF2-40B4-BE49-F238E27FC236}">
                <a16:creationId xmlns:a16="http://schemas.microsoft.com/office/drawing/2014/main" id="{B7EABBDF-F5EA-AA75-CFCB-5084CB2E668C}"/>
              </a:ext>
            </a:extLst>
          </p:cNvPr>
          <p:cNvSpPr>
            <a:spLocks noGrp="1"/>
          </p:cNvSpPr>
          <p:nvPr>
            <p:ph type="chart" sz="quarter" idx="13"/>
          </p:nvPr>
        </p:nvSpPr>
        <p:spPr>
          <a:xfrm>
            <a:off x="584247" y="1328738"/>
            <a:ext cx="5257800" cy="4508500"/>
          </a:xfrm>
        </p:spPr>
        <p:txBody>
          <a:bodyPr/>
          <a:lstStyle>
            <a:lvl1pPr>
              <a:buClr>
                <a:schemeClr val="accent1"/>
              </a:buClr>
              <a:defRPr>
                <a:latin typeface="+mn-lt"/>
              </a:defRPr>
            </a:lvl1pPr>
          </a:lstStyle>
          <a:p>
            <a:endParaRPr lang="en-PH"/>
          </a:p>
        </p:txBody>
      </p:sp>
      <p:sp>
        <p:nvSpPr>
          <p:cNvPr id="7" name="Text Placeholder 6">
            <a:extLst>
              <a:ext uri="{FF2B5EF4-FFF2-40B4-BE49-F238E27FC236}">
                <a16:creationId xmlns:a16="http://schemas.microsoft.com/office/drawing/2014/main" id="{0CCE79CB-532F-6657-FAAC-41717EF3676A}"/>
              </a:ext>
            </a:extLst>
          </p:cNvPr>
          <p:cNvSpPr>
            <a:spLocks noGrp="1"/>
          </p:cNvSpPr>
          <p:nvPr>
            <p:ph type="body" sz="quarter" idx="15" hasCustomPrompt="1"/>
          </p:nvPr>
        </p:nvSpPr>
        <p:spPr>
          <a:xfrm>
            <a:off x="6432550" y="1328738"/>
            <a:ext cx="4921250" cy="342900"/>
          </a:xfrm>
        </p:spPr>
        <p:txBody>
          <a:bodyPr>
            <a:noAutofit/>
          </a:bodyPr>
          <a:lstStyle>
            <a:lvl1pPr marL="0" indent="0">
              <a:buNone/>
              <a:defRPr sz="1800">
                <a:solidFill>
                  <a:schemeClr val="bg1"/>
                </a:solidFill>
                <a:latin typeface="+mn-lt"/>
              </a:defRPr>
            </a:lvl1pPr>
            <a:lvl2pPr marL="457200" indent="0">
              <a:buNone/>
              <a:defRPr sz="1800">
                <a:solidFill>
                  <a:schemeClr val="accent2"/>
                </a:solidFill>
                <a:latin typeface="Graphik Regular" panose="020B0503030202060203" pitchFamily="34" charset="0"/>
              </a:defRPr>
            </a:lvl2pPr>
            <a:lvl3pPr marL="914400" indent="0">
              <a:buNone/>
              <a:defRPr sz="1800">
                <a:solidFill>
                  <a:schemeClr val="accent2"/>
                </a:solidFill>
                <a:latin typeface="Graphik Regular" panose="020B0503030202060203" pitchFamily="34" charset="0"/>
              </a:defRPr>
            </a:lvl3pPr>
            <a:lvl4pPr marL="1371600" indent="0">
              <a:buNone/>
              <a:defRPr sz="1800">
                <a:solidFill>
                  <a:schemeClr val="accent2"/>
                </a:solidFill>
                <a:latin typeface="Graphik Regular" panose="020B0503030202060203" pitchFamily="34" charset="0"/>
              </a:defRPr>
            </a:lvl4pPr>
            <a:lvl5pPr marL="1828800" indent="0">
              <a:buNone/>
              <a:defRPr sz="1800">
                <a:solidFill>
                  <a:schemeClr val="accent2"/>
                </a:solidFill>
                <a:latin typeface="Graphik Regular" panose="020B0503030202060203" pitchFamily="34" charset="0"/>
              </a:defRPr>
            </a:lvl5pPr>
          </a:lstStyle>
          <a:p>
            <a:pPr lvl="0"/>
            <a:r>
              <a:rPr lang="en-US"/>
              <a:t>Lorem ipsum subtitle</a:t>
            </a:r>
            <a:endParaRPr lang="en-PH"/>
          </a:p>
        </p:txBody>
      </p:sp>
      <p:sp>
        <p:nvSpPr>
          <p:cNvPr id="6" name="Title 1">
            <a:extLst>
              <a:ext uri="{FF2B5EF4-FFF2-40B4-BE49-F238E27FC236}">
                <a16:creationId xmlns:a16="http://schemas.microsoft.com/office/drawing/2014/main" id="{54D29B62-6F05-97DD-4D61-74AC0724F0AB}"/>
              </a:ext>
            </a:extLst>
          </p:cNvPr>
          <p:cNvSpPr>
            <a:spLocks noGrp="1"/>
          </p:cNvSpPr>
          <p:nvPr>
            <p:ph type="title" hasCustomPrompt="1"/>
          </p:nvPr>
        </p:nvSpPr>
        <p:spPr>
          <a:xfrm>
            <a:off x="568083" y="438614"/>
            <a:ext cx="9967837" cy="670104"/>
          </a:xfrm>
        </p:spPr>
        <p:txBody>
          <a:bodyPr>
            <a:normAutofit/>
          </a:bodyPr>
          <a:lstStyle>
            <a:lvl1pPr>
              <a:defRPr sz="2800">
                <a:solidFill>
                  <a:schemeClr val="accent3"/>
                </a:solidFill>
                <a:latin typeface="+mn-lt"/>
              </a:defRPr>
            </a:lvl1pPr>
          </a:lstStyle>
          <a:p>
            <a:r>
              <a:rPr lang="en-US"/>
              <a:t>Slide title goes here</a:t>
            </a:r>
          </a:p>
        </p:txBody>
      </p:sp>
      <p:sp>
        <p:nvSpPr>
          <p:cNvPr id="4" name="Text Placeholder 3">
            <a:extLst>
              <a:ext uri="{FF2B5EF4-FFF2-40B4-BE49-F238E27FC236}">
                <a16:creationId xmlns:a16="http://schemas.microsoft.com/office/drawing/2014/main" id="{9DDB2750-4216-2CB8-B58F-F0291876CED3}"/>
              </a:ext>
            </a:extLst>
          </p:cNvPr>
          <p:cNvSpPr>
            <a:spLocks noGrp="1"/>
          </p:cNvSpPr>
          <p:nvPr>
            <p:ph type="body" sz="quarter" idx="16"/>
          </p:nvPr>
        </p:nvSpPr>
        <p:spPr>
          <a:xfrm>
            <a:off x="6432549" y="1891658"/>
            <a:ext cx="4921249" cy="3945580"/>
          </a:xfrm>
        </p:spPr>
        <p:txBody>
          <a:bodyPr>
            <a:noAutofit/>
          </a:bodyPr>
          <a:lstStyle>
            <a:lvl1pPr>
              <a:buClr>
                <a:schemeClr val="accent1"/>
              </a:buClr>
              <a:defRPr sz="2400">
                <a:solidFill>
                  <a:schemeClr val="bg1"/>
                </a:solidFill>
              </a:defRPr>
            </a:lvl1pPr>
            <a:lvl2pPr>
              <a:buClr>
                <a:schemeClr val="accent1"/>
              </a:buClr>
              <a:defRPr sz="2000">
                <a:solidFill>
                  <a:schemeClr val="bg1"/>
                </a:solidFill>
              </a:defRPr>
            </a:lvl2pPr>
            <a:lvl3pPr>
              <a:buClr>
                <a:schemeClr val="accent1"/>
              </a:buClr>
              <a:defRPr sz="1800">
                <a:solidFill>
                  <a:schemeClr val="bg1"/>
                </a:solidFill>
              </a:defRPr>
            </a:lvl3pPr>
            <a:lvl4pPr>
              <a:buClr>
                <a:schemeClr val="accent1"/>
              </a:buClr>
              <a:defRPr sz="1600">
                <a:solidFill>
                  <a:schemeClr val="bg1"/>
                </a:solidFill>
              </a:defRPr>
            </a:lvl4pPr>
            <a:lvl5pPr>
              <a:buClr>
                <a:schemeClr val="accent1"/>
              </a:buClr>
              <a:defRPr sz="160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7795059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Title Slide - White">
    <p:bg>
      <p:bgPr>
        <a:solidFill>
          <a:schemeClr val="bg1"/>
        </a:solidFill>
        <a:effectLst/>
      </p:bgPr>
    </p:bg>
    <p:spTree>
      <p:nvGrpSpPr>
        <p:cNvPr id="1" name=""/>
        <p:cNvGrpSpPr/>
        <p:nvPr/>
      </p:nvGrpSpPr>
      <p:grpSpPr>
        <a:xfrm>
          <a:off x="0" y="0"/>
          <a:ext cx="0" cy="0"/>
          <a:chOff x="0" y="0"/>
          <a:chExt cx="0" cy="0"/>
        </a:xfrm>
      </p:grpSpPr>
      <p:pic>
        <p:nvPicPr>
          <p:cNvPr id="7" name="Picture 6" descr="A blue and green intertwined lines&#10;&#10;AI-generated content may be incorrect.">
            <a:extLst>
              <a:ext uri="{FF2B5EF4-FFF2-40B4-BE49-F238E27FC236}">
                <a16:creationId xmlns:a16="http://schemas.microsoft.com/office/drawing/2014/main" id="{26974119-2C81-34A8-4670-2B7E2C384042}"/>
              </a:ext>
            </a:extLst>
          </p:cNvPr>
          <p:cNvPicPr>
            <a:picLocks noChangeAspect="1"/>
          </p:cNvPicPr>
          <p:nvPr userDrawn="1"/>
        </p:nvPicPr>
        <p:blipFill>
          <a:blip r:embed="rId2"/>
          <a:srcRect t="23871" r="22433"/>
          <a:stretch>
            <a:fillRect/>
          </a:stretch>
        </p:blipFill>
        <p:spPr>
          <a:xfrm>
            <a:off x="6095988" y="-1282"/>
            <a:ext cx="6108634" cy="6156302"/>
          </a:xfrm>
          <a:prstGeom prst="rect">
            <a:avLst/>
          </a:prstGeom>
        </p:spPr>
      </p:pic>
      <p:sp>
        <p:nvSpPr>
          <p:cNvPr id="2" name="Title 1">
            <a:extLst>
              <a:ext uri="{FF2B5EF4-FFF2-40B4-BE49-F238E27FC236}">
                <a16:creationId xmlns:a16="http://schemas.microsoft.com/office/drawing/2014/main" id="{F50BFA1B-6430-9734-A526-733A2DBCC682}"/>
              </a:ext>
            </a:extLst>
          </p:cNvPr>
          <p:cNvSpPr>
            <a:spLocks noGrp="1"/>
          </p:cNvSpPr>
          <p:nvPr>
            <p:ph type="ctrTitle" hasCustomPrompt="1"/>
          </p:nvPr>
        </p:nvSpPr>
        <p:spPr>
          <a:xfrm>
            <a:off x="723824" y="2111703"/>
            <a:ext cx="5803515" cy="2387600"/>
          </a:xfrm>
        </p:spPr>
        <p:txBody>
          <a:bodyPr anchor="b">
            <a:normAutofit/>
          </a:bodyPr>
          <a:lstStyle>
            <a:lvl1pPr algn="l">
              <a:defRPr sz="6600">
                <a:solidFill>
                  <a:schemeClr val="tx1"/>
                </a:solidFill>
              </a:defRPr>
            </a:lvl1pPr>
          </a:lstStyle>
          <a:p>
            <a:r>
              <a:rPr lang="en-US"/>
              <a:t>Title goes here keep it short</a:t>
            </a:r>
          </a:p>
        </p:txBody>
      </p:sp>
      <p:sp>
        <p:nvSpPr>
          <p:cNvPr id="3" name="Subtitle 2">
            <a:extLst>
              <a:ext uri="{FF2B5EF4-FFF2-40B4-BE49-F238E27FC236}">
                <a16:creationId xmlns:a16="http://schemas.microsoft.com/office/drawing/2014/main" id="{6CD6E344-826D-516E-7641-60411AC56BEA}"/>
              </a:ext>
            </a:extLst>
          </p:cNvPr>
          <p:cNvSpPr>
            <a:spLocks noGrp="1"/>
          </p:cNvSpPr>
          <p:nvPr>
            <p:ph type="subTitle" idx="1" hasCustomPrompt="1"/>
          </p:nvPr>
        </p:nvSpPr>
        <p:spPr>
          <a:xfrm>
            <a:off x="723824" y="4732828"/>
            <a:ext cx="5803515" cy="878677"/>
          </a:xfrm>
        </p:spPr>
        <p:txBody>
          <a:bodyPr/>
          <a:lstStyle>
            <a:lvl1pPr marL="0" indent="0" algn="l">
              <a:buNone/>
              <a:defRPr sz="1800">
                <a:solidFill>
                  <a:schemeClr val="accent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Subtitle goes here if necessary please keep it to two lines keep it simple ok</a:t>
            </a:r>
          </a:p>
        </p:txBody>
      </p:sp>
      <p:pic>
        <p:nvPicPr>
          <p:cNvPr id="10" name="Picture 9">
            <a:extLst>
              <a:ext uri="{FF2B5EF4-FFF2-40B4-BE49-F238E27FC236}">
                <a16:creationId xmlns:a16="http://schemas.microsoft.com/office/drawing/2014/main" id="{BE4D33C1-4E6D-EAC8-6911-628ACCD3A593}"/>
              </a:ext>
            </a:extLst>
          </p:cNvPr>
          <p:cNvPicPr>
            <a:picLocks noChangeAspect="1"/>
          </p:cNvPicPr>
          <p:nvPr userDrawn="1"/>
        </p:nvPicPr>
        <p:blipFill>
          <a:blip r:embed="rId3"/>
          <a:stretch>
            <a:fillRect/>
          </a:stretch>
        </p:blipFill>
        <p:spPr>
          <a:xfrm rot="10800000">
            <a:off x="-1" y="0"/>
            <a:ext cx="210067" cy="6858000"/>
          </a:xfrm>
          <a:prstGeom prst="rect">
            <a:avLst/>
          </a:prstGeom>
        </p:spPr>
      </p:pic>
      <p:pic>
        <p:nvPicPr>
          <p:cNvPr id="6" name="Picture 5">
            <a:extLst>
              <a:ext uri="{FF2B5EF4-FFF2-40B4-BE49-F238E27FC236}">
                <a16:creationId xmlns:a16="http://schemas.microsoft.com/office/drawing/2014/main" id="{CC20EFD2-547E-58D3-5CAA-272C37D19A25}"/>
              </a:ext>
            </a:extLst>
          </p:cNvPr>
          <p:cNvPicPr>
            <a:picLocks noChangeAspect="1"/>
          </p:cNvPicPr>
          <p:nvPr userDrawn="1"/>
        </p:nvPicPr>
        <p:blipFill>
          <a:blip r:embed="rId4"/>
          <a:srcRect/>
          <a:stretch/>
        </p:blipFill>
        <p:spPr>
          <a:xfrm>
            <a:off x="723825" y="548373"/>
            <a:ext cx="1967373" cy="1041632"/>
          </a:xfrm>
          <a:prstGeom prst="rect">
            <a:avLst/>
          </a:prstGeom>
        </p:spPr>
      </p:pic>
    </p:spTree>
    <p:extLst>
      <p:ext uri="{BB962C8B-B14F-4D97-AF65-F5344CB8AC3E}">
        <p14:creationId xmlns:p14="http://schemas.microsoft.com/office/powerpoint/2010/main" val="3788729550"/>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Agenda - White">
    <p:spTree>
      <p:nvGrpSpPr>
        <p:cNvPr id="1" name=""/>
        <p:cNvGrpSpPr/>
        <p:nvPr/>
      </p:nvGrpSpPr>
      <p:grpSpPr>
        <a:xfrm>
          <a:off x="0" y="0"/>
          <a:ext cx="0" cy="0"/>
          <a:chOff x="0" y="0"/>
          <a:chExt cx="0" cy="0"/>
        </a:xfrm>
      </p:grpSpPr>
      <p:pic>
        <p:nvPicPr>
          <p:cNvPr id="2" name="Picture 1" descr="A blue dotted wave on a white background&#10;&#10;AI-generated content may be incorrect.">
            <a:extLst>
              <a:ext uri="{FF2B5EF4-FFF2-40B4-BE49-F238E27FC236}">
                <a16:creationId xmlns:a16="http://schemas.microsoft.com/office/drawing/2014/main" id="{E54B3AD3-51E7-DE81-FA01-2A9A37C0C7ED}"/>
              </a:ext>
            </a:extLst>
          </p:cNvPr>
          <p:cNvPicPr>
            <a:picLocks noChangeAspect="1"/>
          </p:cNvPicPr>
          <p:nvPr userDrawn="1"/>
        </p:nvPicPr>
        <p:blipFill>
          <a:blip r:embed="rId2">
            <a:alphaModFix amt="30000"/>
          </a:blip>
          <a:stretch>
            <a:fillRect/>
          </a:stretch>
        </p:blipFill>
        <p:spPr>
          <a:xfrm>
            <a:off x="8058" y="3428999"/>
            <a:ext cx="12183950" cy="3414044"/>
          </a:xfrm>
          <a:prstGeom prst="rect">
            <a:avLst/>
          </a:prstGeom>
        </p:spPr>
      </p:pic>
      <p:pic>
        <p:nvPicPr>
          <p:cNvPr id="6" name="Picture 5">
            <a:extLst>
              <a:ext uri="{FF2B5EF4-FFF2-40B4-BE49-F238E27FC236}">
                <a16:creationId xmlns:a16="http://schemas.microsoft.com/office/drawing/2014/main" id="{E3DE94C3-F011-2814-8B9F-1160D9FAC5E3}"/>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7" name="Picture 6" descr="A close up of a logo&#10;&#10;Description automatically generated">
            <a:extLst>
              <a:ext uri="{FF2B5EF4-FFF2-40B4-BE49-F238E27FC236}">
                <a16:creationId xmlns:a16="http://schemas.microsoft.com/office/drawing/2014/main" id="{E76DC5BB-C049-47AD-AA8F-06A317C1646F}"/>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8" name="Title 1">
            <a:extLst>
              <a:ext uri="{FF2B5EF4-FFF2-40B4-BE49-F238E27FC236}">
                <a16:creationId xmlns:a16="http://schemas.microsoft.com/office/drawing/2014/main" id="{E8A20A54-FE76-E155-6C23-A4EA69501E58}"/>
              </a:ext>
            </a:extLst>
          </p:cNvPr>
          <p:cNvSpPr>
            <a:spLocks noGrp="1"/>
          </p:cNvSpPr>
          <p:nvPr>
            <p:ph type="title" hasCustomPrompt="1"/>
          </p:nvPr>
        </p:nvSpPr>
        <p:spPr>
          <a:xfrm>
            <a:off x="712283" y="1035229"/>
            <a:ext cx="3717477" cy="494445"/>
          </a:xfrm>
        </p:spPr>
        <p:txBody>
          <a:bodyPr anchor="t">
            <a:normAutofit/>
          </a:bodyPr>
          <a:lstStyle>
            <a:lvl1pPr>
              <a:defRPr sz="2800">
                <a:solidFill>
                  <a:schemeClr val="accent2"/>
                </a:solidFill>
              </a:defRPr>
            </a:lvl1pPr>
          </a:lstStyle>
          <a:p>
            <a:r>
              <a:rPr lang="en-US"/>
              <a:t>Agenda</a:t>
            </a:r>
          </a:p>
        </p:txBody>
      </p:sp>
      <p:sp>
        <p:nvSpPr>
          <p:cNvPr id="9" name="Text Placeholder 2">
            <a:extLst>
              <a:ext uri="{FF2B5EF4-FFF2-40B4-BE49-F238E27FC236}">
                <a16:creationId xmlns:a16="http://schemas.microsoft.com/office/drawing/2014/main" id="{A50EF3FF-1A47-1728-675E-664F4E36EAA7}"/>
              </a:ext>
            </a:extLst>
          </p:cNvPr>
          <p:cNvSpPr>
            <a:spLocks noGrp="1"/>
          </p:cNvSpPr>
          <p:nvPr>
            <p:ph type="body" idx="1" hasCustomPrompt="1"/>
          </p:nvPr>
        </p:nvSpPr>
        <p:spPr>
          <a:xfrm>
            <a:off x="712283" y="561542"/>
            <a:ext cx="3717477" cy="350758"/>
          </a:xfrm>
        </p:spPr>
        <p:txBody>
          <a:bodyPr anchor="b">
            <a:normAutofit/>
          </a:bodyPr>
          <a:lstStyle>
            <a:lvl1pPr marL="0" indent="0">
              <a:buNone/>
              <a:defRPr sz="1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Presentation title here</a:t>
            </a:r>
          </a:p>
        </p:txBody>
      </p:sp>
    </p:spTree>
    <p:extLst>
      <p:ext uri="{BB962C8B-B14F-4D97-AF65-F5344CB8AC3E}">
        <p14:creationId xmlns:p14="http://schemas.microsoft.com/office/powerpoint/2010/main" val="1364324634"/>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secHead" preserve="1">
  <p:cSld name="Divider Slide - White">
    <p:bg>
      <p:bgPr>
        <a:solidFill>
          <a:schemeClr val="bg1"/>
        </a:solidFill>
        <a:effectLst/>
      </p:bgPr>
    </p:bg>
    <p:spTree>
      <p:nvGrpSpPr>
        <p:cNvPr id="1" name=""/>
        <p:cNvGrpSpPr/>
        <p:nvPr/>
      </p:nvGrpSpPr>
      <p:grpSpPr>
        <a:xfrm>
          <a:off x="0" y="0"/>
          <a:ext cx="0" cy="0"/>
          <a:chOff x="0" y="0"/>
          <a:chExt cx="0" cy="0"/>
        </a:xfrm>
      </p:grpSpPr>
      <p:pic>
        <p:nvPicPr>
          <p:cNvPr id="5" name="Picture 4" descr="A picture containing sky, outdoor, mountain, hillside&#10;&#10;Description automatically generated">
            <a:extLst>
              <a:ext uri="{FF2B5EF4-FFF2-40B4-BE49-F238E27FC236}">
                <a16:creationId xmlns:a16="http://schemas.microsoft.com/office/drawing/2014/main" id="{55A4079D-7F98-3B28-2E1A-794C3BE607EE}"/>
              </a:ext>
            </a:extLst>
          </p:cNvPr>
          <p:cNvPicPr>
            <a:picLocks noChangeAspect="1"/>
          </p:cNvPicPr>
          <p:nvPr userDrawn="1"/>
        </p:nvPicPr>
        <p:blipFill rotWithShape="1">
          <a:blip r:embed="rId2"/>
          <a:srcRect t="15737"/>
          <a:stretch>
            <a:fillRect/>
          </a:stretch>
        </p:blipFill>
        <p:spPr>
          <a:xfrm>
            <a:off x="0" y="0"/>
            <a:ext cx="12192000" cy="6858000"/>
          </a:xfrm>
          <a:prstGeom prst="rect">
            <a:avLst/>
          </a:prstGeom>
        </p:spPr>
      </p:pic>
      <p:sp>
        <p:nvSpPr>
          <p:cNvPr id="4" name="Rectangle 3">
            <a:extLst>
              <a:ext uri="{FF2B5EF4-FFF2-40B4-BE49-F238E27FC236}">
                <a16:creationId xmlns:a16="http://schemas.microsoft.com/office/drawing/2014/main" id="{B6625DCC-5CA9-05EC-6D93-D240A6325037}"/>
              </a:ext>
            </a:extLst>
          </p:cNvPr>
          <p:cNvSpPr/>
          <p:nvPr userDrawn="1"/>
        </p:nvSpPr>
        <p:spPr>
          <a:xfrm>
            <a:off x="-3" y="-6231"/>
            <a:ext cx="7824250" cy="6858000"/>
          </a:xfrm>
          <a:prstGeom prst="rect">
            <a:avLst/>
          </a:prstGeom>
          <a:gradFill>
            <a:gsLst>
              <a:gs pos="50000">
                <a:schemeClr val="bg1">
                  <a:alpha val="70000"/>
                </a:schemeClr>
              </a:gs>
              <a:gs pos="0">
                <a:schemeClr val="bg1"/>
              </a:gs>
              <a:gs pos="100000">
                <a:schemeClr val="bg1">
                  <a:alpha val="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a:p>
        </p:txBody>
      </p:sp>
      <p:sp>
        <p:nvSpPr>
          <p:cNvPr id="2" name="Title 1">
            <a:extLst>
              <a:ext uri="{FF2B5EF4-FFF2-40B4-BE49-F238E27FC236}">
                <a16:creationId xmlns:a16="http://schemas.microsoft.com/office/drawing/2014/main" id="{185AE513-B0D7-3B3E-AF7E-CF1029FDDFE8}"/>
              </a:ext>
            </a:extLst>
          </p:cNvPr>
          <p:cNvSpPr>
            <a:spLocks noGrp="1"/>
          </p:cNvSpPr>
          <p:nvPr>
            <p:ph type="title" hasCustomPrompt="1"/>
          </p:nvPr>
        </p:nvSpPr>
        <p:spPr>
          <a:xfrm>
            <a:off x="712283" y="3071715"/>
            <a:ext cx="6267637" cy="2140365"/>
          </a:xfrm>
        </p:spPr>
        <p:txBody>
          <a:bodyPr anchor="t">
            <a:normAutofit/>
          </a:bodyPr>
          <a:lstStyle>
            <a:lvl1pPr>
              <a:defRPr sz="4400">
                <a:solidFill>
                  <a:schemeClr val="tx1"/>
                </a:solidFill>
              </a:defRPr>
            </a:lvl1pPr>
          </a:lstStyle>
          <a:p>
            <a:r>
              <a:rPr lang="en-US"/>
              <a:t>Divider slide section title goes here keep to three lines max ok</a:t>
            </a:r>
          </a:p>
        </p:txBody>
      </p:sp>
      <p:sp>
        <p:nvSpPr>
          <p:cNvPr id="3" name="Text Placeholder 2">
            <a:extLst>
              <a:ext uri="{FF2B5EF4-FFF2-40B4-BE49-F238E27FC236}">
                <a16:creationId xmlns:a16="http://schemas.microsoft.com/office/drawing/2014/main" id="{AE6DE559-844D-F939-FE0F-A7219DB205C2}"/>
              </a:ext>
            </a:extLst>
          </p:cNvPr>
          <p:cNvSpPr>
            <a:spLocks noGrp="1"/>
          </p:cNvSpPr>
          <p:nvPr>
            <p:ph type="body" idx="1" hasCustomPrompt="1"/>
          </p:nvPr>
        </p:nvSpPr>
        <p:spPr>
          <a:xfrm>
            <a:off x="712283" y="2566264"/>
            <a:ext cx="3717477" cy="350758"/>
          </a:xfrm>
        </p:spPr>
        <p:txBody>
          <a:bodyPr anchor="b">
            <a:normAutofit/>
          </a:bodyPr>
          <a:lstStyle>
            <a:lvl1pPr marL="0" indent="0">
              <a:buNone/>
              <a:defRPr sz="1400">
                <a:solidFill>
                  <a:schemeClr val="accent2"/>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01 | Presentation title here</a:t>
            </a:r>
          </a:p>
        </p:txBody>
      </p:sp>
      <p:pic>
        <p:nvPicPr>
          <p:cNvPr id="7" name="Picture 6">
            <a:extLst>
              <a:ext uri="{FF2B5EF4-FFF2-40B4-BE49-F238E27FC236}">
                <a16:creationId xmlns:a16="http://schemas.microsoft.com/office/drawing/2014/main" id="{ED44DE82-D892-723F-D640-ACD511CF9928}"/>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8" name="Picture 7" descr="A close up of a logo&#10;&#10;Description automatically generated">
            <a:extLst>
              <a:ext uri="{FF2B5EF4-FFF2-40B4-BE49-F238E27FC236}">
                <a16:creationId xmlns:a16="http://schemas.microsoft.com/office/drawing/2014/main" id="{48300975-1072-24FA-8C41-2D507A869B89}"/>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Tree>
    <p:extLst>
      <p:ext uri="{BB962C8B-B14F-4D97-AF65-F5344CB8AC3E}">
        <p14:creationId xmlns:p14="http://schemas.microsoft.com/office/powerpoint/2010/main" val="204692407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obj" preserve="1">
  <p:cSld name="Content Slide - White">
    <p:spTree>
      <p:nvGrpSpPr>
        <p:cNvPr id="1" name=""/>
        <p:cNvGrpSpPr/>
        <p:nvPr/>
      </p:nvGrpSpPr>
      <p:grpSpPr>
        <a:xfrm>
          <a:off x="0" y="0"/>
          <a:ext cx="0" cy="0"/>
          <a:chOff x="0" y="0"/>
          <a:chExt cx="0" cy="0"/>
        </a:xfrm>
      </p:grpSpPr>
      <p:pic>
        <p:nvPicPr>
          <p:cNvPr id="4" name="Picture 3" descr="A blue dotted wave on a white background&#10;&#10;AI-generated content may be incorrect.">
            <a:extLst>
              <a:ext uri="{FF2B5EF4-FFF2-40B4-BE49-F238E27FC236}">
                <a16:creationId xmlns:a16="http://schemas.microsoft.com/office/drawing/2014/main" id="{193D5376-8065-7A32-6716-39B884B72FD4}"/>
              </a:ext>
            </a:extLst>
          </p:cNvPr>
          <p:cNvPicPr>
            <a:picLocks noChangeAspect="1"/>
          </p:cNvPicPr>
          <p:nvPr userDrawn="1"/>
        </p:nvPicPr>
        <p:blipFill>
          <a:blip r:embed="rId2">
            <a:alphaModFix amt="30000"/>
          </a:blip>
          <a:stretch>
            <a:fillRect/>
          </a:stretch>
        </p:blipFill>
        <p:spPr>
          <a:xfrm>
            <a:off x="8058" y="3428999"/>
            <a:ext cx="12183950" cy="3414044"/>
          </a:xfrm>
          <a:prstGeom prst="rect">
            <a:avLst/>
          </a:prstGeom>
        </p:spPr>
      </p:pic>
      <p:sp>
        <p:nvSpPr>
          <p:cNvPr id="2" name="Title 1">
            <a:extLst>
              <a:ext uri="{FF2B5EF4-FFF2-40B4-BE49-F238E27FC236}">
                <a16:creationId xmlns:a16="http://schemas.microsoft.com/office/drawing/2014/main" id="{171AF165-5D5A-761C-7EDE-667BF5B03960}"/>
              </a:ext>
            </a:extLst>
          </p:cNvPr>
          <p:cNvSpPr>
            <a:spLocks noGrp="1"/>
          </p:cNvSpPr>
          <p:nvPr>
            <p:ph type="title" hasCustomPrompt="1"/>
          </p:nvPr>
        </p:nvSpPr>
        <p:spPr>
          <a:xfrm>
            <a:off x="568083" y="438614"/>
            <a:ext cx="9967837" cy="670104"/>
          </a:xfrm>
        </p:spPr>
        <p:txBody>
          <a:bodyPr>
            <a:normAutofit/>
          </a:bodyPr>
          <a:lstStyle>
            <a:lvl1pPr>
              <a:defRPr sz="2800">
                <a:solidFill>
                  <a:schemeClr val="accent2"/>
                </a:solidFill>
              </a:defRPr>
            </a:lvl1pPr>
          </a:lstStyle>
          <a:p>
            <a:r>
              <a:rPr lang="en-US"/>
              <a:t>Slide title goes here</a:t>
            </a:r>
          </a:p>
        </p:txBody>
      </p:sp>
      <p:sp>
        <p:nvSpPr>
          <p:cNvPr id="3" name="Content Placeholder 2">
            <a:extLst>
              <a:ext uri="{FF2B5EF4-FFF2-40B4-BE49-F238E27FC236}">
                <a16:creationId xmlns:a16="http://schemas.microsoft.com/office/drawing/2014/main" id="{35215C72-B9E6-0360-BCF0-20D8B766E28C}"/>
              </a:ext>
            </a:extLst>
          </p:cNvPr>
          <p:cNvSpPr>
            <a:spLocks noGrp="1"/>
          </p:cNvSpPr>
          <p:nvPr>
            <p:ph idx="1"/>
          </p:nvPr>
        </p:nvSpPr>
        <p:spPr>
          <a:xfrm>
            <a:off x="568083" y="1473843"/>
            <a:ext cx="9967837" cy="4598899"/>
          </a:xfrm>
        </p:spPr>
        <p:txBody>
          <a:bodyPr/>
          <a:lstStyle>
            <a:lvl1pPr>
              <a:buClr>
                <a:schemeClr val="accent1"/>
              </a:buClr>
              <a:buSzPct val="80000"/>
              <a:defRPr/>
            </a:lvl1pPr>
            <a:lvl2pPr>
              <a:buClr>
                <a:schemeClr val="accent1"/>
              </a:buClr>
              <a:buSzPct val="80000"/>
              <a:defRPr/>
            </a:lvl2pPr>
            <a:lvl3pPr>
              <a:buClr>
                <a:schemeClr val="accent1"/>
              </a:buClr>
              <a:buSzPct val="80000"/>
              <a:defRPr/>
            </a:lvl3pPr>
            <a:lvl4pPr>
              <a:buClr>
                <a:schemeClr val="accent1"/>
              </a:buClr>
              <a:buSzPct val="80000"/>
              <a:defRPr/>
            </a:lvl4pPr>
            <a:lvl5pPr>
              <a:buClr>
                <a:schemeClr val="accent1"/>
              </a:buClr>
              <a:buSzPct val="8000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5" name="Picture 4">
            <a:extLst>
              <a:ext uri="{FF2B5EF4-FFF2-40B4-BE49-F238E27FC236}">
                <a16:creationId xmlns:a16="http://schemas.microsoft.com/office/drawing/2014/main" id="{88EDA228-EF7D-2195-644E-1345EFC08FCA}"/>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8" name="Picture 7">
            <a:extLst>
              <a:ext uri="{FF2B5EF4-FFF2-40B4-BE49-F238E27FC236}">
                <a16:creationId xmlns:a16="http://schemas.microsoft.com/office/drawing/2014/main" id="{ADD61C31-B61B-C092-2A1C-9B88C734AD3E}"/>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9" name="Picture 8" descr="A close up of a logo&#10;&#10;Description automatically generated">
            <a:extLst>
              <a:ext uri="{FF2B5EF4-FFF2-40B4-BE49-F238E27FC236}">
                <a16:creationId xmlns:a16="http://schemas.microsoft.com/office/drawing/2014/main" id="{BA5AFA96-B5DF-5846-1173-1EF05844558E}"/>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Tree>
    <p:extLst>
      <p:ext uri="{BB962C8B-B14F-4D97-AF65-F5344CB8AC3E}">
        <p14:creationId xmlns:p14="http://schemas.microsoft.com/office/powerpoint/2010/main" val="200155156"/>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Two Content - White">
    <p:spTree>
      <p:nvGrpSpPr>
        <p:cNvPr id="1" name=""/>
        <p:cNvGrpSpPr/>
        <p:nvPr/>
      </p:nvGrpSpPr>
      <p:grpSpPr>
        <a:xfrm>
          <a:off x="0" y="0"/>
          <a:ext cx="0" cy="0"/>
          <a:chOff x="0" y="0"/>
          <a:chExt cx="0" cy="0"/>
        </a:xfrm>
      </p:grpSpPr>
      <p:pic>
        <p:nvPicPr>
          <p:cNvPr id="5" name="Picture 4" descr="A blue dotted wave on a white background&#10;&#10;AI-generated content may be incorrect.">
            <a:extLst>
              <a:ext uri="{FF2B5EF4-FFF2-40B4-BE49-F238E27FC236}">
                <a16:creationId xmlns:a16="http://schemas.microsoft.com/office/drawing/2014/main" id="{99A36C7A-6DFE-EEA6-910C-A92E2A4D7725}"/>
              </a:ext>
            </a:extLst>
          </p:cNvPr>
          <p:cNvPicPr>
            <a:picLocks noChangeAspect="1"/>
          </p:cNvPicPr>
          <p:nvPr userDrawn="1"/>
        </p:nvPicPr>
        <p:blipFill>
          <a:blip r:embed="rId2">
            <a:alphaModFix amt="30000"/>
          </a:blip>
          <a:stretch>
            <a:fillRect/>
          </a:stretch>
        </p:blipFill>
        <p:spPr>
          <a:xfrm>
            <a:off x="8058" y="3428999"/>
            <a:ext cx="12183950" cy="3414044"/>
          </a:xfrm>
          <a:prstGeom prst="rect">
            <a:avLst/>
          </a:prstGeom>
        </p:spPr>
      </p:pic>
      <p:sp>
        <p:nvSpPr>
          <p:cNvPr id="3" name="Content Placeholder 2">
            <a:extLst>
              <a:ext uri="{FF2B5EF4-FFF2-40B4-BE49-F238E27FC236}">
                <a16:creationId xmlns:a16="http://schemas.microsoft.com/office/drawing/2014/main" id="{CF7B1D80-6FEE-0371-3409-0325635411E8}"/>
              </a:ext>
            </a:extLst>
          </p:cNvPr>
          <p:cNvSpPr>
            <a:spLocks noGrp="1"/>
          </p:cNvSpPr>
          <p:nvPr>
            <p:ph sz="half" idx="1"/>
          </p:nvPr>
        </p:nvSpPr>
        <p:spPr>
          <a:xfrm>
            <a:off x="547763" y="1473842"/>
            <a:ext cx="4846320" cy="4598899"/>
          </a:xfrm>
        </p:spPr>
        <p:txBody>
          <a:bodyPr/>
          <a:lstStyle>
            <a:lvl1pPr>
              <a:buClr>
                <a:schemeClr val="accent1"/>
              </a:buClr>
              <a:defRPr/>
            </a:lvl1pPr>
            <a:lvl2pPr>
              <a:buClr>
                <a:schemeClr val="accent1"/>
              </a:buClr>
              <a:defRPr/>
            </a:lvl2pPr>
            <a:lvl3pPr>
              <a:buClr>
                <a:schemeClr val="accent1"/>
              </a:buClr>
              <a:defRPr/>
            </a:lvl3pPr>
            <a:lvl4pPr>
              <a:buClr>
                <a:schemeClr val="accent1"/>
              </a:buClr>
              <a:defRPr/>
            </a:lvl4pPr>
            <a:lvl5pPr>
              <a:buClr>
                <a:schemeClr val="accent1"/>
              </a:buCl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7DD8B161-60E5-80C4-FB2A-3804E2985B89}"/>
              </a:ext>
            </a:extLst>
          </p:cNvPr>
          <p:cNvSpPr>
            <a:spLocks noGrp="1"/>
          </p:cNvSpPr>
          <p:nvPr>
            <p:ph sz="half" idx="2"/>
          </p:nvPr>
        </p:nvSpPr>
        <p:spPr>
          <a:xfrm>
            <a:off x="5689600" y="1473842"/>
            <a:ext cx="4846320" cy="4598899"/>
          </a:xfrm>
        </p:spPr>
        <p:txBody>
          <a:bodyPr/>
          <a:lstStyle>
            <a:lvl1pPr>
              <a:buClr>
                <a:schemeClr val="accent1"/>
              </a:buClr>
              <a:defRPr/>
            </a:lvl1pPr>
            <a:lvl2pPr>
              <a:buClr>
                <a:schemeClr val="accent1"/>
              </a:buClr>
              <a:defRPr/>
            </a:lvl2pPr>
            <a:lvl3pPr>
              <a:buClr>
                <a:schemeClr val="accent1"/>
              </a:buClr>
              <a:defRPr/>
            </a:lvl3pPr>
            <a:lvl4pPr>
              <a:buClr>
                <a:schemeClr val="accent1"/>
              </a:buClr>
              <a:defRPr/>
            </a:lvl4pPr>
            <a:lvl5pPr>
              <a:buClr>
                <a:schemeClr val="accent1"/>
              </a:buCl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9" name="Picture 8">
            <a:extLst>
              <a:ext uri="{FF2B5EF4-FFF2-40B4-BE49-F238E27FC236}">
                <a16:creationId xmlns:a16="http://schemas.microsoft.com/office/drawing/2014/main" id="{ABC09CBA-245A-8FFB-4A5D-5252B93D2664}"/>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10" name="Picture 9" descr="A close up of a logo&#10;&#10;Description automatically generated">
            <a:extLst>
              <a:ext uri="{FF2B5EF4-FFF2-40B4-BE49-F238E27FC236}">
                <a16:creationId xmlns:a16="http://schemas.microsoft.com/office/drawing/2014/main" id="{38B1C3AB-C7F9-9AA6-FF2F-130A492B8422}"/>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2" name="Title 1">
            <a:extLst>
              <a:ext uri="{FF2B5EF4-FFF2-40B4-BE49-F238E27FC236}">
                <a16:creationId xmlns:a16="http://schemas.microsoft.com/office/drawing/2014/main" id="{E2886828-03E6-7A21-4573-7A23294D1E76}"/>
              </a:ext>
            </a:extLst>
          </p:cNvPr>
          <p:cNvSpPr>
            <a:spLocks noGrp="1"/>
          </p:cNvSpPr>
          <p:nvPr>
            <p:ph type="title" hasCustomPrompt="1"/>
          </p:nvPr>
        </p:nvSpPr>
        <p:spPr>
          <a:xfrm>
            <a:off x="568083" y="438614"/>
            <a:ext cx="9967837" cy="670104"/>
          </a:xfrm>
        </p:spPr>
        <p:txBody>
          <a:bodyPr>
            <a:normAutofit/>
          </a:bodyPr>
          <a:lstStyle>
            <a:lvl1pPr>
              <a:defRPr sz="2800">
                <a:solidFill>
                  <a:schemeClr val="accent2"/>
                </a:solidFill>
              </a:defRPr>
            </a:lvl1pPr>
          </a:lstStyle>
          <a:p>
            <a:r>
              <a:rPr lang="en-US"/>
              <a:t>Slide title goes here</a:t>
            </a:r>
          </a:p>
        </p:txBody>
      </p:sp>
    </p:spTree>
    <p:extLst>
      <p:ext uri="{BB962C8B-B14F-4D97-AF65-F5344CB8AC3E}">
        <p14:creationId xmlns:p14="http://schemas.microsoft.com/office/powerpoint/2010/main" val="3938192450"/>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itle Only - White">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B47F0B1D-E3DB-0FAC-491A-B53355283465}"/>
              </a:ext>
            </a:extLst>
          </p:cNvPr>
          <p:cNvPicPr>
            <a:picLocks noChangeAspect="1"/>
          </p:cNvPicPr>
          <p:nvPr userDrawn="1"/>
        </p:nvPicPr>
        <p:blipFill>
          <a:blip r:embed="rId2"/>
          <a:stretch>
            <a:fillRect/>
          </a:stretch>
        </p:blipFill>
        <p:spPr>
          <a:xfrm rot="5400000">
            <a:off x="5990966" y="656968"/>
            <a:ext cx="210067" cy="12192002"/>
          </a:xfrm>
          <a:prstGeom prst="rect">
            <a:avLst/>
          </a:prstGeom>
        </p:spPr>
      </p:pic>
      <p:pic>
        <p:nvPicPr>
          <p:cNvPr id="8" name="Picture 7" descr="A close up of a logo&#10;&#10;Description automatically generated">
            <a:extLst>
              <a:ext uri="{FF2B5EF4-FFF2-40B4-BE49-F238E27FC236}">
                <a16:creationId xmlns:a16="http://schemas.microsoft.com/office/drawing/2014/main" id="{F887832E-5F45-C8B6-83D4-DC6071B29809}"/>
              </a:ext>
            </a:extLst>
          </p:cNvPr>
          <p:cNvPicPr>
            <a:picLocks noChangeAspect="1"/>
          </p:cNvPicPr>
          <p:nvPr userDrawn="1"/>
        </p:nvPicPr>
        <p:blipFill>
          <a:blip r:embed="rId3"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9" name="Title 1">
            <a:extLst>
              <a:ext uri="{FF2B5EF4-FFF2-40B4-BE49-F238E27FC236}">
                <a16:creationId xmlns:a16="http://schemas.microsoft.com/office/drawing/2014/main" id="{1D812DA6-3FB6-664B-57E7-43564333807A}"/>
              </a:ext>
            </a:extLst>
          </p:cNvPr>
          <p:cNvSpPr>
            <a:spLocks noGrp="1"/>
          </p:cNvSpPr>
          <p:nvPr>
            <p:ph type="title" hasCustomPrompt="1"/>
          </p:nvPr>
        </p:nvSpPr>
        <p:spPr>
          <a:xfrm>
            <a:off x="568083" y="438614"/>
            <a:ext cx="9967837" cy="670104"/>
          </a:xfrm>
        </p:spPr>
        <p:txBody>
          <a:bodyPr>
            <a:normAutofit/>
          </a:bodyPr>
          <a:lstStyle>
            <a:lvl1pPr>
              <a:defRPr sz="2800">
                <a:solidFill>
                  <a:schemeClr val="accent2"/>
                </a:solidFill>
              </a:defRPr>
            </a:lvl1pPr>
          </a:lstStyle>
          <a:p>
            <a:r>
              <a:rPr lang="en-US"/>
              <a:t>Slide title goes here</a:t>
            </a:r>
          </a:p>
        </p:txBody>
      </p:sp>
    </p:spTree>
    <p:extLst>
      <p:ext uri="{BB962C8B-B14F-4D97-AF65-F5344CB8AC3E}">
        <p14:creationId xmlns:p14="http://schemas.microsoft.com/office/powerpoint/2010/main" val="500343681"/>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Quote - White">
    <p:bg>
      <p:bgPr>
        <a:solidFill>
          <a:schemeClr val="bg1"/>
        </a:solidFill>
        <a:effectLst/>
      </p:bgPr>
    </p:bg>
    <p:spTree>
      <p:nvGrpSpPr>
        <p:cNvPr id="1" name=""/>
        <p:cNvGrpSpPr/>
        <p:nvPr/>
      </p:nvGrpSpPr>
      <p:grpSpPr>
        <a:xfrm>
          <a:off x="0" y="0"/>
          <a:ext cx="0" cy="0"/>
          <a:chOff x="0" y="0"/>
          <a:chExt cx="0" cy="0"/>
        </a:xfrm>
      </p:grpSpPr>
      <p:pic>
        <p:nvPicPr>
          <p:cNvPr id="7" name="Picture 6" descr="A blue dotted wave on a white background&#10;&#10;AI-generated content may be incorrect.">
            <a:extLst>
              <a:ext uri="{FF2B5EF4-FFF2-40B4-BE49-F238E27FC236}">
                <a16:creationId xmlns:a16="http://schemas.microsoft.com/office/drawing/2014/main" id="{B9DDE776-B1A3-7E2B-9164-57B0D3C2BC80}"/>
              </a:ext>
            </a:extLst>
          </p:cNvPr>
          <p:cNvPicPr>
            <a:picLocks noChangeAspect="1"/>
          </p:cNvPicPr>
          <p:nvPr userDrawn="1"/>
        </p:nvPicPr>
        <p:blipFill>
          <a:blip r:embed="rId2">
            <a:alphaModFix amt="30000"/>
          </a:blip>
          <a:stretch>
            <a:fillRect/>
          </a:stretch>
        </p:blipFill>
        <p:spPr>
          <a:xfrm>
            <a:off x="8058" y="3428999"/>
            <a:ext cx="12183950" cy="3414044"/>
          </a:xfrm>
          <a:prstGeom prst="rect">
            <a:avLst/>
          </a:prstGeom>
        </p:spPr>
      </p:pic>
      <p:pic>
        <p:nvPicPr>
          <p:cNvPr id="8" name="Picture 7" descr="A close up of a logo&#10;&#10;Description automatically generated">
            <a:extLst>
              <a:ext uri="{FF2B5EF4-FFF2-40B4-BE49-F238E27FC236}">
                <a16:creationId xmlns:a16="http://schemas.microsoft.com/office/drawing/2014/main" id="{5FCEB32F-1B31-D632-8C5E-12815B893B43}"/>
              </a:ext>
            </a:extLst>
          </p:cNvPr>
          <p:cNvPicPr>
            <a:picLocks noChangeAspect="1"/>
          </p:cNvPicPr>
          <p:nvPr userDrawn="1"/>
        </p:nvPicPr>
        <p:blipFill>
          <a:blip r:embed="rId3"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3" name="Text Placeholder 12">
            <a:extLst>
              <a:ext uri="{FF2B5EF4-FFF2-40B4-BE49-F238E27FC236}">
                <a16:creationId xmlns:a16="http://schemas.microsoft.com/office/drawing/2014/main" id="{A9422FB7-BA39-EF04-0E6D-B10C77E4E7EC}"/>
              </a:ext>
            </a:extLst>
          </p:cNvPr>
          <p:cNvSpPr>
            <a:spLocks noGrp="1"/>
          </p:cNvSpPr>
          <p:nvPr>
            <p:ph type="body" sz="quarter" idx="13" hasCustomPrompt="1"/>
          </p:nvPr>
        </p:nvSpPr>
        <p:spPr>
          <a:xfrm>
            <a:off x="1334653" y="1667452"/>
            <a:ext cx="8774545" cy="2927350"/>
          </a:xfrm>
          <a:noFill/>
          <a:ln>
            <a:noFill/>
          </a:ln>
        </p:spPr>
        <p:txBody>
          <a:bodyPr anchor="ctr">
            <a:normAutofit/>
          </a:bodyPr>
          <a:lstStyle>
            <a:lvl1pPr marL="0" indent="0" algn="ctr">
              <a:lnSpc>
                <a:spcPct val="100000"/>
              </a:lnSpc>
              <a:buFontTx/>
              <a:buNone/>
              <a:defRPr sz="4000">
                <a:solidFill>
                  <a:schemeClr val="tx1"/>
                </a:solidFill>
              </a:defRPr>
            </a:lvl1pPr>
            <a:lvl2pPr marL="457200" indent="0">
              <a:buFontTx/>
              <a:buNone/>
              <a:defRPr>
                <a:solidFill>
                  <a:schemeClr val="bg1"/>
                </a:solidFill>
              </a:defRPr>
            </a:lvl2pPr>
            <a:lvl3pPr marL="914400" indent="0">
              <a:buFontTx/>
              <a:buNone/>
              <a:defRPr>
                <a:solidFill>
                  <a:schemeClr val="bg1"/>
                </a:solidFill>
              </a:defRPr>
            </a:lvl3pPr>
            <a:lvl4pPr marL="1371600" indent="0">
              <a:buFontTx/>
              <a:buNone/>
              <a:defRPr>
                <a:solidFill>
                  <a:schemeClr val="bg1"/>
                </a:solidFill>
              </a:defRPr>
            </a:lvl4pPr>
            <a:lvl5pPr marL="1828800" indent="0">
              <a:buFontTx/>
              <a:buNone/>
              <a:defRPr>
                <a:solidFill>
                  <a:schemeClr val="bg1"/>
                </a:solidFill>
              </a:defRPr>
            </a:lvl5pPr>
          </a:lstStyle>
          <a:p>
            <a:r>
              <a:rPr lang="en-GB"/>
              <a:t>“Quote slide </a:t>
            </a:r>
            <a:r>
              <a:rPr lang="en-GB" err="1"/>
              <a:t>erumet</a:t>
            </a:r>
            <a:r>
              <a:rPr lang="en-GB"/>
              <a:t> </a:t>
            </a:r>
            <a:r>
              <a:rPr lang="en-GB" err="1"/>
              <a:t>facearc</a:t>
            </a:r>
            <a:r>
              <a:rPr lang="en-GB"/>
              <a:t> </a:t>
            </a:r>
            <a:r>
              <a:rPr lang="en-GB" err="1"/>
              <a:t>iliciis</a:t>
            </a:r>
            <a:r>
              <a:rPr lang="en-GB"/>
              <a:t> </a:t>
            </a:r>
            <a:r>
              <a:rPr lang="en-GB" err="1"/>
              <a:t>quam</a:t>
            </a:r>
            <a:r>
              <a:rPr lang="en-GB"/>
              <a:t> </a:t>
            </a:r>
            <a:r>
              <a:rPr lang="en-GB" err="1"/>
              <a:t>fase</a:t>
            </a:r>
            <a:r>
              <a:rPr lang="en-GB"/>
              <a:t> </a:t>
            </a:r>
            <a:r>
              <a:rPr lang="en-GB" err="1"/>
              <a:t>molorro</a:t>
            </a:r>
            <a:r>
              <a:rPr lang="en-GB"/>
              <a:t> ide </a:t>
            </a:r>
            <a:r>
              <a:rPr lang="en-GB" err="1"/>
              <a:t>sinctist</a:t>
            </a:r>
            <a:r>
              <a:rPr lang="en-GB"/>
              <a:t>, </a:t>
            </a:r>
            <a:r>
              <a:rPr lang="en-GB" err="1"/>
              <a:t>comnihicid</a:t>
            </a:r>
            <a:r>
              <a:rPr lang="en-GB"/>
              <a:t> </a:t>
            </a:r>
            <a:r>
              <a:rPr lang="en-GB" err="1"/>
              <a:t>ut</a:t>
            </a:r>
            <a:r>
              <a:rPr lang="en-GB"/>
              <a:t> </a:t>
            </a:r>
            <a:r>
              <a:rPr lang="en-GB" err="1"/>
              <a:t>harume</a:t>
            </a:r>
            <a:r>
              <a:rPr lang="en-GB"/>
              <a:t> </a:t>
            </a:r>
            <a:r>
              <a:rPr lang="en-GB" err="1"/>
              <a:t>conseri</a:t>
            </a:r>
            <a:r>
              <a:rPr lang="en-GB"/>
              <a:t> sit.”</a:t>
            </a:r>
          </a:p>
        </p:txBody>
      </p:sp>
      <p:sp>
        <p:nvSpPr>
          <p:cNvPr id="4" name="Title 1">
            <a:extLst>
              <a:ext uri="{FF2B5EF4-FFF2-40B4-BE49-F238E27FC236}">
                <a16:creationId xmlns:a16="http://schemas.microsoft.com/office/drawing/2014/main" id="{110334C2-41B2-C9AF-725F-7BB89A347E36}"/>
              </a:ext>
            </a:extLst>
          </p:cNvPr>
          <p:cNvSpPr>
            <a:spLocks noGrp="1"/>
          </p:cNvSpPr>
          <p:nvPr>
            <p:ph type="title" hasCustomPrompt="1"/>
          </p:nvPr>
        </p:nvSpPr>
        <p:spPr>
          <a:xfrm>
            <a:off x="2645264" y="5047470"/>
            <a:ext cx="6153322" cy="573059"/>
          </a:xfrm>
          <a:noFill/>
        </p:spPr>
        <p:txBody>
          <a:bodyPr>
            <a:noAutofit/>
          </a:bodyPr>
          <a:lstStyle>
            <a:lvl1pPr algn="ctr">
              <a:defRPr sz="1600">
                <a:solidFill>
                  <a:schemeClr val="tx1"/>
                </a:solidFill>
              </a:defRPr>
            </a:lvl1pPr>
          </a:lstStyle>
          <a:p>
            <a:r>
              <a:rPr lang="en-US"/>
              <a:t>Name of author lorem ipsum</a:t>
            </a:r>
          </a:p>
        </p:txBody>
      </p:sp>
      <p:cxnSp>
        <p:nvCxnSpPr>
          <p:cNvPr id="5" name="Straight Connector 4">
            <a:extLst>
              <a:ext uri="{FF2B5EF4-FFF2-40B4-BE49-F238E27FC236}">
                <a16:creationId xmlns:a16="http://schemas.microsoft.com/office/drawing/2014/main" id="{69496EF9-7295-48F3-7096-D482F8F67D77}"/>
              </a:ext>
            </a:extLst>
          </p:cNvPr>
          <p:cNvCxnSpPr>
            <a:cxnSpLocks/>
          </p:cNvCxnSpPr>
          <p:nvPr userDrawn="1"/>
        </p:nvCxnSpPr>
        <p:spPr>
          <a:xfrm>
            <a:off x="2645264" y="4804040"/>
            <a:ext cx="6153322" cy="0"/>
          </a:xfrm>
          <a:prstGeom prst="line">
            <a:avLst/>
          </a:prstGeom>
          <a:ln w="38100">
            <a:gradFill>
              <a:gsLst>
                <a:gs pos="0">
                  <a:schemeClr val="accent2"/>
                </a:gs>
                <a:gs pos="100000">
                  <a:schemeClr val="accent1"/>
                </a:gs>
              </a:gsLst>
              <a:lin ang="2700000" scaled="0"/>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21966198"/>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Impact slide - White">
    <p:spTree>
      <p:nvGrpSpPr>
        <p:cNvPr id="1" name=""/>
        <p:cNvGrpSpPr/>
        <p:nvPr/>
      </p:nvGrpSpPr>
      <p:grpSpPr>
        <a:xfrm>
          <a:off x="0" y="0"/>
          <a:ext cx="0" cy="0"/>
          <a:chOff x="0" y="0"/>
          <a:chExt cx="0" cy="0"/>
        </a:xfrm>
      </p:grpSpPr>
      <p:pic>
        <p:nvPicPr>
          <p:cNvPr id="5" name="Picture 4" descr="A blue dotted wave on a white background&#10;&#10;AI-generated content may be incorrect.">
            <a:extLst>
              <a:ext uri="{FF2B5EF4-FFF2-40B4-BE49-F238E27FC236}">
                <a16:creationId xmlns:a16="http://schemas.microsoft.com/office/drawing/2014/main" id="{4C0ABB71-BD3E-348E-B173-A7421EE2ECF5}"/>
              </a:ext>
            </a:extLst>
          </p:cNvPr>
          <p:cNvPicPr>
            <a:picLocks noChangeAspect="1"/>
          </p:cNvPicPr>
          <p:nvPr userDrawn="1"/>
        </p:nvPicPr>
        <p:blipFill>
          <a:blip r:embed="rId2">
            <a:alphaModFix amt="30000"/>
          </a:blip>
          <a:stretch>
            <a:fillRect/>
          </a:stretch>
        </p:blipFill>
        <p:spPr>
          <a:xfrm>
            <a:off x="8058" y="3428999"/>
            <a:ext cx="12183950" cy="3414044"/>
          </a:xfrm>
          <a:prstGeom prst="rect">
            <a:avLst/>
          </a:prstGeom>
        </p:spPr>
      </p:pic>
      <p:pic>
        <p:nvPicPr>
          <p:cNvPr id="10" name="Picture 9">
            <a:extLst>
              <a:ext uri="{FF2B5EF4-FFF2-40B4-BE49-F238E27FC236}">
                <a16:creationId xmlns:a16="http://schemas.microsoft.com/office/drawing/2014/main" id="{94CF2130-66F9-76DF-EAB5-AB2D2544F596}"/>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sp>
        <p:nvSpPr>
          <p:cNvPr id="2" name="Text Placeholder 12">
            <a:extLst>
              <a:ext uri="{FF2B5EF4-FFF2-40B4-BE49-F238E27FC236}">
                <a16:creationId xmlns:a16="http://schemas.microsoft.com/office/drawing/2014/main" id="{0BBF9A58-9C09-6FF7-A855-8F9BEA47C21C}"/>
              </a:ext>
            </a:extLst>
          </p:cNvPr>
          <p:cNvSpPr>
            <a:spLocks noGrp="1"/>
          </p:cNvSpPr>
          <p:nvPr>
            <p:ph type="body" sz="quarter" idx="13" hasCustomPrompt="1"/>
          </p:nvPr>
        </p:nvSpPr>
        <p:spPr>
          <a:xfrm>
            <a:off x="568083" y="1965325"/>
            <a:ext cx="11165936" cy="2927350"/>
          </a:xfrm>
          <a:ln>
            <a:noFill/>
          </a:ln>
        </p:spPr>
        <p:txBody>
          <a:bodyPr anchor="ctr">
            <a:normAutofit/>
          </a:bodyPr>
          <a:lstStyle>
            <a:lvl1pPr marL="0" indent="0" algn="ctr">
              <a:buFontTx/>
              <a:buNone/>
              <a:defRPr sz="4400">
                <a:solidFill>
                  <a:schemeClr val="tx1"/>
                </a:solidFill>
              </a:defRPr>
            </a:lvl1pPr>
            <a:lvl2pPr marL="457200" indent="0">
              <a:buFontTx/>
              <a:buNone/>
              <a:defRPr>
                <a:solidFill>
                  <a:schemeClr val="bg1"/>
                </a:solidFill>
              </a:defRPr>
            </a:lvl2pPr>
            <a:lvl3pPr marL="914400" indent="0">
              <a:buFontTx/>
              <a:buNone/>
              <a:defRPr>
                <a:solidFill>
                  <a:schemeClr val="bg1"/>
                </a:solidFill>
              </a:defRPr>
            </a:lvl3pPr>
            <a:lvl4pPr marL="1371600" indent="0">
              <a:buFontTx/>
              <a:buNone/>
              <a:defRPr>
                <a:solidFill>
                  <a:schemeClr val="bg1"/>
                </a:solidFill>
              </a:defRPr>
            </a:lvl4pPr>
            <a:lvl5pPr marL="1828800" indent="0">
              <a:buFontTx/>
              <a:buNone/>
              <a:defRPr>
                <a:solidFill>
                  <a:schemeClr val="bg1"/>
                </a:solidFill>
              </a:defRPr>
            </a:lvl5pPr>
          </a:lstStyle>
          <a:p>
            <a:r>
              <a:rPr lang="en-GB"/>
              <a:t>Impact slide please keep to 3 lines max  </a:t>
            </a:r>
            <a:r>
              <a:rPr lang="en-GB" err="1"/>
              <a:t>totam</a:t>
            </a:r>
            <a:r>
              <a:rPr lang="en-GB"/>
              <a:t> rem </a:t>
            </a:r>
            <a:r>
              <a:rPr lang="en-GB" err="1"/>
              <a:t>aperiam</a:t>
            </a:r>
            <a:r>
              <a:rPr lang="en-GB"/>
              <a:t>, </a:t>
            </a:r>
            <a:r>
              <a:rPr lang="en-GB" err="1"/>
              <a:t>eaque</a:t>
            </a:r>
            <a:r>
              <a:rPr lang="en-GB"/>
              <a:t> </a:t>
            </a:r>
            <a:r>
              <a:rPr lang="en-GB" err="1"/>
              <a:t>ipsa</a:t>
            </a:r>
            <a:r>
              <a:rPr lang="en-GB"/>
              <a:t> </a:t>
            </a:r>
            <a:r>
              <a:rPr lang="en-GB" err="1"/>
              <a:t>quae</a:t>
            </a:r>
            <a:r>
              <a:rPr lang="en-GB"/>
              <a:t> ab </a:t>
            </a:r>
            <a:r>
              <a:rPr lang="en-GB" err="1"/>
              <a:t>illo</a:t>
            </a:r>
            <a:r>
              <a:rPr lang="en-GB"/>
              <a:t> </a:t>
            </a:r>
            <a:r>
              <a:rPr lang="en-GB" err="1"/>
              <a:t>inventore</a:t>
            </a:r>
            <a:r>
              <a:rPr lang="en-GB"/>
              <a:t> </a:t>
            </a:r>
            <a:r>
              <a:rPr lang="en-GB" err="1"/>
              <a:t>veritatis</a:t>
            </a:r>
            <a:r>
              <a:rPr lang="en-GB"/>
              <a:t> et quasi </a:t>
            </a:r>
            <a:r>
              <a:rPr lang="en-GB" err="1"/>
              <a:t>architecto</a:t>
            </a:r>
            <a:endParaRPr lang="en-GB"/>
          </a:p>
        </p:txBody>
      </p:sp>
      <p:pic>
        <p:nvPicPr>
          <p:cNvPr id="3" name="Picture 2" descr="A close up of a logo&#10;&#10;Description automatically generated">
            <a:extLst>
              <a:ext uri="{FF2B5EF4-FFF2-40B4-BE49-F238E27FC236}">
                <a16:creationId xmlns:a16="http://schemas.microsoft.com/office/drawing/2014/main" id="{C56B818F-886C-C30E-3AAA-F3B07CCFBD04}"/>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Tree>
    <p:extLst>
      <p:ext uri="{BB962C8B-B14F-4D97-AF65-F5344CB8AC3E}">
        <p14:creationId xmlns:p14="http://schemas.microsoft.com/office/powerpoint/2010/main" val="1108634518"/>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1_Impact slide - White">
    <p:spTree>
      <p:nvGrpSpPr>
        <p:cNvPr id="1" name=""/>
        <p:cNvGrpSpPr/>
        <p:nvPr/>
      </p:nvGrpSpPr>
      <p:grpSpPr>
        <a:xfrm>
          <a:off x="0" y="0"/>
          <a:ext cx="0" cy="0"/>
          <a:chOff x="0" y="0"/>
          <a:chExt cx="0" cy="0"/>
        </a:xfrm>
      </p:grpSpPr>
      <p:pic>
        <p:nvPicPr>
          <p:cNvPr id="5" name="Picture 4" descr="A blue dotted wave on a white background&#10;&#10;AI-generated content may be incorrect.">
            <a:extLst>
              <a:ext uri="{FF2B5EF4-FFF2-40B4-BE49-F238E27FC236}">
                <a16:creationId xmlns:a16="http://schemas.microsoft.com/office/drawing/2014/main" id="{4C0ABB71-BD3E-348E-B173-A7421EE2ECF5}"/>
              </a:ext>
            </a:extLst>
          </p:cNvPr>
          <p:cNvPicPr>
            <a:picLocks noChangeAspect="1"/>
          </p:cNvPicPr>
          <p:nvPr userDrawn="1"/>
        </p:nvPicPr>
        <p:blipFill>
          <a:blip r:embed="rId2">
            <a:alphaModFix amt="30000"/>
          </a:blip>
          <a:stretch>
            <a:fillRect/>
          </a:stretch>
        </p:blipFill>
        <p:spPr>
          <a:xfrm>
            <a:off x="8058" y="3428999"/>
            <a:ext cx="12183950" cy="3414044"/>
          </a:xfrm>
          <a:prstGeom prst="rect">
            <a:avLst/>
          </a:prstGeom>
        </p:spPr>
      </p:pic>
      <p:pic>
        <p:nvPicPr>
          <p:cNvPr id="10" name="Picture 9">
            <a:extLst>
              <a:ext uri="{FF2B5EF4-FFF2-40B4-BE49-F238E27FC236}">
                <a16:creationId xmlns:a16="http://schemas.microsoft.com/office/drawing/2014/main" id="{94CF2130-66F9-76DF-EAB5-AB2D2544F596}"/>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3" name="Picture 2" descr="A close up of a logo&#10;&#10;Description automatically generated">
            <a:extLst>
              <a:ext uri="{FF2B5EF4-FFF2-40B4-BE49-F238E27FC236}">
                <a16:creationId xmlns:a16="http://schemas.microsoft.com/office/drawing/2014/main" id="{C56B818F-886C-C30E-3AAA-F3B07CCFBD04}"/>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4" name="Text Placeholder 12">
            <a:extLst>
              <a:ext uri="{FF2B5EF4-FFF2-40B4-BE49-F238E27FC236}">
                <a16:creationId xmlns:a16="http://schemas.microsoft.com/office/drawing/2014/main" id="{223E569D-4790-4FBA-E097-1EDC6DF38DF7}"/>
              </a:ext>
            </a:extLst>
          </p:cNvPr>
          <p:cNvSpPr>
            <a:spLocks noGrp="1"/>
          </p:cNvSpPr>
          <p:nvPr>
            <p:ph type="body" sz="quarter" idx="13" hasCustomPrompt="1"/>
          </p:nvPr>
        </p:nvSpPr>
        <p:spPr>
          <a:xfrm>
            <a:off x="568083" y="1965325"/>
            <a:ext cx="6445276" cy="2927350"/>
          </a:xfrm>
          <a:ln>
            <a:noFill/>
          </a:ln>
        </p:spPr>
        <p:txBody>
          <a:bodyPr anchor="ctr">
            <a:normAutofit/>
          </a:bodyPr>
          <a:lstStyle>
            <a:lvl1pPr marL="0" indent="0" algn="ctr">
              <a:buFontTx/>
              <a:buNone/>
              <a:defRPr sz="4400">
                <a:solidFill>
                  <a:schemeClr val="tx1"/>
                </a:solidFill>
              </a:defRPr>
            </a:lvl1pPr>
            <a:lvl2pPr marL="457200" indent="0">
              <a:buFontTx/>
              <a:buNone/>
              <a:defRPr>
                <a:solidFill>
                  <a:schemeClr val="bg1"/>
                </a:solidFill>
              </a:defRPr>
            </a:lvl2pPr>
            <a:lvl3pPr marL="914400" indent="0">
              <a:buFontTx/>
              <a:buNone/>
              <a:defRPr>
                <a:solidFill>
                  <a:schemeClr val="bg1"/>
                </a:solidFill>
              </a:defRPr>
            </a:lvl3pPr>
            <a:lvl4pPr marL="1371600" indent="0">
              <a:buFontTx/>
              <a:buNone/>
              <a:defRPr>
                <a:solidFill>
                  <a:schemeClr val="bg1"/>
                </a:solidFill>
              </a:defRPr>
            </a:lvl4pPr>
            <a:lvl5pPr marL="1828800" indent="0">
              <a:buFontTx/>
              <a:buNone/>
              <a:defRPr>
                <a:solidFill>
                  <a:schemeClr val="bg1"/>
                </a:solidFill>
              </a:defRPr>
            </a:lvl5pPr>
          </a:lstStyle>
          <a:p>
            <a:r>
              <a:rPr lang="en-GB"/>
              <a:t>Impact slide please keep to 3 lines max </a:t>
            </a:r>
            <a:r>
              <a:rPr lang="en-GB" err="1"/>
              <a:t>erumet</a:t>
            </a:r>
            <a:r>
              <a:rPr lang="en-GB"/>
              <a:t> </a:t>
            </a:r>
            <a:r>
              <a:rPr lang="en-GB" err="1"/>
              <a:t>facearc</a:t>
            </a:r>
            <a:r>
              <a:rPr lang="en-GB"/>
              <a:t> </a:t>
            </a:r>
            <a:r>
              <a:rPr lang="en-GB" err="1"/>
              <a:t>iliciis</a:t>
            </a:r>
            <a:r>
              <a:rPr lang="en-GB"/>
              <a:t> </a:t>
            </a:r>
            <a:r>
              <a:rPr lang="en-GB" err="1"/>
              <a:t>quam</a:t>
            </a:r>
            <a:r>
              <a:rPr lang="en-GB"/>
              <a:t> </a:t>
            </a:r>
            <a:r>
              <a:rPr lang="en-GB" err="1"/>
              <a:t>fase</a:t>
            </a:r>
            <a:r>
              <a:rPr lang="en-GB"/>
              <a:t> </a:t>
            </a:r>
          </a:p>
        </p:txBody>
      </p:sp>
    </p:spTree>
    <p:extLst>
      <p:ext uri="{BB962C8B-B14F-4D97-AF65-F5344CB8AC3E}">
        <p14:creationId xmlns:p14="http://schemas.microsoft.com/office/powerpoint/2010/main" val="2189567769"/>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Timeline 4 - White">
    <p:spTree>
      <p:nvGrpSpPr>
        <p:cNvPr id="1" name=""/>
        <p:cNvGrpSpPr/>
        <p:nvPr/>
      </p:nvGrpSpPr>
      <p:grpSpPr>
        <a:xfrm>
          <a:off x="0" y="0"/>
          <a:ext cx="0" cy="0"/>
          <a:chOff x="0" y="0"/>
          <a:chExt cx="0" cy="0"/>
        </a:xfrm>
      </p:grpSpPr>
      <p:sp>
        <p:nvSpPr>
          <p:cNvPr id="2" name="Rounded Rectangle 1">
            <a:extLst>
              <a:ext uri="{FF2B5EF4-FFF2-40B4-BE49-F238E27FC236}">
                <a16:creationId xmlns:a16="http://schemas.microsoft.com/office/drawing/2014/main" id="{B22E0453-6F1A-C1AC-3BED-D9C967DB9283}"/>
              </a:ext>
            </a:extLst>
          </p:cNvPr>
          <p:cNvSpPr/>
          <p:nvPr userDrawn="1"/>
        </p:nvSpPr>
        <p:spPr>
          <a:xfrm>
            <a:off x="419295" y="1356502"/>
            <a:ext cx="2734213" cy="4438940"/>
          </a:xfrm>
          <a:prstGeom prst="roundRect">
            <a:avLst>
              <a:gd name="adj" fmla="val 3047"/>
            </a:avLst>
          </a:prstGeom>
          <a:blipFill dpi="0" rotWithShape="1">
            <a:blip r:embed="rId2">
              <a:alphaModFix amt="29763"/>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ounded Rectangle 2">
            <a:extLst>
              <a:ext uri="{FF2B5EF4-FFF2-40B4-BE49-F238E27FC236}">
                <a16:creationId xmlns:a16="http://schemas.microsoft.com/office/drawing/2014/main" id="{9B7AAA09-A57E-43E4-83B4-8FB9DA76451A}"/>
              </a:ext>
            </a:extLst>
          </p:cNvPr>
          <p:cNvSpPr/>
          <p:nvPr userDrawn="1"/>
        </p:nvSpPr>
        <p:spPr>
          <a:xfrm>
            <a:off x="3275206" y="1356502"/>
            <a:ext cx="2734213" cy="4438940"/>
          </a:xfrm>
          <a:prstGeom prst="roundRect">
            <a:avLst>
              <a:gd name="adj" fmla="val 3047"/>
            </a:avLst>
          </a:prstGeom>
          <a:blipFill dpi="0" rotWithShape="1">
            <a:blip r:embed="rId2">
              <a:alphaModFix amt="29763"/>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ounded Rectangle 3">
            <a:extLst>
              <a:ext uri="{FF2B5EF4-FFF2-40B4-BE49-F238E27FC236}">
                <a16:creationId xmlns:a16="http://schemas.microsoft.com/office/drawing/2014/main" id="{04D029D8-E6AA-A40F-6E97-5BDD2DCAE873}"/>
              </a:ext>
            </a:extLst>
          </p:cNvPr>
          <p:cNvSpPr/>
          <p:nvPr userDrawn="1"/>
        </p:nvSpPr>
        <p:spPr>
          <a:xfrm>
            <a:off x="6131117" y="1356502"/>
            <a:ext cx="2734213" cy="4438940"/>
          </a:xfrm>
          <a:prstGeom prst="roundRect">
            <a:avLst>
              <a:gd name="adj" fmla="val 3047"/>
            </a:avLst>
          </a:prstGeom>
          <a:blipFill dpi="0" rotWithShape="1">
            <a:blip r:embed="rId2">
              <a:alphaModFix amt="29763"/>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ounded Rectangle 4">
            <a:extLst>
              <a:ext uri="{FF2B5EF4-FFF2-40B4-BE49-F238E27FC236}">
                <a16:creationId xmlns:a16="http://schemas.microsoft.com/office/drawing/2014/main" id="{3E589EE4-8A53-0CFC-9645-3E203C758CF1}"/>
              </a:ext>
            </a:extLst>
          </p:cNvPr>
          <p:cNvSpPr/>
          <p:nvPr userDrawn="1"/>
        </p:nvSpPr>
        <p:spPr>
          <a:xfrm>
            <a:off x="8987028" y="1356502"/>
            <a:ext cx="2734213" cy="4438940"/>
          </a:xfrm>
          <a:prstGeom prst="roundRect">
            <a:avLst>
              <a:gd name="adj" fmla="val 3047"/>
            </a:avLst>
          </a:prstGeom>
          <a:blipFill dpi="0" rotWithShape="1">
            <a:blip r:embed="rId2">
              <a:alphaModFix amt="29763"/>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D2865B02-EFD9-123E-3508-8E9739B59FEC}"/>
              </a:ext>
            </a:extLst>
          </p:cNvPr>
          <p:cNvSpPr/>
          <p:nvPr userDrawn="1"/>
        </p:nvSpPr>
        <p:spPr>
          <a:xfrm>
            <a:off x="201766" y="3785728"/>
            <a:ext cx="11718235" cy="2104433"/>
          </a:xfrm>
          <a:prstGeom prst="rect">
            <a:avLst/>
          </a:prstGeom>
          <a:gradFill>
            <a:gsLst>
              <a:gs pos="100000">
                <a:schemeClr val="bg1"/>
              </a:gs>
              <a:gs pos="82000">
                <a:schemeClr val="bg1"/>
              </a:gs>
              <a:gs pos="0">
                <a:schemeClr val="bg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Picture 5">
            <a:extLst>
              <a:ext uri="{FF2B5EF4-FFF2-40B4-BE49-F238E27FC236}">
                <a16:creationId xmlns:a16="http://schemas.microsoft.com/office/drawing/2014/main" id="{0432CC85-7494-E071-1A24-BA75D208F7E4}"/>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7" name="Picture 6" descr="A close up of a logo&#10;&#10;Description automatically generated">
            <a:extLst>
              <a:ext uri="{FF2B5EF4-FFF2-40B4-BE49-F238E27FC236}">
                <a16:creationId xmlns:a16="http://schemas.microsoft.com/office/drawing/2014/main" id="{2952E39E-DF64-9EDC-B54E-258736149C53}"/>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25" name="Slide Number Placeholder 5">
            <a:extLst>
              <a:ext uri="{FF2B5EF4-FFF2-40B4-BE49-F238E27FC236}">
                <a16:creationId xmlns:a16="http://schemas.microsoft.com/office/drawing/2014/main" id="{74DBA0F1-E6B0-CE6C-0CFA-ABC7ADC64A7F}"/>
              </a:ext>
            </a:extLst>
          </p:cNvPr>
          <p:cNvSpPr txBox="1">
            <a:spLocks/>
          </p:cNvSpPr>
          <p:nvPr userDrawn="1"/>
        </p:nvSpPr>
        <p:spPr>
          <a:xfrm>
            <a:off x="11338560" y="6282810"/>
            <a:ext cx="395459"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52F9E053-5A4F-2540-AD62-A97ECF7A1E13}" type="slidenum">
              <a:rPr lang="en-US" smtClean="0"/>
              <a:pPr/>
              <a:t>‹#›</a:t>
            </a:fld>
            <a:endParaRPr lang="en-US"/>
          </a:p>
        </p:txBody>
      </p:sp>
      <p:pic>
        <p:nvPicPr>
          <p:cNvPr id="26" name="Picture 25">
            <a:extLst>
              <a:ext uri="{FF2B5EF4-FFF2-40B4-BE49-F238E27FC236}">
                <a16:creationId xmlns:a16="http://schemas.microsoft.com/office/drawing/2014/main" id="{9D6C765D-38DA-135A-8CB5-93F64FD9BA15}"/>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27" name="Picture 26" descr="A close up of a logo&#10;&#10;Description automatically generated">
            <a:extLst>
              <a:ext uri="{FF2B5EF4-FFF2-40B4-BE49-F238E27FC236}">
                <a16:creationId xmlns:a16="http://schemas.microsoft.com/office/drawing/2014/main" id="{CD7B8E41-0E12-0385-8CB4-AF4799119868}"/>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28" name="Title 1">
            <a:extLst>
              <a:ext uri="{FF2B5EF4-FFF2-40B4-BE49-F238E27FC236}">
                <a16:creationId xmlns:a16="http://schemas.microsoft.com/office/drawing/2014/main" id="{73B7FAAA-3A82-6118-0D37-08C5B42C6E0F}"/>
              </a:ext>
            </a:extLst>
          </p:cNvPr>
          <p:cNvSpPr>
            <a:spLocks noGrp="1"/>
          </p:cNvSpPr>
          <p:nvPr>
            <p:ph type="title" hasCustomPrompt="1"/>
          </p:nvPr>
        </p:nvSpPr>
        <p:spPr>
          <a:xfrm>
            <a:off x="568083" y="438614"/>
            <a:ext cx="9967837" cy="670104"/>
          </a:xfrm>
        </p:spPr>
        <p:txBody>
          <a:bodyPr>
            <a:normAutofit/>
          </a:bodyPr>
          <a:lstStyle>
            <a:lvl1pPr>
              <a:defRPr sz="2800">
                <a:solidFill>
                  <a:schemeClr val="accent2"/>
                </a:solidFill>
              </a:defRPr>
            </a:lvl1pPr>
          </a:lstStyle>
          <a:p>
            <a:r>
              <a:rPr lang="en-US"/>
              <a:t>Slide title goes here</a:t>
            </a:r>
          </a:p>
        </p:txBody>
      </p:sp>
      <p:sp>
        <p:nvSpPr>
          <p:cNvPr id="8" name="Text Placeholder 18">
            <a:extLst>
              <a:ext uri="{FF2B5EF4-FFF2-40B4-BE49-F238E27FC236}">
                <a16:creationId xmlns:a16="http://schemas.microsoft.com/office/drawing/2014/main" id="{C1C0C02F-FE96-E9A8-77AE-79A861589743}"/>
              </a:ext>
            </a:extLst>
          </p:cNvPr>
          <p:cNvSpPr>
            <a:spLocks noGrp="1"/>
          </p:cNvSpPr>
          <p:nvPr>
            <p:ph type="body" sz="quarter" idx="13" hasCustomPrompt="1"/>
          </p:nvPr>
        </p:nvSpPr>
        <p:spPr>
          <a:xfrm>
            <a:off x="650395" y="1563523"/>
            <a:ext cx="2289175" cy="360000"/>
          </a:xfrm>
        </p:spPr>
        <p:txBody>
          <a:bodyPr>
            <a:noAutofit/>
          </a:bodyPr>
          <a:lstStyle>
            <a:lvl1pPr marL="0" indent="0">
              <a:buNone/>
              <a:defRPr sz="1600" b="1">
                <a:solidFill>
                  <a:schemeClr val="tx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1</a:t>
            </a:r>
            <a:endParaRPr lang="en-US"/>
          </a:p>
        </p:txBody>
      </p:sp>
      <p:sp>
        <p:nvSpPr>
          <p:cNvPr id="9" name="Text Placeholder 18">
            <a:extLst>
              <a:ext uri="{FF2B5EF4-FFF2-40B4-BE49-F238E27FC236}">
                <a16:creationId xmlns:a16="http://schemas.microsoft.com/office/drawing/2014/main" id="{3369E7FB-79B1-B1A8-886E-92950A05A5D7}"/>
              </a:ext>
            </a:extLst>
          </p:cNvPr>
          <p:cNvSpPr>
            <a:spLocks noGrp="1"/>
          </p:cNvSpPr>
          <p:nvPr>
            <p:ph type="body" sz="quarter" idx="14" hasCustomPrompt="1"/>
          </p:nvPr>
        </p:nvSpPr>
        <p:spPr>
          <a:xfrm>
            <a:off x="3520741" y="1577869"/>
            <a:ext cx="2289175" cy="360000"/>
          </a:xfrm>
        </p:spPr>
        <p:txBody>
          <a:bodyPr>
            <a:noAutofit/>
          </a:bodyPr>
          <a:lstStyle>
            <a:lvl1pPr marL="0" indent="0">
              <a:buNone/>
              <a:defRPr sz="1600" b="1">
                <a:solidFill>
                  <a:schemeClr val="tx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2</a:t>
            </a:r>
            <a:endParaRPr lang="en-US"/>
          </a:p>
        </p:txBody>
      </p:sp>
      <p:sp>
        <p:nvSpPr>
          <p:cNvPr id="10" name="Text Placeholder 18">
            <a:extLst>
              <a:ext uri="{FF2B5EF4-FFF2-40B4-BE49-F238E27FC236}">
                <a16:creationId xmlns:a16="http://schemas.microsoft.com/office/drawing/2014/main" id="{D635753E-19AA-0B45-11FA-1D80901BF512}"/>
              </a:ext>
            </a:extLst>
          </p:cNvPr>
          <p:cNvSpPr>
            <a:spLocks noGrp="1"/>
          </p:cNvSpPr>
          <p:nvPr>
            <p:ph type="body" sz="quarter" idx="15" hasCustomPrompt="1"/>
          </p:nvPr>
        </p:nvSpPr>
        <p:spPr>
          <a:xfrm>
            <a:off x="6371270" y="1563523"/>
            <a:ext cx="2289175" cy="360000"/>
          </a:xfrm>
        </p:spPr>
        <p:txBody>
          <a:bodyPr>
            <a:noAutofit/>
          </a:bodyPr>
          <a:lstStyle>
            <a:lvl1pPr marL="0" indent="0">
              <a:buNone/>
              <a:defRPr sz="1600" b="1">
                <a:solidFill>
                  <a:schemeClr val="tx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3</a:t>
            </a:r>
            <a:endParaRPr lang="en-US"/>
          </a:p>
        </p:txBody>
      </p:sp>
      <p:sp>
        <p:nvSpPr>
          <p:cNvPr id="11" name="Text Placeholder 18">
            <a:extLst>
              <a:ext uri="{FF2B5EF4-FFF2-40B4-BE49-F238E27FC236}">
                <a16:creationId xmlns:a16="http://schemas.microsoft.com/office/drawing/2014/main" id="{2570658A-3826-A8B7-F17F-236A441C3542}"/>
              </a:ext>
            </a:extLst>
          </p:cNvPr>
          <p:cNvSpPr>
            <a:spLocks noGrp="1"/>
          </p:cNvSpPr>
          <p:nvPr>
            <p:ph type="body" sz="quarter" idx="16" hasCustomPrompt="1"/>
          </p:nvPr>
        </p:nvSpPr>
        <p:spPr>
          <a:xfrm>
            <a:off x="9238609" y="1559980"/>
            <a:ext cx="2289175" cy="360000"/>
          </a:xfrm>
        </p:spPr>
        <p:txBody>
          <a:bodyPr>
            <a:noAutofit/>
          </a:bodyPr>
          <a:lstStyle>
            <a:lvl1pPr marL="0" indent="0">
              <a:buNone/>
              <a:defRPr sz="1600" b="1">
                <a:solidFill>
                  <a:schemeClr val="tx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4</a:t>
            </a:r>
            <a:endParaRPr lang="en-US"/>
          </a:p>
        </p:txBody>
      </p:sp>
      <p:sp>
        <p:nvSpPr>
          <p:cNvPr id="12" name="Content Placeholder 23">
            <a:extLst>
              <a:ext uri="{FF2B5EF4-FFF2-40B4-BE49-F238E27FC236}">
                <a16:creationId xmlns:a16="http://schemas.microsoft.com/office/drawing/2014/main" id="{BDB4D1BE-CB04-6C26-DF73-15DDDB1B154A}"/>
              </a:ext>
            </a:extLst>
          </p:cNvPr>
          <p:cNvSpPr>
            <a:spLocks noGrp="1"/>
          </p:cNvSpPr>
          <p:nvPr>
            <p:ph sz="quarter" idx="17"/>
          </p:nvPr>
        </p:nvSpPr>
        <p:spPr>
          <a:xfrm>
            <a:off x="650927" y="2165728"/>
            <a:ext cx="2289175" cy="1620000"/>
          </a:xfrm>
        </p:spPr>
        <p:txBody>
          <a:bodyPr>
            <a:noAutofit/>
          </a:bodyPr>
          <a:lstStyle>
            <a:lvl1pPr>
              <a:buClr>
                <a:schemeClr val="accent1"/>
              </a:buClr>
              <a:defRPr sz="1400">
                <a:solidFill>
                  <a:schemeClr val="tx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13" name="Content Placeholder 23">
            <a:extLst>
              <a:ext uri="{FF2B5EF4-FFF2-40B4-BE49-F238E27FC236}">
                <a16:creationId xmlns:a16="http://schemas.microsoft.com/office/drawing/2014/main" id="{B332CACA-2A69-8696-E2DB-9399B4E96D0C}"/>
              </a:ext>
            </a:extLst>
          </p:cNvPr>
          <p:cNvSpPr>
            <a:spLocks noGrp="1"/>
          </p:cNvSpPr>
          <p:nvPr>
            <p:ph sz="quarter" idx="18"/>
          </p:nvPr>
        </p:nvSpPr>
        <p:spPr>
          <a:xfrm>
            <a:off x="3506307" y="2165728"/>
            <a:ext cx="2289175" cy="1620000"/>
          </a:xfrm>
        </p:spPr>
        <p:txBody>
          <a:bodyPr>
            <a:noAutofit/>
          </a:bodyPr>
          <a:lstStyle>
            <a:lvl1pPr>
              <a:buClr>
                <a:schemeClr val="accent1"/>
              </a:buClr>
              <a:defRPr sz="1400">
                <a:solidFill>
                  <a:schemeClr val="tx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14" name="Content Placeholder 23">
            <a:extLst>
              <a:ext uri="{FF2B5EF4-FFF2-40B4-BE49-F238E27FC236}">
                <a16:creationId xmlns:a16="http://schemas.microsoft.com/office/drawing/2014/main" id="{2FE218CC-0F47-898B-EA38-BA70D265CC43}"/>
              </a:ext>
            </a:extLst>
          </p:cNvPr>
          <p:cNvSpPr>
            <a:spLocks noGrp="1"/>
          </p:cNvSpPr>
          <p:nvPr>
            <p:ph sz="quarter" idx="19"/>
          </p:nvPr>
        </p:nvSpPr>
        <p:spPr>
          <a:xfrm>
            <a:off x="6371269" y="2165728"/>
            <a:ext cx="2289175" cy="1620000"/>
          </a:xfrm>
        </p:spPr>
        <p:txBody>
          <a:bodyPr>
            <a:noAutofit/>
          </a:bodyPr>
          <a:lstStyle>
            <a:lvl1pPr>
              <a:buClr>
                <a:schemeClr val="accent1"/>
              </a:buClr>
              <a:defRPr sz="1400">
                <a:solidFill>
                  <a:schemeClr val="tx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15" name="Content Placeholder 23">
            <a:extLst>
              <a:ext uri="{FF2B5EF4-FFF2-40B4-BE49-F238E27FC236}">
                <a16:creationId xmlns:a16="http://schemas.microsoft.com/office/drawing/2014/main" id="{02AC5D3E-8D02-D596-CABE-8BAEEB61C1CC}"/>
              </a:ext>
            </a:extLst>
          </p:cNvPr>
          <p:cNvSpPr>
            <a:spLocks noGrp="1"/>
          </p:cNvSpPr>
          <p:nvPr>
            <p:ph sz="quarter" idx="20"/>
          </p:nvPr>
        </p:nvSpPr>
        <p:spPr>
          <a:xfrm>
            <a:off x="9236231" y="2165728"/>
            <a:ext cx="2289175" cy="1620000"/>
          </a:xfrm>
        </p:spPr>
        <p:txBody>
          <a:bodyPr>
            <a:noAutofit/>
          </a:bodyPr>
          <a:lstStyle>
            <a:lvl1pPr>
              <a:buClr>
                <a:schemeClr val="accent1"/>
              </a:buClr>
              <a:defRPr sz="1400">
                <a:solidFill>
                  <a:schemeClr val="tx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16" name="Content Placeholder 23">
            <a:extLst>
              <a:ext uri="{FF2B5EF4-FFF2-40B4-BE49-F238E27FC236}">
                <a16:creationId xmlns:a16="http://schemas.microsoft.com/office/drawing/2014/main" id="{EE3AAADD-5210-6CDD-34C3-93F63E9470C8}"/>
              </a:ext>
            </a:extLst>
          </p:cNvPr>
          <p:cNvSpPr>
            <a:spLocks noGrp="1"/>
          </p:cNvSpPr>
          <p:nvPr>
            <p:ph sz="quarter" idx="21"/>
          </p:nvPr>
        </p:nvSpPr>
        <p:spPr>
          <a:xfrm>
            <a:off x="650395" y="3943026"/>
            <a:ext cx="2289175" cy="1620000"/>
          </a:xfrm>
        </p:spPr>
        <p:txBody>
          <a:bodyPr>
            <a:noAutofit/>
          </a:bodyPr>
          <a:lstStyle>
            <a:lvl1pPr>
              <a:buClr>
                <a:schemeClr val="accent1"/>
              </a:buClr>
              <a:defRPr sz="1400">
                <a:solidFill>
                  <a:schemeClr val="tx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17" name="Content Placeholder 23">
            <a:extLst>
              <a:ext uri="{FF2B5EF4-FFF2-40B4-BE49-F238E27FC236}">
                <a16:creationId xmlns:a16="http://schemas.microsoft.com/office/drawing/2014/main" id="{83AA47C6-7F2F-7DCE-ED35-31CC05926E2E}"/>
              </a:ext>
            </a:extLst>
          </p:cNvPr>
          <p:cNvSpPr>
            <a:spLocks noGrp="1"/>
          </p:cNvSpPr>
          <p:nvPr>
            <p:ph sz="quarter" idx="22"/>
          </p:nvPr>
        </p:nvSpPr>
        <p:spPr>
          <a:xfrm>
            <a:off x="3506306" y="3943026"/>
            <a:ext cx="2289175" cy="1620000"/>
          </a:xfrm>
        </p:spPr>
        <p:txBody>
          <a:bodyPr>
            <a:noAutofit/>
          </a:bodyPr>
          <a:lstStyle>
            <a:lvl1pPr>
              <a:buClr>
                <a:schemeClr val="accent1"/>
              </a:buClr>
              <a:defRPr sz="1400">
                <a:solidFill>
                  <a:schemeClr val="tx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18" name="Content Placeholder 23">
            <a:extLst>
              <a:ext uri="{FF2B5EF4-FFF2-40B4-BE49-F238E27FC236}">
                <a16:creationId xmlns:a16="http://schemas.microsoft.com/office/drawing/2014/main" id="{DC9AEA7C-5B5B-7385-ED65-5D3752190E89}"/>
              </a:ext>
            </a:extLst>
          </p:cNvPr>
          <p:cNvSpPr>
            <a:spLocks noGrp="1"/>
          </p:cNvSpPr>
          <p:nvPr>
            <p:ph sz="quarter" idx="23"/>
          </p:nvPr>
        </p:nvSpPr>
        <p:spPr>
          <a:xfrm>
            <a:off x="6371268" y="3943026"/>
            <a:ext cx="2289175" cy="1620000"/>
          </a:xfrm>
        </p:spPr>
        <p:txBody>
          <a:bodyPr>
            <a:noAutofit/>
          </a:bodyPr>
          <a:lstStyle>
            <a:lvl1pPr>
              <a:buClr>
                <a:schemeClr val="accent1"/>
              </a:buClr>
              <a:defRPr sz="1400">
                <a:solidFill>
                  <a:schemeClr val="tx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19" name="Content Placeholder 23">
            <a:extLst>
              <a:ext uri="{FF2B5EF4-FFF2-40B4-BE49-F238E27FC236}">
                <a16:creationId xmlns:a16="http://schemas.microsoft.com/office/drawing/2014/main" id="{B3F57950-FB06-0937-7386-48C378A2DEF5}"/>
              </a:ext>
            </a:extLst>
          </p:cNvPr>
          <p:cNvSpPr>
            <a:spLocks noGrp="1"/>
          </p:cNvSpPr>
          <p:nvPr>
            <p:ph sz="quarter" idx="24"/>
          </p:nvPr>
        </p:nvSpPr>
        <p:spPr>
          <a:xfrm>
            <a:off x="9253863" y="3943026"/>
            <a:ext cx="2289175" cy="1620000"/>
          </a:xfrm>
        </p:spPr>
        <p:txBody>
          <a:bodyPr>
            <a:noAutofit/>
          </a:bodyPr>
          <a:lstStyle>
            <a:lvl1pPr>
              <a:buClr>
                <a:schemeClr val="accent1"/>
              </a:buClr>
              <a:defRPr sz="1400">
                <a:solidFill>
                  <a:schemeClr val="tx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Tree>
    <p:extLst>
      <p:ext uri="{BB962C8B-B14F-4D97-AF65-F5344CB8AC3E}">
        <p14:creationId xmlns:p14="http://schemas.microsoft.com/office/powerpoint/2010/main" val="377183999"/>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Timeline 3 - White">
    <p:spTree>
      <p:nvGrpSpPr>
        <p:cNvPr id="1" name=""/>
        <p:cNvGrpSpPr/>
        <p:nvPr/>
      </p:nvGrpSpPr>
      <p:grpSpPr>
        <a:xfrm>
          <a:off x="0" y="0"/>
          <a:ext cx="0" cy="0"/>
          <a:chOff x="0" y="0"/>
          <a:chExt cx="0" cy="0"/>
        </a:xfrm>
      </p:grpSpPr>
      <p:sp>
        <p:nvSpPr>
          <p:cNvPr id="5" name="Rounded Rectangle 4">
            <a:extLst>
              <a:ext uri="{FF2B5EF4-FFF2-40B4-BE49-F238E27FC236}">
                <a16:creationId xmlns:a16="http://schemas.microsoft.com/office/drawing/2014/main" id="{A16B5F04-3215-F456-3D8B-8FFE13EB359E}"/>
              </a:ext>
            </a:extLst>
          </p:cNvPr>
          <p:cNvSpPr/>
          <p:nvPr userDrawn="1"/>
        </p:nvSpPr>
        <p:spPr>
          <a:xfrm>
            <a:off x="568083" y="1356502"/>
            <a:ext cx="3446635" cy="4370624"/>
          </a:xfrm>
          <a:prstGeom prst="roundRect">
            <a:avLst>
              <a:gd name="adj" fmla="val 1332"/>
            </a:avLst>
          </a:prstGeom>
          <a:blipFill dpi="0" rotWithShape="1">
            <a:blip r:embed="rId2">
              <a:alphaModFix amt="29967"/>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ounded Rectangle 8">
            <a:extLst>
              <a:ext uri="{FF2B5EF4-FFF2-40B4-BE49-F238E27FC236}">
                <a16:creationId xmlns:a16="http://schemas.microsoft.com/office/drawing/2014/main" id="{29DFC9F2-3846-A18C-26DF-7673DAB2E776}"/>
              </a:ext>
            </a:extLst>
          </p:cNvPr>
          <p:cNvSpPr/>
          <p:nvPr userDrawn="1"/>
        </p:nvSpPr>
        <p:spPr>
          <a:xfrm>
            <a:off x="4260691" y="1356502"/>
            <a:ext cx="3446635" cy="4370624"/>
          </a:xfrm>
          <a:prstGeom prst="roundRect">
            <a:avLst>
              <a:gd name="adj" fmla="val 1332"/>
            </a:avLst>
          </a:prstGeom>
          <a:blipFill dpi="0" rotWithShape="1">
            <a:blip r:embed="rId2">
              <a:alphaModFix amt="29967"/>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 name="Rounded Rectangle 9">
            <a:extLst>
              <a:ext uri="{FF2B5EF4-FFF2-40B4-BE49-F238E27FC236}">
                <a16:creationId xmlns:a16="http://schemas.microsoft.com/office/drawing/2014/main" id="{E489C626-273B-EDFB-001E-B5F109FD1083}"/>
              </a:ext>
            </a:extLst>
          </p:cNvPr>
          <p:cNvSpPr/>
          <p:nvPr userDrawn="1"/>
        </p:nvSpPr>
        <p:spPr>
          <a:xfrm>
            <a:off x="7921775" y="1356502"/>
            <a:ext cx="3446635" cy="4370624"/>
          </a:xfrm>
          <a:prstGeom prst="roundRect">
            <a:avLst>
              <a:gd name="adj" fmla="val 1332"/>
            </a:avLst>
          </a:prstGeom>
          <a:blipFill dpi="0" rotWithShape="1">
            <a:blip r:embed="rId2">
              <a:alphaModFix amt="29967"/>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8A0EE911-22AD-CF29-5AB8-653199D0003B}"/>
              </a:ext>
            </a:extLst>
          </p:cNvPr>
          <p:cNvSpPr/>
          <p:nvPr userDrawn="1"/>
        </p:nvSpPr>
        <p:spPr>
          <a:xfrm>
            <a:off x="201766" y="2165728"/>
            <a:ext cx="11718235" cy="3692497"/>
          </a:xfrm>
          <a:prstGeom prst="rect">
            <a:avLst/>
          </a:prstGeom>
          <a:gradFill>
            <a:gsLst>
              <a:gs pos="100000">
                <a:schemeClr val="bg1"/>
              </a:gs>
              <a:gs pos="82000">
                <a:schemeClr val="bg1"/>
              </a:gs>
              <a:gs pos="0">
                <a:schemeClr val="bg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Picture 5">
            <a:extLst>
              <a:ext uri="{FF2B5EF4-FFF2-40B4-BE49-F238E27FC236}">
                <a16:creationId xmlns:a16="http://schemas.microsoft.com/office/drawing/2014/main" id="{0432CC85-7494-E071-1A24-BA75D208F7E4}"/>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7" name="Picture 6" descr="A close up of a logo&#10;&#10;Description automatically generated">
            <a:extLst>
              <a:ext uri="{FF2B5EF4-FFF2-40B4-BE49-F238E27FC236}">
                <a16:creationId xmlns:a16="http://schemas.microsoft.com/office/drawing/2014/main" id="{2952E39E-DF64-9EDC-B54E-258736149C53}"/>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2" name="Title 1">
            <a:extLst>
              <a:ext uri="{FF2B5EF4-FFF2-40B4-BE49-F238E27FC236}">
                <a16:creationId xmlns:a16="http://schemas.microsoft.com/office/drawing/2014/main" id="{B428D751-C35F-02A7-993A-78B6C5D7251C}"/>
              </a:ext>
            </a:extLst>
          </p:cNvPr>
          <p:cNvSpPr>
            <a:spLocks noGrp="1"/>
          </p:cNvSpPr>
          <p:nvPr>
            <p:ph type="title" hasCustomPrompt="1"/>
          </p:nvPr>
        </p:nvSpPr>
        <p:spPr>
          <a:xfrm>
            <a:off x="568083" y="438614"/>
            <a:ext cx="9967837" cy="670104"/>
          </a:xfrm>
        </p:spPr>
        <p:txBody>
          <a:bodyPr>
            <a:normAutofit/>
          </a:bodyPr>
          <a:lstStyle>
            <a:lvl1pPr>
              <a:defRPr sz="2800">
                <a:solidFill>
                  <a:schemeClr val="accent2"/>
                </a:solidFill>
              </a:defRPr>
            </a:lvl1pPr>
          </a:lstStyle>
          <a:p>
            <a:r>
              <a:rPr lang="en-US"/>
              <a:t>Slide title goes here</a:t>
            </a:r>
          </a:p>
        </p:txBody>
      </p:sp>
      <p:sp>
        <p:nvSpPr>
          <p:cNvPr id="17" name="Text Placeholder 18">
            <a:extLst>
              <a:ext uri="{FF2B5EF4-FFF2-40B4-BE49-F238E27FC236}">
                <a16:creationId xmlns:a16="http://schemas.microsoft.com/office/drawing/2014/main" id="{5F49319C-B488-C08B-7956-16D931036A06}"/>
              </a:ext>
            </a:extLst>
          </p:cNvPr>
          <p:cNvSpPr>
            <a:spLocks noGrp="1"/>
          </p:cNvSpPr>
          <p:nvPr>
            <p:ph type="body" sz="quarter" idx="13" hasCustomPrompt="1"/>
          </p:nvPr>
        </p:nvSpPr>
        <p:spPr>
          <a:xfrm>
            <a:off x="750350" y="1563523"/>
            <a:ext cx="3060000" cy="360000"/>
          </a:xfrm>
        </p:spPr>
        <p:txBody>
          <a:bodyPr>
            <a:noAutofit/>
          </a:bodyPr>
          <a:lstStyle>
            <a:lvl1pPr marL="0" indent="0">
              <a:buNone/>
              <a:defRPr sz="1600" b="1">
                <a:solidFill>
                  <a:schemeClr val="tx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1</a:t>
            </a:r>
            <a:endParaRPr lang="en-US"/>
          </a:p>
        </p:txBody>
      </p:sp>
      <p:sp>
        <p:nvSpPr>
          <p:cNvPr id="18" name="Content Placeholder 23">
            <a:extLst>
              <a:ext uri="{FF2B5EF4-FFF2-40B4-BE49-F238E27FC236}">
                <a16:creationId xmlns:a16="http://schemas.microsoft.com/office/drawing/2014/main" id="{65D7012A-42D6-2FE1-0197-947CA59133CF}"/>
              </a:ext>
            </a:extLst>
          </p:cNvPr>
          <p:cNvSpPr>
            <a:spLocks noGrp="1"/>
          </p:cNvSpPr>
          <p:nvPr>
            <p:ph sz="quarter" idx="17"/>
          </p:nvPr>
        </p:nvSpPr>
        <p:spPr>
          <a:xfrm>
            <a:off x="750882" y="2165728"/>
            <a:ext cx="3060000" cy="1620000"/>
          </a:xfrm>
        </p:spPr>
        <p:txBody>
          <a:bodyPr>
            <a:noAutofit/>
          </a:bodyPr>
          <a:lstStyle>
            <a:lvl1pPr>
              <a:buClr>
                <a:schemeClr val="accent1"/>
              </a:buClr>
              <a:defRPr sz="1400">
                <a:solidFill>
                  <a:schemeClr val="tx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20" name="Content Placeholder 23">
            <a:extLst>
              <a:ext uri="{FF2B5EF4-FFF2-40B4-BE49-F238E27FC236}">
                <a16:creationId xmlns:a16="http://schemas.microsoft.com/office/drawing/2014/main" id="{0D7010BE-4C45-C40B-6FC6-69F22FB0CDF4}"/>
              </a:ext>
            </a:extLst>
          </p:cNvPr>
          <p:cNvSpPr>
            <a:spLocks noGrp="1"/>
          </p:cNvSpPr>
          <p:nvPr>
            <p:ph sz="quarter" idx="21"/>
          </p:nvPr>
        </p:nvSpPr>
        <p:spPr>
          <a:xfrm>
            <a:off x="750350" y="3943026"/>
            <a:ext cx="3060000" cy="1620000"/>
          </a:xfrm>
        </p:spPr>
        <p:txBody>
          <a:bodyPr>
            <a:noAutofit/>
          </a:bodyPr>
          <a:lstStyle>
            <a:lvl1pPr>
              <a:buClr>
                <a:schemeClr val="accent1"/>
              </a:buClr>
              <a:defRPr sz="1400">
                <a:solidFill>
                  <a:schemeClr val="tx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21" name="Text Placeholder 18">
            <a:extLst>
              <a:ext uri="{FF2B5EF4-FFF2-40B4-BE49-F238E27FC236}">
                <a16:creationId xmlns:a16="http://schemas.microsoft.com/office/drawing/2014/main" id="{9BC67549-DFEC-88F8-6D1C-BE4D157C8BBA}"/>
              </a:ext>
            </a:extLst>
          </p:cNvPr>
          <p:cNvSpPr>
            <a:spLocks noGrp="1"/>
          </p:cNvSpPr>
          <p:nvPr>
            <p:ph type="body" sz="quarter" idx="22" hasCustomPrompt="1"/>
          </p:nvPr>
        </p:nvSpPr>
        <p:spPr>
          <a:xfrm>
            <a:off x="4442524" y="1563523"/>
            <a:ext cx="3060000" cy="360000"/>
          </a:xfrm>
        </p:spPr>
        <p:txBody>
          <a:bodyPr>
            <a:noAutofit/>
          </a:bodyPr>
          <a:lstStyle>
            <a:lvl1pPr marL="0" indent="0">
              <a:buNone/>
              <a:defRPr sz="1600" b="1">
                <a:solidFill>
                  <a:schemeClr val="tx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2</a:t>
            </a:r>
            <a:endParaRPr lang="en-US"/>
          </a:p>
        </p:txBody>
      </p:sp>
      <p:sp>
        <p:nvSpPr>
          <p:cNvPr id="22" name="Text Placeholder 18">
            <a:extLst>
              <a:ext uri="{FF2B5EF4-FFF2-40B4-BE49-F238E27FC236}">
                <a16:creationId xmlns:a16="http://schemas.microsoft.com/office/drawing/2014/main" id="{FAFC0A48-C53F-8B6E-C316-CD9870C0C206}"/>
              </a:ext>
            </a:extLst>
          </p:cNvPr>
          <p:cNvSpPr>
            <a:spLocks noGrp="1"/>
          </p:cNvSpPr>
          <p:nvPr>
            <p:ph type="body" sz="quarter" idx="25" hasCustomPrompt="1"/>
          </p:nvPr>
        </p:nvSpPr>
        <p:spPr>
          <a:xfrm>
            <a:off x="8131657" y="1563523"/>
            <a:ext cx="3060000" cy="360000"/>
          </a:xfrm>
        </p:spPr>
        <p:txBody>
          <a:bodyPr>
            <a:noAutofit/>
          </a:bodyPr>
          <a:lstStyle>
            <a:lvl1pPr marL="0" indent="0">
              <a:buNone/>
              <a:defRPr sz="1600" b="1">
                <a:solidFill>
                  <a:schemeClr val="tx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3</a:t>
            </a:r>
            <a:endParaRPr lang="en-US"/>
          </a:p>
        </p:txBody>
      </p:sp>
      <p:sp>
        <p:nvSpPr>
          <p:cNvPr id="23" name="Content Placeholder 23">
            <a:extLst>
              <a:ext uri="{FF2B5EF4-FFF2-40B4-BE49-F238E27FC236}">
                <a16:creationId xmlns:a16="http://schemas.microsoft.com/office/drawing/2014/main" id="{15583AC3-AB43-2C5A-81F1-BDD5E21D64CB}"/>
              </a:ext>
            </a:extLst>
          </p:cNvPr>
          <p:cNvSpPr>
            <a:spLocks noGrp="1"/>
          </p:cNvSpPr>
          <p:nvPr>
            <p:ph sz="quarter" idx="26"/>
          </p:nvPr>
        </p:nvSpPr>
        <p:spPr>
          <a:xfrm>
            <a:off x="4443056" y="2165728"/>
            <a:ext cx="3060000" cy="1620000"/>
          </a:xfrm>
        </p:spPr>
        <p:txBody>
          <a:bodyPr>
            <a:noAutofit/>
          </a:bodyPr>
          <a:lstStyle>
            <a:lvl1pPr>
              <a:buClr>
                <a:schemeClr val="accent1"/>
              </a:buClr>
              <a:defRPr sz="1400">
                <a:solidFill>
                  <a:schemeClr val="tx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25" name="Content Placeholder 23">
            <a:extLst>
              <a:ext uri="{FF2B5EF4-FFF2-40B4-BE49-F238E27FC236}">
                <a16:creationId xmlns:a16="http://schemas.microsoft.com/office/drawing/2014/main" id="{0BB8F725-62B9-F208-BBB5-A35757A8E593}"/>
              </a:ext>
            </a:extLst>
          </p:cNvPr>
          <p:cNvSpPr>
            <a:spLocks noGrp="1"/>
          </p:cNvSpPr>
          <p:nvPr>
            <p:ph sz="quarter" idx="27"/>
          </p:nvPr>
        </p:nvSpPr>
        <p:spPr>
          <a:xfrm>
            <a:off x="4442524" y="3943026"/>
            <a:ext cx="3060000" cy="1620000"/>
          </a:xfrm>
        </p:spPr>
        <p:txBody>
          <a:bodyPr>
            <a:noAutofit/>
          </a:bodyPr>
          <a:lstStyle>
            <a:lvl1pPr>
              <a:buClr>
                <a:schemeClr val="accent1"/>
              </a:buClr>
              <a:defRPr sz="1400">
                <a:solidFill>
                  <a:schemeClr val="tx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26" name="Content Placeholder 23">
            <a:extLst>
              <a:ext uri="{FF2B5EF4-FFF2-40B4-BE49-F238E27FC236}">
                <a16:creationId xmlns:a16="http://schemas.microsoft.com/office/drawing/2014/main" id="{73974A6E-93DA-E48E-A31B-00FAC2B4AEFD}"/>
              </a:ext>
            </a:extLst>
          </p:cNvPr>
          <p:cNvSpPr>
            <a:spLocks noGrp="1"/>
          </p:cNvSpPr>
          <p:nvPr>
            <p:ph sz="quarter" idx="28"/>
          </p:nvPr>
        </p:nvSpPr>
        <p:spPr>
          <a:xfrm>
            <a:off x="8100783" y="2165728"/>
            <a:ext cx="3060000" cy="1620000"/>
          </a:xfrm>
        </p:spPr>
        <p:txBody>
          <a:bodyPr>
            <a:noAutofit/>
          </a:bodyPr>
          <a:lstStyle>
            <a:lvl1pPr>
              <a:buClr>
                <a:schemeClr val="accent1"/>
              </a:buClr>
              <a:defRPr sz="1400">
                <a:solidFill>
                  <a:schemeClr val="tx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27" name="Content Placeholder 23">
            <a:extLst>
              <a:ext uri="{FF2B5EF4-FFF2-40B4-BE49-F238E27FC236}">
                <a16:creationId xmlns:a16="http://schemas.microsoft.com/office/drawing/2014/main" id="{C23CD1A1-AFD6-5A74-79F3-65A0F49F7765}"/>
              </a:ext>
            </a:extLst>
          </p:cNvPr>
          <p:cNvSpPr>
            <a:spLocks noGrp="1"/>
          </p:cNvSpPr>
          <p:nvPr>
            <p:ph sz="quarter" idx="29"/>
          </p:nvPr>
        </p:nvSpPr>
        <p:spPr>
          <a:xfrm>
            <a:off x="8100251" y="3943026"/>
            <a:ext cx="3060000" cy="1620000"/>
          </a:xfrm>
        </p:spPr>
        <p:txBody>
          <a:bodyPr>
            <a:noAutofit/>
          </a:bodyPr>
          <a:lstStyle>
            <a:lvl1pPr>
              <a:buClr>
                <a:schemeClr val="accent1"/>
              </a:buClr>
              <a:defRPr sz="1400">
                <a:solidFill>
                  <a:schemeClr val="tx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Tree>
    <p:extLst>
      <p:ext uri="{BB962C8B-B14F-4D97-AF65-F5344CB8AC3E}">
        <p14:creationId xmlns:p14="http://schemas.microsoft.com/office/powerpoint/2010/main" val="3220843917"/>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2_Timeline 3 - Navy">
    <p:spTree>
      <p:nvGrpSpPr>
        <p:cNvPr id="1" name=""/>
        <p:cNvGrpSpPr/>
        <p:nvPr/>
      </p:nvGrpSpPr>
      <p:grpSpPr>
        <a:xfrm>
          <a:off x="0" y="0"/>
          <a:ext cx="0" cy="0"/>
          <a:chOff x="0" y="0"/>
          <a:chExt cx="0" cy="0"/>
        </a:xfrm>
      </p:grpSpPr>
      <p:sp>
        <p:nvSpPr>
          <p:cNvPr id="5" name="Rounded Rectangle 4">
            <a:extLst>
              <a:ext uri="{FF2B5EF4-FFF2-40B4-BE49-F238E27FC236}">
                <a16:creationId xmlns:a16="http://schemas.microsoft.com/office/drawing/2014/main" id="{68D567A4-6993-1AEB-C875-4C21C7494825}"/>
              </a:ext>
            </a:extLst>
          </p:cNvPr>
          <p:cNvSpPr/>
          <p:nvPr userDrawn="1"/>
        </p:nvSpPr>
        <p:spPr>
          <a:xfrm>
            <a:off x="568083" y="1356503"/>
            <a:ext cx="5144566" cy="2155412"/>
          </a:xfrm>
          <a:prstGeom prst="roundRect">
            <a:avLst>
              <a:gd name="adj" fmla="val 1332"/>
            </a:avLst>
          </a:prstGeom>
          <a:blipFill dpi="0" rotWithShape="1">
            <a:blip r:embed="rId2">
              <a:alphaModFix amt="30481"/>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ounded Rectangle 8">
            <a:extLst>
              <a:ext uri="{FF2B5EF4-FFF2-40B4-BE49-F238E27FC236}">
                <a16:creationId xmlns:a16="http://schemas.microsoft.com/office/drawing/2014/main" id="{BB1E556F-527A-ABEA-DFF0-8640D15BB11F}"/>
              </a:ext>
            </a:extLst>
          </p:cNvPr>
          <p:cNvSpPr/>
          <p:nvPr userDrawn="1"/>
        </p:nvSpPr>
        <p:spPr>
          <a:xfrm>
            <a:off x="5916992" y="1356503"/>
            <a:ext cx="5144566" cy="2155412"/>
          </a:xfrm>
          <a:prstGeom prst="roundRect">
            <a:avLst>
              <a:gd name="adj" fmla="val 1332"/>
            </a:avLst>
          </a:prstGeom>
          <a:blipFill dpi="0" rotWithShape="1">
            <a:blip r:embed="rId2">
              <a:alphaModFix amt="30481"/>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ed Rectangle 9">
            <a:extLst>
              <a:ext uri="{FF2B5EF4-FFF2-40B4-BE49-F238E27FC236}">
                <a16:creationId xmlns:a16="http://schemas.microsoft.com/office/drawing/2014/main" id="{1D587827-7446-06D9-55B8-85F9935A2279}"/>
              </a:ext>
            </a:extLst>
          </p:cNvPr>
          <p:cNvSpPr/>
          <p:nvPr userDrawn="1"/>
        </p:nvSpPr>
        <p:spPr>
          <a:xfrm>
            <a:off x="568083" y="3675390"/>
            <a:ext cx="5144566" cy="2155412"/>
          </a:xfrm>
          <a:prstGeom prst="roundRect">
            <a:avLst>
              <a:gd name="adj" fmla="val 1332"/>
            </a:avLst>
          </a:prstGeom>
          <a:blipFill dpi="0" rotWithShape="1">
            <a:blip r:embed="rId2">
              <a:alphaModFix amt="30481"/>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ounded Rectangle 2">
            <a:extLst>
              <a:ext uri="{FF2B5EF4-FFF2-40B4-BE49-F238E27FC236}">
                <a16:creationId xmlns:a16="http://schemas.microsoft.com/office/drawing/2014/main" id="{A7FFB614-E69A-CCAF-430B-B2135B4ABDA1}"/>
              </a:ext>
            </a:extLst>
          </p:cNvPr>
          <p:cNvSpPr/>
          <p:nvPr userDrawn="1"/>
        </p:nvSpPr>
        <p:spPr>
          <a:xfrm>
            <a:off x="5916992" y="3686177"/>
            <a:ext cx="5144566" cy="2155412"/>
          </a:xfrm>
          <a:prstGeom prst="roundRect">
            <a:avLst>
              <a:gd name="adj" fmla="val 1332"/>
            </a:avLst>
          </a:prstGeom>
          <a:blipFill dpi="0" rotWithShape="1">
            <a:blip r:embed="rId2">
              <a:alphaModFix amt="30481"/>
            </a:blip>
            <a:srcRect/>
            <a:stretch>
              <a:fillRect/>
            </a:stretch>
          </a:blipFill>
          <a:ln w="952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3ED71F56-D2E9-C6ED-9382-C926E64B46EF}"/>
              </a:ext>
            </a:extLst>
          </p:cNvPr>
          <p:cNvSpPr/>
          <p:nvPr userDrawn="1"/>
        </p:nvSpPr>
        <p:spPr>
          <a:xfrm>
            <a:off x="219608" y="3893194"/>
            <a:ext cx="11718235" cy="2047945"/>
          </a:xfrm>
          <a:prstGeom prst="rect">
            <a:avLst/>
          </a:prstGeom>
          <a:gradFill>
            <a:gsLst>
              <a:gs pos="100000">
                <a:schemeClr val="bg1"/>
              </a:gs>
              <a:gs pos="82000">
                <a:schemeClr val="bg1"/>
              </a:gs>
              <a:gs pos="0">
                <a:schemeClr val="bg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331E9EAD-EE8F-4C36-1C79-A90A2953FE42}"/>
              </a:ext>
            </a:extLst>
          </p:cNvPr>
          <p:cNvSpPr/>
          <p:nvPr userDrawn="1"/>
        </p:nvSpPr>
        <p:spPr>
          <a:xfrm>
            <a:off x="219608" y="1563520"/>
            <a:ext cx="11718235" cy="2047945"/>
          </a:xfrm>
          <a:prstGeom prst="rect">
            <a:avLst/>
          </a:prstGeom>
          <a:gradFill>
            <a:gsLst>
              <a:gs pos="100000">
                <a:schemeClr val="bg1"/>
              </a:gs>
              <a:gs pos="82000">
                <a:schemeClr val="bg1"/>
              </a:gs>
              <a:gs pos="0">
                <a:schemeClr val="bg1">
                  <a:alpha val="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Picture 5">
            <a:extLst>
              <a:ext uri="{FF2B5EF4-FFF2-40B4-BE49-F238E27FC236}">
                <a16:creationId xmlns:a16="http://schemas.microsoft.com/office/drawing/2014/main" id="{0432CC85-7494-E071-1A24-BA75D208F7E4}"/>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7" name="Picture 6" descr="A close up of a logo&#10;&#10;Description automatically generated">
            <a:extLst>
              <a:ext uri="{FF2B5EF4-FFF2-40B4-BE49-F238E27FC236}">
                <a16:creationId xmlns:a16="http://schemas.microsoft.com/office/drawing/2014/main" id="{2952E39E-DF64-9EDC-B54E-258736149C53}"/>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2" name="Title 1">
            <a:extLst>
              <a:ext uri="{FF2B5EF4-FFF2-40B4-BE49-F238E27FC236}">
                <a16:creationId xmlns:a16="http://schemas.microsoft.com/office/drawing/2014/main" id="{B428D751-C35F-02A7-993A-78B6C5D7251C}"/>
              </a:ext>
            </a:extLst>
          </p:cNvPr>
          <p:cNvSpPr>
            <a:spLocks noGrp="1"/>
          </p:cNvSpPr>
          <p:nvPr>
            <p:ph type="title" hasCustomPrompt="1"/>
          </p:nvPr>
        </p:nvSpPr>
        <p:spPr>
          <a:xfrm>
            <a:off x="568083" y="438614"/>
            <a:ext cx="9967837" cy="670104"/>
          </a:xfrm>
        </p:spPr>
        <p:txBody>
          <a:bodyPr>
            <a:normAutofit/>
          </a:bodyPr>
          <a:lstStyle>
            <a:lvl1pPr>
              <a:defRPr sz="2800">
                <a:solidFill>
                  <a:schemeClr val="accent2"/>
                </a:solidFill>
              </a:defRPr>
            </a:lvl1pPr>
          </a:lstStyle>
          <a:p>
            <a:r>
              <a:rPr lang="en-US"/>
              <a:t>Slide title goes here</a:t>
            </a:r>
          </a:p>
        </p:txBody>
      </p:sp>
      <p:sp>
        <p:nvSpPr>
          <p:cNvPr id="19" name="Text Placeholder 18">
            <a:extLst>
              <a:ext uri="{FF2B5EF4-FFF2-40B4-BE49-F238E27FC236}">
                <a16:creationId xmlns:a16="http://schemas.microsoft.com/office/drawing/2014/main" id="{70658A43-8283-EE0E-9E94-A18CD408F922}"/>
              </a:ext>
            </a:extLst>
          </p:cNvPr>
          <p:cNvSpPr>
            <a:spLocks noGrp="1"/>
          </p:cNvSpPr>
          <p:nvPr>
            <p:ph type="body" sz="quarter" idx="13" hasCustomPrompt="1"/>
          </p:nvPr>
        </p:nvSpPr>
        <p:spPr>
          <a:xfrm>
            <a:off x="764366" y="1563521"/>
            <a:ext cx="4752000" cy="360000"/>
          </a:xfrm>
        </p:spPr>
        <p:txBody>
          <a:bodyPr>
            <a:noAutofit/>
          </a:bodyPr>
          <a:lstStyle>
            <a:lvl1pPr marL="0" indent="0">
              <a:buNone/>
              <a:defRPr sz="1600" b="1">
                <a:solidFill>
                  <a:schemeClr val="tx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1</a:t>
            </a:r>
            <a:endParaRPr lang="en-US"/>
          </a:p>
        </p:txBody>
      </p:sp>
      <p:sp>
        <p:nvSpPr>
          <p:cNvPr id="24" name="Content Placeholder 23">
            <a:extLst>
              <a:ext uri="{FF2B5EF4-FFF2-40B4-BE49-F238E27FC236}">
                <a16:creationId xmlns:a16="http://schemas.microsoft.com/office/drawing/2014/main" id="{87BCA064-1233-259D-726D-CDF3CA845676}"/>
              </a:ext>
            </a:extLst>
          </p:cNvPr>
          <p:cNvSpPr>
            <a:spLocks noGrp="1"/>
          </p:cNvSpPr>
          <p:nvPr>
            <p:ph sz="quarter" idx="17"/>
          </p:nvPr>
        </p:nvSpPr>
        <p:spPr>
          <a:xfrm>
            <a:off x="764366" y="2165727"/>
            <a:ext cx="4752000" cy="1187073"/>
          </a:xfrm>
        </p:spPr>
        <p:txBody>
          <a:bodyPr>
            <a:noAutofit/>
          </a:bodyPr>
          <a:lstStyle>
            <a:lvl1pPr>
              <a:buClr>
                <a:schemeClr val="accent1"/>
              </a:buClr>
              <a:defRPr sz="1400">
                <a:solidFill>
                  <a:schemeClr val="tx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11" name="Text Placeholder 18">
            <a:extLst>
              <a:ext uri="{FF2B5EF4-FFF2-40B4-BE49-F238E27FC236}">
                <a16:creationId xmlns:a16="http://schemas.microsoft.com/office/drawing/2014/main" id="{FA6089C1-858D-06EF-0031-958001BEECAB}"/>
              </a:ext>
            </a:extLst>
          </p:cNvPr>
          <p:cNvSpPr>
            <a:spLocks noGrp="1"/>
          </p:cNvSpPr>
          <p:nvPr>
            <p:ph type="body" sz="quarter" idx="22" hasCustomPrompt="1"/>
          </p:nvPr>
        </p:nvSpPr>
        <p:spPr>
          <a:xfrm>
            <a:off x="6113275" y="1563521"/>
            <a:ext cx="4752000" cy="360000"/>
          </a:xfrm>
        </p:spPr>
        <p:txBody>
          <a:bodyPr>
            <a:noAutofit/>
          </a:bodyPr>
          <a:lstStyle>
            <a:lvl1pPr marL="0" indent="0">
              <a:buNone/>
              <a:defRPr sz="1600" b="1">
                <a:solidFill>
                  <a:schemeClr val="tx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2</a:t>
            </a:r>
            <a:endParaRPr lang="en-US"/>
          </a:p>
        </p:txBody>
      </p:sp>
      <p:sp>
        <p:nvSpPr>
          <p:cNvPr id="14" name="Text Placeholder 18">
            <a:extLst>
              <a:ext uri="{FF2B5EF4-FFF2-40B4-BE49-F238E27FC236}">
                <a16:creationId xmlns:a16="http://schemas.microsoft.com/office/drawing/2014/main" id="{C5F49F21-B256-1C40-300E-A2DF1F82A2DA}"/>
              </a:ext>
            </a:extLst>
          </p:cNvPr>
          <p:cNvSpPr>
            <a:spLocks noGrp="1"/>
          </p:cNvSpPr>
          <p:nvPr>
            <p:ph type="body" sz="quarter" idx="25" hasCustomPrompt="1"/>
          </p:nvPr>
        </p:nvSpPr>
        <p:spPr>
          <a:xfrm>
            <a:off x="764366" y="3882408"/>
            <a:ext cx="4752000" cy="360000"/>
          </a:xfrm>
        </p:spPr>
        <p:txBody>
          <a:bodyPr>
            <a:noAutofit/>
          </a:bodyPr>
          <a:lstStyle>
            <a:lvl1pPr marL="0" indent="0">
              <a:buNone/>
              <a:defRPr sz="1600" b="1">
                <a:solidFill>
                  <a:schemeClr val="tx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3</a:t>
            </a:r>
            <a:endParaRPr lang="en-US"/>
          </a:p>
        </p:txBody>
      </p:sp>
      <p:sp>
        <p:nvSpPr>
          <p:cNvPr id="22" name="Content Placeholder 23">
            <a:extLst>
              <a:ext uri="{FF2B5EF4-FFF2-40B4-BE49-F238E27FC236}">
                <a16:creationId xmlns:a16="http://schemas.microsoft.com/office/drawing/2014/main" id="{B989FE58-3A69-BD28-43C9-24311E1DB7EA}"/>
              </a:ext>
            </a:extLst>
          </p:cNvPr>
          <p:cNvSpPr>
            <a:spLocks noGrp="1"/>
          </p:cNvSpPr>
          <p:nvPr>
            <p:ph sz="quarter" idx="26"/>
          </p:nvPr>
        </p:nvSpPr>
        <p:spPr>
          <a:xfrm>
            <a:off x="6113275" y="2165727"/>
            <a:ext cx="4752000" cy="1187073"/>
          </a:xfrm>
        </p:spPr>
        <p:txBody>
          <a:bodyPr>
            <a:noAutofit/>
          </a:bodyPr>
          <a:lstStyle>
            <a:lvl1pPr>
              <a:buClr>
                <a:schemeClr val="accent1"/>
              </a:buClr>
              <a:defRPr sz="1400">
                <a:solidFill>
                  <a:schemeClr val="tx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25" name="Content Placeholder 23">
            <a:extLst>
              <a:ext uri="{FF2B5EF4-FFF2-40B4-BE49-F238E27FC236}">
                <a16:creationId xmlns:a16="http://schemas.microsoft.com/office/drawing/2014/main" id="{D7A6A8F3-B7B3-DF0C-36A9-5A9763DA035F}"/>
              </a:ext>
            </a:extLst>
          </p:cNvPr>
          <p:cNvSpPr>
            <a:spLocks noGrp="1"/>
          </p:cNvSpPr>
          <p:nvPr>
            <p:ph sz="quarter" idx="28"/>
          </p:nvPr>
        </p:nvSpPr>
        <p:spPr>
          <a:xfrm>
            <a:off x="764366" y="4484614"/>
            <a:ext cx="4752000" cy="1186843"/>
          </a:xfrm>
        </p:spPr>
        <p:txBody>
          <a:bodyPr>
            <a:noAutofit/>
          </a:bodyPr>
          <a:lstStyle>
            <a:lvl1pPr>
              <a:buClr>
                <a:schemeClr val="accent1"/>
              </a:buClr>
              <a:defRPr sz="1400">
                <a:solidFill>
                  <a:schemeClr val="tx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
        <p:nvSpPr>
          <p:cNvPr id="4" name="Text Placeholder 18">
            <a:extLst>
              <a:ext uri="{FF2B5EF4-FFF2-40B4-BE49-F238E27FC236}">
                <a16:creationId xmlns:a16="http://schemas.microsoft.com/office/drawing/2014/main" id="{949F03F1-8E40-9B1F-5CE6-4CC49B4C8CF8}"/>
              </a:ext>
            </a:extLst>
          </p:cNvPr>
          <p:cNvSpPr>
            <a:spLocks noGrp="1"/>
          </p:cNvSpPr>
          <p:nvPr>
            <p:ph type="body" sz="quarter" idx="29" hasCustomPrompt="1"/>
          </p:nvPr>
        </p:nvSpPr>
        <p:spPr>
          <a:xfrm>
            <a:off x="6113275" y="3893195"/>
            <a:ext cx="4752000" cy="360000"/>
          </a:xfrm>
        </p:spPr>
        <p:txBody>
          <a:bodyPr>
            <a:noAutofit/>
          </a:bodyPr>
          <a:lstStyle>
            <a:lvl1pPr marL="0" indent="0">
              <a:buNone/>
              <a:defRPr sz="1600" b="1">
                <a:solidFill>
                  <a:schemeClr val="tx1"/>
                </a:solidFill>
              </a:defRPr>
            </a:lvl1pPr>
            <a:lvl2pPr>
              <a:defRPr sz="1600">
                <a:solidFill>
                  <a:schemeClr val="accent1"/>
                </a:solidFill>
              </a:defRPr>
            </a:lvl2pPr>
            <a:lvl3pPr>
              <a:defRPr sz="1600">
                <a:solidFill>
                  <a:schemeClr val="accent1"/>
                </a:solidFill>
              </a:defRPr>
            </a:lvl3pPr>
            <a:lvl4pPr>
              <a:defRPr sz="1600">
                <a:solidFill>
                  <a:schemeClr val="accent1"/>
                </a:solidFill>
              </a:defRPr>
            </a:lvl4pPr>
            <a:lvl5pPr>
              <a:defRPr sz="1600">
                <a:solidFill>
                  <a:schemeClr val="accent1"/>
                </a:solidFill>
              </a:defRPr>
            </a:lvl5pPr>
          </a:lstStyle>
          <a:p>
            <a:pPr lvl="0"/>
            <a:r>
              <a:rPr lang="en-US" b="1"/>
              <a:t>Subtitle 4</a:t>
            </a:r>
            <a:endParaRPr lang="en-US"/>
          </a:p>
        </p:txBody>
      </p:sp>
      <p:sp>
        <p:nvSpPr>
          <p:cNvPr id="8" name="Content Placeholder 23">
            <a:extLst>
              <a:ext uri="{FF2B5EF4-FFF2-40B4-BE49-F238E27FC236}">
                <a16:creationId xmlns:a16="http://schemas.microsoft.com/office/drawing/2014/main" id="{216B635B-FEA6-FA85-DC70-CE91CBE42700}"/>
              </a:ext>
            </a:extLst>
          </p:cNvPr>
          <p:cNvSpPr>
            <a:spLocks noGrp="1"/>
          </p:cNvSpPr>
          <p:nvPr>
            <p:ph sz="quarter" idx="30"/>
          </p:nvPr>
        </p:nvSpPr>
        <p:spPr>
          <a:xfrm>
            <a:off x="6113275" y="4495401"/>
            <a:ext cx="4752000" cy="1186843"/>
          </a:xfrm>
        </p:spPr>
        <p:txBody>
          <a:bodyPr>
            <a:noAutofit/>
          </a:bodyPr>
          <a:lstStyle>
            <a:lvl1pPr>
              <a:buClr>
                <a:schemeClr val="accent1"/>
              </a:buClr>
              <a:defRPr sz="1400">
                <a:solidFill>
                  <a:schemeClr val="tx1"/>
                </a:solidFill>
              </a:defRPr>
            </a:lvl1pPr>
            <a:lvl2pPr>
              <a:defRPr sz="1600">
                <a:solidFill>
                  <a:schemeClr val="bg1"/>
                </a:solidFill>
              </a:defRPr>
            </a:lvl2pPr>
            <a:lvl3pPr>
              <a:defRPr sz="1400">
                <a:solidFill>
                  <a:schemeClr val="bg1"/>
                </a:solidFill>
              </a:defRPr>
            </a:lvl3pPr>
            <a:lvl4pPr>
              <a:defRPr sz="1200">
                <a:solidFill>
                  <a:schemeClr val="bg1"/>
                </a:solidFill>
              </a:defRPr>
            </a:lvl4pPr>
            <a:lvl5pPr>
              <a:defRPr sz="1200">
                <a:solidFill>
                  <a:schemeClr val="bg1"/>
                </a:solidFill>
              </a:defRPr>
            </a:lvl5pPr>
          </a:lstStyle>
          <a:p>
            <a:pPr lvl="0"/>
            <a:r>
              <a:rPr lang="en-US"/>
              <a:t>Click to edit Master text styles</a:t>
            </a:r>
          </a:p>
        </p:txBody>
      </p:sp>
    </p:spTree>
    <p:extLst>
      <p:ext uri="{BB962C8B-B14F-4D97-AF65-F5344CB8AC3E}">
        <p14:creationId xmlns:p14="http://schemas.microsoft.com/office/powerpoint/2010/main" val="2323670301"/>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3 columns line - White">
    <p:spTree>
      <p:nvGrpSpPr>
        <p:cNvPr id="1" name=""/>
        <p:cNvGrpSpPr/>
        <p:nvPr/>
      </p:nvGrpSpPr>
      <p:grpSpPr>
        <a:xfrm>
          <a:off x="0" y="0"/>
          <a:ext cx="0" cy="0"/>
          <a:chOff x="0" y="0"/>
          <a:chExt cx="0" cy="0"/>
        </a:xfrm>
      </p:grpSpPr>
      <p:pic>
        <p:nvPicPr>
          <p:cNvPr id="2" name="Picture 1" descr="A blue dotted wave on a white background&#10;&#10;AI-generated content may be incorrect.">
            <a:extLst>
              <a:ext uri="{FF2B5EF4-FFF2-40B4-BE49-F238E27FC236}">
                <a16:creationId xmlns:a16="http://schemas.microsoft.com/office/drawing/2014/main" id="{5F2C1B8A-B960-C86D-8C49-5C90AD394913}"/>
              </a:ext>
            </a:extLst>
          </p:cNvPr>
          <p:cNvPicPr>
            <a:picLocks noChangeAspect="1"/>
          </p:cNvPicPr>
          <p:nvPr userDrawn="1"/>
        </p:nvPicPr>
        <p:blipFill>
          <a:blip r:embed="rId2">
            <a:alphaModFix amt="30000"/>
          </a:blip>
          <a:stretch>
            <a:fillRect/>
          </a:stretch>
        </p:blipFill>
        <p:spPr>
          <a:xfrm>
            <a:off x="8058" y="3428999"/>
            <a:ext cx="12183950" cy="3414044"/>
          </a:xfrm>
          <a:prstGeom prst="rect">
            <a:avLst/>
          </a:prstGeom>
        </p:spPr>
      </p:pic>
      <p:cxnSp>
        <p:nvCxnSpPr>
          <p:cNvPr id="6" name="Straight Connector 5">
            <a:extLst>
              <a:ext uri="{FF2B5EF4-FFF2-40B4-BE49-F238E27FC236}">
                <a16:creationId xmlns:a16="http://schemas.microsoft.com/office/drawing/2014/main" id="{B9482268-210F-8E2F-39C6-01B45F6796F3}"/>
              </a:ext>
            </a:extLst>
          </p:cNvPr>
          <p:cNvCxnSpPr>
            <a:cxnSpLocks/>
          </p:cNvCxnSpPr>
          <p:nvPr userDrawn="1"/>
        </p:nvCxnSpPr>
        <p:spPr>
          <a:xfrm flipV="1">
            <a:off x="4109795" y="1770067"/>
            <a:ext cx="0" cy="3999346"/>
          </a:xfrm>
          <a:prstGeom prst="line">
            <a:avLst/>
          </a:prstGeom>
          <a:ln w="254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E28F25E4-4142-02BD-3293-7B05C488E768}"/>
              </a:ext>
            </a:extLst>
          </p:cNvPr>
          <p:cNvCxnSpPr>
            <a:cxnSpLocks/>
          </p:cNvCxnSpPr>
          <p:nvPr userDrawn="1"/>
        </p:nvCxnSpPr>
        <p:spPr>
          <a:xfrm flipV="1">
            <a:off x="7808958" y="1779303"/>
            <a:ext cx="0" cy="3999346"/>
          </a:xfrm>
          <a:prstGeom prst="line">
            <a:avLst/>
          </a:prstGeom>
          <a:ln w="25400">
            <a:solidFill>
              <a:schemeClr val="accent6"/>
            </a:solidFill>
          </a:ln>
        </p:spPr>
        <p:style>
          <a:lnRef idx="1">
            <a:schemeClr val="accent1"/>
          </a:lnRef>
          <a:fillRef idx="0">
            <a:schemeClr val="accent1"/>
          </a:fillRef>
          <a:effectRef idx="0">
            <a:schemeClr val="accent1"/>
          </a:effectRef>
          <a:fontRef idx="minor">
            <a:schemeClr val="tx1"/>
          </a:fontRef>
        </p:style>
      </p:cxnSp>
      <p:sp>
        <p:nvSpPr>
          <p:cNvPr id="8" name="Content Placeholder 63">
            <a:extLst>
              <a:ext uri="{FF2B5EF4-FFF2-40B4-BE49-F238E27FC236}">
                <a16:creationId xmlns:a16="http://schemas.microsoft.com/office/drawing/2014/main" id="{D09289CF-4C3A-4907-3086-C0B325D29456}"/>
              </a:ext>
            </a:extLst>
          </p:cNvPr>
          <p:cNvSpPr>
            <a:spLocks noGrp="1"/>
          </p:cNvSpPr>
          <p:nvPr>
            <p:ph sz="quarter" idx="22"/>
          </p:nvPr>
        </p:nvSpPr>
        <p:spPr>
          <a:xfrm>
            <a:off x="568083" y="2969063"/>
            <a:ext cx="3343275" cy="2581275"/>
          </a:xfrm>
        </p:spPr>
        <p:txBody>
          <a:bodyPr>
            <a:normAutofit/>
          </a:bodyPr>
          <a:lstStyle>
            <a:lvl1pPr>
              <a:buClr>
                <a:schemeClr val="accent1"/>
              </a:buClr>
              <a:defRPr sz="2400">
                <a:solidFill>
                  <a:schemeClr val="tx1"/>
                </a:solidFill>
              </a:defRPr>
            </a:lvl1pPr>
            <a:lvl2pPr>
              <a:buClr>
                <a:schemeClr val="accent1"/>
              </a:buClr>
              <a:defRPr sz="2000">
                <a:solidFill>
                  <a:schemeClr val="tx1"/>
                </a:solidFill>
              </a:defRPr>
            </a:lvl2pPr>
            <a:lvl3pPr>
              <a:buClr>
                <a:schemeClr val="accent1"/>
              </a:buClr>
              <a:defRPr sz="18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63">
            <a:extLst>
              <a:ext uri="{FF2B5EF4-FFF2-40B4-BE49-F238E27FC236}">
                <a16:creationId xmlns:a16="http://schemas.microsoft.com/office/drawing/2014/main" id="{D1E199B2-890B-A1E2-77A5-4B1EFD1654BE}"/>
              </a:ext>
            </a:extLst>
          </p:cNvPr>
          <p:cNvSpPr>
            <a:spLocks noGrp="1"/>
          </p:cNvSpPr>
          <p:nvPr>
            <p:ph sz="quarter" idx="23"/>
          </p:nvPr>
        </p:nvSpPr>
        <p:spPr>
          <a:xfrm>
            <a:off x="4308233" y="2969063"/>
            <a:ext cx="3343275" cy="2581275"/>
          </a:xfrm>
        </p:spPr>
        <p:txBody>
          <a:bodyPr>
            <a:normAutofit/>
          </a:bodyPr>
          <a:lstStyle>
            <a:lvl1pPr>
              <a:buClr>
                <a:schemeClr val="accent1"/>
              </a:buClr>
              <a:defRPr sz="2400">
                <a:solidFill>
                  <a:schemeClr val="tx1"/>
                </a:solidFill>
              </a:defRPr>
            </a:lvl1pPr>
            <a:lvl2pPr>
              <a:buClr>
                <a:schemeClr val="accent1"/>
              </a:buClr>
              <a:defRPr sz="2000">
                <a:solidFill>
                  <a:schemeClr val="tx1"/>
                </a:solidFill>
              </a:defRPr>
            </a:lvl2pPr>
            <a:lvl3pPr>
              <a:buClr>
                <a:schemeClr val="accent1"/>
              </a:buClr>
              <a:defRPr sz="18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Content Placeholder 63">
            <a:extLst>
              <a:ext uri="{FF2B5EF4-FFF2-40B4-BE49-F238E27FC236}">
                <a16:creationId xmlns:a16="http://schemas.microsoft.com/office/drawing/2014/main" id="{915D01D9-8A62-81B9-090A-8FB7D9916B25}"/>
              </a:ext>
            </a:extLst>
          </p:cNvPr>
          <p:cNvSpPr>
            <a:spLocks noGrp="1"/>
          </p:cNvSpPr>
          <p:nvPr>
            <p:ph sz="quarter" idx="24"/>
          </p:nvPr>
        </p:nvSpPr>
        <p:spPr>
          <a:xfrm>
            <a:off x="7966409" y="2969063"/>
            <a:ext cx="3343275" cy="2581275"/>
          </a:xfrm>
        </p:spPr>
        <p:txBody>
          <a:bodyPr>
            <a:normAutofit/>
          </a:bodyPr>
          <a:lstStyle>
            <a:lvl1pPr>
              <a:buClr>
                <a:schemeClr val="accent1"/>
              </a:buClr>
              <a:defRPr sz="2400">
                <a:solidFill>
                  <a:schemeClr val="tx1"/>
                </a:solidFill>
              </a:defRPr>
            </a:lvl1pPr>
            <a:lvl2pPr>
              <a:buClr>
                <a:schemeClr val="accent1"/>
              </a:buClr>
              <a:defRPr sz="2000">
                <a:solidFill>
                  <a:schemeClr val="tx1"/>
                </a:solidFill>
              </a:defRPr>
            </a:lvl2pPr>
            <a:lvl3pPr>
              <a:buClr>
                <a:schemeClr val="accent1"/>
              </a:buClr>
              <a:defRPr sz="18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51">
            <a:extLst>
              <a:ext uri="{FF2B5EF4-FFF2-40B4-BE49-F238E27FC236}">
                <a16:creationId xmlns:a16="http://schemas.microsoft.com/office/drawing/2014/main" id="{1D1DF74E-B04B-8599-0988-6AB8F2C06CC3}"/>
              </a:ext>
            </a:extLst>
          </p:cNvPr>
          <p:cNvSpPr>
            <a:spLocks noGrp="1"/>
          </p:cNvSpPr>
          <p:nvPr>
            <p:ph type="body" sz="quarter" idx="16" hasCustomPrompt="1"/>
          </p:nvPr>
        </p:nvSpPr>
        <p:spPr>
          <a:xfrm>
            <a:off x="568082" y="1876589"/>
            <a:ext cx="3338509" cy="682451"/>
          </a:xfrm>
        </p:spPr>
        <p:txBody>
          <a:bodyPr anchor="ctr">
            <a:normAutofit/>
          </a:bodyPr>
          <a:lstStyle>
            <a:lvl1pPr marL="0" indent="0">
              <a:buNone/>
              <a:defRPr sz="2400">
                <a:solidFill>
                  <a:schemeClr val="tx1"/>
                </a:solidFill>
              </a:defRPr>
            </a:lvl1pPr>
          </a:lstStyle>
          <a:p>
            <a:pPr lvl="0"/>
            <a:r>
              <a:rPr lang="en-US"/>
              <a:t>[Title]</a:t>
            </a:r>
          </a:p>
        </p:txBody>
      </p:sp>
      <p:sp>
        <p:nvSpPr>
          <p:cNvPr id="12" name="Text Placeholder 51">
            <a:extLst>
              <a:ext uri="{FF2B5EF4-FFF2-40B4-BE49-F238E27FC236}">
                <a16:creationId xmlns:a16="http://schemas.microsoft.com/office/drawing/2014/main" id="{043BD72E-B49F-A80A-6D92-2C2A68427098}"/>
              </a:ext>
            </a:extLst>
          </p:cNvPr>
          <p:cNvSpPr>
            <a:spLocks noGrp="1"/>
          </p:cNvSpPr>
          <p:nvPr>
            <p:ph type="body" sz="quarter" idx="25" hasCustomPrompt="1"/>
          </p:nvPr>
        </p:nvSpPr>
        <p:spPr>
          <a:xfrm>
            <a:off x="4312999" y="1869244"/>
            <a:ext cx="3338509" cy="682451"/>
          </a:xfrm>
        </p:spPr>
        <p:txBody>
          <a:bodyPr anchor="ctr">
            <a:normAutofit/>
          </a:bodyPr>
          <a:lstStyle>
            <a:lvl1pPr marL="0" indent="0">
              <a:buNone/>
              <a:defRPr sz="2400">
                <a:solidFill>
                  <a:schemeClr val="tx1"/>
                </a:solidFill>
              </a:defRPr>
            </a:lvl1pPr>
          </a:lstStyle>
          <a:p>
            <a:pPr lvl="0"/>
            <a:r>
              <a:rPr lang="en-US"/>
              <a:t>[Title]</a:t>
            </a:r>
          </a:p>
        </p:txBody>
      </p:sp>
      <p:sp>
        <p:nvSpPr>
          <p:cNvPr id="13" name="Text Placeholder 51">
            <a:extLst>
              <a:ext uri="{FF2B5EF4-FFF2-40B4-BE49-F238E27FC236}">
                <a16:creationId xmlns:a16="http://schemas.microsoft.com/office/drawing/2014/main" id="{CD649061-D5B9-2668-B2AB-DCA46C2F1D3F}"/>
              </a:ext>
            </a:extLst>
          </p:cNvPr>
          <p:cNvSpPr>
            <a:spLocks noGrp="1"/>
          </p:cNvSpPr>
          <p:nvPr>
            <p:ph type="body" sz="quarter" idx="26" hasCustomPrompt="1"/>
          </p:nvPr>
        </p:nvSpPr>
        <p:spPr>
          <a:xfrm>
            <a:off x="7966409" y="1876588"/>
            <a:ext cx="3338509" cy="682451"/>
          </a:xfrm>
        </p:spPr>
        <p:txBody>
          <a:bodyPr anchor="ctr">
            <a:normAutofit/>
          </a:bodyPr>
          <a:lstStyle>
            <a:lvl1pPr marL="0" indent="0">
              <a:buNone/>
              <a:defRPr sz="2400">
                <a:solidFill>
                  <a:schemeClr val="tx1"/>
                </a:solidFill>
              </a:defRPr>
            </a:lvl1pPr>
          </a:lstStyle>
          <a:p>
            <a:pPr lvl="0"/>
            <a:r>
              <a:rPr lang="en-US"/>
              <a:t>[Title]</a:t>
            </a:r>
          </a:p>
        </p:txBody>
      </p:sp>
      <p:pic>
        <p:nvPicPr>
          <p:cNvPr id="14" name="Picture 13" descr="A close up of a logo&#10;&#10;Description automatically generated">
            <a:extLst>
              <a:ext uri="{FF2B5EF4-FFF2-40B4-BE49-F238E27FC236}">
                <a16:creationId xmlns:a16="http://schemas.microsoft.com/office/drawing/2014/main" id="{A2B09FF5-8AAE-87E7-2AD5-4EE1A554AB55}"/>
              </a:ext>
            </a:extLst>
          </p:cNvPr>
          <p:cNvPicPr>
            <a:picLocks noChangeAspect="1"/>
          </p:cNvPicPr>
          <p:nvPr userDrawn="1"/>
        </p:nvPicPr>
        <p:blipFill>
          <a:blip r:embed="rId3"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pic>
        <p:nvPicPr>
          <p:cNvPr id="15" name="Picture 14">
            <a:extLst>
              <a:ext uri="{FF2B5EF4-FFF2-40B4-BE49-F238E27FC236}">
                <a16:creationId xmlns:a16="http://schemas.microsoft.com/office/drawing/2014/main" id="{DDF6E7AF-9087-1465-D72A-4B95A8740AA7}"/>
              </a:ext>
            </a:extLst>
          </p:cNvPr>
          <p:cNvPicPr>
            <a:picLocks noChangeAspect="1"/>
          </p:cNvPicPr>
          <p:nvPr userDrawn="1"/>
        </p:nvPicPr>
        <p:blipFill>
          <a:blip r:embed="rId4"/>
          <a:stretch>
            <a:fillRect/>
          </a:stretch>
        </p:blipFill>
        <p:spPr>
          <a:xfrm rot="5400000">
            <a:off x="5990966" y="656968"/>
            <a:ext cx="210067" cy="12192002"/>
          </a:xfrm>
          <a:prstGeom prst="rect">
            <a:avLst/>
          </a:prstGeom>
        </p:spPr>
      </p:pic>
      <p:sp>
        <p:nvSpPr>
          <p:cNvPr id="3" name="Title 1">
            <a:extLst>
              <a:ext uri="{FF2B5EF4-FFF2-40B4-BE49-F238E27FC236}">
                <a16:creationId xmlns:a16="http://schemas.microsoft.com/office/drawing/2014/main" id="{663AABF9-BA53-1610-C395-0B42A4280493}"/>
              </a:ext>
            </a:extLst>
          </p:cNvPr>
          <p:cNvSpPr>
            <a:spLocks noGrp="1"/>
          </p:cNvSpPr>
          <p:nvPr>
            <p:ph type="title" hasCustomPrompt="1"/>
          </p:nvPr>
        </p:nvSpPr>
        <p:spPr>
          <a:xfrm>
            <a:off x="568083" y="438614"/>
            <a:ext cx="9967837" cy="670104"/>
          </a:xfrm>
        </p:spPr>
        <p:txBody>
          <a:bodyPr>
            <a:normAutofit/>
          </a:bodyPr>
          <a:lstStyle>
            <a:lvl1pPr>
              <a:defRPr sz="2800">
                <a:solidFill>
                  <a:schemeClr val="accent2"/>
                </a:solidFill>
              </a:defRPr>
            </a:lvl1pPr>
          </a:lstStyle>
          <a:p>
            <a:r>
              <a:rPr lang="en-US"/>
              <a:t>Slide title goes here</a:t>
            </a:r>
          </a:p>
        </p:txBody>
      </p:sp>
    </p:spTree>
    <p:extLst>
      <p:ext uri="{BB962C8B-B14F-4D97-AF65-F5344CB8AC3E}">
        <p14:creationId xmlns:p14="http://schemas.microsoft.com/office/powerpoint/2010/main" val="2942576929"/>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Content and timeline vertical - White">
    <p:spTree>
      <p:nvGrpSpPr>
        <p:cNvPr id="1" name=""/>
        <p:cNvGrpSpPr/>
        <p:nvPr/>
      </p:nvGrpSpPr>
      <p:grpSpPr>
        <a:xfrm>
          <a:off x="0" y="0"/>
          <a:ext cx="0" cy="0"/>
          <a:chOff x="0" y="0"/>
          <a:chExt cx="0" cy="0"/>
        </a:xfrm>
      </p:grpSpPr>
      <p:pic>
        <p:nvPicPr>
          <p:cNvPr id="2" name="Picture 1" descr="A blue dotted wave on a white background&#10;&#10;AI-generated content may be incorrect.">
            <a:extLst>
              <a:ext uri="{FF2B5EF4-FFF2-40B4-BE49-F238E27FC236}">
                <a16:creationId xmlns:a16="http://schemas.microsoft.com/office/drawing/2014/main" id="{D4B979E8-8AE0-8014-3D6B-64F1B2C46101}"/>
              </a:ext>
            </a:extLst>
          </p:cNvPr>
          <p:cNvPicPr>
            <a:picLocks noChangeAspect="1"/>
          </p:cNvPicPr>
          <p:nvPr userDrawn="1"/>
        </p:nvPicPr>
        <p:blipFill>
          <a:blip r:embed="rId2">
            <a:alphaModFix amt="30000"/>
          </a:blip>
          <a:stretch>
            <a:fillRect/>
          </a:stretch>
        </p:blipFill>
        <p:spPr>
          <a:xfrm>
            <a:off x="8058" y="3428999"/>
            <a:ext cx="12183950" cy="3414044"/>
          </a:xfrm>
          <a:prstGeom prst="rect">
            <a:avLst/>
          </a:prstGeom>
        </p:spPr>
      </p:pic>
      <p:sp>
        <p:nvSpPr>
          <p:cNvPr id="7" name="Content Placeholder 6">
            <a:extLst>
              <a:ext uri="{FF2B5EF4-FFF2-40B4-BE49-F238E27FC236}">
                <a16:creationId xmlns:a16="http://schemas.microsoft.com/office/drawing/2014/main" id="{F5456C07-8C34-6769-F15E-CFC24DE33127}"/>
              </a:ext>
            </a:extLst>
          </p:cNvPr>
          <p:cNvSpPr>
            <a:spLocks noGrp="1"/>
          </p:cNvSpPr>
          <p:nvPr>
            <p:ph sz="quarter" idx="13"/>
          </p:nvPr>
        </p:nvSpPr>
        <p:spPr>
          <a:xfrm>
            <a:off x="568083" y="1589409"/>
            <a:ext cx="5527917" cy="4686304"/>
          </a:xfrm>
        </p:spPr>
        <p:txBody>
          <a:bodyPr/>
          <a:lstStyle>
            <a:lvl1pPr>
              <a:buClr>
                <a:schemeClr val="accent1"/>
              </a:buClr>
              <a:defRPr/>
            </a:lvl1pPr>
            <a:lvl2pPr>
              <a:buClr>
                <a:schemeClr val="accent1"/>
              </a:buClr>
              <a:defRPr/>
            </a:lvl2pPr>
            <a:lvl3pPr>
              <a:buClr>
                <a:schemeClr val="accent1"/>
              </a:buClr>
              <a:defRPr/>
            </a:lvl3pPr>
            <a:lvl4pPr>
              <a:buClr>
                <a:schemeClr val="accent1"/>
              </a:buClr>
              <a:defRPr/>
            </a:lvl4pPr>
            <a:lvl5pPr>
              <a:buClr>
                <a:schemeClr val="accent1"/>
              </a:buCl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H"/>
          </a:p>
        </p:txBody>
      </p:sp>
      <p:pic>
        <p:nvPicPr>
          <p:cNvPr id="8" name="Picture 7" descr="A close up of a logo&#10;&#10;Description automatically generated">
            <a:extLst>
              <a:ext uri="{FF2B5EF4-FFF2-40B4-BE49-F238E27FC236}">
                <a16:creationId xmlns:a16="http://schemas.microsoft.com/office/drawing/2014/main" id="{89407F31-235E-0461-56A6-936E034A7C2A}"/>
              </a:ext>
            </a:extLst>
          </p:cNvPr>
          <p:cNvPicPr>
            <a:picLocks noChangeAspect="1"/>
          </p:cNvPicPr>
          <p:nvPr userDrawn="1"/>
        </p:nvPicPr>
        <p:blipFill>
          <a:blip r:embed="rId3"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9" name="Title 1">
            <a:extLst>
              <a:ext uri="{FF2B5EF4-FFF2-40B4-BE49-F238E27FC236}">
                <a16:creationId xmlns:a16="http://schemas.microsoft.com/office/drawing/2014/main" id="{7C095D5C-9CB4-BF6B-9AD1-89DB713DC843}"/>
              </a:ext>
            </a:extLst>
          </p:cNvPr>
          <p:cNvSpPr>
            <a:spLocks noGrp="1"/>
          </p:cNvSpPr>
          <p:nvPr>
            <p:ph type="title" hasCustomPrompt="1"/>
          </p:nvPr>
        </p:nvSpPr>
        <p:spPr>
          <a:xfrm>
            <a:off x="568083" y="438614"/>
            <a:ext cx="9967837" cy="670104"/>
          </a:xfrm>
        </p:spPr>
        <p:txBody>
          <a:bodyPr>
            <a:normAutofit/>
          </a:bodyPr>
          <a:lstStyle>
            <a:lvl1pPr>
              <a:defRPr sz="2800">
                <a:solidFill>
                  <a:schemeClr val="accent2"/>
                </a:solidFill>
              </a:defRPr>
            </a:lvl1pPr>
          </a:lstStyle>
          <a:p>
            <a:r>
              <a:rPr lang="en-US"/>
              <a:t>Slide title goes here</a:t>
            </a:r>
          </a:p>
        </p:txBody>
      </p:sp>
      <p:pic>
        <p:nvPicPr>
          <p:cNvPr id="18" name="Picture 17">
            <a:extLst>
              <a:ext uri="{FF2B5EF4-FFF2-40B4-BE49-F238E27FC236}">
                <a16:creationId xmlns:a16="http://schemas.microsoft.com/office/drawing/2014/main" id="{CCC04EE2-3013-7844-72CF-13172755F4D3}"/>
              </a:ext>
            </a:extLst>
          </p:cNvPr>
          <p:cNvPicPr>
            <a:picLocks noChangeAspect="1"/>
          </p:cNvPicPr>
          <p:nvPr userDrawn="1"/>
        </p:nvPicPr>
        <p:blipFill>
          <a:blip r:embed="rId4"/>
          <a:stretch>
            <a:fillRect/>
          </a:stretch>
        </p:blipFill>
        <p:spPr>
          <a:xfrm rot="5400000">
            <a:off x="5990966" y="656968"/>
            <a:ext cx="210067" cy="12192002"/>
          </a:xfrm>
          <a:prstGeom prst="rect">
            <a:avLst/>
          </a:prstGeom>
        </p:spPr>
      </p:pic>
      <p:sp>
        <p:nvSpPr>
          <p:cNvPr id="3" name="Text Placeholder 14">
            <a:extLst>
              <a:ext uri="{FF2B5EF4-FFF2-40B4-BE49-F238E27FC236}">
                <a16:creationId xmlns:a16="http://schemas.microsoft.com/office/drawing/2014/main" id="{C33F270C-6C6B-4475-F40D-7A86760BBFAA}"/>
              </a:ext>
            </a:extLst>
          </p:cNvPr>
          <p:cNvSpPr>
            <a:spLocks noGrp="1"/>
          </p:cNvSpPr>
          <p:nvPr>
            <p:ph type="body" sz="quarter" idx="14"/>
          </p:nvPr>
        </p:nvSpPr>
        <p:spPr>
          <a:xfrm>
            <a:off x="6503206" y="1589409"/>
            <a:ext cx="5230813" cy="458642"/>
          </a:xfrm>
        </p:spPr>
        <p:txBody>
          <a:bodyPr anchor="ctr">
            <a:normAutofit/>
          </a:bodyPr>
          <a:lstStyle>
            <a:lvl1pPr marL="0" indent="0" algn="ctr">
              <a:buNone/>
              <a:defRPr sz="2000">
                <a:solidFill>
                  <a:schemeClr val="tx1"/>
                </a:solidFill>
              </a:defRPr>
            </a:lvl1pPr>
          </a:lstStyle>
          <a:p>
            <a:pPr lvl="0"/>
            <a:endParaRPr lang="en-PH"/>
          </a:p>
        </p:txBody>
      </p:sp>
      <p:cxnSp>
        <p:nvCxnSpPr>
          <p:cNvPr id="5" name="Straight Connector 4">
            <a:extLst>
              <a:ext uri="{FF2B5EF4-FFF2-40B4-BE49-F238E27FC236}">
                <a16:creationId xmlns:a16="http://schemas.microsoft.com/office/drawing/2014/main" id="{5B320D56-3127-135E-878E-071DD386D4A2}"/>
              </a:ext>
            </a:extLst>
          </p:cNvPr>
          <p:cNvCxnSpPr>
            <a:cxnSpLocks/>
          </p:cNvCxnSpPr>
          <p:nvPr userDrawn="1"/>
        </p:nvCxnSpPr>
        <p:spPr>
          <a:xfrm>
            <a:off x="9113206" y="2113684"/>
            <a:ext cx="0" cy="4153951"/>
          </a:xfrm>
          <a:prstGeom prst="line">
            <a:avLst/>
          </a:prstGeom>
          <a:ln w="254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FF50E451-18BF-BE8B-5BD4-365A9A5B99BF}"/>
              </a:ext>
            </a:extLst>
          </p:cNvPr>
          <p:cNvCxnSpPr>
            <a:cxnSpLocks/>
          </p:cNvCxnSpPr>
          <p:nvPr userDrawn="1"/>
        </p:nvCxnSpPr>
        <p:spPr>
          <a:xfrm flipH="1">
            <a:off x="6503206" y="2124475"/>
            <a:ext cx="5220000" cy="0"/>
          </a:xfrm>
          <a:prstGeom prst="line">
            <a:avLst/>
          </a:prstGeom>
          <a:ln w="2540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45917096"/>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Content timeline horizontal - White">
    <p:spTree>
      <p:nvGrpSpPr>
        <p:cNvPr id="1" name=""/>
        <p:cNvGrpSpPr/>
        <p:nvPr/>
      </p:nvGrpSpPr>
      <p:grpSpPr>
        <a:xfrm>
          <a:off x="0" y="0"/>
          <a:ext cx="0" cy="0"/>
          <a:chOff x="0" y="0"/>
          <a:chExt cx="0" cy="0"/>
        </a:xfrm>
      </p:grpSpPr>
      <p:pic>
        <p:nvPicPr>
          <p:cNvPr id="2" name="Picture 1" descr="A blue dotted wave on a white background&#10;&#10;AI-generated content may be incorrect.">
            <a:extLst>
              <a:ext uri="{FF2B5EF4-FFF2-40B4-BE49-F238E27FC236}">
                <a16:creationId xmlns:a16="http://schemas.microsoft.com/office/drawing/2014/main" id="{7DC46BAF-5394-D91F-04D7-0C03F2189DD1}"/>
              </a:ext>
            </a:extLst>
          </p:cNvPr>
          <p:cNvPicPr>
            <a:picLocks noChangeAspect="1"/>
          </p:cNvPicPr>
          <p:nvPr userDrawn="1"/>
        </p:nvPicPr>
        <p:blipFill>
          <a:blip r:embed="rId2">
            <a:alphaModFix amt="30000"/>
          </a:blip>
          <a:stretch>
            <a:fillRect/>
          </a:stretch>
        </p:blipFill>
        <p:spPr>
          <a:xfrm>
            <a:off x="8058" y="3428999"/>
            <a:ext cx="12183950" cy="3414044"/>
          </a:xfrm>
          <a:prstGeom prst="rect">
            <a:avLst/>
          </a:prstGeom>
        </p:spPr>
      </p:pic>
      <p:sp>
        <p:nvSpPr>
          <p:cNvPr id="7" name="Content Placeholder 6">
            <a:extLst>
              <a:ext uri="{FF2B5EF4-FFF2-40B4-BE49-F238E27FC236}">
                <a16:creationId xmlns:a16="http://schemas.microsoft.com/office/drawing/2014/main" id="{F5456C07-8C34-6769-F15E-CFC24DE33127}"/>
              </a:ext>
            </a:extLst>
          </p:cNvPr>
          <p:cNvSpPr>
            <a:spLocks noGrp="1"/>
          </p:cNvSpPr>
          <p:nvPr>
            <p:ph sz="quarter" idx="13"/>
          </p:nvPr>
        </p:nvSpPr>
        <p:spPr>
          <a:xfrm>
            <a:off x="568083" y="4065547"/>
            <a:ext cx="10875955" cy="1811659"/>
          </a:xfrm>
        </p:spPr>
        <p:txBody>
          <a:bodyPr/>
          <a:lstStyle>
            <a:lvl1pPr>
              <a:buClr>
                <a:schemeClr val="accent1"/>
              </a:buClr>
              <a:defRPr/>
            </a:lvl1pPr>
            <a:lvl2pPr>
              <a:buClr>
                <a:schemeClr val="accent1"/>
              </a:buClr>
              <a:defRPr/>
            </a:lvl2pPr>
            <a:lvl3pPr>
              <a:buClr>
                <a:schemeClr val="accent1"/>
              </a:buClr>
              <a:defRPr/>
            </a:lvl3pPr>
            <a:lvl4pPr>
              <a:buClr>
                <a:schemeClr val="accent1"/>
              </a:buClr>
              <a:defRPr/>
            </a:lvl4pPr>
            <a:lvl5pPr>
              <a:buClr>
                <a:schemeClr val="accent1"/>
              </a:buCl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H"/>
          </a:p>
        </p:txBody>
      </p:sp>
      <p:pic>
        <p:nvPicPr>
          <p:cNvPr id="8" name="Picture 7" descr="A close up of a logo&#10;&#10;Description automatically generated">
            <a:extLst>
              <a:ext uri="{FF2B5EF4-FFF2-40B4-BE49-F238E27FC236}">
                <a16:creationId xmlns:a16="http://schemas.microsoft.com/office/drawing/2014/main" id="{89407F31-235E-0461-56A6-936E034A7C2A}"/>
              </a:ext>
            </a:extLst>
          </p:cNvPr>
          <p:cNvPicPr>
            <a:picLocks noChangeAspect="1"/>
          </p:cNvPicPr>
          <p:nvPr userDrawn="1"/>
        </p:nvPicPr>
        <p:blipFill>
          <a:blip r:embed="rId3"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9" name="Title 1">
            <a:extLst>
              <a:ext uri="{FF2B5EF4-FFF2-40B4-BE49-F238E27FC236}">
                <a16:creationId xmlns:a16="http://schemas.microsoft.com/office/drawing/2014/main" id="{7C095D5C-9CB4-BF6B-9AD1-89DB713DC843}"/>
              </a:ext>
            </a:extLst>
          </p:cNvPr>
          <p:cNvSpPr>
            <a:spLocks noGrp="1"/>
          </p:cNvSpPr>
          <p:nvPr>
            <p:ph type="title" hasCustomPrompt="1"/>
          </p:nvPr>
        </p:nvSpPr>
        <p:spPr>
          <a:xfrm>
            <a:off x="568083" y="438614"/>
            <a:ext cx="9967837" cy="670104"/>
          </a:xfrm>
        </p:spPr>
        <p:txBody>
          <a:bodyPr>
            <a:normAutofit/>
          </a:bodyPr>
          <a:lstStyle>
            <a:lvl1pPr>
              <a:defRPr sz="3600">
                <a:solidFill>
                  <a:schemeClr val="accent2"/>
                </a:solidFill>
              </a:defRPr>
            </a:lvl1pPr>
          </a:lstStyle>
          <a:p>
            <a:r>
              <a:rPr lang="en-US"/>
              <a:t>Slide title goes here</a:t>
            </a:r>
          </a:p>
        </p:txBody>
      </p:sp>
      <p:pic>
        <p:nvPicPr>
          <p:cNvPr id="18" name="Picture 17">
            <a:extLst>
              <a:ext uri="{FF2B5EF4-FFF2-40B4-BE49-F238E27FC236}">
                <a16:creationId xmlns:a16="http://schemas.microsoft.com/office/drawing/2014/main" id="{CCC04EE2-3013-7844-72CF-13172755F4D3}"/>
              </a:ext>
            </a:extLst>
          </p:cNvPr>
          <p:cNvPicPr>
            <a:picLocks noChangeAspect="1"/>
          </p:cNvPicPr>
          <p:nvPr userDrawn="1"/>
        </p:nvPicPr>
        <p:blipFill>
          <a:blip r:embed="rId4"/>
          <a:stretch>
            <a:fillRect/>
          </a:stretch>
        </p:blipFill>
        <p:spPr>
          <a:xfrm rot="5400000">
            <a:off x="5990966" y="656968"/>
            <a:ext cx="210067" cy="12192002"/>
          </a:xfrm>
          <a:prstGeom prst="rect">
            <a:avLst/>
          </a:prstGeom>
        </p:spPr>
      </p:pic>
      <p:cxnSp>
        <p:nvCxnSpPr>
          <p:cNvPr id="3" name="Straight Connector 2">
            <a:extLst>
              <a:ext uri="{FF2B5EF4-FFF2-40B4-BE49-F238E27FC236}">
                <a16:creationId xmlns:a16="http://schemas.microsoft.com/office/drawing/2014/main" id="{A4316C1A-E487-A493-EB27-06EFC2DEEA62}"/>
              </a:ext>
            </a:extLst>
          </p:cNvPr>
          <p:cNvCxnSpPr>
            <a:cxnSpLocks/>
          </p:cNvCxnSpPr>
          <p:nvPr userDrawn="1"/>
        </p:nvCxnSpPr>
        <p:spPr>
          <a:xfrm>
            <a:off x="2625630" y="2489088"/>
            <a:ext cx="8818408" cy="0"/>
          </a:xfrm>
          <a:prstGeom prst="line">
            <a:avLst/>
          </a:prstGeom>
          <a:ln w="25400">
            <a:solidFill>
              <a:schemeClr val="accent6"/>
            </a:solidFill>
          </a:ln>
        </p:spPr>
        <p:style>
          <a:lnRef idx="1">
            <a:schemeClr val="accent1"/>
          </a:lnRef>
          <a:fillRef idx="0">
            <a:schemeClr val="accent1"/>
          </a:fillRef>
          <a:effectRef idx="0">
            <a:schemeClr val="accent1"/>
          </a:effectRef>
          <a:fontRef idx="minor">
            <a:schemeClr val="tx1"/>
          </a:fontRef>
        </p:style>
      </p:cxnSp>
      <p:sp>
        <p:nvSpPr>
          <p:cNvPr id="4" name="Text Placeholder 14">
            <a:extLst>
              <a:ext uri="{FF2B5EF4-FFF2-40B4-BE49-F238E27FC236}">
                <a16:creationId xmlns:a16="http://schemas.microsoft.com/office/drawing/2014/main" id="{92BE6E9B-1D41-E077-B940-0DD50C2FF7F8}"/>
              </a:ext>
            </a:extLst>
          </p:cNvPr>
          <p:cNvSpPr>
            <a:spLocks noGrp="1"/>
          </p:cNvSpPr>
          <p:nvPr>
            <p:ph type="body" sz="quarter" idx="14" hasCustomPrompt="1"/>
          </p:nvPr>
        </p:nvSpPr>
        <p:spPr>
          <a:xfrm>
            <a:off x="568083" y="2176907"/>
            <a:ext cx="1917665" cy="596900"/>
          </a:xfrm>
        </p:spPr>
        <p:txBody>
          <a:bodyPr anchor="ctr">
            <a:normAutofit/>
          </a:bodyPr>
          <a:lstStyle>
            <a:lvl1pPr marL="0" indent="0" algn="ctr">
              <a:buNone/>
              <a:defRPr sz="2000">
                <a:solidFill>
                  <a:schemeClr val="tx1"/>
                </a:solidFill>
              </a:defRPr>
            </a:lvl1pPr>
          </a:lstStyle>
          <a:p>
            <a:pPr lvl="0"/>
            <a:r>
              <a:rPr lang="en-PH"/>
              <a:t>Title</a:t>
            </a:r>
          </a:p>
        </p:txBody>
      </p:sp>
      <p:cxnSp>
        <p:nvCxnSpPr>
          <p:cNvPr id="5" name="Straight Connector 4">
            <a:extLst>
              <a:ext uri="{FF2B5EF4-FFF2-40B4-BE49-F238E27FC236}">
                <a16:creationId xmlns:a16="http://schemas.microsoft.com/office/drawing/2014/main" id="{3DD57952-D908-4543-DCE4-0BB32E682843}"/>
              </a:ext>
            </a:extLst>
          </p:cNvPr>
          <p:cNvCxnSpPr>
            <a:cxnSpLocks/>
          </p:cNvCxnSpPr>
          <p:nvPr userDrawn="1"/>
        </p:nvCxnSpPr>
        <p:spPr>
          <a:xfrm>
            <a:off x="2625630" y="1810001"/>
            <a:ext cx="0" cy="1366225"/>
          </a:xfrm>
          <a:prstGeom prst="line">
            <a:avLst/>
          </a:prstGeom>
          <a:ln w="25400">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39346949"/>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Petal 3 points - Navy">
    <p:spTree>
      <p:nvGrpSpPr>
        <p:cNvPr id="1" name=""/>
        <p:cNvGrpSpPr/>
        <p:nvPr/>
      </p:nvGrpSpPr>
      <p:grpSpPr>
        <a:xfrm>
          <a:off x="0" y="0"/>
          <a:ext cx="0" cy="0"/>
          <a:chOff x="0" y="0"/>
          <a:chExt cx="0" cy="0"/>
        </a:xfrm>
      </p:grpSpPr>
      <p:pic>
        <p:nvPicPr>
          <p:cNvPr id="7" name="Picture 6" descr="A blue dotted wave on a white background&#10;&#10;AI-generated content may be incorrect.">
            <a:extLst>
              <a:ext uri="{FF2B5EF4-FFF2-40B4-BE49-F238E27FC236}">
                <a16:creationId xmlns:a16="http://schemas.microsoft.com/office/drawing/2014/main" id="{A96F80DC-85B1-2030-E32F-990C177FE776}"/>
              </a:ext>
            </a:extLst>
          </p:cNvPr>
          <p:cNvPicPr>
            <a:picLocks noChangeAspect="1"/>
          </p:cNvPicPr>
          <p:nvPr userDrawn="1"/>
        </p:nvPicPr>
        <p:blipFill>
          <a:blip r:embed="rId2">
            <a:alphaModFix amt="30000"/>
          </a:blip>
          <a:stretch>
            <a:fillRect/>
          </a:stretch>
        </p:blipFill>
        <p:spPr>
          <a:xfrm>
            <a:off x="8058" y="3428999"/>
            <a:ext cx="12183950" cy="3414044"/>
          </a:xfrm>
          <a:prstGeom prst="rect">
            <a:avLst/>
          </a:prstGeom>
        </p:spPr>
      </p:pic>
      <p:pic>
        <p:nvPicPr>
          <p:cNvPr id="10" name="Picture 9">
            <a:extLst>
              <a:ext uri="{FF2B5EF4-FFF2-40B4-BE49-F238E27FC236}">
                <a16:creationId xmlns:a16="http://schemas.microsoft.com/office/drawing/2014/main" id="{BF335425-1809-DDAD-6429-DE4FA8D25893}"/>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6" name="Picture 5" descr="A close up of a logo&#10;&#10;Description automatically generated">
            <a:extLst>
              <a:ext uri="{FF2B5EF4-FFF2-40B4-BE49-F238E27FC236}">
                <a16:creationId xmlns:a16="http://schemas.microsoft.com/office/drawing/2014/main" id="{85243957-7320-6705-9432-EB8D66437006}"/>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12" name="Title 1">
            <a:extLst>
              <a:ext uri="{FF2B5EF4-FFF2-40B4-BE49-F238E27FC236}">
                <a16:creationId xmlns:a16="http://schemas.microsoft.com/office/drawing/2014/main" id="{7F5AC454-D9F1-9F65-2FD8-0A3FFD38061C}"/>
              </a:ext>
            </a:extLst>
          </p:cNvPr>
          <p:cNvSpPr>
            <a:spLocks noGrp="1"/>
          </p:cNvSpPr>
          <p:nvPr>
            <p:ph type="title" hasCustomPrompt="1"/>
          </p:nvPr>
        </p:nvSpPr>
        <p:spPr>
          <a:xfrm>
            <a:off x="568083" y="438614"/>
            <a:ext cx="9967837" cy="670104"/>
          </a:xfrm>
        </p:spPr>
        <p:txBody>
          <a:bodyPr>
            <a:normAutofit/>
          </a:bodyPr>
          <a:lstStyle>
            <a:lvl1pPr>
              <a:defRPr sz="2800">
                <a:solidFill>
                  <a:schemeClr val="accent2"/>
                </a:solidFill>
              </a:defRPr>
            </a:lvl1pPr>
          </a:lstStyle>
          <a:p>
            <a:r>
              <a:rPr lang="en-US"/>
              <a:t>Slide title goes here</a:t>
            </a:r>
          </a:p>
        </p:txBody>
      </p:sp>
      <p:sp>
        <p:nvSpPr>
          <p:cNvPr id="2" name="Text Placeholder 30">
            <a:extLst>
              <a:ext uri="{FF2B5EF4-FFF2-40B4-BE49-F238E27FC236}">
                <a16:creationId xmlns:a16="http://schemas.microsoft.com/office/drawing/2014/main" id="{60791202-FC1B-B23C-2D25-D373BAF4D770}"/>
              </a:ext>
            </a:extLst>
          </p:cNvPr>
          <p:cNvSpPr>
            <a:spLocks noGrp="1"/>
          </p:cNvSpPr>
          <p:nvPr>
            <p:ph type="body" sz="quarter" idx="16" hasCustomPrompt="1"/>
          </p:nvPr>
        </p:nvSpPr>
        <p:spPr>
          <a:xfrm>
            <a:off x="8331872" y="1658227"/>
            <a:ext cx="3131999" cy="341632"/>
          </a:xfrm>
        </p:spPr>
        <p:txBody>
          <a:bodyPr>
            <a:spAutoFit/>
          </a:bodyPr>
          <a:lstStyle>
            <a:lvl1pPr marL="0" indent="0" algn="l">
              <a:buNone/>
              <a:defRPr sz="1800">
                <a:solidFill>
                  <a:schemeClr val="accent2"/>
                </a:solidFill>
                <a:latin typeface="+mj-lt"/>
              </a:defRPr>
            </a:lvl1pPr>
          </a:lstStyle>
          <a:p>
            <a:pPr lvl="0"/>
            <a:r>
              <a:rPr lang="en-PH"/>
              <a:t>Lorem ipsum dolor</a:t>
            </a:r>
          </a:p>
        </p:txBody>
      </p:sp>
      <p:sp>
        <p:nvSpPr>
          <p:cNvPr id="3" name="Text Placeholder 30">
            <a:extLst>
              <a:ext uri="{FF2B5EF4-FFF2-40B4-BE49-F238E27FC236}">
                <a16:creationId xmlns:a16="http://schemas.microsoft.com/office/drawing/2014/main" id="{9CEAE408-0071-A067-1E41-B00698D96639}"/>
              </a:ext>
            </a:extLst>
          </p:cNvPr>
          <p:cNvSpPr>
            <a:spLocks noGrp="1"/>
          </p:cNvSpPr>
          <p:nvPr>
            <p:ph type="body" sz="quarter" idx="18" hasCustomPrompt="1"/>
          </p:nvPr>
        </p:nvSpPr>
        <p:spPr>
          <a:xfrm>
            <a:off x="8331872" y="4297025"/>
            <a:ext cx="3131999" cy="341632"/>
          </a:xfrm>
        </p:spPr>
        <p:txBody>
          <a:bodyPr>
            <a:spAutoFit/>
          </a:bodyPr>
          <a:lstStyle>
            <a:lvl1pPr marL="0" indent="0" algn="l">
              <a:buNone/>
              <a:defRPr sz="1800">
                <a:solidFill>
                  <a:schemeClr val="accent2"/>
                </a:solidFill>
                <a:latin typeface="+mj-lt"/>
              </a:defRPr>
            </a:lvl1pPr>
          </a:lstStyle>
          <a:p>
            <a:pPr lvl="0"/>
            <a:r>
              <a:rPr lang="en-PH"/>
              <a:t>Lorem ipsum dolor</a:t>
            </a:r>
          </a:p>
        </p:txBody>
      </p:sp>
      <p:sp>
        <p:nvSpPr>
          <p:cNvPr id="4" name="Text Placeholder 30">
            <a:extLst>
              <a:ext uri="{FF2B5EF4-FFF2-40B4-BE49-F238E27FC236}">
                <a16:creationId xmlns:a16="http://schemas.microsoft.com/office/drawing/2014/main" id="{34F57512-506E-BD64-5E81-F48CCB06C50A}"/>
              </a:ext>
            </a:extLst>
          </p:cNvPr>
          <p:cNvSpPr>
            <a:spLocks noGrp="1"/>
          </p:cNvSpPr>
          <p:nvPr>
            <p:ph type="body" sz="quarter" idx="20" hasCustomPrompt="1"/>
          </p:nvPr>
        </p:nvSpPr>
        <p:spPr>
          <a:xfrm>
            <a:off x="568082" y="1647415"/>
            <a:ext cx="3131999" cy="341632"/>
          </a:xfrm>
        </p:spPr>
        <p:txBody>
          <a:bodyPr>
            <a:spAutoFit/>
          </a:bodyPr>
          <a:lstStyle>
            <a:lvl1pPr marL="0" indent="0" algn="l">
              <a:buNone/>
              <a:defRPr sz="1800">
                <a:solidFill>
                  <a:schemeClr val="accent2"/>
                </a:solidFill>
                <a:latin typeface="+mj-lt"/>
              </a:defRPr>
            </a:lvl1pPr>
          </a:lstStyle>
          <a:p>
            <a:pPr lvl="0"/>
            <a:r>
              <a:rPr lang="en-PH"/>
              <a:t>Lorem ipsum dolor</a:t>
            </a:r>
          </a:p>
        </p:txBody>
      </p:sp>
      <p:sp>
        <p:nvSpPr>
          <p:cNvPr id="5" name="Text Placeholder 30">
            <a:extLst>
              <a:ext uri="{FF2B5EF4-FFF2-40B4-BE49-F238E27FC236}">
                <a16:creationId xmlns:a16="http://schemas.microsoft.com/office/drawing/2014/main" id="{7E6371CE-32FC-502D-0088-85B07B358DB4}"/>
              </a:ext>
            </a:extLst>
          </p:cNvPr>
          <p:cNvSpPr>
            <a:spLocks noGrp="1"/>
          </p:cNvSpPr>
          <p:nvPr>
            <p:ph type="body" sz="quarter" idx="22" hasCustomPrompt="1"/>
          </p:nvPr>
        </p:nvSpPr>
        <p:spPr>
          <a:xfrm>
            <a:off x="568082" y="4309464"/>
            <a:ext cx="3131999" cy="341632"/>
          </a:xfrm>
        </p:spPr>
        <p:txBody>
          <a:bodyPr>
            <a:spAutoFit/>
          </a:bodyPr>
          <a:lstStyle>
            <a:lvl1pPr marL="0" indent="0" algn="l">
              <a:buNone/>
              <a:defRPr sz="1800">
                <a:solidFill>
                  <a:schemeClr val="accent2"/>
                </a:solidFill>
                <a:latin typeface="+mj-lt"/>
              </a:defRPr>
            </a:lvl1pPr>
          </a:lstStyle>
          <a:p>
            <a:pPr lvl="0"/>
            <a:r>
              <a:rPr lang="en-PH"/>
              <a:t>Lorem ipsum dolor</a:t>
            </a:r>
          </a:p>
        </p:txBody>
      </p:sp>
      <p:sp>
        <p:nvSpPr>
          <p:cNvPr id="13" name="Text Placeholder 30">
            <a:extLst>
              <a:ext uri="{FF2B5EF4-FFF2-40B4-BE49-F238E27FC236}">
                <a16:creationId xmlns:a16="http://schemas.microsoft.com/office/drawing/2014/main" id="{90430F14-666E-FBE1-D080-6B79A75E6690}"/>
              </a:ext>
            </a:extLst>
          </p:cNvPr>
          <p:cNvSpPr>
            <a:spLocks noGrp="1"/>
          </p:cNvSpPr>
          <p:nvPr>
            <p:ph type="body" sz="quarter" idx="24" hasCustomPrompt="1"/>
          </p:nvPr>
        </p:nvSpPr>
        <p:spPr>
          <a:xfrm>
            <a:off x="568081" y="2145578"/>
            <a:ext cx="3131999" cy="1005239"/>
          </a:xfrm>
        </p:spPr>
        <p:txBody>
          <a:bodyPr anchor="ctr">
            <a:noAutofit/>
          </a:bodyPr>
          <a:lstStyle>
            <a:lvl1pPr marL="0" indent="0" algn="l">
              <a:buNone/>
              <a:defRPr sz="1400">
                <a:solidFill>
                  <a:schemeClr val="tx1"/>
                </a:solidFill>
                <a:latin typeface="+mn-lt"/>
              </a:defRPr>
            </a:lvl1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Praesent</a:t>
            </a:r>
            <a:r>
              <a:rPr lang="en-US"/>
              <a:t> pulvinar </a:t>
            </a:r>
            <a:r>
              <a:rPr lang="en-US" err="1"/>
              <a:t>justo</a:t>
            </a:r>
            <a:r>
              <a:rPr lang="en-US"/>
              <a:t> sed mi pharetra </a:t>
            </a:r>
            <a:r>
              <a:rPr lang="en-US" err="1"/>
              <a:t>efficitur</a:t>
            </a:r>
            <a:r>
              <a:rPr lang="en-US"/>
              <a:t>.</a:t>
            </a:r>
            <a:endParaRPr lang="en-PH"/>
          </a:p>
        </p:txBody>
      </p:sp>
      <p:sp>
        <p:nvSpPr>
          <p:cNvPr id="17" name="Text Placeholder 30">
            <a:extLst>
              <a:ext uri="{FF2B5EF4-FFF2-40B4-BE49-F238E27FC236}">
                <a16:creationId xmlns:a16="http://schemas.microsoft.com/office/drawing/2014/main" id="{BD746A25-C357-D536-49A2-59B664E18F23}"/>
              </a:ext>
            </a:extLst>
          </p:cNvPr>
          <p:cNvSpPr>
            <a:spLocks noGrp="1"/>
          </p:cNvSpPr>
          <p:nvPr>
            <p:ph type="body" sz="quarter" idx="25" hasCustomPrompt="1"/>
          </p:nvPr>
        </p:nvSpPr>
        <p:spPr>
          <a:xfrm>
            <a:off x="568081" y="4794960"/>
            <a:ext cx="3131999" cy="1013749"/>
          </a:xfrm>
        </p:spPr>
        <p:txBody>
          <a:bodyPr anchor="ctr">
            <a:noAutofit/>
          </a:bodyPr>
          <a:lstStyle>
            <a:lvl1pPr marL="0" indent="0" algn="l">
              <a:buNone/>
              <a:defRPr sz="1400">
                <a:solidFill>
                  <a:schemeClr val="tx1"/>
                </a:solidFill>
                <a:latin typeface="+mn-lt"/>
              </a:defRPr>
            </a:lvl1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Praesent</a:t>
            </a:r>
            <a:r>
              <a:rPr lang="en-US"/>
              <a:t> pulvinar </a:t>
            </a:r>
            <a:r>
              <a:rPr lang="en-US" err="1"/>
              <a:t>justo</a:t>
            </a:r>
            <a:r>
              <a:rPr lang="en-US"/>
              <a:t> sed mi pharetra </a:t>
            </a:r>
            <a:r>
              <a:rPr lang="en-US" err="1"/>
              <a:t>efficitur</a:t>
            </a:r>
            <a:r>
              <a:rPr lang="en-US"/>
              <a:t>.</a:t>
            </a:r>
            <a:endParaRPr lang="en-PH"/>
          </a:p>
        </p:txBody>
      </p:sp>
      <p:sp>
        <p:nvSpPr>
          <p:cNvPr id="18" name="Text Placeholder 30">
            <a:extLst>
              <a:ext uri="{FF2B5EF4-FFF2-40B4-BE49-F238E27FC236}">
                <a16:creationId xmlns:a16="http://schemas.microsoft.com/office/drawing/2014/main" id="{BBF80FD4-4A94-705A-64EA-FC7365BABB06}"/>
              </a:ext>
            </a:extLst>
          </p:cNvPr>
          <p:cNvSpPr>
            <a:spLocks noGrp="1"/>
          </p:cNvSpPr>
          <p:nvPr>
            <p:ph type="body" sz="quarter" idx="26" hasCustomPrompt="1"/>
          </p:nvPr>
        </p:nvSpPr>
        <p:spPr>
          <a:xfrm>
            <a:off x="8331872" y="2144728"/>
            <a:ext cx="3131999" cy="1006090"/>
          </a:xfrm>
        </p:spPr>
        <p:txBody>
          <a:bodyPr anchor="ctr">
            <a:noAutofit/>
          </a:bodyPr>
          <a:lstStyle>
            <a:lvl1pPr marL="0" indent="0" algn="l">
              <a:buNone/>
              <a:defRPr sz="1400">
                <a:solidFill>
                  <a:schemeClr val="tx1"/>
                </a:solidFill>
                <a:latin typeface="+mn-lt"/>
              </a:defRPr>
            </a:lvl1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Praesent</a:t>
            </a:r>
            <a:r>
              <a:rPr lang="en-US"/>
              <a:t> pulvinar </a:t>
            </a:r>
            <a:r>
              <a:rPr lang="en-US" err="1"/>
              <a:t>justo</a:t>
            </a:r>
            <a:r>
              <a:rPr lang="en-US"/>
              <a:t> sed mi pharetra </a:t>
            </a:r>
            <a:r>
              <a:rPr lang="en-US" err="1"/>
              <a:t>efficitur</a:t>
            </a:r>
            <a:r>
              <a:rPr lang="en-US"/>
              <a:t>.</a:t>
            </a:r>
            <a:endParaRPr lang="en-PH"/>
          </a:p>
        </p:txBody>
      </p:sp>
      <p:sp>
        <p:nvSpPr>
          <p:cNvPr id="19" name="Text Placeholder 30">
            <a:extLst>
              <a:ext uri="{FF2B5EF4-FFF2-40B4-BE49-F238E27FC236}">
                <a16:creationId xmlns:a16="http://schemas.microsoft.com/office/drawing/2014/main" id="{D31BD844-43D7-E523-6F9D-1DB8966758AC}"/>
              </a:ext>
            </a:extLst>
          </p:cNvPr>
          <p:cNvSpPr>
            <a:spLocks noGrp="1"/>
          </p:cNvSpPr>
          <p:nvPr>
            <p:ph type="body" sz="quarter" idx="27" hasCustomPrompt="1"/>
          </p:nvPr>
        </p:nvSpPr>
        <p:spPr>
          <a:xfrm>
            <a:off x="8331872" y="4794961"/>
            <a:ext cx="3131999" cy="1013750"/>
          </a:xfrm>
        </p:spPr>
        <p:txBody>
          <a:bodyPr anchor="ctr">
            <a:noAutofit/>
          </a:bodyPr>
          <a:lstStyle>
            <a:lvl1pPr marL="0" indent="0" algn="l">
              <a:buNone/>
              <a:defRPr sz="1400">
                <a:solidFill>
                  <a:schemeClr val="tx1"/>
                </a:solidFill>
                <a:latin typeface="+mn-lt"/>
              </a:defRPr>
            </a:lvl1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Praesent</a:t>
            </a:r>
            <a:r>
              <a:rPr lang="en-US"/>
              <a:t> pulvinar </a:t>
            </a:r>
            <a:r>
              <a:rPr lang="en-US" err="1"/>
              <a:t>justo</a:t>
            </a:r>
            <a:r>
              <a:rPr lang="en-US"/>
              <a:t> sed mi pharetra </a:t>
            </a:r>
            <a:r>
              <a:rPr lang="en-US" err="1"/>
              <a:t>efficitur</a:t>
            </a:r>
            <a:r>
              <a:rPr lang="en-US"/>
              <a:t>.</a:t>
            </a:r>
            <a:endParaRPr lang="en-PH"/>
          </a:p>
        </p:txBody>
      </p:sp>
      <p:sp>
        <p:nvSpPr>
          <p:cNvPr id="20" name="Oval 19">
            <a:extLst>
              <a:ext uri="{FF2B5EF4-FFF2-40B4-BE49-F238E27FC236}">
                <a16:creationId xmlns:a16="http://schemas.microsoft.com/office/drawing/2014/main" id="{369EED96-AAE5-B0A8-2A80-74FC03C81B04}"/>
              </a:ext>
            </a:extLst>
          </p:cNvPr>
          <p:cNvSpPr/>
          <p:nvPr userDrawn="1"/>
        </p:nvSpPr>
        <p:spPr>
          <a:xfrm>
            <a:off x="4103474" y="2549301"/>
            <a:ext cx="2451770" cy="2451770"/>
          </a:xfrm>
          <a:prstGeom prst="ellipse">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a:extLst>
              <a:ext uri="{FF2B5EF4-FFF2-40B4-BE49-F238E27FC236}">
                <a16:creationId xmlns:a16="http://schemas.microsoft.com/office/drawing/2014/main" id="{C084BCDA-58C1-0A19-E4F4-BD29622DADD6}"/>
              </a:ext>
            </a:extLst>
          </p:cNvPr>
          <p:cNvSpPr/>
          <p:nvPr userDrawn="1"/>
        </p:nvSpPr>
        <p:spPr>
          <a:xfrm>
            <a:off x="5476707" y="1771686"/>
            <a:ext cx="2451770" cy="2451770"/>
          </a:xfrm>
          <a:prstGeom prst="ellipse">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a:extLst>
              <a:ext uri="{FF2B5EF4-FFF2-40B4-BE49-F238E27FC236}">
                <a16:creationId xmlns:a16="http://schemas.microsoft.com/office/drawing/2014/main" id="{9848BB9D-BBE7-D0ED-DF59-00CDD6A83056}"/>
              </a:ext>
            </a:extLst>
          </p:cNvPr>
          <p:cNvSpPr/>
          <p:nvPr userDrawn="1"/>
        </p:nvSpPr>
        <p:spPr>
          <a:xfrm>
            <a:off x="5457525" y="3323093"/>
            <a:ext cx="2451770" cy="2451770"/>
          </a:xfrm>
          <a:prstGeom prst="ellipse">
            <a:avLst/>
          </a:prstGeom>
          <a:noFill/>
          <a:ln w="25400">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 name="Picture 22" descr="A blue and green logo&#10;&#10;AI-generated content may be incorrect.">
            <a:extLst>
              <a:ext uri="{FF2B5EF4-FFF2-40B4-BE49-F238E27FC236}">
                <a16:creationId xmlns:a16="http://schemas.microsoft.com/office/drawing/2014/main" id="{3207423D-6455-9EA1-58E0-DF661AE33341}"/>
              </a:ext>
            </a:extLst>
          </p:cNvPr>
          <p:cNvPicPr>
            <a:picLocks noChangeAspect="1"/>
          </p:cNvPicPr>
          <p:nvPr userDrawn="1"/>
        </p:nvPicPr>
        <p:blipFill>
          <a:blip r:embed="rId5">
            <a:alphaModFix amt="50000"/>
          </a:blip>
          <a:stretch>
            <a:fillRect/>
          </a:stretch>
        </p:blipFill>
        <p:spPr>
          <a:xfrm>
            <a:off x="5457525" y="2549301"/>
            <a:ext cx="2195439" cy="2440690"/>
          </a:xfrm>
          <a:prstGeom prst="rect">
            <a:avLst/>
          </a:prstGeom>
        </p:spPr>
      </p:pic>
    </p:spTree>
    <p:extLst>
      <p:ext uri="{BB962C8B-B14F-4D97-AF65-F5344CB8AC3E}">
        <p14:creationId xmlns:p14="http://schemas.microsoft.com/office/powerpoint/2010/main" val="3958289523"/>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Faded arrow text slide - White">
    <p:spTree>
      <p:nvGrpSpPr>
        <p:cNvPr id="1" name=""/>
        <p:cNvGrpSpPr/>
        <p:nvPr/>
      </p:nvGrpSpPr>
      <p:grpSpPr>
        <a:xfrm>
          <a:off x="0" y="0"/>
          <a:ext cx="0" cy="0"/>
          <a:chOff x="0" y="0"/>
          <a:chExt cx="0" cy="0"/>
        </a:xfrm>
      </p:grpSpPr>
      <p:pic>
        <p:nvPicPr>
          <p:cNvPr id="2" name="Picture 1" descr="A blue dotted wave on a white background&#10;&#10;AI-generated content may be incorrect.">
            <a:extLst>
              <a:ext uri="{FF2B5EF4-FFF2-40B4-BE49-F238E27FC236}">
                <a16:creationId xmlns:a16="http://schemas.microsoft.com/office/drawing/2014/main" id="{27E26DC4-0D4B-7345-B56E-8BBAAA6D70FC}"/>
              </a:ext>
            </a:extLst>
          </p:cNvPr>
          <p:cNvPicPr>
            <a:picLocks noChangeAspect="1"/>
          </p:cNvPicPr>
          <p:nvPr userDrawn="1"/>
        </p:nvPicPr>
        <p:blipFill>
          <a:blip r:embed="rId2">
            <a:alphaModFix amt="30000"/>
          </a:blip>
          <a:stretch>
            <a:fillRect/>
          </a:stretch>
        </p:blipFill>
        <p:spPr>
          <a:xfrm>
            <a:off x="8058" y="3428999"/>
            <a:ext cx="12183950" cy="3414044"/>
          </a:xfrm>
          <a:prstGeom prst="rect">
            <a:avLst/>
          </a:prstGeom>
        </p:spPr>
      </p:pic>
      <p:pic>
        <p:nvPicPr>
          <p:cNvPr id="7" name="Picture 6">
            <a:extLst>
              <a:ext uri="{FF2B5EF4-FFF2-40B4-BE49-F238E27FC236}">
                <a16:creationId xmlns:a16="http://schemas.microsoft.com/office/drawing/2014/main" id="{B47F0B1D-E3DB-0FAC-491A-B53355283465}"/>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8" name="Picture 7" descr="A close up of a logo&#10;&#10;Description automatically generated">
            <a:extLst>
              <a:ext uri="{FF2B5EF4-FFF2-40B4-BE49-F238E27FC236}">
                <a16:creationId xmlns:a16="http://schemas.microsoft.com/office/drawing/2014/main" id="{F887832E-5F45-C8B6-83D4-DC6071B29809}"/>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9" name="Title 1">
            <a:extLst>
              <a:ext uri="{FF2B5EF4-FFF2-40B4-BE49-F238E27FC236}">
                <a16:creationId xmlns:a16="http://schemas.microsoft.com/office/drawing/2014/main" id="{1D812DA6-3FB6-664B-57E7-43564333807A}"/>
              </a:ext>
            </a:extLst>
          </p:cNvPr>
          <p:cNvSpPr>
            <a:spLocks noGrp="1"/>
          </p:cNvSpPr>
          <p:nvPr>
            <p:ph type="title" hasCustomPrompt="1"/>
          </p:nvPr>
        </p:nvSpPr>
        <p:spPr>
          <a:xfrm>
            <a:off x="568083" y="438614"/>
            <a:ext cx="9967837" cy="670104"/>
          </a:xfrm>
        </p:spPr>
        <p:txBody>
          <a:bodyPr>
            <a:normAutofit/>
          </a:bodyPr>
          <a:lstStyle>
            <a:lvl1pPr>
              <a:defRPr sz="2800">
                <a:solidFill>
                  <a:schemeClr val="accent2"/>
                </a:solidFill>
              </a:defRPr>
            </a:lvl1pPr>
          </a:lstStyle>
          <a:p>
            <a:r>
              <a:rPr lang="en-US"/>
              <a:t>Slide title goes here</a:t>
            </a:r>
          </a:p>
        </p:txBody>
      </p:sp>
      <p:sp>
        <p:nvSpPr>
          <p:cNvPr id="16" name="Pentagon 12">
            <a:extLst>
              <a:ext uri="{FF2B5EF4-FFF2-40B4-BE49-F238E27FC236}">
                <a16:creationId xmlns:a16="http://schemas.microsoft.com/office/drawing/2014/main" id="{56CF09A3-A519-46E4-4428-62630C2FFDCD}"/>
              </a:ext>
            </a:extLst>
          </p:cNvPr>
          <p:cNvSpPr>
            <a:spLocks/>
          </p:cNvSpPr>
          <p:nvPr userDrawn="1"/>
        </p:nvSpPr>
        <p:spPr>
          <a:xfrm flipH="1">
            <a:off x="978158" y="4024145"/>
            <a:ext cx="3913473" cy="2179769"/>
          </a:xfrm>
          <a:prstGeom prst="homePlate">
            <a:avLst/>
          </a:prstGeom>
          <a:blipFill dpi="0" rotWithShape="1">
            <a:blip r:embed="rId5">
              <a:alphaModFix amt="50000"/>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2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7" name="Pentagon 12">
            <a:extLst>
              <a:ext uri="{FF2B5EF4-FFF2-40B4-BE49-F238E27FC236}">
                <a16:creationId xmlns:a16="http://schemas.microsoft.com/office/drawing/2014/main" id="{35463213-3F97-0943-2435-DD179A415C6A}"/>
              </a:ext>
            </a:extLst>
          </p:cNvPr>
          <p:cNvSpPr>
            <a:spLocks/>
          </p:cNvSpPr>
          <p:nvPr userDrawn="1"/>
        </p:nvSpPr>
        <p:spPr>
          <a:xfrm flipH="1">
            <a:off x="4005339" y="4024144"/>
            <a:ext cx="3913473" cy="2179769"/>
          </a:xfrm>
          <a:prstGeom prst="homePlate">
            <a:avLst/>
          </a:prstGeom>
          <a:blipFill dpi="0" rotWithShape="1">
            <a:blip r:embed="rId5">
              <a:alphaModFix amt="50000"/>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2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8" name="Pentagon 12">
            <a:extLst>
              <a:ext uri="{FF2B5EF4-FFF2-40B4-BE49-F238E27FC236}">
                <a16:creationId xmlns:a16="http://schemas.microsoft.com/office/drawing/2014/main" id="{5C0730E1-332D-1EA1-91AF-A257511A9744}"/>
              </a:ext>
            </a:extLst>
          </p:cNvPr>
          <p:cNvSpPr>
            <a:spLocks/>
          </p:cNvSpPr>
          <p:nvPr userDrawn="1"/>
        </p:nvSpPr>
        <p:spPr>
          <a:xfrm flipH="1">
            <a:off x="6764717" y="4024144"/>
            <a:ext cx="3913473" cy="2179769"/>
          </a:xfrm>
          <a:prstGeom prst="homePlate">
            <a:avLst/>
          </a:prstGeom>
          <a:blipFill dpi="0" rotWithShape="1">
            <a:blip r:embed="rId5">
              <a:alphaModFix amt="50000"/>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2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0" name="Pentagon 12">
            <a:extLst>
              <a:ext uri="{FF2B5EF4-FFF2-40B4-BE49-F238E27FC236}">
                <a16:creationId xmlns:a16="http://schemas.microsoft.com/office/drawing/2014/main" id="{A01A4DB7-3CC5-25ED-E4E2-D7677ED4ABFB}"/>
              </a:ext>
            </a:extLst>
          </p:cNvPr>
          <p:cNvSpPr>
            <a:spLocks/>
          </p:cNvSpPr>
          <p:nvPr userDrawn="1"/>
        </p:nvSpPr>
        <p:spPr>
          <a:xfrm>
            <a:off x="6764717" y="1479250"/>
            <a:ext cx="3913473" cy="2179769"/>
          </a:xfrm>
          <a:prstGeom prst="homePlate">
            <a:avLst/>
          </a:prstGeom>
          <a:blipFill dpi="0" rotWithShape="1">
            <a:blip r:embed="rId5">
              <a:alphaModFix amt="50000"/>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2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9" name="Pentagon 12">
            <a:extLst>
              <a:ext uri="{FF2B5EF4-FFF2-40B4-BE49-F238E27FC236}">
                <a16:creationId xmlns:a16="http://schemas.microsoft.com/office/drawing/2014/main" id="{2D88A3AA-83E2-660C-9578-7CA12F06B78A}"/>
              </a:ext>
            </a:extLst>
          </p:cNvPr>
          <p:cNvSpPr>
            <a:spLocks/>
          </p:cNvSpPr>
          <p:nvPr userDrawn="1"/>
        </p:nvSpPr>
        <p:spPr>
          <a:xfrm>
            <a:off x="4005339" y="1479253"/>
            <a:ext cx="3913473" cy="2179769"/>
          </a:xfrm>
          <a:prstGeom prst="homePlate">
            <a:avLst/>
          </a:prstGeom>
          <a:blipFill dpi="0" rotWithShape="1">
            <a:blip r:embed="rId5">
              <a:alphaModFix amt="50000"/>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2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 name="Pentagon 12">
            <a:extLst>
              <a:ext uri="{FF2B5EF4-FFF2-40B4-BE49-F238E27FC236}">
                <a16:creationId xmlns:a16="http://schemas.microsoft.com/office/drawing/2014/main" id="{4A2AF03C-D91B-1E2B-AF3D-8FD23590479C}"/>
              </a:ext>
            </a:extLst>
          </p:cNvPr>
          <p:cNvSpPr>
            <a:spLocks/>
          </p:cNvSpPr>
          <p:nvPr userDrawn="1"/>
        </p:nvSpPr>
        <p:spPr>
          <a:xfrm>
            <a:off x="978158" y="1479256"/>
            <a:ext cx="3913473" cy="2179769"/>
          </a:xfrm>
          <a:prstGeom prst="homePlate">
            <a:avLst/>
          </a:prstGeom>
          <a:blipFill dpi="0" rotWithShape="1">
            <a:blip r:embed="rId5">
              <a:alphaModFix amt="50000"/>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2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2" name="Text Placeholder 21">
            <a:extLst>
              <a:ext uri="{FF2B5EF4-FFF2-40B4-BE49-F238E27FC236}">
                <a16:creationId xmlns:a16="http://schemas.microsoft.com/office/drawing/2014/main" id="{35F7FAE1-AE6D-D58D-1273-D8211C33AF73}"/>
              </a:ext>
            </a:extLst>
          </p:cNvPr>
          <p:cNvSpPr>
            <a:spLocks noGrp="1"/>
          </p:cNvSpPr>
          <p:nvPr>
            <p:ph type="body" sz="quarter" idx="13" hasCustomPrompt="1"/>
          </p:nvPr>
        </p:nvSpPr>
        <p:spPr>
          <a:xfrm>
            <a:off x="1842591" y="2257190"/>
            <a:ext cx="1331503" cy="489122"/>
          </a:xfrm>
        </p:spPr>
        <p:txBody>
          <a:bodyPr/>
          <a:lstStyle>
            <a:lvl1pPr marL="0" indent="0" algn="ctr">
              <a:buFontTx/>
              <a:buNone/>
              <a:defRPr/>
            </a:lvl1pPr>
          </a:lstStyle>
          <a:p>
            <a:pPr lvl="0"/>
            <a:r>
              <a:rPr lang="en-US"/>
              <a:t>XX</a:t>
            </a:r>
            <a:endParaRPr lang="en-PH"/>
          </a:p>
        </p:txBody>
      </p:sp>
      <p:sp>
        <p:nvSpPr>
          <p:cNvPr id="23" name="Text Placeholder 21">
            <a:extLst>
              <a:ext uri="{FF2B5EF4-FFF2-40B4-BE49-F238E27FC236}">
                <a16:creationId xmlns:a16="http://schemas.microsoft.com/office/drawing/2014/main" id="{EA83A37A-4501-7B1F-E053-57457C036865}"/>
              </a:ext>
            </a:extLst>
          </p:cNvPr>
          <p:cNvSpPr>
            <a:spLocks noGrp="1"/>
          </p:cNvSpPr>
          <p:nvPr>
            <p:ph type="body" sz="quarter" idx="14" hasCustomPrompt="1"/>
          </p:nvPr>
        </p:nvSpPr>
        <p:spPr>
          <a:xfrm>
            <a:off x="5162422" y="2257190"/>
            <a:ext cx="1331503" cy="489122"/>
          </a:xfrm>
        </p:spPr>
        <p:txBody>
          <a:bodyPr/>
          <a:lstStyle>
            <a:lvl1pPr marL="0" indent="0" algn="ctr">
              <a:buFontTx/>
              <a:buNone/>
              <a:defRPr/>
            </a:lvl1pPr>
          </a:lstStyle>
          <a:p>
            <a:pPr lvl="0"/>
            <a:r>
              <a:rPr lang="en-US"/>
              <a:t>XX</a:t>
            </a:r>
            <a:endParaRPr lang="en-PH"/>
          </a:p>
        </p:txBody>
      </p:sp>
      <p:sp>
        <p:nvSpPr>
          <p:cNvPr id="24" name="Text Placeholder 21">
            <a:extLst>
              <a:ext uri="{FF2B5EF4-FFF2-40B4-BE49-F238E27FC236}">
                <a16:creationId xmlns:a16="http://schemas.microsoft.com/office/drawing/2014/main" id="{93AF1CEA-80A6-E01E-C71F-D9DC8381FDAC}"/>
              </a:ext>
            </a:extLst>
          </p:cNvPr>
          <p:cNvSpPr>
            <a:spLocks noGrp="1"/>
          </p:cNvSpPr>
          <p:nvPr>
            <p:ph type="body" sz="quarter" idx="15" hasCustomPrompt="1"/>
          </p:nvPr>
        </p:nvSpPr>
        <p:spPr>
          <a:xfrm>
            <a:off x="8189604" y="2257190"/>
            <a:ext cx="1331503" cy="489122"/>
          </a:xfrm>
        </p:spPr>
        <p:txBody>
          <a:bodyPr/>
          <a:lstStyle>
            <a:lvl1pPr marL="0" indent="0" algn="ctr">
              <a:buFontTx/>
              <a:buNone/>
              <a:defRPr/>
            </a:lvl1pPr>
          </a:lstStyle>
          <a:p>
            <a:pPr lvl="0"/>
            <a:r>
              <a:rPr lang="en-US"/>
              <a:t>XX</a:t>
            </a:r>
            <a:endParaRPr lang="en-PH"/>
          </a:p>
        </p:txBody>
      </p:sp>
      <p:sp>
        <p:nvSpPr>
          <p:cNvPr id="25" name="Text Placeholder 21">
            <a:extLst>
              <a:ext uri="{FF2B5EF4-FFF2-40B4-BE49-F238E27FC236}">
                <a16:creationId xmlns:a16="http://schemas.microsoft.com/office/drawing/2014/main" id="{965E2F7B-1552-5764-AE6E-465314A5E657}"/>
              </a:ext>
            </a:extLst>
          </p:cNvPr>
          <p:cNvSpPr>
            <a:spLocks noGrp="1"/>
          </p:cNvSpPr>
          <p:nvPr>
            <p:ph type="body" sz="quarter" idx="16" hasCustomPrompt="1"/>
          </p:nvPr>
        </p:nvSpPr>
        <p:spPr>
          <a:xfrm>
            <a:off x="1842591" y="4871959"/>
            <a:ext cx="1331503" cy="489122"/>
          </a:xfrm>
        </p:spPr>
        <p:txBody>
          <a:bodyPr/>
          <a:lstStyle>
            <a:lvl1pPr marL="0" indent="0" algn="ctr">
              <a:buFontTx/>
              <a:buNone/>
              <a:defRPr/>
            </a:lvl1pPr>
          </a:lstStyle>
          <a:p>
            <a:pPr lvl="0"/>
            <a:r>
              <a:rPr lang="en-US"/>
              <a:t>XX</a:t>
            </a:r>
            <a:endParaRPr lang="en-PH"/>
          </a:p>
        </p:txBody>
      </p:sp>
      <p:sp>
        <p:nvSpPr>
          <p:cNvPr id="26" name="Text Placeholder 21">
            <a:extLst>
              <a:ext uri="{FF2B5EF4-FFF2-40B4-BE49-F238E27FC236}">
                <a16:creationId xmlns:a16="http://schemas.microsoft.com/office/drawing/2014/main" id="{ADACECDE-B21E-A4DA-0978-348C651EBE3E}"/>
              </a:ext>
            </a:extLst>
          </p:cNvPr>
          <p:cNvSpPr>
            <a:spLocks noGrp="1"/>
          </p:cNvSpPr>
          <p:nvPr>
            <p:ph type="body" sz="quarter" idx="17" hasCustomPrompt="1"/>
          </p:nvPr>
        </p:nvSpPr>
        <p:spPr>
          <a:xfrm>
            <a:off x="5162422" y="4871959"/>
            <a:ext cx="1331503" cy="489122"/>
          </a:xfrm>
        </p:spPr>
        <p:txBody>
          <a:bodyPr/>
          <a:lstStyle>
            <a:lvl1pPr marL="0" indent="0" algn="ctr">
              <a:buFontTx/>
              <a:buNone/>
              <a:defRPr/>
            </a:lvl1pPr>
          </a:lstStyle>
          <a:p>
            <a:pPr lvl="0"/>
            <a:r>
              <a:rPr lang="en-US"/>
              <a:t>XX</a:t>
            </a:r>
            <a:endParaRPr lang="en-PH"/>
          </a:p>
        </p:txBody>
      </p:sp>
      <p:sp>
        <p:nvSpPr>
          <p:cNvPr id="28" name="Text Placeholder 21">
            <a:extLst>
              <a:ext uri="{FF2B5EF4-FFF2-40B4-BE49-F238E27FC236}">
                <a16:creationId xmlns:a16="http://schemas.microsoft.com/office/drawing/2014/main" id="{E5EBFDFF-F763-2DC0-4B95-9A10D0F0C4A3}"/>
              </a:ext>
            </a:extLst>
          </p:cNvPr>
          <p:cNvSpPr>
            <a:spLocks noGrp="1"/>
          </p:cNvSpPr>
          <p:nvPr>
            <p:ph type="body" sz="quarter" idx="18" hasCustomPrompt="1"/>
          </p:nvPr>
        </p:nvSpPr>
        <p:spPr>
          <a:xfrm>
            <a:off x="8189604" y="4871959"/>
            <a:ext cx="1331503" cy="489122"/>
          </a:xfrm>
        </p:spPr>
        <p:txBody>
          <a:bodyPr/>
          <a:lstStyle>
            <a:lvl1pPr marL="0" indent="0" algn="ctr">
              <a:buFontTx/>
              <a:buNone/>
              <a:defRPr/>
            </a:lvl1pPr>
          </a:lstStyle>
          <a:p>
            <a:pPr lvl="0"/>
            <a:r>
              <a:rPr lang="en-US"/>
              <a:t>XX</a:t>
            </a:r>
            <a:endParaRPr lang="en-PH"/>
          </a:p>
        </p:txBody>
      </p:sp>
    </p:spTree>
    <p:extLst>
      <p:ext uri="{BB962C8B-B14F-4D97-AF65-F5344CB8AC3E}">
        <p14:creationId xmlns:p14="http://schemas.microsoft.com/office/powerpoint/2010/main" val="3660504297"/>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4 process text - White">
    <p:bg>
      <p:bgPr>
        <a:solidFill>
          <a:schemeClr val="bg1"/>
        </a:solidFill>
        <a:effectLst/>
      </p:bgPr>
    </p:bg>
    <p:spTree>
      <p:nvGrpSpPr>
        <p:cNvPr id="1" name=""/>
        <p:cNvGrpSpPr/>
        <p:nvPr/>
      </p:nvGrpSpPr>
      <p:grpSpPr>
        <a:xfrm>
          <a:off x="0" y="0"/>
          <a:ext cx="0" cy="0"/>
          <a:chOff x="0" y="0"/>
          <a:chExt cx="0" cy="0"/>
        </a:xfrm>
      </p:grpSpPr>
      <p:pic>
        <p:nvPicPr>
          <p:cNvPr id="2" name="Picture 1" descr="A blue dotted wave on a white background&#10;&#10;AI-generated content may be incorrect.">
            <a:extLst>
              <a:ext uri="{FF2B5EF4-FFF2-40B4-BE49-F238E27FC236}">
                <a16:creationId xmlns:a16="http://schemas.microsoft.com/office/drawing/2014/main" id="{6977681F-834F-A93B-C993-DD482111BF80}"/>
              </a:ext>
            </a:extLst>
          </p:cNvPr>
          <p:cNvPicPr>
            <a:picLocks noChangeAspect="1"/>
          </p:cNvPicPr>
          <p:nvPr userDrawn="1"/>
        </p:nvPicPr>
        <p:blipFill>
          <a:blip r:embed="rId2">
            <a:alphaModFix amt="30000"/>
          </a:blip>
          <a:stretch>
            <a:fillRect/>
          </a:stretch>
        </p:blipFill>
        <p:spPr>
          <a:xfrm>
            <a:off x="8058" y="3428999"/>
            <a:ext cx="12183950" cy="3414044"/>
          </a:xfrm>
          <a:prstGeom prst="rect">
            <a:avLst/>
          </a:prstGeom>
        </p:spPr>
      </p:pic>
      <p:pic>
        <p:nvPicPr>
          <p:cNvPr id="10" name="Picture 9">
            <a:extLst>
              <a:ext uri="{FF2B5EF4-FFF2-40B4-BE49-F238E27FC236}">
                <a16:creationId xmlns:a16="http://schemas.microsoft.com/office/drawing/2014/main" id="{BF335425-1809-DDAD-6429-DE4FA8D25893}"/>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40" name="Picture 39" descr="A close up of a logo&#10;&#10;Description automatically generated">
            <a:extLst>
              <a:ext uri="{FF2B5EF4-FFF2-40B4-BE49-F238E27FC236}">
                <a16:creationId xmlns:a16="http://schemas.microsoft.com/office/drawing/2014/main" id="{D7B3EBCD-39CF-53A7-0976-80CC34AEA722}"/>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6" name="Pentagon 12">
            <a:extLst>
              <a:ext uri="{FF2B5EF4-FFF2-40B4-BE49-F238E27FC236}">
                <a16:creationId xmlns:a16="http://schemas.microsoft.com/office/drawing/2014/main" id="{371321F9-083B-18B0-9BBF-F6FC5A93E25C}"/>
              </a:ext>
            </a:extLst>
          </p:cNvPr>
          <p:cNvSpPr>
            <a:spLocks noGrp="1" noRot="1" noMove="1" noResize="1" noEditPoints="1" noAdjustHandles="1" noChangeArrowheads="1" noChangeShapeType="1"/>
          </p:cNvSpPr>
          <p:nvPr userDrawn="1"/>
        </p:nvSpPr>
        <p:spPr>
          <a:xfrm>
            <a:off x="7669413" y="1938438"/>
            <a:ext cx="2903835" cy="1617410"/>
          </a:xfrm>
          <a:prstGeom prst="homePlate">
            <a:avLst/>
          </a:prstGeom>
          <a:blipFill dpi="0" rotWithShape="1">
            <a:blip r:embed="rId5">
              <a:alphaModFix amt="50000"/>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 name="Pentagon 12">
            <a:extLst>
              <a:ext uri="{FF2B5EF4-FFF2-40B4-BE49-F238E27FC236}">
                <a16:creationId xmlns:a16="http://schemas.microsoft.com/office/drawing/2014/main" id="{7AFF1B0F-2C05-5D15-4DF8-1C635022A56F}"/>
              </a:ext>
            </a:extLst>
          </p:cNvPr>
          <p:cNvSpPr>
            <a:spLocks noGrp="1" noRot="1" noMove="1" noResize="1" noEditPoints="1" noAdjustHandles="1" noChangeArrowheads="1" noChangeShapeType="1"/>
          </p:cNvSpPr>
          <p:nvPr userDrawn="1"/>
        </p:nvSpPr>
        <p:spPr>
          <a:xfrm>
            <a:off x="5552001" y="1938438"/>
            <a:ext cx="2903835" cy="1617410"/>
          </a:xfrm>
          <a:prstGeom prst="homePlate">
            <a:avLst/>
          </a:prstGeom>
          <a:blipFill dpi="0" rotWithShape="1">
            <a:blip r:embed="rId5">
              <a:alphaModFix amt="50000"/>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2" name="Pentagon 12">
            <a:extLst>
              <a:ext uri="{FF2B5EF4-FFF2-40B4-BE49-F238E27FC236}">
                <a16:creationId xmlns:a16="http://schemas.microsoft.com/office/drawing/2014/main" id="{411625EF-DB71-2FA6-6B4E-844F9F9A9DBE}"/>
              </a:ext>
            </a:extLst>
          </p:cNvPr>
          <p:cNvSpPr>
            <a:spLocks noGrp="1" noRot="1" noMove="1" noResize="1" noEditPoints="1" noAdjustHandles="1" noChangeArrowheads="1" noChangeShapeType="1"/>
          </p:cNvSpPr>
          <p:nvPr userDrawn="1"/>
        </p:nvSpPr>
        <p:spPr>
          <a:xfrm>
            <a:off x="3346354" y="1938438"/>
            <a:ext cx="2903835" cy="1617410"/>
          </a:xfrm>
          <a:prstGeom prst="homePlate">
            <a:avLst/>
          </a:prstGeom>
          <a:blipFill dpi="0" rotWithShape="1">
            <a:blip r:embed="rId5">
              <a:alphaModFix amt="50000"/>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3" name="Pentagon 12">
            <a:extLst>
              <a:ext uri="{FF2B5EF4-FFF2-40B4-BE49-F238E27FC236}">
                <a16:creationId xmlns:a16="http://schemas.microsoft.com/office/drawing/2014/main" id="{9FE9576C-A49E-29A9-33E1-363F4AC1CBAE}"/>
              </a:ext>
            </a:extLst>
          </p:cNvPr>
          <p:cNvSpPr>
            <a:spLocks noGrp="1" noRot="1" noMove="1" noResize="1" noEditPoints="1" noAdjustHandles="1" noChangeArrowheads="1" noChangeShapeType="1"/>
          </p:cNvSpPr>
          <p:nvPr userDrawn="1"/>
        </p:nvSpPr>
        <p:spPr>
          <a:xfrm>
            <a:off x="1228942" y="1938438"/>
            <a:ext cx="2903835" cy="1617410"/>
          </a:xfrm>
          <a:prstGeom prst="homePlate">
            <a:avLst/>
          </a:prstGeom>
          <a:blipFill dpi="0" rotWithShape="1">
            <a:blip r:embed="rId5">
              <a:alphaModFix amt="50000"/>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2" name="Text Placeholder 20">
            <a:extLst>
              <a:ext uri="{FF2B5EF4-FFF2-40B4-BE49-F238E27FC236}">
                <a16:creationId xmlns:a16="http://schemas.microsoft.com/office/drawing/2014/main" id="{0FF76498-BAF6-63DE-3F1F-2F7CC7B60FD2}"/>
              </a:ext>
            </a:extLst>
          </p:cNvPr>
          <p:cNvSpPr>
            <a:spLocks noGrp="1"/>
          </p:cNvSpPr>
          <p:nvPr>
            <p:ph type="body" sz="quarter" idx="14" hasCustomPrompt="1"/>
          </p:nvPr>
        </p:nvSpPr>
        <p:spPr>
          <a:xfrm>
            <a:off x="2005118" y="2448395"/>
            <a:ext cx="876305" cy="597496"/>
          </a:xfrm>
        </p:spPr>
        <p:txBody>
          <a:bodyPr>
            <a:normAutofit/>
          </a:bodyPr>
          <a:lstStyle>
            <a:lvl1pPr marL="0" indent="0" algn="ctr">
              <a:buFontTx/>
              <a:buNone/>
              <a:defRPr sz="4000">
                <a:solidFill>
                  <a:schemeClr val="tx1"/>
                </a:solidFill>
                <a:latin typeface="+mj-lt"/>
              </a:defRPr>
            </a:lvl1pPr>
          </a:lstStyle>
          <a:p>
            <a:pPr lvl="0"/>
            <a:r>
              <a:rPr lang="en-PH"/>
              <a:t>XX</a:t>
            </a:r>
          </a:p>
        </p:txBody>
      </p:sp>
      <p:sp>
        <p:nvSpPr>
          <p:cNvPr id="27" name="Text Placeholder 20">
            <a:extLst>
              <a:ext uri="{FF2B5EF4-FFF2-40B4-BE49-F238E27FC236}">
                <a16:creationId xmlns:a16="http://schemas.microsoft.com/office/drawing/2014/main" id="{FFD9AE77-1566-00FB-DFF6-816873A05426}"/>
              </a:ext>
            </a:extLst>
          </p:cNvPr>
          <p:cNvSpPr>
            <a:spLocks noGrp="1"/>
          </p:cNvSpPr>
          <p:nvPr>
            <p:ph type="body" sz="quarter" idx="15" hasCustomPrompt="1"/>
          </p:nvPr>
        </p:nvSpPr>
        <p:spPr>
          <a:xfrm>
            <a:off x="4359455" y="2448395"/>
            <a:ext cx="876305" cy="597496"/>
          </a:xfrm>
        </p:spPr>
        <p:txBody>
          <a:bodyPr>
            <a:normAutofit/>
          </a:bodyPr>
          <a:lstStyle>
            <a:lvl1pPr marL="0" indent="0" algn="ctr">
              <a:buFontTx/>
              <a:buNone/>
              <a:defRPr sz="4000">
                <a:solidFill>
                  <a:schemeClr val="tx1"/>
                </a:solidFill>
                <a:latin typeface="+mj-lt"/>
              </a:defRPr>
            </a:lvl1pPr>
          </a:lstStyle>
          <a:p>
            <a:pPr lvl="0"/>
            <a:r>
              <a:rPr lang="en-PH"/>
              <a:t>XX</a:t>
            </a:r>
          </a:p>
        </p:txBody>
      </p:sp>
      <p:sp>
        <p:nvSpPr>
          <p:cNvPr id="28" name="Text Placeholder 20">
            <a:extLst>
              <a:ext uri="{FF2B5EF4-FFF2-40B4-BE49-F238E27FC236}">
                <a16:creationId xmlns:a16="http://schemas.microsoft.com/office/drawing/2014/main" id="{6EA24E89-8E42-B324-5DB9-5EF4D7276988}"/>
              </a:ext>
            </a:extLst>
          </p:cNvPr>
          <p:cNvSpPr>
            <a:spLocks noGrp="1"/>
          </p:cNvSpPr>
          <p:nvPr>
            <p:ph type="body" sz="quarter" idx="16" hasCustomPrompt="1"/>
          </p:nvPr>
        </p:nvSpPr>
        <p:spPr>
          <a:xfrm>
            <a:off x="6565765" y="2448395"/>
            <a:ext cx="876305" cy="597496"/>
          </a:xfrm>
        </p:spPr>
        <p:txBody>
          <a:bodyPr>
            <a:normAutofit/>
          </a:bodyPr>
          <a:lstStyle>
            <a:lvl1pPr marL="0" indent="0" algn="ctr">
              <a:buFontTx/>
              <a:buNone/>
              <a:defRPr sz="4000">
                <a:solidFill>
                  <a:schemeClr val="tx1"/>
                </a:solidFill>
                <a:latin typeface="+mj-lt"/>
              </a:defRPr>
            </a:lvl1pPr>
          </a:lstStyle>
          <a:p>
            <a:pPr lvl="0"/>
            <a:r>
              <a:rPr lang="en-PH"/>
              <a:t>XX</a:t>
            </a:r>
          </a:p>
        </p:txBody>
      </p:sp>
      <p:sp>
        <p:nvSpPr>
          <p:cNvPr id="29" name="Text Placeholder 20">
            <a:extLst>
              <a:ext uri="{FF2B5EF4-FFF2-40B4-BE49-F238E27FC236}">
                <a16:creationId xmlns:a16="http://schemas.microsoft.com/office/drawing/2014/main" id="{940F7047-F3C0-AF26-9FCF-92FF6A192EA6}"/>
              </a:ext>
            </a:extLst>
          </p:cNvPr>
          <p:cNvSpPr>
            <a:spLocks noGrp="1"/>
          </p:cNvSpPr>
          <p:nvPr>
            <p:ph type="body" sz="quarter" idx="17" hasCustomPrompt="1"/>
          </p:nvPr>
        </p:nvSpPr>
        <p:spPr>
          <a:xfrm>
            <a:off x="8771412" y="2448395"/>
            <a:ext cx="876305" cy="597496"/>
          </a:xfrm>
        </p:spPr>
        <p:txBody>
          <a:bodyPr>
            <a:normAutofit/>
          </a:bodyPr>
          <a:lstStyle>
            <a:lvl1pPr marL="0" indent="0" algn="ctr">
              <a:buFontTx/>
              <a:buNone/>
              <a:defRPr sz="4000">
                <a:solidFill>
                  <a:schemeClr val="tx1"/>
                </a:solidFill>
                <a:latin typeface="+mj-lt"/>
              </a:defRPr>
            </a:lvl1pPr>
          </a:lstStyle>
          <a:p>
            <a:pPr lvl="0"/>
            <a:r>
              <a:rPr lang="en-PH"/>
              <a:t>XX</a:t>
            </a:r>
          </a:p>
        </p:txBody>
      </p:sp>
      <p:sp>
        <p:nvSpPr>
          <p:cNvPr id="9" name="Text Placeholder 8">
            <a:extLst>
              <a:ext uri="{FF2B5EF4-FFF2-40B4-BE49-F238E27FC236}">
                <a16:creationId xmlns:a16="http://schemas.microsoft.com/office/drawing/2014/main" id="{71F0C9B5-A7C0-F584-16DF-4AF516D5F00E}"/>
              </a:ext>
            </a:extLst>
          </p:cNvPr>
          <p:cNvSpPr>
            <a:spLocks noGrp="1"/>
          </p:cNvSpPr>
          <p:nvPr>
            <p:ph type="body" sz="quarter" idx="18" hasCustomPrompt="1"/>
          </p:nvPr>
        </p:nvSpPr>
        <p:spPr>
          <a:xfrm>
            <a:off x="1228942" y="4208922"/>
            <a:ext cx="9148763" cy="1785938"/>
          </a:xfrm>
        </p:spPr>
        <p:txBody>
          <a:bodyPr>
            <a:normAutofit/>
          </a:bodyPr>
          <a:lstStyle>
            <a:lvl1pPr marL="0" indent="0">
              <a:buNone/>
              <a:defRPr sz="1800">
                <a:latin typeface="+mn-lt"/>
              </a:defRPr>
            </a:lvl1pPr>
            <a:lvl2pPr>
              <a:defRPr sz="1800">
                <a:latin typeface="Graphik Regular" panose="020B0503030202060203" pitchFamily="34" charset="0"/>
              </a:defRPr>
            </a:lvl2pPr>
            <a:lvl3pPr>
              <a:defRPr sz="1800">
                <a:latin typeface="Graphik Regular" panose="020B0503030202060203" pitchFamily="34" charset="0"/>
              </a:defRPr>
            </a:lvl3pPr>
            <a:lvl4pPr>
              <a:defRPr sz="1800">
                <a:latin typeface="Graphik Regular" panose="020B0503030202060203" pitchFamily="34" charset="0"/>
              </a:defRPr>
            </a:lvl4pPr>
            <a:lvl5pPr>
              <a:defRPr sz="1800">
                <a:latin typeface="Graphik Regular" panose="020B0503030202060203" pitchFamily="34" charset="0"/>
              </a:defRPr>
            </a:lvl5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Praesent</a:t>
            </a:r>
            <a:r>
              <a:rPr lang="en-US"/>
              <a:t> pulvinar </a:t>
            </a:r>
            <a:r>
              <a:rPr lang="en-US" err="1"/>
              <a:t>justo</a:t>
            </a:r>
            <a:r>
              <a:rPr lang="en-US"/>
              <a:t> sed mi pharetra </a:t>
            </a:r>
            <a:r>
              <a:rPr lang="en-US" err="1"/>
              <a:t>efficitur</a:t>
            </a:r>
            <a:r>
              <a:rPr lang="en-US"/>
              <a:t>. Nam vitae </a:t>
            </a:r>
            <a:r>
              <a:rPr lang="en-US" err="1"/>
              <a:t>nulla</a:t>
            </a:r>
            <a:r>
              <a:rPr lang="en-US"/>
              <a:t> lea. </a:t>
            </a:r>
            <a:r>
              <a:rPr lang="en-US" err="1"/>
              <a:t>Linterdum</a:t>
            </a:r>
            <a:r>
              <a:rPr lang="en-US"/>
              <a:t> et </a:t>
            </a:r>
            <a:r>
              <a:rPr lang="en-US" err="1"/>
              <a:t>malesuada</a:t>
            </a:r>
            <a:r>
              <a:rPr lang="en-US"/>
              <a:t> fames ac ante ipsum </a:t>
            </a:r>
            <a:r>
              <a:rPr lang="en-US" err="1"/>
              <a:t>promis</a:t>
            </a:r>
            <a:r>
              <a:rPr lang="en-US"/>
              <a:t> in </a:t>
            </a:r>
            <a:r>
              <a:rPr lang="en-US" err="1"/>
              <a:t>faucibus</a:t>
            </a:r>
            <a:r>
              <a:rPr lang="en-US"/>
              <a:t>. </a:t>
            </a:r>
            <a:r>
              <a:rPr lang="en-US" err="1"/>
              <a:t>Nulla</a:t>
            </a:r>
            <a:r>
              <a:rPr lang="en-US"/>
              <a:t> </a:t>
            </a:r>
            <a:r>
              <a:rPr lang="en-US" err="1"/>
              <a:t>laoreet</a:t>
            </a:r>
            <a:r>
              <a:rPr lang="en-US"/>
              <a:t> se eros vitae vestibulum. Morbi maximus </a:t>
            </a:r>
            <a:r>
              <a:rPr lang="en-US" err="1"/>
              <a:t>lacus</a:t>
            </a:r>
            <a:r>
              <a:rPr lang="en-US"/>
              <a:t> </a:t>
            </a:r>
            <a:r>
              <a:rPr lang="en-US" err="1"/>
              <a:t>mauris</a:t>
            </a:r>
            <a:r>
              <a:rPr lang="en-US"/>
              <a:t>, </a:t>
            </a:r>
            <a:r>
              <a:rPr lang="en-US" err="1"/>
              <a:t>quis</a:t>
            </a:r>
            <a:r>
              <a:rPr lang="en-US"/>
              <a:t> </a:t>
            </a:r>
            <a:r>
              <a:rPr lang="en-US" err="1"/>
              <a:t>posuere</a:t>
            </a:r>
            <a:r>
              <a:rPr lang="en-US"/>
              <a:t> </a:t>
            </a:r>
            <a:r>
              <a:rPr lang="en-US" err="1"/>
              <a:t>massa</a:t>
            </a:r>
            <a:r>
              <a:rPr lang="en-US"/>
              <a:t> </a:t>
            </a:r>
            <a:r>
              <a:rPr lang="en-US" err="1"/>
              <a:t>commodo</a:t>
            </a:r>
            <a:r>
              <a:rPr lang="en-US"/>
              <a:t> </a:t>
            </a:r>
            <a:r>
              <a:rPr lang="en-US" err="1"/>
              <a:t>nec</a:t>
            </a:r>
            <a:r>
              <a:rPr lang="en-US"/>
              <a:t>. Morbi non </a:t>
            </a:r>
            <a:r>
              <a:rPr lang="en-US" err="1"/>
              <a:t>pellentesque</a:t>
            </a:r>
            <a:r>
              <a:rPr lang="en-US"/>
              <a:t> ipsum. </a:t>
            </a:r>
            <a:r>
              <a:rPr lang="en-US" err="1"/>
              <a:t>Fusce</a:t>
            </a:r>
            <a:r>
              <a:rPr lang="en-US"/>
              <a:t> lacinia </a:t>
            </a:r>
            <a:r>
              <a:rPr lang="en-US" err="1"/>
              <a:t>tortor</a:t>
            </a:r>
            <a:r>
              <a:rPr lang="en-US"/>
              <a:t> vitae </a:t>
            </a:r>
            <a:r>
              <a:rPr lang="en-US" err="1"/>
              <a:t>neque</a:t>
            </a:r>
            <a:r>
              <a:rPr lang="en-US"/>
              <a:t> </a:t>
            </a:r>
            <a:r>
              <a:rPr lang="en-US" err="1"/>
              <a:t>porttitor</a:t>
            </a:r>
            <a:r>
              <a:rPr lang="en-US"/>
              <a:t> </a:t>
            </a:r>
            <a:r>
              <a:rPr lang="en-US" err="1"/>
              <a:t>feugiat</a:t>
            </a:r>
            <a:r>
              <a:rPr lang="en-US"/>
              <a:t>. </a:t>
            </a:r>
            <a:r>
              <a:rPr lang="en-US" err="1"/>
              <a:t>Phasellus</a:t>
            </a:r>
            <a:r>
              <a:rPr lang="en-US"/>
              <a:t> maximus fermentum </a:t>
            </a:r>
            <a:r>
              <a:rPr lang="en-US" err="1"/>
              <a:t>vehicula</a:t>
            </a:r>
            <a:r>
              <a:rPr lang="en-US"/>
              <a:t>. Donec </a:t>
            </a:r>
            <a:r>
              <a:rPr lang="en-US" err="1"/>
              <a:t>aliquet</a:t>
            </a:r>
            <a:r>
              <a:rPr lang="en-US"/>
              <a:t> </a:t>
            </a:r>
            <a:r>
              <a:rPr lang="en-US" err="1"/>
              <a:t>varius</a:t>
            </a:r>
            <a:r>
              <a:rPr lang="en-US"/>
              <a:t> </a:t>
            </a:r>
            <a:r>
              <a:rPr lang="en-US" err="1"/>
              <a:t>porttitor</a:t>
            </a:r>
            <a:r>
              <a:rPr lang="en-US"/>
              <a:t>.</a:t>
            </a:r>
            <a:endParaRPr lang="en-PH"/>
          </a:p>
        </p:txBody>
      </p:sp>
      <p:sp>
        <p:nvSpPr>
          <p:cNvPr id="8" name="Title 1">
            <a:extLst>
              <a:ext uri="{FF2B5EF4-FFF2-40B4-BE49-F238E27FC236}">
                <a16:creationId xmlns:a16="http://schemas.microsoft.com/office/drawing/2014/main" id="{7BE80237-CB09-A026-8D31-DF6E3C8E76BB}"/>
              </a:ext>
            </a:extLst>
          </p:cNvPr>
          <p:cNvSpPr>
            <a:spLocks noGrp="1"/>
          </p:cNvSpPr>
          <p:nvPr>
            <p:ph type="title" hasCustomPrompt="1"/>
          </p:nvPr>
        </p:nvSpPr>
        <p:spPr>
          <a:xfrm>
            <a:off x="568083" y="438614"/>
            <a:ext cx="9967837" cy="670104"/>
          </a:xfrm>
        </p:spPr>
        <p:txBody>
          <a:bodyPr>
            <a:normAutofit/>
          </a:bodyPr>
          <a:lstStyle>
            <a:lvl1pPr>
              <a:defRPr sz="2800">
                <a:solidFill>
                  <a:schemeClr val="accent2"/>
                </a:solidFill>
              </a:defRPr>
            </a:lvl1pPr>
          </a:lstStyle>
          <a:p>
            <a:r>
              <a:rPr lang="en-US"/>
              <a:t>Slide title goes here</a:t>
            </a:r>
          </a:p>
        </p:txBody>
      </p:sp>
    </p:spTree>
    <p:extLst>
      <p:ext uri="{BB962C8B-B14F-4D97-AF65-F5344CB8AC3E}">
        <p14:creationId xmlns:p14="http://schemas.microsoft.com/office/powerpoint/2010/main" val="3495817167"/>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3 process - White">
    <p:bg>
      <p:bgPr>
        <a:solidFill>
          <a:schemeClr val="bg1"/>
        </a:solidFill>
        <a:effectLst/>
      </p:bgPr>
    </p:bg>
    <p:spTree>
      <p:nvGrpSpPr>
        <p:cNvPr id="1" name=""/>
        <p:cNvGrpSpPr/>
        <p:nvPr/>
      </p:nvGrpSpPr>
      <p:grpSpPr>
        <a:xfrm>
          <a:off x="0" y="0"/>
          <a:ext cx="0" cy="0"/>
          <a:chOff x="0" y="0"/>
          <a:chExt cx="0" cy="0"/>
        </a:xfrm>
      </p:grpSpPr>
      <p:pic>
        <p:nvPicPr>
          <p:cNvPr id="6" name="Picture 5" descr="A blue dotted wave on a white background&#10;&#10;AI-generated content may be incorrect.">
            <a:extLst>
              <a:ext uri="{FF2B5EF4-FFF2-40B4-BE49-F238E27FC236}">
                <a16:creationId xmlns:a16="http://schemas.microsoft.com/office/drawing/2014/main" id="{C1752E75-6F92-AD29-87ED-8AE00D3DF276}"/>
              </a:ext>
            </a:extLst>
          </p:cNvPr>
          <p:cNvPicPr>
            <a:picLocks noChangeAspect="1"/>
          </p:cNvPicPr>
          <p:nvPr userDrawn="1"/>
        </p:nvPicPr>
        <p:blipFill>
          <a:blip r:embed="rId2">
            <a:alphaModFix amt="30000"/>
          </a:blip>
          <a:stretch>
            <a:fillRect/>
          </a:stretch>
        </p:blipFill>
        <p:spPr>
          <a:xfrm>
            <a:off x="8058" y="3428999"/>
            <a:ext cx="12183950" cy="3414044"/>
          </a:xfrm>
          <a:prstGeom prst="rect">
            <a:avLst/>
          </a:prstGeom>
        </p:spPr>
      </p:pic>
      <p:sp>
        <p:nvSpPr>
          <p:cNvPr id="2" name="Arrow: Chevron 1">
            <a:extLst>
              <a:ext uri="{FF2B5EF4-FFF2-40B4-BE49-F238E27FC236}">
                <a16:creationId xmlns:a16="http://schemas.microsoft.com/office/drawing/2014/main" id="{E49D71C5-037F-AE14-7EA7-F791E68D70B2}"/>
              </a:ext>
            </a:extLst>
          </p:cNvPr>
          <p:cNvSpPr>
            <a:spLocks noGrp="1" noRot="1" noMove="1" noResize="1" noEditPoints="1" noAdjustHandles="1" noChangeArrowheads="1" noChangeShapeType="1"/>
          </p:cNvSpPr>
          <p:nvPr userDrawn="1"/>
        </p:nvSpPr>
        <p:spPr>
          <a:xfrm>
            <a:off x="974477" y="1957936"/>
            <a:ext cx="3612114" cy="1980321"/>
          </a:xfrm>
          <a:prstGeom prst="chevron">
            <a:avLst/>
          </a:prstGeom>
          <a:blipFill dpi="0" rotWithShape="1">
            <a:blip r:embed="rId3">
              <a:alphaModFix amt="50000"/>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a:solidFill>
                <a:schemeClr val="tx1"/>
              </a:solidFill>
            </a:endParaRPr>
          </a:p>
        </p:txBody>
      </p:sp>
      <p:pic>
        <p:nvPicPr>
          <p:cNvPr id="10" name="Picture 9">
            <a:extLst>
              <a:ext uri="{FF2B5EF4-FFF2-40B4-BE49-F238E27FC236}">
                <a16:creationId xmlns:a16="http://schemas.microsoft.com/office/drawing/2014/main" id="{BF335425-1809-DDAD-6429-DE4FA8D25893}"/>
              </a:ext>
            </a:extLst>
          </p:cNvPr>
          <p:cNvPicPr>
            <a:picLocks noChangeAspect="1"/>
          </p:cNvPicPr>
          <p:nvPr userDrawn="1"/>
        </p:nvPicPr>
        <p:blipFill>
          <a:blip r:embed="rId4"/>
          <a:stretch>
            <a:fillRect/>
          </a:stretch>
        </p:blipFill>
        <p:spPr>
          <a:xfrm rot="5400000">
            <a:off x="5990966" y="656968"/>
            <a:ext cx="210067" cy="12192002"/>
          </a:xfrm>
          <a:prstGeom prst="rect">
            <a:avLst/>
          </a:prstGeom>
        </p:spPr>
      </p:pic>
      <p:pic>
        <p:nvPicPr>
          <p:cNvPr id="40" name="Picture 39" descr="A close up of a logo&#10;&#10;Description automatically generated">
            <a:extLst>
              <a:ext uri="{FF2B5EF4-FFF2-40B4-BE49-F238E27FC236}">
                <a16:creationId xmlns:a16="http://schemas.microsoft.com/office/drawing/2014/main" id="{D7B3EBCD-39CF-53A7-0976-80CC34AEA722}"/>
              </a:ext>
            </a:extLst>
          </p:cNvPr>
          <p:cNvPicPr>
            <a:picLocks noChangeAspect="1"/>
          </p:cNvPicPr>
          <p:nvPr userDrawn="1"/>
        </p:nvPicPr>
        <p:blipFill>
          <a:blip r:embed="rId5"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22" name="Text Placeholder 20">
            <a:extLst>
              <a:ext uri="{FF2B5EF4-FFF2-40B4-BE49-F238E27FC236}">
                <a16:creationId xmlns:a16="http://schemas.microsoft.com/office/drawing/2014/main" id="{0FF76498-BAF6-63DE-3F1F-2F7CC7B60FD2}"/>
              </a:ext>
            </a:extLst>
          </p:cNvPr>
          <p:cNvSpPr>
            <a:spLocks noGrp="1"/>
          </p:cNvSpPr>
          <p:nvPr>
            <p:ph type="body" sz="quarter" idx="14" hasCustomPrompt="1"/>
          </p:nvPr>
        </p:nvSpPr>
        <p:spPr>
          <a:xfrm>
            <a:off x="2434958" y="2644468"/>
            <a:ext cx="876305" cy="597496"/>
          </a:xfrm>
        </p:spPr>
        <p:txBody>
          <a:bodyPr>
            <a:normAutofit/>
          </a:bodyPr>
          <a:lstStyle>
            <a:lvl1pPr marL="0" indent="0" algn="ctr">
              <a:buFontTx/>
              <a:buNone/>
              <a:defRPr sz="4000">
                <a:solidFill>
                  <a:schemeClr val="tx1"/>
                </a:solidFill>
                <a:latin typeface="+mn-lt"/>
              </a:defRPr>
            </a:lvl1pPr>
          </a:lstStyle>
          <a:p>
            <a:pPr lvl="0"/>
            <a:r>
              <a:rPr lang="en-PH"/>
              <a:t>XX</a:t>
            </a:r>
          </a:p>
        </p:txBody>
      </p:sp>
      <p:sp>
        <p:nvSpPr>
          <p:cNvPr id="9" name="Text Placeholder 8">
            <a:extLst>
              <a:ext uri="{FF2B5EF4-FFF2-40B4-BE49-F238E27FC236}">
                <a16:creationId xmlns:a16="http://schemas.microsoft.com/office/drawing/2014/main" id="{71F0C9B5-A7C0-F584-16DF-4AF516D5F00E}"/>
              </a:ext>
            </a:extLst>
          </p:cNvPr>
          <p:cNvSpPr>
            <a:spLocks noGrp="1"/>
          </p:cNvSpPr>
          <p:nvPr>
            <p:ph type="body" sz="quarter" idx="18" hasCustomPrompt="1"/>
          </p:nvPr>
        </p:nvSpPr>
        <p:spPr>
          <a:xfrm>
            <a:off x="1228942" y="4208922"/>
            <a:ext cx="2412033" cy="1785938"/>
          </a:xfrm>
        </p:spPr>
        <p:txBody>
          <a:bodyPr>
            <a:normAutofit/>
          </a:bodyPr>
          <a:lstStyle>
            <a:lvl1pPr marL="0" indent="0">
              <a:buNone/>
              <a:defRPr sz="1800">
                <a:latin typeface="+mn-lt"/>
              </a:defRPr>
            </a:lvl1pPr>
            <a:lvl2pPr>
              <a:defRPr sz="1800">
                <a:latin typeface="Graphik Regular" panose="020B0503030202060203" pitchFamily="34" charset="0"/>
              </a:defRPr>
            </a:lvl2pPr>
            <a:lvl3pPr>
              <a:defRPr sz="1800">
                <a:latin typeface="Graphik Regular" panose="020B0503030202060203" pitchFamily="34" charset="0"/>
              </a:defRPr>
            </a:lvl3pPr>
            <a:lvl4pPr>
              <a:defRPr sz="1800">
                <a:latin typeface="Graphik Regular" panose="020B0503030202060203" pitchFamily="34" charset="0"/>
              </a:defRPr>
            </a:lvl4pPr>
            <a:lvl5pPr>
              <a:defRPr sz="1800">
                <a:latin typeface="Graphik Regular" panose="020B0503030202060203" pitchFamily="34" charset="0"/>
              </a:defRPr>
            </a:lvl5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Praesent</a:t>
            </a:r>
            <a:r>
              <a:rPr lang="en-US"/>
              <a:t> pulvinar </a:t>
            </a:r>
            <a:r>
              <a:rPr lang="en-US" err="1"/>
              <a:t>justo</a:t>
            </a:r>
            <a:r>
              <a:rPr lang="en-US"/>
              <a:t> sed mi pharetra </a:t>
            </a:r>
            <a:r>
              <a:rPr lang="en-US" err="1"/>
              <a:t>efficitur</a:t>
            </a:r>
            <a:r>
              <a:rPr lang="en-US"/>
              <a:t>. </a:t>
            </a:r>
            <a:endParaRPr lang="en-PH"/>
          </a:p>
        </p:txBody>
      </p:sp>
      <p:sp>
        <p:nvSpPr>
          <p:cNvPr id="8" name="Title 1">
            <a:extLst>
              <a:ext uri="{FF2B5EF4-FFF2-40B4-BE49-F238E27FC236}">
                <a16:creationId xmlns:a16="http://schemas.microsoft.com/office/drawing/2014/main" id="{7BE80237-CB09-A026-8D31-DF6E3C8E76BB}"/>
              </a:ext>
            </a:extLst>
          </p:cNvPr>
          <p:cNvSpPr>
            <a:spLocks noGrp="1"/>
          </p:cNvSpPr>
          <p:nvPr>
            <p:ph type="title" hasCustomPrompt="1"/>
          </p:nvPr>
        </p:nvSpPr>
        <p:spPr>
          <a:xfrm>
            <a:off x="568083" y="438614"/>
            <a:ext cx="9967837" cy="670104"/>
          </a:xfrm>
        </p:spPr>
        <p:txBody>
          <a:bodyPr>
            <a:normAutofit/>
          </a:bodyPr>
          <a:lstStyle>
            <a:lvl1pPr>
              <a:defRPr sz="2800">
                <a:solidFill>
                  <a:schemeClr val="accent2"/>
                </a:solidFill>
              </a:defRPr>
            </a:lvl1pPr>
          </a:lstStyle>
          <a:p>
            <a:r>
              <a:rPr lang="en-US"/>
              <a:t>Slide title goes here</a:t>
            </a:r>
          </a:p>
        </p:txBody>
      </p:sp>
      <p:sp>
        <p:nvSpPr>
          <p:cNvPr id="3" name="Arrow: Chevron 2">
            <a:extLst>
              <a:ext uri="{FF2B5EF4-FFF2-40B4-BE49-F238E27FC236}">
                <a16:creationId xmlns:a16="http://schemas.microsoft.com/office/drawing/2014/main" id="{4F4F0844-B75C-DBDE-6E30-40ABA641D053}"/>
              </a:ext>
            </a:extLst>
          </p:cNvPr>
          <p:cNvSpPr>
            <a:spLocks noGrp="1" noRot="1" noMove="1" noResize="1" noEditPoints="1" noAdjustHandles="1" noChangeArrowheads="1" noChangeShapeType="1"/>
          </p:cNvSpPr>
          <p:nvPr userDrawn="1"/>
        </p:nvSpPr>
        <p:spPr>
          <a:xfrm>
            <a:off x="4141626" y="1953056"/>
            <a:ext cx="3612114" cy="1980321"/>
          </a:xfrm>
          <a:prstGeom prst="chevron">
            <a:avLst/>
          </a:prstGeom>
          <a:blipFill dpi="0" rotWithShape="1">
            <a:blip r:embed="rId3">
              <a:alphaModFix amt="50000"/>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a:solidFill>
                <a:schemeClr val="tx1"/>
              </a:solidFill>
            </a:endParaRPr>
          </a:p>
        </p:txBody>
      </p:sp>
      <p:sp>
        <p:nvSpPr>
          <p:cNvPr id="4" name="Arrow: Chevron 3">
            <a:extLst>
              <a:ext uri="{FF2B5EF4-FFF2-40B4-BE49-F238E27FC236}">
                <a16:creationId xmlns:a16="http://schemas.microsoft.com/office/drawing/2014/main" id="{C4907EC1-6281-7EF7-F04D-FB3656FBC7D3}"/>
              </a:ext>
            </a:extLst>
          </p:cNvPr>
          <p:cNvSpPr>
            <a:spLocks noGrp="1" noRot="1" noMove="1" noResize="1" noEditPoints="1" noAdjustHandles="1" noChangeArrowheads="1" noChangeShapeType="1"/>
          </p:cNvSpPr>
          <p:nvPr userDrawn="1"/>
        </p:nvSpPr>
        <p:spPr>
          <a:xfrm>
            <a:off x="7308775" y="1953056"/>
            <a:ext cx="3612114" cy="1980321"/>
          </a:xfrm>
          <a:prstGeom prst="chevron">
            <a:avLst/>
          </a:prstGeom>
          <a:blipFill dpi="0" rotWithShape="1">
            <a:blip r:embed="rId3">
              <a:alphaModFix amt="50000"/>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a:solidFill>
                <a:schemeClr val="tx1"/>
              </a:solidFill>
            </a:endParaRPr>
          </a:p>
        </p:txBody>
      </p:sp>
      <p:sp>
        <p:nvSpPr>
          <p:cNvPr id="5" name="Text Placeholder 20">
            <a:extLst>
              <a:ext uri="{FF2B5EF4-FFF2-40B4-BE49-F238E27FC236}">
                <a16:creationId xmlns:a16="http://schemas.microsoft.com/office/drawing/2014/main" id="{4AF99208-EED7-E2D2-2970-D506BB997565}"/>
              </a:ext>
            </a:extLst>
          </p:cNvPr>
          <p:cNvSpPr>
            <a:spLocks noGrp="1"/>
          </p:cNvSpPr>
          <p:nvPr>
            <p:ph type="body" sz="quarter" idx="19" hasCustomPrompt="1"/>
          </p:nvPr>
        </p:nvSpPr>
        <p:spPr>
          <a:xfrm>
            <a:off x="974477" y="1556029"/>
            <a:ext cx="5147296" cy="298748"/>
          </a:xfrm>
        </p:spPr>
        <p:txBody>
          <a:bodyPr>
            <a:normAutofit/>
          </a:bodyPr>
          <a:lstStyle>
            <a:lvl1pPr marL="0" indent="0" algn="l">
              <a:buFontTx/>
              <a:buNone/>
              <a:defRPr sz="1600">
                <a:solidFill>
                  <a:schemeClr val="tx1"/>
                </a:solidFill>
                <a:latin typeface="+mj-lt"/>
              </a:defRPr>
            </a:lvl1pPr>
          </a:lstStyle>
          <a:p>
            <a:pPr lvl="0"/>
            <a:r>
              <a:rPr lang="en-PH"/>
              <a:t>Insert subtitle here</a:t>
            </a:r>
          </a:p>
        </p:txBody>
      </p:sp>
      <p:sp>
        <p:nvSpPr>
          <p:cNvPr id="14" name="Text Placeholder 8">
            <a:extLst>
              <a:ext uri="{FF2B5EF4-FFF2-40B4-BE49-F238E27FC236}">
                <a16:creationId xmlns:a16="http://schemas.microsoft.com/office/drawing/2014/main" id="{45B2904A-291D-F87A-5C5F-D7F2A4CF0AA7}"/>
              </a:ext>
            </a:extLst>
          </p:cNvPr>
          <p:cNvSpPr>
            <a:spLocks noGrp="1"/>
          </p:cNvSpPr>
          <p:nvPr>
            <p:ph type="body" sz="quarter" idx="20" hasCustomPrompt="1"/>
          </p:nvPr>
        </p:nvSpPr>
        <p:spPr>
          <a:xfrm>
            <a:off x="4345984" y="4208922"/>
            <a:ext cx="2412033" cy="1785938"/>
          </a:xfrm>
        </p:spPr>
        <p:txBody>
          <a:bodyPr>
            <a:normAutofit/>
          </a:bodyPr>
          <a:lstStyle>
            <a:lvl1pPr marL="0" indent="0">
              <a:buNone/>
              <a:defRPr sz="1800">
                <a:latin typeface="+mn-lt"/>
              </a:defRPr>
            </a:lvl1pPr>
            <a:lvl2pPr>
              <a:defRPr sz="1800">
                <a:latin typeface="Graphik Regular" panose="020B0503030202060203" pitchFamily="34" charset="0"/>
              </a:defRPr>
            </a:lvl2pPr>
            <a:lvl3pPr>
              <a:defRPr sz="1800">
                <a:latin typeface="Graphik Regular" panose="020B0503030202060203" pitchFamily="34" charset="0"/>
              </a:defRPr>
            </a:lvl3pPr>
            <a:lvl4pPr>
              <a:defRPr sz="1800">
                <a:latin typeface="Graphik Regular" panose="020B0503030202060203" pitchFamily="34" charset="0"/>
              </a:defRPr>
            </a:lvl4pPr>
            <a:lvl5pPr>
              <a:defRPr sz="1800">
                <a:latin typeface="Graphik Regular" panose="020B0503030202060203" pitchFamily="34" charset="0"/>
              </a:defRPr>
            </a:lvl5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Praesent</a:t>
            </a:r>
            <a:r>
              <a:rPr lang="en-US"/>
              <a:t> pulvinar </a:t>
            </a:r>
            <a:r>
              <a:rPr lang="en-US" err="1"/>
              <a:t>justo</a:t>
            </a:r>
            <a:r>
              <a:rPr lang="en-US"/>
              <a:t> sed mi pharetra </a:t>
            </a:r>
            <a:r>
              <a:rPr lang="en-US" err="1"/>
              <a:t>efficitur</a:t>
            </a:r>
            <a:r>
              <a:rPr lang="en-US"/>
              <a:t>. </a:t>
            </a:r>
            <a:endParaRPr lang="en-PH"/>
          </a:p>
        </p:txBody>
      </p:sp>
      <p:sp>
        <p:nvSpPr>
          <p:cNvPr id="15" name="Text Placeholder 8">
            <a:extLst>
              <a:ext uri="{FF2B5EF4-FFF2-40B4-BE49-F238E27FC236}">
                <a16:creationId xmlns:a16="http://schemas.microsoft.com/office/drawing/2014/main" id="{51EC9667-32C6-7339-A8CA-34095A055EE7}"/>
              </a:ext>
            </a:extLst>
          </p:cNvPr>
          <p:cNvSpPr>
            <a:spLocks noGrp="1"/>
          </p:cNvSpPr>
          <p:nvPr>
            <p:ph type="body" sz="quarter" idx="21" hasCustomPrompt="1"/>
          </p:nvPr>
        </p:nvSpPr>
        <p:spPr>
          <a:xfrm>
            <a:off x="7463026" y="4208922"/>
            <a:ext cx="2412033" cy="1785938"/>
          </a:xfrm>
        </p:spPr>
        <p:txBody>
          <a:bodyPr>
            <a:normAutofit/>
          </a:bodyPr>
          <a:lstStyle>
            <a:lvl1pPr marL="0" indent="0">
              <a:buNone/>
              <a:defRPr sz="1800">
                <a:latin typeface="+mn-lt"/>
              </a:defRPr>
            </a:lvl1pPr>
            <a:lvl2pPr>
              <a:defRPr sz="1800">
                <a:latin typeface="Graphik Regular" panose="020B0503030202060203" pitchFamily="34" charset="0"/>
              </a:defRPr>
            </a:lvl2pPr>
            <a:lvl3pPr>
              <a:defRPr sz="1800">
                <a:latin typeface="Graphik Regular" panose="020B0503030202060203" pitchFamily="34" charset="0"/>
              </a:defRPr>
            </a:lvl3pPr>
            <a:lvl4pPr>
              <a:defRPr sz="1800">
                <a:latin typeface="Graphik Regular" panose="020B0503030202060203" pitchFamily="34" charset="0"/>
              </a:defRPr>
            </a:lvl4pPr>
            <a:lvl5pPr>
              <a:defRPr sz="1800">
                <a:latin typeface="Graphik Regular" panose="020B0503030202060203" pitchFamily="34" charset="0"/>
              </a:defRPr>
            </a:lvl5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Praesent</a:t>
            </a:r>
            <a:r>
              <a:rPr lang="en-US"/>
              <a:t> pulvinar </a:t>
            </a:r>
            <a:r>
              <a:rPr lang="en-US" err="1"/>
              <a:t>justo</a:t>
            </a:r>
            <a:r>
              <a:rPr lang="en-US"/>
              <a:t> sed mi pharetra </a:t>
            </a:r>
            <a:r>
              <a:rPr lang="en-US" err="1"/>
              <a:t>efficitur</a:t>
            </a:r>
            <a:r>
              <a:rPr lang="en-US"/>
              <a:t>. </a:t>
            </a:r>
            <a:endParaRPr lang="en-PH"/>
          </a:p>
        </p:txBody>
      </p:sp>
      <p:sp>
        <p:nvSpPr>
          <p:cNvPr id="16" name="Text Placeholder 20">
            <a:extLst>
              <a:ext uri="{FF2B5EF4-FFF2-40B4-BE49-F238E27FC236}">
                <a16:creationId xmlns:a16="http://schemas.microsoft.com/office/drawing/2014/main" id="{97BA9DB9-CAFB-DD9B-D163-1C239F3D9915}"/>
              </a:ext>
            </a:extLst>
          </p:cNvPr>
          <p:cNvSpPr>
            <a:spLocks noGrp="1"/>
          </p:cNvSpPr>
          <p:nvPr>
            <p:ph type="body" sz="quarter" idx="22" hasCustomPrompt="1"/>
          </p:nvPr>
        </p:nvSpPr>
        <p:spPr>
          <a:xfrm>
            <a:off x="5657846" y="2645489"/>
            <a:ext cx="876305" cy="597496"/>
          </a:xfrm>
        </p:spPr>
        <p:txBody>
          <a:bodyPr>
            <a:normAutofit/>
          </a:bodyPr>
          <a:lstStyle>
            <a:lvl1pPr marL="0" indent="0" algn="ctr">
              <a:buFontTx/>
              <a:buNone/>
              <a:defRPr sz="4000">
                <a:solidFill>
                  <a:schemeClr val="tx1"/>
                </a:solidFill>
                <a:latin typeface="+mn-lt"/>
              </a:defRPr>
            </a:lvl1pPr>
          </a:lstStyle>
          <a:p>
            <a:pPr lvl="0"/>
            <a:r>
              <a:rPr lang="en-PH"/>
              <a:t>XX</a:t>
            </a:r>
          </a:p>
        </p:txBody>
      </p:sp>
      <p:sp>
        <p:nvSpPr>
          <p:cNvPr id="19" name="Text Placeholder 20">
            <a:extLst>
              <a:ext uri="{FF2B5EF4-FFF2-40B4-BE49-F238E27FC236}">
                <a16:creationId xmlns:a16="http://schemas.microsoft.com/office/drawing/2014/main" id="{98539B27-63D4-8F3D-9871-D4673D94DE1F}"/>
              </a:ext>
            </a:extLst>
          </p:cNvPr>
          <p:cNvSpPr>
            <a:spLocks noGrp="1"/>
          </p:cNvSpPr>
          <p:nvPr>
            <p:ph type="body" sz="quarter" idx="23" hasCustomPrompt="1"/>
          </p:nvPr>
        </p:nvSpPr>
        <p:spPr>
          <a:xfrm>
            <a:off x="8676679" y="2658255"/>
            <a:ext cx="876305" cy="597496"/>
          </a:xfrm>
        </p:spPr>
        <p:txBody>
          <a:bodyPr>
            <a:normAutofit/>
          </a:bodyPr>
          <a:lstStyle>
            <a:lvl1pPr marL="0" indent="0" algn="ctr">
              <a:buFontTx/>
              <a:buNone/>
              <a:defRPr sz="4000">
                <a:solidFill>
                  <a:schemeClr val="tx1"/>
                </a:solidFill>
                <a:latin typeface="+mn-lt"/>
              </a:defRPr>
            </a:lvl1pPr>
          </a:lstStyle>
          <a:p>
            <a:pPr lvl="0"/>
            <a:r>
              <a:rPr lang="en-PH"/>
              <a:t>XX</a:t>
            </a:r>
          </a:p>
        </p:txBody>
      </p:sp>
    </p:spTree>
    <p:extLst>
      <p:ext uri="{BB962C8B-B14F-4D97-AF65-F5344CB8AC3E}">
        <p14:creationId xmlns:p14="http://schemas.microsoft.com/office/powerpoint/2010/main" val="3696837264"/>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2_4 process text - Navy">
    <p:spTree>
      <p:nvGrpSpPr>
        <p:cNvPr id="1" name=""/>
        <p:cNvGrpSpPr/>
        <p:nvPr/>
      </p:nvGrpSpPr>
      <p:grpSpPr>
        <a:xfrm>
          <a:off x="0" y="0"/>
          <a:ext cx="0" cy="0"/>
          <a:chOff x="0" y="0"/>
          <a:chExt cx="0" cy="0"/>
        </a:xfrm>
      </p:grpSpPr>
      <p:pic>
        <p:nvPicPr>
          <p:cNvPr id="6" name="Picture 5" descr="A blue dotted wave on a white background&#10;&#10;AI-generated content may be incorrect.">
            <a:extLst>
              <a:ext uri="{FF2B5EF4-FFF2-40B4-BE49-F238E27FC236}">
                <a16:creationId xmlns:a16="http://schemas.microsoft.com/office/drawing/2014/main" id="{40DA5AF9-C671-CA4D-6B56-FED97D3CADB4}"/>
              </a:ext>
            </a:extLst>
          </p:cNvPr>
          <p:cNvPicPr>
            <a:picLocks noChangeAspect="1"/>
          </p:cNvPicPr>
          <p:nvPr userDrawn="1"/>
        </p:nvPicPr>
        <p:blipFill>
          <a:blip r:embed="rId2">
            <a:alphaModFix amt="30000"/>
          </a:blip>
          <a:stretch>
            <a:fillRect/>
          </a:stretch>
        </p:blipFill>
        <p:spPr>
          <a:xfrm>
            <a:off x="8058" y="3428999"/>
            <a:ext cx="12183950" cy="3414044"/>
          </a:xfrm>
          <a:prstGeom prst="rect">
            <a:avLst/>
          </a:prstGeom>
        </p:spPr>
      </p:pic>
      <p:pic>
        <p:nvPicPr>
          <p:cNvPr id="10" name="Picture 9">
            <a:extLst>
              <a:ext uri="{FF2B5EF4-FFF2-40B4-BE49-F238E27FC236}">
                <a16:creationId xmlns:a16="http://schemas.microsoft.com/office/drawing/2014/main" id="{BF335425-1809-DDAD-6429-DE4FA8D25893}"/>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40" name="Picture 39" descr="A close up of a logo&#10;&#10;Description automatically generated">
            <a:extLst>
              <a:ext uri="{FF2B5EF4-FFF2-40B4-BE49-F238E27FC236}">
                <a16:creationId xmlns:a16="http://schemas.microsoft.com/office/drawing/2014/main" id="{D7B3EBCD-39CF-53A7-0976-80CC34AEA722}"/>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8" name="Title 1">
            <a:extLst>
              <a:ext uri="{FF2B5EF4-FFF2-40B4-BE49-F238E27FC236}">
                <a16:creationId xmlns:a16="http://schemas.microsoft.com/office/drawing/2014/main" id="{F6F8F58D-D865-4D3E-9E86-26251D3F11F9}"/>
              </a:ext>
            </a:extLst>
          </p:cNvPr>
          <p:cNvSpPr>
            <a:spLocks noGrp="1"/>
          </p:cNvSpPr>
          <p:nvPr>
            <p:ph type="title" hasCustomPrompt="1"/>
          </p:nvPr>
        </p:nvSpPr>
        <p:spPr>
          <a:xfrm>
            <a:off x="568083" y="438614"/>
            <a:ext cx="9967837" cy="670104"/>
          </a:xfrm>
        </p:spPr>
        <p:txBody>
          <a:bodyPr>
            <a:normAutofit/>
          </a:bodyPr>
          <a:lstStyle>
            <a:lvl1pPr>
              <a:defRPr sz="2800">
                <a:solidFill>
                  <a:schemeClr val="accent2"/>
                </a:solidFill>
                <a:latin typeface="+mn-lt"/>
                <a:cs typeface="Arial" panose="020B0604020202020204" pitchFamily="34" charset="0"/>
              </a:defRPr>
            </a:lvl1pPr>
          </a:lstStyle>
          <a:p>
            <a:r>
              <a:rPr lang="en-US"/>
              <a:t>Slide title goes here</a:t>
            </a:r>
          </a:p>
        </p:txBody>
      </p:sp>
      <p:sp>
        <p:nvSpPr>
          <p:cNvPr id="2" name="Text Placeholder 8">
            <a:extLst>
              <a:ext uri="{FF2B5EF4-FFF2-40B4-BE49-F238E27FC236}">
                <a16:creationId xmlns:a16="http://schemas.microsoft.com/office/drawing/2014/main" id="{A6BA84E2-B254-F045-2DA7-3EF5775917F2}"/>
              </a:ext>
            </a:extLst>
          </p:cNvPr>
          <p:cNvSpPr>
            <a:spLocks noGrp="1"/>
          </p:cNvSpPr>
          <p:nvPr>
            <p:ph type="body" sz="quarter" idx="18" hasCustomPrompt="1"/>
          </p:nvPr>
        </p:nvSpPr>
        <p:spPr>
          <a:xfrm>
            <a:off x="657572" y="4208922"/>
            <a:ext cx="10717278" cy="1785938"/>
          </a:xfrm>
        </p:spPr>
        <p:txBody>
          <a:bodyPr>
            <a:normAutofit/>
          </a:bodyPr>
          <a:lstStyle>
            <a:lvl1pPr marL="0" indent="0">
              <a:buNone/>
              <a:defRPr sz="1800">
                <a:solidFill>
                  <a:schemeClr val="tx1"/>
                </a:solidFill>
                <a:latin typeface="+mn-lt"/>
              </a:defRPr>
            </a:lvl1pPr>
            <a:lvl2pPr>
              <a:defRPr sz="1800">
                <a:latin typeface="Graphik Regular" panose="020B0503030202060203" pitchFamily="34" charset="0"/>
              </a:defRPr>
            </a:lvl2pPr>
            <a:lvl3pPr>
              <a:defRPr sz="1800">
                <a:latin typeface="Graphik Regular" panose="020B0503030202060203" pitchFamily="34" charset="0"/>
              </a:defRPr>
            </a:lvl3pPr>
            <a:lvl4pPr>
              <a:defRPr sz="1800">
                <a:latin typeface="Graphik Regular" panose="020B0503030202060203" pitchFamily="34" charset="0"/>
              </a:defRPr>
            </a:lvl4pPr>
            <a:lvl5pPr>
              <a:defRPr sz="1800">
                <a:latin typeface="Graphik Regular" panose="020B0503030202060203" pitchFamily="34" charset="0"/>
              </a:defRPr>
            </a:lvl5pPr>
          </a:lstStyle>
          <a:p>
            <a:pPr lvl="0"/>
            <a:r>
              <a:rPr lang="en-US"/>
              <a:t>Lorem ipsum dolor sit </a:t>
            </a:r>
            <a:r>
              <a:rPr lang="en-US" err="1"/>
              <a:t>amet</a:t>
            </a:r>
            <a:r>
              <a:rPr lang="en-US"/>
              <a:t>, </a:t>
            </a:r>
            <a:r>
              <a:rPr lang="en-US" err="1"/>
              <a:t>consectetur</a:t>
            </a:r>
            <a:r>
              <a:rPr lang="en-US"/>
              <a:t> </a:t>
            </a:r>
            <a:r>
              <a:rPr lang="en-US" err="1"/>
              <a:t>adipiscing</a:t>
            </a:r>
            <a:r>
              <a:rPr lang="en-US"/>
              <a:t> </a:t>
            </a:r>
            <a:r>
              <a:rPr lang="en-US" err="1"/>
              <a:t>elit</a:t>
            </a:r>
            <a:r>
              <a:rPr lang="en-US"/>
              <a:t>. </a:t>
            </a:r>
            <a:r>
              <a:rPr lang="en-US" err="1"/>
              <a:t>Praesent</a:t>
            </a:r>
            <a:r>
              <a:rPr lang="en-US"/>
              <a:t> pulvinar </a:t>
            </a:r>
            <a:r>
              <a:rPr lang="en-US" err="1"/>
              <a:t>justo</a:t>
            </a:r>
            <a:r>
              <a:rPr lang="en-US"/>
              <a:t> sed mi pharetra </a:t>
            </a:r>
            <a:r>
              <a:rPr lang="en-US" err="1"/>
              <a:t>efficitur</a:t>
            </a:r>
            <a:r>
              <a:rPr lang="en-US"/>
              <a:t>. Nam vitae </a:t>
            </a:r>
            <a:r>
              <a:rPr lang="en-US" err="1"/>
              <a:t>nulla</a:t>
            </a:r>
            <a:r>
              <a:rPr lang="en-US"/>
              <a:t> lea. </a:t>
            </a:r>
            <a:r>
              <a:rPr lang="en-US" err="1"/>
              <a:t>Linterdum</a:t>
            </a:r>
            <a:r>
              <a:rPr lang="en-US"/>
              <a:t> et </a:t>
            </a:r>
            <a:r>
              <a:rPr lang="en-US" err="1"/>
              <a:t>malesuada</a:t>
            </a:r>
            <a:r>
              <a:rPr lang="en-US"/>
              <a:t> fames ac ante ipsum </a:t>
            </a:r>
            <a:r>
              <a:rPr lang="en-US" err="1"/>
              <a:t>promis</a:t>
            </a:r>
            <a:r>
              <a:rPr lang="en-US"/>
              <a:t> in </a:t>
            </a:r>
            <a:r>
              <a:rPr lang="en-US" err="1"/>
              <a:t>faucibus</a:t>
            </a:r>
            <a:r>
              <a:rPr lang="en-US"/>
              <a:t>. </a:t>
            </a:r>
            <a:r>
              <a:rPr lang="en-US" err="1"/>
              <a:t>Nulla</a:t>
            </a:r>
            <a:r>
              <a:rPr lang="en-US"/>
              <a:t> </a:t>
            </a:r>
            <a:r>
              <a:rPr lang="en-US" err="1"/>
              <a:t>laoreet</a:t>
            </a:r>
            <a:r>
              <a:rPr lang="en-US"/>
              <a:t> se eros vitae vestibulum. Morbi maximus </a:t>
            </a:r>
            <a:r>
              <a:rPr lang="en-US" err="1"/>
              <a:t>lacus</a:t>
            </a:r>
            <a:r>
              <a:rPr lang="en-US"/>
              <a:t> </a:t>
            </a:r>
            <a:r>
              <a:rPr lang="en-US" err="1"/>
              <a:t>mauris</a:t>
            </a:r>
            <a:r>
              <a:rPr lang="en-US"/>
              <a:t>, </a:t>
            </a:r>
            <a:r>
              <a:rPr lang="en-US" err="1"/>
              <a:t>quis</a:t>
            </a:r>
            <a:r>
              <a:rPr lang="en-US"/>
              <a:t> </a:t>
            </a:r>
            <a:r>
              <a:rPr lang="en-US" err="1"/>
              <a:t>posuere</a:t>
            </a:r>
            <a:r>
              <a:rPr lang="en-US"/>
              <a:t> </a:t>
            </a:r>
            <a:r>
              <a:rPr lang="en-US" err="1"/>
              <a:t>massa</a:t>
            </a:r>
            <a:r>
              <a:rPr lang="en-US"/>
              <a:t> </a:t>
            </a:r>
            <a:r>
              <a:rPr lang="en-US" err="1"/>
              <a:t>commodo</a:t>
            </a:r>
            <a:r>
              <a:rPr lang="en-US"/>
              <a:t> </a:t>
            </a:r>
            <a:r>
              <a:rPr lang="en-US" err="1"/>
              <a:t>nec</a:t>
            </a:r>
            <a:r>
              <a:rPr lang="en-US"/>
              <a:t>. Morbi non </a:t>
            </a:r>
            <a:r>
              <a:rPr lang="en-US" err="1"/>
              <a:t>pellentesque</a:t>
            </a:r>
            <a:r>
              <a:rPr lang="en-US"/>
              <a:t> ipsum. </a:t>
            </a:r>
            <a:r>
              <a:rPr lang="en-US" err="1"/>
              <a:t>Fusce</a:t>
            </a:r>
            <a:r>
              <a:rPr lang="en-US"/>
              <a:t> lacinia </a:t>
            </a:r>
            <a:r>
              <a:rPr lang="en-US" err="1"/>
              <a:t>tortor</a:t>
            </a:r>
            <a:r>
              <a:rPr lang="en-US"/>
              <a:t> vitae </a:t>
            </a:r>
            <a:r>
              <a:rPr lang="en-US" err="1"/>
              <a:t>neque</a:t>
            </a:r>
            <a:r>
              <a:rPr lang="en-US"/>
              <a:t> </a:t>
            </a:r>
            <a:r>
              <a:rPr lang="en-US" err="1"/>
              <a:t>porttitor</a:t>
            </a:r>
            <a:r>
              <a:rPr lang="en-US"/>
              <a:t> </a:t>
            </a:r>
            <a:r>
              <a:rPr lang="en-US" err="1"/>
              <a:t>feugiat</a:t>
            </a:r>
            <a:r>
              <a:rPr lang="en-US"/>
              <a:t>. </a:t>
            </a:r>
            <a:r>
              <a:rPr lang="en-US" err="1"/>
              <a:t>Phasellus</a:t>
            </a:r>
            <a:r>
              <a:rPr lang="en-US"/>
              <a:t> maximus fermentum </a:t>
            </a:r>
            <a:r>
              <a:rPr lang="en-US" err="1"/>
              <a:t>vehicula</a:t>
            </a:r>
            <a:r>
              <a:rPr lang="en-US"/>
              <a:t>. Donec </a:t>
            </a:r>
            <a:r>
              <a:rPr lang="en-US" err="1"/>
              <a:t>aliquet</a:t>
            </a:r>
            <a:r>
              <a:rPr lang="en-US"/>
              <a:t> </a:t>
            </a:r>
            <a:r>
              <a:rPr lang="en-US" err="1"/>
              <a:t>varius</a:t>
            </a:r>
            <a:r>
              <a:rPr lang="en-US"/>
              <a:t> </a:t>
            </a:r>
            <a:r>
              <a:rPr lang="en-US" err="1"/>
              <a:t>porttitor</a:t>
            </a:r>
            <a:r>
              <a:rPr lang="en-US"/>
              <a:t>.</a:t>
            </a:r>
            <a:endParaRPr lang="en-PH"/>
          </a:p>
        </p:txBody>
      </p:sp>
      <p:sp>
        <p:nvSpPr>
          <p:cNvPr id="3" name="Pentagon 2">
            <a:extLst>
              <a:ext uri="{FF2B5EF4-FFF2-40B4-BE49-F238E27FC236}">
                <a16:creationId xmlns:a16="http://schemas.microsoft.com/office/drawing/2014/main" id="{7C94FE6B-8E2C-E5E5-FFF5-9CA674751EB7}"/>
              </a:ext>
            </a:extLst>
          </p:cNvPr>
          <p:cNvSpPr/>
          <p:nvPr userDrawn="1"/>
        </p:nvSpPr>
        <p:spPr>
          <a:xfrm rot="16200000">
            <a:off x="5926870" y="1746646"/>
            <a:ext cx="2018540" cy="1617408"/>
          </a:xfrm>
          <a:prstGeom prst="homePlate">
            <a:avLst>
              <a:gd name="adj" fmla="val 50670"/>
            </a:avLst>
          </a:prstGeom>
          <a:blipFill dpi="0" rotWithShape="1">
            <a:blip r:embed="rId5">
              <a:alphaModFix amt="74506"/>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DE96"/>
              </a:solidFill>
              <a:effectLst/>
              <a:uLnTx/>
              <a:uFillTx/>
              <a:latin typeface="Arial" panose="020B0604020202020204" pitchFamily="34" charset="0"/>
              <a:cs typeface="Arial" panose="020B0604020202020204" pitchFamily="34" charset="0"/>
            </a:endParaRPr>
          </a:p>
        </p:txBody>
      </p:sp>
      <p:sp>
        <p:nvSpPr>
          <p:cNvPr id="4" name="Pentagon 3">
            <a:extLst>
              <a:ext uri="{FF2B5EF4-FFF2-40B4-BE49-F238E27FC236}">
                <a16:creationId xmlns:a16="http://schemas.microsoft.com/office/drawing/2014/main" id="{E05004A7-4F4E-40F4-6E3F-7A92113257B1}"/>
              </a:ext>
            </a:extLst>
          </p:cNvPr>
          <p:cNvSpPr/>
          <p:nvPr userDrawn="1"/>
        </p:nvSpPr>
        <p:spPr>
          <a:xfrm rot="16200000">
            <a:off x="7748382" y="1740366"/>
            <a:ext cx="2031102" cy="1617408"/>
          </a:xfrm>
          <a:prstGeom prst="homePlate">
            <a:avLst>
              <a:gd name="adj" fmla="val 50670"/>
            </a:avLst>
          </a:prstGeom>
          <a:blipFill dpi="0" rotWithShape="1">
            <a:blip r:embed="rId5">
              <a:alphaModFix amt="74506"/>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5" name="Pentagon 4">
            <a:extLst>
              <a:ext uri="{FF2B5EF4-FFF2-40B4-BE49-F238E27FC236}">
                <a16:creationId xmlns:a16="http://schemas.microsoft.com/office/drawing/2014/main" id="{36E6E675-7C2C-7440-6FBB-EA9CA1D66883}"/>
              </a:ext>
            </a:extLst>
          </p:cNvPr>
          <p:cNvSpPr/>
          <p:nvPr userDrawn="1"/>
        </p:nvSpPr>
        <p:spPr>
          <a:xfrm rot="16200000">
            <a:off x="9550594" y="1738650"/>
            <a:ext cx="2031103" cy="1617408"/>
          </a:xfrm>
          <a:prstGeom prst="homePlate">
            <a:avLst>
              <a:gd name="adj" fmla="val 50670"/>
            </a:avLst>
          </a:prstGeom>
          <a:blipFill dpi="0" rotWithShape="1">
            <a:blip r:embed="rId5">
              <a:alphaModFix amt="74506"/>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9" name="Pentagon 8">
            <a:extLst>
              <a:ext uri="{FF2B5EF4-FFF2-40B4-BE49-F238E27FC236}">
                <a16:creationId xmlns:a16="http://schemas.microsoft.com/office/drawing/2014/main" id="{61661442-C5F3-21B1-6FDC-4BBF91F97A54}"/>
              </a:ext>
            </a:extLst>
          </p:cNvPr>
          <p:cNvSpPr/>
          <p:nvPr userDrawn="1"/>
        </p:nvSpPr>
        <p:spPr>
          <a:xfrm rot="16200000">
            <a:off x="4121072" y="1754168"/>
            <a:ext cx="2003497" cy="1617408"/>
          </a:xfrm>
          <a:prstGeom prst="homePlate">
            <a:avLst>
              <a:gd name="adj" fmla="val 50670"/>
            </a:avLst>
          </a:prstGeom>
          <a:blipFill dpi="0" rotWithShape="1">
            <a:blip r:embed="rId5">
              <a:alphaModFix amt="74506"/>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11" name="Pentagon 10">
            <a:extLst>
              <a:ext uri="{FF2B5EF4-FFF2-40B4-BE49-F238E27FC236}">
                <a16:creationId xmlns:a16="http://schemas.microsoft.com/office/drawing/2014/main" id="{B1306EF9-F933-5007-5D34-A2414C45C2CD}"/>
              </a:ext>
            </a:extLst>
          </p:cNvPr>
          <p:cNvSpPr/>
          <p:nvPr userDrawn="1"/>
        </p:nvSpPr>
        <p:spPr>
          <a:xfrm rot="16200000">
            <a:off x="2314045" y="1742608"/>
            <a:ext cx="1979020" cy="1617410"/>
          </a:xfrm>
          <a:prstGeom prst="homePlate">
            <a:avLst/>
          </a:prstGeom>
          <a:blipFill dpi="0" rotWithShape="1">
            <a:blip r:embed="rId5">
              <a:alphaModFix amt="74506"/>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14" name="Pentagon 13">
            <a:extLst>
              <a:ext uri="{FF2B5EF4-FFF2-40B4-BE49-F238E27FC236}">
                <a16:creationId xmlns:a16="http://schemas.microsoft.com/office/drawing/2014/main" id="{8CD0CDDB-F294-938D-B8D5-3C0BD697D109}"/>
              </a:ext>
            </a:extLst>
          </p:cNvPr>
          <p:cNvSpPr/>
          <p:nvPr userDrawn="1"/>
        </p:nvSpPr>
        <p:spPr>
          <a:xfrm rot="16200000">
            <a:off x="480931" y="1741928"/>
            <a:ext cx="1979020" cy="1617410"/>
          </a:xfrm>
          <a:prstGeom prst="homePlate">
            <a:avLst/>
          </a:prstGeom>
          <a:blipFill dpi="0" rotWithShape="1">
            <a:blip r:embed="rId5">
              <a:alphaModFix amt="74506"/>
            </a:blip>
            <a:srcRect/>
            <a:stretch>
              <a:fillRect/>
            </a:stretch>
          </a:blipFill>
          <a:ln w="317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49337292"/>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Chart and text with sub title - White">
    <p:bg>
      <p:bgPr>
        <a:solidFill>
          <a:schemeClr val="bg1"/>
        </a:solidFill>
        <a:effectLst/>
      </p:bgPr>
    </p:bg>
    <p:spTree>
      <p:nvGrpSpPr>
        <p:cNvPr id="1" name=""/>
        <p:cNvGrpSpPr/>
        <p:nvPr/>
      </p:nvGrpSpPr>
      <p:grpSpPr>
        <a:xfrm>
          <a:off x="0" y="0"/>
          <a:ext cx="0" cy="0"/>
          <a:chOff x="0" y="0"/>
          <a:chExt cx="0" cy="0"/>
        </a:xfrm>
      </p:grpSpPr>
      <p:pic>
        <p:nvPicPr>
          <p:cNvPr id="3" name="Picture 2" descr="A blue dotted wave on a white background&#10;&#10;AI-generated content may be incorrect.">
            <a:extLst>
              <a:ext uri="{FF2B5EF4-FFF2-40B4-BE49-F238E27FC236}">
                <a16:creationId xmlns:a16="http://schemas.microsoft.com/office/drawing/2014/main" id="{13F2CAD7-F419-86E0-618D-493CBEEC92CD}"/>
              </a:ext>
            </a:extLst>
          </p:cNvPr>
          <p:cNvPicPr>
            <a:picLocks noChangeAspect="1"/>
          </p:cNvPicPr>
          <p:nvPr userDrawn="1"/>
        </p:nvPicPr>
        <p:blipFill>
          <a:blip r:embed="rId2">
            <a:alphaModFix amt="30000"/>
          </a:blip>
          <a:stretch>
            <a:fillRect/>
          </a:stretch>
        </p:blipFill>
        <p:spPr>
          <a:xfrm>
            <a:off x="8058" y="3428999"/>
            <a:ext cx="12183950" cy="3414044"/>
          </a:xfrm>
          <a:prstGeom prst="rect">
            <a:avLst/>
          </a:prstGeom>
        </p:spPr>
      </p:pic>
      <p:pic>
        <p:nvPicPr>
          <p:cNvPr id="10" name="Picture 9">
            <a:extLst>
              <a:ext uri="{FF2B5EF4-FFF2-40B4-BE49-F238E27FC236}">
                <a16:creationId xmlns:a16="http://schemas.microsoft.com/office/drawing/2014/main" id="{BF335425-1809-DDAD-6429-DE4FA8D25893}"/>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40" name="Picture 39" descr="A close up of a logo&#10;&#10;Description automatically generated">
            <a:extLst>
              <a:ext uri="{FF2B5EF4-FFF2-40B4-BE49-F238E27FC236}">
                <a16:creationId xmlns:a16="http://schemas.microsoft.com/office/drawing/2014/main" id="{D7B3EBCD-39CF-53A7-0976-80CC34AEA722}"/>
              </a:ext>
            </a:extLst>
          </p:cNvPr>
          <p:cNvPicPr>
            <a:picLocks noChangeAspect="1"/>
          </p:cNvPicPr>
          <p:nvPr userDrawn="1"/>
        </p:nvPicPr>
        <p:blipFill>
          <a:blip r:embed="rId4" cstate="hqprint">
            <a:extLst>
              <a:ext uri="{28A0092B-C50C-407E-A947-70E740481C1C}">
                <a14:useLocalDpi xmlns:a14="http://schemas.microsoft.com/office/drawing/2010/main"/>
              </a:ext>
            </a:extLst>
          </a:blip>
          <a:stretch>
            <a:fillRect/>
          </a:stretch>
        </p:blipFill>
        <p:spPr>
          <a:xfrm>
            <a:off x="11197403" y="438614"/>
            <a:ext cx="536616" cy="596615"/>
          </a:xfrm>
          <a:prstGeom prst="rect">
            <a:avLst/>
          </a:prstGeom>
        </p:spPr>
      </p:pic>
      <p:sp>
        <p:nvSpPr>
          <p:cNvPr id="9" name="Chart Placeholder 8">
            <a:extLst>
              <a:ext uri="{FF2B5EF4-FFF2-40B4-BE49-F238E27FC236}">
                <a16:creationId xmlns:a16="http://schemas.microsoft.com/office/drawing/2014/main" id="{B7EABBDF-F5EA-AA75-CFCB-5084CB2E668C}"/>
              </a:ext>
            </a:extLst>
          </p:cNvPr>
          <p:cNvSpPr>
            <a:spLocks noGrp="1"/>
          </p:cNvSpPr>
          <p:nvPr>
            <p:ph type="chart" sz="quarter" idx="13"/>
          </p:nvPr>
        </p:nvSpPr>
        <p:spPr>
          <a:xfrm>
            <a:off x="593483" y="1328738"/>
            <a:ext cx="5257800" cy="4508500"/>
          </a:xfrm>
        </p:spPr>
        <p:txBody>
          <a:bodyPr/>
          <a:lstStyle>
            <a:lvl1pPr marL="0" indent="0">
              <a:buNone/>
              <a:defRPr>
                <a:latin typeface="+mn-lt"/>
              </a:defRPr>
            </a:lvl1pPr>
          </a:lstStyle>
          <a:p>
            <a:endParaRPr lang="en-PH"/>
          </a:p>
        </p:txBody>
      </p:sp>
      <p:sp>
        <p:nvSpPr>
          <p:cNvPr id="7" name="Text Placeholder 6">
            <a:extLst>
              <a:ext uri="{FF2B5EF4-FFF2-40B4-BE49-F238E27FC236}">
                <a16:creationId xmlns:a16="http://schemas.microsoft.com/office/drawing/2014/main" id="{0CCE79CB-532F-6657-FAAC-41717EF3676A}"/>
              </a:ext>
            </a:extLst>
          </p:cNvPr>
          <p:cNvSpPr>
            <a:spLocks noGrp="1"/>
          </p:cNvSpPr>
          <p:nvPr>
            <p:ph type="body" sz="quarter" idx="15" hasCustomPrompt="1"/>
          </p:nvPr>
        </p:nvSpPr>
        <p:spPr>
          <a:xfrm>
            <a:off x="6432550" y="1328738"/>
            <a:ext cx="4921250" cy="342900"/>
          </a:xfrm>
        </p:spPr>
        <p:txBody>
          <a:bodyPr>
            <a:noAutofit/>
          </a:bodyPr>
          <a:lstStyle>
            <a:lvl1pPr marL="0" indent="0">
              <a:buNone/>
              <a:defRPr sz="1800">
                <a:solidFill>
                  <a:schemeClr val="tx1"/>
                </a:solidFill>
                <a:latin typeface="+mn-lt"/>
              </a:defRPr>
            </a:lvl1pPr>
            <a:lvl2pPr marL="457200" indent="0">
              <a:buNone/>
              <a:defRPr sz="1800">
                <a:solidFill>
                  <a:schemeClr val="accent2"/>
                </a:solidFill>
                <a:latin typeface="Graphik Regular" panose="020B0503030202060203" pitchFamily="34" charset="0"/>
              </a:defRPr>
            </a:lvl2pPr>
            <a:lvl3pPr marL="914400" indent="0">
              <a:buNone/>
              <a:defRPr sz="1800">
                <a:solidFill>
                  <a:schemeClr val="accent2"/>
                </a:solidFill>
                <a:latin typeface="Graphik Regular" panose="020B0503030202060203" pitchFamily="34" charset="0"/>
              </a:defRPr>
            </a:lvl3pPr>
            <a:lvl4pPr marL="1371600" indent="0">
              <a:buNone/>
              <a:defRPr sz="1800">
                <a:solidFill>
                  <a:schemeClr val="accent2"/>
                </a:solidFill>
                <a:latin typeface="Graphik Regular" panose="020B0503030202060203" pitchFamily="34" charset="0"/>
              </a:defRPr>
            </a:lvl4pPr>
            <a:lvl5pPr marL="1828800" indent="0">
              <a:buNone/>
              <a:defRPr sz="1800">
                <a:solidFill>
                  <a:schemeClr val="accent2"/>
                </a:solidFill>
                <a:latin typeface="Graphik Regular" panose="020B0503030202060203" pitchFamily="34" charset="0"/>
              </a:defRPr>
            </a:lvl5pPr>
          </a:lstStyle>
          <a:p>
            <a:pPr lvl="0"/>
            <a:r>
              <a:rPr lang="en-US"/>
              <a:t>Lorem ipsum subtitle</a:t>
            </a:r>
            <a:endParaRPr lang="en-PH"/>
          </a:p>
        </p:txBody>
      </p:sp>
      <p:sp>
        <p:nvSpPr>
          <p:cNvPr id="6" name="Title 1">
            <a:extLst>
              <a:ext uri="{FF2B5EF4-FFF2-40B4-BE49-F238E27FC236}">
                <a16:creationId xmlns:a16="http://schemas.microsoft.com/office/drawing/2014/main" id="{212A6248-4592-1B2D-D713-4C735FCB8777}"/>
              </a:ext>
            </a:extLst>
          </p:cNvPr>
          <p:cNvSpPr>
            <a:spLocks noGrp="1"/>
          </p:cNvSpPr>
          <p:nvPr>
            <p:ph type="title" hasCustomPrompt="1"/>
          </p:nvPr>
        </p:nvSpPr>
        <p:spPr>
          <a:xfrm>
            <a:off x="568083" y="438614"/>
            <a:ext cx="9967837" cy="670104"/>
          </a:xfrm>
        </p:spPr>
        <p:txBody>
          <a:bodyPr>
            <a:normAutofit/>
          </a:bodyPr>
          <a:lstStyle>
            <a:lvl1pPr>
              <a:defRPr sz="2800">
                <a:solidFill>
                  <a:schemeClr val="accent2"/>
                </a:solidFill>
                <a:latin typeface="+mn-lt"/>
              </a:defRPr>
            </a:lvl1pPr>
          </a:lstStyle>
          <a:p>
            <a:r>
              <a:rPr lang="en-US"/>
              <a:t>Slide title goes here</a:t>
            </a:r>
          </a:p>
        </p:txBody>
      </p:sp>
      <p:sp>
        <p:nvSpPr>
          <p:cNvPr id="2" name="Text Placeholder 3">
            <a:extLst>
              <a:ext uri="{FF2B5EF4-FFF2-40B4-BE49-F238E27FC236}">
                <a16:creationId xmlns:a16="http://schemas.microsoft.com/office/drawing/2014/main" id="{53736C72-1F36-0D86-65C9-0771D486586D}"/>
              </a:ext>
            </a:extLst>
          </p:cNvPr>
          <p:cNvSpPr>
            <a:spLocks noGrp="1"/>
          </p:cNvSpPr>
          <p:nvPr>
            <p:ph type="body" sz="quarter" idx="16"/>
          </p:nvPr>
        </p:nvSpPr>
        <p:spPr>
          <a:xfrm>
            <a:off x="6432549" y="1891658"/>
            <a:ext cx="4921249" cy="3945580"/>
          </a:xfrm>
        </p:spPr>
        <p:txBody>
          <a:bodyPr>
            <a:noAutofit/>
          </a:bodyPr>
          <a:lstStyle>
            <a:lvl1pPr>
              <a:buClr>
                <a:schemeClr val="accent1"/>
              </a:buClr>
              <a:defRPr sz="2400">
                <a:solidFill>
                  <a:schemeClr val="tx1"/>
                </a:solidFill>
              </a:defRPr>
            </a:lvl1pPr>
            <a:lvl2pPr>
              <a:buClr>
                <a:schemeClr val="accent1"/>
              </a:buClr>
              <a:defRPr sz="2000">
                <a:solidFill>
                  <a:schemeClr val="tx1"/>
                </a:solidFill>
              </a:defRPr>
            </a:lvl2pPr>
            <a:lvl3pPr>
              <a:buClr>
                <a:schemeClr val="accent1"/>
              </a:buClr>
              <a:defRPr sz="1800">
                <a:solidFill>
                  <a:schemeClr val="tx1"/>
                </a:solidFill>
              </a:defRPr>
            </a:lvl3pPr>
            <a:lvl4pPr>
              <a:buClr>
                <a:schemeClr val="accent1"/>
              </a:buClr>
              <a:defRPr sz="1600">
                <a:solidFill>
                  <a:schemeClr val="tx1"/>
                </a:solidFill>
              </a:defRPr>
            </a:lvl4pPr>
            <a:lvl5pPr>
              <a:buClr>
                <a:schemeClr val="accent1"/>
              </a:buClr>
              <a:defRPr sz="16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665443016"/>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Thank you slide">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4D5D74C3-48EC-0045-E61B-046A5B820EB2}"/>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4583" t="28099" r="38768" b="4830"/>
          <a:stretch/>
        </p:blipFill>
        <p:spPr>
          <a:xfrm>
            <a:off x="20" y="1282"/>
            <a:ext cx="12191980" cy="6856718"/>
          </a:xfrm>
          <a:prstGeom prst="rect">
            <a:avLst/>
          </a:prstGeom>
        </p:spPr>
      </p:pic>
      <p:pic>
        <p:nvPicPr>
          <p:cNvPr id="7" name="Picture 6">
            <a:extLst>
              <a:ext uri="{FF2B5EF4-FFF2-40B4-BE49-F238E27FC236}">
                <a16:creationId xmlns:a16="http://schemas.microsoft.com/office/drawing/2014/main" id="{9D2CEF72-6202-C3C3-EF86-C3F7660404CB}"/>
              </a:ext>
            </a:extLst>
          </p:cNvPr>
          <p:cNvPicPr>
            <a:picLocks noChangeAspect="1"/>
          </p:cNvPicPr>
          <p:nvPr userDrawn="1"/>
        </p:nvPicPr>
        <p:blipFill>
          <a:blip r:embed="rId3"/>
          <a:stretch>
            <a:fillRect/>
          </a:stretch>
        </p:blipFill>
        <p:spPr>
          <a:xfrm rot="5400000">
            <a:off x="5990966" y="656968"/>
            <a:ext cx="210067" cy="12192002"/>
          </a:xfrm>
          <a:prstGeom prst="rect">
            <a:avLst/>
          </a:prstGeom>
        </p:spPr>
      </p:pic>
      <p:pic>
        <p:nvPicPr>
          <p:cNvPr id="5" name="Picture 4">
            <a:extLst>
              <a:ext uri="{FF2B5EF4-FFF2-40B4-BE49-F238E27FC236}">
                <a16:creationId xmlns:a16="http://schemas.microsoft.com/office/drawing/2014/main" id="{6E0670BF-2C78-B2D8-E1F6-F6C349DCE610}"/>
              </a:ext>
            </a:extLst>
          </p:cNvPr>
          <p:cNvPicPr>
            <a:picLocks noChangeAspect="1"/>
          </p:cNvPicPr>
          <p:nvPr userDrawn="1"/>
        </p:nvPicPr>
        <p:blipFill>
          <a:blip r:embed="rId4"/>
          <a:stretch>
            <a:fillRect/>
          </a:stretch>
        </p:blipFill>
        <p:spPr>
          <a:xfrm>
            <a:off x="665018" y="5586168"/>
            <a:ext cx="4702629" cy="342615"/>
          </a:xfrm>
          <a:prstGeom prst="rect">
            <a:avLst/>
          </a:prstGeom>
        </p:spPr>
      </p:pic>
    </p:spTree>
    <p:extLst>
      <p:ext uri="{BB962C8B-B14F-4D97-AF65-F5344CB8AC3E}">
        <p14:creationId xmlns:p14="http://schemas.microsoft.com/office/powerpoint/2010/main" val="2514884735"/>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showMasterSp="0" preserve="1" userDrawn="1">
  <p:cSld name="Corner Cover Dark">
    <p:bg>
      <p:bgPr>
        <a:solidFill>
          <a:schemeClr val="accent1"/>
        </a:solidFill>
        <a:effectLst/>
      </p:bgPr>
    </p:bg>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1559D096-98D3-5819-0446-235127B73BCD}"/>
              </a:ext>
            </a:extLst>
          </p:cNvPr>
          <p:cNvGraphicFramePr>
            <a:graphicFrameLocks noChangeAspect="1"/>
          </p:cNvGraphicFramePr>
          <p:nvPr userDrawn="1">
            <p:custDataLst>
              <p:tags r:id="rId1"/>
            </p:custDataLst>
            <p:extLst>
              <p:ext uri="{D42A27DB-BD31-4B8C-83A1-F6EECF244321}">
                <p14:modId xmlns:p14="http://schemas.microsoft.com/office/powerpoint/2010/main" val="3795073675"/>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484" imgH="486" progId="TCLayout.ActiveDocument.1">
                  <p:embed/>
                </p:oleObj>
              </mc:Choice>
              <mc:Fallback>
                <p:oleObj name="think-cell Slide" r:id="rId3" imgW="484" imgH="486" progId="TCLayout.ActiveDocument.1">
                  <p:embed/>
                  <p:pic>
                    <p:nvPicPr>
                      <p:cNvPr id="5" name="think-cell data - do not delete" hidden="1">
                        <a:extLst>
                          <a:ext uri="{FF2B5EF4-FFF2-40B4-BE49-F238E27FC236}">
                            <a16:creationId xmlns:a16="http://schemas.microsoft.com/office/drawing/2014/main" id="{1559D096-98D3-5819-0446-235127B73BCD}"/>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4" name="Rectangle 3">
            <a:extLst>
              <a:ext uri="{FF2B5EF4-FFF2-40B4-BE49-F238E27FC236}">
                <a16:creationId xmlns:a16="http://schemas.microsoft.com/office/drawing/2014/main" id="{ED49D848-9E37-0464-85E7-C159207021B1}"/>
              </a:ext>
            </a:extLst>
          </p:cNvPr>
          <p:cNvSpPr/>
          <p:nvPr userDrawn="1"/>
        </p:nvSpPr>
        <p:spPr>
          <a:xfrm>
            <a:off x="1" y="0"/>
            <a:ext cx="345474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3997" tIns="53997" rIns="53997" bIns="53997" numCol="1" spcCol="0" rtlCol="0" fromWordArt="0" anchor="ctr" anchorCtr="0" forceAA="0" compatLnSpc="1">
            <a:prstTxWarp prst="textNoShape">
              <a:avLst/>
            </a:prstTxWarp>
            <a:noAutofit/>
          </a:bodyPr>
          <a:lstStyle/>
          <a:p>
            <a:pPr marL="1588" marR="0" lvl="0" indent="0" algn="ctr" defTabSz="1042907" rtl="0" eaLnBrk="1" fontAlgn="auto" latinLnBrk="0" hangingPunct="1">
              <a:lnSpc>
                <a:spcPct val="100000"/>
              </a:lnSpc>
              <a:spcBef>
                <a:spcPts val="0"/>
              </a:spcBef>
              <a:spcAft>
                <a:spcPts val="400"/>
              </a:spcAft>
              <a:buClrTx/>
              <a:buSzTx/>
              <a:buFontTx/>
              <a:buNone/>
              <a:tabLst/>
              <a:defRPr/>
            </a:pPr>
            <a:endParaRPr kumimoji="0" lang="en-US" sz="1000" b="0" i="0" u="none" strike="noStrike" kern="1200" cap="none" spc="0" normalizeH="0" baseline="0" noProof="0">
              <a:ln>
                <a:noFill/>
              </a:ln>
              <a:solidFill>
                <a:prstClr val="white"/>
              </a:solidFill>
              <a:effectLst/>
              <a:uLnTx/>
              <a:uFillTx/>
              <a:latin typeface="Arial"/>
              <a:ea typeface="+mn-ea"/>
              <a:cs typeface="+mn-cs"/>
            </a:endParaRPr>
          </a:p>
        </p:txBody>
      </p:sp>
      <p:pic>
        <p:nvPicPr>
          <p:cNvPr id="6" name="Picture 5" descr="A blue and green wavy surface&#10;&#10;Description automatically generated">
            <a:extLst>
              <a:ext uri="{FF2B5EF4-FFF2-40B4-BE49-F238E27FC236}">
                <a16:creationId xmlns:a16="http://schemas.microsoft.com/office/drawing/2014/main" id="{568A6A5E-B2E5-BB0E-C7AA-B2ADD33DF9E7}"/>
              </a:ext>
            </a:extLst>
          </p:cNvPr>
          <p:cNvPicPr>
            <a:picLocks noChangeAspect="1"/>
          </p:cNvPicPr>
          <p:nvPr userDrawn="1"/>
        </p:nvPicPr>
        <p:blipFill rotWithShape="1">
          <a:blip r:embed="rId5" cstate="screen">
            <a:alphaModFix amt="39000"/>
            <a:extLst>
              <a:ext uri="{28A0092B-C50C-407E-A947-70E740481C1C}">
                <a14:useLocalDpi xmlns:a14="http://schemas.microsoft.com/office/drawing/2010/main"/>
              </a:ext>
            </a:extLst>
          </a:blip>
          <a:srcRect/>
          <a:stretch/>
        </p:blipFill>
        <p:spPr>
          <a:xfrm flipH="1">
            <a:off x="0" y="0"/>
            <a:ext cx="3695700" cy="6858000"/>
          </a:xfrm>
          <a:prstGeom prst="rect">
            <a:avLst/>
          </a:prstGeom>
          <a:noFill/>
        </p:spPr>
      </p:pic>
      <p:sp>
        <p:nvSpPr>
          <p:cNvPr id="8" name="Rectangle 7">
            <a:extLst>
              <a:ext uri="{FF2B5EF4-FFF2-40B4-BE49-F238E27FC236}">
                <a16:creationId xmlns:a16="http://schemas.microsoft.com/office/drawing/2014/main" id="{3E0B0141-5505-D9DF-B156-B149393773BC}"/>
              </a:ext>
            </a:extLst>
          </p:cNvPr>
          <p:cNvSpPr/>
          <p:nvPr userDrawn="1"/>
        </p:nvSpPr>
        <p:spPr>
          <a:xfrm>
            <a:off x="270768" y="0"/>
            <a:ext cx="3425371" cy="6858000"/>
          </a:xfrm>
          <a:prstGeom prst="rect">
            <a:avLst/>
          </a:prstGeom>
          <a:gradFill>
            <a:gsLst>
              <a:gs pos="0">
                <a:schemeClr val="accent1">
                  <a:alpha val="0"/>
                </a:schemeClr>
              </a:gs>
              <a:gs pos="99000">
                <a:schemeClr val="accent1"/>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3997" tIns="53997" rIns="53997" bIns="53997" numCol="1" spcCol="0" rtlCol="0" fromWordArt="0" anchor="ctr" anchorCtr="0" forceAA="0" compatLnSpc="1">
            <a:prstTxWarp prst="textNoShape">
              <a:avLst/>
            </a:prstTxWarp>
            <a:noAutofit/>
          </a:bodyPr>
          <a:lstStyle/>
          <a:p>
            <a:pPr marL="1588" marR="0" lvl="0" indent="0" algn="ctr" defTabSz="1042907" rtl="0" eaLnBrk="1" fontAlgn="auto" latinLnBrk="0" hangingPunct="1">
              <a:lnSpc>
                <a:spcPct val="100000"/>
              </a:lnSpc>
              <a:spcBef>
                <a:spcPts val="0"/>
              </a:spcBef>
              <a:spcAft>
                <a:spcPts val="400"/>
              </a:spcAft>
              <a:buClrTx/>
              <a:buSzTx/>
              <a:buFontTx/>
              <a:buNone/>
              <a:tabLst/>
              <a:defRPr/>
            </a:pPr>
            <a:endParaRPr kumimoji="0" lang="en-US" sz="1000" b="0" i="0" u="none" strike="noStrike" kern="1200" cap="none" spc="0" normalizeH="0" baseline="0" noProof="0">
              <a:ln>
                <a:noFill/>
              </a:ln>
              <a:solidFill>
                <a:prstClr val="white"/>
              </a:solidFill>
              <a:effectLst/>
              <a:uLnTx/>
              <a:uFillTx/>
              <a:latin typeface="Arial"/>
              <a:ea typeface="+mn-ea"/>
              <a:cs typeface="+mn-cs"/>
            </a:endParaRPr>
          </a:p>
        </p:txBody>
      </p:sp>
      <p:grpSp>
        <p:nvGrpSpPr>
          <p:cNvPr id="13" name="Group 12">
            <a:extLst>
              <a:ext uri="{FF2B5EF4-FFF2-40B4-BE49-F238E27FC236}">
                <a16:creationId xmlns:a16="http://schemas.microsoft.com/office/drawing/2014/main" id="{E009539D-EBCA-2FB5-1051-1DC80355D851}"/>
              </a:ext>
            </a:extLst>
          </p:cNvPr>
          <p:cNvGrpSpPr/>
          <p:nvPr userDrawn="1"/>
        </p:nvGrpSpPr>
        <p:grpSpPr>
          <a:xfrm>
            <a:off x="1397527" y="6005523"/>
            <a:ext cx="2147557" cy="494171"/>
            <a:chOff x="1331273" y="6026066"/>
            <a:chExt cx="2147557" cy="494171"/>
          </a:xfrm>
        </p:grpSpPr>
        <p:sp>
          <p:nvSpPr>
            <p:cNvPr id="14" name="TextBox 28">
              <a:extLst>
                <a:ext uri="{FF2B5EF4-FFF2-40B4-BE49-F238E27FC236}">
                  <a16:creationId xmlns:a16="http://schemas.microsoft.com/office/drawing/2014/main" id="{7A60A415-77CC-7B24-3AFF-73813440C87C}"/>
                </a:ext>
              </a:extLst>
            </p:cNvPr>
            <p:cNvSpPr txBox="1"/>
            <p:nvPr/>
          </p:nvSpPr>
          <p:spPr>
            <a:xfrm>
              <a:off x="1331273" y="6412515"/>
              <a:ext cx="2147557" cy="107722"/>
            </a:xfrm>
            <a:prstGeom prst="rect">
              <a:avLst/>
            </a:prstGeom>
          </p:spPr>
          <p:txBody>
            <a:bodyPr vert="horz" wrap="square" lIns="0" tIns="0" rIns="0" bIns="0" rtlCol="0">
              <a:spAutoFit/>
            </a:bodyPr>
            <a:lstStyle/>
            <a:p>
              <a:pPr marL="0" marR="0" lvl="0" indent="0" algn="l" defTabSz="1042907" rtl="0" eaLnBrk="1" fontAlgn="auto" latinLnBrk="0" hangingPunct="1">
                <a:lnSpc>
                  <a:spcPct val="100000"/>
                </a:lnSpc>
                <a:spcBef>
                  <a:spcPts val="0"/>
                </a:spcBef>
                <a:spcAft>
                  <a:spcPts val="0"/>
                </a:spcAft>
                <a:buClrTx/>
                <a:buSzTx/>
                <a:buFontTx/>
                <a:buNone/>
                <a:tabLst/>
                <a:defRPr/>
              </a:pPr>
              <a:r>
                <a:rPr kumimoji="0" lang="en-US" sz="700" b="0" i="1"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CONFIDENTIAL – NOT FOR DISTRIBUTION</a:t>
              </a:r>
            </a:p>
          </p:txBody>
        </p:sp>
        <p:pic>
          <p:nvPicPr>
            <p:cNvPr id="15" name="Graphic 14">
              <a:extLst>
                <a:ext uri="{FF2B5EF4-FFF2-40B4-BE49-F238E27FC236}">
                  <a16:creationId xmlns:a16="http://schemas.microsoft.com/office/drawing/2014/main" id="{32107AD5-FB11-C05F-B6AC-659B983FFAB8}"/>
                </a:ext>
              </a:extLst>
            </p:cNvPr>
            <p:cNvPicPr>
              <a:picLocks noChangeAspect="1"/>
            </p:cNvPicPr>
            <p:nvPr/>
          </p:nvPicPr>
          <p:blipFill>
            <a:blip>
              <a:lum bright="100000"/>
              <a:extLst>
                <a:ext uri="{96DAC541-7B7A-43D3-8B79-37D633B846F1}">
                  <asvg:svgBlip xmlns:asvg="http://schemas.microsoft.com/office/drawing/2016/SVG/main" r:embed="rId6"/>
                </a:ext>
              </a:extLst>
            </a:blip>
            <a:stretch>
              <a:fillRect/>
            </a:stretch>
          </p:blipFill>
          <p:spPr>
            <a:xfrm>
              <a:off x="1338862" y="6191861"/>
              <a:ext cx="1327970" cy="106665"/>
            </a:xfrm>
            <a:prstGeom prst="rect">
              <a:avLst/>
            </a:prstGeom>
          </p:spPr>
        </p:pic>
        <p:cxnSp>
          <p:nvCxnSpPr>
            <p:cNvPr id="16" name="Straight Connector 15">
              <a:extLst>
                <a:ext uri="{FF2B5EF4-FFF2-40B4-BE49-F238E27FC236}">
                  <a16:creationId xmlns:a16="http://schemas.microsoft.com/office/drawing/2014/main" id="{268919CA-2AB1-717C-8B9D-57FA3A4F656F}"/>
                </a:ext>
              </a:extLst>
            </p:cNvPr>
            <p:cNvCxnSpPr>
              <a:cxnSpLocks/>
            </p:cNvCxnSpPr>
            <p:nvPr/>
          </p:nvCxnSpPr>
          <p:spPr>
            <a:xfrm flipH="1">
              <a:off x="1343548" y="6026066"/>
              <a:ext cx="358140" cy="0"/>
            </a:xfrm>
            <a:prstGeom prst="line">
              <a:avLst/>
            </a:prstGeom>
            <a:ln w="25400">
              <a:solidFill>
                <a:srgbClr val="5E8AB4"/>
              </a:solidFill>
            </a:ln>
          </p:spPr>
          <p:style>
            <a:lnRef idx="1">
              <a:schemeClr val="accent1"/>
            </a:lnRef>
            <a:fillRef idx="0">
              <a:schemeClr val="accent1"/>
            </a:fillRef>
            <a:effectRef idx="0">
              <a:schemeClr val="accent1"/>
            </a:effectRef>
            <a:fontRef idx="minor">
              <a:schemeClr val="tx1"/>
            </a:fontRef>
          </p:style>
        </p:cxnSp>
      </p:grpSp>
      <p:cxnSp>
        <p:nvCxnSpPr>
          <p:cNvPr id="18" name="Straight Connector 17">
            <a:extLst>
              <a:ext uri="{FF2B5EF4-FFF2-40B4-BE49-F238E27FC236}">
                <a16:creationId xmlns:a16="http://schemas.microsoft.com/office/drawing/2014/main" id="{370CFCAB-ECF2-605B-72A3-3D9E912FE078}"/>
              </a:ext>
            </a:extLst>
          </p:cNvPr>
          <p:cNvCxnSpPr>
            <a:cxnSpLocks/>
          </p:cNvCxnSpPr>
          <p:nvPr userDrawn="1"/>
        </p:nvCxnSpPr>
        <p:spPr>
          <a:xfrm>
            <a:off x="644480" y="4586514"/>
            <a:ext cx="0" cy="2271486"/>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pic>
        <p:nvPicPr>
          <p:cNvPr id="26" name="Picture 25">
            <a:extLst>
              <a:ext uri="{FF2B5EF4-FFF2-40B4-BE49-F238E27FC236}">
                <a16:creationId xmlns:a16="http://schemas.microsoft.com/office/drawing/2014/main" id="{BF493077-1083-3067-233B-677DC46BC1CC}"/>
              </a:ext>
            </a:extLst>
          </p:cNvPr>
          <p:cNvPicPr>
            <a:picLocks noChangeAspect="1"/>
          </p:cNvPicPr>
          <p:nvPr userDrawn="1"/>
        </p:nvPicPr>
        <p:blipFill>
          <a:blip r:embed="rId7" cstate="screen">
            <a:lum bright="100000"/>
            <a:extLst>
              <a:ext uri="{28A0092B-C50C-407E-A947-70E740481C1C}">
                <a14:useLocalDpi xmlns:a14="http://schemas.microsoft.com/office/drawing/2010/main"/>
              </a:ext>
            </a:extLst>
          </a:blip>
          <a:stretch>
            <a:fillRect/>
          </a:stretch>
        </p:blipFill>
        <p:spPr>
          <a:xfrm rot="16200000">
            <a:off x="-505155" y="3147383"/>
            <a:ext cx="2315980" cy="99494"/>
          </a:xfrm>
          <a:prstGeom prst="rect">
            <a:avLst/>
          </a:prstGeom>
        </p:spPr>
      </p:pic>
      <p:sp>
        <p:nvSpPr>
          <p:cNvPr id="19" name="Title 1">
            <a:extLst>
              <a:ext uri="{FF2B5EF4-FFF2-40B4-BE49-F238E27FC236}">
                <a16:creationId xmlns:a16="http://schemas.microsoft.com/office/drawing/2014/main" id="{7A69311B-A951-2CF9-B642-818776C56B3B}"/>
              </a:ext>
            </a:extLst>
          </p:cNvPr>
          <p:cNvSpPr>
            <a:spLocks noGrp="1"/>
          </p:cNvSpPr>
          <p:nvPr>
            <p:ph type="ctrTitle" hasCustomPrompt="1"/>
          </p:nvPr>
        </p:nvSpPr>
        <p:spPr>
          <a:xfrm>
            <a:off x="1405115" y="3475610"/>
            <a:ext cx="3192992" cy="1351419"/>
          </a:xfrm>
          <a:prstGeom prst="rect">
            <a:avLst/>
          </a:prstGeom>
        </p:spPr>
        <p:txBody>
          <a:bodyPr vert="horz" tIns="0" bIns="0"/>
          <a:lstStyle>
            <a:lvl1pPr algn="l">
              <a:defRPr lang="en-GB" sz="2902" b="1" kern="1200" spc="100" baseline="0" dirty="0">
                <a:solidFill>
                  <a:schemeClr val="bg1"/>
                </a:solidFill>
                <a:latin typeface="Arial Nova" panose="020B0504020202020204" pitchFamily="34" charset="0"/>
                <a:ea typeface="Arial Nova" panose="020B0504020202020204" pitchFamily="34" charset="0"/>
                <a:cs typeface="Arial Bold" charset="0"/>
              </a:defRPr>
            </a:lvl1pPr>
          </a:lstStyle>
          <a:p>
            <a:r>
              <a:rPr lang="en-US" noProof="0"/>
              <a:t>DOCUMENT TITLE</a:t>
            </a:r>
          </a:p>
        </p:txBody>
      </p:sp>
      <p:sp>
        <p:nvSpPr>
          <p:cNvPr id="20" name="Text Placeholder 17">
            <a:extLst>
              <a:ext uri="{FF2B5EF4-FFF2-40B4-BE49-F238E27FC236}">
                <a16:creationId xmlns:a16="http://schemas.microsoft.com/office/drawing/2014/main" id="{28869B16-0DBD-39B5-3541-4FBB229CBEE1}"/>
              </a:ext>
            </a:extLst>
          </p:cNvPr>
          <p:cNvSpPr>
            <a:spLocks noGrp="1"/>
          </p:cNvSpPr>
          <p:nvPr>
            <p:ph type="body" sz="quarter" idx="11" hasCustomPrompt="1"/>
          </p:nvPr>
        </p:nvSpPr>
        <p:spPr>
          <a:xfrm>
            <a:off x="1405115" y="3158042"/>
            <a:ext cx="3192992" cy="230832"/>
          </a:xfr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lvl1pPr marL="0" indent="0">
              <a:spcAft>
                <a:spcPts val="265"/>
              </a:spcAft>
              <a:buFont typeface="Arial" panose="020B0604020202020204" pitchFamily="34" charset="0"/>
              <a:buNone/>
              <a:defRPr lang="en-US" sz="816" b="0" spc="300" baseline="0" dirty="0" smtClean="0">
                <a:solidFill>
                  <a:schemeClr val="bg1"/>
                </a:solidFill>
                <a:latin typeface="+mn-lt"/>
                <a:ea typeface="Arial" charset="0"/>
                <a:cs typeface="Arial" charset="0"/>
              </a:defRPr>
            </a:lvl1pPr>
            <a:lvl2pPr marL="0" indent="0">
              <a:buFont typeface="Arial" panose="020B0604020202020204" pitchFamily="34" charset="0"/>
              <a:buNone/>
              <a:defRPr lang="en-US" sz="1235" b="0" dirty="0" smtClean="0">
                <a:solidFill>
                  <a:schemeClr val="lt1"/>
                </a:solidFill>
              </a:defRPr>
            </a:lvl2pPr>
            <a:lvl3pPr marL="617729" indent="0">
              <a:buFont typeface="Arial" panose="020B0604020202020204" pitchFamily="34" charset="0"/>
              <a:buNone/>
              <a:defRPr lang="en-US" sz="1853" dirty="0" smtClean="0">
                <a:solidFill>
                  <a:schemeClr val="lt1"/>
                </a:solidFill>
              </a:defRPr>
            </a:lvl3pPr>
            <a:lvl4pPr marL="1219321" indent="0">
              <a:buNone/>
              <a:defRPr lang="en-US" sz="1853" dirty="0" smtClean="0">
                <a:solidFill>
                  <a:schemeClr val="lt1"/>
                </a:solidFill>
              </a:defRPr>
            </a:lvl4pPr>
            <a:lvl5pPr marL="1685055" indent="0">
              <a:buNone/>
              <a:defRPr lang="en-GB" sz="1853" dirty="0">
                <a:solidFill>
                  <a:schemeClr val="lt1"/>
                </a:solidFill>
              </a:defRPr>
            </a:lvl5pPr>
          </a:lstStyle>
          <a:p>
            <a:pPr lvl="0">
              <a:lnSpc>
                <a:spcPct val="90000"/>
              </a:lnSpc>
            </a:pPr>
            <a:r>
              <a:rPr lang="en-US"/>
              <a:t>MONTH YEAR</a:t>
            </a:r>
          </a:p>
        </p:txBody>
      </p:sp>
      <p:sp>
        <p:nvSpPr>
          <p:cNvPr id="3" name="Media Placeholder 2">
            <a:extLst>
              <a:ext uri="{FF2B5EF4-FFF2-40B4-BE49-F238E27FC236}">
                <a16:creationId xmlns:a16="http://schemas.microsoft.com/office/drawing/2014/main" id="{5F06C249-E2DB-FA96-0610-F4960E3F2DB1}"/>
              </a:ext>
            </a:extLst>
          </p:cNvPr>
          <p:cNvSpPr>
            <a:spLocks noGrp="1"/>
          </p:cNvSpPr>
          <p:nvPr>
            <p:ph type="media" sz="quarter" idx="12" hasCustomPrompt="1"/>
          </p:nvPr>
        </p:nvSpPr>
        <p:spPr>
          <a:xfrm>
            <a:off x="4221043" y="0"/>
            <a:ext cx="7970959" cy="6858000"/>
          </a:xfrm>
          <a:custGeom>
            <a:avLst/>
            <a:gdLst>
              <a:gd name="connsiteX0" fmla="*/ 6911016 w 7970959"/>
              <a:gd name="connsiteY0" fmla="*/ 828675 h 6858000"/>
              <a:gd name="connsiteX1" fmla="*/ 7967569 w 7970959"/>
              <a:gd name="connsiteY1" fmla="*/ 2694352 h 6858000"/>
              <a:gd name="connsiteX2" fmla="*/ 7967569 w 7970959"/>
              <a:gd name="connsiteY2" fmla="*/ 6858000 h 6858000"/>
              <a:gd name="connsiteX3" fmla="*/ 6911016 w 7970959"/>
              <a:gd name="connsiteY3" fmla="*/ 6858000 h 6858000"/>
              <a:gd name="connsiteX4" fmla="*/ 5107212 w 7970959"/>
              <a:gd name="connsiteY4" fmla="*/ 823912 h 6858000"/>
              <a:gd name="connsiteX5" fmla="*/ 5107212 w 7970959"/>
              <a:gd name="connsiteY5" fmla="*/ 6858000 h 6858000"/>
              <a:gd name="connsiteX6" fmla="*/ 4044893 w 7970959"/>
              <a:gd name="connsiteY6" fmla="*/ 6858000 h 6858000"/>
              <a:gd name="connsiteX7" fmla="*/ 4044893 w 7970959"/>
              <a:gd name="connsiteY7" fmla="*/ 2695575 h 6858000"/>
              <a:gd name="connsiteX8" fmla="*/ 7967569 w 7970959"/>
              <a:gd name="connsiteY8" fmla="*/ 0 h 6858000"/>
              <a:gd name="connsiteX9" fmla="*/ 7970959 w 7970959"/>
              <a:gd name="connsiteY9" fmla="*/ 0 h 6858000"/>
              <a:gd name="connsiteX10" fmla="*/ 7970959 w 7970959"/>
              <a:gd name="connsiteY10" fmla="*/ 2700338 h 6858000"/>
              <a:gd name="connsiteX11" fmla="*/ 7967569 w 7970959"/>
              <a:gd name="connsiteY11" fmla="*/ 2694352 h 6858000"/>
              <a:gd name="connsiteX12" fmla="*/ 5511226 w 7970959"/>
              <a:gd name="connsiteY12" fmla="*/ 0 h 6858000"/>
              <a:gd name="connsiteX13" fmla="*/ 6564039 w 7970959"/>
              <a:gd name="connsiteY13" fmla="*/ 0 h 6858000"/>
              <a:gd name="connsiteX14" fmla="*/ 6564039 w 7970959"/>
              <a:gd name="connsiteY14" fmla="*/ 6858000 h 6858000"/>
              <a:gd name="connsiteX15" fmla="*/ 5511226 w 7970959"/>
              <a:gd name="connsiteY15" fmla="*/ 6858000 h 6858000"/>
              <a:gd name="connsiteX16" fmla="*/ 4056776 w 7970959"/>
              <a:gd name="connsiteY16" fmla="*/ 0 h 6858000"/>
              <a:gd name="connsiteX17" fmla="*/ 5216534 w 7970959"/>
              <a:gd name="connsiteY17" fmla="*/ 0 h 6858000"/>
              <a:gd name="connsiteX18" fmla="*/ 1323739 w 7970959"/>
              <a:gd name="connsiteY18" fmla="*/ 6858000 h 6858000"/>
              <a:gd name="connsiteX19" fmla="*/ 0 w 7970959"/>
              <a:gd name="connsiteY1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70959" h="6858000">
                <a:moveTo>
                  <a:pt x="6911016" y="828675"/>
                </a:moveTo>
                <a:lnTo>
                  <a:pt x="7967569" y="2694352"/>
                </a:lnTo>
                <a:lnTo>
                  <a:pt x="7967569" y="6858000"/>
                </a:lnTo>
                <a:lnTo>
                  <a:pt x="6911016" y="6858000"/>
                </a:lnTo>
                <a:close/>
                <a:moveTo>
                  <a:pt x="5107212" y="823912"/>
                </a:moveTo>
                <a:lnTo>
                  <a:pt x="5107212" y="6858000"/>
                </a:lnTo>
                <a:lnTo>
                  <a:pt x="4044893" y="6858000"/>
                </a:lnTo>
                <a:lnTo>
                  <a:pt x="4044893" y="2695575"/>
                </a:lnTo>
                <a:close/>
                <a:moveTo>
                  <a:pt x="7967569" y="0"/>
                </a:moveTo>
                <a:lnTo>
                  <a:pt x="7970959" y="0"/>
                </a:lnTo>
                <a:lnTo>
                  <a:pt x="7970959" y="2700338"/>
                </a:lnTo>
                <a:lnTo>
                  <a:pt x="7967569" y="2694352"/>
                </a:lnTo>
                <a:close/>
                <a:moveTo>
                  <a:pt x="5511226" y="0"/>
                </a:moveTo>
                <a:lnTo>
                  <a:pt x="6564039" y="0"/>
                </a:lnTo>
                <a:lnTo>
                  <a:pt x="6564039" y="6858000"/>
                </a:lnTo>
                <a:lnTo>
                  <a:pt x="5511226" y="6858000"/>
                </a:lnTo>
                <a:close/>
                <a:moveTo>
                  <a:pt x="4056776" y="0"/>
                </a:moveTo>
                <a:lnTo>
                  <a:pt x="5216534" y="0"/>
                </a:lnTo>
                <a:lnTo>
                  <a:pt x="1323739" y="6858000"/>
                </a:lnTo>
                <a:lnTo>
                  <a:pt x="0" y="6858000"/>
                </a:lnTo>
                <a:close/>
              </a:path>
            </a:pathLst>
          </a:custGeom>
          <a:solidFill>
            <a:schemeClr val="accent1">
              <a:lumMod val="90000"/>
              <a:lumOff val="10000"/>
            </a:schemeClr>
          </a:solidFill>
        </p:spPr>
        <p:txBody>
          <a:bodyPr wrap="square" anchor="ctr">
            <a:noAutofit/>
          </a:bodyPr>
          <a:lstStyle>
            <a:lvl1pPr algn="ctr">
              <a:defRPr>
                <a:solidFill>
                  <a:schemeClr val="tx2"/>
                </a:solidFill>
              </a:defRPr>
            </a:lvl1pPr>
          </a:lstStyle>
          <a:p>
            <a:r>
              <a:rPr lang="en-US"/>
              <a:t>Click or drag here to insert video</a:t>
            </a:r>
          </a:p>
        </p:txBody>
      </p:sp>
      <p:pic>
        <p:nvPicPr>
          <p:cNvPr id="24" name="Imagem 6" descr="Texto&#10;&#10;Descrição gerada automaticamente">
            <a:extLst>
              <a:ext uri="{FF2B5EF4-FFF2-40B4-BE49-F238E27FC236}">
                <a16:creationId xmlns:a16="http://schemas.microsoft.com/office/drawing/2014/main" id="{7CEF0874-01A1-9E4F-DABB-16D4F02EAD15}"/>
              </a:ext>
            </a:extLst>
          </p:cNvPr>
          <p:cNvPicPr>
            <a:picLocks noChangeAspect="1"/>
          </p:cNvPicPr>
          <p:nvPr userDrawn="1"/>
        </p:nvPicPr>
        <p:blipFill>
          <a:blip r:embed="rId8">
            <a:extLst>
              <a:ext uri="{28A0092B-C50C-407E-A947-70E740481C1C}">
                <a14:useLocalDpi xmlns:a14="http://schemas.microsoft.com/office/drawing/2010/main"/>
              </a:ext>
            </a:extLst>
          </a:blip>
          <a:stretch>
            <a:fillRect/>
          </a:stretch>
        </p:blipFill>
        <p:spPr>
          <a:xfrm>
            <a:off x="613095" y="622367"/>
            <a:ext cx="2000577" cy="637437"/>
          </a:xfrm>
          <a:prstGeom prst="rect">
            <a:avLst/>
          </a:prstGeom>
        </p:spPr>
      </p:pic>
    </p:spTree>
    <p:extLst>
      <p:ext uri="{BB962C8B-B14F-4D97-AF65-F5344CB8AC3E}">
        <p14:creationId xmlns:p14="http://schemas.microsoft.com/office/powerpoint/2010/main" val="3503965615"/>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preserve="1" userDrawn="1">
  <p:cSld name="Corner Cover Light">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69AA256C-A8D7-BA68-DF09-664287179781}"/>
              </a:ext>
            </a:extLst>
          </p:cNvPr>
          <p:cNvGraphicFramePr>
            <a:graphicFrameLocks noChangeAspect="1"/>
          </p:cNvGraphicFramePr>
          <p:nvPr userDrawn="1">
            <p:custDataLst>
              <p:tags r:id="rId1"/>
            </p:custDataLst>
            <p:extLst>
              <p:ext uri="{D42A27DB-BD31-4B8C-83A1-F6EECF244321}">
                <p14:modId xmlns:p14="http://schemas.microsoft.com/office/powerpoint/2010/main" val="808410337"/>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484" imgH="486" progId="TCLayout.ActiveDocument.1">
                  <p:embed/>
                </p:oleObj>
              </mc:Choice>
              <mc:Fallback>
                <p:oleObj name="think-cell Slide" r:id="rId3" imgW="484" imgH="486" progId="TCLayout.ActiveDocument.1">
                  <p:embed/>
                  <p:pic>
                    <p:nvPicPr>
                      <p:cNvPr id="3" name="think-cell data - do not delete" hidden="1">
                        <a:extLst>
                          <a:ext uri="{FF2B5EF4-FFF2-40B4-BE49-F238E27FC236}">
                            <a16:creationId xmlns:a16="http://schemas.microsoft.com/office/drawing/2014/main" id="{69AA256C-A8D7-BA68-DF09-664287179781}"/>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pic>
        <p:nvPicPr>
          <p:cNvPr id="5" name="Picture 4">
            <a:extLst>
              <a:ext uri="{FF2B5EF4-FFF2-40B4-BE49-F238E27FC236}">
                <a16:creationId xmlns:a16="http://schemas.microsoft.com/office/drawing/2014/main" id="{06334B15-42AF-C6A0-9632-59B53E42F3C1}"/>
              </a:ext>
            </a:extLst>
          </p:cNvPr>
          <p:cNvPicPr>
            <a:picLocks noChangeAspect="1"/>
          </p:cNvPicPr>
          <p:nvPr userDrawn="1"/>
        </p:nvPicPr>
        <p:blipFill rotWithShape="1">
          <a:blip r:embed="rId5" cstate="screen">
            <a:extLst>
              <a:ext uri="{28A0092B-C50C-407E-A947-70E740481C1C}">
                <a14:useLocalDpi xmlns:a14="http://schemas.microsoft.com/office/drawing/2010/main"/>
              </a:ext>
            </a:extLst>
          </a:blip>
          <a:srcRect/>
          <a:stretch/>
        </p:blipFill>
        <p:spPr>
          <a:xfrm>
            <a:off x="1" y="1"/>
            <a:ext cx="3715657" cy="6858000"/>
          </a:xfrm>
          <a:prstGeom prst="rect">
            <a:avLst/>
          </a:prstGeom>
        </p:spPr>
      </p:pic>
      <p:sp>
        <p:nvSpPr>
          <p:cNvPr id="6" name="Rectangle 5">
            <a:extLst>
              <a:ext uri="{FF2B5EF4-FFF2-40B4-BE49-F238E27FC236}">
                <a16:creationId xmlns:a16="http://schemas.microsoft.com/office/drawing/2014/main" id="{AD1C8030-9AB4-27FD-FD82-273FC932EA12}"/>
              </a:ext>
            </a:extLst>
          </p:cNvPr>
          <p:cNvSpPr/>
          <p:nvPr userDrawn="1"/>
        </p:nvSpPr>
        <p:spPr>
          <a:xfrm>
            <a:off x="0" y="-5411"/>
            <a:ext cx="3760757" cy="6863413"/>
          </a:xfrm>
          <a:prstGeom prst="rect">
            <a:avLst/>
          </a:prstGeom>
          <a:gradFill>
            <a:gsLst>
              <a:gs pos="0">
                <a:schemeClr val="bg1">
                  <a:alpha val="0"/>
                </a:schemeClr>
              </a:gs>
              <a:gs pos="57000">
                <a:schemeClr val="bg1"/>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3997" tIns="53997" rIns="53997" bIns="53997" numCol="1" spcCol="0" rtlCol="0" fromWordArt="0" anchor="ctr" anchorCtr="0" forceAA="0" compatLnSpc="1">
            <a:prstTxWarp prst="textNoShape">
              <a:avLst/>
            </a:prstTxWarp>
            <a:noAutofit/>
          </a:bodyPr>
          <a:lstStyle/>
          <a:p>
            <a:pPr marL="1588" marR="0" lvl="0" indent="0" algn="ctr" defTabSz="1042907" rtl="0" eaLnBrk="1" fontAlgn="auto" latinLnBrk="0" hangingPunct="1">
              <a:lnSpc>
                <a:spcPct val="100000"/>
              </a:lnSpc>
              <a:spcBef>
                <a:spcPts val="0"/>
              </a:spcBef>
              <a:spcAft>
                <a:spcPts val="400"/>
              </a:spcAft>
              <a:buClrTx/>
              <a:buSzTx/>
              <a:buFontTx/>
              <a:buNone/>
              <a:tabLst/>
              <a:defRPr/>
            </a:pPr>
            <a:endParaRPr kumimoji="0" lang="en-US" sz="1000" b="0" i="0" u="none" strike="noStrike" kern="1200" cap="none" spc="0" normalizeH="0" baseline="0" noProof="0">
              <a:ln>
                <a:noFill/>
              </a:ln>
              <a:solidFill>
                <a:prstClr val="white"/>
              </a:solidFill>
              <a:effectLst/>
              <a:uLnTx/>
              <a:uFillTx/>
              <a:latin typeface="Arial"/>
              <a:ea typeface="+mn-ea"/>
              <a:cs typeface="+mn-cs"/>
            </a:endParaRPr>
          </a:p>
        </p:txBody>
      </p:sp>
      <p:cxnSp>
        <p:nvCxnSpPr>
          <p:cNvPr id="13" name="Straight Connector 12">
            <a:extLst>
              <a:ext uri="{FF2B5EF4-FFF2-40B4-BE49-F238E27FC236}">
                <a16:creationId xmlns:a16="http://schemas.microsoft.com/office/drawing/2014/main" id="{F6FC8443-97F5-3D5C-9F24-66D4A77DA357}"/>
              </a:ext>
            </a:extLst>
          </p:cNvPr>
          <p:cNvCxnSpPr>
            <a:cxnSpLocks/>
          </p:cNvCxnSpPr>
          <p:nvPr userDrawn="1"/>
        </p:nvCxnSpPr>
        <p:spPr>
          <a:xfrm>
            <a:off x="644480" y="4586514"/>
            <a:ext cx="0" cy="2271486"/>
          </a:xfrm>
          <a:prstGeom prst="line">
            <a:avLst/>
          </a:prstGeom>
        </p:spPr>
        <p:style>
          <a:lnRef idx="1">
            <a:schemeClr val="accent1"/>
          </a:lnRef>
          <a:fillRef idx="0">
            <a:schemeClr val="accent1"/>
          </a:fillRef>
          <a:effectRef idx="0">
            <a:schemeClr val="accent1"/>
          </a:effectRef>
          <a:fontRef idx="minor">
            <a:schemeClr val="tx1"/>
          </a:fontRef>
        </p:style>
      </p:cxnSp>
      <p:pic>
        <p:nvPicPr>
          <p:cNvPr id="14" name="Picture 13">
            <a:extLst>
              <a:ext uri="{FF2B5EF4-FFF2-40B4-BE49-F238E27FC236}">
                <a16:creationId xmlns:a16="http://schemas.microsoft.com/office/drawing/2014/main" id="{CFEC5DCB-BDC9-538C-801D-DABBF1145D17}"/>
              </a:ext>
            </a:extLst>
          </p:cNvPr>
          <p:cNvPicPr>
            <a:picLocks noChangeAspect="1"/>
          </p:cNvPicPr>
          <p:nvPr userDrawn="1"/>
        </p:nvPicPr>
        <p:blipFill>
          <a:blip r:embed="rId6" cstate="screen">
            <a:lum bright="-100000"/>
            <a:extLst>
              <a:ext uri="{28A0092B-C50C-407E-A947-70E740481C1C}">
                <a14:useLocalDpi xmlns:a14="http://schemas.microsoft.com/office/drawing/2010/main"/>
              </a:ext>
            </a:extLst>
          </a:blip>
          <a:stretch>
            <a:fillRect/>
          </a:stretch>
        </p:blipFill>
        <p:spPr>
          <a:xfrm rot="16200000">
            <a:off x="-505155" y="3147383"/>
            <a:ext cx="2315980" cy="99494"/>
          </a:xfrm>
          <a:prstGeom prst="rect">
            <a:avLst/>
          </a:prstGeom>
        </p:spPr>
      </p:pic>
      <p:grpSp>
        <p:nvGrpSpPr>
          <p:cNvPr id="15" name="Group 14">
            <a:extLst>
              <a:ext uri="{FF2B5EF4-FFF2-40B4-BE49-F238E27FC236}">
                <a16:creationId xmlns:a16="http://schemas.microsoft.com/office/drawing/2014/main" id="{A1EE2927-F3C4-E6F3-9561-CFE6F035F0A8}"/>
              </a:ext>
            </a:extLst>
          </p:cNvPr>
          <p:cNvGrpSpPr/>
          <p:nvPr userDrawn="1"/>
        </p:nvGrpSpPr>
        <p:grpSpPr>
          <a:xfrm>
            <a:off x="1397527" y="6005523"/>
            <a:ext cx="2147557" cy="494171"/>
            <a:chOff x="1331273" y="6026066"/>
            <a:chExt cx="2147557" cy="494171"/>
          </a:xfrm>
        </p:grpSpPr>
        <p:sp>
          <p:nvSpPr>
            <p:cNvPr id="16" name="TextBox 28">
              <a:extLst>
                <a:ext uri="{FF2B5EF4-FFF2-40B4-BE49-F238E27FC236}">
                  <a16:creationId xmlns:a16="http://schemas.microsoft.com/office/drawing/2014/main" id="{F9F0326F-A2EC-4400-9497-27EF5675D9CD}"/>
                </a:ext>
              </a:extLst>
            </p:cNvPr>
            <p:cNvSpPr txBox="1"/>
            <p:nvPr/>
          </p:nvSpPr>
          <p:spPr>
            <a:xfrm>
              <a:off x="1331273" y="6412515"/>
              <a:ext cx="2147557" cy="107722"/>
            </a:xfrm>
            <a:prstGeom prst="rect">
              <a:avLst/>
            </a:prstGeom>
          </p:spPr>
          <p:txBody>
            <a:bodyPr vert="horz" wrap="square" lIns="0" tIns="0" rIns="0" bIns="0" rtlCol="0">
              <a:spAutoFit/>
            </a:bodyPr>
            <a:lstStyle/>
            <a:p>
              <a:pPr marL="0" marR="0" lvl="0" indent="0" algn="l" defTabSz="1042907" rtl="0" eaLnBrk="1" fontAlgn="auto" latinLnBrk="0" hangingPunct="1">
                <a:lnSpc>
                  <a:spcPct val="100000"/>
                </a:lnSpc>
                <a:spcBef>
                  <a:spcPts val="0"/>
                </a:spcBef>
                <a:spcAft>
                  <a:spcPts val="0"/>
                </a:spcAft>
                <a:buClrTx/>
                <a:buSzTx/>
                <a:buFontTx/>
                <a:buNone/>
                <a:tabLst/>
                <a:defRPr/>
              </a:pPr>
              <a:r>
                <a:rPr kumimoji="0" lang="en-US" sz="700" b="0" i="1" u="none" strike="noStrike" kern="1200" cap="none" spc="0" normalizeH="0" baseline="0" noProof="0">
                  <a:ln>
                    <a:noFill/>
                  </a:ln>
                  <a:solidFill>
                    <a:srgbClr val="002B49"/>
                  </a:solidFill>
                  <a:effectLst/>
                  <a:uLnTx/>
                  <a:uFillTx/>
                  <a:latin typeface="Arial" panose="020B0604020202020204" pitchFamily="34" charset="0"/>
                  <a:ea typeface="+mn-ea"/>
                  <a:cs typeface="Arial" panose="020B0604020202020204" pitchFamily="34" charset="0"/>
                </a:rPr>
                <a:t>CONFIDENTIAL – NOT FOR DISTRIBUTION</a:t>
              </a:r>
            </a:p>
          </p:txBody>
        </p:sp>
        <p:pic>
          <p:nvPicPr>
            <p:cNvPr id="17" name="Graphic 16">
              <a:extLst>
                <a:ext uri="{FF2B5EF4-FFF2-40B4-BE49-F238E27FC236}">
                  <a16:creationId xmlns:a16="http://schemas.microsoft.com/office/drawing/2014/main" id="{A4BF8DFC-3518-1F74-3BC8-63051B2DA666}"/>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1338862" y="6191861"/>
              <a:ext cx="1327970" cy="106665"/>
            </a:xfrm>
            <a:prstGeom prst="rect">
              <a:avLst/>
            </a:prstGeom>
          </p:spPr>
        </p:pic>
        <p:cxnSp>
          <p:nvCxnSpPr>
            <p:cNvPr id="18" name="Straight Connector 17">
              <a:extLst>
                <a:ext uri="{FF2B5EF4-FFF2-40B4-BE49-F238E27FC236}">
                  <a16:creationId xmlns:a16="http://schemas.microsoft.com/office/drawing/2014/main" id="{FB86C665-0F7D-83AA-8108-FC455021A5A4}"/>
                </a:ext>
              </a:extLst>
            </p:cNvPr>
            <p:cNvCxnSpPr>
              <a:cxnSpLocks/>
            </p:cNvCxnSpPr>
            <p:nvPr/>
          </p:nvCxnSpPr>
          <p:spPr>
            <a:xfrm flipH="1">
              <a:off x="1343548" y="6026066"/>
              <a:ext cx="358140" cy="0"/>
            </a:xfrm>
            <a:prstGeom prst="line">
              <a:avLst/>
            </a:prstGeom>
            <a:ln w="25400">
              <a:solidFill>
                <a:srgbClr val="5E8AB4"/>
              </a:solidFill>
            </a:ln>
          </p:spPr>
          <p:style>
            <a:lnRef idx="1">
              <a:schemeClr val="accent1"/>
            </a:lnRef>
            <a:fillRef idx="0">
              <a:schemeClr val="accent1"/>
            </a:fillRef>
            <a:effectRef idx="0">
              <a:schemeClr val="accent1"/>
            </a:effectRef>
            <a:fontRef idx="minor">
              <a:schemeClr val="tx1"/>
            </a:fontRef>
          </p:style>
        </p:cxnSp>
      </p:grpSp>
      <p:sp>
        <p:nvSpPr>
          <p:cNvPr id="19" name="Title 1">
            <a:extLst>
              <a:ext uri="{FF2B5EF4-FFF2-40B4-BE49-F238E27FC236}">
                <a16:creationId xmlns:a16="http://schemas.microsoft.com/office/drawing/2014/main" id="{7A69311B-A951-2CF9-B642-818776C56B3B}"/>
              </a:ext>
            </a:extLst>
          </p:cNvPr>
          <p:cNvSpPr>
            <a:spLocks noGrp="1"/>
          </p:cNvSpPr>
          <p:nvPr>
            <p:ph type="ctrTitle" hasCustomPrompt="1"/>
          </p:nvPr>
        </p:nvSpPr>
        <p:spPr>
          <a:xfrm>
            <a:off x="1405115" y="3475610"/>
            <a:ext cx="3192992" cy="1351419"/>
          </a:xfrm>
          <a:prstGeom prst="rect">
            <a:avLst/>
          </a:prstGeom>
        </p:spPr>
        <p:txBody>
          <a:bodyPr vert="horz" tIns="0" bIns="0"/>
          <a:lstStyle>
            <a:lvl1pPr algn="l">
              <a:defRPr lang="en-GB" sz="2902" b="1" kern="1200" spc="100" baseline="0" dirty="0">
                <a:solidFill>
                  <a:schemeClr val="accent1"/>
                </a:solidFill>
                <a:latin typeface="Arial Nova" panose="020B0504020202020204" pitchFamily="34" charset="0"/>
                <a:ea typeface="Arial Nova" panose="020B0504020202020204" pitchFamily="34" charset="0"/>
                <a:cs typeface="Arial Bold" charset="0"/>
              </a:defRPr>
            </a:lvl1pPr>
          </a:lstStyle>
          <a:p>
            <a:r>
              <a:rPr lang="en-US" noProof="0"/>
              <a:t>DOCUMENT TITLE</a:t>
            </a:r>
          </a:p>
        </p:txBody>
      </p:sp>
      <p:sp>
        <p:nvSpPr>
          <p:cNvPr id="20" name="Text Placeholder 17">
            <a:extLst>
              <a:ext uri="{FF2B5EF4-FFF2-40B4-BE49-F238E27FC236}">
                <a16:creationId xmlns:a16="http://schemas.microsoft.com/office/drawing/2014/main" id="{28869B16-0DBD-39B5-3541-4FBB229CBEE1}"/>
              </a:ext>
            </a:extLst>
          </p:cNvPr>
          <p:cNvSpPr>
            <a:spLocks noGrp="1"/>
          </p:cNvSpPr>
          <p:nvPr>
            <p:ph type="body" sz="quarter" idx="11" hasCustomPrompt="1"/>
          </p:nvPr>
        </p:nvSpPr>
        <p:spPr>
          <a:xfrm>
            <a:off x="1405115" y="3158042"/>
            <a:ext cx="3192992" cy="230832"/>
          </a:xfr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lvl1pPr marL="0" indent="0">
              <a:spcAft>
                <a:spcPts val="265"/>
              </a:spcAft>
              <a:buFont typeface="Arial" panose="020B0604020202020204" pitchFamily="34" charset="0"/>
              <a:buNone/>
              <a:defRPr lang="en-US" sz="900" b="0" spc="300" baseline="0" dirty="0" smtClean="0">
                <a:solidFill>
                  <a:schemeClr val="accent1"/>
                </a:solidFill>
                <a:latin typeface="+mn-lt"/>
                <a:ea typeface="Arial" charset="0"/>
                <a:cs typeface="Arial" charset="0"/>
              </a:defRPr>
            </a:lvl1pPr>
            <a:lvl2pPr marL="0" indent="0">
              <a:buFont typeface="Arial" panose="020B0604020202020204" pitchFamily="34" charset="0"/>
              <a:buNone/>
              <a:defRPr lang="en-US" sz="1235" b="0" dirty="0" smtClean="0">
                <a:solidFill>
                  <a:schemeClr val="lt1"/>
                </a:solidFill>
              </a:defRPr>
            </a:lvl2pPr>
            <a:lvl3pPr marL="617729" indent="0">
              <a:buFont typeface="Arial" panose="020B0604020202020204" pitchFamily="34" charset="0"/>
              <a:buNone/>
              <a:defRPr lang="en-US" sz="1853" dirty="0" smtClean="0">
                <a:solidFill>
                  <a:schemeClr val="lt1"/>
                </a:solidFill>
              </a:defRPr>
            </a:lvl3pPr>
            <a:lvl4pPr marL="1219321" indent="0">
              <a:buNone/>
              <a:defRPr lang="en-US" sz="1853" dirty="0" smtClean="0">
                <a:solidFill>
                  <a:schemeClr val="lt1"/>
                </a:solidFill>
              </a:defRPr>
            </a:lvl4pPr>
            <a:lvl5pPr marL="1685055" indent="0">
              <a:buNone/>
              <a:defRPr lang="en-GB" sz="1853" dirty="0">
                <a:solidFill>
                  <a:schemeClr val="lt1"/>
                </a:solidFill>
              </a:defRPr>
            </a:lvl5pPr>
          </a:lstStyle>
          <a:p>
            <a:pPr lvl="0">
              <a:lnSpc>
                <a:spcPct val="90000"/>
              </a:lnSpc>
            </a:pPr>
            <a:r>
              <a:rPr lang="en-US"/>
              <a:t>MONTH YEAR</a:t>
            </a:r>
          </a:p>
        </p:txBody>
      </p:sp>
      <p:sp>
        <p:nvSpPr>
          <p:cNvPr id="10" name="Media Placeholder 9">
            <a:extLst>
              <a:ext uri="{FF2B5EF4-FFF2-40B4-BE49-F238E27FC236}">
                <a16:creationId xmlns:a16="http://schemas.microsoft.com/office/drawing/2014/main" id="{08BB2574-4D5A-E1F3-4DA9-91431B86676A}"/>
              </a:ext>
            </a:extLst>
          </p:cNvPr>
          <p:cNvSpPr>
            <a:spLocks noGrp="1"/>
          </p:cNvSpPr>
          <p:nvPr>
            <p:ph type="media" sz="quarter" idx="12" hasCustomPrompt="1"/>
          </p:nvPr>
        </p:nvSpPr>
        <p:spPr>
          <a:xfrm>
            <a:off x="4221043" y="0"/>
            <a:ext cx="7970959" cy="6858000"/>
          </a:xfrm>
          <a:custGeom>
            <a:avLst/>
            <a:gdLst>
              <a:gd name="connsiteX0" fmla="*/ 6911016 w 7970959"/>
              <a:gd name="connsiteY0" fmla="*/ 828675 h 6858000"/>
              <a:gd name="connsiteX1" fmla="*/ 7967569 w 7970959"/>
              <a:gd name="connsiteY1" fmla="*/ 2694352 h 6858000"/>
              <a:gd name="connsiteX2" fmla="*/ 7967569 w 7970959"/>
              <a:gd name="connsiteY2" fmla="*/ 6858000 h 6858000"/>
              <a:gd name="connsiteX3" fmla="*/ 6911016 w 7970959"/>
              <a:gd name="connsiteY3" fmla="*/ 6858000 h 6858000"/>
              <a:gd name="connsiteX4" fmla="*/ 5107212 w 7970959"/>
              <a:gd name="connsiteY4" fmla="*/ 823912 h 6858000"/>
              <a:gd name="connsiteX5" fmla="*/ 5107212 w 7970959"/>
              <a:gd name="connsiteY5" fmla="*/ 6858000 h 6858000"/>
              <a:gd name="connsiteX6" fmla="*/ 4044893 w 7970959"/>
              <a:gd name="connsiteY6" fmla="*/ 6858000 h 6858000"/>
              <a:gd name="connsiteX7" fmla="*/ 4044893 w 7970959"/>
              <a:gd name="connsiteY7" fmla="*/ 2695575 h 6858000"/>
              <a:gd name="connsiteX8" fmla="*/ 7967569 w 7970959"/>
              <a:gd name="connsiteY8" fmla="*/ 0 h 6858000"/>
              <a:gd name="connsiteX9" fmla="*/ 7970959 w 7970959"/>
              <a:gd name="connsiteY9" fmla="*/ 0 h 6858000"/>
              <a:gd name="connsiteX10" fmla="*/ 7970959 w 7970959"/>
              <a:gd name="connsiteY10" fmla="*/ 2700338 h 6858000"/>
              <a:gd name="connsiteX11" fmla="*/ 7967569 w 7970959"/>
              <a:gd name="connsiteY11" fmla="*/ 2694352 h 6858000"/>
              <a:gd name="connsiteX12" fmla="*/ 5511226 w 7970959"/>
              <a:gd name="connsiteY12" fmla="*/ 0 h 6858000"/>
              <a:gd name="connsiteX13" fmla="*/ 6564039 w 7970959"/>
              <a:gd name="connsiteY13" fmla="*/ 0 h 6858000"/>
              <a:gd name="connsiteX14" fmla="*/ 6564039 w 7970959"/>
              <a:gd name="connsiteY14" fmla="*/ 6858000 h 6858000"/>
              <a:gd name="connsiteX15" fmla="*/ 5511226 w 7970959"/>
              <a:gd name="connsiteY15" fmla="*/ 6858000 h 6858000"/>
              <a:gd name="connsiteX16" fmla="*/ 4056776 w 7970959"/>
              <a:gd name="connsiteY16" fmla="*/ 0 h 6858000"/>
              <a:gd name="connsiteX17" fmla="*/ 5216534 w 7970959"/>
              <a:gd name="connsiteY17" fmla="*/ 0 h 6858000"/>
              <a:gd name="connsiteX18" fmla="*/ 1323739 w 7970959"/>
              <a:gd name="connsiteY18" fmla="*/ 6858000 h 6858000"/>
              <a:gd name="connsiteX19" fmla="*/ 0 w 7970959"/>
              <a:gd name="connsiteY1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70959" h="6858000">
                <a:moveTo>
                  <a:pt x="6911016" y="828675"/>
                </a:moveTo>
                <a:lnTo>
                  <a:pt x="7967569" y="2694352"/>
                </a:lnTo>
                <a:lnTo>
                  <a:pt x="7967569" y="6858000"/>
                </a:lnTo>
                <a:lnTo>
                  <a:pt x="6911016" y="6858000"/>
                </a:lnTo>
                <a:close/>
                <a:moveTo>
                  <a:pt x="5107212" y="823912"/>
                </a:moveTo>
                <a:lnTo>
                  <a:pt x="5107212" y="6858000"/>
                </a:lnTo>
                <a:lnTo>
                  <a:pt x="4044893" y="6858000"/>
                </a:lnTo>
                <a:lnTo>
                  <a:pt x="4044893" y="2695575"/>
                </a:lnTo>
                <a:close/>
                <a:moveTo>
                  <a:pt x="7967569" y="0"/>
                </a:moveTo>
                <a:lnTo>
                  <a:pt x="7970959" y="0"/>
                </a:lnTo>
                <a:lnTo>
                  <a:pt x="7970959" y="2700338"/>
                </a:lnTo>
                <a:lnTo>
                  <a:pt x="7967569" y="2694352"/>
                </a:lnTo>
                <a:close/>
                <a:moveTo>
                  <a:pt x="5511226" y="0"/>
                </a:moveTo>
                <a:lnTo>
                  <a:pt x="6564039" y="0"/>
                </a:lnTo>
                <a:lnTo>
                  <a:pt x="6564039" y="6858000"/>
                </a:lnTo>
                <a:lnTo>
                  <a:pt x="5511226" y="6858000"/>
                </a:lnTo>
                <a:close/>
                <a:moveTo>
                  <a:pt x="4056776" y="0"/>
                </a:moveTo>
                <a:lnTo>
                  <a:pt x="5216534" y="0"/>
                </a:lnTo>
                <a:lnTo>
                  <a:pt x="1323739" y="6858000"/>
                </a:lnTo>
                <a:lnTo>
                  <a:pt x="0" y="6858000"/>
                </a:lnTo>
                <a:close/>
              </a:path>
            </a:pathLst>
          </a:custGeom>
          <a:solidFill>
            <a:schemeClr val="tx2">
              <a:lumMod val="20000"/>
              <a:lumOff val="80000"/>
            </a:schemeClr>
          </a:solidFill>
        </p:spPr>
        <p:txBody>
          <a:bodyPr wrap="square" anchor="ctr">
            <a:noAutofit/>
          </a:bodyPr>
          <a:lstStyle>
            <a:lvl1pPr algn="ctr">
              <a:defRPr>
                <a:solidFill>
                  <a:schemeClr val="tx2"/>
                </a:solidFill>
              </a:defRPr>
            </a:lvl1pPr>
          </a:lstStyle>
          <a:p>
            <a:r>
              <a:rPr lang="en-US"/>
              <a:t>Click or drag here to insert video</a:t>
            </a:r>
          </a:p>
        </p:txBody>
      </p:sp>
      <p:pic>
        <p:nvPicPr>
          <p:cNvPr id="9" name="Picture 8">
            <a:extLst>
              <a:ext uri="{FF2B5EF4-FFF2-40B4-BE49-F238E27FC236}">
                <a16:creationId xmlns:a16="http://schemas.microsoft.com/office/drawing/2014/main" id="{A11247B4-D4BC-42CC-B3E6-B222F8C6B1CF}"/>
              </a:ext>
            </a:extLst>
          </p:cNvPr>
          <p:cNvPicPr>
            <a:picLocks noChangeAspect="1"/>
          </p:cNvPicPr>
          <p:nvPr userDrawn="1"/>
        </p:nvPicPr>
        <p:blipFill rotWithShape="1">
          <a:blip r:embed="rId8">
            <a:extLst>
              <a:ext uri="{28A0092B-C50C-407E-A947-70E740481C1C}">
                <a14:useLocalDpi xmlns:a14="http://schemas.microsoft.com/office/drawing/2010/main"/>
              </a:ext>
            </a:extLst>
          </a:blip>
          <a:srcRect/>
          <a:stretch/>
        </p:blipFill>
        <p:spPr>
          <a:xfrm>
            <a:off x="613094" y="622367"/>
            <a:ext cx="2000578" cy="637437"/>
          </a:xfrm>
          <a:prstGeom prst="rect">
            <a:avLst/>
          </a:prstGeom>
        </p:spPr>
      </p:pic>
    </p:spTree>
    <p:extLst>
      <p:ext uri="{BB962C8B-B14F-4D97-AF65-F5344CB8AC3E}">
        <p14:creationId xmlns:p14="http://schemas.microsoft.com/office/powerpoint/2010/main" val="3713575236"/>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Title White">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C10D088C-939F-5E8B-7369-6E1165180C3F}"/>
              </a:ext>
            </a:extLst>
          </p:cNvPr>
          <p:cNvPicPr>
            <a:picLocks noChangeAspect="1"/>
          </p:cNvPicPr>
          <p:nvPr userDrawn="1"/>
        </p:nvPicPr>
        <p:blipFill>
          <a:blip r:embed="rId2"/>
          <a:stretch>
            <a:fillRect/>
          </a:stretch>
        </p:blipFill>
        <p:spPr>
          <a:xfrm>
            <a:off x="715" y="0"/>
            <a:ext cx="12190571" cy="6858000"/>
          </a:xfrm>
          <a:prstGeom prst="rect">
            <a:avLst/>
          </a:prstGeom>
        </p:spPr>
      </p:pic>
      <p:sp>
        <p:nvSpPr>
          <p:cNvPr id="5" name="Retângulo 4">
            <a:extLst>
              <a:ext uri="{FF2B5EF4-FFF2-40B4-BE49-F238E27FC236}">
                <a16:creationId xmlns:a16="http://schemas.microsoft.com/office/drawing/2014/main" id="{DDEC615A-4559-AEA3-9EC0-96D90F1B8336}"/>
              </a:ext>
            </a:extLst>
          </p:cNvPr>
          <p:cNvSpPr/>
          <p:nvPr userDrawn="1"/>
        </p:nvSpPr>
        <p:spPr>
          <a:xfrm>
            <a:off x="0" y="3848100"/>
            <a:ext cx="12192000" cy="3009900"/>
          </a:xfrm>
          <a:prstGeom prst="rect">
            <a:avLst/>
          </a:prstGeom>
          <a:gradFill>
            <a:gsLst>
              <a:gs pos="0">
                <a:schemeClr val="accent1">
                  <a:lumMod val="5000"/>
                  <a:lumOff val="95000"/>
                  <a:alpha val="0"/>
                </a:schemeClr>
              </a:gs>
              <a:gs pos="100000">
                <a:schemeClr val="bg1">
                  <a:alpha val="30000"/>
                  <a:lumMod val="0"/>
                </a:schemeClr>
              </a:gs>
              <a:gs pos="100000">
                <a:schemeClr val="bg1">
                  <a:lumMod val="65000"/>
                  <a:alpha val="43000"/>
                </a:schemeClr>
              </a:gs>
              <a:gs pos="36000">
                <a:schemeClr val="bg1">
                  <a:lumMod val="0"/>
                  <a:alpha val="11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800"/>
          </a:p>
        </p:txBody>
      </p:sp>
      <p:sp>
        <p:nvSpPr>
          <p:cNvPr id="8" name="Título 7">
            <a:extLst>
              <a:ext uri="{FF2B5EF4-FFF2-40B4-BE49-F238E27FC236}">
                <a16:creationId xmlns:a16="http://schemas.microsoft.com/office/drawing/2014/main" id="{1FB5B6BD-B6BD-DECE-3CAE-BDE05C157274}"/>
              </a:ext>
            </a:extLst>
          </p:cNvPr>
          <p:cNvSpPr>
            <a:spLocks noGrp="1"/>
          </p:cNvSpPr>
          <p:nvPr>
            <p:ph type="title" hasCustomPrompt="1"/>
          </p:nvPr>
        </p:nvSpPr>
        <p:spPr>
          <a:xfrm>
            <a:off x="237068" y="5385431"/>
            <a:ext cx="11717865" cy="553998"/>
          </a:xfrm>
        </p:spPr>
        <p:txBody>
          <a:bodyPr wrap="square" tIns="0" anchor="ct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8"/>
            <a:r>
              <a:rPr lang="pt-BR"/>
              <a:t>Presentation Title</a:t>
            </a:r>
          </a:p>
        </p:txBody>
      </p:sp>
      <p:sp>
        <p:nvSpPr>
          <p:cNvPr id="10" name="Espaço Reservado para Texto 9">
            <a:extLst>
              <a:ext uri="{FF2B5EF4-FFF2-40B4-BE49-F238E27FC236}">
                <a16:creationId xmlns:a16="http://schemas.microsoft.com/office/drawing/2014/main" id="{9EBDF128-27AE-3A89-F1FE-A8E9D27893FA}"/>
              </a:ext>
            </a:extLst>
          </p:cNvPr>
          <p:cNvSpPr>
            <a:spLocks noGrp="1"/>
          </p:cNvSpPr>
          <p:nvPr>
            <p:ph type="body" sz="quarter" idx="13" hasCustomPrompt="1"/>
          </p:nvPr>
        </p:nvSpPr>
        <p:spPr>
          <a:xfrm>
            <a:off x="237067" y="6144413"/>
            <a:ext cx="7776633" cy="267937"/>
          </a:xfrm>
        </p:spPr>
        <p:txBody>
          <a:bodyPr anchor="ctr"/>
          <a:lstStyle>
            <a:lvl1pPr>
              <a:defRPr sz="1600">
                <a:solidFill>
                  <a:schemeClr val="bg1"/>
                </a:solidFill>
              </a:defRPr>
            </a:lvl1pPr>
            <a:lvl2pPr>
              <a:defRPr sz="1600">
                <a:solidFill>
                  <a:schemeClr val="bg1"/>
                </a:solidFill>
              </a:defRPr>
            </a:lvl2pPr>
            <a:lvl3pPr>
              <a:defRPr sz="1600">
                <a:solidFill>
                  <a:schemeClr val="bg1"/>
                </a:solidFill>
              </a:defRPr>
            </a:lvl3pPr>
            <a:lvl4pPr>
              <a:defRPr sz="1600">
                <a:solidFill>
                  <a:schemeClr val="bg1"/>
                </a:solidFill>
              </a:defRPr>
            </a:lvl4pPr>
            <a:lvl5pPr>
              <a:defRPr sz="1600">
                <a:solidFill>
                  <a:schemeClr val="bg1"/>
                </a:solidFill>
              </a:defRPr>
            </a:lvl5pPr>
            <a:lvl6pPr>
              <a:defRPr sz="1600">
                <a:solidFill>
                  <a:schemeClr val="bg1"/>
                </a:solidFill>
              </a:defRPr>
            </a:lvl6pPr>
            <a:lvl7pPr>
              <a:defRPr sz="1600">
                <a:solidFill>
                  <a:schemeClr val="bg1"/>
                </a:solidFill>
              </a:defRPr>
            </a:lvl7pPr>
            <a:lvl8pPr>
              <a:defRPr sz="1600">
                <a:solidFill>
                  <a:schemeClr val="bg1"/>
                </a:solidFill>
              </a:defRPr>
            </a:lvl8pPr>
            <a:lvl9pPr>
              <a:defRPr sz="1600">
                <a:solidFill>
                  <a:schemeClr val="bg1"/>
                </a:solidFill>
              </a:defRPr>
            </a:lvl9pPr>
          </a:lstStyle>
          <a:p>
            <a:pPr lvl="2"/>
            <a:r>
              <a:rPr lang="pt-BR"/>
              <a:t>Subtitle</a:t>
            </a:r>
          </a:p>
        </p:txBody>
      </p:sp>
      <p:cxnSp>
        <p:nvCxnSpPr>
          <p:cNvPr id="2" name="Conector reto 1">
            <a:extLst>
              <a:ext uri="{FF2B5EF4-FFF2-40B4-BE49-F238E27FC236}">
                <a16:creationId xmlns:a16="http://schemas.microsoft.com/office/drawing/2014/main" id="{95EBD5EF-2D07-689C-914B-5A3261A2F0D0}"/>
              </a:ext>
            </a:extLst>
          </p:cNvPr>
          <p:cNvCxnSpPr>
            <a:cxnSpLocks/>
          </p:cNvCxnSpPr>
          <p:nvPr userDrawn="1"/>
        </p:nvCxnSpPr>
        <p:spPr>
          <a:xfrm>
            <a:off x="239184" y="5263788"/>
            <a:ext cx="1171257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 name="Conector reto 5">
            <a:extLst>
              <a:ext uri="{FF2B5EF4-FFF2-40B4-BE49-F238E27FC236}">
                <a16:creationId xmlns:a16="http://schemas.microsoft.com/office/drawing/2014/main" id="{C94A50B4-17A6-6B51-D321-0320283648F7}"/>
              </a:ext>
            </a:extLst>
          </p:cNvPr>
          <p:cNvCxnSpPr>
            <a:cxnSpLocks/>
          </p:cNvCxnSpPr>
          <p:nvPr userDrawn="1"/>
        </p:nvCxnSpPr>
        <p:spPr>
          <a:xfrm>
            <a:off x="239184" y="6063887"/>
            <a:ext cx="1171257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 name="Conector reto 10">
            <a:extLst>
              <a:ext uri="{FF2B5EF4-FFF2-40B4-BE49-F238E27FC236}">
                <a16:creationId xmlns:a16="http://schemas.microsoft.com/office/drawing/2014/main" id="{4A7C6CD4-1D86-04A2-68DF-D5EE51EFE7EA}"/>
              </a:ext>
            </a:extLst>
          </p:cNvPr>
          <p:cNvCxnSpPr>
            <a:cxnSpLocks/>
          </p:cNvCxnSpPr>
          <p:nvPr userDrawn="1"/>
        </p:nvCxnSpPr>
        <p:spPr>
          <a:xfrm>
            <a:off x="239184" y="6495687"/>
            <a:ext cx="1171257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2" name="Espaço Reservado para Texto 9">
            <a:extLst>
              <a:ext uri="{FF2B5EF4-FFF2-40B4-BE49-F238E27FC236}">
                <a16:creationId xmlns:a16="http://schemas.microsoft.com/office/drawing/2014/main" id="{398843B0-13C6-DA46-6CDF-A979F446A45C}"/>
              </a:ext>
            </a:extLst>
          </p:cNvPr>
          <p:cNvSpPr>
            <a:spLocks noGrp="1"/>
          </p:cNvSpPr>
          <p:nvPr>
            <p:ph type="body" sz="quarter" idx="14" hasCustomPrompt="1"/>
          </p:nvPr>
        </p:nvSpPr>
        <p:spPr>
          <a:xfrm>
            <a:off x="10198704" y="6144413"/>
            <a:ext cx="1777396" cy="267937"/>
          </a:xfrm>
        </p:spPr>
        <p:txBody>
          <a:bodyPr anchor="ctr"/>
          <a:lstStyle>
            <a:lvl1pPr algn="r">
              <a:defRPr sz="1600">
                <a:solidFill>
                  <a:schemeClr val="bg1"/>
                </a:solidFill>
              </a:defRPr>
            </a:lvl1pPr>
            <a:lvl2pPr>
              <a:defRPr sz="1600">
                <a:solidFill>
                  <a:schemeClr val="bg1"/>
                </a:solidFill>
              </a:defRPr>
            </a:lvl2pPr>
            <a:lvl3pPr>
              <a:defRPr sz="1600">
                <a:solidFill>
                  <a:schemeClr val="bg1"/>
                </a:solidFill>
              </a:defRPr>
            </a:lvl3pPr>
            <a:lvl4pPr>
              <a:defRPr sz="1600">
                <a:solidFill>
                  <a:schemeClr val="bg1"/>
                </a:solidFill>
              </a:defRPr>
            </a:lvl4pPr>
            <a:lvl5pPr>
              <a:defRPr sz="1600">
                <a:solidFill>
                  <a:schemeClr val="bg1"/>
                </a:solidFill>
              </a:defRPr>
            </a:lvl5pPr>
            <a:lvl6pPr>
              <a:defRPr sz="1600">
                <a:solidFill>
                  <a:schemeClr val="bg1"/>
                </a:solidFill>
              </a:defRPr>
            </a:lvl6pPr>
            <a:lvl7pPr>
              <a:defRPr sz="1600">
                <a:solidFill>
                  <a:schemeClr val="bg1"/>
                </a:solidFill>
              </a:defRPr>
            </a:lvl7pPr>
            <a:lvl8pPr>
              <a:defRPr sz="1600">
                <a:solidFill>
                  <a:schemeClr val="bg1"/>
                </a:solidFill>
              </a:defRPr>
            </a:lvl8pPr>
            <a:lvl9pPr>
              <a:defRPr sz="1600">
                <a:solidFill>
                  <a:schemeClr val="bg1"/>
                </a:solidFill>
              </a:defRPr>
            </a:lvl9pPr>
          </a:lstStyle>
          <a:p>
            <a:pPr lvl="0"/>
            <a:r>
              <a:rPr lang="pt-BR"/>
              <a:t>Month Year</a:t>
            </a:r>
          </a:p>
        </p:txBody>
      </p:sp>
      <p:pic>
        <p:nvPicPr>
          <p:cNvPr id="7" name="Imagem 6" descr="Texto&#10;&#10;Descrição gerada automaticamente">
            <a:extLst>
              <a:ext uri="{FF2B5EF4-FFF2-40B4-BE49-F238E27FC236}">
                <a16:creationId xmlns:a16="http://schemas.microsoft.com/office/drawing/2014/main" id="{29D7FB07-B326-5647-11C2-431990BDDC72}"/>
              </a:ext>
            </a:extLst>
          </p:cNvPr>
          <p:cNvPicPr>
            <a:picLocks noChangeAspect="1"/>
          </p:cNvPicPr>
          <p:nvPr userDrawn="1"/>
        </p:nvPicPr>
        <p:blipFill>
          <a:blip r:embed="rId3">
            <a:extLst>
              <a:ext uri="{28A0092B-C50C-407E-A947-70E740481C1C}">
                <a14:useLocalDpi xmlns:a14="http://schemas.microsoft.com/office/drawing/2010/main"/>
              </a:ext>
            </a:extLst>
          </a:blip>
          <a:stretch>
            <a:fillRect/>
          </a:stretch>
        </p:blipFill>
        <p:spPr>
          <a:xfrm>
            <a:off x="239184" y="3762977"/>
            <a:ext cx="3573145" cy="1138499"/>
          </a:xfrm>
          <a:prstGeom prst="rect">
            <a:avLst/>
          </a:prstGeom>
        </p:spPr>
      </p:pic>
    </p:spTree>
    <p:extLst>
      <p:ext uri="{BB962C8B-B14F-4D97-AF65-F5344CB8AC3E}">
        <p14:creationId xmlns:p14="http://schemas.microsoft.com/office/powerpoint/2010/main" val="129103586"/>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_Title White Logo">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74428D51-9ACE-4A32-A592-D13192248EB9}"/>
              </a:ext>
            </a:extLst>
          </p:cNvPr>
          <p:cNvGraphicFramePr>
            <a:graphicFrameLocks/>
          </p:cNvGraphicFramePr>
          <p:nvPr userDrawn="1">
            <p:custDataLst>
              <p:tags r:id="rId1"/>
            </p:custDataLst>
            <p:extLst>
              <p:ext uri="{D42A27DB-BD31-4B8C-83A1-F6EECF244321}">
                <p14:modId xmlns:p14="http://schemas.microsoft.com/office/powerpoint/2010/main" val="3042464278"/>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4" imgW="359" imgH="360" progId="TCLayout.ActiveDocument.1">
                  <p:embed/>
                </p:oleObj>
              </mc:Choice>
              <mc:Fallback>
                <p:oleObj name="think-cell Slide" r:id="rId4" imgW="359" imgH="360" progId="TCLayout.ActiveDocument.1">
                  <p:embed/>
                  <p:pic>
                    <p:nvPicPr>
                      <p:cNvPr id="4" name="think-cell data - do not delete" hidden="1">
                        <a:extLst>
                          <a:ext uri="{FF2B5EF4-FFF2-40B4-BE49-F238E27FC236}">
                            <a16:creationId xmlns:a16="http://schemas.microsoft.com/office/drawing/2014/main" id="{74428D51-9ACE-4A32-A592-D13192248EB9}"/>
                          </a:ext>
                        </a:extLst>
                      </p:cNvPr>
                      <p:cNvPicPr/>
                      <p:nvPr/>
                    </p:nvPicPr>
                    <p:blipFill>
                      <a:blip r:embed="rId5"/>
                      <a:stretch>
                        <a:fillRect/>
                      </a:stretch>
                    </p:blipFill>
                    <p:spPr>
                      <a:xfrm>
                        <a:off x="1440" y="1440"/>
                        <a:ext cx="1440" cy="1440"/>
                      </a:xfrm>
                      <a:prstGeom prst="rect">
                        <a:avLst/>
                      </a:prstGeom>
                    </p:spPr>
                  </p:pic>
                </p:oleObj>
              </mc:Fallback>
            </mc:AlternateContent>
          </a:graphicData>
        </a:graphic>
      </p:graphicFrame>
      <p:pic>
        <p:nvPicPr>
          <p:cNvPr id="14" name="Imagem 2">
            <a:extLst>
              <a:ext uri="{FF2B5EF4-FFF2-40B4-BE49-F238E27FC236}">
                <a16:creationId xmlns:a16="http://schemas.microsoft.com/office/drawing/2014/main" id="{EA547461-E145-E1FE-49E7-11F815BBE7F6}"/>
              </a:ext>
            </a:extLst>
          </p:cNvPr>
          <p:cNvPicPr>
            <a:picLocks noChangeAspect="1"/>
          </p:cNvPicPr>
          <p:nvPr userDrawn="1"/>
        </p:nvPicPr>
        <p:blipFill>
          <a:blip r:embed="rId6">
            <a:extLst>
              <a:ext uri="{28A0092B-C50C-407E-A947-70E740481C1C}">
                <a14:useLocalDpi xmlns:a14="http://schemas.microsoft.com/office/drawing/2010/main"/>
              </a:ext>
            </a:extLst>
          </a:blip>
          <a:srcRect/>
          <a:stretch/>
        </p:blipFill>
        <p:spPr>
          <a:xfrm>
            <a:off x="-18300" y="0"/>
            <a:ext cx="12208438" cy="6868984"/>
          </a:xfrm>
          <a:prstGeom prst="rect">
            <a:avLst/>
          </a:prstGeom>
        </p:spPr>
      </p:pic>
      <p:pic>
        <p:nvPicPr>
          <p:cNvPr id="3" name="Pic">
            <a:extLst>
              <a:ext uri="{FF2B5EF4-FFF2-40B4-BE49-F238E27FC236}">
                <a16:creationId xmlns:a16="http://schemas.microsoft.com/office/drawing/2014/main" id="{5340DCD4-AC8D-3541-FC46-75BB9442001D}"/>
              </a:ext>
            </a:extLst>
          </p:cNvPr>
          <p:cNvPicPr>
            <a:picLocks/>
          </p:cNvPicPr>
          <p:nvPr userDrawn="1">
            <p:custDataLst>
              <p:tags r:id="rId2"/>
            </p:custDataLst>
          </p:nvPr>
        </p:nvPicPr>
        <p:blipFill>
          <a:blip r:embed="rId7">
            <a:extLst>
              <a:ext uri="{BEBA8EAE-BF5A-486C-A8C5-ECC9F3942E4B}">
                <a14:imgProps xmlns:a14="http://schemas.microsoft.com/office/drawing/2010/main">
                  <a14:imgLayer/>
                </a14:imgProps>
              </a:ext>
              <a:ext uri="{6F801314-5768-4EAC-8CED-0F2297F94238}"/>
            </a:extLst>
          </a:blip>
          <a:srcRect t="5002" b="5002"/>
          <a:stretch>
            <a:fillRect/>
          </a:stretch>
        </p:blipFill>
        <p:spPr bwMode="auto">
          <a:xfrm>
            <a:off x="0" y="0"/>
            <a:ext cx="12192000" cy="6858000"/>
          </a:xfrm>
          <a:prstGeom prst="rect">
            <a:avLst/>
          </a:prstGeom>
          <a:noFill/>
          <a:ln>
            <a:noFill/>
          </a:ln>
          <a:effectLst/>
          <a:extLst>
            <a:ext uri="{909E8E84-426E-40DD-AFC4-6F175D3DCCD1}">
              <a14:hiddenFill xmlns:a14="http://schemas.microsoft.com/office/drawing/2010/main">
                <a:solidFill>
                  <a:scrgbClr r="0" g="0" b="0"/>
                </a:solidFill>
              </a14:hiddenFill>
            </a:ext>
          </a:extLst>
        </p:spPr>
      </p:pic>
      <p:sp>
        <p:nvSpPr>
          <p:cNvPr id="5" name="Retângulo 4">
            <a:extLst>
              <a:ext uri="{FF2B5EF4-FFF2-40B4-BE49-F238E27FC236}">
                <a16:creationId xmlns:a16="http://schemas.microsoft.com/office/drawing/2014/main" id="{DDEC615A-4559-AEA3-9EC0-96D90F1B8336}"/>
              </a:ext>
            </a:extLst>
          </p:cNvPr>
          <p:cNvSpPr/>
          <p:nvPr userDrawn="1"/>
        </p:nvSpPr>
        <p:spPr>
          <a:xfrm>
            <a:off x="0" y="3848100"/>
            <a:ext cx="12192000" cy="3009900"/>
          </a:xfrm>
          <a:prstGeom prst="rect">
            <a:avLst/>
          </a:prstGeom>
          <a:gradFill>
            <a:gsLst>
              <a:gs pos="0">
                <a:schemeClr val="accent1">
                  <a:lumMod val="5000"/>
                  <a:lumOff val="95000"/>
                  <a:alpha val="0"/>
                </a:schemeClr>
              </a:gs>
              <a:gs pos="100000">
                <a:schemeClr val="bg1">
                  <a:alpha val="30000"/>
                  <a:lumMod val="0"/>
                </a:schemeClr>
              </a:gs>
              <a:gs pos="100000">
                <a:schemeClr val="bg1">
                  <a:lumMod val="65000"/>
                  <a:alpha val="43000"/>
                </a:schemeClr>
              </a:gs>
              <a:gs pos="36000">
                <a:schemeClr val="bg1">
                  <a:lumMod val="0"/>
                  <a:alpha val="11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800"/>
          </a:p>
        </p:txBody>
      </p:sp>
      <p:sp>
        <p:nvSpPr>
          <p:cNvPr id="8" name="Título 7">
            <a:extLst>
              <a:ext uri="{FF2B5EF4-FFF2-40B4-BE49-F238E27FC236}">
                <a16:creationId xmlns:a16="http://schemas.microsoft.com/office/drawing/2014/main" id="{1FB5B6BD-B6BD-DECE-3CAE-BDE05C157274}"/>
              </a:ext>
            </a:extLst>
          </p:cNvPr>
          <p:cNvSpPr>
            <a:spLocks noGrp="1"/>
          </p:cNvSpPr>
          <p:nvPr>
            <p:ph type="title" hasCustomPrompt="1"/>
          </p:nvPr>
        </p:nvSpPr>
        <p:spPr>
          <a:xfrm>
            <a:off x="237068" y="5385431"/>
            <a:ext cx="9017271" cy="553998"/>
          </a:xfrm>
        </p:spPr>
        <p:txBody>
          <a:bodyPr vert="horz" wrap="square" tIns="0" rIns="91440" anchor="ct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8"/>
            <a:r>
              <a:rPr lang="pt-BR"/>
              <a:t>Presentation Title</a:t>
            </a:r>
          </a:p>
        </p:txBody>
      </p:sp>
      <p:sp>
        <p:nvSpPr>
          <p:cNvPr id="10" name="Espaço Reservado para Texto 9">
            <a:extLst>
              <a:ext uri="{FF2B5EF4-FFF2-40B4-BE49-F238E27FC236}">
                <a16:creationId xmlns:a16="http://schemas.microsoft.com/office/drawing/2014/main" id="{9EBDF128-27AE-3A89-F1FE-A8E9D27893FA}"/>
              </a:ext>
            </a:extLst>
          </p:cNvPr>
          <p:cNvSpPr>
            <a:spLocks noGrp="1"/>
          </p:cNvSpPr>
          <p:nvPr>
            <p:ph type="body" sz="quarter" idx="13" hasCustomPrompt="1"/>
          </p:nvPr>
        </p:nvSpPr>
        <p:spPr>
          <a:xfrm>
            <a:off x="237067" y="6144413"/>
            <a:ext cx="5984367" cy="267937"/>
          </a:xfrm>
        </p:spPr>
        <p:txBody>
          <a:bodyPr anchor="ctr"/>
          <a:lstStyle>
            <a:lvl1pPr>
              <a:defRPr sz="1600">
                <a:solidFill>
                  <a:schemeClr val="bg1"/>
                </a:solidFill>
              </a:defRPr>
            </a:lvl1pPr>
            <a:lvl2pPr>
              <a:defRPr sz="1600">
                <a:solidFill>
                  <a:schemeClr val="bg1"/>
                </a:solidFill>
              </a:defRPr>
            </a:lvl2pPr>
            <a:lvl3pPr>
              <a:defRPr sz="1600">
                <a:solidFill>
                  <a:schemeClr val="bg1"/>
                </a:solidFill>
              </a:defRPr>
            </a:lvl3pPr>
            <a:lvl4pPr>
              <a:defRPr sz="1600">
                <a:solidFill>
                  <a:schemeClr val="bg1"/>
                </a:solidFill>
              </a:defRPr>
            </a:lvl4pPr>
            <a:lvl5pPr>
              <a:defRPr sz="1600">
                <a:solidFill>
                  <a:schemeClr val="bg1"/>
                </a:solidFill>
              </a:defRPr>
            </a:lvl5pPr>
            <a:lvl6pPr>
              <a:defRPr sz="1600">
                <a:solidFill>
                  <a:schemeClr val="bg1"/>
                </a:solidFill>
              </a:defRPr>
            </a:lvl6pPr>
            <a:lvl7pPr>
              <a:defRPr sz="1600">
                <a:solidFill>
                  <a:schemeClr val="bg1"/>
                </a:solidFill>
              </a:defRPr>
            </a:lvl7pPr>
            <a:lvl8pPr>
              <a:defRPr sz="1600">
                <a:solidFill>
                  <a:schemeClr val="bg1"/>
                </a:solidFill>
              </a:defRPr>
            </a:lvl8pPr>
            <a:lvl9pPr>
              <a:defRPr sz="1600">
                <a:solidFill>
                  <a:schemeClr val="bg1"/>
                </a:solidFill>
              </a:defRPr>
            </a:lvl9pPr>
          </a:lstStyle>
          <a:p>
            <a:pPr lvl="2"/>
            <a:r>
              <a:rPr lang="pt-BR"/>
              <a:t>Client Name | Month Year</a:t>
            </a:r>
          </a:p>
        </p:txBody>
      </p:sp>
      <p:cxnSp>
        <p:nvCxnSpPr>
          <p:cNvPr id="2" name="Conector reto 1">
            <a:extLst>
              <a:ext uri="{FF2B5EF4-FFF2-40B4-BE49-F238E27FC236}">
                <a16:creationId xmlns:a16="http://schemas.microsoft.com/office/drawing/2014/main" id="{95EBD5EF-2D07-689C-914B-5A3261A2F0D0}"/>
              </a:ext>
            </a:extLst>
          </p:cNvPr>
          <p:cNvCxnSpPr>
            <a:cxnSpLocks/>
          </p:cNvCxnSpPr>
          <p:nvPr userDrawn="1"/>
        </p:nvCxnSpPr>
        <p:spPr>
          <a:xfrm>
            <a:off x="239184" y="5263788"/>
            <a:ext cx="90132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 name="Conector reto 5">
            <a:extLst>
              <a:ext uri="{FF2B5EF4-FFF2-40B4-BE49-F238E27FC236}">
                <a16:creationId xmlns:a16="http://schemas.microsoft.com/office/drawing/2014/main" id="{C94A50B4-17A6-6B51-D321-0320283648F7}"/>
              </a:ext>
            </a:extLst>
          </p:cNvPr>
          <p:cNvCxnSpPr>
            <a:cxnSpLocks/>
          </p:cNvCxnSpPr>
          <p:nvPr userDrawn="1"/>
        </p:nvCxnSpPr>
        <p:spPr>
          <a:xfrm>
            <a:off x="239184" y="6063887"/>
            <a:ext cx="90132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 name="Conector reto 10">
            <a:extLst>
              <a:ext uri="{FF2B5EF4-FFF2-40B4-BE49-F238E27FC236}">
                <a16:creationId xmlns:a16="http://schemas.microsoft.com/office/drawing/2014/main" id="{4A7C6CD4-1D86-04A2-68DF-D5EE51EFE7EA}"/>
              </a:ext>
            </a:extLst>
          </p:cNvPr>
          <p:cNvCxnSpPr>
            <a:cxnSpLocks/>
          </p:cNvCxnSpPr>
          <p:nvPr userDrawn="1"/>
        </p:nvCxnSpPr>
        <p:spPr>
          <a:xfrm>
            <a:off x="239184" y="6495687"/>
            <a:ext cx="90132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pic>
        <p:nvPicPr>
          <p:cNvPr id="7" name="Imagem 6" descr="Texto&#10;&#10;Descrição gerada automaticamente">
            <a:extLst>
              <a:ext uri="{FF2B5EF4-FFF2-40B4-BE49-F238E27FC236}">
                <a16:creationId xmlns:a16="http://schemas.microsoft.com/office/drawing/2014/main" id="{29D7FB07-B326-5647-11C2-431990BDDC72}"/>
              </a:ext>
            </a:extLst>
          </p:cNvPr>
          <p:cNvPicPr>
            <a:picLocks noChangeAspect="1"/>
          </p:cNvPicPr>
          <p:nvPr userDrawn="1"/>
        </p:nvPicPr>
        <p:blipFill>
          <a:blip r:embed="rId8">
            <a:extLst>
              <a:ext uri="{28A0092B-C50C-407E-A947-70E740481C1C}">
                <a14:useLocalDpi xmlns:a14="http://schemas.microsoft.com/office/drawing/2010/main"/>
              </a:ext>
            </a:extLst>
          </a:blip>
          <a:stretch>
            <a:fillRect/>
          </a:stretch>
        </p:blipFill>
        <p:spPr>
          <a:xfrm>
            <a:off x="239184" y="359833"/>
            <a:ext cx="3573145" cy="1138499"/>
          </a:xfrm>
          <a:prstGeom prst="rect">
            <a:avLst/>
          </a:prstGeom>
        </p:spPr>
      </p:pic>
    </p:spTree>
    <p:extLst>
      <p:ext uri="{BB962C8B-B14F-4D97-AF65-F5344CB8AC3E}">
        <p14:creationId xmlns:p14="http://schemas.microsoft.com/office/powerpoint/2010/main" val="2236465936"/>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2_Title White Logo">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491BE51D-FAB2-12A8-19B6-7C3E969194CE}"/>
              </a:ext>
            </a:extLst>
          </p:cNvPr>
          <p:cNvGraphicFramePr>
            <a:graphicFrameLocks noChangeAspect="1"/>
          </p:cNvGraphicFramePr>
          <p:nvPr userDrawn="1">
            <p:custDataLst>
              <p:tags r:id="rId1"/>
            </p:custDataLst>
            <p:extLst>
              <p:ext uri="{D42A27DB-BD31-4B8C-83A1-F6EECF244321}">
                <p14:modId xmlns:p14="http://schemas.microsoft.com/office/powerpoint/2010/main" val="2917455801"/>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484" imgH="486" progId="TCLayout.ActiveDocument.1">
                  <p:embed/>
                </p:oleObj>
              </mc:Choice>
              <mc:Fallback>
                <p:oleObj name="think-cell Slide" r:id="rId3" imgW="484" imgH="486" progId="TCLayout.ActiveDocument.1">
                  <p:embed/>
                  <p:pic>
                    <p:nvPicPr>
                      <p:cNvPr id="4" name="think-cell data - do not delete" hidden="1">
                        <a:extLst>
                          <a:ext uri="{FF2B5EF4-FFF2-40B4-BE49-F238E27FC236}">
                            <a16:creationId xmlns:a16="http://schemas.microsoft.com/office/drawing/2014/main" id="{491BE51D-FAB2-12A8-19B6-7C3E969194CE}"/>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pic>
        <p:nvPicPr>
          <p:cNvPr id="14" name="Imagem 2">
            <a:extLst>
              <a:ext uri="{FF2B5EF4-FFF2-40B4-BE49-F238E27FC236}">
                <a16:creationId xmlns:a16="http://schemas.microsoft.com/office/drawing/2014/main" id="{EA547461-E145-E1FE-49E7-11F815BBE7F6}"/>
              </a:ext>
            </a:extLst>
          </p:cNvPr>
          <p:cNvPicPr>
            <a:picLocks noChangeAspect="1"/>
          </p:cNvPicPr>
          <p:nvPr userDrawn="1"/>
        </p:nvPicPr>
        <p:blipFill>
          <a:blip r:embed="rId5">
            <a:extLst>
              <a:ext uri="{28A0092B-C50C-407E-A947-70E740481C1C}">
                <a14:useLocalDpi xmlns:a14="http://schemas.microsoft.com/office/drawing/2010/main"/>
              </a:ext>
            </a:extLst>
          </a:blip>
          <a:srcRect/>
          <a:stretch/>
        </p:blipFill>
        <p:spPr>
          <a:xfrm>
            <a:off x="-18300" y="0"/>
            <a:ext cx="12208388" cy="6868984"/>
          </a:xfrm>
          <a:prstGeom prst="rect">
            <a:avLst/>
          </a:prstGeom>
        </p:spPr>
      </p:pic>
      <p:sp>
        <p:nvSpPr>
          <p:cNvPr id="5" name="Retângulo 4">
            <a:extLst>
              <a:ext uri="{FF2B5EF4-FFF2-40B4-BE49-F238E27FC236}">
                <a16:creationId xmlns:a16="http://schemas.microsoft.com/office/drawing/2014/main" id="{DDEC615A-4559-AEA3-9EC0-96D90F1B8336}"/>
              </a:ext>
            </a:extLst>
          </p:cNvPr>
          <p:cNvSpPr/>
          <p:nvPr userDrawn="1"/>
        </p:nvSpPr>
        <p:spPr>
          <a:xfrm>
            <a:off x="0" y="3848100"/>
            <a:ext cx="12192000" cy="3009900"/>
          </a:xfrm>
          <a:prstGeom prst="rect">
            <a:avLst/>
          </a:prstGeom>
          <a:gradFill>
            <a:gsLst>
              <a:gs pos="0">
                <a:schemeClr val="accent1">
                  <a:lumMod val="5000"/>
                  <a:lumOff val="95000"/>
                  <a:alpha val="0"/>
                </a:schemeClr>
              </a:gs>
              <a:gs pos="100000">
                <a:schemeClr val="bg1">
                  <a:alpha val="30000"/>
                  <a:lumMod val="0"/>
                </a:schemeClr>
              </a:gs>
              <a:gs pos="100000">
                <a:schemeClr val="bg1">
                  <a:lumMod val="65000"/>
                  <a:alpha val="43000"/>
                </a:schemeClr>
              </a:gs>
              <a:gs pos="36000">
                <a:schemeClr val="bg1">
                  <a:lumMod val="0"/>
                  <a:alpha val="11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800"/>
          </a:p>
        </p:txBody>
      </p:sp>
      <p:sp>
        <p:nvSpPr>
          <p:cNvPr id="8" name="Título 7">
            <a:extLst>
              <a:ext uri="{FF2B5EF4-FFF2-40B4-BE49-F238E27FC236}">
                <a16:creationId xmlns:a16="http://schemas.microsoft.com/office/drawing/2014/main" id="{1FB5B6BD-B6BD-DECE-3CAE-BDE05C157274}"/>
              </a:ext>
            </a:extLst>
          </p:cNvPr>
          <p:cNvSpPr>
            <a:spLocks noGrp="1"/>
          </p:cNvSpPr>
          <p:nvPr>
            <p:ph type="title" hasCustomPrompt="1"/>
          </p:nvPr>
        </p:nvSpPr>
        <p:spPr>
          <a:xfrm>
            <a:off x="237068" y="5385431"/>
            <a:ext cx="9017271" cy="553998"/>
          </a:xfrm>
        </p:spPr>
        <p:txBody>
          <a:bodyPr vert="horz" wrap="square" tIns="0" anchor="ct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8"/>
            <a:r>
              <a:rPr lang="pt-BR"/>
              <a:t>Presentation Title</a:t>
            </a:r>
          </a:p>
        </p:txBody>
      </p:sp>
      <p:sp>
        <p:nvSpPr>
          <p:cNvPr id="10" name="Espaço Reservado para Texto 9">
            <a:extLst>
              <a:ext uri="{FF2B5EF4-FFF2-40B4-BE49-F238E27FC236}">
                <a16:creationId xmlns:a16="http://schemas.microsoft.com/office/drawing/2014/main" id="{9EBDF128-27AE-3A89-F1FE-A8E9D27893FA}"/>
              </a:ext>
            </a:extLst>
          </p:cNvPr>
          <p:cNvSpPr>
            <a:spLocks noGrp="1"/>
          </p:cNvSpPr>
          <p:nvPr>
            <p:ph type="body" sz="quarter" idx="13" hasCustomPrompt="1"/>
          </p:nvPr>
        </p:nvSpPr>
        <p:spPr>
          <a:xfrm>
            <a:off x="237067" y="6144413"/>
            <a:ext cx="5984367" cy="267937"/>
          </a:xfrm>
        </p:spPr>
        <p:txBody>
          <a:bodyPr anchor="ctr"/>
          <a:lstStyle>
            <a:lvl1pPr>
              <a:defRPr sz="1600">
                <a:solidFill>
                  <a:schemeClr val="bg1"/>
                </a:solidFill>
              </a:defRPr>
            </a:lvl1pPr>
            <a:lvl2pPr>
              <a:defRPr sz="1600">
                <a:solidFill>
                  <a:schemeClr val="bg1"/>
                </a:solidFill>
              </a:defRPr>
            </a:lvl2pPr>
            <a:lvl3pPr>
              <a:defRPr sz="1600">
                <a:solidFill>
                  <a:schemeClr val="bg1"/>
                </a:solidFill>
              </a:defRPr>
            </a:lvl3pPr>
            <a:lvl4pPr>
              <a:defRPr sz="1600">
                <a:solidFill>
                  <a:schemeClr val="bg1"/>
                </a:solidFill>
              </a:defRPr>
            </a:lvl4pPr>
            <a:lvl5pPr>
              <a:defRPr sz="1600">
                <a:solidFill>
                  <a:schemeClr val="bg1"/>
                </a:solidFill>
              </a:defRPr>
            </a:lvl5pPr>
            <a:lvl6pPr>
              <a:defRPr sz="1600">
                <a:solidFill>
                  <a:schemeClr val="bg1"/>
                </a:solidFill>
              </a:defRPr>
            </a:lvl6pPr>
            <a:lvl7pPr>
              <a:defRPr sz="1600">
                <a:solidFill>
                  <a:schemeClr val="bg1"/>
                </a:solidFill>
              </a:defRPr>
            </a:lvl7pPr>
            <a:lvl8pPr>
              <a:defRPr sz="1600">
                <a:solidFill>
                  <a:schemeClr val="bg1"/>
                </a:solidFill>
              </a:defRPr>
            </a:lvl8pPr>
            <a:lvl9pPr>
              <a:defRPr sz="1600">
                <a:solidFill>
                  <a:schemeClr val="bg1"/>
                </a:solidFill>
              </a:defRPr>
            </a:lvl9pPr>
          </a:lstStyle>
          <a:p>
            <a:pPr lvl="2"/>
            <a:r>
              <a:rPr lang="pt-BR"/>
              <a:t>Client Name | Month Year</a:t>
            </a:r>
          </a:p>
        </p:txBody>
      </p:sp>
      <p:cxnSp>
        <p:nvCxnSpPr>
          <p:cNvPr id="2" name="Conector reto 1">
            <a:extLst>
              <a:ext uri="{FF2B5EF4-FFF2-40B4-BE49-F238E27FC236}">
                <a16:creationId xmlns:a16="http://schemas.microsoft.com/office/drawing/2014/main" id="{95EBD5EF-2D07-689C-914B-5A3261A2F0D0}"/>
              </a:ext>
            </a:extLst>
          </p:cNvPr>
          <p:cNvCxnSpPr>
            <a:cxnSpLocks/>
          </p:cNvCxnSpPr>
          <p:nvPr userDrawn="1"/>
        </p:nvCxnSpPr>
        <p:spPr>
          <a:xfrm>
            <a:off x="239184" y="5263788"/>
            <a:ext cx="90132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 name="Conector reto 5">
            <a:extLst>
              <a:ext uri="{FF2B5EF4-FFF2-40B4-BE49-F238E27FC236}">
                <a16:creationId xmlns:a16="http://schemas.microsoft.com/office/drawing/2014/main" id="{C94A50B4-17A6-6B51-D321-0320283648F7}"/>
              </a:ext>
            </a:extLst>
          </p:cNvPr>
          <p:cNvCxnSpPr>
            <a:cxnSpLocks/>
          </p:cNvCxnSpPr>
          <p:nvPr userDrawn="1"/>
        </p:nvCxnSpPr>
        <p:spPr>
          <a:xfrm>
            <a:off x="239184" y="6063887"/>
            <a:ext cx="90132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 name="Conector reto 10">
            <a:extLst>
              <a:ext uri="{FF2B5EF4-FFF2-40B4-BE49-F238E27FC236}">
                <a16:creationId xmlns:a16="http://schemas.microsoft.com/office/drawing/2014/main" id="{4A7C6CD4-1D86-04A2-68DF-D5EE51EFE7EA}"/>
              </a:ext>
            </a:extLst>
          </p:cNvPr>
          <p:cNvCxnSpPr>
            <a:cxnSpLocks/>
          </p:cNvCxnSpPr>
          <p:nvPr userDrawn="1"/>
        </p:nvCxnSpPr>
        <p:spPr>
          <a:xfrm>
            <a:off x="239184" y="6495687"/>
            <a:ext cx="90132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pic>
        <p:nvPicPr>
          <p:cNvPr id="7" name="Imagem 6" descr="Texto&#10;&#10;Descrição gerada automaticamente">
            <a:extLst>
              <a:ext uri="{FF2B5EF4-FFF2-40B4-BE49-F238E27FC236}">
                <a16:creationId xmlns:a16="http://schemas.microsoft.com/office/drawing/2014/main" id="{29D7FB07-B326-5647-11C2-431990BDDC72}"/>
              </a:ext>
            </a:extLst>
          </p:cNvPr>
          <p:cNvPicPr>
            <a:picLocks noChangeAspect="1"/>
          </p:cNvPicPr>
          <p:nvPr userDrawn="1"/>
        </p:nvPicPr>
        <p:blipFill>
          <a:blip r:embed="rId6">
            <a:extLst>
              <a:ext uri="{28A0092B-C50C-407E-A947-70E740481C1C}">
                <a14:useLocalDpi xmlns:a14="http://schemas.microsoft.com/office/drawing/2010/main"/>
              </a:ext>
            </a:extLst>
          </a:blip>
          <a:stretch>
            <a:fillRect/>
          </a:stretch>
        </p:blipFill>
        <p:spPr>
          <a:xfrm>
            <a:off x="239184" y="359833"/>
            <a:ext cx="3573145" cy="1138499"/>
          </a:xfrm>
          <a:prstGeom prst="rect">
            <a:avLst/>
          </a:prstGeom>
        </p:spPr>
      </p:pic>
    </p:spTree>
    <p:extLst>
      <p:ext uri="{BB962C8B-B14F-4D97-AF65-F5344CB8AC3E}">
        <p14:creationId xmlns:p14="http://schemas.microsoft.com/office/powerpoint/2010/main" val="3961890472"/>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3_Title White Logo">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491BE51D-FAB2-12A8-19B6-7C3E969194CE}"/>
              </a:ext>
            </a:extLst>
          </p:cNvPr>
          <p:cNvGraphicFramePr>
            <a:graphicFrameLocks noChangeAspect="1"/>
          </p:cNvGraphicFramePr>
          <p:nvPr userDrawn="1">
            <p:custDataLst>
              <p:tags r:id="rId1"/>
            </p:custDataLst>
            <p:extLst>
              <p:ext uri="{D42A27DB-BD31-4B8C-83A1-F6EECF244321}">
                <p14:modId xmlns:p14="http://schemas.microsoft.com/office/powerpoint/2010/main" val="2917455801"/>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484" imgH="486" progId="TCLayout.ActiveDocument.1">
                  <p:embed/>
                </p:oleObj>
              </mc:Choice>
              <mc:Fallback>
                <p:oleObj name="think-cell Slide" r:id="rId3" imgW="484" imgH="486" progId="TCLayout.ActiveDocument.1">
                  <p:embed/>
                  <p:pic>
                    <p:nvPicPr>
                      <p:cNvPr id="4" name="think-cell data - do not delete" hidden="1">
                        <a:extLst>
                          <a:ext uri="{FF2B5EF4-FFF2-40B4-BE49-F238E27FC236}">
                            <a16:creationId xmlns:a16="http://schemas.microsoft.com/office/drawing/2014/main" id="{491BE51D-FAB2-12A8-19B6-7C3E969194CE}"/>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pic>
        <p:nvPicPr>
          <p:cNvPr id="14" name="Imagem 2">
            <a:extLst>
              <a:ext uri="{FF2B5EF4-FFF2-40B4-BE49-F238E27FC236}">
                <a16:creationId xmlns:a16="http://schemas.microsoft.com/office/drawing/2014/main" id="{EA547461-E145-E1FE-49E7-11F815BBE7F6}"/>
              </a:ext>
            </a:extLst>
          </p:cNvPr>
          <p:cNvPicPr>
            <a:picLocks noChangeAspect="1"/>
          </p:cNvPicPr>
          <p:nvPr userDrawn="1"/>
        </p:nvPicPr>
        <p:blipFill>
          <a:blip r:embed="rId5">
            <a:extLst>
              <a:ext uri="{28A0092B-C50C-407E-A947-70E740481C1C}">
                <a14:useLocalDpi xmlns:a14="http://schemas.microsoft.com/office/drawing/2010/main"/>
              </a:ext>
            </a:extLst>
          </a:blip>
          <a:srcRect/>
          <a:stretch/>
        </p:blipFill>
        <p:spPr>
          <a:xfrm>
            <a:off x="-18300" y="0"/>
            <a:ext cx="12208760" cy="6868984"/>
          </a:xfrm>
          <a:prstGeom prst="rect">
            <a:avLst/>
          </a:prstGeom>
        </p:spPr>
      </p:pic>
      <p:sp>
        <p:nvSpPr>
          <p:cNvPr id="5" name="Retângulo 4">
            <a:extLst>
              <a:ext uri="{FF2B5EF4-FFF2-40B4-BE49-F238E27FC236}">
                <a16:creationId xmlns:a16="http://schemas.microsoft.com/office/drawing/2014/main" id="{DDEC615A-4559-AEA3-9EC0-96D90F1B8336}"/>
              </a:ext>
            </a:extLst>
          </p:cNvPr>
          <p:cNvSpPr/>
          <p:nvPr userDrawn="1"/>
        </p:nvSpPr>
        <p:spPr>
          <a:xfrm>
            <a:off x="0" y="3848100"/>
            <a:ext cx="12192000" cy="3009900"/>
          </a:xfrm>
          <a:prstGeom prst="rect">
            <a:avLst/>
          </a:prstGeom>
          <a:gradFill>
            <a:gsLst>
              <a:gs pos="0">
                <a:schemeClr val="accent1">
                  <a:lumMod val="5000"/>
                  <a:lumOff val="95000"/>
                  <a:alpha val="0"/>
                </a:schemeClr>
              </a:gs>
              <a:gs pos="100000">
                <a:schemeClr val="bg1">
                  <a:alpha val="30000"/>
                  <a:lumMod val="0"/>
                </a:schemeClr>
              </a:gs>
              <a:gs pos="100000">
                <a:schemeClr val="bg1">
                  <a:lumMod val="65000"/>
                  <a:alpha val="43000"/>
                </a:schemeClr>
              </a:gs>
              <a:gs pos="36000">
                <a:schemeClr val="bg1">
                  <a:lumMod val="0"/>
                  <a:alpha val="11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800"/>
          </a:p>
        </p:txBody>
      </p:sp>
      <p:sp>
        <p:nvSpPr>
          <p:cNvPr id="8" name="Título 7">
            <a:extLst>
              <a:ext uri="{FF2B5EF4-FFF2-40B4-BE49-F238E27FC236}">
                <a16:creationId xmlns:a16="http://schemas.microsoft.com/office/drawing/2014/main" id="{1FB5B6BD-B6BD-DECE-3CAE-BDE05C157274}"/>
              </a:ext>
            </a:extLst>
          </p:cNvPr>
          <p:cNvSpPr>
            <a:spLocks noGrp="1"/>
          </p:cNvSpPr>
          <p:nvPr>
            <p:ph type="title" hasCustomPrompt="1"/>
          </p:nvPr>
        </p:nvSpPr>
        <p:spPr>
          <a:xfrm>
            <a:off x="237068" y="5385431"/>
            <a:ext cx="9017271" cy="553998"/>
          </a:xfrm>
        </p:spPr>
        <p:txBody>
          <a:bodyPr vert="horz" wrap="square" tIns="0" anchor="ct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8"/>
            <a:r>
              <a:rPr lang="pt-BR"/>
              <a:t>Presentation Title</a:t>
            </a:r>
          </a:p>
        </p:txBody>
      </p:sp>
      <p:sp>
        <p:nvSpPr>
          <p:cNvPr id="10" name="Espaço Reservado para Texto 9">
            <a:extLst>
              <a:ext uri="{FF2B5EF4-FFF2-40B4-BE49-F238E27FC236}">
                <a16:creationId xmlns:a16="http://schemas.microsoft.com/office/drawing/2014/main" id="{9EBDF128-27AE-3A89-F1FE-A8E9D27893FA}"/>
              </a:ext>
            </a:extLst>
          </p:cNvPr>
          <p:cNvSpPr>
            <a:spLocks noGrp="1"/>
          </p:cNvSpPr>
          <p:nvPr>
            <p:ph type="body" sz="quarter" idx="13" hasCustomPrompt="1"/>
          </p:nvPr>
        </p:nvSpPr>
        <p:spPr>
          <a:xfrm>
            <a:off x="237067" y="6144413"/>
            <a:ext cx="5984367" cy="267937"/>
          </a:xfrm>
        </p:spPr>
        <p:txBody>
          <a:bodyPr anchor="ctr"/>
          <a:lstStyle>
            <a:lvl1pPr>
              <a:defRPr sz="1600">
                <a:solidFill>
                  <a:schemeClr val="bg1"/>
                </a:solidFill>
              </a:defRPr>
            </a:lvl1pPr>
            <a:lvl2pPr>
              <a:defRPr sz="1600">
                <a:solidFill>
                  <a:schemeClr val="bg1"/>
                </a:solidFill>
              </a:defRPr>
            </a:lvl2pPr>
            <a:lvl3pPr>
              <a:defRPr sz="1600">
                <a:solidFill>
                  <a:schemeClr val="bg1"/>
                </a:solidFill>
              </a:defRPr>
            </a:lvl3pPr>
            <a:lvl4pPr>
              <a:defRPr sz="1600">
                <a:solidFill>
                  <a:schemeClr val="bg1"/>
                </a:solidFill>
              </a:defRPr>
            </a:lvl4pPr>
            <a:lvl5pPr>
              <a:defRPr sz="1600">
                <a:solidFill>
                  <a:schemeClr val="bg1"/>
                </a:solidFill>
              </a:defRPr>
            </a:lvl5pPr>
            <a:lvl6pPr>
              <a:defRPr sz="1600">
                <a:solidFill>
                  <a:schemeClr val="bg1"/>
                </a:solidFill>
              </a:defRPr>
            </a:lvl6pPr>
            <a:lvl7pPr>
              <a:defRPr sz="1600">
                <a:solidFill>
                  <a:schemeClr val="bg1"/>
                </a:solidFill>
              </a:defRPr>
            </a:lvl7pPr>
            <a:lvl8pPr>
              <a:defRPr sz="1600">
                <a:solidFill>
                  <a:schemeClr val="bg1"/>
                </a:solidFill>
              </a:defRPr>
            </a:lvl8pPr>
            <a:lvl9pPr>
              <a:defRPr sz="1600">
                <a:solidFill>
                  <a:schemeClr val="bg1"/>
                </a:solidFill>
              </a:defRPr>
            </a:lvl9pPr>
          </a:lstStyle>
          <a:p>
            <a:pPr lvl="2"/>
            <a:r>
              <a:rPr lang="pt-BR"/>
              <a:t>Client Name | Month Year</a:t>
            </a:r>
          </a:p>
        </p:txBody>
      </p:sp>
      <p:cxnSp>
        <p:nvCxnSpPr>
          <p:cNvPr id="2" name="Conector reto 1">
            <a:extLst>
              <a:ext uri="{FF2B5EF4-FFF2-40B4-BE49-F238E27FC236}">
                <a16:creationId xmlns:a16="http://schemas.microsoft.com/office/drawing/2014/main" id="{95EBD5EF-2D07-689C-914B-5A3261A2F0D0}"/>
              </a:ext>
            </a:extLst>
          </p:cNvPr>
          <p:cNvCxnSpPr>
            <a:cxnSpLocks/>
          </p:cNvCxnSpPr>
          <p:nvPr userDrawn="1"/>
        </p:nvCxnSpPr>
        <p:spPr>
          <a:xfrm>
            <a:off x="239184" y="5263788"/>
            <a:ext cx="90132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 name="Conector reto 5">
            <a:extLst>
              <a:ext uri="{FF2B5EF4-FFF2-40B4-BE49-F238E27FC236}">
                <a16:creationId xmlns:a16="http://schemas.microsoft.com/office/drawing/2014/main" id="{C94A50B4-17A6-6B51-D321-0320283648F7}"/>
              </a:ext>
            </a:extLst>
          </p:cNvPr>
          <p:cNvCxnSpPr>
            <a:cxnSpLocks/>
          </p:cNvCxnSpPr>
          <p:nvPr userDrawn="1"/>
        </p:nvCxnSpPr>
        <p:spPr>
          <a:xfrm>
            <a:off x="239184" y="6063887"/>
            <a:ext cx="90132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 name="Conector reto 10">
            <a:extLst>
              <a:ext uri="{FF2B5EF4-FFF2-40B4-BE49-F238E27FC236}">
                <a16:creationId xmlns:a16="http://schemas.microsoft.com/office/drawing/2014/main" id="{4A7C6CD4-1D86-04A2-68DF-D5EE51EFE7EA}"/>
              </a:ext>
            </a:extLst>
          </p:cNvPr>
          <p:cNvCxnSpPr>
            <a:cxnSpLocks/>
          </p:cNvCxnSpPr>
          <p:nvPr userDrawn="1"/>
        </p:nvCxnSpPr>
        <p:spPr>
          <a:xfrm>
            <a:off x="239184" y="6495687"/>
            <a:ext cx="90132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pic>
        <p:nvPicPr>
          <p:cNvPr id="7" name="Imagem 6" descr="Texto&#10;&#10;Descrição gerada automaticamente">
            <a:extLst>
              <a:ext uri="{FF2B5EF4-FFF2-40B4-BE49-F238E27FC236}">
                <a16:creationId xmlns:a16="http://schemas.microsoft.com/office/drawing/2014/main" id="{29D7FB07-B326-5647-11C2-431990BDDC72}"/>
              </a:ext>
            </a:extLst>
          </p:cNvPr>
          <p:cNvPicPr>
            <a:picLocks noChangeAspect="1"/>
          </p:cNvPicPr>
          <p:nvPr userDrawn="1"/>
        </p:nvPicPr>
        <p:blipFill>
          <a:blip r:embed="rId6">
            <a:extLst>
              <a:ext uri="{28A0092B-C50C-407E-A947-70E740481C1C}">
                <a14:useLocalDpi xmlns:a14="http://schemas.microsoft.com/office/drawing/2010/main"/>
              </a:ext>
            </a:extLst>
          </a:blip>
          <a:stretch>
            <a:fillRect/>
          </a:stretch>
        </p:blipFill>
        <p:spPr>
          <a:xfrm>
            <a:off x="239184" y="359833"/>
            <a:ext cx="3573145" cy="1138499"/>
          </a:xfrm>
          <a:prstGeom prst="rect">
            <a:avLst/>
          </a:prstGeom>
        </p:spPr>
      </p:pic>
    </p:spTree>
    <p:extLst>
      <p:ext uri="{BB962C8B-B14F-4D97-AF65-F5344CB8AC3E}">
        <p14:creationId xmlns:p14="http://schemas.microsoft.com/office/powerpoint/2010/main" val="2541930339"/>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6_Title White Logo">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491BE51D-FAB2-12A8-19B6-7C3E969194CE}"/>
              </a:ext>
            </a:extLst>
          </p:cNvPr>
          <p:cNvGraphicFramePr>
            <a:graphicFrameLocks noChangeAspect="1"/>
          </p:cNvGraphicFramePr>
          <p:nvPr userDrawn="1">
            <p:custDataLst>
              <p:tags r:id="rId1"/>
            </p:custDataLst>
            <p:extLst>
              <p:ext uri="{D42A27DB-BD31-4B8C-83A1-F6EECF244321}">
                <p14:modId xmlns:p14="http://schemas.microsoft.com/office/powerpoint/2010/main" val="3742533134"/>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484" imgH="486" progId="TCLayout.ActiveDocument.1">
                  <p:embed/>
                </p:oleObj>
              </mc:Choice>
              <mc:Fallback>
                <p:oleObj name="think-cell Slide" r:id="rId3" imgW="484" imgH="486" progId="TCLayout.ActiveDocument.1">
                  <p:embed/>
                  <p:pic>
                    <p:nvPicPr>
                      <p:cNvPr id="4" name="think-cell data - do not delete" hidden="1">
                        <a:extLst>
                          <a:ext uri="{FF2B5EF4-FFF2-40B4-BE49-F238E27FC236}">
                            <a16:creationId xmlns:a16="http://schemas.microsoft.com/office/drawing/2014/main" id="{491BE51D-FAB2-12A8-19B6-7C3E969194CE}"/>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pic>
        <p:nvPicPr>
          <p:cNvPr id="14" name="Imagem 2">
            <a:extLst>
              <a:ext uri="{FF2B5EF4-FFF2-40B4-BE49-F238E27FC236}">
                <a16:creationId xmlns:a16="http://schemas.microsoft.com/office/drawing/2014/main" id="{EA547461-E145-E1FE-49E7-11F815BBE7F6}"/>
              </a:ext>
            </a:extLst>
          </p:cNvPr>
          <p:cNvPicPr>
            <a:picLocks noChangeAspect="1"/>
          </p:cNvPicPr>
          <p:nvPr userDrawn="1"/>
        </p:nvPicPr>
        <p:blipFill>
          <a:blip r:embed="rId5">
            <a:extLst>
              <a:ext uri="{28A0092B-C50C-407E-A947-70E740481C1C}">
                <a14:useLocalDpi xmlns:a14="http://schemas.microsoft.com/office/drawing/2010/main"/>
              </a:ext>
            </a:extLst>
          </a:blip>
          <a:srcRect/>
          <a:stretch/>
        </p:blipFill>
        <p:spPr>
          <a:xfrm>
            <a:off x="-18300" y="0"/>
            <a:ext cx="12206342" cy="6868984"/>
          </a:xfrm>
          <a:prstGeom prst="rect">
            <a:avLst/>
          </a:prstGeom>
        </p:spPr>
      </p:pic>
      <p:sp>
        <p:nvSpPr>
          <p:cNvPr id="5" name="Retângulo 4">
            <a:extLst>
              <a:ext uri="{FF2B5EF4-FFF2-40B4-BE49-F238E27FC236}">
                <a16:creationId xmlns:a16="http://schemas.microsoft.com/office/drawing/2014/main" id="{DDEC615A-4559-AEA3-9EC0-96D90F1B8336}"/>
              </a:ext>
            </a:extLst>
          </p:cNvPr>
          <p:cNvSpPr/>
          <p:nvPr userDrawn="1"/>
        </p:nvSpPr>
        <p:spPr>
          <a:xfrm>
            <a:off x="0" y="3848100"/>
            <a:ext cx="12192000" cy="3009900"/>
          </a:xfrm>
          <a:prstGeom prst="rect">
            <a:avLst/>
          </a:prstGeom>
          <a:gradFill>
            <a:gsLst>
              <a:gs pos="0">
                <a:schemeClr val="accent1">
                  <a:lumMod val="5000"/>
                  <a:lumOff val="95000"/>
                  <a:alpha val="0"/>
                </a:schemeClr>
              </a:gs>
              <a:gs pos="100000">
                <a:schemeClr val="bg1">
                  <a:alpha val="30000"/>
                  <a:lumMod val="0"/>
                </a:schemeClr>
              </a:gs>
              <a:gs pos="100000">
                <a:schemeClr val="bg1">
                  <a:lumMod val="65000"/>
                  <a:alpha val="43000"/>
                </a:schemeClr>
              </a:gs>
              <a:gs pos="36000">
                <a:schemeClr val="bg1">
                  <a:lumMod val="0"/>
                  <a:alpha val="11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800"/>
          </a:p>
        </p:txBody>
      </p:sp>
      <p:sp>
        <p:nvSpPr>
          <p:cNvPr id="8" name="Título 7">
            <a:extLst>
              <a:ext uri="{FF2B5EF4-FFF2-40B4-BE49-F238E27FC236}">
                <a16:creationId xmlns:a16="http://schemas.microsoft.com/office/drawing/2014/main" id="{1FB5B6BD-B6BD-DECE-3CAE-BDE05C157274}"/>
              </a:ext>
            </a:extLst>
          </p:cNvPr>
          <p:cNvSpPr>
            <a:spLocks noGrp="1"/>
          </p:cNvSpPr>
          <p:nvPr>
            <p:ph type="title" hasCustomPrompt="1"/>
          </p:nvPr>
        </p:nvSpPr>
        <p:spPr>
          <a:xfrm>
            <a:off x="237068" y="5385431"/>
            <a:ext cx="9017271" cy="553998"/>
          </a:xfrm>
        </p:spPr>
        <p:txBody>
          <a:bodyPr vert="horz" wrap="square" tIns="0" anchor="ct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8"/>
            <a:r>
              <a:rPr lang="pt-BR"/>
              <a:t>Presentation Title</a:t>
            </a:r>
          </a:p>
        </p:txBody>
      </p:sp>
      <p:sp>
        <p:nvSpPr>
          <p:cNvPr id="10" name="Espaço Reservado para Texto 9">
            <a:extLst>
              <a:ext uri="{FF2B5EF4-FFF2-40B4-BE49-F238E27FC236}">
                <a16:creationId xmlns:a16="http://schemas.microsoft.com/office/drawing/2014/main" id="{9EBDF128-27AE-3A89-F1FE-A8E9D27893FA}"/>
              </a:ext>
            </a:extLst>
          </p:cNvPr>
          <p:cNvSpPr>
            <a:spLocks noGrp="1"/>
          </p:cNvSpPr>
          <p:nvPr>
            <p:ph type="body" sz="quarter" idx="13" hasCustomPrompt="1"/>
          </p:nvPr>
        </p:nvSpPr>
        <p:spPr>
          <a:xfrm>
            <a:off x="237067" y="6144413"/>
            <a:ext cx="5984367" cy="267937"/>
          </a:xfrm>
        </p:spPr>
        <p:txBody>
          <a:bodyPr anchor="ctr"/>
          <a:lstStyle>
            <a:lvl1pPr>
              <a:defRPr sz="1600">
                <a:solidFill>
                  <a:schemeClr val="bg1"/>
                </a:solidFill>
              </a:defRPr>
            </a:lvl1pPr>
            <a:lvl2pPr>
              <a:defRPr sz="1600">
                <a:solidFill>
                  <a:schemeClr val="bg1"/>
                </a:solidFill>
              </a:defRPr>
            </a:lvl2pPr>
            <a:lvl3pPr>
              <a:defRPr sz="1600">
                <a:solidFill>
                  <a:schemeClr val="bg1"/>
                </a:solidFill>
              </a:defRPr>
            </a:lvl3pPr>
            <a:lvl4pPr>
              <a:defRPr sz="1600">
                <a:solidFill>
                  <a:schemeClr val="bg1"/>
                </a:solidFill>
              </a:defRPr>
            </a:lvl4pPr>
            <a:lvl5pPr>
              <a:defRPr sz="1600">
                <a:solidFill>
                  <a:schemeClr val="bg1"/>
                </a:solidFill>
              </a:defRPr>
            </a:lvl5pPr>
            <a:lvl6pPr>
              <a:defRPr sz="1600">
                <a:solidFill>
                  <a:schemeClr val="bg1"/>
                </a:solidFill>
              </a:defRPr>
            </a:lvl6pPr>
            <a:lvl7pPr>
              <a:defRPr sz="1600">
                <a:solidFill>
                  <a:schemeClr val="bg1"/>
                </a:solidFill>
              </a:defRPr>
            </a:lvl7pPr>
            <a:lvl8pPr>
              <a:defRPr sz="1600">
                <a:solidFill>
                  <a:schemeClr val="bg1"/>
                </a:solidFill>
              </a:defRPr>
            </a:lvl8pPr>
            <a:lvl9pPr>
              <a:defRPr sz="1600">
                <a:solidFill>
                  <a:schemeClr val="bg1"/>
                </a:solidFill>
              </a:defRPr>
            </a:lvl9pPr>
          </a:lstStyle>
          <a:p>
            <a:pPr lvl="2"/>
            <a:r>
              <a:rPr lang="pt-BR"/>
              <a:t>Client Name | Month Year</a:t>
            </a:r>
          </a:p>
        </p:txBody>
      </p:sp>
      <p:cxnSp>
        <p:nvCxnSpPr>
          <p:cNvPr id="2" name="Conector reto 1">
            <a:extLst>
              <a:ext uri="{FF2B5EF4-FFF2-40B4-BE49-F238E27FC236}">
                <a16:creationId xmlns:a16="http://schemas.microsoft.com/office/drawing/2014/main" id="{95EBD5EF-2D07-689C-914B-5A3261A2F0D0}"/>
              </a:ext>
            </a:extLst>
          </p:cNvPr>
          <p:cNvCxnSpPr>
            <a:cxnSpLocks/>
          </p:cNvCxnSpPr>
          <p:nvPr userDrawn="1"/>
        </p:nvCxnSpPr>
        <p:spPr>
          <a:xfrm>
            <a:off x="239184" y="5263788"/>
            <a:ext cx="90132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 name="Conector reto 5">
            <a:extLst>
              <a:ext uri="{FF2B5EF4-FFF2-40B4-BE49-F238E27FC236}">
                <a16:creationId xmlns:a16="http://schemas.microsoft.com/office/drawing/2014/main" id="{C94A50B4-17A6-6B51-D321-0320283648F7}"/>
              </a:ext>
            </a:extLst>
          </p:cNvPr>
          <p:cNvCxnSpPr>
            <a:cxnSpLocks/>
          </p:cNvCxnSpPr>
          <p:nvPr userDrawn="1"/>
        </p:nvCxnSpPr>
        <p:spPr>
          <a:xfrm>
            <a:off x="239184" y="6063887"/>
            <a:ext cx="90132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 name="Conector reto 10">
            <a:extLst>
              <a:ext uri="{FF2B5EF4-FFF2-40B4-BE49-F238E27FC236}">
                <a16:creationId xmlns:a16="http://schemas.microsoft.com/office/drawing/2014/main" id="{4A7C6CD4-1D86-04A2-68DF-D5EE51EFE7EA}"/>
              </a:ext>
            </a:extLst>
          </p:cNvPr>
          <p:cNvCxnSpPr>
            <a:cxnSpLocks/>
          </p:cNvCxnSpPr>
          <p:nvPr userDrawn="1"/>
        </p:nvCxnSpPr>
        <p:spPr>
          <a:xfrm>
            <a:off x="239184" y="6495687"/>
            <a:ext cx="90132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pic>
        <p:nvPicPr>
          <p:cNvPr id="7" name="Imagem 6" descr="Texto&#10;&#10;Descrição gerada automaticamente">
            <a:extLst>
              <a:ext uri="{FF2B5EF4-FFF2-40B4-BE49-F238E27FC236}">
                <a16:creationId xmlns:a16="http://schemas.microsoft.com/office/drawing/2014/main" id="{29D7FB07-B326-5647-11C2-431990BDDC72}"/>
              </a:ext>
            </a:extLst>
          </p:cNvPr>
          <p:cNvPicPr>
            <a:picLocks noChangeAspect="1"/>
          </p:cNvPicPr>
          <p:nvPr userDrawn="1"/>
        </p:nvPicPr>
        <p:blipFill>
          <a:blip r:embed="rId6">
            <a:extLst>
              <a:ext uri="{28A0092B-C50C-407E-A947-70E740481C1C}">
                <a14:useLocalDpi xmlns:a14="http://schemas.microsoft.com/office/drawing/2010/main"/>
              </a:ext>
            </a:extLst>
          </a:blip>
          <a:stretch>
            <a:fillRect/>
          </a:stretch>
        </p:blipFill>
        <p:spPr>
          <a:xfrm>
            <a:off x="239184" y="359833"/>
            <a:ext cx="3573145" cy="1138499"/>
          </a:xfrm>
          <a:prstGeom prst="rect">
            <a:avLst/>
          </a:prstGeom>
        </p:spPr>
      </p:pic>
    </p:spTree>
    <p:extLst>
      <p:ext uri="{BB962C8B-B14F-4D97-AF65-F5344CB8AC3E}">
        <p14:creationId xmlns:p14="http://schemas.microsoft.com/office/powerpoint/2010/main" val="1361809256"/>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5_Title White Logo">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491BE51D-FAB2-12A8-19B6-7C3E969194CE}"/>
              </a:ext>
            </a:extLst>
          </p:cNvPr>
          <p:cNvGraphicFramePr>
            <a:graphicFrameLocks noChangeAspect="1"/>
          </p:cNvGraphicFramePr>
          <p:nvPr userDrawn="1">
            <p:custDataLst>
              <p:tags r:id="rId1"/>
            </p:custDataLst>
            <p:extLst>
              <p:ext uri="{D42A27DB-BD31-4B8C-83A1-F6EECF244321}">
                <p14:modId xmlns:p14="http://schemas.microsoft.com/office/powerpoint/2010/main" val="2917455801"/>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484" imgH="486" progId="TCLayout.ActiveDocument.1">
                  <p:embed/>
                </p:oleObj>
              </mc:Choice>
              <mc:Fallback>
                <p:oleObj name="think-cell Slide" r:id="rId3" imgW="484" imgH="486" progId="TCLayout.ActiveDocument.1">
                  <p:embed/>
                  <p:pic>
                    <p:nvPicPr>
                      <p:cNvPr id="4" name="think-cell data - do not delete" hidden="1">
                        <a:extLst>
                          <a:ext uri="{FF2B5EF4-FFF2-40B4-BE49-F238E27FC236}">
                            <a16:creationId xmlns:a16="http://schemas.microsoft.com/office/drawing/2014/main" id="{491BE51D-FAB2-12A8-19B6-7C3E969194CE}"/>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pic>
        <p:nvPicPr>
          <p:cNvPr id="14" name="Imagem 2">
            <a:extLst>
              <a:ext uri="{FF2B5EF4-FFF2-40B4-BE49-F238E27FC236}">
                <a16:creationId xmlns:a16="http://schemas.microsoft.com/office/drawing/2014/main" id="{EA547461-E145-E1FE-49E7-11F815BBE7F6}"/>
              </a:ext>
            </a:extLst>
          </p:cNvPr>
          <p:cNvPicPr>
            <a:picLocks noChangeAspect="1"/>
          </p:cNvPicPr>
          <p:nvPr userDrawn="1"/>
        </p:nvPicPr>
        <p:blipFill>
          <a:blip r:embed="rId5">
            <a:extLst>
              <a:ext uri="{28A0092B-C50C-407E-A947-70E740481C1C}">
                <a14:useLocalDpi xmlns:a14="http://schemas.microsoft.com/office/drawing/2010/main"/>
              </a:ext>
            </a:extLst>
          </a:blip>
          <a:srcRect/>
          <a:stretch/>
        </p:blipFill>
        <p:spPr>
          <a:xfrm>
            <a:off x="-18300" y="0"/>
            <a:ext cx="12207066" cy="6868984"/>
          </a:xfrm>
          <a:prstGeom prst="rect">
            <a:avLst/>
          </a:prstGeom>
        </p:spPr>
      </p:pic>
      <p:sp>
        <p:nvSpPr>
          <p:cNvPr id="5" name="Retângulo 4">
            <a:extLst>
              <a:ext uri="{FF2B5EF4-FFF2-40B4-BE49-F238E27FC236}">
                <a16:creationId xmlns:a16="http://schemas.microsoft.com/office/drawing/2014/main" id="{DDEC615A-4559-AEA3-9EC0-96D90F1B8336}"/>
              </a:ext>
            </a:extLst>
          </p:cNvPr>
          <p:cNvSpPr/>
          <p:nvPr userDrawn="1"/>
        </p:nvSpPr>
        <p:spPr>
          <a:xfrm>
            <a:off x="0" y="3848100"/>
            <a:ext cx="12192000" cy="3009900"/>
          </a:xfrm>
          <a:prstGeom prst="rect">
            <a:avLst/>
          </a:prstGeom>
          <a:gradFill>
            <a:gsLst>
              <a:gs pos="0">
                <a:schemeClr val="accent1">
                  <a:lumMod val="5000"/>
                  <a:lumOff val="95000"/>
                  <a:alpha val="0"/>
                </a:schemeClr>
              </a:gs>
              <a:gs pos="100000">
                <a:schemeClr val="bg1">
                  <a:alpha val="30000"/>
                  <a:lumMod val="0"/>
                </a:schemeClr>
              </a:gs>
              <a:gs pos="100000">
                <a:schemeClr val="bg1">
                  <a:lumMod val="65000"/>
                  <a:alpha val="43000"/>
                </a:schemeClr>
              </a:gs>
              <a:gs pos="36000">
                <a:schemeClr val="bg1">
                  <a:lumMod val="0"/>
                  <a:alpha val="11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800"/>
          </a:p>
        </p:txBody>
      </p:sp>
      <p:sp>
        <p:nvSpPr>
          <p:cNvPr id="8" name="Título 7">
            <a:extLst>
              <a:ext uri="{FF2B5EF4-FFF2-40B4-BE49-F238E27FC236}">
                <a16:creationId xmlns:a16="http://schemas.microsoft.com/office/drawing/2014/main" id="{1FB5B6BD-B6BD-DECE-3CAE-BDE05C157274}"/>
              </a:ext>
            </a:extLst>
          </p:cNvPr>
          <p:cNvSpPr>
            <a:spLocks noGrp="1"/>
          </p:cNvSpPr>
          <p:nvPr>
            <p:ph type="title" hasCustomPrompt="1"/>
          </p:nvPr>
        </p:nvSpPr>
        <p:spPr>
          <a:xfrm>
            <a:off x="237068" y="5385431"/>
            <a:ext cx="9017271" cy="553998"/>
          </a:xfrm>
        </p:spPr>
        <p:txBody>
          <a:bodyPr vert="horz" wrap="square" tIns="0" anchor="ct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8"/>
            <a:r>
              <a:rPr lang="pt-BR"/>
              <a:t>Presentation Title</a:t>
            </a:r>
          </a:p>
        </p:txBody>
      </p:sp>
      <p:sp>
        <p:nvSpPr>
          <p:cNvPr id="10" name="Espaço Reservado para Texto 9">
            <a:extLst>
              <a:ext uri="{FF2B5EF4-FFF2-40B4-BE49-F238E27FC236}">
                <a16:creationId xmlns:a16="http://schemas.microsoft.com/office/drawing/2014/main" id="{9EBDF128-27AE-3A89-F1FE-A8E9D27893FA}"/>
              </a:ext>
            </a:extLst>
          </p:cNvPr>
          <p:cNvSpPr>
            <a:spLocks noGrp="1"/>
          </p:cNvSpPr>
          <p:nvPr>
            <p:ph type="body" sz="quarter" idx="13" hasCustomPrompt="1"/>
          </p:nvPr>
        </p:nvSpPr>
        <p:spPr>
          <a:xfrm>
            <a:off x="237067" y="6144413"/>
            <a:ext cx="5984367" cy="267937"/>
          </a:xfrm>
        </p:spPr>
        <p:txBody>
          <a:bodyPr anchor="ctr"/>
          <a:lstStyle>
            <a:lvl1pPr>
              <a:defRPr sz="1600">
                <a:solidFill>
                  <a:schemeClr val="bg1"/>
                </a:solidFill>
              </a:defRPr>
            </a:lvl1pPr>
            <a:lvl2pPr>
              <a:defRPr sz="1600">
                <a:solidFill>
                  <a:schemeClr val="bg1"/>
                </a:solidFill>
              </a:defRPr>
            </a:lvl2pPr>
            <a:lvl3pPr>
              <a:defRPr sz="1600">
                <a:solidFill>
                  <a:schemeClr val="bg1"/>
                </a:solidFill>
              </a:defRPr>
            </a:lvl3pPr>
            <a:lvl4pPr>
              <a:defRPr sz="1600">
                <a:solidFill>
                  <a:schemeClr val="bg1"/>
                </a:solidFill>
              </a:defRPr>
            </a:lvl4pPr>
            <a:lvl5pPr>
              <a:defRPr sz="1600">
                <a:solidFill>
                  <a:schemeClr val="bg1"/>
                </a:solidFill>
              </a:defRPr>
            </a:lvl5pPr>
            <a:lvl6pPr>
              <a:defRPr sz="1600">
                <a:solidFill>
                  <a:schemeClr val="bg1"/>
                </a:solidFill>
              </a:defRPr>
            </a:lvl6pPr>
            <a:lvl7pPr>
              <a:defRPr sz="1600">
                <a:solidFill>
                  <a:schemeClr val="bg1"/>
                </a:solidFill>
              </a:defRPr>
            </a:lvl7pPr>
            <a:lvl8pPr>
              <a:defRPr sz="1600">
                <a:solidFill>
                  <a:schemeClr val="bg1"/>
                </a:solidFill>
              </a:defRPr>
            </a:lvl8pPr>
            <a:lvl9pPr>
              <a:defRPr sz="1600">
                <a:solidFill>
                  <a:schemeClr val="bg1"/>
                </a:solidFill>
              </a:defRPr>
            </a:lvl9pPr>
          </a:lstStyle>
          <a:p>
            <a:pPr lvl="2"/>
            <a:r>
              <a:rPr lang="pt-BR"/>
              <a:t>Client Name | Month Year</a:t>
            </a:r>
          </a:p>
        </p:txBody>
      </p:sp>
      <p:cxnSp>
        <p:nvCxnSpPr>
          <p:cNvPr id="2" name="Conector reto 1">
            <a:extLst>
              <a:ext uri="{FF2B5EF4-FFF2-40B4-BE49-F238E27FC236}">
                <a16:creationId xmlns:a16="http://schemas.microsoft.com/office/drawing/2014/main" id="{95EBD5EF-2D07-689C-914B-5A3261A2F0D0}"/>
              </a:ext>
            </a:extLst>
          </p:cNvPr>
          <p:cNvCxnSpPr>
            <a:cxnSpLocks/>
          </p:cNvCxnSpPr>
          <p:nvPr userDrawn="1"/>
        </p:nvCxnSpPr>
        <p:spPr>
          <a:xfrm>
            <a:off x="239184" y="5263788"/>
            <a:ext cx="90132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 name="Conector reto 5">
            <a:extLst>
              <a:ext uri="{FF2B5EF4-FFF2-40B4-BE49-F238E27FC236}">
                <a16:creationId xmlns:a16="http://schemas.microsoft.com/office/drawing/2014/main" id="{C94A50B4-17A6-6B51-D321-0320283648F7}"/>
              </a:ext>
            </a:extLst>
          </p:cNvPr>
          <p:cNvCxnSpPr>
            <a:cxnSpLocks/>
          </p:cNvCxnSpPr>
          <p:nvPr userDrawn="1"/>
        </p:nvCxnSpPr>
        <p:spPr>
          <a:xfrm>
            <a:off x="239184" y="6063887"/>
            <a:ext cx="90132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 name="Conector reto 10">
            <a:extLst>
              <a:ext uri="{FF2B5EF4-FFF2-40B4-BE49-F238E27FC236}">
                <a16:creationId xmlns:a16="http://schemas.microsoft.com/office/drawing/2014/main" id="{4A7C6CD4-1D86-04A2-68DF-D5EE51EFE7EA}"/>
              </a:ext>
            </a:extLst>
          </p:cNvPr>
          <p:cNvCxnSpPr>
            <a:cxnSpLocks/>
          </p:cNvCxnSpPr>
          <p:nvPr userDrawn="1"/>
        </p:nvCxnSpPr>
        <p:spPr>
          <a:xfrm>
            <a:off x="239184" y="6495687"/>
            <a:ext cx="90132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pic>
        <p:nvPicPr>
          <p:cNvPr id="7" name="Imagem 6" descr="Texto&#10;&#10;Descrição gerada automaticamente">
            <a:extLst>
              <a:ext uri="{FF2B5EF4-FFF2-40B4-BE49-F238E27FC236}">
                <a16:creationId xmlns:a16="http://schemas.microsoft.com/office/drawing/2014/main" id="{29D7FB07-B326-5647-11C2-431990BDDC72}"/>
              </a:ext>
            </a:extLst>
          </p:cNvPr>
          <p:cNvPicPr>
            <a:picLocks noChangeAspect="1"/>
          </p:cNvPicPr>
          <p:nvPr userDrawn="1"/>
        </p:nvPicPr>
        <p:blipFill>
          <a:blip r:embed="rId6">
            <a:extLst>
              <a:ext uri="{28A0092B-C50C-407E-A947-70E740481C1C}">
                <a14:useLocalDpi xmlns:a14="http://schemas.microsoft.com/office/drawing/2010/main"/>
              </a:ext>
            </a:extLst>
          </a:blip>
          <a:stretch>
            <a:fillRect/>
          </a:stretch>
        </p:blipFill>
        <p:spPr>
          <a:xfrm>
            <a:off x="239184" y="359833"/>
            <a:ext cx="3573145" cy="1138499"/>
          </a:xfrm>
          <a:prstGeom prst="rect">
            <a:avLst/>
          </a:prstGeom>
        </p:spPr>
      </p:pic>
    </p:spTree>
    <p:extLst>
      <p:ext uri="{BB962C8B-B14F-4D97-AF65-F5344CB8AC3E}">
        <p14:creationId xmlns:p14="http://schemas.microsoft.com/office/powerpoint/2010/main" val="629357021"/>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7_Title White Logo">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491BE51D-FAB2-12A8-19B6-7C3E969194CE}"/>
              </a:ext>
            </a:extLst>
          </p:cNvPr>
          <p:cNvGraphicFramePr>
            <a:graphicFrameLocks noChangeAspect="1"/>
          </p:cNvGraphicFramePr>
          <p:nvPr userDrawn="1">
            <p:custDataLst>
              <p:tags r:id="rId1"/>
            </p:custDataLst>
            <p:extLst>
              <p:ext uri="{D42A27DB-BD31-4B8C-83A1-F6EECF244321}">
                <p14:modId xmlns:p14="http://schemas.microsoft.com/office/powerpoint/2010/main" val="700833345"/>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484" imgH="486" progId="TCLayout.ActiveDocument.1">
                  <p:embed/>
                </p:oleObj>
              </mc:Choice>
              <mc:Fallback>
                <p:oleObj name="think-cell Slide" r:id="rId3" imgW="484" imgH="486" progId="TCLayout.ActiveDocument.1">
                  <p:embed/>
                  <p:pic>
                    <p:nvPicPr>
                      <p:cNvPr id="4" name="think-cell data - do not delete" hidden="1">
                        <a:extLst>
                          <a:ext uri="{FF2B5EF4-FFF2-40B4-BE49-F238E27FC236}">
                            <a16:creationId xmlns:a16="http://schemas.microsoft.com/office/drawing/2014/main" id="{491BE51D-FAB2-12A8-19B6-7C3E969194CE}"/>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pic>
        <p:nvPicPr>
          <p:cNvPr id="14" name="Imagem 2">
            <a:extLst>
              <a:ext uri="{FF2B5EF4-FFF2-40B4-BE49-F238E27FC236}">
                <a16:creationId xmlns:a16="http://schemas.microsoft.com/office/drawing/2014/main" id="{EA547461-E145-E1FE-49E7-11F815BBE7F6}"/>
              </a:ext>
            </a:extLst>
          </p:cNvPr>
          <p:cNvPicPr>
            <a:picLocks noChangeAspect="1"/>
          </p:cNvPicPr>
          <p:nvPr userDrawn="1"/>
        </p:nvPicPr>
        <p:blipFill>
          <a:blip r:embed="rId5">
            <a:extLst>
              <a:ext uri="{28A0092B-C50C-407E-A947-70E740481C1C}">
                <a14:useLocalDpi xmlns:a14="http://schemas.microsoft.com/office/drawing/2010/main"/>
              </a:ext>
            </a:extLst>
          </a:blip>
          <a:srcRect/>
          <a:stretch/>
        </p:blipFill>
        <p:spPr>
          <a:xfrm>
            <a:off x="-18300" y="0"/>
            <a:ext cx="12206342" cy="6868984"/>
          </a:xfrm>
          <a:prstGeom prst="rect">
            <a:avLst/>
          </a:prstGeom>
        </p:spPr>
      </p:pic>
      <p:sp>
        <p:nvSpPr>
          <p:cNvPr id="5" name="Retângulo 4">
            <a:extLst>
              <a:ext uri="{FF2B5EF4-FFF2-40B4-BE49-F238E27FC236}">
                <a16:creationId xmlns:a16="http://schemas.microsoft.com/office/drawing/2014/main" id="{DDEC615A-4559-AEA3-9EC0-96D90F1B8336}"/>
              </a:ext>
            </a:extLst>
          </p:cNvPr>
          <p:cNvSpPr/>
          <p:nvPr userDrawn="1"/>
        </p:nvSpPr>
        <p:spPr>
          <a:xfrm>
            <a:off x="0" y="3848100"/>
            <a:ext cx="12192000" cy="3009900"/>
          </a:xfrm>
          <a:prstGeom prst="rect">
            <a:avLst/>
          </a:prstGeom>
          <a:gradFill>
            <a:gsLst>
              <a:gs pos="0">
                <a:schemeClr val="accent1">
                  <a:lumMod val="5000"/>
                  <a:lumOff val="95000"/>
                  <a:alpha val="0"/>
                </a:schemeClr>
              </a:gs>
              <a:gs pos="100000">
                <a:schemeClr val="bg1">
                  <a:alpha val="30000"/>
                  <a:lumMod val="0"/>
                </a:schemeClr>
              </a:gs>
              <a:gs pos="100000">
                <a:schemeClr val="bg1">
                  <a:lumMod val="65000"/>
                  <a:alpha val="43000"/>
                </a:schemeClr>
              </a:gs>
              <a:gs pos="36000">
                <a:schemeClr val="bg1">
                  <a:lumMod val="0"/>
                  <a:alpha val="11000"/>
                </a:schemeClr>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800"/>
          </a:p>
        </p:txBody>
      </p:sp>
      <p:sp>
        <p:nvSpPr>
          <p:cNvPr id="8" name="Título 7">
            <a:extLst>
              <a:ext uri="{FF2B5EF4-FFF2-40B4-BE49-F238E27FC236}">
                <a16:creationId xmlns:a16="http://schemas.microsoft.com/office/drawing/2014/main" id="{1FB5B6BD-B6BD-DECE-3CAE-BDE05C157274}"/>
              </a:ext>
            </a:extLst>
          </p:cNvPr>
          <p:cNvSpPr>
            <a:spLocks noGrp="1"/>
          </p:cNvSpPr>
          <p:nvPr>
            <p:ph type="title" hasCustomPrompt="1"/>
          </p:nvPr>
        </p:nvSpPr>
        <p:spPr>
          <a:xfrm>
            <a:off x="237068" y="5385431"/>
            <a:ext cx="9017271" cy="553998"/>
          </a:xfrm>
        </p:spPr>
        <p:txBody>
          <a:bodyPr vert="horz" wrap="square" tIns="0" anchor="ct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8"/>
            <a:r>
              <a:rPr lang="pt-BR"/>
              <a:t>Presentation Title</a:t>
            </a:r>
          </a:p>
        </p:txBody>
      </p:sp>
      <p:sp>
        <p:nvSpPr>
          <p:cNvPr id="10" name="Espaço Reservado para Texto 9">
            <a:extLst>
              <a:ext uri="{FF2B5EF4-FFF2-40B4-BE49-F238E27FC236}">
                <a16:creationId xmlns:a16="http://schemas.microsoft.com/office/drawing/2014/main" id="{9EBDF128-27AE-3A89-F1FE-A8E9D27893FA}"/>
              </a:ext>
            </a:extLst>
          </p:cNvPr>
          <p:cNvSpPr>
            <a:spLocks noGrp="1"/>
          </p:cNvSpPr>
          <p:nvPr>
            <p:ph type="body" sz="quarter" idx="13" hasCustomPrompt="1"/>
          </p:nvPr>
        </p:nvSpPr>
        <p:spPr>
          <a:xfrm>
            <a:off x="237067" y="6144413"/>
            <a:ext cx="5984367" cy="267937"/>
          </a:xfrm>
        </p:spPr>
        <p:txBody>
          <a:bodyPr anchor="ctr"/>
          <a:lstStyle>
            <a:lvl1pPr>
              <a:defRPr sz="1600">
                <a:solidFill>
                  <a:schemeClr val="bg1"/>
                </a:solidFill>
              </a:defRPr>
            </a:lvl1pPr>
            <a:lvl2pPr>
              <a:defRPr sz="1600">
                <a:solidFill>
                  <a:schemeClr val="bg1"/>
                </a:solidFill>
              </a:defRPr>
            </a:lvl2pPr>
            <a:lvl3pPr>
              <a:defRPr sz="1600">
                <a:solidFill>
                  <a:schemeClr val="bg1"/>
                </a:solidFill>
              </a:defRPr>
            </a:lvl3pPr>
            <a:lvl4pPr>
              <a:defRPr sz="1600">
                <a:solidFill>
                  <a:schemeClr val="bg1"/>
                </a:solidFill>
              </a:defRPr>
            </a:lvl4pPr>
            <a:lvl5pPr>
              <a:defRPr sz="1600">
                <a:solidFill>
                  <a:schemeClr val="bg1"/>
                </a:solidFill>
              </a:defRPr>
            </a:lvl5pPr>
            <a:lvl6pPr>
              <a:defRPr sz="1600">
                <a:solidFill>
                  <a:schemeClr val="bg1"/>
                </a:solidFill>
              </a:defRPr>
            </a:lvl6pPr>
            <a:lvl7pPr>
              <a:defRPr sz="1600">
                <a:solidFill>
                  <a:schemeClr val="bg1"/>
                </a:solidFill>
              </a:defRPr>
            </a:lvl7pPr>
            <a:lvl8pPr>
              <a:defRPr sz="1600">
                <a:solidFill>
                  <a:schemeClr val="bg1"/>
                </a:solidFill>
              </a:defRPr>
            </a:lvl8pPr>
            <a:lvl9pPr>
              <a:defRPr sz="1600">
                <a:solidFill>
                  <a:schemeClr val="bg1"/>
                </a:solidFill>
              </a:defRPr>
            </a:lvl9pPr>
          </a:lstStyle>
          <a:p>
            <a:pPr lvl="2"/>
            <a:r>
              <a:rPr lang="pt-BR"/>
              <a:t>Client Name | Month Year</a:t>
            </a:r>
          </a:p>
        </p:txBody>
      </p:sp>
      <p:cxnSp>
        <p:nvCxnSpPr>
          <p:cNvPr id="2" name="Conector reto 1">
            <a:extLst>
              <a:ext uri="{FF2B5EF4-FFF2-40B4-BE49-F238E27FC236}">
                <a16:creationId xmlns:a16="http://schemas.microsoft.com/office/drawing/2014/main" id="{95EBD5EF-2D07-689C-914B-5A3261A2F0D0}"/>
              </a:ext>
            </a:extLst>
          </p:cNvPr>
          <p:cNvCxnSpPr>
            <a:cxnSpLocks/>
          </p:cNvCxnSpPr>
          <p:nvPr userDrawn="1"/>
        </p:nvCxnSpPr>
        <p:spPr>
          <a:xfrm>
            <a:off x="239184" y="5263788"/>
            <a:ext cx="90132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 name="Conector reto 5">
            <a:extLst>
              <a:ext uri="{FF2B5EF4-FFF2-40B4-BE49-F238E27FC236}">
                <a16:creationId xmlns:a16="http://schemas.microsoft.com/office/drawing/2014/main" id="{C94A50B4-17A6-6B51-D321-0320283648F7}"/>
              </a:ext>
            </a:extLst>
          </p:cNvPr>
          <p:cNvCxnSpPr>
            <a:cxnSpLocks/>
          </p:cNvCxnSpPr>
          <p:nvPr userDrawn="1"/>
        </p:nvCxnSpPr>
        <p:spPr>
          <a:xfrm>
            <a:off x="239184" y="6063887"/>
            <a:ext cx="90132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 name="Conector reto 10">
            <a:extLst>
              <a:ext uri="{FF2B5EF4-FFF2-40B4-BE49-F238E27FC236}">
                <a16:creationId xmlns:a16="http://schemas.microsoft.com/office/drawing/2014/main" id="{4A7C6CD4-1D86-04A2-68DF-D5EE51EFE7EA}"/>
              </a:ext>
            </a:extLst>
          </p:cNvPr>
          <p:cNvCxnSpPr>
            <a:cxnSpLocks/>
          </p:cNvCxnSpPr>
          <p:nvPr userDrawn="1"/>
        </p:nvCxnSpPr>
        <p:spPr>
          <a:xfrm>
            <a:off x="239184" y="6495687"/>
            <a:ext cx="90132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pic>
        <p:nvPicPr>
          <p:cNvPr id="7" name="Imagem 6" descr="Texto&#10;&#10;Descrição gerada automaticamente">
            <a:extLst>
              <a:ext uri="{FF2B5EF4-FFF2-40B4-BE49-F238E27FC236}">
                <a16:creationId xmlns:a16="http://schemas.microsoft.com/office/drawing/2014/main" id="{29D7FB07-B326-5647-11C2-431990BDDC72}"/>
              </a:ext>
            </a:extLst>
          </p:cNvPr>
          <p:cNvPicPr>
            <a:picLocks noChangeAspect="1"/>
          </p:cNvPicPr>
          <p:nvPr userDrawn="1"/>
        </p:nvPicPr>
        <p:blipFill>
          <a:blip r:embed="rId6">
            <a:extLst>
              <a:ext uri="{28A0092B-C50C-407E-A947-70E740481C1C}">
                <a14:useLocalDpi xmlns:a14="http://schemas.microsoft.com/office/drawing/2010/main"/>
              </a:ext>
            </a:extLst>
          </a:blip>
          <a:stretch>
            <a:fillRect/>
          </a:stretch>
        </p:blipFill>
        <p:spPr>
          <a:xfrm>
            <a:off x="239184" y="359833"/>
            <a:ext cx="3573145" cy="1138499"/>
          </a:xfrm>
          <a:prstGeom prst="rect">
            <a:avLst/>
          </a:prstGeom>
        </p:spPr>
      </p:pic>
    </p:spTree>
    <p:extLst>
      <p:ext uri="{BB962C8B-B14F-4D97-AF65-F5344CB8AC3E}">
        <p14:creationId xmlns:p14="http://schemas.microsoft.com/office/powerpoint/2010/main" val="3694077640"/>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Divider - Light">
    <p:bg>
      <p:bgPr>
        <a:solidFill>
          <a:schemeClr val="bg1">
            <a:lumMod val="95000"/>
          </a:schemeClr>
        </a:solidFill>
        <a:effectLst/>
      </p:bgPr>
    </p:bg>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B894B13F-597C-0619-DBB0-CCFB2E71BBE9}"/>
              </a:ext>
            </a:extLst>
          </p:cNvPr>
          <p:cNvGraphicFramePr>
            <a:graphicFrameLocks/>
          </p:cNvGraphicFramePr>
          <p:nvPr userDrawn="1">
            <p:custDataLst>
              <p:tags r:id="rId1"/>
            </p:custDataLst>
            <p:extLst>
              <p:ext uri="{D42A27DB-BD31-4B8C-83A1-F6EECF244321}">
                <p14:modId xmlns:p14="http://schemas.microsoft.com/office/powerpoint/2010/main" val="3658997716"/>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4" imgW="359" imgH="360" progId="TCLayout.ActiveDocument.1">
                  <p:embed/>
                </p:oleObj>
              </mc:Choice>
              <mc:Fallback>
                <p:oleObj name="think-cell Slide" r:id="rId4" imgW="359" imgH="360" progId="TCLayout.ActiveDocument.1">
                  <p:embed/>
                  <p:pic>
                    <p:nvPicPr>
                      <p:cNvPr id="4" name="think-cell data - do not delete" hidden="1">
                        <a:extLst>
                          <a:ext uri="{FF2B5EF4-FFF2-40B4-BE49-F238E27FC236}">
                            <a16:creationId xmlns:a16="http://schemas.microsoft.com/office/drawing/2014/main" id="{B894B13F-597C-0619-DBB0-CCFB2E71BBE9}"/>
                          </a:ext>
                        </a:extLst>
                      </p:cNvPr>
                      <p:cNvPicPr/>
                      <p:nvPr/>
                    </p:nvPicPr>
                    <p:blipFill>
                      <a:blip r:embed="rId5"/>
                      <a:stretch>
                        <a:fillRect/>
                      </a:stretch>
                    </p:blipFill>
                    <p:spPr>
                      <a:xfrm>
                        <a:off x="1440" y="1440"/>
                        <a:ext cx="1440" cy="1440"/>
                      </a:xfrm>
                      <a:prstGeom prst="rect">
                        <a:avLst/>
                      </a:prstGeom>
                    </p:spPr>
                  </p:pic>
                </p:oleObj>
              </mc:Fallback>
            </mc:AlternateContent>
          </a:graphicData>
        </a:graphic>
      </p:graphicFrame>
      <p:sp>
        <p:nvSpPr>
          <p:cNvPr id="3" name="Rectangle 2">
            <a:extLst>
              <a:ext uri="{FF2B5EF4-FFF2-40B4-BE49-F238E27FC236}">
                <a16:creationId xmlns:a16="http://schemas.microsoft.com/office/drawing/2014/main" id="{196FF7D0-E299-E358-6C4B-B0BD7EA3FC33}"/>
              </a:ext>
            </a:extLst>
          </p:cNvPr>
          <p:cNvSpPr/>
          <p:nvPr userDrawn="1"/>
        </p:nvSpPr>
        <p:spPr>
          <a:xfrm>
            <a:off x="0" y="0"/>
            <a:ext cx="12192000" cy="6858000"/>
          </a:xfrm>
          <a:prstGeom prst="rect">
            <a:avLst/>
          </a:prstGeom>
          <a:solidFill>
            <a:schemeClr val="tx2">
              <a:lumMod val="20000"/>
              <a:lumOff val="80000"/>
            </a:schemeClr>
          </a:solidFill>
        </p:spPr>
        <p:txBody>
          <a:bodyPr vert="horz" wrap="square" lIns="32650" tIns="32650" rIns="32650" bIns="32650" rtlCol="0" anchor="ctr">
            <a:noAutofit/>
          </a:bodyPr>
          <a:lstStyle/>
          <a:p>
            <a:pPr algn="l" defTabSz="1243904">
              <a:lnSpc>
                <a:spcPct val="120000"/>
              </a:lnSpc>
            </a:pPr>
            <a:endParaRPr lang="en-GB" sz="1814" spc="91">
              <a:solidFill>
                <a:schemeClr val="bg2"/>
              </a:solidFill>
              <a:latin typeface="Arial Nova Cond" panose="020B0506020202020204" pitchFamily="34" charset="0"/>
            </a:endParaRPr>
          </a:p>
        </p:txBody>
      </p:sp>
      <p:sp>
        <p:nvSpPr>
          <p:cNvPr id="14" name="Text Placeholder 13">
            <a:extLst>
              <a:ext uri="{FF2B5EF4-FFF2-40B4-BE49-F238E27FC236}">
                <a16:creationId xmlns:a16="http://schemas.microsoft.com/office/drawing/2014/main" id="{17AE883B-A161-CAE1-C48F-C1E2F050097B}"/>
              </a:ext>
            </a:extLst>
          </p:cNvPr>
          <p:cNvSpPr>
            <a:spLocks noGrp="1"/>
          </p:cNvSpPr>
          <p:nvPr>
            <p:ph type="body" sz="quarter" idx="11" hasCustomPrompt="1"/>
          </p:nvPr>
        </p:nvSpPr>
        <p:spPr>
          <a:xfrm>
            <a:off x="2325235" y="3061839"/>
            <a:ext cx="7540092" cy="734322"/>
          </a:xfrm>
          <a:prstGeom prst="rect">
            <a:avLst/>
          </a:prstGeom>
        </p:spPr>
        <p:txBody>
          <a:bodyPr/>
          <a:lstStyle>
            <a:lvl1pPr>
              <a:defRPr sz="3265" b="1">
                <a:solidFill>
                  <a:schemeClr val="bg2"/>
                </a:solidFill>
                <a:latin typeface="Arial Nova" panose="020B0504020202020204" pitchFamily="34" charset="0"/>
              </a:defRPr>
            </a:lvl1pPr>
            <a:lvl2pPr>
              <a:defRPr sz="4353" b="1">
                <a:solidFill>
                  <a:schemeClr val="bg1"/>
                </a:solidFill>
                <a:latin typeface="Arial Nova" panose="020B0504020202020204" pitchFamily="34" charset="0"/>
              </a:defRPr>
            </a:lvl2pPr>
            <a:lvl3pPr>
              <a:defRPr sz="4353" b="1">
                <a:solidFill>
                  <a:schemeClr val="bg1"/>
                </a:solidFill>
                <a:latin typeface="Arial Nova" panose="020B0504020202020204" pitchFamily="34" charset="0"/>
              </a:defRPr>
            </a:lvl3pPr>
            <a:lvl4pPr>
              <a:defRPr sz="4353" b="1">
                <a:solidFill>
                  <a:schemeClr val="bg1"/>
                </a:solidFill>
                <a:latin typeface="Arial Nova" panose="020B0504020202020204" pitchFamily="34" charset="0"/>
              </a:defRPr>
            </a:lvl4pPr>
            <a:lvl5pPr>
              <a:defRPr sz="4353" b="1">
                <a:solidFill>
                  <a:schemeClr val="bg1"/>
                </a:solidFill>
                <a:latin typeface="Arial Nova" panose="020B0504020202020204" pitchFamily="34" charset="0"/>
              </a:defRPr>
            </a:lvl5pPr>
          </a:lstStyle>
          <a:p>
            <a:pPr lvl="0"/>
            <a:r>
              <a:rPr lang="en-US"/>
              <a:t>Section Title</a:t>
            </a:r>
            <a:endParaRPr lang="en-GB"/>
          </a:p>
        </p:txBody>
      </p:sp>
      <p:sp>
        <p:nvSpPr>
          <p:cNvPr id="15" name="Text Placeholder 13">
            <a:extLst>
              <a:ext uri="{FF2B5EF4-FFF2-40B4-BE49-F238E27FC236}">
                <a16:creationId xmlns:a16="http://schemas.microsoft.com/office/drawing/2014/main" id="{92B93BDB-A40E-C930-170E-4008C30CBEF5}"/>
              </a:ext>
            </a:extLst>
          </p:cNvPr>
          <p:cNvSpPr>
            <a:spLocks noGrp="1"/>
          </p:cNvSpPr>
          <p:nvPr>
            <p:ph type="body" sz="quarter" idx="12" hasCustomPrompt="1"/>
          </p:nvPr>
        </p:nvSpPr>
        <p:spPr>
          <a:xfrm>
            <a:off x="2325235" y="4304200"/>
            <a:ext cx="7540092" cy="619427"/>
          </a:xfrm>
          <a:prstGeom prst="rect">
            <a:avLst/>
          </a:prstGeom>
        </p:spPr>
        <p:txBody>
          <a:bodyPr/>
          <a:lstStyle>
            <a:lvl1pPr>
              <a:defRPr sz="2177" b="0">
                <a:solidFill>
                  <a:schemeClr val="accent1"/>
                </a:solidFill>
                <a:latin typeface="+mj-lt"/>
              </a:defRPr>
            </a:lvl1pPr>
            <a:lvl2pPr>
              <a:defRPr sz="4353" b="1">
                <a:solidFill>
                  <a:schemeClr val="bg1"/>
                </a:solidFill>
                <a:latin typeface="Arial Nova" panose="020B0504020202020204" pitchFamily="34" charset="0"/>
              </a:defRPr>
            </a:lvl2pPr>
            <a:lvl3pPr>
              <a:defRPr sz="4353" b="1">
                <a:solidFill>
                  <a:schemeClr val="bg1"/>
                </a:solidFill>
                <a:latin typeface="Arial Nova" panose="020B0504020202020204" pitchFamily="34" charset="0"/>
              </a:defRPr>
            </a:lvl3pPr>
            <a:lvl4pPr>
              <a:defRPr sz="4353" b="1">
                <a:solidFill>
                  <a:schemeClr val="bg1"/>
                </a:solidFill>
                <a:latin typeface="Arial Nova" panose="020B0504020202020204" pitchFamily="34" charset="0"/>
              </a:defRPr>
            </a:lvl4pPr>
            <a:lvl5pPr>
              <a:defRPr sz="4353" b="1">
                <a:solidFill>
                  <a:schemeClr val="bg1"/>
                </a:solidFill>
                <a:latin typeface="Arial Nova" panose="020B0504020202020204" pitchFamily="34" charset="0"/>
              </a:defRPr>
            </a:lvl5pPr>
          </a:lstStyle>
          <a:p>
            <a:pPr lvl="0"/>
            <a:r>
              <a:rPr lang="en-US"/>
              <a:t>Subtitle if needed</a:t>
            </a:r>
            <a:endParaRPr lang="en-GB"/>
          </a:p>
        </p:txBody>
      </p:sp>
      <p:cxnSp>
        <p:nvCxnSpPr>
          <p:cNvPr id="16" name="Linha Superior">
            <a:extLst>
              <a:ext uri="{FF2B5EF4-FFF2-40B4-BE49-F238E27FC236}">
                <a16:creationId xmlns:a16="http://schemas.microsoft.com/office/drawing/2014/main" id="{EF5C1F7B-698B-A95E-AA72-F5F735074D11}"/>
              </a:ext>
            </a:extLst>
          </p:cNvPr>
          <p:cNvCxnSpPr>
            <a:cxnSpLocks/>
          </p:cNvCxnSpPr>
          <p:nvPr userDrawn="1"/>
        </p:nvCxnSpPr>
        <p:spPr>
          <a:xfrm>
            <a:off x="2325235" y="4174368"/>
            <a:ext cx="9866766" cy="0"/>
          </a:xfrm>
          <a:prstGeom prst="line">
            <a:avLst/>
          </a:prstGeom>
          <a:ln w="19050">
            <a:solidFill>
              <a:srgbClr val="5E8AB4"/>
            </a:solidFill>
          </a:ln>
        </p:spPr>
        <p:style>
          <a:lnRef idx="1">
            <a:schemeClr val="accent1"/>
          </a:lnRef>
          <a:fillRef idx="0">
            <a:schemeClr val="accent1"/>
          </a:fillRef>
          <a:effectRef idx="0">
            <a:schemeClr val="accent1"/>
          </a:effectRef>
          <a:fontRef idx="minor">
            <a:schemeClr val="tx1"/>
          </a:fontRef>
        </p:style>
      </p:cxnSp>
      <p:pic>
        <p:nvPicPr>
          <p:cNvPr id="5" name="Pic">
            <a:extLst>
              <a:ext uri="{FF2B5EF4-FFF2-40B4-BE49-F238E27FC236}">
                <a16:creationId xmlns:a16="http://schemas.microsoft.com/office/drawing/2014/main" id="{9BA27D13-5B7A-AEDF-C452-F92A5C1FB914}"/>
              </a:ext>
            </a:extLst>
          </p:cNvPr>
          <p:cNvPicPr>
            <a:picLocks/>
          </p:cNvPicPr>
          <p:nvPr userDrawn="1">
            <p:custDataLst>
              <p:tags r:id="rId2"/>
            </p:custDataLst>
          </p:nvPr>
        </p:nvPicPr>
        <p:blipFill>
          <a:blip r:embed="rId6">
            <a:alphaModFix amt="20000"/>
            <a:extLst>
              <a:ext uri="{BEBA8EAE-BF5A-486C-A8C5-ECC9F3942E4B}">
                <a14:imgProps xmlns:a14="http://schemas.microsoft.com/office/drawing/2010/main">
                  <a14:imgLayer/>
                </a14:imgProps>
              </a:ext>
              <a:ext uri="{6F801314-5768-4EAC-8CED-0F2297F94238}"/>
            </a:extLst>
          </a:blip>
          <a:srcRect t="5002" b="5002"/>
          <a:stretch>
            <a:fillRect/>
          </a:stretch>
        </p:blipFill>
        <p:spPr bwMode="auto">
          <a:xfrm>
            <a:off x="0" y="0"/>
            <a:ext cx="12192000" cy="6858000"/>
          </a:xfrm>
          <a:prstGeom prst="rect">
            <a:avLst/>
          </a:prstGeom>
          <a:noFill/>
          <a:ln>
            <a:noFill/>
          </a:ln>
          <a:effectLst/>
          <a:extLst>
            <a:ext uri="{909E8E84-426E-40DD-AFC4-6F175D3DCCD1}">
              <a14:hiddenFill xmlns:a14="http://schemas.microsoft.com/office/drawing/2010/main">
                <a:solidFill>
                  <a:scrgbClr r="0" g="0" b="0"/>
                </a:solidFill>
              </a14:hiddenFill>
            </a:ext>
          </a:extLst>
        </p:spPr>
      </p:pic>
      <p:cxnSp>
        <p:nvCxnSpPr>
          <p:cNvPr id="19" name="Linha Superior">
            <a:extLst>
              <a:ext uri="{FF2B5EF4-FFF2-40B4-BE49-F238E27FC236}">
                <a16:creationId xmlns:a16="http://schemas.microsoft.com/office/drawing/2014/main" id="{548E2F96-3034-C819-7894-9CC51966ABCD}"/>
              </a:ext>
            </a:extLst>
          </p:cNvPr>
          <p:cNvCxnSpPr>
            <a:cxnSpLocks/>
          </p:cNvCxnSpPr>
          <p:nvPr userDrawn="1"/>
        </p:nvCxnSpPr>
        <p:spPr>
          <a:xfrm>
            <a:off x="2325235" y="2119457"/>
            <a:ext cx="9866766" cy="0"/>
          </a:xfrm>
          <a:prstGeom prst="line">
            <a:avLst/>
          </a:prstGeom>
          <a:ln w="19050">
            <a:solidFill>
              <a:srgbClr val="5E8AB4"/>
            </a:solidFill>
          </a:ln>
        </p:spPr>
        <p:style>
          <a:lnRef idx="1">
            <a:schemeClr val="accent1"/>
          </a:lnRef>
          <a:fillRef idx="0">
            <a:schemeClr val="accent1"/>
          </a:fillRef>
          <a:effectRef idx="0">
            <a:schemeClr val="accent1"/>
          </a:effectRef>
          <a:fontRef idx="minor">
            <a:schemeClr val="tx1"/>
          </a:fontRef>
        </p:style>
      </p:cxnSp>
      <p:pic>
        <p:nvPicPr>
          <p:cNvPr id="30" name="Picture 29">
            <a:extLst>
              <a:ext uri="{FF2B5EF4-FFF2-40B4-BE49-F238E27FC236}">
                <a16:creationId xmlns:a16="http://schemas.microsoft.com/office/drawing/2014/main" id="{FAA158AB-A51D-DDE8-E187-AD9CFC49EE6A}"/>
              </a:ext>
            </a:extLst>
          </p:cNvPr>
          <p:cNvPicPr>
            <a:picLocks noChangeAspect="1"/>
          </p:cNvPicPr>
          <p:nvPr userDrawn="1"/>
        </p:nvPicPr>
        <p:blipFill rotWithShape="1">
          <a:blip r:embed="rId7">
            <a:extLst>
              <a:ext uri="{28A0092B-C50C-407E-A947-70E740481C1C}">
                <a14:useLocalDpi xmlns:a14="http://schemas.microsoft.com/office/drawing/2010/main"/>
              </a:ext>
            </a:extLst>
          </a:blip>
          <a:srcRect/>
          <a:stretch/>
        </p:blipFill>
        <p:spPr>
          <a:xfrm>
            <a:off x="9968322" y="5653427"/>
            <a:ext cx="1814783" cy="578238"/>
          </a:xfrm>
          <a:prstGeom prst="rect">
            <a:avLst/>
          </a:prstGeom>
        </p:spPr>
      </p:pic>
      <p:sp>
        <p:nvSpPr>
          <p:cNvPr id="2" name="Text Placeholder 23">
            <a:extLst>
              <a:ext uri="{FF2B5EF4-FFF2-40B4-BE49-F238E27FC236}">
                <a16:creationId xmlns:a16="http://schemas.microsoft.com/office/drawing/2014/main" id="{3C388146-576F-63CE-F0F9-8D0E22B46F7E}"/>
              </a:ext>
            </a:extLst>
          </p:cNvPr>
          <p:cNvSpPr>
            <a:spLocks noGrp="1"/>
          </p:cNvSpPr>
          <p:nvPr>
            <p:ph type="body" sz="quarter" idx="14" hasCustomPrompt="1"/>
          </p:nvPr>
        </p:nvSpPr>
        <p:spPr>
          <a:xfrm>
            <a:off x="2325235" y="2470763"/>
            <a:ext cx="1157865" cy="590374"/>
          </a:xfrm>
          <a:prstGeom prst="rect">
            <a:avLst/>
          </a:prstGeom>
        </p:spPr>
        <p:txBody>
          <a:bodyPr anchor="ctr"/>
          <a:lstStyle>
            <a:lvl1pPr>
              <a:defRPr sz="3265">
                <a:solidFill>
                  <a:schemeClr val="bg2"/>
                </a:solidFill>
              </a:defRPr>
            </a:lvl1pPr>
          </a:lstStyle>
          <a:p>
            <a:pPr lvl="0"/>
            <a:r>
              <a:rPr lang="en-GB"/>
              <a:t>xx</a:t>
            </a:r>
          </a:p>
        </p:txBody>
      </p:sp>
    </p:spTree>
    <p:extLst>
      <p:ext uri="{BB962C8B-B14F-4D97-AF65-F5344CB8AC3E}">
        <p14:creationId xmlns:p14="http://schemas.microsoft.com/office/powerpoint/2010/main" val="2379326657"/>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288">
          <p15:clr>
            <a:srgbClr val="969696"/>
          </p15:clr>
        </p15:guide>
        <p15:guide id="4" pos="1543">
          <p15:clr>
            <a:srgbClr val="969696"/>
          </p15:clr>
        </p15:guide>
        <p15:guide id="5" pos="1615">
          <p15:clr>
            <a:srgbClr val="969696"/>
          </p15:clr>
        </p15:guide>
        <p15:guide id="6" pos="2873">
          <p15:clr>
            <a:srgbClr val="969696"/>
          </p15:clr>
        </p15:guide>
        <p15:guide id="7" pos="2964">
          <p15:clr>
            <a:srgbClr val="969696"/>
          </p15:clr>
        </p15:guide>
        <p15:guide id="8" pos="4198">
          <p15:clr>
            <a:srgbClr val="969696"/>
          </p15:clr>
        </p15:guide>
        <p15:guide id="9" pos="4270">
          <p15:clr>
            <a:srgbClr val="969696"/>
          </p15:clr>
        </p15:guide>
        <p15:guide id="10" pos="5525">
          <p15:clr>
            <a:srgbClr val="969696"/>
          </p15:clr>
        </p15:guide>
        <p15:guide id="11" pos="5597">
          <p15:clr>
            <a:srgbClr val="969696"/>
          </p15:clr>
        </p15:guide>
        <p15:guide id="12" pos="6852">
          <p15:clr>
            <a:srgbClr val="969696"/>
          </p15:clr>
        </p15:guide>
        <p15:guide id="13" pos="6924">
          <p15:clr>
            <a:srgbClr val="969696"/>
          </p15:clr>
        </p15:guide>
        <p15:guide id="14" pos="8180">
          <p15:clr>
            <a:srgbClr val="969696"/>
          </p15:clr>
        </p15:guide>
      </p15:sldGuideLst>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Divider - Dark">
    <p:bg>
      <p:bgPr>
        <a:solidFill>
          <a:schemeClr val="bg2"/>
        </a:solidFill>
        <a:effectLst/>
      </p:bgPr>
    </p:bg>
    <p:spTree>
      <p:nvGrpSpPr>
        <p:cNvPr id="1" name=""/>
        <p:cNvGrpSpPr/>
        <p:nvPr/>
      </p:nvGrpSpPr>
      <p:grpSpPr>
        <a:xfrm>
          <a:off x="0" y="0"/>
          <a:ext cx="0" cy="0"/>
          <a:chOff x="0" y="0"/>
          <a:chExt cx="0" cy="0"/>
        </a:xfrm>
      </p:grpSpPr>
      <p:sp>
        <p:nvSpPr>
          <p:cNvPr id="15" name="Text Placeholder 13">
            <a:extLst>
              <a:ext uri="{FF2B5EF4-FFF2-40B4-BE49-F238E27FC236}">
                <a16:creationId xmlns:a16="http://schemas.microsoft.com/office/drawing/2014/main" id="{92B93BDB-A40E-C930-170E-4008C30CBEF5}"/>
              </a:ext>
            </a:extLst>
          </p:cNvPr>
          <p:cNvSpPr>
            <a:spLocks noGrp="1"/>
          </p:cNvSpPr>
          <p:nvPr>
            <p:ph type="body" sz="quarter" idx="12" hasCustomPrompt="1"/>
          </p:nvPr>
        </p:nvSpPr>
        <p:spPr>
          <a:xfrm>
            <a:off x="2325235" y="4304200"/>
            <a:ext cx="7540092" cy="619427"/>
          </a:xfrm>
          <a:prstGeom prst="rect">
            <a:avLst/>
          </a:prstGeom>
        </p:spPr>
        <p:txBody>
          <a:bodyPr/>
          <a:lstStyle>
            <a:lvl1pPr>
              <a:defRPr sz="2177" b="0">
                <a:solidFill>
                  <a:schemeClr val="accent1"/>
                </a:solidFill>
                <a:latin typeface="+mj-lt"/>
              </a:defRPr>
            </a:lvl1pPr>
            <a:lvl2pPr>
              <a:defRPr sz="4353" b="1">
                <a:solidFill>
                  <a:schemeClr val="bg1"/>
                </a:solidFill>
                <a:latin typeface="Arial Nova" panose="020B0504020202020204" pitchFamily="34" charset="0"/>
              </a:defRPr>
            </a:lvl2pPr>
            <a:lvl3pPr>
              <a:defRPr sz="4353" b="1">
                <a:solidFill>
                  <a:schemeClr val="bg1"/>
                </a:solidFill>
                <a:latin typeface="Arial Nova" panose="020B0504020202020204" pitchFamily="34" charset="0"/>
              </a:defRPr>
            </a:lvl3pPr>
            <a:lvl4pPr>
              <a:defRPr sz="4353" b="1">
                <a:solidFill>
                  <a:schemeClr val="bg1"/>
                </a:solidFill>
                <a:latin typeface="Arial Nova" panose="020B0504020202020204" pitchFamily="34" charset="0"/>
              </a:defRPr>
            </a:lvl4pPr>
            <a:lvl5pPr>
              <a:defRPr sz="4353" b="1">
                <a:solidFill>
                  <a:schemeClr val="bg1"/>
                </a:solidFill>
                <a:latin typeface="Arial Nova" panose="020B0504020202020204" pitchFamily="34" charset="0"/>
              </a:defRPr>
            </a:lvl5pPr>
          </a:lstStyle>
          <a:p>
            <a:pPr lvl="0"/>
            <a:r>
              <a:rPr lang="en-US"/>
              <a:t>Subtitle if needed</a:t>
            </a:r>
            <a:endParaRPr lang="en-GB"/>
          </a:p>
        </p:txBody>
      </p:sp>
      <p:cxnSp>
        <p:nvCxnSpPr>
          <p:cNvPr id="16" name="Linha Superior">
            <a:extLst>
              <a:ext uri="{FF2B5EF4-FFF2-40B4-BE49-F238E27FC236}">
                <a16:creationId xmlns:a16="http://schemas.microsoft.com/office/drawing/2014/main" id="{EF5C1F7B-698B-A95E-AA72-F5F735074D11}"/>
              </a:ext>
            </a:extLst>
          </p:cNvPr>
          <p:cNvCxnSpPr>
            <a:cxnSpLocks/>
          </p:cNvCxnSpPr>
          <p:nvPr userDrawn="1"/>
        </p:nvCxnSpPr>
        <p:spPr>
          <a:xfrm>
            <a:off x="2325235" y="4174368"/>
            <a:ext cx="9866766" cy="0"/>
          </a:xfrm>
          <a:prstGeom prst="line">
            <a:avLst/>
          </a:prstGeom>
          <a:ln w="19050">
            <a:solidFill>
              <a:srgbClr val="5E8AB4"/>
            </a:solidFill>
          </a:ln>
        </p:spPr>
        <p:style>
          <a:lnRef idx="1">
            <a:schemeClr val="accent1"/>
          </a:lnRef>
          <a:fillRef idx="0">
            <a:schemeClr val="accent1"/>
          </a:fillRef>
          <a:effectRef idx="0">
            <a:schemeClr val="accent1"/>
          </a:effectRef>
          <a:fontRef idx="minor">
            <a:schemeClr val="tx1"/>
          </a:fontRef>
        </p:style>
      </p:cxnSp>
      <p:cxnSp>
        <p:nvCxnSpPr>
          <p:cNvPr id="19" name="Linha Superior">
            <a:extLst>
              <a:ext uri="{FF2B5EF4-FFF2-40B4-BE49-F238E27FC236}">
                <a16:creationId xmlns:a16="http://schemas.microsoft.com/office/drawing/2014/main" id="{548E2F96-3034-C819-7894-9CC51966ABCD}"/>
              </a:ext>
            </a:extLst>
          </p:cNvPr>
          <p:cNvCxnSpPr>
            <a:cxnSpLocks/>
          </p:cNvCxnSpPr>
          <p:nvPr userDrawn="1"/>
        </p:nvCxnSpPr>
        <p:spPr>
          <a:xfrm>
            <a:off x="2325235" y="2119457"/>
            <a:ext cx="9866766" cy="0"/>
          </a:xfrm>
          <a:prstGeom prst="line">
            <a:avLst/>
          </a:prstGeom>
          <a:ln w="19050">
            <a:solidFill>
              <a:srgbClr val="5E8AB4"/>
            </a:solidFill>
          </a:ln>
        </p:spPr>
        <p:style>
          <a:lnRef idx="1">
            <a:schemeClr val="accent1"/>
          </a:lnRef>
          <a:fillRef idx="0">
            <a:schemeClr val="accent1"/>
          </a:fillRef>
          <a:effectRef idx="0">
            <a:schemeClr val="accent1"/>
          </a:effectRef>
          <a:fontRef idx="minor">
            <a:schemeClr val="tx1"/>
          </a:fontRef>
        </p:style>
      </p:cxnSp>
      <p:sp>
        <p:nvSpPr>
          <p:cNvPr id="25" name="Text Placeholder 13">
            <a:extLst>
              <a:ext uri="{FF2B5EF4-FFF2-40B4-BE49-F238E27FC236}">
                <a16:creationId xmlns:a16="http://schemas.microsoft.com/office/drawing/2014/main" id="{DE128F87-2F6A-01B6-CC47-38B236104B71}"/>
              </a:ext>
            </a:extLst>
          </p:cNvPr>
          <p:cNvSpPr>
            <a:spLocks noGrp="1"/>
          </p:cNvSpPr>
          <p:nvPr>
            <p:ph type="body" sz="quarter" idx="11" hasCustomPrompt="1"/>
          </p:nvPr>
        </p:nvSpPr>
        <p:spPr>
          <a:xfrm>
            <a:off x="2325235" y="3061839"/>
            <a:ext cx="7540092" cy="734322"/>
          </a:xfrm>
          <a:prstGeom prst="rect">
            <a:avLst/>
          </a:prstGeom>
        </p:spPr>
        <p:txBody>
          <a:bodyPr/>
          <a:lstStyle>
            <a:lvl1pPr>
              <a:defRPr sz="3265" b="1">
                <a:solidFill>
                  <a:schemeClr val="bg1"/>
                </a:solidFill>
                <a:latin typeface="Arial Nova" panose="020B0504020202020204" pitchFamily="34" charset="0"/>
              </a:defRPr>
            </a:lvl1pPr>
            <a:lvl2pPr>
              <a:defRPr sz="4353" b="1">
                <a:solidFill>
                  <a:schemeClr val="bg1"/>
                </a:solidFill>
                <a:latin typeface="Arial Nova" panose="020B0504020202020204" pitchFamily="34" charset="0"/>
              </a:defRPr>
            </a:lvl2pPr>
            <a:lvl3pPr>
              <a:defRPr sz="4353" b="1">
                <a:solidFill>
                  <a:schemeClr val="bg1"/>
                </a:solidFill>
                <a:latin typeface="Arial Nova" panose="020B0504020202020204" pitchFamily="34" charset="0"/>
              </a:defRPr>
            </a:lvl3pPr>
            <a:lvl4pPr>
              <a:defRPr sz="4353" b="1">
                <a:solidFill>
                  <a:schemeClr val="bg1"/>
                </a:solidFill>
                <a:latin typeface="Arial Nova" panose="020B0504020202020204" pitchFamily="34" charset="0"/>
              </a:defRPr>
            </a:lvl4pPr>
            <a:lvl5pPr>
              <a:defRPr sz="4353" b="1">
                <a:solidFill>
                  <a:schemeClr val="bg1"/>
                </a:solidFill>
                <a:latin typeface="Arial Nova" panose="020B0504020202020204" pitchFamily="34" charset="0"/>
              </a:defRPr>
            </a:lvl5pPr>
          </a:lstStyle>
          <a:p>
            <a:pPr lvl="0"/>
            <a:r>
              <a:rPr lang="en-US"/>
              <a:t>Section Title</a:t>
            </a:r>
            <a:endParaRPr lang="en-GB"/>
          </a:p>
        </p:txBody>
      </p:sp>
      <p:sp>
        <p:nvSpPr>
          <p:cNvPr id="26" name="Text Placeholder 23">
            <a:extLst>
              <a:ext uri="{FF2B5EF4-FFF2-40B4-BE49-F238E27FC236}">
                <a16:creationId xmlns:a16="http://schemas.microsoft.com/office/drawing/2014/main" id="{D2353725-91E6-1CAC-87E7-9EAC3A9467D0}"/>
              </a:ext>
            </a:extLst>
          </p:cNvPr>
          <p:cNvSpPr>
            <a:spLocks noGrp="1"/>
          </p:cNvSpPr>
          <p:nvPr>
            <p:ph type="body" sz="quarter" idx="14" hasCustomPrompt="1"/>
          </p:nvPr>
        </p:nvSpPr>
        <p:spPr>
          <a:xfrm>
            <a:off x="2325235" y="2470763"/>
            <a:ext cx="1157865" cy="590374"/>
          </a:xfrm>
          <a:prstGeom prst="rect">
            <a:avLst/>
          </a:prstGeom>
        </p:spPr>
        <p:txBody>
          <a:bodyPr anchor="ctr"/>
          <a:lstStyle>
            <a:lvl1pPr>
              <a:defRPr sz="3265">
                <a:solidFill>
                  <a:schemeClr val="bg1"/>
                </a:solidFill>
              </a:defRPr>
            </a:lvl1pPr>
          </a:lstStyle>
          <a:p>
            <a:pPr lvl="0"/>
            <a:r>
              <a:rPr lang="en-GB"/>
              <a:t>xx</a:t>
            </a:r>
          </a:p>
        </p:txBody>
      </p:sp>
      <p:pic>
        <p:nvPicPr>
          <p:cNvPr id="29" name="Imagem 6" descr="Texto&#10;&#10;Descrição gerada automaticamente">
            <a:extLst>
              <a:ext uri="{FF2B5EF4-FFF2-40B4-BE49-F238E27FC236}">
                <a16:creationId xmlns:a16="http://schemas.microsoft.com/office/drawing/2014/main" id="{BD5E0BEF-2318-F8E7-36FD-A9EB3E5E07DF}"/>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9968322" y="5653427"/>
            <a:ext cx="1814783" cy="578238"/>
          </a:xfrm>
          <a:prstGeom prst="rect">
            <a:avLst/>
          </a:prstGeom>
        </p:spPr>
      </p:pic>
    </p:spTree>
    <p:extLst>
      <p:ext uri="{BB962C8B-B14F-4D97-AF65-F5344CB8AC3E}">
        <p14:creationId xmlns:p14="http://schemas.microsoft.com/office/powerpoint/2010/main" val="328425041"/>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288">
          <p15:clr>
            <a:srgbClr val="969696"/>
          </p15:clr>
        </p15:guide>
        <p15:guide id="4" pos="1543">
          <p15:clr>
            <a:srgbClr val="969696"/>
          </p15:clr>
        </p15:guide>
        <p15:guide id="5" pos="1615">
          <p15:clr>
            <a:srgbClr val="969696"/>
          </p15:clr>
        </p15:guide>
        <p15:guide id="6" pos="2873">
          <p15:clr>
            <a:srgbClr val="969696"/>
          </p15:clr>
        </p15:guide>
        <p15:guide id="7" pos="2964">
          <p15:clr>
            <a:srgbClr val="969696"/>
          </p15:clr>
        </p15:guide>
        <p15:guide id="8" pos="4198">
          <p15:clr>
            <a:srgbClr val="969696"/>
          </p15:clr>
        </p15:guide>
        <p15:guide id="9" pos="4270">
          <p15:clr>
            <a:srgbClr val="969696"/>
          </p15:clr>
        </p15:guide>
        <p15:guide id="10" pos="5525">
          <p15:clr>
            <a:srgbClr val="969696"/>
          </p15:clr>
        </p15:guide>
        <p15:guide id="11" pos="5597">
          <p15:clr>
            <a:srgbClr val="969696"/>
          </p15:clr>
        </p15:guide>
        <p15:guide id="12" pos="6852">
          <p15:clr>
            <a:srgbClr val="969696"/>
          </p15:clr>
        </p15:guide>
        <p15:guide id="13" pos="6924">
          <p15:clr>
            <a:srgbClr val="969696"/>
          </p15:clr>
        </p15:guide>
        <p15:guide id="14" pos="8180">
          <p15:clr>
            <a:srgbClr val="969696"/>
          </p15:clr>
        </p15:guide>
      </p15:sldGuideLst>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Appendix - Blue">
    <p:bg>
      <p:bgPr>
        <a:solidFill>
          <a:schemeClr val="accent1"/>
        </a:solidFill>
        <a:effectLst/>
      </p:bgPr>
    </p:bg>
    <p:spTree>
      <p:nvGrpSpPr>
        <p:cNvPr id="1" name=""/>
        <p:cNvGrpSpPr/>
        <p:nvPr/>
      </p:nvGrpSpPr>
      <p:grpSpPr>
        <a:xfrm>
          <a:off x="0" y="0"/>
          <a:ext cx="0" cy="0"/>
          <a:chOff x="0" y="0"/>
          <a:chExt cx="0" cy="0"/>
        </a:xfrm>
      </p:grpSpPr>
      <p:sp>
        <p:nvSpPr>
          <p:cNvPr id="15" name="Text Placeholder 13">
            <a:extLst>
              <a:ext uri="{FF2B5EF4-FFF2-40B4-BE49-F238E27FC236}">
                <a16:creationId xmlns:a16="http://schemas.microsoft.com/office/drawing/2014/main" id="{92B93BDB-A40E-C930-170E-4008C30CBEF5}"/>
              </a:ext>
            </a:extLst>
          </p:cNvPr>
          <p:cNvSpPr>
            <a:spLocks noGrp="1"/>
          </p:cNvSpPr>
          <p:nvPr>
            <p:ph type="body" sz="quarter" idx="12" hasCustomPrompt="1"/>
          </p:nvPr>
        </p:nvSpPr>
        <p:spPr>
          <a:xfrm>
            <a:off x="2325235" y="4304200"/>
            <a:ext cx="7540092" cy="619427"/>
          </a:xfrm>
          <a:prstGeom prst="rect">
            <a:avLst/>
          </a:prstGeom>
        </p:spPr>
        <p:txBody>
          <a:bodyPr/>
          <a:lstStyle>
            <a:lvl1pPr>
              <a:defRPr sz="2177" b="0">
                <a:solidFill>
                  <a:schemeClr val="accent1">
                    <a:lumMod val="60000"/>
                    <a:lumOff val="40000"/>
                  </a:schemeClr>
                </a:solidFill>
                <a:latin typeface="+mj-lt"/>
              </a:defRPr>
            </a:lvl1pPr>
            <a:lvl2pPr>
              <a:defRPr sz="4353" b="1">
                <a:solidFill>
                  <a:schemeClr val="bg1"/>
                </a:solidFill>
                <a:latin typeface="Arial Nova" panose="020B0504020202020204" pitchFamily="34" charset="0"/>
              </a:defRPr>
            </a:lvl2pPr>
            <a:lvl3pPr>
              <a:defRPr sz="4353" b="1">
                <a:solidFill>
                  <a:schemeClr val="bg1"/>
                </a:solidFill>
                <a:latin typeface="Arial Nova" panose="020B0504020202020204" pitchFamily="34" charset="0"/>
              </a:defRPr>
            </a:lvl3pPr>
            <a:lvl4pPr>
              <a:defRPr sz="4353" b="1">
                <a:solidFill>
                  <a:schemeClr val="bg1"/>
                </a:solidFill>
                <a:latin typeface="Arial Nova" panose="020B0504020202020204" pitchFamily="34" charset="0"/>
              </a:defRPr>
            </a:lvl4pPr>
            <a:lvl5pPr>
              <a:defRPr sz="4353" b="1">
                <a:solidFill>
                  <a:schemeClr val="bg1"/>
                </a:solidFill>
                <a:latin typeface="Arial Nova" panose="020B0504020202020204" pitchFamily="34" charset="0"/>
              </a:defRPr>
            </a:lvl5pPr>
          </a:lstStyle>
          <a:p>
            <a:pPr lvl="0"/>
            <a:r>
              <a:rPr lang="en-US"/>
              <a:t>Subtitle if needed</a:t>
            </a:r>
            <a:endParaRPr lang="en-GB"/>
          </a:p>
        </p:txBody>
      </p:sp>
      <p:cxnSp>
        <p:nvCxnSpPr>
          <p:cNvPr id="16" name="Linha Superior">
            <a:extLst>
              <a:ext uri="{FF2B5EF4-FFF2-40B4-BE49-F238E27FC236}">
                <a16:creationId xmlns:a16="http://schemas.microsoft.com/office/drawing/2014/main" id="{EF5C1F7B-698B-A95E-AA72-F5F735074D11}"/>
              </a:ext>
            </a:extLst>
          </p:cNvPr>
          <p:cNvCxnSpPr>
            <a:cxnSpLocks/>
          </p:cNvCxnSpPr>
          <p:nvPr userDrawn="1"/>
        </p:nvCxnSpPr>
        <p:spPr>
          <a:xfrm>
            <a:off x="2325235" y="4174368"/>
            <a:ext cx="9866766" cy="0"/>
          </a:xfrm>
          <a:prstGeom prst="line">
            <a:avLst/>
          </a:prstGeom>
          <a:ln w="1905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 name="Linha Superior">
            <a:extLst>
              <a:ext uri="{FF2B5EF4-FFF2-40B4-BE49-F238E27FC236}">
                <a16:creationId xmlns:a16="http://schemas.microsoft.com/office/drawing/2014/main" id="{548E2F96-3034-C819-7894-9CC51966ABCD}"/>
              </a:ext>
            </a:extLst>
          </p:cNvPr>
          <p:cNvCxnSpPr>
            <a:cxnSpLocks/>
          </p:cNvCxnSpPr>
          <p:nvPr userDrawn="1"/>
        </p:nvCxnSpPr>
        <p:spPr>
          <a:xfrm>
            <a:off x="2325235" y="2119457"/>
            <a:ext cx="9866766" cy="0"/>
          </a:xfrm>
          <a:prstGeom prst="line">
            <a:avLst/>
          </a:prstGeom>
          <a:ln w="1905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5" name="Text Placeholder 13">
            <a:extLst>
              <a:ext uri="{FF2B5EF4-FFF2-40B4-BE49-F238E27FC236}">
                <a16:creationId xmlns:a16="http://schemas.microsoft.com/office/drawing/2014/main" id="{DE128F87-2F6A-01B6-CC47-38B236104B71}"/>
              </a:ext>
            </a:extLst>
          </p:cNvPr>
          <p:cNvSpPr>
            <a:spLocks noGrp="1"/>
          </p:cNvSpPr>
          <p:nvPr>
            <p:ph type="body" sz="quarter" idx="11" hasCustomPrompt="1"/>
          </p:nvPr>
        </p:nvSpPr>
        <p:spPr>
          <a:xfrm>
            <a:off x="2325235" y="3061839"/>
            <a:ext cx="7540092" cy="734322"/>
          </a:xfrm>
          <a:prstGeom prst="rect">
            <a:avLst/>
          </a:prstGeom>
        </p:spPr>
        <p:txBody>
          <a:bodyPr/>
          <a:lstStyle>
            <a:lvl1pPr>
              <a:defRPr sz="3265" b="1">
                <a:solidFill>
                  <a:schemeClr val="bg1"/>
                </a:solidFill>
                <a:latin typeface="Arial Nova" panose="020B0504020202020204" pitchFamily="34" charset="0"/>
              </a:defRPr>
            </a:lvl1pPr>
            <a:lvl2pPr>
              <a:defRPr sz="4353" b="1">
                <a:solidFill>
                  <a:schemeClr val="bg1"/>
                </a:solidFill>
                <a:latin typeface="Arial Nova" panose="020B0504020202020204" pitchFamily="34" charset="0"/>
              </a:defRPr>
            </a:lvl2pPr>
            <a:lvl3pPr>
              <a:defRPr sz="4353" b="1">
                <a:solidFill>
                  <a:schemeClr val="bg1"/>
                </a:solidFill>
                <a:latin typeface="Arial Nova" panose="020B0504020202020204" pitchFamily="34" charset="0"/>
              </a:defRPr>
            </a:lvl3pPr>
            <a:lvl4pPr>
              <a:defRPr sz="4353" b="1">
                <a:solidFill>
                  <a:schemeClr val="bg1"/>
                </a:solidFill>
                <a:latin typeface="Arial Nova" panose="020B0504020202020204" pitchFamily="34" charset="0"/>
              </a:defRPr>
            </a:lvl4pPr>
            <a:lvl5pPr>
              <a:defRPr sz="4353" b="1">
                <a:solidFill>
                  <a:schemeClr val="bg1"/>
                </a:solidFill>
                <a:latin typeface="Arial Nova" panose="020B0504020202020204" pitchFamily="34" charset="0"/>
              </a:defRPr>
            </a:lvl5pPr>
          </a:lstStyle>
          <a:p>
            <a:pPr lvl="0"/>
            <a:r>
              <a:rPr lang="en-US"/>
              <a:t>Appendix</a:t>
            </a:r>
            <a:endParaRPr lang="en-GB"/>
          </a:p>
        </p:txBody>
      </p:sp>
      <p:pic>
        <p:nvPicPr>
          <p:cNvPr id="29" name="Imagem 6" descr="Texto&#10;&#10;Descrição gerada automaticamente">
            <a:extLst>
              <a:ext uri="{FF2B5EF4-FFF2-40B4-BE49-F238E27FC236}">
                <a16:creationId xmlns:a16="http://schemas.microsoft.com/office/drawing/2014/main" id="{BD5E0BEF-2318-F8E7-36FD-A9EB3E5E07DF}"/>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9968322" y="5653427"/>
            <a:ext cx="1814783" cy="578238"/>
          </a:xfrm>
          <a:prstGeom prst="rect">
            <a:avLst/>
          </a:prstGeom>
        </p:spPr>
      </p:pic>
      <p:sp>
        <p:nvSpPr>
          <p:cNvPr id="2" name="Text Placeholder 23">
            <a:extLst>
              <a:ext uri="{FF2B5EF4-FFF2-40B4-BE49-F238E27FC236}">
                <a16:creationId xmlns:a16="http://schemas.microsoft.com/office/drawing/2014/main" id="{7515B675-5CB8-157A-6F3F-F24BB1523960}"/>
              </a:ext>
            </a:extLst>
          </p:cNvPr>
          <p:cNvSpPr>
            <a:spLocks noGrp="1"/>
          </p:cNvSpPr>
          <p:nvPr>
            <p:ph type="body" sz="quarter" idx="14" hasCustomPrompt="1"/>
          </p:nvPr>
        </p:nvSpPr>
        <p:spPr>
          <a:xfrm>
            <a:off x="2325235" y="2470763"/>
            <a:ext cx="1157865" cy="590374"/>
          </a:xfrm>
          <a:prstGeom prst="rect">
            <a:avLst/>
          </a:prstGeom>
        </p:spPr>
        <p:txBody>
          <a:bodyPr anchor="ctr"/>
          <a:lstStyle>
            <a:lvl1pPr>
              <a:defRPr sz="3265">
                <a:solidFill>
                  <a:schemeClr val="bg1"/>
                </a:solidFill>
              </a:defRPr>
            </a:lvl1pPr>
          </a:lstStyle>
          <a:p>
            <a:pPr lvl="0"/>
            <a:r>
              <a:rPr lang="en-GB"/>
              <a:t>xx</a:t>
            </a:r>
          </a:p>
        </p:txBody>
      </p:sp>
    </p:spTree>
    <p:extLst>
      <p:ext uri="{BB962C8B-B14F-4D97-AF65-F5344CB8AC3E}">
        <p14:creationId xmlns:p14="http://schemas.microsoft.com/office/powerpoint/2010/main" val="2772455045"/>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288">
          <p15:clr>
            <a:srgbClr val="969696"/>
          </p15:clr>
        </p15:guide>
        <p15:guide id="4" pos="1543">
          <p15:clr>
            <a:srgbClr val="969696"/>
          </p15:clr>
        </p15:guide>
        <p15:guide id="5" pos="1615">
          <p15:clr>
            <a:srgbClr val="969696"/>
          </p15:clr>
        </p15:guide>
        <p15:guide id="6" pos="2873">
          <p15:clr>
            <a:srgbClr val="969696"/>
          </p15:clr>
        </p15:guide>
        <p15:guide id="7" pos="2964">
          <p15:clr>
            <a:srgbClr val="969696"/>
          </p15:clr>
        </p15:guide>
        <p15:guide id="8" pos="4198">
          <p15:clr>
            <a:srgbClr val="969696"/>
          </p15:clr>
        </p15:guide>
        <p15:guide id="9" pos="4270">
          <p15:clr>
            <a:srgbClr val="969696"/>
          </p15:clr>
        </p15:guide>
        <p15:guide id="10" pos="5525">
          <p15:clr>
            <a:srgbClr val="969696"/>
          </p15:clr>
        </p15:guide>
        <p15:guide id="11" pos="5597">
          <p15:clr>
            <a:srgbClr val="969696"/>
          </p15:clr>
        </p15:guide>
        <p15:guide id="12" pos="6852">
          <p15:clr>
            <a:srgbClr val="969696"/>
          </p15:clr>
        </p15:guide>
        <p15:guide id="13" pos="6924">
          <p15:clr>
            <a:srgbClr val="969696"/>
          </p15:clr>
        </p15:guide>
        <p15:guide id="14" pos="8180">
          <p15:clr>
            <a:srgbClr val="969696"/>
          </p15:clr>
        </p15:guide>
      </p15:sldGuideLst>
    </p:ext>
  </p:extLst>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Contents - Light">
    <p:bg>
      <p:bgPr>
        <a:solidFill>
          <a:schemeClr val="tx2">
            <a:lumMod val="20000"/>
            <a:lumOff val="80000"/>
          </a:schemeClr>
        </a:solidFill>
        <a:effectLst/>
      </p:bgPr>
    </p:bg>
    <p:spTree>
      <p:nvGrpSpPr>
        <p:cNvPr id="1" name=""/>
        <p:cNvGrpSpPr/>
        <p:nvPr/>
      </p:nvGrpSpPr>
      <p:grpSpPr>
        <a:xfrm>
          <a:off x="0" y="0"/>
          <a:ext cx="0" cy="0"/>
          <a:chOff x="0" y="0"/>
          <a:chExt cx="0" cy="0"/>
        </a:xfrm>
      </p:grpSpPr>
      <p:sp>
        <p:nvSpPr>
          <p:cNvPr id="14" name="Text Placeholder 13">
            <a:extLst>
              <a:ext uri="{FF2B5EF4-FFF2-40B4-BE49-F238E27FC236}">
                <a16:creationId xmlns:a16="http://schemas.microsoft.com/office/drawing/2014/main" id="{17AE883B-A161-CAE1-C48F-C1E2F050097B}"/>
              </a:ext>
            </a:extLst>
          </p:cNvPr>
          <p:cNvSpPr>
            <a:spLocks noGrp="1"/>
          </p:cNvSpPr>
          <p:nvPr>
            <p:ph type="body" sz="quarter" idx="11" hasCustomPrompt="1"/>
          </p:nvPr>
        </p:nvSpPr>
        <p:spPr>
          <a:xfrm>
            <a:off x="414655" y="876868"/>
            <a:ext cx="6309277" cy="734322"/>
          </a:xfrm>
          <a:prstGeom prst="rect">
            <a:avLst/>
          </a:prstGeom>
        </p:spPr>
        <p:txBody>
          <a:bodyPr anchor="b"/>
          <a:lstStyle>
            <a:lvl1pPr>
              <a:defRPr sz="3265" b="1">
                <a:solidFill>
                  <a:schemeClr val="bg2"/>
                </a:solidFill>
                <a:latin typeface="Arial Nova" panose="020B0504020202020204" pitchFamily="34" charset="0"/>
              </a:defRPr>
            </a:lvl1pPr>
            <a:lvl2pPr>
              <a:defRPr sz="4353" b="1">
                <a:solidFill>
                  <a:schemeClr val="bg1"/>
                </a:solidFill>
                <a:latin typeface="Arial Nova" panose="020B0504020202020204" pitchFamily="34" charset="0"/>
              </a:defRPr>
            </a:lvl2pPr>
            <a:lvl3pPr>
              <a:defRPr sz="4353" b="1">
                <a:solidFill>
                  <a:schemeClr val="bg1"/>
                </a:solidFill>
                <a:latin typeface="Arial Nova" panose="020B0504020202020204" pitchFamily="34" charset="0"/>
              </a:defRPr>
            </a:lvl3pPr>
            <a:lvl4pPr>
              <a:defRPr sz="4353" b="1">
                <a:solidFill>
                  <a:schemeClr val="bg1"/>
                </a:solidFill>
                <a:latin typeface="Arial Nova" panose="020B0504020202020204" pitchFamily="34" charset="0"/>
              </a:defRPr>
            </a:lvl4pPr>
            <a:lvl5pPr>
              <a:defRPr sz="4353" b="1">
                <a:solidFill>
                  <a:schemeClr val="bg1"/>
                </a:solidFill>
                <a:latin typeface="Arial Nova" panose="020B0504020202020204" pitchFamily="34" charset="0"/>
              </a:defRPr>
            </a:lvl5pPr>
          </a:lstStyle>
          <a:p>
            <a:pPr lvl="0"/>
            <a:r>
              <a:rPr lang="en-US"/>
              <a:t>Contents</a:t>
            </a:r>
            <a:endParaRPr lang="en-GB"/>
          </a:p>
        </p:txBody>
      </p:sp>
      <p:cxnSp>
        <p:nvCxnSpPr>
          <p:cNvPr id="19" name="Linha Superior">
            <a:extLst>
              <a:ext uri="{FF2B5EF4-FFF2-40B4-BE49-F238E27FC236}">
                <a16:creationId xmlns:a16="http://schemas.microsoft.com/office/drawing/2014/main" id="{548E2F96-3034-C819-7894-9CC51966ABCD}"/>
              </a:ext>
            </a:extLst>
          </p:cNvPr>
          <p:cNvCxnSpPr>
            <a:cxnSpLocks/>
          </p:cNvCxnSpPr>
          <p:nvPr userDrawn="1"/>
        </p:nvCxnSpPr>
        <p:spPr>
          <a:xfrm>
            <a:off x="-1439" y="1727818"/>
            <a:ext cx="6725371" cy="0"/>
          </a:xfrm>
          <a:prstGeom prst="line">
            <a:avLst/>
          </a:prstGeom>
          <a:ln w="19050">
            <a:solidFill>
              <a:srgbClr val="5E8AB4"/>
            </a:solidFill>
          </a:ln>
        </p:spPr>
        <p:style>
          <a:lnRef idx="1">
            <a:schemeClr val="accent1"/>
          </a:lnRef>
          <a:fillRef idx="0">
            <a:schemeClr val="accent1"/>
          </a:fillRef>
          <a:effectRef idx="0">
            <a:schemeClr val="accent1"/>
          </a:effectRef>
          <a:fontRef idx="minor">
            <a:schemeClr val="tx1"/>
          </a:fontRef>
        </p:style>
      </p:cxnSp>
      <p:pic>
        <p:nvPicPr>
          <p:cNvPr id="3" name="Picture 2">
            <a:extLst>
              <a:ext uri="{FF2B5EF4-FFF2-40B4-BE49-F238E27FC236}">
                <a16:creationId xmlns:a16="http://schemas.microsoft.com/office/drawing/2014/main" id="{5F608885-99E9-6535-DBC3-92C53A47C9FA}"/>
              </a:ext>
            </a:extLst>
          </p:cNvPr>
          <p:cNvPicPr>
            <a:picLocks noChangeAspect="1"/>
          </p:cNvPicPr>
          <p:nvPr userDrawn="1"/>
        </p:nvPicPr>
        <p:blipFill rotWithShape="1">
          <a:blip r:embed="rId2">
            <a:extLst>
              <a:ext uri="{28A0092B-C50C-407E-A947-70E740481C1C}">
                <a14:useLocalDpi xmlns:a14="http://schemas.microsoft.com/office/drawing/2010/main"/>
              </a:ext>
            </a:extLst>
          </a:blip>
          <a:srcRect/>
          <a:stretch/>
        </p:blipFill>
        <p:spPr>
          <a:xfrm>
            <a:off x="10622071" y="6312298"/>
            <a:ext cx="1161033" cy="369935"/>
          </a:xfrm>
          <a:prstGeom prst="rect">
            <a:avLst/>
          </a:prstGeom>
        </p:spPr>
      </p:pic>
    </p:spTree>
    <p:extLst>
      <p:ext uri="{BB962C8B-B14F-4D97-AF65-F5344CB8AC3E}">
        <p14:creationId xmlns:p14="http://schemas.microsoft.com/office/powerpoint/2010/main" val="2613187085"/>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288">
          <p15:clr>
            <a:srgbClr val="969696"/>
          </p15:clr>
        </p15:guide>
        <p15:guide id="4" pos="1543">
          <p15:clr>
            <a:srgbClr val="969696"/>
          </p15:clr>
        </p15:guide>
        <p15:guide id="5" pos="1615">
          <p15:clr>
            <a:srgbClr val="969696"/>
          </p15:clr>
        </p15:guide>
        <p15:guide id="6" pos="2873">
          <p15:clr>
            <a:srgbClr val="969696"/>
          </p15:clr>
        </p15:guide>
        <p15:guide id="7" pos="2964">
          <p15:clr>
            <a:srgbClr val="969696"/>
          </p15:clr>
        </p15:guide>
        <p15:guide id="8" pos="4198">
          <p15:clr>
            <a:srgbClr val="969696"/>
          </p15:clr>
        </p15:guide>
        <p15:guide id="9" pos="4270">
          <p15:clr>
            <a:srgbClr val="969696"/>
          </p15:clr>
        </p15:guide>
        <p15:guide id="10" pos="5525">
          <p15:clr>
            <a:srgbClr val="969696"/>
          </p15:clr>
        </p15:guide>
        <p15:guide id="11" pos="5597">
          <p15:clr>
            <a:srgbClr val="969696"/>
          </p15:clr>
        </p15:guide>
        <p15:guide id="12" pos="6852">
          <p15:clr>
            <a:srgbClr val="969696"/>
          </p15:clr>
        </p15:guide>
        <p15:guide id="13" pos="6924">
          <p15:clr>
            <a:srgbClr val="969696"/>
          </p15:clr>
        </p15:guide>
        <p15:guide id="14" pos="8180">
          <p15:clr>
            <a:srgbClr val="969696"/>
          </p15:clr>
        </p15:guide>
      </p15:sldGuideLst>
    </p:ext>
  </p:extLst>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Contents - Dark">
    <p:bg>
      <p:bgPr>
        <a:solidFill>
          <a:schemeClr val="bg1"/>
        </a:solidFill>
        <a:effectLst/>
      </p:bgPr>
    </p:bg>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7C45FEE8-174F-CBF1-E9D6-491BD6BD1CF4}"/>
              </a:ext>
            </a:extLst>
          </p:cNvPr>
          <p:cNvGraphicFramePr>
            <a:graphicFrameLocks/>
          </p:cNvGraphicFramePr>
          <p:nvPr userDrawn="1">
            <p:custDataLst>
              <p:tags r:id="rId1"/>
            </p:custDataLst>
            <p:extLst>
              <p:ext uri="{D42A27DB-BD31-4B8C-83A1-F6EECF244321}">
                <p14:modId xmlns:p14="http://schemas.microsoft.com/office/powerpoint/2010/main" val="1584711784"/>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4" imgW="359" imgH="360" progId="TCLayout.ActiveDocument.1">
                  <p:embed/>
                </p:oleObj>
              </mc:Choice>
              <mc:Fallback>
                <p:oleObj name="think-cell Slide" r:id="rId4" imgW="359" imgH="360" progId="TCLayout.ActiveDocument.1">
                  <p:embed/>
                  <p:pic>
                    <p:nvPicPr>
                      <p:cNvPr id="3" name="think-cell data - do not delete" hidden="1">
                        <a:extLst>
                          <a:ext uri="{FF2B5EF4-FFF2-40B4-BE49-F238E27FC236}">
                            <a16:creationId xmlns:a16="http://schemas.microsoft.com/office/drawing/2014/main" id="{7C45FEE8-174F-CBF1-E9D6-491BD6BD1CF4}"/>
                          </a:ext>
                        </a:extLst>
                      </p:cNvPr>
                      <p:cNvPicPr/>
                      <p:nvPr/>
                    </p:nvPicPr>
                    <p:blipFill>
                      <a:blip r:embed="rId5"/>
                      <a:stretch>
                        <a:fillRect/>
                      </a:stretch>
                    </p:blipFill>
                    <p:spPr>
                      <a:xfrm>
                        <a:off x="1440" y="1440"/>
                        <a:ext cx="1440" cy="1440"/>
                      </a:xfrm>
                      <a:prstGeom prst="rect">
                        <a:avLst/>
                      </a:prstGeom>
                    </p:spPr>
                  </p:pic>
                </p:oleObj>
              </mc:Fallback>
            </mc:AlternateContent>
          </a:graphicData>
        </a:graphic>
      </p:graphicFrame>
      <p:sp>
        <p:nvSpPr>
          <p:cNvPr id="5" name="Rectangle 4">
            <a:extLst>
              <a:ext uri="{FF2B5EF4-FFF2-40B4-BE49-F238E27FC236}">
                <a16:creationId xmlns:a16="http://schemas.microsoft.com/office/drawing/2014/main" id="{F16DB4C3-3849-8EF4-B4A6-F4B42CD72F5A}"/>
              </a:ext>
            </a:extLst>
          </p:cNvPr>
          <p:cNvSpPr/>
          <p:nvPr userDrawn="1"/>
        </p:nvSpPr>
        <p:spPr>
          <a:xfrm>
            <a:off x="0" y="0"/>
            <a:ext cx="12192000" cy="6858000"/>
          </a:xfrm>
          <a:prstGeom prst="rect">
            <a:avLst/>
          </a:prstGeom>
          <a:solidFill>
            <a:schemeClr val="bg2"/>
          </a:solidFill>
        </p:spPr>
        <p:txBody>
          <a:bodyPr vert="horz" wrap="square" lIns="32650" tIns="32650" rIns="32650" bIns="32650" rtlCol="0" anchor="ctr">
            <a:noAutofit/>
          </a:bodyPr>
          <a:lstStyle/>
          <a:p>
            <a:pPr algn="l" defTabSz="1243904">
              <a:lnSpc>
                <a:spcPct val="120000"/>
              </a:lnSpc>
            </a:pPr>
            <a:endParaRPr lang="en-GB" sz="1814" spc="91">
              <a:solidFill>
                <a:schemeClr val="bg2"/>
              </a:solidFill>
              <a:latin typeface="Arial Nova Cond" panose="020B0506020202020204" pitchFamily="34" charset="0"/>
            </a:endParaRPr>
          </a:p>
        </p:txBody>
      </p:sp>
      <p:pic>
        <p:nvPicPr>
          <p:cNvPr id="6" name="Pic">
            <a:extLst>
              <a:ext uri="{FF2B5EF4-FFF2-40B4-BE49-F238E27FC236}">
                <a16:creationId xmlns:a16="http://schemas.microsoft.com/office/drawing/2014/main" id="{58B10CCB-F6D7-3D56-17C8-249046903797}"/>
              </a:ext>
            </a:extLst>
          </p:cNvPr>
          <p:cNvPicPr>
            <a:picLocks/>
          </p:cNvPicPr>
          <p:nvPr userDrawn="1">
            <p:custDataLst>
              <p:tags r:id="rId2"/>
            </p:custDataLst>
          </p:nvPr>
        </p:nvPicPr>
        <p:blipFill>
          <a:blip r:embed="rId6">
            <a:alphaModFix amt="20000"/>
            <a:extLst>
              <a:ext uri="{BEBA8EAE-BF5A-486C-A8C5-ECC9F3942E4B}">
                <a14:imgProps xmlns:a14="http://schemas.microsoft.com/office/drawing/2010/main">
                  <a14:imgLayer/>
                </a14:imgProps>
              </a:ext>
              <a:ext uri="{6F801314-5768-4EAC-8CED-0F2297F94238}"/>
            </a:extLst>
          </a:blip>
          <a:srcRect t="5002" b="5002"/>
          <a:stretch>
            <a:fillRect/>
          </a:stretch>
        </p:blipFill>
        <p:spPr bwMode="auto">
          <a:xfrm>
            <a:off x="0" y="0"/>
            <a:ext cx="12192000" cy="6858000"/>
          </a:xfrm>
          <a:prstGeom prst="rect">
            <a:avLst/>
          </a:prstGeom>
          <a:noFill/>
          <a:ln>
            <a:noFill/>
          </a:ln>
          <a:effectLst/>
          <a:extLst>
            <a:ext uri="{909E8E84-426E-40DD-AFC4-6F175D3DCCD1}">
              <a14:hiddenFill xmlns:a14="http://schemas.microsoft.com/office/drawing/2010/main">
                <a:solidFill>
                  <a:scrgbClr r="0" g="0" b="0"/>
                </a:solidFill>
              </a14:hiddenFill>
            </a:ext>
          </a:extLst>
        </p:spPr>
      </p:pic>
      <p:sp>
        <p:nvSpPr>
          <p:cNvPr id="14" name="Text Placeholder 13">
            <a:extLst>
              <a:ext uri="{FF2B5EF4-FFF2-40B4-BE49-F238E27FC236}">
                <a16:creationId xmlns:a16="http://schemas.microsoft.com/office/drawing/2014/main" id="{17AE883B-A161-CAE1-C48F-C1E2F050097B}"/>
              </a:ext>
            </a:extLst>
          </p:cNvPr>
          <p:cNvSpPr>
            <a:spLocks noGrp="1"/>
          </p:cNvSpPr>
          <p:nvPr>
            <p:ph type="body" sz="quarter" idx="11" hasCustomPrompt="1"/>
          </p:nvPr>
        </p:nvSpPr>
        <p:spPr>
          <a:xfrm>
            <a:off x="414655" y="876868"/>
            <a:ext cx="6309277" cy="734322"/>
          </a:xfrm>
          <a:prstGeom prst="rect">
            <a:avLst/>
          </a:prstGeom>
        </p:spPr>
        <p:txBody>
          <a:bodyPr anchor="b"/>
          <a:lstStyle>
            <a:lvl1pPr>
              <a:defRPr sz="3265" b="1">
                <a:solidFill>
                  <a:schemeClr val="bg1"/>
                </a:solidFill>
                <a:latin typeface="Arial Nova" panose="020B0504020202020204" pitchFamily="34" charset="0"/>
              </a:defRPr>
            </a:lvl1pPr>
            <a:lvl2pPr>
              <a:defRPr sz="4353" b="1">
                <a:solidFill>
                  <a:schemeClr val="bg1"/>
                </a:solidFill>
                <a:latin typeface="Arial Nova" panose="020B0504020202020204" pitchFamily="34" charset="0"/>
              </a:defRPr>
            </a:lvl2pPr>
            <a:lvl3pPr>
              <a:defRPr sz="4353" b="1">
                <a:solidFill>
                  <a:schemeClr val="bg1"/>
                </a:solidFill>
                <a:latin typeface="Arial Nova" panose="020B0504020202020204" pitchFamily="34" charset="0"/>
              </a:defRPr>
            </a:lvl3pPr>
            <a:lvl4pPr>
              <a:defRPr sz="4353" b="1">
                <a:solidFill>
                  <a:schemeClr val="bg1"/>
                </a:solidFill>
                <a:latin typeface="Arial Nova" panose="020B0504020202020204" pitchFamily="34" charset="0"/>
              </a:defRPr>
            </a:lvl4pPr>
            <a:lvl5pPr>
              <a:defRPr sz="4353" b="1">
                <a:solidFill>
                  <a:schemeClr val="bg1"/>
                </a:solidFill>
                <a:latin typeface="Arial Nova" panose="020B0504020202020204" pitchFamily="34" charset="0"/>
              </a:defRPr>
            </a:lvl5pPr>
          </a:lstStyle>
          <a:p>
            <a:pPr lvl="0"/>
            <a:r>
              <a:rPr lang="en-US"/>
              <a:t>Contents</a:t>
            </a:r>
            <a:endParaRPr lang="en-GB"/>
          </a:p>
        </p:txBody>
      </p:sp>
      <p:cxnSp>
        <p:nvCxnSpPr>
          <p:cNvPr id="19" name="Linha Superior">
            <a:extLst>
              <a:ext uri="{FF2B5EF4-FFF2-40B4-BE49-F238E27FC236}">
                <a16:creationId xmlns:a16="http://schemas.microsoft.com/office/drawing/2014/main" id="{548E2F96-3034-C819-7894-9CC51966ABCD}"/>
              </a:ext>
            </a:extLst>
          </p:cNvPr>
          <p:cNvCxnSpPr>
            <a:cxnSpLocks/>
          </p:cNvCxnSpPr>
          <p:nvPr userDrawn="1"/>
        </p:nvCxnSpPr>
        <p:spPr>
          <a:xfrm>
            <a:off x="-1439" y="1727818"/>
            <a:ext cx="6725371"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pic>
        <p:nvPicPr>
          <p:cNvPr id="4" name="Imagem 6" descr="Texto&#10;&#10;Descrição gerada automaticamente">
            <a:extLst>
              <a:ext uri="{FF2B5EF4-FFF2-40B4-BE49-F238E27FC236}">
                <a16:creationId xmlns:a16="http://schemas.microsoft.com/office/drawing/2014/main" id="{48AAC987-8E41-9767-C1AF-B795E4664137}"/>
              </a:ext>
            </a:extLst>
          </p:cNvPr>
          <p:cNvPicPr>
            <a:picLocks noChangeAspect="1"/>
          </p:cNvPicPr>
          <p:nvPr userDrawn="1"/>
        </p:nvPicPr>
        <p:blipFill>
          <a:blip r:embed="rId7">
            <a:extLst>
              <a:ext uri="{28A0092B-C50C-407E-A947-70E740481C1C}">
                <a14:useLocalDpi xmlns:a14="http://schemas.microsoft.com/office/drawing/2010/main"/>
              </a:ext>
            </a:extLst>
          </a:blip>
          <a:stretch>
            <a:fillRect/>
          </a:stretch>
        </p:blipFill>
        <p:spPr>
          <a:xfrm>
            <a:off x="10622071" y="6312298"/>
            <a:ext cx="1161033" cy="369935"/>
          </a:xfrm>
          <a:prstGeom prst="rect">
            <a:avLst/>
          </a:prstGeom>
        </p:spPr>
      </p:pic>
    </p:spTree>
    <p:extLst>
      <p:ext uri="{BB962C8B-B14F-4D97-AF65-F5344CB8AC3E}">
        <p14:creationId xmlns:p14="http://schemas.microsoft.com/office/powerpoint/2010/main" val="2686887412"/>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288">
          <p15:clr>
            <a:srgbClr val="969696"/>
          </p15:clr>
        </p15:guide>
        <p15:guide id="4" pos="1543">
          <p15:clr>
            <a:srgbClr val="969696"/>
          </p15:clr>
        </p15:guide>
        <p15:guide id="5" pos="1615">
          <p15:clr>
            <a:srgbClr val="969696"/>
          </p15:clr>
        </p15:guide>
        <p15:guide id="6" pos="2873">
          <p15:clr>
            <a:srgbClr val="969696"/>
          </p15:clr>
        </p15:guide>
        <p15:guide id="7" pos="2964">
          <p15:clr>
            <a:srgbClr val="969696"/>
          </p15:clr>
        </p15:guide>
        <p15:guide id="8" pos="4198">
          <p15:clr>
            <a:srgbClr val="969696"/>
          </p15:clr>
        </p15:guide>
        <p15:guide id="9" pos="4270">
          <p15:clr>
            <a:srgbClr val="969696"/>
          </p15:clr>
        </p15:guide>
        <p15:guide id="10" pos="5525">
          <p15:clr>
            <a:srgbClr val="969696"/>
          </p15:clr>
        </p15:guide>
        <p15:guide id="11" pos="5597">
          <p15:clr>
            <a:srgbClr val="969696"/>
          </p15:clr>
        </p15:guide>
        <p15:guide id="12" pos="6852">
          <p15:clr>
            <a:srgbClr val="969696"/>
          </p15:clr>
        </p15:guide>
        <p15:guide id="13" pos="6924">
          <p15:clr>
            <a:srgbClr val="969696"/>
          </p15:clr>
        </p15:guide>
        <p15:guide id="14" pos="8180">
          <p15:clr>
            <a:srgbClr val="969696"/>
          </p15:clr>
        </p15:guide>
      </p15:sldGuideLst>
    </p:ext>
  </p:extLst>
</p:sldLayout>
</file>

<file path=ppt/slideLayouts/slideLayout99.xml><?xml version="1.0" encoding="utf-8"?>
<p:sldLayout xmlns:a="http://schemas.openxmlformats.org/drawingml/2006/main" xmlns:r="http://schemas.openxmlformats.org/officeDocument/2006/relationships" xmlns:p="http://schemas.openxmlformats.org/presentationml/2006/main" showMasterSp="0" preserve="1" userDrawn="1">
  <p:cSld name="Back Cover - Light">
    <p:spTree>
      <p:nvGrpSpPr>
        <p:cNvPr id="1" name=""/>
        <p:cNvGrpSpPr/>
        <p:nvPr/>
      </p:nvGrpSpPr>
      <p:grpSpPr>
        <a:xfrm>
          <a:off x="0" y="0"/>
          <a:ext cx="0" cy="0"/>
          <a:chOff x="0" y="0"/>
          <a:chExt cx="0" cy="0"/>
        </a:xfrm>
      </p:grpSpPr>
      <p:pic>
        <p:nvPicPr>
          <p:cNvPr id="5" name="Picture 3">
            <a:extLst>
              <a:ext uri="{FF2B5EF4-FFF2-40B4-BE49-F238E27FC236}">
                <a16:creationId xmlns:a16="http://schemas.microsoft.com/office/drawing/2014/main" id="{6889FA7C-18BC-C542-C681-E162050D7B0D}"/>
              </a:ext>
            </a:extLst>
          </p:cNvPr>
          <p:cNvPicPr>
            <a:picLocks noChangeAspect="1"/>
          </p:cNvPicPr>
          <p:nvPr userDrawn="1"/>
        </p:nvPicPr>
        <p:blipFill rotWithShape="1">
          <a:blip>
            <a:extLst>
              <a:ext uri="{96DAC541-7B7A-43D3-8B79-37D633B846F1}">
                <asvg:svgBlip xmlns:asvg="http://schemas.microsoft.com/office/drawing/2016/SVG/main" r:embed="rId2"/>
              </a:ext>
            </a:extLst>
          </a:blip>
          <a:srcRect l="17865" t="24515" r="15521" b="26999"/>
          <a:stretch/>
        </p:blipFill>
        <p:spPr>
          <a:xfrm>
            <a:off x="2734174" y="181"/>
            <a:ext cx="9457827" cy="6857641"/>
          </a:xfrm>
          <a:prstGeom prst="rect">
            <a:avLst/>
          </a:prstGeom>
        </p:spPr>
      </p:pic>
      <p:sp>
        <p:nvSpPr>
          <p:cNvPr id="13" name="Text Placeholder 60">
            <a:extLst>
              <a:ext uri="{FF2B5EF4-FFF2-40B4-BE49-F238E27FC236}">
                <a16:creationId xmlns:a16="http://schemas.microsoft.com/office/drawing/2014/main" id="{6757FB31-843C-0635-C476-F55D10945435}"/>
              </a:ext>
            </a:extLst>
          </p:cNvPr>
          <p:cNvSpPr txBox="1">
            <a:spLocks/>
          </p:cNvSpPr>
          <p:nvPr/>
        </p:nvSpPr>
        <p:spPr>
          <a:xfrm>
            <a:off x="1149273" y="5700873"/>
            <a:ext cx="1717590" cy="833786"/>
          </a:xfrm>
          <a:prstGeom prst="rect">
            <a:avLst/>
          </a:prstGeom>
        </p:spPr>
        <p:txBody>
          <a:bodyPr vert="horz" wrap="square" lIns="0" tIns="0" rIns="0" bIns="0" rtlCol="0" anchor="t">
            <a:noAutofit/>
          </a:bodyPr>
          <a:lstStyle>
            <a:lvl1pPr marL="0" indent="0" algn="l" defTabSz="865721" rtl="0" eaLnBrk="1" latinLnBrk="0" hangingPunct="1">
              <a:spcBef>
                <a:spcPts val="0"/>
              </a:spcBef>
              <a:spcAft>
                <a:spcPts val="706"/>
              </a:spcAft>
              <a:buFont typeface="Arial" panose="020B0604020202020204" pitchFamily="34" charset="0"/>
              <a:buNone/>
              <a:defRPr sz="706" b="0" kern="1200">
                <a:solidFill>
                  <a:schemeClr val="bg1"/>
                </a:solidFill>
                <a:latin typeface="+mj-lt"/>
                <a:ea typeface="+mn-ea"/>
                <a:cs typeface="+mn-cs"/>
              </a:defRPr>
            </a:lvl1pPr>
            <a:lvl2pPr marL="0" indent="0" algn="l" defTabSz="865721" rtl="0" eaLnBrk="1" latinLnBrk="0" hangingPunct="1">
              <a:spcBef>
                <a:spcPts val="0"/>
              </a:spcBef>
              <a:spcAft>
                <a:spcPts val="529"/>
              </a:spcAft>
              <a:buFont typeface="Arial" panose="020B0604020202020204" pitchFamily="34" charset="0"/>
              <a:buNone/>
              <a:defRPr sz="664" b="0" kern="1200" cap="none" baseline="0">
                <a:solidFill>
                  <a:schemeClr val="bg1"/>
                </a:solidFill>
                <a:latin typeface="+mj-lt"/>
                <a:ea typeface="+mn-ea"/>
                <a:cs typeface="+mn-cs"/>
              </a:defRPr>
            </a:lvl2pPr>
            <a:lvl3pPr marL="1318" indent="0" algn="l" defTabSz="865721" rtl="0" eaLnBrk="1" latinLnBrk="0" hangingPunct="1">
              <a:spcBef>
                <a:spcPts val="0"/>
              </a:spcBef>
              <a:spcAft>
                <a:spcPts val="529"/>
              </a:spcAft>
              <a:buFont typeface="Arial" panose="020B0604020202020204" pitchFamily="34" charset="0"/>
              <a:buNone/>
              <a:defRPr sz="900" kern="1200">
                <a:solidFill>
                  <a:schemeClr val="bg1"/>
                </a:solidFill>
                <a:latin typeface="+mn-lt"/>
                <a:ea typeface="+mn-ea"/>
                <a:cs typeface="+mn-cs"/>
              </a:defRPr>
            </a:lvl3pPr>
            <a:lvl4pPr marL="162009" indent="-162009" algn="l" defTabSz="865721" rtl="0" eaLnBrk="1" latinLnBrk="0" hangingPunct="1">
              <a:spcBef>
                <a:spcPts val="0"/>
              </a:spcBef>
              <a:spcAft>
                <a:spcPts val="529"/>
              </a:spcAft>
              <a:buClr>
                <a:schemeClr val="tx1"/>
              </a:buClr>
              <a:buFont typeface="Wingdings" panose="05000000000000000000" pitchFamily="2" charset="2"/>
              <a:buChar char="§"/>
              <a:defRPr sz="900" kern="1200">
                <a:solidFill>
                  <a:schemeClr val="bg1"/>
                </a:solidFill>
                <a:latin typeface="+mn-lt"/>
                <a:ea typeface="+mn-ea"/>
                <a:cs typeface="+mn-cs"/>
              </a:defRPr>
            </a:lvl4pPr>
            <a:lvl5pPr marL="317664" indent="-155655" algn="l" defTabSz="865721" rtl="0" eaLnBrk="1" latinLnBrk="0" hangingPunct="1">
              <a:spcBef>
                <a:spcPts val="0"/>
              </a:spcBef>
              <a:spcAft>
                <a:spcPts val="529"/>
              </a:spcAft>
              <a:buClr>
                <a:schemeClr val="tx1"/>
              </a:buClr>
              <a:buFont typeface="Segoe UI" panose="020B0502040204020203" pitchFamily="34" charset="0"/>
              <a:buChar char="–"/>
              <a:defRPr sz="900" kern="1200">
                <a:solidFill>
                  <a:schemeClr val="bg1"/>
                </a:solidFill>
                <a:latin typeface="+mn-lt"/>
                <a:ea typeface="+mn-ea"/>
                <a:cs typeface="+mn-cs"/>
              </a:defRPr>
            </a:lvl5pPr>
            <a:lvl6pPr marL="476275" indent="-161094" algn="l" defTabSz="865721" rtl="0" eaLnBrk="1" latinLnBrk="0" hangingPunct="1">
              <a:spcBef>
                <a:spcPts val="0"/>
              </a:spcBef>
              <a:spcAft>
                <a:spcPts val="529"/>
              </a:spcAft>
              <a:buClr>
                <a:schemeClr val="tx1"/>
              </a:buClr>
              <a:buFont typeface="Arial" panose="020B0604020202020204" pitchFamily="34" charset="0"/>
              <a:buChar char="–"/>
              <a:defRPr sz="900" kern="1200">
                <a:solidFill>
                  <a:schemeClr val="tx1"/>
                </a:solidFill>
                <a:latin typeface="+mn-lt"/>
                <a:ea typeface="+mn-ea"/>
                <a:cs typeface="+mn-cs"/>
              </a:defRPr>
            </a:lvl6pPr>
            <a:lvl7pPr marL="637369" indent="-161094" algn="l" defTabSz="865721" rtl="0" eaLnBrk="1" latinLnBrk="0" hangingPunct="1">
              <a:spcBef>
                <a:spcPts val="0"/>
              </a:spcBef>
              <a:spcAft>
                <a:spcPts val="529"/>
              </a:spcAft>
              <a:buClr>
                <a:schemeClr val="tx1"/>
              </a:buClr>
              <a:buFont typeface="Arial" panose="020B0604020202020204" pitchFamily="34" charset="0"/>
              <a:buChar char="–"/>
              <a:defRPr sz="900" kern="1200">
                <a:solidFill>
                  <a:schemeClr val="tx1"/>
                </a:solidFill>
                <a:latin typeface="+mn-lt"/>
                <a:ea typeface="+mn-ea"/>
                <a:cs typeface="+mn-cs"/>
              </a:defRPr>
            </a:lvl7pPr>
            <a:lvl8pPr marL="161094" indent="-161094" algn="l" defTabSz="865721" rtl="0" eaLnBrk="1" latinLnBrk="0" hangingPunct="1">
              <a:spcBef>
                <a:spcPts val="0"/>
              </a:spcBef>
              <a:spcAft>
                <a:spcPts val="529"/>
              </a:spcAft>
              <a:buClr>
                <a:schemeClr val="tx1"/>
              </a:buClr>
              <a:buFont typeface="+mj-lt"/>
              <a:buAutoNum type="arabicPeriod"/>
              <a:defRPr sz="900" kern="1200">
                <a:solidFill>
                  <a:schemeClr val="tx1"/>
                </a:solidFill>
                <a:latin typeface="+mn-lt"/>
                <a:ea typeface="+mn-ea"/>
                <a:cs typeface="+mn-cs"/>
              </a:defRPr>
            </a:lvl8pPr>
            <a:lvl9pPr marL="313781" indent="-152689" algn="l" defTabSz="865721" rtl="0" eaLnBrk="1" latinLnBrk="0" hangingPunct="1">
              <a:spcBef>
                <a:spcPts val="0"/>
              </a:spcBef>
              <a:spcAft>
                <a:spcPts val="529"/>
              </a:spcAft>
              <a:buClr>
                <a:schemeClr val="tx1"/>
              </a:buClr>
              <a:buFont typeface="+mj-lt"/>
              <a:buAutoNum type="alphaLcPeriod"/>
              <a:defRPr sz="900" kern="1200">
                <a:solidFill>
                  <a:schemeClr val="tx1"/>
                </a:solidFill>
                <a:latin typeface="+mn-lt"/>
                <a:ea typeface="+mn-ea"/>
                <a:cs typeface="+mn-cs"/>
              </a:defRPr>
            </a:lvl9pPr>
          </a:lstStyle>
          <a:p>
            <a:pPr>
              <a:lnSpc>
                <a:spcPts val="1047"/>
              </a:lnSpc>
              <a:spcAft>
                <a:spcPts val="0"/>
              </a:spcAft>
            </a:pPr>
            <a:r>
              <a:rPr lang="en-US" sz="706">
                <a:solidFill>
                  <a:schemeClr val="tx1"/>
                </a:solidFill>
                <a:latin typeface="Arial" panose="020B0604020202020204" pitchFamily="34" charset="0"/>
                <a:cs typeface="Arial" panose="020B0604020202020204" pitchFamily="34" charset="0"/>
              </a:rPr>
              <a:t>Alvarez &amp; Marsal Holdings, LLC. All rights reserved. ALVAREZ &amp; MARSAL®, </a:t>
            </a:r>
          </a:p>
          <a:p>
            <a:pPr>
              <a:lnSpc>
                <a:spcPts val="1047"/>
              </a:lnSpc>
              <a:spcAft>
                <a:spcPts val="0"/>
              </a:spcAft>
            </a:pPr>
            <a:r>
              <a:rPr lang="en-US" sz="706">
                <a:solidFill>
                  <a:schemeClr val="tx1"/>
                </a:solidFill>
                <a:latin typeface="Arial" panose="020B0604020202020204" pitchFamily="34" charset="0"/>
                <a:cs typeface="Arial" panose="020B0604020202020204" pitchFamily="34" charset="0"/>
              </a:rPr>
              <a:t>      ® and A&amp;M® are trademarks of Alvarez &amp; Marsal Holdings, LLC.</a:t>
            </a:r>
          </a:p>
          <a:p>
            <a:pPr>
              <a:lnSpc>
                <a:spcPts val="1047"/>
              </a:lnSpc>
              <a:spcAft>
                <a:spcPts val="0"/>
              </a:spcAft>
            </a:pPr>
            <a:endParaRPr lang="en-US" sz="706">
              <a:solidFill>
                <a:schemeClr val="tx1"/>
              </a:solidFill>
              <a:latin typeface="Arial" panose="020B0604020202020204" pitchFamily="34" charset="0"/>
              <a:cs typeface="Arial" panose="020B0604020202020204" pitchFamily="34" charset="0"/>
            </a:endParaRPr>
          </a:p>
          <a:p>
            <a:pPr>
              <a:lnSpc>
                <a:spcPts val="1047"/>
              </a:lnSpc>
              <a:spcAft>
                <a:spcPts val="0"/>
              </a:spcAft>
            </a:pPr>
            <a:r>
              <a:rPr lang="en-US" sz="706">
                <a:solidFill>
                  <a:schemeClr val="tx1"/>
                </a:solidFill>
                <a:latin typeface="Arial" panose="020B0604020202020204" pitchFamily="34" charset="0"/>
                <a:cs typeface="Arial" panose="020B0604020202020204" pitchFamily="34" charset="0"/>
              </a:rPr>
              <a:t>© Copyright 2026</a:t>
            </a:r>
          </a:p>
        </p:txBody>
      </p:sp>
      <p:pic>
        <p:nvPicPr>
          <p:cNvPr id="14" name="Picture 13">
            <a:extLst>
              <a:ext uri="{FF2B5EF4-FFF2-40B4-BE49-F238E27FC236}">
                <a16:creationId xmlns:a16="http://schemas.microsoft.com/office/drawing/2014/main" id="{FAC9C2B4-4CD5-8F98-CE83-AD9FD1128AED}"/>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144259" y="5961393"/>
            <a:ext cx="116383" cy="102896"/>
          </a:xfrm>
          <a:prstGeom prst="rect">
            <a:avLst/>
          </a:prstGeom>
        </p:spPr>
      </p:pic>
      <p:sp>
        <p:nvSpPr>
          <p:cNvPr id="15" name="TextBox 28">
            <a:extLst>
              <a:ext uri="{FF2B5EF4-FFF2-40B4-BE49-F238E27FC236}">
                <a16:creationId xmlns:a16="http://schemas.microsoft.com/office/drawing/2014/main" id="{7EB15492-D39C-AEFF-0C1C-2E826BD551EF}"/>
              </a:ext>
            </a:extLst>
          </p:cNvPr>
          <p:cNvSpPr txBox="1"/>
          <p:nvPr userDrawn="1"/>
        </p:nvSpPr>
        <p:spPr>
          <a:xfrm>
            <a:off x="1127953" y="5275037"/>
            <a:ext cx="2147557" cy="107722"/>
          </a:xfrm>
          <a:prstGeom prst="rect">
            <a:avLst/>
          </a:prstGeom>
        </p:spPr>
        <p:txBody>
          <a:bodyPr vert="horz" wrap="square" lIns="0" tIns="0" rIns="0" bIns="0" rtlCol="0">
            <a:spAutoFit/>
          </a:bodyPr>
          <a:lstStyle/>
          <a:p>
            <a:r>
              <a:rPr lang="en-US" sz="700" i="1">
                <a:solidFill>
                  <a:schemeClr val="tx1"/>
                </a:solidFill>
                <a:latin typeface="Arial" panose="020B0604020202020204" pitchFamily="34" charset="0"/>
                <a:cs typeface="Arial" panose="020B0604020202020204" pitchFamily="34" charset="0"/>
              </a:rPr>
              <a:t>CONFIDENTIAL – NOT FOR DISTRIBUTION</a:t>
            </a:r>
          </a:p>
        </p:txBody>
      </p:sp>
      <p:pic>
        <p:nvPicPr>
          <p:cNvPr id="16" name="Graphic 15">
            <a:extLst>
              <a:ext uri="{FF2B5EF4-FFF2-40B4-BE49-F238E27FC236}">
                <a16:creationId xmlns:a16="http://schemas.microsoft.com/office/drawing/2014/main" id="{D320E1D8-E812-D00F-1B24-2FB741C518FE}"/>
              </a:ext>
            </a:extLst>
          </p:cNvPr>
          <p:cNvPicPr>
            <a:picLocks noChangeAspect="1"/>
          </p:cNvPicPr>
          <p:nvPr userDrawn="1"/>
        </p:nvPicPr>
        <p:blipFill>
          <a:blip>
            <a:extLst>
              <a:ext uri="{96DAC541-7B7A-43D3-8B79-37D633B846F1}">
                <asvg:svgBlip xmlns:asvg="http://schemas.microsoft.com/office/drawing/2016/SVG/main" r:embed="rId4"/>
              </a:ext>
            </a:extLst>
          </a:blip>
          <a:stretch>
            <a:fillRect/>
          </a:stretch>
        </p:blipFill>
        <p:spPr>
          <a:xfrm>
            <a:off x="1135541" y="5021726"/>
            <a:ext cx="1327970" cy="106665"/>
          </a:xfrm>
          <a:prstGeom prst="rect">
            <a:avLst/>
          </a:prstGeom>
        </p:spPr>
      </p:pic>
      <p:cxnSp>
        <p:nvCxnSpPr>
          <p:cNvPr id="17" name="Straight Connector 16">
            <a:extLst>
              <a:ext uri="{FF2B5EF4-FFF2-40B4-BE49-F238E27FC236}">
                <a16:creationId xmlns:a16="http://schemas.microsoft.com/office/drawing/2014/main" id="{54BE01CB-643B-0FAA-D823-1AFF8EEFAB3B}"/>
              </a:ext>
            </a:extLst>
          </p:cNvPr>
          <p:cNvCxnSpPr>
            <a:cxnSpLocks/>
          </p:cNvCxnSpPr>
          <p:nvPr userDrawn="1"/>
        </p:nvCxnSpPr>
        <p:spPr>
          <a:xfrm flipH="1">
            <a:off x="1140228" y="5557660"/>
            <a:ext cx="358140" cy="0"/>
          </a:xfrm>
          <a:prstGeom prst="line">
            <a:avLst/>
          </a:prstGeom>
          <a:ln w="25400">
            <a:solidFill>
              <a:srgbClr val="5E8AB4"/>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18849CBC-985F-C17F-A71C-E0E7436FBAB3}"/>
              </a:ext>
            </a:extLst>
          </p:cNvPr>
          <p:cNvCxnSpPr>
            <a:cxnSpLocks/>
          </p:cNvCxnSpPr>
          <p:nvPr userDrawn="1"/>
        </p:nvCxnSpPr>
        <p:spPr>
          <a:xfrm>
            <a:off x="644480" y="4586514"/>
            <a:ext cx="0" cy="2271486"/>
          </a:xfrm>
          <a:prstGeom prst="line">
            <a:avLst/>
          </a:prstGeom>
        </p:spPr>
        <p:style>
          <a:lnRef idx="1">
            <a:schemeClr val="accent1"/>
          </a:lnRef>
          <a:fillRef idx="0">
            <a:schemeClr val="accent1"/>
          </a:fillRef>
          <a:effectRef idx="0">
            <a:schemeClr val="accent1"/>
          </a:effectRef>
          <a:fontRef idx="minor">
            <a:schemeClr val="tx1"/>
          </a:fontRef>
        </p:style>
      </p:cxnSp>
      <p:pic>
        <p:nvPicPr>
          <p:cNvPr id="10" name="Picture 9">
            <a:extLst>
              <a:ext uri="{FF2B5EF4-FFF2-40B4-BE49-F238E27FC236}">
                <a16:creationId xmlns:a16="http://schemas.microsoft.com/office/drawing/2014/main" id="{B2708946-4D83-5807-9C47-396642833AE9}"/>
              </a:ext>
            </a:extLst>
          </p:cNvPr>
          <p:cNvPicPr>
            <a:picLocks noChangeAspect="1"/>
          </p:cNvPicPr>
          <p:nvPr userDrawn="1"/>
        </p:nvPicPr>
        <p:blipFill>
          <a:blip r:embed="rId5" cstate="screen">
            <a:lum bright="-100000"/>
            <a:extLst>
              <a:ext uri="{28A0092B-C50C-407E-A947-70E740481C1C}">
                <a14:useLocalDpi xmlns:a14="http://schemas.microsoft.com/office/drawing/2010/main"/>
              </a:ext>
            </a:extLst>
          </a:blip>
          <a:stretch>
            <a:fillRect/>
          </a:stretch>
        </p:blipFill>
        <p:spPr>
          <a:xfrm rot="16200000">
            <a:off x="-505155" y="3147383"/>
            <a:ext cx="2315980" cy="99494"/>
          </a:xfrm>
          <a:prstGeom prst="rect">
            <a:avLst/>
          </a:prstGeom>
        </p:spPr>
      </p:pic>
      <p:sp>
        <p:nvSpPr>
          <p:cNvPr id="4" name="Picture Placeholder 24">
            <a:extLst>
              <a:ext uri="{FF2B5EF4-FFF2-40B4-BE49-F238E27FC236}">
                <a16:creationId xmlns:a16="http://schemas.microsoft.com/office/drawing/2014/main" id="{D5F4F36B-4653-79F2-7D84-6945EA2F1D37}"/>
              </a:ext>
            </a:extLst>
          </p:cNvPr>
          <p:cNvSpPr>
            <a:spLocks noGrp="1"/>
          </p:cNvSpPr>
          <p:nvPr>
            <p:ph type="pic" sz="quarter" idx="10" hasCustomPrompt="1"/>
          </p:nvPr>
        </p:nvSpPr>
        <p:spPr>
          <a:xfrm>
            <a:off x="4221460" y="0"/>
            <a:ext cx="7970541" cy="6858000"/>
          </a:xfrm>
          <a:custGeom>
            <a:avLst/>
            <a:gdLst>
              <a:gd name="connsiteX0" fmla="*/ 6911016 w 7970959"/>
              <a:gd name="connsiteY0" fmla="*/ 828675 h 6858000"/>
              <a:gd name="connsiteX1" fmla="*/ 7967569 w 7970959"/>
              <a:gd name="connsiteY1" fmla="*/ 2694352 h 6858000"/>
              <a:gd name="connsiteX2" fmla="*/ 7967569 w 7970959"/>
              <a:gd name="connsiteY2" fmla="*/ 6858000 h 6858000"/>
              <a:gd name="connsiteX3" fmla="*/ 6911016 w 7970959"/>
              <a:gd name="connsiteY3" fmla="*/ 6858000 h 6858000"/>
              <a:gd name="connsiteX4" fmla="*/ 5107212 w 7970959"/>
              <a:gd name="connsiteY4" fmla="*/ 823912 h 6858000"/>
              <a:gd name="connsiteX5" fmla="*/ 5107212 w 7970959"/>
              <a:gd name="connsiteY5" fmla="*/ 6858000 h 6858000"/>
              <a:gd name="connsiteX6" fmla="*/ 4044893 w 7970959"/>
              <a:gd name="connsiteY6" fmla="*/ 6858000 h 6858000"/>
              <a:gd name="connsiteX7" fmla="*/ 4044893 w 7970959"/>
              <a:gd name="connsiteY7" fmla="*/ 2695575 h 6858000"/>
              <a:gd name="connsiteX8" fmla="*/ 7967569 w 7970959"/>
              <a:gd name="connsiteY8" fmla="*/ 0 h 6858000"/>
              <a:gd name="connsiteX9" fmla="*/ 7970959 w 7970959"/>
              <a:gd name="connsiteY9" fmla="*/ 0 h 6858000"/>
              <a:gd name="connsiteX10" fmla="*/ 7970959 w 7970959"/>
              <a:gd name="connsiteY10" fmla="*/ 2700338 h 6858000"/>
              <a:gd name="connsiteX11" fmla="*/ 7967569 w 7970959"/>
              <a:gd name="connsiteY11" fmla="*/ 2694352 h 6858000"/>
              <a:gd name="connsiteX12" fmla="*/ 5511226 w 7970959"/>
              <a:gd name="connsiteY12" fmla="*/ 0 h 6858000"/>
              <a:gd name="connsiteX13" fmla="*/ 6564039 w 7970959"/>
              <a:gd name="connsiteY13" fmla="*/ 0 h 6858000"/>
              <a:gd name="connsiteX14" fmla="*/ 6564039 w 7970959"/>
              <a:gd name="connsiteY14" fmla="*/ 6858000 h 6858000"/>
              <a:gd name="connsiteX15" fmla="*/ 5511226 w 7970959"/>
              <a:gd name="connsiteY15" fmla="*/ 6858000 h 6858000"/>
              <a:gd name="connsiteX16" fmla="*/ 4056776 w 7970959"/>
              <a:gd name="connsiteY16" fmla="*/ 0 h 6858000"/>
              <a:gd name="connsiteX17" fmla="*/ 5216534 w 7970959"/>
              <a:gd name="connsiteY17" fmla="*/ 0 h 6858000"/>
              <a:gd name="connsiteX18" fmla="*/ 1323739 w 7970959"/>
              <a:gd name="connsiteY18" fmla="*/ 6858000 h 6858000"/>
              <a:gd name="connsiteX19" fmla="*/ 0 w 7970959"/>
              <a:gd name="connsiteY1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70959" h="6858000">
                <a:moveTo>
                  <a:pt x="6911016" y="828675"/>
                </a:moveTo>
                <a:lnTo>
                  <a:pt x="7967569" y="2694352"/>
                </a:lnTo>
                <a:lnTo>
                  <a:pt x="7967569" y="6858000"/>
                </a:lnTo>
                <a:lnTo>
                  <a:pt x="6911016" y="6858000"/>
                </a:lnTo>
                <a:close/>
                <a:moveTo>
                  <a:pt x="5107212" y="823912"/>
                </a:moveTo>
                <a:lnTo>
                  <a:pt x="5107212" y="6858000"/>
                </a:lnTo>
                <a:lnTo>
                  <a:pt x="4044893" y="6858000"/>
                </a:lnTo>
                <a:lnTo>
                  <a:pt x="4044893" y="2695575"/>
                </a:lnTo>
                <a:close/>
                <a:moveTo>
                  <a:pt x="7967569" y="0"/>
                </a:moveTo>
                <a:lnTo>
                  <a:pt x="7970959" y="0"/>
                </a:lnTo>
                <a:lnTo>
                  <a:pt x="7970959" y="2700338"/>
                </a:lnTo>
                <a:lnTo>
                  <a:pt x="7967569" y="2694352"/>
                </a:lnTo>
                <a:close/>
                <a:moveTo>
                  <a:pt x="5511226" y="0"/>
                </a:moveTo>
                <a:lnTo>
                  <a:pt x="6564039" y="0"/>
                </a:lnTo>
                <a:lnTo>
                  <a:pt x="6564039" y="6858000"/>
                </a:lnTo>
                <a:lnTo>
                  <a:pt x="5511226" y="6858000"/>
                </a:lnTo>
                <a:close/>
                <a:moveTo>
                  <a:pt x="4056776" y="0"/>
                </a:moveTo>
                <a:lnTo>
                  <a:pt x="5216534" y="0"/>
                </a:lnTo>
                <a:lnTo>
                  <a:pt x="1323739" y="6858000"/>
                </a:lnTo>
                <a:lnTo>
                  <a:pt x="0" y="6858000"/>
                </a:lnTo>
                <a:close/>
              </a:path>
            </a:pathLst>
          </a:custGeom>
          <a:solidFill>
            <a:schemeClr val="tx2">
              <a:lumMod val="20000"/>
              <a:lumOff val="80000"/>
            </a:schemeClr>
          </a:solidFill>
        </p:spPr>
        <p:txBody>
          <a:bodyPr wrap="square" anchor="ctr">
            <a:noAutofit/>
          </a:bodyPr>
          <a:lstStyle>
            <a:lvl1pPr algn="ctr">
              <a:defRPr>
                <a:solidFill>
                  <a:schemeClr val="tx2"/>
                </a:solidFill>
              </a:defRPr>
            </a:lvl1pPr>
          </a:lstStyle>
          <a:p>
            <a:r>
              <a:rPr lang="en-US"/>
              <a:t>Click or drag here to insert image</a:t>
            </a:r>
          </a:p>
        </p:txBody>
      </p:sp>
      <p:pic>
        <p:nvPicPr>
          <p:cNvPr id="6" name="Picture 5">
            <a:extLst>
              <a:ext uri="{FF2B5EF4-FFF2-40B4-BE49-F238E27FC236}">
                <a16:creationId xmlns:a16="http://schemas.microsoft.com/office/drawing/2014/main" id="{B02C59D2-0186-5ABB-A7FB-412AD110FD5B}"/>
              </a:ext>
            </a:extLst>
          </p:cNvPr>
          <p:cNvPicPr>
            <a:picLocks noChangeAspect="1"/>
          </p:cNvPicPr>
          <p:nvPr userDrawn="1"/>
        </p:nvPicPr>
        <p:blipFill rotWithShape="1">
          <a:blip r:embed="rId6">
            <a:extLst>
              <a:ext uri="{28A0092B-C50C-407E-A947-70E740481C1C}">
                <a14:useLocalDpi xmlns:a14="http://schemas.microsoft.com/office/drawing/2010/main"/>
              </a:ext>
            </a:extLst>
          </a:blip>
          <a:srcRect/>
          <a:stretch/>
        </p:blipFill>
        <p:spPr>
          <a:xfrm>
            <a:off x="613094" y="622367"/>
            <a:ext cx="2000580" cy="637437"/>
          </a:xfrm>
          <a:prstGeom prst="rect">
            <a:avLst/>
          </a:prstGeom>
        </p:spPr>
      </p:pic>
    </p:spTree>
    <p:extLst>
      <p:ext uri="{BB962C8B-B14F-4D97-AF65-F5344CB8AC3E}">
        <p14:creationId xmlns:p14="http://schemas.microsoft.com/office/powerpoint/2010/main" val="251414721"/>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userDrawn="1">
  <p:cSld name="Back Cover - Dark">
    <p:spTree>
      <p:nvGrpSpPr>
        <p:cNvPr id="1" name=""/>
        <p:cNvGrpSpPr/>
        <p:nvPr/>
      </p:nvGrpSpPr>
      <p:grpSpPr>
        <a:xfrm>
          <a:off x="0" y="0"/>
          <a:ext cx="0" cy="0"/>
          <a:chOff x="0" y="0"/>
          <a:chExt cx="0" cy="0"/>
        </a:xfrm>
      </p:grpSpPr>
      <p:graphicFrame>
        <p:nvGraphicFramePr>
          <p:cNvPr id="19" name="think-cell data - do not delete" hidden="1">
            <a:extLst>
              <a:ext uri="{FF2B5EF4-FFF2-40B4-BE49-F238E27FC236}">
                <a16:creationId xmlns:a16="http://schemas.microsoft.com/office/drawing/2014/main" id="{BE8B6873-F00A-927C-6C9C-57C95FA7BEE7}"/>
              </a:ext>
            </a:extLst>
          </p:cNvPr>
          <p:cNvGraphicFramePr>
            <a:graphicFrameLocks noChangeAspect="1"/>
          </p:cNvGraphicFramePr>
          <p:nvPr userDrawn="1">
            <p:custDataLst>
              <p:tags r:id="rId1"/>
            </p:custDataLst>
            <p:extLst>
              <p:ext uri="{D42A27DB-BD31-4B8C-83A1-F6EECF244321}">
                <p14:modId xmlns:p14="http://schemas.microsoft.com/office/powerpoint/2010/main" val="740898590"/>
              </p:ext>
            </p:extLst>
          </p:nvPr>
        </p:nvGraphicFramePr>
        <p:xfrm>
          <a:off x="1441" y="1441"/>
          <a:ext cx="1440" cy="1440"/>
        </p:xfrm>
        <a:graphic>
          <a:graphicData uri="http://schemas.openxmlformats.org/presentationml/2006/ole">
            <mc:AlternateContent xmlns:mc="http://schemas.openxmlformats.org/markup-compatibility/2006">
              <mc:Choice xmlns:v="urn:schemas-microsoft-com:vml" Requires="v">
                <p:oleObj name="think-cell Slide" r:id="rId3" imgW="395" imgH="396" progId="TCLayout.ActiveDocument.1">
                  <p:embed/>
                </p:oleObj>
              </mc:Choice>
              <mc:Fallback>
                <p:oleObj name="think-cell Slide" r:id="rId3" imgW="395" imgH="396" progId="TCLayout.ActiveDocument.1">
                  <p:embed/>
                  <p:pic>
                    <p:nvPicPr>
                      <p:cNvPr id="19" name="think-cell data - do not delete" hidden="1">
                        <a:extLst>
                          <a:ext uri="{FF2B5EF4-FFF2-40B4-BE49-F238E27FC236}">
                            <a16:creationId xmlns:a16="http://schemas.microsoft.com/office/drawing/2014/main" id="{BE8B6873-F00A-927C-6C9C-57C95FA7BEE7}"/>
                          </a:ext>
                        </a:extLst>
                      </p:cNvPr>
                      <p:cNvPicPr/>
                      <p:nvPr/>
                    </p:nvPicPr>
                    <p:blipFill>
                      <a:blip r:embed="rId4"/>
                      <a:stretch>
                        <a:fillRect/>
                      </a:stretch>
                    </p:blipFill>
                    <p:spPr>
                      <a:xfrm>
                        <a:off x="1441" y="1441"/>
                        <a:ext cx="1440" cy="1440"/>
                      </a:xfrm>
                      <a:prstGeom prst="rect">
                        <a:avLst/>
                      </a:prstGeom>
                    </p:spPr>
                  </p:pic>
                </p:oleObj>
              </mc:Fallback>
            </mc:AlternateContent>
          </a:graphicData>
        </a:graphic>
      </p:graphicFrame>
      <p:sp>
        <p:nvSpPr>
          <p:cNvPr id="11" name="object 2">
            <a:extLst>
              <a:ext uri="{FF2B5EF4-FFF2-40B4-BE49-F238E27FC236}">
                <a16:creationId xmlns:a16="http://schemas.microsoft.com/office/drawing/2014/main" id="{9C4B9EA2-036F-B281-031C-E68BC635DE7E}"/>
              </a:ext>
            </a:extLst>
          </p:cNvPr>
          <p:cNvSpPr/>
          <p:nvPr userDrawn="1"/>
        </p:nvSpPr>
        <p:spPr>
          <a:xfrm>
            <a:off x="0" y="1"/>
            <a:ext cx="12192000" cy="6858000"/>
          </a:xfrm>
          <a:custGeom>
            <a:avLst/>
            <a:gdLst/>
            <a:ahLst/>
            <a:cxnLst/>
            <a:rect l="l" t="t" r="r" b="b"/>
            <a:pathLst>
              <a:path w="12189460" h="6858000">
                <a:moveTo>
                  <a:pt x="12188952" y="0"/>
                </a:moveTo>
                <a:lnTo>
                  <a:pt x="0" y="0"/>
                </a:lnTo>
                <a:lnTo>
                  <a:pt x="0" y="6858000"/>
                </a:lnTo>
                <a:lnTo>
                  <a:pt x="12188952" y="6858000"/>
                </a:lnTo>
                <a:lnTo>
                  <a:pt x="12188952" y="0"/>
                </a:lnTo>
                <a:close/>
              </a:path>
            </a:pathLst>
          </a:custGeom>
          <a:solidFill>
            <a:srgbClr val="082B48"/>
          </a:solidFill>
        </p:spPr>
        <p:txBody>
          <a:bodyPr wrap="square" lIns="0" tIns="0" rIns="0" bIns="0" rtlCol="0"/>
          <a:lstStyle/>
          <a:p>
            <a:pPr>
              <a:defRPr/>
            </a:pPr>
            <a:endParaRPr sz="1669">
              <a:solidFill>
                <a:srgbClr val="646464"/>
              </a:solidFill>
              <a:latin typeface="Arial"/>
            </a:endParaRPr>
          </a:p>
        </p:txBody>
      </p:sp>
      <p:pic>
        <p:nvPicPr>
          <p:cNvPr id="14" name="A&amp;M standard logo white">
            <a:extLst>
              <a:ext uri="{FF2B5EF4-FFF2-40B4-BE49-F238E27FC236}">
                <a16:creationId xmlns:a16="http://schemas.microsoft.com/office/drawing/2014/main" id="{54455804-0631-B1A0-DEC9-94BA45224095}"/>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9517048" y="4483876"/>
            <a:ext cx="2130718" cy="1884576"/>
          </a:xfrm>
          <a:prstGeom prst="rect">
            <a:avLst/>
          </a:prstGeom>
        </p:spPr>
      </p:pic>
      <p:sp>
        <p:nvSpPr>
          <p:cNvPr id="12" name="Rectangle 11">
            <a:extLst>
              <a:ext uri="{FF2B5EF4-FFF2-40B4-BE49-F238E27FC236}">
                <a16:creationId xmlns:a16="http://schemas.microsoft.com/office/drawing/2014/main" id="{750504F2-7D7F-6A03-AD81-5F20F5CE6333}"/>
              </a:ext>
            </a:extLst>
          </p:cNvPr>
          <p:cNvSpPr/>
          <p:nvPr userDrawn="1"/>
        </p:nvSpPr>
        <p:spPr>
          <a:xfrm>
            <a:off x="544235" y="5915342"/>
            <a:ext cx="5324166" cy="12000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8948" tIns="48948" rIns="48948" bIns="48948" numCol="1" spcCol="0" rtlCol="0" fromWordArt="0" anchor="ctr" anchorCtr="0" forceAA="0" compatLnSpc="1">
            <a:prstTxWarp prst="textNoShape">
              <a:avLst/>
            </a:prstTxWarp>
            <a:noAutofit/>
          </a:bodyPr>
          <a:lstStyle/>
          <a:p>
            <a:pPr marL="1439" algn="l">
              <a:spcAft>
                <a:spcPts val="363"/>
              </a:spcAft>
            </a:pPr>
            <a:r>
              <a:rPr lang="en-US" sz="726">
                <a:solidFill>
                  <a:schemeClr val="bg1"/>
                </a:solidFill>
              </a:rPr>
              <a:t>Alvarez &amp; Marsal Holdings, LLC. All rights reserved. ALVAREZ &amp; MARSAL®,</a:t>
            </a:r>
          </a:p>
        </p:txBody>
      </p:sp>
      <p:sp>
        <p:nvSpPr>
          <p:cNvPr id="13" name="Rectangle 12">
            <a:extLst>
              <a:ext uri="{FF2B5EF4-FFF2-40B4-BE49-F238E27FC236}">
                <a16:creationId xmlns:a16="http://schemas.microsoft.com/office/drawing/2014/main" id="{1A5947E5-B2D8-7AE3-541C-CDBD9929659B}"/>
              </a:ext>
            </a:extLst>
          </p:cNvPr>
          <p:cNvSpPr/>
          <p:nvPr userDrawn="1"/>
        </p:nvSpPr>
        <p:spPr>
          <a:xfrm>
            <a:off x="544235" y="6035352"/>
            <a:ext cx="5324166" cy="12000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8948" tIns="48948" rIns="48948" bIns="48948" numCol="1" spcCol="0" rtlCol="0" fromWordArt="0" anchor="ctr" anchorCtr="0" forceAA="0" compatLnSpc="1">
            <a:prstTxWarp prst="textNoShape">
              <a:avLst/>
            </a:prstTxWarp>
            <a:noAutofit/>
          </a:bodyPr>
          <a:lstStyle/>
          <a:p>
            <a:pPr marL="1439" algn="l">
              <a:spcAft>
                <a:spcPts val="363"/>
              </a:spcAft>
            </a:pPr>
            <a:r>
              <a:rPr lang="en-US" sz="726">
                <a:solidFill>
                  <a:schemeClr val="bg1"/>
                </a:solidFill>
              </a:rPr>
              <a:t>® and A&amp;M® are trademarks of Alvarez &amp; Marsal Holdings, LLC.</a:t>
            </a:r>
          </a:p>
        </p:txBody>
      </p:sp>
      <p:sp>
        <p:nvSpPr>
          <p:cNvPr id="18" name="Rectangle 17">
            <a:extLst>
              <a:ext uri="{FF2B5EF4-FFF2-40B4-BE49-F238E27FC236}">
                <a16:creationId xmlns:a16="http://schemas.microsoft.com/office/drawing/2014/main" id="{ACCBA606-D631-470D-83E2-1E9D1C935389}"/>
              </a:ext>
            </a:extLst>
          </p:cNvPr>
          <p:cNvSpPr/>
          <p:nvPr userDrawn="1"/>
        </p:nvSpPr>
        <p:spPr>
          <a:xfrm>
            <a:off x="544235" y="6248443"/>
            <a:ext cx="5324166" cy="12000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8948" tIns="48948" rIns="48948" bIns="48948" numCol="1" spcCol="0" rtlCol="0" fromWordArt="0" anchor="ctr" anchorCtr="0" forceAA="0" compatLnSpc="1">
            <a:prstTxWarp prst="textNoShape">
              <a:avLst/>
            </a:prstTxWarp>
            <a:noAutofit/>
          </a:bodyPr>
          <a:lstStyle/>
          <a:p>
            <a:pPr marL="1439" algn="l">
              <a:spcAft>
                <a:spcPts val="363"/>
              </a:spcAft>
            </a:pPr>
            <a:r>
              <a:rPr lang="en-US" sz="726">
                <a:solidFill>
                  <a:schemeClr val="bg1"/>
                </a:solidFill>
              </a:rPr>
              <a:t>© Copyright 2026</a:t>
            </a:r>
          </a:p>
        </p:txBody>
      </p:sp>
    </p:spTree>
    <p:extLst>
      <p:ext uri="{BB962C8B-B14F-4D97-AF65-F5344CB8AC3E}">
        <p14:creationId xmlns:p14="http://schemas.microsoft.com/office/powerpoint/2010/main" val="696271063"/>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showMasterSp="0" preserve="1" userDrawn="1">
  <p:cSld name="Back Cover - Dark 2">
    <p:bg>
      <p:bgPr>
        <a:solidFill>
          <a:schemeClr val="bg1"/>
        </a:solidFill>
        <a:effectLst/>
      </p:bgPr>
    </p:bg>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88F3C84C-B5F6-F94F-D74F-E994DE893CAD}"/>
              </a:ext>
            </a:extLst>
          </p:cNvPr>
          <p:cNvGraphicFramePr>
            <a:graphicFrameLocks/>
          </p:cNvGraphicFramePr>
          <p:nvPr userDrawn="1">
            <p:custDataLst>
              <p:tags r:id="rId1"/>
            </p:custDataLst>
            <p:extLst>
              <p:ext uri="{D42A27DB-BD31-4B8C-83A1-F6EECF244321}">
                <p14:modId xmlns:p14="http://schemas.microsoft.com/office/powerpoint/2010/main" val="235876985"/>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4" imgW="359" imgH="360" progId="TCLayout.ActiveDocument.1">
                  <p:embed/>
                </p:oleObj>
              </mc:Choice>
              <mc:Fallback>
                <p:oleObj name="think-cell Slide" r:id="rId4" imgW="359" imgH="360" progId="TCLayout.ActiveDocument.1">
                  <p:embed/>
                  <p:pic>
                    <p:nvPicPr>
                      <p:cNvPr id="8" name="think-cell data - do not delete" hidden="1">
                        <a:extLst>
                          <a:ext uri="{FF2B5EF4-FFF2-40B4-BE49-F238E27FC236}">
                            <a16:creationId xmlns:a16="http://schemas.microsoft.com/office/drawing/2014/main" id="{88F3C84C-B5F6-F94F-D74F-E994DE893CAD}"/>
                          </a:ext>
                        </a:extLst>
                      </p:cNvPr>
                      <p:cNvPicPr/>
                      <p:nvPr/>
                    </p:nvPicPr>
                    <p:blipFill>
                      <a:blip r:embed="rId5"/>
                      <a:stretch>
                        <a:fillRect/>
                      </a:stretch>
                    </p:blipFill>
                    <p:spPr>
                      <a:xfrm>
                        <a:off x="1440" y="1440"/>
                        <a:ext cx="1440" cy="1440"/>
                      </a:xfrm>
                      <a:prstGeom prst="rect">
                        <a:avLst/>
                      </a:prstGeom>
                    </p:spPr>
                  </p:pic>
                </p:oleObj>
              </mc:Fallback>
            </mc:AlternateContent>
          </a:graphicData>
        </a:graphic>
      </p:graphicFrame>
      <p:sp>
        <p:nvSpPr>
          <p:cNvPr id="6" name="Rectangle 5">
            <a:extLst>
              <a:ext uri="{FF2B5EF4-FFF2-40B4-BE49-F238E27FC236}">
                <a16:creationId xmlns:a16="http://schemas.microsoft.com/office/drawing/2014/main" id="{B12B092E-7A5C-0DD2-1558-43E472AF2FC4}"/>
              </a:ext>
            </a:extLst>
          </p:cNvPr>
          <p:cNvSpPr/>
          <p:nvPr userDrawn="1"/>
        </p:nvSpPr>
        <p:spPr>
          <a:xfrm>
            <a:off x="0" y="0"/>
            <a:ext cx="12192000" cy="6858000"/>
          </a:xfrm>
          <a:prstGeom prst="rect">
            <a:avLst/>
          </a:prstGeom>
          <a:solidFill>
            <a:schemeClr val="bg2"/>
          </a:solidFill>
        </p:spPr>
        <p:txBody>
          <a:bodyPr vert="horz" wrap="square" lIns="32650" tIns="32650" rIns="32650" bIns="32650" rtlCol="0" anchor="ctr">
            <a:noAutofit/>
          </a:bodyPr>
          <a:lstStyle/>
          <a:p>
            <a:pPr algn="l" defTabSz="1243904">
              <a:lnSpc>
                <a:spcPct val="120000"/>
              </a:lnSpc>
            </a:pPr>
            <a:endParaRPr lang="en-GB" sz="1814" spc="91">
              <a:solidFill>
                <a:schemeClr val="bg2"/>
              </a:solidFill>
              <a:latin typeface="Arial Nova Cond" panose="020B0506020202020204" pitchFamily="34" charset="0"/>
            </a:endParaRPr>
          </a:p>
        </p:txBody>
      </p:sp>
      <p:sp>
        <p:nvSpPr>
          <p:cNvPr id="13" name="Text Placeholder 60">
            <a:extLst>
              <a:ext uri="{FF2B5EF4-FFF2-40B4-BE49-F238E27FC236}">
                <a16:creationId xmlns:a16="http://schemas.microsoft.com/office/drawing/2014/main" id="{6757FB31-843C-0635-C476-F55D10945435}"/>
              </a:ext>
            </a:extLst>
          </p:cNvPr>
          <p:cNvSpPr txBox="1">
            <a:spLocks/>
          </p:cNvSpPr>
          <p:nvPr/>
        </p:nvSpPr>
        <p:spPr>
          <a:xfrm>
            <a:off x="1149273" y="5700873"/>
            <a:ext cx="1717590" cy="833786"/>
          </a:xfrm>
          <a:prstGeom prst="rect">
            <a:avLst/>
          </a:prstGeom>
        </p:spPr>
        <p:txBody>
          <a:bodyPr vert="horz" wrap="square" lIns="0" tIns="0" rIns="0" bIns="0" rtlCol="0" anchor="t">
            <a:noAutofit/>
          </a:bodyPr>
          <a:lstStyle>
            <a:lvl1pPr marL="0" indent="0" algn="l" defTabSz="865721" rtl="0" eaLnBrk="1" latinLnBrk="0" hangingPunct="1">
              <a:spcBef>
                <a:spcPts val="0"/>
              </a:spcBef>
              <a:spcAft>
                <a:spcPts val="706"/>
              </a:spcAft>
              <a:buFont typeface="Arial" panose="020B0604020202020204" pitchFamily="34" charset="0"/>
              <a:buNone/>
              <a:defRPr sz="706" b="0" kern="1200">
                <a:solidFill>
                  <a:schemeClr val="bg1"/>
                </a:solidFill>
                <a:latin typeface="+mj-lt"/>
                <a:ea typeface="+mn-ea"/>
                <a:cs typeface="+mn-cs"/>
              </a:defRPr>
            </a:lvl1pPr>
            <a:lvl2pPr marL="0" indent="0" algn="l" defTabSz="865721" rtl="0" eaLnBrk="1" latinLnBrk="0" hangingPunct="1">
              <a:spcBef>
                <a:spcPts val="0"/>
              </a:spcBef>
              <a:spcAft>
                <a:spcPts val="529"/>
              </a:spcAft>
              <a:buFont typeface="Arial" panose="020B0604020202020204" pitchFamily="34" charset="0"/>
              <a:buNone/>
              <a:defRPr sz="664" b="0" kern="1200" cap="none" baseline="0">
                <a:solidFill>
                  <a:schemeClr val="bg1"/>
                </a:solidFill>
                <a:latin typeface="+mj-lt"/>
                <a:ea typeface="+mn-ea"/>
                <a:cs typeface="+mn-cs"/>
              </a:defRPr>
            </a:lvl2pPr>
            <a:lvl3pPr marL="1318" indent="0" algn="l" defTabSz="865721" rtl="0" eaLnBrk="1" latinLnBrk="0" hangingPunct="1">
              <a:spcBef>
                <a:spcPts val="0"/>
              </a:spcBef>
              <a:spcAft>
                <a:spcPts val="529"/>
              </a:spcAft>
              <a:buFont typeface="Arial" panose="020B0604020202020204" pitchFamily="34" charset="0"/>
              <a:buNone/>
              <a:defRPr sz="900" kern="1200">
                <a:solidFill>
                  <a:schemeClr val="bg1"/>
                </a:solidFill>
                <a:latin typeface="+mn-lt"/>
                <a:ea typeface="+mn-ea"/>
                <a:cs typeface="+mn-cs"/>
              </a:defRPr>
            </a:lvl3pPr>
            <a:lvl4pPr marL="162009" indent="-162009" algn="l" defTabSz="865721" rtl="0" eaLnBrk="1" latinLnBrk="0" hangingPunct="1">
              <a:spcBef>
                <a:spcPts val="0"/>
              </a:spcBef>
              <a:spcAft>
                <a:spcPts val="529"/>
              </a:spcAft>
              <a:buClr>
                <a:schemeClr val="tx1"/>
              </a:buClr>
              <a:buFont typeface="Wingdings" panose="05000000000000000000" pitchFamily="2" charset="2"/>
              <a:buChar char="§"/>
              <a:defRPr sz="900" kern="1200">
                <a:solidFill>
                  <a:schemeClr val="bg1"/>
                </a:solidFill>
                <a:latin typeface="+mn-lt"/>
                <a:ea typeface="+mn-ea"/>
                <a:cs typeface="+mn-cs"/>
              </a:defRPr>
            </a:lvl4pPr>
            <a:lvl5pPr marL="317664" indent="-155655" algn="l" defTabSz="865721" rtl="0" eaLnBrk="1" latinLnBrk="0" hangingPunct="1">
              <a:spcBef>
                <a:spcPts val="0"/>
              </a:spcBef>
              <a:spcAft>
                <a:spcPts val="529"/>
              </a:spcAft>
              <a:buClr>
                <a:schemeClr val="tx1"/>
              </a:buClr>
              <a:buFont typeface="Segoe UI" panose="020B0502040204020203" pitchFamily="34" charset="0"/>
              <a:buChar char="–"/>
              <a:defRPr sz="900" kern="1200">
                <a:solidFill>
                  <a:schemeClr val="bg1"/>
                </a:solidFill>
                <a:latin typeface="+mn-lt"/>
                <a:ea typeface="+mn-ea"/>
                <a:cs typeface="+mn-cs"/>
              </a:defRPr>
            </a:lvl5pPr>
            <a:lvl6pPr marL="476275" indent="-161094" algn="l" defTabSz="865721" rtl="0" eaLnBrk="1" latinLnBrk="0" hangingPunct="1">
              <a:spcBef>
                <a:spcPts val="0"/>
              </a:spcBef>
              <a:spcAft>
                <a:spcPts val="529"/>
              </a:spcAft>
              <a:buClr>
                <a:schemeClr val="tx1"/>
              </a:buClr>
              <a:buFont typeface="Arial" panose="020B0604020202020204" pitchFamily="34" charset="0"/>
              <a:buChar char="–"/>
              <a:defRPr sz="900" kern="1200">
                <a:solidFill>
                  <a:schemeClr val="tx1"/>
                </a:solidFill>
                <a:latin typeface="+mn-lt"/>
                <a:ea typeface="+mn-ea"/>
                <a:cs typeface="+mn-cs"/>
              </a:defRPr>
            </a:lvl6pPr>
            <a:lvl7pPr marL="637369" indent="-161094" algn="l" defTabSz="865721" rtl="0" eaLnBrk="1" latinLnBrk="0" hangingPunct="1">
              <a:spcBef>
                <a:spcPts val="0"/>
              </a:spcBef>
              <a:spcAft>
                <a:spcPts val="529"/>
              </a:spcAft>
              <a:buClr>
                <a:schemeClr val="tx1"/>
              </a:buClr>
              <a:buFont typeface="Arial" panose="020B0604020202020204" pitchFamily="34" charset="0"/>
              <a:buChar char="–"/>
              <a:defRPr sz="900" kern="1200">
                <a:solidFill>
                  <a:schemeClr val="tx1"/>
                </a:solidFill>
                <a:latin typeface="+mn-lt"/>
                <a:ea typeface="+mn-ea"/>
                <a:cs typeface="+mn-cs"/>
              </a:defRPr>
            </a:lvl7pPr>
            <a:lvl8pPr marL="161094" indent="-161094" algn="l" defTabSz="865721" rtl="0" eaLnBrk="1" latinLnBrk="0" hangingPunct="1">
              <a:spcBef>
                <a:spcPts val="0"/>
              </a:spcBef>
              <a:spcAft>
                <a:spcPts val="529"/>
              </a:spcAft>
              <a:buClr>
                <a:schemeClr val="tx1"/>
              </a:buClr>
              <a:buFont typeface="+mj-lt"/>
              <a:buAutoNum type="arabicPeriod"/>
              <a:defRPr sz="900" kern="1200">
                <a:solidFill>
                  <a:schemeClr val="tx1"/>
                </a:solidFill>
                <a:latin typeface="+mn-lt"/>
                <a:ea typeface="+mn-ea"/>
                <a:cs typeface="+mn-cs"/>
              </a:defRPr>
            </a:lvl8pPr>
            <a:lvl9pPr marL="313781" indent="-152689" algn="l" defTabSz="865721" rtl="0" eaLnBrk="1" latinLnBrk="0" hangingPunct="1">
              <a:spcBef>
                <a:spcPts val="0"/>
              </a:spcBef>
              <a:spcAft>
                <a:spcPts val="529"/>
              </a:spcAft>
              <a:buClr>
                <a:schemeClr val="tx1"/>
              </a:buClr>
              <a:buFont typeface="+mj-lt"/>
              <a:buAutoNum type="alphaLcPeriod"/>
              <a:defRPr sz="900" kern="1200">
                <a:solidFill>
                  <a:schemeClr val="tx1"/>
                </a:solidFill>
                <a:latin typeface="+mn-lt"/>
                <a:ea typeface="+mn-ea"/>
                <a:cs typeface="+mn-cs"/>
              </a:defRPr>
            </a:lvl9pPr>
          </a:lstStyle>
          <a:p>
            <a:pPr>
              <a:lnSpc>
                <a:spcPts val="1047"/>
              </a:lnSpc>
              <a:spcAft>
                <a:spcPts val="0"/>
              </a:spcAft>
            </a:pPr>
            <a:r>
              <a:rPr lang="en-US" sz="706">
                <a:solidFill>
                  <a:schemeClr val="bg1"/>
                </a:solidFill>
                <a:latin typeface="Arial" panose="020B0604020202020204" pitchFamily="34" charset="0"/>
                <a:cs typeface="Arial" panose="020B0604020202020204" pitchFamily="34" charset="0"/>
              </a:rPr>
              <a:t>Alvarez &amp; Marsal Holdings, LLC. All rights reserved. ALVAREZ &amp; MARSAL®, </a:t>
            </a:r>
          </a:p>
          <a:p>
            <a:pPr>
              <a:lnSpc>
                <a:spcPts val="1047"/>
              </a:lnSpc>
              <a:spcAft>
                <a:spcPts val="0"/>
              </a:spcAft>
            </a:pPr>
            <a:r>
              <a:rPr lang="en-US" sz="706">
                <a:solidFill>
                  <a:schemeClr val="bg1"/>
                </a:solidFill>
                <a:latin typeface="Arial" panose="020B0604020202020204" pitchFamily="34" charset="0"/>
                <a:cs typeface="Arial" panose="020B0604020202020204" pitchFamily="34" charset="0"/>
              </a:rPr>
              <a:t>      ® and A&amp;M® are trademarks of Alvarez &amp; Marsal Holdings, LLC.</a:t>
            </a:r>
          </a:p>
          <a:p>
            <a:pPr>
              <a:lnSpc>
                <a:spcPts val="1047"/>
              </a:lnSpc>
              <a:spcAft>
                <a:spcPts val="0"/>
              </a:spcAft>
            </a:pPr>
            <a:endParaRPr lang="en-US" sz="706">
              <a:solidFill>
                <a:schemeClr val="bg1"/>
              </a:solidFill>
              <a:latin typeface="Arial" panose="020B0604020202020204" pitchFamily="34" charset="0"/>
              <a:cs typeface="Arial" panose="020B0604020202020204" pitchFamily="34" charset="0"/>
            </a:endParaRPr>
          </a:p>
          <a:p>
            <a:pPr>
              <a:lnSpc>
                <a:spcPts val="1047"/>
              </a:lnSpc>
              <a:spcAft>
                <a:spcPts val="0"/>
              </a:spcAft>
            </a:pPr>
            <a:r>
              <a:rPr lang="en-US" sz="706">
                <a:solidFill>
                  <a:schemeClr val="bg1"/>
                </a:solidFill>
                <a:latin typeface="Arial" panose="020B0604020202020204" pitchFamily="34" charset="0"/>
                <a:cs typeface="Arial" panose="020B0604020202020204" pitchFamily="34" charset="0"/>
              </a:rPr>
              <a:t>© Copyright 2026</a:t>
            </a:r>
          </a:p>
        </p:txBody>
      </p:sp>
      <p:sp>
        <p:nvSpPr>
          <p:cNvPr id="15" name="TextBox 28">
            <a:extLst>
              <a:ext uri="{FF2B5EF4-FFF2-40B4-BE49-F238E27FC236}">
                <a16:creationId xmlns:a16="http://schemas.microsoft.com/office/drawing/2014/main" id="{7EB15492-D39C-AEFF-0C1C-2E826BD551EF}"/>
              </a:ext>
            </a:extLst>
          </p:cNvPr>
          <p:cNvSpPr txBox="1"/>
          <p:nvPr userDrawn="1"/>
        </p:nvSpPr>
        <p:spPr>
          <a:xfrm>
            <a:off x="1127953" y="5275037"/>
            <a:ext cx="2147557" cy="107722"/>
          </a:xfrm>
          <a:prstGeom prst="rect">
            <a:avLst/>
          </a:prstGeom>
        </p:spPr>
        <p:txBody>
          <a:bodyPr vert="horz" wrap="square" lIns="0" tIns="0" rIns="0" bIns="0" rtlCol="0">
            <a:spAutoFit/>
          </a:bodyPr>
          <a:lstStyle/>
          <a:p>
            <a:r>
              <a:rPr lang="en-US" sz="700" i="1">
                <a:solidFill>
                  <a:schemeClr val="bg1"/>
                </a:solidFill>
                <a:latin typeface="Arial" panose="020B0604020202020204" pitchFamily="34" charset="0"/>
                <a:cs typeface="Arial" panose="020B0604020202020204" pitchFamily="34" charset="0"/>
              </a:rPr>
              <a:t>CONFIDENTIAL – NOT FOR DISTRIBUTION</a:t>
            </a:r>
          </a:p>
        </p:txBody>
      </p:sp>
      <p:pic>
        <p:nvPicPr>
          <p:cNvPr id="16" name="Graphic 15">
            <a:extLst>
              <a:ext uri="{FF2B5EF4-FFF2-40B4-BE49-F238E27FC236}">
                <a16:creationId xmlns:a16="http://schemas.microsoft.com/office/drawing/2014/main" id="{D320E1D8-E812-D00F-1B24-2FB741C518FE}"/>
              </a:ext>
            </a:extLst>
          </p:cNvPr>
          <p:cNvPicPr>
            <a:picLocks noChangeAspect="1"/>
          </p:cNvPicPr>
          <p:nvPr userDrawn="1"/>
        </p:nvPicPr>
        <p:blipFill>
          <a:blip>
            <a:extLst>
              <a:ext uri="{96DAC541-7B7A-43D3-8B79-37D633B846F1}">
                <asvg:svgBlip xmlns:asvg="http://schemas.microsoft.com/office/drawing/2016/SVG/main" r:embed="rId6"/>
              </a:ext>
            </a:extLst>
          </a:blip>
          <a:stretch>
            <a:fillRect/>
          </a:stretch>
        </p:blipFill>
        <p:spPr>
          <a:xfrm>
            <a:off x="1135541" y="5021726"/>
            <a:ext cx="1327970" cy="106665"/>
          </a:xfrm>
          <a:prstGeom prst="rect">
            <a:avLst/>
          </a:prstGeom>
        </p:spPr>
      </p:pic>
      <p:cxnSp>
        <p:nvCxnSpPr>
          <p:cNvPr id="17" name="Straight Connector 16">
            <a:extLst>
              <a:ext uri="{FF2B5EF4-FFF2-40B4-BE49-F238E27FC236}">
                <a16:creationId xmlns:a16="http://schemas.microsoft.com/office/drawing/2014/main" id="{54BE01CB-643B-0FAA-D823-1AFF8EEFAB3B}"/>
              </a:ext>
            </a:extLst>
          </p:cNvPr>
          <p:cNvCxnSpPr>
            <a:cxnSpLocks/>
          </p:cNvCxnSpPr>
          <p:nvPr userDrawn="1"/>
        </p:nvCxnSpPr>
        <p:spPr>
          <a:xfrm flipH="1">
            <a:off x="1140228" y="5557660"/>
            <a:ext cx="358140" cy="0"/>
          </a:xfrm>
          <a:prstGeom prst="line">
            <a:avLst/>
          </a:prstGeom>
          <a:ln w="25400">
            <a:solidFill>
              <a:srgbClr val="5E8AB4"/>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18849CBC-985F-C17F-A71C-E0E7436FBAB3}"/>
              </a:ext>
            </a:extLst>
          </p:cNvPr>
          <p:cNvCxnSpPr>
            <a:cxnSpLocks/>
          </p:cNvCxnSpPr>
          <p:nvPr userDrawn="1"/>
        </p:nvCxnSpPr>
        <p:spPr>
          <a:xfrm>
            <a:off x="644480" y="4586514"/>
            <a:ext cx="0" cy="2271486"/>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Picture Placeholder 24">
            <a:extLst>
              <a:ext uri="{FF2B5EF4-FFF2-40B4-BE49-F238E27FC236}">
                <a16:creationId xmlns:a16="http://schemas.microsoft.com/office/drawing/2014/main" id="{D5F4F36B-4653-79F2-7D84-6945EA2F1D37}"/>
              </a:ext>
            </a:extLst>
          </p:cNvPr>
          <p:cNvSpPr>
            <a:spLocks noGrp="1"/>
          </p:cNvSpPr>
          <p:nvPr>
            <p:ph type="pic" sz="quarter" idx="10" hasCustomPrompt="1"/>
          </p:nvPr>
        </p:nvSpPr>
        <p:spPr>
          <a:xfrm>
            <a:off x="4221460" y="0"/>
            <a:ext cx="7970541" cy="6858000"/>
          </a:xfrm>
          <a:custGeom>
            <a:avLst/>
            <a:gdLst>
              <a:gd name="connsiteX0" fmla="*/ 6911016 w 7970959"/>
              <a:gd name="connsiteY0" fmla="*/ 828675 h 6858000"/>
              <a:gd name="connsiteX1" fmla="*/ 7967569 w 7970959"/>
              <a:gd name="connsiteY1" fmla="*/ 2694352 h 6858000"/>
              <a:gd name="connsiteX2" fmla="*/ 7967569 w 7970959"/>
              <a:gd name="connsiteY2" fmla="*/ 6858000 h 6858000"/>
              <a:gd name="connsiteX3" fmla="*/ 6911016 w 7970959"/>
              <a:gd name="connsiteY3" fmla="*/ 6858000 h 6858000"/>
              <a:gd name="connsiteX4" fmla="*/ 5107212 w 7970959"/>
              <a:gd name="connsiteY4" fmla="*/ 823912 h 6858000"/>
              <a:gd name="connsiteX5" fmla="*/ 5107212 w 7970959"/>
              <a:gd name="connsiteY5" fmla="*/ 6858000 h 6858000"/>
              <a:gd name="connsiteX6" fmla="*/ 4044893 w 7970959"/>
              <a:gd name="connsiteY6" fmla="*/ 6858000 h 6858000"/>
              <a:gd name="connsiteX7" fmla="*/ 4044893 w 7970959"/>
              <a:gd name="connsiteY7" fmla="*/ 2695575 h 6858000"/>
              <a:gd name="connsiteX8" fmla="*/ 7967569 w 7970959"/>
              <a:gd name="connsiteY8" fmla="*/ 0 h 6858000"/>
              <a:gd name="connsiteX9" fmla="*/ 7970959 w 7970959"/>
              <a:gd name="connsiteY9" fmla="*/ 0 h 6858000"/>
              <a:gd name="connsiteX10" fmla="*/ 7970959 w 7970959"/>
              <a:gd name="connsiteY10" fmla="*/ 2700338 h 6858000"/>
              <a:gd name="connsiteX11" fmla="*/ 7967569 w 7970959"/>
              <a:gd name="connsiteY11" fmla="*/ 2694352 h 6858000"/>
              <a:gd name="connsiteX12" fmla="*/ 5511226 w 7970959"/>
              <a:gd name="connsiteY12" fmla="*/ 0 h 6858000"/>
              <a:gd name="connsiteX13" fmla="*/ 6564039 w 7970959"/>
              <a:gd name="connsiteY13" fmla="*/ 0 h 6858000"/>
              <a:gd name="connsiteX14" fmla="*/ 6564039 w 7970959"/>
              <a:gd name="connsiteY14" fmla="*/ 6858000 h 6858000"/>
              <a:gd name="connsiteX15" fmla="*/ 5511226 w 7970959"/>
              <a:gd name="connsiteY15" fmla="*/ 6858000 h 6858000"/>
              <a:gd name="connsiteX16" fmla="*/ 4056776 w 7970959"/>
              <a:gd name="connsiteY16" fmla="*/ 0 h 6858000"/>
              <a:gd name="connsiteX17" fmla="*/ 5216534 w 7970959"/>
              <a:gd name="connsiteY17" fmla="*/ 0 h 6858000"/>
              <a:gd name="connsiteX18" fmla="*/ 1323739 w 7970959"/>
              <a:gd name="connsiteY18" fmla="*/ 6858000 h 6858000"/>
              <a:gd name="connsiteX19" fmla="*/ 0 w 7970959"/>
              <a:gd name="connsiteY1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70959" h="6858000">
                <a:moveTo>
                  <a:pt x="6911016" y="828675"/>
                </a:moveTo>
                <a:lnTo>
                  <a:pt x="7967569" y="2694352"/>
                </a:lnTo>
                <a:lnTo>
                  <a:pt x="7967569" y="6858000"/>
                </a:lnTo>
                <a:lnTo>
                  <a:pt x="6911016" y="6858000"/>
                </a:lnTo>
                <a:close/>
                <a:moveTo>
                  <a:pt x="5107212" y="823912"/>
                </a:moveTo>
                <a:lnTo>
                  <a:pt x="5107212" y="6858000"/>
                </a:lnTo>
                <a:lnTo>
                  <a:pt x="4044893" y="6858000"/>
                </a:lnTo>
                <a:lnTo>
                  <a:pt x="4044893" y="2695575"/>
                </a:lnTo>
                <a:close/>
                <a:moveTo>
                  <a:pt x="7967569" y="0"/>
                </a:moveTo>
                <a:lnTo>
                  <a:pt x="7970959" y="0"/>
                </a:lnTo>
                <a:lnTo>
                  <a:pt x="7970959" y="2700338"/>
                </a:lnTo>
                <a:lnTo>
                  <a:pt x="7967569" y="2694352"/>
                </a:lnTo>
                <a:close/>
                <a:moveTo>
                  <a:pt x="5511226" y="0"/>
                </a:moveTo>
                <a:lnTo>
                  <a:pt x="6564039" y="0"/>
                </a:lnTo>
                <a:lnTo>
                  <a:pt x="6564039" y="6858000"/>
                </a:lnTo>
                <a:lnTo>
                  <a:pt x="5511226" y="6858000"/>
                </a:lnTo>
                <a:close/>
                <a:moveTo>
                  <a:pt x="4056776" y="0"/>
                </a:moveTo>
                <a:lnTo>
                  <a:pt x="5216534" y="0"/>
                </a:lnTo>
                <a:lnTo>
                  <a:pt x="1323739" y="6858000"/>
                </a:lnTo>
                <a:lnTo>
                  <a:pt x="0" y="6858000"/>
                </a:lnTo>
                <a:close/>
              </a:path>
            </a:pathLst>
          </a:custGeom>
          <a:solidFill>
            <a:schemeClr val="tx2"/>
          </a:solidFill>
        </p:spPr>
        <p:txBody>
          <a:bodyPr wrap="square" anchor="ctr">
            <a:noAutofit/>
          </a:bodyPr>
          <a:lstStyle>
            <a:lvl1pPr algn="ctr">
              <a:defRPr>
                <a:solidFill>
                  <a:schemeClr val="tx2"/>
                </a:solidFill>
              </a:defRPr>
            </a:lvl1pPr>
          </a:lstStyle>
          <a:p>
            <a:r>
              <a:rPr lang="en-US"/>
              <a:t>Click or drag here to insert image</a:t>
            </a:r>
          </a:p>
        </p:txBody>
      </p:sp>
      <p:pic>
        <p:nvPicPr>
          <p:cNvPr id="10" name="Pic">
            <a:extLst>
              <a:ext uri="{FF2B5EF4-FFF2-40B4-BE49-F238E27FC236}">
                <a16:creationId xmlns:a16="http://schemas.microsoft.com/office/drawing/2014/main" id="{069680D6-653F-3B0B-EFC5-B6CE7AFD550E}"/>
              </a:ext>
            </a:extLst>
          </p:cNvPr>
          <p:cNvPicPr>
            <a:picLocks/>
          </p:cNvPicPr>
          <p:nvPr userDrawn="1">
            <p:custDataLst>
              <p:tags r:id="rId2"/>
            </p:custDataLst>
          </p:nvPr>
        </p:nvPicPr>
        <p:blipFill>
          <a:blip r:embed="rId7">
            <a:alphaModFix amt="20000"/>
            <a:extLst>
              <a:ext uri="{BEBA8EAE-BF5A-486C-A8C5-ECC9F3942E4B}">
                <a14:imgProps xmlns:a14="http://schemas.microsoft.com/office/drawing/2010/main">
                  <a14:imgLayer/>
                </a14:imgProps>
              </a:ext>
              <a:ext uri="{6F801314-5768-4EAC-8CED-0F2297F94238}"/>
            </a:extLst>
          </a:blip>
          <a:srcRect t="5002" b="5002"/>
          <a:stretch>
            <a:fillRect/>
          </a:stretch>
        </p:blipFill>
        <p:spPr bwMode="auto">
          <a:xfrm>
            <a:off x="0" y="0"/>
            <a:ext cx="12192000" cy="6858000"/>
          </a:xfrm>
          <a:prstGeom prst="rect">
            <a:avLst/>
          </a:prstGeom>
          <a:noFill/>
          <a:ln>
            <a:noFill/>
          </a:ln>
          <a:effectLst/>
          <a:extLst>
            <a:ext uri="{909E8E84-426E-40DD-AFC4-6F175D3DCCD1}">
              <a14:hiddenFill xmlns:a14="http://schemas.microsoft.com/office/drawing/2010/main">
                <a:solidFill>
                  <a:scrgbClr r="0" g="0" b="0"/>
                </a:solidFill>
              </a14:hiddenFill>
            </a:ext>
          </a:extLst>
        </p:spPr>
      </p:pic>
      <p:pic>
        <p:nvPicPr>
          <p:cNvPr id="2" name="Imagem 6" descr="Texto&#10;&#10;Descrição gerada automaticamente">
            <a:extLst>
              <a:ext uri="{FF2B5EF4-FFF2-40B4-BE49-F238E27FC236}">
                <a16:creationId xmlns:a16="http://schemas.microsoft.com/office/drawing/2014/main" id="{FDFDD8EE-C8B8-E0F7-2C27-3936D84D7EC8}"/>
              </a:ext>
            </a:extLst>
          </p:cNvPr>
          <p:cNvPicPr>
            <a:picLocks noChangeAspect="1"/>
          </p:cNvPicPr>
          <p:nvPr userDrawn="1"/>
        </p:nvPicPr>
        <p:blipFill>
          <a:blip r:embed="rId8">
            <a:extLst>
              <a:ext uri="{28A0092B-C50C-407E-A947-70E740481C1C}">
                <a14:useLocalDpi xmlns:a14="http://schemas.microsoft.com/office/drawing/2010/main"/>
              </a:ext>
            </a:extLst>
          </a:blip>
          <a:stretch>
            <a:fillRect/>
          </a:stretch>
        </p:blipFill>
        <p:spPr>
          <a:xfrm>
            <a:off x="613094" y="622367"/>
            <a:ext cx="2000580" cy="637437"/>
          </a:xfrm>
          <a:prstGeom prst="rect">
            <a:avLst/>
          </a:prstGeom>
        </p:spPr>
      </p:pic>
      <p:pic>
        <p:nvPicPr>
          <p:cNvPr id="3" name="Picture 2">
            <a:extLst>
              <a:ext uri="{FF2B5EF4-FFF2-40B4-BE49-F238E27FC236}">
                <a16:creationId xmlns:a16="http://schemas.microsoft.com/office/drawing/2014/main" id="{36F538EC-64CE-2273-B60C-52F4F904CCE9}"/>
              </a:ext>
            </a:extLst>
          </p:cNvPr>
          <p:cNvPicPr>
            <a:picLocks noChangeAspect="1"/>
          </p:cNvPicPr>
          <p:nvPr userDrawn="1"/>
        </p:nvPicPr>
        <p:blipFill>
          <a:blip r:embed="rId9" cstate="screen">
            <a:lum bright="100000"/>
            <a:extLst>
              <a:ext uri="{28A0092B-C50C-407E-A947-70E740481C1C}">
                <a14:useLocalDpi xmlns:a14="http://schemas.microsoft.com/office/drawing/2010/main"/>
              </a:ext>
            </a:extLst>
          </a:blip>
          <a:stretch>
            <a:fillRect/>
          </a:stretch>
        </p:blipFill>
        <p:spPr>
          <a:xfrm rot="16200000">
            <a:off x="-505155" y="3147383"/>
            <a:ext cx="2315980" cy="99494"/>
          </a:xfrm>
          <a:prstGeom prst="rect">
            <a:avLst/>
          </a:prstGeom>
        </p:spPr>
      </p:pic>
      <p:pic>
        <p:nvPicPr>
          <p:cNvPr id="7" name="A&amp;M standard logo white">
            <a:extLst>
              <a:ext uri="{FF2B5EF4-FFF2-40B4-BE49-F238E27FC236}">
                <a16:creationId xmlns:a16="http://schemas.microsoft.com/office/drawing/2014/main" id="{E9F7BD2F-D519-3A6C-BD0B-61922F2AFB9C}"/>
              </a:ext>
            </a:extLst>
          </p:cNvPr>
          <p:cNvPicPr>
            <a:picLocks noChangeAspect="1"/>
          </p:cNvPicPr>
          <p:nvPr userDrawn="1"/>
        </p:nvPicPr>
        <p:blipFill>
          <a:blip r:embed="rId10" cstate="screen">
            <a:extLst>
              <a:ext uri="{28A0092B-C50C-407E-A947-70E740481C1C}">
                <a14:useLocalDpi xmlns:a14="http://schemas.microsoft.com/office/drawing/2010/main"/>
              </a:ext>
            </a:extLst>
          </a:blip>
          <a:stretch>
            <a:fillRect/>
          </a:stretch>
        </p:blipFill>
        <p:spPr>
          <a:xfrm>
            <a:off x="1144259" y="5961393"/>
            <a:ext cx="116335" cy="102896"/>
          </a:xfrm>
          <a:prstGeom prst="rect">
            <a:avLst/>
          </a:prstGeom>
        </p:spPr>
      </p:pic>
    </p:spTree>
    <p:extLst>
      <p:ext uri="{BB962C8B-B14F-4D97-AF65-F5344CB8AC3E}">
        <p14:creationId xmlns:p14="http://schemas.microsoft.com/office/powerpoint/2010/main" val="2711825026"/>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1x Title Only">
    <p:spTree>
      <p:nvGrpSpPr>
        <p:cNvPr id="1" name=""/>
        <p:cNvGrpSpPr/>
        <p:nvPr/>
      </p:nvGrpSpPr>
      <p:grpSpPr>
        <a:xfrm>
          <a:off x="0" y="0"/>
          <a:ext cx="0" cy="0"/>
          <a:chOff x="0" y="0"/>
          <a:chExt cx="0" cy="0"/>
        </a:xfrm>
      </p:grpSpPr>
      <p:graphicFrame>
        <p:nvGraphicFramePr>
          <p:cNvPr id="11" name="think-cell data - do not delete" hidden="1">
            <a:extLst>
              <a:ext uri="{FF2B5EF4-FFF2-40B4-BE49-F238E27FC236}">
                <a16:creationId xmlns:a16="http://schemas.microsoft.com/office/drawing/2014/main" id="{BEA1C7AF-0E6B-5AAB-FB0E-1D872D93F198}"/>
              </a:ext>
            </a:extLst>
          </p:cNvPr>
          <p:cNvGraphicFramePr>
            <a:graphicFrameLocks/>
          </p:cNvGraphicFramePr>
          <p:nvPr userDrawn="1">
            <p:custDataLst>
              <p:tags r:id="rId1"/>
            </p:custDataLst>
            <p:extLst>
              <p:ext uri="{D42A27DB-BD31-4B8C-83A1-F6EECF244321}">
                <p14:modId xmlns:p14="http://schemas.microsoft.com/office/powerpoint/2010/main" val="1359428163"/>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11" name="think-cell data - do not delete" hidden="1">
                        <a:extLst>
                          <a:ext uri="{FF2B5EF4-FFF2-40B4-BE49-F238E27FC236}">
                            <a16:creationId xmlns:a16="http://schemas.microsoft.com/office/drawing/2014/main" id="{BEA1C7AF-0E6B-5AAB-FB0E-1D872D93F198}"/>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0F2839B3-419F-C84B-F775-7875FBC1AAF7}"/>
              </a:ext>
            </a:extLst>
          </p:cNvPr>
          <p:cNvSpPr>
            <a:spLocks noGrp="1"/>
          </p:cNvSpPr>
          <p:nvPr>
            <p:ph type="title" hasCustomPrompt="1"/>
          </p:nvPr>
        </p:nvSpPr>
        <p:spPr>
          <a:xfrm>
            <a:off x="575909" y="914305"/>
            <a:ext cx="10930759" cy="804278"/>
          </a:xfrm>
          <a:prstGeom prst="rect">
            <a:avLst/>
          </a:prstGeom>
        </p:spPr>
        <p:txBody>
          <a:bodyPr vert="horz" lIns="0" tIns="0" rIns="0" bIns="0"/>
          <a:lstStyle>
            <a:lvl1pPr>
              <a:defRPr b="1"/>
            </a:lvl1pPr>
          </a:lstStyle>
          <a:p>
            <a:r>
              <a:rPr lang="en-US"/>
              <a:t>Action title // Key Takeaways (1-2 Lines)</a:t>
            </a:r>
            <a:endParaRPr lang="en-GB"/>
          </a:p>
        </p:txBody>
      </p:sp>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2816197" y="6366853"/>
            <a:ext cx="8690471"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3" name="Text Placeholder 10">
            <a:extLst>
              <a:ext uri="{FF2B5EF4-FFF2-40B4-BE49-F238E27FC236}">
                <a16:creationId xmlns:a16="http://schemas.microsoft.com/office/drawing/2014/main" id="{C6287BC5-3E4E-F7F4-D62B-BD31A19BC1E1}"/>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Tree>
    <p:extLst>
      <p:ext uri="{BB962C8B-B14F-4D97-AF65-F5344CB8AC3E}">
        <p14:creationId xmlns:p14="http://schemas.microsoft.com/office/powerpoint/2010/main" val="3322263218"/>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Covering Letter">
    <p:spTree>
      <p:nvGrpSpPr>
        <p:cNvPr id="1" name=""/>
        <p:cNvGrpSpPr/>
        <p:nvPr/>
      </p:nvGrpSpPr>
      <p:grpSpPr>
        <a:xfrm>
          <a:off x="0" y="0"/>
          <a:ext cx="0" cy="0"/>
          <a:chOff x="0" y="0"/>
          <a:chExt cx="0" cy="0"/>
        </a:xfrm>
      </p:grpSpPr>
      <p:graphicFrame>
        <p:nvGraphicFramePr>
          <p:cNvPr id="6" name="think-cell data - do not delete" hidden="1">
            <a:extLst>
              <a:ext uri="{FF2B5EF4-FFF2-40B4-BE49-F238E27FC236}">
                <a16:creationId xmlns:a16="http://schemas.microsoft.com/office/drawing/2014/main" id="{CBE0F6CE-E0A4-8785-9C5D-B49EF131D2AC}"/>
              </a:ext>
            </a:extLst>
          </p:cNvPr>
          <p:cNvGraphicFramePr>
            <a:graphicFrameLocks/>
          </p:cNvGraphicFramePr>
          <p:nvPr userDrawn="1">
            <p:custDataLst>
              <p:tags r:id="rId1"/>
            </p:custDataLst>
            <p:extLst>
              <p:ext uri="{D42A27DB-BD31-4B8C-83A1-F6EECF244321}">
                <p14:modId xmlns:p14="http://schemas.microsoft.com/office/powerpoint/2010/main" val="1271555715"/>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6" name="think-cell data - do not delete" hidden="1">
                        <a:extLst>
                          <a:ext uri="{FF2B5EF4-FFF2-40B4-BE49-F238E27FC236}">
                            <a16:creationId xmlns:a16="http://schemas.microsoft.com/office/drawing/2014/main" id="{CBE0F6CE-E0A4-8785-9C5D-B49EF131D2AC}"/>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0F2839B3-419F-C84B-F775-7875FBC1AAF7}"/>
              </a:ext>
            </a:extLst>
          </p:cNvPr>
          <p:cNvSpPr>
            <a:spLocks noGrp="1"/>
          </p:cNvSpPr>
          <p:nvPr>
            <p:ph type="title" hasCustomPrompt="1"/>
          </p:nvPr>
        </p:nvSpPr>
        <p:spPr>
          <a:xfrm>
            <a:off x="575909" y="914305"/>
            <a:ext cx="10930759" cy="804278"/>
          </a:xfrm>
          <a:prstGeom prst="rect">
            <a:avLst/>
          </a:prstGeom>
        </p:spPr>
        <p:txBody>
          <a:bodyPr vert="horz" lIns="0" tIns="0" rIns="0" bIns="0"/>
          <a:lstStyle>
            <a:lvl1pPr>
              <a:defRPr b="1"/>
            </a:lvl1pPr>
          </a:lstStyle>
          <a:p>
            <a:r>
              <a:rPr lang="en-US"/>
              <a:t>Covering Letter</a:t>
            </a:r>
            <a:endParaRPr lang="en-GB"/>
          </a:p>
        </p:txBody>
      </p:sp>
      <p:sp>
        <p:nvSpPr>
          <p:cNvPr id="17" name="Espaço Reservado para Texto 9">
            <a:extLst>
              <a:ext uri="{FF2B5EF4-FFF2-40B4-BE49-F238E27FC236}">
                <a16:creationId xmlns:a16="http://schemas.microsoft.com/office/drawing/2014/main" id="{F80FFB71-6211-5AF6-F179-232DBE1A50B5}"/>
              </a:ext>
            </a:extLst>
          </p:cNvPr>
          <p:cNvSpPr>
            <a:spLocks noGrp="1"/>
          </p:cNvSpPr>
          <p:nvPr>
            <p:ph type="body" sz="quarter" idx="30" hasCustomPrompt="1"/>
          </p:nvPr>
        </p:nvSpPr>
        <p:spPr>
          <a:xfrm>
            <a:off x="9301758" y="4138924"/>
            <a:ext cx="2204910" cy="302588"/>
          </a:xfrm>
          <a:prstGeom prst="rect">
            <a:avLst/>
          </a:prstGeom>
        </p:spPr>
        <p:txBody>
          <a:bodyPr lIns="0" tIns="0" rIns="0" bIns="0" anchor="ctr"/>
          <a:lstStyle>
            <a:lvl1pPr>
              <a:defRPr sz="1451" b="1">
                <a:latin typeface="Arial Nova" panose="020B0504020202020204" pitchFamily="34" charset="0"/>
              </a:defRPr>
            </a:lvl1pPr>
            <a:lvl2pPr>
              <a:defRPr sz="1807"/>
            </a:lvl2pPr>
            <a:lvl3pPr>
              <a:defRPr sz="1807"/>
            </a:lvl3pPr>
            <a:lvl4pPr>
              <a:defRPr sz="1807"/>
            </a:lvl4pPr>
            <a:lvl5pPr>
              <a:defRPr sz="1807"/>
            </a:lvl5pPr>
            <a:lvl6pPr>
              <a:defRPr sz="1807"/>
            </a:lvl6pPr>
            <a:lvl7pPr>
              <a:defRPr sz="1807"/>
            </a:lvl7pPr>
            <a:lvl8pPr>
              <a:defRPr sz="1807"/>
            </a:lvl8pPr>
            <a:lvl9pPr>
              <a:defRPr sz="1807"/>
            </a:lvl9pPr>
          </a:lstStyle>
          <a:p>
            <a:pPr lvl="0"/>
            <a:r>
              <a:rPr lang="pt-BR"/>
              <a:t>Contact</a:t>
            </a:r>
          </a:p>
        </p:txBody>
      </p:sp>
      <p:sp>
        <p:nvSpPr>
          <p:cNvPr id="18" name="Text Placeholder 32">
            <a:extLst>
              <a:ext uri="{FF2B5EF4-FFF2-40B4-BE49-F238E27FC236}">
                <a16:creationId xmlns:a16="http://schemas.microsoft.com/office/drawing/2014/main" id="{B345440F-037C-1E8A-0E7F-40D9B3D3DE0E}"/>
              </a:ext>
            </a:extLst>
          </p:cNvPr>
          <p:cNvSpPr>
            <a:spLocks noGrp="1"/>
          </p:cNvSpPr>
          <p:nvPr>
            <p:ph type="body" sz="quarter" idx="32" hasCustomPrompt="1"/>
          </p:nvPr>
        </p:nvSpPr>
        <p:spPr>
          <a:xfrm>
            <a:off x="9301303" y="4537419"/>
            <a:ext cx="2204910" cy="212620"/>
          </a:xfrm>
          <a:prstGeom prst="rect">
            <a:avLst/>
          </a:prstGeom>
        </p:spPr>
        <p:txBody>
          <a:bodyPr/>
          <a:lstStyle>
            <a:lvl1pPr>
              <a:defRPr sz="1088">
                <a:solidFill>
                  <a:schemeClr val="accent1"/>
                </a:solidFill>
              </a:defRPr>
            </a:lvl1pPr>
          </a:lstStyle>
          <a:p>
            <a:pPr lvl="0"/>
            <a:r>
              <a:rPr lang="en-GB"/>
              <a:t>[Email]</a:t>
            </a:r>
          </a:p>
        </p:txBody>
      </p:sp>
      <p:sp>
        <p:nvSpPr>
          <p:cNvPr id="20" name="Text Placeholder 32">
            <a:extLst>
              <a:ext uri="{FF2B5EF4-FFF2-40B4-BE49-F238E27FC236}">
                <a16:creationId xmlns:a16="http://schemas.microsoft.com/office/drawing/2014/main" id="{67AF4147-2534-C2E1-3DC2-53EC0D30D846}"/>
              </a:ext>
            </a:extLst>
          </p:cNvPr>
          <p:cNvSpPr>
            <a:spLocks noGrp="1"/>
          </p:cNvSpPr>
          <p:nvPr>
            <p:ph type="body" sz="quarter" idx="33" hasCustomPrompt="1"/>
          </p:nvPr>
        </p:nvSpPr>
        <p:spPr>
          <a:xfrm>
            <a:off x="9301303" y="4845945"/>
            <a:ext cx="2204910" cy="212620"/>
          </a:xfrm>
          <a:prstGeom prst="rect">
            <a:avLst/>
          </a:prstGeom>
        </p:spPr>
        <p:txBody>
          <a:bodyPr/>
          <a:lstStyle>
            <a:lvl1pPr>
              <a:defRPr sz="1088">
                <a:solidFill>
                  <a:schemeClr val="accent1"/>
                </a:solidFill>
              </a:defRPr>
            </a:lvl1pPr>
          </a:lstStyle>
          <a:p>
            <a:pPr lvl="0"/>
            <a:r>
              <a:rPr lang="en-GB"/>
              <a:t>+44 (0) 000 000 000</a:t>
            </a:r>
          </a:p>
        </p:txBody>
      </p:sp>
      <p:sp>
        <p:nvSpPr>
          <p:cNvPr id="22" name="Text Placeholder 32">
            <a:extLst>
              <a:ext uri="{FF2B5EF4-FFF2-40B4-BE49-F238E27FC236}">
                <a16:creationId xmlns:a16="http://schemas.microsoft.com/office/drawing/2014/main" id="{0D510F36-C961-3E43-5D4C-F78D77DDE18F}"/>
              </a:ext>
            </a:extLst>
          </p:cNvPr>
          <p:cNvSpPr>
            <a:spLocks noGrp="1"/>
          </p:cNvSpPr>
          <p:nvPr>
            <p:ph type="body" sz="quarter" idx="34" hasCustomPrompt="1"/>
          </p:nvPr>
        </p:nvSpPr>
        <p:spPr>
          <a:xfrm>
            <a:off x="9301303" y="5154472"/>
            <a:ext cx="2204910" cy="212620"/>
          </a:xfrm>
          <a:prstGeom prst="rect">
            <a:avLst/>
          </a:prstGeom>
        </p:spPr>
        <p:txBody>
          <a:bodyPr/>
          <a:lstStyle>
            <a:lvl1pPr>
              <a:defRPr sz="1088">
                <a:solidFill>
                  <a:schemeClr val="accent1"/>
                </a:solidFill>
              </a:defRPr>
            </a:lvl1pPr>
          </a:lstStyle>
          <a:p>
            <a:pPr lvl="0"/>
            <a:r>
              <a:rPr lang="en-GB"/>
              <a:t>[Address]</a:t>
            </a:r>
          </a:p>
        </p:txBody>
      </p:sp>
      <p:sp>
        <p:nvSpPr>
          <p:cNvPr id="24" name="Text Placeholder 39">
            <a:extLst>
              <a:ext uri="{FF2B5EF4-FFF2-40B4-BE49-F238E27FC236}">
                <a16:creationId xmlns:a16="http://schemas.microsoft.com/office/drawing/2014/main" id="{C93D085B-00B1-C3EB-BACF-8F9407521200}"/>
              </a:ext>
            </a:extLst>
          </p:cNvPr>
          <p:cNvSpPr>
            <a:spLocks noGrp="1"/>
          </p:cNvSpPr>
          <p:nvPr>
            <p:ph type="body" sz="quarter" idx="36" hasCustomPrompt="1"/>
          </p:nvPr>
        </p:nvSpPr>
        <p:spPr>
          <a:xfrm>
            <a:off x="575909" y="1959635"/>
            <a:ext cx="8425554" cy="3166354"/>
          </a:xfrm>
          <a:prstGeom prst="rect">
            <a:avLst/>
          </a:prstGeom>
        </p:spPr>
        <p:txBody>
          <a:bodyPr lIns="0" tIns="0" rIns="0" bIns="0" numCol="1" anchor="t" anchorCtr="0">
            <a:noAutofit/>
          </a:bodyPr>
          <a:lstStyle>
            <a:lvl1pPr>
              <a:defRPr sz="1088"/>
            </a:lvl1pPr>
          </a:lstStyle>
          <a:p>
            <a:pPr lvl="0"/>
            <a:r>
              <a:rPr lang="en-US"/>
              <a:t>[Insert Text]</a:t>
            </a:r>
            <a:endParaRPr lang="en-GB"/>
          </a:p>
        </p:txBody>
      </p:sp>
      <p:sp>
        <p:nvSpPr>
          <p:cNvPr id="25" name="TextBox 24">
            <a:extLst>
              <a:ext uri="{FF2B5EF4-FFF2-40B4-BE49-F238E27FC236}">
                <a16:creationId xmlns:a16="http://schemas.microsoft.com/office/drawing/2014/main" id="{7475351E-D698-A165-2BDA-1D648A8F1497}"/>
              </a:ext>
            </a:extLst>
          </p:cNvPr>
          <p:cNvSpPr txBox="1"/>
          <p:nvPr userDrawn="1"/>
        </p:nvSpPr>
        <p:spPr>
          <a:xfrm>
            <a:off x="575909" y="5228981"/>
            <a:ext cx="8425553" cy="167418"/>
          </a:xfrm>
          <a:prstGeom prst="rect">
            <a:avLst/>
          </a:prstGeom>
          <a:noFill/>
        </p:spPr>
        <p:txBody>
          <a:bodyPr wrap="square" lIns="0" tIns="0" rIns="0" bIns="0" rtlCol="0">
            <a:spAutoFit/>
          </a:bodyPr>
          <a:lstStyle/>
          <a:p>
            <a:r>
              <a:rPr lang="en-GB" sz="1088" kern="1200" spc="92">
                <a:solidFill>
                  <a:schemeClr val="tx1"/>
                </a:solidFill>
                <a:latin typeface="Arial Nova Light" panose="020B0304020202020204" pitchFamily="34" charset="0"/>
                <a:ea typeface="+mn-ea"/>
                <a:cs typeface="+mn-cs"/>
              </a:rPr>
              <a:t>Yours sincerely</a:t>
            </a:r>
          </a:p>
        </p:txBody>
      </p:sp>
      <p:sp>
        <p:nvSpPr>
          <p:cNvPr id="26" name="TextBox 25">
            <a:extLst>
              <a:ext uri="{FF2B5EF4-FFF2-40B4-BE49-F238E27FC236}">
                <a16:creationId xmlns:a16="http://schemas.microsoft.com/office/drawing/2014/main" id="{AB70E58C-96F0-DB26-DEAD-C345A8EA984F}"/>
              </a:ext>
            </a:extLst>
          </p:cNvPr>
          <p:cNvSpPr txBox="1"/>
          <p:nvPr userDrawn="1"/>
        </p:nvSpPr>
        <p:spPr>
          <a:xfrm>
            <a:off x="575910" y="5846599"/>
            <a:ext cx="5939277" cy="279179"/>
          </a:xfrm>
          <a:prstGeom prst="rect">
            <a:avLst/>
          </a:prstGeom>
          <a:noFill/>
        </p:spPr>
        <p:txBody>
          <a:bodyPr wrap="square" lIns="0" tIns="0" rIns="0" bIns="0" rtlCol="0">
            <a:spAutoFit/>
          </a:bodyPr>
          <a:lstStyle/>
          <a:p>
            <a:r>
              <a:rPr lang="en-GB" sz="907" b="1">
                <a:solidFill>
                  <a:schemeClr val="tx1"/>
                </a:solidFill>
                <a:latin typeface="Arial Nova" panose="020B0504020202020204" pitchFamily="34" charset="0"/>
              </a:rPr>
              <a:t>Managing Director | Infrastructure &amp; Capital Projects</a:t>
            </a:r>
          </a:p>
          <a:p>
            <a:r>
              <a:rPr lang="en-GB" sz="907">
                <a:solidFill>
                  <a:schemeClr val="tx1"/>
                </a:solidFill>
                <a:latin typeface="Arial Nova" panose="020B0504020202020204" pitchFamily="34" charset="0"/>
              </a:rPr>
              <a:t>Alvarez and Marsal</a:t>
            </a:r>
          </a:p>
        </p:txBody>
      </p:sp>
      <p:sp>
        <p:nvSpPr>
          <p:cNvPr id="27" name="Text Placeholder 45">
            <a:extLst>
              <a:ext uri="{FF2B5EF4-FFF2-40B4-BE49-F238E27FC236}">
                <a16:creationId xmlns:a16="http://schemas.microsoft.com/office/drawing/2014/main" id="{1AC52978-829F-0E2E-05FC-9BCBA3EE41D3}"/>
              </a:ext>
            </a:extLst>
          </p:cNvPr>
          <p:cNvSpPr>
            <a:spLocks noGrp="1"/>
          </p:cNvSpPr>
          <p:nvPr>
            <p:ph type="body" sz="quarter" idx="37" hasCustomPrompt="1"/>
          </p:nvPr>
        </p:nvSpPr>
        <p:spPr>
          <a:xfrm>
            <a:off x="575910" y="5462935"/>
            <a:ext cx="8425554" cy="279151"/>
          </a:xfrm>
          <a:prstGeom prst="rect">
            <a:avLst/>
          </a:prstGeom>
        </p:spPr>
        <p:txBody>
          <a:bodyPr lIns="0" tIns="0" rIns="0" bIns="0"/>
          <a:lstStyle>
            <a:lvl1pPr>
              <a:defRPr>
                <a:solidFill>
                  <a:schemeClr val="tx1"/>
                </a:solidFill>
                <a:latin typeface="Arial Nova" panose="020B0504020202020204" pitchFamily="34" charset="0"/>
              </a:defRPr>
            </a:lvl1pPr>
          </a:lstStyle>
          <a:p>
            <a:pPr lvl="0"/>
            <a:r>
              <a:rPr lang="en-US"/>
              <a:t>Insert Name</a:t>
            </a:r>
            <a:endParaRPr lang="en-GB"/>
          </a:p>
        </p:txBody>
      </p:sp>
      <p:sp>
        <p:nvSpPr>
          <p:cNvPr id="29" name="Picture Placeholder 20">
            <a:extLst>
              <a:ext uri="{FF2B5EF4-FFF2-40B4-BE49-F238E27FC236}">
                <a16:creationId xmlns:a16="http://schemas.microsoft.com/office/drawing/2014/main" id="{6CB0A453-78EA-E7E6-FFB8-E26914909EDD}"/>
              </a:ext>
            </a:extLst>
          </p:cNvPr>
          <p:cNvSpPr>
            <a:spLocks noGrp="1"/>
          </p:cNvSpPr>
          <p:nvPr>
            <p:ph type="pic" sz="quarter" idx="39"/>
          </p:nvPr>
        </p:nvSpPr>
        <p:spPr>
          <a:xfrm>
            <a:off x="9301758" y="1960283"/>
            <a:ext cx="2204292" cy="2082734"/>
          </a:xfrm>
          <a:prstGeom prst="rect">
            <a:avLst/>
          </a:prstGeom>
          <a:solidFill>
            <a:schemeClr val="bg1">
              <a:lumMod val="95000"/>
            </a:schemeClr>
          </a:solidFill>
        </p:spPr>
        <p:txBody>
          <a:bodyPr/>
          <a:lstStyle/>
          <a:p>
            <a:endParaRPr lang="en-GB"/>
          </a:p>
        </p:txBody>
      </p:sp>
    </p:spTree>
    <p:extLst>
      <p:ext uri="{BB962C8B-B14F-4D97-AF65-F5344CB8AC3E}">
        <p14:creationId xmlns:p14="http://schemas.microsoft.com/office/powerpoint/2010/main" val="1284187125"/>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1x Column">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16F35A67-36F9-C525-6F6E-D5230BB3BF06}"/>
              </a:ext>
            </a:extLst>
          </p:cNvPr>
          <p:cNvGraphicFramePr>
            <a:graphicFrameLocks/>
          </p:cNvGraphicFramePr>
          <p:nvPr userDrawn="1">
            <p:custDataLst>
              <p:tags r:id="rId1"/>
            </p:custDataLst>
            <p:extLst>
              <p:ext uri="{D42A27DB-BD31-4B8C-83A1-F6EECF244321}">
                <p14:modId xmlns:p14="http://schemas.microsoft.com/office/powerpoint/2010/main" val="3831234715"/>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4" imgW="359" imgH="360" progId="TCLayout.ActiveDocument.1">
                  <p:embed/>
                </p:oleObj>
              </mc:Choice>
              <mc:Fallback>
                <p:oleObj name="think-cell Slide" r:id="rId4" imgW="359" imgH="360" progId="TCLayout.ActiveDocument.1">
                  <p:embed/>
                  <p:pic>
                    <p:nvPicPr>
                      <p:cNvPr id="8" name="think-cell data - do not delete" hidden="1">
                        <a:extLst>
                          <a:ext uri="{FF2B5EF4-FFF2-40B4-BE49-F238E27FC236}">
                            <a16:creationId xmlns:a16="http://schemas.microsoft.com/office/drawing/2014/main" id="{16F35A67-36F9-C525-6F6E-D5230BB3BF06}"/>
                          </a:ext>
                        </a:extLst>
                      </p:cNvPr>
                      <p:cNvPicPr/>
                      <p:nvPr/>
                    </p:nvPicPr>
                    <p:blipFill>
                      <a:blip r:embed="rId5"/>
                      <a:stretch>
                        <a:fillRect/>
                      </a:stretch>
                    </p:blipFill>
                    <p:spPr>
                      <a:xfrm>
                        <a:off x="1440" y="1440"/>
                        <a:ext cx="1440" cy="1440"/>
                      </a:xfrm>
                      <a:prstGeom prst="rect">
                        <a:avLst/>
                      </a:prstGeom>
                    </p:spPr>
                  </p:pic>
                </p:oleObj>
              </mc:Fallback>
            </mc:AlternateContent>
          </a:graphicData>
        </a:graphic>
      </p:graphicFrame>
      <p:pic>
        <p:nvPicPr>
          <p:cNvPr id="3" name="Pic">
            <a:extLst>
              <a:ext uri="{FF2B5EF4-FFF2-40B4-BE49-F238E27FC236}">
                <a16:creationId xmlns:a16="http://schemas.microsoft.com/office/drawing/2014/main" id="{4E615CDE-D7E2-A437-F542-7B8E227CB411}"/>
              </a:ext>
            </a:extLst>
          </p:cNvPr>
          <p:cNvPicPr>
            <a:picLocks/>
          </p:cNvPicPr>
          <p:nvPr userDrawn="1">
            <p:custDataLst>
              <p:tags r:id="rId2"/>
            </p:custDataLst>
          </p:nvPr>
        </p:nvPicPr>
        <p:blipFill>
          <a:blip r:embed="rId6">
            <a:alphaModFix amt="5000"/>
            <a:extLst>
              <a:ext uri="{BEBA8EAE-BF5A-486C-A8C5-ECC9F3942E4B}">
                <a14:imgProps xmlns:a14="http://schemas.microsoft.com/office/drawing/2010/main">
                  <a14:imgLayer/>
                </a14:imgProps>
              </a:ext>
              <a:ext uri="{6F801314-5768-4EAC-8CED-0F2297F94238}"/>
            </a:extLst>
          </a:blip>
          <a:srcRect t="5002" b="5002"/>
          <a:stretch>
            <a:fillRect/>
          </a:stretch>
        </p:blipFill>
        <p:spPr bwMode="auto">
          <a:xfrm>
            <a:off x="0" y="0"/>
            <a:ext cx="12192000" cy="6858000"/>
          </a:xfrm>
          <a:prstGeom prst="rect">
            <a:avLst/>
          </a:prstGeom>
          <a:noFill/>
          <a:ln>
            <a:noFill/>
          </a:ln>
          <a:effectLst/>
          <a:extLst>
            <a:ext uri="{909E8E84-426E-40DD-AFC4-6F175D3DCCD1}">
              <a14:hiddenFill xmlns:a14="http://schemas.microsoft.com/office/drawing/2010/main">
                <a:solidFill>
                  <a:scrgbClr r="0" g="0" b="0"/>
                </a:solidFill>
              </a14:hiddenFill>
            </a:ext>
          </a:extLst>
        </p:spPr>
      </p:pic>
      <p:sp>
        <p:nvSpPr>
          <p:cNvPr id="2" name="Title 1">
            <a:extLst>
              <a:ext uri="{FF2B5EF4-FFF2-40B4-BE49-F238E27FC236}">
                <a16:creationId xmlns:a16="http://schemas.microsoft.com/office/drawing/2014/main" id="{0F2839B3-419F-C84B-F775-7875FBC1AAF7}"/>
              </a:ext>
            </a:extLst>
          </p:cNvPr>
          <p:cNvSpPr>
            <a:spLocks noGrp="1"/>
          </p:cNvSpPr>
          <p:nvPr>
            <p:ph type="title" hasCustomPrompt="1"/>
          </p:nvPr>
        </p:nvSpPr>
        <p:spPr>
          <a:xfrm>
            <a:off x="575909" y="914305"/>
            <a:ext cx="10930759" cy="814519"/>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
        <p:nvSpPr>
          <p:cNvPr id="4" name="Text Placeholder 3">
            <a:extLst>
              <a:ext uri="{FF2B5EF4-FFF2-40B4-BE49-F238E27FC236}">
                <a16:creationId xmlns:a16="http://schemas.microsoft.com/office/drawing/2014/main" id="{4619C928-8323-4456-5EBF-96976E3792C4}"/>
              </a:ext>
            </a:extLst>
          </p:cNvPr>
          <p:cNvSpPr>
            <a:spLocks noGrp="1"/>
          </p:cNvSpPr>
          <p:nvPr>
            <p:ph type="body" sz="quarter" idx="10" hasCustomPrompt="1"/>
          </p:nvPr>
        </p:nvSpPr>
        <p:spPr>
          <a:xfrm>
            <a:off x="575909" y="1962802"/>
            <a:ext cx="10930759" cy="4313499"/>
          </a:xfrm>
        </p:spPr>
        <p:txBody>
          <a:bodyPr lIns="0" tIns="0" rIns="0" bIns="0" numCol="3" spcCol="252000"/>
          <a:lstStyle>
            <a:lvl1pPr>
              <a:defRPr/>
            </a:lvl1pPr>
          </a:lstStyle>
          <a:p>
            <a:pPr lvl="0"/>
            <a:r>
              <a:rPr lang="en-US"/>
              <a:t>3x Columns (0.7cm spacing) – adjust further as needed under “Paragraph”</a:t>
            </a:r>
          </a:p>
        </p:txBody>
      </p:sp>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6096000" y="6366853"/>
            <a:ext cx="5410668"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19" name="Text Placeholder 10">
            <a:extLst>
              <a:ext uri="{FF2B5EF4-FFF2-40B4-BE49-F238E27FC236}">
                <a16:creationId xmlns:a16="http://schemas.microsoft.com/office/drawing/2014/main" id="{2EDC18F0-81FB-D76C-B396-D1F9D76E8FC4}"/>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Tree>
    <p:extLst>
      <p:ext uri="{BB962C8B-B14F-4D97-AF65-F5344CB8AC3E}">
        <p14:creationId xmlns:p14="http://schemas.microsoft.com/office/powerpoint/2010/main" val="1786915608"/>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1x Column + Image">
    <p:spTree>
      <p:nvGrpSpPr>
        <p:cNvPr id="1" name=""/>
        <p:cNvGrpSpPr/>
        <p:nvPr/>
      </p:nvGrpSpPr>
      <p:grpSpPr>
        <a:xfrm>
          <a:off x="0" y="0"/>
          <a:ext cx="0" cy="0"/>
          <a:chOff x="0" y="0"/>
          <a:chExt cx="0" cy="0"/>
        </a:xfrm>
      </p:grpSpPr>
      <p:graphicFrame>
        <p:nvGraphicFramePr>
          <p:cNvPr id="10" name="think-cell data - do not delete" hidden="1">
            <a:extLst>
              <a:ext uri="{FF2B5EF4-FFF2-40B4-BE49-F238E27FC236}">
                <a16:creationId xmlns:a16="http://schemas.microsoft.com/office/drawing/2014/main" id="{B30396E0-6675-38B3-723F-7F4E1BAA16A6}"/>
              </a:ext>
            </a:extLst>
          </p:cNvPr>
          <p:cNvGraphicFramePr>
            <a:graphicFrameLocks/>
          </p:cNvGraphicFramePr>
          <p:nvPr userDrawn="1">
            <p:custDataLst>
              <p:tags r:id="rId1"/>
            </p:custDataLst>
            <p:extLst>
              <p:ext uri="{D42A27DB-BD31-4B8C-83A1-F6EECF244321}">
                <p14:modId xmlns:p14="http://schemas.microsoft.com/office/powerpoint/2010/main" val="3261335838"/>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10" name="think-cell data - do not delete" hidden="1">
                        <a:extLst>
                          <a:ext uri="{FF2B5EF4-FFF2-40B4-BE49-F238E27FC236}">
                            <a16:creationId xmlns:a16="http://schemas.microsoft.com/office/drawing/2014/main" id="{B30396E0-6675-38B3-723F-7F4E1BAA16A6}"/>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4" name="Text Placeholder 3">
            <a:extLst>
              <a:ext uri="{FF2B5EF4-FFF2-40B4-BE49-F238E27FC236}">
                <a16:creationId xmlns:a16="http://schemas.microsoft.com/office/drawing/2014/main" id="{4619C928-8323-4456-5EBF-96976E3792C4}"/>
              </a:ext>
            </a:extLst>
          </p:cNvPr>
          <p:cNvSpPr>
            <a:spLocks noGrp="1"/>
          </p:cNvSpPr>
          <p:nvPr>
            <p:ph type="body" sz="quarter" idx="10"/>
          </p:nvPr>
        </p:nvSpPr>
        <p:spPr>
          <a:xfrm>
            <a:off x="575910" y="1962802"/>
            <a:ext cx="7253578"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6" name="Picture Placeholder 5">
            <a:extLst>
              <a:ext uri="{FF2B5EF4-FFF2-40B4-BE49-F238E27FC236}">
                <a16:creationId xmlns:a16="http://schemas.microsoft.com/office/drawing/2014/main" id="{4C3E7FA0-0BA2-1F68-5D5F-C1209A478AD7}"/>
              </a:ext>
            </a:extLst>
          </p:cNvPr>
          <p:cNvSpPr>
            <a:spLocks noGrp="1"/>
          </p:cNvSpPr>
          <p:nvPr>
            <p:ph type="pic" sz="quarter" idx="15"/>
          </p:nvPr>
        </p:nvSpPr>
        <p:spPr>
          <a:xfrm>
            <a:off x="7933151" y="555783"/>
            <a:ext cx="3573517" cy="5720232"/>
          </a:xfrm>
          <a:solidFill>
            <a:schemeClr val="bg1">
              <a:lumMod val="95000"/>
            </a:schemeClr>
          </a:solidFill>
        </p:spPr>
        <p:txBody>
          <a:bodyPr/>
          <a:lstStyle/>
          <a:p>
            <a:endParaRPr lang="en-GB"/>
          </a:p>
        </p:txBody>
      </p:sp>
      <p:sp>
        <p:nvSpPr>
          <p:cNvPr id="5" name="Title 1">
            <a:extLst>
              <a:ext uri="{FF2B5EF4-FFF2-40B4-BE49-F238E27FC236}">
                <a16:creationId xmlns:a16="http://schemas.microsoft.com/office/drawing/2014/main" id="{613A66C6-0683-20EA-912A-1AC6688764A5}"/>
              </a:ext>
            </a:extLst>
          </p:cNvPr>
          <p:cNvSpPr>
            <a:spLocks noGrp="1"/>
          </p:cNvSpPr>
          <p:nvPr>
            <p:ph type="title" hasCustomPrompt="1"/>
          </p:nvPr>
        </p:nvSpPr>
        <p:spPr>
          <a:xfrm>
            <a:off x="575910" y="914305"/>
            <a:ext cx="7253578"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
        <p:nvSpPr>
          <p:cNvPr id="7" name="Text Placeholder 10">
            <a:extLst>
              <a:ext uri="{FF2B5EF4-FFF2-40B4-BE49-F238E27FC236}">
                <a16:creationId xmlns:a16="http://schemas.microsoft.com/office/drawing/2014/main" id="{5A29A4A7-5BD2-760E-22D9-2AABD6EB6DA9}"/>
              </a:ext>
            </a:extLst>
          </p:cNvPr>
          <p:cNvSpPr>
            <a:spLocks noGrp="1"/>
          </p:cNvSpPr>
          <p:nvPr>
            <p:ph type="body" sz="quarter" idx="14" hasCustomPrompt="1"/>
          </p:nvPr>
        </p:nvSpPr>
        <p:spPr>
          <a:xfrm>
            <a:off x="575910" y="555782"/>
            <a:ext cx="7253578"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Tree>
    <p:extLst>
      <p:ext uri="{BB962C8B-B14F-4D97-AF65-F5344CB8AC3E}">
        <p14:creationId xmlns:p14="http://schemas.microsoft.com/office/powerpoint/2010/main" val="1659092360"/>
      </p:ext>
    </p:extLst>
  </p:cSld>
  <p:clrMapOvr>
    <a:masterClrMapping/>
  </p:clrMapOvr>
  <p:extLst>
    <p:ext uri="{DCECCB84-F9BA-43D5-87BE-67443E8EF086}">
      <p15:sldGuideLst xmlns:p15="http://schemas.microsoft.com/office/powerpoint/2012/main">
        <p15:guide id="1" pos="16">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1x Exec Summar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2839B3-419F-C84B-F775-7875FBC1AAF7}"/>
              </a:ext>
            </a:extLst>
          </p:cNvPr>
          <p:cNvSpPr>
            <a:spLocks noGrp="1"/>
          </p:cNvSpPr>
          <p:nvPr>
            <p:ph type="title" hasCustomPrompt="1"/>
          </p:nvPr>
        </p:nvSpPr>
        <p:spPr>
          <a:xfrm>
            <a:off x="575909" y="1085646"/>
            <a:ext cx="3635140" cy="1290104"/>
          </a:xfrm>
          <a:prstGeom prst="rect">
            <a:avLst/>
          </a:prstGeom>
        </p:spPr>
        <p:txBody>
          <a:bodyPr lIns="0" tIns="0" rIns="0" bIns="0"/>
          <a:lstStyle>
            <a:lvl1pPr>
              <a:defRPr b="1"/>
            </a:lvl1pPr>
          </a:lstStyle>
          <a:p>
            <a:r>
              <a:rPr lang="en-US"/>
              <a:t>Executive Summary</a:t>
            </a:r>
            <a:endParaRPr lang="en-GB"/>
          </a:p>
        </p:txBody>
      </p:sp>
      <p:sp>
        <p:nvSpPr>
          <p:cNvPr id="4" name="Text Placeholder 3">
            <a:extLst>
              <a:ext uri="{FF2B5EF4-FFF2-40B4-BE49-F238E27FC236}">
                <a16:creationId xmlns:a16="http://schemas.microsoft.com/office/drawing/2014/main" id="{4619C928-8323-4456-5EBF-96976E3792C4}"/>
              </a:ext>
            </a:extLst>
          </p:cNvPr>
          <p:cNvSpPr>
            <a:spLocks noGrp="1"/>
          </p:cNvSpPr>
          <p:nvPr>
            <p:ph type="body" sz="quarter" idx="10"/>
          </p:nvPr>
        </p:nvSpPr>
        <p:spPr>
          <a:xfrm>
            <a:off x="4415709" y="1078446"/>
            <a:ext cx="7090960" cy="5199293"/>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Text Placeholder 10">
            <a:extLst>
              <a:ext uri="{FF2B5EF4-FFF2-40B4-BE49-F238E27FC236}">
                <a16:creationId xmlns:a16="http://schemas.microsoft.com/office/drawing/2014/main" id="{75EFC880-4A65-4480-F740-D4CCF7A281DC}"/>
              </a:ext>
            </a:extLst>
          </p:cNvPr>
          <p:cNvSpPr>
            <a:spLocks noGrp="1"/>
          </p:cNvSpPr>
          <p:nvPr>
            <p:ph type="body" sz="quarter" idx="13" hasCustomPrompt="1"/>
          </p:nvPr>
        </p:nvSpPr>
        <p:spPr>
          <a:xfrm>
            <a:off x="575909" y="3862019"/>
            <a:ext cx="3635140" cy="2251668"/>
          </a:xfrm>
        </p:spPr>
        <p:txBody>
          <a:bodyPr lIns="0" tIns="0" rIns="0" bIns="0">
            <a:noAutofit/>
          </a:bodyPr>
          <a:lstStyle>
            <a:lvl1pPr>
              <a:spcAft>
                <a:spcPts val="0"/>
              </a:spcAft>
              <a:defRPr sz="1270">
                <a:solidFill>
                  <a:schemeClr val="accent2"/>
                </a:solidFill>
                <a:latin typeface="Arial Nova" panose="020B0504020202020204" pitchFamily="34" charset="0"/>
              </a:defRPr>
            </a:lvl1pPr>
          </a:lstStyle>
          <a:p>
            <a:pPr lvl="0"/>
            <a:r>
              <a:rPr lang="en-US"/>
              <a:t>SUBTITLE // KEY TAKEAWAY AS NEEDED</a:t>
            </a:r>
          </a:p>
        </p:txBody>
      </p:sp>
      <p:cxnSp>
        <p:nvCxnSpPr>
          <p:cNvPr id="3" name="Linha Superior">
            <a:extLst>
              <a:ext uri="{FF2B5EF4-FFF2-40B4-BE49-F238E27FC236}">
                <a16:creationId xmlns:a16="http://schemas.microsoft.com/office/drawing/2014/main" id="{44B78A1F-F27A-CE3D-6C66-B59E13A2CF2B}"/>
              </a:ext>
            </a:extLst>
          </p:cNvPr>
          <p:cNvCxnSpPr>
            <a:cxnSpLocks/>
          </p:cNvCxnSpPr>
          <p:nvPr userDrawn="1"/>
        </p:nvCxnSpPr>
        <p:spPr>
          <a:xfrm>
            <a:off x="575909" y="3744040"/>
            <a:ext cx="3635140"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 name="Linha Superior">
            <a:extLst>
              <a:ext uri="{FF2B5EF4-FFF2-40B4-BE49-F238E27FC236}">
                <a16:creationId xmlns:a16="http://schemas.microsoft.com/office/drawing/2014/main" id="{57C24218-B81A-F487-CECE-4D3F449AAA97}"/>
              </a:ext>
            </a:extLst>
          </p:cNvPr>
          <p:cNvCxnSpPr>
            <a:cxnSpLocks/>
          </p:cNvCxnSpPr>
          <p:nvPr userDrawn="1"/>
        </p:nvCxnSpPr>
        <p:spPr>
          <a:xfrm>
            <a:off x="575909" y="6231665"/>
            <a:ext cx="3635140"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 name="Text Placeholder 8">
            <a:extLst>
              <a:ext uri="{FF2B5EF4-FFF2-40B4-BE49-F238E27FC236}">
                <a16:creationId xmlns:a16="http://schemas.microsoft.com/office/drawing/2014/main" id="{5C51C360-B748-69BE-B151-9C48C7B9BB5F}"/>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7" name="Text Placeholder 10">
            <a:extLst>
              <a:ext uri="{FF2B5EF4-FFF2-40B4-BE49-F238E27FC236}">
                <a16:creationId xmlns:a16="http://schemas.microsoft.com/office/drawing/2014/main" id="{23A8FD22-57B4-25BD-5D2B-06900470904D}"/>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Tree>
    <p:extLst>
      <p:ext uri="{BB962C8B-B14F-4D97-AF65-F5344CB8AC3E}">
        <p14:creationId xmlns:p14="http://schemas.microsoft.com/office/powerpoint/2010/main" val="3167287968"/>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1x Chart">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CB0E8E70-4788-AF6A-0B39-0AB7F00E98BB}"/>
              </a:ext>
            </a:extLst>
          </p:cNvPr>
          <p:cNvGraphicFramePr>
            <a:graphicFrameLocks/>
          </p:cNvGraphicFramePr>
          <p:nvPr userDrawn="1">
            <p:custDataLst>
              <p:tags r:id="rId1"/>
            </p:custDataLst>
            <p:extLst>
              <p:ext uri="{D42A27DB-BD31-4B8C-83A1-F6EECF244321}">
                <p14:modId xmlns:p14="http://schemas.microsoft.com/office/powerpoint/2010/main" val="2000440037"/>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7" name="think-cell data - do not delete" hidden="1">
                        <a:extLst>
                          <a:ext uri="{FF2B5EF4-FFF2-40B4-BE49-F238E27FC236}">
                            <a16:creationId xmlns:a16="http://schemas.microsoft.com/office/drawing/2014/main" id="{CB0E8E70-4788-AF6A-0B39-0AB7F00E98BB}"/>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5" name="Chart Placeholder 4">
            <a:extLst>
              <a:ext uri="{FF2B5EF4-FFF2-40B4-BE49-F238E27FC236}">
                <a16:creationId xmlns:a16="http://schemas.microsoft.com/office/drawing/2014/main" id="{F5D4C074-CB09-84BF-7D64-6A5C8057DF1B}"/>
              </a:ext>
            </a:extLst>
          </p:cNvPr>
          <p:cNvSpPr>
            <a:spLocks noGrp="1"/>
          </p:cNvSpPr>
          <p:nvPr>
            <p:ph type="chart" sz="quarter" idx="14"/>
          </p:nvPr>
        </p:nvSpPr>
        <p:spPr>
          <a:xfrm>
            <a:off x="575909" y="2453502"/>
            <a:ext cx="10930759" cy="3824239"/>
          </a:xfrm>
          <a:solidFill>
            <a:schemeClr val="bg1">
              <a:lumMod val="95000"/>
            </a:schemeClr>
          </a:solidFill>
        </p:spPr>
        <p:txBody>
          <a:bodyPr/>
          <a:lstStyle/>
          <a:p>
            <a:endParaRPr lang="en-GB"/>
          </a:p>
        </p:txBody>
      </p:sp>
      <p:sp>
        <p:nvSpPr>
          <p:cNvPr id="3" name="Text Placeholder 7">
            <a:extLst>
              <a:ext uri="{FF2B5EF4-FFF2-40B4-BE49-F238E27FC236}">
                <a16:creationId xmlns:a16="http://schemas.microsoft.com/office/drawing/2014/main" id="{F54AD404-E9D0-D875-0E75-D4DBEBBE1960}"/>
              </a:ext>
            </a:extLst>
          </p:cNvPr>
          <p:cNvSpPr>
            <a:spLocks noGrp="1"/>
          </p:cNvSpPr>
          <p:nvPr>
            <p:ph type="body" sz="quarter" idx="20" hasCustomPrompt="1"/>
          </p:nvPr>
        </p:nvSpPr>
        <p:spPr>
          <a:xfrm>
            <a:off x="575909" y="1958194"/>
            <a:ext cx="10930759" cy="391639"/>
          </a:xfrm>
        </p:spPr>
        <p:txBody>
          <a:bodyPr lIns="0" tIns="0" rIns="0" bIns="0"/>
          <a:lstStyle>
            <a:lvl1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1088" b="1">
                <a:sym typeface="Wingdings" panose="05000000000000000000" pitchFamily="2" charset="2"/>
              </a:defRPr>
            </a:lvl1pPr>
            <a:lvl2pPr>
              <a:defRPr sz="907" b="0">
                <a:solidFill>
                  <a:schemeClr val="bg1">
                    <a:lumMod val="50000"/>
                  </a:schemeClr>
                </a:solidFill>
                <a:latin typeface="+mj-lt"/>
              </a:defRPr>
            </a:lvl2pPr>
          </a:lstStyle>
          <a:p>
            <a:pPr marL="0" marR="0" lvl="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Title – Arial Nova 12pt (ALT + SHIFT +  on a new line to add the units)</a:t>
            </a:r>
          </a:p>
          <a:p>
            <a:pPr marL="0" marR="0" lvl="1"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units – Arial Nova Light 10pt</a:t>
            </a:r>
            <a:endParaRPr lang="en-GB"/>
          </a:p>
        </p:txBody>
      </p:sp>
      <p:sp>
        <p:nvSpPr>
          <p:cNvPr id="4" name="Text Placeholder 8">
            <a:extLst>
              <a:ext uri="{FF2B5EF4-FFF2-40B4-BE49-F238E27FC236}">
                <a16:creationId xmlns:a16="http://schemas.microsoft.com/office/drawing/2014/main" id="{40BE1862-749F-C724-FC44-F8F54C258907}"/>
              </a:ext>
            </a:extLst>
          </p:cNvPr>
          <p:cNvSpPr>
            <a:spLocks noGrp="1"/>
          </p:cNvSpPr>
          <p:nvPr>
            <p:ph type="body" sz="quarter" idx="12" hasCustomPrompt="1"/>
          </p:nvPr>
        </p:nvSpPr>
        <p:spPr>
          <a:xfrm>
            <a:off x="6096000" y="6366853"/>
            <a:ext cx="5410667"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8" name="Title 1">
            <a:extLst>
              <a:ext uri="{FF2B5EF4-FFF2-40B4-BE49-F238E27FC236}">
                <a16:creationId xmlns:a16="http://schemas.microsoft.com/office/drawing/2014/main" id="{0C081B92-75C8-5D46-D7BE-373F28721AC4}"/>
              </a:ext>
            </a:extLst>
          </p:cNvPr>
          <p:cNvSpPr>
            <a:spLocks noGrp="1"/>
          </p:cNvSpPr>
          <p:nvPr>
            <p:ph type="title" hasCustomPrompt="1"/>
          </p:nvPr>
        </p:nvSpPr>
        <p:spPr>
          <a:xfrm>
            <a:off x="575909" y="914305"/>
            <a:ext cx="10930759" cy="814519"/>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
        <p:nvSpPr>
          <p:cNvPr id="9" name="Text Placeholder 10">
            <a:extLst>
              <a:ext uri="{FF2B5EF4-FFF2-40B4-BE49-F238E27FC236}">
                <a16:creationId xmlns:a16="http://schemas.microsoft.com/office/drawing/2014/main" id="{71054091-D256-1DC2-7FFC-03D2FF7A107A}"/>
              </a:ext>
            </a:extLst>
          </p:cNvPr>
          <p:cNvSpPr>
            <a:spLocks noGrp="1"/>
          </p:cNvSpPr>
          <p:nvPr>
            <p:ph type="body" sz="quarter" idx="21"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Tree>
    <p:extLst>
      <p:ext uri="{BB962C8B-B14F-4D97-AF65-F5344CB8AC3E}">
        <p14:creationId xmlns:p14="http://schemas.microsoft.com/office/powerpoint/2010/main" val="2953491640"/>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1x Chart + TA">
    <p:spTree>
      <p:nvGrpSpPr>
        <p:cNvPr id="1" name=""/>
        <p:cNvGrpSpPr/>
        <p:nvPr/>
      </p:nvGrpSpPr>
      <p:grpSpPr>
        <a:xfrm>
          <a:off x="0" y="0"/>
          <a:ext cx="0" cy="0"/>
          <a:chOff x="0" y="0"/>
          <a:chExt cx="0" cy="0"/>
        </a:xfrm>
      </p:grpSpPr>
      <p:graphicFrame>
        <p:nvGraphicFramePr>
          <p:cNvPr id="11" name="think-cell data - do not delete" hidden="1">
            <a:extLst>
              <a:ext uri="{FF2B5EF4-FFF2-40B4-BE49-F238E27FC236}">
                <a16:creationId xmlns:a16="http://schemas.microsoft.com/office/drawing/2014/main" id="{39CED071-F031-FD3F-83B3-95E1880FF304}"/>
              </a:ext>
            </a:extLst>
          </p:cNvPr>
          <p:cNvGraphicFramePr>
            <a:graphicFrameLocks/>
          </p:cNvGraphicFramePr>
          <p:nvPr userDrawn="1">
            <p:custDataLst>
              <p:tags r:id="rId1"/>
            </p:custDataLst>
            <p:extLst>
              <p:ext uri="{D42A27DB-BD31-4B8C-83A1-F6EECF244321}">
                <p14:modId xmlns:p14="http://schemas.microsoft.com/office/powerpoint/2010/main" val="2876356748"/>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11" name="think-cell data - do not delete" hidden="1">
                        <a:extLst>
                          <a:ext uri="{FF2B5EF4-FFF2-40B4-BE49-F238E27FC236}">
                            <a16:creationId xmlns:a16="http://schemas.microsoft.com/office/drawing/2014/main" id="{39CED071-F031-FD3F-83B3-95E1880FF304}"/>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5" name="Chart Placeholder 4">
            <a:extLst>
              <a:ext uri="{FF2B5EF4-FFF2-40B4-BE49-F238E27FC236}">
                <a16:creationId xmlns:a16="http://schemas.microsoft.com/office/drawing/2014/main" id="{F5D4C074-CB09-84BF-7D64-6A5C8057DF1B}"/>
              </a:ext>
            </a:extLst>
          </p:cNvPr>
          <p:cNvSpPr>
            <a:spLocks noGrp="1"/>
          </p:cNvSpPr>
          <p:nvPr>
            <p:ph type="chart" sz="quarter" idx="14"/>
          </p:nvPr>
        </p:nvSpPr>
        <p:spPr>
          <a:xfrm>
            <a:off x="575909" y="2453502"/>
            <a:ext cx="10930759" cy="3101435"/>
          </a:xfrm>
          <a:solidFill>
            <a:schemeClr val="bg1">
              <a:lumMod val="95000"/>
            </a:schemeClr>
          </a:solidFill>
        </p:spPr>
        <p:txBody>
          <a:bodyPr/>
          <a:lstStyle/>
          <a:p>
            <a:endParaRPr lang="en-GB"/>
          </a:p>
        </p:txBody>
      </p:sp>
      <p:sp>
        <p:nvSpPr>
          <p:cNvPr id="4" name="Text Placeholder 8">
            <a:extLst>
              <a:ext uri="{FF2B5EF4-FFF2-40B4-BE49-F238E27FC236}">
                <a16:creationId xmlns:a16="http://schemas.microsoft.com/office/drawing/2014/main" id="{40BE1862-749F-C724-FC44-F8F54C258907}"/>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8" name="Text Placeholder 7">
            <a:extLst>
              <a:ext uri="{FF2B5EF4-FFF2-40B4-BE49-F238E27FC236}">
                <a16:creationId xmlns:a16="http://schemas.microsoft.com/office/drawing/2014/main" id="{724D4A51-B592-B069-AA03-1F8E65E60E58}"/>
              </a:ext>
            </a:extLst>
          </p:cNvPr>
          <p:cNvSpPr>
            <a:spLocks noGrp="1"/>
          </p:cNvSpPr>
          <p:nvPr>
            <p:ph type="body" sz="quarter" idx="22" hasCustomPrompt="1"/>
          </p:nvPr>
        </p:nvSpPr>
        <p:spPr>
          <a:xfrm>
            <a:off x="580229" y="5658607"/>
            <a:ext cx="10926439" cy="619134"/>
          </a:xfrm>
          <a:ln>
            <a:solidFill>
              <a:schemeClr val="accent2"/>
            </a:solidFill>
            <a:prstDash val="sysDot"/>
          </a:ln>
        </p:spPr>
        <p:txBody>
          <a:bodyPr/>
          <a:lstStyle>
            <a:lvl1pPr>
              <a:defRPr sz="1451">
                <a:latin typeface="Arial Nova" panose="020B0504020202020204" pitchFamily="34" charset="0"/>
              </a:defRPr>
            </a:lvl1pPr>
          </a:lstStyle>
          <a:p>
            <a:pPr lvl="0"/>
            <a:r>
              <a:rPr lang="en-GB"/>
              <a:t>Key message (1-2 sentences).</a:t>
            </a:r>
          </a:p>
        </p:txBody>
      </p:sp>
      <p:sp>
        <p:nvSpPr>
          <p:cNvPr id="7" name="Title 1">
            <a:extLst>
              <a:ext uri="{FF2B5EF4-FFF2-40B4-BE49-F238E27FC236}">
                <a16:creationId xmlns:a16="http://schemas.microsoft.com/office/drawing/2014/main" id="{35B74944-32DA-C69A-50A4-10BAED02B4C4}"/>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
        <p:nvSpPr>
          <p:cNvPr id="9" name="Text Placeholder 10">
            <a:extLst>
              <a:ext uri="{FF2B5EF4-FFF2-40B4-BE49-F238E27FC236}">
                <a16:creationId xmlns:a16="http://schemas.microsoft.com/office/drawing/2014/main" id="{398AD4AB-44A0-CB52-8EDC-60CA075B443C}"/>
              </a:ext>
            </a:extLst>
          </p:cNvPr>
          <p:cNvSpPr>
            <a:spLocks noGrp="1"/>
          </p:cNvSpPr>
          <p:nvPr>
            <p:ph type="body" sz="quarter" idx="23"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13" name="Text Placeholder 7">
            <a:extLst>
              <a:ext uri="{FF2B5EF4-FFF2-40B4-BE49-F238E27FC236}">
                <a16:creationId xmlns:a16="http://schemas.microsoft.com/office/drawing/2014/main" id="{8CB70F06-EF86-D63C-5BF9-22C18E478FE2}"/>
              </a:ext>
            </a:extLst>
          </p:cNvPr>
          <p:cNvSpPr>
            <a:spLocks noGrp="1"/>
          </p:cNvSpPr>
          <p:nvPr>
            <p:ph type="body" sz="quarter" idx="20" hasCustomPrompt="1"/>
          </p:nvPr>
        </p:nvSpPr>
        <p:spPr>
          <a:xfrm>
            <a:off x="575909" y="1958194"/>
            <a:ext cx="10930759" cy="391639"/>
          </a:xfrm>
        </p:spPr>
        <p:txBody>
          <a:bodyPr lIns="0" tIns="0" rIns="0" bIns="0"/>
          <a:lstStyle>
            <a:lvl1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1088" b="1">
                <a:sym typeface="Wingdings" panose="05000000000000000000" pitchFamily="2" charset="2"/>
              </a:defRPr>
            </a:lvl1pPr>
            <a:lvl2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907" b="0">
                <a:solidFill>
                  <a:schemeClr val="bg1">
                    <a:lumMod val="50000"/>
                  </a:schemeClr>
                </a:solidFill>
                <a:latin typeface="+mj-lt"/>
              </a:defRPr>
            </a:lvl2pPr>
          </a:lstStyle>
          <a:p>
            <a:pPr marL="0" marR="0" lvl="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Title – Arial Nova 12pt (ALT + SHIFT +  on a new line to add the units)</a:t>
            </a:r>
          </a:p>
          <a:p>
            <a:pPr marL="0" marR="0" lvl="1"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units – Arial Nova Light 10pt</a:t>
            </a:r>
            <a:endParaRPr lang="en-GB"/>
          </a:p>
        </p:txBody>
      </p:sp>
    </p:spTree>
    <p:extLst>
      <p:ext uri="{BB962C8B-B14F-4D97-AF65-F5344CB8AC3E}">
        <p14:creationId xmlns:p14="http://schemas.microsoft.com/office/powerpoint/2010/main" val="2228783621"/>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2x Col">
    <p:spTree>
      <p:nvGrpSpPr>
        <p:cNvPr id="1" name=""/>
        <p:cNvGrpSpPr/>
        <p:nvPr/>
      </p:nvGrpSpPr>
      <p:grpSpPr>
        <a:xfrm>
          <a:off x="0" y="0"/>
          <a:ext cx="0" cy="0"/>
          <a:chOff x="0" y="0"/>
          <a:chExt cx="0" cy="0"/>
        </a:xfrm>
      </p:grpSpPr>
      <p:graphicFrame>
        <p:nvGraphicFramePr>
          <p:cNvPr id="12" name="think-cell data - do not delete" hidden="1">
            <a:extLst>
              <a:ext uri="{FF2B5EF4-FFF2-40B4-BE49-F238E27FC236}">
                <a16:creationId xmlns:a16="http://schemas.microsoft.com/office/drawing/2014/main" id="{44AD86FD-EA9E-D4F5-0288-99612A4BA448}"/>
              </a:ext>
            </a:extLst>
          </p:cNvPr>
          <p:cNvGraphicFramePr>
            <a:graphicFrameLocks/>
          </p:cNvGraphicFramePr>
          <p:nvPr userDrawn="1">
            <p:custDataLst>
              <p:tags r:id="rId1"/>
            </p:custDataLst>
            <p:extLst>
              <p:ext uri="{D42A27DB-BD31-4B8C-83A1-F6EECF244321}">
                <p14:modId xmlns:p14="http://schemas.microsoft.com/office/powerpoint/2010/main" val="1302977950"/>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4" imgW="359" imgH="360" progId="TCLayout.ActiveDocument.1">
                  <p:embed/>
                </p:oleObj>
              </mc:Choice>
              <mc:Fallback>
                <p:oleObj name="think-cell Slide" r:id="rId4" imgW="359" imgH="360" progId="TCLayout.ActiveDocument.1">
                  <p:embed/>
                  <p:pic>
                    <p:nvPicPr>
                      <p:cNvPr id="12" name="think-cell data - do not delete" hidden="1">
                        <a:extLst>
                          <a:ext uri="{FF2B5EF4-FFF2-40B4-BE49-F238E27FC236}">
                            <a16:creationId xmlns:a16="http://schemas.microsoft.com/office/drawing/2014/main" id="{44AD86FD-EA9E-D4F5-0288-99612A4BA448}"/>
                          </a:ext>
                        </a:extLst>
                      </p:cNvPr>
                      <p:cNvPicPr/>
                      <p:nvPr/>
                    </p:nvPicPr>
                    <p:blipFill>
                      <a:blip r:embed="rId5"/>
                      <a:stretch>
                        <a:fillRect/>
                      </a:stretch>
                    </p:blipFill>
                    <p:spPr>
                      <a:xfrm>
                        <a:off x="1440" y="1440"/>
                        <a:ext cx="1440" cy="1440"/>
                      </a:xfrm>
                      <a:prstGeom prst="rect">
                        <a:avLst/>
                      </a:prstGeom>
                    </p:spPr>
                  </p:pic>
                </p:oleObj>
              </mc:Fallback>
            </mc:AlternateContent>
          </a:graphicData>
        </a:graphic>
      </p:graphicFrame>
      <p:pic>
        <p:nvPicPr>
          <p:cNvPr id="9" name="Pic">
            <a:extLst>
              <a:ext uri="{FF2B5EF4-FFF2-40B4-BE49-F238E27FC236}">
                <a16:creationId xmlns:a16="http://schemas.microsoft.com/office/drawing/2014/main" id="{A37C964F-EEEB-A02A-7720-CCDF4E18F7C0}"/>
              </a:ext>
            </a:extLst>
          </p:cNvPr>
          <p:cNvPicPr>
            <a:picLocks/>
          </p:cNvPicPr>
          <p:nvPr userDrawn="1">
            <p:custDataLst>
              <p:tags r:id="rId2"/>
            </p:custDataLst>
          </p:nvPr>
        </p:nvPicPr>
        <p:blipFill>
          <a:blip r:embed="rId6">
            <a:alphaModFix amt="5000"/>
            <a:extLst>
              <a:ext uri="{BEBA8EAE-BF5A-486C-A8C5-ECC9F3942E4B}">
                <a14:imgProps xmlns:a14="http://schemas.microsoft.com/office/drawing/2010/main">
                  <a14:imgLayer/>
                </a14:imgProps>
              </a:ext>
              <a:ext uri="{6F801314-5768-4EAC-8CED-0F2297F94238}"/>
            </a:extLst>
          </a:blip>
          <a:srcRect t="5002" b="5002"/>
          <a:stretch>
            <a:fillRect/>
          </a:stretch>
        </p:blipFill>
        <p:spPr bwMode="auto">
          <a:xfrm>
            <a:off x="0" y="0"/>
            <a:ext cx="12192000" cy="6858000"/>
          </a:xfrm>
          <a:prstGeom prst="rect">
            <a:avLst/>
          </a:prstGeom>
          <a:noFill/>
          <a:ln>
            <a:noFill/>
          </a:ln>
          <a:effectLst/>
          <a:extLst>
            <a:ext uri="{909E8E84-426E-40DD-AFC4-6F175D3DCCD1}">
              <a14:hiddenFill xmlns:a14="http://schemas.microsoft.com/office/drawing/2010/main">
                <a:solidFill>
                  <a:scrgbClr r="0" g="0" b="0"/>
                </a:solidFill>
              </a14:hiddenFill>
            </a:ext>
          </a:extLst>
        </p:spPr>
      </p:pic>
      <p:sp>
        <p:nvSpPr>
          <p:cNvPr id="4" name="Text Placeholder 8">
            <a:extLst>
              <a:ext uri="{FF2B5EF4-FFF2-40B4-BE49-F238E27FC236}">
                <a16:creationId xmlns:a16="http://schemas.microsoft.com/office/drawing/2014/main" id="{40BE1862-749F-C724-FC44-F8F54C258907}"/>
              </a:ext>
            </a:extLst>
          </p:cNvPr>
          <p:cNvSpPr>
            <a:spLocks noGrp="1"/>
          </p:cNvSpPr>
          <p:nvPr>
            <p:ph type="body" sz="quarter" idx="12" hasCustomPrompt="1"/>
          </p:nvPr>
        </p:nvSpPr>
        <p:spPr>
          <a:xfrm>
            <a:off x="6090240" y="6366853"/>
            <a:ext cx="5416428"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10" name="Text Placeholder 10">
            <a:extLst>
              <a:ext uri="{FF2B5EF4-FFF2-40B4-BE49-F238E27FC236}">
                <a16:creationId xmlns:a16="http://schemas.microsoft.com/office/drawing/2014/main" id="{0248607C-470E-D4CF-9A6C-75CDB30B43CD}"/>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13" name="Title 1">
            <a:extLst>
              <a:ext uri="{FF2B5EF4-FFF2-40B4-BE49-F238E27FC236}">
                <a16:creationId xmlns:a16="http://schemas.microsoft.com/office/drawing/2014/main" id="{DD0D0399-90C0-452B-F48F-7282C5720D02}"/>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
        <p:nvSpPr>
          <p:cNvPr id="2" name="Text Placeholder 3">
            <a:extLst>
              <a:ext uri="{FF2B5EF4-FFF2-40B4-BE49-F238E27FC236}">
                <a16:creationId xmlns:a16="http://schemas.microsoft.com/office/drawing/2014/main" id="{E6B17502-F8B8-B343-6710-BAE138BDDF7D}"/>
              </a:ext>
            </a:extLst>
          </p:cNvPr>
          <p:cNvSpPr>
            <a:spLocks noGrp="1"/>
          </p:cNvSpPr>
          <p:nvPr>
            <p:ph type="body" sz="quarter" idx="10"/>
          </p:nvPr>
        </p:nvSpPr>
        <p:spPr>
          <a:xfrm>
            <a:off x="575910" y="1962802"/>
            <a:ext cx="5416427"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3">
            <a:extLst>
              <a:ext uri="{FF2B5EF4-FFF2-40B4-BE49-F238E27FC236}">
                <a16:creationId xmlns:a16="http://schemas.microsoft.com/office/drawing/2014/main" id="{838F944A-B6AA-69DD-E5FA-183CB389D6E6}"/>
              </a:ext>
            </a:extLst>
          </p:cNvPr>
          <p:cNvSpPr>
            <a:spLocks noGrp="1"/>
          </p:cNvSpPr>
          <p:nvPr>
            <p:ph type="body" sz="quarter" idx="15"/>
          </p:nvPr>
        </p:nvSpPr>
        <p:spPr>
          <a:xfrm>
            <a:off x="6090241" y="1962802"/>
            <a:ext cx="5416427"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485838688"/>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2x Chart">
    <p:spTree>
      <p:nvGrpSpPr>
        <p:cNvPr id="1" name=""/>
        <p:cNvGrpSpPr/>
        <p:nvPr/>
      </p:nvGrpSpPr>
      <p:grpSpPr>
        <a:xfrm>
          <a:off x="0" y="0"/>
          <a:ext cx="0" cy="0"/>
          <a:chOff x="0" y="0"/>
          <a:chExt cx="0" cy="0"/>
        </a:xfrm>
      </p:grpSpPr>
      <p:graphicFrame>
        <p:nvGraphicFramePr>
          <p:cNvPr id="12" name="think-cell data - do not delete" hidden="1">
            <a:extLst>
              <a:ext uri="{FF2B5EF4-FFF2-40B4-BE49-F238E27FC236}">
                <a16:creationId xmlns:a16="http://schemas.microsoft.com/office/drawing/2014/main" id="{44AD86FD-EA9E-D4F5-0288-99612A4BA448}"/>
              </a:ext>
            </a:extLst>
          </p:cNvPr>
          <p:cNvGraphicFramePr>
            <a:graphicFrameLocks/>
          </p:cNvGraphicFramePr>
          <p:nvPr userDrawn="1">
            <p:custDataLst>
              <p:tags r:id="rId1"/>
            </p:custDataLst>
            <p:extLst>
              <p:ext uri="{D42A27DB-BD31-4B8C-83A1-F6EECF244321}">
                <p14:modId xmlns:p14="http://schemas.microsoft.com/office/powerpoint/2010/main" val="3469117811"/>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12" name="think-cell data - do not delete" hidden="1">
                        <a:extLst>
                          <a:ext uri="{FF2B5EF4-FFF2-40B4-BE49-F238E27FC236}">
                            <a16:creationId xmlns:a16="http://schemas.microsoft.com/office/drawing/2014/main" id="{44AD86FD-EA9E-D4F5-0288-99612A4BA448}"/>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4" name="Text Placeholder 8">
            <a:extLst>
              <a:ext uri="{FF2B5EF4-FFF2-40B4-BE49-F238E27FC236}">
                <a16:creationId xmlns:a16="http://schemas.microsoft.com/office/drawing/2014/main" id="{40BE1862-749F-C724-FC44-F8F54C258907}"/>
              </a:ext>
            </a:extLst>
          </p:cNvPr>
          <p:cNvSpPr>
            <a:spLocks noGrp="1"/>
          </p:cNvSpPr>
          <p:nvPr>
            <p:ph type="body" sz="quarter" idx="12" hasCustomPrompt="1"/>
          </p:nvPr>
        </p:nvSpPr>
        <p:spPr>
          <a:xfrm>
            <a:off x="6095999" y="6366853"/>
            <a:ext cx="5410669"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6" name="Chart Placeholder 4">
            <a:extLst>
              <a:ext uri="{FF2B5EF4-FFF2-40B4-BE49-F238E27FC236}">
                <a16:creationId xmlns:a16="http://schemas.microsoft.com/office/drawing/2014/main" id="{70CDF644-0FE1-06D1-D0D5-4FD67C1F6FB6}"/>
              </a:ext>
            </a:extLst>
          </p:cNvPr>
          <p:cNvSpPr>
            <a:spLocks noGrp="1"/>
          </p:cNvSpPr>
          <p:nvPr>
            <p:ph type="chart" sz="quarter" idx="21"/>
          </p:nvPr>
        </p:nvSpPr>
        <p:spPr>
          <a:xfrm>
            <a:off x="575909" y="2453502"/>
            <a:ext cx="5416427" cy="3824239"/>
          </a:xfrm>
          <a:solidFill>
            <a:schemeClr val="bg1">
              <a:lumMod val="95000"/>
            </a:schemeClr>
          </a:solidFill>
        </p:spPr>
        <p:txBody>
          <a:bodyPr/>
          <a:lstStyle/>
          <a:p>
            <a:endParaRPr lang="en-GB"/>
          </a:p>
        </p:txBody>
      </p:sp>
      <p:sp>
        <p:nvSpPr>
          <p:cNvPr id="7" name="Chart Placeholder 4">
            <a:extLst>
              <a:ext uri="{FF2B5EF4-FFF2-40B4-BE49-F238E27FC236}">
                <a16:creationId xmlns:a16="http://schemas.microsoft.com/office/drawing/2014/main" id="{100339B9-4B3C-C09F-0E01-A2A7ECEAF0D5}"/>
              </a:ext>
            </a:extLst>
          </p:cNvPr>
          <p:cNvSpPr>
            <a:spLocks noGrp="1"/>
          </p:cNvSpPr>
          <p:nvPr>
            <p:ph type="chart" sz="quarter" idx="22"/>
          </p:nvPr>
        </p:nvSpPr>
        <p:spPr>
          <a:xfrm>
            <a:off x="6096000" y="2453502"/>
            <a:ext cx="5410668" cy="3824239"/>
          </a:xfrm>
          <a:solidFill>
            <a:schemeClr val="bg1">
              <a:lumMod val="95000"/>
            </a:schemeClr>
          </a:solidFill>
        </p:spPr>
        <p:txBody>
          <a:bodyPr/>
          <a:lstStyle/>
          <a:p>
            <a:endParaRPr lang="en-GB"/>
          </a:p>
        </p:txBody>
      </p:sp>
      <p:sp>
        <p:nvSpPr>
          <p:cNvPr id="10" name="Text Placeholder 10">
            <a:extLst>
              <a:ext uri="{FF2B5EF4-FFF2-40B4-BE49-F238E27FC236}">
                <a16:creationId xmlns:a16="http://schemas.microsoft.com/office/drawing/2014/main" id="{0248607C-470E-D4CF-9A6C-75CDB30B43CD}"/>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13" name="Title 1">
            <a:extLst>
              <a:ext uri="{FF2B5EF4-FFF2-40B4-BE49-F238E27FC236}">
                <a16:creationId xmlns:a16="http://schemas.microsoft.com/office/drawing/2014/main" id="{DD0D0399-90C0-452B-F48F-7282C5720D02}"/>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
        <p:nvSpPr>
          <p:cNvPr id="19" name="Text Placeholder 7">
            <a:extLst>
              <a:ext uri="{FF2B5EF4-FFF2-40B4-BE49-F238E27FC236}">
                <a16:creationId xmlns:a16="http://schemas.microsoft.com/office/drawing/2014/main" id="{546A5433-B7D0-4CB2-6304-5E521B46373D}"/>
              </a:ext>
            </a:extLst>
          </p:cNvPr>
          <p:cNvSpPr>
            <a:spLocks noGrp="1"/>
          </p:cNvSpPr>
          <p:nvPr>
            <p:ph type="body" sz="quarter" idx="23" hasCustomPrompt="1"/>
          </p:nvPr>
        </p:nvSpPr>
        <p:spPr>
          <a:xfrm>
            <a:off x="575909" y="1958194"/>
            <a:ext cx="5416427" cy="391639"/>
          </a:xfrm>
        </p:spPr>
        <p:txBody>
          <a:bodyPr lIns="0" tIns="0" rIns="0" bIns="0"/>
          <a:lstStyle>
            <a:lvl1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1088" b="1">
                <a:sym typeface="Wingdings" panose="05000000000000000000" pitchFamily="2" charset="2"/>
              </a:defRPr>
            </a:lvl1pPr>
            <a:lvl2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907" b="0">
                <a:solidFill>
                  <a:schemeClr val="bg1">
                    <a:lumMod val="50000"/>
                  </a:schemeClr>
                </a:solidFill>
                <a:latin typeface="+mj-lt"/>
              </a:defRPr>
            </a:lvl2pPr>
          </a:lstStyle>
          <a:p>
            <a:pPr marL="0" marR="0" lvl="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Title – Arial Nova 12pt (ALT + SHIFT +  on a new line to add the units)</a:t>
            </a:r>
          </a:p>
          <a:p>
            <a:pPr marL="0" marR="0" lvl="1"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units – Arial Nova Light 10pt</a:t>
            </a:r>
            <a:endParaRPr lang="en-GB"/>
          </a:p>
        </p:txBody>
      </p:sp>
      <p:sp>
        <p:nvSpPr>
          <p:cNvPr id="20" name="Text Placeholder 7">
            <a:extLst>
              <a:ext uri="{FF2B5EF4-FFF2-40B4-BE49-F238E27FC236}">
                <a16:creationId xmlns:a16="http://schemas.microsoft.com/office/drawing/2014/main" id="{0667AB06-1256-5FD3-337A-AC0778C75EEE}"/>
              </a:ext>
            </a:extLst>
          </p:cNvPr>
          <p:cNvSpPr>
            <a:spLocks noGrp="1"/>
          </p:cNvSpPr>
          <p:nvPr>
            <p:ph type="body" sz="quarter" idx="24" hasCustomPrompt="1"/>
          </p:nvPr>
        </p:nvSpPr>
        <p:spPr>
          <a:xfrm>
            <a:off x="6096000" y="1958194"/>
            <a:ext cx="5410668" cy="391639"/>
          </a:xfrm>
        </p:spPr>
        <p:txBody>
          <a:bodyPr lIns="0" tIns="0" rIns="0" bIns="0"/>
          <a:lstStyle>
            <a:lvl1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1088" b="1"/>
            </a:lvl1pPr>
            <a:lvl2pPr>
              <a:defRPr sz="907" b="0">
                <a:solidFill>
                  <a:schemeClr val="bg1">
                    <a:lumMod val="50000"/>
                  </a:schemeClr>
                </a:solidFill>
                <a:latin typeface="+mj-lt"/>
              </a:defRPr>
            </a:lvl2pPr>
          </a:lstStyle>
          <a:p>
            <a:pPr marL="0" marR="0" lvl="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Title – Arial Nova 12pt</a:t>
            </a:r>
          </a:p>
          <a:p>
            <a:pPr marL="0" marR="0" lvl="1"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units – Arial Nova Light 10pt</a:t>
            </a:r>
            <a:endParaRPr lang="en-GB"/>
          </a:p>
        </p:txBody>
      </p:sp>
    </p:spTree>
    <p:extLst>
      <p:ext uri="{BB962C8B-B14F-4D97-AF65-F5344CB8AC3E}">
        <p14:creationId xmlns:p14="http://schemas.microsoft.com/office/powerpoint/2010/main" val="2844563402"/>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2x Chart + TA">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B85E21B1-FDA3-D2F7-DCBD-0B20D167A862}"/>
              </a:ext>
            </a:extLst>
          </p:cNvPr>
          <p:cNvGraphicFramePr>
            <a:graphicFrameLocks/>
          </p:cNvGraphicFramePr>
          <p:nvPr userDrawn="1">
            <p:custDataLst>
              <p:tags r:id="rId1"/>
            </p:custDataLst>
            <p:extLst>
              <p:ext uri="{D42A27DB-BD31-4B8C-83A1-F6EECF244321}">
                <p14:modId xmlns:p14="http://schemas.microsoft.com/office/powerpoint/2010/main" val="2091492111"/>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8" name="think-cell data - do not delete" hidden="1">
                        <a:extLst>
                          <a:ext uri="{FF2B5EF4-FFF2-40B4-BE49-F238E27FC236}">
                            <a16:creationId xmlns:a16="http://schemas.microsoft.com/office/drawing/2014/main" id="{B85E21B1-FDA3-D2F7-DCBD-0B20D167A862}"/>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4" name="Text Placeholder 8">
            <a:extLst>
              <a:ext uri="{FF2B5EF4-FFF2-40B4-BE49-F238E27FC236}">
                <a16:creationId xmlns:a16="http://schemas.microsoft.com/office/drawing/2014/main" id="{40BE1862-749F-C724-FC44-F8F54C258907}"/>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90" name="Chart Placeholder 4">
            <a:extLst>
              <a:ext uri="{FF2B5EF4-FFF2-40B4-BE49-F238E27FC236}">
                <a16:creationId xmlns:a16="http://schemas.microsoft.com/office/drawing/2014/main" id="{43845C91-B95C-1FFC-B08A-768835561F23}"/>
              </a:ext>
            </a:extLst>
          </p:cNvPr>
          <p:cNvSpPr>
            <a:spLocks noGrp="1"/>
          </p:cNvSpPr>
          <p:nvPr>
            <p:ph type="chart" sz="quarter" idx="23"/>
          </p:nvPr>
        </p:nvSpPr>
        <p:spPr>
          <a:xfrm>
            <a:off x="575909" y="2453502"/>
            <a:ext cx="5416427" cy="3101435"/>
          </a:xfrm>
          <a:solidFill>
            <a:schemeClr val="bg1">
              <a:lumMod val="95000"/>
            </a:schemeClr>
          </a:solidFill>
        </p:spPr>
        <p:txBody>
          <a:bodyPr/>
          <a:lstStyle/>
          <a:p>
            <a:endParaRPr lang="en-GB"/>
          </a:p>
        </p:txBody>
      </p:sp>
      <p:sp>
        <p:nvSpPr>
          <p:cNvPr id="91" name="Chart Placeholder 4">
            <a:extLst>
              <a:ext uri="{FF2B5EF4-FFF2-40B4-BE49-F238E27FC236}">
                <a16:creationId xmlns:a16="http://schemas.microsoft.com/office/drawing/2014/main" id="{B1579414-FD09-EB1E-5BC4-925A46F28C21}"/>
              </a:ext>
            </a:extLst>
          </p:cNvPr>
          <p:cNvSpPr>
            <a:spLocks noGrp="1"/>
          </p:cNvSpPr>
          <p:nvPr>
            <p:ph type="chart" sz="quarter" idx="24"/>
          </p:nvPr>
        </p:nvSpPr>
        <p:spPr>
          <a:xfrm>
            <a:off x="6096000" y="2453502"/>
            <a:ext cx="5410668" cy="3101435"/>
          </a:xfrm>
          <a:solidFill>
            <a:schemeClr val="bg1">
              <a:lumMod val="95000"/>
            </a:schemeClr>
          </a:solidFill>
        </p:spPr>
        <p:txBody>
          <a:bodyPr/>
          <a:lstStyle/>
          <a:p>
            <a:endParaRPr lang="en-GB"/>
          </a:p>
        </p:txBody>
      </p:sp>
      <p:sp>
        <p:nvSpPr>
          <p:cNvPr id="92" name="Text Placeholder 7">
            <a:extLst>
              <a:ext uri="{FF2B5EF4-FFF2-40B4-BE49-F238E27FC236}">
                <a16:creationId xmlns:a16="http://schemas.microsoft.com/office/drawing/2014/main" id="{F13C2268-6654-32F5-D8B2-8939C7843B1D}"/>
              </a:ext>
            </a:extLst>
          </p:cNvPr>
          <p:cNvSpPr>
            <a:spLocks noGrp="1"/>
          </p:cNvSpPr>
          <p:nvPr>
            <p:ph type="body" sz="quarter" idx="25" hasCustomPrompt="1"/>
          </p:nvPr>
        </p:nvSpPr>
        <p:spPr>
          <a:xfrm>
            <a:off x="580229" y="5658607"/>
            <a:ext cx="5416426" cy="619134"/>
          </a:xfrm>
          <a:ln>
            <a:solidFill>
              <a:schemeClr val="accent2"/>
            </a:solidFill>
            <a:prstDash val="sysDot"/>
          </a:ln>
        </p:spPr>
        <p:txBody>
          <a:bodyPr/>
          <a:lstStyle>
            <a:lvl1pPr>
              <a:defRPr sz="1451">
                <a:latin typeface="Arial Nova" panose="020B0504020202020204" pitchFamily="34" charset="0"/>
              </a:defRPr>
            </a:lvl1pPr>
          </a:lstStyle>
          <a:p>
            <a:pPr lvl="0"/>
            <a:r>
              <a:rPr lang="en-GB"/>
              <a:t>Key message (1-2 sentences).</a:t>
            </a:r>
          </a:p>
        </p:txBody>
      </p:sp>
      <p:sp>
        <p:nvSpPr>
          <p:cNvPr id="93" name="Text Placeholder 7">
            <a:extLst>
              <a:ext uri="{FF2B5EF4-FFF2-40B4-BE49-F238E27FC236}">
                <a16:creationId xmlns:a16="http://schemas.microsoft.com/office/drawing/2014/main" id="{4693E92A-86E1-62F8-E645-878835468001}"/>
              </a:ext>
            </a:extLst>
          </p:cNvPr>
          <p:cNvSpPr>
            <a:spLocks noGrp="1"/>
          </p:cNvSpPr>
          <p:nvPr>
            <p:ph type="body" sz="quarter" idx="26" hasCustomPrompt="1"/>
          </p:nvPr>
        </p:nvSpPr>
        <p:spPr>
          <a:xfrm>
            <a:off x="6096000" y="5658607"/>
            <a:ext cx="5410668" cy="619134"/>
          </a:xfrm>
          <a:ln>
            <a:solidFill>
              <a:schemeClr val="accent2"/>
            </a:solidFill>
            <a:prstDash val="sysDot"/>
          </a:ln>
        </p:spPr>
        <p:txBody>
          <a:bodyPr/>
          <a:lstStyle>
            <a:lvl1pPr>
              <a:defRPr sz="1451">
                <a:latin typeface="Arial Nova" panose="020B0504020202020204" pitchFamily="34" charset="0"/>
              </a:defRPr>
            </a:lvl1pPr>
          </a:lstStyle>
          <a:p>
            <a:pPr lvl="0"/>
            <a:r>
              <a:rPr lang="en-GB"/>
              <a:t>Key message (1-2 sentences).</a:t>
            </a:r>
          </a:p>
        </p:txBody>
      </p:sp>
      <p:sp>
        <p:nvSpPr>
          <p:cNvPr id="5" name="Text Placeholder 10">
            <a:extLst>
              <a:ext uri="{FF2B5EF4-FFF2-40B4-BE49-F238E27FC236}">
                <a16:creationId xmlns:a16="http://schemas.microsoft.com/office/drawing/2014/main" id="{6FD7643F-41AC-8D8E-A632-0400986B2078}"/>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9" name="Title 1">
            <a:extLst>
              <a:ext uri="{FF2B5EF4-FFF2-40B4-BE49-F238E27FC236}">
                <a16:creationId xmlns:a16="http://schemas.microsoft.com/office/drawing/2014/main" id="{86EA9826-A4D3-CAC1-2F86-45253E22C35F}"/>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
        <p:nvSpPr>
          <p:cNvPr id="11" name="Text Placeholder 7">
            <a:extLst>
              <a:ext uri="{FF2B5EF4-FFF2-40B4-BE49-F238E27FC236}">
                <a16:creationId xmlns:a16="http://schemas.microsoft.com/office/drawing/2014/main" id="{EDFA59AB-03EB-BE67-7404-D6C41143A7BC}"/>
              </a:ext>
            </a:extLst>
          </p:cNvPr>
          <p:cNvSpPr>
            <a:spLocks noGrp="1"/>
          </p:cNvSpPr>
          <p:nvPr>
            <p:ph type="body" sz="quarter" idx="27" hasCustomPrompt="1"/>
          </p:nvPr>
        </p:nvSpPr>
        <p:spPr>
          <a:xfrm>
            <a:off x="575909" y="1958194"/>
            <a:ext cx="5416427" cy="391639"/>
          </a:xfrm>
        </p:spPr>
        <p:txBody>
          <a:bodyPr lIns="0" tIns="0" rIns="0" bIns="0"/>
          <a:lstStyle>
            <a:lvl1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1088" b="1">
                <a:sym typeface="Wingdings" panose="05000000000000000000" pitchFamily="2" charset="2"/>
              </a:defRPr>
            </a:lvl1pPr>
            <a:lvl2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907" b="0">
                <a:solidFill>
                  <a:schemeClr val="bg1">
                    <a:lumMod val="50000"/>
                  </a:schemeClr>
                </a:solidFill>
                <a:latin typeface="+mj-lt"/>
              </a:defRPr>
            </a:lvl2pPr>
          </a:lstStyle>
          <a:p>
            <a:pPr marL="0" marR="0" lvl="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Title – Arial Nova 12pt (ALT + SHIFT +  on a new line to add the units)</a:t>
            </a:r>
          </a:p>
          <a:p>
            <a:pPr marL="0" marR="0" lvl="1"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units – Arial Nova Light 10pt</a:t>
            </a:r>
            <a:endParaRPr lang="en-GB"/>
          </a:p>
        </p:txBody>
      </p:sp>
      <p:sp>
        <p:nvSpPr>
          <p:cNvPr id="12" name="Text Placeholder 7">
            <a:extLst>
              <a:ext uri="{FF2B5EF4-FFF2-40B4-BE49-F238E27FC236}">
                <a16:creationId xmlns:a16="http://schemas.microsoft.com/office/drawing/2014/main" id="{4C26A28F-7736-82DB-9862-531AF6CCCAB1}"/>
              </a:ext>
            </a:extLst>
          </p:cNvPr>
          <p:cNvSpPr>
            <a:spLocks noGrp="1"/>
          </p:cNvSpPr>
          <p:nvPr>
            <p:ph type="body" sz="quarter" idx="28" hasCustomPrompt="1"/>
          </p:nvPr>
        </p:nvSpPr>
        <p:spPr>
          <a:xfrm>
            <a:off x="6096000" y="1958194"/>
            <a:ext cx="5410668" cy="391639"/>
          </a:xfrm>
        </p:spPr>
        <p:txBody>
          <a:bodyPr lIns="0" tIns="0" rIns="0" bIns="0"/>
          <a:lstStyle>
            <a:lvl1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1088" b="1"/>
            </a:lvl1pPr>
            <a:lvl2pPr>
              <a:defRPr sz="907" b="0">
                <a:solidFill>
                  <a:schemeClr val="bg1">
                    <a:lumMod val="50000"/>
                  </a:schemeClr>
                </a:solidFill>
                <a:latin typeface="+mj-lt"/>
              </a:defRPr>
            </a:lvl2pPr>
          </a:lstStyle>
          <a:p>
            <a:pPr marL="0" marR="0" lvl="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Title – Arial Nova 12pt</a:t>
            </a:r>
          </a:p>
          <a:p>
            <a:pPr marL="0" marR="0" lvl="1"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units – Arial Nova Light 10pt</a:t>
            </a:r>
            <a:endParaRPr lang="en-GB"/>
          </a:p>
        </p:txBody>
      </p:sp>
    </p:spTree>
    <p:extLst>
      <p:ext uri="{BB962C8B-B14F-4D97-AF65-F5344CB8AC3E}">
        <p14:creationId xmlns:p14="http://schemas.microsoft.com/office/powerpoint/2010/main" val="1327508617"/>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2x Text + 2x Chart">
    <p:spTree>
      <p:nvGrpSpPr>
        <p:cNvPr id="1" name=""/>
        <p:cNvGrpSpPr/>
        <p:nvPr/>
      </p:nvGrpSpPr>
      <p:grpSpPr>
        <a:xfrm>
          <a:off x="0" y="0"/>
          <a:ext cx="0" cy="0"/>
          <a:chOff x="0" y="0"/>
          <a:chExt cx="0" cy="0"/>
        </a:xfrm>
      </p:grpSpPr>
      <p:graphicFrame>
        <p:nvGraphicFramePr>
          <p:cNvPr id="12" name="think-cell data - do not delete" hidden="1">
            <a:extLst>
              <a:ext uri="{FF2B5EF4-FFF2-40B4-BE49-F238E27FC236}">
                <a16:creationId xmlns:a16="http://schemas.microsoft.com/office/drawing/2014/main" id="{E7D0DD5A-F25B-0986-4588-71BF8024FA31}"/>
              </a:ext>
            </a:extLst>
          </p:cNvPr>
          <p:cNvGraphicFramePr>
            <a:graphicFrameLocks/>
          </p:cNvGraphicFramePr>
          <p:nvPr userDrawn="1">
            <p:custDataLst>
              <p:tags r:id="rId1"/>
            </p:custDataLst>
            <p:extLst>
              <p:ext uri="{D42A27DB-BD31-4B8C-83A1-F6EECF244321}">
                <p14:modId xmlns:p14="http://schemas.microsoft.com/office/powerpoint/2010/main" val="777590191"/>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12" name="think-cell data - do not delete" hidden="1">
                        <a:extLst>
                          <a:ext uri="{FF2B5EF4-FFF2-40B4-BE49-F238E27FC236}">
                            <a16:creationId xmlns:a16="http://schemas.microsoft.com/office/drawing/2014/main" id="{E7D0DD5A-F25B-0986-4588-71BF8024FA31}"/>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4" name="Text Placeholder 3">
            <a:extLst>
              <a:ext uri="{FF2B5EF4-FFF2-40B4-BE49-F238E27FC236}">
                <a16:creationId xmlns:a16="http://schemas.microsoft.com/office/drawing/2014/main" id="{4619C928-8323-4456-5EBF-96976E3792C4}"/>
              </a:ext>
            </a:extLst>
          </p:cNvPr>
          <p:cNvSpPr>
            <a:spLocks noGrp="1"/>
          </p:cNvSpPr>
          <p:nvPr>
            <p:ph type="body" sz="quarter" idx="10"/>
          </p:nvPr>
        </p:nvSpPr>
        <p:spPr>
          <a:xfrm>
            <a:off x="575910" y="1962803"/>
            <a:ext cx="5416427" cy="1990447"/>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6" name="Chart Placeholder 5">
            <a:extLst>
              <a:ext uri="{FF2B5EF4-FFF2-40B4-BE49-F238E27FC236}">
                <a16:creationId xmlns:a16="http://schemas.microsoft.com/office/drawing/2014/main" id="{A02CC1A6-FBB1-198D-930D-15A24A396AB7}"/>
              </a:ext>
            </a:extLst>
          </p:cNvPr>
          <p:cNvSpPr>
            <a:spLocks noGrp="1"/>
          </p:cNvSpPr>
          <p:nvPr>
            <p:ph type="chart" sz="quarter" idx="15"/>
          </p:nvPr>
        </p:nvSpPr>
        <p:spPr>
          <a:xfrm>
            <a:off x="6096000" y="1958195"/>
            <a:ext cx="5410668" cy="2004269"/>
          </a:xfrm>
          <a:solidFill>
            <a:schemeClr val="bg1">
              <a:lumMod val="95000"/>
            </a:schemeClr>
          </a:solidFill>
        </p:spPr>
        <p:txBody>
          <a:bodyPr/>
          <a:lstStyle/>
          <a:p>
            <a:endParaRPr lang="en-GB"/>
          </a:p>
        </p:txBody>
      </p:sp>
      <p:sp>
        <p:nvSpPr>
          <p:cNvPr id="7" name="Text Placeholder 3">
            <a:extLst>
              <a:ext uri="{FF2B5EF4-FFF2-40B4-BE49-F238E27FC236}">
                <a16:creationId xmlns:a16="http://schemas.microsoft.com/office/drawing/2014/main" id="{F260D1F1-A4BD-890F-7B03-E129F502653A}"/>
              </a:ext>
            </a:extLst>
          </p:cNvPr>
          <p:cNvSpPr>
            <a:spLocks noGrp="1"/>
          </p:cNvSpPr>
          <p:nvPr>
            <p:ph type="body" sz="quarter" idx="16"/>
          </p:nvPr>
        </p:nvSpPr>
        <p:spPr>
          <a:xfrm>
            <a:off x="575910" y="4187229"/>
            <a:ext cx="5416427" cy="2089072"/>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Chart Placeholder 5">
            <a:extLst>
              <a:ext uri="{FF2B5EF4-FFF2-40B4-BE49-F238E27FC236}">
                <a16:creationId xmlns:a16="http://schemas.microsoft.com/office/drawing/2014/main" id="{445244BA-5314-E646-0052-90EBBC9C83F4}"/>
              </a:ext>
            </a:extLst>
          </p:cNvPr>
          <p:cNvSpPr>
            <a:spLocks noGrp="1"/>
          </p:cNvSpPr>
          <p:nvPr>
            <p:ph type="chart" sz="quarter" idx="17"/>
          </p:nvPr>
        </p:nvSpPr>
        <p:spPr>
          <a:xfrm>
            <a:off x="6096000" y="4181935"/>
            <a:ext cx="5410668" cy="2103580"/>
          </a:xfrm>
          <a:solidFill>
            <a:schemeClr val="bg1">
              <a:lumMod val="95000"/>
            </a:schemeClr>
          </a:solidFill>
        </p:spPr>
        <p:txBody>
          <a:bodyPr/>
          <a:lstStyle/>
          <a:p>
            <a:endParaRPr lang="en-GB"/>
          </a:p>
        </p:txBody>
      </p:sp>
      <p:sp>
        <p:nvSpPr>
          <p:cNvPr id="10" name="Text Placeholder 10">
            <a:extLst>
              <a:ext uri="{FF2B5EF4-FFF2-40B4-BE49-F238E27FC236}">
                <a16:creationId xmlns:a16="http://schemas.microsoft.com/office/drawing/2014/main" id="{B2F35907-8604-5B74-F412-8C56FB34514C}"/>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13" name="Title 1">
            <a:extLst>
              <a:ext uri="{FF2B5EF4-FFF2-40B4-BE49-F238E27FC236}">
                <a16:creationId xmlns:a16="http://schemas.microsoft.com/office/drawing/2014/main" id="{A018B3F6-B66B-E26F-9248-8D7B98A25200}"/>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Tree>
    <p:extLst>
      <p:ext uri="{BB962C8B-B14F-4D97-AF65-F5344CB8AC3E}">
        <p14:creationId xmlns:p14="http://schemas.microsoft.com/office/powerpoint/2010/main" val="4018825904"/>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1x Image">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3F8E9D4B-07F3-5145-DC07-07D1440CED7B}"/>
              </a:ext>
            </a:extLst>
          </p:cNvPr>
          <p:cNvSpPr>
            <a:spLocks noGrp="1"/>
          </p:cNvSpPr>
          <p:nvPr>
            <p:ph type="pic" sz="quarter" idx="13"/>
          </p:nvPr>
        </p:nvSpPr>
        <p:spPr>
          <a:xfrm>
            <a:off x="575909" y="555782"/>
            <a:ext cx="10930759" cy="5721959"/>
          </a:xfrm>
          <a:solidFill>
            <a:schemeClr val="bg1">
              <a:lumMod val="95000"/>
            </a:schemeClr>
          </a:solidFill>
        </p:spPr>
        <p:txBody>
          <a:bodyPr/>
          <a:lstStyle/>
          <a:p>
            <a:endParaRPr lang="en-GB"/>
          </a:p>
        </p:txBody>
      </p:sp>
      <p:sp>
        <p:nvSpPr>
          <p:cNvPr id="2" name="Title 1">
            <a:extLst>
              <a:ext uri="{FF2B5EF4-FFF2-40B4-BE49-F238E27FC236}">
                <a16:creationId xmlns:a16="http://schemas.microsoft.com/office/drawing/2014/main" id="{0F2839B3-419F-C84B-F775-7875FBC1AAF7}"/>
              </a:ext>
            </a:extLst>
          </p:cNvPr>
          <p:cNvSpPr>
            <a:spLocks noGrp="1"/>
          </p:cNvSpPr>
          <p:nvPr>
            <p:ph type="title" hasCustomPrompt="1"/>
          </p:nvPr>
        </p:nvSpPr>
        <p:spPr>
          <a:xfrm>
            <a:off x="2054556" y="4672022"/>
            <a:ext cx="9452112" cy="797676"/>
          </a:xfrm>
          <a:prstGeom prst="rect">
            <a:avLst/>
          </a:prstGeom>
          <a:gradFill flip="none" rotWithShape="1">
            <a:gsLst>
              <a:gs pos="0">
                <a:schemeClr val="accent1">
                  <a:lumMod val="5000"/>
                  <a:lumOff val="95000"/>
                  <a:alpha val="0"/>
                </a:schemeClr>
              </a:gs>
              <a:gs pos="100000">
                <a:schemeClr val="bg1">
                  <a:alpha val="30000"/>
                  <a:lumMod val="0"/>
                </a:schemeClr>
              </a:gs>
              <a:gs pos="25000">
                <a:srgbClr val="C2CACE"/>
              </a:gs>
              <a:gs pos="100000">
                <a:schemeClr val="tx1">
                  <a:lumMod val="95000"/>
                  <a:lumOff val="5000"/>
                </a:schemeClr>
              </a:gs>
            </a:gsLst>
            <a:lin ang="0" scaled="1"/>
            <a:tileRect/>
          </a:gradFill>
        </p:spPr>
        <p:txBody>
          <a:bodyPr lIns="72000" tIns="72000" rIns="72000" bIns="72000"/>
          <a:lstStyle>
            <a:lvl1pPr algn="r">
              <a:defRPr b="1">
                <a:solidFill>
                  <a:schemeClr val="bg1"/>
                </a:solidFill>
              </a:defRPr>
            </a:lvl1pPr>
          </a:lstStyle>
          <a:p>
            <a:r>
              <a:rPr lang="en-US"/>
              <a:t>Action title // Key Takeaways (1-2 Lines)</a:t>
            </a:r>
            <a:endParaRPr lang="en-GB"/>
          </a:p>
        </p:txBody>
      </p:sp>
      <p:sp>
        <p:nvSpPr>
          <p:cNvPr id="3" name="Text Placeholder 8">
            <a:extLst>
              <a:ext uri="{FF2B5EF4-FFF2-40B4-BE49-F238E27FC236}">
                <a16:creationId xmlns:a16="http://schemas.microsoft.com/office/drawing/2014/main" id="{928495AC-896B-5567-8865-1B63E1D29BA1}"/>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Tree>
    <p:extLst>
      <p:ext uri="{BB962C8B-B14F-4D97-AF65-F5344CB8AC3E}">
        <p14:creationId xmlns:p14="http://schemas.microsoft.com/office/powerpoint/2010/main" val="801686130"/>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50:50 RHS Chart">
    <p:spTree>
      <p:nvGrpSpPr>
        <p:cNvPr id="1" name=""/>
        <p:cNvGrpSpPr/>
        <p:nvPr/>
      </p:nvGrpSpPr>
      <p:grpSpPr>
        <a:xfrm>
          <a:off x="0" y="0"/>
          <a:ext cx="0" cy="0"/>
          <a:chOff x="0" y="0"/>
          <a:chExt cx="0" cy="0"/>
        </a:xfrm>
      </p:grpSpPr>
      <p:graphicFrame>
        <p:nvGraphicFramePr>
          <p:cNvPr id="11" name="think-cell data - do not delete" hidden="1">
            <a:extLst>
              <a:ext uri="{FF2B5EF4-FFF2-40B4-BE49-F238E27FC236}">
                <a16:creationId xmlns:a16="http://schemas.microsoft.com/office/drawing/2014/main" id="{3066682D-E68F-043C-CAE0-B208B65F556B}"/>
              </a:ext>
            </a:extLst>
          </p:cNvPr>
          <p:cNvGraphicFramePr>
            <a:graphicFrameLocks/>
          </p:cNvGraphicFramePr>
          <p:nvPr userDrawn="1">
            <p:custDataLst>
              <p:tags r:id="rId1"/>
            </p:custDataLst>
            <p:extLst>
              <p:ext uri="{D42A27DB-BD31-4B8C-83A1-F6EECF244321}">
                <p14:modId xmlns:p14="http://schemas.microsoft.com/office/powerpoint/2010/main" val="2603933251"/>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11" name="think-cell data - do not delete" hidden="1">
                        <a:extLst>
                          <a:ext uri="{FF2B5EF4-FFF2-40B4-BE49-F238E27FC236}">
                            <a16:creationId xmlns:a16="http://schemas.microsoft.com/office/drawing/2014/main" id="{3066682D-E68F-043C-CAE0-B208B65F556B}"/>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4" name="Text Placeholder 3">
            <a:extLst>
              <a:ext uri="{FF2B5EF4-FFF2-40B4-BE49-F238E27FC236}">
                <a16:creationId xmlns:a16="http://schemas.microsoft.com/office/drawing/2014/main" id="{4619C928-8323-4456-5EBF-96976E3792C4}"/>
              </a:ext>
            </a:extLst>
          </p:cNvPr>
          <p:cNvSpPr>
            <a:spLocks noGrp="1"/>
          </p:cNvSpPr>
          <p:nvPr>
            <p:ph type="body" sz="quarter" idx="10"/>
          </p:nvPr>
        </p:nvSpPr>
        <p:spPr>
          <a:xfrm>
            <a:off x="575909" y="1962802"/>
            <a:ext cx="5416427"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8" name="Chart Placeholder 7">
            <a:extLst>
              <a:ext uri="{FF2B5EF4-FFF2-40B4-BE49-F238E27FC236}">
                <a16:creationId xmlns:a16="http://schemas.microsoft.com/office/drawing/2014/main" id="{0C76CE9B-E92F-356A-BD80-DE024EACF0F8}"/>
              </a:ext>
            </a:extLst>
          </p:cNvPr>
          <p:cNvSpPr>
            <a:spLocks noGrp="1"/>
          </p:cNvSpPr>
          <p:nvPr>
            <p:ph type="chart" sz="quarter" idx="15"/>
          </p:nvPr>
        </p:nvSpPr>
        <p:spPr>
          <a:xfrm>
            <a:off x="6096000" y="2349833"/>
            <a:ext cx="5410668" cy="3926468"/>
          </a:xfrm>
          <a:solidFill>
            <a:schemeClr val="bg1">
              <a:lumMod val="95000"/>
            </a:schemeClr>
          </a:solidFill>
        </p:spPr>
        <p:txBody>
          <a:bodyPr/>
          <a:lstStyle/>
          <a:p>
            <a:endParaRPr lang="en-GB"/>
          </a:p>
        </p:txBody>
      </p:sp>
      <p:sp>
        <p:nvSpPr>
          <p:cNvPr id="6" name="Text Placeholder 10">
            <a:extLst>
              <a:ext uri="{FF2B5EF4-FFF2-40B4-BE49-F238E27FC236}">
                <a16:creationId xmlns:a16="http://schemas.microsoft.com/office/drawing/2014/main" id="{B4220B9E-7AEB-E753-22D1-75603D3E2783}"/>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12" name="Title 1">
            <a:extLst>
              <a:ext uri="{FF2B5EF4-FFF2-40B4-BE49-F238E27FC236}">
                <a16:creationId xmlns:a16="http://schemas.microsoft.com/office/drawing/2014/main" id="{700DE5F6-8F0D-B80C-AF2D-C3DCEBBDC825}"/>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
        <p:nvSpPr>
          <p:cNvPr id="14" name="Text Placeholder 7">
            <a:extLst>
              <a:ext uri="{FF2B5EF4-FFF2-40B4-BE49-F238E27FC236}">
                <a16:creationId xmlns:a16="http://schemas.microsoft.com/office/drawing/2014/main" id="{89996BE5-726E-6332-2A2F-C6BC537FEE2B}"/>
              </a:ext>
            </a:extLst>
          </p:cNvPr>
          <p:cNvSpPr>
            <a:spLocks noGrp="1"/>
          </p:cNvSpPr>
          <p:nvPr>
            <p:ph type="body" sz="quarter" idx="20" hasCustomPrompt="1"/>
          </p:nvPr>
        </p:nvSpPr>
        <p:spPr>
          <a:xfrm>
            <a:off x="6096000" y="1958194"/>
            <a:ext cx="5410668" cy="391639"/>
          </a:xfrm>
        </p:spPr>
        <p:txBody>
          <a:bodyPr lIns="0" tIns="0" rIns="0" bIns="0"/>
          <a:lstStyle>
            <a:lvl1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1088" b="1">
                <a:sym typeface="Wingdings" panose="05000000000000000000" pitchFamily="2" charset="2"/>
              </a:defRPr>
            </a:lvl1pPr>
            <a:lvl2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907" b="0">
                <a:solidFill>
                  <a:schemeClr val="bg1">
                    <a:lumMod val="50000"/>
                  </a:schemeClr>
                </a:solidFill>
                <a:latin typeface="+mj-lt"/>
              </a:defRPr>
            </a:lvl2pPr>
          </a:lstStyle>
          <a:p>
            <a:pPr marL="0" marR="0" lvl="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Title – Arial Nova 12pt (ALT + SHIFT +  on a new line to add the units)</a:t>
            </a:r>
          </a:p>
          <a:p>
            <a:pPr marL="0" marR="0" lvl="1"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units – Arial Nova Light 10pt</a:t>
            </a:r>
            <a:endParaRPr lang="en-GB"/>
          </a:p>
        </p:txBody>
      </p:sp>
    </p:spTree>
    <p:extLst>
      <p:ext uri="{BB962C8B-B14F-4D97-AF65-F5344CB8AC3E}">
        <p14:creationId xmlns:p14="http://schemas.microsoft.com/office/powerpoint/2010/main" val="1525927603"/>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2x Col + RHS Chart">
    <p:spTree>
      <p:nvGrpSpPr>
        <p:cNvPr id="1" name=""/>
        <p:cNvGrpSpPr/>
        <p:nvPr/>
      </p:nvGrpSpPr>
      <p:grpSpPr>
        <a:xfrm>
          <a:off x="0" y="0"/>
          <a:ext cx="0" cy="0"/>
          <a:chOff x="0" y="0"/>
          <a:chExt cx="0" cy="0"/>
        </a:xfrm>
      </p:grpSpPr>
      <p:graphicFrame>
        <p:nvGraphicFramePr>
          <p:cNvPr id="11" name="think-cell data - do not delete" hidden="1">
            <a:extLst>
              <a:ext uri="{FF2B5EF4-FFF2-40B4-BE49-F238E27FC236}">
                <a16:creationId xmlns:a16="http://schemas.microsoft.com/office/drawing/2014/main" id="{3066682D-E68F-043C-CAE0-B208B65F556B}"/>
              </a:ext>
            </a:extLst>
          </p:cNvPr>
          <p:cNvGraphicFramePr>
            <a:graphicFrameLocks/>
          </p:cNvGraphicFramePr>
          <p:nvPr userDrawn="1">
            <p:custDataLst>
              <p:tags r:id="rId1"/>
            </p:custDataLst>
            <p:extLst>
              <p:ext uri="{D42A27DB-BD31-4B8C-83A1-F6EECF244321}">
                <p14:modId xmlns:p14="http://schemas.microsoft.com/office/powerpoint/2010/main" val="2603933251"/>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11" name="think-cell data - do not delete" hidden="1">
                        <a:extLst>
                          <a:ext uri="{FF2B5EF4-FFF2-40B4-BE49-F238E27FC236}">
                            <a16:creationId xmlns:a16="http://schemas.microsoft.com/office/drawing/2014/main" id="{3066682D-E68F-043C-CAE0-B208B65F556B}"/>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4" name="Text Placeholder 3">
            <a:extLst>
              <a:ext uri="{FF2B5EF4-FFF2-40B4-BE49-F238E27FC236}">
                <a16:creationId xmlns:a16="http://schemas.microsoft.com/office/drawing/2014/main" id="{4619C928-8323-4456-5EBF-96976E3792C4}"/>
              </a:ext>
            </a:extLst>
          </p:cNvPr>
          <p:cNvSpPr>
            <a:spLocks noGrp="1"/>
          </p:cNvSpPr>
          <p:nvPr>
            <p:ph type="body" sz="quarter" idx="10"/>
          </p:nvPr>
        </p:nvSpPr>
        <p:spPr>
          <a:xfrm>
            <a:off x="575909" y="1962802"/>
            <a:ext cx="3577837"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8" name="Chart Placeholder 7">
            <a:extLst>
              <a:ext uri="{FF2B5EF4-FFF2-40B4-BE49-F238E27FC236}">
                <a16:creationId xmlns:a16="http://schemas.microsoft.com/office/drawing/2014/main" id="{0C76CE9B-E92F-356A-BD80-DE024EACF0F8}"/>
              </a:ext>
            </a:extLst>
          </p:cNvPr>
          <p:cNvSpPr>
            <a:spLocks noGrp="1"/>
          </p:cNvSpPr>
          <p:nvPr>
            <p:ph type="chart" sz="quarter" idx="15"/>
          </p:nvPr>
        </p:nvSpPr>
        <p:spPr>
          <a:xfrm>
            <a:off x="4257410" y="2349833"/>
            <a:ext cx="7249258" cy="3926468"/>
          </a:xfrm>
          <a:solidFill>
            <a:schemeClr val="bg1">
              <a:lumMod val="95000"/>
            </a:schemeClr>
          </a:solidFill>
        </p:spPr>
        <p:txBody>
          <a:bodyPr/>
          <a:lstStyle/>
          <a:p>
            <a:endParaRPr lang="en-GB"/>
          </a:p>
        </p:txBody>
      </p:sp>
      <p:sp>
        <p:nvSpPr>
          <p:cNvPr id="6" name="Text Placeholder 10">
            <a:extLst>
              <a:ext uri="{FF2B5EF4-FFF2-40B4-BE49-F238E27FC236}">
                <a16:creationId xmlns:a16="http://schemas.microsoft.com/office/drawing/2014/main" id="{B4220B9E-7AEB-E753-22D1-75603D3E2783}"/>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12" name="Title 1">
            <a:extLst>
              <a:ext uri="{FF2B5EF4-FFF2-40B4-BE49-F238E27FC236}">
                <a16:creationId xmlns:a16="http://schemas.microsoft.com/office/drawing/2014/main" id="{700DE5F6-8F0D-B80C-AF2D-C3DCEBBDC825}"/>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
        <p:nvSpPr>
          <p:cNvPr id="14" name="Text Placeholder 7">
            <a:extLst>
              <a:ext uri="{FF2B5EF4-FFF2-40B4-BE49-F238E27FC236}">
                <a16:creationId xmlns:a16="http://schemas.microsoft.com/office/drawing/2014/main" id="{89996BE5-726E-6332-2A2F-C6BC537FEE2B}"/>
              </a:ext>
            </a:extLst>
          </p:cNvPr>
          <p:cNvSpPr>
            <a:spLocks noGrp="1"/>
          </p:cNvSpPr>
          <p:nvPr>
            <p:ph type="body" sz="quarter" idx="20" hasCustomPrompt="1"/>
          </p:nvPr>
        </p:nvSpPr>
        <p:spPr>
          <a:xfrm>
            <a:off x="4257410" y="1958194"/>
            <a:ext cx="7249258" cy="391639"/>
          </a:xfrm>
        </p:spPr>
        <p:txBody>
          <a:bodyPr lIns="0" tIns="0" rIns="0" bIns="0"/>
          <a:lstStyle>
            <a:lvl1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1088" b="1">
                <a:sym typeface="Wingdings" panose="05000000000000000000" pitchFamily="2" charset="2"/>
              </a:defRPr>
            </a:lvl1pPr>
            <a:lvl2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907" b="0">
                <a:solidFill>
                  <a:schemeClr val="bg1">
                    <a:lumMod val="50000"/>
                  </a:schemeClr>
                </a:solidFill>
                <a:latin typeface="+mj-lt"/>
              </a:defRPr>
            </a:lvl2pPr>
          </a:lstStyle>
          <a:p>
            <a:pPr marL="0" marR="0" lvl="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Title – Arial Nova 12pt (ALT + SHIFT +  on a new line to add the units)</a:t>
            </a:r>
          </a:p>
          <a:p>
            <a:pPr marL="0" marR="0" lvl="1"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units – Arial Nova Light 10pt</a:t>
            </a:r>
            <a:endParaRPr lang="en-GB"/>
          </a:p>
        </p:txBody>
      </p:sp>
    </p:spTree>
    <p:extLst>
      <p:ext uri="{BB962C8B-B14F-4D97-AF65-F5344CB8AC3E}">
        <p14:creationId xmlns:p14="http://schemas.microsoft.com/office/powerpoint/2010/main" val="942901130"/>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50:50 LHS Chart">
    <p:spTree>
      <p:nvGrpSpPr>
        <p:cNvPr id="1" name=""/>
        <p:cNvGrpSpPr/>
        <p:nvPr/>
      </p:nvGrpSpPr>
      <p:grpSpPr>
        <a:xfrm>
          <a:off x="0" y="0"/>
          <a:ext cx="0" cy="0"/>
          <a:chOff x="0" y="0"/>
          <a:chExt cx="0" cy="0"/>
        </a:xfrm>
      </p:grpSpPr>
      <p:graphicFrame>
        <p:nvGraphicFramePr>
          <p:cNvPr id="11" name="think-cell data - do not delete" hidden="1">
            <a:extLst>
              <a:ext uri="{FF2B5EF4-FFF2-40B4-BE49-F238E27FC236}">
                <a16:creationId xmlns:a16="http://schemas.microsoft.com/office/drawing/2014/main" id="{3066682D-E68F-043C-CAE0-B208B65F556B}"/>
              </a:ext>
            </a:extLst>
          </p:cNvPr>
          <p:cNvGraphicFramePr>
            <a:graphicFrameLocks/>
          </p:cNvGraphicFramePr>
          <p:nvPr userDrawn="1">
            <p:custDataLst>
              <p:tags r:id="rId1"/>
            </p:custDataLst>
            <p:extLst>
              <p:ext uri="{D42A27DB-BD31-4B8C-83A1-F6EECF244321}">
                <p14:modId xmlns:p14="http://schemas.microsoft.com/office/powerpoint/2010/main" val="1998804241"/>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11" name="think-cell data - do not delete" hidden="1">
                        <a:extLst>
                          <a:ext uri="{FF2B5EF4-FFF2-40B4-BE49-F238E27FC236}">
                            <a16:creationId xmlns:a16="http://schemas.microsoft.com/office/drawing/2014/main" id="{3066682D-E68F-043C-CAE0-B208B65F556B}"/>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4" name="Text Placeholder 3">
            <a:extLst>
              <a:ext uri="{FF2B5EF4-FFF2-40B4-BE49-F238E27FC236}">
                <a16:creationId xmlns:a16="http://schemas.microsoft.com/office/drawing/2014/main" id="{4619C928-8323-4456-5EBF-96976E3792C4}"/>
              </a:ext>
            </a:extLst>
          </p:cNvPr>
          <p:cNvSpPr>
            <a:spLocks noGrp="1"/>
          </p:cNvSpPr>
          <p:nvPr>
            <p:ph type="body" sz="quarter" idx="10"/>
          </p:nvPr>
        </p:nvSpPr>
        <p:spPr>
          <a:xfrm>
            <a:off x="6090241" y="1962802"/>
            <a:ext cx="5416427"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8" name="Chart Placeholder 7">
            <a:extLst>
              <a:ext uri="{FF2B5EF4-FFF2-40B4-BE49-F238E27FC236}">
                <a16:creationId xmlns:a16="http://schemas.microsoft.com/office/drawing/2014/main" id="{0C76CE9B-E92F-356A-BD80-DE024EACF0F8}"/>
              </a:ext>
            </a:extLst>
          </p:cNvPr>
          <p:cNvSpPr>
            <a:spLocks noGrp="1"/>
          </p:cNvSpPr>
          <p:nvPr>
            <p:ph type="chart" sz="quarter" idx="15"/>
          </p:nvPr>
        </p:nvSpPr>
        <p:spPr>
          <a:xfrm>
            <a:off x="575910" y="2349833"/>
            <a:ext cx="5410668" cy="3926468"/>
          </a:xfrm>
          <a:solidFill>
            <a:schemeClr val="bg1">
              <a:lumMod val="95000"/>
            </a:schemeClr>
          </a:solidFill>
        </p:spPr>
        <p:txBody>
          <a:bodyPr/>
          <a:lstStyle/>
          <a:p>
            <a:endParaRPr lang="en-GB"/>
          </a:p>
        </p:txBody>
      </p:sp>
      <p:sp>
        <p:nvSpPr>
          <p:cNvPr id="6" name="Text Placeholder 10">
            <a:extLst>
              <a:ext uri="{FF2B5EF4-FFF2-40B4-BE49-F238E27FC236}">
                <a16:creationId xmlns:a16="http://schemas.microsoft.com/office/drawing/2014/main" id="{B4220B9E-7AEB-E753-22D1-75603D3E2783}"/>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12" name="Title 1">
            <a:extLst>
              <a:ext uri="{FF2B5EF4-FFF2-40B4-BE49-F238E27FC236}">
                <a16:creationId xmlns:a16="http://schemas.microsoft.com/office/drawing/2014/main" id="{700DE5F6-8F0D-B80C-AF2D-C3DCEBBDC825}"/>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
        <p:nvSpPr>
          <p:cNvPr id="14" name="Text Placeholder 7">
            <a:extLst>
              <a:ext uri="{FF2B5EF4-FFF2-40B4-BE49-F238E27FC236}">
                <a16:creationId xmlns:a16="http://schemas.microsoft.com/office/drawing/2014/main" id="{89996BE5-726E-6332-2A2F-C6BC537FEE2B}"/>
              </a:ext>
            </a:extLst>
          </p:cNvPr>
          <p:cNvSpPr>
            <a:spLocks noGrp="1"/>
          </p:cNvSpPr>
          <p:nvPr>
            <p:ph type="body" sz="quarter" idx="20" hasCustomPrompt="1"/>
          </p:nvPr>
        </p:nvSpPr>
        <p:spPr>
          <a:xfrm>
            <a:off x="575910" y="1958194"/>
            <a:ext cx="5410668" cy="391639"/>
          </a:xfrm>
        </p:spPr>
        <p:txBody>
          <a:bodyPr lIns="0" tIns="0" rIns="0" bIns="0"/>
          <a:lstStyle>
            <a:lvl1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1088" b="1">
                <a:sym typeface="Wingdings" panose="05000000000000000000" pitchFamily="2" charset="2"/>
              </a:defRPr>
            </a:lvl1pPr>
            <a:lvl2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907" b="0">
                <a:solidFill>
                  <a:schemeClr val="bg1">
                    <a:lumMod val="50000"/>
                  </a:schemeClr>
                </a:solidFill>
                <a:latin typeface="+mj-lt"/>
              </a:defRPr>
            </a:lvl2pPr>
          </a:lstStyle>
          <a:p>
            <a:pPr marL="0" marR="0" lvl="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Title – Arial Nova 12pt (ALT + SHIFT +  on a new line to add the units)</a:t>
            </a:r>
          </a:p>
          <a:p>
            <a:pPr marL="0" marR="0" lvl="1"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units – Arial Nova Light 10pt</a:t>
            </a:r>
            <a:endParaRPr lang="en-GB"/>
          </a:p>
        </p:txBody>
      </p:sp>
    </p:spTree>
    <p:extLst>
      <p:ext uri="{BB962C8B-B14F-4D97-AF65-F5344CB8AC3E}">
        <p14:creationId xmlns:p14="http://schemas.microsoft.com/office/powerpoint/2010/main" val="3745920979"/>
      </p:ext>
    </p:extLst>
  </p:cSld>
  <p:clrMapOvr>
    <a:masterClrMapping/>
  </p:clrMapOvr>
  <p:extLst>
    <p:ext uri="{DCECCB84-F9BA-43D5-87BE-67443E8EF086}">
      <p15:sldGuideLst xmlns:p15="http://schemas.microsoft.com/office/powerpoint/2012/main">
        <p15:guide id="1">
          <p15:clr>
            <a:srgbClr val="969696"/>
          </p15:clr>
        </p15:guide>
        <p15:guide id="2" pos="8475">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2x Col + LHS Chart">
    <p:spTree>
      <p:nvGrpSpPr>
        <p:cNvPr id="1" name=""/>
        <p:cNvGrpSpPr/>
        <p:nvPr/>
      </p:nvGrpSpPr>
      <p:grpSpPr>
        <a:xfrm>
          <a:off x="0" y="0"/>
          <a:ext cx="0" cy="0"/>
          <a:chOff x="0" y="0"/>
          <a:chExt cx="0" cy="0"/>
        </a:xfrm>
      </p:grpSpPr>
      <p:graphicFrame>
        <p:nvGraphicFramePr>
          <p:cNvPr id="11" name="think-cell data - do not delete" hidden="1">
            <a:extLst>
              <a:ext uri="{FF2B5EF4-FFF2-40B4-BE49-F238E27FC236}">
                <a16:creationId xmlns:a16="http://schemas.microsoft.com/office/drawing/2014/main" id="{776A2850-3D3B-4115-D9E7-08C7AA8BC908}"/>
              </a:ext>
            </a:extLst>
          </p:cNvPr>
          <p:cNvGraphicFramePr>
            <a:graphicFrameLocks/>
          </p:cNvGraphicFramePr>
          <p:nvPr userDrawn="1">
            <p:custDataLst>
              <p:tags r:id="rId1"/>
            </p:custDataLst>
            <p:extLst>
              <p:ext uri="{D42A27DB-BD31-4B8C-83A1-F6EECF244321}">
                <p14:modId xmlns:p14="http://schemas.microsoft.com/office/powerpoint/2010/main" val="3347127677"/>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11" name="think-cell data - do not delete" hidden="1">
                        <a:extLst>
                          <a:ext uri="{FF2B5EF4-FFF2-40B4-BE49-F238E27FC236}">
                            <a16:creationId xmlns:a16="http://schemas.microsoft.com/office/drawing/2014/main" id="{776A2850-3D3B-4115-D9E7-08C7AA8BC908}"/>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pic>
        <p:nvPicPr>
          <p:cNvPr id="5" name="Picture 4">
            <a:extLst>
              <a:ext uri="{FF2B5EF4-FFF2-40B4-BE49-F238E27FC236}">
                <a16:creationId xmlns:a16="http://schemas.microsoft.com/office/drawing/2014/main" id="{3BA4EABB-C2FE-371F-4EF4-920A90D17467}"/>
              </a:ext>
            </a:extLst>
          </p:cNvPr>
          <p:cNvPicPr>
            <a:picLocks noChangeAspect="1"/>
          </p:cNvPicPr>
          <p:nvPr userDrawn="1"/>
        </p:nvPicPr>
        <p:blipFill>
          <a:blip r:embed="rId5"/>
          <a:stretch>
            <a:fillRect/>
          </a:stretch>
        </p:blipFill>
        <p:spPr>
          <a:xfrm>
            <a:off x="48" y="711"/>
            <a:ext cx="12191905" cy="6856578"/>
          </a:xfrm>
          <a:prstGeom prst="rect">
            <a:avLst/>
          </a:prstGeom>
        </p:spPr>
      </p:pic>
      <p:sp>
        <p:nvSpPr>
          <p:cNvPr id="4" name="Text Placeholder 3">
            <a:extLst>
              <a:ext uri="{FF2B5EF4-FFF2-40B4-BE49-F238E27FC236}">
                <a16:creationId xmlns:a16="http://schemas.microsoft.com/office/drawing/2014/main" id="{4619C928-8323-4456-5EBF-96976E3792C4}"/>
              </a:ext>
            </a:extLst>
          </p:cNvPr>
          <p:cNvSpPr>
            <a:spLocks noGrp="1"/>
          </p:cNvSpPr>
          <p:nvPr>
            <p:ph type="body" sz="quarter" idx="10"/>
          </p:nvPr>
        </p:nvSpPr>
        <p:spPr>
          <a:xfrm>
            <a:off x="7928832" y="1962802"/>
            <a:ext cx="3577837"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6036285" y="6366853"/>
            <a:ext cx="54703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8" name="Chart Placeholder 7">
            <a:extLst>
              <a:ext uri="{FF2B5EF4-FFF2-40B4-BE49-F238E27FC236}">
                <a16:creationId xmlns:a16="http://schemas.microsoft.com/office/drawing/2014/main" id="{0C76CE9B-E92F-356A-BD80-DE024EACF0F8}"/>
              </a:ext>
            </a:extLst>
          </p:cNvPr>
          <p:cNvSpPr>
            <a:spLocks noGrp="1"/>
          </p:cNvSpPr>
          <p:nvPr>
            <p:ph type="chart" sz="quarter" idx="15"/>
          </p:nvPr>
        </p:nvSpPr>
        <p:spPr>
          <a:xfrm>
            <a:off x="575909" y="2349833"/>
            <a:ext cx="7249258" cy="3926468"/>
          </a:xfrm>
          <a:solidFill>
            <a:schemeClr val="bg1">
              <a:lumMod val="95000"/>
            </a:schemeClr>
          </a:solidFill>
        </p:spPr>
        <p:txBody>
          <a:bodyPr/>
          <a:lstStyle/>
          <a:p>
            <a:endParaRPr lang="en-GB"/>
          </a:p>
        </p:txBody>
      </p:sp>
      <p:sp>
        <p:nvSpPr>
          <p:cNvPr id="6" name="Text Placeholder 10">
            <a:extLst>
              <a:ext uri="{FF2B5EF4-FFF2-40B4-BE49-F238E27FC236}">
                <a16:creationId xmlns:a16="http://schemas.microsoft.com/office/drawing/2014/main" id="{44FB2D31-CA3A-B270-A8CB-8670B725073F}"/>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12" name="Title 1">
            <a:extLst>
              <a:ext uri="{FF2B5EF4-FFF2-40B4-BE49-F238E27FC236}">
                <a16:creationId xmlns:a16="http://schemas.microsoft.com/office/drawing/2014/main" id="{D0CB8640-0647-11BD-6EAB-1C6E05312F46}"/>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
        <p:nvSpPr>
          <p:cNvPr id="14" name="Text Placeholder 7">
            <a:extLst>
              <a:ext uri="{FF2B5EF4-FFF2-40B4-BE49-F238E27FC236}">
                <a16:creationId xmlns:a16="http://schemas.microsoft.com/office/drawing/2014/main" id="{7E53C652-0FE1-747C-D514-A817D0E1BC3D}"/>
              </a:ext>
            </a:extLst>
          </p:cNvPr>
          <p:cNvSpPr>
            <a:spLocks noGrp="1"/>
          </p:cNvSpPr>
          <p:nvPr>
            <p:ph type="body" sz="quarter" idx="20" hasCustomPrompt="1"/>
          </p:nvPr>
        </p:nvSpPr>
        <p:spPr>
          <a:xfrm>
            <a:off x="575909" y="1958194"/>
            <a:ext cx="7249258" cy="391639"/>
          </a:xfrm>
        </p:spPr>
        <p:txBody>
          <a:bodyPr lIns="0" tIns="0" rIns="0" bIns="0"/>
          <a:lstStyle>
            <a:lvl1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1088" b="1">
                <a:sym typeface="Wingdings" panose="05000000000000000000" pitchFamily="2" charset="2"/>
              </a:defRPr>
            </a:lvl1pPr>
            <a:lvl2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907" b="0">
                <a:solidFill>
                  <a:schemeClr val="bg1">
                    <a:lumMod val="50000"/>
                  </a:schemeClr>
                </a:solidFill>
                <a:latin typeface="+mj-lt"/>
              </a:defRPr>
            </a:lvl2pPr>
          </a:lstStyle>
          <a:p>
            <a:pPr marL="0" marR="0" lvl="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Title – Arial Nova 12pt (ALT + SHIFT +  on a new line to add the units)</a:t>
            </a:r>
          </a:p>
          <a:p>
            <a:pPr marL="0" marR="0" lvl="1"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units – Arial Nova Light 10pt</a:t>
            </a:r>
            <a:endParaRPr lang="en-GB"/>
          </a:p>
        </p:txBody>
      </p:sp>
    </p:spTree>
    <p:extLst>
      <p:ext uri="{BB962C8B-B14F-4D97-AF65-F5344CB8AC3E}">
        <p14:creationId xmlns:p14="http://schemas.microsoft.com/office/powerpoint/2010/main" val="656954627"/>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3x Column">
    <p:spTree>
      <p:nvGrpSpPr>
        <p:cNvPr id="1" name=""/>
        <p:cNvGrpSpPr/>
        <p:nvPr/>
      </p:nvGrpSpPr>
      <p:grpSpPr>
        <a:xfrm>
          <a:off x="0" y="0"/>
          <a:ext cx="0" cy="0"/>
          <a:chOff x="0" y="0"/>
          <a:chExt cx="0" cy="0"/>
        </a:xfrm>
      </p:grpSpPr>
      <p:graphicFrame>
        <p:nvGraphicFramePr>
          <p:cNvPr id="11" name="think-cell data - do not delete" hidden="1">
            <a:extLst>
              <a:ext uri="{FF2B5EF4-FFF2-40B4-BE49-F238E27FC236}">
                <a16:creationId xmlns:a16="http://schemas.microsoft.com/office/drawing/2014/main" id="{6CB9F4F7-C022-1272-6BD1-6CE2F683025D}"/>
              </a:ext>
            </a:extLst>
          </p:cNvPr>
          <p:cNvGraphicFramePr>
            <a:graphicFrameLocks noChangeAspect="1"/>
          </p:cNvGraphicFramePr>
          <p:nvPr userDrawn="1">
            <p:custDataLst>
              <p:tags r:id="rId1"/>
            </p:custDataLst>
            <p:extLst>
              <p:ext uri="{D42A27DB-BD31-4B8C-83A1-F6EECF244321}">
                <p14:modId xmlns:p14="http://schemas.microsoft.com/office/powerpoint/2010/main" val="3773598866"/>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11" name="think-cell data - do not delete" hidden="1">
                        <a:extLst>
                          <a:ext uri="{FF2B5EF4-FFF2-40B4-BE49-F238E27FC236}">
                            <a16:creationId xmlns:a16="http://schemas.microsoft.com/office/drawing/2014/main" id="{6CB9F4F7-C022-1272-6BD1-6CE2F683025D}"/>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7" name="Text Placeholder 3">
            <a:extLst>
              <a:ext uri="{FF2B5EF4-FFF2-40B4-BE49-F238E27FC236}">
                <a16:creationId xmlns:a16="http://schemas.microsoft.com/office/drawing/2014/main" id="{A4458BE1-19E6-38D0-1C17-FD99848367B3}"/>
              </a:ext>
            </a:extLst>
          </p:cNvPr>
          <p:cNvSpPr>
            <a:spLocks noGrp="1"/>
          </p:cNvSpPr>
          <p:nvPr>
            <p:ph type="body" sz="quarter" idx="15"/>
          </p:nvPr>
        </p:nvSpPr>
        <p:spPr>
          <a:xfrm>
            <a:off x="575910" y="1962802"/>
            <a:ext cx="3505368"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3">
            <a:extLst>
              <a:ext uri="{FF2B5EF4-FFF2-40B4-BE49-F238E27FC236}">
                <a16:creationId xmlns:a16="http://schemas.microsoft.com/office/drawing/2014/main" id="{E796259D-7C7F-24ED-6982-675D8D2E5C1B}"/>
              </a:ext>
            </a:extLst>
          </p:cNvPr>
          <p:cNvSpPr>
            <a:spLocks noGrp="1"/>
          </p:cNvSpPr>
          <p:nvPr>
            <p:ph type="body" sz="quarter" idx="16"/>
          </p:nvPr>
        </p:nvSpPr>
        <p:spPr>
          <a:xfrm>
            <a:off x="4288605" y="1962802"/>
            <a:ext cx="3505368"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3">
            <a:extLst>
              <a:ext uri="{FF2B5EF4-FFF2-40B4-BE49-F238E27FC236}">
                <a16:creationId xmlns:a16="http://schemas.microsoft.com/office/drawing/2014/main" id="{9EED58CE-388B-BFB4-0059-32C81C7DFFB5}"/>
              </a:ext>
            </a:extLst>
          </p:cNvPr>
          <p:cNvSpPr>
            <a:spLocks noGrp="1"/>
          </p:cNvSpPr>
          <p:nvPr>
            <p:ph type="body" sz="quarter" idx="17"/>
          </p:nvPr>
        </p:nvSpPr>
        <p:spPr>
          <a:xfrm>
            <a:off x="8001300" y="1962802"/>
            <a:ext cx="3505368"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10">
            <a:extLst>
              <a:ext uri="{FF2B5EF4-FFF2-40B4-BE49-F238E27FC236}">
                <a16:creationId xmlns:a16="http://schemas.microsoft.com/office/drawing/2014/main" id="{91D79CB0-3921-F548-1E89-A5CF60CA1E23}"/>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12" name="Title 1">
            <a:extLst>
              <a:ext uri="{FF2B5EF4-FFF2-40B4-BE49-F238E27FC236}">
                <a16:creationId xmlns:a16="http://schemas.microsoft.com/office/drawing/2014/main" id="{F35F4664-F8FB-6637-AA69-96FBF3547439}"/>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Tree>
    <p:extLst>
      <p:ext uri="{BB962C8B-B14F-4D97-AF65-F5344CB8AC3E}">
        <p14:creationId xmlns:p14="http://schemas.microsoft.com/office/powerpoint/2010/main" val="302728486"/>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3x Col + RHS Chart">
    <p:spTree>
      <p:nvGrpSpPr>
        <p:cNvPr id="1" name=""/>
        <p:cNvGrpSpPr/>
        <p:nvPr/>
      </p:nvGrpSpPr>
      <p:grpSpPr>
        <a:xfrm>
          <a:off x="0" y="0"/>
          <a:ext cx="0" cy="0"/>
          <a:chOff x="0" y="0"/>
          <a:chExt cx="0" cy="0"/>
        </a:xfrm>
      </p:grpSpPr>
      <p:graphicFrame>
        <p:nvGraphicFramePr>
          <p:cNvPr id="10" name="think-cell data - do not delete" hidden="1">
            <a:extLst>
              <a:ext uri="{FF2B5EF4-FFF2-40B4-BE49-F238E27FC236}">
                <a16:creationId xmlns:a16="http://schemas.microsoft.com/office/drawing/2014/main" id="{858DB142-3226-DA18-FF13-3A5DDC4FDBC9}"/>
              </a:ext>
            </a:extLst>
          </p:cNvPr>
          <p:cNvGraphicFramePr>
            <a:graphicFrameLocks noChangeAspect="1"/>
          </p:cNvGraphicFramePr>
          <p:nvPr userDrawn="1">
            <p:custDataLst>
              <p:tags r:id="rId1"/>
            </p:custDataLst>
            <p:extLst>
              <p:ext uri="{D42A27DB-BD31-4B8C-83A1-F6EECF244321}">
                <p14:modId xmlns:p14="http://schemas.microsoft.com/office/powerpoint/2010/main" val="2796420623"/>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10" name="think-cell data - do not delete" hidden="1">
                        <a:extLst>
                          <a:ext uri="{FF2B5EF4-FFF2-40B4-BE49-F238E27FC236}">
                            <a16:creationId xmlns:a16="http://schemas.microsoft.com/office/drawing/2014/main" id="{858DB142-3226-DA18-FF13-3A5DDC4FDBC9}"/>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7" name="Text Placeholder 3">
            <a:extLst>
              <a:ext uri="{FF2B5EF4-FFF2-40B4-BE49-F238E27FC236}">
                <a16:creationId xmlns:a16="http://schemas.microsoft.com/office/drawing/2014/main" id="{A4458BE1-19E6-38D0-1C17-FD99848367B3}"/>
              </a:ext>
            </a:extLst>
          </p:cNvPr>
          <p:cNvSpPr>
            <a:spLocks noGrp="1"/>
          </p:cNvSpPr>
          <p:nvPr>
            <p:ph type="body" sz="quarter" idx="15"/>
          </p:nvPr>
        </p:nvSpPr>
        <p:spPr>
          <a:xfrm>
            <a:off x="575910" y="1962802"/>
            <a:ext cx="3505368"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5" name="Chart Placeholder 7">
            <a:extLst>
              <a:ext uri="{FF2B5EF4-FFF2-40B4-BE49-F238E27FC236}">
                <a16:creationId xmlns:a16="http://schemas.microsoft.com/office/drawing/2014/main" id="{C7F0A9FE-4F20-A5C7-9FCE-B9A612D44A71}"/>
              </a:ext>
            </a:extLst>
          </p:cNvPr>
          <p:cNvSpPr>
            <a:spLocks noGrp="1"/>
          </p:cNvSpPr>
          <p:nvPr>
            <p:ph type="chart" sz="quarter" idx="24"/>
          </p:nvPr>
        </p:nvSpPr>
        <p:spPr>
          <a:xfrm>
            <a:off x="4257410" y="2349833"/>
            <a:ext cx="3572077" cy="3926468"/>
          </a:xfrm>
          <a:solidFill>
            <a:schemeClr val="bg1">
              <a:lumMod val="95000"/>
            </a:schemeClr>
          </a:solidFill>
        </p:spPr>
        <p:txBody>
          <a:bodyPr/>
          <a:lstStyle/>
          <a:p>
            <a:endParaRPr lang="en-GB"/>
          </a:p>
        </p:txBody>
      </p:sp>
      <p:sp>
        <p:nvSpPr>
          <p:cNvPr id="16" name="Chart Placeholder 7">
            <a:extLst>
              <a:ext uri="{FF2B5EF4-FFF2-40B4-BE49-F238E27FC236}">
                <a16:creationId xmlns:a16="http://schemas.microsoft.com/office/drawing/2014/main" id="{48D2732E-DB29-FBED-2CA9-33025AC0C4C8}"/>
              </a:ext>
            </a:extLst>
          </p:cNvPr>
          <p:cNvSpPr>
            <a:spLocks noGrp="1"/>
          </p:cNvSpPr>
          <p:nvPr>
            <p:ph type="chart" sz="quarter" idx="25"/>
          </p:nvPr>
        </p:nvSpPr>
        <p:spPr>
          <a:xfrm>
            <a:off x="7933151" y="2349833"/>
            <a:ext cx="3573517" cy="3926468"/>
          </a:xfrm>
          <a:solidFill>
            <a:schemeClr val="bg1">
              <a:lumMod val="95000"/>
            </a:schemeClr>
          </a:solidFill>
        </p:spPr>
        <p:txBody>
          <a:bodyPr/>
          <a:lstStyle/>
          <a:p>
            <a:endParaRPr lang="en-GB"/>
          </a:p>
        </p:txBody>
      </p:sp>
      <p:sp>
        <p:nvSpPr>
          <p:cNvPr id="6" name="Text Placeholder 10">
            <a:extLst>
              <a:ext uri="{FF2B5EF4-FFF2-40B4-BE49-F238E27FC236}">
                <a16:creationId xmlns:a16="http://schemas.microsoft.com/office/drawing/2014/main" id="{080EA36C-F581-F87C-0E7A-E63A7CC00CD1}"/>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11" name="Title 1">
            <a:extLst>
              <a:ext uri="{FF2B5EF4-FFF2-40B4-BE49-F238E27FC236}">
                <a16:creationId xmlns:a16="http://schemas.microsoft.com/office/drawing/2014/main" id="{B590D176-69C5-E609-3A2A-2F478DFD75C5}"/>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
        <p:nvSpPr>
          <p:cNvPr id="13" name="Text Placeholder 7">
            <a:extLst>
              <a:ext uri="{FF2B5EF4-FFF2-40B4-BE49-F238E27FC236}">
                <a16:creationId xmlns:a16="http://schemas.microsoft.com/office/drawing/2014/main" id="{5FFD699E-1283-3CC4-B681-CC014648F4E7}"/>
              </a:ext>
            </a:extLst>
          </p:cNvPr>
          <p:cNvSpPr>
            <a:spLocks noGrp="1"/>
          </p:cNvSpPr>
          <p:nvPr>
            <p:ph type="body" sz="quarter" idx="20" hasCustomPrompt="1"/>
          </p:nvPr>
        </p:nvSpPr>
        <p:spPr>
          <a:xfrm>
            <a:off x="4257410" y="1958194"/>
            <a:ext cx="3572077" cy="391639"/>
          </a:xfrm>
        </p:spPr>
        <p:txBody>
          <a:bodyPr lIns="0" tIns="0" rIns="0" bIns="0"/>
          <a:lstStyle>
            <a:lvl1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1088" b="1"/>
            </a:lvl1pPr>
            <a:lvl2pPr>
              <a:defRPr sz="907" b="0">
                <a:solidFill>
                  <a:schemeClr val="bg1">
                    <a:lumMod val="50000"/>
                  </a:schemeClr>
                </a:solidFill>
                <a:latin typeface="+mj-lt"/>
              </a:defRPr>
            </a:lvl2pPr>
          </a:lstStyle>
          <a:p>
            <a:pPr marL="0" marR="0" lvl="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Title – Arial Nova 12pt</a:t>
            </a:r>
          </a:p>
          <a:p>
            <a:pPr marL="0" marR="0" lvl="1"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units – Arial Nova Light 10pt</a:t>
            </a:r>
            <a:endParaRPr lang="en-GB"/>
          </a:p>
        </p:txBody>
      </p:sp>
      <p:sp>
        <p:nvSpPr>
          <p:cNvPr id="14" name="Text Placeholder 7">
            <a:extLst>
              <a:ext uri="{FF2B5EF4-FFF2-40B4-BE49-F238E27FC236}">
                <a16:creationId xmlns:a16="http://schemas.microsoft.com/office/drawing/2014/main" id="{CAE54B02-0CB3-871A-E903-49EC3394D4FB}"/>
              </a:ext>
            </a:extLst>
          </p:cNvPr>
          <p:cNvSpPr>
            <a:spLocks noGrp="1"/>
          </p:cNvSpPr>
          <p:nvPr>
            <p:ph type="body" sz="quarter" idx="26" hasCustomPrompt="1"/>
          </p:nvPr>
        </p:nvSpPr>
        <p:spPr>
          <a:xfrm>
            <a:off x="7934591" y="1958194"/>
            <a:ext cx="3572077" cy="391639"/>
          </a:xfrm>
        </p:spPr>
        <p:txBody>
          <a:bodyPr lIns="0" tIns="0" rIns="0" bIns="0"/>
          <a:lstStyle>
            <a:lvl1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1088" b="1"/>
            </a:lvl1pPr>
            <a:lvl2pPr>
              <a:defRPr sz="907" b="0">
                <a:solidFill>
                  <a:schemeClr val="bg1">
                    <a:lumMod val="50000"/>
                  </a:schemeClr>
                </a:solidFill>
                <a:latin typeface="+mj-lt"/>
              </a:defRPr>
            </a:lvl2pPr>
          </a:lstStyle>
          <a:p>
            <a:pPr marL="0" marR="0" lvl="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Title – Arial Nova 12pt</a:t>
            </a:r>
          </a:p>
          <a:p>
            <a:pPr marL="0" marR="0" lvl="1"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units – Arial Nova Light 10pt</a:t>
            </a:r>
            <a:endParaRPr lang="en-GB"/>
          </a:p>
        </p:txBody>
      </p:sp>
    </p:spTree>
    <p:extLst>
      <p:ext uri="{BB962C8B-B14F-4D97-AF65-F5344CB8AC3E}">
        <p14:creationId xmlns:p14="http://schemas.microsoft.com/office/powerpoint/2010/main" val="60708063"/>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3x Col + LHS Chart">
    <p:spTree>
      <p:nvGrpSpPr>
        <p:cNvPr id="1" name=""/>
        <p:cNvGrpSpPr/>
        <p:nvPr/>
      </p:nvGrpSpPr>
      <p:grpSpPr>
        <a:xfrm>
          <a:off x="0" y="0"/>
          <a:ext cx="0" cy="0"/>
          <a:chOff x="0" y="0"/>
          <a:chExt cx="0" cy="0"/>
        </a:xfrm>
      </p:grpSpPr>
      <p:graphicFrame>
        <p:nvGraphicFramePr>
          <p:cNvPr id="10" name="think-cell data - do not delete" hidden="1">
            <a:extLst>
              <a:ext uri="{FF2B5EF4-FFF2-40B4-BE49-F238E27FC236}">
                <a16:creationId xmlns:a16="http://schemas.microsoft.com/office/drawing/2014/main" id="{BDE1D0C0-F5DA-A454-6BB5-576090448FEA}"/>
              </a:ext>
            </a:extLst>
          </p:cNvPr>
          <p:cNvGraphicFramePr>
            <a:graphicFrameLocks noChangeAspect="1"/>
          </p:cNvGraphicFramePr>
          <p:nvPr userDrawn="1">
            <p:custDataLst>
              <p:tags r:id="rId1"/>
            </p:custDataLst>
            <p:extLst>
              <p:ext uri="{D42A27DB-BD31-4B8C-83A1-F6EECF244321}">
                <p14:modId xmlns:p14="http://schemas.microsoft.com/office/powerpoint/2010/main" val="141841540"/>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10" name="think-cell data - do not delete" hidden="1">
                        <a:extLst>
                          <a:ext uri="{FF2B5EF4-FFF2-40B4-BE49-F238E27FC236}">
                            <a16:creationId xmlns:a16="http://schemas.microsoft.com/office/drawing/2014/main" id="{BDE1D0C0-F5DA-A454-6BB5-576090448FEA}"/>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7" name="Text Placeholder 3">
            <a:extLst>
              <a:ext uri="{FF2B5EF4-FFF2-40B4-BE49-F238E27FC236}">
                <a16:creationId xmlns:a16="http://schemas.microsoft.com/office/drawing/2014/main" id="{A4458BE1-19E6-38D0-1C17-FD99848367B3}"/>
              </a:ext>
            </a:extLst>
          </p:cNvPr>
          <p:cNvSpPr>
            <a:spLocks noGrp="1"/>
          </p:cNvSpPr>
          <p:nvPr>
            <p:ph type="body" sz="quarter" idx="15"/>
          </p:nvPr>
        </p:nvSpPr>
        <p:spPr>
          <a:xfrm>
            <a:off x="8001301" y="1962802"/>
            <a:ext cx="3505368"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5" name="Chart Placeholder 7">
            <a:extLst>
              <a:ext uri="{FF2B5EF4-FFF2-40B4-BE49-F238E27FC236}">
                <a16:creationId xmlns:a16="http://schemas.microsoft.com/office/drawing/2014/main" id="{C7F0A9FE-4F20-A5C7-9FCE-B9A612D44A71}"/>
              </a:ext>
            </a:extLst>
          </p:cNvPr>
          <p:cNvSpPr>
            <a:spLocks noGrp="1"/>
          </p:cNvSpPr>
          <p:nvPr>
            <p:ph type="chart" sz="quarter" idx="24"/>
          </p:nvPr>
        </p:nvSpPr>
        <p:spPr>
          <a:xfrm>
            <a:off x="575910" y="2349833"/>
            <a:ext cx="3572077" cy="3926468"/>
          </a:xfrm>
          <a:solidFill>
            <a:schemeClr val="bg1">
              <a:lumMod val="95000"/>
            </a:schemeClr>
          </a:solidFill>
        </p:spPr>
        <p:txBody>
          <a:bodyPr/>
          <a:lstStyle/>
          <a:p>
            <a:endParaRPr lang="en-GB"/>
          </a:p>
        </p:txBody>
      </p:sp>
      <p:sp>
        <p:nvSpPr>
          <p:cNvPr id="16" name="Chart Placeholder 7">
            <a:extLst>
              <a:ext uri="{FF2B5EF4-FFF2-40B4-BE49-F238E27FC236}">
                <a16:creationId xmlns:a16="http://schemas.microsoft.com/office/drawing/2014/main" id="{48D2732E-DB29-FBED-2CA9-33025AC0C4C8}"/>
              </a:ext>
            </a:extLst>
          </p:cNvPr>
          <p:cNvSpPr>
            <a:spLocks noGrp="1"/>
          </p:cNvSpPr>
          <p:nvPr>
            <p:ph type="chart" sz="quarter" idx="25"/>
          </p:nvPr>
        </p:nvSpPr>
        <p:spPr>
          <a:xfrm>
            <a:off x="4261729" y="2349833"/>
            <a:ext cx="3573517" cy="3926468"/>
          </a:xfrm>
          <a:solidFill>
            <a:schemeClr val="bg1">
              <a:lumMod val="95000"/>
            </a:schemeClr>
          </a:solidFill>
        </p:spPr>
        <p:txBody>
          <a:bodyPr/>
          <a:lstStyle/>
          <a:p>
            <a:endParaRPr lang="en-GB"/>
          </a:p>
        </p:txBody>
      </p:sp>
      <p:sp>
        <p:nvSpPr>
          <p:cNvPr id="6" name="Text Placeholder 10">
            <a:extLst>
              <a:ext uri="{FF2B5EF4-FFF2-40B4-BE49-F238E27FC236}">
                <a16:creationId xmlns:a16="http://schemas.microsoft.com/office/drawing/2014/main" id="{4D17CB14-902A-CBE7-A19F-516B13C9E005}"/>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11" name="Title 1">
            <a:extLst>
              <a:ext uri="{FF2B5EF4-FFF2-40B4-BE49-F238E27FC236}">
                <a16:creationId xmlns:a16="http://schemas.microsoft.com/office/drawing/2014/main" id="{EC05A65D-F27E-8882-6288-B858CF5E9757}"/>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
        <p:nvSpPr>
          <p:cNvPr id="13" name="Text Placeholder 7">
            <a:extLst>
              <a:ext uri="{FF2B5EF4-FFF2-40B4-BE49-F238E27FC236}">
                <a16:creationId xmlns:a16="http://schemas.microsoft.com/office/drawing/2014/main" id="{E8ECAE10-4FE6-3EEC-77B3-9DFE6028283D}"/>
              </a:ext>
            </a:extLst>
          </p:cNvPr>
          <p:cNvSpPr>
            <a:spLocks noGrp="1"/>
          </p:cNvSpPr>
          <p:nvPr>
            <p:ph type="body" sz="quarter" idx="20" hasCustomPrompt="1"/>
          </p:nvPr>
        </p:nvSpPr>
        <p:spPr>
          <a:xfrm>
            <a:off x="575910" y="1958194"/>
            <a:ext cx="3572077" cy="391639"/>
          </a:xfrm>
        </p:spPr>
        <p:txBody>
          <a:bodyPr lIns="0" tIns="0" rIns="0" bIns="0"/>
          <a:lstStyle>
            <a:lvl1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1088" b="1"/>
            </a:lvl1pPr>
            <a:lvl2pPr>
              <a:defRPr sz="907" b="0">
                <a:solidFill>
                  <a:schemeClr val="bg1">
                    <a:lumMod val="50000"/>
                  </a:schemeClr>
                </a:solidFill>
                <a:latin typeface="+mj-lt"/>
              </a:defRPr>
            </a:lvl2pPr>
          </a:lstStyle>
          <a:p>
            <a:pPr marL="0" marR="0" lvl="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Title – Arial Nova 12pt</a:t>
            </a:r>
          </a:p>
          <a:p>
            <a:pPr marL="0" marR="0" lvl="1"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units – Arial Nova Light 10pt</a:t>
            </a:r>
            <a:endParaRPr lang="en-GB"/>
          </a:p>
        </p:txBody>
      </p:sp>
      <p:sp>
        <p:nvSpPr>
          <p:cNvPr id="14" name="Text Placeholder 7">
            <a:extLst>
              <a:ext uri="{FF2B5EF4-FFF2-40B4-BE49-F238E27FC236}">
                <a16:creationId xmlns:a16="http://schemas.microsoft.com/office/drawing/2014/main" id="{362E1B72-CB83-A9ED-39C3-DEFE8B98327E}"/>
              </a:ext>
            </a:extLst>
          </p:cNvPr>
          <p:cNvSpPr>
            <a:spLocks noGrp="1"/>
          </p:cNvSpPr>
          <p:nvPr>
            <p:ph type="body" sz="quarter" idx="26" hasCustomPrompt="1"/>
          </p:nvPr>
        </p:nvSpPr>
        <p:spPr>
          <a:xfrm>
            <a:off x="4253092" y="1958194"/>
            <a:ext cx="3572077" cy="391639"/>
          </a:xfrm>
        </p:spPr>
        <p:txBody>
          <a:bodyPr lIns="0" tIns="0" rIns="0" bIns="0"/>
          <a:lstStyle>
            <a:lvl1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1088" b="1"/>
            </a:lvl1pPr>
            <a:lvl2pPr>
              <a:defRPr sz="907" b="0">
                <a:solidFill>
                  <a:schemeClr val="bg1">
                    <a:lumMod val="50000"/>
                  </a:schemeClr>
                </a:solidFill>
                <a:latin typeface="+mj-lt"/>
              </a:defRPr>
            </a:lvl2pPr>
          </a:lstStyle>
          <a:p>
            <a:pPr marL="0" marR="0" lvl="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Title – Arial Nova 12pt</a:t>
            </a:r>
          </a:p>
          <a:p>
            <a:pPr marL="0" marR="0" lvl="1"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units – Arial Nova Light 10pt</a:t>
            </a:r>
            <a:endParaRPr lang="en-GB"/>
          </a:p>
        </p:txBody>
      </p:sp>
    </p:spTree>
    <p:extLst>
      <p:ext uri="{BB962C8B-B14F-4D97-AF65-F5344CB8AC3E}">
        <p14:creationId xmlns:p14="http://schemas.microsoft.com/office/powerpoint/2010/main" val="2504968818"/>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3x Chart">
    <p:spTree>
      <p:nvGrpSpPr>
        <p:cNvPr id="1" name=""/>
        <p:cNvGrpSpPr/>
        <p:nvPr/>
      </p:nvGrpSpPr>
      <p:grpSpPr>
        <a:xfrm>
          <a:off x="0" y="0"/>
          <a:ext cx="0" cy="0"/>
          <a:chOff x="0" y="0"/>
          <a:chExt cx="0" cy="0"/>
        </a:xfrm>
      </p:grpSpPr>
      <p:graphicFrame>
        <p:nvGraphicFramePr>
          <p:cNvPr id="13" name="think-cell data - do not delete" hidden="1">
            <a:extLst>
              <a:ext uri="{FF2B5EF4-FFF2-40B4-BE49-F238E27FC236}">
                <a16:creationId xmlns:a16="http://schemas.microsoft.com/office/drawing/2014/main" id="{769968CF-2A9F-8363-4FCB-56A9B56DD528}"/>
              </a:ext>
            </a:extLst>
          </p:cNvPr>
          <p:cNvGraphicFramePr>
            <a:graphicFrameLocks noChangeAspect="1"/>
          </p:cNvGraphicFramePr>
          <p:nvPr userDrawn="1">
            <p:custDataLst>
              <p:tags r:id="rId1"/>
            </p:custDataLst>
            <p:extLst>
              <p:ext uri="{D42A27DB-BD31-4B8C-83A1-F6EECF244321}">
                <p14:modId xmlns:p14="http://schemas.microsoft.com/office/powerpoint/2010/main" val="1770549785"/>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13" name="think-cell data - do not delete" hidden="1">
                        <a:extLst>
                          <a:ext uri="{FF2B5EF4-FFF2-40B4-BE49-F238E27FC236}">
                            <a16:creationId xmlns:a16="http://schemas.microsoft.com/office/drawing/2014/main" id="{769968CF-2A9F-8363-4FCB-56A9B56DD528}"/>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8" name="Chart Placeholder 7">
            <a:extLst>
              <a:ext uri="{FF2B5EF4-FFF2-40B4-BE49-F238E27FC236}">
                <a16:creationId xmlns:a16="http://schemas.microsoft.com/office/drawing/2014/main" id="{4CCE5C10-CF28-6393-B57C-956B7A114315}"/>
              </a:ext>
            </a:extLst>
          </p:cNvPr>
          <p:cNvSpPr>
            <a:spLocks noGrp="1"/>
          </p:cNvSpPr>
          <p:nvPr>
            <p:ph type="chart" sz="quarter" idx="29"/>
          </p:nvPr>
        </p:nvSpPr>
        <p:spPr>
          <a:xfrm>
            <a:off x="581670" y="2349834"/>
            <a:ext cx="3572077" cy="3926468"/>
          </a:xfrm>
          <a:solidFill>
            <a:schemeClr val="bg1">
              <a:lumMod val="95000"/>
            </a:schemeClr>
          </a:solidFill>
        </p:spPr>
        <p:txBody>
          <a:bodyPr/>
          <a:lstStyle/>
          <a:p>
            <a:endParaRPr lang="en-GB"/>
          </a:p>
        </p:txBody>
      </p:sp>
      <p:sp>
        <p:nvSpPr>
          <p:cNvPr id="10" name="Chart Placeholder 7">
            <a:extLst>
              <a:ext uri="{FF2B5EF4-FFF2-40B4-BE49-F238E27FC236}">
                <a16:creationId xmlns:a16="http://schemas.microsoft.com/office/drawing/2014/main" id="{D908B901-F78B-CC45-D05F-C49E7BBE2EF0}"/>
              </a:ext>
            </a:extLst>
          </p:cNvPr>
          <p:cNvSpPr>
            <a:spLocks noGrp="1"/>
          </p:cNvSpPr>
          <p:nvPr>
            <p:ph type="chart" sz="quarter" idx="30"/>
          </p:nvPr>
        </p:nvSpPr>
        <p:spPr>
          <a:xfrm>
            <a:off x="4267489" y="2349834"/>
            <a:ext cx="3573517" cy="3926468"/>
          </a:xfrm>
          <a:solidFill>
            <a:schemeClr val="bg1">
              <a:lumMod val="95000"/>
            </a:schemeClr>
          </a:solidFill>
        </p:spPr>
        <p:txBody>
          <a:bodyPr/>
          <a:lstStyle/>
          <a:p>
            <a:endParaRPr lang="en-GB"/>
          </a:p>
        </p:txBody>
      </p:sp>
      <p:sp>
        <p:nvSpPr>
          <p:cNvPr id="11" name="Chart Placeholder 7">
            <a:extLst>
              <a:ext uri="{FF2B5EF4-FFF2-40B4-BE49-F238E27FC236}">
                <a16:creationId xmlns:a16="http://schemas.microsoft.com/office/drawing/2014/main" id="{00480CAB-2C6D-BE61-BF16-002EF3DFB168}"/>
              </a:ext>
            </a:extLst>
          </p:cNvPr>
          <p:cNvSpPr>
            <a:spLocks noGrp="1"/>
          </p:cNvSpPr>
          <p:nvPr>
            <p:ph type="chart" sz="quarter" idx="31"/>
          </p:nvPr>
        </p:nvSpPr>
        <p:spPr>
          <a:xfrm>
            <a:off x="7938911" y="2349834"/>
            <a:ext cx="3573517" cy="3926468"/>
          </a:xfrm>
          <a:solidFill>
            <a:schemeClr val="bg1">
              <a:lumMod val="95000"/>
            </a:schemeClr>
          </a:solidFill>
        </p:spPr>
        <p:txBody>
          <a:bodyPr/>
          <a:lstStyle/>
          <a:p>
            <a:endParaRPr lang="en-GB"/>
          </a:p>
        </p:txBody>
      </p:sp>
      <p:sp>
        <p:nvSpPr>
          <p:cNvPr id="7" name="Text Placeholder 10">
            <a:extLst>
              <a:ext uri="{FF2B5EF4-FFF2-40B4-BE49-F238E27FC236}">
                <a16:creationId xmlns:a16="http://schemas.microsoft.com/office/drawing/2014/main" id="{FE47A4AB-272D-4775-E41F-F580E87C04A5}"/>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14" name="Title 1">
            <a:extLst>
              <a:ext uri="{FF2B5EF4-FFF2-40B4-BE49-F238E27FC236}">
                <a16:creationId xmlns:a16="http://schemas.microsoft.com/office/drawing/2014/main" id="{BED6E66B-8F96-0E1F-7DB2-1CDF5DF42098}"/>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
        <p:nvSpPr>
          <p:cNvPr id="16" name="Text Placeholder 7">
            <a:extLst>
              <a:ext uri="{FF2B5EF4-FFF2-40B4-BE49-F238E27FC236}">
                <a16:creationId xmlns:a16="http://schemas.microsoft.com/office/drawing/2014/main" id="{7C291040-D5D4-C752-C59E-E07252A9CB2A}"/>
              </a:ext>
            </a:extLst>
          </p:cNvPr>
          <p:cNvSpPr>
            <a:spLocks noGrp="1"/>
          </p:cNvSpPr>
          <p:nvPr>
            <p:ph type="body" sz="quarter" idx="20" hasCustomPrompt="1"/>
          </p:nvPr>
        </p:nvSpPr>
        <p:spPr>
          <a:xfrm>
            <a:off x="575910" y="1958194"/>
            <a:ext cx="3572077" cy="391639"/>
          </a:xfrm>
        </p:spPr>
        <p:txBody>
          <a:bodyPr lIns="0" tIns="0" rIns="0" bIns="0"/>
          <a:lstStyle>
            <a:lvl1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1088" b="1"/>
            </a:lvl1pPr>
            <a:lvl2pPr>
              <a:defRPr sz="907" b="0">
                <a:solidFill>
                  <a:schemeClr val="bg1">
                    <a:lumMod val="50000"/>
                  </a:schemeClr>
                </a:solidFill>
                <a:latin typeface="+mj-lt"/>
              </a:defRPr>
            </a:lvl2pPr>
          </a:lstStyle>
          <a:p>
            <a:pPr marL="0" marR="0" lvl="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Title – Arial Nova 12pt</a:t>
            </a:r>
          </a:p>
          <a:p>
            <a:pPr marL="0" marR="0" lvl="1"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units – Arial Nova Light 10pt</a:t>
            </a:r>
            <a:endParaRPr lang="en-GB"/>
          </a:p>
        </p:txBody>
      </p:sp>
      <p:sp>
        <p:nvSpPr>
          <p:cNvPr id="18" name="Text Placeholder 7">
            <a:extLst>
              <a:ext uri="{FF2B5EF4-FFF2-40B4-BE49-F238E27FC236}">
                <a16:creationId xmlns:a16="http://schemas.microsoft.com/office/drawing/2014/main" id="{FDBC7D84-ED5B-60DB-86AC-7A1E70437974}"/>
              </a:ext>
            </a:extLst>
          </p:cNvPr>
          <p:cNvSpPr>
            <a:spLocks noGrp="1"/>
          </p:cNvSpPr>
          <p:nvPr>
            <p:ph type="body" sz="quarter" idx="32" hasCustomPrompt="1"/>
          </p:nvPr>
        </p:nvSpPr>
        <p:spPr>
          <a:xfrm>
            <a:off x="4268930" y="1958194"/>
            <a:ext cx="3572077" cy="391639"/>
          </a:xfrm>
        </p:spPr>
        <p:txBody>
          <a:bodyPr lIns="0" tIns="0" rIns="0" bIns="0"/>
          <a:lstStyle>
            <a:lvl1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1088" b="1"/>
            </a:lvl1pPr>
            <a:lvl2pPr>
              <a:defRPr sz="907" b="0">
                <a:solidFill>
                  <a:schemeClr val="bg1">
                    <a:lumMod val="50000"/>
                  </a:schemeClr>
                </a:solidFill>
                <a:latin typeface="+mj-lt"/>
              </a:defRPr>
            </a:lvl2pPr>
          </a:lstStyle>
          <a:p>
            <a:pPr marL="0" marR="0" lvl="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Title – Arial Nova 12pt</a:t>
            </a:r>
          </a:p>
          <a:p>
            <a:pPr marL="0" marR="0" lvl="1"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units – Arial Nova Light 10pt</a:t>
            </a:r>
            <a:endParaRPr lang="en-GB"/>
          </a:p>
        </p:txBody>
      </p:sp>
      <p:sp>
        <p:nvSpPr>
          <p:cNvPr id="19" name="Text Placeholder 7">
            <a:extLst>
              <a:ext uri="{FF2B5EF4-FFF2-40B4-BE49-F238E27FC236}">
                <a16:creationId xmlns:a16="http://schemas.microsoft.com/office/drawing/2014/main" id="{C7D94514-3F86-20C4-93D4-C9DAC2FB1338}"/>
              </a:ext>
            </a:extLst>
          </p:cNvPr>
          <p:cNvSpPr>
            <a:spLocks noGrp="1"/>
          </p:cNvSpPr>
          <p:nvPr>
            <p:ph type="body" sz="quarter" idx="33" hasCustomPrompt="1"/>
          </p:nvPr>
        </p:nvSpPr>
        <p:spPr>
          <a:xfrm>
            <a:off x="7938911" y="1958194"/>
            <a:ext cx="3572077" cy="391639"/>
          </a:xfrm>
        </p:spPr>
        <p:txBody>
          <a:bodyPr lIns="0" tIns="0" rIns="0" bIns="0"/>
          <a:lstStyle>
            <a:lvl1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1088" b="1"/>
            </a:lvl1pPr>
            <a:lvl2pPr>
              <a:defRPr sz="907" b="0">
                <a:solidFill>
                  <a:schemeClr val="bg1">
                    <a:lumMod val="50000"/>
                  </a:schemeClr>
                </a:solidFill>
                <a:latin typeface="+mj-lt"/>
              </a:defRPr>
            </a:lvl2pPr>
          </a:lstStyle>
          <a:p>
            <a:pPr marL="0" marR="0" lvl="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Title – Arial Nova 12pt</a:t>
            </a:r>
          </a:p>
          <a:p>
            <a:pPr marL="0" marR="0" lvl="1"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units – Arial Nova Light 10pt</a:t>
            </a:r>
            <a:endParaRPr lang="en-GB"/>
          </a:p>
        </p:txBody>
      </p:sp>
    </p:spTree>
    <p:extLst>
      <p:ext uri="{BB962C8B-B14F-4D97-AF65-F5344CB8AC3E}">
        <p14:creationId xmlns:p14="http://schemas.microsoft.com/office/powerpoint/2010/main" val="714594339"/>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3x Chart + TA">
    <p:spTree>
      <p:nvGrpSpPr>
        <p:cNvPr id="1" name=""/>
        <p:cNvGrpSpPr/>
        <p:nvPr/>
      </p:nvGrpSpPr>
      <p:grpSpPr>
        <a:xfrm>
          <a:off x="0" y="0"/>
          <a:ext cx="0" cy="0"/>
          <a:chOff x="0" y="0"/>
          <a:chExt cx="0" cy="0"/>
        </a:xfrm>
      </p:grpSpPr>
      <p:graphicFrame>
        <p:nvGraphicFramePr>
          <p:cNvPr id="13" name="think-cell data - do not delete" hidden="1">
            <a:extLst>
              <a:ext uri="{FF2B5EF4-FFF2-40B4-BE49-F238E27FC236}">
                <a16:creationId xmlns:a16="http://schemas.microsoft.com/office/drawing/2014/main" id="{2E8BD4A6-470A-3D2F-5DB4-0E6BF018ACC0}"/>
              </a:ext>
            </a:extLst>
          </p:cNvPr>
          <p:cNvGraphicFramePr>
            <a:graphicFrameLocks noChangeAspect="1"/>
          </p:cNvGraphicFramePr>
          <p:nvPr userDrawn="1">
            <p:custDataLst>
              <p:tags r:id="rId1"/>
            </p:custDataLst>
            <p:extLst>
              <p:ext uri="{D42A27DB-BD31-4B8C-83A1-F6EECF244321}">
                <p14:modId xmlns:p14="http://schemas.microsoft.com/office/powerpoint/2010/main" val="1902654163"/>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13" name="think-cell data - do not delete" hidden="1">
                        <a:extLst>
                          <a:ext uri="{FF2B5EF4-FFF2-40B4-BE49-F238E27FC236}">
                            <a16:creationId xmlns:a16="http://schemas.microsoft.com/office/drawing/2014/main" id="{2E8BD4A6-470A-3D2F-5DB4-0E6BF018ACC0}"/>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8" name="Chart Placeholder 7">
            <a:extLst>
              <a:ext uri="{FF2B5EF4-FFF2-40B4-BE49-F238E27FC236}">
                <a16:creationId xmlns:a16="http://schemas.microsoft.com/office/drawing/2014/main" id="{4CCE5C10-CF28-6393-B57C-956B7A114315}"/>
              </a:ext>
            </a:extLst>
          </p:cNvPr>
          <p:cNvSpPr>
            <a:spLocks noGrp="1"/>
          </p:cNvSpPr>
          <p:nvPr>
            <p:ph type="chart" sz="quarter" idx="29"/>
          </p:nvPr>
        </p:nvSpPr>
        <p:spPr>
          <a:xfrm>
            <a:off x="581670" y="3428999"/>
            <a:ext cx="3314358" cy="2847302"/>
          </a:xfrm>
          <a:solidFill>
            <a:schemeClr val="bg1">
              <a:lumMod val="95000"/>
            </a:schemeClr>
          </a:solidFill>
        </p:spPr>
        <p:txBody>
          <a:bodyPr/>
          <a:lstStyle/>
          <a:p>
            <a:endParaRPr lang="en-GB"/>
          </a:p>
        </p:txBody>
      </p:sp>
      <p:sp>
        <p:nvSpPr>
          <p:cNvPr id="10" name="Chart Placeholder 7">
            <a:extLst>
              <a:ext uri="{FF2B5EF4-FFF2-40B4-BE49-F238E27FC236}">
                <a16:creationId xmlns:a16="http://schemas.microsoft.com/office/drawing/2014/main" id="{D908B901-F78B-CC45-D05F-C49E7BBE2EF0}"/>
              </a:ext>
            </a:extLst>
          </p:cNvPr>
          <p:cNvSpPr>
            <a:spLocks noGrp="1"/>
          </p:cNvSpPr>
          <p:nvPr>
            <p:ph type="chart" sz="quarter" idx="30"/>
          </p:nvPr>
        </p:nvSpPr>
        <p:spPr>
          <a:xfrm>
            <a:off x="4386990" y="3428999"/>
            <a:ext cx="3314358" cy="2847302"/>
          </a:xfrm>
          <a:solidFill>
            <a:schemeClr val="bg1">
              <a:lumMod val="95000"/>
            </a:schemeClr>
          </a:solidFill>
        </p:spPr>
        <p:txBody>
          <a:bodyPr/>
          <a:lstStyle/>
          <a:p>
            <a:endParaRPr lang="en-GB"/>
          </a:p>
        </p:txBody>
      </p:sp>
      <p:sp>
        <p:nvSpPr>
          <p:cNvPr id="11" name="Chart Placeholder 7">
            <a:extLst>
              <a:ext uri="{FF2B5EF4-FFF2-40B4-BE49-F238E27FC236}">
                <a16:creationId xmlns:a16="http://schemas.microsoft.com/office/drawing/2014/main" id="{00480CAB-2C6D-BE61-BF16-002EF3DFB168}"/>
              </a:ext>
            </a:extLst>
          </p:cNvPr>
          <p:cNvSpPr>
            <a:spLocks noGrp="1"/>
          </p:cNvSpPr>
          <p:nvPr>
            <p:ph type="chart" sz="quarter" idx="31"/>
          </p:nvPr>
        </p:nvSpPr>
        <p:spPr>
          <a:xfrm>
            <a:off x="8192310" y="3428999"/>
            <a:ext cx="3314358" cy="2847302"/>
          </a:xfrm>
          <a:solidFill>
            <a:schemeClr val="bg1">
              <a:lumMod val="95000"/>
            </a:schemeClr>
          </a:solidFill>
        </p:spPr>
        <p:txBody>
          <a:bodyPr/>
          <a:lstStyle/>
          <a:p>
            <a:endParaRPr lang="en-GB"/>
          </a:p>
        </p:txBody>
      </p:sp>
      <p:sp>
        <p:nvSpPr>
          <p:cNvPr id="18" name="Text Placeholder 6">
            <a:extLst>
              <a:ext uri="{FF2B5EF4-FFF2-40B4-BE49-F238E27FC236}">
                <a16:creationId xmlns:a16="http://schemas.microsoft.com/office/drawing/2014/main" id="{672CEE47-355A-9134-4190-B87FBD7EBD54}"/>
              </a:ext>
            </a:extLst>
          </p:cNvPr>
          <p:cNvSpPr>
            <a:spLocks noGrp="1"/>
          </p:cNvSpPr>
          <p:nvPr>
            <p:ph type="body" sz="quarter" idx="33" hasCustomPrompt="1"/>
          </p:nvPr>
        </p:nvSpPr>
        <p:spPr>
          <a:xfrm>
            <a:off x="581669" y="1958195"/>
            <a:ext cx="3314358" cy="989177"/>
          </a:xfrm>
          <a:ln>
            <a:solidFill>
              <a:schemeClr val="accent2"/>
            </a:solidFill>
            <a:prstDash val="sysDot"/>
          </a:ln>
        </p:spPr>
        <p:txBody>
          <a:bodyPr/>
          <a:lstStyle>
            <a:lvl1pPr>
              <a:defRPr sz="1270">
                <a:latin typeface="Arial Nova" panose="020B0504020202020204" pitchFamily="34" charset="0"/>
              </a:defRPr>
            </a:lvl1pPr>
            <a:lvl2pPr>
              <a:defRPr sz="1270">
                <a:latin typeface="Arial Nova" panose="020B0504020202020204" pitchFamily="34" charset="0"/>
              </a:defRPr>
            </a:lvl2pPr>
            <a:lvl3pPr>
              <a:defRPr sz="1270">
                <a:latin typeface="Arial Nova" panose="020B0504020202020204" pitchFamily="34" charset="0"/>
              </a:defRPr>
            </a:lvl3pPr>
            <a:lvl4pPr>
              <a:defRPr sz="1270">
                <a:latin typeface="Arial Nova" panose="020B0504020202020204" pitchFamily="34" charset="0"/>
              </a:defRPr>
            </a:lvl4pPr>
            <a:lvl5pPr>
              <a:defRPr sz="1270">
                <a:latin typeface="Arial Nova" panose="020B0504020202020204" pitchFamily="34" charset="0"/>
              </a:defRPr>
            </a:lvl5pPr>
          </a:lstStyle>
          <a:p>
            <a:pPr lvl="0"/>
            <a:r>
              <a:rPr lang="en-US"/>
              <a:t>Key message (1-2 sentences).</a:t>
            </a:r>
            <a:endParaRPr lang="en-GB"/>
          </a:p>
        </p:txBody>
      </p:sp>
      <p:sp>
        <p:nvSpPr>
          <p:cNvPr id="19" name="Text Placeholder 6">
            <a:extLst>
              <a:ext uri="{FF2B5EF4-FFF2-40B4-BE49-F238E27FC236}">
                <a16:creationId xmlns:a16="http://schemas.microsoft.com/office/drawing/2014/main" id="{43CDCF72-E610-D355-E643-0EB31722E989}"/>
              </a:ext>
            </a:extLst>
          </p:cNvPr>
          <p:cNvSpPr>
            <a:spLocks noGrp="1"/>
          </p:cNvSpPr>
          <p:nvPr>
            <p:ph type="body" sz="quarter" idx="34" hasCustomPrompt="1"/>
          </p:nvPr>
        </p:nvSpPr>
        <p:spPr>
          <a:xfrm>
            <a:off x="4386990" y="1958195"/>
            <a:ext cx="3314358" cy="989177"/>
          </a:xfrm>
          <a:ln>
            <a:solidFill>
              <a:schemeClr val="accent2"/>
            </a:solidFill>
            <a:prstDash val="sysDot"/>
          </a:ln>
        </p:spPr>
        <p:txBody>
          <a:bodyPr/>
          <a:lstStyle>
            <a:lvl1pPr>
              <a:defRPr sz="1270">
                <a:latin typeface="Arial Nova" panose="020B0504020202020204" pitchFamily="34" charset="0"/>
              </a:defRPr>
            </a:lvl1pPr>
            <a:lvl2pPr>
              <a:defRPr sz="1270">
                <a:latin typeface="Arial Nova" panose="020B0504020202020204" pitchFamily="34" charset="0"/>
              </a:defRPr>
            </a:lvl2pPr>
            <a:lvl3pPr>
              <a:defRPr sz="1270">
                <a:latin typeface="Arial Nova" panose="020B0504020202020204" pitchFamily="34" charset="0"/>
              </a:defRPr>
            </a:lvl3pPr>
            <a:lvl4pPr>
              <a:defRPr sz="1270">
                <a:latin typeface="Arial Nova" panose="020B0504020202020204" pitchFamily="34" charset="0"/>
              </a:defRPr>
            </a:lvl4pPr>
            <a:lvl5pPr>
              <a:defRPr sz="1270">
                <a:latin typeface="Arial Nova" panose="020B0504020202020204" pitchFamily="34" charset="0"/>
              </a:defRPr>
            </a:lvl5pPr>
          </a:lstStyle>
          <a:p>
            <a:pPr lvl="0"/>
            <a:r>
              <a:rPr lang="en-US"/>
              <a:t>Key message (1-2 sentences).</a:t>
            </a:r>
            <a:endParaRPr lang="en-GB"/>
          </a:p>
        </p:txBody>
      </p:sp>
      <p:sp>
        <p:nvSpPr>
          <p:cNvPr id="20" name="Text Placeholder 6">
            <a:extLst>
              <a:ext uri="{FF2B5EF4-FFF2-40B4-BE49-F238E27FC236}">
                <a16:creationId xmlns:a16="http://schemas.microsoft.com/office/drawing/2014/main" id="{FEF62546-3959-47D7-3EDD-CE63E2706D8E}"/>
              </a:ext>
            </a:extLst>
          </p:cNvPr>
          <p:cNvSpPr>
            <a:spLocks noGrp="1"/>
          </p:cNvSpPr>
          <p:nvPr>
            <p:ph type="body" sz="quarter" idx="35" hasCustomPrompt="1"/>
          </p:nvPr>
        </p:nvSpPr>
        <p:spPr>
          <a:xfrm>
            <a:off x="8192310" y="1958195"/>
            <a:ext cx="3314358" cy="989177"/>
          </a:xfrm>
          <a:ln>
            <a:solidFill>
              <a:schemeClr val="accent2"/>
            </a:solidFill>
            <a:prstDash val="sysDot"/>
          </a:ln>
        </p:spPr>
        <p:txBody>
          <a:bodyPr/>
          <a:lstStyle>
            <a:lvl1pPr>
              <a:defRPr sz="1270">
                <a:latin typeface="Arial Nova" panose="020B0504020202020204" pitchFamily="34" charset="0"/>
              </a:defRPr>
            </a:lvl1pPr>
            <a:lvl2pPr>
              <a:defRPr sz="1270">
                <a:latin typeface="Arial Nova" panose="020B0504020202020204" pitchFamily="34" charset="0"/>
              </a:defRPr>
            </a:lvl2pPr>
            <a:lvl3pPr>
              <a:defRPr sz="1270">
                <a:latin typeface="Arial Nova" panose="020B0504020202020204" pitchFamily="34" charset="0"/>
              </a:defRPr>
            </a:lvl3pPr>
            <a:lvl4pPr>
              <a:defRPr sz="1270">
                <a:latin typeface="Arial Nova" panose="020B0504020202020204" pitchFamily="34" charset="0"/>
              </a:defRPr>
            </a:lvl4pPr>
            <a:lvl5pPr>
              <a:defRPr sz="1270">
                <a:latin typeface="Arial Nova" panose="020B0504020202020204" pitchFamily="34" charset="0"/>
              </a:defRPr>
            </a:lvl5pPr>
          </a:lstStyle>
          <a:p>
            <a:pPr lvl="0"/>
            <a:r>
              <a:rPr lang="en-US"/>
              <a:t>Key message (1-2 sentences).</a:t>
            </a:r>
            <a:endParaRPr lang="en-GB"/>
          </a:p>
        </p:txBody>
      </p:sp>
      <p:cxnSp>
        <p:nvCxnSpPr>
          <p:cNvPr id="21" name="Straight Connector 20">
            <a:extLst>
              <a:ext uri="{FF2B5EF4-FFF2-40B4-BE49-F238E27FC236}">
                <a16:creationId xmlns:a16="http://schemas.microsoft.com/office/drawing/2014/main" id="{13010A0D-EFD7-AF7F-8F03-3E00B81C3D52}"/>
              </a:ext>
            </a:extLst>
          </p:cNvPr>
          <p:cNvCxnSpPr>
            <a:cxnSpLocks/>
          </p:cNvCxnSpPr>
          <p:nvPr userDrawn="1"/>
        </p:nvCxnSpPr>
        <p:spPr>
          <a:xfrm>
            <a:off x="4144737" y="2292960"/>
            <a:ext cx="0" cy="372344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A33B1C17-8BFF-0780-C0BA-673261526F16}"/>
              </a:ext>
            </a:extLst>
          </p:cNvPr>
          <p:cNvCxnSpPr>
            <a:cxnSpLocks/>
          </p:cNvCxnSpPr>
          <p:nvPr userDrawn="1"/>
        </p:nvCxnSpPr>
        <p:spPr>
          <a:xfrm>
            <a:off x="7946829" y="2292960"/>
            <a:ext cx="0" cy="372344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7" name="Text Placeholder 10">
            <a:extLst>
              <a:ext uri="{FF2B5EF4-FFF2-40B4-BE49-F238E27FC236}">
                <a16:creationId xmlns:a16="http://schemas.microsoft.com/office/drawing/2014/main" id="{69840042-830E-47FB-6D4E-19406AD7F457}"/>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14" name="Title 1">
            <a:extLst>
              <a:ext uri="{FF2B5EF4-FFF2-40B4-BE49-F238E27FC236}">
                <a16:creationId xmlns:a16="http://schemas.microsoft.com/office/drawing/2014/main" id="{E081956C-983C-D8F1-495E-563FF5128739}"/>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
        <p:nvSpPr>
          <p:cNvPr id="16" name="Text Placeholder 7">
            <a:extLst>
              <a:ext uri="{FF2B5EF4-FFF2-40B4-BE49-F238E27FC236}">
                <a16:creationId xmlns:a16="http://schemas.microsoft.com/office/drawing/2014/main" id="{02906E09-FCC7-56BD-6481-3F8595326A44}"/>
              </a:ext>
            </a:extLst>
          </p:cNvPr>
          <p:cNvSpPr>
            <a:spLocks noGrp="1"/>
          </p:cNvSpPr>
          <p:nvPr>
            <p:ph type="body" sz="quarter" idx="20" hasCustomPrompt="1"/>
          </p:nvPr>
        </p:nvSpPr>
        <p:spPr>
          <a:xfrm>
            <a:off x="575910" y="3027002"/>
            <a:ext cx="3326575" cy="391639"/>
          </a:xfrm>
        </p:spPr>
        <p:txBody>
          <a:bodyPr lIns="0" tIns="0" rIns="0" bIns="0"/>
          <a:lstStyle>
            <a:lvl1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1088" b="1"/>
            </a:lvl1pPr>
            <a:lvl2pPr>
              <a:defRPr sz="907" b="0">
                <a:solidFill>
                  <a:schemeClr val="bg1">
                    <a:lumMod val="50000"/>
                  </a:schemeClr>
                </a:solidFill>
                <a:latin typeface="+mj-lt"/>
              </a:defRPr>
            </a:lvl2pPr>
          </a:lstStyle>
          <a:p>
            <a:pPr marL="0" marR="0" lvl="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Title – Arial Nova 12pt</a:t>
            </a:r>
          </a:p>
          <a:p>
            <a:pPr marL="0" marR="0" lvl="1"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units – Arial Nova Light 10pt</a:t>
            </a:r>
            <a:endParaRPr lang="en-GB"/>
          </a:p>
        </p:txBody>
      </p:sp>
      <p:sp>
        <p:nvSpPr>
          <p:cNvPr id="22" name="Text Placeholder 7">
            <a:extLst>
              <a:ext uri="{FF2B5EF4-FFF2-40B4-BE49-F238E27FC236}">
                <a16:creationId xmlns:a16="http://schemas.microsoft.com/office/drawing/2014/main" id="{81EF5431-615E-3312-0369-A7B8C175C32C}"/>
              </a:ext>
            </a:extLst>
          </p:cNvPr>
          <p:cNvSpPr>
            <a:spLocks noGrp="1"/>
          </p:cNvSpPr>
          <p:nvPr>
            <p:ph type="body" sz="quarter" idx="32" hasCustomPrompt="1"/>
          </p:nvPr>
        </p:nvSpPr>
        <p:spPr>
          <a:xfrm>
            <a:off x="4374772" y="3027002"/>
            <a:ext cx="3326575" cy="391639"/>
          </a:xfrm>
        </p:spPr>
        <p:txBody>
          <a:bodyPr lIns="0" tIns="0" rIns="0" bIns="0"/>
          <a:lstStyle>
            <a:lvl1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1088" b="1"/>
            </a:lvl1pPr>
            <a:lvl2pPr>
              <a:defRPr sz="907" b="0">
                <a:solidFill>
                  <a:schemeClr val="bg1">
                    <a:lumMod val="50000"/>
                  </a:schemeClr>
                </a:solidFill>
                <a:latin typeface="+mj-lt"/>
              </a:defRPr>
            </a:lvl2pPr>
          </a:lstStyle>
          <a:p>
            <a:pPr marL="0" marR="0" lvl="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Title – Arial Nova 12pt</a:t>
            </a:r>
          </a:p>
          <a:p>
            <a:pPr marL="0" marR="0" lvl="1"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units – Arial Nova Light 10pt</a:t>
            </a:r>
            <a:endParaRPr lang="en-GB"/>
          </a:p>
        </p:txBody>
      </p:sp>
      <p:sp>
        <p:nvSpPr>
          <p:cNvPr id="23" name="Text Placeholder 7">
            <a:extLst>
              <a:ext uri="{FF2B5EF4-FFF2-40B4-BE49-F238E27FC236}">
                <a16:creationId xmlns:a16="http://schemas.microsoft.com/office/drawing/2014/main" id="{0F6E985E-1ACD-1EBB-F4EA-41889DA67D82}"/>
              </a:ext>
            </a:extLst>
          </p:cNvPr>
          <p:cNvSpPr>
            <a:spLocks noGrp="1"/>
          </p:cNvSpPr>
          <p:nvPr>
            <p:ph type="body" sz="quarter" idx="36" hasCustomPrompt="1"/>
          </p:nvPr>
        </p:nvSpPr>
        <p:spPr>
          <a:xfrm>
            <a:off x="8180093" y="3027002"/>
            <a:ext cx="3326575" cy="391639"/>
          </a:xfrm>
        </p:spPr>
        <p:txBody>
          <a:bodyPr lIns="0" tIns="0" rIns="0" bIns="0"/>
          <a:lstStyle>
            <a:lvl1pPr marL="0" marR="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sz="1088" b="1"/>
            </a:lvl1pPr>
            <a:lvl2pPr>
              <a:defRPr sz="907" b="0">
                <a:solidFill>
                  <a:schemeClr val="bg1">
                    <a:lumMod val="50000"/>
                  </a:schemeClr>
                </a:solidFill>
                <a:latin typeface="+mj-lt"/>
              </a:defRPr>
            </a:lvl2pPr>
          </a:lstStyle>
          <a:p>
            <a:pPr marL="0" marR="0" lvl="0"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Title – Arial Nova 12pt</a:t>
            </a:r>
          </a:p>
          <a:p>
            <a:pPr marL="0" marR="0" lvl="1" indent="0" algn="l" defTabSz="1008124" rtl="0" eaLnBrk="1" fontAlgn="auto" latinLnBrk="0" hangingPunct="1">
              <a:lnSpc>
                <a:spcPct val="110000"/>
              </a:lnSpc>
              <a:spcBef>
                <a:spcPts val="0"/>
              </a:spcBef>
              <a:spcAft>
                <a:spcPts val="0"/>
              </a:spcAft>
              <a:buClrTx/>
              <a:buSzTx/>
              <a:buFont typeface="Arial" panose="020B0604020202020204" pitchFamily="34" charset="0"/>
              <a:buNone/>
              <a:tabLst/>
              <a:defRPr/>
            </a:pPr>
            <a:r>
              <a:rPr lang="en-US"/>
              <a:t>Chart units – Arial Nova Light 10pt</a:t>
            </a:r>
            <a:endParaRPr lang="en-GB"/>
          </a:p>
        </p:txBody>
      </p:sp>
    </p:spTree>
    <p:extLst>
      <p:ext uri="{BB962C8B-B14F-4D97-AF65-F5344CB8AC3E}">
        <p14:creationId xmlns:p14="http://schemas.microsoft.com/office/powerpoint/2010/main" val="596776894"/>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4x Column">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DFA91B45-6B4E-3E7B-B5DA-080D68A87476}"/>
              </a:ext>
            </a:extLst>
          </p:cNvPr>
          <p:cNvGraphicFramePr>
            <a:graphicFrameLocks noChangeAspect="1"/>
          </p:cNvGraphicFramePr>
          <p:nvPr userDrawn="1">
            <p:custDataLst>
              <p:tags r:id="rId1"/>
            </p:custDataLst>
            <p:extLst>
              <p:ext uri="{D42A27DB-BD31-4B8C-83A1-F6EECF244321}">
                <p14:modId xmlns:p14="http://schemas.microsoft.com/office/powerpoint/2010/main" val="2129765211"/>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7" name="think-cell data - do not delete" hidden="1">
                        <a:extLst>
                          <a:ext uri="{FF2B5EF4-FFF2-40B4-BE49-F238E27FC236}">
                            <a16:creationId xmlns:a16="http://schemas.microsoft.com/office/drawing/2014/main" id="{DFA91B45-6B4E-3E7B-B5DA-080D68A87476}"/>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12" name="Text Placeholder 3">
            <a:extLst>
              <a:ext uri="{FF2B5EF4-FFF2-40B4-BE49-F238E27FC236}">
                <a16:creationId xmlns:a16="http://schemas.microsoft.com/office/drawing/2014/main" id="{96A26F59-C397-9D2A-B8DC-76214D60AE35}"/>
              </a:ext>
            </a:extLst>
          </p:cNvPr>
          <p:cNvSpPr>
            <a:spLocks noGrp="1"/>
          </p:cNvSpPr>
          <p:nvPr>
            <p:ph type="body" sz="quarter" idx="15"/>
          </p:nvPr>
        </p:nvSpPr>
        <p:spPr>
          <a:xfrm>
            <a:off x="575910" y="1962802"/>
            <a:ext cx="2577194"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3" name="Text Placeholder 3">
            <a:extLst>
              <a:ext uri="{FF2B5EF4-FFF2-40B4-BE49-F238E27FC236}">
                <a16:creationId xmlns:a16="http://schemas.microsoft.com/office/drawing/2014/main" id="{0E345AFC-A274-7511-6AEE-D716A43B1EAA}"/>
              </a:ext>
            </a:extLst>
          </p:cNvPr>
          <p:cNvSpPr>
            <a:spLocks noGrp="1"/>
          </p:cNvSpPr>
          <p:nvPr>
            <p:ph type="body" sz="quarter" idx="16"/>
          </p:nvPr>
        </p:nvSpPr>
        <p:spPr>
          <a:xfrm>
            <a:off x="3360431" y="1962802"/>
            <a:ext cx="2577194"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4" name="Text Placeholder 3">
            <a:extLst>
              <a:ext uri="{FF2B5EF4-FFF2-40B4-BE49-F238E27FC236}">
                <a16:creationId xmlns:a16="http://schemas.microsoft.com/office/drawing/2014/main" id="{398B7E42-30FD-83F4-D77B-89A232F9B88B}"/>
              </a:ext>
            </a:extLst>
          </p:cNvPr>
          <p:cNvSpPr>
            <a:spLocks noGrp="1"/>
          </p:cNvSpPr>
          <p:nvPr>
            <p:ph type="body" sz="quarter" idx="17"/>
          </p:nvPr>
        </p:nvSpPr>
        <p:spPr>
          <a:xfrm>
            <a:off x="6144953" y="1962802"/>
            <a:ext cx="2577194"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5" name="Text Placeholder 3">
            <a:extLst>
              <a:ext uri="{FF2B5EF4-FFF2-40B4-BE49-F238E27FC236}">
                <a16:creationId xmlns:a16="http://schemas.microsoft.com/office/drawing/2014/main" id="{05663F8F-813A-7AC2-93C4-9DA84EB005D0}"/>
              </a:ext>
            </a:extLst>
          </p:cNvPr>
          <p:cNvSpPr>
            <a:spLocks noGrp="1"/>
          </p:cNvSpPr>
          <p:nvPr>
            <p:ph type="body" sz="quarter" idx="18"/>
          </p:nvPr>
        </p:nvSpPr>
        <p:spPr>
          <a:xfrm>
            <a:off x="8929474" y="1962802"/>
            <a:ext cx="2577194"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10">
            <a:extLst>
              <a:ext uri="{FF2B5EF4-FFF2-40B4-BE49-F238E27FC236}">
                <a16:creationId xmlns:a16="http://schemas.microsoft.com/office/drawing/2014/main" id="{EB394962-568A-03BE-BBC6-01DFA9950278}"/>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8" name="Title 1">
            <a:extLst>
              <a:ext uri="{FF2B5EF4-FFF2-40B4-BE49-F238E27FC236}">
                <a16:creationId xmlns:a16="http://schemas.microsoft.com/office/drawing/2014/main" id="{BA3EF90D-C84E-37E0-2156-448FF6B48050}"/>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Tree>
    <p:extLst>
      <p:ext uri="{BB962C8B-B14F-4D97-AF65-F5344CB8AC3E}">
        <p14:creationId xmlns:p14="http://schemas.microsoft.com/office/powerpoint/2010/main" val="446456839"/>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4x Figures">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248DF356-9BE9-451C-65C2-FC6B64590C41}"/>
              </a:ext>
            </a:extLst>
          </p:cNvPr>
          <p:cNvGraphicFramePr>
            <a:graphicFrameLocks noChangeAspect="1"/>
          </p:cNvGraphicFramePr>
          <p:nvPr userDrawn="1">
            <p:custDataLst>
              <p:tags r:id="rId1"/>
            </p:custDataLst>
            <p:extLst>
              <p:ext uri="{D42A27DB-BD31-4B8C-83A1-F6EECF244321}">
                <p14:modId xmlns:p14="http://schemas.microsoft.com/office/powerpoint/2010/main" val="1851955134"/>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7" name="think-cell data - do not delete" hidden="1">
                        <a:extLst>
                          <a:ext uri="{FF2B5EF4-FFF2-40B4-BE49-F238E27FC236}">
                            <a16:creationId xmlns:a16="http://schemas.microsoft.com/office/drawing/2014/main" id="{248DF356-9BE9-451C-65C2-FC6B64590C41}"/>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16" name="Text Placeholder 3">
            <a:extLst>
              <a:ext uri="{FF2B5EF4-FFF2-40B4-BE49-F238E27FC236}">
                <a16:creationId xmlns:a16="http://schemas.microsoft.com/office/drawing/2014/main" id="{D45D30C5-1FD4-67A5-DB73-5FD8671E14D8}"/>
              </a:ext>
            </a:extLst>
          </p:cNvPr>
          <p:cNvSpPr>
            <a:spLocks noGrp="1"/>
          </p:cNvSpPr>
          <p:nvPr>
            <p:ph type="body" sz="quarter" idx="15"/>
          </p:nvPr>
        </p:nvSpPr>
        <p:spPr>
          <a:xfrm>
            <a:off x="575910" y="3909191"/>
            <a:ext cx="2577194" cy="2367110"/>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7" name="Text Placeholder 3">
            <a:extLst>
              <a:ext uri="{FF2B5EF4-FFF2-40B4-BE49-F238E27FC236}">
                <a16:creationId xmlns:a16="http://schemas.microsoft.com/office/drawing/2014/main" id="{F1C73468-0ADA-8931-92EC-6534697E3357}"/>
              </a:ext>
            </a:extLst>
          </p:cNvPr>
          <p:cNvSpPr>
            <a:spLocks noGrp="1"/>
          </p:cNvSpPr>
          <p:nvPr>
            <p:ph type="body" sz="quarter" idx="16"/>
          </p:nvPr>
        </p:nvSpPr>
        <p:spPr>
          <a:xfrm>
            <a:off x="3360431" y="3909191"/>
            <a:ext cx="2577194" cy="2367110"/>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8" name="Text Placeholder 3">
            <a:extLst>
              <a:ext uri="{FF2B5EF4-FFF2-40B4-BE49-F238E27FC236}">
                <a16:creationId xmlns:a16="http://schemas.microsoft.com/office/drawing/2014/main" id="{85816840-750D-86F0-B823-3163098D0E8C}"/>
              </a:ext>
            </a:extLst>
          </p:cNvPr>
          <p:cNvSpPr>
            <a:spLocks noGrp="1"/>
          </p:cNvSpPr>
          <p:nvPr>
            <p:ph type="body" sz="quarter" idx="17"/>
          </p:nvPr>
        </p:nvSpPr>
        <p:spPr>
          <a:xfrm>
            <a:off x="6144953" y="3909191"/>
            <a:ext cx="2577194" cy="2367110"/>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9" name="Text Placeholder 3">
            <a:extLst>
              <a:ext uri="{FF2B5EF4-FFF2-40B4-BE49-F238E27FC236}">
                <a16:creationId xmlns:a16="http://schemas.microsoft.com/office/drawing/2014/main" id="{1279FD43-FF9B-02A1-67E9-1D01763E38E2}"/>
              </a:ext>
            </a:extLst>
          </p:cNvPr>
          <p:cNvSpPr>
            <a:spLocks noGrp="1"/>
          </p:cNvSpPr>
          <p:nvPr>
            <p:ph type="body" sz="quarter" idx="18"/>
          </p:nvPr>
        </p:nvSpPr>
        <p:spPr>
          <a:xfrm>
            <a:off x="8929474" y="3909191"/>
            <a:ext cx="2577194" cy="2367110"/>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0" name="Text Placeholder 3">
            <a:extLst>
              <a:ext uri="{FF2B5EF4-FFF2-40B4-BE49-F238E27FC236}">
                <a16:creationId xmlns:a16="http://schemas.microsoft.com/office/drawing/2014/main" id="{840FD1E6-8133-AAF0-A562-674B4B1D20C9}"/>
              </a:ext>
            </a:extLst>
          </p:cNvPr>
          <p:cNvSpPr>
            <a:spLocks noGrp="1"/>
          </p:cNvSpPr>
          <p:nvPr>
            <p:ph type="body" sz="quarter" idx="19" hasCustomPrompt="1"/>
          </p:nvPr>
        </p:nvSpPr>
        <p:spPr>
          <a:xfrm>
            <a:off x="575910" y="1966114"/>
            <a:ext cx="2577194" cy="1205873"/>
          </a:xfrm>
        </p:spPr>
        <p:txBody>
          <a:bodyPr lIns="0" tIns="0" rIns="0" bIns="0"/>
          <a:lstStyle>
            <a:lvl1pPr>
              <a:spcAft>
                <a:spcPts val="0"/>
              </a:spcAft>
              <a:defRPr sz="7981">
                <a:solidFill>
                  <a:schemeClr val="accent1"/>
                </a:solidFill>
                <a:latin typeface="Arial Nova" panose="020B0504020202020204" pitchFamily="34" charset="0"/>
              </a:defRPr>
            </a:lvl1pPr>
          </a:lstStyle>
          <a:p>
            <a:pPr lvl="0"/>
            <a:r>
              <a:rPr lang="en-US"/>
              <a:t>xx</a:t>
            </a:r>
            <a:endParaRPr lang="en-GB"/>
          </a:p>
        </p:txBody>
      </p:sp>
      <p:sp>
        <p:nvSpPr>
          <p:cNvPr id="21" name="Text Placeholder 3">
            <a:extLst>
              <a:ext uri="{FF2B5EF4-FFF2-40B4-BE49-F238E27FC236}">
                <a16:creationId xmlns:a16="http://schemas.microsoft.com/office/drawing/2014/main" id="{0B8E4E84-6E36-D722-E59C-5B3E59EBE9EE}"/>
              </a:ext>
            </a:extLst>
          </p:cNvPr>
          <p:cNvSpPr>
            <a:spLocks noGrp="1"/>
          </p:cNvSpPr>
          <p:nvPr>
            <p:ph type="body" sz="quarter" idx="23" hasCustomPrompt="1"/>
          </p:nvPr>
        </p:nvSpPr>
        <p:spPr>
          <a:xfrm>
            <a:off x="575910" y="3315093"/>
            <a:ext cx="2577194" cy="450991"/>
          </a:xfrm>
        </p:spPr>
        <p:txBody>
          <a:bodyPr lIns="0" tIns="0" rIns="0" bIns="0"/>
          <a:lstStyle>
            <a:lvl1pPr>
              <a:spcAft>
                <a:spcPts val="0"/>
              </a:spcAft>
              <a:defRPr sz="1632">
                <a:solidFill>
                  <a:schemeClr val="accent2"/>
                </a:solidFill>
                <a:latin typeface="Arial Nova" panose="020B0504020202020204" pitchFamily="34" charset="0"/>
              </a:defRPr>
            </a:lvl1pPr>
          </a:lstStyle>
          <a:p>
            <a:pPr lvl="0"/>
            <a:r>
              <a:rPr lang="en-US"/>
              <a:t>Figures up to 4-digits.</a:t>
            </a:r>
            <a:endParaRPr lang="en-GB"/>
          </a:p>
        </p:txBody>
      </p:sp>
      <p:sp>
        <p:nvSpPr>
          <p:cNvPr id="22" name="Text Placeholder 3">
            <a:extLst>
              <a:ext uri="{FF2B5EF4-FFF2-40B4-BE49-F238E27FC236}">
                <a16:creationId xmlns:a16="http://schemas.microsoft.com/office/drawing/2014/main" id="{DF08A96F-99FB-3190-955C-90F94847DFFF}"/>
              </a:ext>
            </a:extLst>
          </p:cNvPr>
          <p:cNvSpPr>
            <a:spLocks noGrp="1"/>
          </p:cNvSpPr>
          <p:nvPr>
            <p:ph type="body" sz="quarter" idx="24" hasCustomPrompt="1"/>
          </p:nvPr>
        </p:nvSpPr>
        <p:spPr>
          <a:xfrm>
            <a:off x="3360431" y="1966114"/>
            <a:ext cx="2577194" cy="1205873"/>
          </a:xfrm>
        </p:spPr>
        <p:txBody>
          <a:bodyPr lIns="0" tIns="0" rIns="0" bIns="0"/>
          <a:lstStyle>
            <a:lvl1pPr>
              <a:spcAft>
                <a:spcPts val="0"/>
              </a:spcAft>
              <a:defRPr sz="7981">
                <a:solidFill>
                  <a:schemeClr val="accent1"/>
                </a:solidFill>
                <a:latin typeface="Arial Nova" panose="020B0504020202020204" pitchFamily="34" charset="0"/>
              </a:defRPr>
            </a:lvl1pPr>
          </a:lstStyle>
          <a:p>
            <a:pPr lvl="0"/>
            <a:r>
              <a:rPr lang="en-US"/>
              <a:t>xx</a:t>
            </a:r>
            <a:endParaRPr lang="en-GB"/>
          </a:p>
        </p:txBody>
      </p:sp>
      <p:sp>
        <p:nvSpPr>
          <p:cNvPr id="23" name="Text Placeholder 3">
            <a:extLst>
              <a:ext uri="{FF2B5EF4-FFF2-40B4-BE49-F238E27FC236}">
                <a16:creationId xmlns:a16="http://schemas.microsoft.com/office/drawing/2014/main" id="{0F39F0C5-BE0B-EC0F-6F5F-91B352CAFB2A}"/>
              </a:ext>
            </a:extLst>
          </p:cNvPr>
          <p:cNvSpPr>
            <a:spLocks noGrp="1"/>
          </p:cNvSpPr>
          <p:nvPr>
            <p:ph type="body" sz="quarter" idx="25" hasCustomPrompt="1"/>
          </p:nvPr>
        </p:nvSpPr>
        <p:spPr>
          <a:xfrm>
            <a:off x="3360431" y="3315093"/>
            <a:ext cx="2577194" cy="450991"/>
          </a:xfrm>
        </p:spPr>
        <p:txBody>
          <a:bodyPr lIns="0" tIns="0" rIns="0" bIns="0"/>
          <a:lstStyle>
            <a:lvl1pPr>
              <a:spcAft>
                <a:spcPts val="0"/>
              </a:spcAft>
              <a:defRPr sz="1632">
                <a:solidFill>
                  <a:schemeClr val="accent2"/>
                </a:solidFill>
                <a:latin typeface="Arial Nova" panose="020B0504020202020204" pitchFamily="34" charset="0"/>
              </a:defRPr>
            </a:lvl1pPr>
          </a:lstStyle>
          <a:p>
            <a:pPr lvl="0"/>
            <a:r>
              <a:rPr lang="en-US"/>
              <a:t>Figures up to 4-digits.</a:t>
            </a:r>
            <a:endParaRPr lang="en-GB"/>
          </a:p>
        </p:txBody>
      </p:sp>
      <p:sp>
        <p:nvSpPr>
          <p:cNvPr id="24" name="Text Placeholder 3">
            <a:extLst>
              <a:ext uri="{FF2B5EF4-FFF2-40B4-BE49-F238E27FC236}">
                <a16:creationId xmlns:a16="http://schemas.microsoft.com/office/drawing/2014/main" id="{66B88EF9-10BA-2A4F-64C9-7BFB1DF46BCD}"/>
              </a:ext>
            </a:extLst>
          </p:cNvPr>
          <p:cNvSpPr>
            <a:spLocks noGrp="1"/>
          </p:cNvSpPr>
          <p:nvPr>
            <p:ph type="body" sz="quarter" idx="26" hasCustomPrompt="1"/>
          </p:nvPr>
        </p:nvSpPr>
        <p:spPr>
          <a:xfrm>
            <a:off x="6144953" y="1966114"/>
            <a:ext cx="2577194" cy="1205873"/>
          </a:xfrm>
        </p:spPr>
        <p:txBody>
          <a:bodyPr lIns="0" tIns="0" rIns="0" bIns="0"/>
          <a:lstStyle>
            <a:lvl1pPr>
              <a:spcAft>
                <a:spcPts val="0"/>
              </a:spcAft>
              <a:defRPr sz="7981">
                <a:solidFill>
                  <a:schemeClr val="accent1"/>
                </a:solidFill>
                <a:latin typeface="Arial Nova" panose="020B0504020202020204" pitchFamily="34" charset="0"/>
              </a:defRPr>
            </a:lvl1pPr>
          </a:lstStyle>
          <a:p>
            <a:pPr lvl="0"/>
            <a:r>
              <a:rPr lang="en-US"/>
              <a:t>xx</a:t>
            </a:r>
            <a:endParaRPr lang="en-GB"/>
          </a:p>
        </p:txBody>
      </p:sp>
      <p:sp>
        <p:nvSpPr>
          <p:cNvPr id="25" name="Text Placeholder 3">
            <a:extLst>
              <a:ext uri="{FF2B5EF4-FFF2-40B4-BE49-F238E27FC236}">
                <a16:creationId xmlns:a16="http://schemas.microsoft.com/office/drawing/2014/main" id="{B5473950-63FC-B51C-44D5-13747185C4B0}"/>
              </a:ext>
            </a:extLst>
          </p:cNvPr>
          <p:cNvSpPr>
            <a:spLocks noGrp="1"/>
          </p:cNvSpPr>
          <p:nvPr>
            <p:ph type="body" sz="quarter" idx="27" hasCustomPrompt="1"/>
          </p:nvPr>
        </p:nvSpPr>
        <p:spPr>
          <a:xfrm>
            <a:off x="6144953" y="3315093"/>
            <a:ext cx="2577194" cy="450991"/>
          </a:xfrm>
        </p:spPr>
        <p:txBody>
          <a:bodyPr lIns="0" tIns="0" rIns="0" bIns="0"/>
          <a:lstStyle>
            <a:lvl1pPr>
              <a:spcAft>
                <a:spcPts val="0"/>
              </a:spcAft>
              <a:defRPr sz="1632">
                <a:solidFill>
                  <a:schemeClr val="accent2"/>
                </a:solidFill>
                <a:latin typeface="Arial Nova" panose="020B0504020202020204" pitchFamily="34" charset="0"/>
              </a:defRPr>
            </a:lvl1pPr>
          </a:lstStyle>
          <a:p>
            <a:pPr lvl="0"/>
            <a:r>
              <a:rPr lang="en-US"/>
              <a:t>Figures up to 4-digits.</a:t>
            </a:r>
            <a:endParaRPr lang="en-GB"/>
          </a:p>
        </p:txBody>
      </p:sp>
      <p:sp>
        <p:nvSpPr>
          <p:cNvPr id="26" name="Text Placeholder 3">
            <a:extLst>
              <a:ext uri="{FF2B5EF4-FFF2-40B4-BE49-F238E27FC236}">
                <a16:creationId xmlns:a16="http://schemas.microsoft.com/office/drawing/2014/main" id="{B8775BE7-6A91-10D5-6851-C772792296FD}"/>
              </a:ext>
            </a:extLst>
          </p:cNvPr>
          <p:cNvSpPr>
            <a:spLocks noGrp="1"/>
          </p:cNvSpPr>
          <p:nvPr>
            <p:ph type="body" sz="quarter" idx="28" hasCustomPrompt="1"/>
          </p:nvPr>
        </p:nvSpPr>
        <p:spPr>
          <a:xfrm>
            <a:off x="8929474" y="1966114"/>
            <a:ext cx="2577194" cy="1205873"/>
          </a:xfrm>
        </p:spPr>
        <p:txBody>
          <a:bodyPr lIns="0" tIns="0" rIns="0" bIns="0"/>
          <a:lstStyle>
            <a:lvl1pPr>
              <a:spcAft>
                <a:spcPts val="0"/>
              </a:spcAft>
              <a:defRPr sz="7981">
                <a:solidFill>
                  <a:schemeClr val="accent1"/>
                </a:solidFill>
                <a:latin typeface="Arial Nova" panose="020B0504020202020204" pitchFamily="34" charset="0"/>
              </a:defRPr>
            </a:lvl1pPr>
          </a:lstStyle>
          <a:p>
            <a:pPr lvl="0"/>
            <a:r>
              <a:rPr lang="en-US"/>
              <a:t>xx</a:t>
            </a:r>
            <a:endParaRPr lang="en-GB"/>
          </a:p>
        </p:txBody>
      </p:sp>
      <p:sp>
        <p:nvSpPr>
          <p:cNvPr id="27" name="Text Placeholder 3">
            <a:extLst>
              <a:ext uri="{FF2B5EF4-FFF2-40B4-BE49-F238E27FC236}">
                <a16:creationId xmlns:a16="http://schemas.microsoft.com/office/drawing/2014/main" id="{3B94A3E6-1C60-4046-1019-FF92B7BF5780}"/>
              </a:ext>
            </a:extLst>
          </p:cNvPr>
          <p:cNvSpPr>
            <a:spLocks noGrp="1"/>
          </p:cNvSpPr>
          <p:nvPr>
            <p:ph type="body" sz="quarter" idx="29" hasCustomPrompt="1"/>
          </p:nvPr>
        </p:nvSpPr>
        <p:spPr>
          <a:xfrm>
            <a:off x="8929474" y="3315093"/>
            <a:ext cx="2577194" cy="450991"/>
          </a:xfrm>
        </p:spPr>
        <p:txBody>
          <a:bodyPr lIns="0" tIns="0" rIns="0" bIns="0"/>
          <a:lstStyle>
            <a:lvl1pPr>
              <a:spcAft>
                <a:spcPts val="0"/>
              </a:spcAft>
              <a:defRPr sz="1632">
                <a:solidFill>
                  <a:schemeClr val="accent2"/>
                </a:solidFill>
                <a:latin typeface="Arial Nova" panose="020B0504020202020204" pitchFamily="34" charset="0"/>
              </a:defRPr>
            </a:lvl1pPr>
          </a:lstStyle>
          <a:p>
            <a:pPr lvl="0"/>
            <a:r>
              <a:rPr lang="en-US"/>
              <a:t>Figures up to 4-digits.</a:t>
            </a:r>
            <a:endParaRPr lang="en-GB"/>
          </a:p>
        </p:txBody>
      </p:sp>
      <p:sp>
        <p:nvSpPr>
          <p:cNvPr id="5" name="Text Placeholder 10">
            <a:extLst>
              <a:ext uri="{FF2B5EF4-FFF2-40B4-BE49-F238E27FC236}">
                <a16:creationId xmlns:a16="http://schemas.microsoft.com/office/drawing/2014/main" id="{A46B4848-9F50-7932-9DA8-49AC91B9B734}"/>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8" name="Title 1">
            <a:extLst>
              <a:ext uri="{FF2B5EF4-FFF2-40B4-BE49-F238E27FC236}">
                <a16:creationId xmlns:a16="http://schemas.microsoft.com/office/drawing/2014/main" id="{50ECE4A6-A1DD-1145-6841-DFA900DC4C40}"/>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Tree>
    <p:extLst>
      <p:ext uri="{BB962C8B-B14F-4D97-AF65-F5344CB8AC3E}">
        <p14:creationId xmlns:p14="http://schemas.microsoft.com/office/powerpoint/2010/main" val="3923851315"/>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4x Images">
    <p:spTree>
      <p:nvGrpSpPr>
        <p:cNvPr id="1" name=""/>
        <p:cNvGrpSpPr/>
        <p:nvPr/>
      </p:nvGrpSpPr>
      <p:grpSpPr>
        <a:xfrm>
          <a:off x="0" y="0"/>
          <a:ext cx="0" cy="0"/>
          <a:chOff x="0" y="0"/>
          <a:chExt cx="0" cy="0"/>
        </a:xfrm>
      </p:grpSpPr>
      <p:graphicFrame>
        <p:nvGraphicFramePr>
          <p:cNvPr id="4" name="think-cell data - do not delete" hidden="1">
            <a:extLst>
              <a:ext uri="{FF2B5EF4-FFF2-40B4-BE49-F238E27FC236}">
                <a16:creationId xmlns:a16="http://schemas.microsoft.com/office/drawing/2014/main" id="{C49C1186-28B4-1F1B-99B8-7E62BBE263C7}"/>
              </a:ext>
            </a:extLst>
          </p:cNvPr>
          <p:cNvGraphicFramePr>
            <a:graphicFrameLocks noChangeAspect="1"/>
          </p:cNvGraphicFramePr>
          <p:nvPr userDrawn="1">
            <p:custDataLst>
              <p:tags r:id="rId1"/>
            </p:custDataLst>
            <p:extLst>
              <p:ext uri="{D42A27DB-BD31-4B8C-83A1-F6EECF244321}">
                <p14:modId xmlns:p14="http://schemas.microsoft.com/office/powerpoint/2010/main" val="1086943374"/>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4" name="think-cell data - do not delete" hidden="1">
                        <a:extLst>
                          <a:ext uri="{FF2B5EF4-FFF2-40B4-BE49-F238E27FC236}">
                            <a16:creationId xmlns:a16="http://schemas.microsoft.com/office/drawing/2014/main" id="{C49C1186-28B4-1F1B-99B8-7E62BBE263C7}"/>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16" name="Text Placeholder 3">
            <a:extLst>
              <a:ext uri="{FF2B5EF4-FFF2-40B4-BE49-F238E27FC236}">
                <a16:creationId xmlns:a16="http://schemas.microsoft.com/office/drawing/2014/main" id="{D45D30C5-1FD4-67A5-DB73-5FD8671E14D8}"/>
              </a:ext>
            </a:extLst>
          </p:cNvPr>
          <p:cNvSpPr>
            <a:spLocks noGrp="1"/>
          </p:cNvSpPr>
          <p:nvPr>
            <p:ph type="body" sz="quarter" idx="15"/>
          </p:nvPr>
        </p:nvSpPr>
        <p:spPr>
          <a:xfrm>
            <a:off x="575910" y="3909191"/>
            <a:ext cx="2577194" cy="2367110"/>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7" name="Text Placeholder 3">
            <a:extLst>
              <a:ext uri="{FF2B5EF4-FFF2-40B4-BE49-F238E27FC236}">
                <a16:creationId xmlns:a16="http://schemas.microsoft.com/office/drawing/2014/main" id="{F1C73468-0ADA-8931-92EC-6534697E3357}"/>
              </a:ext>
            </a:extLst>
          </p:cNvPr>
          <p:cNvSpPr>
            <a:spLocks noGrp="1"/>
          </p:cNvSpPr>
          <p:nvPr>
            <p:ph type="body" sz="quarter" idx="16"/>
          </p:nvPr>
        </p:nvSpPr>
        <p:spPr>
          <a:xfrm>
            <a:off x="3360431" y="3909191"/>
            <a:ext cx="2577194" cy="2367110"/>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8" name="Text Placeholder 3">
            <a:extLst>
              <a:ext uri="{FF2B5EF4-FFF2-40B4-BE49-F238E27FC236}">
                <a16:creationId xmlns:a16="http://schemas.microsoft.com/office/drawing/2014/main" id="{85816840-750D-86F0-B823-3163098D0E8C}"/>
              </a:ext>
            </a:extLst>
          </p:cNvPr>
          <p:cNvSpPr>
            <a:spLocks noGrp="1"/>
          </p:cNvSpPr>
          <p:nvPr>
            <p:ph type="body" sz="quarter" idx="17"/>
          </p:nvPr>
        </p:nvSpPr>
        <p:spPr>
          <a:xfrm>
            <a:off x="6144953" y="3909191"/>
            <a:ext cx="2577194" cy="2367110"/>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9" name="Text Placeholder 3">
            <a:extLst>
              <a:ext uri="{FF2B5EF4-FFF2-40B4-BE49-F238E27FC236}">
                <a16:creationId xmlns:a16="http://schemas.microsoft.com/office/drawing/2014/main" id="{1279FD43-FF9B-02A1-67E9-1D01763E38E2}"/>
              </a:ext>
            </a:extLst>
          </p:cNvPr>
          <p:cNvSpPr>
            <a:spLocks noGrp="1"/>
          </p:cNvSpPr>
          <p:nvPr>
            <p:ph type="body" sz="quarter" idx="18"/>
          </p:nvPr>
        </p:nvSpPr>
        <p:spPr>
          <a:xfrm>
            <a:off x="8929474" y="3909191"/>
            <a:ext cx="2577194" cy="2367110"/>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Picture Placeholder 4">
            <a:extLst>
              <a:ext uri="{FF2B5EF4-FFF2-40B4-BE49-F238E27FC236}">
                <a16:creationId xmlns:a16="http://schemas.microsoft.com/office/drawing/2014/main" id="{0A6DEF75-85E2-3C7A-4EA5-78E315F2460B}"/>
              </a:ext>
            </a:extLst>
          </p:cNvPr>
          <p:cNvSpPr>
            <a:spLocks noGrp="1"/>
          </p:cNvSpPr>
          <p:nvPr>
            <p:ph type="pic" sz="quarter" idx="19"/>
          </p:nvPr>
        </p:nvSpPr>
        <p:spPr>
          <a:xfrm>
            <a:off x="575910" y="1958193"/>
            <a:ext cx="2577194" cy="1860446"/>
          </a:xfrm>
          <a:solidFill>
            <a:schemeClr val="bg1">
              <a:lumMod val="95000"/>
            </a:schemeClr>
          </a:solidFill>
        </p:spPr>
        <p:txBody>
          <a:bodyPr/>
          <a:lstStyle/>
          <a:p>
            <a:endParaRPr lang="en-GB"/>
          </a:p>
        </p:txBody>
      </p:sp>
      <p:sp>
        <p:nvSpPr>
          <p:cNvPr id="6" name="Picture Placeholder 4">
            <a:extLst>
              <a:ext uri="{FF2B5EF4-FFF2-40B4-BE49-F238E27FC236}">
                <a16:creationId xmlns:a16="http://schemas.microsoft.com/office/drawing/2014/main" id="{7155BCE7-B578-32BB-786C-9F97280E5784}"/>
              </a:ext>
            </a:extLst>
          </p:cNvPr>
          <p:cNvSpPr>
            <a:spLocks noGrp="1"/>
          </p:cNvSpPr>
          <p:nvPr>
            <p:ph type="pic" sz="quarter" idx="20"/>
          </p:nvPr>
        </p:nvSpPr>
        <p:spPr>
          <a:xfrm>
            <a:off x="3360430" y="1958193"/>
            <a:ext cx="2577194" cy="1860446"/>
          </a:xfrm>
          <a:solidFill>
            <a:schemeClr val="bg1">
              <a:lumMod val="95000"/>
            </a:schemeClr>
          </a:solidFill>
        </p:spPr>
        <p:txBody>
          <a:bodyPr/>
          <a:lstStyle/>
          <a:p>
            <a:endParaRPr lang="en-GB"/>
          </a:p>
        </p:txBody>
      </p:sp>
      <p:sp>
        <p:nvSpPr>
          <p:cNvPr id="7" name="Picture Placeholder 4">
            <a:extLst>
              <a:ext uri="{FF2B5EF4-FFF2-40B4-BE49-F238E27FC236}">
                <a16:creationId xmlns:a16="http://schemas.microsoft.com/office/drawing/2014/main" id="{13C5BD99-A8DF-1095-6D74-FCF1EB628B30}"/>
              </a:ext>
            </a:extLst>
          </p:cNvPr>
          <p:cNvSpPr>
            <a:spLocks noGrp="1"/>
          </p:cNvSpPr>
          <p:nvPr>
            <p:ph type="pic" sz="quarter" idx="21"/>
          </p:nvPr>
        </p:nvSpPr>
        <p:spPr>
          <a:xfrm>
            <a:off x="6096001" y="1958193"/>
            <a:ext cx="2577194" cy="1860446"/>
          </a:xfrm>
          <a:solidFill>
            <a:schemeClr val="bg1">
              <a:lumMod val="95000"/>
            </a:schemeClr>
          </a:solidFill>
        </p:spPr>
        <p:txBody>
          <a:bodyPr/>
          <a:lstStyle/>
          <a:p>
            <a:endParaRPr lang="en-GB"/>
          </a:p>
        </p:txBody>
      </p:sp>
      <p:sp>
        <p:nvSpPr>
          <p:cNvPr id="8" name="Picture Placeholder 4">
            <a:extLst>
              <a:ext uri="{FF2B5EF4-FFF2-40B4-BE49-F238E27FC236}">
                <a16:creationId xmlns:a16="http://schemas.microsoft.com/office/drawing/2014/main" id="{E0F7AAC0-754C-DD62-732F-8EF4F958B50E}"/>
              </a:ext>
            </a:extLst>
          </p:cNvPr>
          <p:cNvSpPr>
            <a:spLocks noGrp="1"/>
          </p:cNvSpPr>
          <p:nvPr>
            <p:ph type="pic" sz="quarter" idx="22"/>
          </p:nvPr>
        </p:nvSpPr>
        <p:spPr>
          <a:xfrm>
            <a:off x="8929474" y="1958193"/>
            <a:ext cx="2577194" cy="1860446"/>
          </a:xfrm>
          <a:solidFill>
            <a:schemeClr val="bg1">
              <a:lumMod val="95000"/>
            </a:schemeClr>
          </a:solidFill>
        </p:spPr>
        <p:txBody>
          <a:bodyPr/>
          <a:lstStyle/>
          <a:p>
            <a:endParaRPr lang="en-GB"/>
          </a:p>
        </p:txBody>
      </p:sp>
      <p:sp>
        <p:nvSpPr>
          <p:cNvPr id="11" name="Text Placeholder 10">
            <a:extLst>
              <a:ext uri="{FF2B5EF4-FFF2-40B4-BE49-F238E27FC236}">
                <a16:creationId xmlns:a16="http://schemas.microsoft.com/office/drawing/2014/main" id="{CC69EC88-14D2-C1FF-4248-12343ADF162E}"/>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12" name="Title 1">
            <a:extLst>
              <a:ext uri="{FF2B5EF4-FFF2-40B4-BE49-F238E27FC236}">
                <a16:creationId xmlns:a16="http://schemas.microsoft.com/office/drawing/2014/main" id="{4C601230-C660-0A0D-15A4-49926D06F96F}"/>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Tree>
    <p:extLst>
      <p:ext uri="{BB962C8B-B14F-4D97-AF65-F5344CB8AC3E}">
        <p14:creationId xmlns:p14="http://schemas.microsoft.com/office/powerpoint/2010/main" val="2534030279"/>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5x Column">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29E9A123-E7DC-1213-11A1-873363857552}"/>
              </a:ext>
            </a:extLst>
          </p:cNvPr>
          <p:cNvGraphicFramePr>
            <a:graphicFrameLocks noChangeAspect="1"/>
          </p:cNvGraphicFramePr>
          <p:nvPr userDrawn="1">
            <p:custDataLst>
              <p:tags r:id="rId1"/>
            </p:custDataLst>
            <p:extLst>
              <p:ext uri="{D42A27DB-BD31-4B8C-83A1-F6EECF244321}">
                <p14:modId xmlns:p14="http://schemas.microsoft.com/office/powerpoint/2010/main" val="1797266344"/>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7" name="think-cell data - do not delete" hidden="1">
                        <a:extLst>
                          <a:ext uri="{FF2B5EF4-FFF2-40B4-BE49-F238E27FC236}">
                            <a16:creationId xmlns:a16="http://schemas.microsoft.com/office/drawing/2014/main" id="{29E9A123-E7DC-1213-11A1-873363857552}"/>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19" name="Text Placeholder 3">
            <a:extLst>
              <a:ext uri="{FF2B5EF4-FFF2-40B4-BE49-F238E27FC236}">
                <a16:creationId xmlns:a16="http://schemas.microsoft.com/office/drawing/2014/main" id="{8BEF77C0-6F03-F6FD-2ED8-53D81B0E22CF}"/>
              </a:ext>
            </a:extLst>
          </p:cNvPr>
          <p:cNvSpPr>
            <a:spLocks noGrp="1"/>
          </p:cNvSpPr>
          <p:nvPr>
            <p:ph type="body" sz="quarter" idx="15"/>
          </p:nvPr>
        </p:nvSpPr>
        <p:spPr>
          <a:xfrm>
            <a:off x="575909" y="1962802"/>
            <a:ext cx="2020290"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0" name="Text Placeholder 3">
            <a:extLst>
              <a:ext uri="{FF2B5EF4-FFF2-40B4-BE49-F238E27FC236}">
                <a16:creationId xmlns:a16="http://schemas.microsoft.com/office/drawing/2014/main" id="{5A34CD3E-C616-AFFE-0B57-ED973E00A000}"/>
              </a:ext>
            </a:extLst>
          </p:cNvPr>
          <p:cNvSpPr>
            <a:spLocks noGrp="1"/>
          </p:cNvSpPr>
          <p:nvPr>
            <p:ph type="body" sz="quarter" idx="16"/>
          </p:nvPr>
        </p:nvSpPr>
        <p:spPr>
          <a:xfrm>
            <a:off x="2803526" y="1962802"/>
            <a:ext cx="2020290"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1" name="Text Placeholder 3">
            <a:extLst>
              <a:ext uri="{FF2B5EF4-FFF2-40B4-BE49-F238E27FC236}">
                <a16:creationId xmlns:a16="http://schemas.microsoft.com/office/drawing/2014/main" id="{182A4BF3-FA40-6725-E424-15F8C1F98ED3}"/>
              </a:ext>
            </a:extLst>
          </p:cNvPr>
          <p:cNvSpPr>
            <a:spLocks noGrp="1"/>
          </p:cNvSpPr>
          <p:nvPr>
            <p:ph type="body" sz="quarter" idx="17"/>
          </p:nvPr>
        </p:nvSpPr>
        <p:spPr>
          <a:xfrm>
            <a:off x="5031144" y="1962802"/>
            <a:ext cx="2020290"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2" name="Text Placeholder 3">
            <a:extLst>
              <a:ext uri="{FF2B5EF4-FFF2-40B4-BE49-F238E27FC236}">
                <a16:creationId xmlns:a16="http://schemas.microsoft.com/office/drawing/2014/main" id="{F448F17C-65C1-BAD2-7680-995215E663BC}"/>
              </a:ext>
            </a:extLst>
          </p:cNvPr>
          <p:cNvSpPr>
            <a:spLocks noGrp="1"/>
          </p:cNvSpPr>
          <p:nvPr>
            <p:ph type="body" sz="quarter" idx="18"/>
          </p:nvPr>
        </p:nvSpPr>
        <p:spPr>
          <a:xfrm>
            <a:off x="7258760" y="1962802"/>
            <a:ext cx="2020290"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3" name="Text Placeholder 3">
            <a:extLst>
              <a:ext uri="{FF2B5EF4-FFF2-40B4-BE49-F238E27FC236}">
                <a16:creationId xmlns:a16="http://schemas.microsoft.com/office/drawing/2014/main" id="{0A4BDF5C-A2D4-B110-6C65-5EE4DE1D4C25}"/>
              </a:ext>
            </a:extLst>
          </p:cNvPr>
          <p:cNvSpPr>
            <a:spLocks noGrp="1"/>
          </p:cNvSpPr>
          <p:nvPr>
            <p:ph type="body" sz="quarter" idx="19"/>
          </p:nvPr>
        </p:nvSpPr>
        <p:spPr>
          <a:xfrm>
            <a:off x="9486378" y="1962802"/>
            <a:ext cx="2020290"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10">
            <a:extLst>
              <a:ext uri="{FF2B5EF4-FFF2-40B4-BE49-F238E27FC236}">
                <a16:creationId xmlns:a16="http://schemas.microsoft.com/office/drawing/2014/main" id="{336B6042-3190-1F88-0FE0-D7A92BE6C7D3}"/>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8" name="Title 1">
            <a:extLst>
              <a:ext uri="{FF2B5EF4-FFF2-40B4-BE49-F238E27FC236}">
                <a16:creationId xmlns:a16="http://schemas.microsoft.com/office/drawing/2014/main" id="{8ECB9CE8-70A2-D348-2DEC-924EEE40DB71}"/>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Tree>
    <p:extLst>
      <p:ext uri="{BB962C8B-B14F-4D97-AF65-F5344CB8AC3E}">
        <p14:creationId xmlns:p14="http://schemas.microsoft.com/office/powerpoint/2010/main" val="2726465462"/>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6x Column">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CA845FE6-96BA-6A0B-9286-B347A2503B2F}"/>
              </a:ext>
            </a:extLst>
          </p:cNvPr>
          <p:cNvGraphicFramePr>
            <a:graphicFrameLocks noChangeAspect="1"/>
          </p:cNvGraphicFramePr>
          <p:nvPr userDrawn="1">
            <p:custDataLst>
              <p:tags r:id="rId1"/>
            </p:custDataLst>
            <p:extLst>
              <p:ext uri="{D42A27DB-BD31-4B8C-83A1-F6EECF244321}">
                <p14:modId xmlns:p14="http://schemas.microsoft.com/office/powerpoint/2010/main" val="41392228"/>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7" name="think-cell data - do not delete" hidden="1">
                        <a:extLst>
                          <a:ext uri="{FF2B5EF4-FFF2-40B4-BE49-F238E27FC236}">
                            <a16:creationId xmlns:a16="http://schemas.microsoft.com/office/drawing/2014/main" id="{CA845FE6-96BA-6A0B-9286-B347A2503B2F}"/>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16" name="Text Placeholder 3">
            <a:extLst>
              <a:ext uri="{FF2B5EF4-FFF2-40B4-BE49-F238E27FC236}">
                <a16:creationId xmlns:a16="http://schemas.microsoft.com/office/drawing/2014/main" id="{B327B003-2365-67CE-8B39-4D11E98C6B32}"/>
              </a:ext>
            </a:extLst>
          </p:cNvPr>
          <p:cNvSpPr>
            <a:spLocks noGrp="1"/>
          </p:cNvSpPr>
          <p:nvPr>
            <p:ph type="body" sz="quarter" idx="16"/>
          </p:nvPr>
        </p:nvSpPr>
        <p:spPr>
          <a:xfrm>
            <a:off x="575909" y="1962802"/>
            <a:ext cx="1739246"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7" name="Text Placeholder 3">
            <a:extLst>
              <a:ext uri="{FF2B5EF4-FFF2-40B4-BE49-F238E27FC236}">
                <a16:creationId xmlns:a16="http://schemas.microsoft.com/office/drawing/2014/main" id="{E3254511-DD09-C4DE-89C9-BBD51613FFF6}"/>
              </a:ext>
            </a:extLst>
          </p:cNvPr>
          <p:cNvSpPr>
            <a:spLocks noGrp="1"/>
          </p:cNvSpPr>
          <p:nvPr>
            <p:ph type="body" sz="quarter" idx="17"/>
          </p:nvPr>
        </p:nvSpPr>
        <p:spPr>
          <a:xfrm>
            <a:off x="2414212" y="1962802"/>
            <a:ext cx="1739246"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8" name="Text Placeholder 3">
            <a:extLst>
              <a:ext uri="{FF2B5EF4-FFF2-40B4-BE49-F238E27FC236}">
                <a16:creationId xmlns:a16="http://schemas.microsoft.com/office/drawing/2014/main" id="{239BF0E0-6D8E-B26E-85F7-77362C006B47}"/>
              </a:ext>
            </a:extLst>
          </p:cNvPr>
          <p:cNvSpPr>
            <a:spLocks noGrp="1"/>
          </p:cNvSpPr>
          <p:nvPr>
            <p:ph type="body" sz="quarter" idx="18"/>
          </p:nvPr>
        </p:nvSpPr>
        <p:spPr>
          <a:xfrm>
            <a:off x="4252514" y="1962802"/>
            <a:ext cx="1739246"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4" name="Text Placeholder 3">
            <a:extLst>
              <a:ext uri="{FF2B5EF4-FFF2-40B4-BE49-F238E27FC236}">
                <a16:creationId xmlns:a16="http://schemas.microsoft.com/office/drawing/2014/main" id="{4B94AA51-8126-F4B9-9893-3CEAE0EC6271}"/>
              </a:ext>
            </a:extLst>
          </p:cNvPr>
          <p:cNvSpPr>
            <a:spLocks noGrp="1"/>
          </p:cNvSpPr>
          <p:nvPr>
            <p:ph type="body" sz="quarter" idx="19"/>
          </p:nvPr>
        </p:nvSpPr>
        <p:spPr>
          <a:xfrm>
            <a:off x="6090817" y="1962802"/>
            <a:ext cx="1739246"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5" name="Text Placeholder 3">
            <a:extLst>
              <a:ext uri="{FF2B5EF4-FFF2-40B4-BE49-F238E27FC236}">
                <a16:creationId xmlns:a16="http://schemas.microsoft.com/office/drawing/2014/main" id="{6ED8F1A3-D2E4-2B78-346B-D9B203D83076}"/>
              </a:ext>
            </a:extLst>
          </p:cNvPr>
          <p:cNvSpPr>
            <a:spLocks noGrp="1"/>
          </p:cNvSpPr>
          <p:nvPr>
            <p:ph type="body" sz="quarter" idx="20"/>
          </p:nvPr>
        </p:nvSpPr>
        <p:spPr>
          <a:xfrm>
            <a:off x="7929119" y="1962802"/>
            <a:ext cx="1739246"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6" name="Text Placeholder 3">
            <a:extLst>
              <a:ext uri="{FF2B5EF4-FFF2-40B4-BE49-F238E27FC236}">
                <a16:creationId xmlns:a16="http://schemas.microsoft.com/office/drawing/2014/main" id="{237C27DA-35E7-B44C-7C09-7A0EE3C5A64D}"/>
              </a:ext>
            </a:extLst>
          </p:cNvPr>
          <p:cNvSpPr>
            <a:spLocks noGrp="1"/>
          </p:cNvSpPr>
          <p:nvPr>
            <p:ph type="body" sz="quarter" idx="21"/>
          </p:nvPr>
        </p:nvSpPr>
        <p:spPr>
          <a:xfrm>
            <a:off x="9767422" y="1962802"/>
            <a:ext cx="1739246"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10">
            <a:extLst>
              <a:ext uri="{FF2B5EF4-FFF2-40B4-BE49-F238E27FC236}">
                <a16:creationId xmlns:a16="http://schemas.microsoft.com/office/drawing/2014/main" id="{7254D939-8C9C-1101-3379-F2C8F76D6B9C}"/>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8" name="Title 1">
            <a:extLst>
              <a:ext uri="{FF2B5EF4-FFF2-40B4-BE49-F238E27FC236}">
                <a16:creationId xmlns:a16="http://schemas.microsoft.com/office/drawing/2014/main" id="{4F69106C-6C02-F820-0762-59CCDC0F220D}"/>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Tree>
    <p:extLst>
      <p:ext uri="{BB962C8B-B14F-4D97-AF65-F5344CB8AC3E}">
        <p14:creationId xmlns:p14="http://schemas.microsoft.com/office/powerpoint/2010/main" val="630794197"/>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6x Image">
    <p:spTree>
      <p:nvGrpSpPr>
        <p:cNvPr id="1" name=""/>
        <p:cNvGrpSpPr/>
        <p:nvPr/>
      </p:nvGrpSpPr>
      <p:grpSpPr>
        <a:xfrm>
          <a:off x="0" y="0"/>
          <a:ext cx="0" cy="0"/>
          <a:chOff x="0" y="0"/>
          <a:chExt cx="0" cy="0"/>
        </a:xfrm>
      </p:grpSpPr>
      <p:graphicFrame>
        <p:nvGraphicFramePr>
          <p:cNvPr id="14" name="think-cell data - do not delete" hidden="1">
            <a:extLst>
              <a:ext uri="{FF2B5EF4-FFF2-40B4-BE49-F238E27FC236}">
                <a16:creationId xmlns:a16="http://schemas.microsoft.com/office/drawing/2014/main" id="{476BA38E-D97F-193F-9607-56D030DE6E6D}"/>
              </a:ext>
            </a:extLst>
          </p:cNvPr>
          <p:cNvGraphicFramePr>
            <a:graphicFrameLocks noChangeAspect="1"/>
          </p:cNvGraphicFramePr>
          <p:nvPr userDrawn="1">
            <p:custDataLst>
              <p:tags r:id="rId1"/>
            </p:custDataLst>
            <p:extLst>
              <p:ext uri="{D42A27DB-BD31-4B8C-83A1-F6EECF244321}">
                <p14:modId xmlns:p14="http://schemas.microsoft.com/office/powerpoint/2010/main" val="3368615343"/>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14" name="think-cell data - do not delete" hidden="1">
                        <a:extLst>
                          <a:ext uri="{FF2B5EF4-FFF2-40B4-BE49-F238E27FC236}">
                            <a16:creationId xmlns:a16="http://schemas.microsoft.com/office/drawing/2014/main" id="{476BA38E-D97F-193F-9607-56D030DE6E6D}"/>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16" name="Text Placeholder 3">
            <a:extLst>
              <a:ext uri="{FF2B5EF4-FFF2-40B4-BE49-F238E27FC236}">
                <a16:creationId xmlns:a16="http://schemas.microsoft.com/office/drawing/2014/main" id="{B327B003-2365-67CE-8B39-4D11E98C6B32}"/>
              </a:ext>
            </a:extLst>
          </p:cNvPr>
          <p:cNvSpPr>
            <a:spLocks noGrp="1"/>
          </p:cNvSpPr>
          <p:nvPr>
            <p:ph type="body" sz="quarter" idx="16"/>
          </p:nvPr>
        </p:nvSpPr>
        <p:spPr>
          <a:xfrm>
            <a:off x="575909" y="3428999"/>
            <a:ext cx="1739246" cy="2847302"/>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7" name="Text Placeholder 3">
            <a:extLst>
              <a:ext uri="{FF2B5EF4-FFF2-40B4-BE49-F238E27FC236}">
                <a16:creationId xmlns:a16="http://schemas.microsoft.com/office/drawing/2014/main" id="{E3254511-DD09-C4DE-89C9-BBD51613FFF6}"/>
              </a:ext>
            </a:extLst>
          </p:cNvPr>
          <p:cNvSpPr>
            <a:spLocks noGrp="1"/>
          </p:cNvSpPr>
          <p:nvPr>
            <p:ph type="body" sz="quarter" idx="17"/>
          </p:nvPr>
        </p:nvSpPr>
        <p:spPr>
          <a:xfrm>
            <a:off x="2414212" y="3428999"/>
            <a:ext cx="1739246" cy="2847302"/>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8" name="Text Placeholder 3">
            <a:extLst>
              <a:ext uri="{FF2B5EF4-FFF2-40B4-BE49-F238E27FC236}">
                <a16:creationId xmlns:a16="http://schemas.microsoft.com/office/drawing/2014/main" id="{239BF0E0-6D8E-B26E-85F7-77362C006B47}"/>
              </a:ext>
            </a:extLst>
          </p:cNvPr>
          <p:cNvSpPr>
            <a:spLocks noGrp="1"/>
          </p:cNvSpPr>
          <p:nvPr>
            <p:ph type="body" sz="quarter" idx="18"/>
          </p:nvPr>
        </p:nvSpPr>
        <p:spPr>
          <a:xfrm>
            <a:off x="4252514" y="3428999"/>
            <a:ext cx="1739246" cy="2847302"/>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4" name="Text Placeholder 3">
            <a:extLst>
              <a:ext uri="{FF2B5EF4-FFF2-40B4-BE49-F238E27FC236}">
                <a16:creationId xmlns:a16="http://schemas.microsoft.com/office/drawing/2014/main" id="{4B94AA51-8126-F4B9-9893-3CEAE0EC6271}"/>
              </a:ext>
            </a:extLst>
          </p:cNvPr>
          <p:cNvSpPr>
            <a:spLocks noGrp="1"/>
          </p:cNvSpPr>
          <p:nvPr>
            <p:ph type="body" sz="quarter" idx="19"/>
          </p:nvPr>
        </p:nvSpPr>
        <p:spPr>
          <a:xfrm>
            <a:off x="6090817" y="3428999"/>
            <a:ext cx="1739246" cy="2847302"/>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5" name="Text Placeholder 3">
            <a:extLst>
              <a:ext uri="{FF2B5EF4-FFF2-40B4-BE49-F238E27FC236}">
                <a16:creationId xmlns:a16="http://schemas.microsoft.com/office/drawing/2014/main" id="{6ED8F1A3-D2E4-2B78-346B-D9B203D83076}"/>
              </a:ext>
            </a:extLst>
          </p:cNvPr>
          <p:cNvSpPr>
            <a:spLocks noGrp="1"/>
          </p:cNvSpPr>
          <p:nvPr>
            <p:ph type="body" sz="quarter" idx="20"/>
          </p:nvPr>
        </p:nvSpPr>
        <p:spPr>
          <a:xfrm>
            <a:off x="7929119" y="3428999"/>
            <a:ext cx="1739246" cy="2847302"/>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6" name="Text Placeholder 3">
            <a:extLst>
              <a:ext uri="{FF2B5EF4-FFF2-40B4-BE49-F238E27FC236}">
                <a16:creationId xmlns:a16="http://schemas.microsoft.com/office/drawing/2014/main" id="{237C27DA-35E7-B44C-7C09-7A0EE3C5A64D}"/>
              </a:ext>
            </a:extLst>
          </p:cNvPr>
          <p:cNvSpPr>
            <a:spLocks noGrp="1"/>
          </p:cNvSpPr>
          <p:nvPr>
            <p:ph type="body" sz="quarter" idx="21"/>
          </p:nvPr>
        </p:nvSpPr>
        <p:spPr>
          <a:xfrm>
            <a:off x="9767422" y="3428999"/>
            <a:ext cx="1739246" cy="2847302"/>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Picture Placeholder 4">
            <a:extLst>
              <a:ext uri="{FF2B5EF4-FFF2-40B4-BE49-F238E27FC236}">
                <a16:creationId xmlns:a16="http://schemas.microsoft.com/office/drawing/2014/main" id="{8F7F310C-8278-68F2-0350-42819803171D}"/>
              </a:ext>
            </a:extLst>
          </p:cNvPr>
          <p:cNvSpPr>
            <a:spLocks noGrp="1"/>
          </p:cNvSpPr>
          <p:nvPr>
            <p:ph type="pic" sz="quarter" idx="23"/>
          </p:nvPr>
        </p:nvSpPr>
        <p:spPr>
          <a:xfrm>
            <a:off x="575909" y="1958195"/>
            <a:ext cx="1739246" cy="1380815"/>
          </a:xfrm>
          <a:solidFill>
            <a:schemeClr val="bg1">
              <a:lumMod val="95000"/>
            </a:schemeClr>
          </a:solidFill>
        </p:spPr>
        <p:txBody>
          <a:bodyPr/>
          <a:lstStyle/>
          <a:p>
            <a:endParaRPr lang="en-GB"/>
          </a:p>
        </p:txBody>
      </p:sp>
      <p:sp>
        <p:nvSpPr>
          <p:cNvPr id="7" name="Picture Placeholder 4">
            <a:extLst>
              <a:ext uri="{FF2B5EF4-FFF2-40B4-BE49-F238E27FC236}">
                <a16:creationId xmlns:a16="http://schemas.microsoft.com/office/drawing/2014/main" id="{8D0A8551-E683-D54F-0CD5-418E741DB721}"/>
              </a:ext>
            </a:extLst>
          </p:cNvPr>
          <p:cNvSpPr>
            <a:spLocks noGrp="1"/>
          </p:cNvSpPr>
          <p:nvPr>
            <p:ph type="pic" sz="quarter" idx="24"/>
          </p:nvPr>
        </p:nvSpPr>
        <p:spPr>
          <a:xfrm>
            <a:off x="2414212" y="1958195"/>
            <a:ext cx="1739246" cy="1380815"/>
          </a:xfrm>
          <a:solidFill>
            <a:schemeClr val="bg1">
              <a:lumMod val="95000"/>
            </a:schemeClr>
          </a:solidFill>
        </p:spPr>
        <p:txBody>
          <a:bodyPr/>
          <a:lstStyle/>
          <a:p>
            <a:endParaRPr lang="en-GB"/>
          </a:p>
        </p:txBody>
      </p:sp>
      <p:sp>
        <p:nvSpPr>
          <p:cNvPr id="8" name="Picture Placeholder 4">
            <a:extLst>
              <a:ext uri="{FF2B5EF4-FFF2-40B4-BE49-F238E27FC236}">
                <a16:creationId xmlns:a16="http://schemas.microsoft.com/office/drawing/2014/main" id="{B7F4628A-9B35-4F09-08CF-02C701EAF8BF}"/>
              </a:ext>
            </a:extLst>
          </p:cNvPr>
          <p:cNvSpPr>
            <a:spLocks noGrp="1"/>
          </p:cNvSpPr>
          <p:nvPr>
            <p:ph type="pic" sz="quarter" idx="25"/>
          </p:nvPr>
        </p:nvSpPr>
        <p:spPr>
          <a:xfrm>
            <a:off x="4252514" y="1958195"/>
            <a:ext cx="1739246" cy="1380815"/>
          </a:xfrm>
          <a:solidFill>
            <a:schemeClr val="bg1">
              <a:lumMod val="95000"/>
            </a:schemeClr>
          </a:solidFill>
        </p:spPr>
        <p:txBody>
          <a:bodyPr/>
          <a:lstStyle/>
          <a:p>
            <a:endParaRPr lang="en-GB"/>
          </a:p>
        </p:txBody>
      </p:sp>
      <p:sp>
        <p:nvSpPr>
          <p:cNvPr id="10" name="Picture Placeholder 4">
            <a:extLst>
              <a:ext uri="{FF2B5EF4-FFF2-40B4-BE49-F238E27FC236}">
                <a16:creationId xmlns:a16="http://schemas.microsoft.com/office/drawing/2014/main" id="{D1EC3843-2F59-D7FD-2816-860F6ACB10FC}"/>
              </a:ext>
            </a:extLst>
          </p:cNvPr>
          <p:cNvSpPr>
            <a:spLocks noGrp="1"/>
          </p:cNvSpPr>
          <p:nvPr>
            <p:ph type="pic" sz="quarter" idx="26"/>
          </p:nvPr>
        </p:nvSpPr>
        <p:spPr>
          <a:xfrm>
            <a:off x="6090817" y="1958195"/>
            <a:ext cx="1739246" cy="1380815"/>
          </a:xfrm>
          <a:solidFill>
            <a:schemeClr val="bg1">
              <a:lumMod val="95000"/>
            </a:schemeClr>
          </a:solidFill>
        </p:spPr>
        <p:txBody>
          <a:bodyPr/>
          <a:lstStyle/>
          <a:p>
            <a:endParaRPr lang="en-GB"/>
          </a:p>
        </p:txBody>
      </p:sp>
      <p:sp>
        <p:nvSpPr>
          <p:cNvPr id="11" name="Picture Placeholder 4">
            <a:extLst>
              <a:ext uri="{FF2B5EF4-FFF2-40B4-BE49-F238E27FC236}">
                <a16:creationId xmlns:a16="http://schemas.microsoft.com/office/drawing/2014/main" id="{44B1BBAB-B33C-8499-CE8D-185812BDE653}"/>
              </a:ext>
            </a:extLst>
          </p:cNvPr>
          <p:cNvSpPr>
            <a:spLocks noGrp="1"/>
          </p:cNvSpPr>
          <p:nvPr>
            <p:ph type="pic" sz="quarter" idx="27"/>
          </p:nvPr>
        </p:nvSpPr>
        <p:spPr>
          <a:xfrm>
            <a:off x="7929119" y="1958195"/>
            <a:ext cx="1739246" cy="1380815"/>
          </a:xfrm>
          <a:solidFill>
            <a:schemeClr val="bg1">
              <a:lumMod val="95000"/>
            </a:schemeClr>
          </a:solidFill>
        </p:spPr>
        <p:txBody>
          <a:bodyPr/>
          <a:lstStyle/>
          <a:p>
            <a:endParaRPr lang="en-GB"/>
          </a:p>
        </p:txBody>
      </p:sp>
      <p:sp>
        <p:nvSpPr>
          <p:cNvPr id="12" name="Picture Placeholder 4">
            <a:extLst>
              <a:ext uri="{FF2B5EF4-FFF2-40B4-BE49-F238E27FC236}">
                <a16:creationId xmlns:a16="http://schemas.microsoft.com/office/drawing/2014/main" id="{AA800C69-507B-7D4F-A036-56040EFFD8A5}"/>
              </a:ext>
            </a:extLst>
          </p:cNvPr>
          <p:cNvSpPr>
            <a:spLocks noGrp="1"/>
          </p:cNvSpPr>
          <p:nvPr>
            <p:ph type="pic" sz="quarter" idx="28"/>
          </p:nvPr>
        </p:nvSpPr>
        <p:spPr>
          <a:xfrm>
            <a:off x="9767422" y="1958195"/>
            <a:ext cx="1739246" cy="1380815"/>
          </a:xfrm>
          <a:solidFill>
            <a:schemeClr val="bg1">
              <a:lumMod val="95000"/>
            </a:schemeClr>
          </a:solidFill>
        </p:spPr>
        <p:txBody>
          <a:bodyPr/>
          <a:lstStyle/>
          <a:p>
            <a:endParaRPr lang="en-GB"/>
          </a:p>
        </p:txBody>
      </p:sp>
      <p:sp>
        <p:nvSpPr>
          <p:cNvPr id="5" name="Text Placeholder 10">
            <a:extLst>
              <a:ext uri="{FF2B5EF4-FFF2-40B4-BE49-F238E27FC236}">
                <a16:creationId xmlns:a16="http://schemas.microsoft.com/office/drawing/2014/main" id="{395467A4-ED92-E9CF-24E1-73721975D4C0}"/>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15" name="Title 1">
            <a:extLst>
              <a:ext uri="{FF2B5EF4-FFF2-40B4-BE49-F238E27FC236}">
                <a16:creationId xmlns:a16="http://schemas.microsoft.com/office/drawing/2014/main" id="{ADB72D4F-B68A-C7F3-EF5E-3310EAE7935F}"/>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Tree>
    <p:extLst>
      <p:ext uri="{BB962C8B-B14F-4D97-AF65-F5344CB8AC3E}">
        <p14:creationId xmlns:p14="http://schemas.microsoft.com/office/powerpoint/2010/main" val="3133614651"/>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8x Image">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DDE7C107-81A5-8696-9AA8-4B991B0E22D9}"/>
              </a:ext>
            </a:extLst>
          </p:cNvPr>
          <p:cNvGraphicFramePr>
            <a:graphicFrameLocks noChangeAspect="1"/>
          </p:cNvGraphicFramePr>
          <p:nvPr userDrawn="1">
            <p:custDataLst>
              <p:tags r:id="rId1"/>
            </p:custDataLst>
            <p:extLst>
              <p:ext uri="{D42A27DB-BD31-4B8C-83A1-F6EECF244321}">
                <p14:modId xmlns:p14="http://schemas.microsoft.com/office/powerpoint/2010/main" val="3824027917"/>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7" name="think-cell data - do not delete" hidden="1">
                        <a:extLst>
                          <a:ext uri="{FF2B5EF4-FFF2-40B4-BE49-F238E27FC236}">
                            <a16:creationId xmlns:a16="http://schemas.microsoft.com/office/drawing/2014/main" id="{DDE7C107-81A5-8696-9AA8-4B991B0E22D9}"/>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12" name="Picture Placeholder 4">
            <a:extLst>
              <a:ext uri="{FF2B5EF4-FFF2-40B4-BE49-F238E27FC236}">
                <a16:creationId xmlns:a16="http://schemas.microsoft.com/office/drawing/2014/main" id="{F88F761F-B660-5BC0-EBA0-434EF91CF69E}"/>
              </a:ext>
            </a:extLst>
          </p:cNvPr>
          <p:cNvSpPr>
            <a:spLocks noGrp="1"/>
          </p:cNvSpPr>
          <p:nvPr>
            <p:ph type="pic" sz="quarter" idx="26"/>
          </p:nvPr>
        </p:nvSpPr>
        <p:spPr>
          <a:xfrm>
            <a:off x="580230" y="1958195"/>
            <a:ext cx="2576114" cy="1382256"/>
          </a:xfrm>
          <a:solidFill>
            <a:schemeClr val="bg1">
              <a:lumMod val="95000"/>
            </a:schemeClr>
          </a:solidFill>
        </p:spPr>
        <p:txBody>
          <a:bodyPr/>
          <a:lstStyle/>
          <a:p>
            <a:endParaRPr lang="en-GB"/>
          </a:p>
        </p:txBody>
      </p:sp>
      <p:sp>
        <p:nvSpPr>
          <p:cNvPr id="13" name="Picture Placeholder 4">
            <a:extLst>
              <a:ext uri="{FF2B5EF4-FFF2-40B4-BE49-F238E27FC236}">
                <a16:creationId xmlns:a16="http://schemas.microsoft.com/office/drawing/2014/main" id="{48079057-3E00-C2C9-12E5-3DC76710294F}"/>
              </a:ext>
            </a:extLst>
          </p:cNvPr>
          <p:cNvSpPr>
            <a:spLocks noGrp="1"/>
          </p:cNvSpPr>
          <p:nvPr>
            <p:ph type="pic" sz="quarter" idx="27"/>
          </p:nvPr>
        </p:nvSpPr>
        <p:spPr>
          <a:xfrm>
            <a:off x="3363671" y="1958195"/>
            <a:ext cx="2576114" cy="1382256"/>
          </a:xfrm>
          <a:solidFill>
            <a:schemeClr val="bg1">
              <a:lumMod val="95000"/>
            </a:schemeClr>
          </a:solidFill>
        </p:spPr>
        <p:txBody>
          <a:bodyPr/>
          <a:lstStyle/>
          <a:p>
            <a:endParaRPr lang="en-GB"/>
          </a:p>
        </p:txBody>
      </p:sp>
      <p:sp>
        <p:nvSpPr>
          <p:cNvPr id="14" name="Picture Placeholder 4">
            <a:extLst>
              <a:ext uri="{FF2B5EF4-FFF2-40B4-BE49-F238E27FC236}">
                <a16:creationId xmlns:a16="http://schemas.microsoft.com/office/drawing/2014/main" id="{29A86CA2-7A08-3A60-7B88-F1F3A7778828}"/>
              </a:ext>
            </a:extLst>
          </p:cNvPr>
          <p:cNvSpPr>
            <a:spLocks noGrp="1"/>
          </p:cNvSpPr>
          <p:nvPr>
            <p:ph type="pic" sz="quarter" idx="28"/>
          </p:nvPr>
        </p:nvSpPr>
        <p:spPr>
          <a:xfrm>
            <a:off x="6147113" y="1958195"/>
            <a:ext cx="2576114" cy="1382256"/>
          </a:xfrm>
          <a:solidFill>
            <a:schemeClr val="bg1">
              <a:lumMod val="95000"/>
            </a:schemeClr>
          </a:solidFill>
        </p:spPr>
        <p:txBody>
          <a:bodyPr/>
          <a:lstStyle/>
          <a:p>
            <a:endParaRPr lang="en-GB"/>
          </a:p>
        </p:txBody>
      </p:sp>
      <p:sp>
        <p:nvSpPr>
          <p:cNvPr id="15" name="Picture Placeholder 4">
            <a:extLst>
              <a:ext uri="{FF2B5EF4-FFF2-40B4-BE49-F238E27FC236}">
                <a16:creationId xmlns:a16="http://schemas.microsoft.com/office/drawing/2014/main" id="{EF9D5EC2-06EE-9CBF-9C41-3A3F8DDAA793}"/>
              </a:ext>
            </a:extLst>
          </p:cNvPr>
          <p:cNvSpPr>
            <a:spLocks noGrp="1"/>
          </p:cNvSpPr>
          <p:nvPr>
            <p:ph type="pic" sz="quarter" idx="29"/>
          </p:nvPr>
        </p:nvSpPr>
        <p:spPr>
          <a:xfrm>
            <a:off x="8930554" y="1958195"/>
            <a:ext cx="2576114" cy="1382256"/>
          </a:xfrm>
          <a:solidFill>
            <a:schemeClr val="bg1">
              <a:lumMod val="95000"/>
            </a:schemeClr>
          </a:solidFill>
        </p:spPr>
        <p:txBody>
          <a:bodyPr/>
          <a:lstStyle/>
          <a:p>
            <a:endParaRPr lang="en-GB"/>
          </a:p>
        </p:txBody>
      </p:sp>
      <p:sp>
        <p:nvSpPr>
          <p:cNvPr id="16" name="Text Placeholder 3">
            <a:extLst>
              <a:ext uri="{FF2B5EF4-FFF2-40B4-BE49-F238E27FC236}">
                <a16:creationId xmlns:a16="http://schemas.microsoft.com/office/drawing/2014/main" id="{833CBC01-4EAC-764E-C821-C17164B0F301}"/>
              </a:ext>
            </a:extLst>
          </p:cNvPr>
          <p:cNvSpPr>
            <a:spLocks noGrp="1"/>
          </p:cNvSpPr>
          <p:nvPr>
            <p:ph type="body" sz="quarter" idx="30" hasCustomPrompt="1"/>
          </p:nvPr>
        </p:nvSpPr>
        <p:spPr>
          <a:xfrm>
            <a:off x="580230" y="3471955"/>
            <a:ext cx="2576113" cy="424757"/>
          </a:xfrm>
        </p:spPr>
        <p:txBody>
          <a:bodyPr lIns="0" tIns="0" rIns="0" bIns="0"/>
          <a:lstStyle>
            <a:lvl1pPr>
              <a:defRPr/>
            </a:lvl1pPr>
          </a:lstStyle>
          <a:p>
            <a:pPr lvl="0"/>
            <a:r>
              <a:rPr lang="en-US"/>
              <a:t>10-20 Words</a:t>
            </a:r>
            <a:endParaRPr lang="en-GB"/>
          </a:p>
        </p:txBody>
      </p:sp>
      <p:sp>
        <p:nvSpPr>
          <p:cNvPr id="17" name="Text Placeholder 3">
            <a:extLst>
              <a:ext uri="{FF2B5EF4-FFF2-40B4-BE49-F238E27FC236}">
                <a16:creationId xmlns:a16="http://schemas.microsoft.com/office/drawing/2014/main" id="{969A8A9C-A7AE-6958-4E00-A19359D4501E}"/>
              </a:ext>
            </a:extLst>
          </p:cNvPr>
          <p:cNvSpPr>
            <a:spLocks noGrp="1"/>
          </p:cNvSpPr>
          <p:nvPr>
            <p:ph type="body" sz="quarter" idx="31" hasCustomPrompt="1"/>
          </p:nvPr>
        </p:nvSpPr>
        <p:spPr>
          <a:xfrm>
            <a:off x="3363670" y="3471955"/>
            <a:ext cx="2576113" cy="424757"/>
          </a:xfrm>
        </p:spPr>
        <p:txBody>
          <a:bodyPr lIns="0" tIns="0" rIns="0" bIns="0"/>
          <a:lstStyle>
            <a:lvl1pPr>
              <a:defRPr/>
            </a:lvl1pPr>
          </a:lstStyle>
          <a:p>
            <a:pPr lvl="0"/>
            <a:r>
              <a:rPr lang="en-US"/>
              <a:t>10-20 Words</a:t>
            </a:r>
            <a:endParaRPr lang="en-GB"/>
          </a:p>
        </p:txBody>
      </p:sp>
      <p:sp>
        <p:nvSpPr>
          <p:cNvPr id="18" name="Text Placeholder 3">
            <a:extLst>
              <a:ext uri="{FF2B5EF4-FFF2-40B4-BE49-F238E27FC236}">
                <a16:creationId xmlns:a16="http://schemas.microsoft.com/office/drawing/2014/main" id="{09613005-BB53-FF1D-02E9-DDA45B6DD907}"/>
              </a:ext>
            </a:extLst>
          </p:cNvPr>
          <p:cNvSpPr>
            <a:spLocks noGrp="1"/>
          </p:cNvSpPr>
          <p:nvPr>
            <p:ph type="body" sz="quarter" idx="32" hasCustomPrompt="1"/>
          </p:nvPr>
        </p:nvSpPr>
        <p:spPr>
          <a:xfrm>
            <a:off x="6147110" y="3471955"/>
            <a:ext cx="2576113" cy="424757"/>
          </a:xfrm>
        </p:spPr>
        <p:txBody>
          <a:bodyPr lIns="0" tIns="0" rIns="0" bIns="0"/>
          <a:lstStyle>
            <a:lvl1pPr>
              <a:defRPr/>
            </a:lvl1pPr>
          </a:lstStyle>
          <a:p>
            <a:pPr lvl="0"/>
            <a:r>
              <a:rPr lang="en-US"/>
              <a:t>10-20 Words</a:t>
            </a:r>
            <a:endParaRPr lang="en-GB"/>
          </a:p>
        </p:txBody>
      </p:sp>
      <p:sp>
        <p:nvSpPr>
          <p:cNvPr id="19" name="Text Placeholder 3">
            <a:extLst>
              <a:ext uri="{FF2B5EF4-FFF2-40B4-BE49-F238E27FC236}">
                <a16:creationId xmlns:a16="http://schemas.microsoft.com/office/drawing/2014/main" id="{76184F7D-8FE5-EA63-125D-1F381B7EF41E}"/>
              </a:ext>
            </a:extLst>
          </p:cNvPr>
          <p:cNvSpPr>
            <a:spLocks noGrp="1"/>
          </p:cNvSpPr>
          <p:nvPr>
            <p:ph type="body" sz="quarter" idx="33" hasCustomPrompt="1"/>
          </p:nvPr>
        </p:nvSpPr>
        <p:spPr>
          <a:xfrm>
            <a:off x="8930552" y="3471955"/>
            <a:ext cx="2576113" cy="424757"/>
          </a:xfrm>
        </p:spPr>
        <p:txBody>
          <a:bodyPr lIns="0" tIns="0" rIns="0" bIns="0"/>
          <a:lstStyle>
            <a:lvl1pPr>
              <a:defRPr/>
            </a:lvl1pPr>
          </a:lstStyle>
          <a:p>
            <a:pPr lvl="0"/>
            <a:r>
              <a:rPr lang="en-US"/>
              <a:t>10-20 Words</a:t>
            </a:r>
            <a:endParaRPr lang="en-GB"/>
          </a:p>
        </p:txBody>
      </p:sp>
      <p:sp>
        <p:nvSpPr>
          <p:cNvPr id="20" name="Picture Placeholder 4">
            <a:extLst>
              <a:ext uri="{FF2B5EF4-FFF2-40B4-BE49-F238E27FC236}">
                <a16:creationId xmlns:a16="http://schemas.microsoft.com/office/drawing/2014/main" id="{C458D82F-5266-4688-83F9-6B6514A3DDCA}"/>
              </a:ext>
            </a:extLst>
          </p:cNvPr>
          <p:cNvSpPr>
            <a:spLocks noGrp="1"/>
          </p:cNvSpPr>
          <p:nvPr>
            <p:ph type="pic" sz="quarter" idx="34"/>
          </p:nvPr>
        </p:nvSpPr>
        <p:spPr>
          <a:xfrm>
            <a:off x="580230" y="4126083"/>
            <a:ext cx="2576114" cy="1382256"/>
          </a:xfrm>
          <a:solidFill>
            <a:schemeClr val="bg1">
              <a:lumMod val="95000"/>
            </a:schemeClr>
          </a:solidFill>
        </p:spPr>
        <p:txBody>
          <a:bodyPr/>
          <a:lstStyle/>
          <a:p>
            <a:endParaRPr lang="en-GB"/>
          </a:p>
        </p:txBody>
      </p:sp>
      <p:sp>
        <p:nvSpPr>
          <p:cNvPr id="21" name="Picture Placeholder 4">
            <a:extLst>
              <a:ext uri="{FF2B5EF4-FFF2-40B4-BE49-F238E27FC236}">
                <a16:creationId xmlns:a16="http://schemas.microsoft.com/office/drawing/2014/main" id="{EB2CFBE8-7D77-BC9C-6CD0-FCBB3A2F9657}"/>
              </a:ext>
            </a:extLst>
          </p:cNvPr>
          <p:cNvSpPr>
            <a:spLocks noGrp="1"/>
          </p:cNvSpPr>
          <p:nvPr>
            <p:ph type="pic" sz="quarter" idx="35"/>
          </p:nvPr>
        </p:nvSpPr>
        <p:spPr>
          <a:xfrm>
            <a:off x="3363671" y="4126083"/>
            <a:ext cx="2576114" cy="1382256"/>
          </a:xfrm>
          <a:solidFill>
            <a:schemeClr val="bg1">
              <a:lumMod val="95000"/>
            </a:schemeClr>
          </a:solidFill>
        </p:spPr>
        <p:txBody>
          <a:bodyPr/>
          <a:lstStyle/>
          <a:p>
            <a:endParaRPr lang="en-GB"/>
          </a:p>
        </p:txBody>
      </p:sp>
      <p:sp>
        <p:nvSpPr>
          <p:cNvPr id="22" name="Picture Placeholder 4">
            <a:extLst>
              <a:ext uri="{FF2B5EF4-FFF2-40B4-BE49-F238E27FC236}">
                <a16:creationId xmlns:a16="http://schemas.microsoft.com/office/drawing/2014/main" id="{125446FF-9CBA-02E0-3F98-7435EB902C45}"/>
              </a:ext>
            </a:extLst>
          </p:cNvPr>
          <p:cNvSpPr>
            <a:spLocks noGrp="1"/>
          </p:cNvSpPr>
          <p:nvPr>
            <p:ph type="pic" sz="quarter" idx="36"/>
          </p:nvPr>
        </p:nvSpPr>
        <p:spPr>
          <a:xfrm>
            <a:off x="6147113" y="4126083"/>
            <a:ext cx="2576114" cy="1382256"/>
          </a:xfrm>
          <a:solidFill>
            <a:schemeClr val="bg1">
              <a:lumMod val="95000"/>
            </a:schemeClr>
          </a:solidFill>
        </p:spPr>
        <p:txBody>
          <a:bodyPr/>
          <a:lstStyle/>
          <a:p>
            <a:endParaRPr lang="en-GB"/>
          </a:p>
        </p:txBody>
      </p:sp>
      <p:sp>
        <p:nvSpPr>
          <p:cNvPr id="23" name="Picture Placeholder 4">
            <a:extLst>
              <a:ext uri="{FF2B5EF4-FFF2-40B4-BE49-F238E27FC236}">
                <a16:creationId xmlns:a16="http://schemas.microsoft.com/office/drawing/2014/main" id="{A523A4C1-05C7-267B-E720-E0B09710D171}"/>
              </a:ext>
            </a:extLst>
          </p:cNvPr>
          <p:cNvSpPr>
            <a:spLocks noGrp="1"/>
          </p:cNvSpPr>
          <p:nvPr>
            <p:ph type="pic" sz="quarter" idx="37"/>
          </p:nvPr>
        </p:nvSpPr>
        <p:spPr>
          <a:xfrm>
            <a:off x="8930554" y="4126083"/>
            <a:ext cx="2576114" cy="1382256"/>
          </a:xfrm>
          <a:solidFill>
            <a:schemeClr val="bg1">
              <a:lumMod val="95000"/>
            </a:schemeClr>
          </a:solidFill>
        </p:spPr>
        <p:txBody>
          <a:bodyPr/>
          <a:lstStyle/>
          <a:p>
            <a:endParaRPr lang="en-GB"/>
          </a:p>
        </p:txBody>
      </p:sp>
      <p:sp>
        <p:nvSpPr>
          <p:cNvPr id="24" name="Text Placeholder 3">
            <a:extLst>
              <a:ext uri="{FF2B5EF4-FFF2-40B4-BE49-F238E27FC236}">
                <a16:creationId xmlns:a16="http://schemas.microsoft.com/office/drawing/2014/main" id="{F5AE03A4-7EDA-434C-11A5-C4B06075BF46}"/>
              </a:ext>
            </a:extLst>
          </p:cNvPr>
          <p:cNvSpPr>
            <a:spLocks noGrp="1"/>
          </p:cNvSpPr>
          <p:nvPr>
            <p:ph type="body" sz="quarter" idx="38" hasCustomPrompt="1"/>
          </p:nvPr>
        </p:nvSpPr>
        <p:spPr>
          <a:xfrm>
            <a:off x="580230" y="5639844"/>
            <a:ext cx="2576113" cy="424757"/>
          </a:xfrm>
        </p:spPr>
        <p:txBody>
          <a:bodyPr lIns="0" tIns="0" rIns="0" bIns="0"/>
          <a:lstStyle>
            <a:lvl1pPr>
              <a:defRPr/>
            </a:lvl1pPr>
          </a:lstStyle>
          <a:p>
            <a:pPr lvl="0"/>
            <a:r>
              <a:rPr lang="en-US"/>
              <a:t>10-20 Words</a:t>
            </a:r>
            <a:endParaRPr lang="en-GB"/>
          </a:p>
        </p:txBody>
      </p:sp>
      <p:sp>
        <p:nvSpPr>
          <p:cNvPr id="25" name="Text Placeholder 3">
            <a:extLst>
              <a:ext uri="{FF2B5EF4-FFF2-40B4-BE49-F238E27FC236}">
                <a16:creationId xmlns:a16="http://schemas.microsoft.com/office/drawing/2014/main" id="{14DC5E34-CF2E-95CC-5159-3B6DCDC9B58C}"/>
              </a:ext>
            </a:extLst>
          </p:cNvPr>
          <p:cNvSpPr>
            <a:spLocks noGrp="1"/>
          </p:cNvSpPr>
          <p:nvPr>
            <p:ph type="body" sz="quarter" idx="39" hasCustomPrompt="1"/>
          </p:nvPr>
        </p:nvSpPr>
        <p:spPr>
          <a:xfrm>
            <a:off x="3363670" y="5639844"/>
            <a:ext cx="2576113" cy="424757"/>
          </a:xfrm>
        </p:spPr>
        <p:txBody>
          <a:bodyPr lIns="0" tIns="0" rIns="0" bIns="0"/>
          <a:lstStyle>
            <a:lvl1pPr>
              <a:defRPr/>
            </a:lvl1pPr>
          </a:lstStyle>
          <a:p>
            <a:pPr lvl="0"/>
            <a:r>
              <a:rPr lang="en-US"/>
              <a:t>10-20 Words</a:t>
            </a:r>
            <a:endParaRPr lang="en-GB"/>
          </a:p>
        </p:txBody>
      </p:sp>
      <p:sp>
        <p:nvSpPr>
          <p:cNvPr id="26" name="Text Placeholder 3">
            <a:extLst>
              <a:ext uri="{FF2B5EF4-FFF2-40B4-BE49-F238E27FC236}">
                <a16:creationId xmlns:a16="http://schemas.microsoft.com/office/drawing/2014/main" id="{A8409011-D2EF-F705-0FCA-B969993C8D82}"/>
              </a:ext>
            </a:extLst>
          </p:cNvPr>
          <p:cNvSpPr>
            <a:spLocks noGrp="1"/>
          </p:cNvSpPr>
          <p:nvPr>
            <p:ph type="body" sz="quarter" idx="40" hasCustomPrompt="1"/>
          </p:nvPr>
        </p:nvSpPr>
        <p:spPr>
          <a:xfrm>
            <a:off x="6147110" y="5639844"/>
            <a:ext cx="2576113" cy="424757"/>
          </a:xfrm>
        </p:spPr>
        <p:txBody>
          <a:bodyPr lIns="0" tIns="0" rIns="0" bIns="0"/>
          <a:lstStyle>
            <a:lvl1pPr>
              <a:defRPr/>
            </a:lvl1pPr>
          </a:lstStyle>
          <a:p>
            <a:pPr lvl="0"/>
            <a:r>
              <a:rPr lang="en-US"/>
              <a:t>10-20 Words</a:t>
            </a:r>
            <a:endParaRPr lang="en-GB"/>
          </a:p>
        </p:txBody>
      </p:sp>
      <p:sp>
        <p:nvSpPr>
          <p:cNvPr id="27" name="Text Placeholder 3">
            <a:extLst>
              <a:ext uri="{FF2B5EF4-FFF2-40B4-BE49-F238E27FC236}">
                <a16:creationId xmlns:a16="http://schemas.microsoft.com/office/drawing/2014/main" id="{00CA345E-E1FD-1F63-BA06-90372B516B02}"/>
              </a:ext>
            </a:extLst>
          </p:cNvPr>
          <p:cNvSpPr>
            <a:spLocks noGrp="1"/>
          </p:cNvSpPr>
          <p:nvPr>
            <p:ph type="body" sz="quarter" idx="41" hasCustomPrompt="1"/>
          </p:nvPr>
        </p:nvSpPr>
        <p:spPr>
          <a:xfrm>
            <a:off x="8930552" y="5639844"/>
            <a:ext cx="2576113" cy="424757"/>
          </a:xfrm>
        </p:spPr>
        <p:txBody>
          <a:bodyPr lIns="0" tIns="0" rIns="0" bIns="0"/>
          <a:lstStyle>
            <a:lvl1pPr>
              <a:defRPr/>
            </a:lvl1pPr>
          </a:lstStyle>
          <a:p>
            <a:pPr lvl="0"/>
            <a:r>
              <a:rPr lang="en-US"/>
              <a:t>10-20 Words</a:t>
            </a:r>
            <a:endParaRPr lang="en-GB"/>
          </a:p>
        </p:txBody>
      </p:sp>
      <p:sp>
        <p:nvSpPr>
          <p:cNvPr id="5" name="Text Placeholder 10">
            <a:extLst>
              <a:ext uri="{FF2B5EF4-FFF2-40B4-BE49-F238E27FC236}">
                <a16:creationId xmlns:a16="http://schemas.microsoft.com/office/drawing/2014/main" id="{CF9C5B21-037B-90D4-AD5B-0094108C99CF}"/>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8" name="Title 1">
            <a:extLst>
              <a:ext uri="{FF2B5EF4-FFF2-40B4-BE49-F238E27FC236}">
                <a16:creationId xmlns:a16="http://schemas.microsoft.com/office/drawing/2014/main" id="{AF895322-E644-5228-02DB-32541FEC97CE}"/>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Tree>
    <p:extLst>
      <p:ext uri="{BB962C8B-B14F-4D97-AF65-F5344CB8AC3E}">
        <p14:creationId xmlns:p14="http://schemas.microsoft.com/office/powerpoint/2010/main" val="2041655908"/>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24x Logos">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01785904-FBC4-9A74-223A-714752C293F8}"/>
              </a:ext>
            </a:extLst>
          </p:cNvPr>
          <p:cNvGraphicFramePr>
            <a:graphicFrameLocks noChangeAspect="1"/>
          </p:cNvGraphicFramePr>
          <p:nvPr userDrawn="1">
            <p:custDataLst>
              <p:tags r:id="rId1"/>
            </p:custDataLst>
            <p:extLst>
              <p:ext uri="{D42A27DB-BD31-4B8C-83A1-F6EECF244321}">
                <p14:modId xmlns:p14="http://schemas.microsoft.com/office/powerpoint/2010/main" val="1729011432"/>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7" name="think-cell data - do not delete" hidden="1">
                        <a:extLst>
                          <a:ext uri="{FF2B5EF4-FFF2-40B4-BE49-F238E27FC236}">
                            <a16:creationId xmlns:a16="http://schemas.microsoft.com/office/drawing/2014/main" id="{01785904-FBC4-9A74-223A-714752C293F8}"/>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77" name="Picture Placeholder 4">
            <a:extLst>
              <a:ext uri="{FF2B5EF4-FFF2-40B4-BE49-F238E27FC236}">
                <a16:creationId xmlns:a16="http://schemas.microsoft.com/office/drawing/2014/main" id="{4460A3EC-B434-77C5-9C30-50355BB611A2}"/>
              </a:ext>
            </a:extLst>
          </p:cNvPr>
          <p:cNvSpPr>
            <a:spLocks noGrp="1"/>
          </p:cNvSpPr>
          <p:nvPr>
            <p:ph type="pic" sz="quarter" idx="27"/>
          </p:nvPr>
        </p:nvSpPr>
        <p:spPr>
          <a:xfrm>
            <a:off x="580230" y="1958194"/>
            <a:ext cx="1648301" cy="924023"/>
          </a:xfrm>
          <a:solidFill>
            <a:schemeClr val="bg1">
              <a:lumMod val="95000"/>
            </a:schemeClr>
          </a:solidFill>
        </p:spPr>
        <p:txBody>
          <a:bodyPr/>
          <a:lstStyle/>
          <a:p>
            <a:endParaRPr lang="en-GB"/>
          </a:p>
        </p:txBody>
      </p:sp>
      <p:sp>
        <p:nvSpPr>
          <p:cNvPr id="78" name="Picture Placeholder 4">
            <a:extLst>
              <a:ext uri="{FF2B5EF4-FFF2-40B4-BE49-F238E27FC236}">
                <a16:creationId xmlns:a16="http://schemas.microsoft.com/office/drawing/2014/main" id="{A5749299-81F2-D98E-2214-EB122CE8E742}"/>
              </a:ext>
            </a:extLst>
          </p:cNvPr>
          <p:cNvSpPr>
            <a:spLocks noGrp="1"/>
          </p:cNvSpPr>
          <p:nvPr>
            <p:ph type="pic" sz="quarter" idx="28"/>
          </p:nvPr>
        </p:nvSpPr>
        <p:spPr>
          <a:xfrm>
            <a:off x="2435858" y="1958194"/>
            <a:ext cx="1648301" cy="924023"/>
          </a:xfrm>
          <a:solidFill>
            <a:schemeClr val="bg1">
              <a:lumMod val="95000"/>
            </a:schemeClr>
          </a:solidFill>
        </p:spPr>
        <p:txBody>
          <a:bodyPr/>
          <a:lstStyle/>
          <a:p>
            <a:endParaRPr lang="en-GB"/>
          </a:p>
        </p:txBody>
      </p:sp>
      <p:sp>
        <p:nvSpPr>
          <p:cNvPr id="79" name="Picture Placeholder 4">
            <a:extLst>
              <a:ext uri="{FF2B5EF4-FFF2-40B4-BE49-F238E27FC236}">
                <a16:creationId xmlns:a16="http://schemas.microsoft.com/office/drawing/2014/main" id="{2BBF89E8-F7B9-34DB-2C5C-D35B058C0FA9}"/>
              </a:ext>
            </a:extLst>
          </p:cNvPr>
          <p:cNvSpPr>
            <a:spLocks noGrp="1"/>
          </p:cNvSpPr>
          <p:nvPr>
            <p:ph type="pic" sz="quarter" idx="29"/>
          </p:nvPr>
        </p:nvSpPr>
        <p:spPr>
          <a:xfrm>
            <a:off x="4291486" y="1958194"/>
            <a:ext cx="1648301" cy="924023"/>
          </a:xfrm>
          <a:solidFill>
            <a:schemeClr val="bg1">
              <a:lumMod val="95000"/>
            </a:schemeClr>
          </a:solidFill>
        </p:spPr>
        <p:txBody>
          <a:bodyPr/>
          <a:lstStyle/>
          <a:p>
            <a:endParaRPr lang="en-GB"/>
          </a:p>
        </p:txBody>
      </p:sp>
      <p:sp>
        <p:nvSpPr>
          <p:cNvPr id="80" name="Picture Placeholder 4">
            <a:extLst>
              <a:ext uri="{FF2B5EF4-FFF2-40B4-BE49-F238E27FC236}">
                <a16:creationId xmlns:a16="http://schemas.microsoft.com/office/drawing/2014/main" id="{1C0CA82E-891D-F448-9582-66C91F5BF815}"/>
              </a:ext>
            </a:extLst>
          </p:cNvPr>
          <p:cNvSpPr>
            <a:spLocks noGrp="1"/>
          </p:cNvSpPr>
          <p:nvPr>
            <p:ph type="pic" sz="quarter" idx="30"/>
          </p:nvPr>
        </p:nvSpPr>
        <p:spPr>
          <a:xfrm>
            <a:off x="6147114" y="1958194"/>
            <a:ext cx="1648301" cy="924023"/>
          </a:xfrm>
          <a:solidFill>
            <a:schemeClr val="bg1">
              <a:lumMod val="95000"/>
            </a:schemeClr>
          </a:solidFill>
        </p:spPr>
        <p:txBody>
          <a:bodyPr/>
          <a:lstStyle/>
          <a:p>
            <a:endParaRPr lang="en-GB"/>
          </a:p>
        </p:txBody>
      </p:sp>
      <p:sp>
        <p:nvSpPr>
          <p:cNvPr id="81" name="Picture Placeholder 4">
            <a:extLst>
              <a:ext uri="{FF2B5EF4-FFF2-40B4-BE49-F238E27FC236}">
                <a16:creationId xmlns:a16="http://schemas.microsoft.com/office/drawing/2014/main" id="{8E6745F9-7C24-26B6-A301-A082EF426CB8}"/>
              </a:ext>
            </a:extLst>
          </p:cNvPr>
          <p:cNvSpPr>
            <a:spLocks noGrp="1"/>
          </p:cNvSpPr>
          <p:nvPr>
            <p:ph type="pic" sz="quarter" idx="31"/>
          </p:nvPr>
        </p:nvSpPr>
        <p:spPr>
          <a:xfrm>
            <a:off x="8002742" y="1958194"/>
            <a:ext cx="1648301" cy="924023"/>
          </a:xfrm>
          <a:solidFill>
            <a:schemeClr val="bg1">
              <a:lumMod val="95000"/>
            </a:schemeClr>
          </a:solidFill>
        </p:spPr>
        <p:txBody>
          <a:bodyPr/>
          <a:lstStyle/>
          <a:p>
            <a:endParaRPr lang="en-GB"/>
          </a:p>
        </p:txBody>
      </p:sp>
      <p:sp>
        <p:nvSpPr>
          <p:cNvPr id="82" name="Picture Placeholder 4">
            <a:extLst>
              <a:ext uri="{FF2B5EF4-FFF2-40B4-BE49-F238E27FC236}">
                <a16:creationId xmlns:a16="http://schemas.microsoft.com/office/drawing/2014/main" id="{28344338-37C0-AD2F-7C70-FCFF40BB36C7}"/>
              </a:ext>
            </a:extLst>
          </p:cNvPr>
          <p:cNvSpPr>
            <a:spLocks noGrp="1"/>
          </p:cNvSpPr>
          <p:nvPr>
            <p:ph type="pic" sz="quarter" idx="32"/>
          </p:nvPr>
        </p:nvSpPr>
        <p:spPr>
          <a:xfrm>
            <a:off x="9858369" y="1958194"/>
            <a:ext cx="1648301" cy="924023"/>
          </a:xfrm>
          <a:solidFill>
            <a:schemeClr val="bg1">
              <a:lumMod val="95000"/>
            </a:schemeClr>
          </a:solidFill>
        </p:spPr>
        <p:txBody>
          <a:bodyPr/>
          <a:lstStyle/>
          <a:p>
            <a:endParaRPr lang="en-GB"/>
          </a:p>
        </p:txBody>
      </p:sp>
      <p:sp>
        <p:nvSpPr>
          <p:cNvPr id="83" name="Picture Placeholder 4">
            <a:extLst>
              <a:ext uri="{FF2B5EF4-FFF2-40B4-BE49-F238E27FC236}">
                <a16:creationId xmlns:a16="http://schemas.microsoft.com/office/drawing/2014/main" id="{E3D96599-818B-FBE4-F944-91D187297563}"/>
              </a:ext>
            </a:extLst>
          </p:cNvPr>
          <p:cNvSpPr>
            <a:spLocks noGrp="1"/>
          </p:cNvSpPr>
          <p:nvPr>
            <p:ph type="pic" sz="quarter" idx="33"/>
          </p:nvPr>
        </p:nvSpPr>
        <p:spPr>
          <a:xfrm>
            <a:off x="580230" y="3089555"/>
            <a:ext cx="1648301" cy="924023"/>
          </a:xfrm>
          <a:solidFill>
            <a:schemeClr val="bg1">
              <a:lumMod val="95000"/>
            </a:schemeClr>
          </a:solidFill>
        </p:spPr>
        <p:txBody>
          <a:bodyPr/>
          <a:lstStyle/>
          <a:p>
            <a:endParaRPr lang="en-GB"/>
          </a:p>
        </p:txBody>
      </p:sp>
      <p:sp>
        <p:nvSpPr>
          <p:cNvPr id="84" name="Picture Placeholder 4">
            <a:extLst>
              <a:ext uri="{FF2B5EF4-FFF2-40B4-BE49-F238E27FC236}">
                <a16:creationId xmlns:a16="http://schemas.microsoft.com/office/drawing/2014/main" id="{39F8AC00-066A-5533-5323-EBB120FACE2C}"/>
              </a:ext>
            </a:extLst>
          </p:cNvPr>
          <p:cNvSpPr>
            <a:spLocks noGrp="1"/>
          </p:cNvSpPr>
          <p:nvPr>
            <p:ph type="pic" sz="quarter" idx="34"/>
          </p:nvPr>
        </p:nvSpPr>
        <p:spPr>
          <a:xfrm>
            <a:off x="2435858" y="3089555"/>
            <a:ext cx="1648301" cy="924023"/>
          </a:xfrm>
          <a:solidFill>
            <a:schemeClr val="bg1">
              <a:lumMod val="95000"/>
            </a:schemeClr>
          </a:solidFill>
        </p:spPr>
        <p:txBody>
          <a:bodyPr/>
          <a:lstStyle/>
          <a:p>
            <a:endParaRPr lang="en-GB"/>
          </a:p>
        </p:txBody>
      </p:sp>
      <p:sp>
        <p:nvSpPr>
          <p:cNvPr id="85" name="Picture Placeholder 4">
            <a:extLst>
              <a:ext uri="{FF2B5EF4-FFF2-40B4-BE49-F238E27FC236}">
                <a16:creationId xmlns:a16="http://schemas.microsoft.com/office/drawing/2014/main" id="{86BCE295-D68F-1AE2-CEAD-53929B2926E4}"/>
              </a:ext>
            </a:extLst>
          </p:cNvPr>
          <p:cNvSpPr>
            <a:spLocks noGrp="1"/>
          </p:cNvSpPr>
          <p:nvPr>
            <p:ph type="pic" sz="quarter" idx="35"/>
          </p:nvPr>
        </p:nvSpPr>
        <p:spPr>
          <a:xfrm>
            <a:off x="4291486" y="3089555"/>
            <a:ext cx="1648301" cy="924023"/>
          </a:xfrm>
          <a:solidFill>
            <a:schemeClr val="bg1">
              <a:lumMod val="95000"/>
            </a:schemeClr>
          </a:solidFill>
        </p:spPr>
        <p:txBody>
          <a:bodyPr/>
          <a:lstStyle/>
          <a:p>
            <a:endParaRPr lang="en-GB"/>
          </a:p>
        </p:txBody>
      </p:sp>
      <p:sp>
        <p:nvSpPr>
          <p:cNvPr id="86" name="Picture Placeholder 4">
            <a:extLst>
              <a:ext uri="{FF2B5EF4-FFF2-40B4-BE49-F238E27FC236}">
                <a16:creationId xmlns:a16="http://schemas.microsoft.com/office/drawing/2014/main" id="{02EA8DBD-0954-A4B8-533E-82C78CED09C4}"/>
              </a:ext>
            </a:extLst>
          </p:cNvPr>
          <p:cNvSpPr>
            <a:spLocks noGrp="1"/>
          </p:cNvSpPr>
          <p:nvPr>
            <p:ph type="pic" sz="quarter" idx="36"/>
          </p:nvPr>
        </p:nvSpPr>
        <p:spPr>
          <a:xfrm>
            <a:off x="6147114" y="3089555"/>
            <a:ext cx="1648301" cy="924023"/>
          </a:xfrm>
          <a:solidFill>
            <a:schemeClr val="bg1">
              <a:lumMod val="95000"/>
            </a:schemeClr>
          </a:solidFill>
        </p:spPr>
        <p:txBody>
          <a:bodyPr/>
          <a:lstStyle/>
          <a:p>
            <a:endParaRPr lang="en-GB"/>
          </a:p>
        </p:txBody>
      </p:sp>
      <p:sp>
        <p:nvSpPr>
          <p:cNvPr id="87" name="Picture Placeholder 4">
            <a:extLst>
              <a:ext uri="{FF2B5EF4-FFF2-40B4-BE49-F238E27FC236}">
                <a16:creationId xmlns:a16="http://schemas.microsoft.com/office/drawing/2014/main" id="{3E64F759-4A67-BB1C-956E-B67D06B0C16D}"/>
              </a:ext>
            </a:extLst>
          </p:cNvPr>
          <p:cNvSpPr>
            <a:spLocks noGrp="1"/>
          </p:cNvSpPr>
          <p:nvPr>
            <p:ph type="pic" sz="quarter" idx="37"/>
          </p:nvPr>
        </p:nvSpPr>
        <p:spPr>
          <a:xfrm>
            <a:off x="8002742" y="3089555"/>
            <a:ext cx="1648301" cy="924023"/>
          </a:xfrm>
          <a:solidFill>
            <a:schemeClr val="bg1">
              <a:lumMod val="95000"/>
            </a:schemeClr>
          </a:solidFill>
        </p:spPr>
        <p:txBody>
          <a:bodyPr/>
          <a:lstStyle/>
          <a:p>
            <a:endParaRPr lang="en-GB"/>
          </a:p>
        </p:txBody>
      </p:sp>
      <p:sp>
        <p:nvSpPr>
          <p:cNvPr id="88" name="Picture Placeholder 4">
            <a:extLst>
              <a:ext uri="{FF2B5EF4-FFF2-40B4-BE49-F238E27FC236}">
                <a16:creationId xmlns:a16="http://schemas.microsoft.com/office/drawing/2014/main" id="{5B2F8F52-EB83-6F13-5741-A185D4DC882B}"/>
              </a:ext>
            </a:extLst>
          </p:cNvPr>
          <p:cNvSpPr>
            <a:spLocks noGrp="1"/>
          </p:cNvSpPr>
          <p:nvPr>
            <p:ph type="pic" sz="quarter" idx="38"/>
          </p:nvPr>
        </p:nvSpPr>
        <p:spPr>
          <a:xfrm>
            <a:off x="9858369" y="3089555"/>
            <a:ext cx="1648301" cy="924023"/>
          </a:xfrm>
          <a:solidFill>
            <a:schemeClr val="bg1">
              <a:lumMod val="95000"/>
            </a:schemeClr>
          </a:solidFill>
        </p:spPr>
        <p:txBody>
          <a:bodyPr/>
          <a:lstStyle/>
          <a:p>
            <a:endParaRPr lang="en-GB"/>
          </a:p>
        </p:txBody>
      </p:sp>
      <p:sp>
        <p:nvSpPr>
          <p:cNvPr id="89" name="Picture Placeholder 4">
            <a:extLst>
              <a:ext uri="{FF2B5EF4-FFF2-40B4-BE49-F238E27FC236}">
                <a16:creationId xmlns:a16="http://schemas.microsoft.com/office/drawing/2014/main" id="{358C9D8D-CCF6-D2E0-DFC3-D81ACA06DB4F}"/>
              </a:ext>
            </a:extLst>
          </p:cNvPr>
          <p:cNvSpPr>
            <a:spLocks noGrp="1"/>
          </p:cNvSpPr>
          <p:nvPr>
            <p:ph type="pic" sz="quarter" idx="39"/>
          </p:nvPr>
        </p:nvSpPr>
        <p:spPr>
          <a:xfrm>
            <a:off x="580230" y="4220916"/>
            <a:ext cx="1648301" cy="924023"/>
          </a:xfrm>
          <a:solidFill>
            <a:schemeClr val="bg1">
              <a:lumMod val="95000"/>
            </a:schemeClr>
          </a:solidFill>
        </p:spPr>
        <p:txBody>
          <a:bodyPr/>
          <a:lstStyle/>
          <a:p>
            <a:endParaRPr lang="en-GB"/>
          </a:p>
        </p:txBody>
      </p:sp>
      <p:sp>
        <p:nvSpPr>
          <p:cNvPr id="90" name="Picture Placeholder 4">
            <a:extLst>
              <a:ext uri="{FF2B5EF4-FFF2-40B4-BE49-F238E27FC236}">
                <a16:creationId xmlns:a16="http://schemas.microsoft.com/office/drawing/2014/main" id="{59C7BEB0-A2C6-5F5E-735F-D5C4557E199E}"/>
              </a:ext>
            </a:extLst>
          </p:cNvPr>
          <p:cNvSpPr>
            <a:spLocks noGrp="1"/>
          </p:cNvSpPr>
          <p:nvPr>
            <p:ph type="pic" sz="quarter" idx="40"/>
          </p:nvPr>
        </p:nvSpPr>
        <p:spPr>
          <a:xfrm>
            <a:off x="2435858" y="4220916"/>
            <a:ext cx="1648301" cy="924023"/>
          </a:xfrm>
          <a:solidFill>
            <a:schemeClr val="bg1">
              <a:lumMod val="95000"/>
            </a:schemeClr>
          </a:solidFill>
        </p:spPr>
        <p:txBody>
          <a:bodyPr/>
          <a:lstStyle/>
          <a:p>
            <a:endParaRPr lang="en-GB"/>
          </a:p>
        </p:txBody>
      </p:sp>
      <p:sp>
        <p:nvSpPr>
          <p:cNvPr id="91" name="Picture Placeholder 4">
            <a:extLst>
              <a:ext uri="{FF2B5EF4-FFF2-40B4-BE49-F238E27FC236}">
                <a16:creationId xmlns:a16="http://schemas.microsoft.com/office/drawing/2014/main" id="{41564670-EC56-FF31-C2CF-CDABE10C364B}"/>
              </a:ext>
            </a:extLst>
          </p:cNvPr>
          <p:cNvSpPr>
            <a:spLocks noGrp="1"/>
          </p:cNvSpPr>
          <p:nvPr>
            <p:ph type="pic" sz="quarter" idx="41"/>
          </p:nvPr>
        </p:nvSpPr>
        <p:spPr>
          <a:xfrm>
            <a:off x="4291486" y="4220916"/>
            <a:ext cx="1648301" cy="924023"/>
          </a:xfrm>
          <a:solidFill>
            <a:schemeClr val="bg1">
              <a:lumMod val="95000"/>
            </a:schemeClr>
          </a:solidFill>
        </p:spPr>
        <p:txBody>
          <a:bodyPr/>
          <a:lstStyle/>
          <a:p>
            <a:endParaRPr lang="en-GB"/>
          </a:p>
        </p:txBody>
      </p:sp>
      <p:sp>
        <p:nvSpPr>
          <p:cNvPr id="92" name="Picture Placeholder 4">
            <a:extLst>
              <a:ext uri="{FF2B5EF4-FFF2-40B4-BE49-F238E27FC236}">
                <a16:creationId xmlns:a16="http://schemas.microsoft.com/office/drawing/2014/main" id="{66CA1F3B-825C-2513-79A0-D7BDA5897C6B}"/>
              </a:ext>
            </a:extLst>
          </p:cNvPr>
          <p:cNvSpPr>
            <a:spLocks noGrp="1"/>
          </p:cNvSpPr>
          <p:nvPr>
            <p:ph type="pic" sz="quarter" idx="42"/>
          </p:nvPr>
        </p:nvSpPr>
        <p:spPr>
          <a:xfrm>
            <a:off x="6147114" y="4220916"/>
            <a:ext cx="1648301" cy="924023"/>
          </a:xfrm>
          <a:solidFill>
            <a:schemeClr val="bg1">
              <a:lumMod val="95000"/>
            </a:schemeClr>
          </a:solidFill>
        </p:spPr>
        <p:txBody>
          <a:bodyPr/>
          <a:lstStyle/>
          <a:p>
            <a:endParaRPr lang="en-GB"/>
          </a:p>
        </p:txBody>
      </p:sp>
      <p:sp>
        <p:nvSpPr>
          <p:cNvPr id="93" name="Picture Placeholder 4">
            <a:extLst>
              <a:ext uri="{FF2B5EF4-FFF2-40B4-BE49-F238E27FC236}">
                <a16:creationId xmlns:a16="http://schemas.microsoft.com/office/drawing/2014/main" id="{30DA2173-E833-C8E8-68B2-DD7761E2A110}"/>
              </a:ext>
            </a:extLst>
          </p:cNvPr>
          <p:cNvSpPr>
            <a:spLocks noGrp="1"/>
          </p:cNvSpPr>
          <p:nvPr>
            <p:ph type="pic" sz="quarter" idx="43"/>
          </p:nvPr>
        </p:nvSpPr>
        <p:spPr>
          <a:xfrm>
            <a:off x="8002742" y="4220916"/>
            <a:ext cx="1648301" cy="924023"/>
          </a:xfrm>
          <a:solidFill>
            <a:schemeClr val="bg1">
              <a:lumMod val="95000"/>
            </a:schemeClr>
          </a:solidFill>
        </p:spPr>
        <p:txBody>
          <a:bodyPr/>
          <a:lstStyle/>
          <a:p>
            <a:endParaRPr lang="en-GB"/>
          </a:p>
        </p:txBody>
      </p:sp>
      <p:sp>
        <p:nvSpPr>
          <p:cNvPr id="94" name="Picture Placeholder 4">
            <a:extLst>
              <a:ext uri="{FF2B5EF4-FFF2-40B4-BE49-F238E27FC236}">
                <a16:creationId xmlns:a16="http://schemas.microsoft.com/office/drawing/2014/main" id="{EA3D659A-38D2-3A0B-FBCD-0A4BA6675CED}"/>
              </a:ext>
            </a:extLst>
          </p:cNvPr>
          <p:cNvSpPr>
            <a:spLocks noGrp="1"/>
          </p:cNvSpPr>
          <p:nvPr>
            <p:ph type="pic" sz="quarter" idx="44"/>
          </p:nvPr>
        </p:nvSpPr>
        <p:spPr>
          <a:xfrm>
            <a:off x="9858369" y="4220916"/>
            <a:ext cx="1648301" cy="924023"/>
          </a:xfrm>
          <a:solidFill>
            <a:schemeClr val="bg1">
              <a:lumMod val="95000"/>
            </a:schemeClr>
          </a:solidFill>
        </p:spPr>
        <p:txBody>
          <a:bodyPr/>
          <a:lstStyle/>
          <a:p>
            <a:endParaRPr lang="en-GB"/>
          </a:p>
        </p:txBody>
      </p:sp>
      <p:sp>
        <p:nvSpPr>
          <p:cNvPr id="95" name="Picture Placeholder 4">
            <a:extLst>
              <a:ext uri="{FF2B5EF4-FFF2-40B4-BE49-F238E27FC236}">
                <a16:creationId xmlns:a16="http://schemas.microsoft.com/office/drawing/2014/main" id="{EE87B132-0DE6-6CA3-17B5-0527567AA8E2}"/>
              </a:ext>
            </a:extLst>
          </p:cNvPr>
          <p:cNvSpPr>
            <a:spLocks noGrp="1"/>
          </p:cNvSpPr>
          <p:nvPr>
            <p:ph type="pic" sz="quarter" idx="45"/>
          </p:nvPr>
        </p:nvSpPr>
        <p:spPr>
          <a:xfrm>
            <a:off x="580230" y="5352277"/>
            <a:ext cx="1648301" cy="924023"/>
          </a:xfrm>
          <a:solidFill>
            <a:schemeClr val="bg1">
              <a:lumMod val="95000"/>
            </a:schemeClr>
          </a:solidFill>
        </p:spPr>
        <p:txBody>
          <a:bodyPr/>
          <a:lstStyle/>
          <a:p>
            <a:endParaRPr lang="en-GB"/>
          </a:p>
        </p:txBody>
      </p:sp>
      <p:sp>
        <p:nvSpPr>
          <p:cNvPr id="96" name="Picture Placeholder 4">
            <a:extLst>
              <a:ext uri="{FF2B5EF4-FFF2-40B4-BE49-F238E27FC236}">
                <a16:creationId xmlns:a16="http://schemas.microsoft.com/office/drawing/2014/main" id="{0CED9B7B-BD5A-F2CD-9A58-F068281F0FD3}"/>
              </a:ext>
            </a:extLst>
          </p:cNvPr>
          <p:cNvSpPr>
            <a:spLocks noGrp="1"/>
          </p:cNvSpPr>
          <p:nvPr>
            <p:ph type="pic" sz="quarter" idx="46"/>
          </p:nvPr>
        </p:nvSpPr>
        <p:spPr>
          <a:xfrm>
            <a:off x="2435858" y="5352277"/>
            <a:ext cx="1648301" cy="924023"/>
          </a:xfrm>
          <a:solidFill>
            <a:schemeClr val="bg1">
              <a:lumMod val="95000"/>
            </a:schemeClr>
          </a:solidFill>
        </p:spPr>
        <p:txBody>
          <a:bodyPr/>
          <a:lstStyle/>
          <a:p>
            <a:endParaRPr lang="en-GB"/>
          </a:p>
        </p:txBody>
      </p:sp>
      <p:sp>
        <p:nvSpPr>
          <p:cNvPr id="97" name="Picture Placeholder 4">
            <a:extLst>
              <a:ext uri="{FF2B5EF4-FFF2-40B4-BE49-F238E27FC236}">
                <a16:creationId xmlns:a16="http://schemas.microsoft.com/office/drawing/2014/main" id="{21BFEE27-9808-46B6-283E-15495A3CD930}"/>
              </a:ext>
            </a:extLst>
          </p:cNvPr>
          <p:cNvSpPr>
            <a:spLocks noGrp="1"/>
          </p:cNvSpPr>
          <p:nvPr>
            <p:ph type="pic" sz="quarter" idx="47"/>
          </p:nvPr>
        </p:nvSpPr>
        <p:spPr>
          <a:xfrm>
            <a:off x="4291486" y="5352277"/>
            <a:ext cx="1648301" cy="924023"/>
          </a:xfrm>
          <a:solidFill>
            <a:schemeClr val="bg1">
              <a:lumMod val="95000"/>
            </a:schemeClr>
          </a:solidFill>
        </p:spPr>
        <p:txBody>
          <a:bodyPr/>
          <a:lstStyle/>
          <a:p>
            <a:endParaRPr lang="en-GB"/>
          </a:p>
        </p:txBody>
      </p:sp>
      <p:sp>
        <p:nvSpPr>
          <p:cNvPr id="98" name="Picture Placeholder 4">
            <a:extLst>
              <a:ext uri="{FF2B5EF4-FFF2-40B4-BE49-F238E27FC236}">
                <a16:creationId xmlns:a16="http://schemas.microsoft.com/office/drawing/2014/main" id="{08F40192-18E1-C7C3-2243-471B688FAB35}"/>
              </a:ext>
            </a:extLst>
          </p:cNvPr>
          <p:cNvSpPr>
            <a:spLocks noGrp="1"/>
          </p:cNvSpPr>
          <p:nvPr>
            <p:ph type="pic" sz="quarter" idx="48"/>
          </p:nvPr>
        </p:nvSpPr>
        <p:spPr>
          <a:xfrm>
            <a:off x="6147114" y="5352277"/>
            <a:ext cx="1648301" cy="924023"/>
          </a:xfrm>
          <a:solidFill>
            <a:schemeClr val="bg1">
              <a:lumMod val="95000"/>
            </a:schemeClr>
          </a:solidFill>
        </p:spPr>
        <p:txBody>
          <a:bodyPr/>
          <a:lstStyle/>
          <a:p>
            <a:endParaRPr lang="en-GB"/>
          </a:p>
        </p:txBody>
      </p:sp>
      <p:sp>
        <p:nvSpPr>
          <p:cNvPr id="99" name="Picture Placeholder 4">
            <a:extLst>
              <a:ext uri="{FF2B5EF4-FFF2-40B4-BE49-F238E27FC236}">
                <a16:creationId xmlns:a16="http://schemas.microsoft.com/office/drawing/2014/main" id="{D6B75130-110F-95B8-D347-2D0F98712FF9}"/>
              </a:ext>
            </a:extLst>
          </p:cNvPr>
          <p:cNvSpPr>
            <a:spLocks noGrp="1"/>
          </p:cNvSpPr>
          <p:nvPr>
            <p:ph type="pic" sz="quarter" idx="49"/>
          </p:nvPr>
        </p:nvSpPr>
        <p:spPr>
          <a:xfrm>
            <a:off x="8002742" y="5352277"/>
            <a:ext cx="1648301" cy="924023"/>
          </a:xfrm>
          <a:solidFill>
            <a:schemeClr val="bg1">
              <a:lumMod val="95000"/>
            </a:schemeClr>
          </a:solidFill>
        </p:spPr>
        <p:txBody>
          <a:bodyPr/>
          <a:lstStyle/>
          <a:p>
            <a:endParaRPr lang="en-GB"/>
          </a:p>
        </p:txBody>
      </p:sp>
      <p:sp>
        <p:nvSpPr>
          <p:cNvPr id="100" name="Picture Placeholder 4">
            <a:extLst>
              <a:ext uri="{FF2B5EF4-FFF2-40B4-BE49-F238E27FC236}">
                <a16:creationId xmlns:a16="http://schemas.microsoft.com/office/drawing/2014/main" id="{5E4691F3-F656-A8A4-1EE8-F68D06096635}"/>
              </a:ext>
            </a:extLst>
          </p:cNvPr>
          <p:cNvSpPr>
            <a:spLocks noGrp="1"/>
          </p:cNvSpPr>
          <p:nvPr>
            <p:ph type="pic" sz="quarter" idx="50"/>
          </p:nvPr>
        </p:nvSpPr>
        <p:spPr>
          <a:xfrm>
            <a:off x="9858369" y="5352277"/>
            <a:ext cx="1648301" cy="924023"/>
          </a:xfrm>
          <a:solidFill>
            <a:schemeClr val="bg1">
              <a:lumMod val="95000"/>
            </a:schemeClr>
          </a:solidFill>
        </p:spPr>
        <p:txBody>
          <a:bodyPr/>
          <a:lstStyle/>
          <a:p>
            <a:endParaRPr lang="en-GB"/>
          </a:p>
        </p:txBody>
      </p:sp>
      <p:sp>
        <p:nvSpPr>
          <p:cNvPr id="5" name="Text Placeholder 10">
            <a:extLst>
              <a:ext uri="{FF2B5EF4-FFF2-40B4-BE49-F238E27FC236}">
                <a16:creationId xmlns:a16="http://schemas.microsoft.com/office/drawing/2014/main" id="{8A19A18E-429E-0EA5-14AD-6046497D4B02}"/>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8" name="Title 1">
            <a:extLst>
              <a:ext uri="{FF2B5EF4-FFF2-40B4-BE49-F238E27FC236}">
                <a16:creationId xmlns:a16="http://schemas.microsoft.com/office/drawing/2014/main" id="{7F12F7E2-A1CB-9627-7910-F5067AE5D2F7}"/>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Tree>
    <p:extLst>
      <p:ext uri="{BB962C8B-B14F-4D97-AF65-F5344CB8AC3E}">
        <p14:creationId xmlns:p14="http://schemas.microsoft.com/office/powerpoint/2010/main" val="1596489361"/>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8x Image + LHS Text">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FAC31F69-244D-BDB7-39D6-344863D9CCED}"/>
              </a:ext>
            </a:extLst>
          </p:cNvPr>
          <p:cNvGraphicFramePr>
            <a:graphicFrameLocks noChangeAspect="1"/>
          </p:cNvGraphicFramePr>
          <p:nvPr userDrawn="1">
            <p:custDataLst>
              <p:tags r:id="rId1"/>
            </p:custDataLst>
            <p:extLst>
              <p:ext uri="{D42A27DB-BD31-4B8C-83A1-F6EECF244321}">
                <p14:modId xmlns:p14="http://schemas.microsoft.com/office/powerpoint/2010/main" val="3682547321"/>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8" name="think-cell data - do not delete" hidden="1">
                        <a:extLst>
                          <a:ext uri="{FF2B5EF4-FFF2-40B4-BE49-F238E27FC236}">
                            <a16:creationId xmlns:a16="http://schemas.microsoft.com/office/drawing/2014/main" id="{FAC31F69-244D-BDB7-39D6-344863D9CCED}"/>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4" name="Text Placeholder 3">
            <a:extLst>
              <a:ext uri="{FF2B5EF4-FFF2-40B4-BE49-F238E27FC236}">
                <a16:creationId xmlns:a16="http://schemas.microsoft.com/office/drawing/2014/main" id="{4619C928-8323-4456-5EBF-96976E3792C4}"/>
              </a:ext>
            </a:extLst>
          </p:cNvPr>
          <p:cNvSpPr>
            <a:spLocks noGrp="1"/>
          </p:cNvSpPr>
          <p:nvPr>
            <p:ph type="body" sz="quarter" idx="10"/>
          </p:nvPr>
        </p:nvSpPr>
        <p:spPr>
          <a:xfrm>
            <a:off x="575909" y="1962802"/>
            <a:ext cx="3577837" cy="4313499"/>
          </a:xfrm>
        </p:spPr>
        <p:txBody>
          <a:bodyPr lIns="0" tIns="0" rIns="0" bIns="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2967085" y="6366853"/>
            <a:ext cx="8539583" cy="424756"/>
          </a:xfrm>
        </p:spPr>
        <p:txBody>
          <a:bodyPr lIns="0" tIns="0" rIns="0" bIns="0">
            <a:normAutofit/>
          </a:bodyPr>
          <a:lstStyle>
            <a:lvl1pPr>
              <a:spcAft>
                <a:spcPts val="0"/>
              </a:spcAft>
              <a:defRPr sz="726" b="0">
                <a:solidFill>
                  <a:schemeClr val="bg1">
                    <a:lumMod val="50000"/>
                  </a:schemeClr>
                </a:solidFill>
                <a:latin typeface="Arial Nova Light" panose="020B0304020202020204" pitchFamily="34" charset="0"/>
              </a:defRPr>
            </a:lvl1pPr>
          </a:lstStyle>
          <a:p>
            <a:pPr lvl="0"/>
            <a:r>
              <a:rPr lang="en-US"/>
              <a:t>Source: [xx] ….</a:t>
            </a:r>
          </a:p>
          <a:p>
            <a:pPr lvl="0"/>
            <a:r>
              <a:rPr lang="en-US"/>
              <a:t>Notes: [xx] …. Up to 3 lines available ….</a:t>
            </a:r>
          </a:p>
        </p:txBody>
      </p:sp>
      <p:sp>
        <p:nvSpPr>
          <p:cNvPr id="83" name="Picture Placeholder 4">
            <a:extLst>
              <a:ext uri="{FF2B5EF4-FFF2-40B4-BE49-F238E27FC236}">
                <a16:creationId xmlns:a16="http://schemas.microsoft.com/office/drawing/2014/main" id="{9AE9021E-5324-126E-1F92-00322B9A0013}"/>
              </a:ext>
            </a:extLst>
          </p:cNvPr>
          <p:cNvSpPr>
            <a:spLocks noGrp="1"/>
          </p:cNvSpPr>
          <p:nvPr>
            <p:ph type="pic" sz="quarter" idx="27"/>
          </p:nvPr>
        </p:nvSpPr>
        <p:spPr>
          <a:xfrm>
            <a:off x="4257410" y="2277712"/>
            <a:ext cx="1656819" cy="1655441"/>
          </a:xfrm>
          <a:solidFill>
            <a:schemeClr val="bg1">
              <a:lumMod val="95000"/>
            </a:schemeClr>
          </a:solidFill>
        </p:spPr>
        <p:txBody>
          <a:bodyPr/>
          <a:lstStyle/>
          <a:p>
            <a:endParaRPr lang="en-GB"/>
          </a:p>
        </p:txBody>
      </p:sp>
      <p:sp>
        <p:nvSpPr>
          <p:cNvPr id="84" name="Picture Placeholder 4">
            <a:extLst>
              <a:ext uri="{FF2B5EF4-FFF2-40B4-BE49-F238E27FC236}">
                <a16:creationId xmlns:a16="http://schemas.microsoft.com/office/drawing/2014/main" id="{60F947ED-3848-68BA-DA1E-1ECE4630A252}"/>
              </a:ext>
            </a:extLst>
          </p:cNvPr>
          <p:cNvSpPr>
            <a:spLocks noGrp="1"/>
          </p:cNvSpPr>
          <p:nvPr>
            <p:ph type="pic" sz="quarter" idx="28"/>
          </p:nvPr>
        </p:nvSpPr>
        <p:spPr>
          <a:xfrm>
            <a:off x="6121556" y="2277712"/>
            <a:ext cx="1656819" cy="1655441"/>
          </a:xfrm>
          <a:solidFill>
            <a:schemeClr val="bg1">
              <a:lumMod val="95000"/>
            </a:schemeClr>
          </a:solidFill>
        </p:spPr>
        <p:txBody>
          <a:bodyPr/>
          <a:lstStyle/>
          <a:p>
            <a:endParaRPr lang="en-GB"/>
          </a:p>
        </p:txBody>
      </p:sp>
      <p:sp>
        <p:nvSpPr>
          <p:cNvPr id="85" name="Picture Placeholder 4">
            <a:extLst>
              <a:ext uri="{FF2B5EF4-FFF2-40B4-BE49-F238E27FC236}">
                <a16:creationId xmlns:a16="http://schemas.microsoft.com/office/drawing/2014/main" id="{E83842E0-64B2-827A-866D-177357CCAE48}"/>
              </a:ext>
            </a:extLst>
          </p:cNvPr>
          <p:cNvSpPr>
            <a:spLocks noGrp="1"/>
          </p:cNvSpPr>
          <p:nvPr>
            <p:ph type="pic" sz="quarter" idx="29"/>
          </p:nvPr>
        </p:nvSpPr>
        <p:spPr>
          <a:xfrm>
            <a:off x="7985702" y="2277712"/>
            <a:ext cx="1656819" cy="1655441"/>
          </a:xfrm>
          <a:solidFill>
            <a:schemeClr val="bg1">
              <a:lumMod val="95000"/>
            </a:schemeClr>
          </a:solidFill>
        </p:spPr>
        <p:txBody>
          <a:bodyPr/>
          <a:lstStyle/>
          <a:p>
            <a:endParaRPr lang="en-GB"/>
          </a:p>
        </p:txBody>
      </p:sp>
      <p:sp>
        <p:nvSpPr>
          <p:cNvPr id="86" name="Picture Placeholder 4">
            <a:extLst>
              <a:ext uri="{FF2B5EF4-FFF2-40B4-BE49-F238E27FC236}">
                <a16:creationId xmlns:a16="http://schemas.microsoft.com/office/drawing/2014/main" id="{FCBF1AE3-5090-EACE-CE06-2B9031510712}"/>
              </a:ext>
            </a:extLst>
          </p:cNvPr>
          <p:cNvSpPr>
            <a:spLocks noGrp="1"/>
          </p:cNvSpPr>
          <p:nvPr>
            <p:ph type="pic" sz="quarter" idx="30"/>
          </p:nvPr>
        </p:nvSpPr>
        <p:spPr>
          <a:xfrm>
            <a:off x="9849848" y="2277712"/>
            <a:ext cx="1656819" cy="1655441"/>
          </a:xfrm>
          <a:solidFill>
            <a:schemeClr val="bg1">
              <a:lumMod val="95000"/>
            </a:schemeClr>
          </a:solidFill>
        </p:spPr>
        <p:txBody>
          <a:bodyPr/>
          <a:lstStyle/>
          <a:p>
            <a:endParaRPr lang="en-GB"/>
          </a:p>
        </p:txBody>
      </p:sp>
      <p:sp>
        <p:nvSpPr>
          <p:cNvPr id="87" name="Picture Placeholder 4">
            <a:extLst>
              <a:ext uri="{FF2B5EF4-FFF2-40B4-BE49-F238E27FC236}">
                <a16:creationId xmlns:a16="http://schemas.microsoft.com/office/drawing/2014/main" id="{171BB01D-6D65-5332-71DB-A489A114FA96}"/>
              </a:ext>
            </a:extLst>
          </p:cNvPr>
          <p:cNvSpPr>
            <a:spLocks noGrp="1"/>
          </p:cNvSpPr>
          <p:nvPr>
            <p:ph type="pic" sz="quarter" idx="31"/>
          </p:nvPr>
        </p:nvSpPr>
        <p:spPr>
          <a:xfrm>
            <a:off x="4257410" y="4162523"/>
            <a:ext cx="1656819" cy="1655441"/>
          </a:xfrm>
          <a:solidFill>
            <a:schemeClr val="bg1">
              <a:lumMod val="95000"/>
            </a:schemeClr>
          </a:solidFill>
        </p:spPr>
        <p:txBody>
          <a:bodyPr/>
          <a:lstStyle/>
          <a:p>
            <a:endParaRPr lang="en-GB"/>
          </a:p>
        </p:txBody>
      </p:sp>
      <p:sp>
        <p:nvSpPr>
          <p:cNvPr id="88" name="Picture Placeholder 4">
            <a:extLst>
              <a:ext uri="{FF2B5EF4-FFF2-40B4-BE49-F238E27FC236}">
                <a16:creationId xmlns:a16="http://schemas.microsoft.com/office/drawing/2014/main" id="{3CAAF98F-CBE4-0742-22D9-23C4CE593105}"/>
              </a:ext>
            </a:extLst>
          </p:cNvPr>
          <p:cNvSpPr>
            <a:spLocks noGrp="1"/>
          </p:cNvSpPr>
          <p:nvPr>
            <p:ph type="pic" sz="quarter" idx="32"/>
          </p:nvPr>
        </p:nvSpPr>
        <p:spPr>
          <a:xfrm>
            <a:off x="6121556" y="4162523"/>
            <a:ext cx="1656819" cy="1655441"/>
          </a:xfrm>
          <a:solidFill>
            <a:schemeClr val="bg1">
              <a:lumMod val="95000"/>
            </a:schemeClr>
          </a:solidFill>
        </p:spPr>
        <p:txBody>
          <a:bodyPr/>
          <a:lstStyle/>
          <a:p>
            <a:endParaRPr lang="en-GB"/>
          </a:p>
        </p:txBody>
      </p:sp>
      <p:sp>
        <p:nvSpPr>
          <p:cNvPr id="89" name="Picture Placeholder 4">
            <a:extLst>
              <a:ext uri="{FF2B5EF4-FFF2-40B4-BE49-F238E27FC236}">
                <a16:creationId xmlns:a16="http://schemas.microsoft.com/office/drawing/2014/main" id="{017143B4-DCFD-C538-2B04-23CCA06A4684}"/>
              </a:ext>
            </a:extLst>
          </p:cNvPr>
          <p:cNvSpPr>
            <a:spLocks noGrp="1"/>
          </p:cNvSpPr>
          <p:nvPr>
            <p:ph type="pic" sz="quarter" idx="33"/>
          </p:nvPr>
        </p:nvSpPr>
        <p:spPr>
          <a:xfrm>
            <a:off x="7985702" y="4162523"/>
            <a:ext cx="1656819" cy="1655441"/>
          </a:xfrm>
          <a:solidFill>
            <a:schemeClr val="bg1">
              <a:lumMod val="95000"/>
            </a:schemeClr>
          </a:solidFill>
        </p:spPr>
        <p:txBody>
          <a:bodyPr/>
          <a:lstStyle/>
          <a:p>
            <a:endParaRPr lang="en-GB"/>
          </a:p>
        </p:txBody>
      </p:sp>
      <p:sp>
        <p:nvSpPr>
          <p:cNvPr id="90" name="Picture Placeholder 4">
            <a:extLst>
              <a:ext uri="{FF2B5EF4-FFF2-40B4-BE49-F238E27FC236}">
                <a16:creationId xmlns:a16="http://schemas.microsoft.com/office/drawing/2014/main" id="{B8AD74B5-55C6-834E-89A9-582FEA909AD5}"/>
              </a:ext>
            </a:extLst>
          </p:cNvPr>
          <p:cNvSpPr>
            <a:spLocks noGrp="1"/>
          </p:cNvSpPr>
          <p:nvPr>
            <p:ph type="pic" sz="quarter" idx="34"/>
          </p:nvPr>
        </p:nvSpPr>
        <p:spPr>
          <a:xfrm>
            <a:off x="9849848" y="4162523"/>
            <a:ext cx="1656819" cy="1655441"/>
          </a:xfrm>
          <a:solidFill>
            <a:schemeClr val="bg1">
              <a:lumMod val="95000"/>
            </a:schemeClr>
          </a:solidFill>
        </p:spPr>
        <p:txBody>
          <a:bodyPr/>
          <a:lstStyle/>
          <a:p>
            <a:endParaRPr lang="en-GB"/>
          </a:p>
        </p:txBody>
      </p:sp>
      <p:sp>
        <p:nvSpPr>
          <p:cNvPr id="6" name="Text Placeholder 10">
            <a:extLst>
              <a:ext uri="{FF2B5EF4-FFF2-40B4-BE49-F238E27FC236}">
                <a16:creationId xmlns:a16="http://schemas.microsoft.com/office/drawing/2014/main" id="{508FA3F5-D7A8-61F6-720C-CB3767D5A6D2}"/>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defRPr>
            </a:lvl1pPr>
          </a:lstStyle>
          <a:p>
            <a:pPr lvl="0"/>
            <a:r>
              <a:rPr lang="en-US"/>
              <a:t>SUBTITLE / SECTION HEADER AS NEEDED</a:t>
            </a:r>
          </a:p>
        </p:txBody>
      </p:sp>
      <p:sp>
        <p:nvSpPr>
          <p:cNvPr id="10" name="Title 1">
            <a:extLst>
              <a:ext uri="{FF2B5EF4-FFF2-40B4-BE49-F238E27FC236}">
                <a16:creationId xmlns:a16="http://schemas.microsoft.com/office/drawing/2014/main" id="{907932A5-8F64-8D1A-82B5-50D127E8A842}"/>
              </a:ext>
            </a:extLst>
          </p:cNvPr>
          <p:cNvSpPr>
            <a:spLocks noGrp="1"/>
          </p:cNvSpPr>
          <p:nvPr>
            <p:ph type="title" hasCustomPrompt="1"/>
          </p:nvPr>
        </p:nvSpPr>
        <p:spPr>
          <a:xfrm>
            <a:off x="575909" y="914305"/>
            <a:ext cx="10930759" cy="813514"/>
          </a:xfrm>
          <a:prstGeom prst="rect">
            <a:avLst/>
          </a:prstGeom>
        </p:spPr>
        <p:txBody>
          <a:bodyPr vert="horz" lIns="0" tIns="0" rIns="0" bIns="0"/>
          <a:lstStyle>
            <a:lvl1pPr>
              <a:defRPr b="1"/>
            </a:lvl1pPr>
          </a:lstStyle>
          <a:p>
            <a:r>
              <a:rPr lang="en-US"/>
              <a:t>Action title // Key Takeaways (1-2 Lines) – 24pt. Autofits for 3 lines – 22pt.</a:t>
            </a:r>
            <a:endParaRPr lang="en-GB"/>
          </a:p>
        </p:txBody>
      </p:sp>
    </p:spTree>
    <p:extLst>
      <p:ext uri="{BB962C8B-B14F-4D97-AF65-F5344CB8AC3E}">
        <p14:creationId xmlns:p14="http://schemas.microsoft.com/office/powerpoint/2010/main" val="636302977"/>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Text with quote">
    <p:spTree>
      <p:nvGrpSpPr>
        <p:cNvPr id="1" name=""/>
        <p:cNvGrpSpPr/>
        <p:nvPr/>
      </p:nvGrpSpPr>
      <p:grpSpPr>
        <a:xfrm>
          <a:off x="0" y="0"/>
          <a:ext cx="0" cy="0"/>
          <a:chOff x="0" y="0"/>
          <a:chExt cx="0" cy="0"/>
        </a:xfrm>
      </p:grpSpPr>
      <p:graphicFrame>
        <p:nvGraphicFramePr>
          <p:cNvPr id="9" name="think-cell data - do not delete" hidden="1">
            <a:extLst>
              <a:ext uri="{FF2B5EF4-FFF2-40B4-BE49-F238E27FC236}">
                <a16:creationId xmlns:a16="http://schemas.microsoft.com/office/drawing/2014/main" id="{C982E362-55A7-E3A3-B14A-8BDF620F53EE}"/>
              </a:ext>
            </a:extLst>
          </p:cNvPr>
          <p:cNvGraphicFramePr>
            <a:graphicFrameLocks noChangeAspect="1"/>
          </p:cNvGraphicFramePr>
          <p:nvPr userDrawn="1">
            <p:custDataLst>
              <p:tags r:id="rId1"/>
            </p:custDataLst>
            <p:extLst>
              <p:ext uri="{D42A27DB-BD31-4B8C-83A1-F6EECF244321}">
                <p14:modId xmlns:p14="http://schemas.microsoft.com/office/powerpoint/2010/main" val="1799330360"/>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9" name="think-cell data - do not delete" hidden="1">
                        <a:extLst>
                          <a:ext uri="{FF2B5EF4-FFF2-40B4-BE49-F238E27FC236}">
                            <a16:creationId xmlns:a16="http://schemas.microsoft.com/office/drawing/2014/main" id="{C982E362-55A7-E3A3-B14A-8BDF620F53EE}"/>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7" name="Title 6"/>
          <p:cNvSpPr>
            <a:spLocks noGrp="1"/>
          </p:cNvSpPr>
          <p:nvPr>
            <p:ph type="title"/>
          </p:nvPr>
        </p:nvSpPr>
        <p:spPr>
          <a:xfrm>
            <a:off x="580229" y="914305"/>
            <a:ext cx="10926439" cy="816394"/>
          </a:xfrm>
        </p:spPr>
        <p:txBody>
          <a:bodyPr vert="horz" lIns="0" tIns="0" rIns="0" bIns="0" rtlCol="0" anchor="b" anchorCtr="0">
            <a:noAutofit/>
          </a:bodyPr>
          <a:lstStyle>
            <a:lvl1pPr>
              <a:defRPr lang="en-US"/>
            </a:lvl1pPr>
          </a:lstStyle>
          <a:p>
            <a:pPr lvl="0"/>
            <a:r>
              <a:rPr lang="en-US"/>
              <a:t>Click to edit Master title style</a:t>
            </a:r>
          </a:p>
        </p:txBody>
      </p:sp>
      <p:sp>
        <p:nvSpPr>
          <p:cNvPr id="3" name="Slide Number Placeholder 2">
            <a:extLst>
              <a:ext uri="{FF2B5EF4-FFF2-40B4-BE49-F238E27FC236}">
                <a16:creationId xmlns:a16="http://schemas.microsoft.com/office/drawing/2014/main" id="{20407FD9-4487-45BD-832F-742673970973}"/>
              </a:ext>
            </a:extLst>
          </p:cNvPr>
          <p:cNvSpPr>
            <a:spLocks noGrp="1"/>
          </p:cNvSpPr>
          <p:nvPr>
            <p:ph type="sldNum" sz="quarter" idx="11"/>
          </p:nvPr>
        </p:nvSpPr>
        <p:spPr>
          <a:xfrm>
            <a:off x="11672447" y="6468952"/>
            <a:ext cx="414655" cy="157577"/>
          </a:xfrm>
          <a:prstGeom prst="rect">
            <a:avLst/>
          </a:prstGeom>
        </p:spPr>
        <p:txBody>
          <a:bodyPr vert="horz" lIns="0" tIns="0" rIns="0" bIns="0" rtlCol="0" anchor="t" anchorCtr="0"/>
          <a:lstStyle>
            <a:defPPr>
              <a:defRPr lang="en-US"/>
            </a:defPPr>
            <a:lvl1pPr marL="0" algn="ctr" defTabSz="945947" rtl="0" eaLnBrk="1" latinLnBrk="0" hangingPunct="1">
              <a:defRPr sz="816" kern="1200">
                <a:solidFill>
                  <a:schemeClr val="tx1"/>
                </a:solidFill>
                <a:latin typeface="+mn-lt"/>
                <a:ea typeface="+mn-ea"/>
                <a:cs typeface="+mn-cs"/>
              </a:defRPr>
            </a:lvl1pPr>
            <a:lvl2pPr marL="472974" algn="l" defTabSz="945947" rtl="0" eaLnBrk="1" latinLnBrk="0" hangingPunct="1">
              <a:defRPr sz="1904" kern="1200">
                <a:solidFill>
                  <a:schemeClr val="tx1"/>
                </a:solidFill>
                <a:latin typeface="+mn-lt"/>
                <a:ea typeface="+mn-ea"/>
                <a:cs typeface="+mn-cs"/>
              </a:defRPr>
            </a:lvl2pPr>
            <a:lvl3pPr marL="945947" algn="l" defTabSz="945947" rtl="0" eaLnBrk="1" latinLnBrk="0" hangingPunct="1">
              <a:defRPr sz="1904" kern="1200">
                <a:solidFill>
                  <a:schemeClr val="tx1"/>
                </a:solidFill>
                <a:latin typeface="+mn-lt"/>
                <a:ea typeface="+mn-ea"/>
                <a:cs typeface="+mn-cs"/>
              </a:defRPr>
            </a:lvl3pPr>
            <a:lvl4pPr marL="1418921" algn="l" defTabSz="945947" rtl="0" eaLnBrk="1" latinLnBrk="0" hangingPunct="1">
              <a:defRPr sz="1904" kern="1200">
                <a:solidFill>
                  <a:schemeClr val="tx1"/>
                </a:solidFill>
                <a:latin typeface="+mn-lt"/>
                <a:ea typeface="+mn-ea"/>
                <a:cs typeface="+mn-cs"/>
              </a:defRPr>
            </a:lvl4pPr>
            <a:lvl5pPr marL="1891895" algn="l" defTabSz="945947" rtl="0" eaLnBrk="1" latinLnBrk="0" hangingPunct="1">
              <a:defRPr sz="1904" kern="1200">
                <a:solidFill>
                  <a:schemeClr val="tx1"/>
                </a:solidFill>
                <a:latin typeface="+mn-lt"/>
                <a:ea typeface="+mn-ea"/>
                <a:cs typeface="+mn-cs"/>
              </a:defRPr>
            </a:lvl5pPr>
            <a:lvl6pPr marL="2364869" algn="l" defTabSz="945947" rtl="0" eaLnBrk="1" latinLnBrk="0" hangingPunct="1">
              <a:defRPr sz="1904" kern="1200">
                <a:solidFill>
                  <a:schemeClr val="tx1"/>
                </a:solidFill>
                <a:latin typeface="+mn-lt"/>
                <a:ea typeface="+mn-ea"/>
                <a:cs typeface="+mn-cs"/>
              </a:defRPr>
            </a:lvl6pPr>
            <a:lvl7pPr marL="2837842" algn="l" defTabSz="945947" rtl="0" eaLnBrk="1" latinLnBrk="0" hangingPunct="1">
              <a:defRPr sz="1904" kern="1200">
                <a:solidFill>
                  <a:schemeClr val="tx1"/>
                </a:solidFill>
                <a:latin typeface="+mn-lt"/>
                <a:ea typeface="+mn-ea"/>
                <a:cs typeface="+mn-cs"/>
              </a:defRPr>
            </a:lvl7pPr>
            <a:lvl8pPr marL="3310816" algn="l" defTabSz="945947" rtl="0" eaLnBrk="1" latinLnBrk="0" hangingPunct="1">
              <a:defRPr sz="1904" kern="1200">
                <a:solidFill>
                  <a:schemeClr val="tx1"/>
                </a:solidFill>
                <a:latin typeface="+mn-lt"/>
                <a:ea typeface="+mn-ea"/>
                <a:cs typeface="+mn-cs"/>
              </a:defRPr>
            </a:lvl8pPr>
            <a:lvl9pPr marL="3783790" algn="l" defTabSz="945947" rtl="0" eaLnBrk="1" latinLnBrk="0" hangingPunct="1">
              <a:defRPr sz="1904" kern="1200">
                <a:solidFill>
                  <a:schemeClr val="tx1"/>
                </a:solidFill>
                <a:latin typeface="+mn-lt"/>
                <a:ea typeface="+mn-ea"/>
                <a:cs typeface="+mn-cs"/>
              </a:defRPr>
            </a:lvl9pPr>
          </a:lstStyle>
          <a:p>
            <a:fld id="{A8709115-898A-489D-967A-713C6CEFF9F2}" type="slidenum">
              <a:rPr lang="en-US" smtClean="0"/>
              <a:pPr/>
              <a:t>‹#›</a:t>
            </a:fld>
            <a:endParaRPr lang="en-US"/>
          </a:p>
        </p:txBody>
      </p:sp>
      <p:sp>
        <p:nvSpPr>
          <p:cNvPr id="6" name="Text Placeholder 4">
            <a:extLst>
              <a:ext uri="{FF2B5EF4-FFF2-40B4-BE49-F238E27FC236}">
                <a16:creationId xmlns:a16="http://schemas.microsoft.com/office/drawing/2014/main" id="{03D5449C-EA38-4E0F-AE44-D619D4C61D55}"/>
              </a:ext>
            </a:extLst>
          </p:cNvPr>
          <p:cNvSpPr>
            <a:spLocks noGrp="1"/>
          </p:cNvSpPr>
          <p:nvPr>
            <p:ph type="body" sz="quarter" idx="38" hasCustomPrompt="1"/>
          </p:nvPr>
        </p:nvSpPr>
        <p:spPr>
          <a:xfrm>
            <a:off x="580229" y="3122310"/>
            <a:ext cx="10926439" cy="653034"/>
          </a:xfr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wrap="square" lIns="667512" tIns="169311" rIns="34941" bIns="169311" rtlCol="0" anchor="ctr">
            <a:noAutofit/>
          </a:bodyPr>
          <a:lstStyle>
            <a:lvl1pPr>
              <a:defRPr lang="en-US" sz="2539" smtClean="0">
                <a:solidFill>
                  <a:schemeClr val="bg1"/>
                </a:solidFill>
                <a:latin typeface="+mn-lt"/>
              </a:defRPr>
            </a:lvl1pPr>
            <a:lvl2pPr>
              <a:defRPr lang="en-US" sz="100" smtClean="0">
                <a:solidFill>
                  <a:schemeClr val="lt1"/>
                </a:solidFill>
                <a:latin typeface="+mn-lt"/>
              </a:defRPr>
            </a:lvl2pPr>
            <a:lvl3pPr>
              <a:defRPr lang="en-US" sz="2539" b="1" smtClean="0">
                <a:solidFill>
                  <a:schemeClr val="bg1"/>
                </a:solidFill>
              </a:defRPr>
            </a:lvl3pPr>
            <a:lvl4pPr>
              <a:defRPr lang="en-US" sz="1904" smtClean="0">
                <a:solidFill>
                  <a:schemeClr val="lt1"/>
                </a:solidFill>
              </a:defRPr>
            </a:lvl4pPr>
            <a:lvl5pPr>
              <a:defRPr lang="en-US" sz="1904">
                <a:solidFill>
                  <a:schemeClr val="lt1"/>
                </a:solidFill>
              </a:defRPr>
            </a:lvl5pPr>
          </a:lstStyle>
          <a:p>
            <a:pPr marR="0" lvl="0" defTabSz="945947" fontAlgn="auto">
              <a:lnSpc>
                <a:spcPct val="100000"/>
              </a:lnSpc>
              <a:buClrTx/>
              <a:buSzTx/>
              <a:tabLst/>
            </a:pPr>
            <a:r>
              <a:rPr lang="en-GB"/>
              <a:t>“40-50 character quote goes here.”</a:t>
            </a:r>
          </a:p>
        </p:txBody>
      </p:sp>
      <p:sp>
        <p:nvSpPr>
          <p:cNvPr id="8" name="Text Placeholder 7">
            <a:extLst>
              <a:ext uri="{FF2B5EF4-FFF2-40B4-BE49-F238E27FC236}">
                <a16:creationId xmlns:a16="http://schemas.microsoft.com/office/drawing/2014/main" id="{654AA0D3-20AC-4EC8-9B42-A25329B25601}"/>
              </a:ext>
            </a:extLst>
          </p:cNvPr>
          <p:cNvSpPr>
            <a:spLocks noGrp="1"/>
          </p:cNvSpPr>
          <p:nvPr>
            <p:ph type="body" sz="quarter" idx="39" hasCustomPrompt="1"/>
          </p:nvPr>
        </p:nvSpPr>
        <p:spPr>
          <a:xfrm>
            <a:off x="580229" y="1959635"/>
            <a:ext cx="10926439" cy="940279"/>
          </a:xfrm>
        </p:spPr>
        <p:txBody>
          <a:bodyPr/>
          <a:lstStyle>
            <a:lvl3pPr>
              <a:defRPr>
                <a:solidFill>
                  <a:schemeClr val="tx1"/>
                </a:solidFill>
              </a:defRPr>
            </a:lvl3pPr>
            <a:lvl5pPr marL="166507" indent="0">
              <a:buNone/>
              <a:defRPr/>
            </a:lvl5pPr>
          </a:lstStyle>
          <a:p>
            <a:pPr lvl="2"/>
            <a:r>
              <a:rPr lang="en-GB"/>
              <a:t>Approximately 100 words of content goes in this area</a:t>
            </a:r>
          </a:p>
        </p:txBody>
      </p:sp>
      <p:sp>
        <p:nvSpPr>
          <p:cNvPr id="10" name="Text Placeholder 9">
            <a:extLst>
              <a:ext uri="{FF2B5EF4-FFF2-40B4-BE49-F238E27FC236}">
                <a16:creationId xmlns:a16="http://schemas.microsoft.com/office/drawing/2014/main" id="{37711428-C110-40DB-ADA7-C2D63AA9D0F4}"/>
              </a:ext>
            </a:extLst>
          </p:cNvPr>
          <p:cNvSpPr>
            <a:spLocks noGrp="1"/>
          </p:cNvSpPr>
          <p:nvPr>
            <p:ph type="body" sz="quarter" idx="40" hasCustomPrompt="1"/>
          </p:nvPr>
        </p:nvSpPr>
        <p:spPr>
          <a:xfrm>
            <a:off x="580230" y="3997741"/>
            <a:ext cx="7367319" cy="2278561"/>
          </a:xfrm>
        </p:spPr>
        <p:txBody>
          <a:bodyPr/>
          <a:lstStyle>
            <a:lvl3pPr>
              <a:defRPr>
                <a:solidFill>
                  <a:schemeClr val="tx1"/>
                </a:solidFill>
              </a:defRPr>
            </a:lvl3pPr>
          </a:lstStyle>
          <a:p>
            <a:pPr lvl="2"/>
            <a:r>
              <a:rPr lang="en-GB"/>
              <a:t>Approximately 150 words of content goes in this area</a:t>
            </a:r>
          </a:p>
        </p:txBody>
      </p:sp>
    </p:spTree>
    <p:extLst>
      <p:ext uri="{BB962C8B-B14F-4D97-AF65-F5344CB8AC3E}">
        <p14:creationId xmlns:p14="http://schemas.microsoft.com/office/powerpoint/2010/main" val="228767770"/>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Text with image">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8E0A5059-6458-80AF-4ED9-708026DD1385}"/>
              </a:ext>
            </a:extLst>
          </p:cNvPr>
          <p:cNvGraphicFramePr>
            <a:graphicFrameLocks noChangeAspect="1"/>
          </p:cNvGraphicFramePr>
          <p:nvPr userDrawn="1">
            <p:custDataLst>
              <p:tags r:id="rId1"/>
            </p:custDataLst>
            <p:extLst>
              <p:ext uri="{D42A27DB-BD31-4B8C-83A1-F6EECF244321}">
                <p14:modId xmlns:p14="http://schemas.microsoft.com/office/powerpoint/2010/main" val="2746480778"/>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5" name="think-cell data - do not delete" hidden="1">
                        <a:extLst>
                          <a:ext uri="{FF2B5EF4-FFF2-40B4-BE49-F238E27FC236}">
                            <a16:creationId xmlns:a16="http://schemas.microsoft.com/office/drawing/2014/main" id="{8E0A5059-6458-80AF-4ED9-708026DD1385}"/>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12" name="Picture Placeholder 8"/>
          <p:cNvSpPr>
            <a:spLocks noGrp="1"/>
          </p:cNvSpPr>
          <p:nvPr>
            <p:ph type="pic" sz="quarter" idx="35" hasCustomPrompt="1"/>
          </p:nvPr>
        </p:nvSpPr>
        <p:spPr>
          <a:xfrm>
            <a:off x="8035082" y="1959635"/>
            <a:ext cx="3471586" cy="2612135"/>
          </a:xfrm>
          <a:solidFill>
            <a:srgbClr val="D9D9D9"/>
          </a:solidFill>
        </p:spPr>
        <p:txBody>
          <a:bodyPr lIns="72000" tIns="72000" rIns="72000" bIns="72000">
            <a:noAutofit/>
          </a:bodyPr>
          <a:lstStyle>
            <a:lvl1pPr algn="ctr">
              <a:defRPr sz="1824" b="1">
                <a:solidFill>
                  <a:schemeClr val="tx1"/>
                </a:solidFill>
              </a:defRPr>
            </a:lvl1pPr>
          </a:lstStyle>
          <a:p>
            <a:r>
              <a:rPr lang="en-US"/>
              <a:t>CLICK TO INSERT PICTURE</a:t>
            </a:r>
          </a:p>
        </p:txBody>
      </p:sp>
      <p:sp>
        <p:nvSpPr>
          <p:cNvPr id="7" name="Title 6"/>
          <p:cNvSpPr>
            <a:spLocks noGrp="1"/>
          </p:cNvSpPr>
          <p:nvPr>
            <p:ph type="title"/>
          </p:nvPr>
        </p:nvSpPr>
        <p:spPr>
          <a:xfrm>
            <a:off x="580229" y="914306"/>
            <a:ext cx="10926439" cy="816393"/>
          </a:xfrm>
        </p:spPr>
        <p:txBody>
          <a:bodyPr vert="horz" lIns="0" tIns="0" rIns="0" bIns="0" rtlCol="0" anchor="t" anchorCtr="0">
            <a:noAutofit/>
          </a:bodyPr>
          <a:lstStyle>
            <a:lvl1pPr>
              <a:defRPr lang="en-US"/>
            </a:lvl1pPr>
          </a:lstStyle>
          <a:p>
            <a:pPr lvl="0"/>
            <a:r>
              <a:rPr lang="en-US"/>
              <a:t>Click to edit Master title style</a:t>
            </a:r>
          </a:p>
        </p:txBody>
      </p:sp>
      <p:sp>
        <p:nvSpPr>
          <p:cNvPr id="9" name="Text Placeholder 8"/>
          <p:cNvSpPr>
            <a:spLocks noGrp="1"/>
          </p:cNvSpPr>
          <p:nvPr>
            <p:ph type="body" sz="quarter" idx="10" hasCustomPrompt="1"/>
          </p:nvPr>
        </p:nvSpPr>
        <p:spPr>
          <a:xfrm>
            <a:off x="580230" y="1959635"/>
            <a:ext cx="7264787" cy="2939828"/>
          </a:xfrm>
        </p:spPr>
        <p:txBody>
          <a:bodyPr/>
          <a:lstStyle/>
          <a:p>
            <a:pPr lvl="0"/>
            <a:r>
              <a:rPr lang="en-US"/>
              <a:t>Hold Alt + Shift Right/Left Arrows to adjust the text level</a:t>
            </a:r>
          </a:p>
          <a:p>
            <a:pPr lvl="1"/>
            <a:r>
              <a:rPr lang="en-US"/>
              <a:t>Second level</a:t>
            </a:r>
          </a:p>
          <a:p>
            <a:pPr lvl="2"/>
            <a:r>
              <a:rPr lang="en-US"/>
              <a:t>Third level</a:t>
            </a:r>
          </a:p>
          <a:p>
            <a:pPr lvl="3"/>
            <a:r>
              <a:rPr lang="en-US"/>
              <a:t>Fourth level</a:t>
            </a:r>
          </a:p>
          <a:p>
            <a:pPr lvl="4"/>
            <a:r>
              <a:rPr lang="en-US"/>
              <a:t>Fifth level</a:t>
            </a:r>
          </a:p>
        </p:txBody>
      </p:sp>
      <p:sp>
        <p:nvSpPr>
          <p:cNvPr id="6" name="Text Placeholder 5"/>
          <p:cNvSpPr>
            <a:spLocks noGrp="1"/>
          </p:cNvSpPr>
          <p:nvPr>
            <p:ph type="body" sz="quarter" idx="36" hasCustomPrompt="1"/>
          </p:nvPr>
        </p:nvSpPr>
        <p:spPr>
          <a:xfrm>
            <a:off x="8035218" y="4572397"/>
            <a:ext cx="3472135" cy="326517"/>
          </a:xfrm>
          <a:solidFill>
            <a:schemeClr val="accent3"/>
          </a:solidFill>
        </p:spPr>
        <p:txBody>
          <a:bodyPr lIns="36000" tIns="36000" rIns="36000" bIns="36000" anchor="ctr" anchorCtr="1">
            <a:noAutofit/>
          </a:bodyPr>
          <a:lstStyle>
            <a:lvl1pPr marL="0" indent="0" algn="ctr">
              <a:buFont typeface="Arial" panose="020B0604020202020204" pitchFamily="34" charset="0"/>
              <a:buNone/>
              <a:tabLst/>
              <a:defRPr sz="1270" b="1" cap="all" baseline="0">
                <a:solidFill>
                  <a:schemeClr val="bg1"/>
                </a:solidFill>
                <a:latin typeface="+mn-lt"/>
              </a:defRPr>
            </a:lvl1pPr>
            <a:lvl2pPr marL="0" indent="0" algn="ctr">
              <a:buFont typeface="Arial" panose="020B0604020202020204" pitchFamily="34" charset="0"/>
              <a:buNone/>
              <a:tabLst/>
              <a:defRPr sz="1140" b="1" cap="none">
                <a:solidFill>
                  <a:schemeClr val="bg1"/>
                </a:solidFill>
                <a:latin typeface="+mn-lt"/>
              </a:defRPr>
            </a:lvl2pPr>
            <a:lvl3pPr marL="0" indent="0" algn="ctr">
              <a:buFont typeface="Arial" panose="020B0604020202020204" pitchFamily="34" charset="0"/>
              <a:buNone/>
              <a:tabLst/>
              <a:defRPr sz="1140" b="1" cap="none">
                <a:solidFill>
                  <a:schemeClr val="bg1"/>
                </a:solidFill>
                <a:latin typeface="+mn-lt"/>
              </a:defRPr>
            </a:lvl3pPr>
            <a:lvl4pPr marL="0" indent="0" algn="ctr">
              <a:buNone/>
              <a:tabLst/>
              <a:defRPr sz="1140" b="1" cap="none">
                <a:solidFill>
                  <a:schemeClr val="bg1"/>
                </a:solidFill>
                <a:latin typeface="+mn-lt"/>
              </a:defRPr>
            </a:lvl4pPr>
            <a:lvl5pPr marL="0" indent="0" algn="ctr">
              <a:buNone/>
              <a:tabLst/>
              <a:defRPr sz="1140" b="1" cap="none">
                <a:solidFill>
                  <a:schemeClr val="bg1"/>
                </a:solidFill>
                <a:latin typeface="+mn-lt"/>
              </a:defRPr>
            </a:lvl5pPr>
          </a:lstStyle>
          <a:p>
            <a:pPr lvl="0"/>
            <a:r>
              <a:rPr lang="en-US"/>
              <a:t>PHOTO CAPTION</a:t>
            </a:r>
          </a:p>
        </p:txBody>
      </p:sp>
      <p:sp>
        <p:nvSpPr>
          <p:cNvPr id="3" name="Slide Number Placeholder 2">
            <a:extLst>
              <a:ext uri="{FF2B5EF4-FFF2-40B4-BE49-F238E27FC236}">
                <a16:creationId xmlns:a16="http://schemas.microsoft.com/office/drawing/2014/main" id="{9965AFBE-D47F-4114-A1F8-568ED91411BF}"/>
              </a:ext>
            </a:extLst>
          </p:cNvPr>
          <p:cNvSpPr>
            <a:spLocks noGrp="1"/>
          </p:cNvSpPr>
          <p:nvPr>
            <p:ph type="sldNum" sz="quarter" idx="38"/>
          </p:nvPr>
        </p:nvSpPr>
        <p:spPr>
          <a:xfrm>
            <a:off x="11672447" y="6468952"/>
            <a:ext cx="414655" cy="157577"/>
          </a:xfrm>
          <a:prstGeom prst="rect">
            <a:avLst/>
          </a:prstGeom>
        </p:spPr>
        <p:txBody>
          <a:bodyPr vert="horz" lIns="0" tIns="0" rIns="0" bIns="0" rtlCol="0" anchor="t" anchorCtr="0"/>
          <a:lstStyle>
            <a:defPPr>
              <a:defRPr lang="en-US"/>
            </a:defPPr>
            <a:lvl1pPr marL="0" algn="ctr" defTabSz="945947" rtl="0" eaLnBrk="1" latinLnBrk="0" hangingPunct="1">
              <a:defRPr sz="816" kern="1200">
                <a:solidFill>
                  <a:schemeClr val="tx1"/>
                </a:solidFill>
                <a:latin typeface="+mn-lt"/>
                <a:ea typeface="+mn-ea"/>
                <a:cs typeface="+mn-cs"/>
              </a:defRPr>
            </a:lvl1pPr>
            <a:lvl2pPr marL="472974" algn="l" defTabSz="945947" rtl="0" eaLnBrk="1" latinLnBrk="0" hangingPunct="1">
              <a:defRPr sz="1904" kern="1200">
                <a:solidFill>
                  <a:schemeClr val="tx1"/>
                </a:solidFill>
                <a:latin typeface="+mn-lt"/>
                <a:ea typeface="+mn-ea"/>
                <a:cs typeface="+mn-cs"/>
              </a:defRPr>
            </a:lvl2pPr>
            <a:lvl3pPr marL="945947" algn="l" defTabSz="945947" rtl="0" eaLnBrk="1" latinLnBrk="0" hangingPunct="1">
              <a:defRPr sz="1904" kern="1200">
                <a:solidFill>
                  <a:schemeClr val="tx1"/>
                </a:solidFill>
                <a:latin typeface="+mn-lt"/>
                <a:ea typeface="+mn-ea"/>
                <a:cs typeface="+mn-cs"/>
              </a:defRPr>
            </a:lvl3pPr>
            <a:lvl4pPr marL="1418921" algn="l" defTabSz="945947" rtl="0" eaLnBrk="1" latinLnBrk="0" hangingPunct="1">
              <a:defRPr sz="1904" kern="1200">
                <a:solidFill>
                  <a:schemeClr val="tx1"/>
                </a:solidFill>
                <a:latin typeface="+mn-lt"/>
                <a:ea typeface="+mn-ea"/>
                <a:cs typeface="+mn-cs"/>
              </a:defRPr>
            </a:lvl4pPr>
            <a:lvl5pPr marL="1891895" algn="l" defTabSz="945947" rtl="0" eaLnBrk="1" latinLnBrk="0" hangingPunct="1">
              <a:defRPr sz="1904" kern="1200">
                <a:solidFill>
                  <a:schemeClr val="tx1"/>
                </a:solidFill>
                <a:latin typeface="+mn-lt"/>
                <a:ea typeface="+mn-ea"/>
                <a:cs typeface="+mn-cs"/>
              </a:defRPr>
            </a:lvl5pPr>
            <a:lvl6pPr marL="2364869" algn="l" defTabSz="945947" rtl="0" eaLnBrk="1" latinLnBrk="0" hangingPunct="1">
              <a:defRPr sz="1904" kern="1200">
                <a:solidFill>
                  <a:schemeClr val="tx1"/>
                </a:solidFill>
                <a:latin typeface="+mn-lt"/>
                <a:ea typeface="+mn-ea"/>
                <a:cs typeface="+mn-cs"/>
              </a:defRPr>
            </a:lvl6pPr>
            <a:lvl7pPr marL="2837842" algn="l" defTabSz="945947" rtl="0" eaLnBrk="1" latinLnBrk="0" hangingPunct="1">
              <a:defRPr sz="1904" kern="1200">
                <a:solidFill>
                  <a:schemeClr val="tx1"/>
                </a:solidFill>
                <a:latin typeface="+mn-lt"/>
                <a:ea typeface="+mn-ea"/>
                <a:cs typeface="+mn-cs"/>
              </a:defRPr>
            </a:lvl7pPr>
            <a:lvl8pPr marL="3310816" algn="l" defTabSz="945947" rtl="0" eaLnBrk="1" latinLnBrk="0" hangingPunct="1">
              <a:defRPr sz="1904" kern="1200">
                <a:solidFill>
                  <a:schemeClr val="tx1"/>
                </a:solidFill>
                <a:latin typeface="+mn-lt"/>
                <a:ea typeface="+mn-ea"/>
                <a:cs typeface="+mn-cs"/>
              </a:defRPr>
            </a:lvl8pPr>
            <a:lvl9pPr marL="3783790" algn="l" defTabSz="945947" rtl="0" eaLnBrk="1" latinLnBrk="0" hangingPunct="1">
              <a:defRPr sz="1904" kern="1200">
                <a:solidFill>
                  <a:schemeClr val="tx1"/>
                </a:solidFill>
                <a:latin typeface="+mn-lt"/>
                <a:ea typeface="+mn-ea"/>
                <a:cs typeface="+mn-cs"/>
              </a:defRPr>
            </a:lvl9pPr>
          </a:lstStyle>
          <a:p>
            <a:fld id="{A8709115-898A-489D-967A-713C6CEFF9F2}" type="slidenum">
              <a:rPr lang="en-US" smtClean="0"/>
              <a:pPr/>
              <a:t>‹#›</a:t>
            </a:fld>
            <a:endParaRPr lang="en-US"/>
          </a:p>
        </p:txBody>
      </p:sp>
    </p:spTree>
    <p:extLst>
      <p:ext uri="{BB962C8B-B14F-4D97-AF65-F5344CB8AC3E}">
        <p14:creationId xmlns:p14="http://schemas.microsoft.com/office/powerpoint/2010/main" val="40685448"/>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Team bio multiple">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7C6CB093-2DB4-A63C-FC6E-D8796C866045}"/>
              </a:ext>
            </a:extLst>
          </p:cNvPr>
          <p:cNvGraphicFramePr>
            <a:graphicFrameLocks noChangeAspect="1"/>
          </p:cNvGraphicFramePr>
          <p:nvPr userDrawn="1">
            <p:custDataLst>
              <p:tags r:id="rId1"/>
            </p:custDataLst>
            <p:extLst>
              <p:ext uri="{D42A27DB-BD31-4B8C-83A1-F6EECF244321}">
                <p14:modId xmlns:p14="http://schemas.microsoft.com/office/powerpoint/2010/main" val="4271055934"/>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5" name="think-cell data - do not delete" hidden="1">
                        <a:extLst>
                          <a:ext uri="{FF2B5EF4-FFF2-40B4-BE49-F238E27FC236}">
                            <a16:creationId xmlns:a16="http://schemas.microsoft.com/office/drawing/2014/main" id="{7C6CB093-2DB4-A63C-FC6E-D8796C866045}"/>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7" name="Title 6"/>
          <p:cNvSpPr>
            <a:spLocks noGrp="1"/>
          </p:cNvSpPr>
          <p:nvPr>
            <p:ph type="title"/>
          </p:nvPr>
        </p:nvSpPr>
        <p:spPr>
          <a:xfrm>
            <a:off x="580229" y="914305"/>
            <a:ext cx="10926439" cy="816394"/>
          </a:xfrm>
        </p:spPr>
        <p:txBody>
          <a:bodyPr vert="horz" lIns="0" tIns="0" rIns="0" bIns="0" rtlCol="0" anchor="t" anchorCtr="0">
            <a:noAutofit/>
          </a:bodyPr>
          <a:lstStyle>
            <a:lvl1pPr>
              <a:defRPr lang="en-US"/>
            </a:lvl1pPr>
          </a:lstStyle>
          <a:p>
            <a:pPr lvl="0"/>
            <a:r>
              <a:rPr lang="en-US"/>
              <a:t>Click to edit Master title style</a:t>
            </a:r>
          </a:p>
        </p:txBody>
      </p:sp>
      <p:sp>
        <p:nvSpPr>
          <p:cNvPr id="9" name="Text Placeholder 8"/>
          <p:cNvSpPr>
            <a:spLocks noGrp="1"/>
          </p:cNvSpPr>
          <p:nvPr>
            <p:ph type="body" sz="quarter" idx="10" hasCustomPrompt="1"/>
          </p:nvPr>
        </p:nvSpPr>
        <p:spPr>
          <a:xfrm>
            <a:off x="605396" y="4212728"/>
            <a:ext cx="2524477" cy="481535"/>
          </a:xfrm>
        </p:spPr>
        <p:txBody>
          <a:bodyPr/>
          <a:lstStyle>
            <a:lvl1pPr algn="ctr">
              <a:spcAft>
                <a:spcPts val="228"/>
              </a:spcAft>
              <a:defRPr sz="1632" b="0" cap="all" baseline="0">
                <a:solidFill>
                  <a:schemeClr val="accent2"/>
                </a:solidFill>
              </a:defRPr>
            </a:lvl1pPr>
            <a:lvl2pPr algn="ctr">
              <a:spcAft>
                <a:spcPts val="228"/>
              </a:spcAft>
              <a:defRPr sz="1270" b="0">
                <a:solidFill>
                  <a:schemeClr val="tx1"/>
                </a:solidFill>
              </a:defRPr>
            </a:lvl2pPr>
          </a:lstStyle>
          <a:p>
            <a:pPr lvl="0"/>
            <a:r>
              <a:rPr lang="en-US"/>
              <a:t>Employee name</a:t>
            </a:r>
          </a:p>
          <a:p>
            <a:pPr lvl="1"/>
            <a:r>
              <a:rPr lang="en-US"/>
              <a:t>Employee title</a:t>
            </a:r>
          </a:p>
        </p:txBody>
      </p:sp>
      <p:sp>
        <p:nvSpPr>
          <p:cNvPr id="19" name="Text Placeholder 8"/>
          <p:cNvSpPr>
            <a:spLocks noGrp="1"/>
          </p:cNvSpPr>
          <p:nvPr>
            <p:ph type="body" sz="quarter" idx="42" hasCustomPrompt="1"/>
          </p:nvPr>
        </p:nvSpPr>
        <p:spPr>
          <a:xfrm>
            <a:off x="605396" y="4847823"/>
            <a:ext cx="2524477" cy="679267"/>
          </a:xfrm>
        </p:spPr>
        <p:txBody>
          <a:bodyPr/>
          <a:lstStyle>
            <a:lvl1pPr marL="0" indent="0" algn="ctr">
              <a:spcAft>
                <a:spcPts val="684"/>
              </a:spcAft>
              <a:buFont typeface="Arial" panose="020B0604020202020204" pitchFamily="34" charset="0"/>
              <a:buNone/>
              <a:defRPr sz="1270" b="0" cap="none">
                <a:solidFill>
                  <a:schemeClr val="tx1"/>
                </a:solidFill>
                <a:latin typeface="+mn-lt"/>
              </a:defRPr>
            </a:lvl1pPr>
            <a:lvl2pPr marL="0" indent="0" algn="ctr">
              <a:spcAft>
                <a:spcPts val="684"/>
              </a:spcAft>
              <a:buFont typeface="Arial" panose="020B0604020202020204" pitchFamily="34" charset="0"/>
              <a:buNone/>
              <a:defRPr sz="1140" b="0" cap="none">
                <a:solidFill>
                  <a:schemeClr val="tx1"/>
                </a:solidFill>
                <a:latin typeface="+mn-lt"/>
              </a:defRPr>
            </a:lvl2pPr>
            <a:lvl3pPr marL="0" indent="0" algn="ctr">
              <a:spcAft>
                <a:spcPts val="684"/>
              </a:spcAft>
              <a:buFont typeface="Arial" panose="020B0604020202020204" pitchFamily="34" charset="0"/>
              <a:buNone/>
              <a:defRPr sz="1140" b="0" cap="none">
                <a:solidFill>
                  <a:schemeClr val="tx1"/>
                </a:solidFill>
                <a:latin typeface="+mn-lt"/>
              </a:defRPr>
            </a:lvl3pPr>
            <a:lvl4pPr marL="0" indent="0" algn="ctr">
              <a:spcAft>
                <a:spcPts val="684"/>
              </a:spcAft>
              <a:buNone/>
              <a:defRPr b="0" cap="none">
                <a:solidFill>
                  <a:schemeClr val="tx1"/>
                </a:solidFill>
              </a:defRPr>
            </a:lvl4pPr>
            <a:lvl5pPr marL="0" indent="0" algn="ctr">
              <a:spcAft>
                <a:spcPts val="684"/>
              </a:spcAft>
              <a:buNone/>
              <a:defRPr b="0" cap="none">
                <a:solidFill>
                  <a:schemeClr val="tx1"/>
                </a:solidFill>
              </a:defRPr>
            </a:lvl5pPr>
          </a:lstStyle>
          <a:p>
            <a:pPr lvl="0"/>
            <a:r>
              <a:rPr lang="en-US"/>
              <a:t>30-40 word short description of experience goes here</a:t>
            </a:r>
          </a:p>
          <a:p>
            <a:pPr lvl="0"/>
            <a:r>
              <a:rPr lang="en-US"/>
              <a:t>employee@alvarezandmarsal.com</a:t>
            </a:r>
          </a:p>
        </p:txBody>
      </p:sp>
      <p:sp>
        <p:nvSpPr>
          <p:cNvPr id="23" name="Text Placeholder 8"/>
          <p:cNvSpPr>
            <a:spLocks noGrp="1"/>
          </p:cNvSpPr>
          <p:nvPr>
            <p:ph type="body" sz="quarter" idx="43" hasCustomPrompt="1"/>
          </p:nvPr>
        </p:nvSpPr>
        <p:spPr>
          <a:xfrm>
            <a:off x="3397661" y="4847823"/>
            <a:ext cx="2524477" cy="679267"/>
          </a:xfrm>
        </p:spPr>
        <p:txBody>
          <a:bodyPr/>
          <a:lstStyle>
            <a:lvl1pPr marL="0" indent="0" algn="ctr">
              <a:spcAft>
                <a:spcPts val="684"/>
              </a:spcAft>
              <a:buFont typeface="Arial" panose="020B0604020202020204" pitchFamily="34" charset="0"/>
              <a:buNone/>
              <a:defRPr sz="1270" b="0" cap="none">
                <a:solidFill>
                  <a:schemeClr val="tx1"/>
                </a:solidFill>
                <a:latin typeface="+mn-lt"/>
              </a:defRPr>
            </a:lvl1pPr>
            <a:lvl2pPr marL="0" indent="0" algn="ctr">
              <a:spcAft>
                <a:spcPts val="684"/>
              </a:spcAft>
              <a:buFont typeface="Arial" panose="020B0604020202020204" pitchFamily="34" charset="0"/>
              <a:buNone/>
              <a:defRPr sz="1140" b="0" cap="none">
                <a:solidFill>
                  <a:schemeClr val="tx1"/>
                </a:solidFill>
                <a:latin typeface="+mn-lt"/>
              </a:defRPr>
            </a:lvl2pPr>
            <a:lvl3pPr marL="0" indent="0" algn="ctr">
              <a:spcAft>
                <a:spcPts val="684"/>
              </a:spcAft>
              <a:buFont typeface="Arial" panose="020B0604020202020204" pitchFamily="34" charset="0"/>
              <a:buNone/>
              <a:defRPr sz="1140" b="0" cap="none">
                <a:solidFill>
                  <a:schemeClr val="tx1"/>
                </a:solidFill>
                <a:latin typeface="+mn-lt"/>
              </a:defRPr>
            </a:lvl3pPr>
            <a:lvl4pPr marL="0" indent="0" algn="ctr">
              <a:spcAft>
                <a:spcPts val="684"/>
              </a:spcAft>
              <a:buNone/>
              <a:defRPr b="0" cap="none">
                <a:solidFill>
                  <a:schemeClr val="tx1"/>
                </a:solidFill>
              </a:defRPr>
            </a:lvl4pPr>
            <a:lvl5pPr marL="0" indent="0" algn="ctr">
              <a:spcAft>
                <a:spcPts val="684"/>
              </a:spcAft>
              <a:buNone/>
              <a:defRPr b="0" cap="none">
                <a:solidFill>
                  <a:schemeClr val="tx1"/>
                </a:solidFill>
              </a:defRPr>
            </a:lvl5pPr>
          </a:lstStyle>
          <a:p>
            <a:pPr lvl="0"/>
            <a:r>
              <a:rPr lang="en-US"/>
              <a:t>30-40 word short description of experience goes here</a:t>
            </a:r>
          </a:p>
          <a:p>
            <a:pPr lvl="0"/>
            <a:r>
              <a:rPr lang="en-US"/>
              <a:t>employee@alvarezandmarsal.com</a:t>
            </a:r>
          </a:p>
        </p:txBody>
      </p:sp>
      <p:sp>
        <p:nvSpPr>
          <p:cNvPr id="24" name="Text Placeholder 8"/>
          <p:cNvSpPr>
            <a:spLocks noGrp="1"/>
          </p:cNvSpPr>
          <p:nvPr>
            <p:ph type="body" sz="quarter" idx="44" hasCustomPrompt="1"/>
          </p:nvPr>
        </p:nvSpPr>
        <p:spPr>
          <a:xfrm>
            <a:off x="6189926" y="4847823"/>
            <a:ext cx="2524477" cy="679267"/>
          </a:xfrm>
        </p:spPr>
        <p:txBody>
          <a:bodyPr/>
          <a:lstStyle>
            <a:lvl1pPr marL="0" indent="0" algn="ctr">
              <a:spcAft>
                <a:spcPts val="684"/>
              </a:spcAft>
              <a:buFont typeface="Arial" panose="020B0604020202020204" pitchFamily="34" charset="0"/>
              <a:buNone/>
              <a:defRPr sz="1270" b="0" cap="none">
                <a:solidFill>
                  <a:schemeClr val="tx1"/>
                </a:solidFill>
                <a:latin typeface="+mn-lt"/>
              </a:defRPr>
            </a:lvl1pPr>
            <a:lvl2pPr marL="0" indent="0" algn="ctr">
              <a:spcAft>
                <a:spcPts val="684"/>
              </a:spcAft>
              <a:buFont typeface="Arial" panose="020B0604020202020204" pitchFamily="34" charset="0"/>
              <a:buNone/>
              <a:defRPr sz="1140" b="0" cap="none">
                <a:solidFill>
                  <a:schemeClr val="tx1"/>
                </a:solidFill>
                <a:latin typeface="+mn-lt"/>
              </a:defRPr>
            </a:lvl2pPr>
            <a:lvl3pPr marL="0" indent="0" algn="ctr">
              <a:spcAft>
                <a:spcPts val="684"/>
              </a:spcAft>
              <a:buFont typeface="Arial" panose="020B0604020202020204" pitchFamily="34" charset="0"/>
              <a:buNone/>
              <a:defRPr sz="1140" b="0" cap="none">
                <a:solidFill>
                  <a:schemeClr val="tx1"/>
                </a:solidFill>
                <a:latin typeface="+mn-lt"/>
              </a:defRPr>
            </a:lvl3pPr>
            <a:lvl4pPr marL="0" indent="0" algn="ctr">
              <a:spcAft>
                <a:spcPts val="684"/>
              </a:spcAft>
              <a:buNone/>
              <a:defRPr b="0" cap="none">
                <a:solidFill>
                  <a:schemeClr val="tx1"/>
                </a:solidFill>
              </a:defRPr>
            </a:lvl4pPr>
            <a:lvl5pPr marL="0" indent="0" algn="ctr">
              <a:spcAft>
                <a:spcPts val="684"/>
              </a:spcAft>
              <a:buNone/>
              <a:defRPr b="0" cap="none">
                <a:solidFill>
                  <a:schemeClr val="tx1"/>
                </a:solidFill>
              </a:defRPr>
            </a:lvl5pPr>
          </a:lstStyle>
          <a:p>
            <a:pPr lvl="0"/>
            <a:r>
              <a:rPr lang="en-US"/>
              <a:t>30-40 word short description of experience goes here</a:t>
            </a:r>
          </a:p>
          <a:p>
            <a:pPr lvl="0"/>
            <a:r>
              <a:rPr lang="en-US"/>
              <a:t>employee@alvarezandmarsal.com</a:t>
            </a:r>
          </a:p>
        </p:txBody>
      </p:sp>
      <p:sp>
        <p:nvSpPr>
          <p:cNvPr id="25" name="Text Placeholder 8"/>
          <p:cNvSpPr>
            <a:spLocks noGrp="1"/>
          </p:cNvSpPr>
          <p:nvPr>
            <p:ph type="body" sz="quarter" idx="45" hasCustomPrompt="1"/>
          </p:nvPr>
        </p:nvSpPr>
        <p:spPr>
          <a:xfrm>
            <a:off x="8982191" y="4847823"/>
            <a:ext cx="2524477" cy="679267"/>
          </a:xfrm>
        </p:spPr>
        <p:txBody>
          <a:bodyPr/>
          <a:lstStyle>
            <a:lvl1pPr marL="0" indent="0" algn="ctr">
              <a:spcAft>
                <a:spcPts val="684"/>
              </a:spcAft>
              <a:buFont typeface="Arial" panose="020B0604020202020204" pitchFamily="34" charset="0"/>
              <a:buNone/>
              <a:defRPr sz="1270" b="0" cap="none">
                <a:solidFill>
                  <a:schemeClr val="tx1"/>
                </a:solidFill>
                <a:latin typeface="+mn-lt"/>
              </a:defRPr>
            </a:lvl1pPr>
            <a:lvl2pPr marL="0" indent="0" algn="ctr">
              <a:spcAft>
                <a:spcPts val="684"/>
              </a:spcAft>
              <a:buFont typeface="Arial" panose="020B0604020202020204" pitchFamily="34" charset="0"/>
              <a:buNone/>
              <a:defRPr sz="1140" b="0" cap="none">
                <a:solidFill>
                  <a:schemeClr val="tx1"/>
                </a:solidFill>
                <a:latin typeface="+mn-lt"/>
              </a:defRPr>
            </a:lvl2pPr>
            <a:lvl3pPr marL="0" indent="0" algn="ctr">
              <a:spcAft>
                <a:spcPts val="684"/>
              </a:spcAft>
              <a:buFont typeface="Arial" panose="020B0604020202020204" pitchFamily="34" charset="0"/>
              <a:buNone/>
              <a:defRPr sz="1140" b="0" cap="none">
                <a:solidFill>
                  <a:schemeClr val="tx1"/>
                </a:solidFill>
                <a:latin typeface="+mn-lt"/>
              </a:defRPr>
            </a:lvl3pPr>
            <a:lvl4pPr marL="0" indent="0" algn="ctr">
              <a:spcAft>
                <a:spcPts val="684"/>
              </a:spcAft>
              <a:buNone/>
              <a:defRPr b="0" cap="none">
                <a:solidFill>
                  <a:schemeClr val="tx1"/>
                </a:solidFill>
              </a:defRPr>
            </a:lvl4pPr>
            <a:lvl5pPr marL="0" indent="0" algn="ctr">
              <a:spcAft>
                <a:spcPts val="684"/>
              </a:spcAft>
              <a:buNone/>
              <a:defRPr b="0" cap="none">
                <a:solidFill>
                  <a:schemeClr val="tx1"/>
                </a:solidFill>
              </a:defRPr>
            </a:lvl5pPr>
          </a:lstStyle>
          <a:p>
            <a:pPr lvl="0"/>
            <a:r>
              <a:rPr lang="en-US"/>
              <a:t>30-40 word short description of experience goes here</a:t>
            </a:r>
          </a:p>
          <a:p>
            <a:pPr lvl="0"/>
            <a:r>
              <a:rPr lang="en-US"/>
              <a:t>employee@alvarezandmarsal.com</a:t>
            </a:r>
          </a:p>
        </p:txBody>
      </p:sp>
      <p:sp>
        <p:nvSpPr>
          <p:cNvPr id="20" name="Text Placeholder 8"/>
          <p:cNvSpPr>
            <a:spLocks noGrp="1"/>
          </p:cNvSpPr>
          <p:nvPr>
            <p:ph type="body" sz="quarter" idx="46" hasCustomPrompt="1"/>
          </p:nvPr>
        </p:nvSpPr>
        <p:spPr>
          <a:xfrm>
            <a:off x="3397661" y="4212728"/>
            <a:ext cx="2524477" cy="481535"/>
          </a:xfrm>
        </p:spPr>
        <p:txBody>
          <a:bodyPr/>
          <a:lstStyle>
            <a:lvl1pPr algn="ctr">
              <a:spcAft>
                <a:spcPts val="228"/>
              </a:spcAft>
              <a:defRPr sz="1632" b="0" cap="all" baseline="0">
                <a:solidFill>
                  <a:schemeClr val="accent2"/>
                </a:solidFill>
              </a:defRPr>
            </a:lvl1pPr>
            <a:lvl2pPr algn="ctr">
              <a:spcAft>
                <a:spcPts val="228"/>
              </a:spcAft>
              <a:defRPr sz="1270" b="0">
                <a:solidFill>
                  <a:schemeClr val="tx1"/>
                </a:solidFill>
              </a:defRPr>
            </a:lvl2pPr>
          </a:lstStyle>
          <a:p>
            <a:pPr lvl="0"/>
            <a:r>
              <a:rPr lang="en-US"/>
              <a:t>Employee name</a:t>
            </a:r>
          </a:p>
          <a:p>
            <a:pPr lvl="1"/>
            <a:r>
              <a:rPr lang="en-US"/>
              <a:t>Employee title</a:t>
            </a:r>
          </a:p>
        </p:txBody>
      </p:sp>
      <p:sp>
        <p:nvSpPr>
          <p:cNvPr id="21" name="Text Placeholder 8"/>
          <p:cNvSpPr>
            <a:spLocks noGrp="1"/>
          </p:cNvSpPr>
          <p:nvPr>
            <p:ph type="body" sz="quarter" idx="47" hasCustomPrompt="1"/>
          </p:nvPr>
        </p:nvSpPr>
        <p:spPr>
          <a:xfrm>
            <a:off x="6189926" y="4212728"/>
            <a:ext cx="2524477" cy="481535"/>
          </a:xfrm>
        </p:spPr>
        <p:txBody>
          <a:bodyPr/>
          <a:lstStyle>
            <a:lvl1pPr algn="ctr">
              <a:spcAft>
                <a:spcPts val="228"/>
              </a:spcAft>
              <a:defRPr sz="1632" b="0" cap="all" baseline="0">
                <a:solidFill>
                  <a:schemeClr val="accent2"/>
                </a:solidFill>
              </a:defRPr>
            </a:lvl1pPr>
            <a:lvl2pPr algn="ctr">
              <a:spcAft>
                <a:spcPts val="228"/>
              </a:spcAft>
              <a:defRPr sz="1270" b="0">
                <a:solidFill>
                  <a:schemeClr val="tx1"/>
                </a:solidFill>
              </a:defRPr>
            </a:lvl2pPr>
          </a:lstStyle>
          <a:p>
            <a:pPr lvl="0"/>
            <a:r>
              <a:rPr lang="en-US"/>
              <a:t>Employee name</a:t>
            </a:r>
          </a:p>
          <a:p>
            <a:pPr lvl="1"/>
            <a:r>
              <a:rPr lang="en-US"/>
              <a:t>Employee title</a:t>
            </a:r>
          </a:p>
        </p:txBody>
      </p:sp>
      <p:sp>
        <p:nvSpPr>
          <p:cNvPr id="26" name="Text Placeholder 8"/>
          <p:cNvSpPr>
            <a:spLocks noGrp="1"/>
          </p:cNvSpPr>
          <p:nvPr>
            <p:ph type="body" sz="quarter" idx="48" hasCustomPrompt="1"/>
          </p:nvPr>
        </p:nvSpPr>
        <p:spPr>
          <a:xfrm>
            <a:off x="8982191" y="4212728"/>
            <a:ext cx="2524477" cy="481535"/>
          </a:xfrm>
        </p:spPr>
        <p:txBody>
          <a:bodyPr/>
          <a:lstStyle>
            <a:lvl1pPr algn="ctr">
              <a:spcAft>
                <a:spcPts val="228"/>
              </a:spcAft>
              <a:defRPr sz="1632" b="0" cap="all" baseline="0">
                <a:solidFill>
                  <a:schemeClr val="accent2"/>
                </a:solidFill>
              </a:defRPr>
            </a:lvl1pPr>
            <a:lvl2pPr algn="ctr">
              <a:spcAft>
                <a:spcPts val="228"/>
              </a:spcAft>
              <a:defRPr sz="1270" b="0">
                <a:solidFill>
                  <a:schemeClr val="tx1"/>
                </a:solidFill>
              </a:defRPr>
            </a:lvl2pPr>
          </a:lstStyle>
          <a:p>
            <a:pPr lvl="0"/>
            <a:r>
              <a:rPr lang="en-US"/>
              <a:t>Employee name</a:t>
            </a:r>
          </a:p>
          <a:p>
            <a:pPr lvl="1"/>
            <a:r>
              <a:rPr lang="en-US"/>
              <a:t>Employee title</a:t>
            </a:r>
          </a:p>
        </p:txBody>
      </p:sp>
      <p:sp>
        <p:nvSpPr>
          <p:cNvPr id="3" name="Slide Number Placeholder 2">
            <a:extLst>
              <a:ext uri="{FF2B5EF4-FFF2-40B4-BE49-F238E27FC236}">
                <a16:creationId xmlns:a16="http://schemas.microsoft.com/office/drawing/2014/main" id="{A44027BD-D772-46F2-8231-181F5504FB2E}"/>
              </a:ext>
            </a:extLst>
          </p:cNvPr>
          <p:cNvSpPr>
            <a:spLocks noGrp="1"/>
          </p:cNvSpPr>
          <p:nvPr>
            <p:ph type="sldNum" sz="quarter" idx="50"/>
          </p:nvPr>
        </p:nvSpPr>
        <p:spPr>
          <a:xfrm>
            <a:off x="11672447" y="6468952"/>
            <a:ext cx="414655" cy="157577"/>
          </a:xfrm>
          <a:prstGeom prst="rect">
            <a:avLst/>
          </a:prstGeom>
        </p:spPr>
        <p:txBody>
          <a:bodyPr vert="horz" lIns="0" tIns="0" rIns="0" bIns="0" rtlCol="0" anchor="t" anchorCtr="0"/>
          <a:lstStyle>
            <a:defPPr>
              <a:defRPr lang="en-US"/>
            </a:defPPr>
            <a:lvl1pPr marL="0" algn="ctr" defTabSz="945947" rtl="0" eaLnBrk="1" latinLnBrk="0" hangingPunct="1">
              <a:defRPr sz="816" kern="1200">
                <a:solidFill>
                  <a:schemeClr val="tx1"/>
                </a:solidFill>
                <a:latin typeface="+mn-lt"/>
                <a:ea typeface="+mn-ea"/>
                <a:cs typeface="+mn-cs"/>
              </a:defRPr>
            </a:lvl1pPr>
            <a:lvl2pPr marL="472974" algn="l" defTabSz="945947" rtl="0" eaLnBrk="1" latinLnBrk="0" hangingPunct="1">
              <a:defRPr sz="1904" kern="1200">
                <a:solidFill>
                  <a:schemeClr val="tx1"/>
                </a:solidFill>
                <a:latin typeface="+mn-lt"/>
                <a:ea typeface="+mn-ea"/>
                <a:cs typeface="+mn-cs"/>
              </a:defRPr>
            </a:lvl2pPr>
            <a:lvl3pPr marL="945947" algn="l" defTabSz="945947" rtl="0" eaLnBrk="1" latinLnBrk="0" hangingPunct="1">
              <a:defRPr sz="1904" kern="1200">
                <a:solidFill>
                  <a:schemeClr val="tx1"/>
                </a:solidFill>
                <a:latin typeface="+mn-lt"/>
                <a:ea typeface="+mn-ea"/>
                <a:cs typeface="+mn-cs"/>
              </a:defRPr>
            </a:lvl3pPr>
            <a:lvl4pPr marL="1418921" algn="l" defTabSz="945947" rtl="0" eaLnBrk="1" latinLnBrk="0" hangingPunct="1">
              <a:defRPr sz="1904" kern="1200">
                <a:solidFill>
                  <a:schemeClr val="tx1"/>
                </a:solidFill>
                <a:latin typeface="+mn-lt"/>
                <a:ea typeface="+mn-ea"/>
                <a:cs typeface="+mn-cs"/>
              </a:defRPr>
            </a:lvl4pPr>
            <a:lvl5pPr marL="1891895" algn="l" defTabSz="945947" rtl="0" eaLnBrk="1" latinLnBrk="0" hangingPunct="1">
              <a:defRPr sz="1904" kern="1200">
                <a:solidFill>
                  <a:schemeClr val="tx1"/>
                </a:solidFill>
                <a:latin typeface="+mn-lt"/>
                <a:ea typeface="+mn-ea"/>
                <a:cs typeface="+mn-cs"/>
              </a:defRPr>
            </a:lvl5pPr>
            <a:lvl6pPr marL="2364869" algn="l" defTabSz="945947" rtl="0" eaLnBrk="1" latinLnBrk="0" hangingPunct="1">
              <a:defRPr sz="1904" kern="1200">
                <a:solidFill>
                  <a:schemeClr val="tx1"/>
                </a:solidFill>
                <a:latin typeface="+mn-lt"/>
                <a:ea typeface="+mn-ea"/>
                <a:cs typeface="+mn-cs"/>
              </a:defRPr>
            </a:lvl6pPr>
            <a:lvl7pPr marL="2837842" algn="l" defTabSz="945947" rtl="0" eaLnBrk="1" latinLnBrk="0" hangingPunct="1">
              <a:defRPr sz="1904" kern="1200">
                <a:solidFill>
                  <a:schemeClr val="tx1"/>
                </a:solidFill>
                <a:latin typeface="+mn-lt"/>
                <a:ea typeface="+mn-ea"/>
                <a:cs typeface="+mn-cs"/>
              </a:defRPr>
            </a:lvl7pPr>
            <a:lvl8pPr marL="3310816" algn="l" defTabSz="945947" rtl="0" eaLnBrk="1" latinLnBrk="0" hangingPunct="1">
              <a:defRPr sz="1904" kern="1200">
                <a:solidFill>
                  <a:schemeClr val="tx1"/>
                </a:solidFill>
                <a:latin typeface="+mn-lt"/>
                <a:ea typeface="+mn-ea"/>
                <a:cs typeface="+mn-cs"/>
              </a:defRPr>
            </a:lvl8pPr>
            <a:lvl9pPr marL="3783790" algn="l" defTabSz="945947" rtl="0" eaLnBrk="1" latinLnBrk="0" hangingPunct="1">
              <a:defRPr sz="1904" kern="1200">
                <a:solidFill>
                  <a:schemeClr val="tx1"/>
                </a:solidFill>
                <a:latin typeface="+mn-lt"/>
                <a:ea typeface="+mn-ea"/>
                <a:cs typeface="+mn-cs"/>
              </a:defRPr>
            </a:lvl9pPr>
          </a:lstStyle>
          <a:p>
            <a:fld id="{A8709115-898A-489D-967A-713C6CEFF9F2}" type="slidenum">
              <a:rPr lang="en-US" smtClean="0"/>
              <a:pPr/>
              <a:t>‹#›</a:t>
            </a:fld>
            <a:endParaRPr lang="en-US"/>
          </a:p>
        </p:txBody>
      </p:sp>
    </p:spTree>
    <p:extLst>
      <p:ext uri="{BB962C8B-B14F-4D97-AF65-F5344CB8AC3E}">
        <p14:creationId xmlns:p14="http://schemas.microsoft.com/office/powerpoint/2010/main" val="1702691914"/>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Web bio">
    <p:spTree>
      <p:nvGrpSpPr>
        <p:cNvPr id="1" name=""/>
        <p:cNvGrpSpPr/>
        <p:nvPr/>
      </p:nvGrpSpPr>
      <p:grpSpPr>
        <a:xfrm>
          <a:off x="0" y="0"/>
          <a:ext cx="0" cy="0"/>
          <a:chOff x="0" y="0"/>
          <a:chExt cx="0" cy="0"/>
        </a:xfrm>
      </p:grpSpPr>
      <p:graphicFrame>
        <p:nvGraphicFramePr>
          <p:cNvPr id="6" name="think-cell data - do not delete" hidden="1">
            <a:extLst>
              <a:ext uri="{FF2B5EF4-FFF2-40B4-BE49-F238E27FC236}">
                <a16:creationId xmlns:a16="http://schemas.microsoft.com/office/drawing/2014/main" id="{374C53D4-2019-9A3C-AD0A-C86460A2C761}"/>
              </a:ext>
            </a:extLst>
          </p:cNvPr>
          <p:cNvGraphicFramePr>
            <a:graphicFrameLocks noChangeAspect="1"/>
          </p:cNvGraphicFramePr>
          <p:nvPr userDrawn="1">
            <p:custDataLst>
              <p:tags r:id="rId1"/>
            </p:custDataLst>
            <p:extLst>
              <p:ext uri="{D42A27DB-BD31-4B8C-83A1-F6EECF244321}">
                <p14:modId xmlns:p14="http://schemas.microsoft.com/office/powerpoint/2010/main" val="2063885596"/>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6" name="think-cell data - do not delete" hidden="1">
                        <a:extLst>
                          <a:ext uri="{FF2B5EF4-FFF2-40B4-BE49-F238E27FC236}">
                            <a16:creationId xmlns:a16="http://schemas.microsoft.com/office/drawing/2014/main" id="{374C53D4-2019-9A3C-AD0A-C86460A2C761}"/>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16" name="Picture Placeholder 8"/>
          <p:cNvSpPr>
            <a:spLocks noGrp="1"/>
          </p:cNvSpPr>
          <p:nvPr>
            <p:ph type="pic" sz="quarter" idx="12" hasCustomPrompt="1"/>
          </p:nvPr>
        </p:nvSpPr>
        <p:spPr>
          <a:xfrm>
            <a:off x="0" y="555782"/>
            <a:ext cx="11506668" cy="2612135"/>
          </a:xfrm>
          <a:solidFill>
            <a:srgbClr val="D9D9D9"/>
          </a:solidFill>
        </p:spPr>
        <p:txBody>
          <a:bodyPr lIns="72000" tIns="72000" rIns="72000" bIns="72000">
            <a:noAutofit/>
          </a:bodyPr>
          <a:lstStyle>
            <a:lvl1pPr algn="ctr">
              <a:defRPr sz="1824" b="1">
                <a:solidFill>
                  <a:schemeClr val="tx1"/>
                </a:solidFill>
              </a:defRPr>
            </a:lvl1pPr>
          </a:lstStyle>
          <a:p>
            <a:r>
              <a:rPr lang="en-US"/>
              <a:t>CLICK TO INSERT PICTURE</a:t>
            </a:r>
          </a:p>
        </p:txBody>
      </p:sp>
      <p:sp>
        <p:nvSpPr>
          <p:cNvPr id="7" name="Title 6"/>
          <p:cNvSpPr>
            <a:spLocks noGrp="1"/>
          </p:cNvSpPr>
          <p:nvPr>
            <p:ph type="title" hasCustomPrompt="1"/>
          </p:nvPr>
        </p:nvSpPr>
        <p:spPr>
          <a:xfrm>
            <a:off x="605396" y="1166325"/>
            <a:ext cx="3471536" cy="1424319"/>
          </a:xfrm>
        </p:spPr>
        <p:txBody>
          <a:bodyPr vert="horz">
            <a:spAutoFit/>
          </a:bodyPr>
          <a:lstStyle>
            <a:lvl1pPr>
              <a:lnSpc>
                <a:spcPct val="95000"/>
              </a:lnSpc>
              <a:defRPr sz="3628" b="1">
                <a:solidFill>
                  <a:schemeClr val="bg1"/>
                </a:solidFill>
              </a:defRPr>
            </a:lvl1pPr>
          </a:lstStyle>
          <a:p>
            <a:r>
              <a:rPr lang="en-US"/>
              <a:t>Employee name</a:t>
            </a:r>
          </a:p>
        </p:txBody>
      </p:sp>
      <p:sp>
        <p:nvSpPr>
          <p:cNvPr id="22" name="Text Placeholder 52"/>
          <p:cNvSpPr>
            <a:spLocks noGrp="1"/>
          </p:cNvSpPr>
          <p:nvPr>
            <p:ph type="body" sz="quarter" idx="34" hasCustomPrompt="1"/>
          </p:nvPr>
        </p:nvSpPr>
        <p:spPr>
          <a:xfrm>
            <a:off x="605396" y="2383003"/>
            <a:ext cx="3482109" cy="279151"/>
          </a:xfrm>
          <a:prstGeom prst="rect">
            <a:avLst/>
          </a:prstGeom>
        </p:spPr>
        <p:txBody>
          <a:bodyPr/>
          <a:lstStyle>
            <a:lvl1pPr marL="0" indent="0">
              <a:buNone/>
              <a:defRPr sz="1814" b="0" i="0" kern="800" spc="0" baseline="0">
                <a:solidFill>
                  <a:schemeClr val="bg1"/>
                </a:solidFill>
                <a:latin typeface="+mj-lt"/>
                <a:ea typeface="Arial" charset="0"/>
                <a:cs typeface="Arial" charset="0"/>
              </a:defRPr>
            </a:lvl1pPr>
          </a:lstStyle>
          <a:p>
            <a:pPr lvl="0"/>
            <a:r>
              <a:rPr lang="en-US"/>
              <a:t>Location</a:t>
            </a:r>
          </a:p>
        </p:txBody>
      </p:sp>
      <p:sp>
        <p:nvSpPr>
          <p:cNvPr id="15" name="Text Placeholder 8"/>
          <p:cNvSpPr>
            <a:spLocks noGrp="1"/>
          </p:cNvSpPr>
          <p:nvPr>
            <p:ph type="body" sz="quarter" idx="36" hasCustomPrompt="1"/>
          </p:nvPr>
        </p:nvSpPr>
        <p:spPr>
          <a:xfrm>
            <a:off x="4365431" y="1166325"/>
            <a:ext cx="6959826" cy="693575"/>
          </a:xfrm>
        </p:spPr>
        <p:txBody>
          <a:bodyPr/>
          <a:lstStyle>
            <a:lvl1pPr>
              <a:defRPr sz="1451" b="0">
                <a:solidFill>
                  <a:schemeClr val="bg1"/>
                </a:solidFill>
              </a:defRPr>
            </a:lvl1pPr>
            <a:lvl2pPr marL="195464" indent="-195464">
              <a:buFont typeface="Wingdings" panose="05000000000000000000" pitchFamily="2" charset="2"/>
              <a:buChar char="§"/>
              <a:defRPr lang="en-GB" sz="1451" b="0" kern="1200" cap="none" baseline="0" dirty="0">
                <a:solidFill>
                  <a:schemeClr val="bg1"/>
                </a:solidFill>
                <a:latin typeface="+mj-lt"/>
                <a:ea typeface="+mn-ea"/>
                <a:cs typeface="+mn-cs"/>
              </a:defRPr>
            </a:lvl2pPr>
            <a:lvl3pPr marL="195464" indent="-195464">
              <a:buFont typeface="Arial" panose="020B0604020202020204" pitchFamily="34" charset="0"/>
              <a:buChar char="•"/>
              <a:defRPr lang="en-US" sz="1140" b="1" kern="1200" cap="none" baseline="0" dirty="0" smtClean="0">
                <a:solidFill>
                  <a:schemeClr val="bg1"/>
                </a:solidFill>
                <a:latin typeface="+mj-lt"/>
                <a:ea typeface="+mn-ea"/>
                <a:cs typeface="+mn-cs"/>
              </a:defRPr>
            </a:lvl3pPr>
            <a:lvl4pPr marL="195464" indent="-195464">
              <a:buFont typeface="Arial" panose="020B0604020202020204" pitchFamily="34" charset="0"/>
              <a:buChar char="•"/>
              <a:defRPr lang="en-US" sz="1140" b="1" kern="1200" cap="none" baseline="0" dirty="0" smtClean="0">
                <a:solidFill>
                  <a:schemeClr val="bg1"/>
                </a:solidFill>
                <a:latin typeface="+mj-lt"/>
                <a:ea typeface="+mn-ea"/>
                <a:cs typeface="+mn-cs"/>
              </a:defRPr>
            </a:lvl4pPr>
            <a:lvl5pPr marL="195464" indent="-195464">
              <a:buFont typeface="Arial" panose="020B0604020202020204" pitchFamily="34" charset="0"/>
              <a:buChar char="•"/>
              <a:defRPr lang="en-GB" sz="1140" b="1" kern="1200" cap="none" baseline="0" dirty="0">
                <a:solidFill>
                  <a:schemeClr val="bg1"/>
                </a:solidFill>
                <a:latin typeface="+mj-lt"/>
                <a:ea typeface="+mn-ea"/>
                <a:cs typeface="+mn-cs"/>
              </a:defRPr>
            </a:lvl5pPr>
          </a:lstStyle>
          <a:p>
            <a:pPr lvl="0"/>
            <a:r>
              <a:rPr lang="en-US"/>
              <a:t>Quick facts</a:t>
            </a:r>
          </a:p>
          <a:p>
            <a:pPr lvl="1"/>
            <a:r>
              <a:rPr lang="en-US"/>
              <a:t>Pull quick facts from the alvarezandmarsal.com website</a:t>
            </a:r>
          </a:p>
        </p:txBody>
      </p:sp>
      <p:sp>
        <p:nvSpPr>
          <p:cNvPr id="3" name="Slide Number Placeholder 2">
            <a:extLst>
              <a:ext uri="{FF2B5EF4-FFF2-40B4-BE49-F238E27FC236}">
                <a16:creationId xmlns:a16="http://schemas.microsoft.com/office/drawing/2014/main" id="{3B651696-89A3-4A7B-9699-DA7514433698}"/>
              </a:ext>
            </a:extLst>
          </p:cNvPr>
          <p:cNvSpPr>
            <a:spLocks noGrp="1"/>
          </p:cNvSpPr>
          <p:nvPr>
            <p:ph type="sldNum" sz="quarter" idx="38"/>
          </p:nvPr>
        </p:nvSpPr>
        <p:spPr>
          <a:xfrm>
            <a:off x="11672447" y="6468952"/>
            <a:ext cx="414655" cy="157577"/>
          </a:xfrm>
          <a:prstGeom prst="rect">
            <a:avLst/>
          </a:prstGeom>
        </p:spPr>
        <p:txBody>
          <a:bodyPr vert="horz" lIns="0" tIns="0" rIns="0" bIns="0" rtlCol="0" anchor="t" anchorCtr="0"/>
          <a:lstStyle>
            <a:defPPr>
              <a:defRPr lang="en-US"/>
            </a:defPPr>
            <a:lvl1pPr marL="0" algn="ctr" defTabSz="945947" rtl="0" eaLnBrk="1" latinLnBrk="0" hangingPunct="1">
              <a:defRPr sz="816" kern="1200">
                <a:solidFill>
                  <a:schemeClr val="tx1"/>
                </a:solidFill>
                <a:latin typeface="+mn-lt"/>
                <a:ea typeface="+mn-ea"/>
                <a:cs typeface="+mn-cs"/>
              </a:defRPr>
            </a:lvl1pPr>
            <a:lvl2pPr marL="472974" algn="l" defTabSz="945947" rtl="0" eaLnBrk="1" latinLnBrk="0" hangingPunct="1">
              <a:defRPr sz="1904" kern="1200">
                <a:solidFill>
                  <a:schemeClr val="tx1"/>
                </a:solidFill>
                <a:latin typeface="+mn-lt"/>
                <a:ea typeface="+mn-ea"/>
                <a:cs typeface="+mn-cs"/>
              </a:defRPr>
            </a:lvl2pPr>
            <a:lvl3pPr marL="945947" algn="l" defTabSz="945947" rtl="0" eaLnBrk="1" latinLnBrk="0" hangingPunct="1">
              <a:defRPr sz="1904" kern="1200">
                <a:solidFill>
                  <a:schemeClr val="tx1"/>
                </a:solidFill>
                <a:latin typeface="+mn-lt"/>
                <a:ea typeface="+mn-ea"/>
                <a:cs typeface="+mn-cs"/>
              </a:defRPr>
            </a:lvl3pPr>
            <a:lvl4pPr marL="1418921" algn="l" defTabSz="945947" rtl="0" eaLnBrk="1" latinLnBrk="0" hangingPunct="1">
              <a:defRPr sz="1904" kern="1200">
                <a:solidFill>
                  <a:schemeClr val="tx1"/>
                </a:solidFill>
                <a:latin typeface="+mn-lt"/>
                <a:ea typeface="+mn-ea"/>
                <a:cs typeface="+mn-cs"/>
              </a:defRPr>
            </a:lvl4pPr>
            <a:lvl5pPr marL="1891895" algn="l" defTabSz="945947" rtl="0" eaLnBrk="1" latinLnBrk="0" hangingPunct="1">
              <a:defRPr sz="1904" kern="1200">
                <a:solidFill>
                  <a:schemeClr val="tx1"/>
                </a:solidFill>
                <a:latin typeface="+mn-lt"/>
                <a:ea typeface="+mn-ea"/>
                <a:cs typeface="+mn-cs"/>
              </a:defRPr>
            </a:lvl5pPr>
            <a:lvl6pPr marL="2364869" algn="l" defTabSz="945947" rtl="0" eaLnBrk="1" latinLnBrk="0" hangingPunct="1">
              <a:defRPr sz="1904" kern="1200">
                <a:solidFill>
                  <a:schemeClr val="tx1"/>
                </a:solidFill>
                <a:latin typeface="+mn-lt"/>
                <a:ea typeface="+mn-ea"/>
                <a:cs typeface="+mn-cs"/>
              </a:defRPr>
            </a:lvl6pPr>
            <a:lvl7pPr marL="2837842" algn="l" defTabSz="945947" rtl="0" eaLnBrk="1" latinLnBrk="0" hangingPunct="1">
              <a:defRPr sz="1904" kern="1200">
                <a:solidFill>
                  <a:schemeClr val="tx1"/>
                </a:solidFill>
                <a:latin typeface="+mn-lt"/>
                <a:ea typeface="+mn-ea"/>
                <a:cs typeface="+mn-cs"/>
              </a:defRPr>
            </a:lvl7pPr>
            <a:lvl8pPr marL="3310816" algn="l" defTabSz="945947" rtl="0" eaLnBrk="1" latinLnBrk="0" hangingPunct="1">
              <a:defRPr sz="1904" kern="1200">
                <a:solidFill>
                  <a:schemeClr val="tx1"/>
                </a:solidFill>
                <a:latin typeface="+mn-lt"/>
                <a:ea typeface="+mn-ea"/>
                <a:cs typeface="+mn-cs"/>
              </a:defRPr>
            </a:lvl8pPr>
            <a:lvl9pPr marL="3783790" algn="l" defTabSz="945947" rtl="0" eaLnBrk="1" latinLnBrk="0" hangingPunct="1">
              <a:defRPr sz="1904" kern="1200">
                <a:solidFill>
                  <a:schemeClr val="tx1"/>
                </a:solidFill>
                <a:latin typeface="+mn-lt"/>
                <a:ea typeface="+mn-ea"/>
                <a:cs typeface="+mn-cs"/>
              </a:defRPr>
            </a:lvl9pPr>
          </a:lstStyle>
          <a:p>
            <a:fld id="{A8709115-898A-489D-967A-713C6CEFF9F2}" type="slidenum">
              <a:rPr lang="en-US" smtClean="0"/>
              <a:pPr/>
              <a:t>‹#›</a:t>
            </a:fld>
            <a:endParaRPr lang="en-US"/>
          </a:p>
        </p:txBody>
      </p:sp>
      <p:sp>
        <p:nvSpPr>
          <p:cNvPr id="5" name="Text Placeholder 4">
            <a:extLst>
              <a:ext uri="{FF2B5EF4-FFF2-40B4-BE49-F238E27FC236}">
                <a16:creationId xmlns:a16="http://schemas.microsoft.com/office/drawing/2014/main" id="{252053B4-37CD-4BEA-80AA-09DE525F7D86}"/>
              </a:ext>
            </a:extLst>
          </p:cNvPr>
          <p:cNvSpPr>
            <a:spLocks noGrp="1"/>
          </p:cNvSpPr>
          <p:nvPr>
            <p:ph type="body" sz="quarter" idx="39" hasCustomPrompt="1"/>
          </p:nvPr>
        </p:nvSpPr>
        <p:spPr>
          <a:xfrm>
            <a:off x="605396" y="3820864"/>
            <a:ext cx="8189858" cy="1109624"/>
          </a:xfrm>
        </p:spPr>
        <p:txBody>
          <a:bodyPr/>
          <a:lstStyle>
            <a:lvl3pPr>
              <a:defRPr spc="0" baseline="0"/>
            </a:lvl3pPr>
          </a:lstStyle>
          <a:p>
            <a:pPr lvl="0"/>
            <a:r>
              <a:rPr lang="en-US"/>
              <a:t>Hold Alt + Shift Right/Left Arrows to adjust the text level</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802394469"/>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Long bio with photo">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2C2D9A11-760A-680C-6A94-8A970005134C}"/>
              </a:ext>
            </a:extLst>
          </p:cNvPr>
          <p:cNvGraphicFramePr>
            <a:graphicFrameLocks noChangeAspect="1"/>
          </p:cNvGraphicFramePr>
          <p:nvPr userDrawn="1">
            <p:custDataLst>
              <p:tags r:id="rId1"/>
            </p:custDataLst>
            <p:extLst>
              <p:ext uri="{D42A27DB-BD31-4B8C-83A1-F6EECF244321}">
                <p14:modId xmlns:p14="http://schemas.microsoft.com/office/powerpoint/2010/main" val="1818510539"/>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5" name="think-cell data - do not delete" hidden="1">
                        <a:extLst>
                          <a:ext uri="{FF2B5EF4-FFF2-40B4-BE49-F238E27FC236}">
                            <a16:creationId xmlns:a16="http://schemas.microsoft.com/office/drawing/2014/main" id="{2C2D9A11-760A-680C-6A94-8A970005134C}"/>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7" name="Title 6"/>
          <p:cNvSpPr>
            <a:spLocks noGrp="1"/>
          </p:cNvSpPr>
          <p:nvPr>
            <p:ph type="title"/>
          </p:nvPr>
        </p:nvSpPr>
        <p:spPr>
          <a:xfrm>
            <a:off x="580229" y="914305"/>
            <a:ext cx="10924337" cy="816394"/>
          </a:xfrm>
        </p:spPr>
        <p:txBody>
          <a:bodyPr vert="horz"/>
          <a:lstStyle/>
          <a:p>
            <a:r>
              <a:rPr lang="en-US"/>
              <a:t>Click to edit Master title style</a:t>
            </a:r>
          </a:p>
        </p:txBody>
      </p:sp>
      <p:sp>
        <p:nvSpPr>
          <p:cNvPr id="9" name="Text Placeholder 8"/>
          <p:cNvSpPr>
            <a:spLocks noGrp="1"/>
          </p:cNvSpPr>
          <p:nvPr>
            <p:ph type="body" sz="quarter" idx="10" hasCustomPrompt="1"/>
          </p:nvPr>
        </p:nvSpPr>
        <p:spPr>
          <a:xfrm>
            <a:off x="615677" y="1959635"/>
            <a:ext cx="6793396" cy="1363186"/>
          </a:xfrm>
        </p:spPr>
        <p:txBody>
          <a:bodyPr/>
          <a:lstStyle>
            <a:lvl1pPr>
              <a:spcAft>
                <a:spcPts val="544"/>
              </a:spcAft>
              <a:defRPr/>
            </a:lvl1pPr>
            <a:lvl3pPr>
              <a:spcAft>
                <a:spcPts val="544"/>
              </a:spcAft>
              <a:defRPr spc="0" baseline="0"/>
            </a:lvl3pPr>
            <a:lvl4pPr>
              <a:spcAft>
                <a:spcPts val="544"/>
              </a:spcAft>
              <a:defRPr baseline="0"/>
            </a:lvl4pPr>
            <a:lvl5pPr>
              <a:spcAft>
                <a:spcPts val="544"/>
              </a:spcAft>
              <a:defRPr baseline="0"/>
            </a:lvl5pPr>
          </a:lstStyle>
          <a:p>
            <a:pPr lvl="0"/>
            <a:r>
              <a:rPr lang="en-US"/>
              <a:t>Hold Alt + Shift Right/Left Arrows to adjust the text level</a:t>
            </a:r>
          </a:p>
          <a:p>
            <a:pPr lvl="1"/>
            <a:r>
              <a:rPr lang="en-US"/>
              <a:t>Second level</a:t>
            </a:r>
          </a:p>
          <a:p>
            <a:pPr lvl="2"/>
            <a:r>
              <a:rPr lang="en-US"/>
              <a:t>Third level</a:t>
            </a:r>
          </a:p>
          <a:p>
            <a:pPr lvl="3"/>
            <a:r>
              <a:rPr lang="en-US"/>
              <a:t>Fourth level</a:t>
            </a:r>
          </a:p>
          <a:p>
            <a:pPr lvl="4"/>
            <a:r>
              <a:rPr lang="en-US"/>
              <a:t>Fifth level</a:t>
            </a:r>
          </a:p>
        </p:txBody>
      </p:sp>
      <p:sp>
        <p:nvSpPr>
          <p:cNvPr id="6" name="Text Placeholder 5"/>
          <p:cNvSpPr>
            <a:spLocks noGrp="1"/>
          </p:cNvSpPr>
          <p:nvPr>
            <p:ph type="body" sz="quarter" idx="36" hasCustomPrompt="1"/>
          </p:nvPr>
        </p:nvSpPr>
        <p:spPr>
          <a:xfrm>
            <a:off x="7557751" y="5225504"/>
            <a:ext cx="3948918" cy="326517"/>
          </a:xfrm>
          <a:solidFill>
            <a:schemeClr val="accent3"/>
          </a:solidFill>
        </p:spPr>
        <p:txBody>
          <a:bodyPr lIns="36000" tIns="36000" rIns="36000" bIns="36000" anchor="ctr" anchorCtr="1">
            <a:noAutofit/>
          </a:bodyPr>
          <a:lstStyle>
            <a:lvl1pPr marL="0" indent="0" algn="ctr">
              <a:buFont typeface="Arial" panose="020B0604020202020204" pitchFamily="34" charset="0"/>
              <a:buNone/>
              <a:tabLst/>
              <a:defRPr sz="1270" b="1" cap="none">
                <a:solidFill>
                  <a:schemeClr val="bg1"/>
                </a:solidFill>
                <a:latin typeface="+mn-lt"/>
              </a:defRPr>
            </a:lvl1pPr>
            <a:lvl2pPr marL="0" indent="0" algn="ctr">
              <a:buFont typeface="Arial" panose="020B0604020202020204" pitchFamily="34" charset="0"/>
              <a:buNone/>
              <a:tabLst/>
              <a:defRPr sz="1140" b="1" cap="none">
                <a:solidFill>
                  <a:schemeClr val="bg1"/>
                </a:solidFill>
                <a:latin typeface="+mn-lt"/>
              </a:defRPr>
            </a:lvl2pPr>
            <a:lvl3pPr marL="0" indent="0" algn="ctr">
              <a:buFont typeface="Arial" panose="020B0604020202020204" pitchFamily="34" charset="0"/>
              <a:buNone/>
              <a:tabLst/>
              <a:defRPr sz="1140" b="1" cap="none">
                <a:solidFill>
                  <a:schemeClr val="bg1"/>
                </a:solidFill>
                <a:latin typeface="+mn-lt"/>
              </a:defRPr>
            </a:lvl3pPr>
            <a:lvl4pPr marL="0" indent="0" algn="ctr">
              <a:buNone/>
              <a:tabLst/>
              <a:defRPr sz="1140" b="1" cap="none">
                <a:solidFill>
                  <a:schemeClr val="bg1"/>
                </a:solidFill>
                <a:latin typeface="+mn-lt"/>
              </a:defRPr>
            </a:lvl4pPr>
            <a:lvl5pPr marL="0" indent="0" algn="ctr">
              <a:buNone/>
              <a:tabLst/>
              <a:defRPr sz="1140" b="1" cap="none">
                <a:solidFill>
                  <a:schemeClr val="bg1"/>
                </a:solidFill>
                <a:latin typeface="+mn-lt"/>
              </a:defRPr>
            </a:lvl5pPr>
          </a:lstStyle>
          <a:p>
            <a:pPr lvl="0"/>
            <a:r>
              <a:rPr lang="en-US"/>
              <a:t>employee@alvarezandmarsal.com</a:t>
            </a:r>
          </a:p>
        </p:txBody>
      </p:sp>
      <p:sp>
        <p:nvSpPr>
          <p:cNvPr id="10" name="Picture Placeholder 8">
            <a:extLst>
              <a:ext uri="{FF2B5EF4-FFF2-40B4-BE49-F238E27FC236}">
                <a16:creationId xmlns:a16="http://schemas.microsoft.com/office/drawing/2014/main" id="{545E886C-E650-4CD3-B73D-FE34257D9D97}"/>
              </a:ext>
            </a:extLst>
          </p:cNvPr>
          <p:cNvSpPr>
            <a:spLocks noGrp="1"/>
          </p:cNvSpPr>
          <p:nvPr>
            <p:ph type="pic" sz="quarter" idx="37" hasCustomPrompt="1"/>
          </p:nvPr>
        </p:nvSpPr>
        <p:spPr>
          <a:xfrm>
            <a:off x="7557053" y="1959635"/>
            <a:ext cx="3947513" cy="3258948"/>
          </a:xfrm>
          <a:solidFill>
            <a:srgbClr val="D9D9D9"/>
          </a:solidFill>
        </p:spPr>
        <p:txBody>
          <a:bodyPr lIns="72000" tIns="72000" rIns="72000" bIns="72000">
            <a:noAutofit/>
          </a:bodyPr>
          <a:lstStyle>
            <a:lvl1pPr algn="ctr">
              <a:defRPr sz="1451" b="1">
                <a:solidFill>
                  <a:schemeClr val="tx1"/>
                </a:solidFill>
              </a:defRPr>
            </a:lvl1pPr>
          </a:lstStyle>
          <a:p>
            <a:r>
              <a:rPr lang="en-US"/>
              <a:t>CLICK TO INSERT PICTURE</a:t>
            </a:r>
          </a:p>
        </p:txBody>
      </p:sp>
      <p:sp>
        <p:nvSpPr>
          <p:cNvPr id="3" name="Slide Number Placeholder 2">
            <a:extLst>
              <a:ext uri="{FF2B5EF4-FFF2-40B4-BE49-F238E27FC236}">
                <a16:creationId xmlns:a16="http://schemas.microsoft.com/office/drawing/2014/main" id="{B7ADE10A-7C78-46E0-9C71-37DA58BB35B1}"/>
              </a:ext>
            </a:extLst>
          </p:cNvPr>
          <p:cNvSpPr>
            <a:spLocks noGrp="1"/>
          </p:cNvSpPr>
          <p:nvPr>
            <p:ph type="sldNum" sz="quarter" idx="39"/>
          </p:nvPr>
        </p:nvSpPr>
        <p:spPr>
          <a:xfrm>
            <a:off x="11672447" y="6468952"/>
            <a:ext cx="414655" cy="157577"/>
          </a:xfrm>
          <a:prstGeom prst="rect">
            <a:avLst/>
          </a:prstGeom>
        </p:spPr>
        <p:txBody>
          <a:bodyPr vert="horz" lIns="0" tIns="0" rIns="0" bIns="0" rtlCol="0" anchor="t" anchorCtr="0"/>
          <a:lstStyle>
            <a:defPPr>
              <a:defRPr lang="en-US"/>
            </a:defPPr>
            <a:lvl1pPr marL="0" algn="ctr" defTabSz="945947" rtl="0" eaLnBrk="1" latinLnBrk="0" hangingPunct="1">
              <a:defRPr sz="816" kern="1200">
                <a:solidFill>
                  <a:schemeClr val="tx1"/>
                </a:solidFill>
                <a:latin typeface="+mn-lt"/>
                <a:ea typeface="+mn-ea"/>
                <a:cs typeface="+mn-cs"/>
              </a:defRPr>
            </a:lvl1pPr>
            <a:lvl2pPr marL="472974" algn="l" defTabSz="945947" rtl="0" eaLnBrk="1" latinLnBrk="0" hangingPunct="1">
              <a:defRPr sz="1904" kern="1200">
                <a:solidFill>
                  <a:schemeClr val="tx1"/>
                </a:solidFill>
                <a:latin typeface="+mn-lt"/>
                <a:ea typeface="+mn-ea"/>
                <a:cs typeface="+mn-cs"/>
              </a:defRPr>
            </a:lvl2pPr>
            <a:lvl3pPr marL="945947" algn="l" defTabSz="945947" rtl="0" eaLnBrk="1" latinLnBrk="0" hangingPunct="1">
              <a:defRPr sz="1904" kern="1200">
                <a:solidFill>
                  <a:schemeClr val="tx1"/>
                </a:solidFill>
                <a:latin typeface="+mn-lt"/>
                <a:ea typeface="+mn-ea"/>
                <a:cs typeface="+mn-cs"/>
              </a:defRPr>
            </a:lvl3pPr>
            <a:lvl4pPr marL="1418921" algn="l" defTabSz="945947" rtl="0" eaLnBrk="1" latinLnBrk="0" hangingPunct="1">
              <a:defRPr sz="1904" kern="1200">
                <a:solidFill>
                  <a:schemeClr val="tx1"/>
                </a:solidFill>
                <a:latin typeface="+mn-lt"/>
                <a:ea typeface="+mn-ea"/>
                <a:cs typeface="+mn-cs"/>
              </a:defRPr>
            </a:lvl4pPr>
            <a:lvl5pPr marL="1891895" algn="l" defTabSz="945947" rtl="0" eaLnBrk="1" latinLnBrk="0" hangingPunct="1">
              <a:defRPr sz="1904" kern="1200">
                <a:solidFill>
                  <a:schemeClr val="tx1"/>
                </a:solidFill>
                <a:latin typeface="+mn-lt"/>
                <a:ea typeface="+mn-ea"/>
                <a:cs typeface="+mn-cs"/>
              </a:defRPr>
            </a:lvl5pPr>
            <a:lvl6pPr marL="2364869" algn="l" defTabSz="945947" rtl="0" eaLnBrk="1" latinLnBrk="0" hangingPunct="1">
              <a:defRPr sz="1904" kern="1200">
                <a:solidFill>
                  <a:schemeClr val="tx1"/>
                </a:solidFill>
                <a:latin typeface="+mn-lt"/>
                <a:ea typeface="+mn-ea"/>
                <a:cs typeface="+mn-cs"/>
              </a:defRPr>
            </a:lvl6pPr>
            <a:lvl7pPr marL="2837842" algn="l" defTabSz="945947" rtl="0" eaLnBrk="1" latinLnBrk="0" hangingPunct="1">
              <a:defRPr sz="1904" kern="1200">
                <a:solidFill>
                  <a:schemeClr val="tx1"/>
                </a:solidFill>
                <a:latin typeface="+mn-lt"/>
                <a:ea typeface="+mn-ea"/>
                <a:cs typeface="+mn-cs"/>
              </a:defRPr>
            </a:lvl7pPr>
            <a:lvl8pPr marL="3310816" algn="l" defTabSz="945947" rtl="0" eaLnBrk="1" latinLnBrk="0" hangingPunct="1">
              <a:defRPr sz="1904" kern="1200">
                <a:solidFill>
                  <a:schemeClr val="tx1"/>
                </a:solidFill>
                <a:latin typeface="+mn-lt"/>
                <a:ea typeface="+mn-ea"/>
                <a:cs typeface="+mn-cs"/>
              </a:defRPr>
            </a:lvl8pPr>
            <a:lvl9pPr marL="3783790" algn="l" defTabSz="945947" rtl="0" eaLnBrk="1" latinLnBrk="0" hangingPunct="1">
              <a:defRPr sz="1904" kern="1200">
                <a:solidFill>
                  <a:schemeClr val="tx1"/>
                </a:solidFill>
                <a:latin typeface="+mn-lt"/>
                <a:ea typeface="+mn-ea"/>
                <a:cs typeface="+mn-cs"/>
              </a:defRPr>
            </a:lvl9pPr>
          </a:lstStyle>
          <a:p>
            <a:fld id="{A8709115-898A-489D-967A-713C6CEFF9F2}" type="slidenum">
              <a:rPr lang="en-US" smtClean="0"/>
              <a:pPr/>
              <a:t>‹#›</a:t>
            </a:fld>
            <a:endParaRPr lang="en-US"/>
          </a:p>
        </p:txBody>
      </p:sp>
      <p:sp>
        <p:nvSpPr>
          <p:cNvPr id="11" name="Text Placeholder 2">
            <a:extLst>
              <a:ext uri="{FF2B5EF4-FFF2-40B4-BE49-F238E27FC236}">
                <a16:creationId xmlns:a16="http://schemas.microsoft.com/office/drawing/2014/main" id="{9926E49C-B3AD-4D49-8221-ABDD9BD5C045}"/>
              </a:ext>
            </a:extLst>
          </p:cNvPr>
          <p:cNvSpPr>
            <a:spLocks noGrp="1"/>
          </p:cNvSpPr>
          <p:nvPr>
            <p:ph type="body" sz="quarter" idx="40" hasCustomPrompt="1"/>
          </p:nvPr>
        </p:nvSpPr>
        <p:spPr>
          <a:xfrm>
            <a:off x="7557750" y="5615195"/>
            <a:ext cx="3947513" cy="334981"/>
          </a:xfrm>
        </p:spPr>
        <p:txBody>
          <a:bodyPr/>
          <a:lstStyle>
            <a:lvl1pPr algn="ctr">
              <a:spcAft>
                <a:spcPts val="0"/>
              </a:spcAft>
              <a:defRPr lang="en-US" sz="726" b="1" kern="1200" cap="none" baseline="0" dirty="0" smtClean="0">
                <a:solidFill>
                  <a:schemeClr val="accent3"/>
                </a:solidFill>
                <a:latin typeface="+mn-lt"/>
                <a:ea typeface="+mn-ea"/>
                <a:cs typeface="+mn-cs"/>
              </a:defRPr>
            </a:lvl1pPr>
            <a:lvl2pPr>
              <a:defRPr lang="en-US" sz="664" b="1" kern="1200" cap="none" baseline="0" dirty="0" smtClean="0">
                <a:solidFill>
                  <a:schemeClr val="accent3"/>
                </a:solidFill>
                <a:latin typeface="+mn-lt"/>
                <a:ea typeface="+mn-ea"/>
                <a:cs typeface="+mn-cs"/>
              </a:defRPr>
            </a:lvl2pPr>
            <a:lvl3pPr algn="ctr">
              <a:spcAft>
                <a:spcPts val="0"/>
              </a:spcAft>
              <a:defRPr lang="en-US" sz="726" b="0" kern="1200" cap="none" baseline="0" dirty="0" smtClean="0">
                <a:solidFill>
                  <a:schemeClr val="accent3"/>
                </a:solidFill>
                <a:latin typeface="+mn-lt"/>
                <a:ea typeface="+mn-ea"/>
                <a:cs typeface="+mn-cs"/>
              </a:defRPr>
            </a:lvl3pPr>
            <a:lvl4pPr>
              <a:defRPr lang="en-US" sz="664" b="1" kern="1200" cap="none" baseline="0" dirty="0" smtClean="0">
                <a:solidFill>
                  <a:schemeClr val="accent3"/>
                </a:solidFill>
                <a:latin typeface="+mn-lt"/>
                <a:ea typeface="+mn-ea"/>
                <a:cs typeface="+mn-cs"/>
              </a:defRPr>
            </a:lvl4pPr>
            <a:lvl5pPr>
              <a:defRPr lang="en-GB" sz="664" b="1" kern="1200" cap="none" baseline="0" dirty="0">
                <a:solidFill>
                  <a:schemeClr val="accent3"/>
                </a:solidFill>
                <a:latin typeface="+mn-lt"/>
                <a:ea typeface="+mn-ea"/>
                <a:cs typeface="+mn-cs"/>
              </a:defRPr>
            </a:lvl5pPr>
          </a:lstStyle>
          <a:p>
            <a:pPr lvl="0"/>
            <a:r>
              <a:rPr lang="en-US"/>
              <a:t>Contact Details</a:t>
            </a:r>
          </a:p>
          <a:p>
            <a:pPr lvl="2"/>
            <a:r>
              <a:rPr lang="en-GB"/>
              <a:t>mobile:</a:t>
            </a:r>
          </a:p>
          <a:p>
            <a:pPr lvl="2"/>
            <a:r>
              <a:rPr lang="en-GB"/>
              <a:t>email:</a:t>
            </a:r>
            <a:endParaRPr lang="en-US"/>
          </a:p>
        </p:txBody>
      </p:sp>
    </p:spTree>
    <p:extLst>
      <p:ext uri="{BB962C8B-B14F-4D97-AF65-F5344CB8AC3E}">
        <p14:creationId xmlns:p14="http://schemas.microsoft.com/office/powerpoint/2010/main" val="4064038197"/>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Case studies multiple/digest">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4E40BD84-C43F-E74E-F9F9-867BF3DB80DB}"/>
              </a:ext>
            </a:extLst>
          </p:cNvPr>
          <p:cNvGraphicFramePr>
            <a:graphicFrameLocks noChangeAspect="1"/>
          </p:cNvGraphicFramePr>
          <p:nvPr userDrawn="1">
            <p:custDataLst>
              <p:tags r:id="rId1"/>
            </p:custDataLst>
            <p:extLst>
              <p:ext uri="{D42A27DB-BD31-4B8C-83A1-F6EECF244321}">
                <p14:modId xmlns:p14="http://schemas.microsoft.com/office/powerpoint/2010/main" val="3854242022"/>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5" name="think-cell data - do not delete" hidden="1">
                        <a:extLst>
                          <a:ext uri="{FF2B5EF4-FFF2-40B4-BE49-F238E27FC236}">
                            <a16:creationId xmlns:a16="http://schemas.microsoft.com/office/drawing/2014/main" id="{4E40BD84-C43F-E74E-F9F9-867BF3DB80DB}"/>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7" name="Title 6"/>
          <p:cNvSpPr>
            <a:spLocks noGrp="1"/>
          </p:cNvSpPr>
          <p:nvPr>
            <p:ph type="title"/>
          </p:nvPr>
        </p:nvSpPr>
        <p:spPr>
          <a:xfrm>
            <a:off x="580229" y="914304"/>
            <a:ext cx="10926439" cy="816394"/>
          </a:xfrm>
        </p:spPr>
        <p:txBody>
          <a:bodyPr vert="horz" lIns="0" tIns="0" rIns="0" bIns="0" rtlCol="0" anchor="t" anchorCtr="0">
            <a:noAutofit/>
          </a:bodyPr>
          <a:lstStyle>
            <a:lvl1pPr>
              <a:defRPr lang="en-US"/>
            </a:lvl1pPr>
          </a:lstStyle>
          <a:p>
            <a:pPr lvl="0"/>
            <a:r>
              <a:rPr lang="en-US"/>
              <a:t>Click to edit Master title style</a:t>
            </a:r>
          </a:p>
        </p:txBody>
      </p:sp>
      <p:sp>
        <p:nvSpPr>
          <p:cNvPr id="20" name="Text Placeholder 8"/>
          <p:cNvSpPr>
            <a:spLocks noGrp="1"/>
          </p:cNvSpPr>
          <p:nvPr>
            <p:ph type="body" sz="quarter" idx="52" hasCustomPrompt="1"/>
          </p:nvPr>
        </p:nvSpPr>
        <p:spPr>
          <a:xfrm>
            <a:off x="605396" y="4226490"/>
            <a:ext cx="2524477" cy="502471"/>
          </a:xfrm>
        </p:spPr>
        <p:txBody>
          <a:bodyPr anchor="t"/>
          <a:lstStyle>
            <a:lvl1pPr algn="ctr">
              <a:spcAft>
                <a:spcPts val="228"/>
              </a:spcAft>
              <a:defRPr sz="1632" b="0" cap="all" baseline="0">
                <a:solidFill>
                  <a:schemeClr val="accent3"/>
                </a:solidFill>
              </a:defRPr>
            </a:lvl1pPr>
            <a:lvl2pPr algn="ctr">
              <a:spcAft>
                <a:spcPts val="228"/>
              </a:spcAft>
              <a:defRPr sz="1140" b="0">
                <a:solidFill>
                  <a:schemeClr val="tx1"/>
                </a:solidFill>
              </a:defRPr>
            </a:lvl2pPr>
          </a:lstStyle>
          <a:p>
            <a:pPr lvl="0"/>
            <a:r>
              <a:rPr lang="en-US"/>
              <a:t>Client </a:t>
            </a:r>
            <a:br>
              <a:rPr lang="en-US"/>
            </a:br>
            <a:r>
              <a:rPr lang="en-US"/>
              <a:t>name</a:t>
            </a:r>
          </a:p>
        </p:txBody>
      </p:sp>
      <p:sp>
        <p:nvSpPr>
          <p:cNvPr id="21" name="Text Placeholder 8"/>
          <p:cNvSpPr>
            <a:spLocks noGrp="1"/>
          </p:cNvSpPr>
          <p:nvPr>
            <p:ph type="body" sz="quarter" idx="53" hasCustomPrompt="1"/>
          </p:nvPr>
        </p:nvSpPr>
        <p:spPr>
          <a:xfrm>
            <a:off x="605396" y="4842939"/>
            <a:ext cx="2524477" cy="390811"/>
          </a:xfrm>
        </p:spPr>
        <p:txBody>
          <a:bodyPr/>
          <a:lstStyle>
            <a:lvl1pPr marL="0" indent="0" algn="ctr">
              <a:spcAft>
                <a:spcPts val="684"/>
              </a:spcAft>
              <a:buFont typeface="Arial" panose="020B0604020202020204" pitchFamily="34" charset="0"/>
              <a:buNone/>
              <a:defRPr sz="1270" b="0" cap="none">
                <a:solidFill>
                  <a:schemeClr val="tx1"/>
                </a:solidFill>
                <a:latin typeface="+mn-lt"/>
              </a:defRPr>
            </a:lvl1pPr>
            <a:lvl2pPr marL="0" indent="0" algn="ctr">
              <a:spcAft>
                <a:spcPts val="684"/>
              </a:spcAft>
              <a:buFont typeface="Arial" panose="020B0604020202020204" pitchFamily="34" charset="0"/>
              <a:buNone/>
              <a:defRPr sz="1140" b="0" cap="none">
                <a:solidFill>
                  <a:schemeClr val="tx1"/>
                </a:solidFill>
                <a:latin typeface="+mn-lt"/>
              </a:defRPr>
            </a:lvl2pPr>
            <a:lvl3pPr marL="0" indent="0" algn="ctr">
              <a:spcAft>
                <a:spcPts val="684"/>
              </a:spcAft>
              <a:buFont typeface="Arial" panose="020B0604020202020204" pitchFamily="34" charset="0"/>
              <a:buNone/>
              <a:defRPr sz="1140" b="0" cap="none">
                <a:solidFill>
                  <a:schemeClr val="tx1"/>
                </a:solidFill>
                <a:latin typeface="+mn-lt"/>
              </a:defRPr>
            </a:lvl3pPr>
            <a:lvl4pPr marL="0" indent="0" algn="ctr">
              <a:spcAft>
                <a:spcPts val="684"/>
              </a:spcAft>
              <a:buNone/>
              <a:defRPr b="0" cap="none">
                <a:solidFill>
                  <a:schemeClr val="tx1"/>
                </a:solidFill>
              </a:defRPr>
            </a:lvl4pPr>
            <a:lvl5pPr marL="0" indent="0" algn="ctr">
              <a:spcAft>
                <a:spcPts val="684"/>
              </a:spcAft>
              <a:buNone/>
              <a:defRPr b="0" cap="none">
                <a:solidFill>
                  <a:schemeClr val="tx1"/>
                </a:solidFill>
              </a:defRPr>
            </a:lvl5pPr>
          </a:lstStyle>
          <a:p>
            <a:pPr lvl="0"/>
            <a:r>
              <a:rPr lang="en-US"/>
              <a:t>30-40 word short description of experience goes here</a:t>
            </a:r>
          </a:p>
        </p:txBody>
      </p:sp>
      <p:sp>
        <p:nvSpPr>
          <p:cNvPr id="29" name="Text Placeholder 8"/>
          <p:cNvSpPr>
            <a:spLocks noGrp="1"/>
          </p:cNvSpPr>
          <p:nvPr>
            <p:ph type="body" sz="quarter" idx="54" hasCustomPrompt="1"/>
          </p:nvPr>
        </p:nvSpPr>
        <p:spPr>
          <a:xfrm>
            <a:off x="3397661" y="4842939"/>
            <a:ext cx="2524477" cy="390811"/>
          </a:xfrm>
        </p:spPr>
        <p:txBody>
          <a:bodyPr/>
          <a:lstStyle>
            <a:lvl1pPr marL="0" indent="0" algn="ctr">
              <a:spcAft>
                <a:spcPts val="684"/>
              </a:spcAft>
              <a:buFont typeface="Arial" panose="020B0604020202020204" pitchFamily="34" charset="0"/>
              <a:buNone/>
              <a:defRPr sz="1270" b="0" cap="none">
                <a:solidFill>
                  <a:schemeClr val="tx1"/>
                </a:solidFill>
                <a:latin typeface="+mn-lt"/>
              </a:defRPr>
            </a:lvl1pPr>
            <a:lvl2pPr marL="0" indent="0" algn="ctr">
              <a:spcAft>
                <a:spcPts val="684"/>
              </a:spcAft>
              <a:buFont typeface="Arial" panose="020B0604020202020204" pitchFamily="34" charset="0"/>
              <a:buNone/>
              <a:defRPr sz="1140" b="0" cap="none">
                <a:solidFill>
                  <a:schemeClr val="tx1"/>
                </a:solidFill>
                <a:latin typeface="+mn-lt"/>
              </a:defRPr>
            </a:lvl2pPr>
            <a:lvl3pPr marL="0" indent="0" algn="ctr">
              <a:spcAft>
                <a:spcPts val="684"/>
              </a:spcAft>
              <a:buFont typeface="Arial" panose="020B0604020202020204" pitchFamily="34" charset="0"/>
              <a:buNone/>
              <a:defRPr sz="1140" b="0" cap="none">
                <a:solidFill>
                  <a:schemeClr val="tx1"/>
                </a:solidFill>
                <a:latin typeface="+mn-lt"/>
              </a:defRPr>
            </a:lvl3pPr>
            <a:lvl4pPr marL="0" indent="0" algn="ctr">
              <a:spcAft>
                <a:spcPts val="684"/>
              </a:spcAft>
              <a:buNone/>
              <a:defRPr b="0" cap="none">
                <a:solidFill>
                  <a:schemeClr val="tx1"/>
                </a:solidFill>
              </a:defRPr>
            </a:lvl4pPr>
            <a:lvl5pPr marL="0" indent="0" algn="ctr">
              <a:spcAft>
                <a:spcPts val="684"/>
              </a:spcAft>
              <a:buNone/>
              <a:defRPr b="0" cap="none">
                <a:solidFill>
                  <a:schemeClr val="tx1"/>
                </a:solidFill>
              </a:defRPr>
            </a:lvl5pPr>
          </a:lstStyle>
          <a:p>
            <a:pPr lvl="0"/>
            <a:r>
              <a:rPr lang="en-US"/>
              <a:t>30-40 word short description of experience goes here</a:t>
            </a:r>
          </a:p>
        </p:txBody>
      </p:sp>
      <p:sp>
        <p:nvSpPr>
          <p:cNvPr id="30" name="Text Placeholder 8"/>
          <p:cNvSpPr>
            <a:spLocks noGrp="1"/>
          </p:cNvSpPr>
          <p:nvPr>
            <p:ph type="body" sz="quarter" idx="55" hasCustomPrompt="1"/>
          </p:nvPr>
        </p:nvSpPr>
        <p:spPr>
          <a:xfrm>
            <a:off x="6189926" y="4842939"/>
            <a:ext cx="2524477" cy="390811"/>
          </a:xfrm>
        </p:spPr>
        <p:txBody>
          <a:bodyPr/>
          <a:lstStyle>
            <a:lvl1pPr marL="0" indent="0" algn="ctr">
              <a:spcAft>
                <a:spcPts val="684"/>
              </a:spcAft>
              <a:buFont typeface="Arial" panose="020B0604020202020204" pitchFamily="34" charset="0"/>
              <a:buNone/>
              <a:defRPr sz="1270" b="0" cap="none">
                <a:solidFill>
                  <a:schemeClr val="tx1"/>
                </a:solidFill>
                <a:latin typeface="+mn-lt"/>
              </a:defRPr>
            </a:lvl1pPr>
            <a:lvl2pPr marL="0" indent="0" algn="ctr">
              <a:spcAft>
                <a:spcPts val="684"/>
              </a:spcAft>
              <a:buFont typeface="Arial" panose="020B0604020202020204" pitchFamily="34" charset="0"/>
              <a:buNone/>
              <a:defRPr sz="1140" b="0" cap="none">
                <a:solidFill>
                  <a:schemeClr val="tx1"/>
                </a:solidFill>
                <a:latin typeface="+mn-lt"/>
              </a:defRPr>
            </a:lvl2pPr>
            <a:lvl3pPr marL="0" indent="0" algn="ctr">
              <a:spcAft>
                <a:spcPts val="684"/>
              </a:spcAft>
              <a:buFont typeface="Arial" panose="020B0604020202020204" pitchFamily="34" charset="0"/>
              <a:buNone/>
              <a:defRPr sz="1140" b="0" cap="none">
                <a:solidFill>
                  <a:schemeClr val="tx1"/>
                </a:solidFill>
                <a:latin typeface="+mn-lt"/>
              </a:defRPr>
            </a:lvl3pPr>
            <a:lvl4pPr marL="0" indent="0" algn="ctr">
              <a:spcAft>
                <a:spcPts val="684"/>
              </a:spcAft>
              <a:buNone/>
              <a:defRPr b="0" cap="none">
                <a:solidFill>
                  <a:schemeClr val="tx1"/>
                </a:solidFill>
              </a:defRPr>
            </a:lvl4pPr>
            <a:lvl5pPr marL="0" indent="0" algn="ctr">
              <a:spcAft>
                <a:spcPts val="684"/>
              </a:spcAft>
              <a:buNone/>
              <a:defRPr b="0" cap="none">
                <a:solidFill>
                  <a:schemeClr val="tx1"/>
                </a:solidFill>
              </a:defRPr>
            </a:lvl5pPr>
          </a:lstStyle>
          <a:p>
            <a:pPr lvl="0"/>
            <a:r>
              <a:rPr lang="en-US"/>
              <a:t>30-40 word short description of experience goes here</a:t>
            </a:r>
          </a:p>
        </p:txBody>
      </p:sp>
      <p:sp>
        <p:nvSpPr>
          <p:cNvPr id="31" name="Text Placeholder 8"/>
          <p:cNvSpPr>
            <a:spLocks noGrp="1"/>
          </p:cNvSpPr>
          <p:nvPr>
            <p:ph type="body" sz="quarter" idx="56" hasCustomPrompt="1"/>
          </p:nvPr>
        </p:nvSpPr>
        <p:spPr>
          <a:xfrm>
            <a:off x="8982191" y="4842939"/>
            <a:ext cx="2524477" cy="390811"/>
          </a:xfrm>
        </p:spPr>
        <p:txBody>
          <a:bodyPr/>
          <a:lstStyle>
            <a:lvl1pPr marL="0" indent="0" algn="ctr">
              <a:spcAft>
                <a:spcPts val="684"/>
              </a:spcAft>
              <a:buFont typeface="Arial" panose="020B0604020202020204" pitchFamily="34" charset="0"/>
              <a:buNone/>
              <a:defRPr sz="1270" b="0" cap="none">
                <a:solidFill>
                  <a:schemeClr val="tx1"/>
                </a:solidFill>
                <a:latin typeface="+mn-lt"/>
              </a:defRPr>
            </a:lvl1pPr>
            <a:lvl2pPr marL="0" indent="0" algn="ctr">
              <a:spcAft>
                <a:spcPts val="684"/>
              </a:spcAft>
              <a:buFont typeface="Arial" panose="020B0604020202020204" pitchFamily="34" charset="0"/>
              <a:buNone/>
              <a:defRPr sz="1140" b="0" cap="none">
                <a:solidFill>
                  <a:schemeClr val="tx1"/>
                </a:solidFill>
                <a:latin typeface="+mn-lt"/>
              </a:defRPr>
            </a:lvl2pPr>
            <a:lvl3pPr marL="0" indent="0" algn="ctr">
              <a:spcAft>
                <a:spcPts val="684"/>
              </a:spcAft>
              <a:buFont typeface="Arial" panose="020B0604020202020204" pitchFamily="34" charset="0"/>
              <a:buNone/>
              <a:defRPr sz="1140" b="0" cap="none">
                <a:solidFill>
                  <a:schemeClr val="tx1"/>
                </a:solidFill>
                <a:latin typeface="+mn-lt"/>
              </a:defRPr>
            </a:lvl3pPr>
            <a:lvl4pPr marL="0" indent="0" algn="ctr">
              <a:spcAft>
                <a:spcPts val="684"/>
              </a:spcAft>
              <a:buNone/>
              <a:defRPr b="0" cap="none">
                <a:solidFill>
                  <a:schemeClr val="tx1"/>
                </a:solidFill>
              </a:defRPr>
            </a:lvl4pPr>
            <a:lvl5pPr marL="0" indent="0" algn="ctr">
              <a:spcAft>
                <a:spcPts val="684"/>
              </a:spcAft>
              <a:buNone/>
              <a:defRPr b="0" cap="none">
                <a:solidFill>
                  <a:schemeClr val="tx1"/>
                </a:solidFill>
              </a:defRPr>
            </a:lvl5pPr>
          </a:lstStyle>
          <a:p>
            <a:pPr lvl="0"/>
            <a:r>
              <a:rPr lang="en-US"/>
              <a:t>30-40 word short description of experience goes here</a:t>
            </a:r>
          </a:p>
        </p:txBody>
      </p:sp>
      <p:sp>
        <p:nvSpPr>
          <p:cNvPr id="32" name="Text Placeholder 8"/>
          <p:cNvSpPr>
            <a:spLocks noGrp="1"/>
          </p:cNvSpPr>
          <p:nvPr>
            <p:ph type="body" sz="quarter" idx="57" hasCustomPrompt="1"/>
          </p:nvPr>
        </p:nvSpPr>
        <p:spPr>
          <a:xfrm>
            <a:off x="3397661" y="4226490"/>
            <a:ext cx="2524477" cy="502471"/>
          </a:xfrm>
        </p:spPr>
        <p:txBody>
          <a:bodyPr anchor="t"/>
          <a:lstStyle>
            <a:lvl1pPr algn="ctr">
              <a:spcAft>
                <a:spcPts val="228"/>
              </a:spcAft>
              <a:defRPr sz="1632" b="0" cap="all" baseline="0">
                <a:solidFill>
                  <a:schemeClr val="accent3"/>
                </a:solidFill>
              </a:defRPr>
            </a:lvl1pPr>
            <a:lvl2pPr algn="ctr">
              <a:spcAft>
                <a:spcPts val="228"/>
              </a:spcAft>
              <a:defRPr sz="1140" b="0">
                <a:solidFill>
                  <a:schemeClr val="tx1"/>
                </a:solidFill>
              </a:defRPr>
            </a:lvl2pPr>
          </a:lstStyle>
          <a:p>
            <a:pPr lvl="0"/>
            <a:r>
              <a:rPr lang="en-US"/>
              <a:t>Client </a:t>
            </a:r>
            <a:br>
              <a:rPr lang="en-US"/>
            </a:br>
            <a:r>
              <a:rPr lang="en-US"/>
              <a:t>name</a:t>
            </a:r>
          </a:p>
        </p:txBody>
      </p:sp>
      <p:sp>
        <p:nvSpPr>
          <p:cNvPr id="33" name="Text Placeholder 8"/>
          <p:cNvSpPr>
            <a:spLocks noGrp="1"/>
          </p:cNvSpPr>
          <p:nvPr>
            <p:ph type="body" sz="quarter" idx="58" hasCustomPrompt="1"/>
          </p:nvPr>
        </p:nvSpPr>
        <p:spPr>
          <a:xfrm>
            <a:off x="6189926" y="4226490"/>
            <a:ext cx="2524477" cy="502471"/>
          </a:xfrm>
        </p:spPr>
        <p:txBody>
          <a:bodyPr anchor="t"/>
          <a:lstStyle>
            <a:lvl1pPr algn="ctr">
              <a:spcAft>
                <a:spcPts val="228"/>
              </a:spcAft>
              <a:defRPr sz="1632" b="0" cap="all" baseline="0">
                <a:solidFill>
                  <a:schemeClr val="accent3"/>
                </a:solidFill>
              </a:defRPr>
            </a:lvl1pPr>
            <a:lvl2pPr algn="ctr">
              <a:spcAft>
                <a:spcPts val="228"/>
              </a:spcAft>
              <a:defRPr sz="1140" b="0">
                <a:solidFill>
                  <a:schemeClr val="tx1"/>
                </a:solidFill>
              </a:defRPr>
            </a:lvl2pPr>
          </a:lstStyle>
          <a:p>
            <a:pPr lvl="0"/>
            <a:r>
              <a:rPr lang="en-US"/>
              <a:t>Client </a:t>
            </a:r>
            <a:br>
              <a:rPr lang="en-US"/>
            </a:br>
            <a:r>
              <a:rPr lang="en-US"/>
              <a:t>name</a:t>
            </a:r>
          </a:p>
        </p:txBody>
      </p:sp>
      <p:sp>
        <p:nvSpPr>
          <p:cNvPr id="34" name="Text Placeholder 8"/>
          <p:cNvSpPr>
            <a:spLocks noGrp="1"/>
          </p:cNvSpPr>
          <p:nvPr>
            <p:ph type="body" sz="quarter" idx="59" hasCustomPrompt="1"/>
          </p:nvPr>
        </p:nvSpPr>
        <p:spPr>
          <a:xfrm>
            <a:off x="8982191" y="4226490"/>
            <a:ext cx="2524477" cy="502471"/>
          </a:xfrm>
        </p:spPr>
        <p:txBody>
          <a:bodyPr anchor="t"/>
          <a:lstStyle>
            <a:lvl1pPr algn="ctr">
              <a:spcAft>
                <a:spcPts val="228"/>
              </a:spcAft>
              <a:defRPr sz="1632" b="0" cap="all" baseline="0">
                <a:solidFill>
                  <a:schemeClr val="accent3"/>
                </a:solidFill>
              </a:defRPr>
            </a:lvl1pPr>
            <a:lvl2pPr algn="ctr">
              <a:spcAft>
                <a:spcPts val="228"/>
              </a:spcAft>
              <a:defRPr sz="1140" b="0">
                <a:solidFill>
                  <a:schemeClr val="tx1"/>
                </a:solidFill>
              </a:defRPr>
            </a:lvl2pPr>
          </a:lstStyle>
          <a:p>
            <a:pPr lvl="0"/>
            <a:r>
              <a:rPr lang="en-US"/>
              <a:t>Client </a:t>
            </a:r>
            <a:br>
              <a:rPr lang="en-US"/>
            </a:br>
            <a:r>
              <a:rPr lang="en-US"/>
              <a:t>name</a:t>
            </a:r>
          </a:p>
        </p:txBody>
      </p:sp>
      <p:sp>
        <p:nvSpPr>
          <p:cNvPr id="3" name="Slide Number Placeholder 2">
            <a:extLst>
              <a:ext uri="{FF2B5EF4-FFF2-40B4-BE49-F238E27FC236}">
                <a16:creationId xmlns:a16="http://schemas.microsoft.com/office/drawing/2014/main" id="{803B17EF-0F73-439B-AA65-7EEC21C1B8CA}"/>
              </a:ext>
            </a:extLst>
          </p:cNvPr>
          <p:cNvSpPr>
            <a:spLocks noGrp="1"/>
          </p:cNvSpPr>
          <p:nvPr>
            <p:ph type="sldNum" sz="quarter" idx="61"/>
          </p:nvPr>
        </p:nvSpPr>
        <p:spPr>
          <a:xfrm>
            <a:off x="11672447" y="6468952"/>
            <a:ext cx="414655" cy="157577"/>
          </a:xfrm>
          <a:prstGeom prst="rect">
            <a:avLst/>
          </a:prstGeom>
        </p:spPr>
        <p:txBody>
          <a:bodyPr vert="horz" lIns="0" tIns="0" rIns="0" bIns="0" rtlCol="0" anchor="t" anchorCtr="0"/>
          <a:lstStyle>
            <a:defPPr>
              <a:defRPr lang="en-US"/>
            </a:defPPr>
            <a:lvl1pPr marL="0" algn="ctr" defTabSz="945947" rtl="0" eaLnBrk="1" latinLnBrk="0" hangingPunct="1">
              <a:defRPr sz="816" kern="1200">
                <a:solidFill>
                  <a:schemeClr val="tx1"/>
                </a:solidFill>
                <a:latin typeface="+mn-lt"/>
                <a:ea typeface="+mn-ea"/>
                <a:cs typeface="+mn-cs"/>
              </a:defRPr>
            </a:lvl1pPr>
            <a:lvl2pPr marL="472974" algn="l" defTabSz="945947" rtl="0" eaLnBrk="1" latinLnBrk="0" hangingPunct="1">
              <a:defRPr sz="1904" kern="1200">
                <a:solidFill>
                  <a:schemeClr val="tx1"/>
                </a:solidFill>
                <a:latin typeface="+mn-lt"/>
                <a:ea typeface="+mn-ea"/>
                <a:cs typeface="+mn-cs"/>
              </a:defRPr>
            </a:lvl2pPr>
            <a:lvl3pPr marL="945947" algn="l" defTabSz="945947" rtl="0" eaLnBrk="1" latinLnBrk="0" hangingPunct="1">
              <a:defRPr sz="1904" kern="1200">
                <a:solidFill>
                  <a:schemeClr val="tx1"/>
                </a:solidFill>
                <a:latin typeface="+mn-lt"/>
                <a:ea typeface="+mn-ea"/>
                <a:cs typeface="+mn-cs"/>
              </a:defRPr>
            </a:lvl3pPr>
            <a:lvl4pPr marL="1418921" algn="l" defTabSz="945947" rtl="0" eaLnBrk="1" latinLnBrk="0" hangingPunct="1">
              <a:defRPr sz="1904" kern="1200">
                <a:solidFill>
                  <a:schemeClr val="tx1"/>
                </a:solidFill>
                <a:latin typeface="+mn-lt"/>
                <a:ea typeface="+mn-ea"/>
                <a:cs typeface="+mn-cs"/>
              </a:defRPr>
            </a:lvl4pPr>
            <a:lvl5pPr marL="1891895" algn="l" defTabSz="945947" rtl="0" eaLnBrk="1" latinLnBrk="0" hangingPunct="1">
              <a:defRPr sz="1904" kern="1200">
                <a:solidFill>
                  <a:schemeClr val="tx1"/>
                </a:solidFill>
                <a:latin typeface="+mn-lt"/>
                <a:ea typeface="+mn-ea"/>
                <a:cs typeface="+mn-cs"/>
              </a:defRPr>
            </a:lvl5pPr>
            <a:lvl6pPr marL="2364869" algn="l" defTabSz="945947" rtl="0" eaLnBrk="1" latinLnBrk="0" hangingPunct="1">
              <a:defRPr sz="1904" kern="1200">
                <a:solidFill>
                  <a:schemeClr val="tx1"/>
                </a:solidFill>
                <a:latin typeface="+mn-lt"/>
                <a:ea typeface="+mn-ea"/>
                <a:cs typeface="+mn-cs"/>
              </a:defRPr>
            </a:lvl6pPr>
            <a:lvl7pPr marL="2837842" algn="l" defTabSz="945947" rtl="0" eaLnBrk="1" latinLnBrk="0" hangingPunct="1">
              <a:defRPr sz="1904" kern="1200">
                <a:solidFill>
                  <a:schemeClr val="tx1"/>
                </a:solidFill>
                <a:latin typeface="+mn-lt"/>
                <a:ea typeface="+mn-ea"/>
                <a:cs typeface="+mn-cs"/>
              </a:defRPr>
            </a:lvl7pPr>
            <a:lvl8pPr marL="3310816" algn="l" defTabSz="945947" rtl="0" eaLnBrk="1" latinLnBrk="0" hangingPunct="1">
              <a:defRPr sz="1904" kern="1200">
                <a:solidFill>
                  <a:schemeClr val="tx1"/>
                </a:solidFill>
                <a:latin typeface="+mn-lt"/>
                <a:ea typeface="+mn-ea"/>
                <a:cs typeface="+mn-cs"/>
              </a:defRPr>
            </a:lvl8pPr>
            <a:lvl9pPr marL="3783790" algn="l" defTabSz="945947" rtl="0" eaLnBrk="1" latinLnBrk="0" hangingPunct="1">
              <a:defRPr sz="1904" kern="1200">
                <a:solidFill>
                  <a:schemeClr val="tx1"/>
                </a:solidFill>
                <a:latin typeface="+mn-lt"/>
                <a:ea typeface="+mn-ea"/>
                <a:cs typeface="+mn-cs"/>
              </a:defRPr>
            </a:lvl9pPr>
          </a:lstStyle>
          <a:p>
            <a:fld id="{A8709115-898A-489D-967A-713C6CEFF9F2}" type="slidenum">
              <a:rPr lang="en-US" smtClean="0"/>
              <a:pPr/>
              <a:t>‹#›</a:t>
            </a:fld>
            <a:endParaRPr lang="en-US"/>
          </a:p>
        </p:txBody>
      </p:sp>
    </p:spTree>
    <p:extLst>
      <p:ext uri="{BB962C8B-B14F-4D97-AF65-F5344CB8AC3E}">
        <p14:creationId xmlns:p14="http://schemas.microsoft.com/office/powerpoint/2010/main" val="4164342500"/>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Case studies visual intro">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4CC9587A-1BDA-3AA7-427D-4750CD773F76}"/>
              </a:ext>
            </a:extLst>
          </p:cNvPr>
          <p:cNvGraphicFramePr>
            <a:graphicFrameLocks noChangeAspect="1"/>
          </p:cNvGraphicFramePr>
          <p:nvPr userDrawn="1">
            <p:custDataLst>
              <p:tags r:id="rId1"/>
            </p:custDataLst>
            <p:extLst>
              <p:ext uri="{D42A27DB-BD31-4B8C-83A1-F6EECF244321}">
                <p14:modId xmlns:p14="http://schemas.microsoft.com/office/powerpoint/2010/main" val="1310340938"/>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5" name="think-cell data - do not delete" hidden="1">
                        <a:extLst>
                          <a:ext uri="{FF2B5EF4-FFF2-40B4-BE49-F238E27FC236}">
                            <a16:creationId xmlns:a16="http://schemas.microsoft.com/office/drawing/2014/main" id="{4CC9587A-1BDA-3AA7-427D-4750CD773F76}"/>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7" name="Title 6"/>
          <p:cNvSpPr>
            <a:spLocks noGrp="1"/>
          </p:cNvSpPr>
          <p:nvPr>
            <p:ph type="title"/>
          </p:nvPr>
        </p:nvSpPr>
        <p:spPr>
          <a:xfrm>
            <a:off x="606214" y="3343623"/>
            <a:ext cx="10900454" cy="724321"/>
          </a:xfrm>
        </p:spPr>
        <p:txBody>
          <a:bodyPr vert="horz"/>
          <a:lstStyle/>
          <a:p>
            <a:r>
              <a:rPr lang="en-US"/>
              <a:t>Click to edit Master title style</a:t>
            </a:r>
          </a:p>
        </p:txBody>
      </p:sp>
      <p:sp>
        <p:nvSpPr>
          <p:cNvPr id="18" name="Text Placeholder 8"/>
          <p:cNvSpPr>
            <a:spLocks noGrp="1"/>
          </p:cNvSpPr>
          <p:nvPr>
            <p:ph type="body" sz="quarter" idx="10" hasCustomPrompt="1"/>
          </p:nvPr>
        </p:nvSpPr>
        <p:spPr>
          <a:xfrm>
            <a:off x="605396" y="4608366"/>
            <a:ext cx="10900453" cy="1629059"/>
          </a:xfrm>
        </p:spPr>
        <p:txBody>
          <a:bodyPr/>
          <a:lstStyle/>
          <a:p>
            <a:pPr lvl="0"/>
            <a:r>
              <a:rPr lang="en-US"/>
              <a:t>Hold Alt + Shift Right/Left Arrows to adjust the text level</a:t>
            </a:r>
          </a:p>
          <a:p>
            <a:pPr lvl="1"/>
            <a:r>
              <a:rPr lang="en-US"/>
              <a:t>Second level</a:t>
            </a:r>
          </a:p>
          <a:p>
            <a:pPr lvl="2"/>
            <a:r>
              <a:rPr lang="en-US"/>
              <a:t>Third level</a:t>
            </a:r>
          </a:p>
          <a:p>
            <a:pPr lvl="3"/>
            <a:r>
              <a:rPr lang="en-US"/>
              <a:t>Fourth level</a:t>
            </a:r>
          </a:p>
          <a:p>
            <a:pPr lvl="4"/>
            <a:r>
              <a:rPr lang="en-US"/>
              <a:t>Fifth level</a:t>
            </a:r>
          </a:p>
        </p:txBody>
      </p:sp>
      <p:sp>
        <p:nvSpPr>
          <p:cNvPr id="20" name="Picture Placeholder 8"/>
          <p:cNvSpPr>
            <a:spLocks noGrp="1"/>
          </p:cNvSpPr>
          <p:nvPr>
            <p:ph type="pic" sz="quarter" idx="12" hasCustomPrompt="1"/>
          </p:nvPr>
        </p:nvSpPr>
        <p:spPr>
          <a:xfrm>
            <a:off x="580229" y="588899"/>
            <a:ext cx="10926440" cy="2612135"/>
          </a:xfrm>
          <a:solidFill>
            <a:srgbClr val="D9D9D9"/>
          </a:solidFill>
        </p:spPr>
        <p:txBody>
          <a:bodyPr lIns="72000" tIns="72000" rIns="72000" bIns="72000">
            <a:noAutofit/>
          </a:bodyPr>
          <a:lstStyle>
            <a:lvl1pPr algn="ctr">
              <a:defRPr sz="1824" b="1">
                <a:solidFill>
                  <a:schemeClr val="tx1"/>
                </a:solidFill>
              </a:defRPr>
            </a:lvl1pPr>
          </a:lstStyle>
          <a:p>
            <a:r>
              <a:rPr lang="en-US"/>
              <a:t>CLICK TO INSERT PICTURE</a:t>
            </a:r>
          </a:p>
        </p:txBody>
      </p:sp>
      <p:grpSp>
        <p:nvGrpSpPr>
          <p:cNvPr id="17" name="Group 16"/>
          <p:cNvGrpSpPr/>
          <p:nvPr userDrawn="1"/>
        </p:nvGrpSpPr>
        <p:grpSpPr>
          <a:xfrm>
            <a:off x="615677" y="4143163"/>
            <a:ext cx="10890991" cy="1"/>
            <a:chOff x="534549" y="1544262"/>
            <a:chExt cx="9552306" cy="1"/>
          </a:xfrm>
        </p:grpSpPr>
        <p:cxnSp>
          <p:nvCxnSpPr>
            <p:cNvPr id="19" name="Straight Connector 18"/>
            <p:cNvCxnSpPr>
              <a:cxnSpLocks/>
            </p:cNvCxnSpPr>
            <p:nvPr userDrawn="1"/>
          </p:nvCxnSpPr>
          <p:spPr>
            <a:xfrm>
              <a:off x="544381" y="1544262"/>
              <a:ext cx="9542474" cy="0"/>
            </a:xfrm>
            <a:prstGeom prst="line">
              <a:avLst/>
            </a:prstGeom>
            <a:ln w="50800">
              <a:solidFill>
                <a:schemeClr val="accent3">
                  <a:alpha val="3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a:xfrm>
              <a:off x="534549" y="1544263"/>
              <a:ext cx="2503238" cy="0"/>
            </a:xfrm>
            <a:prstGeom prst="line">
              <a:avLst/>
            </a:prstGeom>
            <a:ln w="50800">
              <a:solidFill>
                <a:schemeClr val="accent3"/>
              </a:solidFill>
            </a:ln>
          </p:spPr>
          <p:style>
            <a:lnRef idx="1">
              <a:schemeClr val="accent1"/>
            </a:lnRef>
            <a:fillRef idx="0">
              <a:schemeClr val="accent1"/>
            </a:fillRef>
            <a:effectRef idx="0">
              <a:schemeClr val="accent1"/>
            </a:effectRef>
            <a:fontRef idx="minor">
              <a:schemeClr val="tx1"/>
            </a:fontRef>
          </p:style>
        </p:cxnSp>
      </p:grpSp>
      <p:sp>
        <p:nvSpPr>
          <p:cNvPr id="3" name="Slide Number Placeholder 2">
            <a:extLst>
              <a:ext uri="{FF2B5EF4-FFF2-40B4-BE49-F238E27FC236}">
                <a16:creationId xmlns:a16="http://schemas.microsoft.com/office/drawing/2014/main" id="{2DEBD08A-E04F-4E9C-BF29-433E7D535BA0}"/>
              </a:ext>
            </a:extLst>
          </p:cNvPr>
          <p:cNvSpPr>
            <a:spLocks noGrp="1"/>
          </p:cNvSpPr>
          <p:nvPr>
            <p:ph type="sldNum" sz="quarter" idx="14"/>
          </p:nvPr>
        </p:nvSpPr>
        <p:spPr>
          <a:xfrm>
            <a:off x="11672447" y="6468952"/>
            <a:ext cx="414655" cy="157577"/>
          </a:xfrm>
          <a:prstGeom prst="rect">
            <a:avLst/>
          </a:prstGeom>
        </p:spPr>
        <p:txBody>
          <a:bodyPr vert="horz" lIns="0" tIns="0" rIns="0" bIns="0" rtlCol="0" anchor="t" anchorCtr="0"/>
          <a:lstStyle>
            <a:defPPr>
              <a:defRPr lang="en-US"/>
            </a:defPPr>
            <a:lvl1pPr marL="0" algn="ctr" defTabSz="945947" rtl="0" eaLnBrk="1" latinLnBrk="0" hangingPunct="1">
              <a:defRPr sz="816" kern="1200">
                <a:solidFill>
                  <a:schemeClr val="tx1"/>
                </a:solidFill>
                <a:latin typeface="+mn-lt"/>
                <a:ea typeface="+mn-ea"/>
                <a:cs typeface="+mn-cs"/>
              </a:defRPr>
            </a:lvl1pPr>
            <a:lvl2pPr marL="472974" algn="l" defTabSz="945947" rtl="0" eaLnBrk="1" latinLnBrk="0" hangingPunct="1">
              <a:defRPr sz="1904" kern="1200">
                <a:solidFill>
                  <a:schemeClr val="tx1"/>
                </a:solidFill>
                <a:latin typeface="+mn-lt"/>
                <a:ea typeface="+mn-ea"/>
                <a:cs typeface="+mn-cs"/>
              </a:defRPr>
            </a:lvl2pPr>
            <a:lvl3pPr marL="945947" algn="l" defTabSz="945947" rtl="0" eaLnBrk="1" latinLnBrk="0" hangingPunct="1">
              <a:defRPr sz="1904" kern="1200">
                <a:solidFill>
                  <a:schemeClr val="tx1"/>
                </a:solidFill>
                <a:latin typeface="+mn-lt"/>
                <a:ea typeface="+mn-ea"/>
                <a:cs typeface="+mn-cs"/>
              </a:defRPr>
            </a:lvl3pPr>
            <a:lvl4pPr marL="1418921" algn="l" defTabSz="945947" rtl="0" eaLnBrk="1" latinLnBrk="0" hangingPunct="1">
              <a:defRPr sz="1904" kern="1200">
                <a:solidFill>
                  <a:schemeClr val="tx1"/>
                </a:solidFill>
                <a:latin typeface="+mn-lt"/>
                <a:ea typeface="+mn-ea"/>
                <a:cs typeface="+mn-cs"/>
              </a:defRPr>
            </a:lvl4pPr>
            <a:lvl5pPr marL="1891895" algn="l" defTabSz="945947" rtl="0" eaLnBrk="1" latinLnBrk="0" hangingPunct="1">
              <a:defRPr sz="1904" kern="1200">
                <a:solidFill>
                  <a:schemeClr val="tx1"/>
                </a:solidFill>
                <a:latin typeface="+mn-lt"/>
                <a:ea typeface="+mn-ea"/>
                <a:cs typeface="+mn-cs"/>
              </a:defRPr>
            </a:lvl5pPr>
            <a:lvl6pPr marL="2364869" algn="l" defTabSz="945947" rtl="0" eaLnBrk="1" latinLnBrk="0" hangingPunct="1">
              <a:defRPr sz="1904" kern="1200">
                <a:solidFill>
                  <a:schemeClr val="tx1"/>
                </a:solidFill>
                <a:latin typeface="+mn-lt"/>
                <a:ea typeface="+mn-ea"/>
                <a:cs typeface="+mn-cs"/>
              </a:defRPr>
            </a:lvl6pPr>
            <a:lvl7pPr marL="2837842" algn="l" defTabSz="945947" rtl="0" eaLnBrk="1" latinLnBrk="0" hangingPunct="1">
              <a:defRPr sz="1904" kern="1200">
                <a:solidFill>
                  <a:schemeClr val="tx1"/>
                </a:solidFill>
                <a:latin typeface="+mn-lt"/>
                <a:ea typeface="+mn-ea"/>
                <a:cs typeface="+mn-cs"/>
              </a:defRPr>
            </a:lvl7pPr>
            <a:lvl8pPr marL="3310816" algn="l" defTabSz="945947" rtl="0" eaLnBrk="1" latinLnBrk="0" hangingPunct="1">
              <a:defRPr sz="1904" kern="1200">
                <a:solidFill>
                  <a:schemeClr val="tx1"/>
                </a:solidFill>
                <a:latin typeface="+mn-lt"/>
                <a:ea typeface="+mn-ea"/>
                <a:cs typeface="+mn-cs"/>
              </a:defRPr>
            </a:lvl8pPr>
            <a:lvl9pPr marL="3783790" algn="l" defTabSz="945947" rtl="0" eaLnBrk="1" latinLnBrk="0" hangingPunct="1">
              <a:defRPr sz="1904" kern="1200">
                <a:solidFill>
                  <a:schemeClr val="tx1"/>
                </a:solidFill>
                <a:latin typeface="+mn-lt"/>
                <a:ea typeface="+mn-ea"/>
                <a:cs typeface="+mn-cs"/>
              </a:defRPr>
            </a:lvl9pPr>
          </a:lstStyle>
          <a:p>
            <a:fld id="{A8709115-898A-489D-967A-713C6CEFF9F2}" type="slidenum">
              <a:rPr lang="en-US" smtClean="0"/>
              <a:pPr/>
              <a:t>‹#›</a:t>
            </a:fld>
            <a:endParaRPr lang="en-US"/>
          </a:p>
        </p:txBody>
      </p:sp>
      <p:sp>
        <p:nvSpPr>
          <p:cNvPr id="11" name="Text Placeholder 52">
            <a:extLst>
              <a:ext uri="{FF2B5EF4-FFF2-40B4-BE49-F238E27FC236}">
                <a16:creationId xmlns:a16="http://schemas.microsoft.com/office/drawing/2014/main" id="{EBD523A8-4591-488A-A2DF-95EAC3C5219A}"/>
              </a:ext>
            </a:extLst>
          </p:cNvPr>
          <p:cNvSpPr>
            <a:spLocks noGrp="1"/>
          </p:cNvSpPr>
          <p:nvPr>
            <p:ph type="body" sz="quarter" idx="34" hasCustomPrompt="1"/>
          </p:nvPr>
        </p:nvSpPr>
        <p:spPr>
          <a:xfrm>
            <a:off x="606215" y="4218384"/>
            <a:ext cx="10900453" cy="314754"/>
          </a:xfrm>
          <a:prstGeom prst="rect">
            <a:avLst/>
          </a:prstGeom>
        </p:spPr>
        <p:txBody>
          <a:bodyPr/>
          <a:lstStyle>
            <a:lvl1pPr marL="0" indent="0">
              <a:buNone/>
              <a:defRPr sz="1270" b="0" i="0" kern="800" spc="0" baseline="0">
                <a:solidFill>
                  <a:schemeClr val="accent3"/>
                </a:solidFill>
                <a:latin typeface="+mj-lt"/>
                <a:ea typeface="Arial" charset="0"/>
                <a:cs typeface="Arial" charset="0"/>
              </a:defRPr>
            </a:lvl1pPr>
          </a:lstStyle>
          <a:p>
            <a:pPr lvl="0"/>
            <a:r>
              <a:rPr lang="en-US"/>
              <a:t>Subtitle to slide goes here</a:t>
            </a:r>
          </a:p>
        </p:txBody>
      </p:sp>
    </p:spTree>
    <p:extLst>
      <p:ext uri="{BB962C8B-B14F-4D97-AF65-F5344CB8AC3E}">
        <p14:creationId xmlns:p14="http://schemas.microsoft.com/office/powerpoint/2010/main" val="3481464756"/>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1x Bio">
    <p:spTree>
      <p:nvGrpSpPr>
        <p:cNvPr id="1" name=""/>
        <p:cNvGrpSpPr/>
        <p:nvPr/>
      </p:nvGrpSpPr>
      <p:grpSpPr>
        <a:xfrm>
          <a:off x="0" y="0"/>
          <a:ext cx="0" cy="0"/>
          <a:chOff x="0" y="0"/>
          <a:chExt cx="0" cy="0"/>
        </a:xfrm>
      </p:grpSpPr>
      <p:sp>
        <p:nvSpPr>
          <p:cNvPr id="5" name="Text Placeholder 15">
            <a:extLst>
              <a:ext uri="{FF2B5EF4-FFF2-40B4-BE49-F238E27FC236}">
                <a16:creationId xmlns:a16="http://schemas.microsoft.com/office/drawing/2014/main" id="{1704FB47-EBCB-42E3-5C4C-E9F8A8146502}"/>
              </a:ext>
            </a:extLst>
          </p:cNvPr>
          <p:cNvSpPr>
            <a:spLocks noGrp="1"/>
          </p:cNvSpPr>
          <p:nvPr>
            <p:ph type="body" sz="quarter" idx="34" hasCustomPrompt="1"/>
          </p:nvPr>
        </p:nvSpPr>
        <p:spPr>
          <a:xfrm>
            <a:off x="576075" y="3974541"/>
            <a:ext cx="2567670" cy="2303200"/>
          </a:xfrm>
        </p:spPr>
        <p:txBody>
          <a:bodyPr lIns="0" tIns="0" rIns="0" bIns="0">
            <a:normAutofit/>
          </a:bodyPr>
          <a:lstStyle>
            <a:lvl1pPr>
              <a:defRPr sz="1270">
                <a:solidFill>
                  <a:schemeClr val="accent1"/>
                </a:solidFill>
                <a:latin typeface="Arial Nova" panose="020B0504020202020204" pitchFamily="34" charset="0"/>
              </a:defRPr>
            </a:lvl1pPr>
          </a:lstStyle>
          <a:p>
            <a:pPr lvl="0"/>
            <a:r>
              <a:rPr lang="en-US"/>
              <a:t>Brief Introduction – Arial Nova Light 14pt</a:t>
            </a:r>
          </a:p>
        </p:txBody>
      </p:sp>
      <p:sp>
        <p:nvSpPr>
          <p:cNvPr id="6" name="Text Placeholder 21">
            <a:extLst>
              <a:ext uri="{FF2B5EF4-FFF2-40B4-BE49-F238E27FC236}">
                <a16:creationId xmlns:a16="http://schemas.microsoft.com/office/drawing/2014/main" id="{E9903280-F2C9-D40B-AFB9-C732E1A44F10}"/>
              </a:ext>
            </a:extLst>
          </p:cNvPr>
          <p:cNvSpPr>
            <a:spLocks noGrp="1"/>
          </p:cNvSpPr>
          <p:nvPr>
            <p:ph type="body" sz="quarter" idx="37" hasCustomPrompt="1"/>
          </p:nvPr>
        </p:nvSpPr>
        <p:spPr>
          <a:xfrm>
            <a:off x="576075" y="2783998"/>
            <a:ext cx="2567670" cy="339804"/>
          </a:xfrm>
        </p:spPr>
        <p:txBody>
          <a:bodyPr lIns="0" tIns="0" rIns="0" bIns="0" anchor="ctr">
            <a:noAutofit/>
          </a:bodyPr>
          <a:lstStyle>
            <a:lvl1pPr>
              <a:defRPr sz="1632" b="1">
                <a:solidFill>
                  <a:schemeClr val="accent1"/>
                </a:solidFill>
                <a:latin typeface="Arial Nova" panose="020B0504020202020204" pitchFamily="34" charset="0"/>
              </a:defRPr>
            </a:lvl1pPr>
          </a:lstStyle>
          <a:p>
            <a:pPr lvl="0"/>
            <a:r>
              <a:rPr lang="en-US"/>
              <a:t>Your Name</a:t>
            </a:r>
            <a:endParaRPr lang="en-GB"/>
          </a:p>
        </p:txBody>
      </p:sp>
      <p:sp>
        <p:nvSpPr>
          <p:cNvPr id="7" name="Text Placeholder 15">
            <a:extLst>
              <a:ext uri="{FF2B5EF4-FFF2-40B4-BE49-F238E27FC236}">
                <a16:creationId xmlns:a16="http://schemas.microsoft.com/office/drawing/2014/main" id="{C51F85F0-6444-05B5-2C7D-F1FAD651A2A2}"/>
              </a:ext>
            </a:extLst>
          </p:cNvPr>
          <p:cNvSpPr>
            <a:spLocks noGrp="1"/>
          </p:cNvSpPr>
          <p:nvPr>
            <p:ph type="body" sz="quarter" idx="38" hasCustomPrompt="1"/>
          </p:nvPr>
        </p:nvSpPr>
        <p:spPr>
          <a:xfrm>
            <a:off x="575909" y="3151161"/>
            <a:ext cx="2567670" cy="277839"/>
          </a:xfrm>
        </p:spPr>
        <p:txBody>
          <a:bodyPr lIns="0" tIns="0" rIns="0" bIns="0">
            <a:normAutofit/>
          </a:bodyPr>
          <a:lstStyle>
            <a:lvl1pPr>
              <a:defRPr sz="1088">
                <a:solidFill>
                  <a:schemeClr val="accent1"/>
                </a:solidFill>
                <a:latin typeface="+mj-lt"/>
              </a:defRPr>
            </a:lvl1pPr>
          </a:lstStyle>
          <a:p>
            <a:pPr lvl="0"/>
            <a:r>
              <a:rPr lang="en-US"/>
              <a:t>City, Country</a:t>
            </a:r>
          </a:p>
        </p:txBody>
      </p:sp>
      <p:sp>
        <p:nvSpPr>
          <p:cNvPr id="8" name="Content Placeholder 25">
            <a:extLst>
              <a:ext uri="{FF2B5EF4-FFF2-40B4-BE49-F238E27FC236}">
                <a16:creationId xmlns:a16="http://schemas.microsoft.com/office/drawing/2014/main" id="{E3977D84-9807-8258-C323-47570548DF5E}"/>
              </a:ext>
            </a:extLst>
          </p:cNvPr>
          <p:cNvSpPr>
            <a:spLocks noGrp="1"/>
          </p:cNvSpPr>
          <p:nvPr>
            <p:ph sz="quarter" idx="39" hasCustomPrompt="1"/>
          </p:nvPr>
        </p:nvSpPr>
        <p:spPr>
          <a:xfrm>
            <a:off x="2523204" y="1866046"/>
            <a:ext cx="620542" cy="620574"/>
          </a:xfrm>
          <a:prstGeom prst="ellipse">
            <a:avLst/>
          </a:prstGeom>
          <a:solidFill>
            <a:schemeClr val="bg1">
              <a:lumMod val="95000"/>
            </a:schemeClr>
          </a:solidFill>
        </p:spPr>
        <p:txBody>
          <a:bodyPr anchor="ctr"/>
          <a:lstStyle>
            <a:lvl2pPr algn="ctr">
              <a:defRPr sz="816"/>
            </a:lvl2pPr>
          </a:lstStyle>
          <a:p>
            <a:pPr lvl="1"/>
            <a:r>
              <a:rPr lang="en-US"/>
              <a:t>Icon</a:t>
            </a:r>
            <a:endParaRPr lang="en-GB"/>
          </a:p>
        </p:txBody>
      </p:sp>
      <p:sp>
        <p:nvSpPr>
          <p:cNvPr id="10" name="Content Placeholder 25">
            <a:extLst>
              <a:ext uri="{FF2B5EF4-FFF2-40B4-BE49-F238E27FC236}">
                <a16:creationId xmlns:a16="http://schemas.microsoft.com/office/drawing/2014/main" id="{4787E03C-2477-C432-D4DA-C49928DAE56E}"/>
              </a:ext>
            </a:extLst>
          </p:cNvPr>
          <p:cNvSpPr>
            <a:spLocks noGrp="1"/>
          </p:cNvSpPr>
          <p:nvPr>
            <p:ph sz="quarter" idx="40" hasCustomPrompt="1"/>
          </p:nvPr>
        </p:nvSpPr>
        <p:spPr>
          <a:xfrm>
            <a:off x="3284123" y="1866046"/>
            <a:ext cx="620542" cy="620574"/>
          </a:xfrm>
          <a:prstGeom prst="ellipse">
            <a:avLst/>
          </a:prstGeom>
          <a:solidFill>
            <a:schemeClr val="bg1">
              <a:lumMod val="95000"/>
            </a:schemeClr>
          </a:solidFill>
        </p:spPr>
        <p:txBody>
          <a:bodyPr anchor="ctr"/>
          <a:lstStyle>
            <a:lvl2pPr algn="ctr">
              <a:defRPr sz="816"/>
            </a:lvl2pPr>
          </a:lstStyle>
          <a:p>
            <a:pPr lvl="1"/>
            <a:r>
              <a:rPr lang="en-US"/>
              <a:t>Icon</a:t>
            </a:r>
            <a:endParaRPr lang="en-GB"/>
          </a:p>
        </p:txBody>
      </p:sp>
      <p:sp>
        <p:nvSpPr>
          <p:cNvPr id="11" name="Text Placeholder 18">
            <a:extLst>
              <a:ext uri="{FF2B5EF4-FFF2-40B4-BE49-F238E27FC236}">
                <a16:creationId xmlns:a16="http://schemas.microsoft.com/office/drawing/2014/main" id="{01EB8ECC-A0A6-7CEF-6A1B-EF9980B57BD2}"/>
              </a:ext>
            </a:extLst>
          </p:cNvPr>
          <p:cNvSpPr>
            <a:spLocks noGrp="1"/>
          </p:cNvSpPr>
          <p:nvPr>
            <p:ph type="body" sz="quarter" idx="35" hasCustomPrompt="1"/>
          </p:nvPr>
        </p:nvSpPr>
        <p:spPr>
          <a:xfrm>
            <a:off x="4159444" y="1082766"/>
            <a:ext cx="4487485" cy="5194974"/>
          </a:xfrm>
        </p:spPr>
        <p:txBody>
          <a:bodyPr lIns="0" tIns="0" rIns="0" bIns="0" numCol="1" spcCol="144000">
            <a:normAutofit/>
          </a:bodyPr>
          <a:lstStyle>
            <a:lvl1pPr>
              <a:defRPr sz="1088">
                <a:solidFill>
                  <a:schemeClr val="tx1"/>
                </a:solidFill>
                <a:latin typeface="Arial Nova" panose="020B0504020202020204" pitchFamily="34" charset="0"/>
              </a:defRPr>
            </a:lvl1pPr>
            <a:lvl2pPr>
              <a:defRPr sz="1451"/>
            </a:lvl2pPr>
            <a:lvl3pPr>
              <a:defRPr sz="1451"/>
            </a:lvl3pPr>
            <a:lvl4pPr>
              <a:defRPr sz="1451"/>
            </a:lvl4pPr>
            <a:lvl5pPr>
              <a:defRPr sz="1451"/>
            </a:lvl5pPr>
          </a:lstStyle>
          <a:p>
            <a:pPr lvl="0"/>
            <a:r>
              <a:rPr lang="en-US"/>
              <a:t>Summary bio – Arial Nova Light 12pt</a:t>
            </a:r>
            <a:endParaRPr lang="en-GB"/>
          </a:p>
        </p:txBody>
      </p:sp>
      <p:sp>
        <p:nvSpPr>
          <p:cNvPr id="12" name="Text Placeholder 18">
            <a:extLst>
              <a:ext uri="{FF2B5EF4-FFF2-40B4-BE49-F238E27FC236}">
                <a16:creationId xmlns:a16="http://schemas.microsoft.com/office/drawing/2014/main" id="{2EE62FD2-C985-C53D-6C44-E4A04F496454}"/>
              </a:ext>
            </a:extLst>
          </p:cNvPr>
          <p:cNvSpPr>
            <a:spLocks noGrp="1"/>
          </p:cNvSpPr>
          <p:nvPr>
            <p:ph type="body" sz="quarter" idx="36" hasCustomPrompt="1"/>
          </p:nvPr>
        </p:nvSpPr>
        <p:spPr>
          <a:xfrm>
            <a:off x="8901542" y="1082766"/>
            <a:ext cx="2605126" cy="5148900"/>
          </a:xfrm>
        </p:spPr>
        <p:txBody>
          <a:bodyPr lIns="0" tIns="0" rIns="0" bIns="0" numCol="1"/>
          <a:lstStyle>
            <a:lvl1pPr>
              <a:spcAft>
                <a:spcPts val="0"/>
              </a:spcAft>
              <a:defRPr sz="1088">
                <a:solidFill>
                  <a:schemeClr val="accent1"/>
                </a:solidFill>
                <a:latin typeface="Arial Nova" panose="020B0504020202020204" pitchFamily="34" charset="0"/>
              </a:defRPr>
            </a:lvl1pPr>
            <a:lvl2pPr>
              <a:defRPr sz="1088" b="0">
                <a:solidFill>
                  <a:schemeClr val="bg1">
                    <a:lumMod val="50000"/>
                  </a:schemeClr>
                </a:solidFill>
                <a:latin typeface="+mj-lt"/>
              </a:defRPr>
            </a:lvl2pPr>
          </a:lstStyle>
          <a:p>
            <a:pPr lvl="0"/>
            <a:r>
              <a:rPr lang="en-US"/>
              <a:t>Qualification – Arial Nova 12pt</a:t>
            </a:r>
          </a:p>
          <a:p>
            <a:pPr lvl="1"/>
            <a:r>
              <a:rPr lang="en-GB"/>
              <a:t>Institution – Arial Nova Light 12pt</a:t>
            </a:r>
          </a:p>
        </p:txBody>
      </p:sp>
      <p:pic>
        <p:nvPicPr>
          <p:cNvPr id="14" name="Foto" descr="Desenho preto e branco&#10;&#10;Descrição gerada automaticamente com confiança média">
            <a:extLst>
              <a:ext uri="{FF2B5EF4-FFF2-40B4-BE49-F238E27FC236}">
                <a16:creationId xmlns:a16="http://schemas.microsoft.com/office/drawing/2014/main" id="{FAE5704C-0B90-B4F4-EF8F-CAA919B5E38A}"/>
              </a:ext>
            </a:extLst>
          </p:cNvPr>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a:xfrm>
            <a:off x="577183" y="679608"/>
            <a:ext cx="1806917" cy="1807012"/>
          </a:xfrm>
          <a:prstGeom prst="ellipse">
            <a:avLst/>
          </a:prstGeom>
          <a:noFill/>
          <a:ln w="31750" cap="flat">
            <a:gradFill>
              <a:gsLst>
                <a:gs pos="0">
                  <a:srgbClr val="65CAFF">
                    <a:alpha val="69804"/>
                  </a:srgbClr>
                </a:gs>
                <a:gs pos="70000">
                  <a:srgbClr val="006AA2">
                    <a:alpha val="69804"/>
                  </a:srgbClr>
                </a:gs>
                <a:gs pos="83000">
                  <a:srgbClr val="65CAFF">
                    <a:alpha val="69804"/>
                  </a:srgbClr>
                </a:gs>
                <a:gs pos="100000">
                  <a:srgbClr val="65CAFF">
                    <a:alpha val="69804"/>
                  </a:srgbClr>
                </a:gs>
              </a:gsLst>
              <a:lin ang="5400000" scaled="1"/>
            </a:gradFill>
            <a:prstDash val="solid"/>
            <a:miter/>
          </a:ln>
        </p:spPr>
      </p:pic>
      <p:sp>
        <p:nvSpPr>
          <p:cNvPr id="15" name="Picture Placeholder 6">
            <a:extLst>
              <a:ext uri="{FF2B5EF4-FFF2-40B4-BE49-F238E27FC236}">
                <a16:creationId xmlns:a16="http://schemas.microsoft.com/office/drawing/2014/main" id="{812BDE69-217A-B6A4-62A2-7C80BE8939CB}"/>
              </a:ext>
            </a:extLst>
          </p:cNvPr>
          <p:cNvSpPr>
            <a:spLocks noGrp="1"/>
          </p:cNvSpPr>
          <p:nvPr>
            <p:ph type="pic" sz="quarter" idx="33" hasCustomPrompt="1"/>
          </p:nvPr>
        </p:nvSpPr>
        <p:spPr>
          <a:xfrm>
            <a:off x="575909" y="679608"/>
            <a:ext cx="1806917" cy="1807012"/>
          </a:xfrm>
          <a:prstGeom prst="ellipse">
            <a:avLst/>
          </a:prstGeom>
          <a:solidFill>
            <a:schemeClr val="bg1">
              <a:lumMod val="95000"/>
            </a:schemeClr>
          </a:solidFill>
        </p:spPr>
        <p:txBody>
          <a:bodyPr anchor="ctr"/>
          <a:lstStyle>
            <a:lvl1pPr algn="ctr">
              <a:defRPr/>
            </a:lvl1pPr>
          </a:lstStyle>
          <a:p>
            <a:r>
              <a:rPr lang="en-US"/>
              <a:t>Your Picture</a:t>
            </a:r>
            <a:endParaRPr lang="en-GB"/>
          </a:p>
        </p:txBody>
      </p:sp>
      <p:sp>
        <p:nvSpPr>
          <p:cNvPr id="16" name="Text Placeholder 21">
            <a:extLst>
              <a:ext uri="{FF2B5EF4-FFF2-40B4-BE49-F238E27FC236}">
                <a16:creationId xmlns:a16="http://schemas.microsoft.com/office/drawing/2014/main" id="{73130BA6-B728-4126-B1C4-D31FB81E5B0D}"/>
              </a:ext>
            </a:extLst>
          </p:cNvPr>
          <p:cNvSpPr>
            <a:spLocks noGrp="1"/>
          </p:cNvSpPr>
          <p:nvPr>
            <p:ph type="body" sz="quarter" idx="41" hasCustomPrompt="1"/>
          </p:nvPr>
        </p:nvSpPr>
        <p:spPr>
          <a:xfrm>
            <a:off x="576075" y="3634736"/>
            <a:ext cx="2567670" cy="339804"/>
          </a:xfrm>
        </p:spPr>
        <p:txBody>
          <a:bodyPr lIns="0" tIns="0" rIns="0" bIns="0" anchor="ctr">
            <a:noAutofit/>
          </a:bodyPr>
          <a:lstStyle>
            <a:lvl1pPr>
              <a:defRPr sz="1451" b="1">
                <a:solidFill>
                  <a:schemeClr val="accent1"/>
                </a:solidFill>
                <a:latin typeface="Arial Nova" panose="020B0504020202020204" pitchFamily="34" charset="0"/>
              </a:defRPr>
            </a:lvl1pPr>
          </a:lstStyle>
          <a:p>
            <a:pPr lvl="0"/>
            <a:r>
              <a:rPr lang="en-US"/>
              <a:t>Summary</a:t>
            </a:r>
            <a:endParaRPr lang="en-GB"/>
          </a:p>
        </p:txBody>
      </p:sp>
    </p:spTree>
    <p:extLst>
      <p:ext uri="{BB962C8B-B14F-4D97-AF65-F5344CB8AC3E}">
        <p14:creationId xmlns:p14="http://schemas.microsoft.com/office/powerpoint/2010/main" val="2061025830"/>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2x Bio">
    <p:spTree>
      <p:nvGrpSpPr>
        <p:cNvPr id="1" name=""/>
        <p:cNvGrpSpPr/>
        <p:nvPr/>
      </p:nvGrpSpPr>
      <p:grpSpPr>
        <a:xfrm>
          <a:off x="0" y="0"/>
          <a:ext cx="0" cy="0"/>
          <a:chOff x="0" y="0"/>
          <a:chExt cx="0" cy="0"/>
        </a:xfrm>
      </p:grpSpPr>
      <p:sp>
        <p:nvSpPr>
          <p:cNvPr id="5" name="Text Placeholder 15">
            <a:extLst>
              <a:ext uri="{FF2B5EF4-FFF2-40B4-BE49-F238E27FC236}">
                <a16:creationId xmlns:a16="http://schemas.microsoft.com/office/drawing/2014/main" id="{1704FB47-EBCB-42E3-5C4C-E9F8A8146502}"/>
              </a:ext>
            </a:extLst>
          </p:cNvPr>
          <p:cNvSpPr>
            <a:spLocks noGrp="1"/>
          </p:cNvSpPr>
          <p:nvPr>
            <p:ph type="body" sz="quarter" idx="34" hasCustomPrompt="1"/>
          </p:nvPr>
        </p:nvSpPr>
        <p:spPr>
          <a:xfrm>
            <a:off x="576076" y="3974541"/>
            <a:ext cx="2391978" cy="2303200"/>
          </a:xfrm>
        </p:spPr>
        <p:txBody>
          <a:bodyPr lIns="0" tIns="0" rIns="0" bIns="0">
            <a:normAutofit/>
          </a:bodyPr>
          <a:lstStyle>
            <a:lvl1pPr>
              <a:defRPr sz="1270">
                <a:solidFill>
                  <a:schemeClr val="accent1"/>
                </a:solidFill>
                <a:latin typeface="Arial Nova" panose="020B0504020202020204" pitchFamily="34" charset="0"/>
              </a:defRPr>
            </a:lvl1pPr>
          </a:lstStyle>
          <a:p>
            <a:pPr lvl="0"/>
            <a:r>
              <a:rPr lang="en-US"/>
              <a:t>Brief Introduction – Arial Nova Light 14pt</a:t>
            </a:r>
          </a:p>
        </p:txBody>
      </p:sp>
      <p:sp>
        <p:nvSpPr>
          <p:cNvPr id="6" name="Text Placeholder 21">
            <a:extLst>
              <a:ext uri="{FF2B5EF4-FFF2-40B4-BE49-F238E27FC236}">
                <a16:creationId xmlns:a16="http://schemas.microsoft.com/office/drawing/2014/main" id="{E9903280-F2C9-D40B-AFB9-C732E1A44F10}"/>
              </a:ext>
            </a:extLst>
          </p:cNvPr>
          <p:cNvSpPr>
            <a:spLocks noGrp="1"/>
          </p:cNvSpPr>
          <p:nvPr>
            <p:ph type="body" sz="quarter" idx="37" hasCustomPrompt="1"/>
          </p:nvPr>
        </p:nvSpPr>
        <p:spPr>
          <a:xfrm>
            <a:off x="576076" y="2578262"/>
            <a:ext cx="2391978" cy="339804"/>
          </a:xfrm>
        </p:spPr>
        <p:txBody>
          <a:bodyPr lIns="0" tIns="0" rIns="0" bIns="0" anchor="ctr">
            <a:noAutofit/>
          </a:bodyPr>
          <a:lstStyle>
            <a:lvl1pPr>
              <a:defRPr sz="1632" b="1">
                <a:solidFill>
                  <a:schemeClr val="accent1"/>
                </a:solidFill>
                <a:latin typeface="Arial Nova" panose="020B0504020202020204" pitchFamily="34" charset="0"/>
              </a:defRPr>
            </a:lvl1pPr>
          </a:lstStyle>
          <a:p>
            <a:pPr lvl="0"/>
            <a:r>
              <a:rPr lang="en-US"/>
              <a:t>Your Name</a:t>
            </a:r>
            <a:endParaRPr lang="en-GB"/>
          </a:p>
        </p:txBody>
      </p:sp>
      <p:sp>
        <p:nvSpPr>
          <p:cNvPr id="7" name="Text Placeholder 15">
            <a:extLst>
              <a:ext uri="{FF2B5EF4-FFF2-40B4-BE49-F238E27FC236}">
                <a16:creationId xmlns:a16="http://schemas.microsoft.com/office/drawing/2014/main" id="{C51F85F0-6444-05B5-2C7D-F1FAD651A2A2}"/>
              </a:ext>
            </a:extLst>
          </p:cNvPr>
          <p:cNvSpPr>
            <a:spLocks noGrp="1"/>
          </p:cNvSpPr>
          <p:nvPr>
            <p:ph type="body" sz="quarter" idx="38" hasCustomPrompt="1"/>
          </p:nvPr>
        </p:nvSpPr>
        <p:spPr>
          <a:xfrm>
            <a:off x="575910" y="2945424"/>
            <a:ext cx="2391978" cy="277839"/>
          </a:xfrm>
        </p:spPr>
        <p:txBody>
          <a:bodyPr lIns="0" tIns="0" rIns="0" bIns="0">
            <a:normAutofit/>
          </a:bodyPr>
          <a:lstStyle>
            <a:lvl1pPr>
              <a:defRPr sz="1088">
                <a:solidFill>
                  <a:schemeClr val="accent1"/>
                </a:solidFill>
                <a:latin typeface="+mj-lt"/>
              </a:defRPr>
            </a:lvl1pPr>
          </a:lstStyle>
          <a:p>
            <a:pPr lvl="0"/>
            <a:r>
              <a:rPr lang="en-US"/>
              <a:t>City, Country</a:t>
            </a:r>
          </a:p>
        </p:txBody>
      </p:sp>
      <p:sp>
        <p:nvSpPr>
          <p:cNvPr id="8" name="Content Placeholder 25">
            <a:extLst>
              <a:ext uri="{FF2B5EF4-FFF2-40B4-BE49-F238E27FC236}">
                <a16:creationId xmlns:a16="http://schemas.microsoft.com/office/drawing/2014/main" id="{E3977D84-9807-8258-C323-47570548DF5E}"/>
              </a:ext>
            </a:extLst>
          </p:cNvPr>
          <p:cNvSpPr>
            <a:spLocks noGrp="1"/>
          </p:cNvSpPr>
          <p:nvPr>
            <p:ph sz="quarter" idx="39" hasCustomPrompt="1"/>
          </p:nvPr>
        </p:nvSpPr>
        <p:spPr>
          <a:xfrm>
            <a:off x="2347511" y="1688677"/>
            <a:ext cx="620542" cy="620574"/>
          </a:xfrm>
          <a:prstGeom prst="ellipse">
            <a:avLst/>
          </a:prstGeom>
          <a:solidFill>
            <a:schemeClr val="bg1">
              <a:lumMod val="95000"/>
            </a:schemeClr>
          </a:solidFill>
        </p:spPr>
        <p:txBody>
          <a:bodyPr anchor="ctr"/>
          <a:lstStyle>
            <a:lvl2pPr algn="ctr">
              <a:defRPr sz="816"/>
            </a:lvl2pPr>
          </a:lstStyle>
          <a:p>
            <a:pPr lvl="1"/>
            <a:r>
              <a:rPr lang="en-US"/>
              <a:t>Icon</a:t>
            </a:r>
            <a:endParaRPr lang="en-GB"/>
          </a:p>
        </p:txBody>
      </p:sp>
      <p:sp>
        <p:nvSpPr>
          <p:cNvPr id="10" name="Content Placeholder 25">
            <a:extLst>
              <a:ext uri="{FF2B5EF4-FFF2-40B4-BE49-F238E27FC236}">
                <a16:creationId xmlns:a16="http://schemas.microsoft.com/office/drawing/2014/main" id="{4787E03C-2477-C432-D4DA-C49928DAE56E}"/>
              </a:ext>
            </a:extLst>
          </p:cNvPr>
          <p:cNvSpPr>
            <a:spLocks noGrp="1"/>
          </p:cNvSpPr>
          <p:nvPr>
            <p:ph sz="quarter" idx="40" hasCustomPrompt="1"/>
          </p:nvPr>
        </p:nvSpPr>
        <p:spPr>
          <a:xfrm>
            <a:off x="2347511" y="965234"/>
            <a:ext cx="620542" cy="620574"/>
          </a:xfrm>
          <a:prstGeom prst="ellipse">
            <a:avLst/>
          </a:prstGeom>
          <a:solidFill>
            <a:schemeClr val="bg1">
              <a:lumMod val="95000"/>
            </a:schemeClr>
          </a:solidFill>
        </p:spPr>
        <p:txBody>
          <a:bodyPr anchor="ctr"/>
          <a:lstStyle>
            <a:lvl2pPr algn="ctr">
              <a:defRPr sz="816"/>
            </a:lvl2pPr>
          </a:lstStyle>
          <a:p>
            <a:pPr lvl="1"/>
            <a:r>
              <a:rPr lang="en-US"/>
              <a:t>Icon</a:t>
            </a:r>
            <a:endParaRPr lang="en-GB"/>
          </a:p>
        </p:txBody>
      </p:sp>
      <p:sp>
        <p:nvSpPr>
          <p:cNvPr id="11" name="Text Placeholder 18">
            <a:extLst>
              <a:ext uri="{FF2B5EF4-FFF2-40B4-BE49-F238E27FC236}">
                <a16:creationId xmlns:a16="http://schemas.microsoft.com/office/drawing/2014/main" id="{01EB8ECC-A0A6-7CEF-6A1B-EF9980B57BD2}"/>
              </a:ext>
            </a:extLst>
          </p:cNvPr>
          <p:cNvSpPr>
            <a:spLocks noGrp="1"/>
          </p:cNvSpPr>
          <p:nvPr>
            <p:ph type="body" sz="quarter" idx="35" hasCustomPrompt="1"/>
          </p:nvPr>
        </p:nvSpPr>
        <p:spPr>
          <a:xfrm>
            <a:off x="3206766" y="1082766"/>
            <a:ext cx="2613250" cy="5194974"/>
          </a:xfrm>
        </p:spPr>
        <p:txBody>
          <a:bodyPr lIns="0" tIns="0" rIns="0" bIns="0" numCol="1" spcCol="144000">
            <a:normAutofit/>
          </a:bodyPr>
          <a:lstStyle>
            <a:lvl1pPr>
              <a:defRPr sz="1088">
                <a:solidFill>
                  <a:schemeClr val="tx1"/>
                </a:solidFill>
                <a:latin typeface="Arial Nova" panose="020B0504020202020204" pitchFamily="34" charset="0"/>
              </a:defRPr>
            </a:lvl1pPr>
            <a:lvl2pPr>
              <a:defRPr sz="1451"/>
            </a:lvl2pPr>
            <a:lvl3pPr>
              <a:defRPr sz="1451"/>
            </a:lvl3pPr>
            <a:lvl4pPr>
              <a:defRPr sz="1451"/>
            </a:lvl4pPr>
            <a:lvl5pPr>
              <a:defRPr sz="1451"/>
            </a:lvl5pPr>
          </a:lstStyle>
          <a:p>
            <a:pPr lvl="0"/>
            <a:r>
              <a:rPr lang="en-US"/>
              <a:t>Summary bio – Arial Nova 12pt</a:t>
            </a:r>
            <a:endParaRPr lang="en-GB"/>
          </a:p>
        </p:txBody>
      </p:sp>
      <p:pic>
        <p:nvPicPr>
          <p:cNvPr id="14" name="Foto" descr="Desenho preto e branco&#10;&#10;Descrição gerada automaticamente com confiança média">
            <a:extLst>
              <a:ext uri="{FF2B5EF4-FFF2-40B4-BE49-F238E27FC236}">
                <a16:creationId xmlns:a16="http://schemas.microsoft.com/office/drawing/2014/main" id="{FAE5704C-0B90-B4F4-EF8F-CAA919B5E38A}"/>
              </a:ext>
            </a:extLst>
          </p:cNvPr>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a:xfrm>
            <a:off x="577183" y="679609"/>
            <a:ext cx="1632499" cy="1632584"/>
          </a:xfrm>
          <a:prstGeom prst="ellipse">
            <a:avLst/>
          </a:prstGeom>
          <a:noFill/>
          <a:ln w="31750" cap="flat">
            <a:gradFill>
              <a:gsLst>
                <a:gs pos="0">
                  <a:srgbClr val="65CAFF">
                    <a:alpha val="69804"/>
                  </a:srgbClr>
                </a:gs>
                <a:gs pos="70000">
                  <a:srgbClr val="006AA2">
                    <a:alpha val="69804"/>
                  </a:srgbClr>
                </a:gs>
                <a:gs pos="83000">
                  <a:srgbClr val="65CAFF">
                    <a:alpha val="69804"/>
                  </a:srgbClr>
                </a:gs>
                <a:gs pos="100000">
                  <a:srgbClr val="65CAFF">
                    <a:alpha val="69804"/>
                  </a:srgbClr>
                </a:gs>
              </a:gsLst>
              <a:lin ang="5400000" scaled="1"/>
            </a:gradFill>
            <a:prstDash val="solid"/>
            <a:miter/>
          </a:ln>
        </p:spPr>
      </p:pic>
      <p:sp>
        <p:nvSpPr>
          <p:cNvPr id="15" name="Picture Placeholder 6">
            <a:extLst>
              <a:ext uri="{FF2B5EF4-FFF2-40B4-BE49-F238E27FC236}">
                <a16:creationId xmlns:a16="http://schemas.microsoft.com/office/drawing/2014/main" id="{812BDE69-217A-B6A4-62A2-7C80BE8939CB}"/>
              </a:ext>
            </a:extLst>
          </p:cNvPr>
          <p:cNvSpPr>
            <a:spLocks noGrp="1"/>
          </p:cNvSpPr>
          <p:nvPr>
            <p:ph type="pic" sz="quarter" idx="33" hasCustomPrompt="1"/>
          </p:nvPr>
        </p:nvSpPr>
        <p:spPr>
          <a:xfrm>
            <a:off x="575909" y="679609"/>
            <a:ext cx="1632499" cy="1632584"/>
          </a:xfrm>
          <a:prstGeom prst="ellipse">
            <a:avLst/>
          </a:prstGeom>
          <a:solidFill>
            <a:schemeClr val="bg1">
              <a:lumMod val="95000"/>
            </a:schemeClr>
          </a:solidFill>
        </p:spPr>
        <p:txBody>
          <a:bodyPr anchor="ctr"/>
          <a:lstStyle>
            <a:lvl1pPr algn="ctr">
              <a:defRPr/>
            </a:lvl1pPr>
          </a:lstStyle>
          <a:p>
            <a:r>
              <a:rPr lang="en-US"/>
              <a:t>Your Picture</a:t>
            </a:r>
            <a:endParaRPr lang="en-GB"/>
          </a:p>
        </p:txBody>
      </p:sp>
      <p:sp>
        <p:nvSpPr>
          <p:cNvPr id="16" name="Text Placeholder 21">
            <a:extLst>
              <a:ext uri="{FF2B5EF4-FFF2-40B4-BE49-F238E27FC236}">
                <a16:creationId xmlns:a16="http://schemas.microsoft.com/office/drawing/2014/main" id="{73130BA6-B728-4126-B1C4-D31FB81E5B0D}"/>
              </a:ext>
            </a:extLst>
          </p:cNvPr>
          <p:cNvSpPr>
            <a:spLocks noGrp="1"/>
          </p:cNvSpPr>
          <p:nvPr>
            <p:ph type="body" sz="quarter" idx="41" hasCustomPrompt="1"/>
          </p:nvPr>
        </p:nvSpPr>
        <p:spPr>
          <a:xfrm>
            <a:off x="576076" y="3634736"/>
            <a:ext cx="2391978" cy="339804"/>
          </a:xfrm>
        </p:spPr>
        <p:txBody>
          <a:bodyPr lIns="0" tIns="0" rIns="0" bIns="0" anchor="ctr">
            <a:noAutofit/>
          </a:bodyPr>
          <a:lstStyle>
            <a:lvl1pPr>
              <a:defRPr sz="1451" b="1">
                <a:solidFill>
                  <a:schemeClr val="accent1"/>
                </a:solidFill>
                <a:latin typeface="Arial Nova" panose="020B0504020202020204" pitchFamily="34" charset="0"/>
              </a:defRPr>
            </a:lvl1pPr>
          </a:lstStyle>
          <a:p>
            <a:pPr lvl="0"/>
            <a:r>
              <a:rPr lang="en-US"/>
              <a:t>Summary</a:t>
            </a:r>
            <a:endParaRPr lang="en-GB"/>
          </a:p>
        </p:txBody>
      </p:sp>
      <p:cxnSp>
        <p:nvCxnSpPr>
          <p:cNvPr id="34" name="Straight Connector 33">
            <a:extLst>
              <a:ext uri="{FF2B5EF4-FFF2-40B4-BE49-F238E27FC236}">
                <a16:creationId xmlns:a16="http://schemas.microsoft.com/office/drawing/2014/main" id="{1F1C3743-1B3D-0EFE-93BE-E23CBD7671C7}"/>
              </a:ext>
            </a:extLst>
          </p:cNvPr>
          <p:cNvCxnSpPr>
            <a:cxnSpLocks/>
          </p:cNvCxnSpPr>
          <p:nvPr userDrawn="1"/>
        </p:nvCxnSpPr>
        <p:spPr>
          <a:xfrm>
            <a:off x="6041289" y="727844"/>
            <a:ext cx="0" cy="5402312"/>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5" name="Text Placeholder 15">
            <a:extLst>
              <a:ext uri="{FF2B5EF4-FFF2-40B4-BE49-F238E27FC236}">
                <a16:creationId xmlns:a16="http://schemas.microsoft.com/office/drawing/2014/main" id="{93E7BA13-B29B-F087-7A60-4126E0D2861C}"/>
              </a:ext>
            </a:extLst>
          </p:cNvPr>
          <p:cNvSpPr>
            <a:spLocks noGrp="1"/>
          </p:cNvSpPr>
          <p:nvPr>
            <p:ph type="body" sz="quarter" idx="42" hasCustomPrompt="1"/>
          </p:nvPr>
        </p:nvSpPr>
        <p:spPr>
          <a:xfrm>
            <a:off x="6262728" y="3974541"/>
            <a:ext cx="2391978" cy="2303200"/>
          </a:xfrm>
        </p:spPr>
        <p:txBody>
          <a:bodyPr lIns="0" tIns="0" rIns="0" bIns="0">
            <a:normAutofit/>
          </a:bodyPr>
          <a:lstStyle>
            <a:lvl1pPr>
              <a:defRPr sz="1270">
                <a:solidFill>
                  <a:schemeClr val="accent1"/>
                </a:solidFill>
                <a:latin typeface="Arial Nova" panose="020B0504020202020204" pitchFamily="34" charset="0"/>
              </a:defRPr>
            </a:lvl1pPr>
          </a:lstStyle>
          <a:p>
            <a:pPr lvl="0"/>
            <a:r>
              <a:rPr lang="en-US"/>
              <a:t>Brief Introduction – Arial Nova Light 14pt</a:t>
            </a:r>
          </a:p>
        </p:txBody>
      </p:sp>
      <p:sp>
        <p:nvSpPr>
          <p:cNvPr id="36" name="Text Placeholder 21">
            <a:extLst>
              <a:ext uri="{FF2B5EF4-FFF2-40B4-BE49-F238E27FC236}">
                <a16:creationId xmlns:a16="http://schemas.microsoft.com/office/drawing/2014/main" id="{F5A4BDA2-ADC4-6F32-A2B0-A646F89A30E7}"/>
              </a:ext>
            </a:extLst>
          </p:cNvPr>
          <p:cNvSpPr>
            <a:spLocks noGrp="1"/>
          </p:cNvSpPr>
          <p:nvPr>
            <p:ph type="body" sz="quarter" idx="43" hasCustomPrompt="1"/>
          </p:nvPr>
        </p:nvSpPr>
        <p:spPr>
          <a:xfrm>
            <a:off x="6262728" y="2578262"/>
            <a:ext cx="2391978" cy="339804"/>
          </a:xfrm>
        </p:spPr>
        <p:txBody>
          <a:bodyPr lIns="0" tIns="0" rIns="0" bIns="0" anchor="ctr">
            <a:noAutofit/>
          </a:bodyPr>
          <a:lstStyle>
            <a:lvl1pPr>
              <a:defRPr sz="1632" b="1">
                <a:solidFill>
                  <a:schemeClr val="accent1"/>
                </a:solidFill>
                <a:latin typeface="Arial Nova" panose="020B0504020202020204" pitchFamily="34" charset="0"/>
              </a:defRPr>
            </a:lvl1pPr>
          </a:lstStyle>
          <a:p>
            <a:pPr lvl="0"/>
            <a:r>
              <a:rPr lang="en-US"/>
              <a:t>Your Name</a:t>
            </a:r>
            <a:endParaRPr lang="en-GB"/>
          </a:p>
        </p:txBody>
      </p:sp>
      <p:sp>
        <p:nvSpPr>
          <p:cNvPr id="37" name="Text Placeholder 15">
            <a:extLst>
              <a:ext uri="{FF2B5EF4-FFF2-40B4-BE49-F238E27FC236}">
                <a16:creationId xmlns:a16="http://schemas.microsoft.com/office/drawing/2014/main" id="{DBBBABBB-12D8-093C-58B3-C63B976090EF}"/>
              </a:ext>
            </a:extLst>
          </p:cNvPr>
          <p:cNvSpPr>
            <a:spLocks noGrp="1"/>
          </p:cNvSpPr>
          <p:nvPr>
            <p:ph type="body" sz="quarter" idx="44" hasCustomPrompt="1"/>
          </p:nvPr>
        </p:nvSpPr>
        <p:spPr>
          <a:xfrm>
            <a:off x="6262562" y="2945424"/>
            <a:ext cx="2391978" cy="277839"/>
          </a:xfrm>
        </p:spPr>
        <p:txBody>
          <a:bodyPr lIns="0" tIns="0" rIns="0" bIns="0">
            <a:normAutofit/>
          </a:bodyPr>
          <a:lstStyle>
            <a:lvl1pPr>
              <a:defRPr sz="1088">
                <a:solidFill>
                  <a:schemeClr val="accent1"/>
                </a:solidFill>
                <a:latin typeface="+mj-lt"/>
              </a:defRPr>
            </a:lvl1pPr>
          </a:lstStyle>
          <a:p>
            <a:pPr lvl="0"/>
            <a:r>
              <a:rPr lang="en-US"/>
              <a:t>City, Country</a:t>
            </a:r>
          </a:p>
        </p:txBody>
      </p:sp>
      <p:sp>
        <p:nvSpPr>
          <p:cNvPr id="38" name="Content Placeholder 25">
            <a:extLst>
              <a:ext uri="{FF2B5EF4-FFF2-40B4-BE49-F238E27FC236}">
                <a16:creationId xmlns:a16="http://schemas.microsoft.com/office/drawing/2014/main" id="{167CF5D9-D9A3-505E-2B60-B3B1C6CC88A6}"/>
              </a:ext>
            </a:extLst>
          </p:cNvPr>
          <p:cNvSpPr>
            <a:spLocks noGrp="1"/>
          </p:cNvSpPr>
          <p:nvPr>
            <p:ph sz="quarter" idx="45" hasCustomPrompt="1"/>
          </p:nvPr>
        </p:nvSpPr>
        <p:spPr>
          <a:xfrm>
            <a:off x="8034163" y="1688677"/>
            <a:ext cx="620542" cy="620574"/>
          </a:xfrm>
          <a:prstGeom prst="ellipse">
            <a:avLst/>
          </a:prstGeom>
          <a:solidFill>
            <a:schemeClr val="bg1">
              <a:lumMod val="95000"/>
            </a:schemeClr>
          </a:solidFill>
        </p:spPr>
        <p:txBody>
          <a:bodyPr anchor="ctr"/>
          <a:lstStyle>
            <a:lvl2pPr algn="ctr">
              <a:defRPr sz="816"/>
            </a:lvl2pPr>
          </a:lstStyle>
          <a:p>
            <a:pPr lvl="1"/>
            <a:r>
              <a:rPr lang="en-US"/>
              <a:t>Icon</a:t>
            </a:r>
            <a:endParaRPr lang="en-GB"/>
          </a:p>
        </p:txBody>
      </p:sp>
      <p:sp>
        <p:nvSpPr>
          <p:cNvPr id="39" name="Content Placeholder 25">
            <a:extLst>
              <a:ext uri="{FF2B5EF4-FFF2-40B4-BE49-F238E27FC236}">
                <a16:creationId xmlns:a16="http://schemas.microsoft.com/office/drawing/2014/main" id="{ACA323BB-BE3E-410C-852F-448310C68B47}"/>
              </a:ext>
            </a:extLst>
          </p:cNvPr>
          <p:cNvSpPr>
            <a:spLocks noGrp="1"/>
          </p:cNvSpPr>
          <p:nvPr>
            <p:ph sz="quarter" idx="46" hasCustomPrompt="1"/>
          </p:nvPr>
        </p:nvSpPr>
        <p:spPr>
          <a:xfrm>
            <a:off x="8034163" y="965234"/>
            <a:ext cx="620542" cy="620574"/>
          </a:xfrm>
          <a:prstGeom prst="ellipse">
            <a:avLst/>
          </a:prstGeom>
          <a:solidFill>
            <a:schemeClr val="bg1">
              <a:lumMod val="95000"/>
            </a:schemeClr>
          </a:solidFill>
        </p:spPr>
        <p:txBody>
          <a:bodyPr anchor="ctr"/>
          <a:lstStyle>
            <a:lvl2pPr algn="ctr">
              <a:defRPr sz="816"/>
            </a:lvl2pPr>
          </a:lstStyle>
          <a:p>
            <a:pPr lvl="1"/>
            <a:r>
              <a:rPr lang="en-US"/>
              <a:t>Icon</a:t>
            </a:r>
            <a:endParaRPr lang="en-GB"/>
          </a:p>
        </p:txBody>
      </p:sp>
      <p:sp>
        <p:nvSpPr>
          <p:cNvPr id="40" name="Text Placeholder 18">
            <a:extLst>
              <a:ext uri="{FF2B5EF4-FFF2-40B4-BE49-F238E27FC236}">
                <a16:creationId xmlns:a16="http://schemas.microsoft.com/office/drawing/2014/main" id="{F84CFF2D-65CC-C053-F38A-7CF0BEE3E17B}"/>
              </a:ext>
            </a:extLst>
          </p:cNvPr>
          <p:cNvSpPr>
            <a:spLocks noGrp="1"/>
          </p:cNvSpPr>
          <p:nvPr>
            <p:ph type="body" sz="quarter" idx="47" hasCustomPrompt="1"/>
          </p:nvPr>
        </p:nvSpPr>
        <p:spPr>
          <a:xfrm>
            <a:off x="8893418" y="1082766"/>
            <a:ext cx="2613250" cy="5194974"/>
          </a:xfrm>
        </p:spPr>
        <p:txBody>
          <a:bodyPr lIns="0" tIns="0" rIns="0" bIns="0" numCol="1" spcCol="144000">
            <a:normAutofit/>
          </a:bodyPr>
          <a:lstStyle>
            <a:lvl1pPr>
              <a:defRPr sz="1088">
                <a:solidFill>
                  <a:schemeClr val="tx1"/>
                </a:solidFill>
                <a:latin typeface="Arial Nova" panose="020B0504020202020204" pitchFamily="34" charset="0"/>
              </a:defRPr>
            </a:lvl1pPr>
            <a:lvl2pPr>
              <a:defRPr sz="1451"/>
            </a:lvl2pPr>
            <a:lvl3pPr>
              <a:defRPr sz="1451"/>
            </a:lvl3pPr>
            <a:lvl4pPr>
              <a:defRPr sz="1451"/>
            </a:lvl4pPr>
            <a:lvl5pPr>
              <a:defRPr sz="1451"/>
            </a:lvl5pPr>
          </a:lstStyle>
          <a:p>
            <a:pPr lvl="0"/>
            <a:r>
              <a:rPr lang="en-US"/>
              <a:t>Summary bio – Arial Nova 12pt</a:t>
            </a:r>
            <a:endParaRPr lang="en-GB"/>
          </a:p>
        </p:txBody>
      </p:sp>
      <p:pic>
        <p:nvPicPr>
          <p:cNvPr id="41" name="Foto" descr="Desenho preto e branco&#10;&#10;Descrição gerada automaticamente com confiança média">
            <a:extLst>
              <a:ext uri="{FF2B5EF4-FFF2-40B4-BE49-F238E27FC236}">
                <a16:creationId xmlns:a16="http://schemas.microsoft.com/office/drawing/2014/main" id="{A8C9E4FC-2B6F-D86C-EC22-E185D7FA1DDB}"/>
              </a:ext>
            </a:extLst>
          </p:cNvPr>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a:xfrm>
            <a:off x="6263835" y="679609"/>
            <a:ext cx="1632499" cy="1632584"/>
          </a:xfrm>
          <a:prstGeom prst="ellipse">
            <a:avLst/>
          </a:prstGeom>
          <a:noFill/>
          <a:ln w="31750" cap="flat">
            <a:gradFill>
              <a:gsLst>
                <a:gs pos="0">
                  <a:srgbClr val="65CAFF">
                    <a:alpha val="69804"/>
                  </a:srgbClr>
                </a:gs>
                <a:gs pos="70000">
                  <a:srgbClr val="006AA2">
                    <a:alpha val="69804"/>
                  </a:srgbClr>
                </a:gs>
                <a:gs pos="83000">
                  <a:srgbClr val="65CAFF">
                    <a:alpha val="69804"/>
                  </a:srgbClr>
                </a:gs>
                <a:gs pos="100000">
                  <a:srgbClr val="65CAFF">
                    <a:alpha val="69804"/>
                  </a:srgbClr>
                </a:gs>
              </a:gsLst>
              <a:lin ang="5400000" scaled="1"/>
            </a:gradFill>
            <a:prstDash val="solid"/>
            <a:miter/>
          </a:ln>
        </p:spPr>
      </p:pic>
      <p:sp>
        <p:nvSpPr>
          <p:cNvPr id="42" name="Picture Placeholder 6">
            <a:extLst>
              <a:ext uri="{FF2B5EF4-FFF2-40B4-BE49-F238E27FC236}">
                <a16:creationId xmlns:a16="http://schemas.microsoft.com/office/drawing/2014/main" id="{5571E13C-322D-2D2E-57FC-20E6262F6125}"/>
              </a:ext>
            </a:extLst>
          </p:cNvPr>
          <p:cNvSpPr>
            <a:spLocks noGrp="1"/>
          </p:cNvSpPr>
          <p:nvPr>
            <p:ph type="pic" sz="quarter" idx="48" hasCustomPrompt="1"/>
          </p:nvPr>
        </p:nvSpPr>
        <p:spPr>
          <a:xfrm>
            <a:off x="6262561" y="679609"/>
            <a:ext cx="1632499" cy="1632584"/>
          </a:xfrm>
          <a:prstGeom prst="ellipse">
            <a:avLst/>
          </a:prstGeom>
          <a:solidFill>
            <a:schemeClr val="bg1">
              <a:lumMod val="95000"/>
            </a:schemeClr>
          </a:solidFill>
        </p:spPr>
        <p:txBody>
          <a:bodyPr anchor="ctr"/>
          <a:lstStyle>
            <a:lvl1pPr algn="ctr">
              <a:defRPr/>
            </a:lvl1pPr>
          </a:lstStyle>
          <a:p>
            <a:r>
              <a:rPr lang="en-US"/>
              <a:t>Your Picture</a:t>
            </a:r>
            <a:endParaRPr lang="en-GB"/>
          </a:p>
        </p:txBody>
      </p:sp>
      <p:sp>
        <p:nvSpPr>
          <p:cNvPr id="43" name="Text Placeholder 21">
            <a:extLst>
              <a:ext uri="{FF2B5EF4-FFF2-40B4-BE49-F238E27FC236}">
                <a16:creationId xmlns:a16="http://schemas.microsoft.com/office/drawing/2014/main" id="{E8696B1A-23EE-D731-DDE1-6172B3711B10}"/>
              </a:ext>
            </a:extLst>
          </p:cNvPr>
          <p:cNvSpPr>
            <a:spLocks noGrp="1"/>
          </p:cNvSpPr>
          <p:nvPr>
            <p:ph type="body" sz="quarter" idx="49" hasCustomPrompt="1"/>
          </p:nvPr>
        </p:nvSpPr>
        <p:spPr>
          <a:xfrm>
            <a:off x="6262728" y="3634736"/>
            <a:ext cx="2391978" cy="339804"/>
          </a:xfrm>
        </p:spPr>
        <p:txBody>
          <a:bodyPr lIns="0" tIns="0" rIns="0" bIns="0" anchor="ctr">
            <a:noAutofit/>
          </a:bodyPr>
          <a:lstStyle>
            <a:lvl1pPr>
              <a:defRPr sz="1451" b="1">
                <a:solidFill>
                  <a:schemeClr val="accent1"/>
                </a:solidFill>
                <a:latin typeface="Arial Nova" panose="020B0504020202020204" pitchFamily="34" charset="0"/>
              </a:defRPr>
            </a:lvl1pPr>
          </a:lstStyle>
          <a:p>
            <a:pPr lvl="0"/>
            <a:r>
              <a:rPr lang="en-US"/>
              <a:t>Summary</a:t>
            </a:r>
            <a:endParaRPr lang="en-GB"/>
          </a:p>
        </p:txBody>
      </p:sp>
    </p:spTree>
    <p:extLst>
      <p:ext uri="{BB962C8B-B14F-4D97-AF65-F5344CB8AC3E}">
        <p14:creationId xmlns:p14="http://schemas.microsoft.com/office/powerpoint/2010/main" val="3179269265"/>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3x Bio">
    <p:spTree>
      <p:nvGrpSpPr>
        <p:cNvPr id="1" name=""/>
        <p:cNvGrpSpPr/>
        <p:nvPr/>
      </p:nvGrpSpPr>
      <p:grpSpPr>
        <a:xfrm>
          <a:off x="0" y="0"/>
          <a:ext cx="0" cy="0"/>
          <a:chOff x="0" y="0"/>
          <a:chExt cx="0" cy="0"/>
        </a:xfrm>
      </p:grpSpPr>
      <p:sp>
        <p:nvSpPr>
          <p:cNvPr id="5" name="Text Placeholder 15">
            <a:extLst>
              <a:ext uri="{FF2B5EF4-FFF2-40B4-BE49-F238E27FC236}">
                <a16:creationId xmlns:a16="http://schemas.microsoft.com/office/drawing/2014/main" id="{1704FB47-EBCB-42E3-5C4C-E9F8A8146502}"/>
              </a:ext>
            </a:extLst>
          </p:cNvPr>
          <p:cNvSpPr>
            <a:spLocks noGrp="1"/>
          </p:cNvSpPr>
          <p:nvPr>
            <p:ph type="body" sz="quarter" idx="34" hasCustomPrompt="1"/>
          </p:nvPr>
        </p:nvSpPr>
        <p:spPr>
          <a:xfrm>
            <a:off x="576075" y="2852230"/>
            <a:ext cx="3397495" cy="3379438"/>
          </a:xfrm>
        </p:spPr>
        <p:txBody>
          <a:bodyPr lIns="0" tIns="0" rIns="0" bIns="0">
            <a:normAutofit/>
          </a:bodyPr>
          <a:lstStyle>
            <a:lvl1pPr>
              <a:defRPr sz="1088">
                <a:solidFill>
                  <a:schemeClr val="tx1"/>
                </a:solidFill>
                <a:latin typeface="Arial Nova" panose="020B0504020202020204" pitchFamily="34" charset="0"/>
              </a:defRPr>
            </a:lvl1pPr>
          </a:lstStyle>
          <a:p>
            <a:pPr lvl="0"/>
            <a:r>
              <a:rPr lang="en-US"/>
              <a:t>Summary bio – Arial Nova 12pt</a:t>
            </a:r>
            <a:endParaRPr lang="en-GB"/>
          </a:p>
        </p:txBody>
      </p:sp>
      <p:sp>
        <p:nvSpPr>
          <p:cNvPr id="8" name="Content Placeholder 25">
            <a:extLst>
              <a:ext uri="{FF2B5EF4-FFF2-40B4-BE49-F238E27FC236}">
                <a16:creationId xmlns:a16="http://schemas.microsoft.com/office/drawing/2014/main" id="{E3977D84-9807-8258-C323-47570548DF5E}"/>
              </a:ext>
            </a:extLst>
          </p:cNvPr>
          <p:cNvSpPr>
            <a:spLocks noGrp="1"/>
          </p:cNvSpPr>
          <p:nvPr>
            <p:ph sz="quarter" idx="39" hasCustomPrompt="1"/>
          </p:nvPr>
        </p:nvSpPr>
        <p:spPr>
          <a:xfrm>
            <a:off x="2592108" y="867853"/>
            <a:ext cx="620542" cy="620574"/>
          </a:xfrm>
          <a:prstGeom prst="ellipse">
            <a:avLst/>
          </a:prstGeom>
          <a:solidFill>
            <a:schemeClr val="bg1">
              <a:lumMod val="95000"/>
            </a:schemeClr>
          </a:solidFill>
        </p:spPr>
        <p:txBody>
          <a:bodyPr anchor="ctr"/>
          <a:lstStyle>
            <a:lvl2pPr algn="ctr">
              <a:defRPr sz="816"/>
            </a:lvl2pPr>
          </a:lstStyle>
          <a:p>
            <a:pPr lvl="1"/>
            <a:r>
              <a:rPr lang="en-US"/>
              <a:t>Icon</a:t>
            </a:r>
            <a:endParaRPr lang="en-GB"/>
          </a:p>
        </p:txBody>
      </p:sp>
      <p:sp>
        <p:nvSpPr>
          <p:cNvPr id="10" name="Content Placeholder 25">
            <a:extLst>
              <a:ext uri="{FF2B5EF4-FFF2-40B4-BE49-F238E27FC236}">
                <a16:creationId xmlns:a16="http://schemas.microsoft.com/office/drawing/2014/main" id="{4787E03C-2477-C432-D4DA-C49928DAE56E}"/>
              </a:ext>
            </a:extLst>
          </p:cNvPr>
          <p:cNvSpPr>
            <a:spLocks noGrp="1"/>
          </p:cNvSpPr>
          <p:nvPr>
            <p:ph sz="quarter" idx="40" hasCustomPrompt="1"/>
          </p:nvPr>
        </p:nvSpPr>
        <p:spPr>
          <a:xfrm>
            <a:off x="3353027" y="867853"/>
            <a:ext cx="620542" cy="620574"/>
          </a:xfrm>
          <a:prstGeom prst="ellipse">
            <a:avLst/>
          </a:prstGeom>
          <a:solidFill>
            <a:schemeClr val="bg1">
              <a:lumMod val="95000"/>
            </a:schemeClr>
          </a:solidFill>
        </p:spPr>
        <p:txBody>
          <a:bodyPr anchor="ctr"/>
          <a:lstStyle>
            <a:lvl2pPr algn="ctr">
              <a:defRPr sz="816"/>
            </a:lvl2pPr>
          </a:lstStyle>
          <a:p>
            <a:pPr lvl="1"/>
            <a:r>
              <a:rPr lang="en-US"/>
              <a:t>Icon</a:t>
            </a:r>
            <a:endParaRPr lang="en-GB"/>
          </a:p>
        </p:txBody>
      </p:sp>
      <p:sp>
        <p:nvSpPr>
          <p:cNvPr id="15" name="Picture Placeholder 6">
            <a:extLst>
              <a:ext uri="{FF2B5EF4-FFF2-40B4-BE49-F238E27FC236}">
                <a16:creationId xmlns:a16="http://schemas.microsoft.com/office/drawing/2014/main" id="{812BDE69-217A-B6A4-62A2-7C80BE8939CB}"/>
              </a:ext>
            </a:extLst>
          </p:cNvPr>
          <p:cNvSpPr>
            <a:spLocks noGrp="1"/>
          </p:cNvSpPr>
          <p:nvPr>
            <p:ph type="pic" sz="quarter" idx="33" hasCustomPrompt="1"/>
          </p:nvPr>
        </p:nvSpPr>
        <p:spPr>
          <a:xfrm>
            <a:off x="575909" y="867853"/>
            <a:ext cx="1469249" cy="1469326"/>
          </a:xfrm>
          <a:prstGeom prst="rect">
            <a:avLst/>
          </a:prstGeom>
          <a:solidFill>
            <a:schemeClr val="bg1">
              <a:lumMod val="95000"/>
            </a:schemeClr>
          </a:solidFill>
        </p:spPr>
        <p:txBody>
          <a:bodyPr anchor="ctr"/>
          <a:lstStyle>
            <a:lvl1pPr algn="ctr">
              <a:defRPr/>
            </a:lvl1pPr>
          </a:lstStyle>
          <a:p>
            <a:r>
              <a:rPr lang="en-US"/>
              <a:t>Your Picture</a:t>
            </a:r>
            <a:endParaRPr lang="en-GB"/>
          </a:p>
        </p:txBody>
      </p:sp>
      <p:sp>
        <p:nvSpPr>
          <p:cNvPr id="16" name="Text Placeholder 21">
            <a:extLst>
              <a:ext uri="{FF2B5EF4-FFF2-40B4-BE49-F238E27FC236}">
                <a16:creationId xmlns:a16="http://schemas.microsoft.com/office/drawing/2014/main" id="{73130BA6-B728-4126-B1C4-D31FB81E5B0D}"/>
              </a:ext>
            </a:extLst>
          </p:cNvPr>
          <p:cNvSpPr>
            <a:spLocks noGrp="1"/>
          </p:cNvSpPr>
          <p:nvPr>
            <p:ph type="body" sz="quarter" idx="41" hasCustomPrompt="1"/>
          </p:nvPr>
        </p:nvSpPr>
        <p:spPr>
          <a:xfrm>
            <a:off x="576075" y="2485844"/>
            <a:ext cx="3397495" cy="339804"/>
          </a:xfrm>
        </p:spPr>
        <p:txBody>
          <a:bodyPr lIns="0" tIns="0" rIns="0" bIns="0" anchor="ctr">
            <a:noAutofit/>
          </a:bodyPr>
          <a:lstStyle>
            <a:lvl1pPr>
              <a:defRPr sz="1270" b="1">
                <a:solidFill>
                  <a:schemeClr val="accent1"/>
                </a:solidFill>
                <a:latin typeface="Arial Nova" panose="020B0504020202020204" pitchFamily="34" charset="0"/>
              </a:defRPr>
            </a:lvl1pPr>
          </a:lstStyle>
          <a:p>
            <a:pPr lvl="0"/>
            <a:r>
              <a:rPr lang="en-US"/>
              <a:t>Summary</a:t>
            </a:r>
            <a:endParaRPr lang="en-GB"/>
          </a:p>
        </p:txBody>
      </p:sp>
      <p:cxnSp>
        <p:nvCxnSpPr>
          <p:cNvPr id="52" name="Straight Connector 51">
            <a:extLst>
              <a:ext uri="{FF2B5EF4-FFF2-40B4-BE49-F238E27FC236}">
                <a16:creationId xmlns:a16="http://schemas.microsoft.com/office/drawing/2014/main" id="{1F2C892A-EB31-BD18-AB31-77363FA2CA82}"/>
              </a:ext>
            </a:extLst>
          </p:cNvPr>
          <p:cNvCxnSpPr>
            <a:cxnSpLocks/>
          </p:cNvCxnSpPr>
          <p:nvPr userDrawn="1"/>
        </p:nvCxnSpPr>
        <p:spPr>
          <a:xfrm>
            <a:off x="4158097" y="829353"/>
            <a:ext cx="0" cy="5402312"/>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6" name="Text Placeholder 21">
            <a:extLst>
              <a:ext uri="{FF2B5EF4-FFF2-40B4-BE49-F238E27FC236}">
                <a16:creationId xmlns:a16="http://schemas.microsoft.com/office/drawing/2014/main" id="{E9903280-F2C9-D40B-AFB9-C732E1A44F10}"/>
              </a:ext>
            </a:extLst>
          </p:cNvPr>
          <p:cNvSpPr>
            <a:spLocks noGrp="1"/>
          </p:cNvSpPr>
          <p:nvPr>
            <p:ph type="body" sz="quarter" idx="37" hasCustomPrompt="1"/>
          </p:nvPr>
        </p:nvSpPr>
        <p:spPr>
          <a:xfrm>
            <a:off x="1444380" y="1699564"/>
            <a:ext cx="2529189" cy="275908"/>
          </a:xfrm>
          <a:gradFill>
            <a:gsLst>
              <a:gs pos="0">
                <a:schemeClr val="accent1">
                  <a:lumMod val="5000"/>
                  <a:lumOff val="95000"/>
                  <a:alpha val="0"/>
                </a:schemeClr>
              </a:gs>
              <a:gs pos="100000">
                <a:schemeClr val="bg1">
                  <a:alpha val="30000"/>
                  <a:lumMod val="0"/>
                </a:schemeClr>
              </a:gs>
              <a:gs pos="20000">
                <a:srgbClr val="C2CACE"/>
              </a:gs>
              <a:gs pos="100000">
                <a:schemeClr val="tx1">
                  <a:lumMod val="95000"/>
                  <a:lumOff val="5000"/>
                </a:schemeClr>
              </a:gs>
            </a:gsLst>
            <a:lin ang="10800000" scaled="1"/>
          </a:gradFill>
        </p:spPr>
        <p:txBody>
          <a:bodyPr lIns="0" tIns="0" rIns="0" bIns="0" anchor="ctr">
            <a:noAutofit/>
          </a:bodyPr>
          <a:lstStyle>
            <a:lvl1pPr>
              <a:defRPr sz="1270" b="1">
                <a:solidFill>
                  <a:schemeClr val="bg1"/>
                </a:solidFill>
                <a:latin typeface="Arial Nova" panose="020B0504020202020204" pitchFamily="34" charset="0"/>
              </a:defRPr>
            </a:lvl1pPr>
          </a:lstStyle>
          <a:p>
            <a:pPr lvl="0"/>
            <a:r>
              <a:rPr lang="en-US"/>
              <a:t>Your Name</a:t>
            </a:r>
            <a:endParaRPr lang="en-GB"/>
          </a:p>
        </p:txBody>
      </p:sp>
      <p:sp>
        <p:nvSpPr>
          <p:cNvPr id="7" name="Text Placeholder 15">
            <a:extLst>
              <a:ext uri="{FF2B5EF4-FFF2-40B4-BE49-F238E27FC236}">
                <a16:creationId xmlns:a16="http://schemas.microsoft.com/office/drawing/2014/main" id="{C51F85F0-6444-05B5-2C7D-F1FAD651A2A2}"/>
              </a:ext>
            </a:extLst>
          </p:cNvPr>
          <p:cNvSpPr>
            <a:spLocks noGrp="1"/>
          </p:cNvSpPr>
          <p:nvPr>
            <p:ph type="body" sz="quarter" idx="38" hasCustomPrompt="1"/>
          </p:nvPr>
        </p:nvSpPr>
        <p:spPr>
          <a:xfrm>
            <a:off x="1444380" y="1975473"/>
            <a:ext cx="2529189" cy="222702"/>
          </a:xfrm>
          <a:gradFill>
            <a:gsLst>
              <a:gs pos="0">
                <a:schemeClr val="accent1">
                  <a:lumMod val="5000"/>
                  <a:lumOff val="95000"/>
                  <a:alpha val="0"/>
                </a:schemeClr>
              </a:gs>
              <a:gs pos="100000">
                <a:schemeClr val="bg1">
                  <a:alpha val="30000"/>
                  <a:lumMod val="0"/>
                </a:schemeClr>
              </a:gs>
              <a:gs pos="20000">
                <a:srgbClr val="C2CACE"/>
              </a:gs>
              <a:gs pos="100000">
                <a:schemeClr val="tx1">
                  <a:lumMod val="95000"/>
                  <a:lumOff val="5000"/>
                </a:schemeClr>
              </a:gs>
            </a:gsLst>
            <a:lin ang="10800000" scaled="1"/>
          </a:gradFill>
        </p:spPr>
        <p:txBody>
          <a:bodyPr lIns="0" tIns="0" rIns="0" bIns="0">
            <a:normAutofit/>
          </a:bodyPr>
          <a:lstStyle>
            <a:lvl1pPr>
              <a:defRPr sz="1088">
                <a:solidFill>
                  <a:schemeClr val="bg1"/>
                </a:solidFill>
                <a:latin typeface="+mj-lt"/>
              </a:defRPr>
            </a:lvl1pPr>
          </a:lstStyle>
          <a:p>
            <a:pPr lvl="0"/>
            <a:r>
              <a:rPr lang="en-US"/>
              <a:t>City, Country</a:t>
            </a:r>
          </a:p>
        </p:txBody>
      </p:sp>
      <p:sp>
        <p:nvSpPr>
          <p:cNvPr id="3" name="Text Placeholder 15">
            <a:extLst>
              <a:ext uri="{FF2B5EF4-FFF2-40B4-BE49-F238E27FC236}">
                <a16:creationId xmlns:a16="http://schemas.microsoft.com/office/drawing/2014/main" id="{2D9BAC73-CBED-8E99-E2A0-B5D2AD3D55E0}"/>
              </a:ext>
            </a:extLst>
          </p:cNvPr>
          <p:cNvSpPr>
            <a:spLocks noGrp="1"/>
          </p:cNvSpPr>
          <p:nvPr>
            <p:ph type="body" sz="quarter" idx="42" hasCustomPrompt="1"/>
          </p:nvPr>
        </p:nvSpPr>
        <p:spPr>
          <a:xfrm>
            <a:off x="4342624" y="2852230"/>
            <a:ext cx="3397495" cy="3379438"/>
          </a:xfrm>
        </p:spPr>
        <p:txBody>
          <a:bodyPr lIns="0" tIns="0" rIns="0" bIns="0">
            <a:normAutofit/>
          </a:bodyPr>
          <a:lstStyle>
            <a:lvl1pPr>
              <a:defRPr sz="1088">
                <a:solidFill>
                  <a:schemeClr val="tx1"/>
                </a:solidFill>
                <a:latin typeface="Arial Nova" panose="020B0504020202020204" pitchFamily="34" charset="0"/>
              </a:defRPr>
            </a:lvl1pPr>
          </a:lstStyle>
          <a:p>
            <a:pPr lvl="0"/>
            <a:r>
              <a:rPr lang="en-US"/>
              <a:t>Summary bio – Arial Nova 12pt</a:t>
            </a:r>
            <a:endParaRPr lang="en-GB"/>
          </a:p>
        </p:txBody>
      </p:sp>
      <p:sp>
        <p:nvSpPr>
          <p:cNvPr id="4" name="Content Placeholder 25">
            <a:extLst>
              <a:ext uri="{FF2B5EF4-FFF2-40B4-BE49-F238E27FC236}">
                <a16:creationId xmlns:a16="http://schemas.microsoft.com/office/drawing/2014/main" id="{EA4E0A5B-552E-23A2-7472-720998B1260A}"/>
              </a:ext>
            </a:extLst>
          </p:cNvPr>
          <p:cNvSpPr>
            <a:spLocks noGrp="1"/>
          </p:cNvSpPr>
          <p:nvPr>
            <p:ph sz="quarter" idx="43" hasCustomPrompt="1"/>
          </p:nvPr>
        </p:nvSpPr>
        <p:spPr>
          <a:xfrm>
            <a:off x="6358657" y="867853"/>
            <a:ext cx="620542" cy="620574"/>
          </a:xfrm>
          <a:prstGeom prst="ellipse">
            <a:avLst/>
          </a:prstGeom>
          <a:solidFill>
            <a:schemeClr val="bg1">
              <a:lumMod val="95000"/>
            </a:schemeClr>
          </a:solidFill>
        </p:spPr>
        <p:txBody>
          <a:bodyPr anchor="ctr"/>
          <a:lstStyle>
            <a:lvl2pPr algn="ctr">
              <a:defRPr sz="816"/>
            </a:lvl2pPr>
          </a:lstStyle>
          <a:p>
            <a:pPr lvl="1"/>
            <a:r>
              <a:rPr lang="en-US"/>
              <a:t>Icon</a:t>
            </a:r>
            <a:endParaRPr lang="en-GB"/>
          </a:p>
        </p:txBody>
      </p:sp>
      <p:sp>
        <p:nvSpPr>
          <p:cNvPr id="9" name="Content Placeholder 25">
            <a:extLst>
              <a:ext uri="{FF2B5EF4-FFF2-40B4-BE49-F238E27FC236}">
                <a16:creationId xmlns:a16="http://schemas.microsoft.com/office/drawing/2014/main" id="{A120FFAD-F673-1012-1864-9F43AEA1EFDB}"/>
              </a:ext>
            </a:extLst>
          </p:cNvPr>
          <p:cNvSpPr>
            <a:spLocks noGrp="1"/>
          </p:cNvSpPr>
          <p:nvPr>
            <p:ph sz="quarter" idx="44" hasCustomPrompt="1"/>
          </p:nvPr>
        </p:nvSpPr>
        <p:spPr>
          <a:xfrm>
            <a:off x="7119577" y="867853"/>
            <a:ext cx="620542" cy="620574"/>
          </a:xfrm>
          <a:prstGeom prst="ellipse">
            <a:avLst/>
          </a:prstGeom>
          <a:solidFill>
            <a:schemeClr val="bg1">
              <a:lumMod val="95000"/>
            </a:schemeClr>
          </a:solidFill>
        </p:spPr>
        <p:txBody>
          <a:bodyPr anchor="ctr"/>
          <a:lstStyle>
            <a:lvl2pPr algn="ctr">
              <a:defRPr sz="816"/>
            </a:lvl2pPr>
          </a:lstStyle>
          <a:p>
            <a:pPr lvl="1"/>
            <a:r>
              <a:rPr lang="en-US"/>
              <a:t>Icon</a:t>
            </a:r>
            <a:endParaRPr lang="en-GB"/>
          </a:p>
        </p:txBody>
      </p:sp>
      <p:sp>
        <p:nvSpPr>
          <p:cNvPr id="11" name="Picture Placeholder 6">
            <a:extLst>
              <a:ext uri="{FF2B5EF4-FFF2-40B4-BE49-F238E27FC236}">
                <a16:creationId xmlns:a16="http://schemas.microsoft.com/office/drawing/2014/main" id="{28C9254E-3CC4-7BF2-8264-82381FF5FCAE}"/>
              </a:ext>
            </a:extLst>
          </p:cNvPr>
          <p:cNvSpPr>
            <a:spLocks noGrp="1"/>
          </p:cNvSpPr>
          <p:nvPr>
            <p:ph type="pic" sz="quarter" idx="45" hasCustomPrompt="1"/>
          </p:nvPr>
        </p:nvSpPr>
        <p:spPr>
          <a:xfrm>
            <a:off x="4342624" y="867853"/>
            <a:ext cx="1469249" cy="1469326"/>
          </a:xfrm>
          <a:prstGeom prst="rect">
            <a:avLst/>
          </a:prstGeom>
          <a:solidFill>
            <a:schemeClr val="bg1">
              <a:lumMod val="95000"/>
            </a:schemeClr>
          </a:solidFill>
        </p:spPr>
        <p:txBody>
          <a:bodyPr anchor="ctr"/>
          <a:lstStyle>
            <a:lvl1pPr algn="ctr">
              <a:defRPr/>
            </a:lvl1pPr>
          </a:lstStyle>
          <a:p>
            <a:r>
              <a:rPr lang="en-US"/>
              <a:t>Your Picture</a:t>
            </a:r>
            <a:endParaRPr lang="en-GB"/>
          </a:p>
        </p:txBody>
      </p:sp>
      <p:sp>
        <p:nvSpPr>
          <p:cNvPr id="12" name="Text Placeholder 21">
            <a:extLst>
              <a:ext uri="{FF2B5EF4-FFF2-40B4-BE49-F238E27FC236}">
                <a16:creationId xmlns:a16="http://schemas.microsoft.com/office/drawing/2014/main" id="{138B4A8A-1F00-DEBA-428A-D457FB490B17}"/>
              </a:ext>
            </a:extLst>
          </p:cNvPr>
          <p:cNvSpPr>
            <a:spLocks noGrp="1"/>
          </p:cNvSpPr>
          <p:nvPr>
            <p:ph type="body" sz="quarter" idx="46" hasCustomPrompt="1"/>
          </p:nvPr>
        </p:nvSpPr>
        <p:spPr>
          <a:xfrm>
            <a:off x="4342624" y="2485844"/>
            <a:ext cx="3397495" cy="339804"/>
          </a:xfrm>
        </p:spPr>
        <p:txBody>
          <a:bodyPr lIns="0" tIns="0" rIns="0" bIns="0" anchor="ctr">
            <a:noAutofit/>
          </a:bodyPr>
          <a:lstStyle>
            <a:lvl1pPr>
              <a:defRPr sz="1270" b="1">
                <a:solidFill>
                  <a:schemeClr val="accent1"/>
                </a:solidFill>
                <a:latin typeface="Arial Nova" panose="020B0504020202020204" pitchFamily="34" charset="0"/>
              </a:defRPr>
            </a:lvl1pPr>
          </a:lstStyle>
          <a:p>
            <a:pPr lvl="0"/>
            <a:r>
              <a:rPr lang="en-US"/>
              <a:t>Summary</a:t>
            </a:r>
            <a:endParaRPr lang="en-GB"/>
          </a:p>
        </p:txBody>
      </p:sp>
      <p:sp>
        <p:nvSpPr>
          <p:cNvPr id="13" name="Text Placeholder 21">
            <a:extLst>
              <a:ext uri="{FF2B5EF4-FFF2-40B4-BE49-F238E27FC236}">
                <a16:creationId xmlns:a16="http://schemas.microsoft.com/office/drawing/2014/main" id="{9FCC4CB0-5041-B82A-4C33-F39A2525E045}"/>
              </a:ext>
            </a:extLst>
          </p:cNvPr>
          <p:cNvSpPr>
            <a:spLocks noGrp="1"/>
          </p:cNvSpPr>
          <p:nvPr>
            <p:ph type="body" sz="quarter" idx="47" hasCustomPrompt="1"/>
          </p:nvPr>
        </p:nvSpPr>
        <p:spPr>
          <a:xfrm>
            <a:off x="5210930" y="1699564"/>
            <a:ext cx="2529189" cy="275908"/>
          </a:xfrm>
          <a:gradFill>
            <a:gsLst>
              <a:gs pos="0">
                <a:schemeClr val="accent1">
                  <a:lumMod val="5000"/>
                  <a:lumOff val="95000"/>
                  <a:alpha val="0"/>
                </a:schemeClr>
              </a:gs>
              <a:gs pos="100000">
                <a:schemeClr val="bg1">
                  <a:alpha val="30000"/>
                  <a:lumMod val="0"/>
                </a:schemeClr>
              </a:gs>
              <a:gs pos="20000">
                <a:srgbClr val="C2CACE"/>
              </a:gs>
              <a:gs pos="100000">
                <a:schemeClr val="tx1">
                  <a:lumMod val="95000"/>
                  <a:lumOff val="5000"/>
                </a:schemeClr>
              </a:gs>
            </a:gsLst>
            <a:lin ang="10800000" scaled="1"/>
          </a:gradFill>
        </p:spPr>
        <p:txBody>
          <a:bodyPr lIns="0" tIns="0" rIns="0" bIns="0" anchor="ctr">
            <a:noAutofit/>
          </a:bodyPr>
          <a:lstStyle>
            <a:lvl1pPr>
              <a:defRPr sz="1270" b="1">
                <a:solidFill>
                  <a:schemeClr val="bg1"/>
                </a:solidFill>
                <a:latin typeface="Arial Nova" panose="020B0504020202020204" pitchFamily="34" charset="0"/>
              </a:defRPr>
            </a:lvl1pPr>
          </a:lstStyle>
          <a:p>
            <a:pPr lvl="0"/>
            <a:r>
              <a:rPr lang="en-US"/>
              <a:t>Your Name</a:t>
            </a:r>
            <a:endParaRPr lang="en-GB"/>
          </a:p>
        </p:txBody>
      </p:sp>
      <p:sp>
        <p:nvSpPr>
          <p:cNvPr id="14" name="Text Placeholder 15">
            <a:extLst>
              <a:ext uri="{FF2B5EF4-FFF2-40B4-BE49-F238E27FC236}">
                <a16:creationId xmlns:a16="http://schemas.microsoft.com/office/drawing/2014/main" id="{70EE9943-D3D8-304E-8B7F-86807CE6574D}"/>
              </a:ext>
            </a:extLst>
          </p:cNvPr>
          <p:cNvSpPr>
            <a:spLocks noGrp="1"/>
          </p:cNvSpPr>
          <p:nvPr>
            <p:ph type="body" sz="quarter" idx="48" hasCustomPrompt="1"/>
          </p:nvPr>
        </p:nvSpPr>
        <p:spPr>
          <a:xfrm>
            <a:off x="5210930" y="1975473"/>
            <a:ext cx="2529189" cy="222702"/>
          </a:xfrm>
          <a:gradFill>
            <a:gsLst>
              <a:gs pos="0">
                <a:schemeClr val="accent1">
                  <a:lumMod val="5000"/>
                  <a:lumOff val="95000"/>
                  <a:alpha val="0"/>
                </a:schemeClr>
              </a:gs>
              <a:gs pos="100000">
                <a:schemeClr val="bg1">
                  <a:alpha val="30000"/>
                  <a:lumMod val="0"/>
                </a:schemeClr>
              </a:gs>
              <a:gs pos="20000">
                <a:srgbClr val="C2CACE"/>
              </a:gs>
              <a:gs pos="100000">
                <a:schemeClr val="tx1">
                  <a:lumMod val="95000"/>
                  <a:lumOff val="5000"/>
                </a:schemeClr>
              </a:gs>
            </a:gsLst>
            <a:lin ang="10800000" scaled="1"/>
          </a:gradFill>
        </p:spPr>
        <p:txBody>
          <a:bodyPr lIns="0" tIns="0" rIns="0" bIns="0">
            <a:normAutofit/>
          </a:bodyPr>
          <a:lstStyle>
            <a:lvl1pPr>
              <a:defRPr sz="1088">
                <a:solidFill>
                  <a:schemeClr val="bg1"/>
                </a:solidFill>
                <a:latin typeface="+mj-lt"/>
              </a:defRPr>
            </a:lvl1pPr>
          </a:lstStyle>
          <a:p>
            <a:pPr lvl="0"/>
            <a:r>
              <a:rPr lang="en-US"/>
              <a:t>City, Country</a:t>
            </a:r>
          </a:p>
        </p:txBody>
      </p:sp>
      <p:sp>
        <p:nvSpPr>
          <p:cNvPr id="17" name="Text Placeholder 15">
            <a:extLst>
              <a:ext uri="{FF2B5EF4-FFF2-40B4-BE49-F238E27FC236}">
                <a16:creationId xmlns:a16="http://schemas.microsoft.com/office/drawing/2014/main" id="{0B665729-8590-DBAC-193C-3A5A1B42043B}"/>
              </a:ext>
            </a:extLst>
          </p:cNvPr>
          <p:cNvSpPr>
            <a:spLocks noGrp="1"/>
          </p:cNvSpPr>
          <p:nvPr>
            <p:ph type="body" sz="quarter" idx="49" hasCustomPrompt="1"/>
          </p:nvPr>
        </p:nvSpPr>
        <p:spPr>
          <a:xfrm>
            <a:off x="8109173" y="2852230"/>
            <a:ext cx="3397495" cy="3379438"/>
          </a:xfrm>
        </p:spPr>
        <p:txBody>
          <a:bodyPr lIns="0" tIns="0" rIns="0" bIns="0">
            <a:normAutofit/>
          </a:bodyPr>
          <a:lstStyle>
            <a:lvl1pPr>
              <a:defRPr sz="1088">
                <a:solidFill>
                  <a:schemeClr val="tx1"/>
                </a:solidFill>
                <a:latin typeface="Arial Nova" panose="020B0504020202020204" pitchFamily="34" charset="0"/>
              </a:defRPr>
            </a:lvl1pPr>
          </a:lstStyle>
          <a:p>
            <a:pPr lvl="0"/>
            <a:r>
              <a:rPr lang="en-US"/>
              <a:t>Summary bio – Arial Nova 12pt</a:t>
            </a:r>
            <a:endParaRPr lang="en-GB"/>
          </a:p>
        </p:txBody>
      </p:sp>
      <p:sp>
        <p:nvSpPr>
          <p:cNvPr id="18" name="Content Placeholder 25">
            <a:extLst>
              <a:ext uri="{FF2B5EF4-FFF2-40B4-BE49-F238E27FC236}">
                <a16:creationId xmlns:a16="http://schemas.microsoft.com/office/drawing/2014/main" id="{FB2DE209-2237-BC26-985D-39ED19276234}"/>
              </a:ext>
            </a:extLst>
          </p:cNvPr>
          <p:cNvSpPr>
            <a:spLocks noGrp="1"/>
          </p:cNvSpPr>
          <p:nvPr>
            <p:ph sz="quarter" idx="50" hasCustomPrompt="1"/>
          </p:nvPr>
        </p:nvSpPr>
        <p:spPr>
          <a:xfrm>
            <a:off x="10125206" y="867853"/>
            <a:ext cx="620542" cy="620574"/>
          </a:xfrm>
          <a:prstGeom prst="ellipse">
            <a:avLst/>
          </a:prstGeom>
          <a:solidFill>
            <a:schemeClr val="bg1">
              <a:lumMod val="95000"/>
            </a:schemeClr>
          </a:solidFill>
        </p:spPr>
        <p:txBody>
          <a:bodyPr anchor="ctr"/>
          <a:lstStyle>
            <a:lvl2pPr algn="ctr">
              <a:defRPr sz="816"/>
            </a:lvl2pPr>
          </a:lstStyle>
          <a:p>
            <a:pPr lvl="1"/>
            <a:r>
              <a:rPr lang="en-US"/>
              <a:t>Icon</a:t>
            </a:r>
            <a:endParaRPr lang="en-GB"/>
          </a:p>
        </p:txBody>
      </p:sp>
      <p:sp>
        <p:nvSpPr>
          <p:cNvPr id="19" name="Content Placeholder 25">
            <a:extLst>
              <a:ext uri="{FF2B5EF4-FFF2-40B4-BE49-F238E27FC236}">
                <a16:creationId xmlns:a16="http://schemas.microsoft.com/office/drawing/2014/main" id="{E5F57617-D332-2298-5AF6-D2BD1E102D31}"/>
              </a:ext>
            </a:extLst>
          </p:cNvPr>
          <p:cNvSpPr>
            <a:spLocks noGrp="1"/>
          </p:cNvSpPr>
          <p:nvPr>
            <p:ph sz="quarter" idx="51" hasCustomPrompt="1"/>
          </p:nvPr>
        </p:nvSpPr>
        <p:spPr>
          <a:xfrm>
            <a:off x="10886125" y="867853"/>
            <a:ext cx="620542" cy="620574"/>
          </a:xfrm>
          <a:prstGeom prst="ellipse">
            <a:avLst/>
          </a:prstGeom>
          <a:solidFill>
            <a:schemeClr val="bg1">
              <a:lumMod val="95000"/>
            </a:schemeClr>
          </a:solidFill>
        </p:spPr>
        <p:txBody>
          <a:bodyPr anchor="ctr"/>
          <a:lstStyle>
            <a:lvl2pPr algn="ctr">
              <a:defRPr sz="816"/>
            </a:lvl2pPr>
          </a:lstStyle>
          <a:p>
            <a:pPr lvl="1"/>
            <a:r>
              <a:rPr lang="en-US"/>
              <a:t>Icon</a:t>
            </a:r>
            <a:endParaRPr lang="en-GB"/>
          </a:p>
        </p:txBody>
      </p:sp>
      <p:sp>
        <p:nvSpPr>
          <p:cNvPr id="20" name="Picture Placeholder 6">
            <a:extLst>
              <a:ext uri="{FF2B5EF4-FFF2-40B4-BE49-F238E27FC236}">
                <a16:creationId xmlns:a16="http://schemas.microsoft.com/office/drawing/2014/main" id="{4268CCE9-CD92-E924-F82F-DF23BCD8653F}"/>
              </a:ext>
            </a:extLst>
          </p:cNvPr>
          <p:cNvSpPr>
            <a:spLocks noGrp="1"/>
          </p:cNvSpPr>
          <p:nvPr>
            <p:ph type="pic" sz="quarter" idx="52" hasCustomPrompt="1"/>
          </p:nvPr>
        </p:nvSpPr>
        <p:spPr>
          <a:xfrm>
            <a:off x="8109007" y="867853"/>
            <a:ext cx="1469249" cy="1469326"/>
          </a:xfrm>
          <a:prstGeom prst="rect">
            <a:avLst/>
          </a:prstGeom>
          <a:solidFill>
            <a:schemeClr val="bg1">
              <a:lumMod val="95000"/>
            </a:schemeClr>
          </a:solidFill>
        </p:spPr>
        <p:txBody>
          <a:bodyPr anchor="ctr"/>
          <a:lstStyle>
            <a:lvl1pPr algn="ctr">
              <a:defRPr/>
            </a:lvl1pPr>
          </a:lstStyle>
          <a:p>
            <a:r>
              <a:rPr lang="en-US"/>
              <a:t>Your Picture</a:t>
            </a:r>
            <a:endParaRPr lang="en-GB"/>
          </a:p>
        </p:txBody>
      </p:sp>
      <p:sp>
        <p:nvSpPr>
          <p:cNvPr id="21" name="Text Placeholder 21">
            <a:extLst>
              <a:ext uri="{FF2B5EF4-FFF2-40B4-BE49-F238E27FC236}">
                <a16:creationId xmlns:a16="http://schemas.microsoft.com/office/drawing/2014/main" id="{5D2E6B21-8265-90D8-3308-3643618F4704}"/>
              </a:ext>
            </a:extLst>
          </p:cNvPr>
          <p:cNvSpPr>
            <a:spLocks noGrp="1"/>
          </p:cNvSpPr>
          <p:nvPr>
            <p:ph type="body" sz="quarter" idx="53" hasCustomPrompt="1"/>
          </p:nvPr>
        </p:nvSpPr>
        <p:spPr>
          <a:xfrm>
            <a:off x="8109173" y="2485844"/>
            <a:ext cx="3397495" cy="339804"/>
          </a:xfrm>
        </p:spPr>
        <p:txBody>
          <a:bodyPr lIns="0" tIns="0" rIns="0" bIns="0" anchor="ctr">
            <a:noAutofit/>
          </a:bodyPr>
          <a:lstStyle>
            <a:lvl1pPr>
              <a:defRPr sz="1270" b="1">
                <a:solidFill>
                  <a:schemeClr val="accent1"/>
                </a:solidFill>
                <a:latin typeface="Arial Nova" panose="020B0504020202020204" pitchFamily="34" charset="0"/>
              </a:defRPr>
            </a:lvl1pPr>
          </a:lstStyle>
          <a:p>
            <a:pPr lvl="0"/>
            <a:r>
              <a:rPr lang="en-US"/>
              <a:t>Summary</a:t>
            </a:r>
            <a:endParaRPr lang="en-GB"/>
          </a:p>
        </p:txBody>
      </p:sp>
      <p:sp>
        <p:nvSpPr>
          <p:cNvPr id="22" name="Text Placeholder 21">
            <a:extLst>
              <a:ext uri="{FF2B5EF4-FFF2-40B4-BE49-F238E27FC236}">
                <a16:creationId xmlns:a16="http://schemas.microsoft.com/office/drawing/2014/main" id="{C090A372-7AE8-FC7B-8662-5B40C7D72F3A}"/>
              </a:ext>
            </a:extLst>
          </p:cNvPr>
          <p:cNvSpPr>
            <a:spLocks noGrp="1"/>
          </p:cNvSpPr>
          <p:nvPr>
            <p:ph type="body" sz="quarter" idx="54" hasCustomPrompt="1"/>
          </p:nvPr>
        </p:nvSpPr>
        <p:spPr>
          <a:xfrm>
            <a:off x="8977478" y="1699564"/>
            <a:ext cx="2529189" cy="275908"/>
          </a:xfrm>
          <a:gradFill>
            <a:gsLst>
              <a:gs pos="0">
                <a:schemeClr val="accent1">
                  <a:lumMod val="5000"/>
                  <a:lumOff val="95000"/>
                  <a:alpha val="0"/>
                </a:schemeClr>
              </a:gs>
              <a:gs pos="100000">
                <a:schemeClr val="bg1">
                  <a:alpha val="30000"/>
                  <a:lumMod val="0"/>
                </a:schemeClr>
              </a:gs>
              <a:gs pos="20000">
                <a:srgbClr val="C2CACE"/>
              </a:gs>
              <a:gs pos="100000">
                <a:schemeClr val="tx1">
                  <a:lumMod val="95000"/>
                  <a:lumOff val="5000"/>
                </a:schemeClr>
              </a:gs>
            </a:gsLst>
            <a:lin ang="10800000" scaled="1"/>
          </a:gradFill>
        </p:spPr>
        <p:txBody>
          <a:bodyPr lIns="0" tIns="0" rIns="0" bIns="0" anchor="ctr">
            <a:noAutofit/>
          </a:bodyPr>
          <a:lstStyle>
            <a:lvl1pPr>
              <a:defRPr sz="1270" b="1">
                <a:solidFill>
                  <a:schemeClr val="bg1"/>
                </a:solidFill>
                <a:latin typeface="Arial Nova" panose="020B0504020202020204" pitchFamily="34" charset="0"/>
              </a:defRPr>
            </a:lvl1pPr>
          </a:lstStyle>
          <a:p>
            <a:pPr lvl="0"/>
            <a:r>
              <a:rPr lang="en-US"/>
              <a:t>Your Name</a:t>
            </a:r>
            <a:endParaRPr lang="en-GB"/>
          </a:p>
        </p:txBody>
      </p:sp>
      <p:sp>
        <p:nvSpPr>
          <p:cNvPr id="23" name="Text Placeholder 15">
            <a:extLst>
              <a:ext uri="{FF2B5EF4-FFF2-40B4-BE49-F238E27FC236}">
                <a16:creationId xmlns:a16="http://schemas.microsoft.com/office/drawing/2014/main" id="{F98A53B7-2BB7-3D97-11D6-74039223D155}"/>
              </a:ext>
            </a:extLst>
          </p:cNvPr>
          <p:cNvSpPr>
            <a:spLocks noGrp="1"/>
          </p:cNvSpPr>
          <p:nvPr>
            <p:ph type="body" sz="quarter" idx="55" hasCustomPrompt="1"/>
          </p:nvPr>
        </p:nvSpPr>
        <p:spPr>
          <a:xfrm>
            <a:off x="8977478" y="1975473"/>
            <a:ext cx="2529189" cy="222702"/>
          </a:xfrm>
          <a:gradFill>
            <a:gsLst>
              <a:gs pos="0">
                <a:schemeClr val="accent1">
                  <a:lumMod val="5000"/>
                  <a:lumOff val="95000"/>
                  <a:alpha val="0"/>
                </a:schemeClr>
              </a:gs>
              <a:gs pos="100000">
                <a:schemeClr val="bg1">
                  <a:alpha val="30000"/>
                  <a:lumMod val="0"/>
                </a:schemeClr>
              </a:gs>
              <a:gs pos="20000">
                <a:srgbClr val="C2CACE"/>
              </a:gs>
              <a:gs pos="100000">
                <a:schemeClr val="tx1">
                  <a:lumMod val="95000"/>
                  <a:lumOff val="5000"/>
                </a:schemeClr>
              </a:gs>
            </a:gsLst>
            <a:lin ang="10800000" scaled="1"/>
          </a:gradFill>
        </p:spPr>
        <p:txBody>
          <a:bodyPr lIns="0" tIns="0" rIns="0" bIns="0">
            <a:normAutofit/>
          </a:bodyPr>
          <a:lstStyle>
            <a:lvl1pPr>
              <a:defRPr sz="1088">
                <a:solidFill>
                  <a:schemeClr val="bg1"/>
                </a:solidFill>
                <a:latin typeface="+mj-lt"/>
              </a:defRPr>
            </a:lvl1pPr>
          </a:lstStyle>
          <a:p>
            <a:pPr lvl="0"/>
            <a:r>
              <a:rPr lang="en-US"/>
              <a:t>City, Country</a:t>
            </a:r>
          </a:p>
        </p:txBody>
      </p:sp>
      <p:cxnSp>
        <p:nvCxnSpPr>
          <p:cNvPr id="24" name="Straight Connector 23">
            <a:extLst>
              <a:ext uri="{FF2B5EF4-FFF2-40B4-BE49-F238E27FC236}">
                <a16:creationId xmlns:a16="http://schemas.microsoft.com/office/drawing/2014/main" id="{5BD5B306-8BAF-E2B6-5AEA-7ABD582078E7}"/>
              </a:ext>
            </a:extLst>
          </p:cNvPr>
          <p:cNvCxnSpPr>
            <a:cxnSpLocks/>
          </p:cNvCxnSpPr>
          <p:nvPr userDrawn="1"/>
        </p:nvCxnSpPr>
        <p:spPr>
          <a:xfrm>
            <a:off x="7924645" y="829353"/>
            <a:ext cx="0" cy="5402312"/>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43209606"/>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8x Bio">
    <p:spTree>
      <p:nvGrpSpPr>
        <p:cNvPr id="1" name=""/>
        <p:cNvGrpSpPr/>
        <p:nvPr/>
      </p:nvGrpSpPr>
      <p:grpSpPr>
        <a:xfrm>
          <a:off x="0" y="0"/>
          <a:ext cx="0" cy="0"/>
          <a:chOff x="0" y="0"/>
          <a:chExt cx="0" cy="0"/>
        </a:xfrm>
      </p:grpSpPr>
      <p:graphicFrame>
        <p:nvGraphicFramePr>
          <p:cNvPr id="67" name="think-cell data - do not delete" hidden="1">
            <a:extLst>
              <a:ext uri="{FF2B5EF4-FFF2-40B4-BE49-F238E27FC236}">
                <a16:creationId xmlns:a16="http://schemas.microsoft.com/office/drawing/2014/main" id="{9171CBAE-5829-BF43-D3B7-BF3CB151081A}"/>
              </a:ext>
            </a:extLst>
          </p:cNvPr>
          <p:cNvGraphicFramePr>
            <a:graphicFrameLocks noChangeAspect="1"/>
          </p:cNvGraphicFramePr>
          <p:nvPr userDrawn="1">
            <p:custDataLst>
              <p:tags r:id="rId1"/>
            </p:custDataLst>
            <p:extLst>
              <p:ext uri="{D42A27DB-BD31-4B8C-83A1-F6EECF244321}">
                <p14:modId xmlns:p14="http://schemas.microsoft.com/office/powerpoint/2010/main" val="1038446779"/>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484" imgH="486" progId="TCLayout.ActiveDocument.1">
                  <p:embed/>
                </p:oleObj>
              </mc:Choice>
              <mc:Fallback>
                <p:oleObj name="think-cell Slide" r:id="rId3" imgW="484" imgH="486" progId="TCLayout.ActiveDocument.1">
                  <p:embed/>
                  <p:pic>
                    <p:nvPicPr>
                      <p:cNvPr id="67" name="think-cell data - do not delete" hidden="1">
                        <a:extLst>
                          <a:ext uri="{FF2B5EF4-FFF2-40B4-BE49-F238E27FC236}">
                            <a16:creationId xmlns:a16="http://schemas.microsoft.com/office/drawing/2014/main" id="{9171CBAE-5829-BF43-D3B7-BF3CB151081A}"/>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2" name="Text Placeholder 52">
            <a:extLst>
              <a:ext uri="{FF2B5EF4-FFF2-40B4-BE49-F238E27FC236}">
                <a16:creationId xmlns:a16="http://schemas.microsoft.com/office/drawing/2014/main" id="{7733D3B0-784B-3881-5004-4A20A1B60831}"/>
              </a:ext>
            </a:extLst>
          </p:cNvPr>
          <p:cNvSpPr>
            <a:spLocks noGrp="1"/>
          </p:cNvSpPr>
          <p:nvPr>
            <p:ph type="body" sz="quarter" idx="37" hasCustomPrompt="1"/>
          </p:nvPr>
        </p:nvSpPr>
        <p:spPr>
          <a:xfrm>
            <a:off x="2877239" y="1866632"/>
            <a:ext cx="995171" cy="497612"/>
          </a:xfrm>
          <a:prstGeom prst="rect">
            <a:avLst/>
          </a:prstGeom>
        </p:spPr>
        <p:txBody>
          <a:bodyPr/>
          <a:lstStyle>
            <a:lvl1pPr marL="0" indent="0">
              <a:buNone/>
              <a:defRPr sz="1088" b="0" i="0" kern="800" spc="0" baseline="0">
                <a:solidFill>
                  <a:schemeClr val="accent1"/>
                </a:solidFill>
                <a:latin typeface="+mj-lt"/>
                <a:ea typeface="Arial" charset="0"/>
                <a:cs typeface="Arial" charset="0"/>
              </a:defRPr>
            </a:lvl1pPr>
          </a:lstStyle>
          <a:p>
            <a:pPr lvl="0"/>
            <a:r>
              <a:rPr lang="en-US"/>
              <a:t>TITLE</a:t>
            </a:r>
          </a:p>
        </p:txBody>
      </p:sp>
      <p:sp>
        <p:nvSpPr>
          <p:cNvPr id="25" name="Picture Placeholder 8">
            <a:extLst>
              <a:ext uri="{FF2B5EF4-FFF2-40B4-BE49-F238E27FC236}">
                <a16:creationId xmlns:a16="http://schemas.microsoft.com/office/drawing/2014/main" id="{29496503-F0B1-04B8-A7D6-24FDD058A6A2}"/>
              </a:ext>
            </a:extLst>
          </p:cNvPr>
          <p:cNvSpPr>
            <a:spLocks noGrp="1" noChangeAspect="1"/>
          </p:cNvSpPr>
          <p:nvPr>
            <p:ph type="pic" sz="quarter" idx="35" hasCustomPrompt="1"/>
          </p:nvPr>
        </p:nvSpPr>
        <p:spPr>
          <a:xfrm>
            <a:off x="1923180" y="1119964"/>
            <a:ext cx="865425" cy="1244029"/>
          </a:xfrm>
          <a:solidFill>
            <a:srgbClr val="D9D9D9"/>
          </a:solidFill>
          <a:ln w="12700">
            <a:solidFill>
              <a:schemeClr val="bg1"/>
            </a:solidFill>
          </a:ln>
        </p:spPr>
        <p:txBody>
          <a:bodyPr lIns="0" tIns="72000" rIns="0" bIns="72000">
            <a:noAutofit/>
          </a:bodyPr>
          <a:lstStyle>
            <a:lvl1pPr algn="ctr">
              <a:defRPr sz="1088" b="1">
                <a:solidFill>
                  <a:schemeClr val="tx1"/>
                </a:solidFill>
              </a:defRPr>
            </a:lvl1pPr>
          </a:lstStyle>
          <a:p>
            <a:r>
              <a:rPr lang="en-US"/>
              <a:t>CLICK TO INSERT HEADSHOT</a:t>
            </a:r>
          </a:p>
        </p:txBody>
      </p:sp>
      <p:sp>
        <p:nvSpPr>
          <p:cNvPr id="26" name="Text Placeholder 8">
            <a:extLst>
              <a:ext uri="{FF2B5EF4-FFF2-40B4-BE49-F238E27FC236}">
                <a16:creationId xmlns:a16="http://schemas.microsoft.com/office/drawing/2014/main" id="{DA0772C2-B662-A78A-4E1F-83282F5B6011}"/>
              </a:ext>
            </a:extLst>
          </p:cNvPr>
          <p:cNvSpPr>
            <a:spLocks noGrp="1"/>
          </p:cNvSpPr>
          <p:nvPr>
            <p:ph type="body" sz="quarter" idx="10" hasCustomPrompt="1"/>
          </p:nvPr>
        </p:nvSpPr>
        <p:spPr>
          <a:xfrm>
            <a:off x="1923180" y="2433776"/>
            <a:ext cx="1948877" cy="995223"/>
          </a:xfrm>
        </p:spPr>
        <p:txBody>
          <a:bodyPr/>
          <a:lstStyle>
            <a:lvl1pPr>
              <a:buClrTx/>
              <a:defRPr sz="907" b="0">
                <a:solidFill>
                  <a:schemeClr val="accent1"/>
                </a:solidFill>
              </a:defRPr>
            </a:lvl1pPr>
            <a:lvl2pPr>
              <a:defRPr sz="907" b="0">
                <a:solidFill>
                  <a:schemeClr val="accent1"/>
                </a:solidFill>
              </a:defRPr>
            </a:lvl2pPr>
            <a:lvl3pPr>
              <a:defRPr sz="907" b="0">
                <a:solidFill>
                  <a:schemeClr val="accent1"/>
                </a:solidFill>
              </a:defRPr>
            </a:lvl3pPr>
            <a:lvl4pPr>
              <a:buClrTx/>
              <a:defRPr sz="907" b="0">
                <a:solidFill>
                  <a:schemeClr val="accent1"/>
                </a:solidFill>
              </a:defRPr>
            </a:lvl4pPr>
            <a:lvl5pPr>
              <a:buClrTx/>
              <a:defRPr sz="907" b="0">
                <a:solidFill>
                  <a:schemeClr val="accent1"/>
                </a:solidFill>
              </a:defRPr>
            </a:lvl5pPr>
          </a:lstStyle>
          <a:p>
            <a:pPr lvl="3"/>
            <a:r>
              <a:rPr lang="en-US"/>
              <a:t>Bio highlights</a:t>
            </a:r>
          </a:p>
        </p:txBody>
      </p:sp>
      <p:sp>
        <p:nvSpPr>
          <p:cNvPr id="27" name="Title 35">
            <a:extLst>
              <a:ext uri="{FF2B5EF4-FFF2-40B4-BE49-F238E27FC236}">
                <a16:creationId xmlns:a16="http://schemas.microsoft.com/office/drawing/2014/main" id="{74764D4D-3B67-A2B5-D9E1-914B4F1ED9A9}"/>
              </a:ext>
            </a:extLst>
          </p:cNvPr>
          <p:cNvSpPr>
            <a:spLocks noGrp="1"/>
          </p:cNvSpPr>
          <p:nvPr>
            <p:ph type="title" hasCustomPrompt="1"/>
          </p:nvPr>
        </p:nvSpPr>
        <p:spPr>
          <a:xfrm rot="16200000">
            <a:off x="-1314360" y="3265770"/>
            <a:ext cx="4948534" cy="656918"/>
          </a:xfrm>
        </p:spPr>
        <p:txBody>
          <a:bodyPr vert="horz"/>
          <a:lstStyle>
            <a:lvl1pPr algn="r">
              <a:defRPr/>
            </a:lvl1pPr>
          </a:lstStyle>
          <a:p>
            <a:r>
              <a:rPr lang="en-US"/>
              <a:t>CLICK TO EDIT MASTER TITLE</a:t>
            </a:r>
          </a:p>
        </p:txBody>
      </p:sp>
      <p:sp>
        <p:nvSpPr>
          <p:cNvPr id="28" name="Text Placeholder 52">
            <a:extLst>
              <a:ext uri="{FF2B5EF4-FFF2-40B4-BE49-F238E27FC236}">
                <a16:creationId xmlns:a16="http://schemas.microsoft.com/office/drawing/2014/main" id="{DFD437B7-111C-76B0-916B-B5101E9FD437}"/>
              </a:ext>
            </a:extLst>
          </p:cNvPr>
          <p:cNvSpPr>
            <a:spLocks noGrp="1"/>
          </p:cNvSpPr>
          <p:nvPr>
            <p:ph type="body" sz="quarter" idx="44" hasCustomPrompt="1"/>
          </p:nvPr>
        </p:nvSpPr>
        <p:spPr>
          <a:xfrm>
            <a:off x="2877239" y="1346667"/>
            <a:ext cx="995171" cy="497612"/>
          </a:xfrm>
          <a:prstGeom prst="rect">
            <a:avLst/>
          </a:prstGeom>
        </p:spPr>
        <p:txBody>
          <a:bodyPr anchor="b"/>
          <a:lstStyle>
            <a:lvl1pPr marL="0" indent="0">
              <a:buNone/>
              <a:defRPr sz="1088" b="1" i="0" kern="800" spc="0" baseline="0">
                <a:solidFill>
                  <a:schemeClr val="accent1"/>
                </a:solidFill>
                <a:latin typeface="+mj-lt"/>
                <a:ea typeface="Arial" charset="0"/>
                <a:cs typeface="Arial" charset="0"/>
              </a:defRPr>
            </a:lvl1pPr>
          </a:lstStyle>
          <a:p>
            <a:pPr lvl="0"/>
            <a:r>
              <a:rPr lang="en-US"/>
              <a:t>NAME</a:t>
            </a:r>
          </a:p>
        </p:txBody>
      </p:sp>
      <p:sp>
        <p:nvSpPr>
          <p:cNvPr id="29" name="Text Placeholder 52">
            <a:extLst>
              <a:ext uri="{FF2B5EF4-FFF2-40B4-BE49-F238E27FC236}">
                <a16:creationId xmlns:a16="http://schemas.microsoft.com/office/drawing/2014/main" id="{161612D3-F931-142E-7A6E-B60366127FA3}"/>
              </a:ext>
            </a:extLst>
          </p:cNvPr>
          <p:cNvSpPr>
            <a:spLocks noGrp="1"/>
          </p:cNvSpPr>
          <p:nvPr>
            <p:ph type="body" sz="quarter" idx="45" hasCustomPrompt="1"/>
          </p:nvPr>
        </p:nvSpPr>
        <p:spPr>
          <a:xfrm>
            <a:off x="5264667" y="1866632"/>
            <a:ext cx="995171" cy="497612"/>
          </a:xfrm>
          <a:prstGeom prst="rect">
            <a:avLst/>
          </a:prstGeom>
        </p:spPr>
        <p:txBody>
          <a:bodyPr/>
          <a:lstStyle>
            <a:lvl1pPr marL="0" indent="0">
              <a:buNone/>
              <a:defRPr sz="1088" b="0" i="0" kern="800" spc="0" baseline="0">
                <a:solidFill>
                  <a:schemeClr val="accent1"/>
                </a:solidFill>
                <a:latin typeface="+mj-lt"/>
                <a:ea typeface="Arial" charset="0"/>
                <a:cs typeface="Arial" charset="0"/>
              </a:defRPr>
            </a:lvl1pPr>
          </a:lstStyle>
          <a:p>
            <a:pPr lvl="0"/>
            <a:r>
              <a:rPr lang="en-US"/>
              <a:t>TITLE</a:t>
            </a:r>
          </a:p>
        </p:txBody>
      </p:sp>
      <p:sp>
        <p:nvSpPr>
          <p:cNvPr id="30" name="Picture Placeholder 8">
            <a:extLst>
              <a:ext uri="{FF2B5EF4-FFF2-40B4-BE49-F238E27FC236}">
                <a16:creationId xmlns:a16="http://schemas.microsoft.com/office/drawing/2014/main" id="{E11F7BB5-D8EE-041C-EB44-68F86682AD6B}"/>
              </a:ext>
            </a:extLst>
          </p:cNvPr>
          <p:cNvSpPr>
            <a:spLocks noGrp="1" noChangeAspect="1"/>
          </p:cNvSpPr>
          <p:nvPr>
            <p:ph type="pic" sz="quarter" idx="46" hasCustomPrompt="1"/>
          </p:nvPr>
        </p:nvSpPr>
        <p:spPr>
          <a:xfrm>
            <a:off x="4309148" y="1119964"/>
            <a:ext cx="865425" cy="1244029"/>
          </a:xfrm>
          <a:solidFill>
            <a:srgbClr val="D9D9D9"/>
          </a:solidFill>
          <a:ln w="12700">
            <a:solidFill>
              <a:schemeClr val="bg1"/>
            </a:solidFill>
          </a:ln>
        </p:spPr>
        <p:txBody>
          <a:bodyPr lIns="0" tIns="72000" rIns="0" bIns="72000">
            <a:noAutofit/>
          </a:bodyPr>
          <a:lstStyle>
            <a:lvl1pPr algn="ctr">
              <a:defRPr sz="1088" b="1">
                <a:solidFill>
                  <a:schemeClr val="tx1"/>
                </a:solidFill>
              </a:defRPr>
            </a:lvl1pPr>
          </a:lstStyle>
          <a:p>
            <a:r>
              <a:rPr lang="en-US"/>
              <a:t>CLICK TO INSERT HEADSHOT</a:t>
            </a:r>
          </a:p>
        </p:txBody>
      </p:sp>
      <p:sp>
        <p:nvSpPr>
          <p:cNvPr id="31" name="Text Placeholder 8">
            <a:extLst>
              <a:ext uri="{FF2B5EF4-FFF2-40B4-BE49-F238E27FC236}">
                <a16:creationId xmlns:a16="http://schemas.microsoft.com/office/drawing/2014/main" id="{A86FE315-9349-93D9-DFC5-4E1F95B034E7}"/>
              </a:ext>
            </a:extLst>
          </p:cNvPr>
          <p:cNvSpPr>
            <a:spLocks noGrp="1"/>
          </p:cNvSpPr>
          <p:nvPr>
            <p:ph type="body" sz="quarter" idx="47" hasCustomPrompt="1"/>
          </p:nvPr>
        </p:nvSpPr>
        <p:spPr>
          <a:xfrm>
            <a:off x="4310961" y="2433776"/>
            <a:ext cx="1948877" cy="995223"/>
          </a:xfrm>
        </p:spPr>
        <p:txBody>
          <a:bodyPr/>
          <a:lstStyle>
            <a:lvl1pPr>
              <a:buClrTx/>
              <a:defRPr sz="907" b="0">
                <a:solidFill>
                  <a:schemeClr val="accent1"/>
                </a:solidFill>
              </a:defRPr>
            </a:lvl1pPr>
            <a:lvl2pPr>
              <a:defRPr sz="907" b="0">
                <a:solidFill>
                  <a:schemeClr val="accent1"/>
                </a:solidFill>
              </a:defRPr>
            </a:lvl2pPr>
            <a:lvl3pPr>
              <a:defRPr sz="907" b="0">
                <a:solidFill>
                  <a:schemeClr val="accent1"/>
                </a:solidFill>
              </a:defRPr>
            </a:lvl3pPr>
            <a:lvl4pPr>
              <a:buClrTx/>
              <a:defRPr sz="907" b="0">
                <a:solidFill>
                  <a:schemeClr val="accent1"/>
                </a:solidFill>
              </a:defRPr>
            </a:lvl4pPr>
            <a:lvl5pPr>
              <a:buClrTx/>
              <a:defRPr sz="907" b="0">
                <a:solidFill>
                  <a:schemeClr val="accent1"/>
                </a:solidFill>
              </a:defRPr>
            </a:lvl5pPr>
          </a:lstStyle>
          <a:p>
            <a:pPr lvl="3"/>
            <a:r>
              <a:rPr lang="en-US"/>
              <a:t>Bio highlights</a:t>
            </a:r>
          </a:p>
        </p:txBody>
      </p:sp>
      <p:sp>
        <p:nvSpPr>
          <p:cNvPr id="32" name="Text Placeholder 52">
            <a:extLst>
              <a:ext uri="{FF2B5EF4-FFF2-40B4-BE49-F238E27FC236}">
                <a16:creationId xmlns:a16="http://schemas.microsoft.com/office/drawing/2014/main" id="{67F10EDB-DEAE-0DEC-5553-AFA2C0A98D05}"/>
              </a:ext>
            </a:extLst>
          </p:cNvPr>
          <p:cNvSpPr>
            <a:spLocks noGrp="1"/>
          </p:cNvSpPr>
          <p:nvPr>
            <p:ph type="body" sz="quarter" idx="48" hasCustomPrompt="1"/>
          </p:nvPr>
        </p:nvSpPr>
        <p:spPr>
          <a:xfrm>
            <a:off x="5264667" y="1346667"/>
            <a:ext cx="995171" cy="497612"/>
          </a:xfrm>
          <a:prstGeom prst="rect">
            <a:avLst/>
          </a:prstGeom>
        </p:spPr>
        <p:txBody>
          <a:bodyPr anchor="b"/>
          <a:lstStyle>
            <a:lvl1pPr marL="0" indent="0">
              <a:buNone/>
              <a:defRPr sz="1088" b="1" i="0" kern="800" spc="0" baseline="0">
                <a:solidFill>
                  <a:schemeClr val="accent1"/>
                </a:solidFill>
                <a:latin typeface="+mj-lt"/>
                <a:ea typeface="Arial" charset="0"/>
                <a:cs typeface="Arial" charset="0"/>
              </a:defRPr>
            </a:lvl1pPr>
          </a:lstStyle>
          <a:p>
            <a:pPr lvl="0"/>
            <a:r>
              <a:rPr lang="en-US"/>
              <a:t>NAME</a:t>
            </a:r>
          </a:p>
        </p:txBody>
      </p:sp>
      <p:sp>
        <p:nvSpPr>
          <p:cNvPr id="33" name="Text Placeholder 52">
            <a:extLst>
              <a:ext uri="{FF2B5EF4-FFF2-40B4-BE49-F238E27FC236}">
                <a16:creationId xmlns:a16="http://schemas.microsoft.com/office/drawing/2014/main" id="{0D214B35-923D-2922-3E28-BBC4BF6176F0}"/>
              </a:ext>
            </a:extLst>
          </p:cNvPr>
          <p:cNvSpPr>
            <a:spLocks noGrp="1"/>
          </p:cNvSpPr>
          <p:nvPr>
            <p:ph type="body" sz="quarter" idx="49" hasCustomPrompt="1"/>
          </p:nvPr>
        </p:nvSpPr>
        <p:spPr>
          <a:xfrm>
            <a:off x="7652449" y="1866632"/>
            <a:ext cx="995171" cy="497612"/>
          </a:xfrm>
          <a:prstGeom prst="rect">
            <a:avLst/>
          </a:prstGeom>
        </p:spPr>
        <p:txBody>
          <a:bodyPr/>
          <a:lstStyle>
            <a:lvl1pPr marL="0" indent="0">
              <a:buNone/>
              <a:defRPr sz="1088" b="0" i="0" kern="800" spc="0" baseline="0">
                <a:solidFill>
                  <a:schemeClr val="accent1"/>
                </a:solidFill>
                <a:latin typeface="+mj-lt"/>
                <a:ea typeface="Arial" charset="0"/>
                <a:cs typeface="Arial" charset="0"/>
              </a:defRPr>
            </a:lvl1pPr>
          </a:lstStyle>
          <a:p>
            <a:pPr lvl="0"/>
            <a:r>
              <a:rPr lang="en-US"/>
              <a:t>TITLE</a:t>
            </a:r>
          </a:p>
        </p:txBody>
      </p:sp>
      <p:sp>
        <p:nvSpPr>
          <p:cNvPr id="34" name="Picture Placeholder 8">
            <a:extLst>
              <a:ext uri="{FF2B5EF4-FFF2-40B4-BE49-F238E27FC236}">
                <a16:creationId xmlns:a16="http://schemas.microsoft.com/office/drawing/2014/main" id="{0078B171-485C-CB17-98FB-002E79B61516}"/>
              </a:ext>
            </a:extLst>
          </p:cNvPr>
          <p:cNvSpPr>
            <a:spLocks noGrp="1" noChangeAspect="1"/>
          </p:cNvSpPr>
          <p:nvPr>
            <p:ph type="pic" sz="quarter" idx="50" hasCustomPrompt="1"/>
          </p:nvPr>
        </p:nvSpPr>
        <p:spPr>
          <a:xfrm>
            <a:off x="6698743" y="1119964"/>
            <a:ext cx="865425" cy="1244029"/>
          </a:xfrm>
          <a:solidFill>
            <a:srgbClr val="D9D9D9"/>
          </a:solidFill>
          <a:ln w="12700">
            <a:solidFill>
              <a:schemeClr val="bg1"/>
            </a:solidFill>
          </a:ln>
        </p:spPr>
        <p:txBody>
          <a:bodyPr lIns="0" tIns="72000" rIns="0" bIns="72000">
            <a:noAutofit/>
          </a:bodyPr>
          <a:lstStyle>
            <a:lvl1pPr algn="ctr">
              <a:defRPr sz="1088" b="1">
                <a:solidFill>
                  <a:schemeClr val="tx1"/>
                </a:solidFill>
              </a:defRPr>
            </a:lvl1pPr>
          </a:lstStyle>
          <a:p>
            <a:r>
              <a:rPr lang="en-US"/>
              <a:t>CLICK TO INSERT HEADSHOT</a:t>
            </a:r>
          </a:p>
        </p:txBody>
      </p:sp>
      <p:sp>
        <p:nvSpPr>
          <p:cNvPr id="35" name="Text Placeholder 8">
            <a:extLst>
              <a:ext uri="{FF2B5EF4-FFF2-40B4-BE49-F238E27FC236}">
                <a16:creationId xmlns:a16="http://schemas.microsoft.com/office/drawing/2014/main" id="{1A3451A0-72B0-E359-5DC2-DF6DC6507D6F}"/>
              </a:ext>
            </a:extLst>
          </p:cNvPr>
          <p:cNvSpPr>
            <a:spLocks noGrp="1"/>
          </p:cNvSpPr>
          <p:nvPr>
            <p:ph type="body" sz="quarter" idx="51" hasCustomPrompt="1"/>
          </p:nvPr>
        </p:nvSpPr>
        <p:spPr>
          <a:xfrm>
            <a:off x="6698743" y="2433776"/>
            <a:ext cx="1948877" cy="995223"/>
          </a:xfrm>
        </p:spPr>
        <p:txBody>
          <a:bodyPr/>
          <a:lstStyle>
            <a:lvl1pPr>
              <a:buClrTx/>
              <a:defRPr sz="907" b="0">
                <a:solidFill>
                  <a:schemeClr val="accent1"/>
                </a:solidFill>
              </a:defRPr>
            </a:lvl1pPr>
            <a:lvl2pPr>
              <a:defRPr sz="907" b="0">
                <a:solidFill>
                  <a:schemeClr val="accent1"/>
                </a:solidFill>
              </a:defRPr>
            </a:lvl2pPr>
            <a:lvl3pPr>
              <a:defRPr sz="907" b="0">
                <a:solidFill>
                  <a:schemeClr val="accent1"/>
                </a:solidFill>
              </a:defRPr>
            </a:lvl3pPr>
            <a:lvl4pPr>
              <a:buClrTx/>
              <a:defRPr sz="907" b="0">
                <a:solidFill>
                  <a:schemeClr val="accent1"/>
                </a:solidFill>
              </a:defRPr>
            </a:lvl4pPr>
            <a:lvl5pPr>
              <a:buClrTx/>
              <a:defRPr sz="907" b="0">
                <a:solidFill>
                  <a:schemeClr val="accent1"/>
                </a:solidFill>
              </a:defRPr>
            </a:lvl5pPr>
          </a:lstStyle>
          <a:p>
            <a:pPr lvl="3"/>
            <a:r>
              <a:rPr lang="en-US"/>
              <a:t>Bio highlights</a:t>
            </a:r>
          </a:p>
        </p:txBody>
      </p:sp>
      <p:sp>
        <p:nvSpPr>
          <p:cNvPr id="36" name="Text Placeholder 52">
            <a:extLst>
              <a:ext uri="{FF2B5EF4-FFF2-40B4-BE49-F238E27FC236}">
                <a16:creationId xmlns:a16="http://schemas.microsoft.com/office/drawing/2014/main" id="{D549ACAA-2541-535A-B763-1BF85CD7C1CF}"/>
              </a:ext>
            </a:extLst>
          </p:cNvPr>
          <p:cNvSpPr>
            <a:spLocks noGrp="1"/>
          </p:cNvSpPr>
          <p:nvPr>
            <p:ph type="body" sz="quarter" idx="52" hasCustomPrompt="1"/>
          </p:nvPr>
        </p:nvSpPr>
        <p:spPr>
          <a:xfrm>
            <a:off x="7652449" y="1346667"/>
            <a:ext cx="995171" cy="497612"/>
          </a:xfrm>
          <a:prstGeom prst="rect">
            <a:avLst/>
          </a:prstGeom>
        </p:spPr>
        <p:txBody>
          <a:bodyPr anchor="b"/>
          <a:lstStyle>
            <a:lvl1pPr marL="0" indent="0">
              <a:buNone/>
              <a:defRPr sz="1088" b="1" i="0" kern="800" spc="0" baseline="0">
                <a:solidFill>
                  <a:schemeClr val="accent1"/>
                </a:solidFill>
                <a:latin typeface="+mj-lt"/>
                <a:ea typeface="Arial" charset="0"/>
                <a:cs typeface="Arial" charset="0"/>
              </a:defRPr>
            </a:lvl1pPr>
          </a:lstStyle>
          <a:p>
            <a:pPr lvl="0"/>
            <a:r>
              <a:rPr lang="en-US"/>
              <a:t>NAME</a:t>
            </a:r>
          </a:p>
        </p:txBody>
      </p:sp>
      <p:sp>
        <p:nvSpPr>
          <p:cNvPr id="37" name="Text Placeholder 52">
            <a:extLst>
              <a:ext uri="{FF2B5EF4-FFF2-40B4-BE49-F238E27FC236}">
                <a16:creationId xmlns:a16="http://schemas.microsoft.com/office/drawing/2014/main" id="{FB08E12A-5397-0CDA-A743-A11507532B6E}"/>
              </a:ext>
            </a:extLst>
          </p:cNvPr>
          <p:cNvSpPr>
            <a:spLocks noGrp="1"/>
          </p:cNvSpPr>
          <p:nvPr>
            <p:ph type="body" sz="quarter" idx="53" hasCustomPrompt="1"/>
          </p:nvPr>
        </p:nvSpPr>
        <p:spPr>
          <a:xfrm>
            <a:off x="10040585" y="1866632"/>
            <a:ext cx="995171" cy="497612"/>
          </a:xfrm>
          <a:prstGeom prst="rect">
            <a:avLst/>
          </a:prstGeom>
        </p:spPr>
        <p:txBody>
          <a:bodyPr/>
          <a:lstStyle>
            <a:lvl1pPr marL="0" indent="0">
              <a:buNone/>
              <a:defRPr sz="1088" b="0" i="0" kern="800" spc="0" baseline="0">
                <a:solidFill>
                  <a:schemeClr val="accent1"/>
                </a:solidFill>
                <a:latin typeface="+mj-lt"/>
                <a:ea typeface="Arial" charset="0"/>
                <a:cs typeface="Arial" charset="0"/>
              </a:defRPr>
            </a:lvl1pPr>
          </a:lstStyle>
          <a:p>
            <a:pPr lvl="0"/>
            <a:r>
              <a:rPr lang="en-US"/>
              <a:t>TITLE</a:t>
            </a:r>
          </a:p>
        </p:txBody>
      </p:sp>
      <p:sp>
        <p:nvSpPr>
          <p:cNvPr id="38" name="Picture Placeholder 8">
            <a:extLst>
              <a:ext uri="{FF2B5EF4-FFF2-40B4-BE49-F238E27FC236}">
                <a16:creationId xmlns:a16="http://schemas.microsoft.com/office/drawing/2014/main" id="{0BCA5E67-F460-3156-3493-1E65E6013528}"/>
              </a:ext>
            </a:extLst>
          </p:cNvPr>
          <p:cNvSpPr>
            <a:spLocks noGrp="1" noChangeAspect="1"/>
          </p:cNvSpPr>
          <p:nvPr>
            <p:ph type="pic" sz="quarter" idx="54" hasCustomPrompt="1"/>
          </p:nvPr>
        </p:nvSpPr>
        <p:spPr>
          <a:xfrm>
            <a:off x="9086526" y="1119964"/>
            <a:ext cx="865425" cy="1244029"/>
          </a:xfrm>
          <a:solidFill>
            <a:srgbClr val="D9D9D9"/>
          </a:solidFill>
          <a:ln w="12700">
            <a:solidFill>
              <a:schemeClr val="bg1"/>
            </a:solidFill>
          </a:ln>
        </p:spPr>
        <p:txBody>
          <a:bodyPr lIns="0" tIns="72000" rIns="0" bIns="72000">
            <a:noAutofit/>
          </a:bodyPr>
          <a:lstStyle>
            <a:lvl1pPr algn="ctr">
              <a:defRPr sz="1088" b="1">
                <a:solidFill>
                  <a:schemeClr val="tx1"/>
                </a:solidFill>
              </a:defRPr>
            </a:lvl1pPr>
          </a:lstStyle>
          <a:p>
            <a:r>
              <a:rPr lang="en-US"/>
              <a:t>CLICK TO INSERT HEADSHOT</a:t>
            </a:r>
          </a:p>
        </p:txBody>
      </p:sp>
      <p:sp>
        <p:nvSpPr>
          <p:cNvPr id="39" name="Text Placeholder 8">
            <a:extLst>
              <a:ext uri="{FF2B5EF4-FFF2-40B4-BE49-F238E27FC236}">
                <a16:creationId xmlns:a16="http://schemas.microsoft.com/office/drawing/2014/main" id="{B5AA535C-5E9D-7CC6-CBD9-F25268F3C569}"/>
              </a:ext>
            </a:extLst>
          </p:cNvPr>
          <p:cNvSpPr>
            <a:spLocks noGrp="1"/>
          </p:cNvSpPr>
          <p:nvPr>
            <p:ph type="body" sz="quarter" idx="55" hasCustomPrompt="1"/>
          </p:nvPr>
        </p:nvSpPr>
        <p:spPr>
          <a:xfrm>
            <a:off x="9086526" y="2433776"/>
            <a:ext cx="1948877" cy="995223"/>
          </a:xfrm>
        </p:spPr>
        <p:txBody>
          <a:bodyPr/>
          <a:lstStyle>
            <a:lvl1pPr>
              <a:buClrTx/>
              <a:defRPr sz="907" b="0">
                <a:solidFill>
                  <a:schemeClr val="accent1"/>
                </a:solidFill>
              </a:defRPr>
            </a:lvl1pPr>
            <a:lvl2pPr>
              <a:defRPr sz="907" b="0">
                <a:solidFill>
                  <a:schemeClr val="accent1"/>
                </a:solidFill>
              </a:defRPr>
            </a:lvl2pPr>
            <a:lvl3pPr>
              <a:defRPr sz="907" b="0">
                <a:solidFill>
                  <a:schemeClr val="accent1"/>
                </a:solidFill>
              </a:defRPr>
            </a:lvl3pPr>
            <a:lvl4pPr>
              <a:buClrTx/>
              <a:defRPr sz="907" b="0">
                <a:solidFill>
                  <a:schemeClr val="accent1"/>
                </a:solidFill>
              </a:defRPr>
            </a:lvl4pPr>
            <a:lvl5pPr>
              <a:buClrTx/>
              <a:defRPr sz="907" b="0">
                <a:solidFill>
                  <a:schemeClr val="accent1"/>
                </a:solidFill>
              </a:defRPr>
            </a:lvl5pPr>
          </a:lstStyle>
          <a:p>
            <a:pPr lvl="3"/>
            <a:r>
              <a:rPr lang="en-US"/>
              <a:t>Bio highlights</a:t>
            </a:r>
          </a:p>
        </p:txBody>
      </p:sp>
      <p:sp>
        <p:nvSpPr>
          <p:cNvPr id="40" name="Text Placeholder 52">
            <a:extLst>
              <a:ext uri="{FF2B5EF4-FFF2-40B4-BE49-F238E27FC236}">
                <a16:creationId xmlns:a16="http://schemas.microsoft.com/office/drawing/2014/main" id="{CEFA25F2-3BB0-D09B-C636-352C86A994DD}"/>
              </a:ext>
            </a:extLst>
          </p:cNvPr>
          <p:cNvSpPr>
            <a:spLocks noGrp="1"/>
          </p:cNvSpPr>
          <p:nvPr>
            <p:ph type="body" sz="quarter" idx="56" hasCustomPrompt="1"/>
          </p:nvPr>
        </p:nvSpPr>
        <p:spPr>
          <a:xfrm>
            <a:off x="10040585" y="1346667"/>
            <a:ext cx="995171" cy="497612"/>
          </a:xfrm>
          <a:prstGeom prst="rect">
            <a:avLst/>
          </a:prstGeom>
        </p:spPr>
        <p:txBody>
          <a:bodyPr anchor="b"/>
          <a:lstStyle>
            <a:lvl1pPr marL="0" indent="0">
              <a:buNone/>
              <a:defRPr sz="1088" b="1" i="0" kern="800" spc="0" baseline="0">
                <a:solidFill>
                  <a:schemeClr val="accent1"/>
                </a:solidFill>
                <a:latin typeface="+mj-lt"/>
                <a:ea typeface="Arial" charset="0"/>
                <a:cs typeface="Arial" charset="0"/>
              </a:defRPr>
            </a:lvl1pPr>
          </a:lstStyle>
          <a:p>
            <a:pPr lvl="0"/>
            <a:r>
              <a:rPr lang="en-US"/>
              <a:t>NAME</a:t>
            </a:r>
          </a:p>
        </p:txBody>
      </p:sp>
      <p:sp>
        <p:nvSpPr>
          <p:cNvPr id="41" name="Picture Placeholder 8">
            <a:extLst>
              <a:ext uri="{FF2B5EF4-FFF2-40B4-BE49-F238E27FC236}">
                <a16:creationId xmlns:a16="http://schemas.microsoft.com/office/drawing/2014/main" id="{3D15AB82-9FFB-E15D-0BF2-CEF41A6B30D0}"/>
              </a:ext>
            </a:extLst>
          </p:cNvPr>
          <p:cNvSpPr>
            <a:spLocks noGrp="1" noChangeAspect="1"/>
          </p:cNvSpPr>
          <p:nvPr>
            <p:ph type="pic" sz="quarter" idx="58" hasCustomPrompt="1"/>
          </p:nvPr>
        </p:nvSpPr>
        <p:spPr>
          <a:xfrm>
            <a:off x="1923180" y="3760798"/>
            <a:ext cx="865425" cy="1244029"/>
          </a:xfrm>
          <a:solidFill>
            <a:srgbClr val="D9D9D9"/>
          </a:solidFill>
          <a:ln w="12700">
            <a:solidFill>
              <a:schemeClr val="bg1"/>
            </a:solidFill>
          </a:ln>
        </p:spPr>
        <p:txBody>
          <a:bodyPr lIns="0" tIns="72000" rIns="0" bIns="72000">
            <a:noAutofit/>
          </a:bodyPr>
          <a:lstStyle>
            <a:lvl1pPr algn="ctr">
              <a:defRPr sz="1088" b="1">
                <a:solidFill>
                  <a:schemeClr val="tx1"/>
                </a:solidFill>
              </a:defRPr>
            </a:lvl1pPr>
          </a:lstStyle>
          <a:p>
            <a:r>
              <a:rPr lang="en-US"/>
              <a:t>CLICK TO INSERT HEADSHOT</a:t>
            </a:r>
          </a:p>
        </p:txBody>
      </p:sp>
      <p:sp>
        <p:nvSpPr>
          <p:cNvPr id="42" name="Text Placeholder 8">
            <a:extLst>
              <a:ext uri="{FF2B5EF4-FFF2-40B4-BE49-F238E27FC236}">
                <a16:creationId xmlns:a16="http://schemas.microsoft.com/office/drawing/2014/main" id="{81553EDA-1CCB-D0CA-6FDC-867E9DF8C130}"/>
              </a:ext>
            </a:extLst>
          </p:cNvPr>
          <p:cNvSpPr>
            <a:spLocks noGrp="1"/>
          </p:cNvSpPr>
          <p:nvPr>
            <p:ph type="body" sz="quarter" idx="59" hasCustomPrompt="1"/>
          </p:nvPr>
        </p:nvSpPr>
        <p:spPr>
          <a:xfrm>
            <a:off x="1923180" y="5073275"/>
            <a:ext cx="1948877" cy="995223"/>
          </a:xfrm>
        </p:spPr>
        <p:txBody>
          <a:bodyPr/>
          <a:lstStyle>
            <a:lvl1pPr>
              <a:buClrTx/>
              <a:defRPr sz="907" b="0">
                <a:solidFill>
                  <a:schemeClr val="accent1"/>
                </a:solidFill>
              </a:defRPr>
            </a:lvl1pPr>
            <a:lvl2pPr>
              <a:defRPr sz="907" b="0">
                <a:solidFill>
                  <a:schemeClr val="accent1"/>
                </a:solidFill>
              </a:defRPr>
            </a:lvl2pPr>
            <a:lvl3pPr>
              <a:defRPr sz="907" b="0">
                <a:solidFill>
                  <a:schemeClr val="accent1"/>
                </a:solidFill>
              </a:defRPr>
            </a:lvl3pPr>
            <a:lvl4pPr>
              <a:buClrTx/>
              <a:defRPr sz="907" b="0">
                <a:solidFill>
                  <a:schemeClr val="accent1"/>
                </a:solidFill>
              </a:defRPr>
            </a:lvl4pPr>
            <a:lvl5pPr>
              <a:buClrTx/>
              <a:defRPr sz="907" b="0">
                <a:solidFill>
                  <a:schemeClr val="accent1"/>
                </a:solidFill>
              </a:defRPr>
            </a:lvl5pPr>
          </a:lstStyle>
          <a:p>
            <a:pPr lvl="3"/>
            <a:r>
              <a:rPr lang="en-US"/>
              <a:t>Bio highlights</a:t>
            </a:r>
          </a:p>
        </p:txBody>
      </p:sp>
      <p:sp>
        <p:nvSpPr>
          <p:cNvPr id="45" name="Text Placeholder 8">
            <a:extLst>
              <a:ext uri="{FF2B5EF4-FFF2-40B4-BE49-F238E27FC236}">
                <a16:creationId xmlns:a16="http://schemas.microsoft.com/office/drawing/2014/main" id="{2E2B58B8-9B01-EB82-B8DC-4377C0EA6888}"/>
              </a:ext>
            </a:extLst>
          </p:cNvPr>
          <p:cNvSpPr>
            <a:spLocks noGrp="1"/>
          </p:cNvSpPr>
          <p:nvPr>
            <p:ph type="body" sz="quarter" idx="71" hasCustomPrompt="1"/>
          </p:nvPr>
        </p:nvSpPr>
        <p:spPr>
          <a:xfrm>
            <a:off x="9086526" y="5073275"/>
            <a:ext cx="1948877" cy="995223"/>
          </a:xfrm>
        </p:spPr>
        <p:txBody>
          <a:bodyPr/>
          <a:lstStyle>
            <a:lvl1pPr>
              <a:buClrTx/>
              <a:defRPr sz="907" b="0">
                <a:solidFill>
                  <a:schemeClr val="accent1"/>
                </a:solidFill>
              </a:defRPr>
            </a:lvl1pPr>
            <a:lvl2pPr>
              <a:defRPr sz="907" b="0">
                <a:solidFill>
                  <a:schemeClr val="accent1"/>
                </a:solidFill>
              </a:defRPr>
            </a:lvl2pPr>
            <a:lvl3pPr>
              <a:defRPr sz="907" b="0">
                <a:solidFill>
                  <a:schemeClr val="accent1"/>
                </a:solidFill>
              </a:defRPr>
            </a:lvl3pPr>
            <a:lvl4pPr>
              <a:buClrTx/>
              <a:defRPr sz="907" b="0">
                <a:solidFill>
                  <a:schemeClr val="accent1"/>
                </a:solidFill>
              </a:defRPr>
            </a:lvl4pPr>
            <a:lvl5pPr>
              <a:buClrTx/>
              <a:defRPr sz="907" b="0">
                <a:solidFill>
                  <a:schemeClr val="accent1"/>
                </a:solidFill>
              </a:defRPr>
            </a:lvl5pPr>
          </a:lstStyle>
          <a:p>
            <a:pPr lvl="3"/>
            <a:r>
              <a:rPr lang="en-US"/>
              <a:t>Bio highlights</a:t>
            </a:r>
          </a:p>
        </p:txBody>
      </p:sp>
      <p:sp>
        <p:nvSpPr>
          <p:cNvPr id="46" name="Text Placeholder 52">
            <a:extLst>
              <a:ext uri="{FF2B5EF4-FFF2-40B4-BE49-F238E27FC236}">
                <a16:creationId xmlns:a16="http://schemas.microsoft.com/office/drawing/2014/main" id="{A18B572F-1F3E-68FB-D223-AE751C3E6506}"/>
              </a:ext>
            </a:extLst>
          </p:cNvPr>
          <p:cNvSpPr>
            <a:spLocks noGrp="1"/>
          </p:cNvSpPr>
          <p:nvPr>
            <p:ph type="body" sz="quarter" idx="72" hasCustomPrompt="1"/>
          </p:nvPr>
        </p:nvSpPr>
        <p:spPr>
          <a:xfrm>
            <a:off x="2877239" y="4507802"/>
            <a:ext cx="995171" cy="497612"/>
          </a:xfrm>
          <a:prstGeom prst="rect">
            <a:avLst/>
          </a:prstGeom>
        </p:spPr>
        <p:txBody>
          <a:bodyPr/>
          <a:lstStyle>
            <a:lvl1pPr marL="0" indent="0">
              <a:buNone/>
              <a:defRPr sz="1088" b="0" i="0" kern="800" spc="0" baseline="0">
                <a:solidFill>
                  <a:schemeClr val="accent1"/>
                </a:solidFill>
                <a:latin typeface="+mj-lt"/>
                <a:ea typeface="Arial" charset="0"/>
                <a:cs typeface="Arial" charset="0"/>
              </a:defRPr>
            </a:lvl1pPr>
          </a:lstStyle>
          <a:p>
            <a:pPr lvl="0"/>
            <a:r>
              <a:rPr lang="en-US"/>
              <a:t>TITLE</a:t>
            </a:r>
          </a:p>
        </p:txBody>
      </p:sp>
      <p:sp>
        <p:nvSpPr>
          <p:cNvPr id="47" name="Text Placeholder 52">
            <a:extLst>
              <a:ext uri="{FF2B5EF4-FFF2-40B4-BE49-F238E27FC236}">
                <a16:creationId xmlns:a16="http://schemas.microsoft.com/office/drawing/2014/main" id="{68DF31AA-B05F-E838-91A6-90D3255C3C68}"/>
              </a:ext>
            </a:extLst>
          </p:cNvPr>
          <p:cNvSpPr>
            <a:spLocks noGrp="1"/>
          </p:cNvSpPr>
          <p:nvPr>
            <p:ph type="body" sz="quarter" idx="73" hasCustomPrompt="1"/>
          </p:nvPr>
        </p:nvSpPr>
        <p:spPr>
          <a:xfrm>
            <a:off x="2877239" y="3987837"/>
            <a:ext cx="995171" cy="497612"/>
          </a:xfrm>
          <a:prstGeom prst="rect">
            <a:avLst/>
          </a:prstGeom>
        </p:spPr>
        <p:txBody>
          <a:bodyPr anchor="b"/>
          <a:lstStyle>
            <a:lvl1pPr marL="0" indent="0">
              <a:buNone/>
              <a:defRPr sz="1088" b="1" i="0" kern="800" spc="0" baseline="0">
                <a:solidFill>
                  <a:schemeClr val="accent1"/>
                </a:solidFill>
                <a:latin typeface="+mj-lt"/>
                <a:ea typeface="Arial" charset="0"/>
                <a:cs typeface="Arial" charset="0"/>
              </a:defRPr>
            </a:lvl1pPr>
          </a:lstStyle>
          <a:p>
            <a:pPr lvl="0"/>
            <a:r>
              <a:rPr lang="en-US"/>
              <a:t>NAME</a:t>
            </a:r>
          </a:p>
        </p:txBody>
      </p:sp>
      <p:sp>
        <p:nvSpPr>
          <p:cNvPr id="55" name="Text Placeholder 52">
            <a:extLst>
              <a:ext uri="{FF2B5EF4-FFF2-40B4-BE49-F238E27FC236}">
                <a16:creationId xmlns:a16="http://schemas.microsoft.com/office/drawing/2014/main" id="{6AC0401D-BC81-8D34-EA3A-00087207EEBA}"/>
              </a:ext>
            </a:extLst>
          </p:cNvPr>
          <p:cNvSpPr>
            <a:spLocks noGrp="1"/>
          </p:cNvSpPr>
          <p:nvPr>
            <p:ph type="body" sz="quarter" idx="80" hasCustomPrompt="1"/>
          </p:nvPr>
        </p:nvSpPr>
        <p:spPr>
          <a:xfrm>
            <a:off x="10040585" y="4507802"/>
            <a:ext cx="995171" cy="497612"/>
          </a:xfrm>
          <a:prstGeom prst="rect">
            <a:avLst/>
          </a:prstGeom>
        </p:spPr>
        <p:txBody>
          <a:bodyPr/>
          <a:lstStyle>
            <a:lvl1pPr marL="0" indent="0">
              <a:buNone/>
              <a:defRPr sz="1088" b="0" i="0" kern="800" spc="0" baseline="0">
                <a:solidFill>
                  <a:schemeClr val="accent1"/>
                </a:solidFill>
                <a:latin typeface="+mj-lt"/>
                <a:ea typeface="Arial" charset="0"/>
                <a:cs typeface="Arial" charset="0"/>
              </a:defRPr>
            </a:lvl1pPr>
          </a:lstStyle>
          <a:p>
            <a:pPr lvl="0"/>
            <a:r>
              <a:rPr lang="en-US"/>
              <a:t>TITLE</a:t>
            </a:r>
          </a:p>
        </p:txBody>
      </p:sp>
      <p:sp>
        <p:nvSpPr>
          <p:cNvPr id="56" name="Picture Placeholder 8">
            <a:extLst>
              <a:ext uri="{FF2B5EF4-FFF2-40B4-BE49-F238E27FC236}">
                <a16:creationId xmlns:a16="http://schemas.microsoft.com/office/drawing/2014/main" id="{4055F8CC-2FBD-7E77-C690-243D717CF290}"/>
              </a:ext>
            </a:extLst>
          </p:cNvPr>
          <p:cNvSpPr>
            <a:spLocks noGrp="1" noChangeAspect="1"/>
          </p:cNvSpPr>
          <p:nvPr>
            <p:ph type="pic" sz="quarter" idx="81" hasCustomPrompt="1"/>
          </p:nvPr>
        </p:nvSpPr>
        <p:spPr>
          <a:xfrm>
            <a:off x="9086526" y="3760798"/>
            <a:ext cx="865425" cy="1244029"/>
          </a:xfrm>
          <a:solidFill>
            <a:srgbClr val="D9D9D9"/>
          </a:solidFill>
          <a:ln w="12700">
            <a:solidFill>
              <a:schemeClr val="bg1"/>
            </a:solidFill>
          </a:ln>
        </p:spPr>
        <p:txBody>
          <a:bodyPr lIns="0" tIns="72000" rIns="0" bIns="72000">
            <a:noAutofit/>
          </a:bodyPr>
          <a:lstStyle>
            <a:lvl1pPr algn="ctr">
              <a:defRPr sz="1088" b="1">
                <a:solidFill>
                  <a:schemeClr val="tx1"/>
                </a:solidFill>
              </a:defRPr>
            </a:lvl1pPr>
          </a:lstStyle>
          <a:p>
            <a:r>
              <a:rPr lang="en-US"/>
              <a:t>CLICK TO INSERT HEADSHOT</a:t>
            </a:r>
          </a:p>
        </p:txBody>
      </p:sp>
      <p:sp>
        <p:nvSpPr>
          <p:cNvPr id="57" name="Text Placeholder 52">
            <a:extLst>
              <a:ext uri="{FF2B5EF4-FFF2-40B4-BE49-F238E27FC236}">
                <a16:creationId xmlns:a16="http://schemas.microsoft.com/office/drawing/2014/main" id="{508EF2AC-9E44-0EE1-A3CD-1C8CFB88D414}"/>
              </a:ext>
            </a:extLst>
          </p:cNvPr>
          <p:cNvSpPr>
            <a:spLocks noGrp="1"/>
          </p:cNvSpPr>
          <p:nvPr>
            <p:ph type="body" sz="quarter" idx="82" hasCustomPrompt="1"/>
          </p:nvPr>
        </p:nvSpPr>
        <p:spPr>
          <a:xfrm>
            <a:off x="10040585" y="3987837"/>
            <a:ext cx="995171" cy="497612"/>
          </a:xfrm>
          <a:prstGeom prst="rect">
            <a:avLst/>
          </a:prstGeom>
        </p:spPr>
        <p:txBody>
          <a:bodyPr anchor="b"/>
          <a:lstStyle>
            <a:lvl1pPr marL="0" indent="0">
              <a:buNone/>
              <a:defRPr sz="1088" b="1" i="0" kern="800" spc="0" baseline="0">
                <a:solidFill>
                  <a:schemeClr val="accent1"/>
                </a:solidFill>
                <a:latin typeface="+mj-lt"/>
                <a:ea typeface="Arial" charset="0"/>
                <a:cs typeface="Arial" charset="0"/>
              </a:defRPr>
            </a:lvl1pPr>
          </a:lstStyle>
          <a:p>
            <a:pPr lvl="0"/>
            <a:r>
              <a:rPr lang="en-US"/>
              <a:t>NAME</a:t>
            </a:r>
          </a:p>
        </p:txBody>
      </p:sp>
      <p:cxnSp>
        <p:nvCxnSpPr>
          <p:cNvPr id="58" name="Straight Connector 57">
            <a:extLst>
              <a:ext uri="{FF2B5EF4-FFF2-40B4-BE49-F238E27FC236}">
                <a16:creationId xmlns:a16="http://schemas.microsoft.com/office/drawing/2014/main" id="{7D936687-0AC2-8BB7-F1AE-034501776947}"/>
              </a:ext>
            </a:extLst>
          </p:cNvPr>
          <p:cNvCxnSpPr>
            <a:cxnSpLocks/>
          </p:cNvCxnSpPr>
          <p:nvPr userDrawn="1"/>
        </p:nvCxnSpPr>
        <p:spPr>
          <a:xfrm>
            <a:off x="2877239" y="2360466"/>
            <a:ext cx="523103"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0902CC8B-3C87-D49F-968F-8D52B14C1B86}"/>
              </a:ext>
            </a:extLst>
          </p:cNvPr>
          <p:cNvCxnSpPr>
            <a:cxnSpLocks/>
          </p:cNvCxnSpPr>
          <p:nvPr userDrawn="1"/>
        </p:nvCxnSpPr>
        <p:spPr>
          <a:xfrm>
            <a:off x="5264667" y="2360466"/>
            <a:ext cx="523103"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9F0F2FAD-BFA2-A9EA-6DFD-3197D390DE53}"/>
              </a:ext>
            </a:extLst>
          </p:cNvPr>
          <p:cNvCxnSpPr>
            <a:cxnSpLocks/>
          </p:cNvCxnSpPr>
          <p:nvPr userDrawn="1"/>
        </p:nvCxnSpPr>
        <p:spPr>
          <a:xfrm>
            <a:off x="7652449" y="2360466"/>
            <a:ext cx="523103"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059CC2D3-A701-A77C-3B0D-4453CDC03DB0}"/>
              </a:ext>
            </a:extLst>
          </p:cNvPr>
          <p:cNvCxnSpPr>
            <a:cxnSpLocks/>
          </p:cNvCxnSpPr>
          <p:nvPr userDrawn="1"/>
        </p:nvCxnSpPr>
        <p:spPr>
          <a:xfrm>
            <a:off x="10030521" y="2360466"/>
            <a:ext cx="523103"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23DC854E-54A9-8E20-853C-B6083BA5358F}"/>
              </a:ext>
            </a:extLst>
          </p:cNvPr>
          <p:cNvCxnSpPr>
            <a:cxnSpLocks/>
          </p:cNvCxnSpPr>
          <p:nvPr userDrawn="1"/>
        </p:nvCxnSpPr>
        <p:spPr>
          <a:xfrm>
            <a:off x="2877239" y="5001636"/>
            <a:ext cx="523103"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C627643E-5F7D-C768-475C-EE9D9C624540}"/>
              </a:ext>
            </a:extLst>
          </p:cNvPr>
          <p:cNvCxnSpPr>
            <a:cxnSpLocks/>
          </p:cNvCxnSpPr>
          <p:nvPr userDrawn="1"/>
        </p:nvCxnSpPr>
        <p:spPr>
          <a:xfrm>
            <a:off x="10030521" y="5001636"/>
            <a:ext cx="523103"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9" name="Text Placeholder 52">
            <a:extLst>
              <a:ext uri="{FF2B5EF4-FFF2-40B4-BE49-F238E27FC236}">
                <a16:creationId xmlns:a16="http://schemas.microsoft.com/office/drawing/2014/main" id="{ACECCB29-5A5D-F73F-6AD9-097F91170F80}"/>
              </a:ext>
            </a:extLst>
          </p:cNvPr>
          <p:cNvSpPr>
            <a:spLocks noGrp="1"/>
          </p:cNvSpPr>
          <p:nvPr>
            <p:ph type="body" sz="quarter" idx="83" hasCustomPrompt="1"/>
          </p:nvPr>
        </p:nvSpPr>
        <p:spPr>
          <a:xfrm>
            <a:off x="5264667" y="4506131"/>
            <a:ext cx="995171" cy="497612"/>
          </a:xfrm>
          <a:prstGeom prst="rect">
            <a:avLst/>
          </a:prstGeom>
        </p:spPr>
        <p:txBody>
          <a:bodyPr/>
          <a:lstStyle>
            <a:lvl1pPr marL="0" indent="0">
              <a:buNone/>
              <a:defRPr sz="1088" b="0" i="0" kern="800" spc="0" baseline="0">
                <a:solidFill>
                  <a:schemeClr val="accent1"/>
                </a:solidFill>
                <a:latin typeface="+mj-lt"/>
                <a:ea typeface="Arial" charset="0"/>
                <a:cs typeface="Arial" charset="0"/>
              </a:defRPr>
            </a:lvl1pPr>
          </a:lstStyle>
          <a:p>
            <a:pPr lvl="0"/>
            <a:r>
              <a:rPr lang="en-US"/>
              <a:t>TITLE</a:t>
            </a:r>
          </a:p>
        </p:txBody>
      </p:sp>
      <p:sp>
        <p:nvSpPr>
          <p:cNvPr id="90" name="Picture Placeholder 8">
            <a:extLst>
              <a:ext uri="{FF2B5EF4-FFF2-40B4-BE49-F238E27FC236}">
                <a16:creationId xmlns:a16="http://schemas.microsoft.com/office/drawing/2014/main" id="{0AAC8391-8B00-928E-43FB-C4407BF45BB0}"/>
              </a:ext>
            </a:extLst>
          </p:cNvPr>
          <p:cNvSpPr>
            <a:spLocks noGrp="1" noChangeAspect="1"/>
          </p:cNvSpPr>
          <p:nvPr>
            <p:ph type="pic" sz="quarter" idx="84" hasCustomPrompt="1"/>
          </p:nvPr>
        </p:nvSpPr>
        <p:spPr>
          <a:xfrm>
            <a:off x="4309148" y="3759463"/>
            <a:ext cx="865425" cy="1244029"/>
          </a:xfrm>
          <a:solidFill>
            <a:srgbClr val="D9D9D9"/>
          </a:solidFill>
          <a:ln w="12700">
            <a:solidFill>
              <a:schemeClr val="bg1"/>
            </a:solidFill>
          </a:ln>
        </p:spPr>
        <p:txBody>
          <a:bodyPr lIns="0" tIns="72000" rIns="0" bIns="72000">
            <a:noAutofit/>
          </a:bodyPr>
          <a:lstStyle>
            <a:lvl1pPr algn="ctr">
              <a:defRPr sz="1088" b="1">
                <a:solidFill>
                  <a:schemeClr val="tx1"/>
                </a:solidFill>
              </a:defRPr>
            </a:lvl1pPr>
          </a:lstStyle>
          <a:p>
            <a:r>
              <a:rPr lang="en-US"/>
              <a:t>CLICK TO INSERT HEADSHOT</a:t>
            </a:r>
          </a:p>
        </p:txBody>
      </p:sp>
      <p:sp>
        <p:nvSpPr>
          <p:cNvPr id="91" name="Text Placeholder 8">
            <a:extLst>
              <a:ext uri="{FF2B5EF4-FFF2-40B4-BE49-F238E27FC236}">
                <a16:creationId xmlns:a16="http://schemas.microsoft.com/office/drawing/2014/main" id="{E718C0FE-C8F5-A7EC-839D-AF0353898F3D}"/>
              </a:ext>
            </a:extLst>
          </p:cNvPr>
          <p:cNvSpPr>
            <a:spLocks noGrp="1"/>
          </p:cNvSpPr>
          <p:nvPr>
            <p:ph type="body" sz="quarter" idx="85" hasCustomPrompt="1"/>
          </p:nvPr>
        </p:nvSpPr>
        <p:spPr>
          <a:xfrm>
            <a:off x="4310961" y="5073275"/>
            <a:ext cx="1948877" cy="995223"/>
          </a:xfrm>
        </p:spPr>
        <p:txBody>
          <a:bodyPr/>
          <a:lstStyle>
            <a:lvl1pPr>
              <a:buClrTx/>
              <a:defRPr sz="907" b="0">
                <a:solidFill>
                  <a:schemeClr val="accent1"/>
                </a:solidFill>
              </a:defRPr>
            </a:lvl1pPr>
            <a:lvl2pPr>
              <a:defRPr sz="907" b="0">
                <a:solidFill>
                  <a:schemeClr val="accent1"/>
                </a:solidFill>
              </a:defRPr>
            </a:lvl2pPr>
            <a:lvl3pPr>
              <a:defRPr sz="907" b="0">
                <a:solidFill>
                  <a:schemeClr val="accent1"/>
                </a:solidFill>
              </a:defRPr>
            </a:lvl3pPr>
            <a:lvl4pPr>
              <a:buClrTx/>
              <a:defRPr sz="907" b="0">
                <a:solidFill>
                  <a:schemeClr val="accent1"/>
                </a:solidFill>
              </a:defRPr>
            </a:lvl4pPr>
            <a:lvl5pPr>
              <a:buClrTx/>
              <a:defRPr sz="907" b="0">
                <a:solidFill>
                  <a:schemeClr val="accent1"/>
                </a:solidFill>
              </a:defRPr>
            </a:lvl5pPr>
          </a:lstStyle>
          <a:p>
            <a:pPr lvl="3"/>
            <a:r>
              <a:rPr lang="en-US"/>
              <a:t>Bio highlights</a:t>
            </a:r>
          </a:p>
        </p:txBody>
      </p:sp>
      <p:sp>
        <p:nvSpPr>
          <p:cNvPr id="92" name="Text Placeholder 52">
            <a:extLst>
              <a:ext uri="{FF2B5EF4-FFF2-40B4-BE49-F238E27FC236}">
                <a16:creationId xmlns:a16="http://schemas.microsoft.com/office/drawing/2014/main" id="{A53365EE-284B-874D-1F8E-91D4432BDEF1}"/>
              </a:ext>
            </a:extLst>
          </p:cNvPr>
          <p:cNvSpPr>
            <a:spLocks noGrp="1"/>
          </p:cNvSpPr>
          <p:nvPr>
            <p:ph type="body" sz="quarter" idx="86" hasCustomPrompt="1"/>
          </p:nvPr>
        </p:nvSpPr>
        <p:spPr>
          <a:xfrm>
            <a:off x="5264667" y="3986166"/>
            <a:ext cx="995171" cy="497612"/>
          </a:xfrm>
          <a:prstGeom prst="rect">
            <a:avLst/>
          </a:prstGeom>
        </p:spPr>
        <p:txBody>
          <a:bodyPr anchor="b"/>
          <a:lstStyle>
            <a:lvl1pPr marL="0" indent="0">
              <a:buNone/>
              <a:defRPr sz="1088" b="1" i="0" kern="800" spc="0" baseline="0">
                <a:solidFill>
                  <a:schemeClr val="accent1"/>
                </a:solidFill>
                <a:latin typeface="+mj-lt"/>
                <a:ea typeface="Arial" charset="0"/>
                <a:cs typeface="Arial" charset="0"/>
              </a:defRPr>
            </a:lvl1pPr>
          </a:lstStyle>
          <a:p>
            <a:pPr lvl="0"/>
            <a:r>
              <a:rPr lang="en-US"/>
              <a:t>NAME</a:t>
            </a:r>
          </a:p>
        </p:txBody>
      </p:sp>
      <p:cxnSp>
        <p:nvCxnSpPr>
          <p:cNvPr id="93" name="Straight Connector 92">
            <a:extLst>
              <a:ext uri="{FF2B5EF4-FFF2-40B4-BE49-F238E27FC236}">
                <a16:creationId xmlns:a16="http://schemas.microsoft.com/office/drawing/2014/main" id="{6C274814-5F5A-1D33-6544-24274FEA1F65}"/>
              </a:ext>
            </a:extLst>
          </p:cNvPr>
          <p:cNvCxnSpPr>
            <a:cxnSpLocks/>
          </p:cNvCxnSpPr>
          <p:nvPr userDrawn="1"/>
        </p:nvCxnSpPr>
        <p:spPr>
          <a:xfrm>
            <a:off x="5264667" y="4999965"/>
            <a:ext cx="523103"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4" name="Text Placeholder 52">
            <a:extLst>
              <a:ext uri="{FF2B5EF4-FFF2-40B4-BE49-F238E27FC236}">
                <a16:creationId xmlns:a16="http://schemas.microsoft.com/office/drawing/2014/main" id="{AA0FB40D-D4CB-5185-5406-2FDF1B349E75}"/>
              </a:ext>
            </a:extLst>
          </p:cNvPr>
          <p:cNvSpPr>
            <a:spLocks noGrp="1"/>
          </p:cNvSpPr>
          <p:nvPr>
            <p:ph type="body" sz="quarter" idx="87" hasCustomPrompt="1"/>
          </p:nvPr>
        </p:nvSpPr>
        <p:spPr>
          <a:xfrm>
            <a:off x="7652449" y="4506131"/>
            <a:ext cx="995171" cy="497612"/>
          </a:xfrm>
          <a:prstGeom prst="rect">
            <a:avLst/>
          </a:prstGeom>
        </p:spPr>
        <p:txBody>
          <a:bodyPr/>
          <a:lstStyle>
            <a:lvl1pPr marL="0" indent="0">
              <a:buNone/>
              <a:defRPr sz="1088" b="0" i="0" kern="800" spc="0" baseline="0">
                <a:solidFill>
                  <a:schemeClr val="accent1"/>
                </a:solidFill>
                <a:latin typeface="+mj-lt"/>
                <a:ea typeface="Arial" charset="0"/>
                <a:cs typeface="Arial" charset="0"/>
              </a:defRPr>
            </a:lvl1pPr>
          </a:lstStyle>
          <a:p>
            <a:pPr lvl="0"/>
            <a:r>
              <a:rPr lang="en-US"/>
              <a:t>TITLE</a:t>
            </a:r>
          </a:p>
        </p:txBody>
      </p:sp>
      <p:sp>
        <p:nvSpPr>
          <p:cNvPr id="95" name="Picture Placeholder 8">
            <a:extLst>
              <a:ext uri="{FF2B5EF4-FFF2-40B4-BE49-F238E27FC236}">
                <a16:creationId xmlns:a16="http://schemas.microsoft.com/office/drawing/2014/main" id="{45B4F7B4-D11F-BA2A-4453-AD677322B6BB}"/>
              </a:ext>
            </a:extLst>
          </p:cNvPr>
          <p:cNvSpPr>
            <a:spLocks noGrp="1" noChangeAspect="1"/>
          </p:cNvSpPr>
          <p:nvPr>
            <p:ph type="pic" sz="quarter" idx="88" hasCustomPrompt="1"/>
          </p:nvPr>
        </p:nvSpPr>
        <p:spPr>
          <a:xfrm>
            <a:off x="6698743" y="3759463"/>
            <a:ext cx="865425" cy="1244029"/>
          </a:xfrm>
          <a:solidFill>
            <a:srgbClr val="D9D9D9"/>
          </a:solidFill>
          <a:ln w="12700">
            <a:solidFill>
              <a:schemeClr val="bg1"/>
            </a:solidFill>
          </a:ln>
        </p:spPr>
        <p:txBody>
          <a:bodyPr lIns="0" tIns="72000" rIns="0" bIns="72000">
            <a:noAutofit/>
          </a:bodyPr>
          <a:lstStyle>
            <a:lvl1pPr algn="ctr">
              <a:defRPr sz="1088" b="1">
                <a:solidFill>
                  <a:schemeClr val="tx1"/>
                </a:solidFill>
              </a:defRPr>
            </a:lvl1pPr>
          </a:lstStyle>
          <a:p>
            <a:r>
              <a:rPr lang="en-US"/>
              <a:t>CLICK TO INSERT HEADSHOT</a:t>
            </a:r>
          </a:p>
        </p:txBody>
      </p:sp>
      <p:sp>
        <p:nvSpPr>
          <p:cNvPr id="96" name="Text Placeholder 8">
            <a:extLst>
              <a:ext uri="{FF2B5EF4-FFF2-40B4-BE49-F238E27FC236}">
                <a16:creationId xmlns:a16="http://schemas.microsoft.com/office/drawing/2014/main" id="{992004C4-8DBC-E42D-1CC4-CA85D7A134E9}"/>
              </a:ext>
            </a:extLst>
          </p:cNvPr>
          <p:cNvSpPr>
            <a:spLocks noGrp="1"/>
          </p:cNvSpPr>
          <p:nvPr>
            <p:ph type="body" sz="quarter" idx="89" hasCustomPrompt="1"/>
          </p:nvPr>
        </p:nvSpPr>
        <p:spPr>
          <a:xfrm>
            <a:off x="6698743" y="5073275"/>
            <a:ext cx="1948877" cy="995223"/>
          </a:xfrm>
        </p:spPr>
        <p:txBody>
          <a:bodyPr/>
          <a:lstStyle>
            <a:lvl1pPr>
              <a:buClrTx/>
              <a:defRPr sz="907" b="0">
                <a:solidFill>
                  <a:schemeClr val="accent1"/>
                </a:solidFill>
              </a:defRPr>
            </a:lvl1pPr>
            <a:lvl2pPr>
              <a:defRPr sz="907" b="0">
                <a:solidFill>
                  <a:schemeClr val="accent1"/>
                </a:solidFill>
              </a:defRPr>
            </a:lvl2pPr>
            <a:lvl3pPr>
              <a:defRPr sz="907" b="0">
                <a:solidFill>
                  <a:schemeClr val="accent1"/>
                </a:solidFill>
              </a:defRPr>
            </a:lvl3pPr>
            <a:lvl4pPr>
              <a:buClrTx/>
              <a:defRPr sz="907" b="0">
                <a:solidFill>
                  <a:schemeClr val="accent1"/>
                </a:solidFill>
              </a:defRPr>
            </a:lvl4pPr>
            <a:lvl5pPr>
              <a:buClrTx/>
              <a:defRPr sz="907" b="0">
                <a:solidFill>
                  <a:schemeClr val="accent1"/>
                </a:solidFill>
              </a:defRPr>
            </a:lvl5pPr>
          </a:lstStyle>
          <a:p>
            <a:pPr lvl="3"/>
            <a:r>
              <a:rPr lang="en-US"/>
              <a:t>Bio highlights</a:t>
            </a:r>
          </a:p>
        </p:txBody>
      </p:sp>
      <p:sp>
        <p:nvSpPr>
          <p:cNvPr id="97" name="Text Placeholder 52">
            <a:extLst>
              <a:ext uri="{FF2B5EF4-FFF2-40B4-BE49-F238E27FC236}">
                <a16:creationId xmlns:a16="http://schemas.microsoft.com/office/drawing/2014/main" id="{602E2FE8-11B7-492D-134F-DCD6FE8EA03D}"/>
              </a:ext>
            </a:extLst>
          </p:cNvPr>
          <p:cNvSpPr>
            <a:spLocks noGrp="1"/>
          </p:cNvSpPr>
          <p:nvPr>
            <p:ph type="body" sz="quarter" idx="90" hasCustomPrompt="1"/>
          </p:nvPr>
        </p:nvSpPr>
        <p:spPr>
          <a:xfrm>
            <a:off x="7652449" y="3986166"/>
            <a:ext cx="995171" cy="497612"/>
          </a:xfrm>
          <a:prstGeom prst="rect">
            <a:avLst/>
          </a:prstGeom>
        </p:spPr>
        <p:txBody>
          <a:bodyPr anchor="b"/>
          <a:lstStyle>
            <a:lvl1pPr marL="0" indent="0">
              <a:buNone/>
              <a:defRPr sz="1088" b="1" i="0" kern="800" spc="0" baseline="0">
                <a:solidFill>
                  <a:schemeClr val="accent1"/>
                </a:solidFill>
                <a:latin typeface="+mj-lt"/>
                <a:ea typeface="Arial" charset="0"/>
                <a:cs typeface="Arial" charset="0"/>
              </a:defRPr>
            </a:lvl1pPr>
          </a:lstStyle>
          <a:p>
            <a:pPr lvl="0"/>
            <a:r>
              <a:rPr lang="en-US"/>
              <a:t>NAME</a:t>
            </a:r>
          </a:p>
        </p:txBody>
      </p:sp>
      <p:cxnSp>
        <p:nvCxnSpPr>
          <p:cNvPr id="98" name="Straight Connector 97">
            <a:extLst>
              <a:ext uri="{FF2B5EF4-FFF2-40B4-BE49-F238E27FC236}">
                <a16:creationId xmlns:a16="http://schemas.microsoft.com/office/drawing/2014/main" id="{FBC4D7DC-1097-46D8-3766-3A175B9B4326}"/>
              </a:ext>
            </a:extLst>
          </p:cNvPr>
          <p:cNvCxnSpPr>
            <a:cxnSpLocks/>
          </p:cNvCxnSpPr>
          <p:nvPr userDrawn="1"/>
        </p:nvCxnSpPr>
        <p:spPr>
          <a:xfrm>
            <a:off x="7652449" y="4999965"/>
            <a:ext cx="523103"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33735115"/>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userDrawn="1">
  <p:cSld name="2_1x Title Only">
    <p:spTree>
      <p:nvGrpSpPr>
        <p:cNvPr id="1" name=""/>
        <p:cNvGrpSpPr/>
        <p:nvPr/>
      </p:nvGrpSpPr>
      <p:grpSpPr>
        <a:xfrm>
          <a:off x="0" y="0"/>
          <a:ext cx="0" cy="0"/>
          <a:chOff x="0" y="0"/>
          <a:chExt cx="0" cy="0"/>
        </a:xfrm>
      </p:grpSpPr>
      <p:graphicFrame>
        <p:nvGraphicFramePr>
          <p:cNvPr id="11" name="think-cell data - do not delete" hidden="1">
            <a:extLst>
              <a:ext uri="{FF2B5EF4-FFF2-40B4-BE49-F238E27FC236}">
                <a16:creationId xmlns:a16="http://schemas.microsoft.com/office/drawing/2014/main" id="{BEA1C7AF-0E6B-5AAB-FB0E-1D872D93F198}"/>
              </a:ext>
            </a:extLst>
          </p:cNvPr>
          <p:cNvGraphicFramePr>
            <a:graphicFrameLocks/>
          </p:cNvGraphicFramePr>
          <p:nvPr userDrawn="1">
            <p:custDataLst>
              <p:tags r:id="rId1"/>
            </p:custDataLst>
            <p:extLst>
              <p:ext uri="{D42A27DB-BD31-4B8C-83A1-F6EECF244321}">
                <p14:modId xmlns:p14="http://schemas.microsoft.com/office/powerpoint/2010/main" val="2853919109"/>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3" imgW="359" imgH="360" progId="TCLayout.ActiveDocument.1">
                  <p:embed/>
                </p:oleObj>
              </mc:Choice>
              <mc:Fallback>
                <p:oleObj name="think-cell Slide" r:id="rId3" imgW="359" imgH="360" progId="TCLayout.ActiveDocument.1">
                  <p:embed/>
                  <p:pic>
                    <p:nvPicPr>
                      <p:cNvPr id="11" name="think-cell data - do not delete" hidden="1">
                        <a:extLst>
                          <a:ext uri="{FF2B5EF4-FFF2-40B4-BE49-F238E27FC236}">
                            <a16:creationId xmlns:a16="http://schemas.microsoft.com/office/drawing/2014/main" id="{BEA1C7AF-0E6B-5AAB-FB0E-1D872D93F198}"/>
                          </a:ext>
                        </a:extLst>
                      </p:cNvPr>
                      <p:cNvPicPr/>
                      <p:nvPr/>
                    </p:nvPicPr>
                    <p:blipFill>
                      <a:blip r:embed="rId4"/>
                      <a:stretch>
                        <a:fillRect/>
                      </a:stretch>
                    </p:blipFill>
                    <p:spPr>
                      <a:xfrm>
                        <a:off x="1440" y="1440"/>
                        <a:ext cx="1440" cy="1440"/>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0F2839B3-419F-C84B-F775-7875FBC1AAF7}"/>
              </a:ext>
            </a:extLst>
          </p:cNvPr>
          <p:cNvSpPr>
            <a:spLocks noGrp="1"/>
          </p:cNvSpPr>
          <p:nvPr>
            <p:ph type="title" hasCustomPrompt="1"/>
          </p:nvPr>
        </p:nvSpPr>
        <p:spPr>
          <a:xfrm>
            <a:off x="575909" y="914305"/>
            <a:ext cx="10930759" cy="804278"/>
          </a:xfrm>
          <a:prstGeom prst="rect">
            <a:avLst/>
          </a:prstGeom>
        </p:spPr>
        <p:txBody>
          <a:bodyPr vert="horz" lIns="0" tIns="0" rIns="0" bIns="0"/>
          <a:lstStyle>
            <a:lvl1pPr>
              <a:defRPr b="1">
                <a:latin typeface="Arial Nova" panose="020B0504020202020204" pitchFamily="34" charset="0"/>
                <a:sym typeface="Arial Nova" panose="020B0504020202020204" pitchFamily="34" charset="0"/>
              </a:defRPr>
            </a:lvl1pPr>
          </a:lstStyle>
          <a:p>
            <a:r>
              <a:rPr lang="en-US"/>
              <a:t>Action title // Key Takeaways (1-2 Lines)</a:t>
            </a:r>
            <a:endParaRPr lang="en-GB"/>
          </a:p>
        </p:txBody>
      </p:sp>
      <p:sp>
        <p:nvSpPr>
          <p:cNvPr id="9" name="Text Placeholder 8">
            <a:extLst>
              <a:ext uri="{FF2B5EF4-FFF2-40B4-BE49-F238E27FC236}">
                <a16:creationId xmlns:a16="http://schemas.microsoft.com/office/drawing/2014/main" id="{A79BD141-A02C-7B71-E86D-56D6451F2F12}"/>
              </a:ext>
            </a:extLst>
          </p:cNvPr>
          <p:cNvSpPr>
            <a:spLocks noGrp="1"/>
          </p:cNvSpPr>
          <p:nvPr>
            <p:ph type="body" sz="quarter" idx="12" hasCustomPrompt="1"/>
          </p:nvPr>
        </p:nvSpPr>
        <p:spPr>
          <a:xfrm>
            <a:off x="6096000" y="6366853"/>
            <a:ext cx="5410668" cy="424756"/>
          </a:xfrm>
        </p:spPr>
        <p:txBody>
          <a:bodyPr lIns="0" tIns="0" rIns="0" bIns="0">
            <a:normAutofit/>
          </a:bodyPr>
          <a:lstStyle>
            <a:lvl1pPr>
              <a:spcAft>
                <a:spcPts val="0"/>
              </a:spcAft>
              <a:defRPr sz="726" b="0">
                <a:solidFill>
                  <a:schemeClr val="bg1">
                    <a:lumMod val="50000"/>
                  </a:schemeClr>
                </a:solidFill>
                <a:latin typeface="Arial Nova" panose="020B0504020202020204" pitchFamily="34" charset="0"/>
                <a:sym typeface="Arial Nova" panose="020B0504020202020204" pitchFamily="34" charset="0"/>
              </a:defRPr>
            </a:lvl1pPr>
          </a:lstStyle>
          <a:p>
            <a:pPr lvl="0"/>
            <a:r>
              <a:rPr lang="en-US"/>
              <a:t>Source: [xx] ….</a:t>
            </a:r>
          </a:p>
          <a:p>
            <a:pPr lvl="0"/>
            <a:r>
              <a:rPr lang="en-US"/>
              <a:t>Notes: [xx] …. Up to 3 lines available ….</a:t>
            </a:r>
          </a:p>
        </p:txBody>
      </p:sp>
      <p:sp>
        <p:nvSpPr>
          <p:cNvPr id="3" name="Text Placeholder 10">
            <a:extLst>
              <a:ext uri="{FF2B5EF4-FFF2-40B4-BE49-F238E27FC236}">
                <a16:creationId xmlns:a16="http://schemas.microsoft.com/office/drawing/2014/main" id="{C6287BC5-3E4E-F7F4-D62B-BD31A19BC1E1}"/>
              </a:ext>
            </a:extLst>
          </p:cNvPr>
          <p:cNvSpPr>
            <a:spLocks noGrp="1"/>
          </p:cNvSpPr>
          <p:nvPr>
            <p:ph type="body" sz="quarter" idx="14" hasCustomPrompt="1"/>
          </p:nvPr>
        </p:nvSpPr>
        <p:spPr>
          <a:xfrm>
            <a:off x="575909" y="555782"/>
            <a:ext cx="10930759" cy="358523"/>
          </a:xfrm>
        </p:spPr>
        <p:txBody>
          <a:bodyPr lIns="0" tIns="0" rIns="0" bIns="0" anchor="ctr">
            <a:noAutofit/>
          </a:bodyPr>
          <a:lstStyle>
            <a:lvl1pPr>
              <a:spcAft>
                <a:spcPts val="0"/>
              </a:spcAft>
              <a:defRPr sz="1088">
                <a:solidFill>
                  <a:schemeClr val="accent2"/>
                </a:solidFill>
                <a:latin typeface="Arial Nova" panose="020B0504020202020204" pitchFamily="34" charset="0"/>
                <a:sym typeface="Arial Nova" panose="020B0504020202020204" pitchFamily="34" charset="0"/>
              </a:defRPr>
            </a:lvl1pPr>
          </a:lstStyle>
          <a:p>
            <a:pPr lvl="0"/>
            <a:r>
              <a:rPr lang="en-US"/>
              <a:t>SUBTITLE / SECTION HEADER AS NEEDED</a:t>
            </a:r>
          </a:p>
        </p:txBody>
      </p:sp>
    </p:spTree>
    <p:extLst>
      <p:ext uri="{BB962C8B-B14F-4D97-AF65-F5344CB8AC3E}">
        <p14:creationId xmlns:p14="http://schemas.microsoft.com/office/powerpoint/2010/main" val="1270176487"/>
      </p:ext>
    </p:extLst>
  </p:cSld>
  <p:clrMapOvr>
    <a:masterClrMapping/>
  </p:clrMapOvr>
  <p:extLst>
    <p:ext uri="{DCECCB84-F9BA-43D5-87BE-67443E8EF086}">
      <p15:sldGuideLst xmlns:p15="http://schemas.microsoft.com/office/powerpoint/2012/main">
        <p15:guide id="1">
          <p15:clr>
            <a:srgbClr val="969696"/>
          </p15:clr>
        </p15:guide>
        <p15:guide id="2" pos="8468">
          <p15:clr>
            <a:srgbClr val="969696"/>
          </p15:clr>
        </p15:guide>
        <p15:guide id="3" pos="403">
          <p15:clr>
            <a:srgbClr val="969696"/>
          </p15:clr>
        </p15:guide>
        <p15:guide id="4" pos="1608">
          <p15:clr>
            <a:srgbClr val="969696"/>
          </p15:clr>
        </p15:guide>
        <p15:guide id="5" pos="1680">
          <p15:clr>
            <a:srgbClr val="969696"/>
          </p15:clr>
        </p15:guide>
        <p15:guide id="6" pos="2885">
          <p15:clr>
            <a:srgbClr val="969696"/>
          </p15:clr>
        </p15:guide>
        <p15:guide id="7" pos="2957">
          <p15:clr>
            <a:srgbClr val="969696"/>
          </p15:clr>
        </p15:guide>
        <p15:guide id="8" pos="4162">
          <p15:clr>
            <a:srgbClr val="969696"/>
          </p15:clr>
        </p15:guide>
        <p15:guide id="9" pos="4234">
          <p15:clr>
            <a:srgbClr val="969696"/>
          </p15:clr>
        </p15:guide>
        <p15:guide id="10" pos="5438">
          <p15:clr>
            <a:srgbClr val="969696"/>
          </p15:clr>
        </p15:guide>
        <p15:guide id="11" pos="5510">
          <p15:clr>
            <a:srgbClr val="969696"/>
          </p15:clr>
        </p15:guide>
        <p15:guide id="12" pos="6715">
          <p15:clr>
            <a:srgbClr val="969696"/>
          </p15:clr>
        </p15:guide>
        <p15:guide id="13" pos="6787">
          <p15:clr>
            <a:srgbClr val="969696"/>
          </p15:clr>
        </p15:guide>
        <p15:guide id="14" pos="7992">
          <p15:clr>
            <a:srgbClr val="969696"/>
          </p15:clr>
        </p15:guide>
        <p15:guide id="15" orient="horz">
          <p15:clr>
            <a:srgbClr val="969696"/>
          </p15:clr>
        </p15:guide>
        <p15:guide id="16" orient="horz" pos="4763">
          <p15:clr>
            <a:srgbClr val="969696"/>
          </p15:clr>
        </p15:guide>
        <p15:guide id="18" orient="horz" pos="4359">
          <p15:clr>
            <a:srgbClr val="969696"/>
          </p15:clr>
        </p15:guide>
      </p15:sldGuideLst>
    </p:ext>
  </p:extLst>
</p:sldLayout>
</file>

<file path=ppt/slideLayouts/slideLayout14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EC2DB3-45C0-655D-B4E7-21AFF94707D2}"/>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A4FAB77D-96C2-8263-6624-0FD6D50D9D70}"/>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E669C8C8-5D81-B288-A7AF-EA379681DDBD}"/>
              </a:ext>
            </a:extLst>
          </p:cNvPr>
          <p:cNvSpPr>
            <a:spLocks noGrp="1"/>
          </p:cNvSpPr>
          <p:nvPr>
            <p:ph type="dt" sz="half" idx="10"/>
          </p:nvPr>
        </p:nvSpPr>
        <p:spPr/>
        <p:txBody>
          <a:bodyPr/>
          <a:lstStyle/>
          <a:p>
            <a:fld id="{6A5D2E18-F265-40BF-9FFD-B87868C119A2}" type="datetimeFigureOut">
              <a:rPr lang="en-GB" smtClean="0"/>
              <a:t>16/10/2026</a:t>
            </a:fld>
            <a:endParaRPr lang="en-GB"/>
          </a:p>
        </p:txBody>
      </p:sp>
      <p:sp>
        <p:nvSpPr>
          <p:cNvPr id="5" name="Footer Placeholder 4">
            <a:extLst>
              <a:ext uri="{FF2B5EF4-FFF2-40B4-BE49-F238E27FC236}">
                <a16:creationId xmlns:a16="http://schemas.microsoft.com/office/drawing/2014/main" id="{64852B37-39FD-B05E-4B90-F2BDF99723E5}"/>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FF2A1040-FA8D-E45D-F972-1C0681B13B50}"/>
              </a:ext>
            </a:extLst>
          </p:cNvPr>
          <p:cNvSpPr>
            <a:spLocks noGrp="1"/>
          </p:cNvSpPr>
          <p:nvPr>
            <p:ph type="sldNum" sz="quarter" idx="12"/>
          </p:nvPr>
        </p:nvSpPr>
        <p:spPr/>
        <p:txBody>
          <a:bodyPr/>
          <a:lstStyle/>
          <a:p>
            <a:fld id="{175A554A-AE07-4AC2-9D65-ACF3D940842E}" type="slidenum">
              <a:rPr lang="en-GB" smtClean="0"/>
              <a:t>‹#›</a:t>
            </a:fld>
            <a:endParaRPr lang="en-GB"/>
          </a:p>
        </p:txBody>
      </p:sp>
    </p:spTree>
    <p:extLst>
      <p:ext uri="{BB962C8B-B14F-4D97-AF65-F5344CB8AC3E}">
        <p14:creationId xmlns:p14="http://schemas.microsoft.com/office/powerpoint/2010/main" val="3327556064"/>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BC7B0E-2D7E-5A1E-A188-760C1F09551D}"/>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A7AD9F5C-C091-8FEF-5FC6-03090587B4E0}"/>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055158A6-27A6-9ED4-8574-4514DF1BA686}"/>
              </a:ext>
            </a:extLst>
          </p:cNvPr>
          <p:cNvSpPr>
            <a:spLocks noGrp="1"/>
          </p:cNvSpPr>
          <p:nvPr>
            <p:ph type="dt" sz="half" idx="10"/>
          </p:nvPr>
        </p:nvSpPr>
        <p:spPr/>
        <p:txBody>
          <a:bodyPr/>
          <a:lstStyle/>
          <a:p>
            <a:fld id="{6A5D2E18-F265-40BF-9FFD-B87868C119A2}" type="datetimeFigureOut">
              <a:rPr lang="en-GB" smtClean="0"/>
              <a:t>16/10/2026</a:t>
            </a:fld>
            <a:endParaRPr lang="en-GB"/>
          </a:p>
        </p:txBody>
      </p:sp>
      <p:sp>
        <p:nvSpPr>
          <p:cNvPr id="5" name="Footer Placeholder 4">
            <a:extLst>
              <a:ext uri="{FF2B5EF4-FFF2-40B4-BE49-F238E27FC236}">
                <a16:creationId xmlns:a16="http://schemas.microsoft.com/office/drawing/2014/main" id="{866944B6-4D30-2920-56C3-B3D4587D79C9}"/>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3BDBAEF2-05F4-1CF6-7C32-BBAC3EA19A30}"/>
              </a:ext>
            </a:extLst>
          </p:cNvPr>
          <p:cNvSpPr>
            <a:spLocks noGrp="1"/>
          </p:cNvSpPr>
          <p:nvPr>
            <p:ph type="sldNum" sz="quarter" idx="12"/>
          </p:nvPr>
        </p:nvSpPr>
        <p:spPr/>
        <p:txBody>
          <a:bodyPr/>
          <a:lstStyle/>
          <a:p>
            <a:fld id="{175A554A-AE07-4AC2-9D65-ACF3D940842E}" type="slidenum">
              <a:rPr lang="en-GB" smtClean="0"/>
              <a:t>‹#›</a:t>
            </a:fld>
            <a:endParaRPr lang="en-GB"/>
          </a:p>
        </p:txBody>
      </p:sp>
    </p:spTree>
    <p:extLst>
      <p:ext uri="{BB962C8B-B14F-4D97-AF65-F5344CB8AC3E}">
        <p14:creationId xmlns:p14="http://schemas.microsoft.com/office/powerpoint/2010/main" val="2928043292"/>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7E9AF7-5D97-284E-419D-8D6ABAB0DDC3}"/>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8A4828C0-3E2F-AF82-7A81-F490019FB53B}"/>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AEAD7B77-5895-C4EA-7BF2-7168780C1787}"/>
              </a:ext>
            </a:extLst>
          </p:cNvPr>
          <p:cNvSpPr>
            <a:spLocks noGrp="1"/>
          </p:cNvSpPr>
          <p:nvPr>
            <p:ph type="dt" sz="half" idx="10"/>
          </p:nvPr>
        </p:nvSpPr>
        <p:spPr/>
        <p:txBody>
          <a:bodyPr/>
          <a:lstStyle/>
          <a:p>
            <a:fld id="{6A5D2E18-F265-40BF-9FFD-B87868C119A2}" type="datetimeFigureOut">
              <a:rPr lang="en-GB" smtClean="0"/>
              <a:t>16/10/2026</a:t>
            </a:fld>
            <a:endParaRPr lang="en-GB"/>
          </a:p>
        </p:txBody>
      </p:sp>
      <p:sp>
        <p:nvSpPr>
          <p:cNvPr id="5" name="Footer Placeholder 4">
            <a:extLst>
              <a:ext uri="{FF2B5EF4-FFF2-40B4-BE49-F238E27FC236}">
                <a16:creationId xmlns:a16="http://schemas.microsoft.com/office/drawing/2014/main" id="{AA38655C-429B-9040-06B6-BBDB86B9EC80}"/>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8510703C-86B5-5ADE-97EB-CBF1900DBA3C}"/>
              </a:ext>
            </a:extLst>
          </p:cNvPr>
          <p:cNvSpPr>
            <a:spLocks noGrp="1"/>
          </p:cNvSpPr>
          <p:nvPr>
            <p:ph type="sldNum" sz="quarter" idx="12"/>
          </p:nvPr>
        </p:nvSpPr>
        <p:spPr/>
        <p:txBody>
          <a:bodyPr/>
          <a:lstStyle/>
          <a:p>
            <a:fld id="{175A554A-AE07-4AC2-9D65-ACF3D940842E}" type="slidenum">
              <a:rPr lang="en-GB" smtClean="0"/>
              <a:t>‹#›</a:t>
            </a:fld>
            <a:endParaRPr lang="en-GB"/>
          </a:p>
        </p:txBody>
      </p:sp>
    </p:spTree>
    <p:extLst>
      <p:ext uri="{BB962C8B-B14F-4D97-AF65-F5344CB8AC3E}">
        <p14:creationId xmlns:p14="http://schemas.microsoft.com/office/powerpoint/2010/main" val="3979788977"/>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C36656-09DE-6BC4-B5FF-3D6830705D67}"/>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B70A30B1-FFA4-BC04-E9E2-3331B5D45139}"/>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702CB2E5-6F25-47AA-0657-9823A83369AA}"/>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01F59119-00D1-EAFF-D526-4CE6CFEA7428}"/>
              </a:ext>
            </a:extLst>
          </p:cNvPr>
          <p:cNvSpPr>
            <a:spLocks noGrp="1"/>
          </p:cNvSpPr>
          <p:nvPr>
            <p:ph type="dt" sz="half" idx="10"/>
          </p:nvPr>
        </p:nvSpPr>
        <p:spPr/>
        <p:txBody>
          <a:bodyPr/>
          <a:lstStyle/>
          <a:p>
            <a:fld id="{6A5D2E18-F265-40BF-9FFD-B87868C119A2}" type="datetimeFigureOut">
              <a:rPr lang="en-GB" smtClean="0"/>
              <a:t>16/10/2026</a:t>
            </a:fld>
            <a:endParaRPr lang="en-GB"/>
          </a:p>
        </p:txBody>
      </p:sp>
      <p:sp>
        <p:nvSpPr>
          <p:cNvPr id="6" name="Footer Placeholder 5">
            <a:extLst>
              <a:ext uri="{FF2B5EF4-FFF2-40B4-BE49-F238E27FC236}">
                <a16:creationId xmlns:a16="http://schemas.microsoft.com/office/drawing/2014/main" id="{FB96E85F-80EC-2E60-22E1-76B0B38C4A8A}"/>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506233B8-217A-0C76-A883-95F51693377C}"/>
              </a:ext>
            </a:extLst>
          </p:cNvPr>
          <p:cNvSpPr>
            <a:spLocks noGrp="1"/>
          </p:cNvSpPr>
          <p:nvPr>
            <p:ph type="sldNum" sz="quarter" idx="12"/>
          </p:nvPr>
        </p:nvSpPr>
        <p:spPr/>
        <p:txBody>
          <a:bodyPr/>
          <a:lstStyle/>
          <a:p>
            <a:fld id="{175A554A-AE07-4AC2-9D65-ACF3D940842E}" type="slidenum">
              <a:rPr lang="en-GB" smtClean="0"/>
              <a:t>‹#›</a:t>
            </a:fld>
            <a:endParaRPr lang="en-GB"/>
          </a:p>
        </p:txBody>
      </p:sp>
    </p:spTree>
    <p:extLst>
      <p:ext uri="{BB962C8B-B14F-4D97-AF65-F5344CB8AC3E}">
        <p14:creationId xmlns:p14="http://schemas.microsoft.com/office/powerpoint/2010/main" val="3997309282"/>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95B8B16-AEFD-A6CC-878C-F54AD703D257}"/>
              </a:ext>
            </a:extLst>
          </p:cNvPr>
          <p:cNvSpPr>
            <a:spLocks noGrp="1"/>
          </p:cNvSpPr>
          <p:nvPr>
            <p:ph type="title"/>
          </p:nvPr>
        </p:nvSpPr>
        <p:spPr>
          <a:xfrm>
            <a:off x="839788" y="365125"/>
            <a:ext cx="10515600" cy="1325563"/>
          </a:xfr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78AD3D9A-EF78-8F25-6B4F-40BEDFA319D3}"/>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DE334951-AB2D-CC7F-EDC9-41C7722BA816}"/>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FB6A644E-381D-3D4F-79A0-A8D4E34534DE}"/>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6E43967F-1B01-BBC6-6D0E-6BA7F28540C9}"/>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3BE4D4F5-241E-D523-2139-C8D744A5197C}"/>
              </a:ext>
            </a:extLst>
          </p:cNvPr>
          <p:cNvSpPr>
            <a:spLocks noGrp="1"/>
          </p:cNvSpPr>
          <p:nvPr>
            <p:ph type="dt" sz="half" idx="10"/>
          </p:nvPr>
        </p:nvSpPr>
        <p:spPr/>
        <p:txBody>
          <a:bodyPr/>
          <a:lstStyle/>
          <a:p>
            <a:fld id="{6A5D2E18-F265-40BF-9FFD-B87868C119A2}" type="datetimeFigureOut">
              <a:rPr lang="en-GB" smtClean="0"/>
              <a:t>16/10/2026</a:t>
            </a:fld>
            <a:endParaRPr lang="en-GB"/>
          </a:p>
        </p:txBody>
      </p:sp>
      <p:sp>
        <p:nvSpPr>
          <p:cNvPr id="8" name="Footer Placeholder 7">
            <a:extLst>
              <a:ext uri="{FF2B5EF4-FFF2-40B4-BE49-F238E27FC236}">
                <a16:creationId xmlns:a16="http://schemas.microsoft.com/office/drawing/2014/main" id="{0FA71363-6097-0F9E-2413-9DB42688735C}"/>
              </a:ext>
            </a:extLst>
          </p:cNvPr>
          <p:cNvSpPr>
            <a:spLocks noGrp="1"/>
          </p:cNvSpPr>
          <p:nvPr>
            <p:ph type="ftr" sz="quarter" idx="11"/>
          </p:nvPr>
        </p:nvSpPr>
        <p:spPr/>
        <p:txBody>
          <a:bodyPr/>
          <a:lstStyle/>
          <a:p>
            <a:endParaRPr lang="en-GB"/>
          </a:p>
        </p:txBody>
      </p:sp>
      <p:sp>
        <p:nvSpPr>
          <p:cNvPr id="9" name="Slide Number Placeholder 8">
            <a:extLst>
              <a:ext uri="{FF2B5EF4-FFF2-40B4-BE49-F238E27FC236}">
                <a16:creationId xmlns:a16="http://schemas.microsoft.com/office/drawing/2014/main" id="{5AB89C5D-C0F9-F15D-91DA-C86FDF375A60}"/>
              </a:ext>
            </a:extLst>
          </p:cNvPr>
          <p:cNvSpPr>
            <a:spLocks noGrp="1"/>
          </p:cNvSpPr>
          <p:nvPr>
            <p:ph type="sldNum" sz="quarter" idx="12"/>
          </p:nvPr>
        </p:nvSpPr>
        <p:spPr/>
        <p:txBody>
          <a:bodyPr/>
          <a:lstStyle/>
          <a:p>
            <a:fld id="{175A554A-AE07-4AC2-9D65-ACF3D940842E}" type="slidenum">
              <a:rPr lang="en-GB" smtClean="0"/>
              <a:t>‹#›</a:t>
            </a:fld>
            <a:endParaRPr lang="en-GB"/>
          </a:p>
        </p:txBody>
      </p:sp>
    </p:spTree>
    <p:extLst>
      <p:ext uri="{BB962C8B-B14F-4D97-AF65-F5344CB8AC3E}">
        <p14:creationId xmlns:p14="http://schemas.microsoft.com/office/powerpoint/2010/main" val="38645089"/>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C008975-CB4F-1624-1A87-41C8E7FD3A9B}"/>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44ECD7FF-ABAF-78C1-C780-CB947A0EE98E}"/>
              </a:ext>
            </a:extLst>
          </p:cNvPr>
          <p:cNvSpPr>
            <a:spLocks noGrp="1"/>
          </p:cNvSpPr>
          <p:nvPr>
            <p:ph type="dt" sz="half" idx="10"/>
          </p:nvPr>
        </p:nvSpPr>
        <p:spPr/>
        <p:txBody>
          <a:bodyPr/>
          <a:lstStyle/>
          <a:p>
            <a:fld id="{6A5D2E18-F265-40BF-9FFD-B87868C119A2}" type="datetimeFigureOut">
              <a:rPr lang="en-GB" smtClean="0"/>
              <a:t>16/10/2026</a:t>
            </a:fld>
            <a:endParaRPr lang="en-GB"/>
          </a:p>
        </p:txBody>
      </p:sp>
      <p:sp>
        <p:nvSpPr>
          <p:cNvPr id="4" name="Footer Placeholder 3">
            <a:extLst>
              <a:ext uri="{FF2B5EF4-FFF2-40B4-BE49-F238E27FC236}">
                <a16:creationId xmlns:a16="http://schemas.microsoft.com/office/drawing/2014/main" id="{7FDE3604-EE13-2CDB-1238-63CCBF4A3737}"/>
              </a:ext>
            </a:extLst>
          </p:cNvPr>
          <p:cNvSpPr>
            <a:spLocks noGrp="1"/>
          </p:cNvSpPr>
          <p:nvPr>
            <p:ph type="ftr" sz="quarter" idx="11"/>
          </p:nvPr>
        </p:nvSpPr>
        <p:spPr/>
        <p:txBody>
          <a:bodyPr/>
          <a:lstStyle/>
          <a:p>
            <a:endParaRPr lang="en-GB"/>
          </a:p>
        </p:txBody>
      </p:sp>
      <p:sp>
        <p:nvSpPr>
          <p:cNvPr id="5" name="Slide Number Placeholder 4">
            <a:extLst>
              <a:ext uri="{FF2B5EF4-FFF2-40B4-BE49-F238E27FC236}">
                <a16:creationId xmlns:a16="http://schemas.microsoft.com/office/drawing/2014/main" id="{9B536DC0-86F6-E9CD-CDDE-3CFAC7449E35}"/>
              </a:ext>
            </a:extLst>
          </p:cNvPr>
          <p:cNvSpPr>
            <a:spLocks noGrp="1"/>
          </p:cNvSpPr>
          <p:nvPr>
            <p:ph type="sldNum" sz="quarter" idx="12"/>
          </p:nvPr>
        </p:nvSpPr>
        <p:spPr/>
        <p:txBody>
          <a:bodyPr/>
          <a:lstStyle/>
          <a:p>
            <a:fld id="{175A554A-AE07-4AC2-9D65-ACF3D940842E}" type="slidenum">
              <a:rPr lang="en-GB" smtClean="0"/>
              <a:t>‹#›</a:t>
            </a:fld>
            <a:endParaRPr lang="en-GB"/>
          </a:p>
        </p:txBody>
      </p:sp>
    </p:spTree>
    <p:extLst>
      <p:ext uri="{BB962C8B-B14F-4D97-AF65-F5344CB8AC3E}">
        <p14:creationId xmlns:p14="http://schemas.microsoft.com/office/powerpoint/2010/main" val="139022297"/>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9DA3AF3-B5BF-F719-6E3E-626594A71434}"/>
              </a:ext>
            </a:extLst>
          </p:cNvPr>
          <p:cNvSpPr>
            <a:spLocks noGrp="1"/>
          </p:cNvSpPr>
          <p:nvPr>
            <p:ph type="dt" sz="half" idx="10"/>
          </p:nvPr>
        </p:nvSpPr>
        <p:spPr/>
        <p:txBody>
          <a:bodyPr/>
          <a:lstStyle/>
          <a:p>
            <a:fld id="{6A5D2E18-F265-40BF-9FFD-B87868C119A2}" type="datetimeFigureOut">
              <a:rPr lang="en-GB" smtClean="0"/>
              <a:t>16/10/2026</a:t>
            </a:fld>
            <a:endParaRPr lang="en-GB"/>
          </a:p>
        </p:txBody>
      </p:sp>
      <p:sp>
        <p:nvSpPr>
          <p:cNvPr id="3" name="Footer Placeholder 2">
            <a:extLst>
              <a:ext uri="{FF2B5EF4-FFF2-40B4-BE49-F238E27FC236}">
                <a16:creationId xmlns:a16="http://schemas.microsoft.com/office/drawing/2014/main" id="{01B503E5-CB8C-7E7F-E878-DA26654072FD}"/>
              </a:ext>
            </a:extLst>
          </p:cNvPr>
          <p:cNvSpPr>
            <a:spLocks noGrp="1"/>
          </p:cNvSpPr>
          <p:nvPr>
            <p:ph type="ftr" sz="quarter" idx="11"/>
          </p:nvPr>
        </p:nvSpPr>
        <p:spPr/>
        <p:txBody>
          <a:bodyPr/>
          <a:lstStyle/>
          <a:p>
            <a:endParaRPr lang="en-GB"/>
          </a:p>
        </p:txBody>
      </p:sp>
      <p:sp>
        <p:nvSpPr>
          <p:cNvPr id="4" name="Slide Number Placeholder 3">
            <a:extLst>
              <a:ext uri="{FF2B5EF4-FFF2-40B4-BE49-F238E27FC236}">
                <a16:creationId xmlns:a16="http://schemas.microsoft.com/office/drawing/2014/main" id="{34A071AD-A1FD-A778-45F1-58A30274C76C}"/>
              </a:ext>
            </a:extLst>
          </p:cNvPr>
          <p:cNvSpPr>
            <a:spLocks noGrp="1"/>
          </p:cNvSpPr>
          <p:nvPr>
            <p:ph type="sldNum" sz="quarter" idx="12"/>
          </p:nvPr>
        </p:nvSpPr>
        <p:spPr/>
        <p:txBody>
          <a:bodyPr/>
          <a:lstStyle/>
          <a:p>
            <a:fld id="{175A554A-AE07-4AC2-9D65-ACF3D940842E}" type="slidenum">
              <a:rPr lang="en-GB" smtClean="0"/>
              <a:t>‹#›</a:t>
            </a:fld>
            <a:endParaRPr lang="en-GB"/>
          </a:p>
        </p:txBody>
      </p:sp>
    </p:spTree>
    <p:extLst>
      <p:ext uri="{BB962C8B-B14F-4D97-AF65-F5344CB8AC3E}">
        <p14:creationId xmlns:p14="http://schemas.microsoft.com/office/powerpoint/2010/main" val="57666898"/>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C326E2-3463-5A6C-24AD-12B496B304FE}"/>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Content Placeholder 2">
            <a:extLst>
              <a:ext uri="{FF2B5EF4-FFF2-40B4-BE49-F238E27FC236}">
                <a16:creationId xmlns:a16="http://schemas.microsoft.com/office/drawing/2014/main" id="{C52700EC-01DB-CD6C-51C3-919A3556A2B1}"/>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BA93C006-E061-09FB-6728-EDB1F4511CAC}"/>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1BCEB21-1206-61D9-C081-576E0712F5DD}"/>
              </a:ext>
            </a:extLst>
          </p:cNvPr>
          <p:cNvSpPr>
            <a:spLocks noGrp="1"/>
          </p:cNvSpPr>
          <p:nvPr>
            <p:ph type="dt" sz="half" idx="10"/>
          </p:nvPr>
        </p:nvSpPr>
        <p:spPr/>
        <p:txBody>
          <a:bodyPr/>
          <a:lstStyle/>
          <a:p>
            <a:fld id="{6A5D2E18-F265-40BF-9FFD-B87868C119A2}" type="datetimeFigureOut">
              <a:rPr lang="en-GB" smtClean="0"/>
              <a:t>16/10/2026</a:t>
            </a:fld>
            <a:endParaRPr lang="en-GB"/>
          </a:p>
        </p:txBody>
      </p:sp>
      <p:sp>
        <p:nvSpPr>
          <p:cNvPr id="6" name="Footer Placeholder 5">
            <a:extLst>
              <a:ext uri="{FF2B5EF4-FFF2-40B4-BE49-F238E27FC236}">
                <a16:creationId xmlns:a16="http://schemas.microsoft.com/office/drawing/2014/main" id="{9DEC9509-B9EA-B1A6-B827-A8613DBBE29D}"/>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4F0A9325-C175-8A20-673F-9E2FE35FBF53}"/>
              </a:ext>
            </a:extLst>
          </p:cNvPr>
          <p:cNvSpPr>
            <a:spLocks noGrp="1"/>
          </p:cNvSpPr>
          <p:nvPr>
            <p:ph type="sldNum" sz="quarter" idx="12"/>
          </p:nvPr>
        </p:nvSpPr>
        <p:spPr/>
        <p:txBody>
          <a:bodyPr/>
          <a:lstStyle/>
          <a:p>
            <a:fld id="{175A554A-AE07-4AC2-9D65-ACF3D940842E}" type="slidenum">
              <a:rPr lang="en-GB" smtClean="0"/>
              <a:t>‹#›</a:t>
            </a:fld>
            <a:endParaRPr lang="en-GB"/>
          </a:p>
        </p:txBody>
      </p:sp>
    </p:spTree>
    <p:extLst>
      <p:ext uri="{BB962C8B-B14F-4D97-AF65-F5344CB8AC3E}">
        <p14:creationId xmlns:p14="http://schemas.microsoft.com/office/powerpoint/2010/main" val="3974984239"/>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900DBA-1DB0-6F73-4579-D52B3897BD90}"/>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Picture Placeholder 2">
            <a:extLst>
              <a:ext uri="{FF2B5EF4-FFF2-40B4-BE49-F238E27FC236}">
                <a16:creationId xmlns:a16="http://schemas.microsoft.com/office/drawing/2014/main" id="{E23D246F-A045-E389-CD0C-D7E9B2CA49B7}"/>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a:extLst>
              <a:ext uri="{FF2B5EF4-FFF2-40B4-BE49-F238E27FC236}">
                <a16:creationId xmlns:a16="http://schemas.microsoft.com/office/drawing/2014/main" id="{72E0ED4F-A28D-3C4E-6B38-1B9A7B81047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8ADED2D5-51AF-475C-265E-214A1CE32FDA}"/>
              </a:ext>
            </a:extLst>
          </p:cNvPr>
          <p:cNvSpPr>
            <a:spLocks noGrp="1"/>
          </p:cNvSpPr>
          <p:nvPr>
            <p:ph type="dt" sz="half" idx="10"/>
          </p:nvPr>
        </p:nvSpPr>
        <p:spPr/>
        <p:txBody>
          <a:bodyPr/>
          <a:lstStyle/>
          <a:p>
            <a:fld id="{6A5D2E18-F265-40BF-9FFD-B87868C119A2}" type="datetimeFigureOut">
              <a:rPr lang="en-GB" smtClean="0"/>
              <a:t>16/10/2026</a:t>
            </a:fld>
            <a:endParaRPr lang="en-GB"/>
          </a:p>
        </p:txBody>
      </p:sp>
      <p:sp>
        <p:nvSpPr>
          <p:cNvPr id="6" name="Footer Placeholder 5">
            <a:extLst>
              <a:ext uri="{FF2B5EF4-FFF2-40B4-BE49-F238E27FC236}">
                <a16:creationId xmlns:a16="http://schemas.microsoft.com/office/drawing/2014/main" id="{F9502E02-2B43-1540-F83A-6041DB203202}"/>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14635083-D172-FD93-5C8D-9031F6EB030D}"/>
              </a:ext>
            </a:extLst>
          </p:cNvPr>
          <p:cNvSpPr>
            <a:spLocks noGrp="1"/>
          </p:cNvSpPr>
          <p:nvPr>
            <p:ph type="sldNum" sz="quarter" idx="12"/>
          </p:nvPr>
        </p:nvSpPr>
        <p:spPr/>
        <p:txBody>
          <a:bodyPr/>
          <a:lstStyle/>
          <a:p>
            <a:fld id="{175A554A-AE07-4AC2-9D65-ACF3D940842E}" type="slidenum">
              <a:rPr lang="en-GB" smtClean="0"/>
              <a:t>‹#›</a:t>
            </a:fld>
            <a:endParaRPr lang="en-GB"/>
          </a:p>
        </p:txBody>
      </p:sp>
    </p:spTree>
    <p:extLst>
      <p:ext uri="{BB962C8B-B14F-4D97-AF65-F5344CB8AC3E}">
        <p14:creationId xmlns:p14="http://schemas.microsoft.com/office/powerpoint/2010/main" val="1974244131"/>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B579610-003D-5313-DC72-65D54DA8B571}"/>
              </a:ext>
            </a:extLst>
          </p:cNvPr>
          <p:cNvSpPr>
            <a:spLocks noGrp="1"/>
          </p:cNvSpPr>
          <p:nvPr>
            <p:ph type="title"/>
          </p:nvPr>
        </p:nvSpPr>
        <p:spPr/>
        <p:txBody>
          <a:bodyPr/>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C42073FA-EDF3-BF50-26CF-0EEC389DD549}"/>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41D22DE2-10AE-DB40-AB75-B07B5F0E6B66}"/>
              </a:ext>
            </a:extLst>
          </p:cNvPr>
          <p:cNvSpPr>
            <a:spLocks noGrp="1"/>
          </p:cNvSpPr>
          <p:nvPr>
            <p:ph type="dt" sz="half" idx="10"/>
          </p:nvPr>
        </p:nvSpPr>
        <p:spPr/>
        <p:txBody>
          <a:bodyPr/>
          <a:lstStyle/>
          <a:p>
            <a:fld id="{6A5D2E18-F265-40BF-9FFD-B87868C119A2}" type="datetimeFigureOut">
              <a:rPr lang="en-GB" smtClean="0"/>
              <a:t>16/10/2026</a:t>
            </a:fld>
            <a:endParaRPr lang="en-GB"/>
          </a:p>
        </p:txBody>
      </p:sp>
      <p:sp>
        <p:nvSpPr>
          <p:cNvPr id="5" name="Footer Placeholder 4">
            <a:extLst>
              <a:ext uri="{FF2B5EF4-FFF2-40B4-BE49-F238E27FC236}">
                <a16:creationId xmlns:a16="http://schemas.microsoft.com/office/drawing/2014/main" id="{D12B4472-2FE4-92EB-1BF8-AC24F66262EB}"/>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D750801E-1820-54D3-DCD1-4037F460AB79}"/>
              </a:ext>
            </a:extLst>
          </p:cNvPr>
          <p:cNvSpPr>
            <a:spLocks noGrp="1"/>
          </p:cNvSpPr>
          <p:nvPr>
            <p:ph type="sldNum" sz="quarter" idx="12"/>
          </p:nvPr>
        </p:nvSpPr>
        <p:spPr/>
        <p:txBody>
          <a:bodyPr/>
          <a:lstStyle/>
          <a:p>
            <a:fld id="{175A554A-AE07-4AC2-9D65-ACF3D940842E}" type="slidenum">
              <a:rPr lang="en-GB" smtClean="0"/>
              <a:t>‹#›</a:t>
            </a:fld>
            <a:endParaRPr lang="en-GB"/>
          </a:p>
        </p:txBody>
      </p:sp>
    </p:spTree>
    <p:extLst>
      <p:ext uri="{BB962C8B-B14F-4D97-AF65-F5344CB8AC3E}">
        <p14:creationId xmlns:p14="http://schemas.microsoft.com/office/powerpoint/2010/main" val="3526980526"/>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9A925E93-4DAD-EA52-047F-585D817DBC81}"/>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0AC8DD9D-37E9-E267-86BA-B4D8B4DB9662}"/>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7808B619-0DFB-69A3-1C81-D26E27DDF736}"/>
              </a:ext>
            </a:extLst>
          </p:cNvPr>
          <p:cNvSpPr>
            <a:spLocks noGrp="1"/>
          </p:cNvSpPr>
          <p:nvPr>
            <p:ph type="dt" sz="half" idx="10"/>
          </p:nvPr>
        </p:nvSpPr>
        <p:spPr/>
        <p:txBody>
          <a:bodyPr/>
          <a:lstStyle/>
          <a:p>
            <a:fld id="{6A5D2E18-F265-40BF-9FFD-B87868C119A2}" type="datetimeFigureOut">
              <a:rPr lang="en-GB" smtClean="0"/>
              <a:t>16/10/2026</a:t>
            </a:fld>
            <a:endParaRPr lang="en-GB"/>
          </a:p>
        </p:txBody>
      </p:sp>
      <p:sp>
        <p:nvSpPr>
          <p:cNvPr id="5" name="Footer Placeholder 4">
            <a:extLst>
              <a:ext uri="{FF2B5EF4-FFF2-40B4-BE49-F238E27FC236}">
                <a16:creationId xmlns:a16="http://schemas.microsoft.com/office/drawing/2014/main" id="{6B901379-3E05-1187-A272-B020D0CF80A2}"/>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72419E9C-D2FE-DDBF-C681-955176F9686D}"/>
              </a:ext>
            </a:extLst>
          </p:cNvPr>
          <p:cNvSpPr>
            <a:spLocks noGrp="1"/>
          </p:cNvSpPr>
          <p:nvPr>
            <p:ph type="sldNum" sz="quarter" idx="12"/>
          </p:nvPr>
        </p:nvSpPr>
        <p:spPr/>
        <p:txBody>
          <a:bodyPr/>
          <a:lstStyle/>
          <a:p>
            <a:fld id="{175A554A-AE07-4AC2-9D65-ACF3D940842E}" type="slidenum">
              <a:rPr lang="en-GB" smtClean="0"/>
              <a:t>‹#›</a:t>
            </a:fld>
            <a:endParaRPr lang="en-GB"/>
          </a:p>
        </p:txBody>
      </p:sp>
    </p:spTree>
    <p:extLst>
      <p:ext uri="{BB962C8B-B14F-4D97-AF65-F5344CB8AC3E}">
        <p14:creationId xmlns:p14="http://schemas.microsoft.com/office/powerpoint/2010/main" val="3014400715"/>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showMasterSp="0" preserve="1" userDrawn="1">
  <p:cSld name="Title Slide v1">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4361E07-3CAC-3F8D-CD91-9504080B669B}"/>
              </a:ext>
            </a:extLst>
          </p:cNvPr>
          <p:cNvSpPr>
            <a:spLocks noGrp="1"/>
          </p:cNvSpPr>
          <p:nvPr>
            <p:ph type="ctrTitle"/>
          </p:nvPr>
        </p:nvSpPr>
        <p:spPr>
          <a:xfrm>
            <a:off x="406404" y="2344056"/>
            <a:ext cx="7482110" cy="1395865"/>
          </a:xfrm>
        </p:spPr>
        <p:txBody>
          <a:bodyPr anchor="t">
            <a:normAutofit/>
          </a:bodyPr>
          <a:lstStyle>
            <a:lvl1pPr algn="l">
              <a:defRPr sz="4000"/>
            </a:lvl1pPr>
          </a:lstStyle>
          <a:p>
            <a:r>
              <a:rPr lang="en-US"/>
              <a:t>Click to edit Master title style</a:t>
            </a:r>
            <a:endParaRPr lang="en-GB"/>
          </a:p>
        </p:txBody>
      </p:sp>
      <p:sp>
        <p:nvSpPr>
          <p:cNvPr id="3" name="Subtitle 2">
            <a:extLst>
              <a:ext uri="{FF2B5EF4-FFF2-40B4-BE49-F238E27FC236}">
                <a16:creationId xmlns:a16="http://schemas.microsoft.com/office/drawing/2014/main" id="{3787DD6E-A2B5-FBA2-EC10-2659FDF46714}"/>
              </a:ext>
            </a:extLst>
          </p:cNvPr>
          <p:cNvSpPr>
            <a:spLocks noGrp="1"/>
          </p:cNvSpPr>
          <p:nvPr>
            <p:ph type="subTitle" idx="1"/>
          </p:nvPr>
        </p:nvSpPr>
        <p:spPr>
          <a:xfrm>
            <a:off x="406404" y="3739922"/>
            <a:ext cx="7482110" cy="1655762"/>
          </a:xfrm>
        </p:spPr>
        <p:txBody>
          <a:bodyPr anchor="t">
            <a:normAutofit/>
          </a:bodyPr>
          <a:lstStyle>
            <a:lvl1pPr marL="0" indent="0" algn="l">
              <a:spcBef>
                <a:spcPts val="600"/>
              </a:spcBef>
              <a:buNone/>
              <a:defRPr sz="2000" b="1">
                <a:solidFill>
                  <a:schemeClr val="tx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pic>
        <p:nvPicPr>
          <p:cNvPr id="8" name="Graphic 7">
            <a:extLst>
              <a:ext uri="{FF2B5EF4-FFF2-40B4-BE49-F238E27FC236}">
                <a16:creationId xmlns:a16="http://schemas.microsoft.com/office/drawing/2014/main" id="{61BD62C9-EF54-58CC-7EC5-230F74BC2C0F}"/>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406403" y="414131"/>
            <a:ext cx="2825452" cy="1034572"/>
          </a:xfrm>
          <a:prstGeom prst="rect">
            <a:avLst/>
          </a:prstGeom>
        </p:spPr>
      </p:pic>
      <p:sp>
        <p:nvSpPr>
          <p:cNvPr id="46" name="Text Placeholder 44">
            <a:extLst>
              <a:ext uri="{FF2B5EF4-FFF2-40B4-BE49-F238E27FC236}">
                <a16:creationId xmlns:a16="http://schemas.microsoft.com/office/drawing/2014/main" id="{6242D117-30D8-3082-94C0-0C6F6F71BC46}"/>
              </a:ext>
            </a:extLst>
          </p:cNvPr>
          <p:cNvSpPr>
            <a:spLocks noGrp="1"/>
          </p:cNvSpPr>
          <p:nvPr>
            <p:ph type="body" sz="quarter" idx="13"/>
          </p:nvPr>
        </p:nvSpPr>
        <p:spPr>
          <a:xfrm>
            <a:off x="406403" y="6291037"/>
            <a:ext cx="7480800" cy="216000"/>
          </a:xfrm>
        </p:spPr>
        <p:txBody>
          <a:bodyPr anchor="ctr">
            <a:noAutofit/>
          </a:bodyPr>
          <a:lstStyle>
            <a:lvl1pPr marL="0" indent="0">
              <a:buNone/>
              <a:defRPr sz="1000"/>
            </a:lvl1pPr>
          </a:lstStyle>
          <a:p>
            <a:pPr lvl="0"/>
            <a:r>
              <a:rPr lang="en-US"/>
              <a:t>Click to edit Master text styles</a:t>
            </a:r>
          </a:p>
        </p:txBody>
      </p:sp>
      <p:pic>
        <p:nvPicPr>
          <p:cNvPr id="47" name="Graphic 46">
            <a:extLst>
              <a:ext uri="{FF2B5EF4-FFF2-40B4-BE49-F238E27FC236}">
                <a16:creationId xmlns:a16="http://schemas.microsoft.com/office/drawing/2014/main" id="{D7FD0BF1-2D49-D3C6-B88F-E52FF55C0069}"/>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829550" y="0"/>
            <a:ext cx="4362450" cy="6858000"/>
          </a:xfrm>
          <a:prstGeom prst="rect">
            <a:avLst/>
          </a:prstGeom>
        </p:spPr>
      </p:pic>
    </p:spTree>
    <p:extLst>
      <p:ext uri="{BB962C8B-B14F-4D97-AF65-F5344CB8AC3E}">
        <p14:creationId xmlns:p14="http://schemas.microsoft.com/office/powerpoint/2010/main" val="19656471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6.xml><?xml version="1.0" encoding="utf-8"?>
<p:sldLayout xmlns:a="http://schemas.openxmlformats.org/drawingml/2006/main" xmlns:r="http://schemas.openxmlformats.org/officeDocument/2006/relationships" xmlns:p="http://schemas.openxmlformats.org/presentationml/2006/main" showMasterSp="0" preserve="1" userDrawn="1">
  <p:cSld name="Title Slide v2">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B1A47BAE-258C-E356-5090-FD1F0FAC8178}"/>
              </a:ext>
            </a:extLst>
          </p:cNvPr>
          <p:cNvPicPr>
            <a:picLocks noChangeAspect="1"/>
          </p:cNvPicPr>
          <p:nvPr userDrawn="1"/>
        </p:nvPicPr>
        <p:blipFill>
          <a:blip r:embed="rId2">
            <a:extLst>
              <a:ext uri="{BEBA8EAE-BF5A-486C-A8C5-ECC9F3942E4B}">
                <a14:imgProps xmlns:a14="http://schemas.microsoft.com/office/drawing/2010/main">
                  <a14:imgLayer r:embed="rId3">
                    <a14:imgEffect>
                      <a14:brightnessContrast bright="-29000" contrast="5000"/>
                    </a14:imgEffect>
                  </a14:imgLayer>
                </a14:imgProps>
              </a:ext>
              <a:ext uri="{28A0092B-C50C-407E-A947-70E740481C1C}">
                <a14:useLocalDpi xmlns:a14="http://schemas.microsoft.com/office/drawing/2010/main" val="0"/>
              </a:ext>
            </a:extLst>
          </a:blip>
          <a:srcRect t="7695" b="7695"/>
          <a:stretch/>
        </p:blipFill>
        <p:spPr>
          <a:xfrm>
            <a:off x="0" y="1"/>
            <a:ext cx="12215518" cy="6858000"/>
          </a:xfrm>
          <a:prstGeom prst="rect">
            <a:avLst/>
          </a:prstGeom>
        </p:spPr>
      </p:pic>
      <p:sp>
        <p:nvSpPr>
          <p:cNvPr id="2" name="Title 1">
            <a:extLst>
              <a:ext uri="{FF2B5EF4-FFF2-40B4-BE49-F238E27FC236}">
                <a16:creationId xmlns:a16="http://schemas.microsoft.com/office/drawing/2014/main" id="{C4361E07-3CAC-3F8D-CD91-9504080B669B}"/>
              </a:ext>
            </a:extLst>
          </p:cNvPr>
          <p:cNvSpPr>
            <a:spLocks noGrp="1"/>
          </p:cNvSpPr>
          <p:nvPr>
            <p:ph type="ctrTitle"/>
          </p:nvPr>
        </p:nvSpPr>
        <p:spPr>
          <a:xfrm>
            <a:off x="406404" y="384633"/>
            <a:ext cx="7482110" cy="1603823"/>
          </a:xfrm>
        </p:spPr>
        <p:txBody>
          <a:bodyPr anchor="t">
            <a:normAutofit/>
          </a:bodyPr>
          <a:lstStyle>
            <a:lvl1pPr algn="l">
              <a:defRPr sz="3000">
                <a:solidFill>
                  <a:schemeClr val="bg1"/>
                </a:solidFill>
              </a:defRPr>
            </a:lvl1pPr>
          </a:lstStyle>
          <a:p>
            <a:r>
              <a:rPr lang="en-US"/>
              <a:t>Click to edit Master title style</a:t>
            </a:r>
            <a:endParaRPr lang="en-GB"/>
          </a:p>
        </p:txBody>
      </p:sp>
      <p:sp>
        <p:nvSpPr>
          <p:cNvPr id="3" name="Subtitle 2">
            <a:extLst>
              <a:ext uri="{FF2B5EF4-FFF2-40B4-BE49-F238E27FC236}">
                <a16:creationId xmlns:a16="http://schemas.microsoft.com/office/drawing/2014/main" id="{3787DD6E-A2B5-FBA2-EC10-2659FDF46714}"/>
              </a:ext>
            </a:extLst>
          </p:cNvPr>
          <p:cNvSpPr>
            <a:spLocks noGrp="1"/>
          </p:cNvSpPr>
          <p:nvPr>
            <p:ph type="subTitle" idx="1"/>
          </p:nvPr>
        </p:nvSpPr>
        <p:spPr>
          <a:xfrm>
            <a:off x="406404" y="5392058"/>
            <a:ext cx="7482110" cy="841826"/>
          </a:xfrm>
        </p:spPr>
        <p:txBody>
          <a:bodyPr anchor="b">
            <a:normAutofit/>
          </a:bodyPr>
          <a:lstStyle>
            <a:lvl1pPr marL="0" indent="0" algn="l">
              <a:spcBef>
                <a:spcPts val="600"/>
              </a:spcBef>
              <a:buNone/>
              <a:defRPr sz="2000" b="1">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pic>
        <p:nvPicPr>
          <p:cNvPr id="8" name="Graphic 7">
            <a:extLst>
              <a:ext uri="{FF2B5EF4-FFF2-40B4-BE49-F238E27FC236}">
                <a16:creationId xmlns:a16="http://schemas.microsoft.com/office/drawing/2014/main" id="{61BD62C9-EF54-58CC-7EC5-230F74BC2C0F}"/>
              </a:ext>
            </a:extLst>
          </p:cNvPr>
          <p:cNvPicPr>
            <a:picLocks noChangeAspect="1"/>
          </p:cNvPicPr>
          <p:nvPr userDrawn="1"/>
        </p:nvPicPr>
        <p:blipFill>
          <a:blip r:embed="rId4">
            <a:extLst>
              <a:ext uri="{28A0092B-C50C-407E-A947-70E740481C1C}">
                <a14:useLocalDpi xmlns:a14="http://schemas.microsoft.com/office/drawing/2010/main" val="0"/>
              </a:ext>
            </a:extLst>
          </a:blip>
          <a:srcRect/>
          <a:stretch/>
        </p:blipFill>
        <p:spPr>
          <a:xfrm>
            <a:off x="3432070" y="2449266"/>
            <a:ext cx="5351379" cy="1959470"/>
          </a:xfrm>
          <a:prstGeom prst="rect">
            <a:avLst/>
          </a:prstGeom>
        </p:spPr>
      </p:pic>
      <p:sp>
        <p:nvSpPr>
          <p:cNvPr id="46" name="Text Placeholder 44">
            <a:extLst>
              <a:ext uri="{FF2B5EF4-FFF2-40B4-BE49-F238E27FC236}">
                <a16:creationId xmlns:a16="http://schemas.microsoft.com/office/drawing/2014/main" id="{6242D117-30D8-3082-94C0-0C6F6F71BC46}"/>
              </a:ext>
            </a:extLst>
          </p:cNvPr>
          <p:cNvSpPr>
            <a:spLocks noGrp="1"/>
          </p:cNvSpPr>
          <p:nvPr>
            <p:ph type="body" sz="quarter" idx="13"/>
          </p:nvPr>
        </p:nvSpPr>
        <p:spPr>
          <a:xfrm>
            <a:off x="406403" y="6254752"/>
            <a:ext cx="7480800" cy="216000"/>
          </a:xfrm>
        </p:spPr>
        <p:txBody>
          <a:bodyPr anchor="ctr">
            <a:noAutofit/>
          </a:bodyPr>
          <a:lstStyle>
            <a:lvl1pPr marL="0" indent="0">
              <a:buNone/>
              <a:defRPr sz="2000">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38758019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7.xml><?xml version="1.0" encoding="utf-8"?>
<p:sldLayout xmlns:a="http://schemas.openxmlformats.org/drawingml/2006/main" xmlns:r="http://schemas.openxmlformats.org/officeDocument/2006/relationships" xmlns:p="http://schemas.openxmlformats.org/presentationml/2006/main" showMasterSp="0" preserve="1" userDrawn="1">
  <p:cSld name="Title Slide v3">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8CEA9AD-E5C2-3552-4125-C12999B37E0F}"/>
              </a:ext>
            </a:extLst>
          </p:cNvPr>
          <p:cNvSpPr/>
          <p:nvPr userDrawn="1"/>
        </p:nvSpPr>
        <p:spPr>
          <a:xfrm>
            <a:off x="1" y="0"/>
            <a:ext cx="12192000" cy="6858000"/>
          </a:xfrm>
          <a:prstGeom prst="rect">
            <a:avLst/>
          </a:prstGeom>
          <a:gradFill>
            <a:gsLst>
              <a:gs pos="0">
                <a:srgbClr val="014E9E"/>
              </a:gs>
              <a:gs pos="62000">
                <a:srgbClr val="09B396"/>
              </a:gs>
              <a:gs pos="40000">
                <a:srgbClr val="009BA0"/>
              </a:gs>
              <a:gs pos="83000">
                <a:srgbClr val="17B584"/>
              </a:gs>
              <a:gs pos="100000">
                <a:srgbClr val="7CC4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Picture 5" descr="A black and white logo&#10;&#10;Description automatically generated with medium confidence">
            <a:extLst>
              <a:ext uri="{FF2B5EF4-FFF2-40B4-BE49-F238E27FC236}">
                <a16:creationId xmlns:a16="http://schemas.microsoft.com/office/drawing/2014/main" id="{951EBAD9-882E-7042-1669-1668C03DCB47}"/>
              </a:ext>
            </a:extLst>
          </p:cNvPr>
          <p:cNvPicPr>
            <a:picLocks noChangeAspect="1"/>
          </p:cNvPicPr>
          <p:nvPr userDrawn="1"/>
        </p:nvPicPr>
        <p:blipFill rotWithShape="1">
          <a:blip r:embed="rId2">
            <a:alphaModFix amt="20000"/>
            <a:extLst>
              <a:ext uri="{28A0092B-C50C-407E-A947-70E740481C1C}">
                <a14:useLocalDpi xmlns:a14="http://schemas.microsoft.com/office/drawing/2010/main" val="0"/>
              </a:ext>
            </a:extLst>
          </a:blip>
          <a:srcRect r="12664" b="17204"/>
          <a:stretch/>
        </p:blipFill>
        <p:spPr>
          <a:xfrm>
            <a:off x="8075419" y="59431"/>
            <a:ext cx="4116580" cy="6798569"/>
          </a:xfrm>
          <a:prstGeom prst="rect">
            <a:avLst/>
          </a:prstGeom>
        </p:spPr>
      </p:pic>
      <p:sp>
        <p:nvSpPr>
          <p:cNvPr id="2" name="Title 1">
            <a:extLst>
              <a:ext uri="{FF2B5EF4-FFF2-40B4-BE49-F238E27FC236}">
                <a16:creationId xmlns:a16="http://schemas.microsoft.com/office/drawing/2014/main" id="{C4361E07-3CAC-3F8D-CD91-9504080B669B}"/>
              </a:ext>
            </a:extLst>
          </p:cNvPr>
          <p:cNvSpPr>
            <a:spLocks noGrp="1"/>
          </p:cNvSpPr>
          <p:nvPr>
            <p:ph type="ctrTitle"/>
          </p:nvPr>
        </p:nvSpPr>
        <p:spPr>
          <a:xfrm>
            <a:off x="406404" y="384633"/>
            <a:ext cx="7482110" cy="1603823"/>
          </a:xfrm>
        </p:spPr>
        <p:txBody>
          <a:bodyPr anchor="t">
            <a:normAutofit/>
          </a:bodyPr>
          <a:lstStyle>
            <a:lvl1pPr algn="l">
              <a:defRPr sz="3000">
                <a:solidFill>
                  <a:schemeClr val="bg1"/>
                </a:solidFill>
              </a:defRPr>
            </a:lvl1pPr>
          </a:lstStyle>
          <a:p>
            <a:r>
              <a:rPr lang="en-US"/>
              <a:t>Click to edit Master title style</a:t>
            </a:r>
            <a:endParaRPr lang="en-GB"/>
          </a:p>
        </p:txBody>
      </p:sp>
      <p:sp>
        <p:nvSpPr>
          <p:cNvPr id="3" name="Subtitle 2">
            <a:extLst>
              <a:ext uri="{FF2B5EF4-FFF2-40B4-BE49-F238E27FC236}">
                <a16:creationId xmlns:a16="http://schemas.microsoft.com/office/drawing/2014/main" id="{3787DD6E-A2B5-FBA2-EC10-2659FDF46714}"/>
              </a:ext>
            </a:extLst>
          </p:cNvPr>
          <p:cNvSpPr>
            <a:spLocks noGrp="1"/>
          </p:cNvSpPr>
          <p:nvPr>
            <p:ph type="subTitle" idx="1"/>
          </p:nvPr>
        </p:nvSpPr>
        <p:spPr>
          <a:xfrm>
            <a:off x="406404" y="5392058"/>
            <a:ext cx="7482110" cy="841826"/>
          </a:xfrm>
        </p:spPr>
        <p:txBody>
          <a:bodyPr anchor="b">
            <a:normAutofit/>
          </a:bodyPr>
          <a:lstStyle>
            <a:lvl1pPr marL="0" indent="0" algn="l">
              <a:spcBef>
                <a:spcPts val="600"/>
              </a:spcBef>
              <a:buNone/>
              <a:defRPr sz="2000" b="1">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6" name="Text Placeholder 44">
            <a:extLst>
              <a:ext uri="{FF2B5EF4-FFF2-40B4-BE49-F238E27FC236}">
                <a16:creationId xmlns:a16="http://schemas.microsoft.com/office/drawing/2014/main" id="{6242D117-30D8-3082-94C0-0C6F6F71BC46}"/>
              </a:ext>
            </a:extLst>
          </p:cNvPr>
          <p:cNvSpPr>
            <a:spLocks noGrp="1"/>
          </p:cNvSpPr>
          <p:nvPr>
            <p:ph type="body" sz="quarter" idx="13"/>
          </p:nvPr>
        </p:nvSpPr>
        <p:spPr>
          <a:xfrm>
            <a:off x="406403" y="6254752"/>
            <a:ext cx="7480800" cy="216000"/>
          </a:xfrm>
        </p:spPr>
        <p:txBody>
          <a:bodyPr anchor="ctr">
            <a:noAutofit/>
          </a:bodyPr>
          <a:lstStyle>
            <a:lvl1pPr marL="0" indent="0">
              <a:buNone/>
              <a:defRPr sz="2000">
                <a:solidFill>
                  <a:schemeClr val="bg1"/>
                </a:solidFill>
              </a:defRPr>
            </a:lvl1pPr>
          </a:lstStyle>
          <a:p>
            <a:pPr lvl="0"/>
            <a:r>
              <a:rPr lang="en-US"/>
              <a:t>Click to edit Master text styles</a:t>
            </a:r>
          </a:p>
        </p:txBody>
      </p:sp>
      <p:pic>
        <p:nvPicPr>
          <p:cNvPr id="7" name="Graphic 7">
            <a:extLst>
              <a:ext uri="{FF2B5EF4-FFF2-40B4-BE49-F238E27FC236}">
                <a16:creationId xmlns:a16="http://schemas.microsoft.com/office/drawing/2014/main" id="{4CA31AE4-0771-6F05-5C73-8268752909D4}"/>
              </a:ext>
            </a:extLst>
          </p:cNvPr>
          <p:cNvPicPr>
            <a:picLocks noChangeAspect="1"/>
          </p:cNvPicPr>
          <p:nvPr userDrawn="1"/>
        </p:nvPicPr>
        <p:blipFill>
          <a:blip r:embed="rId3">
            <a:extLst>
              <a:ext uri="{28A0092B-C50C-407E-A947-70E740481C1C}">
                <a14:useLocalDpi xmlns:a14="http://schemas.microsoft.com/office/drawing/2010/main" val="0"/>
              </a:ext>
            </a:extLst>
          </a:blip>
          <a:srcRect/>
          <a:stretch/>
        </p:blipFill>
        <p:spPr>
          <a:xfrm>
            <a:off x="3432070" y="2449266"/>
            <a:ext cx="5351379" cy="1959470"/>
          </a:xfrm>
          <a:prstGeom prst="rect">
            <a:avLst/>
          </a:prstGeom>
        </p:spPr>
      </p:pic>
    </p:spTree>
    <p:extLst>
      <p:ext uri="{BB962C8B-B14F-4D97-AF65-F5344CB8AC3E}">
        <p14:creationId xmlns:p14="http://schemas.microsoft.com/office/powerpoint/2010/main" val="10648069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8.xml><?xml version="1.0" encoding="utf-8"?>
<p:sldLayout xmlns:a="http://schemas.openxmlformats.org/drawingml/2006/main" xmlns:r="http://schemas.openxmlformats.org/officeDocument/2006/relationships" xmlns:p="http://schemas.openxmlformats.org/presentationml/2006/main" showMasterSp="0" preserve="1" userDrawn="1">
  <p:cSld name="Title Slide v4">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FB8D5B9A-4093-214A-41B4-4FDD1157D3C2}"/>
              </a:ext>
            </a:extLst>
          </p:cNvPr>
          <p:cNvSpPr/>
          <p:nvPr userDrawn="1"/>
        </p:nvSpPr>
        <p:spPr>
          <a:xfrm>
            <a:off x="0" y="0"/>
            <a:ext cx="12191999" cy="6857999"/>
          </a:xfrm>
          <a:prstGeom prst="rect">
            <a:avLst/>
          </a:prstGeom>
          <a:gradFill>
            <a:gsLst>
              <a:gs pos="0">
                <a:srgbClr val="007C33"/>
              </a:gs>
              <a:gs pos="62000">
                <a:srgbClr val="3E9F19"/>
              </a:gs>
              <a:gs pos="40000">
                <a:srgbClr val="239025"/>
              </a:gs>
              <a:gs pos="83000">
                <a:srgbClr val="69B908"/>
              </a:gs>
              <a:gs pos="100000">
                <a:srgbClr val="7BC3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C4361E07-3CAC-3F8D-CD91-9504080B669B}"/>
              </a:ext>
            </a:extLst>
          </p:cNvPr>
          <p:cNvSpPr>
            <a:spLocks noGrp="1"/>
          </p:cNvSpPr>
          <p:nvPr>
            <p:ph type="ctrTitle"/>
          </p:nvPr>
        </p:nvSpPr>
        <p:spPr>
          <a:xfrm>
            <a:off x="406404" y="2344056"/>
            <a:ext cx="7482110" cy="1395865"/>
          </a:xfrm>
        </p:spPr>
        <p:txBody>
          <a:bodyPr anchor="t">
            <a:normAutofit/>
          </a:bodyPr>
          <a:lstStyle>
            <a:lvl1pPr algn="l">
              <a:defRPr sz="4000">
                <a:solidFill>
                  <a:schemeClr val="bg1"/>
                </a:solidFill>
              </a:defRPr>
            </a:lvl1pPr>
          </a:lstStyle>
          <a:p>
            <a:r>
              <a:rPr lang="en-US"/>
              <a:t>Click to edit Master title style</a:t>
            </a:r>
            <a:endParaRPr lang="en-GB"/>
          </a:p>
        </p:txBody>
      </p:sp>
      <p:sp>
        <p:nvSpPr>
          <p:cNvPr id="3" name="Subtitle 2">
            <a:extLst>
              <a:ext uri="{FF2B5EF4-FFF2-40B4-BE49-F238E27FC236}">
                <a16:creationId xmlns:a16="http://schemas.microsoft.com/office/drawing/2014/main" id="{3787DD6E-A2B5-FBA2-EC10-2659FDF46714}"/>
              </a:ext>
            </a:extLst>
          </p:cNvPr>
          <p:cNvSpPr>
            <a:spLocks noGrp="1"/>
          </p:cNvSpPr>
          <p:nvPr>
            <p:ph type="subTitle" idx="1"/>
          </p:nvPr>
        </p:nvSpPr>
        <p:spPr>
          <a:xfrm>
            <a:off x="406404" y="3739922"/>
            <a:ext cx="7482110" cy="1655762"/>
          </a:xfrm>
        </p:spPr>
        <p:txBody>
          <a:bodyPr anchor="t">
            <a:normAutofit/>
          </a:bodyPr>
          <a:lstStyle>
            <a:lvl1pPr marL="0" indent="0" algn="l">
              <a:spcBef>
                <a:spcPts val="600"/>
              </a:spcBef>
              <a:buNone/>
              <a:defRPr sz="2000" b="1">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pic>
        <p:nvPicPr>
          <p:cNvPr id="6" name="Picture 5" descr="A black and white logo&#10;&#10;Description automatically generated with medium confidence">
            <a:extLst>
              <a:ext uri="{FF2B5EF4-FFF2-40B4-BE49-F238E27FC236}">
                <a16:creationId xmlns:a16="http://schemas.microsoft.com/office/drawing/2014/main" id="{76DC1EF7-6782-9D04-1DB0-0E377D6FFE99}"/>
              </a:ext>
            </a:extLst>
          </p:cNvPr>
          <p:cNvPicPr>
            <a:picLocks noChangeAspect="1"/>
          </p:cNvPicPr>
          <p:nvPr userDrawn="1"/>
        </p:nvPicPr>
        <p:blipFill rotWithShape="1">
          <a:blip r:embed="rId2">
            <a:alphaModFix amt="20000"/>
            <a:extLst>
              <a:ext uri="{28A0092B-C50C-407E-A947-70E740481C1C}">
                <a14:useLocalDpi xmlns:a14="http://schemas.microsoft.com/office/drawing/2010/main" val="0"/>
              </a:ext>
            </a:extLst>
          </a:blip>
          <a:srcRect r="12664" b="17204"/>
          <a:stretch/>
        </p:blipFill>
        <p:spPr>
          <a:xfrm>
            <a:off x="8075419" y="59431"/>
            <a:ext cx="4116580" cy="6798569"/>
          </a:xfrm>
          <a:prstGeom prst="rect">
            <a:avLst/>
          </a:prstGeom>
        </p:spPr>
      </p:pic>
      <p:pic>
        <p:nvPicPr>
          <p:cNvPr id="7" name="Graphic 8">
            <a:extLst>
              <a:ext uri="{FF2B5EF4-FFF2-40B4-BE49-F238E27FC236}">
                <a16:creationId xmlns:a16="http://schemas.microsoft.com/office/drawing/2014/main" id="{973B594B-F0CD-656B-458D-AA7EB87BAAEF}"/>
              </a:ext>
            </a:extLst>
          </p:cNvPr>
          <p:cNvPicPr>
            <a:picLocks noChangeAspect="1"/>
          </p:cNvPicPr>
          <p:nvPr userDrawn="1"/>
        </p:nvPicPr>
        <p:blipFill>
          <a:blip r:embed="rId3">
            <a:extLst>
              <a:ext uri="{28A0092B-C50C-407E-A947-70E740481C1C}">
                <a14:useLocalDpi xmlns:a14="http://schemas.microsoft.com/office/drawing/2010/main" val="0"/>
              </a:ext>
            </a:extLst>
          </a:blip>
          <a:srcRect/>
          <a:stretch/>
        </p:blipFill>
        <p:spPr>
          <a:xfrm>
            <a:off x="447223" y="5755539"/>
            <a:ext cx="1788393" cy="654841"/>
          </a:xfrm>
          <a:prstGeom prst="rect">
            <a:avLst/>
          </a:prstGeom>
        </p:spPr>
      </p:pic>
    </p:spTree>
    <p:extLst>
      <p:ext uri="{BB962C8B-B14F-4D97-AF65-F5344CB8AC3E}">
        <p14:creationId xmlns:p14="http://schemas.microsoft.com/office/powerpoint/2010/main" val="1428386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59.xml><?xml version="1.0" encoding="utf-8"?>
<p:sldLayout xmlns:a="http://schemas.openxmlformats.org/drawingml/2006/main" xmlns:r="http://schemas.openxmlformats.org/officeDocument/2006/relationships" xmlns:p="http://schemas.openxmlformats.org/presentationml/2006/main" type="obj" preserve="1">
  <p:cSld name="Title and Bullete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C4BB801-6662-1844-20B7-4D1D863950A9}"/>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F47A5134-ED96-C045-CADD-58D08816A0F3}"/>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3FDDBC9F-7037-F739-407F-825877674AD0}"/>
              </a:ext>
            </a:extLst>
          </p:cNvPr>
          <p:cNvSpPr>
            <a:spLocks noGrp="1"/>
          </p:cNvSpPr>
          <p:nvPr>
            <p:ph type="dt" sz="half" idx="10"/>
          </p:nvPr>
        </p:nvSpPr>
        <p:spPr/>
        <p:txBody>
          <a:bodyPr/>
          <a:lstStyle/>
          <a:p>
            <a:fld id="{22C3373F-50FB-4131-AEAF-0DD97AFD92BA}" type="datetime1">
              <a:rPr lang="en-GB" smtClean="0"/>
              <a:t>16/10/2026</a:t>
            </a:fld>
            <a:endParaRPr lang="en-GB"/>
          </a:p>
        </p:txBody>
      </p:sp>
      <p:sp>
        <p:nvSpPr>
          <p:cNvPr id="5" name="Footer Placeholder 4">
            <a:extLst>
              <a:ext uri="{FF2B5EF4-FFF2-40B4-BE49-F238E27FC236}">
                <a16:creationId xmlns:a16="http://schemas.microsoft.com/office/drawing/2014/main" id="{6C4191A8-6314-0641-57E0-21946CD24B19}"/>
              </a:ext>
            </a:extLst>
          </p:cNvPr>
          <p:cNvSpPr>
            <a:spLocks noGrp="1"/>
          </p:cNvSpPr>
          <p:nvPr>
            <p:ph type="ftr" sz="quarter" idx="11"/>
          </p:nvPr>
        </p:nvSpPr>
        <p:spPr/>
        <p:txBody>
          <a:bodyPr/>
          <a:lstStyle/>
          <a:p>
            <a:r>
              <a:rPr lang="en-GB"/>
              <a:t>Insert Data Classification</a:t>
            </a:r>
          </a:p>
        </p:txBody>
      </p:sp>
      <p:sp>
        <p:nvSpPr>
          <p:cNvPr id="6" name="Slide Number Placeholder 5">
            <a:extLst>
              <a:ext uri="{FF2B5EF4-FFF2-40B4-BE49-F238E27FC236}">
                <a16:creationId xmlns:a16="http://schemas.microsoft.com/office/drawing/2014/main" id="{701D7BA1-0371-011F-0E24-22CFE416F4A5}"/>
              </a:ext>
            </a:extLst>
          </p:cNvPr>
          <p:cNvSpPr>
            <a:spLocks noGrp="1"/>
          </p:cNvSpPr>
          <p:nvPr>
            <p:ph type="sldNum" sz="quarter" idx="12"/>
          </p:nvPr>
        </p:nvSpPr>
        <p:spPr/>
        <p:txBody>
          <a:bodyPr/>
          <a:lstStyle/>
          <a:p>
            <a:fld id="{22D356C2-113D-466F-A9E6-BFB2DEE646A5}" type="slidenum">
              <a:rPr lang="en-GB" smtClean="0"/>
              <a:t>‹#›</a:t>
            </a:fld>
            <a:endParaRPr lang="en-GB"/>
          </a:p>
        </p:txBody>
      </p:sp>
    </p:spTree>
    <p:extLst>
      <p:ext uri="{BB962C8B-B14F-4D97-AF65-F5344CB8AC3E}">
        <p14:creationId xmlns:p14="http://schemas.microsoft.com/office/powerpoint/2010/main" val="42268494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0.xml><?xml version="1.0" encoding="utf-8"?>
<p:sldLayout xmlns:a="http://schemas.openxmlformats.org/drawingml/2006/main" xmlns:r="http://schemas.openxmlformats.org/officeDocument/2006/relationships" xmlns:p="http://schemas.openxmlformats.org/presentationml/2006/main" type="obj" preserve="1">
  <p:cSld name="Title and 2 x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C4BB801-6662-1844-20B7-4D1D863950A9}"/>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F47A5134-ED96-C045-CADD-58D08816A0F3}"/>
              </a:ext>
            </a:extLst>
          </p:cNvPr>
          <p:cNvSpPr>
            <a:spLocks noGrp="1"/>
          </p:cNvSpPr>
          <p:nvPr>
            <p:ph idx="1"/>
          </p:nvPr>
        </p:nvSpPr>
        <p:spPr>
          <a:xfrm>
            <a:off x="405432" y="1513393"/>
            <a:ext cx="5487368" cy="4705977"/>
          </a:xfrm>
        </p:spPr>
        <p:txBody>
          <a:bodyPr/>
          <a:lstStyle>
            <a:lvl1pPr marL="0" indent="0">
              <a:buNone/>
              <a:defRPr/>
            </a:lvl1pPr>
            <a:lvl2pPr marL="180975" indent="-180975">
              <a:defRPr/>
            </a:lvl2pPr>
            <a:lvl3pPr marL="536575" indent="-180975">
              <a:defRPr/>
            </a:lvl3pPr>
            <a:lvl4pPr marL="900113" indent="-180975">
              <a:defRPr/>
            </a:lvl4pPr>
            <a:lvl5pPr marL="1255713" indent="-180975">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3FDDBC9F-7037-F739-407F-825877674AD0}"/>
              </a:ext>
            </a:extLst>
          </p:cNvPr>
          <p:cNvSpPr>
            <a:spLocks noGrp="1"/>
          </p:cNvSpPr>
          <p:nvPr>
            <p:ph type="dt" sz="half" idx="10"/>
          </p:nvPr>
        </p:nvSpPr>
        <p:spPr/>
        <p:txBody>
          <a:bodyPr/>
          <a:lstStyle>
            <a:lvl1pPr>
              <a:defRPr>
                <a:latin typeface="Arial" panose="020B0604020202020204" pitchFamily="34" charset="0"/>
                <a:cs typeface="Arial" panose="020B0604020202020204" pitchFamily="34" charset="0"/>
              </a:defRPr>
            </a:lvl1pPr>
          </a:lstStyle>
          <a:p>
            <a:fld id="{5A495C1F-598A-4036-B36D-44EE6E0B7899}" type="datetime1">
              <a:rPr lang="en-GB" smtClean="0"/>
              <a:pPr/>
              <a:t>16/10/2026</a:t>
            </a:fld>
            <a:endParaRPr lang="en-GB"/>
          </a:p>
        </p:txBody>
      </p:sp>
      <p:sp>
        <p:nvSpPr>
          <p:cNvPr id="5" name="Footer Placeholder 4">
            <a:extLst>
              <a:ext uri="{FF2B5EF4-FFF2-40B4-BE49-F238E27FC236}">
                <a16:creationId xmlns:a16="http://schemas.microsoft.com/office/drawing/2014/main" id="{6C4191A8-6314-0641-57E0-21946CD24B19}"/>
              </a:ext>
            </a:extLst>
          </p:cNvPr>
          <p:cNvSpPr>
            <a:spLocks noGrp="1"/>
          </p:cNvSpPr>
          <p:nvPr>
            <p:ph type="ftr" sz="quarter" idx="11"/>
          </p:nvPr>
        </p:nvSpPr>
        <p:spPr/>
        <p:txBody>
          <a:bodyPr/>
          <a:lstStyle>
            <a:lvl1pPr>
              <a:defRPr>
                <a:latin typeface="Arial" panose="020B0604020202020204" pitchFamily="34" charset="0"/>
                <a:cs typeface="Arial" panose="020B0604020202020204" pitchFamily="34" charset="0"/>
              </a:defRPr>
            </a:lvl1pPr>
          </a:lstStyle>
          <a:p>
            <a:r>
              <a:rPr lang="en-GB"/>
              <a:t>Insert Data Classification</a:t>
            </a:r>
          </a:p>
        </p:txBody>
      </p:sp>
      <p:sp>
        <p:nvSpPr>
          <p:cNvPr id="6" name="Slide Number Placeholder 5">
            <a:extLst>
              <a:ext uri="{FF2B5EF4-FFF2-40B4-BE49-F238E27FC236}">
                <a16:creationId xmlns:a16="http://schemas.microsoft.com/office/drawing/2014/main" id="{701D7BA1-0371-011F-0E24-22CFE416F4A5}"/>
              </a:ext>
            </a:extLst>
          </p:cNvPr>
          <p:cNvSpPr>
            <a:spLocks noGrp="1"/>
          </p:cNvSpPr>
          <p:nvPr>
            <p:ph type="sldNum" sz="quarter" idx="12"/>
          </p:nvPr>
        </p:nvSpPr>
        <p:spPr/>
        <p:txBody>
          <a:bodyPr/>
          <a:lstStyle>
            <a:lvl1pPr>
              <a:defRPr>
                <a:latin typeface="Arial" panose="020B0604020202020204" pitchFamily="34" charset="0"/>
                <a:cs typeface="Arial" panose="020B0604020202020204" pitchFamily="34" charset="0"/>
              </a:defRPr>
            </a:lvl1pPr>
          </a:lstStyle>
          <a:p>
            <a:fld id="{22D356C2-113D-466F-A9E6-BFB2DEE646A5}" type="slidenum">
              <a:rPr lang="en-GB" smtClean="0"/>
              <a:pPr/>
              <a:t>‹#›</a:t>
            </a:fld>
            <a:endParaRPr lang="en-GB"/>
          </a:p>
        </p:txBody>
      </p:sp>
      <p:sp>
        <p:nvSpPr>
          <p:cNvPr id="7" name="Content Placeholder 2">
            <a:extLst>
              <a:ext uri="{FF2B5EF4-FFF2-40B4-BE49-F238E27FC236}">
                <a16:creationId xmlns:a16="http://schemas.microsoft.com/office/drawing/2014/main" id="{53D201C9-8E67-076C-9A38-9BFA6A2B129F}"/>
              </a:ext>
            </a:extLst>
          </p:cNvPr>
          <p:cNvSpPr>
            <a:spLocks noGrp="1"/>
          </p:cNvSpPr>
          <p:nvPr>
            <p:ph idx="13"/>
          </p:nvPr>
        </p:nvSpPr>
        <p:spPr>
          <a:xfrm>
            <a:off x="6299202" y="1513393"/>
            <a:ext cx="5487368" cy="4705977"/>
          </a:xfrm>
        </p:spPr>
        <p:txBody>
          <a:bodyPr/>
          <a:lstStyle>
            <a:lvl1pPr marL="0" indent="0">
              <a:buNone/>
              <a:defRPr/>
            </a:lvl1pPr>
            <a:lvl2pPr marL="180975" indent="-180975">
              <a:defRPr/>
            </a:lvl2pPr>
            <a:lvl3pPr marL="536575" indent="-180975">
              <a:defRPr/>
            </a:lvl3pPr>
            <a:lvl4pPr marL="900113" indent="-180975">
              <a:defRPr/>
            </a:lvl4pPr>
            <a:lvl5pPr marL="1255713" indent="-180975">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212279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1.xml><?xml version="1.0" encoding="utf-8"?>
<p:sldLayout xmlns:a="http://schemas.openxmlformats.org/drawingml/2006/main" xmlns:r="http://schemas.openxmlformats.org/officeDocument/2006/relationships" xmlns:p="http://schemas.openxmlformats.org/presentationml/2006/main" type="obj" preserve="1">
  <p:cSld name="Chart &amp;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C4BB801-6662-1844-20B7-4D1D863950A9}"/>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F47A5134-ED96-C045-CADD-58D08816A0F3}"/>
              </a:ext>
            </a:extLst>
          </p:cNvPr>
          <p:cNvSpPr>
            <a:spLocks noGrp="1"/>
          </p:cNvSpPr>
          <p:nvPr>
            <p:ph idx="1"/>
          </p:nvPr>
        </p:nvSpPr>
        <p:spPr>
          <a:xfrm>
            <a:off x="405432" y="1513393"/>
            <a:ext cx="7534852" cy="4705977"/>
          </a:xfrm>
        </p:spPr>
        <p:txBody>
          <a:bodyPr/>
          <a:lstStyle>
            <a:lvl1pPr marL="0" indent="0">
              <a:buNone/>
              <a:defRPr/>
            </a:lvl1pPr>
            <a:lvl2pPr marL="180975" indent="-180975">
              <a:defRPr/>
            </a:lvl2pPr>
            <a:lvl3pPr marL="536575" indent="-180975">
              <a:defRPr/>
            </a:lvl3pPr>
            <a:lvl4pPr marL="900113" indent="-180975">
              <a:defRPr/>
            </a:lvl4pPr>
            <a:lvl5pPr marL="1255713" indent="-180975">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3FDDBC9F-7037-F739-407F-825877674AD0}"/>
              </a:ext>
            </a:extLst>
          </p:cNvPr>
          <p:cNvSpPr>
            <a:spLocks noGrp="1"/>
          </p:cNvSpPr>
          <p:nvPr>
            <p:ph type="dt" sz="half" idx="10"/>
          </p:nvPr>
        </p:nvSpPr>
        <p:spPr/>
        <p:txBody>
          <a:bodyPr/>
          <a:lstStyle/>
          <a:p>
            <a:fld id="{04CB6680-D6E5-4724-8E21-D45D6C908BB5}" type="datetime1">
              <a:rPr lang="en-GB" smtClean="0"/>
              <a:t>16/10/2026</a:t>
            </a:fld>
            <a:endParaRPr lang="en-GB"/>
          </a:p>
        </p:txBody>
      </p:sp>
      <p:sp>
        <p:nvSpPr>
          <p:cNvPr id="5" name="Footer Placeholder 4">
            <a:extLst>
              <a:ext uri="{FF2B5EF4-FFF2-40B4-BE49-F238E27FC236}">
                <a16:creationId xmlns:a16="http://schemas.microsoft.com/office/drawing/2014/main" id="{6C4191A8-6314-0641-57E0-21946CD24B19}"/>
              </a:ext>
            </a:extLst>
          </p:cNvPr>
          <p:cNvSpPr>
            <a:spLocks noGrp="1"/>
          </p:cNvSpPr>
          <p:nvPr>
            <p:ph type="ftr" sz="quarter" idx="11"/>
          </p:nvPr>
        </p:nvSpPr>
        <p:spPr/>
        <p:txBody>
          <a:bodyPr/>
          <a:lstStyle/>
          <a:p>
            <a:r>
              <a:rPr lang="en-GB"/>
              <a:t>Insert Data Classification</a:t>
            </a:r>
          </a:p>
        </p:txBody>
      </p:sp>
      <p:sp>
        <p:nvSpPr>
          <p:cNvPr id="6" name="Slide Number Placeholder 5">
            <a:extLst>
              <a:ext uri="{FF2B5EF4-FFF2-40B4-BE49-F238E27FC236}">
                <a16:creationId xmlns:a16="http://schemas.microsoft.com/office/drawing/2014/main" id="{701D7BA1-0371-011F-0E24-22CFE416F4A5}"/>
              </a:ext>
            </a:extLst>
          </p:cNvPr>
          <p:cNvSpPr>
            <a:spLocks noGrp="1"/>
          </p:cNvSpPr>
          <p:nvPr>
            <p:ph type="sldNum" sz="quarter" idx="12"/>
          </p:nvPr>
        </p:nvSpPr>
        <p:spPr/>
        <p:txBody>
          <a:bodyPr/>
          <a:lstStyle/>
          <a:p>
            <a:fld id="{22D356C2-113D-466F-A9E6-BFB2DEE646A5}" type="slidenum">
              <a:rPr lang="en-GB" smtClean="0"/>
              <a:t>‹#›</a:t>
            </a:fld>
            <a:endParaRPr lang="en-GB"/>
          </a:p>
        </p:txBody>
      </p:sp>
      <p:sp>
        <p:nvSpPr>
          <p:cNvPr id="7" name="Content Placeholder 2">
            <a:extLst>
              <a:ext uri="{FF2B5EF4-FFF2-40B4-BE49-F238E27FC236}">
                <a16:creationId xmlns:a16="http://schemas.microsoft.com/office/drawing/2014/main" id="{53D201C9-8E67-076C-9A38-9BFA6A2B129F}"/>
              </a:ext>
            </a:extLst>
          </p:cNvPr>
          <p:cNvSpPr>
            <a:spLocks noGrp="1"/>
          </p:cNvSpPr>
          <p:nvPr>
            <p:ph idx="13"/>
          </p:nvPr>
        </p:nvSpPr>
        <p:spPr>
          <a:xfrm>
            <a:off x="8345714" y="1513393"/>
            <a:ext cx="3440856" cy="4705977"/>
          </a:xfrm>
        </p:spPr>
        <p:txBody>
          <a:bodyPr/>
          <a:lstStyle>
            <a:lvl1pPr marL="0" indent="0">
              <a:buNone/>
              <a:defRPr/>
            </a:lvl1pPr>
            <a:lvl2pPr marL="180975" indent="-180975">
              <a:defRPr/>
            </a:lvl2pPr>
            <a:lvl3pPr marL="536575" indent="-180975">
              <a:defRPr/>
            </a:lvl3pPr>
            <a:lvl4pPr marL="900113" indent="-180975">
              <a:defRPr/>
            </a:lvl4pPr>
            <a:lvl5pPr marL="1255713" indent="-180975">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26092107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Title and Content v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C4BB801-6662-1844-20B7-4D1D863950A9}"/>
              </a:ext>
            </a:extLst>
          </p:cNvPr>
          <p:cNvSpPr>
            <a:spLocks noGrp="1"/>
          </p:cNvSpPr>
          <p:nvPr>
            <p:ph type="title"/>
          </p:nvPr>
        </p:nvSpPr>
        <p:spPr/>
        <p:txBody>
          <a:bodyPr/>
          <a:lstStyle/>
          <a:p>
            <a:r>
              <a:rPr lang="en-US"/>
              <a:t>Click to edit Master title style</a:t>
            </a:r>
            <a:endParaRPr lang="en-GB"/>
          </a:p>
        </p:txBody>
      </p:sp>
      <p:sp>
        <p:nvSpPr>
          <p:cNvPr id="4" name="Date Placeholder 3">
            <a:extLst>
              <a:ext uri="{FF2B5EF4-FFF2-40B4-BE49-F238E27FC236}">
                <a16:creationId xmlns:a16="http://schemas.microsoft.com/office/drawing/2014/main" id="{3FDDBC9F-7037-F739-407F-825877674AD0}"/>
              </a:ext>
            </a:extLst>
          </p:cNvPr>
          <p:cNvSpPr>
            <a:spLocks noGrp="1"/>
          </p:cNvSpPr>
          <p:nvPr>
            <p:ph type="dt" sz="half" idx="10"/>
          </p:nvPr>
        </p:nvSpPr>
        <p:spPr/>
        <p:txBody>
          <a:bodyPr/>
          <a:lstStyle/>
          <a:p>
            <a:fld id="{FEACBED3-CCAE-4AED-A4C1-3871B8DD8396}" type="datetime1">
              <a:rPr lang="en-GB" smtClean="0"/>
              <a:t>16/10/2026</a:t>
            </a:fld>
            <a:endParaRPr lang="en-GB"/>
          </a:p>
        </p:txBody>
      </p:sp>
      <p:sp>
        <p:nvSpPr>
          <p:cNvPr id="5" name="Footer Placeholder 4">
            <a:extLst>
              <a:ext uri="{FF2B5EF4-FFF2-40B4-BE49-F238E27FC236}">
                <a16:creationId xmlns:a16="http://schemas.microsoft.com/office/drawing/2014/main" id="{6C4191A8-6314-0641-57E0-21946CD24B19}"/>
              </a:ext>
            </a:extLst>
          </p:cNvPr>
          <p:cNvSpPr>
            <a:spLocks noGrp="1"/>
          </p:cNvSpPr>
          <p:nvPr>
            <p:ph type="ftr" sz="quarter" idx="11"/>
          </p:nvPr>
        </p:nvSpPr>
        <p:spPr/>
        <p:txBody>
          <a:bodyPr/>
          <a:lstStyle/>
          <a:p>
            <a:r>
              <a:rPr lang="en-GB"/>
              <a:t>Insert Data Classification</a:t>
            </a:r>
          </a:p>
        </p:txBody>
      </p:sp>
      <p:sp>
        <p:nvSpPr>
          <p:cNvPr id="6" name="Slide Number Placeholder 5">
            <a:extLst>
              <a:ext uri="{FF2B5EF4-FFF2-40B4-BE49-F238E27FC236}">
                <a16:creationId xmlns:a16="http://schemas.microsoft.com/office/drawing/2014/main" id="{701D7BA1-0371-011F-0E24-22CFE416F4A5}"/>
              </a:ext>
            </a:extLst>
          </p:cNvPr>
          <p:cNvSpPr>
            <a:spLocks noGrp="1"/>
          </p:cNvSpPr>
          <p:nvPr>
            <p:ph type="sldNum" sz="quarter" idx="12"/>
          </p:nvPr>
        </p:nvSpPr>
        <p:spPr/>
        <p:txBody>
          <a:bodyPr/>
          <a:lstStyle/>
          <a:p>
            <a:fld id="{22D356C2-113D-466F-A9E6-BFB2DEE646A5}" type="slidenum">
              <a:rPr lang="en-GB" smtClean="0"/>
              <a:t>‹#›</a:t>
            </a:fld>
            <a:endParaRPr lang="en-GB"/>
          </a:p>
        </p:txBody>
      </p:sp>
      <p:sp>
        <p:nvSpPr>
          <p:cNvPr id="7" name="Content Placeholder 2">
            <a:extLst>
              <a:ext uri="{FF2B5EF4-FFF2-40B4-BE49-F238E27FC236}">
                <a16:creationId xmlns:a16="http://schemas.microsoft.com/office/drawing/2014/main" id="{12976004-F10D-998E-AAE0-E0E9D8D28CAB}"/>
              </a:ext>
            </a:extLst>
          </p:cNvPr>
          <p:cNvSpPr>
            <a:spLocks noGrp="1"/>
          </p:cNvSpPr>
          <p:nvPr>
            <p:ph idx="1"/>
          </p:nvPr>
        </p:nvSpPr>
        <p:spPr>
          <a:xfrm>
            <a:off x="405432" y="1513393"/>
            <a:ext cx="7534852" cy="4705977"/>
          </a:xfrm>
        </p:spPr>
        <p:txBody>
          <a:bodyPr/>
          <a:lstStyle>
            <a:lvl1pPr marL="0" indent="0">
              <a:buNone/>
              <a:defRPr sz="3000">
                <a:solidFill>
                  <a:schemeClr val="tx1"/>
                </a:solidFill>
              </a:defRPr>
            </a:lvl1pPr>
            <a:lvl2pPr marL="0" indent="0">
              <a:buNone/>
              <a:defRPr>
                <a:solidFill>
                  <a:schemeClr val="tx1"/>
                </a:solidFill>
              </a:defRPr>
            </a:lvl2pPr>
            <a:lvl3pPr marL="180975" indent="-180975">
              <a:defRPr>
                <a:solidFill>
                  <a:schemeClr val="tx1"/>
                </a:solidFill>
              </a:defRPr>
            </a:lvl3pPr>
            <a:lvl4pPr marL="536575" indent="-180975">
              <a:defRPr>
                <a:solidFill>
                  <a:schemeClr val="tx1"/>
                </a:solidFill>
              </a:defRPr>
            </a:lvl4pPr>
            <a:lvl5pPr marL="900113" indent="-180975">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20590393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Title and Content on Image">
    <p:bg>
      <p:bgPr>
        <a:solidFill>
          <a:schemeClr val="tx2"/>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E42FCB4D-1E3A-950C-C502-9D6A40A3E663}"/>
              </a:ext>
            </a:extLst>
          </p:cNvPr>
          <p:cNvPicPr>
            <a:picLocks noChangeAspect="1"/>
          </p:cNvPicPr>
          <p:nvPr userDrawn="1"/>
        </p:nvPicPr>
        <p:blipFill>
          <a:blip r:embed="rId2">
            <a:extLst>
              <a:ext uri="{BEBA8EAE-BF5A-486C-A8C5-ECC9F3942E4B}">
                <a14:imgProps xmlns:a14="http://schemas.microsoft.com/office/drawing/2010/main">
                  <a14:imgLayer r:embed="rId3">
                    <a14:imgEffect>
                      <a14:brightnessContrast bright="-29000" contrast="5000"/>
                    </a14:imgEffect>
                  </a14:imgLayer>
                </a14:imgProps>
              </a:ext>
              <a:ext uri="{28A0092B-C50C-407E-A947-70E740481C1C}">
                <a14:useLocalDpi xmlns:a14="http://schemas.microsoft.com/office/drawing/2010/main" val="0"/>
              </a:ext>
            </a:extLst>
          </a:blip>
          <a:srcRect t="7695" b="7695"/>
          <a:stretch/>
        </p:blipFill>
        <p:spPr>
          <a:xfrm>
            <a:off x="0" y="1"/>
            <a:ext cx="12215518" cy="6858000"/>
          </a:xfrm>
          <a:prstGeom prst="rect">
            <a:avLst/>
          </a:prstGeom>
        </p:spPr>
      </p:pic>
      <p:sp>
        <p:nvSpPr>
          <p:cNvPr id="7" name="Rectangle 6">
            <a:extLst>
              <a:ext uri="{FF2B5EF4-FFF2-40B4-BE49-F238E27FC236}">
                <a16:creationId xmlns:a16="http://schemas.microsoft.com/office/drawing/2014/main" id="{32DE84A0-1A81-86AD-EC94-A7150F698AA5}"/>
              </a:ext>
            </a:extLst>
          </p:cNvPr>
          <p:cNvSpPr/>
          <p:nvPr userDrawn="1"/>
        </p:nvSpPr>
        <p:spPr>
          <a:xfrm>
            <a:off x="-1" y="0"/>
            <a:ext cx="12192001" cy="6858000"/>
          </a:xfrm>
          <a:prstGeom prst="rect">
            <a:avLst/>
          </a:prstGeom>
          <a:gradFill flip="none" rotWithShape="1">
            <a:gsLst>
              <a:gs pos="0">
                <a:schemeClr val="bg1">
                  <a:alpha val="0"/>
                  <a:lumMod val="95000"/>
                </a:schemeClr>
              </a:gs>
              <a:gs pos="99000">
                <a:schemeClr val="bg2">
                  <a:lumMod val="0"/>
                  <a:alpha val="74970"/>
                </a:scheme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9C4BB801-6662-1844-20B7-4D1D863950A9}"/>
              </a:ext>
            </a:extLst>
          </p:cNvPr>
          <p:cNvSpPr>
            <a:spLocks noGrp="1"/>
          </p:cNvSpPr>
          <p:nvPr>
            <p:ph type="title"/>
          </p:nvPr>
        </p:nvSpPr>
        <p:spPr/>
        <p:txBody>
          <a:bodyPr/>
          <a:lstStyle>
            <a:lvl1pPr>
              <a:defRPr>
                <a:solidFill>
                  <a:schemeClr val="bg1"/>
                </a:solidFill>
              </a:defRPr>
            </a:lvl1pPr>
          </a:lstStyle>
          <a:p>
            <a:r>
              <a:rPr lang="en-US"/>
              <a:t>Click to edit Master title style</a:t>
            </a:r>
            <a:endParaRPr lang="en-GB"/>
          </a:p>
        </p:txBody>
      </p:sp>
      <p:sp>
        <p:nvSpPr>
          <p:cNvPr id="4" name="Date Placeholder 3">
            <a:extLst>
              <a:ext uri="{FF2B5EF4-FFF2-40B4-BE49-F238E27FC236}">
                <a16:creationId xmlns:a16="http://schemas.microsoft.com/office/drawing/2014/main" id="{3FDDBC9F-7037-F739-407F-825877674AD0}"/>
              </a:ext>
            </a:extLst>
          </p:cNvPr>
          <p:cNvSpPr>
            <a:spLocks noGrp="1"/>
          </p:cNvSpPr>
          <p:nvPr>
            <p:ph type="dt" sz="half" idx="10"/>
          </p:nvPr>
        </p:nvSpPr>
        <p:spPr/>
        <p:txBody>
          <a:bodyPr/>
          <a:lstStyle>
            <a:lvl1pPr>
              <a:defRPr>
                <a:solidFill>
                  <a:schemeClr val="bg1"/>
                </a:solidFill>
                <a:latin typeface="Arial" panose="020B0604020202020204" pitchFamily="34" charset="0"/>
                <a:cs typeface="Arial" panose="020B0604020202020204" pitchFamily="34" charset="0"/>
              </a:defRPr>
            </a:lvl1pPr>
          </a:lstStyle>
          <a:p>
            <a:fld id="{B939B0AD-751D-46CA-B7C6-1F9F8472E88C}" type="datetime1">
              <a:rPr lang="en-GB" smtClean="0"/>
              <a:pPr/>
              <a:t>16/10/2026</a:t>
            </a:fld>
            <a:endParaRPr lang="en-GB"/>
          </a:p>
        </p:txBody>
      </p:sp>
      <p:sp>
        <p:nvSpPr>
          <p:cNvPr id="5" name="Footer Placeholder 4">
            <a:extLst>
              <a:ext uri="{FF2B5EF4-FFF2-40B4-BE49-F238E27FC236}">
                <a16:creationId xmlns:a16="http://schemas.microsoft.com/office/drawing/2014/main" id="{6C4191A8-6314-0641-57E0-21946CD24B19}"/>
              </a:ext>
            </a:extLst>
          </p:cNvPr>
          <p:cNvSpPr>
            <a:spLocks noGrp="1"/>
          </p:cNvSpPr>
          <p:nvPr>
            <p:ph type="ftr" sz="quarter" idx="11"/>
          </p:nvPr>
        </p:nvSpPr>
        <p:spPr>
          <a:xfrm>
            <a:off x="1244554" y="6291037"/>
            <a:ext cx="6610378" cy="216000"/>
          </a:xfrm>
        </p:spPr>
        <p:txBody>
          <a:bodyPr/>
          <a:lstStyle>
            <a:lvl1pPr>
              <a:defRPr>
                <a:solidFill>
                  <a:schemeClr val="bg1"/>
                </a:solidFill>
                <a:latin typeface="Arial" panose="020B0604020202020204" pitchFamily="34" charset="0"/>
                <a:cs typeface="Arial" panose="020B0604020202020204" pitchFamily="34" charset="0"/>
              </a:defRPr>
            </a:lvl1pPr>
          </a:lstStyle>
          <a:p>
            <a:r>
              <a:rPr lang="en-GB"/>
              <a:t>Insert Data Classification</a:t>
            </a:r>
          </a:p>
        </p:txBody>
      </p:sp>
      <p:sp>
        <p:nvSpPr>
          <p:cNvPr id="6" name="Slide Number Placeholder 5">
            <a:extLst>
              <a:ext uri="{FF2B5EF4-FFF2-40B4-BE49-F238E27FC236}">
                <a16:creationId xmlns:a16="http://schemas.microsoft.com/office/drawing/2014/main" id="{701D7BA1-0371-011F-0E24-22CFE416F4A5}"/>
              </a:ext>
            </a:extLst>
          </p:cNvPr>
          <p:cNvSpPr>
            <a:spLocks noGrp="1"/>
          </p:cNvSpPr>
          <p:nvPr>
            <p:ph type="sldNum" sz="quarter" idx="12"/>
          </p:nvPr>
        </p:nvSpPr>
        <p:spPr/>
        <p:txBody>
          <a:bodyPr/>
          <a:lstStyle>
            <a:lvl1pPr>
              <a:defRPr>
                <a:solidFill>
                  <a:schemeClr val="bg1"/>
                </a:solidFill>
                <a:latin typeface="Arial" panose="020B0604020202020204" pitchFamily="34" charset="0"/>
                <a:cs typeface="Arial" panose="020B0604020202020204" pitchFamily="34" charset="0"/>
              </a:defRPr>
            </a:lvl1pPr>
          </a:lstStyle>
          <a:p>
            <a:fld id="{22D356C2-113D-466F-A9E6-BFB2DEE646A5}" type="slidenum">
              <a:rPr lang="en-GB" smtClean="0"/>
              <a:pPr/>
              <a:t>‹#›</a:t>
            </a:fld>
            <a:endParaRPr lang="en-GB"/>
          </a:p>
        </p:txBody>
      </p:sp>
      <p:sp>
        <p:nvSpPr>
          <p:cNvPr id="9" name="TextBox 8">
            <a:extLst>
              <a:ext uri="{FF2B5EF4-FFF2-40B4-BE49-F238E27FC236}">
                <a16:creationId xmlns:a16="http://schemas.microsoft.com/office/drawing/2014/main" id="{81D41D04-6DAD-6AB6-F0F6-3A860FF4D39E}"/>
              </a:ext>
            </a:extLst>
          </p:cNvPr>
          <p:cNvSpPr txBox="1"/>
          <p:nvPr userDrawn="1"/>
        </p:nvSpPr>
        <p:spPr>
          <a:xfrm>
            <a:off x="405432" y="6291037"/>
            <a:ext cx="1598400" cy="216000"/>
          </a:xfrm>
          <a:prstGeom prst="rect">
            <a:avLst/>
          </a:prstGeom>
          <a:noFill/>
        </p:spPr>
        <p:txBody>
          <a:bodyPr wrap="square" lIns="0" tIns="0" rIns="0" bIns="0" rtlCol="0" anchor="ctr">
            <a:noAutofit/>
          </a:bodyPr>
          <a:lstStyle/>
          <a:p>
            <a:r>
              <a:rPr lang="en-GB" sz="1000" b="1">
                <a:solidFill>
                  <a:schemeClr val="bg1"/>
                </a:solidFill>
                <a:latin typeface="Arial" panose="020B0604020202020204" pitchFamily="34" charset="0"/>
                <a:cs typeface="Arial" panose="020B0604020202020204" pitchFamily="34" charset="0"/>
              </a:rPr>
              <a:t>National Gas </a:t>
            </a:r>
            <a:r>
              <a:rPr lang="en-GB" sz="1000" b="0">
                <a:solidFill>
                  <a:schemeClr val="bg1"/>
                </a:solidFill>
                <a:latin typeface="Arial" panose="020B0604020202020204" pitchFamily="34" charset="0"/>
                <a:cs typeface="Arial" panose="020B0604020202020204" pitchFamily="34" charset="0"/>
              </a:rPr>
              <a:t>|</a:t>
            </a:r>
          </a:p>
        </p:txBody>
      </p:sp>
      <p:sp>
        <p:nvSpPr>
          <p:cNvPr id="10" name="Content Placeholder 2">
            <a:extLst>
              <a:ext uri="{FF2B5EF4-FFF2-40B4-BE49-F238E27FC236}">
                <a16:creationId xmlns:a16="http://schemas.microsoft.com/office/drawing/2014/main" id="{C468EB03-FA4F-65BF-CD87-9F1DC6C0A26D}"/>
              </a:ext>
            </a:extLst>
          </p:cNvPr>
          <p:cNvSpPr>
            <a:spLocks noGrp="1"/>
          </p:cNvSpPr>
          <p:nvPr>
            <p:ph idx="1"/>
          </p:nvPr>
        </p:nvSpPr>
        <p:spPr>
          <a:xfrm>
            <a:off x="405432" y="1513393"/>
            <a:ext cx="7534852" cy="4705977"/>
          </a:xfrm>
        </p:spPr>
        <p:txBody>
          <a:bodyPr/>
          <a:lstStyle>
            <a:lvl1pPr marL="0" indent="0">
              <a:buNone/>
              <a:defRPr sz="3000">
                <a:solidFill>
                  <a:schemeClr val="bg1"/>
                </a:solidFill>
              </a:defRPr>
            </a:lvl1pPr>
            <a:lvl2pPr marL="0" indent="0">
              <a:buNone/>
              <a:defRPr>
                <a:solidFill>
                  <a:schemeClr val="bg1"/>
                </a:solidFill>
              </a:defRPr>
            </a:lvl2pPr>
            <a:lvl3pPr marL="180975" indent="-180975">
              <a:defRPr>
                <a:solidFill>
                  <a:schemeClr val="bg1"/>
                </a:solidFill>
              </a:defRPr>
            </a:lvl3pPr>
            <a:lvl4pPr marL="536575" indent="-180975">
              <a:defRPr>
                <a:solidFill>
                  <a:schemeClr val="bg1"/>
                </a:solidFill>
              </a:defRPr>
            </a:lvl4pPr>
            <a:lvl5pPr marL="900113" indent="-180975">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28404882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4.xml><?xml version="1.0" encoding="utf-8"?>
<p:sldLayout xmlns:a="http://schemas.openxmlformats.org/drawingml/2006/main" xmlns:r="http://schemas.openxmlformats.org/officeDocument/2006/relationships" xmlns:p="http://schemas.openxmlformats.org/presentationml/2006/main" showMasterSp="0" preserve="1" userDrawn="1">
  <p:cSld name="For User Image">
    <p:bg>
      <p:bgPr>
        <a:solidFill>
          <a:schemeClr val="tx2"/>
        </a:solidFill>
        <a:effectLst/>
      </p:bgPr>
    </p:bg>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6A7181D-44AB-CDDB-5EA3-B3DAB9A202EE}"/>
              </a:ext>
            </a:extLst>
          </p:cNvPr>
          <p:cNvSpPr>
            <a:spLocks noGrp="1"/>
          </p:cNvSpPr>
          <p:nvPr>
            <p:ph type="pic" sz="quarter" idx="13"/>
          </p:nvPr>
        </p:nvSpPr>
        <p:spPr>
          <a:xfrm>
            <a:off x="0" y="0"/>
            <a:ext cx="12192000" cy="6858000"/>
          </a:xfrm>
        </p:spPr>
        <p:txBody>
          <a:bodyPr/>
          <a:lstStyle>
            <a:lvl1pPr>
              <a:defRPr>
                <a:solidFill>
                  <a:schemeClr val="bg1"/>
                </a:solidFill>
                <a:latin typeface="Arial" panose="020B0604020202020204" pitchFamily="34" charset="0"/>
                <a:cs typeface="Arial" panose="020B0604020202020204" pitchFamily="34" charset="0"/>
              </a:defRPr>
            </a:lvl1pPr>
          </a:lstStyle>
          <a:p>
            <a:r>
              <a:rPr lang="en-US"/>
              <a:t>Click icon to add picture</a:t>
            </a:r>
            <a:endParaRPr lang="en-GB"/>
          </a:p>
        </p:txBody>
      </p:sp>
      <p:sp>
        <p:nvSpPr>
          <p:cNvPr id="2" name="Title 1">
            <a:extLst>
              <a:ext uri="{FF2B5EF4-FFF2-40B4-BE49-F238E27FC236}">
                <a16:creationId xmlns:a16="http://schemas.microsoft.com/office/drawing/2014/main" id="{9C4BB801-6662-1844-20B7-4D1D863950A9}"/>
              </a:ext>
            </a:extLst>
          </p:cNvPr>
          <p:cNvSpPr>
            <a:spLocks noGrp="1"/>
          </p:cNvSpPr>
          <p:nvPr>
            <p:ph type="title"/>
          </p:nvPr>
        </p:nvSpPr>
        <p:spPr/>
        <p:txBody>
          <a:bodyPr/>
          <a:lstStyle>
            <a:lvl1pPr>
              <a:defRPr>
                <a:solidFill>
                  <a:schemeClr val="bg1"/>
                </a:solidFill>
              </a:defRPr>
            </a:lvl1pPr>
          </a:lstStyle>
          <a:p>
            <a:r>
              <a:rPr lang="en-US"/>
              <a:t>Click to edit Master title style</a:t>
            </a:r>
            <a:endParaRPr lang="en-GB"/>
          </a:p>
        </p:txBody>
      </p:sp>
      <p:sp>
        <p:nvSpPr>
          <p:cNvPr id="4" name="Date Placeholder 3">
            <a:extLst>
              <a:ext uri="{FF2B5EF4-FFF2-40B4-BE49-F238E27FC236}">
                <a16:creationId xmlns:a16="http://schemas.microsoft.com/office/drawing/2014/main" id="{3FDDBC9F-7037-F739-407F-825877674AD0}"/>
              </a:ext>
            </a:extLst>
          </p:cNvPr>
          <p:cNvSpPr>
            <a:spLocks noGrp="1"/>
          </p:cNvSpPr>
          <p:nvPr>
            <p:ph type="dt" sz="half" idx="10"/>
          </p:nvPr>
        </p:nvSpPr>
        <p:spPr/>
        <p:txBody>
          <a:bodyPr/>
          <a:lstStyle>
            <a:lvl1pPr>
              <a:defRPr>
                <a:solidFill>
                  <a:schemeClr val="bg1"/>
                </a:solidFill>
                <a:latin typeface="Arial" panose="020B0604020202020204" pitchFamily="34" charset="0"/>
                <a:cs typeface="Arial" panose="020B0604020202020204" pitchFamily="34" charset="0"/>
              </a:defRPr>
            </a:lvl1pPr>
          </a:lstStyle>
          <a:p>
            <a:fld id="{08AE7B4B-5BB6-48E4-9420-8FE23D2C98C0}" type="datetime1">
              <a:rPr lang="en-GB" smtClean="0"/>
              <a:pPr/>
              <a:t>16/10/2026</a:t>
            </a:fld>
            <a:endParaRPr lang="en-GB"/>
          </a:p>
        </p:txBody>
      </p:sp>
      <p:sp>
        <p:nvSpPr>
          <p:cNvPr id="5" name="Footer Placeholder 4">
            <a:extLst>
              <a:ext uri="{FF2B5EF4-FFF2-40B4-BE49-F238E27FC236}">
                <a16:creationId xmlns:a16="http://schemas.microsoft.com/office/drawing/2014/main" id="{6C4191A8-6314-0641-57E0-21946CD24B19}"/>
              </a:ext>
            </a:extLst>
          </p:cNvPr>
          <p:cNvSpPr>
            <a:spLocks noGrp="1"/>
          </p:cNvSpPr>
          <p:nvPr>
            <p:ph type="ftr" sz="quarter" idx="11"/>
          </p:nvPr>
        </p:nvSpPr>
        <p:spPr>
          <a:xfrm>
            <a:off x="1253616" y="6291037"/>
            <a:ext cx="6610378" cy="216000"/>
          </a:xfrm>
        </p:spPr>
        <p:txBody>
          <a:bodyPr/>
          <a:lstStyle>
            <a:lvl1pPr>
              <a:defRPr>
                <a:solidFill>
                  <a:schemeClr val="bg1"/>
                </a:solidFill>
                <a:latin typeface="Arial" panose="020B0604020202020204" pitchFamily="34" charset="0"/>
                <a:cs typeface="Arial" panose="020B0604020202020204" pitchFamily="34" charset="0"/>
              </a:defRPr>
            </a:lvl1pPr>
          </a:lstStyle>
          <a:p>
            <a:r>
              <a:rPr lang="en-GB"/>
              <a:t>Insert Data Classification</a:t>
            </a:r>
          </a:p>
        </p:txBody>
      </p:sp>
      <p:sp>
        <p:nvSpPr>
          <p:cNvPr id="6" name="Slide Number Placeholder 5">
            <a:extLst>
              <a:ext uri="{FF2B5EF4-FFF2-40B4-BE49-F238E27FC236}">
                <a16:creationId xmlns:a16="http://schemas.microsoft.com/office/drawing/2014/main" id="{701D7BA1-0371-011F-0E24-22CFE416F4A5}"/>
              </a:ext>
            </a:extLst>
          </p:cNvPr>
          <p:cNvSpPr>
            <a:spLocks noGrp="1"/>
          </p:cNvSpPr>
          <p:nvPr>
            <p:ph type="sldNum" sz="quarter" idx="12"/>
          </p:nvPr>
        </p:nvSpPr>
        <p:spPr/>
        <p:txBody>
          <a:bodyPr/>
          <a:lstStyle>
            <a:lvl1pPr>
              <a:defRPr>
                <a:solidFill>
                  <a:schemeClr val="bg1"/>
                </a:solidFill>
                <a:latin typeface="Arial" panose="020B0604020202020204" pitchFamily="34" charset="0"/>
                <a:cs typeface="Arial" panose="020B0604020202020204" pitchFamily="34" charset="0"/>
              </a:defRPr>
            </a:lvl1pPr>
          </a:lstStyle>
          <a:p>
            <a:fld id="{22D356C2-113D-466F-A9E6-BFB2DEE646A5}" type="slidenum">
              <a:rPr lang="en-GB" smtClean="0"/>
              <a:pPr/>
              <a:t>‹#›</a:t>
            </a:fld>
            <a:endParaRPr lang="en-GB"/>
          </a:p>
        </p:txBody>
      </p:sp>
      <p:sp>
        <p:nvSpPr>
          <p:cNvPr id="9" name="TextBox 8">
            <a:extLst>
              <a:ext uri="{FF2B5EF4-FFF2-40B4-BE49-F238E27FC236}">
                <a16:creationId xmlns:a16="http://schemas.microsoft.com/office/drawing/2014/main" id="{81D41D04-6DAD-6AB6-F0F6-3A860FF4D39E}"/>
              </a:ext>
            </a:extLst>
          </p:cNvPr>
          <p:cNvSpPr txBox="1"/>
          <p:nvPr userDrawn="1"/>
        </p:nvSpPr>
        <p:spPr>
          <a:xfrm>
            <a:off x="405432" y="6291037"/>
            <a:ext cx="1598400" cy="216000"/>
          </a:xfrm>
          <a:prstGeom prst="rect">
            <a:avLst/>
          </a:prstGeom>
          <a:noFill/>
        </p:spPr>
        <p:txBody>
          <a:bodyPr wrap="square" lIns="0" tIns="0" rIns="0" bIns="0" rtlCol="0" anchor="ctr">
            <a:noAutofit/>
          </a:bodyPr>
          <a:lstStyle/>
          <a:p>
            <a:r>
              <a:rPr lang="en-GB" sz="1000" b="1">
                <a:solidFill>
                  <a:schemeClr val="bg1"/>
                </a:solidFill>
                <a:latin typeface="Arial" panose="020B0604020202020204" pitchFamily="34" charset="0"/>
                <a:cs typeface="Arial" panose="020B0604020202020204" pitchFamily="34" charset="0"/>
              </a:rPr>
              <a:t>National Gas </a:t>
            </a:r>
            <a:r>
              <a:rPr lang="en-GB" sz="1000" b="0">
                <a:solidFill>
                  <a:schemeClr val="bg1"/>
                </a:solidFill>
                <a:latin typeface="Arial" panose="020B0604020202020204" pitchFamily="34" charset="0"/>
                <a:cs typeface="Arial" panose="020B0604020202020204" pitchFamily="34" charset="0"/>
              </a:rPr>
              <a:t>|</a:t>
            </a:r>
          </a:p>
        </p:txBody>
      </p:sp>
      <p:sp>
        <p:nvSpPr>
          <p:cNvPr id="10" name="Content Placeholder 2">
            <a:extLst>
              <a:ext uri="{FF2B5EF4-FFF2-40B4-BE49-F238E27FC236}">
                <a16:creationId xmlns:a16="http://schemas.microsoft.com/office/drawing/2014/main" id="{C468EB03-FA4F-65BF-CD87-9F1DC6C0A26D}"/>
              </a:ext>
            </a:extLst>
          </p:cNvPr>
          <p:cNvSpPr>
            <a:spLocks noGrp="1"/>
          </p:cNvSpPr>
          <p:nvPr>
            <p:ph idx="1"/>
          </p:nvPr>
        </p:nvSpPr>
        <p:spPr>
          <a:xfrm>
            <a:off x="405432" y="1513393"/>
            <a:ext cx="7534852" cy="4705977"/>
          </a:xfrm>
        </p:spPr>
        <p:txBody>
          <a:bodyPr/>
          <a:lstStyle>
            <a:lvl1pPr marL="0" indent="0">
              <a:buNone/>
              <a:defRPr sz="3000">
                <a:solidFill>
                  <a:schemeClr val="bg1"/>
                </a:solidFill>
              </a:defRPr>
            </a:lvl1pPr>
            <a:lvl2pPr marL="0" indent="0">
              <a:buNone/>
              <a:defRPr>
                <a:solidFill>
                  <a:schemeClr val="bg1"/>
                </a:solidFill>
              </a:defRPr>
            </a:lvl2pPr>
            <a:lvl3pPr marL="180975" indent="-180975">
              <a:defRPr>
                <a:solidFill>
                  <a:schemeClr val="bg1"/>
                </a:solidFill>
              </a:defRPr>
            </a:lvl3pPr>
            <a:lvl4pPr marL="536575" indent="-180975">
              <a:defRPr>
                <a:solidFill>
                  <a:schemeClr val="bg1"/>
                </a:solidFill>
              </a:defRPr>
            </a:lvl4pPr>
            <a:lvl5pPr marL="900113" indent="-180975">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10815303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5.xml><?xml version="1.0" encoding="utf-8"?>
<p:sldLayout xmlns:a="http://schemas.openxmlformats.org/drawingml/2006/main" xmlns:r="http://schemas.openxmlformats.org/officeDocument/2006/relationships" xmlns:p="http://schemas.openxmlformats.org/presentationml/2006/main" showMasterSp="0" type="secHead" preserve="1">
  <p:cSld name="Section Header v1">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5A8106-B3BF-E21C-26DA-70F7DB11182C}"/>
              </a:ext>
            </a:extLst>
          </p:cNvPr>
          <p:cNvSpPr>
            <a:spLocks noGrp="1"/>
          </p:cNvSpPr>
          <p:nvPr>
            <p:ph type="title"/>
          </p:nvPr>
        </p:nvSpPr>
        <p:spPr>
          <a:xfrm>
            <a:off x="447223" y="1550080"/>
            <a:ext cx="7332434" cy="3757840"/>
          </a:xfrm>
        </p:spPr>
        <p:txBody>
          <a:bodyPr anchor="t">
            <a:normAutofit/>
          </a:bodyPr>
          <a:lstStyle>
            <a:lvl1pPr>
              <a:defRPr sz="4000"/>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0157E7EE-E05A-70B8-5614-90122E1DC3DB}"/>
              </a:ext>
            </a:extLst>
          </p:cNvPr>
          <p:cNvSpPr>
            <a:spLocks noGrp="1"/>
          </p:cNvSpPr>
          <p:nvPr>
            <p:ph type="body" idx="1"/>
          </p:nvPr>
        </p:nvSpPr>
        <p:spPr>
          <a:xfrm>
            <a:off x="447223" y="2249717"/>
            <a:ext cx="7332434" cy="3058203"/>
          </a:xfrm>
        </p:spPr>
        <p:txBody>
          <a:bodyPr>
            <a:normAutofit/>
          </a:bodyPr>
          <a:lstStyle>
            <a:lvl1pPr marL="0" indent="0">
              <a:buNone/>
              <a:defRPr sz="2000" b="1">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pic>
        <p:nvPicPr>
          <p:cNvPr id="10" name="Graphic 9">
            <a:extLst>
              <a:ext uri="{FF2B5EF4-FFF2-40B4-BE49-F238E27FC236}">
                <a16:creationId xmlns:a16="http://schemas.microsoft.com/office/drawing/2014/main" id="{51A47BC1-EFFA-689B-8949-DC68CD4C655C}"/>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7829550" y="0"/>
            <a:ext cx="4362450" cy="6858000"/>
          </a:xfrm>
          <a:prstGeom prst="rect">
            <a:avLst/>
          </a:prstGeom>
        </p:spPr>
      </p:pic>
      <p:sp>
        <p:nvSpPr>
          <p:cNvPr id="4" name="Slide Number Placeholder 5">
            <a:extLst>
              <a:ext uri="{FF2B5EF4-FFF2-40B4-BE49-F238E27FC236}">
                <a16:creationId xmlns:a16="http://schemas.microsoft.com/office/drawing/2014/main" id="{1A4904CB-670B-A7B0-43FB-10F9277CC1D1}"/>
              </a:ext>
            </a:extLst>
          </p:cNvPr>
          <p:cNvSpPr>
            <a:spLocks noGrp="1"/>
          </p:cNvSpPr>
          <p:nvPr>
            <p:ph type="sldNum" sz="quarter" idx="12"/>
          </p:nvPr>
        </p:nvSpPr>
        <p:spPr>
          <a:xfrm>
            <a:off x="11356460" y="6291037"/>
            <a:ext cx="432768" cy="216000"/>
          </a:xfrm>
        </p:spPr>
        <p:txBody>
          <a:bodyPr/>
          <a:lstStyle>
            <a:lvl1pPr>
              <a:defRPr>
                <a:solidFill>
                  <a:schemeClr val="bg1"/>
                </a:solidFill>
              </a:defRPr>
            </a:lvl1pPr>
          </a:lstStyle>
          <a:p>
            <a:fld id="{22D356C2-113D-466F-A9E6-BFB2DEE646A5}" type="slidenum">
              <a:rPr lang="en-GB" smtClean="0"/>
              <a:pPr/>
              <a:t>‹#›</a:t>
            </a:fld>
            <a:endParaRPr lang="en-GB"/>
          </a:p>
        </p:txBody>
      </p:sp>
      <p:pic>
        <p:nvPicPr>
          <p:cNvPr id="7" name="Graphic 8">
            <a:extLst>
              <a:ext uri="{FF2B5EF4-FFF2-40B4-BE49-F238E27FC236}">
                <a16:creationId xmlns:a16="http://schemas.microsoft.com/office/drawing/2014/main" id="{1899BD87-D8AC-A61C-DBF7-3DFC8FDC7FEC}"/>
              </a:ext>
            </a:extLst>
          </p:cNvPr>
          <p:cNvPicPr>
            <a:picLocks noChangeAspect="1"/>
          </p:cNvPicPr>
          <p:nvPr userDrawn="1"/>
        </p:nvPicPr>
        <p:blipFill>
          <a:blip r:embed="rId3">
            <a:extLst>
              <a:ext uri="{28A0092B-C50C-407E-A947-70E740481C1C}">
                <a14:useLocalDpi xmlns:a14="http://schemas.microsoft.com/office/drawing/2010/main" val="0"/>
              </a:ext>
            </a:extLst>
          </a:blip>
          <a:srcRect/>
          <a:stretch/>
        </p:blipFill>
        <p:spPr>
          <a:xfrm>
            <a:off x="447223" y="5755539"/>
            <a:ext cx="1788393" cy="654840"/>
          </a:xfrm>
          <a:prstGeom prst="rect">
            <a:avLst/>
          </a:prstGeom>
        </p:spPr>
      </p:pic>
    </p:spTree>
    <p:extLst>
      <p:ext uri="{BB962C8B-B14F-4D97-AF65-F5344CB8AC3E}">
        <p14:creationId xmlns:p14="http://schemas.microsoft.com/office/powerpoint/2010/main" val="31726403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6.xml><?xml version="1.0" encoding="utf-8"?>
<p:sldLayout xmlns:a="http://schemas.openxmlformats.org/drawingml/2006/main" xmlns:r="http://schemas.openxmlformats.org/officeDocument/2006/relationships" xmlns:p="http://schemas.openxmlformats.org/presentationml/2006/main" type="secHead" preserve="1">
  <p:cSld name="Section Header v3">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3D57EA5C-724B-9922-A0FA-B2827DA2AB88}"/>
              </a:ext>
            </a:extLst>
          </p:cNvPr>
          <p:cNvPicPr>
            <a:picLocks noChangeAspect="1"/>
          </p:cNvPicPr>
          <p:nvPr userDrawn="1"/>
        </p:nvPicPr>
        <p:blipFill>
          <a:blip r:embed="rId2">
            <a:extLst>
              <a:ext uri="{BEBA8EAE-BF5A-486C-A8C5-ECC9F3942E4B}">
                <a14:imgProps xmlns:a14="http://schemas.microsoft.com/office/drawing/2010/main">
                  <a14:imgLayer r:embed="rId3">
                    <a14:imgEffect>
                      <a14:brightnessContrast bright="-30000"/>
                    </a14:imgEffect>
                  </a14:imgLayer>
                </a14:imgProps>
              </a:ext>
              <a:ext uri="{28A0092B-C50C-407E-A947-70E740481C1C}">
                <a14:useLocalDpi xmlns:a14="http://schemas.microsoft.com/office/drawing/2010/main" val="0"/>
              </a:ext>
            </a:extLst>
          </a:blip>
          <a:stretch>
            <a:fillRect/>
          </a:stretch>
        </p:blipFill>
        <p:spPr>
          <a:xfrm>
            <a:off x="5012" y="0"/>
            <a:ext cx="12181975" cy="6858000"/>
          </a:xfrm>
          <a:prstGeom prst="rect">
            <a:avLst/>
          </a:prstGeom>
        </p:spPr>
      </p:pic>
      <p:sp>
        <p:nvSpPr>
          <p:cNvPr id="2" name="Title 1">
            <a:extLst>
              <a:ext uri="{FF2B5EF4-FFF2-40B4-BE49-F238E27FC236}">
                <a16:creationId xmlns:a16="http://schemas.microsoft.com/office/drawing/2014/main" id="{FE5A8106-B3BF-E21C-26DA-70F7DB11182C}"/>
              </a:ext>
            </a:extLst>
          </p:cNvPr>
          <p:cNvSpPr>
            <a:spLocks noGrp="1"/>
          </p:cNvSpPr>
          <p:nvPr>
            <p:ph type="title"/>
          </p:nvPr>
        </p:nvSpPr>
        <p:spPr>
          <a:xfrm>
            <a:off x="447223" y="1550080"/>
            <a:ext cx="7332434" cy="3757840"/>
          </a:xfrm>
        </p:spPr>
        <p:txBody>
          <a:bodyPr anchor="t">
            <a:normAutofit/>
          </a:bodyPr>
          <a:lstStyle>
            <a:lvl1pPr>
              <a:defRPr sz="4000">
                <a:solidFill>
                  <a:schemeClr val="bg1"/>
                </a:solidFill>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0157E7EE-E05A-70B8-5614-90122E1DC3DB}"/>
              </a:ext>
            </a:extLst>
          </p:cNvPr>
          <p:cNvSpPr>
            <a:spLocks noGrp="1"/>
          </p:cNvSpPr>
          <p:nvPr>
            <p:ph type="body" idx="1"/>
          </p:nvPr>
        </p:nvSpPr>
        <p:spPr>
          <a:xfrm>
            <a:off x="447223" y="2249717"/>
            <a:ext cx="7332434" cy="3058203"/>
          </a:xfrm>
        </p:spPr>
        <p:txBody>
          <a:bodyPr>
            <a:normAutofit/>
          </a:bodyPr>
          <a:lstStyle>
            <a:lvl1pPr marL="0" indent="0">
              <a:buNone/>
              <a:defRPr sz="2000" b="1">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Slide Number Placeholder 5">
            <a:extLst>
              <a:ext uri="{FF2B5EF4-FFF2-40B4-BE49-F238E27FC236}">
                <a16:creationId xmlns:a16="http://schemas.microsoft.com/office/drawing/2014/main" id="{7E640A23-40E0-2EDA-1C3B-2EE978A34980}"/>
              </a:ext>
            </a:extLst>
          </p:cNvPr>
          <p:cNvSpPr>
            <a:spLocks noGrp="1"/>
          </p:cNvSpPr>
          <p:nvPr>
            <p:ph type="sldNum" sz="quarter" idx="12"/>
          </p:nvPr>
        </p:nvSpPr>
        <p:spPr>
          <a:xfrm>
            <a:off x="11356460" y="6291037"/>
            <a:ext cx="432768" cy="216000"/>
          </a:xfrm>
        </p:spPr>
        <p:txBody>
          <a:bodyPr/>
          <a:lstStyle>
            <a:lvl1pPr>
              <a:defRPr>
                <a:solidFill>
                  <a:schemeClr val="bg1"/>
                </a:solidFill>
              </a:defRPr>
            </a:lvl1pPr>
          </a:lstStyle>
          <a:p>
            <a:fld id="{22D356C2-113D-466F-A9E6-BFB2DEE646A5}" type="slidenum">
              <a:rPr lang="en-GB" smtClean="0"/>
              <a:pPr/>
              <a:t>‹#›</a:t>
            </a:fld>
            <a:endParaRPr lang="en-GB"/>
          </a:p>
        </p:txBody>
      </p:sp>
      <p:pic>
        <p:nvPicPr>
          <p:cNvPr id="5" name="Graphic 8">
            <a:extLst>
              <a:ext uri="{FF2B5EF4-FFF2-40B4-BE49-F238E27FC236}">
                <a16:creationId xmlns:a16="http://schemas.microsoft.com/office/drawing/2014/main" id="{E819BB32-30D7-B07E-8340-ADF42C870EB1}"/>
              </a:ext>
            </a:extLst>
          </p:cNvPr>
          <p:cNvPicPr>
            <a:picLocks noChangeAspect="1"/>
          </p:cNvPicPr>
          <p:nvPr userDrawn="1"/>
        </p:nvPicPr>
        <p:blipFill>
          <a:blip r:embed="rId4">
            <a:extLst>
              <a:ext uri="{28A0092B-C50C-407E-A947-70E740481C1C}">
                <a14:useLocalDpi xmlns:a14="http://schemas.microsoft.com/office/drawing/2010/main" val="0"/>
              </a:ext>
            </a:extLst>
          </a:blip>
          <a:srcRect/>
          <a:stretch/>
        </p:blipFill>
        <p:spPr>
          <a:xfrm>
            <a:off x="447223" y="5755539"/>
            <a:ext cx="1788393" cy="654841"/>
          </a:xfrm>
          <a:prstGeom prst="rect">
            <a:avLst/>
          </a:prstGeom>
        </p:spPr>
      </p:pic>
    </p:spTree>
    <p:extLst>
      <p:ext uri="{BB962C8B-B14F-4D97-AF65-F5344CB8AC3E}">
        <p14:creationId xmlns:p14="http://schemas.microsoft.com/office/powerpoint/2010/main" val="17137659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358356-F1C5-2D6C-2D34-46241AB7C528}"/>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4FC3B681-153F-C7FC-B31F-EBCF276E2099}"/>
              </a:ext>
            </a:extLst>
          </p:cNvPr>
          <p:cNvSpPr>
            <a:spLocks noGrp="1"/>
          </p:cNvSpPr>
          <p:nvPr>
            <p:ph type="dt" sz="half" idx="10"/>
          </p:nvPr>
        </p:nvSpPr>
        <p:spPr/>
        <p:txBody>
          <a:bodyPr/>
          <a:lstStyle/>
          <a:p>
            <a:fld id="{E96D76D0-B3C9-4B41-84DD-05943FFA8447}" type="datetime1">
              <a:rPr lang="en-GB" smtClean="0"/>
              <a:t>16/10/2026</a:t>
            </a:fld>
            <a:endParaRPr lang="en-GB"/>
          </a:p>
        </p:txBody>
      </p:sp>
      <p:sp>
        <p:nvSpPr>
          <p:cNvPr id="4" name="Footer Placeholder 3">
            <a:extLst>
              <a:ext uri="{FF2B5EF4-FFF2-40B4-BE49-F238E27FC236}">
                <a16:creationId xmlns:a16="http://schemas.microsoft.com/office/drawing/2014/main" id="{BA1704AE-DF64-C5A2-5D59-1B1F53D7D9A1}"/>
              </a:ext>
            </a:extLst>
          </p:cNvPr>
          <p:cNvSpPr>
            <a:spLocks noGrp="1"/>
          </p:cNvSpPr>
          <p:nvPr>
            <p:ph type="ftr" sz="quarter" idx="11"/>
          </p:nvPr>
        </p:nvSpPr>
        <p:spPr/>
        <p:txBody>
          <a:bodyPr/>
          <a:lstStyle/>
          <a:p>
            <a:r>
              <a:rPr lang="en-GB"/>
              <a:t>Insert Data Classification</a:t>
            </a:r>
          </a:p>
        </p:txBody>
      </p:sp>
      <p:sp>
        <p:nvSpPr>
          <p:cNvPr id="5" name="Slide Number Placeholder 4">
            <a:extLst>
              <a:ext uri="{FF2B5EF4-FFF2-40B4-BE49-F238E27FC236}">
                <a16:creationId xmlns:a16="http://schemas.microsoft.com/office/drawing/2014/main" id="{07BC5BE4-5B59-940E-E81B-90E1FE6AF2E9}"/>
              </a:ext>
            </a:extLst>
          </p:cNvPr>
          <p:cNvSpPr>
            <a:spLocks noGrp="1"/>
          </p:cNvSpPr>
          <p:nvPr>
            <p:ph type="sldNum" sz="quarter" idx="12"/>
          </p:nvPr>
        </p:nvSpPr>
        <p:spPr/>
        <p:txBody>
          <a:bodyPr/>
          <a:lstStyle/>
          <a:p>
            <a:fld id="{22D356C2-113D-466F-A9E6-BFB2DEE646A5}" type="slidenum">
              <a:rPr lang="en-GB" smtClean="0"/>
              <a:t>‹#›</a:t>
            </a:fld>
            <a:endParaRPr lang="en-GB"/>
          </a:p>
        </p:txBody>
      </p:sp>
    </p:spTree>
    <p:extLst>
      <p:ext uri="{BB962C8B-B14F-4D97-AF65-F5344CB8AC3E}">
        <p14:creationId xmlns:p14="http://schemas.microsoft.com/office/powerpoint/2010/main" val="1489487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EEBBBD33-A4BD-C58B-95A5-D8230BB71C5A}"/>
              </a:ext>
            </a:extLst>
          </p:cNvPr>
          <p:cNvSpPr>
            <a:spLocks noGrp="1"/>
          </p:cNvSpPr>
          <p:nvPr>
            <p:ph type="dt" sz="half" idx="10"/>
          </p:nvPr>
        </p:nvSpPr>
        <p:spPr/>
        <p:txBody>
          <a:bodyPr/>
          <a:lstStyle/>
          <a:p>
            <a:fld id="{969E3594-98B6-44FB-93DF-749C99162D68}" type="datetime1">
              <a:rPr lang="en-GB" smtClean="0"/>
              <a:t>16/10/2026</a:t>
            </a:fld>
            <a:endParaRPr lang="en-GB"/>
          </a:p>
        </p:txBody>
      </p:sp>
      <p:sp>
        <p:nvSpPr>
          <p:cNvPr id="3" name="Footer Placeholder 2">
            <a:extLst>
              <a:ext uri="{FF2B5EF4-FFF2-40B4-BE49-F238E27FC236}">
                <a16:creationId xmlns:a16="http://schemas.microsoft.com/office/drawing/2014/main" id="{9A1342F1-BDE0-5CE4-C4DF-E61DF640CA4E}"/>
              </a:ext>
            </a:extLst>
          </p:cNvPr>
          <p:cNvSpPr>
            <a:spLocks noGrp="1"/>
          </p:cNvSpPr>
          <p:nvPr>
            <p:ph type="ftr" sz="quarter" idx="11"/>
          </p:nvPr>
        </p:nvSpPr>
        <p:spPr/>
        <p:txBody>
          <a:bodyPr/>
          <a:lstStyle/>
          <a:p>
            <a:r>
              <a:rPr lang="en-GB"/>
              <a:t>Insert Data Classification</a:t>
            </a:r>
          </a:p>
        </p:txBody>
      </p:sp>
      <p:sp>
        <p:nvSpPr>
          <p:cNvPr id="4" name="Slide Number Placeholder 3">
            <a:extLst>
              <a:ext uri="{FF2B5EF4-FFF2-40B4-BE49-F238E27FC236}">
                <a16:creationId xmlns:a16="http://schemas.microsoft.com/office/drawing/2014/main" id="{306A1CAC-2174-DD29-DF11-D45C64076E09}"/>
              </a:ext>
            </a:extLst>
          </p:cNvPr>
          <p:cNvSpPr>
            <a:spLocks noGrp="1"/>
          </p:cNvSpPr>
          <p:nvPr>
            <p:ph type="sldNum" sz="quarter" idx="12"/>
          </p:nvPr>
        </p:nvSpPr>
        <p:spPr/>
        <p:txBody>
          <a:bodyPr/>
          <a:lstStyle/>
          <a:p>
            <a:fld id="{22D356C2-113D-466F-A9E6-BFB2DEE646A5}" type="slidenum">
              <a:rPr lang="en-GB" smtClean="0"/>
              <a:t>‹#›</a:t>
            </a:fld>
            <a:endParaRPr lang="en-GB"/>
          </a:p>
        </p:txBody>
      </p:sp>
    </p:spTree>
    <p:extLst>
      <p:ext uri="{BB962C8B-B14F-4D97-AF65-F5344CB8AC3E}">
        <p14:creationId xmlns:p14="http://schemas.microsoft.com/office/powerpoint/2010/main" val="13527556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9.xml><?xml version="1.0" encoding="utf-8"?>
<p:sldLayout xmlns:a="http://schemas.openxmlformats.org/drawingml/2006/main" xmlns:r="http://schemas.openxmlformats.org/officeDocument/2006/relationships" xmlns:p="http://schemas.openxmlformats.org/presentationml/2006/main" type="secHead" preserve="1">
  <p:cSld name="Section Header v2">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E020796-E03A-2562-E06F-F215B94C59A4}"/>
              </a:ext>
            </a:extLst>
          </p:cNvPr>
          <p:cNvSpPr/>
          <p:nvPr userDrawn="1"/>
        </p:nvSpPr>
        <p:spPr>
          <a:xfrm>
            <a:off x="0" y="0"/>
            <a:ext cx="12191999" cy="6857999"/>
          </a:xfrm>
          <a:prstGeom prst="rect">
            <a:avLst/>
          </a:prstGeom>
          <a:gradFill>
            <a:gsLst>
              <a:gs pos="0">
                <a:schemeClr val="accent2"/>
              </a:gs>
              <a:gs pos="62000">
                <a:srgbClr val="3E9F19"/>
              </a:gs>
              <a:gs pos="40000">
                <a:srgbClr val="239025"/>
              </a:gs>
              <a:gs pos="83000">
                <a:srgbClr val="69B908"/>
              </a:gs>
              <a:gs pos="100000">
                <a:srgbClr val="7CC4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Picture 5" descr="A black and white logo&#10;&#10;Description automatically generated with medium confidence">
            <a:extLst>
              <a:ext uri="{FF2B5EF4-FFF2-40B4-BE49-F238E27FC236}">
                <a16:creationId xmlns:a16="http://schemas.microsoft.com/office/drawing/2014/main" id="{773B322B-8AAB-C0EA-EB5C-491B2BA82B01}"/>
              </a:ext>
            </a:extLst>
          </p:cNvPr>
          <p:cNvPicPr>
            <a:picLocks noChangeAspect="1"/>
          </p:cNvPicPr>
          <p:nvPr userDrawn="1"/>
        </p:nvPicPr>
        <p:blipFill rotWithShape="1">
          <a:blip r:embed="rId2">
            <a:alphaModFix amt="20000"/>
            <a:extLst>
              <a:ext uri="{28A0092B-C50C-407E-A947-70E740481C1C}">
                <a14:useLocalDpi xmlns:a14="http://schemas.microsoft.com/office/drawing/2010/main" val="0"/>
              </a:ext>
            </a:extLst>
          </a:blip>
          <a:srcRect r="12664" b="17204"/>
          <a:stretch/>
        </p:blipFill>
        <p:spPr>
          <a:xfrm>
            <a:off x="8075419" y="59431"/>
            <a:ext cx="4116580" cy="6798569"/>
          </a:xfrm>
          <a:prstGeom prst="rect">
            <a:avLst/>
          </a:prstGeom>
        </p:spPr>
      </p:pic>
      <p:sp>
        <p:nvSpPr>
          <p:cNvPr id="2" name="Title 1">
            <a:extLst>
              <a:ext uri="{FF2B5EF4-FFF2-40B4-BE49-F238E27FC236}">
                <a16:creationId xmlns:a16="http://schemas.microsoft.com/office/drawing/2014/main" id="{FE5A8106-B3BF-E21C-26DA-70F7DB11182C}"/>
              </a:ext>
            </a:extLst>
          </p:cNvPr>
          <p:cNvSpPr>
            <a:spLocks noGrp="1"/>
          </p:cNvSpPr>
          <p:nvPr>
            <p:ph type="title"/>
          </p:nvPr>
        </p:nvSpPr>
        <p:spPr>
          <a:xfrm>
            <a:off x="447223" y="1550080"/>
            <a:ext cx="7332434" cy="3757840"/>
          </a:xfrm>
        </p:spPr>
        <p:txBody>
          <a:bodyPr anchor="t">
            <a:normAutofit/>
          </a:bodyPr>
          <a:lstStyle>
            <a:lvl1pPr>
              <a:defRPr sz="4000">
                <a:solidFill>
                  <a:schemeClr val="bg1"/>
                </a:solidFill>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0157E7EE-E05A-70B8-5614-90122E1DC3DB}"/>
              </a:ext>
            </a:extLst>
          </p:cNvPr>
          <p:cNvSpPr>
            <a:spLocks noGrp="1"/>
          </p:cNvSpPr>
          <p:nvPr>
            <p:ph type="body" idx="1"/>
          </p:nvPr>
        </p:nvSpPr>
        <p:spPr>
          <a:xfrm>
            <a:off x="447223" y="2249717"/>
            <a:ext cx="7332434" cy="3058203"/>
          </a:xfrm>
        </p:spPr>
        <p:txBody>
          <a:bodyPr>
            <a:normAutofit/>
          </a:bodyPr>
          <a:lstStyle>
            <a:lvl1pPr marL="0" indent="0">
              <a:buNone/>
              <a:defRPr sz="2000" b="1">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Slide Number Placeholder 5">
            <a:extLst>
              <a:ext uri="{FF2B5EF4-FFF2-40B4-BE49-F238E27FC236}">
                <a16:creationId xmlns:a16="http://schemas.microsoft.com/office/drawing/2014/main" id="{1E5E0787-B945-28BE-4697-72547CF4BE4C}"/>
              </a:ext>
            </a:extLst>
          </p:cNvPr>
          <p:cNvSpPr>
            <a:spLocks noGrp="1"/>
          </p:cNvSpPr>
          <p:nvPr>
            <p:ph type="sldNum" sz="quarter" idx="12"/>
          </p:nvPr>
        </p:nvSpPr>
        <p:spPr>
          <a:xfrm>
            <a:off x="11356460" y="6291037"/>
            <a:ext cx="432768" cy="216000"/>
          </a:xfrm>
        </p:spPr>
        <p:txBody>
          <a:bodyPr/>
          <a:lstStyle>
            <a:lvl1pPr>
              <a:defRPr>
                <a:solidFill>
                  <a:schemeClr val="bg1"/>
                </a:solidFill>
              </a:defRPr>
            </a:lvl1pPr>
          </a:lstStyle>
          <a:p>
            <a:fld id="{22D356C2-113D-466F-A9E6-BFB2DEE646A5}" type="slidenum">
              <a:rPr lang="en-GB" smtClean="0"/>
              <a:pPr/>
              <a:t>‹#›</a:t>
            </a:fld>
            <a:endParaRPr lang="en-GB"/>
          </a:p>
        </p:txBody>
      </p:sp>
      <p:pic>
        <p:nvPicPr>
          <p:cNvPr id="7" name="Graphic 8">
            <a:extLst>
              <a:ext uri="{FF2B5EF4-FFF2-40B4-BE49-F238E27FC236}">
                <a16:creationId xmlns:a16="http://schemas.microsoft.com/office/drawing/2014/main" id="{F9F9D2B5-AA88-4C14-E176-445B9A55E003}"/>
              </a:ext>
            </a:extLst>
          </p:cNvPr>
          <p:cNvPicPr>
            <a:picLocks noChangeAspect="1"/>
          </p:cNvPicPr>
          <p:nvPr userDrawn="1"/>
        </p:nvPicPr>
        <p:blipFill>
          <a:blip r:embed="rId3">
            <a:extLst>
              <a:ext uri="{28A0092B-C50C-407E-A947-70E740481C1C}">
                <a14:useLocalDpi xmlns:a14="http://schemas.microsoft.com/office/drawing/2010/main" val="0"/>
              </a:ext>
            </a:extLst>
          </a:blip>
          <a:srcRect/>
          <a:stretch/>
        </p:blipFill>
        <p:spPr>
          <a:xfrm>
            <a:off x="447223" y="5755539"/>
            <a:ext cx="1788393" cy="654841"/>
          </a:xfrm>
          <a:prstGeom prst="rect">
            <a:avLst/>
          </a:prstGeom>
        </p:spPr>
      </p:pic>
    </p:spTree>
    <p:extLst>
      <p:ext uri="{BB962C8B-B14F-4D97-AF65-F5344CB8AC3E}">
        <p14:creationId xmlns:p14="http://schemas.microsoft.com/office/powerpoint/2010/main" val="1006646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0.xml><?xml version="1.0" encoding="utf-8"?>
<p:sldLayout xmlns:a="http://schemas.openxmlformats.org/drawingml/2006/main" xmlns:r="http://schemas.openxmlformats.org/officeDocument/2006/relationships" xmlns:p="http://schemas.openxmlformats.org/presentationml/2006/main" type="secHead" preserve="1">
  <p:cSld name="1_Section Header v2">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E020796-E03A-2562-E06F-F215B94C59A4}"/>
              </a:ext>
            </a:extLst>
          </p:cNvPr>
          <p:cNvSpPr/>
          <p:nvPr userDrawn="1"/>
        </p:nvSpPr>
        <p:spPr>
          <a:xfrm>
            <a:off x="0" y="0"/>
            <a:ext cx="12191999" cy="6857999"/>
          </a:xfrm>
          <a:prstGeom prst="rect">
            <a:avLst/>
          </a:prstGeom>
          <a:gradFill>
            <a:gsLst>
              <a:gs pos="100000">
                <a:srgbClr val="00B2A1"/>
              </a:gs>
              <a:gs pos="0">
                <a:srgbClr val="009D8F"/>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Picture 5" descr="A black and white logo&#10;&#10;Description automatically generated with medium confidence">
            <a:extLst>
              <a:ext uri="{FF2B5EF4-FFF2-40B4-BE49-F238E27FC236}">
                <a16:creationId xmlns:a16="http://schemas.microsoft.com/office/drawing/2014/main" id="{773B322B-8AAB-C0EA-EB5C-491B2BA82B01}"/>
              </a:ext>
            </a:extLst>
          </p:cNvPr>
          <p:cNvPicPr>
            <a:picLocks noChangeAspect="1"/>
          </p:cNvPicPr>
          <p:nvPr userDrawn="1"/>
        </p:nvPicPr>
        <p:blipFill rotWithShape="1">
          <a:blip r:embed="rId2">
            <a:alphaModFix amt="20000"/>
            <a:extLst>
              <a:ext uri="{28A0092B-C50C-407E-A947-70E740481C1C}">
                <a14:useLocalDpi xmlns:a14="http://schemas.microsoft.com/office/drawing/2010/main" val="0"/>
              </a:ext>
            </a:extLst>
          </a:blip>
          <a:srcRect r="12664" b="17204"/>
          <a:stretch/>
        </p:blipFill>
        <p:spPr>
          <a:xfrm>
            <a:off x="8075419" y="59431"/>
            <a:ext cx="4116580" cy="6798569"/>
          </a:xfrm>
          <a:prstGeom prst="rect">
            <a:avLst/>
          </a:prstGeom>
        </p:spPr>
      </p:pic>
      <p:sp>
        <p:nvSpPr>
          <p:cNvPr id="2" name="Title 1">
            <a:extLst>
              <a:ext uri="{FF2B5EF4-FFF2-40B4-BE49-F238E27FC236}">
                <a16:creationId xmlns:a16="http://schemas.microsoft.com/office/drawing/2014/main" id="{FE5A8106-B3BF-E21C-26DA-70F7DB11182C}"/>
              </a:ext>
            </a:extLst>
          </p:cNvPr>
          <p:cNvSpPr>
            <a:spLocks noGrp="1"/>
          </p:cNvSpPr>
          <p:nvPr>
            <p:ph type="title"/>
          </p:nvPr>
        </p:nvSpPr>
        <p:spPr>
          <a:xfrm>
            <a:off x="447223" y="1550080"/>
            <a:ext cx="7332434" cy="3757840"/>
          </a:xfrm>
        </p:spPr>
        <p:txBody>
          <a:bodyPr anchor="t">
            <a:normAutofit/>
          </a:bodyPr>
          <a:lstStyle>
            <a:lvl1pPr>
              <a:defRPr sz="4000">
                <a:solidFill>
                  <a:schemeClr val="bg1"/>
                </a:solidFill>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0157E7EE-E05A-70B8-5614-90122E1DC3DB}"/>
              </a:ext>
            </a:extLst>
          </p:cNvPr>
          <p:cNvSpPr>
            <a:spLocks noGrp="1"/>
          </p:cNvSpPr>
          <p:nvPr>
            <p:ph type="body" idx="1"/>
          </p:nvPr>
        </p:nvSpPr>
        <p:spPr>
          <a:xfrm>
            <a:off x="447223" y="2249717"/>
            <a:ext cx="7332434" cy="3058203"/>
          </a:xfrm>
        </p:spPr>
        <p:txBody>
          <a:bodyPr>
            <a:normAutofit/>
          </a:bodyPr>
          <a:lstStyle>
            <a:lvl1pPr marL="0" indent="0">
              <a:buNone/>
              <a:defRPr sz="2000" b="1">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Slide Number Placeholder 5">
            <a:extLst>
              <a:ext uri="{FF2B5EF4-FFF2-40B4-BE49-F238E27FC236}">
                <a16:creationId xmlns:a16="http://schemas.microsoft.com/office/drawing/2014/main" id="{1E5E0787-B945-28BE-4697-72547CF4BE4C}"/>
              </a:ext>
            </a:extLst>
          </p:cNvPr>
          <p:cNvSpPr>
            <a:spLocks noGrp="1"/>
          </p:cNvSpPr>
          <p:nvPr>
            <p:ph type="sldNum" sz="quarter" idx="12"/>
          </p:nvPr>
        </p:nvSpPr>
        <p:spPr>
          <a:xfrm>
            <a:off x="11356460" y="6291037"/>
            <a:ext cx="432768" cy="216000"/>
          </a:xfrm>
        </p:spPr>
        <p:txBody>
          <a:bodyPr/>
          <a:lstStyle>
            <a:lvl1pPr>
              <a:defRPr>
                <a:solidFill>
                  <a:schemeClr val="bg1"/>
                </a:solidFill>
              </a:defRPr>
            </a:lvl1pPr>
          </a:lstStyle>
          <a:p>
            <a:fld id="{22D356C2-113D-466F-A9E6-BFB2DEE646A5}" type="slidenum">
              <a:rPr lang="en-GB" smtClean="0"/>
              <a:pPr/>
              <a:t>‹#›</a:t>
            </a:fld>
            <a:endParaRPr lang="en-GB"/>
          </a:p>
        </p:txBody>
      </p:sp>
      <p:pic>
        <p:nvPicPr>
          <p:cNvPr id="7" name="Graphic 8">
            <a:extLst>
              <a:ext uri="{FF2B5EF4-FFF2-40B4-BE49-F238E27FC236}">
                <a16:creationId xmlns:a16="http://schemas.microsoft.com/office/drawing/2014/main" id="{F9F9D2B5-AA88-4C14-E176-445B9A55E003}"/>
              </a:ext>
            </a:extLst>
          </p:cNvPr>
          <p:cNvPicPr>
            <a:picLocks noChangeAspect="1"/>
          </p:cNvPicPr>
          <p:nvPr userDrawn="1"/>
        </p:nvPicPr>
        <p:blipFill>
          <a:blip r:embed="rId3">
            <a:extLst>
              <a:ext uri="{28A0092B-C50C-407E-A947-70E740481C1C}">
                <a14:useLocalDpi xmlns:a14="http://schemas.microsoft.com/office/drawing/2010/main" val="0"/>
              </a:ext>
            </a:extLst>
          </a:blip>
          <a:srcRect/>
          <a:stretch/>
        </p:blipFill>
        <p:spPr>
          <a:xfrm>
            <a:off x="447223" y="5755539"/>
            <a:ext cx="1788393" cy="654841"/>
          </a:xfrm>
          <a:prstGeom prst="rect">
            <a:avLst/>
          </a:prstGeom>
        </p:spPr>
      </p:pic>
    </p:spTree>
    <p:extLst>
      <p:ext uri="{BB962C8B-B14F-4D97-AF65-F5344CB8AC3E}">
        <p14:creationId xmlns:p14="http://schemas.microsoft.com/office/powerpoint/2010/main" val="8522615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Thankyou">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B75F742-B47A-E516-BDD4-002406A0B6BE}"/>
              </a:ext>
            </a:extLst>
          </p:cNvPr>
          <p:cNvSpPr/>
          <p:nvPr userDrawn="1"/>
        </p:nvSpPr>
        <p:spPr>
          <a:xfrm>
            <a:off x="1" y="0"/>
            <a:ext cx="12192000" cy="6858000"/>
          </a:xfrm>
          <a:prstGeom prst="rect">
            <a:avLst/>
          </a:prstGeom>
          <a:gradFill>
            <a:gsLst>
              <a:gs pos="0">
                <a:srgbClr val="014E9E"/>
              </a:gs>
              <a:gs pos="62000">
                <a:srgbClr val="09B396"/>
              </a:gs>
              <a:gs pos="40000">
                <a:srgbClr val="009BA0"/>
              </a:gs>
              <a:gs pos="83000">
                <a:srgbClr val="17B584"/>
              </a:gs>
              <a:gs pos="100000">
                <a:srgbClr val="7CC4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4" name="Picture 3" descr="A black and white logo&#10;&#10;Description automatically generated with medium confidence">
            <a:extLst>
              <a:ext uri="{FF2B5EF4-FFF2-40B4-BE49-F238E27FC236}">
                <a16:creationId xmlns:a16="http://schemas.microsoft.com/office/drawing/2014/main" id="{266653FC-E860-3679-A817-63B5BFF4668F}"/>
              </a:ext>
            </a:extLst>
          </p:cNvPr>
          <p:cNvPicPr>
            <a:picLocks noChangeAspect="1"/>
          </p:cNvPicPr>
          <p:nvPr userDrawn="1"/>
        </p:nvPicPr>
        <p:blipFill rotWithShape="1">
          <a:blip r:embed="rId2">
            <a:alphaModFix amt="20000"/>
            <a:extLst>
              <a:ext uri="{28A0092B-C50C-407E-A947-70E740481C1C}">
                <a14:useLocalDpi xmlns:a14="http://schemas.microsoft.com/office/drawing/2010/main" val="0"/>
              </a:ext>
            </a:extLst>
          </a:blip>
          <a:srcRect r="12664" b="17204"/>
          <a:stretch/>
        </p:blipFill>
        <p:spPr>
          <a:xfrm>
            <a:off x="8075419" y="59431"/>
            <a:ext cx="4116580" cy="6798569"/>
          </a:xfrm>
          <a:prstGeom prst="rect">
            <a:avLst/>
          </a:prstGeom>
        </p:spPr>
      </p:pic>
      <p:sp>
        <p:nvSpPr>
          <p:cNvPr id="2" name="Title 1">
            <a:extLst>
              <a:ext uri="{FF2B5EF4-FFF2-40B4-BE49-F238E27FC236}">
                <a16:creationId xmlns:a16="http://schemas.microsoft.com/office/drawing/2014/main" id="{FE5A8106-B3BF-E21C-26DA-70F7DB11182C}"/>
              </a:ext>
            </a:extLst>
          </p:cNvPr>
          <p:cNvSpPr>
            <a:spLocks noGrp="1"/>
          </p:cNvSpPr>
          <p:nvPr>
            <p:ph type="title"/>
          </p:nvPr>
        </p:nvSpPr>
        <p:spPr>
          <a:xfrm>
            <a:off x="447223" y="1550080"/>
            <a:ext cx="7332434" cy="3757840"/>
          </a:xfrm>
        </p:spPr>
        <p:txBody>
          <a:bodyPr anchor="t">
            <a:normAutofit/>
          </a:bodyPr>
          <a:lstStyle>
            <a:lvl1pPr>
              <a:defRPr sz="4000">
                <a:solidFill>
                  <a:schemeClr val="bg1"/>
                </a:solidFill>
              </a:defRPr>
            </a:lvl1pPr>
          </a:lstStyle>
          <a:p>
            <a:r>
              <a:rPr lang="en-US"/>
              <a:t>Click to edit Master title style</a:t>
            </a:r>
            <a:endParaRPr lang="en-GB"/>
          </a:p>
        </p:txBody>
      </p:sp>
      <p:pic>
        <p:nvPicPr>
          <p:cNvPr id="9" name="Graphic 8">
            <a:extLst>
              <a:ext uri="{FF2B5EF4-FFF2-40B4-BE49-F238E27FC236}">
                <a16:creationId xmlns:a16="http://schemas.microsoft.com/office/drawing/2014/main" id="{F8F32351-D876-6C84-A7D9-A7FD5CF94307}"/>
              </a:ext>
            </a:extLst>
          </p:cNvPr>
          <p:cNvPicPr>
            <a:picLocks noChangeAspect="1"/>
          </p:cNvPicPr>
          <p:nvPr userDrawn="1"/>
        </p:nvPicPr>
        <p:blipFill>
          <a:blip r:embed="rId3">
            <a:extLst>
              <a:ext uri="{28A0092B-C50C-407E-A947-70E740481C1C}">
                <a14:useLocalDpi xmlns:a14="http://schemas.microsoft.com/office/drawing/2010/main" val="0"/>
              </a:ext>
            </a:extLst>
          </a:blip>
          <a:srcRect/>
          <a:stretch/>
        </p:blipFill>
        <p:spPr>
          <a:xfrm>
            <a:off x="447223" y="5755539"/>
            <a:ext cx="1788393" cy="654841"/>
          </a:xfrm>
          <a:prstGeom prst="rect">
            <a:avLst/>
          </a:prstGeom>
        </p:spPr>
      </p:pic>
    </p:spTree>
    <p:extLst>
      <p:ext uri="{BB962C8B-B14F-4D97-AF65-F5344CB8AC3E}">
        <p14:creationId xmlns:p14="http://schemas.microsoft.com/office/powerpoint/2010/main" val="6571317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2.xml><?xml version="1.0" encoding="utf-8"?>
<p:sldLayout xmlns:a="http://schemas.openxmlformats.org/drawingml/2006/main" xmlns:r="http://schemas.openxmlformats.org/officeDocument/2006/relationships" xmlns:p="http://schemas.openxmlformats.org/presentationml/2006/main">
  <p:cSld name="MASTER">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96131994"/>
      </p:ext>
    </p:extLst>
  </p:cSld>
  <p:clrMapOvr>
    <a:overrideClrMapping bg1="lt1" tx1="dk1" bg2="lt2" tx2="dk2" accent1="accent1" accent2="accent2" accent3="accent3" accent4="accent4" accent5="accent5" accent6="accent6" hlink="hlink" folHlink="folHlink"/>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p:cSld name="DEFAULT">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5044603"/>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p:cSld name="MASTER">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73738393"/>
      </p:ext>
    </p:extLst>
  </p:cSld>
  <p:clrMapOvr>
    <a:overrideClrMapping bg1="lt1" tx1="dk1" bg2="lt2" tx2="dk2" accent1="accent1" accent2="accent2" accent3="accent3" accent4="accent4" accent5="accent5" accent6="accent6" hlink="hlink" folHlink="folHlink"/>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showMasterSp="0" preserve="1" userDrawn="1">
  <p:cSld name="Title Slide v1">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4361E07-3CAC-3F8D-CD91-9504080B669B}"/>
              </a:ext>
            </a:extLst>
          </p:cNvPr>
          <p:cNvSpPr>
            <a:spLocks noGrp="1"/>
          </p:cNvSpPr>
          <p:nvPr>
            <p:ph type="ctrTitle"/>
          </p:nvPr>
        </p:nvSpPr>
        <p:spPr>
          <a:xfrm>
            <a:off x="406404" y="2344056"/>
            <a:ext cx="7482110" cy="1395865"/>
          </a:xfrm>
        </p:spPr>
        <p:txBody>
          <a:bodyPr anchor="t">
            <a:normAutofit/>
          </a:bodyPr>
          <a:lstStyle>
            <a:lvl1pPr algn="l">
              <a:defRPr sz="4000"/>
            </a:lvl1pPr>
          </a:lstStyle>
          <a:p>
            <a:r>
              <a:rPr lang="en-US"/>
              <a:t>Click to edit Master title style</a:t>
            </a:r>
            <a:endParaRPr lang="en-GB"/>
          </a:p>
        </p:txBody>
      </p:sp>
      <p:sp>
        <p:nvSpPr>
          <p:cNvPr id="3" name="Subtitle 2">
            <a:extLst>
              <a:ext uri="{FF2B5EF4-FFF2-40B4-BE49-F238E27FC236}">
                <a16:creationId xmlns:a16="http://schemas.microsoft.com/office/drawing/2014/main" id="{3787DD6E-A2B5-FBA2-EC10-2659FDF46714}"/>
              </a:ext>
            </a:extLst>
          </p:cNvPr>
          <p:cNvSpPr>
            <a:spLocks noGrp="1"/>
          </p:cNvSpPr>
          <p:nvPr>
            <p:ph type="subTitle" idx="1"/>
          </p:nvPr>
        </p:nvSpPr>
        <p:spPr>
          <a:xfrm>
            <a:off x="406404" y="3739922"/>
            <a:ext cx="7482110" cy="1655762"/>
          </a:xfrm>
        </p:spPr>
        <p:txBody>
          <a:bodyPr anchor="t">
            <a:normAutofit/>
          </a:bodyPr>
          <a:lstStyle>
            <a:lvl1pPr marL="0" indent="0" algn="l">
              <a:spcBef>
                <a:spcPts val="600"/>
              </a:spcBef>
              <a:buNone/>
              <a:defRPr sz="2000" b="1">
                <a:solidFill>
                  <a:schemeClr val="tx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pic>
        <p:nvPicPr>
          <p:cNvPr id="8" name="Graphic 7">
            <a:extLst>
              <a:ext uri="{FF2B5EF4-FFF2-40B4-BE49-F238E27FC236}">
                <a16:creationId xmlns:a16="http://schemas.microsoft.com/office/drawing/2014/main" id="{61BD62C9-EF54-58CC-7EC5-230F74BC2C0F}"/>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406403" y="414131"/>
            <a:ext cx="2825452" cy="1034572"/>
          </a:xfrm>
          <a:prstGeom prst="rect">
            <a:avLst/>
          </a:prstGeom>
        </p:spPr>
      </p:pic>
      <p:sp>
        <p:nvSpPr>
          <p:cNvPr id="46" name="Text Placeholder 44">
            <a:extLst>
              <a:ext uri="{FF2B5EF4-FFF2-40B4-BE49-F238E27FC236}">
                <a16:creationId xmlns:a16="http://schemas.microsoft.com/office/drawing/2014/main" id="{6242D117-30D8-3082-94C0-0C6F6F71BC46}"/>
              </a:ext>
            </a:extLst>
          </p:cNvPr>
          <p:cNvSpPr>
            <a:spLocks noGrp="1"/>
          </p:cNvSpPr>
          <p:nvPr>
            <p:ph type="body" sz="quarter" idx="13"/>
          </p:nvPr>
        </p:nvSpPr>
        <p:spPr>
          <a:xfrm>
            <a:off x="406403" y="6291037"/>
            <a:ext cx="7480800" cy="216000"/>
          </a:xfrm>
        </p:spPr>
        <p:txBody>
          <a:bodyPr anchor="ctr">
            <a:noAutofit/>
          </a:bodyPr>
          <a:lstStyle>
            <a:lvl1pPr marL="0" indent="0">
              <a:buNone/>
              <a:defRPr sz="1000"/>
            </a:lvl1pPr>
          </a:lstStyle>
          <a:p>
            <a:pPr lvl="0"/>
            <a:r>
              <a:rPr lang="en-US"/>
              <a:t>Click to edit Master text styles</a:t>
            </a:r>
          </a:p>
        </p:txBody>
      </p:sp>
      <p:pic>
        <p:nvPicPr>
          <p:cNvPr id="47" name="Graphic 46">
            <a:extLst>
              <a:ext uri="{FF2B5EF4-FFF2-40B4-BE49-F238E27FC236}">
                <a16:creationId xmlns:a16="http://schemas.microsoft.com/office/drawing/2014/main" id="{D7FD0BF1-2D49-D3C6-B88F-E52FF55C0069}"/>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829550" y="0"/>
            <a:ext cx="4362450" cy="6858000"/>
          </a:xfrm>
          <a:prstGeom prst="rect">
            <a:avLst/>
          </a:prstGeom>
        </p:spPr>
      </p:pic>
    </p:spTree>
    <p:extLst>
      <p:ext uri="{BB962C8B-B14F-4D97-AF65-F5344CB8AC3E}">
        <p14:creationId xmlns:p14="http://schemas.microsoft.com/office/powerpoint/2010/main" val="40843728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76.xml><?xml version="1.0" encoding="utf-8"?>
<p:sldLayout xmlns:a="http://schemas.openxmlformats.org/drawingml/2006/main" xmlns:r="http://schemas.openxmlformats.org/officeDocument/2006/relationships" xmlns:p="http://schemas.openxmlformats.org/presentationml/2006/main" showMasterSp="0" preserve="1" userDrawn="1">
  <p:cSld name="Title Slide v2">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B1A47BAE-258C-E356-5090-FD1F0FAC8178}"/>
              </a:ext>
            </a:extLst>
          </p:cNvPr>
          <p:cNvPicPr>
            <a:picLocks noChangeAspect="1"/>
          </p:cNvPicPr>
          <p:nvPr userDrawn="1"/>
        </p:nvPicPr>
        <p:blipFill>
          <a:blip r:embed="rId2">
            <a:extLst>
              <a:ext uri="{BEBA8EAE-BF5A-486C-A8C5-ECC9F3942E4B}">
                <a14:imgProps xmlns:a14="http://schemas.microsoft.com/office/drawing/2010/main">
                  <a14:imgLayer r:embed="rId3">
                    <a14:imgEffect>
                      <a14:brightnessContrast bright="-29000" contrast="5000"/>
                    </a14:imgEffect>
                  </a14:imgLayer>
                </a14:imgProps>
              </a:ext>
              <a:ext uri="{28A0092B-C50C-407E-A947-70E740481C1C}">
                <a14:useLocalDpi xmlns:a14="http://schemas.microsoft.com/office/drawing/2010/main" val="0"/>
              </a:ext>
            </a:extLst>
          </a:blip>
          <a:srcRect t="7695" b="7695"/>
          <a:stretch/>
        </p:blipFill>
        <p:spPr>
          <a:xfrm>
            <a:off x="0" y="1"/>
            <a:ext cx="12215518" cy="6858000"/>
          </a:xfrm>
          <a:prstGeom prst="rect">
            <a:avLst/>
          </a:prstGeom>
        </p:spPr>
      </p:pic>
      <p:sp>
        <p:nvSpPr>
          <p:cNvPr id="2" name="Title 1">
            <a:extLst>
              <a:ext uri="{FF2B5EF4-FFF2-40B4-BE49-F238E27FC236}">
                <a16:creationId xmlns:a16="http://schemas.microsoft.com/office/drawing/2014/main" id="{C4361E07-3CAC-3F8D-CD91-9504080B669B}"/>
              </a:ext>
            </a:extLst>
          </p:cNvPr>
          <p:cNvSpPr>
            <a:spLocks noGrp="1"/>
          </p:cNvSpPr>
          <p:nvPr>
            <p:ph type="ctrTitle"/>
          </p:nvPr>
        </p:nvSpPr>
        <p:spPr>
          <a:xfrm>
            <a:off x="406404" y="384633"/>
            <a:ext cx="7482110" cy="1603823"/>
          </a:xfrm>
        </p:spPr>
        <p:txBody>
          <a:bodyPr anchor="t">
            <a:normAutofit/>
          </a:bodyPr>
          <a:lstStyle>
            <a:lvl1pPr algn="l">
              <a:defRPr sz="3000">
                <a:solidFill>
                  <a:schemeClr val="bg1"/>
                </a:solidFill>
              </a:defRPr>
            </a:lvl1pPr>
          </a:lstStyle>
          <a:p>
            <a:r>
              <a:rPr lang="en-US"/>
              <a:t>Click to edit Master title style</a:t>
            </a:r>
            <a:endParaRPr lang="en-GB"/>
          </a:p>
        </p:txBody>
      </p:sp>
      <p:sp>
        <p:nvSpPr>
          <p:cNvPr id="3" name="Subtitle 2">
            <a:extLst>
              <a:ext uri="{FF2B5EF4-FFF2-40B4-BE49-F238E27FC236}">
                <a16:creationId xmlns:a16="http://schemas.microsoft.com/office/drawing/2014/main" id="{3787DD6E-A2B5-FBA2-EC10-2659FDF46714}"/>
              </a:ext>
            </a:extLst>
          </p:cNvPr>
          <p:cNvSpPr>
            <a:spLocks noGrp="1"/>
          </p:cNvSpPr>
          <p:nvPr>
            <p:ph type="subTitle" idx="1"/>
          </p:nvPr>
        </p:nvSpPr>
        <p:spPr>
          <a:xfrm>
            <a:off x="406404" y="5392058"/>
            <a:ext cx="7482110" cy="841826"/>
          </a:xfrm>
        </p:spPr>
        <p:txBody>
          <a:bodyPr anchor="b">
            <a:normAutofit/>
          </a:bodyPr>
          <a:lstStyle>
            <a:lvl1pPr marL="0" indent="0" algn="l">
              <a:spcBef>
                <a:spcPts val="600"/>
              </a:spcBef>
              <a:buNone/>
              <a:defRPr sz="2000" b="1">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pic>
        <p:nvPicPr>
          <p:cNvPr id="8" name="Graphic 7">
            <a:extLst>
              <a:ext uri="{FF2B5EF4-FFF2-40B4-BE49-F238E27FC236}">
                <a16:creationId xmlns:a16="http://schemas.microsoft.com/office/drawing/2014/main" id="{61BD62C9-EF54-58CC-7EC5-230F74BC2C0F}"/>
              </a:ext>
            </a:extLst>
          </p:cNvPr>
          <p:cNvPicPr>
            <a:picLocks noChangeAspect="1"/>
          </p:cNvPicPr>
          <p:nvPr userDrawn="1"/>
        </p:nvPicPr>
        <p:blipFill>
          <a:blip r:embed="rId4">
            <a:extLst>
              <a:ext uri="{28A0092B-C50C-407E-A947-70E740481C1C}">
                <a14:useLocalDpi xmlns:a14="http://schemas.microsoft.com/office/drawing/2010/main" val="0"/>
              </a:ext>
            </a:extLst>
          </a:blip>
          <a:srcRect/>
          <a:stretch/>
        </p:blipFill>
        <p:spPr>
          <a:xfrm>
            <a:off x="3432070" y="2449266"/>
            <a:ext cx="5351379" cy="1959470"/>
          </a:xfrm>
          <a:prstGeom prst="rect">
            <a:avLst/>
          </a:prstGeom>
        </p:spPr>
      </p:pic>
      <p:sp>
        <p:nvSpPr>
          <p:cNvPr id="46" name="Text Placeholder 44">
            <a:extLst>
              <a:ext uri="{FF2B5EF4-FFF2-40B4-BE49-F238E27FC236}">
                <a16:creationId xmlns:a16="http://schemas.microsoft.com/office/drawing/2014/main" id="{6242D117-30D8-3082-94C0-0C6F6F71BC46}"/>
              </a:ext>
            </a:extLst>
          </p:cNvPr>
          <p:cNvSpPr>
            <a:spLocks noGrp="1"/>
          </p:cNvSpPr>
          <p:nvPr>
            <p:ph type="body" sz="quarter" idx="13"/>
          </p:nvPr>
        </p:nvSpPr>
        <p:spPr>
          <a:xfrm>
            <a:off x="406403" y="6254752"/>
            <a:ext cx="7480800" cy="216000"/>
          </a:xfrm>
        </p:spPr>
        <p:txBody>
          <a:bodyPr anchor="ctr">
            <a:noAutofit/>
          </a:bodyPr>
          <a:lstStyle>
            <a:lvl1pPr marL="0" indent="0">
              <a:buNone/>
              <a:defRPr sz="2000">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39415304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77.xml><?xml version="1.0" encoding="utf-8"?>
<p:sldLayout xmlns:a="http://schemas.openxmlformats.org/drawingml/2006/main" xmlns:r="http://schemas.openxmlformats.org/officeDocument/2006/relationships" xmlns:p="http://schemas.openxmlformats.org/presentationml/2006/main" showMasterSp="0" preserve="1" userDrawn="1">
  <p:cSld name="Title Slide v3">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8CEA9AD-E5C2-3552-4125-C12999B37E0F}"/>
              </a:ext>
            </a:extLst>
          </p:cNvPr>
          <p:cNvSpPr/>
          <p:nvPr userDrawn="1"/>
        </p:nvSpPr>
        <p:spPr>
          <a:xfrm>
            <a:off x="1" y="0"/>
            <a:ext cx="12192000" cy="6858000"/>
          </a:xfrm>
          <a:prstGeom prst="rect">
            <a:avLst/>
          </a:prstGeom>
          <a:gradFill>
            <a:gsLst>
              <a:gs pos="0">
                <a:srgbClr val="014E9E"/>
              </a:gs>
              <a:gs pos="62000">
                <a:srgbClr val="09B396"/>
              </a:gs>
              <a:gs pos="40000">
                <a:srgbClr val="009BA0"/>
              </a:gs>
              <a:gs pos="83000">
                <a:srgbClr val="17B584"/>
              </a:gs>
              <a:gs pos="100000">
                <a:srgbClr val="7CC4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Picture 5" descr="A black and white logo&#10;&#10;Description automatically generated with medium confidence">
            <a:extLst>
              <a:ext uri="{FF2B5EF4-FFF2-40B4-BE49-F238E27FC236}">
                <a16:creationId xmlns:a16="http://schemas.microsoft.com/office/drawing/2014/main" id="{951EBAD9-882E-7042-1669-1668C03DCB47}"/>
              </a:ext>
            </a:extLst>
          </p:cNvPr>
          <p:cNvPicPr>
            <a:picLocks noChangeAspect="1"/>
          </p:cNvPicPr>
          <p:nvPr userDrawn="1"/>
        </p:nvPicPr>
        <p:blipFill rotWithShape="1">
          <a:blip r:embed="rId2">
            <a:alphaModFix amt="20000"/>
            <a:extLst>
              <a:ext uri="{28A0092B-C50C-407E-A947-70E740481C1C}">
                <a14:useLocalDpi xmlns:a14="http://schemas.microsoft.com/office/drawing/2010/main" val="0"/>
              </a:ext>
            </a:extLst>
          </a:blip>
          <a:srcRect r="12664" b="17204"/>
          <a:stretch/>
        </p:blipFill>
        <p:spPr>
          <a:xfrm>
            <a:off x="8075419" y="59431"/>
            <a:ext cx="4116580" cy="6798569"/>
          </a:xfrm>
          <a:prstGeom prst="rect">
            <a:avLst/>
          </a:prstGeom>
        </p:spPr>
      </p:pic>
      <p:sp>
        <p:nvSpPr>
          <p:cNvPr id="2" name="Title 1">
            <a:extLst>
              <a:ext uri="{FF2B5EF4-FFF2-40B4-BE49-F238E27FC236}">
                <a16:creationId xmlns:a16="http://schemas.microsoft.com/office/drawing/2014/main" id="{C4361E07-3CAC-3F8D-CD91-9504080B669B}"/>
              </a:ext>
            </a:extLst>
          </p:cNvPr>
          <p:cNvSpPr>
            <a:spLocks noGrp="1"/>
          </p:cNvSpPr>
          <p:nvPr>
            <p:ph type="ctrTitle"/>
          </p:nvPr>
        </p:nvSpPr>
        <p:spPr>
          <a:xfrm>
            <a:off x="406404" y="384633"/>
            <a:ext cx="7482110" cy="1603823"/>
          </a:xfrm>
        </p:spPr>
        <p:txBody>
          <a:bodyPr anchor="t">
            <a:normAutofit/>
          </a:bodyPr>
          <a:lstStyle>
            <a:lvl1pPr algn="l">
              <a:defRPr sz="3000">
                <a:solidFill>
                  <a:schemeClr val="bg1"/>
                </a:solidFill>
              </a:defRPr>
            </a:lvl1pPr>
          </a:lstStyle>
          <a:p>
            <a:r>
              <a:rPr lang="en-US"/>
              <a:t>Click to edit Master title style</a:t>
            </a:r>
            <a:endParaRPr lang="en-GB"/>
          </a:p>
        </p:txBody>
      </p:sp>
      <p:sp>
        <p:nvSpPr>
          <p:cNvPr id="3" name="Subtitle 2">
            <a:extLst>
              <a:ext uri="{FF2B5EF4-FFF2-40B4-BE49-F238E27FC236}">
                <a16:creationId xmlns:a16="http://schemas.microsoft.com/office/drawing/2014/main" id="{3787DD6E-A2B5-FBA2-EC10-2659FDF46714}"/>
              </a:ext>
            </a:extLst>
          </p:cNvPr>
          <p:cNvSpPr>
            <a:spLocks noGrp="1"/>
          </p:cNvSpPr>
          <p:nvPr>
            <p:ph type="subTitle" idx="1"/>
          </p:nvPr>
        </p:nvSpPr>
        <p:spPr>
          <a:xfrm>
            <a:off x="406404" y="5392058"/>
            <a:ext cx="7482110" cy="841826"/>
          </a:xfrm>
        </p:spPr>
        <p:txBody>
          <a:bodyPr anchor="b">
            <a:normAutofit/>
          </a:bodyPr>
          <a:lstStyle>
            <a:lvl1pPr marL="0" indent="0" algn="l">
              <a:spcBef>
                <a:spcPts val="600"/>
              </a:spcBef>
              <a:buNone/>
              <a:defRPr sz="2000" b="1">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6" name="Text Placeholder 44">
            <a:extLst>
              <a:ext uri="{FF2B5EF4-FFF2-40B4-BE49-F238E27FC236}">
                <a16:creationId xmlns:a16="http://schemas.microsoft.com/office/drawing/2014/main" id="{6242D117-30D8-3082-94C0-0C6F6F71BC46}"/>
              </a:ext>
            </a:extLst>
          </p:cNvPr>
          <p:cNvSpPr>
            <a:spLocks noGrp="1"/>
          </p:cNvSpPr>
          <p:nvPr>
            <p:ph type="body" sz="quarter" idx="13"/>
          </p:nvPr>
        </p:nvSpPr>
        <p:spPr>
          <a:xfrm>
            <a:off x="406403" y="6254752"/>
            <a:ext cx="7480800" cy="216000"/>
          </a:xfrm>
        </p:spPr>
        <p:txBody>
          <a:bodyPr anchor="ctr">
            <a:noAutofit/>
          </a:bodyPr>
          <a:lstStyle>
            <a:lvl1pPr marL="0" indent="0">
              <a:buNone/>
              <a:defRPr sz="2000">
                <a:solidFill>
                  <a:schemeClr val="bg1"/>
                </a:solidFill>
              </a:defRPr>
            </a:lvl1pPr>
          </a:lstStyle>
          <a:p>
            <a:pPr lvl="0"/>
            <a:r>
              <a:rPr lang="en-US"/>
              <a:t>Click to edit Master text styles</a:t>
            </a:r>
          </a:p>
        </p:txBody>
      </p:sp>
      <p:pic>
        <p:nvPicPr>
          <p:cNvPr id="7" name="Graphic 7">
            <a:extLst>
              <a:ext uri="{FF2B5EF4-FFF2-40B4-BE49-F238E27FC236}">
                <a16:creationId xmlns:a16="http://schemas.microsoft.com/office/drawing/2014/main" id="{4CA31AE4-0771-6F05-5C73-8268752909D4}"/>
              </a:ext>
            </a:extLst>
          </p:cNvPr>
          <p:cNvPicPr>
            <a:picLocks noChangeAspect="1"/>
          </p:cNvPicPr>
          <p:nvPr userDrawn="1"/>
        </p:nvPicPr>
        <p:blipFill>
          <a:blip r:embed="rId3">
            <a:extLst>
              <a:ext uri="{28A0092B-C50C-407E-A947-70E740481C1C}">
                <a14:useLocalDpi xmlns:a14="http://schemas.microsoft.com/office/drawing/2010/main" val="0"/>
              </a:ext>
            </a:extLst>
          </a:blip>
          <a:srcRect/>
          <a:stretch/>
        </p:blipFill>
        <p:spPr>
          <a:xfrm>
            <a:off x="3432070" y="2449266"/>
            <a:ext cx="5351379" cy="1959470"/>
          </a:xfrm>
          <a:prstGeom prst="rect">
            <a:avLst/>
          </a:prstGeom>
        </p:spPr>
      </p:pic>
    </p:spTree>
    <p:extLst>
      <p:ext uri="{BB962C8B-B14F-4D97-AF65-F5344CB8AC3E}">
        <p14:creationId xmlns:p14="http://schemas.microsoft.com/office/powerpoint/2010/main" val="8739958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78.xml><?xml version="1.0" encoding="utf-8"?>
<p:sldLayout xmlns:a="http://schemas.openxmlformats.org/drawingml/2006/main" xmlns:r="http://schemas.openxmlformats.org/officeDocument/2006/relationships" xmlns:p="http://schemas.openxmlformats.org/presentationml/2006/main" showMasterSp="0" preserve="1" userDrawn="1">
  <p:cSld name="Title Slide v4">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FB8D5B9A-4093-214A-41B4-4FDD1157D3C2}"/>
              </a:ext>
            </a:extLst>
          </p:cNvPr>
          <p:cNvSpPr/>
          <p:nvPr userDrawn="1"/>
        </p:nvSpPr>
        <p:spPr>
          <a:xfrm>
            <a:off x="0" y="0"/>
            <a:ext cx="12191999" cy="6857999"/>
          </a:xfrm>
          <a:prstGeom prst="rect">
            <a:avLst/>
          </a:prstGeom>
          <a:gradFill>
            <a:gsLst>
              <a:gs pos="0">
                <a:srgbClr val="007C33"/>
              </a:gs>
              <a:gs pos="62000">
                <a:srgbClr val="3E9F19"/>
              </a:gs>
              <a:gs pos="40000">
                <a:srgbClr val="239025"/>
              </a:gs>
              <a:gs pos="83000">
                <a:srgbClr val="69B908"/>
              </a:gs>
              <a:gs pos="100000">
                <a:srgbClr val="7BC3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C4361E07-3CAC-3F8D-CD91-9504080B669B}"/>
              </a:ext>
            </a:extLst>
          </p:cNvPr>
          <p:cNvSpPr>
            <a:spLocks noGrp="1"/>
          </p:cNvSpPr>
          <p:nvPr>
            <p:ph type="ctrTitle"/>
          </p:nvPr>
        </p:nvSpPr>
        <p:spPr>
          <a:xfrm>
            <a:off x="406404" y="2344056"/>
            <a:ext cx="7482110" cy="1395865"/>
          </a:xfrm>
        </p:spPr>
        <p:txBody>
          <a:bodyPr anchor="t">
            <a:normAutofit/>
          </a:bodyPr>
          <a:lstStyle>
            <a:lvl1pPr algn="l">
              <a:defRPr sz="4000">
                <a:solidFill>
                  <a:schemeClr val="bg1"/>
                </a:solidFill>
              </a:defRPr>
            </a:lvl1pPr>
          </a:lstStyle>
          <a:p>
            <a:r>
              <a:rPr lang="en-US"/>
              <a:t>Click to edit Master title style</a:t>
            </a:r>
            <a:endParaRPr lang="en-GB"/>
          </a:p>
        </p:txBody>
      </p:sp>
      <p:sp>
        <p:nvSpPr>
          <p:cNvPr id="3" name="Subtitle 2">
            <a:extLst>
              <a:ext uri="{FF2B5EF4-FFF2-40B4-BE49-F238E27FC236}">
                <a16:creationId xmlns:a16="http://schemas.microsoft.com/office/drawing/2014/main" id="{3787DD6E-A2B5-FBA2-EC10-2659FDF46714}"/>
              </a:ext>
            </a:extLst>
          </p:cNvPr>
          <p:cNvSpPr>
            <a:spLocks noGrp="1"/>
          </p:cNvSpPr>
          <p:nvPr>
            <p:ph type="subTitle" idx="1"/>
          </p:nvPr>
        </p:nvSpPr>
        <p:spPr>
          <a:xfrm>
            <a:off x="406404" y="3739922"/>
            <a:ext cx="7482110" cy="1655762"/>
          </a:xfrm>
        </p:spPr>
        <p:txBody>
          <a:bodyPr anchor="t">
            <a:normAutofit/>
          </a:bodyPr>
          <a:lstStyle>
            <a:lvl1pPr marL="0" indent="0" algn="l">
              <a:spcBef>
                <a:spcPts val="600"/>
              </a:spcBef>
              <a:buNone/>
              <a:defRPr sz="2000" b="1">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pic>
        <p:nvPicPr>
          <p:cNvPr id="6" name="Picture 5" descr="A black and white logo&#10;&#10;Description automatically generated with medium confidence">
            <a:extLst>
              <a:ext uri="{FF2B5EF4-FFF2-40B4-BE49-F238E27FC236}">
                <a16:creationId xmlns:a16="http://schemas.microsoft.com/office/drawing/2014/main" id="{76DC1EF7-6782-9D04-1DB0-0E377D6FFE99}"/>
              </a:ext>
            </a:extLst>
          </p:cNvPr>
          <p:cNvPicPr>
            <a:picLocks noChangeAspect="1"/>
          </p:cNvPicPr>
          <p:nvPr userDrawn="1"/>
        </p:nvPicPr>
        <p:blipFill rotWithShape="1">
          <a:blip r:embed="rId2">
            <a:alphaModFix amt="20000"/>
            <a:extLst>
              <a:ext uri="{28A0092B-C50C-407E-A947-70E740481C1C}">
                <a14:useLocalDpi xmlns:a14="http://schemas.microsoft.com/office/drawing/2010/main" val="0"/>
              </a:ext>
            </a:extLst>
          </a:blip>
          <a:srcRect r="12664" b="17204"/>
          <a:stretch/>
        </p:blipFill>
        <p:spPr>
          <a:xfrm>
            <a:off x="8075419" y="59431"/>
            <a:ext cx="4116580" cy="6798569"/>
          </a:xfrm>
          <a:prstGeom prst="rect">
            <a:avLst/>
          </a:prstGeom>
        </p:spPr>
      </p:pic>
      <p:pic>
        <p:nvPicPr>
          <p:cNvPr id="7" name="Graphic 8">
            <a:extLst>
              <a:ext uri="{FF2B5EF4-FFF2-40B4-BE49-F238E27FC236}">
                <a16:creationId xmlns:a16="http://schemas.microsoft.com/office/drawing/2014/main" id="{973B594B-F0CD-656B-458D-AA7EB87BAAEF}"/>
              </a:ext>
            </a:extLst>
          </p:cNvPr>
          <p:cNvPicPr>
            <a:picLocks noChangeAspect="1"/>
          </p:cNvPicPr>
          <p:nvPr userDrawn="1"/>
        </p:nvPicPr>
        <p:blipFill>
          <a:blip r:embed="rId3">
            <a:extLst>
              <a:ext uri="{28A0092B-C50C-407E-A947-70E740481C1C}">
                <a14:useLocalDpi xmlns:a14="http://schemas.microsoft.com/office/drawing/2010/main" val="0"/>
              </a:ext>
            </a:extLst>
          </a:blip>
          <a:srcRect/>
          <a:stretch/>
        </p:blipFill>
        <p:spPr>
          <a:xfrm>
            <a:off x="447223" y="5755539"/>
            <a:ext cx="1788393" cy="654841"/>
          </a:xfrm>
          <a:prstGeom prst="rect">
            <a:avLst/>
          </a:prstGeom>
        </p:spPr>
      </p:pic>
    </p:spTree>
    <p:extLst>
      <p:ext uri="{BB962C8B-B14F-4D97-AF65-F5344CB8AC3E}">
        <p14:creationId xmlns:p14="http://schemas.microsoft.com/office/powerpoint/2010/main" val="17597042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79.xml><?xml version="1.0" encoding="utf-8"?>
<p:sldLayout xmlns:a="http://schemas.openxmlformats.org/drawingml/2006/main" xmlns:r="http://schemas.openxmlformats.org/officeDocument/2006/relationships" xmlns:p="http://schemas.openxmlformats.org/presentationml/2006/main" type="obj" preserve="1">
  <p:cSld name="Title and Bullete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C4BB801-6662-1844-20B7-4D1D863950A9}"/>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F47A5134-ED96-C045-CADD-58D08816A0F3}"/>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3FDDBC9F-7037-F739-407F-825877674AD0}"/>
              </a:ext>
            </a:extLst>
          </p:cNvPr>
          <p:cNvSpPr>
            <a:spLocks noGrp="1"/>
          </p:cNvSpPr>
          <p:nvPr>
            <p:ph type="dt" sz="half" idx="10"/>
          </p:nvPr>
        </p:nvSpPr>
        <p:spPr/>
        <p:txBody>
          <a:bodyPr/>
          <a:lstStyle/>
          <a:p>
            <a:fld id="{22C3373F-50FB-4131-AEAF-0DD97AFD92BA}" type="datetime1">
              <a:rPr lang="en-GB" smtClean="0"/>
              <a:t>16/10/2026</a:t>
            </a:fld>
            <a:endParaRPr lang="en-GB"/>
          </a:p>
        </p:txBody>
      </p:sp>
      <p:sp>
        <p:nvSpPr>
          <p:cNvPr id="5" name="Footer Placeholder 4">
            <a:extLst>
              <a:ext uri="{FF2B5EF4-FFF2-40B4-BE49-F238E27FC236}">
                <a16:creationId xmlns:a16="http://schemas.microsoft.com/office/drawing/2014/main" id="{6C4191A8-6314-0641-57E0-21946CD24B19}"/>
              </a:ext>
            </a:extLst>
          </p:cNvPr>
          <p:cNvSpPr>
            <a:spLocks noGrp="1"/>
          </p:cNvSpPr>
          <p:nvPr>
            <p:ph type="ftr" sz="quarter" idx="11"/>
          </p:nvPr>
        </p:nvSpPr>
        <p:spPr/>
        <p:txBody>
          <a:bodyPr/>
          <a:lstStyle/>
          <a:p>
            <a:r>
              <a:rPr lang="en-GB"/>
              <a:t>Private &amp; Confidential</a:t>
            </a:r>
          </a:p>
        </p:txBody>
      </p:sp>
      <p:sp>
        <p:nvSpPr>
          <p:cNvPr id="6" name="Slide Number Placeholder 5">
            <a:extLst>
              <a:ext uri="{FF2B5EF4-FFF2-40B4-BE49-F238E27FC236}">
                <a16:creationId xmlns:a16="http://schemas.microsoft.com/office/drawing/2014/main" id="{701D7BA1-0371-011F-0E24-22CFE416F4A5}"/>
              </a:ext>
            </a:extLst>
          </p:cNvPr>
          <p:cNvSpPr>
            <a:spLocks noGrp="1"/>
          </p:cNvSpPr>
          <p:nvPr>
            <p:ph type="sldNum" sz="quarter" idx="12"/>
          </p:nvPr>
        </p:nvSpPr>
        <p:spPr/>
        <p:txBody>
          <a:bodyPr/>
          <a:lstStyle/>
          <a:p>
            <a:fld id="{22D356C2-113D-466F-A9E6-BFB2DEE646A5}" type="slidenum">
              <a:rPr lang="en-GB" smtClean="0"/>
              <a:t>‹#›</a:t>
            </a:fld>
            <a:endParaRPr lang="en-GB"/>
          </a:p>
        </p:txBody>
      </p:sp>
    </p:spTree>
    <p:extLst>
      <p:ext uri="{BB962C8B-B14F-4D97-AF65-F5344CB8AC3E}">
        <p14:creationId xmlns:p14="http://schemas.microsoft.com/office/powerpoint/2010/main" val="18197848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0.xml><?xml version="1.0" encoding="utf-8"?>
<p:sldLayout xmlns:a="http://schemas.openxmlformats.org/drawingml/2006/main" xmlns:r="http://schemas.openxmlformats.org/officeDocument/2006/relationships" xmlns:p="http://schemas.openxmlformats.org/presentationml/2006/main" type="obj" preserve="1">
  <p:cSld name="Title and 2 x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C4BB801-6662-1844-20B7-4D1D863950A9}"/>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F47A5134-ED96-C045-CADD-58D08816A0F3}"/>
              </a:ext>
            </a:extLst>
          </p:cNvPr>
          <p:cNvSpPr>
            <a:spLocks noGrp="1"/>
          </p:cNvSpPr>
          <p:nvPr>
            <p:ph idx="1"/>
          </p:nvPr>
        </p:nvSpPr>
        <p:spPr>
          <a:xfrm>
            <a:off x="405432" y="1513393"/>
            <a:ext cx="5487368" cy="4705977"/>
          </a:xfrm>
        </p:spPr>
        <p:txBody>
          <a:bodyPr/>
          <a:lstStyle>
            <a:lvl1pPr marL="0" indent="0">
              <a:buNone/>
              <a:defRPr/>
            </a:lvl1pPr>
            <a:lvl2pPr marL="180975" indent="-180975">
              <a:defRPr/>
            </a:lvl2pPr>
            <a:lvl3pPr marL="536575" indent="-180975">
              <a:defRPr/>
            </a:lvl3pPr>
            <a:lvl4pPr marL="900113" indent="-180975">
              <a:defRPr/>
            </a:lvl4pPr>
            <a:lvl5pPr marL="1255713" indent="-180975">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3FDDBC9F-7037-F739-407F-825877674AD0}"/>
              </a:ext>
            </a:extLst>
          </p:cNvPr>
          <p:cNvSpPr>
            <a:spLocks noGrp="1"/>
          </p:cNvSpPr>
          <p:nvPr>
            <p:ph type="dt" sz="half" idx="10"/>
          </p:nvPr>
        </p:nvSpPr>
        <p:spPr/>
        <p:txBody>
          <a:bodyPr/>
          <a:lstStyle/>
          <a:p>
            <a:fld id="{5A495C1F-598A-4036-B36D-44EE6E0B7899}" type="datetime1">
              <a:rPr lang="en-GB" smtClean="0"/>
              <a:t>16/10/2026</a:t>
            </a:fld>
            <a:endParaRPr lang="en-GB"/>
          </a:p>
        </p:txBody>
      </p:sp>
      <p:sp>
        <p:nvSpPr>
          <p:cNvPr id="5" name="Footer Placeholder 4">
            <a:extLst>
              <a:ext uri="{FF2B5EF4-FFF2-40B4-BE49-F238E27FC236}">
                <a16:creationId xmlns:a16="http://schemas.microsoft.com/office/drawing/2014/main" id="{6C4191A8-6314-0641-57E0-21946CD24B19}"/>
              </a:ext>
            </a:extLst>
          </p:cNvPr>
          <p:cNvSpPr>
            <a:spLocks noGrp="1"/>
          </p:cNvSpPr>
          <p:nvPr>
            <p:ph type="ftr" sz="quarter" idx="11"/>
          </p:nvPr>
        </p:nvSpPr>
        <p:spPr/>
        <p:txBody>
          <a:bodyPr/>
          <a:lstStyle/>
          <a:p>
            <a:r>
              <a:rPr lang="en-GB"/>
              <a:t>Private &amp; Confidential</a:t>
            </a:r>
          </a:p>
        </p:txBody>
      </p:sp>
      <p:sp>
        <p:nvSpPr>
          <p:cNvPr id="6" name="Slide Number Placeholder 5">
            <a:extLst>
              <a:ext uri="{FF2B5EF4-FFF2-40B4-BE49-F238E27FC236}">
                <a16:creationId xmlns:a16="http://schemas.microsoft.com/office/drawing/2014/main" id="{701D7BA1-0371-011F-0E24-22CFE416F4A5}"/>
              </a:ext>
            </a:extLst>
          </p:cNvPr>
          <p:cNvSpPr>
            <a:spLocks noGrp="1"/>
          </p:cNvSpPr>
          <p:nvPr>
            <p:ph type="sldNum" sz="quarter" idx="12"/>
          </p:nvPr>
        </p:nvSpPr>
        <p:spPr/>
        <p:txBody>
          <a:bodyPr/>
          <a:lstStyle/>
          <a:p>
            <a:fld id="{22D356C2-113D-466F-A9E6-BFB2DEE646A5}" type="slidenum">
              <a:rPr lang="en-GB" smtClean="0"/>
              <a:t>‹#›</a:t>
            </a:fld>
            <a:endParaRPr lang="en-GB"/>
          </a:p>
        </p:txBody>
      </p:sp>
      <p:sp>
        <p:nvSpPr>
          <p:cNvPr id="7" name="Content Placeholder 2">
            <a:extLst>
              <a:ext uri="{FF2B5EF4-FFF2-40B4-BE49-F238E27FC236}">
                <a16:creationId xmlns:a16="http://schemas.microsoft.com/office/drawing/2014/main" id="{53D201C9-8E67-076C-9A38-9BFA6A2B129F}"/>
              </a:ext>
            </a:extLst>
          </p:cNvPr>
          <p:cNvSpPr>
            <a:spLocks noGrp="1"/>
          </p:cNvSpPr>
          <p:nvPr>
            <p:ph idx="13"/>
          </p:nvPr>
        </p:nvSpPr>
        <p:spPr>
          <a:xfrm>
            <a:off x="6299202" y="1513393"/>
            <a:ext cx="5487368" cy="4705977"/>
          </a:xfrm>
        </p:spPr>
        <p:txBody>
          <a:bodyPr/>
          <a:lstStyle>
            <a:lvl1pPr marL="0" indent="0">
              <a:buNone/>
              <a:defRPr/>
            </a:lvl1pPr>
            <a:lvl2pPr marL="180975" indent="-180975">
              <a:defRPr/>
            </a:lvl2pPr>
            <a:lvl3pPr marL="536575" indent="-180975">
              <a:defRPr/>
            </a:lvl3pPr>
            <a:lvl4pPr marL="900113" indent="-180975">
              <a:defRPr/>
            </a:lvl4pPr>
            <a:lvl5pPr marL="1255713" indent="-180975">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19298338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1.xml><?xml version="1.0" encoding="utf-8"?>
<p:sldLayout xmlns:a="http://schemas.openxmlformats.org/drawingml/2006/main" xmlns:r="http://schemas.openxmlformats.org/officeDocument/2006/relationships" xmlns:p="http://schemas.openxmlformats.org/presentationml/2006/main" type="obj" preserve="1">
  <p:cSld name="Chart &amp;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C4BB801-6662-1844-20B7-4D1D863950A9}"/>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F47A5134-ED96-C045-CADD-58D08816A0F3}"/>
              </a:ext>
            </a:extLst>
          </p:cNvPr>
          <p:cNvSpPr>
            <a:spLocks noGrp="1"/>
          </p:cNvSpPr>
          <p:nvPr>
            <p:ph idx="1"/>
          </p:nvPr>
        </p:nvSpPr>
        <p:spPr>
          <a:xfrm>
            <a:off x="405432" y="1513393"/>
            <a:ext cx="7534852" cy="4705977"/>
          </a:xfrm>
        </p:spPr>
        <p:txBody>
          <a:bodyPr/>
          <a:lstStyle>
            <a:lvl1pPr marL="0" indent="0">
              <a:buNone/>
              <a:defRPr/>
            </a:lvl1pPr>
            <a:lvl2pPr marL="180975" indent="-180975">
              <a:defRPr/>
            </a:lvl2pPr>
            <a:lvl3pPr marL="536575" indent="-180975">
              <a:defRPr/>
            </a:lvl3pPr>
            <a:lvl4pPr marL="900113" indent="-180975">
              <a:defRPr/>
            </a:lvl4pPr>
            <a:lvl5pPr marL="1255713" indent="-180975">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3FDDBC9F-7037-F739-407F-825877674AD0}"/>
              </a:ext>
            </a:extLst>
          </p:cNvPr>
          <p:cNvSpPr>
            <a:spLocks noGrp="1"/>
          </p:cNvSpPr>
          <p:nvPr>
            <p:ph type="dt" sz="half" idx="10"/>
          </p:nvPr>
        </p:nvSpPr>
        <p:spPr/>
        <p:txBody>
          <a:bodyPr/>
          <a:lstStyle/>
          <a:p>
            <a:fld id="{04CB6680-D6E5-4724-8E21-D45D6C908BB5}" type="datetime1">
              <a:rPr lang="en-GB" smtClean="0"/>
              <a:t>16/10/2026</a:t>
            </a:fld>
            <a:endParaRPr lang="en-GB"/>
          </a:p>
        </p:txBody>
      </p:sp>
      <p:sp>
        <p:nvSpPr>
          <p:cNvPr id="5" name="Footer Placeholder 4">
            <a:extLst>
              <a:ext uri="{FF2B5EF4-FFF2-40B4-BE49-F238E27FC236}">
                <a16:creationId xmlns:a16="http://schemas.microsoft.com/office/drawing/2014/main" id="{6C4191A8-6314-0641-57E0-21946CD24B19}"/>
              </a:ext>
            </a:extLst>
          </p:cNvPr>
          <p:cNvSpPr>
            <a:spLocks noGrp="1"/>
          </p:cNvSpPr>
          <p:nvPr>
            <p:ph type="ftr" sz="quarter" idx="11"/>
          </p:nvPr>
        </p:nvSpPr>
        <p:spPr/>
        <p:txBody>
          <a:bodyPr/>
          <a:lstStyle/>
          <a:p>
            <a:r>
              <a:rPr lang="en-GB"/>
              <a:t>Private &amp; Confidential</a:t>
            </a:r>
          </a:p>
        </p:txBody>
      </p:sp>
      <p:sp>
        <p:nvSpPr>
          <p:cNvPr id="6" name="Slide Number Placeholder 5">
            <a:extLst>
              <a:ext uri="{FF2B5EF4-FFF2-40B4-BE49-F238E27FC236}">
                <a16:creationId xmlns:a16="http://schemas.microsoft.com/office/drawing/2014/main" id="{701D7BA1-0371-011F-0E24-22CFE416F4A5}"/>
              </a:ext>
            </a:extLst>
          </p:cNvPr>
          <p:cNvSpPr>
            <a:spLocks noGrp="1"/>
          </p:cNvSpPr>
          <p:nvPr>
            <p:ph type="sldNum" sz="quarter" idx="12"/>
          </p:nvPr>
        </p:nvSpPr>
        <p:spPr/>
        <p:txBody>
          <a:bodyPr/>
          <a:lstStyle/>
          <a:p>
            <a:fld id="{22D356C2-113D-466F-A9E6-BFB2DEE646A5}" type="slidenum">
              <a:rPr lang="en-GB" smtClean="0"/>
              <a:t>‹#›</a:t>
            </a:fld>
            <a:endParaRPr lang="en-GB"/>
          </a:p>
        </p:txBody>
      </p:sp>
      <p:sp>
        <p:nvSpPr>
          <p:cNvPr id="7" name="Content Placeholder 2">
            <a:extLst>
              <a:ext uri="{FF2B5EF4-FFF2-40B4-BE49-F238E27FC236}">
                <a16:creationId xmlns:a16="http://schemas.microsoft.com/office/drawing/2014/main" id="{53D201C9-8E67-076C-9A38-9BFA6A2B129F}"/>
              </a:ext>
            </a:extLst>
          </p:cNvPr>
          <p:cNvSpPr>
            <a:spLocks noGrp="1"/>
          </p:cNvSpPr>
          <p:nvPr>
            <p:ph idx="13"/>
          </p:nvPr>
        </p:nvSpPr>
        <p:spPr>
          <a:xfrm>
            <a:off x="8345714" y="1513393"/>
            <a:ext cx="3440856" cy="4705977"/>
          </a:xfrm>
        </p:spPr>
        <p:txBody>
          <a:bodyPr/>
          <a:lstStyle>
            <a:lvl1pPr marL="0" indent="0">
              <a:buNone/>
              <a:defRPr/>
            </a:lvl1pPr>
            <a:lvl2pPr marL="180975" indent="-180975">
              <a:defRPr/>
            </a:lvl2pPr>
            <a:lvl3pPr marL="536575" indent="-180975">
              <a:defRPr/>
            </a:lvl3pPr>
            <a:lvl4pPr marL="900113" indent="-180975">
              <a:defRPr/>
            </a:lvl4pPr>
            <a:lvl5pPr marL="1255713" indent="-180975">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41478480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Title and Content v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C4BB801-6662-1844-20B7-4D1D863950A9}"/>
              </a:ext>
            </a:extLst>
          </p:cNvPr>
          <p:cNvSpPr>
            <a:spLocks noGrp="1"/>
          </p:cNvSpPr>
          <p:nvPr>
            <p:ph type="title"/>
          </p:nvPr>
        </p:nvSpPr>
        <p:spPr/>
        <p:txBody>
          <a:bodyPr/>
          <a:lstStyle/>
          <a:p>
            <a:r>
              <a:rPr lang="en-US"/>
              <a:t>Click to edit Master title style</a:t>
            </a:r>
            <a:endParaRPr lang="en-GB"/>
          </a:p>
        </p:txBody>
      </p:sp>
      <p:sp>
        <p:nvSpPr>
          <p:cNvPr id="4" name="Date Placeholder 3">
            <a:extLst>
              <a:ext uri="{FF2B5EF4-FFF2-40B4-BE49-F238E27FC236}">
                <a16:creationId xmlns:a16="http://schemas.microsoft.com/office/drawing/2014/main" id="{3FDDBC9F-7037-F739-407F-825877674AD0}"/>
              </a:ext>
            </a:extLst>
          </p:cNvPr>
          <p:cNvSpPr>
            <a:spLocks noGrp="1"/>
          </p:cNvSpPr>
          <p:nvPr>
            <p:ph type="dt" sz="half" idx="10"/>
          </p:nvPr>
        </p:nvSpPr>
        <p:spPr/>
        <p:txBody>
          <a:bodyPr/>
          <a:lstStyle/>
          <a:p>
            <a:fld id="{FEACBED3-CCAE-4AED-A4C1-3871B8DD8396}" type="datetime1">
              <a:rPr lang="en-GB" smtClean="0"/>
              <a:t>16/10/2026</a:t>
            </a:fld>
            <a:endParaRPr lang="en-GB"/>
          </a:p>
        </p:txBody>
      </p:sp>
      <p:sp>
        <p:nvSpPr>
          <p:cNvPr id="5" name="Footer Placeholder 4">
            <a:extLst>
              <a:ext uri="{FF2B5EF4-FFF2-40B4-BE49-F238E27FC236}">
                <a16:creationId xmlns:a16="http://schemas.microsoft.com/office/drawing/2014/main" id="{6C4191A8-6314-0641-57E0-21946CD24B19}"/>
              </a:ext>
            </a:extLst>
          </p:cNvPr>
          <p:cNvSpPr>
            <a:spLocks noGrp="1"/>
          </p:cNvSpPr>
          <p:nvPr>
            <p:ph type="ftr" sz="quarter" idx="11"/>
          </p:nvPr>
        </p:nvSpPr>
        <p:spPr/>
        <p:txBody>
          <a:bodyPr/>
          <a:lstStyle/>
          <a:p>
            <a:r>
              <a:rPr lang="en-GB"/>
              <a:t>Private &amp; Confidential</a:t>
            </a:r>
          </a:p>
        </p:txBody>
      </p:sp>
      <p:sp>
        <p:nvSpPr>
          <p:cNvPr id="6" name="Slide Number Placeholder 5">
            <a:extLst>
              <a:ext uri="{FF2B5EF4-FFF2-40B4-BE49-F238E27FC236}">
                <a16:creationId xmlns:a16="http://schemas.microsoft.com/office/drawing/2014/main" id="{701D7BA1-0371-011F-0E24-22CFE416F4A5}"/>
              </a:ext>
            </a:extLst>
          </p:cNvPr>
          <p:cNvSpPr>
            <a:spLocks noGrp="1"/>
          </p:cNvSpPr>
          <p:nvPr>
            <p:ph type="sldNum" sz="quarter" idx="12"/>
          </p:nvPr>
        </p:nvSpPr>
        <p:spPr/>
        <p:txBody>
          <a:bodyPr/>
          <a:lstStyle/>
          <a:p>
            <a:fld id="{22D356C2-113D-466F-A9E6-BFB2DEE646A5}" type="slidenum">
              <a:rPr lang="en-GB" smtClean="0"/>
              <a:t>‹#›</a:t>
            </a:fld>
            <a:endParaRPr lang="en-GB"/>
          </a:p>
        </p:txBody>
      </p:sp>
      <p:sp>
        <p:nvSpPr>
          <p:cNvPr id="7" name="Content Placeholder 2">
            <a:extLst>
              <a:ext uri="{FF2B5EF4-FFF2-40B4-BE49-F238E27FC236}">
                <a16:creationId xmlns:a16="http://schemas.microsoft.com/office/drawing/2014/main" id="{12976004-F10D-998E-AAE0-E0E9D8D28CAB}"/>
              </a:ext>
            </a:extLst>
          </p:cNvPr>
          <p:cNvSpPr>
            <a:spLocks noGrp="1"/>
          </p:cNvSpPr>
          <p:nvPr>
            <p:ph idx="1"/>
          </p:nvPr>
        </p:nvSpPr>
        <p:spPr>
          <a:xfrm>
            <a:off x="405432" y="1513393"/>
            <a:ext cx="7534852" cy="4705977"/>
          </a:xfrm>
        </p:spPr>
        <p:txBody>
          <a:bodyPr/>
          <a:lstStyle>
            <a:lvl1pPr marL="0" indent="0">
              <a:buNone/>
              <a:defRPr sz="3000">
                <a:solidFill>
                  <a:schemeClr val="tx1"/>
                </a:solidFill>
              </a:defRPr>
            </a:lvl1pPr>
            <a:lvl2pPr marL="0" indent="0">
              <a:buNone/>
              <a:defRPr>
                <a:solidFill>
                  <a:schemeClr val="tx1"/>
                </a:solidFill>
              </a:defRPr>
            </a:lvl2pPr>
            <a:lvl3pPr marL="180975" indent="-180975">
              <a:defRPr>
                <a:solidFill>
                  <a:schemeClr val="tx1"/>
                </a:solidFill>
              </a:defRPr>
            </a:lvl3pPr>
            <a:lvl4pPr marL="536575" indent="-180975">
              <a:defRPr>
                <a:solidFill>
                  <a:schemeClr val="tx1"/>
                </a:solidFill>
              </a:defRPr>
            </a:lvl4pPr>
            <a:lvl5pPr marL="900113" indent="-180975">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2375428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Title and Content on Image">
    <p:bg>
      <p:bgPr>
        <a:solidFill>
          <a:schemeClr val="tx2"/>
        </a:solidFill>
        <a:effectLst/>
      </p:bgPr>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E42FCB4D-1E3A-950C-C502-9D6A40A3E663}"/>
              </a:ext>
            </a:extLst>
          </p:cNvPr>
          <p:cNvPicPr>
            <a:picLocks noChangeAspect="1"/>
          </p:cNvPicPr>
          <p:nvPr userDrawn="1"/>
        </p:nvPicPr>
        <p:blipFill>
          <a:blip r:embed="rId2">
            <a:extLst>
              <a:ext uri="{BEBA8EAE-BF5A-486C-A8C5-ECC9F3942E4B}">
                <a14:imgProps xmlns:a14="http://schemas.microsoft.com/office/drawing/2010/main">
                  <a14:imgLayer r:embed="rId3">
                    <a14:imgEffect>
                      <a14:brightnessContrast bright="-29000" contrast="5000"/>
                    </a14:imgEffect>
                  </a14:imgLayer>
                </a14:imgProps>
              </a:ext>
              <a:ext uri="{28A0092B-C50C-407E-A947-70E740481C1C}">
                <a14:useLocalDpi xmlns:a14="http://schemas.microsoft.com/office/drawing/2010/main" val="0"/>
              </a:ext>
            </a:extLst>
          </a:blip>
          <a:srcRect t="7695" b="7695"/>
          <a:stretch/>
        </p:blipFill>
        <p:spPr>
          <a:xfrm>
            <a:off x="0" y="1"/>
            <a:ext cx="12215518" cy="6858000"/>
          </a:xfrm>
          <a:prstGeom prst="rect">
            <a:avLst/>
          </a:prstGeom>
        </p:spPr>
      </p:pic>
      <p:sp>
        <p:nvSpPr>
          <p:cNvPr id="7" name="Rectangle 6">
            <a:extLst>
              <a:ext uri="{FF2B5EF4-FFF2-40B4-BE49-F238E27FC236}">
                <a16:creationId xmlns:a16="http://schemas.microsoft.com/office/drawing/2014/main" id="{32DE84A0-1A81-86AD-EC94-A7150F698AA5}"/>
              </a:ext>
            </a:extLst>
          </p:cNvPr>
          <p:cNvSpPr/>
          <p:nvPr userDrawn="1"/>
        </p:nvSpPr>
        <p:spPr>
          <a:xfrm>
            <a:off x="-1" y="0"/>
            <a:ext cx="12192001" cy="6858000"/>
          </a:xfrm>
          <a:prstGeom prst="rect">
            <a:avLst/>
          </a:prstGeom>
          <a:gradFill flip="none" rotWithShape="1">
            <a:gsLst>
              <a:gs pos="0">
                <a:schemeClr val="bg1">
                  <a:alpha val="0"/>
                  <a:lumMod val="95000"/>
                </a:schemeClr>
              </a:gs>
              <a:gs pos="99000">
                <a:schemeClr val="bg2">
                  <a:lumMod val="0"/>
                  <a:alpha val="74970"/>
                </a:scheme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9C4BB801-6662-1844-20B7-4D1D863950A9}"/>
              </a:ext>
            </a:extLst>
          </p:cNvPr>
          <p:cNvSpPr>
            <a:spLocks noGrp="1"/>
          </p:cNvSpPr>
          <p:nvPr>
            <p:ph type="title"/>
          </p:nvPr>
        </p:nvSpPr>
        <p:spPr/>
        <p:txBody>
          <a:bodyPr/>
          <a:lstStyle>
            <a:lvl1pPr>
              <a:defRPr>
                <a:solidFill>
                  <a:schemeClr val="bg1"/>
                </a:solidFill>
              </a:defRPr>
            </a:lvl1pPr>
          </a:lstStyle>
          <a:p>
            <a:r>
              <a:rPr lang="en-US"/>
              <a:t>Click to edit Master title style</a:t>
            </a:r>
            <a:endParaRPr lang="en-GB"/>
          </a:p>
        </p:txBody>
      </p:sp>
      <p:sp>
        <p:nvSpPr>
          <p:cNvPr id="4" name="Date Placeholder 3">
            <a:extLst>
              <a:ext uri="{FF2B5EF4-FFF2-40B4-BE49-F238E27FC236}">
                <a16:creationId xmlns:a16="http://schemas.microsoft.com/office/drawing/2014/main" id="{3FDDBC9F-7037-F739-407F-825877674AD0}"/>
              </a:ext>
            </a:extLst>
          </p:cNvPr>
          <p:cNvSpPr>
            <a:spLocks noGrp="1"/>
          </p:cNvSpPr>
          <p:nvPr>
            <p:ph type="dt" sz="half" idx="10"/>
          </p:nvPr>
        </p:nvSpPr>
        <p:spPr/>
        <p:txBody>
          <a:bodyPr/>
          <a:lstStyle>
            <a:lvl1pPr>
              <a:defRPr>
                <a:solidFill>
                  <a:schemeClr val="bg1"/>
                </a:solidFill>
              </a:defRPr>
            </a:lvl1pPr>
          </a:lstStyle>
          <a:p>
            <a:fld id="{B939B0AD-751D-46CA-B7C6-1F9F8472E88C}" type="datetime1">
              <a:rPr lang="en-GB" smtClean="0"/>
              <a:t>16/10/2026</a:t>
            </a:fld>
            <a:endParaRPr lang="en-GB"/>
          </a:p>
        </p:txBody>
      </p:sp>
      <p:sp>
        <p:nvSpPr>
          <p:cNvPr id="5" name="Footer Placeholder 4">
            <a:extLst>
              <a:ext uri="{FF2B5EF4-FFF2-40B4-BE49-F238E27FC236}">
                <a16:creationId xmlns:a16="http://schemas.microsoft.com/office/drawing/2014/main" id="{6C4191A8-6314-0641-57E0-21946CD24B19}"/>
              </a:ext>
            </a:extLst>
          </p:cNvPr>
          <p:cNvSpPr>
            <a:spLocks noGrp="1"/>
          </p:cNvSpPr>
          <p:nvPr>
            <p:ph type="ftr" sz="quarter" idx="11"/>
          </p:nvPr>
        </p:nvSpPr>
        <p:spPr>
          <a:xfrm>
            <a:off x="1244554" y="6291037"/>
            <a:ext cx="6610378" cy="216000"/>
          </a:xfrm>
        </p:spPr>
        <p:txBody>
          <a:bodyPr/>
          <a:lstStyle>
            <a:lvl1pPr>
              <a:defRPr>
                <a:solidFill>
                  <a:schemeClr val="bg1"/>
                </a:solidFill>
              </a:defRPr>
            </a:lvl1pPr>
          </a:lstStyle>
          <a:p>
            <a:r>
              <a:rPr lang="en-GB"/>
              <a:t>Private &amp; Confidential</a:t>
            </a:r>
          </a:p>
        </p:txBody>
      </p:sp>
      <p:sp>
        <p:nvSpPr>
          <p:cNvPr id="6" name="Slide Number Placeholder 5">
            <a:extLst>
              <a:ext uri="{FF2B5EF4-FFF2-40B4-BE49-F238E27FC236}">
                <a16:creationId xmlns:a16="http://schemas.microsoft.com/office/drawing/2014/main" id="{701D7BA1-0371-011F-0E24-22CFE416F4A5}"/>
              </a:ext>
            </a:extLst>
          </p:cNvPr>
          <p:cNvSpPr>
            <a:spLocks noGrp="1"/>
          </p:cNvSpPr>
          <p:nvPr>
            <p:ph type="sldNum" sz="quarter" idx="12"/>
          </p:nvPr>
        </p:nvSpPr>
        <p:spPr/>
        <p:txBody>
          <a:bodyPr/>
          <a:lstStyle>
            <a:lvl1pPr>
              <a:defRPr>
                <a:solidFill>
                  <a:schemeClr val="bg1"/>
                </a:solidFill>
              </a:defRPr>
            </a:lvl1pPr>
          </a:lstStyle>
          <a:p>
            <a:fld id="{22D356C2-113D-466F-A9E6-BFB2DEE646A5}" type="slidenum">
              <a:rPr lang="en-GB" smtClean="0"/>
              <a:pPr/>
              <a:t>‹#›</a:t>
            </a:fld>
            <a:endParaRPr lang="en-GB"/>
          </a:p>
        </p:txBody>
      </p:sp>
      <p:sp>
        <p:nvSpPr>
          <p:cNvPr id="9" name="TextBox 8">
            <a:extLst>
              <a:ext uri="{FF2B5EF4-FFF2-40B4-BE49-F238E27FC236}">
                <a16:creationId xmlns:a16="http://schemas.microsoft.com/office/drawing/2014/main" id="{81D41D04-6DAD-6AB6-F0F6-3A860FF4D39E}"/>
              </a:ext>
            </a:extLst>
          </p:cNvPr>
          <p:cNvSpPr txBox="1"/>
          <p:nvPr userDrawn="1"/>
        </p:nvSpPr>
        <p:spPr>
          <a:xfrm>
            <a:off x="405432" y="6291037"/>
            <a:ext cx="1598400" cy="216000"/>
          </a:xfrm>
          <a:prstGeom prst="rect">
            <a:avLst/>
          </a:prstGeom>
          <a:noFill/>
        </p:spPr>
        <p:txBody>
          <a:bodyPr wrap="square" lIns="0" tIns="0" rIns="0" bIns="0" rtlCol="0" anchor="ctr">
            <a:noAutofit/>
          </a:bodyPr>
          <a:lstStyle/>
          <a:p>
            <a:r>
              <a:rPr lang="en-GB" sz="1000" b="1">
                <a:solidFill>
                  <a:schemeClr val="bg1"/>
                </a:solidFill>
              </a:rPr>
              <a:t>National Gas </a:t>
            </a:r>
            <a:r>
              <a:rPr lang="en-GB" sz="1000" b="0">
                <a:solidFill>
                  <a:schemeClr val="bg1"/>
                </a:solidFill>
              </a:rPr>
              <a:t>|</a:t>
            </a:r>
          </a:p>
        </p:txBody>
      </p:sp>
      <p:sp>
        <p:nvSpPr>
          <p:cNvPr id="10" name="Content Placeholder 2">
            <a:extLst>
              <a:ext uri="{FF2B5EF4-FFF2-40B4-BE49-F238E27FC236}">
                <a16:creationId xmlns:a16="http://schemas.microsoft.com/office/drawing/2014/main" id="{C468EB03-FA4F-65BF-CD87-9F1DC6C0A26D}"/>
              </a:ext>
            </a:extLst>
          </p:cNvPr>
          <p:cNvSpPr>
            <a:spLocks noGrp="1"/>
          </p:cNvSpPr>
          <p:nvPr>
            <p:ph idx="1"/>
          </p:nvPr>
        </p:nvSpPr>
        <p:spPr>
          <a:xfrm>
            <a:off x="405432" y="1513393"/>
            <a:ext cx="7534852" cy="4705977"/>
          </a:xfrm>
        </p:spPr>
        <p:txBody>
          <a:bodyPr/>
          <a:lstStyle>
            <a:lvl1pPr marL="0" indent="0">
              <a:buNone/>
              <a:defRPr sz="3000">
                <a:solidFill>
                  <a:schemeClr val="bg1"/>
                </a:solidFill>
              </a:defRPr>
            </a:lvl1pPr>
            <a:lvl2pPr marL="0" indent="0">
              <a:buNone/>
              <a:defRPr>
                <a:solidFill>
                  <a:schemeClr val="bg1"/>
                </a:solidFill>
              </a:defRPr>
            </a:lvl2pPr>
            <a:lvl3pPr marL="180975" indent="-180975">
              <a:defRPr>
                <a:solidFill>
                  <a:schemeClr val="bg1"/>
                </a:solidFill>
              </a:defRPr>
            </a:lvl3pPr>
            <a:lvl4pPr marL="536575" indent="-180975">
              <a:defRPr>
                <a:solidFill>
                  <a:schemeClr val="bg1"/>
                </a:solidFill>
              </a:defRPr>
            </a:lvl4pPr>
            <a:lvl5pPr marL="900113" indent="-180975">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4072312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4.xml><?xml version="1.0" encoding="utf-8"?>
<p:sldLayout xmlns:a="http://schemas.openxmlformats.org/drawingml/2006/main" xmlns:r="http://schemas.openxmlformats.org/officeDocument/2006/relationships" xmlns:p="http://schemas.openxmlformats.org/presentationml/2006/main" showMasterSp="0" preserve="1" userDrawn="1">
  <p:cSld name="For User Image">
    <p:bg>
      <p:bgPr>
        <a:solidFill>
          <a:schemeClr val="tx2"/>
        </a:solidFill>
        <a:effectLst/>
      </p:bgPr>
    </p:bg>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D6A7181D-44AB-CDDB-5EA3-B3DAB9A202EE}"/>
              </a:ext>
            </a:extLst>
          </p:cNvPr>
          <p:cNvSpPr>
            <a:spLocks noGrp="1"/>
          </p:cNvSpPr>
          <p:nvPr>
            <p:ph type="pic" sz="quarter" idx="13"/>
          </p:nvPr>
        </p:nvSpPr>
        <p:spPr>
          <a:xfrm>
            <a:off x="0" y="0"/>
            <a:ext cx="12192000" cy="6858000"/>
          </a:xfrm>
        </p:spPr>
        <p:txBody>
          <a:bodyPr/>
          <a:lstStyle>
            <a:lvl1pPr>
              <a:defRPr>
                <a:solidFill>
                  <a:schemeClr val="bg1"/>
                </a:solidFill>
              </a:defRPr>
            </a:lvl1pPr>
          </a:lstStyle>
          <a:p>
            <a:r>
              <a:rPr lang="en-US"/>
              <a:t>Click icon to add picture</a:t>
            </a:r>
            <a:endParaRPr lang="en-GB"/>
          </a:p>
        </p:txBody>
      </p:sp>
      <p:sp>
        <p:nvSpPr>
          <p:cNvPr id="2" name="Title 1">
            <a:extLst>
              <a:ext uri="{FF2B5EF4-FFF2-40B4-BE49-F238E27FC236}">
                <a16:creationId xmlns:a16="http://schemas.microsoft.com/office/drawing/2014/main" id="{9C4BB801-6662-1844-20B7-4D1D863950A9}"/>
              </a:ext>
            </a:extLst>
          </p:cNvPr>
          <p:cNvSpPr>
            <a:spLocks noGrp="1"/>
          </p:cNvSpPr>
          <p:nvPr>
            <p:ph type="title"/>
          </p:nvPr>
        </p:nvSpPr>
        <p:spPr/>
        <p:txBody>
          <a:bodyPr/>
          <a:lstStyle>
            <a:lvl1pPr>
              <a:defRPr>
                <a:solidFill>
                  <a:schemeClr val="bg1"/>
                </a:solidFill>
              </a:defRPr>
            </a:lvl1pPr>
          </a:lstStyle>
          <a:p>
            <a:r>
              <a:rPr lang="en-US"/>
              <a:t>Click to edit Master title style</a:t>
            </a:r>
            <a:endParaRPr lang="en-GB"/>
          </a:p>
        </p:txBody>
      </p:sp>
      <p:sp>
        <p:nvSpPr>
          <p:cNvPr id="4" name="Date Placeholder 3">
            <a:extLst>
              <a:ext uri="{FF2B5EF4-FFF2-40B4-BE49-F238E27FC236}">
                <a16:creationId xmlns:a16="http://schemas.microsoft.com/office/drawing/2014/main" id="{3FDDBC9F-7037-F739-407F-825877674AD0}"/>
              </a:ext>
            </a:extLst>
          </p:cNvPr>
          <p:cNvSpPr>
            <a:spLocks noGrp="1"/>
          </p:cNvSpPr>
          <p:nvPr>
            <p:ph type="dt" sz="half" idx="10"/>
          </p:nvPr>
        </p:nvSpPr>
        <p:spPr/>
        <p:txBody>
          <a:bodyPr/>
          <a:lstStyle>
            <a:lvl1pPr>
              <a:defRPr>
                <a:solidFill>
                  <a:schemeClr val="bg1"/>
                </a:solidFill>
              </a:defRPr>
            </a:lvl1pPr>
          </a:lstStyle>
          <a:p>
            <a:fld id="{08AE7B4B-5BB6-48E4-9420-8FE23D2C98C0}" type="datetime1">
              <a:rPr lang="en-GB" smtClean="0"/>
              <a:t>16/10/2026</a:t>
            </a:fld>
            <a:endParaRPr lang="en-GB"/>
          </a:p>
        </p:txBody>
      </p:sp>
      <p:sp>
        <p:nvSpPr>
          <p:cNvPr id="5" name="Footer Placeholder 4">
            <a:extLst>
              <a:ext uri="{FF2B5EF4-FFF2-40B4-BE49-F238E27FC236}">
                <a16:creationId xmlns:a16="http://schemas.microsoft.com/office/drawing/2014/main" id="{6C4191A8-6314-0641-57E0-21946CD24B19}"/>
              </a:ext>
            </a:extLst>
          </p:cNvPr>
          <p:cNvSpPr>
            <a:spLocks noGrp="1"/>
          </p:cNvSpPr>
          <p:nvPr>
            <p:ph type="ftr" sz="quarter" idx="11"/>
          </p:nvPr>
        </p:nvSpPr>
        <p:spPr>
          <a:xfrm>
            <a:off x="1253616" y="6291037"/>
            <a:ext cx="6610378" cy="216000"/>
          </a:xfrm>
        </p:spPr>
        <p:txBody>
          <a:bodyPr/>
          <a:lstStyle>
            <a:lvl1pPr>
              <a:defRPr>
                <a:solidFill>
                  <a:schemeClr val="bg1"/>
                </a:solidFill>
              </a:defRPr>
            </a:lvl1pPr>
          </a:lstStyle>
          <a:p>
            <a:r>
              <a:rPr lang="en-GB"/>
              <a:t>Private &amp; Confidential</a:t>
            </a:r>
          </a:p>
        </p:txBody>
      </p:sp>
      <p:sp>
        <p:nvSpPr>
          <p:cNvPr id="6" name="Slide Number Placeholder 5">
            <a:extLst>
              <a:ext uri="{FF2B5EF4-FFF2-40B4-BE49-F238E27FC236}">
                <a16:creationId xmlns:a16="http://schemas.microsoft.com/office/drawing/2014/main" id="{701D7BA1-0371-011F-0E24-22CFE416F4A5}"/>
              </a:ext>
            </a:extLst>
          </p:cNvPr>
          <p:cNvSpPr>
            <a:spLocks noGrp="1"/>
          </p:cNvSpPr>
          <p:nvPr>
            <p:ph type="sldNum" sz="quarter" idx="12"/>
          </p:nvPr>
        </p:nvSpPr>
        <p:spPr/>
        <p:txBody>
          <a:bodyPr/>
          <a:lstStyle>
            <a:lvl1pPr>
              <a:defRPr>
                <a:solidFill>
                  <a:schemeClr val="bg1"/>
                </a:solidFill>
              </a:defRPr>
            </a:lvl1pPr>
          </a:lstStyle>
          <a:p>
            <a:fld id="{22D356C2-113D-466F-A9E6-BFB2DEE646A5}" type="slidenum">
              <a:rPr lang="en-GB" smtClean="0"/>
              <a:pPr/>
              <a:t>‹#›</a:t>
            </a:fld>
            <a:endParaRPr lang="en-GB"/>
          </a:p>
        </p:txBody>
      </p:sp>
      <p:sp>
        <p:nvSpPr>
          <p:cNvPr id="9" name="TextBox 8">
            <a:extLst>
              <a:ext uri="{FF2B5EF4-FFF2-40B4-BE49-F238E27FC236}">
                <a16:creationId xmlns:a16="http://schemas.microsoft.com/office/drawing/2014/main" id="{81D41D04-6DAD-6AB6-F0F6-3A860FF4D39E}"/>
              </a:ext>
            </a:extLst>
          </p:cNvPr>
          <p:cNvSpPr txBox="1"/>
          <p:nvPr userDrawn="1"/>
        </p:nvSpPr>
        <p:spPr>
          <a:xfrm>
            <a:off x="405432" y="6291037"/>
            <a:ext cx="1598400" cy="216000"/>
          </a:xfrm>
          <a:prstGeom prst="rect">
            <a:avLst/>
          </a:prstGeom>
          <a:noFill/>
        </p:spPr>
        <p:txBody>
          <a:bodyPr wrap="square" lIns="0" tIns="0" rIns="0" bIns="0" rtlCol="0" anchor="ctr">
            <a:noAutofit/>
          </a:bodyPr>
          <a:lstStyle/>
          <a:p>
            <a:r>
              <a:rPr lang="en-GB" sz="1000" b="1">
                <a:solidFill>
                  <a:schemeClr val="bg1"/>
                </a:solidFill>
              </a:rPr>
              <a:t>National Gas </a:t>
            </a:r>
            <a:r>
              <a:rPr lang="en-GB" sz="1000" b="0">
                <a:solidFill>
                  <a:schemeClr val="bg1"/>
                </a:solidFill>
              </a:rPr>
              <a:t>|</a:t>
            </a:r>
          </a:p>
        </p:txBody>
      </p:sp>
      <p:sp>
        <p:nvSpPr>
          <p:cNvPr id="10" name="Content Placeholder 2">
            <a:extLst>
              <a:ext uri="{FF2B5EF4-FFF2-40B4-BE49-F238E27FC236}">
                <a16:creationId xmlns:a16="http://schemas.microsoft.com/office/drawing/2014/main" id="{C468EB03-FA4F-65BF-CD87-9F1DC6C0A26D}"/>
              </a:ext>
            </a:extLst>
          </p:cNvPr>
          <p:cNvSpPr>
            <a:spLocks noGrp="1"/>
          </p:cNvSpPr>
          <p:nvPr>
            <p:ph idx="1"/>
          </p:nvPr>
        </p:nvSpPr>
        <p:spPr>
          <a:xfrm>
            <a:off x="405432" y="1513393"/>
            <a:ext cx="7534852" cy="4705977"/>
          </a:xfrm>
        </p:spPr>
        <p:txBody>
          <a:bodyPr/>
          <a:lstStyle>
            <a:lvl1pPr marL="0" indent="0">
              <a:buNone/>
              <a:defRPr sz="3000">
                <a:solidFill>
                  <a:schemeClr val="bg1"/>
                </a:solidFill>
              </a:defRPr>
            </a:lvl1pPr>
            <a:lvl2pPr marL="0" indent="0">
              <a:buNone/>
              <a:defRPr>
                <a:solidFill>
                  <a:schemeClr val="bg1"/>
                </a:solidFill>
              </a:defRPr>
            </a:lvl2pPr>
            <a:lvl3pPr marL="180975" indent="-180975">
              <a:defRPr>
                <a:solidFill>
                  <a:schemeClr val="bg1"/>
                </a:solidFill>
              </a:defRPr>
            </a:lvl3pPr>
            <a:lvl4pPr marL="536575" indent="-180975">
              <a:defRPr>
                <a:solidFill>
                  <a:schemeClr val="bg1"/>
                </a:solidFill>
              </a:defRPr>
            </a:lvl4pPr>
            <a:lvl5pPr marL="900113" indent="-180975">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4240987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5.xml><?xml version="1.0" encoding="utf-8"?>
<p:sldLayout xmlns:a="http://schemas.openxmlformats.org/drawingml/2006/main" xmlns:r="http://schemas.openxmlformats.org/officeDocument/2006/relationships" xmlns:p="http://schemas.openxmlformats.org/presentationml/2006/main" showMasterSp="0" type="secHead" preserve="1">
  <p:cSld name="Section Header v1">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5A8106-B3BF-E21C-26DA-70F7DB11182C}"/>
              </a:ext>
            </a:extLst>
          </p:cNvPr>
          <p:cNvSpPr>
            <a:spLocks noGrp="1"/>
          </p:cNvSpPr>
          <p:nvPr>
            <p:ph type="title"/>
          </p:nvPr>
        </p:nvSpPr>
        <p:spPr>
          <a:xfrm>
            <a:off x="447223" y="1550080"/>
            <a:ext cx="7332434" cy="3757840"/>
          </a:xfrm>
        </p:spPr>
        <p:txBody>
          <a:bodyPr anchor="t">
            <a:normAutofit/>
          </a:bodyPr>
          <a:lstStyle>
            <a:lvl1pPr>
              <a:defRPr sz="4000"/>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0157E7EE-E05A-70B8-5614-90122E1DC3DB}"/>
              </a:ext>
            </a:extLst>
          </p:cNvPr>
          <p:cNvSpPr>
            <a:spLocks noGrp="1"/>
          </p:cNvSpPr>
          <p:nvPr>
            <p:ph type="body" idx="1"/>
          </p:nvPr>
        </p:nvSpPr>
        <p:spPr>
          <a:xfrm>
            <a:off x="447223" y="2249717"/>
            <a:ext cx="7332434" cy="3058203"/>
          </a:xfrm>
        </p:spPr>
        <p:txBody>
          <a:bodyPr>
            <a:normAutofit/>
          </a:bodyPr>
          <a:lstStyle>
            <a:lvl1pPr marL="0" indent="0">
              <a:buNone/>
              <a:defRPr sz="2000" b="1">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pic>
        <p:nvPicPr>
          <p:cNvPr id="10" name="Graphic 9">
            <a:extLst>
              <a:ext uri="{FF2B5EF4-FFF2-40B4-BE49-F238E27FC236}">
                <a16:creationId xmlns:a16="http://schemas.microsoft.com/office/drawing/2014/main" id="{51A47BC1-EFFA-689B-8949-DC68CD4C655C}"/>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7829550" y="0"/>
            <a:ext cx="4362450" cy="6858000"/>
          </a:xfrm>
          <a:prstGeom prst="rect">
            <a:avLst/>
          </a:prstGeom>
        </p:spPr>
      </p:pic>
      <p:sp>
        <p:nvSpPr>
          <p:cNvPr id="4" name="Slide Number Placeholder 5">
            <a:extLst>
              <a:ext uri="{FF2B5EF4-FFF2-40B4-BE49-F238E27FC236}">
                <a16:creationId xmlns:a16="http://schemas.microsoft.com/office/drawing/2014/main" id="{1A4904CB-670B-A7B0-43FB-10F9277CC1D1}"/>
              </a:ext>
            </a:extLst>
          </p:cNvPr>
          <p:cNvSpPr>
            <a:spLocks noGrp="1"/>
          </p:cNvSpPr>
          <p:nvPr>
            <p:ph type="sldNum" sz="quarter" idx="12"/>
          </p:nvPr>
        </p:nvSpPr>
        <p:spPr>
          <a:xfrm>
            <a:off x="11356460" y="6291037"/>
            <a:ext cx="432768" cy="216000"/>
          </a:xfrm>
        </p:spPr>
        <p:txBody>
          <a:bodyPr/>
          <a:lstStyle>
            <a:lvl1pPr>
              <a:defRPr>
                <a:solidFill>
                  <a:schemeClr val="bg1"/>
                </a:solidFill>
              </a:defRPr>
            </a:lvl1pPr>
          </a:lstStyle>
          <a:p>
            <a:fld id="{22D356C2-113D-466F-A9E6-BFB2DEE646A5}" type="slidenum">
              <a:rPr lang="en-GB" smtClean="0"/>
              <a:pPr/>
              <a:t>‹#›</a:t>
            </a:fld>
            <a:endParaRPr lang="en-GB"/>
          </a:p>
        </p:txBody>
      </p:sp>
      <p:pic>
        <p:nvPicPr>
          <p:cNvPr id="7" name="Graphic 8">
            <a:extLst>
              <a:ext uri="{FF2B5EF4-FFF2-40B4-BE49-F238E27FC236}">
                <a16:creationId xmlns:a16="http://schemas.microsoft.com/office/drawing/2014/main" id="{1899BD87-D8AC-A61C-DBF7-3DFC8FDC7FEC}"/>
              </a:ext>
            </a:extLst>
          </p:cNvPr>
          <p:cNvPicPr>
            <a:picLocks noChangeAspect="1"/>
          </p:cNvPicPr>
          <p:nvPr userDrawn="1"/>
        </p:nvPicPr>
        <p:blipFill>
          <a:blip r:embed="rId3">
            <a:extLst>
              <a:ext uri="{28A0092B-C50C-407E-A947-70E740481C1C}">
                <a14:useLocalDpi xmlns:a14="http://schemas.microsoft.com/office/drawing/2010/main" val="0"/>
              </a:ext>
            </a:extLst>
          </a:blip>
          <a:srcRect/>
          <a:stretch/>
        </p:blipFill>
        <p:spPr>
          <a:xfrm>
            <a:off x="447223" y="5755539"/>
            <a:ext cx="1788393" cy="654840"/>
          </a:xfrm>
          <a:prstGeom prst="rect">
            <a:avLst/>
          </a:prstGeom>
        </p:spPr>
      </p:pic>
    </p:spTree>
    <p:extLst>
      <p:ext uri="{BB962C8B-B14F-4D97-AF65-F5344CB8AC3E}">
        <p14:creationId xmlns:p14="http://schemas.microsoft.com/office/powerpoint/2010/main" val="8378159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6.xml><?xml version="1.0" encoding="utf-8"?>
<p:sldLayout xmlns:a="http://schemas.openxmlformats.org/drawingml/2006/main" xmlns:r="http://schemas.openxmlformats.org/officeDocument/2006/relationships" xmlns:p="http://schemas.openxmlformats.org/presentationml/2006/main" type="secHead" preserve="1">
  <p:cSld name="Section Header v2">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E020796-E03A-2562-E06F-F215B94C59A4}"/>
              </a:ext>
            </a:extLst>
          </p:cNvPr>
          <p:cNvSpPr/>
          <p:nvPr userDrawn="1"/>
        </p:nvSpPr>
        <p:spPr>
          <a:xfrm>
            <a:off x="0" y="0"/>
            <a:ext cx="12191999" cy="6857999"/>
          </a:xfrm>
          <a:prstGeom prst="rect">
            <a:avLst/>
          </a:prstGeom>
          <a:gradFill>
            <a:gsLst>
              <a:gs pos="0">
                <a:srgbClr val="007C33"/>
              </a:gs>
              <a:gs pos="62000">
                <a:srgbClr val="3E9F19"/>
              </a:gs>
              <a:gs pos="40000">
                <a:srgbClr val="239025"/>
              </a:gs>
              <a:gs pos="83000">
                <a:srgbClr val="69B908"/>
              </a:gs>
              <a:gs pos="100000">
                <a:srgbClr val="7BC3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Picture 5" descr="A black and white logo&#10;&#10;Description automatically generated with medium confidence">
            <a:extLst>
              <a:ext uri="{FF2B5EF4-FFF2-40B4-BE49-F238E27FC236}">
                <a16:creationId xmlns:a16="http://schemas.microsoft.com/office/drawing/2014/main" id="{773B322B-8AAB-C0EA-EB5C-491B2BA82B01}"/>
              </a:ext>
            </a:extLst>
          </p:cNvPr>
          <p:cNvPicPr>
            <a:picLocks noChangeAspect="1"/>
          </p:cNvPicPr>
          <p:nvPr userDrawn="1"/>
        </p:nvPicPr>
        <p:blipFill rotWithShape="1">
          <a:blip r:embed="rId2">
            <a:alphaModFix amt="20000"/>
            <a:extLst>
              <a:ext uri="{28A0092B-C50C-407E-A947-70E740481C1C}">
                <a14:useLocalDpi xmlns:a14="http://schemas.microsoft.com/office/drawing/2010/main" val="0"/>
              </a:ext>
            </a:extLst>
          </a:blip>
          <a:srcRect r="12664" b="17204"/>
          <a:stretch/>
        </p:blipFill>
        <p:spPr>
          <a:xfrm>
            <a:off x="8075419" y="59431"/>
            <a:ext cx="4116580" cy="6798569"/>
          </a:xfrm>
          <a:prstGeom prst="rect">
            <a:avLst/>
          </a:prstGeom>
        </p:spPr>
      </p:pic>
      <p:sp>
        <p:nvSpPr>
          <p:cNvPr id="2" name="Title 1">
            <a:extLst>
              <a:ext uri="{FF2B5EF4-FFF2-40B4-BE49-F238E27FC236}">
                <a16:creationId xmlns:a16="http://schemas.microsoft.com/office/drawing/2014/main" id="{FE5A8106-B3BF-E21C-26DA-70F7DB11182C}"/>
              </a:ext>
            </a:extLst>
          </p:cNvPr>
          <p:cNvSpPr>
            <a:spLocks noGrp="1"/>
          </p:cNvSpPr>
          <p:nvPr>
            <p:ph type="title"/>
          </p:nvPr>
        </p:nvSpPr>
        <p:spPr>
          <a:xfrm>
            <a:off x="447223" y="1550080"/>
            <a:ext cx="7332434" cy="3757840"/>
          </a:xfrm>
        </p:spPr>
        <p:txBody>
          <a:bodyPr anchor="t">
            <a:normAutofit/>
          </a:bodyPr>
          <a:lstStyle>
            <a:lvl1pPr>
              <a:defRPr sz="4000">
                <a:solidFill>
                  <a:schemeClr val="bg1"/>
                </a:solidFill>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0157E7EE-E05A-70B8-5614-90122E1DC3DB}"/>
              </a:ext>
            </a:extLst>
          </p:cNvPr>
          <p:cNvSpPr>
            <a:spLocks noGrp="1"/>
          </p:cNvSpPr>
          <p:nvPr>
            <p:ph type="body" idx="1"/>
          </p:nvPr>
        </p:nvSpPr>
        <p:spPr>
          <a:xfrm>
            <a:off x="447223" y="2249717"/>
            <a:ext cx="7332434" cy="3058203"/>
          </a:xfrm>
        </p:spPr>
        <p:txBody>
          <a:bodyPr>
            <a:normAutofit/>
          </a:bodyPr>
          <a:lstStyle>
            <a:lvl1pPr marL="0" indent="0">
              <a:buNone/>
              <a:defRPr sz="2000" b="1">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Slide Number Placeholder 5">
            <a:extLst>
              <a:ext uri="{FF2B5EF4-FFF2-40B4-BE49-F238E27FC236}">
                <a16:creationId xmlns:a16="http://schemas.microsoft.com/office/drawing/2014/main" id="{1E5E0787-B945-28BE-4697-72547CF4BE4C}"/>
              </a:ext>
            </a:extLst>
          </p:cNvPr>
          <p:cNvSpPr>
            <a:spLocks noGrp="1"/>
          </p:cNvSpPr>
          <p:nvPr>
            <p:ph type="sldNum" sz="quarter" idx="12"/>
          </p:nvPr>
        </p:nvSpPr>
        <p:spPr>
          <a:xfrm>
            <a:off x="11356460" y="6291037"/>
            <a:ext cx="432768" cy="216000"/>
          </a:xfrm>
        </p:spPr>
        <p:txBody>
          <a:bodyPr/>
          <a:lstStyle>
            <a:lvl1pPr>
              <a:defRPr>
                <a:solidFill>
                  <a:schemeClr val="bg1"/>
                </a:solidFill>
              </a:defRPr>
            </a:lvl1pPr>
          </a:lstStyle>
          <a:p>
            <a:fld id="{22D356C2-113D-466F-A9E6-BFB2DEE646A5}" type="slidenum">
              <a:rPr lang="en-GB" smtClean="0"/>
              <a:pPr/>
              <a:t>‹#›</a:t>
            </a:fld>
            <a:endParaRPr lang="en-GB"/>
          </a:p>
        </p:txBody>
      </p:sp>
      <p:pic>
        <p:nvPicPr>
          <p:cNvPr id="7" name="Graphic 8">
            <a:extLst>
              <a:ext uri="{FF2B5EF4-FFF2-40B4-BE49-F238E27FC236}">
                <a16:creationId xmlns:a16="http://schemas.microsoft.com/office/drawing/2014/main" id="{F9F9D2B5-AA88-4C14-E176-445B9A55E003}"/>
              </a:ext>
            </a:extLst>
          </p:cNvPr>
          <p:cNvPicPr>
            <a:picLocks noChangeAspect="1"/>
          </p:cNvPicPr>
          <p:nvPr userDrawn="1"/>
        </p:nvPicPr>
        <p:blipFill>
          <a:blip r:embed="rId3">
            <a:extLst>
              <a:ext uri="{28A0092B-C50C-407E-A947-70E740481C1C}">
                <a14:useLocalDpi xmlns:a14="http://schemas.microsoft.com/office/drawing/2010/main" val="0"/>
              </a:ext>
            </a:extLst>
          </a:blip>
          <a:srcRect/>
          <a:stretch/>
        </p:blipFill>
        <p:spPr>
          <a:xfrm>
            <a:off x="447223" y="5755539"/>
            <a:ext cx="1788393" cy="654841"/>
          </a:xfrm>
          <a:prstGeom prst="rect">
            <a:avLst/>
          </a:prstGeom>
        </p:spPr>
      </p:pic>
    </p:spTree>
    <p:extLst>
      <p:ext uri="{BB962C8B-B14F-4D97-AF65-F5344CB8AC3E}">
        <p14:creationId xmlns:p14="http://schemas.microsoft.com/office/powerpoint/2010/main" val="37369065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7.xml><?xml version="1.0" encoding="utf-8"?>
<p:sldLayout xmlns:a="http://schemas.openxmlformats.org/drawingml/2006/main" xmlns:r="http://schemas.openxmlformats.org/officeDocument/2006/relationships" xmlns:p="http://schemas.openxmlformats.org/presentationml/2006/main" type="secHead" preserve="1">
  <p:cSld name="Section Header v3">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830313F5-65BA-890C-9EBD-5CEECDDAC0C1}"/>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0" y="1"/>
            <a:ext cx="12192000" cy="6858000"/>
          </a:xfrm>
          <a:prstGeom prst="rect">
            <a:avLst/>
          </a:prstGeom>
        </p:spPr>
      </p:pic>
      <p:sp>
        <p:nvSpPr>
          <p:cNvPr id="2" name="Title 1">
            <a:extLst>
              <a:ext uri="{FF2B5EF4-FFF2-40B4-BE49-F238E27FC236}">
                <a16:creationId xmlns:a16="http://schemas.microsoft.com/office/drawing/2014/main" id="{FE5A8106-B3BF-E21C-26DA-70F7DB11182C}"/>
              </a:ext>
            </a:extLst>
          </p:cNvPr>
          <p:cNvSpPr>
            <a:spLocks noGrp="1"/>
          </p:cNvSpPr>
          <p:nvPr>
            <p:ph type="title"/>
          </p:nvPr>
        </p:nvSpPr>
        <p:spPr>
          <a:xfrm>
            <a:off x="447223" y="1550080"/>
            <a:ext cx="7332434" cy="3757840"/>
          </a:xfrm>
        </p:spPr>
        <p:txBody>
          <a:bodyPr anchor="t">
            <a:normAutofit/>
          </a:bodyPr>
          <a:lstStyle>
            <a:lvl1pPr>
              <a:defRPr sz="4000">
                <a:solidFill>
                  <a:schemeClr val="bg1"/>
                </a:solidFill>
              </a:defRPr>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0157E7EE-E05A-70B8-5614-90122E1DC3DB}"/>
              </a:ext>
            </a:extLst>
          </p:cNvPr>
          <p:cNvSpPr>
            <a:spLocks noGrp="1"/>
          </p:cNvSpPr>
          <p:nvPr>
            <p:ph type="body" idx="1"/>
          </p:nvPr>
        </p:nvSpPr>
        <p:spPr>
          <a:xfrm>
            <a:off x="447223" y="2249717"/>
            <a:ext cx="7332434" cy="3058203"/>
          </a:xfrm>
        </p:spPr>
        <p:txBody>
          <a:bodyPr>
            <a:normAutofit/>
          </a:bodyPr>
          <a:lstStyle>
            <a:lvl1pPr marL="0" indent="0">
              <a:buNone/>
              <a:defRPr sz="2000" b="1">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Slide Number Placeholder 5">
            <a:extLst>
              <a:ext uri="{FF2B5EF4-FFF2-40B4-BE49-F238E27FC236}">
                <a16:creationId xmlns:a16="http://schemas.microsoft.com/office/drawing/2014/main" id="{7E640A23-40E0-2EDA-1C3B-2EE978A34980}"/>
              </a:ext>
            </a:extLst>
          </p:cNvPr>
          <p:cNvSpPr>
            <a:spLocks noGrp="1"/>
          </p:cNvSpPr>
          <p:nvPr>
            <p:ph type="sldNum" sz="quarter" idx="12"/>
          </p:nvPr>
        </p:nvSpPr>
        <p:spPr>
          <a:xfrm>
            <a:off x="11356460" y="6291037"/>
            <a:ext cx="432768" cy="216000"/>
          </a:xfrm>
        </p:spPr>
        <p:txBody>
          <a:bodyPr/>
          <a:lstStyle>
            <a:lvl1pPr>
              <a:defRPr>
                <a:solidFill>
                  <a:schemeClr val="tx1"/>
                </a:solidFill>
              </a:defRPr>
            </a:lvl1pPr>
          </a:lstStyle>
          <a:p>
            <a:fld id="{22D356C2-113D-466F-A9E6-BFB2DEE646A5}" type="slidenum">
              <a:rPr lang="en-GB" smtClean="0"/>
              <a:pPr/>
              <a:t>‹#›</a:t>
            </a:fld>
            <a:endParaRPr lang="en-GB"/>
          </a:p>
        </p:txBody>
      </p:sp>
      <p:pic>
        <p:nvPicPr>
          <p:cNvPr id="5" name="Graphic 8">
            <a:extLst>
              <a:ext uri="{FF2B5EF4-FFF2-40B4-BE49-F238E27FC236}">
                <a16:creationId xmlns:a16="http://schemas.microsoft.com/office/drawing/2014/main" id="{E819BB32-30D7-B07E-8340-ADF42C870EB1}"/>
              </a:ext>
            </a:extLst>
          </p:cNvPr>
          <p:cNvPicPr>
            <a:picLocks noChangeAspect="1"/>
          </p:cNvPicPr>
          <p:nvPr userDrawn="1"/>
        </p:nvPicPr>
        <p:blipFill>
          <a:blip r:embed="rId3">
            <a:extLst>
              <a:ext uri="{28A0092B-C50C-407E-A947-70E740481C1C}">
                <a14:useLocalDpi xmlns:a14="http://schemas.microsoft.com/office/drawing/2010/main" val="0"/>
              </a:ext>
            </a:extLst>
          </a:blip>
          <a:srcRect/>
          <a:stretch/>
        </p:blipFill>
        <p:spPr>
          <a:xfrm>
            <a:off x="447223" y="5755539"/>
            <a:ext cx="1788393" cy="654841"/>
          </a:xfrm>
          <a:prstGeom prst="rect">
            <a:avLst/>
          </a:prstGeom>
        </p:spPr>
      </p:pic>
    </p:spTree>
    <p:extLst>
      <p:ext uri="{BB962C8B-B14F-4D97-AF65-F5344CB8AC3E}">
        <p14:creationId xmlns:p14="http://schemas.microsoft.com/office/powerpoint/2010/main" val="37919602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358356-F1C5-2D6C-2D34-46241AB7C528}"/>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4FC3B681-153F-C7FC-B31F-EBCF276E2099}"/>
              </a:ext>
            </a:extLst>
          </p:cNvPr>
          <p:cNvSpPr>
            <a:spLocks noGrp="1"/>
          </p:cNvSpPr>
          <p:nvPr>
            <p:ph type="dt" sz="half" idx="10"/>
          </p:nvPr>
        </p:nvSpPr>
        <p:spPr/>
        <p:txBody>
          <a:bodyPr/>
          <a:lstStyle/>
          <a:p>
            <a:fld id="{E96D76D0-B3C9-4B41-84DD-05943FFA8447}" type="datetime1">
              <a:rPr lang="en-GB" smtClean="0"/>
              <a:t>16/10/2026</a:t>
            </a:fld>
            <a:endParaRPr lang="en-GB"/>
          </a:p>
        </p:txBody>
      </p:sp>
      <p:sp>
        <p:nvSpPr>
          <p:cNvPr id="4" name="Footer Placeholder 3">
            <a:extLst>
              <a:ext uri="{FF2B5EF4-FFF2-40B4-BE49-F238E27FC236}">
                <a16:creationId xmlns:a16="http://schemas.microsoft.com/office/drawing/2014/main" id="{BA1704AE-DF64-C5A2-5D59-1B1F53D7D9A1}"/>
              </a:ext>
            </a:extLst>
          </p:cNvPr>
          <p:cNvSpPr>
            <a:spLocks noGrp="1"/>
          </p:cNvSpPr>
          <p:nvPr>
            <p:ph type="ftr" sz="quarter" idx="11"/>
          </p:nvPr>
        </p:nvSpPr>
        <p:spPr/>
        <p:txBody>
          <a:bodyPr/>
          <a:lstStyle/>
          <a:p>
            <a:r>
              <a:rPr lang="en-GB"/>
              <a:t>Private &amp; Confidential</a:t>
            </a:r>
          </a:p>
        </p:txBody>
      </p:sp>
      <p:sp>
        <p:nvSpPr>
          <p:cNvPr id="5" name="Slide Number Placeholder 4">
            <a:extLst>
              <a:ext uri="{FF2B5EF4-FFF2-40B4-BE49-F238E27FC236}">
                <a16:creationId xmlns:a16="http://schemas.microsoft.com/office/drawing/2014/main" id="{07BC5BE4-5B59-940E-E81B-90E1FE6AF2E9}"/>
              </a:ext>
            </a:extLst>
          </p:cNvPr>
          <p:cNvSpPr>
            <a:spLocks noGrp="1"/>
          </p:cNvSpPr>
          <p:nvPr>
            <p:ph type="sldNum" sz="quarter" idx="12"/>
          </p:nvPr>
        </p:nvSpPr>
        <p:spPr/>
        <p:txBody>
          <a:bodyPr/>
          <a:lstStyle/>
          <a:p>
            <a:fld id="{22D356C2-113D-466F-A9E6-BFB2DEE646A5}" type="slidenum">
              <a:rPr lang="en-GB" smtClean="0"/>
              <a:t>‹#›</a:t>
            </a:fld>
            <a:endParaRPr lang="en-GB"/>
          </a:p>
        </p:txBody>
      </p:sp>
    </p:spTree>
    <p:extLst>
      <p:ext uri="{BB962C8B-B14F-4D97-AF65-F5344CB8AC3E}">
        <p14:creationId xmlns:p14="http://schemas.microsoft.com/office/powerpoint/2010/main" val="18274724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8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EEBBBD33-A4BD-C58B-95A5-D8230BB71C5A}"/>
              </a:ext>
            </a:extLst>
          </p:cNvPr>
          <p:cNvSpPr>
            <a:spLocks noGrp="1"/>
          </p:cNvSpPr>
          <p:nvPr>
            <p:ph type="dt" sz="half" idx="10"/>
          </p:nvPr>
        </p:nvSpPr>
        <p:spPr/>
        <p:txBody>
          <a:bodyPr/>
          <a:lstStyle/>
          <a:p>
            <a:fld id="{969E3594-98B6-44FB-93DF-749C99162D68}" type="datetime1">
              <a:rPr lang="en-GB" smtClean="0"/>
              <a:t>16/10/2026</a:t>
            </a:fld>
            <a:endParaRPr lang="en-GB"/>
          </a:p>
        </p:txBody>
      </p:sp>
      <p:sp>
        <p:nvSpPr>
          <p:cNvPr id="3" name="Footer Placeholder 2">
            <a:extLst>
              <a:ext uri="{FF2B5EF4-FFF2-40B4-BE49-F238E27FC236}">
                <a16:creationId xmlns:a16="http://schemas.microsoft.com/office/drawing/2014/main" id="{9A1342F1-BDE0-5CE4-C4DF-E61DF640CA4E}"/>
              </a:ext>
            </a:extLst>
          </p:cNvPr>
          <p:cNvSpPr>
            <a:spLocks noGrp="1"/>
          </p:cNvSpPr>
          <p:nvPr>
            <p:ph type="ftr" sz="quarter" idx="11"/>
          </p:nvPr>
        </p:nvSpPr>
        <p:spPr/>
        <p:txBody>
          <a:bodyPr/>
          <a:lstStyle/>
          <a:p>
            <a:r>
              <a:rPr lang="en-GB"/>
              <a:t>Private &amp; Confidential</a:t>
            </a:r>
          </a:p>
        </p:txBody>
      </p:sp>
      <p:sp>
        <p:nvSpPr>
          <p:cNvPr id="4" name="Slide Number Placeholder 3">
            <a:extLst>
              <a:ext uri="{FF2B5EF4-FFF2-40B4-BE49-F238E27FC236}">
                <a16:creationId xmlns:a16="http://schemas.microsoft.com/office/drawing/2014/main" id="{306A1CAC-2174-DD29-DF11-D45C64076E09}"/>
              </a:ext>
            </a:extLst>
          </p:cNvPr>
          <p:cNvSpPr>
            <a:spLocks noGrp="1"/>
          </p:cNvSpPr>
          <p:nvPr>
            <p:ph type="sldNum" sz="quarter" idx="12"/>
          </p:nvPr>
        </p:nvSpPr>
        <p:spPr/>
        <p:txBody>
          <a:bodyPr/>
          <a:lstStyle/>
          <a:p>
            <a:fld id="{22D356C2-113D-466F-A9E6-BFB2DEE646A5}" type="slidenum">
              <a:rPr lang="en-GB" smtClean="0"/>
              <a:t>‹#›</a:t>
            </a:fld>
            <a:endParaRPr lang="en-GB"/>
          </a:p>
        </p:txBody>
      </p:sp>
    </p:spTree>
    <p:extLst>
      <p:ext uri="{BB962C8B-B14F-4D97-AF65-F5344CB8AC3E}">
        <p14:creationId xmlns:p14="http://schemas.microsoft.com/office/powerpoint/2010/main" val="25936350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Thankyou">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B75F742-B47A-E516-BDD4-002406A0B6BE}"/>
              </a:ext>
            </a:extLst>
          </p:cNvPr>
          <p:cNvSpPr/>
          <p:nvPr userDrawn="1"/>
        </p:nvSpPr>
        <p:spPr>
          <a:xfrm>
            <a:off x="1" y="0"/>
            <a:ext cx="12192000" cy="6858000"/>
          </a:xfrm>
          <a:prstGeom prst="rect">
            <a:avLst/>
          </a:prstGeom>
          <a:gradFill>
            <a:gsLst>
              <a:gs pos="0">
                <a:srgbClr val="014E9E"/>
              </a:gs>
              <a:gs pos="62000">
                <a:srgbClr val="09B396"/>
              </a:gs>
              <a:gs pos="40000">
                <a:srgbClr val="009BA0"/>
              </a:gs>
              <a:gs pos="83000">
                <a:srgbClr val="17B584"/>
              </a:gs>
              <a:gs pos="100000">
                <a:srgbClr val="7CC4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4" name="Picture 3" descr="A black and white logo&#10;&#10;Description automatically generated with medium confidence">
            <a:extLst>
              <a:ext uri="{FF2B5EF4-FFF2-40B4-BE49-F238E27FC236}">
                <a16:creationId xmlns:a16="http://schemas.microsoft.com/office/drawing/2014/main" id="{266653FC-E860-3679-A817-63B5BFF4668F}"/>
              </a:ext>
            </a:extLst>
          </p:cNvPr>
          <p:cNvPicPr>
            <a:picLocks noChangeAspect="1"/>
          </p:cNvPicPr>
          <p:nvPr userDrawn="1"/>
        </p:nvPicPr>
        <p:blipFill rotWithShape="1">
          <a:blip r:embed="rId2">
            <a:alphaModFix amt="20000"/>
            <a:extLst>
              <a:ext uri="{28A0092B-C50C-407E-A947-70E740481C1C}">
                <a14:useLocalDpi xmlns:a14="http://schemas.microsoft.com/office/drawing/2010/main" val="0"/>
              </a:ext>
            </a:extLst>
          </a:blip>
          <a:srcRect r="12664" b="17204"/>
          <a:stretch/>
        </p:blipFill>
        <p:spPr>
          <a:xfrm>
            <a:off x="8075419" y="59431"/>
            <a:ext cx="4116580" cy="6798569"/>
          </a:xfrm>
          <a:prstGeom prst="rect">
            <a:avLst/>
          </a:prstGeom>
        </p:spPr>
      </p:pic>
      <p:sp>
        <p:nvSpPr>
          <p:cNvPr id="2" name="Title 1">
            <a:extLst>
              <a:ext uri="{FF2B5EF4-FFF2-40B4-BE49-F238E27FC236}">
                <a16:creationId xmlns:a16="http://schemas.microsoft.com/office/drawing/2014/main" id="{FE5A8106-B3BF-E21C-26DA-70F7DB11182C}"/>
              </a:ext>
            </a:extLst>
          </p:cNvPr>
          <p:cNvSpPr>
            <a:spLocks noGrp="1"/>
          </p:cNvSpPr>
          <p:nvPr>
            <p:ph type="title"/>
          </p:nvPr>
        </p:nvSpPr>
        <p:spPr>
          <a:xfrm>
            <a:off x="447223" y="1550080"/>
            <a:ext cx="7332434" cy="3757840"/>
          </a:xfrm>
        </p:spPr>
        <p:txBody>
          <a:bodyPr anchor="t">
            <a:normAutofit/>
          </a:bodyPr>
          <a:lstStyle>
            <a:lvl1pPr>
              <a:defRPr sz="4000">
                <a:solidFill>
                  <a:schemeClr val="bg1"/>
                </a:solidFill>
              </a:defRPr>
            </a:lvl1pPr>
          </a:lstStyle>
          <a:p>
            <a:r>
              <a:rPr lang="en-US"/>
              <a:t>Click to edit Master title style</a:t>
            </a:r>
            <a:endParaRPr lang="en-GB"/>
          </a:p>
        </p:txBody>
      </p:sp>
      <p:pic>
        <p:nvPicPr>
          <p:cNvPr id="9" name="Graphic 8">
            <a:extLst>
              <a:ext uri="{FF2B5EF4-FFF2-40B4-BE49-F238E27FC236}">
                <a16:creationId xmlns:a16="http://schemas.microsoft.com/office/drawing/2014/main" id="{F8F32351-D876-6C84-A7D9-A7FD5CF94307}"/>
              </a:ext>
            </a:extLst>
          </p:cNvPr>
          <p:cNvPicPr>
            <a:picLocks noChangeAspect="1"/>
          </p:cNvPicPr>
          <p:nvPr userDrawn="1"/>
        </p:nvPicPr>
        <p:blipFill>
          <a:blip r:embed="rId3">
            <a:extLst>
              <a:ext uri="{28A0092B-C50C-407E-A947-70E740481C1C}">
                <a14:useLocalDpi xmlns:a14="http://schemas.microsoft.com/office/drawing/2010/main" val="0"/>
              </a:ext>
            </a:extLst>
          </a:blip>
          <a:srcRect/>
          <a:stretch/>
        </p:blipFill>
        <p:spPr>
          <a:xfrm>
            <a:off x="447223" y="5755539"/>
            <a:ext cx="1788393" cy="654841"/>
          </a:xfrm>
          <a:prstGeom prst="rect">
            <a:avLst/>
          </a:prstGeom>
        </p:spPr>
      </p:pic>
    </p:spTree>
    <p:extLst>
      <p:ext uri="{BB962C8B-B14F-4D97-AF65-F5344CB8AC3E}">
        <p14:creationId xmlns:p14="http://schemas.microsoft.com/office/powerpoint/2010/main" val="9309364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1.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B06EE0-C2ED-FB02-9EA7-4BFA979102BC}"/>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ED07AD0D-567B-23F2-F5CA-D62FADC2605B}"/>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46C99FA9-8918-5340-A281-DA4ED62B61E8}"/>
              </a:ext>
            </a:extLst>
          </p:cNvPr>
          <p:cNvSpPr>
            <a:spLocks noGrp="1"/>
          </p:cNvSpPr>
          <p:nvPr>
            <p:ph type="dt" sz="half" idx="10"/>
          </p:nvPr>
        </p:nvSpPr>
        <p:spPr/>
        <p:txBody>
          <a:bodyPr/>
          <a:lstStyle/>
          <a:p>
            <a:fld id="{4361D45D-A59D-44E0-9731-2C5F800FBBEC}" type="datetimeFigureOut">
              <a:rPr lang="en-GB" smtClean="0"/>
              <a:t>16/10/2026</a:t>
            </a:fld>
            <a:endParaRPr lang="en-GB"/>
          </a:p>
        </p:txBody>
      </p:sp>
      <p:sp>
        <p:nvSpPr>
          <p:cNvPr id="5" name="Footer Placeholder 4">
            <a:extLst>
              <a:ext uri="{FF2B5EF4-FFF2-40B4-BE49-F238E27FC236}">
                <a16:creationId xmlns:a16="http://schemas.microsoft.com/office/drawing/2014/main" id="{47FA471A-015D-20D7-F8BA-F9B79F6A56E1}"/>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D042B2F8-CF0C-CFE7-D910-D8BC72D71628}"/>
              </a:ext>
            </a:extLst>
          </p:cNvPr>
          <p:cNvSpPr>
            <a:spLocks noGrp="1"/>
          </p:cNvSpPr>
          <p:nvPr>
            <p:ph type="sldNum" sz="quarter" idx="12"/>
          </p:nvPr>
        </p:nvSpPr>
        <p:spPr/>
        <p:txBody>
          <a:bodyPr/>
          <a:lstStyle/>
          <a:p>
            <a:fld id="{A29BECB0-4203-4636-AC79-5EBC14B8DF0D}" type="slidenum">
              <a:rPr lang="en-GB" smtClean="0"/>
              <a:t>‹#›</a:t>
            </a:fld>
            <a:endParaRPr lang="en-GB"/>
          </a:p>
        </p:txBody>
      </p:sp>
    </p:spTree>
    <p:extLst>
      <p:ext uri="{BB962C8B-B14F-4D97-AF65-F5344CB8AC3E}">
        <p14:creationId xmlns:p14="http://schemas.microsoft.com/office/powerpoint/2010/main" val="2904626644"/>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cSld name="DEFAULT">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02731576"/>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showMasterSp="0" type="title" preserve="1">
  <p:cSld name="Title picture">
    <p:bg>
      <p:bgRef idx="1001">
        <a:schemeClr val="bg1"/>
      </p:bgRef>
    </p:bg>
    <p:spTree>
      <p:nvGrpSpPr>
        <p:cNvPr id="1" name=""/>
        <p:cNvGrpSpPr/>
        <p:nvPr/>
      </p:nvGrpSpPr>
      <p:grpSpPr>
        <a:xfrm>
          <a:off x="0" y="0"/>
          <a:ext cx="0" cy="0"/>
          <a:chOff x="0" y="0"/>
          <a:chExt cx="0" cy="0"/>
        </a:xfrm>
      </p:grpSpPr>
      <p:pic>
        <p:nvPicPr>
          <p:cNvPr id="5" name="Grafik 4">
            <a:extLst>
              <a:ext uri="{FF2B5EF4-FFF2-40B4-BE49-F238E27FC236}">
                <a16:creationId xmlns:a16="http://schemas.microsoft.com/office/drawing/2014/main" id="{D2A84752-F772-48D5-BFB2-7F52EFF81703}"/>
              </a:ext>
            </a:extLst>
          </p:cNvPr>
          <p:cNvPicPr>
            <a:picLocks noChangeAspect="1"/>
          </p:cNvPicPr>
          <p:nvPr userDrawn="1"/>
        </p:nvPicPr>
        <p:blipFill rotWithShape="1">
          <a:blip r:embed="rId2"/>
          <a:srcRect l="1641" t="5042" r="16307" b="12906"/>
          <a:stretch/>
        </p:blipFill>
        <p:spPr>
          <a:xfrm>
            <a:off x="1509758" y="0"/>
            <a:ext cx="10682242" cy="6858000"/>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2" y="1414800"/>
            <a:ext cx="5614988" cy="3114000"/>
          </a:xfrm>
        </p:spPr>
        <p:txBody>
          <a:bodyPr lIns="0" tIns="0" bIns="0" anchor="b"/>
          <a:lstStyle>
            <a:lvl1pPr algn="l">
              <a:defRPr sz="4400">
                <a:solidFill>
                  <a:schemeClr val="tx1"/>
                </a:solidFill>
              </a:defRPr>
            </a:lvl1pPr>
          </a:lstStyle>
          <a:p>
            <a:r>
              <a:rPr lang="en-US"/>
              <a:t>Industrial Applications</a:t>
            </a:r>
            <a:endParaRPr lang="de-DE"/>
          </a:p>
        </p:txBody>
      </p:sp>
      <p:sp>
        <p:nvSpPr>
          <p:cNvPr id="3" name="Subtitle">
            <a:extLst>
              <a:ext uri="{FF2B5EF4-FFF2-40B4-BE49-F238E27FC236}">
                <a16:creationId xmlns:a16="http://schemas.microsoft.com/office/drawing/2014/main" id="{6800291B-8951-48A6-AA08-05DDABDCE8A0}"/>
              </a:ext>
            </a:extLst>
          </p:cNvPr>
          <p:cNvSpPr>
            <a:spLocks noGrp="1"/>
          </p:cNvSpPr>
          <p:nvPr userDrawn="1">
            <p:ph type="subTitle" idx="1" hasCustomPrompt="1"/>
          </p:nvPr>
        </p:nvSpPr>
        <p:spPr>
          <a:xfrm>
            <a:off x="627064" y="4528800"/>
            <a:ext cx="5614986"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20" name="Copyright">
            <a:extLst>
              <a:ext uri="{FF2B5EF4-FFF2-40B4-BE49-F238E27FC236}">
                <a16:creationId xmlns:a16="http://schemas.microsoft.com/office/drawing/2014/main" id="{D9F34F5F-2345-489B-AB7D-E407430D36F8}"/>
              </a:ext>
            </a:extLst>
          </p:cNvPr>
          <p:cNvSpPr txBox="1"/>
          <p:nvPr userDrawn="1"/>
        </p:nvSpPr>
        <p:spPr>
          <a:xfrm>
            <a:off x="6242050" y="6526800"/>
            <a:ext cx="5949950" cy="331200"/>
          </a:xfrm>
          <a:prstGeom prst="rect">
            <a:avLst/>
          </a:prstGeom>
          <a:noFill/>
        </p:spPr>
        <p:txBody>
          <a:bodyPr wrap="square" lIns="626400" tIns="0" rIns="482400" bIns="0" rtlCol="0">
            <a:noAutofit/>
          </a:bodyPr>
          <a:lstStyle/>
          <a:p>
            <a:pPr algn="r"/>
            <a:r>
              <a:rPr lang="en-US" sz="1000" b="0" noProof="0">
                <a:solidFill>
                  <a:schemeClr val="tx1"/>
                </a:solidFill>
              </a:rPr>
              <a:t>Confidential © Siemens Energy, 2021</a:t>
            </a:r>
          </a:p>
        </p:txBody>
      </p:sp>
      <p:sp>
        <p:nvSpPr>
          <p:cNvPr id="9" name="License statement">
            <a:extLst>
              <a:ext uri="{FF2B5EF4-FFF2-40B4-BE49-F238E27FC236}">
                <a16:creationId xmlns:a16="http://schemas.microsoft.com/office/drawing/2014/main" id="{239D0E4B-66A6-4FE5-BA27-541046B3DA99}"/>
              </a:ext>
            </a:extLst>
          </p:cNvPr>
          <p:cNvSpPr txBox="1"/>
          <p:nvPr userDrawn="1"/>
        </p:nvSpPr>
        <p:spPr>
          <a:xfrm>
            <a:off x="627063" y="6526800"/>
            <a:ext cx="5468936"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registered trademark licensed by Siemens AG.</a:t>
            </a:r>
          </a:p>
        </p:txBody>
      </p:sp>
      <p:pic>
        <p:nvPicPr>
          <p:cNvPr id="10" name="Logo">
            <a:extLst>
              <a:ext uri="{FF2B5EF4-FFF2-40B4-BE49-F238E27FC236}">
                <a16:creationId xmlns:a16="http://schemas.microsoft.com/office/drawing/2014/main" id="{BDE6CC66-01ED-4C38-82FB-6CE0F487EF18}"/>
              </a:ext>
            </a:extLst>
          </p:cNvPr>
          <p:cNvPicPr>
            <a:picLocks noChangeAspect="1"/>
          </p:cNvPicPr>
          <p:nvPr userDrawn="1"/>
        </p:nvPicPr>
        <p:blipFill>
          <a:blip r:embed="rId3"/>
          <a:srcRect/>
          <a:stretch/>
        </p:blipFill>
        <p:spPr bwMode="black">
          <a:xfrm>
            <a:off x="10274163" y="468926"/>
            <a:ext cx="1440000" cy="496808"/>
          </a:xfrm>
          <a:prstGeom prst="rect">
            <a:avLst/>
          </a:prstGeom>
        </p:spPr>
      </p:pic>
    </p:spTree>
    <p:extLst>
      <p:ext uri="{BB962C8B-B14F-4D97-AF65-F5344CB8AC3E}">
        <p14:creationId xmlns:p14="http://schemas.microsoft.com/office/powerpoint/2010/main" val="539662514"/>
      </p:ext>
    </p:extLst>
  </p:cSld>
  <p:clrMapOvr>
    <a:overrideClrMapping bg1="dk1" tx1="lt1" bg2="dk2" tx2="lt2" accent1="accent1" accent2="accent2" accent3="accent3" accent4="accent4" accent5="accent5" accent6="accent6" hlink="hlink" folHlink="folHlink"/>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Chapter title color fill">
    <p:spTree>
      <p:nvGrpSpPr>
        <p:cNvPr id="1" name=""/>
        <p:cNvGrpSpPr/>
        <p:nvPr/>
      </p:nvGrpSpPr>
      <p:grpSpPr>
        <a:xfrm>
          <a:off x="0" y="0"/>
          <a:ext cx="0" cy="0"/>
          <a:chOff x="0" y="0"/>
          <a:chExt cx="0" cy="0"/>
        </a:xfrm>
      </p:grpSpPr>
      <p:sp>
        <p:nvSpPr>
          <p:cNvPr id="4" name="Subtitle">
            <a:extLst>
              <a:ext uri="{FF2B5EF4-FFF2-40B4-BE49-F238E27FC236}">
                <a16:creationId xmlns:a16="http://schemas.microsoft.com/office/drawing/2014/main" id="{6800291B-8951-48A6-AA08-05DDABDCE8A0}"/>
              </a:ext>
            </a:extLst>
          </p:cNvPr>
          <p:cNvSpPr>
            <a:spLocks noGrp="1"/>
          </p:cNvSpPr>
          <p:nvPr>
            <p:ph type="subTitle" idx="1" hasCustomPrompt="1"/>
          </p:nvPr>
        </p:nvSpPr>
        <p:spPr>
          <a:xfrm>
            <a:off x="627064" y="4528800"/>
            <a:ext cx="8208000" cy="899252"/>
          </a:xfrm>
        </p:spPr>
        <p:txBody>
          <a:bodyPr lIns="0" tIns="108000" anchor="t">
            <a:noAutofit/>
          </a:bodyPr>
          <a:lstStyle>
            <a:lvl1pPr marL="0" indent="0" algn="l">
              <a:buNone/>
              <a:defRPr sz="1500" b="0">
                <a:solidFill>
                  <a:schemeClr val="accent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7" name="License statement">
            <a:extLst>
              <a:ext uri="{FF2B5EF4-FFF2-40B4-BE49-F238E27FC236}">
                <a16:creationId xmlns:a16="http://schemas.microsoft.com/office/drawing/2014/main" id="{D0DCD031-C87D-4337-8B6F-81915A0662B8}"/>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registered trademark licensed by Siemens AG.</a:t>
            </a:r>
          </a:p>
        </p:txBody>
      </p:sp>
      <p:pic>
        <p:nvPicPr>
          <p:cNvPr id="6" name="Logo">
            <a:extLst>
              <a:ext uri="{FF2B5EF4-FFF2-40B4-BE49-F238E27FC236}">
                <a16:creationId xmlns:a16="http://schemas.microsoft.com/office/drawing/2014/main" id="{4774ED4C-2CE3-4F97-9292-1D483D04ABBC}"/>
              </a:ext>
            </a:extLst>
          </p:cNvPr>
          <p:cNvPicPr>
            <a:picLocks noChangeAspect="1"/>
          </p:cNvPicPr>
          <p:nvPr userDrawn="1"/>
        </p:nvPicPr>
        <p:blipFill>
          <a:blip r:embed="rId2"/>
          <a:srcRect/>
          <a:stretch/>
        </p:blipFill>
        <p:spPr bwMode="black">
          <a:xfrm>
            <a:off x="10274163" y="468926"/>
            <a:ext cx="1439999" cy="496808"/>
          </a:xfrm>
          <a:prstGeom prst="rect">
            <a:avLst/>
          </a:prstGeom>
        </p:spPr>
      </p:pic>
      <p:sp>
        <p:nvSpPr>
          <p:cNvPr id="3" name="Title 2">
            <a:extLst>
              <a:ext uri="{FF2B5EF4-FFF2-40B4-BE49-F238E27FC236}">
                <a16:creationId xmlns:a16="http://schemas.microsoft.com/office/drawing/2014/main" id="{A278D00A-B7C3-4FF7-8FA8-80D91A3E8843}"/>
              </a:ext>
            </a:extLst>
          </p:cNvPr>
          <p:cNvSpPr>
            <a:spLocks noGrp="1"/>
          </p:cNvSpPr>
          <p:nvPr>
            <p:ph type="title"/>
          </p:nvPr>
        </p:nvSpPr>
        <p:spPr/>
        <p:txBody>
          <a:bodyPr/>
          <a:lstStyle/>
          <a:p>
            <a:r>
              <a:rPr lang="en-US"/>
              <a:t>Click to edit Master title style</a:t>
            </a:r>
            <a:endParaRPr lang="en-GB"/>
          </a:p>
        </p:txBody>
      </p:sp>
    </p:spTree>
    <p:extLst>
      <p:ext uri="{BB962C8B-B14F-4D97-AF65-F5344CB8AC3E}">
        <p14:creationId xmlns:p14="http://schemas.microsoft.com/office/powerpoint/2010/main" val="136116666"/>
      </p:ext>
    </p:extLst>
  </p:cSld>
  <p:clrMapOvr>
    <a:overrideClrMapping bg1="lt1" tx1="dk1" bg2="lt2" tx2="dk2" accent1="accent1" accent2="accent2" accent3="accent3" accent4="accent4" accent5="accent5" accent6="accent6" hlink="hlink" folHlink="folHlink"/>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showMasterSp="0" preserve="1" userDrawn="1">
  <p:cSld name="Chapter title color fill 2">
    <p:bg>
      <p:bgRef idx="1001">
        <a:schemeClr val="bg1"/>
      </p:bgRef>
    </p:bg>
    <p:spTree>
      <p:nvGrpSpPr>
        <p:cNvPr id="1" name=""/>
        <p:cNvGrpSpPr/>
        <p:nvPr/>
      </p:nvGrpSpPr>
      <p:grpSpPr>
        <a:xfrm>
          <a:off x="0" y="0"/>
          <a:ext cx="0" cy="0"/>
          <a:chOff x="0" y="0"/>
          <a:chExt cx="0" cy="0"/>
        </a:xfrm>
      </p:grpSpPr>
      <p:pic>
        <p:nvPicPr>
          <p:cNvPr id="13" name="Background">
            <a:extLst>
              <a:ext uri="{FF2B5EF4-FFF2-40B4-BE49-F238E27FC236}">
                <a16:creationId xmlns:a16="http://schemas.microsoft.com/office/drawing/2014/main" id="{5EEEC47E-29AF-4B44-A9C9-06E5C65189D2}"/>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bwMode="invGray">
          <a:xfrm>
            <a:off x="0" y="428"/>
            <a:ext cx="12191999" cy="6857143"/>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3" y="1414800"/>
            <a:ext cx="8207375" cy="3114000"/>
          </a:xfrm>
        </p:spPr>
        <p:txBody>
          <a:bodyPr lIns="0" tIns="0" bIns="0" anchor="b"/>
          <a:lstStyle>
            <a:lvl1pPr algn="l">
              <a:defRPr sz="4400">
                <a:solidFill>
                  <a:schemeClr val="tx1"/>
                </a:solidFill>
              </a:defRPr>
            </a:lvl1pPr>
          </a:lstStyle>
          <a:p>
            <a:r>
              <a:rPr lang="en-US" noProof="0"/>
              <a:t>Chapter divider</a:t>
            </a:r>
          </a:p>
        </p:txBody>
      </p:sp>
      <p:sp>
        <p:nvSpPr>
          <p:cNvPr id="8" name="Subtitle">
            <a:extLst>
              <a:ext uri="{FF2B5EF4-FFF2-40B4-BE49-F238E27FC236}">
                <a16:creationId xmlns:a16="http://schemas.microsoft.com/office/drawing/2014/main" id="{6800291B-8951-48A6-AA08-05DDABDCE8A0}"/>
              </a:ext>
            </a:extLst>
          </p:cNvPr>
          <p:cNvSpPr>
            <a:spLocks noGrp="1"/>
          </p:cNvSpPr>
          <p:nvPr>
            <p:ph type="subTitle" idx="1" hasCustomPrompt="1"/>
          </p:nvPr>
        </p:nvSpPr>
        <p:spPr>
          <a:xfrm>
            <a:off x="627064" y="4528800"/>
            <a:ext cx="8208000"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21" name="Author | Department">
            <a:extLst>
              <a:ext uri="{FF2B5EF4-FFF2-40B4-BE49-F238E27FC236}">
                <a16:creationId xmlns:a16="http://schemas.microsoft.com/office/drawing/2014/main" id="{D68DCDC5-4F2B-44B6-8F0F-820176DFF1B3}"/>
              </a:ext>
            </a:extLst>
          </p:cNvPr>
          <p:cNvSpPr txBox="1"/>
          <p:nvPr userDrawn="1"/>
        </p:nvSpPr>
        <p:spPr>
          <a:xfrm>
            <a:off x="6242050" y="6166800"/>
            <a:ext cx="5949950" cy="360000"/>
          </a:xfrm>
          <a:prstGeom prst="rect">
            <a:avLst/>
          </a:prstGeom>
          <a:noFill/>
        </p:spPr>
        <p:txBody>
          <a:bodyPr wrap="square" lIns="0" tIns="0" rIns="835200" bIns="36000" rtlCol="0" anchor="b">
            <a:noAutofit/>
          </a:bodyPr>
          <a:lstStyle/>
          <a:p>
            <a:pPr algn="r"/>
            <a:r>
              <a:rPr lang="en-US" sz="1000" b="0" noProof="0">
                <a:solidFill>
                  <a:schemeClr val="tx1"/>
                </a:solidFill>
              </a:rPr>
              <a:t>Author | Department</a:t>
            </a:r>
          </a:p>
        </p:txBody>
      </p:sp>
      <p:sp>
        <p:nvSpPr>
          <p:cNvPr id="22" name="Copyright">
            <a:extLst>
              <a:ext uri="{FF2B5EF4-FFF2-40B4-BE49-F238E27FC236}">
                <a16:creationId xmlns:a16="http://schemas.microsoft.com/office/drawing/2014/main" id="{7F37D979-5873-43CB-B2A0-7F29413E1A8E}"/>
              </a:ext>
            </a:extLst>
          </p:cNvPr>
          <p:cNvSpPr txBox="1"/>
          <p:nvPr userDrawn="1"/>
        </p:nvSpPr>
        <p:spPr>
          <a:xfrm>
            <a:off x="6242050" y="6526800"/>
            <a:ext cx="5949950" cy="331200"/>
          </a:xfrm>
          <a:prstGeom prst="rect">
            <a:avLst/>
          </a:prstGeom>
          <a:noFill/>
        </p:spPr>
        <p:txBody>
          <a:bodyPr wrap="square" lIns="626400" tIns="0" rIns="482400" bIns="0" rtlCol="0" anchor="t">
            <a:noAutofit/>
          </a:bodyPr>
          <a:lstStyle/>
          <a:p>
            <a:pPr algn="r"/>
            <a:r>
              <a:rPr lang="en-US" sz="1000" b="0" noProof="0">
                <a:solidFill>
                  <a:schemeClr val="tx1"/>
                </a:solidFill>
              </a:rPr>
              <a:t>Confidential © Siemens Energy, 2020</a:t>
            </a:r>
          </a:p>
        </p:txBody>
      </p:sp>
      <p:sp>
        <p:nvSpPr>
          <p:cNvPr id="23" name="Page">
            <a:extLst>
              <a:ext uri="{FF2B5EF4-FFF2-40B4-BE49-F238E27FC236}">
                <a16:creationId xmlns:a16="http://schemas.microsoft.com/office/drawing/2014/main" id="{03A6209B-0B23-4B14-8B9F-CD213A6E0968}"/>
              </a:ext>
            </a:extLst>
          </p:cNvPr>
          <p:cNvSpPr txBox="1"/>
          <p:nvPr userDrawn="1"/>
        </p:nvSpPr>
        <p:spPr>
          <a:xfrm>
            <a:off x="11364000" y="6166800"/>
            <a:ext cx="828000" cy="360000"/>
          </a:xfrm>
          <a:prstGeom prst="rect">
            <a:avLst/>
          </a:prstGeom>
          <a:noFill/>
        </p:spPr>
        <p:txBody>
          <a:bodyPr wrap="square" lIns="0" tIns="0" rIns="482400" bIns="36000" rtlCol="0" anchor="b">
            <a:noAutofit/>
          </a:bodyPr>
          <a:lstStyle/>
          <a:p>
            <a:pPr algn="r"/>
            <a:fld id="{6F7EFBA6-8CEB-40F4-B709-F27F7004ACFC}" type="slidenum">
              <a:rPr lang="en-US" sz="1000" b="1" noProof="0" smtClean="0">
                <a:solidFill>
                  <a:schemeClr val="tx1"/>
                </a:solidFill>
              </a:rPr>
              <a:t>‹#›</a:t>
            </a:fld>
            <a:endParaRPr lang="en-US" sz="1000" b="1" noProof="0">
              <a:solidFill>
                <a:schemeClr val="tx1"/>
              </a:solidFill>
            </a:endParaRPr>
          </a:p>
        </p:txBody>
      </p:sp>
      <p:sp>
        <p:nvSpPr>
          <p:cNvPr id="14" name="Date">
            <a:extLst>
              <a:ext uri="{FF2B5EF4-FFF2-40B4-BE49-F238E27FC236}">
                <a16:creationId xmlns:a16="http://schemas.microsoft.com/office/drawing/2014/main" id="{135B676A-1967-447F-9CAE-69D52FC83DD5}"/>
              </a:ext>
            </a:extLst>
          </p:cNvPr>
          <p:cNvSpPr txBox="1"/>
          <p:nvPr userDrawn="1"/>
        </p:nvSpPr>
        <p:spPr>
          <a:xfrm>
            <a:off x="-1" y="6526800"/>
            <a:ext cx="1692000" cy="331200"/>
          </a:xfrm>
          <a:prstGeom prst="rect">
            <a:avLst/>
          </a:prstGeom>
          <a:noFill/>
        </p:spPr>
        <p:txBody>
          <a:bodyPr wrap="square" lIns="626400" tIns="0" rIns="0" bIns="0" rtlCol="0" anchor="t">
            <a:noAutofit/>
          </a:bodyPr>
          <a:lstStyle/>
          <a:p>
            <a:pPr algn="l"/>
            <a:r>
              <a:rPr lang="en-US" sz="1000" b="0" noProof="0">
                <a:solidFill>
                  <a:schemeClr val="tx1"/>
                </a:solidFill>
              </a:rPr>
              <a:t>YYYY-MM-DD</a:t>
            </a:r>
          </a:p>
        </p:txBody>
      </p:sp>
      <p:sp>
        <p:nvSpPr>
          <p:cNvPr id="15" name="License statement">
            <a:extLst>
              <a:ext uri="{FF2B5EF4-FFF2-40B4-BE49-F238E27FC236}">
                <a16:creationId xmlns:a16="http://schemas.microsoft.com/office/drawing/2014/main" id="{9FD4DA83-51C4-4A4B-A278-BEF26AF8F17F}"/>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registered trademark licensed by Siemens AG.</a:t>
            </a:r>
          </a:p>
        </p:txBody>
      </p:sp>
      <p:pic>
        <p:nvPicPr>
          <p:cNvPr id="11" name="Logo">
            <a:extLst>
              <a:ext uri="{FF2B5EF4-FFF2-40B4-BE49-F238E27FC236}">
                <a16:creationId xmlns:a16="http://schemas.microsoft.com/office/drawing/2014/main" id="{387AABCF-4385-4691-9A06-00F20F9065DB}"/>
              </a:ext>
            </a:extLst>
          </p:cNvPr>
          <p:cNvPicPr>
            <a:picLocks noChangeAspect="1"/>
          </p:cNvPicPr>
          <p:nvPr userDrawn="1"/>
        </p:nvPicPr>
        <p:blipFill>
          <a:blip r:embed="rId3"/>
          <a:srcRect/>
          <a:stretch/>
        </p:blipFill>
        <p:spPr bwMode="black">
          <a:xfrm>
            <a:off x="10274163" y="468926"/>
            <a:ext cx="1440000" cy="496808"/>
          </a:xfrm>
          <a:prstGeom prst="rect">
            <a:avLst/>
          </a:prstGeom>
        </p:spPr>
      </p:pic>
    </p:spTree>
    <p:extLst>
      <p:ext uri="{BB962C8B-B14F-4D97-AF65-F5344CB8AC3E}">
        <p14:creationId xmlns:p14="http://schemas.microsoft.com/office/powerpoint/2010/main" val="3172870030"/>
      </p:ext>
    </p:extLst>
  </p:cSld>
  <p:clrMapOvr>
    <a:overrideClrMapping bg1="dk1" tx1="lt1" bg2="dk2" tx2="lt2" accent1="accent1" accent2="accent2" accent3="accent3" accent4="accent4" accent5="accent5" accent6="accent6" hlink="hlink" folHlink="folHlink"/>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showMasterSp="0" preserve="1" userDrawn="1">
  <p:cSld name="Chapter title color fill 3">
    <p:bg>
      <p:bgRef idx="1001">
        <a:schemeClr val="bg1"/>
      </p:bgRef>
    </p:bg>
    <p:spTree>
      <p:nvGrpSpPr>
        <p:cNvPr id="1" name=""/>
        <p:cNvGrpSpPr/>
        <p:nvPr/>
      </p:nvGrpSpPr>
      <p:grpSpPr>
        <a:xfrm>
          <a:off x="0" y="0"/>
          <a:ext cx="0" cy="0"/>
          <a:chOff x="0" y="0"/>
          <a:chExt cx="0" cy="0"/>
        </a:xfrm>
      </p:grpSpPr>
      <p:sp>
        <p:nvSpPr>
          <p:cNvPr id="3" name="Background">
            <a:extLst>
              <a:ext uri="{FF2B5EF4-FFF2-40B4-BE49-F238E27FC236}">
                <a16:creationId xmlns:a16="http://schemas.microsoft.com/office/drawing/2014/main" id="{8417E295-392C-44FE-8176-B174ED9A229B}"/>
              </a:ext>
            </a:extLst>
          </p:cNvPr>
          <p:cNvSpPr/>
          <p:nvPr userDrawn="1"/>
        </p:nvSpPr>
        <p:spPr bwMode="invGray">
          <a:xfrm>
            <a:off x="-2" y="0"/>
            <a:ext cx="12192001"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3" y="1414800"/>
            <a:ext cx="8207375" cy="3114000"/>
          </a:xfrm>
        </p:spPr>
        <p:txBody>
          <a:bodyPr lIns="0" tIns="0" bIns="0" anchor="b"/>
          <a:lstStyle>
            <a:lvl1pPr algn="l">
              <a:defRPr sz="4400">
                <a:solidFill>
                  <a:schemeClr val="tx1"/>
                </a:solidFill>
              </a:defRPr>
            </a:lvl1pPr>
          </a:lstStyle>
          <a:p>
            <a:r>
              <a:rPr lang="en-US" noProof="0"/>
              <a:t>Chapter divider</a:t>
            </a:r>
          </a:p>
        </p:txBody>
      </p:sp>
      <p:sp>
        <p:nvSpPr>
          <p:cNvPr id="8" name="Subtitle">
            <a:extLst>
              <a:ext uri="{FF2B5EF4-FFF2-40B4-BE49-F238E27FC236}">
                <a16:creationId xmlns:a16="http://schemas.microsoft.com/office/drawing/2014/main" id="{6800291B-8951-48A6-AA08-05DDABDCE8A0}"/>
              </a:ext>
            </a:extLst>
          </p:cNvPr>
          <p:cNvSpPr>
            <a:spLocks noGrp="1"/>
          </p:cNvSpPr>
          <p:nvPr>
            <p:ph type="subTitle" idx="1" hasCustomPrompt="1"/>
          </p:nvPr>
        </p:nvSpPr>
        <p:spPr>
          <a:xfrm>
            <a:off x="627064" y="4528800"/>
            <a:ext cx="8208000"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17" name="Author | Department">
            <a:extLst>
              <a:ext uri="{FF2B5EF4-FFF2-40B4-BE49-F238E27FC236}">
                <a16:creationId xmlns:a16="http://schemas.microsoft.com/office/drawing/2014/main" id="{26DFA7DF-409A-4EF9-98B8-082D9F0DFFA2}"/>
              </a:ext>
            </a:extLst>
          </p:cNvPr>
          <p:cNvSpPr txBox="1"/>
          <p:nvPr userDrawn="1"/>
        </p:nvSpPr>
        <p:spPr>
          <a:xfrm>
            <a:off x="6242050" y="6166800"/>
            <a:ext cx="5949950" cy="360000"/>
          </a:xfrm>
          <a:prstGeom prst="rect">
            <a:avLst/>
          </a:prstGeom>
          <a:noFill/>
        </p:spPr>
        <p:txBody>
          <a:bodyPr wrap="square" lIns="0" tIns="0" rIns="835200" bIns="36000" rtlCol="0" anchor="b">
            <a:noAutofit/>
          </a:bodyPr>
          <a:lstStyle/>
          <a:p>
            <a:pPr algn="r"/>
            <a:r>
              <a:rPr lang="en-US" sz="1000" b="0" noProof="0">
                <a:solidFill>
                  <a:schemeClr val="tx1"/>
                </a:solidFill>
              </a:rPr>
              <a:t>Author | Department</a:t>
            </a:r>
          </a:p>
        </p:txBody>
      </p:sp>
      <p:sp>
        <p:nvSpPr>
          <p:cNvPr id="18" name="Copyright">
            <a:extLst>
              <a:ext uri="{FF2B5EF4-FFF2-40B4-BE49-F238E27FC236}">
                <a16:creationId xmlns:a16="http://schemas.microsoft.com/office/drawing/2014/main" id="{FBB07F48-7C23-4EE9-98FE-9F1E3B2F0CF9}"/>
              </a:ext>
            </a:extLst>
          </p:cNvPr>
          <p:cNvSpPr txBox="1"/>
          <p:nvPr userDrawn="1"/>
        </p:nvSpPr>
        <p:spPr>
          <a:xfrm>
            <a:off x="6242050" y="6526800"/>
            <a:ext cx="5949950" cy="331200"/>
          </a:xfrm>
          <a:prstGeom prst="rect">
            <a:avLst/>
          </a:prstGeom>
          <a:noFill/>
        </p:spPr>
        <p:txBody>
          <a:bodyPr wrap="square" lIns="626400" tIns="0" rIns="482400" bIns="0" rtlCol="0" anchor="t">
            <a:noAutofit/>
          </a:bodyPr>
          <a:lstStyle/>
          <a:p>
            <a:pPr algn="r"/>
            <a:r>
              <a:rPr lang="en-US" sz="1000" b="0" noProof="0">
                <a:solidFill>
                  <a:schemeClr val="tx1"/>
                </a:solidFill>
              </a:rPr>
              <a:t>Confidential © Siemens Energy, 2020</a:t>
            </a:r>
          </a:p>
        </p:txBody>
      </p:sp>
      <p:sp>
        <p:nvSpPr>
          <p:cNvPr id="19" name="Page">
            <a:extLst>
              <a:ext uri="{FF2B5EF4-FFF2-40B4-BE49-F238E27FC236}">
                <a16:creationId xmlns:a16="http://schemas.microsoft.com/office/drawing/2014/main" id="{729C0801-E71C-4366-8677-B076F4D6C490}"/>
              </a:ext>
            </a:extLst>
          </p:cNvPr>
          <p:cNvSpPr txBox="1"/>
          <p:nvPr userDrawn="1"/>
        </p:nvSpPr>
        <p:spPr>
          <a:xfrm>
            <a:off x="11364000" y="6166800"/>
            <a:ext cx="828000" cy="360000"/>
          </a:xfrm>
          <a:prstGeom prst="rect">
            <a:avLst/>
          </a:prstGeom>
          <a:noFill/>
        </p:spPr>
        <p:txBody>
          <a:bodyPr wrap="square" lIns="0" tIns="0" rIns="482400" bIns="36000" rtlCol="0" anchor="b">
            <a:noAutofit/>
          </a:bodyPr>
          <a:lstStyle/>
          <a:p>
            <a:pPr algn="r"/>
            <a:fld id="{6F7EFBA6-8CEB-40F4-B709-F27F7004ACFC}" type="slidenum">
              <a:rPr lang="en-US" sz="1000" b="1" noProof="0" smtClean="0">
                <a:solidFill>
                  <a:schemeClr val="tx1"/>
                </a:solidFill>
              </a:rPr>
              <a:t>‹#›</a:t>
            </a:fld>
            <a:endParaRPr lang="en-US" sz="1000" b="1" noProof="0">
              <a:solidFill>
                <a:schemeClr val="tx1"/>
              </a:solidFill>
            </a:endParaRPr>
          </a:p>
        </p:txBody>
      </p:sp>
      <p:sp>
        <p:nvSpPr>
          <p:cNvPr id="12" name="Date">
            <a:extLst>
              <a:ext uri="{FF2B5EF4-FFF2-40B4-BE49-F238E27FC236}">
                <a16:creationId xmlns:a16="http://schemas.microsoft.com/office/drawing/2014/main" id="{82BE5B3D-7992-492A-8060-97136D5B3973}"/>
              </a:ext>
            </a:extLst>
          </p:cNvPr>
          <p:cNvSpPr txBox="1"/>
          <p:nvPr userDrawn="1"/>
        </p:nvSpPr>
        <p:spPr>
          <a:xfrm>
            <a:off x="-1" y="6526800"/>
            <a:ext cx="1692000" cy="331200"/>
          </a:xfrm>
          <a:prstGeom prst="rect">
            <a:avLst/>
          </a:prstGeom>
          <a:noFill/>
        </p:spPr>
        <p:txBody>
          <a:bodyPr wrap="square" lIns="626400" tIns="0" rIns="0" bIns="0" rtlCol="0" anchor="t">
            <a:noAutofit/>
          </a:bodyPr>
          <a:lstStyle/>
          <a:p>
            <a:pPr algn="l"/>
            <a:r>
              <a:rPr lang="en-US" sz="1000" b="0" noProof="0">
                <a:solidFill>
                  <a:schemeClr val="tx1"/>
                </a:solidFill>
              </a:rPr>
              <a:t>YYYY-MM-DD</a:t>
            </a:r>
          </a:p>
        </p:txBody>
      </p:sp>
      <p:sp>
        <p:nvSpPr>
          <p:cNvPr id="14" name="License statement">
            <a:extLst>
              <a:ext uri="{FF2B5EF4-FFF2-40B4-BE49-F238E27FC236}">
                <a16:creationId xmlns:a16="http://schemas.microsoft.com/office/drawing/2014/main" id="{B7CADBCA-4DE1-404E-BF7C-ADF2A140AC0F}"/>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registered trademark licensed by Siemens AG.</a:t>
            </a:r>
          </a:p>
        </p:txBody>
      </p:sp>
      <p:pic>
        <p:nvPicPr>
          <p:cNvPr id="11" name="Logo">
            <a:extLst>
              <a:ext uri="{FF2B5EF4-FFF2-40B4-BE49-F238E27FC236}">
                <a16:creationId xmlns:a16="http://schemas.microsoft.com/office/drawing/2014/main" id="{487C015F-913C-48DD-99E5-F1AEE0B2AC9F}"/>
              </a:ext>
            </a:extLst>
          </p:cNvPr>
          <p:cNvPicPr>
            <a:picLocks noChangeAspect="1"/>
          </p:cNvPicPr>
          <p:nvPr userDrawn="1"/>
        </p:nvPicPr>
        <p:blipFill>
          <a:blip r:embed="rId2"/>
          <a:srcRect/>
          <a:stretch/>
        </p:blipFill>
        <p:spPr bwMode="black">
          <a:xfrm>
            <a:off x="10274163" y="468926"/>
            <a:ext cx="1440000" cy="496808"/>
          </a:xfrm>
          <a:prstGeom prst="rect">
            <a:avLst/>
          </a:prstGeom>
        </p:spPr>
      </p:pic>
    </p:spTree>
    <p:extLst>
      <p:ext uri="{BB962C8B-B14F-4D97-AF65-F5344CB8AC3E}">
        <p14:creationId xmlns:p14="http://schemas.microsoft.com/office/powerpoint/2010/main" val="748814571"/>
      </p:ext>
    </p:extLst>
  </p:cSld>
  <p:clrMapOvr>
    <a:overrideClrMapping bg1="dk1" tx1="lt1" bg2="dk2" tx2="lt2" accent1="accent1" accent2="accent2" accent3="accent3" accent4="accent4" accent5="accent5" accent6="accent6" hlink="hlink" folHlink="folHlink"/>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Image + Index">
    <p:bg>
      <p:bgRef idx="1001">
        <a:schemeClr val="bg1"/>
      </p:bgRef>
    </p:bg>
    <p:spTree>
      <p:nvGrpSpPr>
        <p:cNvPr id="1" name=""/>
        <p:cNvGrpSpPr/>
        <p:nvPr/>
      </p:nvGrpSpPr>
      <p:grpSpPr>
        <a:xfrm>
          <a:off x="0" y="0"/>
          <a:ext cx="0" cy="0"/>
          <a:chOff x="0" y="0"/>
          <a:chExt cx="0" cy="0"/>
        </a:xfrm>
      </p:grpSpPr>
      <p:pic>
        <p:nvPicPr>
          <p:cNvPr id="5" name="Graphic">
            <a:extLst>
              <a:ext uri="{FF2B5EF4-FFF2-40B4-BE49-F238E27FC236}">
                <a16:creationId xmlns:a16="http://schemas.microsoft.com/office/drawing/2014/main" id="{F1C3F0AE-B730-4CA9-92F6-C1C6E956774E}"/>
              </a:ext>
            </a:extLst>
          </p:cNvPr>
          <p:cNvPicPr>
            <a:picLocks noChangeAspect="1"/>
          </p:cNvPicPr>
          <p:nvPr userDrawn="1"/>
        </p:nvPicPr>
        <p:blipFill rotWithShape="1">
          <a:blip>
            <a:extLst>
              <a:ext uri="{96DAC541-7B7A-43D3-8B79-37D633B846F1}">
                <asvg:svgBlip xmlns:asvg="http://schemas.microsoft.com/office/drawing/2016/SVG/main" r:embed="rId2"/>
              </a:ext>
            </a:extLst>
          </a:blip>
          <a:srcRect l="16123" t="21730" r="42206" b="36603"/>
          <a:stretch/>
        </p:blipFill>
        <p:spPr bwMode="invGray">
          <a:xfrm>
            <a:off x="1360" y="425"/>
            <a:ext cx="12193200" cy="6858000"/>
          </a:xfrm>
          <a:prstGeom prst="rect">
            <a:avLst/>
          </a:prstGeom>
        </p:spPr>
      </p:pic>
      <p:sp>
        <p:nvSpPr>
          <p:cNvPr id="2" name="Table of contents">
            <a:extLst>
              <a:ext uri="{FF2B5EF4-FFF2-40B4-BE49-F238E27FC236}">
                <a16:creationId xmlns:a16="http://schemas.microsoft.com/office/drawing/2014/main" id="{989931F3-BF65-40DB-9BE0-80167D2EBFEC}"/>
              </a:ext>
            </a:extLst>
          </p:cNvPr>
          <p:cNvSpPr>
            <a:spLocks noGrp="1"/>
          </p:cNvSpPr>
          <p:nvPr>
            <p:ph type="title" hasCustomPrompt="1"/>
          </p:nvPr>
        </p:nvSpPr>
        <p:spPr/>
        <p:txBody>
          <a:bodyPr/>
          <a:lstStyle>
            <a:lvl1pPr>
              <a:defRPr>
                <a:solidFill>
                  <a:schemeClr val="tx1"/>
                </a:solidFill>
              </a:defRPr>
            </a:lvl1pPr>
          </a:lstStyle>
          <a:p>
            <a:r>
              <a:rPr lang="en-US"/>
              <a:t>Table of contents</a:t>
            </a:r>
          </a:p>
        </p:txBody>
      </p:sp>
      <p:sp>
        <p:nvSpPr>
          <p:cNvPr id="8" name="Table"/>
          <p:cNvSpPr>
            <a:spLocks noGrp="1"/>
          </p:cNvSpPr>
          <p:nvPr>
            <p:ph type="tbl" sz="quarter" idx="10" hasCustomPrompt="1"/>
          </p:nvPr>
        </p:nvSpPr>
        <p:spPr>
          <a:xfrm>
            <a:off x="627062" y="1522800"/>
            <a:ext cx="8208000" cy="4644000"/>
          </a:xfrm>
        </p:spPr>
        <p:txBody>
          <a:bodyPr/>
          <a:lstStyle>
            <a:lvl1pPr>
              <a:defRPr>
                <a:solidFill>
                  <a:schemeClr val="tx1"/>
                </a:solidFill>
              </a:defRPr>
            </a:lvl1pPr>
          </a:lstStyle>
          <a:p>
            <a:r>
              <a:rPr lang="de-DE"/>
              <a:t>Table</a:t>
            </a:r>
          </a:p>
        </p:txBody>
      </p:sp>
      <p:sp>
        <p:nvSpPr>
          <p:cNvPr id="6" name="Author | Department">
            <a:extLst>
              <a:ext uri="{FF2B5EF4-FFF2-40B4-BE49-F238E27FC236}">
                <a16:creationId xmlns:a16="http://schemas.microsoft.com/office/drawing/2014/main" id="{F1D626C4-116E-471D-A183-678A72706E84}"/>
              </a:ext>
            </a:extLst>
          </p:cNvPr>
          <p:cNvSpPr txBox="1"/>
          <p:nvPr userDrawn="1"/>
        </p:nvSpPr>
        <p:spPr>
          <a:xfrm>
            <a:off x="6242050" y="6166800"/>
            <a:ext cx="5949950" cy="360000"/>
          </a:xfrm>
          <a:prstGeom prst="rect">
            <a:avLst/>
          </a:prstGeom>
          <a:noFill/>
        </p:spPr>
        <p:txBody>
          <a:bodyPr wrap="square" lIns="0" tIns="0" rIns="835200" bIns="36000" rtlCol="0" anchor="b">
            <a:noAutofit/>
          </a:bodyPr>
          <a:lstStyle/>
          <a:p>
            <a:pPr algn="r"/>
            <a:r>
              <a:rPr lang="en-US" sz="1000" b="0" noProof="0">
                <a:solidFill>
                  <a:schemeClr val="tx1"/>
                </a:solidFill>
              </a:rPr>
              <a:t>Author | Department</a:t>
            </a:r>
          </a:p>
        </p:txBody>
      </p:sp>
      <p:sp>
        <p:nvSpPr>
          <p:cNvPr id="9" name="Copyright">
            <a:extLst>
              <a:ext uri="{FF2B5EF4-FFF2-40B4-BE49-F238E27FC236}">
                <a16:creationId xmlns:a16="http://schemas.microsoft.com/office/drawing/2014/main" id="{78B59CFA-AFE0-4473-A60A-D84A1A90AE48}"/>
              </a:ext>
            </a:extLst>
          </p:cNvPr>
          <p:cNvSpPr txBox="1"/>
          <p:nvPr userDrawn="1"/>
        </p:nvSpPr>
        <p:spPr>
          <a:xfrm>
            <a:off x="6242050" y="6526800"/>
            <a:ext cx="5949950" cy="331200"/>
          </a:xfrm>
          <a:prstGeom prst="rect">
            <a:avLst/>
          </a:prstGeom>
          <a:noFill/>
        </p:spPr>
        <p:txBody>
          <a:bodyPr wrap="square" lIns="626400" tIns="0" rIns="482400" bIns="0" rtlCol="0" anchor="t">
            <a:noAutofit/>
          </a:bodyPr>
          <a:lstStyle/>
          <a:p>
            <a:pPr algn="r"/>
            <a:r>
              <a:rPr lang="en-US" sz="1000" b="0" noProof="0">
                <a:solidFill>
                  <a:schemeClr val="tx1"/>
                </a:solidFill>
              </a:rPr>
              <a:t>Confidential © Siemens Energy, 2020</a:t>
            </a:r>
          </a:p>
        </p:txBody>
      </p:sp>
      <p:sp>
        <p:nvSpPr>
          <p:cNvPr id="10" name="Page">
            <a:extLst>
              <a:ext uri="{FF2B5EF4-FFF2-40B4-BE49-F238E27FC236}">
                <a16:creationId xmlns:a16="http://schemas.microsoft.com/office/drawing/2014/main" id="{EFC6F67A-D89D-43AA-A5C1-18FB7E52FD1F}"/>
              </a:ext>
            </a:extLst>
          </p:cNvPr>
          <p:cNvSpPr txBox="1"/>
          <p:nvPr userDrawn="1"/>
        </p:nvSpPr>
        <p:spPr>
          <a:xfrm>
            <a:off x="11364000" y="6166800"/>
            <a:ext cx="828000" cy="360000"/>
          </a:xfrm>
          <a:prstGeom prst="rect">
            <a:avLst/>
          </a:prstGeom>
          <a:noFill/>
        </p:spPr>
        <p:txBody>
          <a:bodyPr wrap="square" lIns="0" tIns="0" rIns="482400" bIns="36000" rtlCol="0" anchor="b">
            <a:noAutofit/>
          </a:bodyPr>
          <a:lstStyle/>
          <a:p>
            <a:pPr algn="r"/>
            <a:fld id="{6F7EFBA6-8CEB-40F4-B709-F27F7004ACFC}" type="slidenum">
              <a:rPr lang="en-US" sz="1000" b="1" noProof="0" smtClean="0">
                <a:solidFill>
                  <a:schemeClr val="tx1"/>
                </a:solidFill>
              </a:rPr>
              <a:t>‹#›</a:t>
            </a:fld>
            <a:endParaRPr lang="en-US" sz="1000" b="1" noProof="0">
              <a:solidFill>
                <a:schemeClr val="tx1"/>
              </a:solidFill>
            </a:endParaRPr>
          </a:p>
        </p:txBody>
      </p:sp>
      <p:sp>
        <p:nvSpPr>
          <p:cNvPr id="14" name="Date">
            <a:extLst>
              <a:ext uri="{FF2B5EF4-FFF2-40B4-BE49-F238E27FC236}">
                <a16:creationId xmlns:a16="http://schemas.microsoft.com/office/drawing/2014/main" id="{F6C6E93D-807F-4E17-B486-DCE68B9A6AD6}"/>
              </a:ext>
            </a:extLst>
          </p:cNvPr>
          <p:cNvSpPr txBox="1"/>
          <p:nvPr userDrawn="1"/>
        </p:nvSpPr>
        <p:spPr>
          <a:xfrm>
            <a:off x="-1" y="6526800"/>
            <a:ext cx="1692000" cy="331200"/>
          </a:xfrm>
          <a:prstGeom prst="rect">
            <a:avLst/>
          </a:prstGeom>
          <a:noFill/>
        </p:spPr>
        <p:txBody>
          <a:bodyPr wrap="square" lIns="626400" tIns="0" rIns="0" bIns="0" rtlCol="0" anchor="t">
            <a:noAutofit/>
          </a:bodyPr>
          <a:lstStyle/>
          <a:p>
            <a:pPr algn="l"/>
            <a:r>
              <a:rPr lang="en-US" sz="1000" b="0" noProof="0">
                <a:solidFill>
                  <a:schemeClr val="tx1"/>
                </a:solidFill>
              </a:rPr>
              <a:t>YYYY-MM-DD</a:t>
            </a:r>
          </a:p>
        </p:txBody>
      </p:sp>
    </p:spTree>
    <p:extLst>
      <p:ext uri="{BB962C8B-B14F-4D97-AF65-F5344CB8AC3E}">
        <p14:creationId xmlns:p14="http://schemas.microsoft.com/office/powerpoint/2010/main" val="977624445"/>
      </p:ext>
    </p:extLst>
  </p:cSld>
  <p:clrMapOvr>
    <a:overrideClrMapping bg1="dk1" tx1="lt1" bg2="dk2" tx2="lt2" accent1="accent1" accent2="accent2" accent3="accent3" accent4="accent4" accent5="accent5" accent6="accent6" hlink="hlink" folHlink="folHlink"/>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Text + Index">
    <p:spTree>
      <p:nvGrpSpPr>
        <p:cNvPr id="1" name=""/>
        <p:cNvGrpSpPr/>
        <p:nvPr/>
      </p:nvGrpSpPr>
      <p:grpSpPr>
        <a:xfrm>
          <a:off x="0" y="0"/>
          <a:ext cx="0" cy="0"/>
          <a:chOff x="0" y="0"/>
          <a:chExt cx="0" cy="0"/>
        </a:xfrm>
      </p:grpSpPr>
      <p:sp>
        <p:nvSpPr>
          <p:cNvPr id="2" name="Table of contents">
            <a:extLst>
              <a:ext uri="{FF2B5EF4-FFF2-40B4-BE49-F238E27FC236}">
                <a16:creationId xmlns:a16="http://schemas.microsoft.com/office/drawing/2014/main" id="{C41ED7A8-59A7-4A1B-85AB-660A43EF3AB4}"/>
              </a:ext>
            </a:extLst>
          </p:cNvPr>
          <p:cNvSpPr>
            <a:spLocks noGrp="1"/>
          </p:cNvSpPr>
          <p:nvPr>
            <p:ph type="title" hasCustomPrompt="1"/>
          </p:nvPr>
        </p:nvSpPr>
        <p:spPr/>
        <p:txBody>
          <a:bodyPr/>
          <a:lstStyle>
            <a:lvl1pPr>
              <a:defRPr/>
            </a:lvl1pPr>
          </a:lstStyle>
          <a:p>
            <a:r>
              <a:rPr lang="en-US" noProof="0"/>
              <a:t>Table of contents</a:t>
            </a:r>
            <a:endParaRPr lang="en-US"/>
          </a:p>
        </p:txBody>
      </p:sp>
      <p:sp>
        <p:nvSpPr>
          <p:cNvPr id="4" name="Table"/>
          <p:cNvSpPr>
            <a:spLocks noGrp="1"/>
          </p:cNvSpPr>
          <p:nvPr>
            <p:ph type="tbl" sz="quarter" idx="10" hasCustomPrompt="1"/>
          </p:nvPr>
        </p:nvSpPr>
        <p:spPr>
          <a:xfrm>
            <a:off x="627062" y="1522800"/>
            <a:ext cx="8208000" cy="4644575"/>
          </a:xfrm>
        </p:spPr>
        <p:txBody>
          <a:bodyPr/>
          <a:lstStyle>
            <a:lvl1pPr>
              <a:defRPr/>
            </a:lvl1pPr>
          </a:lstStyle>
          <a:p>
            <a:r>
              <a:rPr lang="en-US" noProof="0"/>
              <a:t>Table</a:t>
            </a:r>
          </a:p>
        </p:txBody>
      </p:sp>
      <p:pic>
        <p:nvPicPr>
          <p:cNvPr id="5" name="Logo">
            <a:extLst>
              <a:ext uri="{FF2B5EF4-FFF2-40B4-BE49-F238E27FC236}">
                <a16:creationId xmlns:a16="http://schemas.microsoft.com/office/drawing/2014/main" id="{017BE24B-247C-4EE0-B8BC-12243A0A8821}"/>
              </a:ext>
            </a:extLst>
          </p:cNvPr>
          <p:cNvPicPr>
            <a:picLocks noChangeAspect="1"/>
          </p:cNvPicPr>
          <p:nvPr userDrawn="1"/>
        </p:nvPicPr>
        <p:blipFill>
          <a:blip r:embed="rId2"/>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2493518971"/>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Text + Index 2">
    <p:spTree>
      <p:nvGrpSpPr>
        <p:cNvPr id="1" name=""/>
        <p:cNvGrpSpPr/>
        <p:nvPr/>
      </p:nvGrpSpPr>
      <p:grpSpPr>
        <a:xfrm>
          <a:off x="0" y="0"/>
          <a:ext cx="0" cy="0"/>
          <a:chOff x="0" y="0"/>
          <a:chExt cx="0" cy="0"/>
        </a:xfrm>
      </p:grpSpPr>
      <p:sp>
        <p:nvSpPr>
          <p:cNvPr id="2" name="Table of contents">
            <a:extLst>
              <a:ext uri="{FF2B5EF4-FFF2-40B4-BE49-F238E27FC236}">
                <a16:creationId xmlns:a16="http://schemas.microsoft.com/office/drawing/2014/main" id="{C310531E-0CC7-4528-B1E6-9F819FD0E005}"/>
              </a:ext>
            </a:extLst>
          </p:cNvPr>
          <p:cNvSpPr>
            <a:spLocks noGrp="1"/>
          </p:cNvSpPr>
          <p:nvPr>
            <p:ph type="title" hasCustomPrompt="1"/>
          </p:nvPr>
        </p:nvSpPr>
        <p:spPr/>
        <p:txBody>
          <a:bodyPr/>
          <a:lstStyle>
            <a:lvl1pPr>
              <a:defRPr/>
            </a:lvl1pPr>
          </a:lstStyle>
          <a:p>
            <a:r>
              <a:rPr lang="en-US" noProof="0"/>
              <a:t>Table of contents</a:t>
            </a:r>
            <a:endParaRPr lang="en-US"/>
          </a:p>
        </p:txBody>
      </p:sp>
      <p:sp>
        <p:nvSpPr>
          <p:cNvPr id="4" name="Chapter 1">
            <a:extLst>
              <a:ext uri="{FF2B5EF4-FFF2-40B4-BE49-F238E27FC236}">
                <a16:creationId xmlns:a16="http://schemas.microsoft.com/office/drawing/2014/main" id="{3EF4C540-3305-446C-B3A6-5230FE8E1E68}"/>
              </a:ext>
            </a:extLst>
          </p:cNvPr>
          <p:cNvSpPr>
            <a:spLocks noGrp="1"/>
          </p:cNvSpPr>
          <p:nvPr>
            <p:ph type="body" sz="quarter" idx="16" hasCustomPrompt="1"/>
          </p:nvPr>
        </p:nvSpPr>
        <p:spPr>
          <a:xfrm>
            <a:off x="627063" y="1703388"/>
            <a:ext cx="2160000" cy="2016000"/>
          </a:xfrm>
        </p:spPr>
        <p:txBody>
          <a:bodyPr lIns="180000" tIns="108000"/>
          <a:lstStyle>
            <a:lvl1pPr>
              <a:lnSpc>
                <a:spcPct val="90000"/>
              </a:lnSpc>
              <a:spcAft>
                <a:spcPts val="1500"/>
              </a:spcAft>
              <a:defRPr sz="7200" b="1">
                <a:latin typeface="Times New Roman" panose="02020603050405020304" pitchFamily="18" charset="0"/>
                <a:cs typeface="Times New Roman" panose="02020603050405020304" pitchFamily="18" charset="0"/>
              </a:defRPr>
            </a:lvl1pPr>
            <a:lvl2pPr marL="0" indent="0">
              <a:buNone/>
              <a:defRPr b="1"/>
            </a:lvl2pPr>
            <a:lvl3pPr marL="0" indent="0">
              <a:buNone/>
              <a:defRPr/>
            </a:lvl3pPr>
          </a:lstStyle>
          <a:p>
            <a:pPr lvl="0"/>
            <a:r>
              <a:rPr lang="en-US" noProof="0"/>
              <a:t>No.</a:t>
            </a:r>
          </a:p>
          <a:p>
            <a:pPr lvl="1"/>
            <a:r>
              <a:rPr lang="en-US" noProof="0"/>
              <a:t>Chapter</a:t>
            </a:r>
          </a:p>
          <a:p>
            <a:pPr lvl="2"/>
            <a:r>
              <a:rPr lang="en-US" noProof="0"/>
              <a:t>Topic</a:t>
            </a:r>
          </a:p>
        </p:txBody>
      </p:sp>
      <p:sp>
        <p:nvSpPr>
          <p:cNvPr id="14" name="Chapter 2">
            <a:extLst>
              <a:ext uri="{FF2B5EF4-FFF2-40B4-BE49-F238E27FC236}">
                <a16:creationId xmlns:a16="http://schemas.microsoft.com/office/drawing/2014/main" id="{F65B1E50-0024-482D-BD5A-7064672F6ACD}"/>
              </a:ext>
            </a:extLst>
          </p:cNvPr>
          <p:cNvSpPr>
            <a:spLocks noGrp="1"/>
          </p:cNvSpPr>
          <p:nvPr>
            <p:ph type="body" sz="quarter" idx="17" hasCustomPrompt="1"/>
          </p:nvPr>
        </p:nvSpPr>
        <p:spPr>
          <a:xfrm>
            <a:off x="2930732" y="1703388"/>
            <a:ext cx="2160000" cy="2016000"/>
          </a:xfrm>
        </p:spPr>
        <p:txBody>
          <a:bodyPr lIns="180000" tIns="108000"/>
          <a:lstStyle>
            <a:lvl1pPr>
              <a:lnSpc>
                <a:spcPct val="90000"/>
              </a:lnSpc>
              <a:spcAft>
                <a:spcPts val="1500"/>
              </a:spcAft>
              <a:defRPr sz="7200" b="1">
                <a:latin typeface="Times New Roman" panose="02020603050405020304" pitchFamily="18" charset="0"/>
                <a:cs typeface="Times New Roman" panose="02020603050405020304" pitchFamily="18" charset="0"/>
              </a:defRPr>
            </a:lvl1pPr>
            <a:lvl2pPr marL="0" indent="0">
              <a:buNone/>
              <a:defRPr b="1"/>
            </a:lvl2pPr>
            <a:lvl3pPr marL="0" indent="0">
              <a:buNone/>
              <a:defRPr/>
            </a:lvl3pPr>
          </a:lstStyle>
          <a:p>
            <a:pPr lvl="0"/>
            <a:r>
              <a:rPr lang="en-US" noProof="0"/>
              <a:t>No.</a:t>
            </a:r>
          </a:p>
          <a:p>
            <a:pPr lvl="1"/>
            <a:r>
              <a:rPr lang="en-US" noProof="0"/>
              <a:t>Chapter</a:t>
            </a:r>
          </a:p>
          <a:p>
            <a:pPr lvl="2"/>
            <a:r>
              <a:rPr lang="en-US" noProof="0"/>
              <a:t>Topic</a:t>
            </a:r>
          </a:p>
        </p:txBody>
      </p:sp>
      <p:sp>
        <p:nvSpPr>
          <p:cNvPr id="15" name="Chapter 3">
            <a:extLst>
              <a:ext uri="{FF2B5EF4-FFF2-40B4-BE49-F238E27FC236}">
                <a16:creationId xmlns:a16="http://schemas.microsoft.com/office/drawing/2014/main" id="{8AC85E50-79A3-4CC2-85A0-1E361742F5E7}"/>
              </a:ext>
            </a:extLst>
          </p:cNvPr>
          <p:cNvSpPr>
            <a:spLocks noGrp="1"/>
          </p:cNvSpPr>
          <p:nvPr>
            <p:ph type="body" sz="quarter" idx="18" hasCustomPrompt="1"/>
          </p:nvPr>
        </p:nvSpPr>
        <p:spPr>
          <a:xfrm>
            <a:off x="5234400" y="1703388"/>
            <a:ext cx="2160000" cy="2016000"/>
          </a:xfrm>
        </p:spPr>
        <p:txBody>
          <a:bodyPr lIns="180000" tIns="108000"/>
          <a:lstStyle>
            <a:lvl1pPr>
              <a:lnSpc>
                <a:spcPct val="90000"/>
              </a:lnSpc>
              <a:spcAft>
                <a:spcPts val="1500"/>
              </a:spcAft>
              <a:defRPr sz="7200" b="1">
                <a:latin typeface="Times New Roman" panose="02020603050405020304" pitchFamily="18" charset="0"/>
                <a:cs typeface="Times New Roman" panose="02020603050405020304" pitchFamily="18" charset="0"/>
              </a:defRPr>
            </a:lvl1pPr>
            <a:lvl2pPr marL="0" indent="0">
              <a:buNone/>
              <a:defRPr b="1"/>
            </a:lvl2pPr>
            <a:lvl3pPr marL="0" indent="0">
              <a:buNone/>
              <a:defRPr/>
            </a:lvl3pPr>
          </a:lstStyle>
          <a:p>
            <a:pPr lvl="0"/>
            <a:r>
              <a:rPr lang="en-US" noProof="0"/>
              <a:t>No.</a:t>
            </a:r>
          </a:p>
          <a:p>
            <a:pPr lvl="1"/>
            <a:r>
              <a:rPr lang="en-US" noProof="0"/>
              <a:t>Chapter</a:t>
            </a:r>
          </a:p>
          <a:p>
            <a:pPr lvl="2"/>
            <a:r>
              <a:rPr lang="en-US" noProof="0"/>
              <a:t>Topic</a:t>
            </a:r>
          </a:p>
        </p:txBody>
      </p:sp>
      <p:sp>
        <p:nvSpPr>
          <p:cNvPr id="16" name="Chapter 4">
            <a:extLst>
              <a:ext uri="{FF2B5EF4-FFF2-40B4-BE49-F238E27FC236}">
                <a16:creationId xmlns:a16="http://schemas.microsoft.com/office/drawing/2014/main" id="{6AEF1AD1-4DDB-4DBA-8C94-A0DA12F1A03A}"/>
              </a:ext>
            </a:extLst>
          </p:cNvPr>
          <p:cNvSpPr>
            <a:spLocks noGrp="1"/>
          </p:cNvSpPr>
          <p:nvPr>
            <p:ph type="body" sz="quarter" idx="19" hasCustomPrompt="1"/>
          </p:nvPr>
        </p:nvSpPr>
        <p:spPr>
          <a:xfrm>
            <a:off x="627063" y="3862388"/>
            <a:ext cx="2160000" cy="2016000"/>
          </a:xfrm>
        </p:spPr>
        <p:txBody>
          <a:bodyPr lIns="180000" tIns="108000"/>
          <a:lstStyle>
            <a:lvl1pPr>
              <a:lnSpc>
                <a:spcPct val="90000"/>
              </a:lnSpc>
              <a:spcAft>
                <a:spcPts val="1500"/>
              </a:spcAft>
              <a:defRPr sz="7200" b="1">
                <a:latin typeface="Times New Roman" panose="02020603050405020304" pitchFamily="18" charset="0"/>
                <a:cs typeface="Times New Roman" panose="02020603050405020304" pitchFamily="18" charset="0"/>
              </a:defRPr>
            </a:lvl1pPr>
            <a:lvl2pPr marL="0" indent="0">
              <a:buNone/>
              <a:defRPr b="1"/>
            </a:lvl2pPr>
            <a:lvl3pPr marL="0" indent="0">
              <a:buNone/>
              <a:defRPr/>
            </a:lvl3pPr>
          </a:lstStyle>
          <a:p>
            <a:pPr lvl="0"/>
            <a:r>
              <a:rPr lang="en-US" noProof="0"/>
              <a:t>No.</a:t>
            </a:r>
          </a:p>
          <a:p>
            <a:pPr lvl="1"/>
            <a:r>
              <a:rPr lang="en-US" noProof="0"/>
              <a:t>Chapter</a:t>
            </a:r>
          </a:p>
          <a:p>
            <a:pPr lvl="2"/>
            <a:r>
              <a:rPr lang="en-US" noProof="0"/>
              <a:t>Topic</a:t>
            </a:r>
          </a:p>
        </p:txBody>
      </p:sp>
      <p:sp>
        <p:nvSpPr>
          <p:cNvPr id="17" name="Chapter 5">
            <a:extLst>
              <a:ext uri="{FF2B5EF4-FFF2-40B4-BE49-F238E27FC236}">
                <a16:creationId xmlns:a16="http://schemas.microsoft.com/office/drawing/2014/main" id="{018C79BC-8598-41F5-B6E1-0DB86A5FC94D}"/>
              </a:ext>
            </a:extLst>
          </p:cNvPr>
          <p:cNvSpPr>
            <a:spLocks noGrp="1"/>
          </p:cNvSpPr>
          <p:nvPr>
            <p:ph type="body" sz="quarter" idx="20" hasCustomPrompt="1"/>
          </p:nvPr>
        </p:nvSpPr>
        <p:spPr>
          <a:xfrm>
            <a:off x="2930732" y="3862388"/>
            <a:ext cx="2160000" cy="2016000"/>
          </a:xfrm>
        </p:spPr>
        <p:txBody>
          <a:bodyPr lIns="180000" tIns="108000"/>
          <a:lstStyle>
            <a:lvl1pPr>
              <a:lnSpc>
                <a:spcPct val="90000"/>
              </a:lnSpc>
              <a:spcAft>
                <a:spcPts val="1500"/>
              </a:spcAft>
              <a:defRPr sz="7200" b="1">
                <a:latin typeface="Times New Roman" panose="02020603050405020304" pitchFamily="18" charset="0"/>
                <a:cs typeface="Times New Roman" panose="02020603050405020304" pitchFamily="18" charset="0"/>
              </a:defRPr>
            </a:lvl1pPr>
            <a:lvl2pPr marL="0" indent="0">
              <a:buNone/>
              <a:defRPr b="1"/>
            </a:lvl2pPr>
            <a:lvl3pPr marL="0" indent="0">
              <a:buNone/>
              <a:defRPr/>
            </a:lvl3pPr>
          </a:lstStyle>
          <a:p>
            <a:pPr lvl="0"/>
            <a:r>
              <a:rPr lang="en-US" noProof="0"/>
              <a:t>No.</a:t>
            </a:r>
          </a:p>
          <a:p>
            <a:pPr lvl="1"/>
            <a:r>
              <a:rPr lang="en-US" noProof="0"/>
              <a:t>Chapter</a:t>
            </a:r>
          </a:p>
          <a:p>
            <a:pPr lvl="2"/>
            <a:r>
              <a:rPr lang="en-US" noProof="0"/>
              <a:t>Topic</a:t>
            </a:r>
          </a:p>
        </p:txBody>
      </p:sp>
      <p:sp>
        <p:nvSpPr>
          <p:cNvPr id="18" name="Chapter 6">
            <a:extLst>
              <a:ext uri="{FF2B5EF4-FFF2-40B4-BE49-F238E27FC236}">
                <a16:creationId xmlns:a16="http://schemas.microsoft.com/office/drawing/2014/main" id="{92BB5C0A-7CAC-4620-92E5-253BEFF2D667}"/>
              </a:ext>
            </a:extLst>
          </p:cNvPr>
          <p:cNvSpPr>
            <a:spLocks noGrp="1"/>
          </p:cNvSpPr>
          <p:nvPr>
            <p:ph type="body" sz="quarter" idx="21" hasCustomPrompt="1"/>
          </p:nvPr>
        </p:nvSpPr>
        <p:spPr>
          <a:xfrm>
            <a:off x="5234400" y="3862388"/>
            <a:ext cx="2160000" cy="2016000"/>
          </a:xfrm>
        </p:spPr>
        <p:txBody>
          <a:bodyPr lIns="180000" tIns="108000"/>
          <a:lstStyle>
            <a:lvl1pPr>
              <a:lnSpc>
                <a:spcPct val="90000"/>
              </a:lnSpc>
              <a:spcAft>
                <a:spcPts val="1500"/>
              </a:spcAft>
              <a:defRPr sz="7200" b="1">
                <a:latin typeface="Times New Roman" panose="02020603050405020304" pitchFamily="18" charset="0"/>
                <a:cs typeface="Times New Roman" panose="02020603050405020304" pitchFamily="18" charset="0"/>
              </a:defRPr>
            </a:lvl1pPr>
            <a:lvl2pPr marL="0" indent="0">
              <a:buNone/>
              <a:defRPr b="1"/>
            </a:lvl2pPr>
            <a:lvl3pPr marL="0" indent="0">
              <a:buNone/>
              <a:defRPr/>
            </a:lvl3pPr>
          </a:lstStyle>
          <a:p>
            <a:pPr lvl="0"/>
            <a:r>
              <a:rPr lang="en-US" noProof="0"/>
              <a:t>No.</a:t>
            </a:r>
          </a:p>
          <a:p>
            <a:pPr lvl="1"/>
            <a:r>
              <a:rPr lang="en-US" noProof="0"/>
              <a:t>Chapter</a:t>
            </a:r>
          </a:p>
          <a:p>
            <a:pPr lvl="2"/>
            <a:r>
              <a:rPr lang="en-US" noProof="0"/>
              <a:t>Topic</a:t>
            </a:r>
          </a:p>
        </p:txBody>
      </p:sp>
      <p:pic>
        <p:nvPicPr>
          <p:cNvPr id="9" name="Logo">
            <a:extLst>
              <a:ext uri="{FF2B5EF4-FFF2-40B4-BE49-F238E27FC236}">
                <a16:creationId xmlns:a16="http://schemas.microsoft.com/office/drawing/2014/main" id="{68F4930D-488A-4477-BD8E-DEA3EAC61FBF}"/>
              </a:ext>
            </a:extLst>
          </p:cNvPr>
          <p:cNvPicPr>
            <a:picLocks noChangeAspect="1"/>
          </p:cNvPicPr>
          <p:nvPr userDrawn="1"/>
        </p:nvPicPr>
        <p:blipFill>
          <a:blip r:embed="rId2"/>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4061330030"/>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Free Content">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0F0A4C4D-EAF6-4487-9B40-402A183189E5}"/>
              </a:ext>
            </a:extLst>
          </p:cNvPr>
          <p:cNvSpPr>
            <a:spLocks noGrp="1"/>
          </p:cNvSpPr>
          <p:nvPr>
            <p:ph type="title"/>
          </p:nvPr>
        </p:nvSpPr>
        <p:spPr/>
        <p:txBody>
          <a:bodyPr/>
          <a:lstStyle/>
          <a:p>
            <a:r>
              <a:rPr lang="en-US"/>
              <a:t>Click to edit Master title style</a:t>
            </a:r>
          </a:p>
        </p:txBody>
      </p:sp>
      <p:pic>
        <p:nvPicPr>
          <p:cNvPr id="3" name="Logo">
            <a:extLst>
              <a:ext uri="{FF2B5EF4-FFF2-40B4-BE49-F238E27FC236}">
                <a16:creationId xmlns:a16="http://schemas.microsoft.com/office/drawing/2014/main" id="{2FD48A2F-CB22-4F63-B984-E362FC4391C5}"/>
              </a:ext>
            </a:extLst>
          </p:cNvPr>
          <p:cNvPicPr>
            <a:picLocks noChangeAspect="1"/>
          </p:cNvPicPr>
          <p:nvPr userDrawn="1"/>
        </p:nvPicPr>
        <p:blipFill>
          <a:blip r:embed="rId2"/>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2794791936"/>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Free Content color fill">
    <p:spTree>
      <p:nvGrpSpPr>
        <p:cNvPr id="1" name=""/>
        <p:cNvGrpSpPr/>
        <p:nvPr/>
      </p:nvGrpSpPr>
      <p:grpSpPr>
        <a:xfrm>
          <a:off x="0" y="0"/>
          <a:ext cx="0" cy="0"/>
          <a:chOff x="0" y="0"/>
          <a:chExt cx="0" cy="0"/>
        </a:xfrm>
      </p:grpSpPr>
      <p:sp>
        <p:nvSpPr>
          <p:cNvPr id="3" name="Background">
            <a:extLst>
              <a:ext uri="{FF2B5EF4-FFF2-40B4-BE49-F238E27FC236}">
                <a16:creationId xmlns:a16="http://schemas.microsoft.com/office/drawing/2014/main" id="{0A44E71F-B859-4008-8A5B-83A328EBFCDD}"/>
              </a:ext>
            </a:extLst>
          </p:cNvPr>
          <p:cNvSpPr/>
          <p:nvPr userDrawn="1"/>
        </p:nvSpPr>
        <p:spPr>
          <a:xfrm>
            <a:off x="0" y="1414800"/>
            <a:ext cx="12191999" cy="47529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a:extLst>
              <a:ext uri="{FF2B5EF4-FFF2-40B4-BE49-F238E27FC236}">
                <a16:creationId xmlns:a16="http://schemas.microsoft.com/office/drawing/2014/main" id="{ED8BA2A0-402B-4423-B445-CE1431A1C151}"/>
              </a:ext>
            </a:extLst>
          </p:cNvPr>
          <p:cNvSpPr>
            <a:spLocks noGrp="1"/>
          </p:cNvSpPr>
          <p:nvPr>
            <p:ph type="title"/>
          </p:nvPr>
        </p:nvSpPr>
        <p:spPr/>
        <p:txBody>
          <a:bodyPr/>
          <a:lstStyle/>
          <a:p>
            <a:r>
              <a:rPr lang="en-US"/>
              <a:t>Click to edit Master title style</a:t>
            </a:r>
          </a:p>
        </p:txBody>
      </p:sp>
      <p:pic>
        <p:nvPicPr>
          <p:cNvPr id="4" name="Logo">
            <a:extLst>
              <a:ext uri="{FF2B5EF4-FFF2-40B4-BE49-F238E27FC236}">
                <a16:creationId xmlns:a16="http://schemas.microsoft.com/office/drawing/2014/main" id="{B94265BB-68AB-4B8E-AE20-3C8A7B977752}"/>
              </a:ext>
            </a:extLst>
          </p:cNvPr>
          <p:cNvPicPr>
            <a:picLocks noChangeAspect="1"/>
          </p:cNvPicPr>
          <p:nvPr userDrawn="1"/>
        </p:nvPicPr>
        <p:blipFill>
          <a:blip r:embed="rId2"/>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967990107"/>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Single large image">
    <p:spTree>
      <p:nvGrpSpPr>
        <p:cNvPr id="1" name=""/>
        <p:cNvGrpSpPr/>
        <p:nvPr/>
      </p:nvGrpSpPr>
      <p:grpSpPr>
        <a:xfrm>
          <a:off x="0" y="0"/>
          <a:ext cx="0" cy="0"/>
          <a:chOff x="0" y="0"/>
          <a:chExt cx="0" cy="0"/>
        </a:xfrm>
      </p:grpSpPr>
      <p:sp>
        <p:nvSpPr>
          <p:cNvPr id="5" name="Background">
            <a:extLst>
              <a:ext uri="{FF2B5EF4-FFF2-40B4-BE49-F238E27FC236}">
                <a16:creationId xmlns:a16="http://schemas.microsoft.com/office/drawing/2014/main" id="{A6102796-3A6D-4504-AE4D-6DAD764461A5}"/>
              </a:ext>
            </a:extLst>
          </p:cNvPr>
          <p:cNvSpPr>
            <a:spLocks noGrp="1"/>
          </p:cNvSpPr>
          <p:nvPr>
            <p:ph type="pic" sz="quarter" idx="10" hasCustomPrompt="1"/>
          </p:nvPr>
        </p:nvSpPr>
        <p:spPr>
          <a:xfrm>
            <a:off x="0" y="1414800"/>
            <a:ext cx="12191999" cy="4752975"/>
          </a:xfrm>
        </p:spPr>
        <p:txBody>
          <a:bodyPr lIns="626400" tIns="252000" rIns="144000" bIns="252000"/>
          <a:lstStyle>
            <a:lvl1pPr>
              <a:defRPr/>
            </a:lvl1pPr>
          </a:lstStyle>
          <a:p>
            <a:r>
              <a:rPr lang="en-US"/>
              <a:t>Click icon to add picture</a:t>
            </a:r>
          </a:p>
        </p:txBody>
      </p:sp>
      <p:sp>
        <p:nvSpPr>
          <p:cNvPr id="2" name="Title">
            <a:extLst>
              <a:ext uri="{FF2B5EF4-FFF2-40B4-BE49-F238E27FC236}">
                <a16:creationId xmlns:a16="http://schemas.microsoft.com/office/drawing/2014/main" id="{C7ACECF9-920E-4760-B49D-8F2920649E50}"/>
              </a:ext>
            </a:extLst>
          </p:cNvPr>
          <p:cNvSpPr>
            <a:spLocks noGrp="1"/>
          </p:cNvSpPr>
          <p:nvPr>
            <p:ph type="title"/>
          </p:nvPr>
        </p:nvSpPr>
        <p:spPr/>
        <p:txBody>
          <a:bodyPr/>
          <a:lstStyle/>
          <a:p>
            <a:r>
              <a:rPr lang="en-US"/>
              <a:t>Click to edit Master title style</a:t>
            </a:r>
          </a:p>
        </p:txBody>
      </p:sp>
      <p:pic>
        <p:nvPicPr>
          <p:cNvPr id="4" name="Logo">
            <a:extLst>
              <a:ext uri="{FF2B5EF4-FFF2-40B4-BE49-F238E27FC236}">
                <a16:creationId xmlns:a16="http://schemas.microsoft.com/office/drawing/2014/main" id="{88DD4A97-A6CB-43CB-8892-CB5F9EFCFE77}"/>
              </a:ext>
            </a:extLst>
          </p:cNvPr>
          <p:cNvPicPr>
            <a:picLocks noChangeAspect="1"/>
          </p:cNvPicPr>
          <p:nvPr userDrawn="1"/>
        </p:nvPicPr>
        <p:blipFill>
          <a:blip r:embed="rId2"/>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2156956020"/>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showMasterSp="0" preserve="1" userDrawn="1">
  <p:cSld name="Single large image without footer">
    <p:spTree>
      <p:nvGrpSpPr>
        <p:cNvPr id="1" name=""/>
        <p:cNvGrpSpPr/>
        <p:nvPr/>
      </p:nvGrpSpPr>
      <p:grpSpPr>
        <a:xfrm>
          <a:off x="0" y="0"/>
          <a:ext cx="0" cy="0"/>
          <a:chOff x="0" y="0"/>
          <a:chExt cx="0" cy="0"/>
        </a:xfrm>
      </p:grpSpPr>
      <p:sp>
        <p:nvSpPr>
          <p:cNvPr id="5" name="Image">
            <a:extLst>
              <a:ext uri="{FF2B5EF4-FFF2-40B4-BE49-F238E27FC236}">
                <a16:creationId xmlns:a16="http://schemas.microsoft.com/office/drawing/2014/main" id="{A6102796-3A6D-4504-AE4D-6DAD764461A5}"/>
              </a:ext>
            </a:extLst>
          </p:cNvPr>
          <p:cNvSpPr>
            <a:spLocks noGrp="1"/>
          </p:cNvSpPr>
          <p:nvPr>
            <p:ph type="pic" sz="quarter" idx="10" hasCustomPrompt="1"/>
          </p:nvPr>
        </p:nvSpPr>
        <p:spPr>
          <a:xfrm>
            <a:off x="0" y="1414800"/>
            <a:ext cx="12192000" cy="5443199"/>
          </a:xfrm>
        </p:spPr>
        <p:txBody>
          <a:bodyPr lIns="626400" tIns="252000" rIns="144000" bIns="252000"/>
          <a:lstStyle>
            <a:lvl1pPr>
              <a:defRPr/>
            </a:lvl1pPr>
          </a:lstStyle>
          <a:p>
            <a:r>
              <a:rPr lang="en-US"/>
              <a:t>Click icon to add picture</a:t>
            </a:r>
          </a:p>
        </p:txBody>
      </p:sp>
      <p:sp>
        <p:nvSpPr>
          <p:cNvPr id="2" name="Title">
            <a:extLst>
              <a:ext uri="{FF2B5EF4-FFF2-40B4-BE49-F238E27FC236}">
                <a16:creationId xmlns:a16="http://schemas.microsoft.com/office/drawing/2014/main" id="{BD694A34-C7CA-48AB-8D23-B8EABFB08883}"/>
              </a:ext>
            </a:extLst>
          </p:cNvPr>
          <p:cNvSpPr>
            <a:spLocks noGrp="1"/>
          </p:cNvSpPr>
          <p:nvPr>
            <p:ph type="title"/>
          </p:nvPr>
        </p:nvSpPr>
        <p:spPr/>
        <p:txBody>
          <a:bodyPr/>
          <a:lstStyle/>
          <a:p>
            <a:r>
              <a:rPr lang="en-US"/>
              <a:t>Click to edit Master title style</a:t>
            </a:r>
          </a:p>
        </p:txBody>
      </p:sp>
      <p:pic>
        <p:nvPicPr>
          <p:cNvPr id="4" name="Logo">
            <a:extLst>
              <a:ext uri="{FF2B5EF4-FFF2-40B4-BE49-F238E27FC236}">
                <a16:creationId xmlns:a16="http://schemas.microsoft.com/office/drawing/2014/main" id="{D61129C6-A927-4077-8AA1-3891EF47240E}"/>
              </a:ext>
            </a:extLst>
          </p:cNvPr>
          <p:cNvPicPr>
            <a:picLocks noChangeAspect="1"/>
          </p:cNvPicPr>
          <p:nvPr userDrawn="1"/>
        </p:nvPicPr>
        <p:blipFill>
          <a:blip r:embed="rId2"/>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3507780854"/>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showMasterSp="0" preserve="1" userDrawn="1">
  <p:cSld name="Full bleed image">
    <p:bg>
      <p:bgPr>
        <a:solidFill>
          <a:srgbClr val="000000"/>
        </a:solidFill>
        <a:effectLst/>
      </p:bgPr>
    </p:bg>
    <p:spTree>
      <p:nvGrpSpPr>
        <p:cNvPr id="1" name=""/>
        <p:cNvGrpSpPr/>
        <p:nvPr/>
      </p:nvGrpSpPr>
      <p:grpSpPr>
        <a:xfrm>
          <a:off x="0" y="0"/>
          <a:ext cx="0" cy="0"/>
          <a:chOff x="0" y="0"/>
          <a:chExt cx="0" cy="0"/>
        </a:xfrm>
      </p:grpSpPr>
      <p:sp>
        <p:nvSpPr>
          <p:cNvPr id="5" name="Image">
            <a:extLst>
              <a:ext uri="{FF2B5EF4-FFF2-40B4-BE49-F238E27FC236}">
                <a16:creationId xmlns:a16="http://schemas.microsoft.com/office/drawing/2014/main" id="{A6102796-3A6D-4504-AE4D-6DAD764461A5}"/>
              </a:ext>
            </a:extLst>
          </p:cNvPr>
          <p:cNvSpPr>
            <a:spLocks noGrp="1"/>
          </p:cNvSpPr>
          <p:nvPr>
            <p:ph type="pic" sz="quarter" idx="10" hasCustomPrompt="1"/>
          </p:nvPr>
        </p:nvSpPr>
        <p:spPr>
          <a:xfrm>
            <a:off x="0" y="0"/>
            <a:ext cx="12192000" cy="6858000"/>
          </a:xfrm>
          <a:solidFill>
            <a:schemeClr val="accent6"/>
          </a:solidFill>
        </p:spPr>
        <p:txBody>
          <a:bodyPr lIns="626400" tIns="234000" rIns="482400" bIns="626400" anchor="b" anchorCtr="0"/>
          <a:lstStyle>
            <a:lvl1pPr algn="r">
              <a:defRPr/>
            </a:lvl1pPr>
          </a:lstStyle>
          <a:p>
            <a:r>
              <a:rPr lang="en-US"/>
              <a:t>Click on the icon to add a </a:t>
            </a:r>
            <a:br>
              <a:rPr lang="en-US"/>
            </a:br>
            <a:r>
              <a:rPr lang="en-US"/>
              <a:t>sufficiently high-contrast image </a:t>
            </a:r>
            <a:br>
              <a:rPr lang="en-US"/>
            </a:br>
            <a:r>
              <a:rPr lang="en-US"/>
              <a:t>so that the heading is easy to read.</a:t>
            </a:r>
          </a:p>
        </p:txBody>
      </p:sp>
      <p:sp>
        <p:nvSpPr>
          <p:cNvPr id="2" name="Title">
            <a:extLst>
              <a:ext uri="{FF2B5EF4-FFF2-40B4-BE49-F238E27FC236}">
                <a16:creationId xmlns:a16="http://schemas.microsoft.com/office/drawing/2014/main" id="{A0C12949-F421-4D93-A5FF-4A495FF402FE}"/>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686153529"/>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showMasterSp="0" preserve="1" userDrawn="1">
  <p:cSld name="Big statement">
    <p:bg>
      <p:bgRef idx="1001">
        <a:schemeClr val="bg1"/>
      </p:bgRef>
    </p:bg>
    <p:spTree>
      <p:nvGrpSpPr>
        <p:cNvPr id="1" name=""/>
        <p:cNvGrpSpPr/>
        <p:nvPr/>
      </p:nvGrpSpPr>
      <p:grpSpPr>
        <a:xfrm>
          <a:off x="0" y="0"/>
          <a:ext cx="0" cy="0"/>
          <a:chOff x="0" y="0"/>
          <a:chExt cx="0" cy="0"/>
        </a:xfrm>
      </p:grpSpPr>
      <p:sp>
        <p:nvSpPr>
          <p:cNvPr id="5" name="Image">
            <a:extLst>
              <a:ext uri="{FF2B5EF4-FFF2-40B4-BE49-F238E27FC236}">
                <a16:creationId xmlns:a16="http://schemas.microsoft.com/office/drawing/2014/main" id="{A6102796-3A6D-4504-AE4D-6DAD764461A5}"/>
              </a:ext>
            </a:extLst>
          </p:cNvPr>
          <p:cNvSpPr>
            <a:spLocks noGrp="1"/>
          </p:cNvSpPr>
          <p:nvPr>
            <p:ph type="pic" sz="quarter" idx="10" hasCustomPrompt="1"/>
          </p:nvPr>
        </p:nvSpPr>
        <p:spPr>
          <a:xfrm>
            <a:off x="0" y="0"/>
            <a:ext cx="12192000" cy="6858000"/>
          </a:xfrm>
          <a:solidFill>
            <a:schemeClr val="accent6"/>
          </a:solidFill>
        </p:spPr>
        <p:txBody>
          <a:bodyPr lIns="626400" tIns="234000" rIns="482400" bIns="626400" anchor="b" anchorCtr="0"/>
          <a:lstStyle>
            <a:lvl1pPr algn="r">
              <a:defRPr>
                <a:solidFill>
                  <a:schemeClr val="tx1"/>
                </a:solidFill>
              </a:defRPr>
            </a:lvl1pPr>
          </a:lstStyle>
          <a:p>
            <a:r>
              <a:rPr lang="en-US"/>
              <a:t>Click on the icon to add a </a:t>
            </a:r>
            <a:br>
              <a:rPr lang="en-US"/>
            </a:br>
            <a:r>
              <a:rPr lang="en-US"/>
              <a:t>sufficiently high-contrast image </a:t>
            </a:r>
            <a:br>
              <a:rPr lang="en-US"/>
            </a:br>
            <a:r>
              <a:rPr lang="en-US"/>
              <a:t>so that the heading is easy to read.</a:t>
            </a:r>
          </a:p>
        </p:txBody>
      </p:sp>
      <p:sp>
        <p:nvSpPr>
          <p:cNvPr id="2" name="Title">
            <a:extLst>
              <a:ext uri="{FF2B5EF4-FFF2-40B4-BE49-F238E27FC236}">
                <a16:creationId xmlns:a16="http://schemas.microsoft.com/office/drawing/2014/main" id="{8B7679BF-476B-4936-B87E-CF0BADD38D6A}"/>
              </a:ext>
            </a:extLst>
          </p:cNvPr>
          <p:cNvSpPr>
            <a:spLocks noGrp="1"/>
          </p:cNvSpPr>
          <p:nvPr>
            <p:ph type="title" hasCustomPrompt="1"/>
          </p:nvPr>
        </p:nvSpPr>
        <p:spPr>
          <a:xfrm>
            <a:off x="6350" y="4798"/>
            <a:ext cx="6235700" cy="5873715"/>
          </a:xfrm>
          <a:noFill/>
        </p:spPr>
        <p:txBody>
          <a:bodyPr lIns="626400" tIns="900000" rIns="0" bIns="0" anchor="t"/>
          <a:lstStyle>
            <a:lvl1pPr algn="l">
              <a:defRPr sz="4400">
                <a:solidFill>
                  <a:schemeClr val="tx1"/>
                </a:solidFill>
              </a:defRPr>
            </a:lvl1pPr>
          </a:lstStyle>
          <a:p>
            <a:r>
              <a:rPr lang="en-US"/>
              <a:t>Big statement on a full size picture</a:t>
            </a:r>
            <a:endParaRPr lang="de-DE"/>
          </a:p>
        </p:txBody>
      </p:sp>
    </p:spTree>
    <p:extLst>
      <p:ext uri="{BB962C8B-B14F-4D97-AF65-F5344CB8AC3E}">
        <p14:creationId xmlns:p14="http://schemas.microsoft.com/office/powerpoint/2010/main" val="2476278195"/>
      </p:ext>
    </p:extLst>
  </p:cSld>
  <p:clrMapOvr>
    <a:overrideClrMapping bg1="dk1" tx1="lt1" bg2="dk2" tx2="lt2" accent1="accent1" accent2="accent2" accent3="accent3" accent4="accent4" accent5="accent5" accent6="accent6" hlink="hlink" folHlink="folHlink"/>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One object (large)">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C396FC1D-DB7A-4E51-83A7-D7995F9EE98F}"/>
              </a:ext>
            </a:extLst>
          </p:cNvPr>
          <p:cNvSpPr>
            <a:spLocks noGrp="1"/>
          </p:cNvSpPr>
          <p:nvPr>
            <p:ph type="title"/>
          </p:nvPr>
        </p:nvSpPr>
        <p:spPr/>
        <p:txBody>
          <a:bodyPr/>
          <a:lstStyle/>
          <a:p>
            <a:r>
              <a:rPr lang="en-US"/>
              <a:t>Click to edit Master title style</a:t>
            </a:r>
          </a:p>
        </p:txBody>
      </p:sp>
      <p:sp>
        <p:nvSpPr>
          <p:cNvPr id="3" name="Copy">
            <a:extLst>
              <a:ext uri="{FF2B5EF4-FFF2-40B4-BE49-F238E27FC236}">
                <a16:creationId xmlns:a16="http://schemas.microsoft.com/office/drawing/2014/main" id="{B1D90D2F-1E41-4D9A-A464-3F2D94D5000C}"/>
              </a:ext>
            </a:extLst>
          </p:cNvPr>
          <p:cNvSpPr>
            <a:spLocks noGrp="1"/>
          </p:cNvSpPr>
          <p:nvPr>
            <p:ph idx="1" hasCustomPrompt="1"/>
          </p:nvPr>
        </p:nvSpPr>
        <p:spPr/>
        <p:txBody>
          <a:bodyPr/>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pic>
        <p:nvPicPr>
          <p:cNvPr id="4" name="Logo">
            <a:extLst>
              <a:ext uri="{FF2B5EF4-FFF2-40B4-BE49-F238E27FC236}">
                <a16:creationId xmlns:a16="http://schemas.microsoft.com/office/drawing/2014/main" id="{C6DCC227-5943-41E7-9322-9B18C2E59E37}"/>
              </a:ext>
            </a:extLst>
          </p:cNvPr>
          <p:cNvPicPr>
            <a:picLocks noChangeAspect="1"/>
          </p:cNvPicPr>
          <p:nvPr userDrawn="1"/>
        </p:nvPicPr>
        <p:blipFill>
          <a:blip r:embed="rId2"/>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620752437"/>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One object (small)">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3A07FC25-F4AA-44AB-A199-BEA168878E6C}"/>
              </a:ext>
            </a:extLst>
          </p:cNvPr>
          <p:cNvSpPr>
            <a:spLocks noGrp="1"/>
          </p:cNvSpPr>
          <p:nvPr>
            <p:ph type="title"/>
          </p:nvPr>
        </p:nvSpPr>
        <p:spPr/>
        <p:txBody>
          <a:bodyPr/>
          <a:lstStyle/>
          <a:p>
            <a:r>
              <a:rPr lang="en-US"/>
              <a:t>Click to edit Master title style</a:t>
            </a:r>
          </a:p>
        </p:txBody>
      </p:sp>
      <p:sp>
        <p:nvSpPr>
          <p:cNvPr id="3" name="Copy">
            <a:extLst>
              <a:ext uri="{FF2B5EF4-FFF2-40B4-BE49-F238E27FC236}">
                <a16:creationId xmlns:a16="http://schemas.microsoft.com/office/drawing/2014/main" id="{B1D90D2F-1E41-4D9A-A464-3F2D94D5000C}"/>
              </a:ext>
            </a:extLst>
          </p:cNvPr>
          <p:cNvSpPr>
            <a:spLocks noGrp="1"/>
          </p:cNvSpPr>
          <p:nvPr>
            <p:ph idx="1" hasCustomPrompt="1"/>
          </p:nvPr>
        </p:nvSpPr>
        <p:spPr>
          <a:xfrm>
            <a:off x="627063" y="1414800"/>
            <a:ext cx="6912000" cy="4752975"/>
          </a:xfrm>
        </p:spPr>
        <p:txBody>
          <a:bodyPr/>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pic>
        <p:nvPicPr>
          <p:cNvPr id="4" name="Logo">
            <a:extLst>
              <a:ext uri="{FF2B5EF4-FFF2-40B4-BE49-F238E27FC236}">
                <a16:creationId xmlns:a16="http://schemas.microsoft.com/office/drawing/2014/main" id="{A224FDA6-6417-40F4-BD9C-3673D901D99D}"/>
              </a:ext>
            </a:extLst>
          </p:cNvPr>
          <p:cNvPicPr>
            <a:picLocks noChangeAspect="1"/>
          </p:cNvPicPr>
          <p:nvPr userDrawn="1"/>
        </p:nvPicPr>
        <p:blipFill>
          <a:blip r:embed="rId2"/>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1800976775"/>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One object (small) with Logo">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3A07FC25-F4AA-44AB-A199-BEA168878E6C}"/>
              </a:ext>
            </a:extLst>
          </p:cNvPr>
          <p:cNvSpPr>
            <a:spLocks noGrp="1"/>
          </p:cNvSpPr>
          <p:nvPr>
            <p:ph type="title"/>
          </p:nvPr>
        </p:nvSpPr>
        <p:spPr/>
        <p:txBody>
          <a:bodyPr/>
          <a:lstStyle/>
          <a:p>
            <a:r>
              <a:rPr lang="en-US"/>
              <a:t>Click to edit Master title style</a:t>
            </a:r>
          </a:p>
        </p:txBody>
      </p:sp>
      <p:sp>
        <p:nvSpPr>
          <p:cNvPr id="3" name="Copy">
            <a:extLst>
              <a:ext uri="{FF2B5EF4-FFF2-40B4-BE49-F238E27FC236}">
                <a16:creationId xmlns:a16="http://schemas.microsoft.com/office/drawing/2014/main" id="{B1D90D2F-1E41-4D9A-A464-3F2D94D5000C}"/>
              </a:ext>
            </a:extLst>
          </p:cNvPr>
          <p:cNvSpPr>
            <a:spLocks noGrp="1"/>
          </p:cNvSpPr>
          <p:nvPr>
            <p:ph idx="1" hasCustomPrompt="1"/>
          </p:nvPr>
        </p:nvSpPr>
        <p:spPr>
          <a:xfrm>
            <a:off x="627063" y="1414800"/>
            <a:ext cx="6912000" cy="4752975"/>
          </a:xfrm>
        </p:spPr>
        <p:txBody>
          <a:bodyPr/>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License statement">
            <a:extLst>
              <a:ext uri="{FF2B5EF4-FFF2-40B4-BE49-F238E27FC236}">
                <a16:creationId xmlns:a16="http://schemas.microsoft.com/office/drawing/2014/main" id="{8A8BFD76-D6D8-4CF7-9953-B1C9C522963C}"/>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registered trademark licensed by Siemens AG.</a:t>
            </a:r>
          </a:p>
        </p:txBody>
      </p:sp>
      <p:pic>
        <p:nvPicPr>
          <p:cNvPr id="5" name="Logo">
            <a:extLst>
              <a:ext uri="{FF2B5EF4-FFF2-40B4-BE49-F238E27FC236}">
                <a16:creationId xmlns:a16="http://schemas.microsoft.com/office/drawing/2014/main" id="{4DD39686-C426-4B02-B953-AC0AC4016A35}"/>
              </a:ext>
            </a:extLst>
          </p:cNvPr>
          <p:cNvPicPr>
            <a:picLocks noChangeAspect="1"/>
          </p:cNvPicPr>
          <p:nvPr userDrawn="1"/>
        </p:nvPicPr>
        <p:blipFill>
          <a:blip r:embed="rId2"/>
          <a:srcRect/>
          <a:stretch/>
        </p:blipFill>
        <p:spPr bwMode="black">
          <a:xfrm>
            <a:off x="10274163" y="468926"/>
            <a:ext cx="1439999" cy="496808"/>
          </a:xfrm>
          <a:prstGeom prst="rect">
            <a:avLst/>
          </a:prstGeom>
        </p:spPr>
      </p:pic>
      <p:pic>
        <p:nvPicPr>
          <p:cNvPr id="6" name="Logo">
            <a:extLst>
              <a:ext uri="{FF2B5EF4-FFF2-40B4-BE49-F238E27FC236}">
                <a16:creationId xmlns:a16="http://schemas.microsoft.com/office/drawing/2014/main" id="{83385FA9-B434-419D-825F-72578779A980}"/>
              </a:ext>
            </a:extLst>
          </p:cNvPr>
          <p:cNvPicPr>
            <a:picLocks noChangeAspect="1"/>
          </p:cNvPicPr>
          <p:nvPr userDrawn="1"/>
        </p:nvPicPr>
        <p:blipFill>
          <a:blip r:embed="rId2"/>
          <a:srcRect/>
          <a:stretch/>
        </p:blipFill>
        <p:spPr bwMode="black">
          <a:xfrm>
            <a:off x="10426563" y="621326"/>
            <a:ext cx="1439999" cy="496808"/>
          </a:xfrm>
          <a:prstGeom prst="rect">
            <a:avLst/>
          </a:prstGeom>
        </p:spPr>
      </p:pic>
    </p:spTree>
    <p:extLst>
      <p:ext uri="{BB962C8B-B14F-4D97-AF65-F5344CB8AC3E}">
        <p14:creationId xmlns:p14="http://schemas.microsoft.com/office/powerpoint/2010/main" val="3910936800"/>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Two columns">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053AF9F3-C036-494E-93A9-EEB85375F3DC}"/>
              </a:ext>
            </a:extLst>
          </p:cNvPr>
          <p:cNvSpPr>
            <a:spLocks noGrp="1"/>
          </p:cNvSpPr>
          <p:nvPr>
            <p:ph type="title"/>
          </p:nvPr>
        </p:nvSpPr>
        <p:spPr/>
        <p:txBody>
          <a:bodyPr/>
          <a:lstStyle/>
          <a:p>
            <a:r>
              <a:rPr lang="en-US"/>
              <a:t>Click to edit Master title style</a:t>
            </a:r>
          </a:p>
        </p:txBody>
      </p:sp>
      <p:sp>
        <p:nvSpPr>
          <p:cNvPr id="3" name="Copy 1">
            <a:extLst>
              <a:ext uri="{FF2B5EF4-FFF2-40B4-BE49-F238E27FC236}">
                <a16:creationId xmlns:a16="http://schemas.microsoft.com/office/drawing/2014/main" id="{B1D90D2F-1E41-4D9A-A464-3F2D94D5000C}"/>
              </a:ext>
            </a:extLst>
          </p:cNvPr>
          <p:cNvSpPr>
            <a:spLocks noGrp="1"/>
          </p:cNvSpPr>
          <p:nvPr>
            <p:ph idx="1" hasCustomPrompt="1"/>
          </p:nvPr>
        </p:nvSpPr>
        <p:spPr>
          <a:xfrm>
            <a:off x="627064" y="1414800"/>
            <a:ext cx="5472112" cy="4752975"/>
          </a:xfrm>
        </p:spPr>
        <p:txBody>
          <a:bodyPr/>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Copy 2">
            <a:extLst>
              <a:ext uri="{FF2B5EF4-FFF2-40B4-BE49-F238E27FC236}">
                <a16:creationId xmlns:a16="http://schemas.microsoft.com/office/drawing/2014/main" id="{CF25AA35-A10D-4021-80D5-F4E01F03217D}"/>
              </a:ext>
            </a:extLst>
          </p:cNvPr>
          <p:cNvSpPr>
            <a:spLocks noGrp="1"/>
          </p:cNvSpPr>
          <p:nvPr>
            <p:ph sz="quarter" idx="11" hasCustomPrompt="1"/>
          </p:nvPr>
        </p:nvSpPr>
        <p:spPr>
          <a:xfrm>
            <a:off x="6242048" y="1414800"/>
            <a:ext cx="5472000" cy="4752975"/>
          </a:xfrm>
        </p:spPr>
        <p:txBody>
          <a:bodyPr/>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pic>
        <p:nvPicPr>
          <p:cNvPr id="5" name="Logo">
            <a:extLst>
              <a:ext uri="{FF2B5EF4-FFF2-40B4-BE49-F238E27FC236}">
                <a16:creationId xmlns:a16="http://schemas.microsoft.com/office/drawing/2014/main" id="{E2806D11-ADE3-4DA1-84C1-F16A2E514F9B}"/>
              </a:ext>
            </a:extLst>
          </p:cNvPr>
          <p:cNvPicPr>
            <a:picLocks noChangeAspect="1"/>
          </p:cNvPicPr>
          <p:nvPr userDrawn="1"/>
        </p:nvPicPr>
        <p:blipFill>
          <a:blip r:embed="rId2"/>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3062778115"/>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Two columns, two images">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06F8B4D2-6F05-469C-8BE4-52BAC6D34B39}"/>
              </a:ext>
            </a:extLst>
          </p:cNvPr>
          <p:cNvSpPr>
            <a:spLocks noGrp="1"/>
          </p:cNvSpPr>
          <p:nvPr>
            <p:ph type="title"/>
          </p:nvPr>
        </p:nvSpPr>
        <p:spPr/>
        <p:txBody>
          <a:bodyPr/>
          <a:lstStyle/>
          <a:p>
            <a:r>
              <a:rPr lang="en-US"/>
              <a:t>Click to edit Master title style</a:t>
            </a:r>
          </a:p>
        </p:txBody>
      </p:sp>
      <p:sp>
        <p:nvSpPr>
          <p:cNvPr id="3" name="Copy">
            <a:extLst>
              <a:ext uri="{FF2B5EF4-FFF2-40B4-BE49-F238E27FC236}">
                <a16:creationId xmlns:a16="http://schemas.microsoft.com/office/drawing/2014/main" id="{B1D90D2F-1E41-4D9A-A464-3F2D94D5000C}"/>
              </a:ext>
            </a:extLst>
          </p:cNvPr>
          <p:cNvSpPr>
            <a:spLocks noGrp="1"/>
          </p:cNvSpPr>
          <p:nvPr>
            <p:ph idx="1" hasCustomPrompt="1"/>
          </p:nvPr>
        </p:nvSpPr>
        <p:spPr>
          <a:xfrm>
            <a:off x="627064" y="1414800"/>
            <a:ext cx="5472000" cy="4752975"/>
          </a:xfrm>
        </p:spPr>
        <p:txBody>
          <a:bodyPr/>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Image 1">
            <a:extLst>
              <a:ext uri="{FF2B5EF4-FFF2-40B4-BE49-F238E27FC236}">
                <a16:creationId xmlns:a16="http://schemas.microsoft.com/office/drawing/2014/main" id="{1F47DA09-C1B9-4F79-811C-47680DD13F06}"/>
              </a:ext>
            </a:extLst>
          </p:cNvPr>
          <p:cNvSpPr>
            <a:spLocks noGrp="1"/>
          </p:cNvSpPr>
          <p:nvPr>
            <p:ph type="pic" sz="quarter" idx="10" hasCustomPrompt="1"/>
          </p:nvPr>
        </p:nvSpPr>
        <p:spPr>
          <a:xfrm>
            <a:off x="6242049" y="1414800"/>
            <a:ext cx="5472000" cy="2305049"/>
          </a:xfrm>
        </p:spPr>
        <p:txBody>
          <a:bodyPr lIns="144000" tIns="144000" rIns="144000" bIns="144000"/>
          <a:lstStyle>
            <a:lvl1pPr>
              <a:defRPr/>
            </a:lvl1pPr>
          </a:lstStyle>
          <a:p>
            <a:r>
              <a:rPr lang="en-US"/>
              <a:t>Click icon to add picture</a:t>
            </a:r>
          </a:p>
        </p:txBody>
      </p:sp>
      <p:sp>
        <p:nvSpPr>
          <p:cNvPr id="8" name="Image 2">
            <a:extLst>
              <a:ext uri="{FF2B5EF4-FFF2-40B4-BE49-F238E27FC236}">
                <a16:creationId xmlns:a16="http://schemas.microsoft.com/office/drawing/2014/main" id="{B62DCAC0-0A0A-4FD1-9E6A-DFB48F5EAA12}"/>
              </a:ext>
            </a:extLst>
          </p:cNvPr>
          <p:cNvSpPr>
            <a:spLocks noGrp="1"/>
          </p:cNvSpPr>
          <p:nvPr>
            <p:ph type="pic" sz="quarter" idx="11" hasCustomPrompt="1"/>
          </p:nvPr>
        </p:nvSpPr>
        <p:spPr>
          <a:xfrm>
            <a:off x="6242049" y="3862725"/>
            <a:ext cx="5472000" cy="2305050"/>
          </a:xfrm>
        </p:spPr>
        <p:txBody>
          <a:bodyPr lIns="144000" tIns="144000" rIns="144000" bIns="144000" anchor="b" anchorCtr="0"/>
          <a:lstStyle>
            <a:lvl1pPr>
              <a:defRPr/>
            </a:lvl1pPr>
          </a:lstStyle>
          <a:p>
            <a:r>
              <a:rPr lang="en-US"/>
              <a:t>Click icon to add picture</a:t>
            </a:r>
          </a:p>
        </p:txBody>
      </p:sp>
      <p:pic>
        <p:nvPicPr>
          <p:cNvPr id="7" name="Logo">
            <a:extLst>
              <a:ext uri="{FF2B5EF4-FFF2-40B4-BE49-F238E27FC236}">
                <a16:creationId xmlns:a16="http://schemas.microsoft.com/office/drawing/2014/main" id="{13A6D68A-18F9-44B6-849A-ADE35814ACF5}"/>
              </a:ext>
            </a:extLst>
          </p:cNvPr>
          <p:cNvPicPr>
            <a:picLocks noChangeAspect="1"/>
          </p:cNvPicPr>
          <p:nvPr userDrawn="1"/>
        </p:nvPicPr>
        <p:blipFill>
          <a:blip r:embed="rId2"/>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1073972946"/>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Two columns, two images 2">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68888810-CDD3-4B31-A4AB-CEA6DE3D1718}"/>
              </a:ext>
            </a:extLst>
          </p:cNvPr>
          <p:cNvSpPr>
            <a:spLocks noGrp="1"/>
          </p:cNvSpPr>
          <p:nvPr>
            <p:ph type="title"/>
          </p:nvPr>
        </p:nvSpPr>
        <p:spPr/>
        <p:txBody>
          <a:bodyPr/>
          <a:lstStyle/>
          <a:p>
            <a:r>
              <a:rPr lang="en-US"/>
              <a:t>Click to edit Master title style</a:t>
            </a:r>
          </a:p>
        </p:txBody>
      </p:sp>
      <p:sp>
        <p:nvSpPr>
          <p:cNvPr id="3" name="Copy">
            <a:extLst>
              <a:ext uri="{FF2B5EF4-FFF2-40B4-BE49-F238E27FC236}">
                <a16:creationId xmlns:a16="http://schemas.microsoft.com/office/drawing/2014/main" id="{B1D90D2F-1E41-4D9A-A464-3F2D94D5000C}"/>
              </a:ext>
            </a:extLst>
          </p:cNvPr>
          <p:cNvSpPr>
            <a:spLocks noGrp="1"/>
          </p:cNvSpPr>
          <p:nvPr>
            <p:ph idx="1" hasCustomPrompt="1"/>
          </p:nvPr>
        </p:nvSpPr>
        <p:spPr bwMode="ltGray">
          <a:xfrm>
            <a:off x="0" y="1414800"/>
            <a:ext cx="6099176" cy="4752975"/>
          </a:xfrm>
          <a:gradFill>
            <a:gsLst>
              <a:gs pos="0">
                <a:schemeClr val="accent2"/>
              </a:gs>
              <a:gs pos="70000">
                <a:schemeClr val="tx2"/>
              </a:gs>
            </a:gsLst>
            <a:lin ang="13500000" scaled="1"/>
          </a:gradFill>
        </p:spPr>
        <p:txBody>
          <a:bodyPr lIns="626400" tIns="252000" rIns="144000" bIns="252000"/>
          <a:lstStyle>
            <a:lvl1pP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Image 1">
            <a:extLst>
              <a:ext uri="{FF2B5EF4-FFF2-40B4-BE49-F238E27FC236}">
                <a16:creationId xmlns:a16="http://schemas.microsoft.com/office/drawing/2014/main" id="{1F47DA09-C1B9-4F79-811C-47680DD13F06}"/>
              </a:ext>
            </a:extLst>
          </p:cNvPr>
          <p:cNvSpPr>
            <a:spLocks noGrp="1"/>
          </p:cNvSpPr>
          <p:nvPr>
            <p:ph type="pic" sz="quarter" idx="10" hasCustomPrompt="1"/>
          </p:nvPr>
        </p:nvSpPr>
        <p:spPr>
          <a:xfrm>
            <a:off x="6242050" y="1414800"/>
            <a:ext cx="5949950" cy="2305049"/>
          </a:xfrm>
        </p:spPr>
        <p:txBody>
          <a:bodyPr lIns="144000" tIns="144000" rIns="144000" bIns="144000"/>
          <a:lstStyle>
            <a:lvl1pPr>
              <a:defRPr/>
            </a:lvl1pPr>
          </a:lstStyle>
          <a:p>
            <a:r>
              <a:rPr lang="en-US"/>
              <a:t>Click icon to add picture</a:t>
            </a:r>
          </a:p>
        </p:txBody>
      </p:sp>
      <p:sp>
        <p:nvSpPr>
          <p:cNvPr id="8" name="Image 2">
            <a:extLst>
              <a:ext uri="{FF2B5EF4-FFF2-40B4-BE49-F238E27FC236}">
                <a16:creationId xmlns:a16="http://schemas.microsoft.com/office/drawing/2014/main" id="{B62DCAC0-0A0A-4FD1-9E6A-DFB48F5EAA12}"/>
              </a:ext>
            </a:extLst>
          </p:cNvPr>
          <p:cNvSpPr>
            <a:spLocks noGrp="1"/>
          </p:cNvSpPr>
          <p:nvPr>
            <p:ph type="pic" sz="quarter" idx="11" hasCustomPrompt="1"/>
          </p:nvPr>
        </p:nvSpPr>
        <p:spPr>
          <a:xfrm>
            <a:off x="6242050" y="3862725"/>
            <a:ext cx="5949950" cy="2305050"/>
          </a:xfrm>
        </p:spPr>
        <p:txBody>
          <a:bodyPr lIns="144000" tIns="144000" rIns="144000" bIns="144000" anchor="b" anchorCtr="0"/>
          <a:lstStyle>
            <a:lvl1pPr>
              <a:defRPr/>
            </a:lvl1pPr>
          </a:lstStyle>
          <a:p>
            <a:r>
              <a:rPr lang="en-US"/>
              <a:t>Click icon to add picture</a:t>
            </a:r>
          </a:p>
        </p:txBody>
      </p:sp>
      <p:pic>
        <p:nvPicPr>
          <p:cNvPr id="7" name="Logo">
            <a:extLst>
              <a:ext uri="{FF2B5EF4-FFF2-40B4-BE49-F238E27FC236}">
                <a16:creationId xmlns:a16="http://schemas.microsoft.com/office/drawing/2014/main" id="{92F184D1-B53F-497C-B874-2D0DD625AF52}"/>
              </a:ext>
            </a:extLst>
          </p:cNvPr>
          <p:cNvPicPr>
            <a:picLocks noChangeAspect="1"/>
          </p:cNvPicPr>
          <p:nvPr userDrawn="1"/>
        </p:nvPicPr>
        <p:blipFill>
          <a:blip r:embed="rId2"/>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1309013606"/>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Two rows">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C7ECFA6D-1332-4048-BA8C-6F8F3DE9B02E}"/>
              </a:ext>
            </a:extLst>
          </p:cNvPr>
          <p:cNvSpPr>
            <a:spLocks noGrp="1"/>
          </p:cNvSpPr>
          <p:nvPr>
            <p:ph type="title"/>
          </p:nvPr>
        </p:nvSpPr>
        <p:spPr/>
        <p:txBody>
          <a:bodyPr/>
          <a:lstStyle/>
          <a:p>
            <a:r>
              <a:rPr lang="en-US"/>
              <a:t>Click to edit Master title style</a:t>
            </a:r>
          </a:p>
        </p:txBody>
      </p:sp>
      <p:sp>
        <p:nvSpPr>
          <p:cNvPr id="3" name="Copy 1">
            <a:extLst>
              <a:ext uri="{FF2B5EF4-FFF2-40B4-BE49-F238E27FC236}">
                <a16:creationId xmlns:a16="http://schemas.microsoft.com/office/drawing/2014/main" id="{B1D90D2F-1E41-4D9A-A464-3F2D94D5000C}"/>
              </a:ext>
            </a:extLst>
          </p:cNvPr>
          <p:cNvSpPr>
            <a:spLocks noGrp="1"/>
          </p:cNvSpPr>
          <p:nvPr>
            <p:ph idx="1" hasCustomPrompt="1"/>
          </p:nvPr>
        </p:nvSpPr>
        <p:spPr>
          <a:xfrm>
            <a:off x="-1" y="1414800"/>
            <a:ext cx="8834437" cy="2305050"/>
          </a:xfrm>
        </p:spPr>
        <p:txBody>
          <a:bodyPr lIns="62640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Copy 2">
            <a:extLst>
              <a:ext uri="{FF2B5EF4-FFF2-40B4-BE49-F238E27FC236}">
                <a16:creationId xmlns:a16="http://schemas.microsoft.com/office/drawing/2014/main" id="{CF25AA35-A10D-4021-80D5-F4E01F03217D}"/>
              </a:ext>
            </a:extLst>
          </p:cNvPr>
          <p:cNvSpPr>
            <a:spLocks noGrp="1"/>
          </p:cNvSpPr>
          <p:nvPr>
            <p:ph sz="quarter" idx="11" hasCustomPrompt="1"/>
          </p:nvPr>
        </p:nvSpPr>
        <p:spPr>
          <a:xfrm>
            <a:off x="1" y="3862800"/>
            <a:ext cx="8834437" cy="2305049"/>
          </a:xfrm>
        </p:spPr>
        <p:txBody>
          <a:bodyPr lIns="62640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pic>
        <p:nvPicPr>
          <p:cNvPr id="5" name="Logo">
            <a:extLst>
              <a:ext uri="{FF2B5EF4-FFF2-40B4-BE49-F238E27FC236}">
                <a16:creationId xmlns:a16="http://schemas.microsoft.com/office/drawing/2014/main" id="{718D730C-3FA2-4B8A-80AB-7D30166ED730}"/>
              </a:ext>
            </a:extLst>
          </p:cNvPr>
          <p:cNvPicPr>
            <a:picLocks noChangeAspect="1"/>
          </p:cNvPicPr>
          <p:nvPr userDrawn="1"/>
        </p:nvPicPr>
        <p:blipFill>
          <a:blip r:embed="rId2"/>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1112019633"/>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Three columns">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0A4DED40-DA39-4014-8DEE-94AA5379A75C}"/>
              </a:ext>
            </a:extLst>
          </p:cNvPr>
          <p:cNvSpPr>
            <a:spLocks noGrp="1"/>
          </p:cNvSpPr>
          <p:nvPr>
            <p:ph type="title"/>
          </p:nvPr>
        </p:nvSpPr>
        <p:spPr/>
        <p:txBody>
          <a:bodyPr/>
          <a:lstStyle/>
          <a:p>
            <a:r>
              <a:rPr lang="en-US"/>
              <a:t>Click to edit Master title style</a:t>
            </a:r>
          </a:p>
        </p:txBody>
      </p:sp>
      <p:sp>
        <p:nvSpPr>
          <p:cNvPr id="3" name="Copy 1">
            <a:extLst>
              <a:ext uri="{FF2B5EF4-FFF2-40B4-BE49-F238E27FC236}">
                <a16:creationId xmlns:a16="http://schemas.microsoft.com/office/drawing/2014/main" id="{B1D90D2F-1E41-4D9A-A464-3F2D94D5000C}"/>
              </a:ext>
            </a:extLst>
          </p:cNvPr>
          <p:cNvSpPr>
            <a:spLocks noGrp="1"/>
          </p:cNvSpPr>
          <p:nvPr>
            <p:ph idx="1" hasCustomPrompt="1"/>
          </p:nvPr>
        </p:nvSpPr>
        <p:spPr>
          <a:xfrm>
            <a:off x="627064" y="1414800"/>
            <a:ext cx="3600000" cy="4752974"/>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Copy 2">
            <a:extLst>
              <a:ext uri="{FF2B5EF4-FFF2-40B4-BE49-F238E27FC236}">
                <a16:creationId xmlns:a16="http://schemas.microsoft.com/office/drawing/2014/main" id="{CF25AA35-A10D-4021-80D5-F4E01F03217D}"/>
              </a:ext>
            </a:extLst>
          </p:cNvPr>
          <p:cNvSpPr>
            <a:spLocks noGrp="1"/>
          </p:cNvSpPr>
          <p:nvPr>
            <p:ph sz="quarter" idx="11" hasCustomPrompt="1"/>
          </p:nvPr>
        </p:nvSpPr>
        <p:spPr>
          <a:xfrm>
            <a:off x="4370614" y="1414800"/>
            <a:ext cx="3600000" cy="4752974"/>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Copy 3">
            <a:extLst>
              <a:ext uri="{FF2B5EF4-FFF2-40B4-BE49-F238E27FC236}">
                <a16:creationId xmlns:a16="http://schemas.microsoft.com/office/drawing/2014/main" id="{7AD2072B-7BD2-4A0D-8491-4973B658502C}"/>
              </a:ext>
            </a:extLst>
          </p:cNvPr>
          <p:cNvSpPr>
            <a:spLocks noGrp="1"/>
          </p:cNvSpPr>
          <p:nvPr>
            <p:ph sz="quarter" idx="12" hasCustomPrompt="1"/>
          </p:nvPr>
        </p:nvSpPr>
        <p:spPr>
          <a:xfrm>
            <a:off x="8114163" y="1414800"/>
            <a:ext cx="3600000" cy="4752974"/>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pic>
        <p:nvPicPr>
          <p:cNvPr id="6" name="Logo">
            <a:extLst>
              <a:ext uri="{FF2B5EF4-FFF2-40B4-BE49-F238E27FC236}">
                <a16:creationId xmlns:a16="http://schemas.microsoft.com/office/drawing/2014/main" id="{D4BF80A5-2F51-4D5B-AAD9-0E0C419B91D9}"/>
              </a:ext>
            </a:extLst>
          </p:cNvPr>
          <p:cNvPicPr>
            <a:picLocks noChangeAspect="1"/>
          </p:cNvPicPr>
          <p:nvPr userDrawn="1"/>
        </p:nvPicPr>
        <p:blipFill>
          <a:blip r:embed="rId2"/>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4236704005"/>
      </p:ext>
    </p:extLst>
  </p:cSld>
  <p:clrMapOvr>
    <a:masterClrMapping/>
  </p:clrMapOvr>
  <p:extLst>
    <p:ext uri="{DCECCB84-F9BA-43D5-87BE-67443E8EF086}">
      <p15:sldGuideLst xmlns:p15="http://schemas.microsoft.com/office/powerpoint/2012/main">
        <p15:guide id="1" pos="5022">
          <p15:clr>
            <a:srgbClr val="009999"/>
          </p15:clr>
        </p15:guide>
        <p15:guide id="2" pos="5112">
          <p15:clr>
            <a:srgbClr val="009999"/>
          </p15:clr>
        </p15:guide>
        <p15:guide id="4" pos="2753">
          <p15:clr>
            <a:srgbClr val="009999"/>
          </p15:clr>
        </p15:guide>
      </p15:sldGuideLst>
    </p:ext>
  </p:extLst>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Three columns, three images">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7E041062-6E58-45A3-B6A1-92507B394BAA}"/>
              </a:ext>
            </a:extLst>
          </p:cNvPr>
          <p:cNvSpPr>
            <a:spLocks noGrp="1"/>
          </p:cNvSpPr>
          <p:nvPr>
            <p:ph type="title"/>
          </p:nvPr>
        </p:nvSpPr>
        <p:spPr/>
        <p:txBody>
          <a:bodyPr/>
          <a:lstStyle/>
          <a:p>
            <a:r>
              <a:rPr lang="en-US"/>
              <a:t>Click to edit Master title style</a:t>
            </a:r>
          </a:p>
        </p:txBody>
      </p:sp>
      <p:sp>
        <p:nvSpPr>
          <p:cNvPr id="3" name="Copy 1">
            <a:extLst>
              <a:ext uri="{FF2B5EF4-FFF2-40B4-BE49-F238E27FC236}">
                <a16:creationId xmlns:a16="http://schemas.microsoft.com/office/drawing/2014/main" id="{B1D90D2F-1E41-4D9A-A464-3F2D94D5000C}"/>
              </a:ext>
            </a:extLst>
          </p:cNvPr>
          <p:cNvSpPr>
            <a:spLocks noGrp="1"/>
          </p:cNvSpPr>
          <p:nvPr>
            <p:ph idx="1" hasCustomPrompt="1"/>
          </p:nvPr>
        </p:nvSpPr>
        <p:spPr>
          <a:xfrm>
            <a:off x="627064" y="1701798"/>
            <a:ext cx="3600000" cy="1584000"/>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Copy 2">
            <a:extLst>
              <a:ext uri="{FF2B5EF4-FFF2-40B4-BE49-F238E27FC236}">
                <a16:creationId xmlns:a16="http://schemas.microsoft.com/office/drawing/2014/main" id="{CF25AA35-A10D-4021-80D5-F4E01F03217D}"/>
              </a:ext>
            </a:extLst>
          </p:cNvPr>
          <p:cNvSpPr>
            <a:spLocks noGrp="1"/>
          </p:cNvSpPr>
          <p:nvPr>
            <p:ph sz="quarter" idx="11" hasCustomPrompt="1"/>
          </p:nvPr>
        </p:nvSpPr>
        <p:spPr>
          <a:xfrm>
            <a:off x="4370614" y="1701798"/>
            <a:ext cx="3600000" cy="1584000"/>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Copy 3">
            <a:extLst>
              <a:ext uri="{FF2B5EF4-FFF2-40B4-BE49-F238E27FC236}">
                <a16:creationId xmlns:a16="http://schemas.microsoft.com/office/drawing/2014/main" id="{7AD2072B-7BD2-4A0D-8491-4973B658502C}"/>
              </a:ext>
            </a:extLst>
          </p:cNvPr>
          <p:cNvSpPr>
            <a:spLocks noGrp="1"/>
          </p:cNvSpPr>
          <p:nvPr>
            <p:ph sz="quarter" idx="12" hasCustomPrompt="1"/>
          </p:nvPr>
        </p:nvSpPr>
        <p:spPr>
          <a:xfrm>
            <a:off x="8114163" y="1701798"/>
            <a:ext cx="3600000" cy="1584000"/>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0" name="Image 1">
            <a:extLst>
              <a:ext uri="{FF2B5EF4-FFF2-40B4-BE49-F238E27FC236}">
                <a16:creationId xmlns:a16="http://schemas.microsoft.com/office/drawing/2014/main" id="{D7FB36E4-9D48-40F9-8766-C9A9EB707245}"/>
              </a:ext>
            </a:extLst>
          </p:cNvPr>
          <p:cNvSpPr>
            <a:spLocks noGrp="1"/>
          </p:cNvSpPr>
          <p:nvPr>
            <p:ph type="pic" sz="quarter" idx="13" hasCustomPrompt="1"/>
          </p:nvPr>
        </p:nvSpPr>
        <p:spPr>
          <a:xfrm>
            <a:off x="627064" y="3285275"/>
            <a:ext cx="3600000" cy="2593238"/>
          </a:xfrm>
        </p:spPr>
        <p:txBody>
          <a:bodyPr lIns="144000" tIns="144000" rIns="144000" bIns="144000"/>
          <a:lstStyle>
            <a:lvl1pPr>
              <a:defRPr/>
            </a:lvl1pPr>
          </a:lstStyle>
          <a:p>
            <a:r>
              <a:rPr lang="en-US"/>
              <a:t>Click icon to add picture</a:t>
            </a:r>
          </a:p>
        </p:txBody>
      </p:sp>
      <p:sp>
        <p:nvSpPr>
          <p:cNvPr id="12" name="Image 2">
            <a:extLst>
              <a:ext uri="{FF2B5EF4-FFF2-40B4-BE49-F238E27FC236}">
                <a16:creationId xmlns:a16="http://schemas.microsoft.com/office/drawing/2014/main" id="{DB7AA95A-85B0-4FB5-A5A1-EA4243663C9F}"/>
              </a:ext>
            </a:extLst>
          </p:cNvPr>
          <p:cNvSpPr>
            <a:spLocks noGrp="1"/>
          </p:cNvSpPr>
          <p:nvPr>
            <p:ph type="pic" sz="quarter" idx="14" hasCustomPrompt="1"/>
          </p:nvPr>
        </p:nvSpPr>
        <p:spPr>
          <a:xfrm>
            <a:off x="4370614" y="3285275"/>
            <a:ext cx="3600000" cy="2593238"/>
          </a:xfrm>
        </p:spPr>
        <p:txBody>
          <a:bodyPr lIns="144000" tIns="144000" rIns="144000" bIns="144000"/>
          <a:lstStyle>
            <a:lvl1pPr>
              <a:defRPr/>
            </a:lvl1pPr>
          </a:lstStyle>
          <a:p>
            <a:r>
              <a:rPr lang="en-US"/>
              <a:t>Click icon to add picture</a:t>
            </a:r>
          </a:p>
        </p:txBody>
      </p:sp>
      <p:sp>
        <p:nvSpPr>
          <p:cNvPr id="13" name="Image 3">
            <a:extLst>
              <a:ext uri="{FF2B5EF4-FFF2-40B4-BE49-F238E27FC236}">
                <a16:creationId xmlns:a16="http://schemas.microsoft.com/office/drawing/2014/main" id="{5530F297-3088-4E70-982A-604343177BD6}"/>
              </a:ext>
            </a:extLst>
          </p:cNvPr>
          <p:cNvSpPr>
            <a:spLocks noGrp="1"/>
          </p:cNvSpPr>
          <p:nvPr>
            <p:ph type="pic" sz="quarter" idx="15" hasCustomPrompt="1"/>
          </p:nvPr>
        </p:nvSpPr>
        <p:spPr>
          <a:xfrm>
            <a:off x="8114163" y="3285275"/>
            <a:ext cx="3600000" cy="2593238"/>
          </a:xfrm>
        </p:spPr>
        <p:txBody>
          <a:bodyPr lIns="144000" tIns="144000" rIns="144000" bIns="144000"/>
          <a:lstStyle>
            <a:lvl1pPr>
              <a:defRPr/>
            </a:lvl1pPr>
          </a:lstStyle>
          <a:p>
            <a:r>
              <a:rPr lang="en-US"/>
              <a:t>Click icon to add picture</a:t>
            </a:r>
          </a:p>
        </p:txBody>
      </p:sp>
      <p:pic>
        <p:nvPicPr>
          <p:cNvPr id="9" name="Logo">
            <a:extLst>
              <a:ext uri="{FF2B5EF4-FFF2-40B4-BE49-F238E27FC236}">
                <a16:creationId xmlns:a16="http://schemas.microsoft.com/office/drawing/2014/main" id="{C097E298-4210-49C8-B7CC-E1E15AA11082}"/>
              </a:ext>
            </a:extLst>
          </p:cNvPr>
          <p:cNvPicPr>
            <a:picLocks noChangeAspect="1"/>
          </p:cNvPicPr>
          <p:nvPr userDrawn="1"/>
        </p:nvPicPr>
        <p:blipFill>
          <a:blip r:embed="rId2"/>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2022789405"/>
      </p:ext>
    </p:extLst>
  </p:cSld>
  <p:clrMapOvr>
    <a:masterClrMapping/>
  </p:clrMapOvr>
  <p:extLst>
    <p:ext uri="{DCECCB84-F9BA-43D5-87BE-67443E8EF086}">
      <p15:sldGuideLst xmlns:p15="http://schemas.microsoft.com/office/powerpoint/2012/main">
        <p15:guide id="1" pos="5022">
          <p15:clr>
            <a:srgbClr val="009999"/>
          </p15:clr>
        </p15:guide>
        <p15:guide id="2" pos="5112">
          <p15:clr>
            <a:srgbClr val="009999"/>
          </p15:clr>
        </p15:guide>
        <p15:guide id="4" pos="2753">
          <p15:clr>
            <a:srgbClr val="009999"/>
          </p15:clr>
        </p15:guide>
      </p15:sldGuideLst>
    </p:ext>
  </p:extLst>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Four objects">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80AC4C64-3556-4D13-9B77-531CC35C597B}"/>
              </a:ext>
            </a:extLst>
          </p:cNvPr>
          <p:cNvSpPr>
            <a:spLocks noGrp="1"/>
          </p:cNvSpPr>
          <p:nvPr>
            <p:ph type="title"/>
          </p:nvPr>
        </p:nvSpPr>
        <p:spPr/>
        <p:txBody>
          <a:bodyPr/>
          <a:lstStyle/>
          <a:p>
            <a:r>
              <a:rPr lang="en-US"/>
              <a:t>Click to edit Master title style</a:t>
            </a:r>
          </a:p>
        </p:txBody>
      </p:sp>
      <p:sp>
        <p:nvSpPr>
          <p:cNvPr id="3" name="Copy 1">
            <a:extLst>
              <a:ext uri="{FF2B5EF4-FFF2-40B4-BE49-F238E27FC236}">
                <a16:creationId xmlns:a16="http://schemas.microsoft.com/office/drawing/2014/main" id="{B1D90D2F-1E41-4D9A-A464-3F2D94D5000C}"/>
              </a:ext>
            </a:extLst>
          </p:cNvPr>
          <p:cNvSpPr>
            <a:spLocks noGrp="1"/>
          </p:cNvSpPr>
          <p:nvPr>
            <p:ph idx="1" hasCustomPrompt="1"/>
          </p:nvPr>
        </p:nvSpPr>
        <p:spPr>
          <a:xfrm>
            <a:off x="627064" y="1414800"/>
            <a:ext cx="5472000" cy="2305049"/>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Copy 2">
            <a:extLst>
              <a:ext uri="{FF2B5EF4-FFF2-40B4-BE49-F238E27FC236}">
                <a16:creationId xmlns:a16="http://schemas.microsoft.com/office/drawing/2014/main" id="{CF25AA35-A10D-4021-80D5-F4E01F03217D}"/>
              </a:ext>
            </a:extLst>
          </p:cNvPr>
          <p:cNvSpPr>
            <a:spLocks noGrp="1"/>
          </p:cNvSpPr>
          <p:nvPr>
            <p:ph sz="quarter" idx="11" hasCustomPrompt="1"/>
          </p:nvPr>
        </p:nvSpPr>
        <p:spPr>
          <a:xfrm>
            <a:off x="6242050" y="1414800"/>
            <a:ext cx="5472000" cy="2305049"/>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Copy 3">
            <a:extLst>
              <a:ext uri="{FF2B5EF4-FFF2-40B4-BE49-F238E27FC236}">
                <a16:creationId xmlns:a16="http://schemas.microsoft.com/office/drawing/2014/main" id="{7AD2072B-7BD2-4A0D-8491-4973B658502C}"/>
              </a:ext>
            </a:extLst>
          </p:cNvPr>
          <p:cNvSpPr>
            <a:spLocks noGrp="1"/>
          </p:cNvSpPr>
          <p:nvPr>
            <p:ph sz="quarter" idx="12" hasCustomPrompt="1"/>
          </p:nvPr>
        </p:nvSpPr>
        <p:spPr>
          <a:xfrm>
            <a:off x="627063" y="3862388"/>
            <a:ext cx="5472112" cy="2305049"/>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Copy 4">
            <a:extLst>
              <a:ext uri="{FF2B5EF4-FFF2-40B4-BE49-F238E27FC236}">
                <a16:creationId xmlns:a16="http://schemas.microsoft.com/office/drawing/2014/main" id="{5ABA1728-CE60-4862-A32A-3E1550DB8104}"/>
              </a:ext>
            </a:extLst>
          </p:cNvPr>
          <p:cNvSpPr>
            <a:spLocks noGrp="1"/>
          </p:cNvSpPr>
          <p:nvPr>
            <p:ph sz="quarter" idx="13" hasCustomPrompt="1"/>
          </p:nvPr>
        </p:nvSpPr>
        <p:spPr>
          <a:xfrm>
            <a:off x="6242050" y="3862388"/>
            <a:ext cx="5472000" cy="2305049"/>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pic>
        <p:nvPicPr>
          <p:cNvPr id="8" name="Logo">
            <a:extLst>
              <a:ext uri="{FF2B5EF4-FFF2-40B4-BE49-F238E27FC236}">
                <a16:creationId xmlns:a16="http://schemas.microsoft.com/office/drawing/2014/main" id="{1BB84F57-1BF4-4E92-A7D1-83ADA08BDFCC}"/>
              </a:ext>
            </a:extLst>
          </p:cNvPr>
          <p:cNvPicPr>
            <a:picLocks noChangeAspect="1"/>
          </p:cNvPicPr>
          <p:nvPr userDrawn="1"/>
        </p:nvPicPr>
        <p:blipFill>
          <a:blip r:embed="rId2"/>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3713325388"/>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showMasterSp="0" preserve="1" userDrawn="1">
  <p:cSld name="Full bleed color area 1">
    <p:bg>
      <p:bgRef idx="1001">
        <a:schemeClr val="bg1"/>
      </p:bgRef>
    </p:bg>
    <p:spTree>
      <p:nvGrpSpPr>
        <p:cNvPr id="1" name=""/>
        <p:cNvGrpSpPr/>
        <p:nvPr/>
      </p:nvGrpSpPr>
      <p:grpSpPr>
        <a:xfrm>
          <a:off x="0" y="0"/>
          <a:ext cx="0" cy="0"/>
          <a:chOff x="0" y="0"/>
          <a:chExt cx="0" cy="0"/>
        </a:xfrm>
      </p:grpSpPr>
      <p:pic>
        <p:nvPicPr>
          <p:cNvPr id="7" name="Background">
            <a:extLst>
              <a:ext uri="{FF2B5EF4-FFF2-40B4-BE49-F238E27FC236}">
                <a16:creationId xmlns:a16="http://schemas.microsoft.com/office/drawing/2014/main" id="{AC9B5110-BC98-411C-9BCB-2AFF35E6D933}"/>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bwMode="invGray">
          <a:xfrm>
            <a:off x="0" y="428"/>
            <a:ext cx="12191999" cy="6857143"/>
          </a:xfrm>
          <a:prstGeom prst="rect">
            <a:avLst/>
          </a:prstGeom>
        </p:spPr>
      </p:pic>
      <p:sp>
        <p:nvSpPr>
          <p:cNvPr id="3" name="Title">
            <a:extLst>
              <a:ext uri="{FF2B5EF4-FFF2-40B4-BE49-F238E27FC236}">
                <a16:creationId xmlns:a16="http://schemas.microsoft.com/office/drawing/2014/main" id="{E588B75F-B996-4586-B62B-613544F213D4}"/>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17" name="Copyright">
            <a:extLst>
              <a:ext uri="{FF2B5EF4-FFF2-40B4-BE49-F238E27FC236}">
                <a16:creationId xmlns:a16="http://schemas.microsoft.com/office/drawing/2014/main" id="{C6BE5120-1513-4265-A6B3-3B42254A34FF}"/>
              </a:ext>
            </a:extLst>
          </p:cNvPr>
          <p:cNvSpPr txBox="1"/>
          <p:nvPr userDrawn="1"/>
        </p:nvSpPr>
        <p:spPr>
          <a:xfrm>
            <a:off x="6242050" y="6526800"/>
            <a:ext cx="5949950" cy="331200"/>
          </a:xfrm>
          <a:prstGeom prst="rect">
            <a:avLst/>
          </a:prstGeom>
          <a:noFill/>
        </p:spPr>
        <p:txBody>
          <a:bodyPr wrap="square" lIns="626400" tIns="0" rIns="482400" bIns="0" rtlCol="0" anchor="t">
            <a:noAutofit/>
          </a:bodyPr>
          <a:lstStyle/>
          <a:p>
            <a:pPr algn="r"/>
            <a:r>
              <a:rPr lang="en-US" sz="1000" b="0" noProof="0">
                <a:solidFill>
                  <a:schemeClr val="tx1"/>
                </a:solidFill>
              </a:rPr>
              <a:t>Confidential © Siemens Energy, 2026</a:t>
            </a:r>
          </a:p>
        </p:txBody>
      </p:sp>
    </p:spTree>
    <p:extLst>
      <p:ext uri="{BB962C8B-B14F-4D97-AF65-F5344CB8AC3E}">
        <p14:creationId xmlns:p14="http://schemas.microsoft.com/office/powerpoint/2010/main" val="1886941795"/>
      </p:ext>
    </p:extLst>
  </p:cSld>
  <p:clrMapOvr>
    <a:overrideClrMapping bg1="dk1" tx1="lt1" bg2="dk2" tx2="lt2" accent1="accent1" accent2="accent2" accent3="accent3" accent4="accent4" accent5="accent5" accent6="accent6" hlink="hlink" folHlink="folHlink"/>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showMasterSp="0" preserve="1" userDrawn="1">
  <p:cSld name="Full bleed color area 1 (with logo)">
    <p:bg>
      <p:bgRef idx="1001">
        <a:schemeClr val="bg1"/>
      </p:bgRef>
    </p:bg>
    <p:spTree>
      <p:nvGrpSpPr>
        <p:cNvPr id="1" name=""/>
        <p:cNvGrpSpPr/>
        <p:nvPr/>
      </p:nvGrpSpPr>
      <p:grpSpPr>
        <a:xfrm>
          <a:off x="0" y="0"/>
          <a:ext cx="0" cy="0"/>
          <a:chOff x="0" y="0"/>
          <a:chExt cx="0" cy="0"/>
        </a:xfrm>
      </p:grpSpPr>
      <p:pic>
        <p:nvPicPr>
          <p:cNvPr id="7" name="Background">
            <a:extLst>
              <a:ext uri="{FF2B5EF4-FFF2-40B4-BE49-F238E27FC236}">
                <a16:creationId xmlns:a16="http://schemas.microsoft.com/office/drawing/2014/main" id="{AC9B5110-BC98-411C-9BCB-2AFF35E6D933}"/>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bwMode="invGray">
          <a:xfrm>
            <a:off x="0" y="428"/>
            <a:ext cx="12191999" cy="6857143"/>
          </a:xfrm>
          <a:prstGeom prst="rect">
            <a:avLst/>
          </a:prstGeom>
        </p:spPr>
      </p:pic>
      <p:sp>
        <p:nvSpPr>
          <p:cNvPr id="3" name="Title">
            <a:extLst>
              <a:ext uri="{FF2B5EF4-FFF2-40B4-BE49-F238E27FC236}">
                <a16:creationId xmlns:a16="http://schemas.microsoft.com/office/drawing/2014/main" id="{E588B75F-B996-4586-B62B-613544F213D4}"/>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16" name="Author | Department">
            <a:extLst>
              <a:ext uri="{FF2B5EF4-FFF2-40B4-BE49-F238E27FC236}">
                <a16:creationId xmlns:a16="http://schemas.microsoft.com/office/drawing/2014/main" id="{AF33B1C0-2E11-42BC-A97B-DF29BD3B97B8}"/>
              </a:ext>
            </a:extLst>
          </p:cNvPr>
          <p:cNvSpPr txBox="1"/>
          <p:nvPr userDrawn="1"/>
        </p:nvSpPr>
        <p:spPr>
          <a:xfrm>
            <a:off x="6242050" y="6166800"/>
            <a:ext cx="5949950" cy="360000"/>
          </a:xfrm>
          <a:prstGeom prst="rect">
            <a:avLst/>
          </a:prstGeom>
          <a:noFill/>
        </p:spPr>
        <p:txBody>
          <a:bodyPr wrap="square" lIns="0" tIns="0" rIns="835200" bIns="36000" rtlCol="0" anchor="b">
            <a:noAutofit/>
          </a:bodyPr>
          <a:lstStyle/>
          <a:p>
            <a:pPr algn="r"/>
            <a:r>
              <a:rPr lang="en-US" sz="1000" b="0" noProof="0">
                <a:solidFill>
                  <a:schemeClr val="tx1"/>
                </a:solidFill>
              </a:rPr>
              <a:t>Author | Department</a:t>
            </a:r>
          </a:p>
        </p:txBody>
      </p:sp>
      <p:sp>
        <p:nvSpPr>
          <p:cNvPr id="17" name="Copyright">
            <a:extLst>
              <a:ext uri="{FF2B5EF4-FFF2-40B4-BE49-F238E27FC236}">
                <a16:creationId xmlns:a16="http://schemas.microsoft.com/office/drawing/2014/main" id="{C6BE5120-1513-4265-A6B3-3B42254A34FF}"/>
              </a:ext>
            </a:extLst>
          </p:cNvPr>
          <p:cNvSpPr txBox="1"/>
          <p:nvPr userDrawn="1"/>
        </p:nvSpPr>
        <p:spPr>
          <a:xfrm>
            <a:off x="6242050" y="6526800"/>
            <a:ext cx="5949950" cy="331200"/>
          </a:xfrm>
          <a:prstGeom prst="rect">
            <a:avLst/>
          </a:prstGeom>
          <a:noFill/>
        </p:spPr>
        <p:txBody>
          <a:bodyPr wrap="square" lIns="626400" tIns="0" rIns="482400" bIns="0" rtlCol="0" anchor="t">
            <a:noAutofit/>
          </a:bodyPr>
          <a:lstStyle/>
          <a:p>
            <a:pPr algn="r"/>
            <a:r>
              <a:rPr lang="en-US" sz="1000" b="0" noProof="0">
                <a:solidFill>
                  <a:schemeClr val="tx1"/>
                </a:solidFill>
              </a:rPr>
              <a:t>Confidential © Siemens Energy, 2020</a:t>
            </a:r>
          </a:p>
        </p:txBody>
      </p:sp>
      <p:sp>
        <p:nvSpPr>
          <p:cNvPr id="18" name="Page">
            <a:extLst>
              <a:ext uri="{FF2B5EF4-FFF2-40B4-BE49-F238E27FC236}">
                <a16:creationId xmlns:a16="http://schemas.microsoft.com/office/drawing/2014/main" id="{0A81FD87-E05D-463F-95C1-4A49C99D181A}"/>
              </a:ext>
            </a:extLst>
          </p:cNvPr>
          <p:cNvSpPr txBox="1"/>
          <p:nvPr userDrawn="1"/>
        </p:nvSpPr>
        <p:spPr>
          <a:xfrm>
            <a:off x="11364000" y="6166800"/>
            <a:ext cx="828000" cy="360000"/>
          </a:xfrm>
          <a:prstGeom prst="rect">
            <a:avLst/>
          </a:prstGeom>
          <a:noFill/>
        </p:spPr>
        <p:txBody>
          <a:bodyPr wrap="square" lIns="0" tIns="0" rIns="482400" bIns="36000" rtlCol="0" anchor="b">
            <a:noAutofit/>
          </a:bodyPr>
          <a:lstStyle/>
          <a:p>
            <a:pPr algn="r"/>
            <a:fld id="{6F7EFBA6-8CEB-40F4-B709-F27F7004ACFC}" type="slidenum">
              <a:rPr lang="en-US" sz="1000" b="1" noProof="0" smtClean="0">
                <a:solidFill>
                  <a:schemeClr val="tx1"/>
                </a:solidFill>
              </a:rPr>
              <a:t>‹#›</a:t>
            </a:fld>
            <a:endParaRPr lang="en-US" sz="1000" b="1" noProof="0">
              <a:solidFill>
                <a:schemeClr val="tx1"/>
              </a:solidFill>
            </a:endParaRPr>
          </a:p>
        </p:txBody>
      </p:sp>
      <p:sp>
        <p:nvSpPr>
          <p:cNvPr id="10" name="Date">
            <a:extLst>
              <a:ext uri="{FF2B5EF4-FFF2-40B4-BE49-F238E27FC236}">
                <a16:creationId xmlns:a16="http://schemas.microsoft.com/office/drawing/2014/main" id="{F4621446-925E-4A5C-BB97-799E6B8386D9}"/>
              </a:ext>
            </a:extLst>
          </p:cNvPr>
          <p:cNvSpPr txBox="1"/>
          <p:nvPr userDrawn="1"/>
        </p:nvSpPr>
        <p:spPr>
          <a:xfrm>
            <a:off x="-1" y="6526800"/>
            <a:ext cx="1692000" cy="331200"/>
          </a:xfrm>
          <a:prstGeom prst="rect">
            <a:avLst/>
          </a:prstGeom>
          <a:noFill/>
        </p:spPr>
        <p:txBody>
          <a:bodyPr wrap="square" lIns="626400" tIns="0" rIns="0" bIns="0" rtlCol="0" anchor="t">
            <a:noAutofit/>
          </a:bodyPr>
          <a:lstStyle/>
          <a:p>
            <a:pPr algn="l"/>
            <a:r>
              <a:rPr lang="en-US" sz="1000" b="0" noProof="0">
                <a:solidFill>
                  <a:schemeClr val="tx1"/>
                </a:solidFill>
              </a:rPr>
              <a:t>YYYY-MM-DD</a:t>
            </a:r>
          </a:p>
        </p:txBody>
      </p:sp>
      <p:pic>
        <p:nvPicPr>
          <p:cNvPr id="8" name="Logo">
            <a:extLst>
              <a:ext uri="{FF2B5EF4-FFF2-40B4-BE49-F238E27FC236}">
                <a16:creationId xmlns:a16="http://schemas.microsoft.com/office/drawing/2014/main" id="{DE1CCC5F-D082-4285-B0D2-D44B0385F457}"/>
              </a:ext>
            </a:extLst>
          </p:cNvPr>
          <p:cNvPicPr>
            <a:picLocks noChangeAspect="1"/>
          </p:cNvPicPr>
          <p:nvPr userDrawn="1"/>
        </p:nvPicPr>
        <p:blipFill>
          <a:blip r:embed="rId3"/>
          <a:srcRect/>
          <a:stretch/>
        </p:blipFill>
        <p:spPr bwMode="black">
          <a:xfrm>
            <a:off x="10274163" y="468926"/>
            <a:ext cx="1440000" cy="496808"/>
          </a:xfrm>
          <a:prstGeom prst="rect">
            <a:avLst/>
          </a:prstGeom>
        </p:spPr>
      </p:pic>
      <p:sp>
        <p:nvSpPr>
          <p:cNvPr id="9" name="License statement">
            <a:extLst>
              <a:ext uri="{FF2B5EF4-FFF2-40B4-BE49-F238E27FC236}">
                <a16:creationId xmlns:a16="http://schemas.microsoft.com/office/drawing/2014/main" id="{F7180AC6-B789-4E8E-A386-018ABF4ECC8C}"/>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registered trademark licensed by Siemens AG.</a:t>
            </a:r>
          </a:p>
        </p:txBody>
      </p:sp>
    </p:spTree>
    <p:extLst>
      <p:ext uri="{BB962C8B-B14F-4D97-AF65-F5344CB8AC3E}">
        <p14:creationId xmlns:p14="http://schemas.microsoft.com/office/powerpoint/2010/main" val="4268266619"/>
      </p:ext>
    </p:extLst>
  </p:cSld>
  <p:clrMapOvr>
    <a:overrideClrMapping bg1="dk1" tx1="lt1" bg2="dk2" tx2="lt2" accent1="accent1" accent2="accent2" accent3="accent3" accent4="accent4" accent5="accent5" accent6="accent6" hlink="hlink" folHlink="folHlink"/>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showMasterSp="0" preserve="1" userDrawn="1">
  <p:cSld name="Full bleed color area 2">
    <p:bg>
      <p:bgRef idx="1001">
        <a:schemeClr val="bg1"/>
      </p:bgRef>
    </p:bg>
    <p:spTree>
      <p:nvGrpSpPr>
        <p:cNvPr id="1" name=""/>
        <p:cNvGrpSpPr/>
        <p:nvPr/>
      </p:nvGrpSpPr>
      <p:grpSpPr>
        <a:xfrm>
          <a:off x="0" y="0"/>
          <a:ext cx="0" cy="0"/>
          <a:chOff x="0" y="0"/>
          <a:chExt cx="0" cy="0"/>
        </a:xfrm>
      </p:grpSpPr>
      <p:sp>
        <p:nvSpPr>
          <p:cNvPr id="7" name="Background">
            <a:extLst>
              <a:ext uri="{FF2B5EF4-FFF2-40B4-BE49-F238E27FC236}">
                <a16:creationId xmlns:a16="http://schemas.microsoft.com/office/drawing/2014/main" id="{3B8F676D-0405-45AE-9B8F-716387B4760E}"/>
              </a:ext>
            </a:extLst>
          </p:cNvPr>
          <p:cNvSpPr/>
          <p:nvPr userDrawn="1"/>
        </p:nvSpPr>
        <p:spPr bwMode="invGray">
          <a:xfrm>
            <a:off x="-2" y="0"/>
            <a:ext cx="12192001"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 name="Title">
            <a:extLst>
              <a:ext uri="{FF2B5EF4-FFF2-40B4-BE49-F238E27FC236}">
                <a16:creationId xmlns:a16="http://schemas.microsoft.com/office/drawing/2014/main" id="{7E256BF8-2AEF-4ECB-8D5E-2926EB050896}"/>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19" name="Page">
            <a:extLst>
              <a:ext uri="{FF2B5EF4-FFF2-40B4-BE49-F238E27FC236}">
                <a16:creationId xmlns:a16="http://schemas.microsoft.com/office/drawing/2014/main" id="{DCCDEAC1-13C2-4322-816D-0489681B6D17}"/>
              </a:ext>
            </a:extLst>
          </p:cNvPr>
          <p:cNvSpPr txBox="1"/>
          <p:nvPr userDrawn="1"/>
        </p:nvSpPr>
        <p:spPr>
          <a:xfrm>
            <a:off x="11364000" y="6166800"/>
            <a:ext cx="828000" cy="360000"/>
          </a:xfrm>
          <a:prstGeom prst="rect">
            <a:avLst/>
          </a:prstGeom>
          <a:noFill/>
        </p:spPr>
        <p:txBody>
          <a:bodyPr wrap="square" lIns="0" tIns="0" rIns="482400" bIns="36000" rtlCol="0" anchor="b">
            <a:noAutofit/>
          </a:bodyPr>
          <a:lstStyle/>
          <a:p>
            <a:pPr algn="r"/>
            <a:fld id="{6F7EFBA6-8CEB-40F4-B709-F27F7004ACFC}" type="slidenum">
              <a:rPr lang="en-US" sz="1000" b="1" noProof="0" smtClean="0">
                <a:solidFill>
                  <a:schemeClr val="tx1"/>
                </a:solidFill>
              </a:rPr>
              <a:t>‹#›</a:t>
            </a:fld>
            <a:endParaRPr lang="en-US" sz="1000" b="1" noProof="0">
              <a:solidFill>
                <a:schemeClr val="tx1"/>
              </a:solidFill>
            </a:endParaRPr>
          </a:p>
        </p:txBody>
      </p:sp>
    </p:spTree>
    <p:extLst>
      <p:ext uri="{BB962C8B-B14F-4D97-AF65-F5344CB8AC3E}">
        <p14:creationId xmlns:p14="http://schemas.microsoft.com/office/powerpoint/2010/main" val="455619585"/>
      </p:ext>
    </p:extLst>
  </p:cSld>
  <p:clrMapOvr>
    <a:overrideClrMapping bg1="dk1" tx1="lt1" bg2="dk2" tx2="lt2" accent1="accent1" accent2="accent2" accent3="accent3" accent4="accent4" accent5="accent5" accent6="accent6" hlink="hlink" folHlink="folHlink"/>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showMasterSp="0" preserve="1" userDrawn="1">
  <p:cSld name="Partly bleed color area 1">
    <p:bg>
      <p:bgRef idx="1001">
        <a:schemeClr val="bg1"/>
      </p:bgRef>
    </p:bg>
    <p:spTree>
      <p:nvGrpSpPr>
        <p:cNvPr id="1" name=""/>
        <p:cNvGrpSpPr/>
        <p:nvPr/>
      </p:nvGrpSpPr>
      <p:grpSpPr>
        <a:xfrm>
          <a:off x="0" y="0"/>
          <a:ext cx="0" cy="0"/>
          <a:chOff x="0" y="0"/>
          <a:chExt cx="0" cy="0"/>
        </a:xfrm>
      </p:grpSpPr>
      <p:pic>
        <p:nvPicPr>
          <p:cNvPr id="9" name="Background">
            <a:extLst>
              <a:ext uri="{FF2B5EF4-FFF2-40B4-BE49-F238E27FC236}">
                <a16:creationId xmlns:a16="http://schemas.microsoft.com/office/drawing/2014/main" id="{1B67C6AD-42CF-4549-839D-23FD1107A8C4}"/>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51197" t="-4" r="1" b="-1"/>
          <a:stretch/>
        </p:blipFill>
        <p:spPr bwMode="invGray">
          <a:xfrm>
            <a:off x="6242050" y="0"/>
            <a:ext cx="5949950" cy="6857571"/>
          </a:xfrm>
          <a:prstGeom prst="rect">
            <a:avLst/>
          </a:prstGeom>
        </p:spPr>
      </p:pic>
      <p:sp>
        <p:nvSpPr>
          <p:cNvPr id="3" name="Title">
            <a:extLst>
              <a:ext uri="{FF2B5EF4-FFF2-40B4-BE49-F238E27FC236}">
                <a16:creationId xmlns:a16="http://schemas.microsoft.com/office/drawing/2014/main" id="{69754322-9D76-4652-BA00-A16E0E8BC474}"/>
              </a:ext>
            </a:extLst>
          </p:cNvPr>
          <p:cNvSpPr>
            <a:spLocks noGrp="1"/>
          </p:cNvSpPr>
          <p:nvPr>
            <p:ph type="title"/>
          </p:nvPr>
        </p:nvSpPr>
        <p:spPr>
          <a:xfrm>
            <a:off x="1" y="1"/>
            <a:ext cx="6098400" cy="1414462"/>
          </a:xfrm>
        </p:spPr>
        <p:txBody>
          <a:bodyPr/>
          <a:lstStyle/>
          <a:p>
            <a:r>
              <a:rPr lang="en-US"/>
              <a:t>Click to edit Master title style</a:t>
            </a:r>
          </a:p>
        </p:txBody>
      </p:sp>
      <p:sp>
        <p:nvSpPr>
          <p:cNvPr id="11" name="Copy 1">
            <a:extLst>
              <a:ext uri="{FF2B5EF4-FFF2-40B4-BE49-F238E27FC236}">
                <a16:creationId xmlns:a16="http://schemas.microsoft.com/office/drawing/2014/main" id="{756262E2-8F38-4C0F-A3F9-8F59D3EABBE4}"/>
              </a:ext>
            </a:extLst>
          </p:cNvPr>
          <p:cNvSpPr>
            <a:spLocks noGrp="1"/>
          </p:cNvSpPr>
          <p:nvPr>
            <p:ph sz="quarter" idx="11" hasCustomPrompt="1"/>
          </p:nvPr>
        </p:nvSpPr>
        <p:spPr>
          <a:xfrm>
            <a:off x="627063" y="1702800"/>
            <a:ext cx="5468935" cy="4464050"/>
          </a:xfrm>
        </p:spPr>
        <p:txBody>
          <a:bodyPr lIns="0"/>
          <a:lstStyle>
            <a:lvl1pP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Copy 2">
            <a:extLst>
              <a:ext uri="{FF2B5EF4-FFF2-40B4-BE49-F238E27FC236}">
                <a16:creationId xmlns:a16="http://schemas.microsoft.com/office/drawing/2014/main" id="{0C7A0882-840F-46D5-B681-43C58151C831}"/>
              </a:ext>
            </a:extLst>
          </p:cNvPr>
          <p:cNvSpPr>
            <a:spLocks noGrp="1"/>
          </p:cNvSpPr>
          <p:nvPr>
            <p:ph sz="quarter" idx="10" hasCustomPrompt="1"/>
          </p:nvPr>
        </p:nvSpPr>
        <p:spPr>
          <a:xfrm>
            <a:off x="6868800" y="1702800"/>
            <a:ext cx="4845363" cy="4464050"/>
          </a:xfrm>
        </p:spPr>
        <p:txBody>
          <a:bodyPr lIns="0"/>
          <a:lstStyle>
            <a:lvl1pPr>
              <a:defRPr>
                <a:solidFill>
                  <a:schemeClr val="bg1"/>
                </a:solidFill>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6" name="Author | Department">
            <a:extLst>
              <a:ext uri="{FF2B5EF4-FFF2-40B4-BE49-F238E27FC236}">
                <a16:creationId xmlns:a16="http://schemas.microsoft.com/office/drawing/2014/main" id="{AF33B1C0-2E11-42BC-A97B-DF29BD3B97B8}"/>
              </a:ext>
            </a:extLst>
          </p:cNvPr>
          <p:cNvSpPr txBox="1"/>
          <p:nvPr userDrawn="1"/>
        </p:nvSpPr>
        <p:spPr>
          <a:xfrm>
            <a:off x="6242050" y="6166800"/>
            <a:ext cx="5949950" cy="360000"/>
          </a:xfrm>
          <a:prstGeom prst="rect">
            <a:avLst/>
          </a:prstGeom>
          <a:noFill/>
        </p:spPr>
        <p:txBody>
          <a:bodyPr wrap="square" lIns="0" tIns="0" rIns="835200" bIns="36000" rtlCol="0" anchor="b">
            <a:noAutofit/>
          </a:bodyPr>
          <a:lstStyle/>
          <a:p>
            <a:pPr algn="r"/>
            <a:r>
              <a:rPr lang="en-US" sz="1000" b="0" noProof="0">
                <a:solidFill>
                  <a:schemeClr val="bg1"/>
                </a:solidFill>
              </a:rPr>
              <a:t>Author | Department</a:t>
            </a:r>
          </a:p>
        </p:txBody>
      </p:sp>
      <p:sp>
        <p:nvSpPr>
          <p:cNvPr id="17" name="Copyright">
            <a:extLst>
              <a:ext uri="{FF2B5EF4-FFF2-40B4-BE49-F238E27FC236}">
                <a16:creationId xmlns:a16="http://schemas.microsoft.com/office/drawing/2014/main" id="{C6BE5120-1513-4265-A6B3-3B42254A34FF}"/>
              </a:ext>
            </a:extLst>
          </p:cNvPr>
          <p:cNvSpPr txBox="1"/>
          <p:nvPr userDrawn="1"/>
        </p:nvSpPr>
        <p:spPr>
          <a:xfrm>
            <a:off x="6242050" y="6526800"/>
            <a:ext cx="5949950" cy="331200"/>
          </a:xfrm>
          <a:prstGeom prst="rect">
            <a:avLst/>
          </a:prstGeom>
          <a:noFill/>
        </p:spPr>
        <p:txBody>
          <a:bodyPr wrap="square" lIns="626400" tIns="0" rIns="482400" bIns="0" rtlCol="0" anchor="t">
            <a:noAutofit/>
          </a:bodyPr>
          <a:lstStyle/>
          <a:p>
            <a:pPr algn="r"/>
            <a:r>
              <a:rPr lang="en-US" sz="1000" b="0" noProof="0">
                <a:solidFill>
                  <a:schemeClr val="bg1"/>
                </a:solidFill>
              </a:rPr>
              <a:t>Confidential © Siemens Energy, 2020</a:t>
            </a:r>
          </a:p>
        </p:txBody>
      </p:sp>
      <p:sp>
        <p:nvSpPr>
          <p:cNvPr id="18" name="Page">
            <a:extLst>
              <a:ext uri="{FF2B5EF4-FFF2-40B4-BE49-F238E27FC236}">
                <a16:creationId xmlns:a16="http://schemas.microsoft.com/office/drawing/2014/main" id="{0A81FD87-E05D-463F-95C1-4A49C99D181A}"/>
              </a:ext>
            </a:extLst>
          </p:cNvPr>
          <p:cNvSpPr txBox="1"/>
          <p:nvPr userDrawn="1"/>
        </p:nvSpPr>
        <p:spPr>
          <a:xfrm>
            <a:off x="11364000" y="6166800"/>
            <a:ext cx="828000" cy="360000"/>
          </a:xfrm>
          <a:prstGeom prst="rect">
            <a:avLst/>
          </a:prstGeom>
          <a:noFill/>
        </p:spPr>
        <p:txBody>
          <a:bodyPr wrap="square" lIns="0" tIns="0" rIns="482400" bIns="36000" rtlCol="0" anchor="b">
            <a:noAutofit/>
          </a:bodyPr>
          <a:lstStyle/>
          <a:p>
            <a:pPr algn="r"/>
            <a:fld id="{6F7EFBA6-8CEB-40F4-B709-F27F7004ACFC}" type="slidenum">
              <a:rPr lang="en-US" sz="1000" b="1" noProof="0" smtClean="0">
                <a:solidFill>
                  <a:schemeClr val="bg1"/>
                </a:solidFill>
              </a:rPr>
              <a:t>‹#›</a:t>
            </a:fld>
            <a:endParaRPr lang="en-US" sz="1000" b="1" noProof="0">
              <a:solidFill>
                <a:schemeClr val="bg1"/>
              </a:solidFill>
            </a:endParaRPr>
          </a:p>
        </p:txBody>
      </p:sp>
      <p:sp>
        <p:nvSpPr>
          <p:cNvPr id="19" name="Date">
            <a:extLst>
              <a:ext uri="{FF2B5EF4-FFF2-40B4-BE49-F238E27FC236}">
                <a16:creationId xmlns:a16="http://schemas.microsoft.com/office/drawing/2014/main" id="{21CEE93F-0590-461F-A26C-B76B7B67C05B}"/>
              </a:ext>
            </a:extLst>
          </p:cNvPr>
          <p:cNvSpPr txBox="1"/>
          <p:nvPr userDrawn="1"/>
        </p:nvSpPr>
        <p:spPr>
          <a:xfrm>
            <a:off x="-1" y="6526800"/>
            <a:ext cx="1692000" cy="331200"/>
          </a:xfrm>
          <a:prstGeom prst="rect">
            <a:avLst/>
          </a:prstGeom>
          <a:noFill/>
        </p:spPr>
        <p:txBody>
          <a:bodyPr wrap="square" lIns="626400" tIns="0" rIns="0" bIns="36000" rtlCol="0" anchor="t">
            <a:noAutofit/>
          </a:bodyPr>
          <a:lstStyle/>
          <a:p>
            <a:pPr algn="l"/>
            <a:r>
              <a:rPr lang="en-US" sz="1000" b="0" noProof="0">
                <a:solidFill>
                  <a:schemeClr val="tx1"/>
                </a:solidFill>
              </a:rPr>
              <a:t>YYYY-MM-DD</a:t>
            </a:r>
          </a:p>
        </p:txBody>
      </p:sp>
    </p:spTree>
    <p:extLst>
      <p:ext uri="{BB962C8B-B14F-4D97-AF65-F5344CB8AC3E}">
        <p14:creationId xmlns:p14="http://schemas.microsoft.com/office/powerpoint/2010/main" val="4219412200"/>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15:guide id="1" pos="4326">
          <p15:clr>
            <a:srgbClr val="009999"/>
          </p15:clr>
        </p15:guide>
      </p15:sldGuideLst>
    </p:ext>
  </p:extLst>
</p:sldLayout>
</file>

<file path=ppt/slideLayouts/slideLayout220.xml><?xml version="1.0" encoding="utf-8"?>
<p:sldLayout xmlns:a="http://schemas.openxmlformats.org/drawingml/2006/main" xmlns:r="http://schemas.openxmlformats.org/officeDocument/2006/relationships" xmlns:p="http://schemas.openxmlformats.org/presentationml/2006/main" showMasterSp="0" preserve="1" userDrawn="1">
  <p:cSld name="Partly bleed color area 2">
    <p:bg>
      <p:bgPr>
        <a:solidFill>
          <a:schemeClr val="tx1"/>
        </a:solidFill>
        <a:effectLst/>
      </p:bgPr>
    </p:bg>
    <p:spTree>
      <p:nvGrpSpPr>
        <p:cNvPr id="1" name=""/>
        <p:cNvGrpSpPr/>
        <p:nvPr/>
      </p:nvGrpSpPr>
      <p:grpSpPr>
        <a:xfrm>
          <a:off x="0" y="0"/>
          <a:ext cx="0" cy="0"/>
          <a:chOff x="0" y="0"/>
          <a:chExt cx="0" cy="0"/>
        </a:xfrm>
      </p:grpSpPr>
      <p:sp>
        <p:nvSpPr>
          <p:cNvPr id="4" name="Background">
            <a:extLst>
              <a:ext uri="{FF2B5EF4-FFF2-40B4-BE49-F238E27FC236}">
                <a16:creationId xmlns:a16="http://schemas.microsoft.com/office/drawing/2014/main" id="{DCAA5B86-D6D2-48E1-A718-F4740661587C}"/>
              </a:ext>
            </a:extLst>
          </p:cNvPr>
          <p:cNvSpPr/>
          <p:nvPr userDrawn="1"/>
        </p:nvSpPr>
        <p:spPr bwMode="invGray">
          <a:xfrm>
            <a:off x="-2" y="1"/>
            <a:ext cx="6099177" cy="6857998"/>
          </a:xfrm>
          <a:prstGeom prst="rect">
            <a:avLst/>
          </a:prstGeom>
          <a:gradFill flip="none" rotWithShape="1">
            <a:gsLst>
              <a:gs pos="0">
                <a:schemeClr val="accent2"/>
              </a:gs>
              <a:gs pos="70000">
                <a:schemeClr val="bg2"/>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a:solidFill>
                <a:schemeClr val="tx1"/>
              </a:solidFill>
            </a:endParaRPr>
          </a:p>
        </p:txBody>
      </p:sp>
      <p:sp>
        <p:nvSpPr>
          <p:cNvPr id="3" name="Title">
            <a:extLst>
              <a:ext uri="{FF2B5EF4-FFF2-40B4-BE49-F238E27FC236}">
                <a16:creationId xmlns:a16="http://schemas.microsoft.com/office/drawing/2014/main" id="{4F3C362A-A909-40CB-9FA2-3D71780075E2}"/>
              </a:ext>
            </a:extLst>
          </p:cNvPr>
          <p:cNvSpPr>
            <a:spLocks noGrp="1"/>
          </p:cNvSpPr>
          <p:nvPr>
            <p:ph type="title"/>
          </p:nvPr>
        </p:nvSpPr>
        <p:spPr>
          <a:xfrm>
            <a:off x="1" y="1"/>
            <a:ext cx="6098400" cy="1414462"/>
          </a:xfrm>
        </p:spPr>
        <p:txBody>
          <a:bodyPr/>
          <a:lstStyle>
            <a:lvl1pPr>
              <a:defRPr>
                <a:solidFill>
                  <a:schemeClr val="tx1"/>
                </a:solidFill>
              </a:defRPr>
            </a:lvl1pPr>
          </a:lstStyle>
          <a:p>
            <a:r>
              <a:rPr lang="en-US"/>
              <a:t>Click to edit Master title style</a:t>
            </a:r>
          </a:p>
        </p:txBody>
      </p:sp>
      <p:sp>
        <p:nvSpPr>
          <p:cNvPr id="11" name="Copy 1">
            <a:extLst>
              <a:ext uri="{FF2B5EF4-FFF2-40B4-BE49-F238E27FC236}">
                <a16:creationId xmlns:a16="http://schemas.microsoft.com/office/drawing/2014/main" id="{756262E2-8F38-4C0F-A3F9-8F59D3EABBE4}"/>
              </a:ext>
            </a:extLst>
          </p:cNvPr>
          <p:cNvSpPr>
            <a:spLocks noGrp="1"/>
          </p:cNvSpPr>
          <p:nvPr>
            <p:ph sz="quarter" idx="11" hasCustomPrompt="1"/>
          </p:nvPr>
        </p:nvSpPr>
        <p:spPr>
          <a:xfrm>
            <a:off x="627063" y="1702800"/>
            <a:ext cx="4838400" cy="4464050"/>
          </a:xfrm>
        </p:spPr>
        <p:txBody>
          <a:bodyPr lIns="0"/>
          <a:lstStyle>
            <a:lvl1pPr>
              <a:defRPr>
                <a:solidFill>
                  <a:schemeClr val="tx1"/>
                </a:solidFill>
              </a:defRPr>
            </a:lvl1pPr>
            <a:lvl2pPr>
              <a:buClrTx/>
              <a:defRPr>
                <a:solidFill>
                  <a:schemeClr val="tx1"/>
                </a:solidFill>
              </a:defRPr>
            </a:lvl2pPr>
            <a:lvl3pPr>
              <a:buClrTx/>
              <a:defRPr>
                <a:solidFill>
                  <a:schemeClr val="tx1"/>
                </a:solidFill>
              </a:defRPr>
            </a:lvl3pPr>
            <a:lvl4pPr>
              <a:buClrTx/>
              <a:defRPr>
                <a:solidFill>
                  <a:schemeClr val="tx1"/>
                </a:solidFill>
              </a:defRPr>
            </a:lvl4pPr>
            <a:lvl5pPr>
              <a:buClrTx/>
              <a:defRPr>
                <a:solidFill>
                  <a:schemeClr val="tx1"/>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Copy 2">
            <a:extLst>
              <a:ext uri="{FF2B5EF4-FFF2-40B4-BE49-F238E27FC236}">
                <a16:creationId xmlns:a16="http://schemas.microsoft.com/office/drawing/2014/main" id="{0C7A0882-840F-46D5-B681-43C58151C831}"/>
              </a:ext>
            </a:extLst>
          </p:cNvPr>
          <p:cNvSpPr>
            <a:spLocks noGrp="1"/>
          </p:cNvSpPr>
          <p:nvPr>
            <p:ph sz="quarter" idx="10" hasCustomPrompt="1"/>
          </p:nvPr>
        </p:nvSpPr>
        <p:spPr>
          <a:xfrm>
            <a:off x="6724799" y="1702800"/>
            <a:ext cx="4989364" cy="4464050"/>
          </a:xfrm>
        </p:spPr>
        <p:txBody>
          <a:bodyPr lIns="0"/>
          <a:lstStyle>
            <a:lvl1pPr>
              <a:defRPr>
                <a:solidFill>
                  <a:schemeClr val="bg2"/>
                </a:solidFill>
              </a:defRPr>
            </a:lvl1pPr>
            <a:lvl2pPr>
              <a:buClr>
                <a:schemeClr val="accent2"/>
              </a:buClr>
              <a:defRPr>
                <a:solidFill>
                  <a:schemeClr val="bg2"/>
                </a:solidFill>
              </a:defRPr>
            </a:lvl2pPr>
            <a:lvl3pPr>
              <a:buClr>
                <a:schemeClr val="accent2"/>
              </a:buClr>
              <a:defRPr>
                <a:solidFill>
                  <a:schemeClr val="bg2"/>
                </a:solidFill>
              </a:defRPr>
            </a:lvl3pPr>
            <a:lvl4pPr>
              <a:buClr>
                <a:schemeClr val="accent2"/>
              </a:buClr>
              <a:defRPr>
                <a:solidFill>
                  <a:schemeClr val="bg2"/>
                </a:solidFill>
              </a:defRPr>
            </a:lvl4pPr>
            <a:lvl5pPr>
              <a:buClr>
                <a:schemeClr val="accent2"/>
              </a:buClr>
              <a:defRPr>
                <a:solidFill>
                  <a:schemeClr val="bg2"/>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6" name="Author | Department">
            <a:extLst>
              <a:ext uri="{FF2B5EF4-FFF2-40B4-BE49-F238E27FC236}">
                <a16:creationId xmlns:a16="http://schemas.microsoft.com/office/drawing/2014/main" id="{AF33B1C0-2E11-42BC-A97B-DF29BD3B97B8}"/>
              </a:ext>
            </a:extLst>
          </p:cNvPr>
          <p:cNvSpPr txBox="1"/>
          <p:nvPr userDrawn="1"/>
        </p:nvSpPr>
        <p:spPr>
          <a:xfrm>
            <a:off x="6242050" y="6166800"/>
            <a:ext cx="5949950" cy="360000"/>
          </a:xfrm>
          <a:prstGeom prst="rect">
            <a:avLst/>
          </a:prstGeom>
          <a:noFill/>
        </p:spPr>
        <p:txBody>
          <a:bodyPr wrap="square" lIns="0" tIns="0" rIns="835200" bIns="36000" rtlCol="0" anchor="b">
            <a:noAutofit/>
          </a:bodyPr>
          <a:lstStyle/>
          <a:p>
            <a:pPr algn="r"/>
            <a:r>
              <a:rPr lang="en-US" sz="1000" b="0" noProof="0">
                <a:solidFill>
                  <a:schemeClr val="bg2"/>
                </a:solidFill>
              </a:rPr>
              <a:t>Author | Department</a:t>
            </a:r>
          </a:p>
        </p:txBody>
      </p:sp>
      <p:sp>
        <p:nvSpPr>
          <p:cNvPr id="17" name="Copyright">
            <a:extLst>
              <a:ext uri="{FF2B5EF4-FFF2-40B4-BE49-F238E27FC236}">
                <a16:creationId xmlns:a16="http://schemas.microsoft.com/office/drawing/2014/main" id="{C6BE5120-1513-4265-A6B3-3B42254A34FF}"/>
              </a:ext>
            </a:extLst>
          </p:cNvPr>
          <p:cNvSpPr txBox="1"/>
          <p:nvPr userDrawn="1"/>
        </p:nvSpPr>
        <p:spPr>
          <a:xfrm>
            <a:off x="6242050" y="6526800"/>
            <a:ext cx="5949950" cy="331200"/>
          </a:xfrm>
          <a:prstGeom prst="rect">
            <a:avLst/>
          </a:prstGeom>
          <a:noFill/>
        </p:spPr>
        <p:txBody>
          <a:bodyPr wrap="square" lIns="626400" tIns="0" rIns="482400" bIns="0" rtlCol="0" anchor="t">
            <a:noAutofit/>
          </a:bodyPr>
          <a:lstStyle/>
          <a:p>
            <a:pPr algn="r"/>
            <a:r>
              <a:rPr lang="en-US" sz="1000" b="0" noProof="0">
                <a:solidFill>
                  <a:schemeClr val="bg2"/>
                </a:solidFill>
              </a:rPr>
              <a:t>Confidential © Siemens Energy, 2020</a:t>
            </a:r>
          </a:p>
        </p:txBody>
      </p:sp>
      <p:sp>
        <p:nvSpPr>
          <p:cNvPr id="18" name="Page">
            <a:extLst>
              <a:ext uri="{FF2B5EF4-FFF2-40B4-BE49-F238E27FC236}">
                <a16:creationId xmlns:a16="http://schemas.microsoft.com/office/drawing/2014/main" id="{0A81FD87-E05D-463F-95C1-4A49C99D181A}"/>
              </a:ext>
            </a:extLst>
          </p:cNvPr>
          <p:cNvSpPr txBox="1"/>
          <p:nvPr userDrawn="1"/>
        </p:nvSpPr>
        <p:spPr>
          <a:xfrm>
            <a:off x="11364000" y="6166800"/>
            <a:ext cx="828000" cy="360000"/>
          </a:xfrm>
          <a:prstGeom prst="rect">
            <a:avLst/>
          </a:prstGeom>
          <a:noFill/>
        </p:spPr>
        <p:txBody>
          <a:bodyPr wrap="square" lIns="0" tIns="0" rIns="482400" bIns="36000" rtlCol="0" anchor="b">
            <a:noAutofit/>
          </a:bodyPr>
          <a:lstStyle/>
          <a:p>
            <a:pPr algn="r"/>
            <a:fld id="{6F7EFBA6-8CEB-40F4-B709-F27F7004ACFC}" type="slidenum">
              <a:rPr lang="en-US" sz="1000" b="1" noProof="0" smtClean="0">
                <a:solidFill>
                  <a:schemeClr val="bg2"/>
                </a:solidFill>
              </a:rPr>
              <a:t>‹#›</a:t>
            </a:fld>
            <a:endParaRPr lang="en-US" sz="1000" b="1" noProof="0">
              <a:solidFill>
                <a:schemeClr val="bg2"/>
              </a:solidFill>
            </a:endParaRPr>
          </a:p>
        </p:txBody>
      </p:sp>
      <p:sp>
        <p:nvSpPr>
          <p:cNvPr id="19" name="Date">
            <a:extLst>
              <a:ext uri="{FF2B5EF4-FFF2-40B4-BE49-F238E27FC236}">
                <a16:creationId xmlns:a16="http://schemas.microsoft.com/office/drawing/2014/main" id="{21CEE93F-0590-461F-A26C-B76B7B67C05B}"/>
              </a:ext>
            </a:extLst>
          </p:cNvPr>
          <p:cNvSpPr txBox="1"/>
          <p:nvPr userDrawn="1"/>
        </p:nvSpPr>
        <p:spPr>
          <a:xfrm>
            <a:off x="-1" y="6526800"/>
            <a:ext cx="1692000" cy="331200"/>
          </a:xfrm>
          <a:prstGeom prst="rect">
            <a:avLst/>
          </a:prstGeom>
          <a:noFill/>
        </p:spPr>
        <p:txBody>
          <a:bodyPr wrap="square" lIns="626400" tIns="0" rIns="0" bIns="36000" rtlCol="0" anchor="t">
            <a:noAutofit/>
          </a:bodyPr>
          <a:lstStyle/>
          <a:p>
            <a:pPr algn="l"/>
            <a:r>
              <a:rPr lang="en-US" sz="1000" b="0" noProof="0">
                <a:solidFill>
                  <a:schemeClr val="tx1"/>
                </a:solidFill>
              </a:rPr>
              <a:t>YYYY-MM-DD</a:t>
            </a:r>
          </a:p>
        </p:txBody>
      </p:sp>
    </p:spTree>
    <p:extLst>
      <p:ext uri="{BB962C8B-B14F-4D97-AF65-F5344CB8AC3E}">
        <p14:creationId xmlns:p14="http://schemas.microsoft.com/office/powerpoint/2010/main" val="3010087598"/>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15:guide id="2" pos="4235">
          <p15:clr>
            <a:srgbClr val="009999"/>
          </p15:clr>
        </p15:guide>
        <p15:guide id="4" pos="3445">
          <p15:clr>
            <a:srgbClr val="009999"/>
          </p15:clr>
        </p15:guide>
      </p15:sldGuideLst>
    </p:ext>
  </p:extLst>
</p:sldLayout>
</file>

<file path=ppt/slideLayouts/slideLayout221.xml><?xml version="1.0" encoding="utf-8"?>
<p:sldLayout xmlns:a="http://schemas.openxmlformats.org/drawingml/2006/main" xmlns:r="http://schemas.openxmlformats.org/officeDocument/2006/relationships" xmlns:p="http://schemas.openxmlformats.org/presentationml/2006/main" showMasterSp="0" preserve="1" userDrawn="1">
  <p:cSld name="Partly bleed color area 3">
    <p:bg>
      <p:bgPr>
        <a:solidFill>
          <a:schemeClr val="tx1"/>
        </a:solidFill>
        <a:effectLst/>
      </p:bgPr>
    </p:bg>
    <p:spTree>
      <p:nvGrpSpPr>
        <p:cNvPr id="1" name=""/>
        <p:cNvGrpSpPr/>
        <p:nvPr/>
      </p:nvGrpSpPr>
      <p:grpSpPr>
        <a:xfrm>
          <a:off x="0" y="0"/>
          <a:ext cx="0" cy="0"/>
          <a:chOff x="0" y="0"/>
          <a:chExt cx="0" cy="0"/>
        </a:xfrm>
      </p:grpSpPr>
      <p:pic>
        <p:nvPicPr>
          <p:cNvPr id="9" name="Background">
            <a:extLst>
              <a:ext uri="{FF2B5EF4-FFF2-40B4-BE49-F238E27FC236}">
                <a16:creationId xmlns:a16="http://schemas.microsoft.com/office/drawing/2014/main" id="{1B67C6AD-42CF-4549-839D-23FD1107A8C4}"/>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34049" t="-4" r="1" b="-1"/>
          <a:stretch/>
        </p:blipFill>
        <p:spPr bwMode="invGray">
          <a:xfrm>
            <a:off x="4225925" y="0"/>
            <a:ext cx="7966075" cy="6857571"/>
          </a:xfrm>
          <a:prstGeom prst="rect">
            <a:avLst/>
          </a:prstGeom>
        </p:spPr>
      </p:pic>
      <p:sp>
        <p:nvSpPr>
          <p:cNvPr id="2" name="Title">
            <a:extLst>
              <a:ext uri="{FF2B5EF4-FFF2-40B4-BE49-F238E27FC236}">
                <a16:creationId xmlns:a16="http://schemas.microsoft.com/office/drawing/2014/main" id="{1DA0C482-E794-471B-86E8-8B4BC6FE0B55}"/>
              </a:ext>
            </a:extLst>
          </p:cNvPr>
          <p:cNvSpPr>
            <a:spLocks noGrp="1"/>
          </p:cNvSpPr>
          <p:nvPr>
            <p:ph type="title"/>
          </p:nvPr>
        </p:nvSpPr>
        <p:spPr>
          <a:xfrm>
            <a:off x="4225925" y="1"/>
            <a:ext cx="7488238" cy="1414462"/>
          </a:xfrm>
        </p:spPr>
        <p:txBody>
          <a:bodyPr/>
          <a:lstStyle>
            <a:lvl1pPr>
              <a:defRPr>
                <a:solidFill>
                  <a:schemeClr val="tx1"/>
                </a:solidFill>
              </a:defRPr>
            </a:lvl1pPr>
          </a:lstStyle>
          <a:p>
            <a:r>
              <a:rPr lang="en-US"/>
              <a:t>Click to edit Master title style</a:t>
            </a:r>
          </a:p>
        </p:txBody>
      </p:sp>
      <p:sp>
        <p:nvSpPr>
          <p:cNvPr id="11" name="Copy 1">
            <a:extLst>
              <a:ext uri="{FF2B5EF4-FFF2-40B4-BE49-F238E27FC236}">
                <a16:creationId xmlns:a16="http://schemas.microsoft.com/office/drawing/2014/main" id="{756262E2-8F38-4C0F-A3F9-8F59D3EABBE4}"/>
              </a:ext>
            </a:extLst>
          </p:cNvPr>
          <p:cNvSpPr>
            <a:spLocks noGrp="1"/>
          </p:cNvSpPr>
          <p:nvPr>
            <p:ph sz="quarter" idx="11" hasCustomPrompt="1"/>
          </p:nvPr>
        </p:nvSpPr>
        <p:spPr>
          <a:xfrm>
            <a:off x="627063" y="1702800"/>
            <a:ext cx="3312000" cy="4464050"/>
          </a:xfrm>
        </p:spPr>
        <p:txBody>
          <a:bodyPr lIns="0"/>
          <a:lstStyle>
            <a:lvl1pPr>
              <a:defRPr>
                <a:solidFill>
                  <a:schemeClr val="bg1"/>
                </a:solidFill>
              </a:defRPr>
            </a:lvl1pPr>
            <a:lvl2pPr>
              <a:buClr>
                <a:schemeClr val="accent2"/>
              </a:buClr>
              <a:defRPr>
                <a:solidFill>
                  <a:schemeClr val="bg1"/>
                </a:solidFill>
              </a:defRPr>
            </a:lvl2pPr>
            <a:lvl3pPr>
              <a:buClr>
                <a:schemeClr val="accent2"/>
              </a:buClr>
              <a:defRPr>
                <a:solidFill>
                  <a:schemeClr val="bg1"/>
                </a:solidFill>
              </a:defRPr>
            </a:lvl3pPr>
            <a:lvl4pPr>
              <a:buClr>
                <a:schemeClr val="accent2"/>
              </a:buClr>
              <a:defRPr>
                <a:solidFill>
                  <a:schemeClr val="bg1"/>
                </a:solidFill>
              </a:defRPr>
            </a:lvl4pPr>
            <a:lvl5pPr>
              <a:buClr>
                <a:schemeClr val="accent2"/>
              </a:buClr>
              <a:defRPr>
                <a:solidFill>
                  <a:schemeClr val="bg1"/>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Copy 2">
            <a:extLst>
              <a:ext uri="{FF2B5EF4-FFF2-40B4-BE49-F238E27FC236}">
                <a16:creationId xmlns:a16="http://schemas.microsoft.com/office/drawing/2014/main" id="{0C7A0882-840F-46D5-B681-43C58151C831}"/>
              </a:ext>
            </a:extLst>
          </p:cNvPr>
          <p:cNvSpPr>
            <a:spLocks noGrp="1"/>
          </p:cNvSpPr>
          <p:nvPr>
            <p:ph sz="quarter" idx="10" hasCustomPrompt="1"/>
          </p:nvPr>
        </p:nvSpPr>
        <p:spPr>
          <a:xfrm>
            <a:off x="4852988" y="1702800"/>
            <a:ext cx="6861175" cy="4464050"/>
          </a:xfrm>
        </p:spPr>
        <p:txBody>
          <a:bodyPr lIns="0"/>
          <a:lstStyle>
            <a:lvl1pPr>
              <a:defRPr/>
            </a:lvl1pPr>
            <a:lvl2pPr>
              <a:buClrTx/>
              <a:defRPr/>
            </a:lvl2pPr>
            <a:lvl3pPr>
              <a:buClrTx/>
              <a:defRPr/>
            </a:lvl3pPr>
            <a:lvl4pPr>
              <a:buClrTx/>
              <a:defRPr/>
            </a:lvl4pPr>
            <a:lvl5pPr>
              <a:buClrTx/>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6" name="Author | Department">
            <a:extLst>
              <a:ext uri="{FF2B5EF4-FFF2-40B4-BE49-F238E27FC236}">
                <a16:creationId xmlns:a16="http://schemas.microsoft.com/office/drawing/2014/main" id="{AF33B1C0-2E11-42BC-A97B-DF29BD3B97B8}"/>
              </a:ext>
            </a:extLst>
          </p:cNvPr>
          <p:cNvSpPr txBox="1"/>
          <p:nvPr userDrawn="1"/>
        </p:nvSpPr>
        <p:spPr>
          <a:xfrm>
            <a:off x="6242050" y="6166800"/>
            <a:ext cx="5949950" cy="360000"/>
          </a:xfrm>
          <a:prstGeom prst="rect">
            <a:avLst/>
          </a:prstGeom>
          <a:noFill/>
        </p:spPr>
        <p:txBody>
          <a:bodyPr wrap="square" lIns="0" tIns="0" rIns="835200" bIns="36000" rtlCol="0" anchor="b">
            <a:noAutofit/>
          </a:bodyPr>
          <a:lstStyle/>
          <a:p>
            <a:pPr algn="r"/>
            <a:r>
              <a:rPr lang="en-US" sz="1000" b="0" noProof="0">
                <a:solidFill>
                  <a:schemeClr val="tx1"/>
                </a:solidFill>
              </a:rPr>
              <a:t>Author | Department</a:t>
            </a:r>
          </a:p>
        </p:txBody>
      </p:sp>
      <p:sp>
        <p:nvSpPr>
          <p:cNvPr id="17" name="Copyright">
            <a:extLst>
              <a:ext uri="{FF2B5EF4-FFF2-40B4-BE49-F238E27FC236}">
                <a16:creationId xmlns:a16="http://schemas.microsoft.com/office/drawing/2014/main" id="{C6BE5120-1513-4265-A6B3-3B42254A34FF}"/>
              </a:ext>
            </a:extLst>
          </p:cNvPr>
          <p:cNvSpPr txBox="1"/>
          <p:nvPr userDrawn="1"/>
        </p:nvSpPr>
        <p:spPr>
          <a:xfrm>
            <a:off x="6242050" y="6526800"/>
            <a:ext cx="5949950" cy="331200"/>
          </a:xfrm>
          <a:prstGeom prst="rect">
            <a:avLst/>
          </a:prstGeom>
          <a:noFill/>
        </p:spPr>
        <p:txBody>
          <a:bodyPr wrap="square" lIns="626400" tIns="0" rIns="482400" bIns="0" rtlCol="0" anchor="t">
            <a:noAutofit/>
          </a:bodyPr>
          <a:lstStyle/>
          <a:p>
            <a:pPr algn="r"/>
            <a:r>
              <a:rPr lang="en-US" sz="1000" b="0" noProof="0">
                <a:solidFill>
                  <a:schemeClr val="tx1"/>
                </a:solidFill>
              </a:rPr>
              <a:t>Confidential © Siemens Energy, 2020</a:t>
            </a:r>
          </a:p>
        </p:txBody>
      </p:sp>
      <p:sp>
        <p:nvSpPr>
          <p:cNvPr id="18" name="Page">
            <a:extLst>
              <a:ext uri="{FF2B5EF4-FFF2-40B4-BE49-F238E27FC236}">
                <a16:creationId xmlns:a16="http://schemas.microsoft.com/office/drawing/2014/main" id="{0A81FD87-E05D-463F-95C1-4A49C99D181A}"/>
              </a:ext>
            </a:extLst>
          </p:cNvPr>
          <p:cNvSpPr txBox="1"/>
          <p:nvPr userDrawn="1"/>
        </p:nvSpPr>
        <p:spPr>
          <a:xfrm>
            <a:off x="11292000" y="6166800"/>
            <a:ext cx="900000" cy="360000"/>
          </a:xfrm>
          <a:prstGeom prst="rect">
            <a:avLst/>
          </a:prstGeom>
          <a:noFill/>
        </p:spPr>
        <p:txBody>
          <a:bodyPr wrap="square" lIns="0" tIns="0" rIns="482400" bIns="36000" rtlCol="0" anchor="b">
            <a:noAutofit/>
          </a:bodyPr>
          <a:lstStyle/>
          <a:p>
            <a:pPr algn="r"/>
            <a:fld id="{6F7EFBA6-8CEB-40F4-B709-F27F7004ACFC}" type="slidenum">
              <a:rPr lang="en-US" sz="1000" b="1" noProof="0" smtClean="0">
                <a:solidFill>
                  <a:schemeClr val="tx1"/>
                </a:solidFill>
              </a:rPr>
              <a:t>‹#›</a:t>
            </a:fld>
            <a:endParaRPr lang="en-US" sz="1000" b="1" noProof="0">
              <a:solidFill>
                <a:schemeClr val="tx1"/>
              </a:solidFill>
            </a:endParaRPr>
          </a:p>
        </p:txBody>
      </p:sp>
      <p:sp>
        <p:nvSpPr>
          <p:cNvPr id="19" name="Date">
            <a:extLst>
              <a:ext uri="{FF2B5EF4-FFF2-40B4-BE49-F238E27FC236}">
                <a16:creationId xmlns:a16="http://schemas.microsoft.com/office/drawing/2014/main" id="{21CEE93F-0590-461F-A26C-B76B7B67C05B}"/>
              </a:ext>
            </a:extLst>
          </p:cNvPr>
          <p:cNvSpPr txBox="1"/>
          <p:nvPr userDrawn="1"/>
        </p:nvSpPr>
        <p:spPr>
          <a:xfrm>
            <a:off x="-1" y="6526800"/>
            <a:ext cx="1692000" cy="331200"/>
          </a:xfrm>
          <a:prstGeom prst="rect">
            <a:avLst/>
          </a:prstGeom>
          <a:noFill/>
        </p:spPr>
        <p:txBody>
          <a:bodyPr wrap="square" lIns="626400" tIns="0" rIns="0" bIns="36000" rtlCol="0" anchor="t">
            <a:noAutofit/>
          </a:bodyPr>
          <a:lstStyle/>
          <a:p>
            <a:pPr algn="l"/>
            <a:r>
              <a:rPr lang="en-US" sz="1000" b="0" noProof="0">
                <a:solidFill>
                  <a:schemeClr val="bg1"/>
                </a:solidFill>
              </a:rPr>
              <a:t>YYYY-MM-DD</a:t>
            </a:r>
          </a:p>
        </p:txBody>
      </p:sp>
    </p:spTree>
    <p:extLst>
      <p:ext uri="{BB962C8B-B14F-4D97-AF65-F5344CB8AC3E}">
        <p14:creationId xmlns:p14="http://schemas.microsoft.com/office/powerpoint/2010/main" val="2857489524"/>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15:guide id="2" pos="2482">
          <p15:clr>
            <a:srgbClr val="009999"/>
          </p15:clr>
        </p15:guide>
        <p15:guide id="3" pos="3057">
          <p15:clr>
            <a:srgbClr val="009999"/>
          </p15:clr>
        </p15:guide>
      </p15:sldGuideLst>
    </p:ext>
  </p:extLst>
</p:sldLayout>
</file>

<file path=ppt/slideLayouts/slideLayout222.xml><?xml version="1.0" encoding="utf-8"?>
<p:sldLayout xmlns:a="http://schemas.openxmlformats.org/drawingml/2006/main" xmlns:r="http://schemas.openxmlformats.org/officeDocument/2006/relationships" xmlns:p="http://schemas.openxmlformats.org/presentationml/2006/main" showMasterSp="0" preserve="1" userDrawn="1">
  <p:cSld name="Partly bleed color area 4">
    <p:bg>
      <p:bgRef idx="1001">
        <a:schemeClr val="bg1"/>
      </p:bgRef>
    </p:bg>
    <p:spTree>
      <p:nvGrpSpPr>
        <p:cNvPr id="1" name=""/>
        <p:cNvGrpSpPr/>
        <p:nvPr/>
      </p:nvGrpSpPr>
      <p:grpSpPr>
        <a:xfrm>
          <a:off x="0" y="0"/>
          <a:ext cx="0" cy="0"/>
          <a:chOff x="0" y="0"/>
          <a:chExt cx="0" cy="0"/>
        </a:xfrm>
      </p:grpSpPr>
      <p:sp>
        <p:nvSpPr>
          <p:cNvPr id="4" name="Background">
            <a:extLst>
              <a:ext uri="{FF2B5EF4-FFF2-40B4-BE49-F238E27FC236}">
                <a16:creationId xmlns:a16="http://schemas.microsoft.com/office/drawing/2014/main" id="{DCAA5B86-D6D2-48E1-A718-F4740661587C}"/>
              </a:ext>
            </a:extLst>
          </p:cNvPr>
          <p:cNvSpPr/>
          <p:nvPr userDrawn="1"/>
        </p:nvSpPr>
        <p:spPr bwMode="invGray">
          <a:xfrm>
            <a:off x="-1" y="1"/>
            <a:ext cx="4225926" cy="6857998"/>
          </a:xfrm>
          <a:prstGeom prst="rect">
            <a:avLst/>
          </a:prstGeom>
          <a:gradFill flip="none" rotWithShape="1">
            <a:gsLst>
              <a:gs pos="0">
                <a:schemeClr val="accent2"/>
              </a:gs>
              <a:gs pos="70000">
                <a:schemeClr val="tx2"/>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a:solidFill>
                <a:schemeClr val="tx1"/>
              </a:solidFill>
            </a:endParaRPr>
          </a:p>
        </p:txBody>
      </p:sp>
      <p:sp>
        <p:nvSpPr>
          <p:cNvPr id="2" name="Title">
            <a:extLst>
              <a:ext uri="{FF2B5EF4-FFF2-40B4-BE49-F238E27FC236}">
                <a16:creationId xmlns:a16="http://schemas.microsoft.com/office/drawing/2014/main" id="{A506C2C1-E8E5-4190-B0E4-8D8FC817B35E}"/>
              </a:ext>
            </a:extLst>
          </p:cNvPr>
          <p:cNvSpPr>
            <a:spLocks noGrp="1"/>
          </p:cNvSpPr>
          <p:nvPr>
            <p:ph type="title"/>
          </p:nvPr>
        </p:nvSpPr>
        <p:spPr>
          <a:xfrm>
            <a:off x="4225925" y="1"/>
            <a:ext cx="7488238" cy="1414462"/>
          </a:xfrm>
        </p:spPr>
        <p:txBody>
          <a:bodyPr/>
          <a:lstStyle/>
          <a:p>
            <a:r>
              <a:rPr lang="en-US"/>
              <a:t>Click to edit Master title style</a:t>
            </a:r>
          </a:p>
        </p:txBody>
      </p:sp>
      <p:sp>
        <p:nvSpPr>
          <p:cNvPr id="11" name="Copy 1">
            <a:extLst>
              <a:ext uri="{FF2B5EF4-FFF2-40B4-BE49-F238E27FC236}">
                <a16:creationId xmlns:a16="http://schemas.microsoft.com/office/drawing/2014/main" id="{756262E2-8F38-4C0F-A3F9-8F59D3EABBE4}"/>
              </a:ext>
            </a:extLst>
          </p:cNvPr>
          <p:cNvSpPr>
            <a:spLocks noGrp="1"/>
          </p:cNvSpPr>
          <p:nvPr>
            <p:ph sz="quarter" idx="11" hasCustomPrompt="1"/>
          </p:nvPr>
        </p:nvSpPr>
        <p:spPr>
          <a:xfrm>
            <a:off x="627063" y="1702800"/>
            <a:ext cx="3312000" cy="4464050"/>
          </a:xfrm>
        </p:spPr>
        <p:txBody>
          <a:bodyPr lIns="0"/>
          <a:lstStyle>
            <a:lvl1pPr>
              <a:defRPr>
                <a:solidFill>
                  <a:schemeClr val="bg1"/>
                </a:solidFill>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Copy 2">
            <a:extLst>
              <a:ext uri="{FF2B5EF4-FFF2-40B4-BE49-F238E27FC236}">
                <a16:creationId xmlns:a16="http://schemas.microsoft.com/office/drawing/2014/main" id="{0C7A0882-840F-46D5-B681-43C58151C831}"/>
              </a:ext>
            </a:extLst>
          </p:cNvPr>
          <p:cNvSpPr>
            <a:spLocks noGrp="1"/>
          </p:cNvSpPr>
          <p:nvPr>
            <p:ph sz="quarter" idx="10" hasCustomPrompt="1"/>
          </p:nvPr>
        </p:nvSpPr>
        <p:spPr>
          <a:xfrm>
            <a:off x="4852990" y="1702800"/>
            <a:ext cx="6861174" cy="4464050"/>
          </a:xfrm>
        </p:spPr>
        <p:txBody>
          <a:bodyPr lIns="0"/>
          <a:lstStyle>
            <a:lvl1pPr>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6" name="Author | Department">
            <a:extLst>
              <a:ext uri="{FF2B5EF4-FFF2-40B4-BE49-F238E27FC236}">
                <a16:creationId xmlns:a16="http://schemas.microsoft.com/office/drawing/2014/main" id="{AF33B1C0-2E11-42BC-A97B-DF29BD3B97B8}"/>
              </a:ext>
            </a:extLst>
          </p:cNvPr>
          <p:cNvSpPr txBox="1"/>
          <p:nvPr userDrawn="1"/>
        </p:nvSpPr>
        <p:spPr>
          <a:xfrm>
            <a:off x="6242050" y="6166800"/>
            <a:ext cx="5949950" cy="360000"/>
          </a:xfrm>
          <a:prstGeom prst="rect">
            <a:avLst/>
          </a:prstGeom>
          <a:noFill/>
        </p:spPr>
        <p:txBody>
          <a:bodyPr wrap="square" lIns="0" tIns="0" rIns="835200" bIns="36000" rtlCol="0" anchor="b">
            <a:noAutofit/>
          </a:bodyPr>
          <a:lstStyle/>
          <a:p>
            <a:pPr algn="r"/>
            <a:r>
              <a:rPr lang="en-US" sz="1000" b="0" noProof="0">
                <a:solidFill>
                  <a:schemeClr val="tx1"/>
                </a:solidFill>
              </a:rPr>
              <a:t>Author | Department</a:t>
            </a:r>
          </a:p>
        </p:txBody>
      </p:sp>
      <p:sp>
        <p:nvSpPr>
          <p:cNvPr id="17" name="Copyright">
            <a:extLst>
              <a:ext uri="{FF2B5EF4-FFF2-40B4-BE49-F238E27FC236}">
                <a16:creationId xmlns:a16="http://schemas.microsoft.com/office/drawing/2014/main" id="{C6BE5120-1513-4265-A6B3-3B42254A34FF}"/>
              </a:ext>
            </a:extLst>
          </p:cNvPr>
          <p:cNvSpPr txBox="1"/>
          <p:nvPr userDrawn="1"/>
        </p:nvSpPr>
        <p:spPr>
          <a:xfrm>
            <a:off x="6242050" y="6526800"/>
            <a:ext cx="5949950" cy="331200"/>
          </a:xfrm>
          <a:prstGeom prst="rect">
            <a:avLst/>
          </a:prstGeom>
          <a:noFill/>
        </p:spPr>
        <p:txBody>
          <a:bodyPr wrap="square" lIns="626400" tIns="0" rIns="482400" bIns="0" rtlCol="0" anchor="t">
            <a:noAutofit/>
          </a:bodyPr>
          <a:lstStyle/>
          <a:p>
            <a:pPr algn="r"/>
            <a:r>
              <a:rPr lang="en-US" sz="1000" b="0" noProof="0">
                <a:solidFill>
                  <a:schemeClr val="tx1"/>
                </a:solidFill>
              </a:rPr>
              <a:t>Confidential © Siemens Energy, 2020</a:t>
            </a:r>
          </a:p>
        </p:txBody>
      </p:sp>
      <p:sp>
        <p:nvSpPr>
          <p:cNvPr id="18" name="Page">
            <a:extLst>
              <a:ext uri="{FF2B5EF4-FFF2-40B4-BE49-F238E27FC236}">
                <a16:creationId xmlns:a16="http://schemas.microsoft.com/office/drawing/2014/main" id="{0A81FD87-E05D-463F-95C1-4A49C99D181A}"/>
              </a:ext>
            </a:extLst>
          </p:cNvPr>
          <p:cNvSpPr txBox="1"/>
          <p:nvPr userDrawn="1"/>
        </p:nvSpPr>
        <p:spPr>
          <a:xfrm>
            <a:off x="11364000" y="6166800"/>
            <a:ext cx="828000" cy="360000"/>
          </a:xfrm>
          <a:prstGeom prst="rect">
            <a:avLst/>
          </a:prstGeom>
          <a:noFill/>
        </p:spPr>
        <p:txBody>
          <a:bodyPr wrap="square" lIns="0" tIns="0" rIns="482400" bIns="36000" rtlCol="0" anchor="b">
            <a:noAutofit/>
          </a:bodyPr>
          <a:lstStyle/>
          <a:p>
            <a:pPr algn="r"/>
            <a:fld id="{6F7EFBA6-8CEB-40F4-B709-F27F7004ACFC}" type="slidenum">
              <a:rPr lang="en-US" sz="1000" b="1" noProof="0" smtClean="0">
                <a:solidFill>
                  <a:schemeClr val="tx1"/>
                </a:solidFill>
              </a:rPr>
              <a:t>‹#›</a:t>
            </a:fld>
            <a:endParaRPr lang="en-US" sz="1000" b="1" noProof="0">
              <a:solidFill>
                <a:schemeClr val="tx1"/>
              </a:solidFill>
            </a:endParaRPr>
          </a:p>
        </p:txBody>
      </p:sp>
      <p:sp>
        <p:nvSpPr>
          <p:cNvPr id="19" name="Date">
            <a:extLst>
              <a:ext uri="{FF2B5EF4-FFF2-40B4-BE49-F238E27FC236}">
                <a16:creationId xmlns:a16="http://schemas.microsoft.com/office/drawing/2014/main" id="{21CEE93F-0590-461F-A26C-B76B7B67C05B}"/>
              </a:ext>
            </a:extLst>
          </p:cNvPr>
          <p:cNvSpPr txBox="1"/>
          <p:nvPr userDrawn="1"/>
        </p:nvSpPr>
        <p:spPr>
          <a:xfrm>
            <a:off x="-1" y="6526800"/>
            <a:ext cx="1692000" cy="331200"/>
          </a:xfrm>
          <a:prstGeom prst="rect">
            <a:avLst/>
          </a:prstGeom>
          <a:noFill/>
        </p:spPr>
        <p:txBody>
          <a:bodyPr wrap="square" lIns="626400" tIns="0" rIns="0" bIns="36000" rtlCol="0" anchor="t">
            <a:noAutofit/>
          </a:bodyPr>
          <a:lstStyle/>
          <a:p>
            <a:pPr algn="l"/>
            <a:r>
              <a:rPr lang="en-US" sz="1000" b="0" noProof="0">
                <a:solidFill>
                  <a:schemeClr val="bg1"/>
                </a:solidFill>
              </a:rPr>
              <a:t>YYYY-MM-DD</a:t>
            </a:r>
          </a:p>
        </p:txBody>
      </p:sp>
    </p:spTree>
    <p:extLst>
      <p:ext uri="{BB962C8B-B14F-4D97-AF65-F5344CB8AC3E}">
        <p14:creationId xmlns:p14="http://schemas.microsoft.com/office/powerpoint/2010/main" val="3502766908"/>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15:guide id="1" pos="2481">
          <p15:clr>
            <a:srgbClr val="009999"/>
          </p15:clr>
        </p15:guide>
        <p15:guide id="3" pos="3058">
          <p15:clr>
            <a:srgbClr val="009999"/>
          </p15:clr>
        </p15:guide>
      </p15:sldGuideLst>
    </p:ext>
  </p:extLst>
</p:sldLayout>
</file>

<file path=ppt/slideLayouts/slideLayout223.xml><?xml version="1.0" encoding="utf-8"?>
<p:sldLayout xmlns:a="http://schemas.openxmlformats.org/drawingml/2006/main" xmlns:r="http://schemas.openxmlformats.org/officeDocument/2006/relationships" xmlns:p="http://schemas.openxmlformats.org/presentationml/2006/main" showMasterSp="0" preserve="1" userDrawn="1">
  <p:cSld name="Partly bleed color area 5">
    <p:bg>
      <p:bgPr>
        <a:solidFill>
          <a:schemeClr val="tx1"/>
        </a:solidFill>
        <a:effectLst/>
      </p:bgPr>
    </p:bg>
    <p:spTree>
      <p:nvGrpSpPr>
        <p:cNvPr id="1" name=""/>
        <p:cNvGrpSpPr/>
        <p:nvPr/>
      </p:nvGrpSpPr>
      <p:grpSpPr>
        <a:xfrm>
          <a:off x="0" y="0"/>
          <a:ext cx="0" cy="0"/>
          <a:chOff x="0" y="0"/>
          <a:chExt cx="0" cy="0"/>
        </a:xfrm>
      </p:grpSpPr>
      <p:pic>
        <p:nvPicPr>
          <p:cNvPr id="9" name="Background">
            <a:extLst>
              <a:ext uri="{FF2B5EF4-FFF2-40B4-BE49-F238E27FC236}">
                <a16:creationId xmlns:a16="http://schemas.microsoft.com/office/drawing/2014/main" id="{1B67C6AD-42CF-4549-839D-23FD1107A8C4}"/>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t="19256"/>
          <a:stretch/>
        </p:blipFill>
        <p:spPr bwMode="invGray">
          <a:xfrm>
            <a:off x="0" y="1414463"/>
            <a:ext cx="12191999" cy="5443108"/>
          </a:xfrm>
          <a:prstGeom prst="rect">
            <a:avLst/>
          </a:prstGeom>
        </p:spPr>
      </p:pic>
      <p:sp>
        <p:nvSpPr>
          <p:cNvPr id="2" name="Title">
            <a:extLst>
              <a:ext uri="{FF2B5EF4-FFF2-40B4-BE49-F238E27FC236}">
                <a16:creationId xmlns:a16="http://schemas.microsoft.com/office/drawing/2014/main" id="{0110D7BC-E7EC-4502-9248-89CD9CF4CB4C}"/>
              </a:ext>
            </a:extLst>
          </p:cNvPr>
          <p:cNvSpPr>
            <a:spLocks noGrp="1"/>
          </p:cNvSpPr>
          <p:nvPr>
            <p:ph type="title"/>
          </p:nvPr>
        </p:nvSpPr>
        <p:spPr/>
        <p:txBody>
          <a:bodyPr/>
          <a:lstStyle/>
          <a:p>
            <a:r>
              <a:rPr lang="en-US"/>
              <a:t>Click to edit Master title style</a:t>
            </a:r>
          </a:p>
        </p:txBody>
      </p:sp>
      <p:sp>
        <p:nvSpPr>
          <p:cNvPr id="5" name="Copy 1">
            <a:extLst>
              <a:ext uri="{FF2B5EF4-FFF2-40B4-BE49-F238E27FC236}">
                <a16:creationId xmlns:a16="http://schemas.microsoft.com/office/drawing/2014/main" id="{0C7A0882-840F-46D5-B681-43C58151C831}"/>
              </a:ext>
            </a:extLst>
          </p:cNvPr>
          <p:cNvSpPr>
            <a:spLocks noGrp="1"/>
          </p:cNvSpPr>
          <p:nvPr>
            <p:ph sz="quarter" idx="10" hasCustomPrompt="1"/>
          </p:nvPr>
        </p:nvSpPr>
        <p:spPr>
          <a:xfrm>
            <a:off x="627060" y="1702800"/>
            <a:ext cx="3600000" cy="4464050"/>
          </a:xfrm>
        </p:spPr>
        <p:txBody>
          <a:bodyPr/>
          <a:lstStyle>
            <a:lvl1pPr>
              <a:defRPr/>
            </a:lvl1pPr>
            <a:lvl2pPr>
              <a:buClrTx/>
              <a:defRPr/>
            </a:lvl2pPr>
            <a:lvl3pPr>
              <a:buClrTx/>
              <a:defRPr/>
            </a:lvl3pPr>
            <a:lvl4pPr>
              <a:buClrTx/>
              <a:defRPr/>
            </a:lvl4pPr>
            <a:lvl5pPr>
              <a:buClrTx/>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3" name="Copy 2">
            <a:extLst>
              <a:ext uri="{FF2B5EF4-FFF2-40B4-BE49-F238E27FC236}">
                <a16:creationId xmlns:a16="http://schemas.microsoft.com/office/drawing/2014/main" id="{99496BBF-8C93-419A-9711-E1A45A39C74F}"/>
              </a:ext>
            </a:extLst>
          </p:cNvPr>
          <p:cNvSpPr>
            <a:spLocks noGrp="1"/>
          </p:cNvSpPr>
          <p:nvPr>
            <p:ph sz="quarter" idx="11" hasCustomPrompt="1"/>
          </p:nvPr>
        </p:nvSpPr>
        <p:spPr>
          <a:xfrm>
            <a:off x="4370612" y="1702800"/>
            <a:ext cx="3600000" cy="4464050"/>
          </a:xfrm>
        </p:spPr>
        <p:txBody>
          <a:bodyPr/>
          <a:lstStyle>
            <a:lvl1pPr>
              <a:defRPr/>
            </a:lvl1pPr>
            <a:lvl2pPr>
              <a:buClrTx/>
              <a:defRPr/>
            </a:lvl2pPr>
            <a:lvl3pPr>
              <a:buClrTx/>
              <a:defRPr/>
            </a:lvl3pPr>
            <a:lvl4pPr>
              <a:buClrTx/>
              <a:defRPr/>
            </a:lvl4pPr>
            <a:lvl5pPr>
              <a:buClrTx/>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4" name="Copy 3">
            <a:extLst>
              <a:ext uri="{FF2B5EF4-FFF2-40B4-BE49-F238E27FC236}">
                <a16:creationId xmlns:a16="http://schemas.microsoft.com/office/drawing/2014/main" id="{F4602EF6-A996-4008-A6E7-BC21522010A5}"/>
              </a:ext>
            </a:extLst>
          </p:cNvPr>
          <p:cNvSpPr>
            <a:spLocks noGrp="1"/>
          </p:cNvSpPr>
          <p:nvPr>
            <p:ph sz="quarter" idx="12" hasCustomPrompt="1"/>
          </p:nvPr>
        </p:nvSpPr>
        <p:spPr>
          <a:xfrm>
            <a:off x="8114163" y="1702800"/>
            <a:ext cx="3600000" cy="4464050"/>
          </a:xfrm>
        </p:spPr>
        <p:txBody>
          <a:bodyPr/>
          <a:lstStyle>
            <a:lvl1pPr>
              <a:defRPr/>
            </a:lvl1pPr>
            <a:lvl2pPr>
              <a:buClrTx/>
              <a:defRPr/>
            </a:lvl2pPr>
            <a:lvl3pPr>
              <a:buClrTx/>
              <a:defRPr/>
            </a:lvl3pPr>
            <a:lvl4pPr>
              <a:buClrTx/>
              <a:defRPr/>
            </a:lvl4pPr>
            <a:lvl5pPr>
              <a:buClrTx/>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6" name="Author | Department">
            <a:extLst>
              <a:ext uri="{FF2B5EF4-FFF2-40B4-BE49-F238E27FC236}">
                <a16:creationId xmlns:a16="http://schemas.microsoft.com/office/drawing/2014/main" id="{AF33B1C0-2E11-42BC-A97B-DF29BD3B97B8}"/>
              </a:ext>
            </a:extLst>
          </p:cNvPr>
          <p:cNvSpPr txBox="1"/>
          <p:nvPr userDrawn="1"/>
        </p:nvSpPr>
        <p:spPr>
          <a:xfrm>
            <a:off x="6242050" y="6166800"/>
            <a:ext cx="5949950" cy="360000"/>
          </a:xfrm>
          <a:prstGeom prst="rect">
            <a:avLst/>
          </a:prstGeom>
          <a:noFill/>
        </p:spPr>
        <p:txBody>
          <a:bodyPr wrap="square" lIns="0" tIns="0" rIns="835200" bIns="36000" rtlCol="0" anchor="b">
            <a:noAutofit/>
          </a:bodyPr>
          <a:lstStyle/>
          <a:p>
            <a:pPr algn="r"/>
            <a:r>
              <a:rPr lang="en-US" sz="1000" b="0" noProof="0">
                <a:solidFill>
                  <a:schemeClr val="tx1"/>
                </a:solidFill>
              </a:rPr>
              <a:t>Author | Department</a:t>
            </a:r>
          </a:p>
        </p:txBody>
      </p:sp>
      <p:sp>
        <p:nvSpPr>
          <p:cNvPr id="17" name="Copyright">
            <a:extLst>
              <a:ext uri="{FF2B5EF4-FFF2-40B4-BE49-F238E27FC236}">
                <a16:creationId xmlns:a16="http://schemas.microsoft.com/office/drawing/2014/main" id="{C6BE5120-1513-4265-A6B3-3B42254A34FF}"/>
              </a:ext>
            </a:extLst>
          </p:cNvPr>
          <p:cNvSpPr txBox="1"/>
          <p:nvPr userDrawn="1"/>
        </p:nvSpPr>
        <p:spPr>
          <a:xfrm>
            <a:off x="6242050" y="6526800"/>
            <a:ext cx="5949950" cy="331200"/>
          </a:xfrm>
          <a:prstGeom prst="rect">
            <a:avLst/>
          </a:prstGeom>
          <a:noFill/>
        </p:spPr>
        <p:txBody>
          <a:bodyPr wrap="square" lIns="626400" tIns="0" rIns="482400" bIns="0" rtlCol="0" anchor="t">
            <a:noAutofit/>
          </a:bodyPr>
          <a:lstStyle/>
          <a:p>
            <a:pPr algn="r"/>
            <a:r>
              <a:rPr lang="en-US" sz="1000" b="0" noProof="0">
                <a:solidFill>
                  <a:schemeClr val="tx1"/>
                </a:solidFill>
              </a:rPr>
              <a:t>Confidential © Siemens Energy, 2020</a:t>
            </a:r>
          </a:p>
        </p:txBody>
      </p:sp>
      <p:sp>
        <p:nvSpPr>
          <p:cNvPr id="18" name="Page">
            <a:extLst>
              <a:ext uri="{FF2B5EF4-FFF2-40B4-BE49-F238E27FC236}">
                <a16:creationId xmlns:a16="http://schemas.microsoft.com/office/drawing/2014/main" id="{0A81FD87-E05D-463F-95C1-4A49C99D181A}"/>
              </a:ext>
            </a:extLst>
          </p:cNvPr>
          <p:cNvSpPr txBox="1"/>
          <p:nvPr userDrawn="1"/>
        </p:nvSpPr>
        <p:spPr>
          <a:xfrm>
            <a:off x="11364000" y="6166800"/>
            <a:ext cx="828000" cy="360000"/>
          </a:xfrm>
          <a:prstGeom prst="rect">
            <a:avLst/>
          </a:prstGeom>
          <a:noFill/>
        </p:spPr>
        <p:txBody>
          <a:bodyPr wrap="square" lIns="0" tIns="0" rIns="482400" bIns="36000" rtlCol="0" anchor="b">
            <a:noAutofit/>
          </a:bodyPr>
          <a:lstStyle/>
          <a:p>
            <a:pPr algn="r"/>
            <a:fld id="{6F7EFBA6-8CEB-40F4-B709-F27F7004ACFC}" type="slidenum">
              <a:rPr lang="en-US" sz="1000" b="1" noProof="0" smtClean="0">
                <a:solidFill>
                  <a:schemeClr val="tx1"/>
                </a:solidFill>
              </a:rPr>
              <a:t>‹#›</a:t>
            </a:fld>
            <a:endParaRPr lang="en-US" sz="1000" b="1" noProof="0">
              <a:solidFill>
                <a:schemeClr val="tx1"/>
              </a:solidFill>
            </a:endParaRPr>
          </a:p>
        </p:txBody>
      </p:sp>
      <p:sp>
        <p:nvSpPr>
          <p:cNvPr id="19" name="Date">
            <a:extLst>
              <a:ext uri="{FF2B5EF4-FFF2-40B4-BE49-F238E27FC236}">
                <a16:creationId xmlns:a16="http://schemas.microsoft.com/office/drawing/2014/main" id="{21CEE93F-0590-461F-A26C-B76B7B67C05B}"/>
              </a:ext>
            </a:extLst>
          </p:cNvPr>
          <p:cNvSpPr txBox="1"/>
          <p:nvPr userDrawn="1"/>
        </p:nvSpPr>
        <p:spPr>
          <a:xfrm>
            <a:off x="-1" y="6526800"/>
            <a:ext cx="1692000" cy="331200"/>
          </a:xfrm>
          <a:prstGeom prst="rect">
            <a:avLst/>
          </a:prstGeom>
          <a:noFill/>
        </p:spPr>
        <p:txBody>
          <a:bodyPr wrap="square" lIns="626400" tIns="0" rIns="0" bIns="36000" rtlCol="0" anchor="t">
            <a:noAutofit/>
          </a:bodyPr>
          <a:lstStyle/>
          <a:p>
            <a:pPr algn="l"/>
            <a:r>
              <a:rPr lang="en-US" sz="1000" b="0" noProof="0">
                <a:solidFill>
                  <a:schemeClr val="tx1"/>
                </a:solidFill>
              </a:rPr>
              <a:t>YYYY-MM-DD</a:t>
            </a:r>
          </a:p>
        </p:txBody>
      </p:sp>
    </p:spTree>
    <p:extLst>
      <p:ext uri="{BB962C8B-B14F-4D97-AF65-F5344CB8AC3E}">
        <p14:creationId xmlns:p14="http://schemas.microsoft.com/office/powerpoint/2010/main" val="879627304"/>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15:guide id="1" pos="5022">
          <p15:clr>
            <a:srgbClr val="009999"/>
          </p15:clr>
        </p15:guide>
        <p15:guide id="2" pos="5112">
          <p15:clr>
            <a:srgbClr val="009999"/>
          </p15:clr>
        </p15:guide>
        <p15:guide id="4" pos="2753">
          <p15:clr>
            <a:srgbClr val="009999"/>
          </p15:clr>
        </p15:guide>
      </p15:sldGuideLst>
    </p:ext>
  </p:extLst>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Image + Contact">
    <p:spTree>
      <p:nvGrpSpPr>
        <p:cNvPr id="1" name=""/>
        <p:cNvGrpSpPr/>
        <p:nvPr/>
      </p:nvGrpSpPr>
      <p:grpSpPr>
        <a:xfrm>
          <a:off x="0" y="0"/>
          <a:ext cx="0" cy="0"/>
          <a:chOff x="0" y="0"/>
          <a:chExt cx="0" cy="0"/>
        </a:xfrm>
      </p:grpSpPr>
      <p:pic>
        <p:nvPicPr>
          <p:cNvPr id="6" name="Graphic">
            <a:hlinkClick r:id="rId2"/>
            <a:extLst>
              <a:ext uri="{FF2B5EF4-FFF2-40B4-BE49-F238E27FC236}">
                <a16:creationId xmlns:a16="http://schemas.microsoft.com/office/drawing/2014/main" id="{281FD3DE-3D3F-4936-81A7-AD286FE4EFC8}"/>
              </a:ext>
            </a:extLst>
          </p:cNvPr>
          <p:cNvPicPr>
            <a:picLocks noChangeAspect="1"/>
          </p:cNvPicPr>
          <p:nvPr userDrawn="1"/>
        </p:nvPicPr>
        <p:blipFill rotWithShape="1">
          <a:blip>
            <a:extLst>
              <a:ext uri="{96DAC541-7B7A-43D3-8B79-37D633B846F1}">
                <asvg:svgBlip xmlns:asvg="http://schemas.microsoft.com/office/drawing/2016/SVG/main" r:embed="rId3"/>
              </a:ext>
            </a:extLst>
          </a:blip>
          <a:srcRect l="36971" t="33492" r="42185" b="37637"/>
          <a:stretch/>
        </p:blipFill>
        <p:spPr bwMode="invGray">
          <a:xfrm>
            <a:off x="1358" y="1414800"/>
            <a:ext cx="6098400" cy="4752000"/>
          </a:xfrm>
          <a:prstGeom prst="rect">
            <a:avLst/>
          </a:prstGeom>
        </p:spPr>
      </p:pic>
      <p:sp>
        <p:nvSpPr>
          <p:cNvPr id="2" name="Title">
            <a:extLst>
              <a:ext uri="{FF2B5EF4-FFF2-40B4-BE49-F238E27FC236}">
                <a16:creationId xmlns:a16="http://schemas.microsoft.com/office/drawing/2014/main" id="{29A8A3D2-4732-49AB-8FCF-B07043C386BE}"/>
              </a:ext>
            </a:extLst>
          </p:cNvPr>
          <p:cNvSpPr>
            <a:spLocks noGrp="1"/>
          </p:cNvSpPr>
          <p:nvPr>
            <p:ph type="title" hasCustomPrompt="1"/>
          </p:nvPr>
        </p:nvSpPr>
        <p:spPr/>
        <p:txBody>
          <a:bodyPr/>
          <a:lstStyle>
            <a:lvl1pPr>
              <a:defRPr/>
            </a:lvl1pPr>
          </a:lstStyle>
          <a:p>
            <a:r>
              <a:rPr lang="en-US"/>
              <a:t>Contact</a:t>
            </a:r>
          </a:p>
        </p:txBody>
      </p:sp>
      <p:sp>
        <p:nvSpPr>
          <p:cNvPr id="3" name="Copy">
            <a:extLst>
              <a:ext uri="{FF2B5EF4-FFF2-40B4-BE49-F238E27FC236}">
                <a16:creationId xmlns:a16="http://schemas.microsoft.com/office/drawing/2014/main" id="{B1D90D2F-1E41-4D9A-A464-3F2D94D5000C}"/>
              </a:ext>
            </a:extLst>
          </p:cNvPr>
          <p:cNvSpPr>
            <a:spLocks noGrp="1"/>
          </p:cNvSpPr>
          <p:nvPr>
            <p:ph idx="1" hasCustomPrompt="1"/>
          </p:nvPr>
        </p:nvSpPr>
        <p:spPr>
          <a:xfrm>
            <a:off x="6242049" y="1414800"/>
            <a:ext cx="5472113" cy="4752974"/>
          </a:xfrm>
        </p:spPr>
        <p:txBody>
          <a:bodyPr lIns="0"/>
          <a:lstStyle>
            <a:lvl1pPr>
              <a:spcBef>
                <a:spcPts val="600"/>
              </a:spcBef>
              <a:defRPr baseline="0"/>
            </a:lvl1pPr>
            <a:lvl2pPr marL="0" indent="0">
              <a:spcBef>
                <a:spcPts val="600"/>
              </a:spcBef>
              <a:buNone/>
              <a:defRPr b="1"/>
            </a:lvl2pPr>
            <a:lvl3pPr marL="180000" indent="-180000">
              <a:spcBef>
                <a:spcPts val="600"/>
              </a:spcBef>
              <a:buFont typeface="Arial" panose="020B0604020202020204" pitchFamily="34" charset="0"/>
              <a:buChar char="•"/>
              <a:defRPr>
                <a:solidFill>
                  <a:schemeClr val="tx1"/>
                </a:solidFill>
              </a:defRPr>
            </a:lvl3pPr>
            <a:lvl4pPr marL="0" indent="0">
              <a:spcBef>
                <a:spcPts val="1800"/>
              </a:spcBef>
              <a:buNone/>
              <a:defRPr b="1">
                <a:solidFill>
                  <a:schemeClr val="accent2"/>
                </a:solidFill>
              </a:defRPr>
            </a:lvl4pPr>
            <a:lvl5pPr marL="216000">
              <a:defRPr>
                <a:solidFill>
                  <a:schemeClr val="tx1"/>
                </a:solidFill>
              </a:defRPr>
            </a:lvl5pPr>
          </a:lstStyle>
          <a:p>
            <a:pPr lvl="0"/>
            <a:r>
              <a:rPr lang="en-US" noProof="0"/>
              <a:t>Contact information</a:t>
            </a:r>
          </a:p>
          <a:p>
            <a:pPr lvl="1"/>
            <a:r>
              <a:rPr lang="en-US" noProof="0"/>
              <a:t>First name Last name</a:t>
            </a:r>
          </a:p>
          <a:p>
            <a:pPr lvl="2"/>
            <a:r>
              <a:rPr lang="en-US" noProof="0"/>
              <a:t>Additional information</a:t>
            </a:r>
          </a:p>
          <a:p>
            <a:pPr lvl="3"/>
            <a:r>
              <a:rPr lang="en-US" noProof="0"/>
              <a:t>Optional URL</a:t>
            </a:r>
          </a:p>
        </p:txBody>
      </p:sp>
      <p:sp>
        <p:nvSpPr>
          <p:cNvPr id="10" name="License statement">
            <a:extLst>
              <a:ext uri="{FF2B5EF4-FFF2-40B4-BE49-F238E27FC236}">
                <a16:creationId xmlns:a16="http://schemas.microsoft.com/office/drawing/2014/main" id="{7A9560F1-3DB3-46C0-AE0C-BFB3B1558722}"/>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registered trademark licensed by Siemens AG.</a:t>
            </a:r>
          </a:p>
        </p:txBody>
      </p:sp>
      <p:pic>
        <p:nvPicPr>
          <p:cNvPr id="8" name="Logo">
            <a:extLst>
              <a:ext uri="{FF2B5EF4-FFF2-40B4-BE49-F238E27FC236}">
                <a16:creationId xmlns:a16="http://schemas.microsoft.com/office/drawing/2014/main" id="{8D4FB85B-6B00-4CB9-9A3F-0DA4223A52AE}"/>
              </a:ext>
            </a:extLst>
          </p:cNvPr>
          <p:cNvPicPr>
            <a:picLocks noChangeAspect="1"/>
          </p:cNvPicPr>
          <p:nvPr userDrawn="1"/>
        </p:nvPicPr>
        <p:blipFill>
          <a:blip r:embed="rId4"/>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2484213279"/>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showMasterSp="0" type="title" preserve="1">
  <p:cSld name="Title picture">
    <p:bg>
      <p:bgRef idx="1001">
        <a:schemeClr val="bg1"/>
      </p:bgRef>
    </p:bg>
    <p:spTree>
      <p:nvGrpSpPr>
        <p:cNvPr id="1" name=""/>
        <p:cNvGrpSpPr/>
        <p:nvPr/>
      </p:nvGrpSpPr>
      <p:grpSpPr>
        <a:xfrm>
          <a:off x="0" y="0"/>
          <a:ext cx="0" cy="0"/>
          <a:chOff x="0" y="0"/>
          <a:chExt cx="0" cy="0"/>
        </a:xfrm>
      </p:grpSpPr>
      <p:pic>
        <p:nvPicPr>
          <p:cNvPr id="8" name="Graphic">
            <a:extLst>
              <a:ext uri="{FF2B5EF4-FFF2-40B4-BE49-F238E27FC236}">
                <a16:creationId xmlns:a16="http://schemas.microsoft.com/office/drawing/2014/main" id="{6FE31343-DBA1-4E1C-B310-3652C708DBC4}"/>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19322" t="21730" r="39007" b="36603"/>
          <a:stretch/>
        </p:blipFill>
        <p:spPr bwMode="hidden">
          <a:xfrm>
            <a:off x="1361" y="421"/>
            <a:ext cx="12193200" cy="6858000"/>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2" y="1414800"/>
            <a:ext cx="5614988" cy="3114000"/>
          </a:xfrm>
        </p:spPr>
        <p:txBody>
          <a:bodyPr lIns="0" tIns="0" bIns="0" anchor="b"/>
          <a:lstStyle>
            <a:lvl1pPr algn="l">
              <a:defRPr sz="4400">
                <a:solidFill>
                  <a:schemeClr val="tx1"/>
                </a:solidFill>
              </a:defRPr>
            </a:lvl1pPr>
          </a:lstStyle>
          <a:p>
            <a:r>
              <a:rPr lang="en-US"/>
              <a:t>Click to edit Master title style</a:t>
            </a:r>
            <a:endParaRPr lang="de-DE"/>
          </a:p>
        </p:txBody>
      </p:sp>
      <p:sp>
        <p:nvSpPr>
          <p:cNvPr id="3" name="Subtitle">
            <a:extLst>
              <a:ext uri="{FF2B5EF4-FFF2-40B4-BE49-F238E27FC236}">
                <a16:creationId xmlns:a16="http://schemas.microsoft.com/office/drawing/2014/main" id="{6800291B-8951-48A6-AA08-05DDABDCE8A0}"/>
              </a:ext>
            </a:extLst>
          </p:cNvPr>
          <p:cNvSpPr>
            <a:spLocks noGrp="1"/>
          </p:cNvSpPr>
          <p:nvPr userDrawn="1">
            <p:ph type="subTitle" idx="1" hasCustomPrompt="1"/>
          </p:nvPr>
        </p:nvSpPr>
        <p:spPr>
          <a:xfrm>
            <a:off x="627064" y="4528800"/>
            <a:ext cx="5614986"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5" name="Footer">
            <a:extLst>
              <a:ext uri="{FF2B5EF4-FFF2-40B4-BE49-F238E27FC236}">
                <a16:creationId xmlns:a16="http://schemas.microsoft.com/office/drawing/2014/main" id="{79FC4E91-2C85-40C8-BE60-01CE6CCBCDF4}"/>
              </a:ext>
            </a:extLst>
          </p:cNvPr>
          <p:cNvSpPr>
            <a:spLocks noGrp="1"/>
          </p:cNvSpPr>
          <p:nvPr>
            <p:ph type="ftr" sz="quarter" idx="11"/>
          </p:nvPr>
        </p:nvSpPr>
        <p:spPr/>
        <p:txBody>
          <a:bodyPr rIns="482400"/>
          <a:lstStyle/>
          <a:p>
            <a:r>
              <a:rPr lang="en-GB"/>
              <a:t>Unrestricted © Siemens Energy, 2026 | SE EU UK</a:t>
            </a:r>
            <a:endParaRPr lang="en-US"/>
          </a:p>
        </p:txBody>
      </p:sp>
      <p:sp>
        <p:nvSpPr>
          <p:cNvPr id="9" name="License statement">
            <a:extLst>
              <a:ext uri="{FF2B5EF4-FFF2-40B4-BE49-F238E27FC236}">
                <a16:creationId xmlns:a16="http://schemas.microsoft.com/office/drawing/2014/main" id="{239D0E4B-66A6-4FE5-BA27-541046B3DA99}"/>
              </a:ext>
            </a:extLst>
          </p:cNvPr>
          <p:cNvSpPr txBox="1"/>
          <p:nvPr userDrawn="1"/>
        </p:nvSpPr>
        <p:spPr>
          <a:xfrm>
            <a:off x="627063" y="6526800"/>
            <a:ext cx="5468936"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10" name="Logo">
            <a:extLst>
              <a:ext uri="{FF2B5EF4-FFF2-40B4-BE49-F238E27FC236}">
                <a16:creationId xmlns:a16="http://schemas.microsoft.com/office/drawing/2014/main" id="{BDE6CC66-01ED-4C38-82FB-6CE0F487EF18}"/>
              </a:ext>
            </a:extLst>
          </p:cNvPr>
          <p:cNvPicPr>
            <a:picLocks noChangeAspect="1"/>
          </p:cNvPicPr>
          <p:nvPr userDrawn="1"/>
        </p:nvPicPr>
        <p:blipFill>
          <a:blip r:embed="rId3" cstate="screen">
            <a:extLst>
              <a:ext uri="{28A0092B-C50C-407E-A947-70E740481C1C}">
                <a14:useLocalDpi xmlns:a14="http://schemas.microsoft.com/office/drawing/2010/main"/>
              </a:ext>
            </a:extLst>
          </a:blip>
          <a:srcRect/>
          <a:stretch/>
        </p:blipFill>
        <p:spPr bwMode="black">
          <a:xfrm>
            <a:off x="10274163" y="468926"/>
            <a:ext cx="1440000" cy="496808"/>
          </a:xfrm>
          <a:prstGeom prst="rect">
            <a:avLst/>
          </a:prstGeom>
        </p:spPr>
      </p:pic>
    </p:spTree>
    <p:extLst>
      <p:ext uri="{BB962C8B-B14F-4D97-AF65-F5344CB8AC3E}">
        <p14:creationId xmlns:p14="http://schemas.microsoft.com/office/powerpoint/2010/main" val="3904383326"/>
      </p:ext>
    </p:extLst>
  </p:cSld>
  <p:clrMapOvr>
    <a:overrideClrMapping bg1="dk1" tx1="lt1" bg2="dk2" tx2="lt2" accent1="accent1" accent2="accent2" accent3="accent3" accent4="accent4" accent5="accent5" accent6="accent6" hlink="hlink" folHlink="folHlink"/>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showMasterSp="0" type="title" preserve="1">
  <p:cSld name="Title picture 2">
    <p:bg>
      <p:bgRef idx="1001">
        <a:schemeClr val="bg1"/>
      </p:bgRef>
    </p:bg>
    <p:spTree>
      <p:nvGrpSpPr>
        <p:cNvPr id="1" name=""/>
        <p:cNvGrpSpPr/>
        <p:nvPr/>
      </p:nvGrpSpPr>
      <p:grpSpPr>
        <a:xfrm>
          <a:off x="0" y="0"/>
          <a:ext cx="0" cy="0"/>
          <a:chOff x="0" y="0"/>
          <a:chExt cx="0" cy="0"/>
        </a:xfrm>
      </p:grpSpPr>
      <p:pic>
        <p:nvPicPr>
          <p:cNvPr id="8" name="Graphic">
            <a:extLst>
              <a:ext uri="{FF2B5EF4-FFF2-40B4-BE49-F238E27FC236}">
                <a16:creationId xmlns:a16="http://schemas.microsoft.com/office/drawing/2014/main" id="{6FE31343-DBA1-4E1C-B310-3652C708DBC4}"/>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17845" t="23917" r="40484" b="34416"/>
          <a:stretch/>
        </p:blipFill>
        <p:spPr bwMode="hidden">
          <a:xfrm>
            <a:off x="0" y="636"/>
            <a:ext cx="12193200" cy="6858000"/>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2" y="1414800"/>
            <a:ext cx="5614988" cy="3114000"/>
          </a:xfrm>
        </p:spPr>
        <p:txBody>
          <a:bodyPr lIns="0" tIns="0" bIns="0" anchor="b"/>
          <a:lstStyle>
            <a:lvl1pPr algn="l">
              <a:defRPr sz="4400">
                <a:solidFill>
                  <a:schemeClr val="tx1"/>
                </a:solidFill>
              </a:defRPr>
            </a:lvl1pPr>
          </a:lstStyle>
          <a:p>
            <a:r>
              <a:rPr lang="en-US"/>
              <a:t>Click to edit Master title style</a:t>
            </a:r>
            <a:endParaRPr lang="de-DE"/>
          </a:p>
        </p:txBody>
      </p:sp>
      <p:sp>
        <p:nvSpPr>
          <p:cNvPr id="3" name="Subtitle">
            <a:extLst>
              <a:ext uri="{FF2B5EF4-FFF2-40B4-BE49-F238E27FC236}">
                <a16:creationId xmlns:a16="http://schemas.microsoft.com/office/drawing/2014/main" id="{6800291B-8951-48A6-AA08-05DDABDCE8A0}"/>
              </a:ext>
            </a:extLst>
          </p:cNvPr>
          <p:cNvSpPr>
            <a:spLocks noGrp="1"/>
          </p:cNvSpPr>
          <p:nvPr userDrawn="1">
            <p:ph type="subTitle" idx="1" hasCustomPrompt="1"/>
          </p:nvPr>
        </p:nvSpPr>
        <p:spPr>
          <a:xfrm>
            <a:off x="627064" y="4528800"/>
            <a:ext cx="5614986"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5" name="Footer">
            <a:extLst>
              <a:ext uri="{FF2B5EF4-FFF2-40B4-BE49-F238E27FC236}">
                <a16:creationId xmlns:a16="http://schemas.microsoft.com/office/drawing/2014/main" id="{C2EB4BBF-386C-4A83-BDBA-CC46EF263094}"/>
              </a:ext>
            </a:extLst>
          </p:cNvPr>
          <p:cNvSpPr>
            <a:spLocks noGrp="1"/>
          </p:cNvSpPr>
          <p:nvPr>
            <p:ph type="ftr" sz="quarter" idx="11"/>
          </p:nvPr>
        </p:nvSpPr>
        <p:spPr/>
        <p:txBody>
          <a:bodyPr rIns="482400"/>
          <a:lstStyle/>
          <a:p>
            <a:r>
              <a:rPr lang="en-US"/>
              <a:t>Unrestricted © Siemens Energy, 2026 | SE EU UK</a:t>
            </a:r>
          </a:p>
        </p:txBody>
      </p:sp>
      <p:sp>
        <p:nvSpPr>
          <p:cNvPr id="9" name="License statement">
            <a:extLst>
              <a:ext uri="{FF2B5EF4-FFF2-40B4-BE49-F238E27FC236}">
                <a16:creationId xmlns:a16="http://schemas.microsoft.com/office/drawing/2014/main" id="{76370656-D639-4E4F-858E-95D5F039AB42}"/>
              </a:ext>
            </a:extLst>
          </p:cNvPr>
          <p:cNvSpPr txBox="1"/>
          <p:nvPr userDrawn="1"/>
        </p:nvSpPr>
        <p:spPr>
          <a:xfrm>
            <a:off x="627063" y="6526800"/>
            <a:ext cx="5468936"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11" name="Logo">
            <a:extLst>
              <a:ext uri="{FF2B5EF4-FFF2-40B4-BE49-F238E27FC236}">
                <a16:creationId xmlns:a16="http://schemas.microsoft.com/office/drawing/2014/main" id="{25CE1A5C-9916-4F19-AAA4-EDA02A87A1BA}"/>
              </a:ext>
            </a:extLst>
          </p:cNvPr>
          <p:cNvPicPr>
            <a:picLocks noChangeAspect="1"/>
          </p:cNvPicPr>
          <p:nvPr userDrawn="1"/>
        </p:nvPicPr>
        <p:blipFill>
          <a:blip r:embed="rId3" cstate="screen">
            <a:extLst>
              <a:ext uri="{28A0092B-C50C-407E-A947-70E740481C1C}">
                <a14:useLocalDpi xmlns:a14="http://schemas.microsoft.com/office/drawing/2010/main"/>
              </a:ext>
            </a:extLst>
          </a:blip>
          <a:srcRect/>
          <a:stretch/>
        </p:blipFill>
        <p:spPr bwMode="black">
          <a:xfrm>
            <a:off x="10274163" y="468926"/>
            <a:ext cx="1440000" cy="496808"/>
          </a:xfrm>
          <a:prstGeom prst="rect">
            <a:avLst/>
          </a:prstGeom>
        </p:spPr>
      </p:pic>
    </p:spTree>
    <p:extLst>
      <p:ext uri="{BB962C8B-B14F-4D97-AF65-F5344CB8AC3E}">
        <p14:creationId xmlns:p14="http://schemas.microsoft.com/office/powerpoint/2010/main" val="2087746004"/>
      </p:ext>
    </p:extLst>
  </p:cSld>
  <p:clrMapOvr>
    <a:overrideClrMapping bg1="dk1" tx1="lt1" bg2="dk2" tx2="lt2" accent1="accent1" accent2="accent2" accent3="accent3" accent4="accent4" accent5="accent5" accent6="accent6" hlink="hlink" folHlink="folHlink"/>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showMasterSp="0" type="title" preserve="1">
  <p:cSld name="Title picture 3">
    <p:bg>
      <p:bgRef idx="1001">
        <a:schemeClr val="bg1"/>
      </p:bgRef>
    </p:bg>
    <p:spTree>
      <p:nvGrpSpPr>
        <p:cNvPr id="1" name=""/>
        <p:cNvGrpSpPr/>
        <p:nvPr/>
      </p:nvGrpSpPr>
      <p:grpSpPr>
        <a:xfrm>
          <a:off x="0" y="0"/>
          <a:ext cx="0" cy="0"/>
          <a:chOff x="0" y="0"/>
          <a:chExt cx="0" cy="0"/>
        </a:xfrm>
      </p:grpSpPr>
      <p:pic>
        <p:nvPicPr>
          <p:cNvPr id="8" name="Graphic">
            <a:extLst>
              <a:ext uri="{FF2B5EF4-FFF2-40B4-BE49-F238E27FC236}">
                <a16:creationId xmlns:a16="http://schemas.microsoft.com/office/drawing/2014/main" id="{6FE31343-DBA1-4E1C-B310-3652C708DBC4}"/>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20183" t="26979" r="38146" b="31354"/>
          <a:stretch/>
        </p:blipFill>
        <p:spPr bwMode="hidden">
          <a:xfrm>
            <a:off x="1358" y="424"/>
            <a:ext cx="12193200" cy="6858000"/>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2" y="1414800"/>
            <a:ext cx="5614988" cy="3114000"/>
          </a:xfrm>
        </p:spPr>
        <p:txBody>
          <a:bodyPr lIns="0" tIns="0" bIns="0" anchor="b"/>
          <a:lstStyle>
            <a:lvl1pPr algn="l">
              <a:defRPr sz="4400">
                <a:solidFill>
                  <a:schemeClr val="tx1"/>
                </a:solidFill>
              </a:defRPr>
            </a:lvl1pPr>
          </a:lstStyle>
          <a:p>
            <a:r>
              <a:rPr lang="en-US"/>
              <a:t>Click to edit Master title style</a:t>
            </a:r>
            <a:endParaRPr lang="de-DE"/>
          </a:p>
        </p:txBody>
      </p:sp>
      <p:sp>
        <p:nvSpPr>
          <p:cNvPr id="3" name="Subtitle">
            <a:extLst>
              <a:ext uri="{FF2B5EF4-FFF2-40B4-BE49-F238E27FC236}">
                <a16:creationId xmlns:a16="http://schemas.microsoft.com/office/drawing/2014/main" id="{6800291B-8951-48A6-AA08-05DDABDCE8A0}"/>
              </a:ext>
            </a:extLst>
          </p:cNvPr>
          <p:cNvSpPr>
            <a:spLocks noGrp="1"/>
          </p:cNvSpPr>
          <p:nvPr userDrawn="1">
            <p:ph type="subTitle" idx="1" hasCustomPrompt="1"/>
          </p:nvPr>
        </p:nvSpPr>
        <p:spPr>
          <a:xfrm>
            <a:off x="627064" y="4528800"/>
            <a:ext cx="5614986"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5" name="Footer">
            <a:extLst>
              <a:ext uri="{FF2B5EF4-FFF2-40B4-BE49-F238E27FC236}">
                <a16:creationId xmlns:a16="http://schemas.microsoft.com/office/drawing/2014/main" id="{2F33FBE1-0695-4F86-8E06-7C12BB6B0C70}"/>
              </a:ext>
            </a:extLst>
          </p:cNvPr>
          <p:cNvSpPr>
            <a:spLocks noGrp="1"/>
          </p:cNvSpPr>
          <p:nvPr>
            <p:ph type="ftr" sz="quarter" idx="11"/>
          </p:nvPr>
        </p:nvSpPr>
        <p:spPr/>
        <p:txBody>
          <a:bodyPr rIns="482400"/>
          <a:lstStyle/>
          <a:p>
            <a:r>
              <a:rPr lang="en-US"/>
              <a:t>Unrestricted © Siemens Energy, 2026 | SE EU UK</a:t>
            </a:r>
          </a:p>
        </p:txBody>
      </p:sp>
      <p:sp>
        <p:nvSpPr>
          <p:cNvPr id="9" name="License statement">
            <a:extLst>
              <a:ext uri="{FF2B5EF4-FFF2-40B4-BE49-F238E27FC236}">
                <a16:creationId xmlns:a16="http://schemas.microsoft.com/office/drawing/2014/main" id="{990571EA-906B-4464-A50B-507D49D861B2}"/>
              </a:ext>
            </a:extLst>
          </p:cNvPr>
          <p:cNvSpPr txBox="1"/>
          <p:nvPr userDrawn="1"/>
        </p:nvSpPr>
        <p:spPr>
          <a:xfrm>
            <a:off x="627063" y="6526800"/>
            <a:ext cx="5468936"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11" name="Logo">
            <a:extLst>
              <a:ext uri="{FF2B5EF4-FFF2-40B4-BE49-F238E27FC236}">
                <a16:creationId xmlns:a16="http://schemas.microsoft.com/office/drawing/2014/main" id="{BB81BE19-DE56-4F9F-AB66-D4BBF7C27085}"/>
              </a:ext>
            </a:extLst>
          </p:cNvPr>
          <p:cNvPicPr>
            <a:picLocks noChangeAspect="1"/>
          </p:cNvPicPr>
          <p:nvPr userDrawn="1"/>
        </p:nvPicPr>
        <p:blipFill>
          <a:blip r:embed="rId3" cstate="screen">
            <a:extLst>
              <a:ext uri="{28A0092B-C50C-407E-A947-70E740481C1C}">
                <a14:useLocalDpi xmlns:a14="http://schemas.microsoft.com/office/drawing/2010/main"/>
              </a:ext>
            </a:extLst>
          </a:blip>
          <a:srcRect/>
          <a:stretch/>
        </p:blipFill>
        <p:spPr bwMode="black">
          <a:xfrm>
            <a:off x="10274163" y="468926"/>
            <a:ext cx="1440000" cy="496808"/>
          </a:xfrm>
          <a:prstGeom prst="rect">
            <a:avLst/>
          </a:prstGeom>
        </p:spPr>
      </p:pic>
    </p:spTree>
    <p:extLst>
      <p:ext uri="{BB962C8B-B14F-4D97-AF65-F5344CB8AC3E}">
        <p14:creationId xmlns:p14="http://schemas.microsoft.com/office/powerpoint/2010/main" val="3149101636"/>
      </p:ext>
    </p:extLst>
  </p:cSld>
  <p:clrMapOvr>
    <a:overrideClrMapping bg1="dk1" tx1="lt1" bg2="dk2" tx2="lt2" accent1="accent1" accent2="accent2" accent3="accent3" accent4="accent4" accent5="accent5" accent6="accent6" hlink="hlink" folHlink="folHlink"/>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showMasterSp="0" type="title" preserve="1">
  <p:cSld name="Title picture 4">
    <p:bg>
      <p:bgRef idx="1001">
        <a:schemeClr val="bg1"/>
      </p:bgRef>
    </p:bg>
    <p:spTree>
      <p:nvGrpSpPr>
        <p:cNvPr id="1" name=""/>
        <p:cNvGrpSpPr/>
        <p:nvPr/>
      </p:nvGrpSpPr>
      <p:grpSpPr>
        <a:xfrm>
          <a:off x="0" y="0"/>
          <a:ext cx="0" cy="0"/>
          <a:chOff x="0" y="0"/>
          <a:chExt cx="0" cy="0"/>
        </a:xfrm>
      </p:grpSpPr>
      <p:pic>
        <p:nvPicPr>
          <p:cNvPr id="8" name="Graphic">
            <a:extLst>
              <a:ext uri="{FF2B5EF4-FFF2-40B4-BE49-F238E27FC236}">
                <a16:creationId xmlns:a16="http://schemas.microsoft.com/office/drawing/2014/main" id="{6FE31343-DBA1-4E1C-B310-3652C708DBC4}"/>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21675" t="21705" r="36127" b="36101"/>
          <a:stretch/>
        </p:blipFill>
        <p:spPr bwMode="hidden">
          <a:xfrm>
            <a:off x="0" y="424"/>
            <a:ext cx="12193200" cy="6858000"/>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2" y="1414800"/>
            <a:ext cx="5614988" cy="3114000"/>
          </a:xfrm>
        </p:spPr>
        <p:txBody>
          <a:bodyPr lIns="0" tIns="0" bIns="0" anchor="b"/>
          <a:lstStyle>
            <a:lvl1pPr algn="l">
              <a:defRPr sz="4400">
                <a:solidFill>
                  <a:schemeClr val="tx1"/>
                </a:solidFill>
              </a:defRPr>
            </a:lvl1pPr>
          </a:lstStyle>
          <a:p>
            <a:r>
              <a:rPr lang="en-US"/>
              <a:t>Click to edit Master title style</a:t>
            </a:r>
            <a:endParaRPr lang="de-DE"/>
          </a:p>
        </p:txBody>
      </p:sp>
      <p:sp>
        <p:nvSpPr>
          <p:cNvPr id="3" name="Subtitle">
            <a:extLst>
              <a:ext uri="{FF2B5EF4-FFF2-40B4-BE49-F238E27FC236}">
                <a16:creationId xmlns:a16="http://schemas.microsoft.com/office/drawing/2014/main" id="{6800291B-8951-48A6-AA08-05DDABDCE8A0}"/>
              </a:ext>
            </a:extLst>
          </p:cNvPr>
          <p:cNvSpPr>
            <a:spLocks noGrp="1"/>
          </p:cNvSpPr>
          <p:nvPr userDrawn="1">
            <p:ph type="subTitle" idx="1" hasCustomPrompt="1"/>
          </p:nvPr>
        </p:nvSpPr>
        <p:spPr>
          <a:xfrm>
            <a:off x="627064" y="4528800"/>
            <a:ext cx="5614986"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9" name="License statement">
            <a:extLst>
              <a:ext uri="{FF2B5EF4-FFF2-40B4-BE49-F238E27FC236}">
                <a16:creationId xmlns:a16="http://schemas.microsoft.com/office/drawing/2014/main" id="{4BDFE179-90A8-4E57-BD6D-D55F6E97F6BE}"/>
              </a:ext>
            </a:extLst>
          </p:cNvPr>
          <p:cNvSpPr txBox="1"/>
          <p:nvPr userDrawn="1"/>
        </p:nvSpPr>
        <p:spPr>
          <a:xfrm>
            <a:off x="627063" y="6526800"/>
            <a:ext cx="5468936"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11" name="Logo">
            <a:extLst>
              <a:ext uri="{FF2B5EF4-FFF2-40B4-BE49-F238E27FC236}">
                <a16:creationId xmlns:a16="http://schemas.microsoft.com/office/drawing/2014/main" id="{78ABE4E0-FB97-4BF6-9DC1-70C063009212}"/>
              </a:ext>
            </a:extLst>
          </p:cNvPr>
          <p:cNvPicPr>
            <a:picLocks noChangeAspect="1"/>
          </p:cNvPicPr>
          <p:nvPr userDrawn="1"/>
        </p:nvPicPr>
        <p:blipFill>
          <a:blip r:embed="rId3" cstate="screen">
            <a:extLst>
              <a:ext uri="{28A0092B-C50C-407E-A947-70E740481C1C}">
                <a14:useLocalDpi xmlns:a14="http://schemas.microsoft.com/office/drawing/2010/main"/>
              </a:ext>
            </a:extLst>
          </a:blip>
          <a:srcRect/>
          <a:stretch/>
        </p:blipFill>
        <p:spPr bwMode="black">
          <a:xfrm>
            <a:off x="10274163" y="468926"/>
            <a:ext cx="1440000" cy="496808"/>
          </a:xfrm>
          <a:prstGeom prst="rect">
            <a:avLst/>
          </a:prstGeom>
        </p:spPr>
      </p:pic>
      <p:sp>
        <p:nvSpPr>
          <p:cNvPr id="5" name="Footer Placeholder 4">
            <a:extLst>
              <a:ext uri="{FF2B5EF4-FFF2-40B4-BE49-F238E27FC236}">
                <a16:creationId xmlns:a16="http://schemas.microsoft.com/office/drawing/2014/main" id="{EEDB73C7-AC84-4752-8A56-05C5A6A1CAD3}"/>
              </a:ext>
            </a:extLst>
          </p:cNvPr>
          <p:cNvSpPr>
            <a:spLocks noGrp="1"/>
          </p:cNvSpPr>
          <p:nvPr>
            <p:ph type="ftr" sz="quarter" idx="11"/>
          </p:nvPr>
        </p:nvSpPr>
        <p:spPr/>
        <p:txBody>
          <a:bodyPr rIns="482400"/>
          <a:lstStyle/>
          <a:p>
            <a:r>
              <a:rPr lang="en-US"/>
              <a:t>Unrestricted © Siemens Energy, 2026 | SE EU UK</a:t>
            </a:r>
          </a:p>
        </p:txBody>
      </p:sp>
    </p:spTree>
    <p:extLst>
      <p:ext uri="{BB962C8B-B14F-4D97-AF65-F5344CB8AC3E}">
        <p14:creationId xmlns:p14="http://schemas.microsoft.com/office/powerpoint/2010/main" val="2359457161"/>
      </p:ext>
    </p:extLst>
  </p:cSld>
  <p:clrMapOvr>
    <a:overrideClrMapping bg1="dk1" tx1="lt1" bg2="dk2" tx2="lt2" accent1="accent1" accent2="accent2" accent3="accent3" accent4="accent4" accent5="accent5" accent6="accent6" hlink="hlink" folHlink="folHlink"/>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showMasterSp="0" type="title" preserve="1">
  <p:cSld name="Title color fill">
    <p:bg>
      <p:bgRef idx="1001">
        <a:schemeClr val="bg1"/>
      </p:bgRef>
    </p:bg>
    <p:spTree>
      <p:nvGrpSpPr>
        <p:cNvPr id="1" name=""/>
        <p:cNvGrpSpPr/>
        <p:nvPr/>
      </p:nvGrpSpPr>
      <p:grpSpPr>
        <a:xfrm>
          <a:off x="0" y="0"/>
          <a:ext cx="0" cy="0"/>
          <a:chOff x="0" y="0"/>
          <a:chExt cx="0" cy="0"/>
        </a:xfrm>
      </p:grpSpPr>
      <p:pic>
        <p:nvPicPr>
          <p:cNvPr id="6" name="Graphic">
            <a:extLst>
              <a:ext uri="{FF2B5EF4-FFF2-40B4-BE49-F238E27FC236}">
                <a16:creationId xmlns:a16="http://schemas.microsoft.com/office/drawing/2014/main" id="{FA11A8A9-D061-4109-B5C4-C3047D9EDE13}"/>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bwMode="hidden">
          <a:xfrm>
            <a:off x="0" y="428"/>
            <a:ext cx="12191999" cy="6857143"/>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3" y="1414800"/>
            <a:ext cx="8207375" cy="3114000"/>
          </a:xfrm>
        </p:spPr>
        <p:txBody>
          <a:bodyPr lIns="0" tIns="0" bIns="0" anchor="b"/>
          <a:lstStyle>
            <a:lvl1pPr algn="l">
              <a:defRPr sz="4400">
                <a:solidFill>
                  <a:schemeClr val="tx1"/>
                </a:solidFill>
              </a:defRPr>
            </a:lvl1pPr>
          </a:lstStyle>
          <a:p>
            <a:r>
              <a:rPr lang="en-US"/>
              <a:t>Click to edit Master title style</a:t>
            </a:r>
            <a:endParaRPr lang="de-DE"/>
          </a:p>
        </p:txBody>
      </p:sp>
      <p:sp>
        <p:nvSpPr>
          <p:cNvPr id="3" name="Subtitle">
            <a:extLst>
              <a:ext uri="{FF2B5EF4-FFF2-40B4-BE49-F238E27FC236}">
                <a16:creationId xmlns:a16="http://schemas.microsoft.com/office/drawing/2014/main" id="{6800291B-8951-48A6-AA08-05DDABDCE8A0}"/>
              </a:ext>
            </a:extLst>
          </p:cNvPr>
          <p:cNvSpPr>
            <a:spLocks noGrp="1"/>
          </p:cNvSpPr>
          <p:nvPr userDrawn="1">
            <p:ph type="subTitle" idx="1" hasCustomPrompt="1"/>
          </p:nvPr>
        </p:nvSpPr>
        <p:spPr>
          <a:xfrm>
            <a:off x="627064" y="4528800"/>
            <a:ext cx="8207374"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8" name="License statement">
            <a:extLst>
              <a:ext uri="{FF2B5EF4-FFF2-40B4-BE49-F238E27FC236}">
                <a16:creationId xmlns:a16="http://schemas.microsoft.com/office/drawing/2014/main" id="{C0045C3A-1F21-44D0-8D93-8AC33A04C18C}"/>
              </a:ext>
            </a:extLst>
          </p:cNvPr>
          <p:cNvSpPr txBox="1"/>
          <p:nvPr userDrawn="1"/>
        </p:nvSpPr>
        <p:spPr>
          <a:xfrm>
            <a:off x="627063" y="6526800"/>
            <a:ext cx="5468936"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10" name="Logo">
            <a:extLst>
              <a:ext uri="{FF2B5EF4-FFF2-40B4-BE49-F238E27FC236}">
                <a16:creationId xmlns:a16="http://schemas.microsoft.com/office/drawing/2014/main" id="{BB76785D-9D19-41C9-8176-187EE5D79AE5}"/>
              </a:ext>
            </a:extLst>
          </p:cNvPr>
          <p:cNvPicPr>
            <a:picLocks noChangeAspect="1"/>
          </p:cNvPicPr>
          <p:nvPr userDrawn="1"/>
        </p:nvPicPr>
        <p:blipFill>
          <a:blip r:embed="rId3" cstate="screen">
            <a:extLst>
              <a:ext uri="{28A0092B-C50C-407E-A947-70E740481C1C}">
                <a14:useLocalDpi xmlns:a14="http://schemas.microsoft.com/office/drawing/2010/main"/>
              </a:ext>
            </a:extLst>
          </a:blip>
          <a:srcRect/>
          <a:stretch/>
        </p:blipFill>
        <p:spPr bwMode="black">
          <a:xfrm>
            <a:off x="10274163" y="468926"/>
            <a:ext cx="1440000" cy="496808"/>
          </a:xfrm>
          <a:prstGeom prst="rect">
            <a:avLst/>
          </a:prstGeom>
        </p:spPr>
      </p:pic>
      <p:sp>
        <p:nvSpPr>
          <p:cNvPr id="5" name="Footer Placeholder 4">
            <a:extLst>
              <a:ext uri="{FF2B5EF4-FFF2-40B4-BE49-F238E27FC236}">
                <a16:creationId xmlns:a16="http://schemas.microsoft.com/office/drawing/2014/main" id="{AF90131A-5184-4CA7-A717-D2A1B58C507F}"/>
              </a:ext>
            </a:extLst>
          </p:cNvPr>
          <p:cNvSpPr>
            <a:spLocks noGrp="1"/>
          </p:cNvSpPr>
          <p:nvPr>
            <p:ph type="ftr" sz="quarter" idx="11"/>
          </p:nvPr>
        </p:nvSpPr>
        <p:spPr/>
        <p:txBody>
          <a:bodyPr rIns="482400"/>
          <a:lstStyle/>
          <a:p>
            <a:r>
              <a:rPr lang="en-US"/>
              <a:t>Unrestricted © Siemens Energy, 2026 | SE EU UK</a:t>
            </a:r>
          </a:p>
        </p:txBody>
      </p:sp>
    </p:spTree>
    <p:extLst>
      <p:ext uri="{BB962C8B-B14F-4D97-AF65-F5344CB8AC3E}">
        <p14:creationId xmlns:p14="http://schemas.microsoft.com/office/powerpoint/2010/main" val="3167880170"/>
      </p:ext>
    </p:extLst>
  </p:cSld>
  <p:clrMapOvr>
    <a:overrideClrMapping bg1="dk1" tx1="lt1" bg2="dk2" tx2="lt2" accent1="accent1" accent2="accent2" accent3="accent3" accent4="accent4" accent5="accent5" accent6="accent6" hlink="hlink" folHlink="folHlink"/>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showMasterSp="0" preserve="1" userDrawn="1">
  <p:cSld name="Chapter title picture">
    <p:bg>
      <p:bgRef idx="1001">
        <a:schemeClr val="bg1"/>
      </p:bgRef>
    </p:bg>
    <p:spTree>
      <p:nvGrpSpPr>
        <p:cNvPr id="1" name=""/>
        <p:cNvGrpSpPr/>
        <p:nvPr/>
      </p:nvGrpSpPr>
      <p:grpSpPr>
        <a:xfrm>
          <a:off x="0" y="0"/>
          <a:ext cx="0" cy="0"/>
          <a:chOff x="0" y="0"/>
          <a:chExt cx="0" cy="0"/>
        </a:xfrm>
      </p:grpSpPr>
      <p:pic>
        <p:nvPicPr>
          <p:cNvPr id="10" name="Graphic">
            <a:extLst>
              <a:ext uri="{FF2B5EF4-FFF2-40B4-BE49-F238E27FC236}">
                <a16:creationId xmlns:a16="http://schemas.microsoft.com/office/drawing/2014/main" id="{B5D6BABE-C707-41BC-BD10-0E77470B44FD}"/>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19322" t="21730" r="39007" b="36603"/>
          <a:stretch/>
        </p:blipFill>
        <p:spPr bwMode="hidden">
          <a:xfrm>
            <a:off x="1361" y="421"/>
            <a:ext cx="12193200" cy="6858000"/>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2" y="1414800"/>
            <a:ext cx="5614988" cy="3114000"/>
          </a:xfrm>
        </p:spPr>
        <p:txBody>
          <a:bodyPr lIns="0" tIns="0" bIns="0" anchor="b"/>
          <a:lstStyle>
            <a:lvl1pPr algn="l">
              <a:defRPr sz="4400">
                <a:solidFill>
                  <a:schemeClr val="tx1"/>
                </a:solidFill>
              </a:defRPr>
            </a:lvl1pPr>
          </a:lstStyle>
          <a:p>
            <a:r>
              <a:rPr lang="en-US" noProof="0"/>
              <a:t>Chapter divider</a:t>
            </a:r>
          </a:p>
        </p:txBody>
      </p:sp>
      <p:sp>
        <p:nvSpPr>
          <p:cNvPr id="8" name="Subtitle">
            <a:extLst>
              <a:ext uri="{FF2B5EF4-FFF2-40B4-BE49-F238E27FC236}">
                <a16:creationId xmlns:a16="http://schemas.microsoft.com/office/drawing/2014/main" id="{6800291B-8951-48A6-AA08-05DDABDCE8A0}"/>
              </a:ext>
            </a:extLst>
          </p:cNvPr>
          <p:cNvSpPr>
            <a:spLocks noGrp="1"/>
          </p:cNvSpPr>
          <p:nvPr>
            <p:ph type="subTitle" idx="1" hasCustomPrompt="1"/>
          </p:nvPr>
        </p:nvSpPr>
        <p:spPr>
          <a:xfrm>
            <a:off x="627064" y="4528800"/>
            <a:ext cx="5616000"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11" name="License statement">
            <a:extLst>
              <a:ext uri="{FF2B5EF4-FFF2-40B4-BE49-F238E27FC236}">
                <a16:creationId xmlns:a16="http://schemas.microsoft.com/office/drawing/2014/main" id="{212F44C2-86F0-4F8F-80A6-4ED7F591836A}"/>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13" name="Logo">
            <a:extLst>
              <a:ext uri="{FF2B5EF4-FFF2-40B4-BE49-F238E27FC236}">
                <a16:creationId xmlns:a16="http://schemas.microsoft.com/office/drawing/2014/main" id="{1DC56BA1-A850-4AE0-A568-3D4B1B2442B8}"/>
              </a:ext>
            </a:extLst>
          </p:cNvPr>
          <p:cNvPicPr>
            <a:picLocks noChangeAspect="1"/>
          </p:cNvPicPr>
          <p:nvPr userDrawn="1"/>
        </p:nvPicPr>
        <p:blipFill>
          <a:blip r:embed="rId3" cstate="screen">
            <a:extLst>
              <a:ext uri="{28A0092B-C50C-407E-A947-70E740481C1C}">
                <a14:useLocalDpi xmlns:a14="http://schemas.microsoft.com/office/drawing/2010/main"/>
              </a:ext>
            </a:extLst>
          </a:blip>
          <a:srcRect/>
          <a:stretch/>
        </p:blipFill>
        <p:spPr bwMode="black">
          <a:xfrm>
            <a:off x="10274163" y="468926"/>
            <a:ext cx="1440000" cy="496808"/>
          </a:xfrm>
          <a:prstGeom prst="rect">
            <a:avLst/>
          </a:prstGeom>
        </p:spPr>
      </p:pic>
      <p:sp>
        <p:nvSpPr>
          <p:cNvPr id="3" name="Date Placeholder 2">
            <a:extLst>
              <a:ext uri="{FF2B5EF4-FFF2-40B4-BE49-F238E27FC236}">
                <a16:creationId xmlns:a16="http://schemas.microsoft.com/office/drawing/2014/main" id="{EAAFE7F8-A459-4592-86E9-91EB4FECFA5B}"/>
              </a:ext>
            </a:extLst>
          </p:cNvPr>
          <p:cNvSpPr>
            <a:spLocks noGrp="1"/>
          </p:cNvSpPr>
          <p:nvPr>
            <p:ph type="dt" sz="half" idx="10"/>
          </p:nvPr>
        </p:nvSpPr>
        <p:spPr/>
        <p:txBody>
          <a:bodyPr/>
          <a:lstStyle/>
          <a:p>
            <a:r>
              <a:rPr lang="en-US"/>
              <a:t>September 2026</a:t>
            </a:r>
          </a:p>
        </p:txBody>
      </p:sp>
      <p:sp>
        <p:nvSpPr>
          <p:cNvPr id="4" name="Footer Placeholder 3">
            <a:extLst>
              <a:ext uri="{FF2B5EF4-FFF2-40B4-BE49-F238E27FC236}">
                <a16:creationId xmlns:a16="http://schemas.microsoft.com/office/drawing/2014/main" id="{06F44BE4-FF7F-441A-B5DE-DA9393E1BE58}"/>
              </a:ext>
            </a:extLst>
          </p:cNvPr>
          <p:cNvSpPr>
            <a:spLocks noGrp="1"/>
          </p:cNvSpPr>
          <p:nvPr>
            <p:ph type="ftr" sz="quarter" idx="11"/>
          </p:nvPr>
        </p:nvSpPr>
        <p:spPr/>
        <p:txBody>
          <a:bodyPr/>
          <a:lstStyle/>
          <a:p>
            <a:r>
              <a:rPr lang="en-US"/>
              <a:t>Unrestricted © Siemens Energy, 2026 | SE EU UK</a:t>
            </a:r>
          </a:p>
        </p:txBody>
      </p:sp>
      <p:sp>
        <p:nvSpPr>
          <p:cNvPr id="5" name="Slide Number Placeholder 4">
            <a:extLst>
              <a:ext uri="{FF2B5EF4-FFF2-40B4-BE49-F238E27FC236}">
                <a16:creationId xmlns:a16="http://schemas.microsoft.com/office/drawing/2014/main" id="{688FADB3-25AA-4202-A6AF-44D71A06673E}"/>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985578974"/>
      </p:ext>
    </p:extLst>
  </p:cSld>
  <p:clrMapOvr>
    <a:overrideClrMapping bg1="dk1" tx1="lt1" bg2="dk2" tx2="lt2" accent1="accent1" accent2="accent2" accent3="accent3" accent4="accent4" accent5="accent5" accent6="accent6" hlink="hlink" folHlink="folHlink"/>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showMasterSp="0" preserve="1" userDrawn="1">
  <p:cSld name="Chapter title picture 2">
    <p:bg>
      <p:bgRef idx="1001">
        <a:schemeClr val="bg1"/>
      </p:bgRef>
    </p:bg>
    <p:spTree>
      <p:nvGrpSpPr>
        <p:cNvPr id="1" name=""/>
        <p:cNvGrpSpPr/>
        <p:nvPr/>
      </p:nvGrpSpPr>
      <p:grpSpPr>
        <a:xfrm>
          <a:off x="0" y="0"/>
          <a:ext cx="0" cy="0"/>
          <a:chOff x="0" y="0"/>
          <a:chExt cx="0" cy="0"/>
        </a:xfrm>
      </p:grpSpPr>
      <p:pic>
        <p:nvPicPr>
          <p:cNvPr id="11" name="Graphic">
            <a:extLst>
              <a:ext uri="{FF2B5EF4-FFF2-40B4-BE49-F238E27FC236}">
                <a16:creationId xmlns:a16="http://schemas.microsoft.com/office/drawing/2014/main" id="{048807C0-F913-457F-BC6F-5FF8BB950F3D}"/>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17845" t="23917" r="40484" b="34416"/>
          <a:stretch/>
        </p:blipFill>
        <p:spPr bwMode="hidden">
          <a:xfrm>
            <a:off x="0" y="636"/>
            <a:ext cx="12193200" cy="6858000"/>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2" y="1414800"/>
            <a:ext cx="5614988" cy="3114000"/>
          </a:xfrm>
        </p:spPr>
        <p:txBody>
          <a:bodyPr lIns="0" tIns="0" bIns="0" anchor="b"/>
          <a:lstStyle>
            <a:lvl1pPr algn="l">
              <a:defRPr sz="4400">
                <a:solidFill>
                  <a:schemeClr val="tx1"/>
                </a:solidFill>
              </a:defRPr>
            </a:lvl1pPr>
          </a:lstStyle>
          <a:p>
            <a:r>
              <a:rPr lang="en-US" noProof="0"/>
              <a:t>Chapter divider</a:t>
            </a:r>
          </a:p>
        </p:txBody>
      </p:sp>
      <p:sp>
        <p:nvSpPr>
          <p:cNvPr id="8" name="Subtitle">
            <a:extLst>
              <a:ext uri="{FF2B5EF4-FFF2-40B4-BE49-F238E27FC236}">
                <a16:creationId xmlns:a16="http://schemas.microsoft.com/office/drawing/2014/main" id="{6800291B-8951-48A6-AA08-05DDABDCE8A0}"/>
              </a:ext>
            </a:extLst>
          </p:cNvPr>
          <p:cNvSpPr>
            <a:spLocks noGrp="1"/>
          </p:cNvSpPr>
          <p:nvPr>
            <p:ph type="subTitle" idx="1" hasCustomPrompt="1"/>
          </p:nvPr>
        </p:nvSpPr>
        <p:spPr>
          <a:xfrm>
            <a:off x="627064" y="4528800"/>
            <a:ext cx="5616000"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15" name="License statement">
            <a:extLst>
              <a:ext uri="{FF2B5EF4-FFF2-40B4-BE49-F238E27FC236}">
                <a16:creationId xmlns:a16="http://schemas.microsoft.com/office/drawing/2014/main" id="{B1801D01-5487-4711-ADA6-1F6955CFB9B8}"/>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12" name="Logo">
            <a:extLst>
              <a:ext uri="{FF2B5EF4-FFF2-40B4-BE49-F238E27FC236}">
                <a16:creationId xmlns:a16="http://schemas.microsoft.com/office/drawing/2014/main" id="{8DBB9C8C-1FFC-4C10-8923-5BB14464CDFA}"/>
              </a:ext>
            </a:extLst>
          </p:cNvPr>
          <p:cNvPicPr>
            <a:picLocks noChangeAspect="1"/>
          </p:cNvPicPr>
          <p:nvPr userDrawn="1"/>
        </p:nvPicPr>
        <p:blipFill>
          <a:blip r:embed="rId3" cstate="screen">
            <a:extLst>
              <a:ext uri="{28A0092B-C50C-407E-A947-70E740481C1C}">
                <a14:useLocalDpi xmlns:a14="http://schemas.microsoft.com/office/drawing/2010/main"/>
              </a:ext>
            </a:extLst>
          </a:blip>
          <a:srcRect/>
          <a:stretch/>
        </p:blipFill>
        <p:spPr bwMode="black">
          <a:xfrm>
            <a:off x="10274163" y="468926"/>
            <a:ext cx="1440000" cy="496808"/>
          </a:xfrm>
          <a:prstGeom prst="rect">
            <a:avLst/>
          </a:prstGeom>
        </p:spPr>
      </p:pic>
      <p:sp>
        <p:nvSpPr>
          <p:cNvPr id="3" name="Date Placeholder 2">
            <a:extLst>
              <a:ext uri="{FF2B5EF4-FFF2-40B4-BE49-F238E27FC236}">
                <a16:creationId xmlns:a16="http://schemas.microsoft.com/office/drawing/2014/main" id="{451EE2B3-79DF-4A91-81E1-7DEC29E47ECA}"/>
              </a:ext>
            </a:extLst>
          </p:cNvPr>
          <p:cNvSpPr>
            <a:spLocks noGrp="1"/>
          </p:cNvSpPr>
          <p:nvPr>
            <p:ph type="dt" sz="half" idx="10"/>
          </p:nvPr>
        </p:nvSpPr>
        <p:spPr/>
        <p:txBody>
          <a:bodyPr/>
          <a:lstStyle/>
          <a:p>
            <a:r>
              <a:rPr lang="en-US"/>
              <a:t>September 2026</a:t>
            </a:r>
          </a:p>
        </p:txBody>
      </p:sp>
      <p:sp>
        <p:nvSpPr>
          <p:cNvPr id="4" name="Footer Placeholder 3">
            <a:extLst>
              <a:ext uri="{FF2B5EF4-FFF2-40B4-BE49-F238E27FC236}">
                <a16:creationId xmlns:a16="http://schemas.microsoft.com/office/drawing/2014/main" id="{CE0B5747-F46A-4C59-9940-6DA89B0BBB8E}"/>
              </a:ext>
            </a:extLst>
          </p:cNvPr>
          <p:cNvSpPr>
            <a:spLocks noGrp="1"/>
          </p:cNvSpPr>
          <p:nvPr>
            <p:ph type="ftr" sz="quarter" idx="11"/>
          </p:nvPr>
        </p:nvSpPr>
        <p:spPr/>
        <p:txBody>
          <a:bodyPr/>
          <a:lstStyle/>
          <a:p>
            <a:r>
              <a:rPr lang="en-US"/>
              <a:t>Unrestricted © Siemens Energy, 2026 | SE EU UK</a:t>
            </a:r>
          </a:p>
        </p:txBody>
      </p:sp>
      <p:sp>
        <p:nvSpPr>
          <p:cNvPr id="5" name="Slide Number Placeholder 4">
            <a:extLst>
              <a:ext uri="{FF2B5EF4-FFF2-40B4-BE49-F238E27FC236}">
                <a16:creationId xmlns:a16="http://schemas.microsoft.com/office/drawing/2014/main" id="{7B08EF81-0DB2-484C-B81E-46BFF90D4D52}"/>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3204257771"/>
      </p:ext>
    </p:extLst>
  </p:cSld>
  <p:clrMapOvr>
    <a:overrideClrMapping bg1="dk1" tx1="lt1" bg2="dk2" tx2="lt2" accent1="accent1" accent2="accent2" accent3="accent3" accent4="accent4" accent5="accent5" accent6="accent6" hlink="hlink" folHlink="folHlink"/>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showMasterSp="0" preserve="1" userDrawn="1">
  <p:cSld name="Chapter title picture 3">
    <p:bg>
      <p:bgRef idx="1001">
        <a:schemeClr val="bg1"/>
      </p:bgRef>
    </p:bg>
    <p:spTree>
      <p:nvGrpSpPr>
        <p:cNvPr id="1" name=""/>
        <p:cNvGrpSpPr/>
        <p:nvPr/>
      </p:nvGrpSpPr>
      <p:grpSpPr>
        <a:xfrm>
          <a:off x="0" y="0"/>
          <a:ext cx="0" cy="0"/>
          <a:chOff x="0" y="0"/>
          <a:chExt cx="0" cy="0"/>
        </a:xfrm>
      </p:grpSpPr>
      <p:pic>
        <p:nvPicPr>
          <p:cNvPr id="12" name="Graphic">
            <a:extLst>
              <a:ext uri="{FF2B5EF4-FFF2-40B4-BE49-F238E27FC236}">
                <a16:creationId xmlns:a16="http://schemas.microsoft.com/office/drawing/2014/main" id="{53CB57DE-2231-4FB5-89CE-5E957E5B7EE1}"/>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20183" t="26979" r="38146" b="31354"/>
          <a:stretch/>
        </p:blipFill>
        <p:spPr bwMode="hidden">
          <a:xfrm>
            <a:off x="1358" y="424"/>
            <a:ext cx="12193200" cy="6858000"/>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2" y="1414800"/>
            <a:ext cx="5614988" cy="3114000"/>
          </a:xfrm>
        </p:spPr>
        <p:txBody>
          <a:bodyPr lIns="0" tIns="0" bIns="0" anchor="b"/>
          <a:lstStyle>
            <a:lvl1pPr algn="l">
              <a:defRPr sz="4400">
                <a:solidFill>
                  <a:schemeClr val="tx1"/>
                </a:solidFill>
              </a:defRPr>
            </a:lvl1pPr>
          </a:lstStyle>
          <a:p>
            <a:r>
              <a:rPr lang="en-US" noProof="0"/>
              <a:t>Chapter divider</a:t>
            </a:r>
          </a:p>
        </p:txBody>
      </p:sp>
      <p:sp>
        <p:nvSpPr>
          <p:cNvPr id="8" name="Subtitle">
            <a:extLst>
              <a:ext uri="{FF2B5EF4-FFF2-40B4-BE49-F238E27FC236}">
                <a16:creationId xmlns:a16="http://schemas.microsoft.com/office/drawing/2014/main" id="{6800291B-8951-48A6-AA08-05DDABDCE8A0}"/>
              </a:ext>
            </a:extLst>
          </p:cNvPr>
          <p:cNvSpPr>
            <a:spLocks noGrp="1"/>
          </p:cNvSpPr>
          <p:nvPr>
            <p:ph type="subTitle" idx="1" hasCustomPrompt="1"/>
          </p:nvPr>
        </p:nvSpPr>
        <p:spPr>
          <a:xfrm>
            <a:off x="627064" y="4528800"/>
            <a:ext cx="5616000"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15" name="License statement">
            <a:extLst>
              <a:ext uri="{FF2B5EF4-FFF2-40B4-BE49-F238E27FC236}">
                <a16:creationId xmlns:a16="http://schemas.microsoft.com/office/drawing/2014/main" id="{856ED8E8-9807-4F50-A174-877DAAC140D0}"/>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11" name="Logo">
            <a:extLst>
              <a:ext uri="{FF2B5EF4-FFF2-40B4-BE49-F238E27FC236}">
                <a16:creationId xmlns:a16="http://schemas.microsoft.com/office/drawing/2014/main" id="{56610667-D1F1-4DB1-8951-934EF4B90CE5}"/>
              </a:ext>
            </a:extLst>
          </p:cNvPr>
          <p:cNvPicPr>
            <a:picLocks noChangeAspect="1"/>
          </p:cNvPicPr>
          <p:nvPr userDrawn="1"/>
        </p:nvPicPr>
        <p:blipFill>
          <a:blip r:embed="rId3" cstate="screen">
            <a:extLst>
              <a:ext uri="{28A0092B-C50C-407E-A947-70E740481C1C}">
                <a14:useLocalDpi xmlns:a14="http://schemas.microsoft.com/office/drawing/2010/main"/>
              </a:ext>
            </a:extLst>
          </a:blip>
          <a:srcRect/>
          <a:stretch/>
        </p:blipFill>
        <p:spPr bwMode="black">
          <a:xfrm>
            <a:off x="10274163" y="468926"/>
            <a:ext cx="1440000" cy="496808"/>
          </a:xfrm>
          <a:prstGeom prst="rect">
            <a:avLst/>
          </a:prstGeom>
        </p:spPr>
      </p:pic>
      <p:sp>
        <p:nvSpPr>
          <p:cNvPr id="3" name="Date Placeholder 2">
            <a:extLst>
              <a:ext uri="{FF2B5EF4-FFF2-40B4-BE49-F238E27FC236}">
                <a16:creationId xmlns:a16="http://schemas.microsoft.com/office/drawing/2014/main" id="{BF507C24-BE00-4CC1-A2E7-4BB43D6BEF9D}"/>
              </a:ext>
            </a:extLst>
          </p:cNvPr>
          <p:cNvSpPr>
            <a:spLocks noGrp="1"/>
          </p:cNvSpPr>
          <p:nvPr>
            <p:ph type="dt" sz="half" idx="10"/>
          </p:nvPr>
        </p:nvSpPr>
        <p:spPr/>
        <p:txBody>
          <a:bodyPr/>
          <a:lstStyle/>
          <a:p>
            <a:r>
              <a:rPr lang="en-US"/>
              <a:t>September 2026</a:t>
            </a:r>
          </a:p>
        </p:txBody>
      </p:sp>
      <p:sp>
        <p:nvSpPr>
          <p:cNvPr id="4" name="Footer Placeholder 3">
            <a:extLst>
              <a:ext uri="{FF2B5EF4-FFF2-40B4-BE49-F238E27FC236}">
                <a16:creationId xmlns:a16="http://schemas.microsoft.com/office/drawing/2014/main" id="{F0074DE9-A92F-45AF-A21E-903FA8847B1A}"/>
              </a:ext>
            </a:extLst>
          </p:cNvPr>
          <p:cNvSpPr>
            <a:spLocks noGrp="1"/>
          </p:cNvSpPr>
          <p:nvPr>
            <p:ph type="ftr" sz="quarter" idx="11"/>
          </p:nvPr>
        </p:nvSpPr>
        <p:spPr/>
        <p:txBody>
          <a:bodyPr/>
          <a:lstStyle/>
          <a:p>
            <a:r>
              <a:rPr lang="en-US"/>
              <a:t>Unrestricted © Siemens Energy, 2026 | SE EU UK</a:t>
            </a:r>
          </a:p>
        </p:txBody>
      </p:sp>
      <p:sp>
        <p:nvSpPr>
          <p:cNvPr id="5" name="Slide Number Placeholder 4">
            <a:extLst>
              <a:ext uri="{FF2B5EF4-FFF2-40B4-BE49-F238E27FC236}">
                <a16:creationId xmlns:a16="http://schemas.microsoft.com/office/drawing/2014/main" id="{66871231-C997-4216-B2A3-DAAC49B10461}"/>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648604337"/>
      </p:ext>
    </p:extLst>
  </p:cSld>
  <p:clrMapOvr>
    <a:overrideClrMapping bg1="dk1" tx1="lt1" bg2="dk2" tx2="lt2" accent1="accent1" accent2="accent2" accent3="accent3" accent4="accent4" accent5="accent5" accent6="accent6" hlink="hlink" folHlink="folHlink"/>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showMasterSp="0" preserve="1" userDrawn="1">
  <p:cSld name="Chapter title picture 4">
    <p:bg>
      <p:bgRef idx="1001">
        <a:schemeClr val="bg1"/>
      </p:bgRef>
    </p:bg>
    <p:spTree>
      <p:nvGrpSpPr>
        <p:cNvPr id="1" name=""/>
        <p:cNvGrpSpPr/>
        <p:nvPr/>
      </p:nvGrpSpPr>
      <p:grpSpPr>
        <a:xfrm>
          <a:off x="0" y="0"/>
          <a:ext cx="0" cy="0"/>
          <a:chOff x="0" y="0"/>
          <a:chExt cx="0" cy="0"/>
        </a:xfrm>
      </p:grpSpPr>
      <p:pic>
        <p:nvPicPr>
          <p:cNvPr id="11" name="Graphic">
            <a:extLst>
              <a:ext uri="{FF2B5EF4-FFF2-40B4-BE49-F238E27FC236}">
                <a16:creationId xmlns:a16="http://schemas.microsoft.com/office/drawing/2014/main" id="{CDC7F29D-098B-44AE-92AB-834812CDDFBD}"/>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21675" t="21705" r="36127" b="36101"/>
          <a:stretch/>
        </p:blipFill>
        <p:spPr bwMode="hidden">
          <a:xfrm>
            <a:off x="0" y="424"/>
            <a:ext cx="12193200" cy="6858000"/>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2" y="1414800"/>
            <a:ext cx="5614988" cy="3114000"/>
          </a:xfrm>
        </p:spPr>
        <p:txBody>
          <a:bodyPr lIns="0" tIns="0" bIns="0" anchor="b"/>
          <a:lstStyle>
            <a:lvl1pPr algn="l">
              <a:defRPr sz="4400">
                <a:solidFill>
                  <a:schemeClr val="tx1"/>
                </a:solidFill>
              </a:defRPr>
            </a:lvl1pPr>
          </a:lstStyle>
          <a:p>
            <a:r>
              <a:rPr lang="en-US" noProof="0"/>
              <a:t>Chapter divider</a:t>
            </a:r>
          </a:p>
        </p:txBody>
      </p:sp>
      <p:sp>
        <p:nvSpPr>
          <p:cNvPr id="8" name="Subtitle">
            <a:extLst>
              <a:ext uri="{FF2B5EF4-FFF2-40B4-BE49-F238E27FC236}">
                <a16:creationId xmlns:a16="http://schemas.microsoft.com/office/drawing/2014/main" id="{6800291B-8951-48A6-AA08-05DDABDCE8A0}"/>
              </a:ext>
            </a:extLst>
          </p:cNvPr>
          <p:cNvSpPr>
            <a:spLocks noGrp="1"/>
          </p:cNvSpPr>
          <p:nvPr>
            <p:ph type="subTitle" idx="1" hasCustomPrompt="1"/>
          </p:nvPr>
        </p:nvSpPr>
        <p:spPr>
          <a:xfrm>
            <a:off x="627064" y="4528800"/>
            <a:ext cx="5616000"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15" name="License statement">
            <a:extLst>
              <a:ext uri="{FF2B5EF4-FFF2-40B4-BE49-F238E27FC236}">
                <a16:creationId xmlns:a16="http://schemas.microsoft.com/office/drawing/2014/main" id="{E9F4ECED-AAEC-41AE-AE05-A9B81D388383}"/>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12" name="Logo">
            <a:extLst>
              <a:ext uri="{FF2B5EF4-FFF2-40B4-BE49-F238E27FC236}">
                <a16:creationId xmlns:a16="http://schemas.microsoft.com/office/drawing/2014/main" id="{F208A3C6-5ED3-47CD-95C4-12C8971DEF08}"/>
              </a:ext>
            </a:extLst>
          </p:cNvPr>
          <p:cNvPicPr>
            <a:picLocks noChangeAspect="1"/>
          </p:cNvPicPr>
          <p:nvPr userDrawn="1"/>
        </p:nvPicPr>
        <p:blipFill>
          <a:blip r:embed="rId3" cstate="screen">
            <a:extLst>
              <a:ext uri="{28A0092B-C50C-407E-A947-70E740481C1C}">
                <a14:useLocalDpi xmlns:a14="http://schemas.microsoft.com/office/drawing/2010/main"/>
              </a:ext>
            </a:extLst>
          </a:blip>
          <a:srcRect/>
          <a:stretch/>
        </p:blipFill>
        <p:spPr bwMode="black">
          <a:xfrm>
            <a:off x="10274163" y="468926"/>
            <a:ext cx="1440000" cy="496808"/>
          </a:xfrm>
          <a:prstGeom prst="rect">
            <a:avLst/>
          </a:prstGeom>
        </p:spPr>
      </p:pic>
      <p:sp>
        <p:nvSpPr>
          <p:cNvPr id="3" name="Date Placeholder 2">
            <a:extLst>
              <a:ext uri="{FF2B5EF4-FFF2-40B4-BE49-F238E27FC236}">
                <a16:creationId xmlns:a16="http://schemas.microsoft.com/office/drawing/2014/main" id="{4AD56F22-29C0-4982-913C-F92CC7C8D020}"/>
              </a:ext>
            </a:extLst>
          </p:cNvPr>
          <p:cNvSpPr>
            <a:spLocks noGrp="1"/>
          </p:cNvSpPr>
          <p:nvPr>
            <p:ph type="dt" sz="half" idx="10"/>
          </p:nvPr>
        </p:nvSpPr>
        <p:spPr/>
        <p:txBody>
          <a:bodyPr/>
          <a:lstStyle/>
          <a:p>
            <a:r>
              <a:rPr lang="en-US"/>
              <a:t>September 2026</a:t>
            </a:r>
          </a:p>
        </p:txBody>
      </p:sp>
      <p:sp>
        <p:nvSpPr>
          <p:cNvPr id="4" name="Footer Placeholder 3">
            <a:extLst>
              <a:ext uri="{FF2B5EF4-FFF2-40B4-BE49-F238E27FC236}">
                <a16:creationId xmlns:a16="http://schemas.microsoft.com/office/drawing/2014/main" id="{50E3FBF2-F6B3-4601-B5EE-14416259078B}"/>
              </a:ext>
            </a:extLst>
          </p:cNvPr>
          <p:cNvSpPr>
            <a:spLocks noGrp="1"/>
          </p:cNvSpPr>
          <p:nvPr>
            <p:ph type="ftr" sz="quarter" idx="11"/>
          </p:nvPr>
        </p:nvSpPr>
        <p:spPr/>
        <p:txBody>
          <a:bodyPr/>
          <a:lstStyle/>
          <a:p>
            <a:r>
              <a:rPr lang="en-US"/>
              <a:t>Unrestricted © Siemens Energy, 2026 | SE EU UK</a:t>
            </a:r>
          </a:p>
        </p:txBody>
      </p:sp>
      <p:sp>
        <p:nvSpPr>
          <p:cNvPr id="5" name="Slide Number Placeholder 4">
            <a:extLst>
              <a:ext uri="{FF2B5EF4-FFF2-40B4-BE49-F238E27FC236}">
                <a16:creationId xmlns:a16="http://schemas.microsoft.com/office/drawing/2014/main" id="{3F37E609-5E72-41CF-BAC9-6B59E3656089}"/>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815411563"/>
      </p:ext>
    </p:extLst>
  </p:cSld>
  <p:clrMapOvr>
    <a:overrideClrMapping bg1="dk1" tx1="lt1" bg2="dk2" tx2="lt2" accent1="accent1" accent2="accent2" accent3="accent3" accent4="accent4" accent5="accent5" accent6="accent6" hlink="hlink" folHlink="folHlink"/>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Chapter title color fill">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3" y="1414800"/>
            <a:ext cx="8207375" cy="3114000"/>
          </a:xfrm>
        </p:spPr>
        <p:txBody>
          <a:bodyPr lIns="0" tIns="0" bIns="0" anchor="b"/>
          <a:lstStyle>
            <a:lvl1pPr algn="l">
              <a:defRPr sz="4400">
                <a:solidFill>
                  <a:schemeClr val="accent2"/>
                </a:solidFill>
              </a:defRPr>
            </a:lvl1pPr>
          </a:lstStyle>
          <a:p>
            <a:r>
              <a:rPr lang="en-US" noProof="0"/>
              <a:t>Chapter divider</a:t>
            </a:r>
          </a:p>
        </p:txBody>
      </p:sp>
      <p:sp>
        <p:nvSpPr>
          <p:cNvPr id="4" name="Subtitle">
            <a:extLst>
              <a:ext uri="{FF2B5EF4-FFF2-40B4-BE49-F238E27FC236}">
                <a16:creationId xmlns:a16="http://schemas.microsoft.com/office/drawing/2014/main" id="{6800291B-8951-48A6-AA08-05DDABDCE8A0}"/>
              </a:ext>
            </a:extLst>
          </p:cNvPr>
          <p:cNvSpPr>
            <a:spLocks noGrp="1"/>
          </p:cNvSpPr>
          <p:nvPr>
            <p:ph type="subTitle" idx="1" hasCustomPrompt="1"/>
          </p:nvPr>
        </p:nvSpPr>
        <p:spPr>
          <a:xfrm>
            <a:off x="627064" y="4528800"/>
            <a:ext cx="8208000" cy="899252"/>
          </a:xfrm>
        </p:spPr>
        <p:txBody>
          <a:bodyPr lIns="0" tIns="108000" anchor="t">
            <a:noAutofit/>
          </a:bodyPr>
          <a:lstStyle>
            <a:lvl1pPr marL="0" indent="0" algn="l">
              <a:buNone/>
              <a:defRPr sz="1500" b="0">
                <a:solidFill>
                  <a:schemeClr val="accent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3" name="Date">
            <a:extLst>
              <a:ext uri="{FF2B5EF4-FFF2-40B4-BE49-F238E27FC236}">
                <a16:creationId xmlns:a16="http://schemas.microsoft.com/office/drawing/2014/main" id="{C402A96C-EBED-40E1-A4C2-8E37DB8DC9F5}"/>
              </a:ext>
            </a:extLst>
          </p:cNvPr>
          <p:cNvSpPr>
            <a:spLocks noGrp="1"/>
          </p:cNvSpPr>
          <p:nvPr>
            <p:ph type="dt" sz="half" idx="10"/>
          </p:nvPr>
        </p:nvSpPr>
        <p:spPr/>
        <p:txBody>
          <a:bodyPr/>
          <a:lstStyle/>
          <a:p>
            <a:r>
              <a:rPr lang="en-US"/>
              <a:t>September 2026</a:t>
            </a:r>
          </a:p>
        </p:txBody>
      </p:sp>
      <p:sp>
        <p:nvSpPr>
          <p:cNvPr id="5" name="Footer">
            <a:extLst>
              <a:ext uri="{FF2B5EF4-FFF2-40B4-BE49-F238E27FC236}">
                <a16:creationId xmlns:a16="http://schemas.microsoft.com/office/drawing/2014/main" id="{8BDE6292-7392-48FE-A6BA-AC5CD29F9ADE}"/>
              </a:ext>
            </a:extLst>
          </p:cNvPr>
          <p:cNvSpPr>
            <a:spLocks noGrp="1"/>
          </p:cNvSpPr>
          <p:nvPr>
            <p:ph type="ftr" sz="quarter" idx="11"/>
          </p:nvPr>
        </p:nvSpPr>
        <p:spPr/>
        <p:txBody>
          <a:bodyPr/>
          <a:lstStyle/>
          <a:p>
            <a:r>
              <a:rPr lang="en-US"/>
              <a:t>Unrestricted © Siemens Energy, 2026 | SE EU UK</a:t>
            </a:r>
          </a:p>
        </p:txBody>
      </p:sp>
      <p:sp>
        <p:nvSpPr>
          <p:cNvPr id="8" name="Slide Number">
            <a:extLst>
              <a:ext uri="{FF2B5EF4-FFF2-40B4-BE49-F238E27FC236}">
                <a16:creationId xmlns:a16="http://schemas.microsoft.com/office/drawing/2014/main" id="{5A665DDE-DE0E-4DA5-8EAA-1E82501DB975}"/>
              </a:ext>
            </a:extLst>
          </p:cNvPr>
          <p:cNvSpPr>
            <a:spLocks noGrp="1"/>
          </p:cNvSpPr>
          <p:nvPr>
            <p:ph type="sldNum" sz="quarter" idx="12"/>
          </p:nvPr>
        </p:nvSpPr>
        <p:spPr/>
        <p:txBody>
          <a:bodyPr/>
          <a:lstStyle/>
          <a:p>
            <a:fld id="{E5B0116A-0D09-4E99-8C69-B4C15A5D8A2B}" type="slidenum">
              <a:rPr lang="en-US" smtClean="0"/>
              <a:pPr/>
              <a:t>‹#›</a:t>
            </a:fld>
            <a:endParaRPr lang="en-US"/>
          </a:p>
        </p:txBody>
      </p:sp>
      <p:sp>
        <p:nvSpPr>
          <p:cNvPr id="7" name="License statement">
            <a:extLst>
              <a:ext uri="{FF2B5EF4-FFF2-40B4-BE49-F238E27FC236}">
                <a16:creationId xmlns:a16="http://schemas.microsoft.com/office/drawing/2014/main" id="{D0DCD031-C87D-4337-8B6F-81915A0662B8}"/>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6" name="Logo">
            <a:extLst>
              <a:ext uri="{FF2B5EF4-FFF2-40B4-BE49-F238E27FC236}">
                <a16:creationId xmlns:a16="http://schemas.microsoft.com/office/drawing/2014/main" id="{4774ED4C-2CE3-4F97-9292-1D483D04ABBC}"/>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1019491627"/>
      </p:ext>
    </p:extLst>
  </p:cSld>
  <p:clrMapOvr>
    <a:overrideClrMapping bg1="lt1" tx1="dk1" bg2="lt2" tx2="dk2" accent1="accent1" accent2="accent2" accent3="accent3" accent4="accent4" accent5="accent5" accent6="accent6" hlink="hlink" folHlink="folHlink"/>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showMasterSp="0" preserve="1" userDrawn="1">
  <p:cSld name="Chapter title color fill 2">
    <p:bg>
      <p:bgRef idx="1001">
        <a:schemeClr val="bg1"/>
      </p:bgRef>
    </p:bg>
    <p:spTree>
      <p:nvGrpSpPr>
        <p:cNvPr id="1" name=""/>
        <p:cNvGrpSpPr/>
        <p:nvPr/>
      </p:nvGrpSpPr>
      <p:grpSpPr>
        <a:xfrm>
          <a:off x="0" y="0"/>
          <a:ext cx="0" cy="0"/>
          <a:chOff x="0" y="0"/>
          <a:chExt cx="0" cy="0"/>
        </a:xfrm>
      </p:grpSpPr>
      <p:pic>
        <p:nvPicPr>
          <p:cNvPr id="13" name="Background">
            <a:extLst>
              <a:ext uri="{FF2B5EF4-FFF2-40B4-BE49-F238E27FC236}">
                <a16:creationId xmlns:a16="http://schemas.microsoft.com/office/drawing/2014/main" id="{5EEEC47E-29AF-4B44-A9C9-06E5C65189D2}"/>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bwMode="hidden">
          <a:xfrm>
            <a:off x="0" y="428"/>
            <a:ext cx="12191999" cy="6857143"/>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3" y="1414800"/>
            <a:ext cx="8207375" cy="3114000"/>
          </a:xfrm>
        </p:spPr>
        <p:txBody>
          <a:bodyPr lIns="0" tIns="0" bIns="0" anchor="b"/>
          <a:lstStyle>
            <a:lvl1pPr algn="l">
              <a:defRPr sz="4400">
                <a:solidFill>
                  <a:schemeClr val="tx1"/>
                </a:solidFill>
              </a:defRPr>
            </a:lvl1pPr>
          </a:lstStyle>
          <a:p>
            <a:r>
              <a:rPr lang="en-US" noProof="0"/>
              <a:t>Chapter divider</a:t>
            </a:r>
          </a:p>
        </p:txBody>
      </p:sp>
      <p:sp>
        <p:nvSpPr>
          <p:cNvPr id="8" name="Subtitle">
            <a:extLst>
              <a:ext uri="{FF2B5EF4-FFF2-40B4-BE49-F238E27FC236}">
                <a16:creationId xmlns:a16="http://schemas.microsoft.com/office/drawing/2014/main" id="{6800291B-8951-48A6-AA08-05DDABDCE8A0}"/>
              </a:ext>
            </a:extLst>
          </p:cNvPr>
          <p:cNvSpPr>
            <a:spLocks noGrp="1"/>
          </p:cNvSpPr>
          <p:nvPr>
            <p:ph type="subTitle" idx="1" hasCustomPrompt="1"/>
          </p:nvPr>
        </p:nvSpPr>
        <p:spPr>
          <a:xfrm>
            <a:off x="627064" y="4528800"/>
            <a:ext cx="8208000"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15" name="License statement">
            <a:extLst>
              <a:ext uri="{FF2B5EF4-FFF2-40B4-BE49-F238E27FC236}">
                <a16:creationId xmlns:a16="http://schemas.microsoft.com/office/drawing/2014/main" id="{9FD4DA83-51C4-4A4B-A278-BEF26AF8F17F}"/>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11" name="Logo">
            <a:extLst>
              <a:ext uri="{FF2B5EF4-FFF2-40B4-BE49-F238E27FC236}">
                <a16:creationId xmlns:a16="http://schemas.microsoft.com/office/drawing/2014/main" id="{387AABCF-4385-4691-9A06-00F20F9065DB}"/>
              </a:ext>
            </a:extLst>
          </p:cNvPr>
          <p:cNvPicPr>
            <a:picLocks noChangeAspect="1"/>
          </p:cNvPicPr>
          <p:nvPr userDrawn="1"/>
        </p:nvPicPr>
        <p:blipFill>
          <a:blip r:embed="rId3" cstate="screen">
            <a:extLst>
              <a:ext uri="{28A0092B-C50C-407E-A947-70E740481C1C}">
                <a14:useLocalDpi xmlns:a14="http://schemas.microsoft.com/office/drawing/2010/main"/>
              </a:ext>
            </a:extLst>
          </a:blip>
          <a:srcRect/>
          <a:stretch/>
        </p:blipFill>
        <p:spPr bwMode="black">
          <a:xfrm>
            <a:off x="10274163" y="468926"/>
            <a:ext cx="1440000" cy="496808"/>
          </a:xfrm>
          <a:prstGeom prst="rect">
            <a:avLst/>
          </a:prstGeom>
        </p:spPr>
      </p:pic>
      <p:sp>
        <p:nvSpPr>
          <p:cNvPr id="3" name="Date Placeholder 2">
            <a:extLst>
              <a:ext uri="{FF2B5EF4-FFF2-40B4-BE49-F238E27FC236}">
                <a16:creationId xmlns:a16="http://schemas.microsoft.com/office/drawing/2014/main" id="{E1283E88-EAE1-415C-A5B2-0A2B1E46758A}"/>
              </a:ext>
            </a:extLst>
          </p:cNvPr>
          <p:cNvSpPr>
            <a:spLocks noGrp="1"/>
          </p:cNvSpPr>
          <p:nvPr>
            <p:ph type="dt" sz="half" idx="10"/>
          </p:nvPr>
        </p:nvSpPr>
        <p:spPr/>
        <p:txBody>
          <a:bodyPr/>
          <a:lstStyle/>
          <a:p>
            <a:r>
              <a:rPr lang="en-US"/>
              <a:t>September 2026</a:t>
            </a:r>
          </a:p>
        </p:txBody>
      </p:sp>
      <p:sp>
        <p:nvSpPr>
          <p:cNvPr id="4" name="Footer Placeholder 3">
            <a:extLst>
              <a:ext uri="{FF2B5EF4-FFF2-40B4-BE49-F238E27FC236}">
                <a16:creationId xmlns:a16="http://schemas.microsoft.com/office/drawing/2014/main" id="{CF7D335C-B372-4CBB-B1BD-744481B4331F}"/>
              </a:ext>
            </a:extLst>
          </p:cNvPr>
          <p:cNvSpPr>
            <a:spLocks noGrp="1"/>
          </p:cNvSpPr>
          <p:nvPr>
            <p:ph type="ftr" sz="quarter" idx="11"/>
          </p:nvPr>
        </p:nvSpPr>
        <p:spPr/>
        <p:txBody>
          <a:bodyPr/>
          <a:lstStyle/>
          <a:p>
            <a:r>
              <a:rPr lang="en-US"/>
              <a:t>Unrestricted © Siemens Energy, 2026 | SE EU UK</a:t>
            </a:r>
          </a:p>
        </p:txBody>
      </p:sp>
      <p:sp>
        <p:nvSpPr>
          <p:cNvPr id="5" name="Slide Number Placeholder 4">
            <a:extLst>
              <a:ext uri="{FF2B5EF4-FFF2-40B4-BE49-F238E27FC236}">
                <a16:creationId xmlns:a16="http://schemas.microsoft.com/office/drawing/2014/main" id="{FC98D2EF-F23B-41C5-ABCD-9712A9A8CFEA}"/>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2785408528"/>
      </p:ext>
    </p:extLst>
  </p:cSld>
  <p:clrMapOvr>
    <a:overrideClrMapping bg1="dk1" tx1="lt1" bg2="dk2" tx2="lt2" accent1="accent1" accent2="accent2" accent3="accent3" accent4="accent4" accent5="accent5" accent6="accent6" hlink="hlink" folHlink="folHlink"/>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showMasterSp="0" preserve="1" userDrawn="1">
  <p:cSld name="Chapter title color fill 3">
    <p:bg>
      <p:bgRef idx="1001">
        <a:schemeClr val="bg1"/>
      </p:bgRef>
    </p:bg>
    <p:spTree>
      <p:nvGrpSpPr>
        <p:cNvPr id="1" name=""/>
        <p:cNvGrpSpPr/>
        <p:nvPr/>
      </p:nvGrpSpPr>
      <p:grpSpPr>
        <a:xfrm>
          <a:off x="0" y="0"/>
          <a:ext cx="0" cy="0"/>
          <a:chOff x="0" y="0"/>
          <a:chExt cx="0" cy="0"/>
        </a:xfrm>
      </p:grpSpPr>
      <p:sp>
        <p:nvSpPr>
          <p:cNvPr id="3" name="Background">
            <a:extLst>
              <a:ext uri="{FF2B5EF4-FFF2-40B4-BE49-F238E27FC236}">
                <a16:creationId xmlns:a16="http://schemas.microsoft.com/office/drawing/2014/main" id="{8417E295-392C-44FE-8176-B174ED9A229B}"/>
              </a:ext>
            </a:extLst>
          </p:cNvPr>
          <p:cNvSpPr/>
          <p:nvPr userDrawn="1"/>
        </p:nvSpPr>
        <p:spPr bwMode="hidden">
          <a:xfrm>
            <a:off x="-2" y="0"/>
            <a:ext cx="12192001"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3" y="1414800"/>
            <a:ext cx="8207375" cy="3114000"/>
          </a:xfrm>
        </p:spPr>
        <p:txBody>
          <a:bodyPr lIns="0" tIns="0" bIns="0" anchor="b"/>
          <a:lstStyle>
            <a:lvl1pPr algn="l">
              <a:defRPr sz="4400">
                <a:solidFill>
                  <a:schemeClr val="tx1"/>
                </a:solidFill>
              </a:defRPr>
            </a:lvl1pPr>
          </a:lstStyle>
          <a:p>
            <a:r>
              <a:rPr lang="en-US" noProof="0"/>
              <a:t>Chapter divider</a:t>
            </a:r>
          </a:p>
        </p:txBody>
      </p:sp>
      <p:sp>
        <p:nvSpPr>
          <p:cNvPr id="8" name="Subtitle">
            <a:extLst>
              <a:ext uri="{FF2B5EF4-FFF2-40B4-BE49-F238E27FC236}">
                <a16:creationId xmlns:a16="http://schemas.microsoft.com/office/drawing/2014/main" id="{6800291B-8951-48A6-AA08-05DDABDCE8A0}"/>
              </a:ext>
            </a:extLst>
          </p:cNvPr>
          <p:cNvSpPr>
            <a:spLocks noGrp="1"/>
          </p:cNvSpPr>
          <p:nvPr>
            <p:ph type="subTitle" idx="1" hasCustomPrompt="1"/>
          </p:nvPr>
        </p:nvSpPr>
        <p:spPr>
          <a:xfrm>
            <a:off x="627064" y="4528800"/>
            <a:ext cx="8208000"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4" name="Date Placeholder 3">
            <a:extLst>
              <a:ext uri="{FF2B5EF4-FFF2-40B4-BE49-F238E27FC236}">
                <a16:creationId xmlns:a16="http://schemas.microsoft.com/office/drawing/2014/main" id="{04057D14-2754-49B8-A0A6-16313D5FE403}"/>
              </a:ext>
            </a:extLst>
          </p:cNvPr>
          <p:cNvSpPr>
            <a:spLocks noGrp="1"/>
          </p:cNvSpPr>
          <p:nvPr>
            <p:ph type="dt" sz="half" idx="10"/>
          </p:nvPr>
        </p:nvSpPr>
        <p:spPr/>
        <p:txBody>
          <a:bodyPr/>
          <a:lstStyle/>
          <a:p>
            <a:r>
              <a:rPr lang="en-US"/>
              <a:t>September 2026</a:t>
            </a:r>
          </a:p>
        </p:txBody>
      </p:sp>
      <p:sp>
        <p:nvSpPr>
          <p:cNvPr id="5" name="Footer Placeholder 4">
            <a:extLst>
              <a:ext uri="{FF2B5EF4-FFF2-40B4-BE49-F238E27FC236}">
                <a16:creationId xmlns:a16="http://schemas.microsoft.com/office/drawing/2014/main" id="{552C832A-109A-4386-9E1C-039C9F598DAE}"/>
              </a:ext>
            </a:extLst>
          </p:cNvPr>
          <p:cNvSpPr>
            <a:spLocks noGrp="1"/>
          </p:cNvSpPr>
          <p:nvPr>
            <p:ph type="ftr" sz="quarter" idx="11"/>
          </p:nvPr>
        </p:nvSpPr>
        <p:spPr/>
        <p:txBody>
          <a:bodyPr/>
          <a:lstStyle/>
          <a:p>
            <a:r>
              <a:rPr lang="en-US"/>
              <a:t>Unrestricted © Siemens Energy, 2026 | SE EU UK</a:t>
            </a:r>
          </a:p>
        </p:txBody>
      </p:sp>
      <p:sp>
        <p:nvSpPr>
          <p:cNvPr id="6" name="Slide Number Placeholder 5">
            <a:extLst>
              <a:ext uri="{FF2B5EF4-FFF2-40B4-BE49-F238E27FC236}">
                <a16:creationId xmlns:a16="http://schemas.microsoft.com/office/drawing/2014/main" id="{A4C28321-985A-4DF6-A91C-5817AD358AF5}"/>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2520126605"/>
      </p:ext>
    </p:extLst>
  </p:cSld>
  <p:clrMapOvr>
    <a:overrideClrMapping bg1="dk1" tx1="lt1" bg2="dk2" tx2="lt2" accent1="accent1" accent2="accent2" accent3="accent3" accent4="accent4" accent5="accent5" accent6="accent6" hlink="hlink" folHlink="folHlink"/>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Image + Index">
    <p:bg>
      <p:bgRef idx="1001">
        <a:schemeClr val="bg1"/>
      </p:bgRef>
    </p:bg>
    <p:spTree>
      <p:nvGrpSpPr>
        <p:cNvPr id="1" name=""/>
        <p:cNvGrpSpPr/>
        <p:nvPr/>
      </p:nvGrpSpPr>
      <p:grpSpPr>
        <a:xfrm>
          <a:off x="0" y="0"/>
          <a:ext cx="0" cy="0"/>
          <a:chOff x="0" y="0"/>
          <a:chExt cx="0" cy="0"/>
        </a:xfrm>
      </p:grpSpPr>
      <p:pic>
        <p:nvPicPr>
          <p:cNvPr id="5" name="Graphic">
            <a:extLst>
              <a:ext uri="{FF2B5EF4-FFF2-40B4-BE49-F238E27FC236}">
                <a16:creationId xmlns:a16="http://schemas.microsoft.com/office/drawing/2014/main" id="{F1C3F0AE-B730-4CA9-92F6-C1C6E956774E}"/>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16123" t="21730" r="42206" b="36603"/>
          <a:stretch/>
        </p:blipFill>
        <p:spPr bwMode="hidden">
          <a:xfrm>
            <a:off x="1360" y="425"/>
            <a:ext cx="12193200" cy="6858000"/>
          </a:xfrm>
          <a:prstGeom prst="rect">
            <a:avLst/>
          </a:prstGeom>
        </p:spPr>
      </p:pic>
      <p:sp>
        <p:nvSpPr>
          <p:cNvPr id="2" name="Table of contents">
            <a:extLst>
              <a:ext uri="{FF2B5EF4-FFF2-40B4-BE49-F238E27FC236}">
                <a16:creationId xmlns:a16="http://schemas.microsoft.com/office/drawing/2014/main" id="{989931F3-BF65-40DB-9BE0-80167D2EBFEC}"/>
              </a:ext>
            </a:extLst>
          </p:cNvPr>
          <p:cNvSpPr>
            <a:spLocks noGrp="1"/>
          </p:cNvSpPr>
          <p:nvPr>
            <p:ph type="title" hasCustomPrompt="1"/>
          </p:nvPr>
        </p:nvSpPr>
        <p:spPr/>
        <p:txBody>
          <a:bodyPr/>
          <a:lstStyle>
            <a:lvl1pPr>
              <a:defRPr>
                <a:solidFill>
                  <a:schemeClr val="tx1"/>
                </a:solidFill>
              </a:defRPr>
            </a:lvl1pPr>
          </a:lstStyle>
          <a:p>
            <a:r>
              <a:rPr lang="en-US"/>
              <a:t>Table of contents</a:t>
            </a:r>
          </a:p>
        </p:txBody>
      </p:sp>
      <p:sp>
        <p:nvSpPr>
          <p:cNvPr id="8" name="Table"/>
          <p:cNvSpPr>
            <a:spLocks noGrp="1"/>
          </p:cNvSpPr>
          <p:nvPr>
            <p:ph type="tbl" sz="quarter" idx="10" hasCustomPrompt="1"/>
          </p:nvPr>
        </p:nvSpPr>
        <p:spPr>
          <a:xfrm>
            <a:off x="627062" y="1522800"/>
            <a:ext cx="8208000" cy="4644000"/>
          </a:xfrm>
        </p:spPr>
        <p:txBody>
          <a:bodyPr/>
          <a:lstStyle>
            <a:lvl1pPr>
              <a:defRPr>
                <a:solidFill>
                  <a:schemeClr val="tx1"/>
                </a:solidFill>
              </a:defRPr>
            </a:lvl1pPr>
          </a:lstStyle>
          <a:p>
            <a:r>
              <a:rPr lang="de-DE"/>
              <a:t>Table</a:t>
            </a:r>
          </a:p>
        </p:txBody>
      </p:sp>
      <p:sp>
        <p:nvSpPr>
          <p:cNvPr id="3" name="Date Placeholder 2">
            <a:extLst>
              <a:ext uri="{FF2B5EF4-FFF2-40B4-BE49-F238E27FC236}">
                <a16:creationId xmlns:a16="http://schemas.microsoft.com/office/drawing/2014/main" id="{EF099B4D-DDCB-4B71-962C-158943057CF1}"/>
              </a:ext>
            </a:extLst>
          </p:cNvPr>
          <p:cNvSpPr>
            <a:spLocks noGrp="1"/>
          </p:cNvSpPr>
          <p:nvPr>
            <p:ph type="dt" sz="half" idx="11"/>
          </p:nvPr>
        </p:nvSpPr>
        <p:spPr/>
        <p:txBody>
          <a:bodyPr/>
          <a:lstStyle/>
          <a:p>
            <a:r>
              <a:rPr lang="en-US"/>
              <a:t>September 2026</a:t>
            </a:r>
          </a:p>
        </p:txBody>
      </p:sp>
      <p:sp>
        <p:nvSpPr>
          <p:cNvPr id="4" name="Footer Placeholder 3">
            <a:extLst>
              <a:ext uri="{FF2B5EF4-FFF2-40B4-BE49-F238E27FC236}">
                <a16:creationId xmlns:a16="http://schemas.microsoft.com/office/drawing/2014/main" id="{D1B37B76-DD37-417C-9B4B-F747432117F8}"/>
              </a:ext>
            </a:extLst>
          </p:cNvPr>
          <p:cNvSpPr>
            <a:spLocks noGrp="1"/>
          </p:cNvSpPr>
          <p:nvPr>
            <p:ph type="ftr" sz="quarter" idx="12"/>
          </p:nvPr>
        </p:nvSpPr>
        <p:spPr/>
        <p:txBody>
          <a:bodyPr/>
          <a:lstStyle/>
          <a:p>
            <a:r>
              <a:rPr lang="en-US"/>
              <a:t>Unrestricted © Siemens Energy, 2026 | SE EU UK</a:t>
            </a:r>
          </a:p>
        </p:txBody>
      </p:sp>
      <p:sp>
        <p:nvSpPr>
          <p:cNvPr id="7" name="Slide Number Placeholder 6">
            <a:extLst>
              <a:ext uri="{FF2B5EF4-FFF2-40B4-BE49-F238E27FC236}">
                <a16:creationId xmlns:a16="http://schemas.microsoft.com/office/drawing/2014/main" id="{36F01958-72C1-44DF-95B7-D4A951EFA292}"/>
              </a:ext>
            </a:extLst>
          </p:cNvPr>
          <p:cNvSpPr>
            <a:spLocks noGrp="1"/>
          </p:cNvSpPr>
          <p:nvPr>
            <p:ph type="sldNum" sz="quarter" idx="13"/>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3568047450"/>
      </p:ext>
    </p:extLst>
  </p:cSld>
  <p:clrMapOvr>
    <a:overrideClrMapping bg1="dk1" tx1="lt1" bg2="dk2" tx2="lt2" accent1="accent1" accent2="accent2" accent3="accent3" accent4="accent4" accent5="accent5" accent6="accent6" hlink="hlink" folHlink="folHlink"/>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Text + Index">
    <p:spTree>
      <p:nvGrpSpPr>
        <p:cNvPr id="1" name=""/>
        <p:cNvGrpSpPr/>
        <p:nvPr/>
      </p:nvGrpSpPr>
      <p:grpSpPr>
        <a:xfrm>
          <a:off x="0" y="0"/>
          <a:ext cx="0" cy="0"/>
          <a:chOff x="0" y="0"/>
          <a:chExt cx="0" cy="0"/>
        </a:xfrm>
      </p:grpSpPr>
      <p:sp>
        <p:nvSpPr>
          <p:cNvPr id="2" name="Table of contents">
            <a:extLst>
              <a:ext uri="{FF2B5EF4-FFF2-40B4-BE49-F238E27FC236}">
                <a16:creationId xmlns:a16="http://schemas.microsoft.com/office/drawing/2014/main" id="{C41ED7A8-59A7-4A1B-85AB-660A43EF3AB4}"/>
              </a:ext>
            </a:extLst>
          </p:cNvPr>
          <p:cNvSpPr>
            <a:spLocks noGrp="1"/>
          </p:cNvSpPr>
          <p:nvPr>
            <p:ph type="title" hasCustomPrompt="1"/>
          </p:nvPr>
        </p:nvSpPr>
        <p:spPr/>
        <p:txBody>
          <a:bodyPr/>
          <a:lstStyle>
            <a:lvl1pPr>
              <a:defRPr/>
            </a:lvl1pPr>
          </a:lstStyle>
          <a:p>
            <a:r>
              <a:rPr lang="en-US" noProof="0"/>
              <a:t>Table of contents</a:t>
            </a:r>
            <a:endParaRPr lang="en-US"/>
          </a:p>
        </p:txBody>
      </p:sp>
      <p:sp>
        <p:nvSpPr>
          <p:cNvPr id="4" name="Table"/>
          <p:cNvSpPr>
            <a:spLocks noGrp="1"/>
          </p:cNvSpPr>
          <p:nvPr>
            <p:ph type="tbl" sz="quarter" idx="10" hasCustomPrompt="1"/>
          </p:nvPr>
        </p:nvSpPr>
        <p:spPr>
          <a:xfrm>
            <a:off x="627062" y="1522800"/>
            <a:ext cx="8208000" cy="4644575"/>
          </a:xfrm>
        </p:spPr>
        <p:txBody>
          <a:bodyPr/>
          <a:lstStyle>
            <a:lvl1pPr>
              <a:defRPr/>
            </a:lvl1pPr>
          </a:lstStyle>
          <a:p>
            <a:r>
              <a:rPr lang="en-US" noProof="0"/>
              <a:t>Table</a:t>
            </a:r>
          </a:p>
        </p:txBody>
      </p:sp>
      <p:sp>
        <p:nvSpPr>
          <p:cNvPr id="3" name="Date">
            <a:extLst>
              <a:ext uri="{FF2B5EF4-FFF2-40B4-BE49-F238E27FC236}">
                <a16:creationId xmlns:a16="http://schemas.microsoft.com/office/drawing/2014/main" id="{AC22364F-F9C6-4D52-9986-149F5BA08EF0}"/>
              </a:ext>
            </a:extLst>
          </p:cNvPr>
          <p:cNvSpPr>
            <a:spLocks noGrp="1"/>
          </p:cNvSpPr>
          <p:nvPr>
            <p:ph type="dt" sz="half" idx="11"/>
          </p:nvPr>
        </p:nvSpPr>
        <p:spPr/>
        <p:txBody>
          <a:bodyPr/>
          <a:lstStyle/>
          <a:p>
            <a:r>
              <a:rPr lang="en-US"/>
              <a:t>September 2026</a:t>
            </a:r>
          </a:p>
        </p:txBody>
      </p:sp>
      <p:sp>
        <p:nvSpPr>
          <p:cNvPr id="5" name="Footer">
            <a:extLst>
              <a:ext uri="{FF2B5EF4-FFF2-40B4-BE49-F238E27FC236}">
                <a16:creationId xmlns:a16="http://schemas.microsoft.com/office/drawing/2014/main" id="{F7A11488-1D28-45C0-8F53-ED3E87382A1D}"/>
              </a:ext>
            </a:extLst>
          </p:cNvPr>
          <p:cNvSpPr>
            <a:spLocks noGrp="1"/>
          </p:cNvSpPr>
          <p:nvPr>
            <p:ph type="ftr" sz="quarter" idx="12"/>
          </p:nvPr>
        </p:nvSpPr>
        <p:spPr/>
        <p:txBody>
          <a:bodyPr/>
          <a:lstStyle/>
          <a:p>
            <a:r>
              <a:rPr lang="en-US"/>
              <a:t>Unrestricted © Siemens Energy, 2026 | SE EU UK</a:t>
            </a:r>
          </a:p>
        </p:txBody>
      </p:sp>
      <p:sp>
        <p:nvSpPr>
          <p:cNvPr id="6" name="Slide Number">
            <a:extLst>
              <a:ext uri="{FF2B5EF4-FFF2-40B4-BE49-F238E27FC236}">
                <a16:creationId xmlns:a16="http://schemas.microsoft.com/office/drawing/2014/main" id="{D978D384-4EEE-4FEC-A500-1EC44136AC18}"/>
              </a:ext>
            </a:extLst>
          </p:cNvPr>
          <p:cNvSpPr>
            <a:spLocks noGrp="1"/>
          </p:cNvSpPr>
          <p:nvPr>
            <p:ph type="sldNum" sz="quarter" idx="13"/>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1378850095"/>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Text + Index 2">
    <p:spTree>
      <p:nvGrpSpPr>
        <p:cNvPr id="1" name=""/>
        <p:cNvGrpSpPr/>
        <p:nvPr/>
      </p:nvGrpSpPr>
      <p:grpSpPr>
        <a:xfrm>
          <a:off x="0" y="0"/>
          <a:ext cx="0" cy="0"/>
          <a:chOff x="0" y="0"/>
          <a:chExt cx="0" cy="0"/>
        </a:xfrm>
      </p:grpSpPr>
      <p:sp>
        <p:nvSpPr>
          <p:cNvPr id="2" name="Table of contents">
            <a:extLst>
              <a:ext uri="{FF2B5EF4-FFF2-40B4-BE49-F238E27FC236}">
                <a16:creationId xmlns:a16="http://schemas.microsoft.com/office/drawing/2014/main" id="{C310531E-0CC7-4528-B1E6-9F819FD0E005}"/>
              </a:ext>
            </a:extLst>
          </p:cNvPr>
          <p:cNvSpPr>
            <a:spLocks noGrp="1"/>
          </p:cNvSpPr>
          <p:nvPr>
            <p:ph type="title" hasCustomPrompt="1"/>
          </p:nvPr>
        </p:nvSpPr>
        <p:spPr/>
        <p:txBody>
          <a:bodyPr/>
          <a:lstStyle>
            <a:lvl1pPr>
              <a:defRPr/>
            </a:lvl1pPr>
          </a:lstStyle>
          <a:p>
            <a:r>
              <a:rPr lang="en-US" noProof="0"/>
              <a:t>Table of contents</a:t>
            </a:r>
            <a:endParaRPr lang="en-US"/>
          </a:p>
        </p:txBody>
      </p:sp>
      <p:sp>
        <p:nvSpPr>
          <p:cNvPr id="4" name="Chapter 1">
            <a:extLst>
              <a:ext uri="{FF2B5EF4-FFF2-40B4-BE49-F238E27FC236}">
                <a16:creationId xmlns:a16="http://schemas.microsoft.com/office/drawing/2014/main" id="{3EF4C540-3305-446C-B3A6-5230FE8E1E68}"/>
              </a:ext>
            </a:extLst>
          </p:cNvPr>
          <p:cNvSpPr>
            <a:spLocks noGrp="1"/>
          </p:cNvSpPr>
          <p:nvPr>
            <p:ph type="body" sz="quarter" idx="16" hasCustomPrompt="1"/>
          </p:nvPr>
        </p:nvSpPr>
        <p:spPr>
          <a:xfrm>
            <a:off x="627063" y="1703388"/>
            <a:ext cx="2160000" cy="2016000"/>
          </a:xfrm>
        </p:spPr>
        <p:txBody>
          <a:bodyPr lIns="180000" tIns="108000"/>
          <a:lstStyle>
            <a:lvl1pPr>
              <a:lnSpc>
                <a:spcPct val="90000"/>
              </a:lnSpc>
              <a:spcAft>
                <a:spcPts val="1500"/>
              </a:spcAft>
              <a:defRPr sz="7200" b="1">
                <a:latin typeface="Times New Roman" panose="02020603050405020304" pitchFamily="18" charset="0"/>
                <a:cs typeface="Times New Roman" panose="02020603050405020304" pitchFamily="18" charset="0"/>
              </a:defRPr>
            </a:lvl1pPr>
            <a:lvl2pPr marL="0" indent="0">
              <a:buNone/>
              <a:defRPr b="1"/>
            </a:lvl2pPr>
            <a:lvl3pPr marL="0" indent="0">
              <a:buNone/>
              <a:defRPr/>
            </a:lvl3pPr>
          </a:lstStyle>
          <a:p>
            <a:pPr lvl="0"/>
            <a:r>
              <a:rPr lang="en-US" noProof="0"/>
              <a:t>No.</a:t>
            </a:r>
          </a:p>
          <a:p>
            <a:pPr lvl="1"/>
            <a:r>
              <a:rPr lang="en-US" noProof="0"/>
              <a:t>Chapter</a:t>
            </a:r>
          </a:p>
          <a:p>
            <a:pPr lvl="2"/>
            <a:r>
              <a:rPr lang="en-US" noProof="0"/>
              <a:t>Topic</a:t>
            </a:r>
          </a:p>
        </p:txBody>
      </p:sp>
      <p:sp>
        <p:nvSpPr>
          <p:cNvPr id="14" name="Chapter 2">
            <a:extLst>
              <a:ext uri="{FF2B5EF4-FFF2-40B4-BE49-F238E27FC236}">
                <a16:creationId xmlns:a16="http://schemas.microsoft.com/office/drawing/2014/main" id="{F65B1E50-0024-482D-BD5A-7064672F6ACD}"/>
              </a:ext>
            </a:extLst>
          </p:cNvPr>
          <p:cNvSpPr>
            <a:spLocks noGrp="1"/>
          </p:cNvSpPr>
          <p:nvPr>
            <p:ph type="body" sz="quarter" idx="17" hasCustomPrompt="1"/>
          </p:nvPr>
        </p:nvSpPr>
        <p:spPr>
          <a:xfrm>
            <a:off x="2930732" y="1703388"/>
            <a:ext cx="2160000" cy="2016000"/>
          </a:xfrm>
        </p:spPr>
        <p:txBody>
          <a:bodyPr lIns="180000" tIns="108000"/>
          <a:lstStyle>
            <a:lvl1pPr>
              <a:lnSpc>
                <a:spcPct val="90000"/>
              </a:lnSpc>
              <a:spcAft>
                <a:spcPts val="1500"/>
              </a:spcAft>
              <a:defRPr sz="7200" b="1">
                <a:latin typeface="Times New Roman" panose="02020603050405020304" pitchFamily="18" charset="0"/>
                <a:cs typeface="Times New Roman" panose="02020603050405020304" pitchFamily="18" charset="0"/>
              </a:defRPr>
            </a:lvl1pPr>
            <a:lvl2pPr marL="0" indent="0">
              <a:buNone/>
              <a:defRPr b="1"/>
            </a:lvl2pPr>
            <a:lvl3pPr marL="0" indent="0">
              <a:buNone/>
              <a:defRPr/>
            </a:lvl3pPr>
          </a:lstStyle>
          <a:p>
            <a:pPr lvl="0"/>
            <a:r>
              <a:rPr lang="en-US" noProof="0"/>
              <a:t>No.</a:t>
            </a:r>
          </a:p>
          <a:p>
            <a:pPr lvl="1"/>
            <a:r>
              <a:rPr lang="en-US" noProof="0"/>
              <a:t>Chapter</a:t>
            </a:r>
          </a:p>
          <a:p>
            <a:pPr lvl="2"/>
            <a:r>
              <a:rPr lang="en-US" noProof="0"/>
              <a:t>Topic</a:t>
            </a:r>
          </a:p>
        </p:txBody>
      </p:sp>
      <p:sp>
        <p:nvSpPr>
          <p:cNvPr id="15" name="Chapter 3">
            <a:extLst>
              <a:ext uri="{FF2B5EF4-FFF2-40B4-BE49-F238E27FC236}">
                <a16:creationId xmlns:a16="http://schemas.microsoft.com/office/drawing/2014/main" id="{8AC85E50-79A3-4CC2-85A0-1E361742F5E7}"/>
              </a:ext>
            </a:extLst>
          </p:cNvPr>
          <p:cNvSpPr>
            <a:spLocks noGrp="1"/>
          </p:cNvSpPr>
          <p:nvPr>
            <p:ph type="body" sz="quarter" idx="18" hasCustomPrompt="1"/>
          </p:nvPr>
        </p:nvSpPr>
        <p:spPr>
          <a:xfrm>
            <a:off x="5234400" y="1703388"/>
            <a:ext cx="2160000" cy="2016000"/>
          </a:xfrm>
        </p:spPr>
        <p:txBody>
          <a:bodyPr lIns="180000" tIns="108000"/>
          <a:lstStyle>
            <a:lvl1pPr>
              <a:lnSpc>
                <a:spcPct val="90000"/>
              </a:lnSpc>
              <a:spcAft>
                <a:spcPts val="1500"/>
              </a:spcAft>
              <a:defRPr sz="7200" b="1">
                <a:latin typeface="Times New Roman" panose="02020603050405020304" pitchFamily="18" charset="0"/>
                <a:cs typeface="Times New Roman" panose="02020603050405020304" pitchFamily="18" charset="0"/>
              </a:defRPr>
            </a:lvl1pPr>
            <a:lvl2pPr marL="0" indent="0">
              <a:buNone/>
              <a:defRPr b="1"/>
            </a:lvl2pPr>
            <a:lvl3pPr marL="0" indent="0">
              <a:buNone/>
              <a:defRPr/>
            </a:lvl3pPr>
          </a:lstStyle>
          <a:p>
            <a:pPr lvl="0"/>
            <a:r>
              <a:rPr lang="en-US" noProof="0"/>
              <a:t>No.</a:t>
            </a:r>
          </a:p>
          <a:p>
            <a:pPr lvl="1"/>
            <a:r>
              <a:rPr lang="en-US" noProof="0"/>
              <a:t>Chapter</a:t>
            </a:r>
          </a:p>
          <a:p>
            <a:pPr lvl="2"/>
            <a:r>
              <a:rPr lang="en-US" noProof="0"/>
              <a:t>Topic</a:t>
            </a:r>
          </a:p>
        </p:txBody>
      </p:sp>
      <p:sp>
        <p:nvSpPr>
          <p:cNvPr id="16" name="Chapter 4">
            <a:extLst>
              <a:ext uri="{FF2B5EF4-FFF2-40B4-BE49-F238E27FC236}">
                <a16:creationId xmlns:a16="http://schemas.microsoft.com/office/drawing/2014/main" id="{6AEF1AD1-4DDB-4DBA-8C94-A0DA12F1A03A}"/>
              </a:ext>
            </a:extLst>
          </p:cNvPr>
          <p:cNvSpPr>
            <a:spLocks noGrp="1"/>
          </p:cNvSpPr>
          <p:nvPr>
            <p:ph type="body" sz="quarter" idx="19" hasCustomPrompt="1"/>
          </p:nvPr>
        </p:nvSpPr>
        <p:spPr>
          <a:xfrm>
            <a:off x="627063" y="3862388"/>
            <a:ext cx="2160000" cy="2016000"/>
          </a:xfrm>
        </p:spPr>
        <p:txBody>
          <a:bodyPr lIns="180000" tIns="108000"/>
          <a:lstStyle>
            <a:lvl1pPr>
              <a:lnSpc>
                <a:spcPct val="90000"/>
              </a:lnSpc>
              <a:spcAft>
                <a:spcPts val="1500"/>
              </a:spcAft>
              <a:defRPr sz="7200" b="1">
                <a:latin typeface="Times New Roman" panose="02020603050405020304" pitchFamily="18" charset="0"/>
                <a:cs typeface="Times New Roman" panose="02020603050405020304" pitchFamily="18" charset="0"/>
              </a:defRPr>
            </a:lvl1pPr>
            <a:lvl2pPr marL="0" indent="0">
              <a:buNone/>
              <a:defRPr b="1"/>
            </a:lvl2pPr>
            <a:lvl3pPr marL="0" indent="0">
              <a:buNone/>
              <a:defRPr/>
            </a:lvl3pPr>
          </a:lstStyle>
          <a:p>
            <a:pPr lvl="0"/>
            <a:r>
              <a:rPr lang="en-US" noProof="0"/>
              <a:t>No.</a:t>
            </a:r>
          </a:p>
          <a:p>
            <a:pPr lvl="1"/>
            <a:r>
              <a:rPr lang="en-US" noProof="0"/>
              <a:t>Chapter</a:t>
            </a:r>
          </a:p>
          <a:p>
            <a:pPr lvl="2"/>
            <a:r>
              <a:rPr lang="en-US" noProof="0"/>
              <a:t>Topic</a:t>
            </a:r>
          </a:p>
        </p:txBody>
      </p:sp>
      <p:sp>
        <p:nvSpPr>
          <p:cNvPr id="17" name="Chapter 5">
            <a:extLst>
              <a:ext uri="{FF2B5EF4-FFF2-40B4-BE49-F238E27FC236}">
                <a16:creationId xmlns:a16="http://schemas.microsoft.com/office/drawing/2014/main" id="{018C79BC-8598-41F5-B6E1-0DB86A5FC94D}"/>
              </a:ext>
            </a:extLst>
          </p:cNvPr>
          <p:cNvSpPr>
            <a:spLocks noGrp="1"/>
          </p:cNvSpPr>
          <p:nvPr>
            <p:ph type="body" sz="quarter" idx="20" hasCustomPrompt="1"/>
          </p:nvPr>
        </p:nvSpPr>
        <p:spPr>
          <a:xfrm>
            <a:off x="2930732" y="3862388"/>
            <a:ext cx="2160000" cy="2016000"/>
          </a:xfrm>
        </p:spPr>
        <p:txBody>
          <a:bodyPr lIns="180000" tIns="108000"/>
          <a:lstStyle>
            <a:lvl1pPr>
              <a:lnSpc>
                <a:spcPct val="90000"/>
              </a:lnSpc>
              <a:spcAft>
                <a:spcPts val="1500"/>
              </a:spcAft>
              <a:defRPr sz="7200" b="1">
                <a:latin typeface="Times New Roman" panose="02020603050405020304" pitchFamily="18" charset="0"/>
                <a:cs typeface="Times New Roman" panose="02020603050405020304" pitchFamily="18" charset="0"/>
              </a:defRPr>
            </a:lvl1pPr>
            <a:lvl2pPr marL="0" indent="0">
              <a:buNone/>
              <a:defRPr b="1"/>
            </a:lvl2pPr>
            <a:lvl3pPr marL="0" indent="0">
              <a:buNone/>
              <a:defRPr/>
            </a:lvl3pPr>
          </a:lstStyle>
          <a:p>
            <a:pPr lvl="0"/>
            <a:r>
              <a:rPr lang="en-US" noProof="0"/>
              <a:t>No.</a:t>
            </a:r>
          </a:p>
          <a:p>
            <a:pPr lvl="1"/>
            <a:r>
              <a:rPr lang="en-US" noProof="0"/>
              <a:t>Chapter</a:t>
            </a:r>
          </a:p>
          <a:p>
            <a:pPr lvl="2"/>
            <a:r>
              <a:rPr lang="en-US" noProof="0"/>
              <a:t>Topic</a:t>
            </a:r>
          </a:p>
        </p:txBody>
      </p:sp>
      <p:sp>
        <p:nvSpPr>
          <p:cNvPr id="18" name="Chapter 6">
            <a:extLst>
              <a:ext uri="{FF2B5EF4-FFF2-40B4-BE49-F238E27FC236}">
                <a16:creationId xmlns:a16="http://schemas.microsoft.com/office/drawing/2014/main" id="{92BB5C0A-7CAC-4620-92E5-253BEFF2D667}"/>
              </a:ext>
            </a:extLst>
          </p:cNvPr>
          <p:cNvSpPr>
            <a:spLocks noGrp="1"/>
          </p:cNvSpPr>
          <p:nvPr>
            <p:ph type="body" sz="quarter" idx="21" hasCustomPrompt="1"/>
          </p:nvPr>
        </p:nvSpPr>
        <p:spPr>
          <a:xfrm>
            <a:off x="5234400" y="3862388"/>
            <a:ext cx="2160000" cy="2016000"/>
          </a:xfrm>
        </p:spPr>
        <p:txBody>
          <a:bodyPr lIns="180000" tIns="108000"/>
          <a:lstStyle>
            <a:lvl1pPr>
              <a:lnSpc>
                <a:spcPct val="90000"/>
              </a:lnSpc>
              <a:spcAft>
                <a:spcPts val="1500"/>
              </a:spcAft>
              <a:defRPr sz="7200" b="1">
                <a:latin typeface="Times New Roman" panose="02020603050405020304" pitchFamily="18" charset="0"/>
                <a:cs typeface="Times New Roman" panose="02020603050405020304" pitchFamily="18" charset="0"/>
              </a:defRPr>
            </a:lvl1pPr>
            <a:lvl2pPr marL="0" indent="0">
              <a:buNone/>
              <a:defRPr b="1"/>
            </a:lvl2pPr>
            <a:lvl3pPr marL="0" indent="0">
              <a:buNone/>
              <a:defRPr/>
            </a:lvl3pPr>
          </a:lstStyle>
          <a:p>
            <a:pPr lvl="0"/>
            <a:r>
              <a:rPr lang="en-US" noProof="0"/>
              <a:t>No.</a:t>
            </a:r>
          </a:p>
          <a:p>
            <a:pPr lvl="1"/>
            <a:r>
              <a:rPr lang="en-US" noProof="0"/>
              <a:t>Chapter</a:t>
            </a:r>
          </a:p>
          <a:p>
            <a:pPr lvl="2"/>
            <a:r>
              <a:rPr lang="en-US" noProof="0"/>
              <a:t>Topic</a:t>
            </a:r>
          </a:p>
        </p:txBody>
      </p:sp>
      <p:sp>
        <p:nvSpPr>
          <p:cNvPr id="3" name="Date">
            <a:extLst>
              <a:ext uri="{FF2B5EF4-FFF2-40B4-BE49-F238E27FC236}">
                <a16:creationId xmlns:a16="http://schemas.microsoft.com/office/drawing/2014/main" id="{4BEA8033-56A0-4F47-9018-9C7D7CE40535}"/>
              </a:ext>
            </a:extLst>
          </p:cNvPr>
          <p:cNvSpPr>
            <a:spLocks noGrp="1"/>
          </p:cNvSpPr>
          <p:nvPr>
            <p:ph type="dt" sz="half" idx="22"/>
          </p:nvPr>
        </p:nvSpPr>
        <p:spPr/>
        <p:txBody>
          <a:bodyPr/>
          <a:lstStyle/>
          <a:p>
            <a:r>
              <a:rPr lang="en-US"/>
              <a:t>September 2026</a:t>
            </a:r>
          </a:p>
        </p:txBody>
      </p:sp>
      <p:sp>
        <p:nvSpPr>
          <p:cNvPr id="5" name="Footer">
            <a:extLst>
              <a:ext uri="{FF2B5EF4-FFF2-40B4-BE49-F238E27FC236}">
                <a16:creationId xmlns:a16="http://schemas.microsoft.com/office/drawing/2014/main" id="{BEF13B2C-DEFE-41B2-9CC0-1FA45BF6271A}"/>
              </a:ext>
            </a:extLst>
          </p:cNvPr>
          <p:cNvSpPr>
            <a:spLocks noGrp="1"/>
          </p:cNvSpPr>
          <p:nvPr>
            <p:ph type="ftr" sz="quarter" idx="23"/>
          </p:nvPr>
        </p:nvSpPr>
        <p:spPr/>
        <p:txBody>
          <a:bodyPr/>
          <a:lstStyle/>
          <a:p>
            <a:r>
              <a:rPr lang="en-US"/>
              <a:t>Unrestricted © Siemens Energy, 2026 | SE EU UK</a:t>
            </a:r>
          </a:p>
        </p:txBody>
      </p:sp>
      <p:sp>
        <p:nvSpPr>
          <p:cNvPr id="6" name="Slide Number">
            <a:extLst>
              <a:ext uri="{FF2B5EF4-FFF2-40B4-BE49-F238E27FC236}">
                <a16:creationId xmlns:a16="http://schemas.microsoft.com/office/drawing/2014/main" id="{9530C658-0DEB-4057-A00C-913321EE2E10}"/>
              </a:ext>
            </a:extLst>
          </p:cNvPr>
          <p:cNvSpPr>
            <a:spLocks noGrp="1"/>
          </p:cNvSpPr>
          <p:nvPr>
            <p:ph type="sldNum" sz="quarter" idx="24"/>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1098890209"/>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Free Content">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0F0A4C4D-EAF6-4487-9B40-402A183189E5}"/>
              </a:ext>
            </a:extLst>
          </p:cNvPr>
          <p:cNvSpPr>
            <a:spLocks noGrp="1"/>
          </p:cNvSpPr>
          <p:nvPr>
            <p:ph type="title"/>
          </p:nvPr>
        </p:nvSpPr>
        <p:spPr/>
        <p:txBody>
          <a:bodyPr/>
          <a:lstStyle/>
          <a:p>
            <a:r>
              <a:rPr lang="en-US"/>
              <a:t>Click to edit Master title style</a:t>
            </a:r>
          </a:p>
        </p:txBody>
      </p:sp>
      <p:sp>
        <p:nvSpPr>
          <p:cNvPr id="3" name="Date">
            <a:extLst>
              <a:ext uri="{FF2B5EF4-FFF2-40B4-BE49-F238E27FC236}">
                <a16:creationId xmlns:a16="http://schemas.microsoft.com/office/drawing/2014/main" id="{F67CA5B2-50C3-4CD9-8B4C-E01E3FA2BFE7}"/>
              </a:ext>
            </a:extLst>
          </p:cNvPr>
          <p:cNvSpPr>
            <a:spLocks noGrp="1"/>
          </p:cNvSpPr>
          <p:nvPr>
            <p:ph type="dt" sz="half" idx="10"/>
          </p:nvPr>
        </p:nvSpPr>
        <p:spPr/>
        <p:txBody>
          <a:bodyPr/>
          <a:lstStyle/>
          <a:p>
            <a:r>
              <a:rPr lang="en-US"/>
              <a:t>September 2026</a:t>
            </a:r>
          </a:p>
        </p:txBody>
      </p:sp>
      <p:sp>
        <p:nvSpPr>
          <p:cNvPr id="4" name="Footer">
            <a:extLst>
              <a:ext uri="{FF2B5EF4-FFF2-40B4-BE49-F238E27FC236}">
                <a16:creationId xmlns:a16="http://schemas.microsoft.com/office/drawing/2014/main" id="{31B06ECE-1956-43EC-B964-0B147C34106F}"/>
              </a:ext>
            </a:extLst>
          </p:cNvPr>
          <p:cNvSpPr>
            <a:spLocks noGrp="1"/>
          </p:cNvSpPr>
          <p:nvPr>
            <p:ph type="ftr" sz="quarter" idx="11"/>
          </p:nvPr>
        </p:nvSpPr>
        <p:spPr/>
        <p:txBody>
          <a:bodyPr/>
          <a:lstStyle/>
          <a:p>
            <a:r>
              <a:rPr lang="en-US"/>
              <a:t>Unrestricted © Siemens Energy, 2026 | SE EU UK</a:t>
            </a:r>
          </a:p>
        </p:txBody>
      </p:sp>
      <p:sp>
        <p:nvSpPr>
          <p:cNvPr id="5" name="Slide Number">
            <a:extLst>
              <a:ext uri="{FF2B5EF4-FFF2-40B4-BE49-F238E27FC236}">
                <a16:creationId xmlns:a16="http://schemas.microsoft.com/office/drawing/2014/main" id="{7CB8CD93-22FF-4A87-AB84-EB4F17D60987}"/>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86787944"/>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Free Content color fill">
    <p:spTree>
      <p:nvGrpSpPr>
        <p:cNvPr id="1" name=""/>
        <p:cNvGrpSpPr/>
        <p:nvPr/>
      </p:nvGrpSpPr>
      <p:grpSpPr>
        <a:xfrm>
          <a:off x="0" y="0"/>
          <a:ext cx="0" cy="0"/>
          <a:chOff x="0" y="0"/>
          <a:chExt cx="0" cy="0"/>
        </a:xfrm>
      </p:grpSpPr>
      <p:sp>
        <p:nvSpPr>
          <p:cNvPr id="3" name="Background">
            <a:extLst>
              <a:ext uri="{FF2B5EF4-FFF2-40B4-BE49-F238E27FC236}">
                <a16:creationId xmlns:a16="http://schemas.microsoft.com/office/drawing/2014/main" id="{0A44E71F-B859-4008-8A5B-83A328EBFCDD}"/>
              </a:ext>
            </a:extLst>
          </p:cNvPr>
          <p:cNvSpPr/>
          <p:nvPr userDrawn="1"/>
        </p:nvSpPr>
        <p:spPr bwMode="ltGray">
          <a:xfrm>
            <a:off x="0" y="1414800"/>
            <a:ext cx="12191999" cy="47529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a:extLst>
              <a:ext uri="{FF2B5EF4-FFF2-40B4-BE49-F238E27FC236}">
                <a16:creationId xmlns:a16="http://schemas.microsoft.com/office/drawing/2014/main" id="{ED8BA2A0-402B-4423-B445-CE1431A1C151}"/>
              </a:ext>
            </a:extLst>
          </p:cNvPr>
          <p:cNvSpPr>
            <a:spLocks noGrp="1"/>
          </p:cNvSpPr>
          <p:nvPr>
            <p:ph type="title"/>
          </p:nvPr>
        </p:nvSpPr>
        <p:spPr/>
        <p:txBody>
          <a:bodyPr/>
          <a:lstStyle/>
          <a:p>
            <a:r>
              <a:rPr lang="en-US"/>
              <a:t>Click to edit Master title style</a:t>
            </a:r>
          </a:p>
        </p:txBody>
      </p:sp>
      <p:sp>
        <p:nvSpPr>
          <p:cNvPr id="4" name="Date">
            <a:extLst>
              <a:ext uri="{FF2B5EF4-FFF2-40B4-BE49-F238E27FC236}">
                <a16:creationId xmlns:a16="http://schemas.microsoft.com/office/drawing/2014/main" id="{B4CF31EB-EA35-444B-8FEB-3005A9E1B833}"/>
              </a:ext>
            </a:extLst>
          </p:cNvPr>
          <p:cNvSpPr>
            <a:spLocks noGrp="1"/>
          </p:cNvSpPr>
          <p:nvPr>
            <p:ph type="dt" sz="half" idx="10"/>
          </p:nvPr>
        </p:nvSpPr>
        <p:spPr/>
        <p:txBody>
          <a:bodyPr/>
          <a:lstStyle/>
          <a:p>
            <a:r>
              <a:rPr lang="en-US"/>
              <a:t>September 2026</a:t>
            </a:r>
          </a:p>
        </p:txBody>
      </p:sp>
      <p:sp>
        <p:nvSpPr>
          <p:cNvPr id="5" name="Footer">
            <a:extLst>
              <a:ext uri="{FF2B5EF4-FFF2-40B4-BE49-F238E27FC236}">
                <a16:creationId xmlns:a16="http://schemas.microsoft.com/office/drawing/2014/main" id="{3C72C227-5CEF-4B87-A841-1B18024C654F}"/>
              </a:ext>
            </a:extLst>
          </p:cNvPr>
          <p:cNvSpPr>
            <a:spLocks noGrp="1"/>
          </p:cNvSpPr>
          <p:nvPr>
            <p:ph type="ftr" sz="quarter" idx="11"/>
          </p:nvPr>
        </p:nvSpPr>
        <p:spPr/>
        <p:txBody>
          <a:bodyPr/>
          <a:lstStyle/>
          <a:p>
            <a:r>
              <a:rPr lang="en-US"/>
              <a:t>Unrestricted © Siemens Energy, 2026 | SE EU UK</a:t>
            </a:r>
          </a:p>
        </p:txBody>
      </p:sp>
      <p:sp>
        <p:nvSpPr>
          <p:cNvPr id="6" name="Slide Number">
            <a:extLst>
              <a:ext uri="{FF2B5EF4-FFF2-40B4-BE49-F238E27FC236}">
                <a16:creationId xmlns:a16="http://schemas.microsoft.com/office/drawing/2014/main" id="{B327718F-4836-4190-A051-4EF7D9960011}"/>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3901780576"/>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Single large image">
    <p:spTree>
      <p:nvGrpSpPr>
        <p:cNvPr id="1" name=""/>
        <p:cNvGrpSpPr/>
        <p:nvPr/>
      </p:nvGrpSpPr>
      <p:grpSpPr>
        <a:xfrm>
          <a:off x="0" y="0"/>
          <a:ext cx="0" cy="0"/>
          <a:chOff x="0" y="0"/>
          <a:chExt cx="0" cy="0"/>
        </a:xfrm>
      </p:grpSpPr>
      <p:sp>
        <p:nvSpPr>
          <p:cNvPr id="5" name="Background">
            <a:extLst>
              <a:ext uri="{FF2B5EF4-FFF2-40B4-BE49-F238E27FC236}">
                <a16:creationId xmlns:a16="http://schemas.microsoft.com/office/drawing/2014/main" id="{A6102796-3A6D-4504-AE4D-6DAD764461A5}"/>
              </a:ext>
            </a:extLst>
          </p:cNvPr>
          <p:cNvSpPr>
            <a:spLocks noGrp="1"/>
          </p:cNvSpPr>
          <p:nvPr>
            <p:ph type="pic" sz="quarter" idx="10" hasCustomPrompt="1"/>
          </p:nvPr>
        </p:nvSpPr>
        <p:spPr>
          <a:xfrm>
            <a:off x="0" y="1414800"/>
            <a:ext cx="12191999" cy="4752975"/>
          </a:xfrm>
        </p:spPr>
        <p:txBody>
          <a:bodyPr lIns="626400" tIns="252000" rIns="144000" bIns="252000"/>
          <a:lstStyle>
            <a:lvl1pPr>
              <a:defRPr/>
            </a:lvl1pPr>
          </a:lstStyle>
          <a:p>
            <a:r>
              <a:rPr lang="en-US"/>
              <a:t>Click icon to add picture</a:t>
            </a:r>
          </a:p>
        </p:txBody>
      </p:sp>
      <p:sp>
        <p:nvSpPr>
          <p:cNvPr id="2" name="Title">
            <a:extLst>
              <a:ext uri="{FF2B5EF4-FFF2-40B4-BE49-F238E27FC236}">
                <a16:creationId xmlns:a16="http://schemas.microsoft.com/office/drawing/2014/main" id="{C7ACECF9-920E-4760-B49D-8F2920649E50}"/>
              </a:ext>
            </a:extLst>
          </p:cNvPr>
          <p:cNvSpPr>
            <a:spLocks noGrp="1"/>
          </p:cNvSpPr>
          <p:nvPr>
            <p:ph type="title"/>
          </p:nvPr>
        </p:nvSpPr>
        <p:spPr/>
        <p:txBody>
          <a:bodyPr/>
          <a:lstStyle/>
          <a:p>
            <a:r>
              <a:rPr lang="en-US"/>
              <a:t>Click to edit Master title style</a:t>
            </a:r>
          </a:p>
        </p:txBody>
      </p:sp>
      <p:sp>
        <p:nvSpPr>
          <p:cNvPr id="3" name="Date">
            <a:extLst>
              <a:ext uri="{FF2B5EF4-FFF2-40B4-BE49-F238E27FC236}">
                <a16:creationId xmlns:a16="http://schemas.microsoft.com/office/drawing/2014/main" id="{39C3436A-6F82-487C-A217-F49F86FE6053}"/>
              </a:ext>
            </a:extLst>
          </p:cNvPr>
          <p:cNvSpPr>
            <a:spLocks noGrp="1"/>
          </p:cNvSpPr>
          <p:nvPr>
            <p:ph type="dt" sz="half" idx="11"/>
          </p:nvPr>
        </p:nvSpPr>
        <p:spPr/>
        <p:txBody>
          <a:bodyPr/>
          <a:lstStyle/>
          <a:p>
            <a:r>
              <a:rPr lang="en-US"/>
              <a:t>September 2026</a:t>
            </a:r>
          </a:p>
        </p:txBody>
      </p:sp>
      <p:sp>
        <p:nvSpPr>
          <p:cNvPr id="4" name="Footer">
            <a:extLst>
              <a:ext uri="{FF2B5EF4-FFF2-40B4-BE49-F238E27FC236}">
                <a16:creationId xmlns:a16="http://schemas.microsoft.com/office/drawing/2014/main" id="{C3C4D3B9-55F9-4A03-BFF5-63CAB8A8B0D5}"/>
              </a:ext>
            </a:extLst>
          </p:cNvPr>
          <p:cNvSpPr>
            <a:spLocks noGrp="1"/>
          </p:cNvSpPr>
          <p:nvPr>
            <p:ph type="ftr" sz="quarter" idx="12"/>
          </p:nvPr>
        </p:nvSpPr>
        <p:spPr/>
        <p:txBody>
          <a:bodyPr/>
          <a:lstStyle/>
          <a:p>
            <a:r>
              <a:rPr lang="en-US"/>
              <a:t>Unrestricted © Siemens Energy, 2026 | SE EU UK</a:t>
            </a:r>
          </a:p>
        </p:txBody>
      </p:sp>
      <p:sp>
        <p:nvSpPr>
          <p:cNvPr id="6" name="Slide Number">
            <a:extLst>
              <a:ext uri="{FF2B5EF4-FFF2-40B4-BE49-F238E27FC236}">
                <a16:creationId xmlns:a16="http://schemas.microsoft.com/office/drawing/2014/main" id="{FAAF52BA-406D-4DB9-A8CF-6DBDD9150FFA}"/>
              </a:ext>
            </a:extLst>
          </p:cNvPr>
          <p:cNvSpPr>
            <a:spLocks noGrp="1"/>
          </p:cNvSpPr>
          <p:nvPr>
            <p:ph type="sldNum" sz="quarter" idx="13"/>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2879625259"/>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showMasterSp="0" preserve="1" userDrawn="1">
  <p:cSld name="Single large image without footer">
    <p:spTree>
      <p:nvGrpSpPr>
        <p:cNvPr id="1" name=""/>
        <p:cNvGrpSpPr/>
        <p:nvPr/>
      </p:nvGrpSpPr>
      <p:grpSpPr>
        <a:xfrm>
          <a:off x="0" y="0"/>
          <a:ext cx="0" cy="0"/>
          <a:chOff x="0" y="0"/>
          <a:chExt cx="0" cy="0"/>
        </a:xfrm>
      </p:grpSpPr>
      <p:sp>
        <p:nvSpPr>
          <p:cNvPr id="5" name="Image">
            <a:extLst>
              <a:ext uri="{FF2B5EF4-FFF2-40B4-BE49-F238E27FC236}">
                <a16:creationId xmlns:a16="http://schemas.microsoft.com/office/drawing/2014/main" id="{A6102796-3A6D-4504-AE4D-6DAD764461A5}"/>
              </a:ext>
            </a:extLst>
          </p:cNvPr>
          <p:cNvSpPr>
            <a:spLocks noGrp="1"/>
          </p:cNvSpPr>
          <p:nvPr>
            <p:ph type="pic" sz="quarter" idx="10" hasCustomPrompt="1"/>
          </p:nvPr>
        </p:nvSpPr>
        <p:spPr>
          <a:xfrm>
            <a:off x="0" y="1414800"/>
            <a:ext cx="12192000" cy="5443199"/>
          </a:xfrm>
        </p:spPr>
        <p:txBody>
          <a:bodyPr lIns="626400" tIns="252000" rIns="144000" bIns="252000"/>
          <a:lstStyle>
            <a:lvl1pPr>
              <a:defRPr/>
            </a:lvl1pPr>
          </a:lstStyle>
          <a:p>
            <a:r>
              <a:rPr lang="en-US"/>
              <a:t>Click icon to add picture</a:t>
            </a:r>
          </a:p>
        </p:txBody>
      </p:sp>
      <p:sp>
        <p:nvSpPr>
          <p:cNvPr id="2" name="Title">
            <a:extLst>
              <a:ext uri="{FF2B5EF4-FFF2-40B4-BE49-F238E27FC236}">
                <a16:creationId xmlns:a16="http://schemas.microsoft.com/office/drawing/2014/main" id="{BD694A34-C7CA-48AB-8D23-B8EABFB08883}"/>
              </a:ext>
            </a:extLst>
          </p:cNvPr>
          <p:cNvSpPr>
            <a:spLocks noGrp="1"/>
          </p:cNvSpPr>
          <p:nvPr>
            <p:ph type="title"/>
          </p:nvPr>
        </p:nvSpPr>
        <p:spPr/>
        <p:txBody>
          <a:bodyPr/>
          <a:lstStyle/>
          <a:p>
            <a:r>
              <a:rPr lang="en-US"/>
              <a:t>Click to edit Master title style</a:t>
            </a:r>
          </a:p>
        </p:txBody>
      </p:sp>
      <p:sp>
        <p:nvSpPr>
          <p:cNvPr id="3" name="Date">
            <a:extLst>
              <a:ext uri="{FF2B5EF4-FFF2-40B4-BE49-F238E27FC236}">
                <a16:creationId xmlns:a16="http://schemas.microsoft.com/office/drawing/2014/main" id="{ADF9EABB-0C7B-4430-B380-F7B43E4CE9F4}"/>
              </a:ext>
            </a:extLst>
          </p:cNvPr>
          <p:cNvSpPr>
            <a:spLocks noGrp="1"/>
          </p:cNvSpPr>
          <p:nvPr>
            <p:ph type="dt" sz="half" idx="11"/>
          </p:nvPr>
        </p:nvSpPr>
        <p:spPr/>
        <p:txBody>
          <a:bodyPr/>
          <a:lstStyle>
            <a:lvl1pPr>
              <a:defRPr>
                <a:solidFill>
                  <a:schemeClr val="bg1"/>
                </a:solidFill>
              </a:defRPr>
            </a:lvl1pPr>
          </a:lstStyle>
          <a:p>
            <a:r>
              <a:rPr lang="en-US"/>
              <a:t>September 2026</a:t>
            </a:r>
          </a:p>
        </p:txBody>
      </p:sp>
      <p:sp>
        <p:nvSpPr>
          <p:cNvPr id="4" name="Footer">
            <a:extLst>
              <a:ext uri="{FF2B5EF4-FFF2-40B4-BE49-F238E27FC236}">
                <a16:creationId xmlns:a16="http://schemas.microsoft.com/office/drawing/2014/main" id="{0EAF6209-CEC7-4DCC-8785-0AB8C2630F2D}"/>
              </a:ext>
            </a:extLst>
          </p:cNvPr>
          <p:cNvSpPr>
            <a:spLocks noGrp="1"/>
          </p:cNvSpPr>
          <p:nvPr>
            <p:ph type="ftr" sz="quarter" idx="12"/>
          </p:nvPr>
        </p:nvSpPr>
        <p:spPr/>
        <p:txBody>
          <a:bodyPr/>
          <a:lstStyle>
            <a:lvl1pPr>
              <a:defRPr>
                <a:solidFill>
                  <a:schemeClr val="bg1"/>
                </a:solidFill>
              </a:defRPr>
            </a:lvl1pPr>
          </a:lstStyle>
          <a:p>
            <a:r>
              <a:rPr lang="en-US"/>
              <a:t>Unrestricted © Siemens Energy, 2026 | SE EU UK</a:t>
            </a:r>
          </a:p>
        </p:txBody>
      </p:sp>
      <p:sp>
        <p:nvSpPr>
          <p:cNvPr id="6" name="Slide Number">
            <a:extLst>
              <a:ext uri="{FF2B5EF4-FFF2-40B4-BE49-F238E27FC236}">
                <a16:creationId xmlns:a16="http://schemas.microsoft.com/office/drawing/2014/main" id="{12A79F23-7B94-461F-825D-D51556484F89}"/>
              </a:ext>
            </a:extLst>
          </p:cNvPr>
          <p:cNvSpPr>
            <a:spLocks noGrp="1"/>
          </p:cNvSpPr>
          <p:nvPr>
            <p:ph type="sldNum" sz="quarter" idx="13"/>
          </p:nvPr>
        </p:nvSpPr>
        <p:spPr/>
        <p:txBody>
          <a:bodyPr/>
          <a:lstStyle>
            <a:lvl1pPr>
              <a:defRPr>
                <a:solidFill>
                  <a:schemeClr val="bg1"/>
                </a:solidFill>
              </a:defRPr>
            </a:lvl1pPr>
          </a:lstStyle>
          <a:p>
            <a:fld id="{E5B0116A-0D09-4E99-8C69-B4C15A5D8A2B}" type="slidenum">
              <a:rPr lang="en-US" smtClean="0"/>
              <a:pPr/>
              <a:t>‹#›</a:t>
            </a:fld>
            <a:endParaRPr lang="en-US"/>
          </a:p>
        </p:txBody>
      </p:sp>
    </p:spTree>
    <p:extLst>
      <p:ext uri="{BB962C8B-B14F-4D97-AF65-F5344CB8AC3E}">
        <p14:creationId xmlns:p14="http://schemas.microsoft.com/office/powerpoint/2010/main" val="907052737"/>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showMasterSp="0" preserve="1" userDrawn="1">
  <p:cSld name="Full bleed image">
    <p:bg>
      <p:bgRef idx="1001">
        <a:schemeClr val="bg1"/>
      </p:bgRef>
    </p:bg>
    <p:spTree>
      <p:nvGrpSpPr>
        <p:cNvPr id="1" name=""/>
        <p:cNvGrpSpPr/>
        <p:nvPr/>
      </p:nvGrpSpPr>
      <p:grpSpPr>
        <a:xfrm>
          <a:off x="0" y="0"/>
          <a:ext cx="0" cy="0"/>
          <a:chOff x="0" y="0"/>
          <a:chExt cx="0" cy="0"/>
        </a:xfrm>
      </p:grpSpPr>
      <p:sp>
        <p:nvSpPr>
          <p:cNvPr id="5" name="Image">
            <a:extLst>
              <a:ext uri="{FF2B5EF4-FFF2-40B4-BE49-F238E27FC236}">
                <a16:creationId xmlns:a16="http://schemas.microsoft.com/office/drawing/2014/main" id="{A6102796-3A6D-4504-AE4D-6DAD764461A5}"/>
              </a:ext>
            </a:extLst>
          </p:cNvPr>
          <p:cNvSpPr>
            <a:spLocks noGrp="1"/>
          </p:cNvSpPr>
          <p:nvPr>
            <p:ph type="pic" sz="quarter" idx="10" hasCustomPrompt="1"/>
          </p:nvPr>
        </p:nvSpPr>
        <p:spPr>
          <a:xfrm>
            <a:off x="0" y="0"/>
            <a:ext cx="12192000" cy="6858000"/>
          </a:xfrm>
          <a:solidFill>
            <a:schemeClr val="accent6"/>
          </a:solidFill>
        </p:spPr>
        <p:txBody>
          <a:bodyPr lIns="626400" tIns="234000" rIns="482400" bIns="626400" anchor="b" anchorCtr="0"/>
          <a:lstStyle>
            <a:lvl1pPr algn="r">
              <a:defRPr/>
            </a:lvl1pPr>
          </a:lstStyle>
          <a:p>
            <a:r>
              <a:rPr lang="en-US"/>
              <a:t>Click on the icon to add a </a:t>
            </a:r>
            <a:br>
              <a:rPr lang="en-US"/>
            </a:br>
            <a:r>
              <a:rPr lang="en-US"/>
              <a:t>sufficiently high-contrast image </a:t>
            </a:r>
            <a:br>
              <a:rPr lang="en-US"/>
            </a:br>
            <a:r>
              <a:rPr lang="en-US"/>
              <a:t>so that the heading is easy to read.</a:t>
            </a:r>
          </a:p>
        </p:txBody>
      </p:sp>
      <p:sp>
        <p:nvSpPr>
          <p:cNvPr id="2" name="Title">
            <a:extLst>
              <a:ext uri="{FF2B5EF4-FFF2-40B4-BE49-F238E27FC236}">
                <a16:creationId xmlns:a16="http://schemas.microsoft.com/office/drawing/2014/main" id="{A0C12949-F421-4D93-A5FF-4A495FF402FE}"/>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3" name="Date">
            <a:extLst>
              <a:ext uri="{FF2B5EF4-FFF2-40B4-BE49-F238E27FC236}">
                <a16:creationId xmlns:a16="http://schemas.microsoft.com/office/drawing/2014/main" id="{3FFD41C4-7798-4F0E-9427-CEB787854EC3}"/>
              </a:ext>
            </a:extLst>
          </p:cNvPr>
          <p:cNvSpPr>
            <a:spLocks noGrp="1"/>
          </p:cNvSpPr>
          <p:nvPr>
            <p:ph type="dt" sz="half" idx="11"/>
          </p:nvPr>
        </p:nvSpPr>
        <p:spPr/>
        <p:txBody>
          <a:bodyPr/>
          <a:lstStyle>
            <a:lvl1pPr>
              <a:defRPr>
                <a:solidFill>
                  <a:schemeClr val="tx1"/>
                </a:solidFill>
              </a:defRPr>
            </a:lvl1pPr>
          </a:lstStyle>
          <a:p>
            <a:r>
              <a:rPr lang="en-US"/>
              <a:t>September 2026</a:t>
            </a:r>
          </a:p>
        </p:txBody>
      </p:sp>
      <p:sp>
        <p:nvSpPr>
          <p:cNvPr id="4" name="Footer">
            <a:extLst>
              <a:ext uri="{FF2B5EF4-FFF2-40B4-BE49-F238E27FC236}">
                <a16:creationId xmlns:a16="http://schemas.microsoft.com/office/drawing/2014/main" id="{6146635E-18DA-497C-98DD-F1006A71366E}"/>
              </a:ext>
            </a:extLst>
          </p:cNvPr>
          <p:cNvSpPr>
            <a:spLocks noGrp="1"/>
          </p:cNvSpPr>
          <p:nvPr>
            <p:ph type="ftr" sz="quarter" idx="12"/>
          </p:nvPr>
        </p:nvSpPr>
        <p:spPr/>
        <p:txBody>
          <a:bodyPr/>
          <a:lstStyle>
            <a:lvl1pPr>
              <a:defRPr>
                <a:solidFill>
                  <a:schemeClr val="tx1"/>
                </a:solidFill>
              </a:defRPr>
            </a:lvl1pPr>
          </a:lstStyle>
          <a:p>
            <a:r>
              <a:rPr lang="en-US"/>
              <a:t>Unrestricted © Siemens Energy, 2026 | SE EU UK</a:t>
            </a:r>
          </a:p>
        </p:txBody>
      </p:sp>
      <p:sp>
        <p:nvSpPr>
          <p:cNvPr id="6" name="Slide Number">
            <a:extLst>
              <a:ext uri="{FF2B5EF4-FFF2-40B4-BE49-F238E27FC236}">
                <a16:creationId xmlns:a16="http://schemas.microsoft.com/office/drawing/2014/main" id="{B81AB199-8A65-4B51-8E16-0D550E614295}"/>
              </a:ext>
            </a:extLst>
          </p:cNvPr>
          <p:cNvSpPr>
            <a:spLocks noGrp="1"/>
          </p:cNvSpPr>
          <p:nvPr>
            <p:ph type="sldNum" sz="quarter" idx="13"/>
          </p:nvPr>
        </p:nvSpPr>
        <p:spPr/>
        <p:txBody>
          <a:bodyPr/>
          <a:lstStyle>
            <a:lvl1pPr>
              <a:defRPr>
                <a:solidFill>
                  <a:schemeClr val="tx1"/>
                </a:solidFill>
              </a:defRPr>
            </a:lvl1pPr>
          </a:lstStyle>
          <a:p>
            <a:fld id="{E5B0116A-0D09-4E99-8C69-B4C15A5D8A2B}" type="slidenum">
              <a:rPr lang="en-US" smtClean="0"/>
              <a:pPr/>
              <a:t>‹#›</a:t>
            </a:fld>
            <a:endParaRPr lang="en-US"/>
          </a:p>
        </p:txBody>
      </p:sp>
    </p:spTree>
    <p:extLst>
      <p:ext uri="{BB962C8B-B14F-4D97-AF65-F5344CB8AC3E}">
        <p14:creationId xmlns:p14="http://schemas.microsoft.com/office/powerpoint/2010/main" val="741629309"/>
      </p:ext>
    </p:extLst>
  </p:cSld>
  <p:clrMapOvr>
    <a:overrideClrMapping bg1="dk1" tx1="lt1" bg2="dk2" tx2="lt2" accent1="accent1" accent2="accent2" accent3="accent3" accent4="accent4" accent5="accent5" accent6="accent6" hlink="hlink" folHlink="folHlink"/>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showMasterSp="0" preserve="1" userDrawn="1">
  <p:cSld name="Big statement">
    <p:bg>
      <p:bgRef idx="1001">
        <a:schemeClr val="bg1"/>
      </p:bgRef>
    </p:bg>
    <p:spTree>
      <p:nvGrpSpPr>
        <p:cNvPr id="1" name=""/>
        <p:cNvGrpSpPr/>
        <p:nvPr/>
      </p:nvGrpSpPr>
      <p:grpSpPr>
        <a:xfrm>
          <a:off x="0" y="0"/>
          <a:ext cx="0" cy="0"/>
          <a:chOff x="0" y="0"/>
          <a:chExt cx="0" cy="0"/>
        </a:xfrm>
      </p:grpSpPr>
      <p:sp>
        <p:nvSpPr>
          <p:cNvPr id="5" name="Image">
            <a:extLst>
              <a:ext uri="{FF2B5EF4-FFF2-40B4-BE49-F238E27FC236}">
                <a16:creationId xmlns:a16="http://schemas.microsoft.com/office/drawing/2014/main" id="{A6102796-3A6D-4504-AE4D-6DAD764461A5}"/>
              </a:ext>
            </a:extLst>
          </p:cNvPr>
          <p:cNvSpPr>
            <a:spLocks noGrp="1"/>
          </p:cNvSpPr>
          <p:nvPr>
            <p:ph type="pic" sz="quarter" idx="10" hasCustomPrompt="1"/>
          </p:nvPr>
        </p:nvSpPr>
        <p:spPr>
          <a:xfrm>
            <a:off x="0" y="0"/>
            <a:ext cx="12192000" cy="6858000"/>
          </a:xfrm>
          <a:solidFill>
            <a:schemeClr val="accent6"/>
          </a:solidFill>
        </p:spPr>
        <p:txBody>
          <a:bodyPr lIns="626400" tIns="234000" rIns="482400" bIns="626400" anchor="b" anchorCtr="0"/>
          <a:lstStyle>
            <a:lvl1pPr algn="r">
              <a:defRPr>
                <a:solidFill>
                  <a:schemeClr val="tx1"/>
                </a:solidFill>
              </a:defRPr>
            </a:lvl1pPr>
          </a:lstStyle>
          <a:p>
            <a:r>
              <a:rPr lang="en-US"/>
              <a:t>Click on the icon to add a </a:t>
            </a:r>
            <a:br>
              <a:rPr lang="en-US"/>
            </a:br>
            <a:r>
              <a:rPr lang="en-US"/>
              <a:t>sufficiently high-contrast image </a:t>
            </a:r>
            <a:br>
              <a:rPr lang="en-US"/>
            </a:br>
            <a:r>
              <a:rPr lang="en-US"/>
              <a:t>so that the heading is easy to read.</a:t>
            </a:r>
          </a:p>
        </p:txBody>
      </p:sp>
      <p:sp>
        <p:nvSpPr>
          <p:cNvPr id="2" name="Title">
            <a:extLst>
              <a:ext uri="{FF2B5EF4-FFF2-40B4-BE49-F238E27FC236}">
                <a16:creationId xmlns:a16="http://schemas.microsoft.com/office/drawing/2014/main" id="{8B7679BF-476B-4936-B87E-CF0BADD38D6A}"/>
              </a:ext>
            </a:extLst>
          </p:cNvPr>
          <p:cNvSpPr>
            <a:spLocks noGrp="1"/>
          </p:cNvSpPr>
          <p:nvPr>
            <p:ph type="title" hasCustomPrompt="1"/>
          </p:nvPr>
        </p:nvSpPr>
        <p:spPr>
          <a:xfrm>
            <a:off x="6350" y="4798"/>
            <a:ext cx="6235700" cy="5873715"/>
          </a:xfrm>
          <a:noFill/>
        </p:spPr>
        <p:txBody>
          <a:bodyPr lIns="626400" tIns="900000" rIns="0" bIns="0" anchor="t"/>
          <a:lstStyle>
            <a:lvl1pPr algn="l">
              <a:defRPr sz="4400">
                <a:solidFill>
                  <a:schemeClr val="tx1"/>
                </a:solidFill>
              </a:defRPr>
            </a:lvl1pPr>
          </a:lstStyle>
          <a:p>
            <a:r>
              <a:rPr lang="en-US"/>
              <a:t>Big statement on a full size picture</a:t>
            </a:r>
            <a:endParaRPr lang="de-DE"/>
          </a:p>
        </p:txBody>
      </p:sp>
      <p:sp>
        <p:nvSpPr>
          <p:cNvPr id="3" name="Date">
            <a:extLst>
              <a:ext uri="{FF2B5EF4-FFF2-40B4-BE49-F238E27FC236}">
                <a16:creationId xmlns:a16="http://schemas.microsoft.com/office/drawing/2014/main" id="{2F9AFBA0-B0CE-45B5-88B6-DE3218829193}"/>
              </a:ext>
            </a:extLst>
          </p:cNvPr>
          <p:cNvSpPr>
            <a:spLocks noGrp="1"/>
          </p:cNvSpPr>
          <p:nvPr>
            <p:ph type="dt" sz="half" idx="11"/>
          </p:nvPr>
        </p:nvSpPr>
        <p:spPr/>
        <p:txBody>
          <a:bodyPr/>
          <a:lstStyle/>
          <a:p>
            <a:r>
              <a:rPr lang="en-US"/>
              <a:t>September 2026</a:t>
            </a:r>
          </a:p>
        </p:txBody>
      </p:sp>
      <p:sp>
        <p:nvSpPr>
          <p:cNvPr id="4" name="Footer">
            <a:extLst>
              <a:ext uri="{FF2B5EF4-FFF2-40B4-BE49-F238E27FC236}">
                <a16:creationId xmlns:a16="http://schemas.microsoft.com/office/drawing/2014/main" id="{73228AD8-2A25-47E7-8F81-CD865320042B}"/>
              </a:ext>
            </a:extLst>
          </p:cNvPr>
          <p:cNvSpPr>
            <a:spLocks noGrp="1"/>
          </p:cNvSpPr>
          <p:nvPr>
            <p:ph type="ftr" sz="quarter" idx="12"/>
          </p:nvPr>
        </p:nvSpPr>
        <p:spPr/>
        <p:txBody>
          <a:bodyPr/>
          <a:lstStyle/>
          <a:p>
            <a:r>
              <a:rPr lang="en-US"/>
              <a:t>Unrestricted © Siemens Energy, 2026 | SE EU UK</a:t>
            </a:r>
          </a:p>
        </p:txBody>
      </p:sp>
      <p:sp>
        <p:nvSpPr>
          <p:cNvPr id="6" name="Slide Number">
            <a:extLst>
              <a:ext uri="{FF2B5EF4-FFF2-40B4-BE49-F238E27FC236}">
                <a16:creationId xmlns:a16="http://schemas.microsoft.com/office/drawing/2014/main" id="{3B26BEEC-5011-47EF-BE73-4BA6F7F255AF}"/>
              </a:ext>
            </a:extLst>
          </p:cNvPr>
          <p:cNvSpPr>
            <a:spLocks noGrp="1"/>
          </p:cNvSpPr>
          <p:nvPr>
            <p:ph type="sldNum" sz="quarter" idx="13"/>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4078617814"/>
      </p:ext>
    </p:extLst>
  </p:cSld>
  <p:clrMapOvr>
    <a:overrideClrMapping bg1="dk1" tx1="lt1" bg2="dk2" tx2="lt2" accent1="accent1" accent2="accent2" accent3="accent3" accent4="accent4" accent5="accent5" accent6="accent6" hlink="hlink" folHlink="folHlink"/>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One object (large)">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C396FC1D-DB7A-4E51-83A7-D7995F9EE98F}"/>
              </a:ext>
            </a:extLst>
          </p:cNvPr>
          <p:cNvSpPr>
            <a:spLocks noGrp="1"/>
          </p:cNvSpPr>
          <p:nvPr>
            <p:ph type="title"/>
          </p:nvPr>
        </p:nvSpPr>
        <p:spPr/>
        <p:txBody>
          <a:bodyPr/>
          <a:lstStyle/>
          <a:p>
            <a:r>
              <a:rPr lang="en-US"/>
              <a:t>Click to edit Master title style</a:t>
            </a:r>
          </a:p>
        </p:txBody>
      </p:sp>
      <p:sp>
        <p:nvSpPr>
          <p:cNvPr id="3" name="Copy">
            <a:extLst>
              <a:ext uri="{FF2B5EF4-FFF2-40B4-BE49-F238E27FC236}">
                <a16:creationId xmlns:a16="http://schemas.microsoft.com/office/drawing/2014/main" id="{B1D90D2F-1E41-4D9A-A464-3F2D94D5000C}"/>
              </a:ext>
            </a:extLst>
          </p:cNvPr>
          <p:cNvSpPr>
            <a:spLocks noGrp="1"/>
          </p:cNvSpPr>
          <p:nvPr>
            <p:ph idx="1" hasCustomPrompt="1"/>
          </p:nvPr>
        </p:nvSpPr>
        <p:spPr/>
        <p:txBody>
          <a:bodyPr/>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Date">
            <a:extLst>
              <a:ext uri="{FF2B5EF4-FFF2-40B4-BE49-F238E27FC236}">
                <a16:creationId xmlns:a16="http://schemas.microsoft.com/office/drawing/2014/main" id="{6115F919-D2A7-4827-A9DB-C87D475626A2}"/>
              </a:ext>
            </a:extLst>
          </p:cNvPr>
          <p:cNvSpPr>
            <a:spLocks noGrp="1"/>
          </p:cNvSpPr>
          <p:nvPr>
            <p:ph type="dt" sz="half" idx="10"/>
          </p:nvPr>
        </p:nvSpPr>
        <p:spPr/>
        <p:txBody>
          <a:bodyPr/>
          <a:lstStyle/>
          <a:p>
            <a:r>
              <a:rPr lang="en-US"/>
              <a:t>September 2026</a:t>
            </a:r>
          </a:p>
        </p:txBody>
      </p:sp>
      <p:sp>
        <p:nvSpPr>
          <p:cNvPr id="5" name="Footer">
            <a:extLst>
              <a:ext uri="{FF2B5EF4-FFF2-40B4-BE49-F238E27FC236}">
                <a16:creationId xmlns:a16="http://schemas.microsoft.com/office/drawing/2014/main" id="{2AE69DAE-225B-467B-A517-4DA600FF9008}"/>
              </a:ext>
            </a:extLst>
          </p:cNvPr>
          <p:cNvSpPr>
            <a:spLocks noGrp="1"/>
          </p:cNvSpPr>
          <p:nvPr>
            <p:ph type="ftr" sz="quarter" idx="11"/>
          </p:nvPr>
        </p:nvSpPr>
        <p:spPr/>
        <p:txBody>
          <a:bodyPr/>
          <a:lstStyle/>
          <a:p>
            <a:r>
              <a:rPr lang="en-US"/>
              <a:t>Unrestricted © Siemens Energy, 2026 | SE EU UK</a:t>
            </a:r>
          </a:p>
        </p:txBody>
      </p:sp>
      <p:sp>
        <p:nvSpPr>
          <p:cNvPr id="6" name="Slide Number">
            <a:extLst>
              <a:ext uri="{FF2B5EF4-FFF2-40B4-BE49-F238E27FC236}">
                <a16:creationId xmlns:a16="http://schemas.microsoft.com/office/drawing/2014/main" id="{C83C16CC-F4F7-4574-9F9E-91E711A23E5A}"/>
              </a:ext>
            </a:extLst>
          </p:cNvPr>
          <p:cNvSpPr>
            <a:spLocks noGrp="1"/>
          </p:cNvSpPr>
          <p:nvPr>
            <p:ph type="sldNum" sz="quarter" idx="12"/>
          </p:nvPr>
        </p:nvSpPr>
        <p:spPr>
          <a:xfrm>
            <a:off x="11370824" y="6526800"/>
            <a:ext cx="828000" cy="331200"/>
          </a:xfrm>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3932689168"/>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One object (small)">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3A07FC25-F4AA-44AB-A199-BEA168878E6C}"/>
              </a:ext>
            </a:extLst>
          </p:cNvPr>
          <p:cNvSpPr>
            <a:spLocks noGrp="1"/>
          </p:cNvSpPr>
          <p:nvPr>
            <p:ph type="title"/>
          </p:nvPr>
        </p:nvSpPr>
        <p:spPr/>
        <p:txBody>
          <a:bodyPr/>
          <a:lstStyle/>
          <a:p>
            <a:r>
              <a:rPr lang="en-US"/>
              <a:t>Click to edit Master title style</a:t>
            </a:r>
          </a:p>
        </p:txBody>
      </p:sp>
      <p:sp>
        <p:nvSpPr>
          <p:cNvPr id="3" name="Copy">
            <a:extLst>
              <a:ext uri="{FF2B5EF4-FFF2-40B4-BE49-F238E27FC236}">
                <a16:creationId xmlns:a16="http://schemas.microsoft.com/office/drawing/2014/main" id="{B1D90D2F-1E41-4D9A-A464-3F2D94D5000C}"/>
              </a:ext>
            </a:extLst>
          </p:cNvPr>
          <p:cNvSpPr>
            <a:spLocks noGrp="1"/>
          </p:cNvSpPr>
          <p:nvPr>
            <p:ph idx="1" hasCustomPrompt="1"/>
          </p:nvPr>
        </p:nvSpPr>
        <p:spPr>
          <a:xfrm>
            <a:off x="627063" y="1414800"/>
            <a:ext cx="6912000" cy="4752975"/>
          </a:xfrm>
        </p:spPr>
        <p:txBody>
          <a:bodyPr/>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Date">
            <a:extLst>
              <a:ext uri="{FF2B5EF4-FFF2-40B4-BE49-F238E27FC236}">
                <a16:creationId xmlns:a16="http://schemas.microsoft.com/office/drawing/2014/main" id="{38177D17-482A-495C-9006-2828BD380BBD}"/>
              </a:ext>
            </a:extLst>
          </p:cNvPr>
          <p:cNvSpPr>
            <a:spLocks noGrp="1"/>
          </p:cNvSpPr>
          <p:nvPr>
            <p:ph type="dt" sz="half" idx="10"/>
          </p:nvPr>
        </p:nvSpPr>
        <p:spPr/>
        <p:txBody>
          <a:bodyPr/>
          <a:lstStyle/>
          <a:p>
            <a:r>
              <a:rPr lang="en-US"/>
              <a:t>September 2026</a:t>
            </a:r>
          </a:p>
        </p:txBody>
      </p:sp>
      <p:sp>
        <p:nvSpPr>
          <p:cNvPr id="5" name="Footer">
            <a:extLst>
              <a:ext uri="{FF2B5EF4-FFF2-40B4-BE49-F238E27FC236}">
                <a16:creationId xmlns:a16="http://schemas.microsoft.com/office/drawing/2014/main" id="{AD5FE588-63B7-4683-A4C3-A376FBC9D5E2}"/>
              </a:ext>
            </a:extLst>
          </p:cNvPr>
          <p:cNvSpPr>
            <a:spLocks noGrp="1"/>
          </p:cNvSpPr>
          <p:nvPr>
            <p:ph type="ftr" sz="quarter" idx="11"/>
          </p:nvPr>
        </p:nvSpPr>
        <p:spPr/>
        <p:txBody>
          <a:bodyPr/>
          <a:lstStyle/>
          <a:p>
            <a:r>
              <a:rPr lang="en-US"/>
              <a:t>Unrestricted © Siemens Energy, 2026 | SE EU UK</a:t>
            </a:r>
          </a:p>
        </p:txBody>
      </p:sp>
      <p:sp>
        <p:nvSpPr>
          <p:cNvPr id="6" name="Slide Number">
            <a:extLst>
              <a:ext uri="{FF2B5EF4-FFF2-40B4-BE49-F238E27FC236}">
                <a16:creationId xmlns:a16="http://schemas.microsoft.com/office/drawing/2014/main" id="{911E0E2E-08BB-45ED-876E-F692C7711380}"/>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315245237"/>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One object (small) with Logo">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3A07FC25-F4AA-44AB-A199-BEA168878E6C}"/>
              </a:ext>
            </a:extLst>
          </p:cNvPr>
          <p:cNvSpPr>
            <a:spLocks noGrp="1"/>
          </p:cNvSpPr>
          <p:nvPr>
            <p:ph type="title"/>
          </p:nvPr>
        </p:nvSpPr>
        <p:spPr/>
        <p:txBody>
          <a:bodyPr/>
          <a:lstStyle/>
          <a:p>
            <a:r>
              <a:rPr lang="en-US"/>
              <a:t>Click to edit Master title style</a:t>
            </a:r>
          </a:p>
        </p:txBody>
      </p:sp>
      <p:sp>
        <p:nvSpPr>
          <p:cNvPr id="3" name="Copy">
            <a:extLst>
              <a:ext uri="{FF2B5EF4-FFF2-40B4-BE49-F238E27FC236}">
                <a16:creationId xmlns:a16="http://schemas.microsoft.com/office/drawing/2014/main" id="{B1D90D2F-1E41-4D9A-A464-3F2D94D5000C}"/>
              </a:ext>
            </a:extLst>
          </p:cNvPr>
          <p:cNvSpPr>
            <a:spLocks noGrp="1"/>
          </p:cNvSpPr>
          <p:nvPr>
            <p:ph idx="1" hasCustomPrompt="1"/>
          </p:nvPr>
        </p:nvSpPr>
        <p:spPr>
          <a:xfrm>
            <a:off x="627063" y="1414800"/>
            <a:ext cx="6912000" cy="4752975"/>
          </a:xfrm>
        </p:spPr>
        <p:txBody>
          <a:bodyPr/>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Date">
            <a:extLst>
              <a:ext uri="{FF2B5EF4-FFF2-40B4-BE49-F238E27FC236}">
                <a16:creationId xmlns:a16="http://schemas.microsoft.com/office/drawing/2014/main" id="{403C0EB4-1B53-4B8F-9740-38C1F1FBC93B}"/>
              </a:ext>
            </a:extLst>
          </p:cNvPr>
          <p:cNvSpPr>
            <a:spLocks noGrp="1"/>
          </p:cNvSpPr>
          <p:nvPr>
            <p:ph type="dt" sz="half" idx="10"/>
          </p:nvPr>
        </p:nvSpPr>
        <p:spPr/>
        <p:txBody>
          <a:bodyPr/>
          <a:lstStyle/>
          <a:p>
            <a:r>
              <a:rPr lang="en-US"/>
              <a:t>September 2026</a:t>
            </a:r>
          </a:p>
        </p:txBody>
      </p:sp>
      <p:sp>
        <p:nvSpPr>
          <p:cNvPr id="7" name="Footer">
            <a:extLst>
              <a:ext uri="{FF2B5EF4-FFF2-40B4-BE49-F238E27FC236}">
                <a16:creationId xmlns:a16="http://schemas.microsoft.com/office/drawing/2014/main" id="{55925FA6-8423-4CD0-8733-9EA0DDBA1A39}"/>
              </a:ext>
            </a:extLst>
          </p:cNvPr>
          <p:cNvSpPr>
            <a:spLocks noGrp="1"/>
          </p:cNvSpPr>
          <p:nvPr>
            <p:ph type="ftr" sz="quarter" idx="11"/>
          </p:nvPr>
        </p:nvSpPr>
        <p:spPr/>
        <p:txBody>
          <a:bodyPr/>
          <a:lstStyle/>
          <a:p>
            <a:r>
              <a:rPr lang="en-US"/>
              <a:t>Unrestricted © Siemens Energy, 2026 | SE EU UK</a:t>
            </a:r>
          </a:p>
        </p:txBody>
      </p:sp>
      <p:sp>
        <p:nvSpPr>
          <p:cNvPr id="8" name="Slide Number">
            <a:extLst>
              <a:ext uri="{FF2B5EF4-FFF2-40B4-BE49-F238E27FC236}">
                <a16:creationId xmlns:a16="http://schemas.microsoft.com/office/drawing/2014/main" id="{2D88C0A6-7202-4D95-BB1D-396CBCC401B3}"/>
              </a:ext>
            </a:extLst>
          </p:cNvPr>
          <p:cNvSpPr>
            <a:spLocks noGrp="1"/>
          </p:cNvSpPr>
          <p:nvPr>
            <p:ph type="sldNum" sz="quarter" idx="12"/>
          </p:nvPr>
        </p:nvSpPr>
        <p:spPr/>
        <p:txBody>
          <a:bodyPr/>
          <a:lstStyle/>
          <a:p>
            <a:fld id="{E5B0116A-0D09-4E99-8C69-B4C15A5D8A2B}" type="slidenum">
              <a:rPr lang="en-US" smtClean="0"/>
              <a:pPr/>
              <a:t>‹#›</a:t>
            </a:fld>
            <a:endParaRPr lang="en-US"/>
          </a:p>
        </p:txBody>
      </p:sp>
      <p:sp>
        <p:nvSpPr>
          <p:cNvPr id="4" name="License statement">
            <a:extLst>
              <a:ext uri="{FF2B5EF4-FFF2-40B4-BE49-F238E27FC236}">
                <a16:creationId xmlns:a16="http://schemas.microsoft.com/office/drawing/2014/main" id="{8A8BFD76-D6D8-4CF7-9953-B1C9C522963C}"/>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5" name="Logo">
            <a:extLst>
              <a:ext uri="{FF2B5EF4-FFF2-40B4-BE49-F238E27FC236}">
                <a16:creationId xmlns:a16="http://schemas.microsoft.com/office/drawing/2014/main" id="{4DD39686-C426-4B02-B953-AC0AC4016A35}"/>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3496897381"/>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Two columns">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053AF9F3-C036-494E-93A9-EEB85375F3DC}"/>
              </a:ext>
            </a:extLst>
          </p:cNvPr>
          <p:cNvSpPr>
            <a:spLocks noGrp="1"/>
          </p:cNvSpPr>
          <p:nvPr>
            <p:ph type="title"/>
          </p:nvPr>
        </p:nvSpPr>
        <p:spPr/>
        <p:txBody>
          <a:bodyPr/>
          <a:lstStyle/>
          <a:p>
            <a:r>
              <a:rPr lang="en-US"/>
              <a:t>Click to edit Master title style</a:t>
            </a:r>
          </a:p>
        </p:txBody>
      </p:sp>
      <p:sp>
        <p:nvSpPr>
          <p:cNvPr id="3" name="Copy 1">
            <a:extLst>
              <a:ext uri="{FF2B5EF4-FFF2-40B4-BE49-F238E27FC236}">
                <a16:creationId xmlns:a16="http://schemas.microsoft.com/office/drawing/2014/main" id="{B1D90D2F-1E41-4D9A-A464-3F2D94D5000C}"/>
              </a:ext>
            </a:extLst>
          </p:cNvPr>
          <p:cNvSpPr>
            <a:spLocks noGrp="1"/>
          </p:cNvSpPr>
          <p:nvPr>
            <p:ph idx="1" hasCustomPrompt="1"/>
          </p:nvPr>
        </p:nvSpPr>
        <p:spPr>
          <a:xfrm>
            <a:off x="627064" y="1414800"/>
            <a:ext cx="5472112" cy="4752975"/>
          </a:xfrm>
        </p:spPr>
        <p:txBody>
          <a:bodyPr/>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Copy 2">
            <a:extLst>
              <a:ext uri="{FF2B5EF4-FFF2-40B4-BE49-F238E27FC236}">
                <a16:creationId xmlns:a16="http://schemas.microsoft.com/office/drawing/2014/main" id="{CF25AA35-A10D-4021-80D5-F4E01F03217D}"/>
              </a:ext>
            </a:extLst>
          </p:cNvPr>
          <p:cNvSpPr>
            <a:spLocks noGrp="1"/>
          </p:cNvSpPr>
          <p:nvPr>
            <p:ph sz="quarter" idx="11" hasCustomPrompt="1"/>
          </p:nvPr>
        </p:nvSpPr>
        <p:spPr>
          <a:xfrm>
            <a:off x="6242048" y="1414800"/>
            <a:ext cx="5472000" cy="4752975"/>
          </a:xfrm>
        </p:spPr>
        <p:txBody>
          <a:bodyPr/>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Date">
            <a:extLst>
              <a:ext uri="{FF2B5EF4-FFF2-40B4-BE49-F238E27FC236}">
                <a16:creationId xmlns:a16="http://schemas.microsoft.com/office/drawing/2014/main" id="{AC6E2027-C772-42AD-984D-7A3556335C6F}"/>
              </a:ext>
            </a:extLst>
          </p:cNvPr>
          <p:cNvSpPr>
            <a:spLocks noGrp="1"/>
          </p:cNvSpPr>
          <p:nvPr>
            <p:ph type="dt" sz="half" idx="12"/>
          </p:nvPr>
        </p:nvSpPr>
        <p:spPr/>
        <p:txBody>
          <a:bodyPr/>
          <a:lstStyle/>
          <a:p>
            <a:r>
              <a:rPr lang="en-US"/>
              <a:t>September 2026</a:t>
            </a:r>
          </a:p>
        </p:txBody>
      </p:sp>
      <p:sp>
        <p:nvSpPr>
          <p:cNvPr id="5" name="Footer">
            <a:extLst>
              <a:ext uri="{FF2B5EF4-FFF2-40B4-BE49-F238E27FC236}">
                <a16:creationId xmlns:a16="http://schemas.microsoft.com/office/drawing/2014/main" id="{F381C935-780D-4012-B178-FB5E72716459}"/>
              </a:ext>
            </a:extLst>
          </p:cNvPr>
          <p:cNvSpPr>
            <a:spLocks noGrp="1"/>
          </p:cNvSpPr>
          <p:nvPr>
            <p:ph type="ftr" sz="quarter" idx="13"/>
          </p:nvPr>
        </p:nvSpPr>
        <p:spPr/>
        <p:txBody>
          <a:bodyPr/>
          <a:lstStyle/>
          <a:p>
            <a:r>
              <a:rPr lang="en-US"/>
              <a:t>Unrestricted © Siemens Energy, 2026 | SE EU UK</a:t>
            </a:r>
          </a:p>
        </p:txBody>
      </p:sp>
      <p:sp>
        <p:nvSpPr>
          <p:cNvPr id="6" name="Slide Number">
            <a:extLst>
              <a:ext uri="{FF2B5EF4-FFF2-40B4-BE49-F238E27FC236}">
                <a16:creationId xmlns:a16="http://schemas.microsoft.com/office/drawing/2014/main" id="{E6CD01A0-91A7-4373-AA3C-DD67B39EAA17}"/>
              </a:ext>
            </a:extLst>
          </p:cNvPr>
          <p:cNvSpPr>
            <a:spLocks noGrp="1"/>
          </p:cNvSpPr>
          <p:nvPr>
            <p:ph type="sldNum" sz="quarter" idx="14"/>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2069659480"/>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Two columns, two images">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06F8B4D2-6F05-469C-8BE4-52BAC6D34B39}"/>
              </a:ext>
            </a:extLst>
          </p:cNvPr>
          <p:cNvSpPr>
            <a:spLocks noGrp="1"/>
          </p:cNvSpPr>
          <p:nvPr>
            <p:ph type="title"/>
          </p:nvPr>
        </p:nvSpPr>
        <p:spPr/>
        <p:txBody>
          <a:bodyPr/>
          <a:lstStyle/>
          <a:p>
            <a:r>
              <a:rPr lang="en-US"/>
              <a:t>Click to edit Master title style</a:t>
            </a:r>
          </a:p>
        </p:txBody>
      </p:sp>
      <p:sp>
        <p:nvSpPr>
          <p:cNvPr id="3" name="Copy">
            <a:extLst>
              <a:ext uri="{FF2B5EF4-FFF2-40B4-BE49-F238E27FC236}">
                <a16:creationId xmlns:a16="http://schemas.microsoft.com/office/drawing/2014/main" id="{B1D90D2F-1E41-4D9A-A464-3F2D94D5000C}"/>
              </a:ext>
            </a:extLst>
          </p:cNvPr>
          <p:cNvSpPr>
            <a:spLocks noGrp="1"/>
          </p:cNvSpPr>
          <p:nvPr>
            <p:ph idx="1" hasCustomPrompt="1"/>
          </p:nvPr>
        </p:nvSpPr>
        <p:spPr>
          <a:xfrm>
            <a:off x="627064" y="1414800"/>
            <a:ext cx="5472000" cy="4752975"/>
          </a:xfrm>
        </p:spPr>
        <p:txBody>
          <a:bodyPr/>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Image 1">
            <a:extLst>
              <a:ext uri="{FF2B5EF4-FFF2-40B4-BE49-F238E27FC236}">
                <a16:creationId xmlns:a16="http://schemas.microsoft.com/office/drawing/2014/main" id="{1F47DA09-C1B9-4F79-811C-47680DD13F06}"/>
              </a:ext>
            </a:extLst>
          </p:cNvPr>
          <p:cNvSpPr>
            <a:spLocks noGrp="1"/>
          </p:cNvSpPr>
          <p:nvPr>
            <p:ph type="pic" sz="quarter" idx="10" hasCustomPrompt="1"/>
          </p:nvPr>
        </p:nvSpPr>
        <p:spPr>
          <a:xfrm>
            <a:off x="6242049" y="1414800"/>
            <a:ext cx="5472000" cy="2305049"/>
          </a:xfrm>
        </p:spPr>
        <p:txBody>
          <a:bodyPr lIns="144000" tIns="144000" rIns="144000" bIns="144000"/>
          <a:lstStyle>
            <a:lvl1pPr>
              <a:defRPr/>
            </a:lvl1pPr>
          </a:lstStyle>
          <a:p>
            <a:r>
              <a:rPr lang="en-US"/>
              <a:t>Click icon to add picture</a:t>
            </a:r>
          </a:p>
        </p:txBody>
      </p:sp>
      <p:sp>
        <p:nvSpPr>
          <p:cNvPr id="8" name="Image 2">
            <a:extLst>
              <a:ext uri="{FF2B5EF4-FFF2-40B4-BE49-F238E27FC236}">
                <a16:creationId xmlns:a16="http://schemas.microsoft.com/office/drawing/2014/main" id="{B62DCAC0-0A0A-4FD1-9E6A-DFB48F5EAA12}"/>
              </a:ext>
            </a:extLst>
          </p:cNvPr>
          <p:cNvSpPr>
            <a:spLocks noGrp="1"/>
          </p:cNvSpPr>
          <p:nvPr>
            <p:ph type="pic" sz="quarter" idx="11" hasCustomPrompt="1"/>
          </p:nvPr>
        </p:nvSpPr>
        <p:spPr>
          <a:xfrm>
            <a:off x="6242049" y="3862725"/>
            <a:ext cx="5472000" cy="2305050"/>
          </a:xfrm>
        </p:spPr>
        <p:txBody>
          <a:bodyPr lIns="144000" tIns="144000" rIns="144000" bIns="144000" anchor="b" anchorCtr="0"/>
          <a:lstStyle>
            <a:lvl1pPr>
              <a:defRPr/>
            </a:lvl1pPr>
          </a:lstStyle>
          <a:p>
            <a:r>
              <a:rPr lang="en-US"/>
              <a:t>Click icon to add picture</a:t>
            </a:r>
          </a:p>
        </p:txBody>
      </p:sp>
      <p:sp>
        <p:nvSpPr>
          <p:cNvPr id="4" name="Date">
            <a:extLst>
              <a:ext uri="{FF2B5EF4-FFF2-40B4-BE49-F238E27FC236}">
                <a16:creationId xmlns:a16="http://schemas.microsoft.com/office/drawing/2014/main" id="{1FCABBC9-3B39-4120-9E36-C1B10AF3BA65}"/>
              </a:ext>
            </a:extLst>
          </p:cNvPr>
          <p:cNvSpPr>
            <a:spLocks noGrp="1"/>
          </p:cNvSpPr>
          <p:nvPr>
            <p:ph type="dt" sz="half" idx="12"/>
          </p:nvPr>
        </p:nvSpPr>
        <p:spPr/>
        <p:txBody>
          <a:bodyPr/>
          <a:lstStyle/>
          <a:p>
            <a:r>
              <a:rPr lang="en-US"/>
              <a:t>September 2026</a:t>
            </a:r>
          </a:p>
        </p:txBody>
      </p:sp>
      <p:sp>
        <p:nvSpPr>
          <p:cNvPr id="5" name="Footer">
            <a:extLst>
              <a:ext uri="{FF2B5EF4-FFF2-40B4-BE49-F238E27FC236}">
                <a16:creationId xmlns:a16="http://schemas.microsoft.com/office/drawing/2014/main" id="{7C140787-C6C2-478B-AC12-0F161894B6FE}"/>
              </a:ext>
            </a:extLst>
          </p:cNvPr>
          <p:cNvSpPr>
            <a:spLocks noGrp="1"/>
          </p:cNvSpPr>
          <p:nvPr>
            <p:ph type="ftr" sz="quarter" idx="13"/>
          </p:nvPr>
        </p:nvSpPr>
        <p:spPr/>
        <p:txBody>
          <a:bodyPr/>
          <a:lstStyle/>
          <a:p>
            <a:r>
              <a:rPr lang="en-US"/>
              <a:t>Unrestricted © Siemens Energy, 2026 | SE EU UK</a:t>
            </a:r>
          </a:p>
        </p:txBody>
      </p:sp>
      <p:sp>
        <p:nvSpPr>
          <p:cNvPr id="7" name="Slide Number">
            <a:extLst>
              <a:ext uri="{FF2B5EF4-FFF2-40B4-BE49-F238E27FC236}">
                <a16:creationId xmlns:a16="http://schemas.microsoft.com/office/drawing/2014/main" id="{B1562448-5834-43F6-984A-69EC84B3453C}"/>
              </a:ext>
            </a:extLst>
          </p:cNvPr>
          <p:cNvSpPr>
            <a:spLocks noGrp="1"/>
          </p:cNvSpPr>
          <p:nvPr>
            <p:ph type="sldNum" sz="quarter" idx="14"/>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3413373201"/>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Two columns, two images 2">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68888810-CDD3-4B31-A4AB-CEA6DE3D1718}"/>
              </a:ext>
            </a:extLst>
          </p:cNvPr>
          <p:cNvSpPr>
            <a:spLocks noGrp="1"/>
          </p:cNvSpPr>
          <p:nvPr>
            <p:ph type="title"/>
          </p:nvPr>
        </p:nvSpPr>
        <p:spPr/>
        <p:txBody>
          <a:bodyPr/>
          <a:lstStyle/>
          <a:p>
            <a:r>
              <a:rPr lang="en-US"/>
              <a:t>Click to edit Master title style</a:t>
            </a:r>
          </a:p>
        </p:txBody>
      </p:sp>
      <p:sp>
        <p:nvSpPr>
          <p:cNvPr id="3" name="Copy">
            <a:extLst>
              <a:ext uri="{FF2B5EF4-FFF2-40B4-BE49-F238E27FC236}">
                <a16:creationId xmlns:a16="http://schemas.microsoft.com/office/drawing/2014/main" id="{B1D90D2F-1E41-4D9A-A464-3F2D94D5000C}"/>
              </a:ext>
            </a:extLst>
          </p:cNvPr>
          <p:cNvSpPr>
            <a:spLocks noGrp="1"/>
          </p:cNvSpPr>
          <p:nvPr>
            <p:ph idx="1" hasCustomPrompt="1"/>
          </p:nvPr>
        </p:nvSpPr>
        <p:spPr bwMode="blackWhite">
          <a:xfrm>
            <a:off x="0" y="1414800"/>
            <a:ext cx="6099176" cy="4752975"/>
          </a:xfrm>
          <a:gradFill>
            <a:gsLst>
              <a:gs pos="0">
                <a:schemeClr val="accent2"/>
              </a:gs>
              <a:gs pos="70000">
                <a:schemeClr val="tx2"/>
              </a:gs>
            </a:gsLst>
            <a:lin ang="13500000" scaled="1"/>
          </a:gradFill>
        </p:spPr>
        <p:txBody>
          <a:bodyPr lIns="626400" tIns="252000" rIns="144000" bIns="252000"/>
          <a:lstStyle>
            <a:lvl1pP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Image 1">
            <a:extLst>
              <a:ext uri="{FF2B5EF4-FFF2-40B4-BE49-F238E27FC236}">
                <a16:creationId xmlns:a16="http://schemas.microsoft.com/office/drawing/2014/main" id="{1F47DA09-C1B9-4F79-811C-47680DD13F06}"/>
              </a:ext>
            </a:extLst>
          </p:cNvPr>
          <p:cNvSpPr>
            <a:spLocks noGrp="1"/>
          </p:cNvSpPr>
          <p:nvPr>
            <p:ph type="pic" sz="quarter" idx="10" hasCustomPrompt="1"/>
          </p:nvPr>
        </p:nvSpPr>
        <p:spPr>
          <a:xfrm>
            <a:off x="6242050" y="1414800"/>
            <a:ext cx="5949950" cy="2305049"/>
          </a:xfrm>
        </p:spPr>
        <p:txBody>
          <a:bodyPr lIns="144000" tIns="144000" rIns="144000" bIns="144000"/>
          <a:lstStyle>
            <a:lvl1pPr>
              <a:defRPr/>
            </a:lvl1pPr>
          </a:lstStyle>
          <a:p>
            <a:r>
              <a:rPr lang="en-US"/>
              <a:t>Click icon to add picture</a:t>
            </a:r>
          </a:p>
        </p:txBody>
      </p:sp>
      <p:sp>
        <p:nvSpPr>
          <p:cNvPr id="8" name="Image 2">
            <a:extLst>
              <a:ext uri="{FF2B5EF4-FFF2-40B4-BE49-F238E27FC236}">
                <a16:creationId xmlns:a16="http://schemas.microsoft.com/office/drawing/2014/main" id="{B62DCAC0-0A0A-4FD1-9E6A-DFB48F5EAA12}"/>
              </a:ext>
            </a:extLst>
          </p:cNvPr>
          <p:cNvSpPr>
            <a:spLocks noGrp="1"/>
          </p:cNvSpPr>
          <p:nvPr>
            <p:ph type="pic" sz="quarter" idx="11" hasCustomPrompt="1"/>
          </p:nvPr>
        </p:nvSpPr>
        <p:spPr>
          <a:xfrm>
            <a:off x="6242050" y="3862725"/>
            <a:ext cx="5949950" cy="2305050"/>
          </a:xfrm>
        </p:spPr>
        <p:txBody>
          <a:bodyPr lIns="144000" tIns="144000" rIns="144000" bIns="144000" anchor="b" anchorCtr="0"/>
          <a:lstStyle>
            <a:lvl1pPr>
              <a:defRPr/>
            </a:lvl1pPr>
          </a:lstStyle>
          <a:p>
            <a:r>
              <a:rPr lang="en-US"/>
              <a:t>Click icon to add picture</a:t>
            </a:r>
          </a:p>
        </p:txBody>
      </p:sp>
      <p:sp>
        <p:nvSpPr>
          <p:cNvPr id="4" name="Date">
            <a:extLst>
              <a:ext uri="{FF2B5EF4-FFF2-40B4-BE49-F238E27FC236}">
                <a16:creationId xmlns:a16="http://schemas.microsoft.com/office/drawing/2014/main" id="{88A136D3-BF07-484B-9E26-71DF4D911611}"/>
              </a:ext>
            </a:extLst>
          </p:cNvPr>
          <p:cNvSpPr>
            <a:spLocks noGrp="1"/>
          </p:cNvSpPr>
          <p:nvPr>
            <p:ph type="dt" sz="half" idx="12"/>
          </p:nvPr>
        </p:nvSpPr>
        <p:spPr/>
        <p:txBody>
          <a:bodyPr/>
          <a:lstStyle/>
          <a:p>
            <a:r>
              <a:rPr lang="en-US"/>
              <a:t>September 2026</a:t>
            </a:r>
          </a:p>
        </p:txBody>
      </p:sp>
      <p:sp>
        <p:nvSpPr>
          <p:cNvPr id="5" name="Footer">
            <a:extLst>
              <a:ext uri="{FF2B5EF4-FFF2-40B4-BE49-F238E27FC236}">
                <a16:creationId xmlns:a16="http://schemas.microsoft.com/office/drawing/2014/main" id="{1B88261F-E8E4-490F-85AD-522429F7B2F1}"/>
              </a:ext>
            </a:extLst>
          </p:cNvPr>
          <p:cNvSpPr>
            <a:spLocks noGrp="1"/>
          </p:cNvSpPr>
          <p:nvPr>
            <p:ph type="ftr" sz="quarter" idx="13"/>
          </p:nvPr>
        </p:nvSpPr>
        <p:spPr/>
        <p:txBody>
          <a:bodyPr/>
          <a:lstStyle/>
          <a:p>
            <a:r>
              <a:rPr lang="en-US"/>
              <a:t>Unrestricted © Siemens Energy, 2026 | SE EU UK</a:t>
            </a:r>
          </a:p>
        </p:txBody>
      </p:sp>
      <p:sp>
        <p:nvSpPr>
          <p:cNvPr id="7" name="Slide Number">
            <a:extLst>
              <a:ext uri="{FF2B5EF4-FFF2-40B4-BE49-F238E27FC236}">
                <a16:creationId xmlns:a16="http://schemas.microsoft.com/office/drawing/2014/main" id="{64B2C9E1-F700-445E-9204-8767956E2DB5}"/>
              </a:ext>
            </a:extLst>
          </p:cNvPr>
          <p:cNvSpPr>
            <a:spLocks noGrp="1"/>
          </p:cNvSpPr>
          <p:nvPr>
            <p:ph type="sldNum" sz="quarter" idx="14"/>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2327067862"/>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Two rows">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C7ECFA6D-1332-4048-BA8C-6F8F3DE9B02E}"/>
              </a:ext>
            </a:extLst>
          </p:cNvPr>
          <p:cNvSpPr>
            <a:spLocks noGrp="1"/>
          </p:cNvSpPr>
          <p:nvPr>
            <p:ph type="title"/>
          </p:nvPr>
        </p:nvSpPr>
        <p:spPr/>
        <p:txBody>
          <a:bodyPr/>
          <a:lstStyle/>
          <a:p>
            <a:r>
              <a:rPr lang="en-US"/>
              <a:t>Click to edit Master title style</a:t>
            </a:r>
          </a:p>
        </p:txBody>
      </p:sp>
      <p:sp>
        <p:nvSpPr>
          <p:cNvPr id="3" name="Copy 1">
            <a:extLst>
              <a:ext uri="{FF2B5EF4-FFF2-40B4-BE49-F238E27FC236}">
                <a16:creationId xmlns:a16="http://schemas.microsoft.com/office/drawing/2014/main" id="{B1D90D2F-1E41-4D9A-A464-3F2D94D5000C}"/>
              </a:ext>
            </a:extLst>
          </p:cNvPr>
          <p:cNvSpPr>
            <a:spLocks noGrp="1"/>
          </p:cNvSpPr>
          <p:nvPr>
            <p:ph idx="1" hasCustomPrompt="1"/>
          </p:nvPr>
        </p:nvSpPr>
        <p:spPr>
          <a:xfrm>
            <a:off x="-1" y="1414800"/>
            <a:ext cx="8834437" cy="2305050"/>
          </a:xfrm>
        </p:spPr>
        <p:txBody>
          <a:bodyPr lIns="62640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Copy 2">
            <a:extLst>
              <a:ext uri="{FF2B5EF4-FFF2-40B4-BE49-F238E27FC236}">
                <a16:creationId xmlns:a16="http://schemas.microsoft.com/office/drawing/2014/main" id="{CF25AA35-A10D-4021-80D5-F4E01F03217D}"/>
              </a:ext>
            </a:extLst>
          </p:cNvPr>
          <p:cNvSpPr>
            <a:spLocks noGrp="1"/>
          </p:cNvSpPr>
          <p:nvPr>
            <p:ph sz="quarter" idx="11" hasCustomPrompt="1"/>
          </p:nvPr>
        </p:nvSpPr>
        <p:spPr>
          <a:xfrm>
            <a:off x="1" y="3862800"/>
            <a:ext cx="8834437" cy="2305049"/>
          </a:xfrm>
        </p:spPr>
        <p:txBody>
          <a:bodyPr lIns="62640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Date">
            <a:extLst>
              <a:ext uri="{FF2B5EF4-FFF2-40B4-BE49-F238E27FC236}">
                <a16:creationId xmlns:a16="http://schemas.microsoft.com/office/drawing/2014/main" id="{BF731564-D121-411C-A639-649F24AADDCE}"/>
              </a:ext>
            </a:extLst>
          </p:cNvPr>
          <p:cNvSpPr>
            <a:spLocks noGrp="1"/>
          </p:cNvSpPr>
          <p:nvPr>
            <p:ph type="dt" sz="half" idx="12"/>
          </p:nvPr>
        </p:nvSpPr>
        <p:spPr/>
        <p:txBody>
          <a:bodyPr/>
          <a:lstStyle/>
          <a:p>
            <a:r>
              <a:rPr lang="en-US"/>
              <a:t>September 2026</a:t>
            </a:r>
          </a:p>
        </p:txBody>
      </p:sp>
      <p:sp>
        <p:nvSpPr>
          <p:cNvPr id="5" name="Footer">
            <a:extLst>
              <a:ext uri="{FF2B5EF4-FFF2-40B4-BE49-F238E27FC236}">
                <a16:creationId xmlns:a16="http://schemas.microsoft.com/office/drawing/2014/main" id="{269DC8D8-3EA7-4817-9C53-46CFD3E3EA4D}"/>
              </a:ext>
            </a:extLst>
          </p:cNvPr>
          <p:cNvSpPr>
            <a:spLocks noGrp="1"/>
          </p:cNvSpPr>
          <p:nvPr>
            <p:ph type="ftr" sz="quarter" idx="13"/>
          </p:nvPr>
        </p:nvSpPr>
        <p:spPr/>
        <p:txBody>
          <a:bodyPr/>
          <a:lstStyle/>
          <a:p>
            <a:r>
              <a:rPr lang="en-US"/>
              <a:t>Unrestricted © Siemens Energy, 2026 | SE EU UK</a:t>
            </a:r>
          </a:p>
        </p:txBody>
      </p:sp>
      <p:sp>
        <p:nvSpPr>
          <p:cNvPr id="6" name="Slide Number">
            <a:extLst>
              <a:ext uri="{FF2B5EF4-FFF2-40B4-BE49-F238E27FC236}">
                <a16:creationId xmlns:a16="http://schemas.microsoft.com/office/drawing/2014/main" id="{34BF74D4-9EBB-405C-AC28-94CEFF21A94B}"/>
              </a:ext>
            </a:extLst>
          </p:cNvPr>
          <p:cNvSpPr>
            <a:spLocks noGrp="1"/>
          </p:cNvSpPr>
          <p:nvPr>
            <p:ph type="sldNum" sz="quarter" idx="14"/>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772638974"/>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Three columns">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0A4DED40-DA39-4014-8DEE-94AA5379A75C}"/>
              </a:ext>
            </a:extLst>
          </p:cNvPr>
          <p:cNvSpPr>
            <a:spLocks noGrp="1"/>
          </p:cNvSpPr>
          <p:nvPr>
            <p:ph type="title"/>
          </p:nvPr>
        </p:nvSpPr>
        <p:spPr/>
        <p:txBody>
          <a:bodyPr/>
          <a:lstStyle/>
          <a:p>
            <a:r>
              <a:rPr lang="en-US"/>
              <a:t>Click to edit Master title style</a:t>
            </a:r>
          </a:p>
        </p:txBody>
      </p:sp>
      <p:sp>
        <p:nvSpPr>
          <p:cNvPr id="3" name="Copy 1">
            <a:extLst>
              <a:ext uri="{FF2B5EF4-FFF2-40B4-BE49-F238E27FC236}">
                <a16:creationId xmlns:a16="http://schemas.microsoft.com/office/drawing/2014/main" id="{B1D90D2F-1E41-4D9A-A464-3F2D94D5000C}"/>
              </a:ext>
            </a:extLst>
          </p:cNvPr>
          <p:cNvSpPr>
            <a:spLocks noGrp="1"/>
          </p:cNvSpPr>
          <p:nvPr>
            <p:ph idx="1" hasCustomPrompt="1"/>
          </p:nvPr>
        </p:nvSpPr>
        <p:spPr>
          <a:xfrm>
            <a:off x="627064" y="1414800"/>
            <a:ext cx="3600000" cy="4752974"/>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Copy 2">
            <a:extLst>
              <a:ext uri="{FF2B5EF4-FFF2-40B4-BE49-F238E27FC236}">
                <a16:creationId xmlns:a16="http://schemas.microsoft.com/office/drawing/2014/main" id="{CF25AA35-A10D-4021-80D5-F4E01F03217D}"/>
              </a:ext>
            </a:extLst>
          </p:cNvPr>
          <p:cNvSpPr>
            <a:spLocks noGrp="1"/>
          </p:cNvSpPr>
          <p:nvPr>
            <p:ph sz="quarter" idx="11" hasCustomPrompt="1"/>
          </p:nvPr>
        </p:nvSpPr>
        <p:spPr>
          <a:xfrm>
            <a:off x="4370614" y="1414800"/>
            <a:ext cx="3600000" cy="4752974"/>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Copy 3">
            <a:extLst>
              <a:ext uri="{FF2B5EF4-FFF2-40B4-BE49-F238E27FC236}">
                <a16:creationId xmlns:a16="http://schemas.microsoft.com/office/drawing/2014/main" id="{7AD2072B-7BD2-4A0D-8491-4973B658502C}"/>
              </a:ext>
            </a:extLst>
          </p:cNvPr>
          <p:cNvSpPr>
            <a:spLocks noGrp="1"/>
          </p:cNvSpPr>
          <p:nvPr>
            <p:ph sz="quarter" idx="12" hasCustomPrompt="1"/>
          </p:nvPr>
        </p:nvSpPr>
        <p:spPr>
          <a:xfrm>
            <a:off x="8114163" y="1414800"/>
            <a:ext cx="3600000" cy="4752974"/>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Date">
            <a:extLst>
              <a:ext uri="{FF2B5EF4-FFF2-40B4-BE49-F238E27FC236}">
                <a16:creationId xmlns:a16="http://schemas.microsoft.com/office/drawing/2014/main" id="{66F2CD3C-79DD-415D-B58C-FB34DEE2AC55}"/>
              </a:ext>
            </a:extLst>
          </p:cNvPr>
          <p:cNvSpPr>
            <a:spLocks noGrp="1"/>
          </p:cNvSpPr>
          <p:nvPr>
            <p:ph type="dt" sz="half" idx="13"/>
          </p:nvPr>
        </p:nvSpPr>
        <p:spPr/>
        <p:txBody>
          <a:bodyPr/>
          <a:lstStyle/>
          <a:p>
            <a:r>
              <a:rPr lang="en-US"/>
              <a:t>September 2026</a:t>
            </a:r>
          </a:p>
        </p:txBody>
      </p:sp>
      <p:sp>
        <p:nvSpPr>
          <p:cNvPr id="6" name="Footer">
            <a:extLst>
              <a:ext uri="{FF2B5EF4-FFF2-40B4-BE49-F238E27FC236}">
                <a16:creationId xmlns:a16="http://schemas.microsoft.com/office/drawing/2014/main" id="{E8ECC2DA-CA3B-4784-9489-58E57080D5B2}"/>
              </a:ext>
            </a:extLst>
          </p:cNvPr>
          <p:cNvSpPr>
            <a:spLocks noGrp="1"/>
          </p:cNvSpPr>
          <p:nvPr>
            <p:ph type="ftr" sz="quarter" idx="14"/>
          </p:nvPr>
        </p:nvSpPr>
        <p:spPr/>
        <p:txBody>
          <a:bodyPr/>
          <a:lstStyle/>
          <a:p>
            <a:r>
              <a:rPr lang="en-US"/>
              <a:t>Unrestricted © Siemens Energy, 2026 | SE EU UK</a:t>
            </a:r>
          </a:p>
        </p:txBody>
      </p:sp>
      <p:sp>
        <p:nvSpPr>
          <p:cNvPr id="8" name="Slide Number">
            <a:extLst>
              <a:ext uri="{FF2B5EF4-FFF2-40B4-BE49-F238E27FC236}">
                <a16:creationId xmlns:a16="http://schemas.microsoft.com/office/drawing/2014/main" id="{D515FD23-94DD-4C7D-A503-656BABF8E14C}"/>
              </a:ext>
            </a:extLst>
          </p:cNvPr>
          <p:cNvSpPr>
            <a:spLocks noGrp="1"/>
          </p:cNvSpPr>
          <p:nvPr>
            <p:ph type="sldNum" sz="quarter" idx="15"/>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2066324172"/>
      </p:ext>
    </p:extLst>
  </p:cSld>
  <p:clrMapOvr>
    <a:masterClrMapping/>
  </p:clrMapOvr>
  <p:extLst>
    <p:ext uri="{DCECCB84-F9BA-43D5-87BE-67443E8EF086}">
      <p15:sldGuideLst xmlns:p15="http://schemas.microsoft.com/office/powerpoint/2012/main">
        <p15:guide id="1" pos="5022">
          <p15:clr>
            <a:srgbClr val="009999"/>
          </p15:clr>
        </p15:guide>
        <p15:guide id="2" pos="5112">
          <p15:clr>
            <a:srgbClr val="009999"/>
          </p15:clr>
        </p15:guide>
        <p15:guide id="4" pos="2753">
          <p15:clr>
            <a:srgbClr val="009999"/>
          </p15:clr>
        </p15:guide>
      </p15:sldGuideLst>
    </p:ext>
  </p:extLst>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Three columns, three images">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7E041062-6E58-45A3-B6A1-92507B394BAA}"/>
              </a:ext>
            </a:extLst>
          </p:cNvPr>
          <p:cNvSpPr>
            <a:spLocks noGrp="1"/>
          </p:cNvSpPr>
          <p:nvPr>
            <p:ph type="title"/>
          </p:nvPr>
        </p:nvSpPr>
        <p:spPr/>
        <p:txBody>
          <a:bodyPr/>
          <a:lstStyle/>
          <a:p>
            <a:r>
              <a:rPr lang="en-US"/>
              <a:t>Click to edit Master title style</a:t>
            </a:r>
          </a:p>
        </p:txBody>
      </p:sp>
      <p:sp>
        <p:nvSpPr>
          <p:cNvPr id="3" name="Copy 1">
            <a:extLst>
              <a:ext uri="{FF2B5EF4-FFF2-40B4-BE49-F238E27FC236}">
                <a16:creationId xmlns:a16="http://schemas.microsoft.com/office/drawing/2014/main" id="{B1D90D2F-1E41-4D9A-A464-3F2D94D5000C}"/>
              </a:ext>
            </a:extLst>
          </p:cNvPr>
          <p:cNvSpPr>
            <a:spLocks noGrp="1"/>
          </p:cNvSpPr>
          <p:nvPr>
            <p:ph idx="1" hasCustomPrompt="1"/>
          </p:nvPr>
        </p:nvSpPr>
        <p:spPr>
          <a:xfrm>
            <a:off x="627064" y="1701798"/>
            <a:ext cx="3600000" cy="1584000"/>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Copy 2">
            <a:extLst>
              <a:ext uri="{FF2B5EF4-FFF2-40B4-BE49-F238E27FC236}">
                <a16:creationId xmlns:a16="http://schemas.microsoft.com/office/drawing/2014/main" id="{CF25AA35-A10D-4021-80D5-F4E01F03217D}"/>
              </a:ext>
            </a:extLst>
          </p:cNvPr>
          <p:cNvSpPr>
            <a:spLocks noGrp="1"/>
          </p:cNvSpPr>
          <p:nvPr>
            <p:ph sz="quarter" idx="11" hasCustomPrompt="1"/>
          </p:nvPr>
        </p:nvSpPr>
        <p:spPr>
          <a:xfrm>
            <a:off x="4370614" y="1701798"/>
            <a:ext cx="3600000" cy="1584000"/>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Copy 3">
            <a:extLst>
              <a:ext uri="{FF2B5EF4-FFF2-40B4-BE49-F238E27FC236}">
                <a16:creationId xmlns:a16="http://schemas.microsoft.com/office/drawing/2014/main" id="{7AD2072B-7BD2-4A0D-8491-4973B658502C}"/>
              </a:ext>
            </a:extLst>
          </p:cNvPr>
          <p:cNvSpPr>
            <a:spLocks noGrp="1"/>
          </p:cNvSpPr>
          <p:nvPr>
            <p:ph sz="quarter" idx="12" hasCustomPrompt="1"/>
          </p:nvPr>
        </p:nvSpPr>
        <p:spPr>
          <a:xfrm>
            <a:off x="8114163" y="1701798"/>
            <a:ext cx="3600000" cy="1584000"/>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0" name="Image 1">
            <a:extLst>
              <a:ext uri="{FF2B5EF4-FFF2-40B4-BE49-F238E27FC236}">
                <a16:creationId xmlns:a16="http://schemas.microsoft.com/office/drawing/2014/main" id="{D7FB36E4-9D48-40F9-8766-C9A9EB707245}"/>
              </a:ext>
            </a:extLst>
          </p:cNvPr>
          <p:cNvSpPr>
            <a:spLocks noGrp="1"/>
          </p:cNvSpPr>
          <p:nvPr>
            <p:ph type="pic" sz="quarter" idx="13" hasCustomPrompt="1"/>
          </p:nvPr>
        </p:nvSpPr>
        <p:spPr>
          <a:xfrm>
            <a:off x="627064" y="3285275"/>
            <a:ext cx="3600000" cy="2593238"/>
          </a:xfrm>
        </p:spPr>
        <p:txBody>
          <a:bodyPr lIns="144000" tIns="144000" rIns="144000" bIns="144000"/>
          <a:lstStyle>
            <a:lvl1pPr>
              <a:defRPr/>
            </a:lvl1pPr>
          </a:lstStyle>
          <a:p>
            <a:r>
              <a:rPr lang="en-US"/>
              <a:t>Click icon to add picture</a:t>
            </a:r>
          </a:p>
        </p:txBody>
      </p:sp>
      <p:sp>
        <p:nvSpPr>
          <p:cNvPr id="12" name="Image 2">
            <a:extLst>
              <a:ext uri="{FF2B5EF4-FFF2-40B4-BE49-F238E27FC236}">
                <a16:creationId xmlns:a16="http://schemas.microsoft.com/office/drawing/2014/main" id="{DB7AA95A-85B0-4FB5-A5A1-EA4243663C9F}"/>
              </a:ext>
            </a:extLst>
          </p:cNvPr>
          <p:cNvSpPr>
            <a:spLocks noGrp="1"/>
          </p:cNvSpPr>
          <p:nvPr>
            <p:ph type="pic" sz="quarter" idx="14" hasCustomPrompt="1"/>
          </p:nvPr>
        </p:nvSpPr>
        <p:spPr>
          <a:xfrm>
            <a:off x="4370614" y="3285275"/>
            <a:ext cx="3600000" cy="2593238"/>
          </a:xfrm>
        </p:spPr>
        <p:txBody>
          <a:bodyPr lIns="144000" tIns="144000" rIns="144000" bIns="144000"/>
          <a:lstStyle>
            <a:lvl1pPr>
              <a:defRPr/>
            </a:lvl1pPr>
          </a:lstStyle>
          <a:p>
            <a:r>
              <a:rPr lang="en-US"/>
              <a:t>Click icon to add picture</a:t>
            </a:r>
          </a:p>
        </p:txBody>
      </p:sp>
      <p:sp>
        <p:nvSpPr>
          <p:cNvPr id="13" name="Image 3">
            <a:extLst>
              <a:ext uri="{FF2B5EF4-FFF2-40B4-BE49-F238E27FC236}">
                <a16:creationId xmlns:a16="http://schemas.microsoft.com/office/drawing/2014/main" id="{5530F297-3088-4E70-982A-604343177BD6}"/>
              </a:ext>
            </a:extLst>
          </p:cNvPr>
          <p:cNvSpPr>
            <a:spLocks noGrp="1"/>
          </p:cNvSpPr>
          <p:nvPr>
            <p:ph type="pic" sz="quarter" idx="15" hasCustomPrompt="1"/>
          </p:nvPr>
        </p:nvSpPr>
        <p:spPr>
          <a:xfrm>
            <a:off x="8114163" y="3285275"/>
            <a:ext cx="3600000" cy="2593238"/>
          </a:xfrm>
        </p:spPr>
        <p:txBody>
          <a:bodyPr lIns="144000" tIns="144000" rIns="144000" bIns="144000"/>
          <a:lstStyle>
            <a:lvl1pPr>
              <a:defRPr/>
            </a:lvl1pPr>
          </a:lstStyle>
          <a:p>
            <a:r>
              <a:rPr lang="en-US"/>
              <a:t>Click icon to add picture</a:t>
            </a:r>
          </a:p>
        </p:txBody>
      </p:sp>
      <p:sp>
        <p:nvSpPr>
          <p:cNvPr id="4" name="Date">
            <a:extLst>
              <a:ext uri="{FF2B5EF4-FFF2-40B4-BE49-F238E27FC236}">
                <a16:creationId xmlns:a16="http://schemas.microsoft.com/office/drawing/2014/main" id="{64CD9D67-4188-4E61-A4E0-847685422FD8}"/>
              </a:ext>
            </a:extLst>
          </p:cNvPr>
          <p:cNvSpPr>
            <a:spLocks noGrp="1"/>
          </p:cNvSpPr>
          <p:nvPr>
            <p:ph type="dt" sz="half" idx="16"/>
          </p:nvPr>
        </p:nvSpPr>
        <p:spPr/>
        <p:txBody>
          <a:bodyPr/>
          <a:lstStyle/>
          <a:p>
            <a:r>
              <a:rPr lang="en-US"/>
              <a:t>September 2026</a:t>
            </a:r>
          </a:p>
        </p:txBody>
      </p:sp>
      <p:sp>
        <p:nvSpPr>
          <p:cNvPr id="6" name="Footer">
            <a:extLst>
              <a:ext uri="{FF2B5EF4-FFF2-40B4-BE49-F238E27FC236}">
                <a16:creationId xmlns:a16="http://schemas.microsoft.com/office/drawing/2014/main" id="{70560A58-2575-4155-919E-CACDD0C2DD07}"/>
              </a:ext>
            </a:extLst>
          </p:cNvPr>
          <p:cNvSpPr>
            <a:spLocks noGrp="1"/>
          </p:cNvSpPr>
          <p:nvPr>
            <p:ph type="ftr" sz="quarter" idx="17"/>
          </p:nvPr>
        </p:nvSpPr>
        <p:spPr/>
        <p:txBody>
          <a:bodyPr/>
          <a:lstStyle/>
          <a:p>
            <a:r>
              <a:rPr lang="en-US"/>
              <a:t>Unrestricted © Siemens Energy, 2026 | SE EU UK</a:t>
            </a:r>
          </a:p>
        </p:txBody>
      </p:sp>
      <p:sp>
        <p:nvSpPr>
          <p:cNvPr id="8" name="Slide Number">
            <a:extLst>
              <a:ext uri="{FF2B5EF4-FFF2-40B4-BE49-F238E27FC236}">
                <a16:creationId xmlns:a16="http://schemas.microsoft.com/office/drawing/2014/main" id="{AD063BF5-DC77-422B-BA57-03E4C264E2EB}"/>
              </a:ext>
            </a:extLst>
          </p:cNvPr>
          <p:cNvSpPr>
            <a:spLocks noGrp="1"/>
          </p:cNvSpPr>
          <p:nvPr>
            <p:ph type="sldNum" sz="quarter" idx="18"/>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1996630220"/>
      </p:ext>
    </p:extLst>
  </p:cSld>
  <p:clrMapOvr>
    <a:masterClrMapping/>
  </p:clrMapOvr>
  <p:extLst>
    <p:ext uri="{DCECCB84-F9BA-43D5-87BE-67443E8EF086}">
      <p15:sldGuideLst xmlns:p15="http://schemas.microsoft.com/office/powerpoint/2012/main">
        <p15:guide id="1" pos="5022">
          <p15:clr>
            <a:srgbClr val="009999"/>
          </p15:clr>
        </p15:guide>
        <p15:guide id="2" pos="5112">
          <p15:clr>
            <a:srgbClr val="009999"/>
          </p15:clr>
        </p15:guide>
        <p15:guide id="4" pos="2753">
          <p15:clr>
            <a:srgbClr val="009999"/>
          </p15:clr>
        </p15:guide>
      </p15:sldGuideLst>
    </p:ext>
  </p:extLst>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Four objects">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80AC4C64-3556-4D13-9B77-531CC35C597B}"/>
              </a:ext>
            </a:extLst>
          </p:cNvPr>
          <p:cNvSpPr>
            <a:spLocks noGrp="1"/>
          </p:cNvSpPr>
          <p:nvPr>
            <p:ph type="title"/>
          </p:nvPr>
        </p:nvSpPr>
        <p:spPr/>
        <p:txBody>
          <a:bodyPr/>
          <a:lstStyle/>
          <a:p>
            <a:r>
              <a:rPr lang="en-US"/>
              <a:t>Click to edit Master title style</a:t>
            </a:r>
          </a:p>
        </p:txBody>
      </p:sp>
      <p:sp>
        <p:nvSpPr>
          <p:cNvPr id="3" name="Copy 1">
            <a:extLst>
              <a:ext uri="{FF2B5EF4-FFF2-40B4-BE49-F238E27FC236}">
                <a16:creationId xmlns:a16="http://schemas.microsoft.com/office/drawing/2014/main" id="{B1D90D2F-1E41-4D9A-A464-3F2D94D5000C}"/>
              </a:ext>
            </a:extLst>
          </p:cNvPr>
          <p:cNvSpPr>
            <a:spLocks noGrp="1"/>
          </p:cNvSpPr>
          <p:nvPr>
            <p:ph idx="1" hasCustomPrompt="1"/>
          </p:nvPr>
        </p:nvSpPr>
        <p:spPr>
          <a:xfrm>
            <a:off x="627064" y="1414800"/>
            <a:ext cx="5472000" cy="2305049"/>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Copy 2">
            <a:extLst>
              <a:ext uri="{FF2B5EF4-FFF2-40B4-BE49-F238E27FC236}">
                <a16:creationId xmlns:a16="http://schemas.microsoft.com/office/drawing/2014/main" id="{CF25AA35-A10D-4021-80D5-F4E01F03217D}"/>
              </a:ext>
            </a:extLst>
          </p:cNvPr>
          <p:cNvSpPr>
            <a:spLocks noGrp="1"/>
          </p:cNvSpPr>
          <p:nvPr>
            <p:ph sz="quarter" idx="11" hasCustomPrompt="1"/>
          </p:nvPr>
        </p:nvSpPr>
        <p:spPr>
          <a:xfrm>
            <a:off x="6242050" y="1414800"/>
            <a:ext cx="5472000" cy="2305049"/>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Copy 3">
            <a:extLst>
              <a:ext uri="{FF2B5EF4-FFF2-40B4-BE49-F238E27FC236}">
                <a16:creationId xmlns:a16="http://schemas.microsoft.com/office/drawing/2014/main" id="{7AD2072B-7BD2-4A0D-8491-4973B658502C}"/>
              </a:ext>
            </a:extLst>
          </p:cNvPr>
          <p:cNvSpPr>
            <a:spLocks noGrp="1"/>
          </p:cNvSpPr>
          <p:nvPr>
            <p:ph sz="quarter" idx="12" hasCustomPrompt="1"/>
          </p:nvPr>
        </p:nvSpPr>
        <p:spPr>
          <a:xfrm>
            <a:off x="627063" y="3862388"/>
            <a:ext cx="5472112" cy="2305049"/>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Copy 4">
            <a:extLst>
              <a:ext uri="{FF2B5EF4-FFF2-40B4-BE49-F238E27FC236}">
                <a16:creationId xmlns:a16="http://schemas.microsoft.com/office/drawing/2014/main" id="{5ABA1728-CE60-4862-A32A-3E1550DB8104}"/>
              </a:ext>
            </a:extLst>
          </p:cNvPr>
          <p:cNvSpPr>
            <a:spLocks noGrp="1"/>
          </p:cNvSpPr>
          <p:nvPr>
            <p:ph sz="quarter" idx="13" hasCustomPrompt="1"/>
          </p:nvPr>
        </p:nvSpPr>
        <p:spPr>
          <a:xfrm>
            <a:off x="6242050" y="3862388"/>
            <a:ext cx="5472000" cy="2305049"/>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Date">
            <a:extLst>
              <a:ext uri="{FF2B5EF4-FFF2-40B4-BE49-F238E27FC236}">
                <a16:creationId xmlns:a16="http://schemas.microsoft.com/office/drawing/2014/main" id="{618EE6B1-343B-4853-A736-00905998E3B9}"/>
              </a:ext>
            </a:extLst>
          </p:cNvPr>
          <p:cNvSpPr>
            <a:spLocks noGrp="1"/>
          </p:cNvSpPr>
          <p:nvPr>
            <p:ph type="dt" sz="half" idx="14"/>
          </p:nvPr>
        </p:nvSpPr>
        <p:spPr/>
        <p:txBody>
          <a:bodyPr/>
          <a:lstStyle/>
          <a:p>
            <a:r>
              <a:rPr lang="en-US"/>
              <a:t>September 2026</a:t>
            </a:r>
          </a:p>
        </p:txBody>
      </p:sp>
      <p:sp>
        <p:nvSpPr>
          <p:cNvPr id="8" name="Footer">
            <a:extLst>
              <a:ext uri="{FF2B5EF4-FFF2-40B4-BE49-F238E27FC236}">
                <a16:creationId xmlns:a16="http://schemas.microsoft.com/office/drawing/2014/main" id="{17873E06-DA8B-42CB-A4F6-66D71E16188D}"/>
              </a:ext>
            </a:extLst>
          </p:cNvPr>
          <p:cNvSpPr>
            <a:spLocks noGrp="1"/>
          </p:cNvSpPr>
          <p:nvPr>
            <p:ph type="ftr" sz="quarter" idx="15"/>
          </p:nvPr>
        </p:nvSpPr>
        <p:spPr/>
        <p:txBody>
          <a:bodyPr/>
          <a:lstStyle/>
          <a:p>
            <a:r>
              <a:rPr lang="en-US"/>
              <a:t>Unrestricted © Siemens Energy, 2026 | SE EU UK</a:t>
            </a:r>
          </a:p>
        </p:txBody>
      </p:sp>
      <p:sp>
        <p:nvSpPr>
          <p:cNvPr id="9" name="Slide Number">
            <a:extLst>
              <a:ext uri="{FF2B5EF4-FFF2-40B4-BE49-F238E27FC236}">
                <a16:creationId xmlns:a16="http://schemas.microsoft.com/office/drawing/2014/main" id="{A0FA6A35-1A76-4CD5-A22D-971A5DBCEC32}"/>
              </a:ext>
            </a:extLst>
          </p:cNvPr>
          <p:cNvSpPr>
            <a:spLocks noGrp="1"/>
          </p:cNvSpPr>
          <p:nvPr>
            <p:ph type="sldNum" sz="quarter" idx="16"/>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2237786781"/>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showMasterSp="0" preserve="1" userDrawn="1">
  <p:cSld name="Full bleed color area 1">
    <p:bg>
      <p:bgRef idx="1001">
        <a:schemeClr val="bg1"/>
      </p:bgRef>
    </p:bg>
    <p:spTree>
      <p:nvGrpSpPr>
        <p:cNvPr id="1" name=""/>
        <p:cNvGrpSpPr/>
        <p:nvPr/>
      </p:nvGrpSpPr>
      <p:grpSpPr>
        <a:xfrm>
          <a:off x="0" y="0"/>
          <a:ext cx="0" cy="0"/>
          <a:chOff x="0" y="0"/>
          <a:chExt cx="0" cy="0"/>
        </a:xfrm>
      </p:grpSpPr>
      <p:pic>
        <p:nvPicPr>
          <p:cNvPr id="7" name="Background">
            <a:extLst>
              <a:ext uri="{FF2B5EF4-FFF2-40B4-BE49-F238E27FC236}">
                <a16:creationId xmlns:a16="http://schemas.microsoft.com/office/drawing/2014/main" id="{AC9B5110-BC98-411C-9BCB-2AFF35E6D933}"/>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bwMode="hidden">
          <a:xfrm>
            <a:off x="0" y="428"/>
            <a:ext cx="12191999" cy="6857143"/>
          </a:xfrm>
          <a:prstGeom prst="rect">
            <a:avLst/>
          </a:prstGeom>
        </p:spPr>
      </p:pic>
      <p:sp>
        <p:nvSpPr>
          <p:cNvPr id="3" name="Title">
            <a:extLst>
              <a:ext uri="{FF2B5EF4-FFF2-40B4-BE49-F238E27FC236}">
                <a16:creationId xmlns:a16="http://schemas.microsoft.com/office/drawing/2014/main" id="{E588B75F-B996-4586-B62B-613544F213D4}"/>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2" name="Date Placeholder 1">
            <a:extLst>
              <a:ext uri="{FF2B5EF4-FFF2-40B4-BE49-F238E27FC236}">
                <a16:creationId xmlns:a16="http://schemas.microsoft.com/office/drawing/2014/main" id="{74934815-BD84-497F-A42F-97846583B541}"/>
              </a:ext>
            </a:extLst>
          </p:cNvPr>
          <p:cNvSpPr>
            <a:spLocks noGrp="1"/>
          </p:cNvSpPr>
          <p:nvPr>
            <p:ph type="dt" sz="half" idx="10"/>
          </p:nvPr>
        </p:nvSpPr>
        <p:spPr/>
        <p:txBody>
          <a:bodyPr/>
          <a:lstStyle/>
          <a:p>
            <a:r>
              <a:rPr lang="en-US"/>
              <a:t>September 2026</a:t>
            </a:r>
          </a:p>
        </p:txBody>
      </p:sp>
      <p:sp>
        <p:nvSpPr>
          <p:cNvPr id="4" name="Footer Placeholder 3">
            <a:extLst>
              <a:ext uri="{FF2B5EF4-FFF2-40B4-BE49-F238E27FC236}">
                <a16:creationId xmlns:a16="http://schemas.microsoft.com/office/drawing/2014/main" id="{97175CD8-0EFD-4DAC-A1BC-6E0964F3492F}"/>
              </a:ext>
            </a:extLst>
          </p:cNvPr>
          <p:cNvSpPr>
            <a:spLocks noGrp="1"/>
          </p:cNvSpPr>
          <p:nvPr>
            <p:ph type="ftr" sz="quarter" idx="11"/>
          </p:nvPr>
        </p:nvSpPr>
        <p:spPr/>
        <p:txBody>
          <a:bodyPr/>
          <a:lstStyle/>
          <a:p>
            <a:r>
              <a:rPr lang="en-US"/>
              <a:t>Unrestricted © Siemens Energy, 2026 | SE EU UK</a:t>
            </a:r>
          </a:p>
        </p:txBody>
      </p:sp>
      <p:sp>
        <p:nvSpPr>
          <p:cNvPr id="5" name="Slide Number Placeholder 4">
            <a:extLst>
              <a:ext uri="{FF2B5EF4-FFF2-40B4-BE49-F238E27FC236}">
                <a16:creationId xmlns:a16="http://schemas.microsoft.com/office/drawing/2014/main" id="{A1BB6DF6-ACA1-4D6E-B0E4-16B0B4F50EB6}"/>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3635742578"/>
      </p:ext>
    </p:extLst>
  </p:cSld>
  <p:clrMapOvr>
    <a:overrideClrMapping bg1="dk1" tx1="lt1" bg2="dk2" tx2="lt2" accent1="accent1" accent2="accent2" accent3="accent3" accent4="accent4" accent5="accent5" accent6="accent6" hlink="hlink" folHlink="folHlink"/>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showMasterSp="0" preserve="1" userDrawn="1">
  <p:cSld name="Full bleed color area 1 (with logo)">
    <p:bg>
      <p:bgRef idx="1001">
        <a:schemeClr val="bg1"/>
      </p:bgRef>
    </p:bg>
    <p:spTree>
      <p:nvGrpSpPr>
        <p:cNvPr id="1" name=""/>
        <p:cNvGrpSpPr/>
        <p:nvPr/>
      </p:nvGrpSpPr>
      <p:grpSpPr>
        <a:xfrm>
          <a:off x="0" y="0"/>
          <a:ext cx="0" cy="0"/>
          <a:chOff x="0" y="0"/>
          <a:chExt cx="0" cy="0"/>
        </a:xfrm>
      </p:grpSpPr>
      <p:pic>
        <p:nvPicPr>
          <p:cNvPr id="7" name="Background">
            <a:extLst>
              <a:ext uri="{FF2B5EF4-FFF2-40B4-BE49-F238E27FC236}">
                <a16:creationId xmlns:a16="http://schemas.microsoft.com/office/drawing/2014/main" id="{AC9B5110-BC98-411C-9BCB-2AFF35E6D933}"/>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bwMode="hidden">
          <a:xfrm>
            <a:off x="0" y="428"/>
            <a:ext cx="12191999" cy="6857143"/>
          </a:xfrm>
          <a:prstGeom prst="rect">
            <a:avLst/>
          </a:prstGeom>
        </p:spPr>
      </p:pic>
      <p:sp>
        <p:nvSpPr>
          <p:cNvPr id="3" name="Title">
            <a:extLst>
              <a:ext uri="{FF2B5EF4-FFF2-40B4-BE49-F238E27FC236}">
                <a16:creationId xmlns:a16="http://schemas.microsoft.com/office/drawing/2014/main" id="{E588B75F-B996-4586-B62B-613544F213D4}"/>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pic>
        <p:nvPicPr>
          <p:cNvPr id="8" name="Logo">
            <a:extLst>
              <a:ext uri="{FF2B5EF4-FFF2-40B4-BE49-F238E27FC236}">
                <a16:creationId xmlns:a16="http://schemas.microsoft.com/office/drawing/2014/main" id="{DE1CCC5F-D082-4285-B0D2-D44B0385F457}"/>
              </a:ext>
            </a:extLst>
          </p:cNvPr>
          <p:cNvPicPr>
            <a:picLocks noChangeAspect="1"/>
          </p:cNvPicPr>
          <p:nvPr userDrawn="1"/>
        </p:nvPicPr>
        <p:blipFill>
          <a:blip r:embed="rId3" cstate="screen">
            <a:extLst>
              <a:ext uri="{28A0092B-C50C-407E-A947-70E740481C1C}">
                <a14:useLocalDpi xmlns:a14="http://schemas.microsoft.com/office/drawing/2010/main"/>
              </a:ext>
            </a:extLst>
          </a:blip>
          <a:srcRect/>
          <a:stretch/>
        </p:blipFill>
        <p:spPr bwMode="black">
          <a:xfrm>
            <a:off x="10274163" y="468926"/>
            <a:ext cx="1440000" cy="496808"/>
          </a:xfrm>
          <a:prstGeom prst="rect">
            <a:avLst/>
          </a:prstGeom>
        </p:spPr>
      </p:pic>
      <p:sp>
        <p:nvSpPr>
          <p:cNvPr id="9" name="License statement">
            <a:extLst>
              <a:ext uri="{FF2B5EF4-FFF2-40B4-BE49-F238E27FC236}">
                <a16:creationId xmlns:a16="http://schemas.microsoft.com/office/drawing/2014/main" id="{F7180AC6-B789-4E8E-A386-018ABF4ECC8C}"/>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sp>
        <p:nvSpPr>
          <p:cNvPr id="2" name="Date Placeholder 1">
            <a:extLst>
              <a:ext uri="{FF2B5EF4-FFF2-40B4-BE49-F238E27FC236}">
                <a16:creationId xmlns:a16="http://schemas.microsoft.com/office/drawing/2014/main" id="{1681E377-1431-40CF-B767-BFE24EC432DF}"/>
              </a:ext>
            </a:extLst>
          </p:cNvPr>
          <p:cNvSpPr>
            <a:spLocks noGrp="1"/>
          </p:cNvSpPr>
          <p:nvPr>
            <p:ph type="dt" sz="half" idx="10"/>
          </p:nvPr>
        </p:nvSpPr>
        <p:spPr/>
        <p:txBody>
          <a:bodyPr/>
          <a:lstStyle/>
          <a:p>
            <a:r>
              <a:rPr lang="en-US"/>
              <a:t>September 2026</a:t>
            </a:r>
          </a:p>
        </p:txBody>
      </p:sp>
      <p:sp>
        <p:nvSpPr>
          <p:cNvPr id="4" name="Footer Placeholder 3">
            <a:extLst>
              <a:ext uri="{FF2B5EF4-FFF2-40B4-BE49-F238E27FC236}">
                <a16:creationId xmlns:a16="http://schemas.microsoft.com/office/drawing/2014/main" id="{7A7C251A-9722-4FB7-8817-A66558168F72}"/>
              </a:ext>
            </a:extLst>
          </p:cNvPr>
          <p:cNvSpPr>
            <a:spLocks noGrp="1"/>
          </p:cNvSpPr>
          <p:nvPr>
            <p:ph type="ftr" sz="quarter" idx="11"/>
          </p:nvPr>
        </p:nvSpPr>
        <p:spPr/>
        <p:txBody>
          <a:bodyPr/>
          <a:lstStyle/>
          <a:p>
            <a:r>
              <a:rPr lang="en-US"/>
              <a:t>Unrestricted © Siemens Energy, 2026 | SE EU UK</a:t>
            </a:r>
          </a:p>
        </p:txBody>
      </p:sp>
      <p:sp>
        <p:nvSpPr>
          <p:cNvPr id="5" name="Slide Number Placeholder 4">
            <a:extLst>
              <a:ext uri="{FF2B5EF4-FFF2-40B4-BE49-F238E27FC236}">
                <a16:creationId xmlns:a16="http://schemas.microsoft.com/office/drawing/2014/main" id="{83DF4AC8-101C-4EBB-AC50-20F894D5C1B5}"/>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2235495752"/>
      </p:ext>
    </p:extLst>
  </p:cSld>
  <p:clrMapOvr>
    <a:overrideClrMapping bg1="dk1" tx1="lt1" bg2="dk2" tx2="lt2" accent1="accent1" accent2="accent2" accent3="accent3" accent4="accent4" accent5="accent5" accent6="accent6" hlink="hlink" folHlink="folHlink"/>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showMasterSp="0" preserve="1" userDrawn="1">
  <p:cSld name="Full bleed color area 2">
    <p:bg>
      <p:bgRef idx="1001">
        <a:schemeClr val="bg1"/>
      </p:bgRef>
    </p:bg>
    <p:spTree>
      <p:nvGrpSpPr>
        <p:cNvPr id="1" name=""/>
        <p:cNvGrpSpPr/>
        <p:nvPr/>
      </p:nvGrpSpPr>
      <p:grpSpPr>
        <a:xfrm>
          <a:off x="0" y="0"/>
          <a:ext cx="0" cy="0"/>
          <a:chOff x="0" y="0"/>
          <a:chExt cx="0" cy="0"/>
        </a:xfrm>
      </p:grpSpPr>
      <p:sp>
        <p:nvSpPr>
          <p:cNvPr id="7" name="Background">
            <a:extLst>
              <a:ext uri="{FF2B5EF4-FFF2-40B4-BE49-F238E27FC236}">
                <a16:creationId xmlns:a16="http://schemas.microsoft.com/office/drawing/2014/main" id="{3B8F676D-0405-45AE-9B8F-716387B4760E}"/>
              </a:ext>
            </a:extLst>
          </p:cNvPr>
          <p:cNvSpPr/>
          <p:nvPr userDrawn="1"/>
        </p:nvSpPr>
        <p:spPr bwMode="hidden">
          <a:xfrm>
            <a:off x="-2" y="0"/>
            <a:ext cx="12192001"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 name="Title">
            <a:extLst>
              <a:ext uri="{FF2B5EF4-FFF2-40B4-BE49-F238E27FC236}">
                <a16:creationId xmlns:a16="http://schemas.microsoft.com/office/drawing/2014/main" id="{7E256BF8-2AEF-4ECB-8D5E-2926EB050896}"/>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2" name="Date Placeholder 1">
            <a:extLst>
              <a:ext uri="{FF2B5EF4-FFF2-40B4-BE49-F238E27FC236}">
                <a16:creationId xmlns:a16="http://schemas.microsoft.com/office/drawing/2014/main" id="{EE2F7DDD-CA41-40D6-A29A-8F1D533E211D}"/>
              </a:ext>
            </a:extLst>
          </p:cNvPr>
          <p:cNvSpPr>
            <a:spLocks noGrp="1"/>
          </p:cNvSpPr>
          <p:nvPr>
            <p:ph type="dt" sz="half" idx="10"/>
          </p:nvPr>
        </p:nvSpPr>
        <p:spPr/>
        <p:txBody>
          <a:bodyPr/>
          <a:lstStyle/>
          <a:p>
            <a:r>
              <a:rPr lang="en-US"/>
              <a:t>September 2026</a:t>
            </a:r>
          </a:p>
        </p:txBody>
      </p:sp>
      <p:sp>
        <p:nvSpPr>
          <p:cNvPr id="4" name="Footer Placeholder 3">
            <a:extLst>
              <a:ext uri="{FF2B5EF4-FFF2-40B4-BE49-F238E27FC236}">
                <a16:creationId xmlns:a16="http://schemas.microsoft.com/office/drawing/2014/main" id="{88CA04CD-6BE8-444A-B81D-BF17EA2A49B7}"/>
              </a:ext>
            </a:extLst>
          </p:cNvPr>
          <p:cNvSpPr>
            <a:spLocks noGrp="1"/>
          </p:cNvSpPr>
          <p:nvPr>
            <p:ph type="ftr" sz="quarter" idx="11"/>
          </p:nvPr>
        </p:nvSpPr>
        <p:spPr/>
        <p:txBody>
          <a:bodyPr/>
          <a:lstStyle/>
          <a:p>
            <a:r>
              <a:rPr lang="en-US"/>
              <a:t>Unrestricted © Siemens Energy, 2026 | SE EU UK</a:t>
            </a:r>
          </a:p>
        </p:txBody>
      </p:sp>
      <p:sp>
        <p:nvSpPr>
          <p:cNvPr id="5" name="Slide Number Placeholder 4">
            <a:extLst>
              <a:ext uri="{FF2B5EF4-FFF2-40B4-BE49-F238E27FC236}">
                <a16:creationId xmlns:a16="http://schemas.microsoft.com/office/drawing/2014/main" id="{94DF2FD6-3211-46A7-9FD8-6B438C3E09AD}"/>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3360743475"/>
      </p:ext>
    </p:extLst>
  </p:cSld>
  <p:clrMapOvr>
    <a:overrideClrMapping bg1="dk1" tx1="lt1" bg2="dk2" tx2="lt2" accent1="accent1" accent2="accent2" accent3="accent3" accent4="accent4" accent5="accent5" accent6="accent6" hlink="hlink" folHlink="folHlink"/>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showMasterSp="0" preserve="1" userDrawn="1">
  <p:cSld name="Partly bleed color area 1">
    <p:bg>
      <p:bgRef idx="1001">
        <a:schemeClr val="bg1"/>
      </p:bgRef>
    </p:bg>
    <p:spTree>
      <p:nvGrpSpPr>
        <p:cNvPr id="1" name=""/>
        <p:cNvGrpSpPr/>
        <p:nvPr/>
      </p:nvGrpSpPr>
      <p:grpSpPr>
        <a:xfrm>
          <a:off x="0" y="0"/>
          <a:ext cx="0" cy="0"/>
          <a:chOff x="0" y="0"/>
          <a:chExt cx="0" cy="0"/>
        </a:xfrm>
      </p:grpSpPr>
      <p:pic>
        <p:nvPicPr>
          <p:cNvPr id="9" name="Background">
            <a:extLst>
              <a:ext uri="{FF2B5EF4-FFF2-40B4-BE49-F238E27FC236}">
                <a16:creationId xmlns:a16="http://schemas.microsoft.com/office/drawing/2014/main" id="{1B67C6AD-42CF-4549-839D-23FD1107A8C4}"/>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4" b="-1"/>
          <a:stretch/>
        </p:blipFill>
        <p:spPr bwMode="grayWhite">
          <a:xfrm>
            <a:off x="6242050" y="0"/>
            <a:ext cx="5949950" cy="6857571"/>
          </a:xfrm>
          <a:prstGeom prst="rect">
            <a:avLst/>
          </a:prstGeom>
        </p:spPr>
      </p:pic>
      <p:sp>
        <p:nvSpPr>
          <p:cNvPr id="3" name="Title">
            <a:extLst>
              <a:ext uri="{FF2B5EF4-FFF2-40B4-BE49-F238E27FC236}">
                <a16:creationId xmlns:a16="http://schemas.microsoft.com/office/drawing/2014/main" id="{69754322-9D76-4652-BA00-A16E0E8BC474}"/>
              </a:ext>
            </a:extLst>
          </p:cNvPr>
          <p:cNvSpPr>
            <a:spLocks noGrp="1"/>
          </p:cNvSpPr>
          <p:nvPr>
            <p:ph type="title"/>
          </p:nvPr>
        </p:nvSpPr>
        <p:spPr>
          <a:xfrm>
            <a:off x="1" y="1"/>
            <a:ext cx="6098400" cy="1414462"/>
          </a:xfrm>
        </p:spPr>
        <p:txBody>
          <a:bodyPr/>
          <a:lstStyle/>
          <a:p>
            <a:r>
              <a:rPr lang="en-US"/>
              <a:t>Click to edit Master title style</a:t>
            </a:r>
          </a:p>
        </p:txBody>
      </p:sp>
      <p:sp>
        <p:nvSpPr>
          <p:cNvPr id="11" name="Copy 1">
            <a:extLst>
              <a:ext uri="{FF2B5EF4-FFF2-40B4-BE49-F238E27FC236}">
                <a16:creationId xmlns:a16="http://schemas.microsoft.com/office/drawing/2014/main" id="{756262E2-8F38-4C0F-A3F9-8F59D3EABBE4}"/>
              </a:ext>
            </a:extLst>
          </p:cNvPr>
          <p:cNvSpPr>
            <a:spLocks noGrp="1"/>
          </p:cNvSpPr>
          <p:nvPr>
            <p:ph sz="quarter" idx="11" hasCustomPrompt="1"/>
          </p:nvPr>
        </p:nvSpPr>
        <p:spPr>
          <a:xfrm>
            <a:off x="627063" y="1702800"/>
            <a:ext cx="5468935" cy="4464050"/>
          </a:xfrm>
        </p:spPr>
        <p:txBody>
          <a:bodyPr lIns="0"/>
          <a:lstStyle>
            <a:lvl1pP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Copy 2">
            <a:extLst>
              <a:ext uri="{FF2B5EF4-FFF2-40B4-BE49-F238E27FC236}">
                <a16:creationId xmlns:a16="http://schemas.microsoft.com/office/drawing/2014/main" id="{0C7A0882-840F-46D5-B681-43C58151C831}"/>
              </a:ext>
            </a:extLst>
          </p:cNvPr>
          <p:cNvSpPr>
            <a:spLocks noGrp="1"/>
          </p:cNvSpPr>
          <p:nvPr>
            <p:ph sz="quarter" idx="10" hasCustomPrompt="1"/>
          </p:nvPr>
        </p:nvSpPr>
        <p:spPr>
          <a:xfrm>
            <a:off x="6868800" y="1702800"/>
            <a:ext cx="4845363" cy="4464050"/>
          </a:xfrm>
        </p:spPr>
        <p:txBody>
          <a:bodyPr lIns="0"/>
          <a:lstStyle>
            <a:lvl1pPr>
              <a:defRPr>
                <a:solidFill>
                  <a:schemeClr val="bg1"/>
                </a:solidFill>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 name="Date Placeholder 1">
            <a:extLst>
              <a:ext uri="{FF2B5EF4-FFF2-40B4-BE49-F238E27FC236}">
                <a16:creationId xmlns:a16="http://schemas.microsoft.com/office/drawing/2014/main" id="{D7C70E75-D739-4DDD-8C67-80B415409F19}"/>
              </a:ext>
            </a:extLst>
          </p:cNvPr>
          <p:cNvSpPr>
            <a:spLocks noGrp="1"/>
          </p:cNvSpPr>
          <p:nvPr>
            <p:ph type="dt" sz="half" idx="12"/>
          </p:nvPr>
        </p:nvSpPr>
        <p:spPr/>
        <p:txBody>
          <a:bodyPr/>
          <a:lstStyle/>
          <a:p>
            <a:r>
              <a:rPr lang="en-US"/>
              <a:t>September 2026</a:t>
            </a:r>
          </a:p>
        </p:txBody>
      </p:sp>
      <p:sp>
        <p:nvSpPr>
          <p:cNvPr id="4" name="Footer Placeholder 3">
            <a:extLst>
              <a:ext uri="{FF2B5EF4-FFF2-40B4-BE49-F238E27FC236}">
                <a16:creationId xmlns:a16="http://schemas.microsoft.com/office/drawing/2014/main" id="{50F23AB6-BD6A-4B8B-8D84-F85D0E10194C}"/>
              </a:ext>
            </a:extLst>
          </p:cNvPr>
          <p:cNvSpPr>
            <a:spLocks noGrp="1"/>
          </p:cNvSpPr>
          <p:nvPr>
            <p:ph type="ftr" sz="quarter" idx="13"/>
          </p:nvPr>
        </p:nvSpPr>
        <p:spPr/>
        <p:txBody>
          <a:bodyPr/>
          <a:lstStyle>
            <a:lvl1pPr>
              <a:defRPr>
                <a:solidFill>
                  <a:schemeClr val="bg1"/>
                </a:solidFill>
              </a:defRPr>
            </a:lvl1pPr>
          </a:lstStyle>
          <a:p>
            <a:r>
              <a:rPr lang="en-US"/>
              <a:t>Unrestricted © Siemens Energy, 2026 | SE EU UK</a:t>
            </a:r>
          </a:p>
        </p:txBody>
      </p:sp>
      <p:sp>
        <p:nvSpPr>
          <p:cNvPr id="6" name="Slide Number Placeholder 5">
            <a:extLst>
              <a:ext uri="{FF2B5EF4-FFF2-40B4-BE49-F238E27FC236}">
                <a16:creationId xmlns:a16="http://schemas.microsoft.com/office/drawing/2014/main" id="{FDDA3D1C-DCA3-4AC2-A75B-4E56E0A4F864}"/>
              </a:ext>
            </a:extLst>
          </p:cNvPr>
          <p:cNvSpPr>
            <a:spLocks noGrp="1"/>
          </p:cNvSpPr>
          <p:nvPr>
            <p:ph type="sldNum" sz="quarter" idx="14"/>
          </p:nvPr>
        </p:nvSpPr>
        <p:spPr/>
        <p:txBody>
          <a:bodyPr/>
          <a:lstStyle>
            <a:lvl1pPr>
              <a:defRPr>
                <a:solidFill>
                  <a:schemeClr val="bg1"/>
                </a:solidFill>
              </a:defRPr>
            </a:lvl1pPr>
          </a:lstStyle>
          <a:p>
            <a:fld id="{E5B0116A-0D09-4E99-8C69-B4C15A5D8A2B}" type="slidenum">
              <a:rPr lang="en-US" smtClean="0"/>
              <a:pPr/>
              <a:t>‹#›</a:t>
            </a:fld>
            <a:endParaRPr lang="en-US"/>
          </a:p>
        </p:txBody>
      </p:sp>
    </p:spTree>
    <p:extLst>
      <p:ext uri="{BB962C8B-B14F-4D97-AF65-F5344CB8AC3E}">
        <p14:creationId xmlns:p14="http://schemas.microsoft.com/office/powerpoint/2010/main" val="2675510511"/>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15:guide id="1" pos="4326">
          <p15:clr>
            <a:srgbClr val="009999"/>
          </p15:clr>
        </p15:guide>
      </p15:sldGuideLst>
    </p:ext>
  </p:extLst>
</p:sldLayout>
</file>

<file path=ppt/slideLayouts/slideLayout260.xml><?xml version="1.0" encoding="utf-8"?>
<p:sldLayout xmlns:a="http://schemas.openxmlformats.org/drawingml/2006/main" xmlns:r="http://schemas.openxmlformats.org/officeDocument/2006/relationships" xmlns:p="http://schemas.openxmlformats.org/presentationml/2006/main" showMasterSp="0" preserve="1" userDrawn="1">
  <p:cSld name="Partly bleed color area 2">
    <p:bg>
      <p:bgPr>
        <a:solidFill>
          <a:schemeClr val="tx1"/>
        </a:solidFill>
        <a:effectLst/>
      </p:bgPr>
    </p:bg>
    <p:spTree>
      <p:nvGrpSpPr>
        <p:cNvPr id="1" name=""/>
        <p:cNvGrpSpPr/>
        <p:nvPr/>
      </p:nvGrpSpPr>
      <p:grpSpPr>
        <a:xfrm>
          <a:off x="0" y="0"/>
          <a:ext cx="0" cy="0"/>
          <a:chOff x="0" y="0"/>
          <a:chExt cx="0" cy="0"/>
        </a:xfrm>
      </p:grpSpPr>
      <p:sp>
        <p:nvSpPr>
          <p:cNvPr id="4" name="Background">
            <a:extLst>
              <a:ext uri="{FF2B5EF4-FFF2-40B4-BE49-F238E27FC236}">
                <a16:creationId xmlns:a16="http://schemas.microsoft.com/office/drawing/2014/main" id="{DCAA5B86-D6D2-48E1-A718-F4740661587C}"/>
              </a:ext>
            </a:extLst>
          </p:cNvPr>
          <p:cNvSpPr/>
          <p:nvPr userDrawn="1"/>
        </p:nvSpPr>
        <p:spPr bwMode="grayWhite">
          <a:xfrm>
            <a:off x="-2" y="1"/>
            <a:ext cx="6099177" cy="6857998"/>
          </a:xfrm>
          <a:prstGeom prst="rect">
            <a:avLst/>
          </a:prstGeom>
          <a:gradFill flip="none" rotWithShape="1">
            <a:gsLst>
              <a:gs pos="0">
                <a:schemeClr val="accent2"/>
              </a:gs>
              <a:gs pos="70000">
                <a:schemeClr val="bg2"/>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a:solidFill>
                <a:schemeClr val="tx1"/>
              </a:solidFill>
            </a:endParaRPr>
          </a:p>
        </p:txBody>
      </p:sp>
      <p:sp>
        <p:nvSpPr>
          <p:cNvPr id="3" name="Title">
            <a:extLst>
              <a:ext uri="{FF2B5EF4-FFF2-40B4-BE49-F238E27FC236}">
                <a16:creationId xmlns:a16="http://schemas.microsoft.com/office/drawing/2014/main" id="{4F3C362A-A909-40CB-9FA2-3D71780075E2}"/>
              </a:ext>
            </a:extLst>
          </p:cNvPr>
          <p:cNvSpPr>
            <a:spLocks noGrp="1"/>
          </p:cNvSpPr>
          <p:nvPr>
            <p:ph type="title"/>
          </p:nvPr>
        </p:nvSpPr>
        <p:spPr>
          <a:xfrm>
            <a:off x="1" y="1"/>
            <a:ext cx="6098400" cy="1414462"/>
          </a:xfrm>
        </p:spPr>
        <p:txBody>
          <a:bodyPr/>
          <a:lstStyle>
            <a:lvl1pPr>
              <a:defRPr>
                <a:solidFill>
                  <a:schemeClr val="tx1"/>
                </a:solidFill>
              </a:defRPr>
            </a:lvl1pPr>
          </a:lstStyle>
          <a:p>
            <a:r>
              <a:rPr lang="en-US"/>
              <a:t>Click to edit Master title style</a:t>
            </a:r>
          </a:p>
        </p:txBody>
      </p:sp>
      <p:sp>
        <p:nvSpPr>
          <p:cNvPr id="11" name="Copy 1">
            <a:extLst>
              <a:ext uri="{FF2B5EF4-FFF2-40B4-BE49-F238E27FC236}">
                <a16:creationId xmlns:a16="http://schemas.microsoft.com/office/drawing/2014/main" id="{756262E2-8F38-4C0F-A3F9-8F59D3EABBE4}"/>
              </a:ext>
            </a:extLst>
          </p:cNvPr>
          <p:cNvSpPr>
            <a:spLocks noGrp="1"/>
          </p:cNvSpPr>
          <p:nvPr>
            <p:ph sz="quarter" idx="11" hasCustomPrompt="1"/>
          </p:nvPr>
        </p:nvSpPr>
        <p:spPr>
          <a:xfrm>
            <a:off x="627063" y="1702800"/>
            <a:ext cx="4838400" cy="4464050"/>
          </a:xfrm>
        </p:spPr>
        <p:txBody>
          <a:bodyPr lIns="0"/>
          <a:lstStyle>
            <a:lvl1pPr>
              <a:defRPr>
                <a:solidFill>
                  <a:schemeClr val="tx1"/>
                </a:solidFill>
              </a:defRPr>
            </a:lvl1pPr>
            <a:lvl2pPr>
              <a:buClrTx/>
              <a:defRPr>
                <a:solidFill>
                  <a:schemeClr val="tx1"/>
                </a:solidFill>
              </a:defRPr>
            </a:lvl2pPr>
            <a:lvl3pPr>
              <a:buClrTx/>
              <a:defRPr>
                <a:solidFill>
                  <a:schemeClr val="tx1"/>
                </a:solidFill>
              </a:defRPr>
            </a:lvl3pPr>
            <a:lvl4pPr>
              <a:buClrTx/>
              <a:defRPr>
                <a:solidFill>
                  <a:schemeClr val="tx1"/>
                </a:solidFill>
              </a:defRPr>
            </a:lvl4pPr>
            <a:lvl5pPr>
              <a:buClrTx/>
              <a:defRPr>
                <a:solidFill>
                  <a:schemeClr val="tx1"/>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Copy 2">
            <a:extLst>
              <a:ext uri="{FF2B5EF4-FFF2-40B4-BE49-F238E27FC236}">
                <a16:creationId xmlns:a16="http://schemas.microsoft.com/office/drawing/2014/main" id="{0C7A0882-840F-46D5-B681-43C58151C831}"/>
              </a:ext>
            </a:extLst>
          </p:cNvPr>
          <p:cNvSpPr>
            <a:spLocks noGrp="1"/>
          </p:cNvSpPr>
          <p:nvPr>
            <p:ph sz="quarter" idx="10" hasCustomPrompt="1"/>
          </p:nvPr>
        </p:nvSpPr>
        <p:spPr>
          <a:xfrm>
            <a:off x="6724799" y="1702800"/>
            <a:ext cx="4989364" cy="4464050"/>
          </a:xfrm>
        </p:spPr>
        <p:txBody>
          <a:bodyPr lIns="0"/>
          <a:lstStyle>
            <a:lvl1pPr>
              <a:defRPr>
                <a:solidFill>
                  <a:schemeClr val="bg2"/>
                </a:solidFill>
              </a:defRPr>
            </a:lvl1pPr>
            <a:lvl2pPr>
              <a:buClr>
                <a:schemeClr val="accent2"/>
              </a:buClr>
              <a:defRPr>
                <a:solidFill>
                  <a:schemeClr val="bg2"/>
                </a:solidFill>
              </a:defRPr>
            </a:lvl2pPr>
            <a:lvl3pPr>
              <a:buClr>
                <a:schemeClr val="accent2"/>
              </a:buClr>
              <a:defRPr>
                <a:solidFill>
                  <a:schemeClr val="bg2"/>
                </a:solidFill>
              </a:defRPr>
            </a:lvl3pPr>
            <a:lvl4pPr>
              <a:buClr>
                <a:schemeClr val="accent2"/>
              </a:buClr>
              <a:defRPr>
                <a:solidFill>
                  <a:schemeClr val="bg2"/>
                </a:solidFill>
              </a:defRPr>
            </a:lvl4pPr>
            <a:lvl5pPr>
              <a:buClr>
                <a:schemeClr val="accent2"/>
              </a:buClr>
              <a:defRPr>
                <a:solidFill>
                  <a:schemeClr val="bg2"/>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 name="Date Placeholder 1">
            <a:extLst>
              <a:ext uri="{FF2B5EF4-FFF2-40B4-BE49-F238E27FC236}">
                <a16:creationId xmlns:a16="http://schemas.microsoft.com/office/drawing/2014/main" id="{40D0ED97-5C70-47D8-BCBB-91F0DD5B33A6}"/>
              </a:ext>
            </a:extLst>
          </p:cNvPr>
          <p:cNvSpPr>
            <a:spLocks noGrp="1"/>
          </p:cNvSpPr>
          <p:nvPr>
            <p:ph type="dt" sz="half" idx="12"/>
          </p:nvPr>
        </p:nvSpPr>
        <p:spPr/>
        <p:txBody>
          <a:bodyPr/>
          <a:lstStyle/>
          <a:p>
            <a:r>
              <a:rPr lang="en-US"/>
              <a:t>September 2026</a:t>
            </a:r>
          </a:p>
        </p:txBody>
      </p:sp>
      <p:sp>
        <p:nvSpPr>
          <p:cNvPr id="6" name="Footer Placeholder 5">
            <a:extLst>
              <a:ext uri="{FF2B5EF4-FFF2-40B4-BE49-F238E27FC236}">
                <a16:creationId xmlns:a16="http://schemas.microsoft.com/office/drawing/2014/main" id="{C51ADA0A-F908-44C9-B847-24AB2B5D75AD}"/>
              </a:ext>
            </a:extLst>
          </p:cNvPr>
          <p:cNvSpPr>
            <a:spLocks noGrp="1"/>
          </p:cNvSpPr>
          <p:nvPr>
            <p:ph type="ftr" sz="quarter" idx="13"/>
          </p:nvPr>
        </p:nvSpPr>
        <p:spPr/>
        <p:txBody>
          <a:bodyPr/>
          <a:lstStyle>
            <a:lvl1pPr>
              <a:defRPr>
                <a:solidFill>
                  <a:schemeClr val="bg1"/>
                </a:solidFill>
              </a:defRPr>
            </a:lvl1pPr>
          </a:lstStyle>
          <a:p>
            <a:r>
              <a:rPr lang="en-US"/>
              <a:t>Unrestricted © Siemens Energy, 2026 | SE EU UK</a:t>
            </a:r>
          </a:p>
        </p:txBody>
      </p:sp>
      <p:sp>
        <p:nvSpPr>
          <p:cNvPr id="7" name="Slide Number Placeholder 6">
            <a:extLst>
              <a:ext uri="{FF2B5EF4-FFF2-40B4-BE49-F238E27FC236}">
                <a16:creationId xmlns:a16="http://schemas.microsoft.com/office/drawing/2014/main" id="{01B35601-8DD5-4AEF-B3A0-A4DE70BEBE97}"/>
              </a:ext>
            </a:extLst>
          </p:cNvPr>
          <p:cNvSpPr>
            <a:spLocks noGrp="1"/>
          </p:cNvSpPr>
          <p:nvPr>
            <p:ph type="sldNum" sz="quarter" idx="14"/>
          </p:nvPr>
        </p:nvSpPr>
        <p:spPr/>
        <p:txBody>
          <a:bodyPr/>
          <a:lstStyle>
            <a:lvl1pPr>
              <a:defRPr>
                <a:solidFill>
                  <a:schemeClr val="bg1"/>
                </a:solidFill>
              </a:defRPr>
            </a:lvl1pPr>
          </a:lstStyle>
          <a:p>
            <a:fld id="{E5B0116A-0D09-4E99-8C69-B4C15A5D8A2B}" type="slidenum">
              <a:rPr lang="en-US" smtClean="0"/>
              <a:pPr/>
              <a:t>‹#›</a:t>
            </a:fld>
            <a:endParaRPr lang="en-US"/>
          </a:p>
        </p:txBody>
      </p:sp>
    </p:spTree>
    <p:extLst>
      <p:ext uri="{BB962C8B-B14F-4D97-AF65-F5344CB8AC3E}">
        <p14:creationId xmlns:p14="http://schemas.microsoft.com/office/powerpoint/2010/main" val="12565461"/>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15:guide id="2" pos="4235">
          <p15:clr>
            <a:srgbClr val="009999"/>
          </p15:clr>
        </p15:guide>
        <p15:guide id="4" pos="3445">
          <p15:clr>
            <a:srgbClr val="009999"/>
          </p15:clr>
        </p15:guide>
      </p15:sldGuideLst>
    </p:ext>
  </p:extLst>
</p:sldLayout>
</file>

<file path=ppt/slideLayouts/slideLayout261.xml><?xml version="1.0" encoding="utf-8"?>
<p:sldLayout xmlns:a="http://schemas.openxmlformats.org/drawingml/2006/main" xmlns:r="http://schemas.openxmlformats.org/officeDocument/2006/relationships" xmlns:p="http://schemas.openxmlformats.org/presentationml/2006/main" showMasterSp="0" preserve="1" userDrawn="1">
  <p:cSld name="Partly bleed color area 3">
    <p:bg>
      <p:bgPr>
        <a:solidFill>
          <a:schemeClr val="tx1"/>
        </a:solidFill>
        <a:effectLst/>
      </p:bgPr>
    </p:bg>
    <p:spTree>
      <p:nvGrpSpPr>
        <p:cNvPr id="1" name=""/>
        <p:cNvGrpSpPr/>
        <p:nvPr/>
      </p:nvGrpSpPr>
      <p:grpSpPr>
        <a:xfrm>
          <a:off x="0" y="0"/>
          <a:ext cx="0" cy="0"/>
          <a:chOff x="0" y="0"/>
          <a:chExt cx="0" cy="0"/>
        </a:xfrm>
      </p:grpSpPr>
      <p:pic>
        <p:nvPicPr>
          <p:cNvPr id="9" name="Background">
            <a:extLst>
              <a:ext uri="{FF2B5EF4-FFF2-40B4-BE49-F238E27FC236}">
                <a16:creationId xmlns:a16="http://schemas.microsoft.com/office/drawing/2014/main" id="{1B67C6AD-42CF-4549-839D-23FD1107A8C4}"/>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4" b="-1"/>
          <a:stretch/>
        </p:blipFill>
        <p:spPr bwMode="grayWhite">
          <a:xfrm>
            <a:off x="4225925" y="0"/>
            <a:ext cx="7966075" cy="6857571"/>
          </a:xfrm>
          <a:prstGeom prst="rect">
            <a:avLst/>
          </a:prstGeom>
        </p:spPr>
      </p:pic>
      <p:sp>
        <p:nvSpPr>
          <p:cNvPr id="2" name="Title">
            <a:extLst>
              <a:ext uri="{FF2B5EF4-FFF2-40B4-BE49-F238E27FC236}">
                <a16:creationId xmlns:a16="http://schemas.microsoft.com/office/drawing/2014/main" id="{1DA0C482-E794-471B-86E8-8B4BC6FE0B55}"/>
              </a:ext>
            </a:extLst>
          </p:cNvPr>
          <p:cNvSpPr>
            <a:spLocks noGrp="1"/>
          </p:cNvSpPr>
          <p:nvPr>
            <p:ph type="title"/>
          </p:nvPr>
        </p:nvSpPr>
        <p:spPr>
          <a:xfrm>
            <a:off x="4225925" y="1"/>
            <a:ext cx="7488238" cy="1414462"/>
          </a:xfrm>
        </p:spPr>
        <p:txBody>
          <a:bodyPr/>
          <a:lstStyle>
            <a:lvl1pPr>
              <a:defRPr>
                <a:solidFill>
                  <a:schemeClr val="tx1"/>
                </a:solidFill>
              </a:defRPr>
            </a:lvl1pPr>
          </a:lstStyle>
          <a:p>
            <a:r>
              <a:rPr lang="en-US"/>
              <a:t>Click to edit Master title style</a:t>
            </a:r>
          </a:p>
        </p:txBody>
      </p:sp>
      <p:sp>
        <p:nvSpPr>
          <p:cNvPr id="11" name="Copy 1">
            <a:extLst>
              <a:ext uri="{FF2B5EF4-FFF2-40B4-BE49-F238E27FC236}">
                <a16:creationId xmlns:a16="http://schemas.microsoft.com/office/drawing/2014/main" id="{756262E2-8F38-4C0F-A3F9-8F59D3EABBE4}"/>
              </a:ext>
            </a:extLst>
          </p:cNvPr>
          <p:cNvSpPr>
            <a:spLocks noGrp="1"/>
          </p:cNvSpPr>
          <p:nvPr>
            <p:ph sz="quarter" idx="11" hasCustomPrompt="1"/>
          </p:nvPr>
        </p:nvSpPr>
        <p:spPr>
          <a:xfrm>
            <a:off x="627063" y="1702800"/>
            <a:ext cx="3312000" cy="4464050"/>
          </a:xfrm>
        </p:spPr>
        <p:txBody>
          <a:bodyPr lIns="0"/>
          <a:lstStyle>
            <a:lvl1pPr>
              <a:defRPr>
                <a:solidFill>
                  <a:schemeClr val="bg1"/>
                </a:solidFill>
              </a:defRPr>
            </a:lvl1pPr>
            <a:lvl2pPr>
              <a:buClr>
                <a:schemeClr val="accent2"/>
              </a:buClr>
              <a:defRPr>
                <a:solidFill>
                  <a:schemeClr val="bg1"/>
                </a:solidFill>
              </a:defRPr>
            </a:lvl2pPr>
            <a:lvl3pPr>
              <a:buClr>
                <a:schemeClr val="accent2"/>
              </a:buClr>
              <a:defRPr>
                <a:solidFill>
                  <a:schemeClr val="bg1"/>
                </a:solidFill>
              </a:defRPr>
            </a:lvl3pPr>
            <a:lvl4pPr>
              <a:buClr>
                <a:schemeClr val="accent2"/>
              </a:buClr>
              <a:defRPr>
                <a:solidFill>
                  <a:schemeClr val="bg1"/>
                </a:solidFill>
              </a:defRPr>
            </a:lvl4pPr>
            <a:lvl5pPr>
              <a:buClr>
                <a:schemeClr val="accent2"/>
              </a:buClr>
              <a:defRPr>
                <a:solidFill>
                  <a:schemeClr val="bg1"/>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Copy 2">
            <a:extLst>
              <a:ext uri="{FF2B5EF4-FFF2-40B4-BE49-F238E27FC236}">
                <a16:creationId xmlns:a16="http://schemas.microsoft.com/office/drawing/2014/main" id="{0C7A0882-840F-46D5-B681-43C58151C831}"/>
              </a:ext>
            </a:extLst>
          </p:cNvPr>
          <p:cNvSpPr>
            <a:spLocks noGrp="1"/>
          </p:cNvSpPr>
          <p:nvPr>
            <p:ph sz="quarter" idx="10" hasCustomPrompt="1"/>
          </p:nvPr>
        </p:nvSpPr>
        <p:spPr>
          <a:xfrm>
            <a:off x="4852988" y="1702800"/>
            <a:ext cx="6861175" cy="4464050"/>
          </a:xfrm>
        </p:spPr>
        <p:txBody>
          <a:bodyPr lIns="0"/>
          <a:lstStyle>
            <a:lvl1pPr>
              <a:defRPr/>
            </a:lvl1pPr>
            <a:lvl2pPr>
              <a:buClrTx/>
              <a:defRPr/>
            </a:lvl2pPr>
            <a:lvl3pPr>
              <a:buClrTx/>
              <a:defRPr/>
            </a:lvl3pPr>
            <a:lvl4pPr>
              <a:buClrTx/>
              <a:defRPr/>
            </a:lvl4pPr>
            <a:lvl5pPr>
              <a:buClrTx/>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3" name="Date Placeholder 2">
            <a:extLst>
              <a:ext uri="{FF2B5EF4-FFF2-40B4-BE49-F238E27FC236}">
                <a16:creationId xmlns:a16="http://schemas.microsoft.com/office/drawing/2014/main" id="{28522B58-5398-4862-B52D-03604F94B5A9}"/>
              </a:ext>
            </a:extLst>
          </p:cNvPr>
          <p:cNvSpPr>
            <a:spLocks noGrp="1"/>
          </p:cNvSpPr>
          <p:nvPr>
            <p:ph type="dt" sz="half" idx="12"/>
          </p:nvPr>
        </p:nvSpPr>
        <p:spPr/>
        <p:txBody>
          <a:bodyPr/>
          <a:lstStyle>
            <a:lvl1pPr>
              <a:defRPr>
                <a:solidFill>
                  <a:schemeClr val="bg1"/>
                </a:solidFill>
              </a:defRPr>
            </a:lvl1pPr>
          </a:lstStyle>
          <a:p>
            <a:r>
              <a:rPr lang="en-US"/>
              <a:t>September 2026</a:t>
            </a:r>
          </a:p>
        </p:txBody>
      </p:sp>
      <p:sp>
        <p:nvSpPr>
          <p:cNvPr id="4" name="Footer Placeholder 3">
            <a:extLst>
              <a:ext uri="{FF2B5EF4-FFF2-40B4-BE49-F238E27FC236}">
                <a16:creationId xmlns:a16="http://schemas.microsoft.com/office/drawing/2014/main" id="{BA154BF0-983C-4FAA-95C9-B04CD25A3F02}"/>
              </a:ext>
            </a:extLst>
          </p:cNvPr>
          <p:cNvSpPr>
            <a:spLocks noGrp="1"/>
          </p:cNvSpPr>
          <p:nvPr>
            <p:ph type="ftr" sz="quarter" idx="13"/>
          </p:nvPr>
        </p:nvSpPr>
        <p:spPr/>
        <p:txBody>
          <a:bodyPr/>
          <a:lstStyle/>
          <a:p>
            <a:r>
              <a:rPr lang="en-US"/>
              <a:t>Unrestricted © Siemens Energy, 2026 | SE EU UK</a:t>
            </a:r>
          </a:p>
        </p:txBody>
      </p:sp>
      <p:sp>
        <p:nvSpPr>
          <p:cNvPr id="6" name="Slide Number Placeholder 5">
            <a:extLst>
              <a:ext uri="{FF2B5EF4-FFF2-40B4-BE49-F238E27FC236}">
                <a16:creationId xmlns:a16="http://schemas.microsoft.com/office/drawing/2014/main" id="{9E7706C7-95E9-46DC-AC1A-8FD060850947}"/>
              </a:ext>
            </a:extLst>
          </p:cNvPr>
          <p:cNvSpPr>
            <a:spLocks noGrp="1"/>
          </p:cNvSpPr>
          <p:nvPr>
            <p:ph type="sldNum" sz="quarter" idx="14"/>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261129807"/>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15:guide id="2" pos="2482">
          <p15:clr>
            <a:srgbClr val="009999"/>
          </p15:clr>
        </p15:guide>
        <p15:guide id="3" pos="3057">
          <p15:clr>
            <a:srgbClr val="009999"/>
          </p15:clr>
        </p15:guide>
      </p15:sldGuideLst>
    </p:ext>
  </p:extLst>
</p:sldLayout>
</file>

<file path=ppt/slideLayouts/slideLayout262.xml><?xml version="1.0" encoding="utf-8"?>
<p:sldLayout xmlns:a="http://schemas.openxmlformats.org/drawingml/2006/main" xmlns:r="http://schemas.openxmlformats.org/officeDocument/2006/relationships" xmlns:p="http://schemas.openxmlformats.org/presentationml/2006/main" showMasterSp="0" preserve="1" userDrawn="1">
  <p:cSld name="Partly bleed color area 4">
    <p:bg>
      <p:bgRef idx="1001">
        <a:schemeClr val="bg1"/>
      </p:bgRef>
    </p:bg>
    <p:spTree>
      <p:nvGrpSpPr>
        <p:cNvPr id="1" name=""/>
        <p:cNvGrpSpPr/>
        <p:nvPr/>
      </p:nvGrpSpPr>
      <p:grpSpPr>
        <a:xfrm>
          <a:off x="0" y="0"/>
          <a:ext cx="0" cy="0"/>
          <a:chOff x="0" y="0"/>
          <a:chExt cx="0" cy="0"/>
        </a:xfrm>
      </p:grpSpPr>
      <p:sp>
        <p:nvSpPr>
          <p:cNvPr id="4" name="Background">
            <a:extLst>
              <a:ext uri="{FF2B5EF4-FFF2-40B4-BE49-F238E27FC236}">
                <a16:creationId xmlns:a16="http://schemas.microsoft.com/office/drawing/2014/main" id="{DCAA5B86-D6D2-48E1-A718-F4740661587C}"/>
              </a:ext>
            </a:extLst>
          </p:cNvPr>
          <p:cNvSpPr/>
          <p:nvPr userDrawn="1"/>
        </p:nvSpPr>
        <p:spPr bwMode="grayWhite">
          <a:xfrm>
            <a:off x="-1" y="1"/>
            <a:ext cx="4225926" cy="6857998"/>
          </a:xfrm>
          <a:prstGeom prst="rect">
            <a:avLst/>
          </a:prstGeom>
          <a:gradFill flip="none" rotWithShape="1">
            <a:gsLst>
              <a:gs pos="0">
                <a:schemeClr val="accent2"/>
              </a:gs>
              <a:gs pos="70000">
                <a:schemeClr val="tx2"/>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a:solidFill>
                <a:schemeClr val="tx1"/>
              </a:solidFill>
            </a:endParaRPr>
          </a:p>
        </p:txBody>
      </p:sp>
      <p:sp>
        <p:nvSpPr>
          <p:cNvPr id="2" name="Title">
            <a:extLst>
              <a:ext uri="{FF2B5EF4-FFF2-40B4-BE49-F238E27FC236}">
                <a16:creationId xmlns:a16="http://schemas.microsoft.com/office/drawing/2014/main" id="{A506C2C1-E8E5-4190-B0E4-8D8FC817B35E}"/>
              </a:ext>
            </a:extLst>
          </p:cNvPr>
          <p:cNvSpPr>
            <a:spLocks noGrp="1"/>
          </p:cNvSpPr>
          <p:nvPr>
            <p:ph type="title"/>
          </p:nvPr>
        </p:nvSpPr>
        <p:spPr>
          <a:xfrm>
            <a:off x="4225925" y="1"/>
            <a:ext cx="7488238" cy="1414462"/>
          </a:xfrm>
        </p:spPr>
        <p:txBody>
          <a:bodyPr/>
          <a:lstStyle/>
          <a:p>
            <a:r>
              <a:rPr lang="en-US"/>
              <a:t>Click to edit Master title style</a:t>
            </a:r>
          </a:p>
        </p:txBody>
      </p:sp>
      <p:sp>
        <p:nvSpPr>
          <p:cNvPr id="11" name="Copy 1">
            <a:extLst>
              <a:ext uri="{FF2B5EF4-FFF2-40B4-BE49-F238E27FC236}">
                <a16:creationId xmlns:a16="http://schemas.microsoft.com/office/drawing/2014/main" id="{756262E2-8F38-4C0F-A3F9-8F59D3EABBE4}"/>
              </a:ext>
            </a:extLst>
          </p:cNvPr>
          <p:cNvSpPr>
            <a:spLocks noGrp="1"/>
          </p:cNvSpPr>
          <p:nvPr>
            <p:ph sz="quarter" idx="11" hasCustomPrompt="1"/>
          </p:nvPr>
        </p:nvSpPr>
        <p:spPr>
          <a:xfrm>
            <a:off x="627063" y="1702800"/>
            <a:ext cx="3312000" cy="4464050"/>
          </a:xfrm>
        </p:spPr>
        <p:txBody>
          <a:bodyPr lIns="0"/>
          <a:lstStyle>
            <a:lvl1pPr>
              <a:defRPr>
                <a:solidFill>
                  <a:schemeClr val="bg1"/>
                </a:solidFill>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Copy 2">
            <a:extLst>
              <a:ext uri="{FF2B5EF4-FFF2-40B4-BE49-F238E27FC236}">
                <a16:creationId xmlns:a16="http://schemas.microsoft.com/office/drawing/2014/main" id="{0C7A0882-840F-46D5-B681-43C58151C831}"/>
              </a:ext>
            </a:extLst>
          </p:cNvPr>
          <p:cNvSpPr>
            <a:spLocks noGrp="1"/>
          </p:cNvSpPr>
          <p:nvPr>
            <p:ph sz="quarter" idx="10" hasCustomPrompt="1"/>
          </p:nvPr>
        </p:nvSpPr>
        <p:spPr>
          <a:xfrm>
            <a:off x="4852990" y="1702800"/>
            <a:ext cx="6861174" cy="4464050"/>
          </a:xfrm>
        </p:spPr>
        <p:txBody>
          <a:bodyPr lIns="0"/>
          <a:lstStyle>
            <a:lvl1pPr>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3" name="Date Placeholder 2">
            <a:extLst>
              <a:ext uri="{FF2B5EF4-FFF2-40B4-BE49-F238E27FC236}">
                <a16:creationId xmlns:a16="http://schemas.microsoft.com/office/drawing/2014/main" id="{A6BC5FE3-B07B-40CB-ADF1-561277479157}"/>
              </a:ext>
            </a:extLst>
          </p:cNvPr>
          <p:cNvSpPr>
            <a:spLocks noGrp="1"/>
          </p:cNvSpPr>
          <p:nvPr>
            <p:ph type="dt" sz="half" idx="12"/>
          </p:nvPr>
        </p:nvSpPr>
        <p:spPr/>
        <p:txBody>
          <a:bodyPr/>
          <a:lstStyle>
            <a:lvl1pPr>
              <a:defRPr>
                <a:solidFill>
                  <a:schemeClr val="bg1"/>
                </a:solidFill>
              </a:defRPr>
            </a:lvl1pPr>
          </a:lstStyle>
          <a:p>
            <a:r>
              <a:rPr lang="en-US"/>
              <a:t>September 2026</a:t>
            </a:r>
          </a:p>
        </p:txBody>
      </p:sp>
      <p:sp>
        <p:nvSpPr>
          <p:cNvPr id="6" name="Footer Placeholder 5">
            <a:extLst>
              <a:ext uri="{FF2B5EF4-FFF2-40B4-BE49-F238E27FC236}">
                <a16:creationId xmlns:a16="http://schemas.microsoft.com/office/drawing/2014/main" id="{74829A67-E669-4A2C-B3AB-1BFFA3E672A6}"/>
              </a:ext>
            </a:extLst>
          </p:cNvPr>
          <p:cNvSpPr>
            <a:spLocks noGrp="1"/>
          </p:cNvSpPr>
          <p:nvPr>
            <p:ph type="ftr" sz="quarter" idx="13"/>
          </p:nvPr>
        </p:nvSpPr>
        <p:spPr/>
        <p:txBody>
          <a:bodyPr/>
          <a:lstStyle/>
          <a:p>
            <a:r>
              <a:rPr lang="en-US"/>
              <a:t>Unrestricted © Siemens Energy, 2026 | SE EU UK</a:t>
            </a:r>
          </a:p>
        </p:txBody>
      </p:sp>
      <p:sp>
        <p:nvSpPr>
          <p:cNvPr id="7" name="Slide Number Placeholder 6">
            <a:extLst>
              <a:ext uri="{FF2B5EF4-FFF2-40B4-BE49-F238E27FC236}">
                <a16:creationId xmlns:a16="http://schemas.microsoft.com/office/drawing/2014/main" id="{EB14F746-A8CB-4B14-81DB-18C28B9F5D7F}"/>
              </a:ext>
            </a:extLst>
          </p:cNvPr>
          <p:cNvSpPr>
            <a:spLocks noGrp="1"/>
          </p:cNvSpPr>
          <p:nvPr>
            <p:ph type="sldNum" sz="quarter" idx="14"/>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3352371791"/>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15:guide id="1" pos="2481">
          <p15:clr>
            <a:srgbClr val="009999"/>
          </p15:clr>
        </p15:guide>
        <p15:guide id="3" pos="3058">
          <p15:clr>
            <a:srgbClr val="009999"/>
          </p15:clr>
        </p15:guide>
      </p15:sldGuideLst>
    </p:ext>
  </p:extLst>
</p:sldLayout>
</file>

<file path=ppt/slideLayouts/slideLayout263.xml><?xml version="1.0" encoding="utf-8"?>
<p:sldLayout xmlns:a="http://schemas.openxmlformats.org/drawingml/2006/main" xmlns:r="http://schemas.openxmlformats.org/officeDocument/2006/relationships" xmlns:p="http://schemas.openxmlformats.org/presentationml/2006/main" showMasterSp="0" preserve="1" userDrawn="1">
  <p:cSld name="Partly bleed color area 5">
    <p:bg>
      <p:bgPr>
        <a:solidFill>
          <a:schemeClr val="tx1"/>
        </a:solidFill>
        <a:effectLst/>
      </p:bgPr>
    </p:bg>
    <p:spTree>
      <p:nvGrpSpPr>
        <p:cNvPr id="1" name=""/>
        <p:cNvGrpSpPr/>
        <p:nvPr/>
      </p:nvGrpSpPr>
      <p:grpSpPr>
        <a:xfrm>
          <a:off x="0" y="0"/>
          <a:ext cx="0" cy="0"/>
          <a:chOff x="0" y="0"/>
          <a:chExt cx="0" cy="0"/>
        </a:xfrm>
      </p:grpSpPr>
      <p:pic>
        <p:nvPicPr>
          <p:cNvPr id="9" name="Background">
            <a:extLst>
              <a:ext uri="{FF2B5EF4-FFF2-40B4-BE49-F238E27FC236}">
                <a16:creationId xmlns:a16="http://schemas.microsoft.com/office/drawing/2014/main" id="{1B67C6AD-42CF-4549-839D-23FD1107A8C4}"/>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bwMode="grayWhite">
          <a:xfrm>
            <a:off x="0" y="1414463"/>
            <a:ext cx="12191999" cy="5443108"/>
          </a:xfrm>
          <a:prstGeom prst="rect">
            <a:avLst/>
          </a:prstGeom>
        </p:spPr>
      </p:pic>
      <p:sp>
        <p:nvSpPr>
          <p:cNvPr id="2" name="Title">
            <a:extLst>
              <a:ext uri="{FF2B5EF4-FFF2-40B4-BE49-F238E27FC236}">
                <a16:creationId xmlns:a16="http://schemas.microsoft.com/office/drawing/2014/main" id="{0110D7BC-E7EC-4502-9248-89CD9CF4CB4C}"/>
              </a:ext>
            </a:extLst>
          </p:cNvPr>
          <p:cNvSpPr>
            <a:spLocks noGrp="1"/>
          </p:cNvSpPr>
          <p:nvPr>
            <p:ph type="title"/>
          </p:nvPr>
        </p:nvSpPr>
        <p:spPr/>
        <p:txBody>
          <a:bodyPr/>
          <a:lstStyle/>
          <a:p>
            <a:r>
              <a:rPr lang="en-US"/>
              <a:t>Click to edit Master title style</a:t>
            </a:r>
          </a:p>
        </p:txBody>
      </p:sp>
      <p:sp>
        <p:nvSpPr>
          <p:cNvPr id="5" name="Copy 1">
            <a:extLst>
              <a:ext uri="{FF2B5EF4-FFF2-40B4-BE49-F238E27FC236}">
                <a16:creationId xmlns:a16="http://schemas.microsoft.com/office/drawing/2014/main" id="{0C7A0882-840F-46D5-B681-43C58151C831}"/>
              </a:ext>
            </a:extLst>
          </p:cNvPr>
          <p:cNvSpPr>
            <a:spLocks noGrp="1"/>
          </p:cNvSpPr>
          <p:nvPr>
            <p:ph sz="quarter" idx="10" hasCustomPrompt="1"/>
          </p:nvPr>
        </p:nvSpPr>
        <p:spPr>
          <a:xfrm>
            <a:off x="627060" y="1702800"/>
            <a:ext cx="3600000" cy="4464050"/>
          </a:xfrm>
        </p:spPr>
        <p:txBody>
          <a:bodyPr/>
          <a:lstStyle>
            <a:lvl1pPr>
              <a:defRPr/>
            </a:lvl1pPr>
            <a:lvl2pPr>
              <a:buClrTx/>
              <a:defRPr/>
            </a:lvl2pPr>
            <a:lvl3pPr>
              <a:buClrTx/>
              <a:defRPr/>
            </a:lvl3pPr>
            <a:lvl4pPr>
              <a:buClrTx/>
              <a:defRPr/>
            </a:lvl4pPr>
            <a:lvl5pPr>
              <a:buClrTx/>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3" name="Copy 2">
            <a:extLst>
              <a:ext uri="{FF2B5EF4-FFF2-40B4-BE49-F238E27FC236}">
                <a16:creationId xmlns:a16="http://schemas.microsoft.com/office/drawing/2014/main" id="{99496BBF-8C93-419A-9711-E1A45A39C74F}"/>
              </a:ext>
            </a:extLst>
          </p:cNvPr>
          <p:cNvSpPr>
            <a:spLocks noGrp="1"/>
          </p:cNvSpPr>
          <p:nvPr>
            <p:ph sz="quarter" idx="11" hasCustomPrompt="1"/>
          </p:nvPr>
        </p:nvSpPr>
        <p:spPr>
          <a:xfrm>
            <a:off x="4370612" y="1702800"/>
            <a:ext cx="3600000" cy="4464050"/>
          </a:xfrm>
        </p:spPr>
        <p:txBody>
          <a:bodyPr/>
          <a:lstStyle>
            <a:lvl1pPr>
              <a:defRPr/>
            </a:lvl1pPr>
            <a:lvl2pPr>
              <a:buClrTx/>
              <a:defRPr/>
            </a:lvl2pPr>
            <a:lvl3pPr>
              <a:buClrTx/>
              <a:defRPr/>
            </a:lvl3pPr>
            <a:lvl4pPr>
              <a:buClrTx/>
              <a:defRPr/>
            </a:lvl4pPr>
            <a:lvl5pPr>
              <a:buClrTx/>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4" name="Copy 3">
            <a:extLst>
              <a:ext uri="{FF2B5EF4-FFF2-40B4-BE49-F238E27FC236}">
                <a16:creationId xmlns:a16="http://schemas.microsoft.com/office/drawing/2014/main" id="{F4602EF6-A996-4008-A6E7-BC21522010A5}"/>
              </a:ext>
            </a:extLst>
          </p:cNvPr>
          <p:cNvSpPr>
            <a:spLocks noGrp="1"/>
          </p:cNvSpPr>
          <p:nvPr>
            <p:ph sz="quarter" idx="12" hasCustomPrompt="1"/>
          </p:nvPr>
        </p:nvSpPr>
        <p:spPr>
          <a:xfrm>
            <a:off x="8114163" y="1702800"/>
            <a:ext cx="3600000" cy="4464050"/>
          </a:xfrm>
        </p:spPr>
        <p:txBody>
          <a:bodyPr/>
          <a:lstStyle>
            <a:lvl1pPr>
              <a:defRPr/>
            </a:lvl1pPr>
            <a:lvl2pPr>
              <a:buClrTx/>
              <a:defRPr/>
            </a:lvl2pPr>
            <a:lvl3pPr>
              <a:buClrTx/>
              <a:defRPr/>
            </a:lvl3pPr>
            <a:lvl4pPr>
              <a:buClrTx/>
              <a:defRPr/>
            </a:lvl4pPr>
            <a:lvl5pPr>
              <a:buClrTx/>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3" name="Date Placeholder 2">
            <a:extLst>
              <a:ext uri="{FF2B5EF4-FFF2-40B4-BE49-F238E27FC236}">
                <a16:creationId xmlns:a16="http://schemas.microsoft.com/office/drawing/2014/main" id="{E11C2E43-2B51-4275-97D9-4FCC5691F646}"/>
              </a:ext>
            </a:extLst>
          </p:cNvPr>
          <p:cNvSpPr>
            <a:spLocks noGrp="1"/>
          </p:cNvSpPr>
          <p:nvPr>
            <p:ph type="dt" sz="half" idx="13"/>
          </p:nvPr>
        </p:nvSpPr>
        <p:spPr/>
        <p:txBody>
          <a:bodyPr/>
          <a:lstStyle/>
          <a:p>
            <a:r>
              <a:rPr lang="en-US"/>
              <a:t>September 2026</a:t>
            </a:r>
          </a:p>
        </p:txBody>
      </p:sp>
      <p:sp>
        <p:nvSpPr>
          <p:cNvPr id="4" name="Footer Placeholder 3">
            <a:extLst>
              <a:ext uri="{FF2B5EF4-FFF2-40B4-BE49-F238E27FC236}">
                <a16:creationId xmlns:a16="http://schemas.microsoft.com/office/drawing/2014/main" id="{869C655B-C4A0-4021-B2BB-F636800B81E0}"/>
              </a:ext>
            </a:extLst>
          </p:cNvPr>
          <p:cNvSpPr>
            <a:spLocks noGrp="1"/>
          </p:cNvSpPr>
          <p:nvPr>
            <p:ph type="ftr" sz="quarter" idx="14"/>
          </p:nvPr>
        </p:nvSpPr>
        <p:spPr/>
        <p:txBody>
          <a:bodyPr/>
          <a:lstStyle/>
          <a:p>
            <a:r>
              <a:rPr lang="en-US"/>
              <a:t>Unrestricted © Siemens Energy, 2026 | SE EU UK</a:t>
            </a:r>
          </a:p>
        </p:txBody>
      </p:sp>
      <p:sp>
        <p:nvSpPr>
          <p:cNvPr id="6" name="Slide Number Placeholder 5">
            <a:extLst>
              <a:ext uri="{FF2B5EF4-FFF2-40B4-BE49-F238E27FC236}">
                <a16:creationId xmlns:a16="http://schemas.microsoft.com/office/drawing/2014/main" id="{34871DFC-6438-4D8E-BDFF-7E6A87088F1E}"/>
              </a:ext>
            </a:extLst>
          </p:cNvPr>
          <p:cNvSpPr>
            <a:spLocks noGrp="1"/>
          </p:cNvSpPr>
          <p:nvPr>
            <p:ph type="sldNum" sz="quarter" idx="15"/>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1005193034"/>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15:guide id="1" pos="5022">
          <p15:clr>
            <a:srgbClr val="009999"/>
          </p15:clr>
        </p15:guide>
        <p15:guide id="2" pos="5112">
          <p15:clr>
            <a:srgbClr val="009999"/>
          </p15:clr>
        </p15:guide>
        <p15:guide id="4" pos="2753">
          <p15:clr>
            <a:srgbClr val="009999"/>
          </p15:clr>
        </p15:guide>
      </p15:sldGuideLst>
    </p:ext>
  </p:extLst>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Image + Contact">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29A8A3D2-4732-49AB-8FCF-B07043C386BE}"/>
              </a:ext>
            </a:extLst>
          </p:cNvPr>
          <p:cNvSpPr>
            <a:spLocks noGrp="1"/>
          </p:cNvSpPr>
          <p:nvPr>
            <p:ph type="title" hasCustomPrompt="1"/>
          </p:nvPr>
        </p:nvSpPr>
        <p:spPr/>
        <p:txBody>
          <a:bodyPr/>
          <a:lstStyle>
            <a:lvl1pPr>
              <a:defRPr/>
            </a:lvl1pPr>
          </a:lstStyle>
          <a:p>
            <a:r>
              <a:rPr lang="en-US"/>
              <a:t>Contact</a:t>
            </a:r>
          </a:p>
        </p:txBody>
      </p:sp>
      <p:sp>
        <p:nvSpPr>
          <p:cNvPr id="3" name="Copy">
            <a:extLst>
              <a:ext uri="{FF2B5EF4-FFF2-40B4-BE49-F238E27FC236}">
                <a16:creationId xmlns:a16="http://schemas.microsoft.com/office/drawing/2014/main" id="{B1D90D2F-1E41-4D9A-A464-3F2D94D5000C}"/>
              </a:ext>
            </a:extLst>
          </p:cNvPr>
          <p:cNvSpPr>
            <a:spLocks noGrp="1"/>
          </p:cNvSpPr>
          <p:nvPr>
            <p:ph idx="1" hasCustomPrompt="1"/>
          </p:nvPr>
        </p:nvSpPr>
        <p:spPr>
          <a:xfrm>
            <a:off x="627063" y="1414800"/>
            <a:ext cx="8207375" cy="4752974"/>
          </a:xfrm>
        </p:spPr>
        <p:txBody>
          <a:bodyPr lIns="0"/>
          <a:lstStyle>
            <a:lvl1pPr>
              <a:spcBef>
                <a:spcPts val="600"/>
              </a:spcBef>
              <a:defRPr baseline="0"/>
            </a:lvl1pPr>
            <a:lvl2pPr marL="0" indent="0">
              <a:spcBef>
                <a:spcPts val="600"/>
              </a:spcBef>
              <a:buNone/>
              <a:defRPr b="1"/>
            </a:lvl2pPr>
            <a:lvl3pPr marL="180000" indent="-180000">
              <a:spcBef>
                <a:spcPts val="600"/>
              </a:spcBef>
              <a:buFont typeface="Arial" panose="020B0604020202020204" pitchFamily="34" charset="0"/>
              <a:buChar char="•"/>
              <a:defRPr>
                <a:solidFill>
                  <a:schemeClr val="tx1"/>
                </a:solidFill>
              </a:defRPr>
            </a:lvl3pPr>
            <a:lvl4pPr marL="0" indent="0">
              <a:spcBef>
                <a:spcPts val="1800"/>
              </a:spcBef>
              <a:buNone/>
              <a:defRPr b="1">
                <a:solidFill>
                  <a:schemeClr val="accent2"/>
                </a:solidFill>
              </a:defRPr>
            </a:lvl4pPr>
            <a:lvl5pPr marL="216000">
              <a:defRPr>
                <a:solidFill>
                  <a:schemeClr val="tx1"/>
                </a:solidFill>
              </a:defRPr>
            </a:lvl5pPr>
          </a:lstStyle>
          <a:p>
            <a:pPr lvl="0"/>
            <a:r>
              <a:rPr lang="en-US" noProof="0"/>
              <a:t>Contact information</a:t>
            </a:r>
          </a:p>
          <a:p>
            <a:pPr lvl="1"/>
            <a:r>
              <a:rPr lang="en-US" noProof="0"/>
              <a:t>First name Last name</a:t>
            </a:r>
          </a:p>
          <a:p>
            <a:pPr lvl="2"/>
            <a:r>
              <a:rPr lang="en-US" noProof="0"/>
              <a:t>Additional information</a:t>
            </a:r>
          </a:p>
          <a:p>
            <a:pPr lvl="3"/>
            <a:r>
              <a:rPr lang="en-US" noProof="0"/>
              <a:t>Optional URL</a:t>
            </a:r>
          </a:p>
        </p:txBody>
      </p:sp>
      <p:sp>
        <p:nvSpPr>
          <p:cNvPr id="4" name="Date">
            <a:extLst>
              <a:ext uri="{FF2B5EF4-FFF2-40B4-BE49-F238E27FC236}">
                <a16:creationId xmlns:a16="http://schemas.microsoft.com/office/drawing/2014/main" id="{155F7821-3B7D-46FA-AB71-D6E1821CFD74}"/>
              </a:ext>
            </a:extLst>
          </p:cNvPr>
          <p:cNvSpPr>
            <a:spLocks noGrp="1"/>
          </p:cNvSpPr>
          <p:nvPr>
            <p:ph type="dt" sz="half" idx="10"/>
          </p:nvPr>
        </p:nvSpPr>
        <p:spPr/>
        <p:txBody>
          <a:bodyPr/>
          <a:lstStyle/>
          <a:p>
            <a:r>
              <a:rPr lang="en-US"/>
              <a:t>September 2026</a:t>
            </a:r>
          </a:p>
        </p:txBody>
      </p:sp>
      <p:sp>
        <p:nvSpPr>
          <p:cNvPr id="5" name="Footer">
            <a:extLst>
              <a:ext uri="{FF2B5EF4-FFF2-40B4-BE49-F238E27FC236}">
                <a16:creationId xmlns:a16="http://schemas.microsoft.com/office/drawing/2014/main" id="{487E21B0-3330-46FB-B5F9-B33B663893C4}"/>
              </a:ext>
            </a:extLst>
          </p:cNvPr>
          <p:cNvSpPr>
            <a:spLocks noGrp="1"/>
          </p:cNvSpPr>
          <p:nvPr>
            <p:ph type="ftr" sz="quarter" idx="11"/>
          </p:nvPr>
        </p:nvSpPr>
        <p:spPr/>
        <p:txBody>
          <a:bodyPr/>
          <a:lstStyle/>
          <a:p>
            <a:r>
              <a:rPr lang="en-US"/>
              <a:t>Unrestricted © Siemens Energy, 2026 | SE EU UK</a:t>
            </a:r>
          </a:p>
        </p:txBody>
      </p:sp>
      <p:sp>
        <p:nvSpPr>
          <p:cNvPr id="6" name="Slide Number">
            <a:extLst>
              <a:ext uri="{FF2B5EF4-FFF2-40B4-BE49-F238E27FC236}">
                <a16:creationId xmlns:a16="http://schemas.microsoft.com/office/drawing/2014/main" id="{EB7B179D-BB44-4059-89E7-5F4779D4766D}"/>
              </a:ext>
            </a:extLst>
          </p:cNvPr>
          <p:cNvSpPr>
            <a:spLocks noGrp="1"/>
          </p:cNvSpPr>
          <p:nvPr>
            <p:ph type="sldNum" sz="quarter" idx="12"/>
          </p:nvPr>
        </p:nvSpPr>
        <p:spPr/>
        <p:txBody>
          <a:bodyPr/>
          <a:lstStyle/>
          <a:p>
            <a:fld id="{E5B0116A-0D09-4E99-8C69-B4C15A5D8A2B}" type="slidenum">
              <a:rPr lang="en-US" smtClean="0"/>
              <a:pPr/>
              <a:t>‹#›</a:t>
            </a:fld>
            <a:endParaRPr lang="en-US"/>
          </a:p>
        </p:txBody>
      </p:sp>
      <p:sp>
        <p:nvSpPr>
          <p:cNvPr id="10" name="License statement">
            <a:extLst>
              <a:ext uri="{FF2B5EF4-FFF2-40B4-BE49-F238E27FC236}">
                <a16:creationId xmlns:a16="http://schemas.microsoft.com/office/drawing/2014/main" id="{7A9560F1-3DB3-46C0-AE0C-BFB3B1558722}"/>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8" name="Logo">
            <a:extLst>
              <a:ext uri="{FF2B5EF4-FFF2-40B4-BE49-F238E27FC236}">
                <a16:creationId xmlns:a16="http://schemas.microsoft.com/office/drawing/2014/main" id="{8D4FB85B-6B00-4CB9-9A3F-0DA4223A52AE}"/>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3608132753"/>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matchingName="Free Content" userDrawn="1">
  <p:cSld name="1_Free Content">
    <p:spTree>
      <p:nvGrpSpPr>
        <p:cNvPr id="1" name=""/>
        <p:cNvGrpSpPr/>
        <p:nvPr/>
      </p:nvGrpSpPr>
      <p:grpSpPr>
        <a:xfrm>
          <a:off x="0" y="0"/>
          <a:ext cx="0" cy="0"/>
          <a:chOff x="0" y="0"/>
          <a:chExt cx="0" cy="0"/>
        </a:xfrm>
      </p:grpSpPr>
      <p:graphicFrame>
        <p:nvGraphicFramePr>
          <p:cNvPr id="3" name="Object 2" hidden="1">
            <a:extLst>
              <a:ext uri="{FF2B5EF4-FFF2-40B4-BE49-F238E27FC236}">
                <a16:creationId xmlns:a16="http://schemas.microsoft.com/office/drawing/2014/main" id="{3102050D-27DA-4AAC-8FD8-4DE157C43CAD}"/>
              </a:ext>
            </a:extLst>
          </p:cNvPr>
          <p:cNvGraphicFramePr>
            <a:graphicFrameLocks noChangeAspect="1"/>
          </p:cNvGraphicFramePr>
          <p:nvPr userDrawn="1">
            <p:custDataLst>
              <p:tags r:id="rId2"/>
            </p:custDataLst>
            <p:extLst>
              <p:ext uri="{D42A27DB-BD31-4B8C-83A1-F6EECF244321}">
                <p14:modId xmlns:p14="http://schemas.microsoft.com/office/powerpoint/2010/main" val="202795811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15" imgH="416" progId="TCLayout.ActiveDocument.1">
                  <p:embed/>
                </p:oleObj>
              </mc:Choice>
              <mc:Fallback>
                <p:oleObj name="think-cell Slide" r:id="rId4" imgW="415" imgH="416" progId="TCLayout.ActiveDocument.1">
                  <p:embed/>
                  <p:pic>
                    <p:nvPicPr>
                      <p:cNvPr id="3" name="Object 2" hidden="1">
                        <a:extLst>
                          <a:ext uri="{FF2B5EF4-FFF2-40B4-BE49-F238E27FC236}">
                            <a16:creationId xmlns:a16="http://schemas.microsoft.com/office/drawing/2014/main" id="{3102050D-27DA-4AAC-8FD8-4DE157C43CAD}"/>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pic>
        <p:nvPicPr>
          <p:cNvPr id="33" name="Logo">
            <a:extLst>
              <a:ext uri="{FF2B5EF4-FFF2-40B4-BE49-F238E27FC236}">
                <a16:creationId xmlns:a16="http://schemas.microsoft.com/office/drawing/2014/main" id="{2CF841E8-C26F-4F7E-B594-A94017FA1C2E}"/>
              </a:ext>
            </a:extLst>
          </p:cNvPr>
          <p:cNvPicPr>
            <a:picLocks noChangeAspect="1"/>
          </p:cNvPicPr>
          <p:nvPr userDrawn="1"/>
        </p:nvPicPr>
        <p:blipFill>
          <a:blip r:embed="rId6" cstate="email">
            <a:extLst>
              <a:ext uri="{28A0092B-C50C-407E-A947-70E740481C1C}">
                <a14:useLocalDpi xmlns:a14="http://schemas.microsoft.com/office/drawing/2010/main"/>
              </a:ext>
            </a:extLst>
          </a:blip>
          <a:srcRect/>
          <a:stretch/>
        </p:blipFill>
        <p:spPr bwMode="black">
          <a:xfrm>
            <a:off x="10274163" y="468926"/>
            <a:ext cx="1439999" cy="496808"/>
          </a:xfrm>
          <a:prstGeom prst="rect">
            <a:avLst/>
          </a:prstGeom>
        </p:spPr>
      </p:pic>
    </p:spTree>
    <p:custDataLst>
      <p:custData r:id="rId1"/>
    </p:custDataLst>
    <p:extLst>
      <p:ext uri="{BB962C8B-B14F-4D97-AF65-F5344CB8AC3E}">
        <p14:creationId xmlns:p14="http://schemas.microsoft.com/office/powerpoint/2010/main" val="2616835687"/>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showMasterSp="0" type="title" preserve="1">
  <p:cSld name="Title picture">
    <p:bg>
      <p:bgRef idx="1001">
        <a:schemeClr val="bg1"/>
      </p:bgRef>
    </p:bg>
    <p:spTree>
      <p:nvGrpSpPr>
        <p:cNvPr id="1" name=""/>
        <p:cNvGrpSpPr/>
        <p:nvPr/>
      </p:nvGrpSpPr>
      <p:grpSpPr>
        <a:xfrm>
          <a:off x="0" y="0"/>
          <a:ext cx="0" cy="0"/>
          <a:chOff x="0" y="0"/>
          <a:chExt cx="0" cy="0"/>
        </a:xfrm>
      </p:grpSpPr>
      <p:pic>
        <p:nvPicPr>
          <p:cNvPr id="8" name="Graphic">
            <a:extLst>
              <a:ext uri="{FF2B5EF4-FFF2-40B4-BE49-F238E27FC236}">
                <a16:creationId xmlns:a16="http://schemas.microsoft.com/office/drawing/2014/main" id="{6FE31343-DBA1-4E1C-B310-3652C708DBC4}"/>
              </a:ext>
            </a:extLst>
          </p:cNvPr>
          <p:cNvPicPr>
            <a:picLocks noChangeAspect="1"/>
          </p:cNvPicPr>
          <p:nvPr userDrawn="1"/>
        </p:nvPicPr>
        <p:blipFill rotWithShape="1">
          <a:blip>
            <a:extLst>
              <a:ext uri="{96DAC541-7B7A-43D3-8B79-37D633B846F1}">
                <asvg:svgBlip xmlns:asvg="http://schemas.microsoft.com/office/drawing/2016/SVG/main" r:embed="rId2"/>
              </a:ext>
            </a:extLst>
          </a:blip>
          <a:srcRect l="19322" t="21730" r="39007" b="36603"/>
          <a:stretch/>
        </p:blipFill>
        <p:spPr bwMode="hidden">
          <a:xfrm>
            <a:off x="1361" y="421"/>
            <a:ext cx="12193200" cy="6858000"/>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2" y="1414800"/>
            <a:ext cx="5614988" cy="3114000"/>
          </a:xfrm>
        </p:spPr>
        <p:txBody>
          <a:bodyPr lIns="0" tIns="0" bIns="0" anchor="b"/>
          <a:lstStyle>
            <a:lvl1pPr algn="l">
              <a:defRPr sz="4400">
                <a:solidFill>
                  <a:schemeClr val="tx1"/>
                </a:solidFill>
              </a:defRPr>
            </a:lvl1pPr>
          </a:lstStyle>
          <a:p>
            <a:r>
              <a:rPr lang="en-US"/>
              <a:t>Click to edit Master title style</a:t>
            </a:r>
            <a:endParaRPr lang="de-DE"/>
          </a:p>
        </p:txBody>
      </p:sp>
      <p:sp>
        <p:nvSpPr>
          <p:cNvPr id="3" name="Subtitle">
            <a:extLst>
              <a:ext uri="{FF2B5EF4-FFF2-40B4-BE49-F238E27FC236}">
                <a16:creationId xmlns:a16="http://schemas.microsoft.com/office/drawing/2014/main" id="{6800291B-8951-48A6-AA08-05DDABDCE8A0}"/>
              </a:ext>
            </a:extLst>
          </p:cNvPr>
          <p:cNvSpPr>
            <a:spLocks noGrp="1"/>
          </p:cNvSpPr>
          <p:nvPr userDrawn="1">
            <p:ph type="subTitle" idx="1" hasCustomPrompt="1"/>
          </p:nvPr>
        </p:nvSpPr>
        <p:spPr>
          <a:xfrm>
            <a:off x="627064" y="4528800"/>
            <a:ext cx="5614986"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5" name="Footer">
            <a:extLst>
              <a:ext uri="{FF2B5EF4-FFF2-40B4-BE49-F238E27FC236}">
                <a16:creationId xmlns:a16="http://schemas.microsoft.com/office/drawing/2014/main" id="{79FC4E91-2C85-40C8-BE60-01CE6CCBCDF4}"/>
              </a:ext>
            </a:extLst>
          </p:cNvPr>
          <p:cNvSpPr>
            <a:spLocks noGrp="1"/>
          </p:cNvSpPr>
          <p:nvPr>
            <p:ph type="ftr" sz="quarter" idx="11"/>
          </p:nvPr>
        </p:nvSpPr>
        <p:spPr/>
        <p:txBody>
          <a:bodyPr rIns="482400"/>
          <a:lstStyle/>
          <a:p>
            <a:r>
              <a:rPr lang="en-US"/>
              <a:t>© Siemens Energy, 2026 | Siemens Energy and Siemens Gamesa</a:t>
            </a:r>
          </a:p>
        </p:txBody>
      </p:sp>
      <p:sp>
        <p:nvSpPr>
          <p:cNvPr id="9" name="License statement">
            <a:extLst>
              <a:ext uri="{FF2B5EF4-FFF2-40B4-BE49-F238E27FC236}">
                <a16:creationId xmlns:a16="http://schemas.microsoft.com/office/drawing/2014/main" id="{239D0E4B-66A6-4FE5-BA27-541046B3DA99}"/>
              </a:ext>
            </a:extLst>
          </p:cNvPr>
          <p:cNvSpPr txBox="1"/>
          <p:nvPr userDrawn="1"/>
        </p:nvSpPr>
        <p:spPr>
          <a:xfrm>
            <a:off x="627063" y="6526800"/>
            <a:ext cx="5468936"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10" name="Logo">
            <a:extLst>
              <a:ext uri="{FF2B5EF4-FFF2-40B4-BE49-F238E27FC236}">
                <a16:creationId xmlns:a16="http://schemas.microsoft.com/office/drawing/2014/main" id="{BDE6CC66-01ED-4C38-82FB-6CE0F487EF18}"/>
              </a:ext>
            </a:extLst>
          </p:cNvPr>
          <p:cNvPicPr>
            <a:picLocks noChangeAspect="1"/>
          </p:cNvPicPr>
          <p:nvPr userDrawn="1"/>
        </p:nvPicPr>
        <p:blipFill>
          <a:blip r:embed="rId3"/>
          <a:srcRect/>
          <a:stretch/>
        </p:blipFill>
        <p:spPr bwMode="black">
          <a:xfrm>
            <a:off x="10274163" y="468926"/>
            <a:ext cx="1440000" cy="496808"/>
          </a:xfrm>
          <a:prstGeom prst="rect">
            <a:avLst/>
          </a:prstGeom>
        </p:spPr>
      </p:pic>
    </p:spTree>
    <p:extLst>
      <p:ext uri="{BB962C8B-B14F-4D97-AF65-F5344CB8AC3E}">
        <p14:creationId xmlns:p14="http://schemas.microsoft.com/office/powerpoint/2010/main" val="3283461534"/>
      </p:ext>
    </p:extLst>
  </p:cSld>
  <p:clrMapOvr>
    <a:overrideClrMapping bg1="dk1" tx1="lt1" bg2="dk2" tx2="lt2" accent1="accent1" accent2="accent2" accent3="accent3" accent4="accent4" accent5="accent5" accent6="accent6" hlink="hlink" folHlink="folHlink"/>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showMasterSp="0" type="title" preserve="1">
  <p:cSld name="Title picture 2">
    <p:bg>
      <p:bgRef idx="1001">
        <a:schemeClr val="bg1"/>
      </p:bgRef>
    </p:bg>
    <p:spTree>
      <p:nvGrpSpPr>
        <p:cNvPr id="1" name=""/>
        <p:cNvGrpSpPr/>
        <p:nvPr/>
      </p:nvGrpSpPr>
      <p:grpSpPr>
        <a:xfrm>
          <a:off x="0" y="0"/>
          <a:ext cx="0" cy="0"/>
          <a:chOff x="0" y="0"/>
          <a:chExt cx="0" cy="0"/>
        </a:xfrm>
      </p:grpSpPr>
      <p:pic>
        <p:nvPicPr>
          <p:cNvPr id="8" name="Graphic">
            <a:extLst>
              <a:ext uri="{FF2B5EF4-FFF2-40B4-BE49-F238E27FC236}">
                <a16:creationId xmlns:a16="http://schemas.microsoft.com/office/drawing/2014/main" id="{6FE31343-DBA1-4E1C-B310-3652C708DBC4}"/>
              </a:ext>
            </a:extLst>
          </p:cNvPr>
          <p:cNvPicPr>
            <a:picLocks noChangeAspect="1"/>
          </p:cNvPicPr>
          <p:nvPr userDrawn="1"/>
        </p:nvPicPr>
        <p:blipFill rotWithShape="1">
          <a:blip>
            <a:extLst>
              <a:ext uri="{96DAC541-7B7A-43D3-8B79-37D633B846F1}">
                <asvg:svgBlip xmlns:asvg="http://schemas.microsoft.com/office/drawing/2016/SVG/main" r:embed="rId2"/>
              </a:ext>
            </a:extLst>
          </a:blip>
          <a:srcRect l="17845" t="23917" r="40484" b="34416"/>
          <a:stretch/>
        </p:blipFill>
        <p:spPr bwMode="hidden">
          <a:xfrm>
            <a:off x="0" y="636"/>
            <a:ext cx="12193200" cy="6858000"/>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2" y="1414800"/>
            <a:ext cx="5614988" cy="3114000"/>
          </a:xfrm>
        </p:spPr>
        <p:txBody>
          <a:bodyPr lIns="0" tIns="0" bIns="0" anchor="b"/>
          <a:lstStyle>
            <a:lvl1pPr algn="l">
              <a:defRPr sz="4400">
                <a:solidFill>
                  <a:schemeClr val="tx1"/>
                </a:solidFill>
              </a:defRPr>
            </a:lvl1pPr>
          </a:lstStyle>
          <a:p>
            <a:r>
              <a:rPr lang="en-US"/>
              <a:t>Click to edit Master title style</a:t>
            </a:r>
            <a:endParaRPr lang="de-DE"/>
          </a:p>
        </p:txBody>
      </p:sp>
      <p:sp>
        <p:nvSpPr>
          <p:cNvPr id="3" name="Subtitle">
            <a:extLst>
              <a:ext uri="{FF2B5EF4-FFF2-40B4-BE49-F238E27FC236}">
                <a16:creationId xmlns:a16="http://schemas.microsoft.com/office/drawing/2014/main" id="{6800291B-8951-48A6-AA08-05DDABDCE8A0}"/>
              </a:ext>
            </a:extLst>
          </p:cNvPr>
          <p:cNvSpPr>
            <a:spLocks noGrp="1"/>
          </p:cNvSpPr>
          <p:nvPr userDrawn="1">
            <p:ph type="subTitle" idx="1" hasCustomPrompt="1"/>
          </p:nvPr>
        </p:nvSpPr>
        <p:spPr>
          <a:xfrm>
            <a:off x="627064" y="4528800"/>
            <a:ext cx="5614986"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5" name="Footer">
            <a:extLst>
              <a:ext uri="{FF2B5EF4-FFF2-40B4-BE49-F238E27FC236}">
                <a16:creationId xmlns:a16="http://schemas.microsoft.com/office/drawing/2014/main" id="{C2EB4BBF-386C-4A83-BDBA-CC46EF263094}"/>
              </a:ext>
            </a:extLst>
          </p:cNvPr>
          <p:cNvSpPr>
            <a:spLocks noGrp="1"/>
          </p:cNvSpPr>
          <p:nvPr>
            <p:ph type="ftr" sz="quarter" idx="11"/>
          </p:nvPr>
        </p:nvSpPr>
        <p:spPr/>
        <p:txBody>
          <a:bodyPr rIns="482400"/>
          <a:lstStyle/>
          <a:p>
            <a:r>
              <a:rPr lang="en-US"/>
              <a:t>© Siemens Energy, 2026 | Siemens Energy and Siemens Gamesa</a:t>
            </a:r>
          </a:p>
        </p:txBody>
      </p:sp>
      <p:sp>
        <p:nvSpPr>
          <p:cNvPr id="9" name="License statement">
            <a:extLst>
              <a:ext uri="{FF2B5EF4-FFF2-40B4-BE49-F238E27FC236}">
                <a16:creationId xmlns:a16="http://schemas.microsoft.com/office/drawing/2014/main" id="{76370656-D639-4E4F-858E-95D5F039AB42}"/>
              </a:ext>
            </a:extLst>
          </p:cNvPr>
          <p:cNvSpPr txBox="1"/>
          <p:nvPr userDrawn="1"/>
        </p:nvSpPr>
        <p:spPr>
          <a:xfrm>
            <a:off x="627063" y="6526800"/>
            <a:ext cx="5468936"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11" name="Logo">
            <a:extLst>
              <a:ext uri="{FF2B5EF4-FFF2-40B4-BE49-F238E27FC236}">
                <a16:creationId xmlns:a16="http://schemas.microsoft.com/office/drawing/2014/main" id="{25CE1A5C-9916-4F19-AAA4-EDA02A87A1BA}"/>
              </a:ext>
            </a:extLst>
          </p:cNvPr>
          <p:cNvPicPr>
            <a:picLocks noChangeAspect="1"/>
          </p:cNvPicPr>
          <p:nvPr userDrawn="1"/>
        </p:nvPicPr>
        <p:blipFill>
          <a:blip r:embed="rId3"/>
          <a:srcRect/>
          <a:stretch/>
        </p:blipFill>
        <p:spPr bwMode="black">
          <a:xfrm>
            <a:off x="10274163" y="468926"/>
            <a:ext cx="1440000" cy="496808"/>
          </a:xfrm>
          <a:prstGeom prst="rect">
            <a:avLst/>
          </a:prstGeom>
        </p:spPr>
      </p:pic>
    </p:spTree>
    <p:extLst>
      <p:ext uri="{BB962C8B-B14F-4D97-AF65-F5344CB8AC3E}">
        <p14:creationId xmlns:p14="http://schemas.microsoft.com/office/powerpoint/2010/main" val="3745074022"/>
      </p:ext>
    </p:extLst>
  </p:cSld>
  <p:clrMapOvr>
    <a:overrideClrMapping bg1="dk1" tx1="lt1" bg2="dk2" tx2="lt2" accent1="accent1" accent2="accent2" accent3="accent3" accent4="accent4" accent5="accent5" accent6="accent6" hlink="hlink" folHlink="folHlink"/>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showMasterSp="0" type="title" preserve="1">
  <p:cSld name="Title picture 3">
    <p:bg>
      <p:bgRef idx="1001">
        <a:schemeClr val="bg1"/>
      </p:bgRef>
    </p:bg>
    <p:spTree>
      <p:nvGrpSpPr>
        <p:cNvPr id="1" name=""/>
        <p:cNvGrpSpPr/>
        <p:nvPr/>
      </p:nvGrpSpPr>
      <p:grpSpPr>
        <a:xfrm>
          <a:off x="0" y="0"/>
          <a:ext cx="0" cy="0"/>
          <a:chOff x="0" y="0"/>
          <a:chExt cx="0" cy="0"/>
        </a:xfrm>
      </p:grpSpPr>
      <p:pic>
        <p:nvPicPr>
          <p:cNvPr id="8" name="Graphic">
            <a:extLst>
              <a:ext uri="{FF2B5EF4-FFF2-40B4-BE49-F238E27FC236}">
                <a16:creationId xmlns:a16="http://schemas.microsoft.com/office/drawing/2014/main" id="{6FE31343-DBA1-4E1C-B310-3652C708DBC4}"/>
              </a:ext>
            </a:extLst>
          </p:cNvPr>
          <p:cNvPicPr>
            <a:picLocks noChangeAspect="1"/>
          </p:cNvPicPr>
          <p:nvPr userDrawn="1"/>
        </p:nvPicPr>
        <p:blipFill rotWithShape="1">
          <a:blip>
            <a:extLst>
              <a:ext uri="{96DAC541-7B7A-43D3-8B79-37D633B846F1}">
                <asvg:svgBlip xmlns:asvg="http://schemas.microsoft.com/office/drawing/2016/SVG/main" r:embed="rId2"/>
              </a:ext>
            </a:extLst>
          </a:blip>
          <a:srcRect l="20183" t="26979" r="38146" b="31354"/>
          <a:stretch/>
        </p:blipFill>
        <p:spPr bwMode="hidden">
          <a:xfrm>
            <a:off x="1358" y="424"/>
            <a:ext cx="12193200" cy="6858000"/>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2" y="1414800"/>
            <a:ext cx="5614988" cy="3114000"/>
          </a:xfrm>
        </p:spPr>
        <p:txBody>
          <a:bodyPr lIns="0" tIns="0" bIns="0" anchor="b"/>
          <a:lstStyle>
            <a:lvl1pPr algn="l">
              <a:defRPr sz="4400">
                <a:solidFill>
                  <a:schemeClr val="tx1"/>
                </a:solidFill>
              </a:defRPr>
            </a:lvl1pPr>
          </a:lstStyle>
          <a:p>
            <a:r>
              <a:rPr lang="en-US"/>
              <a:t>Click to edit Master title style</a:t>
            </a:r>
            <a:endParaRPr lang="de-DE"/>
          </a:p>
        </p:txBody>
      </p:sp>
      <p:sp>
        <p:nvSpPr>
          <p:cNvPr id="3" name="Subtitle">
            <a:extLst>
              <a:ext uri="{FF2B5EF4-FFF2-40B4-BE49-F238E27FC236}">
                <a16:creationId xmlns:a16="http://schemas.microsoft.com/office/drawing/2014/main" id="{6800291B-8951-48A6-AA08-05DDABDCE8A0}"/>
              </a:ext>
            </a:extLst>
          </p:cNvPr>
          <p:cNvSpPr>
            <a:spLocks noGrp="1"/>
          </p:cNvSpPr>
          <p:nvPr userDrawn="1">
            <p:ph type="subTitle" idx="1" hasCustomPrompt="1"/>
          </p:nvPr>
        </p:nvSpPr>
        <p:spPr>
          <a:xfrm>
            <a:off x="627064" y="4528800"/>
            <a:ext cx="5614986"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5" name="Footer">
            <a:extLst>
              <a:ext uri="{FF2B5EF4-FFF2-40B4-BE49-F238E27FC236}">
                <a16:creationId xmlns:a16="http://schemas.microsoft.com/office/drawing/2014/main" id="{2F33FBE1-0695-4F86-8E06-7C12BB6B0C70}"/>
              </a:ext>
            </a:extLst>
          </p:cNvPr>
          <p:cNvSpPr>
            <a:spLocks noGrp="1"/>
          </p:cNvSpPr>
          <p:nvPr>
            <p:ph type="ftr" sz="quarter" idx="11"/>
          </p:nvPr>
        </p:nvSpPr>
        <p:spPr/>
        <p:txBody>
          <a:bodyPr rIns="482400"/>
          <a:lstStyle/>
          <a:p>
            <a:r>
              <a:rPr lang="en-US"/>
              <a:t>© Siemens Energy, 2026 | Siemens Energy and Siemens Gamesa</a:t>
            </a:r>
          </a:p>
        </p:txBody>
      </p:sp>
      <p:sp>
        <p:nvSpPr>
          <p:cNvPr id="9" name="License statement">
            <a:extLst>
              <a:ext uri="{FF2B5EF4-FFF2-40B4-BE49-F238E27FC236}">
                <a16:creationId xmlns:a16="http://schemas.microsoft.com/office/drawing/2014/main" id="{990571EA-906B-4464-A50B-507D49D861B2}"/>
              </a:ext>
            </a:extLst>
          </p:cNvPr>
          <p:cNvSpPr txBox="1"/>
          <p:nvPr userDrawn="1"/>
        </p:nvSpPr>
        <p:spPr>
          <a:xfrm>
            <a:off x="627063" y="6526800"/>
            <a:ext cx="5468936"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11" name="Logo">
            <a:extLst>
              <a:ext uri="{FF2B5EF4-FFF2-40B4-BE49-F238E27FC236}">
                <a16:creationId xmlns:a16="http://schemas.microsoft.com/office/drawing/2014/main" id="{BB81BE19-DE56-4F9F-AB66-D4BBF7C27085}"/>
              </a:ext>
            </a:extLst>
          </p:cNvPr>
          <p:cNvPicPr>
            <a:picLocks noChangeAspect="1"/>
          </p:cNvPicPr>
          <p:nvPr userDrawn="1"/>
        </p:nvPicPr>
        <p:blipFill>
          <a:blip r:embed="rId3"/>
          <a:srcRect/>
          <a:stretch/>
        </p:blipFill>
        <p:spPr bwMode="black">
          <a:xfrm>
            <a:off x="10274163" y="468926"/>
            <a:ext cx="1440000" cy="496808"/>
          </a:xfrm>
          <a:prstGeom prst="rect">
            <a:avLst/>
          </a:prstGeom>
        </p:spPr>
      </p:pic>
    </p:spTree>
    <p:extLst>
      <p:ext uri="{BB962C8B-B14F-4D97-AF65-F5344CB8AC3E}">
        <p14:creationId xmlns:p14="http://schemas.microsoft.com/office/powerpoint/2010/main" val="2853466304"/>
      </p:ext>
    </p:extLst>
  </p:cSld>
  <p:clrMapOvr>
    <a:overrideClrMapping bg1="dk1" tx1="lt1" bg2="dk2" tx2="lt2" accent1="accent1" accent2="accent2" accent3="accent3" accent4="accent4" accent5="accent5" accent6="accent6" hlink="hlink" folHlink="folHlink"/>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showMasterSp="0" type="title" preserve="1">
  <p:cSld name="Title picture 4">
    <p:bg>
      <p:bgRef idx="1001">
        <a:schemeClr val="bg1"/>
      </p:bgRef>
    </p:bg>
    <p:spTree>
      <p:nvGrpSpPr>
        <p:cNvPr id="1" name=""/>
        <p:cNvGrpSpPr/>
        <p:nvPr/>
      </p:nvGrpSpPr>
      <p:grpSpPr>
        <a:xfrm>
          <a:off x="0" y="0"/>
          <a:ext cx="0" cy="0"/>
          <a:chOff x="0" y="0"/>
          <a:chExt cx="0" cy="0"/>
        </a:xfrm>
      </p:grpSpPr>
      <p:pic>
        <p:nvPicPr>
          <p:cNvPr id="8" name="Graphic">
            <a:extLst>
              <a:ext uri="{FF2B5EF4-FFF2-40B4-BE49-F238E27FC236}">
                <a16:creationId xmlns:a16="http://schemas.microsoft.com/office/drawing/2014/main" id="{6FE31343-DBA1-4E1C-B310-3652C708DBC4}"/>
              </a:ext>
            </a:extLst>
          </p:cNvPr>
          <p:cNvPicPr>
            <a:picLocks noChangeAspect="1"/>
          </p:cNvPicPr>
          <p:nvPr userDrawn="1"/>
        </p:nvPicPr>
        <p:blipFill rotWithShape="1">
          <a:blip>
            <a:extLst>
              <a:ext uri="{96DAC541-7B7A-43D3-8B79-37D633B846F1}">
                <asvg:svgBlip xmlns:asvg="http://schemas.microsoft.com/office/drawing/2016/SVG/main" r:embed="rId2"/>
              </a:ext>
            </a:extLst>
          </a:blip>
          <a:srcRect l="21675" t="21705" r="36127" b="36101"/>
          <a:stretch/>
        </p:blipFill>
        <p:spPr bwMode="hidden">
          <a:xfrm>
            <a:off x="0" y="424"/>
            <a:ext cx="12193200" cy="6858000"/>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2" y="1414800"/>
            <a:ext cx="5614988" cy="3114000"/>
          </a:xfrm>
        </p:spPr>
        <p:txBody>
          <a:bodyPr lIns="0" tIns="0" bIns="0" anchor="b"/>
          <a:lstStyle>
            <a:lvl1pPr algn="l">
              <a:defRPr sz="4400">
                <a:solidFill>
                  <a:schemeClr val="tx1"/>
                </a:solidFill>
              </a:defRPr>
            </a:lvl1pPr>
          </a:lstStyle>
          <a:p>
            <a:r>
              <a:rPr lang="en-US"/>
              <a:t>Click to edit Master title style</a:t>
            </a:r>
            <a:endParaRPr lang="de-DE"/>
          </a:p>
        </p:txBody>
      </p:sp>
      <p:sp>
        <p:nvSpPr>
          <p:cNvPr id="3" name="Subtitle">
            <a:extLst>
              <a:ext uri="{FF2B5EF4-FFF2-40B4-BE49-F238E27FC236}">
                <a16:creationId xmlns:a16="http://schemas.microsoft.com/office/drawing/2014/main" id="{6800291B-8951-48A6-AA08-05DDABDCE8A0}"/>
              </a:ext>
            </a:extLst>
          </p:cNvPr>
          <p:cNvSpPr>
            <a:spLocks noGrp="1"/>
          </p:cNvSpPr>
          <p:nvPr userDrawn="1">
            <p:ph type="subTitle" idx="1" hasCustomPrompt="1"/>
          </p:nvPr>
        </p:nvSpPr>
        <p:spPr>
          <a:xfrm>
            <a:off x="627064" y="4528800"/>
            <a:ext cx="5614986"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9" name="License statement">
            <a:extLst>
              <a:ext uri="{FF2B5EF4-FFF2-40B4-BE49-F238E27FC236}">
                <a16:creationId xmlns:a16="http://schemas.microsoft.com/office/drawing/2014/main" id="{4BDFE179-90A8-4E57-BD6D-D55F6E97F6BE}"/>
              </a:ext>
            </a:extLst>
          </p:cNvPr>
          <p:cNvSpPr txBox="1"/>
          <p:nvPr userDrawn="1"/>
        </p:nvSpPr>
        <p:spPr>
          <a:xfrm>
            <a:off x="627063" y="6526800"/>
            <a:ext cx="5468936"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11" name="Logo">
            <a:extLst>
              <a:ext uri="{FF2B5EF4-FFF2-40B4-BE49-F238E27FC236}">
                <a16:creationId xmlns:a16="http://schemas.microsoft.com/office/drawing/2014/main" id="{78ABE4E0-FB97-4BF6-9DC1-70C063009212}"/>
              </a:ext>
            </a:extLst>
          </p:cNvPr>
          <p:cNvPicPr>
            <a:picLocks noChangeAspect="1"/>
          </p:cNvPicPr>
          <p:nvPr userDrawn="1"/>
        </p:nvPicPr>
        <p:blipFill>
          <a:blip r:embed="rId3"/>
          <a:srcRect/>
          <a:stretch/>
        </p:blipFill>
        <p:spPr bwMode="black">
          <a:xfrm>
            <a:off x="10274163" y="468926"/>
            <a:ext cx="1440000" cy="496808"/>
          </a:xfrm>
          <a:prstGeom prst="rect">
            <a:avLst/>
          </a:prstGeom>
        </p:spPr>
      </p:pic>
      <p:sp>
        <p:nvSpPr>
          <p:cNvPr id="5" name="Footer Placeholder 4">
            <a:extLst>
              <a:ext uri="{FF2B5EF4-FFF2-40B4-BE49-F238E27FC236}">
                <a16:creationId xmlns:a16="http://schemas.microsoft.com/office/drawing/2014/main" id="{EEDB73C7-AC84-4752-8A56-05C5A6A1CAD3}"/>
              </a:ext>
            </a:extLst>
          </p:cNvPr>
          <p:cNvSpPr>
            <a:spLocks noGrp="1"/>
          </p:cNvSpPr>
          <p:nvPr>
            <p:ph type="ftr" sz="quarter" idx="11"/>
          </p:nvPr>
        </p:nvSpPr>
        <p:spPr/>
        <p:txBody>
          <a:bodyPr rIns="482400"/>
          <a:lstStyle/>
          <a:p>
            <a:r>
              <a:rPr lang="en-US"/>
              <a:t>© Siemens Energy, 2026 | Siemens Energy and Siemens Gamesa</a:t>
            </a:r>
          </a:p>
        </p:txBody>
      </p:sp>
    </p:spTree>
    <p:extLst>
      <p:ext uri="{BB962C8B-B14F-4D97-AF65-F5344CB8AC3E}">
        <p14:creationId xmlns:p14="http://schemas.microsoft.com/office/powerpoint/2010/main" val="3846557128"/>
      </p:ext>
    </p:extLst>
  </p:cSld>
  <p:clrMapOvr>
    <a:overrideClrMapping bg1="dk1" tx1="lt1" bg2="dk2" tx2="lt2" accent1="accent1" accent2="accent2" accent3="accent3" accent4="accent4" accent5="accent5" accent6="accent6" hlink="hlink" folHlink="folHlink"/>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showMasterSp="0" type="title" preserve="1">
  <p:cSld name="Title color fill">
    <p:bg>
      <p:bgRef idx="1001">
        <a:schemeClr val="bg1"/>
      </p:bgRef>
    </p:bg>
    <p:spTree>
      <p:nvGrpSpPr>
        <p:cNvPr id="1" name=""/>
        <p:cNvGrpSpPr/>
        <p:nvPr/>
      </p:nvGrpSpPr>
      <p:grpSpPr>
        <a:xfrm>
          <a:off x="0" y="0"/>
          <a:ext cx="0" cy="0"/>
          <a:chOff x="0" y="0"/>
          <a:chExt cx="0" cy="0"/>
        </a:xfrm>
      </p:grpSpPr>
      <p:pic>
        <p:nvPicPr>
          <p:cNvPr id="6" name="Graphic">
            <a:extLst>
              <a:ext uri="{FF2B5EF4-FFF2-40B4-BE49-F238E27FC236}">
                <a16:creationId xmlns:a16="http://schemas.microsoft.com/office/drawing/2014/main" id="{FA11A8A9-D061-4109-B5C4-C3047D9EDE13}"/>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bwMode="hidden">
          <a:xfrm>
            <a:off x="0" y="428"/>
            <a:ext cx="12191999" cy="6857143"/>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3" y="1414800"/>
            <a:ext cx="8207375" cy="3114000"/>
          </a:xfrm>
        </p:spPr>
        <p:txBody>
          <a:bodyPr lIns="0" tIns="0" bIns="0" anchor="b"/>
          <a:lstStyle>
            <a:lvl1pPr algn="l">
              <a:defRPr sz="4400">
                <a:solidFill>
                  <a:schemeClr val="tx1"/>
                </a:solidFill>
              </a:defRPr>
            </a:lvl1pPr>
          </a:lstStyle>
          <a:p>
            <a:r>
              <a:rPr lang="en-US"/>
              <a:t>Click to edit Master title style</a:t>
            </a:r>
            <a:endParaRPr lang="de-DE"/>
          </a:p>
        </p:txBody>
      </p:sp>
      <p:sp>
        <p:nvSpPr>
          <p:cNvPr id="3" name="Subtitle">
            <a:extLst>
              <a:ext uri="{FF2B5EF4-FFF2-40B4-BE49-F238E27FC236}">
                <a16:creationId xmlns:a16="http://schemas.microsoft.com/office/drawing/2014/main" id="{6800291B-8951-48A6-AA08-05DDABDCE8A0}"/>
              </a:ext>
            </a:extLst>
          </p:cNvPr>
          <p:cNvSpPr>
            <a:spLocks noGrp="1"/>
          </p:cNvSpPr>
          <p:nvPr userDrawn="1">
            <p:ph type="subTitle" idx="1" hasCustomPrompt="1"/>
          </p:nvPr>
        </p:nvSpPr>
        <p:spPr>
          <a:xfrm>
            <a:off x="627064" y="4528800"/>
            <a:ext cx="8207374"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8" name="License statement">
            <a:extLst>
              <a:ext uri="{FF2B5EF4-FFF2-40B4-BE49-F238E27FC236}">
                <a16:creationId xmlns:a16="http://schemas.microsoft.com/office/drawing/2014/main" id="{C0045C3A-1F21-44D0-8D93-8AC33A04C18C}"/>
              </a:ext>
            </a:extLst>
          </p:cNvPr>
          <p:cNvSpPr txBox="1"/>
          <p:nvPr userDrawn="1"/>
        </p:nvSpPr>
        <p:spPr>
          <a:xfrm>
            <a:off x="627063" y="6526800"/>
            <a:ext cx="5468936"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10" name="Logo">
            <a:extLst>
              <a:ext uri="{FF2B5EF4-FFF2-40B4-BE49-F238E27FC236}">
                <a16:creationId xmlns:a16="http://schemas.microsoft.com/office/drawing/2014/main" id="{BB76785D-9D19-41C9-8176-187EE5D79AE5}"/>
              </a:ext>
            </a:extLst>
          </p:cNvPr>
          <p:cNvPicPr>
            <a:picLocks noChangeAspect="1"/>
          </p:cNvPicPr>
          <p:nvPr userDrawn="1"/>
        </p:nvPicPr>
        <p:blipFill>
          <a:blip r:embed="rId3"/>
          <a:srcRect/>
          <a:stretch/>
        </p:blipFill>
        <p:spPr bwMode="black">
          <a:xfrm>
            <a:off x="10274163" y="468926"/>
            <a:ext cx="1440000" cy="496808"/>
          </a:xfrm>
          <a:prstGeom prst="rect">
            <a:avLst/>
          </a:prstGeom>
        </p:spPr>
      </p:pic>
      <p:sp>
        <p:nvSpPr>
          <p:cNvPr id="5" name="Footer Placeholder 4">
            <a:extLst>
              <a:ext uri="{FF2B5EF4-FFF2-40B4-BE49-F238E27FC236}">
                <a16:creationId xmlns:a16="http://schemas.microsoft.com/office/drawing/2014/main" id="{AF90131A-5184-4CA7-A717-D2A1B58C507F}"/>
              </a:ext>
            </a:extLst>
          </p:cNvPr>
          <p:cNvSpPr>
            <a:spLocks noGrp="1"/>
          </p:cNvSpPr>
          <p:nvPr>
            <p:ph type="ftr" sz="quarter" idx="11"/>
          </p:nvPr>
        </p:nvSpPr>
        <p:spPr/>
        <p:txBody>
          <a:bodyPr rIns="482400"/>
          <a:lstStyle/>
          <a:p>
            <a:r>
              <a:rPr lang="en-US"/>
              <a:t>© Siemens Energy, 2026 | Siemens Energy and Siemens Gamesa</a:t>
            </a:r>
          </a:p>
        </p:txBody>
      </p:sp>
    </p:spTree>
    <p:extLst>
      <p:ext uri="{BB962C8B-B14F-4D97-AF65-F5344CB8AC3E}">
        <p14:creationId xmlns:p14="http://schemas.microsoft.com/office/powerpoint/2010/main" val="1126733601"/>
      </p:ext>
    </p:extLst>
  </p:cSld>
  <p:clrMapOvr>
    <a:overrideClrMapping bg1="dk1" tx1="lt1" bg2="dk2" tx2="lt2" accent1="accent1" accent2="accent2" accent3="accent3" accent4="accent4" accent5="accent5" accent6="accent6" hlink="hlink" folHlink="folHlink"/>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showMasterSp="0" preserve="1" userDrawn="1">
  <p:cSld name="Chapter title picture">
    <p:bg>
      <p:bgRef idx="1001">
        <a:schemeClr val="bg1"/>
      </p:bgRef>
    </p:bg>
    <p:spTree>
      <p:nvGrpSpPr>
        <p:cNvPr id="1" name=""/>
        <p:cNvGrpSpPr/>
        <p:nvPr/>
      </p:nvGrpSpPr>
      <p:grpSpPr>
        <a:xfrm>
          <a:off x="0" y="0"/>
          <a:ext cx="0" cy="0"/>
          <a:chOff x="0" y="0"/>
          <a:chExt cx="0" cy="0"/>
        </a:xfrm>
      </p:grpSpPr>
      <p:pic>
        <p:nvPicPr>
          <p:cNvPr id="10" name="Graphic">
            <a:extLst>
              <a:ext uri="{FF2B5EF4-FFF2-40B4-BE49-F238E27FC236}">
                <a16:creationId xmlns:a16="http://schemas.microsoft.com/office/drawing/2014/main" id="{B5D6BABE-C707-41BC-BD10-0E77470B44FD}"/>
              </a:ext>
            </a:extLst>
          </p:cNvPr>
          <p:cNvPicPr>
            <a:picLocks noChangeAspect="1"/>
          </p:cNvPicPr>
          <p:nvPr userDrawn="1"/>
        </p:nvPicPr>
        <p:blipFill rotWithShape="1">
          <a:blip>
            <a:extLst>
              <a:ext uri="{96DAC541-7B7A-43D3-8B79-37D633B846F1}">
                <asvg:svgBlip xmlns:asvg="http://schemas.microsoft.com/office/drawing/2016/SVG/main" r:embed="rId2"/>
              </a:ext>
            </a:extLst>
          </a:blip>
          <a:srcRect l="19322" t="21730" r="39007" b="36603"/>
          <a:stretch/>
        </p:blipFill>
        <p:spPr bwMode="hidden">
          <a:xfrm>
            <a:off x="1361" y="421"/>
            <a:ext cx="12193200" cy="6858000"/>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2" y="1414800"/>
            <a:ext cx="5614988" cy="3114000"/>
          </a:xfrm>
        </p:spPr>
        <p:txBody>
          <a:bodyPr lIns="0" tIns="0" bIns="0" anchor="b"/>
          <a:lstStyle>
            <a:lvl1pPr algn="l">
              <a:defRPr sz="4400">
                <a:solidFill>
                  <a:schemeClr val="tx1"/>
                </a:solidFill>
              </a:defRPr>
            </a:lvl1pPr>
          </a:lstStyle>
          <a:p>
            <a:r>
              <a:rPr lang="en-US" noProof="0"/>
              <a:t>Chapter divider</a:t>
            </a:r>
          </a:p>
        </p:txBody>
      </p:sp>
      <p:sp>
        <p:nvSpPr>
          <p:cNvPr id="8" name="Subtitle">
            <a:extLst>
              <a:ext uri="{FF2B5EF4-FFF2-40B4-BE49-F238E27FC236}">
                <a16:creationId xmlns:a16="http://schemas.microsoft.com/office/drawing/2014/main" id="{6800291B-8951-48A6-AA08-05DDABDCE8A0}"/>
              </a:ext>
            </a:extLst>
          </p:cNvPr>
          <p:cNvSpPr>
            <a:spLocks noGrp="1"/>
          </p:cNvSpPr>
          <p:nvPr>
            <p:ph type="subTitle" idx="1" hasCustomPrompt="1"/>
          </p:nvPr>
        </p:nvSpPr>
        <p:spPr>
          <a:xfrm>
            <a:off x="627064" y="4528800"/>
            <a:ext cx="5616000"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11" name="License statement">
            <a:extLst>
              <a:ext uri="{FF2B5EF4-FFF2-40B4-BE49-F238E27FC236}">
                <a16:creationId xmlns:a16="http://schemas.microsoft.com/office/drawing/2014/main" id="{212F44C2-86F0-4F8F-80A6-4ED7F591836A}"/>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13" name="Logo">
            <a:extLst>
              <a:ext uri="{FF2B5EF4-FFF2-40B4-BE49-F238E27FC236}">
                <a16:creationId xmlns:a16="http://schemas.microsoft.com/office/drawing/2014/main" id="{1DC56BA1-A850-4AE0-A568-3D4B1B2442B8}"/>
              </a:ext>
            </a:extLst>
          </p:cNvPr>
          <p:cNvPicPr>
            <a:picLocks noChangeAspect="1"/>
          </p:cNvPicPr>
          <p:nvPr userDrawn="1"/>
        </p:nvPicPr>
        <p:blipFill>
          <a:blip r:embed="rId3"/>
          <a:srcRect/>
          <a:stretch/>
        </p:blipFill>
        <p:spPr bwMode="black">
          <a:xfrm>
            <a:off x="10274163" y="468926"/>
            <a:ext cx="1440000" cy="496808"/>
          </a:xfrm>
          <a:prstGeom prst="rect">
            <a:avLst/>
          </a:prstGeom>
        </p:spPr>
      </p:pic>
      <p:sp>
        <p:nvSpPr>
          <p:cNvPr id="3" name="Date Placeholder 2">
            <a:extLst>
              <a:ext uri="{FF2B5EF4-FFF2-40B4-BE49-F238E27FC236}">
                <a16:creationId xmlns:a16="http://schemas.microsoft.com/office/drawing/2014/main" id="{EAAFE7F8-A459-4592-86E9-91EB4FECFA5B}"/>
              </a:ext>
            </a:extLst>
          </p:cNvPr>
          <p:cNvSpPr>
            <a:spLocks noGrp="1"/>
          </p:cNvSpPr>
          <p:nvPr>
            <p:ph type="dt" sz="half" idx="10"/>
          </p:nvPr>
        </p:nvSpPr>
        <p:spPr/>
        <p:txBody>
          <a:bodyPr/>
          <a:lstStyle/>
          <a:p>
            <a:r>
              <a:rPr lang="de-DE"/>
              <a:t>June 2026</a:t>
            </a:r>
            <a:endParaRPr lang="en-US"/>
          </a:p>
        </p:txBody>
      </p:sp>
      <p:sp>
        <p:nvSpPr>
          <p:cNvPr id="4" name="Footer Placeholder 3">
            <a:extLst>
              <a:ext uri="{FF2B5EF4-FFF2-40B4-BE49-F238E27FC236}">
                <a16:creationId xmlns:a16="http://schemas.microsoft.com/office/drawing/2014/main" id="{06F44BE4-FF7F-441A-B5DE-DA9393E1BE58}"/>
              </a:ext>
            </a:extLst>
          </p:cNvPr>
          <p:cNvSpPr>
            <a:spLocks noGrp="1"/>
          </p:cNvSpPr>
          <p:nvPr>
            <p:ph type="ftr" sz="quarter" idx="11"/>
          </p:nvPr>
        </p:nvSpPr>
        <p:spPr/>
        <p:txBody>
          <a:bodyPr/>
          <a:lstStyle/>
          <a:p>
            <a:r>
              <a:rPr lang="en-US"/>
              <a:t>© Siemens Energy, 2026 | Siemens Energy and Siemens Gamesa</a:t>
            </a:r>
          </a:p>
        </p:txBody>
      </p:sp>
      <p:sp>
        <p:nvSpPr>
          <p:cNvPr id="5" name="Slide Number Placeholder 4">
            <a:extLst>
              <a:ext uri="{FF2B5EF4-FFF2-40B4-BE49-F238E27FC236}">
                <a16:creationId xmlns:a16="http://schemas.microsoft.com/office/drawing/2014/main" id="{688FADB3-25AA-4202-A6AF-44D71A06673E}"/>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1482174724"/>
      </p:ext>
    </p:extLst>
  </p:cSld>
  <p:clrMapOvr>
    <a:overrideClrMapping bg1="dk1" tx1="lt1" bg2="dk2" tx2="lt2" accent1="accent1" accent2="accent2" accent3="accent3" accent4="accent4" accent5="accent5" accent6="accent6" hlink="hlink" folHlink="folHlink"/>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showMasterSp="0" preserve="1" userDrawn="1">
  <p:cSld name="Chapter title picture 2">
    <p:bg>
      <p:bgRef idx="1001">
        <a:schemeClr val="bg1"/>
      </p:bgRef>
    </p:bg>
    <p:spTree>
      <p:nvGrpSpPr>
        <p:cNvPr id="1" name=""/>
        <p:cNvGrpSpPr/>
        <p:nvPr/>
      </p:nvGrpSpPr>
      <p:grpSpPr>
        <a:xfrm>
          <a:off x="0" y="0"/>
          <a:ext cx="0" cy="0"/>
          <a:chOff x="0" y="0"/>
          <a:chExt cx="0" cy="0"/>
        </a:xfrm>
      </p:grpSpPr>
      <p:pic>
        <p:nvPicPr>
          <p:cNvPr id="11" name="Graphic">
            <a:extLst>
              <a:ext uri="{FF2B5EF4-FFF2-40B4-BE49-F238E27FC236}">
                <a16:creationId xmlns:a16="http://schemas.microsoft.com/office/drawing/2014/main" id="{048807C0-F913-457F-BC6F-5FF8BB950F3D}"/>
              </a:ext>
            </a:extLst>
          </p:cNvPr>
          <p:cNvPicPr>
            <a:picLocks noChangeAspect="1"/>
          </p:cNvPicPr>
          <p:nvPr userDrawn="1"/>
        </p:nvPicPr>
        <p:blipFill rotWithShape="1">
          <a:blip>
            <a:extLst>
              <a:ext uri="{96DAC541-7B7A-43D3-8B79-37D633B846F1}">
                <asvg:svgBlip xmlns:asvg="http://schemas.microsoft.com/office/drawing/2016/SVG/main" r:embed="rId2"/>
              </a:ext>
            </a:extLst>
          </a:blip>
          <a:srcRect l="17845" t="23917" r="40484" b="34416"/>
          <a:stretch/>
        </p:blipFill>
        <p:spPr bwMode="hidden">
          <a:xfrm>
            <a:off x="0" y="636"/>
            <a:ext cx="12193200" cy="6858000"/>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2" y="1414800"/>
            <a:ext cx="5614988" cy="3114000"/>
          </a:xfrm>
        </p:spPr>
        <p:txBody>
          <a:bodyPr lIns="0" tIns="0" bIns="0" anchor="b"/>
          <a:lstStyle>
            <a:lvl1pPr algn="l">
              <a:defRPr sz="4400">
                <a:solidFill>
                  <a:schemeClr val="tx1"/>
                </a:solidFill>
              </a:defRPr>
            </a:lvl1pPr>
          </a:lstStyle>
          <a:p>
            <a:r>
              <a:rPr lang="en-US" noProof="0"/>
              <a:t>Chapter divider</a:t>
            </a:r>
          </a:p>
        </p:txBody>
      </p:sp>
      <p:sp>
        <p:nvSpPr>
          <p:cNvPr id="8" name="Subtitle">
            <a:extLst>
              <a:ext uri="{FF2B5EF4-FFF2-40B4-BE49-F238E27FC236}">
                <a16:creationId xmlns:a16="http://schemas.microsoft.com/office/drawing/2014/main" id="{6800291B-8951-48A6-AA08-05DDABDCE8A0}"/>
              </a:ext>
            </a:extLst>
          </p:cNvPr>
          <p:cNvSpPr>
            <a:spLocks noGrp="1"/>
          </p:cNvSpPr>
          <p:nvPr>
            <p:ph type="subTitle" idx="1" hasCustomPrompt="1"/>
          </p:nvPr>
        </p:nvSpPr>
        <p:spPr>
          <a:xfrm>
            <a:off x="627064" y="4528800"/>
            <a:ext cx="5616000"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15" name="License statement">
            <a:extLst>
              <a:ext uri="{FF2B5EF4-FFF2-40B4-BE49-F238E27FC236}">
                <a16:creationId xmlns:a16="http://schemas.microsoft.com/office/drawing/2014/main" id="{B1801D01-5487-4711-ADA6-1F6955CFB9B8}"/>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12" name="Logo">
            <a:extLst>
              <a:ext uri="{FF2B5EF4-FFF2-40B4-BE49-F238E27FC236}">
                <a16:creationId xmlns:a16="http://schemas.microsoft.com/office/drawing/2014/main" id="{8DBB9C8C-1FFC-4C10-8923-5BB14464CDFA}"/>
              </a:ext>
            </a:extLst>
          </p:cNvPr>
          <p:cNvPicPr>
            <a:picLocks noChangeAspect="1"/>
          </p:cNvPicPr>
          <p:nvPr userDrawn="1"/>
        </p:nvPicPr>
        <p:blipFill>
          <a:blip r:embed="rId3"/>
          <a:srcRect/>
          <a:stretch/>
        </p:blipFill>
        <p:spPr bwMode="black">
          <a:xfrm>
            <a:off x="10274163" y="468926"/>
            <a:ext cx="1440000" cy="496808"/>
          </a:xfrm>
          <a:prstGeom prst="rect">
            <a:avLst/>
          </a:prstGeom>
        </p:spPr>
      </p:pic>
      <p:sp>
        <p:nvSpPr>
          <p:cNvPr id="3" name="Date Placeholder 2">
            <a:extLst>
              <a:ext uri="{FF2B5EF4-FFF2-40B4-BE49-F238E27FC236}">
                <a16:creationId xmlns:a16="http://schemas.microsoft.com/office/drawing/2014/main" id="{451EE2B3-79DF-4A91-81E1-7DEC29E47ECA}"/>
              </a:ext>
            </a:extLst>
          </p:cNvPr>
          <p:cNvSpPr>
            <a:spLocks noGrp="1"/>
          </p:cNvSpPr>
          <p:nvPr>
            <p:ph type="dt" sz="half" idx="10"/>
          </p:nvPr>
        </p:nvSpPr>
        <p:spPr/>
        <p:txBody>
          <a:bodyPr/>
          <a:lstStyle/>
          <a:p>
            <a:r>
              <a:rPr lang="de-DE"/>
              <a:t>June 2026</a:t>
            </a:r>
            <a:endParaRPr lang="en-US"/>
          </a:p>
        </p:txBody>
      </p:sp>
      <p:sp>
        <p:nvSpPr>
          <p:cNvPr id="4" name="Footer Placeholder 3">
            <a:extLst>
              <a:ext uri="{FF2B5EF4-FFF2-40B4-BE49-F238E27FC236}">
                <a16:creationId xmlns:a16="http://schemas.microsoft.com/office/drawing/2014/main" id="{CE0B5747-F46A-4C59-9940-6DA89B0BBB8E}"/>
              </a:ext>
            </a:extLst>
          </p:cNvPr>
          <p:cNvSpPr>
            <a:spLocks noGrp="1"/>
          </p:cNvSpPr>
          <p:nvPr>
            <p:ph type="ftr" sz="quarter" idx="11"/>
          </p:nvPr>
        </p:nvSpPr>
        <p:spPr/>
        <p:txBody>
          <a:bodyPr/>
          <a:lstStyle/>
          <a:p>
            <a:r>
              <a:rPr lang="en-US"/>
              <a:t>© Siemens Energy, 2026 | Siemens Energy and Siemens Gamesa</a:t>
            </a:r>
          </a:p>
        </p:txBody>
      </p:sp>
      <p:sp>
        <p:nvSpPr>
          <p:cNvPr id="5" name="Slide Number Placeholder 4">
            <a:extLst>
              <a:ext uri="{FF2B5EF4-FFF2-40B4-BE49-F238E27FC236}">
                <a16:creationId xmlns:a16="http://schemas.microsoft.com/office/drawing/2014/main" id="{7B08EF81-0DB2-484C-B81E-46BFF90D4D52}"/>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4204129230"/>
      </p:ext>
    </p:extLst>
  </p:cSld>
  <p:clrMapOvr>
    <a:overrideClrMapping bg1="dk1" tx1="lt1" bg2="dk2" tx2="lt2" accent1="accent1" accent2="accent2" accent3="accent3" accent4="accent4" accent5="accent5" accent6="accent6" hlink="hlink" folHlink="folHlink"/>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showMasterSp="0" preserve="1" userDrawn="1">
  <p:cSld name="Chapter title picture 3">
    <p:bg>
      <p:bgRef idx="1001">
        <a:schemeClr val="bg1"/>
      </p:bgRef>
    </p:bg>
    <p:spTree>
      <p:nvGrpSpPr>
        <p:cNvPr id="1" name=""/>
        <p:cNvGrpSpPr/>
        <p:nvPr/>
      </p:nvGrpSpPr>
      <p:grpSpPr>
        <a:xfrm>
          <a:off x="0" y="0"/>
          <a:ext cx="0" cy="0"/>
          <a:chOff x="0" y="0"/>
          <a:chExt cx="0" cy="0"/>
        </a:xfrm>
      </p:grpSpPr>
      <p:pic>
        <p:nvPicPr>
          <p:cNvPr id="12" name="Graphic">
            <a:extLst>
              <a:ext uri="{FF2B5EF4-FFF2-40B4-BE49-F238E27FC236}">
                <a16:creationId xmlns:a16="http://schemas.microsoft.com/office/drawing/2014/main" id="{53CB57DE-2231-4FB5-89CE-5E957E5B7EE1}"/>
              </a:ext>
            </a:extLst>
          </p:cNvPr>
          <p:cNvPicPr>
            <a:picLocks noChangeAspect="1"/>
          </p:cNvPicPr>
          <p:nvPr userDrawn="1"/>
        </p:nvPicPr>
        <p:blipFill rotWithShape="1">
          <a:blip>
            <a:extLst>
              <a:ext uri="{96DAC541-7B7A-43D3-8B79-37D633B846F1}">
                <asvg:svgBlip xmlns:asvg="http://schemas.microsoft.com/office/drawing/2016/SVG/main" r:embed="rId2"/>
              </a:ext>
            </a:extLst>
          </a:blip>
          <a:srcRect l="20183" t="26979" r="38146" b="31354"/>
          <a:stretch/>
        </p:blipFill>
        <p:spPr bwMode="hidden">
          <a:xfrm>
            <a:off x="1358" y="424"/>
            <a:ext cx="12193200" cy="6858000"/>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2" y="1414800"/>
            <a:ext cx="5614988" cy="3114000"/>
          </a:xfrm>
        </p:spPr>
        <p:txBody>
          <a:bodyPr lIns="0" tIns="0" bIns="0" anchor="b"/>
          <a:lstStyle>
            <a:lvl1pPr algn="l">
              <a:defRPr sz="4400">
                <a:solidFill>
                  <a:schemeClr val="tx1"/>
                </a:solidFill>
              </a:defRPr>
            </a:lvl1pPr>
          </a:lstStyle>
          <a:p>
            <a:r>
              <a:rPr lang="en-US" noProof="0"/>
              <a:t>Chapter divider</a:t>
            </a:r>
          </a:p>
        </p:txBody>
      </p:sp>
      <p:sp>
        <p:nvSpPr>
          <p:cNvPr id="8" name="Subtitle">
            <a:extLst>
              <a:ext uri="{FF2B5EF4-FFF2-40B4-BE49-F238E27FC236}">
                <a16:creationId xmlns:a16="http://schemas.microsoft.com/office/drawing/2014/main" id="{6800291B-8951-48A6-AA08-05DDABDCE8A0}"/>
              </a:ext>
            </a:extLst>
          </p:cNvPr>
          <p:cNvSpPr>
            <a:spLocks noGrp="1"/>
          </p:cNvSpPr>
          <p:nvPr>
            <p:ph type="subTitle" idx="1" hasCustomPrompt="1"/>
          </p:nvPr>
        </p:nvSpPr>
        <p:spPr>
          <a:xfrm>
            <a:off x="627064" y="4528800"/>
            <a:ext cx="5616000"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15" name="License statement">
            <a:extLst>
              <a:ext uri="{FF2B5EF4-FFF2-40B4-BE49-F238E27FC236}">
                <a16:creationId xmlns:a16="http://schemas.microsoft.com/office/drawing/2014/main" id="{856ED8E8-9807-4F50-A174-877DAAC140D0}"/>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11" name="Logo">
            <a:extLst>
              <a:ext uri="{FF2B5EF4-FFF2-40B4-BE49-F238E27FC236}">
                <a16:creationId xmlns:a16="http://schemas.microsoft.com/office/drawing/2014/main" id="{56610667-D1F1-4DB1-8951-934EF4B90CE5}"/>
              </a:ext>
            </a:extLst>
          </p:cNvPr>
          <p:cNvPicPr>
            <a:picLocks noChangeAspect="1"/>
          </p:cNvPicPr>
          <p:nvPr userDrawn="1"/>
        </p:nvPicPr>
        <p:blipFill>
          <a:blip r:embed="rId3"/>
          <a:srcRect/>
          <a:stretch/>
        </p:blipFill>
        <p:spPr bwMode="black">
          <a:xfrm>
            <a:off x="10274163" y="468926"/>
            <a:ext cx="1440000" cy="496808"/>
          </a:xfrm>
          <a:prstGeom prst="rect">
            <a:avLst/>
          </a:prstGeom>
        </p:spPr>
      </p:pic>
      <p:sp>
        <p:nvSpPr>
          <p:cNvPr id="3" name="Date Placeholder 2">
            <a:extLst>
              <a:ext uri="{FF2B5EF4-FFF2-40B4-BE49-F238E27FC236}">
                <a16:creationId xmlns:a16="http://schemas.microsoft.com/office/drawing/2014/main" id="{BF507C24-BE00-4CC1-A2E7-4BB43D6BEF9D}"/>
              </a:ext>
            </a:extLst>
          </p:cNvPr>
          <p:cNvSpPr>
            <a:spLocks noGrp="1"/>
          </p:cNvSpPr>
          <p:nvPr>
            <p:ph type="dt" sz="half" idx="10"/>
          </p:nvPr>
        </p:nvSpPr>
        <p:spPr/>
        <p:txBody>
          <a:bodyPr/>
          <a:lstStyle/>
          <a:p>
            <a:r>
              <a:rPr lang="de-DE"/>
              <a:t>June 2026</a:t>
            </a:r>
            <a:endParaRPr lang="en-US"/>
          </a:p>
        </p:txBody>
      </p:sp>
      <p:sp>
        <p:nvSpPr>
          <p:cNvPr id="4" name="Footer Placeholder 3">
            <a:extLst>
              <a:ext uri="{FF2B5EF4-FFF2-40B4-BE49-F238E27FC236}">
                <a16:creationId xmlns:a16="http://schemas.microsoft.com/office/drawing/2014/main" id="{F0074DE9-A92F-45AF-A21E-903FA8847B1A}"/>
              </a:ext>
            </a:extLst>
          </p:cNvPr>
          <p:cNvSpPr>
            <a:spLocks noGrp="1"/>
          </p:cNvSpPr>
          <p:nvPr>
            <p:ph type="ftr" sz="quarter" idx="11"/>
          </p:nvPr>
        </p:nvSpPr>
        <p:spPr/>
        <p:txBody>
          <a:bodyPr/>
          <a:lstStyle/>
          <a:p>
            <a:r>
              <a:rPr lang="en-US"/>
              <a:t>© Siemens Energy, 2026 | Siemens Energy and Siemens Gamesa</a:t>
            </a:r>
          </a:p>
        </p:txBody>
      </p:sp>
      <p:sp>
        <p:nvSpPr>
          <p:cNvPr id="5" name="Slide Number Placeholder 4">
            <a:extLst>
              <a:ext uri="{FF2B5EF4-FFF2-40B4-BE49-F238E27FC236}">
                <a16:creationId xmlns:a16="http://schemas.microsoft.com/office/drawing/2014/main" id="{66871231-C997-4216-B2A3-DAAC49B10461}"/>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3784256981"/>
      </p:ext>
    </p:extLst>
  </p:cSld>
  <p:clrMapOvr>
    <a:overrideClrMapping bg1="dk1" tx1="lt1" bg2="dk2" tx2="lt2" accent1="accent1" accent2="accent2" accent3="accent3" accent4="accent4" accent5="accent5" accent6="accent6" hlink="hlink" folHlink="folHlink"/>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showMasterSp="0" preserve="1" userDrawn="1">
  <p:cSld name="Chapter title picture 4">
    <p:bg>
      <p:bgRef idx="1001">
        <a:schemeClr val="bg1"/>
      </p:bgRef>
    </p:bg>
    <p:spTree>
      <p:nvGrpSpPr>
        <p:cNvPr id="1" name=""/>
        <p:cNvGrpSpPr/>
        <p:nvPr/>
      </p:nvGrpSpPr>
      <p:grpSpPr>
        <a:xfrm>
          <a:off x="0" y="0"/>
          <a:ext cx="0" cy="0"/>
          <a:chOff x="0" y="0"/>
          <a:chExt cx="0" cy="0"/>
        </a:xfrm>
      </p:grpSpPr>
      <p:pic>
        <p:nvPicPr>
          <p:cNvPr id="11" name="Graphic">
            <a:extLst>
              <a:ext uri="{FF2B5EF4-FFF2-40B4-BE49-F238E27FC236}">
                <a16:creationId xmlns:a16="http://schemas.microsoft.com/office/drawing/2014/main" id="{CDC7F29D-098B-44AE-92AB-834812CDDFBD}"/>
              </a:ext>
            </a:extLst>
          </p:cNvPr>
          <p:cNvPicPr>
            <a:picLocks noChangeAspect="1"/>
          </p:cNvPicPr>
          <p:nvPr userDrawn="1"/>
        </p:nvPicPr>
        <p:blipFill rotWithShape="1">
          <a:blip>
            <a:extLst>
              <a:ext uri="{96DAC541-7B7A-43D3-8B79-37D633B846F1}">
                <asvg:svgBlip xmlns:asvg="http://schemas.microsoft.com/office/drawing/2016/SVG/main" r:embed="rId2"/>
              </a:ext>
            </a:extLst>
          </a:blip>
          <a:srcRect l="21675" t="21705" r="36127" b="36101"/>
          <a:stretch/>
        </p:blipFill>
        <p:spPr bwMode="hidden">
          <a:xfrm>
            <a:off x="0" y="424"/>
            <a:ext cx="12193200" cy="6858000"/>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2" y="1414800"/>
            <a:ext cx="5614988" cy="3114000"/>
          </a:xfrm>
        </p:spPr>
        <p:txBody>
          <a:bodyPr lIns="0" tIns="0" bIns="0" anchor="b"/>
          <a:lstStyle>
            <a:lvl1pPr algn="l">
              <a:defRPr sz="4400">
                <a:solidFill>
                  <a:schemeClr val="tx1"/>
                </a:solidFill>
              </a:defRPr>
            </a:lvl1pPr>
          </a:lstStyle>
          <a:p>
            <a:r>
              <a:rPr lang="en-US" noProof="0"/>
              <a:t>Chapter divider</a:t>
            </a:r>
          </a:p>
        </p:txBody>
      </p:sp>
      <p:sp>
        <p:nvSpPr>
          <p:cNvPr id="8" name="Subtitle">
            <a:extLst>
              <a:ext uri="{FF2B5EF4-FFF2-40B4-BE49-F238E27FC236}">
                <a16:creationId xmlns:a16="http://schemas.microsoft.com/office/drawing/2014/main" id="{6800291B-8951-48A6-AA08-05DDABDCE8A0}"/>
              </a:ext>
            </a:extLst>
          </p:cNvPr>
          <p:cNvSpPr>
            <a:spLocks noGrp="1"/>
          </p:cNvSpPr>
          <p:nvPr>
            <p:ph type="subTitle" idx="1" hasCustomPrompt="1"/>
          </p:nvPr>
        </p:nvSpPr>
        <p:spPr>
          <a:xfrm>
            <a:off x="627064" y="4528800"/>
            <a:ext cx="5616000"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15" name="License statement">
            <a:extLst>
              <a:ext uri="{FF2B5EF4-FFF2-40B4-BE49-F238E27FC236}">
                <a16:creationId xmlns:a16="http://schemas.microsoft.com/office/drawing/2014/main" id="{E9F4ECED-AAEC-41AE-AE05-A9B81D388383}"/>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12" name="Logo">
            <a:extLst>
              <a:ext uri="{FF2B5EF4-FFF2-40B4-BE49-F238E27FC236}">
                <a16:creationId xmlns:a16="http://schemas.microsoft.com/office/drawing/2014/main" id="{F208A3C6-5ED3-47CD-95C4-12C8971DEF08}"/>
              </a:ext>
            </a:extLst>
          </p:cNvPr>
          <p:cNvPicPr>
            <a:picLocks noChangeAspect="1"/>
          </p:cNvPicPr>
          <p:nvPr userDrawn="1"/>
        </p:nvPicPr>
        <p:blipFill>
          <a:blip r:embed="rId3"/>
          <a:srcRect/>
          <a:stretch/>
        </p:blipFill>
        <p:spPr bwMode="black">
          <a:xfrm>
            <a:off x="10274163" y="468926"/>
            <a:ext cx="1440000" cy="496808"/>
          </a:xfrm>
          <a:prstGeom prst="rect">
            <a:avLst/>
          </a:prstGeom>
        </p:spPr>
      </p:pic>
      <p:sp>
        <p:nvSpPr>
          <p:cNvPr id="3" name="Date Placeholder 2">
            <a:extLst>
              <a:ext uri="{FF2B5EF4-FFF2-40B4-BE49-F238E27FC236}">
                <a16:creationId xmlns:a16="http://schemas.microsoft.com/office/drawing/2014/main" id="{4AD56F22-29C0-4982-913C-F92CC7C8D020}"/>
              </a:ext>
            </a:extLst>
          </p:cNvPr>
          <p:cNvSpPr>
            <a:spLocks noGrp="1"/>
          </p:cNvSpPr>
          <p:nvPr>
            <p:ph type="dt" sz="half" idx="10"/>
          </p:nvPr>
        </p:nvSpPr>
        <p:spPr/>
        <p:txBody>
          <a:bodyPr/>
          <a:lstStyle/>
          <a:p>
            <a:r>
              <a:rPr lang="de-DE"/>
              <a:t>June 2026</a:t>
            </a:r>
            <a:endParaRPr lang="en-US"/>
          </a:p>
        </p:txBody>
      </p:sp>
      <p:sp>
        <p:nvSpPr>
          <p:cNvPr id="4" name="Footer Placeholder 3">
            <a:extLst>
              <a:ext uri="{FF2B5EF4-FFF2-40B4-BE49-F238E27FC236}">
                <a16:creationId xmlns:a16="http://schemas.microsoft.com/office/drawing/2014/main" id="{50E3FBF2-F6B3-4601-B5EE-14416259078B}"/>
              </a:ext>
            </a:extLst>
          </p:cNvPr>
          <p:cNvSpPr>
            <a:spLocks noGrp="1"/>
          </p:cNvSpPr>
          <p:nvPr>
            <p:ph type="ftr" sz="quarter" idx="11"/>
          </p:nvPr>
        </p:nvSpPr>
        <p:spPr/>
        <p:txBody>
          <a:bodyPr/>
          <a:lstStyle/>
          <a:p>
            <a:r>
              <a:rPr lang="en-US"/>
              <a:t>© Siemens Energy, 2026 | Siemens Energy and Siemens Gamesa</a:t>
            </a:r>
          </a:p>
        </p:txBody>
      </p:sp>
      <p:sp>
        <p:nvSpPr>
          <p:cNvPr id="5" name="Slide Number Placeholder 4">
            <a:extLst>
              <a:ext uri="{FF2B5EF4-FFF2-40B4-BE49-F238E27FC236}">
                <a16:creationId xmlns:a16="http://schemas.microsoft.com/office/drawing/2014/main" id="{3F37E609-5E72-41CF-BAC9-6B59E3656089}"/>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3754986473"/>
      </p:ext>
    </p:extLst>
  </p:cSld>
  <p:clrMapOvr>
    <a:overrideClrMapping bg1="dk1" tx1="lt1" bg2="dk2" tx2="lt2" accent1="accent1" accent2="accent2" accent3="accent3" accent4="accent4" accent5="accent5" accent6="accent6" hlink="hlink" folHlink="folHlink"/>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Chapter title color fill">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3" y="1414800"/>
            <a:ext cx="8207375" cy="3114000"/>
          </a:xfrm>
        </p:spPr>
        <p:txBody>
          <a:bodyPr lIns="0" tIns="0" bIns="0" anchor="b"/>
          <a:lstStyle>
            <a:lvl1pPr algn="l">
              <a:defRPr sz="4400">
                <a:solidFill>
                  <a:schemeClr val="accent2"/>
                </a:solidFill>
              </a:defRPr>
            </a:lvl1pPr>
          </a:lstStyle>
          <a:p>
            <a:r>
              <a:rPr lang="en-US" noProof="0"/>
              <a:t>Chapter divider</a:t>
            </a:r>
          </a:p>
        </p:txBody>
      </p:sp>
      <p:sp>
        <p:nvSpPr>
          <p:cNvPr id="4" name="Subtitle">
            <a:extLst>
              <a:ext uri="{FF2B5EF4-FFF2-40B4-BE49-F238E27FC236}">
                <a16:creationId xmlns:a16="http://schemas.microsoft.com/office/drawing/2014/main" id="{6800291B-8951-48A6-AA08-05DDABDCE8A0}"/>
              </a:ext>
            </a:extLst>
          </p:cNvPr>
          <p:cNvSpPr>
            <a:spLocks noGrp="1"/>
          </p:cNvSpPr>
          <p:nvPr>
            <p:ph type="subTitle" idx="1" hasCustomPrompt="1"/>
          </p:nvPr>
        </p:nvSpPr>
        <p:spPr>
          <a:xfrm>
            <a:off x="627064" y="4528800"/>
            <a:ext cx="8208000" cy="899252"/>
          </a:xfrm>
        </p:spPr>
        <p:txBody>
          <a:bodyPr lIns="0" tIns="108000" anchor="t">
            <a:noAutofit/>
          </a:bodyPr>
          <a:lstStyle>
            <a:lvl1pPr marL="0" indent="0" algn="l">
              <a:buNone/>
              <a:defRPr sz="1500" b="0">
                <a:solidFill>
                  <a:schemeClr val="accent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3" name="Date">
            <a:extLst>
              <a:ext uri="{FF2B5EF4-FFF2-40B4-BE49-F238E27FC236}">
                <a16:creationId xmlns:a16="http://schemas.microsoft.com/office/drawing/2014/main" id="{C402A96C-EBED-40E1-A4C2-8E37DB8DC9F5}"/>
              </a:ext>
            </a:extLst>
          </p:cNvPr>
          <p:cNvSpPr>
            <a:spLocks noGrp="1"/>
          </p:cNvSpPr>
          <p:nvPr>
            <p:ph type="dt" sz="half" idx="10"/>
          </p:nvPr>
        </p:nvSpPr>
        <p:spPr/>
        <p:txBody>
          <a:bodyPr/>
          <a:lstStyle/>
          <a:p>
            <a:r>
              <a:rPr lang="de-DE"/>
              <a:t>June 2026</a:t>
            </a:r>
            <a:endParaRPr lang="en-US"/>
          </a:p>
        </p:txBody>
      </p:sp>
      <p:sp>
        <p:nvSpPr>
          <p:cNvPr id="5" name="Footer">
            <a:extLst>
              <a:ext uri="{FF2B5EF4-FFF2-40B4-BE49-F238E27FC236}">
                <a16:creationId xmlns:a16="http://schemas.microsoft.com/office/drawing/2014/main" id="{8BDE6292-7392-48FE-A6BA-AC5CD29F9ADE}"/>
              </a:ext>
            </a:extLst>
          </p:cNvPr>
          <p:cNvSpPr>
            <a:spLocks noGrp="1"/>
          </p:cNvSpPr>
          <p:nvPr>
            <p:ph type="ftr" sz="quarter" idx="11"/>
          </p:nvPr>
        </p:nvSpPr>
        <p:spPr/>
        <p:txBody>
          <a:bodyPr/>
          <a:lstStyle/>
          <a:p>
            <a:r>
              <a:rPr lang="en-US"/>
              <a:t>© Siemens Energy, 2026 | Siemens Energy and Siemens Gamesa</a:t>
            </a:r>
          </a:p>
        </p:txBody>
      </p:sp>
      <p:sp>
        <p:nvSpPr>
          <p:cNvPr id="8" name="Slide Number">
            <a:extLst>
              <a:ext uri="{FF2B5EF4-FFF2-40B4-BE49-F238E27FC236}">
                <a16:creationId xmlns:a16="http://schemas.microsoft.com/office/drawing/2014/main" id="{5A665DDE-DE0E-4DA5-8EAA-1E82501DB975}"/>
              </a:ext>
            </a:extLst>
          </p:cNvPr>
          <p:cNvSpPr>
            <a:spLocks noGrp="1"/>
          </p:cNvSpPr>
          <p:nvPr>
            <p:ph type="sldNum" sz="quarter" idx="12"/>
          </p:nvPr>
        </p:nvSpPr>
        <p:spPr/>
        <p:txBody>
          <a:bodyPr/>
          <a:lstStyle/>
          <a:p>
            <a:fld id="{E5B0116A-0D09-4E99-8C69-B4C15A5D8A2B}" type="slidenum">
              <a:rPr lang="en-US" smtClean="0"/>
              <a:pPr/>
              <a:t>‹#›</a:t>
            </a:fld>
            <a:endParaRPr lang="en-US"/>
          </a:p>
        </p:txBody>
      </p:sp>
      <p:sp>
        <p:nvSpPr>
          <p:cNvPr id="7" name="License statement">
            <a:extLst>
              <a:ext uri="{FF2B5EF4-FFF2-40B4-BE49-F238E27FC236}">
                <a16:creationId xmlns:a16="http://schemas.microsoft.com/office/drawing/2014/main" id="{D0DCD031-C87D-4337-8B6F-81915A0662B8}"/>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6" name="Logo">
            <a:extLst>
              <a:ext uri="{FF2B5EF4-FFF2-40B4-BE49-F238E27FC236}">
                <a16:creationId xmlns:a16="http://schemas.microsoft.com/office/drawing/2014/main" id="{4774ED4C-2CE3-4F97-9292-1D483D04ABBC}"/>
              </a:ext>
            </a:extLst>
          </p:cNvPr>
          <p:cNvPicPr>
            <a:picLocks noChangeAspect="1"/>
          </p:cNvPicPr>
          <p:nvPr userDrawn="1"/>
        </p:nvPicPr>
        <p:blipFill>
          <a:blip r:embed="rId2"/>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906515698"/>
      </p:ext>
    </p:extLst>
  </p:cSld>
  <p:clrMapOvr>
    <a:overrideClrMapping bg1="lt1" tx1="dk1" bg2="lt2" tx2="dk2" accent1="accent1" accent2="accent2" accent3="accent3" accent4="accent4" accent5="accent5" accent6="accent6" hlink="hlink" folHlink="folHlink"/>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showMasterSp="0" preserve="1" userDrawn="1">
  <p:cSld name="Chapter title color fill 2">
    <p:bg>
      <p:bgRef idx="1001">
        <a:schemeClr val="bg1"/>
      </p:bgRef>
    </p:bg>
    <p:spTree>
      <p:nvGrpSpPr>
        <p:cNvPr id="1" name=""/>
        <p:cNvGrpSpPr/>
        <p:nvPr/>
      </p:nvGrpSpPr>
      <p:grpSpPr>
        <a:xfrm>
          <a:off x="0" y="0"/>
          <a:ext cx="0" cy="0"/>
          <a:chOff x="0" y="0"/>
          <a:chExt cx="0" cy="0"/>
        </a:xfrm>
      </p:grpSpPr>
      <p:pic>
        <p:nvPicPr>
          <p:cNvPr id="13" name="Background">
            <a:extLst>
              <a:ext uri="{FF2B5EF4-FFF2-40B4-BE49-F238E27FC236}">
                <a16:creationId xmlns:a16="http://schemas.microsoft.com/office/drawing/2014/main" id="{5EEEC47E-29AF-4B44-A9C9-06E5C65189D2}"/>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bwMode="hidden">
          <a:xfrm>
            <a:off x="0" y="428"/>
            <a:ext cx="12191999" cy="6857143"/>
          </a:xfrm>
          <a:prstGeom prst="rect">
            <a:avLst/>
          </a:prstGeom>
        </p:spPr>
      </p:pic>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3" y="1414800"/>
            <a:ext cx="8207375" cy="3114000"/>
          </a:xfrm>
        </p:spPr>
        <p:txBody>
          <a:bodyPr lIns="0" tIns="0" bIns="0" anchor="b"/>
          <a:lstStyle>
            <a:lvl1pPr algn="l">
              <a:defRPr sz="4400">
                <a:solidFill>
                  <a:schemeClr val="tx1"/>
                </a:solidFill>
              </a:defRPr>
            </a:lvl1pPr>
          </a:lstStyle>
          <a:p>
            <a:r>
              <a:rPr lang="en-US" noProof="0"/>
              <a:t>Chapter divider</a:t>
            </a:r>
          </a:p>
        </p:txBody>
      </p:sp>
      <p:sp>
        <p:nvSpPr>
          <p:cNvPr id="8" name="Subtitle">
            <a:extLst>
              <a:ext uri="{FF2B5EF4-FFF2-40B4-BE49-F238E27FC236}">
                <a16:creationId xmlns:a16="http://schemas.microsoft.com/office/drawing/2014/main" id="{6800291B-8951-48A6-AA08-05DDABDCE8A0}"/>
              </a:ext>
            </a:extLst>
          </p:cNvPr>
          <p:cNvSpPr>
            <a:spLocks noGrp="1"/>
          </p:cNvSpPr>
          <p:nvPr>
            <p:ph type="subTitle" idx="1" hasCustomPrompt="1"/>
          </p:nvPr>
        </p:nvSpPr>
        <p:spPr>
          <a:xfrm>
            <a:off x="627064" y="4528800"/>
            <a:ext cx="8208000"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15" name="License statement">
            <a:extLst>
              <a:ext uri="{FF2B5EF4-FFF2-40B4-BE49-F238E27FC236}">
                <a16:creationId xmlns:a16="http://schemas.microsoft.com/office/drawing/2014/main" id="{9FD4DA83-51C4-4A4B-A278-BEF26AF8F17F}"/>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11" name="Logo">
            <a:extLst>
              <a:ext uri="{FF2B5EF4-FFF2-40B4-BE49-F238E27FC236}">
                <a16:creationId xmlns:a16="http://schemas.microsoft.com/office/drawing/2014/main" id="{387AABCF-4385-4691-9A06-00F20F9065DB}"/>
              </a:ext>
            </a:extLst>
          </p:cNvPr>
          <p:cNvPicPr>
            <a:picLocks noChangeAspect="1"/>
          </p:cNvPicPr>
          <p:nvPr userDrawn="1"/>
        </p:nvPicPr>
        <p:blipFill>
          <a:blip r:embed="rId3"/>
          <a:srcRect/>
          <a:stretch/>
        </p:blipFill>
        <p:spPr bwMode="black">
          <a:xfrm>
            <a:off x="10274163" y="468926"/>
            <a:ext cx="1440000" cy="496808"/>
          </a:xfrm>
          <a:prstGeom prst="rect">
            <a:avLst/>
          </a:prstGeom>
        </p:spPr>
      </p:pic>
      <p:sp>
        <p:nvSpPr>
          <p:cNvPr id="3" name="Date Placeholder 2">
            <a:extLst>
              <a:ext uri="{FF2B5EF4-FFF2-40B4-BE49-F238E27FC236}">
                <a16:creationId xmlns:a16="http://schemas.microsoft.com/office/drawing/2014/main" id="{E1283E88-EAE1-415C-A5B2-0A2B1E46758A}"/>
              </a:ext>
            </a:extLst>
          </p:cNvPr>
          <p:cNvSpPr>
            <a:spLocks noGrp="1"/>
          </p:cNvSpPr>
          <p:nvPr>
            <p:ph type="dt" sz="half" idx="10"/>
          </p:nvPr>
        </p:nvSpPr>
        <p:spPr/>
        <p:txBody>
          <a:bodyPr/>
          <a:lstStyle/>
          <a:p>
            <a:r>
              <a:rPr lang="de-DE"/>
              <a:t>June 2026</a:t>
            </a:r>
            <a:endParaRPr lang="en-US"/>
          </a:p>
        </p:txBody>
      </p:sp>
      <p:sp>
        <p:nvSpPr>
          <p:cNvPr id="4" name="Footer Placeholder 3">
            <a:extLst>
              <a:ext uri="{FF2B5EF4-FFF2-40B4-BE49-F238E27FC236}">
                <a16:creationId xmlns:a16="http://schemas.microsoft.com/office/drawing/2014/main" id="{CF7D335C-B372-4CBB-B1BD-744481B4331F}"/>
              </a:ext>
            </a:extLst>
          </p:cNvPr>
          <p:cNvSpPr>
            <a:spLocks noGrp="1"/>
          </p:cNvSpPr>
          <p:nvPr>
            <p:ph type="ftr" sz="quarter" idx="11"/>
          </p:nvPr>
        </p:nvSpPr>
        <p:spPr/>
        <p:txBody>
          <a:bodyPr/>
          <a:lstStyle/>
          <a:p>
            <a:r>
              <a:rPr lang="en-US"/>
              <a:t>© Siemens Energy, 2026 | Siemens Energy and Siemens Gamesa</a:t>
            </a:r>
          </a:p>
        </p:txBody>
      </p:sp>
      <p:sp>
        <p:nvSpPr>
          <p:cNvPr id="5" name="Slide Number Placeholder 4">
            <a:extLst>
              <a:ext uri="{FF2B5EF4-FFF2-40B4-BE49-F238E27FC236}">
                <a16:creationId xmlns:a16="http://schemas.microsoft.com/office/drawing/2014/main" id="{FC98D2EF-F23B-41C5-ABCD-9712A9A8CFEA}"/>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321376733"/>
      </p:ext>
    </p:extLst>
  </p:cSld>
  <p:clrMapOvr>
    <a:overrideClrMapping bg1="dk1" tx1="lt1" bg2="dk2" tx2="lt2" accent1="accent1" accent2="accent2" accent3="accent3" accent4="accent4" accent5="accent5" accent6="accent6" hlink="hlink" folHlink="folHlink"/>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showMasterSp="0" preserve="1" userDrawn="1">
  <p:cSld name="Chapter title color fill 3">
    <p:bg>
      <p:bgRef idx="1001">
        <a:schemeClr val="bg1"/>
      </p:bgRef>
    </p:bg>
    <p:spTree>
      <p:nvGrpSpPr>
        <p:cNvPr id="1" name=""/>
        <p:cNvGrpSpPr/>
        <p:nvPr/>
      </p:nvGrpSpPr>
      <p:grpSpPr>
        <a:xfrm>
          <a:off x="0" y="0"/>
          <a:ext cx="0" cy="0"/>
          <a:chOff x="0" y="0"/>
          <a:chExt cx="0" cy="0"/>
        </a:xfrm>
      </p:grpSpPr>
      <p:sp>
        <p:nvSpPr>
          <p:cNvPr id="3" name="Background">
            <a:extLst>
              <a:ext uri="{FF2B5EF4-FFF2-40B4-BE49-F238E27FC236}">
                <a16:creationId xmlns:a16="http://schemas.microsoft.com/office/drawing/2014/main" id="{8417E295-392C-44FE-8176-B174ED9A229B}"/>
              </a:ext>
            </a:extLst>
          </p:cNvPr>
          <p:cNvSpPr/>
          <p:nvPr userDrawn="1"/>
        </p:nvSpPr>
        <p:spPr bwMode="hidden">
          <a:xfrm>
            <a:off x="-2" y="0"/>
            <a:ext cx="12192001"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a:extLst>
              <a:ext uri="{FF2B5EF4-FFF2-40B4-BE49-F238E27FC236}">
                <a16:creationId xmlns:a16="http://schemas.microsoft.com/office/drawing/2014/main" id="{4D270123-9201-40C9-8724-1647E9A0C8F8}"/>
              </a:ext>
            </a:extLst>
          </p:cNvPr>
          <p:cNvSpPr>
            <a:spLocks noGrp="1"/>
          </p:cNvSpPr>
          <p:nvPr userDrawn="1">
            <p:ph type="ctrTitle" hasCustomPrompt="1"/>
          </p:nvPr>
        </p:nvSpPr>
        <p:spPr>
          <a:xfrm>
            <a:off x="627063" y="1414800"/>
            <a:ext cx="8207375" cy="3114000"/>
          </a:xfrm>
        </p:spPr>
        <p:txBody>
          <a:bodyPr lIns="0" tIns="0" bIns="0" anchor="b"/>
          <a:lstStyle>
            <a:lvl1pPr algn="l">
              <a:defRPr sz="4400">
                <a:solidFill>
                  <a:schemeClr val="tx1"/>
                </a:solidFill>
              </a:defRPr>
            </a:lvl1pPr>
          </a:lstStyle>
          <a:p>
            <a:r>
              <a:rPr lang="en-US" noProof="0"/>
              <a:t>Chapter divider</a:t>
            </a:r>
          </a:p>
        </p:txBody>
      </p:sp>
      <p:sp>
        <p:nvSpPr>
          <p:cNvPr id="8" name="Subtitle">
            <a:extLst>
              <a:ext uri="{FF2B5EF4-FFF2-40B4-BE49-F238E27FC236}">
                <a16:creationId xmlns:a16="http://schemas.microsoft.com/office/drawing/2014/main" id="{6800291B-8951-48A6-AA08-05DDABDCE8A0}"/>
              </a:ext>
            </a:extLst>
          </p:cNvPr>
          <p:cNvSpPr>
            <a:spLocks noGrp="1"/>
          </p:cNvSpPr>
          <p:nvPr>
            <p:ph type="subTitle" idx="1" hasCustomPrompt="1"/>
          </p:nvPr>
        </p:nvSpPr>
        <p:spPr>
          <a:xfrm>
            <a:off x="627064" y="4528800"/>
            <a:ext cx="8208000" cy="899252"/>
          </a:xfrm>
        </p:spPr>
        <p:txBody>
          <a:bodyPr lIns="0" tIns="108000" anchor="t">
            <a:noAutofit/>
          </a:bodyPr>
          <a:lstStyle>
            <a:lvl1pPr marL="0" indent="0" algn="l">
              <a:buNone/>
              <a:defRPr sz="1500" b="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Presenter of presentation,</a:t>
            </a:r>
            <a:br>
              <a:rPr lang="en-US"/>
            </a:br>
            <a:r>
              <a:rPr lang="en-US"/>
              <a:t>English, Month 2020</a:t>
            </a:r>
          </a:p>
        </p:txBody>
      </p:sp>
      <p:sp>
        <p:nvSpPr>
          <p:cNvPr id="4" name="Date Placeholder 3">
            <a:extLst>
              <a:ext uri="{FF2B5EF4-FFF2-40B4-BE49-F238E27FC236}">
                <a16:creationId xmlns:a16="http://schemas.microsoft.com/office/drawing/2014/main" id="{04057D14-2754-49B8-A0A6-16313D5FE403}"/>
              </a:ext>
            </a:extLst>
          </p:cNvPr>
          <p:cNvSpPr>
            <a:spLocks noGrp="1"/>
          </p:cNvSpPr>
          <p:nvPr>
            <p:ph type="dt" sz="half" idx="10"/>
          </p:nvPr>
        </p:nvSpPr>
        <p:spPr/>
        <p:txBody>
          <a:bodyPr/>
          <a:lstStyle/>
          <a:p>
            <a:r>
              <a:rPr lang="de-DE"/>
              <a:t>June 2026</a:t>
            </a:r>
            <a:endParaRPr lang="en-US"/>
          </a:p>
        </p:txBody>
      </p:sp>
      <p:sp>
        <p:nvSpPr>
          <p:cNvPr id="5" name="Footer Placeholder 4">
            <a:extLst>
              <a:ext uri="{FF2B5EF4-FFF2-40B4-BE49-F238E27FC236}">
                <a16:creationId xmlns:a16="http://schemas.microsoft.com/office/drawing/2014/main" id="{552C832A-109A-4386-9E1C-039C9F598DAE}"/>
              </a:ext>
            </a:extLst>
          </p:cNvPr>
          <p:cNvSpPr>
            <a:spLocks noGrp="1"/>
          </p:cNvSpPr>
          <p:nvPr>
            <p:ph type="ftr" sz="quarter" idx="11"/>
          </p:nvPr>
        </p:nvSpPr>
        <p:spPr/>
        <p:txBody>
          <a:bodyPr/>
          <a:lstStyle/>
          <a:p>
            <a:r>
              <a:rPr lang="en-US"/>
              <a:t>© Siemens Energy, 2026 | Siemens Energy and Siemens Gamesa</a:t>
            </a:r>
          </a:p>
        </p:txBody>
      </p:sp>
      <p:sp>
        <p:nvSpPr>
          <p:cNvPr id="6" name="Slide Number Placeholder 5">
            <a:extLst>
              <a:ext uri="{FF2B5EF4-FFF2-40B4-BE49-F238E27FC236}">
                <a16:creationId xmlns:a16="http://schemas.microsoft.com/office/drawing/2014/main" id="{A4C28321-985A-4DF6-A91C-5817AD358AF5}"/>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2706869797"/>
      </p:ext>
    </p:extLst>
  </p:cSld>
  <p:clrMapOvr>
    <a:overrideClrMapping bg1="dk1" tx1="lt1" bg2="dk2" tx2="lt2" accent1="accent1" accent2="accent2" accent3="accent3" accent4="accent4" accent5="accent5" accent6="accent6" hlink="hlink" folHlink="folHlink"/>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Image + Index">
    <p:bg>
      <p:bgRef idx="1001">
        <a:schemeClr val="bg1"/>
      </p:bgRef>
    </p:bg>
    <p:spTree>
      <p:nvGrpSpPr>
        <p:cNvPr id="1" name=""/>
        <p:cNvGrpSpPr/>
        <p:nvPr/>
      </p:nvGrpSpPr>
      <p:grpSpPr>
        <a:xfrm>
          <a:off x="0" y="0"/>
          <a:ext cx="0" cy="0"/>
          <a:chOff x="0" y="0"/>
          <a:chExt cx="0" cy="0"/>
        </a:xfrm>
      </p:grpSpPr>
      <p:pic>
        <p:nvPicPr>
          <p:cNvPr id="5" name="Graphic">
            <a:extLst>
              <a:ext uri="{FF2B5EF4-FFF2-40B4-BE49-F238E27FC236}">
                <a16:creationId xmlns:a16="http://schemas.microsoft.com/office/drawing/2014/main" id="{F1C3F0AE-B730-4CA9-92F6-C1C6E956774E}"/>
              </a:ext>
            </a:extLst>
          </p:cNvPr>
          <p:cNvPicPr>
            <a:picLocks noChangeAspect="1"/>
          </p:cNvPicPr>
          <p:nvPr userDrawn="1"/>
        </p:nvPicPr>
        <p:blipFill rotWithShape="1">
          <a:blip>
            <a:extLst>
              <a:ext uri="{96DAC541-7B7A-43D3-8B79-37D633B846F1}">
                <asvg:svgBlip xmlns:asvg="http://schemas.microsoft.com/office/drawing/2016/SVG/main" r:embed="rId2"/>
              </a:ext>
            </a:extLst>
          </a:blip>
          <a:srcRect l="16123" t="21730" r="42206" b="36603"/>
          <a:stretch/>
        </p:blipFill>
        <p:spPr bwMode="hidden">
          <a:xfrm>
            <a:off x="1360" y="425"/>
            <a:ext cx="12193200" cy="6858000"/>
          </a:xfrm>
          <a:prstGeom prst="rect">
            <a:avLst/>
          </a:prstGeom>
        </p:spPr>
      </p:pic>
      <p:sp>
        <p:nvSpPr>
          <p:cNvPr id="2" name="Table of contents">
            <a:extLst>
              <a:ext uri="{FF2B5EF4-FFF2-40B4-BE49-F238E27FC236}">
                <a16:creationId xmlns:a16="http://schemas.microsoft.com/office/drawing/2014/main" id="{989931F3-BF65-40DB-9BE0-80167D2EBFEC}"/>
              </a:ext>
            </a:extLst>
          </p:cNvPr>
          <p:cNvSpPr>
            <a:spLocks noGrp="1"/>
          </p:cNvSpPr>
          <p:nvPr>
            <p:ph type="title" hasCustomPrompt="1"/>
          </p:nvPr>
        </p:nvSpPr>
        <p:spPr/>
        <p:txBody>
          <a:bodyPr/>
          <a:lstStyle>
            <a:lvl1pPr>
              <a:defRPr>
                <a:solidFill>
                  <a:schemeClr val="tx1"/>
                </a:solidFill>
              </a:defRPr>
            </a:lvl1pPr>
          </a:lstStyle>
          <a:p>
            <a:r>
              <a:rPr lang="en-US"/>
              <a:t>Table of contents</a:t>
            </a:r>
          </a:p>
        </p:txBody>
      </p:sp>
      <p:sp>
        <p:nvSpPr>
          <p:cNvPr id="8" name="Table"/>
          <p:cNvSpPr>
            <a:spLocks noGrp="1"/>
          </p:cNvSpPr>
          <p:nvPr>
            <p:ph type="tbl" sz="quarter" idx="10" hasCustomPrompt="1"/>
          </p:nvPr>
        </p:nvSpPr>
        <p:spPr>
          <a:xfrm>
            <a:off x="627062" y="1522800"/>
            <a:ext cx="8208000" cy="4644000"/>
          </a:xfrm>
        </p:spPr>
        <p:txBody>
          <a:bodyPr/>
          <a:lstStyle>
            <a:lvl1pPr>
              <a:defRPr>
                <a:solidFill>
                  <a:schemeClr val="tx1"/>
                </a:solidFill>
              </a:defRPr>
            </a:lvl1pPr>
          </a:lstStyle>
          <a:p>
            <a:r>
              <a:rPr lang="de-DE"/>
              <a:t>Table</a:t>
            </a:r>
          </a:p>
        </p:txBody>
      </p:sp>
      <p:sp>
        <p:nvSpPr>
          <p:cNvPr id="3" name="Date Placeholder 2">
            <a:extLst>
              <a:ext uri="{FF2B5EF4-FFF2-40B4-BE49-F238E27FC236}">
                <a16:creationId xmlns:a16="http://schemas.microsoft.com/office/drawing/2014/main" id="{EF099B4D-DDCB-4B71-962C-158943057CF1}"/>
              </a:ext>
            </a:extLst>
          </p:cNvPr>
          <p:cNvSpPr>
            <a:spLocks noGrp="1"/>
          </p:cNvSpPr>
          <p:nvPr>
            <p:ph type="dt" sz="half" idx="11"/>
          </p:nvPr>
        </p:nvSpPr>
        <p:spPr/>
        <p:txBody>
          <a:bodyPr/>
          <a:lstStyle/>
          <a:p>
            <a:r>
              <a:rPr lang="de-DE"/>
              <a:t>June 2026</a:t>
            </a:r>
            <a:endParaRPr lang="en-US"/>
          </a:p>
        </p:txBody>
      </p:sp>
      <p:sp>
        <p:nvSpPr>
          <p:cNvPr id="4" name="Footer Placeholder 3">
            <a:extLst>
              <a:ext uri="{FF2B5EF4-FFF2-40B4-BE49-F238E27FC236}">
                <a16:creationId xmlns:a16="http://schemas.microsoft.com/office/drawing/2014/main" id="{D1B37B76-DD37-417C-9B4B-F747432117F8}"/>
              </a:ext>
            </a:extLst>
          </p:cNvPr>
          <p:cNvSpPr>
            <a:spLocks noGrp="1"/>
          </p:cNvSpPr>
          <p:nvPr>
            <p:ph type="ftr" sz="quarter" idx="12"/>
          </p:nvPr>
        </p:nvSpPr>
        <p:spPr/>
        <p:txBody>
          <a:bodyPr/>
          <a:lstStyle/>
          <a:p>
            <a:r>
              <a:rPr lang="en-US"/>
              <a:t>© Siemens Energy, 2026 | Siemens Energy and Siemens Gamesa</a:t>
            </a:r>
          </a:p>
        </p:txBody>
      </p:sp>
      <p:sp>
        <p:nvSpPr>
          <p:cNvPr id="7" name="Slide Number Placeholder 6">
            <a:extLst>
              <a:ext uri="{FF2B5EF4-FFF2-40B4-BE49-F238E27FC236}">
                <a16:creationId xmlns:a16="http://schemas.microsoft.com/office/drawing/2014/main" id="{36F01958-72C1-44DF-95B7-D4A951EFA292}"/>
              </a:ext>
            </a:extLst>
          </p:cNvPr>
          <p:cNvSpPr>
            <a:spLocks noGrp="1"/>
          </p:cNvSpPr>
          <p:nvPr>
            <p:ph type="sldNum" sz="quarter" idx="13"/>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1944883331"/>
      </p:ext>
    </p:extLst>
  </p:cSld>
  <p:clrMapOvr>
    <a:overrideClrMapping bg1="dk1" tx1="lt1" bg2="dk2" tx2="lt2" accent1="accent1" accent2="accent2" accent3="accent3" accent4="accent4" accent5="accent5" accent6="accent6" hlink="hlink" folHlink="folHlink"/>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Text + Index">
    <p:spTree>
      <p:nvGrpSpPr>
        <p:cNvPr id="1" name=""/>
        <p:cNvGrpSpPr/>
        <p:nvPr/>
      </p:nvGrpSpPr>
      <p:grpSpPr>
        <a:xfrm>
          <a:off x="0" y="0"/>
          <a:ext cx="0" cy="0"/>
          <a:chOff x="0" y="0"/>
          <a:chExt cx="0" cy="0"/>
        </a:xfrm>
      </p:grpSpPr>
      <p:sp>
        <p:nvSpPr>
          <p:cNvPr id="2" name="Table of contents">
            <a:extLst>
              <a:ext uri="{FF2B5EF4-FFF2-40B4-BE49-F238E27FC236}">
                <a16:creationId xmlns:a16="http://schemas.microsoft.com/office/drawing/2014/main" id="{C41ED7A8-59A7-4A1B-85AB-660A43EF3AB4}"/>
              </a:ext>
            </a:extLst>
          </p:cNvPr>
          <p:cNvSpPr>
            <a:spLocks noGrp="1"/>
          </p:cNvSpPr>
          <p:nvPr>
            <p:ph type="title" hasCustomPrompt="1"/>
          </p:nvPr>
        </p:nvSpPr>
        <p:spPr/>
        <p:txBody>
          <a:bodyPr/>
          <a:lstStyle>
            <a:lvl1pPr>
              <a:defRPr/>
            </a:lvl1pPr>
          </a:lstStyle>
          <a:p>
            <a:r>
              <a:rPr lang="en-US" noProof="0"/>
              <a:t>Table of contents</a:t>
            </a:r>
            <a:endParaRPr lang="en-US"/>
          </a:p>
        </p:txBody>
      </p:sp>
      <p:sp>
        <p:nvSpPr>
          <p:cNvPr id="4" name="Table"/>
          <p:cNvSpPr>
            <a:spLocks noGrp="1"/>
          </p:cNvSpPr>
          <p:nvPr>
            <p:ph type="tbl" sz="quarter" idx="10" hasCustomPrompt="1"/>
          </p:nvPr>
        </p:nvSpPr>
        <p:spPr>
          <a:xfrm>
            <a:off x="627062" y="1522800"/>
            <a:ext cx="8208000" cy="4644575"/>
          </a:xfrm>
        </p:spPr>
        <p:txBody>
          <a:bodyPr/>
          <a:lstStyle>
            <a:lvl1pPr>
              <a:defRPr/>
            </a:lvl1pPr>
          </a:lstStyle>
          <a:p>
            <a:r>
              <a:rPr lang="en-US" noProof="0"/>
              <a:t>Table</a:t>
            </a:r>
          </a:p>
        </p:txBody>
      </p:sp>
      <p:sp>
        <p:nvSpPr>
          <p:cNvPr id="3" name="Date">
            <a:extLst>
              <a:ext uri="{FF2B5EF4-FFF2-40B4-BE49-F238E27FC236}">
                <a16:creationId xmlns:a16="http://schemas.microsoft.com/office/drawing/2014/main" id="{AC22364F-F9C6-4D52-9986-149F5BA08EF0}"/>
              </a:ext>
            </a:extLst>
          </p:cNvPr>
          <p:cNvSpPr>
            <a:spLocks noGrp="1"/>
          </p:cNvSpPr>
          <p:nvPr>
            <p:ph type="dt" sz="half" idx="11"/>
          </p:nvPr>
        </p:nvSpPr>
        <p:spPr/>
        <p:txBody>
          <a:bodyPr/>
          <a:lstStyle/>
          <a:p>
            <a:r>
              <a:rPr lang="de-DE"/>
              <a:t>June 2026</a:t>
            </a:r>
            <a:endParaRPr lang="en-US"/>
          </a:p>
        </p:txBody>
      </p:sp>
      <p:sp>
        <p:nvSpPr>
          <p:cNvPr id="5" name="Footer">
            <a:extLst>
              <a:ext uri="{FF2B5EF4-FFF2-40B4-BE49-F238E27FC236}">
                <a16:creationId xmlns:a16="http://schemas.microsoft.com/office/drawing/2014/main" id="{F7A11488-1D28-45C0-8F53-ED3E87382A1D}"/>
              </a:ext>
            </a:extLst>
          </p:cNvPr>
          <p:cNvSpPr>
            <a:spLocks noGrp="1"/>
          </p:cNvSpPr>
          <p:nvPr>
            <p:ph type="ftr" sz="quarter" idx="12"/>
          </p:nvPr>
        </p:nvSpPr>
        <p:spPr/>
        <p:txBody>
          <a:bodyPr/>
          <a:lstStyle/>
          <a:p>
            <a:r>
              <a:rPr lang="en-US"/>
              <a:t>© Siemens Energy, 2026 | Siemens Energy and Siemens Gamesa</a:t>
            </a:r>
          </a:p>
        </p:txBody>
      </p:sp>
      <p:sp>
        <p:nvSpPr>
          <p:cNvPr id="6" name="Slide Number">
            <a:extLst>
              <a:ext uri="{FF2B5EF4-FFF2-40B4-BE49-F238E27FC236}">
                <a16:creationId xmlns:a16="http://schemas.microsoft.com/office/drawing/2014/main" id="{D978D384-4EEE-4FEC-A500-1EC44136AC18}"/>
              </a:ext>
            </a:extLst>
          </p:cNvPr>
          <p:cNvSpPr>
            <a:spLocks noGrp="1"/>
          </p:cNvSpPr>
          <p:nvPr>
            <p:ph type="sldNum" sz="quarter" idx="13"/>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2887602313"/>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Text + Index 2">
    <p:spTree>
      <p:nvGrpSpPr>
        <p:cNvPr id="1" name=""/>
        <p:cNvGrpSpPr/>
        <p:nvPr/>
      </p:nvGrpSpPr>
      <p:grpSpPr>
        <a:xfrm>
          <a:off x="0" y="0"/>
          <a:ext cx="0" cy="0"/>
          <a:chOff x="0" y="0"/>
          <a:chExt cx="0" cy="0"/>
        </a:xfrm>
      </p:grpSpPr>
      <p:sp>
        <p:nvSpPr>
          <p:cNvPr id="2" name="Table of contents">
            <a:extLst>
              <a:ext uri="{FF2B5EF4-FFF2-40B4-BE49-F238E27FC236}">
                <a16:creationId xmlns:a16="http://schemas.microsoft.com/office/drawing/2014/main" id="{C310531E-0CC7-4528-B1E6-9F819FD0E005}"/>
              </a:ext>
            </a:extLst>
          </p:cNvPr>
          <p:cNvSpPr>
            <a:spLocks noGrp="1"/>
          </p:cNvSpPr>
          <p:nvPr>
            <p:ph type="title" hasCustomPrompt="1"/>
          </p:nvPr>
        </p:nvSpPr>
        <p:spPr/>
        <p:txBody>
          <a:bodyPr/>
          <a:lstStyle>
            <a:lvl1pPr>
              <a:defRPr/>
            </a:lvl1pPr>
          </a:lstStyle>
          <a:p>
            <a:r>
              <a:rPr lang="en-US" noProof="0"/>
              <a:t>Table of contents</a:t>
            </a:r>
            <a:endParaRPr lang="en-US"/>
          </a:p>
        </p:txBody>
      </p:sp>
      <p:sp>
        <p:nvSpPr>
          <p:cNvPr id="4" name="Chapter 1">
            <a:extLst>
              <a:ext uri="{FF2B5EF4-FFF2-40B4-BE49-F238E27FC236}">
                <a16:creationId xmlns:a16="http://schemas.microsoft.com/office/drawing/2014/main" id="{3EF4C540-3305-446C-B3A6-5230FE8E1E68}"/>
              </a:ext>
            </a:extLst>
          </p:cNvPr>
          <p:cNvSpPr>
            <a:spLocks noGrp="1"/>
          </p:cNvSpPr>
          <p:nvPr>
            <p:ph type="body" sz="quarter" idx="16" hasCustomPrompt="1"/>
          </p:nvPr>
        </p:nvSpPr>
        <p:spPr>
          <a:xfrm>
            <a:off x="627063" y="1703388"/>
            <a:ext cx="2160000" cy="2016000"/>
          </a:xfrm>
        </p:spPr>
        <p:txBody>
          <a:bodyPr lIns="180000" tIns="108000"/>
          <a:lstStyle>
            <a:lvl1pPr>
              <a:lnSpc>
                <a:spcPct val="90000"/>
              </a:lnSpc>
              <a:spcAft>
                <a:spcPts val="1500"/>
              </a:spcAft>
              <a:defRPr sz="7200" b="1">
                <a:latin typeface="Times New Roman" panose="02020603050405020304" pitchFamily="18" charset="0"/>
                <a:cs typeface="Times New Roman" panose="02020603050405020304" pitchFamily="18" charset="0"/>
              </a:defRPr>
            </a:lvl1pPr>
            <a:lvl2pPr marL="0" indent="0">
              <a:buNone/>
              <a:defRPr b="1"/>
            </a:lvl2pPr>
            <a:lvl3pPr marL="0" indent="0">
              <a:buNone/>
              <a:defRPr/>
            </a:lvl3pPr>
          </a:lstStyle>
          <a:p>
            <a:pPr lvl="0"/>
            <a:r>
              <a:rPr lang="en-US" noProof="0"/>
              <a:t>No.</a:t>
            </a:r>
          </a:p>
          <a:p>
            <a:pPr lvl="1"/>
            <a:r>
              <a:rPr lang="en-US" noProof="0"/>
              <a:t>Chapter</a:t>
            </a:r>
          </a:p>
          <a:p>
            <a:pPr lvl="2"/>
            <a:r>
              <a:rPr lang="en-US" noProof="0"/>
              <a:t>Topic</a:t>
            </a:r>
          </a:p>
        </p:txBody>
      </p:sp>
      <p:sp>
        <p:nvSpPr>
          <p:cNvPr id="14" name="Chapter 2">
            <a:extLst>
              <a:ext uri="{FF2B5EF4-FFF2-40B4-BE49-F238E27FC236}">
                <a16:creationId xmlns:a16="http://schemas.microsoft.com/office/drawing/2014/main" id="{F65B1E50-0024-482D-BD5A-7064672F6ACD}"/>
              </a:ext>
            </a:extLst>
          </p:cNvPr>
          <p:cNvSpPr>
            <a:spLocks noGrp="1"/>
          </p:cNvSpPr>
          <p:nvPr>
            <p:ph type="body" sz="quarter" idx="17" hasCustomPrompt="1"/>
          </p:nvPr>
        </p:nvSpPr>
        <p:spPr>
          <a:xfrm>
            <a:off x="2930732" y="1703388"/>
            <a:ext cx="2160000" cy="2016000"/>
          </a:xfrm>
        </p:spPr>
        <p:txBody>
          <a:bodyPr lIns="180000" tIns="108000"/>
          <a:lstStyle>
            <a:lvl1pPr>
              <a:lnSpc>
                <a:spcPct val="90000"/>
              </a:lnSpc>
              <a:spcAft>
                <a:spcPts val="1500"/>
              </a:spcAft>
              <a:defRPr sz="7200" b="1">
                <a:latin typeface="Times New Roman" panose="02020603050405020304" pitchFamily="18" charset="0"/>
                <a:cs typeface="Times New Roman" panose="02020603050405020304" pitchFamily="18" charset="0"/>
              </a:defRPr>
            </a:lvl1pPr>
            <a:lvl2pPr marL="0" indent="0">
              <a:buNone/>
              <a:defRPr b="1"/>
            </a:lvl2pPr>
            <a:lvl3pPr marL="0" indent="0">
              <a:buNone/>
              <a:defRPr/>
            </a:lvl3pPr>
          </a:lstStyle>
          <a:p>
            <a:pPr lvl="0"/>
            <a:r>
              <a:rPr lang="en-US" noProof="0"/>
              <a:t>No.</a:t>
            </a:r>
          </a:p>
          <a:p>
            <a:pPr lvl="1"/>
            <a:r>
              <a:rPr lang="en-US" noProof="0"/>
              <a:t>Chapter</a:t>
            </a:r>
          </a:p>
          <a:p>
            <a:pPr lvl="2"/>
            <a:r>
              <a:rPr lang="en-US" noProof="0"/>
              <a:t>Topic</a:t>
            </a:r>
          </a:p>
        </p:txBody>
      </p:sp>
      <p:sp>
        <p:nvSpPr>
          <p:cNvPr id="15" name="Chapter 3">
            <a:extLst>
              <a:ext uri="{FF2B5EF4-FFF2-40B4-BE49-F238E27FC236}">
                <a16:creationId xmlns:a16="http://schemas.microsoft.com/office/drawing/2014/main" id="{8AC85E50-79A3-4CC2-85A0-1E361742F5E7}"/>
              </a:ext>
            </a:extLst>
          </p:cNvPr>
          <p:cNvSpPr>
            <a:spLocks noGrp="1"/>
          </p:cNvSpPr>
          <p:nvPr>
            <p:ph type="body" sz="quarter" idx="18" hasCustomPrompt="1"/>
          </p:nvPr>
        </p:nvSpPr>
        <p:spPr>
          <a:xfrm>
            <a:off x="5234400" y="1703388"/>
            <a:ext cx="2160000" cy="2016000"/>
          </a:xfrm>
        </p:spPr>
        <p:txBody>
          <a:bodyPr lIns="180000" tIns="108000"/>
          <a:lstStyle>
            <a:lvl1pPr>
              <a:lnSpc>
                <a:spcPct val="90000"/>
              </a:lnSpc>
              <a:spcAft>
                <a:spcPts val="1500"/>
              </a:spcAft>
              <a:defRPr sz="7200" b="1">
                <a:latin typeface="Times New Roman" panose="02020603050405020304" pitchFamily="18" charset="0"/>
                <a:cs typeface="Times New Roman" panose="02020603050405020304" pitchFamily="18" charset="0"/>
              </a:defRPr>
            </a:lvl1pPr>
            <a:lvl2pPr marL="0" indent="0">
              <a:buNone/>
              <a:defRPr b="1"/>
            </a:lvl2pPr>
            <a:lvl3pPr marL="0" indent="0">
              <a:buNone/>
              <a:defRPr/>
            </a:lvl3pPr>
          </a:lstStyle>
          <a:p>
            <a:pPr lvl="0"/>
            <a:r>
              <a:rPr lang="en-US" noProof="0"/>
              <a:t>No.</a:t>
            </a:r>
          </a:p>
          <a:p>
            <a:pPr lvl="1"/>
            <a:r>
              <a:rPr lang="en-US" noProof="0"/>
              <a:t>Chapter</a:t>
            </a:r>
          </a:p>
          <a:p>
            <a:pPr lvl="2"/>
            <a:r>
              <a:rPr lang="en-US" noProof="0"/>
              <a:t>Topic</a:t>
            </a:r>
          </a:p>
        </p:txBody>
      </p:sp>
      <p:sp>
        <p:nvSpPr>
          <p:cNvPr id="16" name="Chapter 4">
            <a:extLst>
              <a:ext uri="{FF2B5EF4-FFF2-40B4-BE49-F238E27FC236}">
                <a16:creationId xmlns:a16="http://schemas.microsoft.com/office/drawing/2014/main" id="{6AEF1AD1-4DDB-4DBA-8C94-A0DA12F1A03A}"/>
              </a:ext>
            </a:extLst>
          </p:cNvPr>
          <p:cNvSpPr>
            <a:spLocks noGrp="1"/>
          </p:cNvSpPr>
          <p:nvPr>
            <p:ph type="body" sz="quarter" idx="19" hasCustomPrompt="1"/>
          </p:nvPr>
        </p:nvSpPr>
        <p:spPr>
          <a:xfrm>
            <a:off x="627063" y="3862388"/>
            <a:ext cx="2160000" cy="2016000"/>
          </a:xfrm>
        </p:spPr>
        <p:txBody>
          <a:bodyPr lIns="180000" tIns="108000"/>
          <a:lstStyle>
            <a:lvl1pPr>
              <a:lnSpc>
                <a:spcPct val="90000"/>
              </a:lnSpc>
              <a:spcAft>
                <a:spcPts val="1500"/>
              </a:spcAft>
              <a:defRPr sz="7200" b="1">
                <a:latin typeface="Times New Roman" panose="02020603050405020304" pitchFamily="18" charset="0"/>
                <a:cs typeface="Times New Roman" panose="02020603050405020304" pitchFamily="18" charset="0"/>
              </a:defRPr>
            </a:lvl1pPr>
            <a:lvl2pPr marL="0" indent="0">
              <a:buNone/>
              <a:defRPr b="1"/>
            </a:lvl2pPr>
            <a:lvl3pPr marL="0" indent="0">
              <a:buNone/>
              <a:defRPr/>
            </a:lvl3pPr>
          </a:lstStyle>
          <a:p>
            <a:pPr lvl="0"/>
            <a:r>
              <a:rPr lang="en-US" noProof="0"/>
              <a:t>No.</a:t>
            </a:r>
          </a:p>
          <a:p>
            <a:pPr lvl="1"/>
            <a:r>
              <a:rPr lang="en-US" noProof="0"/>
              <a:t>Chapter</a:t>
            </a:r>
          </a:p>
          <a:p>
            <a:pPr lvl="2"/>
            <a:r>
              <a:rPr lang="en-US" noProof="0"/>
              <a:t>Topic</a:t>
            </a:r>
          </a:p>
        </p:txBody>
      </p:sp>
      <p:sp>
        <p:nvSpPr>
          <p:cNvPr id="17" name="Chapter 5">
            <a:extLst>
              <a:ext uri="{FF2B5EF4-FFF2-40B4-BE49-F238E27FC236}">
                <a16:creationId xmlns:a16="http://schemas.microsoft.com/office/drawing/2014/main" id="{018C79BC-8598-41F5-B6E1-0DB86A5FC94D}"/>
              </a:ext>
            </a:extLst>
          </p:cNvPr>
          <p:cNvSpPr>
            <a:spLocks noGrp="1"/>
          </p:cNvSpPr>
          <p:nvPr>
            <p:ph type="body" sz="quarter" idx="20" hasCustomPrompt="1"/>
          </p:nvPr>
        </p:nvSpPr>
        <p:spPr>
          <a:xfrm>
            <a:off x="2930732" y="3862388"/>
            <a:ext cx="2160000" cy="2016000"/>
          </a:xfrm>
        </p:spPr>
        <p:txBody>
          <a:bodyPr lIns="180000" tIns="108000"/>
          <a:lstStyle>
            <a:lvl1pPr>
              <a:lnSpc>
                <a:spcPct val="90000"/>
              </a:lnSpc>
              <a:spcAft>
                <a:spcPts val="1500"/>
              </a:spcAft>
              <a:defRPr sz="7200" b="1">
                <a:latin typeface="Times New Roman" panose="02020603050405020304" pitchFamily="18" charset="0"/>
                <a:cs typeface="Times New Roman" panose="02020603050405020304" pitchFamily="18" charset="0"/>
              </a:defRPr>
            </a:lvl1pPr>
            <a:lvl2pPr marL="0" indent="0">
              <a:buNone/>
              <a:defRPr b="1"/>
            </a:lvl2pPr>
            <a:lvl3pPr marL="0" indent="0">
              <a:buNone/>
              <a:defRPr/>
            </a:lvl3pPr>
          </a:lstStyle>
          <a:p>
            <a:pPr lvl="0"/>
            <a:r>
              <a:rPr lang="en-US" noProof="0"/>
              <a:t>No.</a:t>
            </a:r>
          </a:p>
          <a:p>
            <a:pPr lvl="1"/>
            <a:r>
              <a:rPr lang="en-US" noProof="0"/>
              <a:t>Chapter</a:t>
            </a:r>
          </a:p>
          <a:p>
            <a:pPr lvl="2"/>
            <a:r>
              <a:rPr lang="en-US" noProof="0"/>
              <a:t>Topic</a:t>
            </a:r>
          </a:p>
        </p:txBody>
      </p:sp>
      <p:sp>
        <p:nvSpPr>
          <p:cNvPr id="18" name="Chapter 6">
            <a:extLst>
              <a:ext uri="{FF2B5EF4-FFF2-40B4-BE49-F238E27FC236}">
                <a16:creationId xmlns:a16="http://schemas.microsoft.com/office/drawing/2014/main" id="{92BB5C0A-7CAC-4620-92E5-253BEFF2D667}"/>
              </a:ext>
            </a:extLst>
          </p:cNvPr>
          <p:cNvSpPr>
            <a:spLocks noGrp="1"/>
          </p:cNvSpPr>
          <p:nvPr>
            <p:ph type="body" sz="quarter" idx="21" hasCustomPrompt="1"/>
          </p:nvPr>
        </p:nvSpPr>
        <p:spPr>
          <a:xfrm>
            <a:off x="5234400" y="3862388"/>
            <a:ext cx="2160000" cy="2016000"/>
          </a:xfrm>
        </p:spPr>
        <p:txBody>
          <a:bodyPr lIns="180000" tIns="108000"/>
          <a:lstStyle>
            <a:lvl1pPr>
              <a:lnSpc>
                <a:spcPct val="90000"/>
              </a:lnSpc>
              <a:spcAft>
                <a:spcPts val="1500"/>
              </a:spcAft>
              <a:defRPr sz="7200" b="1">
                <a:latin typeface="Times New Roman" panose="02020603050405020304" pitchFamily="18" charset="0"/>
                <a:cs typeface="Times New Roman" panose="02020603050405020304" pitchFamily="18" charset="0"/>
              </a:defRPr>
            </a:lvl1pPr>
            <a:lvl2pPr marL="0" indent="0">
              <a:buNone/>
              <a:defRPr b="1"/>
            </a:lvl2pPr>
            <a:lvl3pPr marL="0" indent="0">
              <a:buNone/>
              <a:defRPr/>
            </a:lvl3pPr>
          </a:lstStyle>
          <a:p>
            <a:pPr lvl="0"/>
            <a:r>
              <a:rPr lang="en-US" noProof="0"/>
              <a:t>No.</a:t>
            </a:r>
          </a:p>
          <a:p>
            <a:pPr lvl="1"/>
            <a:r>
              <a:rPr lang="en-US" noProof="0"/>
              <a:t>Chapter</a:t>
            </a:r>
          </a:p>
          <a:p>
            <a:pPr lvl="2"/>
            <a:r>
              <a:rPr lang="en-US" noProof="0"/>
              <a:t>Topic</a:t>
            </a:r>
          </a:p>
        </p:txBody>
      </p:sp>
      <p:sp>
        <p:nvSpPr>
          <p:cNvPr id="3" name="Date">
            <a:extLst>
              <a:ext uri="{FF2B5EF4-FFF2-40B4-BE49-F238E27FC236}">
                <a16:creationId xmlns:a16="http://schemas.microsoft.com/office/drawing/2014/main" id="{4BEA8033-56A0-4F47-9018-9C7D7CE40535}"/>
              </a:ext>
            </a:extLst>
          </p:cNvPr>
          <p:cNvSpPr>
            <a:spLocks noGrp="1"/>
          </p:cNvSpPr>
          <p:nvPr>
            <p:ph type="dt" sz="half" idx="22"/>
          </p:nvPr>
        </p:nvSpPr>
        <p:spPr/>
        <p:txBody>
          <a:bodyPr/>
          <a:lstStyle/>
          <a:p>
            <a:r>
              <a:rPr lang="de-DE"/>
              <a:t>June 2026</a:t>
            </a:r>
            <a:endParaRPr lang="en-US"/>
          </a:p>
        </p:txBody>
      </p:sp>
      <p:sp>
        <p:nvSpPr>
          <p:cNvPr id="5" name="Footer">
            <a:extLst>
              <a:ext uri="{FF2B5EF4-FFF2-40B4-BE49-F238E27FC236}">
                <a16:creationId xmlns:a16="http://schemas.microsoft.com/office/drawing/2014/main" id="{BEF13B2C-DEFE-41B2-9CC0-1FA45BF6271A}"/>
              </a:ext>
            </a:extLst>
          </p:cNvPr>
          <p:cNvSpPr>
            <a:spLocks noGrp="1"/>
          </p:cNvSpPr>
          <p:nvPr>
            <p:ph type="ftr" sz="quarter" idx="23"/>
          </p:nvPr>
        </p:nvSpPr>
        <p:spPr/>
        <p:txBody>
          <a:bodyPr/>
          <a:lstStyle/>
          <a:p>
            <a:r>
              <a:rPr lang="en-US"/>
              <a:t>© Siemens Energy, 2026 | Siemens Energy and Siemens Gamesa</a:t>
            </a:r>
          </a:p>
        </p:txBody>
      </p:sp>
      <p:sp>
        <p:nvSpPr>
          <p:cNvPr id="6" name="Slide Number">
            <a:extLst>
              <a:ext uri="{FF2B5EF4-FFF2-40B4-BE49-F238E27FC236}">
                <a16:creationId xmlns:a16="http://schemas.microsoft.com/office/drawing/2014/main" id="{9530C658-0DEB-4057-A00C-913321EE2E10}"/>
              </a:ext>
            </a:extLst>
          </p:cNvPr>
          <p:cNvSpPr>
            <a:spLocks noGrp="1"/>
          </p:cNvSpPr>
          <p:nvPr>
            <p:ph type="sldNum" sz="quarter" idx="24"/>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2757898841"/>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userDrawn="1">
  <p:cSld name="Free Content">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0F0A4C4D-EAF6-4487-9B40-402A183189E5}"/>
              </a:ext>
            </a:extLst>
          </p:cNvPr>
          <p:cNvSpPr>
            <a:spLocks noGrp="1"/>
          </p:cNvSpPr>
          <p:nvPr>
            <p:ph type="title"/>
          </p:nvPr>
        </p:nvSpPr>
        <p:spPr/>
        <p:txBody>
          <a:bodyPr/>
          <a:lstStyle/>
          <a:p>
            <a:r>
              <a:rPr lang="de-DE"/>
              <a:t>Mastertitelformat bearbeiten</a:t>
            </a:r>
            <a:endParaRPr lang="en-US"/>
          </a:p>
        </p:txBody>
      </p:sp>
      <p:sp>
        <p:nvSpPr>
          <p:cNvPr id="3" name="Date">
            <a:extLst>
              <a:ext uri="{FF2B5EF4-FFF2-40B4-BE49-F238E27FC236}">
                <a16:creationId xmlns:a16="http://schemas.microsoft.com/office/drawing/2014/main" id="{F67CA5B2-50C3-4CD9-8B4C-E01E3FA2BFE7}"/>
              </a:ext>
            </a:extLst>
          </p:cNvPr>
          <p:cNvSpPr>
            <a:spLocks noGrp="1"/>
          </p:cNvSpPr>
          <p:nvPr>
            <p:ph type="dt" sz="half" idx="10"/>
          </p:nvPr>
        </p:nvSpPr>
        <p:spPr/>
        <p:txBody>
          <a:bodyPr/>
          <a:lstStyle/>
          <a:p>
            <a:r>
              <a:rPr lang="de-DE"/>
              <a:t>June 2026</a:t>
            </a:r>
            <a:endParaRPr lang="en-US"/>
          </a:p>
        </p:txBody>
      </p:sp>
      <p:sp>
        <p:nvSpPr>
          <p:cNvPr id="4" name="Footer">
            <a:extLst>
              <a:ext uri="{FF2B5EF4-FFF2-40B4-BE49-F238E27FC236}">
                <a16:creationId xmlns:a16="http://schemas.microsoft.com/office/drawing/2014/main" id="{31B06ECE-1956-43EC-B964-0B147C34106F}"/>
              </a:ext>
            </a:extLst>
          </p:cNvPr>
          <p:cNvSpPr>
            <a:spLocks noGrp="1"/>
          </p:cNvSpPr>
          <p:nvPr>
            <p:ph type="ftr" sz="quarter" idx="11"/>
          </p:nvPr>
        </p:nvSpPr>
        <p:spPr/>
        <p:txBody>
          <a:bodyPr/>
          <a:lstStyle/>
          <a:p>
            <a:r>
              <a:rPr lang="en-US"/>
              <a:t>© Siemens Energy, 2026 | Siemens Energy and Siemens Gamesa</a:t>
            </a:r>
          </a:p>
        </p:txBody>
      </p:sp>
      <p:sp>
        <p:nvSpPr>
          <p:cNvPr id="5" name="Slide Number">
            <a:extLst>
              <a:ext uri="{FF2B5EF4-FFF2-40B4-BE49-F238E27FC236}">
                <a16:creationId xmlns:a16="http://schemas.microsoft.com/office/drawing/2014/main" id="{7CB8CD93-22FF-4A87-AB84-EB4F17D60987}"/>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4077218073"/>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Free Content color fill">
    <p:spTree>
      <p:nvGrpSpPr>
        <p:cNvPr id="1" name=""/>
        <p:cNvGrpSpPr/>
        <p:nvPr/>
      </p:nvGrpSpPr>
      <p:grpSpPr>
        <a:xfrm>
          <a:off x="0" y="0"/>
          <a:ext cx="0" cy="0"/>
          <a:chOff x="0" y="0"/>
          <a:chExt cx="0" cy="0"/>
        </a:xfrm>
      </p:grpSpPr>
      <p:sp>
        <p:nvSpPr>
          <p:cNvPr id="3" name="Background">
            <a:extLst>
              <a:ext uri="{FF2B5EF4-FFF2-40B4-BE49-F238E27FC236}">
                <a16:creationId xmlns:a16="http://schemas.microsoft.com/office/drawing/2014/main" id="{0A44E71F-B859-4008-8A5B-83A328EBFCDD}"/>
              </a:ext>
            </a:extLst>
          </p:cNvPr>
          <p:cNvSpPr/>
          <p:nvPr userDrawn="1"/>
        </p:nvSpPr>
        <p:spPr bwMode="ltGray">
          <a:xfrm>
            <a:off x="0" y="1414800"/>
            <a:ext cx="12191999" cy="475297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a:extLst>
              <a:ext uri="{FF2B5EF4-FFF2-40B4-BE49-F238E27FC236}">
                <a16:creationId xmlns:a16="http://schemas.microsoft.com/office/drawing/2014/main" id="{ED8BA2A0-402B-4423-B445-CE1431A1C151}"/>
              </a:ext>
            </a:extLst>
          </p:cNvPr>
          <p:cNvSpPr>
            <a:spLocks noGrp="1"/>
          </p:cNvSpPr>
          <p:nvPr>
            <p:ph type="title"/>
          </p:nvPr>
        </p:nvSpPr>
        <p:spPr/>
        <p:txBody>
          <a:bodyPr/>
          <a:lstStyle/>
          <a:p>
            <a:r>
              <a:rPr lang="de-DE"/>
              <a:t>Mastertitelformat bearbeiten</a:t>
            </a:r>
            <a:endParaRPr lang="en-US"/>
          </a:p>
        </p:txBody>
      </p:sp>
      <p:sp>
        <p:nvSpPr>
          <p:cNvPr id="4" name="Date">
            <a:extLst>
              <a:ext uri="{FF2B5EF4-FFF2-40B4-BE49-F238E27FC236}">
                <a16:creationId xmlns:a16="http://schemas.microsoft.com/office/drawing/2014/main" id="{B4CF31EB-EA35-444B-8FEB-3005A9E1B833}"/>
              </a:ext>
            </a:extLst>
          </p:cNvPr>
          <p:cNvSpPr>
            <a:spLocks noGrp="1"/>
          </p:cNvSpPr>
          <p:nvPr>
            <p:ph type="dt" sz="half" idx="10"/>
          </p:nvPr>
        </p:nvSpPr>
        <p:spPr/>
        <p:txBody>
          <a:bodyPr/>
          <a:lstStyle/>
          <a:p>
            <a:r>
              <a:rPr lang="de-DE"/>
              <a:t>June 2026</a:t>
            </a:r>
            <a:endParaRPr lang="en-US"/>
          </a:p>
        </p:txBody>
      </p:sp>
      <p:sp>
        <p:nvSpPr>
          <p:cNvPr id="5" name="Footer">
            <a:extLst>
              <a:ext uri="{FF2B5EF4-FFF2-40B4-BE49-F238E27FC236}">
                <a16:creationId xmlns:a16="http://schemas.microsoft.com/office/drawing/2014/main" id="{3C72C227-5CEF-4B87-A841-1B18024C654F}"/>
              </a:ext>
            </a:extLst>
          </p:cNvPr>
          <p:cNvSpPr>
            <a:spLocks noGrp="1"/>
          </p:cNvSpPr>
          <p:nvPr>
            <p:ph type="ftr" sz="quarter" idx="11"/>
          </p:nvPr>
        </p:nvSpPr>
        <p:spPr/>
        <p:txBody>
          <a:bodyPr/>
          <a:lstStyle/>
          <a:p>
            <a:r>
              <a:rPr lang="en-US"/>
              <a:t>© Siemens Energy, 2026 | Siemens Energy and Siemens Gamesa</a:t>
            </a:r>
          </a:p>
        </p:txBody>
      </p:sp>
      <p:sp>
        <p:nvSpPr>
          <p:cNvPr id="6" name="Slide Number">
            <a:extLst>
              <a:ext uri="{FF2B5EF4-FFF2-40B4-BE49-F238E27FC236}">
                <a16:creationId xmlns:a16="http://schemas.microsoft.com/office/drawing/2014/main" id="{B327718F-4836-4190-A051-4EF7D9960011}"/>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3563200859"/>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Single large image">
    <p:spTree>
      <p:nvGrpSpPr>
        <p:cNvPr id="1" name=""/>
        <p:cNvGrpSpPr/>
        <p:nvPr/>
      </p:nvGrpSpPr>
      <p:grpSpPr>
        <a:xfrm>
          <a:off x="0" y="0"/>
          <a:ext cx="0" cy="0"/>
          <a:chOff x="0" y="0"/>
          <a:chExt cx="0" cy="0"/>
        </a:xfrm>
      </p:grpSpPr>
      <p:sp>
        <p:nvSpPr>
          <p:cNvPr id="5" name="Background">
            <a:extLst>
              <a:ext uri="{FF2B5EF4-FFF2-40B4-BE49-F238E27FC236}">
                <a16:creationId xmlns:a16="http://schemas.microsoft.com/office/drawing/2014/main" id="{A6102796-3A6D-4504-AE4D-6DAD764461A5}"/>
              </a:ext>
            </a:extLst>
          </p:cNvPr>
          <p:cNvSpPr>
            <a:spLocks noGrp="1"/>
          </p:cNvSpPr>
          <p:nvPr>
            <p:ph type="pic" sz="quarter" idx="10" hasCustomPrompt="1"/>
          </p:nvPr>
        </p:nvSpPr>
        <p:spPr>
          <a:xfrm>
            <a:off x="0" y="1414800"/>
            <a:ext cx="12191999" cy="4752975"/>
          </a:xfrm>
        </p:spPr>
        <p:txBody>
          <a:bodyPr lIns="626400" tIns="252000" rIns="144000" bIns="252000"/>
          <a:lstStyle>
            <a:lvl1pPr>
              <a:defRPr/>
            </a:lvl1pPr>
          </a:lstStyle>
          <a:p>
            <a:r>
              <a:rPr lang="en-US"/>
              <a:t>Click icon to add picture</a:t>
            </a:r>
          </a:p>
        </p:txBody>
      </p:sp>
      <p:sp>
        <p:nvSpPr>
          <p:cNvPr id="2" name="Title">
            <a:extLst>
              <a:ext uri="{FF2B5EF4-FFF2-40B4-BE49-F238E27FC236}">
                <a16:creationId xmlns:a16="http://schemas.microsoft.com/office/drawing/2014/main" id="{C7ACECF9-920E-4760-B49D-8F2920649E50}"/>
              </a:ext>
            </a:extLst>
          </p:cNvPr>
          <p:cNvSpPr>
            <a:spLocks noGrp="1"/>
          </p:cNvSpPr>
          <p:nvPr>
            <p:ph type="title"/>
          </p:nvPr>
        </p:nvSpPr>
        <p:spPr/>
        <p:txBody>
          <a:bodyPr/>
          <a:lstStyle/>
          <a:p>
            <a:r>
              <a:rPr lang="de-DE"/>
              <a:t>Mastertitelformat bearbeiten</a:t>
            </a:r>
            <a:endParaRPr lang="en-US"/>
          </a:p>
        </p:txBody>
      </p:sp>
      <p:sp>
        <p:nvSpPr>
          <p:cNvPr id="3" name="Date">
            <a:extLst>
              <a:ext uri="{FF2B5EF4-FFF2-40B4-BE49-F238E27FC236}">
                <a16:creationId xmlns:a16="http://schemas.microsoft.com/office/drawing/2014/main" id="{39C3436A-6F82-487C-A217-F49F86FE6053}"/>
              </a:ext>
            </a:extLst>
          </p:cNvPr>
          <p:cNvSpPr>
            <a:spLocks noGrp="1"/>
          </p:cNvSpPr>
          <p:nvPr>
            <p:ph type="dt" sz="half" idx="11"/>
          </p:nvPr>
        </p:nvSpPr>
        <p:spPr/>
        <p:txBody>
          <a:bodyPr/>
          <a:lstStyle/>
          <a:p>
            <a:r>
              <a:rPr lang="de-DE"/>
              <a:t>June 2026</a:t>
            </a:r>
            <a:endParaRPr lang="en-US"/>
          </a:p>
        </p:txBody>
      </p:sp>
      <p:sp>
        <p:nvSpPr>
          <p:cNvPr id="4" name="Footer">
            <a:extLst>
              <a:ext uri="{FF2B5EF4-FFF2-40B4-BE49-F238E27FC236}">
                <a16:creationId xmlns:a16="http://schemas.microsoft.com/office/drawing/2014/main" id="{C3C4D3B9-55F9-4A03-BFF5-63CAB8A8B0D5}"/>
              </a:ext>
            </a:extLst>
          </p:cNvPr>
          <p:cNvSpPr>
            <a:spLocks noGrp="1"/>
          </p:cNvSpPr>
          <p:nvPr>
            <p:ph type="ftr" sz="quarter" idx="12"/>
          </p:nvPr>
        </p:nvSpPr>
        <p:spPr/>
        <p:txBody>
          <a:bodyPr/>
          <a:lstStyle/>
          <a:p>
            <a:r>
              <a:rPr lang="en-US"/>
              <a:t>© Siemens Energy, 2026 | Siemens Energy and Siemens Gamesa</a:t>
            </a:r>
          </a:p>
        </p:txBody>
      </p:sp>
      <p:sp>
        <p:nvSpPr>
          <p:cNvPr id="6" name="Slide Number">
            <a:extLst>
              <a:ext uri="{FF2B5EF4-FFF2-40B4-BE49-F238E27FC236}">
                <a16:creationId xmlns:a16="http://schemas.microsoft.com/office/drawing/2014/main" id="{FAAF52BA-406D-4DB9-A8CF-6DBDD9150FFA}"/>
              </a:ext>
            </a:extLst>
          </p:cNvPr>
          <p:cNvSpPr>
            <a:spLocks noGrp="1"/>
          </p:cNvSpPr>
          <p:nvPr>
            <p:ph type="sldNum" sz="quarter" idx="13"/>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1781969916"/>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showMasterSp="0" preserve="1" userDrawn="1">
  <p:cSld name="Single large image without footer">
    <p:spTree>
      <p:nvGrpSpPr>
        <p:cNvPr id="1" name=""/>
        <p:cNvGrpSpPr/>
        <p:nvPr/>
      </p:nvGrpSpPr>
      <p:grpSpPr>
        <a:xfrm>
          <a:off x="0" y="0"/>
          <a:ext cx="0" cy="0"/>
          <a:chOff x="0" y="0"/>
          <a:chExt cx="0" cy="0"/>
        </a:xfrm>
      </p:grpSpPr>
      <p:sp>
        <p:nvSpPr>
          <p:cNvPr id="5" name="Image">
            <a:extLst>
              <a:ext uri="{FF2B5EF4-FFF2-40B4-BE49-F238E27FC236}">
                <a16:creationId xmlns:a16="http://schemas.microsoft.com/office/drawing/2014/main" id="{A6102796-3A6D-4504-AE4D-6DAD764461A5}"/>
              </a:ext>
            </a:extLst>
          </p:cNvPr>
          <p:cNvSpPr>
            <a:spLocks noGrp="1"/>
          </p:cNvSpPr>
          <p:nvPr>
            <p:ph type="pic" sz="quarter" idx="10" hasCustomPrompt="1"/>
          </p:nvPr>
        </p:nvSpPr>
        <p:spPr>
          <a:xfrm>
            <a:off x="0" y="1414800"/>
            <a:ext cx="12192000" cy="5443199"/>
          </a:xfrm>
        </p:spPr>
        <p:txBody>
          <a:bodyPr lIns="626400" tIns="252000" rIns="144000" bIns="252000"/>
          <a:lstStyle>
            <a:lvl1pPr>
              <a:defRPr/>
            </a:lvl1pPr>
          </a:lstStyle>
          <a:p>
            <a:r>
              <a:rPr lang="en-US"/>
              <a:t>Click icon to add picture</a:t>
            </a:r>
          </a:p>
        </p:txBody>
      </p:sp>
      <p:sp>
        <p:nvSpPr>
          <p:cNvPr id="2" name="Title">
            <a:extLst>
              <a:ext uri="{FF2B5EF4-FFF2-40B4-BE49-F238E27FC236}">
                <a16:creationId xmlns:a16="http://schemas.microsoft.com/office/drawing/2014/main" id="{BD694A34-C7CA-48AB-8D23-B8EABFB08883}"/>
              </a:ext>
            </a:extLst>
          </p:cNvPr>
          <p:cNvSpPr>
            <a:spLocks noGrp="1"/>
          </p:cNvSpPr>
          <p:nvPr>
            <p:ph type="title"/>
          </p:nvPr>
        </p:nvSpPr>
        <p:spPr/>
        <p:txBody>
          <a:bodyPr/>
          <a:lstStyle/>
          <a:p>
            <a:r>
              <a:rPr lang="de-DE"/>
              <a:t>Mastertitelformat bearbeiten</a:t>
            </a:r>
            <a:endParaRPr lang="en-US"/>
          </a:p>
        </p:txBody>
      </p:sp>
      <p:sp>
        <p:nvSpPr>
          <p:cNvPr id="3" name="Date">
            <a:extLst>
              <a:ext uri="{FF2B5EF4-FFF2-40B4-BE49-F238E27FC236}">
                <a16:creationId xmlns:a16="http://schemas.microsoft.com/office/drawing/2014/main" id="{ADF9EABB-0C7B-4430-B380-F7B43E4CE9F4}"/>
              </a:ext>
            </a:extLst>
          </p:cNvPr>
          <p:cNvSpPr>
            <a:spLocks noGrp="1"/>
          </p:cNvSpPr>
          <p:nvPr>
            <p:ph type="dt" sz="half" idx="11"/>
          </p:nvPr>
        </p:nvSpPr>
        <p:spPr/>
        <p:txBody>
          <a:bodyPr/>
          <a:lstStyle>
            <a:lvl1pPr>
              <a:defRPr>
                <a:solidFill>
                  <a:schemeClr val="bg1"/>
                </a:solidFill>
              </a:defRPr>
            </a:lvl1pPr>
          </a:lstStyle>
          <a:p>
            <a:r>
              <a:rPr lang="de-DE"/>
              <a:t>June 2026</a:t>
            </a:r>
            <a:endParaRPr lang="en-US"/>
          </a:p>
        </p:txBody>
      </p:sp>
      <p:sp>
        <p:nvSpPr>
          <p:cNvPr id="4" name="Footer">
            <a:extLst>
              <a:ext uri="{FF2B5EF4-FFF2-40B4-BE49-F238E27FC236}">
                <a16:creationId xmlns:a16="http://schemas.microsoft.com/office/drawing/2014/main" id="{0EAF6209-CEC7-4DCC-8785-0AB8C2630F2D}"/>
              </a:ext>
            </a:extLst>
          </p:cNvPr>
          <p:cNvSpPr>
            <a:spLocks noGrp="1"/>
          </p:cNvSpPr>
          <p:nvPr>
            <p:ph type="ftr" sz="quarter" idx="12"/>
          </p:nvPr>
        </p:nvSpPr>
        <p:spPr/>
        <p:txBody>
          <a:bodyPr/>
          <a:lstStyle>
            <a:lvl1pPr>
              <a:defRPr>
                <a:solidFill>
                  <a:schemeClr val="bg1"/>
                </a:solidFill>
              </a:defRPr>
            </a:lvl1pPr>
          </a:lstStyle>
          <a:p>
            <a:r>
              <a:rPr lang="en-US"/>
              <a:t>© Siemens Energy, 2026 | Siemens Energy and Siemens Gamesa</a:t>
            </a:r>
          </a:p>
        </p:txBody>
      </p:sp>
      <p:sp>
        <p:nvSpPr>
          <p:cNvPr id="6" name="Slide Number">
            <a:extLst>
              <a:ext uri="{FF2B5EF4-FFF2-40B4-BE49-F238E27FC236}">
                <a16:creationId xmlns:a16="http://schemas.microsoft.com/office/drawing/2014/main" id="{12A79F23-7B94-461F-825D-D51556484F89}"/>
              </a:ext>
            </a:extLst>
          </p:cNvPr>
          <p:cNvSpPr>
            <a:spLocks noGrp="1"/>
          </p:cNvSpPr>
          <p:nvPr>
            <p:ph type="sldNum" sz="quarter" idx="13"/>
          </p:nvPr>
        </p:nvSpPr>
        <p:spPr/>
        <p:txBody>
          <a:bodyPr/>
          <a:lstStyle>
            <a:lvl1pPr>
              <a:defRPr>
                <a:solidFill>
                  <a:schemeClr val="bg1"/>
                </a:solidFill>
              </a:defRPr>
            </a:lvl1pPr>
          </a:lstStyle>
          <a:p>
            <a:fld id="{E5B0116A-0D09-4E99-8C69-B4C15A5D8A2B}" type="slidenum">
              <a:rPr lang="en-US" smtClean="0"/>
              <a:pPr/>
              <a:t>‹#›</a:t>
            </a:fld>
            <a:endParaRPr lang="en-US"/>
          </a:p>
        </p:txBody>
      </p:sp>
    </p:spTree>
    <p:extLst>
      <p:ext uri="{BB962C8B-B14F-4D97-AF65-F5344CB8AC3E}">
        <p14:creationId xmlns:p14="http://schemas.microsoft.com/office/powerpoint/2010/main" val="4054029318"/>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showMasterSp="0" preserve="1" userDrawn="1">
  <p:cSld name="Full bleed image">
    <p:bg>
      <p:bgRef idx="1001">
        <a:schemeClr val="bg1"/>
      </p:bgRef>
    </p:bg>
    <p:spTree>
      <p:nvGrpSpPr>
        <p:cNvPr id="1" name=""/>
        <p:cNvGrpSpPr/>
        <p:nvPr/>
      </p:nvGrpSpPr>
      <p:grpSpPr>
        <a:xfrm>
          <a:off x="0" y="0"/>
          <a:ext cx="0" cy="0"/>
          <a:chOff x="0" y="0"/>
          <a:chExt cx="0" cy="0"/>
        </a:xfrm>
      </p:grpSpPr>
      <p:sp>
        <p:nvSpPr>
          <p:cNvPr id="5" name="Image">
            <a:extLst>
              <a:ext uri="{FF2B5EF4-FFF2-40B4-BE49-F238E27FC236}">
                <a16:creationId xmlns:a16="http://schemas.microsoft.com/office/drawing/2014/main" id="{A6102796-3A6D-4504-AE4D-6DAD764461A5}"/>
              </a:ext>
            </a:extLst>
          </p:cNvPr>
          <p:cNvSpPr>
            <a:spLocks noGrp="1"/>
          </p:cNvSpPr>
          <p:nvPr>
            <p:ph type="pic" sz="quarter" idx="10" hasCustomPrompt="1"/>
          </p:nvPr>
        </p:nvSpPr>
        <p:spPr>
          <a:xfrm>
            <a:off x="0" y="0"/>
            <a:ext cx="12192000" cy="6858000"/>
          </a:xfrm>
          <a:solidFill>
            <a:schemeClr val="accent6"/>
          </a:solidFill>
        </p:spPr>
        <p:txBody>
          <a:bodyPr lIns="626400" tIns="234000" rIns="482400" bIns="626400" anchor="b" anchorCtr="0"/>
          <a:lstStyle>
            <a:lvl1pPr algn="r">
              <a:defRPr/>
            </a:lvl1pPr>
          </a:lstStyle>
          <a:p>
            <a:r>
              <a:rPr lang="en-US"/>
              <a:t>Click on the icon to add a </a:t>
            </a:r>
            <a:br>
              <a:rPr lang="en-US"/>
            </a:br>
            <a:r>
              <a:rPr lang="en-US"/>
              <a:t>sufficiently high-contrast image </a:t>
            </a:r>
            <a:br>
              <a:rPr lang="en-US"/>
            </a:br>
            <a:r>
              <a:rPr lang="en-US"/>
              <a:t>so that the heading is easy to read.</a:t>
            </a:r>
          </a:p>
        </p:txBody>
      </p:sp>
      <p:sp>
        <p:nvSpPr>
          <p:cNvPr id="2" name="Title">
            <a:extLst>
              <a:ext uri="{FF2B5EF4-FFF2-40B4-BE49-F238E27FC236}">
                <a16:creationId xmlns:a16="http://schemas.microsoft.com/office/drawing/2014/main" id="{A0C12949-F421-4D93-A5FF-4A495FF402FE}"/>
              </a:ext>
            </a:extLst>
          </p:cNvPr>
          <p:cNvSpPr>
            <a:spLocks noGrp="1"/>
          </p:cNvSpPr>
          <p:nvPr>
            <p:ph type="title"/>
          </p:nvPr>
        </p:nvSpPr>
        <p:spPr/>
        <p:txBody>
          <a:bodyPr/>
          <a:lstStyle>
            <a:lvl1pPr>
              <a:defRPr>
                <a:solidFill>
                  <a:schemeClr val="tx1"/>
                </a:solidFill>
              </a:defRPr>
            </a:lvl1pPr>
          </a:lstStyle>
          <a:p>
            <a:r>
              <a:rPr lang="de-DE"/>
              <a:t>Mastertitelformat bearbeiten</a:t>
            </a:r>
            <a:endParaRPr lang="en-US"/>
          </a:p>
        </p:txBody>
      </p:sp>
      <p:sp>
        <p:nvSpPr>
          <p:cNvPr id="3" name="Date">
            <a:extLst>
              <a:ext uri="{FF2B5EF4-FFF2-40B4-BE49-F238E27FC236}">
                <a16:creationId xmlns:a16="http://schemas.microsoft.com/office/drawing/2014/main" id="{3FFD41C4-7798-4F0E-9427-CEB787854EC3}"/>
              </a:ext>
            </a:extLst>
          </p:cNvPr>
          <p:cNvSpPr>
            <a:spLocks noGrp="1"/>
          </p:cNvSpPr>
          <p:nvPr>
            <p:ph type="dt" sz="half" idx="11"/>
          </p:nvPr>
        </p:nvSpPr>
        <p:spPr/>
        <p:txBody>
          <a:bodyPr/>
          <a:lstStyle>
            <a:lvl1pPr>
              <a:defRPr>
                <a:solidFill>
                  <a:schemeClr val="tx1"/>
                </a:solidFill>
              </a:defRPr>
            </a:lvl1pPr>
          </a:lstStyle>
          <a:p>
            <a:r>
              <a:rPr lang="de-DE"/>
              <a:t>June 2026</a:t>
            </a:r>
            <a:endParaRPr lang="en-US"/>
          </a:p>
        </p:txBody>
      </p:sp>
      <p:sp>
        <p:nvSpPr>
          <p:cNvPr id="4" name="Footer">
            <a:extLst>
              <a:ext uri="{FF2B5EF4-FFF2-40B4-BE49-F238E27FC236}">
                <a16:creationId xmlns:a16="http://schemas.microsoft.com/office/drawing/2014/main" id="{6146635E-18DA-497C-98DD-F1006A71366E}"/>
              </a:ext>
            </a:extLst>
          </p:cNvPr>
          <p:cNvSpPr>
            <a:spLocks noGrp="1"/>
          </p:cNvSpPr>
          <p:nvPr>
            <p:ph type="ftr" sz="quarter" idx="12"/>
          </p:nvPr>
        </p:nvSpPr>
        <p:spPr/>
        <p:txBody>
          <a:bodyPr/>
          <a:lstStyle>
            <a:lvl1pPr>
              <a:defRPr>
                <a:solidFill>
                  <a:schemeClr val="tx1"/>
                </a:solidFill>
              </a:defRPr>
            </a:lvl1pPr>
          </a:lstStyle>
          <a:p>
            <a:r>
              <a:rPr lang="en-US"/>
              <a:t>© Siemens Energy, 2026 | Siemens Energy and Siemens Gamesa</a:t>
            </a:r>
          </a:p>
        </p:txBody>
      </p:sp>
      <p:sp>
        <p:nvSpPr>
          <p:cNvPr id="6" name="Slide Number">
            <a:extLst>
              <a:ext uri="{FF2B5EF4-FFF2-40B4-BE49-F238E27FC236}">
                <a16:creationId xmlns:a16="http://schemas.microsoft.com/office/drawing/2014/main" id="{B81AB199-8A65-4B51-8E16-0D550E614295}"/>
              </a:ext>
            </a:extLst>
          </p:cNvPr>
          <p:cNvSpPr>
            <a:spLocks noGrp="1"/>
          </p:cNvSpPr>
          <p:nvPr>
            <p:ph type="sldNum" sz="quarter" idx="13"/>
          </p:nvPr>
        </p:nvSpPr>
        <p:spPr/>
        <p:txBody>
          <a:bodyPr/>
          <a:lstStyle>
            <a:lvl1pPr>
              <a:defRPr>
                <a:solidFill>
                  <a:schemeClr val="tx1"/>
                </a:solidFill>
              </a:defRPr>
            </a:lvl1pPr>
          </a:lstStyle>
          <a:p>
            <a:fld id="{E5B0116A-0D09-4E99-8C69-B4C15A5D8A2B}" type="slidenum">
              <a:rPr lang="en-US" smtClean="0"/>
              <a:pPr/>
              <a:t>‹#›</a:t>
            </a:fld>
            <a:endParaRPr lang="en-US"/>
          </a:p>
        </p:txBody>
      </p:sp>
    </p:spTree>
    <p:extLst>
      <p:ext uri="{BB962C8B-B14F-4D97-AF65-F5344CB8AC3E}">
        <p14:creationId xmlns:p14="http://schemas.microsoft.com/office/powerpoint/2010/main" val="3353092623"/>
      </p:ext>
    </p:extLst>
  </p:cSld>
  <p:clrMapOvr>
    <a:overrideClrMapping bg1="dk1" tx1="lt1" bg2="dk2" tx2="lt2" accent1="accent1" accent2="accent2" accent3="accent3" accent4="accent4" accent5="accent5" accent6="accent6" hlink="hlink" folHlink="folHlink"/>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showMasterSp="0" preserve="1" userDrawn="1">
  <p:cSld name="Big statement">
    <p:bg>
      <p:bgRef idx="1001">
        <a:schemeClr val="bg1"/>
      </p:bgRef>
    </p:bg>
    <p:spTree>
      <p:nvGrpSpPr>
        <p:cNvPr id="1" name=""/>
        <p:cNvGrpSpPr/>
        <p:nvPr/>
      </p:nvGrpSpPr>
      <p:grpSpPr>
        <a:xfrm>
          <a:off x="0" y="0"/>
          <a:ext cx="0" cy="0"/>
          <a:chOff x="0" y="0"/>
          <a:chExt cx="0" cy="0"/>
        </a:xfrm>
      </p:grpSpPr>
      <p:sp>
        <p:nvSpPr>
          <p:cNvPr id="5" name="Image">
            <a:extLst>
              <a:ext uri="{FF2B5EF4-FFF2-40B4-BE49-F238E27FC236}">
                <a16:creationId xmlns:a16="http://schemas.microsoft.com/office/drawing/2014/main" id="{A6102796-3A6D-4504-AE4D-6DAD764461A5}"/>
              </a:ext>
            </a:extLst>
          </p:cNvPr>
          <p:cNvSpPr>
            <a:spLocks noGrp="1"/>
          </p:cNvSpPr>
          <p:nvPr>
            <p:ph type="pic" sz="quarter" idx="10" hasCustomPrompt="1"/>
          </p:nvPr>
        </p:nvSpPr>
        <p:spPr>
          <a:xfrm>
            <a:off x="0" y="0"/>
            <a:ext cx="12192000" cy="6858000"/>
          </a:xfrm>
          <a:solidFill>
            <a:schemeClr val="accent6"/>
          </a:solidFill>
        </p:spPr>
        <p:txBody>
          <a:bodyPr lIns="626400" tIns="234000" rIns="482400" bIns="626400" anchor="b" anchorCtr="0"/>
          <a:lstStyle>
            <a:lvl1pPr algn="r">
              <a:defRPr>
                <a:solidFill>
                  <a:schemeClr val="tx1"/>
                </a:solidFill>
              </a:defRPr>
            </a:lvl1pPr>
          </a:lstStyle>
          <a:p>
            <a:r>
              <a:rPr lang="en-US"/>
              <a:t>Click on the icon to add a </a:t>
            </a:r>
            <a:br>
              <a:rPr lang="en-US"/>
            </a:br>
            <a:r>
              <a:rPr lang="en-US"/>
              <a:t>sufficiently high-contrast image </a:t>
            </a:r>
            <a:br>
              <a:rPr lang="en-US"/>
            </a:br>
            <a:r>
              <a:rPr lang="en-US"/>
              <a:t>so that the heading is easy to read.</a:t>
            </a:r>
          </a:p>
        </p:txBody>
      </p:sp>
      <p:sp>
        <p:nvSpPr>
          <p:cNvPr id="2" name="Title">
            <a:extLst>
              <a:ext uri="{FF2B5EF4-FFF2-40B4-BE49-F238E27FC236}">
                <a16:creationId xmlns:a16="http://schemas.microsoft.com/office/drawing/2014/main" id="{8B7679BF-476B-4936-B87E-CF0BADD38D6A}"/>
              </a:ext>
            </a:extLst>
          </p:cNvPr>
          <p:cNvSpPr>
            <a:spLocks noGrp="1"/>
          </p:cNvSpPr>
          <p:nvPr>
            <p:ph type="title" hasCustomPrompt="1"/>
          </p:nvPr>
        </p:nvSpPr>
        <p:spPr>
          <a:xfrm>
            <a:off x="6350" y="4798"/>
            <a:ext cx="6235700" cy="5873715"/>
          </a:xfrm>
          <a:noFill/>
        </p:spPr>
        <p:txBody>
          <a:bodyPr lIns="626400" tIns="900000" rIns="0" bIns="0" anchor="t"/>
          <a:lstStyle>
            <a:lvl1pPr algn="l">
              <a:defRPr sz="4400">
                <a:solidFill>
                  <a:schemeClr val="tx1"/>
                </a:solidFill>
              </a:defRPr>
            </a:lvl1pPr>
          </a:lstStyle>
          <a:p>
            <a:r>
              <a:rPr lang="en-US"/>
              <a:t>Big statement on a full size picture</a:t>
            </a:r>
            <a:endParaRPr lang="de-DE"/>
          </a:p>
        </p:txBody>
      </p:sp>
      <p:sp>
        <p:nvSpPr>
          <p:cNvPr id="3" name="Date">
            <a:extLst>
              <a:ext uri="{FF2B5EF4-FFF2-40B4-BE49-F238E27FC236}">
                <a16:creationId xmlns:a16="http://schemas.microsoft.com/office/drawing/2014/main" id="{2F9AFBA0-B0CE-45B5-88B6-DE3218829193}"/>
              </a:ext>
            </a:extLst>
          </p:cNvPr>
          <p:cNvSpPr>
            <a:spLocks noGrp="1"/>
          </p:cNvSpPr>
          <p:nvPr>
            <p:ph type="dt" sz="half" idx="11"/>
          </p:nvPr>
        </p:nvSpPr>
        <p:spPr/>
        <p:txBody>
          <a:bodyPr/>
          <a:lstStyle/>
          <a:p>
            <a:r>
              <a:rPr lang="de-DE"/>
              <a:t>June 2026</a:t>
            </a:r>
            <a:endParaRPr lang="en-US"/>
          </a:p>
        </p:txBody>
      </p:sp>
      <p:sp>
        <p:nvSpPr>
          <p:cNvPr id="4" name="Footer">
            <a:extLst>
              <a:ext uri="{FF2B5EF4-FFF2-40B4-BE49-F238E27FC236}">
                <a16:creationId xmlns:a16="http://schemas.microsoft.com/office/drawing/2014/main" id="{73228AD8-2A25-47E7-8F81-CD865320042B}"/>
              </a:ext>
            </a:extLst>
          </p:cNvPr>
          <p:cNvSpPr>
            <a:spLocks noGrp="1"/>
          </p:cNvSpPr>
          <p:nvPr>
            <p:ph type="ftr" sz="quarter" idx="12"/>
          </p:nvPr>
        </p:nvSpPr>
        <p:spPr/>
        <p:txBody>
          <a:bodyPr/>
          <a:lstStyle/>
          <a:p>
            <a:r>
              <a:rPr lang="en-US"/>
              <a:t>© Siemens Energy, 2026 | Siemens Energy and Siemens Gamesa</a:t>
            </a:r>
          </a:p>
        </p:txBody>
      </p:sp>
      <p:sp>
        <p:nvSpPr>
          <p:cNvPr id="6" name="Slide Number">
            <a:extLst>
              <a:ext uri="{FF2B5EF4-FFF2-40B4-BE49-F238E27FC236}">
                <a16:creationId xmlns:a16="http://schemas.microsoft.com/office/drawing/2014/main" id="{3B26BEEC-5011-47EF-BE73-4BA6F7F255AF}"/>
              </a:ext>
            </a:extLst>
          </p:cNvPr>
          <p:cNvSpPr>
            <a:spLocks noGrp="1"/>
          </p:cNvSpPr>
          <p:nvPr>
            <p:ph type="sldNum" sz="quarter" idx="13"/>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1040936450"/>
      </p:ext>
    </p:extLst>
  </p:cSld>
  <p:clrMapOvr>
    <a:overrideClrMapping bg1="dk1" tx1="lt1" bg2="dk2" tx2="lt2" accent1="accent1" accent2="accent2" accent3="accent3" accent4="accent4" accent5="accent5" accent6="accent6" hlink="hlink" folHlink="folHlink"/>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One object (large)">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C396FC1D-DB7A-4E51-83A7-D7995F9EE98F}"/>
              </a:ext>
            </a:extLst>
          </p:cNvPr>
          <p:cNvSpPr>
            <a:spLocks noGrp="1"/>
          </p:cNvSpPr>
          <p:nvPr>
            <p:ph type="title"/>
          </p:nvPr>
        </p:nvSpPr>
        <p:spPr/>
        <p:txBody>
          <a:bodyPr/>
          <a:lstStyle/>
          <a:p>
            <a:r>
              <a:rPr lang="de-DE"/>
              <a:t>Mastertitelformat bearbeiten</a:t>
            </a:r>
            <a:endParaRPr lang="en-US"/>
          </a:p>
        </p:txBody>
      </p:sp>
      <p:sp>
        <p:nvSpPr>
          <p:cNvPr id="3" name="Copy">
            <a:extLst>
              <a:ext uri="{FF2B5EF4-FFF2-40B4-BE49-F238E27FC236}">
                <a16:creationId xmlns:a16="http://schemas.microsoft.com/office/drawing/2014/main" id="{B1D90D2F-1E41-4D9A-A464-3F2D94D5000C}"/>
              </a:ext>
            </a:extLst>
          </p:cNvPr>
          <p:cNvSpPr>
            <a:spLocks noGrp="1"/>
          </p:cNvSpPr>
          <p:nvPr>
            <p:ph idx="1" hasCustomPrompt="1"/>
          </p:nvPr>
        </p:nvSpPr>
        <p:spPr/>
        <p:txBody>
          <a:bodyPr/>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Date">
            <a:extLst>
              <a:ext uri="{FF2B5EF4-FFF2-40B4-BE49-F238E27FC236}">
                <a16:creationId xmlns:a16="http://schemas.microsoft.com/office/drawing/2014/main" id="{6115F919-D2A7-4827-A9DB-C87D475626A2}"/>
              </a:ext>
            </a:extLst>
          </p:cNvPr>
          <p:cNvSpPr>
            <a:spLocks noGrp="1"/>
          </p:cNvSpPr>
          <p:nvPr>
            <p:ph type="dt" sz="half" idx="10"/>
          </p:nvPr>
        </p:nvSpPr>
        <p:spPr/>
        <p:txBody>
          <a:bodyPr/>
          <a:lstStyle/>
          <a:p>
            <a:r>
              <a:rPr lang="de-DE"/>
              <a:t>June 2026</a:t>
            </a:r>
            <a:endParaRPr lang="en-US"/>
          </a:p>
        </p:txBody>
      </p:sp>
      <p:sp>
        <p:nvSpPr>
          <p:cNvPr id="5" name="Footer">
            <a:extLst>
              <a:ext uri="{FF2B5EF4-FFF2-40B4-BE49-F238E27FC236}">
                <a16:creationId xmlns:a16="http://schemas.microsoft.com/office/drawing/2014/main" id="{2AE69DAE-225B-467B-A517-4DA600FF9008}"/>
              </a:ext>
            </a:extLst>
          </p:cNvPr>
          <p:cNvSpPr>
            <a:spLocks noGrp="1"/>
          </p:cNvSpPr>
          <p:nvPr>
            <p:ph type="ftr" sz="quarter" idx="11"/>
          </p:nvPr>
        </p:nvSpPr>
        <p:spPr/>
        <p:txBody>
          <a:bodyPr/>
          <a:lstStyle/>
          <a:p>
            <a:r>
              <a:rPr lang="en-US"/>
              <a:t>© Siemens Energy, 2026 | Siemens Energy and Siemens Gamesa</a:t>
            </a:r>
          </a:p>
        </p:txBody>
      </p:sp>
      <p:sp>
        <p:nvSpPr>
          <p:cNvPr id="6" name="Slide Number">
            <a:extLst>
              <a:ext uri="{FF2B5EF4-FFF2-40B4-BE49-F238E27FC236}">
                <a16:creationId xmlns:a16="http://schemas.microsoft.com/office/drawing/2014/main" id="{C83C16CC-F4F7-4574-9F9E-91E711A23E5A}"/>
              </a:ext>
            </a:extLst>
          </p:cNvPr>
          <p:cNvSpPr>
            <a:spLocks noGrp="1"/>
          </p:cNvSpPr>
          <p:nvPr>
            <p:ph type="sldNum" sz="quarter" idx="12"/>
          </p:nvPr>
        </p:nvSpPr>
        <p:spPr>
          <a:xfrm>
            <a:off x="11370824" y="6526800"/>
            <a:ext cx="828000" cy="331200"/>
          </a:xfrm>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3339990521"/>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One object (small)">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3A07FC25-F4AA-44AB-A199-BEA168878E6C}"/>
              </a:ext>
            </a:extLst>
          </p:cNvPr>
          <p:cNvSpPr>
            <a:spLocks noGrp="1"/>
          </p:cNvSpPr>
          <p:nvPr>
            <p:ph type="title"/>
          </p:nvPr>
        </p:nvSpPr>
        <p:spPr/>
        <p:txBody>
          <a:bodyPr/>
          <a:lstStyle/>
          <a:p>
            <a:r>
              <a:rPr lang="de-DE"/>
              <a:t>Mastertitelformat bearbeiten</a:t>
            </a:r>
            <a:endParaRPr lang="en-US"/>
          </a:p>
        </p:txBody>
      </p:sp>
      <p:sp>
        <p:nvSpPr>
          <p:cNvPr id="3" name="Copy">
            <a:extLst>
              <a:ext uri="{FF2B5EF4-FFF2-40B4-BE49-F238E27FC236}">
                <a16:creationId xmlns:a16="http://schemas.microsoft.com/office/drawing/2014/main" id="{B1D90D2F-1E41-4D9A-A464-3F2D94D5000C}"/>
              </a:ext>
            </a:extLst>
          </p:cNvPr>
          <p:cNvSpPr>
            <a:spLocks noGrp="1"/>
          </p:cNvSpPr>
          <p:nvPr>
            <p:ph idx="1" hasCustomPrompt="1"/>
          </p:nvPr>
        </p:nvSpPr>
        <p:spPr>
          <a:xfrm>
            <a:off x="627063" y="1414800"/>
            <a:ext cx="6912000" cy="4752975"/>
          </a:xfrm>
        </p:spPr>
        <p:txBody>
          <a:bodyPr/>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Date">
            <a:extLst>
              <a:ext uri="{FF2B5EF4-FFF2-40B4-BE49-F238E27FC236}">
                <a16:creationId xmlns:a16="http://schemas.microsoft.com/office/drawing/2014/main" id="{38177D17-482A-495C-9006-2828BD380BBD}"/>
              </a:ext>
            </a:extLst>
          </p:cNvPr>
          <p:cNvSpPr>
            <a:spLocks noGrp="1"/>
          </p:cNvSpPr>
          <p:nvPr>
            <p:ph type="dt" sz="half" idx="10"/>
          </p:nvPr>
        </p:nvSpPr>
        <p:spPr/>
        <p:txBody>
          <a:bodyPr/>
          <a:lstStyle/>
          <a:p>
            <a:r>
              <a:rPr lang="de-DE"/>
              <a:t>June 2026</a:t>
            </a:r>
            <a:endParaRPr lang="en-US"/>
          </a:p>
        </p:txBody>
      </p:sp>
      <p:sp>
        <p:nvSpPr>
          <p:cNvPr id="5" name="Footer">
            <a:extLst>
              <a:ext uri="{FF2B5EF4-FFF2-40B4-BE49-F238E27FC236}">
                <a16:creationId xmlns:a16="http://schemas.microsoft.com/office/drawing/2014/main" id="{AD5FE588-63B7-4683-A4C3-A376FBC9D5E2}"/>
              </a:ext>
            </a:extLst>
          </p:cNvPr>
          <p:cNvSpPr>
            <a:spLocks noGrp="1"/>
          </p:cNvSpPr>
          <p:nvPr>
            <p:ph type="ftr" sz="quarter" idx="11"/>
          </p:nvPr>
        </p:nvSpPr>
        <p:spPr/>
        <p:txBody>
          <a:bodyPr/>
          <a:lstStyle/>
          <a:p>
            <a:r>
              <a:rPr lang="en-US"/>
              <a:t>© Siemens Energy, 2026 | Siemens Energy and Siemens Gamesa</a:t>
            </a:r>
          </a:p>
        </p:txBody>
      </p:sp>
      <p:sp>
        <p:nvSpPr>
          <p:cNvPr id="6" name="Slide Number">
            <a:extLst>
              <a:ext uri="{FF2B5EF4-FFF2-40B4-BE49-F238E27FC236}">
                <a16:creationId xmlns:a16="http://schemas.microsoft.com/office/drawing/2014/main" id="{911E0E2E-08BB-45ED-876E-F692C7711380}"/>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3855872724"/>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One object (small) with Logo">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3A07FC25-F4AA-44AB-A199-BEA168878E6C}"/>
              </a:ext>
            </a:extLst>
          </p:cNvPr>
          <p:cNvSpPr>
            <a:spLocks noGrp="1"/>
          </p:cNvSpPr>
          <p:nvPr>
            <p:ph type="title"/>
          </p:nvPr>
        </p:nvSpPr>
        <p:spPr/>
        <p:txBody>
          <a:bodyPr/>
          <a:lstStyle/>
          <a:p>
            <a:r>
              <a:rPr lang="de-DE"/>
              <a:t>Mastertitelformat bearbeiten</a:t>
            </a:r>
            <a:endParaRPr lang="en-US"/>
          </a:p>
        </p:txBody>
      </p:sp>
      <p:sp>
        <p:nvSpPr>
          <p:cNvPr id="3" name="Copy">
            <a:extLst>
              <a:ext uri="{FF2B5EF4-FFF2-40B4-BE49-F238E27FC236}">
                <a16:creationId xmlns:a16="http://schemas.microsoft.com/office/drawing/2014/main" id="{B1D90D2F-1E41-4D9A-A464-3F2D94D5000C}"/>
              </a:ext>
            </a:extLst>
          </p:cNvPr>
          <p:cNvSpPr>
            <a:spLocks noGrp="1"/>
          </p:cNvSpPr>
          <p:nvPr>
            <p:ph idx="1" hasCustomPrompt="1"/>
          </p:nvPr>
        </p:nvSpPr>
        <p:spPr>
          <a:xfrm>
            <a:off x="627063" y="1414800"/>
            <a:ext cx="6912000" cy="4752975"/>
          </a:xfrm>
        </p:spPr>
        <p:txBody>
          <a:bodyPr/>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Date">
            <a:extLst>
              <a:ext uri="{FF2B5EF4-FFF2-40B4-BE49-F238E27FC236}">
                <a16:creationId xmlns:a16="http://schemas.microsoft.com/office/drawing/2014/main" id="{403C0EB4-1B53-4B8F-9740-38C1F1FBC93B}"/>
              </a:ext>
            </a:extLst>
          </p:cNvPr>
          <p:cNvSpPr>
            <a:spLocks noGrp="1"/>
          </p:cNvSpPr>
          <p:nvPr>
            <p:ph type="dt" sz="half" idx="10"/>
          </p:nvPr>
        </p:nvSpPr>
        <p:spPr/>
        <p:txBody>
          <a:bodyPr/>
          <a:lstStyle/>
          <a:p>
            <a:r>
              <a:rPr lang="de-DE"/>
              <a:t>June 2026</a:t>
            </a:r>
            <a:endParaRPr lang="en-US"/>
          </a:p>
        </p:txBody>
      </p:sp>
      <p:sp>
        <p:nvSpPr>
          <p:cNvPr id="7" name="Footer">
            <a:extLst>
              <a:ext uri="{FF2B5EF4-FFF2-40B4-BE49-F238E27FC236}">
                <a16:creationId xmlns:a16="http://schemas.microsoft.com/office/drawing/2014/main" id="{55925FA6-8423-4CD0-8733-9EA0DDBA1A39}"/>
              </a:ext>
            </a:extLst>
          </p:cNvPr>
          <p:cNvSpPr>
            <a:spLocks noGrp="1"/>
          </p:cNvSpPr>
          <p:nvPr>
            <p:ph type="ftr" sz="quarter" idx="11"/>
          </p:nvPr>
        </p:nvSpPr>
        <p:spPr/>
        <p:txBody>
          <a:bodyPr/>
          <a:lstStyle/>
          <a:p>
            <a:r>
              <a:rPr lang="en-US"/>
              <a:t>© Siemens Energy, 2026 | Siemens Energy and Siemens Gamesa</a:t>
            </a:r>
          </a:p>
        </p:txBody>
      </p:sp>
      <p:sp>
        <p:nvSpPr>
          <p:cNvPr id="8" name="Slide Number">
            <a:extLst>
              <a:ext uri="{FF2B5EF4-FFF2-40B4-BE49-F238E27FC236}">
                <a16:creationId xmlns:a16="http://schemas.microsoft.com/office/drawing/2014/main" id="{2D88C0A6-7202-4D95-BB1D-396CBCC401B3}"/>
              </a:ext>
            </a:extLst>
          </p:cNvPr>
          <p:cNvSpPr>
            <a:spLocks noGrp="1"/>
          </p:cNvSpPr>
          <p:nvPr>
            <p:ph type="sldNum" sz="quarter" idx="12"/>
          </p:nvPr>
        </p:nvSpPr>
        <p:spPr/>
        <p:txBody>
          <a:bodyPr/>
          <a:lstStyle/>
          <a:p>
            <a:fld id="{E5B0116A-0D09-4E99-8C69-B4C15A5D8A2B}" type="slidenum">
              <a:rPr lang="en-US" smtClean="0"/>
              <a:pPr/>
              <a:t>‹#›</a:t>
            </a:fld>
            <a:endParaRPr lang="en-US"/>
          </a:p>
        </p:txBody>
      </p:sp>
      <p:sp>
        <p:nvSpPr>
          <p:cNvPr id="4" name="License statement">
            <a:extLst>
              <a:ext uri="{FF2B5EF4-FFF2-40B4-BE49-F238E27FC236}">
                <a16:creationId xmlns:a16="http://schemas.microsoft.com/office/drawing/2014/main" id="{8A8BFD76-D6D8-4CF7-9953-B1C9C522963C}"/>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5" name="Logo">
            <a:extLst>
              <a:ext uri="{FF2B5EF4-FFF2-40B4-BE49-F238E27FC236}">
                <a16:creationId xmlns:a16="http://schemas.microsoft.com/office/drawing/2014/main" id="{4DD39686-C426-4B02-B953-AC0AC4016A35}"/>
              </a:ext>
            </a:extLst>
          </p:cNvPr>
          <p:cNvPicPr>
            <a:picLocks noChangeAspect="1"/>
          </p:cNvPicPr>
          <p:nvPr userDrawn="1"/>
        </p:nvPicPr>
        <p:blipFill>
          <a:blip r:embed="rId2"/>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710407885"/>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Two columns">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053AF9F3-C036-494E-93A9-EEB85375F3DC}"/>
              </a:ext>
            </a:extLst>
          </p:cNvPr>
          <p:cNvSpPr>
            <a:spLocks noGrp="1"/>
          </p:cNvSpPr>
          <p:nvPr>
            <p:ph type="title"/>
          </p:nvPr>
        </p:nvSpPr>
        <p:spPr/>
        <p:txBody>
          <a:bodyPr/>
          <a:lstStyle/>
          <a:p>
            <a:r>
              <a:rPr lang="de-DE"/>
              <a:t>Mastertitelformat bearbeiten</a:t>
            </a:r>
            <a:endParaRPr lang="en-US"/>
          </a:p>
        </p:txBody>
      </p:sp>
      <p:sp>
        <p:nvSpPr>
          <p:cNvPr id="3" name="Copy 1">
            <a:extLst>
              <a:ext uri="{FF2B5EF4-FFF2-40B4-BE49-F238E27FC236}">
                <a16:creationId xmlns:a16="http://schemas.microsoft.com/office/drawing/2014/main" id="{B1D90D2F-1E41-4D9A-A464-3F2D94D5000C}"/>
              </a:ext>
            </a:extLst>
          </p:cNvPr>
          <p:cNvSpPr>
            <a:spLocks noGrp="1"/>
          </p:cNvSpPr>
          <p:nvPr>
            <p:ph idx="1" hasCustomPrompt="1"/>
          </p:nvPr>
        </p:nvSpPr>
        <p:spPr>
          <a:xfrm>
            <a:off x="627064" y="1414800"/>
            <a:ext cx="5472112" cy="4752975"/>
          </a:xfrm>
        </p:spPr>
        <p:txBody>
          <a:bodyPr/>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Copy 2">
            <a:extLst>
              <a:ext uri="{FF2B5EF4-FFF2-40B4-BE49-F238E27FC236}">
                <a16:creationId xmlns:a16="http://schemas.microsoft.com/office/drawing/2014/main" id="{CF25AA35-A10D-4021-80D5-F4E01F03217D}"/>
              </a:ext>
            </a:extLst>
          </p:cNvPr>
          <p:cNvSpPr>
            <a:spLocks noGrp="1"/>
          </p:cNvSpPr>
          <p:nvPr>
            <p:ph sz="quarter" idx="11" hasCustomPrompt="1"/>
          </p:nvPr>
        </p:nvSpPr>
        <p:spPr>
          <a:xfrm>
            <a:off x="6242048" y="1414800"/>
            <a:ext cx="5472000" cy="4752975"/>
          </a:xfrm>
        </p:spPr>
        <p:txBody>
          <a:bodyPr/>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Date">
            <a:extLst>
              <a:ext uri="{FF2B5EF4-FFF2-40B4-BE49-F238E27FC236}">
                <a16:creationId xmlns:a16="http://schemas.microsoft.com/office/drawing/2014/main" id="{AC6E2027-C772-42AD-984D-7A3556335C6F}"/>
              </a:ext>
            </a:extLst>
          </p:cNvPr>
          <p:cNvSpPr>
            <a:spLocks noGrp="1"/>
          </p:cNvSpPr>
          <p:nvPr>
            <p:ph type="dt" sz="half" idx="12"/>
          </p:nvPr>
        </p:nvSpPr>
        <p:spPr/>
        <p:txBody>
          <a:bodyPr/>
          <a:lstStyle/>
          <a:p>
            <a:r>
              <a:rPr lang="de-DE"/>
              <a:t>June 2026</a:t>
            </a:r>
            <a:endParaRPr lang="en-US"/>
          </a:p>
        </p:txBody>
      </p:sp>
      <p:sp>
        <p:nvSpPr>
          <p:cNvPr id="5" name="Footer">
            <a:extLst>
              <a:ext uri="{FF2B5EF4-FFF2-40B4-BE49-F238E27FC236}">
                <a16:creationId xmlns:a16="http://schemas.microsoft.com/office/drawing/2014/main" id="{F381C935-780D-4012-B178-FB5E72716459}"/>
              </a:ext>
            </a:extLst>
          </p:cNvPr>
          <p:cNvSpPr>
            <a:spLocks noGrp="1"/>
          </p:cNvSpPr>
          <p:nvPr>
            <p:ph type="ftr" sz="quarter" idx="13"/>
          </p:nvPr>
        </p:nvSpPr>
        <p:spPr/>
        <p:txBody>
          <a:bodyPr/>
          <a:lstStyle/>
          <a:p>
            <a:r>
              <a:rPr lang="en-US"/>
              <a:t>© Siemens Energy, 2026 | Siemens Energy and Siemens Gamesa</a:t>
            </a:r>
          </a:p>
        </p:txBody>
      </p:sp>
      <p:sp>
        <p:nvSpPr>
          <p:cNvPr id="6" name="Slide Number">
            <a:extLst>
              <a:ext uri="{FF2B5EF4-FFF2-40B4-BE49-F238E27FC236}">
                <a16:creationId xmlns:a16="http://schemas.microsoft.com/office/drawing/2014/main" id="{E6CD01A0-91A7-4373-AA3C-DD67B39EAA17}"/>
              </a:ext>
            </a:extLst>
          </p:cNvPr>
          <p:cNvSpPr>
            <a:spLocks noGrp="1"/>
          </p:cNvSpPr>
          <p:nvPr>
            <p:ph type="sldNum" sz="quarter" idx="14"/>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2993686985"/>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Two columns, two images">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06F8B4D2-6F05-469C-8BE4-52BAC6D34B39}"/>
              </a:ext>
            </a:extLst>
          </p:cNvPr>
          <p:cNvSpPr>
            <a:spLocks noGrp="1"/>
          </p:cNvSpPr>
          <p:nvPr>
            <p:ph type="title"/>
          </p:nvPr>
        </p:nvSpPr>
        <p:spPr/>
        <p:txBody>
          <a:bodyPr/>
          <a:lstStyle/>
          <a:p>
            <a:r>
              <a:rPr lang="de-DE"/>
              <a:t>Mastertitelformat bearbeiten</a:t>
            </a:r>
            <a:endParaRPr lang="en-US"/>
          </a:p>
        </p:txBody>
      </p:sp>
      <p:sp>
        <p:nvSpPr>
          <p:cNvPr id="3" name="Copy">
            <a:extLst>
              <a:ext uri="{FF2B5EF4-FFF2-40B4-BE49-F238E27FC236}">
                <a16:creationId xmlns:a16="http://schemas.microsoft.com/office/drawing/2014/main" id="{B1D90D2F-1E41-4D9A-A464-3F2D94D5000C}"/>
              </a:ext>
            </a:extLst>
          </p:cNvPr>
          <p:cNvSpPr>
            <a:spLocks noGrp="1"/>
          </p:cNvSpPr>
          <p:nvPr>
            <p:ph idx="1" hasCustomPrompt="1"/>
          </p:nvPr>
        </p:nvSpPr>
        <p:spPr>
          <a:xfrm>
            <a:off x="627064" y="1414800"/>
            <a:ext cx="5472000" cy="4752975"/>
          </a:xfrm>
        </p:spPr>
        <p:txBody>
          <a:bodyPr/>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Image 1">
            <a:extLst>
              <a:ext uri="{FF2B5EF4-FFF2-40B4-BE49-F238E27FC236}">
                <a16:creationId xmlns:a16="http://schemas.microsoft.com/office/drawing/2014/main" id="{1F47DA09-C1B9-4F79-811C-47680DD13F06}"/>
              </a:ext>
            </a:extLst>
          </p:cNvPr>
          <p:cNvSpPr>
            <a:spLocks noGrp="1"/>
          </p:cNvSpPr>
          <p:nvPr>
            <p:ph type="pic" sz="quarter" idx="10" hasCustomPrompt="1"/>
          </p:nvPr>
        </p:nvSpPr>
        <p:spPr>
          <a:xfrm>
            <a:off x="6242049" y="1414800"/>
            <a:ext cx="5472000" cy="2305049"/>
          </a:xfrm>
        </p:spPr>
        <p:txBody>
          <a:bodyPr lIns="144000" tIns="144000" rIns="144000" bIns="144000"/>
          <a:lstStyle>
            <a:lvl1pPr>
              <a:defRPr/>
            </a:lvl1pPr>
          </a:lstStyle>
          <a:p>
            <a:r>
              <a:rPr lang="en-US"/>
              <a:t>Click icon to add picture</a:t>
            </a:r>
          </a:p>
        </p:txBody>
      </p:sp>
      <p:sp>
        <p:nvSpPr>
          <p:cNvPr id="8" name="Image 2">
            <a:extLst>
              <a:ext uri="{FF2B5EF4-FFF2-40B4-BE49-F238E27FC236}">
                <a16:creationId xmlns:a16="http://schemas.microsoft.com/office/drawing/2014/main" id="{B62DCAC0-0A0A-4FD1-9E6A-DFB48F5EAA12}"/>
              </a:ext>
            </a:extLst>
          </p:cNvPr>
          <p:cNvSpPr>
            <a:spLocks noGrp="1"/>
          </p:cNvSpPr>
          <p:nvPr>
            <p:ph type="pic" sz="quarter" idx="11" hasCustomPrompt="1"/>
          </p:nvPr>
        </p:nvSpPr>
        <p:spPr>
          <a:xfrm>
            <a:off x="6242049" y="3862725"/>
            <a:ext cx="5472000" cy="2305050"/>
          </a:xfrm>
        </p:spPr>
        <p:txBody>
          <a:bodyPr lIns="144000" tIns="144000" rIns="144000" bIns="144000" anchor="b" anchorCtr="0"/>
          <a:lstStyle>
            <a:lvl1pPr>
              <a:defRPr/>
            </a:lvl1pPr>
          </a:lstStyle>
          <a:p>
            <a:r>
              <a:rPr lang="en-US"/>
              <a:t>Click icon to add picture</a:t>
            </a:r>
          </a:p>
        </p:txBody>
      </p:sp>
      <p:sp>
        <p:nvSpPr>
          <p:cNvPr id="4" name="Date">
            <a:extLst>
              <a:ext uri="{FF2B5EF4-FFF2-40B4-BE49-F238E27FC236}">
                <a16:creationId xmlns:a16="http://schemas.microsoft.com/office/drawing/2014/main" id="{1FCABBC9-3B39-4120-9E36-C1B10AF3BA65}"/>
              </a:ext>
            </a:extLst>
          </p:cNvPr>
          <p:cNvSpPr>
            <a:spLocks noGrp="1"/>
          </p:cNvSpPr>
          <p:nvPr>
            <p:ph type="dt" sz="half" idx="12"/>
          </p:nvPr>
        </p:nvSpPr>
        <p:spPr/>
        <p:txBody>
          <a:bodyPr/>
          <a:lstStyle/>
          <a:p>
            <a:r>
              <a:rPr lang="de-DE"/>
              <a:t>June 2026</a:t>
            </a:r>
            <a:endParaRPr lang="en-US"/>
          </a:p>
        </p:txBody>
      </p:sp>
      <p:sp>
        <p:nvSpPr>
          <p:cNvPr id="5" name="Footer">
            <a:extLst>
              <a:ext uri="{FF2B5EF4-FFF2-40B4-BE49-F238E27FC236}">
                <a16:creationId xmlns:a16="http://schemas.microsoft.com/office/drawing/2014/main" id="{7C140787-C6C2-478B-AC12-0F161894B6FE}"/>
              </a:ext>
            </a:extLst>
          </p:cNvPr>
          <p:cNvSpPr>
            <a:spLocks noGrp="1"/>
          </p:cNvSpPr>
          <p:nvPr>
            <p:ph type="ftr" sz="quarter" idx="13"/>
          </p:nvPr>
        </p:nvSpPr>
        <p:spPr/>
        <p:txBody>
          <a:bodyPr/>
          <a:lstStyle/>
          <a:p>
            <a:r>
              <a:rPr lang="en-US"/>
              <a:t>© Siemens Energy, 2026 | Siemens Energy and Siemens Gamesa</a:t>
            </a:r>
          </a:p>
        </p:txBody>
      </p:sp>
      <p:sp>
        <p:nvSpPr>
          <p:cNvPr id="7" name="Slide Number">
            <a:extLst>
              <a:ext uri="{FF2B5EF4-FFF2-40B4-BE49-F238E27FC236}">
                <a16:creationId xmlns:a16="http://schemas.microsoft.com/office/drawing/2014/main" id="{B1562448-5834-43F6-984A-69EC84B3453C}"/>
              </a:ext>
            </a:extLst>
          </p:cNvPr>
          <p:cNvSpPr>
            <a:spLocks noGrp="1"/>
          </p:cNvSpPr>
          <p:nvPr>
            <p:ph type="sldNum" sz="quarter" idx="14"/>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4226423749"/>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Two columns, two images 2">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68888810-CDD3-4B31-A4AB-CEA6DE3D1718}"/>
              </a:ext>
            </a:extLst>
          </p:cNvPr>
          <p:cNvSpPr>
            <a:spLocks noGrp="1"/>
          </p:cNvSpPr>
          <p:nvPr>
            <p:ph type="title"/>
          </p:nvPr>
        </p:nvSpPr>
        <p:spPr/>
        <p:txBody>
          <a:bodyPr/>
          <a:lstStyle/>
          <a:p>
            <a:r>
              <a:rPr lang="de-DE"/>
              <a:t>Mastertitelformat bearbeiten</a:t>
            </a:r>
            <a:endParaRPr lang="en-US"/>
          </a:p>
        </p:txBody>
      </p:sp>
      <p:sp>
        <p:nvSpPr>
          <p:cNvPr id="3" name="Copy">
            <a:extLst>
              <a:ext uri="{FF2B5EF4-FFF2-40B4-BE49-F238E27FC236}">
                <a16:creationId xmlns:a16="http://schemas.microsoft.com/office/drawing/2014/main" id="{B1D90D2F-1E41-4D9A-A464-3F2D94D5000C}"/>
              </a:ext>
            </a:extLst>
          </p:cNvPr>
          <p:cNvSpPr>
            <a:spLocks noGrp="1"/>
          </p:cNvSpPr>
          <p:nvPr>
            <p:ph idx="1" hasCustomPrompt="1"/>
          </p:nvPr>
        </p:nvSpPr>
        <p:spPr bwMode="blackWhite">
          <a:xfrm>
            <a:off x="0" y="1414800"/>
            <a:ext cx="6099176" cy="4752975"/>
          </a:xfrm>
          <a:gradFill>
            <a:gsLst>
              <a:gs pos="0">
                <a:schemeClr val="accent2"/>
              </a:gs>
              <a:gs pos="70000">
                <a:schemeClr val="tx2"/>
              </a:gs>
            </a:gsLst>
            <a:lin ang="13500000" scaled="1"/>
          </a:gradFill>
        </p:spPr>
        <p:txBody>
          <a:bodyPr lIns="626400" tIns="252000" rIns="144000" bIns="252000"/>
          <a:lstStyle>
            <a:lvl1pPr>
              <a:defRPr>
                <a:solidFill>
                  <a:schemeClr val="bg1"/>
                </a:solidFill>
              </a:defRPr>
            </a:lvl1pPr>
            <a:lvl2pPr>
              <a:buClr>
                <a:schemeClr val="bg1"/>
              </a:buClr>
              <a:defRPr>
                <a:solidFill>
                  <a:schemeClr val="bg1"/>
                </a:solidFill>
              </a:defRPr>
            </a:lvl2pPr>
            <a:lvl3pPr>
              <a:buClr>
                <a:schemeClr val="bg1"/>
              </a:buClr>
              <a:defRPr>
                <a:solidFill>
                  <a:schemeClr val="bg1"/>
                </a:solidFill>
              </a:defRPr>
            </a:lvl3pPr>
            <a:lvl4pPr>
              <a:buClr>
                <a:schemeClr val="bg1"/>
              </a:buClr>
              <a:defRPr>
                <a:solidFill>
                  <a:schemeClr val="bg1"/>
                </a:solidFill>
              </a:defRPr>
            </a:lvl4pPr>
            <a:lvl5pPr>
              <a:buClr>
                <a:schemeClr val="bg1"/>
              </a:buClr>
              <a:defRPr>
                <a:solidFill>
                  <a:schemeClr val="bg1"/>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Image 1">
            <a:extLst>
              <a:ext uri="{FF2B5EF4-FFF2-40B4-BE49-F238E27FC236}">
                <a16:creationId xmlns:a16="http://schemas.microsoft.com/office/drawing/2014/main" id="{1F47DA09-C1B9-4F79-811C-47680DD13F06}"/>
              </a:ext>
            </a:extLst>
          </p:cNvPr>
          <p:cNvSpPr>
            <a:spLocks noGrp="1"/>
          </p:cNvSpPr>
          <p:nvPr>
            <p:ph type="pic" sz="quarter" idx="10" hasCustomPrompt="1"/>
          </p:nvPr>
        </p:nvSpPr>
        <p:spPr>
          <a:xfrm>
            <a:off x="6242050" y="1414800"/>
            <a:ext cx="5949950" cy="2305049"/>
          </a:xfrm>
        </p:spPr>
        <p:txBody>
          <a:bodyPr lIns="144000" tIns="144000" rIns="144000" bIns="144000"/>
          <a:lstStyle>
            <a:lvl1pPr>
              <a:defRPr/>
            </a:lvl1pPr>
          </a:lstStyle>
          <a:p>
            <a:r>
              <a:rPr lang="en-US"/>
              <a:t>Click icon to add picture</a:t>
            </a:r>
          </a:p>
        </p:txBody>
      </p:sp>
      <p:sp>
        <p:nvSpPr>
          <p:cNvPr id="8" name="Image 2">
            <a:extLst>
              <a:ext uri="{FF2B5EF4-FFF2-40B4-BE49-F238E27FC236}">
                <a16:creationId xmlns:a16="http://schemas.microsoft.com/office/drawing/2014/main" id="{B62DCAC0-0A0A-4FD1-9E6A-DFB48F5EAA12}"/>
              </a:ext>
            </a:extLst>
          </p:cNvPr>
          <p:cNvSpPr>
            <a:spLocks noGrp="1"/>
          </p:cNvSpPr>
          <p:nvPr>
            <p:ph type="pic" sz="quarter" idx="11" hasCustomPrompt="1"/>
          </p:nvPr>
        </p:nvSpPr>
        <p:spPr>
          <a:xfrm>
            <a:off x="6242050" y="3862725"/>
            <a:ext cx="5949950" cy="2305050"/>
          </a:xfrm>
        </p:spPr>
        <p:txBody>
          <a:bodyPr lIns="144000" tIns="144000" rIns="144000" bIns="144000" anchor="b" anchorCtr="0"/>
          <a:lstStyle>
            <a:lvl1pPr>
              <a:defRPr/>
            </a:lvl1pPr>
          </a:lstStyle>
          <a:p>
            <a:r>
              <a:rPr lang="en-US"/>
              <a:t>Click icon to add picture</a:t>
            </a:r>
          </a:p>
        </p:txBody>
      </p:sp>
      <p:sp>
        <p:nvSpPr>
          <p:cNvPr id="4" name="Date">
            <a:extLst>
              <a:ext uri="{FF2B5EF4-FFF2-40B4-BE49-F238E27FC236}">
                <a16:creationId xmlns:a16="http://schemas.microsoft.com/office/drawing/2014/main" id="{88A136D3-BF07-484B-9E26-71DF4D911611}"/>
              </a:ext>
            </a:extLst>
          </p:cNvPr>
          <p:cNvSpPr>
            <a:spLocks noGrp="1"/>
          </p:cNvSpPr>
          <p:nvPr>
            <p:ph type="dt" sz="half" idx="12"/>
          </p:nvPr>
        </p:nvSpPr>
        <p:spPr/>
        <p:txBody>
          <a:bodyPr/>
          <a:lstStyle/>
          <a:p>
            <a:r>
              <a:rPr lang="de-DE"/>
              <a:t>June 2026</a:t>
            </a:r>
            <a:endParaRPr lang="en-US"/>
          </a:p>
        </p:txBody>
      </p:sp>
      <p:sp>
        <p:nvSpPr>
          <p:cNvPr id="5" name="Footer">
            <a:extLst>
              <a:ext uri="{FF2B5EF4-FFF2-40B4-BE49-F238E27FC236}">
                <a16:creationId xmlns:a16="http://schemas.microsoft.com/office/drawing/2014/main" id="{1B88261F-E8E4-490F-85AD-522429F7B2F1}"/>
              </a:ext>
            </a:extLst>
          </p:cNvPr>
          <p:cNvSpPr>
            <a:spLocks noGrp="1"/>
          </p:cNvSpPr>
          <p:nvPr>
            <p:ph type="ftr" sz="quarter" idx="13"/>
          </p:nvPr>
        </p:nvSpPr>
        <p:spPr/>
        <p:txBody>
          <a:bodyPr/>
          <a:lstStyle/>
          <a:p>
            <a:r>
              <a:rPr lang="en-US"/>
              <a:t>© Siemens Energy, 2026 | Siemens Energy and Siemens Gamesa</a:t>
            </a:r>
          </a:p>
        </p:txBody>
      </p:sp>
      <p:sp>
        <p:nvSpPr>
          <p:cNvPr id="7" name="Slide Number">
            <a:extLst>
              <a:ext uri="{FF2B5EF4-FFF2-40B4-BE49-F238E27FC236}">
                <a16:creationId xmlns:a16="http://schemas.microsoft.com/office/drawing/2014/main" id="{64B2C9E1-F700-445E-9204-8767956E2DB5}"/>
              </a:ext>
            </a:extLst>
          </p:cNvPr>
          <p:cNvSpPr>
            <a:spLocks noGrp="1"/>
          </p:cNvSpPr>
          <p:nvPr>
            <p:ph type="sldNum" sz="quarter" idx="14"/>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1983786250"/>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Two rows">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C7ECFA6D-1332-4048-BA8C-6F8F3DE9B02E}"/>
              </a:ext>
            </a:extLst>
          </p:cNvPr>
          <p:cNvSpPr>
            <a:spLocks noGrp="1"/>
          </p:cNvSpPr>
          <p:nvPr>
            <p:ph type="title"/>
          </p:nvPr>
        </p:nvSpPr>
        <p:spPr/>
        <p:txBody>
          <a:bodyPr/>
          <a:lstStyle/>
          <a:p>
            <a:r>
              <a:rPr lang="de-DE"/>
              <a:t>Mastertitelformat bearbeiten</a:t>
            </a:r>
            <a:endParaRPr lang="en-US"/>
          </a:p>
        </p:txBody>
      </p:sp>
      <p:sp>
        <p:nvSpPr>
          <p:cNvPr id="3" name="Copy 1">
            <a:extLst>
              <a:ext uri="{FF2B5EF4-FFF2-40B4-BE49-F238E27FC236}">
                <a16:creationId xmlns:a16="http://schemas.microsoft.com/office/drawing/2014/main" id="{B1D90D2F-1E41-4D9A-A464-3F2D94D5000C}"/>
              </a:ext>
            </a:extLst>
          </p:cNvPr>
          <p:cNvSpPr>
            <a:spLocks noGrp="1"/>
          </p:cNvSpPr>
          <p:nvPr>
            <p:ph idx="1" hasCustomPrompt="1"/>
          </p:nvPr>
        </p:nvSpPr>
        <p:spPr>
          <a:xfrm>
            <a:off x="-1" y="1414800"/>
            <a:ext cx="8834437" cy="2305050"/>
          </a:xfrm>
        </p:spPr>
        <p:txBody>
          <a:bodyPr lIns="62640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Copy 2">
            <a:extLst>
              <a:ext uri="{FF2B5EF4-FFF2-40B4-BE49-F238E27FC236}">
                <a16:creationId xmlns:a16="http://schemas.microsoft.com/office/drawing/2014/main" id="{CF25AA35-A10D-4021-80D5-F4E01F03217D}"/>
              </a:ext>
            </a:extLst>
          </p:cNvPr>
          <p:cNvSpPr>
            <a:spLocks noGrp="1"/>
          </p:cNvSpPr>
          <p:nvPr>
            <p:ph sz="quarter" idx="11" hasCustomPrompt="1"/>
          </p:nvPr>
        </p:nvSpPr>
        <p:spPr>
          <a:xfrm>
            <a:off x="1" y="3862800"/>
            <a:ext cx="8834437" cy="2305049"/>
          </a:xfrm>
        </p:spPr>
        <p:txBody>
          <a:bodyPr lIns="62640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Date">
            <a:extLst>
              <a:ext uri="{FF2B5EF4-FFF2-40B4-BE49-F238E27FC236}">
                <a16:creationId xmlns:a16="http://schemas.microsoft.com/office/drawing/2014/main" id="{BF731564-D121-411C-A639-649F24AADDCE}"/>
              </a:ext>
            </a:extLst>
          </p:cNvPr>
          <p:cNvSpPr>
            <a:spLocks noGrp="1"/>
          </p:cNvSpPr>
          <p:nvPr>
            <p:ph type="dt" sz="half" idx="12"/>
          </p:nvPr>
        </p:nvSpPr>
        <p:spPr/>
        <p:txBody>
          <a:bodyPr/>
          <a:lstStyle/>
          <a:p>
            <a:r>
              <a:rPr lang="de-DE"/>
              <a:t>June 2026</a:t>
            </a:r>
            <a:endParaRPr lang="en-US"/>
          </a:p>
        </p:txBody>
      </p:sp>
      <p:sp>
        <p:nvSpPr>
          <p:cNvPr id="5" name="Footer">
            <a:extLst>
              <a:ext uri="{FF2B5EF4-FFF2-40B4-BE49-F238E27FC236}">
                <a16:creationId xmlns:a16="http://schemas.microsoft.com/office/drawing/2014/main" id="{269DC8D8-3EA7-4817-9C53-46CFD3E3EA4D}"/>
              </a:ext>
            </a:extLst>
          </p:cNvPr>
          <p:cNvSpPr>
            <a:spLocks noGrp="1"/>
          </p:cNvSpPr>
          <p:nvPr>
            <p:ph type="ftr" sz="quarter" idx="13"/>
          </p:nvPr>
        </p:nvSpPr>
        <p:spPr/>
        <p:txBody>
          <a:bodyPr/>
          <a:lstStyle/>
          <a:p>
            <a:r>
              <a:rPr lang="en-US"/>
              <a:t>© Siemens Energy, 2026 | Siemens Energy and Siemens Gamesa</a:t>
            </a:r>
          </a:p>
        </p:txBody>
      </p:sp>
      <p:sp>
        <p:nvSpPr>
          <p:cNvPr id="6" name="Slide Number">
            <a:extLst>
              <a:ext uri="{FF2B5EF4-FFF2-40B4-BE49-F238E27FC236}">
                <a16:creationId xmlns:a16="http://schemas.microsoft.com/office/drawing/2014/main" id="{34BF74D4-9EBB-405C-AC28-94CEFF21A94B}"/>
              </a:ext>
            </a:extLst>
          </p:cNvPr>
          <p:cNvSpPr>
            <a:spLocks noGrp="1"/>
          </p:cNvSpPr>
          <p:nvPr>
            <p:ph type="sldNum" sz="quarter" idx="14"/>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276888635"/>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Three columns">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0A4DED40-DA39-4014-8DEE-94AA5379A75C}"/>
              </a:ext>
            </a:extLst>
          </p:cNvPr>
          <p:cNvSpPr>
            <a:spLocks noGrp="1"/>
          </p:cNvSpPr>
          <p:nvPr>
            <p:ph type="title"/>
          </p:nvPr>
        </p:nvSpPr>
        <p:spPr/>
        <p:txBody>
          <a:bodyPr/>
          <a:lstStyle/>
          <a:p>
            <a:r>
              <a:rPr lang="de-DE"/>
              <a:t>Mastertitelformat bearbeiten</a:t>
            </a:r>
            <a:endParaRPr lang="en-US"/>
          </a:p>
        </p:txBody>
      </p:sp>
      <p:sp>
        <p:nvSpPr>
          <p:cNvPr id="3" name="Copy 1">
            <a:extLst>
              <a:ext uri="{FF2B5EF4-FFF2-40B4-BE49-F238E27FC236}">
                <a16:creationId xmlns:a16="http://schemas.microsoft.com/office/drawing/2014/main" id="{B1D90D2F-1E41-4D9A-A464-3F2D94D5000C}"/>
              </a:ext>
            </a:extLst>
          </p:cNvPr>
          <p:cNvSpPr>
            <a:spLocks noGrp="1"/>
          </p:cNvSpPr>
          <p:nvPr>
            <p:ph idx="1" hasCustomPrompt="1"/>
          </p:nvPr>
        </p:nvSpPr>
        <p:spPr>
          <a:xfrm>
            <a:off x="627064" y="1414800"/>
            <a:ext cx="3600000" cy="4752974"/>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Copy 2">
            <a:extLst>
              <a:ext uri="{FF2B5EF4-FFF2-40B4-BE49-F238E27FC236}">
                <a16:creationId xmlns:a16="http://schemas.microsoft.com/office/drawing/2014/main" id="{CF25AA35-A10D-4021-80D5-F4E01F03217D}"/>
              </a:ext>
            </a:extLst>
          </p:cNvPr>
          <p:cNvSpPr>
            <a:spLocks noGrp="1"/>
          </p:cNvSpPr>
          <p:nvPr>
            <p:ph sz="quarter" idx="11" hasCustomPrompt="1"/>
          </p:nvPr>
        </p:nvSpPr>
        <p:spPr>
          <a:xfrm>
            <a:off x="4370614" y="1414800"/>
            <a:ext cx="3600000" cy="4752974"/>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Copy 3">
            <a:extLst>
              <a:ext uri="{FF2B5EF4-FFF2-40B4-BE49-F238E27FC236}">
                <a16:creationId xmlns:a16="http://schemas.microsoft.com/office/drawing/2014/main" id="{7AD2072B-7BD2-4A0D-8491-4973B658502C}"/>
              </a:ext>
            </a:extLst>
          </p:cNvPr>
          <p:cNvSpPr>
            <a:spLocks noGrp="1"/>
          </p:cNvSpPr>
          <p:nvPr>
            <p:ph sz="quarter" idx="12" hasCustomPrompt="1"/>
          </p:nvPr>
        </p:nvSpPr>
        <p:spPr>
          <a:xfrm>
            <a:off x="8114163" y="1414800"/>
            <a:ext cx="3600000" cy="4752974"/>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Date">
            <a:extLst>
              <a:ext uri="{FF2B5EF4-FFF2-40B4-BE49-F238E27FC236}">
                <a16:creationId xmlns:a16="http://schemas.microsoft.com/office/drawing/2014/main" id="{66F2CD3C-79DD-415D-B58C-FB34DEE2AC55}"/>
              </a:ext>
            </a:extLst>
          </p:cNvPr>
          <p:cNvSpPr>
            <a:spLocks noGrp="1"/>
          </p:cNvSpPr>
          <p:nvPr>
            <p:ph type="dt" sz="half" idx="13"/>
          </p:nvPr>
        </p:nvSpPr>
        <p:spPr/>
        <p:txBody>
          <a:bodyPr/>
          <a:lstStyle/>
          <a:p>
            <a:r>
              <a:rPr lang="de-DE"/>
              <a:t>June 2026</a:t>
            </a:r>
            <a:endParaRPr lang="en-US"/>
          </a:p>
        </p:txBody>
      </p:sp>
      <p:sp>
        <p:nvSpPr>
          <p:cNvPr id="6" name="Footer">
            <a:extLst>
              <a:ext uri="{FF2B5EF4-FFF2-40B4-BE49-F238E27FC236}">
                <a16:creationId xmlns:a16="http://schemas.microsoft.com/office/drawing/2014/main" id="{E8ECC2DA-CA3B-4784-9489-58E57080D5B2}"/>
              </a:ext>
            </a:extLst>
          </p:cNvPr>
          <p:cNvSpPr>
            <a:spLocks noGrp="1"/>
          </p:cNvSpPr>
          <p:nvPr>
            <p:ph type="ftr" sz="quarter" idx="14"/>
          </p:nvPr>
        </p:nvSpPr>
        <p:spPr/>
        <p:txBody>
          <a:bodyPr/>
          <a:lstStyle/>
          <a:p>
            <a:r>
              <a:rPr lang="en-US"/>
              <a:t>© Siemens Energy, 2026 | Siemens Energy and Siemens Gamesa</a:t>
            </a:r>
          </a:p>
        </p:txBody>
      </p:sp>
      <p:sp>
        <p:nvSpPr>
          <p:cNvPr id="8" name="Slide Number">
            <a:extLst>
              <a:ext uri="{FF2B5EF4-FFF2-40B4-BE49-F238E27FC236}">
                <a16:creationId xmlns:a16="http://schemas.microsoft.com/office/drawing/2014/main" id="{D515FD23-94DD-4C7D-A503-656BABF8E14C}"/>
              </a:ext>
            </a:extLst>
          </p:cNvPr>
          <p:cNvSpPr>
            <a:spLocks noGrp="1"/>
          </p:cNvSpPr>
          <p:nvPr>
            <p:ph type="sldNum" sz="quarter" idx="15"/>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4215562894"/>
      </p:ext>
    </p:extLst>
  </p:cSld>
  <p:clrMapOvr>
    <a:masterClrMapping/>
  </p:clrMapOvr>
  <p:extLst>
    <p:ext uri="{DCECCB84-F9BA-43D5-87BE-67443E8EF086}">
      <p15:sldGuideLst xmlns:p15="http://schemas.microsoft.com/office/powerpoint/2012/main">
        <p15:guide id="1" pos="5022">
          <p15:clr>
            <a:srgbClr val="009999"/>
          </p15:clr>
        </p15:guide>
        <p15:guide id="2" pos="5112">
          <p15:clr>
            <a:srgbClr val="009999"/>
          </p15:clr>
        </p15:guide>
        <p15:guide id="4" pos="2753">
          <p15:clr>
            <a:srgbClr val="009999"/>
          </p15:clr>
        </p15:guide>
      </p15:sldGuideLst>
    </p:ext>
  </p:extLst>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Three columns, three images">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7E041062-6E58-45A3-B6A1-92507B394BAA}"/>
              </a:ext>
            </a:extLst>
          </p:cNvPr>
          <p:cNvSpPr>
            <a:spLocks noGrp="1"/>
          </p:cNvSpPr>
          <p:nvPr>
            <p:ph type="title"/>
          </p:nvPr>
        </p:nvSpPr>
        <p:spPr/>
        <p:txBody>
          <a:bodyPr/>
          <a:lstStyle/>
          <a:p>
            <a:r>
              <a:rPr lang="de-DE"/>
              <a:t>Mastertitelformat bearbeiten</a:t>
            </a:r>
            <a:endParaRPr lang="en-US"/>
          </a:p>
        </p:txBody>
      </p:sp>
      <p:sp>
        <p:nvSpPr>
          <p:cNvPr id="3" name="Copy 1">
            <a:extLst>
              <a:ext uri="{FF2B5EF4-FFF2-40B4-BE49-F238E27FC236}">
                <a16:creationId xmlns:a16="http://schemas.microsoft.com/office/drawing/2014/main" id="{B1D90D2F-1E41-4D9A-A464-3F2D94D5000C}"/>
              </a:ext>
            </a:extLst>
          </p:cNvPr>
          <p:cNvSpPr>
            <a:spLocks noGrp="1"/>
          </p:cNvSpPr>
          <p:nvPr>
            <p:ph idx="1" hasCustomPrompt="1"/>
          </p:nvPr>
        </p:nvSpPr>
        <p:spPr>
          <a:xfrm>
            <a:off x="627064" y="1701798"/>
            <a:ext cx="3600000" cy="1584000"/>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Copy 2">
            <a:extLst>
              <a:ext uri="{FF2B5EF4-FFF2-40B4-BE49-F238E27FC236}">
                <a16:creationId xmlns:a16="http://schemas.microsoft.com/office/drawing/2014/main" id="{CF25AA35-A10D-4021-80D5-F4E01F03217D}"/>
              </a:ext>
            </a:extLst>
          </p:cNvPr>
          <p:cNvSpPr>
            <a:spLocks noGrp="1"/>
          </p:cNvSpPr>
          <p:nvPr>
            <p:ph sz="quarter" idx="11" hasCustomPrompt="1"/>
          </p:nvPr>
        </p:nvSpPr>
        <p:spPr>
          <a:xfrm>
            <a:off x="4370614" y="1701798"/>
            <a:ext cx="3600000" cy="1584000"/>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Copy 3">
            <a:extLst>
              <a:ext uri="{FF2B5EF4-FFF2-40B4-BE49-F238E27FC236}">
                <a16:creationId xmlns:a16="http://schemas.microsoft.com/office/drawing/2014/main" id="{7AD2072B-7BD2-4A0D-8491-4973B658502C}"/>
              </a:ext>
            </a:extLst>
          </p:cNvPr>
          <p:cNvSpPr>
            <a:spLocks noGrp="1"/>
          </p:cNvSpPr>
          <p:nvPr>
            <p:ph sz="quarter" idx="12" hasCustomPrompt="1"/>
          </p:nvPr>
        </p:nvSpPr>
        <p:spPr>
          <a:xfrm>
            <a:off x="8114163" y="1701798"/>
            <a:ext cx="3600000" cy="1584000"/>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0" name="Image 1">
            <a:extLst>
              <a:ext uri="{FF2B5EF4-FFF2-40B4-BE49-F238E27FC236}">
                <a16:creationId xmlns:a16="http://schemas.microsoft.com/office/drawing/2014/main" id="{D7FB36E4-9D48-40F9-8766-C9A9EB707245}"/>
              </a:ext>
            </a:extLst>
          </p:cNvPr>
          <p:cNvSpPr>
            <a:spLocks noGrp="1"/>
          </p:cNvSpPr>
          <p:nvPr>
            <p:ph type="pic" sz="quarter" idx="13" hasCustomPrompt="1"/>
          </p:nvPr>
        </p:nvSpPr>
        <p:spPr>
          <a:xfrm>
            <a:off x="627064" y="3285275"/>
            <a:ext cx="3600000" cy="2593238"/>
          </a:xfrm>
        </p:spPr>
        <p:txBody>
          <a:bodyPr lIns="144000" tIns="144000" rIns="144000" bIns="144000"/>
          <a:lstStyle>
            <a:lvl1pPr>
              <a:defRPr/>
            </a:lvl1pPr>
          </a:lstStyle>
          <a:p>
            <a:r>
              <a:rPr lang="en-US"/>
              <a:t>Click icon to add picture</a:t>
            </a:r>
          </a:p>
        </p:txBody>
      </p:sp>
      <p:sp>
        <p:nvSpPr>
          <p:cNvPr id="12" name="Image 2">
            <a:extLst>
              <a:ext uri="{FF2B5EF4-FFF2-40B4-BE49-F238E27FC236}">
                <a16:creationId xmlns:a16="http://schemas.microsoft.com/office/drawing/2014/main" id="{DB7AA95A-85B0-4FB5-A5A1-EA4243663C9F}"/>
              </a:ext>
            </a:extLst>
          </p:cNvPr>
          <p:cNvSpPr>
            <a:spLocks noGrp="1"/>
          </p:cNvSpPr>
          <p:nvPr>
            <p:ph type="pic" sz="quarter" idx="14" hasCustomPrompt="1"/>
          </p:nvPr>
        </p:nvSpPr>
        <p:spPr>
          <a:xfrm>
            <a:off x="4370614" y="3285275"/>
            <a:ext cx="3600000" cy="2593238"/>
          </a:xfrm>
        </p:spPr>
        <p:txBody>
          <a:bodyPr lIns="144000" tIns="144000" rIns="144000" bIns="144000"/>
          <a:lstStyle>
            <a:lvl1pPr>
              <a:defRPr/>
            </a:lvl1pPr>
          </a:lstStyle>
          <a:p>
            <a:r>
              <a:rPr lang="en-US"/>
              <a:t>Click icon to add picture</a:t>
            </a:r>
          </a:p>
        </p:txBody>
      </p:sp>
      <p:sp>
        <p:nvSpPr>
          <p:cNvPr id="13" name="Image 3">
            <a:extLst>
              <a:ext uri="{FF2B5EF4-FFF2-40B4-BE49-F238E27FC236}">
                <a16:creationId xmlns:a16="http://schemas.microsoft.com/office/drawing/2014/main" id="{5530F297-3088-4E70-982A-604343177BD6}"/>
              </a:ext>
            </a:extLst>
          </p:cNvPr>
          <p:cNvSpPr>
            <a:spLocks noGrp="1"/>
          </p:cNvSpPr>
          <p:nvPr>
            <p:ph type="pic" sz="quarter" idx="15" hasCustomPrompt="1"/>
          </p:nvPr>
        </p:nvSpPr>
        <p:spPr>
          <a:xfrm>
            <a:off x="8114163" y="3285275"/>
            <a:ext cx="3600000" cy="2593238"/>
          </a:xfrm>
        </p:spPr>
        <p:txBody>
          <a:bodyPr lIns="144000" tIns="144000" rIns="144000" bIns="144000"/>
          <a:lstStyle>
            <a:lvl1pPr>
              <a:defRPr/>
            </a:lvl1pPr>
          </a:lstStyle>
          <a:p>
            <a:r>
              <a:rPr lang="en-US"/>
              <a:t>Click icon to add picture</a:t>
            </a:r>
          </a:p>
        </p:txBody>
      </p:sp>
      <p:sp>
        <p:nvSpPr>
          <p:cNvPr id="4" name="Date">
            <a:extLst>
              <a:ext uri="{FF2B5EF4-FFF2-40B4-BE49-F238E27FC236}">
                <a16:creationId xmlns:a16="http://schemas.microsoft.com/office/drawing/2014/main" id="{64CD9D67-4188-4E61-A4E0-847685422FD8}"/>
              </a:ext>
            </a:extLst>
          </p:cNvPr>
          <p:cNvSpPr>
            <a:spLocks noGrp="1"/>
          </p:cNvSpPr>
          <p:nvPr>
            <p:ph type="dt" sz="half" idx="16"/>
          </p:nvPr>
        </p:nvSpPr>
        <p:spPr/>
        <p:txBody>
          <a:bodyPr/>
          <a:lstStyle/>
          <a:p>
            <a:r>
              <a:rPr lang="de-DE"/>
              <a:t>June 2026</a:t>
            </a:r>
            <a:endParaRPr lang="en-US"/>
          </a:p>
        </p:txBody>
      </p:sp>
      <p:sp>
        <p:nvSpPr>
          <p:cNvPr id="6" name="Footer">
            <a:extLst>
              <a:ext uri="{FF2B5EF4-FFF2-40B4-BE49-F238E27FC236}">
                <a16:creationId xmlns:a16="http://schemas.microsoft.com/office/drawing/2014/main" id="{70560A58-2575-4155-919E-CACDD0C2DD07}"/>
              </a:ext>
            </a:extLst>
          </p:cNvPr>
          <p:cNvSpPr>
            <a:spLocks noGrp="1"/>
          </p:cNvSpPr>
          <p:nvPr>
            <p:ph type="ftr" sz="quarter" idx="17"/>
          </p:nvPr>
        </p:nvSpPr>
        <p:spPr/>
        <p:txBody>
          <a:bodyPr/>
          <a:lstStyle/>
          <a:p>
            <a:r>
              <a:rPr lang="en-US"/>
              <a:t>© Siemens Energy, 2026 | Siemens Energy and Siemens Gamesa</a:t>
            </a:r>
          </a:p>
        </p:txBody>
      </p:sp>
      <p:sp>
        <p:nvSpPr>
          <p:cNvPr id="8" name="Slide Number">
            <a:extLst>
              <a:ext uri="{FF2B5EF4-FFF2-40B4-BE49-F238E27FC236}">
                <a16:creationId xmlns:a16="http://schemas.microsoft.com/office/drawing/2014/main" id="{AD063BF5-DC77-422B-BA57-03E4C264E2EB}"/>
              </a:ext>
            </a:extLst>
          </p:cNvPr>
          <p:cNvSpPr>
            <a:spLocks noGrp="1"/>
          </p:cNvSpPr>
          <p:nvPr>
            <p:ph type="sldNum" sz="quarter" idx="18"/>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3700521373"/>
      </p:ext>
    </p:extLst>
  </p:cSld>
  <p:clrMapOvr>
    <a:masterClrMapping/>
  </p:clrMapOvr>
  <p:extLst>
    <p:ext uri="{DCECCB84-F9BA-43D5-87BE-67443E8EF086}">
      <p15:sldGuideLst xmlns:p15="http://schemas.microsoft.com/office/powerpoint/2012/main">
        <p15:guide id="1" pos="5022">
          <p15:clr>
            <a:srgbClr val="009999"/>
          </p15:clr>
        </p15:guide>
        <p15:guide id="2" pos="5112">
          <p15:clr>
            <a:srgbClr val="009999"/>
          </p15:clr>
        </p15:guide>
        <p15:guide id="4" pos="2753">
          <p15:clr>
            <a:srgbClr val="009999"/>
          </p15:clr>
        </p15:guide>
      </p15:sldGuideLst>
    </p:ext>
  </p:extLst>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Four objects">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80AC4C64-3556-4D13-9B77-531CC35C597B}"/>
              </a:ext>
            </a:extLst>
          </p:cNvPr>
          <p:cNvSpPr>
            <a:spLocks noGrp="1"/>
          </p:cNvSpPr>
          <p:nvPr>
            <p:ph type="title"/>
          </p:nvPr>
        </p:nvSpPr>
        <p:spPr/>
        <p:txBody>
          <a:bodyPr/>
          <a:lstStyle/>
          <a:p>
            <a:r>
              <a:rPr lang="de-DE"/>
              <a:t>Mastertitelformat bearbeiten</a:t>
            </a:r>
            <a:endParaRPr lang="en-US"/>
          </a:p>
        </p:txBody>
      </p:sp>
      <p:sp>
        <p:nvSpPr>
          <p:cNvPr id="3" name="Copy 1">
            <a:extLst>
              <a:ext uri="{FF2B5EF4-FFF2-40B4-BE49-F238E27FC236}">
                <a16:creationId xmlns:a16="http://schemas.microsoft.com/office/drawing/2014/main" id="{B1D90D2F-1E41-4D9A-A464-3F2D94D5000C}"/>
              </a:ext>
            </a:extLst>
          </p:cNvPr>
          <p:cNvSpPr>
            <a:spLocks noGrp="1"/>
          </p:cNvSpPr>
          <p:nvPr>
            <p:ph idx="1" hasCustomPrompt="1"/>
          </p:nvPr>
        </p:nvSpPr>
        <p:spPr>
          <a:xfrm>
            <a:off x="627064" y="1414800"/>
            <a:ext cx="5472000" cy="2305049"/>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7" name="Copy 2">
            <a:extLst>
              <a:ext uri="{FF2B5EF4-FFF2-40B4-BE49-F238E27FC236}">
                <a16:creationId xmlns:a16="http://schemas.microsoft.com/office/drawing/2014/main" id="{CF25AA35-A10D-4021-80D5-F4E01F03217D}"/>
              </a:ext>
            </a:extLst>
          </p:cNvPr>
          <p:cNvSpPr>
            <a:spLocks noGrp="1"/>
          </p:cNvSpPr>
          <p:nvPr>
            <p:ph sz="quarter" idx="11" hasCustomPrompt="1"/>
          </p:nvPr>
        </p:nvSpPr>
        <p:spPr>
          <a:xfrm>
            <a:off x="6242050" y="1414800"/>
            <a:ext cx="5472000" cy="2305049"/>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Copy 3">
            <a:extLst>
              <a:ext uri="{FF2B5EF4-FFF2-40B4-BE49-F238E27FC236}">
                <a16:creationId xmlns:a16="http://schemas.microsoft.com/office/drawing/2014/main" id="{7AD2072B-7BD2-4A0D-8491-4973B658502C}"/>
              </a:ext>
            </a:extLst>
          </p:cNvPr>
          <p:cNvSpPr>
            <a:spLocks noGrp="1"/>
          </p:cNvSpPr>
          <p:nvPr>
            <p:ph sz="quarter" idx="12" hasCustomPrompt="1"/>
          </p:nvPr>
        </p:nvSpPr>
        <p:spPr>
          <a:xfrm>
            <a:off x="627063" y="3862388"/>
            <a:ext cx="5472112" cy="2305049"/>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Copy 4">
            <a:extLst>
              <a:ext uri="{FF2B5EF4-FFF2-40B4-BE49-F238E27FC236}">
                <a16:creationId xmlns:a16="http://schemas.microsoft.com/office/drawing/2014/main" id="{5ABA1728-CE60-4862-A32A-3E1550DB8104}"/>
              </a:ext>
            </a:extLst>
          </p:cNvPr>
          <p:cNvSpPr>
            <a:spLocks noGrp="1"/>
          </p:cNvSpPr>
          <p:nvPr>
            <p:ph sz="quarter" idx="13" hasCustomPrompt="1"/>
          </p:nvPr>
        </p:nvSpPr>
        <p:spPr>
          <a:xfrm>
            <a:off x="6242050" y="3862388"/>
            <a:ext cx="5472000" cy="2305049"/>
          </a:xfrm>
        </p:spPr>
        <p:txBody>
          <a:bodyPr lIns="0"/>
          <a:lstStyle>
            <a:lvl1pPr>
              <a:defRPr/>
            </a:lvl1pPr>
            <a:lvl2pPr>
              <a:defRPr/>
            </a:lvl2pPr>
            <a:lvl3pPr>
              <a:defRPr/>
            </a:lvl3pPr>
            <a:lvl4pPr>
              <a:defRPr/>
            </a:lvl4pPr>
            <a:lvl5pP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Date">
            <a:extLst>
              <a:ext uri="{FF2B5EF4-FFF2-40B4-BE49-F238E27FC236}">
                <a16:creationId xmlns:a16="http://schemas.microsoft.com/office/drawing/2014/main" id="{618EE6B1-343B-4853-A736-00905998E3B9}"/>
              </a:ext>
            </a:extLst>
          </p:cNvPr>
          <p:cNvSpPr>
            <a:spLocks noGrp="1"/>
          </p:cNvSpPr>
          <p:nvPr>
            <p:ph type="dt" sz="half" idx="14"/>
          </p:nvPr>
        </p:nvSpPr>
        <p:spPr/>
        <p:txBody>
          <a:bodyPr/>
          <a:lstStyle/>
          <a:p>
            <a:r>
              <a:rPr lang="de-DE"/>
              <a:t>June 2026</a:t>
            </a:r>
            <a:endParaRPr lang="en-US"/>
          </a:p>
        </p:txBody>
      </p:sp>
      <p:sp>
        <p:nvSpPr>
          <p:cNvPr id="8" name="Footer">
            <a:extLst>
              <a:ext uri="{FF2B5EF4-FFF2-40B4-BE49-F238E27FC236}">
                <a16:creationId xmlns:a16="http://schemas.microsoft.com/office/drawing/2014/main" id="{17873E06-DA8B-42CB-A4F6-66D71E16188D}"/>
              </a:ext>
            </a:extLst>
          </p:cNvPr>
          <p:cNvSpPr>
            <a:spLocks noGrp="1"/>
          </p:cNvSpPr>
          <p:nvPr>
            <p:ph type="ftr" sz="quarter" idx="15"/>
          </p:nvPr>
        </p:nvSpPr>
        <p:spPr/>
        <p:txBody>
          <a:bodyPr/>
          <a:lstStyle/>
          <a:p>
            <a:r>
              <a:rPr lang="en-US"/>
              <a:t>© Siemens Energy, 2026 | Siemens Energy and Siemens Gamesa</a:t>
            </a:r>
          </a:p>
        </p:txBody>
      </p:sp>
      <p:sp>
        <p:nvSpPr>
          <p:cNvPr id="9" name="Slide Number">
            <a:extLst>
              <a:ext uri="{FF2B5EF4-FFF2-40B4-BE49-F238E27FC236}">
                <a16:creationId xmlns:a16="http://schemas.microsoft.com/office/drawing/2014/main" id="{A0FA6A35-1A76-4CD5-A22D-971A5DBCEC32}"/>
              </a:ext>
            </a:extLst>
          </p:cNvPr>
          <p:cNvSpPr>
            <a:spLocks noGrp="1"/>
          </p:cNvSpPr>
          <p:nvPr>
            <p:ph type="sldNum" sz="quarter" idx="16"/>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3209625917"/>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showMasterSp="0" preserve="1" userDrawn="1">
  <p:cSld name="Full bleed color area 1">
    <p:bg>
      <p:bgRef idx="1001">
        <a:schemeClr val="bg1"/>
      </p:bgRef>
    </p:bg>
    <p:spTree>
      <p:nvGrpSpPr>
        <p:cNvPr id="1" name=""/>
        <p:cNvGrpSpPr/>
        <p:nvPr/>
      </p:nvGrpSpPr>
      <p:grpSpPr>
        <a:xfrm>
          <a:off x="0" y="0"/>
          <a:ext cx="0" cy="0"/>
          <a:chOff x="0" y="0"/>
          <a:chExt cx="0" cy="0"/>
        </a:xfrm>
      </p:grpSpPr>
      <p:pic>
        <p:nvPicPr>
          <p:cNvPr id="7" name="Background">
            <a:extLst>
              <a:ext uri="{FF2B5EF4-FFF2-40B4-BE49-F238E27FC236}">
                <a16:creationId xmlns:a16="http://schemas.microsoft.com/office/drawing/2014/main" id="{AC9B5110-BC98-411C-9BCB-2AFF35E6D933}"/>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bwMode="hidden">
          <a:xfrm>
            <a:off x="0" y="428"/>
            <a:ext cx="12191999" cy="6857143"/>
          </a:xfrm>
          <a:prstGeom prst="rect">
            <a:avLst/>
          </a:prstGeom>
        </p:spPr>
      </p:pic>
      <p:sp>
        <p:nvSpPr>
          <p:cNvPr id="3" name="Title">
            <a:extLst>
              <a:ext uri="{FF2B5EF4-FFF2-40B4-BE49-F238E27FC236}">
                <a16:creationId xmlns:a16="http://schemas.microsoft.com/office/drawing/2014/main" id="{E588B75F-B996-4586-B62B-613544F213D4}"/>
              </a:ext>
            </a:extLst>
          </p:cNvPr>
          <p:cNvSpPr>
            <a:spLocks noGrp="1"/>
          </p:cNvSpPr>
          <p:nvPr>
            <p:ph type="title"/>
          </p:nvPr>
        </p:nvSpPr>
        <p:spPr/>
        <p:txBody>
          <a:bodyPr/>
          <a:lstStyle>
            <a:lvl1pPr>
              <a:defRPr>
                <a:solidFill>
                  <a:schemeClr val="tx1"/>
                </a:solidFill>
              </a:defRPr>
            </a:lvl1pPr>
          </a:lstStyle>
          <a:p>
            <a:r>
              <a:rPr lang="de-DE"/>
              <a:t>Mastertitelformat bearbeiten</a:t>
            </a:r>
            <a:endParaRPr lang="en-US"/>
          </a:p>
        </p:txBody>
      </p:sp>
      <p:sp>
        <p:nvSpPr>
          <p:cNvPr id="2" name="Date Placeholder 1">
            <a:extLst>
              <a:ext uri="{FF2B5EF4-FFF2-40B4-BE49-F238E27FC236}">
                <a16:creationId xmlns:a16="http://schemas.microsoft.com/office/drawing/2014/main" id="{74934815-BD84-497F-A42F-97846583B541}"/>
              </a:ext>
            </a:extLst>
          </p:cNvPr>
          <p:cNvSpPr>
            <a:spLocks noGrp="1"/>
          </p:cNvSpPr>
          <p:nvPr>
            <p:ph type="dt" sz="half" idx="10"/>
          </p:nvPr>
        </p:nvSpPr>
        <p:spPr/>
        <p:txBody>
          <a:bodyPr/>
          <a:lstStyle/>
          <a:p>
            <a:r>
              <a:rPr lang="de-DE"/>
              <a:t>June 2026</a:t>
            </a:r>
            <a:endParaRPr lang="en-US"/>
          </a:p>
        </p:txBody>
      </p:sp>
      <p:sp>
        <p:nvSpPr>
          <p:cNvPr id="4" name="Footer Placeholder 3">
            <a:extLst>
              <a:ext uri="{FF2B5EF4-FFF2-40B4-BE49-F238E27FC236}">
                <a16:creationId xmlns:a16="http://schemas.microsoft.com/office/drawing/2014/main" id="{97175CD8-0EFD-4DAC-A1BC-6E0964F3492F}"/>
              </a:ext>
            </a:extLst>
          </p:cNvPr>
          <p:cNvSpPr>
            <a:spLocks noGrp="1"/>
          </p:cNvSpPr>
          <p:nvPr>
            <p:ph type="ftr" sz="quarter" idx="11"/>
          </p:nvPr>
        </p:nvSpPr>
        <p:spPr/>
        <p:txBody>
          <a:bodyPr/>
          <a:lstStyle/>
          <a:p>
            <a:r>
              <a:rPr lang="en-US"/>
              <a:t>© Siemens Energy, 2026 | Siemens Energy and Siemens Gamesa</a:t>
            </a:r>
          </a:p>
        </p:txBody>
      </p:sp>
      <p:sp>
        <p:nvSpPr>
          <p:cNvPr id="5" name="Slide Number Placeholder 4">
            <a:extLst>
              <a:ext uri="{FF2B5EF4-FFF2-40B4-BE49-F238E27FC236}">
                <a16:creationId xmlns:a16="http://schemas.microsoft.com/office/drawing/2014/main" id="{A1BB6DF6-ACA1-4D6E-B0E4-16B0B4F50EB6}"/>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3742519758"/>
      </p:ext>
    </p:extLst>
  </p:cSld>
  <p:clrMapOvr>
    <a:overrideClrMapping bg1="dk1" tx1="lt1" bg2="dk2" tx2="lt2" accent1="accent1" accent2="accent2" accent3="accent3" accent4="accent4" accent5="accent5" accent6="accent6" hlink="hlink" folHlink="folHlink"/>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showMasterSp="0" preserve="1" userDrawn="1">
  <p:cSld name="Full bleed color area 1 (with logo)">
    <p:bg>
      <p:bgRef idx="1001">
        <a:schemeClr val="bg1"/>
      </p:bgRef>
    </p:bg>
    <p:spTree>
      <p:nvGrpSpPr>
        <p:cNvPr id="1" name=""/>
        <p:cNvGrpSpPr/>
        <p:nvPr/>
      </p:nvGrpSpPr>
      <p:grpSpPr>
        <a:xfrm>
          <a:off x="0" y="0"/>
          <a:ext cx="0" cy="0"/>
          <a:chOff x="0" y="0"/>
          <a:chExt cx="0" cy="0"/>
        </a:xfrm>
      </p:grpSpPr>
      <p:pic>
        <p:nvPicPr>
          <p:cNvPr id="7" name="Background">
            <a:extLst>
              <a:ext uri="{FF2B5EF4-FFF2-40B4-BE49-F238E27FC236}">
                <a16:creationId xmlns:a16="http://schemas.microsoft.com/office/drawing/2014/main" id="{AC9B5110-BC98-411C-9BCB-2AFF35E6D933}"/>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bwMode="hidden">
          <a:xfrm>
            <a:off x="0" y="428"/>
            <a:ext cx="12191999" cy="6857143"/>
          </a:xfrm>
          <a:prstGeom prst="rect">
            <a:avLst/>
          </a:prstGeom>
        </p:spPr>
      </p:pic>
      <p:sp>
        <p:nvSpPr>
          <p:cNvPr id="3" name="Title">
            <a:extLst>
              <a:ext uri="{FF2B5EF4-FFF2-40B4-BE49-F238E27FC236}">
                <a16:creationId xmlns:a16="http://schemas.microsoft.com/office/drawing/2014/main" id="{E588B75F-B996-4586-B62B-613544F213D4}"/>
              </a:ext>
            </a:extLst>
          </p:cNvPr>
          <p:cNvSpPr>
            <a:spLocks noGrp="1"/>
          </p:cNvSpPr>
          <p:nvPr>
            <p:ph type="title"/>
          </p:nvPr>
        </p:nvSpPr>
        <p:spPr/>
        <p:txBody>
          <a:bodyPr/>
          <a:lstStyle>
            <a:lvl1pPr>
              <a:defRPr>
                <a:solidFill>
                  <a:schemeClr val="tx1"/>
                </a:solidFill>
              </a:defRPr>
            </a:lvl1pPr>
          </a:lstStyle>
          <a:p>
            <a:r>
              <a:rPr lang="de-DE"/>
              <a:t>Mastertitelformat bearbeiten</a:t>
            </a:r>
            <a:endParaRPr lang="en-US"/>
          </a:p>
        </p:txBody>
      </p:sp>
      <p:pic>
        <p:nvPicPr>
          <p:cNvPr id="8" name="Logo">
            <a:extLst>
              <a:ext uri="{FF2B5EF4-FFF2-40B4-BE49-F238E27FC236}">
                <a16:creationId xmlns:a16="http://schemas.microsoft.com/office/drawing/2014/main" id="{DE1CCC5F-D082-4285-B0D2-D44B0385F457}"/>
              </a:ext>
            </a:extLst>
          </p:cNvPr>
          <p:cNvPicPr>
            <a:picLocks noChangeAspect="1"/>
          </p:cNvPicPr>
          <p:nvPr userDrawn="1"/>
        </p:nvPicPr>
        <p:blipFill>
          <a:blip r:embed="rId3"/>
          <a:srcRect/>
          <a:stretch/>
        </p:blipFill>
        <p:spPr bwMode="black">
          <a:xfrm>
            <a:off x="10274163" y="468926"/>
            <a:ext cx="1440000" cy="496808"/>
          </a:xfrm>
          <a:prstGeom prst="rect">
            <a:avLst/>
          </a:prstGeom>
        </p:spPr>
      </p:pic>
      <p:sp>
        <p:nvSpPr>
          <p:cNvPr id="9" name="License statement">
            <a:extLst>
              <a:ext uri="{FF2B5EF4-FFF2-40B4-BE49-F238E27FC236}">
                <a16:creationId xmlns:a16="http://schemas.microsoft.com/office/drawing/2014/main" id="{F7180AC6-B789-4E8E-A386-018ABF4ECC8C}"/>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sp>
        <p:nvSpPr>
          <p:cNvPr id="2" name="Date Placeholder 1">
            <a:extLst>
              <a:ext uri="{FF2B5EF4-FFF2-40B4-BE49-F238E27FC236}">
                <a16:creationId xmlns:a16="http://schemas.microsoft.com/office/drawing/2014/main" id="{1681E377-1431-40CF-B767-BFE24EC432DF}"/>
              </a:ext>
            </a:extLst>
          </p:cNvPr>
          <p:cNvSpPr>
            <a:spLocks noGrp="1"/>
          </p:cNvSpPr>
          <p:nvPr>
            <p:ph type="dt" sz="half" idx="10"/>
          </p:nvPr>
        </p:nvSpPr>
        <p:spPr/>
        <p:txBody>
          <a:bodyPr/>
          <a:lstStyle/>
          <a:p>
            <a:r>
              <a:rPr lang="de-DE"/>
              <a:t>June 2026</a:t>
            </a:r>
            <a:endParaRPr lang="en-US"/>
          </a:p>
        </p:txBody>
      </p:sp>
      <p:sp>
        <p:nvSpPr>
          <p:cNvPr id="4" name="Footer Placeholder 3">
            <a:extLst>
              <a:ext uri="{FF2B5EF4-FFF2-40B4-BE49-F238E27FC236}">
                <a16:creationId xmlns:a16="http://schemas.microsoft.com/office/drawing/2014/main" id="{7A7C251A-9722-4FB7-8817-A66558168F72}"/>
              </a:ext>
            </a:extLst>
          </p:cNvPr>
          <p:cNvSpPr>
            <a:spLocks noGrp="1"/>
          </p:cNvSpPr>
          <p:nvPr>
            <p:ph type="ftr" sz="quarter" idx="11"/>
          </p:nvPr>
        </p:nvSpPr>
        <p:spPr/>
        <p:txBody>
          <a:bodyPr/>
          <a:lstStyle/>
          <a:p>
            <a:r>
              <a:rPr lang="en-US"/>
              <a:t>© Siemens Energy, 2026 | Siemens Energy and Siemens Gamesa</a:t>
            </a:r>
          </a:p>
        </p:txBody>
      </p:sp>
      <p:sp>
        <p:nvSpPr>
          <p:cNvPr id="5" name="Slide Number Placeholder 4">
            <a:extLst>
              <a:ext uri="{FF2B5EF4-FFF2-40B4-BE49-F238E27FC236}">
                <a16:creationId xmlns:a16="http://schemas.microsoft.com/office/drawing/2014/main" id="{83DF4AC8-101C-4EBB-AC50-20F894D5C1B5}"/>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2162254052"/>
      </p:ext>
    </p:extLst>
  </p:cSld>
  <p:clrMapOvr>
    <a:overrideClrMapping bg1="dk1" tx1="lt1" bg2="dk2" tx2="lt2" accent1="accent1" accent2="accent2" accent3="accent3" accent4="accent4" accent5="accent5" accent6="accent6" hlink="hlink" folHlink="folHlink"/>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showMasterSp="0" preserve="1" userDrawn="1">
  <p:cSld name="Full bleed color area 2">
    <p:bg>
      <p:bgRef idx="1001">
        <a:schemeClr val="bg1"/>
      </p:bgRef>
    </p:bg>
    <p:spTree>
      <p:nvGrpSpPr>
        <p:cNvPr id="1" name=""/>
        <p:cNvGrpSpPr/>
        <p:nvPr/>
      </p:nvGrpSpPr>
      <p:grpSpPr>
        <a:xfrm>
          <a:off x="0" y="0"/>
          <a:ext cx="0" cy="0"/>
          <a:chOff x="0" y="0"/>
          <a:chExt cx="0" cy="0"/>
        </a:xfrm>
      </p:grpSpPr>
      <p:sp>
        <p:nvSpPr>
          <p:cNvPr id="7" name="Background">
            <a:extLst>
              <a:ext uri="{FF2B5EF4-FFF2-40B4-BE49-F238E27FC236}">
                <a16:creationId xmlns:a16="http://schemas.microsoft.com/office/drawing/2014/main" id="{3B8F676D-0405-45AE-9B8F-716387B4760E}"/>
              </a:ext>
            </a:extLst>
          </p:cNvPr>
          <p:cNvSpPr/>
          <p:nvPr userDrawn="1"/>
        </p:nvSpPr>
        <p:spPr bwMode="hidden">
          <a:xfrm>
            <a:off x="-2" y="0"/>
            <a:ext cx="12192001"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 name="Title">
            <a:extLst>
              <a:ext uri="{FF2B5EF4-FFF2-40B4-BE49-F238E27FC236}">
                <a16:creationId xmlns:a16="http://schemas.microsoft.com/office/drawing/2014/main" id="{7E256BF8-2AEF-4ECB-8D5E-2926EB050896}"/>
              </a:ext>
            </a:extLst>
          </p:cNvPr>
          <p:cNvSpPr>
            <a:spLocks noGrp="1"/>
          </p:cNvSpPr>
          <p:nvPr>
            <p:ph type="title"/>
          </p:nvPr>
        </p:nvSpPr>
        <p:spPr/>
        <p:txBody>
          <a:bodyPr/>
          <a:lstStyle>
            <a:lvl1pPr>
              <a:defRPr>
                <a:solidFill>
                  <a:schemeClr val="tx1"/>
                </a:solidFill>
              </a:defRPr>
            </a:lvl1pPr>
          </a:lstStyle>
          <a:p>
            <a:r>
              <a:rPr lang="de-DE"/>
              <a:t>Mastertitelformat bearbeiten</a:t>
            </a:r>
            <a:endParaRPr lang="en-US"/>
          </a:p>
        </p:txBody>
      </p:sp>
      <p:sp>
        <p:nvSpPr>
          <p:cNvPr id="2" name="Date Placeholder 1">
            <a:extLst>
              <a:ext uri="{FF2B5EF4-FFF2-40B4-BE49-F238E27FC236}">
                <a16:creationId xmlns:a16="http://schemas.microsoft.com/office/drawing/2014/main" id="{EE2F7DDD-CA41-40D6-A29A-8F1D533E211D}"/>
              </a:ext>
            </a:extLst>
          </p:cNvPr>
          <p:cNvSpPr>
            <a:spLocks noGrp="1"/>
          </p:cNvSpPr>
          <p:nvPr>
            <p:ph type="dt" sz="half" idx="10"/>
          </p:nvPr>
        </p:nvSpPr>
        <p:spPr/>
        <p:txBody>
          <a:bodyPr/>
          <a:lstStyle/>
          <a:p>
            <a:r>
              <a:rPr lang="de-DE"/>
              <a:t>June 2026</a:t>
            </a:r>
            <a:endParaRPr lang="en-US"/>
          </a:p>
        </p:txBody>
      </p:sp>
      <p:sp>
        <p:nvSpPr>
          <p:cNvPr id="4" name="Footer Placeholder 3">
            <a:extLst>
              <a:ext uri="{FF2B5EF4-FFF2-40B4-BE49-F238E27FC236}">
                <a16:creationId xmlns:a16="http://schemas.microsoft.com/office/drawing/2014/main" id="{88CA04CD-6BE8-444A-B81D-BF17EA2A49B7}"/>
              </a:ext>
            </a:extLst>
          </p:cNvPr>
          <p:cNvSpPr>
            <a:spLocks noGrp="1"/>
          </p:cNvSpPr>
          <p:nvPr>
            <p:ph type="ftr" sz="quarter" idx="11"/>
          </p:nvPr>
        </p:nvSpPr>
        <p:spPr/>
        <p:txBody>
          <a:bodyPr/>
          <a:lstStyle/>
          <a:p>
            <a:r>
              <a:rPr lang="en-US"/>
              <a:t>© Siemens Energy, 2026 | Siemens Energy and Siemens Gamesa</a:t>
            </a:r>
          </a:p>
        </p:txBody>
      </p:sp>
      <p:sp>
        <p:nvSpPr>
          <p:cNvPr id="5" name="Slide Number Placeholder 4">
            <a:extLst>
              <a:ext uri="{FF2B5EF4-FFF2-40B4-BE49-F238E27FC236}">
                <a16:creationId xmlns:a16="http://schemas.microsoft.com/office/drawing/2014/main" id="{94DF2FD6-3211-46A7-9FD8-6B438C3E09AD}"/>
              </a:ext>
            </a:extLst>
          </p:cNvPr>
          <p:cNvSpPr>
            <a:spLocks noGrp="1"/>
          </p:cNvSpPr>
          <p:nvPr>
            <p:ph type="sldNum" sz="quarter" idx="12"/>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2512585045"/>
      </p:ext>
    </p:extLst>
  </p:cSld>
  <p:clrMapOvr>
    <a:overrideClrMapping bg1="dk1" tx1="lt1" bg2="dk2" tx2="lt2" accent1="accent1" accent2="accent2" accent3="accent3" accent4="accent4" accent5="accent5" accent6="accent6" hlink="hlink" folHlink="folHlink"/>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showMasterSp="0" preserve="1" userDrawn="1">
  <p:cSld name="Partial bleed color area 1">
    <p:bg>
      <p:bgRef idx="1001">
        <a:schemeClr val="bg1"/>
      </p:bgRef>
    </p:bg>
    <p:spTree>
      <p:nvGrpSpPr>
        <p:cNvPr id="1" name=""/>
        <p:cNvGrpSpPr/>
        <p:nvPr/>
      </p:nvGrpSpPr>
      <p:grpSpPr>
        <a:xfrm>
          <a:off x="0" y="0"/>
          <a:ext cx="0" cy="0"/>
          <a:chOff x="0" y="0"/>
          <a:chExt cx="0" cy="0"/>
        </a:xfrm>
      </p:grpSpPr>
      <p:pic>
        <p:nvPicPr>
          <p:cNvPr id="9" name="Background">
            <a:extLst>
              <a:ext uri="{FF2B5EF4-FFF2-40B4-BE49-F238E27FC236}">
                <a16:creationId xmlns:a16="http://schemas.microsoft.com/office/drawing/2014/main" id="{1B67C6AD-42CF-4549-839D-23FD1107A8C4}"/>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51197" t="-4" r="1" b="-1"/>
          <a:stretch/>
        </p:blipFill>
        <p:spPr bwMode="grayWhite">
          <a:xfrm>
            <a:off x="6242050" y="0"/>
            <a:ext cx="5949950" cy="6857571"/>
          </a:xfrm>
          <a:prstGeom prst="rect">
            <a:avLst/>
          </a:prstGeom>
        </p:spPr>
      </p:pic>
      <p:sp>
        <p:nvSpPr>
          <p:cNvPr id="3" name="Title">
            <a:extLst>
              <a:ext uri="{FF2B5EF4-FFF2-40B4-BE49-F238E27FC236}">
                <a16:creationId xmlns:a16="http://schemas.microsoft.com/office/drawing/2014/main" id="{69754322-9D76-4652-BA00-A16E0E8BC474}"/>
              </a:ext>
            </a:extLst>
          </p:cNvPr>
          <p:cNvSpPr>
            <a:spLocks noGrp="1"/>
          </p:cNvSpPr>
          <p:nvPr>
            <p:ph type="title"/>
          </p:nvPr>
        </p:nvSpPr>
        <p:spPr>
          <a:xfrm>
            <a:off x="1" y="1"/>
            <a:ext cx="6098400" cy="1414462"/>
          </a:xfrm>
        </p:spPr>
        <p:txBody>
          <a:bodyPr/>
          <a:lstStyle/>
          <a:p>
            <a:r>
              <a:rPr lang="de-DE"/>
              <a:t>Mastertitelformat bearbeiten</a:t>
            </a:r>
            <a:endParaRPr lang="en-US"/>
          </a:p>
        </p:txBody>
      </p:sp>
      <p:sp>
        <p:nvSpPr>
          <p:cNvPr id="11" name="Copy 1">
            <a:extLst>
              <a:ext uri="{FF2B5EF4-FFF2-40B4-BE49-F238E27FC236}">
                <a16:creationId xmlns:a16="http://schemas.microsoft.com/office/drawing/2014/main" id="{756262E2-8F38-4C0F-A3F9-8F59D3EABBE4}"/>
              </a:ext>
            </a:extLst>
          </p:cNvPr>
          <p:cNvSpPr>
            <a:spLocks noGrp="1"/>
          </p:cNvSpPr>
          <p:nvPr>
            <p:ph sz="quarter" idx="11" hasCustomPrompt="1"/>
          </p:nvPr>
        </p:nvSpPr>
        <p:spPr>
          <a:xfrm>
            <a:off x="627063" y="1702800"/>
            <a:ext cx="5468935" cy="4464050"/>
          </a:xfrm>
        </p:spPr>
        <p:txBody>
          <a:bodyPr lIns="0"/>
          <a:lstStyle>
            <a:lvl1pPr>
              <a:defRPr>
                <a:solidFill>
                  <a:schemeClr val="tx1"/>
                </a:solidFill>
              </a:defRPr>
            </a:lvl1pPr>
            <a:lvl2pPr>
              <a:buClr>
                <a:schemeClr val="accent2"/>
              </a:buClr>
              <a:defRPr>
                <a:solidFill>
                  <a:schemeClr val="tx1"/>
                </a:solidFill>
              </a:defRPr>
            </a:lvl2pPr>
            <a:lvl3pPr>
              <a:buClr>
                <a:schemeClr val="accent2"/>
              </a:buClr>
              <a:defRPr>
                <a:solidFill>
                  <a:schemeClr val="tx1"/>
                </a:solidFill>
              </a:defRPr>
            </a:lvl3pPr>
            <a:lvl4pPr>
              <a:buClr>
                <a:schemeClr val="accent2"/>
              </a:buClr>
              <a:defRPr>
                <a:solidFill>
                  <a:schemeClr val="tx1"/>
                </a:solidFill>
              </a:defRPr>
            </a:lvl4pPr>
            <a:lvl5pPr>
              <a:buClr>
                <a:schemeClr val="accent2"/>
              </a:buClr>
              <a:defRPr>
                <a:solidFill>
                  <a:schemeClr val="tx1"/>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Copy 2">
            <a:extLst>
              <a:ext uri="{FF2B5EF4-FFF2-40B4-BE49-F238E27FC236}">
                <a16:creationId xmlns:a16="http://schemas.microsoft.com/office/drawing/2014/main" id="{0C7A0882-840F-46D5-B681-43C58151C831}"/>
              </a:ext>
            </a:extLst>
          </p:cNvPr>
          <p:cNvSpPr>
            <a:spLocks noGrp="1"/>
          </p:cNvSpPr>
          <p:nvPr>
            <p:ph sz="quarter" idx="10" hasCustomPrompt="1"/>
          </p:nvPr>
        </p:nvSpPr>
        <p:spPr>
          <a:xfrm>
            <a:off x="6868800" y="1702800"/>
            <a:ext cx="4845363" cy="4464050"/>
          </a:xfrm>
        </p:spPr>
        <p:txBody>
          <a:bodyPr lIns="0"/>
          <a:lstStyle>
            <a:lvl1pPr>
              <a:defRPr>
                <a:solidFill>
                  <a:schemeClr val="bg1"/>
                </a:solidFill>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 name="Date Placeholder 1">
            <a:extLst>
              <a:ext uri="{FF2B5EF4-FFF2-40B4-BE49-F238E27FC236}">
                <a16:creationId xmlns:a16="http://schemas.microsoft.com/office/drawing/2014/main" id="{D7C70E75-D739-4DDD-8C67-80B415409F19}"/>
              </a:ext>
            </a:extLst>
          </p:cNvPr>
          <p:cNvSpPr>
            <a:spLocks noGrp="1"/>
          </p:cNvSpPr>
          <p:nvPr>
            <p:ph type="dt" sz="half" idx="12"/>
          </p:nvPr>
        </p:nvSpPr>
        <p:spPr/>
        <p:txBody>
          <a:bodyPr/>
          <a:lstStyle/>
          <a:p>
            <a:r>
              <a:rPr lang="de-DE"/>
              <a:t>June 2026</a:t>
            </a:r>
            <a:endParaRPr lang="en-US"/>
          </a:p>
        </p:txBody>
      </p:sp>
      <p:sp>
        <p:nvSpPr>
          <p:cNvPr id="4" name="Footer Placeholder 3">
            <a:extLst>
              <a:ext uri="{FF2B5EF4-FFF2-40B4-BE49-F238E27FC236}">
                <a16:creationId xmlns:a16="http://schemas.microsoft.com/office/drawing/2014/main" id="{50F23AB6-BD6A-4B8B-8D84-F85D0E10194C}"/>
              </a:ext>
            </a:extLst>
          </p:cNvPr>
          <p:cNvSpPr>
            <a:spLocks noGrp="1"/>
          </p:cNvSpPr>
          <p:nvPr>
            <p:ph type="ftr" sz="quarter" idx="13"/>
          </p:nvPr>
        </p:nvSpPr>
        <p:spPr/>
        <p:txBody>
          <a:bodyPr/>
          <a:lstStyle>
            <a:lvl1pPr>
              <a:defRPr>
                <a:solidFill>
                  <a:schemeClr val="bg1"/>
                </a:solidFill>
              </a:defRPr>
            </a:lvl1pPr>
          </a:lstStyle>
          <a:p>
            <a:r>
              <a:rPr lang="en-US"/>
              <a:t>© Siemens Energy, 2026 | Siemens Energy and Siemens Gamesa</a:t>
            </a:r>
          </a:p>
        </p:txBody>
      </p:sp>
      <p:sp>
        <p:nvSpPr>
          <p:cNvPr id="6" name="Slide Number Placeholder 5">
            <a:extLst>
              <a:ext uri="{FF2B5EF4-FFF2-40B4-BE49-F238E27FC236}">
                <a16:creationId xmlns:a16="http://schemas.microsoft.com/office/drawing/2014/main" id="{FDDA3D1C-DCA3-4AC2-A75B-4E56E0A4F864}"/>
              </a:ext>
            </a:extLst>
          </p:cNvPr>
          <p:cNvSpPr>
            <a:spLocks noGrp="1"/>
          </p:cNvSpPr>
          <p:nvPr>
            <p:ph type="sldNum" sz="quarter" idx="14"/>
          </p:nvPr>
        </p:nvSpPr>
        <p:spPr/>
        <p:txBody>
          <a:bodyPr/>
          <a:lstStyle>
            <a:lvl1pPr>
              <a:defRPr>
                <a:solidFill>
                  <a:schemeClr val="bg1"/>
                </a:solidFill>
              </a:defRPr>
            </a:lvl1pPr>
          </a:lstStyle>
          <a:p>
            <a:fld id="{E5B0116A-0D09-4E99-8C69-B4C15A5D8A2B}" type="slidenum">
              <a:rPr lang="en-US" smtClean="0"/>
              <a:pPr/>
              <a:t>‹#›</a:t>
            </a:fld>
            <a:endParaRPr lang="en-US"/>
          </a:p>
        </p:txBody>
      </p:sp>
    </p:spTree>
    <p:extLst>
      <p:ext uri="{BB962C8B-B14F-4D97-AF65-F5344CB8AC3E}">
        <p14:creationId xmlns:p14="http://schemas.microsoft.com/office/powerpoint/2010/main" val="636426409"/>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15:guide id="1" pos="4326">
          <p15:clr>
            <a:srgbClr val="009999"/>
          </p15:clr>
        </p15:guide>
      </p15:sldGuideLst>
    </p:ext>
  </p:extLst>
</p:sldLayout>
</file>

<file path=ppt/slideLayouts/slideLayout301.xml><?xml version="1.0" encoding="utf-8"?>
<p:sldLayout xmlns:a="http://schemas.openxmlformats.org/drawingml/2006/main" xmlns:r="http://schemas.openxmlformats.org/officeDocument/2006/relationships" xmlns:p="http://schemas.openxmlformats.org/presentationml/2006/main" showMasterSp="0" preserve="1" userDrawn="1">
  <p:cSld name="Partial bleed color area 2">
    <p:bg>
      <p:bgPr>
        <a:solidFill>
          <a:schemeClr val="tx1"/>
        </a:solidFill>
        <a:effectLst/>
      </p:bgPr>
    </p:bg>
    <p:spTree>
      <p:nvGrpSpPr>
        <p:cNvPr id="1" name=""/>
        <p:cNvGrpSpPr/>
        <p:nvPr/>
      </p:nvGrpSpPr>
      <p:grpSpPr>
        <a:xfrm>
          <a:off x="0" y="0"/>
          <a:ext cx="0" cy="0"/>
          <a:chOff x="0" y="0"/>
          <a:chExt cx="0" cy="0"/>
        </a:xfrm>
      </p:grpSpPr>
      <p:sp>
        <p:nvSpPr>
          <p:cNvPr id="4" name="Background">
            <a:extLst>
              <a:ext uri="{FF2B5EF4-FFF2-40B4-BE49-F238E27FC236}">
                <a16:creationId xmlns:a16="http://schemas.microsoft.com/office/drawing/2014/main" id="{DCAA5B86-D6D2-48E1-A718-F4740661587C}"/>
              </a:ext>
            </a:extLst>
          </p:cNvPr>
          <p:cNvSpPr/>
          <p:nvPr userDrawn="1"/>
        </p:nvSpPr>
        <p:spPr bwMode="grayWhite">
          <a:xfrm>
            <a:off x="-2" y="1"/>
            <a:ext cx="6099177" cy="6857998"/>
          </a:xfrm>
          <a:prstGeom prst="rect">
            <a:avLst/>
          </a:prstGeom>
          <a:gradFill flip="none" rotWithShape="1">
            <a:gsLst>
              <a:gs pos="0">
                <a:schemeClr val="accent2"/>
              </a:gs>
              <a:gs pos="70000">
                <a:schemeClr val="bg2"/>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a:solidFill>
                <a:schemeClr val="tx1"/>
              </a:solidFill>
            </a:endParaRPr>
          </a:p>
        </p:txBody>
      </p:sp>
      <p:sp>
        <p:nvSpPr>
          <p:cNvPr id="3" name="Title">
            <a:extLst>
              <a:ext uri="{FF2B5EF4-FFF2-40B4-BE49-F238E27FC236}">
                <a16:creationId xmlns:a16="http://schemas.microsoft.com/office/drawing/2014/main" id="{4F3C362A-A909-40CB-9FA2-3D71780075E2}"/>
              </a:ext>
            </a:extLst>
          </p:cNvPr>
          <p:cNvSpPr>
            <a:spLocks noGrp="1"/>
          </p:cNvSpPr>
          <p:nvPr>
            <p:ph type="title"/>
          </p:nvPr>
        </p:nvSpPr>
        <p:spPr>
          <a:xfrm>
            <a:off x="1" y="1"/>
            <a:ext cx="6098400" cy="1414462"/>
          </a:xfrm>
        </p:spPr>
        <p:txBody>
          <a:bodyPr/>
          <a:lstStyle>
            <a:lvl1pPr>
              <a:defRPr>
                <a:solidFill>
                  <a:schemeClr val="tx1"/>
                </a:solidFill>
              </a:defRPr>
            </a:lvl1pPr>
          </a:lstStyle>
          <a:p>
            <a:r>
              <a:rPr lang="de-DE"/>
              <a:t>Mastertitelformat bearbeiten</a:t>
            </a:r>
            <a:endParaRPr lang="en-US"/>
          </a:p>
        </p:txBody>
      </p:sp>
      <p:sp>
        <p:nvSpPr>
          <p:cNvPr id="11" name="Copy 1">
            <a:extLst>
              <a:ext uri="{FF2B5EF4-FFF2-40B4-BE49-F238E27FC236}">
                <a16:creationId xmlns:a16="http://schemas.microsoft.com/office/drawing/2014/main" id="{756262E2-8F38-4C0F-A3F9-8F59D3EABBE4}"/>
              </a:ext>
            </a:extLst>
          </p:cNvPr>
          <p:cNvSpPr>
            <a:spLocks noGrp="1"/>
          </p:cNvSpPr>
          <p:nvPr>
            <p:ph sz="quarter" idx="11" hasCustomPrompt="1"/>
          </p:nvPr>
        </p:nvSpPr>
        <p:spPr>
          <a:xfrm>
            <a:off x="627063" y="1702800"/>
            <a:ext cx="4838400" cy="4464050"/>
          </a:xfrm>
        </p:spPr>
        <p:txBody>
          <a:bodyPr lIns="0"/>
          <a:lstStyle>
            <a:lvl1pPr>
              <a:defRPr>
                <a:solidFill>
                  <a:schemeClr val="tx1"/>
                </a:solidFill>
              </a:defRPr>
            </a:lvl1pPr>
            <a:lvl2pPr>
              <a:buClrTx/>
              <a:defRPr>
                <a:solidFill>
                  <a:schemeClr val="tx1"/>
                </a:solidFill>
              </a:defRPr>
            </a:lvl2pPr>
            <a:lvl3pPr>
              <a:buClrTx/>
              <a:defRPr>
                <a:solidFill>
                  <a:schemeClr val="tx1"/>
                </a:solidFill>
              </a:defRPr>
            </a:lvl3pPr>
            <a:lvl4pPr>
              <a:buClrTx/>
              <a:defRPr>
                <a:solidFill>
                  <a:schemeClr val="tx1"/>
                </a:solidFill>
              </a:defRPr>
            </a:lvl4pPr>
            <a:lvl5pPr>
              <a:buClrTx/>
              <a:defRPr>
                <a:solidFill>
                  <a:schemeClr val="tx1"/>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Copy 2">
            <a:extLst>
              <a:ext uri="{FF2B5EF4-FFF2-40B4-BE49-F238E27FC236}">
                <a16:creationId xmlns:a16="http://schemas.microsoft.com/office/drawing/2014/main" id="{0C7A0882-840F-46D5-B681-43C58151C831}"/>
              </a:ext>
            </a:extLst>
          </p:cNvPr>
          <p:cNvSpPr>
            <a:spLocks noGrp="1"/>
          </p:cNvSpPr>
          <p:nvPr>
            <p:ph sz="quarter" idx="10" hasCustomPrompt="1"/>
          </p:nvPr>
        </p:nvSpPr>
        <p:spPr>
          <a:xfrm>
            <a:off x="6724799" y="1702800"/>
            <a:ext cx="4989364" cy="4464050"/>
          </a:xfrm>
        </p:spPr>
        <p:txBody>
          <a:bodyPr lIns="0"/>
          <a:lstStyle>
            <a:lvl1pPr>
              <a:defRPr>
                <a:solidFill>
                  <a:schemeClr val="bg2"/>
                </a:solidFill>
              </a:defRPr>
            </a:lvl1pPr>
            <a:lvl2pPr>
              <a:buClr>
                <a:schemeClr val="accent2"/>
              </a:buClr>
              <a:defRPr>
                <a:solidFill>
                  <a:schemeClr val="bg2"/>
                </a:solidFill>
              </a:defRPr>
            </a:lvl2pPr>
            <a:lvl3pPr>
              <a:buClr>
                <a:schemeClr val="accent2"/>
              </a:buClr>
              <a:defRPr>
                <a:solidFill>
                  <a:schemeClr val="bg2"/>
                </a:solidFill>
              </a:defRPr>
            </a:lvl3pPr>
            <a:lvl4pPr>
              <a:buClr>
                <a:schemeClr val="accent2"/>
              </a:buClr>
              <a:defRPr>
                <a:solidFill>
                  <a:schemeClr val="bg2"/>
                </a:solidFill>
              </a:defRPr>
            </a:lvl4pPr>
            <a:lvl5pPr>
              <a:buClr>
                <a:schemeClr val="accent2"/>
              </a:buClr>
              <a:defRPr>
                <a:solidFill>
                  <a:schemeClr val="bg2"/>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 name="Date Placeholder 1">
            <a:extLst>
              <a:ext uri="{FF2B5EF4-FFF2-40B4-BE49-F238E27FC236}">
                <a16:creationId xmlns:a16="http://schemas.microsoft.com/office/drawing/2014/main" id="{40D0ED97-5C70-47D8-BCBB-91F0DD5B33A6}"/>
              </a:ext>
            </a:extLst>
          </p:cNvPr>
          <p:cNvSpPr>
            <a:spLocks noGrp="1"/>
          </p:cNvSpPr>
          <p:nvPr>
            <p:ph type="dt" sz="half" idx="12"/>
          </p:nvPr>
        </p:nvSpPr>
        <p:spPr/>
        <p:txBody>
          <a:bodyPr/>
          <a:lstStyle/>
          <a:p>
            <a:r>
              <a:rPr lang="de-DE"/>
              <a:t>June 2026</a:t>
            </a:r>
            <a:endParaRPr lang="en-US"/>
          </a:p>
        </p:txBody>
      </p:sp>
      <p:sp>
        <p:nvSpPr>
          <p:cNvPr id="6" name="Footer Placeholder 5">
            <a:extLst>
              <a:ext uri="{FF2B5EF4-FFF2-40B4-BE49-F238E27FC236}">
                <a16:creationId xmlns:a16="http://schemas.microsoft.com/office/drawing/2014/main" id="{C51ADA0A-F908-44C9-B847-24AB2B5D75AD}"/>
              </a:ext>
            </a:extLst>
          </p:cNvPr>
          <p:cNvSpPr>
            <a:spLocks noGrp="1"/>
          </p:cNvSpPr>
          <p:nvPr>
            <p:ph type="ftr" sz="quarter" idx="13"/>
          </p:nvPr>
        </p:nvSpPr>
        <p:spPr/>
        <p:txBody>
          <a:bodyPr/>
          <a:lstStyle>
            <a:lvl1pPr>
              <a:defRPr>
                <a:solidFill>
                  <a:schemeClr val="bg1"/>
                </a:solidFill>
              </a:defRPr>
            </a:lvl1pPr>
          </a:lstStyle>
          <a:p>
            <a:r>
              <a:rPr lang="en-US"/>
              <a:t>© Siemens Energy, 2026 | Siemens Energy and Siemens Gamesa</a:t>
            </a:r>
          </a:p>
        </p:txBody>
      </p:sp>
      <p:sp>
        <p:nvSpPr>
          <p:cNvPr id="7" name="Slide Number Placeholder 6">
            <a:extLst>
              <a:ext uri="{FF2B5EF4-FFF2-40B4-BE49-F238E27FC236}">
                <a16:creationId xmlns:a16="http://schemas.microsoft.com/office/drawing/2014/main" id="{01B35601-8DD5-4AEF-B3A0-A4DE70BEBE97}"/>
              </a:ext>
            </a:extLst>
          </p:cNvPr>
          <p:cNvSpPr>
            <a:spLocks noGrp="1"/>
          </p:cNvSpPr>
          <p:nvPr>
            <p:ph type="sldNum" sz="quarter" idx="14"/>
          </p:nvPr>
        </p:nvSpPr>
        <p:spPr/>
        <p:txBody>
          <a:bodyPr/>
          <a:lstStyle>
            <a:lvl1pPr>
              <a:defRPr>
                <a:solidFill>
                  <a:schemeClr val="bg1"/>
                </a:solidFill>
              </a:defRPr>
            </a:lvl1pPr>
          </a:lstStyle>
          <a:p>
            <a:fld id="{E5B0116A-0D09-4E99-8C69-B4C15A5D8A2B}" type="slidenum">
              <a:rPr lang="en-US" smtClean="0"/>
              <a:pPr/>
              <a:t>‹#›</a:t>
            </a:fld>
            <a:endParaRPr lang="en-US"/>
          </a:p>
        </p:txBody>
      </p:sp>
    </p:spTree>
    <p:extLst>
      <p:ext uri="{BB962C8B-B14F-4D97-AF65-F5344CB8AC3E}">
        <p14:creationId xmlns:p14="http://schemas.microsoft.com/office/powerpoint/2010/main" val="581141715"/>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15:guide id="2" pos="4235">
          <p15:clr>
            <a:srgbClr val="009999"/>
          </p15:clr>
        </p15:guide>
        <p15:guide id="4" pos="3445">
          <p15:clr>
            <a:srgbClr val="009999"/>
          </p15:clr>
        </p15:guide>
      </p15:sldGuideLst>
    </p:ext>
  </p:extLst>
</p:sldLayout>
</file>

<file path=ppt/slideLayouts/slideLayout302.xml><?xml version="1.0" encoding="utf-8"?>
<p:sldLayout xmlns:a="http://schemas.openxmlformats.org/drawingml/2006/main" xmlns:r="http://schemas.openxmlformats.org/officeDocument/2006/relationships" xmlns:p="http://schemas.openxmlformats.org/presentationml/2006/main" showMasterSp="0" preserve="1" userDrawn="1">
  <p:cSld name="Partial bleed color area 3">
    <p:bg>
      <p:bgPr>
        <a:solidFill>
          <a:schemeClr val="tx1"/>
        </a:solidFill>
        <a:effectLst/>
      </p:bgPr>
    </p:bg>
    <p:spTree>
      <p:nvGrpSpPr>
        <p:cNvPr id="1" name=""/>
        <p:cNvGrpSpPr/>
        <p:nvPr/>
      </p:nvGrpSpPr>
      <p:grpSpPr>
        <a:xfrm>
          <a:off x="0" y="0"/>
          <a:ext cx="0" cy="0"/>
          <a:chOff x="0" y="0"/>
          <a:chExt cx="0" cy="0"/>
        </a:xfrm>
      </p:grpSpPr>
      <p:pic>
        <p:nvPicPr>
          <p:cNvPr id="9" name="Background">
            <a:extLst>
              <a:ext uri="{FF2B5EF4-FFF2-40B4-BE49-F238E27FC236}">
                <a16:creationId xmlns:a16="http://schemas.microsoft.com/office/drawing/2014/main" id="{1B67C6AD-42CF-4549-839D-23FD1107A8C4}"/>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34049" t="-4" r="1" b="-1"/>
          <a:stretch/>
        </p:blipFill>
        <p:spPr bwMode="grayWhite">
          <a:xfrm>
            <a:off x="4225925" y="0"/>
            <a:ext cx="7966075" cy="6857571"/>
          </a:xfrm>
          <a:prstGeom prst="rect">
            <a:avLst/>
          </a:prstGeom>
        </p:spPr>
      </p:pic>
      <p:sp>
        <p:nvSpPr>
          <p:cNvPr id="2" name="Title">
            <a:extLst>
              <a:ext uri="{FF2B5EF4-FFF2-40B4-BE49-F238E27FC236}">
                <a16:creationId xmlns:a16="http://schemas.microsoft.com/office/drawing/2014/main" id="{1DA0C482-E794-471B-86E8-8B4BC6FE0B55}"/>
              </a:ext>
            </a:extLst>
          </p:cNvPr>
          <p:cNvSpPr>
            <a:spLocks noGrp="1"/>
          </p:cNvSpPr>
          <p:nvPr>
            <p:ph type="title"/>
          </p:nvPr>
        </p:nvSpPr>
        <p:spPr>
          <a:xfrm>
            <a:off x="4225925" y="1"/>
            <a:ext cx="7488238" cy="1414462"/>
          </a:xfrm>
        </p:spPr>
        <p:txBody>
          <a:bodyPr/>
          <a:lstStyle>
            <a:lvl1pPr>
              <a:defRPr>
                <a:solidFill>
                  <a:schemeClr val="tx1"/>
                </a:solidFill>
              </a:defRPr>
            </a:lvl1pPr>
          </a:lstStyle>
          <a:p>
            <a:r>
              <a:rPr lang="de-DE"/>
              <a:t>Mastertitelformat bearbeiten</a:t>
            </a:r>
            <a:endParaRPr lang="en-US"/>
          </a:p>
        </p:txBody>
      </p:sp>
      <p:sp>
        <p:nvSpPr>
          <p:cNvPr id="11" name="Copy 1">
            <a:extLst>
              <a:ext uri="{FF2B5EF4-FFF2-40B4-BE49-F238E27FC236}">
                <a16:creationId xmlns:a16="http://schemas.microsoft.com/office/drawing/2014/main" id="{756262E2-8F38-4C0F-A3F9-8F59D3EABBE4}"/>
              </a:ext>
            </a:extLst>
          </p:cNvPr>
          <p:cNvSpPr>
            <a:spLocks noGrp="1"/>
          </p:cNvSpPr>
          <p:nvPr>
            <p:ph sz="quarter" idx="11" hasCustomPrompt="1"/>
          </p:nvPr>
        </p:nvSpPr>
        <p:spPr>
          <a:xfrm>
            <a:off x="627063" y="1702800"/>
            <a:ext cx="3312000" cy="4464050"/>
          </a:xfrm>
        </p:spPr>
        <p:txBody>
          <a:bodyPr lIns="0"/>
          <a:lstStyle>
            <a:lvl1pPr>
              <a:defRPr>
                <a:solidFill>
                  <a:schemeClr val="bg1"/>
                </a:solidFill>
              </a:defRPr>
            </a:lvl1pPr>
            <a:lvl2pPr>
              <a:buClr>
                <a:schemeClr val="accent2"/>
              </a:buClr>
              <a:defRPr>
                <a:solidFill>
                  <a:schemeClr val="bg1"/>
                </a:solidFill>
              </a:defRPr>
            </a:lvl2pPr>
            <a:lvl3pPr>
              <a:buClr>
                <a:schemeClr val="accent2"/>
              </a:buClr>
              <a:defRPr>
                <a:solidFill>
                  <a:schemeClr val="bg1"/>
                </a:solidFill>
              </a:defRPr>
            </a:lvl3pPr>
            <a:lvl4pPr>
              <a:buClr>
                <a:schemeClr val="accent2"/>
              </a:buClr>
              <a:defRPr>
                <a:solidFill>
                  <a:schemeClr val="bg1"/>
                </a:solidFill>
              </a:defRPr>
            </a:lvl4pPr>
            <a:lvl5pPr>
              <a:buClr>
                <a:schemeClr val="accent2"/>
              </a:buClr>
              <a:defRPr>
                <a:solidFill>
                  <a:schemeClr val="bg1"/>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Copy 2">
            <a:extLst>
              <a:ext uri="{FF2B5EF4-FFF2-40B4-BE49-F238E27FC236}">
                <a16:creationId xmlns:a16="http://schemas.microsoft.com/office/drawing/2014/main" id="{0C7A0882-840F-46D5-B681-43C58151C831}"/>
              </a:ext>
            </a:extLst>
          </p:cNvPr>
          <p:cNvSpPr>
            <a:spLocks noGrp="1"/>
          </p:cNvSpPr>
          <p:nvPr>
            <p:ph sz="quarter" idx="10" hasCustomPrompt="1"/>
          </p:nvPr>
        </p:nvSpPr>
        <p:spPr>
          <a:xfrm>
            <a:off x="4852988" y="1702800"/>
            <a:ext cx="6861175" cy="4464050"/>
          </a:xfrm>
        </p:spPr>
        <p:txBody>
          <a:bodyPr lIns="0"/>
          <a:lstStyle>
            <a:lvl1pPr>
              <a:defRPr/>
            </a:lvl1pPr>
            <a:lvl2pPr>
              <a:buClrTx/>
              <a:defRPr/>
            </a:lvl2pPr>
            <a:lvl3pPr>
              <a:buClrTx/>
              <a:defRPr/>
            </a:lvl3pPr>
            <a:lvl4pPr>
              <a:buClrTx/>
              <a:defRPr/>
            </a:lvl4pPr>
            <a:lvl5pPr>
              <a:buClrTx/>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3" name="Date Placeholder 2">
            <a:extLst>
              <a:ext uri="{FF2B5EF4-FFF2-40B4-BE49-F238E27FC236}">
                <a16:creationId xmlns:a16="http://schemas.microsoft.com/office/drawing/2014/main" id="{28522B58-5398-4862-B52D-03604F94B5A9}"/>
              </a:ext>
            </a:extLst>
          </p:cNvPr>
          <p:cNvSpPr>
            <a:spLocks noGrp="1"/>
          </p:cNvSpPr>
          <p:nvPr>
            <p:ph type="dt" sz="half" idx="12"/>
          </p:nvPr>
        </p:nvSpPr>
        <p:spPr/>
        <p:txBody>
          <a:bodyPr/>
          <a:lstStyle>
            <a:lvl1pPr>
              <a:defRPr>
                <a:solidFill>
                  <a:schemeClr val="bg1"/>
                </a:solidFill>
              </a:defRPr>
            </a:lvl1pPr>
          </a:lstStyle>
          <a:p>
            <a:r>
              <a:rPr lang="de-DE"/>
              <a:t>June 2026</a:t>
            </a:r>
            <a:endParaRPr lang="en-US"/>
          </a:p>
        </p:txBody>
      </p:sp>
      <p:sp>
        <p:nvSpPr>
          <p:cNvPr id="4" name="Footer Placeholder 3">
            <a:extLst>
              <a:ext uri="{FF2B5EF4-FFF2-40B4-BE49-F238E27FC236}">
                <a16:creationId xmlns:a16="http://schemas.microsoft.com/office/drawing/2014/main" id="{BA154BF0-983C-4FAA-95C9-B04CD25A3F02}"/>
              </a:ext>
            </a:extLst>
          </p:cNvPr>
          <p:cNvSpPr>
            <a:spLocks noGrp="1"/>
          </p:cNvSpPr>
          <p:nvPr>
            <p:ph type="ftr" sz="quarter" idx="13"/>
          </p:nvPr>
        </p:nvSpPr>
        <p:spPr/>
        <p:txBody>
          <a:bodyPr/>
          <a:lstStyle/>
          <a:p>
            <a:r>
              <a:rPr lang="en-US"/>
              <a:t>© Siemens Energy, 2026 | Siemens Energy and Siemens Gamesa</a:t>
            </a:r>
          </a:p>
        </p:txBody>
      </p:sp>
      <p:sp>
        <p:nvSpPr>
          <p:cNvPr id="6" name="Slide Number Placeholder 5">
            <a:extLst>
              <a:ext uri="{FF2B5EF4-FFF2-40B4-BE49-F238E27FC236}">
                <a16:creationId xmlns:a16="http://schemas.microsoft.com/office/drawing/2014/main" id="{9E7706C7-95E9-46DC-AC1A-8FD060850947}"/>
              </a:ext>
            </a:extLst>
          </p:cNvPr>
          <p:cNvSpPr>
            <a:spLocks noGrp="1"/>
          </p:cNvSpPr>
          <p:nvPr>
            <p:ph type="sldNum" sz="quarter" idx="14"/>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2295643533"/>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15:guide id="2" pos="2482">
          <p15:clr>
            <a:srgbClr val="009999"/>
          </p15:clr>
        </p15:guide>
        <p15:guide id="3" pos="3057">
          <p15:clr>
            <a:srgbClr val="009999"/>
          </p15:clr>
        </p15:guide>
      </p15:sldGuideLst>
    </p:ext>
  </p:extLst>
</p:sldLayout>
</file>

<file path=ppt/slideLayouts/slideLayout303.xml><?xml version="1.0" encoding="utf-8"?>
<p:sldLayout xmlns:a="http://schemas.openxmlformats.org/drawingml/2006/main" xmlns:r="http://schemas.openxmlformats.org/officeDocument/2006/relationships" xmlns:p="http://schemas.openxmlformats.org/presentationml/2006/main" showMasterSp="0" preserve="1" userDrawn="1">
  <p:cSld name="Partial bleed color area 4">
    <p:bg>
      <p:bgRef idx="1001">
        <a:schemeClr val="bg1"/>
      </p:bgRef>
    </p:bg>
    <p:spTree>
      <p:nvGrpSpPr>
        <p:cNvPr id="1" name=""/>
        <p:cNvGrpSpPr/>
        <p:nvPr/>
      </p:nvGrpSpPr>
      <p:grpSpPr>
        <a:xfrm>
          <a:off x="0" y="0"/>
          <a:ext cx="0" cy="0"/>
          <a:chOff x="0" y="0"/>
          <a:chExt cx="0" cy="0"/>
        </a:xfrm>
      </p:grpSpPr>
      <p:sp>
        <p:nvSpPr>
          <p:cNvPr id="4" name="Background">
            <a:extLst>
              <a:ext uri="{FF2B5EF4-FFF2-40B4-BE49-F238E27FC236}">
                <a16:creationId xmlns:a16="http://schemas.microsoft.com/office/drawing/2014/main" id="{DCAA5B86-D6D2-48E1-A718-F4740661587C}"/>
              </a:ext>
            </a:extLst>
          </p:cNvPr>
          <p:cNvSpPr/>
          <p:nvPr userDrawn="1"/>
        </p:nvSpPr>
        <p:spPr bwMode="grayWhite">
          <a:xfrm>
            <a:off x="-1" y="1"/>
            <a:ext cx="4225926" cy="6857998"/>
          </a:xfrm>
          <a:prstGeom prst="rect">
            <a:avLst/>
          </a:prstGeom>
          <a:gradFill flip="none" rotWithShape="1">
            <a:gsLst>
              <a:gs pos="0">
                <a:schemeClr val="accent2"/>
              </a:gs>
              <a:gs pos="70000">
                <a:schemeClr val="tx2"/>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US">
              <a:solidFill>
                <a:schemeClr val="tx1"/>
              </a:solidFill>
            </a:endParaRPr>
          </a:p>
        </p:txBody>
      </p:sp>
      <p:sp>
        <p:nvSpPr>
          <p:cNvPr id="2" name="Title">
            <a:extLst>
              <a:ext uri="{FF2B5EF4-FFF2-40B4-BE49-F238E27FC236}">
                <a16:creationId xmlns:a16="http://schemas.microsoft.com/office/drawing/2014/main" id="{A506C2C1-E8E5-4190-B0E4-8D8FC817B35E}"/>
              </a:ext>
            </a:extLst>
          </p:cNvPr>
          <p:cNvSpPr>
            <a:spLocks noGrp="1"/>
          </p:cNvSpPr>
          <p:nvPr>
            <p:ph type="title"/>
          </p:nvPr>
        </p:nvSpPr>
        <p:spPr>
          <a:xfrm>
            <a:off x="4225925" y="1"/>
            <a:ext cx="7488238" cy="1414462"/>
          </a:xfrm>
        </p:spPr>
        <p:txBody>
          <a:bodyPr/>
          <a:lstStyle/>
          <a:p>
            <a:r>
              <a:rPr lang="de-DE"/>
              <a:t>Mastertitelformat bearbeiten</a:t>
            </a:r>
            <a:endParaRPr lang="en-US"/>
          </a:p>
        </p:txBody>
      </p:sp>
      <p:sp>
        <p:nvSpPr>
          <p:cNvPr id="11" name="Copy 1">
            <a:extLst>
              <a:ext uri="{FF2B5EF4-FFF2-40B4-BE49-F238E27FC236}">
                <a16:creationId xmlns:a16="http://schemas.microsoft.com/office/drawing/2014/main" id="{756262E2-8F38-4C0F-A3F9-8F59D3EABBE4}"/>
              </a:ext>
            </a:extLst>
          </p:cNvPr>
          <p:cNvSpPr>
            <a:spLocks noGrp="1"/>
          </p:cNvSpPr>
          <p:nvPr>
            <p:ph sz="quarter" idx="11" hasCustomPrompt="1"/>
          </p:nvPr>
        </p:nvSpPr>
        <p:spPr>
          <a:xfrm>
            <a:off x="627063" y="1702800"/>
            <a:ext cx="3312000" cy="4464050"/>
          </a:xfrm>
        </p:spPr>
        <p:txBody>
          <a:bodyPr lIns="0"/>
          <a:lstStyle>
            <a:lvl1pPr>
              <a:defRPr>
                <a:solidFill>
                  <a:schemeClr val="bg1"/>
                </a:solidFill>
              </a:defRPr>
            </a:lvl1pPr>
            <a:lvl2pPr>
              <a:buClrTx/>
              <a:defRPr>
                <a:solidFill>
                  <a:schemeClr val="bg1"/>
                </a:solidFill>
              </a:defRPr>
            </a:lvl2pPr>
            <a:lvl3pPr>
              <a:buClrTx/>
              <a:defRPr>
                <a:solidFill>
                  <a:schemeClr val="bg1"/>
                </a:solidFill>
              </a:defRPr>
            </a:lvl3pPr>
            <a:lvl4pPr>
              <a:buClrTx/>
              <a:defRPr>
                <a:solidFill>
                  <a:schemeClr val="bg1"/>
                </a:solidFill>
              </a:defRPr>
            </a:lvl4pPr>
            <a:lvl5pPr>
              <a:buClrTx/>
              <a:defRPr>
                <a:solidFill>
                  <a:schemeClr val="bg1"/>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Copy 2">
            <a:extLst>
              <a:ext uri="{FF2B5EF4-FFF2-40B4-BE49-F238E27FC236}">
                <a16:creationId xmlns:a16="http://schemas.microsoft.com/office/drawing/2014/main" id="{0C7A0882-840F-46D5-B681-43C58151C831}"/>
              </a:ext>
            </a:extLst>
          </p:cNvPr>
          <p:cNvSpPr>
            <a:spLocks noGrp="1"/>
          </p:cNvSpPr>
          <p:nvPr>
            <p:ph sz="quarter" idx="10" hasCustomPrompt="1"/>
          </p:nvPr>
        </p:nvSpPr>
        <p:spPr>
          <a:xfrm>
            <a:off x="4852990" y="1702800"/>
            <a:ext cx="6861174" cy="4464050"/>
          </a:xfrm>
        </p:spPr>
        <p:txBody>
          <a:bodyPr lIns="0"/>
          <a:lstStyle>
            <a:lvl1pPr>
              <a:defRPr/>
            </a:lvl1pPr>
            <a:lvl2pPr>
              <a:buClr>
                <a:schemeClr val="accent2"/>
              </a:buClr>
              <a:defRPr/>
            </a:lvl2pPr>
            <a:lvl3pPr>
              <a:buClr>
                <a:schemeClr val="accent2"/>
              </a:buClr>
              <a:defRPr/>
            </a:lvl3pPr>
            <a:lvl4pPr>
              <a:buClr>
                <a:schemeClr val="accent2"/>
              </a:buClr>
              <a:defRPr/>
            </a:lvl4pPr>
            <a:lvl5pPr>
              <a:buClr>
                <a:schemeClr val="accent2"/>
              </a:buClr>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3" name="Date Placeholder 2">
            <a:extLst>
              <a:ext uri="{FF2B5EF4-FFF2-40B4-BE49-F238E27FC236}">
                <a16:creationId xmlns:a16="http://schemas.microsoft.com/office/drawing/2014/main" id="{A6BC5FE3-B07B-40CB-ADF1-561277479157}"/>
              </a:ext>
            </a:extLst>
          </p:cNvPr>
          <p:cNvSpPr>
            <a:spLocks noGrp="1"/>
          </p:cNvSpPr>
          <p:nvPr>
            <p:ph type="dt" sz="half" idx="12"/>
          </p:nvPr>
        </p:nvSpPr>
        <p:spPr/>
        <p:txBody>
          <a:bodyPr/>
          <a:lstStyle>
            <a:lvl1pPr>
              <a:defRPr>
                <a:solidFill>
                  <a:schemeClr val="bg1"/>
                </a:solidFill>
              </a:defRPr>
            </a:lvl1pPr>
          </a:lstStyle>
          <a:p>
            <a:r>
              <a:rPr lang="de-DE"/>
              <a:t>June 2026</a:t>
            </a:r>
            <a:endParaRPr lang="en-US"/>
          </a:p>
        </p:txBody>
      </p:sp>
      <p:sp>
        <p:nvSpPr>
          <p:cNvPr id="6" name="Footer Placeholder 5">
            <a:extLst>
              <a:ext uri="{FF2B5EF4-FFF2-40B4-BE49-F238E27FC236}">
                <a16:creationId xmlns:a16="http://schemas.microsoft.com/office/drawing/2014/main" id="{74829A67-E669-4A2C-B3AB-1BFFA3E672A6}"/>
              </a:ext>
            </a:extLst>
          </p:cNvPr>
          <p:cNvSpPr>
            <a:spLocks noGrp="1"/>
          </p:cNvSpPr>
          <p:nvPr>
            <p:ph type="ftr" sz="quarter" idx="13"/>
          </p:nvPr>
        </p:nvSpPr>
        <p:spPr/>
        <p:txBody>
          <a:bodyPr/>
          <a:lstStyle/>
          <a:p>
            <a:r>
              <a:rPr lang="en-US"/>
              <a:t>© Siemens Energy, 2026 | Siemens Energy and Siemens Gamesa</a:t>
            </a:r>
          </a:p>
        </p:txBody>
      </p:sp>
      <p:sp>
        <p:nvSpPr>
          <p:cNvPr id="7" name="Slide Number Placeholder 6">
            <a:extLst>
              <a:ext uri="{FF2B5EF4-FFF2-40B4-BE49-F238E27FC236}">
                <a16:creationId xmlns:a16="http://schemas.microsoft.com/office/drawing/2014/main" id="{EB14F746-A8CB-4B14-81DB-18C28B9F5D7F}"/>
              </a:ext>
            </a:extLst>
          </p:cNvPr>
          <p:cNvSpPr>
            <a:spLocks noGrp="1"/>
          </p:cNvSpPr>
          <p:nvPr>
            <p:ph type="sldNum" sz="quarter" idx="14"/>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2078173609"/>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15:guide id="1" pos="2481">
          <p15:clr>
            <a:srgbClr val="009999"/>
          </p15:clr>
        </p15:guide>
        <p15:guide id="3" pos="3058">
          <p15:clr>
            <a:srgbClr val="009999"/>
          </p15:clr>
        </p15:guide>
      </p15:sldGuideLst>
    </p:ext>
  </p:extLst>
</p:sldLayout>
</file>

<file path=ppt/slideLayouts/slideLayout304.xml><?xml version="1.0" encoding="utf-8"?>
<p:sldLayout xmlns:a="http://schemas.openxmlformats.org/drawingml/2006/main" xmlns:r="http://schemas.openxmlformats.org/officeDocument/2006/relationships" xmlns:p="http://schemas.openxmlformats.org/presentationml/2006/main" showMasterSp="0" preserve="1" userDrawn="1">
  <p:cSld name="Partial bleed color area 5">
    <p:bg>
      <p:bgPr>
        <a:solidFill>
          <a:schemeClr val="tx1"/>
        </a:solidFill>
        <a:effectLst/>
      </p:bgPr>
    </p:bg>
    <p:spTree>
      <p:nvGrpSpPr>
        <p:cNvPr id="1" name=""/>
        <p:cNvGrpSpPr/>
        <p:nvPr/>
      </p:nvGrpSpPr>
      <p:grpSpPr>
        <a:xfrm>
          <a:off x="0" y="0"/>
          <a:ext cx="0" cy="0"/>
          <a:chOff x="0" y="0"/>
          <a:chExt cx="0" cy="0"/>
        </a:xfrm>
      </p:grpSpPr>
      <p:pic>
        <p:nvPicPr>
          <p:cNvPr id="9" name="Background">
            <a:extLst>
              <a:ext uri="{FF2B5EF4-FFF2-40B4-BE49-F238E27FC236}">
                <a16:creationId xmlns:a16="http://schemas.microsoft.com/office/drawing/2014/main" id="{1B67C6AD-42CF-4549-839D-23FD1107A8C4}"/>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t="19256"/>
          <a:stretch/>
        </p:blipFill>
        <p:spPr bwMode="grayWhite">
          <a:xfrm>
            <a:off x="0" y="1414463"/>
            <a:ext cx="12191999" cy="5443108"/>
          </a:xfrm>
          <a:prstGeom prst="rect">
            <a:avLst/>
          </a:prstGeom>
        </p:spPr>
      </p:pic>
      <p:sp>
        <p:nvSpPr>
          <p:cNvPr id="2" name="Title">
            <a:extLst>
              <a:ext uri="{FF2B5EF4-FFF2-40B4-BE49-F238E27FC236}">
                <a16:creationId xmlns:a16="http://schemas.microsoft.com/office/drawing/2014/main" id="{0110D7BC-E7EC-4502-9248-89CD9CF4CB4C}"/>
              </a:ext>
            </a:extLst>
          </p:cNvPr>
          <p:cNvSpPr>
            <a:spLocks noGrp="1"/>
          </p:cNvSpPr>
          <p:nvPr>
            <p:ph type="title"/>
          </p:nvPr>
        </p:nvSpPr>
        <p:spPr/>
        <p:txBody>
          <a:bodyPr/>
          <a:lstStyle/>
          <a:p>
            <a:r>
              <a:rPr lang="de-DE"/>
              <a:t>Mastertitelformat bearbeiten</a:t>
            </a:r>
            <a:endParaRPr lang="en-US"/>
          </a:p>
        </p:txBody>
      </p:sp>
      <p:sp>
        <p:nvSpPr>
          <p:cNvPr id="5" name="Copy 1">
            <a:extLst>
              <a:ext uri="{FF2B5EF4-FFF2-40B4-BE49-F238E27FC236}">
                <a16:creationId xmlns:a16="http://schemas.microsoft.com/office/drawing/2014/main" id="{0C7A0882-840F-46D5-B681-43C58151C831}"/>
              </a:ext>
            </a:extLst>
          </p:cNvPr>
          <p:cNvSpPr>
            <a:spLocks noGrp="1"/>
          </p:cNvSpPr>
          <p:nvPr>
            <p:ph sz="quarter" idx="10" hasCustomPrompt="1"/>
          </p:nvPr>
        </p:nvSpPr>
        <p:spPr>
          <a:xfrm>
            <a:off x="627060" y="1702800"/>
            <a:ext cx="3600000" cy="4464050"/>
          </a:xfrm>
        </p:spPr>
        <p:txBody>
          <a:bodyPr/>
          <a:lstStyle>
            <a:lvl1pPr>
              <a:defRPr/>
            </a:lvl1pPr>
            <a:lvl2pPr>
              <a:buClrTx/>
              <a:defRPr/>
            </a:lvl2pPr>
            <a:lvl3pPr>
              <a:buClrTx/>
              <a:defRPr/>
            </a:lvl3pPr>
            <a:lvl4pPr>
              <a:buClrTx/>
              <a:defRPr/>
            </a:lvl4pPr>
            <a:lvl5pPr>
              <a:buClrTx/>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3" name="Copy 2">
            <a:extLst>
              <a:ext uri="{FF2B5EF4-FFF2-40B4-BE49-F238E27FC236}">
                <a16:creationId xmlns:a16="http://schemas.microsoft.com/office/drawing/2014/main" id="{99496BBF-8C93-419A-9711-E1A45A39C74F}"/>
              </a:ext>
            </a:extLst>
          </p:cNvPr>
          <p:cNvSpPr>
            <a:spLocks noGrp="1"/>
          </p:cNvSpPr>
          <p:nvPr>
            <p:ph sz="quarter" idx="11" hasCustomPrompt="1"/>
          </p:nvPr>
        </p:nvSpPr>
        <p:spPr>
          <a:xfrm>
            <a:off x="4370612" y="1702800"/>
            <a:ext cx="3600000" cy="4464050"/>
          </a:xfrm>
        </p:spPr>
        <p:txBody>
          <a:bodyPr/>
          <a:lstStyle>
            <a:lvl1pPr>
              <a:defRPr/>
            </a:lvl1pPr>
            <a:lvl2pPr>
              <a:buClrTx/>
              <a:defRPr/>
            </a:lvl2pPr>
            <a:lvl3pPr>
              <a:buClrTx/>
              <a:defRPr/>
            </a:lvl3pPr>
            <a:lvl4pPr>
              <a:buClrTx/>
              <a:defRPr/>
            </a:lvl4pPr>
            <a:lvl5pPr>
              <a:buClrTx/>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4" name="Copy 3">
            <a:extLst>
              <a:ext uri="{FF2B5EF4-FFF2-40B4-BE49-F238E27FC236}">
                <a16:creationId xmlns:a16="http://schemas.microsoft.com/office/drawing/2014/main" id="{F4602EF6-A996-4008-A6E7-BC21522010A5}"/>
              </a:ext>
            </a:extLst>
          </p:cNvPr>
          <p:cNvSpPr>
            <a:spLocks noGrp="1"/>
          </p:cNvSpPr>
          <p:nvPr>
            <p:ph sz="quarter" idx="12" hasCustomPrompt="1"/>
          </p:nvPr>
        </p:nvSpPr>
        <p:spPr>
          <a:xfrm>
            <a:off x="8114163" y="1702800"/>
            <a:ext cx="3600000" cy="4464050"/>
          </a:xfrm>
        </p:spPr>
        <p:txBody>
          <a:bodyPr/>
          <a:lstStyle>
            <a:lvl1pPr>
              <a:defRPr/>
            </a:lvl1pPr>
            <a:lvl2pPr>
              <a:buClrTx/>
              <a:defRPr/>
            </a:lvl2pPr>
            <a:lvl3pPr>
              <a:buClrTx/>
              <a:defRPr/>
            </a:lvl3pPr>
            <a:lvl4pPr>
              <a:buClrTx/>
              <a:defRPr/>
            </a:lvl4pPr>
            <a:lvl5pPr>
              <a:buClrTx/>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3" name="Date Placeholder 2">
            <a:extLst>
              <a:ext uri="{FF2B5EF4-FFF2-40B4-BE49-F238E27FC236}">
                <a16:creationId xmlns:a16="http://schemas.microsoft.com/office/drawing/2014/main" id="{E11C2E43-2B51-4275-97D9-4FCC5691F646}"/>
              </a:ext>
            </a:extLst>
          </p:cNvPr>
          <p:cNvSpPr>
            <a:spLocks noGrp="1"/>
          </p:cNvSpPr>
          <p:nvPr>
            <p:ph type="dt" sz="half" idx="13"/>
          </p:nvPr>
        </p:nvSpPr>
        <p:spPr/>
        <p:txBody>
          <a:bodyPr/>
          <a:lstStyle/>
          <a:p>
            <a:r>
              <a:rPr lang="de-DE"/>
              <a:t>June 2026</a:t>
            </a:r>
            <a:endParaRPr lang="en-US"/>
          </a:p>
        </p:txBody>
      </p:sp>
      <p:sp>
        <p:nvSpPr>
          <p:cNvPr id="4" name="Footer Placeholder 3">
            <a:extLst>
              <a:ext uri="{FF2B5EF4-FFF2-40B4-BE49-F238E27FC236}">
                <a16:creationId xmlns:a16="http://schemas.microsoft.com/office/drawing/2014/main" id="{869C655B-C4A0-4021-B2BB-F636800B81E0}"/>
              </a:ext>
            </a:extLst>
          </p:cNvPr>
          <p:cNvSpPr>
            <a:spLocks noGrp="1"/>
          </p:cNvSpPr>
          <p:nvPr>
            <p:ph type="ftr" sz="quarter" idx="14"/>
          </p:nvPr>
        </p:nvSpPr>
        <p:spPr/>
        <p:txBody>
          <a:bodyPr/>
          <a:lstStyle/>
          <a:p>
            <a:r>
              <a:rPr lang="en-US"/>
              <a:t>© Siemens Energy, 2026 | Siemens Energy and Siemens Gamesa</a:t>
            </a:r>
          </a:p>
        </p:txBody>
      </p:sp>
      <p:sp>
        <p:nvSpPr>
          <p:cNvPr id="6" name="Slide Number Placeholder 5">
            <a:extLst>
              <a:ext uri="{FF2B5EF4-FFF2-40B4-BE49-F238E27FC236}">
                <a16:creationId xmlns:a16="http://schemas.microsoft.com/office/drawing/2014/main" id="{34871DFC-6438-4D8E-BDFF-7E6A87088F1E}"/>
              </a:ext>
            </a:extLst>
          </p:cNvPr>
          <p:cNvSpPr>
            <a:spLocks noGrp="1"/>
          </p:cNvSpPr>
          <p:nvPr>
            <p:ph type="sldNum" sz="quarter" idx="15"/>
          </p:nvPr>
        </p:nvSpPr>
        <p:spPr/>
        <p:txBody>
          <a:bodyPr/>
          <a:lstStyle/>
          <a:p>
            <a:fld id="{E5B0116A-0D09-4E99-8C69-B4C15A5D8A2B}" type="slidenum">
              <a:rPr lang="en-US" smtClean="0"/>
              <a:pPr/>
              <a:t>‹#›</a:t>
            </a:fld>
            <a:endParaRPr lang="en-US"/>
          </a:p>
        </p:txBody>
      </p:sp>
    </p:spTree>
    <p:extLst>
      <p:ext uri="{BB962C8B-B14F-4D97-AF65-F5344CB8AC3E}">
        <p14:creationId xmlns:p14="http://schemas.microsoft.com/office/powerpoint/2010/main" val="3304607825"/>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15:guide id="1" pos="5022">
          <p15:clr>
            <a:srgbClr val="009999"/>
          </p15:clr>
        </p15:guide>
        <p15:guide id="2" pos="5112">
          <p15:clr>
            <a:srgbClr val="009999"/>
          </p15:clr>
        </p15:guide>
        <p15:guide id="4" pos="2753">
          <p15:clr>
            <a:srgbClr val="009999"/>
          </p15:clr>
        </p15:guide>
      </p15:sldGuideLst>
    </p:ext>
  </p:extLst>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Image + Contact">
    <p:spTree>
      <p:nvGrpSpPr>
        <p:cNvPr id="1" name=""/>
        <p:cNvGrpSpPr/>
        <p:nvPr/>
      </p:nvGrpSpPr>
      <p:grpSpPr>
        <a:xfrm>
          <a:off x="0" y="0"/>
          <a:ext cx="0" cy="0"/>
          <a:chOff x="0" y="0"/>
          <a:chExt cx="0" cy="0"/>
        </a:xfrm>
      </p:grpSpPr>
      <p:sp>
        <p:nvSpPr>
          <p:cNvPr id="2" name="Title">
            <a:extLst>
              <a:ext uri="{FF2B5EF4-FFF2-40B4-BE49-F238E27FC236}">
                <a16:creationId xmlns:a16="http://schemas.microsoft.com/office/drawing/2014/main" id="{29A8A3D2-4732-49AB-8FCF-B07043C386BE}"/>
              </a:ext>
            </a:extLst>
          </p:cNvPr>
          <p:cNvSpPr>
            <a:spLocks noGrp="1"/>
          </p:cNvSpPr>
          <p:nvPr>
            <p:ph type="title" hasCustomPrompt="1"/>
          </p:nvPr>
        </p:nvSpPr>
        <p:spPr/>
        <p:txBody>
          <a:bodyPr/>
          <a:lstStyle>
            <a:lvl1pPr>
              <a:defRPr/>
            </a:lvl1pPr>
          </a:lstStyle>
          <a:p>
            <a:r>
              <a:rPr lang="en-US"/>
              <a:t>Contact</a:t>
            </a:r>
          </a:p>
        </p:txBody>
      </p:sp>
      <p:sp>
        <p:nvSpPr>
          <p:cNvPr id="3" name="Copy">
            <a:extLst>
              <a:ext uri="{FF2B5EF4-FFF2-40B4-BE49-F238E27FC236}">
                <a16:creationId xmlns:a16="http://schemas.microsoft.com/office/drawing/2014/main" id="{B1D90D2F-1E41-4D9A-A464-3F2D94D5000C}"/>
              </a:ext>
            </a:extLst>
          </p:cNvPr>
          <p:cNvSpPr>
            <a:spLocks noGrp="1"/>
          </p:cNvSpPr>
          <p:nvPr>
            <p:ph idx="1" hasCustomPrompt="1"/>
          </p:nvPr>
        </p:nvSpPr>
        <p:spPr>
          <a:xfrm>
            <a:off x="627063" y="1414800"/>
            <a:ext cx="8207375" cy="4752974"/>
          </a:xfrm>
        </p:spPr>
        <p:txBody>
          <a:bodyPr lIns="0"/>
          <a:lstStyle>
            <a:lvl1pPr>
              <a:spcBef>
                <a:spcPts val="600"/>
              </a:spcBef>
              <a:defRPr baseline="0"/>
            </a:lvl1pPr>
            <a:lvl2pPr marL="0" indent="0">
              <a:spcBef>
                <a:spcPts val="600"/>
              </a:spcBef>
              <a:buNone/>
              <a:defRPr b="1"/>
            </a:lvl2pPr>
            <a:lvl3pPr marL="180000" indent="-180000">
              <a:spcBef>
                <a:spcPts val="600"/>
              </a:spcBef>
              <a:buFont typeface="Arial" panose="020B0604020202020204" pitchFamily="34" charset="0"/>
              <a:buChar char="•"/>
              <a:defRPr>
                <a:solidFill>
                  <a:schemeClr val="tx1"/>
                </a:solidFill>
              </a:defRPr>
            </a:lvl3pPr>
            <a:lvl4pPr marL="0" indent="0">
              <a:spcBef>
                <a:spcPts val="1800"/>
              </a:spcBef>
              <a:buNone/>
              <a:defRPr b="1">
                <a:solidFill>
                  <a:schemeClr val="accent2"/>
                </a:solidFill>
              </a:defRPr>
            </a:lvl4pPr>
            <a:lvl5pPr marL="216000">
              <a:defRPr>
                <a:solidFill>
                  <a:schemeClr val="tx1"/>
                </a:solidFill>
              </a:defRPr>
            </a:lvl5pPr>
          </a:lstStyle>
          <a:p>
            <a:pPr lvl="0"/>
            <a:r>
              <a:rPr lang="en-US" noProof="0"/>
              <a:t>Contact information</a:t>
            </a:r>
          </a:p>
          <a:p>
            <a:pPr lvl="1"/>
            <a:r>
              <a:rPr lang="en-US" noProof="0"/>
              <a:t>First name Last name</a:t>
            </a:r>
          </a:p>
          <a:p>
            <a:pPr lvl="2"/>
            <a:r>
              <a:rPr lang="en-US" noProof="0"/>
              <a:t>Additional information</a:t>
            </a:r>
          </a:p>
          <a:p>
            <a:pPr lvl="3"/>
            <a:r>
              <a:rPr lang="en-US" noProof="0"/>
              <a:t>Optional URL</a:t>
            </a:r>
          </a:p>
        </p:txBody>
      </p:sp>
      <p:sp>
        <p:nvSpPr>
          <p:cNvPr id="4" name="Date">
            <a:extLst>
              <a:ext uri="{FF2B5EF4-FFF2-40B4-BE49-F238E27FC236}">
                <a16:creationId xmlns:a16="http://schemas.microsoft.com/office/drawing/2014/main" id="{155F7821-3B7D-46FA-AB71-D6E1821CFD74}"/>
              </a:ext>
            </a:extLst>
          </p:cNvPr>
          <p:cNvSpPr>
            <a:spLocks noGrp="1"/>
          </p:cNvSpPr>
          <p:nvPr>
            <p:ph type="dt" sz="half" idx="10"/>
          </p:nvPr>
        </p:nvSpPr>
        <p:spPr/>
        <p:txBody>
          <a:bodyPr/>
          <a:lstStyle/>
          <a:p>
            <a:r>
              <a:rPr lang="de-DE"/>
              <a:t>June 2026</a:t>
            </a:r>
            <a:endParaRPr lang="en-US"/>
          </a:p>
        </p:txBody>
      </p:sp>
      <p:sp>
        <p:nvSpPr>
          <p:cNvPr id="5" name="Footer">
            <a:extLst>
              <a:ext uri="{FF2B5EF4-FFF2-40B4-BE49-F238E27FC236}">
                <a16:creationId xmlns:a16="http://schemas.microsoft.com/office/drawing/2014/main" id="{487E21B0-3330-46FB-B5F9-B33B663893C4}"/>
              </a:ext>
            </a:extLst>
          </p:cNvPr>
          <p:cNvSpPr>
            <a:spLocks noGrp="1"/>
          </p:cNvSpPr>
          <p:nvPr>
            <p:ph type="ftr" sz="quarter" idx="11"/>
          </p:nvPr>
        </p:nvSpPr>
        <p:spPr/>
        <p:txBody>
          <a:bodyPr/>
          <a:lstStyle/>
          <a:p>
            <a:r>
              <a:rPr lang="en-US"/>
              <a:t>© Siemens Energy, 2026 | Siemens Energy and Siemens Gamesa</a:t>
            </a:r>
          </a:p>
        </p:txBody>
      </p:sp>
      <p:sp>
        <p:nvSpPr>
          <p:cNvPr id="6" name="Slide Number">
            <a:extLst>
              <a:ext uri="{FF2B5EF4-FFF2-40B4-BE49-F238E27FC236}">
                <a16:creationId xmlns:a16="http://schemas.microsoft.com/office/drawing/2014/main" id="{EB7B179D-BB44-4059-89E7-5F4779D4766D}"/>
              </a:ext>
            </a:extLst>
          </p:cNvPr>
          <p:cNvSpPr>
            <a:spLocks noGrp="1"/>
          </p:cNvSpPr>
          <p:nvPr>
            <p:ph type="sldNum" sz="quarter" idx="12"/>
          </p:nvPr>
        </p:nvSpPr>
        <p:spPr/>
        <p:txBody>
          <a:bodyPr/>
          <a:lstStyle/>
          <a:p>
            <a:fld id="{E5B0116A-0D09-4E99-8C69-B4C15A5D8A2B}" type="slidenum">
              <a:rPr lang="en-US" smtClean="0"/>
              <a:pPr/>
              <a:t>‹#›</a:t>
            </a:fld>
            <a:endParaRPr lang="en-US"/>
          </a:p>
        </p:txBody>
      </p:sp>
      <p:sp>
        <p:nvSpPr>
          <p:cNvPr id="10" name="License statement">
            <a:extLst>
              <a:ext uri="{FF2B5EF4-FFF2-40B4-BE49-F238E27FC236}">
                <a16:creationId xmlns:a16="http://schemas.microsoft.com/office/drawing/2014/main" id="{7A9560F1-3DB3-46C0-AE0C-BFB3B1558722}"/>
              </a:ext>
            </a:extLst>
          </p:cNvPr>
          <p:cNvSpPr txBox="1"/>
          <p:nvPr userDrawn="1"/>
        </p:nvSpPr>
        <p:spPr>
          <a:xfrm>
            <a:off x="1692000" y="6526800"/>
            <a:ext cx="4402800" cy="331200"/>
          </a:xfrm>
          <a:prstGeom prst="rect">
            <a:avLst/>
          </a:prstGeom>
          <a:noFill/>
        </p:spPr>
        <p:txBody>
          <a:bodyPr wrap="square" lIns="0" tIns="0" rIns="0" bIns="0" rtlCol="0" anchor="t">
            <a:noAutofit/>
          </a:bodyPr>
          <a:lstStyle/>
          <a:p>
            <a:pPr algn="l"/>
            <a:r>
              <a:rPr lang="en-US" sz="1000" b="0" noProof="0">
                <a:solidFill>
                  <a:schemeClr val="accent6"/>
                </a:solidFill>
              </a:rPr>
              <a:t>Siemens Energy is a trademark licensed by Siemens AG.</a:t>
            </a:r>
          </a:p>
        </p:txBody>
      </p:sp>
      <p:pic>
        <p:nvPicPr>
          <p:cNvPr id="8" name="Logo">
            <a:extLst>
              <a:ext uri="{FF2B5EF4-FFF2-40B4-BE49-F238E27FC236}">
                <a16:creationId xmlns:a16="http://schemas.microsoft.com/office/drawing/2014/main" id="{8D4FB85B-6B00-4CB9-9A3F-0DA4223A52AE}"/>
              </a:ext>
            </a:extLst>
          </p:cNvPr>
          <p:cNvPicPr>
            <a:picLocks noChangeAspect="1"/>
          </p:cNvPicPr>
          <p:nvPr userDrawn="1"/>
        </p:nvPicPr>
        <p:blipFill>
          <a:blip r:embed="rId2"/>
          <a:srcRect/>
          <a:stretch/>
        </p:blipFill>
        <p:spPr bwMode="black">
          <a:xfrm>
            <a:off x="10274163" y="468926"/>
            <a:ext cx="1439999" cy="496808"/>
          </a:xfrm>
          <a:prstGeom prst="rect">
            <a:avLst/>
          </a:prstGeom>
        </p:spPr>
      </p:pic>
    </p:spTree>
    <p:extLst>
      <p:ext uri="{BB962C8B-B14F-4D97-AF65-F5344CB8AC3E}">
        <p14:creationId xmlns:p14="http://schemas.microsoft.com/office/powerpoint/2010/main" val="259639406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slideLayout" Target="../slideLayouts/slideLayout24.xml"/><Relationship Id="rId18" Type="http://schemas.openxmlformats.org/officeDocument/2006/relationships/slideLayout" Target="../slideLayouts/slideLayout29.xml"/><Relationship Id="rId26" Type="http://schemas.openxmlformats.org/officeDocument/2006/relationships/slideLayout" Target="../slideLayouts/slideLayout37.xml"/><Relationship Id="rId3" Type="http://schemas.openxmlformats.org/officeDocument/2006/relationships/slideLayout" Target="../slideLayouts/slideLayout14.xml"/><Relationship Id="rId21" Type="http://schemas.openxmlformats.org/officeDocument/2006/relationships/slideLayout" Target="../slideLayouts/slideLayout32.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17" Type="http://schemas.openxmlformats.org/officeDocument/2006/relationships/slideLayout" Target="../slideLayouts/slideLayout28.xml"/><Relationship Id="rId25" Type="http://schemas.openxmlformats.org/officeDocument/2006/relationships/slideLayout" Target="../slideLayouts/slideLayout36.xml"/><Relationship Id="rId2" Type="http://schemas.openxmlformats.org/officeDocument/2006/relationships/slideLayout" Target="../slideLayouts/slideLayout13.xml"/><Relationship Id="rId16" Type="http://schemas.openxmlformats.org/officeDocument/2006/relationships/slideLayout" Target="../slideLayouts/slideLayout27.xml"/><Relationship Id="rId20" Type="http://schemas.openxmlformats.org/officeDocument/2006/relationships/slideLayout" Target="../slideLayouts/slideLayout31.xml"/><Relationship Id="rId29" Type="http://schemas.openxmlformats.org/officeDocument/2006/relationships/slideLayout" Target="../slideLayouts/slideLayout40.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24" Type="http://schemas.openxmlformats.org/officeDocument/2006/relationships/slideLayout" Target="../slideLayouts/slideLayout35.xml"/><Relationship Id="rId32" Type="http://schemas.openxmlformats.org/officeDocument/2006/relationships/image" Target="../media/image2.png"/><Relationship Id="rId5" Type="http://schemas.openxmlformats.org/officeDocument/2006/relationships/slideLayout" Target="../slideLayouts/slideLayout16.xml"/><Relationship Id="rId15" Type="http://schemas.openxmlformats.org/officeDocument/2006/relationships/slideLayout" Target="../slideLayouts/slideLayout26.xml"/><Relationship Id="rId23" Type="http://schemas.openxmlformats.org/officeDocument/2006/relationships/slideLayout" Target="../slideLayouts/slideLayout34.xml"/><Relationship Id="rId28" Type="http://schemas.openxmlformats.org/officeDocument/2006/relationships/slideLayout" Target="../slideLayouts/slideLayout39.xml"/><Relationship Id="rId10" Type="http://schemas.openxmlformats.org/officeDocument/2006/relationships/slideLayout" Target="../slideLayouts/slideLayout21.xml"/><Relationship Id="rId19" Type="http://schemas.openxmlformats.org/officeDocument/2006/relationships/slideLayout" Target="../slideLayouts/slideLayout30.xml"/><Relationship Id="rId31" Type="http://schemas.openxmlformats.org/officeDocument/2006/relationships/theme" Target="../theme/theme2.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slideLayout" Target="../slideLayouts/slideLayout25.xml"/><Relationship Id="rId22" Type="http://schemas.openxmlformats.org/officeDocument/2006/relationships/slideLayout" Target="../slideLayouts/slideLayout33.xml"/><Relationship Id="rId27" Type="http://schemas.openxmlformats.org/officeDocument/2006/relationships/slideLayout" Target="../slideLayouts/slideLayout38.xml"/><Relationship Id="rId30" Type="http://schemas.openxmlformats.org/officeDocument/2006/relationships/slideLayout" Target="../slideLayouts/slideLayout41.xml"/></Relationships>
</file>

<file path=ppt/slideMasters/_rels/slideMaster3.xml.rels><?xml version="1.0" encoding="UTF-8" standalone="yes"?>
<Relationships xmlns="http://schemas.openxmlformats.org/package/2006/relationships"><Relationship Id="rId13" Type="http://schemas.openxmlformats.org/officeDocument/2006/relationships/slideLayout" Target="../slideLayouts/slideLayout54.xml"/><Relationship Id="rId18" Type="http://schemas.openxmlformats.org/officeDocument/2006/relationships/slideLayout" Target="../slideLayouts/slideLayout59.xml"/><Relationship Id="rId26" Type="http://schemas.openxmlformats.org/officeDocument/2006/relationships/slideLayout" Target="../slideLayouts/slideLayout67.xml"/><Relationship Id="rId39" Type="http://schemas.openxmlformats.org/officeDocument/2006/relationships/slideLayout" Target="../slideLayouts/slideLayout80.xml"/><Relationship Id="rId21" Type="http://schemas.openxmlformats.org/officeDocument/2006/relationships/slideLayout" Target="../slideLayouts/slideLayout62.xml"/><Relationship Id="rId34" Type="http://schemas.openxmlformats.org/officeDocument/2006/relationships/slideLayout" Target="../slideLayouts/slideLayout75.xml"/><Relationship Id="rId42" Type="http://schemas.openxmlformats.org/officeDocument/2006/relationships/slideLayout" Target="../slideLayouts/slideLayout83.xml"/><Relationship Id="rId7" Type="http://schemas.openxmlformats.org/officeDocument/2006/relationships/slideLayout" Target="../slideLayouts/slideLayout48.xml"/><Relationship Id="rId2" Type="http://schemas.openxmlformats.org/officeDocument/2006/relationships/slideLayout" Target="../slideLayouts/slideLayout43.xml"/><Relationship Id="rId16" Type="http://schemas.openxmlformats.org/officeDocument/2006/relationships/slideLayout" Target="../slideLayouts/slideLayout57.xml"/><Relationship Id="rId20" Type="http://schemas.openxmlformats.org/officeDocument/2006/relationships/slideLayout" Target="../slideLayouts/slideLayout61.xml"/><Relationship Id="rId29" Type="http://schemas.openxmlformats.org/officeDocument/2006/relationships/slideLayout" Target="../slideLayouts/slideLayout70.xml"/><Relationship Id="rId41" Type="http://schemas.openxmlformats.org/officeDocument/2006/relationships/slideLayout" Target="../slideLayouts/slideLayout82.xml"/><Relationship Id="rId1" Type="http://schemas.openxmlformats.org/officeDocument/2006/relationships/slideLayout" Target="../slideLayouts/slideLayout42.xml"/><Relationship Id="rId6" Type="http://schemas.openxmlformats.org/officeDocument/2006/relationships/slideLayout" Target="../slideLayouts/slideLayout47.xml"/><Relationship Id="rId11" Type="http://schemas.openxmlformats.org/officeDocument/2006/relationships/slideLayout" Target="../slideLayouts/slideLayout52.xml"/><Relationship Id="rId24" Type="http://schemas.openxmlformats.org/officeDocument/2006/relationships/slideLayout" Target="../slideLayouts/slideLayout65.xml"/><Relationship Id="rId32" Type="http://schemas.openxmlformats.org/officeDocument/2006/relationships/slideLayout" Target="../slideLayouts/slideLayout73.xml"/><Relationship Id="rId37" Type="http://schemas.openxmlformats.org/officeDocument/2006/relationships/slideLayout" Target="../slideLayouts/slideLayout78.xml"/><Relationship Id="rId40" Type="http://schemas.openxmlformats.org/officeDocument/2006/relationships/slideLayout" Target="../slideLayouts/slideLayout81.xml"/><Relationship Id="rId5" Type="http://schemas.openxmlformats.org/officeDocument/2006/relationships/slideLayout" Target="../slideLayouts/slideLayout46.xml"/><Relationship Id="rId15" Type="http://schemas.openxmlformats.org/officeDocument/2006/relationships/slideLayout" Target="../slideLayouts/slideLayout56.xml"/><Relationship Id="rId23" Type="http://schemas.openxmlformats.org/officeDocument/2006/relationships/slideLayout" Target="../slideLayouts/slideLayout64.xml"/><Relationship Id="rId28" Type="http://schemas.openxmlformats.org/officeDocument/2006/relationships/slideLayout" Target="../slideLayouts/slideLayout69.xml"/><Relationship Id="rId36" Type="http://schemas.openxmlformats.org/officeDocument/2006/relationships/slideLayout" Target="../slideLayouts/slideLayout77.xml"/><Relationship Id="rId10" Type="http://schemas.openxmlformats.org/officeDocument/2006/relationships/slideLayout" Target="../slideLayouts/slideLayout51.xml"/><Relationship Id="rId19" Type="http://schemas.openxmlformats.org/officeDocument/2006/relationships/slideLayout" Target="../slideLayouts/slideLayout60.xml"/><Relationship Id="rId31" Type="http://schemas.openxmlformats.org/officeDocument/2006/relationships/slideLayout" Target="../slideLayouts/slideLayout72.xml"/><Relationship Id="rId44" Type="http://schemas.openxmlformats.org/officeDocument/2006/relationships/theme" Target="../theme/theme3.xml"/><Relationship Id="rId4" Type="http://schemas.openxmlformats.org/officeDocument/2006/relationships/slideLayout" Target="../slideLayouts/slideLayout45.xml"/><Relationship Id="rId9" Type="http://schemas.openxmlformats.org/officeDocument/2006/relationships/slideLayout" Target="../slideLayouts/slideLayout50.xml"/><Relationship Id="rId14" Type="http://schemas.openxmlformats.org/officeDocument/2006/relationships/slideLayout" Target="../slideLayouts/slideLayout55.xml"/><Relationship Id="rId22" Type="http://schemas.openxmlformats.org/officeDocument/2006/relationships/slideLayout" Target="../slideLayouts/slideLayout63.xml"/><Relationship Id="rId27" Type="http://schemas.openxmlformats.org/officeDocument/2006/relationships/slideLayout" Target="../slideLayouts/slideLayout68.xml"/><Relationship Id="rId30" Type="http://schemas.openxmlformats.org/officeDocument/2006/relationships/slideLayout" Target="../slideLayouts/slideLayout71.xml"/><Relationship Id="rId35" Type="http://schemas.openxmlformats.org/officeDocument/2006/relationships/slideLayout" Target="../slideLayouts/slideLayout76.xml"/><Relationship Id="rId43" Type="http://schemas.openxmlformats.org/officeDocument/2006/relationships/slideLayout" Target="../slideLayouts/slideLayout84.xml"/><Relationship Id="rId8" Type="http://schemas.openxmlformats.org/officeDocument/2006/relationships/slideLayout" Target="../slideLayouts/slideLayout49.xml"/><Relationship Id="rId3" Type="http://schemas.openxmlformats.org/officeDocument/2006/relationships/slideLayout" Target="../slideLayouts/slideLayout44.xml"/><Relationship Id="rId12" Type="http://schemas.openxmlformats.org/officeDocument/2006/relationships/slideLayout" Target="../slideLayouts/slideLayout53.xml"/><Relationship Id="rId17" Type="http://schemas.openxmlformats.org/officeDocument/2006/relationships/slideLayout" Target="../slideLayouts/slideLayout58.xml"/><Relationship Id="rId25" Type="http://schemas.openxmlformats.org/officeDocument/2006/relationships/slideLayout" Target="../slideLayouts/slideLayout66.xml"/><Relationship Id="rId33" Type="http://schemas.openxmlformats.org/officeDocument/2006/relationships/slideLayout" Target="../slideLayouts/slideLayout74.xml"/><Relationship Id="rId38" Type="http://schemas.openxmlformats.org/officeDocument/2006/relationships/slideLayout" Target="../slideLayouts/slideLayout79.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92.xml"/><Relationship Id="rId13" Type="http://schemas.openxmlformats.org/officeDocument/2006/relationships/image" Target="../media/image15.emf"/><Relationship Id="rId3" Type="http://schemas.openxmlformats.org/officeDocument/2006/relationships/slideLayout" Target="../slideLayouts/slideLayout87.xml"/><Relationship Id="rId7" Type="http://schemas.openxmlformats.org/officeDocument/2006/relationships/slideLayout" Target="../slideLayouts/slideLayout91.xml"/><Relationship Id="rId12" Type="http://schemas.openxmlformats.org/officeDocument/2006/relationships/oleObject" Target="../embeddings/oleObject1.bin"/><Relationship Id="rId2" Type="http://schemas.openxmlformats.org/officeDocument/2006/relationships/slideLayout" Target="../slideLayouts/slideLayout86.xml"/><Relationship Id="rId1" Type="http://schemas.openxmlformats.org/officeDocument/2006/relationships/slideLayout" Target="../slideLayouts/slideLayout85.xml"/><Relationship Id="rId6" Type="http://schemas.openxmlformats.org/officeDocument/2006/relationships/slideLayout" Target="../slideLayouts/slideLayout90.xml"/><Relationship Id="rId11" Type="http://schemas.openxmlformats.org/officeDocument/2006/relationships/tags" Target="../tags/tag1.xml"/><Relationship Id="rId5" Type="http://schemas.openxmlformats.org/officeDocument/2006/relationships/slideLayout" Target="../slideLayouts/slideLayout89.xml"/><Relationship Id="rId10" Type="http://schemas.openxmlformats.org/officeDocument/2006/relationships/theme" Target="../theme/theme4.xml"/><Relationship Id="rId4" Type="http://schemas.openxmlformats.org/officeDocument/2006/relationships/slideLayout" Target="../slideLayouts/slideLayout88.xml"/><Relationship Id="rId9" Type="http://schemas.openxmlformats.org/officeDocument/2006/relationships/slideLayout" Target="../slideLayouts/slideLayout93.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01.xml"/><Relationship Id="rId3" Type="http://schemas.openxmlformats.org/officeDocument/2006/relationships/slideLayout" Target="../slideLayouts/slideLayout96.xml"/><Relationship Id="rId7" Type="http://schemas.openxmlformats.org/officeDocument/2006/relationships/slideLayout" Target="../slideLayouts/slideLayout100.xml"/><Relationship Id="rId12" Type="http://schemas.openxmlformats.org/officeDocument/2006/relationships/image" Target="../media/image15.emf"/><Relationship Id="rId2" Type="http://schemas.openxmlformats.org/officeDocument/2006/relationships/slideLayout" Target="../slideLayouts/slideLayout95.xml"/><Relationship Id="rId1" Type="http://schemas.openxmlformats.org/officeDocument/2006/relationships/slideLayout" Target="../slideLayouts/slideLayout94.xml"/><Relationship Id="rId6" Type="http://schemas.openxmlformats.org/officeDocument/2006/relationships/slideLayout" Target="../slideLayouts/slideLayout99.xml"/><Relationship Id="rId11" Type="http://schemas.openxmlformats.org/officeDocument/2006/relationships/oleObject" Target="../embeddings/oleObject8.bin"/><Relationship Id="rId5" Type="http://schemas.openxmlformats.org/officeDocument/2006/relationships/slideLayout" Target="../slideLayouts/slideLayout98.xml"/><Relationship Id="rId10" Type="http://schemas.openxmlformats.org/officeDocument/2006/relationships/tags" Target="../tags/tag11.xml"/><Relationship Id="rId4" Type="http://schemas.openxmlformats.org/officeDocument/2006/relationships/slideLayout" Target="../slideLayouts/slideLayout97.xml"/><Relationship Id="rId9" Type="http://schemas.openxmlformats.org/officeDocument/2006/relationships/theme" Target="../theme/theme5.xml"/></Relationships>
</file>

<file path=ppt/slideMasters/_rels/slideMaster6.xml.rels><?xml version="1.0" encoding="UTF-8" standalone="yes"?>
<Relationships xmlns="http://schemas.openxmlformats.org/package/2006/relationships"><Relationship Id="rId13" Type="http://schemas.openxmlformats.org/officeDocument/2006/relationships/slideLayout" Target="../slideLayouts/slideLayout114.xml"/><Relationship Id="rId18" Type="http://schemas.openxmlformats.org/officeDocument/2006/relationships/slideLayout" Target="../slideLayouts/slideLayout119.xml"/><Relationship Id="rId26" Type="http://schemas.openxmlformats.org/officeDocument/2006/relationships/slideLayout" Target="../slideLayouts/slideLayout127.xml"/><Relationship Id="rId39" Type="http://schemas.openxmlformats.org/officeDocument/2006/relationships/slideLayout" Target="../slideLayouts/slideLayout140.xml"/><Relationship Id="rId21" Type="http://schemas.openxmlformats.org/officeDocument/2006/relationships/slideLayout" Target="../slideLayouts/slideLayout122.xml"/><Relationship Id="rId34" Type="http://schemas.openxmlformats.org/officeDocument/2006/relationships/slideLayout" Target="../slideLayouts/slideLayout135.xml"/><Relationship Id="rId42" Type="http://schemas.openxmlformats.org/officeDocument/2006/relationships/slideLayout" Target="../slideLayouts/slideLayout143.xml"/><Relationship Id="rId47" Type="http://schemas.openxmlformats.org/officeDocument/2006/relationships/image" Target="../media/image37.png"/><Relationship Id="rId7" Type="http://schemas.openxmlformats.org/officeDocument/2006/relationships/slideLayout" Target="../slideLayouts/slideLayout108.xml"/><Relationship Id="rId2" Type="http://schemas.openxmlformats.org/officeDocument/2006/relationships/slideLayout" Target="../slideLayouts/slideLayout103.xml"/><Relationship Id="rId16" Type="http://schemas.openxmlformats.org/officeDocument/2006/relationships/slideLayout" Target="../slideLayouts/slideLayout117.xml"/><Relationship Id="rId29" Type="http://schemas.openxmlformats.org/officeDocument/2006/relationships/slideLayout" Target="../slideLayouts/slideLayout130.xml"/><Relationship Id="rId1" Type="http://schemas.openxmlformats.org/officeDocument/2006/relationships/slideLayout" Target="../slideLayouts/slideLayout102.xml"/><Relationship Id="rId6" Type="http://schemas.openxmlformats.org/officeDocument/2006/relationships/slideLayout" Target="../slideLayouts/slideLayout107.xml"/><Relationship Id="rId11" Type="http://schemas.openxmlformats.org/officeDocument/2006/relationships/slideLayout" Target="../slideLayouts/slideLayout112.xml"/><Relationship Id="rId24" Type="http://schemas.openxmlformats.org/officeDocument/2006/relationships/slideLayout" Target="../slideLayouts/slideLayout125.xml"/><Relationship Id="rId32" Type="http://schemas.openxmlformats.org/officeDocument/2006/relationships/slideLayout" Target="../slideLayouts/slideLayout133.xml"/><Relationship Id="rId37" Type="http://schemas.openxmlformats.org/officeDocument/2006/relationships/slideLayout" Target="../slideLayouts/slideLayout138.xml"/><Relationship Id="rId40" Type="http://schemas.openxmlformats.org/officeDocument/2006/relationships/slideLayout" Target="../slideLayouts/slideLayout141.xml"/><Relationship Id="rId45" Type="http://schemas.openxmlformats.org/officeDocument/2006/relationships/oleObject" Target="../embeddings/oleObject13.bin"/><Relationship Id="rId5" Type="http://schemas.openxmlformats.org/officeDocument/2006/relationships/slideLayout" Target="../slideLayouts/slideLayout106.xml"/><Relationship Id="rId15" Type="http://schemas.openxmlformats.org/officeDocument/2006/relationships/slideLayout" Target="../slideLayouts/slideLayout116.xml"/><Relationship Id="rId23" Type="http://schemas.openxmlformats.org/officeDocument/2006/relationships/slideLayout" Target="../slideLayouts/slideLayout124.xml"/><Relationship Id="rId28" Type="http://schemas.openxmlformats.org/officeDocument/2006/relationships/slideLayout" Target="../slideLayouts/slideLayout129.xml"/><Relationship Id="rId36" Type="http://schemas.openxmlformats.org/officeDocument/2006/relationships/slideLayout" Target="../slideLayouts/slideLayout137.xml"/><Relationship Id="rId10" Type="http://schemas.openxmlformats.org/officeDocument/2006/relationships/slideLayout" Target="../slideLayouts/slideLayout111.xml"/><Relationship Id="rId19" Type="http://schemas.openxmlformats.org/officeDocument/2006/relationships/slideLayout" Target="../slideLayouts/slideLayout120.xml"/><Relationship Id="rId31" Type="http://schemas.openxmlformats.org/officeDocument/2006/relationships/slideLayout" Target="../slideLayouts/slideLayout132.xml"/><Relationship Id="rId44" Type="http://schemas.openxmlformats.org/officeDocument/2006/relationships/tags" Target="../tags/tag19.xml"/><Relationship Id="rId4" Type="http://schemas.openxmlformats.org/officeDocument/2006/relationships/slideLayout" Target="../slideLayouts/slideLayout105.xml"/><Relationship Id="rId9" Type="http://schemas.openxmlformats.org/officeDocument/2006/relationships/slideLayout" Target="../slideLayouts/slideLayout110.xml"/><Relationship Id="rId14" Type="http://schemas.openxmlformats.org/officeDocument/2006/relationships/slideLayout" Target="../slideLayouts/slideLayout115.xml"/><Relationship Id="rId22" Type="http://schemas.openxmlformats.org/officeDocument/2006/relationships/slideLayout" Target="../slideLayouts/slideLayout123.xml"/><Relationship Id="rId27" Type="http://schemas.openxmlformats.org/officeDocument/2006/relationships/slideLayout" Target="../slideLayouts/slideLayout128.xml"/><Relationship Id="rId30" Type="http://schemas.openxmlformats.org/officeDocument/2006/relationships/slideLayout" Target="../slideLayouts/slideLayout131.xml"/><Relationship Id="rId35" Type="http://schemas.openxmlformats.org/officeDocument/2006/relationships/slideLayout" Target="../slideLayouts/slideLayout136.xml"/><Relationship Id="rId43" Type="http://schemas.openxmlformats.org/officeDocument/2006/relationships/theme" Target="../theme/theme6.xml"/><Relationship Id="rId8" Type="http://schemas.openxmlformats.org/officeDocument/2006/relationships/slideLayout" Target="../slideLayouts/slideLayout109.xml"/><Relationship Id="rId3" Type="http://schemas.openxmlformats.org/officeDocument/2006/relationships/slideLayout" Target="../slideLayouts/slideLayout104.xml"/><Relationship Id="rId12" Type="http://schemas.openxmlformats.org/officeDocument/2006/relationships/slideLayout" Target="../slideLayouts/slideLayout113.xml"/><Relationship Id="rId17" Type="http://schemas.openxmlformats.org/officeDocument/2006/relationships/slideLayout" Target="../slideLayouts/slideLayout118.xml"/><Relationship Id="rId25" Type="http://schemas.openxmlformats.org/officeDocument/2006/relationships/slideLayout" Target="../slideLayouts/slideLayout126.xml"/><Relationship Id="rId33" Type="http://schemas.openxmlformats.org/officeDocument/2006/relationships/slideLayout" Target="../slideLayouts/slideLayout134.xml"/><Relationship Id="rId38" Type="http://schemas.openxmlformats.org/officeDocument/2006/relationships/slideLayout" Target="../slideLayouts/slideLayout139.xml"/><Relationship Id="rId46" Type="http://schemas.openxmlformats.org/officeDocument/2006/relationships/image" Target="../media/image15.emf"/><Relationship Id="rId20" Type="http://schemas.openxmlformats.org/officeDocument/2006/relationships/slideLayout" Target="../slideLayouts/slideLayout121.xml"/><Relationship Id="rId41" Type="http://schemas.openxmlformats.org/officeDocument/2006/relationships/slideLayout" Target="../slideLayouts/slideLayout142.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51.xml"/><Relationship Id="rId3" Type="http://schemas.openxmlformats.org/officeDocument/2006/relationships/slideLayout" Target="../slideLayouts/slideLayout146.xml"/><Relationship Id="rId7" Type="http://schemas.openxmlformats.org/officeDocument/2006/relationships/slideLayout" Target="../slideLayouts/slideLayout150.xml"/><Relationship Id="rId12" Type="http://schemas.openxmlformats.org/officeDocument/2006/relationships/theme" Target="../theme/theme7.xml"/><Relationship Id="rId2" Type="http://schemas.openxmlformats.org/officeDocument/2006/relationships/slideLayout" Target="../slideLayouts/slideLayout145.xml"/><Relationship Id="rId1" Type="http://schemas.openxmlformats.org/officeDocument/2006/relationships/slideLayout" Target="../slideLayouts/slideLayout144.xml"/><Relationship Id="rId6" Type="http://schemas.openxmlformats.org/officeDocument/2006/relationships/slideLayout" Target="../slideLayouts/slideLayout149.xml"/><Relationship Id="rId11" Type="http://schemas.openxmlformats.org/officeDocument/2006/relationships/slideLayout" Target="../slideLayouts/slideLayout154.xml"/><Relationship Id="rId5" Type="http://schemas.openxmlformats.org/officeDocument/2006/relationships/slideLayout" Target="../slideLayouts/slideLayout148.xml"/><Relationship Id="rId10" Type="http://schemas.openxmlformats.org/officeDocument/2006/relationships/slideLayout" Target="../slideLayouts/slideLayout153.xml"/><Relationship Id="rId4" Type="http://schemas.openxmlformats.org/officeDocument/2006/relationships/slideLayout" Target="../slideLayouts/slideLayout147.xml"/><Relationship Id="rId9" Type="http://schemas.openxmlformats.org/officeDocument/2006/relationships/slideLayout" Target="../slideLayouts/slideLayout152.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62.xml"/><Relationship Id="rId13" Type="http://schemas.openxmlformats.org/officeDocument/2006/relationships/slideLayout" Target="../slideLayouts/slideLayout167.xml"/><Relationship Id="rId18" Type="http://schemas.openxmlformats.org/officeDocument/2006/relationships/slideLayout" Target="../slideLayouts/slideLayout172.xml"/><Relationship Id="rId3" Type="http://schemas.openxmlformats.org/officeDocument/2006/relationships/slideLayout" Target="../slideLayouts/slideLayout157.xml"/><Relationship Id="rId7" Type="http://schemas.openxmlformats.org/officeDocument/2006/relationships/slideLayout" Target="../slideLayouts/slideLayout161.xml"/><Relationship Id="rId12" Type="http://schemas.openxmlformats.org/officeDocument/2006/relationships/slideLayout" Target="../slideLayouts/slideLayout166.xml"/><Relationship Id="rId17" Type="http://schemas.openxmlformats.org/officeDocument/2006/relationships/slideLayout" Target="../slideLayouts/slideLayout171.xml"/><Relationship Id="rId2" Type="http://schemas.openxmlformats.org/officeDocument/2006/relationships/slideLayout" Target="../slideLayouts/slideLayout156.xml"/><Relationship Id="rId16" Type="http://schemas.openxmlformats.org/officeDocument/2006/relationships/slideLayout" Target="../slideLayouts/slideLayout170.xml"/><Relationship Id="rId1" Type="http://schemas.openxmlformats.org/officeDocument/2006/relationships/slideLayout" Target="../slideLayouts/slideLayout155.xml"/><Relationship Id="rId6" Type="http://schemas.openxmlformats.org/officeDocument/2006/relationships/slideLayout" Target="../slideLayouts/slideLayout160.xml"/><Relationship Id="rId11" Type="http://schemas.openxmlformats.org/officeDocument/2006/relationships/slideLayout" Target="../slideLayouts/slideLayout165.xml"/><Relationship Id="rId5" Type="http://schemas.openxmlformats.org/officeDocument/2006/relationships/slideLayout" Target="../slideLayouts/slideLayout159.xml"/><Relationship Id="rId15" Type="http://schemas.openxmlformats.org/officeDocument/2006/relationships/slideLayout" Target="../slideLayouts/slideLayout169.xml"/><Relationship Id="rId10" Type="http://schemas.openxmlformats.org/officeDocument/2006/relationships/slideLayout" Target="../slideLayouts/slideLayout164.xml"/><Relationship Id="rId19" Type="http://schemas.openxmlformats.org/officeDocument/2006/relationships/theme" Target="../theme/theme8.xml"/><Relationship Id="rId4" Type="http://schemas.openxmlformats.org/officeDocument/2006/relationships/slideLayout" Target="../slideLayouts/slideLayout158.xml"/><Relationship Id="rId9" Type="http://schemas.openxmlformats.org/officeDocument/2006/relationships/slideLayout" Target="../slideLayouts/slideLayout163.xml"/><Relationship Id="rId14" Type="http://schemas.openxmlformats.org/officeDocument/2006/relationships/slideLayout" Target="../slideLayouts/slideLayout168.xml"/></Relationships>
</file>

<file path=ppt/slideMasters/_rels/slideMaster9.xml.rels><?xml version="1.0" encoding="UTF-8" standalone="yes"?>
<Relationships xmlns="http://schemas.openxmlformats.org/package/2006/relationships"><Relationship Id="rId3" Type="http://schemas.openxmlformats.org/officeDocument/2006/relationships/theme" Target="../theme/theme9.xml"/><Relationship Id="rId2" Type="http://schemas.openxmlformats.org/officeDocument/2006/relationships/slideLayout" Target="../slideLayouts/slideLayout174.xml"/><Relationship Id="rId1" Type="http://schemas.openxmlformats.org/officeDocument/2006/relationships/slideLayout" Target="../slideLayouts/slideLayout173.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82.xml"/><Relationship Id="rId13" Type="http://schemas.openxmlformats.org/officeDocument/2006/relationships/slideLayout" Target="../slideLayouts/slideLayout187.xml"/><Relationship Id="rId18" Type="http://schemas.openxmlformats.org/officeDocument/2006/relationships/slideLayout" Target="../slideLayouts/slideLayout192.xml"/><Relationship Id="rId3" Type="http://schemas.openxmlformats.org/officeDocument/2006/relationships/slideLayout" Target="../slideLayouts/slideLayout177.xml"/><Relationship Id="rId7" Type="http://schemas.openxmlformats.org/officeDocument/2006/relationships/slideLayout" Target="../slideLayouts/slideLayout181.xml"/><Relationship Id="rId12" Type="http://schemas.openxmlformats.org/officeDocument/2006/relationships/slideLayout" Target="../slideLayouts/slideLayout186.xml"/><Relationship Id="rId17" Type="http://schemas.openxmlformats.org/officeDocument/2006/relationships/slideLayout" Target="../slideLayouts/slideLayout191.xml"/><Relationship Id="rId2" Type="http://schemas.openxmlformats.org/officeDocument/2006/relationships/slideLayout" Target="../slideLayouts/slideLayout176.xml"/><Relationship Id="rId16" Type="http://schemas.openxmlformats.org/officeDocument/2006/relationships/slideLayout" Target="../slideLayouts/slideLayout190.xml"/><Relationship Id="rId1" Type="http://schemas.openxmlformats.org/officeDocument/2006/relationships/slideLayout" Target="../slideLayouts/slideLayout175.xml"/><Relationship Id="rId6" Type="http://schemas.openxmlformats.org/officeDocument/2006/relationships/slideLayout" Target="../slideLayouts/slideLayout180.xml"/><Relationship Id="rId11" Type="http://schemas.openxmlformats.org/officeDocument/2006/relationships/slideLayout" Target="../slideLayouts/slideLayout185.xml"/><Relationship Id="rId5" Type="http://schemas.openxmlformats.org/officeDocument/2006/relationships/slideLayout" Target="../slideLayouts/slideLayout179.xml"/><Relationship Id="rId15" Type="http://schemas.openxmlformats.org/officeDocument/2006/relationships/slideLayout" Target="../slideLayouts/slideLayout189.xml"/><Relationship Id="rId10" Type="http://schemas.openxmlformats.org/officeDocument/2006/relationships/slideLayout" Target="../slideLayouts/slideLayout184.xml"/><Relationship Id="rId19" Type="http://schemas.openxmlformats.org/officeDocument/2006/relationships/theme" Target="../theme/theme10.xml"/><Relationship Id="rId4" Type="http://schemas.openxmlformats.org/officeDocument/2006/relationships/slideLayout" Target="../slideLayouts/slideLayout178.xml"/><Relationship Id="rId9" Type="http://schemas.openxmlformats.org/officeDocument/2006/relationships/slideLayout" Target="../slideLayouts/slideLayout183.xml"/><Relationship Id="rId14" Type="http://schemas.openxmlformats.org/officeDocument/2006/relationships/slideLayout" Target="../slideLayouts/slideLayout188.xml"/></Relationships>
</file>

<file path=ppt/slideMasters/_rels/slideMaster11.xml.rels><?xml version="1.0" encoding="UTF-8" standalone="yes"?>
<Relationships xmlns="http://schemas.openxmlformats.org/package/2006/relationships"><Relationship Id="rId13" Type="http://schemas.openxmlformats.org/officeDocument/2006/relationships/slideLayout" Target="../slideLayouts/slideLayout205.xml"/><Relationship Id="rId18" Type="http://schemas.openxmlformats.org/officeDocument/2006/relationships/slideLayout" Target="../slideLayouts/slideLayout210.xml"/><Relationship Id="rId26" Type="http://schemas.openxmlformats.org/officeDocument/2006/relationships/slideLayout" Target="../slideLayouts/slideLayout218.xml"/><Relationship Id="rId3" Type="http://schemas.openxmlformats.org/officeDocument/2006/relationships/slideLayout" Target="../slideLayouts/slideLayout195.xml"/><Relationship Id="rId21" Type="http://schemas.openxmlformats.org/officeDocument/2006/relationships/slideLayout" Target="../slideLayouts/slideLayout213.xml"/><Relationship Id="rId34" Type="http://schemas.openxmlformats.org/officeDocument/2006/relationships/tags" Target="../tags/tag59.xml"/><Relationship Id="rId7" Type="http://schemas.openxmlformats.org/officeDocument/2006/relationships/slideLayout" Target="../slideLayouts/slideLayout199.xml"/><Relationship Id="rId12" Type="http://schemas.openxmlformats.org/officeDocument/2006/relationships/slideLayout" Target="../slideLayouts/slideLayout204.xml"/><Relationship Id="rId17" Type="http://schemas.openxmlformats.org/officeDocument/2006/relationships/slideLayout" Target="../slideLayouts/slideLayout209.xml"/><Relationship Id="rId25" Type="http://schemas.openxmlformats.org/officeDocument/2006/relationships/slideLayout" Target="../slideLayouts/slideLayout217.xml"/><Relationship Id="rId33" Type="http://schemas.openxmlformats.org/officeDocument/2006/relationships/theme" Target="../theme/theme11.xml"/><Relationship Id="rId2" Type="http://schemas.openxmlformats.org/officeDocument/2006/relationships/slideLayout" Target="../slideLayouts/slideLayout194.xml"/><Relationship Id="rId16" Type="http://schemas.openxmlformats.org/officeDocument/2006/relationships/slideLayout" Target="../slideLayouts/slideLayout208.xml"/><Relationship Id="rId20" Type="http://schemas.openxmlformats.org/officeDocument/2006/relationships/slideLayout" Target="../slideLayouts/slideLayout212.xml"/><Relationship Id="rId29" Type="http://schemas.openxmlformats.org/officeDocument/2006/relationships/slideLayout" Target="../slideLayouts/slideLayout221.xml"/><Relationship Id="rId1" Type="http://schemas.openxmlformats.org/officeDocument/2006/relationships/slideLayout" Target="../slideLayouts/slideLayout193.xml"/><Relationship Id="rId6" Type="http://schemas.openxmlformats.org/officeDocument/2006/relationships/slideLayout" Target="../slideLayouts/slideLayout198.xml"/><Relationship Id="rId11" Type="http://schemas.openxmlformats.org/officeDocument/2006/relationships/slideLayout" Target="../slideLayouts/slideLayout203.xml"/><Relationship Id="rId24" Type="http://schemas.openxmlformats.org/officeDocument/2006/relationships/slideLayout" Target="../slideLayouts/slideLayout216.xml"/><Relationship Id="rId32" Type="http://schemas.openxmlformats.org/officeDocument/2006/relationships/slideLayout" Target="../slideLayouts/slideLayout224.xml"/><Relationship Id="rId5" Type="http://schemas.openxmlformats.org/officeDocument/2006/relationships/slideLayout" Target="../slideLayouts/slideLayout197.xml"/><Relationship Id="rId15" Type="http://schemas.openxmlformats.org/officeDocument/2006/relationships/slideLayout" Target="../slideLayouts/slideLayout207.xml"/><Relationship Id="rId23" Type="http://schemas.openxmlformats.org/officeDocument/2006/relationships/slideLayout" Target="../slideLayouts/slideLayout215.xml"/><Relationship Id="rId28" Type="http://schemas.openxmlformats.org/officeDocument/2006/relationships/slideLayout" Target="../slideLayouts/slideLayout220.xml"/><Relationship Id="rId36" Type="http://schemas.openxmlformats.org/officeDocument/2006/relationships/image" Target="../media/image48.emf"/><Relationship Id="rId10" Type="http://schemas.openxmlformats.org/officeDocument/2006/relationships/slideLayout" Target="../slideLayouts/slideLayout202.xml"/><Relationship Id="rId19" Type="http://schemas.openxmlformats.org/officeDocument/2006/relationships/slideLayout" Target="../slideLayouts/slideLayout211.xml"/><Relationship Id="rId31" Type="http://schemas.openxmlformats.org/officeDocument/2006/relationships/slideLayout" Target="../slideLayouts/slideLayout223.xml"/><Relationship Id="rId4" Type="http://schemas.openxmlformats.org/officeDocument/2006/relationships/slideLayout" Target="../slideLayouts/slideLayout196.xml"/><Relationship Id="rId9" Type="http://schemas.openxmlformats.org/officeDocument/2006/relationships/slideLayout" Target="../slideLayouts/slideLayout201.xml"/><Relationship Id="rId14" Type="http://schemas.openxmlformats.org/officeDocument/2006/relationships/slideLayout" Target="../slideLayouts/slideLayout206.xml"/><Relationship Id="rId22" Type="http://schemas.openxmlformats.org/officeDocument/2006/relationships/slideLayout" Target="../slideLayouts/slideLayout214.xml"/><Relationship Id="rId27" Type="http://schemas.openxmlformats.org/officeDocument/2006/relationships/slideLayout" Target="../slideLayouts/slideLayout219.xml"/><Relationship Id="rId30" Type="http://schemas.openxmlformats.org/officeDocument/2006/relationships/slideLayout" Target="../slideLayouts/slideLayout222.xml"/><Relationship Id="rId35" Type="http://schemas.openxmlformats.org/officeDocument/2006/relationships/oleObject" Target="../embeddings/oleObject50.bin"/><Relationship Id="rId8" Type="http://schemas.openxmlformats.org/officeDocument/2006/relationships/slideLayout" Target="../slideLayouts/slideLayout200.xml"/></Relationships>
</file>

<file path=ppt/slideMasters/_rels/slideMaster12.xml.rels><?xml version="1.0" encoding="UTF-8" standalone="yes"?>
<Relationships xmlns="http://schemas.openxmlformats.org/package/2006/relationships"><Relationship Id="rId13" Type="http://schemas.openxmlformats.org/officeDocument/2006/relationships/slideLayout" Target="../slideLayouts/slideLayout237.xml"/><Relationship Id="rId18" Type="http://schemas.openxmlformats.org/officeDocument/2006/relationships/slideLayout" Target="../slideLayouts/slideLayout242.xml"/><Relationship Id="rId26" Type="http://schemas.openxmlformats.org/officeDocument/2006/relationships/slideLayout" Target="../slideLayouts/slideLayout250.xml"/><Relationship Id="rId39" Type="http://schemas.openxmlformats.org/officeDocument/2006/relationships/slideLayout" Target="../slideLayouts/slideLayout263.xml"/><Relationship Id="rId21" Type="http://schemas.openxmlformats.org/officeDocument/2006/relationships/slideLayout" Target="../slideLayouts/slideLayout245.xml"/><Relationship Id="rId34" Type="http://schemas.openxmlformats.org/officeDocument/2006/relationships/slideLayout" Target="../slideLayouts/slideLayout258.xml"/><Relationship Id="rId42" Type="http://schemas.openxmlformats.org/officeDocument/2006/relationships/theme" Target="../theme/theme12.xml"/><Relationship Id="rId7" Type="http://schemas.openxmlformats.org/officeDocument/2006/relationships/slideLayout" Target="../slideLayouts/slideLayout231.xml"/><Relationship Id="rId2" Type="http://schemas.openxmlformats.org/officeDocument/2006/relationships/slideLayout" Target="../slideLayouts/slideLayout226.xml"/><Relationship Id="rId16" Type="http://schemas.openxmlformats.org/officeDocument/2006/relationships/slideLayout" Target="../slideLayouts/slideLayout240.xml"/><Relationship Id="rId29" Type="http://schemas.openxmlformats.org/officeDocument/2006/relationships/slideLayout" Target="../slideLayouts/slideLayout253.xml"/><Relationship Id="rId1" Type="http://schemas.openxmlformats.org/officeDocument/2006/relationships/slideLayout" Target="../slideLayouts/slideLayout225.xml"/><Relationship Id="rId6" Type="http://schemas.openxmlformats.org/officeDocument/2006/relationships/slideLayout" Target="../slideLayouts/slideLayout230.xml"/><Relationship Id="rId11" Type="http://schemas.openxmlformats.org/officeDocument/2006/relationships/slideLayout" Target="../slideLayouts/slideLayout235.xml"/><Relationship Id="rId24" Type="http://schemas.openxmlformats.org/officeDocument/2006/relationships/slideLayout" Target="../slideLayouts/slideLayout248.xml"/><Relationship Id="rId32" Type="http://schemas.openxmlformats.org/officeDocument/2006/relationships/slideLayout" Target="../slideLayouts/slideLayout256.xml"/><Relationship Id="rId37" Type="http://schemas.openxmlformats.org/officeDocument/2006/relationships/slideLayout" Target="../slideLayouts/slideLayout261.xml"/><Relationship Id="rId40" Type="http://schemas.openxmlformats.org/officeDocument/2006/relationships/slideLayout" Target="../slideLayouts/slideLayout264.xml"/><Relationship Id="rId45" Type="http://schemas.openxmlformats.org/officeDocument/2006/relationships/image" Target="../media/image55.emf"/><Relationship Id="rId5" Type="http://schemas.openxmlformats.org/officeDocument/2006/relationships/slideLayout" Target="../slideLayouts/slideLayout229.xml"/><Relationship Id="rId15" Type="http://schemas.openxmlformats.org/officeDocument/2006/relationships/slideLayout" Target="../slideLayouts/slideLayout239.xml"/><Relationship Id="rId23" Type="http://schemas.openxmlformats.org/officeDocument/2006/relationships/slideLayout" Target="../slideLayouts/slideLayout247.xml"/><Relationship Id="rId28" Type="http://schemas.openxmlformats.org/officeDocument/2006/relationships/slideLayout" Target="../slideLayouts/slideLayout252.xml"/><Relationship Id="rId36" Type="http://schemas.openxmlformats.org/officeDocument/2006/relationships/slideLayout" Target="../slideLayouts/slideLayout260.xml"/><Relationship Id="rId10" Type="http://schemas.openxmlformats.org/officeDocument/2006/relationships/slideLayout" Target="../slideLayouts/slideLayout234.xml"/><Relationship Id="rId19" Type="http://schemas.openxmlformats.org/officeDocument/2006/relationships/slideLayout" Target="../slideLayouts/slideLayout243.xml"/><Relationship Id="rId31" Type="http://schemas.openxmlformats.org/officeDocument/2006/relationships/slideLayout" Target="../slideLayouts/slideLayout255.xml"/><Relationship Id="rId44" Type="http://schemas.openxmlformats.org/officeDocument/2006/relationships/oleObject" Target="../embeddings/oleObject51.bin"/><Relationship Id="rId4" Type="http://schemas.openxmlformats.org/officeDocument/2006/relationships/slideLayout" Target="../slideLayouts/slideLayout228.xml"/><Relationship Id="rId9" Type="http://schemas.openxmlformats.org/officeDocument/2006/relationships/slideLayout" Target="../slideLayouts/slideLayout233.xml"/><Relationship Id="rId14" Type="http://schemas.openxmlformats.org/officeDocument/2006/relationships/slideLayout" Target="../slideLayouts/slideLayout238.xml"/><Relationship Id="rId22" Type="http://schemas.openxmlformats.org/officeDocument/2006/relationships/slideLayout" Target="../slideLayouts/slideLayout246.xml"/><Relationship Id="rId27" Type="http://schemas.openxmlformats.org/officeDocument/2006/relationships/slideLayout" Target="../slideLayouts/slideLayout251.xml"/><Relationship Id="rId30" Type="http://schemas.openxmlformats.org/officeDocument/2006/relationships/slideLayout" Target="../slideLayouts/slideLayout254.xml"/><Relationship Id="rId35" Type="http://schemas.openxmlformats.org/officeDocument/2006/relationships/slideLayout" Target="../slideLayouts/slideLayout259.xml"/><Relationship Id="rId43" Type="http://schemas.openxmlformats.org/officeDocument/2006/relationships/tags" Target="../tags/tag60.xml"/><Relationship Id="rId8" Type="http://schemas.openxmlformats.org/officeDocument/2006/relationships/slideLayout" Target="../slideLayouts/slideLayout232.xml"/><Relationship Id="rId3" Type="http://schemas.openxmlformats.org/officeDocument/2006/relationships/slideLayout" Target="../slideLayouts/slideLayout227.xml"/><Relationship Id="rId12" Type="http://schemas.openxmlformats.org/officeDocument/2006/relationships/slideLayout" Target="../slideLayouts/slideLayout236.xml"/><Relationship Id="rId17" Type="http://schemas.openxmlformats.org/officeDocument/2006/relationships/slideLayout" Target="../slideLayouts/slideLayout241.xml"/><Relationship Id="rId25" Type="http://schemas.openxmlformats.org/officeDocument/2006/relationships/slideLayout" Target="../slideLayouts/slideLayout249.xml"/><Relationship Id="rId33" Type="http://schemas.openxmlformats.org/officeDocument/2006/relationships/slideLayout" Target="../slideLayouts/slideLayout257.xml"/><Relationship Id="rId38" Type="http://schemas.openxmlformats.org/officeDocument/2006/relationships/slideLayout" Target="../slideLayouts/slideLayout262.xml"/><Relationship Id="rId20" Type="http://schemas.openxmlformats.org/officeDocument/2006/relationships/slideLayout" Target="../slideLayouts/slideLayout244.xml"/><Relationship Id="rId41" Type="http://schemas.openxmlformats.org/officeDocument/2006/relationships/slideLayout" Target="../slideLayouts/slideLayout265.xml"/></Relationships>
</file>

<file path=ppt/slideMasters/_rels/slideMaster13.xml.rels><?xml version="1.0" encoding="UTF-8" standalone="yes"?>
<Relationships xmlns="http://schemas.openxmlformats.org/package/2006/relationships"><Relationship Id="rId13" Type="http://schemas.openxmlformats.org/officeDocument/2006/relationships/slideLayout" Target="../slideLayouts/slideLayout278.xml"/><Relationship Id="rId18" Type="http://schemas.openxmlformats.org/officeDocument/2006/relationships/slideLayout" Target="../slideLayouts/slideLayout283.xml"/><Relationship Id="rId26" Type="http://schemas.openxmlformats.org/officeDocument/2006/relationships/slideLayout" Target="../slideLayouts/slideLayout291.xml"/><Relationship Id="rId39" Type="http://schemas.openxmlformats.org/officeDocument/2006/relationships/slideLayout" Target="../slideLayouts/slideLayout304.xml"/><Relationship Id="rId21" Type="http://schemas.openxmlformats.org/officeDocument/2006/relationships/slideLayout" Target="../slideLayouts/slideLayout286.xml"/><Relationship Id="rId34" Type="http://schemas.openxmlformats.org/officeDocument/2006/relationships/slideLayout" Target="../slideLayouts/slideLayout299.xml"/><Relationship Id="rId42" Type="http://schemas.openxmlformats.org/officeDocument/2006/relationships/tags" Target="../tags/tag62.xml"/><Relationship Id="rId7" Type="http://schemas.openxmlformats.org/officeDocument/2006/relationships/slideLayout" Target="../slideLayouts/slideLayout272.xml"/><Relationship Id="rId2" Type="http://schemas.openxmlformats.org/officeDocument/2006/relationships/slideLayout" Target="../slideLayouts/slideLayout267.xml"/><Relationship Id="rId16" Type="http://schemas.openxmlformats.org/officeDocument/2006/relationships/slideLayout" Target="../slideLayouts/slideLayout281.xml"/><Relationship Id="rId20" Type="http://schemas.openxmlformats.org/officeDocument/2006/relationships/slideLayout" Target="../slideLayouts/slideLayout285.xml"/><Relationship Id="rId29" Type="http://schemas.openxmlformats.org/officeDocument/2006/relationships/slideLayout" Target="../slideLayouts/slideLayout294.xml"/><Relationship Id="rId41" Type="http://schemas.openxmlformats.org/officeDocument/2006/relationships/theme" Target="../theme/theme13.xml"/><Relationship Id="rId1" Type="http://schemas.openxmlformats.org/officeDocument/2006/relationships/slideLayout" Target="../slideLayouts/slideLayout266.xml"/><Relationship Id="rId6" Type="http://schemas.openxmlformats.org/officeDocument/2006/relationships/slideLayout" Target="../slideLayouts/slideLayout271.xml"/><Relationship Id="rId11" Type="http://schemas.openxmlformats.org/officeDocument/2006/relationships/slideLayout" Target="../slideLayouts/slideLayout276.xml"/><Relationship Id="rId24" Type="http://schemas.openxmlformats.org/officeDocument/2006/relationships/slideLayout" Target="../slideLayouts/slideLayout289.xml"/><Relationship Id="rId32" Type="http://schemas.openxmlformats.org/officeDocument/2006/relationships/slideLayout" Target="../slideLayouts/slideLayout297.xml"/><Relationship Id="rId37" Type="http://schemas.openxmlformats.org/officeDocument/2006/relationships/slideLayout" Target="../slideLayouts/slideLayout302.xml"/><Relationship Id="rId40" Type="http://schemas.openxmlformats.org/officeDocument/2006/relationships/slideLayout" Target="../slideLayouts/slideLayout305.xml"/><Relationship Id="rId5" Type="http://schemas.openxmlformats.org/officeDocument/2006/relationships/slideLayout" Target="../slideLayouts/slideLayout270.xml"/><Relationship Id="rId15" Type="http://schemas.openxmlformats.org/officeDocument/2006/relationships/slideLayout" Target="../slideLayouts/slideLayout280.xml"/><Relationship Id="rId23" Type="http://schemas.openxmlformats.org/officeDocument/2006/relationships/slideLayout" Target="../slideLayouts/slideLayout288.xml"/><Relationship Id="rId28" Type="http://schemas.openxmlformats.org/officeDocument/2006/relationships/slideLayout" Target="../slideLayouts/slideLayout293.xml"/><Relationship Id="rId36" Type="http://schemas.openxmlformats.org/officeDocument/2006/relationships/slideLayout" Target="../slideLayouts/slideLayout301.xml"/><Relationship Id="rId10" Type="http://schemas.openxmlformats.org/officeDocument/2006/relationships/slideLayout" Target="../slideLayouts/slideLayout275.xml"/><Relationship Id="rId19" Type="http://schemas.openxmlformats.org/officeDocument/2006/relationships/slideLayout" Target="../slideLayouts/slideLayout284.xml"/><Relationship Id="rId31" Type="http://schemas.openxmlformats.org/officeDocument/2006/relationships/slideLayout" Target="../slideLayouts/slideLayout296.xml"/><Relationship Id="rId44" Type="http://schemas.openxmlformats.org/officeDocument/2006/relationships/image" Target="../media/image66.emf"/><Relationship Id="rId4" Type="http://schemas.openxmlformats.org/officeDocument/2006/relationships/slideLayout" Target="../slideLayouts/slideLayout269.xml"/><Relationship Id="rId9" Type="http://schemas.openxmlformats.org/officeDocument/2006/relationships/slideLayout" Target="../slideLayouts/slideLayout274.xml"/><Relationship Id="rId14" Type="http://schemas.openxmlformats.org/officeDocument/2006/relationships/slideLayout" Target="../slideLayouts/slideLayout279.xml"/><Relationship Id="rId22" Type="http://schemas.openxmlformats.org/officeDocument/2006/relationships/slideLayout" Target="../slideLayouts/slideLayout287.xml"/><Relationship Id="rId27" Type="http://schemas.openxmlformats.org/officeDocument/2006/relationships/slideLayout" Target="../slideLayouts/slideLayout292.xml"/><Relationship Id="rId30" Type="http://schemas.openxmlformats.org/officeDocument/2006/relationships/slideLayout" Target="../slideLayouts/slideLayout295.xml"/><Relationship Id="rId35" Type="http://schemas.openxmlformats.org/officeDocument/2006/relationships/slideLayout" Target="../slideLayouts/slideLayout300.xml"/><Relationship Id="rId43" Type="http://schemas.openxmlformats.org/officeDocument/2006/relationships/oleObject" Target="../embeddings/oleObject53.bin"/><Relationship Id="rId8" Type="http://schemas.openxmlformats.org/officeDocument/2006/relationships/slideLayout" Target="../slideLayouts/slideLayout273.xml"/><Relationship Id="rId3" Type="http://schemas.openxmlformats.org/officeDocument/2006/relationships/slideLayout" Target="../slideLayouts/slideLayout268.xml"/><Relationship Id="rId12" Type="http://schemas.openxmlformats.org/officeDocument/2006/relationships/slideLayout" Target="../slideLayouts/slideLayout277.xml"/><Relationship Id="rId17" Type="http://schemas.openxmlformats.org/officeDocument/2006/relationships/slideLayout" Target="../slideLayouts/slideLayout282.xml"/><Relationship Id="rId25" Type="http://schemas.openxmlformats.org/officeDocument/2006/relationships/slideLayout" Target="../slideLayouts/slideLayout290.xml"/><Relationship Id="rId33" Type="http://schemas.openxmlformats.org/officeDocument/2006/relationships/slideLayout" Target="../slideLayouts/slideLayout298.xml"/><Relationship Id="rId38" Type="http://schemas.openxmlformats.org/officeDocument/2006/relationships/slideLayout" Target="../slideLayouts/slideLayout30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4F9543D0-2960-6D9A-BC5E-601F0050C68C}"/>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12F512B9-C604-F1A2-7199-E25C42D0A7F4}"/>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C67BCF32-40B7-482A-0234-5393FC1F4A7F}"/>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E4AA8065-7A81-464C-A5CB-F895404CD4AA}" type="datetimeFigureOut">
              <a:rPr lang="en-GB" smtClean="0"/>
              <a:t>16/10/2026</a:t>
            </a:fld>
            <a:endParaRPr lang="en-GB"/>
          </a:p>
        </p:txBody>
      </p:sp>
      <p:sp>
        <p:nvSpPr>
          <p:cNvPr id="5" name="Footer Placeholder 4">
            <a:extLst>
              <a:ext uri="{FF2B5EF4-FFF2-40B4-BE49-F238E27FC236}">
                <a16:creationId xmlns:a16="http://schemas.microsoft.com/office/drawing/2014/main" id="{296A4412-6D64-B55D-587E-28BD31500706}"/>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GB"/>
          </a:p>
        </p:txBody>
      </p:sp>
      <p:sp>
        <p:nvSpPr>
          <p:cNvPr id="6" name="Slide Number Placeholder 5">
            <a:extLst>
              <a:ext uri="{FF2B5EF4-FFF2-40B4-BE49-F238E27FC236}">
                <a16:creationId xmlns:a16="http://schemas.microsoft.com/office/drawing/2014/main" id="{0B653715-4A1D-C828-9EFC-E6243A9A95F4}"/>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C1750CE9-F5DC-4C09-AF9F-BE3F59A0CD70}" type="slidenum">
              <a:rPr lang="en-GB" smtClean="0"/>
              <a:t>‹#›</a:t>
            </a:fld>
            <a:endParaRPr lang="en-GB"/>
          </a:p>
        </p:txBody>
      </p:sp>
      <p:sp>
        <p:nvSpPr>
          <p:cNvPr id="8" name="TextBox 7">
            <a:extLst>
              <a:ext uri="{FF2B5EF4-FFF2-40B4-BE49-F238E27FC236}">
                <a16:creationId xmlns:a16="http://schemas.microsoft.com/office/drawing/2014/main" id="{603B4574-DA85-AB6C-2A9A-02001E73CD81}"/>
              </a:ext>
            </a:extLst>
          </p:cNvPr>
          <p:cNvSpPr txBox="1"/>
          <p:nvPr userDrawn="1">
            <p:extLst>
              <p:ext uri="{1162E1C5-73C7-4A58-AE30-91384D911F3F}">
                <p184:classification xmlns:p184="http://schemas.microsoft.com/office/powerpoint/2018/4/main" val="ftr"/>
              </p:ext>
            </p:extLst>
          </p:nvPr>
        </p:nvSpPr>
        <p:spPr>
          <a:xfrm>
            <a:off x="63500" y="6642100"/>
            <a:ext cx="1566863" cy="152400"/>
          </a:xfrm>
          <a:prstGeom prst="rect">
            <a:avLst/>
          </a:prstGeom>
        </p:spPr>
        <p:txBody>
          <a:bodyPr horzOverflow="overflow" lIns="0" tIns="0" rIns="0" bIns="0">
            <a:spAutoFit/>
          </a:bodyPr>
          <a:lstStyle/>
          <a:p>
            <a:pPr algn="l"/>
            <a:r>
              <a:rPr lang="en-GB" sz="1000">
                <a:solidFill>
                  <a:srgbClr val="000000">
                    <a:alpha val="50000"/>
                  </a:srgbClr>
                </a:solidFill>
                <a:latin typeface="Aptos" panose="020B0004020202020204" pitchFamily="34" charset="0"/>
              </a:rPr>
              <a:t>National Gas | Business Use</a:t>
            </a:r>
          </a:p>
        </p:txBody>
      </p:sp>
    </p:spTree>
    <p:extLst>
      <p:ext uri="{BB962C8B-B14F-4D97-AF65-F5344CB8AC3E}">
        <p14:creationId xmlns:p14="http://schemas.microsoft.com/office/powerpoint/2010/main" val="3993815154"/>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29A270C-14CF-4867-BFAD-424CFEB2F129}"/>
              </a:ext>
            </a:extLst>
          </p:cNvPr>
          <p:cNvSpPr>
            <a:spLocks noGrp="1"/>
          </p:cNvSpPr>
          <p:nvPr>
            <p:ph type="title"/>
          </p:nvPr>
        </p:nvSpPr>
        <p:spPr>
          <a:xfrm>
            <a:off x="460777" y="467228"/>
            <a:ext cx="11281775" cy="410053"/>
          </a:xfrm>
          <a:prstGeom prst="rect">
            <a:avLst/>
          </a:prstGeom>
        </p:spPr>
        <p:txBody>
          <a:bodyPr vert="horz" lIns="0" tIns="0" rIns="0" bIns="0" rtlCol="0" anchor="t" anchorCtr="0">
            <a:normAutofit/>
          </a:bodyPr>
          <a:lstStyle/>
          <a:p>
            <a:endParaRPr lang="en-US"/>
          </a:p>
        </p:txBody>
      </p:sp>
      <p:sp>
        <p:nvSpPr>
          <p:cNvPr id="3" name="Text Placeholder 2">
            <a:extLst>
              <a:ext uri="{FF2B5EF4-FFF2-40B4-BE49-F238E27FC236}">
                <a16:creationId xmlns:a16="http://schemas.microsoft.com/office/drawing/2014/main" id="{42A94D5B-A8F9-4F46-9853-099C4F1857B7}"/>
              </a:ext>
            </a:extLst>
          </p:cNvPr>
          <p:cNvSpPr>
            <a:spLocks noGrp="1"/>
          </p:cNvSpPr>
          <p:nvPr>
            <p:ph type="body" idx="1"/>
          </p:nvPr>
        </p:nvSpPr>
        <p:spPr>
          <a:xfrm>
            <a:off x="460777" y="1333503"/>
            <a:ext cx="11281775" cy="4610101"/>
          </a:xfrm>
          <a:prstGeom prst="rect">
            <a:avLst/>
          </a:prstGeom>
        </p:spPr>
        <p:txBody>
          <a:bodyPr vert="horz" lIns="0" tIns="0" rIns="0" bIns="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Box 3">
            <a:extLst>
              <a:ext uri="{FF2B5EF4-FFF2-40B4-BE49-F238E27FC236}">
                <a16:creationId xmlns:a16="http://schemas.microsoft.com/office/drawing/2014/main" id="{11C07AE4-FA0F-47EE-BDF3-D27924A9044A}"/>
              </a:ext>
            </a:extLst>
          </p:cNvPr>
          <p:cNvSpPr txBox="1"/>
          <p:nvPr/>
        </p:nvSpPr>
        <p:spPr>
          <a:xfrm>
            <a:off x="460778" y="6406281"/>
            <a:ext cx="535817" cy="123111"/>
          </a:xfrm>
          <a:prstGeom prst="rect">
            <a:avLst/>
          </a:prstGeom>
          <a:noFill/>
        </p:spPr>
        <p:txBody>
          <a:bodyPr wrap="square" lIns="0" tIns="0" rIns="0" bIns="0" rtlCol="0">
            <a:spAutoFit/>
          </a:bodyPr>
          <a:lstStyle/>
          <a:p>
            <a:pPr marL="0" indent="0" algn="l">
              <a:spcAft>
                <a:spcPts val="800"/>
              </a:spcAft>
              <a:buClr>
                <a:schemeClr val="accent1"/>
              </a:buClr>
              <a:buSzPct val="100000"/>
              <a:buFont typeface="Arial" panose="020B0604020202020204" pitchFamily="34" charset="0"/>
              <a:buNone/>
            </a:pPr>
            <a:fld id="{163DE8F3-A12B-4EE1-AEB9-D03BEEAA639C}" type="slidenum">
              <a:rPr lang="en-US" sz="800" b="1" i="0" smtClean="0">
                <a:latin typeface="Suisse Int'l Bold" panose="020B0504000000000000" pitchFamily="34" charset="-78"/>
                <a:cs typeface="SuisseIntl-Light" panose="020B0304000000000000" pitchFamily="34" charset="-78"/>
              </a:rPr>
              <a:pPr marL="0" indent="0" algn="l">
                <a:spcAft>
                  <a:spcPts val="800"/>
                </a:spcAft>
                <a:buClr>
                  <a:schemeClr val="accent1"/>
                </a:buClr>
                <a:buSzPct val="100000"/>
                <a:buFont typeface="Arial" panose="020B0604020202020204" pitchFamily="34" charset="0"/>
                <a:buNone/>
              </a:pPr>
              <a:t>‹#›</a:t>
            </a:fld>
            <a:endParaRPr lang="en-US" sz="800" b="1" i="0">
              <a:latin typeface="Suisse Int'l Bold" panose="020B0504000000000000" pitchFamily="34" charset="-78"/>
              <a:cs typeface="SuisseIntl-Light" panose="020B0304000000000000" pitchFamily="34" charset="-78"/>
            </a:endParaRPr>
          </a:p>
        </p:txBody>
      </p:sp>
      <p:pic>
        <p:nvPicPr>
          <p:cNvPr id="6" name="Picture 5">
            <a:extLst>
              <a:ext uri="{FF2B5EF4-FFF2-40B4-BE49-F238E27FC236}">
                <a16:creationId xmlns:a16="http://schemas.microsoft.com/office/drawing/2014/main" id="{FE23D44B-305E-5D42-8799-7209388B263F}"/>
              </a:ext>
            </a:extLst>
          </p:cNvPr>
          <p:cNvPicPr>
            <a:picLocks noChangeAspect="1"/>
          </p:cNvPicPr>
          <p:nvPr/>
        </p:nvPicPr>
        <p:blipFill>
          <a:blip r:embed="rId32"/>
          <a:stretch>
            <a:fillRect/>
          </a:stretch>
        </p:blipFill>
        <p:spPr>
          <a:xfrm>
            <a:off x="11435881" y="6333822"/>
            <a:ext cx="299371" cy="301752"/>
          </a:xfrm>
          <a:prstGeom prst="rect">
            <a:avLst/>
          </a:prstGeom>
        </p:spPr>
      </p:pic>
      <p:sp>
        <p:nvSpPr>
          <p:cNvPr id="7" name="TextBox 6">
            <a:extLst>
              <a:ext uri="{FF2B5EF4-FFF2-40B4-BE49-F238E27FC236}">
                <a16:creationId xmlns:a16="http://schemas.microsoft.com/office/drawing/2014/main" id="{B121C2F8-256E-C64D-92EB-12DC393AC4FC}"/>
              </a:ext>
            </a:extLst>
          </p:cNvPr>
          <p:cNvSpPr txBox="1"/>
          <p:nvPr/>
        </p:nvSpPr>
        <p:spPr>
          <a:xfrm>
            <a:off x="684949" y="6399829"/>
            <a:ext cx="1578419" cy="123111"/>
          </a:xfrm>
          <a:prstGeom prst="rect">
            <a:avLst/>
          </a:prstGeom>
          <a:noFill/>
        </p:spPr>
        <p:txBody>
          <a:bodyPr wrap="square" lIns="0" tIns="0" rIns="0" bIns="0" rtlCol="0">
            <a:spAutoFit/>
          </a:bodyPr>
          <a:lstStyle/>
          <a:p>
            <a:pPr marL="0" indent="0" algn="l">
              <a:spcAft>
                <a:spcPts val="800"/>
              </a:spcAft>
              <a:buClr>
                <a:schemeClr val="accent1"/>
              </a:buClr>
              <a:buSzPct val="100000"/>
              <a:buFont typeface="Arial" panose="020B0604020202020204" pitchFamily="34" charset="0"/>
              <a:buNone/>
            </a:pPr>
            <a:r>
              <a:rPr lang="en-US" sz="800" b="0" i="0">
                <a:solidFill>
                  <a:schemeClr val="tx1">
                    <a:lumMod val="50000"/>
                    <a:lumOff val="50000"/>
                  </a:schemeClr>
                </a:solidFill>
                <a:latin typeface="Arial" panose="020B0604020202020204" pitchFamily="34" charset="0"/>
                <a:cs typeface="Arial" panose="020B0604020202020204" pitchFamily="34" charset="0"/>
              </a:rPr>
              <a:t>|  </a:t>
            </a:r>
            <a:r>
              <a:rPr lang="en-US" sz="800" b="0" i="0" spc="40" baseline="0">
                <a:solidFill>
                  <a:srgbClr val="7F7F7F"/>
                </a:solidFill>
                <a:latin typeface="Arial" panose="020B0604020202020204" pitchFamily="34" charset="0"/>
                <a:cs typeface="Arial" panose="020B0604020202020204" pitchFamily="34" charset="0"/>
              </a:rPr>
              <a:t>CONFIDENTIAL</a:t>
            </a:r>
          </a:p>
        </p:txBody>
      </p:sp>
      <p:pic>
        <p:nvPicPr>
          <p:cNvPr id="8" name="Picture 7">
            <a:extLst>
              <a:ext uri="{FF2B5EF4-FFF2-40B4-BE49-F238E27FC236}">
                <a16:creationId xmlns:a16="http://schemas.microsoft.com/office/drawing/2014/main" id="{91F36A60-2D79-6549-BBFF-66790F5A04C0}"/>
              </a:ext>
            </a:extLst>
          </p:cNvPr>
          <p:cNvPicPr>
            <a:picLocks noChangeAspect="1"/>
          </p:cNvPicPr>
          <p:nvPr userDrawn="1"/>
        </p:nvPicPr>
        <p:blipFill>
          <a:blip r:embed="rId32"/>
          <a:stretch>
            <a:fillRect/>
          </a:stretch>
        </p:blipFill>
        <p:spPr>
          <a:xfrm>
            <a:off x="11435881" y="6333822"/>
            <a:ext cx="299371" cy="301752"/>
          </a:xfrm>
          <a:prstGeom prst="rect">
            <a:avLst/>
          </a:prstGeom>
        </p:spPr>
      </p:pic>
      <p:sp>
        <p:nvSpPr>
          <p:cNvPr id="9" name="TextBox 8">
            <a:extLst>
              <a:ext uri="{FF2B5EF4-FFF2-40B4-BE49-F238E27FC236}">
                <a16:creationId xmlns:a16="http://schemas.microsoft.com/office/drawing/2014/main" id="{725FEF20-F0CD-9946-A027-BD1922DC152C}"/>
              </a:ext>
            </a:extLst>
          </p:cNvPr>
          <p:cNvSpPr txBox="1"/>
          <p:nvPr userDrawn="1"/>
        </p:nvSpPr>
        <p:spPr>
          <a:xfrm>
            <a:off x="684949" y="6399829"/>
            <a:ext cx="1578419" cy="123111"/>
          </a:xfrm>
          <a:prstGeom prst="rect">
            <a:avLst/>
          </a:prstGeom>
          <a:noFill/>
        </p:spPr>
        <p:txBody>
          <a:bodyPr wrap="square" lIns="0" tIns="0" rIns="0" bIns="0" rtlCol="0">
            <a:spAutoFit/>
          </a:bodyPr>
          <a:lstStyle/>
          <a:p>
            <a:pPr marL="0" indent="0" algn="l">
              <a:spcAft>
                <a:spcPts val="800"/>
              </a:spcAft>
              <a:buClr>
                <a:schemeClr val="accent1"/>
              </a:buClr>
              <a:buSzPct val="100000"/>
              <a:buFont typeface="Arial" panose="020B0604020202020204" pitchFamily="34" charset="0"/>
              <a:buNone/>
            </a:pPr>
            <a:r>
              <a:rPr lang="en-US" sz="800" b="0" i="0">
                <a:solidFill>
                  <a:schemeClr val="tx1">
                    <a:lumMod val="50000"/>
                    <a:lumOff val="50000"/>
                  </a:schemeClr>
                </a:solidFill>
                <a:latin typeface="Arial" panose="020B0604020202020204" pitchFamily="34" charset="0"/>
                <a:cs typeface="Arial" panose="020B0604020202020204" pitchFamily="34" charset="0"/>
              </a:rPr>
              <a:t>|  </a:t>
            </a:r>
            <a:r>
              <a:rPr lang="en-US" sz="800" b="0" i="0" spc="40" baseline="0">
                <a:solidFill>
                  <a:srgbClr val="7F7F7F"/>
                </a:solidFill>
                <a:latin typeface="Arial" panose="020B0604020202020204" pitchFamily="34" charset="0"/>
                <a:cs typeface="Arial" panose="020B0604020202020204" pitchFamily="34" charset="0"/>
              </a:rPr>
              <a:t>CONFIDENTIAL</a:t>
            </a:r>
          </a:p>
        </p:txBody>
      </p:sp>
      <p:sp>
        <p:nvSpPr>
          <p:cNvPr id="10" name="TextBox 9">
            <a:extLst>
              <a:ext uri="{FF2B5EF4-FFF2-40B4-BE49-F238E27FC236}">
                <a16:creationId xmlns:a16="http://schemas.microsoft.com/office/drawing/2014/main" id="{4A8E80FF-9329-A603-FB5D-864F73A8AFF2}"/>
              </a:ext>
            </a:extLst>
          </p:cNvPr>
          <p:cNvSpPr txBox="1"/>
          <p:nvPr userDrawn="1">
            <p:extLst>
              <p:ext uri="{1162E1C5-73C7-4A58-AE30-91384D911F3F}">
                <p184:classification xmlns:p184="http://schemas.microsoft.com/office/powerpoint/2018/4/main" val="ftr"/>
              </p:ext>
            </p:extLst>
          </p:nvPr>
        </p:nvSpPr>
        <p:spPr>
          <a:xfrm>
            <a:off x="63500" y="6642100"/>
            <a:ext cx="1566863" cy="152400"/>
          </a:xfrm>
          <a:prstGeom prst="rect">
            <a:avLst/>
          </a:prstGeom>
        </p:spPr>
        <p:txBody>
          <a:bodyPr horzOverflow="overflow" lIns="0" tIns="0" rIns="0" bIns="0">
            <a:spAutoFit/>
          </a:bodyPr>
          <a:lstStyle/>
          <a:p>
            <a:pPr algn="l"/>
            <a:r>
              <a:rPr lang="en-GB" sz="1000">
                <a:solidFill>
                  <a:srgbClr val="000000">
                    <a:alpha val="50000"/>
                  </a:srgbClr>
                </a:solidFill>
                <a:latin typeface="Aptos" panose="020B0004020202020204" pitchFamily="34" charset="0"/>
              </a:rPr>
              <a:t>National Gas | Business Use</a:t>
            </a:r>
          </a:p>
        </p:txBody>
      </p:sp>
    </p:spTree>
    <p:extLst>
      <p:ext uri="{BB962C8B-B14F-4D97-AF65-F5344CB8AC3E}">
        <p14:creationId xmlns:p14="http://schemas.microsoft.com/office/powerpoint/2010/main" val="225815687"/>
      </p:ext>
    </p:extLst>
  </p:cSld>
  <p:clrMap bg1="lt1" tx1="dk1" bg2="lt2" tx2="dk2" accent1="accent1" accent2="accent2" accent3="accent3" accent4="accent4" accent5="accent5" accent6="accent6" hlink="hlink" folHlink="folHlink"/>
  <p:sldLayoutIdLst>
    <p:sldLayoutId id="2147483746" r:id="rId1"/>
    <p:sldLayoutId id="2147483747" r:id="rId2"/>
    <p:sldLayoutId id="2147483748" r:id="rId3"/>
    <p:sldLayoutId id="2147483749" r:id="rId4"/>
    <p:sldLayoutId id="2147483750" r:id="rId5"/>
    <p:sldLayoutId id="2147483751" r:id="rId6"/>
    <p:sldLayoutId id="2147483752" r:id="rId7"/>
    <p:sldLayoutId id="2147483753" r:id="rId8"/>
    <p:sldLayoutId id="2147483754" r:id="rId9"/>
    <p:sldLayoutId id="2147483755" r:id="rId10"/>
    <p:sldLayoutId id="2147483756" r:id="rId11"/>
    <p:sldLayoutId id="2147483757" r:id="rId12"/>
    <p:sldLayoutId id="2147483758" r:id="rId13"/>
    <p:sldLayoutId id="2147483759" r:id="rId14"/>
    <p:sldLayoutId id="2147483760" r:id="rId15"/>
    <p:sldLayoutId id="2147483761" r:id="rId16"/>
    <p:sldLayoutId id="2147483762" r:id="rId17"/>
    <p:sldLayoutId id="2147483763" r:id="rId18"/>
    <p:sldLayoutId id="2147483764" r:id="rId19"/>
    <p:sldLayoutId id="2147483765" r:id="rId20"/>
    <p:sldLayoutId id="2147483766" r:id="rId21"/>
    <p:sldLayoutId id="2147483767" r:id="rId22"/>
    <p:sldLayoutId id="2147483768" r:id="rId23"/>
    <p:sldLayoutId id="2147483769" r:id="rId24"/>
    <p:sldLayoutId id="2147483770" r:id="rId25"/>
    <p:sldLayoutId id="2147483771" r:id="rId26"/>
    <p:sldLayoutId id="2147483772" r:id="rId27"/>
    <p:sldLayoutId id="2147483773" r:id="rId28"/>
    <p:sldLayoutId id="2147483774" r:id="rId29"/>
    <p:sldLayoutId id="2147483778" r:id="rId30"/>
  </p:sldLayoutIdLst>
  <p:hf hdr="0" ftr="0" dt="0"/>
  <p:txStyles>
    <p:titleStyle>
      <a:lvl1pPr algn="l" defTabSz="914332" rtl="0" eaLnBrk="1" latinLnBrk="0" hangingPunct="1">
        <a:lnSpc>
          <a:spcPct val="90000"/>
        </a:lnSpc>
        <a:spcBef>
          <a:spcPct val="0"/>
        </a:spcBef>
        <a:buNone/>
        <a:defRPr sz="2400" b="0" i="0" kern="1200" baseline="0">
          <a:solidFill>
            <a:schemeClr val="tx1"/>
          </a:solidFill>
          <a:latin typeface="Suisse Int'l Bold" panose="020B0504000000000000" pitchFamily="34" charset="-78"/>
          <a:ea typeface="+mj-ea"/>
          <a:cs typeface="Suisse Int'l Black" panose="020B0504000000000000" pitchFamily="34" charset="-78"/>
        </a:defRPr>
      </a:lvl1pPr>
    </p:titleStyle>
    <p:bodyStyle>
      <a:lvl1pPr marL="192010" indent="-192010" algn="l" defTabSz="914332" rtl="0" eaLnBrk="1" latinLnBrk="0" hangingPunct="1">
        <a:lnSpc>
          <a:spcPct val="100000"/>
        </a:lnSpc>
        <a:spcBef>
          <a:spcPts val="0"/>
        </a:spcBef>
        <a:spcAft>
          <a:spcPts val="800"/>
        </a:spcAft>
        <a:buClr>
          <a:schemeClr val="accent1"/>
        </a:buClr>
        <a:buSzPct val="80000"/>
        <a:buFont typeface="Arial" panose="020B0604020202020204" pitchFamily="34" charset="0"/>
        <a:buChar char="■"/>
        <a:defRPr lang="en-US" sz="1600" b="0" i="0" kern="1200" baseline="0" smtClean="0">
          <a:solidFill>
            <a:schemeClr val="tx1"/>
          </a:solidFill>
          <a:latin typeface="SuisseIntl-Light" panose="020B0304000000000000" pitchFamily="34" charset="-78"/>
          <a:ea typeface="+mn-ea"/>
          <a:cs typeface="SuisseIntl-Light" panose="020B0304000000000000" pitchFamily="34" charset="-78"/>
        </a:defRPr>
      </a:lvl1pPr>
      <a:lvl2pPr marL="514314" indent="-225409" algn="l" defTabSz="914332" rtl="0" eaLnBrk="1" latinLnBrk="0" hangingPunct="1">
        <a:lnSpc>
          <a:spcPct val="100000"/>
        </a:lnSpc>
        <a:spcBef>
          <a:spcPts val="0"/>
        </a:spcBef>
        <a:spcAft>
          <a:spcPts val="800"/>
        </a:spcAft>
        <a:buClr>
          <a:schemeClr val="accent1"/>
        </a:buClr>
        <a:buFont typeface="System Font Regular"/>
        <a:buChar char="–"/>
        <a:tabLst/>
        <a:defRPr lang="en-US" sz="1600" b="0" i="0" kern="1200" smtClean="0">
          <a:solidFill>
            <a:schemeClr val="tx1"/>
          </a:solidFill>
          <a:latin typeface="SuisseIntl-Light" panose="020B0304000000000000" pitchFamily="34" charset="-78"/>
          <a:ea typeface="+mn-ea"/>
          <a:cs typeface="SuisseIntl-Light" panose="020B0304000000000000" pitchFamily="34" charset="-78"/>
        </a:defRPr>
      </a:lvl2pPr>
      <a:lvl3pPr marL="800040" indent="-226997" algn="l" defTabSz="914332" rtl="0" eaLnBrk="1" latinLnBrk="0" hangingPunct="1">
        <a:lnSpc>
          <a:spcPct val="100000"/>
        </a:lnSpc>
        <a:spcBef>
          <a:spcPts val="0"/>
        </a:spcBef>
        <a:spcAft>
          <a:spcPts val="800"/>
        </a:spcAft>
        <a:buClr>
          <a:schemeClr val="accent1"/>
        </a:buClr>
        <a:buSzPct val="120000"/>
        <a:buFont typeface="Wingdings" pitchFamily="2" charset="2"/>
        <a:buChar char="§"/>
        <a:tabLst/>
        <a:defRPr lang="en-US" sz="1200" b="0" i="0" kern="1200" smtClean="0">
          <a:solidFill>
            <a:schemeClr val="tx1"/>
          </a:solidFill>
          <a:latin typeface="SuisseIntl-Light" panose="020B0304000000000000" pitchFamily="34" charset="-78"/>
          <a:ea typeface="+mn-ea"/>
          <a:cs typeface="SuisseIntl-Light" panose="020B0304000000000000" pitchFamily="34" charset="-78"/>
        </a:defRPr>
      </a:lvl3pPr>
      <a:lvl4pPr marL="1028624" indent="-234933" algn="l" defTabSz="914332" rtl="0" eaLnBrk="1" latinLnBrk="0" hangingPunct="1">
        <a:lnSpc>
          <a:spcPct val="100000"/>
        </a:lnSpc>
        <a:spcBef>
          <a:spcPts val="0"/>
        </a:spcBef>
        <a:spcAft>
          <a:spcPts val="800"/>
        </a:spcAft>
        <a:buClr>
          <a:schemeClr val="accent1"/>
        </a:buClr>
        <a:buFont typeface="System Font Regular"/>
        <a:buChar char="–"/>
        <a:tabLst/>
        <a:defRPr lang="en-US" sz="1200" b="0" i="0" kern="1200" smtClean="0">
          <a:solidFill>
            <a:schemeClr val="tx1"/>
          </a:solidFill>
          <a:latin typeface="SuisseIntl-Light" panose="020B0304000000000000" pitchFamily="34" charset="-78"/>
          <a:ea typeface="+mn-ea"/>
          <a:cs typeface="SuisseIntl-Light" panose="020B0304000000000000" pitchFamily="34" charset="-78"/>
        </a:defRPr>
      </a:lvl4pPr>
      <a:lvl5pPr marL="1258795" indent="-234933" algn="l" defTabSz="914332" rtl="0" eaLnBrk="1" latinLnBrk="0" hangingPunct="1">
        <a:lnSpc>
          <a:spcPct val="100000"/>
        </a:lnSpc>
        <a:spcBef>
          <a:spcPts val="0"/>
        </a:spcBef>
        <a:spcAft>
          <a:spcPts val="800"/>
        </a:spcAft>
        <a:buClr>
          <a:schemeClr val="accent1"/>
        </a:buClr>
        <a:buSzPct val="120000"/>
        <a:buFont typeface="Wingdings" pitchFamily="2" charset="2"/>
        <a:buChar char="§"/>
        <a:tabLst/>
        <a:defRPr lang="en-US" sz="1200" b="0" i="0" kern="1200" dirty="0">
          <a:solidFill>
            <a:schemeClr val="tx1"/>
          </a:solidFill>
          <a:latin typeface="SuisseIntl-Light" panose="020B0304000000000000" pitchFamily="34" charset="-78"/>
          <a:ea typeface="+mn-ea"/>
          <a:cs typeface="SuisseIntl-Light" panose="020B0304000000000000" pitchFamily="34" charset="-78"/>
        </a:defRPr>
      </a:lvl5pPr>
      <a:lvl6pPr marL="914332" indent="-173724" algn="l" defTabSz="914332"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6pPr>
      <a:lvl7pPr marL="914332" indent="-173724" algn="l" defTabSz="914332"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7pPr>
      <a:lvl8pPr marL="914332" indent="-173724" algn="l" defTabSz="914332"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8pPr>
      <a:lvl9pPr marL="914332" indent="-173724" algn="l" defTabSz="914332" rtl="0" eaLnBrk="1" latinLnBrk="0" hangingPunct="1">
        <a:lnSpc>
          <a:spcPct val="90000"/>
        </a:lnSpc>
        <a:spcBef>
          <a:spcPts val="600"/>
        </a:spcBef>
        <a:buClr>
          <a:srgbClr val="A5A5A5"/>
        </a:buClr>
        <a:buFont typeface="Arial" panose="020B0604020202020204" pitchFamily="34" charset="0"/>
        <a:buChar char="•"/>
        <a:defRPr sz="1800" kern="1200">
          <a:solidFill>
            <a:schemeClr val="tx1"/>
          </a:solidFill>
          <a:latin typeface="+mn-lt"/>
          <a:ea typeface="+mn-ea"/>
          <a:cs typeface="+mn-cs"/>
        </a:defRPr>
      </a:lvl9pPr>
    </p:bodyStyle>
    <p:otherStyle>
      <a:defPPr>
        <a:defRPr/>
      </a:defPPr>
      <a:lvl1pPr marL="0" algn="l" defTabSz="914332" rtl="0" eaLnBrk="1" latinLnBrk="0" hangingPunct="1">
        <a:defRPr sz="1800" kern="1200">
          <a:solidFill>
            <a:schemeClr val="tx1"/>
          </a:solidFill>
          <a:latin typeface="+mn-lt"/>
          <a:ea typeface="+mn-ea"/>
          <a:cs typeface="+mn-cs"/>
        </a:defRPr>
      </a:lvl1pPr>
      <a:lvl2pPr marL="457167" algn="l" defTabSz="914332" rtl="0" eaLnBrk="1" latinLnBrk="0" hangingPunct="1">
        <a:defRPr sz="1800" kern="1200">
          <a:solidFill>
            <a:schemeClr val="tx1"/>
          </a:solidFill>
          <a:latin typeface="+mn-lt"/>
          <a:ea typeface="+mn-ea"/>
          <a:cs typeface="+mn-cs"/>
        </a:defRPr>
      </a:lvl2pPr>
      <a:lvl3pPr marL="914332" algn="l" defTabSz="914332" rtl="0" eaLnBrk="1" latinLnBrk="0" hangingPunct="1">
        <a:defRPr sz="1800" kern="1200">
          <a:solidFill>
            <a:schemeClr val="tx1"/>
          </a:solidFill>
          <a:latin typeface="+mn-lt"/>
          <a:ea typeface="+mn-ea"/>
          <a:cs typeface="+mn-cs"/>
        </a:defRPr>
      </a:lvl3pPr>
      <a:lvl4pPr marL="1371498" algn="l" defTabSz="914332" rtl="0" eaLnBrk="1" latinLnBrk="0" hangingPunct="1">
        <a:defRPr sz="1800" kern="1200">
          <a:solidFill>
            <a:schemeClr val="tx1"/>
          </a:solidFill>
          <a:latin typeface="+mn-lt"/>
          <a:ea typeface="+mn-ea"/>
          <a:cs typeface="+mn-cs"/>
        </a:defRPr>
      </a:lvl4pPr>
      <a:lvl5pPr marL="1828664" algn="l" defTabSz="914332" rtl="0" eaLnBrk="1" latinLnBrk="0" hangingPunct="1">
        <a:defRPr sz="1800" kern="1200">
          <a:solidFill>
            <a:schemeClr val="tx1"/>
          </a:solidFill>
          <a:latin typeface="+mn-lt"/>
          <a:ea typeface="+mn-ea"/>
          <a:cs typeface="+mn-cs"/>
        </a:defRPr>
      </a:lvl5pPr>
      <a:lvl6pPr marL="2285830" algn="l" defTabSz="914332" rtl="0" eaLnBrk="1" latinLnBrk="0" hangingPunct="1">
        <a:defRPr sz="1800" kern="1200">
          <a:solidFill>
            <a:schemeClr val="tx1"/>
          </a:solidFill>
          <a:latin typeface="+mn-lt"/>
          <a:ea typeface="+mn-ea"/>
          <a:cs typeface="+mn-cs"/>
        </a:defRPr>
      </a:lvl6pPr>
      <a:lvl7pPr marL="2742994" algn="l" defTabSz="914332" rtl="0" eaLnBrk="1" latinLnBrk="0" hangingPunct="1">
        <a:defRPr sz="1800" kern="1200">
          <a:solidFill>
            <a:schemeClr val="tx1"/>
          </a:solidFill>
          <a:latin typeface="+mn-lt"/>
          <a:ea typeface="+mn-ea"/>
          <a:cs typeface="+mn-cs"/>
        </a:defRPr>
      </a:lvl7pPr>
      <a:lvl8pPr marL="3200160" algn="l" defTabSz="914332" rtl="0" eaLnBrk="1" latinLnBrk="0" hangingPunct="1">
        <a:defRPr sz="1800" kern="1200">
          <a:solidFill>
            <a:schemeClr val="tx1"/>
          </a:solidFill>
          <a:latin typeface="+mn-lt"/>
          <a:ea typeface="+mn-ea"/>
          <a:cs typeface="+mn-cs"/>
        </a:defRPr>
      </a:lvl8pPr>
      <a:lvl9pPr marL="3657327" algn="l" defTabSz="91433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88">
          <p15:clr>
            <a:srgbClr val="F26B43"/>
          </p15:clr>
        </p15:guide>
        <p15:guide id="2" pos="7392">
          <p15:clr>
            <a:srgbClr val="F26B43"/>
          </p15:clr>
        </p15:guide>
        <p15:guide id="12" orient="horz" pos="3744">
          <p15:clr>
            <a:srgbClr val="F26B43"/>
          </p15:clr>
        </p15:guide>
        <p15:guide id="14" orient="horz" pos="840">
          <p15:clr>
            <a:srgbClr val="F26B43"/>
          </p15:clr>
        </p15:guide>
        <p15:guide id="27" pos="288">
          <p15:clr>
            <a:srgbClr val="F26B43"/>
          </p15:clr>
        </p15:guide>
        <p15:guide id="28" orient="horz" pos="3984">
          <p15:clr>
            <a:srgbClr val="F26B43"/>
          </p15:clr>
        </p15:guide>
        <p15:guide id="29" pos="3840">
          <p15:clr>
            <a:srgbClr val="F26B43"/>
          </p15:clr>
        </p15:guide>
        <p15:guide id="30" pos="4944">
          <p15:clr>
            <a:srgbClr val="F26B43"/>
          </p15:clr>
        </p15:guide>
        <p15:guide id="31" pos="3720">
          <p15:clr>
            <a:srgbClr val="F26B43"/>
          </p15:clr>
        </p15:guide>
        <p15:guide id="32" pos="3960">
          <p15:clr>
            <a:srgbClr val="F26B43"/>
          </p15:clr>
        </p15:guide>
        <p15:guide id="33" pos="1872">
          <p15:clr>
            <a:srgbClr val="F26B43"/>
          </p15:clr>
        </p15:guide>
        <p15:guide id="34" pos="2112">
          <p15:clr>
            <a:srgbClr val="F26B43"/>
          </p15:clr>
        </p15:guide>
        <p15:guide id="35" pos="5544">
          <p15:clr>
            <a:srgbClr val="F26B43"/>
          </p15:clr>
        </p15:guide>
        <p15:guide id="36" pos="5784">
          <p15:clr>
            <a:srgbClr val="F26B43"/>
          </p15:clr>
        </p15:guide>
        <p15:guide id="37" pos="2496">
          <p15:clr>
            <a:srgbClr val="F26B43"/>
          </p15:clr>
        </p15:guide>
        <p15:guide id="38" pos="2736">
          <p15:clr>
            <a:srgbClr val="F26B43"/>
          </p15:clr>
        </p15:guide>
        <p15:guide id="39" pos="5184">
          <p15:clr>
            <a:srgbClr val="F26B43"/>
          </p15:clr>
        </p15:guide>
        <p15:guide id="40" orient="horz" pos="552">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250451E6-51AA-1647-1169-DB9246235717}"/>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57A2CDA1-D78D-A517-17CE-3B5B628258B3}"/>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16" name="Group 15">
            <a:extLst>
              <a:ext uri="{FF2B5EF4-FFF2-40B4-BE49-F238E27FC236}">
                <a16:creationId xmlns:a16="http://schemas.microsoft.com/office/drawing/2014/main" id="{C91C9D5C-53D5-B32B-6BCB-92582EB2922E}"/>
              </a:ext>
            </a:extLst>
          </p:cNvPr>
          <p:cNvGrpSpPr/>
          <p:nvPr userDrawn="1"/>
        </p:nvGrpSpPr>
        <p:grpSpPr>
          <a:xfrm>
            <a:off x="-974631" y="226104"/>
            <a:ext cx="822960" cy="718810"/>
            <a:chOff x="-1014984" y="103515"/>
            <a:chExt cx="822960" cy="718810"/>
          </a:xfrm>
        </p:grpSpPr>
        <p:sp>
          <p:nvSpPr>
            <p:cNvPr id="5" name="Rectangle 4">
              <a:extLst>
                <a:ext uri="{FF2B5EF4-FFF2-40B4-BE49-F238E27FC236}">
                  <a16:creationId xmlns:a16="http://schemas.microsoft.com/office/drawing/2014/main" id="{4864A9FB-CCF4-9B60-92E3-41ECB1131956}"/>
                </a:ext>
              </a:extLst>
            </p:cNvPr>
            <p:cNvSpPr/>
            <p:nvPr userDrawn="1"/>
          </p:nvSpPr>
          <p:spPr>
            <a:xfrm>
              <a:off x="-1014984" y="365125"/>
              <a:ext cx="822960" cy="4572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a:solidFill>
                    <a:schemeClr val="bg1"/>
                  </a:solidFill>
                </a:rPr>
                <a:t>#001E3F</a:t>
              </a:r>
            </a:p>
          </p:txBody>
        </p:sp>
        <p:sp>
          <p:nvSpPr>
            <p:cNvPr id="15" name="TextBox 14">
              <a:extLst>
                <a:ext uri="{FF2B5EF4-FFF2-40B4-BE49-F238E27FC236}">
                  <a16:creationId xmlns:a16="http://schemas.microsoft.com/office/drawing/2014/main" id="{F1B6F693-DF04-74DF-C1B1-1E60AC436A32}"/>
                </a:ext>
              </a:extLst>
            </p:cNvPr>
            <p:cNvSpPr txBox="1"/>
            <p:nvPr userDrawn="1"/>
          </p:nvSpPr>
          <p:spPr>
            <a:xfrm>
              <a:off x="-1014984" y="103515"/>
              <a:ext cx="822960" cy="261610"/>
            </a:xfrm>
            <a:prstGeom prst="rect">
              <a:avLst/>
            </a:prstGeom>
            <a:noFill/>
          </p:spPr>
          <p:txBody>
            <a:bodyPr wrap="square" rtlCol="0">
              <a:spAutoFit/>
            </a:bodyPr>
            <a:lstStyle/>
            <a:p>
              <a:pPr algn="ctr"/>
              <a:r>
                <a:rPr lang="en-US" sz="1100">
                  <a:solidFill>
                    <a:schemeClr val="tx1"/>
                  </a:solidFill>
                </a:rPr>
                <a:t>Navy blue</a:t>
              </a:r>
            </a:p>
          </p:txBody>
        </p:sp>
      </p:grpSp>
      <p:grpSp>
        <p:nvGrpSpPr>
          <p:cNvPr id="18" name="Group 17">
            <a:extLst>
              <a:ext uri="{FF2B5EF4-FFF2-40B4-BE49-F238E27FC236}">
                <a16:creationId xmlns:a16="http://schemas.microsoft.com/office/drawing/2014/main" id="{9CDD65B9-F93B-2629-511E-3F662A27C704}"/>
              </a:ext>
            </a:extLst>
          </p:cNvPr>
          <p:cNvGrpSpPr/>
          <p:nvPr userDrawn="1"/>
        </p:nvGrpSpPr>
        <p:grpSpPr>
          <a:xfrm>
            <a:off x="-1054410" y="1040301"/>
            <a:ext cx="982518" cy="721845"/>
            <a:chOff x="-1094763" y="898199"/>
            <a:chExt cx="982518" cy="721845"/>
          </a:xfrm>
        </p:grpSpPr>
        <p:sp>
          <p:nvSpPr>
            <p:cNvPr id="6" name="Rectangle 5">
              <a:extLst>
                <a:ext uri="{FF2B5EF4-FFF2-40B4-BE49-F238E27FC236}">
                  <a16:creationId xmlns:a16="http://schemas.microsoft.com/office/drawing/2014/main" id="{038D4C3C-C131-1EA5-1729-AA9DC3BD43D7}"/>
                </a:ext>
              </a:extLst>
            </p:cNvPr>
            <p:cNvSpPr/>
            <p:nvPr userDrawn="1"/>
          </p:nvSpPr>
          <p:spPr>
            <a:xfrm>
              <a:off x="-1014984" y="1162844"/>
              <a:ext cx="822960" cy="457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t>#246CFF</a:t>
              </a:r>
            </a:p>
          </p:txBody>
        </p:sp>
        <p:sp>
          <p:nvSpPr>
            <p:cNvPr id="17" name="TextBox 16">
              <a:extLst>
                <a:ext uri="{FF2B5EF4-FFF2-40B4-BE49-F238E27FC236}">
                  <a16:creationId xmlns:a16="http://schemas.microsoft.com/office/drawing/2014/main" id="{0026B461-F6FC-C06F-3BB2-0743329C0D16}"/>
                </a:ext>
              </a:extLst>
            </p:cNvPr>
            <p:cNvSpPr txBox="1"/>
            <p:nvPr userDrawn="1"/>
          </p:nvSpPr>
          <p:spPr>
            <a:xfrm>
              <a:off x="-1094763" y="898199"/>
              <a:ext cx="982518" cy="261610"/>
            </a:xfrm>
            <a:prstGeom prst="rect">
              <a:avLst/>
            </a:prstGeom>
            <a:noFill/>
          </p:spPr>
          <p:txBody>
            <a:bodyPr wrap="square" rtlCol="0">
              <a:spAutoFit/>
            </a:bodyPr>
            <a:lstStyle/>
            <a:p>
              <a:pPr algn="ctr"/>
              <a:r>
                <a:rPr lang="en-US" sz="1100">
                  <a:solidFill>
                    <a:schemeClr val="tx1"/>
                  </a:solidFill>
                </a:rPr>
                <a:t>Electric blue</a:t>
              </a:r>
            </a:p>
          </p:txBody>
        </p:sp>
      </p:grpSp>
      <p:grpSp>
        <p:nvGrpSpPr>
          <p:cNvPr id="20" name="Group 19">
            <a:extLst>
              <a:ext uri="{FF2B5EF4-FFF2-40B4-BE49-F238E27FC236}">
                <a16:creationId xmlns:a16="http://schemas.microsoft.com/office/drawing/2014/main" id="{09AEF5D4-12B7-30FE-B9C0-BC40653E8DE4}"/>
              </a:ext>
            </a:extLst>
          </p:cNvPr>
          <p:cNvGrpSpPr/>
          <p:nvPr userDrawn="1"/>
        </p:nvGrpSpPr>
        <p:grpSpPr>
          <a:xfrm>
            <a:off x="-974631" y="1854498"/>
            <a:ext cx="822960" cy="714217"/>
            <a:chOff x="-1014984" y="1703546"/>
            <a:chExt cx="822960" cy="714217"/>
          </a:xfrm>
        </p:grpSpPr>
        <p:sp>
          <p:nvSpPr>
            <p:cNvPr id="7" name="Rectangle 6">
              <a:extLst>
                <a:ext uri="{FF2B5EF4-FFF2-40B4-BE49-F238E27FC236}">
                  <a16:creationId xmlns:a16="http://schemas.microsoft.com/office/drawing/2014/main" id="{FFC7F1DF-7186-242F-4A17-F89181868724}"/>
                </a:ext>
              </a:extLst>
            </p:cNvPr>
            <p:cNvSpPr/>
            <p:nvPr userDrawn="1"/>
          </p:nvSpPr>
          <p:spPr>
            <a:xfrm>
              <a:off x="-1014984" y="1960563"/>
              <a:ext cx="822960" cy="4572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solidFill>
                </a:rPr>
                <a:t>#00D4F7</a:t>
              </a:r>
            </a:p>
          </p:txBody>
        </p:sp>
        <p:sp>
          <p:nvSpPr>
            <p:cNvPr id="19" name="TextBox 18">
              <a:extLst>
                <a:ext uri="{FF2B5EF4-FFF2-40B4-BE49-F238E27FC236}">
                  <a16:creationId xmlns:a16="http://schemas.microsoft.com/office/drawing/2014/main" id="{50352D71-11F4-5A76-DE78-676169DAEA4D}"/>
                </a:ext>
              </a:extLst>
            </p:cNvPr>
            <p:cNvSpPr txBox="1"/>
            <p:nvPr userDrawn="1"/>
          </p:nvSpPr>
          <p:spPr>
            <a:xfrm>
              <a:off x="-1014984" y="1703546"/>
              <a:ext cx="822960" cy="261610"/>
            </a:xfrm>
            <a:prstGeom prst="rect">
              <a:avLst/>
            </a:prstGeom>
            <a:noFill/>
          </p:spPr>
          <p:txBody>
            <a:bodyPr wrap="square" rtlCol="0">
              <a:spAutoFit/>
            </a:bodyPr>
            <a:lstStyle/>
            <a:p>
              <a:pPr algn="ctr"/>
              <a:r>
                <a:rPr lang="en-US" sz="1100">
                  <a:solidFill>
                    <a:schemeClr val="tx1"/>
                  </a:solidFill>
                </a:rPr>
                <a:t>Sky blue</a:t>
              </a:r>
            </a:p>
          </p:txBody>
        </p:sp>
      </p:grpSp>
      <p:grpSp>
        <p:nvGrpSpPr>
          <p:cNvPr id="22" name="Group 21">
            <a:extLst>
              <a:ext uri="{FF2B5EF4-FFF2-40B4-BE49-F238E27FC236}">
                <a16:creationId xmlns:a16="http://schemas.microsoft.com/office/drawing/2014/main" id="{845860D0-66C4-5BFF-F166-F27A960242C9}"/>
              </a:ext>
            </a:extLst>
          </p:cNvPr>
          <p:cNvGrpSpPr/>
          <p:nvPr userDrawn="1"/>
        </p:nvGrpSpPr>
        <p:grpSpPr>
          <a:xfrm>
            <a:off x="-1126302" y="2655689"/>
            <a:ext cx="1126302" cy="712679"/>
            <a:chOff x="-1166655" y="2502803"/>
            <a:chExt cx="1126302" cy="712679"/>
          </a:xfrm>
        </p:grpSpPr>
        <p:sp>
          <p:nvSpPr>
            <p:cNvPr id="8" name="Rectangle 7">
              <a:extLst>
                <a:ext uri="{FF2B5EF4-FFF2-40B4-BE49-F238E27FC236}">
                  <a16:creationId xmlns:a16="http://schemas.microsoft.com/office/drawing/2014/main" id="{7686EBAE-3FEB-1D70-5879-EE2F553717C1}"/>
                </a:ext>
              </a:extLst>
            </p:cNvPr>
            <p:cNvSpPr/>
            <p:nvPr userDrawn="1"/>
          </p:nvSpPr>
          <p:spPr>
            <a:xfrm>
              <a:off x="-1014984" y="2758282"/>
              <a:ext cx="822960" cy="45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solidFill>
                </a:rPr>
                <a:t>#00DE96</a:t>
              </a:r>
            </a:p>
          </p:txBody>
        </p:sp>
        <p:sp>
          <p:nvSpPr>
            <p:cNvPr id="21" name="TextBox 20">
              <a:extLst>
                <a:ext uri="{FF2B5EF4-FFF2-40B4-BE49-F238E27FC236}">
                  <a16:creationId xmlns:a16="http://schemas.microsoft.com/office/drawing/2014/main" id="{84733917-C3C8-87F0-5847-4176ABB9970F}"/>
                </a:ext>
              </a:extLst>
            </p:cNvPr>
            <p:cNvSpPr txBox="1"/>
            <p:nvPr userDrawn="1"/>
          </p:nvSpPr>
          <p:spPr>
            <a:xfrm>
              <a:off x="-1166655" y="2502803"/>
              <a:ext cx="1126302" cy="261610"/>
            </a:xfrm>
            <a:prstGeom prst="rect">
              <a:avLst/>
            </a:prstGeom>
            <a:noFill/>
          </p:spPr>
          <p:txBody>
            <a:bodyPr wrap="square" rtlCol="0">
              <a:spAutoFit/>
            </a:bodyPr>
            <a:lstStyle/>
            <a:p>
              <a:pPr algn="ctr"/>
              <a:r>
                <a:rPr lang="en-US" sz="1100">
                  <a:solidFill>
                    <a:schemeClr val="tx1"/>
                  </a:solidFill>
                </a:rPr>
                <a:t>Radiant green</a:t>
              </a:r>
            </a:p>
          </p:txBody>
        </p:sp>
      </p:grpSp>
      <p:grpSp>
        <p:nvGrpSpPr>
          <p:cNvPr id="24" name="Group 23">
            <a:extLst>
              <a:ext uri="{FF2B5EF4-FFF2-40B4-BE49-F238E27FC236}">
                <a16:creationId xmlns:a16="http://schemas.microsoft.com/office/drawing/2014/main" id="{454FC25E-1DFC-625C-977C-97E6EFED465B}"/>
              </a:ext>
            </a:extLst>
          </p:cNvPr>
          <p:cNvGrpSpPr/>
          <p:nvPr userDrawn="1"/>
        </p:nvGrpSpPr>
        <p:grpSpPr>
          <a:xfrm>
            <a:off x="-1046923" y="3456683"/>
            <a:ext cx="967544" cy="724235"/>
            <a:chOff x="-1096290" y="3288966"/>
            <a:chExt cx="967544" cy="724235"/>
          </a:xfrm>
        </p:grpSpPr>
        <p:sp>
          <p:nvSpPr>
            <p:cNvPr id="9" name="Rectangle 8">
              <a:extLst>
                <a:ext uri="{FF2B5EF4-FFF2-40B4-BE49-F238E27FC236}">
                  <a16:creationId xmlns:a16="http://schemas.microsoft.com/office/drawing/2014/main" id="{C2F324FE-C518-769A-9D56-6B4526351261}"/>
                </a:ext>
              </a:extLst>
            </p:cNvPr>
            <p:cNvSpPr/>
            <p:nvPr userDrawn="1"/>
          </p:nvSpPr>
          <p:spPr>
            <a:xfrm>
              <a:off x="-1014984" y="3556001"/>
              <a:ext cx="822960" cy="457200"/>
            </a:xfrm>
            <a:prstGeom prst="rect">
              <a:avLst/>
            </a:prstGeom>
            <a:solidFill>
              <a:schemeClr val="bg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tx1"/>
                  </a:solidFill>
                </a:rPr>
                <a:t>#E5E6E2</a:t>
              </a:r>
            </a:p>
          </p:txBody>
        </p:sp>
        <p:sp>
          <p:nvSpPr>
            <p:cNvPr id="23" name="TextBox 22">
              <a:extLst>
                <a:ext uri="{FF2B5EF4-FFF2-40B4-BE49-F238E27FC236}">
                  <a16:creationId xmlns:a16="http://schemas.microsoft.com/office/drawing/2014/main" id="{FA12360F-D06C-1E8C-FB39-4D02D1EBFF23}"/>
                </a:ext>
              </a:extLst>
            </p:cNvPr>
            <p:cNvSpPr txBox="1"/>
            <p:nvPr userDrawn="1"/>
          </p:nvSpPr>
          <p:spPr>
            <a:xfrm>
              <a:off x="-1096290" y="3288966"/>
              <a:ext cx="967544" cy="261610"/>
            </a:xfrm>
            <a:prstGeom prst="rect">
              <a:avLst/>
            </a:prstGeom>
            <a:noFill/>
          </p:spPr>
          <p:txBody>
            <a:bodyPr wrap="square" rtlCol="0">
              <a:spAutoFit/>
            </a:bodyPr>
            <a:lstStyle/>
            <a:p>
              <a:pPr algn="ctr"/>
              <a:r>
                <a:rPr lang="en-US" sz="1100">
                  <a:solidFill>
                    <a:schemeClr val="tx1"/>
                  </a:solidFill>
                </a:rPr>
                <a:t>Warm grey</a:t>
              </a:r>
            </a:p>
          </p:txBody>
        </p:sp>
      </p:grpSp>
      <p:grpSp>
        <p:nvGrpSpPr>
          <p:cNvPr id="26" name="Group 25">
            <a:extLst>
              <a:ext uri="{FF2B5EF4-FFF2-40B4-BE49-F238E27FC236}">
                <a16:creationId xmlns:a16="http://schemas.microsoft.com/office/drawing/2014/main" id="{BC127DF0-DDA6-5E0C-F0F0-4DC8569C6B41}"/>
              </a:ext>
            </a:extLst>
          </p:cNvPr>
          <p:cNvGrpSpPr/>
          <p:nvPr userDrawn="1"/>
        </p:nvGrpSpPr>
        <p:grpSpPr>
          <a:xfrm>
            <a:off x="-974631" y="4272620"/>
            <a:ext cx="822960" cy="712184"/>
            <a:chOff x="-1014984" y="4114610"/>
            <a:chExt cx="822960" cy="712184"/>
          </a:xfrm>
        </p:grpSpPr>
        <p:sp>
          <p:nvSpPr>
            <p:cNvPr id="10" name="Rectangle 9">
              <a:extLst>
                <a:ext uri="{FF2B5EF4-FFF2-40B4-BE49-F238E27FC236}">
                  <a16:creationId xmlns:a16="http://schemas.microsoft.com/office/drawing/2014/main" id="{1163A349-30E0-59BB-EEAB-942BE23BCAED}"/>
                </a:ext>
              </a:extLst>
            </p:cNvPr>
            <p:cNvSpPr/>
            <p:nvPr userDrawn="1"/>
          </p:nvSpPr>
          <p:spPr>
            <a:xfrm>
              <a:off x="-1014984" y="4369594"/>
              <a:ext cx="822960" cy="4572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a:solidFill>
                    <a:schemeClr val="bg1"/>
                  </a:solidFill>
                </a:rPr>
                <a:t>#00A972</a:t>
              </a:r>
            </a:p>
          </p:txBody>
        </p:sp>
        <p:sp>
          <p:nvSpPr>
            <p:cNvPr id="25" name="TextBox 24">
              <a:extLst>
                <a:ext uri="{FF2B5EF4-FFF2-40B4-BE49-F238E27FC236}">
                  <a16:creationId xmlns:a16="http://schemas.microsoft.com/office/drawing/2014/main" id="{EA034126-1784-96BD-5A68-3C702EEEFD32}"/>
                </a:ext>
              </a:extLst>
            </p:cNvPr>
            <p:cNvSpPr txBox="1"/>
            <p:nvPr userDrawn="1"/>
          </p:nvSpPr>
          <p:spPr>
            <a:xfrm>
              <a:off x="-1014984" y="4114610"/>
              <a:ext cx="822960" cy="261610"/>
            </a:xfrm>
            <a:prstGeom prst="rect">
              <a:avLst/>
            </a:prstGeom>
            <a:noFill/>
          </p:spPr>
          <p:txBody>
            <a:bodyPr wrap="square" rtlCol="0">
              <a:spAutoFit/>
            </a:bodyPr>
            <a:lstStyle/>
            <a:p>
              <a:pPr algn="ctr"/>
              <a:r>
                <a:rPr lang="en-US" sz="1100">
                  <a:solidFill>
                    <a:schemeClr val="tx1"/>
                  </a:solidFill>
                </a:rPr>
                <a:t>Sage</a:t>
              </a:r>
            </a:p>
          </p:txBody>
        </p:sp>
      </p:grpSp>
      <p:grpSp>
        <p:nvGrpSpPr>
          <p:cNvPr id="28" name="Group 27">
            <a:extLst>
              <a:ext uri="{FF2B5EF4-FFF2-40B4-BE49-F238E27FC236}">
                <a16:creationId xmlns:a16="http://schemas.microsoft.com/office/drawing/2014/main" id="{E1ED6533-28CF-14EB-67E8-FB38E9468077}"/>
              </a:ext>
            </a:extLst>
          </p:cNvPr>
          <p:cNvGrpSpPr/>
          <p:nvPr userDrawn="1"/>
        </p:nvGrpSpPr>
        <p:grpSpPr>
          <a:xfrm>
            <a:off x="-975229" y="5088557"/>
            <a:ext cx="823558" cy="716986"/>
            <a:chOff x="-1015582" y="4907527"/>
            <a:chExt cx="823558" cy="716986"/>
          </a:xfrm>
        </p:grpSpPr>
        <p:sp>
          <p:nvSpPr>
            <p:cNvPr id="11" name="Rectangle 10">
              <a:extLst>
                <a:ext uri="{FF2B5EF4-FFF2-40B4-BE49-F238E27FC236}">
                  <a16:creationId xmlns:a16="http://schemas.microsoft.com/office/drawing/2014/main" id="{A1E31617-C697-1424-59BB-7757816A43C4}"/>
                </a:ext>
              </a:extLst>
            </p:cNvPr>
            <p:cNvSpPr/>
            <p:nvPr userDrawn="1"/>
          </p:nvSpPr>
          <p:spPr>
            <a:xfrm>
              <a:off x="-1014984" y="5167313"/>
              <a:ext cx="822960" cy="4572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a:solidFill>
                    <a:schemeClr val="bg1"/>
                  </a:solidFill>
                </a:rPr>
                <a:t>#6A67C7</a:t>
              </a:r>
            </a:p>
          </p:txBody>
        </p:sp>
        <p:sp>
          <p:nvSpPr>
            <p:cNvPr id="27" name="TextBox 26">
              <a:extLst>
                <a:ext uri="{FF2B5EF4-FFF2-40B4-BE49-F238E27FC236}">
                  <a16:creationId xmlns:a16="http://schemas.microsoft.com/office/drawing/2014/main" id="{C0F33CB5-CDAF-6ACB-CE5D-7F1053B7DBE2}"/>
                </a:ext>
              </a:extLst>
            </p:cNvPr>
            <p:cNvSpPr txBox="1"/>
            <p:nvPr userDrawn="1"/>
          </p:nvSpPr>
          <p:spPr>
            <a:xfrm>
              <a:off x="-1015582" y="4907527"/>
              <a:ext cx="822960" cy="261610"/>
            </a:xfrm>
            <a:prstGeom prst="rect">
              <a:avLst/>
            </a:prstGeom>
            <a:noFill/>
          </p:spPr>
          <p:txBody>
            <a:bodyPr wrap="square" rtlCol="0">
              <a:spAutoFit/>
            </a:bodyPr>
            <a:lstStyle/>
            <a:p>
              <a:pPr algn="ctr"/>
              <a:r>
                <a:rPr lang="en-US" sz="1100">
                  <a:solidFill>
                    <a:schemeClr val="tx1"/>
                  </a:solidFill>
                </a:rPr>
                <a:t>Purple</a:t>
              </a:r>
            </a:p>
          </p:txBody>
        </p:sp>
      </p:grpSp>
      <p:grpSp>
        <p:nvGrpSpPr>
          <p:cNvPr id="30" name="Group 29">
            <a:extLst>
              <a:ext uri="{FF2B5EF4-FFF2-40B4-BE49-F238E27FC236}">
                <a16:creationId xmlns:a16="http://schemas.microsoft.com/office/drawing/2014/main" id="{4906E740-37EA-9CA2-835A-7DC1E2407B66}"/>
              </a:ext>
            </a:extLst>
          </p:cNvPr>
          <p:cNvGrpSpPr/>
          <p:nvPr userDrawn="1"/>
        </p:nvGrpSpPr>
        <p:grpSpPr>
          <a:xfrm>
            <a:off x="-975361" y="5904494"/>
            <a:ext cx="822960" cy="718810"/>
            <a:chOff x="-958264" y="5818482"/>
            <a:chExt cx="822960" cy="718810"/>
          </a:xfrm>
        </p:grpSpPr>
        <p:sp>
          <p:nvSpPr>
            <p:cNvPr id="12" name="Rectangle 11">
              <a:extLst>
                <a:ext uri="{FF2B5EF4-FFF2-40B4-BE49-F238E27FC236}">
                  <a16:creationId xmlns:a16="http://schemas.microsoft.com/office/drawing/2014/main" id="{BC2711B8-E988-03CC-37A9-973F93022715}"/>
                </a:ext>
              </a:extLst>
            </p:cNvPr>
            <p:cNvSpPr/>
            <p:nvPr userDrawn="1"/>
          </p:nvSpPr>
          <p:spPr>
            <a:xfrm>
              <a:off x="-958264" y="6080092"/>
              <a:ext cx="822960" cy="4572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100">
                  <a:solidFill>
                    <a:schemeClr val="bg1"/>
                  </a:solidFill>
                </a:rPr>
                <a:t>#317D9B</a:t>
              </a:r>
            </a:p>
          </p:txBody>
        </p:sp>
        <p:sp>
          <p:nvSpPr>
            <p:cNvPr id="29" name="TextBox 28">
              <a:extLst>
                <a:ext uri="{FF2B5EF4-FFF2-40B4-BE49-F238E27FC236}">
                  <a16:creationId xmlns:a16="http://schemas.microsoft.com/office/drawing/2014/main" id="{3B85F69E-AEFC-C28F-D4B0-374D074CBD8B}"/>
                </a:ext>
              </a:extLst>
            </p:cNvPr>
            <p:cNvSpPr txBox="1"/>
            <p:nvPr userDrawn="1"/>
          </p:nvSpPr>
          <p:spPr>
            <a:xfrm>
              <a:off x="-958264" y="5818482"/>
              <a:ext cx="822960" cy="261610"/>
            </a:xfrm>
            <a:prstGeom prst="rect">
              <a:avLst/>
            </a:prstGeom>
            <a:noFill/>
          </p:spPr>
          <p:txBody>
            <a:bodyPr wrap="square" rtlCol="0">
              <a:spAutoFit/>
            </a:bodyPr>
            <a:lstStyle/>
            <a:p>
              <a:pPr algn="ctr"/>
              <a:r>
                <a:rPr lang="en-US" sz="1100">
                  <a:solidFill>
                    <a:schemeClr val="tx1"/>
                  </a:solidFill>
                </a:rPr>
                <a:t>Turquoise</a:t>
              </a:r>
            </a:p>
          </p:txBody>
        </p:sp>
      </p:grpSp>
    </p:spTree>
    <p:extLst>
      <p:ext uri="{BB962C8B-B14F-4D97-AF65-F5344CB8AC3E}">
        <p14:creationId xmlns:p14="http://schemas.microsoft.com/office/powerpoint/2010/main" val="3560422252"/>
      </p:ext>
    </p:extLst>
  </p:cSld>
  <p:clrMap bg1="lt1" tx1="dk1" bg2="lt2" tx2="dk2" accent1="accent1" accent2="accent2" accent3="accent3" accent4="accent4" accent5="accent5" accent6="accent6" hlink="hlink" folHlink="folHlink"/>
  <p:sldLayoutIdLst>
    <p:sldLayoutId id="2147483801" r:id="rId1"/>
    <p:sldLayoutId id="2147483802" r:id="rId2"/>
    <p:sldLayoutId id="2147483803" r:id="rId3"/>
    <p:sldLayoutId id="2147483804" r:id="rId4"/>
    <p:sldLayoutId id="2147483805" r:id="rId5"/>
    <p:sldLayoutId id="2147483806" r:id="rId6"/>
    <p:sldLayoutId id="2147483807" r:id="rId7"/>
    <p:sldLayoutId id="2147483808" r:id="rId8"/>
    <p:sldLayoutId id="2147483809" r:id="rId9"/>
    <p:sldLayoutId id="2147483810" r:id="rId10"/>
    <p:sldLayoutId id="2147483811" r:id="rId11"/>
    <p:sldLayoutId id="2147483812" r:id="rId12"/>
    <p:sldLayoutId id="2147483813" r:id="rId13"/>
    <p:sldLayoutId id="2147483814" r:id="rId14"/>
    <p:sldLayoutId id="2147483815" r:id="rId15"/>
    <p:sldLayoutId id="2147483816" r:id="rId16"/>
    <p:sldLayoutId id="2147483817" r:id="rId17"/>
    <p:sldLayoutId id="2147483818" r:id="rId18"/>
    <p:sldLayoutId id="2147483819" r:id="rId19"/>
    <p:sldLayoutId id="2147483820" r:id="rId20"/>
    <p:sldLayoutId id="2147483821" r:id="rId21"/>
    <p:sldLayoutId id="2147483822" r:id="rId22"/>
    <p:sldLayoutId id="2147483823" r:id="rId23"/>
    <p:sldLayoutId id="2147483824" r:id="rId24"/>
    <p:sldLayoutId id="2147483825" r:id="rId25"/>
    <p:sldLayoutId id="2147483826" r:id="rId26"/>
    <p:sldLayoutId id="2147483827" r:id="rId27"/>
    <p:sldLayoutId id="2147483828" r:id="rId28"/>
    <p:sldLayoutId id="2147483829" r:id="rId29"/>
    <p:sldLayoutId id="2147483830" r:id="rId30"/>
    <p:sldLayoutId id="2147483831" r:id="rId31"/>
    <p:sldLayoutId id="2147483832" r:id="rId32"/>
    <p:sldLayoutId id="2147483833" r:id="rId33"/>
    <p:sldLayoutId id="2147483834" r:id="rId34"/>
    <p:sldLayoutId id="2147483835" r:id="rId35"/>
    <p:sldLayoutId id="2147483836" r:id="rId36"/>
    <p:sldLayoutId id="2147483837" r:id="rId37"/>
    <p:sldLayoutId id="2147483838" r:id="rId38"/>
    <p:sldLayoutId id="2147483839" r:id="rId39"/>
    <p:sldLayoutId id="2147483840" r:id="rId40"/>
    <p:sldLayoutId id="2147483841" r:id="rId41"/>
    <p:sldLayoutId id="2147483842" r:id="rId42"/>
    <p:sldLayoutId id="2147483843" r:id="rId43"/>
  </p:sldLayoutIdLst>
  <p:hf sldNum="0" hdr="0" ftr="0"/>
  <p:txStyles>
    <p:titleStyle>
      <a:lvl1pPr algn="l" defTabSz="914400" rtl="0" eaLnBrk="1" latinLnBrk="0" hangingPunct="1">
        <a:lnSpc>
          <a:spcPct val="90000"/>
        </a:lnSpc>
        <a:spcBef>
          <a:spcPct val="0"/>
        </a:spcBef>
        <a:buNone/>
        <a:defRPr sz="2800" b="0" kern="1200">
          <a:solidFill>
            <a:schemeClr val="tx1"/>
          </a:solidFill>
          <a:latin typeface="Arial" panose="020B0604020202020204" pitchFamily="34" charset="0"/>
          <a:ea typeface="+mj-ea"/>
          <a:cs typeface="Arial" panose="020B0604020202020204" pitchFamily="34" charset="0"/>
        </a:defRPr>
      </a:lvl1pPr>
    </p:titleStyle>
    <p:bodyStyle>
      <a:lvl1pPr marL="228600" indent="-228600" algn="l" defTabSz="914400" rtl="0" eaLnBrk="1" latinLnBrk="0" hangingPunct="1">
        <a:lnSpc>
          <a:spcPct val="90000"/>
        </a:lnSpc>
        <a:spcBef>
          <a:spcPts val="1000"/>
        </a:spcBef>
        <a:buClr>
          <a:schemeClr val="accent1"/>
        </a:buClr>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chemeClr val="accent1"/>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Clr>
          <a:schemeClr val="accent1"/>
        </a:buClr>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2" name="think-cell data - do not delete" hidden="1">
            <a:extLst>
              <a:ext uri="{FF2B5EF4-FFF2-40B4-BE49-F238E27FC236}">
                <a16:creationId xmlns:a16="http://schemas.microsoft.com/office/drawing/2014/main" id="{47FABF29-ECE2-128F-43F8-E31B51A820FD}"/>
              </a:ext>
            </a:extLst>
          </p:cNvPr>
          <p:cNvGraphicFramePr>
            <a:graphicFrameLocks/>
          </p:cNvGraphicFramePr>
          <p:nvPr userDrawn="1">
            <p:custDataLst>
              <p:tags r:id="rId11"/>
            </p:custDataLst>
            <p:extLst>
              <p:ext uri="{D42A27DB-BD31-4B8C-83A1-F6EECF244321}">
                <p14:modId xmlns:p14="http://schemas.microsoft.com/office/powerpoint/2010/main" val="416337358"/>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12" imgW="360" imgH="360" progId="TCLayout.ActiveDocument.1">
                  <p:embed/>
                </p:oleObj>
              </mc:Choice>
              <mc:Fallback>
                <p:oleObj name="think-cell Slide" r:id="rId12" imgW="360" imgH="360" progId="TCLayout.ActiveDocument.1">
                  <p:embed/>
                  <p:pic>
                    <p:nvPicPr>
                      <p:cNvPr id="2" name="think-cell data - do not delete" hidden="1">
                        <a:extLst>
                          <a:ext uri="{FF2B5EF4-FFF2-40B4-BE49-F238E27FC236}">
                            <a16:creationId xmlns:a16="http://schemas.microsoft.com/office/drawing/2014/main" id="{47FABF29-ECE2-128F-43F8-E31B51A820FD}"/>
                          </a:ext>
                        </a:extLst>
                      </p:cNvPr>
                      <p:cNvPicPr/>
                      <p:nvPr/>
                    </p:nvPicPr>
                    <p:blipFill>
                      <a:blip r:embed="rId13"/>
                      <a:stretch>
                        <a:fillRect/>
                      </a:stretch>
                    </p:blipFill>
                    <p:spPr>
                      <a:xfrm>
                        <a:off x="1440" y="1440"/>
                        <a:ext cx="1440" cy="1440"/>
                      </a:xfrm>
                      <a:prstGeom prst="rect">
                        <a:avLst/>
                      </a:prstGeom>
                    </p:spPr>
                  </p:pic>
                </p:oleObj>
              </mc:Fallback>
            </mc:AlternateContent>
          </a:graphicData>
        </a:graphic>
      </p:graphicFrame>
      <p:sp>
        <p:nvSpPr>
          <p:cNvPr id="3" name="Rectangle 2">
            <a:extLst>
              <a:ext uri="{FF2B5EF4-FFF2-40B4-BE49-F238E27FC236}">
                <a16:creationId xmlns:a16="http://schemas.microsoft.com/office/drawing/2014/main" id="{B3DE48CC-5EB2-B319-5D04-AAD23F6A60DD}"/>
              </a:ext>
            </a:extLst>
          </p:cNvPr>
          <p:cNvSpPr/>
          <p:nvPr userDrawn="1"/>
        </p:nvSpPr>
        <p:spPr>
          <a:xfrm>
            <a:off x="1" y="-648871"/>
            <a:ext cx="3527190" cy="438909"/>
          </a:xfrm>
          <a:prstGeom prst="rect">
            <a:avLst/>
          </a:prstGeom>
          <a:solidFill>
            <a:schemeClr val="bg1">
              <a:lumMod val="85000"/>
            </a:schemeClr>
          </a:solidFill>
        </p:spPr>
        <p:txBody>
          <a:bodyPr vert="horz" wrap="square" lIns="65300" tIns="0" rIns="0" bIns="0" rtlCol="0" anchor="ctr">
            <a:noAutofit/>
          </a:bodyPr>
          <a:lstStyle/>
          <a:p>
            <a:pPr algn="l" defTabSz="1243904">
              <a:lnSpc>
                <a:spcPct val="120000"/>
              </a:lnSpc>
            </a:pPr>
            <a:r>
              <a:rPr lang="en-GB" sz="1088" b="1" spc="91">
                <a:solidFill>
                  <a:schemeClr val="tx1"/>
                </a:solidFill>
                <a:latin typeface="Arial Nova" panose="020B0504020202020204" pitchFamily="34" charset="0"/>
              </a:rPr>
              <a:t>A&amp;M Infrastructure &amp; Capital Projects Europe</a:t>
            </a:r>
          </a:p>
          <a:p>
            <a:pPr algn="l" defTabSz="1243904">
              <a:lnSpc>
                <a:spcPct val="120000"/>
              </a:lnSpc>
            </a:pPr>
            <a:r>
              <a:rPr lang="en-GB" sz="1088" b="0" spc="91">
                <a:solidFill>
                  <a:schemeClr val="tx1"/>
                </a:solidFill>
                <a:latin typeface="Arial Nova" panose="020B0504020202020204" pitchFamily="34" charset="0"/>
              </a:rPr>
              <a:t>June 2025 Template</a:t>
            </a:r>
          </a:p>
        </p:txBody>
      </p:sp>
    </p:spTree>
    <p:extLst>
      <p:ext uri="{BB962C8B-B14F-4D97-AF65-F5344CB8AC3E}">
        <p14:creationId xmlns:p14="http://schemas.microsoft.com/office/powerpoint/2010/main" val="3240568426"/>
      </p:ext>
    </p:extLst>
  </p:cSld>
  <p:clrMap bg1="lt1" tx1="dk1" bg2="lt2" tx2="dk2" accent1="accent1" accent2="accent2" accent3="accent3" accent4="accent4" accent5="accent5" accent6="accent6" hlink="hlink" folHlink="folHlink"/>
  <p:sldLayoutIdLst>
    <p:sldLayoutId id="2147483845" r:id="rId1"/>
    <p:sldLayoutId id="2147483846" r:id="rId2"/>
    <p:sldLayoutId id="2147483847" r:id="rId3"/>
    <p:sldLayoutId id="2147483848" r:id="rId4"/>
    <p:sldLayoutId id="2147483849" r:id="rId5"/>
    <p:sldLayoutId id="2147483850" r:id="rId6"/>
    <p:sldLayoutId id="2147483851" r:id="rId7"/>
    <p:sldLayoutId id="2147483852" r:id="rId8"/>
    <p:sldLayoutId id="2147483853" r:id="rId9"/>
  </p:sldLayoutIdLst>
  <p:hf sldNum="0" hdr="0" ftr="0" dt="0"/>
  <p:txStyles>
    <p:titleStyle>
      <a:lvl1pPr marL="0" indent="0" algn="l" defTabSz="1008124" rtl="0" eaLnBrk="1" latinLnBrk="0" hangingPunct="1">
        <a:lnSpc>
          <a:spcPct val="90000"/>
        </a:lnSpc>
        <a:spcBef>
          <a:spcPct val="0"/>
        </a:spcBef>
        <a:buNone/>
        <a:defRPr lang="pt-BR" sz="2177" b="1" kern="1200" spc="74" dirty="0">
          <a:solidFill>
            <a:schemeClr val="bg2"/>
          </a:solidFill>
          <a:latin typeface="Arial Nova" panose="020B0504020202020204" pitchFamily="34" charset="0"/>
          <a:ea typeface="+mj-ea"/>
          <a:cs typeface="+mj-cs"/>
        </a:defRPr>
      </a:lvl1pPr>
      <a:lvl2pPr eaLnBrk="1" hangingPunct="1">
        <a:defRPr lang="pt-BR" sz="4409" kern="1200" spc="74" dirty="0">
          <a:solidFill>
            <a:schemeClr val="bg1"/>
          </a:solidFill>
          <a:latin typeface="Arial Nova Light" panose="020B0304020202020204" pitchFamily="34" charset="0"/>
          <a:ea typeface="+mj-ea"/>
          <a:cs typeface="+mj-cs"/>
        </a:defRPr>
      </a:lvl2pPr>
      <a:lvl3pPr eaLnBrk="1" hangingPunct="1">
        <a:defRPr lang="pt-BR" sz="4409" kern="1200" spc="74" dirty="0">
          <a:solidFill>
            <a:schemeClr val="bg1"/>
          </a:solidFill>
          <a:latin typeface="Arial Nova Light" panose="020B0304020202020204" pitchFamily="34" charset="0"/>
          <a:ea typeface="+mj-ea"/>
          <a:cs typeface="+mj-cs"/>
        </a:defRPr>
      </a:lvl3pPr>
      <a:lvl4pPr eaLnBrk="1" hangingPunct="1">
        <a:defRPr lang="pt-BR" sz="4409" kern="1200" spc="74" dirty="0">
          <a:solidFill>
            <a:schemeClr val="bg1"/>
          </a:solidFill>
          <a:latin typeface="Arial Nova Light" panose="020B0304020202020204" pitchFamily="34" charset="0"/>
          <a:ea typeface="+mj-ea"/>
          <a:cs typeface="+mj-cs"/>
        </a:defRPr>
      </a:lvl4pPr>
      <a:lvl5pPr eaLnBrk="1" hangingPunct="1">
        <a:defRPr lang="pt-BR" sz="4409" kern="1200" spc="74" dirty="0">
          <a:solidFill>
            <a:schemeClr val="bg1"/>
          </a:solidFill>
          <a:latin typeface="Arial Nova Light" panose="020B0304020202020204" pitchFamily="34" charset="0"/>
          <a:ea typeface="+mj-ea"/>
          <a:cs typeface="+mj-cs"/>
        </a:defRPr>
      </a:lvl5pPr>
      <a:lvl6pPr eaLnBrk="1" hangingPunct="1">
        <a:defRPr lang="pt-BR" sz="4409" kern="1200" spc="74" dirty="0">
          <a:solidFill>
            <a:schemeClr val="bg1"/>
          </a:solidFill>
          <a:latin typeface="Arial Nova Light" panose="020B0304020202020204" pitchFamily="34" charset="0"/>
          <a:ea typeface="+mj-ea"/>
          <a:cs typeface="+mj-cs"/>
        </a:defRPr>
      </a:lvl6pPr>
      <a:lvl7pPr eaLnBrk="1" hangingPunct="1">
        <a:defRPr lang="pt-BR" sz="4409" kern="1200" spc="74" dirty="0">
          <a:solidFill>
            <a:schemeClr val="bg1"/>
          </a:solidFill>
          <a:latin typeface="Arial Nova Light" panose="020B0304020202020204" pitchFamily="34" charset="0"/>
          <a:ea typeface="+mj-ea"/>
          <a:cs typeface="+mj-cs"/>
        </a:defRPr>
      </a:lvl7pPr>
      <a:lvl8pPr eaLnBrk="1" hangingPunct="1">
        <a:defRPr lang="pt-BR" sz="4409" kern="1200" spc="74" dirty="0">
          <a:solidFill>
            <a:schemeClr val="bg1"/>
          </a:solidFill>
          <a:latin typeface="Arial Nova Light" panose="020B0304020202020204" pitchFamily="34" charset="0"/>
          <a:ea typeface="+mj-ea"/>
          <a:cs typeface="+mj-cs"/>
        </a:defRPr>
      </a:lvl8pPr>
      <a:lvl9pPr eaLnBrk="1" hangingPunct="1">
        <a:defRPr lang="pt-BR" sz="4409" kern="1200" spc="74" dirty="0">
          <a:solidFill>
            <a:schemeClr val="bg1"/>
          </a:solidFill>
          <a:latin typeface="Arial Nova Light" panose="020B0304020202020204" pitchFamily="34" charset="0"/>
          <a:ea typeface="+mj-ea"/>
          <a:cs typeface="+mj-cs"/>
        </a:defRPr>
      </a:lvl9pPr>
    </p:titleStyle>
    <p:bodyStyle>
      <a:lvl1pPr marL="0" indent="0" algn="l" defTabSz="1008124" rtl="0" eaLnBrk="1" latinLnBrk="0" hangingPunct="1">
        <a:lnSpc>
          <a:spcPct val="110000"/>
        </a:lnSpc>
        <a:spcBef>
          <a:spcPts val="0"/>
        </a:spcBef>
        <a:spcAft>
          <a:spcPts val="294"/>
        </a:spcAft>
        <a:buFont typeface="Arial" panose="020B0604020202020204" pitchFamily="34" charset="0"/>
        <a:buNone/>
        <a:defRPr lang="pt-BR" sz="1088" kern="1200" spc="74" dirty="0">
          <a:solidFill>
            <a:schemeClr val="bg2"/>
          </a:solidFill>
          <a:latin typeface="+mj-lt"/>
          <a:ea typeface="+mn-ea"/>
          <a:cs typeface="Arial" panose="020B0604020202020204" pitchFamily="34" charset="0"/>
        </a:defRPr>
      </a:lvl1pPr>
      <a:lvl2pPr marL="0" indent="0" algn="l" defTabSz="1008124" rtl="0" eaLnBrk="1" latinLnBrk="0" hangingPunct="1">
        <a:lnSpc>
          <a:spcPct val="110000"/>
        </a:lnSpc>
        <a:spcBef>
          <a:spcPts val="0"/>
        </a:spcBef>
        <a:spcAft>
          <a:spcPts val="0"/>
        </a:spcAft>
        <a:buFont typeface="Arial" panose="020B0604020202020204" pitchFamily="34" charset="0"/>
        <a:buNone/>
        <a:defRPr lang="pt-BR" sz="1088" b="1" kern="1200" spc="74" dirty="0">
          <a:solidFill>
            <a:schemeClr val="bg2"/>
          </a:solidFill>
          <a:latin typeface="Arial Nova" panose="020B0504020202020204" pitchFamily="34" charset="0"/>
          <a:ea typeface="+mn-ea"/>
          <a:cs typeface="Arial" panose="020B0604020202020204" pitchFamily="34" charset="0"/>
        </a:defRPr>
      </a:lvl2pPr>
      <a:lvl3pPr marL="0" indent="0" algn="l" defTabSz="1008124" rtl="0" eaLnBrk="1" latinLnBrk="0" hangingPunct="1">
        <a:lnSpc>
          <a:spcPct val="110000"/>
        </a:lnSpc>
        <a:spcBef>
          <a:spcPts val="0"/>
        </a:spcBef>
        <a:spcAft>
          <a:spcPts val="0"/>
        </a:spcAft>
        <a:buFont typeface="Arial" panose="020B0604020202020204" pitchFamily="34" charset="0"/>
        <a:buNone/>
        <a:defRPr lang="pt-BR" sz="1270" b="0" kern="1200" spc="74" dirty="0" smtClean="0">
          <a:solidFill>
            <a:schemeClr val="accent1"/>
          </a:solidFill>
          <a:latin typeface="Arial Nova" panose="020B0504020202020204" pitchFamily="34" charset="0"/>
          <a:ea typeface="+mn-ea"/>
          <a:cs typeface="+mn-cs"/>
        </a:defRPr>
      </a:lvl3pPr>
      <a:lvl4pPr marL="209033" indent="-209033" algn="l" defTabSz="1008124" rtl="0" eaLnBrk="1" latinLnBrk="0" hangingPunct="1">
        <a:lnSpc>
          <a:spcPct val="110000"/>
        </a:lnSpc>
        <a:spcBef>
          <a:spcPts val="0"/>
        </a:spcBef>
        <a:spcAft>
          <a:spcPts val="294"/>
        </a:spcAft>
        <a:buClr>
          <a:schemeClr val="bg2"/>
        </a:buClr>
        <a:buFont typeface="Arial" panose="020B0604020202020204" pitchFamily="34" charset="0"/>
        <a:buChar char="•"/>
        <a:defRPr lang="pt-BR" sz="1088" kern="1200" spc="74" dirty="0" smtClean="0">
          <a:solidFill>
            <a:schemeClr val="bg2"/>
          </a:solidFill>
          <a:latin typeface="+mj-lt"/>
          <a:ea typeface="+mn-ea"/>
          <a:cs typeface="+mn-cs"/>
        </a:defRPr>
      </a:lvl4pPr>
      <a:lvl5pPr marL="396899" indent="-209033" algn="l" defTabSz="1008124" rtl="0" eaLnBrk="1" latinLnBrk="0" hangingPunct="1">
        <a:lnSpc>
          <a:spcPct val="110000"/>
        </a:lnSpc>
        <a:spcBef>
          <a:spcPts val="0"/>
        </a:spcBef>
        <a:spcAft>
          <a:spcPts val="294"/>
        </a:spcAft>
        <a:buClr>
          <a:schemeClr val="bg2"/>
        </a:buClr>
        <a:buFont typeface="Arial" panose="020B0604020202020204" pitchFamily="34" charset="0"/>
        <a:buChar char="•"/>
        <a:tabLst/>
        <a:defRPr lang="pt-BR" sz="1088" kern="1200" spc="74" dirty="0">
          <a:solidFill>
            <a:schemeClr val="bg1">
              <a:lumMod val="50000"/>
            </a:schemeClr>
          </a:solidFill>
          <a:latin typeface="+mj-lt"/>
          <a:ea typeface="+mn-ea"/>
          <a:cs typeface="Arial" panose="020B0604020202020204" pitchFamily="34" charset="0"/>
        </a:defRPr>
      </a:lvl5pPr>
      <a:lvl6pPr marL="0" indent="-209033" algn="l" defTabSz="1008124" rtl="0" eaLnBrk="1" latinLnBrk="0" hangingPunct="1">
        <a:lnSpc>
          <a:spcPct val="110000"/>
        </a:lnSpc>
        <a:spcBef>
          <a:spcPts val="0"/>
        </a:spcBef>
        <a:spcAft>
          <a:spcPts val="294"/>
        </a:spcAft>
        <a:buClr>
          <a:schemeClr val="bg2"/>
        </a:buClr>
        <a:buFont typeface="+mj-lt"/>
        <a:buAutoNum type="arabicPeriod"/>
        <a:defRPr lang="pt-BR" sz="1088" kern="1200" spc="74" dirty="0">
          <a:solidFill>
            <a:schemeClr val="bg2"/>
          </a:solidFill>
          <a:latin typeface="+mj-lt"/>
          <a:ea typeface="+mn-ea"/>
          <a:cs typeface="Arial" panose="020B0604020202020204" pitchFamily="34" charset="0"/>
        </a:defRPr>
      </a:lvl6pPr>
      <a:lvl7pPr marL="396899" indent="-209033" algn="l" defTabSz="1008124" rtl="0" eaLnBrk="1" latinLnBrk="0" hangingPunct="1">
        <a:lnSpc>
          <a:spcPct val="110000"/>
        </a:lnSpc>
        <a:spcBef>
          <a:spcPts val="0"/>
        </a:spcBef>
        <a:spcAft>
          <a:spcPts val="294"/>
        </a:spcAft>
        <a:buClr>
          <a:schemeClr val="bg2"/>
        </a:buClr>
        <a:buFont typeface="+mj-lt"/>
        <a:buAutoNum type="alphaLcPeriod"/>
        <a:defRPr lang="pt-BR" sz="1088" kern="1200" spc="74" dirty="0">
          <a:solidFill>
            <a:schemeClr val="bg2"/>
          </a:solidFill>
          <a:latin typeface="+mj-lt"/>
          <a:ea typeface="+mn-ea"/>
          <a:cs typeface="Arial" panose="020B0604020202020204" pitchFamily="34" charset="0"/>
        </a:defRPr>
      </a:lvl7pPr>
      <a:lvl8pPr marL="661498" indent="-209033" algn="l" defTabSz="1008124" rtl="0" eaLnBrk="1" latinLnBrk="0" hangingPunct="1">
        <a:lnSpc>
          <a:spcPct val="110000"/>
        </a:lnSpc>
        <a:spcBef>
          <a:spcPts val="0"/>
        </a:spcBef>
        <a:spcAft>
          <a:spcPts val="294"/>
        </a:spcAft>
        <a:buClr>
          <a:schemeClr val="bg2"/>
        </a:buClr>
        <a:buFont typeface="Wingdings 3" panose="05040102010807070707" pitchFamily="18" charset="2"/>
        <a:buChar char=""/>
        <a:tabLst/>
        <a:defRPr lang="pt-BR" sz="998" kern="1200" spc="74" dirty="0">
          <a:solidFill>
            <a:schemeClr val="bg2"/>
          </a:solidFill>
          <a:latin typeface="+mj-lt"/>
          <a:ea typeface="+mn-ea"/>
          <a:cs typeface="Arial" panose="020B0604020202020204" pitchFamily="34" charset="0"/>
        </a:defRPr>
      </a:lvl8pPr>
      <a:lvl9pPr marL="661498" indent="-209033" algn="l" defTabSz="1008124" rtl="0" eaLnBrk="1" latinLnBrk="0" hangingPunct="1">
        <a:lnSpc>
          <a:spcPct val="110000"/>
        </a:lnSpc>
        <a:spcBef>
          <a:spcPts val="0"/>
        </a:spcBef>
        <a:spcAft>
          <a:spcPts val="0"/>
        </a:spcAft>
        <a:buClr>
          <a:schemeClr val="bg1">
            <a:lumMod val="50000"/>
          </a:schemeClr>
        </a:buClr>
        <a:buFont typeface="Wingdings 3" panose="05040102010807070707" pitchFamily="18" charset="2"/>
        <a:buChar char=""/>
        <a:defRPr lang="pt-BR" sz="998" kern="1200" spc="74" dirty="0">
          <a:solidFill>
            <a:schemeClr val="bg1">
              <a:lumMod val="50000"/>
            </a:schemeClr>
          </a:solidFill>
          <a:latin typeface="+mj-lt"/>
          <a:ea typeface="+mn-ea"/>
          <a:cs typeface="Arial" panose="020B0604020202020204" pitchFamily="34" charset="0"/>
        </a:defRPr>
      </a:lvl9pPr>
    </p:bodyStyle>
    <p:otherStyle>
      <a:defPPr>
        <a:defRPr lang="en-US"/>
      </a:defPPr>
      <a:lvl1pPr marL="0" algn="l" defTabSz="1008124" rtl="0" eaLnBrk="1" latinLnBrk="0" hangingPunct="1">
        <a:defRPr sz="1984" kern="1200">
          <a:solidFill>
            <a:schemeClr val="tx1"/>
          </a:solidFill>
          <a:latin typeface="+mn-lt"/>
          <a:ea typeface="+mn-ea"/>
          <a:cs typeface="+mn-cs"/>
        </a:defRPr>
      </a:lvl1pPr>
      <a:lvl2pPr marL="504062" algn="l" defTabSz="1008124" rtl="0" eaLnBrk="1" latinLnBrk="0" hangingPunct="1">
        <a:defRPr sz="1984" kern="1200">
          <a:solidFill>
            <a:schemeClr val="tx1"/>
          </a:solidFill>
          <a:latin typeface="+mn-lt"/>
          <a:ea typeface="+mn-ea"/>
          <a:cs typeface="+mn-cs"/>
        </a:defRPr>
      </a:lvl2pPr>
      <a:lvl3pPr marL="1008124" algn="l" defTabSz="1008124" rtl="0" eaLnBrk="1" latinLnBrk="0" hangingPunct="1">
        <a:defRPr sz="1984" kern="1200">
          <a:solidFill>
            <a:schemeClr val="tx1"/>
          </a:solidFill>
          <a:latin typeface="+mn-lt"/>
          <a:ea typeface="+mn-ea"/>
          <a:cs typeface="+mn-cs"/>
        </a:defRPr>
      </a:lvl3pPr>
      <a:lvl4pPr marL="1512186" algn="l" defTabSz="1008124" rtl="0" eaLnBrk="1" latinLnBrk="0" hangingPunct="1">
        <a:defRPr sz="1984" kern="1200">
          <a:solidFill>
            <a:schemeClr val="tx1"/>
          </a:solidFill>
          <a:latin typeface="+mn-lt"/>
          <a:ea typeface="+mn-ea"/>
          <a:cs typeface="+mn-cs"/>
        </a:defRPr>
      </a:lvl4pPr>
      <a:lvl5pPr marL="2016247" algn="l" defTabSz="1008124" rtl="0" eaLnBrk="1" latinLnBrk="0" hangingPunct="1">
        <a:defRPr sz="1984" kern="1200">
          <a:solidFill>
            <a:schemeClr val="tx1"/>
          </a:solidFill>
          <a:latin typeface="+mn-lt"/>
          <a:ea typeface="+mn-ea"/>
          <a:cs typeface="+mn-cs"/>
        </a:defRPr>
      </a:lvl5pPr>
      <a:lvl6pPr marL="2520310" algn="l" defTabSz="1008124" rtl="0" eaLnBrk="1" latinLnBrk="0" hangingPunct="1">
        <a:defRPr sz="1984" kern="1200">
          <a:solidFill>
            <a:schemeClr val="tx1"/>
          </a:solidFill>
          <a:latin typeface="+mn-lt"/>
          <a:ea typeface="+mn-ea"/>
          <a:cs typeface="+mn-cs"/>
        </a:defRPr>
      </a:lvl6pPr>
      <a:lvl7pPr marL="3024371" algn="l" defTabSz="1008124" rtl="0" eaLnBrk="1" latinLnBrk="0" hangingPunct="1">
        <a:defRPr sz="1984" kern="1200">
          <a:solidFill>
            <a:schemeClr val="tx1"/>
          </a:solidFill>
          <a:latin typeface="+mn-lt"/>
          <a:ea typeface="+mn-ea"/>
          <a:cs typeface="+mn-cs"/>
        </a:defRPr>
      </a:lvl7pPr>
      <a:lvl8pPr marL="3528433" algn="l" defTabSz="1008124" rtl="0" eaLnBrk="1" latinLnBrk="0" hangingPunct="1">
        <a:defRPr sz="1984" kern="1200">
          <a:solidFill>
            <a:schemeClr val="tx1"/>
          </a:solidFill>
          <a:latin typeface="+mn-lt"/>
          <a:ea typeface="+mn-ea"/>
          <a:cs typeface="+mn-cs"/>
        </a:defRPr>
      </a:lvl8pPr>
      <a:lvl9pPr marL="4032496" algn="l" defTabSz="1008124" rtl="0" eaLnBrk="1" latinLnBrk="0" hangingPunct="1">
        <a:defRPr sz="1984"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0085CA"/>
          </p15:clr>
        </p15:guide>
        <p15:guide id="2" pos="288">
          <p15:clr>
            <a:srgbClr val="0085CA"/>
          </p15:clr>
        </p15:guide>
        <p15:guide id="3" pos="2872">
          <p15:clr>
            <a:srgbClr val="0085CA"/>
          </p15:clr>
        </p15:guide>
        <p15:guide id="4" pos="2944">
          <p15:clr>
            <a:srgbClr val="0085CA"/>
          </p15:clr>
        </p15:guide>
        <p15:guide id="5" pos="5528">
          <p15:clr>
            <a:srgbClr val="0085CA"/>
          </p15:clr>
        </p15:guide>
        <p15:guide id="6" pos="5600">
          <p15:clr>
            <a:srgbClr val="0085CA"/>
          </p15:clr>
        </p15:guide>
        <p15:guide id="7" pos="8184">
          <p15:clr>
            <a:srgbClr val="0085CA"/>
          </p15:clr>
        </p15:guide>
        <p15:guide id="8" orient="horz">
          <p15:clr>
            <a:srgbClr val="0085CA"/>
          </p15:clr>
        </p15:guide>
        <p15:guide id="9" orient="horz" pos="4760">
          <p15:clr>
            <a:srgbClr val="0085CA"/>
          </p15:clr>
        </p15:guide>
        <p15:guide id="10" orient="horz" pos="576">
          <p15:clr>
            <a:srgbClr val="0085CA"/>
          </p15:clr>
        </p15:guide>
        <p15:guide id="11" orient="horz" pos="4328">
          <p15:clr>
            <a:srgbClr val="0085CA"/>
          </p15:clr>
        </p15:guide>
        <p15:guide id="12" orient="horz" pos="1136">
          <p15:clr>
            <a:srgbClr val="0085CA"/>
          </p15:clr>
        </p15:guide>
        <p15:guide id="13" orient="horz" pos="1200">
          <p15:clr>
            <a:srgbClr val="0085CA"/>
          </p15:clr>
        </p15:guide>
        <p15:guide id="14" orient="horz" pos="1472">
          <p15:clr>
            <a:srgbClr val="0085CA"/>
          </p15:clr>
        </p15:guide>
        <p15:guide id="15" orient="horz" pos="1544">
          <p15:clr>
            <a:srgbClr val="0085CA"/>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2" name="think-cell data - do not delete" hidden="1">
            <a:extLst>
              <a:ext uri="{FF2B5EF4-FFF2-40B4-BE49-F238E27FC236}">
                <a16:creationId xmlns:a16="http://schemas.microsoft.com/office/drawing/2014/main" id="{BD865639-484E-6DC7-A950-537AE06A74A5}"/>
              </a:ext>
            </a:extLst>
          </p:cNvPr>
          <p:cNvGraphicFramePr>
            <a:graphicFrameLocks/>
          </p:cNvGraphicFramePr>
          <p:nvPr userDrawn="1">
            <p:custDataLst>
              <p:tags r:id="rId10"/>
            </p:custDataLst>
            <p:extLst>
              <p:ext uri="{D42A27DB-BD31-4B8C-83A1-F6EECF244321}">
                <p14:modId xmlns:p14="http://schemas.microsoft.com/office/powerpoint/2010/main" val="3204537839"/>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11" imgW="360" imgH="360" progId="TCLayout.ActiveDocument.1">
                  <p:embed/>
                </p:oleObj>
              </mc:Choice>
              <mc:Fallback>
                <p:oleObj name="think-cell Slide" r:id="rId11" imgW="360" imgH="360" progId="TCLayout.ActiveDocument.1">
                  <p:embed/>
                  <p:pic>
                    <p:nvPicPr>
                      <p:cNvPr id="2" name="think-cell data - do not delete" hidden="1">
                        <a:extLst>
                          <a:ext uri="{FF2B5EF4-FFF2-40B4-BE49-F238E27FC236}">
                            <a16:creationId xmlns:a16="http://schemas.microsoft.com/office/drawing/2014/main" id="{BD865639-484E-6DC7-A950-537AE06A74A5}"/>
                          </a:ext>
                        </a:extLst>
                      </p:cNvPr>
                      <p:cNvPicPr/>
                      <p:nvPr/>
                    </p:nvPicPr>
                    <p:blipFill>
                      <a:blip r:embed="rId12"/>
                      <a:stretch>
                        <a:fillRect/>
                      </a:stretch>
                    </p:blipFill>
                    <p:spPr>
                      <a:xfrm>
                        <a:off x="1440" y="1440"/>
                        <a:ext cx="1440" cy="1440"/>
                      </a:xfrm>
                      <a:prstGeom prst="rect">
                        <a:avLst/>
                      </a:prstGeom>
                    </p:spPr>
                  </p:pic>
                </p:oleObj>
              </mc:Fallback>
            </mc:AlternateContent>
          </a:graphicData>
        </a:graphic>
      </p:graphicFrame>
      <p:sp>
        <p:nvSpPr>
          <p:cNvPr id="8" name="Elipse 7">
            <a:extLst>
              <a:ext uri="{FF2B5EF4-FFF2-40B4-BE49-F238E27FC236}">
                <a16:creationId xmlns:a16="http://schemas.microsoft.com/office/drawing/2014/main" id="{8D66EF08-4304-3A68-AE40-CACA62C41BB5}"/>
              </a:ext>
            </a:extLst>
          </p:cNvPr>
          <p:cNvSpPr/>
          <p:nvPr userDrawn="1"/>
        </p:nvSpPr>
        <p:spPr>
          <a:xfrm>
            <a:off x="5765800" y="-4582821"/>
            <a:ext cx="660400" cy="660400"/>
          </a:xfrm>
          <a:prstGeom prst="ellipse">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882">
              <a:latin typeface="Arial Nova Light" panose="020F0502020204030204" pitchFamily="34" charset="0"/>
            </a:endParaRPr>
          </a:p>
        </p:txBody>
      </p:sp>
      <p:sp>
        <p:nvSpPr>
          <p:cNvPr id="10" name="Elipse 9">
            <a:extLst>
              <a:ext uri="{FF2B5EF4-FFF2-40B4-BE49-F238E27FC236}">
                <a16:creationId xmlns:a16="http://schemas.microsoft.com/office/drawing/2014/main" id="{05619B26-54DC-AF9E-B89B-A7BF47F2B4D4}"/>
              </a:ext>
            </a:extLst>
          </p:cNvPr>
          <p:cNvSpPr/>
          <p:nvPr userDrawn="1"/>
        </p:nvSpPr>
        <p:spPr>
          <a:xfrm>
            <a:off x="5765800" y="10780421"/>
            <a:ext cx="660400" cy="660400"/>
          </a:xfrm>
          <a:prstGeom prst="ellipse">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882">
              <a:latin typeface="Arial Nova Light" panose="020F0502020204030204" pitchFamily="34" charset="0"/>
            </a:endParaRPr>
          </a:p>
        </p:txBody>
      </p:sp>
      <p:sp>
        <p:nvSpPr>
          <p:cNvPr id="12" name="Elipse 11">
            <a:extLst>
              <a:ext uri="{FF2B5EF4-FFF2-40B4-BE49-F238E27FC236}">
                <a16:creationId xmlns:a16="http://schemas.microsoft.com/office/drawing/2014/main" id="{43661637-3C07-D9D8-51C5-05E002AEA385}"/>
              </a:ext>
            </a:extLst>
          </p:cNvPr>
          <p:cNvSpPr/>
          <p:nvPr userDrawn="1"/>
        </p:nvSpPr>
        <p:spPr>
          <a:xfrm>
            <a:off x="-9664700" y="3098800"/>
            <a:ext cx="660400" cy="660400"/>
          </a:xfrm>
          <a:prstGeom prst="ellipse">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882">
              <a:latin typeface="Arial Nova Light" panose="020F0502020204030204" pitchFamily="34" charset="0"/>
            </a:endParaRPr>
          </a:p>
        </p:txBody>
      </p:sp>
      <p:sp>
        <p:nvSpPr>
          <p:cNvPr id="107" name="Elipse 106">
            <a:extLst>
              <a:ext uri="{FF2B5EF4-FFF2-40B4-BE49-F238E27FC236}">
                <a16:creationId xmlns:a16="http://schemas.microsoft.com/office/drawing/2014/main" id="{44AD7CCA-F467-451C-E220-8C2DB656B171}"/>
              </a:ext>
            </a:extLst>
          </p:cNvPr>
          <p:cNvSpPr/>
          <p:nvPr userDrawn="1"/>
        </p:nvSpPr>
        <p:spPr>
          <a:xfrm>
            <a:off x="21196300" y="3098800"/>
            <a:ext cx="660400" cy="660400"/>
          </a:xfrm>
          <a:prstGeom prst="ellipse">
            <a:avLst/>
          </a:prstGeom>
          <a:solidFill>
            <a:schemeClr val="bg1"/>
          </a:soli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sz="882">
              <a:latin typeface="Arial Nova Light" panose="020F0502020204030204" pitchFamily="34" charset="0"/>
            </a:endParaRPr>
          </a:p>
        </p:txBody>
      </p:sp>
      <p:sp>
        <p:nvSpPr>
          <p:cNvPr id="3" name="Title Placeholder 2">
            <a:extLst>
              <a:ext uri="{FF2B5EF4-FFF2-40B4-BE49-F238E27FC236}">
                <a16:creationId xmlns:a16="http://schemas.microsoft.com/office/drawing/2014/main" id="{8020098A-BA64-67BB-0448-0EB092F1EDF8}"/>
              </a:ext>
            </a:extLst>
          </p:cNvPr>
          <p:cNvSpPr>
            <a:spLocks noGrp="1"/>
          </p:cNvSpPr>
          <p:nvPr>
            <p:ph type="title"/>
          </p:nvPr>
        </p:nvSpPr>
        <p:spPr>
          <a:xfrm>
            <a:off x="837948" y="365722"/>
            <a:ext cx="10516104" cy="1324661"/>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5" name="Rectangle 4">
            <a:extLst>
              <a:ext uri="{FF2B5EF4-FFF2-40B4-BE49-F238E27FC236}">
                <a16:creationId xmlns:a16="http://schemas.microsoft.com/office/drawing/2014/main" id="{EE48D9B3-C6CF-D610-4195-49D5C61E4837}"/>
              </a:ext>
            </a:extLst>
          </p:cNvPr>
          <p:cNvSpPr/>
          <p:nvPr userDrawn="1"/>
        </p:nvSpPr>
        <p:spPr>
          <a:xfrm>
            <a:off x="1" y="-648871"/>
            <a:ext cx="3527190" cy="438909"/>
          </a:xfrm>
          <a:prstGeom prst="rect">
            <a:avLst/>
          </a:prstGeom>
          <a:solidFill>
            <a:schemeClr val="bg1">
              <a:lumMod val="85000"/>
            </a:schemeClr>
          </a:solidFill>
        </p:spPr>
        <p:txBody>
          <a:bodyPr vert="horz" wrap="square" lIns="65300" tIns="0" rIns="0" bIns="0" rtlCol="0" anchor="ctr">
            <a:noAutofit/>
          </a:bodyPr>
          <a:lstStyle/>
          <a:p>
            <a:pPr algn="l" defTabSz="1243904">
              <a:lnSpc>
                <a:spcPct val="120000"/>
              </a:lnSpc>
            </a:pPr>
            <a:r>
              <a:rPr lang="en-GB" sz="1088" b="1" spc="91">
                <a:solidFill>
                  <a:schemeClr val="tx1"/>
                </a:solidFill>
                <a:latin typeface="Arial Nova" panose="020B0504020202020204" pitchFamily="34" charset="0"/>
              </a:rPr>
              <a:t>A&amp;M Infrastructure &amp; Capital Projects Europe</a:t>
            </a:r>
          </a:p>
          <a:p>
            <a:pPr algn="l" defTabSz="1243904">
              <a:lnSpc>
                <a:spcPct val="120000"/>
              </a:lnSpc>
            </a:pPr>
            <a:r>
              <a:rPr lang="en-GB" sz="1088" b="0" spc="91">
                <a:solidFill>
                  <a:schemeClr val="tx1"/>
                </a:solidFill>
                <a:latin typeface="Arial Nova" panose="020B0504020202020204" pitchFamily="34" charset="0"/>
              </a:rPr>
              <a:t>June 2025 Template</a:t>
            </a:r>
          </a:p>
        </p:txBody>
      </p:sp>
    </p:spTree>
    <p:extLst>
      <p:ext uri="{BB962C8B-B14F-4D97-AF65-F5344CB8AC3E}">
        <p14:creationId xmlns:p14="http://schemas.microsoft.com/office/powerpoint/2010/main" val="3882082197"/>
      </p:ext>
    </p:extLst>
  </p:cSld>
  <p:clrMap bg1="lt1" tx1="dk1" bg2="lt2" tx2="dk2" accent1="accent1" accent2="accent2" accent3="accent3" accent4="accent4" accent5="accent5" accent6="accent6" hlink="hlink" folHlink="folHlink"/>
  <p:sldLayoutIdLst>
    <p:sldLayoutId id="2147483855" r:id="rId1"/>
    <p:sldLayoutId id="2147483856" r:id="rId2"/>
    <p:sldLayoutId id="2147483857" r:id="rId3"/>
    <p:sldLayoutId id="2147483858" r:id="rId4"/>
    <p:sldLayoutId id="2147483859" r:id="rId5"/>
    <p:sldLayoutId id="2147483860" r:id="rId6"/>
    <p:sldLayoutId id="2147483861" r:id="rId7"/>
    <p:sldLayoutId id="2147483862" r:id="rId8"/>
  </p:sldLayoutIdLst>
  <p:hf sldNum="0" hdr="0" ftr="0" dt="0"/>
  <p:txStyles>
    <p:titleStyle>
      <a:lvl1pPr marL="0" indent="0" algn="l" defTabSz="1008124" rtl="0" eaLnBrk="1" latinLnBrk="0" hangingPunct="1">
        <a:lnSpc>
          <a:spcPct val="90000"/>
        </a:lnSpc>
        <a:spcBef>
          <a:spcPct val="0"/>
        </a:spcBef>
        <a:buNone/>
        <a:defRPr lang="pt-BR" sz="4353" b="1" kern="1200" spc="74" dirty="0">
          <a:solidFill>
            <a:schemeClr val="bg2"/>
          </a:solidFill>
          <a:latin typeface="Arial Nova" panose="020B0504020202020204" pitchFamily="34" charset="0"/>
          <a:ea typeface="+mj-ea"/>
          <a:cs typeface="+mj-cs"/>
        </a:defRPr>
      </a:lvl1pPr>
      <a:lvl2pPr eaLnBrk="1" hangingPunct="1">
        <a:defRPr lang="pt-BR" sz="4409" kern="1200" spc="74" dirty="0">
          <a:solidFill>
            <a:schemeClr val="bg1"/>
          </a:solidFill>
          <a:latin typeface="Arial Nova Light" panose="020B0304020202020204" pitchFamily="34" charset="0"/>
          <a:ea typeface="+mj-ea"/>
          <a:cs typeface="+mj-cs"/>
        </a:defRPr>
      </a:lvl2pPr>
      <a:lvl3pPr eaLnBrk="1" hangingPunct="1">
        <a:defRPr lang="pt-BR" sz="4409" kern="1200" spc="74" dirty="0">
          <a:solidFill>
            <a:schemeClr val="bg1"/>
          </a:solidFill>
          <a:latin typeface="Arial Nova Light" panose="020B0304020202020204" pitchFamily="34" charset="0"/>
          <a:ea typeface="+mj-ea"/>
          <a:cs typeface="+mj-cs"/>
        </a:defRPr>
      </a:lvl3pPr>
      <a:lvl4pPr eaLnBrk="1" hangingPunct="1">
        <a:defRPr lang="pt-BR" sz="4409" kern="1200" spc="74" dirty="0">
          <a:solidFill>
            <a:schemeClr val="bg1"/>
          </a:solidFill>
          <a:latin typeface="Arial Nova Light" panose="020B0304020202020204" pitchFamily="34" charset="0"/>
          <a:ea typeface="+mj-ea"/>
          <a:cs typeface="+mj-cs"/>
        </a:defRPr>
      </a:lvl4pPr>
      <a:lvl5pPr eaLnBrk="1" hangingPunct="1">
        <a:defRPr lang="pt-BR" sz="4409" kern="1200" spc="74" dirty="0">
          <a:solidFill>
            <a:schemeClr val="bg1"/>
          </a:solidFill>
          <a:latin typeface="Arial Nova Light" panose="020B0304020202020204" pitchFamily="34" charset="0"/>
          <a:ea typeface="+mj-ea"/>
          <a:cs typeface="+mj-cs"/>
        </a:defRPr>
      </a:lvl5pPr>
      <a:lvl6pPr eaLnBrk="1" hangingPunct="1">
        <a:defRPr lang="pt-BR" sz="4409" kern="1200" spc="74" dirty="0">
          <a:solidFill>
            <a:schemeClr val="bg1"/>
          </a:solidFill>
          <a:latin typeface="Arial Nova Light" panose="020B0304020202020204" pitchFamily="34" charset="0"/>
          <a:ea typeface="+mj-ea"/>
          <a:cs typeface="+mj-cs"/>
        </a:defRPr>
      </a:lvl6pPr>
      <a:lvl7pPr eaLnBrk="1" hangingPunct="1">
        <a:defRPr lang="pt-BR" sz="4409" kern="1200" spc="74" dirty="0">
          <a:solidFill>
            <a:schemeClr val="bg1"/>
          </a:solidFill>
          <a:latin typeface="Arial Nova Light" panose="020B0304020202020204" pitchFamily="34" charset="0"/>
          <a:ea typeface="+mj-ea"/>
          <a:cs typeface="+mj-cs"/>
        </a:defRPr>
      </a:lvl7pPr>
      <a:lvl8pPr eaLnBrk="1" hangingPunct="1">
        <a:defRPr lang="pt-BR" sz="4409" kern="1200" spc="74" dirty="0">
          <a:solidFill>
            <a:schemeClr val="bg1"/>
          </a:solidFill>
          <a:latin typeface="Arial Nova Light" panose="020B0304020202020204" pitchFamily="34" charset="0"/>
          <a:ea typeface="+mj-ea"/>
          <a:cs typeface="+mj-cs"/>
        </a:defRPr>
      </a:lvl8pPr>
      <a:lvl9pPr eaLnBrk="1" hangingPunct="1">
        <a:defRPr lang="pt-BR" sz="4409" kern="1200" spc="74" dirty="0">
          <a:solidFill>
            <a:schemeClr val="bg1"/>
          </a:solidFill>
          <a:latin typeface="Arial Nova Light" panose="020B0304020202020204" pitchFamily="34" charset="0"/>
          <a:ea typeface="+mj-ea"/>
          <a:cs typeface="+mj-cs"/>
        </a:defRPr>
      </a:lvl9pPr>
    </p:titleStyle>
    <p:bodyStyle>
      <a:lvl1pPr marL="0" indent="0" algn="l" defTabSz="1008124" rtl="0" eaLnBrk="1" latinLnBrk="0" hangingPunct="1">
        <a:lnSpc>
          <a:spcPct val="110000"/>
        </a:lnSpc>
        <a:spcBef>
          <a:spcPts val="0"/>
        </a:spcBef>
        <a:spcAft>
          <a:spcPts val="294"/>
        </a:spcAft>
        <a:buFont typeface="Arial" panose="020B0604020202020204" pitchFamily="34" charset="0"/>
        <a:buNone/>
        <a:defRPr lang="pt-BR" sz="1088" kern="1200" spc="74" dirty="0">
          <a:solidFill>
            <a:schemeClr val="bg2"/>
          </a:solidFill>
          <a:latin typeface="+mj-lt"/>
          <a:ea typeface="+mn-ea"/>
          <a:cs typeface="Arial" panose="020B0604020202020204" pitchFamily="34" charset="0"/>
        </a:defRPr>
      </a:lvl1pPr>
      <a:lvl2pPr marL="0" indent="0" algn="l" defTabSz="1008124" rtl="0" eaLnBrk="1" latinLnBrk="0" hangingPunct="1">
        <a:lnSpc>
          <a:spcPct val="110000"/>
        </a:lnSpc>
        <a:spcBef>
          <a:spcPts val="0"/>
        </a:spcBef>
        <a:spcAft>
          <a:spcPts val="0"/>
        </a:spcAft>
        <a:buFont typeface="Arial" panose="020B0604020202020204" pitchFamily="34" charset="0"/>
        <a:buNone/>
        <a:defRPr lang="pt-BR" sz="1088" b="1" kern="1200" spc="74" dirty="0">
          <a:solidFill>
            <a:schemeClr val="bg2"/>
          </a:solidFill>
          <a:latin typeface="Arial Nova" panose="020B0504020202020204" pitchFamily="34" charset="0"/>
          <a:ea typeface="+mn-ea"/>
          <a:cs typeface="Arial" panose="020B0604020202020204" pitchFamily="34" charset="0"/>
        </a:defRPr>
      </a:lvl2pPr>
      <a:lvl3pPr marL="0" indent="0" algn="l" defTabSz="1008124" rtl="0" eaLnBrk="1" latinLnBrk="0" hangingPunct="1">
        <a:lnSpc>
          <a:spcPct val="110000"/>
        </a:lnSpc>
        <a:spcBef>
          <a:spcPts val="0"/>
        </a:spcBef>
        <a:spcAft>
          <a:spcPts val="0"/>
        </a:spcAft>
        <a:buFont typeface="Arial" panose="020B0604020202020204" pitchFamily="34" charset="0"/>
        <a:buNone/>
        <a:defRPr lang="pt-BR" sz="1270" b="0" kern="1200" spc="74" dirty="0" smtClean="0">
          <a:solidFill>
            <a:schemeClr val="accent1"/>
          </a:solidFill>
          <a:latin typeface="Arial Nova" panose="020B0504020202020204" pitchFamily="34" charset="0"/>
          <a:ea typeface="+mn-ea"/>
          <a:cs typeface="+mn-cs"/>
        </a:defRPr>
      </a:lvl3pPr>
      <a:lvl4pPr marL="209033" indent="-209033" algn="l" defTabSz="1008124" rtl="0" eaLnBrk="1" latinLnBrk="0" hangingPunct="1">
        <a:lnSpc>
          <a:spcPct val="110000"/>
        </a:lnSpc>
        <a:spcBef>
          <a:spcPts val="0"/>
        </a:spcBef>
        <a:spcAft>
          <a:spcPts val="294"/>
        </a:spcAft>
        <a:buClr>
          <a:schemeClr val="bg2"/>
        </a:buClr>
        <a:buFont typeface="Arial" panose="020B0604020202020204" pitchFamily="34" charset="0"/>
        <a:buChar char="•"/>
        <a:defRPr lang="pt-BR" sz="1088" kern="1200" spc="74" dirty="0" smtClean="0">
          <a:solidFill>
            <a:schemeClr val="bg2"/>
          </a:solidFill>
          <a:latin typeface="+mj-lt"/>
          <a:ea typeface="+mn-ea"/>
          <a:cs typeface="+mn-cs"/>
        </a:defRPr>
      </a:lvl4pPr>
      <a:lvl5pPr marL="396899" indent="-209033" algn="l" defTabSz="1008124" rtl="0" eaLnBrk="1" latinLnBrk="0" hangingPunct="1">
        <a:lnSpc>
          <a:spcPct val="110000"/>
        </a:lnSpc>
        <a:spcBef>
          <a:spcPts val="0"/>
        </a:spcBef>
        <a:spcAft>
          <a:spcPts val="294"/>
        </a:spcAft>
        <a:buClr>
          <a:schemeClr val="bg2"/>
        </a:buClr>
        <a:buFont typeface="Arial" panose="020B0604020202020204" pitchFamily="34" charset="0"/>
        <a:buChar char="•"/>
        <a:tabLst/>
        <a:defRPr lang="pt-BR" sz="1088" kern="1200" spc="74" dirty="0">
          <a:solidFill>
            <a:schemeClr val="bg1">
              <a:lumMod val="50000"/>
            </a:schemeClr>
          </a:solidFill>
          <a:latin typeface="+mj-lt"/>
          <a:ea typeface="+mn-ea"/>
          <a:cs typeface="Arial" panose="020B0604020202020204" pitchFamily="34" charset="0"/>
        </a:defRPr>
      </a:lvl5pPr>
      <a:lvl6pPr marL="0" indent="-209033" algn="l" defTabSz="1008124" rtl="0" eaLnBrk="1" latinLnBrk="0" hangingPunct="1">
        <a:lnSpc>
          <a:spcPct val="110000"/>
        </a:lnSpc>
        <a:spcBef>
          <a:spcPts val="0"/>
        </a:spcBef>
        <a:spcAft>
          <a:spcPts val="294"/>
        </a:spcAft>
        <a:buClr>
          <a:schemeClr val="bg2"/>
        </a:buClr>
        <a:buFont typeface="+mj-lt"/>
        <a:buAutoNum type="arabicPeriod"/>
        <a:defRPr lang="pt-BR" sz="1088" kern="1200" spc="74" dirty="0">
          <a:solidFill>
            <a:schemeClr val="bg2"/>
          </a:solidFill>
          <a:latin typeface="+mj-lt"/>
          <a:ea typeface="+mn-ea"/>
          <a:cs typeface="Arial" panose="020B0604020202020204" pitchFamily="34" charset="0"/>
        </a:defRPr>
      </a:lvl6pPr>
      <a:lvl7pPr marL="396899" indent="-209033" algn="l" defTabSz="1008124" rtl="0" eaLnBrk="1" latinLnBrk="0" hangingPunct="1">
        <a:lnSpc>
          <a:spcPct val="110000"/>
        </a:lnSpc>
        <a:spcBef>
          <a:spcPts val="0"/>
        </a:spcBef>
        <a:spcAft>
          <a:spcPts val="294"/>
        </a:spcAft>
        <a:buClr>
          <a:schemeClr val="bg2"/>
        </a:buClr>
        <a:buFont typeface="+mj-lt"/>
        <a:buAutoNum type="alphaLcPeriod"/>
        <a:defRPr lang="pt-BR" sz="1088" kern="1200" spc="74" dirty="0">
          <a:solidFill>
            <a:schemeClr val="bg2"/>
          </a:solidFill>
          <a:latin typeface="+mj-lt"/>
          <a:ea typeface="+mn-ea"/>
          <a:cs typeface="Arial" panose="020B0604020202020204" pitchFamily="34" charset="0"/>
        </a:defRPr>
      </a:lvl7pPr>
      <a:lvl8pPr marL="661498" indent="-209033" algn="l" defTabSz="1008124" rtl="0" eaLnBrk="1" latinLnBrk="0" hangingPunct="1">
        <a:lnSpc>
          <a:spcPct val="110000"/>
        </a:lnSpc>
        <a:spcBef>
          <a:spcPts val="0"/>
        </a:spcBef>
        <a:spcAft>
          <a:spcPts val="294"/>
        </a:spcAft>
        <a:buClr>
          <a:schemeClr val="bg2"/>
        </a:buClr>
        <a:buFont typeface="Wingdings 3" panose="05040102010807070707" pitchFamily="18" charset="2"/>
        <a:buChar char=""/>
        <a:tabLst/>
        <a:defRPr lang="pt-BR" sz="998" kern="1200" spc="74" dirty="0">
          <a:solidFill>
            <a:schemeClr val="bg2"/>
          </a:solidFill>
          <a:latin typeface="+mj-lt"/>
          <a:ea typeface="+mn-ea"/>
          <a:cs typeface="Arial" panose="020B0604020202020204" pitchFamily="34" charset="0"/>
        </a:defRPr>
      </a:lvl8pPr>
      <a:lvl9pPr marL="661498" indent="-209033" algn="l" defTabSz="1008124" rtl="0" eaLnBrk="1" latinLnBrk="0" hangingPunct="1">
        <a:lnSpc>
          <a:spcPct val="110000"/>
        </a:lnSpc>
        <a:spcBef>
          <a:spcPts val="0"/>
        </a:spcBef>
        <a:spcAft>
          <a:spcPts val="0"/>
        </a:spcAft>
        <a:buClr>
          <a:schemeClr val="bg1">
            <a:lumMod val="50000"/>
          </a:schemeClr>
        </a:buClr>
        <a:buFont typeface="Wingdings 3" panose="05040102010807070707" pitchFamily="18" charset="2"/>
        <a:buChar char=""/>
        <a:defRPr lang="pt-BR" sz="998" kern="1200" spc="74" dirty="0">
          <a:solidFill>
            <a:schemeClr val="bg1">
              <a:lumMod val="50000"/>
            </a:schemeClr>
          </a:solidFill>
          <a:latin typeface="+mj-lt"/>
          <a:ea typeface="+mn-ea"/>
          <a:cs typeface="Arial" panose="020B0604020202020204" pitchFamily="34" charset="0"/>
        </a:defRPr>
      </a:lvl9pPr>
    </p:bodyStyle>
    <p:otherStyle>
      <a:defPPr>
        <a:defRPr lang="en-US"/>
      </a:defPPr>
      <a:lvl1pPr marL="0" algn="l" defTabSz="1008124" rtl="0" eaLnBrk="1" latinLnBrk="0" hangingPunct="1">
        <a:defRPr sz="1984" kern="1200">
          <a:solidFill>
            <a:schemeClr val="tx1"/>
          </a:solidFill>
          <a:latin typeface="+mn-lt"/>
          <a:ea typeface="+mn-ea"/>
          <a:cs typeface="+mn-cs"/>
        </a:defRPr>
      </a:lvl1pPr>
      <a:lvl2pPr marL="504062" algn="l" defTabSz="1008124" rtl="0" eaLnBrk="1" latinLnBrk="0" hangingPunct="1">
        <a:defRPr sz="1984" kern="1200">
          <a:solidFill>
            <a:schemeClr val="tx1"/>
          </a:solidFill>
          <a:latin typeface="+mn-lt"/>
          <a:ea typeface="+mn-ea"/>
          <a:cs typeface="+mn-cs"/>
        </a:defRPr>
      </a:lvl2pPr>
      <a:lvl3pPr marL="1008124" algn="l" defTabSz="1008124" rtl="0" eaLnBrk="1" latinLnBrk="0" hangingPunct="1">
        <a:defRPr sz="1984" kern="1200">
          <a:solidFill>
            <a:schemeClr val="tx1"/>
          </a:solidFill>
          <a:latin typeface="+mn-lt"/>
          <a:ea typeface="+mn-ea"/>
          <a:cs typeface="+mn-cs"/>
        </a:defRPr>
      </a:lvl3pPr>
      <a:lvl4pPr marL="1512186" algn="l" defTabSz="1008124" rtl="0" eaLnBrk="1" latinLnBrk="0" hangingPunct="1">
        <a:defRPr sz="1984" kern="1200">
          <a:solidFill>
            <a:schemeClr val="tx1"/>
          </a:solidFill>
          <a:latin typeface="+mn-lt"/>
          <a:ea typeface="+mn-ea"/>
          <a:cs typeface="+mn-cs"/>
        </a:defRPr>
      </a:lvl4pPr>
      <a:lvl5pPr marL="2016247" algn="l" defTabSz="1008124" rtl="0" eaLnBrk="1" latinLnBrk="0" hangingPunct="1">
        <a:defRPr sz="1984" kern="1200">
          <a:solidFill>
            <a:schemeClr val="tx1"/>
          </a:solidFill>
          <a:latin typeface="+mn-lt"/>
          <a:ea typeface="+mn-ea"/>
          <a:cs typeface="+mn-cs"/>
        </a:defRPr>
      </a:lvl5pPr>
      <a:lvl6pPr marL="2520310" algn="l" defTabSz="1008124" rtl="0" eaLnBrk="1" latinLnBrk="0" hangingPunct="1">
        <a:defRPr sz="1984" kern="1200">
          <a:solidFill>
            <a:schemeClr val="tx1"/>
          </a:solidFill>
          <a:latin typeface="+mn-lt"/>
          <a:ea typeface="+mn-ea"/>
          <a:cs typeface="+mn-cs"/>
        </a:defRPr>
      </a:lvl6pPr>
      <a:lvl7pPr marL="3024371" algn="l" defTabSz="1008124" rtl="0" eaLnBrk="1" latinLnBrk="0" hangingPunct="1">
        <a:defRPr sz="1984" kern="1200">
          <a:solidFill>
            <a:schemeClr val="tx1"/>
          </a:solidFill>
          <a:latin typeface="+mn-lt"/>
          <a:ea typeface="+mn-ea"/>
          <a:cs typeface="+mn-cs"/>
        </a:defRPr>
      </a:lvl7pPr>
      <a:lvl8pPr marL="3528433" algn="l" defTabSz="1008124" rtl="0" eaLnBrk="1" latinLnBrk="0" hangingPunct="1">
        <a:defRPr sz="1984" kern="1200">
          <a:solidFill>
            <a:schemeClr val="tx1"/>
          </a:solidFill>
          <a:latin typeface="+mn-lt"/>
          <a:ea typeface="+mn-ea"/>
          <a:cs typeface="+mn-cs"/>
        </a:defRPr>
      </a:lvl8pPr>
      <a:lvl9pPr marL="4032496" algn="l" defTabSz="1008124" rtl="0" eaLnBrk="1" latinLnBrk="0" hangingPunct="1">
        <a:defRPr sz="1984"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0085CA"/>
          </p15:clr>
        </p15:guide>
        <p15:guide id="2" pos="288">
          <p15:clr>
            <a:srgbClr val="0085CA"/>
          </p15:clr>
        </p15:guide>
        <p15:guide id="3" pos="2872">
          <p15:clr>
            <a:srgbClr val="0085CA"/>
          </p15:clr>
        </p15:guide>
        <p15:guide id="4" pos="2944">
          <p15:clr>
            <a:srgbClr val="0085CA"/>
          </p15:clr>
        </p15:guide>
        <p15:guide id="5" pos="5528">
          <p15:clr>
            <a:srgbClr val="0085CA"/>
          </p15:clr>
        </p15:guide>
        <p15:guide id="6" pos="5600">
          <p15:clr>
            <a:srgbClr val="0085CA"/>
          </p15:clr>
        </p15:guide>
        <p15:guide id="7" pos="8184">
          <p15:clr>
            <a:srgbClr val="0085CA"/>
          </p15:clr>
        </p15:guide>
        <p15:guide id="8" orient="horz">
          <p15:clr>
            <a:srgbClr val="0085CA"/>
          </p15:clr>
        </p15:guide>
        <p15:guide id="9" orient="horz" pos="4760">
          <p15:clr>
            <a:srgbClr val="0085CA"/>
          </p15:clr>
        </p15:guide>
        <p15:guide id="10" orient="horz" pos="576">
          <p15:clr>
            <a:srgbClr val="0085CA"/>
          </p15:clr>
        </p15:guide>
        <p15:guide id="11" orient="horz" pos="4328">
          <p15:clr>
            <a:srgbClr val="0085CA"/>
          </p15:clr>
        </p15:guide>
        <p15:guide id="12" orient="horz" pos="1136">
          <p15:clr>
            <a:srgbClr val="0085CA"/>
          </p15:clr>
        </p15:guide>
        <p15:guide id="13" orient="horz" pos="1200">
          <p15:clr>
            <a:srgbClr val="0085CA"/>
          </p15:clr>
        </p15:guide>
        <p15:guide id="14" orient="horz" pos="1472">
          <p15:clr>
            <a:srgbClr val="0085CA"/>
          </p15:clr>
        </p15:guide>
        <p15:guide id="15" orient="horz" pos="1544">
          <p15:clr>
            <a:srgbClr val="0085CA"/>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3" name="think-cell data - do not delete" hidden="1">
            <a:extLst>
              <a:ext uri="{FF2B5EF4-FFF2-40B4-BE49-F238E27FC236}">
                <a16:creationId xmlns:a16="http://schemas.microsoft.com/office/drawing/2014/main" id="{2F27A197-0CCC-D95B-1AE0-2C5433FD1C1F}"/>
              </a:ext>
            </a:extLst>
          </p:cNvPr>
          <p:cNvGraphicFramePr>
            <a:graphicFrameLocks/>
          </p:cNvGraphicFramePr>
          <p:nvPr userDrawn="1">
            <p:custDataLst>
              <p:tags r:id="rId44"/>
            </p:custDataLst>
            <p:extLst>
              <p:ext uri="{D42A27DB-BD31-4B8C-83A1-F6EECF244321}">
                <p14:modId xmlns:p14="http://schemas.microsoft.com/office/powerpoint/2010/main" val="4267806674"/>
              </p:ext>
            </p:extLst>
          </p:nvPr>
        </p:nvGraphicFramePr>
        <p:xfrm>
          <a:off x="1440" y="1440"/>
          <a:ext cx="1440" cy="1440"/>
        </p:xfrm>
        <a:graphic>
          <a:graphicData uri="http://schemas.openxmlformats.org/presentationml/2006/ole">
            <mc:AlternateContent xmlns:mc="http://schemas.openxmlformats.org/markup-compatibility/2006">
              <mc:Choice xmlns:v="urn:schemas-microsoft-com:vml" Requires="v">
                <p:oleObj name="think-cell Slide" r:id="rId45" imgW="360" imgH="360" progId="TCLayout.ActiveDocument.1">
                  <p:embed/>
                </p:oleObj>
              </mc:Choice>
              <mc:Fallback>
                <p:oleObj name="think-cell Slide" r:id="rId45" imgW="360" imgH="360" progId="TCLayout.ActiveDocument.1">
                  <p:embed/>
                  <p:pic>
                    <p:nvPicPr>
                      <p:cNvPr id="3" name="think-cell data - do not delete" hidden="1">
                        <a:extLst>
                          <a:ext uri="{FF2B5EF4-FFF2-40B4-BE49-F238E27FC236}">
                            <a16:creationId xmlns:a16="http://schemas.microsoft.com/office/drawing/2014/main" id="{2F27A197-0CCC-D95B-1AE0-2C5433FD1C1F}"/>
                          </a:ext>
                        </a:extLst>
                      </p:cNvPr>
                      <p:cNvPicPr/>
                      <p:nvPr/>
                    </p:nvPicPr>
                    <p:blipFill>
                      <a:blip r:embed="rId46"/>
                      <a:stretch>
                        <a:fillRect/>
                      </a:stretch>
                    </p:blipFill>
                    <p:spPr>
                      <a:xfrm>
                        <a:off x="1440" y="1440"/>
                        <a:ext cx="1440" cy="1440"/>
                      </a:xfrm>
                      <a:prstGeom prst="rect">
                        <a:avLst/>
                      </a:prstGeom>
                    </p:spPr>
                  </p:pic>
                </p:oleObj>
              </mc:Fallback>
            </mc:AlternateContent>
          </a:graphicData>
        </a:graphic>
      </p:graphicFrame>
      <p:sp>
        <p:nvSpPr>
          <p:cNvPr id="13" name="Slide Number Placeholder 5">
            <a:extLst>
              <a:ext uri="{FF2B5EF4-FFF2-40B4-BE49-F238E27FC236}">
                <a16:creationId xmlns:a16="http://schemas.microsoft.com/office/drawing/2014/main" id="{A5083FE6-5455-5A21-8DF3-401637042275}"/>
              </a:ext>
            </a:extLst>
          </p:cNvPr>
          <p:cNvSpPr txBox="1">
            <a:spLocks/>
          </p:cNvSpPr>
          <p:nvPr userDrawn="1"/>
        </p:nvSpPr>
        <p:spPr>
          <a:xfrm>
            <a:off x="11814718" y="6493440"/>
            <a:ext cx="262431" cy="171579"/>
          </a:xfrm>
          <a:prstGeom prst="rect">
            <a:avLst/>
          </a:prstGeom>
          <a:noFill/>
        </p:spPr>
        <p:txBody>
          <a:bodyPr wrap="square" lIns="0" tIns="0" rIns="0" bIns="0" anchor="ctr">
            <a:noAutofit/>
          </a:bodyPr>
          <a:lstStyle>
            <a:defPPr>
              <a:defRPr lang="en-US"/>
            </a:defPPr>
            <a:lvl1pPr marL="0" algn="r" defTabSz="457200" rtl="0" eaLnBrk="1" latinLnBrk="0" hangingPunct="1">
              <a:defRPr lang="pt-BR" sz="1200" kern="1200" spc="100" smtClean="0">
                <a:solidFill>
                  <a:srgbClr val="002B49"/>
                </a:solidFill>
                <a:latin typeface="Arial Nova Light" panose="020F0502020204030204" pitchFamily="34" charset="0"/>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a:fld id="{3379097A-DA66-4AFA-A858-50890353C321}" type="slidenum">
              <a:rPr lang="pt-BR" sz="907" smtClean="0">
                <a:solidFill>
                  <a:srgbClr val="7F7F7F"/>
                </a:solidFill>
              </a:rPr>
              <a:pPr algn="l"/>
              <a:t>‹#›</a:t>
            </a:fld>
            <a:endParaRPr lang="pt-BR" sz="907">
              <a:solidFill>
                <a:srgbClr val="7F7F7F"/>
              </a:solidFill>
            </a:endParaRPr>
          </a:p>
        </p:txBody>
      </p:sp>
      <p:sp>
        <p:nvSpPr>
          <p:cNvPr id="2" name="Espaço Reservado para Título 1">
            <a:extLst>
              <a:ext uri="{FF2B5EF4-FFF2-40B4-BE49-F238E27FC236}">
                <a16:creationId xmlns:a16="http://schemas.microsoft.com/office/drawing/2014/main" id="{4106A9E5-639A-B61F-7A78-67DA01AE3EA5}"/>
              </a:ext>
            </a:extLst>
          </p:cNvPr>
          <p:cNvSpPr>
            <a:spLocks noGrp="1"/>
          </p:cNvSpPr>
          <p:nvPr>
            <p:ph type="title"/>
          </p:nvPr>
        </p:nvSpPr>
        <p:spPr>
          <a:xfrm>
            <a:off x="575910" y="914304"/>
            <a:ext cx="10930758" cy="813514"/>
          </a:xfrm>
          <a:prstGeom prst="rect">
            <a:avLst/>
          </a:prstGeom>
        </p:spPr>
        <p:txBody>
          <a:bodyPr vert="horz" wrap="square" lIns="0" tIns="360000" rIns="0" bIns="0" rtlCol="0" anchor="t">
            <a:normAutofit/>
          </a:bodyPr>
          <a:lstStyle/>
          <a:p>
            <a:pPr lvl="0"/>
            <a:endParaRPr lang="pt-BR"/>
          </a:p>
        </p:txBody>
      </p:sp>
      <p:sp>
        <p:nvSpPr>
          <p:cNvPr id="84" name="Text Placeholder 2">
            <a:extLst>
              <a:ext uri="{FF2B5EF4-FFF2-40B4-BE49-F238E27FC236}">
                <a16:creationId xmlns:a16="http://schemas.microsoft.com/office/drawing/2014/main" id="{0B3C77CD-8598-0F80-E0F6-05BAFF99E5F1}"/>
              </a:ext>
            </a:extLst>
          </p:cNvPr>
          <p:cNvSpPr>
            <a:spLocks noGrp="1"/>
          </p:cNvSpPr>
          <p:nvPr>
            <p:ph type="body" idx="1"/>
          </p:nvPr>
        </p:nvSpPr>
        <p:spPr>
          <a:xfrm>
            <a:off x="575910" y="1962801"/>
            <a:ext cx="10930758" cy="4314940"/>
          </a:xfrm>
          <a:prstGeom prst="rect">
            <a:avLst/>
          </a:prstGeom>
        </p:spPr>
        <p:txBody>
          <a:bodyPr vert="horz" lIns="91440" tIns="45720" rIns="91440" bIns="45720" rtlCol="0">
            <a:noAutofit/>
          </a:bodyPr>
          <a:lstStyle/>
          <a:p>
            <a:pPr lvl="0"/>
            <a:r>
              <a:rPr lang="en-US"/>
              <a:t>Body Text – Level 1</a:t>
            </a:r>
          </a:p>
          <a:p>
            <a:pPr lvl="1"/>
            <a:r>
              <a:rPr lang="en-US"/>
              <a:t>Heading 1 – Level 2</a:t>
            </a:r>
          </a:p>
          <a:p>
            <a:pPr lvl="2"/>
            <a:r>
              <a:rPr lang="en-US"/>
              <a:t>Heading 2 – Level 3</a:t>
            </a:r>
          </a:p>
          <a:p>
            <a:pPr lvl="3"/>
            <a:r>
              <a:rPr lang="en-US"/>
              <a:t>Bullet 1 – Level 4</a:t>
            </a:r>
          </a:p>
          <a:p>
            <a:pPr lvl="4"/>
            <a:r>
              <a:rPr lang="en-US"/>
              <a:t>Bullet 2 - Level 5</a:t>
            </a:r>
          </a:p>
          <a:p>
            <a:pPr lvl="5"/>
            <a:r>
              <a:rPr lang="en-US"/>
              <a:t>Number 1 – Level 6</a:t>
            </a:r>
          </a:p>
          <a:p>
            <a:pPr lvl="6"/>
            <a:r>
              <a:rPr lang="en-US"/>
              <a:t>Number 2 – Level 7</a:t>
            </a:r>
          </a:p>
          <a:p>
            <a:pPr lvl="7"/>
            <a:r>
              <a:rPr lang="en-US"/>
              <a:t>Bullet 3 – Level 8</a:t>
            </a:r>
          </a:p>
          <a:p>
            <a:pPr lvl="8"/>
            <a:r>
              <a:rPr lang="en-US"/>
              <a:t>Bullet 4 - Level 9</a:t>
            </a:r>
            <a:endParaRPr lang="en-GB"/>
          </a:p>
        </p:txBody>
      </p:sp>
      <p:sp>
        <p:nvSpPr>
          <p:cNvPr id="6" name="Rectangle 5">
            <a:extLst>
              <a:ext uri="{FF2B5EF4-FFF2-40B4-BE49-F238E27FC236}">
                <a16:creationId xmlns:a16="http://schemas.microsoft.com/office/drawing/2014/main" id="{6FA82805-CC97-F523-B238-20EB5D0FBF7A}"/>
              </a:ext>
            </a:extLst>
          </p:cNvPr>
          <p:cNvSpPr/>
          <p:nvPr userDrawn="1"/>
        </p:nvSpPr>
        <p:spPr>
          <a:xfrm>
            <a:off x="575910" y="6377624"/>
            <a:ext cx="4855383" cy="287323"/>
          </a:xfrm>
          <a:prstGeom prst="rect">
            <a:avLst/>
          </a:prstGeom>
          <a:solidFill>
            <a:schemeClr val="bg1"/>
          </a:solidFill>
        </p:spPr>
        <p:txBody>
          <a:bodyPr vert="horz" wrap="square" lIns="0" tIns="0" rIns="198458" bIns="0" rtlCol="0" anchor="ctr">
            <a:spAutoFit/>
          </a:bodyPr>
          <a:lstStyle/>
          <a:p>
            <a:pPr algn="l" defTabSz="1512110">
              <a:lnSpc>
                <a:spcPct val="120000"/>
              </a:lnSpc>
            </a:pPr>
            <a:r>
              <a:rPr lang="en-GB" sz="816" b="1" spc="110">
                <a:solidFill>
                  <a:schemeClr val="accent1"/>
                </a:solidFill>
                <a:latin typeface="Arial Nova" panose="020B0504020202020204" pitchFamily="34" charset="0"/>
              </a:rPr>
              <a:t>The Future of Gas Networks: Navigating the Shift to a Molecule Economy</a:t>
            </a:r>
            <a:br>
              <a:rPr lang="en-US" sz="816" b="1" spc="110">
                <a:solidFill>
                  <a:schemeClr val="bg2"/>
                </a:solidFill>
                <a:latin typeface="Arial Nova" panose="020B0504020202020204" pitchFamily="34" charset="0"/>
              </a:rPr>
            </a:br>
            <a:r>
              <a:rPr lang="en-US" sz="816" spc="110">
                <a:solidFill>
                  <a:schemeClr val="bg1">
                    <a:lumMod val="50000"/>
                  </a:schemeClr>
                </a:solidFill>
                <a:latin typeface="+mj-lt"/>
              </a:rPr>
              <a:t>Private &amp; Confidential</a:t>
            </a:r>
            <a:endParaRPr lang="en-GB" sz="816" spc="110">
              <a:solidFill>
                <a:schemeClr val="bg1">
                  <a:lumMod val="50000"/>
                </a:schemeClr>
              </a:solidFill>
              <a:latin typeface="+mj-lt"/>
            </a:endParaRPr>
          </a:p>
        </p:txBody>
      </p:sp>
      <p:sp>
        <p:nvSpPr>
          <p:cNvPr id="16" name="Rectangle 15">
            <a:extLst>
              <a:ext uri="{FF2B5EF4-FFF2-40B4-BE49-F238E27FC236}">
                <a16:creationId xmlns:a16="http://schemas.microsoft.com/office/drawing/2014/main" id="{B416BB8D-6F0C-0C51-6373-BFA8FDB5A7A4}"/>
              </a:ext>
            </a:extLst>
          </p:cNvPr>
          <p:cNvSpPr/>
          <p:nvPr userDrawn="1"/>
        </p:nvSpPr>
        <p:spPr>
          <a:xfrm rot="16200000">
            <a:off x="-1240284" y="4652507"/>
            <a:ext cx="3016315" cy="121508"/>
          </a:xfrm>
          <a:prstGeom prst="rect">
            <a:avLst/>
          </a:prstGeom>
          <a:solidFill>
            <a:schemeClr val="bg1"/>
          </a:solidFill>
        </p:spPr>
        <p:txBody>
          <a:bodyPr vert="horz" wrap="square" lIns="0" tIns="0" rIns="198458" bIns="0" rtlCol="0" anchor="ctr">
            <a:spAutoFit/>
          </a:bodyPr>
          <a:lstStyle/>
          <a:p>
            <a:pPr algn="l" defTabSz="1512110">
              <a:lnSpc>
                <a:spcPct val="120000"/>
              </a:lnSpc>
            </a:pPr>
            <a:r>
              <a:rPr lang="en-US" sz="726" b="1" spc="110">
                <a:solidFill>
                  <a:schemeClr val="accent1"/>
                </a:solidFill>
                <a:latin typeface="Arial Nova" panose="020B0504020202020204" pitchFamily="34" charset="0"/>
              </a:rPr>
              <a:t>National Gas Forum – Oct 2026 </a:t>
            </a:r>
            <a:r>
              <a:rPr lang="en-US" sz="726" b="0" spc="110">
                <a:solidFill>
                  <a:schemeClr val="bg1">
                    <a:lumMod val="50000"/>
                  </a:schemeClr>
                </a:solidFill>
                <a:latin typeface="+mj-lt"/>
              </a:rPr>
              <a:t>| Not for Reliance</a:t>
            </a:r>
            <a:endParaRPr lang="en-GB" sz="726" b="0" spc="110">
              <a:solidFill>
                <a:schemeClr val="bg1">
                  <a:lumMod val="50000"/>
                </a:schemeClr>
              </a:solidFill>
              <a:latin typeface="+mj-lt"/>
            </a:endParaRPr>
          </a:p>
        </p:txBody>
      </p:sp>
      <p:pic>
        <p:nvPicPr>
          <p:cNvPr id="5" name="A&amp;M standard full logo blue">
            <a:extLst>
              <a:ext uri="{FF2B5EF4-FFF2-40B4-BE49-F238E27FC236}">
                <a16:creationId xmlns:a16="http://schemas.microsoft.com/office/drawing/2014/main" id="{FC12FD87-4B96-1EC0-4F22-0A06E48BD6F4}"/>
              </a:ext>
            </a:extLst>
          </p:cNvPr>
          <p:cNvPicPr>
            <a:picLocks noChangeAspect="1"/>
          </p:cNvPicPr>
          <p:nvPr userDrawn="1"/>
        </p:nvPicPr>
        <p:blipFill rotWithShape="1">
          <a:blip r:embed="rId47" cstate="screen">
            <a:extLst>
              <a:ext uri="{28A0092B-C50C-407E-A947-70E740481C1C}">
                <a14:useLocalDpi xmlns:a14="http://schemas.microsoft.com/office/drawing/2010/main"/>
              </a:ext>
            </a:extLst>
          </a:blip>
          <a:srcRect/>
          <a:stretch/>
        </p:blipFill>
        <p:spPr>
          <a:xfrm rot="16200000">
            <a:off x="11263915" y="5539398"/>
            <a:ext cx="1239429" cy="124608"/>
          </a:xfrm>
          <a:prstGeom prst="rect">
            <a:avLst/>
          </a:prstGeom>
        </p:spPr>
      </p:pic>
      <p:cxnSp>
        <p:nvCxnSpPr>
          <p:cNvPr id="7" name="Straight Connector 6">
            <a:extLst>
              <a:ext uri="{FF2B5EF4-FFF2-40B4-BE49-F238E27FC236}">
                <a16:creationId xmlns:a16="http://schemas.microsoft.com/office/drawing/2014/main" id="{ACE7374E-D7F9-5298-6D6A-F0234702DDC2}"/>
              </a:ext>
            </a:extLst>
          </p:cNvPr>
          <p:cNvCxnSpPr>
            <a:cxnSpLocks/>
          </p:cNvCxnSpPr>
          <p:nvPr userDrawn="1"/>
        </p:nvCxnSpPr>
        <p:spPr>
          <a:xfrm>
            <a:off x="11879775" y="1"/>
            <a:ext cx="0" cy="4811974"/>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9B8F6269-462F-497F-E7D0-38CBD9C75C9E}"/>
              </a:ext>
            </a:extLst>
          </p:cNvPr>
          <p:cNvCxnSpPr>
            <a:cxnSpLocks/>
          </p:cNvCxnSpPr>
          <p:nvPr userDrawn="1"/>
        </p:nvCxnSpPr>
        <p:spPr>
          <a:xfrm>
            <a:off x="267873" y="6377552"/>
            <a:ext cx="0" cy="472152"/>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E4266D32-71A8-E03C-2A95-661354C95399}"/>
              </a:ext>
            </a:extLst>
          </p:cNvPr>
          <p:cNvSpPr/>
          <p:nvPr userDrawn="1"/>
        </p:nvSpPr>
        <p:spPr>
          <a:xfrm>
            <a:off x="1" y="-949810"/>
            <a:ext cx="3527190" cy="438909"/>
          </a:xfrm>
          <a:prstGeom prst="rect">
            <a:avLst/>
          </a:prstGeom>
          <a:solidFill>
            <a:schemeClr val="bg1">
              <a:lumMod val="85000"/>
            </a:schemeClr>
          </a:solidFill>
        </p:spPr>
        <p:txBody>
          <a:bodyPr vert="horz" wrap="square" lIns="65300" tIns="0" rIns="0" bIns="0" rtlCol="0" anchor="ctr">
            <a:noAutofit/>
          </a:bodyPr>
          <a:lstStyle/>
          <a:p>
            <a:pPr algn="l" defTabSz="1243904">
              <a:lnSpc>
                <a:spcPct val="120000"/>
              </a:lnSpc>
            </a:pPr>
            <a:r>
              <a:rPr lang="en-GB" sz="1088" b="1" spc="91">
                <a:solidFill>
                  <a:schemeClr val="tx1"/>
                </a:solidFill>
                <a:latin typeface="Arial Nova" panose="020B0504020202020204" pitchFamily="34" charset="0"/>
              </a:rPr>
              <a:t>A&amp;M Infrastructure &amp; Capital Projects Europe</a:t>
            </a:r>
          </a:p>
          <a:p>
            <a:pPr algn="l" defTabSz="1243904">
              <a:lnSpc>
                <a:spcPct val="120000"/>
              </a:lnSpc>
            </a:pPr>
            <a:r>
              <a:rPr lang="en-GB" sz="1088" b="0" spc="91">
                <a:solidFill>
                  <a:schemeClr val="tx1"/>
                </a:solidFill>
                <a:latin typeface="Arial Nova" panose="020B0504020202020204" pitchFamily="34" charset="0"/>
              </a:rPr>
              <a:t>July 2025 Template</a:t>
            </a:r>
          </a:p>
        </p:txBody>
      </p:sp>
      <p:sp>
        <p:nvSpPr>
          <p:cNvPr id="8" name="Rectangle 7">
            <a:extLst>
              <a:ext uri="{FF2B5EF4-FFF2-40B4-BE49-F238E27FC236}">
                <a16:creationId xmlns:a16="http://schemas.microsoft.com/office/drawing/2014/main" id="{74912D15-AFD4-8917-1E5C-61B0D1DBF91C}"/>
              </a:ext>
            </a:extLst>
          </p:cNvPr>
          <p:cNvSpPr/>
          <p:nvPr userDrawn="1"/>
        </p:nvSpPr>
        <p:spPr>
          <a:xfrm>
            <a:off x="581668" y="-447161"/>
            <a:ext cx="5410668" cy="212178"/>
          </a:xfrm>
          <a:prstGeom prst="rect">
            <a:avLst/>
          </a:prstGeom>
          <a:solidFill>
            <a:schemeClr val="bg1">
              <a:lumMod val="85000"/>
            </a:schemeClr>
          </a:solidFill>
        </p:spPr>
        <p:txBody>
          <a:bodyPr vert="horz" wrap="square" lIns="65300" tIns="0" rIns="0" bIns="0" rtlCol="0" anchor="ctr">
            <a:noAutofit/>
          </a:bodyPr>
          <a:lstStyle/>
          <a:p>
            <a:pPr marL="0" marR="0" lvl="0" indent="0" algn="l" defTabSz="1243904" rtl="0" eaLnBrk="1" fontAlgn="auto" latinLnBrk="0" hangingPunct="1">
              <a:lnSpc>
                <a:spcPct val="120000"/>
              </a:lnSpc>
              <a:spcBef>
                <a:spcPts val="0"/>
              </a:spcBef>
              <a:spcAft>
                <a:spcPts val="0"/>
              </a:spcAft>
              <a:buClrTx/>
              <a:buSzTx/>
              <a:buFontTx/>
              <a:buNone/>
              <a:tabLst/>
              <a:defRPr/>
            </a:pPr>
            <a:r>
              <a:rPr lang="en-GB" sz="907" b="0" spc="91">
                <a:solidFill>
                  <a:schemeClr val="tx1"/>
                </a:solidFill>
                <a:latin typeface="Arial Nova" panose="020B0504020202020204" pitchFamily="34" charset="0"/>
              </a:rPr>
              <a:t>LHS Page</a:t>
            </a:r>
          </a:p>
        </p:txBody>
      </p:sp>
      <p:sp>
        <p:nvSpPr>
          <p:cNvPr id="9" name="Rectangle 8">
            <a:extLst>
              <a:ext uri="{FF2B5EF4-FFF2-40B4-BE49-F238E27FC236}">
                <a16:creationId xmlns:a16="http://schemas.microsoft.com/office/drawing/2014/main" id="{DE587E03-A17B-26FE-1516-0660446ECB57}"/>
              </a:ext>
            </a:extLst>
          </p:cNvPr>
          <p:cNvSpPr/>
          <p:nvPr userDrawn="1"/>
        </p:nvSpPr>
        <p:spPr>
          <a:xfrm>
            <a:off x="6096000" y="-447161"/>
            <a:ext cx="5410668" cy="212178"/>
          </a:xfrm>
          <a:prstGeom prst="rect">
            <a:avLst/>
          </a:prstGeom>
          <a:solidFill>
            <a:schemeClr val="bg1">
              <a:lumMod val="85000"/>
            </a:schemeClr>
          </a:solidFill>
        </p:spPr>
        <p:txBody>
          <a:bodyPr vert="horz" wrap="square" lIns="65300" tIns="0" rIns="0" bIns="0" rtlCol="0" anchor="ctr">
            <a:noAutofit/>
          </a:bodyPr>
          <a:lstStyle/>
          <a:p>
            <a:pPr algn="l" defTabSz="1243904">
              <a:lnSpc>
                <a:spcPct val="120000"/>
              </a:lnSpc>
            </a:pPr>
            <a:r>
              <a:rPr lang="en-GB" sz="907" b="0" spc="91">
                <a:solidFill>
                  <a:schemeClr val="tx1"/>
                </a:solidFill>
                <a:latin typeface="Arial Nova" panose="020B0504020202020204" pitchFamily="34" charset="0"/>
              </a:rPr>
              <a:t>RHS Page</a:t>
            </a:r>
          </a:p>
        </p:txBody>
      </p:sp>
      <p:sp>
        <p:nvSpPr>
          <p:cNvPr id="10" name="Rectangle 9">
            <a:extLst>
              <a:ext uri="{FF2B5EF4-FFF2-40B4-BE49-F238E27FC236}">
                <a16:creationId xmlns:a16="http://schemas.microsoft.com/office/drawing/2014/main" id="{BC59B3C7-A32A-2993-1B32-A78D9EA42505}"/>
              </a:ext>
            </a:extLst>
          </p:cNvPr>
          <p:cNvSpPr/>
          <p:nvPr userDrawn="1"/>
        </p:nvSpPr>
        <p:spPr>
          <a:xfrm>
            <a:off x="1" y="-447161"/>
            <a:ext cx="575909" cy="212178"/>
          </a:xfrm>
          <a:prstGeom prst="rect">
            <a:avLst/>
          </a:prstGeom>
          <a:solidFill>
            <a:schemeClr val="bg1">
              <a:lumMod val="50000"/>
            </a:schemeClr>
          </a:solidFill>
        </p:spPr>
        <p:txBody>
          <a:bodyPr vert="horz" wrap="square" lIns="65300" tIns="0" rIns="0" bIns="0" rtlCol="0" anchor="ctr">
            <a:noAutofit/>
          </a:bodyPr>
          <a:lstStyle/>
          <a:p>
            <a:pPr marL="0" marR="0" lvl="0" indent="0" algn="l" defTabSz="1243904" rtl="0" eaLnBrk="1" fontAlgn="auto" latinLnBrk="0" hangingPunct="1">
              <a:lnSpc>
                <a:spcPct val="120000"/>
              </a:lnSpc>
              <a:spcBef>
                <a:spcPts val="0"/>
              </a:spcBef>
              <a:spcAft>
                <a:spcPts val="0"/>
              </a:spcAft>
              <a:buClrTx/>
              <a:buSzTx/>
              <a:buFontTx/>
              <a:buNone/>
              <a:tabLst/>
              <a:defRPr/>
            </a:pPr>
            <a:r>
              <a:rPr lang="en-GB" sz="907" b="0" spc="91">
                <a:solidFill>
                  <a:schemeClr val="bg1"/>
                </a:solidFill>
                <a:latin typeface="Arial Nova" panose="020B0504020202020204" pitchFamily="34" charset="0"/>
              </a:rPr>
              <a:t>Margin</a:t>
            </a:r>
          </a:p>
        </p:txBody>
      </p:sp>
      <p:sp>
        <p:nvSpPr>
          <p:cNvPr id="11" name="Rectangle 10">
            <a:extLst>
              <a:ext uri="{FF2B5EF4-FFF2-40B4-BE49-F238E27FC236}">
                <a16:creationId xmlns:a16="http://schemas.microsoft.com/office/drawing/2014/main" id="{D4511C3C-1967-D8E3-97BA-72E262ABD400}"/>
              </a:ext>
            </a:extLst>
          </p:cNvPr>
          <p:cNvSpPr/>
          <p:nvPr userDrawn="1"/>
        </p:nvSpPr>
        <p:spPr>
          <a:xfrm>
            <a:off x="11506667" y="-447161"/>
            <a:ext cx="685333" cy="212178"/>
          </a:xfrm>
          <a:prstGeom prst="rect">
            <a:avLst/>
          </a:prstGeom>
          <a:solidFill>
            <a:schemeClr val="bg1">
              <a:lumMod val="50000"/>
            </a:schemeClr>
          </a:solidFill>
        </p:spPr>
        <p:txBody>
          <a:bodyPr vert="horz" wrap="square" lIns="65300" tIns="0" rIns="0" bIns="0" rtlCol="0" anchor="ctr">
            <a:noAutofit/>
          </a:bodyPr>
          <a:lstStyle/>
          <a:p>
            <a:pPr marL="0" marR="0" lvl="0" indent="0" algn="l" defTabSz="1243904" rtl="0" eaLnBrk="1" fontAlgn="auto" latinLnBrk="0" hangingPunct="1">
              <a:lnSpc>
                <a:spcPct val="120000"/>
              </a:lnSpc>
              <a:spcBef>
                <a:spcPts val="0"/>
              </a:spcBef>
              <a:spcAft>
                <a:spcPts val="0"/>
              </a:spcAft>
              <a:buClrTx/>
              <a:buSzTx/>
              <a:buFontTx/>
              <a:buNone/>
              <a:tabLst/>
              <a:defRPr/>
            </a:pPr>
            <a:r>
              <a:rPr lang="en-GB" sz="907" b="0" spc="91">
                <a:solidFill>
                  <a:schemeClr val="bg1"/>
                </a:solidFill>
                <a:latin typeface="Arial Nova" panose="020B0504020202020204" pitchFamily="34" charset="0"/>
              </a:rPr>
              <a:t>Margin</a:t>
            </a:r>
          </a:p>
        </p:txBody>
      </p:sp>
      <p:sp>
        <p:nvSpPr>
          <p:cNvPr id="12" name="Rectangle 11">
            <a:extLst>
              <a:ext uri="{FF2B5EF4-FFF2-40B4-BE49-F238E27FC236}">
                <a16:creationId xmlns:a16="http://schemas.microsoft.com/office/drawing/2014/main" id="{349CC2FB-E3D3-06AD-C897-62D85D1F824C}"/>
              </a:ext>
            </a:extLst>
          </p:cNvPr>
          <p:cNvSpPr/>
          <p:nvPr userDrawn="1"/>
        </p:nvSpPr>
        <p:spPr>
          <a:xfrm>
            <a:off x="-893810" y="555781"/>
            <a:ext cx="552870" cy="358522"/>
          </a:xfrm>
          <a:prstGeom prst="rect">
            <a:avLst/>
          </a:prstGeom>
          <a:solidFill>
            <a:schemeClr val="accent2"/>
          </a:solidFill>
        </p:spPr>
        <p:txBody>
          <a:bodyPr vert="horz" wrap="square" lIns="65300" tIns="0" rIns="0" bIns="0" rtlCol="0" anchor="ctr">
            <a:noAutofit/>
          </a:bodyPr>
          <a:lstStyle/>
          <a:p>
            <a:pPr marL="0" marR="0" lvl="0" indent="0" algn="l" defTabSz="1243904" rtl="0" eaLnBrk="1" fontAlgn="auto" latinLnBrk="0" hangingPunct="1">
              <a:lnSpc>
                <a:spcPct val="120000"/>
              </a:lnSpc>
              <a:spcBef>
                <a:spcPts val="0"/>
              </a:spcBef>
              <a:spcAft>
                <a:spcPts val="0"/>
              </a:spcAft>
              <a:buClrTx/>
              <a:buSzTx/>
              <a:buFontTx/>
              <a:buNone/>
              <a:tabLst/>
              <a:defRPr/>
            </a:pPr>
            <a:r>
              <a:rPr lang="en-GB" sz="907" b="0" spc="91">
                <a:solidFill>
                  <a:schemeClr val="bg1"/>
                </a:solidFill>
                <a:latin typeface="Arial Nova" panose="020B0504020202020204" pitchFamily="34" charset="0"/>
              </a:rPr>
              <a:t>Section Tag</a:t>
            </a:r>
          </a:p>
        </p:txBody>
      </p:sp>
      <p:sp>
        <p:nvSpPr>
          <p:cNvPr id="14" name="Rectangle 13">
            <a:extLst>
              <a:ext uri="{FF2B5EF4-FFF2-40B4-BE49-F238E27FC236}">
                <a16:creationId xmlns:a16="http://schemas.microsoft.com/office/drawing/2014/main" id="{37DCA117-A0E8-DD3B-BD5B-CEED07D87529}"/>
              </a:ext>
            </a:extLst>
          </p:cNvPr>
          <p:cNvSpPr/>
          <p:nvPr userDrawn="1"/>
        </p:nvSpPr>
        <p:spPr>
          <a:xfrm>
            <a:off x="-893810" y="914304"/>
            <a:ext cx="552870" cy="813513"/>
          </a:xfrm>
          <a:prstGeom prst="rect">
            <a:avLst/>
          </a:prstGeom>
          <a:solidFill>
            <a:schemeClr val="accent1"/>
          </a:solidFill>
        </p:spPr>
        <p:txBody>
          <a:bodyPr vert="horz" wrap="square" lIns="65300" tIns="0" rIns="0" bIns="0" rtlCol="0" anchor="ctr">
            <a:noAutofit/>
          </a:bodyPr>
          <a:lstStyle/>
          <a:p>
            <a:pPr marL="0" marR="0" lvl="0" indent="0" algn="l" defTabSz="1243904" rtl="0" eaLnBrk="1" fontAlgn="auto" latinLnBrk="0" hangingPunct="1">
              <a:lnSpc>
                <a:spcPct val="120000"/>
              </a:lnSpc>
              <a:spcBef>
                <a:spcPts val="0"/>
              </a:spcBef>
              <a:spcAft>
                <a:spcPts val="0"/>
              </a:spcAft>
              <a:buClrTx/>
              <a:buSzTx/>
              <a:buFontTx/>
              <a:buNone/>
              <a:tabLst/>
              <a:defRPr/>
            </a:pPr>
            <a:r>
              <a:rPr lang="en-GB" sz="907" b="0" spc="91">
                <a:solidFill>
                  <a:schemeClr val="bg1"/>
                </a:solidFill>
                <a:latin typeface="Arial Nova" panose="020B0504020202020204" pitchFamily="34" charset="0"/>
              </a:rPr>
              <a:t>Title</a:t>
            </a:r>
          </a:p>
        </p:txBody>
      </p:sp>
      <p:sp>
        <p:nvSpPr>
          <p:cNvPr id="15" name="Rectangle 14">
            <a:extLst>
              <a:ext uri="{FF2B5EF4-FFF2-40B4-BE49-F238E27FC236}">
                <a16:creationId xmlns:a16="http://schemas.microsoft.com/office/drawing/2014/main" id="{A44659E1-6976-5CEE-B753-D4C174E2FC4C}"/>
              </a:ext>
            </a:extLst>
          </p:cNvPr>
          <p:cNvSpPr/>
          <p:nvPr userDrawn="1"/>
        </p:nvSpPr>
        <p:spPr>
          <a:xfrm>
            <a:off x="-893810" y="1958194"/>
            <a:ext cx="552870" cy="4314940"/>
          </a:xfrm>
          <a:prstGeom prst="rect">
            <a:avLst/>
          </a:prstGeom>
          <a:solidFill>
            <a:schemeClr val="tx2"/>
          </a:solidFill>
        </p:spPr>
        <p:txBody>
          <a:bodyPr vert="horz" wrap="square" lIns="65300" tIns="0" rIns="0" bIns="0" rtlCol="0" anchor="ctr">
            <a:noAutofit/>
          </a:bodyPr>
          <a:lstStyle/>
          <a:p>
            <a:pPr marL="0" marR="0" lvl="0" indent="0" algn="l" defTabSz="1243904" rtl="0" eaLnBrk="1" fontAlgn="auto" latinLnBrk="0" hangingPunct="1">
              <a:lnSpc>
                <a:spcPct val="120000"/>
              </a:lnSpc>
              <a:spcBef>
                <a:spcPts val="0"/>
              </a:spcBef>
              <a:spcAft>
                <a:spcPts val="0"/>
              </a:spcAft>
              <a:buClrTx/>
              <a:buSzTx/>
              <a:buFontTx/>
              <a:buNone/>
              <a:tabLst/>
              <a:defRPr/>
            </a:pPr>
            <a:r>
              <a:rPr lang="en-GB" sz="907" b="0" spc="91">
                <a:solidFill>
                  <a:schemeClr val="bg1"/>
                </a:solidFill>
                <a:latin typeface="Arial Nova" panose="020B0504020202020204" pitchFamily="34" charset="0"/>
              </a:rPr>
              <a:t>Content</a:t>
            </a:r>
          </a:p>
        </p:txBody>
      </p:sp>
      <p:sp>
        <p:nvSpPr>
          <p:cNvPr id="18" name="Rectangle 17">
            <a:extLst>
              <a:ext uri="{FF2B5EF4-FFF2-40B4-BE49-F238E27FC236}">
                <a16:creationId xmlns:a16="http://schemas.microsoft.com/office/drawing/2014/main" id="{7CFBAC1F-CEBC-720E-A16C-6D8A50763D1B}"/>
              </a:ext>
            </a:extLst>
          </p:cNvPr>
          <p:cNvSpPr/>
          <p:nvPr userDrawn="1"/>
        </p:nvSpPr>
        <p:spPr>
          <a:xfrm>
            <a:off x="-893810" y="6277741"/>
            <a:ext cx="552870" cy="575939"/>
          </a:xfrm>
          <a:prstGeom prst="rect">
            <a:avLst/>
          </a:prstGeom>
          <a:solidFill>
            <a:schemeClr val="bg1"/>
          </a:solidFill>
        </p:spPr>
        <p:txBody>
          <a:bodyPr vert="horz" wrap="square" lIns="65300" tIns="0" rIns="0" bIns="0" rtlCol="0" anchor="ctr">
            <a:noAutofit/>
          </a:bodyPr>
          <a:lstStyle/>
          <a:p>
            <a:pPr marL="0" marR="0" lvl="0" indent="0" algn="l" defTabSz="1243904" rtl="0" eaLnBrk="1" fontAlgn="auto" latinLnBrk="0" hangingPunct="1">
              <a:lnSpc>
                <a:spcPct val="120000"/>
              </a:lnSpc>
              <a:spcBef>
                <a:spcPts val="0"/>
              </a:spcBef>
              <a:spcAft>
                <a:spcPts val="0"/>
              </a:spcAft>
              <a:buClrTx/>
              <a:buSzTx/>
              <a:buFontTx/>
              <a:buNone/>
              <a:tabLst/>
              <a:defRPr/>
            </a:pPr>
            <a:r>
              <a:rPr lang="en-GB" sz="907" b="0" spc="91">
                <a:solidFill>
                  <a:schemeClr val="tx1"/>
                </a:solidFill>
                <a:latin typeface="Arial Nova" panose="020B0504020202020204" pitchFamily="34" charset="0"/>
              </a:rPr>
              <a:t>Footer</a:t>
            </a:r>
          </a:p>
        </p:txBody>
      </p:sp>
      <p:sp>
        <p:nvSpPr>
          <p:cNvPr id="19" name="Rectangle 18">
            <a:extLst>
              <a:ext uri="{FF2B5EF4-FFF2-40B4-BE49-F238E27FC236}">
                <a16:creationId xmlns:a16="http://schemas.microsoft.com/office/drawing/2014/main" id="{51C973DF-CF37-FE8E-BEC0-C9C9594EE8AC}"/>
              </a:ext>
            </a:extLst>
          </p:cNvPr>
          <p:cNvSpPr/>
          <p:nvPr userDrawn="1"/>
        </p:nvSpPr>
        <p:spPr>
          <a:xfrm>
            <a:off x="-893810" y="1727818"/>
            <a:ext cx="552870" cy="225768"/>
          </a:xfrm>
          <a:prstGeom prst="rect">
            <a:avLst/>
          </a:prstGeom>
          <a:solidFill>
            <a:schemeClr val="bg1"/>
          </a:solidFill>
        </p:spPr>
        <p:txBody>
          <a:bodyPr vert="horz" wrap="square" lIns="65300" tIns="0" rIns="0" bIns="0" rtlCol="0" anchor="ctr">
            <a:noAutofit/>
          </a:bodyPr>
          <a:lstStyle/>
          <a:p>
            <a:pPr marL="0" marR="0" lvl="0" indent="0" algn="l" defTabSz="1243904" rtl="0" eaLnBrk="1" fontAlgn="auto" latinLnBrk="0" hangingPunct="1">
              <a:lnSpc>
                <a:spcPct val="120000"/>
              </a:lnSpc>
              <a:spcBef>
                <a:spcPts val="0"/>
              </a:spcBef>
              <a:spcAft>
                <a:spcPts val="0"/>
              </a:spcAft>
              <a:buClrTx/>
              <a:buSzTx/>
              <a:buFontTx/>
              <a:buNone/>
              <a:tabLst/>
              <a:defRPr/>
            </a:pPr>
            <a:r>
              <a:rPr lang="en-GB" sz="907" b="0" spc="91">
                <a:solidFill>
                  <a:schemeClr val="tx1"/>
                </a:solidFill>
                <a:latin typeface="Arial Nova" panose="020B0504020202020204" pitchFamily="34" charset="0"/>
              </a:rPr>
              <a:t>Blank</a:t>
            </a:r>
          </a:p>
        </p:txBody>
      </p:sp>
      <p:sp>
        <p:nvSpPr>
          <p:cNvPr id="20" name="Rectangle 19">
            <a:extLst>
              <a:ext uri="{FF2B5EF4-FFF2-40B4-BE49-F238E27FC236}">
                <a16:creationId xmlns:a16="http://schemas.microsoft.com/office/drawing/2014/main" id="{1091952F-0D74-1058-D72D-478C476F5D7D}"/>
              </a:ext>
            </a:extLst>
          </p:cNvPr>
          <p:cNvSpPr/>
          <p:nvPr userDrawn="1"/>
        </p:nvSpPr>
        <p:spPr>
          <a:xfrm>
            <a:off x="5992335" y="-447161"/>
            <a:ext cx="103664" cy="212178"/>
          </a:xfrm>
          <a:prstGeom prst="rect">
            <a:avLst/>
          </a:prstGeom>
          <a:solidFill>
            <a:schemeClr val="bg1">
              <a:lumMod val="50000"/>
            </a:schemeClr>
          </a:solidFill>
        </p:spPr>
        <p:txBody>
          <a:bodyPr vert="horz" wrap="square" lIns="65300" tIns="0" rIns="0" bIns="0" rtlCol="0" anchor="ctr">
            <a:noAutofit/>
          </a:bodyPr>
          <a:lstStyle/>
          <a:p>
            <a:pPr marL="0" marR="0" lvl="0" indent="0" algn="l" defTabSz="1243904" rtl="0" eaLnBrk="1" fontAlgn="auto" latinLnBrk="0" hangingPunct="1">
              <a:lnSpc>
                <a:spcPct val="120000"/>
              </a:lnSpc>
              <a:spcBef>
                <a:spcPts val="0"/>
              </a:spcBef>
              <a:spcAft>
                <a:spcPts val="0"/>
              </a:spcAft>
              <a:buClrTx/>
              <a:buSzTx/>
              <a:buFontTx/>
              <a:buNone/>
              <a:tabLst/>
              <a:defRPr/>
            </a:pPr>
            <a:endParaRPr lang="en-GB" sz="907" b="0" spc="91">
              <a:solidFill>
                <a:schemeClr val="bg1"/>
              </a:solidFill>
              <a:latin typeface="Arial Nova" panose="020B0504020202020204" pitchFamily="34" charset="0"/>
            </a:endParaRPr>
          </a:p>
        </p:txBody>
      </p:sp>
    </p:spTree>
    <p:extLst>
      <p:ext uri="{BB962C8B-B14F-4D97-AF65-F5344CB8AC3E}">
        <p14:creationId xmlns:p14="http://schemas.microsoft.com/office/powerpoint/2010/main" val="2556376719"/>
      </p:ext>
    </p:extLst>
  </p:cSld>
  <p:clrMap bg1="lt1" tx1="dk1" bg2="lt2" tx2="dk2" accent1="accent1" accent2="accent2" accent3="accent3" accent4="accent4" accent5="accent5" accent6="accent6" hlink="hlink" folHlink="folHlink"/>
  <p:sldLayoutIdLst>
    <p:sldLayoutId id="2147483864" r:id="rId1"/>
    <p:sldLayoutId id="2147483865" r:id="rId2"/>
    <p:sldLayoutId id="2147483866" r:id="rId3"/>
    <p:sldLayoutId id="2147483867" r:id="rId4"/>
    <p:sldLayoutId id="2147483868" r:id="rId5"/>
    <p:sldLayoutId id="2147483869" r:id="rId6"/>
    <p:sldLayoutId id="2147483870" r:id="rId7"/>
    <p:sldLayoutId id="2147483871" r:id="rId8"/>
    <p:sldLayoutId id="2147483872" r:id="rId9"/>
    <p:sldLayoutId id="2147483873" r:id="rId10"/>
    <p:sldLayoutId id="2147483874" r:id="rId11"/>
    <p:sldLayoutId id="2147483875" r:id="rId12"/>
    <p:sldLayoutId id="2147483876" r:id="rId13"/>
    <p:sldLayoutId id="2147483877" r:id="rId14"/>
    <p:sldLayoutId id="2147483878" r:id="rId15"/>
    <p:sldLayoutId id="2147483879" r:id="rId16"/>
    <p:sldLayoutId id="2147483880" r:id="rId17"/>
    <p:sldLayoutId id="2147483881" r:id="rId18"/>
    <p:sldLayoutId id="2147483882" r:id="rId19"/>
    <p:sldLayoutId id="2147483883" r:id="rId20"/>
    <p:sldLayoutId id="2147483884" r:id="rId21"/>
    <p:sldLayoutId id="2147483885" r:id="rId22"/>
    <p:sldLayoutId id="2147483886" r:id="rId23"/>
    <p:sldLayoutId id="2147483887" r:id="rId24"/>
    <p:sldLayoutId id="2147483888" r:id="rId25"/>
    <p:sldLayoutId id="2147483889" r:id="rId26"/>
    <p:sldLayoutId id="2147483890" r:id="rId27"/>
    <p:sldLayoutId id="2147483891" r:id="rId28"/>
    <p:sldLayoutId id="2147483892" r:id="rId29"/>
    <p:sldLayoutId id="2147483893" r:id="rId30"/>
    <p:sldLayoutId id="2147483894" r:id="rId31"/>
    <p:sldLayoutId id="2147483895" r:id="rId32"/>
    <p:sldLayoutId id="2147483896" r:id="rId33"/>
    <p:sldLayoutId id="2147483897" r:id="rId34"/>
    <p:sldLayoutId id="2147483898" r:id="rId35"/>
    <p:sldLayoutId id="2147483899" r:id="rId36"/>
    <p:sldLayoutId id="2147483900" r:id="rId37"/>
    <p:sldLayoutId id="2147483901" r:id="rId38"/>
    <p:sldLayoutId id="2147483902" r:id="rId39"/>
    <p:sldLayoutId id="2147483903" r:id="rId40"/>
    <p:sldLayoutId id="2147483904" r:id="rId41"/>
    <p:sldLayoutId id="2147483905" r:id="rId42"/>
  </p:sldLayoutIdLst>
  <p:hf sldNum="0" hdr="0" ftr="0" dt="0"/>
  <p:txStyles>
    <p:titleStyle>
      <a:lvl1pPr marL="0" indent="0" algn="l" defTabSz="1008124" rtl="0" eaLnBrk="1" latinLnBrk="0" hangingPunct="1">
        <a:lnSpc>
          <a:spcPct val="90000"/>
        </a:lnSpc>
        <a:spcBef>
          <a:spcPct val="0"/>
        </a:spcBef>
        <a:buNone/>
        <a:defRPr lang="pt-BR" sz="2177" b="1" kern="1200" spc="74" dirty="0">
          <a:solidFill>
            <a:schemeClr val="accent1"/>
          </a:solidFill>
          <a:latin typeface="Arial Nova" panose="020B0504020202020204" pitchFamily="34" charset="0"/>
          <a:ea typeface="+mj-ea"/>
          <a:cs typeface="+mj-cs"/>
        </a:defRPr>
      </a:lvl1pPr>
      <a:lvl2pPr eaLnBrk="1" hangingPunct="1">
        <a:defRPr lang="pt-BR" sz="4409" kern="1200" spc="74" dirty="0">
          <a:solidFill>
            <a:schemeClr val="bg1"/>
          </a:solidFill>
          <a:latin typeface="Arial Nova Light" panose="020B0304020202020204" pitchFamily="34" charset="0"/>
          <a:ea typeface="+mj-ea"/>
          <a:cs typeface="+mj-cs"/>
        </a:defRPr>
      </a:lvl2pPr>
      <a:lvl3pPr eaLnBrk="1" hangingPunct="1">
        <a:defRPr lang="pt-BR" sz="4409" kern="1200" spc="74" dirty="0">
          <a:solidFill>
            <a:schemeClr val="bg1"/>
          </a:solidFill>
          <a:latin typeface="Arial Nova Light" panose="020B0304020202020204" pitchFamily="34" charset="0"/>
          <a:ea typeface="+mj-ea"/>
          <a:cs typeface="+mj-cs"/>
        </a:defRPr>
      </a:lvl3pPr>
      <a:lvl4pPr eaLnBrk="1" hangingPunct="1">
        <a:defRPr lang="pt-BR" sz="4409" kern="1200" spc="74" dirty="0">
          <a:solidFill>
            <a:schemeClr val="bg1"/>
          </a:solidFill>
          <a:latin typeface="Arial Nova Light" panose="020B0304020202020204" pitchFamily="34" charset="0"/>
          <a:ea typeface="+mj-ea"/>
          <a:cs typeface="+mj-cs"/>
        </a:defRPr>
      </a:lvl4pPr>
      <a:lvl5pPr eaLnBrk="1" hangingPunct="1">
        <a:defRPr lang="pt-BR" sz="4409" kern="1200" spc="74" dirty="0">
          <a:solidFill>
            <a:schemeClr val="bg1"/>
          </a:solidFill>
          <a:latin typeface="Arial Nova Light" panose="020B0304020202020204" pitchFamily="34" charset="0"/>
          <a:ea typeface="+mj-ea"/>
          <a:cs typeface="+mj-cs"/>
        </a:defRPr>
      </a:lvl5pPr>
      <a:lvl6pPr eaLnBrk="1" hangingPunct="1">
        <a:defRPr lang="pt-BR" sz="4409" kern="1200" spc="74" dirty="0">
          <a:solidFill>
            <a:schemeClr val="bg1"/>
          </a:solidFill>
          <a:latin typeface="Arial Nova Light" panose="020B0304020202020204" pitchFamily="34" charset="0"/>
          <a:ea typeface="+mj-ea"/>
          <a:cs typeface="+mj-cs"/>
        </a:defRPr>
      </a:lvl6pPr>
      <a:lvl7pPr eaLnBrk="1" hangingPunct="1">
        <a:defRPr lang="pt-BR" sz="4409" kern="1200" spc="74" dirty="0">
          <a:solidFill>
            <a:schemeClr val="bg1"/>
          </a:solidFill>
          <a:latin typeface="Arial Nova Light" panose="020B0304020202020204" pitchFamily="34" charset="0"/>
          <a:ea typeface="+mj-ea"/>
          <a:cs typeface="+mj-cs"/>
        </a:defRPr>
      </a:lvl7pPr>
      <a:lvl8pPr eaLnBrk="1" hangingPunct="1">
        <a:defRPr lang="pt-BR" sz="4409" kern="1200" spc="74" dirty="0">
          <a:solidFill>
            <a:schemeClr val="bg1"/>
          </a:solidFill>
          <a:latin typeface="Arial Nova Light" panose="020B0304020202020204" pitchFamily="34" charset="0"/>
          <a:ea typeface="+mj-ea"/>
          <a:cs typeface="+mj-cs"/>
        </a:defRPr>
      </a:lvl8pPr>
      <a:lvl9pPr eaLnBrk="1" hangingPunct="1">
        <a:defRPr lang="pt-BR" sz="4409" kern="1200" spc="74" dirty="0">
          <a:solidFill>
            <a:schemeClr val="bg1"/>
          </a:solidFill>
          <a:latin typeface="Arial Nova Light" panose="020B0304020202020204" pitchFamily="34" charset="0"/>
          <a:ea typeface="+mj-ea"/>
          <a:cs typeface="+mj-cs"/>
        </a:defRPr>
      </a:lvl9pPr>
    </p:titleStyle>
    <p:bodyStyle>
      <a:lvl1pPr marL="0" indent="0" algn="l" defTabSz="1008124" rtl="0" eaLnBrk="1" latinLnBrk="0" hangingPunct="1">
        <a:lnSpc>
          <a:spcPct val="110000"/>
        </a:lnSpc>
        <a:spcBef>
          <a:spcPts val="0"/>
        </a:spcBef>
        <a:spcAft>
          <a:spcPts val="272"/>
        </a:spcAft>
        <a:buFont typeface="Arial" panose="020B0604020202020204" pitchFamily="34" charset="0"/>
        <a:buNone/>
        <a:defRPr lang="pt-BR" sz="1088"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008124" rtl="0" eaLnBrk="1" latinLnBrk="0" hangingPunct="1">
        <a:lnSpc>
          <a:spcPct val="110000"/>
        </a:lnSpc>
        <a:spcBef>
          <a:spcPts val="0"/>
        </a:spcBef>
        <a:spcAft>
          <a:spcPts val="0"/>
        </a:spcAft>
        <a:buFont typeface="Arial" panose="020B0604020202020204" pitchFamily="34" charset="0"/>
        <a:buNone/>
        <a:defRPr lang="pt-BR" sz="1088"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008124" rtl="0" eaLnBrk="1" latinLnBrk="0" hangingPunct="1">
        <a:lnSpc>
          <a:spcPct val="110000"/>
        </a:lnSpc>
        <a:spcBef>
          <a:spcPts val="0"/>
        </a:spcBef>
        <a:spcAft>
          <a:spcPts val="0"/>
        </a:spcAft>
        <a:buFont typeface="Arial" panose="020B0604020202020204" pitchFamily="34" charset="0"/>
        <a:buNone/>
        <a:defRPr lang="pt-BR" sz="1270" b="0" kern="1200" spc="0" baseline="0" dirty="0" smtClean="0">
          <a:solidFill>
            <a:schemeClr val="accent2"/>
          </a:solidFill>
          <a:latin typeface="Arial Nova" panose="020B0504020202020204" pitchFamily="34" charset="0"/>
          <a:ea typeface="+mn-ea"/>
          <a:cs typeface="+mn-cs"/>
        </a:defRPr>
      </a:lvl3pPr>
      <a:lvl4pPr marL="209033" indent="-209033" algn="l" defTabSz="1008124" rtl="0" eaLnBrk="1" latinLnBrk="0" hangingPunct="1">
        <a:lnSpc>
          <a:spcPct val="110000"/>
        </a:lnSpc>
        <a:spcBef>
          <a:spcPts val="0"/>
        </a:spcBef>
        <a:spcAft>
          <a:spcPts val="272"/>
        </a:spcAft>
        <a:buClr>
          <a:schemeClr val="tx1"/>
        </a:buClr>
        <a:buFont typeface="Arial" panose="020B0604020202020204" pitchFamily="34" charset="0"/>
        <a:buChar char="•"/>
        <a:defRPr lang="pt-BR" sz="1088" kern="1200" spc="0" baseline="0" dirty="0" smtClean="0">
          <a:solidFill>
            <a:schemeClr val="tx1"/>
          </a:solidFill>
          <a:latin typeface="Arial Nova" panose="020B0504020202020204" pitchFamily="34" charset="0"/>
          <a:ea typeface="+mn-ea"/>
          <a:cs typeface="+mn-cs"/>
        </a:defRPr>
      </a:lvl4pPr>
      <a:lvl5pPr marL="396899" indent="-209033" algn="l" defTabSz="1008124" rtl="0" eaLnBrk="1" latinLnBrk="0" hangingPunct="1">
        <a:lnSpc>
          <a:spcPct val="110000"/>
        </a:lnSpc>
        <a:spcBef>
          <a:spcPts val="0"/>
        </a:spcBef>
        <a:spcAft>
          <a:spcPts val="272"/>
        </a:spcAft>
        <a:buClr>
          <a:schemeClr val="tx1"/>
        </a:buClr>
        <a:buFont typeface="Arial" panose="020B0604020202020204" pitchFamily="34" charset="0"/>
        <a:buChar char="•"/>
        <a:tabLst/>
        <a:defRPr lang="pt-BR" sz="1088" kern="1200" spc="0" baseline="0" dirty="0">
          <a:solidFill>
            <a:schemeClr val="tx1"/>
          </a:solidFill>
          <a:latin typeface="+mj-lt"/>
          <a:ea typeface="+mn-ea"/>
          <a:cs typeface="Arial" panose="020B0604020202020204" pitchFamily="34" charset="0"/>
        </a:defRPr>
      </a:lvl5pPr>
      <a:lvl6pPr marL="208950" indent="-209033" algn="l" defTabSz="1008124" rtl="0" eaLnBrk="1" latinLnBrk="0" hangingPunct="1">
        <a:lnSpc>
          <a:spcPct val="110000"/>
        </a:lnSpc>
        <a:spcBef>
          <a:spcPts val="0"/>
        </a:spcBef>
        <a:spcAft>
          <a:spcPts val="272"/>
        </a:spcAft>
        <a:buClr>
          <a:schemeClr val="tx1"/>
        </a:buClr>
        <a:buFont typeface="+mj-lt"/>
        <a:buAutoNum type="arabicPeriod"/>
        <a:defRPr lang="pt-BR" sz="1088" kern="1200" spc="0" dirty="0">
          <a:solidFill>
            <a:schemeClr val="tx1"/>
          </a:solidFill>
          <a:latin typeface="+mj-lt"/>
          <a:ea typeface="+mn-ea"/>
          <a:cs typeface="Arial" panose="020B0604020202020204" pitchFamily="34" charset="0"/>
        </a:defRPr>
      </a:lvl6pPr>
      <a:lvl7pPr marL="396899" indent="-209033" algn="l" defTabSz="1008124" rtl="0" eaLnBrk="1" latinLnBrk="0" hangingPunct="1">
        <a:lnSpc>
          <a:spcPct val="110000"/>
        </a:lnSpc>
        <a:spcBef>
          <a:spcPts val="0"/>
        </a:spcBef>
        <a:spcAft>
          <a:spcPts val="272"/>
        </a:spcAft>
        <a:buClr>
          <a:schemeClr val="tx1"/>
        </a:buClr>
        <a:buFont typeface="+mj-lt"/>
        <a:buAutoNum type="alphaLcPeriod"/>
        <a:defRPr lang="pt-BR" sz="1088" kern="1200" spc="0" dirty="0">
          <a:solidFill>
            <a:schemeClr val="tx1"/>
          </a:solidFill>
          <a:latin typeface="+mj-lt"/>
          <a:ea typeface="+mn-ea"/>
          <a:cs typeface="Arial" panose="020B0604020202020204" pitchFamily="34" charset="0"/>
        </a:defRPr>
      </a:lvl7pPr>
      <a:lvl8pPr marL="661498" indent="-209033" algn="l" defTabSz="1008124" rtl="0" eaLnBrk="1" latinLnBrk="0" hangingPunct="1">
        <a:lnSpc>
          <a:spcPct val="110000"/>
        </a:lnSpc>
        <a:spcBef>
          <a:spcPts val="0"/>
        </a:spcBef>
        <a:spcAft>
          <a:spcPts val="272"/>
        </a:spcAft>
        <a:buClr>
          <a:schemeClr val="tx1"/>
        </a:buClr>
        <a:buFont typeface="Wingdings 3" panose="05040102010807070707" pitchFamily="18" charset="2"/>
        <a:buChar char=""/>
        <a:tabLst/>
        <a:defRPr lang="pt-BR" sz="998" kern="1200" spc="0" dirty="0">
          <a:solidFill>
            <a:schemeClr val="tx1"/>
          </a:solidFill>
          <a:latin typeface="+mj-lt"/>
          <a:ea typeface="+mn-ea"/>
          <a:cs typeface="Arial" panose="020B0604020202020204" pitchFamily="34" charset="0"/>
        </a:defRPr>
      </a:lvl8pPr>
      <a:lvl9pPr marL="661498" indent="-209033" algn="l" defTabSz="1008124" rtl="0" eaLnBrk="1" latinLnBrk="0" hangingPunct="1">
        <a:lnSpc>
          <a:spcPct val="110000"/>
        </a:lnSpc>
        <a:spcBef>
          <a:spcPts val="0"/>
        </a:spcBef>
        <a:spcAft>
          <a:spcPts val="272"/>
        </a:spcAft>
        <a:buClr>
          <a:schemeClr val="bg1">
            <a:lumMod val="50000"/>
          </a:schemeClr>
        </a:buClr>
        <a:buFont typeface="Wingdings 3" panose="05040102010807070707" pitchFamily="18" charset="2"/>
        <a:buChar char=""/>
        <a:defRPr lang="pt-BR" sz="998" kern="1200" spc="0" dirty="0">
          <a:solidFill>
            <a:schemeClr val="bg1">
              <a:lumMod val="50000"/>
            </a:schemeClr>
          </a:solidFill>
          <a:latin typeface="+mj-lt"/>
          <a:ea typeface="+mn-ea"/>
          <a:cs typeface="Arial" panose="020B0604020202020204" pitchFamily="34" charset="0"/>
        </a:defRPr>
      </a:lvl9pPr>
    </p:bodyStyle>
    <p:otherStyle>
      <a:defPPr>
        <a:defRPr lang="en-US"/>
      </a:defPPr>
      <a:lvl1pPr marL="0" algn="l" defTabSz="1008124" rtl="0" eaLnBrk="1" latinLnBrk="0" hangingPunct="1">
        <a:defRPr sz="1984" kern="1200">
          <a:solidFill>
            <a:schemeClr val="tx1"/>
          </a:solidFill>
          <a:latin typeface="+mn-lt"/>
          <a:ea typeface="+mn-ea"/>
          <a:cs typeface="+mn-cs"/>
        </a:defRPr>
      </a:lvl1pPr>
      <a:lvl2pPr marL="504062" algn="l" defTabSz="1008124" rtl="0" eaLnBrk="1" latinLnBrk="0" hangingPunct="1">
        <a:defRPr sz="1984" kern="1200">
          <a:solidFill>
            <a:schemeClr val="tx1"/>
          </a:solidFill>
          <a:latin typeface="+mn-lt"/>
          <a:ea typeface="+mn-ea"/>
          <a:cs typeface="+mn-cs"/>
        </a:defRPr>
      </a:lvl2pPr>
      <a:lvl3pPr marL="1008124" algn="l" defTabSz="1008124" rtl="0" eaLnBrk="1" latinLnBrk="0" hangingPunct="1">
        <a:defRPr sz="1984" kern="1200">
          <a:solidFill>
            <a:schemeClr val="tx1"/>
          </a:solidFill>
          <a:latin typeface="+mn-lt"/>
          <a:ea typeface="+mn-ea"/>
          <a:cs typeface="+mn-cs"/>
        </a:defRPr>
      </a:lvl3pPr>
      <a:lvl4pPr marL="1512186" algn="l" defTabSz="1008124" rtl="0" eaLnBrk="1" latinLnBrk="0" hangingPunct="1">
        <a:defRPr sz="1984" kern="1200">
          <a:solidFill>
            <a:schemeClr val="tx1"/>
          </a:solidFill>
          <a:latin typeface="+mn-lt"/>
          <a:ea typeface="+mn-ea"/>
          <a:cs typeface="+mn-cs"/>
        </a:defRPr>
      </a:lvl4pPr>
      <a:lvl5pPr marL="2016247" algn="l" defTabSz="1008124" rtl="0" eaLnBrk="1" latinLnBrk="0" hangingPunct="1">
        <a:defRPr sz="1984" kern="1200">
          <a:solidFill>
            <a:schemeClr val="tx1"/>
          </a:solidFill>
          <a:latin typeface="+mn-lt"/>
          <a:ea typeface="+mn-ea"/>
          <a:cs typeface="+mn-cs"/>
        </a:defRPr>
      </a:lvl5pPr>
      <a:lvl6pPr marL="2520310" algn="l" defTabSz="1008124" rtl="0" eaLnBrk="1" latinLnBrk="0" hangingPunct="1">
        <a:defRPr sz="1984" kern="1200">
          <a:solidFill>
            <a:schemeClr val="tx1"/>
          </a:solidFill>
          <a:latin typeface="+mn-lt"/>
          <a:ea typeface="+mn-ea"/>
          <a:cs typeface="+mn-cs"/>
        </a:defRPr>
      </a:lvl6pPr>
      <a:lvl7pPr marL="3024371" algn="l" defTabSz="1008124" rtl="0" eaLnBrk="1" latinLnBrk="0" hangingPunct="1">
        <a:defRPr sz="1984" kern="1200">
          <a:solidFill>
            <a:schemeClr val="tx1"/>
          </a:solidFill>
          <a:latin typeface="+mn-lt"/>
          <a:ea typeface="+mn-ea"/>
          <a:cs typeface="+mn-cs"/>
        </a:defRPr>
      </a:lvl7pPr>
      <a:lvl8pPr marL="3528433" algn="l" defTabSz="1008124" rtl="0" eaLnBrk="1" latinLnBrk="0" hangingPunct="1">
        <a:defRPr sz="1984" kern="1200">
          <a:solidFill>
            <a:schemeClr val="tx1"/>
          </a:solidFill>
          <a:latin typeface="+mn-lt"/>
          <a:ea typeface="+mn-ea"/>
          <a:cs typeface="+mn-cs"/>
        </a:defRPr>
      </a:lvl8pPr>
      <a:lvl9pPr marL="4032496" algn="l" defTabSz="1008124" rtl="0" eaLnBrk="1" latinLnBrk="0" hangingPunct="1">
        <a:defRPr sz="1984" kern="1200">
          <a:solidFill>
            <a:schemeClr val="tx1"/>
          </a:solidFill>
          <a:latin typeface="+mn-lt"/>
          <a:ea typeface="+mn-ea"/>
          <a:cs typeface="+mn-cs"/>
        </a:defRPr>
      </a:lvl9pPr>
    </p:otherStyle>
  </p:txStyles>
  <p:extLst>
    <p:ext uri="{27BBF7A9-308A-43DC-89C8-2F10F3537804}">
      <p15:sldGuideLst xmlns:p15="http://schemas.microsoft.com/office/powerpoint/2012/main">
        <p15:guide id="1" pos="400">
          <p15:clr>
            <a:srgbClr val="0085CA"/>
          </p15:clr>
        </p15:guide>
        <p15:guide id="2" pos="7992">
          <p15:clr>
            <a:srgbClr val="0085CA"/>
          </p15:clr>
        </p15:guide>
        <p15:guide id="4" orient="horz" pos="4760">
          <p15:clr>
            <a:srgbClr val="0085CA"/>
          </p15:clr>
        </p15:guide>
        <p15:guide id="5" orient="horz" pos="386">
          <p15:clr>
            <a:srgbClr val="0085CA"/>
          </p15:clr>
        </p15:guide>
        <p15:guide id="6" orient="horz" pos="4360">
          <p15:clr>
            <a:srgbClr val="0085CA"/>
          </p15:clr>
        </p15:guide>
        <p15:guide id="7" orient="horz" pos="1200">
          <p15:clr>
            <a:srgbClr val="0085CA"/>
          </p15:clr>
        </p15:guide>
        <p15:guide id="8" orient="horz" pos="1360">
          <p15:clr>
            <a:srgbClr val="0085CA"/>
          </p15:clr>
        </p15:guide>
        <p15:guide id="9" orient="horz" pos="635">
          <p15:clr>
            <a:srgbClr val="0085CA"/>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6AD9F929-5B12-096A-6E8D-6014067DE633}"/>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081C8C8A-1B1C-BA28-A050-3BFFD94471C4}"/>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0D44898F-1496-6094-F008-FAB47F463350}"/>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A5D2E18-F265-40BF-9FFD-B87868C119A2}" type="datetimeFigureOut">
              <a:rPr lang="en-GB" smtClean="0"/>
              <a:t>16/10/2026</a:t>
            </a:fld>
            <a:endParaRPr lang="en-GB"/>
          </a:p>
        </p:txBody>
      </p:sp>
      <p:sp>
        <p:nvSpPr>
          <p:cNvPr id="5" name="Footer Placeholder 4">
            <a:extLst>
              <a:ext uri="{FF2B5EF4-FFF2-40B4-BE49-F238E27FC236}">
                <a16:creationId xmlns:a16="http://schemas.microsoft.com/office/drawing/2014/main" id="{D4F44C7E-5E53-E565-DDD3-CB4BE9E530B9}"/>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Slide Number Placeholder 5">
            <a:extLst>
              <a:ext uri="{FF2B5EF4-FFF2-40B4-BE49-F238E27FC236}">
                <a16:creationId xmlns:a16="http://schemas.microsoft.com/office/drawing/2014/main" id="{0A01A387-F901-8EB4-F6B7-50A97CF79047}"/>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175A554A-AE07-4AC2-9D65-ACF3D940842E}" type="slidenum">
              <a:rPr lang="en-GB" smtClean="0"/>
              <a:t>‹#›</a:t>
            </a:fld>
            <a:endParaRPr lang="en-GB"/>
          </a:p>
        </p:txBody>
      </p:sp>
    </p:spTree>
    <p:extLst>
      <p:ext uri="{BB962C8B-B14F-4D97-AF65-F5344CB8AC3E}">
        <p14:creationId xmlns:p14="http://schemas.microsoft.com/office/powerpoint/2010/main" val="2247913113"/>
      </p:ext>
    </p:extLst>
  </p:cSld>
  <p:clrMap bg1="lt1" tx1="dk1" bg2="lt2" tx2="dk2" accent1="accent1" accent2="accent2" accent3="accent3" accent4="accent4" accent5="accent5" accent6="accent6" hlink="hlink" folHlink="folHlink"/>
  <p:sldLayoutIdLst>
    <p:sldLayoutId id="2147483907" r:id="rId1"/>
    <p:sldLayoutId id="2147483908" r:id="rId2"/>
    <p:sldLayoutId id="2147483909" r:id="rId3"/>
    <p:sldLayoutId id="2147483910" r:id="rId4"/>
    <p:sldLayoutId id="2147483911" r:id="rId5"/>
    <p:sldLayoutId id="2147483912" r:id="rId6"/>
    <p:sldLayoutId id="2147483913" r:id="rId7"/>
    <p:sldLayoutId id="2147483914" r:id="rId8"/>
    <p:sldLayoutId id="2147483915" r:id="rId9"/>
    <p:sldLayoutId id="2147483916" r:id="rId10"/>
    <p:sldLayoutId id="2147483917"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C7711D91-D3D1-8434-E85C-6DA061F65A0D}"/>
              </a:ext>
            </a:extLst>
          </p:cNvPr>
          <p:cNvSpPr>
            <a:spLocks noGrp="1"/>
          </p:cNvSpPr>
          <p:nvPr>
            <p:ph type="title"/>
          </p:nvPr>
        </p:nvSpPr>
        <p:spPr>
          <a:xfrm>
            <a:off x="405432" y="387427"/>
            <a:ext cx="11383796" cy="1125967"/>
          </a:xfrm>
          <a:prstGeom prst="rect">
            <a:avLst/>
          </a:prstGeom>
        </p:spPr>
        <p:txBody>
          <a:bodyPr vert="horz" lIns="0" tIns="0" rIns="0" bIns="0" rtlCol="0" anchor="t">
            <a:norm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E7E8FEB3-C8C8-0CE3-8961-8C27FC4071BD}"/>
              </a:ext>
            </a:extLst>
          </p:cNvPr>
          <p:cNvSpPr>
            <a:spLocks noGrp="1"/>
          </p:cNvSpPr>
          <p:nvPr>
            <p:ph type="body" idx="1"/>
          </p:nvPr>
        </p:nvSpPr>
        <p:spPr>
          <a:xfrm>
            <a:off x="405432" y="1513393"/>
            <a:ext cx="11383796" cy="4705977"/>
          </a:xfrm>
          <a:prstGeom prst="rect">
            <a:avLst/>
          </a:prstGeom>
        </p:spPr>
        <p:txBody>
          <a:bodyPr vert="horz" lIns="0" tIns="0" rIns="0" bIns="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7F40628B-D995-E8D9-0BF3-536B5F1CB019}"/>
              </a:ext>
            </a:extLst>
          </p:cNvPr>
          <p:cNvSpPr>
            <a:spLocks noGrp="1"/>
          </p:cNvSpPr>
          <p:nvPr>
            <p:ph type="dt" sz="half" idx="2"/>
          </p:nvPr>
        </p:nvSpPr>
        <p:spPr>
          <a:xfrm>
            <a:off x="8614210" y="6291037"/>
            <a:ext cx="2742250" cy="216000"/>
          </a:xfrm>
          <a:prstGeom prst="rect">
            <a:avLst/>
          </a:prstGeom>
        </p:spPr>
        <p:txBody>
          <a:bodyPr vert="horz" lIns="0" tIns="0" rIns="0" bIns="0" rtlCol="0" anchor="ctr"/>
          <a:lstStyle>
            <a:lvl1pPr algn="r">
              <a:defRPr sz="1000">
                <a:solidFill>
                  <a:schemeClr val="accent6"/>
                </a:solidFill>
                <a:latin typeface="Arial" panose="020B0604020202020204" pitchFamily="34" charset="0"/>
                <a:cs typeface="Arial" panose="020B0604020202020204" pitchFamily="34" charset="0"/>
              </a:defRPr>
            </a:lvl1pPr>
          </a:lstStyle>
          <a:p>
            <a:fld id="{A6DF73BD-195B-47D1-97CE-E42CD132008D}" type="datetime1">
              <a:rPr lang="en-GB" smtClean="0"/>
              <a:pPr/>
              <a:t>16/10/2026</a:t>
            </a:fld>
            <a:endParaRPr lang="en-GB"/>
          </a:p>
        </p:txBody>
      </p:sp>
      <p:sp>
        <p:nvSpPr>
          <p:cNvPr id="5" name="Footer Placeholder 4">
            <a:extLst>
              <a:ext uri="{FF2B5EF4-FFF2-40B4-BE49-F238E27FC236}">
                <a16:creationId xmlns:a16="http://schemas.microsoft.com/office/drawing/2014/main" id="{08EA8C61-68ED-5785-FE80-BA460169097D}"/>
              </a:ext>
            </a:extLst>
          </p:cNvPr>
          <p:cNvSpPr>
            <a:spLocks noGrp="1"/>
          </p:cNvSpPr>
          <p:nvPr>
            <p:ph type="ftr" sz="quarter" idx="3"/>
          </p:nvPr>
        </p:nvSpPr>
        <p:spPr>
          <a:xfrm>
            <a:off x="1238919" y="6291037"/>
            <a:ext cx="6610784" cy="216000"/>
          </a:xfrm>
          <a:prstGeom prst="rect">
            <a:avLst/>
          </a:prstGeom>
        </p:spPr>
        <p:txBody>
          <a:bodyPr vert="horz" lIns="0" tIns="0" rIns="0" bIns="0" rtlCol="0" anchor="ctr"/>
          <a:lstStyle>
            <a:lvl1pPr algn="l">
              <a:defRPr sz="1000">
                <a:solidFill>
                  <a:schemeClr val="accent6"/>
                </a:solidFill>
              </a:defRPr>
            </a:lvl1pPr>
          </a:lstStyle>
          <a:p>
            <a:r>
              <a:rPr lang="en-GB"/>
              <a:t>Insert Data Classification</a:t>
            </a:r>
          </a:p>
        </p:txBody>
      </p:sp>
      <p:sp>
        <p:nvSpPr>
          <p:cNvPr id="6" name="Slide Number Placeholder 5">
            <a:extLst>
              <a:ext uri="{FF2B5EF4-FFF2-40B4-BE49-F238E27FC236}">
                <a16:creationId xmlns:a16="http://schemas.microsoft.com/office/drawing/2014/main" id="{DAA16D22-D33A-E64D-C5D9-5553B14E5D65}"/>
              </a:ext>
            </a:extLst>
          </p:cNvPr>
          <p:cNvSpPr>
            <a:spLocks noGrp="1"/>
          </p:cNvSpPr>
          <p:nvPr>
            <p:ph type="sldNum" sz="quarter" idx="4"/>
          </p:nvPr>
        </p:nvSpPr>
        <p:spPr>
          <a:xfrm>
            <a:off x="11356460" y="6291037"/>
            <a:ext cx="432768" cy="216000"/>
          </a:xfrm>
          <a:prstGeom prst="rect">
            <a:avLst/>
          </a:prstGeom>
        </p:spPr>
        <p:txBody>
          <a:bodyPr vert="horz" lIns="0" tIns="0" rIns="0" bIns="0" rtlCol="0" anchor="ctr"/>
          <a:lstStyle>
            <a:lvl1pPr algn="r">
              <a:defRPr sz="1000" b="1">
                <a:solidFill>
                  <a:schemeClr val="accent6"/>
                </a:solidFill>
                <a:latin typeface="Arial" panose="020B0604020202020204" pitchFamily="34" charset="0"/>
                <a:cs typeface="Arial" panose="020B0604020202020204" pitchFamily="34" charset="0"/>
              </a:defRPr>
            </a:lvl1pPr>
          </a:lstStyle>
          <a:p>
            <a:fld id="{22D356C2-113D-466F-A9E6-BFB2DEE646A5}" type="slidenum">
              <a:rPr lang="en-GB" smtClean="0"/>
              <a:pPr/>
              <a:t>‹#›</a:t>
            </a:fld>
            <a:endParaRPr lang="en-GB"/>
          </a:p>
        </p:txBody>
      </p:sp>
      <p:sp>
        <p:nvSpPr>
          <p:cNvPr id="9" name="TextBox 8">
            <a:extLst>
              <a:ext uri="{FF2B5EF4-FFF2-40B4-BE49-F238E27FC236}">
                <a16:creationId xmlns:a16="http://schemas.microsoft.com/office/drawing/2014/main" id="{10D8DF38-629A-7182-2171-EE1DF6464E93}"/>
              </a:ext>
            </a:extLst>
          </p:cNvPr>
          <p:cNvSpPr txBox="1"/>
          <p:nvPr userDrawn="1"/>
        </p:nvSpPr>
        <p:spPr>
          <a:xfrm>
            <a:off x="405432" y="6291037"/>
            <a:ext cx="1597993" cy="216000"/>
          </a:xfrm>
          <a:prstGeom prst="rect">
            <a:avLst/>
          </a:prstGeom>
          <a:noFill/>
        </p:spPr>
        <p:txBody>
          <a:bodyPr wrap="square" lIns="0" tIns="0" rIns="0" bIns="0" rtlCol="0" anchor="ctr">
            <a:noAutofit/>
          </a:bodyPr>
          <a:lstStyle/>
          <a:p>
            <a:r>
              <a:rPr lang="en-GB" sz="1000" b="1">
                <a:solidFill>
                  <a:schemeClr val="accent6"/>
                </a:solidFill>
                <a:latin typeface="Arial" panose="020B0604020202020204" pitchFamily="34" charset="0"/>
                <a:cs typeface="Arial" panose="020B0604020202020204" pitchFamily="34" charset="0"/>
              </a:rPr>
              <a:t>National Gas </a:t>
            </a:r>
            <a:r>
              <a:rPr lang="en-GB" sz="1000" b="0">
                <a:solidFill>
                  <a:schemeClr val="accent6"/>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65381533"/>
      </p:ext>
    </p:extLst>
  </p:cSld>
  <p:clrMap bg1="lt1" tx1="dk1" bg2="lt2" tx2="dk2" accent1="accent1" accent2="accent2" accent3="accent3" accent4="accent4" accent5="accent5" accent6="accent6" hlink="hlink" folHlink="folHlink"/>
  <p:sldLayoutIdLst>
    <p:sldLayoutId id="2147483919" r:id="rId1"/>
    <p:sldLayoutId id="2147483920" r:id="rId2"/>
    <p:sldLayoutId id="2147483921" r:id="rId3"/>
    <p:sldLayoutId id="2147483922" r:id="rId4"/>
    <p:sldLayoutId id="2147483923" r:id="rId5"/>
    <p:sldLayoutId id="2147483924" r:id="rId6"/>
    <p:sldLayoutId id="2147483925" r:id="rId7"/>
    <p:sldLayoutId id="2147483926" r:id="rId8"/>
    <p:sldLayoutId id="2147483927" r:id="rId9"/>
    <p:sldLayoutId id="2147483928" r:id="rId10"/>
    <p:sldLayoutId id="2147483929" r:id="rId11"/>
    <p:sldLayoutId id="2147483930" r:id="rId12"/>
    <p:sldLayoutId id="2147483931" r:id="rId13"/>
    <p:sldLayoutId id="2147483932" r:id="rId14"/>
    <p:sldLayoutId id="2147483933" r:id="rId15"/>
    <p:sldLayoutId id="2147483934" r:id="rId16"/>
    <p:sldLayoutId id="2147483935" r:id="rId17"/>
    <p:sldLayoutId id="2147483936" r:id="rId18"/>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txStyles>
    <p:titleStyle>
      <a:lvl1pPr algn="l" defTabSz="914400" rtl="0" eaLnBrk="1" latinLnBrk="0" hangingPunct="1">
        <a:lnSpc>
          <a:spcPct val="90000"/>
        </a:lnSpc>
        <a:spcBef>
          <a:spcPct val="0"/>
        </a:spcBef>
        <a:buNone/>
        <a:defRPr sz="4000" b="1" kern="1200">
          <a:solidFill>
            <a:schemeClr val="accent6"/>
          </a:solidFill>
          <a:latin typeface="Arial" panose="020B0604020202020204" pitchFamily="34" charset="0"/>
          <a:ea typeface="+mj-ea"/>
          <a:cs typeface="Arial" panose="020B0604020202020204" pitchFamily="34" charset="0"/>
        </a:defRPr>
      </a:lvl1pPr>
    </p:titleStyle>
    <p:bodyStyle>
      <a:lvl1pPr marL="180975" indent="-180975" algn="l" defTabSz="914400" rtl="0" eaLnBrk="1" latinLnBrk="0" hangingPunct="1">
        <a:lnSpc>
          <a:spcPct val="90000"/>
        </a:lnSpc>
        <a:spcBef>
          <a:spcPts val="0"/>
        </a:spcBef>
        <a:buFont typeface="Arial" panose="020B0604020202020204" pitchFamily="34" charset="0"/>
        <a:buChar char="•"/>
        <a:defRPr sz="2000" kern="1200">
          <a:solidFill>
            <a:schemeClr val="tx1"/>
          </a:solidFill>
          <a:latin typeface="Arial" panose="020B0604020202020204" pitchFamily="34" charset="0"/>
          <a:ea typeface="+mn-ea"/>
          <a:cs typeface="Arial" panose="020B0604020202020204" pitchFamily="34" charset="0"/>
        </a:defRPr>
      </a:lvl1pPr>
      <a:lvl2pPr marL="536575" indent="-180975" algn="l" defTabSz="914400" rtl="0" eaLnBrk="1" latinLnBrk="0" hangingPunct="1">
        <a:lnSpc>
          <a:spcPct val="90000"/>
        </a:lnSpc>
        <a:spcBef>
          <a:spcPts val="0"/>
        </a:spcBef>
        <a:buFont typeface="Arial" panose="020B0604020202020204" pitchFamily="34" charset="0"/>
        <a:buChar char="•"/>
        <a:defRPr sz="2000" kern="1200">
          <a:solidFill>
            <a:schemeClr val="tx1"/>
          </a:solidFill>
          <a:latin typeface="Arial" panose="020B0604020202020204" pitchFamily="34" charset="0"/>
          <a:ea typeface="+mn-ea"/>
          <a:cs typeface="Arial" panose="020B0604020202020204" pitchFamily="34" charset="0"/>
        </a:defRPr>
      </a:lvl2pPr>
      <a:lvl3pPr marL="900113" indent="-180975" algn="l" defTabSz="914400" rtl="0" eaLnBrk="1" latinLnBrk="0" hangingPunct="1">
        <a:lnSpc>
          <a:spcPct val="90000"/>
        </a:lnSpc>
        <a:spcBef>
          <a:spcPts val="0"/>
        </a:spcBef>
        <a:buFont typeface="Arial" panose="020B0604020202020204" pitchFamily="34" charset="0"/>
        <a:buChar char="•"/>
        <a:defRPr sz="2000" kern="1200">
          <a:solidFill>
            <a:schemeClr val="tx1"/>
          </a:solidFill>
          <a:latin typeface="Arial" panose="020B0604020202020204" pitchFamily="34" charset="0"/>
          <a:ea typeface="+mn-ea"/>
          <a:cs typeface="Arial" panose="020B0604020202020204" pitchFamily="34" charset="0"/>
        </a:defRPr>
      </a:lvl3pPr>
      <a:lvl4pPr marL="1255713" indent="-180975" algn="l" defTabSz="914400" rtl="0" eaLnBrk="1" latinLnBrk="0" hangingPunct="1">
        <a:lnSpc>
          <a:spcPct val="90000"/>
        </a:lnSpc>
        <a:spcBef>
          <a:spcPts val="0"/>
        </a:spcBef>
        <a:buFont typeface="Arial" panose="020B0604020202020204" pitchFamily="34" charset="0"/>
        <a:buChar char="•"/>
        <a:defRPr sz="2000" kern="1200">
          <a:solidFill>
            <a:schemeClr val="tx1"/>
          </a:solidFill>
          <a:latin typeface="Arial" panose="020B0604020202020204" pitchFamily="34" charset="0"/>
          <a:ea typeface="+mn-ea"/>
          <a:cs typeface="Arial" panose="020B0604020202020204" pitchFamily="34" charset="0"/>
        </a:defRPr>
      </a:lvl4pPr>
      <a:lvl5pPr marL="1611313" indent="-174625" algn="l" defTabSz="914400" rtl="0" eaLnBrk="1" latinLnBrk="0" hangingPunct="1">
        <a:lnSpc>
          <a:spcPct val="90000"/>
        </a:lnSpc>
        <a:spcBef>
          <a:spcPts val="0"/>
        </a:spcBef>
        <a:buFont typeface="Arial" panose="020B0604020202020204" pitchFamily="34" charset="0"/>
        <a:buChar char="•"/>
        <a:defRPr sz="200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5" name="Slide Number Placeholder 0"/>
          <p:cNvSpPr>
            <a:spLocks noGrp="1"/>
          </p:cNvSpPr>
          <p:nvPr>
            <p:ph type="sldNum" sz="quarter" idx="4294967295"/>
          </p:nvPr>
        </p:nvSpPr>
        <p:spPr>
          <a:xfrm>
            <a:off x="11686032" y="6528816"/>
            <a:ext cx="800000" cy="300000"/>
          </a:xfrm>
          <a:prstGeom prst="rect">
            <a:avLst/>
          </a:prstGeom>
          <a:extLst>
            <a:ext uri="{C572A759-6A51-4108-AA02-DFA0A04FC94B}">
              <ma14:wrappingTextBoxFlag xmlns:ma14="http://schemas.microsoft.com/office/mac/drawingml/2011/main" xmlns="" val="0"/>
            </a:ext>
          </a:extLst>
        </p:spPr>
        <p:txBody>
          <a:bodyPr/>
          <a:lstStyle>
            <a:lvl1pPr>
              <a:defRPr sz="800">
                <a:solidFill>
                  <a:srgbClr val="64748B"/>
                </a:solidFill>
                <a:latin typeface="Aptos"/>
                <a:ea typeface="Aptos"/>
                <a:cs typeface="Aptos"/>
              </a:defRPr>
            </a:lvl1pPr>
          </a:lstStyle>
          <a:p>
            <a:pPr algn="l"/>
            <a:fld id="{F7021451-1387-4CA6-816F-3879F97B5CBC}" type="slidenum">
              <a:rPr lang="en-US" b="0"/>
              <a:t>‹#›</a:t>
            </a:fld>
            <a:endParaRPr lang="en-US"/>
          </a:p>
        </p:txBody>
      </p:sp>
    </p:spTree>
    <p:extLst>
      <p:ext uri="{BB962C8B-B14F-4D97-AF65-F5344CB8AC3E}">
        <p14:creationId xmlns:p14="http://schemas.microsoft.com/office/powerpoint/2010/main" val="2108506706"/>
      </p:ext>
    </p:extLst>
  </p:cSld>
  <p:clrMap bg1="lt1" tx1="dk1" bg2="lt2" tx2="dk2" accent1="accent1" accent2="accent2" accent3="accent3" accent4="accent4" accent5="accent5" accent6="accent6" hlink="hlink" folHlink="folHlink"/>
  <p:sldLayoutIdLst>
    <p:sldLayoutId id="2147483938" r:id="rId1"/>
    <p:sldLayoutId id="2147483939" r:id="rId2"/>
  </p:sldLayoutIdLst>
  <p:hf sldNum="0"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C7711D91-D3D1-8434-E85C-6DA061F65A0D}"/>
              </a:ext>
            </a:extLst>
          </p:cNvPr>
          <p:cNvSpPr>
            <a:spLocks noGrp="1"/>
          </p:cNvSpPr>
          <p:nvPr>
            <p:ph type="title"/>
          </p:nvPr>
        </p:nvSpPr>
        <p:spPr>
          <a:xfrm>
            <a:off x="405432" y="387427"/>
            <a:ext cx="11383796" cy="1125967"/>
          </a:xfrm>
          <a:prstGeom prst="rect">
            <a:avLst/>
          </a:prstGeom>
        </p:spPr>
        <p:txBody>
          <a:bodyPr vert="horz" lIns="0" tIns="0" rIns="0" bIns="0" rtlCol="0" anchor="t">
            <a:norm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E7E8FEB3-C8C8-0CE3-8961-8C27FC4071BD}"/>
              </a:ext>
            </a:extLst>
          </p:cNvPr>
          <p:cNvSpPr>
            <a:spLocks noGrp="1"/>
          </p:cNvSpPr>
          <p:nvPr>
            <p:ph type="body" idx="1"/>
          </p:nvPr>
        </p:nvSpPr>
        <p:spPr>
          <a:xfrm>
            <a:off x="405432" y="1513393"/>
            <a:ext cx="11383796" cy="4705977"/>
          </a:xfrm>
          <a:prstGeom prst="rect">
            <a:avLst/>
          </a:prstGeom>
        </p:spPr>
        <p:txBody>
          <a:bodyPr vert="horz" lIns="0" tIns="0" rIns="0" bIns="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7F40628B-D995-E8D9-0BF3-536B5F1CB019}"/>
              </a:ext>
            </a:extLst>
          </p:cNvPr>
          <p:cNvSpPr>
            <a:spLocks noGrp="1"/>
          </p:cNvSpPr>
          <p:nvPr>
            <p:ph type="dt" sz="half" idx="2"/>
          </p:nvPr>
        </p:nvSpPr>
        <p:spPr>
          <a:xfrm>
            <a:off x="8614210" y="6291037"/>
            <a:ext cx="2742250" cy="216000"/>
          </a:xfrm>
          <a:prstGeom prst="rect">
            <a:avLst/>
          </a:prstGeom>
        </p:spPr>
        <p:txBody>
          <a:bodyPr vert="horz" lIns="0" tIns="0" rIns="0" bIns="0" rtlCol="0" anchor="ctr"/>
          <a:lstStyle>
            <a:lvl1pPr algn="r">
              <a:defRPr sz="1000">
                <a:solidFill>
                  <a:schemeClr val="accent6"/>
                </a:solidFill>
              </a:defRPr>
            </a:lvl1pPr>
          </a:lstStyle>
          <a:p>
            <a:fld id="{A6DF73BD-195B-47D1-97CE-E42CD132008D}" type="datetime1">
              <a:rPr lang="en-GB" smtClean="0"/>
              <a:t>16/10/2026</a:t>
            </a:fld>
            <a:endParaRPr lang="en-GB"/>
          </a:p>
        </p:txBody>
      </p:sp>
      <p:sp>
        <p:nvSpPr>
          <p:cNvPr id="5" name="Footer Placeholder 4">
            <a:extLst>
              <a:ext uri="{FF2B5EF4-FFF2-40B4-BE49-F238E27FC236}">
                <a16:creationId xmlns:a16="http://schemas.microsoft.com/office/drawing/2014/main" id="{08EA8C61-68ED-5785-FE80-BA460169097D}"/>
              </a:ext>
            </a:extLst>
          </p:cNvPr>
          <p:cNvSpPr>
            <a:spLocks noGrp="1"/>
          </p:cNvSpPr>
          <p:nvPr>
            <p:ph type="ftr" sz="quarter" idx="3"/>
          </p:nvPr>
        </p:nvSpPr>
        <p:spPr>
          <a:xfrm>
            <a:off x="1238919" y="6291037"/>
            <a:ext cx="6610784" cy="216000"/>
          </a:xfrm>
          <a:prstGeom prst="rect">
            <a:avLst/>
          </a:prstGeom>
        </p:spPr>
        <p:txBody>
          <a:bodyPr vert="horz" lIns="0" tIns="0" rIns="0" bIns="0" rtlCol="0" anchor="ctr"/>
          <a:lstStyle>
            <a:lvl1pPr algn="l">
              <a:defRPr sz="1000">
                <a:solidFill>
                  <a:schemeClr val="accent6"/>
                </a:solidFill>
              </a:defRPr>
            </a:lvl1pPr>
          </a:lstStyle>
          <a:p>
            <a:r>
              <a:rPr lang="en-GB"/>
              <a:t>Private &amp; Confidential</a:t>
            </a:r>
          </a:p>
        </p:txBody>
      </p:sp>
      <p:sp>
        <p:nvSpPr>
          <p:cNvPr id="6" name="Slide Number Placeholder 5">
            <a:extLst>
              <a:ext uri="{FF2B5EF4-FFF2-40B4-BE49-F238E27FC236}">
                <a16:creationId xmlns:a16="http://schemas.microsoft.com/office/drawing/2014/main" id="{DAA16D22-D33A-E64D-C5D9-5553B14E5D65}"/>
              </a:ext>
            </a:extLst>
          </p:cNvPr>
          <p:cNvSpPr>
            <a:spLocks noGrp="1"/>
          </p:cNvSpPr>
          <p:nvPr>
            <p:ph type="sldNum" sz="quarter" idx="4"/>
          </p:nvPr>
        </p:nvSpPr>
        <p:spPr>
          <a:xfrm>
            <a:off x="11356460" y="6291037"/>
            <a:ext cx="432768" cy="216000"/>
          </a:xfrm>
          <a:prstGeom prst="rect">
            <a:avLst/>
          </a:prstGeom>
        </p:spPr>
        <p:txBody>
          <a:bodyPr vert="horz" lIns="0" tIns="0" rIns="0" bIns="0" rtlCol="0" anchor="ctr"/>
          <a:lstStyle>
            <a:lvl1pPr algn="r">
              <a:defRPr sz="1000" b="1">
                <a:solidFill>
                  <a:schemeClr val="accent6"/>
                </a:solidFill>
              </a:defRPr>
            </a:lvl1pPr>
          </a:lstStyle>
          <a:p>
            <a:fld id="{22D356C2-113D-466F-A9E6-BFB2DEE646A5}" type="slidenum">
              <a:rPr lang="en-GB" smtClean="0"/>
              <a:pPr/>
              <a:t>‹#›</a:t>
            </a:fld>
            <a:endParaRPr lang="en-GB"/>
          </a:p>
        </p:txBody>
      </p:sp>
      <p:sp>
        <p:nvSpPr>
          <p:cNvPr id="9" name="TextBox 8">
            <a:extLst>
              <a:ext uri="{FF2B5EF4-FFF2-40B4-BE49-F238E27FC236}">
                <a16:creationId xmlns:a16="http://schemas.microsoft.com/office/drawing/2014/main" id="{10D8DF38-629A-7182-2171-EE1DF6464E93}"/>
              </a:ext>
            </a:extLst>
          </p:cNvPr>
          <p:cNvSpPr txBox="1"/>
          <p:nvPr userDrawn="1"/>
        </p:nvSpPr>
        <p:spPr>
          <a:xfrm>
            <a:off x="405432" y="6291037"/>
            <a:ext cx="1597993" cy="216000"/>
          </a:xfrm>
          <a:prstGeom prst="rect">
            <a:avLst/>
          </a:prstGeom>
          <a:noFill/>
        </p:spPr>
        <p:txBody>
          <a:bodyPr wrap="square" lIns="0" tIns="0" rIns="0" bIns="0" rtlCol="0" anchor="ctr">
            <a:noAutofit/>
          </a:bodyPr>
          <a:lstStyle/>
          <a:p>
            <a:r>
              <a:rPr lang="en-GB" sz="1000" b="1">
                <a:solidFill>
                  <a:schemeClr val="accent6"/>
                </a:solidFill>
              </a:rPr>
              <a:t>National Gas </a:t>
            </a:r>
            <a:r>
              <a:rPr lang="en-GB" sz="1000" b="0">
                <a:solidFill>
                  <a:schemeClr val="accent6"/>
                </a:solidFill>
              </a:rPr>
              <a:t>|</a:t>
            </a:r>
          </a:p>
        </p:txBody>
      </p:sp>
    </p:spTree>
    <p:extLst>
      <p:ext uri="{BB962C8B-B14F-4D97-AF65-F5344CB8AC3E}">
        <p14:creationId xmlns:p14="http://schemas.microsoft.com/office/powerpoint/2010/main" val="3717000581"/>
      </p:ext>
    </p:extLst>
  </p:cSld>
  <p:clrMap bg1="lt1" tx1="dk1" bg2="lt2" tx2="dk2" accent1="accent1" accent2="accent2" accent3="accent3" accent4="accent4" accent5="accent5" accent6="accent6" hlink="hlink" folHlink="folHlink"/>
  <p:sldLayoutIdLst>
    <p:sldLayoutId id="2147483941" r:id="rId1"/>
    <p:sldLayoutId id="2147483942" r:id="rId2"/>
    <p:sldLayoutId id="2147483943" r:id="rId3"/>
    <p:sldLayoutId id="2147483944" r:id="rId4"/>
    <p:sldLayoutId id="2147483945" r:id="rId5"/>
    <p:sldLayoutId id="2147483946" r:id="rId6"/>
    <p:sldLayoutId id="2147483947" r:id="rId7"/>
    <p:sldLayoutId id="2147483948" r:id="rId8"/>
    <p:sldLayoutId id="2147483949" r:id="rId9"/>
    <p:sldLayoutId id="2147483950" r:id="rId10"/>
    <p:sldLayoutId id="2147483951" r:id="rId11"/>
    <p:sldLayoutId id="2147483952" r:id="rId12"/>
    <p:sldLayoutId id="2147483953" r:id="rId13"/>
    <p:sldLayoutId id="2147483954" r:id="rId14"/>
    <p:sldLayoutId id="2147483955" r:id="rId15"/>
    <p:sldLayoutId id="2147483956" r:id="rId16"/>
    <p:sldLayoutId id="2147483957" r:id="rId17"/>
    <p:sldLayoutId id="2147483958" r:id="rId18"/>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txStyles>
    <p:titleStyle>
      <a:lvl1pPr algn="l" defTabSz="914400" rtl="0" eaLnBrk="1" latinLnBrk="0" hangingPunct="1">
        <a:lnSpc>
          <a:spcPct val="90000"/>
        </a:lnSpc>
        <a:spcBef>
          <a:spcPct val="0"/>
        </a:spcBef>
        <a:buNone/>
        <a:defRPr sz="4000" b="1" kern="1200">
          <a:solidFill>
            <a:schemeClr val="accent6"/>
          </a:solidFill>
          <a:latin typeface="+mj-lt"/>
          <a:ea typeface="+mj-ea"/>
          <a:cs typeface="+mj-cs"/>
        </a:defRPr>
      </a:lvl1pPr>
    </p:titleStyle>
    <p:bodyStyle>
      <a:lvl1pPr marL="180975" indent="-180975" algn="l" defTabSz="914400" rtl="0" eaLnBrk="1" latinLnBrk="0" hangingPunct="1">
        <a:lnSpc>
          <a:spcPct val="90000"/>
        </a:lnSpc>
        <a:spcBef>
          <a:spcPts val="0"/>
        </a:spcBef>
        <a:buFont typeface="Arial" panose="020B0604020202020204" pitchFamily="34" charset="0"/>
        <a:buChar char="•"/>
        <a:defRPr sz="2000" kern="1200">
          <a:solidFill>
            <a:schemeClr val="tx1"/>
          </a:solidFill>
          <a:latin typeface="+mn-lt"/>
          <a:ea typeface="+mn-ea"/>
          <a:cs typeface="+mn-cs"/>
        </a:defRPr>
      </a:lvl1pPr>
      <a:lvl2pPr marL="536575" indent="-180975" algn="l" defTabSz="914400" rtl="0" eaLnBrk="1" latinLnBrk="0" hangingPunct="1">
        <a:lnSpc>
          <a:spcPct val="90000"/>
        </a:lnSpc>
        <a:spcBef>
          <a:spcPts val="0"/>
        </a:spcBef>
        <a:buFont typeface="Arial" panose="020B0604020202020204" pitchFamily="34" charset="0"/>
        <a:buChar char="•"/>
        <a:defRPr sz="2000" kern="1200">
          <a:solidFill>
            <a:schemeClr val="tx1"/>
          </a:solidFill>
          <a:latin typeface="+mn-lt"/>
          <a:ea typeface="+mn-ea"/>
          <a:cs typeface="+mn-cs"/>
        </a:defRPr>
      </a:lvl2pPr>
      <a:lvl3pPr marL="900113" indent="-180975" algn="l" defTabSz="914400" rtl="0" eaLnBrk="1" latinLnBrk="0" hangingPunct="1">
        <a:lnSpc>
          <a:spcPct val="90000"/>
        </a:lnSpc>
        <a:spcBef>
          <a:spcPts val="0"/>
        </a:spcBef>
        <a:buFont typeface="Arial" panose="020B0604020202020204" pitchFamily="34" charset="0"/>
        <a:buChar char="•"/>
        <a:defRPr sz="2000" kern="1200">
          <a:solidFill>
            <a:schemeClr val="tx1"/>
          </a:solidFill>
          <a:latin typeface="+mn-lt"/>
          <a:ea typeface="+mn-ea"/>
          <a:cs typeface="+mn-cs"/>
        </a:defRPr>
      </a:lvl3pPr>
      <a:lvl4pPr marL="1255713" indent="-180975" algn="l" defTabSz="914400" rtl="0" eaLnBrk="1" latinLnBrk="0" hangingPunct="1">
        <a:lnSpc>
          <a:spcPct val="90000"/>
        </a:lnSpc>
        <a:spcBef>
          <a:spcPts val="0"/>
        </a:spcBef>
        <a:buFont typeface="Arial" panose="020B0604020202020204" pitchFamily="34" charset="0"/>
        <a:buChar char="•"/>
        <a:defRPr sz="2000" kern="1200">
          <a:solidFill>
            <a:schemeClr val="tx1"/>
          </a:solidFill>
          <a:latin typeface="+mn-lt"/>
          <a:ea typeface="+mn-ea"/>
          <a:cs typeface="+mn-cs"/>
        </a:defRPr>
      </a:lvl4pPr>
      <a:lvl5pPr marL="1611313" indent="-174625" algn="l" defTabSz="914400" rtl="0" eaLnBrk="1" latinLnBrk="0" hangingPunct="1">
        <a:lnSpc>
          <a:spcPct val="90000"/>
        </a:lnSpc>
        <a:spcBef>
          <a:spcPts val="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bwMode="gray">
      <p:bgPr>
        <a:solidFill>
          <a:schemeClr val="bg1"/>
        </a:solidFill>
        <a:effectLst/>
      </p:bgPr>
    </p:bg>
    <p:spTree>
      <p:nvGrpSpPr>
        <p:cNvPr id="1" name=""/>
        <p:cNvGrpSpPr/>
        <p:nvPr/>
      </p:nvGrpSpPr>
      <p:grpSpPr>
        <a:xfrm>
          <a:off x="0" y="0"/>
          <a:ext cx="0" cy="0"/>
          <a:chOff x="0" y="0"/>
          <a:chExt cx="0" cy="0"/>
        </a:xfrm>
      </p:grpSpPr>
      <p:graphicFrame>
        <p:nvGraphicFramePr>
          <p:cNvPr id="5" name="Object 4" hidden="1">
            <a:extLst>
              <a:ext uri="{FF2B5EF4-FFF2-40B4-BE49-F238E27FC236}">
                <a16:creationId xmlns:a16="http://schemas.microsoft.com/office/drawing/2014/main" id="{86FDDF7E-CD72-4381-A26A-F17217381EE7}"/>
              </a:ext>
            </a:extLst>
          </p:cNvPr>
          <p:cNvGraphicFramePr>
            <a:graphicFrameLocks noChangeAspect="1"/>
          </p:cNvGraphicFramePr>
          <p:nvPr userDrawn="1">
            <p:custDataLst>
              <p:tags r:id="rId34"/>
            </p:custDataLst>
            <p:extLst>
              <p:ext uri="{D42A27DB-BD31-4B8C-83A1-F6EECF244321}">
                <p14:modId xmlns:p14="http://schemas.microsoft.com/office/powerpoint/2010/main" val="358210785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5" imgW="359" imgH="355" progId="TCLayout.ActiveDocument.1">
                  <p:embed/>
                </p:oleObj>
              </mc:Choice>
              <mc:Fallback>
                <p:oleObj name="think-cell Slide" r:id="rId35" imgW="359" imgH="355" progId="TCLayout.ActiveDocument.1">
                  <p:embed/>
                  <p:pic>
                    <p:nvPicPr>
                      <p:cNvPr id="5" name="Object 4" hidden="1">
                        <a:extLst>
                          <a:ext uri="{FF2B5EF4-FFF2-40B4-BE49-F238E27FC236}">
                            <a16:creationId xmlns:a16="http://schemas.microsoft.com/office/drawing/2014/main" id="{86FDDF7E-CD72-4381-A26A-F17217381EE7}"/>
                          </a:ext>
                        </a:extLst>
                      </p:cNvPr>
                      <p:cNvPicPr/>
                      <p:nvPr/>
                    </p:nvPicPr>
                    <p:blipFill>
                      <a:blip r:embed="rId36"/>
                      <a:stretch>
                        <a:fillRect/>
                      </a:stretch>
                    </p:blipFill>
                    <p:spPr>
                      <a:xfrm>
                        <a:off x="1588" y="1588"/>
                        <a:ext cx="1588" cy="1588"/>
                      </a:xfrm>
                      <a:prstGeom prst="rect">
                        <a:avLst/>
                      </a:prstGeom>
                    </p:spPr>
                  </p:pic>
                </p:oleObj>
              </mc:Fallback>
            </mc:AlternateContent>
          </a:graphicData>
        </a:graphic>
      </p:graphicFrame>
      <p:sp>
        <p:nvSpPr>
          <p:cNvPr id="2" name="Title">
            <a:extLst>
              <a:ext uri="{FF2B5EF4-FFF2-40B4-BE49-F238E27FC236}">
                <a16:creationId xmlns:a16="http://schemas.microsoft.com/office/drawing/2014/main" id="{DF6C5D22-2D05-436C-B3FF-684C0326B5DB}"/>
              </a:ext>
            </a:extLst>
          </p:cNvPr>
          <p:cNvSpPr>
            <a:spLocks noGrp="1"/>
          </p:cNvSpPr>
          <p:nvPr>
            <p:ph type="title"/>
          </p:nvPr>
        </p:nvSpPr>
        <p:spPr>
          <a:xfrm>
            <a:off x="1" y="1"/>
            <a:ext cx="9659938" cy="1414800"/>
          </a:xfrm>
          <a:prstGeom prst="rect">
            <a:avLst/>
          </a:prstGeom>
        </p:spPr>
        <p:txBody>
          <a:bodyPr vert="horz" lIns="626400" tIns="378000" rIns="0" bIns="0" rtlCol="0" anchor="t" anchorCtr="0">
            <a:noAutofit/>
          </a:bodyPr>
          <a:lstStyle/>
          <a:p>
            <a:r>
              <a:rPr lang="en-US" noProof="0"/>
              <a:t>Click to edit Master title style</a:t>
            </a:r>
          </a:p>
        </p:txBody>
      </p:sp>
      <p:sp>
        <p:nvSpPr>
          <p:cNvPr id="3" name="Copy">
            <a:extLst>
              <a:ext uri="{FF2B5EF4-FFF2-40B4-BE49-F238E27FC236}">
                <a16:creationId xmlns:a16="http://schemas.microsoft.com/office/drawing/2014/main" id="{93E46A9A-BF3F-41A6-ABFA-1F80C067E133}"/>
              </a:ext>
            </a:extLst>
          </p:cNvPr>
          <p:cNvSpPr>
            <a:spLocks noGrp="1"/>
          </p:cNvSpPr>
          <p:nvPr>
            <p:ph type="body" idx="1"/>
          </p:nvPr>
        </p:nvSpPr>
        <p:spPr>
          <a:xfrm>
            <a:off x="627063" y="1414800"/>
            <a:ext cx="8207375" cy="4752975"/>
          </a:xfrm>
          <a:prstGeom prst="rect">
            <a:avLst/>
          </a:prstGeom>
        </p:spPr>
        <p:txBody>
          <a:bodyPr vert="horz" lIns="0" tIns="0" rIns="0" bIns="0" rtlCol="0">
            <a:no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4" name="Copyright">
            <a:extLst>
              <a:ext uri="{FF2B5EF4-FFF2-40B4-BE49-F238E27FC236}">
                <a16:creationId xmlns:a16="http://schemas.microsoft.com/office/drawing/2014/main" id="{C256CC5F-2E32-487E-8F3C-5F626C2236B3}"/>
              </a:ext>
            </a:extLst>
          </p:cNvPr>
          <p:cNvSpPr txBox="1"/>
          <p:nvPr userDrawn="1"/>
        </p:nvSpPr>
        <p:spPr>
          <a:xfrm>
            <a:off x="6242050" y="6526800"/>
            <a:ext cx="5949950" cy="331200"/>
          </a:xfrm>
          <a:prstGeom prst="rect">
            <a:avLst/>
          </a:prstGeom>
          <a:noFill/>
        </p:spPr>
        <p:txBody>
          <a:bodyPr wrap="square" lIns="626400" tIns="0" rIns="482400" bIns="0" rtlCol="0" anchor="t">
            <a:noAutofit/>
          </a:bodyPr>
          <a:lstStyle/>
          <a:p>
            <a:pPr algn="r"/>
            <a:r>
              <a:rPr lang="en-US" sz="1000" b="0" noProof="0"/>
              <a:t>Confidential © Siemens Energy, 2026</a:t>
            </a:r>
          </a:p>
        </p:txBody>
      </p:sp>
    </p:spTree>
    <p:extLst>
      <p:ext uri="{BB962C8B-B14F-4D97-AF65-F5344CB8AC3E}">
        <p14:creationId xmlns:p14="http://schemas.microsoft.com/office/powerpoint/2010/main" val="502635759"/>
      </p:ext>
    </p:extLst>
  </p:cSld>
  <p:clrMap bg1="lt1" tx1="dk1" bg2="lt2" tx2="dk2" accent1="accent1" accent2="accent2" accent3="accent3" accent4="accent4" accent5="accent5" accent6="accent6" hlink="hlink" folHlink="folHlink"/>
  <p:sldLayoutIdLst>
    <p:sldLayoutId id="2147483960" r:id="rId1"/>
    <p:sldLayoutId id="2147483961" r:id="rId2"/>
    <p:sldLayoutId id="2147483962" r:id="rId3"/>
    <p:sldLayoutId id="2147483963" r:id="rId4"/>
    <p:sldLayoutId id="2147483964" r:id="rId5"/>
    <p:sldLayoutId id="2147483965" r:id="rId6"/>
    <p:sldLayoutId id="2147483966" r:id="rId7"/>
    <p:sldLayoutId id="2147483967" r:id="rId8"/>
    <p:sldLayoutId id="2147483968" r:id="rId9"/>
    <p:sldLayoutId id="2147483969" r:id="rId10"/>
    <p:sldLayoutId id="2147483970" r:id="rId11"/>
    <p:sldLayoutId id="2147483971" r:id="rId12"/>
    <p:sldLayoutId id="2147483972" r:id="rId13"/>
    <p:sldLayoutId id="2147483973" r:id="rId14"/>
    <p:sldLayoutId id="2147483974" r:id="rId15"/>
    <p:sldLayoutId id="2147483975" r:id="rId16"/>
    <p:sldLayoutId id="2147483976" r:id="rId17"/>
    <p:sldLayoutId id="2147483977" r:id="rId18"/>
    <p:sldLayoutId id="2147483978" r:id="rId19"/>
    <p:sldLayoutId id="2147483979" r:id="rId20"/>
    <p:sldLayoutId id="2147483980" r:id="rId21"/>
    <p:sldLayoutId id="2147483981" r:id="rId22"/>
    <p:sldLayoutId id="2147483982" r:id="rId23"/>
    <p:sldLayoutId id="2147483983" r:id="rId24"/>
    <p:sldLayoutId id="2147483984" r:id="rId25"/>
    <p:sldLayoutId id="2147483985" r:id="rId26"/>
    <p:sldLayoutId id="2147483986" r:id="rId27"/>
    <p:sldLayoutId id="2147483987" r:id="rId28"/>
    <p:sldLayoutId id="2147483988" r:id="rId29"/>
    <p:sldLayoutId id="2147483989" r:id="rId30"/>
    <p:sldLayoutId id="2147483990" r:id="rId31"/>
    <p:sldLayoutId id="2147483991" r:id="rId32"/>
  </p:sldLayoutIdLst>
  <p:txStyles>
    <p:titleStyle>
      <a:lvl1pPr algn="l" defTabSz="914400" rtl="0" eaLnBrk="1" latinLnBrk="0" hangingPunct="1">
        <a:lnSpc>
          <a:spcPct val="90000"/>
        </a:lnSpc>
        <a:spcBef>
          <a:spcPct val="0"/>
        </a:spcBef>
        <a:buNone/>
        <a:defRPr sz="2400" b="1" kern="1200">
          <a:solidFill>
            <a:schemeClr val="accent2"/>
          </a:solidFill>
          <a:latin typeface="+mj-lt"/>
          <a:ea typeface="+mj-ea"/>
          <a:cs typeface="+mj-cs"/>
        </a:defRPr>
      </a:lvl1pPr>
    </p:titleStyle>
    <p:bodyStyle>
      <a:lvl1pPr marL="0" indent="0" algn="l" defTabSz="914400" rtl="0" eaLnBrk="1" latinLnBrk="0" hangingPunct="1">
        <a:lnSpc>
          <a:spcPct val="110000"/>
        </a:lnSpc>
        <a:spcBef>
          <a:spcPts val="0"/>
        </a:spcBef>
        <a:buFont typeface="Arial" panose="020B0604020202020204" pitchFamily="34" charset="0"/>
        <a:buNone/>
        <a:defRPr sz="1800" b="0" kern="1200">
          <a:solidFill>
            <a:schemeClr val="tx1"/>
          </a:solidFill>
          <a:latin typeface="+mn-lt"/>
          <a:ea typeface="+mn-ea"/>
          <a:cs typeface="+mn-cs"/>
        </a:defRPr>
      </a:lvl1pPr>
      <a:lvl2pPr marL="180000" indent="-180000" algn="l" defTabSz="914400" rtl="0" eaLnBrk="1" latinLnBrk="0" hangingPunct="1">
        <a:lnSpc>
          <a:spcPct val="110000"/>
        </a:lnSpc>
        <a:spcBef>
          <a:spcPts val="0"/>
        </a:spcBef>
        <a:buClr>
          <a:schemeClr val="accent2"/>
        </a:buClr>
        <a:buFont typeface="Arial" panose="020B0604020202020204" pitchFamily="34" charset="0"/>
        <a:buChar char="•"/>
        <a:defRPr sz="1800" kern="1200">
          <a:solidFill>
            <a:schemeClr val="tx1"/>
          </a:solidFill>
          <a:latin typeface="+mn-lt"/>
          <a:ea typeface="+mn-ea"/>
          <a:cs typeface="+mn-cs"/>
        </a:defRPr>
      </a:lvl2pPr>
      <a:lvl3pPr marL="360000" indent="-180000" algn="l" defTabSz="914400" rtl="0" eaLnBrk="1" latinLnBrk="0" hangingPunct="1">
        <a:lnSpc>
          <a:spcPct val="110000"/>
        </a:lnSpc>
        <a:spcBef>
          <a:spcPts val="0"/>
        </a:spcBef>
        <a:buClr>
          <a:schemeClr val="accent2"/>
        </a:buClr>
        <a:buFont typeface="Arial" panose="020B0604020202020204" pitchFamily="34" charset="0"/>
        <a:buChar char="•"/>
        <a:defRPr sz="1800" kern="1200">
          <a:solidFill>
            <a:schemeClr val="tx1"/>
          </a:solidFill>
          <a:latin typeface="+mn-lt"/>
          <a:ea typeface="+mn-ea"/>
          <a:cs typeface="+mn-cs"/>
        </a:defRPr>
      </a:lvl3pPr>
      <a:lvl4pPr marL="540000" indent="-180000" algn="l" defTabSz="914400" rtl="0" eaLnBrk="1" latinLnBrk="0" hangingPunct="1">
        <a:lnSpc>
          <a:spcPct val="110000"/>
        </a:lnSpc>
        <a:spcBef>
          <a:spcPts val="0"/>
        </a:spcBef>
        <a:buClr>
          <a:schemeClr val="accent2"/>
        </a:buClr>
        <a:buFont typeface="Arial" panose="020B0604020202020204" pitchFamily="34" charset="0"/>
        <a:buChar char="•"/>
        <a:defRPr sz="1800" kern="1200">
          <a:solidFill>
            <a:schemeClr val="tx1"/>
          </a:solidFill>
          <a:latin typeface="+mn-lt"/>
          <a:ea typeface="+mn-ea"/>
          <a:cs typeface="+mn-cs"/>
        </a:defRPr>
      </a:lvl4pPr>
      <a:lvl5pPr marL="720000" indent="-180000" algn="l" defTabSz="914400" rtl="0" eaLnBrk="1" latinLnBrk="0" hangingPunct="1">
        <a:lnSpc>
          <a:spcPct val="110000"/>
        </a:lnSpc>
        <a:spcBef>
          <a:spcPts val="0"/>
        </a:spcBef>
        <a:buClr>
          <a:schemeClr val="accent2"/>
        </a:buClr>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95">
          <p15:clr>
            <a:srgbClr val="009999"/>
          </p15:clr>
        </p15:guide>
        <p15:guide id="2" pos="2662">
          <p15:clr>
            <a:srgbClr val="009999"/>
          </p15:clr>
        </p15:guide>
        <p15:guide id="3" pos="3842">
          <p15:clr>
            <a:srgbClr val="009999"/>
          </p15:clr>
        </p15:guide>
        <p15:guide id="4" pos="3932">
          <p15:clr>
            <a:srgbClr val="009999"/>
          </p15:clr>
        </p15:guide>
        <p15:guide id="5" pos="5565">
          <p15:clr>
            <a:srgbClr val="009999"/>
          </p15:clr>
        </p15:guide>
        <p15:guide id="6" pos="6087">
          <p15:clr>
            <a:srgbClr val="009999"/>
          </p15:clr>
        </p15:guide>
        <p15:guide id="7" pos="7379">
          <p15:clr>
            <a:srgbClr val="009999"/>
          </p15:clr>
        </p15:guide>
        <p15:guide id="9" orient="horz" pos="891">
          <p15:clr>
            <a:srgbClr val="009999"/>
          </p15:clr>
        </p15:guide>
        <p15:guide id="10" orient="horz" pos="1073">
          <p15:clr>
            <a:srgbClr val="009999"/>
          </p15:clr>
        </p15:guide>
        <p15:guide id="11" orient="horz" pos="2343">
          <p15:clr>
            <a:srgbClr val="009999"/>
          </p15:clr>
        </p15:guide>
        <p15:guide id="12" orient="horz" pos="2433">
          <p15:clr>
            <a:srgbClr val="009999"/>
          </p15:clr>
        </p15:guide>
        <p15:guide id="13" orient="horz" pos="3703">
          <p15:clr>
            <a:srgbClr val="009999"/>
          </p15:clr>
        </p15:guide>
        <p15:guide id="14" orient="horz" pos="3885">
          <p15:clr>
            <a:srgbClr val="009999"/>
          </p15:clr>
        </p15:guide>
      </p15:sldGuideLst>
    </p:ext>
  </p:extLst>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bwMode="gray">
      <p:bgPr>
        <a:solidFill>
          <a:schemeClr val="bg1"/>
        </a:solidFill>
        <a:effectLst/>
      </p:bgPr>
    </p:bg>
    <p:spTree>
      <p:nvGrpSpPr>
        <p:cNvPr id="1" name=""/>
        <p:cNvGrpSpPr/>
        <p:nvPr/>
      </p:nvGrpSpPr>
      <p:grpSpPr>
        <a:xfrm>
          <a:off x="0" y="0"/>
          <a:ext cx="0" cy="0"/>
          <a:chOff x="0" y="0"/>
          <a:chExt cx="0" cy="0"/>
        </a:xfrm>
      </p:grpSpPr>
      <p:graphicFrame>
        <p:nvGraphicFramePr>
          <p:cNvPr id="8" name="Object 7" hidden="1">
            <a:extLst>
              <a:ext uri="{FF2B5EF4-FFF2-40B4-BE49-F238E27FC236}">
                <a16:creationId xmlns:a16="http://schemas.microsoft.com/office/drawing/2014/main" id="{FDE40A2F-08AD-62C6-007B-9EC742796D56}"/>
              </a:ext>
            </a:extLst>
          </p:cNvPr>
          <p:cNvGraphicFramePr>
            <a:graphicFrameLocks/>
          </p:cNvGraphicFramePr>
          <p:nvPr userDrawn="1">
            <p:custDataLst>
              <p:tags r:id="rId43"/>
            </p:custDataLst>
            <p:extLst>
              <p:ext uri="{D42A27DB-BD31-4B8C-83A1-F6EECF244321}">
                <p14:modId xmlns:p14="http://schemas.microsoft.com/office/powerpoint/2010/main" val="247949005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4" imgW="352" imgH="357" progId="TCLayout.ActiveDocument.1">
                  <p:embed/>
                </p:oleObj>
              </mc:Choice>
              <mc:Fallback>
                <p:oleObj name="think-cell Slide" r:id="rId44" imgW="352" imgH="357" progId="TCLayout.ActiveDocument.1">
                  <p:embed/>
                  <p:pic>
                    <p:nvPicPr>
                      <p:cNvPr id="8" name="Object 7" hidden="1">
                        <a:extLst>
                          <a:ext uri="{FF2B5EF4-FFF2-40B4-BE49-F238E27FC236}">
                            <a16:creationId xmlns:a16="http://schemas.microsoft.com/office/drawing/2014/main" id="{FDE40A2F-08AD-62C6-007B-9EC742796D56}"/>
                          </a:ext>
                        </a:extLst>
                      </p:cNvPr>
                      <p:cNvPicPr/>
                      <p:nvPr/>
                    </p:nvPicPr>
                    <p:blipFill>
                      <a:blip r:embed="rId45"/>
                      <a:stretch>
                        <a:fillRect/>
                      </a:stretch>
                    </p:blipFill>
                    <p:spPr>
                      <a:xfrm>
                        <a:off x="1588" y="1588"/>
                        <a:ext cx="1588" cy="1588"/>
                      </a:xfrm>
                      <a:prstGeom prst="rect">
                        <a:avLst/>
                      </a:prstGeom>
                    </p:spPr>
                  </p:pic>
                </p:oleObj>
              </mc:Fallback>
            </mc:AlternateContent>
          </a:graphicData>
        </a:graphic>
      </p:graphicFrame>
      <p:sp>
        <p:nvSpPr>
          <p:cNvPr id="2" name="Title">
            <a:extLst>
              <a:ext uri="{FF2B5EF4-FFF2-40B4-BE49-F238E27FC236}">
                <a16:creationId xmlns:a16="http://schemas.microsoft.com/office/drawing/2014/main" id="{DF6C5D22-2D05-436C-B3FF-684C0326B5DB}"/>
              </a:ext>
            </a:extLst>
          </p:cNvPr>
          <p:cNvSpPr>
            <a:spLocks noGrp="1"/>
          </p:cNvSpPr>
          <p:nvPr>
            <p:ph type="title"/>
          </p:nvPr>
        </p:nvSpPr>
        <p:spPr>
          <a:xfrm>
            <a:off x="1" y="1"/>
            <a:ext cx="9659938" cy="1414800"/>
          </a:xfrm>
          <a:prstGeom prst="rect">
            <a:avLst/>
          </a:prstGeom>
        </p:spPr>
        <p:txBody>
          <a:bodyPr vert="horz" lIns="626400" tIns="378000" rIns="0" bIns="0" rtlCol="0" anchor="t" anchorCtr="0">
            <a:noAutofit/>
          </a:bodyPr>
          <a:lstStyle/>
          <a:p>
            <a:r>
              <a:rPr lang="en-US" noProof="0"/>
              <a:t>Click to edit Master title style</a:t>
            </a:r>
          </a:p>
        </p:txBody>
      </p:sp>
      <p:sp>
        <p:nvSpPr>
          <p:cNvPr id="3" name="Copy">
            <a:extLst>
              <a:ext uri="{FF2B5EF4-FFF2-40B4-BE49-F238E27FC236}">
                <a16:creationId xmlns:a16="http://schemas.microsoft.com/office/drawing/2014/main" id="{93E46A9A-BF3F-41A6-ABFA-1F80C067E133}"/>
              </a:ext>
            </a:extLst>
          </p:cNvPr>
          <p:cNvSpPr>
            <a:spLocks noGrp="1"/>
          </p:cNvSpPr>
          <p:nvPr>
            <p:ph type="body" idx="1"/>
          </p:nvPr>
        </p:nvSpPr>
        <p:spPr>
          <a:xfrm>
            <a:off x="627063" y="1414800"/>
            <a:ext cx="8207375" cy="4752975"/>
          </a:xfrm>
          <a:prstGeom prst="rect">
            <a:avLst/>
          </a:prstGeom>
        </p:spPr>
        <p:txBody>
          <a:bodyPr vert="horz" lIns="0" tIns="0" rIns="0" bIns="0" rtlCol="0">
            <a:no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Date">
            <a:extLst>
              <a:ext uri="{FF2B5EF4-FFF2-40B4-BE49-F238E27FC236}">
                <a16:creationId xmlns:a16="http://schemas.microsoft.com/office/drawing/2014/main" id="{455CD075-4A70-4E32-A9A2-91B316A76D0F}"/>
              </a:ext>
            </a:extLst>
          </p:cNvPr>
          <p:cNvSpPr>
            <a:spLocks noGrp="1"/>
          </p:cNvSpPr>
          <p:nvPr>
            <p:ph type="dt" sz="half" idx="2"/>
          </p:nvPr>
        </p:nvSpPr>
        <p:spPr>
          <a:xfrm>
            <a:off x="0" y="6526800"/>
            <a:ext cx="1692000" cy="331200"/>
          </a:xfrm>
          <a:prstGeom prst="rect">
            <a:avLst/>
          </a:prstGeom>
        </p:spPr>
        <p:txBody>
          <a:bodyPr vert="horz" lIns="626400" tIns="0" rIns="0" bIns="0" rtlCol="0" anchor="t" anchorCtr="0"/>
          <a:lstStyle>
            <a:lvl1pPr algn="l">
              <a:defRPr lang="en-US" sz="1000" b="0" kern="1200" smtClean="0">
                <a:solidFill>
                  <a:schemeClr val="tx1"/>
                </a:solidFill>
                <a:latin typeface="+mn-lt"/>
                <a:ea typeface="+mn-ea"/>
                <a:cs typeface="+mn-cs"/>
              </a:defRPr>
            </a:lvl1pPr>
          </a:lstStyle>
          <a:p>
            <a:r>
              <a:rPr lang="en-US"/>
              <a:t>September 2026</a:t>
            </a:r>
          </a:p>
        </p:txBody>
      </p:sp>
      <p:sp>
        <p:nvSpPr>
          <p:cNvPr id="5" name="Footer">
            <a:extLst>
              <a:ext uri="{FF2B5EF4-FFF2-40B4-BE49-F238E27FC236}">
                <a16:creationId xmlns:a16="http://schemas.microsoft.com/office/drawing/2014/main" id="{3A3DCAD1-02F3-4066-A56E-088FFE218603}"/>
              </a:ext>
            </a:extLst>
          </p:cNvPr>
          <p:cNvSpPr>
            <a:spLocks noGrp="1"/>
          </p:cNvSpPr>
          <p:nvPr>
            <p:ph type="ftr" sz="quarter" idx="3"/>
          </p:nvPr>
        </p:nvSpPr>
        <p:spPr>
          <a:xfrm>
            <a:off x="6242400" y="6526800"/>
            <a:ext cx="5950800" cy="331200"/>
          </a:xfrm>
          <a:prstGeom prst="rect">
            <a:avLst/>
          </a:prstGeom>
        </p:spPr>
        <p:txBody>
          <a:bodyPr vert="horz" lIns="0" tIns="0" rIns="835200" bIns="0" rtlCol="0" anchor="t"/>
          <a:lstStyle>
            <a:lvl1pPr algn="r">
              <a:defRPr lang="en-US" sz="1000" b="0" kern="1200">
                <a:solidFill>
                  <a:schemeClr val="tx1"/>
                </a:solidFill>
                <a:latin typeface="+mn-lt"/>
                <a:ea typeface="+mn-ea"/>
                <a:cs typeface="+mn-cs"/>
              </a:defRPr>
            </a:lvl1pPr>
          </a:lstStyle>
          <a:p>
            <a:r>
              <a:rPr lang="en-US"/>
              <a:t>Unrestricted © Siemens Energy, 2026 | SE EU UK</a:t>
            </a:r>
          </a:p>
        </p:txBody>
      </p:sp>
      <p:sp>
        <p:nvSpPr>
          <p:cNvPr id="6" name="Slide Number">
            <a:extLst>
              <a:ext uri="{FF2B5EF4-FFF2-40B4-BE49-F238E27FC236}">
                <a16:creationId xmlns:a16="http://schemas.microsoft.com/office/drawing/2014/main" id="{CF18B48C-AD01-4D10-ADDC-CBE83D3C9141}"/>
              </a:ext>
            </a:extLst>
          </p:cNvPr>
          <p:cNvSpPr>
            <a:spLocks noGrp="1"/>
          </p:cNvSpPr>
          <p:nvPr>
            <p:ph type="sldNum" sz="quarter" idx="4"/>
          </p:nvPr>
        </p:nvSpPr>
        <p:spPr>
          <a:xfrm>
            <a:off x="11364000" y="6526800"/>
            <a:ext cx="828000" cy="331200"/>
          </a:xfrm>
          <a:prstGeom prst="rect">
            <a:avLst/>
          </a:prstGeom>
        </p:spPr>
        <p:txBody>
          <a:bodyPr vert="horz" lIns="0" tIns="0" rIns="482400" bIns="0" rtlCol="0" anchor="t" anchorCtr="0"/>
          <a:lstStyle>
            <a:lvl1pPr algn="r">
              <a:defRPr lang="en-US" sz="1000" b="1" kern="1200" smtClean="0">
                <a:solidFill>
                  <a:schemeClr val="tx1"/>
                </a:solidFill>
                <a:latin typeface="+mn-lt"/>
                <a:ea typeface="+mn-ea"/>
                <a:cs typeface="+mn-cs"/>
              </a:defRPr>
            </a:lvl1pPr>
          </a:lstStyle>
          <a:p>
            <a:fld id="{E5B0116A-0D09-4E99-8C69-B4C15A5D8A2B}" type="slidenum">
              <a:rPr lang="en-US" smtClean="0"/>
              <a:pPr/>
              <a:t>‹#›</a:t>
            </a:fld>
            <a:endParaRPr lang="en-US"/>
          </a:p>
        </p:txBody>
      </p:sp>
    </p:spTree>
    <p:extLst>
      <p:ext uri="{BB962C8B-B14F-4D97-AF65-F5344CB8AC3E}">
        <p14:creationId xmlns:p14="http://schemas.microsoft.com/office/powerpoint/2010/main" val="3975561304"/>
      </p:ext>
    </p:extLst>
  </p:cSld>
  <p:clrMap bg1="lt1" tx1="dk1" bg2="lt2" tx2="dk2" accent1="accent1" accent2="accent2" accent3="accent3" accent4="accent4" accent5="accent5" accent6="accent6" hlink="hlink" folHlink="folHlink"/>
  <p:sldLayoutIdLst>
    <p:sldLayoutId id="2147483993" r:id="rId1"/>
    <p:sldLayoutId id="2147483994" r:id="rId2"/>
    <p:sldLayoutId id="2147483995" r:id="rId3"/>
    <p:sldLayoutId id="2147483996" r:id="rId4"/>
    <p:sldLayoutId id="2147483997" r:id="rId5"/>
    <p:sldLayoutId id="2147483998" r:id="rId6"/>
    <p:sldLayoutId id="2147483999" r:id="rId7"/>
    <p:sldLayoutId id="2147484000" r:id="rId8"/>
    <p:sldLayoutId id="2147484001" r:id="rId9"/>
    <p:sldLayoutId id="2147484002" r:id="rId10"/>
    <p:sldLayoutId id="2147484003" r:id="rId11"/>
    <p:sldLayoutId id="2147484004" r:id="rId12"/>
    <p:sldLayoutId id="2147484005" r:id="rId13"/>
    <p:sldLayoutId id="2147484006" r:id="rId14"/>
    <p:sldLayoutId id="2147484007" r:id="rId15"/>
    <p:sldLayoutId id="2147484008" r:id="rId16"/>
    <p:sldLayoutId id="2147484009" r:id="rId17"/>
    <p:sldLayoutId id="2147484010" r:id="rId18"/>
    <p:sldLayoutId id="2147484011" r:id="rId19"/>
    <p:sldLayoutId id="2147484012" r:id="rId20"/>
    <p:sldLayoutId id="2147484013" r:id="rId21"/>
    <p:sldLayoutId id="2147484014" r:id="rId22"/>
    <p:sldLayoutId id="2147484015" r:id="rId23"/>
    <p:sldLayoutId id="2147484016" r:id="rId24"/>
    <p:sldLayoutId id="2147484017" r:id="rId25"/>
    <p:sldLayoutId id="2147484018" r:id="rId26"/>
    <p:sldLayoutId id="2147484019" r:id="rId27"/>
    <p:sldLayoutId id="2147484020" r:id="rId28"/>
    <p:sldLayoutId id="2147484021" r:id="rId29"/>
    <p:sldLayoutId id="2147484022" r:id="rId30"/>
    <p:sldLayoutId id="2147484023" r:id="rId31"/>
    <p:sldLayoutId id="2147484024" r:id="rId32"/>
    <p:sldLayoutId id="2147484025" r:id="rId33"/>
    <p:sldLayoutId id="2147484026" r:id="rId34"/>
    <p:sldLayoutId id="2147484027" r:id="rId35"/>
    <p:sldLayoutId id="2147484028" r:id="rId36"/>
    <p:sldLayoutId id="2147484029" r:id="rId37"/>
    <p:sldLayoutId id="2147484030" r:id="rId38"/>
    <p:sldLayoutId id="2147484031" r:id="rId39"/>
    <p:sldLayoutId id="2147484032" r:id="rId40"/>
    <p:sldLayoutId id="2147484033" r:id="rId41"/>
  </p:sldLayoutIdLst>
  <p:hf hdr="0"/>
  <p:txStyles>
    <p:titleStyle>
      <a:lvl1pPr algn="l" defTabSz="914400" rtl="0" eaLnBrk="1" latinLnBrk="0" hangingPunct="1">
        <a:lnSpc>
          <a:spcPct val="90000"/>
        </a:lnSpc>
        <a:spcBef>
          <a:spcPct val="0"/>
        </a:spcBef>
        <a:buNone/>
        <a:defRPr sz="2400" b="1" kern="1200">
          <a:solidFill>
            <a:schemeClr val="accent2"/>
          </a:solidFill>
          <a:latin typeface="+mj-lt"/>
          <a:ea typeface="+mj-ea"/>
          <a:cs typeface="+mj-cs"/>
        </a:defRPr>
      </a:lvl1pPr>
    </p:titleStyle>
    <p:bodyStyle>
      <a:lvl1pPr marL="0" indent="0" algn="l" defTabSz="914400" rtl="0" eaLnBrk="1" latinLnBrk="0" hangingPunct="1">
        <a:lnSpc>
          <a:spcPct val="110000"/>
        </a:lnSpc>
        <a:spcBef>
          <a:spcPts val="0"/>
        </a:spcBef>
        <a:buFont typeface="Arial" panose="020B0604020202020204" pitchFamily="34" charset="0"/>
        <a:buNone/>
        <a:defRPr sz="1800" b="0" kern="1200">
          <a:solidFill>
            <a:schemeClr val="tx1"/>
          </a:solidFill>
          <a:latin typeface="+mn-lt"/>
          <a:ea typeface="+mn-ea"/>
          <a:cs typeface="+mn-cs"/>
        </a:defRPr>
      </a:lvl1pPr>
      <a:lvl2pPr marL="180000" indent="-180000" algn="l" defTabSz="914400" rtl="0" eaLnBrk="1" latinLnBrk="0" hangingPunct="1">
        <a:lnSpc>
          <a:spcPct val="110000"/>
        </a:lnSpc>
        <a:spcBef>
          <a:spcPts val="0"/>
        </a:spcBef>
        <a:buClr>
          <a:schemeClr val="accent2"/>
        </a:buClr>
        <a:buFont typeface="Arial" panose="020B0604020202020204" pitchFamily="34" charset="0"/>
        <a:buChar char="•"/>
        <a:defRPr sz="1800" kern="1200">
          <a:solidFill>
            <a:schemeClr val="tx1"/>
          </a:solidFill>
          <a:latin typeface="+mn-lt"/>
          <a:ea typeface="+mn-ea"/>
          <a:cs typeface="+mn-cs"/>
        </a:defRPr>
      </a:lvl2pPr>
      <a:lvl3pPr marL="360000" indent="-180000" algn="l" defTabSz="914400" rtl="0" eaLnBrk="1" latinLnBrk="0" hangingPunct="1">
        <a:lnSpc>
          <a:spcPct val="110000"/>
        </a:lnSpc>
        <a:spcBef>
          <a:spcPts val="0"/>
        </a:spcBef>
        <a:buClr>
          <a:schemeClr val="accent2"/>
        </a:buClr>
        <a:buFont typeface="Arial" panose="020B0604020202020204" pitchFamily="34" charset="0"/>
        <a:buChar char="•"/>
        <a:defRPr sz="1800" kern="1200">
          <a:solidFill>
            <a:schemeClr val="tx1"/>
          </a:solidFill>
          <a:latin typeface="+mn-lt"/>
          <a:ea typeface="+mn-ea"/>
          <a:cs typeface="+mn-cs"/>
        </a:defRPr>
      </a:lvl3pPr>
      <a:lvl4pPr marL="540000" indent="-180000" algn="l" defTabSz="914400" rtl="0" eaLnBrk="1" latinLnBrk="0" hangingPunct="1">
        <a:lnSpc>
          <a:spcPct val="110000"/>
        </a:lnSpc>
        <a:spcBef>
          <a:spcPts val="0"/>
        </a:spcBef>
        <a:buClr>
          <a:schemeClr val="accent2"/>
        </a:buClr>
        <a:buFont typeface="Arial" panose="020B0604020202020204" pitchFamily="34" charset="0"/>
        <a:buChar char="•"/>
        <a:defRPr sz="1800" kern="1200">
          <a:solidFill>
            <a:schemeClr val="tx1"/>
          </a:solidFill>
          <a:latin typeface="+mn-lt"/>
          <a:ea typeface="+mn-ea"/>
          <a:cs typeface="+mn-cs"/>
        </a:defRPr>
      </a:lvl4pPr>
      <a:lvl5pPr marL="720000" indent="-180000" algn="l" defTabSz="914400" rtl="0" eaLnBrk="1" latinLnBrk="0" hangingPunct="1">
        <a:lnSpc>
          <a:spcPct val="110000"/>
        </a:lnSpc>
        <a:spcBef>
          <a:spcPts val="0"/>
        </a:spcBef>
        <a:buClr>
          <a:schemeClr val="accent2"/>
        </a:buClr>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95">
          <p15:clr>
            <a:srgbClr val="009999"/>
          </p15:clr>
        </p15:guide>
        <p15:guide id="2" pos="2662">
          <p15:clr>
            <a:srgbClr val="009999"/>
          </p15:clr>
        </p15:guide>
        <p15:guide id="3" pos="3842">
          <p15:clr>
            <a:srgbClr val="009999"/>
          </p15:clr>
        </p15:guide>
        <p15:guide id="4" pos="3932">
          <p15:clr>
            <a:srgbClr val="009999"/>
          </p15:clr>
        </p15:guide>
        <p15:guide id="5" pos="5565">
          <p15:clr>
            <a:srgbClr val="009999"/>
          </p15:clr>
        </p15:guide>
        <p15:guide id="6" pos="6087">
          <p15:clr>
            <a:srgbClr val="009999"/>
          </p15:clr>
        </p15:guide>
        <p15:guide id="7" pos="7379">
          <p15:clr>
            <a:srgbClr val="009999"/>
          </p15:clr>
        </p15:guide>
        <p15:guide id="9" orient="horz" pos="891">
          <p15:clr>
            <a:srgbClr val="009999"/>
          </p15:clr>
        </p15:guide>
        <p15:guide id="10" orient="horz" pos="1073">
          <p15:clr>
            <a:srgbClr val="009999"/>
          </p15:clr>
        </p15:guide>
        <p15:guide id="11" orient="horz" pos="2343">
          <p15:clr>
            <a:srgbClr val="009999"/>
          </p15:clr>
        </p15:guide>
        <p15:guide id="12" orient="horz" pos="2433">
          <p15:clr>
            <a:srgbClr val="009999"/>
          </p15:clr>
        </p15:guide>
        <p15:guide id="13" orient="horz" pos="3703">
          <p15:clr>
            <a:srgbClr val="009999"/>
          </p15:clr>
        </p15:guide>
        <p15:guide id="14" orient="horz" pos="3885">
          <p15:clr>
            <a:srgbClr val="009999"/>
          </p15:clr>
        </p15:guide>
      </p15:sldGuideLst>
    </p:ext>
  </p:extLst>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bwMode="gray">
      <p:bgPr>
        <a:solidFill>
          <a:schemeClr val="bg1"/>
        </a:solidFill>
        <a:effectLst/>
      </p:bgPr>
    </p:bg>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D108415C-E0B9-58FB-59CA-48A0BEA4C26E}"/>
              </a:ext>
            </a:extLst>
          </p:cNvPr>
          <p:cNvGraphicFramePr>
            <a:graphicFrameLocks noChangeAspect="1"/>
          </p:cNvGraphicFramePr>
          <p:nvPr userDrawn="1">
            <p:custDataLst>
              <p:tags r:id="rId42"/>
            </p:custDataLst>
            <p:extLst>
              <p:ext uri="{D42A27DB-BD31-4B8C-83A1-F6EECF244321}">
                <p14:modId xmlns:p14="http://schemas.microsoft.com/office/powerpoint/2010/main" val="187965692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3" imgW="306" imgH="306" progId="TCLayout.ActiveDocument.1">
                  <p:embed/>
                </p:oleObj>
              </mc:Choice>
              <mc:Fallback>
                <p:oleObj name="think-cell Slide" r:id="rId43" imgW="306" imgH="306" progId="TCLayout.ActiveDocument.1">
                  <p:embed/>
                  <p:pic>
                    <p:nvPicPr>
                      <p:cNvPr id="8" name="think-cell data - do not delete" hidden="1">
                        <a:extLst>
                          <a:ext uri="{FF2B5EF4-FFF2-40B4-BE49-F238E27FC236}">
                            <a16:creationId xmlns:a16="http://schemas.microsoft.com/office/drawing/2014/main" id="{D108415C-E0B9-58FB-59CA-48A0BEA4C26E}"/>
                          </a:ext>
                        </a:extLst>
                      </p:cNvPr>
                      <p:cNvPicPr/>
                      <p:nvPr/>
                    </p:nvPicPr>
                    <p:blipFill>
                      <a:blip r:embed="rId44"/>
                      <a:stretch>
                        <a:fillRect/>
                      </a:stretch>
                    </p:blipFill>
                    <p:spPr>
                      <a:xfrm>
                        <a:off x="1588" y="1588"/>
                        <a:ext cx="1588" cy="1588"/>
                      </a:xfrm>
                      <a:prstGeom prst="rect">
                        <a:avLst/>
                      </a:prstGeom>
                    </p:spPr>
                  </p:pic>
                </p:oleObj>
              </mc:Fallback>
            </mc:AlternateContent>
          </a:graphicData>
        </a:graphic>
      </p:graphicFrame>
      <p:sp>
        <p:nvSpPr>
          <p:cNvPr id="2" name="Title">
            <a:extLst>
              <a:ext uri="{FF2B5EF4-FFF2-40B4-BE49-F238E27FC236}">
                <a16:creationId xmlns:a16="http://schemas.microsoft.com/office/drawing/2014/main" id="{DF6C5D22-2D05-436C-B3FF-684C0326B5DB}"/>
              </a:ext>
            </a:extLst>
          </p:cNvPr>
          <p:cNvSpPr>
            <a:spLocks noGrp="1"/>
          </p:cNvSpPr>
          <p:nvPr>
            <p:ph type="title"/>
          </p:nvPr>
        </p:nvSpPr>
        <p:spPr>
          <a:xfrm>
            <a:off x="1" y="1"/>
            <a:ext cx="9659938" cy="1414800"/>
          </a:xfrm>
          <a:prstGeom prst="rect">
            <a:avLst/>
          </a:prstGeom>
        </p:spPr>
        <p:txBody>
          <a:bodyPr vert="horz" lIns="626400" tIns="378000" rIns="0" bIns="0" rtlCol="0" anchor="t" anchorCtr="0">
            <a:noAutofit/>
          </a:bodyPr>
          <a:lstStyle/>
          <a:p>
            <a:r>
              <a:rPr lang="de-DE" noProof="0"/>
              <a:t>Mastertitelformat bearbeiten</a:t>
            </a:r>
            <a:endParaRPr lang="en-US" noProof="0"/>
          </a:p>
        </p:txBody>
      </p:sp>
      <p:sp>
        <p:nvSpPr>
          <p:cNvPr id="3" name="Copy">
            <a:extLst>
              <a:ext uri="{FF2B5EF4-FFF2-40B4-BE49-F238E27FC236}">
                <a16:creationId xmlns:a16="http://schemas.microsoft.com/office/drawing/2014/main" id="{93E46A9A-BF3F-41A6-ABFA-1F80C067E133}"/>
              </a:ext>
            </a:extLst>
          </p:cNvPr>
          <p:cNvSpPr>
            <a:spLocks noGrp="1"/>
          </p:cNvSpPr>
          <p:nvPr>
            <p:ph type="body" idx="1"/>
          </p:nvPr>
        </p:nvSpPr>
        <p:spPr>
          <a:xfrm>
            <a:off x="627063" y="1414800"/>
            <a:ext cx="8207375" cy="4752975"/>
          </a:xfrm>
          <a:prstGeom prst="rect">
            <a:avLst/>
          </a:prstGeom>
        </p:spPr>
        <p:txBody>
          <a:bodyPr vert="horz" lIns="0" tIns="0" rIns="0" bIns="0" rtlCol="0">
            <a:noAutofit/>
          </a:bodyPr>
          <a:lstStyle/>
          <a:p>
            <a:pPr lvl="0"/>
            <a:r>
              <a:rPr lang="de-DE" noProof="0"/>
              <a:t>Mastertextformat bearbeiten</a:t>
            </a:r>
          </a:p>
          <a:p>
            <a:pPr lvl="1"/>
            <a:r>
              <a:rPr lang="de-DE" noProof="0"/>
              <a:t>Zweite Ebene</a:t>
            </a:r>
          </a:p>
          <a:p>
            <a:pPr lvl="2"/>
            <a:r>
              <a:rPr lang="de-DE" noProof="0"/>
              <a:t>Dritte Ebene</a:t>
            </a:r>
          </a:p>
          <a:p>
            <a:pPr lvl="3"/>
            <a:r>
              <a:rPr lang="de-DE" noProof="0"/>
              <a:t>Vierte Ebene</a:t>
            </a:r>
          </a:p>
          <a:p>
            <a:pPr lvl="4"/>
            <a:r>
              <a:rPr lang="de-DE" noProof="0"/>
              <a:t>Fünfte Ebene</a:t>
            </a:r>
            <a:endParaRPr lang="en-US" noProof="0"/>
          </a:p>
        </p:txBody>
      </p:sp>
      <p:sp>
        <p:nvSpPr>
          <p:cNvPr id="4" name="Date">
            <a:extLst>
              <a:ext uri="{FF2B5EF4-FFF2-40B4-BE49-F238E27FC236}">
                <a16:creationId xmlns:a16="http://schemas.microsoft.com/office/drawing/2014/main" id="{455CD075-4A70-4E32-A9A2-91B316A76D0F}"/>
              </a:ext>
            </a:extLst>
          </p:cNvPr>
          <p:cNvSpPr>
            <a:spLocks noGrp="1"/>
          </p:cNvSpPr>
          <p:nvPr>
            <p:ph type="dt" sz="half" idx="2"/>
          </p:nvPr>
        </p:nvSpPr>
        <p:spPr>
          <a:xfrm>
            <a:off x="0" y="6526800"/>
            <a:ext cx="1692000" cy="331200"/>
          </a:xfrm>
          <a:prstGeom prst="rect">
            <a:avLst/>
          </a:prstGeom>
        </p:spPr>
        <p:txBody>
          <a:bodyPr vert="horz" lIns="626400" tIns="0" rIns="0" bIns="0" rtlCol="0" anchor="t" anchorCtr="0"/>
          <a:lstStyle>
            <a:lvl1pPr algn="l">
              <a:defRPr lang="en-US" sz="1000" b="0" kern="1200" smtClean="0">
                <a:solidFill>
                  <a:schemeClr val="tx1"/>
                </a:solidFill>
                <a:latin typeface="+mn-lt"/>
                <a:ea typeface="+mn-ea"/>
                <a:cs typeface="+mn-cs"/>
              </a:defRPr>
            </a:lvl1pPr>
          </a:lstStyle>
          <a:p>
            <a:r>
              <a:rPr lang="de-DE"/>
              <a:t>June 2026</a:t>
            </a:r>
            <a:endParaRPr lang="en-US"/>
          </a:p>
        </p:txBody>
      </p:sp>
      <p:sp>
        <p:nvSpPr>
          <p:cNvPr id="5" name="Footer">
            <a:extLst>
              <a:ext uri="{FF2B5EF4-FFF2-40B4-BE49-F238E27FC236}">
                <a16:creationId xmlns:a16="http://schemas.microsoft.com/office/drawing/2014/main" id="{3A3DCAD1-02F3-4066-A56E-088FFE218603}"/>
              </a:ext>
            </a:extLst>
          </p:cNvPr>
          <p:cNvSpPr>
            <a:spLocks noGrp="1"/>
          </p:cNvSpPr>
          <p:nvPr>
            <p:ph type="ftr" sz="quarter" idx="3"/>
          </p:nvPr>
        </p:nvSpPr>
        <p:spPr>
          <a:xfrm>
            <a:off x="6242400" y="6526800"/>
            <a:ext cx="5950800" cy="331200"/>
          </a:xfrm>
          <a:prstGeom prst="rect">
            <a:avLst/>
          </a:prstGeom>
        </p:spPr>
        <p:txBody>
          <a:bodyPr vert="horz" lIns="0" tIns="0" rIns="835200" bIns="0" rtlCol="0" anchor="t"/>
          <a:lstStyle>
            <a:lvl1pPr algn="r">
              <a:defRPr lang="en-US" sz="1000" b="0" kern="1200">
                <a:solidFill>
                  <a:schemeClr val="tx1"/>
                </a:solidFill>
                <a:latin typeface="+mn-lt"/>
                <a:ea typeface="+mn-ea"/>
                <a:cs typeface="+mn-cs"/>
              </a:defRPr>
            </a:lvl1pPr>
          </a:lstStyle>
          <a:p>
            <a:r>
              <a:rPr lang="en-US"/>
              <a:t>© Siemens Energy, 2026 | Siemens Energy and Siemens Gamesa</a:t>
            </a:r>
          </a:p>
        </p:txBody>
      </p:sp>
      <p:sp>
        <p:nvSpPr>
          <p:cNvPr id="6" name="Slide Number">
            <a:extLst>
              <a:ext uri="{FF2B5EF4-FFF2-40B4-BE49-F238E27FC236}">
                <a16:creationId xmlns:a16="http://schemas.microsoft.com/office/drawing/2014/main" id="{CF18B48C-AD01-4D10-ADDC-CBE83D3C9141}"/>
              </a:ext>
            </a:extLst>
          </p:cNvPr>
          <p:cNvSpPr>
            <a:spLocks noGrp="1"/>
          </p:cNvSpPr>
          <p:nvPr>
            <p:ph type="sldNum" sz="quarter" idx="4"/>
          </p:nvPr>
        </p:nvSpPr>
        <p:spPr>
          <a:xfrm>
            <a:off x="11364000" y="6526800"/>
            <a:ext cx="828000" cy="331200"/>
          </a:xfrm>
          <a:prstGeom prst="rect">
            <a:avLst/>
          </a:prstGeom>
        </p:spPr>
        <p:txBody>
          <a:bodyPr vert="horz" lIns="0" tIns="0" rIns="482400" bIns="0" rtlCol="0" anchor="t" anchorCtr="0"/>
          <a:lstStyle>
            <a:lvl1pPr algn="r">
              <a:defRPr lang="en-US" sz="1000" b="1" kern="1200" smtClean="0">
                <a:solidFill>
                  <a:schemeClr val="tx1"/>
                </a:solidFill>
                <a:latin typeface="+mn-lt"/>
                <a:ea typeface="+mn-ea"/>
                <a:cs typeface="+mn-cs"/>
              </a:defRPr>
            </a:lvl1pPr>
          </a:lstStyle>
          <a:p>
            <a:fld id="{E5B0116A-0D09-4E99-8C69-B4C15A5D8A2B}" type="slidenum">
              <a:rPr lang="en-US" smtClean="0"/>
              <a:pPr/>
              <a:t>‹#›</a:t>
            </a:fld>
            <a:endParaRPr lang="en-US"/>
          </a:p>
        </p:txBody>
      </p:sp>
    </p:spTree>
    <p:extLst>
      <p:ext uri="{BB962C8B-B14F-4D97-AF65-F5344CB8AC3E}">
        <p14:creationId xmlns:p14="http://schemas.microsoft.com/office/powerpoint/2010/main" val="3639543843"/>
      </p:ext>
    </p:extLst>
  </p:cSld>
  <p:clrMap bg1="lt1" tx1="dk1" bg2="lt2" tx2="dk2" accent1="accent1" accent2="accent2" accent3="accent3" accent4="accent4" accent5="accent5" accent6="accent6" hlink="hlink" folHlink="folHlink"/>
  <p:sldLayoutIdLst>
    <p:sldLayoutId id="2147484035" r:id="rId1"/>
    <p:sldLayoutId id="2147484036" r:id="rId2"/>
    <p:sldLayoutId id="2147484037" r:id="rId3"/>
    <p:sldLayoutId id="2147484038" r:id="rId4"/>
    <p:sldLayoutId id="2147484039" r:id="rId5"/>
    <p:sldLayoutId id="2147484040" r:id="rId6"/>
    <p:sldLayoutId id="2147484041" r:id="rId7"/>
    <p:sldLayoutId id="2147484042" r:id="rId8"/>
    <p:sldLayoutId id="2147484043" r:id="rId9"/>
    <p:sldLayoutId id="2147484044" r:id="rId10"/>
    <p:sldLayoutId id="2147484045" r:id="rId11"/>
    <p:sldLayoutId id="2147484046" r:id="rId12"/>
    <p:sldLayoutId id="2147484047" r:id="rId13"/>
    <p:sldLayoutId id="2147484048" r:id="rId14"/>
    <p:sldLayoutId id="2147484049" r:id="rId15"/>
    <p:sldLayoutId id="2147484050" r:id="rId16"/>
    <p:sldLayoutId id="2147484051" r:id="rId17"/>
    <p:sldLayoutId id="2147484052" r:id="rId18"/>
    <p:sldLayoutId id="2147484053" r:id="rId19"/>
    <p:sldLayoutId id="2147484054" r:id="rId20"/>
    <p:sldLayoutId id="2147484055" r:id="rId21"/>
    <p:sldLayoutId id="2147484056" r:id="rId22"/>
    <p:sldLayoutId id="2147484057" r:id="rId23"/>
    <p:sldLayoutId id="2147484058" r:id="rId24"/>
    <p:sldLayoutId id="2147484059" r:id="rId25"/>
    <p:sldLayoutId id="2147484060" r:id="rId26"/>
    <p:sldLayoutId id="2147484061" r:id="rId27"/>
    <p:sldLayoutId id="2147484062" r:id="rId28"/>
    <p:sldLayoutId id="2147484063" r:id="rId29"/>
    <p:sldLayoutId id="2147484064" r:id="rId30"/>
    <p:sldLayoutId id="2147484065" r:id="rId31"/>
    <p:sldLayoutId id="2147484066" r:id="rId32"/>
    <p:sldLayoutId id="2147484067" r:id="rId33"/>
    <p:sldLayoutId id="2147484068" r:id="rId34"/>
    <p:sldLayoutId id="2147484069" r:id="rId35"/>
    <p:sldLayoutId id="2147484070" r:id="rId36"/>
    <p:sldLayoutId id="2147484071" r:id="rId37"/>
    <p:sldLayoutId id="2147484072" r:id="rId38"/>
    <p:sldLayoutId id="2147484073" r:id="rId39"/>
    <p:sldLayoutId id="2147484074" r:id="rId40"/>
  </p:sldLayoutIdLst>
  <p:hf hdr="0"/>
  <p:txStyles>
    <p:titleStyle>
      <a:lvl1pPr algn="l" defTabSz="914400" rtl="0" eaLnBrk="1" latinLnBrk="0" hangingPunct="1">
        <a:lnSpc>
          <a:spcPct val="90000"/>
        </a:lnSpc>
        <a:spcBef>
          <a:spcPct val="0"/>
        </a:spcBef>
        <a:buNone/>
        <a:defRPr sz="2400" b="1" kern="1200">
          <a:solidFill>
            <a:schemeClr val="accent2"/>
          </a:solidFill>
          <a:latin typeface="+mj-lt"/>
          <a:ea typeface="+mj-ea"/>
          <a:cs typeface="+mj-cs"/>
        </a:defRPr>
      </a:lvl1pPr>
    </p:titleStyle>
    <p:bodyStyle>
      <a:lvl1pPr marL="0" indent="0" algn="l" defTabSz="914400" rtl="0" eaLnBrk="1" latinLnBrk="0" hangingPunct="1">
        <a:lnSpc>
          <a:spcPct val="110000"/>
        </a:lnSpc>
        <a:spcBef>
          <a:spcPts val="0"/>
        </a:spcBef>
        <a:buFont typeface="Arial" panose="020B0604020202020204" pitchFamily="34" charset="0"/>
        <a:buNone/>
        <a:defRPr sz="1800" b="0" kern="1200">
          <a:solidFill>
            <a:schemeClr val="tx1"/>
          </a:solidFill>
          <a:latin typeface="+mn-lt"/>
          <a:ea typeface="+mn-ea"/>
          <a:cs typeface="+mn-cs"/>
        </a:defRPr>
      </a:lvl1pPr>
      <a:lvl2pPr marL="180000" indent="-180000" algn="l" defTabSz="914400" rtl="0" eaLnBrk="1" latinLnBrk="0" hangingPunct="1">
        <a:lnSpc>
          <a:spcPct val="110000"/>
        </a:lnSpc>
        <a:spcBef>
          <a:spcPts val="0"/>
        </a:spcBef>
        <a:buClr>
          <a:schemeClr val="accent2"/>
        </a:buClr>
        <a:buFont typeface="Arial" panose="020B0604020202020204" pitchFamily="34" charset="0"/>
        <a:buChar char="•"/>
        <a:defRPr sz="1800" kern="1200">
          <a:solidFill>
            <a:schemeClr val="tx1"/>
          </a:solidFill>
          <a:latin typeface="+mn-lt"/>
          <a:ea typeface="+mn-ea"/>
          <a:cs typeface="+mn-cs"/>
        </a:defRPr>
      </a:lvl2pPr>
      <a:lvl3pPr marL="360000" indent="-180000" algn="l" defTabSz="914400" rtl="0" eaLnBrk="1" latinLnBrk="0" hangingPunct="1">
        <a:lnSpc>
          <a:spcPct val="110000"/>
        </a:lnSpc>
        <a:spcBef>
          <a:spcPts val="0"/>
        </a:spcBef>
        <a:buClr>
          <a:schemeClr val="accent2"/>
        </a:buClr>
        <a:buFont typeface="Arial" panose="020B0604020202020204" pitchFamily="34" charset="0"/>
        <a:buChar char="•"/>
        <a:defRPr sz="1800" kern="1200">
          <a:solidFill>
            <a:schemeClr val="tx1"/>
          </a:solidFill>
          <a:latin typeface="+mn-lt"/>
          <a:ea typeface="+mn-ea"/>
          <a:cs typeface="+mn-cs"/>
        </a:defRPr>
      </a:lvl3pPr>
      <a:lvl4pPr marL="540000" indent="-180000" algn="l" defTabSz="914400" rtl="0" eaLnBrk="1" latinLnBrk="0" hangingPunct="1">
        <a:lnSpc>
          <a:spcPct val="110000"/>
        </a:lnSpc>
        <a:spcBef>
          <a:spcPts val="0"/>
        </a:spcBef>
        <a:buClr>
          <a:schemeClr val="accent2"/>
        </a:buClr>
        <a:buFont typeface="Arial" panose="020B0604020202020204" pitchFamily="34" charset="0"/>
        <a:buChar char="•"/>
        <a:defRPr sz="1800" kern="1200">
          <a:solidFill>
            <a:schemeClr val="tx1"/>
          </a:solidFill>
          <a:latin typeface="+mn-lt"/>
          <a:ea typeface="+mn-ea"/>
          <a:cs typeface="+mn-cs"/>
        </a:defRPr>
      </a:lvl4pPr>
      <a:lvl5pPr marL="720000" indent="-180000" algn="l" defTabSz="914400" rtl="0" eaLnBrk="1" latinLnBrk="0" hangingPunct="1">
        <a:lnSpc>
          <a:spcPct val="110000"/>
        </a:lnSpc>
        <a:spcBef>
          <a:spcPts val="0"/>
        </a:spcBef>
        <a:buClr>
          <a:schemeClr val="accent2"/>
        </a:buClr>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95">
          <p15:clr>
            <a:srgbClr val="009999"/>
          </p15:clr>
        </p15:guide>
        <p15:guide id="2" pos="2662">
          <p15:clr>
            <a:srgbClr val="009999"/>
          </p15:clr>
        </p15:guide>
        <p15:guide id="3" pos="3842">
          <p15:clr>
            <a:srgbClr val="009999"/>
          </p15:clr>
        </p15:guide>
        <p15:guide id="4" pos="3932">
          <p15:clr>
            <a:srgbClr val="009999"/>
          </p15:clr>
        </p15:guide>
        <p15:guide id="5" pos="5565">
          <p15:clr>
            <a:srgbClr val="009999"/>
          </p15:clr>
        </p15:guide>
        <p15:guide id="6" pos="6087">
          <p15:clr>
            <a:srgbClr val="009999"/>
          </p15:clr>
        </p15:guide>
        <p15:guide id="7" pos="7379">
          <p15:clr>
            <a:srgbClr val="009999"/>
          </p15:clr>
        </p15:guide>
        <p15:guide id="9" orient="horz" pos="891">
          <p15:clr>
            <a:srgbClr val="009999"/>
          </p15:clr>
        </p15:guide>
        <p15:guide id="10" orient="horz" pos="1073">
          <p15:clr>
            <a:srgbClr val="009999"/>
          </p15:clr>
        </p15:guide>
        <p15:guide id="11" orient="horz" pos="2343">
          <p15:clr>
            <a:srgbClr val="009999"/>
          </p15:clr>
        </p15:guide>
        <p15:guide id="12" orient="horz" pos="2433">
          <p15:clr>
            <a:srgbClr val="009999"/>
          </p15:clr>
        </p15:guide>
        <p15:guide id="13" orient="horz" pos="3703">
          <p15:clr>
            <a:srgbClr val="009999"/>
          </p15:clr>
        </p15:guide>
        <p15:guide id="14" orient="horz" pos="3885">
          <p15:clr>
            <a:srgbClr val="009999"/>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68.svg"/><Relationship Id="rId2" Type="http://schemas.openxmlformats.org/officeDocument/2006/relationships/notesSlide" Target="../notesSlides/notesSlide3.xml"/><Relationship Id="rId1" Type="http://schemas.openxmlformats.org/officeDocument/2006/relationships/slideLayout" Target="../slideLayouts/slideLayout2.xml"/><Relationship Id="rId4" Type="http://schemas.openxmlformats.org/officeDocument/2006/relationships/image" Target="../media/image69.png"/></Relationships>
</file>

<file path=ppt/slides/_rels/slide4.xml.rels><?xml version="1.0" encoding="UTF-8" standalone="yes"?>
<Relationships xmlns="http://schemas.openxmlformats.org/package/2006/relationships"><Relationship Id="rId8" Type="http://schemas.openxmlformats.org/officeDocument/2006/relationships/image" Target="../media/image74.png"/><Relationship Id="rId3" Type="http://schemas.openxmlformats.org/officeDocument/2006/relationships/image" Target="../media/image70.png"/><Relationship Id="rId7" Type="http://schemas.openxmlformats.org/officeDocument/2006/relationships/image" Target="../media/image73.jpeg"/><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image" Target="../media/image72.png"/><Relationship Id="rId5" Type="http://schemas.openxmlformats.org/officeDocument/2006/relationships/image" Target="../media/image71.jpeg"/><Relationship Id="rId10" Type="http://schemas.openxmlformats.org/officeDocument/2006/relationships/image" Target="../media/image76.png"/><Relationship Id="rId4" Type="http://schemas.openxmlformats.org/officeDocument/2006/relationships/image" Target="../media/image67.png"/><Relationship Id="rId9" Type="http://schemas.openxmlformats.org/officeDocument/2006/relationships/image" Target="../media/image75.jpeg"/></Relationships>
</file>

<file path=ppt/slides/_rels/slide5.xml.rels><?xml version="1.0" encoding="UTF-8" standalone="yes"?>
<Relationships xmlns="http://schemas.openxmlformats.org/package/2006/relationships"><Relationship Id="rId3" Type="http://schemas.openxmlformats.org/officeDocument/2006/relationships/image" Target="../media/image68.sv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69.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5.xml"/></Relationships>
</file>

<file path=ppt/slides/_rels/slide7.xml.rels><?xml version="1.0" encoding="UTF-8" standalone="yes"?>
<Relationships xmlns="http://schemas.openxmlformats.org/package/2006/relationships"><Relationship Id="rId3" Type="http://schemas.openxmlformats.org/officeDocument/2006/relationships/image" Target="../media/image77.svg"/><Relationship Id="rId7" Type="http://schemas.openxmlformats.org/officeDocument/2006/relationships/image" Target="../media/image81.png"/><Relationship Id="rId2" Type="http://schemas.openxmlformats.org/officeDocument/2006/relationships/notesSlide" Target="../notesSlides/notesSlide6.xml"/><Relationship Id="rId1" Type="http://schemas.openxmlformats.org/officeDocument/2006/relationships/slideLayout" Target="../slideLayouts/slideLayout174.xml"/><Relationship Id="rId6" Type="http://schemas.openxmlformats.org/officeDocument/2006/relationships/image" Target="../media/image80.png"/><Relationship Id="rId5" Type="http://schemas.openxmlformats.org/officeDocument/2006/relationships/image" Target="../media/image79.png"/><Relationship Id="rId4" Type="http://schemas.openxmlformats.org/officeDocument/2006/relationships/image" Target="../media/image78.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7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7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72.xml"/></Relationships>
</file>

<file path=ppt/slides/_rels/slide11.xml.rels><?xml version="1.0" encoding="UTF-8" standalone="yes"?>
<Relationships xmlns="http://schemas.openxmlformats.org/package/2006/relationships"><Relationship Id="rId8" Type="http://schemas.openxmlformats.org/officeDocument/2006/relationships/image" Target="../media/image88.svg"/><Relationship Id="rId3" Type="http://schemas.openxmlformats.org/officeDocument/2006/relationships/image" Target="../media/image83.svg"/><Relationship Id="rId7" Type="http://schemas.openxmlformats.org/officeDocument/2006/relationships/image" Target="../media/image87.svg"/><Relationship Id="rId2" Type="http://schemas.openxmlformats.org/officeDocument/2006/relationships/image" Target="../media/image82.svg"/><Relationship Id="rId1" Type="http://schemas.openxmlformats.org/officeDocument/2006/relationships/slideLayout" Target="../slideLayouts/slideLayout172.xml"/><Relationship Id="rId6" Type="http://schemas.openxmlformats.org/officeDocument/2006/relationships/image" Target="../media/image86.svg"/><Relationship Id="rId5" Type="http://schemas.openxmlformats.org/officeDocument/2006/relationships/image" Target="../media/image85.svg"/><Relationship Id="rId4" Type="http://schemas.openxmlformats.org/officeDocument/2006/relationships/image" Target="../media/image84.svg"/><Relationship Id="rId9" Type="http://schemas.openxmlformats.org/officeDocument/2006/relationships/image" Target="../media/image89.svg"/></Relationships>
</file>

<file path=ppt/slides/_rels/slide12.xml.rels><?xml version="1.0" encoding="UTF-8" standalone="yes"?>
<Relationships xmlns="http://schemas.openxmlformats.org/package/2006/relationships"><Relationship Id="rId3" Type="http://schemas.openxmlformats.org/officeDocument/2006/relationships/image" Target="../media/image91.svg"/><Relationship Id="rId2" Type="http://schemas.openxmlformats.org/officeDocument/2006/relationships/image" Target="../media/image90.svg"/><Relationship Id="rId1" Type="http://schemas.openxmlformats.org/officeDocument/2006/relationships/slideLayout" Target="../slideLayouts/slideLayout1.xml"/><Relationship Id="rId6" Type="http://schemas.openxmlformats.org/officeDocument/2006/relationships/image" Target="../media/image94.svg"/><Relationship Id="rId5" Type="http://schemas.openxmlformats.org/officeDocument/2006/relationships/image" Target="../media/image93.svg"/><Relationship Id="rId4" Type="http://schemas.openxmlformats.org/officeDocument/2006/relationships/image" Target="../media/image92.sv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71.xml"/></Relationships>
</file>

<file path=ppt/slides/_rels/slide14.xml.rels><?xml version="1.0" encoding="UTF-8" standalone="yes"?>
<Relationships xmlns="http://schemas.openxmlformats.org/package/2006/relationships"><Relationship Id="rId3" Type="http://schemas.openxmlformats.org/officeDocument/2006/relationships/image" Target="../media/image68.svg"/><Relationship Id="rId2" Type="http://schemas.openxmlformats.org/officeDocument/2006/relationships/notesSlide" Target="../notesSlides/notesSlide10.xml"/><Relationship Id="rId1" Type="http://schemas.openxmlformats.org/officeDocument/2006/relationships/slideLayout" Target="../slideLayouts/slideLayout2.xml"/><Relationship Id="rId4" Type="http://schemas.openxmlformats.org/officeDocument/2006/relationships/image" Target="../media/image69.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93.xml"/></Relationships>
</file>

<file path=ppt/slides/_rels/slide16.xml.rels><?xml version="1.0" encoding="UTF-8" standalone="yes"?>
<Relationships xmlns="http://schemas.openxmlformats.org/package/2006/relationships"><Relationship Id="rId2" Type="http://schemas.openxmlformats.org/officeDocument/2006/relationships/image" Target="../media/image95.png"/><Relationship Id="rId1" Type="http://schemas.openxmlformats.org/officeDocument/2006/relationships/slideLayout" Target="../slideLayouts/slideLayout200.xml"/></Relationships>
</file>

<file path=ppt/slides/_rels/slide17.xml.rels><?xml version="1.0" encoding="UTF-8" standalone="yes"?>
<Relationships xmlns="http://schemas.openxmlformats.org/package/2006/relationships"><Relationship Id="rId8" Type="http://schemas.openxmlformats.org/officeDocument/2006/relationships/image" Target="../media/image101.png"/><Relationship Id="rId13" Type="http://schemas.openxmlformats.org/officeDocument/2006/relationships/image" Target="../media/image106.png"/><Relationship Id="rId18" Type="http://schemas.openxmlformats.org/officeDocument/2006/relationships/image" Target="../media/image111.png"/><Relationship Id="rId3" Type="http://schemas.openxmlformats.org/officeDocument/2006/relationships/image" Target="../media/image96.png"/><Relationship Id="rId21" Type="http://schemas.openxmlformats.org/officeDocument/2006/relationships/image" Target="../media/image114.png"/><Relationship Id="rId7" Type="http://schemas.openxmlformats.org/officeDocument/2006/relationships/image" Target="../media/image100.png"/><Relationship Id="rId12" Type="http://schemas.openxmlformats.org/officeDocument/2006/relationships/image" Target="../media/image105.png"/><Relationship Id="rId17" Type="http://schemas.openxmlformats.org/officeDocument/2006/relationships/image" Target="../media/image110.png"/><Relationship Id="rId2" Type="http://schemas.openxmlformats.org/officeDocument/2006/relationships/notesSlide" Target="../notesSlides/notesSlide11.xml"/><Relationship Id="rId16" Type="http://schemas.openxmlformats.org/officeDocument/2006/relationships/image" Target="../media/image109.png"/><Relationship Id="rId20" Type="http://schemas.openxmlformats.org/officeDocument/2006/relationships/image" Target="../media/image113.png"/><Relationship Id="rId1" Type="http://schemas.openxmlformats.org/officeDocument/2006/relationships/slideLayout" Target="../slideLayouts/slideLayout240.xml"/><Relationship Id="rId6" Type="http://schemas.openxmlformats.org/officeDocument/2006/relationships/image" Target="../media/image99.png"/><Relationship Id="rId11" Type="http://schemas.openxmlformats.org/officeDocument/2006/relationships/image" Target="../media/image104.png"/><Relationship Id="rId5" Type="http://schemas.openxmlformats.org/officeDocument/2006/relationships/image" Target="../media/image98.png"/><Relationship Id="rId15" Type="http://schemas.openxmlformats.org/officeDocument/2006/relationships/image" Target="../media/image108.png"/><Relationship Id="rId10" Type="http://schemas.openxmlformats.org/officeDocument/2006/relationships/image" Target="../media/image103.png"/><Relationship Id="rId19" Type="http://schemas.openxmlformats.org/officeDocument/2006/relationships/image" Target="../media/image112.png"/><Relationship Id="rId4" Type="http://schemas.openxmlformats.org/officeDocument/2006/relationships/image" Target="../media/image97.png"/><Relationship Id="rId9" Type="http://schemas.openxmlformats.org/officeDocument/2006/relationships/image" Target="../media/image102.png"/><Relationship Id="rId14" Type="http://schemas.openxmlformats.org/officeDocument/2006/relationships/image" Target="../media/image107.png"/><Relationship Id="rId22" Type="http://schemas.openxmlformats.org/officeDocument/2006/relationships/image" Target="../media/image115.jpeg"/></Relationships>
</file>

<file path=ppt/slides/_rels/slide18.xml.rels><?xml version="1.0" encoding="UTF-8" standalone="yes"?>
<Relationships xmlns="http://schemas.openxmlformats.org/package/2006/relationships"><Relationship Id="rId3" Type="http://schemas.openxmlformats.org/officeDocument/2006/relationships/oleObject" Target="../embeddings/oleObject54.bin"/><Relationship Id="rId2" Type="http://schemas.openxmlformats.org/officeDocument/2006/relationships/slideLayout" Target="../slideLayouts/slideLayout240.xml"/><Relationship Id="rId1" Type="http://schemas.openxmlformats.org/officeDocument/2006/relationships/tags" Target="../tags/tag63.xml"/><Relationship Id="rId6" Type="http://schemas.openxmlformats.org/officeDocument/2006/relationships/image" Target="../media/image51.emf"/><Relationship Id="rId5" Type="http://schemas.openxmlformats.org/officeDocument/2006/relationships/image" Target="../media/image116.svg"/><Relationship Id="rId4" Type="http://schemas.openxmlformats.org/officeDocument/2006/relationships/image" Target="../media/image55.emf"/></Relationships>
</file>

<file path=ppt/slides/_rels/slide19.xml.rels><?xml version="1.0" encoding="UTF-8" standalone="yes"?>
<Relationships xmlns="http://schemas.openxmlformats.org/package/2006/relationships"><Relationship Id="rId3" Type="http://schemas.openxmlformats.org/officeDocument/2006/relationships/oleObject" Target="../embeddings/oleObject55.bin"/><Relationship Id="rId7" Type="http://schemas.openxmlformats.org/officeDocument/2006/relationships/image" Target="../media/image119.png"/><Relationship Id="rId2" Type="http://schemas.openxmlformats.org/officeDocument/2006/relationships/slideLayout" Target="../slideLayouts/slideLayout200.xml"/><Relationship Id="rId1" Type="http://schemas.openxmlformats.org/officeDocument/2006/relationships/tags" Target="../tags/tag64.xml"/><Relationship Id="rId6" Type="http://schemas.openxmlformats.org/officeDocument/2006/relationships/image" Target="../media/image118.jpeg"/><Relationship Id="rId5" Type="http://schemas.openxmlformats.org/officeDocument/2006/relationships/image" Target="../media/image117.png"/><Relationship Id="rId4" Type="http://schemas.openxmlformats.org/officeDocument/2006/relationships/image" Target="../media/image55.emf"/></Relationships>
</file>

<file path=ppt/slides/_rels/slide20.xml.rels><?xml version="1.0" encoding="UTF-8" standalone="yes"?>
<Relationships xmlns="http://schemas.openxmlformats.org/package/2006/relationships"><Relationship Id="rId8" Type="http://schemas.openxmlformats.org/officeDocument/2006/relationships/image" Target="../media/image122.jpeg"/><Relationship Id="rId13" Type="http://schemas.openxmlformats.org/officeDocument/2006/relationships/image" Target="../media/image127.png"/><Relationship Id="rId18" Type="http://schemas.openxmlformats.org/officeDocument/2006/relationships/image" Target="../media/image132.jpeg"/><Relationship Id="rId3" Type="http://schemas.openxmlformats.org/officeDocument/2006/relationships/notesSlide" Target="../notesSlides/notesSlide12.xml"/><Relationship Id="rId7" Type="http://schemas.microsoft.com/office/2007/relationships/hdphoto" Target="../media/hdphoto4.wdp"/><Relationship Id="rId12" Type="http://schemas.openxmlformats.org/officeDocument/2006/relationships/image" Target="../media/image126.png"/><Relationship Id="rId17" Type="http://schemas.openxmlformats.org/officeDocument/2006/relationships/image" Target="../media/image131.png"/><Relationship Id="rId2" Type="http://schemas.openxmlformats.org/officeDocument/2006/relationships/slideLayout" Target="../slideLayouts/slideLayout240.xml"/><Relationship Id="rId16" Type="http://schemas.openxmlformats.org/officeDocument/2006/relationships/image" Target="../media/image130.png"/><Relationship Id="rId1" Type="http://schemas.openxmlformats.org/officeDocument/2006/relationships/tags" Target="../tags/tag65.xml"/><Relationship Id="rId6" Type="http://schemas.openxmlformats.org/officeDocument/2006/relationships/image" Target="../media/image121.png"/><Relationship Id="rId11" Type="http://schemas.openxmlformats.org/officeDocument/2006/relationships/image" Target="../media/image125.png"/><Relationship Id="rId5" Type="http://schemas.openxmlformats.org/officeDocument/2006/relationships/image" Target="../media/image120.emf"/><Relationship Id="rId15" Type="http://schemas.openxmlformats.org/officeDocument/2006/relationships/image" Target="../media/image129.png"/><Relationship Id="rId10" Type="http://schemas.openxmlformats.org/officeDocument/2006/relationships/image" Target="../media/image124.png"/><Relationship Id="rId4" Type="http://schemas.openxmlformats.org/officeDocument/2006/relationships/oleObject" Target="../embeddings/oleObject56.bin"/><Relationship Id="rId9" Type="http://schemas.openxmlformats.org/officeDocument/2006/relationships/image" Target="../media/image123.png"/><Relationship Id="rId14" Type="http://schemas.openxmlformats.org/officeDocument/2006/relationships/image" Target="../media/image128.png"/></Relationships>
</file>

<file path=ppt/slides/_rels/slide21.xml.rels><?xml version="1.0" encoding="UTF-8" standalone="yes"?>
<Relationships xmlns="http://schemas.openxmlformats.org/package/2006/relationships"><Relationship Id="rId3" Type="http://schemas.openxmlformats.org/officeDocument/2006/relationships/oleObject" Target="../embeddings/oleObject57.bin"/><Relationship Id="rId7" Type="http://schemas.openxmlformats.org/officeDocument/2006/relationships/image" Target="../media/image134.emf"/><Relationship Id="rId2" Type="http://schemas.openxmlformats.org/officeDocument/2006/relationships/slideLayout" Target="../slideLayouts/slideLayout281.xml"/><Relationship Id="rId1" Type="http://schemas.openxmlformats.org/officeDocument/2006/relationships/tags" Target="../tags/tag66.xml"/><Relationship Id="rId6" Type="http://schemas.openxmlformats.org/officeDocument/2006/relationships/image" Target="../media/image133.svg"/><Relationship Id="rId5" Type="http://schemas.openxmlformats.org/officeDocument/2006/relationships/image" Target="../media/image51.emf"/><Relationship Id="rId4" Type="http://schemas.openxmlformats.org/officeDocument/2006/relationships/image" Target="../media/image66.emf"/></Relationships>
</file>

<file path=ppt/slides/_rels/slide22.xml.rels><?xml version="1.0" encoding="UTF-8" standalone="yes"?>
<Relationships xmlns="http://schemas.openxmlformats.org/package/2006/relationships"><Relationship Id="rId8" Type="http://schemas.openxmlformats.org/officeDocument/2006/relationships/image" Target="../media/image138.jpeg"/><Relationship Id="rId3" Type="http://schemas.openxmlformats.org/officeDocument/2006/relationships/oleObject" Target="../embeddings/oleObject58.bin"/><Relationship Id="rId7" Type="http://schemas.openxmlformats.org/officeDocument/2006/relationships/image" Target="../media/image137.jpeg"/><Relationship Id="rId2" Type="http://schemas.openxmlformats.org/officeDocument/2006/relationships/slideLayout" Target="../slideLayouts/slideLayout281.xml"/><Relationship Id="rId1" Type="http://schemas.openxmlformats.org/officeDocument/2006/relationships/tags" Target="../tags/tag67.xml"/><Relationship Id="rId6" Type="http://schemas.openxmlformats.org/officeDocument/2006/relationships/image" Target="../media/image136.jpeg"/><Relationship Id="rId5" Type="http://schemas.openxmlformats.org/officeDocument/2006/relationships/image" Target="../media/image135.jpeg"/><Relationship Id="rId10" Type="http://schemas.openxmlformats.org/officeDocument/2006/relationships/image" Target="../media/image140.jpeg"/><Relationship Id="rId4" Type="http://schemas.openxmlformats.org/officeDocument/2006/relationships/image" Target="../media/image66.emf"/><Relationship Id="rId9" Type="http://schemas.openxmlformats.org/officeDocument/2006/relationships/image" Target="../media/image139.jpeg"/></Relationships>
</file>

<file path=ppt/slides/_rels/slide23.xml.rels><?xml version="1.0" encoding="UTF-8" standalone="yes"?>
<Relationships xmlns="http://schemas.openxmlformats.org/package/2006/relationships"><Relationship Id="rId3" Type="http://schemas.openxmlformats.org/officeDocument/2006/relationships/image" Target="../media/image68.svg"/><Relationship Id="rId2" Type="http://schemas.openxmlformats.org/officeDocument/2006/relationships/notesSlide" Target="../notesSlides/notesSlide13.xml"/><Relationship Id="rId1" Type="http://schemas.openxmlformats.org/officeDocument/2006/relationships/slideLayout" Target="../slideLayouts/slideLayout2.xml"/><Relationship Id="rId4" Type="http://schemas.openxmlformats.org/officeDocument/2006/relationships/image" Target="../media/image69.png"/></Relationships>
</file>

<file path=ppt/slides/_rels/slide24.xml.rels><?xml version="1.0" encoding="UTF-8" standalone="yes"?>
<Relationships xmlns="http://schemas.openxmlformats.org/package/2006/relationships"><Relationship Id="rId3" Type="http://schemas.openxmlformats.org/officeDocument/2006/relationships/oleObject" Target="../embeddings/oleObject59.bin"/><Relationship Id="rId2" Type="http://schemas.openxmlformats.org/officeDocument/2006/relationships/slideLayout" Target="../slideLayouts/slideLayout88.xml"/><Relationship Id="rId1" Type="http://schemas.openxmlformats.org/officeDocument/2006/relationships/tags" Target="../tags/tag68.xml"/><Relationship Id="rId4" Type="http://schemas.openxmlformats.org/officeDocument/2006/relationships/image" Target="../media/image15.emf"/></Relationships>
</file>

<file path=ppt/slides/_rels/slide25.xml.rels><?xml version="1.0" encoding="UTF-8" standalone="yes"?>
<Relationships xmlns="http://schemas.openxmlformats.org/package/2006/relationships"><Relationship Id="rId2" Type="http://schemas.openxmlformats.org/officeDocument/2006/relationships/slideLayout" Target="../slideLayouts/slideLayout98.xml"/><Relationship Id="rId1" Type="http://schemas.openxmlformats.org/officeDocument/2006/relationships/tags" Target="../tags/tag6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94.xml"/></Relationships>
</file>

<file path=ppt/slides/_rels/slide27.xml.rels><?xml version="1.0" encoding="UTF-8" standalone="yes"?>
<Relationships xmlns="http://schemas.openxmlformats.org/package/2006/relationships"><Relationship Id="rId8" Type="http://schemas.openxmlformats.org/officeDocument/2006/relationships/oleObject" Target="../embeddings/oleObject60.bin"/><Relationship Id="rId13" Type="http://schemas.openxmlformats.org/officeDocument/2006/relationships/image" Target="../media/image144.svg"/><Relationship Id="rId3" Type="http://schemas.openxmlformats.org/officeDocument/2006/relationships/tags" Target="../tags/tag72.xml"/><Relationship Id="rId7" Type="http://schemas.openxmlformats.org/officeDocument/2006/relationships/slideLayout" Target="../slideLayouts/slideLayout109.xml"/><Relationship Id="rId12" Type="http://schemas.openxmlformats.org/officeDocument/2006/relationships/image" Target="../media/image143.svg"/><Relationship Id="rId2" Type="http://schemas.openxmlformats.org/officeDocument/2006/relationships/tags" Target="../tags/tag71.xml"/><Relationship Id="rId1" Type="http://schemas.openxmlformats.org/officeDocument/2006/relationships/tags" Target="../tags/tag70.xml"/><Relationship Id="rId6" Type="http://schemas.openxmlformats.org/officeDocument/2006/relationships/tags" Target="../tags/tag75.xml"/><Relationship Id="rId11" Type="http://schemas.openxmlformats.org/officeDocument/2006/relationships/image" Target="../media/image142.svg"/><Relationship Id="rId5" Type="http://schemas.openxmlformats.org/officeDocument/2006/relationships/tags" Target="../tags/tag74.xml"/><Relationship Id="rId10" Type="http://schemas.openxmlformats.org/officeDocument/2006/relationships/image" Target="../media/image141.svg"/><Relationship Id="rId4" Type="http://schemas.openxmlformats.org/officeDocument/2006/relationships/tags" Target="../tags/tag73.xml"/><Relationship Id="rId9" Type="http://schemas.openxmlformats.org/officeDocument/2006/relationships/image" Target="../media/image23.emf"/><Relationship Id="rId14" Type="http://schemas.openxmlformats.org/officeDocument/2006/relationships/image" Target="../media/image145.svg"/></Relationships>
</file>

<file path=ppt/slides/_rels/slide28.xml.rels><?xml version="1.0" encoding="UTF-8" standalone="yes"?>
<Relationships xmlns="http://schemas.openxmlformats.org/package/2006/relationships"><Relationship Id="rId8" Type="http://schemas.openxmlformats.org/officeDocument/2006/relationships/slideLayout" Target="../slideLayouts/slideLayout109.xml"/><Relationship Id="rId13" Type="http://schemas.openxmlformats.org/officeDocument/2006/relationships/image" Target="../media/image148.jpeg"/><Relationship Id="rId3" Type="http://schemas.openxmlformats.org/officeDocument/2006/relationships/tags" Target="../tags/tag78.xml"/><Relationship Id="rId7" Type="http://schemas.openxmlformats.org/officeDocument/2006/relationships/tags" Target="../tags/tag82.xml"/><Relationship Id="rId12" Type="http://schemas.openxmlformats.org/officeDocument/2006/relationships/image" Target="../media/image147.jpeg"/><Relationship Id="rId2" Type="http://schemas.openxmlformats.org/officeDocument/2006/relationships/tags" Target="../tags/tag77.xml"/><Relationship Id="rId16" Type="http://schemas.openxmlformats.org/officeDocument/2006/relationships/image" Target="../media/image151.svg"/><Relationship Id="rId1" Type="http://schemas.openxmlformats.org/officeDocument/2006/relationships/tags" Target="../tags/tag76.xml"/><Relationship Id="rId6" Type="http://schemas.openxmlformats.org/officeDocument/2006/relationships/tags" Target="../tags/tag81.xml"/><Relationship Id="rId11" Type="http://schemas.openxmlformats.org/officeDocument/2006/relationships/image" Target="../media/image146.jpeg"/><Relationship Id="rId5" Type="http://schemas.openxmlformats.org/officeDocument/2006/relationships/tags" Target="../tags/tag80.xml"/><Relationship Id="rId15" Type="http://schemas.openxmlformats.org/officeDocument/2006/relationships/image" Target="../media/image150.svg"/><Relationship Id="rId10" Type="http://schemas.openxmlformats.org/officeDocument/2006/relationships/image" Target="../media/image15.emf"/><Relationship Id="rId4" Type="http://schemas.openxmlformats.org/officeDocument/2006/relationships/tags" Target="../tags/tag79.xml"/><Relationship Id="rId9" Type="http://schemas.openxmlformats.org/officeDocument/2006/relationships/oleObject" Target="../embeddings/oleObject61.bin"/><Relationship Id="rId14" Type="http://schemas.openxmlformats.org/officeDocument/2006/relationships/image" Target="../media/image149.sv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94.xml"/></Relationships>
</file>

<file path=ppt/slides/_rels/slide30.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117.xml"/><Relationship Id="rId1" Type="http://schemas.openxmlformats.org/officeDocument/2006/relationships/tags" Target="../tags/tag83.xml"/><Relationship Id="rId5" Type="http://schemas.openxmlformats.org/officeDocument/2006/relationships/image" Target="../media/image152.emf"/><Relationship Id="rId4" Type="http://schemas.openxmlformats.org/officeDocument/2006/relationships/oleObject" Target="../embeddings/oleObject62.bin"/></Relationships>
</file>

<file path=ppt/slides/_rels/slide31.xml.rels><?xml version="1.0" encoding="UTF-8" standalone="yes"?>
<Relationships xmlns="http://schemas.openxmlformats.org/package/2006/relationships"><Relationship Id="rId8" Type="http://schemas.openxmlformats.org/officeDocument/2006/relationships/tags" Target="../tags/tag91.xml"/><Relationship Id="rId13" Type="http://schemas.openxmlformats.org/officeDocument/2006/relationships/tags" Target="../tags/tag96.xml"/><Relationship Id="rId18" Type="http://schemas.openxmlformats.org/officeDocument/2006/relationships/tags" Target="../tags/tag101.xml"/><Relationship Id="rId3" Type="http://schemas.openxmlformats.org/officeDocument/2006/relationships/tags" Target="../tags/tag86.xml"/><Relationship Id="rId21" Type="http://schemas.openxmlformats.org/officeDocument/2006/relationships/oleObject" Target="../embeddings/oleObject63.bin"/><Relationship Id="rId7" Type="http://schemas.openxmlformats.org/officeDocument/2006/relationships/tags" Target="../tags/tag90.xml"/><Relationship Id="rId12" Type="http://schemas.openxmlformats.org/officeDocument/2006/relationships/tags" Target="../tags/tag95.xml"/><Relationship Id="rId17" Type="http://schemas.openxmlformats.org/officeDocument/2006/relationships/tags" Target="../tags/tag100.xml"/><Relationship Id="rId2" Type="http://schemas.openxmlformats.org/officeDocument/2006/relationships/tags" Target="../tags/tag85.xml"/><Relationship Id="rId16" Type="http://schemas.openxmlformats.org/officeDocument/2006/relationships/tags" Target="../tags/tag99.xml"/><Relationship Id="rId20" Type="http://schemas.openxmlformats.org/officeDocument/2006/relationships/slideLayout" Target="../slideLayouts/slideLayout117.xml"/><Relationship Id="rId1" Type="http://schemas.openxmlformats.org/officeDocument/2006/relationships/tags" Target="../tags/tag84.xml"/><Relationship Id="rId6" Type="http://schemas.openxmlformats.org/officeDocument/2006/relationships/tags" Target="../tags/tag89.xml"/><Relationship Id="rId11" Type="http://schemas.openxmlformats.org/officeDocument/2006/relationships/tags" Target="../tags/tag94.xml"/><Relationship Id="rId24" Type="http://schemas.openxmlformats.org/officeDocument/2006/relationships/image" Target="../media/image153.svg"/><Relationship Id="rId5" Type="http://schemas.openxmlformats.org/officeDocument/2006/relationships/tags" Target="../tags/tag88.xml"/><Relationship Id="rId15" Type="http://schemas.openxmlformats.org/officeDocument/2006/relationships/tags" Target="../tags/tag98.xml"/><Relationship Id="rId23" Type="http://schemas.openxmlformats.org/officeDocument/2006/relationships/chart" Target="../charts/chart1.xml"/><Relationship Id="rId10" Type="http://schemas.openxmlformats.org/officeDocument/2006/relationships/tags" Target="../tags/tag93.xml"/><Relationship Id="rId19" Type="http://schemas.openxmlformats.org/officeDocument/2006/relationships/tags" Target="../tags/tag102.xml"/><Relationship Id="rId4" Type="http://schemas.openxmlformats.org/officeDocument/2006/relationships/tags" Target="../tags/tag87.xml"/><Relationship Id="rId9" Type="http://schemas.openxmlformats.org/officeDocument/2006/relationships/tags" Target="../tags/tag92.xml"/><Relationship Id="rId14" Type="http://schemas.openxmlformats.org/officeDocument/2006/relationships/tags" Target="../tags/tag97.xml"/><Relationship Id="rId22" Type="http://schemas.openxmlformats.org/officeDocument/2006/relationships/image" Target="../media/image23.emf"/></Relationships>
</file>

<file path=ppt/slides/_rels/slide32.xml.rels><?xml version="1.0" encoding="UTF-8" standalone="yes"?>
<Relationships xmlns="http://schemas.openxmlformats.org/package/2006/relationships"><Relationship Id="rId13" Type="http://schemas.openxmlformats.org/officeDocument/2006/relationships/tags" Target="../tags/tag115.xml"/><Relationship Id="rId18" Type="http://schemas.openxmlformats.org/officeDocument/2006/relationships/tags" Target="../tags/tag120.xml"/><Relationship Id="rId26" Type="http://schemas.openxmlformats.org/officeDocument/2006/relationships/tags" Target="../tags/tag128.xml"/><Relationship Id="rId39" Type="http://schemas.openxmlformats.org/officeDocument/2006/relationships/tags" Target="../tags/tag141.xml"/><Relationship Id="rId21" Type="http://schemas.openxmlformats.org/officeDocument/2006/relationships/tags" Target="../tags/tag123.xml"/><Relationship Id="rId34" Type="http://schemas.openxmlformats.org/officeDocument/2006/relationships/tags" Target="../tags/tag136.xml"/><Relationship Id="rId42" Type="http://schemas.openxmlformats.org/officeDocument/2006/relationships/oleObject" Target="../embeddings/oleObject64.bin"/><Relationship Id="rId7" Type="http://schemas.openxmlformats.org/officeDocument/2006/relationships/tags" Target="../tags/tag109.xml"/><Relationship Id="rId2" Type="http://schemas.openxmlformats.org/officeDocument/2006/relationships/tags" Target="../tags/tag104.xml"/><Relationship Id="rId16" Type="http://schemas.openxmlformats.org/officeDocument/2006/relationships/tags" Target="../tags/tag118.xml"/><Relationship Id="rId29" Type="http://schemas.openxmlformats.org/officeDocument/2006/relationships/tags" Target="../tags/tag131.xml"/><Relationship Id="rId1" Type="http://schemas.openxmlformats.org/officeDocument/2006/relationships/tags" Target="../tags/tag103.xml"/><Relationship Id="rId6" Type="http://schemas.openxmlformats.org/officeDocument/2006/relationships/tags" Target="../tags/tag108.xml"/><Relationship Id="rId11" Type="http://schemas.openxmlformats.org/officeDocument/2006/relationships/tags" Target="../tags/tag113.xml"/><Relationship Id="rId24" Type="http://schemas.openxmlformats.org/officeDocument/2006/relationships/tags" Target="../tags/tag126.xml"/><Relationship Id="rId32" Type="http://schemas.openxmlformats.org/officeDocument/2006/relationships/tags" Target="../tags/tag134.xml"/><Relationship Id="rId37" Type="http://schemas.openxmlformats.org/officeDocument/2006/relationships/tags" Target="../tags/tag139.xml"/><Relationship Id="rId40" Type="http://schemas.openxmlformats.org/officeDocument/2006/relationships/slideLayout" Target="../slideLayouts/slideLayout117.xml"/><Relationship Id="rId45" Type="http://schemas.openxmlformats.org/officeDocument/2006/relationships/image" Target="../media/image153.svg"/><Relationship Id="rId5" Type="http://schemas.openxmlformats.org/officeDocument/2006/relationships/tags" Target="../tags/tag107.xml"/><Relationship Id="rId15" Type="http://schemas.openxmlformats.org/officeDocument/2006/relationships/tags" Target="../tags/tag117.xml"/><Relationship Id="rId23" Type="http://schemas.openxmlformats.org/officeDocument/2006/relationships/tags" Target="../tags/tag125.xml"/><Relationship Id="rId28" Type="http://schemas.openxmlformats.org/officeDocument/2006/relationships/tags" Target="../tags/tag130.xml"/><Relationship Id="rId36" Type="http://schemas.openxmlformats.org/officeDocument/2006/relationships/tags" Target="../tags/tag138.xml"/><Relationship Id="rId10" Type="http://schemas.openxmlformats.org/officeDocument/2006/relationships/tags" Target="../tags/tag112.xml"/><Relationship Id="rId19" Type="http://schemas.openxmlformats.org/officeDocument/2006/relationships/tags" Target="../tags/tag121.xml"/><Relationship Id="rId31" Type="http://schemas.openxmlformats.org/officeDocument/2006/relationships/tags" Target="../tags/tag133.xml"/><Relationship Id="rId44" Type="http://schemas.openxmlformats.org/officeDocument/2006/relationships/chart" Target="../charts/chart2.xml"/><Relationship Id="rId4" Type="http://schemas.openxmlformats.org/officeDocument/2006/relationships/tags" Target="../tags/tag106.xml"/><Relationship Id="rId9" Type="http://schemas.openxmlformats.org/officeDocument/2006/relationships/tags" Target="../tags/tag111.xml"/><Relationship Id="rId14" Type="http://schemas.openxmlformats.org/officeDocument/2006/relationships/tags" Target="../tags/tag116.xml"/><Relationship Id="rId22" Type="http://schemas.openxmlformats.org/officeDocument/2006/relationships/tags" Target="../tags/tag124.xml"/><Relationship Id="rId27" Type="http://schemas.openxmlformats.org/officeDocument/2006/relationships/tags" Target="../tags/tag129.xml"/><Relationship Id="rId30" Type="http://schemas.openxmlformats.org/officeDocument/2006/relationships/tags" Target="../tags/tag132.xml"/><Relationship Id="rId35" Type="http://schemas.openxmlformats.org/officeDocument/2006/relationships/tags" Target="../tags/tag137.xml"/><Relationship Id="rId43" Type="http://schemas.openxmlformats.org/officeDocument/2006/relationships/image" Target="../media/image23.emf"/><Relationship Id="rId8" Type="http://schemas.openxmlformats.org/officeDocument/2006/relationships/tags" Target="../tags/tag110.xml"/><Relationship Id="rId3" Type="http://schemas.openxmlformats.org/officeDocument/2006/relationships/tags" Target="../tags/tag105.xml"/><Relationship Id="rId12" Type="http://schemas.openxmlformats.org/officeDocument/2006/relationships/tags" Target="../tags/tag114.xml"/><Relationship Id="rId17" Type="http://schemas.openxmlformats.org/officeDocument/2006/relationships/tags" Target="../tags/tag119.xml"/><Relationship Id="rId25" Type="http://schemas.openxmlformats.org/officeDocument/2006/relationships/tags" Target="../tags/tag127.xml"/><Relationship Id="rId33" Type="http://schemas.openxmlformats.org/officeDocument/2006/relationships/tags" Target="../tags/tag135.xml"/><Relationship Id="rId38" Type="http://schemas.openxmlformats.org/officeDocument/2006/relationships/tags" Target="../tags/tag140.xml"/><Relationship Id="rId20" Type="http://schemas.openxmlformats.org/officeDocument/2006/relationships/tags" Target="../tags/tag122.xml"/><Relationship Id="rId41" Type="http://schemas.openxmlformats.org/officeDocument/2006/relationships/notesSlide" Target="../notesSlides/notesSlide15.xml"/></Relationships>
</file>

<file path=ppt/slides/_rels/slide33.xml.rels><?xml version="1.0" encoding="UTF-8" standalone="yes"?>
<Relationships xmlns="http://schemas.openxmlformats.org/package/2006/relationships"><Relationship Id="rId13" Type="http://schemas.openxmlformats.org/officeDocument/2006/relationships/tags" Target="../tags/tag154.xml"/><Relationship Id="rId18" Type="http://schemas.openxmlformats.org/officeDocument/2006/relationships/tags" Target="../tags/tag159.xml"/><Relationship Id="rId26" Type="http://schemas.openxmlformats.org/officeDocument/2006/relationships/tags" Target="../tags/tag167.xml"/><Relationship Id="rId39" Type="http://schemas.openxmlformats.org/officeDocument/2006/relationships/tags" Target="../tags/tag180.xml"/><Relationship Id="rId21" Type="http://schemas.openxmlformats.org/officeDocument/2006/relationships/tags" Target="../tags/tag162.xml"/><Relationship Id="rId34" Type="http://schemas.openxmlformats.org/officeDocument/2006/relationships/tags" Target="../tags/tag175.xml"/><Relationship Id="rId42" Type="http://schemas.openxmlformats.org/officeDocument/2006/relationships/oleObject" Target="../embeddings/oleObject65.bin"/><Relationship Id="rId7" Type="http://schemas.openxmlformats.org/officeDocument/2006/relationships/tags" Target="../tags/tag148.xml"/><Relationship Id="rId2" Type="http://schemas.openxmlformats.org/officeDocument/2006/relationships/tags" Target="../tags/tag143.xml"/><Relationship Id="rId16" Type="http://schemas.openxmlformats.org/officeDocument/2006/relationships/tags" Target="../tags/tag157.xml"/><Relationship Id="rId29" Type="http://schemas.openxmlformats.org/officeDocument/2006/relationships/tags" Target="../tags/tag170.xml"/><Relationship Id="rId1" Type="http://schemas.openxmlformats.org/officeDocument/2006/relationships/tags" Target="../tags/tag142.xml"/><Relationship Id="rId6" Type="http://schemas.openxmlformats.org/officeDocument/2006/relationships/tags" Target="../tags/tag147.xml"/><Relationship Id="rId11" Type="http://schemas.openxmlformats.org/officeDocument/2006/relationships/tags" Target="../tags/tag152.xml"/><Relationship Id="rId24" Type="http://schemas.openxmlformats.org/officeDocument/2006/relationships/tags" Target="../tags/tag165.xml"/><Relationship Id="rId32" Type="http://schemas.openxmlformats.org/officeDocument/2006/relationships/tags" Target="../tags/tag173.xml"/><Relationship Id="rId37" Type="http://schemas.openxmlformats.org/officeDocument/2006/relationships/tags" Target="../tags/tag178.xml"/><Relationship Id="rId40" Type="http://schemas.openxmlformats.org/officeDocument/2006/relationships/tags" Target="../tags/tag181.xml"/><Relationship Id="rId45" Type="http://schemas.openxmlformats.org/officeDocument/2006/relationships/image" Target="../media/image153.svg"/><Relationship Id="rId5" Type="http://schemas.openxmlformats.org/officeDocument/2006/relationships/tags" Target="../tags/tag146.xml"/><Relationship Id="rId15" Type="http://schemas.openxmlformats.org/officeDocument/2006/relationships/tags" Target="../tags/tag156.xml"/><Relationship Id="rId23" Type="http://schemas.openxmlformats.org/officeDocument/2006/relationships/tags" Target="../tags/tag164.xml"/><Relationship Id="rId28" Type="http://schemas.openxmlformats.org/officeDocument/2006/relationships/tags" Target="../tags/tag169.xml"/><Relationship Id="rId36" Type="http://schemas.openxmlformats.org/officeDocument/2006/relationships/tags" Target="../tags/tag177.xml"/><Relationship Id="rId10" Type="http://schemas.openxmlformats.org/officeDocument/2006/relationships/tags" Target="../tags/tag151.xml"/><Relationship Id="rId19" Type="http://schemas.openxmlformats.org/officeDocument/2006/relationships/tags" Target="../tags/tag160.xml"/><Relationship Id="rId31" Type="http://schemas.openxmlformats.org/officeDocument/2006/relationships/tags" Target="../tags/tag172.xml"/><Relationship Id="rId44" Type="http://schemas.openxmlformats.org/officeDocument/2006/relationships/chart" Target="../charts/chart3.xml"/><Relationship Id="rId4" Type="http://schemas.openxmlformats.org/officeDocument/2006/relationships/tags" Target="../tags/tag145.xml"/><Relationship Id="rId9" Type="http://schemas.openxmlformats.org/officeDocument/2006/relationships/tags" Target="../tags/tag150.xml"/><Relationship Id="rId14" Type="http://schemas.openxmlformats.org/officeDocument/2006/relationships/tags" Target="../tags/tag155.xml"/><Relationship Id="rId22" Type="http://schemas.openxmlformats.org/officeDocument/2006/relationships/tags" Target="../tags/tag163.xml"/><Relationship Id="rId27" Type="http://schemas.openxmlformats.org/officeDocument/2006/relationships/tags" Target="../tags/tag168.xml"/><Relationship Id="rId30" Type="http://schemas.openxmlformats.org/officeDocument/2006/relationships/tags" Target="../tags/tag171.xml"/><Relationship Id="rId35" Type="http://schemas.openxmlformats.org/officeDocument/2006/relationships/tags" Target="../tags/tag176.xml"/><Relationship Id="rId43" Type="http://schemas.openxmlformats.org/officeDocument/2006/relationships/image" Target="../media/image23.emf"/><Relationship Id="rId8" Type="http://schemas.openxmlformats.org/officeDocument/2006/relationships/tags" Target="../tags/tag149.xml"/><Relationship Id="rId3" Type="http://schemas.openxmlformats.org/officeDocument/2006/relationships/tags" Target="../tags/tag144.xml"/><Relationship Id="rId12" Type="http://schemas.openxmlformats.org/officeDocument/2006/relationships/tags" Target="../tags/tag153.xml"/><Relationship Id="rId17" Type="http://schemas.openxmlformats.org/officeDocument/2006/relationships/tags" Target="../tags/tag158.xml"/><Relationship Id="rId25" Type="http://schemas.openxmlformats.org/officeDocument/2006/relationships/tags" Target="../tags/tag166.xml"/><Relationship Id="rId33" Type="http://schemas.openxmlformats.org/officeDocument/2006/relationships/tags" Target="../tags/tag174.xml"/><Relationship Id="rId38" Type="http://schemas.openxmlformats.org/officeDocument/2006/relationships/tags" Target="../tags/tag179.xml"/><Relationship Id="rId20" Type="http://schemas.openxmlformats.org/officeDocument/2006/relationships/tags" Target="../tags/tag161.xml"/><Relationship Id="rId41" Type="http://schemas.openxmlformats.org/officeDocument/2006/relationships/slideLayout" Target="../slideLayouts/slideLayout117.xml"/></Relationships>
</file>

<file path=ppt/slides/_rels/slide34.xml.rels><?xml version="1.0" encoding="UTF-8" standalone="yes"?>
<Relationships xmlns="http://schemas.openxmlformats.org/package/2006/relationships"><Relationship Id="rId13" Type="http://schemas.openxmlformats.org/officeDocument/2006/relationships/tags" Target="../tags/tag194.xml"/><Relationship Id="rId18" Type="http://schemas.openxmlformats.org/officeDocument/2006/relationships/tags" Target="../tags/tag199.xml"/><Relationship Id="rId26" Type="http://schemas.openxmlformats.org/officeDocument/2006/relationships/tags" Target="../tags/tag207.xml"/><Relationship Id="rId21" Type="http://schemas.openxmlformats.org/officeDocument/2006/relationships/tags" Target="../tags/tag202.xml"/><Relationship Id="rId34" Type="http://schemas.openxmlformats.org/officeDocument/2006/relationships/oleObject" Target="../embeddings/oleObject66.bin"/><Relationship Id="rId7" Type="http://schemas.openxmlformats.org/officeDocument/2006/relationships/tags" Target="../tags/tag188.xml"/><Relationship Id="rId12" Type="http://schemas.openxmlformats.org/officeDocument/2006/relationships/tags" Target="../tags/tag193.xml"/><Relationship Id="rId17" Type="http://schemas.openxmlformats.org/officeDocument/2006/relationships/tags" Target="../tags/tag198.xml"/><Relationship Id="rId25" Type="http://schemas.openxmlformats.org/officeDocument/2006/relationships/tags" Target="../tags/tag206.xml"/><Relationship Id="rId33" Type="http://schemas.openxmlformats.org/officeDocument/2006/relationships/notesSlide" Target="../notesSlides/notesSlide16.xml"/><Relationship Id="rId2" Type="http://schemas.openxmlformats.org/officeDocument/2006/relationships/tags" Target="../tags/tag183.xml"/><Relationship Id="rId16" Type="http://schemas.openxmlformats.org/officeDocument/2006/relationships/tags" Target="../tags/tag197.xml"/><Relationship Id="rId20" Type="http://schemas.openxmlformats.org/officeDocument/2006/relationships/tags" Target="../tags/tag201.xml"/><Relationship Id="rId29" Type="http://schemas.openxmlformats.org/officeDocument/2006/relationships/tags" Target="../tags/tag210.xml"/><Relationship Id="rId1" Type="http://schemas.openxmlformats.org/officeDocument/2006/relationships/tags" Target="../tags/tag182.xml"/><Relationship Id="rId6" Type="http://schemas.openxmlformats.org/officeDocument/2006/relationships/tags" Target="../tags/tag187.xml"/><Relationship Id="rId11" Type="http://schemas.openxmlformats.org/officeDocument/2006/relationships/tags" Target="../tags/tag192.xml"/><Relationship Id="rId24" Type="http://schemas.openxmlformats.org/officeDocument/2006/relationships/tags" Target="../tags/tag205.xml"/><Relationship Id="rId32" Type="http://schemas.openxmlformats.org/officeDocument/2006/relationships/slideLayout" Target="../slideLayouts/slideLayout104.xml"/><Relationship Id="rId37" Type="http://schemas.openxmlformats.org/officeDocument/2006/relationships/image" Target="../media/image153.svg"/><Relationship Id="rId5" Type="http://schemas.openxmlformats.org/officeDocument/2006/relationships/tags" Target="../tags/tag186.xml"/><Relationship Id="rId15" Type="http://schemas.openxmlformats.org/officeDocument/2006/relationships/tags" Target="../tags/tag196.xml"/><Relationship Id="rId23" Type="http://schemas.openxmlformats.org/officeDocument/2006/relationships/tags" Target="../tags/tag204.xml"/><Relationship Id="rId28" Type="http://schemas.openxmlformats.org/officeDocument/2006/relationships/tags" Target="../tags/tag209.xml"/><Relationship Id="rId36" Type="http://schemas.openxmlformats.org/officeDocument/2006/relationships/chart" Target="../charts/chart4.xml"/><Relationship Id="rId10" Type="http://schemas.openxmlformats.org/officeDocument/2006/relationships/tags" Target="../tags/tag191.xml"/><Relationship Id="rId19" Type="http://schemas.openxmlformats.org/officeDocument/2006/relationships/tags" Target="../tags/tag200.xml"/><Relationship Id="rId31" Type="http://schemas.openxmlformats.org/officeDocument/2006/relationships/tags" Target="../tags/tag212.xml"/><Relationship Id="rId4" Type="http://schemas.openxmlformats.org/officeDocument/2006/relationships/tags" Target="../tags/tag185.xml"/><Relationship Id="rId9" Type="http://schemas.openxmlformats.org/officeDocument/2006/relationships/tags" Target="../tags/tag190.xml"/><Relationship Id="rId14" Type="http://schemas.openxmlformats.org/officeDocument/2006/relationships/tags" Target="../tags/tag195.xml"/><Relationship Id="rId22" Type="http://schemas.openxmlformats.org/officeDocument/2006/relationships/tags" Target="../tags/tag203.xml"/><Relationship Id="rId27" Type="http://schemas.openxmlformats.org/officeDocument/2006/relationships/tags" Target="../tags/tag208.xml"/><Relationship Id="rId30" Type="http://schemas.openxmlformats.org/officeDocument/2006/relationships/tags" Target="../tags/tag211.xml"/><Relationship Id="rId35" Type="http://schemas.openxmlformats.org/officeDocument/2006/relationships/image" Target="../media/image154.emf"/><Relationship Id="rId8" Type="http://schemas.openxmlformats.org/officeDocument/2006/relationships/tags" Target="../tags/tag189.xml"/><Relationship Id="rId3" Type="http://schemas.openxmlformats.org/officeDocument/2006/relationships/tags" Target="../tags/tag18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94.xml"/></Relationships>
</file>

<file path=ppt/slides/_rels/slide36.xml.rels><?xml version="1.0" encoding="UTF-8" standalone="yes"?>
<Relationships xmlns="http://schemas.openxmlformats.org/package/2006/relationships"><Relationship Id="rId8" Type="http://schemas.openxmlformats.org/officeDocument/2006/relationships/oleObject" Target="../embeddings/oleObject67.bin"/><Relationship Id="rId3" Type="http://schemas.openxmlformats.org/officeDocument/2006/relationships/tags" Target="../tags/tag215.xml"/><Relationship Id="rId7" Type="http://schemas.openxmlformats.org/officeDocument/2006/relationships/slideLayout" Target="../slideLayouts/slideLayout109.xml"/><Relationship Id="rId12" Type="http://schemas.openxmlformats.org/officeDocument/2006/relationships/image" Target="../media/image156.svg"/><Relationship Id="rId2" Type="http://schemas.openxmlformats.org/officeDocument/2006/relationships/tags" Target="../tags/tag214.xml"/><Relationship Id="rId1" Type="http://schemas.openxmlformats.org/officeDocument/2006/relationships/tags" Target="../tags/tag213.xml"/><Relationship Id="rId6" Type="http://schemas.openxmlformats.org/officeDocument/2006/relationships/tags" Target="../tags/tag218.xml"/><Relationship Id="rId11" Type="http://schemas.openxmlformats.org/officeDocument/2006/relationships/image" Target="../media/image155.svg"/><Relationship Id="rId5" Type="http://schemas.openxmlformats.org/officeDocument/2006/relationships/tags" Target="../tags/tag217.xml"/><Relationship Id="rId10" Type="http://schemas.openxmlformats.org/officeDocument/2006/relationships/image" Target="../media/image153.svg"/><Relationship Id="rId4" Type="http://schemas.openxmlformats.org/officeDocument/2006/relationships/tags" Target="../tags/tag216.xml"/><Relationship Id="rId9" Type="http://schemas.openxmlformats.org/officeDocument/2006/relationships/image" Target="../media/image23.emf"/></Relationships>
</file>

<file path=ppt/slides/_rels/slide37.xml.rels><?xml version="1.0" encoding="UTF-8" standalone="yes"?>
<Relationships xmlns="http://schemas.openxmlformats.org/package/2006/relationships"><Relationship Id="rId26" Type="http://schemas.openxmlformats.org/officeDocument/2006/relationships/tags" Target="../tags/tag244.xml"/><Relationship Id="rId21" Type="http://schemas.openxmlformats.org/officeDocument/2006/relationships/tags" Target="../tags/tag239.xml"/><Relationship Id="rId42" Type="http://schemas.openxmlformats.org/officeDocument/2006/relationships/tags" Target="../tags/tag260.xml"/><Relationship Id="rId47" Type="http://schemas.openxmlformats.org/officeDocument/2006/relationships/tags" Target="../tags/tag265.xml"/><Relationship Id="rId63" Type="http://schemas.openxmlformats.org/officeDocument/2006/relationships/tags" Target="../tags/tag281.xml"/><Relationship Id="rId68" Type="http://schemas.openxmlformats.org/officeDocument/2006/relationships/chart" Target="../charts/chart5.xml"/><Relationship Id="rId7" Type="http://schemas.openxmlformats.org/officeDocument/2006/relationships/tags" Target="../tags/tag225.xml"/><Relationship Id="rId2" Type="http://schemas.openxmlformats.org/officeDocument/2006/relationships/tags" Target="../tags/tag220.xml"/><Relationship Id="rId16" Type="http://schemas.openxmlformats.org/officeDocument/2006/relationships/tags" Target="../tags/tag234.xml"/><Relationship Id="rId29" Type="http://schemas.openxmlformats.org/officeDocument/2006/relationships/tags" Target="../tags/tag247.xml"/><Relationship Id="rId11" Type="http://schemas.openxmlformats.org/officeDocument/2006/relationships/tags" Target="../tags/tag229.xml"/><Relationship Id="rId24" Type="http://schemas.openxmlformats.org/officeDocument/2006/relationships/tags" Target="../tags/tag242.xml"/><Relationship Id="rId32" Type="http://schemas.openxmlformats.org/officeDocument/2006/relationships/tags" Target="../tags/tag250.xml"/><Relationship Id="rId37" Type="http://schemas.openxmlformats.org/officeDocument/2006/relationships/tags" Target="../tags/tag255.xml"/><Relationship Id="rId40" Type="http://schemas.openxmlformats.org/officeDocument/2006/relationships/tags" Target="../tags/tag258.xml"/><Relationship Id="rId45" Type="http://schemas.openxmlformats.org/officeDocument/2006/relationships/tags" Target="../tags/tag263.xml"/><Relationship Id="rId53" Type="http://schemas.openxmlformats.org/officeDocument/2006/relationships/tags" Target="../tags/tag271.xml"/><Relationship Id="rId58" Type="http://schemas.openxmlformats.org/officeDocument/2006/relationships/tags" Target="../tags/tag276.xml"/><Relationship Id="rId66" Type="http://schemas.openxmlformats.org/officeDocument/2006/relationships/oleObject" Target="../embeddings/oleObject68.bin"/><Relationship Id="rId5" Type="http://schemas.openxmlformats.org/officeDocument/2006/relationships/tags" Target="../tags/tag223.xml"/><Relationship Id="rId61" Type="http://schemas.openxmlformats.org/officeDocument/2006/relationships/tags" Target="../tags/tag279.xml"/><Relationship Id="rId19" Type="http://schemas.openxmlformats.org/officeDocument/2006/relationships/tags" Target="../tags/tag237.xml"/><Relationship Id="rId14" Type="http://schemas.openxmlformats.org/officeDocument/2006/relationships/tags" Target="../tags/tag232.xml"/><Relationship Id="rId22" Type="http://schemas.openxmlformats.org/officeDocument/2006/relationships/tags" Target="../tags/tag240.xml"/><Relationship Id="rId27" Type="http://schemas.openxmlformats.org/officeDocument/2006/relationships/tags" Target="../tags/tag245.xml"/><Relationship Id="rId30" Type="http://schemas.openxmlformats.org/officeDocument/2006/relationships/tags" Target="../tags/tag248.xml"/><Relationship Id="rId35" Type="http://schemas.openxmlformats.org/officeDocument/2006/relationships/tags" Target="../tags/tag253.xml"/><Relationship Id="rId43" Type="http://schemas.openxmlformats.org/officeDocument/2006/relationships/tags" Target="../tags/tag261.xml"/><Relationship Id="rId48" Type="http://schemas.openxmlformats.org/officeDocument/2006/relationships/tags" Target="../tags/tag266.xml"/><Relationship Id="rId56" Type="http://schemas.openxmlformats.org/officeDocument/2006/relationships/tags" Target="../tags/tag274.xml"/><Relationship Id="rId64" Type="http://schemas.openxmlformats.org/officeDocument/2006/relationships/tags" Target="../tags/tag282.xml"/><Relationship Id="rId69" Type="http://schemas.openxmlformats.org/officeDocument/2006/relationships/image" Target="../media/image155.svg"/><Relationship Id="rId8" Type="http://schemas.openxmlformats.org/officeDocument/2006/relationships/tags" Target="../tags/tag226.xml"/><Relationship Id="rId51" Type="http://schemas.openxmlformats.org/officeDocument/2006/relationships/tags" Target="../tags/tag269.xml"/><Relationship Id="rId3" Type="http://schemas.openxmlformats.org/officeDocument/2006/relationships/tags" Target="../tags/tag221.xml"/><Relationship Id="rId12" Type="http://schemas.openxmlformats.org/officeDocument/2006/relationships/tags" Target="../tags/tag230.xml"/><Relationship Id="rId17" Type="http://schemas.openxmlformats.org/officeDocument/2006/relationships/tags" Target="../tags/tag235.xml"/><Relationship Id="rId25" Type="http://schemas.openxmlformats.org/officeDocument/2006/relationships/tags" Target="../tags/tag243.xml"/><Relationship Id="rId33" Type="http://schemas.openxmlformats.org/officeDocument/2006/relationships/tags" Target="../tags/tag251.xml"/><Relationship Id="rId38" Type="http://schemas.openxmlformats.org/officeDocument/2006/relationships/tags" Target="../tags/tag256.xml"/><Relationship Id="rId46" Type="http://schemas.openxmlformats.org/officeDocument/2006/relationships/tags" Target="../tags/tag264.xml"/><Relationship Id="rId59" Type="http://schemas.openxmlformats.org/officeDocument/2006/relationships/tags" Target="../tags/tag277.xml"/><Relationship Id="rId67" Type="http://schemas.openxmlformats.org/officeDocument/2006/relationships/image" Target="../media/image23.emf"/><Relationship Id="rId20" Type="http://schemas.openxmlformats.org/officeDocument/2006/relationships/tags" Target="../tags/tag238.xml"/><Relationship Id="rId41" Type="http://schemas.openxmlformats.org/officeDocument/2006/relationships/tags" Target="../tags/tag259.xml"/><Relationship Id="rId54" Type="http://schemas.openxmlformats.org/officeDocument/2006/relationships/tags" Target="../tags/tag272.xml"/><Relationship Id="rId62" Type="http://schemas.openxmlformats.org/officeDocument/2006/relationships/tags" Target="../tags/tag280.xml"/><Relationship Id="rId70" Type="http://schemas.openxmlformats.org/officeDocument/2006/relationships/chart" Target="../charts/chart6.xml"/><Relationship Id="rId1" Type="http://schemas.openxmlformats.org/officeDocument/2006/relationships/tags" Target="../tags/tag219.xml"/><Relationship Id="rId6" Type="http://schemas.openxmlformats.org/officeDocument/2006/relationships/tags" Target="../tags/tag224.xml"/><Relationship Id="rId15" Type="http://schemas.openxmlformats.org/officeDocument/2006/relationships/tags" Target="../tags/tag233.xml"/><Relationship Id="rId23" Type="http://schemas.openxmlformats.org/officeDocument/2006/relationships/tags" Target="../tags/tag241.xml"/><Relationship Id="rId28" Type="http://schemas.openxmlformats.org/officeDocument/2006/relationships/tags" Target="../tags/tag246.xml"/><Relationship Id="rId36" Type="http://schemas.openxmlformats.org/officeDocument/2006/relationships/tags" Target="../tags/tag254.xml"/><Relationship Id="rId49" Type="http://schemas.openxmlformats.org/officeDocument/2006/relationships/tags" Target="../tags/tag267.xml"/><Relationship Id="rId57" Type="http://schemas.openxmlformats.org/officeDocument/2006/relationships/tags" Target="../tags/tag275.xml"/><Relationship Id="rId10" Type="http://schemas.openxmlformats.org/officeDocument/2006/relationships/tags" Target="../tags/tag228.xml"/><Relationship Id="rId31" Type="http://schemas.openxmlformats.org/officeDocument/2006/relationships/tags" Target="../tags/tag249.xml"/><Relationship Id="rId44" Type="http://schemas.openxmlformats.org/officeDocument/2006/relationships/tags" Target="../tags/tag262.xml"/><Relationship Id="rId52" Type="http://schemas.openxmlformats.org/officeDocument/2006/relationships/tags" Target="../tags/tag270.xml"/><Relationship Id="rId60" Type="http://schemas.openxmlformats.org/officeDocument/2006/relationships/tags" Target="../tags/tag278.xml"/><Relationship Id="rId65" Type="http://schemas.openxmlformats.org/officeDocument/2006/relationships/slideLayout" Target="../slideLayouts/slideLayout117.xml"/><Relationship Id="rId4" Type="http://schemas.openxmlformats.org/officeDocument/2006/relationships/tags" Target="../tags/tag222.xml"/><Relationship Id="rId9" Type="http://schemas.openxmlformats.org/officeDocument/2006/relationships/tags" Target="../tags/tag227.xml"/><Relationship Id="rId13" Type="http://schemas.openxmlformats.org/officeDocument/2006/relationships/tags" Target="../tags/tag231.xml"/><Relationship Id="rId18" Type="http://schemas.openxmlformats.org/officeDocument/2006/relationships/tags" Target="../tags/tag236.xml"/><Relationship Id="rId39" Type="http://schemas.openxmlformats.org/officeDocument/2006/relationships/tags" Target="../tags/tag257.xml"/><Relationship Id="rId34" Type="http://schemas.openxmlformats.org/officeDocument/2006/relationships/tags" Target="../tags/tag252.xml"/><Relationship Id="rId50" Type="http://schemas.openxmlformats.org/officeDocument/2006/relationships/tags" Target="../tags/tag268.xml"/><Relationship Id="rId55" Type="http://schemas.openxmlformats.org/officeDocument/2006/relationships/tags" Target="../tags/tag273.xml"/></Relationships>
</file>

<file path=ppt/slides/_rels/slide38.xml.rels><?xml version="1.0" encoding="UTF-8" standalone="yes"?>
<Relationships xmlns="http://schemas.openxmlformats.org/package/2006/relationships"><Relationship Id="rId26" Type="http://schemas.openxmlformats.org/officeDocument/2006/relationships/tags" Target="../tags/tag308.xml"/><Relationship Id="rId21" Type="http://schemas.openxmlformats.org/officeDocument/2006/relationships/tags" Target="../tags/tag303.xml"/><Relationship Id="rId34" Type="http://schemas.openxmlformats.org/officeDocument/2006/relationships/tags" Target="../tags/tag316.xml"/><Relationship Id="rId42" Type="http://schemas.openxmlformats.org/officeDocument/2006/relationships/tags" Target="../tags/tag324.xml"/><Relationship Id="rId47" Type="http://schemas.openxmlformats.org/officeDocument/2006/relationships/tags" Target="../tags/tag329.xml"/><Relationship Id="rId50" Type="http://schemas.openxmlformats.org/officeDocument/2006/relationships/tags" Target="../tags/tag332.xml"/><Relationship Id="rId55" Type="http://schemas.openxmlformats.org/officeDocument/2006/relationships/tags" Target="../tags/tag337.xml"/><Relationship Id="rId63" Type="http://schemas.openxmlformats.org/officeDocument/2006/relationships/slideLayout" Target="../slideLayouts/slideLayout117.xml"/><Relationship Id="rId68" Type="http://schemas.openxmlformats.org/officeDocument/2006/relationships/chart" Target="../charts/chart8.xml"/><Relationship Id="rId7" Type="http://schemas.openxmlformats.org/officeDocument/2006/relationships/tags" Target="../tags/tag289.xml"/><Relationship Id="rId2" Type="http://schemas.openxmlformats.org/officeDocument/2006/relationships/tags" Target="../tags/tag284.xml"/><Relationship Id="rId16" Type="http://schemas.openxmlformats.org/officeDocument/2006/relationships/tags" Target="../tags/tag298.xml"/><Relationship Id="rId29" Type="http://schemas.openxmlformats.org/officeDocument/2006/relationships/tags" Target="../tags/tag311.xml"/><Relationship Id="rId11" Type="http://schemas.openxmlformats.org/officeDocument/2006/relationships/tags" Target="../tags/tag293.xml"/><Relationship Id="rId24" Type="http://schemas.openxmlformats.org/officeDocument/2006/relationships/tags" Target="../tags/tag306.xml"/><Relationship Id="rId32" Type="http://schemas.openxmlformats.org/officeDocument/2006/relationships/tags" Target="../tags/tag314.xml"/><Relationship Id="rId37" Type="http://schemas.openxmlformats.org/officeDocument/2006/relationships/tags" Target="../tags/tag319.xml"/><Relationship Id="rId40" Type="http://schemas.openxmlformats.org/officeDocument/2006/relationships/tags" Target="../tags/tag322.xml"/><Relationship Id="rId45" Type="http://schemas.openxmlformats.org/officeDocument/2006/relationships/tags" Target="../tags/tag327.xml"/><Relationship Id="rId53" Type="http://schemas.openxmlformats.org/officeDocument/2006/relationships/tags" Target="../tags/tag335.xml"/><Relationship Id="rId58" Type="http://schemas.openxmlformats.org/officeDocument/2006/relationships/tags" Target="../tags/tag340.xml"/><Relationship Id="rId66" Type="http://schemas.openxmlformats.org/officeDocument/2006/relationships/image" Target="../media/image155.svg"/><Relationship Id="rId5" Type="http://schemas.openxmlformats.org/officeDocument/2006/relationships/tags" Target="../tags/tag287.xml"/><Relationship Id="rId61" Type="http://schemas.openxmlformats.org/officeDocument/2006/relationships/tags" Target="../tags/tag343.xml"/><Relationship Id="rId19" Type="http://schemas.openxmlformats.org/officeDocument/2006/relationships/tags" Target="../tags/tag301.xml"/><Relationship Id="rId14" Type="http://schemas.openxmlformats.org/officeDocument/2006/relationships/tags" Target="../tags/tag296.xml"/><Relationship Id="rId22" Type="http://schemas.openxmlformats.org/officeDocument/2006/relationships/tags" Target="../tags/tag304.xml"/><Relationship Id="rId27" Type="http://schemas.openxmlformats.org/officeDocument/2006/relationships/tags" Target="../tags/tag309.xml"/><Relationship Id="rId30" Type="http://schemas.openxmlformats.org/officeDocument/2006/relationships/tags" Target="../tags/tag312.xml"/><Relationship Id="rId35" Type="http://schemas.openxmlformats.org/officeDocument/2006/relationships/tags" Target="../tags/tag317.xml"/><Relationship Id="rId43" Type="http://schemas.openxmlformats.org/officeDocument/2006/relationships/tags" Target="../tags/tag325.xml"/><Relationship Id="rId48" Type="http://schemas.openxmlformats.org/officeDocument/2006/relationships/tags" Target="../tags/tag330.xml"/><Relationship Id="rId56" Type="http://schemas.openxmlformats.org/officeDocument/2006/relationships/tags" Target="../tags/tag338.xml"/><Relationship Id="rId64" Type="http://schemas.openxmlformats.org/officeDocument/2006/relationships/oleObject" Target="../embeddings/oleObject69.bin"/><Relationship Id="rId8" Type="http://schemas.openxmlformats.org/officeDocument/2006/relationships/tags" Target="../tags/tag290.xml"/><Relationship Id="rId51" Type="http://schemas.openxmlformats.org/officeDocument/2006/relationships/tags" Target="../tags/tag333.xml"/><Relationship Id="rId3" Type="http://schemas.openxmlformats.org/officeDocument/2006/relationships/tags" Target="../tags/tag285.xml"/><Relationship Id="rId12" Type="http://schemas.openxmlformats.org/officeDocument/2006/relationships/tags" Target="../tags/tag294.xml"/><Relationship Id="rId17" Type="http://schemas.openxmlformats.org/officeDocument/2006/relationships/tags" Target="../tags/tag299.xml"/><Relationship Id="rId25" Type="http://schemas.openxmlformats.org/officeDocument/2006/relationships/tags" Target="../tags/tag307.xml"/><Relationship Id="rId33" Type="http://schemas.openxmlformats.org/officeDocument/2006/relationships/tags" Target="../tags/tag315.xml"/><Relationship Id="rId38" Type="http://schemas.openxmlformats.org/officeDocument/2006/relationships/tags" Target="../tags/tag320.xml"/><Relationship Id="rId46" Type="http://schemas.openxmlformats.org/officeDocument/2006/relationships/tags" Target="../tags/tag328.xml"/><Relationship Id="rId59" Type="http://schemas.openxmlformats.org/officeDocument/2006/relationships/tags" Target="../tags/tag341.xml"/><Relationship Id="rId67" Type="http://schemas.openxmlformats.org/officeDocument/2006/relationships/chart" Target="../charts/chart7.xml"/><Relationship Id="rId20" Type="http://schemas.openxmlformats.org/officeDocument/2006/relationships/tags" Target="../tags/tag302.xml"/><Relationship Id="rId41" Type="http://schemas.openxmlformats.org/officeDocument/2006/relationships/tags" Target="../tags/tag323.xml"/><Relationship Id="rId54" Type="http://schemas.openxmlformats.org/officeDocument/2006/relationships/tags" Target="../tags/tag336.xml"/><Relationship Id="rId62" Type="http://schemas.openxmlformats.org/officeDocument/2006/relationships/tags" Target="../tags/tag344.xml"/><Relationship Id="rId1" Type="http://schemas.openxmlformats.org/officeDocument/2006/relationships/tags" Target="../tags/tag283.xml"/><Relationship Id="rId6" Type="http://schemas.openxmlformats.org/officeDocument/2006/relationships/tags" Target="../tags/tag288.xml"/><Relationship Id="rId15" Type="http://schemas.openxmlformats.org/officeDocument/2006/relationships/tags" Target="../tags/tag297.xml"/><Relationship Id="rId23" Type="http://schemas.openxmlformats.org/officeDocument/2006/relationships/tags" Target="../tags/tag305.xml"/><Relationship Id="rId28" Type="http://schemas.openxmlformats.org/officeDocument/2006/relationships/tags" Target="../tags/tag310.xml"/><Relationship Id="rId36" Type="http://schemas.openxmlformats.org/officeDocument/2006/relationships/tags" Target="../tags/tag318.xml"/><Relationship Id="rId49" Type="http://schemas.openxmlformats.org/officeDocument/2006/relationships/tags" Target="../tags/tag331.xml"/><Relationship Id="rId57" Type="http://schemas.openxmlformats.org/officeDocument/2006/relationships/tags" Target="../tags/tag339.xml"/><Relationship Id="rId10" Type="http://schemas.openxmlformats.org/officeDocument/2006/relationships/tags" Target="../tags/tag292.xml"/><Relationship Id="rId31" Type="http://schemas.openxmlformats.org/officeDocument/2006/relationships/tags" Target="../tags/tag313.xml"/><Relationship Id="rId44" Type="http://schemas.openxmlformats.org/officeDocument/2006/relationships/tags" Target="../tags/tag326.xml"/><Relationship Id="rId52" Type="http://schemas.openxmlformats.org/officeDocument/2006/relationships/tags" Target="../tags/tag334.xml"/><Relationship Id="rId60" Type="http://schemas.openxmlformats.org/officeDocument/2006/relationships/tags" Target="../tags/tag342.xml"/><Relationship Id="rId65" Type="http://schemas.openxmlformats.org/officeDocument/2006/relationships/image" Target="../media/image23.emf"/><Relationship Id="rId4" Type="http://schemas.openxmlformats.org/officeDocument/2006/relationships/tags" Target="../tags/tag286.xml"/><Relationship Id="rId9" Type="http://schemas.openxmlformats.org/officeDocument/2006/relationships/tags" Target="../tags/tag291.xml"/><Relationship Id="rId13" Type="http://schemas.openxmlformats.org/officeDocument/2006/relationships/tags" Target="../tags/tag295.xml"/><Relationship Id="rId18" Type="http://schemas.openxmlformats.org/officeDocument/2006/relationships/tags" Target="../tags/tag300.xml"/><Relationship Id="rId39" Type="http://schemas.openxmlformats.org/officeDocument/2006/relationships/tags" Target="../tags/tag321.xml"/></Relationships>
</file>

<file path=ppt/slides/_rels/slide39.xml.rels><?xml version="1.0" encoding="UTF-8" standalone="yes"?>
<Relationships xmlns="http://schemas.openxmlformats.org/package/2006/relationships"><Relationship Id="rId13" Type="http://schemas.openxmlformats.org/officeDocument/2006/relationships/tags" Target="../tags/tag357.xml"/><Relationship Id="rId18" Type="http://schemas.openxmlformats.org/officeDocument/2006/relationships/tags" Target="../tags/tag362.xml"/><Relationship Id="rId26" Type="http://schemas.openxmlformats.org/officeDocument/2006/relationships/tags" Target="../tags/tag370.xml"/><Relationship Id="rId3" Type="http://schemas.openxmlformats.org/officeDocument/2006/relationships/tags" Target="../tags/tag347.xml"/><Relationship Id="rId21" Type="http://schemas.openxmlformats.org/officeDocument/2006/relationships/tags" Target="../tags/tag365.xml"/><Relationship Id="rId34" Type="http://schemas.openxmlformats.org/officeDocument/2006/relationships/image" Target="../media/image157.svg"/><Relationship Id="rId7" Type="http://schemas.openxmlformats.org/officeDocument/2006/relationships/tags" Target="../tags/tag351.xml"/><Relationship Id="rId12" Type="http://schemas.openxmlformats.org/officeDocument/2006/relationships/tags" Target="../tags/tag356.xml"/><Relationship Id="rId17" Type="http://schemas.openxmlformats.org/officeDocument/2006/relationships/tags" Target="../tags/tag361.xml"/><Relationship Id="rId25" Type="http://schemas.openxmlformats.org/officeDocument/2006/relationships/tags" Target="../tags/tag369.xml"/><Relationship Id="rId33" Type="http://schemas.openxmlformats.org/officeDocument/2006/relationships/image" Target="../media/image23.emf"/><Relationship Id="rId2" Type="http://schemas.openxmlformats.org/officeDocument/2006/relationships/tags" Target="../tags/tag346.xml"/><Relationship Id="rId16" Type="http://schemas.openxmlformats.org/officeDocument/2006/relationships/tags" Target="../tags/tag360.xml"/><Relationship Id="rId20" Type="http://schemas.openxmlformats.org/officeDocument/2006/relationships/tags" Target="../tags/tag364.xml"/><Relationship Id="rId29" Type="http://schemas.openxmlformats.org/officeDocument/2006/relationships/tags" Target="../tags/tag373.xml"/><Relationship Id="rId1" Type="http://schemas.openxmlformats.org/officeDocument/2006/relationships/tags" Target="../tags/tag345.xml"/><Relationship Id="rId6" Type="http://schemas.openxmlformats.org/officeDocument/2006/relationships/tags" Target="../tags/tag350.xml"/><Relationship Id="rId11" Type="http://schemas.openxmlformats.org/officeDocument/2006/relationships/tags" Target="../tags/tag355.xml"/><Relationship Id="rId24" Type="http://schemas.openxmlformats.org/officeDocument/2006/relationships/tags" Target="../tags/tag368.xml"/><Relationship Id="rId32" Type="http://schemas.openxmlformats.org/officeDocument/2006/relationships/oleObject" Target="../embeddings/oleObject70.bin"/><Relationship Id="rId5" Type="http://schemas.openxmlformats.org/officeDocument/2006/relationships/tags" Target="../tags/tag349.xml"/><Relationship Id="rId15" Type="http://schemas.openxmlformats.org/officeDocument/2006/relationships/tags" Target="../tags/tag359.xml"/><Relationship Id="rId23" Type="http://schemas.openxmlformats.org/officeDocument/2006/relationships/tags" Target="../tags/tag367.xml"/><Relationship Id="rId28" Type="http://schemas.openxmlformats.org/officeDocument/2006/relationships/tags" Target="../tags/tag372.xml"/><Relationship Id="rId36" Type="http://schemas.openxmlformats.org/officeDocument/2006/relationships/chart" Target="../charts/chart10.xml"/><Relationship Id="rId10" Type="http://schemas.openxmlformats.org/officeDocument/2006/relationships/tags" Target="../tags/tag354.xml"/><Relationship Id="rId19" Type="http://schemas.openxmlformats.org/officeDocument/2006/relationships/tags" Target="../tags/tag363.xml"/><Relationship Id="rId31" Type="http://schemas.openxmlformats.org/officeDocument/2006/relationships/slideLayout" Target="../slideLayouts/slideLayout117.xml"/><Relationship Id="rId4" Type="http://schemas.openxmlformats.org/officeDocument/2006/relationships/tags" Target="../tags/tag348.xml"/><Relationship Id="rId9" Type="http://schemas.openxmlformats.org/officeDocument/2006/relationships/tags" Target="../tags/tag353.xml"/><Relationship Id="rId14" Type="http://schemas.openxmlformats.org/officeDocument/2006/relationships/tags" Target="../tags/tag358.xml"/><Relationship Id="rId22" Type="http://schemas.openxmlformats.org/officeDocument/2006/relationships/tags" Target="../tags/tag366.xml"/><Relationship Id="rId27" Type="http://schemas.openxmlformats.org/officeDocument/2006/relationships/tags" Target="../tags/tag371.xml"/><Relationship Id="rId30" Type="http://schemas.openxmlformats.org/officeDocument/2006/relationships/tags" Target="../tags/tag374.xml"/><Relationship Id="rId35" Type="http://schemas.openxmlformats.org/officeDocument/2006/relationships/chart" Target="../charts/chart9.xml"/><Relationship Id="rId8" Type="http://schemas.openxmlformats.org/officeDocument/2006/relationships/tags" Target="../tags/tag35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94.xml"/></Relationships>
</file>

<file path=ppt/slides/_rels/slide41.xml.rels><?xml version="1.0" encoding="UTF-8" standalone="yes"?>
<Relationships xmlns="http://schemas.openxmlformats.org/package/2006/relationships"><Relationship Id="rId8" Type="http://schemas.openxmlformats.org/officeDocument/2006/relationships/slideLayout" Target="../slideLayouts/slideLayout117.xml"/><Relationship Id="rId3" Type="http://schemas.openxmlformats.org/officeDocument/2006/relationships/tags" Target="../tags/tag377.xml"/><Relationship Id="rId7" Type="http://schemas.openxmlformats.org/officeDocument/2006/relationships/tags" Target="../tags/tag381.xml"/><Relationship Id="rId12" Type="http://schemas.openxmlformats.org/officeDocument/2006/relationships/image" Target="../media/image155.svg"/><Relationship Id="rId2" Type="http://schemas.openxmlformats.org/officeDocument/2006/relationships/tags" Target="../tags/tag376.xml"/><Relationship Id="rId1" Type="http://schemas.openxmlformats.org/officeDocument/2006/relationships/tags" Target="../tags/tag375.xml"/><Relationship Id="rId6" Type="http://schemas.openxmlformats.org/officeDocument/2006/relationships/tags" Target="../tags/tag380.xml"/><Relationship Id="rId11" Type="http://schemas.openxmlformats.org/officeDocument/2006/relationships/chart" Target="../charts/chart11.xml"/><Relationship Id="rId5" Type="http://schemas.openxmlformats.org/officeDocument/2006/relationships/tags" Target="../tags/tag379.xml"/><Relationship Id="rId10" Type="http://schemas.openxmlformats.org/officeDocument/2006/relationships/image" Target="../media/image23.emf"/><Relationship Id="rId4" Type="http://schemas.openxmlformats.org/officeDocument/2006/relationships/tags" Target="../tags/tag378.xml"/><Relationship Id="rId9" Type="http://schemas.openxmlformats.org/officeDocument/2006/relationships/oleObject" Target="../embeddings/oleObject71.bin"/></Relationships>
</file>

<file path=ppt/slides/_rels/slide42.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109.xml"/><Relationship Id="rId1" Type="http://schemas.openxmlformats.org/officeDocument/2006/relationships/tags" Target="../tags/tag382.xml"/><Relationship Id="rId5" Type="http://schemas.openxmlformats.org/officeDocument/2006/relationships/image" Target="../media/image15.emf"/><Relationship Id="rId4" Type="http://schemas.openxmlformats.org/officeDocument/2006/relationships/oleObject" Target="../embeddings/oleObject61.bin"/></Relationships>
</file>

<file path=ppt/slides/_rels/slide43.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109.xml"/><Relationship Id="rId1" Type="http://schemas.openxmlformats.org/officeDocument/2006/relationships/tags" Target="../tags/tag383.xml"/><Relationship Id="rId5" Type="http://schemas.openxmlformats.org/officeDocument/2006/relationships/image" Target="../media/image15.emf"/><Relationship Id="rId4" Type="http://schemas.openxmlformats.org/officeDocument/2006/relationships/oleObject" Target="../embeddings/oleObject61.bin"/></Relationships>
</file>

<file path=ppt/slides/_rels/slide44.xml.rels><?xml version="1.0" encoding="UTF-8" standalone="yes"?>
<Relationships xmlns="http://schemas.openxmlformats.org/package/2006/relationships"><Relationship Id="rId3" Type="http://schemas.openxmlformats.org/officeDocument/2006/relationships/oleObject" Target="../embeddings/oleObject72.bin"/><Relationship Id="rId2" Type="http://schemas.openxmlformats.org/officeDocument/2006/relationships/slideLayout" Target="../slideLayouts/slideLayout117.xml"/><Relationship Id="rId1" Type="http://schemas.openxmlformats.org/officeDocument/2006/relationships/tags" Target="../tags/tag384.xml"/><Relationship Id="rId4" Type="http://schemas.openxmlformats.org/officeDocument/2006/relationships/image" Target="../media/image158.emf"/></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01.xml"/></Relationships>
</file>

<file path=ppt/slides/_rels/slide46.xml.rels><?xml version="1.0" encoding="UTF-8" standalone="yes"?>
<Relationships xmlns="http://schemas.openxmlformats.org/package/2006/relationships"><Relationship Id="rId3" Type="http://schemas.openxmlformats.org/officeDocument/2006/relationships/image" Target="../media/image68.svg"/><Relationship Id="rId2" Type="http://schemas.openxmlformats.org/officeDocument/2006/relationships/notesSlide" Target="../notesSlides/notesSlide19.xml"/><Relationship Id="rId1" Type="http://schemas.openxmlformats.org/officeDocument/2006/relationships/slideLayout" Target="../slideLayouts/slideLayout179.xml"/><Relationship Id="rId4" Type="http://schemas.openxmlformats.org/officeDocument/2006/relationships/image" Target="../media/image69.png"/></Relationships>
</file>

<file path=ppt/slides/_rels/slide47.xml.rels><?xml version="1.0" encoding="UTF-8" standalone="yes"?>
<Relationships xmlns="http://schemas.openxmlformats.org/package/2006/relationships"><Relationship Id="rId3" Type="http://schemas.openxmlformats.org/officeDocument/2006/relationships/image" Target="../media/image159.jpeg"/><Relationship Id="rId2" Type="http://schemas.openxmlformats.org/officeDocument/2006/relationships/notesSlide" Target="../notesSlides/notesSlide20.xml"/><Relationship Id="rId1" Type="http://schemas.openxmlformats.org/officeDocument/2006/relationships/slideLayout" Target="../slideLayouts/slideLayout179.xml"/><Relationship Id="rId6" Type="http://schemas.openxmlformats.org/officeDocument/2006/relationships/image" Target="../media/image162.png"/><Relationship Id="rId5" Type="http://schemas.openxmlformats.org/officeDocument/2006/relationships/image" Target="../media/image161.png"/><Relationship Id="rId4" Type="http://schemas.openxmlformats.org/officeDocument/2006/relationships/image" Target="../media/image160.png"/></Relationships>
</file>

<file path=ppt/slides/_rels/slide48.xml.rels><?xml version="1.0" encoding="UTF-8" standalone="yes"?>
<Relationships xmlns="http://schemas.openxmlformats.org/package/2006/relationships"><Relationship Id="rId3" Type="http://schemas.openxmlformats.org/officeDocument/2006/relationships/image" Target="../media/image163.png"/><Relationship Id="rId2" Type="http://schemas.openxmlformats.org/officeDocument/2006/relationships/notesSlide" Target="../notesSlides/notesSlide21.xml"/><Relationship Id="rId1" Type="http://schemas.openxmlformats.org/officeDocument/2006/relationships/slideLayout" Target="../slideLayouts/slideLayout179.xml"/><Relationship Id="rId6" Type="http://schemas.openxmlformats.org/officeDocument/2006/relationships/image" Target="../media/image161.png"/><Relationship Id="rId5" Type="http://schemas.openxmlformats.org/officeDocument/2006/relationships/chart" Target="../charts/chart12.xml"/><Relationship Id="rId4" Type="http://schemas.openxmlformats.org/officeDocument/2006/relationships/image" Target="../media/image164.png"/></Relationships>
</file>

<file path=ppt/slides/_rels/slide49.xml.rels><?xml version="1.0" encoding="UTF-8" standalone="yes"?>
<Relationships xmlns="http://schemas.openxmlformats.org/package/2006/relationships"><Relationship Id="rId3" Type="http://schemas.openxmlformats.org/officeDocument/2006/relationships/image" Target="../media/image161.png"/><Relationship Id="rId2" Type="http://schemas.openxmlformats.org/officeDocument/2006/relationships/notesSlide" Target="../notesSlides/notesSlide22.xml"/><Relationship Id="rId1" Type="http://schemas.openxmlformats.org/officeDocument/2006/relationships/slideLayout" Target="../slideLayouts/slideLayout179.xml"/><Relationship Id="rId4" Type="http://schemas.openxmlformats.org/officeDocument/2006/relationships/image" Target="../media/image165.png"/></Relationships>
</file>

<file path=ppt/slides/_rels/slide50.xml.rels><?xml version="1.0" encoding="UTF-8" standalone="yes"?>
<Relationships xmlns="http://schemas.openxmlformats.org/package/2006/relationships"><Relationship Id="rId3" Type="http://schemas.openxmlformats.org/officeDocument/2006/relationships/image" Target="../media/image161.png"/><Relationship Id="rId2" Type="http://schemas.openxmlformats.org/officeDocument/2006/relationships/notesSlide" Target="../notesSlides/notesSlide23.xml"/><Relationship Id="rId1" Type="http://schemas.openxmlformats.org/officeDocument/2006/relationships/slideLayout" Target="../slideLayouts/slideLayout179.xml"/><Relationship Id="rId5" Type="http://schemas.openxmlformats.org/officeDocument/2006/relationships/image" Target="../media/image165.png"/><Relationship Id="rId4" Type="http://schemas.openxmlformats.org/officeDocument/2006/relationships/image" Target="../media/image166.png"/></Relationships>
</file>

<file path=ppt/slides/_rels/slide51.xml.rels><?xml version="1.0" encoding="UTF-8" standalone="yes"?>
<Relationships xmlns="http://schemas.openxmlformats.org/package/2006/relationships"><Relationship Id="rId26" Type="http://schemas.openxmlformats.org/officeDocument/2006/relationships/image" Target="../media/image178.png"/><Relationship Id="rId21" Type="http://schemas.openxmlformats.org/officeDocument/2006/relationships/customXml" Target="../ink/ink10.xml"/><Relationship Id="rId42" Type="http://schemas.openxmlformats.org/officeDocument/2006/relationships/image" Target="../media/image186.png"/><Relationship Id="rId47" Type="http://schemas.openxmlformats.org/officeDocument/2006/relationships/customXml" Target="../ink/ink23.xml"/><Relationship Id="rId63" Type="http://schemas.openxmlformats.org/officeDocument/2006/relationships/customXml" Target="../ink/ink33.xml"/><Relationship Id="rId68" Type="http://schemas.openxmlformats.org/officeDocument/2006/relationships/image" Target="../media/image197.png"/><Relationship Id="rId84" Type="http://schemas.openxmlformats.org/officeDocument/2006/relationships/image" Target="../media/image205.png"/><Relationship Id="rId89" Type="http://schemas.openxmlformats.org/officeDocument/2006/relationships/customXml" Target="../ink/ink46.xml"/><Relationship Id="rId112" Type="http://schemas.openxmlformats.org/officeDocument/2006/relationships/image" Target="../media/image161.png"/><Relationship Id="rId16" Type="http://schemas.openxmlformats.org/officeDocument/2006/relationships/image" Target="../media/image173.png"/><Relationship Id="rId107" Type="http://schemas.openxmlformats.org/officeDocument/2006/relationships/customXml" Target="../ink/ink55.xml"/><Relationship Id="rId11" Type="http://schemas.openxmlformats.org/officeDocument/2006/relationships/customXml" Target="../ink/ink5.xml"/><Relationship Id="rId32" Type="http://schemas.openxmlformats.org/officeDocument/2006/relationships/image" Target="../media/image181.png"/><Relationship Id="rId37" Type="http://schemas.openxmlformats.org/officeDocument/2006/relationships/customXml" Target="../ink/ink18.xml"/><Relationship Id="rId53" Type="http://schemas.openxmlformats.org/officeDocument/2006/relationships/image" Target="../media/image191.png"/><Relationship Id="rId58" Type="http://schemas.openxmlformats.org/officeDocument/2006/relationships/image" Target="../media/image192.png"/><Relationship Id="rId74" Type="http://schemas.openxmlformats.org/officeDocument/2006/relationships/image" Target="../media/image200.png"/><Relationship Id="rId79" Type="http://schemas.openxmlformats.org/officeDocument/2006/relationships/customXml" Target="../ink/ink41.xml"/><Relationship Id="rId102" Type="http://schemas.openxmlformats.org/officeDocument/2006/relationships/image" Target="../media/image214.png"/><Relationship Id="rId5" Type="http://schemas.openxmlformats.org/officeDocument/2006/relationships/customXml" Target="../ink/ink2.xml"/><Relationship Id="rId90" Type="http://schemas.openxmlformats.org/officeDocument/2006/relationships/image" Target="../media/image208.png"/><Relationship Id="rId95" Type="http://schemas.openxmlformats.org/officeDocument/2006/relationships/customXml" Target="../ink/ink49.xml"/><Relationship Id="rId22" Type="http://schemas.openxmlformats.org/officeDocument/2006/relationships/image" Target="../media/image176.png"/><Relationship Id="rId27" Type="http://schemas.openxmlformats.org/officeDocument/2006/relationships/customXml" Target="../ink/ink13.xml"/><Relationship Id="rId43" Type="http://schemas.openxmlformats.org/officeDocument/2006/relationships/customXml" Target="../ink/ink21.xml"/><Relationship Id="rId48" Type="http://schemas.openxmlformats.org/officeDocument/2006/relationships/customXml" Target="../ink/ink24.xml"/><Relationship Id="rId64" Type="http://schemas.openxmlformats.org/officeDocument/2006/relationships/image" Target="../media/image195.png"/><Relationship Id="rId69" Type="http://schemas.openxmlformats.org/officeDocument/2006/relationships/customXml" Target="../ink/ink36.xml"/><Relationship Id="rId113" Type="http://schemas.openxmlformats.org/officeDocument/2006/relationships/image" Target="../media/image220.png"/><Relationship Id="rId80" Type="http://schemas.openxmlformats.org/officeDocument/2006/relationships/image" Target="../media/image203.png"/><Relationship Id="rId85" Type="http://schemas.openxmlformats.org/officeDocument/2006/relationships/customXml" Target="../ink/ink44.xml"/><Relationship Id="rId12" Type="http://schemas.openxmlformats.org/officeDocument/2006/relationships/image" Target="../media/image171.png"/><Relationship Id="rId17" Type="http://schemas.openxmlformats.org/officeDocument/2006/relationships/customXml" Target="../ink/ink8.xml"/><Relationship Id="rId33" Type="http://schemas.openxmlformats.org/officeDocument/2006/relationships/customXml" Target="../ink/ink16.xml"/><Relationship Id="rId38" Type="http://schemas.openxmlformats.org/officeDocument/2006/relationships/image" Target="../media/image184.png"/><Relationship Id="rId59" Type="http://schemas.openxmlformats.org/officeDocument/2006/relationships/customXml" Target="../ink/ink31.xml"/><Relationship Id="rId103" Type="http://schemas.openxmlformats.org/officeDocument/2006/relationships/customXml" Target="../ink/ink53.xml"/><Relationship Id="rId108" Type="http://schemas.openxmlformats.org/officeDocument/2006/relationships/image" Target="../media/image217.png"/><Relationship Id="rId54" Type="http://schemas.openxmlformats.org/officeDocument/2006/relationships/customXml" Target="../ink/ink27.xml"/><Relationship Id="rId70" Type="http://schemas.openxmlformats.org/officeDocument/2006/relationships/image" Target="../media/image198.png"/><Relationship Id="rId75" Type="http://schemas.openxmlformats.org/officeDocument/2006/relationships/customXml" Target="../ink/ink39.xml"/><Relationship Id="rId91" Type="http://schemas.openxmlformats.org/officeDocument/2006/relationships/customXml" Target="../ink/ink47.xml"/><Relationship Id="rId96" Type="http://schemas.openxmlformats.org/officeDocument/2006/relationships/image" Target="../media/image211.png"/><Relationship Id="rId1" Type="http://schemas.openxmlformats.org/officeDocument/2006/relationships/slideLayout" Target="../slideLayouts/slideLayout179.xml"/><Relationship Id="rId6" Type="http://schemas.openxmlformats.org/officeDocument/2006/relationships/image" Target="../media/image168.png"/><Relationship Id="rId15" Type="http://schemas.openxmlformats.org/officeDocument/2006/relationships/customXml" Target="../ink/ink7.xml"/><Relationship Id="rId23" Type="http://schemas.openxmlformats.org/officeDocument/2006/relationships/customXml" Target="../ink/ink11.xml"/><Relationship Id="rId28" Type="http://schemas.openxmlformats.org/officeDocument/2006/relationships/image" Target="../media/image179.png"/><Relationship Id="rId36" Type="http://schemas.openxmlformats.org/officeDocument/2006/relationships/image" Target="../media/image183.png"/><Relationship Id="rId49" Type="http://schemas.openxmlformats.org/officeDocument/2006/relationships/image" Target="../media/image189.png"/><Relationship Id="rId57" Type="http://schemas.openxmlformats.org/officeDocument/2006/relationships/customXml" Target="../ink/ink30.xml"/><Relationship Id="rId106" Type="http://schemas.openxmlformats.org/officeDocument/2006/relationships/image" Target="../media/image216.png"/><Relationship Id="rId114" Type="http://schemas.openxmlformats.org/officeDocument/2006/relationships/image" Target="../media/image221.png"/><Relationship Id="rId10" Type="http://schemas.openxmlformats.org/officeDocument/2006/relationships/image" Target="../media/image170.png"/><Relationship Id="rId31" Type="http://schemas.openxmlformats.org/officeDocument/2006/relationships/customXml" Target="../ink/ink15.xml"/><Relationship Id="rId44" Type="http://schemas.openxmlformats.org/officeDocument/2006/relationships/image" Target="../media/image187.png"/><Relationship Id="rId52" Type="http://schemas.openxmlformats.org/officeDocument/2006/relationships/customXml" Target="../ink/ink26.xml"/><Relationship Id="rId60" Type="http://schemas.openxmlformats.org/officeDocument/2006/relationships/image" Target="../media/image193.png"/><Relationship Id="rId65" Type="http://schemas.openxmlformats.org/officeDocument/2006/relationships/customXml" Target="../ink/ink34.xml"/><Relationship Id="rId73" Type="http://schemas.openxmlformats.org/officeDocument/2006/relationships/customXml" Target="../ink/ink38.xml"/><Relationship Id="rId78" Type="http://schemas.openxmlformats.org/officeDocument/2006/relationships/image" Target="../media/image202.png"/><Relationship Id="rId81" Type="http://schemas.openxmlformats.org/officeDocument/2006/relationships/customXml" Target="../ink/ink42.xml"/><Relationship Id="rId86" Type="http://schemas.openxmlformats.org/officeDocument/2006/relationships/image" Target="../media/image206.png"/><Relationship Id="rId94" Type="http://schemas.openxmlformats.org/officeDocument/2006/relationships/image" Target="../media/image210.png"/><Relationship Id="rId99" Type="http://schemas.openxmlformats.org/officeDocument/2006/relationships/customXml" Target="../ink/ink51.xml"/><Relationship Id="rId101" Type="http://schemas.openxmlformats.org/officeDocument/2006/relationships/customXml" Target="../ink/ink52.xml"/><Relationship Id="rId4" Type="http://schemas.openxmlformats.org/officeDocument/2006/relationships/image" Target="../media/image167.png"/><Relationship Id="rId9" Type="http://schemas.openxmlformats.org/officeDocument/2006/relationships/customXml" Target="../ink/ink4.xml"/><Relationship Id="rId13" Type="http://schemas.openxmlformats.org/officeDocument/2006/relationships/customXml" Target="../ink/ink6.xml"/><Relationship Id="rId18" Type="http://schemas.openxmlformats.org/officeDocument/2006/relationships/image" Target="../media/image174.png"/><Relationship Id="rId39" Type="http://schemas.openxmlformats.org/officeDocument/2006/relationships/customXml" Target="../ink/ink19.xml"/><Relationship Id="rId109" Type="http://schemas.openxmlformats.org/officeDocument/2006/relationships/customXml" Target="../ink/ink56.xml"/><Relationship Id="rId34" Type="http://schemas.openxmlformats.org/officeDocument/2006/relationships/image" Target="../media/image182.png"/><Relationship Id="rId50" Type="http://schemas.openxmlformats.org/officeDocument/2006/relationships/customXml" Target="../ink/ink25.xml"/><Relationship Id="rId55" Type="http://schemas.openxmlformats.org/officeDocument/2006/relationships/customXml" Target="../ink/ink28.xml"/><Relationship Id="rId76" Type="http://schemas.openxmlformats.org/officeDocument/2006/relationships/image" Target="../media/image201.png"/><Relationship Id="rId97" Type="http://schemas.openxmlformats.org/officeDocument/2006/relationships/customXml" Target="../ink/ink50.xml"/><Relationship Id="rId104" Type="http://schemas.openxmlformats.org/officeDocument/2006/relationships/image" Target="../media/image215.png"/><Relationship Id="rId7" Type="http://schemas.openxmlformats.org/officeDocument/2006/relationships/customXml" Target="../ink/ink3.xml"/><Relationship Id="rId71" Type="http://schemas.openxmlformats.org/officeDocument/2006/relationships/customXml" Target="../ink/ink37.xml"/><Relationship Id="rId92" Type="http://schemas.openxmlformats.org/officeDocument/2006/relationships/image" Target="../media/image209.png"/><Relationship Id="rId2" Type="http://schemas.openxmlformats.org/officeDocument/2006/relationships/notesSlide" Target="../notesSlides/notesSlide24.xml"/><Relationship Id="rId29" Type="http://schemas.openxmlformats.org/officeDocument/2006/relationships/customXml" Target="../ink/ink14.xml"/><Relationship Id="rId24" Type="http://schemas.openxmlformats.org/officeDocument/2006/relationships/image" Target="../media/image177.png"/><Relationship Id="rId40" Type="http://schemas.openxmlformats.org/officeDocument/2006/relationships/image" Target="../media/image185.png"/><Relationship Id="rId45" Type="http://schemas.openxmlformats.org/officeDocument/2006/relationships/customXml" Target="../ink/ink22.xml"/><Relationship Id="rId66" Type="http://schemas.openxmlformats.org/officeDocument/2006/relationships/image" Target="../media/image196.png"/><Relationship Id="rId87" Type="http://schemas.openxmlformats.org/officeDocument/2006/relationships/customXml" Target="../ink/ink45.xml"/><Relationship Id="rId110" Type="http://schemas.openxmlformats.org/officeDocument/2006/relationships/image" Target="../media/image218.png"/><Relationship Id="rId115" Type="http://schemas.openxmlformats.org/officeDocument/2006/relationships/image" Target="../media/image222.png"/><Relationship Id="rId61" Type="http://schemas.openxmlformats.org/officeDocument/2006/relationships/customXml" Target="../ink/ink32.xml"/><Relationship Id="rId82" Type="http://schemas.openxmlformats.org/officeDocument/2006/relationships/image" Target="../media/image204.png"/><Relationship Id="rId19" Type="http://schemas.openxmlformats.org/officeDocument/2006/relationships/customXml" Target="../ink/ink9.xml"/><Relationship Id="rId14" Type="http://schemas.openxmlformats.org/officeDocument/2006/relationships/image" Target="../media/image172.png"/><Relationship Id="rId30" Type="http://schemas.openxmlformats.org/officeDocument/2006/relationships/image" Target="../media/image180.png"/><Relationship Id="rId35" Type="http://schemas.openxmlformats.org/officeDocument/2006/relationships/customXml" Target="../ink/ink17.xml"/><Relationship Id="rId56" Type="http://schemas.openxmlformats.org/officeDocument/2006/relationships/customXml" Target="../ink/ink29.xml"/><Relationship Id="rId77" Type="http://schemas.openxmlformats.org/officeDocument/2006/relationships/customXml" Target="../ink/ink40.xml"/><Relationship Id="rId100" Type="http://schemas.openxmlformats.org/officeDocument/2006/relationships/image" Target="../media/image213.png"/><Relationship Id="rId105" Type="http://schemas.openxmlformats.org/officeDocument/2006/relationships/customXml" Target="../ink/ink54.xml"/><Relationship Id="rId8" Type="http://schemas.openxmlformats.org/officeDocument/2006/relationships/image" Target="../media/image169.png"/><Relationship Id="rId51" Type="http://schemas.openxmlformats.org/officeDocument/2006/relationships/image" Target="../media/image190.png"/><Relationship Id="rId72" Type="http://schemas.openxmlformats.org/officeDocument/2006/relationships/image" Target="../media/image199.png"/><Relationship Id="rId93" Type="http://schemas.openxmlformats.org/officeDocument/2006/relationships/customXml" Target="../ink/ink48.xml"/><Relationship Id="rId98" Type="http://schemas.openxmlformats.org/officeDocument/2006/relationships/image" Target="../media/image212.png"/><Relationship Id="rId3" Type="http://schemas.openxmlformats.org/officeDocument/2006/relationships/customXml" Target="../ink/ink1.xml"/><Relationship Id="rId25" Type="http://schemas.openxmlformats.org/officeDocument/2006/relationships/customXml" Target="../ink/ink12.xml"/><Relationship Id="rId46" Type="http://schemas.openxmlformats.org/officeDocument/2006/relationships/image" Target="../media/image188.png"/><Relationship Id="rId67" Type="http://schemas.openxmlformats.org/officeDocument/2006/relationships/customXml" Target="../ink/ink35.xml"/><Relationship Id="rId20" Type="http://schemas.openxmlformats.org/officeDocument/2006/relationships/image" Target="../media/image175.png"/><Relationship Id="rId41" Type="http://schemas.openxmlformats.org/officeDocument/2006/relationships/customXml" Target="../ink/ink20.xml"/><Relationship Id="rId62" Type="http://schemas.openxmlformats.org/officeDocument/2006/relationships/image" Target="../media/image194.png"/><Relationship Id="rId83" Type="http://schemas.openxmlformats.org/officeDocument/2006/relationships/customXml" Target="../ink/ink43.xml"/><Relationship Id="rId88" Type="http://schemas.openxmlformats.org/officeDocument/2006/relationships/image" Target="../media/image207.png"/><Relationship Id="rId111" Type="http://schemas.openxmlformats.org/officeDocument/2006/relationships/image" Target="../media/image219.png"/></Relationships>
</file>

<file path=ppt/slides/_rels/slide52.xml.rels><?xml version="1.0" encoding="UTF-8" standalone="yes"?>
<Relationships xmlns="http://schemas.openxmlformats.org/package/2006/relationships"><Relationship Id="rId3" Type="http://schemas.openxmlformats.org/officeDocument/2006/relationships/image" Target="../media/image163.png"/><Relationship Id="rId2" Type="http://schemas.openxmlformats.org/officeDocument/2006/relationships/notesSlide" Target="../notesSlides/notesSlide25.xml"/><Relationship Id="rId1" Type="http://schemas.openxmlformats.org/officeDocument/2006/relationships/slideLayout" Target="../slideLayouts/slideLayout179.xml"/><Relationship Id="rId5" Type="http://schemas.openxmlformats.org/officeDocument/2006/relationships/chart" Target="../charts/chart13.xml"/><Relationship Id="rId4" Type="http://schemas.openxmlformats.org/officeDocument/2006/relationships/image" Target="../media/image161.png"/></Relationships>
</file>

<file path=ppt/slides/_rels/slide53.xml.rels><?xml version="1.0" encoding="UTF-8" standalone="yes"?>
<Relationships xmlns="http://schemas.openxmlformats.org/package/2006/relationships"><Relationship Id="rId3" Type="http://schemas.openxmlformats.org/officeDocument/2006/relationships/image" Target="../media/image162.png"/><Relationship Id="rId7" Type="http://schemas.openxmlformats.org/officeDocument/2006/relationships/image" Target="../media/image226.jpeg"/><Relationship Id="rId2" Type="http://schemas.openxmlformats.org/officeDocument/2006/relationships/notesSlide" Target="../notesSlides/notesSlide26.xml"/><Relationship Id="rId1" Type="http://schemas.openxmlformats.org/officeDocument/2006/relationships/slideLayout" Target="../slideLayouts/slideLayout179.xml"/><Relationship Id="rId6" Type="http://schemas.openxmlformats.org/officeDocument/2006/relationships/image" Target="../media/image225.png"/><Relationship Id="rId5" Type="http://schemas.openxmlformats.org/officeDocument/2006/relationships/image" Target="../media/image224.png"/><Relationship Id="rId4" Type="http://schemas.openxmlformats.org/officeDocument/2006/relationships/image" Target="../media/image223.png"/></Relationships>
</file>

<file path=ppt/slides/_rels/slide54.xml.rels><?xml version="1.0" encoding="UTF-8" standalone="yes"?>
<Relationships xmlns="http://schemas.openxmlformats.org/package/2006/relationships"><Relationship Id="rId3" Type="http://schemas.openxmlformats.org/officeDocument/2006/relationships/chart" Target="../charts/chart14.xml"/><Relationship Id="rId2" Type="http://schemas.openxmlformats.org/officeDocument/2006/relationships/notesSlide" Target="../notesSlides/notesSlide27.xml"/><Relationship Id="rId1" Type="http://schemas.openxmlformats.org/officeDocument/2006/relationships/slideLayout" Target="../slideLayouts/slideLayout179.xml"/><Relationship Id="rId4" Type="http://schemas.openxmlformats.org/officeDocument/2006/relationships/image" Target="../media/image162.png"/></Relationships>
</file>

<file path=ppt/slides/_rels/slide55.xml.rels><?xml version="1.0" encoding="UTF-8" standalone="yes"?>
<Relationships xmlns="http://schemas.openxmlformats.org/package/2006/relationships"><Relationship Id="rId3" Type="http://schemas.openxmlformats.org/officeDocument/2006/relationships/chart" Target="../charts/chart15.xml"/><Relationship Id="rId2" Type="http://schemas.openxmlformats.org/officeDocument/2006/relationships/notesSlide" Target="../notesSlides/notesSlide28.xml"/><Relationship Id="rId1" Type="http://schemas.openxmlformats.org/officeDocument/2006/relationships/slideLayout" Target="../slideLayouts/slideLayout179.xml"/><Relationship Id="rId5" Type="http://schemas.openxmlformats.org/officeDocument/2006/relationships/image" Target="../media/image162.png"/><Relationship Id="rId4" Type="http://schemas.openxmlformats.org/officeDocument/2006/relationships/image" Target="../media/image227.png"/></Relationships>
</file>

<file path=ppt/slides/_rels/slide56.xml.rels><?xml version="1.0" encoding="UTF-8" standalone="yes"?>
<Relationships xmlns="http://schemas.openxmlformats.org/package/2006/relationships"><Relationship Id="rId3" Type="http://schemas.openxmlformats.org/officeDocument/2006/relationships/image" Target="../media/image162.png"/><Relationship Id="rId2" Type="http://schemas.openxmlformats.org/officeDocument/2006/relationships/notesSlide" Target="../notesSlides/notesSlide29.xml"/><Relationship Id="rId1" Type="http://schemas.openxmlformats.org/officeDocument/2006/relationships/slideLayout" Target="../slideLayouts/slideLayout179.xml"/><Relationship Id="rId4" Type="http://schemas.openxmlformats.org/officeDocument/2006/relationships/image" Target="../media/image228.jpeg"/></Relationships>
</file>

<file path=ppt/slides/_rels/slide57.xml.rels><?xml version="1.0" encoding="UTF-8" standalone="yes"?>
<Relationships xmlns="http://schemas.openxmlformats.org/package/2006/relationships"><Relationship Id="rId3" Type="http://schemas.openxmlformats.org/officeDocument/2006/relationships/image" Target="../media/image68.svg"/><Relationship Id="rId2" Type="http://schemas.openxmlformats.org/officeDocument/2006/relationships/notesSlide" Target="../notesSlides/notesSlide30.xml"/><Relationship Id="rId1" Type="http://schemas.openxmlformats.org/officeDocument/2006/relationships/slideLayout" Target="../slideLayouts/slideLayout2.xml"/><Relationship Id="rId4" Type="http://schemas.openxmlformats.org/officeDocument/2006/relationships/image" Target="../media/image69.png"/></Relationships>
</file>

<file path=ppt/slides/_rels/slide58.xml.rels><?xml version="1.0" encoding="UTF-8" standalone="yes"?>
<Relationships xmlns="http://schemas.openxmlformats.org/package/2006/relationships"><Relationship Id="rId8" Type="http://schemas.openxmlformats.org/officeDocument/2006/relationships/image" Target="../media/image233.jpeg"/><Relationship Id="rId3" Type="http://schemas.openxmlformats.org/officeDocument/2006/relationships/image" Target="../media/image67.png"/><Relationship Id="rId7" Type="http://schemas.openxmlformats.org/officeDocument/2006/relationships/image" Target="../media/image232.jpeg"/><Relationship Id="rId2" Type="http://schemas.openxmlformats.org/officeDocument/2006/relationships/notesSlide" Target="../notesSlides/notesSlide31.xml"/><Relationship Id="rId1" Type="http://schemas.openxmlformats.org/officeDocument/2006/relationships/slideLayout" Target="../slideLayouts/slideLayout2.xml"/><Relationship Id="rId6" Type="http://schemas.openxmlformats.org/officeDocument/2006/relationships/image" Target="../media/image231.jpeg"/><Relationship Id="rId5" Type="http://schemas.openxmlformats.org/officeDocument/2006/relationships/image" Target="../media/image230.jpeg"/><Relationship Id="rId4" Type="http://schemas.openxmlformats.org/officeDocument/2006/relationships/image" Target="../media/image229.jpeg"/><Relationship Id="rId9" Type="http://schemas.openxmlformats.org/officeDocument/2006/relationships/image" Target="../media/image234.png"/></Relationships>
</file>

<file path=ppt/slides/_rels/slide59.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32.xml"/><Relationship Id="rId1" Type="http://schemas.openxmlformats.org/officeDocument/2006/relationships/slideLayout" Target="../slideLayouts/slideLayout2.xml"/><Relationship Id="rId4" Type="http://schemas.openxmlformats.org/officeDocument/2006/relationships/image" Target="../media/image68.svg"/></Relationships>
</file>

<file path=ppt/slides/_rels/slide60.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notesSlide" Target="../notesSlides/notesSlide33.xml"/><Relationship Id="rId1" Type="http://schemas.openxmlformats.org/officeDocument/2006/relationships/slideLayout" Target="../slideLayouts/slideLayout2.xml"/><Relationship Id="rId5" Type="http://schemas.openxmlformats.org/officeDocument/2006/relationships/image" Target="../media/image235.png"/><Relationship Id="rId4" Type="http://schemas.openxmlformats.org/officeDocument/2006/relationships/image" Target="../media/image230.jpeg"/></Relationships>
</file>

<file path=ppt/slides/_rels/slide61.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34.xml"/><Relationship Id="rId1" Type="http://schemas.openxmlformats.org/officeDocument/2006/relationships/slideLayout" Target="../slideLayouts/slideLayout2.xml"/><Relationship Id="rId4" Type="http://schemas.openxmlformats.org/officeDocument/2006/relationships/image" Target="../media/image68.svg"/></Relationships>
</file>

<file path=ppt/slides/_rels/slide62.xml.rels><?xml version="1.0" encoding="UTF-8" standalone="yes"?>
<Relationships xmlns="http://schemas.openxmlformats.org/package/2006/relationships"><Relationship Id="rId3" Type="http://schemas.openxmlformats.org/officeDocument/2006/relationships/image" Target="../media/image236.jpeg"/><Relationship Id="rId2" Type="http://schemas.openxmlformats.org/officeDocument/2006/relationships/notesSlide" Target="../notesSlides/notesSlide35.xml"/><Relationship Id="rId1" Type="http://schemas.openxmlformats.org/officeDocument/2006/relationships/slideLayout" Target="../slideLayouts/slideLayout145.xml"/><Relationship Id="rId4" Type="http://schemas.openxmlformats.org/officeDocument/2006/relationships/image" Target="../media/image237.png"/></Relationships>
</file>

<file path=ppt/slides/_rels/slide63.xml.rels><?xml version="1.0" encoding="UTF-8" standalone="yes"?>
<Relationships xmlns="http://schemas.openxmlformats.org/package/2006/relationships"><Relationship Id="rId3" Type="http://schemas.openxmlformats.org/officeDocument/2006/relationships/image" Target="../media/image237.png"/><Relationship Id="rId2" Type="http://schemas.openxmlformats.org/officeDocument/2006/relationships/notesSlide" Target="../notesSlides/notesSlide36.xml"/><Relationship Id="rId1" Type="http://schemas.openxmlformats.org/officeDocument/2006/relationships/slideLayout" Target="../slideLayouts/slideLayout145.xml"/><Relationship Id="rId5" Type="http://schemas.openxmlformats.org/officeDocument/2006/relationships/chart" Target="../charts/chart16.xml"/><Relationship Id="rId4" Type="http://schemas.openxmlformats.org/officeDocument/2006/relationships/image" Target="../media/image238.jpeg"/></Relationships>
</file>

<file path=ppt/slides/_rels/slide64.xml.rels><?xml version="1.0" encoding="UTF-8" standalone="yes"?>
<Relationships xmlns="http://schemas.openxmlformats.org/package/2006/relationships"><Relationship Id="rId3" Type="http://schemas.openxmlformats.org/officeDocument/2006/relationships/image" Target="../media/image239.png"/><Relationship Id="rId2" Type="http://schemas.openxmlformats.org/officeDocument/2006/relationships/notesSlide" Target="../notesSlides/notesSlide37.xml"/><Relationship Id="rId1" Type="http://schemas.openxmlformats.org/officeDocument/2006/relationships/slideLayout" Target="../slideLayouts/slideLayout145.xml"/><Relationship Id="rId6" Type="http://schemas.openxmlformats.org/officeDocument/2006/relationships/image" Target="../media/image240.jpeg"/><Relationship Id="rId5" Type="http://schemas.openxmlformats.org/officeDocument/2006/relationships/image" Target="../media/image237.png"/><Relationship Id="rId4" Type="http://schemas.microsoft.com/office/2007/relationships/hdphoto" Target="../media/hdphoto5.wdp"/></Relationships>
</file>

<file path=ppt/slides/_rels/slide65.xml.rels><?xml version="1.0" encoding="UTF-8" standalone="yes"?>
<Relationships xmlns="http://schemas.openxmlformats.org/package/2006/relationships"><Relationship Id="rId3" Type="http://schemas.openxmlformats.org/officeDocument/2006/relationships/image" Target="../media/image241.jpeg"/><Relationship Id="rId2" Type="http://schemas.openxmlformats.org/officeDocument/2006/relationships/notesSlide" Target="../notesSlides/notesSlide38.xml"/><Relationship Id="rId1" Type="http://schemas.openxmlformats.org/officeDocument/2006/relationships/slideLayout" Target="../slideLayouts/slideLayout145.xml"/><Relationship Id="rId4" Type="http://schemas.openxmlformats.org/officeDocument/2006/relationships/image" Target="../media/image237.png"/></Relationships>
</file>

<file path=ppt/slides/_rels/slide66.xml.rels><?xml version="1.0" encoding="UTF-8" standalone="yes"?>
<Relationships xmlns="http://schemas.openxmlformats.org/package/2006/relationships"><Relationship Id="rId8" Type="http://schemas.openxmlformats.org/officeDocument/2006/relationships/image" Target="../media/image246.jpeg"/><Relationship Id="rId3" Type="http://schemas.openxmlformats.org/officeDocument/2006/relationships/image" Target="../media/image237.png"/><Relationship Id="rId7" Type="http://schemas.openxmlformats.org/officeDocument/2006/relationships/image" Target="../media/image245.jpeg"/><Relationship Id="rId2" Type="http://schemas.openxmlformats.org/officeDocument/2006/relationships/notesSlide" Target="../notesSlides/notesSlide39.xml"/><Relationship Id="rId1" Type="http://schemas.openxmlformats.org/officeDocument/2006/relationships/slideLayout" Target="../slideLayouts/slideLayout145.xml"/><Relationship Id="rId6" Type="http://schemas.openxmlformats.org/officeDocument/2006/relationships/image" Target="../media/image244.jpeg"/><Relationship Id="rId5" Type="http://schemas.openxmlformats.org/officeDocument/2006/relationships/image" Target="../media/image243.jpeg"/><Relationship Id="rId10" Type="http://schemas.openxmlformats.org/officeDocument/2006/relationships/image" Target="../media/image248.png"/><Relationship Id="rId4" Type="http://schemas.openxmlformats.org/officeDocument/2006/relationships/image" Target="../media/image242.jpeg"/><Relationship Id="rId9" Type="http://schemas.openxmlformats.org/officeDocument/2006/relationships/image" Target="../media/image247.jpeg"/></Relationships>
</file>

<file path=ppt/slides/_rels/slide67.xml.rels><?xml version="1.0" encoding="UTF-8" standalone="yes"?>
<Relationships xmlns="http://schemas.openxmlformats.org/package/2006/relationships"><Relationship Id="rId3" Type="http://schemas.openxmlformats.org/officeDocument/2006/relationships/image" Target="../media/image249.jpeg"/><Relationship Id="rId2" Type="http://schemas.openxmlformats.org/officeDocument/2006/relationships/notesSlide" Target="../notesSlides/notesSlide40.xml"/><Relationship Id="rId1" Type="http://schemas.openxmlformats.org/officeDocument/2006/relationships/slideLayout" Target="../slideLayouts/slideLayout145.xml"/><Relationship Id="rId4" Type="http://schemas.openxmlformats.org/officeDocument/2006/relationships/image" Target="../media/image237.png"/></Relationships>
</file>

<file path=ppt/slides/_rels/slide68.xml.rels><?xml version="1.0" encoding="UTF-8" standalone="yes"?>
<Relationships xmlns="http://schemas.openxmlformats.org/package/2006/relationships"><Relationship Id="rId3" Type="http://schemas.openxmlformats.org/officeDocument/2006/relationships/image" Target="../media/image241.jpeg"/><Relationship Id="rId2" Type="http://schemas.openxmlformats.org/officeDocument/2006/relationships/notesSlide" Target="../notesSlides/notesSlide41.xml"/><Relationship Id="rId1" Type="http://schemas.openxmlformats.org/officeDocument/2006/relationships/slideLayout" Target="../slideLayouts/slideLayout145.xml"/><Relationship Id="rId5" Type="http://schemas.openxmlformats.org/officeDocument/2006/relationships/image" Target="../media/image250.png"/><Relationship Id="rId4" Type="http://schemas.openxmlformats.org/officeDocument/2006/relationships/image" Target="../media/image237.png"/></Relationships>
</file>

<file path=ppt/slides/_rels/slide69.xml.rels><?xml version="1.0" encoding="UTF-8" standalone="yes"?>
<Relationships xmlns="http://schemas.openxmlformats.org/package/2006/relationships"><Relationship Id="rId3" Type="http://schemas.openxmlformats.org/officeDocument/2006/relationships/image" Target="../media/image237.png"/><Relationship Id="rId2" Type="http://schemas.openxmlformats.org/officeDocument/2006/relationships/notesSlide" Target="../notesSlides/notesSlide42.xml"/><Relationship Id="rId1" Type="http://schemas.openxmlformats.org/officeDocument/2006/relationships/slideLayout" Target="../slideLayouts/slideLayout145.xml"/><Relationship Id="rId4" Type="http://schemas.openxmlformats.org/officeDocument/2006/relationships/image" Target="../media/image251.jpeg"/></Relationships>
</file>

<file path=ppt/slides/_rels/slide70.xml.rels><?xml version="1.0" encoding="UTF-8" standalone="yes"?>
<Relationships xmlns="http://schemas.openxmlformats.org/package/2006/relationships"><Relationship Id="rId3" Type="http://schemas.openxmlformats.org/officeDocument/2006/relationships/image" Target="../media/image252.png"/><Relationship Id="rId2" Type="http://schemas.openxmlformats.org/officeDocument/2006/relationships/notesSlide" Target="../notesSlides/notesSlide43.xml"/><Relationship Id="rId1" Type="http://schemas.openxmlformats.org/officeDocument/2006/relationships/slideLayout" Target="../slideLayouts/slideLayout145.xml"/><Relationship Id="rId5" Type="http://schemas.openxmlformats.org/officeDocument/2006/relationships/image" Target="../media/image237.png"/><Relationship Id="rId4" Type="http://schemas.microsoft.com/office/2007/relationships/hdphoto" Target="../media/hdphoto6.wdp"/></Relationships>
</file>

<file path=ppt/slides/_rels/slide71.xml.rels><?xml version="1.0" encoding="UTF-8" standalone="yes"?>
<Relationships xmlns="http://schemas.openxmlformats.org/package/2006/relationships"><Relationship Id="rId3" Type="http://schemas.openxmlformats.org/officeDocument/2006/relationships/image" Target="../media/image68.svg"/><Relationship Id="rId2" Type="http://schemas.openxmlformats.org/officeDocument/2006/relationships/notesSlide" Target="../notesSlides/notesSlide44.xml"/><Relationship Id="rId1" Type="http://schemas.openxmlformats.org/officeDocument/2006/relationships/slideLayout" Target="../slideLayouts/slideLayout2.xml"/><Relationship Id="rId4" Type="http://schemas.openxmlformats.org/officeDocument/2006/relationships/image" Target="../media/image69.png"/></Relationships>
</file>

<file path=ppt/slides/_rels/slide7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5.xml"/><Relationship Id="rId1" Type="http://schemas.openxmlformats.org/officeDocument/2006/relationships/slideLayout" Target="../slideLayouts/slideLayout44.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50.xml"/></Relationships>
</file>

<file path=ppt/slides/_rels/slide74.xml.rels><?xml version="1.0" encoding="UTF-8" standalone="yes"?>
<Relationships xmlns="http://schemas.openxmlformats.org/package/2006/relationships"><Relationship Id="rId3" Type="http://schemas.openxmlformats.org/officeDocument/2006/relationships/image" Target="../media/image253.png"/><Relationship Id="rId2" Type="http://schemas.openxmlformats.org/officeDocument/2006/relationships/notesSlide" Target="../notesSlides/notesSlide47.xml"/><Relationship Id="rId1" Type="http://schemas.openxmlformats.org/officeDocument/2006/relationships/slideLayout" Target="../slideLayouts/slideLayout47.xml"/></Relationships>
</file>

<file path=ppt/slides/_rels/slide75.xml.rels><?xml version="1.0" encoding="UTF-8" standalone="yes"?>
<Relationships xmlns="http://schemas.openxmlformats.org/package/2006/relationships"><Relationship Id="rId3" Type="http://schemas.openxmlformats.org/officeDocument/2006/relationships/image" Target="../media/image254.png"/><Relationship Id="rId2" Type="http://schemas.openxmlformats.org/officeDocument/2006/relationships/notesSlide" Target="../notesSlides/notesSlide48.xml"/><Relationship Id="rId1" Type="http://schemas.openxmlformats.org/officeDocument/2006/relationships/slideLayout" Target="../slideLayouts/slideLayout47.xml"/><Relationship Id="rId4" Type="http://schemas.openxmlformats.org/officeDocument/2006/relationships/image" Target="../media/image255.emf"/></Relationships>
</file>

<file path=ppt/slides/_rels/slide76.xml.rels><?xml version="1.0" encoding="UTF-8" standalone="yes"?>
<Relationships xmlns="http://schemas.openxmlformats.org/package/2006/relationships"><Relationship Id="rId2" Type="http://schemas.openxmlformats.org/officeDocument/2006/relationships/image" Target="../media/image256.png"/><Relationship Id="rId1" Type="http://schemas.openxmlformats.org/officeDocument/2006/relationships/slideLayout" Target="../slideLayouts/slideLayout45.xml"/></Relationships>
</file>

<file path=ppt/slides/_rels/slide77.xml.rels><?xml version="1.0" encoding="UTF-8" standalone="yes"?>
<Relationships xmlns="http://schemas.openxmlformats.org/package/2006/relationships"><Relationship Id="rId2" Type="http://schemas.openxmlformats.org/officeDocument/2006/relationships/image" Target="../media/image257.png"/><Relationship Id="rId1" Type="http://schemas.openxmlformats.org/officeDocument/2006/relationships/slideLayout" Target="../slideLayouts/slideLayout47.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50.xml"/></Relationships>
</file>

<file path=ppt/slides/_rels/slide79.xml.rels><?xml version="1.0" encoding="UTF-8" standalone="yes"?>
<Relationships xmlns="http://schemas.openxmlformats.org/package/2006/relationships"><Relationship Id="rId3" Type="http://schemas.openxmlformats.org/officeDocument/2006/relationships/image" Target="../media/image258.png"/><Relationship Id="rId2" Type="http://schemas.openxmlformats.org/officeDocument/2006/relationships/notesSlide" Target="../notesSlides/notesSlide50.xml"/><Relationship Id="rId1" Type="http://schemas.openxmlformats.org/officeDocument/2006/relationships/slideLayout" Target="../slideLayouts/slideLayout47.xml"/></Relationships>
</file>

<file path=ppt/slides/_rels/slide80.xml.rels><?xml version="1.0" encoding="UTF-8" standalone="yes"?>
<Relationships xmlns="http://schemas.openxmlformats.org/package/2006/relationships"><Relationship Id="rId2" Type="http://schemas.openxmlformats.org/officeDocument/2006/relationships/image" Target="../media/image259.png"/><Relationship Id="rId1" Type="http://schemas.openxmlformats.org/officeDocument/2006/relationships/slideLayout" Target="../slideLayouts/slideLayout47.xml"/></Relationships>
</file>

<file path=ppt/slides/_rels/slide81.xml.rels><?xml version="1.0" encoding="UTF-8" standalone="yes"?>
<Relationships xmlns="http://schemas.openxmlformats.org/package/2006/relationships"><Relationship Id="rId3" Type="http://schemas.openxmlformats.org/officeDocument/2006/relationships/image" Target="../media/image260.png"/><Relationship Id="rId2" Type="http://schemas.openxmlformats.org/officeDocument/2006/relationships/notesSlide" Target="../notesSlides/notesSlide51.xml"/><Relationship Id="rId1" Type="http://schemas.openxmlformats.org/officeDocument/2006/relationships/slideLayout" Target="../slideLayouts/slideLayout47.xml"/></Relationships>
</file>

<file path=ppt/slides/_rels/slide82.xml.rels><?xml version="1.0" encoding="UTF-8" standalone="yes"?>
<Relationships xmlns="http://schemas.openxmlformats.org/package/2006/relationships"><Relationship Id="rId2" Type="http://schemas.openxmlformats.org/officeDocument/2006/relationships/image" Target="../media/image261.png"/><Relationship Id="rId1" Type="http://schemas.openxmlformats.org/officeDocument/2006/relationships/slideLayout" Target="../slideLayouts/slideLayout45.xml"/></Relationships>
</file>

<file path=ppt/slides/_rels/slide83.xml.rels><?xml version="1.0" encoding="UTF-8" standalone="yes"?>
<Relationships xmlns="http://schemas.openxmlformats.org/package/2006/relationships"><Relationship Id="rId2" Type="http://schemas.openxmlformats.org/officeDocument/2006/relationships/image" Target="../media/image262.png"/><Relationship Id="rId1" Type="http://schemas.openxmlformats.org/officeDocument/2006/relationships/slideLayout" Target="../slideLayouts/slideLayout45.xml"/></Relationships>
</file>

<file path=ppt/slides/_rels/slide84.xml.rels><?xml version="1.0" encoding="UTF-8" standalone="yes"?>
<Relationships xmlns="http://schemas.openxmlformats.org/package/2006/relationships"><Relationship Id="rId2" Type="http://schemas.openxmlformats.org/officeDocument/2006/relationships/image" Target="../media/image263.png"/><Relationship Id="rId1" Type="http://schemas.openxmlformats.org/officeDocument/2006/relationships/slideLayout" Target="../slideLayouts/slideLayout47.xml"/></Relationships>
</file>

<file path=ppt/slides/_rels/slide85.xml.rels><?xml version="1.0" encoding="UTF-8" standalone="yes"?>
<Relationships xmlns="http://schemas.openxmlformats.org/package/2006/relationships"><Relationship Id="rId2" Type="http://schemas.openxmlformats.org/officeDocument/2006/relationships/image" Target="../media/image264.png"/><Relationship Id="rId1" Type="http://schemas.openxmlformats.org/officeDocument/2006/relationships/slideLayout" Target="../slideLayouts/slideLayout45.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50.xml"/></Relationships>
</file>

<file path=ppt/slides/_rels/slide87.xml.rels><?xml version="1.0" encoding="UTF-8" standalone="yes"?>
<Relationships xmlns="http://schemas.openxmlformats.org/package/2006/relationships"><Relationship Id="rId2" Type="http://schemas.openxmlformats.org/officeDocument/2006/relationships/image" Target="../media/image265.png"/><Relationship Id="rId1" Type="http://schemas.openxmlformats.org/officeDocument/2006/relationships/slideLayout" Target="../slideLayouts/slideLayout47.xml"/></Relationships>
</file>

<file path=ppt/slides/_rels/slide88.xml.rels><?xml version="1.0" encoding="UTF-8" standalone="yes"?>
<Relationships xmlns="http://schemas.openxmlformats.org/package/2006/relationships"><Relationship Id="rId2" Type="http://schemas.openxmlformats.org/officeDocument/2006/relationships/image" Target="../media/image266.png"/><Relationship Id="rId1" Type="http://schemas.openxmlformats.org/officeDocument/2006/relationships/slideLayout" Target="../slideLayouts/slideLayout47.xml"/></Relationships>
</file>

<file path=ppt/slides/_rels/slide89.xml.rels><?xml version="1.0" encoding="UTF-8" standalone="yes"?>
<Relationships xmlns="http://schemas.openxmlformats.org/package/2006/relationships"><Relationship Id="rId2" Type="http://schemas.openxmlformats.org/officeDocument/2006/relationships/image" Target="../media/image267.png"/><Relationship Id="rId1" Type="http://schemas.openxmlformats.org/officeDocument/2006/relationships/slideLayout" Target="../slideLayouts/slideLayout47.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50.xml"/></Relationships>
</file>

<file path=ppt/slides/_rels/slide91.xml.rels><?xml version="1.0" encoding="UTF-8" standalone="yes"?>
<Relationships xmlns="http://schemas.openxmlformats.org/package/2006/relationships"><Relationship Id="rId2" Type="http://schemas.openxmlformats.org/officeDocument/2006/relationships/image" Target="../media/image268.png"/><Relationship Id="rId1" Type="http://schemas.openxmlformats.org/officeDocument/2006/relationships/slideLayout" Target="../slideLayouts/slideLayout47.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47.xml"/></Relationships>
</file>

<file path=ppt/slides/_rels/slide93.xml.rels><?xml version="1.0" encoding="UTF-8" standalone="yes"?>
<Relationships xmlns="http://schemas.openxmlformats.org/package/2006/relationships"><Relationship Id="rId2" Type="http://schemas.openxmlformats.org/officeDocument/2006/relationships/image" Target="../media/image269.png"/><Relationship Id="rId1" Type="http://schemas.openxmlformats.org/officeDocument/2006/relationships/slideLayout" Target="../slideLayouts/slideLayout47.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50.xml"/></Relationships>
</file>

<file path=ppt/slides/_rels/slide95.xml.rels><?xml version="1.0" encoding="UTF-8" standalone="yes"?>
<Relationships xmlns="http://schemas.openxmlformats.org/package/2006/relationships"><Relationship Id="rId2" Type="http://schemas.openxmlformats.org/officeDocument/2006/relationships/image" Target="../media/image270.png"/><Relationship Id="rId1" Type="http://schemas.openxmlformats.org/officeDocument/2006/relationships/slideLayout" Target="../slideLayouts/slideLayout45.xml"/></Relationships>
</file>

<file path=ppt/slides/_rels/slide96.xml.rels><?xml version="1.0" encoding="UTF-8" standalone="yes"?>
<Relationships xmlns="http://schemas.openxmlformats.org/package/2006/relationships"><Relationship Id="rId3" Type="http://schemas.openxmlformats.org/officeDocument/2006/relationships/image" Target="../media/image271.png"/><Relationship Id="rId2" Type="http://schemas.openxmlformats.org/officeDocument/2006/relationships/notesSlide" Target="../notesSlides/notesSlide56.xml"/><Relationship Id="rId1" Type="http://schemas.openxmlformats.org/officeDocument/2006/relationships/slideLayout" Target="../slideLayouts/slideLayout47.xml"/><Relationship Id="rId4" Type="http://schemas.openxmlformats.org/officeDocument/2006/relationships/image" Target="../media/image272.png"/></Relationships>
</file>

<file path=ppt/slides/_rels/slide97.xml.rels><?xml version="1.0" encoding="UTF-8" standalone="yes"?>
<Relationships xmlns="http://schemas.openxmlformats.org/package/2006/relationships"><Relationship Id="rId3" Type="http://schemas.openxmlformats.org/officeDocument/2006/relationships/image" Target="../media/image274.png"/><Relationship Id="rId2" Type="http://schemas.openxmlformats.org/officeDocument/2006/relationships/image" Target="../media/image273.png"/><Relationship Id="rId1" Type="http://schemas.openxmlformats.org/officeDocument/2006/relationships/slideLayout" Target="../slideLayouts/slideLayout47.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47.xml"/></Relationships>
</file>

<file path=ppt/slides/_rels/slide99.xml.rels><?xml version="1.0" encoding="UTF-8" standalone="yes"?>
<Relationships xmlns="http://schemas.openxmlformats.org/package/2006/relationships"><Relationship Id="rId3" Type="http://schemas.openxmlformats.org/officeDocument/2006/relationships/image" Target="../media/image68.svg"/><Relationship Id="rId2" Type="http://schemas.openxmlformats.org/officeDocument/2006/relationships/notesSlide" Target="../notesSlides/notesSlide58.xml"/><Relationship Id="rId1" Type="http://schemas.openxmlformats.org/officeDocument/2006/relationships/slideLayout" Target="../slideLayouts/slideLayout2.xml"/><Relationship Id="rId4" Type="http://schemas.openxmlformats.org/officeDocument/2006/relationships/image" Target="../media/image69.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D2D0FAAB-B3CA-33FB-82E8-356A452C59F0}"/>
              </a:ext>
            </a:extLst>
          </p:cNvPr>
          <p:cNvSpPr/>
          <p:nvPr/>
        </p:nvSpPr>
        <p:spPr>
          <a:xfrm>
            <a:off x="-11188" y="6599756"/>
            <a:ext cx="12203188" cy="258244"/>
          </a:xfrm>
          <a:prstGeom prst="rect">
            <a:avLst/>
          </a:prstGeom>
          <a:gradFill>
            <a:gsLst>
              <a:gs pos="97324">
                <a:srgbClr val="80CB02"/>
              </a:gs>
              <a:gs pos="2007">
                <a:srgbClr val="004C9D"/>
              </a:gs>
              <a:gs pos="58000">
                <a:srgbClr val="00B2A1"/>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bg1"/>
              </a:solidFill>
            </a:endParaRPr>
          </a:p>
        </p:txBody>
      </p:sp>
      <p:pic>
        <p:nvPicPr>
          <p:cNvPr id="6" name="Picture 5" descr="A black background with green and blue text&#10;&#10;AI-generated content may be incorrect.">
            <a:extLst>
              <a:ext uri="{FF2B5EF4-FFF2-40B4-BE49-F238E27FC236}">
                <a16:creationId xmlns:a16="http://schemas.microsoft.com/office/drawing/2014/main" id="{0F1AB0AE-18BA-E3EC-6711-3BA07F34A54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19348" y="1373540"/>
            <a:ext cx="8890969" cy="2667290"/>
          </a:xfrm>
          <a:prstGeom prst="rect">
            <a:avLst/>
          </a:prstGeom>
        </p:spPr>
      </p:pic>
      <p:sp>
        <p:nvSpPr>
          <p:cNvPr id="12" name="Rectangle 11">
            <a:extLst>
              <a:ext uri="{FF2B5EF4-FFF2-40B4-BE49-F238E27FC236}">
                <a16:creationId xmlns:a16="http://schemas.microsoft.com/office/drawing/2014/main" id="{20B0F5C8-460B-23D6-6640-DDC9DD146F1B}"/>
              </a:ext>
            </a:extLst>
          </p:cNvPr>
          <p:cNvSpPr/>
          <p:nvPr/>
        </p:nvSpPr>
        <p:spPr>
          <a:xfrm>
            <a:off x="4040171" y="6230884"/>
            <a:ext cx="4285396" cy="17003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8394079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6A4F43-726D-494B-FB50-A08190628CCF}"/>
            </a:ext>
          </a:extLst>
        </p:cNvPr>
        <p:cNvGrpSpPr/>
        <p:nvPr/>
      </p:nvGrpSpPr>
      <p:grpSpPr>
        <a:xfrm>
          <a:off x="0" y="0"/>
          <a:ext cx="0" cy="0"/>
          <a:chOff x="0" y="0"/>
          <a:chExt cx="0" cy="0"/>
        </a:xfrm>
      </p:grpSpPr>
      <p:pic>
        <p:nvPicPr>
          <p:cNvPr id="4" name="Picture 3" descr="A black background with green and blue text&#10;&#10;AI-generated content may be incorrect.">
            <a:extLst>
              <a:ext uri="{FF2B5EF4-FFF2-40B4-BE49-F238E27FC236}">
                <a16:creationId xmlns:a16="http://schemas.microsoft.com/office/drawing/2014/main" id="{5775388D-BD9C-3685-66AB-48C4EF1D0C2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335681" y="5562888"/>
            <a:ext cx="2751574" cy="825472"/>
          </a:xfrm>
          <a:prstGeom prst="rect">
            <a:avLst/>
          </a:prstGeom>
        </p:spPr>
      </p:pic>
      <p:sp>
        <p:nvSpPr>
          <p:cNvPr id="5" name="Rectangle 4">
            <a:extLst>
              <a:ext uri="{FF2B5EF4-FFF2-40B4-BE49-F238E27FC236}">
                <a16:creationId xmlns:a16="http://schemas.microsoft.com/office/drawing/2014/main" id="{89CE647B-BDA7-B697-FCE2-FBAEB962386C}"/>
              </a:ext>
            </a:extLst>
          </p:cNvPr>
          <p:cNvSpPr/>
          <p:nvPr/>
        </p:nvSpPr>
        <p:spPr>
          <a:xfrm>
            <a:off x="0" y="6599757"/>
            <a:ext cx="12203188" cy="258244"/>
          </a:xfrm>
          <a:prstGeom prst="rect">
            <a:avLst/>
          </a:prstGeom>
          <a:gradFill>
            <a:gsLst>
              <a:gs pos="97324">
                <a:srgbClr val="80CB02"/>
              </a:gs>
              <a:gs pos="2007">
                <a:srgbClr val="004C9D"/>
              </a:gs>
              <a:gs pos="58000">
                <a:srgbClr val="00B2A1"/>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graphicFrame>
        <p:nvGraphicFramePr>
          <p:cNvPr id="11" name="Table 10">
            <a:extLst>
              <a:ext uri="{FF2B5EF4-FFF2-40B4-BE49-F238E27FC236}">
                <a16:creationId xmlns:a16="http://schemas.microsoft.com/office/drawing/2014/main" id="{7E1901E7-4002-D524-AAA5-DE9E3C7645CB}"/>
              </a:ext>
            </a:extLst>
          </p:cNvPr>
          <p:cNvGraphicFramePr>
            <a:graphicFrameLocks noGrp="1"/>
          </p:cNvGraphicFramePr>
          <p:nvPr>
            <p:extLst>
              <p:ext uri="{D42A27DB-BD31-4B8C-83A1-F6EECF244321}">
                <p14:modId xmlns:p14="http://schemas.microsoft.com/office/powerpoint/2010/main" val="2580465774"/>
              </p:ext>
            </p:extLst>
          </p:nvPr>
        </p:nvGraphicFramePr>
        <p:xfrm>
          <a:off x="6268065" y="1105123"/>
          <a:ext cx="5400000" cy="3623672"/>
        </p:xfrm>
        <a:graphic>
          <a:graphicData uri="http://schemas.openxmlformats.org/drawingml/2006/table">
            <a:tbl>
              <a:tblPr firstRow="1" bandRow="1">
                <a:tableStyleId>{5C22544A-7EE6-4342-B048-85BDC9FD1C3A}</a:tableStyleId>
              </a:tblPr>
              <a:tblGrid>
                <a:gridCol w="5400000">
                  <a:extLst>
                    <a:ext uri="{9D8B030D-6E8A-4147-A177-3AD203B41FA5}">
                      <a16:colId xmlns:a16="http://schemas.microsoft.com/office/drawing/2014/main" val="3028537293"/>
                    </a:ext>
                  </a:extLst>
                </a:gridCol>
              </a:tblGrid>
              <a:tr h="45603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600" b="1">
                          <a:solidFill>
                            <a:schemeClr val="bg1"/>
                          </a:solidFill>
                          <a:latin typeface="Arial" panose="020B0604020202020204" pitchFamily="34" charset="0"/>
                          <a:cs typeface="Arial" panose="020B0604020202020204" pitchFamily="34" charset="0"/>
                        </a:rPr>
                        <a:t>Part II </a:t>
                      </a:r>
                      <a:r>
                        <a:rPr lang="en-GB" sz="1600" b="0" i="1">
                          <a:solidFill>
                            <a:schemeClr val="bg1"/>
                          </a:solidFill>
                          <a:latin typeface="Arial" panose="020B0604020202020204" pitchFamily="34" charset="0"/>
                          <a:cs typeface="Arial" panose="020B0604020202020204" pitchFamily="34" charset="0"/>
                        </a:rPr>
                        <a:t>11:10 </a:t>
                      </a:r>
                    </a:p>
                  </a:txBody>
                  <a:tcPr marL="108000" marR="108000" marT="108000" marB="108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004C9D"/>
                        </a:gs>
                        <a:gs pos="72000">
                          <a:srgbClr val="0096A0"/>
                        </a:gs>
                        <a:gs pos="100000">
                          <a:srgbClr val="13B689"/>
                        </a:gs>
                        <a:gs pos="100000">
                          <a:srgbClr val="79CA0B"/>
                        </a:gs>
                      </a:gsLst>
                      <a:lin ang="0" scaled="1"/>
                      <a:tileRect/>
                    </a:gradFill>
                  </a:tcPr>
                </a:tc>
                <a:extLst>
                  <a:ext uri="{0D108BD9-81ED-4DB2-BD59-A6C34878D82A}">
                    <a16:rowId xmlns:a16="http://schemas.microsoft.com/office/drawing/2014/main" val="567695201"/>
                  </a:ext>
                </a:extLst>
              </a:tr>
              <a:tr h="84900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kern="1200">
                          <a:solidFill>
                            <a:schemeClr val="accent6"/>
                          </a:solidFill>
                          <a:latin typeface="Arial" panose="020B0604020202020204" pitchFamily="34" charset="0"/>
                          <a:ea typeface="+mn-ea"/>
                          <a:cs typeface="Arial" panose="020B0604020202020204" pitchFamily="34" charset="0"/>
                        </a:rPr>
                        <a:t>Keynote with Q&amp;A</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i="0" u="none" strike="noStrike" kern="1200" noProof="0">
                          <a:solidFill>
                            <a:srgbClr val="000000"/>
                          </a:solidFill>
                          <a:effectLst/>
                          <a:latin typeface="Arial" panose="020B0604020202020204" pitchFamily="34" charset="0"/>
                          <a:cs typeface="Arial" panose="020B0604020202020204" pitchFamily="34" charset="0"/>
                        </a:rPr>
                        <a:t>Henry Tufnell MP, </a:t>
                      </a:r>
                      <a:r>
                        <a:rPr lang="en-GB" sz="1400" kern="1200">
                          <a:solidFill>
                            <a:schemeClr val="dk1"/>
                          </a:solidFill>
                          <a:effectLst/>
                          <a:latin typeface="Arial" panose="020B0604020202020204" pitchFamily="34" charset="0"/>
                          <a:ea typeface="+mn-ea"/>
                          <a:cs typeface="Arial" panose="020B0604020202020204" pitchFamily="34" charset="0"/>
                        </a:rPr>
                        <a:t>Member of Parliament for Mid and South Pembrokeshire</a:t>
                      </a:r>
                    </a:p>
                  </a:txBody>
                  <a:tcPr marL="108000" marR="108000" marT="108000" marB="108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11072467"/>
                  </a:ext>
                </a:extLst>
              </a:tr>
              <a:tr h="849001">
                <a:tc>
                  <a:txBody>
                    <a:bodyPr/>
                    <a:lstStyle/>
                    <a:p>
                      <a:pPr lvl="0" algn="l">
                        <a:lnSpc>
                          <a:spcPct val="100000"/>
                        </a:lnSpc>
                        <a:spcBef>
                          <a:spcPts val="0"/>
                        </a:spcBef>
                        <a:spcAft>
                          <a:spcPts val="0"/>
                        </a:spcAft>
                        <a:buNone/>
                      </a:pPr>
                      <a:r>
                        <a:rPr lang="en-GB" sz="1400" b="1" kern="1200">
                          <a:solidFill>
                            <a:schemeClr val="accent6"/>
                          </a:solidFill>
                          <a:latin typeface="Arial" panose="020B0604020202020204" pitchFamily="34" charset="0"/>
                          <a:ea typeface="+mn-ea"/>
                          <a:cs typeface="Arial" panose="020B0604020202020204" pitchFamily="34" charset="0"/>
                        </a:rPr>
                        <a:t>Keeping Britain Powered: Why Energy Security and Economic Growth Depend on Strategic Infrastructure </a:t>
                      </a:r>
                      <a:endParaRPr lang="en-GB" sz="1400" b="1" kern="1200" noProof="0">
                        <a:solidFill>
                          <a:schemeClr val="accent6"/>
                        </a:solidFill>
                        <a:latin typeface="Arial" panose="020B0604020202020204" pitchFamily="34" charset="0"/>
                        <a:ea typeface="+mn-ea"/>
                        <a:cs typeface="Arial" panose="020B0604020202020204" pitchFamily="34" charset="0"/>
                      </a:endParaRPr>
                    </a:p>
                    <a:p>
                      <a:pPr lvl="0" algn="l">
                        <a:lnSpc>
                          <a:spcPct val="100000"/>
                        </a:lnSpc>
                        <a:spcBef>
                          <a:spcPts val="0"/>
                        </a:spcBef>
                        <a:spcAft>
                          <a:spcPts val="0"/>
                        </a:spcAft>
                        <a:buNone/>
                      </a:pPr>
                      <a:r>
                        <a:rPr lang="en-GB" sz="1400" b="1" i="0" u="none" strike="noStrike" kern="1200" noProof="0">
                          <a:solidFill>
                            <a:srgbClr val="000000"/>
                          </a:solidFill>
                          <a:effectLst/>
                          <a:latin typeface="Arial" panose="020B0604020202020204" pitchFamily="34" charset="0"/>
                          <a:cs typeface="Arial" panose="020B0604020202020204" pitchFamily="34" charset="0"/>
                        </a:rPr>
                        <a:t>Tom Sawyer </a:t>
                      </a:r>
                      <a:r>
                        <a:rPr lang="en-GB" sz="1400" b="0" i="0" u="none" strike="noStrike" kern="1200" noProof="0">
                          <a:solidFill>
                            <a:srgbClr val="000000"/>
                          </a:solidFill>
                          <a:effectLst/>
                          <a:latin typeface="Arial" panose="020B0604020202020204" pitchFamily="34" charset="0"/>
                          <a:cs typeface="Arial" panose="020B0604020202020204" pitchFamily="34" charset="0"/>
                        </a:rPr>
                        <a:t>CEO at Port of Milford Haven</a:t>
                      </a:r>
                    </a:p>
                  </a:txBody>
                  <a:tcPr marL="108000" marR="108000" marT="108000" marB="108000" anchor="ctr">
                    <a:lnL w="12700">
                      <a:solidFill>
                        <a:schemeClr val="bg1">
                          <a:lumMod val="65000"/>
                        </a:schemeClr>
                      </a:solidFill>
                    </a:lnL>
                    <a:lnR w="12700">
                      <a:solidFill>
                        <a:schemeClr val="bg1">
                          <a:lumMod val="65000"/>
                        </a:schemeClr>
                      </a:solidFill>
                    </a:lnR>
                    <a:lnT w="12700" cap="flat" cmpd="sng" algn="ctr">
                      <a:solidFill>
                        <a:schemeClr val="bg1">
                          <a:lumMod val="65000"/>
                        </a:schemeClr>
                      </a:solidFill>
                      <a:prstDash val="solid"/>
                      <a:round/>
                      <a:headEnd type="none" w="med" len="med"/>
                      <a:tailEnd type="none" w="med" len="med"/>
                    </a:lnT>
                    <a:lnB w="12700">
                      <a:solidFill>
                        <a:schemeClr val="bg1">
                          <a:lumMod val="65000"/>
                        </a:schemeClr>
                      </a:solidFill>
                    </a:lnB>
                    <a:lnTlToBr w="0">
                      <a:noFill/>
                    </a:lnTlToBr>
                    <a:lnBlToTr w="0">
                      <a:noFill/>
                    </a:lnBlToTr>
                    <a:solidFill>
                      <a:schemeClr val="bg1"/>
                    </a:solidFill>
                  </a:tcPr>
                </a:tc>
                <a:extLst>
                  <a:ext uri="{0D108BD9-81ED-4DB2-BD59-A6C34878D82A}">
                    <a16:rowId xmlns:a16="http://schemas.microsoft.com/office/drawing/2014/main" val="2940603366"/>
                  </a:ext>
                </a:extLst>
              </a:tr>
              <a:tr h="808952">
                <a:tc>
                  <a:txBody>
                    <a:bodyPr/>
                    <a:lstStyle/>
                    <a:p>
                      <a:pPr lvl="0" algn="l">
                        <a:lnSpc>
                          <a:spcPct val="100000"/>
                        </a:lnSpc>
                        <a:spcBef>
                          <a:spcPts val="0"/>
                        </a:spcBef>
                        <a:spcAft>
                          <a:spcPts val="0"/>
                        </a:spcAft>
                        <a:buNone/>
                      </a:pPr>
                      <a:r>
                        <a:rPr lang="en-GB" sz="1400" b="1" kern="1200">
                          <a:solidFill>
                            <a:schemeClr val="accent6"/>
                          </a:solidFill>
                          <a:latin typeface="Arial" panose="020B0604020202020204" pitchFamily="34" charset="0"/>
                          <a:ea typeface="+mn-ea"/>
                          <a:cs typeface="Arial" panose="020B0604020202020204" pitchFamily="34" charset="0"/>
                        </a:rPr>
                        <a:t>How Global LNG Markets will Impact Europe this Winter</a:t>
                      </a:r>
                      <a:endParaRPr lang="en-GB" sz="1400" b="1" kern="1200" noProof="0">
                        <a:solidFill>
                          <a:schemeClr val="accent6"/>
                        </a:solidFill>
                        <a:latin typeface="Arial" panose="020B0604020202020204" pitchFamily="34" charset="0"/>
                        <a:ea typeface="+mn-ea"/>
                        <a:cs typeface="Arial" panose="020B0604020202020204" pitchFamily="34" charset="0"/>
                      </a:endParaRPr>
                    </a:p>
                    <a:p>
                      <a:pPr algn="l" fontAlgn="t">
                        <a:buNone/>
                      </a:pPr>
                      <a:r>
                        <a:rPr lang="en-GB" sz="1400" b="1" strike="noStrike">
                          <a:latin typeface="Arial" panose="020B0604020202020204" pitchFamily="34" charset="0"/>
                          <a:cs typeface="Arial" panose="020B0604020202020204" pitchFamily="34" charset="0"/>
                        </a:rPr>
                        <a:t>Alex Froley</a:t>
                      </a:r>
                      <a:r>
                        <a:rPr lang="en-GB" sz="1400" strike="noStrike">
                          <a:latin typeface="Arial" panose="020B0604020202020204" pitchFamily="34" charset="0"/>
                          <a:cs typeface="Arial" panose="020B0604020202020204" pitchFamily="34" charset="0"/>
                        </a:rPr>
                        <a:t> Senior LNG Analyst at ICIS</a:t>
                      </a:r>
                      <a:endParaRPr lang="en-GB" sz="1400" b="0" i="0" u="none" strike="noStrike">
                        <a:solidFill>
                          <a:srgbClr val="000000"/>
                        </a:solidFill>
                        <a:effectLst/>
                        <a:latin typeface="Arial" panose="020B0604020202020204" pitchFamily="34" charset="0"/>
                        <a:cs typeface="Arial" panose="020B0604020202020204" pitchFamily="34" charset="0"/>
                      </a:endParaRPr>
                    </a:p>
                  </a:txBody>
                  <a:tcPr marL="108000" marR="108000" marT="108000" marB="108000" anchor="ctr">
                    <a:lnL w="12700">
                      <a:solidFill>
                        <a:schemeClr val="bg1">
                          <a:lumMod val="65000"/>
                        </a:schemeClr>
                      </a:solidFill>
                    </a:lnL>
                    <a:lnR w="12700">
                      <a:solidFill>
                        <a:schemeClr val="bg1">
                          <a:lumMod val="65000"/>
                        </a:schemeClr>
                      </a:solidFill>
                    </a:lnR>
                    <a:lnT w="12700" cap="flat" cmpd="sng" algn="ctr">
                      <a:solidFill>
                        <a:schemeClr val="bg1">
                          <a:lumMod val="65000"/>
                        </a:schemeClr>
                      </a:solidFill>
                      <a:prstDash val="solid"/>
                      <a:round/>
                      <a:headEnd type="none" w="med" len="med"/>
                      <a:tailEnd type="none" w="med" len="med"/>
                    </a:lnT>
                    <a:lnB w="12700">
                      <a:solidFill>
                        <a:schemeClr val="bg1">
                          <a:lumMod val="65000"/>
                        </a:schemeClr>
                      </a:solidFill>
                    </a:lnB>
                    <a:lnTlToBr w="0">
                      <a:noFill/>
                    </a:lnTlToBr>
                    <a:lnBlToTr w="0">
                      <a:noFill/>
                    </a:lnBlToTr>
                    <a:solidFill>
                      <a:schemeClr val="bg1"/>
                    </a:solidFill>
                  </a:tcPr>
                </a:tc>
                <a:extLst>
                  <a:ext uri="{0D108BD9-81ED-4DB2-BD59-A6C34878D82A}">
                    <a16:rowId xmlns:a16="http://schemas.microsoft.com/office/drawing/2014/main" val="1956094275"/>
                  </a:ext>
                </a:extLst>
              </a:tr>
              <a:tr h="45700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kern="1200">
                          <a:solidFill>
                            <a:schemeClr val="dk1"/>
                          </a:solidFill>
                          <a:effectLst/>
                          <a:latin typeface="Arial" panose="020B0604020202020204" pitchFamily="34" charset="0"/>
                          <a:ea typeface="+mn-ea"/>
                          <a:cs typeface="Arial" panose="020B0604020202020204" pitchFamily="34" charset="0"/>
                        </a:rPr>
                        <a:t>Lunch (12:30 – 13:00)</a:t>
                      </a:r>
                    </a:p>
                    <a:p>
                      <a:pPr marL="0" lvl="0" indent="0" algn="l">
                        <a:buNone/>
                      </a:pPr>
                      <a:endParaRPr lang="en-GB" sz="1400" b="1">
                        <a:latin typeface="Arial" panose="020B0604020202020204" pitchFamily="34" charset="0"/>
                        <a:cs typeface="Arial" panose="020B0604020202020204" pitchFamily="34" charset="0"/>
                      </a:endParaRPr>
                    </a:p>
                  </a:txBody>
                  <a:tcPr marL="108000" marR="108000" marT="108000" marB="108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58103485"/>
                  </a:ext>
                </a:extLst>
              </a:tr>
            </a:tbl>
          </a:graphicData>
        </a:graphic>
      </p:graphicFrame>
      <p:graphicFrame>
        <p:nvGraphicFramePr>
          <p:cNvPr id="2" name="Table 1">
            <a:extLst>
              <a:ext uri="{FF2B5EF4-FFF2-40B4-BE49-F238E27FC236}">
                <a16:creationId xmlns:a16="http://schemas.microsoft.com/office/drawing/2014/main" id="{62AEE8EE-046B-10EE-C4A4-E820C2FAFE50}"/>
              </a:ext>
            </a:extLst>
          </p:cNvPr>
          <p:cNvGraphicFramePr>
            <a:graphicFrameLocks noGrp="1"/>
          </p:cNvGraphicFramePr>
          <p:nvPr>
            <p:extLst>
              <p:ext uri="{D42A27DB-BD31-4B8C-83A1-F6EECF244321}">
                <p14:modId xmlns:p14="http://schemas.microsoft.com/office/powerpoint/2010/main" val="1816024665"/>
              </p:ext>
            </p:extLst>
          </p:nvPr>
        </p:nvGraphicFramePr>
        <p:xfrm>
          <a:off x="523937" y="1105123"/>
          <a:ext cx="5400000" cy="4320000"/>
        </p:xfrm>
        <a:graphic>
          <a:graphicData uri="http://schemas.openxmlformats.org/drawingml/2006/table">
            <a:tbl>
              <a:tblPr firstRow="1" bandRow="1">
                <a:tableStyleId>{5C22544A-7EE6-4342-B048-85BDC9FD1C3A}</a:tableStyleId>
              </a:tblPr>
              <a:tblGrid>
                <a:gridCol w="5400000">
                  <a:extLst>
                    <a:ext uri="{9D8B030D-6E8A-4147-A177-3AD203B41FA5}">
                      <a16:colId xmlns:a16="http://schemas.microsoft.com/office/drawing/2014/main" val="2795863536"/>
                    </a:ext>
                  </a:extLst>
                </a:gridCol>
              </a:tblGrid>
              <a:tr h="46357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600" b="1">
                          <a:solidFill>
                            <a:schemeClr val="bg1"/>
                          </a:solidFill>
                          <a:latin typeface="Arial" panose="020B0604020202020204" pitchFamily="34" charset="0"/>
                          <a:cs typeface="Arial" panose="020B0604020202020204" pitchFamily="34" charset="0"/>
                        </a:rPr>
                        <a:t>Part I </a:t>
                      </a:r>
                      <a:r>
                        <a:rPr lang="en-GB" sz="1600" b="0" i="1">
                          <a:solidFill>
                            <a:schemeClr val="bg1"/>
                          </a:solidFill>
                          <a:latin typeface="Arial" panose="020B0604020202020204" pitchFamily="34" charset="0"/>
                          <a:cs typeface="Arial" panose="020B0604020202020204" pitchFamily="34" charset="0"/>
                        </a:rPr>
                        <a:t>9:30</a:t>
                      </a: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gradFill flip="none" rotWithShape="1">
                      <a:gsLst>
                        <a:gs pos="0">
                          <a:srgbClr val="13B58A"/>
                        </a:gs>
                        <a:gs pos="65000">
                          <a:srgbClr val="32BC63"/>
                        </a:gs>
                        <a:gs pos="100000">
                          <a:srgbClr val="80CB02"/>
                        </a:gs>
                      </a:gsLst>
                      <a:lin ang="0" scaled="1"/>
                      <a:tileRect/>
                    </a:gradFill>
                  </a:tcPr>
                </a:tc>
                <a:extLst>
                  <a:ext uri="{0D108BD9-81ED-4DB2-BD59-A6C34878D82A}">
                    <a16:rowId xmlns:a16="http://schemas.microsoft.com/office/drawing/2014/main" val="1569490434"/>
                  </a:ext>
                </a:extLst>
              </a:tr>
              <a:tr h="68193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kern="1200">
                          <a:solidFill>
                            <a:schemeClr val="accent6"/>
                          </a:solidFill>
                          <a:latin typeface="Arial" panose="020B0604020202020204" pitchFamily="34" charset="0"/>
                          <a:ea typeface="+mn-ea"/>
                          <a:cs typeface="Arial" panose="020B0604020202020204" pitchFamily="34" charset="0"/>
                        </a:rPr>
                        <a:t>Embedding Innovation through National Gas in T3</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kern="1200">
                          <a:solidFill>
                            <a:schemeClr val="dk1"/>
                          </a:solidFill>
                          <a:effectLst/>
                          <a:latin typeface="Arial" panose="020B0604020202020204" pitchFamily="34" charset="0"/>
                          <a:ea typeface="+mn-ea"/>
                          <a:cs typeface="Arial" panose="020B0604020202020204" pitchFamily="34" charset="0"/>
                        </a:rPr>
                        <a:t>Katie Petherbridge</a:t>
                      </a:r>
                      <a:r>
                        <a:rPr lang="en-GB" sz="1400" kern="1200">
                          <a:solidFill>
                            <a:schemeClr val="dk1"/>
                          </a:solidFill>
                          <a:effectLst/>
                          <a:latin typeface="Arial" panose="020B0604020202020204" pitchFamily="34" charset="0"/>
                          <a:ea typeface="+mn-ea"/>
                          <a:cs typeface="Arial" panose="020B0604020202020204" pitchFamily="34" charset="0"/>
                        </a:rPr>
                        <a:t> Head of Innovation at National Gas</a:t>
                      </a:r>
                    </a:p>
                  </a:txBody>
                  <a:tcPr marL="108000" marR="108000" marT="108000" marB="108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17560535"/>
                  </a:ext>
                </a:extLst>
              </a:tr>
              <a:tr h="947776">
                <a:tc>
                  <a:txBody>
                    <a:bodyPr/>
                    <a:lstStyle/>
                    <a:p>
                      <a:pPr lvl="0"/>
                      <a:r>
                        <a:rPr lang="en-GB" sz="1400" b="1" kern="1200">
                          <a:solidFill>
                            <a:schemeClr val="accent6"/>
                          </a:solidFill>
                          <a:latin typeface="Arial" panose="020B0604020202020204" pitchFamily="34" charset="0"/>
                          <a:ea typeface="+mn-ea"/>
                          <a:cs typeface="Arial" panose="020B0604020202020204" pitchFamily="34" charset="0"/>
                        </a:rPr>
                        <a:t>Powering Today, Transforming Tomorrow </a:t>
                      </a:r>
                    </a:p>
                    <a:p>
                      <a:pPr lvl="0"/>
                      <a:r>
                        <a:rPr lang="en-GB" sz="1400" b="1" i="0" u="none" strike="noStrike" kern="1200" noProof="0">
                          <a:solidFill>
                            <a:srgbClr val="000000"/>
                          </a:solidFill>
                          <a:effectLst/>
                          <a:latin typeface="Arial" panose="020B0604020202020204" pitchFamily="34" charset="0"/>
                          <a:cs typeface="Arial" panose="020B0604020202020204" pitchFamily="34" charset="0"/>
                        </a:rPr>
                        <a:t>Darren Davidson </a:t>
                      </a:r>
                      <a:r>
                        <a:rPr lang="en-GB" sz="1400" kern="1200">
                          <a:solidFill>
                            <a:schemeClr val="dk1"/>
                          </a:solidFill>
                          <a:effectLst/>
                          <a:latin typeface="Arial" panose="020B0604020202020204" pitchFamily="34" charset="0"/>
                          <a:ea typeface="+mn-ea"/>
                          <a:cs typeface="Arial" panose="020B0604020202020204" pitchFamily="34" charset="0"/>
                        </a:rPr>
                        <a:t>Vice President at </a:t>
                      </a:r>
                      <a:r>
                        <a:rPr lang="en-GB" sz="1400" b="0" i="0" u="none" strike="noStrike" kern="1200" noProof="0">
                          <a:solidFill>
                            <a:srgbClr val="000000"/>
                          </a:solidFill>
                          <a:effectLst/>
                          <a:latin typeface="Arial" panose="020B0604020202020204" pitchFamily="34" charset="0"/>
                          <a:cs typeface="Arial" panose="020B0604020202020204" pitchFamily="34" charset="0"/>
                        </a:rPr>
                        <a:t>Siemens Energy UK&amp;I</a:t>
                      </a:r>
                      <a:endParaRPr lang="en-GB" sz="1400" kern="1200">
                        <a:solidFill>
                          <a:schemeClr val="dk1"/>
                        </a:solidFill>
                        <a:effectLst/>
                        <a:latin typeface="Arial" panose="020B0604020202020204" pitchFamily="34" charset="0"/>
                        <a:ea typeface="+mn-ea"/>
                        <a:cs typeface="Arial" panose="020B0604020202020204" pitchFamily="34" charset="0"/>
                      </a:endParaRPr>
                    </a:p>
                  </a:txBody>
                  <a:tcPr marL="108000" marR="108000" marT="108000" marB="108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73636415"/>
                  </a:ext>
                </a:extLst>
              </a:tr>
              <a:tr h="918237">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kern="1200">
                          <a:solidFill>
                            <a:schemeClr val="accent6"/>
                          </a:solidFill>
                          <a:latin typeface="Arial" panose="020B0604020202020204" pitchFamily="34" charset="0"/>
                          <a:ea typeface="+mn-ea"/>
                          <a:cs typeface="Arial" panose="020B0604020202020204" pitchFamily="34" charset="0"/>
                        </a:rPr>
                        <a:t>Future Networks: Navigating the Shift to a Multi-Molecules Economy</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a:latin typeface="Arial" panose="020B0604020202020204" pitchFamily="34" charset="0"/>
                          <a:cs typeface="Arial" panose="020B0604020202020204" pitchFamily="34" charset="0"/>
                        </a:rPr>
                        <a:t>Filippo Gaddo </a:t>
                      </a:r>
                      <a:r>
                        <a:rPr lang="en-US" sz="1400" b="0">
                          <a:latin typeface="Arial" panose="020B0604020202020204" pitchFamily="34" charset="0"/>
                          <a:cs typeface="Arial" panose="020B0604020202020204" pitchFamily="34" charset="0"/>
                        </a:rPr>
                        <a:t>Managing Director at Alvarez &amp; Marsal </a:t>
                      </a:r>
                      <a:endParaRPr lang="en-GB" sz="1400" b="0" i="0" u="none" strike="noStrike" kern="1200" noProof="0">
                        <a:solidFill>
                          <a:srgbClr val="000000"/>
                        </a:solidFill>
                        <a:effectLst/>
                        <a:latin typeface="Arial" panose="020B0604020202020204" pitchFamily="34" charset="0"/>
                        <a:cs typeface="Arial" panose="020B0604020202020204" pitchFamily="34" charset="0"/>
                      </a:endParaRPr>
                    </a:p>
                  </a:txBody>
                  <a:tcPr marL="108000" marR="108000" marT="108000" marB="108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50073354"/>
                  </a:ext>
                </a:extLst>
              </a:tr>
              <a:tr h="86285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dirty="0">
                          <a:solidFill>
                            <a:schemeClr val="accent6"/>
                          </a:solidFill>
                          <a:latin typeface="Arial" panose="020B0604020202020204" pitchFamily="34" charset="0"/>
                          <a:cs typeface="Arial" panose="020B0604020202020204" pitchFamily="34" charset="0"/>
                        </a:rPr>
                        <a:t>National </a:t>
                      </a:r>
                      <a:r>
                        <a:rPr lang="en-US" sz="1400" b="1">
                          <a:solidFill>
                            <a:schemeClr val="accent6"/>
                          </a:solidFill>
                          <a:latin typeface="Arial" panose="020B0604020202020204" pitchFamily="34" charset="0"/>
                          <a:cs typeface="Arial" panose="020B0604020202020204" pitchFamily="34" charset="0"/>
                        </a:rPr>
                        <a:t>Gas Operational </a:t>
                      </a:r>
                      <a:r>
                        <a:rPr lang="en-US" sz="1400" b="1" dirty="0">
                          <a:solidFill>
                            <a:schemeClr val="accent6"/>
                          </a:solidFill>
                          <a:latin typeface="Arial" panose="020B0604020202020204" pitchFamily="34" charset="0"/>
                          <a:cs typeface="Arial" panose="020B0604020202020204" pitchFamily="34" charset="0"/>
                        </a:rPr>
                        <a:t>Update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dirty="0">
                          <a:latin typeface="Arial" panose="020B0604020202020204" pitchFamily="34" charset="0"/>
                          <a:cs typeface="Arial" panose="020B0604020202020204" pitchFamily="34" charset="0"/>
                        </a:rPr>
                        <a:t>Alison Tann</a:t>
                      </a:r>
                      <a:r>
                        <a:rPr lang="en-US" sz="1400" dirty="0">
                          <a:latin typeface="Arial" panose="020B0604020202020204" pitchFamily="34" charset="0"/>
                          <a:cs typeface="Arial" panose="020B0604020202020204" pitchFamily="34" charset="0"/>
                        </a:rPr>
                        <a:t> </a:t>
                      </a:r>
                      <a:r>
                        <a:rPr lang="en-US" sz="1400" b="0" dirty="0">
                          <a:latin typeface="Arial" panose="020B0604020202020204" pitchFamily="34" charset="0"/>
                          <a:cs typeface="Arial" panose="020B0604020202020204" pitchFamily="34" charset="0"/>
                        </a:rPr>
                        <a:t>Head of Operational Delivery</a:t>
                      </a:r>
                      <a:r>
                        <a:rPr lang="en-US" sz="1400" dirty="0">
                          <a:latin typeface="Arial" panose="020B0604020202020204" pitchFamily="34" charset="0"/>
                          <a:cs typeface="Arial" panose="020B0604020202020204" pitchFamily="34" charset="0"/>
                        </a:rPr>
                        <a:t>, National Gas</a:t>
                      </a:r>
                    </a:p>
                  </a:txBody>
                  <a:tcPr marL="108000" marR="108000" marT="108000" marB="108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3330921"/>
                  </a:ext>
                </a:extLst>
              </a:tr>
              <a:tr h="44562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b="1" kern="1200" dirty="0">
                          <a:solidFill>
                            <a:schemeClr val="dk1"/>
                          </a:solidFill>
                          <a:effectLst/>
                          <a:latin typeface="Arial" panose="020B0604020202020204" pitchFamily="34" charset="0"/>
                          <a:ea typeface="+mn-ea"/>
                          <a:cs typeface="Arial" panose="020B0604020202020204" pitchFamily="34" charset="0"/>
                        </a:rPr>
                        <a:t>Break </a:t>
                      </a:r>
                      <a:r>
                        <a:rPr lang="en-GB" sz="1400" b="1" i="1" kern="1200" dirty="0">
                          <a:solidFill>
                            <a:schemeClr val="dk1"/>
                          </a:solidFill>
                          <a:effectLst/>
                          <a:latin typeface="Arial" panose="020B0604020202020204" pitchFamily="34" charset="0"/>
                          <a:ea typeface="+mn-ea"/>
                          <a:cs typeface="Arial" panose="020B0604020202020204" pitchFamily="34" charset="0"/>
                        </a:rPr>
                        <a:t>(10:50 – 11:10) </a:t>
                      </a:r>
                      <a:endParaRPr lang="en-GB" sz="1400" b="1" kern="1200" dirty="0">
                        <a:solidFill>
                          <a:schemeClr val="dk1"/>
                        </a:solidFill>
                        <a:effectLst/>
                        <a:latin typeface="Arial" panose="020B0604020202020204" pitchFamily="34" charset="0"/>
                        <a:ea typeface="+mn-ea"/>
                        <a:cs typeface="Arial" panose="020B0604020202020204" pitchFamily="34" charset="0"/>
                      </a:endParaRPr>
                    </a:p>
                  </a:txBody>
                  <a:tcPr marL="108000" marR="108000" marT="108000" marB="108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09107688"/>
                  </a:ext>
                </a:extLst>
              </a:tr>
            </a:tbl>
          </a:graphicData>
        </a:graphic>
      </p:graphicFrame>
      <p:sp>
        <p:nvSpPr>
          <p:cNvPr id="7" name="Title 1">
            <a:extLst>
              <a:ext uri="{FF2B5EF4-FFF2-40B4-BE49-F238E27FC236}">
                <a16:creationId xmlns:a16="http://schemas.microsoft.com/office/drawing/2014/main" id="{BB488BE2-5383-C1C5-89AA-A2785B8C846B}"/>
              </a:ext>
            </a:extLst>
          </p:cNvPr>
          <p:cNvSpPr>
            <a:spLocks noGrp="1"/>
          </p:cNvSpPr>
          <p:nvPr>
            <p:ph type="title"/>
          </p:nvPr>
        </p:nvSpPr>
        <p:spPr>
          <a:xfrm>
            <a:off x="366252" y="423461"/>
            <a:ext cx="10515600" cy="444323"/>
          </a:xfrm>
        </p:spPr>
        <p:txBody>
          <a:bodyPr>
            <a:noAutofit/>
          </a:bodyPr>
          <a:lstStyle/>
          <a:p>
            <a:r>
              <a:rPr lang="en-GB" sz="4000" b="1" spc="-100">
                <a:solidFill>
                  <a:schemeClr val="bg2">
                    <a:lumMod val="25000"/>
                  </a:schemeClr>
                </a:solidFill>
                <a:latin typeface="Arial" panose="020B0604020202020204" pitchFamily="34" charset="0"/>
                <a:cs typeface="Arial" panose="020B0604020202020204" pitchFamily="34" charset="0"/>
              </a:rPr>
              <a:t>Agenda</a:t>
            </a:r>
            <a:endParaRPr lang="en-GB" sz="4000">
              <a:solidFill>
                <a:schemeClr val="bg2">
                  <a:lumMod val="2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7745170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2E6856-10F6-4B41-11EA-69879D90E3E5}"/>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62069A9E-0949-F8B9-31B1-4CA8A73B27FD}"/>
              </a:ext>
            </a:extLst>
          </p:cNvPr>
          <p:cNvSpPr/>
          <p:nvPr/>
        </p:nvSpPr>
        <p:spPr>
          <a:xfrm rot="5400000">
            <a:off x="2667000" y="-2667000"/>
            <a:ext cx="6858001" cy="12192001"/>
          </a:xfrm>
          <a:prstGeom prst="rect">
            <a:avLst/>
          </a:prstGeom>
          <a:gradFill>
            <a:gsLst>
              <a:gs pos="100000">
                <a:srgbClr val="4EC140"/>
              </a:gs>
              <a:gs pos="0">
                <a:srgbClr val="00829F"/>
              </a:gs>
              <a:gs pos="49000">
                <a:srgbClr val="00B2A1"/>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bg1"/>
              </a:solidFill>
            </a:endParaRPr>
          </a:p>
        </p:txBody>
      </p:sp>
      <p:pic>
        <p:nvPicPr>
          <p:cNvPr id="6" name="Graphic 5">
            <a:extLst>
              <a:ext uri="{FF2B5EF4-FFF2-40B4-BE49-F238E27FC236}">
                <a16:creationId xmlns:a16="http://schemas.microsoft.com/office/drawing/2014/main" id="{025A9874-6853-6811-281B-08F6E1169469}"/>
              </a:ext>
            </a:extLst>
          </p:cNvPr>
          <p:cNvPicPr>
            <a:picLocks noChangeAspect="1"/>
          </p:cNvPicPr>
          <p:nvPr/>
        </p:nvPicPr>
        <p:blipFill>
          <a:blip>
            <a:alphaModFix/>
            <a:extLst>
              <a:ext uri="{96DAC541-7B7A-43D3-8B79-37D633B846F1}">
                <asvg:svgBlip xmlns:asvg="http://schemas.microsoft.com/office/drawing/2016/SVG/main" r:embed="rId3"/>
              </a:ext>
            </a:extLst>
          </a:blip>
          <a:srcRect r="80016" b="11779"/>
          <a:stretch/>
        </p:blipFill>
        <p:spPr>
          <a:xfrm>
            <a:off x="8247624" y="353029"/>
            <a:ext cx="3944374" cy="6504972"/>
          </a:xfrm>
          <a:prstGeom prst="rect">
            <a:avLst/>
          </a:prstGeom>
        </p:spPr>
      </p:pic>
      <p:sp>
        <p:nvSpPr>
          <p:cNvPr id="8" name="Title 1">
            <a:extLst>
              <a:ext uri="{FF2B5EF4-FFF2-40B4-BE49-F238E27FC236}">
                <a16:creationId xmlns:a16="http://schemas.microsoft.com/office/drawing/2014/main" id="{096021D5-9E0A-17C0-DE7C-AE9FD1C9E217}"/>
              </a:ext>
            </a:extLst>
          </p:cNvPr>
          <p:cNvSpPr>
            <a:spLocks noGrp="1"/>
          </p:cNvSpPr>
          <p:nvPr>
            <p:ph type="title"/>
          </p:nvPr>
        </p:nvSpPr>
        <p:spPr>
          <a:xfrm>
            <a:off x="838198" y="3575908"/>
            <a:ext cx="10408922" cy="1325563"/>
          </a:xfrm>
        </p:spPr>
        <p:txBody>
          <a:bodyPr>
            <a:normAutofit/>
          </a:bodyPr>
          <a:lstStyle/>
          <a:p>
            <a:r>
              <a:rPr lang="en-GB" sz="6600" b="1" spc="-100">
                <a:solidFill>
                  <a:schemeClr val="bg1"/>
                </a:solidFill>
                <a:latin typeface="Arial" panose="020B0604020202020204" pitchFamily="34" charset="0"/>
                <a:cs typeface="Arial" panose="020B0604020202020204" pitchFamily="34" charset="0"/>
              </a:rPr>
              <a:t>Part I</a:t>
            </a:r>
            <a:endParaRPr lang="en-GB" sz="6600">
              <a:solidFill>
                <a:schemeClr val="bg1"/>
              </a:solidFill>
              <a:latin typeface="Arial" panose="020B0604020202020204" pitchFamily="34" charset="0"/>
              <a:cs typeface="Arial" panose="020B0604020202020204" pitchFamily="34" charset="0"/>
            </a:endParaRPr>
          </a:p>
        </p:txBody>
      </p:sp>
      <p:pic>
        <p:nvPicPr>
          <p:cNvPr id="10" name="Picture 9" descr="A black background with white text&#10;&#10;AI-generated content may be incorrect.">
            <a:extLst>
              <a:ext uri="{FF2B5EF4-FFF2-40B4-BE49-F238E27FC236}">
                <a16:creationId xmlns:a16="http://schemas.microsoft.com/office/drawing/2014/main" id="{1BC7B647-56F6-EBD0-106D-98F10A4AEAE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18479" y="2065020"/>
            <a:ext cx="5080485" cy="1157859"/>
          </a:xfrm>
          <a:prstGeom prst="rect">
            <a:avLst/>
          </a:prstGeom>
        </p:spPr>
      </p:pic>
    </p:spTree>
    <p:extLst>
      <p:ext uri="{BB962C8B-B14F-4D97-AF65-F5344CB8AC3E}">
        <p14:creationId xmlns:p14="http://schemas.microsoft.com/office/powerpoint/2010/main" val="422921420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91ECF1-9917-06F9-F1A0-1FED7DE04228}"/>
            </a:ext>
          </a:extLst>
        </p:cNvPr>
        <p:cNvGrpSpPr/>
        <p:nvPr/>
      </p:nvGrpSpPr>
      <p:grpSpPr>
        <a:xfrm>
          <a:off x="0" y="0"/>
          <a:ext cx="0" cy="0"/>
          <a:chOff x="0" y="0"/>
          <a:chExt cx="0" cy="0"/>
        </a:xfrm>
      </p:grpSpPr>
      <p:pic>
        <p:nvPicPr>
          <p:cNvPr id="10" name="Picture 9">
            <a:extLst>
              <a:ext uri="{FF2B5EF4-FFF2-40B4-BE49-F238E27FC236}">
                <a16:creationId xmlns:a16="http://schemas.microsoft.com/office/drawing/2014/main" id="{9E916856-B92A-5108-B44A-D8162F7BF75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520841" y="3837788"/>
            <a:ext cx="1861852" cy="1861852"/>
          </a:xfrm>
          <a:prstGeom prst="rect">
            <a:avLst/>
          </a:prstGeom>
        </p:spPr>
      </p:pic>
      <p:pic>
        <p:nvPicPr>
          <p:cNvPr id="4" name="Picture 3" descr="A black background with green and blue text&#10;&#10;AI-generated content may be incorrect.">
            <a:extLst>
              <a:ext uri="{FF2B5EF4-FFF2-40B4-BE49-F238E27FC236}">
                <a16:creationId xmlns:a16="http://schemas.microsoft.com/office/drawing/2014/main" id="{9F6F42D7-6294-1EBB-B06E-DD76C83E7D6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35681" y="5699640"/>
            <a:ext cx="2751574" cy="825472"/>
          </a:xfrm>
          <a:prstGeom prst="rect">
            <a:avLst/>
          </a:prstGeom>
        </p:spPr>
      </p:pic>
      <p:sp>
        <p:nvSpPr>
          <p:cNvPr id="5" name="Rectangle 4">
            <a:extLst>
              <a:ext uri="{FF2B5EF4-FFF2-40B4-BE49-F238E27FC236}">
                <a16:creationId xmlns:a16="http://schemas.microsoft.com/office/drawing/2014/main" id="{1861C5E6-A35E-0919-69E7-40DC262D7CA7}"/>
              </a:ext>
            </a:extLst>
          </p:cNvPr>
          <p:cNvSpPr/>
          <p:nvPr/>
        </p:nvSpPr>
        <p:spPr>
          <a:xfrm>
            <a:off x="0" y="6599757"/>
            <a:ext cx="12203188" cy="258244"/>
          </a:xfrm>
          <a:prstGeom prst="rect">
            <a:avLst/>
          </a:prstGeom>
          <a:gradFill>
            <a:gsLst>
              <a:gs pos="97324">
                <a:srgbClr val="80CB02"/>
              </a:gs>
              <a:gs pos="2007">
                <a:srgbClr val="004C9D"/>
              </a:gs>
              <a:gs pos="58000">
                <a:srgbClr val="00B2A1"/>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7" name="Title 1">
            <a:extLst>
              <a:ext uri="{FF2B5EF4-FFF2-40B4-BE49-F238E27FC236}">
                <a16:creationId xmlns:a16="http://schemas.microsoft.com/office/drawing/2014/main" id="{F7F06E5C-F16A-6CB4-704A-645D81E9A24E}"/>
              </a:ext>
            </a:extLst>
          </p:cNvPr>
          <p:cNvSpPr>
            <a:spLocks noGrp="1"/>
          </p:cNvSpPr>
          <p:nvPr>
            <p:ph type="title"/>
          </p:nvPr>
        </p:nvSpPr>
        <p:spPr>
          <a:xfrm>
            <a:off x="286578" y="332888"/>
            <a:ext cx="10515600" cy="444323"/>
          </a:xfrm>
        </p:spPr>
        <p:txBody>
          <a:bodyPr>
            <a:noAutofit/>
          </a:bodyPr>
          <a:lstStyle/>
          <a:p>
            <a:r>
              <a:rPr lang="en-GB" sz="4000" b="1" spc="-100">
                <a:solidFill>
                  <a:schemeClr val="bg2">
                    <a:lumMod val="25000"/>
                  </a:schemeClr>
                </a:solidFill>
                <a:latin typeface="Arial" panose="020B0604020202020204" pitchFamily="34" charset="0"/>
                <a:cs typeface="Arial" panose="020B0604020202020204" pitchFamily="34" charset="0"/>
              </a:rPr>
              <a:t>Part I Speakers</a:t>
            </a:r>
            <a:endParaRPr lang="en-GB" sz="4000">
              <a:solidFill>
                <a:schemeClr val="bg2">
                  <a:lumMod val="25000"/>
                </a:schemeClr>
              </a:solidFill>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B8D5CC20-6BE5-710F-C9B7-4EC72027ED62}"/>
              </a:ext>
            </a:extLst>
          </p:cNvPr>
          <p:cNvSpPr txBox="1"/>
          <p:nvPr/>
        </p:nvSpPr>
        <p:spPr>
          <a:xfrm>
            <a:off x="3113314" y="3417856"/>
            <a:ext cx="2645742" cy="73866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0" normalizeH="0" baseline="0" noProof="0">
                <a:ln>
                  <a:noFill/>
                </a:ln>
                <a:solidFill>
                  <a:srgbClr val="005250"/>
                </a:solidFill>
                <a:effectLst/>
                <a:uLnTx/>
                <a:uFillTx/>
                <a:latin typeface="Arial" panose="020B0604020202020204" pitchFamily="34" charset="0"/>
                <a:cs typeface="Arial" panose="020B0604020202020204" pitchFamily="34" charset="0"/>
              </a:rPr>
              <a:t>Darren Davidson</a:t>
            </a:r>
          </a:p>
          <a:p>
            <a:pPr lvl="0" algn="ctr">
              <a:defRPr/>
            </a:pPr>
            <a:r>
              <a:rPr lang="en-GB">
                <a:solidFill>
                  <a:prstClr val="black"/>
                </a:solidFill>
                <a:latin typeface="Arial" panose="020B0604020202020204" pitchFamily="34" charset="0"/>
                <a:cs typeface="Arial" panose="020B0604020202020204" pitchFamily="34" charset="0"/>
              </a:rPr>
              <a:t> </a:t>
            </a:r>
            <a:r>
              <a:rPr lang="en-GB" sz="1600">
                <a:solidFill>
                  <a:prstClr val="black"/>
                </a:solidFill>
                <a:latin typeface="Arial" panose="020B0604020202020204" pitchFamily="34" charset="0"/>
                <a:cs typeface="Arial" panose="020B0604020202020204" pitchFamily="34" charset="0"/>
              </a:rPr>
              <a:t>Vice President</a:t>
            </a:r>
          </a:p>
        </p:txBody>
      </p:sp>
      <p:pic>
        <p:nvPicPr>
          <p:cNvPr id="20" name="Picture 19">
            <a:extLst>
              <a:ext uri="{FF2B5EF4-FFF2-40B4-BE49-F238E27FC236}">
                <a16:creationId xmlns:a16="http://schemas.microsoft.com/office/drawing/2014/main" id="{C7295A60-1FF5-EE76-326F-E60DF347DD5A}"/>
              </a:ext>
            </a:extLst>
          </p:cNvPr>
          <p:cNvPicPr>
            <a:picLocks noChangeAspect="1"/>
          </p:cNvPicPr>
          <p:nvPr/>
        </p:nvPicPr>
        <p:blipFill>
          <a:blip r:embed="rId5">
            <a:extLst>
              <a:ext uri="{28A0092B-C50C-407E-A947-70E740481C1C}">
                <a14:useLocalDpi xmlns:a14="http://schemas.microsoft.com/office/drawing/2010/main" val="0"/>
              </a:ext>
            </a:extLst>
          </a:blip>
          <a:srcRect t="15722" b="15722"/>
          <a:stretch/>
        </p:blipFill>
        <p:spPr>
          <a:xfrm>
            <a:off x="3377910" y="1239311"/>
            <a:ext cx="1897094" cy="1953251"/>
          </a:xfrm>
          <a:prstGeom prst="ellipse">
            <a:avLst/>
          </a:prstGeom>
          <a:ln>
            <a:noFill/>
          </a:ln>
        </p:spPr>
      </p:pic>
      <p:sp>
        <p:nvSpPr>
          <p:cNvPr id="6" name="TextBox 5">
            <a:extLst>
              <a:ext uri="{FF2B5EF4-FFF2-40B4-BE49-F238E27FC236}">
                <a16:creationId xmlns:a16="http://schemas.microsoft.com/office/drawing/2014/main" id="{042CE8AD-29B3-3E72-6A3D-7CD56AB512F7}"/>
              </a:ext>
            </a:extLst>
          </p:cNvPr>
          <p:cNvSpPr txBox="1"/>
          <p:nvPr/>
        </p:nvSpPr>
        <p:spPr>
          <a:xfrm>
            <a:off x="6213798" y="3457253"/>
            <a:ext cx="2578862" cy="73866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0" normalizeH="0" baseline="0" noProof="0">
                <a:ln>
                  <a:noFill/>
                </a:ln>
                <a:solidFill>
                  <a:srgbClr val="005250"/>
                </a:solidFill>
                <a:effectLst/>
                <a:uLnTx/>
                <a:uFillTx/>
                <a:latin typeface="Arial" panose="020B0604020202020204" pitchFamily="34" charset="0"/>
                <a:cs typeface="Arial" panose="020B0604020202020204" pitchFamily="34" charset="0"/>
              </a:rPr>
              <a:t>Filippo Gaddo</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a:solidFill>
                  <a:prstClr val="black"/>
                </a:solidFill>
                <a:latin typeface="Arial" panose="020B0604020202020204" pitchFamily="34" charset="0"/>
                <a:cs typeface="Arial" panose="020B0604020202020204" pitchFamily="34" charset="0"/>
              </a:rPr>
              <a:t> </a:t>
            </a:r>
            <a:r>
              <a:rPr lang="en-GB" sz="1600">
                <a:solidFill>
                  <a:prstClr val="black"/>
                </a:solidFill>
                <a:latin typeface="Arial" panose="020B0604020202020204" pitchFamily="34" charset="0"/>
                <a:cs typeface="Arial" panose="020B0604020202020204" pitchFamily="34" charset="0"/>
              </a:rPr>
              <a:t>Managing Director</a:t>
            </a:r>
          </a:p>
        </p:txBody>
      </p:sp>
      <p:pic>
        <p:nvPicPr>
          <p:cNvPr id="8" name="Picture 7">
            <a:extLst>
              <a:ext uri="{FF2B5EF4-FFF2-40B4-BE49-F238E27FC236}">
                <a16:creationId xmlns:a16="http://schemas.microsoft.com/office/drawing/2014/main" id="{FC15DC99-24ED-1920-48A7-8CB60EA3EF24}"/>
              </a:ext>
            </a:extLst>
          </p:cNvPr>
          <p:cNvPicPr>
            <a:picLocks noChangeAspect="1"/>
          </p:cNvPicPr>
          <p:nvPr/>
        </p:nvPicPr>
        <p:blipFill>
          <a:blip r:embed="rId6">
            <a:extLst>
              <a:ext uri="{28A0092B-C50C-407E-A947-70E740481C1C}">
                <a14:useLocalDpi xmlns:a14="http://schemas.microsoft.com/office/drawing/2010/main" val="0"/>
              </a:ext>
            </a:extLst>
          </a:blip>
          <a:srcRect t="7587" b="7587"/>
          <a:stretch/>
        </p:blipFill>
        <p:spPr>
          <a:xfrm>
            <a:off x="6416358" y="1259009"/>
            <a:ext cx="1897094" cy="1953251"/>
          </a:xfrm>
          <a:prstGeom prst="ellipse">
            <a:avLst/>
          </a:prstGeom>
          <a:ln>
            <a:noFill/>
          </a:ln>
        </p:spPr>
      </p:pic>
      <p:sp>
        <p:nvSpPr>
          <p:cNvPr id="15" name="TextBox 14">
            <a:extLst>
              <a:ext uri="{FF2B5EF4-FFF2-40B4-BE49-F238E27FC236}">
                <a16:creationId xmlns:a16="http://schemas.microsoft.com/office/drawing/2014/main" id="{9311FA22-B0FB-2907-398C-C0E329158008}"/>
              </a:ext>
            </a:extLst>
          </p:cNvPr>
          <p:cNvSpPr txBox="1"/>
          <p:nvPr/>
        </p:nvSpPr>
        <p:spPr>
          <a:xfrm>
            <a:off x="0" y="3429000"/>
            <a:ext cx="2953512" cy="73866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0" normalizeH="0" baseline="0" noProof="0">
                <a:ln>
                  <a:noFill/>
                </a:ln>
                <a:solidFill>
                  <a:srgbClr val="005250"/>
                </a:solidFill>
                <a:effectLst/>
                <a:uLnTx/>
                <a:uFillTx/>
                <a:latin typeface="Arial" panose="020B0604020202020204" pitchFamily="34" charset="0"/>
                <a:cs typeface="Arial" panose="020B0604020202020204" pitchFamily="34" charset="0"/>
              </a:rPr>
              <a:t>Katie Petherbridge</a:t>
            </a:r>
          </a:p>
          <a:p>
            <a:pPr lvl="0" algn="ctr">
              <a:defRPr/>
            </a:pPr>
            <a:r>
              <a:rPr lang="en-GB">
                <a:solidFill>
                  <a:prstClr val="black"/>
                </a:solidFill>
                <a:latin typeface="Arial" panose="020B0604020202020204" pitchFamily="34" charset="0"/>
                <a:cs typeface="Arial" panose="020B0604020202020204" pitchFamily="34" charset="0"/>
              </a:rPr>
              <a:t> </a:t>
            </a:r>
            <a:r>
              <a:rPr lang="en-GB" sz="1600">
                <a:solidFill>
                  <a:prstClr val="black"/>
                </a:solidFill>
                <a:latin typeface="Arial" panose="020B0604020202020204" pitchFamily="34" charset="0"/>
                <a:cs typeface="Arial" panose="020B0604020202020204" pitchFamily="34" charset="0"/>
              </a:rPr>
              <a:t>Head of Innovation</a:t>
            </a:r>
          </a:p>
        </p:txBody>
      </p:sp>
      <p:sp>
        <p:nvSpPr>
          <p:cNvPr id="12" name="TextBox 11">
            <a:extLst>
              <a:ext uri="{FF2B5EF4-FFF2-40B4-BE49-F238E27FC236}">
                <a16:creationId xmlns:a16="http://schemas.microsoft.com/office/drawing/2014/main" id="{CB47CC59-9DC3-E62F-423B-EF66260736F0}"/>
              </a:ext>
            </a:extLst>
          </p:cNvPr>
          <p:cNvSpPr txBox="1"/>
          <p:nvPr/>
        </p:nvSpPr>
        <p:spPr>
          <a:xfrm>
            <a:off x="8603353" y="3442090"/>
            <a:ext cx="3600000" cy="707886"/>
          </a:xfrm>
          <a:prstGeom prst="rect">
            <a:avLst/>
          </a:prstGeom>
          <a:noFill/>
        </p:spPr>
        <p:txBody>
          <a:bodyPr wrap="square" lIns="91440" tIns="45720" rIns="91440" bIns="4572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0" normalizeH="0" baseline="0" noProof="0">
                <a:ln>
                  <a:noFill/>
                </a:ln>
                <a:solidFill>
                  <a:srgbClr val="005250"/>
                </a:solidFill>
                <a:effectLst/>
                <a:uLnTx/>
                <a:uFillTx/>
                <a:latin typeface="Arial" panose="020B0604020202020204" pitchFamily="34" charset="0"/>
                <a:cs typeface="Arial" panose="020B0604020202020204" pitchFamily="34" charset="0"/>
              </a:rPr>
              <a:t>Alison Tann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Head of Operational Delivery</a:t>
            </a:r>
          </a:p>
        </p:txBody>
      </p:sp>
      <p:pic>
        <p:nvPicPr>
          <p:cNvPr id="14" name="Picture 13">
            <a:extLst>
              <a:ext uri="{FF2B5EF4-FFF2-40B4-BE49-F238E27FC236}">
                <a16:creationId xmlns:a16="http://schemas.microsoft.com/office/drawing/2014/main" id="{101C99FA-BE3A-E77E-307A-5178CDA22C64}"/>
              </a:ext>
            </a:extLst>
          </p:cNvPr>
          <p:cNvPicPr>
            <a:picLocks noChangeAspect="1"/>
          </p:cNvPicPr>
          <p:nvPr/>
        </p:nvPicPr>
        <p:blipFill>
          <a:blip r:embed="rId7">
            <a:extLst>
              <a:ext uri="{28A0092B-C50C-407E-A947-70E740481C1C}">
                <a14:useLocalDpi xmlns:a14="http://schemas.microsoft.com/office/drawing/2010/main" val="0"/>
              </a:ext>
            </a:extLst>
          </a:blip>
          <a:srcRect t="9009" b="9009"/>
          <a:stretch/>
        </p:blipFill>
        <p:spPr>
          <a:xfrm>
            <a:off x="9454806" y="1278708"/>
            <a:ext cx="1897094" cy="1953251"/>
          </a:xfrm>
          <a:prstGeom prst="ellipse">
            <a:avLst/>
          </a:prstGeom>
          <a:ln>
            <a:noFill/>
          </a:ln>
        </p:spPr>
      </p:pic>
      <p:pic>
        <p:nvPicPr>
          <p:cNvPr id="17" name="Picture 16" descr="Brand Hub Index | National Gas">
            <a:extLst>
              <a:ext uri="{FF2B5EF4-FFF2-40B4-BE49-F238E27FC236}">
                <a16:creationId xmlns:a16="http://schemas.microsoft.com/office/drawing/2014/main" id="{2DA7F98A-2EF3-BD70-07D7-72E523B1F49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650493" y="4469255"/>
            <a:ext cx="1701407" cy="624736"/>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7C28ED8F-6442-A599-DF9B-EB57C9C5CBA1}"/>
              </a:ext>
            </a:extLst>
          </p:cNvPr>
          <p:cNvPicPr>
            <a:picLocks noChangeAspect="1"/>
          </p:cNvPicPr>
          <p:nvPr/>
        </p:nvPicPr>
        <p:blipFill>
          <a:blip r:embed="rId9">
            <a:extLst>
              <a:ext uri="{28A0092B-C50C-407E-A947-70E740481C1C}">
                <a14:useLocalDpi xmlns:a14="http://schemas.microsoft.com/office/drawing/2010/main" val="0"/>
              </a:ext>
            </a:extLst>
          </a:blip>
          <a:srcRect l="22682" r="22682"/>
          <a:stretch/>
        </p:blipFill>
        <p:spPr>
          <a:xfrm>
            <a:off x="579407" y="1250455"/>
            <a:ext cx="1897094" cy="1953251"/>
          </a:xfrm>
          <a:prstGeom prst="ellipse">
            <a:avLst/>
          </a:prstGeom>
          <a:ln>
            <a:noFill/>
          </a:ln>
        </p:spPr>
      </p:pic>
      <p:pic>
        <p:nvPicPr>
          <p:cNvPr id="13" name="Picture 12" descr="Brand Hub Index | National Gas">
            <a:extLst>
              <a:ext uri="{FF2B5EF4-FFF2-40B4-BE49-F238E27FC236}">
                <a16:creationId xmlns:a16="http://schemas.microsoft.com/office/drawing/2014/main" id="{501F0483-8E0C-15A5-8B2B-C59275CA325B}"/>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64967" y="4456346"/>
            <a:ext cx="1701407" cy="624736"/>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8">
            <a:extLst>
              <a:ext uri="{FF2B5EF4-FFF2-40B4-BE49-F238E27FC236}">
                <a16:creationId xmlns:a16="http://schemas.microsoft.com/office/drawing/2014/main" id="{8CBC5996-A2B6-6DD2-25D7-77F0566037BD}"/>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7148052" y="4455672"/>
            <a:ext cx="797478" cy="705317"/>
          </a:xfrm>
          <a:prstGeom prst="rect">
            <a:avLst/>
          </a:prstGeom>
        </p:spPr>
      </p:pic>
    </p:spTree>
    <p:extLst>
      <p:ext uri="{BB962C8B-B14F-4D97-AF65-F5344CB8AC3E}">
        <p14:creationId xmlns:p14="http://schemas.microsoft.com/office/powerpoint/2010/main" val="239369524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E32A13-EEB5-50D5-EC44-F9EE50346106}"/>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94FB9CB4-FD08-B2D6-10EA-6C99FFF535B8}"/>
              </a:ext>
            </a:extLst>
          </p:cNvPr>
          <p:cNvSpPr/>
          <p:nvPr/>
        </p:nvSpPr>
        <p:spPr>
          <a:xfrm rot="5400000">
            <a:off x="2666998" y="-2667001"/>
            <a:ext cx="6858001" cy="12192001"/>
          </a:xfrm>
          <a:prstGeom prst="rect">
            <a:avLst/>
          </a:prstGeom>
          <a:gradFill>
            <a:gsLst>
              <a:gs pos="100000">
                <a:srgbClr val="4EC140"/>
              </a:gs>
              <a:gs pos="0">
                <a:srgbClr val="00829F"/>
              </a:gs>
              <a:gs pos="49000">
                <a:srgbClr val="00B2A1"/>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bg1"/>
              </a:solidFill>
            </a:endParaRPr>
          </a:p>
        </p:txBody>
      </p:sp>
      <p:pic>
        <p:nvPicPr>
          <p:cNvPr id="6" name="Graphic 5">
            <a:extLst>
              <a:ext uri="{FF2B5EF4-FFF2-40B4-BE49-F238E27FC236}">
                <a16:creationId xmlns:a16="http://schemas.microsoft.com/office/drawing/2014/main" id="{F19B7C0B-C91F-EF1D-3C64-D4C339E81FBE}"/>
              </a:ext>
            </a:extLst>
          </p:cNvPr>
          <p:cNvPicPr>
            <a:picLocks noChangeAspect="1"/>
          </p:cNvPicPr>
          <p:nvPr/>
        </p:nvPicPr>
        <p:blipFill>
          <a:blip>
            <a:alphaModFix/>
            <a:extLst>
              <a:ext uri="{96DAC541-7B7A-43D3-8B79-37D633B846F1}">
                <asvg:svgBlip xmlns:asvg="http://schemas.microsoft.com/office/drawing/2016/SVG/main" r:embed="rId3"/>
              </a:ext>
            </a:extLst>
          </a:blip>
          <a:srcRect r="80016" b="11779"/>
          <a:stretch/>
        </p:blipFill>
        <p:spPr>
          <a:xfrm>
            <a:off x="8247624" y="353029"/>
            <a:ext cx="3944374" cy="6504972"/>
          </a:xfrm>
          <a:prstGeom prst="rect">
            <a:avLst/>
          </a:prstGeom>
        </p:spPr>
      </p:pic>
      <p:pic>
        <p:nvPicPr>
          <p:cNvPr id="10" name="Picture 9" descr="A black background with white text&#10;&#10;AI-generated content may be incorrect.">
            <a:extLst>
              <a:ext uri="{FF2B5EF4-FFF2-40B4-BE49-F238E27FC236}">
                <a16:creationId xmlns:a16="http://schemas.microsoft.com/office/drawing/2014/main" id="{29341287-F472-861D-99F8-B4672B271F0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18479" y="2065020"/>
            <a:ext cx="5080485" cy="1157859"/>
          </a:xfrm>
          <a:prstGeom prst="rect">
            <a:avLst/>
          </a:prstGeom>
        </p:spPr>
      </p:pic>
      <p:sp>
        <p:nvSpPr>
          <p:cNvPr id="8" name="Title 1">
            <a:extLst>
              <a:ext uri="{FF2B5EF4-FFF2-40B4-BE49-F238E27FC236}">
                <a16:creationId xmlns:a16="http://schemas.microsoft.com/office/drawing/2014/main" id="{891A6625-2DFF-8E37-250E-E6462EE9FA94}"/>
              </a:ext>
            </a:extLst>
          </p:cNvPr>
          <p:cNvSpPr>
            <a:spLocks noGrp="1"/>
          </p:cNvSpPr>
          <p:nvPr>
            <p:ph type="title"/>
          </p:nvPr>
        </p:nvSpPr>
        <p:spPr>
          <a:xfrm>
            <a:off x="826768" y="353028"/>
            <a:ext cx="8088632" cy="6151943"/>
          </a:xfrm>
        </p:spPr>
        <p:txBody>
          <a:bodyPr anchor="t">
            <a:normAutofit/>
          </a:bodyPr>
          <a:lstStyle/>
          <a:p>
            <a:br>
              <a:rPr lang="en-GB" sz="6600" b="1" spc="-100">
                <a:solidFill>
                  <a:schemeClr val="bg1"/>
                </a:solidFill>
                <a:latin typeface="Arial" panose="020B0604020202020204" pitchFamily="34" charset="0"/>
                <a:cs typeface="Arial" panose="020B0604020202020204" pitchFamily="34" charset="0"/>
              </a:rPr>
            </a:br>
            <a:br>
              <a:rPr lang="en-GB" sz="6600" b="1" spc="-100">
                <a:solidFill>
                  <a:schemeClr val="bg1"/>
                </a:solidFill>
                <a:latin typeface="Arial" panose="020B0604020202020204" pitchFamily="34" charset="0"/>
                <a:cs typeface="Arial" panose="020B0604020202020204" pitchFamily="34" charset="0"/>
              </a:rPr>
            </a:br>
            <a:br>
              <a:rPr lang="en-GB" sz="6600" b="1" spc="-100">
                <a:solidFill>
                  <a:schemeClr val="bg1"/>
                </a:solidFill>
                <a:latin typeface="Arial" panose="020B0604020202020204" pitchFamily="34" charset="0"/>
                <a:cs typeface="Arial" panose="020B0604020202020204" pitchFamily="34" charset="0"/>
              </a:rPr>
            </a:br>
            <a:br>
              <a:rPr lang="en-GB" sz="6600" b="1" spc="-100">
                <a:solidFill>
                  <a:schemeClr val="bg1"/>
                </a:solidFill>
                <a:latin typeface="Arial" panose="020B0604020202020204" pitchFamily="34" charset="0"/>
                <a:cs typeface="Arial" panose="020B0604020202020204" pitchFamily="34" charset="0"/>
              </a:rPr>
            </a:br>
            <a:r>
              <a:rPr lang="en-GB" sz="6000" b="1" spc="-100">
                <a:solidFill>
                  <a:schemeClr val="bg1"/>
                </a:solidFill>
                <a:latin typeface="Arial" panose="020B0604020202020204" pitchFamily="34" charset="0"/>
                <a:cs typeface="Arial" panose="020B0604020202020204" pitchFamily="34" charset="0"/>
              </a:rPr>
              <a:t>Katie Petherbridge</a:t>
            </a:r>
            <a:br>
              <a:rPr lang="en-GB" sz="4800" b="1" spc="-100">
                <a:solidFill>
                  <a:schemeClr val="bg1"/>
                </a:solidFill>
                <a:latin typeface="Arial" panose="020B0604020202020204" pitchFamily="34" charset="0"/>
                <a:cs typeface="Arial" panose="020B0604020202020204" pitchFamily="34" charset="0"/>
              </a:rPr>
            </a:br>
            <a:r>
              <a:rPr lang="en-GB" sz="2600" b="1" spc="-100">
                <a:solidFill>
                  <a:schemeClr val="bg1"/>
                </a:solidFill>
                <a:latin typeface="Arial" panose="020B0604020202020204" pitchFamily="34" charset="0"/>
                <a:cs typeface="Arial" panose="020B0604020202020204" pitchFamily="34" charset="0"/>
              </a:rPr>
              <a:t>Head of Innovation</a:t>
            </a:r>
            <a:br>
              <a:rPr lang="en-GB" sz="2600" b="1" spc="-100">
                <a:solidFill>
                  <a:schemeClr val="bg1"/>
                </a:solidFill>
                <a:latin typeface="Arial" panose="020B0604020202020204" pitchFamily="34" charset="0"/>
                <a:cs typeface="Arial" panose="020B0604020202020204" pitchFamily="34" charset="0"/>
              </a:rPr>
            </a:br>
            <a:r>
              <a:rPr lang="en-GB" sz="2600" b="1" spc="-100">
                <a:solidFill>
                  <a:schemeClr val="bg1"/>
                </a:solidFill>
                <a:latin typeface="Arial" panose="020B0604020202020204" pitchFamily="34" charset="0"/>
                <a:cs typeface="Arial" panose="020B0604020202020204" pitchFamily="34" charset="0"/>
              </a:rPr>
              <a:t>National Gas  </a:t>
            </a:r>
            <a:endParaRPr lang="en-GB" sz="260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35290818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22482A-A667-5288-95B5-2A5F79F147BC}"/>
              </a:ext>
            </a:extLst>
          </p:cNvPr>
          <p:cNvSpPr>
            <a:spLocks noGrp="1"/>
          </p:cNvSpPr>
          <p:nvPr>
            <p:ph type="ctrTitle"/>
          </p:nvPr>
        </p:nvSpPr>
        <p:spPr/>
        <p:txBody>
          <a:bodyPr/>
          <a:lstStyle/>
          <a:p>
            <a:r>
              <a:rPr lang="en-GB"/>
              <a:t>Embedding innovation through National Gas in RIIO-3</a:t>
            </a:r>
          </a:p>
        </p:txBody>
      </p:sp>
      <p:sp>
        <p:nvSpPr>
          <p:cNvPr id="3" name="Subtitle 2">
            <a:extLst>
              <a:ext uri="{FF2B5EF4-FFF2-40B4-BE49-F238E27FC236}">
                <a16:creationId xmlns:a16="http://schemas.microsoft.com/office/drawing/2014/main" id="{2BD8DAC6-16FC-FF30-4B0A-9ABF9C965CB4}"/>
              </a:ext>
            </a:extLst>
          </p:cNvPr>
          <p:cNvSpPr>
            <a:spLocks noGrp="1"/>
          </p:cNvSpPr>
          <p:nvPr>
            <p:ph type="subTitle" idx="1"/>
          </p:nvPr>
        </p:nvSpPr>
        <p:spPr/>
        <p:txBody>
          <a:bodyPr/>
          <a:lstStyle/>
          <a:p>
            <a:endParaRPr lang="en-GB"/>
          </a:p>
          <a:p>
            <a:r>
              <a:rPr lang="en-GB"/>
              <a:t>Katie Petherbridge</a:t>
            </a:r>
          </a:p>
          <a:p>
            <a:r>
              <a:rPr lang="en-GB" b="0"/>
              <a:t>Head of Innovation</a:t>
            </a:r>
          </a:p>
        </p:txBody>
      </p:sp>
      <p:sp>
        <p:nvSpPr>
          <p:cNvPr id="8" name="TextBox 7">
            <a:extLst>
              <a:ext uri="{FF2B5EF4-FFF2-40B4-BE49-F238E27FC236}">
                <a16:creationId xmlns:a16="http://schemas.microsoft.com/office/drawing/2014/main" id="{7B26B52E-63E2-9B3A-72B6-1AEEEB0FCDB5}"/>
              </a:ext>
            </a:extLst>
          </p:cNvPr>
          <p:cNvSpPr txBox="1"/>
          <p:nvPr/>
        </p:nvSpPr>
        <p:spPr>
          <a:xfrm>
            <a:off x="405432" y="6291037"/>
            <a:ext cx="1597993" cy="216000"/>
          </a:xfrm>
          <a:prstGeom prst="rect">
            <a:avLst/>
          </a:prstGeom>
          <a:noFill/>
        </p:spPr>
        <p:txBody>
          <a:bodyPr wrap="square" lIns="0" tIns="0" rIns="0" bIns="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srgbClr val="00B2A1"/>
                </a:solidFill>
                <a:effectLst/>
                <a:uLnTx/>
                <a:uFillTx/>
                <a:latin typeface="Tenorite"/>
                <a:ea typeface="+mn-ea"/>
                <a:cs typeface="+mn-cs"/>
              </a:rPr>
              <a:t>National Gas </a:t>
            </a:r>
            <a:r>
              <a:rPr kumimoji="0" lang="en-GB" sz="1000" b="0" i="0" u="none" strike="noStrike" kern="1200" cap="none" spc="0" normalizeH="0" baseline="0" noProof="0">
                <a:ln>
                  <a:noFill/>
                </a:ln>
                <a:solidFill>
                  <a:srgbClr val="00B2A1"/>
                </a:solidFill>
                <a:effectLst/>
                <a:uLnTx/>
                <a:uFillTx/>
                <a:latin typeface="Tenorite"/>
                <a:ea typeface="+mn-ea"/>
                <a:cs typeface="+mn-cs"/>
              </a:rPr>
              <a:t>|</a:t>
            </a:r>
          </a:p>
        </p:txBody>
      </p:sp>
      <p:sp>
        <p:nvSpPr>
          <p:cNvPr id="4" name="TextBox 3">
            <a:extLst>
              <a:ext uri="{FF2B5EF4-FFF2-40B4-BE49-F238E27FC236}">
                <a16:creationId xmlns:a16="http://schemas.microsoft.com/office/drawing/2014/main" id="{98CED867-E23B-931A-4D11-871891A2BF26}"/>
              </a:ext>
            </a:extLst>
          </p:cNvPr>
          <p:cNvSpPr txBox="1"/>
          <p:nvPr/>
        </p:nvSpPr>
        <p:spPr>
          <a:xfrm>
            <a:off x="1124712" y="6275926"/>
            <a:ext cx="2395728"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0B2A1"/>
                </a:solidFill>
                <a:effectLst/>
                <a:uLnTx/>
                <a:uFillTx/>
                <a:latin typeface="Tenorite"/>
                <a:ea typeface="+mn-ea"/>
                <a:cs typeface="+mn-cs"/>
              </a:rPr>
              <a:t>National Gas Energy Forum, Oct 2026 </a:t>
            </a:r>
          </a:p>
        </p:txBody>
      </p:sp>
    </p:spTree>
    <p:extLst>
      <p:ext uri="{BB962C8B-B14F-4D97-AF65-F5344CB8AC3E}">
        <p14:creationId xmlns:p14="http://schemas.microsoft.com/office/powerpoint/2010/main" val="16117593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F54FDC-350B-C086-423D-605C5FFEA187}"/>
            </a:ext>
          </a:extLst>
        </p:cNvPr>
        <p:cNvGrpSpPr/>
        <p:nvPr/>
      </p:nvGrpSpPr>
      <p:grpSpPr>
        <a:xfrm>
          <a:off x="0" y="0"/>
          <a:ext cx="1" cy="1"/>
          <a:chOff x="0" y="0"/>
          <a:chExt cx="1" cy="1"/>
        </a:xfrm>
      </p:grpSpPr>
      <p:sp>
        <p:nvSpPr>
          <p:cNvPr id="3" name="Text 1">
            <a:extLst>
              <a:ext uri="{FF2B5EF4-FFF2-40B4-BE49-F238E27FC236}">
                <a16:creationId xmlns:a16="http://schemas.microsoft.com/office/drawing/2014/main" id="{4F0C6EFA-D9ED-8605-8C70-8CC8F3FC7E9B}"/>
              </a:ext>
            </a:extLst>
          </p:cNvPr>
          <p:cNvSpPr/>
          <p:nvPr/>
        </p:nvSpPr>
        <p:spPr>
          <a:xfrm>
            <a:off x="566928" y="333756"/>
            <a:ext cx="10972800" cy="594360"/>
          </a:xfrm>
          <a:prstGeom prst="rect">
            <a:avLst/>
          </a:prstGeom>
          <a:noFill/>
          <a:ln/>
        </p:spPr>
        <p:txBody>
          <a:bodyPr wrap="square" lIns="0" tIns="0" rIns="0" b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rPr>
              <a:t>Why innovation matters in RIIO-3</a:t>
            </a:r>
            <a:endParaRPr kumimoji="0" lang="en-US" sz="2800" b="0"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endParaRPr>
          </a:p>
        </p:txBody>
      </p:sp>
      <p:sp>
        <p:nvSpPr>
          <p:cNvPr id="4" name="Text 2">
            <a:extLst>
              <a:ext uri="{FF2B5EF4-FFF2-40B4-BE49-F238E27FC236}">
                <a16:creationId xmlns:a16="http://schemas.microsoft.com/office/drawing/2014/main" id="{0C9153E6-D087-C7C6-3E88-DA7AA78FD57F}"/>
              </a:ext>
            </a:extLst>
          </p:cNvPr>
          <p:cNvSpPr/>
          <p:nvPr/>
        </p:nvSpPr>
        <p:spPr>
          <a:xfrm>
            <a:off x="566928" y="1247648"/>
            <a:ext cx="11119104" cy="566928"/>
          </a:xfrm>
          <a:prstGeom prst="rect">
            <a:avLst/>
          </a:prstGeom>
          <a:noFill/>
          <a:ln/>
        </p:spPr>
        <p:txBody>
          <a:bodyPr wrap="square" lIns="0" tIns="0" rIns="0" bIns="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rPr>
              <a:t>Innovation has always been central to how we respond to change, solve complex challenges and prepare our network for the future.</a:t>
            </a:r>
          </a:p>
        </p:txBody>
      </p:sp>
      <p:sp>
        <p:nvSpPr>
          <p:cNvPr id="7" name="Text 5">
            <a:extLst>
              <a:ext uri="{FF2B5EF4-FFF2-40B4-BE49-F238E27FC236}">
                <a16:creationId xmlns:a16="http://schemas.microsoft.com/office/drawing/2014/main" id="{CF09CBFB-D410-0AA9-D9E5-6C4C459FD251}"/>
              </a:ext>
            </a:extLst>
          </p:cNvPr>
          <p:cNvSpPr/>
          <p:nvPr/>
        </p:nvSpPr>
        <p:spPr>
          <a:xfrm>
            <a:off x="822960" y="2642616"/>
            <a:ext cx="530352" cy="146304"/>
          </a:xfrm>
          <a:prstGeom prst="rect">
            <a:avLst/>
          </a:prstGeom>
          <a:noFill/>
          <a:ln/>
        </p:spPr>
        <p:txBody>
          <a:bodyPr wrap="squar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ptos"/>
                <a:ea typeface="+mn-ea"/>
                <a:cs typeface="+mn-cs"/>
              </a:rPr>
              <a:t>1</a:t>
            </a:r>
            <a:endParaRPr kumimoji="0" lang="en-US" sz="1200" b="0" i="0" u="none" strike="noStrike" kern="1200" cap="none" spc="0" normalizeH="0" baseline="0" noProof="0">
              <a:ln>
                <a:noFill/>
              </a:ln>
              <a:solidFill>
                <a:prstClr val="black"/>
              </a:solidFill>
              <a:effectLst/>
              <a:uLnTx/>
              <a:uFillTx/>
              <a:latin typeface="Aptos"/>
              <a:ea typeface="+mn-ea"/>
              <a:cs typeface="+mn-cs"/>
            </a:endParaRPr>
          </a:p>
        </p:txBody>
      </p:sp>
      <p:sp>
        <p:nvSpPr>
          <p:cNvPr id="8" name="Text 6">
            <a:extLst>
              <a:ext uri="{FF2B5EF4-FFF2-40B4-BE49-F238E27FC236}">
                <a16:creationId xmlns:a16="http://schemas.microsoft.com/office/drawing/2014/main" id="{4DC56A5C-8DBD-37DE-413B-0D510567B237}"/>
              </a:ext>
            </a:extLst>
          </p:cNvPr>
          <p:cNvSpPr/>
          <p:nvPr/>
        </p:nvSpPr>
        <p:spPr>
          <a:xfrm>
            <a:off x="1027242" y="3181939"/>
            <a:ext cx="2880360" cy="292608"/>
          </a:xfrm>
          <a:prstGeom prst="rect">
            <a:avLst/>
          </a:prstGeom>
          <a:noFill/>
          <a:ln/>
        </p:spPr>
        <p:txBody>
          <a:bodyPr wrap="square"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Strengthen resilience</a:t>
            </a:r>
            <a:endParaRPr kumimoji="0" lang="en-US" sz="18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12" name="Text 10">
            <a:extLst>
              <a:ext uri="{FF2B5EF4-FFF2-40B4-BE49-F238E27FC236}">
                <a16:creationId xmlns:a16="http://schemas.microsoft.com/office/drawing/2014/main" id="{9DD4F048-048C-094D-70BC-5414B2D556AD}"/>
              </a:ext>
            </a:extLst>
          </p:cNvPr>
          <p:cNvSpPr/>
          <p:nvPr/>
        </p:nvSpPr>
        <p:spPr>
          <a:xfrm>
            <a:off x="4535424" y="2642616"/>
            <a:ext cx="530352" cy="146304"/>
          </a:xfrm>
          <a:prstGeom prst="rect">
            <a:avLst/>
          </a:prstGeom>
          <a:noFill/>
          <a:ln/>
        </p:spPr>
        <p:txBody>
          <a:bodyPr wrap="squar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ptos"/>
                <a:ea typeface="+mn-ea"/>
                <a:cs typeface="+mn-cs"/>
              </a:rPr>
              <a:t>2</a:t>
            </a:r>
            <a:endParaRPr kumimoji="0" lang="en-US" sz="1200" b="0" i="0" u="none" strike="noStrike" kern="1200" cap="none" spc="0" normalizeH="0" baseline="0" noProof="0">
              <a:ln>
                <a:noFill/>
              </a:ln>
              <a:solidFill>
                <a:prstClr val="black"/>
              </a:solidFill>
              <a:effectLst/>
              <a:uLnTx/>
              <a:uFillTx/>
              <a:latin typeface="Aptos"/>
              <a:ea typeface="+mn-ea"/>
              <a:cs typeface="+mn-cs"/>
            </a:endParaRPr>
          </a:p>
        </p:txBody>
      </p:sp>
      <p:sp>
        <p:nvSpPr>
          <p:cNvPr id="13" name="Text 11">
            <a:extLst>
              <a:ext uri="{FF2B5EF4-FFF2-40B4-BE49-F238E27FC236}">
                <a16:creationId xmlns:a16="http://schemas.microsoft.com/office/drawing/2014/main" id="{99FEACF2-6058-F681-73ED-0216C0703005}"/>
              </a:ext>
            </a:extLst>
          </p:cNvPr>
          <p:cNvSpPr/>
          <p:nvPr/>
        </p:nvSpPr>
        <p:spPr>
          <a:xfrm>
            <a:off x="4567428" y="3282696"/>
            <a:ext cx="2880360" cy="292608"/>
          </a:xfrm>
          <a:prstGeom prst="rect">
            <a:avLst/>
          </a:prstGeom>
          <a:noFill/>
          <a:ln/>
        </p:spPr>
        <p:txBody>
          <a:bodyPr wrap="square"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Drive performance</a:t>
            </a:r>
            <a:endParaRPr kumimoji="0" lang="en-US" sz="18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17" name="Text 15">
            <a:extLst>
              <a:ext uri="{FF2B5EF4-FFF2-40B4-BE49-F238E27FC236}">
                <a16:creationId xmlns:a16="http://schemas.microsoft.com/office/drawing/2014/main" id="{8D349292-CF49-B7BB-FFED-1728E73CD917}"/>
              </a:ext>
            </a:extLst>
          </p:cNvPr>
          <p:cNvSpPr/>
          <p:nvPr/>
        </p:nvSpPr>
        <p:spPr>
          <a:xfrm>
            <a:off x="8247888" y="2642616"/>
            <a:ext cx="530352" cy="146304"/>
          </a:xfrm>
          <a:prstGeom prst="rect">
            <a:avLst/>
          </a:prstGeom>
          <a:noFill/>
          <a:ln/>
        </p:spPr>
        <p:txBody>
          <a:bodyPr wrap="squar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ptos"/>
                <a:ea typeface="+mn-ea"/>
                <a:cs typeface="+mn-cs"/>
              </a:rPr>
              <a:t>3</a:t>
            </a:r>
            <a:endParaRPr kumimoji="0" lang="en-US" sz="1200" b="0" i="0" u="none" strike="noStrike" kern="1200" cap="none" spc="0" normalizeH="0" baseline="0" noProof="0">
              <a:ln>
                <a:noFill/>
              </a:ln>
              <a:solidFill>
                <a:prstClr val="black"/>
              </a:solidFill>
              <a:effectLst/>
              <a:uLnTx/>
              <a:uFillTx/>
              <a:latin typeface="Aptos"/>
              <a:ea typeface="+mn-ea"/>
              <a:cs typeface="+mn-cs"/>
            </a:endParaRPr>
          </a:p>
        </p:txBody>
      </p:sp>
      <p:sp>
        <p:nvSpPr>
          <p:cNvPr id="18" name="Text 16">
            <a:extLst>
              <a:ext uri="{FF2B5EF4-FFF2-40B4-BE49-F238E27FC236}">
                <a16:creationId xmlns:a16="http://schemas.microsoft.com/office/drawing/2014/main" id="{1479D8E2-92C1-14D1-CF8E-B0EB7DAAF135}"/>
              </a:ext>
            </a:extLst>
          </p:cNvPr>
          <p:cNvSpPr/>
          <p:nvPr/>
        </p:nvSpPr>
        <p:spPr>
          <a:xfrm>
            <a:off x="8279892" y="3282696"/>
            <a:ext cx="2880360" cy="292608"/>
          </a:xfrm>
          <a:prstGeom prst="rect">
            <a:avLst/>
          </a:prstGeom>
          <a:noFill/>
          <a:ln/>
        </p:spPr>
        <p:txBody>
          <a:bodyPr wrap="square"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Prepare for the energy transition</a:t>
            </a:r>
            <a:endParaRPr kumimoji="0" lang="en-US" sz="18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20" name="Shape 18">
            <a:extLst>
              <a:ext uri="{FF2B5EF4-FFF2-40B4-BE49-F238E27FC236}">
                <a16:creationId xmlns:a16="http://schemas.microsoft.com/office/drawing/2014/main" id="{5A57A710-2FC4-E15C-9D24-217DA8EF4C7C}"/>
              </a:ext>
            </a:extLst>
          </p:cNvPr>
          <p:cNvSpPr/>
          <p:nvPr/>
        </p:nvSpPr>
        <p:spPr>
          <a:xfrm>
            <a:off x="1956816" y="5549772"/>
            <a:ext cx="8869680" cy="729700"/>
          </a:xfrm>
          <a:prstGeom prst="roundRect">
            <a:avLst>
              <a:gd name="adj" fmla="val 22222"/>
            </a:avLst>
          </a:prstGeom>
          <a:solidFill>
            <a:srgbClr val="004C9D"/>
          </a:solidFill>
          <a:ln w="12700">
            <a:noFill/>
            <a:prstDash val="soli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a:ea typeface="+mn-ea"/>
              <a:cs typeface="+mn-cs"/>
            </a:endParaRPr>
          </a:p>
        </p:txBody>
      </p:sp>
      <p:sp>
        <p:nvSpPr>
          <p:cNvPr id="21" name="Text 19">
            <a:extLst>
              <a:ext uri="{FF2B5EF4-FFF2-40B4-BE49-F238E27FC236}">
                <a16:creationId xmlns:a16="http://schemas.microsoft.com/office/drawing/2014/main" id="{6D0460BA-2C48-E172-E3AB-B4E6EF7B8383}"/>
              </a:ext>
            </a:extLst>
          </p:cNvPr>
          <p:cNvSpPr/>
          <p:nvPr/>
        </p:nvSpPr>
        <p:spPr>
          <a:xfrm>
            <a:off x="2473413" y="5594361"/>
            <a:ext cx="7964501" cy="640522"/>
          </a:xfrm>
          <a:prstGeom prst="rect">
            <a:avLst/>
          </a:prstGeom>
          <a:noFill/>
          <a:ln/>
        </p:spPr>
        <p:txBody>
          <a:bodyPr wrap="squar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Innovation that delivers lasting value for customers, consumers and the wider energy system.</a:t>
            </a:r>
            <a:endParaRPr kumimoji="0" lang="en-US" sz="14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5" name="Slide Number Placeholder 0">
            <a:extLst>
              <a:ext uri="{FF2B5EF4-FFF2-40B4-BE49-F238E27FC236}">
                <a16:creationId xmlns:a16="http://schemas.microsoft.com/office/drawing/2014/main" id="{65F9DE08-7F6C-62FF-A725-CD3F02C6231B}"/>
              </a:ext>
            </a:extLst>
          </p:cNvPr>
          <p:cNvSpPr>
            <a:spLocks noGrp="1"/>
          </p:cNvSpPr>
          <p:nvPr>
            <p:ph type="sldNum" sz="quarter" idx="4294967295"/>
          </p:nvPr>
        </p:nvSpPr>
        <p:spPr>
          <a:xfrm>
            <a:off x="11686032" y="6528816"/>
            <a:ext cx="800000" cy="300000"/>
          </a:xfrm>
          <a:prstGeom prst="rect">
            <a:avLst/>
          </a:prstGeom>
          <a:extLst>
            <a:ext uri="{C572A759-6A51-4108-AA02-DFA0A04FC94B}">
              <ma14:wrappingTextBoxFlag xmlns:ma14="http://schemas.microsoft.com/office/mac/drawingml/2011/main" xmlns="" val="0"/>
            </a:ext>
          </a:extLst>
        </p:spPr>
        <p:txBody>
          <a:bodyPr/>
          <a:lstStyle>
            <a:lvl1pPr>
              <a:defRPr sz="800">
                <a:solidFill>
                  <a:srgbClr val="64748B"/>
                </a:solidFill>
                <a:latin typeface="Aptos"/>
                <a:ea typeface="Aptos"/>
                <a:cs typeface="Apto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F7021451-1387-4CA6-816F-3879F97B5CBC}" type="slidenum">
              <a:rPr kumimoji="0" lang="en-US" sz="800" b="0" i="0" u="none" strike="noStrike" kern="1200" cap="none" spc="0" normalizeH="0" baseline="0" noProof="0">
                <a:ln>
                  <a:noFill/>
                </a:ln>
                <a:solidFill>
                  <a:srgbClr val="64748B"/>
                </a:solidFill>
                <a:effectLst/>
                <a:uLnTx/>
                <a:uFillTx/>
                <a:latin typeface="Aptos"/>
              </a:rPr>
              <a:pPr marL="0" marR="0" lvl="0" indent="0" algn="l" defTabSz="914400" rtl="0" eaLnBrk="1" fontAlgn="auto" latinLnBrk="0" hangingPunct="1">
                <a:lnSpc>
                  <a:spcPct val="100000"/>
                </a:lnSpc>
                <a:spcBef>
                  <a:spcPts val="0"/>
                </a:spcBef>
                <a:spcAft>
                  <a:spcPts val="0"/>
                </a:spcAft>
                <a:buClrTx/>
                <a:buSzTx/>
                <a:buFontTx/>
                <a:buNone/>
                <a:tabLst/>
                <a:defRPr/>
              </a:pPr>
              <a:t>7</a:t>
            </a:fld>
            <a:endParaRPr kumimoji="0" lang="en-US" sz="800" b="0" i="0" u="none" strike="noStrike" kern="1200" cap="none" spc="0" normalizeH="0" baseline="0" noProof="0">
              <a:ln>
                <a:noFill/>
              </a:ln>
              <a:solidFill>
                <a:srgbClr val="64748B"/>
              </a:solidFill>
              <a:effectLst/>
              <a:uLnTx/>
              <a:uFillTx/>
              <a:latin typeface="Aptos"/>
            </a:endParaRPr>
          </a:p>
        </p:txBody>
      </p:sp>
      <p:sp>
        <p:nvSpPr>
          <p:cNvPr id="2" name="TextBox 1">
            <a:extLst>
              <a:ext uri="{FF2B5EF4-FFF2-40B4-BE49-F238E27FC236}">
                <a16:creationId xmlns:a16="http://schemas.microsoft.com/office/drawing/2014/main" id="{28B50694-FCD4-92C4-ACE0-2A971AAA69E7}"/>
              </a:ext>
            </a:extLst>
          </p:cNvPr>
          <p:cNvSpPr txBox="1"/>
          <p:nvPr/>
        </p:nvSpPr>
        <p:spPr>
          <a:xfrm>
            <a:off x="531577" y="2010538"/>
            <a:ext cx="1111910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878787"/>
                </a:solidFill>
                <a:effectLst/>
                <a:uLnTx/>
                <a:uFillTx/>
                <a:latin typeface="Arial" panose="020B0604020202020204" pitchFamily="34" charset="0"/>
                <a:ea typeface="+mn-ea"/>
                <a:cs typeface="Arial" panose="020B0604020202020204" pitchFamily="34" charset="0"/>
              </a:rPr>
              <a:t>Across RIIO-3, our role will continue to focus on helping the business to:</a:t>
            </a:r>
          </a:p>
        </p:txBody>
      </p:sp>
      <p:sp>
        <p:nvSpPr>
          <p:cNvPr id="35" name="Rectangle: Single Corner Rounded 34">
            <a:extLst>
              <a:ext uri="{FF2B5EF4-FFF2-40B4-BE49-F238E27FC236}">
                <a16:creationId xmlns:a16="http://schemas.microsoft.com/office/drawing/2014/main" id="{663E87A4-2B67-3614-9F2B-F17ECDCB25A2}"/>
              </a:ext>
            </a:extLst>
          </p:cNvPr>
          <p:cNvSpPr/>
          <p:nvPr/>
        </p:nvSpPr>
        <p:spPr>
          <a:xfrm rot="10800000">
            <a:off x="601889" y="4036256"/>
            <a:ext cx="3589433" cy="1077843"/>
          </a:xfrm>
          <a:prstGeom prst="round1Rect">
            <a:avLst/>
          </a:prstGeom>
          <a:noFill/>
          <a:ln>
            <a:solidFill>
              <a:srgbClr val="00857A"/>
            </a:solidFill>
          </a:ln>
        </p:spPr>
        <p:style>
          <a:lnRef idx="2">
            <a:schemeClr val="accent1">
              <a:shade val="15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1" i="0" u="none" strike="noStrike" kern="1200" cap="none" spc="0" normalizeH="0" baseline="0" noProof="0">
              <a:ln>
                <a:noFill/>
              </a:ln>
              <a:solidFill>
                <a:prstClr val="white"/>
              </a:solidFill>
              <a:effectLst/>
              <a:uLnTx/>
              <a:uFillTx/>
              <a:latin typeface="Aptos"/>
              <a:ea typeface="+mn-ea"/>
              <a:cs typeface="+mn-cs"/>
            </a:endParaRPr>
          </a:p>
        </p:txBody>
      </p:sp>
      <p:sp>
        <p:nvSpPr>
          <p:cNvPr id="37" name="Rectangle: Single Corner Rounded 36">
            <a:extLst>
              <a:ext uri="{FF2B5EF4-FFF2-40B4-BE49-F238E27FC236}">
                <a16:creationId xmlns:a16="http://schemas.microsoft.com/office/drawing/2014/main" id="{B61069AF-E9C5-FEEF-4B14-4073CB6FDEF2}"/>
              </a:ext>
            </a:extLst>
          </p:cNvPr>
          <p:cNvSpPr/>
          <p:nvPr/>
        </p:nvSpPr>
        <p:spPr>
          <a:xfrm rot="16200000">
            <a:off x="1738945" y="1578924"/>
            <a:ext cx="1307387" cy="3581486"/>
          </a:xfrm>
          <a:prstGeom prst="round1Rect">
            <a:avLst/>
          </a:prstGeom>
          <a:solidFill>
            <a:srgbClr val="00857A"/>
          </a:solidFill>
          <a:ln>
            <a:solidFill>
              <a:srgbClr val="00857A"/>
            </a:solidFill>
          </a:ln>
        </p:spPr>
        <p:style>
          <a:lnRef idx="2">
            <a:schemeClr val="accent1">
              <a:shade val="15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39" name="Rectangle 38">
            <a:extLst>
              <a:ext uri="{FF2B5EF4-FFF2-40B4-BE49-F238E27FC236}">
                <a16:creationId xmlns:a16="http://schemas.microsoft.com/office/drawing/2014/main" id="{5ABA5303-71E9-3B18-8E42-19F1B190A9F3}"/>
              </a:ext>
            </a:extLst>
          </p:cNvPr>
          <p:cNvSpPr/>
          <p:nvPr/>
        </p:nvSpPr>
        <p:spPr>
          <a:xfrm>
            <a:off x="4311548" y="4036259"/>
            <a:ext cx="3589433" cy="1077843"/>
          </a:xfrm>
          <a:prstGeom prst="rect">
            <a:avLst/>
          </a:prstGeom>
          <a:noFill/>
          <a:ln>
            <a:solidFill>
              <a:srgbClr val="7CC400"/>
            </a:solidFill>
          </a:ln>
        </p:spPr>
        <p:style>
          <a:lnRef idx="2">
            <a:schemeClr val="accent1">
              <a:shade val="15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878787"/>
                </a:solidFill>
                <a:effectLst/>
                <a:uLnTx/>
                <a:uFillTx/>
                <a:latin typeface="Arial" panose="020B0604020202020204" pitchFamily="34" charset="0"/>
                <a:ea typeface="+mn-ea"/>
                <a:cs typeface="Arial" panose="020B0604020202020204" pitchFamily="34" charset="0"/>
              </a:rPr>
              <a:t>Improve safety, productivity and efficiency.</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1" i="0" u="none" strike="noStrike" kern="1200" cap="none" spc="0" normalizeH="0" baseline="0" noProof="0">
              <a:ln>
                <a:noFill/>
              </a:ln>
              <a:solidFill>
                <a:prstClr val="white"/>
              </a:solidFill>
              <a:effectLst/>
              <a:uLnTx/>
              <a:uFillTx/>
              <a:latin typeface="Aptos"/>
              <a:ea typeface="+mn-ea"/>
              <a:cs typeface="+mn-cs"/>
            </a:endParaRPr>
          </a:p>
        </p:txBody>
      </p:sp>
      <p:sp>
        <p:nvSpPr>
          <p:cNvPr id="41" name="Rectangle 40">
            <a:extLst>
              <a:ext uri="{FF2B5EF4-FFF2-40B4-BE49-F238E27FC236}">
                <a16:creationId xmlns:a16="http://schemas.microsoft.com/office/drawing/2014/main" id="{574FA8D6-1D62-8416-B6CC-4DCDBD6A959F}"/>
              </a:ext>
            </a:extLst>
          </p:cNvPr>
          <p:cNvSpPr/>
          <p:nvPr/>
        </p:nvSpPr>
        <p:spPr>
          <a:xfrm>
            <a:off x="4311549" y="2715974"/>
            <a:ext cx="3589434" cy="1307387"/>
          </a:xfrm>
          <a:prstGeom prst="rect">
            <a:avLst/>
          </a:prstGeom>
          <a:solidFill>
            <a:srgbClr val="7CC400"/>
          </a:solidFill>
          <a:ln>
            <a:solidFill>
              <a:srgbClr val="7CC400"/>
            </a:solidFill>
          </a:ln>
        </p:spPr>
        <p:style>
          <a:lnRef idx="2">
            <a:schemeClr val="accent1">
              <a:shade val="15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48" name="Rectangle: Single Corner Rounded 47">
            <a:extLst>
              <a:ext uri="{FF2B5EF4-FFF2-40B4-BE49-F238E27FC236}">
                <a16:creationId xmlns:a16="http://schemas.microsoft.com/office/drawing/2014/main" id="{180D4CCB-B930-3193-63BD-795C4BD36755}"/>
              </a:ext>
            </a:extLst>
          </p:cNvPr>
          <p:cNvSpPr/>
          <p:nvPr/>
        </p:nvSpPr>
        <p:spPr>
          <a:xfrm rot="10800000" flipH="1">
            <a:off x="8028494" y="4036257"/>
            <a:ext cx="3589433" cy="1077842"/>
          </a:xfrm>
          <a:prstGeom prst="round1Rect">
            <a:avLst/>
          </a:prstGeom>
          <a:noFill/>
          <a:ln>
            <a:solidFill>
              <a:srgbClr val="32C8FA"/>
            </a:solidFill>
          </a:ln>
        </p:spPr>
        <p:style>
          <a:lnRef idx="2">
            <a:schemeClr val="accent1">
              <a:shade val="15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1" i="0" u="none" strike="noStrike" kern="1200" cap="none" spc="0" normalizeH="0" baseline="0" noProof="0">
              <a:ln>
                <a:noFill/>
              </a:ln>
              <a:solidFill>
                <a:prstClr val="white"/>
              </a:solidFill>
              <a:effectLst/>
              <a:uLnTx/>
              <a:uFillTx/>
              <a:latin typeface="Aptos"/>
              <a:ea typeface="+mn-ea"/>
              <a:cs typeface="+mn-cs"/>
            </a:endParaRPr>
          </a:p>
        </p:txBody>
      </p:sp>
      <p:sp>
        <p:nvSpPr>
          <p:cNvPr id="50" name="Rectangle: Single Corner Rounded 49">
            <a:extLst>
              <a:ext uri="{FF2B5EF4-FFF2-40B4-BE49-F238E27FC236}">
                <a16:creationId xmlns:a16="http://schemas.microsoft.com/office/drawing/2014/main" id="{B85B7CD6-5856-F310-0DF3-831223047CDF}"/>
              </a:ext>
            </a:extLst>
          </p:cNvPr>
          <p:cNvSpPr/>
          <p:nvPr/>
        </p:nvSpPr>
        <p:spPr>
          <a:xfrm>
            <a:off x="8028738" y="2715974"/>
            <a:ext cx="3589434" cy="1307387"/>
          </a:xfrm>
          <a:prstGeom prst="round1Rect">
            <a:avLst/>
          </a:prstGeom>
          <a:solidFill>
            <a:srgbClr val="32C8FA"/>
          </a:solidFill>
          <a:ln>
            <a:solidFill>
              <a:srgbClr val="32C8FA"/>
            </a:solidFill>
          </a:ln>
        </p:spPr>
        <p:style>
          <a:lnRef idx="2">
            <a:schemeClr val="accent1">
              <a:shade val="15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10" name="TextBox 9">
            <a:extLst>
              <a:ext uri="{FF2B5EF4-FFF2-40B4-BE49-F238E27FC236}">
                <a16:creationId xmlns:a16="http://schemas.microsoft.com/office/drawing/2014/main" id="{846D3286-C929-B11D-9B30-1AD638BDC717}"/>
              </a:ext>
            </a:extLst>
          </p:cNvPr>
          <p:cNvSpPr txBox="1"/>
          <p:nvPr/>
        </p:nvSpPr>
        <p:spPr>
          <a:xfrm>
            <a:off x="601893" y="3538034"/>
            <a:ext cx="3589429"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1. Strengthen resilience</a:t>
            </a:r>
          </a:p>
        </p:txBody>
      </p:sp>
      <p:sp>
        <p:nvSpPr>
          <p:cNvPr id="16" name="TextBox 15">
            <a:extLst>
              <a:ext uri="{FF2B5EF4-FFF2-40B4-BE49-F238E27FC236}">
                <a16:creationId xmlns:a16="http://schemas.microsoft.com/office/drawing/2014/main" id="{C6A0E678-B276-7F04-7D71-E1E9EBA94B0E}"/>
              </a:ext>
            </a:extLst>
          </p:cNvPr>
          <p:cNvSpPr txBox="1"/>
          <p:nvPr/>
        </p:nvSpPr>
        <p:spPr>
          <a:xfrm>
            <a:off x="4307133" y="3538034"/>
            <a:ext cx="3602066"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2. Drive performance</a:t>
            </a:r>
          </a:p>
        </p:txBody>
      </p:sp>
      <p:sp>
        <p:nvSpPr>
          <p:cNvPr id="27" name="TextBox 26">
            <a:extLst>
              <a:ext uri="{FF2B5EF4-FFF2-40B4-BE49-F238E27FC236}">
                <a16:creationId xmlns:a16="http://schemas.microsoft.com/office/drawing/2014/main" id="{1683957F-63AA-9A5D-D7E2-D807070C247B}"/>
              </a:ext>
            </a:extLst>
          </p:cNvPr>
          <p:cNvSpPr txBox="1"/>
          <p:nvPr/>
        </p:nvSpPr>
        <p:spPr>
          <a:xfrm>
            <a:off x="8028737" y="3399535"/>
            <a:ext cx="3597398"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3. Prepare for the energy transition</a:t>
            </a:r>
          </a:p>
        </p:txBody>
      </p:sp>
      <p:pic>
        <p:nvPicPr>
          <p:cNvPr id="32" name="Graphic 31" descr="Medieval Armor outline">
            <a:extLst>
              <a:ext uri="{FF2B5EF4-FFF2-40B4-BE49-F238E27FC236}">
                <a16:creationId xmlns:a16="http://schemas.microsoft.com/office/drawing/2014/main" id="{F07D3869-6DD4-B04B-BBC5-65479058E82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2075237" y="2811699"/>
            <a:ext cx="704395" cy="704395"/>
          </a:xfrm>
          <a:prstGeom prst="rect">
            <a:avLst/>
          </a:prstGeom>
        </p:spPr>
      </p:pic>
      <p:pic>
        <p:nvPicPr>
          <p:cNvPr id="46" name="Picture 45">
            <a:extLst>
              <a:ext uri="{FF2B5EF4-FFF2-40B4-BE49-F238E27FC236}">
                <a16:creationId xmlns:a16="http://schemas.microsoft.com/office/drawing/2014/main" id="{8437E2B3-34C0-5051-CC83-22B500F7EF34}"/>
              </a:ext>
            </a:extLst>
          </p:cNvPr>
          <p:cNvPicPr>
            <a:picLocks noChangeAspect="1"/>
          </p:cNvPicPr>
          <p:nvPr/>
        </p:nvPicPr>
        <p:blipFill>
          <a:blip r:embed="rId4"/>
          <a:stretch>
            <a:fillRect/>
          </a:stretch>
        </p:blipFill>
        <p:spPr>
          <a:xfrm>
            <a:off x="5796167" y="2808880"/>
            <a:ext cx="705750" cy="704395"/>
          </a:xfrm>
          <a:prstGeom prst="rect">
            <a:avLst/>
          </a:prstGeom>
        </p:spPr>
      </p:pic>
      <p:pic>
        <p:nvPicPr>
          <p:cNvPr id="52" name="Picture 51">
            <a:extLst>
              <a:ext uri="{FF2B5EF4-FFF2-40B4-BE49-F238E27FC236}">
                <a16:creationId xmlns:a16="http://schemas.microsoft.com/office/drawing/2014/main" id="{5FDB33CD-3BC6-95AE-AF16-B2AF6C8FBF82}"/>
              </a:ext>
            </a:extLst>
          </p:cNvPr>
          <p:cNvPicPr>
            <a:picLocks noChangeAspect="1"/>
          </p:cNvPicPr>
          <p:nvPr/>
        </p:nvPicPr>
        <p:blipFill>
          <a:blip r:embed="rId5"/>
          <a:stretch>
            <a:fillRect/>
          </a:stretch>
        </p:blipFill>
        <p:spPr>
          <a:xfrm>
            <a:off x="9508937" y="2755028"/>
            <a:ext cx="705750" cy="704396"/>
          </a:xfrm>
          <a:prstGeom prst="rect">
            <a:avLst/>
          </a:prstGeom>
        </p:spPr>
      </p:pic>
      <p:pic>
        <p:nvPicPr>
          <p:cNvPr id="54" name="Picture 53">
            <a:extLst>
              <a:ext uri="{FF2B5EF4-FFF2-40B4-BE49-F238E27FC236}">
                <a16:creationId xmlns:a16="http://schemas.microsoft.com/office/drawing/2014/main" id="{08F93E84-EC2B-C997-C182-B4D5B710D2F0}"/>
              </a:ext>
            </a:extLst>
          </p:cNvPr>
          <p:cNvPicPr>
            <a:picLocks noChangeAspect="1"/>
          </p:cNvPicPr>
          <p:nvPr/>
        </p:nvPicPr>
        <p:blipFill>
          <a:blip r:embed="rId6"/>
          <a:stretch>
            <a:fillRect/>
          </a:stretch>
        </p:blipFill>
        <p:spPr>
          <a:xfrm>
            <a:off x="2281411" y="2978156"/>
            <a:ext cx="292046" cy="292608"/>
          </a:xfrm>
          <a:prstGeom prst="rect">
            <a:avLst/>
          </a:prstGeom>
        </p:spPr>
      </p:pic>
      <p:sp>
        <p:nvSpPr>
          <p:cNvPr id="58" name="TextBox 57">
            <a:extLst>
              <a:ext uri="{FF2B5EF4-FFF2-40B4-BE49-F238E27FC236}">
                <a16:creationId xmlns:a16="http://schemas.microsoft.com/office/drawing/2014/main" id="{D0A54120-1667-C67B-9E2B-F24C77CFFD40}"/>
              </a:ext>
            </a:extLst>
          </p:cNvPr>
          <p:cNvSpPr txBox="1"/>
          <p:nvPr/>
        </p:nvSpPr>
        <p:spPr>
          <a:xfrm>
            <a:off x="595585" y="4296608"/>
            <a:ext cx="3581486"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878787"/>
                </a:solidFill>
                <a:effectLst/>
                <a:uLnTx/>
                <a:uFillTx/>
                <a:latin typeface="Arial" panose="020B0604020202020204" pitchFamily="34" charset="0"/>
                <a:ea typeface="+mn-ea"/>
                <a:cs typeface="Arial" panose="020B0604020202020204" pitchFamily="34" charset="0"/>
              </a:rPr>
              <a:t>Keep the network reliable, secure and ready for potential future changes.</a:t>
            </a:r>
          </a:p>
        </p:txBody>
      </p:sp>
      <p:sp>
        <p:nvSpPr>
          <p:cNvPr id="62" name="TextBox 61">
            <a:extLst>
              <a:ext uri="{FF2B5EF4-FFF2-40B4-BE49-F238E27FC236}">
                <a16:creationId xmlns:a16="http://schemas.microsoft.com/office/drawing/2014/main" id="{7A2C755A-776B-DBF2-1B89-4388BA8E4503}"/>
              </a:ext>
            </a:extLst>
          </p:cNvPr>
          <p:cNvSpPr txBox="1"/>
          <p:nvPr/>
        </p:nvSpPr>
        <p:spPr>
          <a:xfrm>
            <a:off x="8028736" y="4292762"/>
            <a:ext cx="3584771"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878787"/>
                </a:solidFill>
                <a:effectLst/>
                <a:uLnTx/>
                <a:uFillTx/>
                <a:latin typeface="Arial" panose="020B0604020202020204" pitchFamily="34" charset="0"/>
                <a:ea typeface="+mn-ea"/>
                <a:cs typeface="Arial" panose="020B0604020202020204" pitchFamily="34" charset="0"/>
              </a:rPr>
              <a:t>Support the decarbonisation of our network in preparation for net zero.</a:t>
            </a:r>
          </a:p>
        </p:txBody>
      </p:sp>
      <p:sp>
        <p:nvSpPr>
          <p:cNvPr id="66" name="Arrow: Down 65">
            <a:extLst>
              <a:ext uri="{FF2B5EF4-FFF2-40B4-BE49-F238E27FC236}">
                <a16:creationId xmlns:a16="http://schemas.microsoft.com/office/drawing/2014/main" id="{58EA67AD-6E07-2835-2942-E2100D52EF1E}"/>
              </a:ext>
            </a:extLst>
          </p:cNvPr>
          <p:cNvSpPr/>
          <p:nvPr/>
        </p:nvSpPr>
        <p:spPr>
          <a:xfrm>
            <a:off x="5817793" y="5150675"/>
            <a:ext cx="379629" cy="372645"/>
          </a:xfrm>
          <a:prstGeom prst="downArrow">
            <a:avLst>
              <a:gd name="adj1" fmla="val 30731"/>
              <a:gd name="adj2" fmla="val 50000"/>
            </a:avLst>
          </a:prstGeom>
          <a:solidFill>
            <a:schemeClr val="tx1">
              <a:lumMod val="95000"/>
              <a:lumOff val="5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a:ea typeface="+mn-ea"/>
              <a:cs typeface="+mn-cs"/>
            </a:endParaRPr>
          </a:p>
        </p:txBody>
      </p:sp>
      <p:sp>
        <p:nvSpPr>
          <p:cNvPr id="67" name="Arrow: Down 66">
            <a:extLst>
              <a:ext uri="{FF2B5EF4-FFF2-40B4-BE49-F238E27FC236}">
                <a16:creationId xmlns:a16="http://schemas.microsoft.com/office/drawing/2014/main" id="{78A5A344-E101-D4C4-AFE1-42A45769577D}"/>
              </a:ext>
            </a:extLst>
          </p:cNvPr>
          <p:cNvSpPr/>
          <p:nvPr/>
        </p:nvSpPr>
        <p:spPr>
          <a:xfrm>
            <a:off x="2206790" y="5150675"/>
            <a:ext cx="379629" cy="372645"/>
          </a:xfrm>
          <a:prstGeom prst="downArrow">
            <a:avLst>
              <a:gd name="adj1" fmla="val 30731"/>
              <a:gd name="adj2" fmla="val 50000"/>
            </a:avLst>
          </a:prstGeom>
          <a:solidFill>
            <a:schemeClr val="tx1">
              <a:lumMod val="95000"/>
              <a:lumOff val="5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a:ea typeface="+mn-ea"/>
              <a:cs typeface="+mn-cs"/>
            </a:endParaRPr>
          </a:p>
        </p:txBody>
      </p:sp>
      <p:sp>
        <p:nvSpPr>
          <p:cNvPr id="68" name="Arrow: Down 67">
            <a:extLst>
              <a:ext uri="{FF2B5EF4-FFF2-40B4-BE49-F238E27FC236}">
                <a16:creationId xmlns:a16="http://schemas.microsoft.com/office/drawing/2014/main" id="{06959F81-ABF2-CD1A-3C9B-FCB49A17A95E}"/>
              </a:ext>
            </a:extLst>
          </p:cNvPr>
          <p:cNvSpPr/>
          <p:nvPr/>
        </p:nvSpPr>
        <p:spPr>
          <a:xfrm>
            <a:off x="9671997" y="5150675"/>
            <a:ext cx="379629" cy="372645"/>
          </a:xfrm>
          <a:prstGeom prst="downArrow">
            <a:avLst>
              <a:gd name="adj1" fmla="val 30731"/>
              <a:gd name="adj2" fmla="val 50000"/>
            </a:avLst>
          </a:prstGeom>
          <a:solidFill>
            <a:schemeClr val="tx1">
              <a:lumMod val="95000"/>
              <a:lumOff val="5000"/>
              <a:alpha val="2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a:ea typeface="+mn-ea"/>
              <a:cs typeface="+mn-cs"/>
            </a:endParaRPr>
          </a:p>
        </p:txBody>
      </p:sp>
      <p:pic>
        <p:nvPicPr>
          <p:cNvPr id="6" name="Picture 5">
            <a:extLst>
              <a:ext uri="{FF2B5EF4-FFF2-40B4-BE49-F238E27FC236}">
                <a16:creationId xmlns:a16="http://schemas.microsoft.com/office/drawing/2014/main" id="{64699544-366A-D4AD-1ECB-2D7D4DEB6C97}"/>
              </a:ext>
            </a:extLst>
          </p:cNvPr>
          <p:cNvPicPr>
            <a:picLocks noChangeAspect="1"/>
          </p:cNvPicPr>
          <p:nvPr/>
        </p:nvPicPr>
        <p:blipFill>
          <a:blip r:embed="rId7"/>
          <a:stretch>
            <a:fillRect/>
          </a:stretch>
        </p:blipFill>
        <p:spPr>
          <a:xfrm>
            <a:off x="1027242" y="5065530"/>
            <a:ext cx="1456906" cy="1456906"/>
          </a:xfrm>
          <a:prstGeom prst="rect">
            <a:avLst/>
          </a:prstGeom>
        </p:spPr>
      </p:pic>
      <p:sp>
        <p:nvSpPr>
          <p:cNvPr id="14" name="TextBox 13">
            <a:extLst>
              <a:ext uri="{FF2B5EF4-FFF2-40B4-BE49-F238E27FC236}">
                <a16:creationId xmlns:a16="http://schemas.microsoft.com/office/drawing/2014/main" id="{205B9F1B-5A25-57BA-AED0-BE81A97945BB}"/>
              </a:ext>
            </a:extLst>
          </p:cNvPr>
          <p:cNvSpPr txBox="1"/>
          <p:nvPr/>
        </p:nvSpPr>
        <p:spPr>
          <a:xfrm>
            <a:off x="405432" y="6402797"/>
            <a:ext cx="1597993" cy="216000"/>
          </a:xfrm>
          <a:prstGeom prst="rect">
            <a:avLst/>
          </a:prstGeom>
          <a:noFill/>
        </p:spPr>
        <p:txBody>
          <a:bodyPr wrap="square" lIns="0" tIns="0" rIns="0" bIns="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srgbClr val="00B2A1"/>
                </a:solidFill>
                <a:effectLst/>
                <a:uLnTx/>
                <a:uFillTx/>
                <a:latin typeface="Tenorite"/>
                <a:ea typeface="+mn-ea"/>
                <a:cs typeface="+mn-cs"/>
              </a:rPr>
              <a:t>National Gas </a:t>
            </a:r>
            <a:r>
              <a:rPr kumimoji="0" lang="en-GB" sz="1000" b="0" i="0" u="none" strike="noStrike" kern="1200" cap="none" spc="0" normalizeH="0" baseline="0" noProof="0">
                <a:ln>
                  <a:noFill/>
                </a:ln>
                <a:solidFill>
                  <a:srgbClr val="00B2A1"/>
                </a:solidFill>
                <a:effectLst/>
                <a:uLnTx/>
                <a:uFillTx/>
                <a:latin typeface="Tenorite"/>
                <a:ea typeface="+mn-ea"/>
                <a:cs typeface="+mn-cs"/>
              </a:rPr>
              <a:t>|</a:t>
            </a:r>
          </a:p>
        </p:txBody>
      </p:sp>
      <p:sp>
        <p:nvSpPr>
          <p:cNvPr id="19" name="TextBox 18">
            <a:extLst>
              <a:ext uri="{FF2B5EF4-FFF2-40B4-BE49-F238E27FC236}">
                <a16:creationId xmlns:a16="http://schemas.microsoft.com/office/drawing/2014/main" id="{750934D6-95AA-174E-51AE-7BA2E2F9B893}"/>
              </a:ext>
            </a:extLst>
          </p:cNvPr>
          <p:cNvSpPr txBox="1"/>
          <p:nvPr/>
        </p:nvSpPr>
        <p:spPr>
          <a:xfrm>
            <a:off x="1124712" y="6387686"/>
            <a:ext cx="2395728"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0B2A1"/>
                </a:solidFill>
                <a:effectLst/>
                <a:uLnTx/>
                <a:uFillTx/>
                <a:latin typeface="Aptos"/>
                <a:ea typeface="+mn-ea"/>
                <a:cs typeface="+mn-cs"/>
              </a:rPr>
              <a:t>National Gas Energy Forum, Oct 2026 </a:t>
            </a:r>
          </a:p>
        </p:txBody>
      </p:sp>
    </p:spTree>
    <p:extLst>
      <p:ext uri="{BB962C8B-B14F-4D97-AF65-F5344CB8AC3E}">
        <p14:creationId xmlns:p14="http://schemas.microsoft.com/office/powerpoint/2010/main" val="367478468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2395BA-B35F-9004-69C0-21F489D97B80}"/>
            </a:ext>
          </a:extLst>
        </p:cNvPr>
        <p:cNvGrpSpPr/>
        <p:nvPr/>
      </p:nvGrpSpPr>
      <p:grpSpPr>
        <a:xfrm>
          <a:off x="0" y="0"/>
          <a:ext cx="1" cy="1"/>
          <a:chOff x="0" y="0"/>
          <a:chExt cx="1" cy="1"/>
        </a:xfrm>
      </p:grpSpPr>
      <p:sp>
        <p:nvSpPr>
          <p:cNvPr id="34" name="Freeform: Shape 33">
            <a:extLst>
              <a:ext uri="{FF2B5EF4-FFF2-40B4-BE49-F238E27FC236}">
                <a16:creationId xmlns:a16="http://schemas.microsoft.com/office/drawing/2014/main" id="{A9B1ADAE-DDA6-B6B6-FE28-9E0BA023E345}"/>
              </a:ext>
            </a:extLst>
          </p:cNvPr>
          <p:cNvSpPr/>
          <p:nvPr/>
        </p:nvSpPr>
        <p:spPr>
          <a:xfrm>
            <a:off x="640080" y="5722782"/>
            <a:ext cx="10998199" cy="673493"/>
          </a:xfrm>
          <a:custGeom>
            <a:avLst/>
            <a:gdLst/>
            <a:ahLst/>
            <a:cxnLst/>
            <a:rect l="l" t="t" r="r" b="b"/>
            <a:pathLst>
              <a:path w="11128497" h="673493">
                <a:moveTo>
                  <a:pt x="8155204" y="603953"/>
                </a:moveTo>
                <a:lnTo>
                  <a:pt x="8182649" y="603953"/>
                </a:lnTo>
                <a:lnTo>
                  <a:pt x="8182649" y="631398"/>
                </a:lnTo>
                <a:lnTo>
                  <a:pt x="8155204" y="631398"/>
                </a:lnTo>
                <a:close/>
                <a:moveTo>
                  <a:pt x="6936088" y="581587"/>
                </a:moveTo>
                <a:cubicBezTo>
                  <a:pt x="6932572" y="582759"/>
                  <a:pt x="6927005" y="584159"/>
                  <a:pt x="6919387" y="585787"/>
                </a:cubicBezTo>
                <a:cubicBezTo>
                  <a:pt x="6911769" y="587415"/>
                  <a:pt x="6906787" y="589010"/>
                  <a:pt x="6904443" y="590573"/>
                </a:cubicBezTo>
                <a:cubicBezTo>
                  <a:pt x="6900862" y="593112"/>
                  <a:pt x="6899072" y="596335"/>
                  <a:pt x="6899072" y="600242"/>
                </a:cubicBezTo>
                <a:cubicBezTo>
                  <a:pt x="6899072" y="604084"/>
                  <a:pt x="6900504" y="607404"/>
                  <a:pt x="6903369" y="610204"/>
                </a:cubicBezTo>
                <a:cubicBezTo>
                  <a:pt x="6906233" y="613004"/>
                  <a:pt x="6909880" y="614404"/>
                  <a:pt x="6914308" y="614404"/>
                </a:cubicBezTo>
                <a:cubicBezTo>
                  <a:pt x="6919256" y="614404"/>
                  <a:pt x="6923977" y="612776"/>
                  <a:pt x="6928470" y="609520"/>
                </a:cubicBezTo>
                <a:cubicBezTo>
                  <a:pt x="6931791" y="607046"/>
                  <a:pt x="6933972" y="604018"/>
                  <a:pt x="6935014" y="600437"/>
                </a:cubicBezTo>
                <a:cubicBezTo>
                  <a:pt x="6935729" y="598093"/>
                  <a:pt x="6936088" y="593633"/>
                  <a:pt x="6936088" y="587057"/>
                </a:cubicBezTo>
                <a:close/>
                <a:moveTo>
                  <a:pt x="6393163" y="581587"/>
                </a:moveTo>
                <a:cubicBezTo>
                  <a:pt x="6389647" y="582759"/>
                  <a:pt x="6384080" y="584159"/>
                  <a:pt x="6376462" y="585787"/>
                </a:cubicBezTo>
                <a:cubicBezTo>
                  <a:pt x="6368844" y="587415"/>
                  <a:pt x="6363862" y="589010"/>
                  <a:pt x="6361518" y="590573"/>
                </a:cubicBezTo>
                <a:cubicBezTo>
                  <a:pt x="6357937" y="593112"/>
                  <a:pt x="6356147" y="596335"/>
                  <a:pt x="6356147" y="600242"/>
                </a:cubicBezTo>
                <a:cubicBezTo>
                  <a:pt x="6356147" y="604084"/>
                  <a:pt x="6357579" y="607404"/>
                  <a:pt x="6360444" y="610204"/>
                </a:cubicBezTo>
                <a:cubicBezTo>
                  <a:pt x="6363309" y="613004"/>
                  <a:pt x="6366955" y="614404"/>
                  <a:pt x="6371383" y="614404"/>
                </a:cubicBezTo>
                <a:cubicBezTo>
                  <a:pt x="6376331" y="614404"/>
                  <a:pt x="6381052" y="612776"/>
                  <a:pt x="6385545" y="609520"/>
                </a:cubicBezTo>
                <a:cubicBezTo>
                  <a:pt x="6388866" y="607046"/>
                  <a:pt x="6391047" y="604018"/>
                  <a:pt x="6392089" y="600437"/>
                </a:cubicBezTo>
                <a:cubicBezTo>
                  <a:pt x="6392805" y="598093"/>
                  <a:pt x="6393163" y="593633"/>
                  <a:pt x="6393163" y="587057"/>
                </a:cubicBezTo>
                <a:close/>
                <a:moveTo>
                  <a:pt x="5944953" y="547696"/>
                </a:moveTo>
                <a:cubicBezTo>
                  <a:pt x="5937791" y="547696"/>
                  <a:pt x="5931768" y="550431"/>
                  <a:pt x="5926884" y="555901"/>
                </a:cubicBezTo>
                <a:cubicBezTo>
                  <a:pt x="5922001" y="561370"/>
                  <a:pt x="5919559" y="569249"/>
                  <a:pt x="5919559" y="579536"/>
                </a:cubicBezTo>
                <a:cubicBezTo>
                  <a:pt x="5919559" y="589824"/>
                  <a:pt x="5922001" y="597703"/>
                  <a:pt x="5926884" y="603172"/>
                </a:cubicBezTo>
                <a:cubicBezTo>
                  <a:pt x="5931768" y="608641"/>
                  <a:pt x="5937791" y="611376"/>
                  <a:pt x="5944953" y="611376"/>
                </a:cubicBezTo>
                <a:cubicBezTo>
                  <a:pt x="5952115" y="611376"/>
                  <a:pt x="5958122" y="608641"/>
                  <a:pt x="5962973" y="603172"/>
                </a:cubicBezTo>
                <a:cubicBezTo>
                  <a:pt x="5967824" y="597703"/>
                  <a:pt x="5970249" y="589759"/>
                  <a:pt x="5970249" y="579341"/>
                </a:cubicBezTo>
                <a:cubicBezTo>
                  <a:pt x="5970249" y="569183"/>
                  <a:pt x="5967824" y="561370"/>
                  <a:pt x="5962973" y="555901"/>
                </a:cubicBezTo>
                <a:cubicBezTo>
                  <a:pt x="5958122" y="550431"/>
                  <a:pt x="5952115" y="547696"/>
                  <a:pt x="5944953" y="547696"/>
                </a:cubicBezTo>
                <a:close/>
                <a:moveTo>
                  <a:pt x="4868628" y="547696"/>
                </a:moveTo>
                <a:cubicBezTo>
                  <a:pt x="4861466" y="547696"/>
                  <a:pt x="4855443" y="550431"/>
                  <a:pt x="4850559" y="555901"/>
                </a:cubicBezTo>
                <a:cubicBezTo>
                  <a:pt x="4845676" y="561370"/>
                  <a:pt x="4843234" y="569249"/>
                  <a:pt x="4843234" y="579536"/>
                </a:cubicBezTo>
                <a:cubicBezTo>
                  <a:pt x="4843234" y="589824"/>
                  <a:pt x="4845676" y="597703"/>
                  <a:pt x="4850559" y="603172"/>
                </a:cubicBezTo>
                <a:cubicBezTo>
                  <a:pt x="4855443" y="608641"/>
                  <a:pt x="4861466" y="611376"/>
                  <a:pt x="4868628" y="611376"/>
                </a:cubicBezTo>
                <a:cubicBezTo>
                  <a:pt x="4875790" y="611376"/>
                  <a:pt x="4881797" y="608641"/>
                  <a:pt x="4886648" y="603172"/>
                </a:cubicBezTo>
                <a:cubicBezTo>
                  <a:pt x="4891499" y="597703"/>
                  <a:pt x="4893924" y="589759"/>
                  <a:pt x="4893924" y="579341"/>
                </a:cubicBezTo>
                <a:cubicBezTo>
                  <a:pt x="4893924" y="569183"/>
                  <a:pt x="4891499" y="561370"/>
                  <a:pt x="4886648" y="555901"/>
                </a:cubicBezTo>
                <a:cubicBezTo>
                  <a:pt x="4881797" y="550431"/>
                  <a:pt x="4875790" y="547696"/>
                  <a:pt x="4868628" y="547696"/>
                </a:cubicBezTo>
                <a:close/>
                <a:moveTo>
                  <a:pt x="3639903" y="547696"/>
                </a:moveTo>
                <a:cubicBezTo>
                  <a:pt x="3632741" y="547696"/>
                  <a:pt x="3626717" y="550431"/>
                  <a:pt x="3621834" y="555901"/>
                </a:cubicBezTo>
                <a:cubicBezTo>
                  <a:pt x="3616951" y="561370"/>
                  <a:pt x="3614509" y="569249"/>
                  <a:pt x="3614509" y="579536"/>
                </a:cubicBezTo>
                <a:cubicBezTo>
                  <a:pt x="3614509" y="589824"/>
                  <a:pt x="3616951" y="597703"/>
                  <a:pt x="3621834" y="603172"/>
                </a:cubicBezTo>
                <a:cubicBezTo>
                  <a:pt x="3626717" y="608641"/>
                  <a:pt x="3632741" y="611376"/>
                  <a:pt x="3639903" y="611376"/>
                </a:cubicBezTo>
                <a:cubicBezTo>
                  <a:pt x="3647066" y="611376"/>
                  <a:pt x="3653072" y="608641"/>
                  <a:pt x="3657923" y="603172"/>
                </a:cubicBezTo>
                <a:cubicBezTo>
                  <a:pt x="3662774" y="597703"/>
                  <a:pt x="3665199" y="589759"/>
                  <a:pt x="3665199" y="579341"/>
                </a:cubicBezTo>
                <a:cubicBezTo>
                  <a:pt x="3665199" y="569183"/>
                  <a:pt x="3662774" y="561370"/>
                  <a:pt x="3657923" y="555901"/>
                </a:cubicBezTo>
                <a:cubicBezTo>
                  <a:pt x="3653072" y="550431"/>
                  <a:pt x="3647066" y="547696"/>
                  <a:pt x="3639903" y="547696"/>
                </a:cubicBezTo>
                <a:close/>
                <a:moveTo>
                  <a:pt x="4747343" y="547013"/>
                </a:moveTo>
                <a:cubicBezTo>
                  <a:pt x="4740636" y="547013"/>
                  <a:pt x="4735069" y="549601"/>
                  <a:pt x="4730641" y="554777"/>
                </a:cubicBezTo>
                <a:cubicBezTo>
                  <a:pt x="4726214" y="559954"/>
                  <a:pt x="4723999" y="567621"/>
                  <a:pt x="4723999" y="577778"/>
                </a:cubicBezTo>
                <a:cubicBezTo>
                  <a:pt x="4723999" y="589433"/>
                  <a:pt x="4726311" y="598044"/>
                  <a:pt x="4730934" y="603612"/>
                </a:cubicBezTo>
                <a:cubicBezTo>
                  <a:pt x="4735557" y="609179"/>
                  <a:pt x="4741189" y="611962"/>
                  <a:pt x="4747831" y="611962"/>
                </a:cubicBezTo>
                <a:cubicBezTo>
                  <a:pt x="4754212" y="611962"/>
                  <a:pt x="4759519" y="609407"/>
                  <a:pt x="4763751" y="604295"/>
                </a:cubicBezTo>
                <a:cubicBezTo>
                  <a:pt x="4767983" y="599184"/>
                  <a:pt x="4770099" y="590801"/>
                  <a:pt x="4770099" y="579146"/>
                </a:cubicBezTo>
                <a:cubicBezTo>
                  <a:pt x="4770099" y="568272"/>
                  <a:pt x="4767918" y="560198"/>
                  <a:pt x="4763555" y="554924"/>
                </a:cubicBezTo>
                <a:cubicBezTo>
                  <a:pt x="4759193" y="549650"/>
                  <a:pt x="4753788" y="547013"/>
                  <a:pt x="4747343" y="547013"/>
                </a:cubicBezTo>
                <a:close/>
                <a:moveTo>
                  <a:pt x="7748745" y="546329"/>
                </a:moveTo>
                <a:cubicBezTo>
                  <a:pt x="7742755" y="546329"/>
                  <a:pt x="7737807" y="548510"/>
                  <a:pt x="7733900" y="552873"/>
                </a:cubicBezTo>
                <a:cubicBezTo>
                  <a:pt x="7729993" y="557235"/>
                  <a:pt x="7728072" y="563161"/>
                  <a:pt x="7728137" y="570648"/>
                </a:cubicBezTo>
                <a:lnTo>
                  <a:pt x="7769158" y="570648"/>
                </a:lnTo>
                <a:cubicBezTo>
                  <a:pt x="7768963" y="562705"/>
                  <a:pt x="7766912" y="556666"/>
                  <a:pt x="7763005" y="552531"/>
                </a:cubicBezTo>
                <a:cubicBezTo>
                  <a:pt x="7759098" y="548396"/>
                  <a:pt x="7754345" y="546329"/>
                  <a:pt x="7748745" y="546329"/>
                </a:cubicBezTo>
                <a:close/>
                <a:moveTo>
                  <a:pt x="7158195" y="546329"/>
                </a:moveTo>
                <a:cubicBezTo>
                  <a:pt x="7152205" y="546329"/>
                  <a:pt x="7147257" y="548510"/>
                  <a:pt x="7143350" y="552873"/>
                </a:cubicBezTo>
                <a:cubicBezTo>
                  <a:pt x="7139443" y="557235"/>
                  <a:pt x="7137522" y="563161"/>
                  <a:pt x="7137587" y="570648"/>
                </a:cubicBezTo>
                <a:lnTo>
                  <a:pt x="7178608" y="570648"/>
                </a:lnTo>
                <a:cubicBezTo>
                  <a:pt x="7178413" y="562705"/>
                  <a:pt x="7176362" y="556666"/>
                  <a:pt x="7172455" y="552531"/>
                </a:cubicBezTo>
                <a:cubicBezTo>
                  <a:pt x="7168548" y="548396"/>
                  <a:pt x="7163795" y="546329"/>
                  <a:pt x="7158195" y="546329"/>
                </a:cubicBezTo>
                <a:close/>
                <a:moveTo>
                  <a:pt x="7037984" y="546329"/>
                </a:moveTo>
                <a:cubicBezTo>
                  <a:pt x="7031473" y="546329"/>
                  <a:pt x="7026020" y="548917"/>
                  <a:pt x="7021625" y="554094"/>
                </a:cubicBezTo>
                <a:cubicBezTo>
                  <a:pt x="7017230" y="559270"/>
                  <a:pt x="7015032" y="567002"/>
                  <a:pt x="7015032" y="577290"/>
                </a:cubicBezTo>
                <a:cubicBezTo>
                  <a:pt x="7015032" y="588359"/>
                  <a:pt x="7016562" y="596368"/>
                  <a:pt x="7019622" y="601316"/>
                </a:cubicBezTo>
                <a:cubicBezTo>
                  <a:pt x="7024050" y="608479"/>
                  <a:pt x="7030236" y="612060"/>
                  <a:pt x="7038179" y="612060"/>
                </a:cubicBezTo>
                <a:cubicBezTo>
                  <a:pt x="7044495" y="612060"/>
                  <a:pt x="7049867" y="609374"/>
                  <a:pt x="7054295" y="604002"/>
                </a:cubicBezTo>
                <a:cubicBezTo>
                  <a:pt x="7058722" y="598630"/>
                  <a:pt x="7060936" y="590605"/>
                  <a:pt x="7060936" y="579927"/>
                </a:cubicBezTo>
                <a:cubicBezTo>
                  <a:pt x="7060936" y="568011"/>
                  <a:pt x="7058787" y="559433"/>
                  <a:pt x="7054490" y="554191"/>
                </a:cubicBezTo>
                <a:cubicBezTo>
                  <a:pt x="7050193" y="548950"/>
                  <a:pt x="7044691" y="546329"/>
                  <a:pt x="7037984" y="546329"/>
                </a:cubicBezTo>
                <a:close/>
                <a:moveTo>
                  <a:pt x="6567645" y="546329"/>
                </a:moveTo>
                <a:cubicBezTo>
                  <a:pt x="6561655" y="546329"/>
                  <a:pt x="6556707" y="548510"/>
                  <a:pt x="6552800" y="552873"/>
                </a:cubicBezTo>
                <a:cubicBezTo>
                  <a:pt x="6548893" y="557235"/>
                  <a:pt x="6546972" y="563161"/>
                  <a:pt x="6547037" y="570648"/>
                </a:cubicBezTo>
                <a:lnTo>
                  <a:pt x="6588058" y="570648"/>
                </a:lnTo>
                <a:cubicBezTo>
                  <a:pt x="6587863" y="562705"/>
                  <a:pt x="6585812" y="556666"/>
                  <a:pt x="6581905" y="552531"/>
                </a:cubicBezTo>
                <a:cubicBezTo>
                  <a:pt x="6577998" y="548396"/>
                  <a:pt x="6573245" y="546329"/>
                  <a:pt x="6567645" y="546329"/>
                </a:cubicBezTo>
                <a:close/>
                <a:moveTo>
                  <a:pt x="5500845" y="546329"/>
                </a:moveTo>
                <a:cubicBezTo>
                  <a:pt x="5494855" y="546329"/>
                  <a:pt x="5489907" y="548510"/>
                  <a:pt x="5486000" y="552873"/>
                </a:cubicBezTo>
                <a:cubicBezTo>
                  <a:pt x="5482093" y="557235"/>
                  <a:pt x="5480172" y="563161"/>
                  <a:pt x="5480237" y="570648"/>
                </a:cubicBezTo>
                <a:lnTo>
                  <a:pt x="5521258" y="570648"/>
                </a:lnTo>
                <a:cubicBezTo>
                  <a:pt x="5521063" y="562705"/>
                  <a:pt x="5519012" y="556666"/>
                  <a:pt x="5515105" y="552531"/>
                </a:cubicBezTo>
                <a:cubicBezTo>
                  <a:pt x="5511198" y="548396"/>
                  <a:pt x="5506445" y="546329"/>
                  <a:pt x="5500845" y="546329"/>
                </a:cubicBezTo>
                <a:close/>
                <a:moveTo>
                  <a:pt x="5380634" y="546329"/>
                </a:moveTo>
                <a:cubicBezTo>
                  <a:pt x="5374123" y="546329"/>
                  <a:pt x="5368670" y="548917"/>
                  <a:pt x="5364275" y="554094"/>
                </a:cubicBezTo>
                <a:cubicBezTo>
                  <a:pt x="5359880" y="559270"/>
                  <a:pt x="5357682" y="567002"/>
                  <a:pt x="5357682" y="577290"/>
                </a:cubicBezTo>
                <a:cubicBezTo>
                  <a:pt x="5357682" y="588359"/>
                  <a:pt x="5359212" y="596368"/>
                  <a:pt x="5362272" y="601316"/>
                </a:cubicBezTo>
                <a:cubicBezTo>
                  <a:pt x="5366700" y="608479"/>
                  <a:pt x="5372886" y="612060"/>
                  <a:pt x="5380829" y="612060"/>
                </a:cubicBezTo>
                <a:cubicBezTo>
                  <a:pt x="5387145" y="612060"/>
                  <a:pt x="5392517" y="609374"/>
                  <a:pt x="5396945" y="604002"/>
                </a:cubicBezTo>
                <a:cubicBezTo>
                  <a:pt x="5401372" y="598630"/>
                  <a:pt x="5403586" y="590605"/>
                  <a:pt x="5403586" y="579927"/>
                </a:cubicBezTo>
                <a:cubicBezTo>
                  <a:pt x="5403586" y="568011"/>
                  <a:pt x="5401437" y="559433"/>
                  <a:pt x="5397140" y="554191"/>
                </a:cubicBezTo>
                <a:cubicBezTo>
                  <a:pt x="5392843" y="548950"/>
                  <a:pt x="5387341" y="546329"/>
                  <a:pt x="5380634" y="546329"/>
                </a:cubicBezTo>
                <a:close/>
                <a:moveTo>
                  <a:pt x="4376895" y="546329"/>
                </a:moveTo>
                <a:cubicBezTo>
                  <a:pt x="4370905" y="546329"/>
                  <a:pt x="4365957" y="548510"/>
                  <a:pt x="4362050" y="552873"/>
                </a:cubicBezTo>
                <a:cubicBezTo>
                  <a:pt x="4358143" y="557235"/>
                  <a:pt x="4356222" y="563161"/>
                  <a:pt x="4356287" y="570648"/>
                </a:cubicBezTo>
                <a:lnTo>
                  <a:pt x="4397308" y="570648"/>
                </a:lnTo>
                <a:cubicBezTo>
                  <a:pt x="4397113" y="562705"/>
                  <a:pt x="4395061" y="556666"/>
                  <a:pt x="4391155" y="552531"/>
                </a:cubicBezTo>
                <a:cubicBezTo>
                  <a:pt x="4387248" y="548396"/>
                  <a:pt x="4382495" y="546329"/>
                  <a:pt x="4376895" y="546329"/>
                </a:cubicBezTo>
                <a:close/>
                <a:moveTo>
                  <a:pt x="3881595" y="546329"/>
                </a:moveTo>
                <a:cubicBezTo>
                  <a:pt x="3875605" y="546329"/>
                  <a:pt x="3870656" y="548510"/>
                  <a:pt x="3866749" y="552873"/>
                </a:cubicBezTo>
                <a:cubicBezTo>
                  <a:pt x="3862843" y="557235"/>
                  <a:pt x="3860922" y="563161"/>
                  <a:pt x="3860987" y="570648"/>
                </a:cubicBezTo>
                <a:lnTo>
                  <a:pt x="3902008" y="570648"/>
                </a:lnTo>
                <a:cubicBezTo>
                  <a:pt x="3901812" y="562705"/>
                  <a:pt x="3899761" y="556666"/>
                  <a:pt x="3895855" y="552531"/>
                </a:cubicBezTo>
                <a:cubicBezTo>
                  <a:pt x="3891948" y="548396"/>
                  <a:pt x="3887195" y="546329"/>
                  <a:pt x="3881595" y="546329"/>
                </a:cubicBezTo>
                <a:close/>
                <a:moveTo>
                  <a:pt x="7278904" y="527674"/>
                </a:moveTo>
                <a:lnTo>
                  <a:pt x="7306349" y="527674"/>
                </a:lnTo>
                <a:lnTo>
                  <a:pt x="7306349" y="631398"/>
                </a:lnTo>
                <a:lnTo>
                  <a:pt x="7278904" y="631398"/>
                </a:lnTo>
                <a:close/>
                <a:moveTo>
                  <a:pt x="5850154" y="527674"/>
                </a:moveTo>
                <a:lnTo>
                  <a:pt x="5877599" y="527674"/>
                </a:lnTo>
                <a:lnTo>
                  <a:pt x="5877599" y="631398"/>
                </a:lnTo>
                <a:lnTo>
                  <a:pt x="5850154" y="631398"/>
                </a:lnTo>
                <a:close/>
                <a:moveTo>
                  <a:pt x="5688229" y="527674"/>
                </a:moveTo>
                <a:lnTo>
                  <a:pt x="5715674" y="527674"/>
                </a:lnTo>
                <a:lnTo>
                  <a:pt x="5715674" y="631398"/>
                </a:lnTo>
                <a:lnTo>
                  <a:pt x="5688229" y="631398"/>
                </a:lnTo>
                <a:close/>
                <a:moveTo>
                  <a:pt x="5141839" y="527674"/>
                </a:moveTo>
                <a:lnTo>
                  <a:pt x="5171042" y="527674"/>
                </a:lnTo>
                <a:lnTo>
                  <a:pt x="5195851" y="601316"/>
                </a:lnTo>
                <a:lnTo>
                  <a:pt x="5220072" y="527674"/>
                </a:lnTo>
                <a:lnTo>
                  <a:pt x="5248493" y="527674"/>
                </a:lnTo>
                <a:lnTo>
                  <a:pt x="5211868" y="627491"/>
                </a:lnTo>
                <a:lnTo>
                  <a:pt x="5205324" y="645560"/>
                </a:lnTo>
                <a:cubicBezTo>
                  <a:pt x="5202915" y="651616"/>
                  <a:pt x="5200620" y="656239"/>
                  <a:pt x="5198438" y="659429"/>
                </a:cubicBezTo>
                <a:cubicBezTo>
                  <a:pt x="5196257" y="662620"/>
                  <a:pt x="5193750" y="665208"/>
                  <a:pt x="5190918" y="667194"/>
                </a:cubicBezTo>
                <a:cubicBezTo>
                  <a:pt x="5188085" y="669180"/>
                  <a:pt x="5184602" y="670726"/>
                  <a:pt x="5180467" y="671833"/>
                </a:cubicBezTo>
                <a:cubicBezTo>
                  <a:pt x="5176333" y="672940"/>
                  <a:pt x="5171661" y="673493"/>
                  <a:pt x="5166452" y="673493"/>
                </a:cubicBezTo>
                <a:cubicBezTo>
                  <a:pt x="5161178" y="673493"/>
                  <a:pt x="5156001" y="672940"/>
                  <a:pt x="5150923" y="671833"/>
                </a:cubicBezTo>
                <a:lnTo>
                  <a:pt x="5148481" y="650346"/>
                </a:lnTo>
                <a:cubicBezTo>
                  <a:pt x="5152778" y="651192"/>
                  <a:pt x="5156652" y="651616"/>
                  <a:pt x="5160103" y="651616"/>
                </a:cubicBezTo>
                <a:cubicBezTo>
                  <a:pt x="5166484" y="651616"/>
                  <a:pt x="5171205" y="649744"/>
                  <a:pt x="5174265" y="646000"/>
                </a:cubicBezTo>
                <a:cubicBezTo>
                  <a:pt x="5177326" y="642256"/>
                  <a:pt x="5179670" y="637486"/>
                  <a:pt x="5181297" y="631691"/>
                </a:cubicBezTo>
                <a:close/>
                <a:moveTo>
                  <a:pt x="4992905" y="527674"/>
                </a:moveTo>
                <a:lnTo>
                  <a:pt x="5020349" y="527674"/>
                </a:lnTo>
                <a:lnTo>
                  <a:pt x="5020349" y="631398"/>
                </a:lnTo>
                <a:lnTo>
                  <a:pt x="4992905" y="631398"/>
                </a:lnTo>
                <a:close/>
                <a:moveTo>
                  <a:pt x="3703271" y="527674"/>
                </a:moveTo>
                <a:lnTo>
                  <a:pt x="3732083" y="527674"/>
                </a:lnTo>
                <a:lnTo>
                  <a:pt x="3751617" y="580611"/>
                </a:lnTo>
                <a:lnTo>
                  <a:pt x="3757282" y="598289"/>
                </a:lnTo>
                <a:cubicBezTo>
                  <a:pt x="3758779" y="593796"/>
                  <a:pt x="3759723" y="590833"/>
                  <a:pt x="3760114" y="589401"/>
                </a:cubicBezTo>
                <a:cubicBezTo>
                  <a:pt x="3761026" y="586471"/>
                  <a:pt x="3762002" y="583541"/>
                  <a:pt x="3763044" y="580611"/>
                </a:cubicBezTo>
                <a:lnTo>
                  <a:pt x="3782773" y="527674"/>
                </a:lnTo>
                <a:lnTo>
                  <a:pt x="3810999" y="527674"/>
                </a:lnTo>
                <a:lnTo>
                  <a:pt x="3769783" y="631398"/>
                </a:lnTo>
                <a:lnTo>
                  <a:pt x="3745073" y="631398"/>
                </a:lnTo>
                <a:close/>
                <a:moveTo>
                  <a:pt x="3268879" y="527674"/>
                </a:moveTo>
                <a:lnTo>
                  <a:pt x="3296324" y="527674"/>
                </a:lnTo>
                <a:lnTo>
                  <a:pt x="3296324" y="631398"/>
                </a:lnTo>
                <a:lnTo>
                  <a:pt x="3268879" y="631398"/>
                </a:lnTo>
                <a:close/>
                <a:moveTo>
                  <a:pt x="2953968" y="527674"/>
                </a:moveTo>
                <a:lnTo>
                  <a:pt x="2981413" y="527674"/>
                </a:lnTo>
                <a:lnTo>
                  <a:pt x="2981413" y="575337"/>
                </a:lnTo>
                <a:cubicBezTo>
                  <a:pt x="2981413" y="589922"/>
                  <a:pt x="2981918" y="598858"/>
                  <a:pt x="2982927" y="602147"/>
                </a:cubicBezTo>
                <a:cubicBezTo>
                  <a:pt x="2983936" y="605435"/>
                  <a:pt x="2985776" y="608039"/>
                  <a:pt x="2988445" y="609960"/>
                </a:cubicBezTo>
                <a:cubicBezTo>
                  <a:pt x="2991114" y="611881"/>
                  <a:pt x="2994501" y="612841"/>
                  <a:pt x="2998603" y="612841"/>
                </a:cubicBezTo>
                <a:cubicBezTo>
                  <a:pt x="3003291" y="612841"/>
                  <a:pt x="3007491" y="611555"/>
                  <a:pt x="3011202" y="608983"/>
                </a:cubicBezTo>
                <a:cubicBezTo>
                  <a:pt x="3014913" y="606411"/>
                  <a:pt x="3017453" y="603221"/>
                  <a:pt x="3018820" y="599412"/>
                </a:cubicBezTo>
                <a:cubicBezTo>
                  <a:pt x="3020188" y="595603"/>
                  <a:pt x="3020871" y="586275"/>
                  <a:pt x="3020871" y="571430"/>
                </a:cubicBezTo>
                <a:lnTo>
                  <a:pt x="3020871" y="527674"/>
                </a:lnTo>
                <a:lnTo>
                  <a:pt x="3048316" y="527674"/>
                </a:lnTo>
                <a:lnTo>
                  <a:pt x="3048316" y="631398"/>
                </a:lnTo>
                <a:lnTo>
                  <a:pt x="3022824" y="631398"/>
                </a:lnTo>
                <a:lnTo>
                  <a:pt x="3022824" y="615869"/>
                </a:lnTo>
                <a:cubicBezTo>
                  <a:pt x="3019048" y="621403"/>
                  <a:pt x="3014083" y="625766"/>
                  <a:pt x="3007930" y="628957"/>
                </a:cubicBezTo>
                <a:cubicBezTo>
                  <a:pt x="3001777" y="632147"/>
                  <a:pt x="2995282" y="633742"/>
                  <a:pt x="2988445" y="633742"/>
                </a:cubicBezTo>
                <a:cubicBezTo>
                  <a:pt x="2981478" y="633742"/>
                  <a:pt x="2975228" y="632212"/>
                  <a:pt x="2969693" y="629152"/>
                </a:cubicBezTo>
                <a:cubicBezTo>
                  <a:pt x="2964158" y="626092"/>
                  <a:pt x="2960154" y="621794"/>
                  <a:pt x="2957680" y="616260"/>
                </a:cubicBezTo>
                <a:cubicBezTo>
                  <a:pt x="2955205" y="610725"/>
                  <a:pt x="2953968" y="603074"/>
                  <a:pt x="2953968" y="593308"/>
                </a:cubicBezTo>
                <a:close/>
                <a:moveTo>
                  <a:pt x="7747085" y="525330"/>
                </a:moveTo>
                <a:cubicBezTo>
                  <a:pt x="7762517" y="525330"/>
                  <a:pt x="7774693" y="530425"/>
                  <a:pt x="7783613" y="540615"/>
                </a:cubicBezTo>
                <a:cubicBezTo>
                  <a:pt x="7792533" y="550805"/>
                  <a:pt x="7796798" y="566416"/>
                  <a:pt x="7796408" y="587447"/>
                </a:cubicBezTo>
                <a:lnTo>
                  <a:pt x="7727649" y="587447"/>
                </a:lnTo>
                <a:cubicBezTo>
                  <a:pt x="7727844" y="595586"/>
                  <a:pt x="7730058" y="601919"/>
                  <a:pt x="7734290" y="606444"/>
                </a:cubicBezTo>
                <a:cubicBezTo>
                  <a:pt x="7738523" y="610969"/>
                  <a:pt x="7743797" y="613232"/>
                  <a:pt x="7750113" y="613232"/>
                </a:cubicBezTo>
                <a:cubicBezTo>
                  <a:pt x="7754410" y="613232"/>
                  <a:pt x="7758024" y="612060"/>
                  <a:pt x="7760954" y="609716"/>
                </a:cubicBezTo>
                <a:cubicBezTo>
                  <a:pt x="7763884" y="607372"/>
                  <a:pt x="7766098" y="603595"/>
                  <a:pt x="7767595" y="598386"/>
                </a:cubicBezTo>
                <a:lnTo>
                  <a:pt x="7794943" y="602977"/>
                </a:lnTo>
                <a:cubicBezTo>
                  <a:pt x="7791426" y="613004"/>
                  <a:pt x="7785876" y="620638"/>
                  <a:pt x="7778290" y="625880"/>
                </a:cubicBezTo>
                <a:cubicBezTo>
                  <a:pt x="7770704" y="631121"/>
                  <a:pt x="7761214" y="633742"/>
                  <a:pt x="7749820" y="633742"/>
                </a:cubicBezTo>
                <a:cubicBezTo>
                  <a:pt x="7731784" y="633742"/>
                  <a:pt x="7718436" y="627850"/>
                  <a:pt x="7709776" y="616064"/>
                </a:cubicBezTo>
                <a:cubicBezTo>
                  <a:pt x="7702939" y="606623"/>
                  <a:pt x="7699520" y="594707"/>
                  <a:pt x="7699520" y="580318"/>
                </a:cubicBezTo>
                <a:cubicBezTo>
                  <a:pt x="7699520" y="563128"/>
                  <a:pt x="7704013" y="549666"/>
                  <a:pt x="7712999" y="539932"/>
                </a:cubicBezTo>
                <a:cubicBezTo>
                  <a:pt x="7721984" y="530197"/>
                  <a:pt x="7733346" y="525330"/>
                  <a:pt x="7747085" y="525330"/>
                </a:cubicBezTo>
                <a:close/>
                <a:moveTo>
                  <a:pt x="7386009" y="525330"/>
                </a:moveTo>
                <a:cubicBezTo>
                  <a:pt x="7392065" y="525330"/>
                  <a:pt x="7397599" y="526421"/>
                  <a:pt x="7402613" y="528602"/>
                </a:cubicBezTo>
                <a:cubicBezTo>
                  <a:pt x="7407627" y="530783"/>
                  <a:pt x="7411419" y="533567"/>
                  <a:pt x="7413991" y="536953"/>
                </a:cubicBezTo>
                <a:cubicBezTo>
                  <a:pt x="7416563" y="540339"/>
                  <a:pt x="7418354" y="544180"/>
                  <a:pt x="7419363" y="548478"/>
                </a:cubicBezTo>
                <a:cubicBezTo>
                  <a:pt x="7420372" y="552775"/>
                  <a:pt x="7420877" y="558928"/>
                  <a:pt x="7420877" y="566937"/>
                </a:cubicBezTo>
                <a:lnTo>
                  <a:pt x="7420877" y="631398"/>
                </a:lnTo>
                <a:lnTo>
                  <a:pt x="7393432" y="631398"/>
                </a:lnTo>
                <a:lnTo>
                  <a:pt x="7393432" y="578462"/>
                </a:lnTo>
                <a:cubicBezTo>
                  <a:pt x="7393432" y="567263"/>
                  <a:pt x="7392846" y="560019"/>
                  <a:pt x="7391674" y="556731"/>
                </a:cubicBezTo>
                <a:cubicBezTo>
                  <a:pt x="7390502" y="553443"/>
                  <a:pt x="7388598" y="550887"/>
                  <a:pt x="7385961" y="549064"/>
                </a:cubicBezTo>
                <a:cubicBezTo>
                  <a:pt x="7383323" y="547241"/>
                  <a:pt x="7380149" y="546329"/>
                  <a:pt x="7376438" y="546329"/>
                </a:cubicBezTo>
                <a:cubicBezTo>
                  <a:pt x="7371685" y="546329"/>
                  <a:pt x="7367420" y="547631"/>
                  <a:pt x="7363643" y="550236"/>
                </a:cubicBezTo>
                <a:cubicBezTo>
                  <a:pt x="7359867" y="552840"/>
                  <a:pt x="7357279" y="556291"/>
                  <a:pt x="7355879" y="560589"/>
                </a:cubicBezTo>
                <a:cubicBezTo>
                  <a:pt x="7354479" y="564886"/>
                  <a:pt x="7353779" y="572830"/>
                  <a:pt x="7353779" y="584420"/>
                </a:cubicBezTo>
                <a:lnTo>
                  <a:pt x="7353779" y="631398"/>
                </a:lnTo>
                <a:lnTo>
                  <a:pt x="7326334" y="631398"/>
                </a:lnTo>
                <a:lnTo>
                  <a:pt x="7326334" y="527674"/>
                </a:lnTo>
                <a:lnTo>
                  <a:pt x="7351825" y="527674"/>
                </a:lnTo>
                <a:lnTo>
                  <a:pt x="7351825" y="542911"/>
                </a:lnTo>
                <a:cubicBezTo>
                  <a:pt x="7360876" y="531190"/>
                  <a:pt x="7372271" y="525330"/>
                  <a:pt x="7386009" y="525330"/>
                </a:cubicBezTo>
                <a:close/>
                <a:moveTo>
                  <a:pt x="7156535" y="525330"/>
                </a:moveTo>
                <a:cubicBezTo>
                  <a:pt x="7171967" y="525330"/>
                  <a:pt x="7184143" y="530425"/>
                  <a:pt x="7193063" y="540615"/>
                </a:cubicBezTo>
                <a:cubicBezTo>
                  <a:pt x="7201983" y="550805"/>
                  <a:pt x="7206248" y="566416"/>
                  <a:pt x="7205858" y="587447"/>
                </a:cubicBezTo>
                <a:lnTo>
                  <a:pt x="7137099" y="587447"/>
                </a:lnTo>
                <a:cubicBezTo>
                  <a:pt x="7137294" y="595586"/>
                  <a:pt x="7139508" y="601919"/>
                  <a:pt x="7143740" y="606444"/>
                </a:cubicBezTo>
                <a:cubicBezTo>
                  <a:pt x="7147973" y="610969"/>
                  <a:pt x="7153247" y="613232"/>
                  <a:pt x="7159563" y="613232"/>
                </a:cubicBezTo>
                <a:cubicBezTo>
                  <a:pt x="7163860" y="613232"/>
                  <a:pt x="7167474" y="612060"/>
                  <a:pt x="7170404" y="609716"/>
                </a:cubicBezTo>
                <a:cubicBezTo>
                  <a:pt x="7173334" y="607372"/>
                  <a:pt x="7175548" y="603595"/>
                  <a:pt x="7177045" y="598386"/>
                </a:cubicBezTo>
                <a:lnTo>
                  <a:pt x="7204393" y="602977"/>
                </a:lnTo>
                <a:cubicBezTo>
                  <a:pt x="7200876" y="613004"/>
                  <a:pt x="7195326" y="620638"/>
                  <a:pt x="7187740" y="625880"/>
                </a:cubicBezTo>
                <a:cubicBezTo>
                  <a:pt x="7180154" y="631121"/>
                  <a:pt x="7170664" y="633742"/>
                  <a:pt x="7159270" y="633742"/>
                </a:cubicBezTo>
                <a:cubicBezTo>
                  <a:pt x="7141234" y="633742"/>
                  <a:pt x="7127886" y="627850"/>
                  <a:pt x="7119226" y="616064"/>
                </a:cubicBezTo>
                <a:cubicBezTo>
                  <a:pt x="7112389" y="606623"/>
                  <a:pt x="7108970" y="594707"/>
                  <a:pt x="7108970" y="580318"/>
                </a:cubicBezTo>
                <a:cubicBezTo>
                  <a:pt x="7108970" y="563128"/>
                  <a:pt x="7113463" y="549666"/>
                  <a:pt x="7122449" y="539932"/>
                </a:cubicBezTo>
                <a:cubicBezTo>
                  <a:pt x="7131434" y="530197"/>
                  <a:pt x="7142796" y="525330"/>
                  <a:pt x="7156535" y="525330"/>
                </a:cubicBezTo>
                <a:close/>
                <a:moveTo>
                  <a:pt x="6919387" y="525330"/>
                </a:moveTo>
                <a:cubicBezTo>
                  <a:pt x="6931627" y="525330"/>
                  <a:pt x="6940744" y="526779"/>
                  <a:pt x="6946734" y="529677"/>
                </a:cubicBezTo>
                <a:cubicBezTo>
                  <a:pt x="6952724" y="532574"/>
                  <a:pt x="6956940" y="536253"/>
                  <a:pt x="6959382" y="540713"/>
                </a:cubicBezTo>
                <a:cubicBezTo>
                  <a:pt x="6961824" y="545173"/>
                  <a:pt x="6963044" y="553361"/>
                  <a:pt x="6963044" y="565277"/>
                </a:cubicBezTo>
                <a:lnTo>
                  <a:pt x="6962751" y="597312"/>
                </a:lnTo>
                <a:cubicBezTo>
                  <a:pt x="6962751" y="606428"/>
                  <a:pt x="6963191" y="613150"/>
                  <a:pt x="6964070" y="617480"/>
                </a:cubicBezTo>
                <a:cubicBezTo>
                  <a:pt x="6964949" y="621810"/>
                  <a:pt x="6966593" y="626450"/>
                  <a:pt x="6969002" y="631398"/>
                </a:cubicBezTo>
                <a:lnTo>
                  <a:pt x="6941850" y="631398"/>
                </a:lnTo>
                <a:cubicBezTo>
                  <a:pt x="6941134" y="629575"/>
                  <a:pt x="6940255" y="626873"/>
                  <a:pt x="6939213" y="623292"/>
                </a:cubicBezTo>
                <a:cubicBezTo>
                  <a:pt x="6938757" y="621664"/>
                  <a:pt x="6938432" y="620590"/>
                  <a:pt x="6938237" y="620069"/>
                </a:cubicBezTo>
                <a:cubicBezTo>
                  <a:pt x="6933549" y="624627"/>
                  <a:pt x="6928535" y="628045"/>
                  <a:pt x="6923196" y="630324"/>
                </a:cubicBezTo>
                <a:cubicBezTo>
                  <a:pt x="6917856" y="632603"/>
                  <a:pt x="6912159" y="633742"/>
                  <a:pt x="6906104" y="633742"/>
                </a:cubicBezTo>
                <a:cubicBezTo>
                  <a:pt x="6895425" y="633742"/>
                  <a:pt x="6887010" y="630845"/>
                  <a:pt x="6880856" y="625050"/>
                </a:cubicBezTo>
                <a:cubicBezTo>
                  <a:pt x="6874703" y="619255"/>
                  <a:pt x="6871627" y="611930"/>
                  <a:pt x="6871627" y="603074"/>
                </a:cubicBezTo>
                <a:cubicBezTo>
                  <a:pt x="6871627" y="597214"/>
                  <a:pt x="6873027" y="591989"/>
                  <a:pt x="6875827" y="587399"/>
                </a:cubicBezTo>
                <a:cubicBezTo>
                  <a:pt x="6878626" y="582808"/>
                  <a:pt x="6882549" y="579292"/>
                  <a:pt x="6887596" y="576850"/>
                </a:cubicBezTo>
                <a:cubicBezTo>
                  <a:pt x="6892642" y="574409"/>
                  <a:pt x="6899918" y="572276"/>
                  <a:pt x="6909425" y="570453"/>
                </a:cubicBezTo>
                <a:cubicBezTo>
                  <a:pt x="6922251" y="568044"/>
                  <a:pt x="6931139" y="565798"/>
                  <a:pt x="6936088" y="563714"/>
                </a:cubicBezTo>
                <a:lnTo>
                  <a:pt x="6936088" y="560979"/>
                </a:lnTo>
                <a:cubicBezTo>
                  <a:pt x="6936088" y="555705"/>
                  <a:pt x="6934786" y="551945"/>
                  <a:pt x="6932181" y="549699"/>
                </a:cubicBezTo>
                <a:cubicBezTo>
                  <a:pt x="6929576" y="547452"/>
                  <a:pt x="6924661" y="546329"/>
                  <a:pt x="6917433" y="546329"/>
                </a:cubicBezTo>
                <a:cubicBezTo>
                  <a:pt x="6912550" y="546329"/>
                  <a:pt x="6908741" y="547289"/>
                  <a:pt x="6906006" y="549210"/>
                </a:cubicBezTo>
                <a:cubicBezTo>
                  <a:pt x="6903271" y="551131"/>
                  <a:pt x="6901058" y="554501"/>
                  <a:pt x="6899365" y="559319"/>
                </a:cubicBezTo>
                <a:lnTo>
                  <a:pt x="6874459" y="554826"/>
                </a:lnTo>
                <a:cubicBezTo>
                  <a:pt x="6877259" y="544799"/>
                  <a:pt x="6882077" y="537376"/>
                  <a:pt x="6888914" y="532558"/>
                </a:cubicBezTo>
                <a:cubicBezTo>
                  <a:pt x="6895751" y="527739"/>
                  <a:pt x="6905908" y="525330"/>
                  <a:pt x="6919387" y="525330"/>
                </a:cubicBezTo>
                <a:close/>
                <a:moveTo>
                  <a:pt x="6753452" y="525330"/>
                </a:moveTo>
                <a:cubicBezTo>
                  <a:pt x="6760094" y="525330"/>
                  <a:pt x="6765856" y="526698"/>
                  <a:pt x="6770739" y="529432"/>
                </a:cubicBezTo>
                <a:cubicBezTo>
                  <a:pt x="6775623" y="532167"/>
                  <a:pt x="6779627" y="536302"/>
                  <a:pt x="6782753" y="541836"/>
                </a:cubicBezTo>
                <a:cubicBezTo>
                  <a:pt x="6787311" y="536302"/>
                  <a:pt x="6792226" y="532167"/>
                  <a:pt x="6797501" y="529432"/>
                </a:cubicBezTo>
                <a:cubicBezTo>
                  <a:pt x="6802775" y="526698"/>
                  <a:pt x="6808407" y="525330"/>
                  <a:pt x="6814397" y="525330"/>
                </a:cubicBezTo>
                <a:cubicBezTo>
                  <a:pt x="6822015" y="525330"/>
                  <a:pt x="6828461" y="526877"/>
                  <a:pt x="6833736" y="529970"/>
                </a:cubicBezTo>
                <a:cubicBezTo>
                  <a:pt x="6839010" y="533062"/>
                  <a:pt x="6842949" y="537604"/>
                  <a:pt x="6845553" y="543594"/>
                </a:cubicBezTo>
                <a:cubicBezTo>
                  <a:pt x="6847442" y="548022"/>
                  <a:pt x="6848386" y="555184"/>
                  <a:pt x="6848386" y="565081"/>
                </a:cubicBezTo>
                <a:lnTo>
                  <a:pt x="6848386" y="631398"/>
                </a:lnTo>
                <a:lnTo>
                  <a:pt x="6820941" y="631398"/>
                </a:lnTo>
                <a:lnTo>
                  <a:pt x="6820941" y="572113"/>
                </a:lnTo>
                <a:cubicBezTo>
                  <a:pt x="6820941" y="561826"/>
                  <a:pt x="6819997" y="555184"/>
                  <a:pt x="6818109" y="552189"/>
                </a:cubicBezTo>
                <a:cubicBezTo>
                  <a:pt x="6815569" y="548282"/>
                  <a:pt x="6811662" y="546329"/>
                  <a:pt x="6806388" y="546329"/>
                </a:cubicBezTo>
                <a:cubicBezTo>
                  <a:pt x="6802547" y="546329"/>
                  <a:pt x="6798934" y="547501"/>
                  <a:pt x="6795547" y="549845"/>
                </a:cubicBezTo>
                <a:cubicBezTo>
                  <a:pt x="6792162" y="552189"/>
                  <a:pt x="6789720" y="555624"/>
                  <a:pt x="6788222" y="560149"/>
                </a:cubicBezTo>
                <a:cubicBezTo>
                  <a:pt x="6786725" y="564674"/>
                  <a:pt x="6785976" y="571820"/>
                  <a:pt x="6785976" y="581587"/>
                </a:cubicBezTo>
                <a:lnTo>
                  <a:pt x="6785976" y="631398"/>
                </a:lnTo>
                <a:lnTo>
                  <a:pt x="6758531" y="631398"/>
                </a:lnTo>
                <a:lnTo>
                  <a:pt x="6758531" y="574555"/>
                </a:lnTo>
                <a:cubicBezTo>
                  <a:pt x="6758531" y="564463"/>
                  <a:pt x="6758042" y="557952"/>
                  <a:pt x="6757066" y="555021"/>
                </a:cubicBezTo>
                <a:cubicBezTo>
                  <a:pt x="6756089" y="552091"/>
                  <a:pt x="6754575" y="549910"/>
                  <a:pt x="6752524" y="548478"/>
                </a:cubicBezTo>
                <a:cubicBezTo>
                  <a:pt x="6750473" y="547045"/>
                  <a:pt x="6747690" y="546329"/>
                  <a:pt x="6744174" y="546329"/>
                </a:cubicBezTo>
                <a:cubicBezTo>
                  <a:pt x="6739942" y="546329"/>
                  <a:pt x="6736133" y="547468"/>
                  <a:pt x="6732746" y="549747"/>
                </a:cubicBezTo>
                <a:cubicBezTo>
                  <a:pt x="6729361" y="552026"/>
                  <a:pt x="6726935" y="555315"/>
                  <a:pt x="6725470" y="559612"/>
                </a:cubicBezTo>
                <a:cubicBezTo>
                  <a:pt x="6724005" y="563909"/>
                  <a:pt x="6723272" y="571039"/>
                  <a:pt x="6723272" y="581001"/>
                </a:cubicBezTo>
                <a:lnTo>
                  <a:pt x="6723272" y="631398"/>
                </a:lnTo>
                <a:lnTo>
                  <a:pt x="6695828" y="631398"/>
                </a:lnTo>
                <a:lnTo>
                  <a:pt x="6695828" y="527674"/>
                </a:lnTo>
                <a:lnTo>
                  <a:pt x="6721124" y="527674"/>
                </a:lnTo>
                <a:lnTo>
                  <a:pt x="6721124" y="541836"/>
                </a:lnTo>
                <a:cubicBezTo>
                  <a:pt x="6730175" y="530832"/>
                  <a:pt x="6740950" y="525330"/>
                  <a:pt x="6753452" y="525330"/>
                </a:cubicBezTo>
                <a:close/>
                <a:moveTo>
                  <a:pt x="6565985" y="525330"/>
                </a:moveTo>
                <a:cubicBezTo>
                  <a:pt x="6581417" y="525330"/>
                  <a:pt x="6593593" y="530425"/>
                  <a:pt x="6602513" y="540615"/>
                </a:cubicBezTo>
                <a:cubicBezTo>
                  <a:pt x="6611433" y="550805"/>
                  <a:pt x="6615698" y="566416"/>
                  <a:pt x="6615308" y="587447"/>
                </a:cubicBezTo>
                <a:lnTo>
                  <a:pt x="6546549" y="587447"/>
                </a:lnTo>
                <a:cubicBezTo>
                  <a:pt x="6546744" y="595586"/>
                  <a:pt x="6548958" y="601919"/>
                  <a:pt x="6553190" y="606444"/>
                </a:cubicBezTo>
                <a:cubicBezTo>
                  <a:pt x="6557423" y="610969"/>
                  <a:pt x="6562697" y="613232"/>
                  <a:pt x="6569013" y="613232"/>
                </a:cubicBezTo>
                <a:cubicBezTo>
                  <a:pt x="6573310" y="613232"/>
                  <a:pt x="6576924" y="612060"/>
                  <a:pt x="6579854" y="609716"/>
                </a:cubicBezTo>
                <a:cubicBezTo>
                  <a:pt x="6582784" y="607372"/>
                  <a:pt x="6584998" y="603595"/>
                  <a:pt x="6586495" y="598386"/>
                </a:cubicBezTo>
                <a:lnTo>
                  <a:pt x="6613843" y="602977"/>
                </a:lnTo>
                <a:cubicBezTo>
                  <a:pt x="6610326" y="613004"/>
                  <a:pt x="6604776" y="620638"/>
                  <a:pt x="6597190" y="625880"/>
                </a:cubicBezTo>
                <a:cubicBezTo>
                  <a:pt x="6589604" y="631121"/>
                  <a:pt x="6580114" y="633742"/>
                  <a:pt x="6568720" y="633742"/>
                </a:cubicBezTo>
                <a:cubicBezTo>
                  <a:pt x="6550684" y="633742"/>
                  <a:pt x="6537336" y="627850"/>
                  <a:pt x="6528676" y="616064"/>
                </a:cubicBezTo>
                <a:cubicBezTo>
                  <a:pt x="6521839" y="606623"/>
                  <a:pt x="6518420" y="594707"/>
                  <a:pt x="6518420" y="580318"/>
                </a:cubicBezTo>
                <a:cubicBezTo>
                  <a:pt x="6518420" y="563128"/>
                  <a:pt x="6522913" y="549666"/>
                  <a:pt x="6531899" y="539932"/>
                </a:cubicBezTo>
                <a:cubicBezTo>
                  <a:pt x="6540884" y="530197"/>
                  <a:pt x="6552246" y="525330"/>
                  <a:pt x="6565985" y="525330"/>
                </a:cubicBezTo>
                <a:close/>
                <a:moveTo>
                  <a:pt x="6498184" y="525330"/>
                </a:moveTo>
                <a:cubicBezTo>
                  <a:pt x="6504435" y="525330"/>
                  <a:pt x="6510458" y="527056"/>
                  <a:pt x="6516253" y="530507"/>
                </a:cubicBezTo>
                <a:lnTo>
                  <a:pt x="6507756" y="554435"/>
                </a:lnTo>
                <a:cubicBezTo>
                  <a:pt x="6503133" y="551440"/>
                  <a:pt x="6498836" y="549943"/>
                  <a:pt x="6494864" y="549943"/>
                </a:cubicBezTo>
                <a:cubicBezTo>
                  <a:pt x="6491022" y="549943"/>
                  <a:pt x="6487767" y="551001"/>
                  <a:pt x="6485097" y="553117"/>
                </a:cubicBezTo>
                <a:cubicBezTo>
                  <a:pt x="6482427" y="555233"/>
                  <a:pt x="6480327" y="559058"/>
                  <a:pt x="6478797" y="564593"/>
                </a:cubicBezTo>
                <a:cubicBezTo>
                  <a:pt x="6477267" y="570128"/>
                  <a:pt x="6476502" y="581718"/>
                  <a:pt x="6476502" y="599363"/>
                </a:cubicBezTo>
                <a:lnTo>
                  <a:pt x="6476502" y="631398"/>
                </a:lnTo>
                <a:lnTo>
                  <a:pt x="6449057" y="631398"/>
                </a:lnTo>
                <a:lnTo>
                  <a:pt x="6449057" y="527674"/>
                </a:lnTo>
                <a:lnTo>
                  <a:pt x="6474549" y="527674"/>
                </a:lnTo>
                <a:lnTo>
                  <a:pt x="6474549" y="542422"/>
                </a:lnTo>
                <a:cubicBezTo>
                  <a:pt x="6478911" y="535455"/>
                  <a:pt x="6482834" y="530865"/>
                  <a:pt x="6486318" y="528651"/>
                </a:cubicBezTo>
                <a:cubicBezTo>
                  <a:pt x="6489801" y="526437"/>
                  <a:pt x="6493757" y="525330"/>
                  <a:pt x="6498184" y="525330"/>
                </a:cubicBezTo>
                <a:close/>
                <a:moveTo>
                  <a:pt x="6376462" y="525330"/>
                </a:moveTo>
                <a:cubicBezTo>
                  <a:pt x="6388703" y="525330"/>
                  <a:pt x="6397818" y="526779"/>
                  <a:pt x="6403809" y="529677"/>
                </a:cubicBezTo>
                <a:cubicBezTo>
                  <a:pt x="6409799" y="532574"/>
                  <a:pt x="6414015" y="536253"/>
                  <a:pt x="6416457" y="540713"/>
                </a:cubicBezTo>
                <a:cubicBezTo>
                  <a:pt x="6418899" y="545173"/>
                  <a:pt x="6420119" y="553361"/>
                  <a:pt x="6420119" y="565277"/>
                </a:cubicBezTo>
                <a:lnTo>
                  <a:pt x="6419826" y="597312"/>
                </a:lnTo>
                <a:cubicBezTo>
                  <a:pt x="6419826" y="606428"/>
                  <a:pt x="6420266" y="613150"/>
                  <a:pt x="6421145" y="617480"/>
                </a:cubicBezTo>
                <a:cubicBezTo>
                  <a:pt x="6422024" y="621810"/>
                  <a:pt x="6423668" y="626450"/>
                  <a:pt x="6426077" y="631398"/>
                </a:cubicBezTo>
                <a:lnTo>
                  <a:pt x="6398925" y="631398"/>
                </a:lnTo>
                <a:cubicBezTo>
                  <a:pt x="6398209" y="629575"/>
                  <a:pt x="6397330" y="626873"/>
                  <a:pt x="6396288" y="623292"/>
                </a:cubicBezTo>
                <a:cubicBezTo>
                  <a:pt x="6395833" y="621664"/>
                  <a:pt x="6395507" y="620590"/>
                  <a:pt x="6395312" y="620069"/>
                </a:cubicBezTo>
                <a:cubicBezTo>
                  <a:pt x="6390624" y="624627"/>
                  <a:pt x="6385609" y="628045"/>
                  <a:pt x="6380271" y="630324"/>
                </a:cubicBezTo>
                <a:cubicBezTo>
                  <a:pt x="6374932" y="632603"/>
                  <a:pt x="6369234" y="633742"/>
                  <a:pt x="6363179" y="633742"/>
                </a:cubicBezTo>
                <a:cubicBezTo>
                  <a:pt x="6352500" y="633742"/>
                  <a:pt x="6344085" y="630845"/>
                  <a:pt x="6337931" y="625050"/>
                </a:cubicBezTo>
                <a:cubicBezTo>
                  <a:pt x="6331778" y="619255"/>
                  <a:pt x="6328702" y="611930"/>
                  <a:pt x="6328702" y="603074"/>
                </a:cubicBezTo>
                <a:cubicBezTo>
                  <a:pt x="6328702" y="597214"/>
                  <a:pt x="6330102" y="591989"/>
                  <a:pt x="6332902" y="587399"/>
                </a:cubicBezTo>
                <a:cubicBezTo>
                  <a:pt x="6335701" y="582808"/>
                  <a:pt x="6339624" y="579292"/>
                  <a:pt x="6344671" y="576850"/>
                </a:cubicBezTo>
                <a:cubicBezTo>
                  <a:pt x="6349717" y="574409"/>
                  <a:pt x="6356993" y="572276"/>
                  <a:pt x="6366500" y="570453"/>
                </a:cubicBezTo>
                <a:cubicBezTo>
                  <a:pt x="6379327" y="568044"/>
                  <a:pt x="6388214" y="565798"/>
                  <a:pt x="6393163" y="563714"/>
                </a:cubicBezTo>
                <a:lnTo>
                  <a:pt x="6393163" y="560979"/>
                </a:lnTo>
                <a:cubicBezTo>
                  <a:pt x="6393163" y="555705"/>
                  <a:pt x="6391860" y="551945"/>
                  <a:pt x="6389256" y="549699"/>
                </a:cubicBezTo>
                <a:cubicBezTo>
                  <a:pt x="6386652" y="547452"/>
                  <a:pt x="6381736" y="546329"/>
                  <a:pt x="6374508" y="546329"/>
                </a:cubicBezTo>
                <a:cubicBezTo>
                  <a:pt x="6369625" y="546329"/>
                  <a:pt x="6365816" y="547289"/>
                  <a:pt x="6363081" y="549210"/>
                </a:cubicBezTo>
                <a:cubicBezTo>
                  <a:pt x="6360346" y="551131"/>
                  <a:pt x="6358133" y="554501"/>
                  <a:pt x="6356440" y="559319"/>
                </a:cubicBezTo>
                <a:lnTo>
                  <a:pt x="6331534" y="554826"/>
                </a:lnTo>
                <a:cubicBezTo>
                  <a:pt x="6334334" y="544799"/>
                  <a:pt x="6339152" y="537376"/>
                  <a:pt x="6345989" y="532558"/>
                </a:cubicBezTo>
                <a:cubicBezTo>
                  <a:pt x="6352826" y="527739"/>
                  <a:pt x="6362983" y="525330"/>
                  <a:pt x="6376462" y="525330"/>
                </a:cubicBezTo>
                <a:close/>
                <a:moveTo>
                  <a:pt x="6183227" y="525330"/>
                </a:moveTo>
                <a:cubicBezTo>
                  <a:pt x="6197421" y="525330"/>
                  <a:pt x="6207970" y="527642"/>
                  <a:pt x="6214872" y="532265"/>
                </a:cubicBezTo>
                <a:cubicBezTo>
                  <a:pt x="6221773" y="536888"/>
                  <a:pt x="6226527" y="543725"/>
                  <a:pt x="6229131" y="552775"/>
                </a:cubicBezTo>
                <a:lnTo>
                  <a:pt x="6203249" y="557561"/>
                </a:lnTo>
                <a:cubicBezTo>
                  <a:pt x="6202142" y="553524"/>
                  <a:pt x="6200042" y="550431"/>
                  <a:pt x="6196949" y="548282"/>
                </a:cubicBezTo>
                <a:cubicBezTo>
                  <a:pt x="6193857" y="546134"/>
                  <a:pt x="6189445" y="545059"/>
                  <a:pt x="6183715" y="545059"/>
                </a:cubicBezTo>
                <a:cubicBezTo>
                  <a:pt x="6176488" y="545059"/>
                  <a:pt x="6171311" y="546069"/>
                  <a:pt x="6168186" y="548087"/>
                </a:cubicBezTo>
                <a:cubicBezTo>
                  <a:pt x="6166102" y="549519"/>
                  <a:pt x="6165061" y="551375"/>
                  <a:pt x="6165061" y="553654"/>
                </a:cubicBezTo>
                <a:cubicBezTo>
                  <a:pt x="6165061" y="555608"/>
                  <a:pt x="6165972" y="557268"/>
                  <a:pt x="6167795" y="558635"/>
                </a:cubicBezTo>
                <a:cubicBezTo>
                  <a:pt x="6170270" y="560458"/>
                  <a:pt x="6178816" y="563030"/>
                  <a:pt x="6193433" y="566351"/>
                </a:cubicBezTo>
                <a:cubicBezTo>
                  <a:pt x="6208051" y="569672"/>
                  <a:pt x="6218257" y="573741"/>
                  <a:pt x="6224052" y="578560"/>
                </a:cubicBezTo>
                <a:cubicBezTo>
                  <a:pt x="6229782" y="583443"/>
                  <a:pt x="6232647" y="590247"/>
                  <a:pt x="6232647" y="598972"/>
                </a:cubicBezTo>
                <a:cubicBezTo>
                  <a:pt x="6232647" y="608479"/>
                  <a:pt x="6228675" y="616650"/>
                  <a:pt x="6220732" y="623487"/>
                </a:cubicBezTo>
                <a:cubicBezTo>
                  <a:pt x="6212788" y="630324"/>
                  <a:pt x="6201035" y="633742"/>
                  <a:pt x="6185473" y="633742"/>
                </a:cubicBezTo>
                <a:cubicBezTo>
                  <a:pt x="6171344" y="633742"/>
                  <a:pt x="6160161" y="630877"/>
                  <a:pt x="6151924" y="625147"/>
                </a:cubicBezTo>
                <a:cubicBezTo>
                  <a:pt x="6143688" y="619418"/>
                  <a:pt x="6138299" y="611637"/>
                  <a:pt x="6135760" y="601805"/>
                </a:cubicBezTo>
                <a:lnTo>
                  <a:pt x="6163303" y="597605"/>
                </a:lnTo>
                <a:cubicBezTo>
                  <a:pt x="6164475" y="602944"/>
                  <a:pt x="6166851" y="606997"/>
                  <a:pt x="6170432" y="609765"/>
                </a:cubicBezTo>
                <a:cubicBezTo>
                  <a:pt x="6174014" y="612532"/>
                  <a:pt x="6179027" y="613916"/>
                  <a:pt x="6185473" y="613916"/>
                </a:cubicBezTo>
                <a:cubicBezTo>
                  <a:pt x="6192571" y="613916"/>
                  <a:pt x="6197910" y="612613"/>
                  <a:pt x="6201491" y="610009"/>
                </a:cubicBezTo>
                <a:cubicBezTo>
                  <a:pt x="6203900" y="608186"/>
                  <a:pt x="6205105" y="605744"/>
                  <a:pt x="6205105" y="602684"/>
                </a:cubicBezTo>
                <a:cubicBezTo>
                  <a:pt x="6205105" y="600600"/>
                  <a:pt x="6204454" y="598875"/>
                  <a:pt x="6203151" y="597507"/>
                </a:cubicBezTo>
                <a:cubicBezTo>
                  <a:pt x="6201784" y="596205"/>
                  <a:pt x="6198724" y="595000"/>
                  <a:pt x="6193971" y="593894"/>
                </a:cubicBezTo>
                <a:cubicBezTo>
                  <a:pt x="6171832" y="589010"/>
                  <a:pt x="6157801" y="584550"/>
                  <a:pt x="6151875" y="580513"/>
                </a:cubicBezTo>
                <a:cubicBezTo>
                  <a:pt x="6143671" y="574913"/>
                  <a:pt x="6139569" y="567132"/>
                  <a:pt x="6139569" y="557170"/>
                </a:cubicBezTo>
                <a:cubicBezTo>
                  <a:pt x="6139569" y="548185"/>
                  <a:pt x="6143118" y="540632"/>
                  <a:pt x="6150215" y="534511"/>
                </a:cubicBezTo>
                <a:cubicBezTo>
                  <a:pt x="6157312" y="528391"/>
                  <a:pt x="6168316" y="525330"/>
                  <a:pt x="6183227" y="525330"/>
                </a:cubicBezTo>
                <a:close/>
                <a:moveTo>
                  <a:pt x="6081084" y="525330"/>
                </a:moveTo>
                <a:cubicBezTo>
                  <a:pt x="6087140" y="525330"/>
                  <a:pt x="6092674" y="526421"/>
                  <a:pt x="6097688" y="528602"/>
                </a:cubicBezTo>
                <a:cubicBezTo>
                  <a:pt x="6102702" y="530783"/>
                  <a:pt x="6106494" y="533567"/>
                  <a:pt x="6109066" y="536953"/>
                </a:cubicBezTo>
                <a:cubicBezTo>
                  <a:pt x="6111638" y="540339"/>
                  <a:pt x="6113429" y="544180"/>
                  <a:pt x="6114438" y="548478"/>
                </a:cubicBezTo>
                <a:cubicBezTo>
                  <a:pt x="6115447" y="552775"/>
                  <a:pt x="6115952" y="558928"/>
                  <a:pt x="6115952" y="566937"/>
                </a:cubicBezTo>
                <a:lnTo>
                  <a:pt x="6115952" y="631398"/>
                </a:lnTo>
                <a:lnTo>
                  <a:pt x="6088507" y="631398"/>
                </a:lnTo>
                <a:lnTo>
                  <a:pt x="6088507" y="578462"/>
                </a:lnTo>
                <a:cubicBezTo>
                  <a:pt x="6088507" y="567263"/>
                  <a:pt x="6087921" y="560019"/>
                  <a:pt x="6086749" y="556731"/>
                </a:cubicBezTo>
                <a:cubicBezTo>
                  <a:pt x="6085577" y="553443"/>
                  <a:pt x="6083673" y="550887"/>
                  <a:pt x="6081036" y="549064"/>
                </a:cubicBezTo>
                <a:cubicBezTo>
                  <a:pt x="6078398" y="547241"/>
                  <a:pt x="6075224" y="546329"/>
                  <a:pt x="6071513" y="546329"/>
                </a:cubicBezTo>
                <a:cubicBezTo>
                  <a:pt x="6066760" y="546329"/>
                  <a:pt x="6062495" y="547631"/>
                  <a:pt x="6058718" y="550236"/>
                </a:cubicBezTo>
                <a:cubicBezTo>
                  <a:pt x="6054942" y="552840"/>
                  <a:pt x="6052354" y="556291"/>
                  <a:pt x="6050954" y="560589"/>
                </a:cubicBezTo>
                <a:cubicBezTo>
                  <a:pt x="6049554" y="564886"/>
                  <a:pt x="6048854" y="572830"/>
                  <a:pt x="6048854" y="584420"/>
                </a:cubicBezTo>
                <a:lnTo>
                  <a:pt x="6048854" y="631398"/>
                </a:lnTo>
                <a:lnTo>
                  <a:pt x="6021409" y="631398"/>
                </a:lnTo>
                <a:lnTo>
                  <a:pt x="6021409" y="527674"/>
                </a:lnTo>
                <a:lnTo>
                  <a:pt x="6046900" y="527674"/>
                </a:lnTo>
                <a:lnTo>
                  <a:pt x="6046900" y="542911"/>
                </a:lnTo>
                <a:cubicBezTo>
                  <a:pt x="6055951" y="531190"/>
                  <a:pt x="6067346" y="525330"/>
                  <a:pt x="6081084" y="525330"/>
                </a:cubicBezTo>
                <a:close/>
                <a:moveTo>
                  <a:pt x="5944855" y="525330"/>
                </a:moveTo>
                <a:cubicBezTo>
                  <a:pt x="5960548" y="525330"/>
                  <a:pt x="5973407" y="530425"/>
                  <a:pt x="5983435" y="540615"/>
                </a:cubicBezTo>
                <a:cubicBezTo>
                  <a:pt x="5993462" y="550805"/>
                  <a:pt x="5998475" y="563681"/>
                  <a:pt x="5998475" y="579243"/>
                </a:cubicBezTo>
                <a:cubicBezTo>
                  <a:pt x="5998475" y="594935"/>
                  <a:pt x="5993413" y="607942"/>
                  <a:pt x="5983288" y="618262"/>
                </a:cubicBezTo>
                <a:cubicBezTo>
                  <a:pt x="5973163" y="628582"/>
                  <a:pt x="5960417" y="633742"/>
                  <a:pt x="5945051" y="633742"/>
                </a:cubicBezTo>
                <a:cubicBezTo>
                  <a:pt x="5935544" y="633742"/>
                  <a:pt x="5926478" y="631594"/>
                  <a:pt x="5917850" y="627296"/>
                </a:cubicBezTo>
                <a:cubicBezTo>
                  <a:pt x="5909223" y="622999"/>
                  <a:pt x="5902663" y="616699"/>
                  <a:pt x="5898170" y="608397"/>
                </a:cubicBezTo>
                <a:cubicBezTo>
                  <a:pt x="5893677" y="600095"/>
                  <a:pt x="5891431" y="589987"/>
                  <a:pt x="5891431" y="578071"/>
                </a:cubicBezTo>
                <a:cubicBezTo>
                  <a:pt x="5891431" y="568956"/>
                  <a:pt x="5893677" y="560133"/>
                  <a:pt x="5898170" y="551603"/>
                </a:cubicBezTo>
                <a:cubicBezTo>
                  <a:pt x="5902663" y="543073"/>
                  <a:pt x="5909027" y="536562"/>
                  <a:pt x="5917264" y="532069"/>
                </a:cubicBezTo>
                <a:cubicBezTo>
                  <a:pt x="5925501" y="527577"/>
                  <a:pt x="5934698" y="525330"/>
                  <a:pt x="5944855" y="525330"/>
                </a:cubicBezTo>
                <a:close/>
                <a:moveTo>
                  <a:pt x="5773652" y="525330"/>
                </a:moveTo>
                <a:cubicBezTo>
                  <a:pt x="5787846" y="525330"/>
                  <a:pt x="5798395" y="527642"/>
                  <a:pt x="5805297" y="532265"/>
                </a:cubicBezTo>
                <a:cubicBezTo>
                  <a:pt x="5812198" y="536888"/>
                  <a:pt x="5816952" y="543725"/>
                  <a:pt x="5819556" y="552775"/>
                </a:cubicBezTo>
                <a:lnTo>
                  <a:pt x="5793674" y="557561"/>
                </a:lnTo>
                <a:cubicBezTo>
                  <a:pt x="5792567" y="553524"/>
                  <a:pt x="5790467" y="550431"/>
                  <a:pt x="5787374" y="548282"/>
                </a:cubicBezTo>
                <a:cubicBezTo>
                  <a:pt x="5784282" y="546134"/>
                  <a:pt x="5779870" y="545059"/>
                  <a:pt x="5774140" y="545059"/>
                </a:cubicBezTo>
                <a:cubicBezTo>
                  <a:pt x="5766913" y="545059"/>
                  <a:pt x="5761736" y="546069"/>
                  <a:pt x="5758611" y="548087"/>
                </a:cubicBezTo>
                <a:cubicBezTo>
                  <a:pt x="5756527" y="549519"/>
                  <a:pt x="5755486" y="551375"/>
                  <a:pt x="5755486" y="553654"/>
                </a:cubicBezTo>
                <a:cubicBezTo>
                  <a:pt x="5755486" y="555608"/>
                  <a:pt x="5756397" y="557268"/>
                  <a:pt x="5758220" y="558635"/>
                </a:cubicBezTo>
                <a:cubicBezTo>
                  <a:pt x="5760695" y="560458"/>
                  <a:pt x="5769241" y="563030"/>
                  <a:pt x="5783858" y="566351"/>
                </a:cubicBezTo>
                <a:cubicBezTo>
                  <a:pt x="5798476" y="569672"/>
                  <a:pt x="5808682" y="573741"/>
                  <a:pt x="5814477" y="578560"/>
                </a:cubicBezTo>
                <a:cubicBezTo>
                  <a:pt x="5820207" y="583443"/>
                  <a:pt x="5823072" y="590247"/>
                  <a:pt x="5823072" y="598972"/>
                </a:cubicBezTo>
                <a:cubicBezTo>
                  <a:pt x="5823072" y="608479"/>
                  <a:pt x="5819100" y="616650"/>
                  <a:pt x="5811157" y="623487"/>
                </a:cubicBezTo>
                <a:cubicBezTo>
                  <a:pt x="5803213" y="630324"/>
                  <a:pt x="5791460" y="633742"/>
                  <a:pt x="5775898" y="633742"/>
                </a:cubicBezTo>
                <a:cubicBezTo>
                  <a:pt x="5761769" y="633742"/>
                  <a:pt x="5750586" y="630877"/>
                  <a:pt x="5742349" y="625147"/>
                </a:cubicBezTo>
                <a:cubicBezTo>
                  <a:pt x="5734113" y="619418"/>
                  <a:pt x="5728724" y="611637"/>
                  <a:pt x="5726185" y="601805"/>
                </a:cubicBezTo>
                <a:lnTo>
                  <a:pt x="5753728" y="597605"/>
                </a:lnTo>
                <a:cubicBezTo>
                  <a:pt x="5754900" y="602944"/>
                  <a:pt x="5757276" y="606997"/>
                  <a:pt x="5760857" y="609765"/>
                </a:cubicBezTo>
                <a:cubicBezTo>
                  <a:pt x="5764439" y="612532"/>
                  <a:pt x="5769452" y="613916"/>
                  <a:pt x="5775898" y="613916"/>
                </a:cubicBezTo>
                <a:cubicBezTo>
                  <a:pt x="5782996" y="613916"/>
                  <a:pt x="5788335" y="612613"/>
                  <a:pt x="5791916" y="610009"/>
                </a:cubicBezTo>
                <a:cubicBezTo>
                  <a:pt x="5794325" y="608186"/>
                  <a:pt x="5795530" y="605744"/>
                  <a:pt x="5795530" y="602684"/>
                </a:cubicBezTo>
                <a:cubicBezTo>
                  <a:pt x="5795530" y="600600"/>
                  <a:pt x="5794879" y="598875"/>
                  <a:pt x="5793576" y="597507"/>
                </a:cubicBezTo>
                <a:cubicBezTo>
                  <a:pt x="5792209" y="596205"/>
                  <a:pt x="5789149" y="595000"/>
                  <a:pt x="5784396" y="593894"/>
                </a:cubicBezTo>
                <a:cubicBezTo>
                  <a:pt x="5762257" y="589010"/>
                  <a:pt x="5748226" y="584550"/>
                  <a:pt x="5742300" y="580513"/>
                </a:cubicBezTo>
                <a:cubicBezTo>
                  <a:pt x="5734096" y="574913"/>
                  <a:pt x="5729994" y="567132"/>
                  <a:pt x="5729994" y="557170"/>
                </a:cubicBezTo>
                <a:cubicBezTo>
                  <a:pt x="5729994" y="548185"/>
                  <a:pt x="5733543" y="540632"/>
                  <a:pt x="5740640" y="534511"/>
                </a:cubicBezTo>
                <a:cubicBezTo>
                  <a:pt x="5747737" y="528391"/>
                  <a:pt x="5758741" y="525330"/>
                  <a:pt x="5773652" y="525330"/>
                </a:cubicBezTo>
                <a:close/>
                <a:moveTo>
                  <a:pt x="5618173" y="525330"/>
                </a:moveTo>
                <a:cubicBezTo>
                  <a:pt x="5630805" y="525330"/>
                  <a:pt x="5640848" y="528049"/>
                  <a:pt x="5648304" y="533486"/>
                </a:cubicBezTo>
                <a:cubicBezTo>
                  <a:pt x="5655759" y="538922"/>
                  <a:pt x="5661115" y="547208"/>
                  <a:pt x="5664370" y="558342"/>
                </a:cubicBezTo>
                <a:lnTo>
                  <a:pt x="5637316" y="563226"/>
                </a:lnTo>
                <a:cubicBezTo>
                  <a:pt x="5636405" y="557821"/>
                  <a:pt x="5634337" y="553752"/>
                  <a:pt x="5631114" y="551017"/>
                </a:cubicBezTo>
                <a:cubicBezTo>
                  <a:pt x="5627891" y="548282"/>
                  <a:pt x="5623708" y="546915"/>
                  <a:pt x="5618564" y="546915"/>
                </a:cubicBezTo>
                <a:cubicBezTo>
                  <a:pt x="5611727" y="546915"/>
                  <a:pt x="5606274" y="549275"/>
                  <a:pt x="5602204" y="553996"/>
                </a:cubicBezTo>
                <a:cubicBezTo>
                  <a:pt x="5598135" y="558717"/>
                  <a:pt x="5596100" y="566612"/>
                  <a:pt x="5596100" y="577681"/>
                </a:cubicBezTo>
                <a:cubicBezTo>
                  <a:pt x="5596100" y="589987"/>
                  <a:pt x="5598167" y="598679"/>
                  <a:pt x="5602302" y="603758"/>
                </a:cubicBezTo>
                <a:cubicBezTo>
                  <a:pt x="5606437" y="608837"/>
                  <a:pt x="5611987" y="611376"/>
                  <a:pt x="5618954" y="611376"/>
                </a:cubicBezTo>
                <a:cubicBezTo>
                  <a:pt x="5624163" y="611376"/>
                  <a:pt x="5628428" y="609895"/>
                  <a:pt x="5631749" y="606932"/>
                </a:cubicBezTo>
                <a:cubicBezTo>
                  <a:pt x="5635070" y="603970"/>
                  <a:pt x="5637414" y="598875"/>
                  <a:pt x="5638781" y="591647"/>
                </a:cubicBezTo>
                <a:lnTo>
                  <a:pt x="5665738" y="596238"/>
                </a:lnTo>
                <a:cubicBezTo>
                  <a:pt x="5662938" y="608609"/>
                  <a:pt x="5657566" y="617953"/>
                  <a:pt x="5649622" y="624268"/>
                </a:cubicBezTo>
                <a:cubicBezTo>
                  <a:pt x="5641679" y="630584"/>
                  <a:pt x="5631033" y="633742"/>
                  <a:pt x="5617685" y="633742"/>
                </a:cubicBezTo>
                <a:cubicBezTo>
                  <a:pt x="5602514" y="633742"/>
                  <a:pt x="5590419" y="628957"/>
                  <a:pt x="5581401" y="619385"/>
                </a:cubicBezTo>
                <a:cubicBezTo>
                  <a:pt x="5572383" y="609813"/>
                  <a:pt x="5567874" y="596563"/>
                  <a:pt x="5567874" y="579634"/>
                </a:cubicBezTo>
                <a:cubicBezTo>
                  <a:pt x="5567874" y="562509"/>
                  <a:pt x="5572399" y="549178"/>
                  <a:pt x="5581450" y="539639"/>
                </a:cubicBezTo>
                <a:cubicBezTo>
                  <a:pt x="5590500" y="530100"/>
                  <a:pt x="5602741" y="525330"/>
                  <a:pt x="5618173" y="525330"/>
                </a:cubicBezTo>
                <a:close/>
                <a:moveTo>
                  <a:pt x="5499185" y="525330"/>
                </a:moveTo>
                <a:cubicBezTo>
                  <a:pt x="5514617" y="525330"/>
                  <a:pt x="5526793" y="530425"/>
                  <a:pt x="5535713" y="540615"/>
                </a:cubicBezTo>
                <a:cubicBezTo>
                  <a:pt x="5544633" y="550805"/>
                  <a:pt x="5548898" y="566416"/>
                  <a:pt x="5548508" y="587447"/>
                </a:cubicBezTo>
                <a:lnTo>
                  <a:pt x="5479749" y="587447"/>
                </a:lnTo>
                <a:cubicBezTo>
                  <a:pt x="5479944" y="595586"/>
                  <a:pt x="5482158" y="601919"/>
                  <a:pt x="5486390" y="606444"/>
                </a:cubicBezTo>
                <a:cubicBezTo>
                  <a:pt x="5490623" y="610969"/>
                  <a:pt x="5495897" y="613232"/>
                  <a:pt x="5502213" y="613232"/>
                </a:cubicBezTo>
                <a:cubicBezTo>
                  <a:pt x="5506510" y="613232"/>
                  <a:pt x="5510124" y="612060"/>
                  <a:pt x="5513054" y="609716"/>
                </a:cubicBezTo>
                <a:cubicBezTo>
                  <a:pt x="5515984" y="607372"/>
                  <a:pt x="5518198" y="603595"/>
                  <a:pt x="5519695" y="598386"/>
                </a:cubicBezTo>
                <a:lnTo>
                  <a:pt x="5547043" y="602977"/>
                </a:lnTo>
                <a:cubicBezTo>
                  <a:pt x="5543526" y="613004"/>
                  <a:pt x="5537976" y="620638"/>
                  <a:pt x="5530390" y="625880"/>
                </a:cubicBezTo>
                <a:cubicBezTo>
                  <a:pt x="5522804" y="631121"/>
                  <a:pt x="5513314" y="633742"/>
                  <a:pt x="5501920" y="633742"/>
                </a:cubicBezTo>
                <a:cubicBezTo>
                  <a:pt x="5483884" y="633742"/>
                  <a:pt x="5470536" y="627850"/>
                  <a:pt x="5461876" y="616064"/>
                </a:cubicBezTo>
                <a:cubicBezTo>
                  <a:pt x="5455039" y="606623"/>
                  <a:pt x="5451620" y="594707"/>
                  <a:pt x="5451620" y="580318"/>
                </a:cubicBezTo>
                <a:cubicBezTo>
                  <a:pt x="5451620" y="563128"/>
                  <a:pt x="5456113" y="549666"/>
                  <a:pt x="5465099" y="539932"/>
                </a:cubicBezTo>
                <a:cubicBezTo>
                  <a:pt x="5474084" y="530197"/>
                  <a:pt x="5485446" y="525330"/>
                  <a:pt x="5499185" y="525330"/>
                </a:cubicBezTo>
                <a:close/>
                <a:moveTo>
                  <a:pt x="5084773" y="525330"/>
                </a:moveTo>
                <a:cubicBezTo>
                  <a:pt x="5097405" y="525330"/>
                  <a:pt x="5107448" y="528049"/>
                  <a:pt x="5114904" y="533486"/>
                </a:cubicBezTo>
                <a:cubicBezTo>
                  <a:pt x="5122359" y="538922"/>
                  <a:pt x="5127715" y="547208"/>
                  <a:pt x="5130970" y="558342"/>
                </a:cubicBezTo>
                <a:lnTo>
                  <a:pt x="5103916" y="563226"/>
                </a:lnTo>
                <a:cubicBezTo>
                  <a:pt x="5103005" y="557821"/>
                  <a:pt x="5100937" y="553752"/>
                  <a:pt x="5097714" y="551017"/>
                </a:cubicBezTo>
                <a:cubicBezTo>
                  <a:pt x="5094491" y="548282"/>
                  <a:pt x="5090308" y="546915"/>
                  <a:pt x="5085164" y="546915"/>
                </a:cubicBezTo>
                <a:cubicBezTo>
                  <a:pt x="5078327" y="546915"/>
                  <a:pt x="5072874" y="549275"/>
                  <a:pt x="5068805" y="553996"/>
                </a:cubicBezTo>
                <a:cubicBezTo>
                  <a:pt x="5064735" y="558717"/>
                  <a:pt x="5062700" y="566612"/>
                  <a:pt x="5062700" y="577681"/>
                </a:cubicBezTo>
                <a:cubicBezTo>
                  <a:pt x="5062700" y="589987"/>
                  <a:pt x="5064767" y="598679"/>
                  <a:pt x="5068902" y="603758"/>
                </a:cubicBezTo>
                <a:cubicBezTo>
                  <a:pt x="5073037" y="608837"/>
                  <a:pt x="5078587" y="611376"/>
                  <a:pt x="5085554" y="611376"/>
                </a:cubicBezTo>
                <a:cubicBezTo>
                  <a:pt x="5090763" y="611376"/>
                  <a:pt x="5095028" y="609895"/>
                  <a:pt x="5098349" y="606932"/>
                </a:cubicBezTo>
                <a:cubicBezTo>
                  <a:pt x="5101670" y="603970"/>
                  <a:pt x="5104014" y="598875"/>
                  <a:pt x="5105381" y="591647"/>
                </a:cubicBezTo>
                <a:lnTo>
                  <a:pt x="5132338" y="596238"/>
                </a:lnTo>
                <a:cubicBezTo>
                  <a:pt x="5129538" y="608609"/>
                  <a:pt x="5124166" y="617953"/>
                  <a:pt x="5116222" y="624268"/>
                </a:cubicBezTo>
                <a:cubicBezTo>
                  <a:pt x="5108279" y="630584"/>
                  <a:pt x="5097633" y="633742"/>
                  <a:pt x="5084285" y="633742"/>
                </a:cubicBezTo>
                <a:cubicBezTo>
                  <a:pt x="5069114" y="633742"/>
                  <a:pt x="5057019" y="628957"/>
                  <a:pt x="5048001" y="619385"/>
                </a:cubicBezTo>
                <a:cubicBezTo>
                  <a:pt x="5038983" y="609813"/>
                  <a:pt x="5034474" y="596563"/>
                  <a:pt x="5034474" y="579634"/>
                </a:cubicBezTo>
                <a:cubicBezTo>
                  <a:pt x="5034474" y="562509"/>
                  <a:pt x="5038999" y="549178"/>
                  <a:pt x="5048050" y="539639"/>
                </a:cubicBezTo>
                <a:cubicBezTo>
                  <a:pt x="5057100" y="530100"/>
                  <a:pt x="5069341" y="525330"/>
                  <a:pt x="5084773" y="525330"/>
                </a:cubicBezTo>
                <a:close/>
                <a:moveTo>
                  <a:pt x="4868531" y="525330"/>
                </a:moveTo>
                <a:cubicBezTo>
                  <a:pt x="4884223" y="525330"/>
                  <a:pt x="4897082" y="530425"/>
                  <a:pt x="4907110" y="540615"/>
                </a:cubicBezTo>
                <a:cubicBezTo>
                  <a:pt x="4917137" y="550805"/>
                  <a:pt x="4922151" y="563681"/>
                  <a:pt x="4922151" y="579243"/>
                </a:cubicBezTo>
                <a:cubicBezTo>
                  <a:pt x="4922151" y="594935"/>
                  <a:pt x="4917088" y="607942"/>
                  <a:pt x="4906963" y="618262"/>
                </a:cubicBezTo>
                <a:cubicBezTo>
                  <a:pt x="4896838" y="628582"/>
                  <a:pt x="4884092" y="633742"/>
                  <a:pt x="4868726" y="633742"/>
                </a:cubicBezTo>
                <a:cubicBezTo>
                  <a:pt x="4859219" y="633742"/>
                  <a:pt x="4850153" y="631594"/>
                  <a:pt x="4841525" y="627296"/>
                </a:cubicBezTo>
                <a:cubicBezTo>
                  <a:pt x="4832898" y="622999"/>
                  <a:pt x="4826338" y="616699"/>
                  <a:pt x="4821845" y="608397"/>
                </a:cubicBezTo>
                <a:cubicBezTo>
                  <a:pt x="4817352" y="600095"/>
                  <a:pt x="4815106" y="589987"/>
                  <a:pt x="4815106" y="578071"/>
                </a:cubicBezTo>
                <a:cubicBezTo>
                  <a:pt x="4815106" y="568956"/>
                  <a:pt x="4817352" y="560133"/>
                  <a:pt x="4821845" y="551603"/>
                </a:cubicBezTo>
                <a:cubicBezTo>
                  <a:pt x="4826338" y="543073"/>
                  <a:pt x="4832702" y="536562"/>
                  <a:pt x="4840939" y="532069"/>
                </a:cubicBezTo>
                <a:cubicBezTo>
                  <a:pt x="4849176" y="527577"/>
                  <a:pt x="4858373" y="525330"/>
                  <a:pt x="4868531" y="525330"/>
                </a:cubicBezTo>
                <a:close/>
                <a:moveTo>
                  <a:pt x="4754765" y="525330"/>
                </a:moveTo>
                <a:cubicBezTo>
                  <a:pt x="4766811" y="525330"/>
                  <a:pt x="4777034" y="530051"/>
                  <a:pt x="4785433" y="539492"/>
                </a:cubicBezTo>
                <a:cubicBezTo>
                  <a:pt x="4793832" y="548933"/>
                  <a:pt x="4798032" y="562086"/>
                  <a:pt x="4798032" y="578950"/>
                </a:cubicBezTo>
                <a:cubicBezTo>
                  <a:pt x="4798032" y="596270"/>
                  <a:pt x="4793800" y="609732"/>
                  <a:pt x="4785335" y="619336"/>
                </a:cubicBezTo>
                <a:cubicBezTo>
                  <a:pt x="4776871" y="628940"/>
                  <a:pt x="4766616" y="633742"/>
                  <a:pt x="4754570" y="633742"/>
                </a:cubicBezTo>
                <a:cubicBezTo>
                  <a:pt x="4748840" y="633742"/>
                  <a:pt x="4743647" y="632603"/>
                  <a:pt x="4738992" y="630324"/>
                </a:cubicBezTo>
                <a:cubicBezTo>
                  <a:pt x="4734336" y="628045"/>
                  <a:pt x="4729436" y="624138"/>
                  <a:pt x="4724293" y="618604"/>
                </a:cubicBezTo>
                <a:lnTo>
                  <a:pt x="4724293" y="670856"/>
                </a:lnTo>
                <a:lnTo>
                  <a:pt x="4696848" y="670856"/>
                </a:lnTo>
                <a:lnTo>
                  <a:pt x="4696848" y="527674"/>
                </a:lnTo>
                <a:lnTo>
                  <a:pt x="4722437" y="527674"/>
                </a:lnTo>
                <a:lnTo>
                  <a:pt x="4722437" y="542911"/>
                </a:lnTo>
                <a:cubicBezTo>
                  <a:pt x="4725758" y="537702"/>
                  <a:pt x="4730250" y="533469"/>
                  <a:pt x="4735915" y="530214"/>
                </a:cubicBezTo>
                <a:cubicBezTo>
                  <a:pt x="4741580" y="526958"/>
                  <a:pt x="4747863" y="525330"/>
                  <a:pt x="4754765" y="525330"/>
                </a:cubicBezTo>
                <a:close/>
                <a:moveTo>
                  <a:pt x="4509459" y="525330"/>
                </a:moveTo>
                <a:cubicBezTo>
                  <a:pt x="4515515" y="525330"/>
                  <a:pt x="4521049" y="526421"/>
                  <a:pt x="4526063" y="528602"/>
                </a:cubicBezTo>
                <a:cubicBezTo>
                  <a:pt x="4531076" y="530783"/>
                  <a:pt x="4534869" y="533567"/>
                  <a:pt x="4537441" y="536953"/>
                </a:cubicBezTo>
                <a:cubicBezTo>
                  <a:pt x="4540013" y="540339"/>
                  <a:pt x="4541804" y="544180"/>
                  <a:pt x="4542813" y="548478"/>
                </a:cubicBezTo>
                <a:cubicBezTo>
                  <a:pt x="4543822" y="552775"/>
                  <a:pt x="4544327" y="558928"/>
                  <a:pt x="4544327" y="566937"/>
                </a:cubicBezTo>
                <a:lnTo>
                  <a:pt x="4544327" y="631398"/>
                </a:lnTo>
                <a:lnTo>
                  <a:pt x="4516882" y="631398"/>
                </a:lnTo>
                <a:lnTo>
                  <a:pt x="4516882" y="578462"/>
                </a:lnTo>
                <a:cubicBezTo>
                  <a:pt x="4516882" y="567263"/>
                  <a:pt x="4516296" y="560019"/>
                  <a:pt x="4515125" y="556731"/>
                </a:cubicBezTo>
                <a:cubicBezTo>
                  <a:pt x="4513952" y="553443"/>
                  <a:pt x="4512048" y="550887"/>
                  <a:pt x="4509411" y="549064"/>
                </a:cubicBezTo>
                <a:cubicBezTo>
                  <a:pt x="4506773" y="547241"/>
                  <a:pt x="4503599" y="546329"/>
                  <a:pt x="4499888" y="546329"/>
                </a:cubicBezTo>
                <a:cubicBezTo>
                  <a:pt x="4495135" y="546329"/>
                  <a:pt x="4490870" y="547631"/>
                  <a:pt x="4487093" y="550236"/>
                </a:cubicBezTo>
                <a:cubicBezTo>
                  <a:pt x="4483317" y="552840"/>
                  <a:pt x="4480729" y="556291"/>
                  <a:pt x="4479328" y="560589"/>
                </a:cubicBezTo>
                <a:cubicBezTo>
                  <a:pt x="4477929" y="564886"/>
                  <a:pt x="4477229" y="572830"/>
                  <a:pt x="4477229" y="584420"/>
                </a:cubicBezTo>
                <a:lnTo>
                  <a:pt x="4477229" y="631398"/>
                </a:lnTo>
                <a:lnTo>
                  <a:pt x="4449784" y="631398"/>
                </a:lnTo>
                <a:lnTo>
                  <a:pt x="4449784" y="527674"/>
                </a:lnTo>
                <a:lnTo>
                  <a:pt x="4475275" y="527674"/>
                </a:lnTo>
                <a:lnTo>
                  <a:pt x="4475275" y="542911"/>
                </a:lnTo>
                <a:cubicBezTo>
                  <a:pt x="4484326" y="531190"/>
                  <a:pt x="4495721" y="525330"/>
                  <a:pt x="4509459" y="525330"/>
                </a:cubicBezTo>
                <a:close/>
                <a:moveTo>
                  <a:pt x="4375235" y="525330"/>
                </a:moveTo>
                <a:cubicBezTo>
                  <a:pt x="4390666" y="525330"/>
                  <a:pt x="4402842" y="530425"/>
                  <a:pt x="4411763" y="540615"/>
                </a:cubicBezTo>
                <a:cubicBezTo>
                  <a:pt x="4420683" y="550805"/>
                  <a:pt x="4424948" y="566416"/>
                  <a:pt x="4424558" y="587447"/>
                </a:cubicBezTo>
                <a:lnTo>
                  <a:pt x="4355799" y="587447"/>
                </a:lnTo>
                <a:cubicBezTo>
                  <a:pt x="4355994" y="595586"/>
                  <a:pt x="4358208" y="601919"/>
                  <a:pt x="4362440" y="606444"/>
                </a:cubicBezTo>
                <a:cubicBezTo>
                  <a:pt x="4366673" y="610969"/>
                  <a:pt x="4371947" y="613232"/>
                  <a:pt x="4378262" y="613232"/>
                </a:cubicBezTo>
                <a:cubicBezTo>
                  <a:pt x="4382560" y="613232"/>
                  <a:pt x="4386174" y="612060"/>
                  <a:pt x="4389104" y="609716"/>
                </a:cubicBezTo>
                <a:cubicBezTo>
                  <a:pt x="4392034" y="607372"/>
                  <a:pt x="4394248" y="603595"/>
                  <a:pt x="4395745" y="598386"/>
                </a:cubicBezTo>
                <a:lnTo>
                  <a:pt x="4423092" y="602977"/>
                </a:lnTo>
                <a:cubicBezTo>
                  <a:pt x="4419576" y="613004"/>
                  <a:pt x="4414026" y="620638"/>
                  <a:pt x="4406440" y="625880"/>
                </a:cubicBezTo>
                <a:cubicBezTo>
                  <a:pt x="4398854" y="631121"/>
                  <a:pt x="4389364" y="633742"/>
                  <a:pt x="4377970" y="633742"/>
                </a:cubicBezTo>
                <a:cubicBezTo>
                  <a:pt x="4359934" y="633742"/>
                  <a:pt x="4346586" y="627850"/>
                  <a:pt x="4337926" y="616064"/>
                </a:cubicBezTo>
                <a:cubicBezTo>
                  <a:pt x="4331089" y="606623"/>
                  <a:pt x="4327670" y="594707"/>
                  <a:pt x="4327670" y="580318"/>
                </a:cubicBezTo>
                <a:cubicBezTo>
                  <a:pt x="4327670" y="563128"/>
                  <a:pt x="4332163" y="549666"/>
                  <a:pt x="4341149" y="539932"/>
                </a:cubicBezTo>
                <a:cubicBezTo>
                  <a:pt x="4350134" y="530197"/>
                  <a:pt x="4361496" y="525330"/>
                  <a:pt x="4375235" y="525330"/>
                </a:cubicBezTo>
                <a:close/>
                <a:moveTo>
                  <a:pt x="4210278" y="525330"/>
                </a:moveTo>
                <a:cubicBezTo>
                  <a:pt x="4216919" y="525330"/>
                  <a:pt x="4222682" y="526698"/>
                  <a:pt x="4227565" y="529432"/>
                </a:cubicBezTo>
                <a:cubicBezTo>
                  <a:pt x="4232448" y="532167"/>
                  <a:pt x="4236453" y="536302"/>
                  <a:pt x="4239578" y="541836"/>
                </a:cubicBezTo>
                <a:cubicBezTo>
                  <a:pt x="4244136" y="536302"/>
                  <a:pt x="4249053" y="532167"/>
                  <a:pt x="4254326" y="529432"/>
                </a:cubicBezTo>
                <a:cubicBezTo>
                  <a:pt x="4259600" y="526698"/>
                  <a:pt x="4265232" y="525330"/>
                  <a:pt x="4271223" y="525330"/>
                </a:cubicBezTo>
                <a:cubicBezTo>
                  <a:pt x="4278841" y="525330"/>
                  <a:pt x="4285287" y="526877"/>
                  <a:pt x="4290561" y="529970"/>
                </a:cubicBezTo>
                <a:cubicBezTo>
                  <a:pt x="4295835" y="533062"/>
                  <a:pt x="4299774" y="537604"/>
                  <a:pt x="4302379" y="543594"/>
                </a:cubicBezTo>
                <a:cubicBezTo>
                  <a:pt x="4304267" y="548022"/>
                  <a:pt x="4305211" y="555184"/>
                  <a:pt x="4305211" y="565081"/>
                </a:cubicBezTo>
                <a:lnTo>
                  <a:pt x="4305211" y="631398"/>
                </a:lnTo>
                <a:lnTo>
                  <a:pt x="4277767" y="631398"/>
                </a:lnTo>
                <a:lnTo>
                  <a:pt x="4277767" y="572113"/>
                </a:lnTo>
                <a:cubicBezTo>
                  <a:pt x="4277767" y="561826"/>
                  <a:pt x="4276822" y="555184"/>
                  <a:pt x="4274934" y="552189"/>
                </a:cubicBezTo>
                <a:cubicBezTo>
                  <a:pt x="4272394" y="548282"/>
                  <a:pt x="4268488" y="546329"/>
                  <a:pt x="4263214" y="546329"/>
                </a:cubicBezTo>
                <a:cubicBezTo>
                  <a:pt x="4259372" y="546329"/>
                  <a:pt x="4255759" y="547501"/>
                  <a:pt x="4252372" y="549845"/>
                </a:cubicBezTo>
                <a:cubicBezTo>
                  <a:pt x="4248987" y="552189"/>
                  <a:pt x="4246545" y="555624"/>
                  <a:pt x="4245047" y="560149"/>
                </a:cubicBezTo>
                <a:cubicBezTo>
                  <a:pt x="4243551" y="564674"/>
                  <a:pt x="4242801" y="571820"/>
                  <a:pt x="4242801" y="581587"/>
                </a:cubicBezTo>
                <a:lnTo>
                  <a:pt x="4242801" y="631398"/>
                </a:lnTo>
                <a:lnTo>
                  <a:pt x="4215356" y="631398"/>
                </a:lnTo>
                <a:lnTo>
                  <a:pt x="4215356" y="574555"/>
                </a:lnTo>
                <a:cubicBezTo>
                  <a:pt x="4215356" y="564463"/>
                  <a:pt x="4214868" y="557952"/>
                  <a:pt x="4213891" y="555021"/>
                </a:cubicBezTo>
                <a:cubicBezTo>
                  <a:pt x="4212915" y="552091"/>
                  <a:pt x="4211401" y="549910"/>
                  <a:pt x="4209349" y="548478"/>
                </a:cubicBezTo>
                <a:cubicBezTo>
                  <a:pt x="4207299" y="547045"/>
                  <a:pt x="4204515" y="546329"/>
                  <a:pt x="4200999" y="546329"/>
                </a:cubicBezTo>
                <a:cubicBezTo>
                  <a:pt x="4196767" y="546329"/>
                  <a:pt x="4192958" y="547468"/>
                  <a:pt x="4189572" y="549747"/>
                </a:cubicBezTo>
                <a:cubicBezTo>
                  <a:pt x="4186186" y="552026"/>
                  <a:pt x="4183761" y="555315"/>
                  <a:pt x="4182296" y="559612"/>
                </a:cubicBezTo>
                <a:cubicBezTo>
                  <a:pt x="4180830" y="563909"/>
                  <a:pt x="4180098" y="571039"/>
                  <a:pt x="4180098" y="581001"/>
                </a:cubicBezTo>
                <a:lnTo>
                  <a:pt x="4180098" y="631398"/>
                </a:lnTo>
                <a:lnTo>
                  <a:pt x="4152653" y="631398"/>
                </a:lnTo>
                <a:lnTo>
                  <a:pt x="4152653" y="527674"/>
                </a:lnTo>
                <a:lnTo>
                  <a:pt x="4177949" y="527674"/>
                </a:lnTo>
                <a:lnTo>
                  <a:pt x="4177949" y="541836"/>
                </a:lnTo>
                <a:cubicBezTo>
                  <a:pt x="4187000" y="530832"/>
                  <a:pt x="4197776" y="525330"/>
                  <a:pt x="4210278" y="525330"/>
                </a:cubicBezTo>
                <a:close/>
                <a:moveTo>
                  <a:pt x="4090359" y="525330"/>
                </a:moveTo>
                <a:cubicBezTo>
                  <a:pt x="4096414" y="525330"/>
                  <a:pt x="4101949" y="526421"/>
                  <a:pt x="4106963" y="528602"/>
                </a:cubicBezTo>
                <a:cubicBezTo>
                  <a:pt x="4111976" y="530783"/>
                  <a:pt x="4115769" y="533567"/>
                  <a:pt x="4118341" y="536953"/>
                </a:cubicBezTo>
                <a:cubicBezTo>
                  <a:pt x="4120913" y="540339"/>
                  <a:pt x="4122704" y="544180"/>
                  <a:pt x="4123713" y="548478"/>
                </a:cubicBezTo>
                <a:cubicBezTo>
                  <a:pt x="4124722" y="552775"/>
                  <a:pt x="4125227" y="558928"/>
                  <a:pt x="4125227" y="566937"/>
                </a:cubicBezTo>
                <a:lnTo>
                  <a:pt x="4125227" y="631398"/>
                </a:lnTo>
                <a:lnTo>
                  <a:pt x="4097782" y="631398"/>
                </a:lnTo>
                <a:lnTo>
                  <a:pt x="4097782" y="578462"/>
                </a:lnTo>
                <a:cubicBezTo>
                  <a:pt x="4097782" y="567263"/>
                  <a:pt x="4097196" y="560019"/>
                  <a:pt x="4096024" y="556731"/>
                </a:cubicBezTo>
                <a:cubicBezTo>
                  <a:pt x="4094852" y="553443"/>
                  <a:pt x="4092947" y="550887"/>
                  <a:pt x="4090310" y="549064"/>
                </a:cubicBezTo>
                <a:cubicBezTo>
                  <a:pt x="4087673" y="547241"/>
                  <a:pt x="4084499" y="546329"/>
                  <a:pt x="4080787" y="546329"/>
                </a:cubicBezTo>
                <a:cubicBezTo>
                  <a:pt x="4076034" y="546329"/>
                  <a:pt x="4071769" y="547631"/>
                  <a:pt x="4067993" y="550236"/>
                </a:cubicBezTo>
                <a:cubicBezTo>
                  <a:pt x="4064217" y="552840"/>
                  <a:pt x="4061628" y="556291"/>
                  <a:pt x="4060228" y="560589"/>
                </a:cubicBezTo>
                <a:cubicBezTo>
                  <a:pt x="4058828" y="564886"/>
                  <a:pt x="4058128" y="572830"/>
                  <a:pt x="4058128" y="584420"/>
                </a:cubicBezTo>
                <a:lnTo>
                  <a:pt x="4058128" y="631398"/>
                </a:lnTo>
                <a:lnTo>
                  <a:pt x="4030684" y="631398"/>
                </a:lnTo>
                <a:lnTo>
                  <a:pt x="4030684" y="527674"/>
                </a:lnTo>
                <a:lnTo>
                  <a:pt x="4056175" y="527674"/>
                </a:lnTo>
                <a:lnTo>
                  <a:pt x="4056175" y="542911"/>
                </a:lnTo>
                <a:cubicBezTo>
                  <a:pt x="4065226" y="531190"/>
                  <a:pt x="4076620" y="525330"/>
                  <a:pt x="4090359" y="525330"/>
                </a:cubicBezTo>
                <a:close/>
                <a:moveTo>
                  <a:pt x="4002634" y="525330"/>
                </a:moveTo>
                <a:cubicBezTo>
                  <a:pt x="4008885" y="525330"/>
                  <a:pt x="4014908" y="527056"/>
                  <a:pt x="4020703" y="530507"/>
                </a:cubicBezTo>
                <a:lnTo>
                  <a:pt x="4012206" y="554435"/>
                </a:lnTo>
                <a:cubicBezTo>
                  <a:pt x="4007583" y="551440"/>
                  <a:pt x="4003285" y="549943"/>
                  <a:pt x="3999313" y="549943"/>
                </a:cubicBezTo>
                <a:cubicBezTo>
                  <a:pt x="3995472" y="549943"/>
                  <a:pt x="3992216" y="551001"/>
                  <a:pt x="3989547" y="553117"/>
                </a:cubicBezTo>
                <a:cubicBezTo>
                  <a:pt x="3986877" y="555233"/>
                  <a:pt x="3984777" y="559058"/>
                  <a:pt x="3983247" y="564593"/>
                </a:cubicBezTo>
                <a:cubicBezTo>
                  <a:pt x="3981717" y="570128"/>
                  <a:pt x="3980952" y="581718"/>
                  <a:pt x="3980952" y="599363"/>
                </a:cubicBezTo>
                <a:lnTo>
                  <a:pt x="3980952" y="631398"/>
                </a:lnTo>
                <a:lnTo>
                  <a:pt x="3953507" y="631398"/>
                </a:lnTo>
                <a:lnTo>
                  <a:pt x="3953507" y="527674"/>
                </a:lnTo>
                <a:lnTo>
                  <a:pt x="3978998" y="527674"/>
                </a:lnTo>
                <a:lnTo>
                  <a:pt x="3978998" y="542422"/>
                </a:lnTo>
                <a:cubicBezTo>
                  <a:pt x="3983361" y="535455"/>
                  <a:pt x="3987284" y="530865"/>
                  <a:pt x="3990768" y="528651"/>
                </a:cubicBezTo>
                <a:cubicBezTo>
                  <a:pt x="3994251" y="526437"/>
                  <a:pt x="3998206" y="525330"/>
                  <a:pt x="4002634" y="525330"/>
                </a:cubicBezTo>
                <a:close/>
                <a:moveTo>
                  <a:pt x="3879935" y="525330"/>
                </a:moveTo>
                <a:cubicBezTo>
                  <a:pt x="3895366" y="525330"/>
                  <a:pt x="3907542" y="530425"/>
                  <a:pt x="3916463" y="540615"/>
                </a:cubicBezTo>
                <a:cubicBezTo>
                  <a:pt x="3925383" y="550805"/>
                  <a:pt x="3929648" y="566416"/>
                  <a:pt x="3929257" y="587447"/>
                </a:cubicBezTo>
                <a:lnTo>
                  <a:pt x="3860499" y="587447"/>
                </a:lnTo>
                <a:cubicBezTo>
                  <a:pt x="3860694" y="595586"/>
                  <a:pt x="3862908" y="601919"/>
                  <a:pt x="3867140" y="606444"/>
                </a:cubicBezTo>
                <a:cubicBezTo>
                  <a:pt x="3871372" y="610969"/>
                  <a:pt x="3876646" y="613232"/>
                  <a:pt x="3882962" y="613232"/>
                </a:cubicBezTo>
                <a:cubicBezTo>
                  <a:pt x="3887260" y="613232"/>
                  <a:pt x="3890873" y="612060"/>
                  <a:pt x="3893804" y="609716"/>
                </a:cubicBezTo>
                <a:cubicBezTo>
                  <a:pt x="3896734" y="607372"/>
                  <a:pt x="3898948" y="603595"/>
                  <a:pt x="3900445" y="598386"/>
                </a:cubicBezTo>
                <a:lnTo>
                  <a:pt x="3927792" y="602977"/>
                </a:lnTo>
                <a:cubicBezTo>
                  <a:pt x="3924276" y="613004"/>
                  <a:pt x="3918725" y="620638"/>
                  <a:pt x="3911140" y="625880"/>
                </a:cubicBezTo>
                <a:cubicBezTo>
                  <a:pt x="3903554" y="631121"/>
                  <a:pt x="3894064" y="633742"/>
                  <a:pt x="3882669" y="633742"/>
                </a:cubicBezTo>
                <a:cubicBezTo>
                  <a:pt x="3864633" y="633742"/>
                  <a:pt x="3851285" y="627850"/>
                  <a:pt x="3842625" y="616064"/>
                </a:cubicBezTo>
                <a:cubicBezTo>
                  <a:pt x="3835789" y="606623"/>
                  <a:pt x="3832370" y="594707"/>
                  <a:pt x="3832370" y="580318"/>
                </a:cubicBezTo>
                <a:cubicBezTo>
                  <a:pt x="3832370" y="563128"/>
                  <a:pt x="3836863" y="549666"/>
                  <a:pt x="3845848" y="539932"/>
                </a:cubicBezTo>
                <a:cubicBezTo>
                  <a:pt x="3854834" y="530197"/>
                  <a:pt x="3866196" y="525330"/>
                  <a:pt x="3879935" y="525330"/>
                </a:cubicBezTo>
                <a:close/>
                <a:moveTo>
                  <a:pt x="3639805" y="525330"/>
                </a:moveTo>
                <a:cubicBezTo>
                  <a:pt x="3655498" y="525330"/>
                  <a:pt x="3668357" y="530425"/>
                  <a:pt x="3678384" y="540615"/>
                </a:cubicBezTo>
                <a:cubicBezTo>
                  <a:pt x="3688411" y="550805"/>
                  <a:pt x="3693425" y="563681"/>
                  <a:pt x="3693425" y="579243"/>
                </a:cubicBezTo>
                <a:cubicBezTo>
                  <a:pt x="3693425" y="594935"/>
                  <a:pt x="3688363" y="607942"/>
                  <a:pt x="3678238" y="618262"/>
                </a:cubicBezTo>
                <a:cubicBezTo>
                  <a:pt x="3668113" y="628582"/>
                  <a:pt x="3655367" y="633742"/>
                  <a:pt x="3640001" y="633742"/>
                </a:cubicBezTo>
                <a:cubicBezTo>
                  <a:pt x="3630494" y="633742"/>
                  <a:pt x="3621428" y="631594"/>
                  <a:pt x="3612800" y="627296"/>
                </a:cubicBezTo>
                <a:cubicBezTo>
                  <a:pt x="3604173" y="622999"/>
                  <a:pt x="3597613" y="616699"/>
                  <a:pt x="3593120" y="608397"/>
                </a:cubicBezTo>
                <a:cubicBezTo>
                  <a:pt x="3588627" y="600095"/>
                  <a:pt x="3586381" y="589987"/>
                  <a:pt x="3586381" y="578071"/>
                </a:cubicBezTo>
                <a:cubicBezTo>
                  <a:pt x="3586381" y="568956"/>
                  <a:pt x="3588627" y="560133"/>
                  <a:pt x="3593120" y="551603"/>
                </a:cubicBezTo>
                <a:cubicBezTo>
                  <a:pt x="3597613" y="543073"/>
                  <a:pt x="3603977" y="536562"/>
                  <a:pt x="3612214" y="532069"/>
                </a:cubicBezTo>
                <a:cubicBezTo>
                  <a:pt x="3620451" y="527577"/>
                  <a:pt x="3629648" y="525330"/>
                  <a:pt x="3639805" y="525330"/>
                </a:cubicBezTo>
                <a:close/>
                <a:moveTo>
                  <a:pt x="3137859" y="525330"/>
                </a:moveTo>
                <a:cubicBezTo>
                  <a:pt x="3143915" y="525330"/>
                  <a:pt x="3149449" y="526421"/>
                  <a:pt x="3154463" y="528602"/>
                </a:cubicBezTo>
                <a:cubicBezTo>
                  <a:pt x="3159476" y="530783"/>
                  <a:pt x="3163270" y="533567"/>
                  <a:pt x="3165841" y="536953"/>
                </a:cubicBezTo>
                <a:cubicBezTo>
                  <a:pt x="3168413" y="540339"/>
                  <a:pt x="3170204" y="544180"/>
                  <a:pt x="3171213" y="548478"/>
                </a:cubicBezTo>
                <a:cubicBezTo>
                  <a:pt x="3172222" y="552775"/>
                  <a:pt x="3172727" y="558928"/>
                  <a:pt x="3172727" y="566937"/>
                </a:cubicBezTo>
                <a:lnTo>
                  <a:pt x="3172727" y="631398"/>
                </a:lnTo>
                <a:lnTo>
                  <a:pt x="3145282" y="631398"/>
                </a:lnTo>
                <a:lnTo>
                  <a:pt x="3145282" y="578462"/>
                </a:lnTo>
                <a:cubicBezTo>
                  <a:pt x="3145282" y="567263"/>
                  <a:pt x="3144696" y="560019"/>
                  <a:pt x="3143524" y="556731"/>
                </a:cubicBezTo>
                <a:cubicBezTo>
                  <a:pt x="3142352" y="553443"/>
                  <a:pt x="3140447" y="550887"/>
                  <a:pt x="3137811" y="549064"/>
                </a:cubicBezTo>
                <a:cubicBezTo>
                  <a:pt x="3135174" y="547241"/>
                  <a:pt x="3131999" y="546329"/>
                  <a:pt x="3128288" y="546329"/>
                </a:cubicBezTo>
                <a:cubicBezTo>
                  <a:pt x="3123534" y="546329"/>
                  <a:pt x="3119270" y="547631"/>
                  <a:pt x="3115493" y="550236"/>
                </a:cubicBezTo>
                <a:cubicBezTo>
                  <a:pt x="3111717" y="552840"/>
                  <a:pt x="3109129" y="556291"/>
                  <a:pt x="3107728" y="560589"/>
                </a:cubicBezTo>
                <a:cubicBezTo>
                  <a:pt x="3106328" y="564886"/>
                  <a:pt x="3105629" y="572830"/>
                  <a:pt x="3105629" y="584420"/>
                </a:cubicBezTo>
                <a:lnTo>
                  <a:pt x="3105629" y="631398"/>
                </a:lnTo>
                <a:lnTo>
                  <a:pt x="3078184" y="631398"/>
                </a:lnTo>
                <a:lnTo>
                  <a:pt x="3078184" y="527674"/>
                </a:lnTo>
                <a:lnTo>
                  <a:pt x="3103675" y="527674"/>
                </a:lnTo>
                <a:lnTo>
                  <a:pt x="3103675" y="542911"/>
                </a:lnTo>
                <a:cubicBezTo>
                  <a:pt x="3112726" y="531190"/>
                  <a:pt x="3124121" y="525330"/>
                  <a:pt x="3137859" y="525330"/>
                </a:cubicBezTo>
                <a:close/>
                <a:moveTo>
                  <a:pt x="7545841" y="491049"/>
                </a:moveTo>
                <a:lnTo>
                  <a:pt x="7545841" y="527674"/>
                </a:lnTo>
                <a:lnTo>
                  <a:pt x="7564594" y="527674"/>
                </a:lnTo>
                <a:lnTo>
                  <a:pt x="7564594" y="549552"/>
                </a:lnTo>
                <a:lnTo>
                  <a:pt x="7545841" y="549552"/>
                </a:lnTo>
                <a:lnTo>
                  <a:pt x="7545841" y="591354"/>
                </a:lnTo>
                <a:cubicBezTo>
                  <a:pt x="7545841" y="599819"/>
                  <a:pt x="7546021" y="604751"/>
                  <a:pt x="7546379" y="606151"/>
                </a:cubicBezTo>
                <a:cubicBezTo>
                  <a:pt x="7546737" y="607551"/>
                  <a:pt x="7547551" y="608707"/>
                  <a:pt x="7548820" y="609618"/>
                </a:cubicBezTo>
                <a:cubicBezTo>
                  <a:pt x="7550090" y="610530"/>
                  <a:pt x="7551636" y="610986"/>
                  <a:pt x="7553460" y="610986"/>
                </a:cubicBezTo>
                <a:cubicBezTo>
                  <a:pt x="7555999" y="610986"/>
                  <a:pt x="7559678" y="610106"/>
                  <a:pt x="7564496" y="608348"/>
                </a:cubicBezTo>
                <a:lnTo>
                  <a:pt x="7566840" y="629640"/>
                </a:lnTo>
                <a:cubicBezTo>
                  <a:pt x="7560459" y="632375"/>
                  <a:pt x="7553232" y="633742"/>
                  <a:pt x="7545158" y="633742"/>
                </a:cubicBezTo>
                <a:cubicBezTo>
                  <a:pt x="7540209" y="633742"/>
                  <a:pt x="7535749" y="632912"/>
                  <a:pt x="7531777" y="631252"/>
                </a:cubicBezTo>
                <a:cubicBezTo>
                  <a:pt x="7527805" y="629591"/>
                  <a:pt x="7524892" y="627443"/>
                  <a:pt x="7523036" y="624806"/>
                </a:cubicBezTo>
                <a:cubicBezTo>
                  <a:pt x="7521180" y="622169"/>
                  <a:pt x="7519894" y="618604"/>
                  <a:pt x="7519178" y="614111"/>
                </a:cubicBezTo>
                <a:cubicBezTo>
                  <a:pt x="7518592" y="610920"/>
                  <a:pt x="7518299" y="604474"/>
                  <a:pt x="7518299" y="594773"/>
                </a:cubicBezTo>
                <a:lnTo>
                  <a:pt x="7518299" y="549552"/>
                </a:lnTo>
                <a:lnTo>
                  <a:pt x="7505700" y="549552"/>
                </a:lnTo>
                <a:lnTo>
                  <a:pt x="7505700" y="527674"/>
                </a:lnTo>
                <a:lnTo>
                  <a:pt x="7518299" y="527674"/>
                </a:lnTo>
                <a:lnTo>
                  <a:pt x="7518299" y="507066"/>
                </a:lnTo>
                <a:close/>
                <a:moveTo>
                  <a:pt x="4602616" y="491049"/>
                </a:moveTo>
                <a:lnTo>
                  <a:pt x="4602616" y="527674"/>
                </a:lnTo>
                <a:lnTo>
                  <a:pt x="4621369" y="527674"/>
                </a:lnTo>
                <a:lnTo>
                  <a:pt x="4621369" y="549552"/>
                </a:lnTo>
                <a:lnTo>
                  <a:pt x="4602616" y="549552"/>
                </a:lnTo>
                <a:lnTo>
                  <a:pt x="4602616" y="591354"/>
                </a:lnTo>
                <a:cubicBezTo>
                  <a:pt x="4602616" y="599819"/>
                  <a:pt x="4602796" y="604751"/>
                  <a:pt x="4603153" y="606151"/>
                </a:cubicBezTo>
                <a:cubicBezTo>
                  <a:pt x="4603512" y="607551"/>
                  <a:pt x="4604326" y="608707"/>
                  <a:pt x="4605595" y="609618"/>
                </a:cubicBezTo>
                <a:cubicBezTo>
                  <a:pt x="4606865" y="610530"/>
                  <a:pt x="4608411" y="610986"/>
                  <a:pt x="4610235" y="610986"/>
                </a:cubicBezTo>
                <a:cubicBezTo>
                  <a:pt x="4612774" y="610986"/>
                  <a:pt x="4616453" y="610106"/>
                  <a:pt x="4621271" y="608348"/>
                </a:cubicBezTo>
                <a:lnTo>
                  <a:pt x="4623615" y="629640"/>
                </a:lnTo>
                <a:cubicBezTo>
                  <a:pt x="4617234" y="632375"/>
                  <a:pt x="4610007" y="633742"/>
                  <a:pt x="4601933" y="633742"/>
                </a:cubicBezTo>
                <a:cubicBezTo>
                  <a:pt x="4596984" y="633742"/>
                  <a:pt x="4592524" y="632912"/>
                  <a:pt x="4588552" y="631252"/>
                </a:cubicBezTo>
                <a:cubicBezTo>
                  <a:pt x="4584580" y="629591"/>
                  <a:pt x="4581666" y="627443"/>
                  <a:pt x="4579811" y="624806"/>
                </a:cubicBezTo>
                <a:cubicBezTo>
                  <a:pt x="4577955" y="622169"/>
                  <a:pt x="4576669" y="618604"/>
                  <a:pt x="4575953" y="614111"/>
                </a:cubicBezTo>
                <a:cubicBezTo>
                  <a:pt x="4575367" y="610920"/>
                  <a:pt x="4575074" y="604474"/>
                  <a:pt x="4575074" y="594773"/>
                </a:cubicBezTo>
                <a:lnTo>
                  <a:pt x="4575074" y="549552"/>
                </a:lnTo>
                <a:lnTo>
                  <a:pt x="4562474" y="549552"/>
                </a:lnTo>
                <a:lnTo>
                  <a:pt x="4562474" y="527674"/>
                </a:lnTo>
                <a:lnTo>
                  <a:pt x="4575074" y="527674"/>
                </a:lnTo>
                <a:lnTo>
                  <a:pt x="4575074" y="507066"/>
                </a:lnTo>
                <a:close/>
                <a:moveTo>
                  <a:pt x="3231016" y="491049"/>
                </a:moveTo>
                <a:lnTo>
                  <a:pt x="3231016" y="527674"/>
                </a:lnTo>
                <a:lnTo>
                  <a:pt x="3249769" y="527674"/>
                </a:lnTo>
                <a:lnTo>
                  <a:pt x="3249769" y="549552"/>
                </a:lnTo>
                <a:lnTo>
                  <a:pt x="3231016" y="549552"/>
                </a:lnTo>
                <a:lnTo>
                  <a:pt x="3231016" y="591354"/>
                </a:lnTo>
                <a:cubicBezTo>
                  <a:pt x="3231016" y="599819"/>
                  <a:pt x="3231196" y="604751"/>
                  <a:pt x="3231554" y="606151"/>
                </a:cubicBezTo>
                <a:cubicBezTo>
                  <a:pt x="3231912" y="607551"/>
                  <a:pt x="3232726" y="608707"/>
                  <a:pt x="3233995" y="609618"/>
                </a:cubicBezTo>
                <a:cubicBezTo>
                  <a:pt x="3235265" y="610530"/>
                  <a:pt x="3236812" y="610986"/>
                  <a:pt x="3238635" y="610986"/>
                </a:cubicBezTo>
                <a:cubicBezTo>
                  <a:pt x="3241174" y="610986"/>
                  <a:pt x="3244853" y="610106"/>
                  <a:pt x="3249671" y="608348"/>
                </a:cubicBezTo>
                <a:lnTo>
                  <a:pt x="3252015" y="629640"/>
                </a:lnTo>
                <a:cubicBezTo>
                  <a:pt x="3245634" y="632375"/>
                  <a:pt x="3238407" y="633742"/>
                  <a:pt x="3230333" y="633742"/>
                </a:cubicBezTo>
                <a:cubicBezTo>
                  <a:pt x="3225384" y="633742"/>
                  <a:pt x="3220924" y="632912"/>
                  <a:pt x="3216952" y="631252"/>
                </a:cubicBezTo>
                <a:cubicBezTo>
                  <a:pt x="3212980" y="629591"/>
                  <a:pt x="3210067" y="627443"/>
                  <a:pt x="3208211" y="624806"/>
                </a:cubicBezTo>
                <a:cubicBezTo>
                  <a:pt x="3206355" y="622169"/>
                  <a:pt x="3205069" y="618604"/>
                  <a:pt x="3204353" y="614111"/>
                </a:cubicBezTo>
                <a:cubicBezTo>
                  <a:pt x="3203767" y="610920"/>
                  <a:pt x="3203474" y="604474"/>
                  <a:pt x="3203474" y="594773"/>
                </a:cubicBezTo>
                <a:lnTo>
                  <a:pt x="3203474" y="549552"/>
                </a:lnTo>
                <a:lnTo>
                  <a:pt x="3190874" y="549552"/>
                </a:lnTo>
                <a:lnTo>
                  <a:pt x="3190874" y="527674"/>
                </a:lnTo>
                <a:lnTo>
                  <a:pt x="3203474" y="527674"/>
                </a:lnTo>
                <a:lnTo>
                  <a:pt x="3203474" y="507066"/>
                </a:lnTo>
                <a:close/>
                <a:moveTo>
                  <a:pt x="8012915" y="488216"/>
                </a:moveTo>
                <a:lnTo>
                  <a:pt x="8041825" y="488216"/>
                </a:lnTo>
                <a:lnTo>
                  <a:pt x="8041825" y="551798"/>
                </a:lnTo>
                <a:lnTo>
                  <a:pt x="8100231" y="488216"/>
                </a:lnTo>
                <a:lnTo>
                  <a:pt x="8139103" y="488216"/>
                </a:lnTo>
                <a:lnTo>
                  <a:pt x="8085189" y="543985"/>
                </a:lnTo>
                <a:lnTo>
                  <a:pt x="8142033" y="631398"/>
                </a:lnTo>
                <a:lnTo>
                  <a:pt x="8104625" y="631398"/>
                </a:lnTo>
                <a:lnTo>
                  <a:pt x="8065265" y="564202"/>
                </a:lnTo>
                <a:lnTo>
                  <a:pt x="8041825" y="588131"/>
                </a:lnTo>
                <a:lnTo>
                  <a:pt x="8041825" y="631398"/>
                </a:lnTo>
                <a:lnTo>
                  <a:pt x="8012915" y="631398"/>
                </a:lnTo>
                <a:close/>
                <a:moveTo>
                  <a:pt x="7878979" y="488216"/>
                </a:moveTo>
                <a:lnTo>
                  <a:pt x="7907889" y="488216"/>
                </a:lnTo>
                <a:lnTo>
                  <a:pt x="7907889" y="565765"/>
                </a:lnTo>
                <a:cubicBezTo>
                  <a:pt x="7907889" y="578071"/>
                  <a:pt x="7908247" y="586047"/>
                  <a:pt x="7908963" y="589694"/>
                </a:cubicBezTo>
                <a:cubicBezTo>
                  <a:pt x="7910201" y="595554"/>
                  <a:pt x="7913147" y="600258"/>
                  <a:pt x="7917802" y="603807"/>
                </a:cubicBezTo>
                <a:cubicBezTo>
                  <a:pt x="7922458" y="607355"/>
                  <a:pt x="7928823" y="609130"/>
                  <a:pt x="7936897" y="609130"/>
                </a:cubicBezTo>
                <a:cubicBezTo>
                  <a:pt x="7945101" y="609130"/>
                  <a:pt x="7951286" y="607453"/>
                  <a:pt x="7955453" y="604100"/>
                </a:cubicBezTo>
                <a:cubicBezTo>
                  <a:pt x="7959621" y="600747"/>
                  <a:pt x="7962127" y="596628"/>
                  <a:pt x="7962974" y="591745"/>
                </a:cubicBezTo>
                <a:cubicBezTo>
                  <a:pt x="7963821" y="586861"/>
                  <a:pt x="7964243" y="578755"/>
                  <a:pt x="7964243" y="567425"/>
                </a:cubicBezTo>
                <a:lnTo>
                  <a:pt x="7964243" y="488216"/>
                </a:lnTo>
                <a:lnTo>
                  <a:pt x="7993153" y="488216"/>
                </a:lnTo>
                <a:lnTo>
                  <a:pt x="7993153" y="563421"/>
                </a:lnTo>
                <a:cubicBezTo>
                  <a:pt x="7993153" y="580611"/>
                  <a:pt x="7992372" y="592754"/>
                  <a:pt x="7990809" y="599851"/>
                </a:cubicBezTo>
                <a:cubicBezTo>
                  <a:pt x="7989247" y="606949"/>
                  <a:pt x="7986365" y="612939"/>
                  <a:pt x="7982166" y="617822"/>
                </a:cubicBezTo>
                <a:cubicBezTo>
                  <a:pt x="7977966" y="622706"/>
                  <a:pt x="7972350" y="626596"/>
                  <a:pt x="7965318" y="629494"/>
                </a:cubicBezTo>
                <a:cubicBezTo>
                  <a:pt x="7958286" y="632391"/>
                  <a:pt x="7949105" y="633840"/>
                  <a:pt x="7937775" y="633840"/>
                </a:cubicBezTo>
                <a:cubicBezTo>
                  <a:pt x="7924102" y="633840"/>
                  <a:pt x="7913733" y="632261"/>
                  <a:pt x="7906668" y="629103"/>
                </a:cubicBezTo>
                <a:cubicBezTo>
                  <a:pt x="7899603" y="625945"/>
                  <a:pt x="7894020" y="621843"/>
                  <a:pt x="7889918" y="616797"/>
                </a:cubicBezTo>
                <a:cubicBezTo>
                  <a:pt x="7885816" y="611751"/>
                  <a:pt x="7883113" y="606460"/>
                  <a:pt x="7881811" y="600926"/>
                </a:cubicBezTo>
                <a:cubicBezTo>
                  <a:pt x="7879923" y="592722"/>
                  <a:pt x="7878979" y="580611"/>
                  <a:pt x="7878979" y="564593"/>
                </a:cubicBezTo>
                <a:close/>
                <a:moveTo>
                  <a:pt x="7583607" y="488216"/>
                </a:moveTo>
                <a:lnTo>
                  <a:pt x="7611051" y="488216"/>
                </a:lnTo>
                <a:lnTo>
                  <a:pt x="7611051" y="540860"/>
                </a:lnTo>
                <a:cubicBezTo>
                  <a:pt x="7619907" y="530507"/>
                  <a:pt x="7630487" y="525330"/>
                  <a:pt x="7642794" y="525330"/>
                </a:cubicBezTo>
                <a:cubicBezTo>
                  <a:pt x="7649110" y="525330"/>
                  <a:pt x="7654807" y="526502"/>
                  <a:pt x="7659886" y="528846"/>
                </a:cubicBezTo>
                <a:cubicBezTo>
                  <a:pt x="7664964" y="531190"/>
                  <a:pt x="7668790" y="534186"/>
                  <a:pt x="7671362" y="537832"/>
                </a:cubicBezTo>
                <a:cubicBezTo>
                  <a:pt x="7673934" y="541478"/>
                  <a:pt x="7675692" y="545515"/>
                  <a:pt x="7676636" y="549943"/>
                </a:cubicBezTo>
                <a:cubicBezTo>
                  <a:pt x="7677580" y="554370"/>
                  <a:pt x="7678052" y="561240"/>
                  <a:pt x="7678052" y="570551"/>
                </a:cubicBezTo>
                <a:lnTo>
                  <a:pt x="7678052" y="631398"/>
                </a:lnTo>
                <a:lnTo>
                  <a:pt x="7650607" y="631398"/>
                </a:lnTo>
                <a:lnTo>
                  <a:pt x="7650607" y="576606"/>
                </a:lnTo>
                <a:cubicBezTo>
                  <a:pt x="7650607" y="565732"/>
                  <a:pt x="7650086" y="558831"/>
                  <a:pt x="7649044" y="555901"/>
                </a:cubicBezTo>
                <a:cubicBezTo>
                  <a:pt x="7648003" y="552970"/>
                  <a:pt x="7646163" y="550643"/>
                  <a:pt x="7643526" y="548917"/>
                </a:cubicBezTo>
                <a:cubicBezTo>
                  <a:pt x="7640889" y="547192"/>
                  <a:pt x="7637585" y="546329"/>
                  <a:pt x="7633613" y="546329"/>
                </a:cubicBezTo>
                <a:cubicBezTo>
                  <a:pt x="7629055" y="546329"/>
                  <a:pt x="7624985" y="547436"/>
                  <a:pt x="7621404" y="549650"/>
                </a:cubicBezTo>
                <a:cubicBezTo>
                  <a:pt x="7617823" y="551864"/>
                  <a:pt x="7615202" y="555201"/>
                  <a:pt x="7613542" y="559661"/>
                </a:cubicBezTo>
                <a:cubicBezTo>
                  <a:pt x="7611882" y="564121"/>
                  <a:pt x="7611051" y="570714"/>
                  <a:pt x="7611051" y="579439"/>
                </a:cubicBezTo>
                <a:lnTo>
                  <a:pt x="7611051" y="631398"/>
                </a:lnTo>
                <a:lnTo>
                  <a:pt x="7583607" y="631398"/>
                </a:lnTo>
                <a:close/>
                <a:moveTo>
                  <a:pt x="7278904" y="488216"/>
                </a:moveTo>
                <a:lnTo>
                  <a:pt x="7306349" y="488216"/>
                </a:lnTo>
                <a:lnTo>
                  <a:pt x="7306349" y="513610"/>
                </a:lnTo>
                <a:lnTo>
                  <a:pt x="7278904" y="513610"/>
                </a:lnTo>
                <a:close/>
                <a:moveTo>
                  <a:pt x="7060839" y="488216"/>
                </a:moveTo>
                <a:lnTo>
                  <a:pt x="7088283" y="488216"/>
                </a:lnTo>
                <a:lnTo>
                  <a:pt x="7088283" y="631398"/>
                </a:lnTo>
                <a:lnTo>
                  <a:pt x="7062792" y="631398"/>
                </a:lnTo>
                <a:lnTo>
                  <a:pt x="7062792" y="616162"/>
                </a:lnTo>
                <a:cubicBezTo>
                  <a:pt x="7058560" y="622087"/>
                  <a:pt x="7053562" y="626499"/>
                  <a:pt x="7047800" y="629396"/>
                </a:cubicBezTo>
                <a:cubicBezTo>
                  <a:pt x="7042037" y="632294"/>
                  <a:pt x="7036226" y="633742"/>
                  <a:pt x="7030366" y="633742"/>
                </a:cubicBezTo>
                <a:cubicBezTo>
                  <a:pt x="7018450" y="633742"/>
                  <a:pt x="7008244" y="628940"/>
                  <a:pt x="6999747" y="619336"/>
                </a:cubicBezTo>
                <a:cubicBezTo>
                  <a:pt x="6991250" y="609732"/>
                  <a:pt x="6987001" y="596335"/>
                  <a:pt x="6987001" y="579146"/>
                </a:cubicBezTo>
                <a:cubicBezTo>
                  <a:pt x="6987001" y="561565"/>
                  <a:pt x="6991136" y="548201"/>
                  <a:pt x="6999405" y="539053"/>
                </a:cubicBezTo>
                <a:cubicBezTo>
                  <a:pt x="7007674" y="529904"/>
                  <a:pt x="7018125" y="525330"/>
                  <a:pt x="7030757" y="525330"/>
                </a:cubicBezTo>
                <a:cubicBezTo>
                  <a:pt x="7042347" y="525330"/>
                  <a:pt x="7052374" y="530149"/>
                  <a:pt x="7060839" y="539785"/>
                </a:cubicBezTo>
                <a:close/>
                <a:moveTo>
                  <a:pt x="5850154" y="488216"/>
                </a:moveTo>
                <a:lnTo>
                  <a:pt x="5877599" y="488216"/>
                </a:lnTo>
                <a:lnTo>
                  <a:pt x="5877599" y="513610"/>
                </a:lnTo>
                <a:lnTo>
                  <a:pt x="5850154" y="513610"/>
                </a:lnTo>
                <a:close/>
                <a:moveTo>
                  <a:pt x="5688229" y="488216"/>
                </a:moveTo>
                <a:lnTo>
                  <a:pt x="5715674" y="488216"/>
                </a:lnTo>
                <a:lnTo>
                  <a:pt x="5715674" y="513610"/>
                </a:lnTo>
                <a:lnTo>
                  <a:pt x="5688229" y="513610"/>
                </a:lnTo>
                <a:close/>
                <a:moveTo>
                  <a:pt x="5403489" y="488216"/>
                </a:moveTo>
                <a:lnTo>
                  <a:pt x="5430933" y="488216"/>
                </a:lnTo>
                <a:lnTo>
                  <a:pt x="5430933" y="631398"/>
                </a:lnTo>
                <a:lnTo>
                  <a:pt x="5405442" y="631398"/>
                </a:lnTo>
                <a:lnTo>
                  <a:pt x="5405442" y="616162"/>
                </a:lnTo>
                <a:cubicBezTo>
                  <a:pt x="5401210" y="622087"/>
                  <a:pt x="5396212" y="626499"/>
                  <a:pt x="5390450" y="629396"/>
                </a:cubicBezTo>
                <a:cubicBezTo>
                  <a:pt x="5384687" y="632294"/>
                  <a:pt x="5378876" y="633742"/>
                  <a:pt x="5373016" y="633742"/>
                </a:cubicBezTo>
                <a:cubicBezTo>
                  <a:pt x="5361100" y="633742"/>
                  <a:pt x="5350894" y="628940"/>
                  <a:pt x="5342397" y="619336"/>
                </a:cubicBezTo>
                <a:cubicBezTo>
                  <a:pt x="5333900" y="609732"/>
                  <a:pt x="5329651" y="596335"/>
                  <a:pt x="5329651" y="579146"/>
                </a:cubicBezTo>
                <a:cubicBezTo>
                  <a:pt x="5329651" y="561565"/>
                  <a:pt x="5333786" y="548201"/>
                  <a:pt x="5342055" y="539053"/>
                </a:cubicBezTo>
                <a:cubicBezTo>
                  <a:pt x="5350324" y="529904"/>
                  <a:pt x="5360775" y="525330"/>
                  <a:pt x="5373407" y="525330"/>
                </a:cubicBezTo>
                <a:cubicBezTo>
                  <a:pt x="5384997" y="525330"/>
                  <a:pt x="5395024" y="530149"/>
                  <a:pt x="5403489" y="539785"/>
                </a:cubicBezTo>
                <a:close/>
                <a:moveTo>
                  <a:pt x="4992905" y="488216"/>
                </a:moveTo>
                <a:lnTo>
                  <a:pt x="5020349" y="488216"/>
                </a:lnTo>
                <a:lnTo>
                  <a:pt x="5020349" y="513610"/>
                </a:lnTo>
                <a:lnTo>
                  <a:pt x="4992905" y="513610"/>
                </a:lnTo>
                <a:close/>
                <a:moveTo>
                  <a:pt x="4945279" y="488216"/>
                </a:moveTo>
                <a:lnTo>
                  <a:pt x="4972724" y="488216"/>
                </a:lnTo>
                <a:lnTo>
                  <a:pt x="4972724" y="631398"/>
                </a:lnTo>
                <a:lnTo>
                  <a:pt x="4945279" y="631398"/>
                </a:lnTo>
                <a:close/>
                <a:moveTo>
                  <a:pt x="3316504" y="488216"/>
                </a:moveTo>
                <a:lnTo>
                  <a:pt x="3343949" y="488216"/>
                </a:lnTo>
                <a:lnTo>
                  <a:pt x="3343949" y="631398"/>
                </a:lnTo>
                <a:lnTo>
                  <a:pt x="3316504" y="631398"/>
                </a:lnTo>
                <a:close/>
                <a:moveTo>
                  <a:pt x="3268879" y="488216"/>
                </a:moveTo>
                <a:lnTo>
                  <a:pt x="3296324" y="488216"/>
                </a:lnTo>
                <a:lnTo>
                  <a:pt x="3296324" y="513610"/>
                </a:lnTo>
                <a:lnTo>
                  <a:pt x="3268879" y="513610"/>
                </a:lnTo>
                <a:close/>
                <a:moveTo>
                  <a:pt x="3506646" y="485775"/>
                </a:moveTo>
                <a:cubicBezTo>
                  <a:pt x="3524422" y="485775"/>
                  <a:pt x="3538307" y="489502"/>
                  <a:pt x="3548301" y="496958"/>
                </a:cubicBezTo>
                <a:cubicBezTo>
                  <a:pt x="3558297" y="504413"/>
                  <a:pt x="3564726" y="514717"/>
                  <a:pt x="3567591" y="527870"/>
                </a:cubicBezTo>
                <a:lnTo>
                  <a:pt x="3538877" y="533241"/>
                </a:lnTo>
                <a:cubicBezTo>
                  <a:pt x="3536858" y="526209"/>
                  <a:pt x="3533065" y="520658"/>
                  <a:pt x="3527498" y="516589"/>
                </a:cubicBezTo>
                <a:cubicBezTo>
                  <a:pt x="3521931" y="512519"/>
                  <a:pt x="3514980" y="510485"/>
                  <a:pt x="3506646" y="510485"/>
                </a:cubicBezTo>
                <a:cubicBezTo>
                  <a:pt x="3494014" y="510485"/>
                  <a:pt x="3483971" y="514489"/>
                  <a:pt x="3476515" y="522498"/>
                </a:cubicBezTo>
                <a:cubicBezTo>
                  <a:pt x="3469060" y="530507"/>
                  <a:pt x="3465332" y="542390"/>
                  <a:pt x="3465332" y="558147"/>
                </a:cubicBezTo>
                <a:cubicBezTo>
                  <a:pt x="3465332" y="575141"/>
                  <a:pt x="3469109" y="587887"/>
                  <a:pt x="3476662" y="596384"/>
                </a:cubicBezTo>
                <a:cubicBezTo>
                  <a:pt x="3484215" y="604881"/>
                  <a:pt x="3494112" y="609130"/>
                  <a:pt x="3506353" y="609130"/>
                </a:cubicBezTo>
                <a:cubicBezTo>
                  <a:pt x="3512409" y="609130"/>
                  <a:pt x="3518480" y="607942"/>
                  <a:pt x="3524568" y="605565"/>
                </a:cubicBezTo>
                <a:cubicBezTo>
                  <a:pt x="3530656" y="603188"/>
                  <a:pt x="3535882" y="600307"/>
                  <a:pt x="3540244" y="596921"/>
                </a:cubicBezTo>
                <a:lnTo>
                  <a:pt x="3540244" y="578755"/>
                </a:lnTo>
                <a:lnTo>
                  <a:pt x="3507135" y="578755"/>
                </a:lnTo>
                <a:lnTo>
                  <a:pt x="3507135" y="554631"/>
                </a:lnTo>
                <a:lnTo>
                  <a:pt x="3569447" y="554631"/>
                </a:lnTo>
                <a:lnTo>
                  <a:pt x="3569447" y="611669"/>
                </a:lnTo>
                <a:cubicBezTo>
                  <a:pt x="3563391" y="617529"/>
                  <a:pt x="3554618" y="622689"/>
                  <a:pt x="3543125" y="627150"/>
                </a:cubicBezTo>
                <a:cubicBezTo>
                  <a:pt x="3531633" y="631610"/>
                  <a:pt x="3519994" y="633840"/>
                  <a:pt x="3508209" y="633840"/>
                </a:cubicBezTo>
                <a:cubicBezTo>
                  <a:pt x="3493233" y="633840"/>
                  <a:pt x="3480178" y="630698"/>
                  <a:pt x="3469044" y="624415"/>
                </a:cubicBezTo>
                <a:cubicBezTo>
                  <a:pt x="3457910" y="618132"/>
                  <a:pt x="3449543" y="609146"/>
                  <a:pt x="3443943" y="597458"/>
                </a:cubicBezTo>
                <a:cubicBezTo>
                  <a:pt x="3438343" y="585771"/>
                  <a:pt x="3435543" y="573058"/>
                  <a:pt x="3435543" y="559319"/>
                </a:cubicBezTo>
                <a:cubicBezTo>
                  <a:pt x="3435543" y="544408"/>
                  <a:pt x="3438669" y="531158"/>
                  <a:pt x="3444920" y="519568"/>
                </a:cubicBezTo>
                <a:cubicBezTo>
                  <a:pt x="3451171" y="507978"/>
                  <a:pt x="3460319" y="499090"/>
                  <a:pt x="3472364" y="492904"/>
                </a:cubicBezTo>
                <a:cubicBezTo>
                  <a:pt x="3481545" y="488151"/>
                  <a:pt x="3492973" y="485775"/>
                  <a:pt x="3506646" y="485775"/>
                </a:cubicBezTo>
                <a:close/>
                <a:moveTo>
                  <a:pt x="4583329" y="356303"/>
                </a:moveTo>
                <a:lnTo>
                  <a:pt x="4610774" y="356303"/>
                </a:lnTo>
                <a:lnTo>
                  <a:pt x="4610774" y="383748"/>
                </a:lnTo>
                <a:lnTo>
                  <a:pt x="4583329" y="383748"/>
                </a:lnTo>
                <a:close/>
                <a:moveTo>
                  <a:pt x="10860388" y="333937"/>
                </a:moveTo>
                <a:cubicBezTo>
                  <a:pt x="10856872" y="335109"/>
                  <a:pt x="10851305" y="336509"/>
                  <a:pt x="10843686" y="338137"/>
                </a:cubicBezTo>
                <a:cubicBezTo>
                  <a:pt x="10836068" y="339765"/>
                  <a:pt x="10831087" y="341360"/>
                  <a:pt x="10828743" y="342923"/>
                </a:cubicBezTo>
                <a:cubicBezTo>
                  <a:pt x="10825162" y="345462"/>
                  <a:pt x="10823371" y="348685"/>
                  <a:pt x="10823371" y="352592"/>
                </a:cubicBezTo>
                <a:cubicBezTo>
                  <a:pt x="10823371" y="356434"/>
                  <a:pt x="10824804" y="359754"/>
                  <a:pt x="10827669" y="362554"/>
                </a:cubicBezTo>
                <a:cubicBezTo>
                  <a:pt x="10830534" y="365354"/>
                  <a:pt x="10834180" y="366754"/>
                  <a:pt x="10838608" y="366754"/>
                </a:cubicBezTo>
                <a:cubicBezTo>
                  <a:pt x="10843556" y="366754"/>
                  <a:pt x="10848277" y="365126"/>
                  <a:pt x="10852770" y="361871"/>
                </a:cubicBezTo>
                <a:cubicBezTo>
                  <a:pt x="10856090" y="359396"/>
                  <a:pt x="10858272" y="356369"/>
                  <a:pt x="10859313" y="352787"/>
                </a:cubicBezTo>
                <a:cubicBezTo>
                  <a:pt x="10860030" y="350443"/>
                  <a:pt x="10860388" y="345983"/>
                  <a:pt x="10860388" y="339407"/>
                </a:cubicBezTo>
                <a:close/>
                <a:moveTo>
                  <a:pt x="7031338" y="333937"/>
                </a:moveTo>
                <a:cubicBezTo>
                  <a:pt x="7027822" y="335109"/>
                  <a:pt x="7022255" y="336509"/>
                  <a:pt x="7014637" y="338137"/>
                </a:cubicBezTo>
                <a:cubicBezTo>
                  <a:pt x="7007019" y="339765"/>
                  <a:pt x="7002037" y="341360"/>
                  <a:pt x="6999693" y="342923"/>
                </a:cubicBezTo>
                <a:cubicBezTo>
                  <a:pt x="6996113" y="345462"/>
                  <a:pt x="6994322" y="348685"/>
                  <a:pt x="6994322" y="352592"/>
                </a:cubicBezTo>
                <a:cubicBezTo>
                  <a:pt x="6994322" y="356434"/>
                  <a:pt x="6995754" y="359754"/>
                  <a:pt x="6998619" y="362554"/>
                </a:cubicBezTo>
                <a:cubicBezTo>
                  <a:pt x="7001485" y="365354"/>
                  <a:pt x="7005130" y="366754"/>
                  <a:pt x="7009558" y="366754"/>
                </a:cubicBezTo>
                <a:cubicBezTo>
                  <a:pt x="7014506" y="366754"/>
                  <a:pt x="7019227" y="365126"/>
                  <a:pt x="7023720" y="361871"/>
                </a:cubicBezTo>
                <a:cubicBezTo>
                  <a:pt x="7027041" y="359396"/>
                  <a:pt x="7029221" y="356369"/>
                  <a:pt x="7030264" y="352787"/>
                </a:cubicBezTo>
                <a:cubicBezTo>
                  <a:pt x="7030980" y="350443"/>
                  <a:pt x="7031338" y="345983"/>
                  <a:pt x="7031338" y="339407"/>
                </a:cubicBezTo>
                <a:close/>
                <a:moveTo>
                  <a:pt x="5631163" y="333937"/>
                </a:moveTo>
                <a:cubicBezTo>
                  <a:pt x="5627647" y="335109"/>
                  <a:pt x="5622080" y="336509"/>
                  <a:pt x="5614462" y="338137"/>
                </a:cubicBezTo>
                <a:cubicBezTo>
                  <a:pt x="5606844" y="339765"/>
                  <a:pt x="5601862" y="341360"/>
                  <a:pt x="5599518" y="342923"/>
                </a:cubicBezTo>
                <a:cubicBezTo>
                  <a:pt x="5595937" y="345462"/>
                  <a:pt x="5594147" y="348685"/>
                  <a:pt x="5594147" y="352592"/>
                </a:cubicBezTo>
                <a:cubicBezTo>
                  <a:pt x="5594147" y="356434"/>
                  <a:pt x="5595579" y="359754"/>
                  <a:pt x="5598444" y="362554"/>
                </a:cubicBezTo>
                <a:cubicBezTo>
                  <a:pt x="5601309" y="365354"/>
                  <a:pt x="5604955" y="366754"/>
                  <a:pt x="5609383" y="366754"/>
                </a:cubicBezTo>
                <a:cubicBezTo>
                  <a:pt x="5614331" y="366754"/>
                  <a:pt x="5619052" y="365126"/>
                  <a:pt x="5623545" y="361871"/>
                </a:cubicBezTo>
                <a:cubicBezTo>
                  <a:pt x="5626866" y="359396"/>
                  <a:pt x="5629047" y="356369"/>
                  <a:pt x="5630089" y="352787"/>
                </a:cubicBezTo>
                <a:cubicBezTo>
                  <a:pt x="5630805" y="350443"/>
                  <a:pt x="5631163" y="345983"/>
                  <a:pt x="5631163" y="339407"/>
                </a:cubicBezTo>
                <a:close/>
                <a:moveTo>
                  <a:pt x="1906888" y="333937"/>
                </a:moveTo>
                <a:cubicBezTo>
                  <a:pt x="1903372" y="335109"/>
                  <a:pt x="1897805" y="336509"/>
                  <a:pt x="1890187" y="338137"/>
                </a:cubicBezTo>
                <a:cubicBezTo>
                  <a:pt x="1882569" y="339765"/>
                  <a:pt x="1877588" y="341360"/>
                  <a:pt x="1875244" y="342923"/>
                </a:cubicBezTo>
                <a:cubicBezTo>
                  <a:pt x="1871663" y="345462"/>
                  <a:pt x="1869872" y="348685"/>
                  <a:pt x="1869872" y="352592"/>
                </a:cubicBezTo>
                <a:cubicBezTo>
                  <a:pt x="1869872" y="356434"/>
                  <a:pt x="1871305" y="359754"/>
                  <a:pt x="1874169" y="362554"/>
                </a:cubicBezTo>
                <a:cubicBezTo>
                  <a:pt x="1877035" y="365354"/>
                  <a:pt x="1880681" y="366754"/>
                  <a:pt x="1885108" y="366754"/>
                </a:cubicBezTo>
                <a:cubicBezTo>
                  <a:pt x="1890057" y="366754"/>
                  <a:pt x="1894777" y="365126"/>
                  <a:pt x="1899270" y="361871"/>
                </a:cubicBezTo>
                <a:cubicBezTo>
                  <a:pt x="1902591" y="359396"/>
                  <a:pt x="1904772" y="356369"/>
                  <a:pt x="1905814" y="352787"/>
                </a:cubicBezTo>
                <a:cubicBezTo>
                  <a:pt x="1906530" y="350443"/>
                  <a:pt x="1906888" y="345983"/>
                  <a:pt x="1906888" y="339407"/>
                </a:cubicBezTo>
                <a:close/>
                <a:moveTo>
                  <a:pt x="1373488" y="333937"/>
                </a:moveTo>
                <a:cubicBezTo>
                  <a:pt x="1369972" y="335109"/>
                  <a:pt x="1364405" y="336509"/>
                  <a:pt x="1356787" y="338137"/>
                </a:cubicBezTo>
                <a:cubicBezTo>
                  <a:pt x="1349169" y="339765"/>
                  <a:pt x="1344187" y="341360"/>
                  <a:pt x="1341844" y="342923"/>
                </a:cubicBezTo>
                <a:cubicBezTo>
                  <a:pt x="1338263" y="345462"/>
                  <a:pt x="1336472" y="348685"/>
                  <a:pt x="1336472" y="352592"/>
                </a:cubicBezTo>
                <a:cubicBezTo>
                  <a:pt x="1336472" y="356434"/>
                  <a:pt x="1337904" y="359754"/>
                  <a:pt x="1340769" y="362554"/>
                </a:cubicBezTo>
                <a:cubicBezTo>
                  <a:pt x="1343634" y="365354"/>
                  <a:pt x="1347280" y="366754"/>
                  <a:pt x="1351708" y="366754"/>
                </a:cubicBezTo>
                <a:cubicBezTo>
                  <a:pt x="1356657" y="366754"/>
                  <a:pt x="1361377" y="365126"/>
                  <a:pt x="1365870" y="361871"/>
                </a:cubicBezTo>
                <a:cubicBezTo>
                  <a:pt x="1369191" y="359396"/>
                  <a:pt x="1371372" y="356369"/>
                  <a:pt x="1372414" y="352787"/>
                </a:cubicBezTo>
                <a:cubicBezTo>
                  <a:pt x="1373130" y="350443"/>
                  <a:pt x="1373488" y="345983"/>
                  <a:pt x="1373488" y="339407"/>
                </a:cubicBezTo>
                <a:close/>
                <a:moveTo>
                  <a:pt x="9993078" y="300046"/>
                </a:moveTo>
                <a:cubicBezTo>
                  <a:pt x="9985916" y="300046"/>
                  <a:pt x="9979893" y="302781"/>
                  <a:pt x="9975009" y="308251"/>
                </a:cubicBezTo>
                <a:cubicBezTo>
                  <a:pt x="9970126" y="313720"/>
                  <a:pt x="9967684" y="321599"/>
                  <a:pt x="9967684" y="331886"/>
                </a:cubicBezTo>
                <a:cubicBezTo>
                  <a:pt x="9967684" y="342174"/>
                  <a:pt x="9970126" y="350053"/>
                  <a:pt x="9975009" y="355522"/>
                </a:cubicBezTo>
                <a:cubicBezTo>
                  <a:pt x="9979893" y="360991"/>
                  <a:pt x="9985916" y="363726"/>
                  <a:pt x="9993078" y="363726"/>
                </a:cubicBezTo>
                <a:cubicBezTo>
                  <a:pt x="10000240" y="363726"/>
                  <a:pt x="10006247" y="360991"/>
                  <a:pt x="10011098" y="355522"/>
                </a:cubicBezTo>
                <a:cubicBezTo>
                  <a:pt x="10015949" y="350053"/>
                  <a:pt x="10018374" y="342109"/>
                  <a:pt x="10018374" y="331691"/>
                </a:cubicBezTo>
                <a:cubicBezTo>
                  <a:pt x="10018374" y="321533"/>
                  <a:pt x="10015949" y="313720"/>
                  <a:pt x="10011098" y="308251"/>
                </a:cubicBezTo>
                <a:cubicBezTo>
                  <a:pt x="10006247" y="302781"/>
                  <a:pt x="10000240" y="300046"/>
                  <a:pt x="9993078" y="300046"/>
                </a:cubicBezTo>
                <a:close/>
                <a:moveTo>
                  <a:pt x="8183328" y="300046"/>
                </a:moveTo>
                <a:cubicBezTo>
                  <a:pt x="8176165" y="300046"/>
                  <a:pt x="8170143" y="302781"/>
                  <a:pt x="8165259" y="308251"/>
                </a:cubicBezTo>
                <a:cubicBezTo>
                  <a:pt x="8160376" y="313720"/>
                  <a:pt x="8157934" y="321599"/>
                  <a:pt x="8157934" y="331886"/>
                </a:cubicBezTo>
                <a:cubicBezTo>
                  <a:pt x="8157934" y="342174"/>
                  <a:pt x="8160376" y="350053"/>
                  <a:pt x="8165259" y="355522"/>
                </a:cubicBezTo>
                <a:cubicBezTo>
                  <a:pt x="8170143" y="360991"/>
                  <a:pt x="8176165" y="363726"/>
                  <a:pt x="8183328" y="363726"/>
                </a:cubicBezTo>
                <a:cubicBezTo>
                  <a:pt x="8190490" y="363726"/>
                  <a:pt x="8196497" y="360991"/>
                  <a:pt x="8201347" y="355522"/>
                </a:cubicBezTo>
                <a:cubicBezTo>
                  <a:pt x="8206199" y="350053"/>
                  <a:pt x="8208624" y="342109"/>
                  <a:pt x="8208624" y="331691"/>
                </a:cubicBezTo>
                <a:cubicBezTo>
                  <a:pt x="8208624" y="321533"/>
                  <a:pt x="8206199" y="313720"/>
                  <a:pt x="8201347" y="308251"/>
                </a:cubicBezTo>
                <a:cubicBezTo>
                  <a:pt x="8196497" y="302781"/>
                  <a:pt x="8190490" y="300046"/>
                  <a:pt x="8183328" y="300046"/>
                </a:cubicBezTo>
                <a:close/>
                <a:moveTo>
                  <a:pt x="6468828" y="300046"/>
                </a:moveTo>
                <a:cubicBezTo>
                  <a:pt x="6461666" y="300046"/>
                  <a:pt x="6455643" y="302781"/>
                  <a:pt x="6450759" y="308251"/>
                </a:cubicBezTo>
                <a:cubicBezTo>
                  <a:pt x="6445876" y="313720"/>
                  <a:pt x="6443434" y="321599"/>
                  <a:pt x="6443434" y="331886"/>
                </a:cubicBezTo>
                <a:cubicBezTo>
                  <a:pt x="6443434" y="342174"/>
                  <a:pt x="6445876" y="350053"/>
                  <a:pt x="6450759" y="355522"/>
                </a:cubicBezTo>
                <a:cubicBezTo>
                  <a:pt x="6455643" y="360991"/>
                  <a:pt x="6461666" y="363726"/>
                  <a:pt x="6468828" y="363726"/>
                </a:cubicBezTo>
                <a:cubicBezTo>
                  <a:pt x="6475990" y="363726"/>
                  <a:pt x="6481997" y="360991"/>
                  <a:pt x="6486848" y="355522"/>
                </a:cubicBezTo>
                <a:cubicBezTo>
                  <a:pt x="6491699" y="350053"/>
                  <a:pt x="6494124" y="342109"/>
                  <a:pt x="6494124" y="331691"/>
                </a:cubicBezTo>
                <a:cubicBezTo>
                  <a:pt x="6494124" y="321533"/>
                  <a:pt x="6491699" y="313720"/>
                  <a:pt x="6486848" y="308251"/>
                </a:cubicBezTo>
                <a:cubicBezTo>
                  <a:pt x="6481997" y="302781"/>
                  <a:pt x="6475990" y="300046"/>
                  <a:pt x="6468828" y="300046"/>
                </a:cubicBezTo>
                <a:close/>
                <a:moveTo>
                  <a:pt x="5440128" y="300046"/>
                </a:moveTo>
                <a:cubicBezTo>
                  <a:pt x="5432966" y="300046"/>
                  <a:pt x="5426943" y="302781"/>
                  <a:pt x="5422059" y="308251"/>
                </a:cubicBezTo>
                <a:cubicBezTo>
                  <a:pt x="5417176" y="313720"/>
                  <a:pt x="5414734" y="321599"/>
                  <a:pt x="5414734" y="331886"/>
                </a:cubicBezTo>
                <a:cubicBezTo>
                  <a:pt x="5414734" y="342174"/>
                  <a:pt x="5417176" y="350053"/>
                  <a:pt x="5422059" y="355522"/>
                </a:cubicBezTo>
                <a:cubicBezTo>
                  <a:pt x="5426943" y="360991"/>
                  <a:pt x="5432966" y="363726"/>
                  <a:pt x="5440128" y="363726"/>
                </a:cubicBezTo>
                <a:cubicBezTo>
                  <a:pt x="5447290" y="363726"/>
                  <a:pt x="5453297" y="360991"/>
                  <a:pt x="5458148" y="355522"/>
                </a:cubicBezTo>
                <a:cubicBezTo>
                  <a:pt x="5462999" y="350053"/>
                  <a:pt x="5465424" y="342109"/>
                  <a:pt x="5465424" y="331691"/>
                </a:cubicBezTo>
                <a:cubicBezTo>
                  <a:pt x="5465424" y="321533"/>
                  <a:pt x="5462999" y="313720"/>
                  <a:pt x="5458148" y="308251"/>
                </a:cubicBezTo>
                <a:cubicBezTo>
                  <a:pt x="5453297" y="302781"/>
                  <a:pt x="5447290" y="300046"/>
                  <a:pt x="5440128" y="300046"/>
                </a:cubicBezTo>
                <a:close/>
                <a:moveTo>
                  <a:pt x="4316178" y="300046"/>
                </a:moveTo>
                <a:cubicBezTo>
                  <a:pt x="4309015" y="300046"/>
                  <a:pt x="4302993" y="302781"/>
                  <a:pt x="4298110" y="308251"/>
                </a:cubicBezTo>
                <a:cubicBezTo>
                  <a:pt x="4293226" y="313720"/>
                  <a:pt x="4290785" y="321599"/>
                  <a:pt x="4290785" y="331886"/>
                </a:cubicBezTo>
                <a:cubicBezTo>
                  <a:pt x="4290785" y="342174"/>
                  <a:pt x="4293226" y="350053"/>
                  <a:pt x="4298110" y="355522"/>
                </a:cubicBezTo>
                <a:cubicBezTo>
                  <a:pt x="4302993" y="360991"/>
                  <a:pt x="4309015" y="363726"/>
                  <a:pt x="4316178" y="363726"/>
                </a:cubicBezTo>
                <a:cubicBezTo>
                  <a:pt x="4323340" y="363726"/>
                  <a:pt x="4329347" y="360991"/>
                  <a:pt x="4334198" y="355522"/>
                </a:cubicBezTo>
                <a:cubicBezTo>
                  <a:pt x="4339049" y="350053"/>
                  <a:pt x="4341475" y="342109"/>
                  <a:pt x="4341475" y="331691"/>
                </a:cubicBezTo>
                <a:cubicBezTo>
                  <a:pt x="4341475" y="321533"/>
                  <a:pt x="4339049" y="313720"/>
                  <a:pt x="4334198" y="308251"/>
                </a:cubicBezTo>
                <a:cubicBezTo>
                  <a:pt x="4329347" y="302781"/>
                  <a:pt x="4323340" y="300046"/>
                  <a:pt x="4316178" y="300046"/>
                </a:cubicBezTo>
                <a:close/>
                <a:moveTo>
                  <a:pt x="2430228" y="300046"/>
                </a:moveTo>
                <a:cubicBezTo>
                  <a:pt x="2423066" y="300046"/>
                  <a:pt x="2417043" y="302781"/>
                  <a:pt x="2412160" y="308251"/>
                </a:cubicBezTo>
                <a:cubicBezTo>
                  <a:pt x="2407276" y="313720"/>
                  <a:pt x="2404834" y="321599"/>
                  <a:pt x="2404834" y="331886"/>
                </a:cubicBezTo>
                <a:cubicBezTo>
                  <a:pt x="2404834" y="342174"/>
                  <a:pt x="2407276" y="350053"/>
                  <a:pt x="2412160" y="355522"/>
                </a:cubicBezTo>
                <a:cubicBezTo>
                  <a:pt x="2417043" y="360991"/>
                  <a:pt x="2423066" y="363726"/>
                  <a:pt x="2430228" y="363726"/>
                </a:cubicBezTo>
                <a:cubicBezTo>
                  <a:pt x="2437391" y="363726"/>
                  <a:pt x="2443397" y="360991"/>
                  <a:pt x="2448248" y="355522"/>
                </a:cubicBezTo>
                <a:cubicBezTo>
                  <a:pt x="2453099" y="350053"/>
                  <a:pt x="2455524" y="342109"/>
                  <a:pt x="2455524" y="331691"/>
                </a:cubicBezTo>
                <a:cubicBezTo>
                  <a:pt x="2455524" y="321533"/>
                  <a:pt x="2453099" y="313720"/>
                  <a:pt x="2448248" y="308251"/>
                </a:cubicBezTo>
                <a:cubicBezTo>
                  <a:pt x="2443397" y="302781"/>
                  <a:pt x="2437391" y="300046"/>
                  <a:pt x="2430228" y="300046"/>
                </a:cubicBezTo>
                <a:close/>
                <a:moveTo>
                  <a:pt x="772878" y="300046"/>
                </a:moveTo>
                <a:cubicBezTo>
                  <a:pt x="765716" y="300046"/>
                  <a:pt x="759693" y="302781"/>
                  <a:pt x="754810" y="308251"/>
                </a:cubicBezTo>
                <a:cubicBezTo>
                  <a:pt x="749926" y="313720"/>
                  <a:pt x="747485" y="321599"/>
                  <a:pt x="747485" y="331886"/>
                </a:cubicBezTo>
                <a:cubicBezTo>
                  <a:pt x="747485" y="342174"/>
                  <a:pt x="749926" y="350053"/>
                  <a:pt x="754810" y="355522"/>
                </a:cubicBezTo>
                <a:cubicBezTo>
                  <a:pt x="759693" y="360991"/>
                  <a:pt x="765716" y="363726"/>
                  <a:pt x="772878" y="363726"/>
                </a:cubicBezTo>
                <a:cubicBezTo>
                  <a:pt x="780041" y="363726"/>
                  <a:pt x="786047" y="360991"/>
                  <a:pt x="790898" y="355522"/>
                </a:cubicBezTo>
                <a:cubicBezTo>
                  <a:pt x="795749" y="350053"/>
                  <a:pt x="798175" y="342109"/>
                  <a:pt x="798175" y="331691"/>
                </a:cubicBezTo>
                <a:cubicBezTo>
                  <a:pt x="798175" y="321533"/>
                  <a:pt x="795749" y="313720"/>
                  <a:pt x="790898" y="308251"/>
                </a:cubicBezTo>
                <a:cubicBezTo>
                  <a:pt x="786047" y="302781"/>
                  <a:pt x="780041" y="300046"/>
                  <a:pt x="772878" y="300046"/>
                </a:cubicBezTo>
                <a:close/>
                <a:moveTo>
                  <a:pt x="601428" y="300046"/>
                </a:moveTo>
                <a:cubicBezTo>
                  <a:pt x="594266" y="300046"/>
                  <a:pt x="588243" y="302781"/>
                  <a:pt x="583359" y="308251"/>
                </a:cubicBezTo>
                <a:cubicBezTo>
                  <a:pt x="578476" y="313720"/>
                  <a:pt x="576035" y="321599"/>
                  <a:pt x="576035" y="331886"/>
                </a:cubicBezTo>
                <a:cubicBezTo>
                  <a:pt x="576035" y="342174"/>
                  <a:pt x="578476" y="350053"/>
                  <a:pt x="583359" y="355522"/>
                </a:cubicBezTo>
                <a:cubicBezTo>
                  <a:pt x="588243" y="360991"/>
                  <a:pt x="594266" y="363726"/>
                  <a:pt x="601428" y="363726"/>
                </a:cubicBezTo>
                <a:cubicBezTo>
                  <a:pt x="608591" y="363726"/>
                  <a:pt x="614597" y="360991"/>
                  <a:pt x="619448" y="355522"/>
                </a:cubicBezTo>
                <a:cubicBezTo>
                  <a:pt x="624299" y="350053"/>
                  <a:pt x="626725" y="342109"/>
                  <a:pt x="626725" y="331691"/>
                </a:cubicBezTo>
                <a:cubicBezTo>
                  <a:pt x="626725" y="321533"/>
                  <a:pt x="624299" y="313720"/>
                  <a:pt x="619448" y="308251"/>
                </a:cubicBezTo>
                <a:cubicBezTo>
                  <a:pt x="614597" y="302781"/>
                  <a:pt x="608591" y="300046"/>
                  <a:pt x="601428" y="300046"/>
                </a:cubicBezTo>
                <a:close/>
                <a:moveTo>
                  <a:pt x="10730070" y="298679"/>
                </a:moveTo>
                <a:cubicBezTo>
                  <a:pt x="10724080" y="298679"/>
                  <a:pt x="10719131" y="300860"/>
                  <a:pt x="10715225" y="305223"/>
                </a:cubicBezTo>
                <a:cubicBezTo>
                  <a:pt x="10711318" y="309585"/>
                  <a:pt x="10709397" y="315511"/>
                  <a:pt x="10709462" y="322998"/>
                </a:cubicBezTo>
                <a:lnTo>
                  <a:pt x="10750483" y="322998"/>
                </a:lnTo>
                <a:cubicBezTo>
                  <a:pt x="10750287" y="315055"/>
                  <a:pt x="10748236" y="309016"/>
                  <a:pt x="10744330" y="304881"/>
                </a:cubicBezTo>
                <a:cubicBezTo>
                  <a:pt x="10740423" y="300746"/>
                  <a:pt x="10735670" y="298679"/>
                  <a:pt x="10730070" y="298679"/>
                </a:cubicBezTo>
                <a:close/>
                <a:moveTo>
                  <a:pt x="10301445" y="298679"/>
                </a:moveTo>
                <a:cubicBezTo>
                  <a:pt x="10295455" y="298679"/>
                  <a:pt x="10290506" y="300860"/>
                  <a:pt x="10286600" y="305223"/>
                </a:cubicBezTo>
                <a:cubicBezTo>
                  <a:pt x="10282693" y="309585"/>
                  <a:pt x="10280772" y="315511"/>
                  <a:pt x="10280837" y="322998"/>
                </a:cubicBezTo>
                <a:lnTo>
                  <a:pt x="10321858" y="322998"/>
                </a:lnTo>
                <a:cubicBezTo>
                  <a:pt x="10321662" y="315055"/>
                  <a:pt x="10319611" y="309016"/>
                  <a:pt x="10315705" y="304881"/>
                </a:cubicBezTo>
                <a:cubicBezTo>
                  <a:pt x="10311798" y="300746"/>
                  <a:pt x="10307045" y="298679"/>
                  <a:pt x="10301445" y="298679"/>
                </a:cubicBezTo>
                <a:close/>
                <a:moveTo>
                  <a:pt x="9699659" y="298679"/>
                </a:moveTo>
                <a:cubicBezTo>
                  <a:pt x="9693081" y="298679"/>
                  <a:pt x="9687613" y="301235"/>
                  <a:pt x="9683250" y="306346"/>
                </a:cubicBezTo>
                <a:cubicBezTo>
                  <a:pt x="9678888" y="311457"/>
                  <a:pt x="9676707" y="319222"/>
                  <a:pt x="9676707" y="329640"/>
                </a:cubicBezTo>
                <a:cubicBezTo>
                  <a:pt x="9676707" y="340383"/>
                  <a:pt x="9678399" y="348327"/>
                  <a:pt x="9681785" y="353471"/>
                </a:cubicBezTo>
                <a:cubicBezTo>
                  <a:pt x="9686537" y="360764"/>
                  <a:pt x="9692854" y="364410"/>
                  <a:pt x="9700733" y="364410"/>
                </a:cubicBezTo>
                <a:cubicBezTo>
                  <a:pt x="9706788" y="364410"/>
                  <a:pt x="9711949" y="361822"/>
                  <a:pt x="9716213" y="356645"/>
                </a:cubicBezTo>
                <a:cubicBezTo>
                  <a:pt x="9720477" y="351469"/>
                  <a:pt x="9722611" y="343314"/>
                  <a:pt x="9722611" y="332179"/>
                </a:cubicBezTo>
                <a:cubicBezTo>
                  <a:pt x="9722611" y="320329"/>
                  <a:pt x="9720462" y="311783"/>
                  <a:pt x="9716165" y="306541"/>
                </a:cubicBezTo>
                <a:cubicBezTo>
                  <a:pt x="9711867" y="301300"/>
                  <a:pt x="9706365" y="298679"/>
                  <a:pt x="9699659" y="298679"/>
                </a:cubicBezTo>
                <a:close/>
                <a:moveTo>
                  <a:pt x="9514484" y="298679"/>
                </a:moveTo>
                <a:cubicBezTo>
                  <a:pt x="9507973" y="298679"/>
                  <a:pt x="9502519" y="301267"/>
                  <a:pt x="9498124" y="306444"/>
                </a:cubicBezTo>
                <a:cubicBezTo>
                  <a:pt x="9493729" y="311620"/>
                  <a:pt x="9491532" y="319352"/>
                  <a:pt x="9491532" y="329640"/>
                </a:cubicBezTo>
                <a:cubicBezTo>
                  <a:pt x="9491532" y="340709"/>
                  <a:pt x="9493062" y="348718"/>
                  <a:pt x="9496122" y="353666"/>
                </a:cubicBezTo>
                <a:cubicBezTo>
                  <a:pt x="9500550" y="360829"/>
                  <a:pt x="9506735" y="364410"/>
                  <a:pt x="9514679" y="364410"/>
                </a:cubicBezTo>
                <a:cubicBezTo>
                  <a:pt x="9520995" y="364410"/>
                  <a:pt x="9526367" y="361724"/>
                  <a:pt x="9530794" y="356352"/>
                </a:cubicBezTo>
                <a:cubicBezTo>
                  <a:pt x="9535222" y="350980"/>
                  <a:pt x="9537436" y="342955"/>
                  <a:pt x="9537436" y="332277"/>
                </a:cubicBezTo>
                <a:cubicBezTo>
                  <a:pt x="9537436" y="320361"/>
                  <a:pt x="9535287" y="311783"/>
                  <a:pt x="9530990" y="306541"/>
                </a:cubicBezTo>
                <a:cubicBezTo>
                  <a:pt x="9526692" y="301300"/>
                  <a:pt x="9521190" y="298679"/>
                  <a:pt x="9514484" y="298679"/>
                </a:cubicBezTo>
                <a:close/>
                <a:moveTo>
                  <a:pt x="9396570" y="298679"/>
                </a:moveTo>
                <a:cubicBezTo>
                  <a:pt x="9390580" y="298679"/>
                  <a:pt x="9385631" y="300860"/>
                  <a:pt x="9381725" y="305223"/>
                </a:cubicBezTo>
                <a:cubicBezTo>
                  <a:pt x="9377818" y="309585"/>
                  <a:pt x="9375897" y="315511"/>
                  <a:pt x="9375962" y="322998"/>
                </a:cubicBezTo>
                <a:lnTo>
                  <a:pt x="9416983" y="322998"/>
                </a:lnTo>
                <a:cubicBezTo>
                  <a:pt x="9416787" y="315055"/>
                  <a:pt x="9414736" y="309016"/>
                  <a:pt x="9410830" y="304881"/>
                </a:cubicBezTo>
                <a:cubicBezTo>
                  <a:pt x="9406923" y="300746"/>
                  <a:pt x="9402170" y="298679"/>
                  <a:pt x="9396570" y="298679"/>
                </a:cubicBezTo>
                <a:close/>
                <a:moveTo>
                  <a:pt x="9276359" y="298679"/>
                </a:moveTo>
                <a:cubicBezTo>
                  <a:pt x="9269848" y="298679"/>
                  <a:pt x="9264394" y="301267"/>
                  <a:pt x="9259999" y="306444"/>
                </a:cubicBezTo>
                <a:cubicBezTo>
                  <a:pt x="9255604" y="311620"/>
                  <a:pt x="9253407" y="319352"/>
                  <a:pt x="9253407" y="329640"/>
                </a:cubicBezTo>
                <a:cubicBezTo>
                  <a:pt x="9253407" y="340709"/>
                  <a:pt x="9254936" y="348718"/>
                  <a:pt x="9257997" y="353666"/>
                </a:cubicBezTo>
                <a:cubicBezTo>
                  <a:pt x="9262425" y="360829"/>
                  <a:pt x="9268610" y="364410"/>
                  <a:pt x="9276554" y="364410"/>
                </a:cubicBezTo>
                <a:cubicBezTo>
                  <a:pt x="9282869" y="364410"/>
                  <a:pt x="9288241" y="361724"/>
                  <a:pt x="9292669" y="356352"/>
                </a:cubicBezTo>
                <a:cubicBezTo>
                  <a:pt x="9297097" y="350980"/>
                  <a:pt x="9299311" y="342955"/>
                  <a:pt x="9299311" y="332277"/>
                </a:cubicBezTo>
                <a:cubicBezTo>
                  <a:pt x="9299311" y="320361"/>
                  <a:pt x="9297162" y="311783"/>
                  <a:pt x="9292865" y="306541"/>
                </a:cubicBezTo>
                <a:cubicBezTo>
                  <a:pt x="9288567" y="301300"/>
                  <a:pt x="9283065" y="298679"/>
                  <a:pt x="9276359" y="298679"/>
                </a:cubicBezTo>
                <a:close/>
                <a:moveTo>
                  <a:pt x="8786970" y="298679"/>
                </a:moveTo>
                <a:cubicBezTo>
                  <a:pt x="8780980" y="298679"/>
                  <a:pt x="8776031" y="300860"/>
                  <a:pt x="8772125" y="305223"/>
                </a:cubicBezTo>
                <a:cubicBezTo>
                  <a:pt x="8768218" y="309585"/>
                  <a:pt x="8766297" y="315511"/>
                  <a:pt x="8766362" y="322998"/>
                </a:cubicBezTo>
                <a:lnTo>
                  <a:pt x="8807383" y="322998"/>
                </a:lnTo>
                <a:cubicBezTo>
                  <a:pt x="8807187" y="315055"/>
                  <a:pt x="8805136" y="309016"/>
                  <a:pt x="8801230" y="304881"/>
                </a:cubicBezTo>
                <a:cubicBezTo>
                  <a:pt x="8797323" y="300746"/>
                  <a:pt x="8792570" y="298679"/>
                  <a:pt x="8786970" y="298679"/>
                </a:cubicBezTo>
                <a:close/>
                <a:moveTo>
                  <a:pt x="8670959" y="298679"/>
                </a:moveTo>
                <a:cubicBezTo>
                  <a:pt x="8664382" y="298679"/>
                  <a:pt x="8658913" y="301235"/>
                  <a:pt x="8654550" y="306346"/>
                </a:cubicBezTo>
                <a:cubicBezTo>
                  <a:pt x="8650188" y="311457"/>
                  <a:pt x="8648007" y="319222"/>
                  <a:pt x="8648007" y="329640"/>
                </a:cubicBezTo>
                <a:cubicBezTo>
                  <a:pt x="8648007" y="340383"/>
                  <a:pt x="8649699" y="348327"/>
                  <a:pt x="8653085" y="353471"/>
                </a:cubicBezTo>
                <a:cubicBezTo>
                  <a:pt x="8657838" y="360764"/>
                  <a:pt x="8664154" y="364410"/>
                  <a:pt x="8672033" y="364410"/>
                </a:cubicBezTo>
                <a:cubicBezTo>
                  <a:pt x="8678088" y="364410"/>
                  <a:pt x="8683249" y="361822"/>
                  <a:pt x="8687513" y="356645"/>
                </a:cubicBezTo>
                <a:cubicBezTo>
                  <a:pt x="8691778" y="351469"/>
                  <a:pt x="8693911" y="343314"/>
                  <a:pt x="8693911" y="332179"/>
                </a:cubicBezTo>
                <a:cubicBezTo>
                  <a:pt x="8693911" y="320329"/>
                  <a:pt x="8691762" y="311783"/>
                  <a:pt x="8687465" y="306541"/>
                </a:cubicBezTo>
                <a:cubicBezTo>
                  <a:pt x="8683167" y="301300"/>
                  <a:pt x="8677665" y="298679"/>
                  <a:pt x="8670959" y="298679"/>
                </a:cubicBezTo>
                <a:close/>
                <a:moveTo>
                  <a:pt x="8476259" y="298679"/>
                </a:moveTo>
                <a:cubicBezTo>
                  <a:pt x="8469748" y="298679"/>
                  <a:pt x="8464294" y="301267"/>
                  <a:pt x="8459899" y="306444"/>
                </a:cubicBezTo>
                <a:cubicBezTo>
                  <a:pt x="8455504" y="311620"/>
                  <a:pt x="8453307" y="319352"/>
                  <a:pt x="8453307" y="329640"/>
                </a:cubicBezTo>
                <a:cubicBezTo>
                  <a:pt x="8453307" y="340709"/>
                  <a:pt x="8454836" y="348718"/>
                  <a:pt x="8457897" y="353666"/>
                </a:cubicBezTo>
                <a:cubicBezTo>
                  <a:pt x="8462325" y="360829"/>
                  <a:pt x="8468510" y="364410"/>
                  <a:pt x="8476454" y="364410"/>
                </a:cubicBezTo>
                <a:cubicBezTo>
                  <a:pt x="8482769" y="364410"/>
                  <a:pt x="8488141" y="361724"/>
                  <a:pt x="8492569" y="356352"/>
                </a:cubicBezTo>
                <a:cubicBezTo>
                  <a:pt x="8496997" y="350980"/>
                  <a:pt x="8499211" y="342955"/>
                  <a:pt x="8499211" y="332277"/>
                </a:cubicBezTo>
                <a:cubicBezTo>
                  <a:pt x="8499211" y="320361"/>
                  <a:pt x="8497062" y="311783"/>
                  <a:pt x="8492765" y="306541"/>
                </a:cubicBezTo>
                <a:cubicBezTo>
                  <a:pt x="8488467" y="301300"/>
                  <a:pt x="8482965" y="298679"/>
                  <a:pt x="8476259" y="298679"/>
                </a:cubicBezTo>
                <a:close/>
                <a:moveTo>
                  <a:pt x="7643970" y="298679"/>
                </a:moveTo>
                <a:cubicBezTo>
                  <a:pt x="7637980" y="298679"/>
                  <a:pt x="7633032" y="300860"/>
                  <a:pt x="7629125" y="305223"/>
                </a:cubicBezTo>
                <a:cubicBezTo>
                  <a:pt x="7625218" y="309585"/>
                  <a:pt x="7623297" y="315511"/>
                  <a:pt x="7623362" y="322998"/>
                </a:cubicBezTo>
                <a:lnTo>
                  <a:pt x="7664383" y="322998"/>
                </a:lnTo>
                <a:cubicBezTo>
                  <a:pt x="7664188" y="315055"/>
                  <a:pt x="7662137" y="309016"/>
                  <a:pt x="7658230" y="304881"/>
                </a:cubicBezTo>
                <a:cubicBezTo>
                  <a:pt x="7654323" y="300746"/>
                  <a:pt x="7649570" y="298679"/>
                  <a:pt x="7643970" y="298679"/>
                </a:cubicBezTo>
                <a:close/>
                <a:moveTo>
                  <a:pt x="6710520" y="298679"/>
                </a:moveTo>
                <a:cubicBezTo>
                  <a:pt x="6704530" y="298679"/>
                  <a:pt x="6699582" y="300860"/>
                  <a:pt x="6695675" y="305223"/>
                </a:cubicBezTo>
                <a:cubicBezTo>
                  <a:pt x="6691768" y="309585"/>
                  <a:pt x="6689847" y="315511"/>
                  <a:pt x="6689912" y="322998"/>
                </a:cubicBezTo>
                <a:lnTo>
                  <a:pt x="6730933" y="322998"/>
                </a:lnTo>
                <a:cubicBezTo>
                  <a:pt x="6730738" y="315055"/>
                  <a:pt x="6728687" y="309016"/>
                  <a:pt x="6724780" y="304881"/>
                </a:cubicBezTo>
                <a:cubicBezTo>
                  <a:pt x="6720873" y="300746"/>
                  <a:pt x="6716120" y="298679"/>
                  <a:pt x="6710520" y="298679"/>
                </a:cubicBezTo>
                <a:close/>
                <a:moveTo>
                  <a:pt x="6590114" y="298679"/>
                </a:moveTo>
                <a:cubicBezTo>
                  <a:pt x="6583537" y="298679"/>
                  <a:pt x="6578117" y="301235"/>
                  <a:pt x="6573852" y="306346"/>
                </a:cubicBezTo>
                <a:cubicBezTo>
                  <a:pt x="6569587" y="311457"/>
                  <a:pt x="6567455" y="319255"/>
                  <a:pt x="6567455" y="329738"/>
                </a:cubicBezTo>
                <a:cubicBezTo>
                  <a:pt x="6567455" y="340742"/>
                  <a:pt x="6569587" y="348799"/>
                  <a:pt x="6573852" y="353911"/>
                </a:cubicBezTo>
                <a:cubicBezTo>
                  <a:pt x="6578117" y="359022"/>
                  <a:pt x="6583375" y="361578"/>
                  <a:pt x="6589625" y="361578"/>
                </a:cubicBezTo>
                <a:cubicBezTo>
                  <a:pt x="6596332" y="361578"/>
                  <a:pt x="6601997" y="358957"/>
                  <a:pt x="6606620" y="353715"/>
                </a:cubicBezTo>
                <a:cubicBezTo>
                  <a:pt x="6611243" y="348474"/>
                  <a:pt x="6613554" y="340709"/>
                  <a:pt x="6613554" y="330421"/>
                </a:cubicBezTo>
                <a:cubicBezTo>
                  <a:pt x="6613554" y="319678"/>
                  <a:pt x="6611340" y="311701"/>
                  <a:pt x="6606913" y="306492"/>
                </a:cubicBezTo>
                <a:cubicBezTo>
                  <a:pt x="6602485" y="301284"/>
                  <a:pt x="6596885" y="298679"/>
                  <a:pt x="6590114" y="298679"/>
                </a:cubicBezTo>
                <a:close/>
                <a:moveTo>
                  <a:pt x="6266459" y="298679"/>
                </a:moveTo>
                <a:cubicBezTo>
                  <a:pt x="6259948" y="298679"/>
                  <a:pt x="6254495" y="301267"/>
                  <a:pt x="6250100" y="306444"/>
                </a:cubicBezTo>
                <a:cubicBezTo>
                  <a:pt x="6245705" y="311620"/>
                  <a:pt x="6243507" y="319352"/>
                  <a:pt x="6243507" y="329640"/>
                </a:cubicBezTo>
                <a:cubicBezTo>
                  <a:pt x="6243507" y="340709"/>
                  <a:pt x="6245037" y="348718"/>
                  <a:pt x="6248097" y="353666"/>
                </a:cubicBezTo>
                <a:cubicBezTo>
                  <a:pt x="6252525" y="360829"/>
                  <a:pt x="6258711" y="364410"/>
                  <a:pt x="6266654" y="364410"/>
                </a:cubicBezTo>
                <a:cubicBezTo>
                  <a:pt x="6272970" y="364410"/>
                  <a:pt x="6278342" y="361724"/>
                  <a:pt x="6282770" y="356352"/>
                </a:cubicBezTo>
                <a:cubicBezTo>
                  <a:pt x="6287197" y="350980"/>
                  <a:pt x="6289411" y="342955"/>
                  <a:pt x="6289411" y="332277"/>
                </a:cubicBezTo>
                <a:cubicBezTo>
                  <a:pt x="6289411" y="320361"/>
                  <a:pt x="6287262" y="311783"/>
                  <a:pt x="6282965" y="306541"/>
                </a:cubicBezTo>
                <a:cubicBezTo>
                  <a:pt x="6278668" y="301300"/>
                  <a:pt x="6273166" y="298679"/>
                  <a:pt x="6266459" y="298679"/>
                </a:cubicBezTo>
                <a:close/>
                <a:moveTo>
                  <a:pt x="5856884" y="298679"/>
                </a:moveTo>
                <a:cubicBezTo>
                  <a:pt x="5850373" y="298679"/>
                  <a:pt x="5844920" y="301267"/>
                  <a:pt x="5840525" y="306444"/>
                </a:cubicBezTo>
                <a:cubicBezTo>
                  <a:pt x="5836130" y="311620"/>
                  <a:pt x="5833932" y="319352"/>
                  <a:pt x="5833932" y="329640"/>
                </a:cubicBezTo>
                <a:cubicBezTo>
                  <a:pt x="5833932" y="340709"/>
                  <a:pt x="5835462" y="348718"/>
                  <a:pt x="5838522" y="353666"/>
                </a:cubicBezTo>
                <a:cubicBezTo>
                  <a:pt x="5842950" y="360829"/>
                  <a:pt x="5849136" y="364410"/>
                  <a:pt x="5857079" y="364410"/>
                </a:cubicBezTo>
                <a:cubicBezTo>
                  <a:pt x="5863395" y="364410"/>
                  <a:pt x="5868767" y="361724"/>
                  <a:pt x="5873195" y="356352"/>
                </a:cubicBezTo>
                <a:cubicBezTo>
                  <a:pt x="5877622" y="350980"/>
                  <a:pt x="5879836" y="342955"/>
                  <a:pt x="5879836" y="332277"/>
                </a:cubicBezTo>
                <a:cubicBezTo>
                  <a:pt x="5879836" y="320361"/>
                  <a:pt x="5877687" y="311783"/>
                  <a:pt x="5873390" y="306541"/>
                </a:cubicBezTo>
                <a:cubicBezTo>
                  <a:pt x="5869093" y="301300"/>
                  <a:pt x="5863591" y="298679"/>
                  <a:pt x="5856884" y="298679"/>
                </a:cubicBezTo>
                <a:close/>
                <a:moveTo>
                  <a:pt x="5243670" y="298679"/>
                </a:moveTo>
                <a:cubicBezTo>
                  <a:pt x="5237680" y="298679"/>
                  <a:pt x="5232732" y="300860"/>
                  <a:pt x="5228825" y="305223"/>
                </a:cubicBezTo>
                <a:cubicBezTo>
                  <a:pt x="5224918" y="309585"/>
                  <a:pt x="5222997" y="315511"/>
                  <a:pt x="5223062" y="322998"/>
                </a:cubicBezTo>
                <a:lnTo>
                  <a:pt x="5264083" y="322998"/>
                </a:lnTo>
                <a:cubicBezTo>
                  <a:pt x="5263888" y="315055"/>
                  <a:pt x="5261837" y="309016"/>
                  <a:pt x="5257930" y="304881"/>
                </a:cubicBezTo>
                <a:cubicBezTo>
                  <a:pt x="5254023" y="300746"/>
                  <a:pt x="5249270" y="298679"/>
                  <a:pt x="5243670" y="298679"/>
                </a:cubicBezTo>
                <a:close/>
                <a:moveTo>
                  <a:pt x="4891245" y="298679"/>
                </a:moveTo>
                <a:cubicBezTo>
                  <a:pt x="4885255" y="298679"/>
                  <a:pt x="4880307" y="300860"/>
                  <a:pt x="4876400" y="305223"/>
                </a:cubicBezTo>
                <a:cubicBezTo>
                  <a:pt x="4872494" y="309585"/>
                  <a:pt x="4870572" y="315511"/>
                  <a:pt x="4870637" y="322998"/>
                </a:cubicBezTo>
                <a:lnTo>
                  <a:pt x="4911658" y="322998"/>
                </a:lnTo>
                <a:cubicBezTo>
                  <a:pt x="4911463" y="315055"/>
                  <a:pt x="4909412" y="309016"/>
                  <a:pt x="4905505" y="304881"/>
                </a:cubicBezTo>
                <a:cubicBezTo>
                  <a:pt x="4901598" y="300746"/>
                  <a:pt x="4896845" y="298679"/>
                  <a:pt x="4891245" y="298679"/>
                </a:cubicBezTo>
                <a:close/>
                <a:moveTo>
                  <a:pt x="3986370" y="298679"/>
                </a:moveTo>
                <a:cubicBezTo>
                  <a:pt x="3980380" y="298679"/>
                  <a:pt x="3975431" y="300860"/>
                  <a:pt x="3971524" y="305223"/>
                </a:cubicBezTo>
                <a:cubicBezTo>
                  <a:pt x="3967618" y="309585"/>
                  <a:pt x="3965697" y="315511"/>
                  <a:pt x="3965762" y="322998"/>
                </a:cubicBezTo>
                <a:lnTo>
                  <a:pt x="4006783" y="322998"/>
                </a:lnTo>
                <a:cubicBezTo>
                  <a:pt x="4006588" y="315055"/>
                  <a:pt x="4004536" y="309016"/>
                  <a:pt x="4000630" y="304881"/>
                </a:cubicBezTo>
                <a:cubicBezTo>
                  <a:pt x="3996723" y="300746"/>
                  <a:pt x="3991970" y="298679"/>
                  <a:pt x="3986370" y="298679"/>
                </a:cubicBezTo>
                <a:close/>
                <a:moveTo>
                  <a:pt x="3665939" y="298679"/>
                </a:moveTo>
                <a:cubicBezTo>
                  <a:pt x="3659363" y="298679"/>
                  <a:pt x="3653942" y="301235"/>
                  <a:pt x="3649678" y="306346"/>
                </a:cubicBezTo>
                <a:cubicBezTo>
                  <a:pt x="3645412" y="311457"/>
                  <a:pt x="3643280" y="319255"/>
                  <a:pt x="3643280" y="329738"/>
                </a:cubicBezTo>
                <a:cubicBezTo>
                  <a:pt x="3643280" y="340742"/>
                  <a:pt x="3645412" y="348799"/>
                  <a:pt x="3649678" y="353911"/>
                </a:cubicBezTo>
                <a:cubicBezTo>
                  <a:pt x="3653942" y="359022"/>
                  <a:pt x="3659200" y="361578"/>
                  <a:pt x="3665451" y="361578"/>
                </a:cubicBezTo>
                <a:cubicBezTo>
                  <a:pt x="3672157" y="361578"/>
                  <a:pt x="3677822" y="358957"/>
                  <a:pt x="3682444" y="353715"/>
                </a:cubicBezTo>
                <a:cubicBezTo>
                  <a:pt x="3687067" y="348474"/>
                  <a:pt x="3689379" y="340709"/>
                  <a:pt x="3689379" y="330421"/>
                </a:cubicBezTo>
                <a:cubicBezTo>
                  <a:pt x="3689379" y="319678"/>
                  <a:pt x="3687165" y="311701"/>
                  <a:pt x="3682737" y="306492"/>
                </a:cubicBezTo>
                <a:cubicBezTo>
                  <a:pt x="3678310" y="301284"/>
                  <a:pt x="3672710" y="298679"/>
                  <a:pt x="3665939" y="298679"/>
                </a:cubicBezTo>
                <a:close/>
                <a:moveTo>
                  <a:pt x="3033870" y="298679"/>
                </a:moveTo>
                <a:cubicBezTo>
                  <a:pt x="3027880" y="298679"/>
                  <a:pt x="3022932" y="300860"/>
                  <a:pt x="3019025" y="305223"/>
                </a:cubicBezTo>
                <a:cubicBezTo>
                  <a:pt x="3015119" y="309585"/>
                  <a:pt x="3013198" y="315511"/>
                  <a:pt x="3013262" y="322998"/>
                </a:cubicBezTo>
                <a:lnTo>
                  <a:pt x="3054283" y="322998"/>
                </a:lnTo>
                <a:cubicBezTo>
                  <a:pt x="3054088" y="315055"/>
                  <a:pt x="3052037" y="309016"/>
                  <a:pt x="3048131" y="304881"/>
                </a:cubicBezTo>
                <a:cubicBezTo>
                  <a:pt x="3044224" y="300746"/>
                  <a:pt x="3039470" y="298679"/>
                  <a:pt x="3033870" y="298679"/>
                </a:cubicBezTo>
                <a:close/>
                <a:moveTo>
                  <a:pt x="2862421" y="298679"/>
                </a:moveTo>
                <a:cubicBezTo>
                  <a:pt x="2856430" y="298679"/>
                  <a:pt x="2851482" y="300860"/>
                  <a:pt x="2847575" y="305223"/>
                </a:cubicBezTo>
                <a:cubicBezTo>
                  <a:pt x="2843668" y="309585"/>
                  <a:pt x="2841748" y="315511"/>
                  <a:pt x="2841812" y="322998"/>
                </a:cubicBezTo>
                <a:lnTo>
                  <a:pt x="2882833" y="322998"/>
                </a:lnTo>
                <a:cubicBezTo>
                  <a:pt x="2882638" y="315055"/>
                  <a:pt x="2880587" y="309016"/>
                  <a:pt x="2876680" y="304881"/>
                </a:cubicBezTo>
                <a:cubicBezTo>
                  <a:pt x="2872774" y="300746"/>
                  <a:pt x="2868021" y="298679"/>
                  <a:pt x="2862421" y="298679"/>
                </a:cubicBezTo>
                <a:close/>
                <a:moveTo>
                  <a:pt x="2071846" y="298679"/>
                </a:moveTo>
                <a:cubicBezTo>
                  <a:pt x="2065856" y="298679"/>
                  <a:pt x="2060907" y="300860"/>
                  <a:pt x="2057000" y="305223"/>
                </a:cubicBezTo>
                <a:cubicBezTo>
                  <a:pt x="2053093" y="309585"/>
                  <a:pt x="2051173" y="315511"/>
                  <a:pt x="2051238" y="322998"/>
                </a:cubicBezTo>
                <a:lnTo>
                  <a:pt x="2092258" y="322998"/>
                </a:lnTo>
                <a:cubicBezTo>
                  <a:pt x="2092063" y="315055"/>
                  <a:pt x="2090012" y="309016"/>
                  <a:pt x="2086105" y="304881"/>
                </a:cubicBezTo>
                <a:cubicBezTo>
                  <a:pt x="2082198" y="300746"/>
                  <a:pt x="2077445" y="298679"/>
                  <a:pt x="2071846" y="298679"/>
                </a:cubicBezTo>
                <a:close/>
                <a:moveTo>
                  <a:pt x="1599209" y="298679"/>
                </a:moveTo>
                <a:cubicBezTo>
                  <a:pt x="1592698" y="298679"/>
                  <a:pt x="1587245" y="301267"/>
                  <a:pt x="1582850" y="306444"/>
                </a:cubicBezTo>
                <a:cubicBezTo>
                  <a:pt x="1578455" y="311620"/>
                  <a:pt x="1576257" y="319352"/>
                  <a:pt x="1576257" y="329640"/>
                </a:cubicBezTo>
                <a:cubicBezTo>
                  <a:pt x="1576257" y="340709"/>
                  <a:pt x="1577787" y="348718"/>
                  <a:pt x="1580847" y="353666"/>
                </a:cubicBezTo>
                <a:cubicBezTo>
                  <a:pt x="1585275" y="360829"/>
                  <a:pt x="1591461" y="364410"/>
                  <a:pt x="1599405" y="364410"/>
                </a:cubicBezTo>
                <a:cubicBezTo>
                  <a:pt x="1605721" y="364410"/>
                  <a:pt x="1611092" y="361724"/>
                  <a:pt x="1615520" y="356352"/>
                </a:cubicBezTo>
                <a:cubicBezTo>
                  <a:pt x="1619948" y="350980"/>
                  <a:pt x="1622162" y="342955"/>
                  <a:pt x="1622162" y="332277"/>
                </a:cubicBezTo>
                <a:cubicBezTo>
                  <a:pt x="1622162" y="320361"/>
                  <a:pt x="1620013" y="311783"/>
                  <a:pt x="1615715" y="306541"/>
                </a:cubicBezTo>
                <a:cubicBezTo>
                  <a:pt x="1611418" y="301300"/>
                  <a:pt x="1605916" y="298679"/>
                  <a:pt x="1599209" y="298679"/>
                </a:cubicBezTo>
                <a:close/>
                <a:moveTo>
                  <a:pt x="1062196" y="298679"/>
                </a:moveTo>
                <a:cubicBezTo>
                  <a:pt x="1056205" y="298679"/>
                  <a:pt x="1051257" y="300860"/>
                  <a:pt x="1047350" y="305223"/>
                </a:cubicBezTo>
                <a:cubicBezTo>
                  <a:pt x="1043443" y="309585"/>
                  <a:pt x="1041522" y="315511"/>
                  <a:pt x="1041587" y="322998"/>
                </a:cubicBezTo>
                <a:lnTo>
                  <a:pt x="1082608" y="322998"/>
                </a:lnTo>
                <a:cubicBezTo>
                  <a:pt x="1082413" y="315055"/>
                  <a:pt x="1080362" y="309016"/>
                  <a:pt x="1076455" y="304881"/>
                </a:cubicBezTo>
                <a:cubicBezTo>
                  <a:pt x="1072548" y="300746"/>
                  <a:pt x="1067795" y="298679"/>
                  <a:pt x="1062196" y="298679"/>
                </a:cubicBezTo>
                <a:close/>
                <a:moveTo>
                  <a:pt x="894164" y="298679"/>
                </a:moveTo>
                <a:cubicBezTo>
                  <a:pt x="887587" y="298679"/>
                  <a:pt x="882167" y="301235"/>
                  <a:pt x="877902" y="306346"/>
                </a:cubicBezTo>
                <a:cubicBezTo>
                  <a:pt x="873637" y="311457"/>
                  <a:pt x="871505" y="319255"/>
                  <a:pt x="871505" y="329738"/>
                </a:cubicBezTo>
                <a:cubicBezTo>
                  <a:pt x="871505" y="340742"/>
                  <a:pt x="873637" y="348799"/>
                  <a:pt x="877902" y="353911"/>
                </a:cubicBezTo>
                <a:cubicBezTo>
                  <a:pt x="882167" y="359022"/>
                  <a:pt x="887425" y="361578"/>
                  <a:pt x="893676" y="361578"/>
                </a:cubicBezTo>
                <a:cubicBezTo>
                  <a:pt x="900382" y="361578"/>
                  <a:pt x="906047" y="358957"/>
                  <a:pt x="910670" y="353715"/>
                </a:cubicBezTo>
                <a:cubicBezTo>
                  <a:pt x="915293" y="348474"/>
                  <a:pt x="917604" y="340709"/>
                  <a:pt x="917604" y="330421"/>
                </a:cubicBezTo>
                <a:cubicBezTo>
                  <a:pt x="917604" y="319678"/>
                  <a:pt x="915390" y="311701"/>
                  <a:pt x="910963" y="306492"/>
                </a:cubicBezTo>
                <a:cubicBezTo>
                  <a:pt x="906535" y="301284"/>
                  <a:pt x="900936" y="298679"/>
                  <a:pt x="894164" y="298679"/>
                </a:cubicBezTo>
                <a:close/>
                <a:moveTo>
                  <a:pt x="119221" y="298679"/>
                </a:moveTo>
                <a:cubicBezTo>
                  <a:pt x="113230" y="298679"/>
                  <a:pt x="108282" y="300860"/>
                  <a:pt x="104375" y="305223"/>
                </a:cubicBezTo>
                <a:cubicBezTo>
                  <a:pt x="100468" y="309585"/>
                  <a:pt x="98547" y="315511"/>
                  <a:pt x="98613" y="322998"/>
                </a:cubicBezTo>
                <a:lnTo>
                  <a:pt x="139633" y="322998"/>
                </a:lnTo>
                <a:cubicBezTo>
                  <a:pt x="139438" y="315055"/>
                  <a:pt x="137387" y="309016"/>
                  <a:pt x="133480" y="304881"/>
                </a:cubicBezTo>
                <a:cubicBezTo>
                  <a:pt x="129573" y="300746"/>
                  <a:pt x="124820" y="298679"/>
                  <a:pt x="119221" y="298679"/>
                </a:cubicBezTo>
                <a:close/>
                <a:moveTo>
                  <a:pt x="9761464" y="280024"/>
                </a:moveTo>
                <a:lnTo>
                  <a:pt x="9790667" y="280024"/>
                </a:lnTo>
                <a:lnTo>
                  <a:pt x="9815475" y="353666"/>
                </a:lnTo>
                <a:lnTo>
                  <a:pt x="9839697" y="280024"/>
                </a:lnTo>
                <a:lnTo>
                  <a:pt x="9868118" y="280024"/>
                </a:lnTo>
                <a:lnTo>
                  <a:pt x="9831492" y="379842"/>
                </a:lnTo>
                <a:lnTo>
                  <a:pt x="9824949" y="397910"/>
                </a:lnTo>
                <a:cubicBezTo>
                  <a:pt x="9822539" y="403966"/>
                  <a:pt x="9820244" y="408589"/>
                  <a:pt x="9818063" y="411779"/>
                </a:cubicBezTo>
                <a:cubicBezTo>
                  <a:pt x="9815882" y="414970"/>
                  <a:pt x="9813375" y="417558"/>
                  <a:pt x="9810543" y="419544"/>
                </a:cubicBezTo>
                <a:cubicBezTo>
                  <a:pt x="9807710" y="421530"/>
                  <a:pt x="9804227" y="423076"/>
                  <a:pt x="9800092" y="424183"/>
                </a:cubicBezTo>
                <a:cubicBezTo>
                  <a:pt x="9795957" y="425290"/>
                  <a:pt x="9791286" y="425843"/>
                  <a:pt x="9786077" y="425843"/>
                </a:cubicBezTo>
                <a:cubicBezTo>
                  <a:pt x="9780802" y="425843"/>
                  <a:pt x="9775626" y="425290"/>
                  <a:pt x="9770547" y="424183"/>
                </a:cubicBezTo>
                <a:lnTo>
                  <a:pt x="9768106" y="402696"/>
                </a:lnTo>
                <a:cubicBezTo>
                  <a:pt x="9772403" y="403542"/>
                  <a:pt x="9776277" y="403966"/>
                  <a:pt x="9779728" y="403966"/>
                </a:cubicBezTo>
                <a:cubicBezTo>
                  <a:pt x="9786109" y="403966"/>
                  <a:pt x="9790830" y="402094"/>
                  <a:pt x="9793890" y="398350"/>
                </a:cubicBezTo>
                <a:cubicBezTo>
                  <a:pt x="9796950" y="394606"/>
                  <a:pt x="9799294" y="389836"/>
                  <a:pt x="9800922" y="384041"/>
                </a:cubicBezTo>
                <a:close/>
                <a:moveTo>
                  <a:pt x="8983293" y="280024"/>
                </a:moveTo>
                <a:lnTo>
                  <a:pt x="9010738" y="280024"/>
                </a:lnTo>
                <a:lnTo>
                  <a:pt x="9010738" y="327687"/>
                </a:lnTo>
                <a:cubicBezTo>
                  <a:pt x="9010738" y="342272"/>
                  <a:pt x="9011242" y="351208"/>
                  <a:pt x="9012252" y="354497"/>
                </a:cubicBezTo>
                <a:cubicBezTo>
                  <a:pt x="9013262" y="357785"/>
                  <a:pt x="9015100" y="360389"/>
                  <a:pt x="9017770" y="362310"/>
                </a:cubicBezTo>
                <a:cubicBezTo>
                  <a:pt x="9020440" y="364231"/>
                  <a:pt x="9023825" y="365191"/>
                  <a:pt x="9027928" y="365191"/>
                </a:cubicBezTo>
                <a:cubicBezTo>
                  <a:pt x="9032616" y="365191"/>
                  <a:pt x="9036815" y="363905"/>
                  <a:pt x="9040527" y="361333"/>
                </a:cubicBezTo>
                <a:cubicBezTo>
                  <a:pt x="9044238" y="358761"/>
                  <a:pt x="9046778" y="355571"/>
                  <a:pt x="9048145" y="351762"/>
                </a:cubicBezTo>
                <a:cubicBezTo>
                  <a:pt x="9049512" y="347953"/>
                  <a:pt x="9050196" y="338625"/>
                  <a:pt x="9050196" y="323780"/>
                </a:cubicBezTo>
                <a:lnTo>
                  <a:pt x="9050196" y="280024"/>
                </a:lnTo>
                <a:lnTo>
                  <a:pt x="9077641" y="280024"/>
                </a:lnTo>
                <a:lnTo>
                  <a:pt x="9077641" y="383748"/>
                </a:lnTo>
                <a:lnTo>
                  <a:pt x="9052149" y="383748"/>
                </a:lnTo>
                <a:lnTo>
                  <a:pt x="9052149" y="368219"/>
                </a:lnTo>
                <a:cubicBezTo>
                  <a:pt x="9048373" y="373754"/>
                  <a:pt x="9043408" y="378116"/>
                  <a:pt x="9037255" y="381307"/>
                </a:cubicBezTo>
                <a:cubicBezTo>
                  <a:pt x="9031102" y="384497"/>
                  <a:pt x="9024607" y="386092"/>
                  <a:pt x="9017770" y="386092"/>
                </a:cubicBezTo>
                <a:cubicBezTo>
                  <a:pt x="9010803" y="386092"/>
                  <a:pt x="9004552" y="384562"/>
                  <a:pt x="8999018" y="381502"/>
                </a:cubicBezTo>
                <a:cubicBezTo>
                  <a:pt x="8993484" y="378442"/>
                  <a:pt x="8989479" y="374144"/>
                  <a:pt x="8987004" y="368610"/>
                </a:cubicBezTo>
                <a:cubicBezTo>
                  <a:pt x="8984530" y="363075"/>
                  <a:pt x="8983293" y="355424"/>
                  <a:pt x="8983293" y="345658"/>
                </a:cubicBezTo>
                <a:close/>
                <a:moveTo>
                  <a:pt x="8259393" y="280024"/>
                </a:moveTo>
                <a:lnTo>
                  <a:pt x="8286838" y="280024"/>
                </a:lnTo>
                <a:lnTo>
                  <a:pt x="8286838" y="327687"/>
                </a:lnTo>
                <a:cubicBezTo>
                  <a:pt x="8286838" y="342272"/>
                  <a:pt x="8287343" y="351208"/>
                  <a:pt x="8288351" y="354497"/>
                </a:cubicBezTo>
                <a:cubicBezTo>
                  <a:pt x="8289361" y="357785"/>
                  <a:pt x="8291201" y="360389"/>
                  <a:pt x="8293870" y="362310"/>
                </a:cubicBezTo>
                <a:cubicBezTo>
                  <a:pt x="8296539" y="364231"/>
                  <a:pt x="8299925" y="365191"/>
                  <a:pt x="8304027" y="365191"/>
                </a:cubicBezTo>
                <a:cubicBezTo>
                  <a:pt x="8308715" y="365191"/>
                  <a:pt x="8312915" y="363905"/>
                  <a:pt x="8316627" y="361333"/>
                </a:cubicBezTo>
                <a:cubicBezTo>
                  <a:pt x="8320338" y="358761"/>
                  <a:pt x="8322878" y="355571"/>
                  <a:pt x="8324245" y="351762"/>
                </a:cubicBezTo>
                <a:cubicBezTo>
                  <a:pt x="8325612" y="347953"/>
                  <a:pt x="8326296" y="338625"/>
                  <a:pt x="8326296" y="323780"/>
                </a:cubicBezTo>
                <a:lnTo>
                  <a:pt x="8326296" y="280024"/>
                </a:lnTo>
                <a:lnTo>
                  <a:pt x="8353741" y="280024"/>
                </a:lnTo>
                <a:lnTo>
                  <a:pt x="8353741" y="383748"/>
                </a:lnTo>
                <a:lnTo>
                  <a:pt x="8328249" y="383748"/>
                </a:lnTo>
                <a:lnTo>
                  <a:pt x="8328249" y="368219"/>
                </a:lnTo>
                <a:cubicBezTo>
                  <a:pt x="8324473" y="373754"/>
                  <a:pt x="8319508" y="378116"/>
                  <a:pt x="8313355" y="381307"/>
                </a:cubicBezTo>
                <a:cubicBezTo>
                  <a:pt x="8307201" y="384497"/>
                  <a:pt x="8300707" y="386092"/>
                  <a:pt x="8293870" y="386092"/>
                </a:cubicBezTo>
                <a:cubicBezTo>
                  <a:pt x="8286903" y="386092"/>
                  <a:pt x="8280653" y="384562"/>
                  <a:pt x="8275117" y="381502"/>
                </a:cubicBezTo>
                <a:cubicBezTo>
                  <a:pt x="8269583" y="378442"/>
                  <a:pt x="8265579" y="374144"/>
                  <a:pt x="8263105" y="368610"/>
                </a:cubicBezTo>
                <a:cubicBezTo>
                  <a:pt x="8260629" y="363075"/>
                  <a:pt x="8259393" y="355424"/>
                  <a:pt x="8259393" y="345658"/>
                </a:cubicBezTo>
                <a:close/>
                <a:moveTo>
                  <a:pt x="7555129" y="280024"/>
                </a:moveTo>
                <a:lnTo>
                  <a:pt x="7582574" y="280024"/>
                </a:lnTo>
                <a:lnTo>
                  <a:pt x="7582574" y="383748"/>
                </a:lnTo>
                <a:lnTo>
                  <a:pt x="7555129" y="383748"/>
                </a:lnTo>
                <a:close/>
                <a:moveTo>
                  <a:pt x="7440829" y="280024"/>
                </a:moveTo>
                <a:lnTo>
                  <a:pt x="7468274" y="280024"/>
                </a:lnTo>
                <a:lnTo>
                  <a:pt x="7468274" y="383748"/>
                </a:lnTo>
                <a:lnTo>
                  <a:pt x="7440829" y="383748"/>
                </a:lnTo>
                <a:close/>
                <a:moveTo>
                  <a:pt x="7303722" y="280024"/>
                </a:moveTo>
                <a:lnTo>
                  <a:pt x="7332534" y="280024"/>
                </a:lnTo>
                <a:lnTo>
                  <a:pt x="7352068" y="332961"/>
                </a:lnTo>
                <a:lnTo>
                  <a:pt x="7357733" y="350639"/>
                </a:lnTo>
                <a:cubicBezTo>
                  <a:pt x="7359230" y="346146"/>
                  <a:pt x="7360174" y="343183"/>
                  <a:pt x="7360565" y="341751"/>
                </a:cubicBezTo>
                <a:cubicBezTo>
                  <a:pt x="7361476" y="338821"/>
                  <a:pt x="7362453" y="335891"/>
                  <a:pt x="7363495" y="332961"/>
                </a:cubicBezTo>
                <a:lnTo>
                  <a:pt x="7383224" y="280024"/>
                </a:lnTo>
                <a:lnTo>
                  <a:pt x="7411450" y="280024"/>
                </a:lnTo>
                <a:lnTo>
                  <a:pt x="7370234" y="383748"/>
                </a:lnTo>
                <a:lnTo>
                  <a:pt x="7345524" y="383748"/>
                </a:lnTo>
                <a:close/>
                <a:moveTo>
                  <a:pt x="7269379" y="280024"/>
                </a:moveTo>
                <a:lnTo>
                  <a:pt x="7296824" y="280024"/>
                </a:lnTo>
                <a:lnTo>
                  <a:pt x="7296824" y="383748"/>
                </a:lnTo>
                <a:lnTo>
                  <a:pt x="7269379" y="383748"/>
                </a:lnTo>
                <a:close/>
                <a:moveTo>
                  <a:pt x="6103864" y="280024"/>
                </a:moveTo>
                <a:lnTo>
                  <a:pt x="6133067" y="280024"/>
                </a:lnTo>
                <a:lnTo>
                  <a:pt x="6157875" y="353666"/>
                </a:lnTo>
                <a:lnTo>
                  <a:pt x="6182097" y="280024"/>
                </a:lnTo>
                <a:lnTo>
                  <a:pt x="6210518" y="280024"/>
                </a:lnTo>
                <a:lnTo>
                  <a:pt x="6173893" y="379842"/>
                </a:lnTo>
                <a:lnTo>
                  <a:pt x="6167349" y="397910"/>
                </a:lnTo>
                <a:cubicBezTo>
                  <a:pt x="6164940" y="403966"/>
                  <a:pt x="6162645" y="408589"/>
                  <a:pt x="6160463" y="411779"/>
                </a:cubicBezTo>
                <a:cubicBezTo>
                  <a:pt x="6158282" y="414970"/>
                  <a:pt x="6155775" y="417558"/>
                  <a:pt x="6152943" y="419544"/>
                </a:cubicBezTo>
                <a:cubicBezTo>
                  <a:pt x="6150110" y="421530"/>
                  <a:pt x="6146627" y="423076"/>
                  <a:pt x="6142492" y="424183"/>
                </a:cubicBezTo>
                <a:cubicBezTo>
                  <a:pt x="6138358" y="425290"/>
                  <a:pt x="6133686" y="425843"/>
                  <a:pt x="6128477" y="425843"/>
                </a:cubicBezTo>
                <a:cubicBezTo>
                  <a:pt x="6123203" y="425843"/>
                  <a:pt x="6118026" y="425290"/>
                  <a:pt x="6112948" y="424183"/>
                </a:cubicBezTo>
                <a:lnTo>
                  <a:pt x="6110506" y="402696"/>
                </a:lnTo>
                <a:cubicBezTo>
                  <a:pt x="6114803" y="403542"/>
                  <a:pt x="6118677" y="403966"/>
                  <a:pt x="6122128" y="403966"/>
                </a:cubicBezTo>
                <a:cubicBezTo>
                  <a:pt x="6128509" y="403966"/>
                  <a:pt x="6133230" y="402094"/>
                  <a:pt x="6136290" y="398350"/>
                </a:cubicBezTo>
                <a:cubicBezTo>
                  <a:pt x="6139351" y="394606"/>
                  <a:pt x="6141695" y="389836"/>
                  <a:pt x="6143322" y="384041"/>
                </a:cubicBezTo>
                <a:close/>
                <a:moveTo>
                  <a:pt x="5090452" y="280024"/>
                </a:moveTo>
                <a:lnTo>
                  <a:pt x="5176205" y="280024"/>
                </a:lnTo>
                <a:lnTo>
                  <a:pt x="5176205" y="299460"/>
                </a:lnTo>
                <a:lnTo>
                  <a:pt x="5136551" y="345169"/>
                </a:lnTo>
                <a:lnTo>
                  <a:pt x="5122585" y="360308"/>
                </a:lnTo>
                <a:cubicBezTo>
                  <a:pt x="5130203" y="359852"/>
                  <a:pt x="5134924" y="359624"/>
                  <a:pt x="5136747" y="359624"/>
                </a:cubicBezTo>
                <a:lnTo>
                  <a:pt x="5179232" y="359624"/>
                </a:lnTo>
                <a:lnTo>
                  <a:pt x="5179232" y="383748"/>
                </a:lnTo>
                <a:lnTo>
                  <a:pt x="5086643" y="383748"/>
                </a:lnTo>
                <a:lnTo>
                  <a:pt x="5086643" y="362359"/>
                </a:lnTo>
                <a:lnTo>
                  <a:pt x="5125515" y="317724"/>
                </a:lnTo>
                <a:cubicBezTo>
                  <a:pt x="5131896" y="310432"/>
                  <a:pt x="5136616" y="305255"/>
                  <a:pt x="5139677" y="302195"/>
                </a:cubicBezTo>
                <a:cubicBezTo>
                  <a:pt x="5136486" y="302390"/>
                  <a:pt x="5132286" y="302521"/>
                  <a:pt x="5127077" y="302586"/>
                </a:cubicBezTo>
                <a:lnTo>
                  <a:pt x="5090452" y="302781"/>
                </a:lnTo>
                <a:close/>
                <a:moveTo>
                  <a:pt x="4112651" y="280024"/>
                </a:moveTo>
                <a:lnTo>
                  <a:pt x="4139314" y="280024"/>
                </a:lnTo>
                <a:lnTo>
                  <a:pt x="4158750" y="348002"/>
                </a:lnTo>
                <a:lnTo>
                  <a:pt x="4176624" y="280024"/>
                </a:lnTo>
                <a:lnTo>
                  <a:pt x="4203092" y="280024"/>
                </a:lnTo>
                <a:lnTo>
                  <a:pt x="4220379" y="348002"/>
                </a:lnTo>
                <a:lnTo>
                  <a:pt x="4240206" y="280024"/>
                </a:lnTo>
                <a:lnTo>
                  <a:pt x="4267260" y="280024"/>
                </a:lnTo>
                <a:lnTo>
                  <a:pt x="4233955" y="383748"/>
                </a:lnTo>
                <a:lnTo>
                  <a:pt x="4207585" y="383748"/>
                </a:lnTo>
                <a:lnTo>
                  <a:pt x="4189711" y="317041"/>
                </a:lnTo>
                <a:lnTo>
                  <a:pt x="4172131" y="383748"/>
                </a:lnTo>
                <a:lnTo>
                  <a:pt x="4145468" y="383748"/>
                </a:lnTo>
                <a:close/>
                <a:moveTo>
                  <a:pt x="3449855" y="280024"/>
                </a:moveTo>
                <a:lnTo>
                  <a:pt x="3477299" y="280024"/>
                </a:lnTo>
                <a:lnTo>
                  <a:pt x="3477299" y="383748"/>
                </a:lnTo>
                <a:lnTo>
                  <a:pt x="3449855" y="383748"/>
                </a:lnTo>
                <a:close/>
                <a:moveTo>
                  <a:pt x="3221255" y="280024"/>
                </a:moveTo>
                <a:lnTo>
                  <a:pt x="3248699" y="280024"/>
                </a:lnTo>
                <a:lnTo>
                  <a:pt x="3248699" y="383748"/>
                </a:lnTo>
                <a:lnTo>
                  <a:pt x="3221255" y="383748"/>
                </a:lnTo>
                <a:close/>
                <a:moveTo>
                  <a:pt x="3095332" y="280024"/>
                </a:moveTo>
                <a:lnTo>
                  <a:pt x="3128832" y="280024"/>
                </a:lnTo>
                <a:lnTo>
                  <a:pt x="3147194" y="308544"/>
                </a:lnTo>
                <a:lnTo>
                  <a:pt x="3166533" y="280024"/>
                </a:lnTo>
                <a:lnTo>
                  <a:pt x="3198763" y="280024"/>
                </a:lnTo>
                <a:lnTo>
                  <a:pt x="3163603" y="329152"/>
                </a:lnTo>
                <a:lnTo>
                  <a:pt x="3201986" y="383748"/>
                </a:lnTo>
                <a:lnTo>
                  <a:pt x="3168290" y="383748"/>
                </a:lnTo>
                <a:lnTo>
                  <a:pt x="3147194" y="351615"/>
                </a:lnTo>
                <a:lnTo>
                  <a:pt x="3125902" y="383748"/>
                </a:lnTo>
                <a:lnTo>
                  <a:pt x="3093769" y="383748"/>
                </a:lnTo>
                <a:lnTo>
                  <a:pt x="3131176" y="330324"/>
                </a:lnTo>
                <a:close/>
                <a:moveTo>
                  <a:pt x="2198615" y="280024"/>
                </a:moveTo>
                <a:lnTo>
                  <a:pt x="2227818" y="280024"/>
                </a:lnTo>
                <a:lnTo>
                  <a:pt x="2252625" y="353666"/>
                </a:lnTo>
                <a:lnTo>
                  <a:pt x="2276847" y="280024"/>
                </a:lnTo>
                <a:lnTo>
                  <a:pt x="2305269" y="280024"/>
                </a:lnTo>
                <a:lnTo>
                  <a:pt x="2268643" y="379842"/>
                </a:lnTo>
                <a:lnTo>
                  <a:pt x="2262099" y="397910"/>
                </a:lnTo>
                <a:cubicBezTo>
                  <a:pt x="2259690" y="403966"/>
                  <a:pt x="2257395" y="408589"/>
                  <a:pt x="2255214" y="411779"/>
                </a:cubicBezTo>
                <a:cubicBezTo>
                  <a:pt x="2253032" y="414970"/>
                  <a:pt x="2250525" y="417558"/>
                  <a:pt x="2247693" y="419544"/>
                </a:cubicBezTo>
                <a:cubicBezTo>
                  <a:pt x="2244861" y="421530"/>
                  <a:pt x="2241377" y="423076"/>
                  <a:pt x="2237243" y="424183"/>
                </a:cubicBezTo>
                <a:cubicBezTo>
                  <a:pt x="2233108" y="425290"/>
                  <a:pt x="2228436" y="425843"/>
                  <a:pt x="2223227" y="425843"/>
                </a:cubicBezTo>
                <a:cubicBezTo>
                  <a:pt x="2217953" y="425843"/>
                  <a:pt x="2212777" y="425290"/>
                  <a:pt x="2207698" y="424183"/>
                </a:cubicBezTo>
                <a:lnTo>
                  <a:pt x="2205256" y="402696"/>
                </a:lnTo>
                <a:cubicBezTo>
                  <a:pt x="2209553" y="403542"/>
                  <a:pt x="2213428" y="403966"/>
                  <a:pt x="2216879" y="403966"/>
                </a:cubicBezTo>
                <a:cubicBezTo>
                  <a:pt x="2223259" y="403966"/>
                  <a:pt x="2227981" y="402094"/>
                  <a:pt x="2231041" y="398350"/>
                </a:cubicBezTo>
                <a:cubicBezTo>
                  <a:pt x="2234101" y="394606"/>
                  <a:pt x="2236445" y="389836"/>
                  <a:pt x="2238073" y="384041"/>
                </a:cubicBezTo>
                <a:close/>
                <a:moveTo>
                  <a:pt x="973354" y="280024"/>
                </a:moveTo>
                <a:lnTo>
                  <a:pt x="1000799" y="280024"/>
                </a:lnTo>
                <a:lnTo>
                  <a:pt x="1000799" y="383748"/>
                </a:lnTo>
                <a:lnTo>
                  <a:pt x="973354" y="383748"/>
                </a:lnTo>
                <a:close/>
                <a:moveTo>
                  <a:pt x="11079077" y="277680"/>
                </a:moveTo>
                <a:cubicBezTo>
                  <a:pt x="11093271" y="277680"/>
                  <a:pt x="11103819" y="279992"/>
                  <a:pt x="11110721" y="284615"/>
                </a:cubicBezTo>
                <a:cubicBezTo>
                  <a:pt x="11117623" y="289238"/>
                  <a:pt x="11122376" y="296075"/>
                  <a:pt x="11124981" y="305125"/>
                </a:cubicBezTo>
                <a:lnTo>
                  <a:pt x="11099099" y="309911"/>
                </a:lnTo>
                <a:cubicBezTo>
                  <a:pt x="11097992" y="305874"/>
                  <a:pt x="11095892" y="302781"/>
                  <a:pt x="11092799" y="300632"/>
                </a:cubicBezTo>
                <a:cubicBezTo>
                  <a:pt x="11089706" y="298484"/>
                  <a:pt x="11085295" y="297409"/>
                  <a:pt x="11079565" y="297409"/>
                </a:cubicBezTo>
                <a:cubicBezTo>
                  <a:pt x="11072338" y="297409"/>
                  <a:pt x="11067161" y="298419"/>
                  <a:pt x="11064036" y="300437"/>
                </a:cubicBezTo>
                <a:cubicBezTo>
                  <a:pt x="11061952" y="301870"/>
                  <a:pt x="11060910" y="303725"/>
                  <a:pt x="11060910" y="306004"/>
                </a:cubicBezTo>
                <a:cubicBezTo>
                  <a:pt x="11060910" y="307958"/>
                  <a:pt x="11061822" y="309618"/>
                  <a:pt x="11063645" y="310985"/>
                </a:cubicBezTo>
                <a:cubicBezTo>
                  <a:pt x="11066119" y="312808"/>
                  <a:pt x="11074665" y="315380"/>
                  <a:pt x="11089283" y="318701"/>
                </a:cubicBezTo>
                <a:cubicBezTo>
                  <a:pt x="11103901" y="322022"/>
                  <a:pt x="11114107" y="326091"/>
                  <a:pt x="11119902" y="330910"/>
                </a:cubicBezTo>
                <a:cubicBezTo>
                  <a:pt x="11125632" y="335793"/>
                  <a:pt x="11128497" y="342597"/>
                  <a:pt x="11128497" y="351322"/>
                </a:cubicBezTo>
                <a:cubicBezTo>
                  <a:pt x="11128497" y="360829"/>
                  <a:pt x="11124525" y="369000"/>
                  <a:pt x="11116581" y="375837"/>
                </a:cubicBezTo>
                <a:cubicBezTo>
                  <a:pt x="11108638" y="382674"/>
                  <a:pt x="11096885" y="386092"/>
                  <a:pt x="11081323" y="386092"/>
                </a:cubicBezTo>
                <a:cubicBezTo>
                  <a:pt x="11067194" y="386092"/>
                  <a:pt x="11056011" y="383227"/>
                  <a:pt x="11047774" y="377497"/>
                </a:cubicBezTo>
                <a:cubicBezTo>
                  <a:pt x="11039537" y="371768"/>
                  <a:pt x="11034149" y="363987"/>
                  <a:pt x="11031610" y="354155"/>
                </a:cubicBezTo>
                <a:lnTo>
                  <a:pt x="11059152" y="349955"/>
                </a:lnTo>
                <a:cubicBezTo>
                  <a:pt x="11060324" y="355294"/>
                  <a:pt x="11062701" y="359347"/>
                  <a:pt x="11066282" y="362115"/>
                </a:cubicBezTo>
                <a:cubicBezTo>
                  <a:pt x="11069863" y="364882"/>
                  <a:pt x="11074877" y="366266"/>
                  <a:pt x="11081323" y="366266"/>
                </a:cubicBezTo>
                <a:cubicBezTo>
                  <a:pt x="11088420" y="366266"/>
                  <a:pt x="11093760" y="364963"/>
                  <a:pt x="11097341" y="362359"/>
                </a:cubicBezTo>
                <a:cubicBezTo>
                  <a:pt x="11099750" y="360536"/>
                  <a:pt x="11100954" y="358094"/>
                  <a:pt x="11100954" y="355034"/>
                </a:cubicBezTo>
                <a:cubicBezTo>
                  <a:pt x="11100954" y="352950"/>
                  <a:pt x="11100303" y="351225"/>
                  <a:pt x="11099001" y="349857"/>
                </a:cubicBezTo>
                <a:cubicBezTo>
                  <a:pt x="11097634" y="348555"/>
                  <a:pt x="11094573" y="347350"/>
                  <a:pt x="11089820" y="346244"/>
                </a:cubicBezTo>
                <a:cubicBezTo>
                  <a:pt x="11067682" y="341360"/>
                  <a:pt x="11053650" y="336900"/>
                  <a:pt x="11047725" y="332863"/>
                </a:cubicBezTo>
                <a:cubicBezTo>
                  <a:pt x="11039521" y="327263"/>
                  <a:pt x="11035419" y="319482"/>
                  <a:pt x="11035419" y="309520"/>
                </a:cubicBezTo>
                <a:cubicBezTo>
                  <a:pt x="11035419" y="300535"/>
                  <a:pt x="11038968" y="292982"/>
                  <a:pt x="11046065" y="286861"/>
                </a:cubicBezTo>
                <a:cubicBezTo>
                  <a:pt x="11053162" y="280741"/>
                  <a:pt x="11064166" y="277680"/>
                  <a:pt x="11079077" y="277680"/>
                </a:cubicBezTo>
                <a:close/>
                <a:moveTo>
                  <a:pt x="10976934" y="277680"/>
                </a:moveTo>
                <a:cubicBezTo>
                  <a:pt x="10982990" y="277680"/>
                  <a:pt x="10988524" y="278771"/>
                  <a:pt x="10993538" y="280952"/>
                </a:cubicBezTo>
                <a:cubicBezTo>
                  <a:pt x="10998551" y="283133"/>
                  <a:pt x="11002344" y="285917"/>
                  <a:pt x="11004916" y="289303"/>
                </a:cubicBezTo>
                <a:cubicBezTo>
                  <a:pt x="11007488" y="292689"/>
                  <a:pt x="11009279" y="296530"/>
                  <a:pt x="11010288" y="300828"/>
                </a:cubicBezTo>
                <a:cubicBezTo>
                  <a:pt x="11011297" y="305125"/>
                  <a:pt x="11011802" y="311278"/>
                  <a:pt x="11011802" y="319287"/>
                </a:cubicBezTo>
                <a:lnTo>
                  <a:pt x="11011802" y="383748"/>
                </a:lnTo>
                <a:lnTo>
                  <a:pt x="10984357" y="383748"/>
                </a:lnTo>
                <a:lnTo>
                  <a:pt x="10984357" y="330812"/>
                </a:lnTo>
                <a:cubicBezTo>
                  <a:pt x="10984357" y="319613"/>
                  <a:pt x="10983771" y="312369"/>
                  <a:pt x="10982599" y="309081"/>
                </a:cubicBezTo>
                <a:cubicBezTo>
                  <a:pt x="10981427" y="305793"/>
                  <a:pt x="10979522" y="303237"/>
                  <a:pt x="10976885" y="301414"/>
                </a:cubicBezTo>
                <a:cubicBezTo>
                  <a:pt x="10974248" y="299591"/>
                  <a:pt x="10971074" y="298679"/>
                  <a:pt x="10967363" y="298679"/>
                </a:cubicBezTo>
                <a:cubicBezTo>
                  <a:pt x="10962609" y="298679"/>
                  <a:pt x="10958345" y="299981"/>
                  <a:pt x="10954568" y="302586"/>
                </a:cubicBezTo>
                <a:cubicBezTo>
                  <a:pt x="10950792" y="305190"/>
                  <a:pt x="10948203" y="308641"/>
                  <a:pt x="10946803" y="312939"/>
                </a:cubicBezTo>
                <a:cubicBezTo>
                  <a:pt x="10945403" y="317236"/>
                  <a:pt x="10944704" y="325180"/>
                  <a:pt x="10944704" y="336770"/>
                </a:cubicBezTo>
                <a:lnTo>
                  <a:pt x="10944704" y="383748"/>
                </a:lnTo>
                <a:lnTo>
                  <a:pt x="10917259" y="383748"/>
                </a:lnTo>
                <a:lnTo>
                  <a:pt x="10917259" y="280024"/>
                </a:lnTo>
                <a:lnTo>
                  <a:pt x="10942750" y="280024"/>
                </a:lnTo>
                <a:lnTo>
                  <a:pt x="10942750" y="295261"/>
                </a:lnTo>
                <a:cubicBezTo>
                  <a:pt x="10951801" y="283540"/>
                  <a:pt x="10963195" y="277680"/>
                  <a:pt x="10976934" y="277680"/>
                </a:cubicBezTo>
                <a:close/>
                <a:moveTo>
                  <a:pt x="10843686" y="277680"/>
                </a:moveTo>
                <a:cubicBezTo>
                  <a:pt x="10855928" y="277680"/>
                  <a:pt x="10865043" y="279129"/>
                  <a:pt x="10871034" y="282027"/>
                </a:cubicBezTo>
                <a:cubicBezTo>
                  <a:pt x="10877024" y="284924"/>
                  <a:pt x="10881240" y="288603"/>
                  <a:pt x="10883682" y="293063"/>
                </a:cubicBezTo>
                <a:cubicBezTo>
                  <a:pt x="10886123" y="297523"/>
                  <a:pt x="10887344" y="305711"/>
                  <a:pt x="10887344" y="317627"/>
                </a:cubicBezTo>
                <a:lnTo>
                  <a:pt x="10887051" y="349662"/>
                </a:lnTo>
                <a:cubicBezTo>
                  <a:pt x="10887051" y="358778"/>
                  <a:pt x="10887491" y="365501"/>
                  <a:pt x="10888370" y="369830"/>
                </a:cubicBezTo>
                <a:cubicBezTo>
                  <a:pt x="10889249" y="374160"/>
                  <a:pt x="10890893" y="378800"/>
                  <a:pt x="10893302" y="383748"/>
                </a:cubicBezTo>
                <a:lnTo>
                  <a:pt x="10866150" y="383748"/>
                </a:lnTo>
                <a:cubicBezTo>
                  <a:pt x="10865434" y="381925"/>
                  <a:pt x="10864555" y="379223"/>
                  <a:pt x="10863513" y="375642"/>
                </a:cubicBezTo>
                <a:cubicBezTo>
                  <a:pt x="10863057" y="374014"/>
                  <a:pt x="10862732" y="372940"/>
                  <a:pt x="10862536" y="372419"/>
                </a:cubicBezTo>
                <a:cubicBezTo>
                  <a:pt x="10857848" y="376977"/>
                  <a:pt x="10852835" y="380395"/>
                  <a:pt x="10847496" y="382674"/>
                </a:cubicBezTo>
                <a:cubicBezTo>
                  <a:pt x="10842156" y="384953"/>
                  <a:pt x="10836459" y="386092"/>
                  <a:pt x="10830404" y="386092"/>
                </a:cubicBezTo>
                <a:cubicBezTo>
                  <a:pt x="10819725" y="386092"/>
                  <a:pt x="10811309" y="383195"/>
                  <a:pt x="10805156" y="377400"/>
                </a:cubicBezTo>
                <a:cubicBezTo>
                  <a:pt x="10799003" y="371605"/>
                  <a:pt x="10795927" y="364280"/>
                  <a:pt x="10795927" y="355424"/>
                </a:cubicBezTo>
                <a:cubicBezTo>
                  <a:pt x="10795927" y="349564"/>
                  <a:pt x="10797326" y="344339"/>
                  <a:pt x="10800126" y="339749"/>
                </a:cubicBezTo>
                <a:cubicBezTo>
                  <a:pt x="10802926" y="335158"/>
                  <a:pt x="10806849" y="331642"/>
                  <a:pt x="10811895" y="329200"/>
                </a:cubicBezTo>
                <a:cubicBezTo>
                  <a:pt x="10816942" y="326759"/>
                  <a:pt x="10824218" y="324626"/>
                  <a:pt x="10833724" y="322803"/>
                </a:cubicBezTo>
                <a:cubicBezTo>
                  <a:pt x="10846551" y="320394"/>
                  <a:pt x="10855439" y="318148"/>
                  <a:pt x="10860388" y="316064"/>
                </a:cubicBezTo>
                <a:lnTo>
                  <a:pt x="10860388" y="313329"/>
                </a:lnTo>
                <a:cubicBezTo>
                  <a:pt x="10860388" y="308055"/>
                  <a:pt x="10859085" y="304295"/>
                  <a:pt x="10856481" y="302049"/>
                </a:cubicBezTo>
                <a:cubicBezTo>
                  <a:pt x="10853877" y="299802"/>
                  <a:pt x="10848961" y="298679"/>
                  <a:pt x="10841733" y="298679"/>
                </a:cubicBezTo>
                <a:cubicBezTo>
                  <a:pt x="10836850" y="298679"/>
                  <a:pt x="10833041" y="299639"/>
                  <a:pt x="10830306" y="301560"/>
                </a:cubicBezTo>
                <a:cubicBezTo>
                  <a:pt x="10827571" y="303481"/>
                  <a:pt x="10825357" y="306851"/>
                  <a:pt x="10823664" y="311669"/>
                </a:cubicBezTo>
                <a:lnTo>
                  <a:pt x="10798759" y="307176"/>
                </a:lnTo>
                <a:cubicBezTo>
                  <a:pt x="10801559" y="297149"/>
                  <a:pt x="10806377" y="289726"/>
                  <a:pt x="10813214" y="284908"/>
                </a:cubicBezTo>
                <a:cubicBezTo>
                  <a:pt x="10820051" y="280089"/>
                  <a:pt x="10830208" y="277680"/>
                  <a:pt x="10843686" y="277680"/>
                </a:cubicBezTo>
                <a:close/>
                <a:moveTo>
                  <a:pt x="10728410" y="277680"/>
                </a:moveTo>
                <a:cubicBezTo>
                  <a:pt x="10743841" y="277680"/>
                  <a:pt x="10756017" y="282775"/>
                  <a:pt x="10764938" y="292965"/>
                </a:cubicBezTo>
                <a:cubicBezTo>
                  <a:pt x="10773858" y="303155"/>
                  <a:pt x="10778123" y="318766"/>
                  <a:pt x="10777732" y="339797"/>
                </a:cubicBezTo>
                <a:lnTo>
                  <a:pt x="10708974" y="339797"/>
                </a:lnTo>
                <a:cubicBezTo>
                  <a:pt x="10709169" y="347936"/>
                  <a:pt x="10711383" y="354269"/>
                  <a:pt x="10715615" y="358794"/>
                </a:cubicBezTo>
                <a:cubicBezTo>
                  <a:pt x="10719847" y="363319"/>
                  <a:pt x="10725122" y="365582"/>
                  <a:pt x="10731437" y="365582"/>
                </a:cubicBezTo>
                <a:cubicBezTo>
                  <a:pt x="10735735" y="365582"/>
                  <a:pt x="10739349" y="364410"/>
                  <a:pt x="10742279" y="362066"/>
                </a:cubicBezTo>
                <a:cubicBezTo>
                  <a:pt x="10745209" y="359722"/>
                  <a:pt x="10747423" y="355945"/>
                  <a:pt x="10748920" y="350736"/>
                </a:cubicBezTo>
                <a:lnTo>
                  <a:pt x="10776267" y="355327"/>
                </a:lnTo>
                <a:cubicBezTo>
                  <a:pt x="10772751" y="365354"/>
                  <a:pt x="10767200" y="372988"/>
                  <a:pt x="10759615" y="378230"/>
                </a:cubicBezTo>
                <a:cubicBezTo>
                  <a:pt x="10752029" y="383472"/>
                  <a:pt x="10742539" y="386092"/>
                  <a:pt x="10731144" y="386092"/>
                </a:cubicBezTo>
                <a:cubicBezTo>
                  <a:pt x="10713108" y="386092"/>
                  <a:pt x="10699760" y="380200"/>
                  <a:pt x="10691100" y="368414"/>
                </a:cubicBezTo>
                <a:cubicBezTo>
                  <a:pt x="10684264" y="358973"/>
                  <a:pt x="10680845" y="347057"/>
                  <a:pt x="10680845" y="332668"/>
                </a:cubicBezTo>
                <a:cubicBezTo>
                  <a:pt x="10680845" y="315478"/>
                  <a:pt x="10685338" y="302016"/>
                  <a:pt x="10694323" y="292282"/>
                </a:cubicBezTo>
                <a:cubicBezTo>
                  <a:pt x="10703309" y="282547"/>
                  <a:pt x="10714671" y="277680"/>
                  <a:pt x="10728410" y="277680"/>
                </a:cubicBezTo>
                <a:close/>
                <a:moveTo>
                  <a:pt x="10563452" y="277680"/>
                </a:moveTo>
                <a:cubicBezTo>
                  <a:pt x="10570094" y="277680"/>
                  <a:pt x="10575856" y="279048"/>
                  <a:pt x="10580740" y="281782"/>
                </a:cubicBezTo>
                <a:cubicBezTo>
                  <a:pt x="10585623" y="284517"/>
                  <a:pt x="10589628" y="288652"/>
                  <a:pt x="10592753" y="294186"/>
                </a:cubicBezTo>
                <a:cubicBezTo>
                  <a:pt x="10597311" y="288652"/>
                  <a:pt x="10602227" y="284517"/>
                  <a:pt x="10607501" y="281782"/>
                </a:cubicBezTo>
                <a:cubicBezTo>
                  <a:pt x="10612775" y="279048"/>
                  <a:pt x="10618407" y="277680"/>
                  <a:pt x="10624397" y="277680"/>
                </a:cubicBezTo>
                <a:cubicBezTo>
                  <a:pt x="10632016" y="277680"/>
                  <a:pt x="10638462" y="279227"/>
                  <a:pt x="10643736" y="282320"/>
                </a:cubicBezTo>
                <a:cubicBezTo>
                  <a:pt x="10649010" y="285412"/>
                  <a:pt x="10652949" y="289954"/>
                  <a:pt x="10655554" y="295944"/>
                </a:cubicBezTo>
                <a:cubicBezTo>
                  <a:pt x="10657442" y="300372"/>
                  <a:pt x="10658386" y="307534"/>
                  <a:pt x="10658386" y="317431"/>
                </a:cubicBezTo>
                <a:lnTo>
                  <a:pt x="10658386" y="383748"/>
                </a:lnTo>
                <a:lnTo>
                  <a:pt x="10630941" y="383748"/>
                </a:lnTo>
                <a:lnTo>
                  <a:pt x="10630941" y="324463"/>
                </a:lnTo>
                <a:cubicBezTo>
                  <a:pt x="10630941" y="314176"/>
                  <a:pt x="10629997" y="307534"/>
                  <a:pt x="10628109" y="304539"/>
                </a:cubicBezTo>
                <a:cubicBezTo>
                  <a:pt x="10625570" y="300632"/>
                  <a:pt x="10621663" y="298679"/>
                  <a:pt x="10616389" y="298679"/>
                </a:cubicBezTo>
                <a:cubicBezTo>
                  <a:pt x="10612547" y="298679"/>
                  <a:pt x="10608933" y="299851"/>
                  <a:pt x="10605547" y="302195"/>
                </a:cubicBezTo>
                <a:cubicBezTo>
                  <a:pt x="10602162" y="304539"/>
                  <a:pt x="10599720" y="307974"/>
                  <a:pt x="10598222" y="312499"/>
                </a:cubicBezTo>
                <a:cubicBezTo>
                  <a:pt x="10596725" y="317024"/>
                  <a:pt x="10595976" y="324170"/>
                  <a:pt x="10595976" y="333937"/>
                </a:cubicBezTo>
                <a:lnTo>
                  <a:pt x="10595976" y="383748"/>
                </a:lnTo>
                <a:lnTo>
                  <a:pt x="10568531" y="383748"/>
                </a:lnTo>
                <a:lnTo>
                  <a:pt x="10568531" y="326905"/>
                </a:lnTo>
                <a:cubicBezTo>
                  <a:pt x="10568531" y="316813"/>
                  <a:pt x="10568043" y="310302"/>
                  <a:pt x="10567066" y="307372"/>
                </a:cubicBezTo>
                <a:cubicBezTo>
                  <a:pt x="10566089" y="304441"/>
                  <a:pt x="10564576" y="302260"/>
                  <a:pt x="10562525" y="300828"/>
                </a:cubicBezTo>
                <a:cubicBezTo>
                  <a:pt x="10560473" y="299395"/>
                  <a:pt x="10557690" y="298679"/>
                  <a:pt x="10554174" y="298679"/>
                </a:cubicBezTo>
                <a:cubicBezTo>
                  <a:pt x="10549942" y="298679"/>
                  <a:pt x="10546133" y="299818"/>
                  <a:pt x="10542747" y="302097"/>
                </a:cubicBezTo>
                <a:cubicBezTo>
                  <a:pt x="10539361" y="304376"/>
                  <a:pt x="10536935" y="307665"/>
                  <a:pt x="10535470" y="311962"/>
                </a:cubicBezTo>
                <a:cubicBezTo>
                  <a:pt x="10534005" y="316259"/>
                  <a:pt x="10533273" y="323389"/>
                  <a:pt x="10533273" y="333351"/>
                </a:cubicBezTo>
                <a:lnTo>
                  <a:pt x="10533273" y="383748"/>
                </a:lnTo>
                <a:lnTo>
                  <a:pt x="10505828" y="383748"/>
                </a:lnTo>
                <a:lnTo>
                  <a:pt x="10505828" y="280024"/>
                </a:lnTo>
                <a:lnTo>
                  <a:pt x="10531124" y="280024"/>
                </a:lnTo>
                <a:lnTo>
                  <a:pt x="10531124" y="294186"/>
                </a:lnTo>
                <a:cubicBezTo>
                  <a:pt x="10540175" y="283182"/>
                  <a:pt x="10550951" y="277680"/>
                  <a:pt x="10563452" y="277680"/>
                </a:cubicBezTo>
                <a:close/>
                <a:moveTo>
                  <a:pt x="10422484" y="277680"/>
                </a:moveTo>
                <a:cubicBezTo>
                  <a:pt x="10428735" y="277680"/>
                  <a:pt x="10434758" y="279406"/>
                  <a:pt x="10440553" y="282857"/>
                </a:cubicBezTo>
                <a:lnTo>
                  <a:pt x="10432056" y="306786"/>
                </a:lnTo>
                <a:cubicBezTo>
                  <a:pt x="10427433" y="303790"/>
                  <a:pt x="10423135" y="302293"/>
                  <a:pt x="10419164" y="302293"/>
                </a:cubicBezTo>
                <a:cubicBezTo>
                  <a:pt x="10415322" y="302293"/>
                  <a:pt x="10412066" y="303351"/>
                  <a:pt x="10409397" y="305467"/>
                </a:cubicBezTo>
                <a:cubicBezTo>
                  <a:pt x="10406727" y="307583"/>
                  <a:pt x="10404627" y="311408"/>
                  <a:pt x="10403097" y="316943"/>
                </a:cubicBezTo>
                <a:cubicBezTo>
                  <a:pt x="10401567" y="322478"/>
                  <a:pt x="10400802" y="334068"/>
                  <a:pt x="10400802" y="351713"/>
                </a:cubicBezTo>
                <a:lnTo>
                  <a:pt x="10400802" y="383748"/>
                </a:lnTo>
                <a:lnTo>
                  <a:pt x="10373357" y="383748"/>
                </a:lnTo>
                <a:lnTo>
                  <a:pt x="10373357" y="280024"/>
                </a:lnTo>
                <a:lnTo>
                  <a:pt x="10398848" y="280024"/>
                </a:lnTo>
                <a:lnTo>
                  <a:pt x="10398848" y="294772"/>
                </a:lnTo>
                <a:cubicBezTo>
                  <a:pt x="10403211" y="287805"/>
                  <a:pt x="10407134" y="283215"/>
                  <a:pt x="10410618" y="281001"/>
                </a:cubicBezTo>
                <a:cubicBezTo>
                  <a:pt x="10414101" y="278787"/>
                  <a:pt x="10418057" y="277680"/>
                  <a:pt x="10422484" y="277680"/>
                </a:cubicBezTo>
                <a:close/>
                <a:moveTo>
                  <a:pt x="10299785" y="277680"/>
                </a:moveTo>
                <a:cubicBezTo>
                  <a:pt x="10315216" y="277680"/>
                  <a:pt x="10327392" y="282775"/>
                  <a:pt x="10336313" y="292965"/>
                </a:cubicBezTo>
                <a:cubicBezTo>
                  <a:pt x="10345233" y="303155"/>
                  <a:pt x="10349498" y="318766"/>
                  <a:pt x="10349107" y="339797"/>
                </a:cubicBezTo>
                <a:lnTo>
                  <a:pt x="10280349" y="339797"/>
                </a:lnTo>
                <a:cubicBezTo>
                  <a:pt x="10280544" y="347936"/>
                  <a:pt x="10282758" y="354269"/>
                  <a:pt x="10286990" y="358794"/>
                </a:cubicBezTo>
                <a:cubicBezTo>
                  <a:pt x="10291222" y="363319"/>
                  <a:pt x="10296497" y="365582"/>
                  <a:pt x="10302812" y="365582"/>
                </a:cubicBezTo>
                <a:cubicBezTo>
                  <a:pt x="10307110" y="365582"/>
                  <a:pt x="10310724" y="364410"/>
                  <a:pt x="10313654" y="362066"/>
                </a:cubicBezTo>
                <a:cubicBezTo>
                  <a:pt x="10316584" y="359722"/>
                  <a:pt x="10318798" y="355945"/>
                  <a:pt x="10320295" y="350736"/>
                </a:cubicBezTo>
                <a:lnTo>
                  <a:pt x="10347642" y="355327"/>
                </a:lnTo>
                <a:cubicBezTo>
                  <a:pt x="10344126" y="365354"/>
                  <a:pt x="10338575" y="372988"/>
                  <a:pt x="10330990" y="378230"/>
                </a:cubicBezTo>
                <a:cubicBezTo>
                  <a:pt x="10323404" y="383472"/>
                  <a:pt x="10313914" y="386092"/>
                  <a:pt x="10302519" y="386092"/>
                </a:cubicBezTo>
                <a:cubicBezTo>
                  <a:pt x="10284483" y="386092"/>
                  <a:pt x="10271135" y="380200"/>
                  <a:pt x="10262475" y="368414"/>
                </a:cubicBezTo>
                <a:cubicBezTo>
                  <a:pt x="10255639" y="358973"/>
                  <a:pt x="10252220" y="347057"/>
                  <a:pt x="10252220" y="332668"/>
                </a:cubicBezTo>
                <a:cubicBezTo>
                  <a:pt x="10252220" y="315478"/>
                  <a:pt x="10256713" y="302016"/>
                  <a:pt x="10265698" y="292282"/>
                </a:cubicBezTo>
                <a:cubicBezTo>
                  <a:pt x="10274684" y="282547"/>
                  <a:pt x="10286046" y="277680"/>
                  <a:pt x="10299785" y="277680"/>
                </a:cubicBezTo>
                <a:close/>
                <a:moveTo>
                  <a:pt x="9992980" y="277680"/>
                </a:moveTo>
                <a:cubicBezTo>
                  <a:pt x="10008672" y="277680"/>
                  <a:pt x="10021532" y="282775"/>
                  <a:pt x="10031559" y="292965"/>
                </a:cubicBezTo>
                <a:cubicBezTo>
                  <a:pt x="10041587" y="303155"/>
                  <a:pt x="10046600" y="316031"/>
                  <a:pt x="10046600" y="331593"/>
                </a:cubicBezTo>
                <a:cubicBezTo>
                  <a:pt x="10046600" y="347285"/>
                  <a:pt x="10041538" y="360292"/>
                  <a:pt x="10031413" y="370612"/>
                </a:cubicBezTo>
                <a:cubicBezTo>
                  <a:pt x="10021288" y="380932"/>
                  <a:pt x="10008542" y="386092"/>
                  <a:pt x="9993176" y="386092"/>
                </a:cubicBezTo>
                <a:cubicBezTo>
                  <a:pt x="9983669" y="386092"/>
                  <a:pt x="9974602" y="383944"/>
                  <a:pt x="9965975" y="379646"/>
                </a:cubicBezTo>
                <a:cubicBezTo>
                  <a:pt x="9957348" y="375349"/>
                  <a:pt x="9950787" y="369049"/>
                  <a:pt x="9946295" y="360747"/>
                </a:cubicBezTo>
                <a:cubicBezTo>
                  <a:pt x="9941802" y="352446"/>
                  <a:pt x="9939556" y="342337"/>
                  <a:pt x="9939556" y="330421"/>
                </a:cubicBezTo>
                <a:cubicBezTo>
                  <a:pt x="9939556" y="321306"/>
                  <a:pt x="9941802" y="312483"/>
                  <a:pt x="9946295" y="303953"/>
                </a:cubicBezTo>
                <a:cubicBezTo>
                  <a:pt x="9950787" y="295423"/>
                  <a:pt x="9957152" y="288912"/>
                  <a:pt x="9965389" y="284419"/>
                </a:cubicBezTo>
                <a:cubicBezTo>
                  <a:pt x="9973626" y="279927"/>
                  <a:pt x="9982823" y="277680"/>
                  <a:pt x="9992980" y="277680"/>
                </a:cubicBezTo>
                <a:close/>
                <a:moveTo>
                  <a:pt x="9394910" y="277680"/>
                </a:moveTo>
                <a:cubicBezTo>
                  <a:pt x="9410341" y="277680"/>
                  <a:pt x="9422517" y="282775"/>
                  <a:pt x="9431438" y="292965"/>
                </a:cubicBezTo>
                <a:cubicBezTo>
                  <a:pt x="9440358" y="303155"/>
                  <a:pt x="9444623" y="318766"/>
                  <a:pt x="9444232" y="339797"/>
                </a:cubicBezTo>
                <a:lnTo>
                  <a:pt x="9375474" y="339797"/>
                </a:lnTo>
                <a:cubicBezTo>
                  <a:pt x="9375669" y="347936"/>
                  <a:pt x="9377883" y="354269"/>
                  <a:pt x="9382115" y="358794"/>
                </a:cubicBezTo>
                <a:cubicBezTo>
                  <a:pt x="9386347" y="363319"/>
                  <a:pt x="9391622" y="365582"/>
                  <a:pt x="9397937" y="365582"/>
                </a:cubicBezTo>
                <a:cubicBezTo>
                  <a:pt x="9402235" y="365582"/>
                  <a:pt x="9405849" y="364410"/>
                  <a:pt x="9408779" y="362066"/>
                </a:cubicBezTo>
                <a:cubicBezTo>
                  <a:pt x="9411709" y="359722"/>
                  <a:pt x="9413923" y="355945"/>
                  <a:pt x="9415420" y="350736"/>
                </a:cubicBezTo>
                <a:lnTo>
                  <a:pt x="9442767" y="355327"/>
                </a:lnTo>
                <a:cubicBezTo>
                  <a:pt x="9439251" y="365354"/>
                  <a:pt x="9433700" y="372988"/>
                  <a:pt x="9426115" y="378230"/>
                </a:cubicBezTo>
                <a:cubicBezTo>
                  <a:pt x="9418529" y="383472"/>
                  <a:pt x="9409039" y="386092"/>
                  <a:pt x="9397644" y="386092"/>
                </a:cubicBezTo>
                <a:cubicBezTo>
                  <a:pt x="9379608" y="386092"/>
                  <a:pt x="9366260" y="380200"/>
                  <a:pt x="9357600" y="368414"/>
                </a:cubicBezTo>
                <a:cubicBezTo>
                  <a:pt x="9350764" y="358973"/>
                  <a:pt x="9347345" y="347057"/>
                  <a:pt x="9347345" y="332668"/>
                </a:cubicBezTo>
                <a:cubicBezTo>
                  <a:pt x="9347345" y="315478"/>
                  <a:pt x="9351838" y="302016"/>
                  <a:pt x="9360823" y="292282"/>
                </a:cubicBezTo>
                <a:cubicBezTo>
                  <a:pt x="9369809" y="282547"/>
                  <a:pt x="9381171" y="277680"/>
                  <a:pt x="9394910" y="277680"/>
                </a:cubicBezTo>
                <a:close/>
                <a:moveTo>
                  <a:pt x="9167184" y="277680"/>
                </a:moveTo>
                <a:cubicBezTo>
                  <a:pt x="9173239" y="277680"/>
                  <a:pt x="9178774" y="278771"/>
                  <a:pt x="9183787" y="280952"/>
                </a:cubicBezTo>
                <a:cubicBezTo>
                  <a:pt x="9188801" y="283133"/>
                  <a:pt x="9192594" y="285917"/>
                  <a:pt x="9195166" y="289303"/>
                </a:cubicBezTo>
                <a:cubicBezTo>
                  <a:pt x="9197738" y="292689"/>
                  <a:pt x="9199529" y="296530"/>
                  <a:pt x="9200537" y="300828"/>
                </a:cubicBezTo>
                <a:cubicBezTo>
                  <a:pt x="9201547" y="305125"/>
                  <a:pt x="9202051" y="311278"/>
                  <a:pt x="9202051" y="319287"/>
                </a:cubicBezTo>
                <a:lnTo>
                  <a:pt x="9202051" y="383748"/>
                </a:lnTo>
                <a:lnTo>
                  <a:pt x="9174606" y="383748"/>
                </a:lnTo>
                <a:lnTo>
                  <a:pt x="9174606" y="330812"/>
                </a:lnTo>
                <a:cubicBezTo>
                  <a:pt x="9174606" y="319613"/>
                  <a:pt x="9174020" y="312369"/>
                  <a:pt x="9172848" y="309081"/>
                </a:cubicBezTo>
                <a:cubicBezTo>
                  <a:pt x="9171676" y="305793"/>
                  <a:pt x="9169772" y="303237"/>
                  <a:pt x="9167135" y="301414"/>
                </a:cubicBezTo>
                <a:cubicBezTo>
                  <a:pt x="9164498" y="299591"/>
                  <a:pt x="9161323" y="298679"/>
                  <a:pt x="9157612" y="298679"/>
                </a:cubicBezTo>
                <a:cubicBezTo>
                  <a:pt x="9152859" y="298679"/>
                  <a:pt x="9148595" y="299981"/>
                  <a:pt x="9144817" y="302586"/>
                </a:cubicBezTo>
                <a:cubicBezTo>
                  <a:pt x="9141042" y="305190"/>
                  <a:pt x="9138453" y="308641"/>
                  <a:pt x="9137053" y="312939"/>
                </a:cubicBezTo>
                <a:cubicBezTo>
                  <a:pt x="9135653" y="317236"/>
                  <a:pt x="9134953" y="325180"/>
                  <a:pt x="9134953" y="336770"/>
                </a:cubicBezTo>
                <a:lnTo>
                  <a:pt x="9134953" y="383748"/>
                </a:lnTo>
                <a:lnTo>
                  <a:pt x="9107508" y="383748"/>
                </a:lnTo>
                <a:lnTo>
                  <a:pt x="9107508" y="280024"/>
                </a:lnTo>
                <a:lnTo>
                  <a:pt x="9133000" y="280024"/>
                </a:lnTo>
                <a:lnTo>
                  <a:pt x="9133000" y="295261"/>
                </a:lnTo>
                <a:cubicBezTo>
                  <a:pt x="9142051" y="283540"/>
                  <a:pt x="9153445" y="277680"/>
                  <a:pt x="9167184" y="277680"/>
                </a:cubicBezTo>
                <a:close/>
                <a:moveTo>
                  <a:pt x="8785310" y="277680"/>
                </a:moveTo>
                <a:cubicBezTo>
                  <a:pt x="8800741" y="277680"/>
                  <a:pt x="8812917" y="282775"/>
                  <a:pt x="8821838" y="292965"/>
                </a:cubicBezTo>
                <a:cubicBezTo>
                  <a:pt x="8830758" y="303155"/>
                  <a:pt x="8835023" y="318766"/>
                  <a:pt x="8834632" y="339797"/>
                </a:cubicBezTo>
                <a:lnTo>
                  <a:pt x="8765874" y="339797"/>
                </a:lnTo>
                <a:cubicBezTo>
                  <a:pt x="8766069" y="347936"/>
                  <a:pt x="8768283" y="354269"/>
                  <a:pt x="8772515" y="358794"/>
                </a:cubicBezTo>
                <a:cubicBezTo>
                  <a:pt x="8776747" y="363319"/>
                  <a:pt x="8782022" y="365582"/>
                  <a:pt x="8788337" y="365582"/>
                </a:cubicBezTo>
                <a:cubicBezTo>
                  <a:pt x="8792635" y="365582"/>
                  <a:pt x="8796249" y="364410"/>
                  <a:pt x="8799179" y="362066"/>
                </a:cubicBezTo>
                <a:cubicBezTo>
                  <a:pt x="8802109" y="359722"/>
                  <a:pt x="8804323" y="355945"/>
                  <a:pt x="8805820" y="350736"/>
                </a:cubicBezTo>
                <a:lnTo>
                  <a:pt x="8833167" y="355327"/>
                </a:lnTo>
                <a:cubicBezTo>
                  <a:pt x="8829651" y="365354"/>
                  <a:pt x="8824100" y="372988"/>
                  <a:pt x="8816515" y="378230"/>
                </a:cubicBezTo>
                <a:cubicBezTo>
                  <a:pt x="8808929" y="383472"/>
                  <a:pt x="8799439" y="386092"/>
                  <a:pt x="8788044" y="386092"/>
                </a:cubicBezTo>
                <a:cubicBezTo>
                  <a:pt x="8770008" y="386092"/>
                  <a:pt x="8756660" y="380200"/>
                  <a:pt x="8748000" y="368414"/>
                </a:cubicBezTo>
                <a:cubicBezTo>
                  <a:pt x="8741164" y="358973"/>
                  <a:pt x="8737745" y="347057"/>
                  <a:pt x="8737745" y="332668"/>
                </a:cubicBezTo>
                <a:cubicBezTo>
                  <a:pt x="8737745" y="315478"/>
                  <a:pt x="8742238" y="302016"/>
                  <a:pt x="8751223" y="292282"/>
                </a:cubicBezTo>
                <a:cubicBezTo>
                  <a:pt x="8760209" y="282547"/>
                  <a:pt x="8771571" y="277680"/>
                  <a:pt x="8785310" y="277680"/>
                </a:cubicBezTo>
                <a:close/>
                <a:moveTo>
                  <a:pt x="8183230" y="277680"/>
                </a:moveTo>
                <a:cubicBezTo>
                  <a:pt x="8198923" y="277680"/>
                  <a:pt x="8211782" y="282775"/>
                  <a:pt x="8221809" y="292965"/>
                </a:cubicBezTo>
                <a:cubicBezTo>
                  <a:pt x="8231837" y="303155"/>
                  <a:pt x="8236850" y="316031"/>
                  <a:pt x="8236850" y="331593"/>
                </a:cubicBezTo>
                <a:cubicBezTo>
                  <a:pt x="8236850" y="347285"/>
                  <a:pt x="8231787" y="360292"/>
                  <a:pt x="8221663" y="370612"/>
                </a:cubicBezTo>
                <a:cubicBezTo>
                  <a:pt x="8211538" y="380932"/>
                  <a:pt x="8198792" y="386092"/>
                  <a:pt x="8183425" y="386092"/>
                </a:cubicBezTo>
                <a:cubicBezTo>
                  <a:pt x="8173919" y="386092"/>
                  <a:pt x="8164853" y="383944"/>
                  <a:pt x="8156225" y="379646"/>
                </a:cubicBezTo>
                <a:cubicBezTo>
                  <a:pt x="8147597" y="375349"/>
                  <a:pt x="8141037" y="369049"/>
                  <a:pt x="8136545" y="360747"/>
                </a:cubicBezTo>
                <a:cubicBezTo>
                  <a:pt x="8132052" y="352446"/>
                  <a:pt x="8129805" y="342337"/>
                  <a:pt x="8129805" y="330421"/>
                </a:cubicBezTo>
                <a:cubicBezTo>
                  <a:pt x="8129805" y="321306"/>
                  <a:pt x="8132052" y="312483"/>
                  <a:pt x="8136545" y="303953"/>
                </a:cubicBezTo>
                <a:cubicBezTo>
                  <a:pt x="8141037" y="295423"/>
                  <a:pt x="8147402" y="288912"/>
                  <a:pt x="8155639" y="284419"/>
                </a:cubicBezTo>
                <a:cubicBezTo>
                  <a:pt x="8163875" y="279927"/>
                  <a:pt x="8173073" y="277680"/>
                  <a:pt x="8183230" y="277680"/>
                </a:cubicBezTo>
                <a:close/>
                <a:moveTo>
                  <a:pt x="7935826" y="277680"/>
                </a:moveTo>
                <a:cubicBezTo>
                  <a:pt x="7950021" y="277680"/>
                  <a:pt x="7960569" y="279992"/>
                  <a:pt x="7967471" y="284615"/>
                </a:cubicBezTo>
                <a:cubicBezTo>
                  <a:pt x="7974373" y="289238"/>
                  <a:pt x="7979127" y="296075"/>
                  <a:pt x="7981731" y="305125"/>
                </a:cubicBezTo>
                <a:lnTo>
                  <a:pt x="7955848" y="309911"/>
                </a:lnTo>
                <a:cubicBezTo>
                  <a:pt x="7954742" y="305874"/>
                  <a:pt x="7952642" y="302781"/>
                  <a:pt x="7949549" y="300632"/>
                </a:cubicBezTo>
                <a:cubicBezTo>
                  <a:pt x="7946457" y="298484"/>
                  <a:pt x="7942045" y="297409"/>
                  <a:pt x="7936315" y="297409"/>
                </a:cubicBezTo>
                <a:cubicBezTo>
                  <a:pt x="7929087" y="297409"/>
                  <a:pt x="7923911" y="298419"/>
                  <a:pt x="7920785" y="300437"/>
                </a:cubicBezTo>
                <a:cubicBezTo>
                  <a:pt x="7918702" y="301870"/>
                  <a:pt x="7917660" y="303725"/>
                  <a:pt x="7917660" y="306004"/>
                </a:cubicBezTo>
                <a:cubicBezTo>
                  <a:pt x="7917660" y="307958"/>
                  <a:pt x="7918572" y="309618"/>
                  <a:pt x="7920395" y="310985"/>
                </a:cubicBezTo>
                <a:cubicBezTo>
                  <a:pt x="7922869" y="312808"/>
                  <a:pt x="7931415" y="315380"/>
                  <a:pt x="7946033" y="318701"/>
                </a:cubicBezTo>
                <a:cubicBezTo>
                  <a:pt x="7960651" y="322022"/>
                  <a:pt x="7970857" y="326091"/>
                  <a:pt x="7976651" y="330910"/>
                </a:cubicBezTo>
                <a:cubicBezTo>
                  <a:pt x="7982382" y="335793"/>
                  <a:pt x="7985247" y="342597"/>
                  <a:pt x="7985247" y="351322"/>
                </a:cubicBezTo>
                <a:cubicBezTo>
                  <a:pt x="7985247" y="360829"/>
                  <a:pt x="7981275" y="369000"/>
                  <a:pt x="7973331" y="375837"/>
                </a:cubicBezTo>
                <a:cubicBezTo>
                  <a:pt x="7965387" y="382674"/>
                  <a:pt x="7953635" y="386092"/>
                  <a:pt x="7938073" y="386092"/>
                </a:cubicBezTo>
                <a:cubicBezTo>
                  <a:pt x="7923943" y="386092"/>
                  <a:pt x="7912761" y="383227"/>
                  <a:pt x="7904523" y="377497"/>
                </a:cubicBezTo>
                <a:cubicBezTo>
                  <a:pt x="7896287" y="371768"/>
                  <a:pt x="7890899" y="363987"/>
                  <a:pt x="7888359" y="354155"/>
                </a:cubicBezTo>
                <a:lnTo>
                  <a:pt x="7915902" y="349955"/>
                </a:lnTo>
                <a:cubicBezTo>
                  <a:pt x="7917074" y="355294"/>
                  <a:pt x="7919451" y="359347"/>
                  <a:pt x="7923031" y="362115"/>
                </a:cubicBezTo>
                <a:cubicBezTo>
                  <a:pt x="7926613" y="364882"/>
                  <a:pt x="7931627" y="366266"/>
                  <a:pt x="7938073" y="366266"/>
                </a:cubicBezTo>
                <a:cubicBezTo>
                  <a:pt x="7945171" y="366266"/>
                  <a:pt x="7950509" y="364963"/>
                  <a:pt x="7954090" y="362359"/>
                </a:cubicBezTo>
                <a:cubicBezTo>
                  <a:pt x="7956500" y="360536"/>
                  <a:pt x="7957704" y="358094"/>
                  <a:pt x="7957704" y="355034"/>
                </a:cubicBezTo>
                <a:cubicBezTo>
                  <a:pt x="7957704" y="352950"/>
                  <a:pt x="7957053" y="351225"/>
                  <a:pt x="7955751" y="349857"/>
                </a:cubicBezTo>
                <a:cubicBezTo>
                  <a:pt x="7954383" y="348555"/>
                  <a:pt x="7951323" y="347350"/>
                  <a:pt x="7946569" y="346244"/>
                </a:cubicBezTo>
                <a:cubicBezTo>
                  <a:pt x="7924432" y="341360"/>
                  <a:pt x="7910401" y="336900"/>
                  <a:pt x="7904475" y="332863"/>
                </a:cubicBezTo>
                <a:cubicBezTo>
                  <a:pt x="7896271" y="327263"/>
                  <a:pt x="7892169" y="319482"/>
                  <a:pt x="7892169" y="309520"/>
                </a:cubicBezTo>
                <a:cubicBezTo>
                  <a:pt x="7892169" y="300535"/>
                  <a:pt x="7895717" y="292982"/>
                  <a:pt x="7902814" y="286861"/>
                </a:cubicBezTo>
                <a:cubicBezTo>
                  <a:pt x="7909912" y="280741"/>
                  <a:pt x="7920916" y="277680"/>
                  <a:pt x="7935826" y="277680"/>
                </a:cubicBezTo>
                <a:close/>
                <a:moveTo>
                  <a:pt x="7754853" y="277680"/>
                </a:moveTo>
                <a:cubicBezTo>
                  <a:pt x="7769046" y="277680"/>
                  <a:pt x="7779595" y="279992"/>
                  <a:pt x="7786497" y="284615"/>
                </a:cubicBezTo>
                <a:cubicBezTo>
                  <a:pt x="7793398" y="289238"/>
                  <a:pt x="7798152" y="296075"/>
                  <a:pt x="7800757" y="305125"/>
                </a:cubicBezTo>
                <a:lnTo>
                  <a:pt x="7774875" y="309911"/>
                </a:lnTo>
                <a:cubicBezTo>
                  <a:pt x="7773767" y="305874"/>
                  <a:pt x="7771667" y="302781"/>
                  <a:pt x="7768575" y="300632"/>
                </a:cubicBezTo>
                <a:cubicBezTo>
                  <a:pt x="7765482" y="298484"/>
                  <a:pt x="7761070" y="297409"/>
                  <a:pt x="7755341" y="297409"/>
                </a:cubicBezTo>
                <a:cubicBezTo>
                  <a:pt x="7748113" y="297409"/>
                  <a:pt x="7742937" y="298419"/>
                  <a:pt x="7739812" y="300437"/>
                </a:cubicBezTo>
                <a:cubicBezTo>
                  <a:pt x="7737727" y="301870"/>
                  <a:pt x="7736686" y="303725"/>
                  <a:pt x="7736686" y="306004"/>
                </a:cubicBezTo>
                <a:cubicBezTo>
                  <a:pt x="7736686" y="307958"/>
                  <a:pt x="7737597" y="309618"/>
                  <a:pt x="7739421" y="310985"/>
                </a:cubicBezTo>
                <a:cubicBezTo>
                  <a:pt x="7741895" y="312808"/>
                  <a:pt x="7750441" y="315380"/>
                  <a:pt x="7765059" y="318701"/>
                </a:cubicBezTo>
                <a:cubicBezTo>
                  <a:pt x="7779676" y="322022"/>
                  <a:pt x="7789882" y="326091"/>
                  <a:pt x="7795678" y="330910"/>
                </a:cubicBezTo>
                <a:cubicBezTo>
                  <a:pt x="7801407" y="335793"/>
                  <a:pt x="7804273" y="342597"/>
                  <a:pt x="7804273" y="351322"/>
                </a:cubicBezTo>
                <a:cubicBezTo>
                  <a:pt x="7804273" y="360829"/>
                  <a:pt x="7800300" y="369000"/>
                  <a:pt x="7792357" y="375837"/>
                </a:cubicBezTo>
                <a:cubicBezTo>
                  <a:pt x="7784413" y="382674"/>
                  <a:pt x="7772660" y="386092"/>
                  <a:pt x="7757099" y="386092"/>
                </a:cubicBezTo>
                <a:cubicBezTo>
                  <a:pt x="7742969" y="386092"/>
                  <a:pt x="7731786" y="383227"/>
                  <a:pt x="7723550" y="377497"/>
                </a:cubicBezTo>
                <a:cubicBezTo>
                  <a:pt x="7715313" y="371768"/>
                  <a:pt x="7709925" y="363987"/>
                  <a:pt x="7707386" y="354155"/>
                </a:cubicBezTo>
                <a:lnTo>
                  <a:pt x="7734928" y="349955"/>
                </a:lnTo>
                <a:cubicBezTo>
                  <a:pt x="7736100" y="355294"/>
                  <a:pt x="7738476" y="359347"/>
                  <a:pt x="7742058" y="362115"/>
                </a:cubicBezTo>
                <a:cubicBezTo>
                  <a:pt x="7745639" y="364882"/>
                  <a:pt x="7750653" y="366266"/>
                  <a:pt x="7757099" y="366266"/>
                </a:cubicBezTo>
                <a:cubicBezTo>
                  <a:pt x="7764196" y="366266"/>
                  <a:pt x="7769535" y="364963"/>
                  <a:pt x="7773117" y="362359"/>
                </a:cubicBezTo>
                <a:cubicBezTo>
                  <a:pt x="7775525" y="360536"/>
                  <a:pt x="7776730" y="358094"/>
                  <a:pt x="7776730" y="355034"/>
                </a:cubicBezTo>
                <a:cubicBezTo>
                  <a:pt x="7776730" y="352950"/>
                  <a:pt x="7776079" y="351225"/>
                  <a:pt x="7774777" y="349857"/>
                </a:cubicBezTo>
                <a:cubicBezTo>
                  <a:pt x="7773410" y="348555"/>
                  <a:pt x="7770349" y="347350"/>
                  <a:pt x="7765596" y="346244"/>
                </a:cubicBezTo>
                <a:cubicBezTo>
                  <a:pt x="7743457" y="341360"/>
                  <a:pt x="7729426" y="336900"/>
                  <a:pt x="7723501" y="332863"/>
                </a:cubicBezTo>
                <a:cubicBezTo>
                  <a:pt x="7715297" y="327263"/>
                  <a:pt x="7711195" y="319482"/>
                  <a:pt x="7711195" y="309520"/>
                </a:cubicBezTo>
                <a:cubicBezTo>
                  <a:pt x="7711195" y="300535"/>
                  <a:pt x="7714743" y="292982"/>
                  <a:pt x="7721841" y="286861"/>
                </a:cubicBezTo>
                <a:cubicBezTo>
                  <a:pt x="7728937" y="280741"/>
                  <a:pt x="7739941" y="277680"/>
                  <a:pt x="7754853" y="277680"/>
                </a:cubicBezTo>
                <a:close/>
                <a:moveTo>
                  <a:pt x="7642310" y="277680"/>
                </a:moveTo>
                <a:cubicBezTo>
                  <a:pt x="7657742" y="277680"/>
                  <a:pt x="7669918" y="282775"/>
                  <a:pt x="7678838" y="292965"/>
                </a:cubicBezTo>
                <a:cubicBezTo>
                  <a:pt x="7687758" y="303155"/>
                  <a:pt x="7692023" y="318766"/>
                  <a:pt x="7691633" y="339797"/>
                </a:cubicBezTo>
                <a:lnTo>
                  <a:pt x="7622874" y="339797"/>
                </a:lnTo>
                <a:cubicBezTo>
                  <a:pt x="7623069" y="347936"/>
                  <a:pt x="7625283" y="354269"/>
                  <a:pt x="7629515" y="358794"/>
                </a:cubicBezTo>
                <a:cubicBezTo>
                  <a:pt x="7633748" y="363319"/>
                  <a:pt x="7639022" y="365582"/>
                  <a:pt x="7645338" y="365582"/>
                </a:cubicBezTo>
                <a:cubicBezTo>
                  <a:pt x="7649635" y="365582"/>
                  <a:pt x="7653249" y="364410"/>
                  <a:pt x="7656179" y="362066"/>
                </a:cubicBezTo>
                <a:cubicBezTo>
                  <a:pt x="7659109" y="359722"/>
                  <a:pt x="7661323" y="355945"/>
                  <a:pt x="7662820" y="350736"/>
                </a:cubicBezTo>
                <a:lnTo>
                  <a:pt x="7690168" y="355327"/>
                </a:lnTo>
                <a:cubicBezTo>
                  <a:pt x="7686651" y="365354"/>
                  <a:pt x="7681101" y="372988"/>
                  <a:pt x="7673515" y="378230"/>
                </a:cubicBezTo>
                <a:cubicBezTo>
                  <a:pt x="7665929" y="383472"/>
                  <a:pt x="7656439" y="386092"/>
                  <a:pt x="7645045" y="386092"/>
                </a:cubicBezTo>
                <a:cubicBezTo>
                  <a:pt x="7627009" y="386092"/>
                  <a:pt x="7613661" y="380200"/>
                  <a:pt x="7605001" y="368414"/>
                </a:cubicBezTo>
                <a:cubicBezTo>
                  <a:pt x="7598164" y="358973"/>
                  <a:pt x="7594745" y="347057"/>
                  <a:pt x="7594745" y="332668"/>
                </a:cubicBezTo>
                <a:cubicBezTo>
                  <a:pt x="7594745" y="315478"/>
                  <a:pt x="7599238" y="302016"/>
                  <a:pt x="7608224" y="292282"/>
                </a:cubicBezTo>
                <a:cubicBezTo>
                  <a:pt x="7617209" y="282547"/>
                  <a:pt x="7628571" y="277680"/>
                  <a:pt x="7642310" y="277680"/>
                </a:cubicBezTo>
                <a:close/>
                <a:moveTo>
                  <a:pt x="7132648" y="277680"/>
                </a:moveTo>
                <a:cubicBezTo>
                  <a:pt x="7145280" y="277680"/>
                  <a:pt x="7155323" y="280399"/>
                  <a:pt x="7162779" y="285836"/>
                </a:cubicBezTo>
                <a:cubicBezTo>
                  <a:pt x="7170234" y="291272"/>
                  <a:pt x="7175590" y="299558"/>
                  <a:pt x="7178845" y="310692"/>
                </a:cubicBezTo>
                <a:lnTo>
                  <a:pt x="7151791" y="315576"/>
                </a:lnTo>
                <a:cubicBezTo>
                  <a:pt x="7150880" y="310171"/>
                  <a:pt x="7148812" y="306102"/>
                  <a:pt x="7145589" y="303367"/>
                </a:cubicBezTo>
                <a:cubicBezTo>
                  <a:pt x="7142366" y="300632"/>
                  <a:pt x="7138183" y="299265"/>
                  <a:pt x="7133039" y="299265"/>
                </a:cubicBezTo>
                <a:cubicBezTo>
                  <a:pt x="7126202" y="299265"/>
                  <a:pt x="7120749" y="301625"/>
                  <a:pt x="7116679" y="306346"/>
                </a:cubicBezTo>
                <a:cubicBezTo>
                  <a:pt x="7112610" y="311067"/>
                  <a:pt x="7110575" y="318962"/>
                  <a:pt x="7110575" y="330031"/>
                </a:cubicBezTo>
                <a:cubicBezTo>
                  <a:pt x="7110575" y="342337"/>
                  <a:pt x="7112642" y="351029"/>
                  <a:pt x="7116777" y="356108"/>
                </a:cubicBezTo>
                <a:cubicBezTo>
                  <a:pt x="7120912" y="361187"/>
                  <a:pt x="7126462" y="363726"/>
                  <a:pt x="7133429" y="363726"/>
                </a:cubicBezTo>
                <a:cubicBezTo>
                  <a:pt x="7138638" y="363726"/>
                  <a:pt x="7142903" y="362245"/>
                  <a:pt x="7146224" y="359282"/>
                </a:cubicBezTo>
                <a:cubicBezTo>
                  <a:pt x="7149545" y="356320"/>
                  <a:pt x="7151889" y="351225"/>
                  <a:pt x="7153256" y="343997"/>
                </a:cubicBezTo>
                <a:lnTo>
                  <a:pt x="7180213" y="348588"/>
                </a:lnTo>
                <a:cubicBezTo>
                  <a:pt x="7177413" y="360959"/>
                  <a:pt x="7172041" y="370303"/>
                  <a:pt x="7164097" y="376618"/>
                </a:cubicBezTo>
                <a:cubicBezTo>
                  <a:pt x="7156154" y="382934"/>
                  <a:pt x="7145508" y="386092"/>
                  <a:pt x="7132160" y="386092"/>
                </a:cubicBezTo>
                <a:cubicBezTo>
                  <a:pt x="7116989" y="386092"/>
                  <a:pt x="7104894" y="381307"/>
                  <a:pt x="7095876" y="371735"/>
                </a:cubicBezTo>
                <a:cubicBezTo>
                  <a:pt x="7086858" y="362164"/>
                  <a:pt x="7082349" y="348913"/>
                  <a:pt x="7082349" y="331984"/>
                </a:cubicBezTo>
                <a:cubicBezTo>
                  <a:pt x="7082349" y="314859"/>
                  <a:pt x="7086874" y="301528"/>
                  <a:pt x="7095925" y="291989"/>
                </a:cubicBezTo>
                <a:cubicBezTo>
                  <a:pt x="7104975" y="282450"/>
                  <a:pt x="7117216" y="277680"/>
                  <a:pt x="7132648" y="277680"/>
                </a:cubicBezTo>
                <a:close/>
                <a:moveTo>
                  <a:pt x="7014637" y="277680"/>
                </a:moveTo>
                <a:cubicBezTo>
                  <a:pt x="7026878" y="277680"/>
                  <a:pt x="7035994" y="279129"/>
                  <a:pt x="7041984" y="282027"/>
                </a:cubicBezTo>
                <a:cubicBezTo>
                  <a:pt x="7047975" y="284924"/>
                  <a:pt x="7052190" y="288603"/>
                  <a:pt x="7054632" y="293063"/>
                </a:cubicBezTo>
                <a:cubicBezTo>
                  <a:pt x="7057074" y="297523"/>
                  <a:pt x="7058294" y="305711"/>
                  <a:pt x="7058294" y="317627"/>
                </a:cubicBezTo>
                <a:lnTo>
                  <a:pt x="7058001" y="349662"/>
                </a:lnTo>
                <a:cubicBezTo>
                  <a:pt x="7058001" y="358778"/>
                  <a:pt x="7058441" y="365501"/>
                  <a:pt x="7059320" y="369830"/>
                </a:cubicBezTo>
                <a:cubicBezTo>
                  <a:pt x="7060199" y="374160"/>
                  <a:pt x="7061843" y="378800"/>
                  <a:pt x="7064252" y="383748"/>
                </a:cubicBezTo>
                <a:lnTo>
                  <a:pt x="7037100" y="383748"/>
                </a:lnTo>
                <a:cubicBezTo>
                  <a:pt x="7036384" y="381925"/>
                  <a:pt x="7035505" y="379223"/>
                  <a:pt x="7034463" y="375642"/>
                </a:cubicBezTo>
                <a:cubicBezTo>
                  <a:pt x="7034008" y="374014"/>
                  <a:pt x="7033682" y="372940"/>
                  <a:pt x="7033487" y="372419"/>
                </a:cubicBezTo>
                <a:cubicBezTo>
                  <a:pt x="7028799" y="376977"/>
                  <a:pt x="7023785" y="380395"/>
                  <a:pt x="7018446" y="382674"/>
                </a:cubicBezTo>
                <a:cubicBezTo>
                  <a:pt x="7013107" y="384953"/>
                  <a:pt x="7007409" y="386092"/>
                  <a:pt x="7001354" y="386092"/>
                </a:cubicBezTo>
                <a:cubicBezTo>
                  <a:pt x="6990675" y="386092"/>
                  <a:pt x="6982260" y="383195"/>
                  <a:pt x="6976106" y="377400"/>
                </a:cubicBezTo>
                <a:cubicBezTo>
                  <a:pt x="6969953" y="371605"/>
                  <a:pt x="6966877" y="364280"/>
                  <a:pt x="6966877" y="355424"/>
                </a:cubicBezTo>
                <a:cubicBezTo>
                  <a:pt x="6966877" y="349564"/>
                  <a:pt x="6968276" y="344339"/>
                  <a:pt x="6971077" y="339749"/>
                </a:cubicBezTo>
                <a:cubicBezTo>
                  <a:pt x="6973876" y="335158"/>
                  <a:pt x="6977799" y="331642"/>
                  <a:pt x="6982846" y="329200"/>
                </a:cubicBezTo>
                <a:cubicBezTo>
                  <a:pt x="6987892" y="326759"/>
                  <a:pt x="6995168" y="324626"/>
                  <a:pt x="7004675" y="322803"/>
                </a:cubicBezTo>
                <a:cubicBezTo>
                  <a:pt x="7017502" y="320394"/>
                  <a:pt x="7026389" y="318148"/>
                  <a:pt x="7031338" y="316064"/>
                </a:cubicBezTo>
                <a:lnTo>
                  <a:pt x="7031338" y="313329"/>
                </a:lnTo>
                <a:cubicBezTo>
                  <a:pt x="7031338" y="308055"/>
                  <a:pt x="7030036" y="304295"/>
                  <a:pt x="7027431" y="302049"/>
                </a:cubicBezTo>
                <a:cubicBezTo>
                  <a:pt x="7024827" y="299802"/>
                  <a:pt x="7019911" y="298679"/>
                  <a:pt x="7012683" y="298679"/>
                </a:cubicBezTo>
                <a:cubicBezTo>
                  <a:pt x="7007800" y="298679"/>
                  <a:pt x="7003991" y="299639"/>
                  <a:pt x="7001256" y="301560"/>
                </a:cubicBezTo>
                <a:cubicBezTo>
                  <a:pt x="6998521" y="303481"/>
                  <a:pt x="6996307" y="306851"/>
                  <a:pt x="6994615" y="311669"/>
                </a:cubicBezTo>
                <a:lnTo>
                  <a:pt x="6969709" y="307176"/>
                </a:lnTo>
                <a:cubicBezTo>
                  <a:pt x="6972509" y="297149"/>
                  <a:pt x="6977327" y="289726"/>
                  <a:pt x="6984164" y="284908"/>
                </a:cubicBezTo>
                <a:cubicBezTo>
                  <a:pt x="6991001" y="280089"/>
                  <a:pt x="7001158" y="277680"/>
                  <a:pt x="7014637" y="277680"/>
                </a:cubicBezTo>
                <a:close/>
                <a:moveTo>
                  <a:pt x="6843084" y="277680"/>
                </a:moveTo>
                <a:cubicBezTo>
                  <a:pt x="6849140" y="277680"/>
                  <a:pt x="6854674" y="278771"/>
                  <a:pt x="6859688" y="280952"/>
                </a:cubicBezTo>
                <a:cubicBezTo>
                  <a:pt x="6864702" y="283133"/>
                  <a:pt x="6868494" y="285917"/>
                  <a:pt x="6871066" y="289303"/>
                </a:cubicBezTo>
                <a:cubicBezTo>
                  <a:pt x="6873639" y="292689"/>
                  <a:pt x="6875429" y="296530"/>
                  <a:pt x="6876438" y="300828"/>
                </a:cubicBezTo>
                <a:cubicBezTo>
                  <a:pt x="6877448" y="305125"/>
                  <a:pt x="6877952" y="311278"/>
                  <a:pt x="6877952" y="319287"/>
                </a:cubicBezTo>
                <a:lnTo>
                  <a:pt x="6877952" y="383748"/>
                </a:lnTo>
                <a:lnTo>
                  <a:pt x="6850507" y="383748"/>
                </a:lnTo>
                <a:lnTo>
                  <a:pt x="6850507" y="330812"/>
                </a:lnTo>
                <a:cubicBezTo>
                  <a:pt x="6850507" y="319613"/>
                  <a:pt x="6849921" y="312369"/>
                  <a:pt x="6848749" y="309081"/>
                </a:cubicBezTo>
                <a:cubicBezTo>
                  <a:pt x="6847577" y="305793"/>
                  <a:pt x="6845673" y="303237"/>
                  <a:pt x="6843036" y="301414"/>
                </a:cubicBezTo>
                <a:cubicBezTo>
                  <a:pt x="6840398" y="299591"/>
                  <a:pt x="6837224" y="298679"/>
                  <a:pt x="6833513" y="298679"/>
                </a:cubicBezTo>
                <a:cubicBezTo>
                  <a:pt x="6828760" y="298679"/>
                  <a:pt x="6824495" y="299981"/>
                  <a:pt x="6820718" y="302586"/>
                </a:cubicBezTo>
                <a:cubicBezTo>
                  <a:pt x="6816942" y="305190"/>
                  <a:pt x="6814354" y="308641"/>
                  <a:pt x="6812954" y="312939"/>
                </a:cubicBezTo>
                <a:cubicBezTo>
                  <a:pt x="6811554" y="317236"/>
                  <a:pt x="6810854" y="325180"/>
                  <a:pt x="6810854" y="336770"/>
                </a:cubicBezTo>
                <a:lnTo>
                  <a:pt x="6810854" y="383748"/>
                </a:lnTo>
                <a:lnTo>
                  <a:pt x="6783409" y="383748"/>
                </a:lnTo>
                <a:lnTo>
                  <a:pt x="6783409" y="280024"/>
                </a:lnTo>
                <a:lnTo>
                  <a:pt x="6808900" y="280024"/>
                </a:lnTo>
                <a:lnTo>
                  <a:pt x="6808900" y="295261"/>
                </a:lnTo>
                <a:cubicBezTo>
                  <a:pt x="6817951" y="283540"/>
                  <a:pt x="6829346" y="277680"/>
                  <a:pt x="6843084" y="277680"/>
                </a:cubicBezTo>
                <a:close/>
                <a:moveTo>
                  <a:pt x="6708860" y="277680"/>
                </a:moveTo>
                <a:cubicBezTo>
                  <a:pt x="6724292" y="277680"/>
                  <a:pt x="6736468" y="282775"/>
                  <a:pt x="6745388" y="292965"/>
                </a:cubicBezTo>
                <a:cubicBezTo>
                  <a:pt x="6754308" y="303155"/>
                  <a:pt x="6758573" y="318766"/>
                  <a:pt x="6758183" y="339797"/>
                </a:cubicBezTo>
                <a:lnTo>
                  <a:pt x="6689424" y="339797"/>
                </a:lnTo>
                <a:cubicBezTo>
                  <a:pt x="6689619" y="347936"/>
                  <a:pt x="6691833" y="354269"/>
                  <a:pt x="6696065" y="358794"/>
                </a:cubicBezTo>
                <a:cubicBezTo>
                  <a:pt x="6700298" y="363319"/>
                  <a:pt x="6705572" y="365582"/>
                  <a:pt x="6711888" y="365582"/>
                </a:cubicBezTo>
                <a:cubicBezTo>
                  <a:pt x="6716185" y="365582"/>
                  <a:pt x="6719799" y="364410"/>
                  <a:pt x="6722729" y="362066"/>
                </a:cubicBezTo>
                <a:cubicBezTo>
                  <a:pt x="6725659" y="359722"/>
                  <a:pt x="6727873" y="355945"/>
                  <a:pt x="6729370" y="350736"/>
                </a:cubicBezTo>
                <a:lnTo>
                  <a:pt x="6756718" y="355327"/>
                </a:lnTo>
                <a:cubicBezTo>
                  <a:pt x="6753201" y="365354"/>
                  <a:pt x="6747651" y="372988"/>
                  <a:pt x="6740065" y="378230"/>
                </a:cubicBezTo>
                <a:cubicBezTo>
                  <a:pt x="6732479" y="383472"/>
                  <a:pt x="6722989" y="386092"/>
                  <a:pt x="6711595" y="386092"/>
                </a:cubicBezTo>
                <a:cubicBezTo>
                  <a:pt x="6693559" y="386092"/>
                  <a:pt x="6680211" y="380200"/>
                  <a:pt x="6671551" y="368414"/>
                </a:cubicBezTo>
                <a:cubicBezTo>
                  <a:pt x="6664714" y="358973"/>
                  <a:pt x="6661295" y="347057"/>
                  <a:pt x="6661295" y="332668"/>
                </a:cubicBezTo>
                <a:cubicBezTo>
                  <a:pt x="6661295" y="315478"/>
                  <a:pt x="6665788" y="302016"/>
                  <a:pt x="6674774" y="292282"/>
                </a:cubicBezTo>
                <a:cubicBezTo>
                  <a:pt x="6683759" y="282547"/>
                  <a:pt x="6695121" y="277680"/>
                  <a:pt x="6708860" y="277680"/>
                </a:cubicBezTo>
                <a:close/>
                <a:moveTo>
                  <a:pt x="6583082" y="277680"/>
                </a:moveTo>
                <a:cubicBezTo>
                  <a:pt x="6595909" y="277680"/>
                  <a:pt x="6606490" y="283313"/>
                  <a:pt x="6614824" y="294577"/>
                </a:cubicBezTo>
                <a:lnTo>
                  <a:pt x="6614824" y="280024"/>
                </a:lnTo>
                <a:lnTo>
                  <a:pt x="6640511" y="280024"/>
                </a:lnTo>
                <a:lnTo>
                  <a:pt x="6640511" y="373102"/>
                </a:lnTo>
                <a:cubicBezTo>
                  <a:pt x="6640511" y="385343"/>
                  <a:pt x="6639501" y="394492"/>
                  <a:pt x="6637483" y="400547"/>
                </a:cubicBezTo>
                <a:cubicBezTo>
                  <a:pt x="6635464" y="406603"/>
                  <a:pt x="6632632" y="411356"/>
                  <a:pt x="6628986" y="414807"/>
                </a:cubicBezTo>
                <a:cubicBezTo>
                  <a:pt x="6625340" y="418258"/>
                  <a:pt x="6620472" y="420960"/>
                  <a:pt x="6614384" y="422913"/>
                </a:cubicBezTo>
                <a:cubicBezTo>
                  <a:pt x="6608296" y="424867"/>
                  <a:pt x="6600597" y="425843"/>
                  <a:pt x="6591286" y="425843"/>
                </a:cubicBezTo>
                <a:cubicBezTo>
                  <a:pt x="6573705" y="425843"/>
                  <a:pt x="6561236" y="422832"/>
                  <a:pt x="6553879" y="416809"/>
                </a:cubicBezTo>
                <a:cubicBezTo>
                  <a:pt x="6546521" y="410786"/>
                  <a:pt x="6542842" y="403152"/>
                  <a:pt x="6542842" y="393906"/>
                </a:cubicBezTo>
                <a:cubicBezTo>
                  <a:pt x="6542842" y="392994"/>
                  <a:pt x="6542875" y="391887"/>
                  <a:pt x="6542940" y="390585"/>
                </a:cubicBezTo>
                <a:lnTo>
                  <a:pt x="6574291" y="394394"/>
                </a:lnTo>
                <a:cubicBezTo>
                  <a:pt x="6574812" y="398040"/>
                  <a:pt x="6576017" y="400547"/>
                  <a:pt x="6577905" y="401915"/>
                </a:cubicBezTo>
                <a:cubicBezTo>
                  <a:pt x="6580510" y="403868"/>
                  <a:pt x="6584612" y="404845"/>
                  <a:pt x="6590211" y="404845"/>
                </a:cubicBezTo>
                <a:cubicBezTo>
                  <a:pt x="6597374" y="404845"/>
                  <a:pt x="6602746" y="403770"/>
                  <a:pt x="6606327" y="401622"/>
                </a:cubicBezTo>
                <a:cubicBezTo>
                  <a:pt x="6608736" y="400189"/>
                  <a:pt x="6610559" y="397878"/>
                  <a:pt x="6611796" y="394687"/>
                </a:cubicBezTo>
                <a:cubicBezTo>
                  <a:pt x="6612643" y="392408"/>
                  <a:pt x="6613066" y="388208"/>
                  <a:pt x="6613066" y="382088"/>
                </a:cubicBezTo>
                <a:lnTo>
                  <a:pt x="6613066" y="366949"/>
                </a:lnTo>
                <a:cubicBezTo>
                  <a:pt x="6604862" y="378149"/>
                  <a:pt x="6594509" y="383748"/>
                  <a:pt x="6582007" y="383748"/>
                </a:cubicBezTo>
                <a:cubicBezTo>
                  <a:pt x="6568073" y="383748"/>
                  <a:pt x="6557037" y="377856"/>
                  <a:pt x="6548898" y="366070"/>
                </a:cubicBezTo>
                <a:cubicBezTo>
                  <a:pt x="6542517" y="356759"/>
                  <a:pt x="6539326" y="345169"/>
                  <a:pt x="6539326" y="331300"/>
                </a:cubicBezTo>
                <a:cubicBezTo>
                  <a:pt x="6539326" y="313915"/>
                  <a:pt x="6543510" y="300632"/>
                  <a:pt x="6551877" y="291452"/>
                </a:cubicBezTo>
                <a:cubicBezTo>
                  <a:pt x="6560243" y="282271"/>
                  <a:pt x="6570645" y="277680"/>
                  <a:pt x="6583082" y="277680"/>
                </a:cubicBezTo>
                <a:close/>
                <a:moveTo>
                  <a:pt x="6468730" y="277680"/>
                </a:moveTo>
                <a:cubicBezTo>
                  <a:pt x="6484423" y="277680"/>
                  <a:pt x="6497282" y="282775"/>
                  <a:pt x="6507310" y="292965"/>
                </a:cubicBezTo>
                <a:cubicBezTo>
                  <a:pt x="6517337" y="303155"/>
                  <a:pt x="6522350" y="316031"/>
                  <a:pt x="6522350" y="331593"/>
                </a:cubicBezTo>
                <a:cubicBezTo>
                  <a:pt x="6522350" y="347285"/>
                  <a:pt x="6517288" y="360292"/>
                  <a:pt x="6507163" y="370612"/>
                </a:cubicBezTo>
                <a:cubicBezTo>
                  <a:pt x="6497038" y="380932"/>
                  <a:pt x="6484292" y="386092"/>
                  <a:pt x="6468926" y="386092"/>
                </a:cubicBezTo>
                <a:cubicBezTo>
                  <a:pt x="6459419" y="386092"/>
                  <a:pt x="6450353" y="383944"/>
                  <a:pt x="6441725" y="379646"/>
                </a:cubicBezTo>
                <a:cubicBezTo>
                  <a:pt x="6433098" y="375349"/>
                  <a:pt x="6426538" y="369049"/>
                  <a:pt x="6422045" y="360747"/>
                </a:cubicBezTo>
                <a:cubicBezTo>
                  <a:pt x="6417552" y="352446"/>
                  <a:pt x="6415306" y="342337"/>
                  <a:pt x="6415306" y="330421"/>
                </a:cubicBezTo>
                <a:cubicBezTo>
                  <a:pt x="6415306" y="321306"/>
                  <a:pt x="6417552" y="312483"/>
                  <a:pt x="6422045" y="303953"/>
                </a:cubicBezTo>
                <a:cubicBezTo>
                  <a:pt x="6426538" y="295423"/>
                  <a:pt x="6432902" y="288912"/>
                  <a:pt x="6441139" y="284419"/>
                </a:cubicBezTo>
                <a:cubicBezTo>
                  <a:pt x="6449376" y="279927"/>
                  <a:pt x="6458573" y="277680"/>
                  <a:pt x="6468730" y="277680"/>
                </a:cubicBezTo>
                <a:close/>
                <a:moveTo>
                  <a:pt x="6393409" y="277680"/>
                </a:moveTo>
                <a:cubicBezTo>
                  <a:pt x="6399660" y="277680"/>
                  <a:pt x="6405683" y="279406"/>
                  <a:pt x="6411478" y="282857"/>
                </a:cubicBezTo>
                <a:lnTo>
                  <a:pt x="6402981" y="306786"/>
                </a:lnTo>
                <a:cubicBezTo>
                  <a:pt x="6398358" y="303790"/>
                  <a:pt x="6394061" y="302293"/>
                  <a:pt x="6390089" y="302293"/>
                </a:cubicBezTo>
                <a:cubicBezTo>
                  <a:pt x="6386247" y="302293"/>
                  <a:pt x="6382992" y="303351"/>
                  <a:pt x="6380322" y="305467"/>
                </a:cubicBezTo>
                <a:cubicBezTo>
                  <a:pt x="6377652" y="307583"/>
                  <a:pt x="6375552" y="311408"/>
                  <a:pt x="6374022" y="316943"/>
                </a:cubicBezTo>
                <a:cubicBezTo>
                  <a:pt x="6372492" y="322478"/>
                  <a:pt x="6371727" y="334068"/>
                  <a:pt x="6371727" y="351713"/>
                </a:cubicBezTo>
                <a:lnTo>
                  <a:pt x="6371727" y="383748"/>
                </a:lnTo>
                <a:lnTo>
                  <a:pt x="6344282" y="383748"/>
                </a:lnTo>
                <a:lnTo>
                  <a:pt x="6344282" y="280024"/>
                </a:lnTo>
                <a:lnTo>
                  <a:pt x="6369774" y="280024"/>
                </a:lnTo>
                <a:lnTo>
                  <a:pt x="6369774" y="294772"/>
                </a:lnTo>
                <a:cubicBezTo>
                  <a:pt x="6374136" y="287805"/>
                  <a:pt x="6378059" y="283215"/>
                  <a:pt x="6381543" y="281001"/>
                </a:cubicBezTo>
                <a:cubicBezTo>
                  <a:pt x="6385026" y="278787"/>
                  <a:pt x="6388982" y="277680"/>
                  <a:pt x="6393409" y="277680"/>
                </a:cubicBezTo>
                <a:close/>
                <a:moveTo>
                  <a:pt x="5747709" y="277680"/>
                </a:moveTo>
                <a:cubicBezTo>
                  <a:pt x="5753765" y="277680"/>
                  <a:pt x="5759299" y="278771"/>
                  <a:pt x="5764313" y="280952"/>
                </a:cubicBezTo>
                <a:cubicBezTo>
                  <a:pt x="5769327" y="283133"/>
                  <a:pt x="5773119" y="285917"/>
                  <a:pt x="5775691" y="289303"/>
                </a:cubicBezTo>
                <a:cubicBezTo>
                  <a:pt x="5778263" y="292689"/>
                  <a:pt x="5780054" y="296530"/>
                  <a:pt x="5781063" y="300828"/>
                </a:cubicBezTo>
                <a:cubicBezTo>
                  <a:pt x="5782072" y="305125"/>
                  <a:pt x="5782577" y="311278"/>
                  <a:pt x="5782577" y="319287"/>
                </a:cubicBezTo>
                <a:lnTo>
                  <a:pt x="5782577" y="383748"/>
                </a:lnTo>
                <a:lnTo>
                  <a:pt x="5755132" y="383748"/>
                </a:lnTo>
                <a:lnTo>
                  <a:pt x="5755132" y="330812"/>
                </a:lnTo>
                <a:cubicBezTo>
                  <a:pt x="5755132" y="319613"/>
                  <a:pt x="5754546" y="312369"/>
                  <a:pt x="5753374" y="309081"/>
                </a:cubicBezTo>
                <a:cubicBezTo>
                  <a:pt x="5752202" y="305793"/>
                  <a:pt x="5750298" y="303237"/>
                  <a:pt x="5747661" y="301414"/>
                </a:cubicBezTo>
                <a:cubicBezTo>
                  <a:pt x="5745023" y="299591"/>
                  <a:pt x="5741849" y="298679"/>
                  <a:pt x="5738138" y="298679"/>
                </a:cubicBezTo>
                <a:cubicBezTo>
                  <a:pt x="5733385" y="298679"/>
                  <a:pt x="5729120" y="299981"/>
                  <a:pt x="5725343" y="302586"/>
                </a:cubicBezTo>
                <a:cubicBezTo>
                  <a:pt x="5721567" y="305190"/>
                  <a:pt x="5718979" y="308641"/>
                  <a:pt x="5717579" y="312939"/>
                </a:cubicBezTo>
                <a:cubicBezTo>
                  <a:pt x="5716179" y="317236"/>
                  <a:pt x="5715479" y="325180"/>
                  <a:pt x="5715479" y="336770"/>
                </a:cubicBezTo>
                <a:lnTo>
                  <a:pt x="5715479" y="383748"/>
                </a:lnTo>
                <a:lnTo>
                  <a:pt x="5688034" y="383748"/>
                </a:lnTo>
                <a:lnTo>
                  <a:pt x="5688034" y="280024"/>
                </a:lnTo>
                <a:lnTo>
                  <a:pt x="5713525" y="280024"/>
                </a:lnTo>
                <a:lnTo>
                  <a:pt x="5713525" y="295261"/>
                </a:lnTo>
                <a:cubicBezTo>
                  <a:pt x="5722576" y="283540"/>
                  <a:pt x="5733971" y="277680"/>
                  <a:pt x="5747709" y="277680"/>
                </a:cubicBezTo>
                <a:close/>
                <a:moveTo>
                  <a:pt x="5614462" y="277680"/>
                </a:moveTo>
                <a:cubicBezTo>
                  <a:pt x="5626703" y="277680"/>
                  <a:pt x="5635819" y="279129"/>
                  <a:pt x="5641809" y="282027"/>
                </a:cubicBezTo>
                <a:cubicBezTo>
                  <a:pt x="5647799" y="284924"/>
                  <a:pt x="5652015" y="288603"/>
                  <a:pt x="5654457" y="293063"/>
                </a:cubicBezTo>
                <a:cubicBezTo>
                  <a:pt x="5656899" y="297523"/>
                  <a:pt x="5658119" y="305711"/>
                  <a:pt x="5658119" y="317627"/>
                </a:cubicBezTo>
                <a:lnTo>
                  <a:pt x="5657826" y="349662"/>
                </a:lnTo>
                <a:cubicBezTo>
                  <a:pt x="5657826" y="358778"/>
                  <a:pt x="5658266" y="365501"/>
                  <a:pt x="5659145" y="369830"/>
                </a:cubicBezTo>
                <a:cubicBezTo>
                  <a:pt x="5660024" y="374160"/>
                  <a:pt x="5661668" y="378800"/>
                  <a:pt x="5664077" y="383748"/>
                </a:cubicBezTo>
                <a:lnTo>
                  <a:pt x="5636925" y="383748"/>
                </a:lnTo>
                <a:cubicBezTo>
                  <a:pt x="5636209" y="381925"/>
                  <a:pt x="5635330" y="379223"/>
                  <a:pt x="5634288" y="375642"/>
                </a:cubicBezTo>
                <a:cubicBezTo>
                  <a:pt x="5633833" y="374014"/>
                  <a:pt x="5633507" y="372940"/>
                  <a:pt x="5633312" y="372419"/>
                </a:cubicBezTo>
                <a:cubicBezTo>
                  <a:pt x="5628624" y="376977"/>
                  <a:pt x="5623610" y="380395"/>
                  <a:pt x="5618271" y="382674"/>
                </a:cubicBezTo>
                <a:cubicBezTo>
                  <a:pt x="5612932" y="384953"/>
                  <a:pt x="5607234" y="386092"/>
                  <a:pt x="5601179" y="386092"/>
                </a:cubicBezTo>
                <a:cubicBezTo>
                  <a:pt x="5590500" y="386092"/>
                  <a:pt x="5582085" y="383195"/>
                  <a:pt x="5575931" y="377400"/>
                </a:cubicBezTo>
                <a:cubicBezTo>
                  <a:pt x="5569778" y="371605"/>
                  <a:pt x="5566702" y="364280"/>
                  <a:pt x="5566702" y="355424"/>
                </a:cubicBezTo>
                <a:cubicBezTo>
                  <a:pt x="5566702" y="349564"/>
                  <a:pt x="5568102" y="344339"/>
                  <a:pt x="5570902" y="339749"/>
                </a:cubicBezTo>
                <a:cubicBezTo>
                  <a:pt x="5573701" y="335158"/>
                  <a:pt x="5577624" y="331642"/>
                  <a:pt x="5582671" y="329200"/>
                </a:cubicBezTo>
                <a:cubicBezTo>
                  <a:pt x="5587717" y="326759"/>
                  <a:pt x="5594993" y="324626"/>
                  <a:pt x="5604500" y="322803"/>
                </a:cubicBezTo>
                <a:cubicBezTo>
                  <a:pt x="5617327" y="320394"/>
                  <a:pt x="5626214" y="318148"/>
                  <a:pt x="5631163" y="316064"/>
                </a:cubicBezTo>
                <a:lnTo>
                  <a:pt x="5631163" y="313329"/>
                </a:lnTo>
                <a:cubicBezTo>
                  <a:pt x="5631163" y="308055"/>
                  <a:pt x="5629861" y="304295"/>
                  <a:pt x="5627256" y="302049"/>
                </a:cubicBezTo>
                <a:cubicBezTo>
                  <a:pt x="5624652" y="299802"/>
                  <a:pt x="5619736" y="298679"/>
                  <a:pt x="5612508" y="298679"/>
                </a:cubicBezTo>
                <a:cubicBezTo>
                  <a:pt x="5607625" y="298679"/>
                  <a:pt x="5603816" y="299639"/>
                  <a:pt x="5601081" y="301560"/>
                </a:cubicBezTo>
                <a:cubicBezTo>
                  <a:pt x="5598346" y="303481"/>
                  <a:pt x="5596133" y="306851"/>
                  <a:pt x="5594440" y="311669"/>
                </a:cubicBezTo>
                <a:lnTo>
                  <a:pt x="5569534" y="307176"/>
                </a:lnTo>
                <a:cubicBezTo>
                  <a:pt x="5572334" y="297149"/>
                  <a:pt x="5577152" y="289726"/>
                  <a:pt x="5583989" y="284908"/>
                </a:cubicBezTo>
                <a:cubicBezTo>
                  <a:pt x="5590826" y="280089"/>
                  <a:pt x="5600983" y="277680"/>
                  <a:pt x="5614462" y="277680"/>
                </a:cubicBezTo>
                <a:close/>
                <a:moveTo>
                  <a:pt x="5440030" y="277680"/>
                </a:moveTo>
                <a:cubicBezTo>
                  <a:pt x="5455723" y="277680"/>
                  <a:pt x="5468582" y="282775"/>
                  <a:pt x="5478610" y="292965"/>
                </a:cubicBezTo>
                <a:cubicBezTo>
                  <a:pt x="5488637" y="303155"/>
                  <a:pt x="5493650" y="316031"/>
                  <a:pt x="5493650" y="331593"/>
                </a:cubicBezTo>
                <a:cubicBezTo>
                  <a:pt x="5493650" y="347285"/>
                  <a:pt x="5488588" y="360292"/>
                  <a:pt x="5478463" y="370612"/>
                </a:cubicBezTo>
                <a:cubicBezTo>
                  <a:pt x="5468338" y="380932"/>
                  <a:pt x="5455592" y="386092"/>
                  <a:pt x="5440226" y="386092"/>
                </a:cubicBezTo>
                <a:cubicBezTo>
                  <a:pt x="5430719" y="386092"/>
                  <a:pt x="5421653" y="383944"/>
                  <a:pt x="5413025" y="379646"/>
                </a:cubicBezTo>
                <a:cubicBezTo>
                  <a:pt x="5404398" y="375349"/>
                  <a:pt x="5397838" y="369049"/>
                  <a:pt x="5393345" y="360747"/>
                </a:cubicBezTo>
                <a:cubicBezTo>
                  <a:pt x="5388852" y="352446"/>
                  <a:pt x="5386606" y="342337"/>
                  <a:pt x="5386606" y="330421"/>
                </a:cubicBezTo>
                <a:cubicBezTo>
                  <a:pt x="5386606" y="321306"/>
                  <a:pt x="5388852" y="312483"/>
                  <a:pt x="5393345" y="303953"/>
                </a:cubicBezTo>
                <a:cubicBezTo>
                  <a:pt x="5397838" y="295423"/>
                  <a:pt x="5404202" y="288912"/>
                  <a:pt x="5412440" y="284419"/>
                </a:cubicBezTo>
                <a:cubicBezTo>
                  <a:pt x="5420676" y="279927"/>
                  <a:pt x="5429873" y="277680"/>
                  <a:pt x="5440030" y="277680"/>
                </a:cubicBezTo>
                <a:close/>
                <a:moveTo>
                  <a:pt x="5364709" y="277680"/>
                </a:moveTo>
                <a:cubicBezTo>
                  <a:pt x="5370960" y="277680"/>
                  <a:pt x="5376983" y="279406"/>
                  <a:pt x="5382778" y="282857"/>
                </a:cubicBezTo>
                <a:lnTo>
                  <a:pt x="5374281" y="306786"/>
                </a:lnTo>
                <a:cubicBezTo>
                  <a:pt x="5369658" y="303790"/>
                  <a:pt x="5365361" y="302293"/>
                  <a:pt x="5361389" y="302293"/>
                </a:cubicBezTo>
                <a:cubicBezTo>
                  <a:pt x="5357547" y="302293"/>
                  <a:pt x="5354292" y="303351"/>
                  <a:pt x="5351622" y="305467"/>
                </a:cubicBezTo>
                <a:cubicBezTo>
                  <a:pt x="5348952" y="307583"/>
                  <a:pt x="5346852" y="311408"/>
                  <a:pt x="5345322" y="316943"/>
                </a:cubicBezTo>
                <a:cubicBezTo>
                  <a:pt x="5343792" y="322478"/>
                  <a:pt x="5343027" y="334068"/>
                  <a:pt x="5343027" y="351713"/>
                </a:cubicBezTo>
                <a:lnTo>
                  <a:pt x="5343027" y="383748"/>
                </a:lnTo>
                <a:lnTo>
                  <a:pt x="5315582" y="383748"/>
                </a:lnTo>
                <a:lnTo>
                  <a:pt x="5315582" y="280024"/>
                </a:lnTo>
                <a:lnTo>
                  <a:pt x="5341074" y="280024"/>
                </a:lnTo>
                <a:lnTo>
                  <a:pt x="5341074" y="294772"/>
                </a:lnTo>
                <a:cubicBezTo>
                  <a:pt x="5345436" y="287805"/>
                  <a:pt x="5349359" y="283215"/>
                  <a:pt x="5352843" y="281001"/>
                </a:cubicBezTo>
                <a:cubicBezTo>
                  <a:pt x="5356326" y="278787"/>
                  <a:pt x="5360282" y="277680"/>
                  <a:pt x="5364709" y="277680"/>
                </a:cubicBezTo>
                <a:close/>
                <a:moveTo>
                  <a:pt x="5242010" y="277680"/>
                </a:moveTo>
                <a:cubicBezTo>
                  <a:pt x="5257442" y="277680"/>
                  <a:pt x="5269618" y="282775"/>
                  <a:pt x="5278538" y="292965"/>
                </a:cubicBezTo>
                <a:cubicBezTo>
                  <a:pt x="5287458" y="303155"/>
                  <a:pt x="5291723" y="318766"/>
                  <a:pt x="5291333" y="339797"/>
                </a:cubicBezTo>
                <a:lnTo>
                  <a:pt x="5222574" y="339797"/>
                </a:lnTo>
                <a:cubicBezTo>
                  <a:pt x="5222769" y="347936"/>
                  <a:pt x="5224983" y="354269"/>
                  <a:pt x="5229215" y="358794"/>
                </a:cubicBezTo>
                <a:cubicBezTo>
                  <a:pt x="5233448" y="363319"/>
                  <a:pt x="5238722" y="365582"/>
                  <a:pt x="5245038" y="365582"/>
                </a:cubicBezTo>
                <a:cubicBezTo>
                  <a:pt x="5249335" y="365582"/>
                  <a:pt x="5252949" y="364410"/>
                  <a:pt x="5255879" y="362066"/>
                </a:cubicBezTo>
                <a:cubicBezTo>
                  <a:pt x="5258809" y="359722"/>
                  <a:pt x="5261023" y="355945"/>
                  <a:pt x="5262520" y="350736"/>
                </a:cubicBezTo>
                <a:lnTo>
                  <a:pt x="5289868" y="355327"/>
                </a:lnTo>
                <a:cubicBezTo>
                  <a:pt x="5286351" y="365354"/>
                  <a:pt x="5280801" y="372988"/>
                  <a:pt x="5273215" y="378230"/>
                </a:cubicBezTo>
                <a:cubicBezTo>
                  <a:pt x="5265629" y="383472"/>
                  <a:pt x="5256139" y="386092"/>
                  <a:pt x="5244745" y="386092"/>
                </a:cubicBezTo>
                <a:cubicBezTo>
                  <a:pt x="5226709" y="386092"/>
                  <a:pt x="5213361" y="380200"/>
                  <a:pt x="5204701" y="368414"/>
                </a:cubicBezTo>
                <a:cubicBezTo>
                  <a:pt x="5197864" y="358973"/>
                  <a:pt x="5194445" y="347057"/>
                  <a:pt x="5194445" y="332668"/>
                </a:cubicBezTo>
                <a:cubicBezTo>
                  <a:pt x="5194445" y="315478"/>
                  <a:pt x="5198938" y="302016"/>
                  <a:pt x="5207924" y="292282"/>
                </a:cubicBezTo>
                <a:cubicBezTo>
                  <a:pt x="5216909" y="282547"/>
                  <a:pt x="5228271" y="277680"/>
                  <a:pt x="5242010" y="277680"/>
                </a:cubicBezTo>
                <a:close/>
                <a:moveTo>
                  <a:pt x="4889585" y="277680"/>
                </a:moveTo>
                <a:cubicBezTo>
                  <a:pt x="4905017" y="277680"/>
                  <a:pt x="4917193" y="282775"/>
                  <a:pt x="4926113" y="292965"/>
                </a:cubicBezTo>
                <a:cubicBezTo>
                  <a:pt x="4935033" y="303155"/>
                  <a:pt x="4939298" y="318766"/>
                  <a:pt x="4938908" y="339797"/>
                </a:cubicBezTo>
                <a:lnTo>
                  <a:pt x="4870149" y="339797"/>
                </a:lnTo>
                <a:cubicBezTo>
                  <a:pt x="4870344" y="347936"/>
                  <a:pt x="4872558" y="354269"/>
                  <a:pt x="4876790" y="358794"/>
                </a:cubicBezTo>
                <a:cubicBezTo>
                  <a:pt x="4881023" y="363319"/>
                  <a:pt x="4886297" y="365582"/>
                  <a:pt x="4892613" y="365582"/>
                </a:cubicBezTo>
                <a:cubicBezTo>
                  <a:pt x="4896910" y="365582"/>
                  <a:pt x="4900524" y="364410"/>
                  <a:pt x="4903454" y="362066"/>
                </a:cubicBezTo>
                <a:cubicBezTo>
                  <a:pt x="4906384" y="359722"/>
                  <a:pt x="4908598" y="355945"/>
                  <a:pt x="4910095" y="350736"/>
                </a:cubicBezTo>
                <a:lnTo>
                  <a:pt x="4937443" y="355327"/>
                </a:lnTo>
                <a:cubicBezTo>
                  <a:pt x="4933926" y="365354"/>
                  <a:pt x="4928376" y="372988"/>
                  <a:pt x="4920790" y="378230"/>
                </a:cubicBezTo>
                <a:cubicBezTo>
                  <a:pt x="4913204" y="383472"/>
                  <a:pt x="4903714" y="386092"/>
                  <a:pt x="4892320" y="386092"/>
                </a:cubicBezTo>
                <a:cubicBezTo>
                  <a:pt x="4874284" y="386092"/>
                  <a:pt x="4860936" y="380200"/>
                  <a:pt x="4852276" y="368414"/>
                </a:cubicBezTo>
                <a:cubicBezTo>
                  <a:pt x="4845439" y="358973"/>
                  <a:pt x="4842020" y="347057"/>
                  <a:pt x="4842020" y="332668"/>
                </a:cubicBezTo>
                <a:cubicBezTo>
                  <a:pt x="4842020" y="315478"/>
                  <a:pt x="4846513" y="302016"/>
                  <a:pt x="4855499" y="292282"/>
                </a:cubicBezTo>
                <a:cubicBezTo>
                  <a:pt x="4864484" y="282547"/>
                  <a:pt x="4875846" y="277680"/>
                  <a:pt x="4889585" y="277680"/>
                </a:cubicBezTo>
                <a:close/>
                <a:moveTo>
                  <a:pt x="4440784" y="277680"/>
                </a:moveTo>
                <a:cubicBezTo>
                  <a:pt x="4447035" y="277680"/>
                  <a:pt x="4453058" y="279406"/>
                  <a:pt x="4458853" y="282857"/>
                </a:cubicBezTo>
                <a:lnTo>
                  <a:pt x="4450356" y="306786"/>
                </a:lnTo>
                <a:cubicBezTo>
                  <a:pt x="4445733" y="303790"/>
                  <a:pt x="4441435" y="302293"/>
                  <a:pt x="4437464" y="302293"/>
                </a:cubicBezTo>
                <a:cubicBezTo>
                  <a:pt x="4433622" y="302293"/>
                  <a:pt x="4430367" y="303351"/>
                  <a:pt x="4427697" y="305467"/>
                </a:cubicBezTo>
                <a:cubicBezTo>
                  <a:pt x="4425027" y="307583"/>
                  <a:pt x="4422927" y="311408"/>
                  <a:pt x="4421397" y="316943"/>
                </a:cubicBezTo>
                <a:cubicBezTo>
                  <a:pt x="4419867" y="322478"/>
                  <a:pt x="4419102" y="334068"/>
                  <a:pt x="4419102" y="351713"/>
                </a:cubicBezTo>
                <a:lnTo>
                  <a:pt x="4419102" y="383748"/>
                </a:lnTo>
                <a:lnTo>
                  <a:pt x="4391657" y="383748"/>
                </a:lnTo>
                <a:lnTo>
                  <a:pt x="4391657" y="280024"/>
                </a:lnTo>
                <a:lnTo>
                  <a:pt x="4417149" y="280024"/>
                </a:lnTo>
                <a:lnTo>
                  <a:pt x="4417149" y="294772"/>
                </a:lnTo>
                <a:cubicBezTo>
                  <a:pt x="4421511" y="287805"/>
                  <a:pt x="4425434" y="283215"/>
                  <a:pt x="4428918" y="281001"/>
                </a:cubicBezTo>
                <a:cubicBezTo>
                  <a:pt x="4432401" y="278787"/>
                  <a:pt x="4436356" y="277680"/>
                  <a:pt x="4440784" y="277680"/>
                </a:cubicBezTo>
                <a:close/>
                <a:moveTo>
                  <a:pt x="4316081" y="277680"/>
                </a:moveTo>
                <a:cubicBezTo>
                  <a:pt x="4331773" y="277680"/>
                  <a:pt x="4344632" y="282775"/>
                  <a:pt x="4354660" y="292965"/>
                </a:cubicBezTo>
                <a:cubicBezTo>
                  <a:pt x="4364687" y="303155"/>
                  <a:pt x="4369701" y="316031"/>
                  <a:pt x="4369701" y="331593"/>
                </a:cubicBezTo>
                <a:cubicBezTo>
                  <a:pt x="4369701" y="347285"/>
                  <a:pt x="4364638" y="360292"/>
                  <a:pt x="4354513" y="370612"/>
                </a:cubicBezTo>
                <a:cubicBezTo>
                  <a:pt x="4344388" y="380932"/>
                  <a:pt x="4331642" y="386092"/>
                  <a:pt x="4316276" y="386092"/>
                </a:cubicBezTo>
                <a:cubicBezTo>
                  <a:pt x="4306769" y="386092"/>
                  <a:pt x="4297702" y="383944"/>
                  <a:pt x="4289075" y="379646"/>
                </a:cubicBezTo>
                <a:cubicBezTo>
                  <a:pt x="4280448" y="375349"/>
                  <a:pt x="4273888" y="369049"/>
                  <a:pt x="4269395" y="360747"/>
                </a:cubicBezTo>
                <a:cubicBezTo>
                  <a:pt x="4264902" y="352446"/>
                  <a:pt x="4262656" y="342337"/>
                  <a:pt x="4262656" y="330421"/>
                </a:cubicBezTo>
                <a:cubicBezTo>
                  <a:pt x="4262656" y="321306"/>
                  <a:pt x="4264902" y="312483"/>
                  <a:pt x="4269395" y="303953"/>
                </a:cubicBezTo>
                <a:cubicBezTo>
                  <a:pt x="4273888" y="295423"/>
                  <a:pt x="4280252" y="288912"/>
                  <a:pt x="4288489" y="284419"/>
                </a:cubicBezTo>
                <a:cubicBezTo>
                  <a:pt x="4296726" y="279927"/>
                  <a:pt x="4305923" y="277680"/>
                  <a:pt x="4316081" y="277680"/>
                </a:cubicBezTo>
                <a:close/>
                <a:moveTo>
                  <a:pt x="3984710" y="277680"/>
                </a:moveTo>
                <a:cubicBezTo>
                  <a:pt x="4000141" y="277680"/>
                  <a:pt x="4012317" y="282775"/>
                  <a:pt x="4021238" y="292965"/>
                </a:cubicBezTo>
                <a:cubicBezTo>
                  <a:pt x="4030158" y="303155"/>
                  <a:pt x="4034423" y="318766"/>
                  <a:pt x="4034032" y="339797"/>
                </a:cubicBezTo>
                <a:lnTo>
                  <a:pt x="3965274" y="339797"/>
                </a:lnTo>
                <a:cubicBezTo>
                  <a:pt x="3965469" y="347936"/>
                  <a:pt x="3967683" y="354269"/>
                  <a:pt x="3971915" y="358794"/>
                </a:cubicBezTo>
                <a:cubicBezTo>
                  <a:pt x="3976148" y="363319"/>
                  <a:pt x="3981421" y="365582"/>
                  <a:pt x="3987738" y="365582"/>
                </a:cubicBezTo>
                <a:cubicBezTo>
                  <a:pt x="3992035" y="365582"/>
                  <a:pt x="3995648" y="364410"/>
                  <a:pt x="3998579" y="362066"/>
                </a:cubicBezTo>
                <a:cubicBezTo>
                  <a:pt x="4001509" y="359722"/>
                  <a:pt x="4003723" y="355945"/>
                  <a:pt x="4005220" y="350736"/>
                </a:cubicBezTo>
                <a:lnTo>
                  <a:pt x="4032567" y="355327"/>
                </a:lnTo>
                <a:cubicBezTo>
                  <a:pt x="4029051" y="365354"/>
                  <a:pt x="4023501" y="372988"/>
                  <a:pt x="4015915" y="378230"/>
                </a:cubicBezTo>
                <a:cubicBezTo>
                  <a:pt x="4008329" y="383472"/>
                  <a:pt x="3998839" y="386092"/>
                  <a:pt x="3987444" y="386092"/>
                </a:cubicBezTo>
                <a:cubicBezTo>
                  <a:pt x="3969408" y="386092"/>
                  <a:pt x="3956060" y="380200"/>
                  <a:pt x="3947400" y="368414"/>
                </a:cubicBezTo>
                <a:cubicBezTo>
                  <a:pt x="3940564" y="358973"/>
                  <a:pt x="3937145" y="347057"/>
                  <a:pt x="3937145" y="332668"/>
                </a:cubicBezTo>
                <a:cubicBezTo>
                  <a:pt x="3937145" y="315478"/>
                  <a:pt x="3941638" y="302016"/>
                  <a:pt x="3950623" y="292282"/>
                </a:cubicBezTo>
                <a:cubicBezTo>
                  <a:pt x="3959609" y="282547"/>
                  <a:pt x="3970971" y="277680"/>
                  <a:pt x="3984710" y="277680"/>
                </a:cubicBezTo>
                <a:close/>
                <a:moveTo>
                  <a:pt x="3880809" y="277680"/>
                </a:moveTo>
                <a:cubicBezTo>
                  <a:pt x="3886864" y="277680"/>
                  <a:pt x="3892399" y="278771"/>
                  <a:pt x="3897413" y="280952"/>
                </a:cubicBezTo>
                <a:cubicBezTo>
                  <a:pt x="3902426" y="283133"/>
                  <a:pt x="3906219" y="285917"/>
                  <a:pt x="3908791" y="289303"/>
                </a:cubicBezTo>
                <a:cubicBezTo>
                  <a:pt x="3911363" y="292689"/>
                  <a:pt x="3913154" y="296530"/>
                  <a:pt x="3914163" y="300828"/>
                </a:cubicBezTo>
                <a:cubicBezTo>
                  <a:pt x="3915172" y="305125"/>
                  <a:pt x="3915677" y="311278"/>
                  <a:pt x="3915677" y="319287"/>
                </a:cubicBezTo>
                <a:lnTo>
                  <a:pt x="3915677" y="383748"/>
                </a:lnTo>
                <a:lnTo>
                  <a:pt x="3888232" y="383748"/>
                </a:lnTo>
                <a:lnTo>
                  <a:pt x="3888232" y="330812"/>
                </a:lnTo>
                <a:cubicBezTo>
                  <a:pt x="3888232" y="319613"/>
                  <a:pt x="3887646" y="312369"/>
                  <a:pt x="3886474" y="309081"/>
                </a:cubicBezTo>
                <a:cubicBezTo>
                  <a:pt x="3885302" y="305793"/>
                  <a:pt x="3883397" y="303237"/>
                  <a:pt x="3880760" y="301414"/>
                </a:cubicBezTo>
                <a:cubicBezTo>
                  <a:pt x="3878123" y="299591"/>
                  <a:pt x="3874949" y="298679"/>
                  <a:pt x="3871238" y="298679"/>
                </a:cubicBezTo>
                <a:cubicBezTo>
                  <a:pt x="3866484" y="298679"/>
                  <a:pt x="3862220" y="299981"/>
                  <a:pt x="3858443" y="302586"/>
                </a:cubicBezTo>
                <a:cubicBezTo>
                  <a:pt x="3854666" y="305190"/>
                  <a:pt x="3852078" y="308641"/>
                  <a:pt x="3850679" y="312939"/>
                </a:cubicBezTo>
                <a:cubicBezTo>
                  <a:pt x="3849279" y="317236"/>
                  <a:pt x="3848579" y="325180"/>
                  <a:pt x="3848579" y="336770"/>
                </a:cubicBezTo>
                <a:lnTo>
                  <a:pt x="3848579" y="383748"/>
                </a:lnTo>
                <a:lnTo>
                  <a:pt x="3821134" y="383748"/>
                </a:lnTo>
                <a:lnTo>
                  <a:pt x="3821134" y="280024"/>
                </a:lnTo>
                <a:lnTo>
                  <a:pt x="3846625" y="280024"/>
                </a:lnTo>
                <a:lnTo>
                  <a:pt x="3846625" y="295261"/>
                </a:lnTo>
                <a:cubicBezTo>
                  <a:pt x="3855676" y="283540"/>
                  <a:pt x="3867070" y="277680"/>
                  <a:pt x="3880809" y="277680"/>
                </a:cubicBezTo>
                <a:close/>
                <a:moveTo>
                  <a:pt x="3658907" y="277680"/>
                </a:moveTo>
                <a:cubicBezTo>
                  <a:pt x="3671734" y="277680"/>
                  <a:pt x="3682314" y="283313"/>
                  <a:pt x="3690648" y="294577"/>
                </a:cubicBezTo>
                <a:lnTo>
                  <a:pt x="3690648" y="280024"/>
                </a:lnTo>
                <a:lnTo>
                  <a:pt x="3716336" y="280024"/>
                </a:lnTo>
                <a:lnTo>
                  <a:pt x="3716336" y="373102"/>
                </a:lnTo>
                <a:cubicBezTo>
                  <a:pt x="3716336" y="385343"/>
                  <a:pt x="3715326" y="394492"/>
                  <a:pt x="3713308" y="400547"/>
                </a:cubicBezTo>
                <a:cubicBezTo>
                  <a:pt x="3711289" y="406603"/>
                  <a:pt x="3708456" y="411356"/>
                  <a:pt x="3704811" y="414807"/>
                </a:cubicBezTo>
                <a:cubicBezTo>
                  <a:pt x="3701164" y="418258"/>
                  <a:pt x="3696297" y="420960"/>
                  <a:pt x="3690209" y="422913"/>
                </a:cubicBezTo>
                <a:cubicBezTo>
                  <a:pt x="3684121" y="424867"/>
                  <a:pt x="3676421" y="425843"/>
                  <a:pt x="3667111" y="425843"/>
                </a:cubicBezTo>
                <a:cubicBezTo>
                  <a:pt x="3649531" y="425843"/>
                  <a:pt x="3637062" y="422832"/>
                  <a:pt x="3629704" y="416809"/>
                </a:cubicBezTo>
                <a:cubicBezTo>
                  <a:pt x="3622347" y="410786"/>
                  <a:pt x="3618668" y="403152"/>
                  <a:pt x="3618668" y="393906"/>
                </a:cubicBezTo>
                <a:cubicBezTo>
                  <a:pt x="3618668" y="392994"/>
                  <a:pt x="3618700" y="391887"/>
                  <a:pt x="3618765" y="390585"/>
                </a:cubicBezTo>
                <a:lnTo>
                  <a:pt x="3650117" y="394394"/>
                </a:lnTo>
                <a:cubicBezTo>
                  <a:pt x="3650638" y="398040"/>
                  <a:pt x="3651842" y="400547"/>
                  <a:pt x="3653731" y="401915"/>
                </a:cubicBezTo>
                <a:cubicBezTo>
                  <a:pt x="3656335" y="403868"/>
                  <a:pt x="3660437" y="404845"/>
                  <a:pt x="3666037" y="404845"/>
                </a:cubicBezTo>
                <a:cubicBezTo>
                  <a:pt x="3673199" y="404845"/>
                  <a:pt x="3678570" y="403770"/>
                  <a:pt x="3682152" y="401622"/>
                </a:cubicBezTo>
                <a:cubicBezTo>
                  <a:pt x="3684560" y="400189"/>
                  <a:pt x="3686384" y="397878"/>
                  <a:pt x="3687621" y="394687"/>
                </a:cubicBezTo>
                <a:cubicBezTo>
                  <a:pt x="3688467" y="392408"/>
                  <a:pt x="3688891" y="388208"/>
                  <a:pt x="3688891" y="382088"/>
                </a:cubicBezTo>
                <a:lnTo>
                  <a:pt x="3688891" y="366949"/>
                </a:lnTo>
                <a:cubicBezTo>
                  <a:pt x="3680687" y="378149"/>
                  <a:pt x="3670334" y="383748"/>
                  <a:pt x="3657832" y="383748"/>
                </a:cubicBezTo>
                <a:cubicBezTo>
                  <a:pt x="3643898" y="383748"/>
                  <a:pt x="3632862" y="377856"/>
                  <a:pt x="3624723" y="366070"/>
                </a:cubicBezTo>
                <a:cubicBezTo>
                  <a:pt x="3618342" y="356759"/>
                  <a:pt x="3615152" y="345169"/>
                  <a:pt x="3615152" y="331300"/>
                </a:cubicBezTo>
                <a:cubicBezTo>
                  <a:pt x="3615152" y="313915"/>
                  <a:pt x="3619335" y="300632"/>
                  <a:pt x="3627702" y="291452"/>
                </a:cubicBezTo>
                <a:cubicBezTo>
                  <a:pt x="3636069" y="282271"/>
                  <a:pt x="3646471" y="277680"/>
                  <a:pt x="3658907" y="277680"/>
                </a:cubicBezTo>
                <a:close/>
                <a:moveTo>
                  <a:pt x="3556960" y="277680"/>
                </a:moveTo>
                <a:cubicBezTo>
                  <a:pt x="3563015" y="277680"/>
                  <a:pt x="3568550" y="278771"/>
                  <a:pt x="3573564" y="280952"/>
                </a:cubicBezTo>
                <a:cubicBezTo>
                  <a:pt x="3578577" y="283133"/>
                  <a:pt x="3582370" y="285917"/>
                  <a:pt x="3584942" y="289303"/>
                </a:cubicBezTo>
                <a:cubicBezTo>
                  <a:pt x="3587514" y="292689"/>
                  <a:pt x="3589304" y="296530"/>
                  <a:pt x="3590313" y="300828"/>
                </a:cubicBezTo>
                <a:cubicBezTo>
                  <a:pt x="3591323" y="305125"/>
                  <a:pt x="3591827" y="311278"/>
                  <a:pt x="3591827" y="319287"/>
                </a:cubicBezTo>
                <a:lnTo>
                  <a:pt x="3591827" y="383748"/>
                </a:lnTo>
                <a:lnTo>
                  <a:pt x="3564382" y="383748"/>
                </a:lnTo>
                <a:lnTo>
                  <a:pt x="3564382" y="330812"/>
                </a:lnTo>
                <a:cubicBezTo>
                  <a:pt x="3564382" y="319613"/>
                  <a:pt x="3563796" y="312369"/>
                  <a:pt x="3562625" y="309081"/>
                </a:cubicBezTo>
                <a:cubicBezTo>
                  <a:pt x="3561452" y="305793"/>
                  <a:pt x="3559548" y="303237"/>
                  <a:pt x="3556911" y="301414"/>
                </a:cubicBezTo>
                <a:cubicBezTo>
                  <a:pt x="3554274" y="299591"/>
                  <a:pt x="3551100" y="298679"/>
                  <a:pt x="3547388" y="298679"/>
                </a:cubicBezTo>
                <a:cubicBezTo>
                  <a:pt x="3542635" y="298679"/>
                  <a:pt x="3538370" y="299981"/>
                  <a:pt x="3534594" y="302586"/>
                </a:cubicBezTo>
                <a:cubicBezTo>
                  <a:pt x="3530817" y="305190"/>
                  <a:pt x="3528229" y="308641"/>
                  <a:pt x="3526829" y="312939"/>
                </a:cubicBezTo>
                <a:cubicBezTo>
                  <a:pt x="3525430" y="317236"/>
                  <a:pt x="3524729" y="325180"/>
                  <a:pt x="3524729" y="336770"/>
                </a:cubicBezTo>
                <a:lnTo>
                  <a:pt x="3524729" y="383748"/>
                </a:lnTo>
                <a:lnTo>
                  <a:pt x="3497285" y="383748"/>
                </a:lnTo>
                <a:lnTo>
                  <a:pt x="3497285" y="280024"/>
                </a:lnTo>
                <a:lnTo>
                  <a:pt x="3522776" y="280024"/>
                </a:lnTo>
                <a:lnTo>
                  <a:pt x="3522776" y="295261"/>
                </a:lnTo>
                <a:cubicBezTo>
                  <a:pt x="3531827" y="283540"/>
                  <a:pt x="3543221" y="277680"/>
                  <a:pt x="3556960" y="277680"/>
                </a:cubicBezTo>
                <a:close/>
                <a:moveTo>
                  <a:pt x="3306677" y="277680"/>
                </a:moveTo>
                <a:cubicBezTo>
                  <a:pt x="3320872" y="277680"/>
                  <a:pt x="3331420" y="279992"/>
                  <a:pt x="3338322" y="284615"/>
                </a:cubicBezTo>
                <a:cubicBezTo>
                  <a:pt x="3345224" y="289238"/>
                  <a:pt x="3349977" y="296075"/>
                  <a:pt x="3352582" y="305125"/>
                </a:cubicBezTo>
                <a:lnTo>
                  <a:pt x="3326699" y="309911"/>
                </a:lnTo>
                <a:cubicBezTo>
                  <a:pt x="3325592" y="305874"/>
                  <a:pt x="3323493" y="302781"/>
                  <a:pt x="3320400" y="300632"/>
                </a:cubicBezTo>
                <a:cubicBezTo>
                  <a:pt x="3317307" y="298484"/>
                  <a:pt x="3312896" y="297409"/>
                  <a:pt x="3307165" y="297409"/>
                </a:cubicBezTo>
                <a:cubicBezTo>
                  <a:pt x="3299938" y="297409"/>
                  <a:pt x="3294762" y="298419"/>
                  <a:pt x="3291636" y="300437"/>
                </a:cubicBezTo>
                <a:cubicBezTo>
                  <a:pt x="3289553" y="301870"/>
                  <a:pt x="3288511" y="303725"/>
                  <a:pt x="3288511" y="306004"/>
                </a:cubicBezTo>
                <a:cubicBezTo>
                  <a:pt x="3288511" y="307958"/>
                  <a:pt x="3289423" y="309618"/>
                  <a:pt x="3291246" y="310985"/>
                </a:cubicBezTo>
                <a:cubicBezTo>
                  <a:pt x="3293720" y="312808"/>
                  <a:pt x="3302266" y="315380"/>
                  <a:pt x="3316884" y="318701"/>
                </a:cubicBezTo>
                <a:cubicBezTo>
                  <a:pt x="3331502" y="322022"/>
                  <a:pt x="3341708" y="326091"/>
                  <a:pt x="3347503" y="330910"/>
                </a:cubicBezTo>
                <a:cubicBezTo>
                  <a:pt x="3353233" y="335793"/>
                  <a:pt x="3356098" y="342597"/>
                  <a:pt x="3356098" y="351322"/>
                </a:cubicBezTo>
                <a:cubicBezTo>
                  <a:pt x="3356098" y="360829"/>
                  <a:pt x="3352126" y="369000"/>
                  <a:pt x="3344182" y="375837"/>
                </a:cubicBezTo>
                <a:cubicBezTo>
                  <a:pt x="3336238" y="382674"/>
                  <a:pt x="3324486" y="386092"/>
                  <a:pt x="3308924" y="386092"/>
                </a:cubicBezTo>
                <a:cubicBezTo>
                  <a:pt x="3294795" y="386092"/>
                  <a:pt x="3283611" y="383227"/>
                  <a:pt x="3275375" y="377497"/>
                </a:cubicBezTo>
                <a:cubicBezTo>
                  <a:pt x="3267138" y="371768"/>
                  <a:pt x="3261750" y="363987"/>
                  <a:pt x="3259211" y="354155"/>
                </a:cubicBezTo>
                <a:lnTo>
                  <a:pt x="3286753" y="349955"/>
                </a:lnTo>
                <a:cubicBezTo>
                  <a:pt x="3287926" y="355294"/>
                  <a:pt x="3290302" y="359347"/>
                  <a:pt x="3293883" y="362115"/>
                </a:cubicBezTo>
                <a:cubicBezTo>
                  <a:pt x="3297464" y="364882"/>
                  <a:pt x="3302478" y="366266"/>
                  <a:pt x="3308924" y="366266"/>
                </a:cubicBezTo>
                <a:cubicBezTo>
                  <a:pt x="3316021" y="366266"/>
                  <a:pt x="3321360" y="364963"/>
                  <a:pt x="3324942" y="362359"/>
                </a:cubicBezTo>
                <a:cubicBezTo>
                  <a:pt x="3327350" y="360536"/>
                  <a:pt x="3328555" y="358094"/>
                  <a:pt x="3328555" y="355034"/>
                </a:cubicBezTo>
                <a:cubicBezTo>
                  <a:pt x="3328555" y="352950"/>
                  <a:pt x="3327904" y="351225"/>
                  <a:pt x="3326602" y="349857"/>
                </a:cubicBezTo>
                <a:cubicBezTo>
                  <a:pt x="3325235" y="348555"/>
                  <a:pt x="3322174" y="347350"/>
                  <a:pt x="3317421" y="346244"/>
                </a:cubicBezTo>
                <a:cubicBezTo>
                  <a:pt x="3295283" y="341360"/>
                  <a:pt x="3281251" y="336900"/>
                  <a:pt x="3275326" y="332863"/>
                </a:cubicBezTo>
                <a:cubicBezTo>
                  <a:pt x="3267121" y="327263"/>
                  <a:pt x="3263020" y="319482"/>
                  <a:pt x="3263020" y="309520"/>
                </a:cubicBezTo>
                <a:cubicBezTo>
                  <a:pt x="3263020" y="300535"/>
                  <a:pt x="3266568" y="292982"/>
                  <a:pt x="3273666" y="286861"/>
                </a:cubicBezTo>
                <a:cubicBezTo>
                  <a:pt x="3280763" y="280741"/>
                  <a:pt x="3291767" y="277680"/>
                  <a:pt x="3306677" y="277680"/>
                </a:cubicBezTo>
                <a:close/>
                <a:moveTo>
                  <a:pt x="3032211" y="277680"/>
                </a:moveTo>
                <a:cubicBezTo>
                  <a:pt x="3047642" y="277680"/>
                  <a:pt x="3059818" y="282775"/>
                  <a:pt x="3068739" y="292965"/>
                </a:cubicBezTo>
                <a:cubicBezTo>
                  <a:pt x="3077659" y="303155"/>
                  <a:pt x="3081924" y="318766"/>
                  <a:pt x="3081533" y="339797"/>
                </a:cubicBezTo>
                <a:lnTo>
                  <a:pt x="3012774" y="339797"/>
                </a:lnTo>
                <a:cubicBezTo>
                  <a:pt x="3012969" y="347936"/>
                  <a:pt x="3015183" y="354269"/>
                  <a:pt x="3019416" y="358794"/>
                </a:cubicBezTo>
                <a:cubicBezTo>
                  <a:pt x="3023648" y="363319"/>
                  <a:pt x="3028922" y="365582"/>
                  <a:pt x="3035238" y="365582"/>
                </a:cubicBezTo>
                <a:cubicBezTo>
                  <a:pt x="3039536" y="365582"/>
                  <a:pt x="3043149" y="364410"/>
                  <a:pt x="3046079" y="362066"/>
                </a:cubicBezTo>
                <a:cubicBezTo>
                  <a:pt x="3049010" y="359722"/>
                  <a:pt x="3051223" y="355945"/>
                  <a:pt x="3052721" y="350736"/>
                </a:cubicBezTo>
                <a:lnTo>
                  <a:pt x="3080068" y="355327"/>
                </a:lnTo>
                <a:cubicBezTo>
                  <a:pt x="3076552" y="365354"/>
                  <a:pt x="3071001" y="372988"/>
                  <a:pt x="3063415" y="378230"/>
                </a:cubicBezTo>
                <a:cubicBezTo>
                  <a:pt x="3055830" y="383472"/>
                  <a:pt x="3046340" y="386092"/>
                  <a:pt x="3034945" y="386092"/>
                </a:cubicBezTo>
                <a:cubicBezTo>
                  <a:pt x="3016909" y="386092"/>
                  <a:pt x="3003561" y="380200"/>
                  <a:pt x="2994901" y="368414"/>
                </a:cubicBezTo>
                <a:cubicBezTo>
                  <a:pt x="2988064" y="358973"/>
                  <a:pt x="2984646" y="347057"/>
                  <a:pt x="2984646" y="332668"/>
                </a:cubicBezTo>
                <a:cubicBezTo>
                  <a:pt x="2984646" y="315478"/>
                  <a:pt x="2989139" y="302016"/>
                  <a:pt x="2998124" y="292282"/>
                </a:cubicBezTo>
                <a:cubicBezTo>
                  <a:pt x="3007110" y="282547"/>
                  <a:pt x="3018471" y="277680"/>
                  <a:pt x="3032211" y="277680"/>
                </a:cubicBezTo>
                <a:close/>
                <a:moveTo>
                  <a:pt x="2860760" y="277680"/>
                </a:moveTo>
                <a:cubicBezTo>
                  <a:pt x="2876192" y="277680"/>
                  <a:pt x="2888368" y="282775"/>
                  <a:pt x="2897288" y="292965"/>
                </a:cubicBezTo>
                <a:cubicBezTo>
                  <a:pt x="2906209" y="303155"/>
                  <a:pt x="2910474" y="318766"/>
                  <a:pt x="2910083" y="339797"/>
                </a:cubicBezTo>
                <a:lnTo>
                  <a:pt x="2841324" y="339797"/>
                </a:lnTo>
                <a:cubicBezTo>
                  <a:pt x="2841520" y="347936"/>
                  <a:pt x="2843734" y="354269"/>
                  <a:pt x="2847966" y="358794"/>
                </a:cubicBezTo>
                <a:cubicBezTo>
                  <a:pt x="2852198" y="363319"/>
                  <a:pt x="2857472" y="365582"/>
                  <a:pt x="2863788" y="365582"/>
                </a:cubicBezTo>
                <a:cubicBezTo>
                  <a:pt x="2868085" y="365582"/>
                  <a:pt x="2871699" y="364410"/>
                  <a:pt x="2874629" y="362066"/>
                </a:cubicBezTo>
                <a:cubicBezTo>
                  <a:pt x="2877559" y="359722"/>
                  <a:pt x="2879773" y="355945"/>
                  <a:pt x="2881271" y="350736"/>
                </a:cubicBezTo>
                <a:lnTo>
                  <a:pt x="2908618" y="355327"/>
                </a:lnTo>
                <a:cubicBezTo>
                  <a:pt x="2905102" y="365354"/>
                  <a:pt x="2899551" y="372988"/>
                  <a:pt x="2891965" y="378230"/>
                </a:cubicBezTo>
                <a:cubicBezTo>
                  <a:pt x="2884380" y="383472"/>
                  <a:pt x="2874889" y="386092"/>
                  <a:pt x="2863495" y="386092"/>
                </a:cubicBezTo>
                <a:cubicBezTo>
                  <a:pt x="2845459" y="386092"/>
                  <a:pt x="2832111" y="380200"/>
                  <a:pt x="2823451" y="368414"/>
                </a:cubicBezTo>
                <a:cubicBezTo>
                  <a:pt x="2816614" y="358973"/>
                  <a:pt x="2813196" y="347057"/>
                  <a:pt x="2813196" y="332668"/>
                </a:cubicBezTo>
                <a:cubicBezTo>
                  <a:pt x="2813196" y="315478"/>
                  <a:pt x="2817689" y="302016"/>
                  <a:pt x="2826674" y="292282"/>
                </a:cubicBezTo>
                <a:cubicBezTo>
                  <a:pt x="2835660" y="282547"/>
                  <a:pt x="2847022" y="277680"/>
                  <a:pt x="2860760" y="277680"/>
                </a:cubicBezTo>
                <a:close/>
                <a:moveTo>
                  <a:pt x="2430131" y="277680"/>
                </a:moveTo>
                <a:cubicBezTo>
                  <a:pt x="2445822" y="277680"/>
                  <a:pt x="2458683" y="282775"/>
                  <a:pt x="2468710" y="292965"/>
                </a:cubicBezTo>
                <a:cubicBezTo>
                  <a:pt x="2478737" y="303155"/>
                  <a:pt x="2483751" y="316031"/>
                  <a:pt x="2483751" y="331593"/>
                </a:cubicBezTo>
                <a:cubicBezTo>
                  <a:pt x="2483751" y="347285"/>
                  <a:pt x="2478689" y="360292"/>
                  <a:pt x="2468563" y="370612"/>
                </a:cubicBezTo>
                <a:cubicBezTo>
                  <a:pt x="2458438" y="380932"/>
                  <a:pt x="2445693" y="386092"/>
                  <a:pt x="2430326" y="386092"/>
                </a:cubicBezTo>
                <a:cubicBezTo>
                  <a:pt x="2420820" y="386092"/>
                  <a:pt x="2411753" y="383944"/>
                  <a:pt x="2403126" y="379646"/>
                </a:cubicBezTo>
                <a:cubicBezTo>
                  <a:pt x="2394498" y="375349"/>
                  <a:pt x="2387938" y="369049"/>
                  <a:pt x="2383445" y="360747"/>
                </a:cubicBezTo>
                <a:cubicBezTo>
                  <a:pt x="2378953" y="352446"/>
                  <a:pt x="2376706" y="342337"/>
                  <a:pt x="2376706" y="330421"/>
                </a:cubicBezTo>
                <a:cubicBezTo>
                  <a:pt x="2376706" y="321306"/>
                  <a:pt x="2378953" y="312483"/>
                  <a:pt x="2383445" y="303953"/>
                </a:cubicBezTo>
                <a:cubicBezTo>
                  <a:pt x="2387938" y="295423"/>
                  <a:pt x="2394303" y="288912"/>
                  <a:pt x="2402539" y="284419"/>
                </a:cubicBezTo>
                <a:cubicBezTo>
                  <a:pt x="2410776" y="279927"/>
                  <a:pt x="2419973" y="277680"/>
                  <a:pt x="2430131" y="277680"/>
                </a:cubicBezTo>
                <a:close/>
                <a:moveTo>
                  <a:pt x="2070185" y="277680"/>
                </a:moveTo>
                <a:cubicBezTo>
                  <a:pt x="2085617" y="277680"/>
                  <a:pt x="2097793" y="282775"/>
                  <a:pt x="2106713" y="292965"/>
                </a:cubicBezTo>
                <a:cubicBezTo>
                  <a:pt x="2115634" y="303155"/>
                  <a:pt x="2119898" y="318766"/>
                  <a:pt x="2119508" y="339797"/>
                </a:cubicBezTo>
                <a:lnTo>
                  <a:pt x="2050749" y="339797"/>
                </a:lnTo>
                <a:cubicBezTo>
                  <a:pt x="2050945" y="347936"/>
                  <a:pt x="2053159" y="354269"/>
                  <a:pt x="2057391" y="358794"/>
                </a:cubicBezTo>
                <a:cubicBezTo>
                  <a:pt x="2061623" y="363319"/>
                  <a:pt x="2066897" y="365582"/>
                  <a:pt x="2073213" y="365582"/>
                </a:cubicBezTo>
                <a:cubicBezTo>
                  <a:pt x="2077510" y="365582"/>
                  <a:pt x="2081124" y="364410"/>
                  <a:pt x="2084054" y="362066"/>
                </a:cubicBezTo>
                <a:cubicBezTo>
                  <a:pt x="2086984" y="359722"/>
                  <a:pt x="2089198" y="355945"/>
                  <a:pt x="2090695" y="350736"/>
                </a:cubicBezTo>
                <a:lnTo>
                  <a:pt x="2118043" y="355327"/>
                </a:lnTo>
                <a:cubicBezTo>
                  <a:pt x="2114527" y="365354"/>
                  <a:pt x="2108976" y="372988"/>
                  <a:pt x="2101390" y="378230"/>
                </a:cubicBezTo>
                <a:cubicBezTo>
                  <a:pt x="2093805" y="383472"/>
                  <a:pt x="2084315" y="386092"/>
                  <a:pt x="2072920" y="386092"/>
                </a:cubicBezTo>
                <a:cubicBezTo>
                  <a:pt x="2054884" y="386092"/>
                  <a:pt x="2041536" y="380200"/>
                  <a:pt x="2032876" y="368414"/>
                </a:cubicBezTo>
                <a:cubicBezTo>
                  <a:pt x="2026039" y="358973"/>
                  <a:pt x="2022621" y="347057"/>
                  <a:pt x="2022621" y="332668"/>
                </a:cubicBezTo>
                <a:cubicBezTo>
                  <a:pt x="2022621" y="315478"/>
                  <a:pt x="2027114" y="302016"/>
                  <a:pt x="2036099" y="292282"/>
                </a:cubicBezTo>
                <a:cubicBezTo>
                  <a:pt x="2045084" y="282547"/>
                  <a:pt x="2056447" y="277680"/>
                  <a:pt x="2070185" y="277680"/>
                </a:cubicBezTo>
                <a:close/>
                <a:moveTo>
                  <a:pt x="1890187" y="277680"/>
                </a:moveTo>
                <a:cubicBezTo>
                  <a:pt x="1902428" y="277680"/>
                  <a:pt x="1911544" y="279129"/>
                  <a:pt x="1917534" y="282027"/>
                </a:cubicBezTo>
                <a:cubicBezTo>
                  <a:pt x="1923525" y="284924"/>
                  <a:pt x="1927741" y="288603"/>
                  <a:pt x="1930182" y="293063"/>
                </a:cubicBezTo>
                <a:cubicBezTo>
                  <a:pt x="1932624" y="297523"/>
                  <a:pt x="1933845" y="305711"/>
                  <a:pt x="1933845" y="317627"/>
                </a:cubicBezTo>
                <a:lnTo>
                  <a:pt x="1933551" y="349662"/>
                </a:lnTo>
                <a:cubicBezTo>
                  <a:pt x="1933551" y="358778"/>
                  <a:pt x="1933991" y="365501"/>
                  <a:pt x="1934871" y="369830"/>
                </a:cubicBezTo>
                <a:cubicBezTo>
                  <a:pt x="1935749" y="374160"/>
                  <a:pt x="1937393" y="378800"/>
                  <a:pt x="1939803" y="383748"/>
                </a:cubicBezTo>
                <a:lnTo>
                  <a:pt x="1912651" y="383748"/>
                </a:lnTo>
                <a:cubicBezTo>
                  <a:pt x="1911934" y="381925"/>
                  <a:pt x="1911055" y="379223"/>
                  <a:pt x="1910013" y="375642"/>
                </a:cubicBezTo>
                <a:cubicBezTo>
                  <a:pt x="1909558" y="374014"/>
                  <a:pt x="1909232" y="372940"/>
                  <a:pt x="1909037" y="372419"/>
                </a:cubicBezTo>
                <a:cubicBezTo>
                  <a:pt x="1904349" y="376977"/>
                  <a:pt x="1899336" y="380395"/>
                  <a:pt x="1893996" y="382674"/>
                </a:cubicBezTo>
                <a:cubicBezTo>
                  <a:pt x="1888657" y="384953"/>
                  <a:pt x="1882960" y="386092"/>
                  <a:pt x="1876904" y="386092"/>
                </a:cubicBezTo>
                <a:cubicBezTo>
                  <a:pt x="1866226" y="386092"/>
                  <a:pt x="1857810" y="383195"/>
                  <a:pt x="1851657" y="377400"/>
                </a:cubicBezTo>
                <a:cubicBezTo>
                  <a:pt x="1845504" y="371605"/>
                  <a:pt x="1842427" y="364280"/>
                  <a:pt x="1842427" y="355424"/>
                </a:cubicBezTo>
                <a:cubicBezTo>
                  <a:pt x="1842427" y="349564"/>
                  <a:pt x="1843827" y="344339"/>
                  <a:pt x="1846627" y="339749"/>
                </a:cubicBezTo>
                <a:cubicBezTo>
                  <a:pt x="1849427" y="335158"/>
                  <a:pt x="1853350" y="331642"/>
                  <a:pt x="1858396" y="329200"/>
                </a:cubicBezTo>
                <a:cubicBezTo>
                  <a:pt x="1863442" y="326759"/>
                  <a:pt x="1870719" y="324626"/>
                  <a:pt x="1880225" y="322803"/>
                </a:cubicBezTo>
                <a:cubicBezTo>
                  <a:pt x="1893052" y="320394"/>
                  <a:pt x="1901939" y="318148"/>
                  <a:pt x="1906888" y="316064"/>
                </a:cubicBezTo>
                <a:lnTo>
                  <a:pt x="1906888" y="313329"/>
                </a:lnTo>
                <a:cubicBezTo>
                  <a:pt x="1906888" y="308055"/>
                  <a:pt x="1905586" y="304295"/>
                  <a:pt x="1902982" y="302049"/>
                </a:cubicBezTo>
                <a:cubicBezTo>
                  <a:pt x="1900377" y="299802"/>
                  <a:pt x="1895461" y="298679"/>
                  <a:pt x="1888234" y="298679"/>
                </a:cubicBezTo>
                <a:cubicBezTo>
                  <a:pt x="1883350" y="298679"/>
                  <a:pt x="1879541" y="299639"/>
                  <a:pt x="1876807" y="301560"/>
                </a:cubicBezTo>
                <a:cubicBezTo>
                  <a:pt x="1874072" y="303481"/>
                  <a:pt x="1871858" y="306851"/>
                  <a:pt x="1870165" y="311669"/>
                </a:cubicBezTo>
                <a:lnTo>
                  <a:pt x="1845260" y="307176"/>
                </a:lnTo>
                <a:cubicBezTo>
                  <a:pt x="1848059" y="297149"/>
                  <a:pt x="1852878" y="289726"/>
                  <a:pt x="1859715" y="284908"/>
                </a:cubicBezTo>
                <a:cubicBezTo>
                  <a:pt x="1866551" y="280089"/>
                  <a:pt x="1876709" y="277680"/>
                  <a:pt x="1890187" y="277680"/>
                </a:cubicBezTo>
                <a:close/>
                <a:moveTo>
                  <a:pt x="1773152" y="277680"/>
                </a:moveTo>
                <a:cubicBezTo>
                  <a:pt x="1787347" y="277680"/>
                  <a:pt x="1797895" y="279992"/>
                  <a:pt x="1804797" y="284615"/>
                </a:cubicBezTo>
                <a:cubicBezTo>
                  <a:pt x="1811699" y="289238"/>
                  <a:pt x="1816452" y="296075"/>
                  <a:pt x="1819056" y="305125"/>
                </a:cubicBezTo>
                <a:lnTo>
                  <a:pt x="1793174" y="309911"/>
                </a:lnTo>
                <a:cubicBezTo>
                  <a:pt x="1792067" y="305874"/>
                  <a:pt x="1789968" y="302781"/>
                  <a:pt x="1786875" y="300632"/>
                </a:cubicBezTo>
                <a:cubicBezTo>
                  <a:pt x="1783782" y="298484"/>
                  <a:pt x="1779371" y="297409"/>
                  <a:pt x="1773640" y="297409"/>
                </a:cubicBezTo>
                <a:cubicBezTo>
                  <a:pt x="1766413" y="297409"/>
                  <a:pt x="1761237" y="298419"/>
                  <a:pt x="1758111" y="300437"/>
                </a:cubicBezTo>
                <a:cubicBezTo>
                  <a:pt x="1756028" y="301870"/>
                  <a:pt x="1754986" y="303725"/>
                  <a:pt x="1754986" y="306004"/>
                </a:cubicBezTo>
                <a:cubicBezTo>
                  <a:pt x="1754986" y="307958"/>
                  <a:pt x="1755897" y="309618"/>
                  <a:pt x="1757721" y="310985"/>
                </a:cubicBezTo>
                <a:cubicBezTo>
                  <a:pt x="1760195" y="312808"/>
                  <a:pt x="1768741" y="315380"/>
                  <a:pt x="1783359" y="318701"/>
                </a:cubicBezTo>
                <a:cubicBezTo>
                  <a:pt x="1797976" y="322022"/>
                  <a:pt x="1808183" y="326091"/>
                  <a:pt x="1813978" y="330910"/>
                </a:cubicBezTo>
                <a:cubicBezTo>
                  <a:pt x="1819708" y="335793"/>
                  <a:pt x="1822572" y="342597"/>
                  <a:pt x="1822572" y="351322"/>
                </a:cubicBezTo>
                <a:cubicBezTo>
                  <a:pt x="1822572" y="360829"/>
                  <a:pt x="1818601" y="369000"/>
                  <a:pt x="1810657" y="375837"/>
                </a:cubicBezTo>
                <a:cubicBezTo>
                  <a:pt x="1802713" y="382674"/>
                  <a:pt x="1790961" y="386092"/>
                  <a:pt x="1775399" y="386092"/>
                </a:cubicBezTo>
                <a:cubicBezTo>
                  <a:pt x="1761270" y="386092"/>
                  <a:pt x="1750086" y="383227"/>
                  <a:pt x="1741849" y="377497"/>
                </a:cubicBezTo>
                <a:cubicBezTo>
                  <a:pt x="1733613" y="371768"/>
                  <a:pt x="1728224" y="363987"/>
                  <a:pt x="1725685" y="354155"/>
                </a:cubicBezTo>
                <a:lnTo>
                  <a:pt x="1753228" y="349955"/>
                </a:lnTo>
                <a:cubicBezTo>
                  <a:pt x="1754400" y="355294"/>
                  <a:pt x="1756777" y="359347"/>
                  <a:pt x="1760358" y="362115"/>
                </a:cubicBezTo>
                <a:cubicBezTo>
                  <a:pt x="1763938" y="364882"/>
                  <a:pt x="1768953" y="366266"/>
                  <a:pt x="1775399" y="366266"/>
                </a:cubicBezTo>
                <a:cubicBezTo>
                  <a:pt x="1782496" y="366266"/>
                  <a:pt x="1787835" y="364963"/>
                  <a:pt x="1791416" y="362359"/>
                </a:cubicBezTo>
                <a:cubicBezTo>
                  <a:pt x="1793825" y="360536"/>
                  <a:pt x="1795029" y="358094"/>
                  <a:pt x="1795029" y="355034"/>
                </a:cubicBezTo>
                <a:cubicBezTo>
                  <a:pt x="1795029" y="352950"/>
                  <a:pt x="1794379" y="351225"/>
                  <a:pt x="1793076" y="349857"/>
                </a:cubicBezTo>
                <a:cubicBezTo>
                  <a:pt x="1791709" y="348555"/>
                  <a:pt x="1788649" y="347350"/>
                  <a:pt x="1783896" y="346244"/>
                </a:cubicBezTo>
                <a:cubicBezTo>
                  <a:pt x="1761758" y="341360"/>
                  <a:pt x="1747726" y="336900"/>
                  <a:pt x="1741801" y="332863"/>
                </a:cubicBezTo>
                <a:cubicBezTo>
                  <a:pt x="1733597" y="327263"/>
                  <a:pt x="1729494" y="319482"/>
                  <a:pt x="1729494" y="309520"/>
                </a:cubicBezTo>
                <a:cubicBezTo>
                  <a:pt x="1729494" y="300535"/>
                  <a:pt x="1733043" y="292982"/>
                  <a:pt x="1740140" y="286861"/>
                </a:cubicBezTo>
                <a:cubicBezTo>
                  <a:pt x="1747238" y="280741"/>
                  <a:pt x="1758242" y="277680"/>
                  <a:pt x="1773152" y="277680"/>
                </a:cubicBezTo>
                <a:close/>
                <a:moveTo>
                  <a:pt x="1490034" y="277680"/>
                </a:moveTo>
                <a:cubicBezTo>
                  <a:pt x="1496090" y="277680"/>
                  <a:pt x="1501624" y="278771"/>
                  <a:pt x="1506638" y="280952"/>
                </a:cubicBezTo>
                <a:cubicBezTo>
                  <a:pt x="1511652" y="283133"/>
                  <a:pt x="1515445" y="285917"/>
                  <a:pt x="1518017" y="289303"/>
                </a:cubicBezTo>
                <a:cubicBezTo>
                  <a:pt x="1520588" y="292689"/>
                  <a:pt x="1522379" y="296530"/>
                  <a:pt x="1523388" y="300828"/>
                </a:cubicBezTo>
                <a:cubicBezTo>
                  <a:pt x="1524398" y="305125"/>
                  <a:pt x="1524902" y="311278"/>
                  <a:pt x="1524902" y="319287"/>
                </a:cubicBezTo>
                <a:lnTo>
                  <a:pt x="1524902" y="383748"/>
                </a:lnTo>
                <a:lnTo>
                  <a:pt x="1497457" y="383748"/>
                </a:lnTo>
                <a:lnTo>
                  <a:pt x="1497457" y="330812"/>
                </a:lnTo>
                <a:cubicBezTo>
                  <a:pt x="1497457" y="319613"/>
                  <a:pt x="1496871" y="312369"/>
                  <a:pt x="1495699" y="309081"/>
                </a:cubicBezTo>
                <a:cubicBezTo>
                  <a:pt x="1494527" y="305793"/>
                  <a:pt x="1492623" y="303237"/>
                  <a:pt x="1489986" y="301414"/>
                </a:cubicBezTo>
                <a:cubicBezTo>
                  <a:pt x="1487349" y="299591"/>
                  <a:pt x="1484174" y="298679"/>
                  <a:pt x="1480463" y="298679"/>
                </a:cubicBezTo>
                <a:cubicBezTo>
                  <a:pt x="1475710" y="298679"/>
                  <a:pt x="1471445" y="299981"/>
                  <a:pt x="1467668" y="302586"/>
                </a:cubicBezTo>
                <a:cubicBezTo>
                  <a:pt x="1463892" y="305190"/>
                  <a:pt x="1461304" y="308641"/>
                  <a:pt x="1459904" y="312939"/>
                </a:cubicBezTo>
                <a:cubicBezTo>
                  <a:pt x="1458504" y="317236"/>
                  <a:pt x="1457804" y="325180"/>
                  <a:pt x="1457804" y="336770"/>
                </a:cubicBezTo>
                <a:lnTo>
                  <a:pt x="1457804" y="383748"/>
                </a:lnTo>
                <a:lnTo>
                  <a:pt x="1430359" y="383748"/>
                </a:lnTo>
                <a:lnTo>
                  <a:pt x="1430359" y="280024"/>
                </a:lnTo>
                <a:lnTo>
                  <a:pt x="1455851" y="280024"/>
                </a:lnTo>
                <a:lnTo>
                  <a:pt x="1455851" y="295261"/>
                </a:lnTo>
                <a:cubicBezTo>
                  <a:pt x="1464901" y="283540"/>
                  <a:pt x="1476296" y="277680"/>
                  <a:pt x="1490034" y="277680"/>
                </a:cubicBezTo>
                <a:close/>
                <a:moveTo>
                  <a:pt x="1356787" y="277680"/>
                </a:moveTo>
                <a:cubicBezTo>
                  <a:pt x="1369028" y="277680"/>
                  <a:pt x="1378144" y="279129"/>
                  <a:pt x="1384134" y="282027"/>
                </a:cubicBezTo>
                <a:cubicBezTo>
                  <a:pt x="1390124" y="284924"/>
                  <a:pt x="1394340" y="288603"/>
                  <a:pt x="1396782" y="293063"/>
                </a:cubicBezTo>
                <a:cubicBezTo>
                  <a:pt x="1399224" y="297523"/>
                  <a:pt x="1400445" y="305711"/>
                  <a:pt x="1400445" y="317627"/>
                </a:cubicBezTo>
                <a:lnTo>
                  <a:pt x="1400152" y="349662"/>
                </a:lnTo>
                <a:cubicBezTo>
                  <a:pt x="1400152" y="358778"/>
                  <a:pt x="1400591" y="365501"/>
                  <a:pt x="1401470" y="369830"/>
                </a:cubicBezTo>
                <a:cubicBezTo>
                  <a:pt x="1402349" y="374160"/>
                  <a:pt x="1403993" y="378800"/>
                  <a:pt x="1406402" y="383748"/>
                </a:cubicBezTo>
                <a:lnTo>
                  <a:pt x="1379251" y="383748"/>
                </a:lnTo>
                <a:cubicBezTo>
                  <a:pt x="1378534" y="381925"/>
                  <a:pt x="1377655" y="379223"/>
                  <a:pt x="1376614" y="375642"/>
                </a:cubicBezTo>
                <a:cubicBezTo>
                  <a:pt x="1376158" y="374014"/>
                  <a:pt x="1375832" y="372940"/>
                  <a:pt x="1375637" y="372419"/>
                </a:cubicBezTo>
                <a:cubicBezTo>
                  <a:pt x="1370949" y="376977"/>
                  <a:pt x="1365935" y="380395"/>
                  <a:pt x="1360596" y="382674"/>
                </a:cubicBezTo>
                <a:cubicBezTo>
                  <a:pt x="1355257" y="384953"/>
                  <a:pt x="1349559" y="386092"/>
                  <a:pt x="1343504" y="386092"/>
                </a:cubicBezTo>
                <a:cubicBezTo>
                  <a:pt x="1332826" y="386092"/>
                  <a:pt x="1324410" y="383195"/>
                  <a:pt x="1318257" y="377400"/>
                </a:cubicBezTo>
                <a:cubicBezTo>
                  <a:pt x="1312104" y="371605"/>
                  <a:pt x="1309027" y="364280"/>
                  <a:pt x="1309027" y="355424"/>
                </a:cubicBezTo>
                <a:cubicBezTo>
                  <a:pt x="1309027" y="349564"/>
                  <a:pt x="1310427" y="344339"/>
                  <a:pt x="1313227" y="339749"/>
                </a:cubicBezTo>
                <a:cubicBezTo>
                  <a:pt x="1316026" y="335158"/>
                  <a:pt x="1319949" y="331642"/>
                  <a:pt x="1324996" y="329200"/>
                </a:cubicBezTo>
                <a:cubicBezTo>
                  <a:pt x="1330042" y="326759"/>
                  <a:pt x="1337318" y="324626"/>
                  <a:pt x="1346825" y="322803"/>
                </a:cubicBezTo>
                <a:cubicBezTo>
                  <a:pt x="1359652" y="320394"/>
                  <a:pt x="1368540" y="318148"/>
                  <a:pt x="1373488" y="316064"/>
                </a:cubicBezTo>
                <a:lnTo>
                  <a:pt x="1373488" y="313329"/>
                </a:lnTo>
                <a:cubicBezTo>
                  <a:pt x="1373488" y="308055"/>
                  <a:pt x="1372186" y="304295"/>
                  <a:pt x="1369581" y="302049"/>
                </a:cubicBezTo>
                <a:cubicBezTo>
                  <a:pt x="1366977" y="299802"/>
                  <a:pt x="1362061" y="298679"/>
                  <a:pt x="1354834" y="298679"/>
                </a:cubicBezTo>
                <a:cubicBezTo>
                  <a:pt x="1349950" y="298679"/>
                  <a:pt x="1346141" y="299639"/>
                  <a:pt x="1343406" y="301560"/>
                </a:cubicBezTo>
                <a:cubicBezTo>
                  <a:pt x="1340672" y="303481"/>
                  <a:pt x="1338458" y="306851"/>
                  <a:pt x="1336765" y="311669"/>
                </a:cubicBezTo>
                <a:lnTo>
                  <a:pt x="1311859" y="307176"/>
                </a:lnTo>
                <a:cubicBezTo>
                  <a:pt x="1314659" y="297149"/>
                  <a:pt x="1319477" y="289726"/>
                  <a:pt x="1326315" y="284908"/>
                </a:cubicBezTo>
                <a:cubicBezTo>
                  <a:pt x="1333151" y="280089"/>
                  <a:pt x="1343309" y="277680"/>
                  <a:pt x="1356787" y="277680"/>
                </a:cubicBezTo>
                <a:close/>
                <a:moveTo>
                  <a:pt x="1173077" y="277680"/>
                </a:moveTo>
                <a:cubicBezTo>
                  <a:pt x="1187272" y="277680"/>
                  <a:pt x="1197820" y="279992"/>
                  <a:pt x="1204722" y="284615"/>
                </a:cubicBezTo>
                <a:cubicBezTo>
                  <a:pt x="1211623" y="289238"/>
                  <a:pt x="1216377" y="296075"/>
                  <a:pt x="1218981" y="305125"/>
                </a:cubicBezTo>
                <a:lnTo>
                  <a:pt x="1193099" y="309911"/>
                </a:lnTo>
                <a:cubicBezTo>
                  <a:pt x="1191992" y="305874"/>
                  <a:pt x="1189892" y="302781"/>
                  <a:pt x="1186800" y="300632"/>
                </a:cubicBezTo>
                <a:cubicBezTo>
                  <a:pt x="1183707" y="298484"/>
                  <a:pt x="1179295" y="297409"/>
                  <a:pt x="1173565" y="297409"/>
                </a:cubicBezTo>
                <a:cubicBezTo>
                  <a:pt x="1166338" y="297409"/>
                  <a:pt x="1161162" y="298419"/>
                  <a:pt x="1158036" y="300437"/>
                </a:cubicBezTo>
                <a:cubicBezTo>
                  <a:pt x="1155952" y="301870"/>
                  <a:pt x="1154911" y="303725"/>
                  <a:pt x="1154911" y="306004"/>
                </a:cubicBezTo>
                <a:cubicBezTo>
                  <a:pt x="1154911" y="307958"/>
                  <a:pt x="1155822" y="309618"/>
                  <a:pt x="1157646" y="310985"/>
                </a:cubicBezTo>
                <a:cubicBezTo>
                  <a:pt x="1160120" y="312808"/>
                  <a:pt x="1168666" y="315380"/>
                  <a:pt x="1183283" y="318701"/>
                </a:cubicBezTo>
                <a:cubicBezTo>
                  <a:pt x="1197901" y="322022"/>
                  <a:pt x="1208108" y="326091"/>
                  <a:pt x="1213903" y="330910"/>
                </a:cubicBezTo>
                <a:cubicBezTo>
                  <a:pt x="1219632" y="335793"/>
                  <a:pt x="1222498" y="342597"/>
                  <a:pt x="1222498" y="351322"/>
                </a:cubicBezTo>
                <a:cubicBezTo>
                  <a:pt x="1222498" y="360829"/>
                  <a:pt x="1218525" y="369000"/>
                  <a:pt x="1210582" y="375837"/>
                </a:cubicBezTo>
                <a:cubicBezTo>
                  <a:pt x="1202638" y="382674"/>
                  <a:pt x="1190885" y="386092"/>
                  <a:pt x="1175324" y="386092"/>
                </a:cubicBezTo>
                <a:cubicBezTo>
                  <a:pt x="1161194" y="386092"/>
                  <a:pt x="1150011" y="383227"/>
                  <a:pt x="1141774" y="377497"/>
                </a:cubicBezTo>
                <a:cubicBezTo>
                  <a:pt x="1133538" y="371768"/>
                  <a:pt x="1128150" y="363987"/>
                  <a:pt x="1125610" y="354155"/>
                </a:cubicBezTo>
                <a:lnTo>
                  <a:pt x="1153153" y="349955"/>
                </a:lnTo>
                <a:cubicBezTo>
                  <a:pt x="1154325" y="355294"/>
                  <a:pt x="1156702" y="359347"/>
                  <a:pt x="1160283" y="362115"/>
                </a:cubicBezTo>
                <a:cubicBezTo>
                  <a:pt x="1163864" y="364882"/>
                  <a:pt x="1168877" y="366266"/>
                  <a:pt x="1175324" y="366266"/>
                </a:cubicBezTo>
                <a:cubicBezTo>
                  <a:pt x="1182421" y="366266"/>
                  <a:pt x="1187760" y="364963"/>
                  <a:pt x="1191341" y="362359"/>
                </a:cubicBezTo>
                <a:cubicBezTo>
                  <a:pt x="1193750" y="360536"/>
                  <a:pt x="1194955" y="358094"/>
                  <a:pt x="1194955" y="355034"/>
                </a:cubicBezTo>
                <a:cubicBezTo>
                  <a:pt x="1194955" y="352950"/>
                  <a:pt x="1194304" y="351225"/>
                  <a:pt x="1193001" y="349857"/>
                </a:cubicBezTo>
                <a:cubicBezTo>
                  <a:pt x="1191634" y="348555"/>
                  <a:pt x="1188574" y="347350"/>
                  <a:pt x="1183821" y="346244"/>
                </a:cubicBezTo>
                <a:cubicBezTo>
                  <a:pt x="1161682" y="341360"/>
                  <a:pt x="1147651" y="336900"/>
                  <a:pt x="1141726" y="332863"/>
                </a:cubicBezTo>
                <a:cubicBezTo>
                  <a:pt x="1133521" y="327263"/>
                  <a:pt x="1129419" y="319482"/>
                  <a:pt x="1129419" y="309520"/>
                </a:cubicBezTo>
                <a:cubicBezTo>
                  <a:pt x="1129419" y="300535"/>
                  <a:pt x="1132968" y="292982"/>
                  <a:pt x="1140065" y="286861"/>
                </a:cubicBezTo>
                <a:cubicBezTo>
                  <a:pt x="1147163" y="280741"/>
                  <a:pt x="1158167" y="277680"/>
                  <a:pt x="1173077" y="277680"/>
                </a:cubicBezTo>
                <a:close/>
                <a:moveTo>
                  <a:pt x="1060535" y="277680"/>
                </a:moveTo>
                <a:cubicBezTo>
                  <a:pt x="1075967" y="277680"/>
                  <a:pt x="1088143" y="282775"/>
                  <a:pt x="1097063" y="292965"/>
                </a:cubicBezTo>
                <a:cubicBezTo>
                  <a:pt x="1105984" y="303155"/>
                  <a:pt x="1110249" y="318766"/>
                  <a:pt x="1109858" y="339797"/>
                </a:cubicBezTo>
                <a:lnTo>
                  <a:pt x="1041099" y="339797"/>
                </a:lnTo>
                <a:cubicBezTo>
                  <a:pt x="1041294" y="347936"/>
                  <a:pt x="1043508" y="354269"/>
                  <a:pt x="1047741" y="358794"/>
                </a:cubicBezTo>
                <a:cubicBezTo>
                  <a:pt x="1051973" y="363319"/>
                  <a:pt x="1057247" y="365582"/>
                  <a:pt x="1063563" y="365582"/>
                </a:cubicBezTo>
                <a:cubicBezTo>
                  <a:pt x="1067861" y="365582"/>
                  <a:pt x="1071474" y="364410"/>
                  <a:pt x="1074404" y="362066"/>
                </a:cubicBezTo>
                <a:cubicBezTo>
                  <a:pt x="1077334" y="359722"/>
                  <a:pt x="1079548" y="355945"/>
                  <a:pt x="1081045" y="350736"/>
                </a:cubicBezTo>
                <a:lnTo>
                  <a:pt x="1108393" y="355327"/>
                </a:lnTo>
                <a:cubicBezTo>
                  <a:pt x="1104877" y="365354"/>
                  <a:pt x="1099326" y="372988"/>
                  <a:pt x="1091740" y="378230"/>
                </a:cubicBezTo>
                <a:cubicBezTo>
                  <a:pt x="1084155" y="383472"/>
                  <a:pt x="1074665" y="386092"/>
                  <a:pt x="1063270" y="386092"/>
                </a:cubicBezTo>
                <a:cubicBezTo>
                  <a:pt x="1045234" y="386092"/>
                  <a:pt x="1031886" y="380200"/>
                  <a:pt x="1023226" y="368414"/>
                </a:cubicBezTo>
                <a:cubicBezTo>
                  <a:pt x="1016389" y="358973"/>
                  <a:pt x="1012971" y="347057"/>
                  <a:pt x="1012971" y="332668"/>
                </a:cubicBezTo>
                <a:cubicBezTo>
                  <a:pt x="1012971" y="315478"/>
                  <a:pt x="1017463" y="302016"/>
                  <a:pt x="1026449" y="292282"/>
                </a:cubicBezTo>
                <a:cubicBezTo>
                  <a:pt x="1035434" y="282547"/>
                  <a:pt x="1046796" y="277680"/>
                  <a:pt x="1060535" y="277680"/>
                </a:cubicBezTo>
                <a:close/>
                <a:moveTo>
                  <a:pt x="887132" y="277680"/>
                </a:moveTo>
                <a:cubicBezTo>
                  <a:pt x="899959" y="277680"/>
                  <a:pt x="910540" y="283313"/>
                  <a:pt x="918874" y="294577"/>
                </a:cubicBezTo>
                <a:lnTo>
                  <a:pt x="918874" y="280024"/>
                </a:lnTo>
                <a:lnTo>
                  <a:pt x="944561" y="280024"/>
                </a:lnTo>
                <a:lnTo>
                  <a:pt x="944561" y="373102"/>
                </a:lnTo>
                <a:cubicBezTo>
                  <a:pt x="944561" y="385343"/>
                  <a:pt x="943551" y="394492"/>
                  <a:pt x="941533" y="400547"/>
                </a:cubicBezTo>
                <a:cubicBezTo>
                  <a:pt x="939515" y="406603"/>
                  <a:pt x="936682" y="411356"/>
                  <a:pt x="933036" y="414807"/>
                </a:cubicBezTo>
                <a:cubicBezTo>
                  <a:pt x="929390" y="418258"/>
                  <a:pt x="924523" y="420960"/>
                  <a:pt x="918435" y="422913"/>
                </a:cubicBezTo>
                <a:cubicBezTo>
                  <a:pt x="912347" y="424867"/>
                  <a:pt x="904647" y="425843"/>
                  <a:pt x="895336" y="425843"/>
                </a:cubicBezTo>
                <a:cubicBezTo>
                  <a:pt x="877756" y="425843"/>
                  <a:pt x="865286" y="422832"/>
                  <a:pt x="857929" y="416809"/>
                </a:cubicBezTo>
                <a:cubicBezTo>
                  <a:pt x="850572" y="410786"/>
                  <a:pt x="846893" y="403152"/>
                  <a:pt x="846893" y="393906"/>
                </a:cubicBezTo>
                <a:cubicBezTo>
                  <a:pt x="846893" y="392994"/>
                  <a:pt x="846925" y="391887"/>
                  <a:pt x="846990" y="390585"/>
                </a:cubicBezTo>
                <a:lnTo>
                  <a:pt x="878342" y="394394"/>
                </a:lnTo>
                <a:cubicBezTo>
                  <a:pt x="878862" y="398040"/>
                  <a:pt x="880067" y="400547"/>
                  <a:pt x="881955" y="401915"/>
                </a:cubicBezTo>
                <a:cubicBezTo>
                  <a:pt x="884560" y="403868"/>
                  <a:pt x="888662" y="404845"/>
                  <a:pt x="894262" y="404845"/>
                </a:cubicBezTo>
                <a:cubicBezTo>
                  <a:pt x="901424" y="404845"/>
                  <a:pt x="906796" y="403770"/>
                  <a:pt x="910377" y="401622"/>
                </a:cubicBezTo>
                <a:cubicBezTo>
                  <a:pt x="912786" y="400189"/>
                  <a:pt x="914609" y="397878"/>
                  <a:pt x="915847" y="394687"/>
                </a:cubicBezTo>
                <a:cubicBezTo>
                  <a:pt x="916693" y="392408"/>
                  <a:pt x="917116" y="388208"/>
                  <a:pt x="917116" y="382088"/>
                </a:cubicBezTo>
                <a:lnTo>
                  <a:pt x="917116" y="366949"/>
                </a:lnTo>
                <a:cubicBezTo>
                  <a:pt x="908912" y="378149"/>
                  <a:pt x="898559" y="383748"/>
                  <a:pt x="886058" y="383748"/>
                </a:cubicBezTo>
                <a:cubicBezTo>
                  <a:pt x="872123" y="383748"/>
                  <a:pt x="861087" y="377856"/>
                  <a:pt x="852948" y="366070"/>
                </a:cubicBezTo>
                <a:cubicBezTo>
                  <a:pt x="846567" y="356759"/>
                  <a:pt x="843377" y="345169"/>
                  <a:pt x="843377" y="331300"/>
                </a:cubicBezTo>
                <a:cubicBezTo>
                  <a:pt x="843377" y="313915"/>
                  <a:pt x="847560" y="300632"/>
                  <a:pt x="855927" y="291452"/>
                </a:cubicBezTo>
                <a:cubicBezTo>
                  <a:pt x="864294" y="282271"/>
                  <a:pt x="874695" y="277680"/>
                  <a:pt x="887132" y="277680"/>
                </a:cubicBezTo>
                <a:close/>
                <a:moveTo>
                  <a:pt x="772781" y="277680"/>
                </a:moveTo>
                <a:cubicBezTo>
                  <a:pt x="788473" y="277680"/>
                  <a:pt x="801332" y="282775"/>
                  <a:pt x="811360" y="292965"/>
                </a:cubicBezTo>
                <a:cubicBezTo>
                  <a:pt x="821387" y="303155"/>
                  <a:pt x="826401" y="316031"/>
                  <a:pt x="826401" y="331593"/>
                </a:cubicBezTo>
                <a:cubicBezTo>
                  <a:pt x="826401" y="347285"/>
                  <a:pt x="821338" y="360292"/>
                  <a:pt x="811213" y="370612"/>
                </a:cubicBezTo>
                <a:cubicBezTo>
                  <a:pt x="801088" y="380932"/>
                  <a:pt x="788342" y="386092"/>
                  <a:pt x="772976" y="386092"/>
                </a:cubicBezTo>
                <a:cubicBezTo>
                  <a:pt x="763470" y="386092"/>
                  <a:pt x="754403" y="383944"/>
                  <a:pt x="745775" y="379646"/>
                </a:cubicBezTo>
                <a:cubicBezTo>
                  <a:pt x="737148" y="375349"/>
                  <a:pt x="730588" y="369049"/>
                  <a:pt x="726095" y="360747"/>
                </a:cubicBezTo>
                <a:cubicBezTo>
                  <a:pt x="721602" y="352446"/>
                  <a:pt x="719356" y="342337"/>
                  <a:pt x="719356" y="330421"/>
                </a:cubicBezTo>
                <a:cubicBezTo>
                  <a:pt x="719356" y="321306"/>
                  <a:pt x="721602" y="312483"/>
                  <a:pt x="726095" y="303953"/>
                </a:cubicBezTo>
                <a:cubicBezTo>
                  <a:pt x="730588" y="295423"/>
                  <a:pt x="736953" y="288912"/>
                  <a:pt x="745189" y="284419"/>
                </a:cubicBezTo>
                <a:cubicBezTo>
                  <a:pt x="753426" y="279927"/>
                  <a:pt x="762623" y="277680"/>
                  <a:pt x="772781" y="277680"/>
                </a:cubicBezTo>
                <a:close/>
                <a:moveTo>
                  <a:pt x="601330" y="277680"/>
                </a:moveTo>
                <a:cubicBezTo>
                  <a:pt x="617023" y="277680"/>
                  <a:pt x="629882" y="282775"/>
                  <a:pt x="639910" y="292965"/>
                </a:cubicBezTo>
                <a:cubicBezTo>
                  <a:pt x="649937" y="303155"/>
                  <a:pt x="654950" y="316031"/>
                  <a:pt x="654950" y="331593"/>
                </a:cubicBezTo>
                <a:cubicBezTo>
                  <a:pt x="654950" y="347285"/>
                  <a:pt x="649888" y="360292"/>
                  <a:pt x="639763" y="370612"/>
                </a:cubicBezTo>
                <a:cubicBezTo>
                  <a:pt x="629638" y="380932"/>
                  <a:pt x="616893" y="386092"/>
                  <a:pt x="601526" y="386092"/>
                </a:cubicBezTo>
                <a:cubicBezTo>
                  <a:pt x="592020" y="386092"/>
                  <a:pt x="582953" y="383944"/>
                  <a:pt x="574325" y="379646"/>
                </a:cubicBezTo>
                <a:cubicBezTo>
                  <a:pt x="565698" y="375349"/>
                  <a:pt x="559138" y="369049"/>
                  <a:pt x="554645" y="360747"/>
                </a:cubicBezTo>
                <a:cubicBezTo>
                  <a:pt x="550152" y="352446"/>
                  <a:pt x="547906" y="342337"/>
                  <a:pt x="547906" y="330421"/>
                </a:cubicBezTo>
                <a:cubicBezTo>
                  <a:pt x="547906" y="321306"/>
                  <a:pt x="550152" y="312483"/>
                  <a:pt x="554645" y="303953"/>
                </a:cubicBezTo>
                <a:cubicBezTo>
                  <a:pt x="559138" y="295423"/>
                  <a:pt x="565503" y="288912"/>
                  <a:pt x="573739" y="284419"/>
                </a:cubicBezTo>
                <a:cubicBezTo>
                  <a:pt x="581976" y="279927"/>
                  <a:pt x="591173" y="277680"/>
                  <a:pt x="601330" y="277680"/>
                </a:cubicBezTo>
                <a:close/>
                <a:moveTo>
                  <a:pt x="489910" y="277680"/>
                </a:moveTo>
                <a:cubicBezTo>
                  <a:pt x="495965" y="277680"/>
                  <a:pt x="501499" y="278771"/>
                  <a:pt x="506513" y="280952"/>
                </a:cubicBezTo>
                <a:cubicBezTo>
                  <a:pt x="511527" y="283133"/>
                  <a:pt x="515320" y="285917"/>
                  <a:pt x="517892" y="289303"/>
                </a:cubicBezTo>
                <a:cubicBezTo>
                  <a:pt x="520464" y="292689"/>
                  <a:pt x="522254" y="296530"/>
                  <a:pt x="523263" y="300828"/>
                </a:cubicBezTo>
                <a:cubicBezTo>
                  <a:pt x="524273" y="305125"/>
                  <a:pt x="524777" y="311278"/>
                  <a:pt x="524777" y="319287"/>
                </a:cubicBezTo>
                <a:lnTo>
                  <a:pt x="524777" y="383748"/>
                </a:lnTo>
                <a:lnTo>
                  <a:pt x="497332" y="383748"/>
                </a:lnTo>
                <a:lnTo>
                  <a:pt x="497332" y="330812"/>
                </a:lnTo>
                <a:cubicBezTo>
                  <a:pt x="497332" y="319613"/>
                  <a:pt x="496746" y="312369"/>
                  <a:pt x="495574" y="309081"/>
                </a:cubicBezTo>
                <a:cubicBezTo>
                  <a:pt x="494403" y="305793"/>
                  <a:pt x="492498" y="303237"/>
                  <a:pt x="489861" y="301414"/>
                </a:cubicBezTo>
                <a:cubicBezTo>
                  <a:pt x="487224" y="299591"/>
                  <a:pt x="484049" y="298679"/>
                  <a:pt x="480338" y="298679"/>
                </a:cubicBezTo>
                <a:cubicBezTo>
                  <a:pt x="475585" y="298679"/>
                  <a:pt x="471320" y="299981"/>
                  <a:pt x="467543" y="302586"/>
                </a:cubicBezTo>
                <a:cubicBezTo>
                  <a:pt x="463767" y="305190"/>
                  <a:pt x="461179" y="308641"/>
                  <a:pt x="459779" y="312939"/>
                </a:cubicBezTo>
                <a:cubicBezTo>
                  <a:pt x="458379" y="317236"/>
                  <a:pt x="457679" y="325180"/>
                  <a:pt x="457679" y="336770"/>
                </a:cubicBezTo>
                <a:lnTo>
                  <a:pt x="457679" y="383748"/>
                </a:lnTo>
                <a:lnTo>
                  <a:pt x="430234" y="383748"/>
                </a:lnTo>
                <a:lnTo>
                  <a:pt x="430234" y="280024"/>
                </a:lnTo>
                <a:lnTo>
                  <a:pt x="455726" y="280024"/>
                </a:lnTo>
                <a:lnTo>
                  <a:pt x="455726" y="295261"/>
                </a:lnTo>
                <a:cubicBezTo>
                  <a:pt x="464776" y="283540"/>
                  <a:pt x="476171" y="277680"/>
                  <a:pt x="489910" y="277680"/>
                </a:cubicBezTo>
                <a:close/>
                <a:moveTo>
                  <a:pt x="236548" y="277680"/>
                </a:moveTo>
                <a:cubicBezTo>
                  <a:pt x="249180" y="277680"/>
                  <a:pt x="259224" y="280399"/>
                  <a:pt x="266679" y="285836"/>
                </a:cubicBezTo>
                <a:cubicBezTo>
                  <a:pt x="274134" y="291272"/>
                  <a:pt x="279490" y="299558"/>
                  <a:pt x="282745" y="310692"/>
                </a:cubicBezTo>
                <a:lnTo>
                  <a:pt x="255691" y="315576"/>
                </a:lnTo>
                <a:cubicBezTo>
                  <a:pt x="254780" y="310171"/>
                  <a:pt x="252712" y="306102"/>
                  <a:pt x="249489" y="303367"/>
                </a:cubicBezTo>
                <a:cubicBezTo>
                  <a:pt x="246266" y="300632"/>
                  <a:pt x="242083" y="299265"/>
                  <a:pt x="236939" y="299265"/>
                </a:cubicBezTo>
                <a:cubicBezTo>
                  <a:pt x="230102" y="299265"/>
                  <a:pt x="224649" y="301625"/>
                  <a:pt x="220580" y="306346"/>
                </a:cubicBezTo>
                <a:cubicBezTo>
                  <a:pt x="216510" y="311067"/>
                  <a:pt x="214475" y="318962"/>
                  <a:pt x="214475" y="330031"/>
                </a:cubicBezTo>
                <a:cubicBezTo>
                  <a:pt x="214475" y="342337"/>
                  <a:pt x="216542" y="351029"/>
                  <a:pt x="220677" y="356108"/>
                </a:cubicBezTo>
                <a:cubicBezTo>
                  <a:pt x="224812" y="361187"/>
                  <a:pt x="230363" y="363726"/>
                  <a:pt x="237330" y="363726"/>
                </a:cubicBezTo>
                <a:cubicBezTo>
                  <a:pt x="242539" y="363726"/>
                  <a:pt x="246804" y="362245"/>
                  <a:pt x="250124" y="359282"/>
                </a:cubicBezTo>
                <a:cubicBezTo>
                  <a:pt x="253445" y="356320"/>
                  <a:pt x="255789" y="351225"/>
                  <a:pt x="257156" y="343997"/>
                </a:cubicBezTo>
                <a:lnTo>
                  <a:pt x="284113" y="348588"/>
                </a:lnTo>
                <a:cubicBezTo>
                  <a:pt x="281313" y="360959"/>
                  <a:pt x="275941" y="370303"/>
                  <a:pt x="267998" y="376618"/>
                </a:cubicBezTo>
                <a:cubicBezTo>
                  <a:pt x="260054" y="382934"/>
                  <a:pt x="249408" y="386092"/>
                  <a:pt x="236060" y="386092"/>
                </a:cubicBezTo>
                <a:cubicBezTo>
                  <a:pt x="220889" y="386092"/>
                  <a:pt x="208794" y="381307"/>
                  <a:pt x="199776" y="371735"/>
                </a:cubicBezTo>
                <a:cubicBezTo>
                  <a:pt x="190758" y="362164"/>
                  <a:pt x="186249" y="348913"/>
                  <a:pt x="186249" y="331984"/>
                </a:cubicBezTo>
                <a:cubicBezTo>
                  <a:pt x="186249" y="314859"/>
                  <a:pt x="190774" y="301528"/>
                  <a:pt x="199825" y="291989"/>
                </a:cubicBezTo>
                <a:cubicBezTo>
                  <a:pt x="208876" y="282450"/>
                  <a:pt x="221117" y="277680"/>
                  <a:pt x="236548" y="277680"/>
                </a:cubicBezTo>
                <a:close/>
                <a:moveTo>
                  <a:pt x="117560" y="277680"/>
                </a:moveTo>
                <a:cubicBezTo>
                  <a:pt x="132992" y="277680"/>
                  <a:pt x="145168" y="282775"/>
                  <a:pt x="154088" y="292965"/>
                </a:cubicBezTo>
                <a:cubicBezTo>
                  <a:pt x="163008" y="303155"/>
                  <a:pt x="167273" y="318766"/>
                  <a:pt x="166883" y="339797"/>
                </a:cubicBezTo>
                <a:lnTo>
                  <a:pt x="98124" y="339797"/>
                </a:lnTo>
                <a:cubicBezTo>
                  <a:pt x="98320" y="347936"/>
                  <a:pt x="100533" y="354269"/>
                  <a:pt x="104765" y="358794"/>
                </a:cubicBezTo>
                <a:cubicBezTo>
                  <a:pt x="108998" y="363319"/>
                  <a:pt x="114272" y="365582"/>
                  <a:pt x="120588" y="365582"/>
                </a:cubicBezTo>
                <a:cubicBezTo>
                  <a:pt x="124885" y="365582"/>
                  <a:pt x="128499" y="364410"/>
                  <a:pt x="131429" y="362066"/>
                </a:cubicBezTo>
                <a:cubicBezTo>
                  <a:pt x="134359" y="359722"/>
                  <a:pt x="136573" y="355945"/>
                  <a:pt x="138071" y="350736"/>
                </a:cubicBezTo>
                <a:lnTo>
                  <a:pt x="165418" y="355327"/>
                </a:lnTo>
                <a:cubicBezTo>
                  <a:pt x="161902" y="365354"/>
                  <a:pt x="156351" y="372988"/>
                  <a:pt x="148765" y="378230"/>
                </a:cubicBezTo>
                <a:cubicBezTo>
                  <a:pt x="141180" y="383472"/>
                  <a:pt x="131690" y="386092"/>
                  <a:pt x="120295" y="386092"/>
                </a:cubicBezTo>
                <a:cubicBezTo>
                  <a:pt x="102259" y="386092"/>
                  <a:pt x="88911" y="380200"/>
                  <a:pt x="80251" y="368414"/>
                </a:cubicBezTo>
                <a:cubicBezTo>
                  <a:pt x="73414" y="358973"/>
                  <a:pt x="69996" y="347057"/>
                  <a:pt x="69996" y="332668"/>
                </a:cubicBezTo>
                <a:cubicBezTo>
                  <a:pt x="69996" y="315478"/>
                  <a:pt x="74488" y="302016"/>
                  <a:pt x="83474" y="292282"/>
                </a:cubicBezTo>
                <a:cubicBezTo>
                  <a:pt x="92459" y="282547"/>
                  <a:pt x="103821" y="277680"/>
                  <a:pt x="117560" y="277680"/>
                </a:cubicBezTo>
                <a:close/>
                <a:moveTo>
                  <a:pt x="10098541" y="243399"/>
                </a:moveTo>
                <a:lnTo>
                  <a:pt x="10098541" y="280024"/>
                </a:lnTo>
                <a:lnTo>
                  <a:pt x="10117294" y="280024"/>
                </a:lnTo>
                <a:lnTo>
                  <a:pt x="10117294" y="301902"/>
                </a:lnTo>
                <a:lnTo>
                  <a:pt x="10098541" y="301902"/>
                </a:lnTo>
                <a:lnTo>
                  <a:pt x="10098541" y="343704"/>
                </a:lnTo>
                <a:cubicBezTo>
                  <a:pt x="10098541" y="352169"/>
                  <a:pt x="10098720" y="357101"/>
                  <a:pt x="10099078" y="358501"/>
                </a:cubicBezTo>
                <a:cubicBezTo>
                  <a:pt x="10099437" y="359901"/>
                  <a:pt x="10100250" y="361057"/>
                  <a:pt x="10101520" y="361968"/>
                </a:cubicBezTo>
                <a:cubicBezTo>
                  <a:pt x="10102790" y="362880"/>
                  <a:pt x="10104336" y="363336"/>
                  <a:pt x="10106159" y="363336"/>
                </a:cubicBezTo>
                <a:cubicBezTo>
                  <a:pt x="10108699" y="363336"/>
                  <a:pt x="10112378" y="362457"/>
                  <a:pt x="10117196" y="360698"/>
                </a:cubicBezTo>
                <a:lnTo>
                  <a:pt x="10119540" y="381990"/>
                </a:lnTo>
                <a:cubicBezTo>
                  <a:pt x="10113159" y="384725"/>
                  <a:pt x="10105931" y="386092"/>
                  <a:pt x="10097858" y="386092"/>
                </a:cubicBezTo>
                <a:cubicBezTo>
                  <a:pt x="10092909" y="386092"/>
                  <a:pt x="10088449" y="385262"/>
                  <a:pt x="10084477" y="383602"/>
                </a:cubicBezTo>
                <a:cubicBezTo>
                  <a:pt x="10080505" y="381941"/>
                  <a:pt x="10077591" y="379793"/>
                  <a:pt x="10075736" y="377156"/>
                </a:cubicBezTo>
                <a:cubicBezTo>
                  <a:pt x="10073880" y="374519"/>
                  <a:pt x="10072594" y="370954"/>
                  <a:pt x="10071878" y="366461"/>
                </a:cubicBezTo>
                <a:cubicBezTo>
                  <a:pt x="10071292" y="363270"/>
                  <a:pt x="10070999" y="356824"/>
                  <a:pt x="10070999" y="347123"/>
                </a:cubicBezTo>
                <a:lnTo>
                  <a:pt x="10070999" y="301902"/>
                </a:lnTo>
                <a:lnTo>
                  <a:pt x="10058399" y="301902"/>
                </a:lnTo>
                <a:lnTo>
                  <a:pt x="10058399" y="280024"/>
                </a:lnTo>
                <a:lnTo>
                  <a:pt x="10070999" y="280024"/>
                </a:lnTo>
                <a:lnTo>
                  <a:pt x="10070999" y="259416"/>
                </a:lnTo>
                <a:close/>
                <a:moveTo>
                  <a:pt x="7517266" y="243399"/>
                </a:moveTo>
                <a:lnTo>
                  <a:pt x="7517266" y="280024"/>
                </a:lnTo>
                <a:lnTo>
                  <a:pt x="7536019" y="280024"/>
                </a:lnTo>
                <a:lnTo>
                  <a:pt x="7536019" y="301902"/>
                </a:lnTo>
                <a:lnTo>
                  <a:pt x="7517266" y="301902"/>
                </a:lnTo>
                <a:lnTo>
                  <a:pt x="7517266" y="343704"/>
                </a:lnTo>
                <a:cubicBezTo>
                  <a:pt x="7517266" y="352169"/>
                  <a:pt x="7517446" y="357101"/>
                  <a:pt x="7517804" y="358501"/>
                </a:cubicBezTo>
                <a:cubicBezTo>
                  <a:pt x="7518162" y="359901"/>
                  <a:pt x="7518976" y="361057"/>
                  <a:pt x="7520245" y="361968"/>
                </a:cubicBezTo>
                <a:cubicBezTo>
                  <a:pt x="7521515" y="362880"/>
                  <a:pt x="7523061" y="363336"/>
                  <a:pt x="7524885" y="363336"/>
                </a:cubicBezTo>
                <a:cubicBezTo>
                  <a:pt x="7527424" y="363336"/>
                  <a:pt x="7531103" y="362457"/>
                  <a:pt x="7535921" y="360698"/>
                </a:cubicBezTo>
                <a:lnTo>
                  <a:pt x="7538265" y="381990"/>
                </a:lnTo>
                <a:cubicBezTo>
                  <a:pt x="7531884" y="384725"/>
                  <a:pt x="7524657" y="386092"/>
                  <a:pt x="7516583" y="386092"/>
                </a:cubicBezTo>
                <a:cubicBezTo>
                  <a:pt x="7511634" y="386092"/>
                  <a:pt x="7507174" y="385262"/>
                  <a:pt x="7503202" y="383602"/>
                </a:cubicBezTo>
                <a:cubicBezTo>
                  <a:pt x="7499230" y="381941"/>
                  <a:pt x="7496317" y="379793"/>
                  <a:pt x="7494461" y="377156"/>
                </a:cubicBezTo>
                <a:cubicBezTo>
                  <a:pt x="7492605" y="374519"/>
                  <a:pt x="7491319" y="370954"/>
                  <a:pt x="7490603" y="366461"/>
                </a:cubicBezTo>
                <a:cubicBezTo>
                  <a:pt x="7490017" y="363270"/>
                  <a:pt x="7489724" y="356824"/>
                  <a:pt x="7489724" y="347123"/>
                </a:cubicBezTo>
                <a:lnTo>
                  <a:pt x="7489724" y="301902"/>
                </a:lnTo>
                <a:lnTo>
                  <a:pt x="7477125" y="301902"/>
                </a:lnTo>
                <a:lnTo>
                  <a:pt x="7477125" y="280024"/>
                </a:lnTo>
                <a:lnTo>
                  <a:pt x="7489724" y="280024"/>
                </a:lnTo>
                <a:lnTo>
                  <a:pt x="7489724" y="259416"/>
                </a:lnTo>
                <a:close/>
                <a:moveTo>
                  <a:pt x="7231516" y="243399"/>
                </a:moveTo>
                <a:lnTo>
                  <a:pt x="7231516" y="280024"/>
                </a:lnTo>
                <a:lnTo>
                  <a:pt x="7250269" y="280024"/>
                </a:lnTo>
                <a:lnTo>
                  <a:pt x="7250269" y="301902"/>
                </a:lnTo>
                <a:lnTo>
                  <a:pt x="7231516" y="301902"/>
                </a:lnTo>
                <a:lnTo>
                  <a:pt x="7231516" y="343704"/>
                </a:lnTo>
                <a:cubicBezTo>
                  <a:pt x="7231516" y="352169"/>
                  <a:pt x="7231696" y="357101"/>
                  <a:pt x="7232054" y="358501"/>
                </a:cubicBezTo>
                <a:cubicBezTo>
                  <a:pt x="7232412" y="359901"/>
                  <a:pt x="7233226" y="361057"/>
                  <a:pt x="7234495" y="361968"/>
                </a:cubicBezTo>
                <a:cubicBezTo>
                  <a:pt x="7235765" y="362880"/>
                  <a:pt x="7237311" y="363336"/>
                  <a:pt x="7239135" y="363336"/>
                </a:cubicBezTo>
                <a:cubicBezTo>
                  <a:pt x="7241674" y="363336"/>
                  <a:pt x="7245353" y="362457"/>
                  <a:pt x="7250171" y="360698"/>
                </a:cubicBezTo>
                <a:lnTo>
                  <a:pt x="7252515" y="381990"/>
                </a:lnTo>
                <a:cubicBezTo>
                  <a:pt x="7246134" y="384725"/>
                  <a:pt x="7238907" y="386092"/>
                  <a:pt x="7230833" y="386092"/>
                </a:cubicBezTo>
                <a:cubicBezTo>
                  <a:pt x="7225884" y="386092"/>
                  <a:pt x="7221424" y="385262"/>
                  <a:pt x="7217452" y="383602"/>
                </a:cubicBezTo>
                <a:cubicBezTo>
                  <a:pt x="7213480" y="381941"/>
                  <a:pt x="7210567" y="379793"/>
                  <a:pt x="7208711" y="377156"/>
                </a:cubicBezTo>
                <a:cubicBezTo>
                  <a:pt x="7206855" y="374519"/>
                  <a:pt x="7205569" y="370954"/>
                  <a:pt x="7204853" y="366461"/>
                </a:cubicBezTo>
                <a:cubicBezTo>
                  <a:pt x="7204267" y="363270"/>
                  <a:pt x="7203974" y="356824"/>
                  <a:pt x="7203974" y="347123"/>
                </a:cubicBezTo>
                <a:lnTo>
                  <a:pt x="7203974" y="301902"/>
                </a:lnTo>
                <a:lnTo>
                  <a:pt x="7191375" y="301902"/>
                </a:lnTo>
                <a:lnTo>
                  <a:pt x="7191375" y="280024"/>
                </a:lnTo>
                <a:lnTo>
                  <a:pt x="7203974" y="280024"/>
                </a:lnTo>
                <a:lnTo>
                  <a:pt x="7203974" y="259416"/>
                </a:lnTo>
                <a:close/>
                <a:moveTo>
                  <a:pt x="4993141" y="243399"/>
                </a:moveTo>
                <a:lnTo>
                  <a:pt x="4993141" y="280024"/>
                </a:lnTo>
                <a:lnTo>
                  <a:pt x="5011894" y="280024"/>
                </a:lnTo>
                <a:lnTo>
                  <a:pt x="5011894" y="301902"/>
                </a:lnTo>
                <a:lnTo>
                  <a:pt x="4993141" y="301902"/>
                </a:lnTo>
                <a:lnTo>
                  <a:pt x="4993141" y="343704"/>
                </a:lnTo>
                <a:cubicBezTo>
                  <a:pt x="4993141" y="352169"/>
                  <a:pt x="4993321" y="357101"/>
                  <a:pt x="4993679" y="358501"/>
                </a:cubicBezTo>
                <a:cubicBezTo>
                  <a:pt x="4994037" y="359901"/>
                  <a:pt x="4994851" y="361057"/>
                  <a:pt x="4996120" y="361968"/>
                </a:cubicBezTo>
                <a:cubicBezTo>
                  <a:pt x="4997390" y="362880"/>
                  <a:pt x="4998936" y="363336"/>
                  <a:pt x="5000760" y="363336"/>
                </a:cubicBezTo>
                <a:cubicBezTo>
                  <a:pt x="5003299" y="363336"/>
                  <a:pt x="5006978" y="362457"/>
                  <a:pt x="5011796" y="360698"/>
                </a:cubicBezTo>
                <a:lnTo>
                  <a:pt x="5014140" y="381990"/>
                </a:lnTo>
                <a:cubicBezTo>
                  <a:pt x="5007759" y="384725"/>
                  <a:pt x="5000532" y="386092"/>
                  <a:pt x="4992458" y="386092"/>
                </a:cubicBezTo>
                <a:cubicBezTo>
                  <a:pt x="4987509" y="386092"/>
                  <a:pt x="4983049" y="385262"/>
                  <a:pt x="4979077" y="383602"/>
                </a:cubicBezTo>
                <a:cubicBezTo>
                  <a:pt x="4975105" y="381941"/>
                  <a:pt x="4972192" y="379793"/>
                  <a:pt x="4970336" y="377156"/>
                </a:cubicBezTo>
                <a:cubicBezTo>
                  <a:pt x="4968480" y="374519"/>
                  <a:pt x="4967194" y="370954"/>
                  <a:pt x="4966478" y="366461"/>
                </a:cubicBezTo>
                <a:cubicBezTo>
                  <a:pt x="4965892" y="363270"/>
                  <a:pt x="4965599" y="356824"/>
                  <a:pt x="4965599" y="347123"/>
                </a:cubicBezTo>
                <a:lnTo>
                  <a:pt x="4965599" y="301902"/>
                </a:lnTo>
                <a:lnTo>
                  <a:pt x="4953000" y="301902"/>
                </a:lnTo>
                <a:lnTo>
                  <a:pt x="4953000" y="280024"/>
                </a:lnTo>
                <a:lnTo>
                  <a:pt x="4965599" y="280024"/>
                </a:lnTo>
                <a:lnTo>
                  <a:pt x="4965599" y="259416"/>
                </a:lnTo>
                <a:close/>
                <a:moveTo>
                  <a:pt x="4088266" y="243399"/>
                </a:moveTo>
                <a:lnTo>
                  <a:pt x="4088266" y="280024"/>
                </a:lnTo>
                <a:lnTo>
                  <a:pt x="4107018" y="280024"/>
                </a:lnTo>
                <a:lnTo>
                  <a:pt x="4107018" y="301902"/>
                </a:lnTo>
                <a:lnTo>
                  <a:pt x="4088266" y="301902"/>
                </a:lnTo>
                <a:lnTo>
                  <a:pt x="4088266" y="343704"/>
                </a:lnTo>
                <a:cubicBezTo>
                  <a:pt x="4088266" y="352169"/>
                  <a:pt x="4088445" y="357101"/>
                  <a:pt x="4088803" y="358501"/>
                </a:cubicBezTo>
                <a:cubicBezTo>
                  <a:pt x="4089162" y="359901"/>
                  <a:pt x="4089975" y="361057"/>
                  <a:pt x="4091245" y="361968"/>
                </a:cubicBezTo>
                <a:cubicBezTo>
                  <a:pt x="4092515" y="362880"/>
                  <a:pt x="4094061" y="363336"/>
                  <a:pt x="4095884" y="363336"/>
                </a:cubicBezTo>
                <a:cubicBezTo>
                  <a:pt x="4098424" y="363336"/>
                  <a:pt x="4102102" y="362457"/>
                  <a:pt x="4106921" y="360698"/>
                </a:cubicBezTo>
                <a:lnTo>
                  <a:pt x="4109264" y="381990"/>
                </a:lnTo>
                <a:cubicBezTo>
                  <a:pt x="4102884" y="384725"/>
                  <a:pt x="4095657" y="386092"/>
                  <a:pt x="4087582" y="386092"/>
                </a:cubicBezTo>
                <a:cubicBezTo>
                  <a:pt x="4082634" y="386092"/>
                  <a:pt x="4078174" y="385262"/>
                  <a:pt x="4074203" y="383602"/>
                </a:cubicBezTo>
                <a:cubicBezTo>
                  <a:pt x="4070230" y="381941"/>
                  <a:pt x="4067316" y="379793"/>
                  <a:pt x="4065460" y="377156"/>
                </a:cubicBezTo>
                <a:cubicBezTo>
                  <a:pt x="4063605" y="374519"/>
                  <a:pt x="4062319" y="370954"/>
                  <a:pt x="4061603" y="366461"/>
                </a:cubicBezTo>
                <a:cubicBezTo>
                  <a:pt x="4061017" y="363270"/>
                  <a:pt x="4060724" y="356824"/>
                  <a:pt x="4060724" y="347123"/>
                </a:cubicBezTo>
                <a:lnTo>
                  <a:pt x="4060724" y="301902"/>
                </a:lnTo>
                <a:lnTo>
                  <a:pt x="4048124" y="301902"/>
                </a:lnTo>
                <a:lnTo>
                  <a:pt x="4048124" y="280024"/>
                </a:lnTo>
                <a:lnTo>
                  <a:pt x="4060724" y="280024"/>
                </a:lnTo>
                <a:lnTo>
                  <a:pt x="4060724" y="259416"/>
                </a:lnTo>
                <a:close/>
                <a:moveTo>
                  <a:pt x="3411992" y="243399"/>
                </a:moveTo>
                <a:lnTo>
                  <a:pt x="3411992" y="280024"/>
                </a:lnTo>
                <a:lnTo>
                  <a:pt x="3430744" y="280024"/>
                </a:lnTo>
                <a:lnTo>
                  <a:pt x="3430744" y="301902"/>
                </a:lnTo>
                <a:lnTo>
                  <a:pt x="3411992" y="301902"/>
                </a:lnTo>
                <a:lnTo>
                  <a:pt x="3411992" y="343704"/>
                </a:lnTo>
                <a:cubicBezTo>
                  <a:pt x="3411992" y="352169"/>
                  <a:pt x="3412171" y="357101"/>
                  <a:pt x="3412529" y="358501"/>
                </a:cubicBezTo>
                <a:cubicBezTo>
                  <a:pt x="3412887" y="359901"/>
                  <a:pt x="3413701" y="361057"/>
                  <a:pt x="3414971" y="361968"/>
                </a:cubicBezTo>
                <a:cubicBezTo>
                  <a:pt x="3416240" y="362880"/>
                  <a:pt x="3417787" y="363336"/>
                  <a:pt x="3419609" y="363336"/>
                </a:cubicBezTo>
                <a:cubicBezTo>
                  <a:pt x="3422149" y="363336"/>
                  <a:pt x="3425828" y="362457"/>
                  <a:pt x="3430646" y="360698"/>
                </a:cubicBezTo>
                <a:lnTo>
                  <a:pt x="3432991" y="381990"/>
                </a:lnTo>
                <a:cubicBezTo>
                  <a:pt x="3426609" y="384725"/>
                  <a:pt x="3419382" y="386092"/>
                  <a:pt x="3411308" y="386092"/>
                </a:cubicBezTo>
                <a:cubicBezTo>
                  <a:pt x="3406360" y="386092"/>
                  <a:pt x="3401899" y="385262"/>
                  <a:pt x="3397928" y="383602"/>
                </a:cubicBezTo>
                <a:cubicBezTo>
                  <a:pt x="3393956" y="381941"/>
                  <a:pt x="3391042" y="379793"/>
                  <a:pt x="3389186" y="377156"/>
                </a:cubicBezTo>
                <a:cubicBezTo>
                  <a:pt x="3387331" y="374519"/>
                  <a:pt x="3386045" y="370954"/>
                  <a:pt x="3385329" y="366461"/>
                </a:cubicBezTo>
                <a:cubicBezTo>
                  <a:pt x="3384743" y="363270"/>
                  <a:pt x="3384450" y="356824"/>
                  <a:pt x="3384450" y="347123"/>
                </a:cubicBezTo>
                <a:lnTo>
                  <a:pt x="3384450" y="301902"/>
                </a:lnTo>
                <a:lnTo>
                  <a:pt x="3371850" y="301902"/>
                </a:lnTo>
                <a:lnTo>
                  <a:pt x="3371850" y="280024"/>
                </a:lnTo>
                <a:lnTo>
                  <a:pt x="3384450" y="280024"/>
                </a:lnTo>
                <a:lnTo>
                  <a:pt x="3384450" y="259416"/>
                </a:lnTo>
                <a:close/>
                <a:moveTo>
                  <a:pt x="2659517" y="243399"/>
                </a:moveTo>
                <a:lnTo>
                  <a:pt x="2659517" y="280024"/>
                </a:lnTo>
                <a:lnTo>
                  <a:pt x="2678269" y="280024"/>
                </a:lnTo>
                <a:lnTo>
                  <a:pt x="2678269" y="301902"/>
                </a:lnTo>
                <a:lnTo>
                  <a:pt x="2659517" y="301902"/>
                </a:lnTo>
                <a:lnTo>
                  <a:pt x="2659517" y="343704"/>
                </a:lnTo>
                <a:cubicBezTo>
                  <a:pt x="2659517" y="352169"/>
                  <a:pt x="2659696" y="357101"/>
                  <a:pt x="2660054" y="358501"/>
                </a:cubicBezTo>
                <a:cubicBezTo>
                  <a:pt x="2660412" y="359901"/>
                  <a:pt x="2661226" y="361057"/>
                  <a:pt x="2662496" y="361968"/>
                </a:cubicBezTo>
                <a:cubicBezTo>
                  <a:pt x="2663765" y="362880"/>
                  <a:pt x="2665312" y="363336"/>
                  <a:pt x="2667135" y="363336"/>
                </a:cubicBezTo>
                <a:cubicBezTo>
                  <a:pt x="2669674" y="363336"/>
                  <a:pt x="2673353" y="362457"/>
                  <a:pt x="2678171" y="360698"/>
                </a:cubicBezTo>
                <a:lnTo>
                  <a:pt x="2680516" y="381990"/>
                </a:lnTo>
                <a:cubicBezTo>
                  <a:pt x="2674134" y="384725"/>
                  <a:pt x="2666907" y="386092"/>
                  <a:pt x="2658833" y="386092"/>
                </a:cubicBezTo>
                <a:cubicBezTo>
                  <a:pt x="2653885" y="386092"/>
                  <a:pt x="2649425" y="385262"/>
                  <a:pt x="2645453" y="383602"/>
                </a:cubicBezTo>
                <a:cubicBezTo>
                  <a:pt x="2641481" y="381941"/>
                  <a:pt x="2638567" y="379793"/>
                  <a:pt x="2636712" y="377156"/>
                </a:cubicBezTo>
                <a:cubicBezTo>
                  <a:pt x="2634855" y="374519"/>
                  <a:pt x="2633570" y="370954"/>
                  <a:pt x="2632853" y="366461"/>
                </a:cubicBezTo>
                <a:cubicBezTo>
                  <a:pt x="2632268" y="363270"/>
                  <a:pt x="2631974" y="356824"/>
                  <a:pt x="2631974" y="347123"/>
                </a:cubicBezTo>
                <a:lnTo>
                  <a:pt x="2631974" y="301902"/>
                </a:lnTo>
                <a:lnTo>
                  <a:pt x="2619375" y="301902"/>
                </a:lnTo>
                <a:lnTo>
                  <a:pt x="2619375" y="280024"/>
                </a:lnTo>
                <a:lnTo>
                  <a:pt x="2631974" y="280024"/>
                </a:lnTo>
                <a:lnTo>
                  <a:pt x="2631974" y="259416"/>
                </a:lnTo>
                <a:close/>
                <a:moveTo>
                  <a:pt x="2173742" y="243399"/>
                </a:moveTo>
                <a:lnTo>
                  <a:pt x="2173742" y="280024"/>
                </a:lnTo>
                <a:lnTo>
                  <a:pt x="2192494" y="280024"/>
                </a:lnTo>
                <a:lnTo>
                  <a:pt x="2192494" y="301902"/>
                </a:lnTo>
                <a:lnTo>
                  <a:pt x="2173742" y="301902"/>
                </a:lnTo>
                <a:lnTo>
                  <a:pt x="2173742" y="343704"/>
                </a:lnTo>
                <a:cubicBezTo>
                  <a:pt x="2173742" y="352169"/>
                  <a:pt x="2173921" y="357101"/>
                  <a:pt x="2174279" y="358501"/>
                </a:cubicBezTo>
                <a:cubicBezTo>
                  <a:pt x="2174637" y="359901"/>
                  <a:pt x="2175451" y="361057"/>
                  <a:pt x="2176721" y="361968"/>
                </a:cubicBezTo>
                <a:cubicBezTo>
                  <a:pt x="2177990" y="362880"/>
                  <a:pt x="2179537" y="363336"/>
                  <a:pt x="2181360" y="363336"/>
                </a:cubicBezTo>
                <a:cubicBezTo>
                  <a:pt x="2183900" y="363336"/>
                  <a:pt x="2187578" y="362457"/>
                  <a:pt x="2192396" y="360698"/>
                </a:cubicBezTo>
                <a:lnTo>
                  <a:pt x="2194741" y="381990"/>
                </a:lnTo>
                <a:cubicBezTo>
                  <a:pt x="2188360" y="384725"/>
                  <a:pt x="2181132" y="386092"/>
                  <a:pt x="2173058" y="386092"/>
                </a:cubicBezTo>
                <a:cubicBezTo>
                  <a:pt x="2168109" y="386092"/>
                  <a:pt x="2163650" y="385262"/>
                  <a:pt x="2159677" y="383602"/>
                </a:cubicBezTo>
                <a:cubicBezTo>
                  <a:pt x="2155706" y="381941"/>
                  <a:pt x="2152792" y="379793"/>
                  <a:pt x="2150936" y="377156"/>
                </a:cubicBezTo>
                <a:cubicBezTo>
                  <a:pt x="2149081" y="374519"/>
                  <a:pt x="2147795" y="370954"/>
                  <a:pt x="2147078" y="366461"/>
                </a:cubicBezTo>
                <a:cubicBezTo>
                  <a:pt x="2146492" y="363270"/>
                  <a:pt x="2146199" y="356824"/>
                  <a:pt x="2146199" y="347123"/>
                </a:cubicBezTo>
                <a:lnTo>
                  <a:pt x="2146199" y="301902"/>
                </a:lnTo>
                <a:lnTo>
                  <a:pt x="2133600" y="301902"/>
                </a:lnTo>
                <a:lnTo>
                  <a:pt x="2133600" y="280024"/>
                </a:lnTo>
                <a:lnTo>
                  <a:pt x="2146199" y="280024"/>
                </a:lnTo>
                <a:lnTo>
                  <a:pt x="2146199" y="259416"/>
                </a:lnTo>
                <a:close/>
                <a:moveTo>
                  <a:pt x="40142" y="243399"/>
                </a:moveTo>
                <a:lnTo>
                  <a:pt x="40142" y="280024"/>
                </a:lnTo>
                <a:lnTo>
                  <a:pt x="58894" y="280024"/>
                </a:lnTo>
                <a:lnTo>
                  <a:pt x="58894" y="301902"/>
                </a:lnTo>
                <a:lnTo>
                  <a:pt x="40142" y="301902"/>
                </a:lnTo>
                <a:lnTo>
                  <a:pt x="40142" y="343704"/>
                </a:lnTo>
                <a:cubicBezTo>
                  <a:pt x="40142" y="352169"/>
                  <a:pt x="40321" y="357101"/>
                  <a:pt x="40679" y="358501"/>
                </a:cubicBezTo>
                <a:cubicBezTo>
                  <a:pt x="41037" y="359901"/>
                  <a:pt x="41851" y="361057"/>
                  <a:pt x="43120" y="361968"/>
                </a:cubicBezTo>
                <a:cubicBezTo>
                  <a:pt x="44390" y="362880"/>
                  <a:pt x="45937" y="363336"/>
                  <a:pt x="47760" y="363336"/>
                </a:cubicBezTo>
                <a:cubicBezTo>
                  <a:pt x="50299" y="363336"/>
                  <a:pt x="53978" y="362457"/>
                  <a:pt x="58796" y="360698"/>
                </a:cubicBezTo>
                <a:lnTo>
                  <a:pt x="61140" y="381990"/>
                </a:lnTo>
                <a:cubicBezTo>
                  <a:pt x="54759" y="384725"/>
                  <a:pt x="47532" y="386092"/>
                  <a:pt x="39458" y="386092"/>
                </a:cubicBezTo>
                <a:cubicBezTo>
                  <a:pt x="34510" y="386092"/>
                  <a:pt x="30049" y="385262"/>
                  <a:pt x="26077" y="383602"/>
                </a:cubicBezTo>
                <a:cubicBezTo>
                  <a:pt x="22105" y="381941"/>
                  <a:pt x="19192" y="379793"/>
                  <a:pt x="17336" y="377156"/>
                </a:cubicBezTo>
                <a:cubicBezTo>
                  <a:pt x="15480" y="374519"/>
                  <a:pt x="14194" y="370954"/>
                  <a:pt x="13478" y="366461"/>
                </a:cubicBezTo>
                <a:cubicBezTo>
                  <a:pt x="12892" y="363270"/>
                  <a:pt x="12599" y="356824"/>
                  <a:pt x="12599" y="347123"/>
                </a:cubicBezTo>
                <a:lnTo>
                  <a:pt x="12599" y="301902"/>
                </a:lnTo>
                <a:lnTo>
                  <a:pt x="0" y="301902"/>
                </a:lnTo>
                <a:lnTo>
                  <a:pt x="0" y="280024"/>
                </a:lnTo>
                <a:lnTo>
                  <a:pt x="12599" y="280024"/>
                </a:lnTo>
                <a:lnTo>
                  <a:pt x="12599" y="259416"/>
                </a:lnTo>
                <a:close/>
                <a:moveTo>
                  <a:pt x="10136306" y="240566"/>
                </a:moveTo>
                <a:lnTo>
                  <a:pt x="10163751" y="240566"/>
                </a:lnTo>
                <a:lnTo>
                  <a:pt x="10163751" y="293210"/>
                </a:lnTo>
                <a:cubicBezTo>
                  <a:pt x="10172606" y="282857"/>
                  <a:pt x="10183187" y="277680"/>
                  <a:pt x="10195493" y="277680"/>
                </a:cubicBezTo>
                <a:cubicBezTo>
                  <a:pt x="10201809" y="277680"/>
                  <a:pt x="10207507" y="278852"/>
                  <a:pt x="10212585" y="281196"/>
                </a:cubicBezTo>
                <a:cubicBezTo>
                  <a:pt x="10217664" y="283540"/>
                  <a:pt x="10221490" y="286536"/>
                  <a:pt x="10224061" y="290182"/>
                </a:cubicBezTo>
                <a:cubicBezTo>
                  <a:pt x="10226633" y="293828"/>
                  <a:pt x="10228391" y="297865"/>
                  <a:pt x="10229336" y="302293"/>
                </a:cubicBezTo>
                <a:cubicBezTo>
                  <a:pt x="10230280" y="306720"/>
                  <a:pt x="10230752" y="313590"/>
                  <a:pt x="10230752" y="322901"/>
                </a:cubicBezTo>
                <a:lnTo>
                  <a:pt x="10230752" y="383748"/>
                </a:lnTo>
                <a:lnTo>
                  <a:pt x="10203307" y="383748"/>
                </a:lnTo>
                <a:lnTo>
                  <a:pt x="10203307" y="328956"/>
                </a:lnTo>
                <a:cubicBezTo>
                  <a:pt x="10203307" y="318082"/>
                  <a:pt x="10202786" y="311181"/>
                  <a:pt x="10201744" y="308251"/>
                </a:cubicBezTo>
                <a:cubicBezTo>
                  <a:pt x="10200702" y="305320"/>
                  <a:pt x="10198863" y="302993"/>
                  <a:pt x="10196226" y="301267"/>
                </a:cubicBezTo>
                <a:cubicBezTo>
                  <a:pt x="10193589" y="299542"/>
                  <a:pt x="10190284" y="298679"/>
                  <a:pt x="10186313" y="298679"/>
                </a:cubicBezTo>
                <a:cubicBezTo>
                  <a:pt x="10181755" y="298679"/>
                  <a:pt x="10177685" y="299786"/>
                  <a:pt x="10174104" y="302000"/>
                </a:cubicBezTo>
                <a:cubicBezTo>
                  <a:pt x="10170523" y="304214"/>
                  <a:pt x="10167902" y="307551"/>
                  <a:pt x="10166242" y="312011"/>
                </a:cubicBezTo>
                <a:cubicBezTo>
                  <a:pt x="10164581" y="316471"/>
                  <a:pt x="10163751" y="323064"/>
                  <a:pt x="10163751" y="331789"/>
                </a:cubicBezTo>
                <a:lnTo>
                  <a:pt x="10163751" y="383748"/>
                </a:lnTo>
                <a:lnTo>
                  <a:pt x="10136306" y="383748"/>
                </a:lnTo>
                <a:close/>
                <a:moveTo>
                  <a:pt x="9649457" y="240566"/>
                </a:moveTo>
                <a:lnTo>
                  <a:pt x="9676902" y="240566"/>
                </a:lnTo>
                <a:lnTo>
                  <a:pt x="9676902" y="292135"/>
                </a:lnTo>
                <a:cubicBezTo>
                  <a:pt x="9685365" y="282499"/>
                  <a:pt x="9695394" y="277680"/>
                  <a:pt x="9706984" y="277680"/>
                </a:cubicBezTo>
                <a:cubicBezTo>
                  <a:pt x="9719616" y="277680"/>
                  <a:pt x="9730066" y="282254"/>
                  <a:pt x="9738335" y="291403"/>
                </a:cubicBezTo>
                <a:cubicBezTo>
                  <a:pt x="9746603" y="300551"/>
                  <a:pt x="9750739" y="313687"/>
                  <a:pt x="9750739" y="330812"/>
                </a:cubicBezTo>
                <a:cubicBezTo>
                  <a:pt x="9750739" y="348522"/>
                  <a:pt x="9746523" y="362164"/>
                  <a:pt x="9738091" y="371735"/>
                </a:cubicBezTo>
                <a:cubicBezTo>
                  <a:pt x="9729658" y="381307"/>
                  <a:pt x="9719420" y="386092"/>
                  <a:pt x="9707374" y="386092"/>
                </a:cubicBezTo>
                <a:cubicBezTo>
                  <a:pt x="9701449" y="386092"/>
                  <a:pt x="9695605" y="384611"/>
                  <a:pt x="9689843" y="381648"/>
                </a:cubicBezTo>
                <a:cubicBezTo>
                  <a:pt x="9684080" y="378686"/>
                  <a:pt x="9679116" y="374307"/>
                  <a:pt x="9674948" y="368512"/>
                </a:cubicBezTo>
                <a:lnTo>
                  <a:pt x="9674948" y="383748"/>
                </a:lnTo>
                <a:lnTo>
                  <a:pt x="9649457" y="383748"/>
                </a:lnTo>
                <a:close/>
                <a:moveTo>
                  <a:pt x="9537338" y="240566"/>
                </a:moveTo>
                <a:lnTo>
                  <a:pt x="9564783" y="240566"/>
                </a:lnTo>
                <a:lnTo>
                  <a:pt x="9564783" y="383748"/>
                </a:lnTo>
                <a:lnTo>
                  <a:pt x="9539292" y="383748"/>
                </a:lnTo>
                <a:lnTo>
                  <a:pt x="9539292" y="368512"/>
                </a:lnTo>
                <a:cubicBezTo>
                  <a:pt x="9535059" y="374437"/>
                  <a:pt x="9530062" y="378849"/>
                  <a:pt x="9524300" y="381746"/>
                </a:cubicBezTo>
                <a:cubicBezTo>
                  <a:pt x="9518537" y="384644"/>
                  <a:pt x="9512726" y="386092"/>
                  <a:pt x="9506866" y="386092"/>
                </a:cubicBezTo>
                <a:cubicBezTo>
                  <a:pt x="9494950" y="386092"/>
                  <a:pt x="9484744" y="381290"/>
                  <a:pt x="9476247" y="371686"/>
                </a:cubicBezTo>
                <a:cubicBezTo>
                  <a:pt x="9467749" y="362082"/>
                  <a:pt x="9463501" y="348685"/>
                  <a:pt x="9463501" y="331496"/>
                </a:cubicBezTo>
                <a:cubicBezTo>
                  <a:pt x="9463501" y="313915"/>
                  <a:pt x="9467636" y="300551"/>
                  <a:pt x="9475905" y="291403"/>
                </a:cubicBezTo>
                <a:cubicBezTo>
                  <a:pt x="9484174" y="282254"/>
                  <a:pt x="9494625" y="277680"/>
                  <a:pt x="9507256" y="277680"/>
                </a:cubicBezTo>
                <a:cubicBezTo>
                  <a:pt x="9518846" y="277680"/>
                  <a:pt x="9528874" y="282499"/>
                  <a:pt x="9537338" y="292135"/>
                </a:cubicBezTo>
                <a:close/>
                <a:moveTo>
                  <a:pt x="9299213" y="240566"/>
                </a:moveTo>
                <a:lnTo>
                  <a:pt x="9326658" y="240566"/>
                </a:lnTo>
                <a:lnTo>
                  <a:pt x="9326658" y="383748"/>
                </a:lnTo>
                <a:lnTo>
                  <a:pt x="9301167" y="383748"/>
                </a:lnTo>
                <a:lnTo>
                  <a:pt x="9301167" y="368512"/>
                </a:lnTo>
                <a:cubicBezTo>
                  <a:pt x="9296934" y="374437"/>
                  <a:pt x="9291937" y="378849"/>
                  <a:pt x="9286175" y="381746"/>
                </a:cubicBezTo>
                <a:cubicBezTo>
                  <a:pt x="9280412" y="384644"/>
                  <a:pt x="9274601" y="386092"/>
                  <a:pt x="9268741" y="386092"/>
                </a:cubicBezTo>
                <a:cubicBezTo>
                  <a:pt x="9256825" y="386092"/>
                  <a:pt x="9246619" y="381290"/>
                  <a:pt x="9238122" y="371686"/>
                </a:cubicBezTo>
                <a:cubicBezTo>
                  <a:pt x="9229624" y="362082"/>
                  <a:pt x="9225376" y="348685"/>
                  <a:pt x="9225376" y="331496"/>
                </a:cubicBezTo>
                <a:cubicBezTo>
                  <a:pt x="9225376" y="313915"/>
                  <a:pt x="9229511" y="300551"/>
                  <a:pt x="9237780" y="291403"/>
                </a:cubicBezTo>
                <a:cubicBezTo>
                  <a:pt x="9246048" y="282254"/>
                  <a:pt x="9256499" y="277680"/>
                  <a:pt x="9269131" y="277680"/>
                </a:cubicBezTo>
                <a:cubicBezTo>
                  <a:pt x="9280721" y="277680"/>
                  <a:pt x="9290749" y="282499"/>
                  <a:pt x="9299213" y="292135"/>
                </a:cubicBezTo>
                <a:close/>
                <a:moveTo>
                  <a:pt x="8620757" y="240566"/>
                </a:moveTo>
                <a:lnTo>
                  <a:pt x="8648202" y="240566"/>
                </a:lnTo>
                <a:lnTo>
                  <a:pt x="8648202" y="292135"/>
                </a:lnTo>
                <a:cubicBezTo>
                  <a:pt x="8656666" y="282499"/>
                  <a:pt x="8666694" y="277680"/>
                  <a:pt x="8678284" y="277680"/>
                </a:cubicBezTo>
                <a:cubicBezTo>
                  <a:pt x="8690916" y="277680"/>
                  <a:pt x="8701366" y="282254"/>
                  <a:pt x="8709635" y="291403"/>
                </a:cubicBezTo>
                <a:cubicBezTo>
                  <a:pt x="8717905" y="300551"/>
                  <a:pt x="8722039" y="313687"/>
                  <a:pt x="8722039" y="330812"/>
                </a:cubicBezTo>
                <a:cubicBezTo>
                  <a:pt x="8722039" y="348522"/>
                  <a:pt x="8717823" y="362164"/>
                  <a:pt x="8709391" y="371735"/>
                </a:cubicBezTo>
                <a:cubicBezTo>
                  <a:pt x="8700959" y="381307"/>
                  <a:pt x="8690720" y="386092"/>
                  <a:pt x="8678674" y="386092"/>
                </a:cubicBezTo>
                <a:cubicBezTo>
                  <a:pt x="8672749" y="386092"/>
                  <a:pt x="8666905" y="384611"/>
                  <a:pt x="8661143" y="381648"/>
                </a:cubicBezTo>
                <a:cubicBezTo>
                  <a:pt x="8655380" y="378686"/>
                  <a:pt x="8650416" y="374307"/>
                  <a:pt x="8646248" y="368512"/>
                </a:cubicBezTo>
                <a:lnTo>
                  <a:pt x="8646248" y="383748"/>
                </a:lnTo>
                <a:lnTo>
                  <a:pt x="8620757" y="383748"/>
                </a:lnTo>
                <a:close/>
                <a:moveTo>
                  <a:pt x="8499113" y="240566"/>
                </a:moveTo>
                <a:lnTo>
                  <a:pt x="8526558" y="240566"/>
                </a:lnTo>
                <a:lnTo>
                  <a:pt x="8526558" y="383748"/>
                </a:lnTo>
                <a:lnTo>
                  <a:pt x="8501067" y="383748"/>
                </a:lnTo>
                <a:lnTo>
                  <a:pt x="8501067" y="368512"/>
                </a:lnTo>
                <a:cubicBezTo>
                  <a:pt x="8496834" y="374437"/>
                  <a:pt x="8491837" y="378849"/>
                  <a:pt x="8486075" y="381746"/>
                </a:cubicBezTo>
                <a:cubicBezTo>
                  <a:pt x="8480312" y="384644"/>
                  <a:pt x="8474501" y="386092"/>
                  <a:pt x="8468641" y="386092"/>
                </a:cubicBezTo>
                <a:cubicBezTo>
                  <a:pt x="8456725" y="386092"/>
                  <a:pt x="8446519" y="381290"/>
                  <a:pt x="8438022" y="371686"/>
                </a:cubicBezTo>
                <a:cubicBezTo>
                  <a:pt x="8429524" y="362082"/>
                  <a:pt x="8425276" y="348685"/>
                  <a:pt x="8425276" y="331496"/>
                </a:cubicBezTo>
                <a:cubicBezTo>
                  <a:pt x="8425276" y="313915"/>
                  <a:pt x="8429411" y="300551"/>
                  <a:pt x="8437680" y="291403"/>
                </a:cubicBezTo>
                <a:cubicBezTo>
                  <a:pt x="8445948" y="282254"/>
                  <a:pt x="8456399" y="277680"/>
                  <a:pt x="8469031" y="277680"/>
                </a:cubicBezTo>
                <a:cubicBezTo>
                  <a:pt x="8480621" y="277680"/>
                  <a:pt x="8490649" y="282499"/>
                  <a:pt x="8499113" y="292135"/>
                </a:cubicBezTo>
                <a:close/>
                <a:moveTo>
                  <a:pt x="8383804" y="240566"/>
                </a:moveTo>
                <a:lnTo>
                  <a:pt x="8411249" y="240566"/>
                </a:lnTo>
                <a:lnTo>
                  <a:pt x="8411249" y="383748"/>
                </a:lnTo>
                <a:lnTo>
                  <a:pt x="8383804" y="383748"/>
                </a:lnTo>
                <a:close/>
                <a:moveTo>
                  <a:pt x="8012231" y="240566"/>
                </a:moveTo>
                <a:lnTo>
                  <a:pt x="8039676" y="240566"/>
                </a:lnTo>
                <a:lnTo>
                  <a:pt x="8039676" y="293210"/>
                </a:lnTo>
                <a:cubicBezTo>
                  <a:pt x="8048531" y="282857"/>
                  <a:pt x="8059112" y="277680"/>
                  <a:pt x="8071419" y="277680"/>
                </a:cubicBezTo>
                <a:cubicBezTo>
                  <a:pt x="8077735" y="277680"/>
                  <a:pt x="8083431" y="278852"/>
                  <a:pt x="8088511" y="281196"/>
                </a:cubicBezTo>
                <a:cubicBezTo>
                  <a:pt x="8093589" y="283540"/>
                  <a:pt x="8097415" y="286536"/>
                  <a:pt x="8099987" y="290182"/>
                </a:cubicBezTo>
                <a:cubicBezTo>
                  <a:pt x="8102559" y="293828"/>
                  <a:pt x="8104317" y="297865"/>
                  <a:pt x="8105261" y="302293"/>
                </a:cubicBezTo>
                <a:cubicBezTo>
                  <a:pt x="8106205" y="306720"/>
                  <a:pt x="8106677" y="313590"/>
                  <a:pt x="8106677" y="322901"/>
                </a:cubicBezTo>
                <a:lnTo>
                  <a:pt x="8106677" y="383748"/>
                </a:lnTo>
                <a:lnTo>
                  <a:pt x="8079232" y="383748"/>
                </a:lnTo>
                <a:lnTo>
                  <a:pt x="8079232" y="328956"/>
                </a:lnTo>
                <a:cubicBezTo>
                  <a:pt x="8079232" y="318082"/>
                  <a:pt x="8078711" y="311181"/>
                  <a:pt x="8077669" y="308251"/>
                </a:cubicBezTo>
                <a:cubicBezTo>
                  <a:pt x="8076627" y="305320"/>
                  <a:pt x="8074788" y="302993"/>
                  <a:pt x="8072151" y="301267"/>
                </a:cubicBezTo>
                <a:cubicBezTo>
                  <a:pt x="8069514" y="299542"/>
                  <a:pt x="8066209" y="298679"/>
                  <a:pt x="8062237" y="298679"/>
                </a:cubicBezTo>
                <a:cubicBezTo>
                  <a:pt x="8057679" y="298679"/>
                  <a:pt x="8053610" y="299786"/>
                  <a:pt x="8050029" y="302000"/>
                </a:cubicBezTo>
                <a:cubicBezTo>
                  <a:pt x="8046448" y="304214"/>
                  <a:pt x="8043827" y="307551"/>
                  <a:pt x="8042167" y="312011"/>
                </a:cubicBezTo>
                <a:cubicBezTo>
                  <a:pt x="8040507" y="316471"/>
                  <a:pt x="8039676" y="323064"/>
                  <a:pt x="8039676" y="331789"/>
                </a:cubicBezTo>
                <a:lnTo>
                  <a:pt x="8039676" y="383748"/>
                </a:lnTo>
                <a:lnTo>
                  <a:pt x="8012231" y="383748"/>
                </a:lnTo>
                <a:close/>
                <a:moveTo>
                  <a:pt x="7555129" y="240566"/>
                </a:moveTo>
                <a:lnTo>
                  <a:pt x="7582574" y="240566"/>
                </a:lnTo>
                <a:lnTo>
                  <a:pt x="7582574" y="265960"/>
                </a:lnTo>
                <a:lnTo>
                  <a:pt x="7555129" y="265960"/>
                </a:lnTo>
                <a:close/>
                <a:moveTo>
                  <a:pt x="7440829" y="240566"/>
                </a:moveTo>
                <a:lnTo>
                  <a:pt x="7468274" y="240566"/>
                </a:lnTo>
                <a:lnTo>
                  <a:pt x="7468274" y="265960"/>
                </a:lnTo>
                <a:lnTo>
                  <a:pt x="7440829" y="265960"/>
                </a:lnTo>
                <a:close/>
                <a:moveTo>
                  <a:pt x="7269379" y="240566"/>
                </a:moveTo>
                <a:lnTo>
                  <a:pt x="7296824" y="240566"/>
                </a:lnTo>
                <a:lnTo>
                  <a:pt x="7296824" y="265960"/>
                </a:lnTo>
                <a:lnTo>
                  <a:pt x="7269379" y="265960"/>
                </a:lnTo>
                <a:close/>
                <a:moveTo>
                  <a:pt x="6289314" y="240566"/>
                </a:moveTo>
                <a:lnTo>
                  <a:pt x="6316758" y="240566"/>
                </a:lnTo>
                <a:lnTo>
                  <a:pt x="6316758" y="383748"/>
                </a:lnTo>
                <a:lnTo>
                  <a:pt x="6291267" y="383748"/>
                </a:lnTo>
                <a:lnTo>
                  <a:pt x="6291267" y="368512"/>
                </a:lnTo>
                <a:cubicBezTo>
                  <a:pt x="6287035" y="374437"/>
                  <a:pt x="6282037" y="378849"/>
                  <a:pt x="6276275" y="381746"/>
                </a:cubicBezTo>
                <a:cubicBezTo>
                  <a:pt x="6270512" y="384644"/>
                  <a:pt x="6264701" y="386092"/>
                  <a:pt x="6258841" y="386092"/>
                </a:cubicBezTo>
                <a:cubicBezTo>
                  <a:pt x="6246925" y="386092"/>
                  <a:pt x="6236719" y="381290"/>
                  <a:pt x="6228222" y="371686"/>
                </a:cubicBezTo>
                <a:cubicBezTo>
                  <a:pt x="6219725" y="362082"/>
                  <a:pt x="6215476" y="348685"/>
                  <a:pt x="6215476" y="331496"/>
                </a:cubicBezTo>
                <a:cubicBezTo>
                  <a:pt x="6215476" y="313915"/>
                  <a:pt x="6219611" y="300551"/>
                  <a:pt x="6227880" y="291403"/>
                </a:cubicBezTo>
                <a:cubicBezTo>
                  <a:pt x="6236149" y="282254"/>
                  <a:pt x="6246600" y="277680"/>
                  <a:pt x="6259232" y="277680"/>
                </a:cubicBezTo>
                <a:cubicBezTo>
                  <a:pt x="6270822" y="277680"/>
                  <a:pt x="6280849" y="282499"/>
                  <a:pt x="6289314" y="292135"/>
                </a:cubicBezTo>
                <a:close/>
                <a:moveTo>
                  <a:pt x="5992932" y="240566"/>
                </a:moveTo>
                <a:lnTo>
                  <a:pt x="6020376" y="240566"/>
                </a:lnTo>
                <a:lnTo>
                  <a:pt x="6020376" y="293210"/>
                </a:lnTo>
                <a:cubicBezTo>
                  <a:pt x="6029232" y="282857"/>
                  <a:pt x="6039812" y="277680"/>
                  <a:pt x="6052119" y="277680"/>
                </a:cubicBezTo>
                <a:cubicBezTo>
                  <a:pt x="6058435" y="277680"/>
                  <a:pt x="6064132" y="278852"/>
                  <a:pt x="6069211" y="281196"/>
                </a:cubicBezTo>
                <a:cubicBezTo>
                  <a:pt x="6074289" y="283540"/>
                  <a:pt x="6078115" y="286536"/>
                  <a:pt x="6080687" y="290182"/>
                </a:cubicBezTo>
                <a:cubicBezTo>
                  <a:pt x="6083259" y="293828"/>
                  <a:pt x="6085017" y="297865"/>
                  <a:pt x="6085961" y="302293"/>
                </a:cubicBezTo>
                <a:cubicBezTo>
                  <a:pt x="6086905" y="306720"/>
                  <a:pt x="6087377" y="313590"/>
                  <a:pt x="6087377" y="322901"/>
                </a:cubicBezTo>
                <a:lnTo>
                  <a:pt x="6087377" y="383748"/>
                </a:lnTo>
                <a:lnTo>
                  <a:pt x="6059932" y="383748"/>
                </a:lnTo>
                <a:lnTo>
                  <a:pt x="6059932" y="328956"/>
                </a:lnTo>
                <a:cubicBezTo>
                  <a:pt x="6059932" y="318082"/>
                  <a:pt x="6059411" y="311181"/>
                  <a:pt x="6058369" y="308251"/>
                </a:cubicBezTo>
                <a:cubicBezTo>
                  <a:pt x="6057328" y="305320"/>
                  <a:pt x="6055488" y="302993"/>
                  <a:pt x="6052851" y="301267"/>
                </a:cubicBezTo>
                <a:cubicBezTo>
                  <a:pt x="6050214" y="299542"/>
                  <a:pt x="6046910" y="298679"/>
                  <a:pt x="6042938" y="298679"/>
                </a:cubicBezTo>
                <a:cubicBezTo>
                  <a:pt x="6038380" y="298679"/>
                  <a:pt x="6034310" y="299786"/>
                  <a:pt x="6030729" y="302000"/>
                </a:cubicBezTo>
                <a:cubicBezTo>
                  <a:pt x="6027148" y="304214"/>
                  <a:pt x="6024527" y="307551"/>
                  <a:pt x="6022867" y="312011"/>
                </a:cubicBezTo>
                <a:cubicBezTo>
                  <a:pt x="6021207" y="316471"/>
                  <a:pt x="6020376" y="323064"/>
                  <a:pt x="6020376" y="331789"/>
                </a:cubicBezTo>
                <a:lnTo>
                  <a:pt x="6020376" y="383748"/>
                </a:lnTo>
                <a:lnTo>
                  <a:pt x="5992932" y="383748"/>
                </a:lnTo>
                <a:close/>
                <a:moveTo>
                  <a:pt x="5879739" y="240566"/>
                </a:moveTo>
                <a:lnTo>
                  <a:pt x="5907183" y="240566"/>
                </a:lnTo>
                <a:lnTo>
                  <a:pt x="5907183" y="383748"/>
                </a:lnTo>
                <a:lnTo>
                  <a:pt x="5881692" y="383748"/>
                </a:lnTo>
                <a:lnTo>
                  <a:pt x="5881692" y="368512"/>
                </a:lnTo>
                <a:cubicBezTo>
                  <a:pt x="5877460" y="374437"/>
                  <a:pt x="5872462" y="378849"/>
                  <a:pt x="5866700" y="381746"/>
                </a:cubicBezTo>
                <a:cubicBezTo>
                  <a:pt x="5860937" y="384644"/>
                  <a:pt x="5855126" y="386092"/>
                  <a:pt x="5849266" y="386092"/>
                </a:cubicBezTo>
                <a:cubicBezTo>
                  <a:pt x="5837350" y="386092"/>
                  <a:pt x="5827144" y="381290"/>
                  <a:pt x="5818647" y="371686"/>
                </a:cubicBezTo>
                <a:cubicBezTo>
                  <a:pt x="5810150" y="362082"/>
                  <a:pt x="5805901" y="348685"/>
                  <a:pt x="5805901" y="331496"/>
                </a:cubicBezTo>
                <a:cubicBezTo>
                  <a:pt x="5805901" y="313915"/>
                  <a:pt x="5810036" y="300551"/>
                  <a:pt x="5818305" y="291403"/>
                </a:cubicBezTo>
                <a:cubicBezTo>
                  <a:pt x="5826574" y="282254"/>
                  <a:pt x="5837025" y="277680"/>
                  <a:pt x="5849657" y="277680"/>
                </a:cubicBezTo>
                <a:cubicBezTo>
                  <a:pt x="5861247" y="277680"/>
                  <a:pt x="5871274" y="282499"/>
                  <a:pt x="5879739" y="292135"/>
                </a:cubicBezTo>
                <a:close/>
                <a:moveTo>
                  <a:pt x="4717167" y="240566"/>
                </a:moveTo>
                <a:lnTo>
                  <a:pt x="4745296" y="240566"/>
                </a:lnTo>
                <a:lnTo>
                  <a:pt x="4803897" y="336184"/>
                </a:lnTo>
                <a:lnTo>
                  <a:pt x="4803897" y="240566"/>
                </a:lnTo>
                <a:lnTo>
                  <a:pt x="4830756" y="240566"/>
                </a:lnTo>
                <a:lnTo>
                  <a:pt x="4830756" y="383748"/>
                </a:lnTo>
                <a:lnTo>
                  <a:pt x="4801749" y="383748"/>
                </a:lnTo>
                <a:lnTo>
                  <a:pt x="4744026" y="290377"/>
                </a:lnTo>
                <a:lnTo>
                  <a:pt x="4744026" y="383748"/>
                </a:lnTo>
                <a:lnTo>
                  <a:pt x="4717167" y="383748"/>
                </a:lnTo>
                <a:close/>
                <a:moveTo>
                  <a:pt x="4468053" y="240566"/>
                </a:moveTo>
                <a:lnTo>
                  <a:pt x="4495498" y="240566"/>
                </a:lnTo>
                <a:lnTo>
                  <a:pt x="4495498" y="316552"/>
                </a:lnTo>
                <a:lnTo>
                  <a:pt x="4527631" y="280024"/>
                </a:lnTo>
                <a:lnTo>
                  <a:pt x="4561424" y="280024"/>
                </a:lnTo>
                <a:lnTo>
                  <a:pt x="4525970" y="317920"/>
                </a:lnTo>
                <a:lnTo>
                  <a:pt x="4563963" y="383748"/>
                </a:lnTo>
                <a:lnTo>
                  <a:pt x="4534369" y="383748"/>
                </a:lnTo>
                <a:lnTo>
                  <a:pt x="4508292" y="337160"/>
                </a:lnTo>
                <a:lnTo>
                  <a:pt x="4495498" y="350541"/>
                </a:lnTo>
                <a:lnTo>
                  <a:pt x="4495498" y="383748"/>
                </a:lnTo>
                <a:lnTo>
                  <a:pt x="4468053" y="383748"/>
                </a:lnTo>
                <a:close/>
                <a:moveTo>
                  <a:pt x="3449855" y="240566"/>
                </a:moveTo>
                <a:lnTo>
                  <a:pt x="3477299" y="240566"/>
                </a:lnTo>
                <a:lnTo>
                  <a:pt x="3477299" y="265960"/>
                </a:lnTo>
                <a:lnTo>
                  <a:pt x="3449855" y="265960"/>
                </a:lnTo>
                <a:close/>
                <a:moveTo>
                  <a:pt x="3221255" y="240566"/>
                </a:moveTo>
                <a:lnTo>
                  <a:pt x="3248699" y="240566"/>
                </a:lnTo>
                <a:lnTo>
                  <a:pt x="3248699" y="265960"/>
                </a:lnTo>
                <a:lnTo>
                  <a:pt x="3221255" y="265960"/>
                </a:lnTo>
                <a:close/>
                <a:moveTo>
                  <a:pt x="2697282" y="240566"/>
                </a:moveTo>
                <a:lnTo>
                  <a:pt x="2724727" y="240566"/>
                </a:lnTo>
                <a:lnTo>
                  <a:pt x="2724727" y="293210"/>
                </a:lnTo>
                <a:cubicBezTo>
                  <a:pt x="2733582" y="282857"/>
                  <a:pt x="2744163" y="277680"/>
                  <a:pt x="2756469" y="277680"/>
                </a:cubicBezTo>
                <a:cubicBezTo>
                  <a:pt x="2762785" y="277680"/>
                  <a:pt x="2768482" y="278852"/>
                  <a:pt x="2773561" y="281196"/>
                </a:cubicBezTo>
                <a:cubicBezTo>
                  <a:pt x="2778640" y="283540"/>
                  <a:pt x="2782465" y="286536"/>
                  <a:pt x="2785037" y="290182"/>
                </a:cubicBezTo>
                <a:cubicBezTo>
                  <a:pt x="2787609" y="293828"/>
                  <a:pt x="2789367" y="297865"/>
                  <a:pt x="2790311" y="302293"/>
                </a:cubicBezTo>
                <a:cubicBezTo>
                  <a:pt x="2791256" y="306720"/>
                  <a:pt x="2791727" y="313590"/>
                  <a:pt x="2791727" y="322901"/>
                </a:cubicBezTo>
                <a:lnTo>
                  <a:pt x="2791727" y="383748"/>
                </a:lnTo>
                <a:lnTo>
                  <a:pt x="2764282" y="383748"/>
                </a:lnTo>
                <a:lnTo>
                  <a:pt x="2764282" y="328956"/>
                </a:lnTo>
                <a:cubicBezTo>
                  <a:pt x="2764282" y="318082"/>
                  <a:pt x="2763762" y="311181"/>
                  <a:pt x="2762720" y="308251"/>
                </a:cubicBezTo>
                <a:cubicBezTo>
                  <a:pt x="2761678" y="305320"/>
                  <a:pt x="2759838" y="302993"/>
                  <a:pt x="2757202" y="301267"/>
                </a:cubicBezTo>
                <a:cubicBezTo>
                  <a:pt x="2754565" y="299542"/>
                  <a:pt x="2751260" y="298679"/>
                  <a:pt x="2747288" y="298679"/>
                </a:cubicBezTo>
                <a:cubicBezTo>
                  <a:pt x="2742730" y="298679"/>
                  <a:pt x="2738661" y="299786"/>
                  <a:pt x="2735080" y="302000"/>
                </a:cubicBezTo>
                <a:cubicBezTo>
                  <a:pt x="2731498" y="304214"/>
                  <a:pt x="2728878" y="307551"/>
                  <a:pt x="2727217" y="312011"/>
                </a:cubicBezTo>
                <a:cubicBezTo>
                  <a:pt x="2725557" y="316471"/>
                  <a:pt x="2724727" y="323064"/>
                  <a:pt x="2724727" y="331789"/>
                </a:cubicBezTo>
                <a:lnTo>
                  <a:pt x="2724727" y="383748"/>
                </a:lnTo>
                <a:lnTo>
                  <a:pt x="2697282" y="383748"/>
                </a:lnTo>
                <a:close/>
                <a:moveTo>
                  <a:pt x="1622064" y="240566"/>
                </a:moveTo>
                <a:lnTo>
                  <a:pt x="1649508" y="240566"/>
                </a:lnTo>
                <a:lnTo>
                  <a:pt x="1649508" y="383748"/>
                </a:lnTo>
                <a:lnTo>
                  <a:pt x="1624017" y="383748"/>
                </a:lnTo>
                <a:lnTo>
                  <a:pt x="1624017" y="368512"/>
                </a:lnTo>
                <a:cubicBezTo>
                  <a:pt x="1619785" y="374437"/>
                  <a:pt x="1614788" y="378849"/>
                  <a:pt x="1609025" y="381746"/>
                </a:cubicBezTo>
                <a:cubicBezTo>
                  <a:pt x="1603263" y="384644"/>
                  <a:pt x="1597451" y="386092"/>
                  <a:pt x="1591591" y="386092"/>
                </a:cubicBezTo>
                <a:cubicBezTo>
                  <a:pt x="1579676" y="386092"/>
                  <a:pt x="1569469" y="381290"/>
                  <a:pt x="1560972" y="371686"/>
                </a:cubicBezTo>
                <a:cubicBezTo>
                  <a:pt x="1552475" y="362082"/>
                  <a:pt x="1548226" y="348685"/>
                  <a:pt x="1548226" y="331496"/>
                </a:cubicBezTo>
                <a:cubicBezTo>
                  <a:pt x="1548226" y="313915"/>
                  <a:pt x="1552361" y="300551"/>
                  <a:pt x="1560630" y="291403"/>
                </a:cubicBezTo>
                <a:cubicBezTo>
                  <a:pt x="1568899" y="282254"/>
                  <a:pt x="1579350" y="277680"/>
                  <a:pt x="1591982" y="277680"/>
                </a:cubicBezTo>
                <a:cubicBezTo>
                  <a:pt x="1603572" y="277680"/>
                  <a:pt x="1613599" y="282499"/>
                  <a:pt x="1622064" y="292135"/>
                </a:cubicBezTo>
                <a:close/>
                <a:moveTo>
                  <a:pt x="973354" y="240566"/>
                </a:moveTo>
                <a:lnTo>
                  <a:pt x="1000799" y="240566"/>
                </a:lnTo>
                <a:lnTo>
                  <a:pt x="1000799" y="265960"/>
                </a:lnTo>
                <a:lnTo>
                  <a:pt x="973354" y="265960"/>
                </a:lnTo>
                <a:close/>
                <a:moveTo>
                  <a:pt x="678080" y="240566"/>
                </a:moveTo>
                <a:lnTo>
                  <a:pt x="705524" y="240566"/>
                </a:lnTo>
                <a:lnTo>
                  <a:pt x="705524" y="383748"/>
                </a:lnTo>
                <a:lnTo>
                  <a:pt x="678080" y="383748"/>
                </a:lnTo>
                <a:close/>
                <a:moveTo>
                  <a:pt x="306507" y="240566"/>
                </a:moveTo>
                <a:lnTo>
                  <a:pt x="333952" y="240566"/>
                </a:lnTo>
                <a:lnTo>
                  <a:pt x="333952" y="293210"/>
                </a:lnTo>
                <a:cubicBezTo>
                  <a:pt x="342807" y="282857"/>
                  <a:pt x="353388" y="277680"/>
                  <a:pt x="365694" y="277680"/>
                </a:cubicBezTo>
                <a:cubicBezTo>
                  <a:pt x="372010" y="277680"/>
                  <a:pt x="377707" y="278852"/>
                  <a:pt x="382786" y="281196"/>
                </a:cubicBezTo>
                <a:cubicBezTo>
                  <a:pt x="387865" y="283540"/>
                  <a:pt x="391690" y="286536"/>
                  <a:pt x="394262" y="290182"/>
                </a:cubicBezTo>
                <a:cubicBezTo>
                  <a:pt x="396834" y="293828"/>
                  <a:pt x="398592" y="297865"/>
                  <a:pt x="399536" y="302293"/>
                </a:cubicBezTo>
                <a:cubicBezTo>
                  <a:pt x="400480" y="306720"/>
                  <a:pt x="400952" y="313590"/>
                  <a:pt x="400952" y="322901"/>
                </a:cubicBezTo>
                <a:lnTo>
                  <a:pt x="400952" y="383748"/>
                </a:lnTo>
                <a:lnTo>
                  <a:pt x="373507" y="383748"/>
                </a:lnTo>
                <a:lnTo>
                  <a:pt x="373507" y="328956"/>
                </a:lnTo>
                <a:cubicBezTo>
                  <a:pt x="373507" y="318082"/>
                  <a:pt x="372986" y="311181"/>
                  <a:pt x="371945" y="308251"/>
                </a:cubicBezTo>
                <a:cubicBezTo>
                  <a:pt x="370903" y="305320"/>
                  <a:pt x="369064" y="302993"/>
                  <a:pt x="366426" y="301267"/>
                </a:cubicBezTo>
                <a:cubicBezTo>
                  <a:pt x="363789" y="299542"/>
                  <a:pt x="360485" y="298679"/>
                  <a:pt x="356513" y="298679"/>
                </a:cubicBezTo>
                <a:cubicBezTo>
                  <a:pt x="351955" y="298679"/>
                  <a:pt x="347886" y="299786"/>
                  <a:pt x="344304" y="302000"/>
                </a:cubicBezTo>
                <a:cubicBezTo>
                  <a:pt x="340723" y="304214"/>
                  <a:pt x="338103" y="307551"/>
                  <a:pt x="336442" y="312011"/>
                </a:cubicBezTo>
                <a:cubicBezTo>
                  <a:pt x="334782" y="316471"/>
                  <a:pt x="333952" y="323064"/>
                  <a:pt x="333952" y="331789"/>
                </a:cubicBezTo>
                <a:lnTo>
                  <a:pt x="333952" y="383748"/>
                </a:lnTo>
                <a:lnTo>
                  <a:pt x="306507" y="383748"/>
                </a:lnTo>
                <a:close/>
                <a:moveTo>
                  <a:pt x="8952365" y="238125"/>
                </a:moveTo>
                <a:cubicBezTo>
                  <a:pt x="8960179" y="238125"/>
                  <a:pt x="8967829" y="239297"/>
                  <a:pt x="8975317" y="241641"/>
                </a:cubicBezTo>
                <a:lnTo>
                  <a:pt x="8971606" y="260784"/>
                </a:lnTo>
                <a:cubicBezTo>
                  <a:pt x="8967243" y="259742"/>
                  <a:pt x="8963043" y="259221"/>
                  <a:pt x="8959007" y="259221"/>
                </a:cubicBezTo>
                <a:cubicBezTo>
                  <a:pt x="8955034" y="259221"/>
                  <a:pt x="8952186" y="260149"/>
                  <a:pt x="8950461" y="262005"/>
                </a:cubicBezTo>
                <a:cubicBezTo>
                  <a:pt x="8948735" y="263860"/>
                  <a:pt x="8947873" y="267425"/>
                  <a:pt x="8947873" y="272699"/>
                </a:cubicBezTo>
                <a:lnTo>
                  <a:pt x="8947873" y="280024"/>
                </a:lnTo>
                <a:lnTo>
                  <a:pt x="8968383" y="280024"/>
                </a:lnTo>
                <a:lnTo>
                  <a:pt x="8968383" y="301609"/>
                </a:lnTo>
                <a:lnTo>
                  <a:pt x="8947873" y="301609"/>
                </a:lnTo>
                <a:lnTo>
                  <a:pt x="8947873" y="383748"/>
                </a:lnTo>
                <a:lnTo>
                  <a:pt x="8920428" y="383748"/>
                </a:lnTo>
                <a:lnTo>
                  <a:pt x="8920428" y="301609"/>
                </a:lnTo>
                <a:lnTo>
                  <a:pt x="8905191" y="301609"/>
                </a:lnTo>
                <a:lnTo>
                  <a:pt x="8905191" y="280024"/>
                </a:lnTo>
                <a:lnTo>
                  <a:pt x="8920428" y="280024"/>
                </a:lnTo>
                <a:lnTo>
                  <a:pt x="8920428" y="272211"/>
                </a:lnTo>
                <a:cubicBezTo>
                  <a:pt x="8920428" y="263486"/>
                  <a:pt x="8921356" y="256975"/>
                  <a:pt x="8923211" y="252677"/>
                </a:cubicBezTo>
                <a:cubicBezTo>
                  <a:pt x="8925067" y="248380"/>
                  <a:pt x="8928485" y="244880"/>
                  <a:pt x="8933466" y="242178"/>
                </a:cubicBezTo>
                <a:cubicBezTo>
                  <a:pt x="8938447" y="239476"/>
                  <a:pt x="8944747" y="238125"/>
                  <a:pt x="8952365" y="238125"/>
                </a:cubicBezTo>
                <a:close/>
                <a:moveTo>
                  <a:pt x="2542040" y="238125"/>
                </a:moveTo>
                <a:cubicBezTo>
                  <a:pt x="2549854" y="238125"/>
                  <a:pt x="2557504" y="239297"/>
                  <a:pt x="2564992" y="241641"/>
                </a:cubicBezTo>
                <a:lnTo>
                  <a:pt x="2561281" y="260784"/>
                </a:lnTo>
                <a:cubicBezTo>
                  <a:pt x="2556918" y="259742"/>
                  <a:pt x="2552719" y="259221"/>
                  <a:pt x="2548682" y="259221"/>
                </a:cubicBezTo>
                <a:cubicBezTo>
                  <a:pt x="2544710" y="259221"/>
                  <a:pt x="2541861" y="260149"/>
                  <a:pt x="2540136" y="262005"/>
                </a:cubicBezTo>
                <a:cubicBezTo>
                  <a:pt x="2538410" y="263860"/>
                  <a:pt x="2537548" y="267425"/>
                  <a:pt x="2537548" y="272699"/>
                </a:cubicBezTo>
                <a:lnTo>
                  <a:pt x="2537548" y="280024"/>
                </a:lnTo>
                <a:lnTo>
                  <a:pt x="2558058" y="280024"/>
                </a:lnTo>
                <a:lnTo>
                  <a:pt x="2558058" y="301609"/>
                </a:lnTo>
                <a:lnTo>
                  <a:pt x="2537548" y="301609"/>
                </a:lnTo>
                <a:lnTo>
                  <a:pt x="2537548" y="383748"/>
                </a:lnTo>
                <a:lnTo>
                  <a:pt x="2510103" y="383748"/>
                </a:lnTo>
                <a:lnTo>
                  <a:pt x="2510103" y="301609"/>
                </a:lnTo>
                <a:lnTo>
                  <a:pt x="2494866" y="301609"/>
                </a:lnTo>
                <a:lnTo>
                  <a:pt x="2494866" y="280024"/>
                </a:lnTo>
                <a:lnTo>
                  <a:pt x="2510103" y="280024"/>
                </a:lnTo>
                <a:lnTo>
                  <a:pt x="2510103" y="272211"/>
                </a:lnTo>
                <a:cubicBezTo>
                  <a:pt x="2510103" y="263486"/>
                  <a:pt x="2511031" y="256975"/>
                  <a:pt x="2512886" y="252677"/>
                </a:cubicBezTo>
                <a:cubicBezTo>
                  <a:pt x="2514742" y="248380"/>
                  <a:pt x="2518160" y="244880"/>
                  <a:pt x="2523141" y="242178"/>
                </a:cubicBezTo>
                <a:cubicBezTo>
                  <a:pt x="2528123" y="239476"/>
                  <a:pt x="2534422" y="238125"/>
                  <a:pt x="2542040" y="238125"/>
                </a:cubicBezTo>
                <a:close/>
                <a:moveTo>
                  <a:pt x="1999115" y="238125"/>
                </a:moveTo>
                <a:cubicBezTo>
                  <a:pt x="2006929" y="238125"/>
                  <a:pt x="2014580" y="239297"/>
                  <a:pt x="2022067" y="241641"/>
                </a:cubicBezTo>
                <a:lnTo>
                  <a:pt x="2018356" y="260784"/>
                </a:lnTo>
                <a:cubicBezTo>
                  <a:pt x="2013993" y="259742"/>
                  <a:pt x="2009794" y="259221"/>
                  <a:pt x="2005757" y="259221"/>
                </a:cubicBezTo>
                <a:cubicBezTo>
                  <a:pt x="2001785" y="259221"/>
                  <a:pt x="1998936" y="260149"/>
                  <a:pt x="1997211" y="262005"/>
                </a:cubicBezTo>
                <a:cubicBezTo>
                  <a:pt x="1995485" y="263860"/>
                  <a:pt x="1994623" y="267425"/>
                  <a:pt x="1994623" y="272699"/>
                </a:cubicBezTo>
                <a:lnTo>
                  <a:pt x="1994623" y="280024"/>
                </a:lnTo>
                <a:lnTo>
                  <a:pt x="2015133" y="280024"/>
                </a:lnTo>
                <a:lnTo>
                  <a:pt x="2015133" y="301609"/>
                </a:lnTo>
                <a:lnTo>
                  <a:pt x="1994623" y="301609"/>
                </a:lnTo>
                <a:lnTo>
                  <a:pt x="1994623" y="383748"/>
                </a:lnTo>
                <a:lnTo>
                  <a:pt x="1967178" y="383748"/>
                </a:lnTo>
                <a:lnTo>
                  <a:pt x="1967178" y="301609"/>
                </a:lnTo>
                <a:lnTo>
                  <a:pt x="1951941" y="301609"/>
                </a:lnTo>
                <a:lnTo>
                  <a:pt x="1951941" y="280024"/>
                </a:lnTo>
                <a:lnTo>
                  <a:pt x="1967178" y="280024"/>
                </a:lnTo>
                <a:lnTo>
                  <a:pt x="1967178" y="272211"/>
                </a:lnTo>
                <a:cubicBezTo>
                  <a:pt x="1967178" y="263486"/>
                  <a:pt x="1968106" y="256975"/>
                  <a:pt x="1969961" y="252677"/>
                </a:cubicBezTo>
                <a:cubicBezTo>
                  <a:pt x="1971817" y="248380"/>
                  <a:pt x="1975235" y="244880"/>
                  <a:pt x="1980216" y="242178"/>
                </a:cubicBezTo>
                <a:cubicBezTo>
                  <a:pt x="1985198" y="239476"/>
                  <a:pt x="1991497" y="238125"/>
                  <a:pt x="1999115" y="238125"/>
                </a:cubicBezTo>
                <a:close/>
                <a:moveTo>
                  <a:pt x="9659470" y="118178"/>
                </a:moveTo>
                <a:lnTo>
                  <a:pt x="9686915" y="118178"/>
                </a:lnTo>
                <a:lnTo>
                  <a:pt x="9686915" y="137810"/>
                </a:lnTo>
                <a:cubicBezTo>
                  <a:pt x="9686915" y="145753"/>
                  <a:pt x="9686232" y="152021"/>
                  <a:pt x="9684864" y="156611"/>
                </a:cubicBezTo>
                <a:cubicBezTo>
                  <a:pt x="9683497" y="161201"/>
                  <a:pt x="9680909" y="165320"/>
                  <a:pt x="9677100" y="168966"/>
                </a:cubicBezTo>
                <a:cubicBezTo>
                  <a:pt x="9673290" y="172612"/>
                  <a:pt x="9668456" y="175477"/>
                  <a:pt x="9662596" y="177561"/>
                </a:cubicBezTo>
                <a:lnTo>
                  <a:pt x="9657224" y="166231"/>
                </a:lnTo>
                <a:cubicBezTo>
                  <a:pt x="9662759" y="164408"/>
                  <a:pt x="9666698" y="161901"/>
                  <a:pt x="9669042" y="158711"/>
                </a:cubicBezTo>
                <a:cubicBezTo>
                  <a:pt x="9671386" y="155520"/>
                  <a:pt x="9672623" y="151158"/>
                  <a:pt x="9672753" y="145623"/>
                </a:cubicBezTo>
                <a:lnTo>
                  <a:pt x="9659470" y="145623"/>
                </a:lnTo>
                <a:close/>
                <a:moveTo>
                  <a:pt x="8621245" y="118178"/>
                </a:moveTo>
                <a:lnTo>
                  <a:pt x="8648690" y="118178"/>
                </a:lnTo>
                <a:lnTo>
                  <a:pt x="8648690" y="137810"/>
                </a:lnTo>
                <a:cubicBezTo>
                  <a:pt x="8648690" y="145753"/>
                  <a:pt x="8648007" y="152021"/>
                  <a:pt x="8646639" y="156611"/>
                </a:cubicBezTo>
                <a:cubicBezTo>
                  <a:pt x="8645272" y="161201"/>
                  <a:pt x="8642684" y="165320"/>
                  <a:pt x="8638875" y="168966"/>
                </a:cubicBezTo>
                <a:cubicBezTo>
                  <a:pt x="8635065" y="172612"/>
                  <a:pt x="8630231" y="175477"/>
                  <a:pt x="8624371" y="177561"/>
                </a:cubicBezTo>
                <a:lnTo>
                  <a:pt x="8618999" y="166231"/>
                </a:lnTo>
                <a:cubicBezTo>
                  <a:pt x="8624533" y="164408"/>
                  <a:pt x="8628473" y="161901"/>
                  <a:pt x="8630817" y="158711"/>
                </a:cubicBezTo>
                <a:cubicBezTo>
                  <a:pt x="8633161" y="155520"/>
                  <a:pt x="8634397" y="151158"/>
                  <a:pt x="8634528" y="145623"/>
                </a:cubicBezTo>
                <a:lnTo>
                  <a:pt x="8621245" y="145623"/>
                </a:lnTo>
                <a:close/>
                <a:moveTo>
                  <a:pt x="10355563" y="95812"/>
                </a:moveTo>
                <a:cubicBezTo>
                  <a:pt x="10352047" y="96984"/>
                  <a:pt x="10346480" y="98384"/>
                  <a:pt x="10338861" y="100012"/>
                </a:cubicBezTo>
                <a:cubicBezTo>
                  <a:pt x="10331243" y="101640"/>
                  <a:pt x="10326262" y="103235"/>
                  <a:pt x="10323918" y="104798"/>
                </a:cubicBezTo>
                <a:cubicBezTo>
                  <a:pt x="10320337" y="107337"/>
                  <a:pt x="10318546" y="110560"/>
                  <a:pt x="10318546" y="114467"/>
                </a:cubicBezTo>
                <a:cubicBezTo>
                  <a:pt x="10318546" y="118309"/>
                  <a:pt x="10319979" y="121629"/>
                  <a:pt x="10322844" y="124429"/>
                </a:cubicBezTo>
                <a:cubicBezTo>
                  <a:pt x="10325709" y="127229"/>
                  <a:pt x="10329355" y="128629"/>
                  <a:pt x="10333783" y="128629"/>
                </a:cubicBezTo>
                <a:cubicBezTo>
                  <a:pt x="10338731" y="128629"/>
                  <a:pt x="10343452" y="127001"/>
                  <a:pt x="10347945" y="123746"/>
                </a:cubicBezTo>
                <a:cubicBezTo>
                  <a:pt x="10351265" y="121271"/>
                  <a:pt x="10353447" y="118244"/>
                  <a:pt x="10354488" y="114662"/>
                </a:cubicBezTo>
                <a:cubicBezTo>
                  <a:pt x="10355205" y="112318"/>
                  <a:pt x="10355563" y="107858"/>
                  <a:pt x="10355563" y="101282"/>
                </a:cubicBezTo>
                <a:close/>
                <a:moveTo>
                  <a:pt x="5574013" y="95812"/>
                </a:moveTo>
                <a:cubicBezTo>
                  <a:pt x="5570497" y="96984"/>
                  <a:pt x="5564930" y="98384"/>
                  <a:pt x="5557312" y="100012"/>
                </a:cubicBezTo>
                <a:cubicBezTo>
                  <a:pt x="5549694" y="101640"/>
                  <a:pt x="5544712" y="103235"/>
                  <a:pt x="5542368" y="104798"/>
                </a:cubicBezTo>
                <a:cubicBezTo>
                  <a:pt x="5538787" y="107337"/>
                  <a:pt x="5536997" y="110560"/>
                  <a:pt x="5536997" y="114467"/>
                </a:cubicBezTo>
                <a:cubicBezTo>
                  <a:pt x="5536997" y="118309"/>
                  <a:pt x="5538429" y="121629"/>
                  <a:pt x="5541294" y="124429"/>
                </a:cubicBezTo>
                <a:cubicBezTo>
                  <a:pt x="5544158" y="127229"/>
                  <a:pt x="5547805" y="128629"/>
                  <a:pt x="5552233" y="128629"/>
                </a:cubicBezTo>
                <a:cubicBezTo>
                  <a:pt x="5557181" y="128629"/>
                  <a:pt x="5561902" y="127001"/>
                  <a:pt x="5566395" y="123746"/>
                </a:cubicBezTo>
                <a:cubicBezTo>
                  <a:pt x="5569716" y="121271"/>
                  <a:pt x="5571897" y="118244"/>
                  <a:pt x="5572939" y="114662"/>
                </a:cubicBezTo>
                <a:cubicBezTo>
                  <a:pt x="5573654" y="112318"/>
                  <a:pt x="5574013" y="107858"/>
                  <a:pt x="5574013" y="101282"/>
                </a:cubicBezTo>
                <a:close/>
                <a:moveTo>
                  <a:pt x="10114229" y="79990"/>
                </a:moveTo>
                <a:lnTo>
                  <a:pt x="10168142" y="79990"/>
                </a:lnTo>
                <a:lnTo>
                  <a:pt x="10168142" y="107435"/>
                </a:lnTo>
                <a:lnTo>
                  <a:pt x="10114229" y="107435"/>
                </a:lnTo>
                <a:close/>
                <a:moveTo>
                  <a:pt x="1122629" y="79990"/>
                </a:moveTo>
                <a:lnTo>
                  <a:pt x="1176543" y="79990"/>
                </a:lnTo>
                <a:lnTo>
                  <a:pt x="1176543" y="107435"/>
                </a:lnTo>
                <a:lnTo>
                  <a:pt x="1122629" y="107435"/>
                </a:lnTo>
                <a:close/>
                <a:moveTo>
                  <a:pt x="10659828" y="61921"/>
                </a:moveTo>
                <a:cubicBezTo>
                  <a:pt x="10652666" y="61921"/>
                  <a:pt x="10646643" y="64656"/>
                  <a:pt x="10641759" y="70126"/>
                </a:cubicBezTo>
                <a:cubicBezTo>
                  <a:pt x="10636876" y="75595"/>
                  <a:pt x="10634434" y="83474"/>
                  <a:pt x="10634434" y="93761"/>
                </a:cubicBezTo>
                <a:cubicBezTo>
                  <a:pt x="10634434" y="104049"/>
                  <a:pt x="10636876" y="111928"/>
                  <a:pt x="10641759" y="117397"/>
                </a:cubicBezTo>
                <a:cubicBezTo>
                  <a:pt x="10646643" y="122866"/>
                  <a:pt x="10652666" y="125601"/>
                  <a:pt x="10659828" y="125601"/>
                </a:cubicBezTo>
                <a:cubicBezTo>
                  <a:pt x="10666990" y="125601"/>
                  <a:pt x="10672997" y="122866"/>
                  <a:pt x="10677848" y="117397"/>
                </a:cubicBezTo>
                <a:cubicBezTo>
                  <a:pt x="10682699" y="111928"/>
                  <a:pt x="10685124" y="103984"/>
                  <a:pt x="10685124" y="93566"/>
                </a:cubicBezTo>
                <a:cubicBezTo>
                  <a:pt x="10685124" y="83408"/>
                  <a:pt x="10682699" y="75595"/>
                  <a:pt x="10677848" y="70126"/>
                </a:cubicBezTo>
                <a:cubicBezTo>
                  <a:pt x="10672997" y="64656"/>
                  <a:pt x="10666990" y="61921"/>
                  <a:pt x="10659828" y="61921"/>
                </a:cubicBezTo>
                <a:close/>
                <a:moveTo>
                  <a:pt x="9897828" y="61921"/>
                </a:moveTo>
                <a:cubicBezTo>
                  <a:pt x="9890666" y="61921"/>
                  <a:pt x="9884643" y="64656"/>
                  <a:pt x="9879759" y="70126"/>
                </a:cubicBezTo>
                <a:cubicBezTo>
                  <a:pt x="9874876" y="75595"/>
                  <a:pt x="9872434" y="83474"/>
                  <a:pt x="9872434" y="93761"/>
                </a:cubicBezTo>
                <a:cubicBezTo>
                  <a:pt x="9872434" y="104049"/>
                  <a:pt x="9874876" y="111928"/>
                  <a:pt x="9879759" y="117397"/>
                </a:cubicBezTo>
                <a:cubicBezTo>
                  <a:pt x="9884643" y="122866"/>
                  <a:pt x="9890666" y="125601"/>
                  <a:pt x="9897828" y="125601"/>
                </a:cubicBezTo>
                <a:cubicBezTo>
                  <a:pt x="9904990" y="125601"/>
                  <a:pt x="9910997" y="122866"/>
                  <a:pt x="9915848" y="117397"/>
                </a:cubicBezTo>
                <a:cubicBezTo>
                  <a:pt x="9920699" y="111928"/>
                  <a:pt x="9923124" y="103984"/>
                  <a:pt x="9923124" y="93566"/>
                </a:cubicBezTo>
                <a:cubicBezTo>
                  <a:pt x="9923124" y="83408"/>
                  <a:pt x="9920699" y="75595"/>
                  <a:pt x="9915848" y="70126"/>
                </a:cubicBezTo>
                <a:cubicBezTo>
                  <a:pt x="9910997" y="64656"/>
                  <a:pt x="9904990" y="61921"/>
                  <a:pt x="9897828" y="61921"/>
                </a:cubicBezTo>
                <a:close/>
                <a:moveTo>
                  <a:pt x="8421453" y="61921"/>
                </a:moveTo>
                <a:cubicBezTo>
                  <a:pt x="8414291" y="61921"/>
                  <a:pt x="8408268" y="64656"/>
                  <a:pt x="8403384" y="70126"/>
                </a:cubicBezTo>
                <a:cubicBezTo>
                  <a:pt x="8398501" y="75595"/>
                  <a:pt x="8396059" y="83474"/>
                  <a:pt x="8396059" y="93761"/>
                </a:cubicBezTo>
                <a:cubicBezTo>
                  <a:pt x="8396059" y="104049"/>
                  <a:pt x="8398501" y="111928"/>
                  <a:pt x="8403384" y="117397"/>
                </a:cubicBezTo>
                <a:cubicBezTo>
                  <a:pt x="8408268" y="122866"/>
                  <a:pt x="8414291" y="125601"/>
                  <a:pt x="8421453" y="125601"/>
                </a:cubicBezTo>
                <a:cubicBezTo>
                  <a:pt x="8428616" y="125601"/>
                  <a:pt x="8434622" y="122866"/>
                  <a:pt x="8439473" y="117397"/>
                </a:cubicBezTo>
                <a:cubicBezTo>
                  <a:pt x="8444324" y="111928"/>
                  <a:pt x="8446749" y="103984"/>
                  <a:pt x="8446749" y="93566"/>
                </a:cubicBezTo>
                <a:cubicBezTo>
                  <a:pt x="8446749" y="83408"/>
                  <a:pt x="8444324" y="75595"/>
                  <a:pt x="8439473" y="70126"/>
                </a:cubicBezTo>
                <a:cubicBezTo>
                  <a:pt x="8434622" y="64656"/>
                  <a:pt x="8428616" y="61921"/>
                  <a:pt x="8421453" y="61921"/>
                </a:cubicBezTo>
                <a:close/>
                <a:moveTo>
                  <a:pt x="7326078" y="61921"/>
                </a:moveTo>
                <a:cubicBezTo>
                  <a:pt x="7318916" y="61921"/>
                  <a:pt x="7312893" y="64656"/>
                  <a:pt x="7308009" y="70126"/>
                </a:cubicBezTo>
                <a:cubicBezTo>
                  <a:pt x="7303126" y="75595"/>
                  <a:pt x="7300684" y="83474"/>
                  <a:pt x="7300684" y="93761"/>
                </a:cubicBezTo>
                <a:cubicBezTo>
                  <a:pt x="7300684" y="104049"/>
                  <a:pt x="7303126" y="111928"/>
                  <a:pt x="7308009" y="117397"/>
                </a:cubicBezTo>
                <a:cubicBezTo>
                  <a:pt x="7312893" y="122866"/>
                  <a:pt x="7318916" y="125601"/>
                  <a:pt x="7326078" y="125601"/>
                </a:cubicBezTo>
                <a:cubicBezTo>
                  <a:pt x="7333240" y="125601"/>
                  <a:pt x="7339247" y="122866"/>
                  <a:pt x="7344098" y="117397"/>
                </a:cubicBezTo>
                <a:cubicBezTo>
                  <a:pt x="7348949" y="111928"/>
                  <a:pt x="7351374" y="103984"/>
                  <a:pt x="7351374" y="93566"/>
                </a:cubicBezTo>
                <a:cubicBezTo>
                  <a:pt x="7351374" y="83408"/>
                  <a:pt x="7348949" y="75595"/>
                  <a:pt x="7344098" y="70126"/>
                </a:cubicBezTo>
                <a:cubicBezTo>
                  <a:pt x="7339247" y="64656"/>
                  <a:pt x="7333240" y="61921"/>
                  <a:pt x="7326078" y="61921"/>
                </a:cubicBezTo>
                <a:close/>
                <a:moveTo>
                  <a:pt x="6402153" y="61921"/>
                </a:moveTo>
                <a:cubicBezTo>
                  <a:pt x="6394991" y="61921"/>
                  <a:pt x="6388968" y="64656"/>
                  <a:pt x="6384084" y="70126"/>
                </a:cubicBezTo>
                <a:cubicBezTo>
                  <a:pt x="6379201" y="75595"/>
                  <a:pt x="6376759" y="83474"/>
                  <a:pt x="6376759" y="93761"/>
                </a:cubicBezTo>
                <a:cubicBezTo>
                  <a:pt x="6376759" y="104049"/>
                  <a:pt x="6379201" y="111928"/>
                  <a:pt x="6384084" y="117397"/>
                </a:cubicBezTo>
                <a:cubicBezTo>
                  <a:pt x="6388968" y="122866"/>
                  <a:pt x="6394991" y="125601"/>
                  <a:pt x="6402153" y="125601"/>
                </a:cubicBezTo>
                <a:cubicBezTo>
                  <a:pt x="6409315" y="125601"/>
                  <a:pt x="6415322" y="122866"/>
                  <a:pt x="6420173" y="117397"/>
                </a:cubicBezTo>
                <a:cubicBezTo>
                  <a:pt x="6425024" y="111928"/>
                  <a:pt x="6427449" y="103984"/>
                  <a:pt x="6427449" y="93566"/>
                </a:cubicBezTo>
                <a:cubicBezTo>
                  <a:pt x="6427449" y="83408"/>
                  <a:pt x="6425024" y="75595"/>
                  <a:pt x="6420173" y="70126"/>
                </a:cubicBezTo>
                <a:cubicBezTo>
                  <a:pt x="6415322" y="64656"/>
                  <a:pt x="6409315" y="61921"/>
                  <a:pt x="6402153" y="61921"/>
                </a:cubicBezTo>
                <a:close/>
                <a:moveTo>
                  <a:pt x="5868753" y="61921"/>
                </a:moveTo>
                <a:cubicBezTo>
                  <a:pt x="5861591" y="61921"/>
                  <a:pt x="5855568" y="64656"/>
                  <a:pt x="5850684" y="70126"/>
                </a:cubicBezTo>
                <a:cubicBezTo>
                  <a:pt x="5845801" y="75595"/>
                  <a:pt x="5843359" y="83474"/>
                  <a:pt x="5843359" y="93761"/>
                </a:cubicBezTo>
                <a:cubicBezTo>
                  <a:pt x="5843359" y="104049"/>
                  <a:pt x="5845801" y="111928"/>
                  <a:pt x="5850684" y="117397"/>
                </a:cubicBezTo>
                <a:cubicBezTo>
                  <a:pt x="5855568" y="122866"/>
                  <a:pt x="5861591" y="125601"/>
                  <a:pt x="5868753" y="125601"/>
                </a:cubicBezTo>
                <a:cubicBezTo>
                  <a:pt x="5875915" y="125601"/>
                  <a:pt x="5881922" y="122866"/>
                  <a:pt x="5886773" y="117397"/>
                </a:cubicBezTo>
                <a:cubicBezTo>
                  <a:pt x="5891624" y="111928"/>
                  <a:pt x="5894049" y="103984"/>
                  <a:pt x="5894049" y="93566"/>
                </a:cubicBezTo>
                <a:cubicBezTo>
                  <a:pt x="5894049" y="83408"/>
                  <a:pt x="5891624" y="75595"/>
                  <a:pt x="5886773" y="70126"/>
                </a:cubicBezTo>
                <a:cubicBezTo>
                  <a:pt x="5881922" y="64656"/>
                  <a:pt x="5875915" y="61921"/>
                  <a:pt x="5868753" y="61921"/>
                </a:cubicBezTo>
                <a:close/>
                <a:moveTo>
                  <a:pt x="4725753" y="61921"/>
                </a:moveTo>
                <a:cubicBezTo>
                  <a:pt x="4718591" y="61921"/>
                  <a:pt x="4712568" y="64656"/>
                  <a:pt x="4707684" y="70126"/>
                </a:cubicBezTo>
                <a:cubicBezTo>
                  <a:pt x="4702801" y="75595"/>
                  <a:pt x="4700359" y="83474"/>
                  <a:pt x="4700359" y="93761"/>
                </a:cubicBezTo>
                <a:cubicBezTo>
                  <a:pt x="4700359" y="104049"/>
                  <a:pt x="4702801" y="111928"/>
                  <a:pt x="4707684" y="117397"/>
                </a:cubicBezTo>
                <a:cubicBezTo>
                  <a:pt x="4712568" y="122866"/>
                  <a:pt x="4718591" y="125601"/>
                  <a:pt x="4725753" y="125601"/>
                </a:cubicBezTo>
                <a:cubicBezTo>
                  <a:pt x="4732915" y="125601"/>
                  <a:pt x="4738922" y="122866"/>
                  <a:pt x="4743773" y="117397"/>
                </a:cubicBezTo>
                <a:cubicBezTo>
                  <a:pt x="4748624" y="111928"/>
                  <a:pt x="4751049" y="103984"/>
                  <a:pt x="4751049" y="93566"/>
                </a:cubicBezTo>
                <a:cubicBezTo>
                  <a:pt x="4751049" y="83408"/>
                  <a:pt x="4748624" y="75595"/>
                  <a:pt x="4743773" y="70126"/>
                </a:cubicBezTo>
                <a:cubicBezTo>
                  <a:pt x="4738922" y="64656"/>
                  <a:pt x="4732915" y="61921"/>
                  <a:pt x="4725753" y="61921"/>
                </a:cubicBezTo>
                <a:close/>
                <a:moveTo>
                  <a:pt x="4259028" y="61921"/>
                </a:moveTo>
                <a:cubicBezTo>
                  <a:pt x="4251866" y="61921"/>
                  <a:pt x="4245843" y="64656"/>
                  <a:pt x="4240959" y="70126"/>
                </a:cubicBezTo>
                <a:cubicBezTo>
                  <a:pt x="4236076" y="75595"/>
                  <a:pt x="4233634" y="83474"/>
                  <a:pt x="4233634" y="93761"/>
                </a:cubicBezTo>
                <a:cubicBezTo>
                  <a:pt x="4233634" y="104049"/>
                  <a:pt x="4236076" y="111928"/>
                  <a:pt x="4240959" y="117397"/>
                </a:cubicBezTo>
                <a:cubicBezTo>
                  <a:pt x="4245843" y="122866"/>
                  <a:pt x="4251866" y="125601"/>
                  <a:pt x="4259028" y="125601"/>
                </a:cubicBezTo>
                <a:cubicBezTo>
                  <a:pt x="4266190" y="125601"/>
                  <a:pt x="4272197" y="122866"/>
                  <a:pt x="4277048" y="117397"/>
                </a:cubicBezTo>
                <a:cubicBezTo>
                  <a:pt x="4281899" y="111928"/>
                  <a:pt x="4284324" y="103984"/>
                  <a:pt x="4284324" y="93566"/>
                </a:cubicBezTo>
                <a:cubicBezTo>
                  <a:pt x="4284324" y="83408"/>
                  <a:pt x="4281899" y="75595"/>
                  <a:pt x="4277048" y="70126"/>
                </a:cubicBezTo>
                <a:cubicBezTo>
                  <a:pt x="4272197" y="64656"/>
                  <a:pt x="4266190" y="61921"/>
                  <a:pt x="4259028" y="61921"/>
                </a:cubicBezTo>
                <a:close/>
                <a:moveTo>
                  <a:pt x="2954104" y="61921"/>
                </a:moveTo>
                <a:cubicBezTo>
                  <a:pt x="2946942" y="61921"/>
                  <a:pt x="2940919" y="64656"/>
                  <a:pt x="2936036" y="70126"/>
                </a:cubicBezTo>
                <a:cubicBezTo>
                  <a:pt x="2931152" y="75595"/>
                  <a:pt x="2928710" y="83474"/>
                  <a:pt x="2928710" y="93761"/>
                </a:cubicBezTo>
                <a:cubicBezTo>
                  <a:pt x="2928710" y="104049"/>
                  <a:pt x="2931152" y="111928"/>
                  <a:pt x="2936036" y="117397"/>
                </a:cubicBezTo>
                <a:cubicBezTo>
                  <a:pt x="2940919" y="122866"/>
                  <a:pt x="2946942" y="125601"/>
                  <a:pt x="2954104" y="125601"/>
                </a:cubicBezTo>
                <a:cubicBezTo>
                  <a:pt x="2961267" y="125601"/>
                  <a:pt x="2967273" y="122866"/>
                  <a:pt x="2972124" y="117397"/>
                </a:cubicBezTo>
                <a:cubicBezTo>
                  <a:pt x="2976974" y="111928"/>
                  <a:pt x="2979400" y="103984"/>
                  <a:pt x="2979400" y="93566"/>
                </a:cubicBezTo>
                <a:cubicBezTo>
                  <a:pt x="2979400" y="83408"/>
                  <a:pt x="2976974" y="75595"/>
                  <a:pt x="2972124" y="70126"/>
                </a:cubicBezTo>
                <a:cubicBezTo>
                  <a:pt x="2967273" y="64656"/>
                  <a:pt x="2961267" y="61921"/>
                  <a:pt x="2954104" y="61921"/>
                </a:cubicBezTo>
                <a:close/>
                <a:moveTo>
                  <a:pt x="4528267" y="61238"/>
                </a:moveTo>
                <a:cubicBezTo>
                  <a:pt x="4521561" y="61238"/>
                  <a:pt x="4515994" y="63826"/>
                  <a:pt x="4511566" y="69002"/>
                </a:cubicBezTo>
                <a:cubicBezTo>
                  <a:pt x="4507139" y="74179"/>
                  <a:pt x="4504925" y="81846"/>
                  <a:pt x="4504925" y="92003"/>
                </a:cubicBezTo>
                <a:cubicBezTo>
                  <a:pt x="4504925" y="103658"/>
                  <a:pt x="4507237" y="112269"/>
                  <a:pt x="4511859" y="117837"/>
                </a:cubicBezTo>
                <a:cubicBezTo>
                  <a:pt x="4516482" y="123404"/>
                  <a:pt x="4522114" y="126187"/>
                  <a:pt x="4528756" y="126187"/>
                </a:cubicBezTo>
                <a:cubicBezTo>
                  <a:pt x="4535137" y="126187"/>
                  <a:pt x="4540444" y="123632"/>
                  <a:pt x="4544676" y="118520"/>
                </a:cubicBezTo>
                <a:cubicBezTo>
                  <a:pt x="4548908" y="113409"/>
                  <a:pt x="4551024" y="105026"/>
                  <a:pt x="4551024" y="93371"/>
                </a:cubicBezTo>
                <a:cubicBezTo>
                  <a:pt x="4551024" y="82497"/>
                  <a:pt x="4548843" y="74423"/>
                  <a:pt x="4544480" y="69149"/>
                </a:cubicBezTo>
                <a:cubicBezTo>
                  <a:pt x="4540118" y="63875"/>
                  <a:pt x="4534713" y="61238"/>
                  <a:pt x="4528267" y="61238"/>
                </a:cubicBezTo>
                <a:close/>
                <a:moveTo>
                  <a:pt x="10537859" y="60554"/>
                </a:moveTo>
                <a:cubicBezTo>
                  <a:pt x="10531282" y="60554"/>
                  <a:pt x="10525813" y="63110"/>
                  <a:pt x="10521450" y="68221"/>
                </a:cubicBezTo>
                <a:cubicBezTo>
                  <a:pt x="10517088" y="73332"/>
                  <a:pt x="10514907" y="81097"/>
                  <a:pt x="10514907" y="91515"/>
                </a:cubicBezTo>
                <a:cubicBezTo>
                  <a:pt x="10514907" y="102258"/>
                  <a:pt x="10516599" y="110202"/>
                  <a:pt x="10519985" y="115346"/>
                </a:cubicBezTo>
                <a:cubicBezTo>
                  <a:pt x="10524738" y="122639"/>
                  <a:pt x="10531054" y="126285"/>
                  <a:pt x="10538933" y="126285"/>
                </a:cubicBezTo>
                <a:cubicBezTo>
                  <a:pt x="10544988" y="126285"/>
                  <a:pt x="10550149" y="123697"/>
                  <a:pt x="10554413" y="118520"/>
                </a:cubicBezTo>
                <a:cubicBezTo>
                  <a:pt x="10558678" y="113344"/>
                  <a:pt x="10560811" y="105189"/>
                  <a:pt x="10560811" y="94054"/>
                </a:cubicBezTo>
                <a:cubicBezTo>
                  <a:pt x="10560811" y="82204"/>
                  <a:pt x="10558662" y="73658"/>
                  <a:pt x="10554365" y="68416"/>
                </a:cubicBezTo>
                <a:cubicBezTo>
                  <a:pt x="10550067" y="63175"/>
                  <a:pt x="10544565" y="60554"/>
                  <a:pt x="10537859" y="60554"/>
                </a:cubicBezTo>
                <a:close/>
                <a:moveTo>
                  <a:pt x="9587070" y="60554"/>
                </a:moveTo>
                <a:cubicBezTo>
                  <a:pt x="9581080" y="60554"/>
                  <a:pt x="9576131" y="62735"/>
                  <a:pt x="9572225" y="67098"/>
                </a:cubicBezTo>
                <a:cubicBezTo>
                  <a:pt x="9568318" y="71460"/>
                  <a:pt x="9566396" y="77386"/>
                  <a:pt x="9566462" y="84873"/>
                </a:cubicBezTo>
                <a:lnTo>
                  <a:pt x="9607483" y="84873"/>
                </a:lnTo>
                <a:cubicBezTo>
                  <a:pt x="9607287" y="76930"/>
                  <a:pt x="9605236" y="70891"/>
                  <a:pt x="9601330" y="66756"/>
                </a:cubicBezTo>
                <a:cubicBezTo>
                  <a:pt x="9597423" y="62621"/>
                  <a:pt x="9592669" y="60554"/>
                  <a:pt x="9587070" y="60554"/>
                </a:cubicBezTo>
                <a:close/>
                <a:moveTo>
                  <a:pt x="9234645" y="60554"/>
                </a:moveTo>
                <a:cubicBezTo>
                  <a:pt x="9228655" y="60554"/>
                  <a:pt x="9223706" y="62735"/>
                  <a:pt x="9219800" y="67098"/>
                </a:cubicBezTo>
                <a:cubicBezTo>
                  <a:pt x="9215893" y="71460"/>
                  <a:pt x="9213972" y="77386"/>
                  <a:pt x="9214037" y="84873"/>
                </a:cubicBezTo>
                <a:lnTo>
                  <a:pt x="9255058" y="84873"/>
                </a:lnTo>
                <a:cubicBezTo>
                  <a:pt x="9254862" y="76930"/>
                  <a:pt x="9252811" y="70891"/>
                  <a:pt x="9248905" y="66756"/>
                </a:cubicBezTo>
                <a:cubicBezTo>
                  <a:pt x="9244998" y="62621"/>
                  <a:pt x="9240245" y="60554"/>
                  <a:pt x="9234645" y="60554"/>
                </a:cubicBezTo>
                <a:close/>
                <a:moveTo>
                  <a:pt x="8863170" y="60554"/>
                </a:moveTo>
                <a:cubicBezTo>
                  <a:pt x="8857179" y="60554"/>
                  <a:pt x="8852231" y="62735"/>
                  <a:pt x="8848325" y="67098"/>
                </a:cubicBezTo>
                <a:cubicBezTo>
                  <a:pt x="8844418" y="71460"/>
                  <a:pt x="8842497" y="77386"/>
                  <a:pt x="8842562" y="84873"/>
                </a:cubicBezTo>
                <a:lnTo>
                  <a:pt x="8883583" y="84873"/>
                </a:lnTo>
                <a:cubicBezTo>
                  <a:pt x="8883387" y="76930"/>
                  <a:pt x="8881336" y="70891"/>
                  <a:pt x="8877430" y="66756"/>
                </a:cubicBezTo>
                <a:cubicBezTo>
                  <a:pt x="8873523" y="62621"/>
                  <a:pt x="8868770" y="60554"/>
                  <a:pt x="8863170" y="60554"/>
                </a:cubicBezTo>
                <a:close/>
                <a:moveTo>
                  <a:pt x="7942859" y="60554"/>
                </a:moveTo>
                <a:cubicBezTo>
                  <a:pt x="7936347" y="60554"/>
                  <a:pt x="7930895" y="63142"/>
                  <a:pt x="7926500" y="68319"/>
                </a:cubicBezTo>
                <a:cubicBezTo>
                  <a:pt x="7922105" y="73495"/>
                  <a:pt x="7919907" y="81227"/>
                  <a:pt x="7919907" y="91515"/>
                </a:cubicBezTo>
                <a:cubicBezTo>
                  <a:pt x="7919907" y="102584"/>
                  <a:pt x="7921437" y="110593"/>
                  <a:pt x="7924498" y="115541"/>
                </a:cubicBezTo>
                <a:cubicBezTo>
                  <a:pt x="7928925" y="122704"/>
                  <a:pt x="7935111" y="126285"/>
                  <a:pt x="7943055" y="126285"/>
                </a:cubicBezTo>
                <a:cubicBezTo>
                  <a:pt x="7949370" y="126285"/>
                  <a:pt x="7954742" y="123599"/>
                  <a:pt x="7959170" y="118227"/>
                </a:cubicBezTo>
                <a:cubicBezTo>
                  <a:pt x="7963597" y="112855"/>
                  <a:pt x="7965811" y="104830"/>
                  <a:pt x="7965811" y="94152"/>
                </a:cubicBezTo>
                <a:cubicBezTo>
                  <a:pt x="7965811" y="82236"/>
                  <a:pt x="7963663" y="73658"/>
                  <a:pt x="7959365" y="68416"/>
                </a:cubicBezTo>
                <a:cubicBezTo>
                  <a:pt x="7955068" y="63175"/>
                  <a:pt x="7949565" y="60554"/>
                  <a:pt x="7942859" y="60554"/>
                </a:cubicBezTo>
                <a:close/>
                <a:moveTo>
                  <a:pt x="7824945" y="60554"/>
                </a:moveTo>
                <a:cubicBezTo>
                  <a:pt x="7818955" y="60554"/>
                  <a:pt x="7814007" y="62735"/>
                  <a:pt x="7810100" y="67098"/>
                </a:cubicBezTo>
                <a:cubicBezTo>
                  <a:pt x="7806193" y="71460"/>
                  <a:pt x="7804272" y="77386"/>
                  <a:pt x="7804337" y="84873"/>
                </a:cubicBezTo>
                <a:lnTo>
                  <a:pt x="7845358" y="84873"/>
                </a:lnTo>
                <a:cubicBezTo>
                  <a:pt x="7845163" y="76930"/>
                  <a:pt x="7843112" y="70891"/>
                  <a:pt x="7839205" y="66756"/>
                </a:cubicBezTo>
                <a:cubicBezTo>
                  <a:pt x="7835298" y="62621"/>
                  <a:pt x="7830545" y="60554"/>
                  <a:pt x="7824945" y="60554"/>
                </a:cubicBezTo>
                <a:close/>
                <a:moveTo>
                  <a:pt x="6700995" y="60554"/>
                </a:moveTo>
                <a:cubicBezTo>
                  <a:pt x="6695005" y="60554"/>
                  <a:pt x="6690057" y="62735"/>
                  <a:pt x="6686150" y="67098"/>
                </a:cubicBezTo>
                <a:cubicBezTo>
                  <a:pt x="6682243" y="71460"/>
                  <a:pt x="6680322" y="77386"/>
                  <a:pt x="6680387" y="84873"/>
                </a:cubicBezTo>
                <a:lnTo>
                  <a:pt x="6721408" y="84873"/>
                </a:lnTo>
                <a:cubicBezTo>
                  <a:pt x="6721213" y="76930"/>
                  <a:pt x="6719162" y="70891"/>
                  <a:pt x="6715255" y="66756"/>
                </a:cubicBezTo>
                <a:cubicBezTo>
                  <a:pt x="6711348" y="62621"/>
                  <a:pt x="6706595" y="60554"/>
                  <a:pt x="6700995" y="60554"/>
                </a:cubicBezTo>
                <a:close/>
                <a:moveTo>
                  <a:pt x="4891246" y="60554"/>
                </a:moveTo>
                <a:cubicBezTo>
                  <a:pt x="4885255" y="60554"/>
                  <a:pt x="4880307" y="62735"/>
                  <a:pt x="4876400" y="67098"/>
                </a:cubicBezTo>
                <a:cubicBezTo>
                  <a:pt x="4872494" y="71460"/>
                  <a:pt x="4870572" y="77386"/>
                  <a:pt x="4870638" y="84873"/>
                </a:cubicBezTo>
                <a:lnTo>
                  <a:pt x="4911659" y="84873"/>
                </a:lnTo>
                <a:cubicBezTo>
                  <a:pt x="4911463" y="76930"/>
                  <a:pt x="4909412" y="70891"/>
                  <a:pt x="4905505" y="66756"/>
                </a:cubicBezTo>
                <a:cubicBezTo>
                  <a:pt x="4901598" y="62621"/>
                  <a:pt x="4896845" y="60554"/>
                  <a:pt x="4891246" y="60554"/>
                </a:cubicBezTo>
                <a:close/>
                <a:moveTo>
                  <a:pt x="3989984" y="60554"/>
                </a:moveTo>
                <a:cubicBezTo>
                  <a:pt x="3983473" y="60554"/>
                  <a:pt x="3978019" y="63142"/>
                  <a:pt x="3973624" y="68319"/>
                </a:cubicBezTo>
                <a:cubicBezTo>
                  <a:pt x="3969229" y="73495"/>
                  <a:pt x="3967032" y="81227"/>
                  <a:pt x="3967032" y="91515"/>
                </a:cubicBezTo>
                <a:cubicBezTo>
                  <a:pt x="3967032" y="102584"/>
                  <a:pt x="3968562" y="110593"/>
                  <a:pt x="3971622" y="115541"/>
                </a:cubicBezTo>
                <a:cubicBezTo>
                  <a:pt x="3976050" y="122704"/>
                  <a:pt x="3982236" y="126285"/>
                  <a:pt x="3990179" y="126285"/>
                </a:cubicBezTo>
                <a:cubicBezTo>
                  <a:pt x="3996495" y="126285"/>
                  <a:pt x="4001867" y="123599"/>
                  <a:pt x="4006294" y="118227"/>
                </a:cubicBezTo>
                <a:cubicBezTo>
                  <a:pt x="4010722" y="112855"/>
                  <a:pt x="4012936" y="104830"/>
                  <a:pt x="4012936" y="94152"/>
                </a:cubicBezTo>
                <a:cubicBezTo>
                  <a:pt x="4012936" y="82236"/>
                  <a:pt x="4010787" y="73658"/>
                  <a:pt x="4006490" y="68416"/>
                </a:cubicBezTo>
                <a:cubicBezTo>
                  <a:pt x="4002192" y="63175"/>
                  <a:pt x="3996690" y="60554"/>
                  <a:pt x="3989984" y="60554"/>
                </a:cubicBezTo>
                <a:close/>
                <a:moveTo>
                  <a:pt x="3872070" y="60554"/>
                </a:moveTo>
                <a:cubicBezTo>
                  <a:pt x="3866080" y="60554"/>
                  <a:pt x="3861131" y="62735"/>
                  <a:pt x="3857224" y="67098"/>
                </a:cubicBezTo>
                <a:cubicBezTo>
                  <a:pt x="3853318" y="71460"/>
                  <a:pt x="3851397" y="77386"/>
                  <a:pt x="3851462" y="84873"/>
                </a:cubicBezTo>
                <a:lnTo>
                  <a:pt x="3892483" y="84873"/>
                </a:lnTo>
                <a:cubicBezTo>
                  <a:pt x="3892288" y="76930"/>
                  <a:pt x="3890236" y="70891"/>
                  <a:pt x="3886330" y="66756"/>
                </a:cubicBezTo>
                <a:cubicBezTo>
                  <a:pt x="3882423" y="62621"/>
                  <a:pt x="3877670" y="60554"/>
                  <a:pt x="3872070" y="60554"/>
                </a:cubicBezTo>
                <a:close/>
                <a:moveTo>
                  <a:pt x="3252946" y="60554"/>
                </a:moveTo>
                <a:cubicBezTo>
                  <a:pt x="3246956" y="60554"/>
                  <a:pt x="3242008" y="62735"/>
                  <a:pt x="3238101" y="67098"/>
                </a:cubicBezTo>
                <a:cubicBezTo>
                  <a:pt x="3234194" y="71460"/>
                  <a:pt x="3232273" y="77386"/>
                  <a:pt x="3232339" y="84873"/>
                </a:cubicBezTo>
                <a:lnTo>
                  <a:pt x="3273359" y="84873"/>
                </a:lnTo>
                <a:cubicBezTo>
                  <a:pt x="3273164" y="76930"/>
                  <a:pt x="3271113" y="70891"/>
                  <a:pt x="3267206" y="66756"/>
                </a:cubicBezTo>
                <a:cubicBezTo>
                  <a:pt x="3263299" y="62621"/>
                  <a:pt x="3258546" y="60554"/>
                  <a:pt x="3252946" y="60554"/>
                </a:cubicBezTo>
                <a:close/>
                <a:moveTo>
                  <a:pt x="3136935" y="60554"/>
                </a:moveTo>
                <a:cubicBezTo>
                  <a:pt x="3130359" y="60554"/>
                  <a:pt x="3124888" y="63110"/>
                  <a:pt x="3120526" y="68221"/>
                </a:cubicBezTo>
                <a:cubicBezTo>
                  <a:pt x="3116164" y="73332"/>
                  <a:pt x="3113982" y="81097"/>
                  <a:pt x="3113982" y="91515"/>
                </a:cubicBezTo>
                <a:cubicBezTo>
                  <a:pt x="3113982" y="102258"/>
                  <a:pt x="3115676" y="110202"/>
                  <a:pt x="3119062" y="115346"/>
                </a:cubicBezTo>
                <a:cubicBezTo>
                  <a:pt x="3123815" y="122639"/>
                  <a:pt x="3130131" y="126285"/>
                  <a:pt x="3138010" y="126285"/>
                </a:cubicBezTo>
                <a:cubicBezTo>
                  <a:pt x="3144064" y="126285"/>
                  <a:pt x="3149224" y="123697"/>
                  <a:pt x="3153490" y="118520"/>
                </a:cubicBezTo>
                <a:cubicBezTo>
                  <a:pt x="3157755" y="113344"/>
                  <a:pt x="3159887" y="105189"/>
                  <a:pt x="3159887" y="94054"/>
                </a:cubicBezTo>
                <a:cubicBezTo>
                  <a:pt x="3159887" y="82204"/>
                  <a:pt x="3157738" y="73658"/>
                  <a:pt x="3153441" y="68416"/>
                </a:cubicBezTo>
                <a:cubicBezTo>
                  <a:pt x="3149143" y="63175"/>
                  <a:pt x="3143641" y="60554"/>
                  <a:pt x="3136935" y="60554"/>
                </a:cubicBezTo>
                <a:close/>
                <a:moveTo>
                  <a:pt x="2589810" y="60554"/>
                </a:moveTo>
                <a:cubicBezTo>
                  <a:pt x="2583299" y="60554"/>
                  <a:pt x="2577845" y="63142"/>
                  <a:pt x="2573451" y="68319"/>
                </a:cubicBezTo>
                <a:cubicBezTo>
                  <a:pt x="2569055" y="73495"/>
                  <a:pt x="2566858" y="81227"/>
                  <a:pt x="2566858" y="91515"/>
                </a:cubicBezTo>
                <a:cubicBezTo>
                  <a:pt x="2566858" y="102584"/>
                  <a:pt x="2568388" y="110593"/>
                  <a:pt x="2571448" y="115541"/>
                </a:cubicBezTo>
                <a:cubicBezTo>
                  <a:pt x="2575876" y="122704"/>
                  <a:pt x="2582062" y="126285"/>
                  <a:pt x="2590005" y="126285"/>
                </a:cubicBezTo>
                <a:cubicBezTo>
                  <a:pt x="2596321" y="126285"/>
                  <a:pt x="2601693" y="123599"/>
                  <a:pt x="2606120" y="118227"/>
                </a:cubicBezTo>
                <a:cubicBezTo>
                  <a:pt x="2610548" y="112855"/>
                  <a:pt x="2612762" y="104830"/>
                  <a:pt x="2612762" y="94152"/>
                </a:cubicBezTo>
                <a:cubicBezTo>
                  <a:pt x="2612762" y="82236"/>
                  <a:pt x="2610613" y="73658"/>
                  <a:pt x="2606316" y="68416"/>
                </a:cubicBezTo>
                <a:cubicBezTo>
                  <a:pt x="2602019" y="63175"/>
                  <a:pt x="2596517" y="60554"/>
                  <a:pt x="2589810" y="60554"/>
                </a:cubicBezTo>
                <a:close/>
                <a:moveTo>
                  <a:pt x="2471896" y="60554"/>
                </a:moveTo>
                <a:cubicBezTo>
                  <a:pt x="2465906" y="60554"/>
                  <a:pt x="2460958" y="62735"/>
                  <a:pt x="2457051" y="67098"/>
                </a:cubicBezTo>
                <a:cubicBezTo>
                  <a:pt x="2453144" y="71460"/>
                  <a:pt x="2451223" y="77386"/>
                  <a:pt x="2451289" y="84873"/>
                </a:cubicBezTo>
                <a:lnTo>
                  <a:pt x="2492308" y="84873"/>
                </a:lnTo>
                <a:cubicBezTo>
                  <a:pt x="2492114" y="76930"/>
                  <a:pt x="2490062" y="70891"/>
                  <a:pt x="2486156" y="66756"/>
                </a:cubicBezTo>
                <a:cubicBezTo>
                  <a:pt x="2482250" y="62621"/>
                  <a:pt x="2477496" y="60554"/>
                  <a:pt x="2471896" y="60554"/>
                </a:cubicBezTo>
                <a:close/>
                <a:moveTo>
                  <a:pt x="2357596" y="60554"/>
                </a:moveTo>
                <a:cubicBezTo>
                  <a:pt x="2351606" y="60554"/>
                  <a:pt x="2346657" y="62735"/>
                  <a:pt x="2342750" y="67098"/>
                </a:cubicBezTo>
                <a:cubicBezTo>
                  <a:pt x="2338844" y="71460"/>
                  <a:pt x="2336923" y="77386"/>
                  <a:pt x="2336988" y="84873"/>
                </a:cubicBezTo>
                <a:lnTo>
                  <a:pt x="2378009" y="84873"/>
                </a:lnTo>
                <a:cubicBezTo>
                  <a:pt x="2377813" y="76930"/>
                  <a:pt x="2375763" y="70891"/>
                  <a:pt x="2371856" y="66756"/>
                </a:cubicBezTo>
                <a:cubicBezTo>
                  <a:pt x="2367950" y="62621"/>
                  <a:pt x="2363196" y="60554"/>
                  <a:pt x="2357596" y="60554"/>
                </a:cubicBezTo>
                <a:close/>
                <a:moveTo>
                  <a:pt x="2046690" y="60554"/>
                </a:moveTo>
                <a:cubicBezTo>
                  <a:pt x="2040114" y="60554"/>
                  <a:pt x="2034692" y="63110"/>
                  <a:pt x="2030428" y="68221"/>
                </a:cubicBezTo>
                <a:cubicBezTo>
                  <a:pt x="2026163" y="73332"/>
                  <a:pt x="2024030" y="81130"/>
                  <a:pt x="2024030" y="91613"/>
                </a:cubicBezTo>
                <a:cubicBezTo>
                  <a:pt x="2024030" y="102617"/>
                  <a:pt x="2026163" y="110674"/>
                  <a:pt x="2030428" y="115786"/>
                </a:cubicBezTo>
                <a:cubicBezTo>
                  <a:pt x="2034692" y="120897"/>
                  <a:pt x="2039951" y="123453"/>
                  <a:pt x="2046201" y="123453"/>
                </a:cubicBezTo>
                <a:cubicBezTo>
                  <a:pt x="2052907" y="123453"/>
                  <a:pt x="2058572" y="120832"/>
                  <a:pt x="2063195" y="115590"/>
                </a:cubicBezTo>
                <a:cubicBezTo>
                  <a:pt x="2067818" y="110349"/>
                  <a:pt x="2070130" y="102584"/>
                  <a:pt x="2070130" y="92296"/>
                </a:cubicBezTo>
                <a:cubicBezTo>
                  <a:pt x="2070130" y="81553"/>
                  <a:pt x="2067916" y="73576"/>
                  <a:pt x="2063488" y="68368"/>
                </a:cubicBezTo>
                <a:cubicBezTo>
                  <a:pt x="2059061" y="63159"/>
                  <a:pt x="2053461" y="60554"/>
                  <a:pt x="2046690" y="60554"/>
                </a:cubicBezTo>
                <a:close/>
                <a:moveTo>
                  <a:pt x="1751610" y="60554"/>
                </a:moveTo>
                <a:cubicBezTo>
                  <a:pt x="1745099" y="60554"/>
                  <a:pt x="1739646" y="63142"/>
                  <a:pt x="1735251" y="68319"/>
                </a:cubicBezTo>
                <a:cubicBezTo>
                  <a:pt x="1730855" y="73495"/>
                  <a:pt x="1728658" y="81227"/>
                  <a:pt x="1728658" y="91515"/>
                </a:cubicBezTo>
                <a:cubicBezTo>
                  <a:pt x="1728658" y="102584"/>
                  <a:pt x="1730188" y="110593"/>
                  <a:pt x="1733248" y="115541"/>
                </a:cubicBezTo>
                <a:cubicBezTo>
                  <a:pt x="1737676" y="122704"/>
                  <a:pt x="1743862" y="126285"/>
                  <a:pt x="1751805" y="126285"/>
                </a:cubicBezTo>
                <a:cubicBezTo>
                  <a:pt x="1758121" y="126285"/>
                  <a:pt x="1763493" y="123599"/>
                  <a:pt x="1767921" y="118227"/>
                </a:cubicBezTo>
                <a:cubicBezTo>
                  <a:pt x="1772348" y="112855"/>
                  <a:pt x="1774562" y="104830"/>
                  <a:pt x="1774562" y="94152"/>
                </a:cubicBezTo>
                <a:cubicBezTo>
                  <a:pt x="1774562" y="82236"/>
                  <a:pt x="1772413" y="73658"/>
                  <a:pt x="1768116" y="68416"/>
                </a:cubicBezTo>
                <a:cubicBezTo>
                  <a:pt x="1763818" y="63175"/>
                  <a:pt x="1758316" y="60554"/>
                  <a:pt x="1751610" y="60554"/>
                </a:cubicBezTo>
                <a:close/>
                <a:moveTo>
                  <a:pt x="9961001" y="41899"/>
                </a:moveTo>
                <a:lnTo>
                  <a:pt x="9987664" y="41899"/>
                </a:lnTo>
                <a:lnTo>
                  <a:pt x="10007100" y="109877"/>
                </a:lnTo>
                <a:lnTo>
                  <a:pt x="10024974" y="41899"/>
                </a:lnTo>
                <a:lnTo>
                  <a:pt x="10051442" y="41899"/>
                </a:lnTo>
                <a:lnTo>
                  <a:pt x="10068729" y="109877"/>
                </a:lnTo>
                <a:lnTo>
                  <a:pt x="10088556" y="41899"/>
                </a:lnTo>
                <a:lnTo>
                  <a:pt x="10115610" y="41899"/>
                </a:lnTo>
                <a:lnTo>
                  <a:pt x="10082305" y="145623"/>
                </a:lnTo>
                <a:lnTo>
                  <a:pt x="10055935" y="145623"/>
                </a:lnTo>
                <a:lnTo>
                  <a:pt x="10038061" y="78916"/>
                </a:lnTo>
                <a:lnTo>
                  <a:pt x="10020481" y="145623"/>
                </a:lnTo>
                <a:lnTo>
                  <a:pt x="9993817" y="145623"/>
                </a:lnTo>
                <a:close/>
                <a:moveTo>
                  <a:pt x="9145804" y="41899"/>
                </a:moveTo>
                <a:lnTo>
                  <a:pt x="9173249" y="41899"/>
                </a:lnTo>
                <a:lnTo>
                  <a:pt x="9173249" y="145623"/>
                </a:lnTo>
                <a:lnTo>
                  <a:pt x="9145804" y="145623"/>
                </a:lnTo>
                <a:close/>
                <a:moveTo>
                  <a:pt x="9050554" y="41899"/>
                </a:moveTo>
                <a:lnTo>
                  <a:pt x="9077999" y="41899"/>
                </a:lnTo>
                <a:lnTo>
                  <a:pt x="9077999" y="145623"/>
                </a:lnTo>
                <a:lnTo>
                  <a:pt x="9050554" y="145623"/>
                </a:lnTo>
                <a:close/>
                <a:moveTo>
                  <a:pt x="8326654" y="41899"/>
                </a:moveTo>
                <a:lnTo>
                  <a:pt x="8354099" y="41899"/>
                </a:lnTo>
                <a:lnTo>
                  <a:pt x="8354099" y="145623"/>
                </a:lnTo>
                <a:lnTo>
                  <a:pt x="8326654" y="145623"/>
                </a:lnTo>
                <a:close/>
                <a:moveTo>
                  <a:pt x="8021268" y="41899"/>
                </a:moveTo>
                <a:lnTo>
                  <a:pt x="8048713" y="41899"/>
                </a:lnTo>
                <a:lnTo>
                  <a:pt x="8048713" y="89562"/>
                </a:lnTo>
                <a:cubicBezTo>
                  <a:pt x="8048713" y="104147"/>
                  <a:pt x="8049217" y="113083"/>
                  <a:pt x="8050227" y="116372"/>
                </a:cubicBezTo>
                <a:cubicBezTo>
                  <a:pt x="8051236" y="119660"/>
                  <a:pt x="8053075" y="122264"/>
                  <a:pt x="8055745" y="124185"/>
                </a:cubicBezTo>
                <a:cubicBezTo>
                  <a:pt x="8058415" y="126106"/>
                  <a:pt x="8061801" y="127066"/>
                  <a:pt x="8065903" y="127066"/>
                </a:cubicBezTo>
                <a:cubicBezTo>
                  <a:pt x="8070591" y="127066"/>
                  <a:pt x="8074791" y="125780"/>
                  <a:pt x="8078501" y="123208"/>
                </a:cubicBezTo>
                <a:cubicBezTo>
                  <a:pt x="8082213" y="120636"/>
                  <a:pt x="8084753" y="117446"/>
                  <a:pt x="8086120" y="113637"/>
                </a:cubicBezTo>
                <a:cubicBezTo>
                  <a:pt x="8087487" y="109828"/>
                  <a:pt x="8088171" y="100500"/>
                  <a:pt x="8088171" y="85655"/>
                </a:cubicBezTo>
                <a:lnTo>
                  <a:pt x="8088171" y="41899"/>
                </a:lnTo>
                <a:lnTo>
                  <a:pt x="8115615" y="41899"/>
                </a:lnTo>
                <a:lnTo>
                  <a:pt x="8115615" y="145623"/>
                </a:lnTo>
                <a:lnTo>
                  <a:pt x="8090125" y="145623"/>
                </a:lnTo>
                <a:lnTo>
                  <a:pt x="8090125" y="130094"/>
                </a:lnTo>
                <a:cubicBezTo>
                  <a:pt x="8086348" y="135629"/>
                  <a:pt x="8081383" y="139991"/>
                  <a:pt x="8075230" y="143182"/>
                </a:cubicBezTo>
                <a:cubicBezTo>
                  <a:pt x="8069077" y="146372"/>
                  <a:pt x="8062582" y="147967"/>
                  <a:pt x="8055745" y="147967"/>
                </a:cubicBezTo>
                <a:cubicBezTo>
                  <a:pt x="8048777" y="147967"/>
                  <a:pt x="8042527" y="146437"/>
                  <a:pt x="8036993" y="143377"/>
                </a:cubicBezTo>
                <a:cubicBezTo>
                  <a:pt x="8031458" y="140317"/>
                  <a:pt x="8027453" y="136019"/>
                  <a:pt x="8024979" y="130485"/>
                </a:cubicBezTo>
                <a:cubicBezTo>
                  <a:pt x="8022505" y="124950"/>
                  <a:pt x="8021268" y="117299"/>
                  <a:pt x="8021268" y="107533"/>
                </a:cubicBezTo>
                <a:close/>
                <a:moveTo>
                  <a:pt x="7231279" y="41899"/>
                </a:moveTo>
                <a:lnTo>
                  <a:pt x="7258724" y="41899"/>
                </a:lnTo>
                <a:lnTo>
                  <a:pt x="7258724" y="145623"/>
                </a:lnTo>
                <a:lnTo>
                  <a:pt x="7231279" y="145623"/>
                </a:lnTo>
                <a:close/>
                <a:moveTo>
                  <a:pt x="6955054" y="41899"/>
                </a:moveTo>
                <a:lnTo>
                  <a:pt x="6982499" y="41899"/>
                </a:lnTo>
                <a:lnTo>
                  <a:pt x="6982499" y="145623"/>
                </a:lnTo>
                <a:lnTo>
                  <a:pt x="6955054" y="145623"/>
                </a:lnTo>
                <a:close/>
                <a:moveTo>
                  <a:pt x="6059118" y="41899"/>
                </a:moveTo>
                <a:lnTo>
                  <a:pt x="6086563" y="41899"/>
                </a:lnTo>
                <a:lnTo>
                  <a:pt x="6086563" y="89562"/>
                </a:lnTo>
                <a:cubicBezTo>
                  <a:pt x="6086563" y="104147"/>
                  <a:pt x="6087068" y="113083"/>
                  <a:pt x="6088077" y="116372"/>
                </a:cubicBezTo>
                <a:cubicBezTo>
                  <a:pt x="6089086" y="119660"/>
                  <a:pt x="6090926" y="122264"/>
                  <a:pt x="6093595" y="124185"/>
                </a:cubicBezTo>
                <a:cubicBezTo>
                  <a:pt x="6096265" y="126106"/>
                  <a:pt x="6099651" y="127066"/>
                  <a:pt x="6103753" y="127066"/>
                </a:cubicBezTo>
                <a:cubicBezTo>
                  <a:pt x="6108441" y="127066"/>
                  <a:pt x="6112641" y="125780"/>
                  <a:pt x="6116352" y="123208"/>
                </a:cubicBezTo>
                <a:cubicBezTo>
                  <a:pt x="6120063" y="120636"/>
                  <a:pt x="6122603" y="117446"/>
                  <a:pt x="6123970" y="113637"/>
                </a:cubicBezTo>
                <a:cubicBezTo>
                  <a:pt x="6125337" y="109828"/>
                  <a:pt x="6126021" y="100500"/>
                  <a:pt x="6126021" y="85655"/>
                </a:cubicBezTo>
                <a:lnTo>
                  <a:pt x="6126021" y="41899"/>
                </a:lnTo>
                <a:lnTo>
                  <a:pt x="6153466" y="41899"/>
                </a:lnTo>
                <a:lnTo>
                  <a:pt x="6153466" y="145623"/>
                </a:lnTo>
                <a:lnTo>
                  <a:pt x="6127975" y="145623"/>
                </a:lnTo>
                <a:lnTo>
                  <a:pt x="6127975" y="130094"/>
                </a:lnTo>
                <a:cubicBezTo>
                  <a:pt x="6124198" y="135629"/>
                  <a:pt x="6119233" y="139991"/>
                  <a:pt x="6113080" y="143182"/>
                </a:cubicBezTo>
                <a:cubicBezTo>
                  <a:pt x="6106927" y="146372"/>
                  <a:pt x="6100432" y="147967"/>
                  <a:pt x="6093595" y="147967"/>
                </a:cubicBezTo>
                <a:cubicBezTo>
                  <a:pt x="6086628" y="147967"/>
                  <a:pt x="6080377" y="146437"/>
                  <a:pt x="6074843" y="143377"/>
                </a:cubicBezTo>
                <a:cubicBezTo>
                  <a:pt x="6069308" y="140317"/>
                  <a:pt x="6065304" y="136019"/>
                  <a:pt x="6062830" y="130485"/>
                </a:cubicBezTo>
                <a:cubicBezTo>
                  <a:pt x="6060355" y="124950"/>
                  <a:pt x="6059118" y="117299"/>
                  <a:pt x="6059118" y="107533"/>
                </a:cubicBezTo>
                <a:close/>
                <a:moveTo>
                  <a:pt x="4801818" y="41899"/>
                </a:moveTo>
                <a:lnTo>
                  <a:pt x="4829263" y="41899"/>
                </a:lnTo>
                <a:lnTo>
                  <a:pt x="4829263" y="142400"/>
                </a:lnTo>
                <a:cubicBezTo>
                  <a:pt x="4829263" y="155618"/>
                  <a:pt x="4828400" y="164945"/>
                  <a:pt x="4826675" y="170382"/>
                </a:cubicBezTo>
                <a:cubicBezTo>
                  <a:pt x="4824949" y="175819"/>
                  <a:pt x="4821629" y="180068"/>
                  <a:pt x="4816713" y="183128"/>
                </a:cubicBezTo>
                <a:cubicBezTo>
                  <a:pt x="4811797" y="186188"/>
                  <a:pt x="4805530" y="187718"/>
                  <a:pt x="4797912" y="187718"/>
                </a:cubicBezTo>
                <a:cubicBezTo>
                  <a:pt x="4795177" y="187718"/>
                  <a:pt x="4792230" y="187474"/>
                  <a:pt x="4789072" y="186986"/>
                </a:cubicBezTo>
                <a:cubicBezTo>
                  <a:pt x="4785914" y="186497"/>
                  <a:pt x="4782512" y="185765"/>
                  <a:pt x="4778866" y="184788"/>
                </a:cubicBezTo>
                <a:lnTo>
                  <a:pt x="4783652" y="161348"/>
                </a:lnTo>
                <a:cubicBezTo>
                  <a:pt x="4784954" y="161608"/>
                  <a:pt x="4786174" y="161820"/>
                  <a:pt x="4787315" y="161983"/>
                </a:cubicBezTo>
                <a:cubicBezTo>
                  <a:pt x="4788454" y="162145"/>
                  <a:pt x="4789512" y="162227"/>
                  <a:pt x="4790488" y="162227"/>
                </a:cubicBezTo>
                <a:cubicBezTo>
                  <a:pt x="4793289" y="162227"/>
                  <a:pt x="4795583" y="161625"/>
                  <a:pt x="4797374" y="160420"/>
                </a:cubicBezTo>
                <a:cubicBezTo>
                  <a:pt x="4799164" y="159215"/>
                  <a:pt x="4800353" y="157767"/>
                  <a:pt x="4800939" y="156074"/>
                </a:cubicBezTo>
                <a:cubicBezTo>
                  <a:pt x="4801525" y="154381"/>
                  <a:pt x="4801818" y="149302"/>
                  <a:pt x="4801818" y="140837"/>
                </a:cubicBezTo>
                <a:close/>
                <a:moveTo>
                  <a:pt x="3668930" y="41899"/>
                </a:moveTo>
                <a:lnTo>
                  <a:pt x="3696374" y="41899"/>
                </a:lnTo>
                <a:lnTo>
                  <a:pt x="3696374" y="145623"/>
                </a:lnTo>
                <a:lnTo>
                  <a:pt x="3668930" y="145623"/>
                </a:lnTo>
                <a:close/>
                <a:moveTo>
                  <a:pt x="3573680" y="41899"/>
                </a:moveTo>
                <a:lnTo>
                  <a:pt x="3601125" y="41899"/>
                </a:lnTo>
                <a:lnTo>
                  <a:pt x="3601125" y="145623"/>
                </a:lnTo>
                <a:lnTo>
                  <a:pt x="3573680" y="145623"/>
                </a:lnTo>
                <a:close/>
                <a:moveTo>
                  <a:pt x="3382594" y="41899"/>
                </a:moveTo>
                <a:lnTo>
                  <a:pt x="3410039" y="41899"/>
                </a:lnTo>
                <a:lnTo>
                  <a:pt x="3410039" y="89562"/>
                </a:lnTo>
                <a:cubicBezTo>
                  <a:pt x="3410039" y="104147"/>
                  <a:pt x="3410544" y="113083"/>
                  <a:pt x="3411553" y="116372"/>
                </a:cubicBezTo>
                <a:cubicBezTo>
                  <a:pt x="3412562" y="119660"/>
                  <a:pt x="3414402" y="122264"/>
                  <a:pt x="3417071" y="124185"/>
                </a:cubicBezTo>
                <a:cubicBezTo>
                  <a:pt x="3419740" y="126106"/>
                  <a:pt x="3423127" y="127066"/>
                  <a:pt x="3427229" y="127066"/>
                </a:cubicBezTo>
                <a:cubicBezTo>
                  <a:pt x="3431916" y="127066"/>
                  <a:pt x="3436116" y="125780"/>
                  <a:pt x="3439828" y="123208"/>
                </a:cubicBezTo>
                <a:cubicBezTo>
                  <a:pt x="3443539" y="120636"/>
                  <a:pt x="3446078" y="117446"/>
                  <a:pt x="3447446" y="113637"/>
                </a:cubicBezTo>
                <a:cubicBezTo>
                  <a:pt x="3448813" y="109828"/>
                  <a:pt x="3449497" y="100500"/>
                  <a:pt x="3449497" y="85655"/>
                </a:cubicBezTo>
                <a:lnTo>
                  <a:pt x="3449497" y="41899"/>
                </a:lnTo>
                <a:lnTo>
                  <a:pt x="3476942" y="41899"/>
                </a:lnTo>
                <a:lnTo>
                  <a:pt x="3476942" y="145623"/>
                </a:lnTo>
                <a:lnTo>
                  <a:pt x="3451451" y="145623"/>
                </a:lnTo>
                <a:lnTo>
                  <a:pt x="3451451" y="130094"/>
                </a:lnTo>
                <a:cubicBezTo>
                  <a:pt x="3447674" y="135629"/>
                  <a:pt x="3442709" y="139991"/>
                  <a:pt x="3436556" y="143182"/>
                </a:cubicBezTo>
                <a:cubicBezTo>
                  <a:pt x="3430403" y="146372"/>
                  <a:pt x="3423908" y="147967"/>
                  <a:pt x="3417071" y="147967"/>
                </a:cubicBezTo>
                <a:cubicBezTo>
                  <a:pt x="3410104" y="147967"/>
                  <a:pt x="3403854" y="146437"/>
                  <a:pt x="3398319" y="143377"/>
                </a:cubicBezTo>
                <a:cubicBezTo>
                  <a:pt x="3392784" y="140317"/>
                  <a:pt x="3388780" y="136019"/>
                  <a:pt x="3386306" y="130485"/>
                </a:cubicBezTo>
                <a:cubicBezTo>
                  <a:pt x="3383831" y="124950"/>
                  <a:pt x="3382594" y="117299"/>
                  <a:pt x="3382594" y="107533"/>
                </a:cubicBezTo>
                <a:close/>
                <a:moveTo>
                  <a:pt x="1830605" y="41899"/>
                </a:moveTo>
                <a:lnTo>
                  <a:pt x="1858050" y="41899"/>
                </a:lnTo>
                <a:lnTo>
                  <a:pt x="1858050" y="145623"/>
                </a:lnTo>
                <a:lnTo>
                  <a:pt x="1830605" y="145623"/>
                </a:lnTo>
                <a:close/>
                <a:moveTo>
                  <a:pt x="1458544" y="41899"/>
                </a:moveTo>
                <a:lnTo>
                  <a:pt x="1485989" y="41899"/>
                </a:lnTo>
                <a:lnTo>
                  <a:pt x="1485989" y="89562"/>
                </a:lnTo>
                <a:cubicBezTo>
                  <a:pt x="1485989" y="104147"/>
                  <a:pt x="1486493" y="113083"/>
                  <a:pt x="1487503" y="116372"/>
                </a:cubicBezTo>
                <a:cubicBezTo>
                  <a:pt x="1488512" y="119660"/>
                  <a:pt x="1490351" y="122264"/>
                  <a:pt x="1493021" y="124185"/>
                </a:cubicBezTo>
                <a:cubicBezTo>
                  <a:pt x="1495690" y="126106"/>
                  <a:pt x="1499076" y="127066"/>
                  <a:pt x="1503178" y="127066"/>
                </a:cubicBezTo>
                <a:cubicBezTo>
                  <a:pt x="1507866" y="127066"/>
                  <a:pt x="1512066" y="125780"/>
                  <a:pt x="1515778" y="123208"/>
                </a:cubicBezTo>
                <a:cubicBezTo>
                  <a:pt x="1519489" y="120636"/>
                  <a:pt x="1522028" y="117446"/>
                  <a:pt x="1523396" y="113637"/>
                </a:cubicBezTo>
                <a:cubicBezTo>
                  <a:pt x="1524763" y="109828"/>
                  <a:pt x="1525447" y="100500"/>
                  <a:pt x="1525447" y="85655"/>
                </a:cubicBezTo>
                <a:lnTo>
                  <a:pt x="1525447" y="41899"/>
                </a:lnTo>
                <a:lnTo>
                  <a:pt x="1552892" y="41899"/>
                </a:lnTo>
                <a:lnTo>
                  <a:pt x="1552892" y="145623"/>
                </a:lnTo>
                <a:lnTo>
                  <a:pt x="1527400" y="145623"/>
                </a:lnTo>
                <a:lnTo>
                  <a:pt x="1527400" y="130094"/>
                </a:lnTo>
                <a:cubicBezTo>
                  <a:pt x="1523624" y="135629"/>
                  <a:pt x="1518659" y="139991"/>
                  <a:pt x="1512506" y="143182"/>
                </a:cubicBezTo>
                <a:cubicBezTo>
                  <a:pt x="1506353" y="146372"/>
                  <a:pt x="1499858" y="147967"/>
                  <a:pt x="1493021" y="147967"/>
                </a:cubicBezTo>
                <a:cubicBezTo>
                  <a:pt x="1486054" y="147967"/>
                  <a:pt x="1479803" y="146437"/>
                  <a:pt x="1474268" y="143377"/>
                </a:cubicBezTo>
                <a:cubicBezTo>
                  <a:pt x="1468734" y="140317"/>
                  <a:pt x="1464730" y="136019"/>
                  <a:pt x="1462255" y="130485"/>
                </a:cubicBezTo>
                <a:cubicBezTo>
                  <a:pt x="1459781" y="124950"/>
                  <a:pt x="1458544" y="117299"/>
                  <a:pt x="1458544" y="107533"/>
                </a:cubicBezTo>
                <a:close/>
                <a:moveTo>
                  <a:pt x="467944" y="41899"/>
                </a:moveTo>
                <a:lnTo>
                  <a:pt x="495389" y="41899"/>
                </a:lnTo>
                <a:lnTo>
                  <a:pt x="495389" y="89562"/>
                </a:lnTo>
                <a:cubicBezTo>
                  <a:pt x="495389" y="104147"/>
                  <a:pt x="495893" y="113083"/>
                  <a:pt x="496902" y="116372"/>
                </a:cubicBezTo>
                <a:cubicBezTo>
                  <a:pt x="497912" y="119660"/>
                  <a:pt x="499751" y="122264"/>
                  <a:pt x="502421" y="124185"/>
                </a:cubicBezTo>
                <a:cubicBezTo>
                  <a:pt x="505090" y="126106"/>
                  <a:pt x="508476" y="127066"/>
                  <a:pt x="512578" y="127066"/>
                </a:cubicBezTo>
                <a:cubicBezTo>
                  <a:pt x="517266" y="127066"/>
                  <a:pt x="521466" y="125780"/>
                  <a:pt x="525177" y="123208"/>
                </a:cubicBezTo>
                <a:cubicBezTo>
                  <a:pt x="528889" y="120636"/>
                  <a:pt x="531428" y="117446"/>
                  <a:pt x="532796" y="113637"/>
                </a:cubicBezTo>
                <a:cubicBezTo>
                  <a:pt x="534163" y="109828"/>
                  <a:pt x="534847" y="100500"/>
                  <a:pt x="534847" y="85655"/>
                </a:cubicBezTo>
                <a:lnTo>
                  <a:pt x="534847" y="41899"/>
                </a:lnTo>
                <a:lnTo>
                  <a:pt x="562292" y="41899"/>
                </a:lnTo>
                <a:lnTo>
                  <a:pt x="562292" y="145623"/>
                </a:lnTo>
                <a:lnTo>
                  <a:pt x="536800" y="145623"/>
                </a:lnTo>
                <a:lnTo>
                  <a:pt x="536800" y="130094"/>
                </a:lnTo>
                <a:cubicBezTo>
                  <a:pt x="533023" y="135629"/>
                  <a:pt x="528059" y="139991"/>
                  <a:pt x="521905" y="143182"/>
                </a:cubicBezTo>
                <a:cubicBezTo>
                  <a:pt x="515752" y="146372"/>
                  <a:pt x="509257" y="147967"/>
                  <a:pt x="502421" y="147967"/>
                </a:cubicBezTo>
                <a:cubicBezTo>
                  <a:pt x="495454" y="147967"/>
                  <a:pt x="489203" y="146437"/>
                  <a:pt x="483668" y="143377"/>
                </a:cubicBezTo>
                <a:cubicBezTo>
                  <a:pt x="478134" y="140317"/>
                  <a:pt x="474129" y="136019"/>
                  <a:pt x="471655" y="130485"/>
                </a:cubicBezTo>
                <a:cubicBezTo>
                  <a:pt x="469181" y="124950"/>
                  <a:pt x="467944" y="117299"/>
                  <a:pt x="467944" y="107533"/>
                </a:cubicBezTo>
                <a:close/>
                <a:moveTo>
                  <a:pt x="10795959" y="39555"/>
                </a:moveTo>
                <a:cubicBezTo>
                  <a:pt x="10802015" y="39555"/>
                  <a:pt x="10807549" y="40646"/>
                  <a:pt x="10812563" y="42827"/>
                </a:cubicBezTo>
                <a:cubicBezTo>
                  <a:pt x="10817576" y="45008"/>
                  <a:pt x="10821369" y="47792"/>
                  <a:pt x="10823941" y="51178"/>
                </a:cubicBezTo>
                <a:cubicBezTo>
                  <a:pt x="10826513" y="54564"/>
                  <a:pt x="10828304" y="58405"/>
                  <a:pt x="10829313" y="62703"/>
                </a:cubicBezTo>
                <a:cubicBezTo>
                  <a:pt x="10830322" y="67000"/>
                  <a:pt x="10830827" y="73153"/>
                  <a:pt x="10830827" y="81162"/>
                </a:cubicBezTo>
                <a:lnTo>
                  <a:pt x="10830827" y="145623"/>
                </a:lnTo>
                <a:lnTo>
                  <a:pt x="10803382" y="145623"/>
                </a:lnTo>
                <a:lnTo>
                  <a:pt x="10803382" y="92687"/>
                </a:lnTo>
                <a:cubicBezTo>
                  <a:pt x="10803382" y="81488"/>
                  <a:pt x="10802796" y="74244"/>
                  <a:pt x="10801624" y="70956"/>
                </a:cubicBezTo>
                <a:cubicBezTo>
                  <a:pt x="10800452" y="67668"/>
                  <a:pt x="10798547" y="65112"/>
                  <a:pt x="10795910" y="63289"/>
                </a:cubicBezTo>
                <a:cubicBezTo>
                  <a:pt x="10793273" y="61466"/>
                  <a:pt x="10790099" y="60554"/>
                  <a:pt x="10786388" y="60554"/>
                </a:cubicBezTo>
                <a:cubicBezTo>
                  <a:pt x="10781634" y="60554"/>
                  <a:pt x="10777370" y="61856"/>
                  <a:pt x="10773593" y="64461"/>
                </a:cubicBezTo>
                <a:cubicBezTo>
                  <a:pt x="10769817" y="67065"/>
                  <a:pt x="10767228" y="70516"/>
                  <a:pt x="10765828" y="74814"/>
                </a:cubicBezTo>
                <a:cubicBezTo>
                  <a:pt x="10764428" y="79111"/>
                  <a:pt x="10763729" y="87055"/>
                  <a:pt x="10763729" y="98645"/>
                </a:cubicBezTo>
                <a:lnTo>
                  <a:pt x="10763729" y="145623"/>
                </a:lnTo>
                <a:lnTo>
                  <a:pt x="10736284" y="145623"/>
                </a:lnTo>
                <a:lnTo>
                  <a:pt x="10736284" y="41899"/>
                </a:lnTo>
                <a:lnTo>
                  <a:pt x="10761775" y="41899"/>
                </a:lnTo>
                <a:lnTo>
                  <a:pt x="10761775" y="57136"/>
                </a:lnTo>
                <a:cubicBezTo>
                  <a:pt x="10770826" y="45415"/>
                  <a:pt x="10782220" y="39555"/>
                  <a:pt x="10795959" y="39555"/>
                </a:cubicBezTo>
                <a:close/>
                <a:moveTo>
                  <a:pt x="10659730" y="39555"/>
                </a:moveTo>
                <a:cubicBezTo>
                  <a:pt x="10675422" y="39555"/>
                  <a:pt x="10688282" y="44650"/>
                  <a:pt x="10698309" y="54840"/>
                </a:cubicBezTo>
                <a:cubicBezTo>
                  <a:pt x="10708337" y="65030"/>
                  <a:pt x="10713350" y="77906"/>
                  <a:pt x="10713350" y="93468"/>
                </a:cubicBezTo>
                <a:cubicBezTo>
                  <a:pt x="10713350" y="109160"/>
                  <a:pt x="10708288" y="122167"/>
                  <a:pt x="10698163" y="132487"/>
                </a:cubicBezTo>
                <a:cubicBezTo>
                  <a:pt x="10688038" y="142807"/>
                  <a:pt x="10675292" y="147967"/>
                  <a:pt x="10659926" y="147967"/>
                </a:cubicBezTo>
                <a:cubicBezTo>
                  <a:pt x="10650419" y="147967"/>
                  <a:pt x="10641352" y="145819"/>
                  <a:pt x="10632725" y="141521"/>
                </a:cubicBezTo>
                <a:cubicBezTo>
                  <a:pt x="10624098" y="137224"/>
                  <a:pt x="10617537" y="130924"/>
                  <a:pt x="10613045" y="122622"/>
                </a:cubicBezTo>
                <a:cubicBezTo>
                  <a:pt x="10608552" y="114321"/>
                  <a:pt x="10606306" y="104212"/>
                  <a:pt x="10606306" y="92296"/>
                </a:cubicBezTo>
                <a:cubicBezTo>
                  <a:pt x="10606306" y="83181"/>
                  <a:pt x="10608552" y="74358"/>
                  <a:pt x="10613045" y="65828"/>
                </a:cubicBezTo>
                <a:cubicBezTo>
                  <a:pt x="10617537" y="57298"/>
                  <a:pt x="10623902" y="50787"/>
                  <a:pt x="10632139" y="46294"/>
                </a:cubicBezTo>
                <a:cubicBezTo>
                  <a:pt x="10640376" y="41802"/>
                  <a:pt x="10649573" y="39555"/>
                  <a:pt x="10659730" y="39555"/>
                </a:cubicBezTo>
                <a:close/>
                <a:moveTo>
                  <a:pt x="10460584" y="39555"/>
                </a:moveTo>
                <a:cubicBezTo>
                  <a:pt x="10466835" y="39555"/>
                  <a:pt x="10472858" y="41281"/>
                  <a:pt x="10478653" y="44732"/>
                </a:cubicBezTo>
                <a:lnTo>
                  <a:pt x="10470156" y="68661"/>
                </a:lnTo>
                <a:cubicBezTo>
                  <a:pt x="10465533" y="65665"/>
                  <a:pt x="10461235" y="64168"/>
                  <a:pt x="10457264" y="64168"/>
                </a:cubicBezTo>
                <a:cubicBezTo>
                  <a:pt x="10453422" y="64168"/>
                  <a:pt x="10450166" y="65226"/>
                  <a:pt x="10447497" y="67342"/>
                </a:cubicBezTo>
                <a:cubicBezTo>
                  <a:pt x="10444827" y="69458"/>
                  <a:pt x="10442727" y="73283"/>
                  <a:pt x="10441197" y="78818"/>
                </a:cubicBezTo>
                <a:cubicBezTo>
                  <a:pt x="10439667" y="84353"/>
                  <a:pt x="10438902" y="95943"/>
                  <a:pt x="10438902" y="113588"/>
                </a:cubicBezTo>
                <a:lnTo>
                  <a:pt x="10438902" y="145623"/>
                </a:lnTo>
                <a:lnTo>
                  <a:pt x="10411457" y="145623"/>
                </a:lnTo>
                <a:lnTo>
                  <a:pt x="10411457" y="41899"/>
                </a:lnTo>
                <a:lnTo>
                  <a:pt x="10436948" y="41899"/>
                </a:lnTo>
                <a:lnTo>
                  <a:pt x="10436948" y="56647"/>
                </a:lnTo>
                <a:cubicBezTo>
                  <a:pt x="10441311" y="49680"/>
                  <a:pt x="10445234" y="45090"/>
                  <a:pt x="10448718" y="42876"/>
                </a:cubicBezTo>
                <a:cubicBezTo>
                  <a:pt x="10452201" y="40662"/>
                  <a:pt x="10456157" y="39555"/>
                  <a:pt x="10460584" y="39555"/>
                </a:cubicBezTo>
                <a:close/>
                <a:moveTo>
                  <a:pt x="10338861" y="39555"/>
                </a:moveTo>
                <a:cubicBezTo>
                  <a:pt x="10351103" y="39555"/>
                  <a:pt x="10360218" y="41004"/>
                  <a:pt x="10366209" y="43902"/>
                </a:cubicBezTo>
                <a:cubicBezTo>
                  <a:pt x="10372199" y="46799"/>
                  <a:pt x="10376415" y="50478"/>
                  <a:pt x="10378857" y="54938"/>
                </a:cubicBezTo>
                <a:cubicBezTo>
                  <a:pt x="10381298" y="59398"/>
                  <a:pt x="10382519" y="67586"/>
                  <a:pt x="10382519" y="79502"/>
                </a:cubicBezTo>
                <a:lnTo>
                  <a:pt x="10382226" y="111537"/>
                </a:lnTo>
                <a:cubicBezTo>
                  <a:pt x="10382226" y="120653"/>
                  <a:pt x="10382666" y="127376"/>
                  <a:pt x="10383545" y="131705"/>
                </a:cubicBezTo>
                <a:cubicBezTo>
                  <a:pt x="10384424" y="136035"/>
                  <a:pt x="10386068" y="140675"/>
                  <a:pt x="10388477" y="145623"/>
                </a:cubicBezTo>
                <a:lnTo>
                  <a:pt x="10361325" y="145623"/>
                </a:lnTo>
                <a:cubicBezTo>
                  <a:pt x="10360609" y="143800"/>
                  <a:pt x="10359730" y="141098"/>
                  <a:pt x="10358688" y="137517"/>
                </a:cubicBezTo>
                <a:cubicBezTo>
                  <a:pt x="10358232" y="135889"/>
                  <a:pt x="10357907" y="134815"/>
                  <a:pt x="10357711" y="134294"/>
                </a:cubicBezTo>
                <a:cubicBezTo>
                  <a:pt x="10353023" y="138852"/>
                  <a:pt x="10348010" y="142270"/>
                  <a:pt x="10342671" y="144549"/>
                </a:cubicBezTo>
                <a:cubicBezTo>
                  <a:pt x="10337331" y="146828"/>
                  <a:pt x="10331634" y="147967"/>
                  <a:pt x="10325579" y="147967"/>
                </a:cubicBezTo>
                <a:cubicBezTo>
                  <a:pt x="10314900" y="147967"/>
                  <a:pt x="10306484" y="145070"/>
                  <a:pt x="10300331" y="139275"/>
                </a:cubicBezTo>
                <a:cubicBezTo>
                  <a:pt x="10294178" y="133480"/>
                  <a:pt x="10291102" y="126155"/>
                  <a:pt x="10291102" y="117299"/>
                </a:cubicBezTo>
                <a:cubicBezTo>
                  <a:pt x="10291102" y="111439"/>
                  <a:pt x="10292501" y="106214"/>
                  <a:pt x="10295301" y="101624"/>
                </a:cubicBezTo>
                <a:cubicBezTo>
                  <a:pt x="10298101" y="97033"/>
                  <a:pt x="10302024" y="93517"/>
                  <a:pt x="10307070" y="91075"/>
                </a:cubicBezTo>
                <a:cubicBezTo>
                  <a:pt x="10312117" y="88634"/>
                  <a:pt x="10319393" y="86501"/>
                  <a:pt x="10328899" y="84678"/>
                </a:cubicBezTo>
                <a:cubicBezTo>
                  <a:pt x="10341726" y="82269"/>
                  <a:pt x="10350614" y="80023"/>
                  <a:pt x="10355563" y="77939"/>
                </a:cubicBezTo>
                <a:lnTo>
                  <a:pt x="10355563" y="75204"/>
                </a:lnTo>
                <a:cubicBezTo>
                  <a:pt x="10355563" y="69930"/>
                  <a:pt x="10354260" y="66170"/>
                  <a:pt x="10351656" y="63924"/>
                </a:cubicBezTo>
                <a:cubicBezTo>
                  <a:pt x="10349052" y="61677"/>
                  <a:pt x="10344136" y="60554"/>
                  <a:pt x="10336908" y="60554"/>
                </a:cubicBezTo>
                <a:cubicBezTo>
                  <a:pt x="10332025" y="60554"/>
                  <a:pt x="10328216" y="61514"/>
                  <a:pt x="10325481" y="63435"/>
                </a:cubicBezTo>
                <a:cubicBezTo>
                  <a:pt x="10322746" y="65356"/>
                  <a:pt x="10320532" y="68726"/>
                  <a:pt x="10318839" y="73544"/>
                </a:cubicBezTo>
                <a:lnTo>
                  <a:pt x="10293934" y="69051"/>
                </a:lnTo>
                <a:cubicBezTo>
                  <a:pt x="10296734" y="59024"/>
                  <a:pt x="10301552" y="51601"/>
                  <a:pt x="10308389" y="46783"/>
                </a:cubicBezTo>
                <a:cubicBezTo>
                  <a:pt x="10315226" y="41964"/>
                  <a:pt x="10325383" y="39555"/>
                  <a:pt x="10338861" y="39555"/>
                </a:cubicBezTo>
                <a:close/>
                <a:moveTo>
                  <a:pt x="10228273" y="39555"/>
                </a:moveTo>
                <a:cubicBezTo>
                  <a:pt x="10240905" y="39555"/>
                  <a:pt x="10250948" y="42274"/>
                  <a:pt x="10258404" y="47711"/>
                </a:cubicBezTo>
                <a:cubicBezTo>
                  <a:pt x="10265859" y="53147"/>
                  <a:pt x="10271214" y="61433"/>
                  <a:pt x="10274470" y="72567"/>
                </a:cubicBezTo>
                <a:lnTo>
                  <a:pt x="10247416" y="77451"/>
                </a:lnTo>
                <a:cubicBezTo>
                  <a:pt x="10246504" y="72046"/>
                  <a:pt x="10244437" y="67977"/>
                  <a:pt x="10241214" y="65242"/>
                </a:cubicBezTo>
                <a:cubicBezTo>
                  <a:pt x="10237991" y="62507"/>
                  <a:pt x="10233807" y="61140"/>
                  <a:pt x="10228664" y="61140"/>
                </a:cubicBezTo>
                <a:cubicBezTo>
                  <a:pt x="10221827" y="61140"/>
                  <a:pt x="10216374" y="63500"/>
                  <a:pt x="10212304" y="68221"/>
                </a:cubicBezTo>
                <a:cubicBezTo>
                  <a:pt x="10208235" y="72942"/>
                  <a:pt x="10206200" y="80837"/>
                  <a:pt x="10206200" y="91906"/>
                </a:cubicBezTo>
                <a:cubicBezTo>
                  <a:pt x="10206200" y="104212"/>
                  <a:pt x="10208267" y="112904"/>
                  <a:pt x="10212402" y="117983"/>
                </a:cubicBezTo>
                <a:cubicBezTo>
                  <a:pt x="10216536" y="123062"/>
                  <a:pt x="10222087" y="125601"/>
                  <a:pt x="10229054" y="125601"/>
                </a:cubicBezTo>
                <a:cubicBezTo>
                  <a:pt x="10234263" y="125601"/>
                  <a:pt x="10238528" y="124120"/>
                  <a:pt x="10241849" y="121157"/>
                </a:cubicBezTo>
                <a:cubicBezTo>
                  <a:pt x="10245169" y="118195"/>
                  <a:pt x="10247514" y="113100"/>
                  <a:pt x="10248881" y="105872"/>
                </a:cubicBezTo>
                <a:lnTo>
                  <a:pt x="10275837" y="110463"/>
                </a:lnTo>
                <a:cubicBezTo>
                  <a:pt x="10273038" y="122834"/>
                  <a:pt x="10267666" y="132178"/>
                  <a:pt x="10259722" y="138493"/>
                </a:cubicBezTo>
                <a:cubicBezTo>
                  <a:pt x="10251778" y="144809"/>
                  <a:pt x="10241133" y="147967"/>
                  <a:pt x="10227784" y="147967"/>
                </a:cubicBezTo>
                <a:cubicBezTo>
                  <a:pt x="10212613" y="147967"/>
                  <a:pt x="10200519" y="143182"/>
                  <a:pt x="10191501" y="133610"/>
                </a:cubicBezTo>
                <a:cubicBezTo>
                  <a:pt x="10182483" y="124039"/>
                  <a:pt x="10177974" y="110788"/>
                  <a:pt x="10177974" y="93859"/>
                </a:cubicBezTo>
                <a:cubicBezTo>
                  <a:pt x="10177974" y="76734"/>
                  <a:pt x="10182499" y="63403"/>
                  <a:pt x="10191549" y="53864"/>
                </a:cubicBezTo>
                <a:cubicBezTo>
                  <a:pt x="10200600" y="44325"/>
                  <a:pt x="10212841" y="39555"/>
                  <a:pt x="10228273" y="39555"/>
                </a:cubicBezTo>
                <a:close/>
                <a:moveTo>
                  <a:pt x="9897730" y="39555"/>
                </a:moveTo>
                <a:cubicBezTo>
                  <a:pt x="9913422" y="39555"/>
                  <a:pt x="9926282" y="44650"/>
                  <a:pt x="9936309" y="54840"/>
                </a:cubicBezTo>
                <a:cubicBezTo>
                  <a:pt x="9946337" y="65030"/>
                  <a:pt x="9951350" y="77906"/>
                  <a:pt x="9951350" y="93468"/>
                </a:cubicBezTo>
                <a:cubicBezTo>
                  <a:pt x="9951350" y="109160"/>
                  <a:pt x="9946288" y="122167"/>
                  <a:pt x="9936163" y="132487"/>
                </a:cubicBezTo>
                <a:cubicBezTo>
                  <a:pt x="9926038" y="142807"/>
                  <a:pt x="9913292" y="147967"/>
                  <a:pt x="9897926" y="147967"/>
                </a:cubicBezTo>
                <a:cubicBezTo>
                  <a:pt x="9888419" y="147967"/>
                  <a:pt x="9879352" y="145819"/>
                  <a:pt x="9870725" y="141521"/>
                </a:cubicBezTo>
                <a:cubicBezTo>
                  <a:pt x="9862098" y="137224"/>
                  <a:pt x="9855537" y="130924"/>
                  <a:pt x="9851045" y="122622"/>
                </a:cubicBezTo>
                <a:cubicBezTo>
                  <a:pt x="9846552" y="114321"/>
                  <a:pt x="9844306" y="104212"/>
                  <a:pt x="9844306" y="92296"/>
                </a:cubicBezTo>
                <a:cubicBezTo>
                  <a:pt x="9844306" y="83181"/>
                  <a:pt x="9846552" y="74358"/>
                  <a:pt x="9851045" y="65828"/>
                </a:cubicBezTo>
                <a:cubicBezTo>
                  <a:pt x="9855537" y="57298"/>
                  <a:pt x="9861902" y="50787"/>
                  <a:pt x="9870139" y="46294"/>
                </a:cubicBezTo>
                <a:cubicBezTo>
                  <a:pt x="9878376" y="41802"/>
                  <a:pt x="9887573" y="39555"/>
                  <a:pt x="9897730" y="39555"/>
                </a:cubicBezTo>
                <a:close/>
                <a:moveTo>
                  <a:pt x="9585410" y="39555"/>
                </a:moveTo>
                <a:cubicBezTo>
                  <a:pt x="9600841" y="39555"/>
                  <a:pt x="9613017" y="44650"/>
                  <a:pt x="9621938" y="54840"/>
                </a:cubicBezTo>
                <a:cubicBezTo>
                  <a:pt x="9630859" y="65030"/>
                  <a:pt x="9635123" y="80641"/>
                  <a:pt x="9634732" y="101672"/>
                </a:cubicBezTo>
                <a:lnTo>
                  <a:pt x="9565974" y="101672"/>
                </a:lnTo>
                <a:cubicBezTo>
                  <a:pt x="9566169" y="109811"/>
                  <a:pt x="9568383" y="116144"/>
                  <a:pt x="9572615" y="120669"/>
                </a:cubicBezTo>
                <a:cubicBezTo>
                  <a:pt x="9576848" y="125194"/>
                  <a:pt x="9582121" y="127457"/>
                  <a:pt x="9588437" y="127457"/>
                </a:cubicBezTo>
                <a:cubicBezTo>
                  <a:pt x="9592735" y="127457"/>
                  <a:pt x="9596349" y="126285"/>
                  <a:pt x="9599279" y="123941"/>
                </a:cubicBezTo>
                <a:cubicBezTo>
                  <a:pt x="9602209" y="121597"/>
                  <a:pt x="9604423" y="117820"/>
                  <a:pt x="9605920" y="112611"/>
                </a:cubicBezTo>
                <a:lnTo>
                  <a:pt x="9633267" y="117202"/>
                </a:lnTo>
                <a:cubicBezTo>
                  <a:pt x="9629751" y="127229"/>
                  <a:pt x="9624200" y="134863"/>
                  <a:pt x="9616615" y="140105"/>
                </a:cubicBezTo>
                <a:cubicBezTo>
                  <a:pt x="9609030" y="145347"/>
                  <a:pt x="9599539" y="147967"/>
                  <a:pt x="9588144" y="147967"/>
                </a:cubicBezTo>
                <a:cubicBezTo>
                  <a:pt x="9570109" y="147967"/>
                  <a:pt x="9556760" y="142075"/>
                  <a:pt x="9548100" y="130289"/>
                </a:cubicBezTo>
                <a:cubicBezTo>
                  <a:pt x="9541264" y="120848"/>
                  <a:pt x="9537845" y="108932"/>
                  <a:pt x="9537845" y="94543"/>
                </a:cubicBezTo>
                <a:cubicBezTo>
                  <a:pt x="9537845" y="77353"/>
                  <a:pt x="9542338" y="63891"/>
                  <a:pt x="9551323" y="54157"/>
                </a:cubicBezTo>
                <a:cubicBezTo>
                  <a:pt x="9560309" y="44422"/>
                  <a:pt x="9571670" y="39555"/>
                  <a:pt x="9585410" y="39555"/>
                </a:cubicBezTo>
                <a:close/>
                <a:moveTo>
                  <a:pt x="9475798" y="39555"/>
                </a:moveTo>
                <a:cubicBezTo>
                  <a:pt x="9488430" y="39555"/>
                  <a:pt x="9498474" y="42274"/>
                  <a:pt x="9505929" y="47711"/>
                </a:cubicBezTo>
                <a:cubicBezTo>
                  <a:pt x="9513384" y="53147"/>
                  <a:pt x="9518740" y="61433"/>
                  <a:pt x="9521995" y="72567"/>
                </a:cubicBezTo>
                <a:lnTo>
                  <a:pt x="9494941" y="77451"/>
                </a:lnTo>
                <a:cubicBezTo>
                  <a:pt x="9494029" y="72046"/>
                  <a:pt x="9491962" y="67977"/>
                  <a:pt x="9488739" y="65242"/>
                </a:cubicBezTo>
                <a:cubicBezTo>
                  <a:pt x="9485516" y="62507"/>
                  <a:pt x="9481333" y="61140"/>
                  <a:pt x="9476189" y="61140"/>
                </a:cubicBezTo>
                <a:cubicBezTo>
                  <a:pt x="9469352" y="61140"/>
                  <a:pt x="9463899" y="63500"/>
                  <a:pt x="9459829" y="68221"/>
                </a:cubicBezTo>
                <a:cubicBezTo>
                  <a:pt x="9455760" y="72942"/>
                  <a:pt x="9453725" y="80837"/>
                  <a:pt x="9453725" y="91906"/>
                </a:cubicBezTo>
                <a:cubicBezTo>
                  <a:pt x="9453725" y="104212"/>
                  <a:pt x="9455793" y="112904"/>
                  <a:pt x="9459927" y="117983"/>
                </a:cubicBezTo>
                <a:cubicBezTo>
                  <a:pt x="9464061" y="123062"/>
                  <a:pt x="9469613" y="125601"/>
                  <a:pt x="9476579" y="125601"/>
                </a:cubicBezTo>
                <a:cubicBezTo>
                  <a:pt x="9481788" y="125601"/>
                  <a:pt x="9486053" y="124120"/>
                  <a:pt x="9489374" y="121157"/>
                </a:cubicBezTo>
                <a:cubicBezTo>
                  <a:pt x="9492694" y="118195"/>
                  <a:pt x="9495039" y="113100"/>
                  <a:pt x="9496406" y="105872"/>
                </a:cubicBezTo>
                <a:lnTo>
                  <a:pt x="9523362" y="110463"/>
                </a:lnTo>
                <a:cubicBezTo>
                  <a:pt x="9520563" y="122834"/>
                  <a:pt x="9515191" y="132178"/>
                  <a:pt x="9507247" y="138493"/>
                </a:cubicBezTo>
                <a:cubicBezTo>
                  <a:pt x="9499303" y="144809"/>
                  <a:pt x="9488658" y="147967"/>
                  <a:pt x="9475309" y="147967"/>
                </a:cubicBezTo>
                <a:cubicBezTo>
                  <a:pt x="9460138" y="147967"/>
                  <a:pt x="9448044" y="143182"/>
                  <a:pt x="9439026" y="133610"/>
                </a:cubicBezTo>
                <a:cubicBezTo>
                  <a:pt x="9430007" y="124039"/>
                  <a:pt x="9425499" y="110788"/>
                  <a:pt x="9425499" y="93859"/>
                </a:cubicBezTo>
                <a:cubicBezTo>
                  <a:pt x="9425499" y="76734"/>
                  <a:pt x="9430024" y="63403"/>
                  <a:pt x="9439074" y="53864"/>
                </a:cubicBezTo>
                <a:cubicBezTo>
                  <a:pt x="9448125" y="44325"/>
                  <a:pt x="9460366" y="39555"/>
                  <a:pt x="9475798" y="39555"/>
                </a:cubicBezTo>
                <a:close/>
                <a:moveTo>
                  <a:pt x="9367210" y="39555"/>
                </a:moveTo>
                <a:cubicBezTo>
                  <a:pt x="9373265" y="39555"/>
                  <a:pt x="9378799" y="40646"/>
                  <a:pt x="9383813" y="42827"/>
                </a:cubicBezTo>
                <a:cubicBezTo>
                  <a:pt x="9388826" y="45008"/>
                  <a:pt x="9392619" y="47792"/>
                  <a:pt x="9395192" y="51178"/>
                </a:cubicBezTo>
                <a:cubicBezTo>
                  <a:pt x="9397763" y="54564"/>
                  <a:pt x="9399554" y="58405"/>
                  <a:pt x="9400563" y="62703"/>
                </a:cubicBezTo>
                <a:cubicBezTo>
                  <a:pt x="9401572" y="67000"/>
                  <a:pt x="9402077" y="73153"/>
                  <a:pt x="9402077" y="81162"/>
                </a:cubicBezTo>
                <a:lnTo>
                  <a:pt x="9402077" y="145623"/>
                </a:lnTo>
                <a:lnTo>
                  <a:pt x="9374633" y="145623"/>
                </a:lnTo>
                <a:lnTo>
                  <a:pt x="9374633" y="92687"/>
                </a:lnTo>
                <a:cubicBezTo>
                  <a:pt x="9374633" y="81488"/>
                  <a:pt x="9374046" y="74244"/>
                  <a:pt x="9372874" y="70956"/>
                </a:cubicBezTo>
                <a:cubicBezTo>
                  <a:pt x="9371702" y="67668"/>
                  <a:pt x="9369798" y="65112"/>
                  <a:pt x="9367161" y="63289"/>
                </a:cubicBezTo>
                <a:cubicBezTo>
                  <a:pt x="9364524" y="61466"/>
                  <a:pt x="9361350" y="60554"/>
                  <a:pt x="9357638" y="60554"/>
                </a:cubicBezTo>
                <a:cubicBezTo>
                  <a:pt x="9352884" y="60554"/>
                  <a:pt x="9348620" y="61856"/>
                  <a:pt x="9344844" y="64461"/>
                </a:cubicBezTo>
                <a:cubicBezTo>
                  <a:pt x="9341067" y="67065"/>
                  <a:pt x="9338478" y="70516"/>
                  <a:pt x="9337079" y="74814"/>
                </a:cubicBezTo>
                <a:cubicBezTo>
                  <a:pt x="9335678" y="79111"/>
                  <a:pt x="9334979" y="87055"/>
                  <a:pt x="9334979" y="98645"/>
                </a:cubicBezTo>
                <a:lnTo>
                  <a:pt x="9334979" y="145623"/>
                </a:lnTo>
                <a:lnTo>
                  <a:pt x="9307534" y="145623"/>
                </a:lnTo>
                <a:lnTo>
                  <a:pt x="9307534" y="41899"/>
                </a:lnTo>
                <a:lnTo>
                  <a:pt x="9333026" y="41899"/>
                </a:lnTo>
                <a:lnTo>
                  <a:pt x="9333026" y="57136"/>
                </a:lnTo>
                <a:cubicBezTo>
                  <a:pt x="9342076" y="45415"/>
                  <a:pt x="9353470" y="39555"/>
                  <a:pt x="9367210" y="39555"/>
                </a:cubicBezTo>
                <a:close/>
                <a:moveTo>
                  <a:pt x="9232985" y="39555"/>
                </a:moveTo>
                <a:cubicBezTo>
                  <a:pt x="9248416" y="39555"/>
                  <a:pt x="9260592" y="44650"/>
                  <a:pt x="9269513" y="54840"/>
                </a:cubicBezTo>
                <a:cubicBezTo>
                  <a:pt x="9278433" y="65030"/>
                  <a:pt x="9282698" y="80641"/>
                  <a:pt x="9282307" y="101672"/>
                </a:cubicBezTo>
                <a:lnTo>
                  <a:pt x="9213549" y="101672"/>
                </a:lnTo>
                <a:cubicBezTo>
                  <a:pt x="9213744" y="109811"/>
                  <a:pt x="9215958" y="116144"/>
                  <a:pt x="9220190" y="120669"/>
                </a:cubicBezTo>
                <a:cubicBezTo>
                  <a:pt x="9224422" y="125194"/>
                  <a:pt x="9229697" y="127457"/>
                  <a:pt x="9236012" y="127457"/>
                </a:cubicBezTo>
                <a:cubicBezTo>
                  <a:pt x="9240310" y="127457"/>
                  <a:pt x="9243924" y="126285"/>
                  <a:pt x="9246854" y="123941"/>
                </a:cubicBezTo>
                <a:cubicBezTo>
                  <a:pt x="9249784" y="121597"/>
                  <a:pt x="9251998" y="117820"/>
                  <a:pt x="9253495" y="112611"/>
                </a:cubicBezTo>
                <a:lnTo>
                  <a:pt x="9280842" y="117202"/>
                </a:lnTo>
                <a:cubicBezTo>
                  <a:pt x="9277326" y="127229"/>
                  <a:pt x="9271775" y="134863"/>
                  <a:pt x="9264190" y="140105"/>
                </a:cubicBezTo>
                <a:cubicBezTo>
                  <a:pt x="9256604" y="145347"/>
                  <a:pt x="9247114" y="147967"/>
                  <a:pt x="9235719" y="147967"/>
                </a:cubicBezTo>
                <a:cubicBezTo>
                  <a:pt x="9217683" y="147967"/>
                  <a:pt x="9204335" y="142075"/>
                  <a:pt x="9195675" y="130289"/>
                </a:cubicBezTo>
                <a:cubicBezTo>
                  <a:pt x="9188839" y="120848"/>
                  <a:pt x="9185420" y="108932"/>
                  <a:pt x="9185420" y="94543"/>
                </a:cubicBezTo>
                <a:cubicBezTo>
                  <a:pt x="9185420" y="77353"/>
                  <a:pt x="9189913" y="63891"/>
                  <a:pt x="9198898" y="54157"/>
                </a:cubicBezTo>
                <a:cubicBezTo>
                  <a:pt x="9207884" y="44422"/>
                  <a:pt x="9219246" y="39555"/>
                  <a:pt x="9232985" y="39555"/>
                </a:cubicBezTo>
                <a:close/>
                <a:moveTo>
                  <a:pt x="8974052" y="39555"/>
                </a:moveTo>
                <a:cubicBezTo>
                  <a:pt x="8988246" y="39555"/>
                  <a:pt x="8998794" y="41867"/>
                  <a:pt x="9005696" y="46490"/>
                </a:cubicBezTo>
                <a:cubicBezTo>
                  <a:pt x="9012598" y="51113"/>
                  <a:pt x="9017351" y="57950"/>
                  <a:pt x="9019956" y="67000"/>
                </a:cubicBezTo>
                <a:lnTo>
                  <a:pt x="8994074" y="71786"/>
                </a:lnTo>
                <a:cubicBezTo>
                  <a:pt x="8992967" y="67749"/>
                  <a:pt x="8990867" y="64656"/>
                  <a:pt x="8987774" y="62507"/>
                </a:cubicBezTo>
                <a:cubicBezTo>
                  <a:pt x="8984681" y="60359"/>
                  <a:pt x="8980270" y="59284"/>
                  <a:pt x="8974540" y="59284"/>
                </a:cubicBezTo>
                <a:cubicBezTo>
                  <a:pt x="8967313" y="59284"/>
                  <a:pt x="8962136" y="60294"/>
                  <a:pt x="8959011" y="62312"/>
                </a:cubicBezTo>
                <a:cubicBezTo>
                  <a:pt x="8956927" y="63745"/>
                  <a:pt x="8955885" y="65600"/>
                  <a:pt x="8955885" y="67879"/>
                </a:cubicBezTo>
                <a:cubicBezTo>
                  <a:pt x="8955885" y="69833"/>
                  <a:pt x="8956797" y="71493"/>
                  <a:pt x="8958620" y="72860"/>
                </a:cubicBezTo>
                <a:cubicBezTo>
                  <a:pt x="8961094" y="74683"/>
                  <a:pt x="8969640" y="77255"/>
                  <a:pt x="8984258" y="80576"/>
                </a:cubicBezTo>
                <a:cubicBezTo>
                  <a:pt x="8998876" y="83897"/>
                  <a:pt x="9009082" y="87966"/>
                  <a:pt x="9014877" y="92785"/>
                </a:cubicBezTo>
                <a:cubicBezTo>
                  <a:pt x="9020607" y="97668"/>
                  <a:pt x="9023472" y="104472"/>
                  <a:pt x="9023472" y="113197"/>
                </a:cubicBezTo>
                <a:cubicBezTo>
                  <a:pt x="9023472" y="122704"/>
                  <a:pt x="9019500" y="130875"/>
                  <a:pt x="9011556" y="137712"/>
                </a:cubicBezTo>
                <a:cubicBezTo>
                  <a:pt x="9003613" y="144549"/>
                  <a:pt x="8991860" y="147967"/>
                  <a:pt x="8976298" y="147967"/>
                </a:cubicBezTo>
                <a:cubicBezTo>
                  <a:pt x="8962169" y="147967"/>
                  <a:pt x="8950986" y="145102"/>
                  <a:pt x="8942749" y="139372"/>
                </a:cubicBezTo>
                <a:cubicBezTo>
                  <a:pt x="8934512" y="133643"/>
                  <a:pt x="8929124" y="125862"/>
                  <a:pt x="8926585" y="116030"/>
                </a:cubicBezTo>
                <a:lnTo>
                  <a:pt x="8954127" y="111830"/>
                </a:lnTo>
                <a:cubicBezTo>
                  <a:pt x="8955299" y="117169"/>
                  <a:pt x="8957676" y="121222"/>
                  <a:pt x="8961257" y="123990"/>
                </a:cubicBezTo>
                <a:cubicBezTo>
                  <a:pt x="8964838" y="126757"/>
                  <a:pt x="8969852" y="128141"/>
                  <a:pt x="8976298" y="128141"/>
                </a:cubicBezTo>
                <a:cubicBezTo>
                  <a:pt x="8983395" y="128141"/>
                  <a:pt x="8988735" y="126838"/>
                  <a:pt x="8992316" y="124234"/>
                </a:cubicBezTo>
                <a:cubicBezTo>
                  <a:pt x="8994725" y="122411"/>
                  <a:pt x="8995929" y="119969"/>
                  <a:pt x="8995929" y="116909"/>
                </a:cubicBezTo>
                <a:cubicBezTo>
                  <a:pt x="8995929" y="114825"/>
                  <a:pt x="8995278" y="113100"/>
                  <a:pt x="8993976" y="111732"/>
                </a:cubicBezTo>
                <a:cubicBezTo>
                  <a:pt x="8992609" y="110430"/>
                  <a:pt x="8989548" y="109225"/>
                  <a:pt x="8984795" y="108119"/>
                </a:cubicBezTo>
                <a:cubicBezTo>
                  <a:pt x="8962657" y="103235"/>
                  <a:pt x="8948625" y="98775"/>
                  <a:pt x="8942700" y="94738"/>
                </a:cubicBezTo>
                <a:cubicBezTo>
                  <a:pt x="8934496" y="89138"/>
                  <a:pt x="8930394" y="81357"/>
                  <a:pt x="8930394" y="71395"/>
                </a:cubicBezTo>
                <a:cubicBezTo>
                  <a:pt x="8930394" y="62410"/>
                  <a:pt x="8933943" y="54857"/>
                  <a:pt x="8941040" y="48736"/>
                </a:cubicBezTo>
                <a:cubicBezTo>
                  <a:pt x="8948137" y="42616"/>
                  <a:pt x="8959141" y="39555"/>
                  <a:pt x="8974052" y="39555"/>
                </a:cubicBezTo>
                <a:close/>
                <a:moveTo>
                  <a:pt x="8861510" y="39555"/>
                </a:moveTo>
                <a:cubicBezTo>
                  <a:pt x="8876941" y="39555"/>
                  <a:pt x="8889117" y="44650"/>
                  <a:pt x="8898038" y="54840"/>
                </a:cubicBezTo>
                <a:cubicBezTo>
                  <a:pt x="8906958" y="65030"/>
                  <a:pt x="8911223" y="80641"/>
                  <a:pt x="8910832" y="101672"/>
                </a:cubicBezTo>
                <a:lnTo>
                  <a:pt x="8842074" y="101672"/>
                </a:lnTo>
                <a:cubicBezTo>
                  <a:pt x="8842269" y="109811"/>
                  <a:pt x="8844482" y="116144"/>
                  <a:pt x="8848715" y="120669"/>
                </a:cubicBezTo>
                <a:cubicBezTo>
                  <a:pt x="8852947" y="125194"/>
                  <a:pt x="8858222" y="127457"/>
                  <a:pt x="8864537" y="127457"/>
                </a:cubicBezTo>
                <a:cubicBezTo>
                  <a:pt x="8868835" y="127457"/>
                  <a:pt x="8872449" y="126285"/>
                  <a:pt x="8875379" y="123941"/>
                </a:cubicBezTo>
                <a:cubicBezTo>
                  <a:pt x="8878309" y="121597"/>
                  <a:pt x="8880522" y="117820"/>
                  <a:pt x="8882020" y="112611"/>
                </a:cubicBezTo>
                <a:lnTo>
                  <a:pt x="8909367" y="117202"/>
                </a:lnTo>
                <a:cubicBezTo>
                  <a:pt x="8905851" y="127229"/>
                  <a:pt x="8900300" y="134863"/>
                  <a:pt x="8892715" y="140105"/>
                </a:cubicBezTo>
                <a:cubicBezTo>
                  <a:pt x="8885129" y="145347"/>
                  <a:pt x="8875639" y="147967"/>
                  <a:pt x="8864244" y="147967"/>
                </a:cubicBezTo>
                <a:cubicBezTo>
                  <a:pt x="8846208" y="147967"/>
                  <a:pt x="8832860" y="142075"/>
                  <a:pt x="8824200" y="130289"/>
                </a:cubicBezTo>
                <a:cubicBezTo>
                  <a:pt x="8817364" y="120848"/>
                  <a:pt x="8813945" y="108932"/>
                  <a:pt x="8813945" y="94543"/>
                </a:cubicBezTo>
                <a:cubicBezTo>
                  <a:pt x="8813945" y="77353"/>
                  <a:pt x="8818438" y="63891"/>
                  <a:pt x="8827423" y="54157"/>
                </a:cubicBezTo>
                <a:cubicBezTo>
                  <a:pt x="8836409" y="44422"/>
                  <a:pt x="8847771" y="39555"/>
                  <a:pt x="8861510" y="39555"/>
                </a:cubicBezTo>
                <a:close/>
                <a:moveTo>
                  <a:pt x="8793709" y="39555"/>
                </a:moveTo>
                <a:cubicBezTo>
                  <a:pt x="8799960" y="39555"/>
                  <a:pt x="8805983" y="41281"/>
                  <a:pt x="8811778" y="44732"/>
                </a:cubicBezTo>
                <a:lnTo>
                  <a:pt x="8803281" y="68661"/>
                </a:lnTo>
                <a:cubicBezTo>
                  <a:pt x="8798658" y="65665"/>
                  <a:pt x="8794360" y="64168"/>
                  <a:pt x="8790389" y="64168"/>
                </a:cubicBezTo>
                <a:cubicBezTo>
                  <a:pt x="8786547" y="64168"/>
                  <a:pt x="8783291" y="65226"/>
                  <a:pt x="8780622" y="67342"/>
                </a:cubicBezTo>
                <a:cubicBezTo>
                  <a:pt x="8777952" y="69458"/>
                  <a:pt x="8775852" y="73283"/>
                  <a:pt x="8774322" y="78818"/>
                </a:cubicBezTo>
                <a:cubicBezTo>
                  <a:pt x="8772792" y="84353"/>
                  <a:pt x="8772027" y="95943"/>
                  <a:pt x="8772027" y="113588"/>
                </a:cubicBezTo>
                <a:lnTo>
                  <a:pt x="8772027" y="145623"/>
                </a:lnTo>
                <a:lnTo>
                  <a:pt x="8744582" y="145623"/>
                </a:lnTo>
                <a:lnTo>
                  <a:pt x="8744582" y="41899"/>
                </a:lnTo>
                <a:lnTo>
                  <a:pt x="8770073" y="41899"/>
                </a:lnTo>
                <a:lnTo>
                  <a:pt x="8770073" y="56647"/>
                </a:lnTo>
                <a:cubicBezTo>
                  <a:pt x="8774436" y="49680"/>
                  <a:pt x="8778358" y="45090"/>
                  <a:pt x="8781843" y="42876"/>
                </a:cubicBezTo>
                <a:cubicBezTo>
                  <a:pt x="8785326" y="40662"/>
                  <a:pt x="8789282" y="39555"/>
                  <a:pt x="8793709" y="39555"/>
                </a:cubicBezTo>
                <a:close/>
                <a:moveTo>
                  <a:pt x="8557585" y="39555"/>
                </a:moveTo>
                <a:cubicBezTo>
                  <a:pt x="8563640" y="39555"/>
                  <a:pt x="8569174" y="40646"/>
                  <a:pt x="8574188" y="42827"/>
                </a:cubicBezTo>
                <a:cubicBezTo>
                  <a:pt x="8579201" y="45008"/>
                  <a:pt x="8582994" y="47792"/>
                  <a:pt x="8585567" y="51178"/>
                </a:cubicBezTo>
                <a:cubicBezTo>
                  <a:pt x="8588138" y="54564"/>
                  <a:pt x="8589929" y="58405"/>
                  <a:pt x="8590938" y="62703"/>
                </a:cubicBezTo>
                <a:cubicBezTo>
                  <a:pt x="8591947" y="67000"/>
                  <a:pt x="8592452" y="73153"/>
                  <a:pt x="8592452" y="81162"/>
                </a:cubicBezTo>
                <a:lnTo>
                  <a:pt x="8592452" y="145623"/>
                </a:lnTo>
                <a:lnTo>
                  <a:pt x="8565008" y="145623"/>
                </a:lnTo>
                <a:lnTo>
                  <a:pt x="8565008" y="92687"/>
                </a:lnTo>
                <a:cubicBezTo>
                  <a:pt x="8565008" y="81488"/>
                  <a:pt x="8564421" y="74244"/>
                  <a:pt x="8563249" y="70956"/>
                </a:cubicBezTo>
                <a:cubicBezTo>
                  <a:pt x="8562077" y="67668"/>
                  <a:pt x="8560173" y="65112"/>
                  <a:pt x="8557536" y="63289"/>
                </a:cubicBezTo>
                <a:cubicBezTo>
                  <a:pt x="8554899" y="61466"/>
                  <a:pt x="8551725" y="60554"/>
                  <a:pt x="8548013" y="60554"/>
                </a:cubicBezTo>
                <a:cubicBezTo>
                  <a:pt x="8543259" y="60554"/>
                  <a:pt x="8538995" y="61856"/>
                  <a:pt x="8535219" y="64461"/>
                </a:cubicBezTo>
                <a:cubicBezTo>
                  <a:pt x="8531442" y="67065"/>
                  <a:pt x="8528853" y="70516"/>
                  <a:pt x="8527454" y="74814"/>
                </a:cubicBezTo>
                <a:cubicBezTo>
                  <a:pt x="8526053" y="79111"/>
                  <a:pt x="8525354" y="87055"/>
                  <a:pt x="8525354" y="98645"/>
                </a:cubicBezTo>
                <a:lnTo>
                  <a:pt x="8525354" y="145623"/>
                </a:lnTo>
                <a:lnTo>
                  <a:pt x="8497909" y="145623"/>
                </a:lnTo>
                <a:lnTo>
                  <a:pt x="8497909" y="41899"/>
                </a:lnTo>
                <a:lnTo>
                  <a:pt x="8523401" y="41899"/>
                </a:lnTo>
                <a:lnTo>
                  <a:pt x="8523401" y="57136"/>
                </a:lnTo>
                <a:cubicBezTo>
                  <a:pt x="8532451" y="45415"/>
                  <a:pt x="8543845" y="39555"/>
                  <a:pt x="8557585" y="39555"/>
                </a:cubicBezTo>
                <a:close/>
                <a:moveTo>
                  <a:pt x="8421355" y="39555"/>
                </a:moveTo>
                <a:cubicBezTo>
                  <a:pt x="8437047" y="39555"/>
                  <a:pt x="8449908" y="44650"/>
                  <a:pt x="8459934" y="54840"/>
                </a:cubicBezTo>
                <a:cubicBezTo>
                  <a:pt x="8469962" y="65030"/>
                  <a:pt x="8474975" y="77906"/>
                  <a:pt x="8474975" y="93468"/>
                </a:cubicBezTo>
                <a:cubicBezTo>
                  <a:pt x="8474975" y="109160"/>
                  <a:pt x="8469913" y="122167"/>
                  <a:pt x="8459788" y="132487"/>
                </a:cubicBezTo>
                <a:cubicBezTo>
                  <a:pt x="8449663" y="142807"/>
                  <a:pt x="8436918" y="147967"/>
                  <a:pt x="8421551" y="147967"/>
                </a:cubicBezTo>
                <a:cubicBezTo>
                  <a:pt x="8412044" y="147967"/>
                  <a:pt x="8402978" y="145819"/>
                  <a:pt x="8394350" y="141521"/>
                </a:cubicBezTo>
                <a:cubicBezTo>
                  <a:pt x="8385723" y="137224"/>
                  <a:pt x="8379162" y="130924"/>
                  <a:pt x="8374670" y="122622"/>
                </a:cubicBezTo>
                <a:cubicBezTo>
                  <a:pt x="8370177" y="114321"/>
                  <a:pt x="8367931" y="104212"/>
                  <a:pt x="8367931" y="92296"/>
                </a:cubicBezTo>
                <a:cubicBezTo>
                  <a:pt x="8367931" y="83181"/>
                  <a:pt x="8370177" y="74358"/>
                  <a:pt x="8374670" y="65828"/>
                </a:cubicBezTo>
                <a:cubicBezTo>
                  <a:pt x="8379162" y="57298"/>
                  <a:pt x="8385527" y="50787"/>
                  <a:pt x="8393764" y="46294"/>
                </a:cubicBezTo>
                <a:cubicBezTo>
                  <a:pt x="8402001" y="41802"/>
                  <a:pt x="8411198" y="39555"/>
                  <a:pt x="8421355" y="39555"/>
                </a:cubicBezTo>
                <a:close/>
                <a:moveTo>
                  <a:pt x="8189923" y="39555"/>
                </a:moveTo>
                <a:cubicBezTo>
                  <a:pt x="8202555" y="39555"/>
                  <a:pt x="8212598" y="42274"/>
                  <a:pt x="8220053" y="47711"/>
                </a:cubicBezTo>
                <a:cubicBezTo>
                  <a:pt x="8227509" y="53147"/>
                  <a:pt x="8232865" y="61433"/>
                  <a:pt x="8236120" y="72567"/>
                </a:cubicBezTo>
                <a:lnTo>
                  <a:pt x="8209066" y="77451"/>
                </a:lnTo>
                <a:cubicBezTo>
                  <a:pt x="8208155" y="72046"/>
                  <a:pt x="8206087" y="67977"/>
                  <a:pt x="8202864" y="65242"/>
                </a:cubicBezTo>
                <a:cubicBezTo>
                  <a:pt x="8199641" y="62507"/>
                  <a:pt x="8195457" y="61140"/>
                  <a:pt x="8190313" y="61140"/>
                </a:cubicBezTo>
                <a:cubicBezTo>
                  <a:pt x="8183477" y="61140"/>
                  <a:pt x="8178023" y="63500"/>
                  <a:pt x="8173954" y="68221"/>
                </a:cubicBezTo>
                <a:cubicBezTo>
                  <a:pt x="8169885" y="72942"/>
                  <a:pt x="8167850" y="80837"/>
                  <a:pt x="8167850" y="91906"/>
                </a:cubicBezTo>
                <a:cubicBezTo>
                  <a:pt x="8167850" y="104212"/>
                  <a:pt x="8169917" y="112904"/>
                  <a:pt x="8174051" y="117983"/>
                </a:cubicBezTo>
                <a:cubicBezTo>
                  <a:pt x="8178187" y="123062"/>
                  <a:pt x="8183737" y="125601"/>
                  <a:pt x="8190704" y="125601"/>
                </a:cubicBezTo>
                <a:cubicBezTo>
                  <a:pt x="8195914" y="125601"/>
                  <a:pt x="8200178" y="124120"/>
                  <a:pt x="8203499" y="121157"/>
                </a:cubicBezTo>
                <a:cubicBezTo>
                  <a:pt x="8206819" y="118195"/>
                  <a:pt x="8209163" y="113100"/>
                  <a:pt x="8210531" y="105872"/>
                </a:cubicBezTo>
                <a:lnTo>
                  <a:pt x="8237487" y="110463"/>
                </a:lnTo>
                <a:cubicBezTo>
                  <a:pt x="8234688" y="122834"/>
                  <a:pt x="8229315" y="132178"/>
                  <a:pt x="8221372" y="138493"/>
                </a:cubicBezTo>
                <a:cubicBezTo>
                  <a:pt x="8213429" y="144809"/>
                  <a:pt x="8202783" y="147967"/>
                  <a:pt x="8189435" y="147967"/>
                </a:cubicBezTo>
                <a:cubicBezTo>
                  <a:pt x="8174263" y="147967"/>
                  <a:pt x="8162168" y="143182"/>
                  <a:pt x="8153151" y="133610"/>
                </a:cubicBezTo>
                <a:cubicBezTo>
                  <a:pt x="8144133" y="124039"/>
                  <a:pt x="8139623" y="110788"/>
                  <a:pt x="8139623" y="93859"/>
                </a:cubicBezTo>
                <a:cubicBezTo>
                  <a:pt x="8139623" y="76734"/>
                  <a:pt x="8144149" y="63403"/>
                  <a:pt x="8153199" y="53864"/>
                </a:cubicBezTo>
                <a:cubicBezTo>
                  <a:pt x="8162250" y="44325"/>
                  <a:pt x="8174491" y="39555"/>
                  <a:pt x="8189923" y="39555"/>
                </a:cubicBezTo>
                <a:close/>
                <a:moveTo>
                  <a:pt x="7823285" y="39555"/>
                </a:moveTo>
                <a:cubicBezTo>
                  <a:pt x="7838717" y="39555"/>
                  <a:pt x="7850893" y="44650"/>
                  <a:pt x="7859813" y="54840"/>
                </a:cubicBezTo>
                <a:cubicBezTo>
                  <a:pt x="7868733" y="65030"/>
                  <a:pt x="7872998" y="80641"/>
                  <a:pt x="7872607" y="101672"/>
                </a:cubicBezTo>
                <a:lnTo>
                  <a:pt x="7803849" y="101672"/>
                </a:lnTo>
                <a:cubicBezTo>
                  <a:pt x="7804044" y="109811"/>
                  <a:pt x="7806258" y="116144"/>
                  <a:pt x="7810490" y="120669"/>
                </a:cubicBezTo>
                <a:cubicBezTo>
                  <a:pt x="7814723" y="125194"/>
                  <a:pt x="7819997" y="127457"/>
                  <a:pt x="7826313" y="127457"/>
                </a:cubicBezTo>
                <a:cubicBezTo>
                  <a:pt x="7830610" y="127457"/>
                  <a:pt x="7834224" y="126285"/>
                  <a:pt x="7837154" y="123941"/>
                </a:cubicBezTo>
                <a:cubicBezTo>
                  <a:pt x="7840084" y="121597"/>
                  <a:pt x="7842298" y="117820"/>
                  <a:pt x="7843795" y="112611"/>
                </a:cubicBezTo>
                <a:lnTo>
                  <a:pt x="7871143" y="117202"/>
                </a:lnTo>
                <a:cubicBezTo>
                  <a:pt x="7867626" y="127229"/>
                  <a:pt x="7862076" y="134863"/>
                  <a:pt x="7854490" y="140105"/>
                </a:cubicBezTo>
                <a:cubicBezTo>
                  <a:pt x="7846904" y="145347"/>
                  <a:pt x="7837414" y="147967"/>
                  <a:pt x="7826020" y="147967"/>
                </a:cubicBezTo>
                <a:cubicBezTo>
                  <a:pt x="7807984" y="147967"/>
                  <a:pt x="7794636" y="142075"/>
                  <a:pt x="7785976" y="130289"/>
                </a:cubicBezTo>
                <a:cubicBezTo>
                  <a:pt x="7779139" y="120848"/>
                  <a:pt x="7775720" y="108932"/>
                  <a:pt x="7775720" y="94543"/>
                </a:cubicBezTo>
                <a:cubicBezTo>
                  <a:pt x="7775720" y="77353"/>
                  <a:pt x="7780213" y="63891"/>
                  <a:pt x="7789199" y="54157"/>
                </a:cubicBezTo>
                <a:cubicBezTo>
                  <a:pt x="7798184" y="44422"/>
                  <a:pt x="7809546" y="39555"/>
                  <a:pt x="7823285" y="39555"/>
                </a:cubicBezTo>
                <a:close/>
                <a:moveTo>
                  <a:pt x="7755485" y="39555"/>
                </a:moveTo>
                <a:cubicBezTo>
                  <a:pt x="7761736" y="39555"/>
                  <a:pt x="7767758" y="41281"/>
                  <a:pt x="7773554" y="44732"/>
                </a:cubicBezTo>
                <a:lnTo>
                  <a:pt x="7765057" y="68661"/>
                </a:lnTo>
                <a:cubicBezTo>
                  <a:pt x="7760433" y="65665"/>
                  <a:pt x="7756136" y="64168"/>
                  <a:pt x="7752164" y="64168"/>
                </a:cubicBezTo>
                <a:cubicBezTo>
                  <a:pt x="7748322" y="64168"/>
                  <a:pt x="7745067" y="65226"/>
                  <a:pt x="7742397" y="67342"/>
                </a:cubicBezTo>
                <a:cubicBezTo>
                  <a:pt x="7739727" y="69458"/>
                  <a:pt x="7737627" y="73283"/>
                  <a:pt x="7736098" y="78818"/>
                </a:cubicBezTo>
                <a:cubicBezTo>
                  <a:pt x="7734567" y="84353"/>
                  <a:pt x="7733803" y="95943"/>
                  <a:pt x="7733803" y="113588"/>
                </a:cubicBezTo>
                <a:lnTo>
                  <a:pt x="7733803" y="145623"/>
                </a:lnTo>
                <a:lnTo>
                  <a:pt x="7706358" y="145623"/>
                </a:lnTo>
                <a:lnTo>
                  <a:pt x="7706358" y="41899"/>
                </a:lnTo>
                <a:lnTo>
                  <a:pt x="7731849" y="41899"/>
                </a:lnTo>
                <a:lnTo>
                  <a:pt x="7731849" y="56647"/>
                </a:lnTo>
                <a:cubicBezTo>
                  <a:pt x="7736211" y="49680"/>
                  <a:pt x="7740134" y="45090"/>
                  <a:pt x="7743618" y="42876"/>
                </a:cubicBezTo>
                <a:cubicBezTo>
                  <a:pt x="7747101" y="40662"/>
                  <a:pt x="7751057" y="39555"/>
                  <a:pt x="7755485" y="39555"/>
                </a:cubicBezTo>
                <a:close/>
                <a:moveTo>
                  <a:pt x="7564352" y="39555"/>
                </a:moveTo>
                <a:cubicBezTo>
                  <a:pt x="7578546" y="39555"/>
                  <a:pt x="7589095" y="41867"/>
                  <a:pt x="7595997" y="46490"/>
                </a:cubicBezTo>
                <a:cubicBezTo>
                  <a:pt x="7602898" y="51113"/>
                  <a:pt x="7607652" y="57950"/>
                  <a:pt x="7610256" y="67000"/>
                </a:cubicBezTo>
                <a:lnTo>
                  <a:pt x="7584374" y="71786"/>
                </a:lnTo>
                <a:cubicBezTo>
                  <a:pt x="7583267" y="67749"/>
                  <a:pt x="7581167" y="64656"/>
                  <a:pt x="7578074" y="62507"/>
                </a:cubicBezTo>
                <a:cubicBezTo>
                  <a:pt x="7574982" y="60359"/>
                  <a:pt x="7570570" y="59284"/>
                  <a:pt x="7564840" y="59284"/>
                </a:cubicBezTo>
                <a:cubicBezTo>
                  <a:pt x="7557613" y="59284"/>
                  <a:pt x="7552436" y="60294"/>
                  <a:pt x="7549311" y="62312"/>
                </a:cubicBezTo>
                <a:cubicBezTo>
                  <a:pt x="7547227" y="63745"/>
                  <a:pt x="7546186" y="65600"/>
                  <a:pt x="7546186" y="67879"/>
                </a:cubicBezTo>
                <a:cubicBezTo>
                  <a:pt x="7546186" y="69833"/>
                  <a:pt x="7547097" y="71493"/>
                  <a:pt x="7548920" y="72860"/>
                </a:cubicBezTo>
                <a:cubicBezTo>
                  <a:pt x="7551395" y="74683"/>
                  <a:pt x="7559941" y="77255"/>
                  <a:pt x="7574558" y="80576"/>
                </a:cubicBezTo>
                <a:cubicBezTo>
                  <a:pt x="7589176" y="83897"/>
                  <a:pt x="7599382" y="87966"/>
                  <a:pt x="7605177" y="92785"/>
                </a:cubicBezTo>
                <a:cubicBezTo>
                  <a:pt x="7610907" y="97668"/>
                  <a:pt x="7613772" y="104472"/>
                  <a:pt x="7613772" y="113197"/>
                </a:cubicBezTo>
                <a:cubicBezTo>
                  <a:pt x="7613772" y="122704"/>
                  <a:pt x="7609800" y="130875"/>
                  <a:pt x="7601857" y="137712"/>
                </a:cubicBezTo>
                <a:cubicBezTo>
                  <a:pt x="7593913" y="144549"/>
                  <a:pt x="7582160" y="147967"/>
                  <a:pt x="7566598" y="147967"/>
                </a:cubicBezTo>
                <a:cubicBezTo>
                  <a:pt x="7552469" y="147967"/>
                  <a:pt x="7541286" y="145102"/>
                  <a:pt x="7533049" y="139372"/>
                </a:cubicBezTo>
                <a:cubicBezTo>
                  <a:pt x="7524813" y="133643"/>
                  <a:pt x="7519424" y="125862"/>
                  <a:pt x="7516885" y="116030"/>
                </a:cubicBezTo>
                <a:lnTo>
                  <a:pt x="7544428" y="111830"/>
                </a:lnTo>
                <a:cubicBezTo>
                  <a:pt x="7545600" y="117169"/>
                  <a:pt x="7547976" y="121222"/>
                  <a:pt x="7551557" y="123990"/>
                </a:cubicBezTo>
                <a:cubicBezTo>
                  <a:pt x="7555139" y="126757"/>
                  <a:pt x="7560152" y="128141"/>
                  <a:pt x="7566598" y="128141"/>
                </a:cubicBezTo>
                <a:cubicBezTo>
                  <a:pt x="7573696" y="128141"/>
                  <a:pt x="7579035" y="126838"/>
                  <a:pt x="7582616" y="124234"/>
                </a:cubicBezTo>
                <a:cubicBezTo>
                  <a:pt x="7585025" y="122411"/>
                  <a:pt x="7586230" y="119969"/>
                  <a:pt x="7586230" y="116909"/>
                </a:cubicBezTo>
                <a:cubicBezTo>
                  <a:pt x="7586230" y="114825"/>
                  <a:pt x="7585579" y="113100"/>
                  <a:pt x="7584276" y="111732"/>
                </a:cubicBezTo>
                <a:cubicBezTo>
                  <a:pt x="7582909" y="110430"/>
                  <a:pt x="7579849" y="109225"/>
                  <a:pt x="7575096" y="108119"/>
                </a:cubicBezTo>
                <a:cubicBezTo>
                  <a:pt x="7552957" y="103235"/>
                  <a:pt x="7538926" y="98775"/>
                  <a:pt x="7533000" y="94738"/>
                </a:cubicBezTo>
                <a:cubicBezTo>
                  <a:pt x="7524796" y="89138"/>
                  <a:pt x="7520694" y="81357"/>
                  <a:pt x="7520694" y="71395"/>
                </a:cubicBezTo>
                <a:cubicBezTo>
                  <a:pt x="7520694" y="62410"/>
                  <a:pt x="7524243" y="54857"/>
                  <a:pt x="7531340" y="48736"/>
                </a:cubicBezTo>
                <a:cubicBezTo>
                  <a:pt x="7538437" y="42616"/>
                  <a:pt x="7549441" y="39555"/>
                  <a:pt x="7564352" y="39555"/>
                </a:cubicBezTo>
                <a:close/>
                <a:moveTo>
                  <a:pt x="7462209" y="39555"/>
                </a:moveTo>
                <a:cubicBezTo>
                  <a:pt x="7468265" y="39555"/>
                  <a:pt x="7473799" y="40646"/>
                  <a:pt x="7478813" y="42827"/>
                </a:cubicBezTo>
                <a:cubicBezTo>
                  <a:pt x="7483827" y="45008"/>
                  <a:pt x="7487619" y="47792"/>
                  <a:pt x="7490191" y="51178"/>
                </a:cubicBezTo>
                <a:cubicBezTo>
                  <a:pt x="7492763" y="54564"/>
                  <a:pt x="7494554" y="58405"/>
                  <a:pt x="7495563" y="62703"/>
                </a:cubicBezTo>
                <a:cubicBezTo>
                  <a:pt x="7496572" y="67000"/>
                  <a:pt x="7497077" y="73153"/>
                  <a:pt x="7497077" y="81162"/>
                </a:cubicBezTo>
                <a:lnTo>
                  <a:pt x="7497077" y="145623"/>
                </a:lnTo>
                <a:lnTo>
                  <a:pt x="7469632" y="145623"/>
                </a:lnTo>
                <a:lnTo>
                  <a:pt x="7469632" y="92687"/>
                </a:lnTo>
                <a:cubicBezTo>
                  <a:pt x="7469632" y="81488"/>
                  <a:pt x="7469046" y="74244"/>
                  <a:pt x="7467874" y="70956"/>
                </a:cubicBezTo>
                <a:cubicBezTo>
                  <a:pt x="7466702" y="67668"/>
                  <a:pt x="7464798" y="65112"/>
                  <a:pt x="7462161" y="63289"/>
                </a:cubicBezTo>
                <a:cubicBezTo>
                  <a:pt x="7459523" y="61466"/>
                  <a:pt x="7456349" y="60554"/>
                  <a:pt x="7452638" y="60554"/>
                </a:cubicBezTo>
                <a:cubicBezTo>
                  <a:pt x="7447885" y="60554"/>
                  <a:pt x="7443620" y="61856"/>
                  <a:pt x="7439843" y="64461"/>
                </a:cubicBezTo>
                <a:cubicBezTo>
                  <a:pt x="7436067" y="67065"/>
                  <a:pt x="7433479" y="70516"/>
                  <a:pt x="7432079" y="74814"/>
                </a:cubicBezTo>
                <a:cubicBezTo>
                  <a:pt x="7430679" y="79111"/>
                  <a:pt x="7429979" y="87055"/>
                  <a:pt x="7429979" y="98645"/>
                </a:cubicBezTo>
                <a:lnTo>
                  <a:pt x="7429979" y="145623"/>
                </a:lnTo>
                <a:lnTo>
                  <a:pt x="7402534" y="145623"/>
                </a:lnTo>
                <a:lnTo>
                  <a:pt x="7402534" y="41899"/>
                </a:lnTo>
                <a:lnTo>
                  <a:pt x="7428025" y="41899"/>
                </a:lnTo>
                <a:lnTo>
                  <a:pt x="7428025" y="57136"/>
                </a:lnTo>
                <a:cubicBezTo>
                  <a:pt x="7437076" y="45415"/>
                  <a:pt x="7448471" y="39555"/>
                  <a:pt x="7462209" y="39555"/>
                </a:cubicBezTo>
                <a:close/>
                <a:moveTo>
                  <a:pt x="7325980" y="39555"/>
                </a:moveTo>
                <a:cubicBezTo>
                  <a:pt x="7341673" y="39555"/>
                  <a:pt x="7354532" y="44650"/>
                  <a:pt x="7364560" y="54840"/>
                </a:cubicBezTo>
                <a:cubicBezTo>
                  <a:pt x="7374587" y="65030"/>
                  <a:pt x="7379600" y="77906"/>
                  <a:pt x="7379600" y="93468"/>
                </a:cubicBezTo>
                <a:cubicBezTo>
                  <a:pt x="7379600" y="109160"/>
                  <a:pt x="7374538" y="122167"/>
                  <a:pt x="7364413" y="132487"/>
                </a:cubicBezTo>
                <a:cubicBezTo>
                  <a:pt x="7354288" y="142807"/>
                  <a:pt x="7341542" y="147967"/>
                  <a:pt x="7326176" y="147967"/>
                </a:cubicBezTo>
                <a:cubicBezTo>
                  <a:pt x="7316669" y="147967"/>
                  <a:pt x="7307603" y="145819"/>
                  <a:pt x="7298975" y="141521"/>
                </a:cubicBezTo>
                <a:cubicBezTo>
                  <a:pt x="7290348" y="137224"/>
                  <a:pt x="7283788" y="130924"/>
                  <a:pt x="7279295" y="122622"/>
                </a:cubicBezTo>
                <a:cubicBezTo>
                  <a:pt x="7274802" y="114321"/>
                  <a:pt x="7272556" y="104212"/>
                  <a:pt x="7272556" y="92296"/>
                </a:cubicBezTo>
                <a:cubicBezTo>
                  <a:pt x="7272556" y="83181"/>
                  <a:pt x="7274802" y="74358"/>
                  <a:pt x="7279295" y="65828"/>
                </a:cubicBezTo>
                <a:cubicBezTo>
                  <a:pt x="7283788" y="57298"/>
                  <a:pt x="7290152" y="50787"/>
                  <a:pt x="7298389" y="46294"/>
                </a:cubicBezTo>
                <a:cubicBezTo>
                  <a:pt x="7306626" y="41802"/>
                  <a:pt x="7315823" y="39555"/>
                  <a:pt x="7325980" y="39555"/>
                </a:cubicBezTo>
                <a:close/>
                <a:moveTo>
                  <a:pt x="7154777" y="39555"/>
                </a:moveTo>
                <a:cubicBezTo>
                  <a:pt x="7168971" y="39555"/>
                  <a:pt x="7179520" y="41867"/>
                  <a:pt x="7186422" y="46490"/>
                </a:cubicBezTo>
                <a:cubicBezTo>
                  <a:pt x="7193323" y="51113"/>
                  <a:pt x="7198077" y="57950"/>
                  <a:pt x="7200681" y="67000"/>
                </a:cubicBezTo>
                <a:lnTo>
                  <a:pt x="7174799" y="71786"/>
                </a:lnTo>
                <a:cubicBezTo>
                  <a:pt x="7173692" y="67749"/>
                  <a:pt x="7171592" y="64656"/>
                  <a:pt x="7168499" y="62507"/>
                </a:cubicBezTo>
                <a:cubicBezTo>
                  <a:pt x="7165407" y="60359"/>
                  <a:pt x="7160995" y="59284"/>
                  <a:pt x="7155265" y="59284"/>
                </a:cubicBezTo>
                <a:cubicBezTo>
                  <a:pt x="7148038" y="59284"/>
                  <a:pt x="7142861" y="60294"/>
                  <a:pt x="7139736" y="62312"/>
                </a:cubicBezTo>
                <a:cubicBezTo>
                  <a:pt x="7137652" y="63745"/>
                  <a:pt x="7136611" y="65600"/>
                  <a:pt x="7136611" y="67879"/>
                </a:cubicBezTo>
                <a:cubicBezTo>
                  <a:pt x="7136611" y="69833"/>
                  <a:pt x="7137522" y="71493"/>
                  <a:pt x="7139345" y="72860"/>
                </a:cubicBezTo>
                <a:cubicBezTo>
                  <a:pt x="7141820" y="74683"/>
                  <a:pt x="7150366" y="77255"/>
                  <a:pt x="7164983" y="80576"/>
                </a:cubicBezTo>
                <a:cubicBezTo>
                  <a:pt x="7179601" y="83897"/>
                  <a:pt x="7189807" y="87966"/>
                  <a:pt x="7195602" y="92785"/>
                </a:cubicBezTo>
                <a:cubicBezTo>
                  <a:pt x="7201332" y="97668"/>
                  <a:pt x="7204197" y="104472"/>
                  <a:pt x="7204197" y="113197"/>
                </a:cubicBezTo>
                <a:cubicBezTo>
                  <a:pt x="7204197" y="122704"/>
                  <a:pt x="7200225" y="130875"/>
                  <a:pt x="7192282" y="137712"/>
                </a:cubicBezTo>
                <a:cubicBezTo>
                  <a:pt x="7184338" y="144549"/>
                  <a:pt x="7172585" y="147967"/>
                  <a:pt x="7157023" y="147967"/>
                </a:cubicBezTo>
                <a:cubicBezTo>
                  <a:pt x="7142894" y="147967"/>
                  <a:pt x="7131711" y="145102"/>
                  <a:pt x="7123474" y="139372"/>
                </a:cubicBezTo>
                <a:cubicBezTo>
                  <a:pt x="7115238" y="133643"/>
                  <a:pt x="7109849" y="125862"/>
                  <a:pt x="7107310" y="116030"/>
                </a:cubicBezTo>
                <a:lnTo>
                  <a:pt x="7134853" y="111830"/>
                </a:lnTo>
                <a:cubicBezTo>
                  <a:pt x="7136025" y="117169"/>
                  <a:pt x="7138401" y="121222"/>
                  <a:pt x="7141982" y="123990"/>
                </a:cubicBezTo>
                <a:cubicBezTo>
                  <a:pt x="7145564" y="126757"/>
                  <a:pt x="7150577" y="128141"/>
                  <a:pt x="7157023" y="128141"/>
                </a:cubicBezTo>
                <a:cubicBezTo>
                  <a:pt x="7164121" y="128141"/>
                  <a:pt x="7169460" y="126838"/>
                  <a:pt x="7173041" y="124234"/>
                </a:cubicBezTo>
                <a:cubicBezTo>
                  <a:pt x="7175450" y="122411"/>
                  <a:pt x="7176655" y="119969"/>
                  <a:pt x="7176655" y="116909"/>
                </a:cubicBezTo>
                <a:cubicBezTo>
                  <a:pt x="7176655" y="114825"/>
                  <a:pt x="7176004" y="113100"/>
                  <a:pt x="7174701" y="111732"/>
                </a:cubicBezTo>
                <a:cubicBezTo>
                  <a:pt x="7173334" y="110430"/>
                  <a:pt x="7170274" y="109225"/>
                  <a:pt x="7165521" y="108119"/>
                </a:cubicBezTo>
                <a:cubicBezTo>
                  <a:pt x="7143382" y="103235"/>
                  <a:pt x="7129351" y="98775"/>
                  <a:pt x="7123425" y="94738"/>
                </a:cubicBezTo>
                <a:cubicBezTo>
                  <a:pt x="7115221" y="89138"/>
                  <a:pt x="7111119" y="81357"/>
                  <a:pt x="7111119" y="71395"/>
                </a:cubicBezTo>
                <a:cubicBezTo>
                  <a:pt x="7111119" y="62410"/>
                  <a:pt x="7114668" y="54857"/>
                  <a:pt x="7121765" y="48736"/>
                </a:cubicBezTo>
                <a:cubicBezTo>
                  <a:pt x="7128862" y="42616"/>
                  <a:pt x="7139866" y="39555"/>
                  <a:pt x="7154777" y="39555"/>
                </a:cubicBezTo>
                <a:close/>
                <a:moveTo>
                  <a:pt x="7040477" y="39555"/>
                </a:moveTo>
                <a:cubicBezTo>
                  <a:pt x="7054671" y="39555"/>
                  <a:pt x="7065220" y="41867"/>
                  <a:pt x="7072122" y="46490"/>
                </a:cubicBezTo>
                <a:cubicBezTo>
                  <a:pt x="7079023" y="51113"/>
                  <a:pt x="7083777" y="57950"/>
                  <a:pt x="7086381" y="67000"/>
                </a:cubicBezTo>
                <a:lnTo>
                  <a:pt x="7060499" y="71786"/>
                </a:lnTo>
                <a:cubicBezTo>
                  <a:pt x="7059392" y="67749"/>
                  <a:pt x="7057292" y="64656"/>
                  <a:pt x="7054199" y="62507"/>
                </a:cubicBezTo>
                <a:cubicBezTo>
                  <a:pt x="7051107" y="60359"/>
                  <a:pt x="7046695" y="59284"/>
                  <a:pt x="7040965" y="59284"/>
                </a:cubicBezTo>
                <a:cubicBezTo>
                  <a:pt x="7033738" y="59284"/>
                  <a:pt x="7028561" y="60294"/>
                  <a:pt x="7025436" y="62312"/>
                </a:cubicBezTo>
                <a:cubicBezTo>
                  <a:pt x="7023352" y="63745"/>
                  <a:pt x="7022311" y="65600"/>
                  <a:pt x="7022311" y="67879"/>
                </a:cubicBezTo>
                <a:cubicBezTo>
                  <a:pt x="7022311" y="69833"/>
                  <a:pt x="7023222" y="71493"/>
                  <a:pt x="7025045" y="72860"/>
                </a:cubicBezTo>
                <a:cubicBezTo>
                  <a:pt x="7027520" y="74683"/>
                  <a:pt x="7036066" y="77255"/>
                  <a:pt x="7050683" y="80576"/>
                </a:cubicBezTo>
                <a:cubicBezTo>
                  <a:pt x="7065301" y="83897"/>
                  <a:pt x="7075507" y="87966"/>
                  <a:pt x="7081302" y="92785"/>
                </a:cubicBezTo>
                <a:cubicBezTo>
                  <a:pt x="7087032" y="97668"/>
                  <a:pt x="7089897" y="104472"/>
                  <a:pt x="7089897" y="113197"/>
                </a:cubicBezTo>
                <a:cubicBezTo>
                  <a:pt x="7089897" y="122704"/>
                  <a:pt x="7085925" y="130875"/>
                  <a:pt x="7077982" y="137712"/>
                </a:cubicBezTo>
                <a:cubicBezTo>
                  <a:pt x="7070038" y="144549"/>
                  <a:pt x="7058285" y="147967"/>
                  <a:pt x="7042723" y="147967"/>
                </a:cubicBezTo>
                <a:cubicBezTo>
                  <a:pt x="7028594" y="147967"/>
                  <a:pt x="7017411" y="145102"/>
                  <a:pt x="7009174" y="139372"/>
                </a:cubicBezTo>
                <a:cubicBezTo>
                  <a:pt x="7000938" y="133643"/>
                  <a:pt x="6995549" y="125862"/>
                  <a:pt x="6993010" y="116030"/>
                </a:cubicBezTo>
                <a:lnTo>
                  <a:pt x="7020553" y="111830"/>
                </a:lnTo>
                <a:cubicBezTo>
                  <a:pt x="7021725" y="117169"/>
                  <a:pt x="7024101" y="121222"/>
                  <a:pt x="7027682" y="123990"/>
                </a:cubicBezTo>
                <a:cubicBezTo>
                  <a:pt x="7031264" y="126757"/>
                  <a:pt x="7036277" y="128141"/>
                  <a:pt x="7042723" y="128141"/>
                </a:cubicBezTo>
                <a:cubicBezTo>
                  <a:pt x="7049821" y="128141"/>
                  <a:pt x="7055160" y="126838"/>
                  <a:pt x="7058741" y="124234"/>
                </a:cubicBezTo>
                <a:cubicBezTo>
                  <a:pt x="7061150" y="122411"/>
                  <a:pt x="7062355" y="119969"/>
                  <a:pt x="7062355" y="116909"/>
                </a:cubicBezTo>
                <a:cubicBezTo>
                  <a:pt x="7062355" y="114825"/>
                  <a:pt x="7061704" y="113100"/>
                  <a:pt x="7060401" y="111732"/>
                </a:cubicBezTo>
                <a:cubicBezTo>
                  <a:pt x="7059034" y="110430"/>
                  <a:pt x="7055974" y="109225"/>
                  <a:pt x="7051221" y="108119"/>
                </a:cubicBezTo>
                <a:cubicBezTo>
                  <a:pt x="7029082" y="103235"/>
                  <a:pt x="7015051" y="98775"/>
                  <a:pt x="7009125" y="94738"/>
                </a:cubicBezTo>
                <a:cubicBezTo>
                  <a:pt x="7000921" y="89138"/>
                  <a:pt x="6996819" y="81357"/>
                  <a:pt x="6996819" y="71395"/>
                </a:cubicBezTo>
                <a:cubicBezTo>
                  <a:pt x="6996819" y="62410"/>
                  <a:pt x="7000368" y="54857"/>
                  <a:pt x="7007465" y="48736"/>
                </a:cubicBezTo>
                <a:cubicBezTo>
                  <a:pt x="7014562" y="42616"/>
                  <a:pt x="7025566" y="39555"/>
                  <a:pt x="7040477" y="39555"/>
                </a:cubicBezTo>
                <a:close/>
                <a:moveTo>
                  <a:pt x="6829653" y="39555"/>
                </a:moveTo>
                <a:cubicBezTo>
                  <a:pt x="6836294" y="39555"/>
                  <a:pt x="6842057" y="40923"/>
                  <a:pt x="6846940" y="43657"/>
                </a:cubicBezTo>
                <a:cubicBezTo>
                  <a:pt x="6851823" y="46392"/>
                  <a:pt x="6855828" y="50527"/>
                  <a:pt x="6858953" y="56061"/>
                </a:cubicBezTo>
                <a:cubicBezTo>
                  <a:pt x="6863511" y="50527"/>
                  <a:pt x="6868427" y="46392"/>
                  <a:pt x="6873701" y="43657"/>
                </a:cubicBezTo>
                <a:cubicBezTo>
                  <a:pt x="6878975" y="40923"/>
                  <a:pt x="6884607" y="39555"/>
                  <a:pt x="6890598" y="39555"/>
                </a:cubicBezTo>
                <a:cubicBezTo>
                  <a:pt x="6898216" y="39555"/>
                  <a:pt x="6904662" y="41102"/>
                  <a:pt x="6909936" y="44195"/>
                </a:cubicBezTo>
                <a:cubicBezTo>
                  <a:pt x="6915210" y="47287"/>
                  <a:pt x="6919149" y="51829"/>
                  <a:pt x="6921754" y="57819"/>
                </a:cubicBezTo>
                <a:cubicBezTo>
                  <a:pt x="6923642" y="62247"/>
                  <a:pt x="6924586" y="69409"/>
                  <a:pt x="6924586" y="79306"/>
                </a:cubicBezTo>
                <a:lnTo>
                  <a:pt x="6924586" y="145623"/>
                </a:lnTo>
                <a:lnTo>
                  <a:pt x="6897142" y="145623"/>
                </a:lnTo>
                <a:lnTo>
                  <a:pt x="6897142" y="86338"/>
                </a:lnTo>
                <a:cubicBezTo>
                  <a:pt x="6897142" y="76051"/>
                  <a:pt x="6896197" y="69409"/>
                  <a:pt x="6894309" y="66414"/>
                </a:cubicBezTo>
                <a:cubicBezTo>
                  <a:pt x="6891770" y="62507"/>
                  <a:pt x="6887863" y="60554"/>
                  <a:pt x="6882589" y="60554"/>
                </a:cubicBezTo>
                <a:cubicBezTo>
                  <a:pt x="6878747" y="60554"/>
                  <a:pt x="6875134" y="61726"/>
                  <a:pt x="6871748" y="64070"/>
                </a:cubicBezTo>
                <a:cubicBezTo>
                  <a:pt x="6868362" y="66414"/>
                  <a:pt x="6865920" y="69849"/>
                  <a:pt x="6864423" y="74374"/>
                </a:cubicBezTo>
                <a:cubicBezTo>
                  <a:pt x="6862925" y="78899"/>
                  <a:pt x="6862176" y="86045"/>
                  <a:pt x="6862176" y="95812"/>
                </a:cubicBezTo>
                <a:lnTo>
                  <a:pt x="6862176" y="145623"/>
                </a:lnTo>
                <a:lnTo>
                  <a:pt x="6834731" y="145623"/>
                </a:lnTo>
                <a:lnTo>
                  <a:pt x="6834731" y="88780"/>
                </a:lnTo>
                <a:cubicBezTo>
                  <a:pt x="6834731" y="78688"/>
                  <a:pt x="6834243" y="72177"/>
                  <a:pt x="6833266" y="69247"/>
                </a:cubicBezTo>
                <a:cubicBezTo>
                  <a:pt x="6832290" y="66316"/>
                  <a:pt x="6830776" y="64135"/>
                  <a:pt x="6828725" y="62703"/>
                </a:cubicBezTo>
                <a:cubicBezTo>
                  <a:pt x="6826674" y="61270"/>
                  <a:pt x="6823890" y="60554"/>
                  <a:pt x="6820374" y="60554"/>
                </a:cubicBezTo>
                <a:cubicBezTo>
                  <a:pt x="6816142" y="60554"/>
                  <a:pt x="6812333" y="61693"/>
                  <a:pt x="6808947" y="63972"/>
                </a:cubicBezTo>
                <a:cubicBezTo>
                  <a:pt x="6805561" y="66251"/>
                  <a:pt x="6803136" y="69540"/>
                  <a:pt x="6801671" y="73837"/>
                </a:cubicBezTo>
                <a:cubicBezTo>
                  <a:pt x="6800206" y="78134"/>
                  <a:pt x="6799473" y="85264"/>
                  <a:pt x="6799473" y="95226"/>
                </a:cubicBezTo>
                <a:lnTo>
                  <a:pt x="6799473" y="145623"/>
                </a:lnTo>
                <a:lnTo>
                  <a:pt x="6772028" y="145623"/>
                </a:lnTo>
                <a:lnTo>
                  <a:pt x="6772028" y="41899"/>
                </a:lnTo>
                <a:lnTo>
                  <a:pt x="6797324" y="41899"/>
                </a:lnTo>
                <a:lnTo>
                  <a:pt x="6797324" y="56061"/>
                </a:lnTo>
                <a:cubicBezTo>
                  <a:pt x="6806375" y="45057"/>
                  <a:pt x="6817151" y="39555"/>
                  <a:pt x="6829653" y="39555"/>
                </a:cubicBezTo>
                <a:close/>
                <a:moveTo>
                  <a:pt x="6699335" y="39555"/>
                </a:moveTo>
                <a:cubicBezTo>
                  <a:pt x="6714767" y="39555"/>
                  <a:pt x="6726943" y="44650"/>
                  <a:pt x="6735863" y="54840"/>
                </a:cubicBezTo>
                <a:cubicBezTo>
                  <a:pt x="6744783" y="65030"/>
                  <a:pt x="6749048" y="80641"/>
                  <a:pt x="6748658" y="101672"/>
                </a:cubicBezTo>
                <a:lnTo>
                  <a:pt x="6679899" y="101672"/>
                </a:lnTo>
                <a:cubicBezTo>
                  <a:pt x="6680094" y="109811"/>
                  <a:pt x="6682308" y="116144"/>
                  <a:pt x="6686540" y="120669"/>
                </a:cubicBezTo>
                <a:cubicBezTo>
                  <a:pt x="6690773" y="125194"/>
                  <a:pt x="6696047" y="127457"/>
                  <a:pt x="6702363" y="127457"/>
                </a:cubicBezTo>
                <a:cubicBezTo>
                  <a:pt x="6706660" y="127457"/>
                  <a:pt x="6710274" y="126285"/>
                  <a:pt x="6713204" y="123941"/>
                </a:cubicBezTo>
                <a:cubicBezTo>
                  <a:pt x="6716134" y="121597"/>
                  <a:pt x="6718348" y="117820"/>
                  <a:pt x="6719845" y="112611"/>
                </a:cubicBezTo>
                <a:lnTo>
                  <a:pt x="6747193" y="117202"/>
                </a:lnTo>
                <a:cubicBezTo>
                  <a:pt x="6743676" y="127229"/>
                  <a:pt x="6738126" y="134863"/>
                  <a:pt x="6730540" y="140105"/>
                </a:cubicBezTo>
                <a:cubicBezTo>
                  <a:pt x="6722954" y="145347"/>
                  <a:pt x="6713464" y="147967"/>
                  <a:pt x="6702070" y="147967"/>
                </a:cubicBezTo>
                <a:cubicBezTo>
                  <a:pt x="6684034" y="147967"/>
                  <a:pt x="6670686" y="142075"/>
                  <a:pt x="6662026" y="130289"/>
                </a:cubicBezTo>
                <a:cubicBezTo>
                  <a:pt x="6655189" y="120848"/>
                  <a:pt x="6651770" y="108932"/>
                  <a:pt x="6651770" y="94543"/>
                </a:cubicBezTo>
                <a:cubicBezTo>
                  <a:pt x="6651770" y="77353"/>
                  <a:pt x="6656263" y="63891"/>
                  <a:pt x="6665249" y="54157"/>
                </a:cubicBezTo>
                <a:cubicBezTo>
                  <a:pt x="6674234" y="44422"/>
                  <a:pt x="6685596" y="39555"/>
                  <a:pt x="6699335" y="39555"/>
                </a:cubicBezTo>
                <a:close/>
                <a:moveTo>
                  <a:pt x="6538284" y="39555"/>
                </a:moveTo>
                <a:cubicBezTo>
                  <a:pt x="6544340" y="39555"/>
                  <a:pt x="6549874" y="40646"/>
                  <a:pt x="6554888" y="42827"/>
                </a:cubicBezTo>
                <a:cubicBezTo>
                  <a:pt x="6559902" y="45008"/>
                  <a:pt x="6563694" y="47792"/>
                  <a:pt x="6566266" y="51178"/>
                </a:cubicBezTo>
                <a:cubicBezTo>
                  <a:pt x="6568838" y="54564"/>
                  <a:pt x="6570629" y="58405"/>
                  <a:pt x="6571638" y="62703"/>
                </a:cubicBezTo>
                <a:cubicBezTo>
                  <a:pt x="6572647" y="67000"/>
                  <a:pt x="6573152" y="73153"/>
                  <a:pt x="6573152" y="81162"/>
                </a:cubicBezTo>
                <a:lnTo>
                  <a:pt x="6573152" y="145623"/>
                </a:lnTo>
                <a:lnTo>
                  <a:pt x="6545707" y="145623"/>
                </a:lnTo>
                <a:lnTo>
                  <a:pt x="6545707" y="92687"/>
                </a:lnTo>
                <a:cubicBezTo>
                  <a:pt x="6545707" y="81488"/>
                  <a:pt x="6545121" y="74244"/>
                  <a:pt x="6543949" y="70956"/>
                </a:cubicBezTo>
                <a:cubicBezTo>
                  <a:pt x="6542777" y="67668"/>
                  <a:pt x="6540873" y="65112"/>
                  <a:pt x="6538236" y="63289"/>
                </a:cubicBezTo>
                <a:cubicBezTo>
                  <a:pt x="6535598" y="61466"/>
                  <a:pt x="6532424" y="60554"/>
                  <a:pt x="6528713" y="60554"/>
                </a:cubicBezTo>
                <a:cubicBezTo>
                  <a:pt x="6523960" y="60554"/>
                  <a:pt x="6519695" y="61856"/>
                  <a:pt x="6515918" y="64461"/>
                </a:cubicBezTo>
                <a:cubicBezTo>
                  <a:pt x="6512142" y="67065"/>
                  <a:pt x="6509554" y="70516"/>
                  <a:pt x="6508154" y="74814"/>
                </a:cubicBezTo>
                <a:cubicBezTo>
                  <a:pt x="6506754" y="79111"/>
                  <a:pt x="6506054" y="87055"/>
                  <a:pt x="6506054" y="98645"/>
                </a:cubicBezTo>
                <a:lnTo>
                  <a:pt x="6506054" y="145623"/>
                </a:lnTo>
                <a:lnTo>
                  <a:pt x="6478609" y="145623"/>
                </a:lnTo>
                <a:lnTo>
                  <a:pt x="6478609" y="41899"/>
                </a:lnTo>
                <a:lnTo>
                  <a:pt x="6504100" y="41899"/>
                </a:lnTo>
                <a:lnTo>
                  <a:pt x="6504100" y="57136"/>
                </a:lnTo>
                <a:cubicBezTo>
                  <a:pt x="6513151" y="45415"/>
                  <a:pt x="6524546" y="39555"/>
                  <a:pt x="6538284" y="39555"/>
                </a:cubicBezTo>
                <a:close/>
                <a:moveTo>
                  <a:pt x="6402055" y="39555"/>
                </a:moveTo>
                <a:cubicBezTo>
                  <a:pt x="6417748" y="39555"/>
                  <a:pt x="6430607" y="44650"/>
                  <a:pt x="6440635" y="54840"/>
                </a:cubicBezTo>
                <a:cubicBezTo>
                  <a:pt x="6450662" y="65030"/>
                  <a:pt x="6455675" y="77906"/>
                  <a:pt x="6455675" y="93468"/>
                </a:cubicBezTo>
                <a:cubicBezTo>
                  <a:pt x="6455675" y="109160"/>
                  <a:pt x="6450613" y="122167"/>
                  <a:pt x="6440488" y="132487"/>
                </a:cubicBezTo>
                <a:cubicBezTo>
                  <a:pt x="6430363" y="142807"/>
                  <a:pt x="6417617" y="147967"/>
                  <a:pt x="6402251" y="147967"/>
                </a:cubicBezTo>
                <a:cubicBezTo>
                  <a:pt x="6392744" y="147967"/>
                  <a:pt x="6383678" y="145819"/>
                  <a:pt x="6375050" y="141521"/>
                </a:cubicBezTo>
                <a:cubicBezTo>
                  <a:pt x="6366423" y="137224"/>
                  <a:pt x="6359863" y="130924"/>
                  <a:pt x="6355370" y="122622"/>
                </a:cubicBezTo>
                <a:cubicBezTo>
                  <a:pt x="6350877" y="114321"/>
                  <a:pt x="6348631" y="104212"/>
                  <a:pt x="6348631" y="92296"/>
                </a:cubicBezTo>
                <a:cubicBezTo>
                  <a:pt x="6348631" y="83181"/>
                  <a:pt x="6350877" y="74358"/>
                  <a:pt x="6355370" y="65828"/>
                </a:cubicBezTo>
                <a:cubicBezTo>
                  <a:pt x="6359863" y="57298"/>
                  <a:pt x="6366227" y="50787"/>
                  <a:pt x="6374464" y="46294"/>
                </a:cubicBezTo>
                <a:cubicBezTo>
                  <a:pt x="6382701" y="41802"/>
                  <a:pt x="6391898" y="39555"/>
                  <a:pt x="6402055" y="39555"/>
                </a:cubicBezTo>
                <a:close/>
                <a:moveTo>
                  <a:pt x="6221327" y="39555"/>
                </a:moveTo>
                <a:cubicBezTo>
                  <a:pt x="6235521" y="39555"/>
                  <a:pt x="6246070" y="41867"/>
                  <a:pt x="6252972" y="46490"/>
                </a:cubicBezTo>
                <a:cubicBezTo>
                  <a:pt x="6259873" y="51113"/>
                  <a:pt x="6264627" y="57950"/>
                  <a:pt x="6267231" y="67000"/>
                </a:cubicBezTo>
                <a:lnTo>
                  <a:pt x="6241349" y="71786"/>
                </a:lnTo>
                <a:cubicBezTo>
                  <a:pt x="6240242" y="67749"/>
                  <a:pt x="6238142" y="64656"/>
                  <a:pt x="6235049" y="62507"/>
                </a:cubicBezTo>
                <a:cubicBezTo>
                  <a:pt x="6231957" y="60359"/>
                  <a:pt x="6227545" y="59284"/>
                  <a:pt x="6221815" y="59284"/>
                </a:cubicBezTo>
                <a:cubicBezTo>
                  <a:pt x="6214588" y="59284"/>
                  <a:pt x="6209411" y="60294"/>
                  <a:pt x="6206286" y="62312"/>
                </a:cubicBezTo>
                <a:cubicBezTo>
                  <a:pt x="6204202" y="63745"/>
                  <a:pt x="6203161" y="65600"/>
                  <a:pt x="6203161" y="67879"/>
                </a:cubicBezTo>
                <a:cubicBezTo>
                  <a:pt x="6203161" y="69833"/>
                  <a:pt x="6204072" y="71493"/>
                  <a:pt x="6205895" y="72860"/>
                </a:cubicBezTo>
                <a:cubicBezTo>
                  <a:pt x="6208370" y="74683"/>
                  <a:pt x="6216916" y="77255"/>
                  <a:pt x="6231533" y="80576"/>
                </a:cubicBezTo>
                <a:cubicBezTo>
                  <a:pt x="6246151" y="83897"/>
                  <a:pt x="6256357" y="87966"/>
                  <a:pt x="6262152" y="92785"/>
                </a:cubicBezTo>
                <a:cubicBezTo>
                  <a:pt x="6267882" y="97668"/>
                  <a:pt x="6270747" y="104472"/>
                  <a:pt x="6270747" y="113197"/>
                </a:cubicBezTo>
                <a:cubicBezTo>
                  <a:pt x="6270747" y="122704"/>
                  <a:pt x="6266775" y="130875"/>
                  <a:pt x="6258832" y="137712"/>
                </a:cubicBezTo>
                <a:cubicBezTo>
                  <a:pt x="6250888" y="144549"/>
                  <a:pt x="6239135" y="147967"/>
                  <a:pt x="6223573" y="147967"/>
                </a:cubicBezTo>
                <a:cubicBezTo>
                  <a:pt x="6209444" y="147967"/>
                  <a:pt x="6198261" y="145102"/>
                  <a:pt x="6190024" y="139372"/>
                </a:cubicBezTo>
                <a:cubicBezTo>
                  <a:pt x="6181788" y="133643"/>
                  <a:pt x="6176399" y="125862"/>
                  <a:pt x="6173860" y="116030"/>
                </a:cubicBezTo>
                <a:lnTo>
                  <a:pt x="6201403" y="111830"/>
                </a:lnTo>
                <a:cubicBezTo>
                  <a:pt x="6202575" y="117169"/>
                  <a:pt x="6204951" y="121222"/>
                  <a:pt x="6208532" y="123990"/>
                </a:cubicBezTo>
                <a:cubicBezTo>
                  <a:pt x="6212114" y="126757"/>
                  <a:pt x="6217127" y="128141"/>
                  <a:pt x="6223573" y="128141"/>
                </a:cubicBezTo>
                <a:cubicBezTo>
                  <a:pt x="6230671" y="128141"/>
                  <a:pt x="6236010" y="126838"/>
                  <a:pt x="6239591" y="124234"/>
                </a:cubicBezTo>
                <a:cubicBezTo>
                  <a:pt x="6242000" y="122411"/>
                  <a:pt x="6243205" y="119969"/>
                  <a:pt x="6243205" y="116909"/>
                </a:cubicBezTo>
                <a:cubicBezTo>
                  <a:pt x="6243205" y="114825"/>
                  <a:pt x="6242554" y="113100"/>
                  <a:pt x="6241251" y="111732"/>
                </a:cubicBezTo>
                <a:cubicBezTo>
                  <a:pt x="6239884" y="110430"/>
                  <a:pt x="6236824" y="109225"/>
                  <a:pt x="6232071" y="108119"/>
                </a:cubicBezTo>
                <a:cubicBezTo>
                  <a:pt x="6209932" y="103235"/>
                  <a:pt x="6195901" y="98775"/>
                  <a:pt x="6189975" y="94738"/>
                </a:cubicBezTo>
                <a:cubicBezTo>
                  <a:pt x="6181771" y="89138"/>
                  <a:pt x="6177669" y="81357"/>
                  <a:pt x="6177669" y="71395"/>
                </a:cubicBezTo>
                <a:cubicBezTo>
                  <a:pt x="6177669" y="62410"/>
                  <a:pt x="6181218" y="54857"/>
                  <a:pt x="6188315" y="48736"/>
                </a:cubicBezTo>
                <a:cubicBezTo>
                  <a:pt x="6195412" y="42616"/>
                  <a:pt x="6206416" y="39555"/>
                  <a:pt x="6221327" y="39555"/>
                </a:cubicBezTo>
                <a:close/>
                <a:moveTo>
                  <a:pt x="5989648" y="39555"/>
                </a:moveTo>
                <a:cubicBezTo>
                  <a:pt x="6002280" y="39555"/>
                  <a:pt x="6012323" y="42274"/>
                  <a:pt x="6019779" y="47711"/>
                </a:cubicBezTo>
                <a:cubicBezTo>
                  <a:pt x="6027234" y="53147"/>
                  <a:pt x="6032590" y="61433"/>
                  <a:pt x="6035845" y="72567"/>
                </a:cubicBezTo>
                <a:lnTo>
                  <a:pt x="6008791" y="77451"/>
                </a:lnTo>
                <a:cubicBezTo>
                  <a:pt x="6007880" y="72046"/>
                  <a:pt x="6005812" y="67977"/>
                  <a:pt x="6002589" y="65242"/>
                </a:cubicBezTo>
                <a:cubicBezTo>
                  <a:pt x="5999366" y="62507"/>
                  <a:pt x="5995183" y="61140"/>
                  <a:pt x="5990039" y="61140"/>
                </a:cubicBezTo>
                <a:cubicBezTo>
                  <a:pt x="5983202" y="61140"/>
                  <a:pt x="5977749" y="63500"/>
                  <a:pt x="5973679" y="68221"/>
                </a:cubicBezTo>
                <a:cubicBezTo>
                  <a:pt x="5969610" y="72942"/>
                  <a:pt x="5967575" y="80837"/>
                  <a:pt x="5967575" y="91906"/>
                </a:cubicBezTo>
                <a:cubicBezTo>
                  <a:pt x="5967575" y="104212"/>
                  <a:pt x="5969642" y="112904"/>
                  <a:pt x="5973777" y="117983"/>
                </a:cubicBezTo>
                <a:cubicBezTo>
                  <a:pt x="5977912" y="123062"/>
                  <a:pt x="5983462" y="125601"/>
                  <a:pt x="5990429" y="125601"/>
                </a:cubicBezTo>
                <a:cubicBezTo>
                  <a:pt x="5995638" y="125601"/>
                  <a:pt x="5999903" y="124120"/>
                  <a:pt x="6003224" y="121157"/>
                </a:cubicBezTo>
                <a:cubicBezTo>
                  <a:pt x="6006545" y="118195"/>
                  <a:pt x="6008889" y="113100"/>
                  <a:pt x="6010256" y="105872"/>
                </a:cubicBezTo>
                <a:lnTo>
                  <a:pt x="6037213" y="110463"/>
                </a:lnTo>
                <a:cubicBezTo>
                  <a:pt x="6034413" y="122834"/>
                  <a:pt x="6029041" y="132178"/>
                  <a:pt x="6021097" y="138493"/>
                </a:cubicBezTo>
                <a:cubicBezTo>
                  <a:pt x="6013154" y="144809"/>
                  <a:pt x="6002508" y="147967"/>
                  <a:pt x="5989160" y="147967"/>
                </a:cubicBezTo>
                <a:cubicBezTo>
                  <a:pt x="5973989" y="147967"/>
                  <a:pt x="5961894" y="143182"/>
                  <a:pt x="5952876" y="133610"/>
                </a:cubicBezTo>
                <a:cubicBezTo>
                  <a:pt x="5943858" y="124039"/>
                  <a:pt x="5939349" y="110788"/>
                  <a:pt x="5939349" y="93859"/>
                </a:cubicBezTo>
                <a:cubicBezTo>
                  <a:pt x="5939349" y="76734"/>
                  <a:pt x="5943874" y="63403"/>
                  <a:pt x="5952925" y="53864"/>
                </a:cubicBezTo>
                <a:cubicBezTo>
                  <a:pt x="5961975" y="44325"/>
                  <a:pt x="5974216" y="39555"/>
                  <a:pt x="5989648" y="39555"/>
                </a:cubicBezTo>
                <a:close/>
                <a:moveTo>
                  <a:pt x="5868655" y="39555"/>
                </a:moveTo>
                <a:cubicBezTo>
                  <a:pt x="5884348" y="39555"/>
                  <a:pt x="5897207" y="44650"/>
                  <a:pt x="5907235" y="54840"/>
                </a:cubicBezTo>
                <a:cubicBezTo>
                  <a:pt x="5917262" y="65030"/>
                  <a:pt x="5922275" y="77906"/>
                  <a:pt x="5922275" y="93468"/>
                </a:cubicBezTo>
                <a:cubicBezTo>
                  <a:pt x="5922275" y="109160"/>
                  <a:pt x="5917213" y="122167"/>
                  <a:pt x="5907088" y="132487"/>
                </a:cubicBezTo>
                <a:cubicBezTo>
                  <a:pt x="5896963" y="142807"/>
                  <a:pt x="5884217" y="147967"/>
                  <a:pt x="5868851" y="147967"/>
                </a:cubicBezTo>
                <a:cubicBezTo>
                  <a:pt x="5859344" y="147967"/>
                  <a:pt x="5850278" y="145819"/>
                  <a:pt x="5841650" y="141521"/>
                </a:cubicBezTo>
                <a:cubicBezTo>
                  <a:pt x="5833023" y="137224"/>
                  <a:pt x="5826463" y="130924"/>
                  <a:pt x="5821970" y="122622"/>
                </a:cubicBezTo>
                <a:cubicBezTo>
                  <a:pt x="5817477" y="114321"/>
                  <a:pt x="5815231" y="104212"/>
                  <a:pt x="5815231" y="92296"/>
                </a:cubicBezTo>
                <a:cubicBezTo>
                  <a:pt x="5815231" y="83181"/>
                  <a:pt x="5817477" y="74358"/>
                  <a:pt x="5821970" y="65828"/>
                </a:cubicBezTo>
                <a:cubicBezTo>
                  <a:pt x="5826463" y="57298"/>
                  <a:pt x="5832827" y="50787"/>
                  <a:pt x="5841064" y="46294"/>
                </a:cubicBezTo>
                <a:cubicBezTo>
                  <a:pt x="5849301" y="41802"/>
                  <a:pt x="5858498" y="39555"/>
                  <a:pt x="5868655" y="39555"/>
                </a:cubicBezTo>
                <a:close/>
                <a:moveTo>
                  <a:pt x="5557312" y="39555"/>
                </a:moveTo>
                <a:cubicBezTo>
                  <a:pt x="5569552" y="39555"/>
                  <a:pt x="5578669" y="41004"/>
                  <a:pt x="5584659" y="43902"/>
                </a:cubicBezTo>
                <a:cubicBezTo>
                  <a:pt x="5590649" y="46799"/>
                  <a:pt x="5594865" y="50478"/>
                  <a:pt x="5597307" y="54938"/>
                </a:cubicBezTo>
                <a:cubicBezTo>
                  <a:pt x="5599749" y="59398"/>
                  <a:pt x="5600969" y="67586"/>
                  <a:pt x="5600969" y="79502"/>
                </a:cubicBezTo>
                <a:lnTo>
                  <a:pt x="5600676" y="111537"/>
                </a:lnTo>
                <a:cubicBezTo>
                  <a:pt x="5600676" y="120653"/>
                  <a:pt x="5601116" y="127376"/>
                  <a:pt x="5601995" y="131705"/>
                </a:cubicBezTo>
                <a:cubicBezTo>
                  <a:pt x="5602874" y="136035"/>
                  <a:pt x="5604518" y="140675"/>
                  <a:pt x="5606927" y="145623"/>
                </a:cubicBezTo>
                <a:lnTo>
                  <a:pt x="5579775" y="145623"/>
                </a:lnTo>
                <a:cubicBezTo>
                  <a:pt x="5579059" y="143800"/>
                  <a:pt x="5578181" y="141098"/>
                  <a:pt x="5577138" y="137517"/>
                </a:cubicBezTo>
                <a:cubicBezTo>
                  <a:pt x="5576682" y="135889"/>
                  <a:pt x="5576357" y="134815"/>
                  <a:pt x="5576162" y="134294"/>
                </a:cubicBezTo>
                <a:cubicBezTo>
                  <a:pt x="5571474" y="138852"/>
                  <a:pt x="5566460" y="142270"/>
                  <a:pt x="5561121" y="144549"/>
                </a:cubicBezTo>
                <a:cubicBezTo>
                  <a:pt x="5555782" y="146828"/>
                  <a:pt x="5550084" y="147967"/>
                  <a:pt x="5544029" y="147967"/>
                </a:cubicBezTo>
                <a:cubicBezTo>
                  <a:pt x="5533350" y="147967"/>
                  <a:pt x="5524935" y="145070"/>
                  <a:pt x="5518781" y="139275"/>
                </a:cubicBezTo>
                <a:cubicBezTo>
                  <a:pt x="5512628" y="133480"/>
                  <a:pt x="5509552" y="126155"/>
                  <a:pt x="5509552" y="117299"/>
                </a:cubicBezTo>
                <a:cubicBezTo>
                  <a:pt x="5509552" y="111439"/>
                  <a:pt x="5510952" y="106214"/>
                  <a:pt x="5513752" y="101624"/>
                </a:cubicBezTo>
                <a:cubicBezTo>
                  <a:pt x="5516551" y="97033"/>
                  <a:pt x="5520475" y="93517"/>
                  <a:pt x="5525521" y="91075"/>
                </a:cubicBezTo>
                <a:cubicBezTo>
                  <a:pt x="5530567" y="88634"/>
                  <a:pt x="5537843" y="86501"/>
                  <a:pt x="5547350" y="84678"/>
                </a:cubicBezTo>
                <a:cubicBezTo>
                  <a:pt x="5560176" y="82269"/>
                  <a:pt x="5569065" y="80023"/>
                  <a:pt x="5574013" y="77939"/>
                </a:cubicBezTo>
                <a:lnTo>
                  <a:pt x="5574013" y="75204"/>
                </a:lnTo>
                <a:cubicBezTo>
                  <a:pt x="5574013" y="69930"/>
                  <a:pt x="5572711" y="66170"/>
                  <a:pt x="5570106" y="63924"/>
                </a:cubicBezTo>
                <a:cubicBezTo>
                  <a:pt x="5567502" y="61677"/>
                  <a:pt x="5562586" y="60554"/>
                  <a:pt x="5555358" y="60554"/>
                </a:cubicBezTo>
                <a:cubicBezTo>
                  <a:pt x="5550475" y="60554"/>
                  <a:pt x="5546666" y="61514"/>
                  <a:pt x="5543931" y="63435"/>
                </a:cubicBezTo>
                <a:cubicBezTo>
                  <a:pt x="5541196" y="65356"/>
                  <a:pt x="5538983" y="68726"/>
                  <a:pt x="5537290" y="73544"/>
                </a:cubicBezTo>
                <a:lnTo>
                  <a:pt x="5512384" y="69051"/>
                </a:lnTo>
                <a:cubicBezTo>
                  <a:pt x="5515184" y="59024"/>
                  <a:pt x="5520002" y="51601"/>
                  <a:pt x="5526839" y="46783"/>
                </a:cubicBezTo>
                <a:cubicBezTo>
                  <a:pt x="5533676" y="41964"/>
                  <a:pt x="5543833" y="39555"/>
                  <a:pt x="5557312" y="39555"/>
                </a:cubicBezTo>
                <a:close/>
                <a:moveTo>
                  <a:pt x="5183102" y="39555"/>
                </a:moveTo>
                <a:cubicBezTo>
                  <a:pt x="5197296" y="39555"/>
                  <a:pt x="5207845" y="41867"/>
                  <a:pt x="5214747" y="46490"/>
                </a:cubicBezTo>
                <a:cubicBezTo>
                  <a:pt x="5221648" y="51113"/>
                  <a:pt x="5226402" y="57950"/>
                  <a:pt x="5229007" y="67000"/>
                </a:cubicBezTo>
                <a:lnTo>
                  <a:pt x="5203124" y="71786"/>
                </a:lnTo>
                <a:cubicBezTo>
                  <a:pt x="5202017" y="67749"/>
                  <a:pt x="5199917" y="64656"/>
                  <a:pt x="5196825" y="62507"/>
                </a:cubicBezTo>
                <a:cubicBezTo>
                  <a:pt x="5193732" y="60359"/>
                  <a:pt x="5189320" y="59284"/>
                  <a:pt x="5183590" y="59284"/>
                </a:cubicBezTo>
                <a:cubicBezTo>
                  <a:pt x="5176363" y="59284"/>
                  <a:pt x="5171186" y="60294"/>
                  <a:pt x="5168062" y="62312"/>
                </a:cubicBezTo>
                <a:cubicBezTo>
                  <a:pt x="5165977" y="63745"/>
                  <a:pt x="5164936" y="65600"/>
                  <a:pt x="5164936" y="67879"/>
                </a:cubicBezTo>
                <a:cubicBezTo>
                  <a:pt x="5164936" y="69833"/>
                  <a:pt x="5165847" y="71493"/>
                  <a:pt x="5167671" y="72860"/>
                </a:cubicBezTo>
                <a:cubicBezTo>
                  <a:pt x="5170145" y="74683"/>
                  <a:pt x="5178691" y="77255"/>
                  <a:pt x="5193309" y="80576"/>
                </a:cubicBezTo>
                <a:cubicBezTo>
                  <a:pt x="5207926" y="83897"/>
                  <a:pt x="5218132" y="87966"/>
                  <a:pt x="5223927" y="92785"/>
                </a:cubicBezTo>
                <a:cubicBezTo>
                  <a:pt x="5229657" y="97668"/>
                  <a:pt x="5232522" y="104472"/>
                  <a:pt x="5232522" y="113197"/>
                </a:cubicBezTo>
                <a:cubicBezTo>
                  <a:pt x="5232522" y="122704"/>
                  <a:pt x="5228550" y="130875"/>
                  <a:pt x="5220607" y="137712"/>
                </a:cubicBezTo>
                <a:cubicBezTo>
                  <a:pt x="5212663" y="144549"/>
                  <a:pt x="5200910" y="147967"/>
                  <a:pt x="5185348" y="147967"/>
                </a:cubicBezTo>
                <a:cubicBezTo>
                  <a:pt x="5171219" y="147967"/>
                  <a:pt x="5160036" y="145102"/>
                  <a:pt x="5151800" y="139372"/>
                </a:cubicBezTo>
                <a:cubicBezTo>
                  <a:pt x="5143563" y="133643"/>
                  <a:pt x="5138174" y="125862"/>
                  <a:pt x="5135636" y="116030"/>
                </a:cubicBezTo>
                <a:lnTo>
                  <a:pt x="5163178" y="111830"/>
                </a:lnTo>
                <a:cubicBezTo>
                  <a:pt x="5164350" y="117169"/>
                  <a:pt x="5166726" y="121222"/>
                  <a:pt x="5170307" y="123990"/>
                </a:cubicBezTo>
                <a:cubicBezTo>
                  <a:pt x="5173889" y="126757"/>
                  <a:pt x="5178902" y="128141"/>
                  <a:pt x="5185348" y="128141"/>
                </a:cubicBezTo>
                <a:cubicBezTo>
                  <a:pt x="5192446" y="128141"/>
                  <a:pt x="5197785" y="126838"/>
                  <a:pt x="5201367" y="124234"/>
                </a:cubicBezTo>
                <a:cubicBezTo>
                  <a:pt x="5203775" y="122411"/>
                  <a:pt x="5204980" y="119969"/>
                  <a:pt x="5204980" y="116909"/>
                </a:cubicBezTo>
                <a:cubicBezTo>
                  <a:pt x="5204980" y="114825"/>
                  <a:pt x="5204329" y="113100"/>
                  <a:pt x="5203026" y="111732"/>
                </a:cubicBezTo>
                <a:cubicBezTo>
                  <a:pt x="5201659" y="110430"/>
                  <a:pt x="5198599" y="109225"/>
                  <a:pt x="5193846" y="108119"/>
                </a:cubicBezTo>
                <a:cubicBezTo>
                  <a:pt x="5171707" y="103235"/>
                  <a:pt x="5157676" y="98775"/>
                  <a:pt x="5151751" y="94738"/>
                </a:cubicBezTo>
                <a:cubicBezTo>
                  <a:pt x="5143547" y="89138"/>
                  <a:pt x="5139445" y="81357"/>
                  <a:pt x="5139445" y="71395"/>
                </a:cubicBezTo>
                <a:cubicBezTo>
                  <a:pt x="5139445" y="62410"/>
                  <a:pt x="5142993" y="54857"/>
                  <a:pt x="5150091" y="48736"/>
                </a:cubicBezTo>
                <a:cubicBezTo>
                  <a:pt x="5157187" y="42616"/>
                  <a:pt x="5168191" y="39555"/>
                  <a:pt x="5183102" y="39555"/>
                </a:cubicBezTo>
                <a:close/>
                <a:moveTo>
                  <a:pt x="5008573" y="39555"/>
                </a:moveTo>
                <a:cubicBezTo>
                  <a:pt x="5021205" y="39555"/>
                  <a:pt x="5031248" y="42274"/>
                  <a:pt x="5038704" y="47711"/>
                </a:cubicBezTo>
                <a:cubicBezTo>
                  <a:pt x="5046159" y="53147"/>
                  <a:pt x="5051515" y="61433"/>
                  <a:pt x="5054770" y="72567"/>
                </a:cubicBezTo>
                <a:lnTo>
                  <a:pt x="5027716" y="77451"/>
                </a:lnTo>
                <a:cubicBezTo>
                  <a:pt x="5026805" y="72046"/>
                  <a:pt x="5024737" y="67977"/>
                  <a:pt x="5021514" y="65242"/>
                </a:cubicBezTo>
                <a:cubicBezTo>
                  <a:pt x="5018291" y="62507"/>
                  <a:pt x="5014108" y="61140"/>
                  <a:pt x="5008964" y="61140"/>
                </a:cubicBezTo>
                <a:cubicBezTo>
                  <a:pt x="5002127" y="61140"/>
                  <a:pt x="4996674" y="63500"/>
                  <a:pt x="4992604" y="68221"/>
                </a:cubicBezTo>
                <a:cubicBezTo>
                  <a:pt x="4988535" y="72942"/>
                  <a:pt x="4986500" y="80837"/>
                  <a:pt x="4986500" y="91906"/>
                </a:cubicBezTo>
                <a:cubicBezTo>
                  <a:pt x="4986500" y="104212"/>
                  <a:pt x="4988567" y="112904"/>
                  <a:pt x="4992702" y="117983"/>
                </a:cubicBezTo>
                <a:cubicBezTo>
                  <a:pt x="4996837" y="123062"/>
                  <a:pt x="5002387" y="125601"/>
                  <a:pt x="5009354" y="125601"/>
                </a:cubicBezTo>
                <a:cubicBezTo>
                  <a:pt x="5014563" y="125601"/>
                  <a:pt x="5018828" y="124120"/>
                  <a:pt x="5022149" y="121157"/>
                </a:cubicBezTo>
                <a:cubicBezTo>
                  <a:pt x="5025470" y="118195"/>
                  <a:pt x="5027814" y="113100"/>
                  <a:pt x="5029181" y="105872"/>
                </a:cubicBezTo>
                <a:lnTo>
                  <a:pt x="5056138" y="110463"/>
                </a:lnTo>
                <a:cubicBezTo>
                  <a:pt x="5053338" y="122834"/>
                  <a:pt x="5047966" y="132178"/>
                  <a:pt x="5040022" y="138493"/>
                </a:cubicBezTo>
                <a:cubicBezTo>
                  <a:pt x="5032079" y="144809"/>
                  <a:pt x="5021433" y="147967"/>
                  <a:pt x="5008085" y="147967"/>
                </a:cubicBezTo>
                <a:cubicBezTo>
                  <a:pt x="4992914" y="147967"/>
                  <a:pt x="4980819" y="143182"/>
                  <a:pt x="4971801" y="133610"/>
                </a:cubicBezTo>
                <a:cubicBezTo>
                  <a:pt x="4962783" y="124039"/>
                  <a:pt x="4958274" y="110788"/>
                  <a:pt x="4958274" y="93859"/>
                </a:cubicBezTo>
                <a:cubicBezTo>
                  <a:pt x="4958274" y="76734"/>
                  <a:pt x="4962799" y="63403"/>
                  <a:pt x="4971850" y="53864"/>
                </a:cubicBezTo>
                <a:cubicBezTo>
                  <a:pt x="4980900" y="44325"/>
                  <a:pt x="4993141" y="39555"/>
                  <a:pt x="5008573" y="39555"/>
                </a:cubicBezTo>
                <a:close/>
                <a:moveTo>
                  <a:pt x="4889585" y="39555"/>
                </a:moveTo>
                <a:cubicBezTo>
                  <a:pt x="4905017" y="39555"/>
                  <a:pt x="4917193" y="44650"/>
                  <a:pt x="4926113" y="54840"/>
                </a:cubicBezTo>
                <a:cubicBezTo>
                  <a:pt x="4935033" y="65030"/>
                  <a:pt x="4939298" y="80641"/>
                  <a:pt x="4938908" y="101672"/>
                </a:cubicBezTo>
                <a:lnTo>
                  <a:pt x="4870149" y="101672"/>
                </a:lnTo>
                <a:cubicBezTo>
                  <a:pt x="4870344" y="109811"/>
                  <a:pt x="4872558" y="116144"/>
                  <a:pt x="4876790" y="120669"/>
                </a:cubicBezTo>
                <a:cubicBezTo>
                  <a:pt x="4881023" y="125194"/>
                  <a:pt x="4886297" y="127457"/>
                  <a:pt x="4892613" y="127457"/>
                </a:cubicBezTo>
                <a:cubicBezTo>
                  <a:pt x="4896910" y="127457"/>
                  <a:pt x="4900524" y="126285"/>
                  <a:pt x="4903455" y="123941"/>
                </a:cubicBezTo>
                <a:cubicBezTo>
                  <a:pt x="4906384" y="121597"/>
                  <a:pt x="4908598" y="117820"/>
                  <a:pt x="4910095" y="112611"/>
                </a:cubicBezTo>
                <a:lnTo>
                  <a:pt x="4937443" y="117202"/>
                </a:lnTo>
                <a:cubicBezTo>
                  <a:pt x="4933926" y="127229"/>
                  <a:pt x="4928376" y="134863"/>
                  <a:pt x="4920791" y="140105"/>
                </a:cubicBezTo>
                <a:cubicBezTo>
                  <a:pt x="4913204" y="145347"/>
                  <a:pt x="4903714" y="147967"/>
                  <a:pt x="4892320" y="147967"/>
                </a:cubicBezTo>
                <a:cubicBezTo>
                  <a:pt x="4874284" y="147967"/>
                  <a:pt x="4860936" y="142075"/>
                  <a:pt x="4852276" y="130289"/>
                </a:cubicBezTo>
                <a:cubicBezTo>
                  <a:pt x="4845439" y="120848"/>
                  <a:pt x="4842021" y="108932"/>
                  <a:pt x="4842021" y="94543"/>
                </a:cubicBezTo>
                <a:cubicBezTo>
                  <a:pt x="4842021" y="77353"/>
                  <a:pt x="4846514" y="63891"/>
                  <a:pt x="4855499" y="54157"/>
                </a:cubicBezTo>
                <a:cubicBezTo>
                  <a:pt x="4864484" y="44422"/>
                  <a:pt x="4875846" y="39555"/>
                  <a:pt x="4889585" y="39555"/>
                </a:cubicBezTo>
                <a:close/>
                <a:moveTo>
                  <a:pt x="4725655" y="39555"/>
                </a:moveTo>
                <a:cubicBezTo>
                  <a:pt x="4741348" y="39555"/>
                  <a:pt x="4754207" y="44650"/>
                  <a:pt x="4764234" y="54840"/>
                </a:cubicBezTo>
                <a:cubicBezTo>
                  <a:pt x="4774262" y="65030"/>
                  <a:pt x="4779275" y="77906"/>
                  <a:pt x="4779275" y="93468"/>
                </a:cubicBezTo>
                <a:cubicBezTo>
                  <a:pt x="4779275" y="109160"/>
                  <a:pt x="4774213" y="122167"/>
                  <a:pt x="4764088" y="132487"/>
                </a:cubicBezTo>
                <a:cubicBezTo>
                  <a:pt x="4753963" y="142807"/>
                  <a:pt x="4741217" y="147967"/>
                  <a:pt x="4725851" y="147967"/>
                </a:cubicBezTo>
                <a:cubicBezTo>
                  <a:pt x="4716344" y="147967"/>
                  <a:pt x="4707278" y="145819"/>
                  <a:pt x="4698650" y="141521"/>
                </a:cubicBezTo>
                <a:cubicBezTo>
                  <a:pt x="4690023" y="137224"/>
                  <a:pt x="4683462" y="130924"/>
                  <a:pt x="4678970" y="122622"/>
                </a:cubicBezTo>
                <a:cubicBezTo>
                  <a:pt x="4674477" y="114321"/>
                  <a:pt x="4672231" y="104212"/>
                  <a:pt x="4672231" y="92296"/>
                </a:cubicBezTo>
                <a:cubicBezTo>
                  <a:pt x="4672231" y="83181"/>
                  <a:pt x="4674477" y="74358"/>
                  <a:pt x="4678970" y="65828"/>
                </a:cubicBezTo>
                <a:cubicBezTo>
                  <a:pt x="4683462" y="57298"/>
                  <a:pt x="4689827" y="50787"/>
                  <a:pt x="4698064" y="46294"/>
                </a:cubicBezTo>
                <a:cubicBezTo>
                  <a:pt x="4706301" y="41802"/>
                  <a:pt x="4715498" y="39555"/>
                  <a:pt x="4725655" y="39555"/>
                </a:cubicBezTo>
                <a:close/>
                <a:moveTo>
                  <a:pt x="4650334" y="39555"/>
                </a:moveTo>
                <a:cubicBezTo>
                  <a:pt x="4656585" y="39555"/>
                  <a:pt x="4662608" y="41281"/>
                  <a:pt x="4668403" y="44732"/>
                </a:cubicBezTo>
                <a:lnTo>
                  <a:pt x="4659906" y="68661"/>
                </a:lnTo>
                <a:cubicBezTo>
                  <a:pt x="4655283" y="65665"/>
                  <a:pt x="4650985" y="64168"/>
                  <a:pt x="4647013" y="64168"/>
                </a:cubicBezTo>
                <a:cubicBezTo>
                  <a:pt x="4643172" y="64168"/>
                  <a:pt x="4639916" y="65226"/>
                  <a:pt x="4637247" y="67342"/>
                </a:cubicBezTo>
                <a:cubicBezTo>
                  <a:pt x="4634577" y="69458"/>
                  <a:pt x="4632477" y="73283"/>
                  <a:pt x="4630947" y="78818"/>
                </a:cubicBezTo>
                <a:cubicBezTo>
                  <a:pt x="4629417" y="84353"/>
                  <a:pt x="4628652" y="95943"/>
                  <a:pt x="4628652" y="113588"/>
                </a:cubicBezTo>
                <a:lnTo>
                  <a:pt x="4628652" y="145623"/>
                </a:lnTo>
                <a:lnTo>
                  <a:pt x="4601207" y="145623"/>
                </a:lnTo>
                <a:lnTo>
                  <a:pt x="4601207" y="41899"/>
                </a:lnTo>
                <a:lnTo>
                  <a:pt x="4626698" y="41899"/>
                </a:lnTo>
                <a:lnTo>
                  <a:pt x="4626698" y="56647"/>
                </a:lnTo>
                <a:cubicBezTo>
                  <a:pt x="4631061" y="49680"/>
                  <a:pt x="4634984" y="45090"/>
                  <a:pt x="4638467" y="42876"/>
                </a:cubicBezTo>
                <a:cubicBezTo>
                  <a:pt x="4641951" y="40662"/>
                  <a:pt x="4645907" y="39555"/>
                  <a:pt x="4650334" y="39555"/>
                </a:cubicBezTo>
                <a:close/>
                <a:moveTo>
                  <a:pt x="4535690" y="39555"/>
                </a:moveTo>
                <a:cubicBezTo>
                  <a:pt x="4547736" y="39555"/>
                  <a:pt x="4557959" y="44276"/>
                  <a:pt x="4566358" y="53717"/>
                </a:cubicBezTo>
                <a:cubicBezTo>
                  <a:pt x="4574758" y="63159"/>
                  <a:pt x="4578957" y="76311"/>
                  <a:pt x="4578957" y="93175"/>
                </a:cubicBezTo>
                <a:cubicBezTo>
                  <a:pt x="4578957" y="110495"/>
                  <a:pt x="4574725" y="123957"/>
                  <a:pt x="4566261" y="133561"/>
                </a:cubicBezTo>
                <a:cubicBezTo>
                  <a:pt x="4557796" y="143165"/>
                  <a:pt x="4547540" y="147967"/>
                  <a:pt x="4535495" y="147967"/>
                </a:cubicBezTo>
                <a:cubicBezTo>
                  <a:pt x="4529765" y="147967"/>
                  <a:pt x="4524572" y="146828"/>
                  <a:pt x="4519917" y="144549"/>
                </a:cubicBezTo>
                <a:cubicBezTo>
                  <a:pt x="4515261" y="142270"/>
                  <a:pt x="4510362" y="138363"/>
                  <a:pt x="4505218" y="132829"/>
                </a:cubicBezTo>
                <a:lnTo>
                  <a:pt x="4505218" y="185081"/>
                </a:lnTo>
                <a:lnTo>
                  <a:pt x="4477773" y="185081"/>
                </a:lnTo>
                <a:lnTo>
                  <a:pt x="4477773" y="41899"/>
                </a:lnTo>
                <a:lnTo>
                  <a:pt x="4503362" y="41899"/>
                </a:lnTo>
                <a:lnTo>
                  <a:pt x="4503362" y="57136"/>
                </a:lnTo>
                <a:cubicBezTo>
                  <a:pt x="4506683" y="51927"/>
                  <a:pt x="4511175" y="47694"/>
                  <a:pt x="4516840" y="44439"/>
                </a:cubicBezTo>
                <a:cubicBezTo>
                  <a:pt x="4522505" y="41183"/>
                  <a:pt x="4528788" y="39555"/>
                  <a:pt x="4535690" y="39555"/>
                </a:cubicBezTo>
                <a:close/>
                <a:moveTo>
                  <a:pt x="4383634" y="39555"/>
                </a:moveTo>
                <a:cubicBezTo>
                  <a:pt x="4389885" y="39555"/>
                  <a:pt x="4395908" y="41281"/>
                  <a:pt x="4401703" y="44732"/>
                </a:cubicBezTo>
                <a:lnTo>
                  <a:pt x="4393206" y="68661"/>
                </a:lnTo>
                <a:cubicBezTo>
                  <a:pt x="4388583" y="65665"/>
                  <a:pt x="4384286" y="64168"/>
                  <a:pt x="4380313" y="64168"/>
                </a:cubicBezTo>
                <a:cubicBezTo>
                  <a:pt x="4376472" y="64168"/>
                  <a:pt x="4373217" y="65226"/>
                  <a:pt x="4370547" y="67342"/>
                </a:cubicBezTo>
                <a:cubicBezTo>
                  <a:pt x="4367877" y="69458"/>
                  <a:pt x="4365777" y="73283"/>
                  <a:pt x="4364247" y="78818"/>
                </a:cubicBezTo>
                <a:cubicBezTo>
                  <a:pt x="4362717" y="84353"/>
                  <a:pt x="4361952" y="95943"/>
                  <a:pt x="4361952" y="113588"/>
                </a:cubicBezTo>
                <a:lnTo>
                  <a:pt x="4361952" y="145623"/>
                </a:lnTo>
                <a:lnTo>
                  <a:pt x="4334507" y="145623"/>
                </a:lnTo>
                <a:lnTo>
                  <a:pt x="4334507" y="41899"/>
                </a:lnTo>
                <a:lnTo>
                  <a:pt x="4359999" y="41899"/>
                </a:lnTo>
                <a:lnTo>
                  <a:pt x="4359999" y="56647"/>
                </a:lnTo>
                <a:cubicBezTo>
                  <a:pt x="4364361" y="49680"/>
                  <a:pt x="4368284" y="45090"/>
                  <a:pt x="4371767" y="42876"/>
                </a:cubicBezTo>
                <a:cubicBezTo>
                  <a:pt x="4375251" y="40662"/>
                  <a:pt x="4379207" y="39555"/>
                  <a:pt x="4383634" y="39555"/>
                </a:cubicBezTo>
                <a:close/>
                <a:moveTo>
                  <a:pt x="4258930" y="39555"/>
                </a:moveTo>
                <a:cubicBezTo>
                  <a:pt x="4274622" y="39555"/>
                  <a:pt x="4287482" y="44650"/>
                  <a:pt x="4297510" y="54840"/>
                </a:cubicBezTo>
                <a:cubicBezTo>
                  <a:pt x="4307537" y="65030"/>
                  <a:pt x="4312550" y="77906"/>
                  <a:pt x="4312550" y="93468"/>
                </a:cubicBezTo>
                <a:cubicBezTo>
                  <a:pt x="4312550" y="109160"/>
                  <a:pt x="4307488" y="122167"/>
                  <a:pt x="4297363" y="132487"/>
                </a:cubicBezTo>
                <a:cubicBezTo>
                  <a:pt x="4287238" y="142807"/>
                  <a:pt x="4274492" y="147967"/>
                  <a:pt x="4259126" y="147967"/>
                </a:cubicBezTo>
                <a:cubicBezTo>
                  <a:pt x="4249619" y="147967"/>
                  <a:pt x="4240553" y="145819"/>
                  <a:pt x="4231925" y="141521"/>
                </a:cubicBezTo>
                <a:cubicBezTo>
                  <a:pt x="4223298" y="137224"/>
                  <a:pt x="4216737" y="130924"/>
                  <a:pt x="4212245" y="122622"/>
                </a:cubicBezTo>
                <a:cubicBezTo>
                  <a:pt x="4207752" y="114321"/>
                  <a:pt x="4205506" y="104212"/>
                  <a:pt x="4205506" y="92296"/>
                </a:cubicBezTo>
                <a:cubicBezTo>
                  <a:pt x="4205506" y="83181"/>
                  <a:pt x="4207752" y="74358"/>
                  <a:pt x="4212245" y="65828"/>
                </a:cubicBezTo>
                <a:cubicBezTo>
                  <a:pt x="4216737" y="57298"/>
                  <a:pt x="4223102" y="50787"/>
                  <a:pt x="4231339" y="46294"/>
                </a:cubicBezTo>
                <a:cubicBezTo>
                  <a:pt x="4239576" y="41802"/>
                  <a:pt x="4248773" y="39555"/>
                  <a:pt x="4258930" y="39555"/>
                </a:cubicBezTo>
                <a:close/>
                <a:moveTo>
                  <a:pt x="3870410" y="39555"/>
                </a:moveTo>
                <a:cubicBezTo>
                  <a:pt x="3885841" y="39555"/>
                  <a:pt x="3898017" y="44650"/>
                  <a:pt x="3906938" y="54840"/>
                </a:cubicBezTo>
                <a:cubicBezTo>
                  <a:pt x="3915858" y="65030"/>
                  <a:pt x="3920123" y="80641"/>
                  <a:pt x="3919732" y="101672"/>
                </a:cubicBezTo>
                <a:lnTo>
                  <a:pt x="3850974" y="101672"/>
                </a:lnTo>
                <a:cubicBezTo>
                  <a:pt x="3851169" y="109811"/>
                  <a:pt x="3853383" y="116144"/>
                  <a:pt x="3857615" y="120669"/>
                </a:cubicBezTo>
                <a:cubicBezTo>
                  <a:pt x="3861848" y="125194"/>
                  <a:pt x="3867121" y="127457"/>
                  <a:pt x="3873437" y="127457"/>
                </a:cubicBezTo>
                <a:cubicBezTo>
                  <a:pt x="3877735" y="127457"/>
                  <a:pt x="3881348" y="126285"/>
                  <a:pt x="3884279" y="123941"/>
                </a:cubicBezTo>
                <a:cubicBezTo>
                  <a:pt x="3887209" y="121597"/>
                  <a:pt x="3889423" y="117820"/>
                  <a:pt x="3890920" y="112611"/>
                </a:cubicBezTo>
                <a:lnTo>
                  <a:pt x="3918267" y="117202"/>
                </a:lnTo>
                <a:cubicBezTo>
                  <a:pt x="3914751" y="127229"/>
                  <a:pt x="3909201" y="134863"/>
                  <a:pt x="3901615" y="140105"/>
                </a:cubicBezTo>
                <a:cubicBezTo>
                  <a:pt x="3894029" y="145347"/>
                  <a:pt x="3884539" y="147967"/>
                  <a:pt x="3873144" y="147967"/>
                </a:cubicBezTo>
                <a:cubicBezTo>
                  <a:pt x="3855108" y="147967"/>
                  <a:pt x="3841760" y="142075"/>
                  <a:pt x="3833100" y="130289"/>
                </a:cubicBezTo>
                <a:cubicBezTo>
                  <a:pt x="3826264" y="120848"/>
                  <a:pt x="3822845" y="108932"/>
                  <a:pt x="3822845" y="94543"/>
                </a:cubicBezTo>
                <a:cubicBezTo>
                  <a:pt x="3822845" y="77353"/>
                  <a:pt x="3827338" y="63891"/>
                  <a:pt x="3836323" y="54157"/>
                </a:cubicBezTo>
                <a:cubicBezTo>
                  <a:pt x="3845309" y="44422"/>
                  <a:pt x="3856671" y="39555"/>
                  <a:pt x="3870410" y="39555"/>
                </a:cubicBezTo>
                <a:close/>
                <a:moveTo>
                  <a:pt x="3754352" y="39555"/>
                </a:moveTo>
                <a:cubicBezTo>
                  <a:pt x="3768546" y="39555"/>
                  <a:pt x="3779094" y="41867"/>
                  <a:pt x="3785996" y="46490"/>
                </a:cubicBezTo>
                <a:cubicBezTo>
                  <a:pt x="3792898" y="51113"/>
                  <a:pt x="3797652" y="57950"/>
                  <a:pt x="3800256" y="67000"/>
                </a:cubicBezTo>
                <a:lnTo>
                  <a:pt x="3774374" y="71786"/>
                </a:lnTo>
                <a:cubicBezTo>
                  <a:pt x="3773267" y="67749"/>
                  <a:pt x="3771167" y="64656"/>
                  <a:pt x="3768074" y="62507"/>
                </a:cubicBezTo>
                <a:cubicBezTo>
                  <a:pt x="3764981" y="60359"/>
                  <a:pt x="3760570" y="59284"/>
                  <a:pt x="3754840" y="59284"/>
                </a:cubicBezTo>
                <a:cubicBezTo>
                  <a:pt x="3747612" y="59284"/>
                  <a:pt x="3742436" y="60294"/>
                  <a:pt x="3739311" y="62312"/>
                </a:cubicBezTo>
                <a:cubicBezTo>
                  <a:pt x="3737228" y="63745"/>
                  <a:pt x="3736185" y="65600"/>
                  <a:pt x="3736185" y="67879"/>
                </a:cubicBezTo>
                <a:cubicBezTo>
                  <a:pt x="3736185" y="69833"/>
                  <a:pt x="3737097" y="71493"/>
                  <a:pt x="3738920" y="72860"/>
                </a:cubicBezTo>
                <a:cubicBezTo>
                  <a:pt x="3741394" y="74683"/>
                  <a:pt x="3749940" y="77255"/>
                  <a:pt x="3764558" y="80576"/>
                </a:cubicBezTo>
                <a:cubicBezTo>
                  <a:pt x="3779176" y="83897"/>
                  <a:pt x="3789382" y="87966"/>
                  <a:pt x="3795177" y="92785"/>
                </a:cubicBezTo>
                <a:cubicBezTo>
                  <a:pt x="3800907" y="97668"/>
                  <a:pt x="3803772" y="104472"/>
                  <a:pt x="3803772" y="113197"/>
                </a:cubicBezTo>
                <a:cubicBezTo>
                  <a:pt x="3803772" y="122704"/>
                  <a:pt x="3799800" y="130875"/>
                  <a:pt x="3791856" y="137712"/>
                </a:cubicBezTo>
                <a:cubicBezTo>
                  <a:pt x="3783913" y="144549"/>
                  <a:pt x="3772160" y="147967"/>
                  <a:pt x="3756598" y="147967"/>
                </a:cubicBezTo>
                <a:cubicBezTo>
                  <a:pt x="3742469" y="147967"/>
                  <a:pt x="3731286" y="145102"/>
                  <a:pt x="3723049" y="139372"/>
                </a:cubicBezTo>
                <a:cubicBezTo>
                  <a:pt x="3714812" y="133643"/>
                  <a:pt x="3709424" y="125862"/>
                  <a:pt x="3706885" y="116030"/>
                </a:cubicBezTo>
                <a:lnTo>
                  <a:pt x="3734427" y="111830"/>
                </a:lnTo>
                <a:cubicBezTo>
                  <a:pt x="3735599" y="117169"/>
                  <a:pt x="3737976" y="121222"/>
                  <a:pt x="3741557" y="123990"/>
                </a:cubicBezTo>
                <a:cubicBezTo>
                  <a:pt x="3745138" y="126757"/>
                  <a:pt x="3750152" y="128141"/>
                  <a:pt x="3756598" y="128141"/>
                </a:cubicBezTo>
                <a:cubicBezTo>
                  <a:pt x="3763695" y="128141"/>
                  <a:pt x="3769035" y="126838"/>
                  <a:pt x="3772616" y="124234"/>
                </a:cubicBezTo>
                <a:cubicBezTo>
                  <a:pt x="3775025" y="122411"/>
                  <a:pt x="3776229" y="119969"/>
                  <a:pt x="3776229" y="116909"/>
                </a:cubicBezTo>
                <a:cubicBezTo>
                  <a:pt x="3776229" y="114825"/>
                  <a:pt x="3775578" y="113100"/>
                  <a:pt x="3774276" y="111732"/>
                </a:cubicBezTo>
                <a:cubicBezTo>
                  <a:pt x="3772909" y="110430"/>
                  <a:pt x="3769848" y="109225"/>
                  <a:pt x="3765095" y="108119"/>
                </a:cubicBezTo>
                <a:cubicBezTo>
                  <a:pt x="3742957" y="103235"/>
                  <a:pt x="3728925" y="98775"/>
                  <a:pt x="3723000" y="94738"/>
                </a:cubicBezTo>
                <a:cubicBezTo>
                  <a:pt x="3714796" y="89138"/>
                  <a:pt x="3710694" y="81357"/>
                  <a:pt x="3710694" y="71395"/>
                </a:cubicBezTo>
                <a:cubicBezTo>
                  <a:pt x="3710694" y="62410"/>
                  <a:pt x="3714242" y="54857"/>
                  <a:pt x="3721340" y="48736"/>
                </a:cubicBezTo>
                <a:cubicBezTo>
                  <a:pt x="3728437" y="42616"/>
                  <a:pt x="3739441" y="39555"/>
                  <a:pt x="3754352" y="39555"/>
                </a:cubicBezTo>
                <a:close/>
                <a:moveTo>
                  <a:pt x="3251286" y="39555"/>
                </a:moveTo>
                <a:cubicBezTo>
                  <a:pt x="3266717" y="39555"/>
                  <a:pt x="3278893" y="44650"/>
                  <a:pt x="3287814" y="54840"/>
                </a:cubicBezTo>
                <a:cubicBezTo>
                  <a:pt x="3296735" y="65030"/>
                  <a:pt x="3300999" y="80641"/>
                  <a:pt x="3300609" y="101672"/>
                </a:cubicBezTo>
                <a:lnTo>
                  <a:pt x="3231850" y="101672"/>
                </a:lnTo>
                <a:cubicBezTo>
                  <a:pt x="3232045" y="109811"/>
                  <a:pt x="3234259" y="116144"/>
                  <a:pt x="3238492" y="120669"/>
                </a:cubicBezTo>
                <a:cubicBezTo>
                  <a:pt x="3242724" y="125194"/>
                  <a:pt x="3247997" y="127457"/>
                  <a:pt x="3254314" y="127457"/>
                </a:cubicBezTo>
                <a:cubicBezTo>
                  <a:pt x="3258611" y="127457"/>
                  <a:pt x="3262225" y="126285"/>
                  <a:pt x="3265155" y="123941"/>
                </a:cubicBezTo>
                <a:cubicBezTo>
                  <a:pt x="3268085" y="121597"/>
                  <a:pt x="3270298" y="117820"/>
                  <a:pt x="3271796" y="112611"/>
                </a:cubicBezTo>
                <a:lnTo>
                  <a:pt x="3299144" y="117202"/>
                </a:lnTo>
                <a:cubicBezTo>
                  <a:pt x="3295627" y="127229"/>
                  <a:pt x="3290077" y="134863"/>
                  <a:pt x="3282491" y="140105"/>
                </a:cubicBezTo>
                <a:cubicBezTo>
                  <a:pt x="3274906" y="145347"/>
                  <a:pt x="3265415" y="147967"/>
                  <a:pt x="3254021" y="147967"/>
                </a:cubicBezTo>
                <a:cubicBezTo>
                  <a:pt x="3235985" y="147967"/>
                  <a:pt x="3222636" y="142075"/>
                  <a:pt x="3213977" y="130289"/>
                </a:cubicBezTo>
                <a:cubicBezTo>
                  <a:pt x="3207140" y="120848"/>
                  <a:pt x="3203721" y="108932"/>
                  <a:pt x="3203721" y="94543"/>
                </a:cubicBezTo>
                <a:cubicBezTo>
                  <a:pt x="3203721" y="77353"/>
                  <a:pt x="3208214" y="63891"/>
                  <a:pt x="3217199" y="54157"/>
                </a:cubicBezTo>
                <a:cubicBezTo>
                  <a:pt x="3226185" y="44422"/>
                  <a:pt x="3237547" y="39555"/>
                  <a:pt x="3251286" y="39555"/>
                </a:cubicBezTo>
                <a:close/>
                <a:moveTo>
                  <a:pt x="2954006" y="39555"/>
                </a:moveTo>
                <a:cubicBezTo>
                  <a:pt x="2969699" y="39555"/>
                  <a:pt x="2982558" y="44650"/>
                  <a:pt x="2992585" y="54840"/>
                </a:cubicBezTo>
                <a:cubicBezTo>
                  <a:pt x="3002613" y="65030"/>
                  <a:pt x="3007626" y="77906"/>
                  <a:pt x="3007626" y="93468"/>
                </a:cubicBezTo>
                <a:cubicBezTo>
                  <a:pt x="3007626" y="109160"/>
                  <a:pt x="3002564" y="122167"/>
                  <a:pt x="2992439" y="132487"/>
                </a:cubicBezTo>
                <a:cubicBezTo>
                  <a:pt x="2982314" y="142807"/>
                  <a:pt x="2969568" y="147967"/>
                  <a:pt x="2954202" y="147967"/>
                </a:cubicBezTo>
                <a:cubicBezTo>
                  <a:pt x="2944695" y="147967"/>
                  <a:pt x="2935628" y="145819"/>
                  <a:pt x="2927001" y="141521"/>
                </a:cubicBezTo>
                <a:cubicBezTo>
                  <a:pt x="2918374" y="137224"/>
                  <a:pt x="2911814" y="130924"/>
                  <a:pt x="2907321" y="122622"/>
                </a:cubicBezTo>
                <a:cubicBezTo>
                  <a:pt x="2902828" y="114321"/>
                  <a:pt x="2900581" y="104212"/>
                  <a:pt x="2900581" y="92296"/>
                </a:cubicBezTo>
                <a:cubicBezTo>
                  <a:pt x="2900581" y="83181"/>
                  <a:pt x="2902828" y="74358"/>
                  <a:pt x="2907321" y="65828"/>
                </a:cubicBezTo>
                <a:cubicBezTo>
                  <a:pt x="2911814" y="57298"/>
                  <a:pt x="2918178" y="50787"/>
                  <a:pt x="2926415" y="46294"/>
                </a:cubicBezTo>
                <a:cubicBezTo>
                  <a:pt x="2934652" y="41802"/>
                  <a:pt x="2943849" y="39555"/>
                  <a:pt x="2954006" y="39555"/>
                </a:cubicBezTo>
                <a:close/>
                <a:moveTo>
                  <a:pt x="2706603" y="39555"/>
                </a:moveTo>
                <a:cubicBezTo>
                  <a:pt x="2720797" y="39555"/>
                  <a:pt x="2731345" y="41867"/>
                  <a:pt x="2738247" y="46490"/>
                </a:cubicBezTo>
                <a:cubicBezTo>
                  <a:pt x="2745150" y="51113"/>
                  <a:pt x="2749903" y="57950"/>
                  <a:pt x="2752507" y="67000"/>
                </a:cubicBezTo>
                <a:lnTo>
                  <a:pt x="2726625" y="71786"/>
                </a:lnTo>
                <a:cubicBezTo>
                  <a:pt x="2725518" y="67749"/>
                  <a:pt x="2723418" y="64656"/>
                  <a:pt x="2720325" y="62507"/>
                </a:cubicBezTo>
                <a:cubicBezTo>
                  <a:pt x="2717233" y="60359"/>
                  <a:pt x="2712821" y="59284"/>
                  <a:pt x="2707091" y="59284"/>
                </a:cubicBezTo>
                <a:cubicBezTo>
                  <a:pt x="2699864" y="59284"/>
                  <a:pt x="2694688" y="60294"/>
                  <a:pt x="2691562" y="62312"/>
                </a:cubicBezTo>
                <a:cubicBezTo>
                  <a:pt x="2689478" y="63745"/>
                  <a:pt x="2688436" y="65600"/>
                  <a:pt x="2688436" y="67879"/>
                </a:cubicBezTo>
                <a:cubicBezTo>
                  <a:pt x="2688436" y="69833"/>
                  <a:pt x="2689348" y="71493"/>
                  <a:pt x="2691171" y="72860"/>
                </a:cubicBezTo>
                <a:cubicBezTo>
                  <a:pt x="2693645" y="74683"/>
                  <a:pt x="2702192" y="77255"/>
                  <a:pt x="2716809" y="80576"/>
                </a:cubicBezTo>
                <a:cubicBezTo>
                  <a:pt x="2731427" y="83897"/>
                  <a:pt x="2741633" y="87966"/>
                  <a:pt x="2747429" y="92785"/>
                </a:cubicBezTo>
                <a:cubicBezTo>
                  <a:pt x="2753158" y="97668"/>
                  <a:pt x="2756023" y="104472"/>
                  <a:pt x="2756023" y="113197"/>
                </a:cubicBezTo>
                <a:cubicBezTo>
                  <a:pt x="2756023" y="122704"/>
                  <a:pt x="2752051" y="130875"/>
                  <a:pt x="2744108" y="137712"/>
                </a:cubicBezTo>
                <a:cubicBezTo>
                  <a:pt x="2736164" y="144549"/>
                  <a:pt x="2724411" y="147967"/>
                  <a:pt x="2708849" y="147967"/>
                </a:cubicBezTo>
                <a:cubicBezTo>
                  <a:pt x="2694720" y="147967"/>
                  <a:pt x="2683537" y="145102"/>
                  <a:pt x="2675300" y="139372"/>
                </a:cubicBezTo>
                <a:cubicBezTo>
                  <a:pt x="2667064" y="133643"/>
                  <a:pt x="2661675" y="125862"/>
                  <a:pt x="2659136" y="116030"/>
                </a:cubicBezTo>
                <a:lnTo>
                  <a:pt x="2686678" y="111830"/>
                </a:lnTo>
                <a:cubicBezTo>
                  <a:pt x="2687851" y="117169"/>
                  <a:pt x="2690227" y="121222"/>
                  <a:pt x="2693809" y="123990"/>
                </a:cubicBezTo>
                <a:cubicBezTo>
                  <a:pt x="2697390" y="126757"/>
                  <a:pt x="2702403" y="128141"/>
                  <a:pt x="2708849" y="128141"/>
                </a:cubicBezTo>
                <a:cubicBezTo>
                  <a:pt x="2715946" y="128141"/>
                  <a:pt x="2721286" y="126838"/>
                  <a:pt x="2724867" y="124234"/>
                </a:cubicBezTo>
                <a:cubicBezTo>
                  <a:pt x="2727276" y="122411"/>
                  <a:pt x="2728481" y="119969"/>
                  <a:pt x="2728481" y="116909"/>
                </a:cubicBezTo>
                <a:cubicBezTo>
                  <a:pt x="2728481" y="114825"/>
                  <a:pt x="2727829" y="113100"/>
                  <a:pt x="2726527" y="111732"/>
                </a:cubicBezTo>
                <a:cubicBezTo>
                  <a:pt x="2725160" y="110430"/>
                  <a:pt x="2722099" y="109225"/>
                  <a:pt x="2717346" y="108119"/>
                </a:cubicBezTo>
                <a:cubicBezTo>
                  <a:pt x="2695208" y="103235"/>
                  <a:pt x="2681176" y="98775"/>
                  <a:pt x="2675251" y="94738"/>
                </a:cubicBezTo>
                <a:cubicBezTo>
                  <a:pt x="2667047" y="89138"/>
                  <a:pt x="2662945" y="81357"/>
                  <a:pt x="2662945" y="71395"/>
                </a:cubicBezTo>
                <a:cubicBezTo>
                  <a:pt x="2662945" y="62410"/>
                  <a:pt x="2666494" y="54857"/>
                  <a:pt x="2673591" y="48736"/>
                </a:cubicBezTo>
                <a:cubicBezTo>
                  <a:pt x="2680688" y="42616"/>
                  <a:pt x="2691692" y="39555"/>
                  <a:pt x="2706603" y="39555"/>
                </a:cubicBezTo>
                <a:close/>
                <a:moveTo>
                  <a:pt x="2470236" y="39555"/>
                </a:moveTo>
                <a:cubicBezTo>
                  <a:pt x="2485667" y="39555"/>
                  <a:pt x="2497844" y="44650"/>
                  <a:pt x="2506764" y="54840"/>
                </a:cubicBezTo>
                <a:cubicBezTo>
                  <a:pt x="2515685" y="65030"/>
                  <a:pt x="2519949" y="80641"/>
                  <a:pt x="2519559" y="101672"/>
                </a:cubicBezTo>
                <a:lnTo>
                  <a:pt x="2450800" y="101672"/>
                </a:lnTo>
                <a:cubicBezTo>
                  <a:pt x="2450995" y="109811"/>
                  <a:pt x="2453209" y="116144"/>
                  <a:pt x="2457441" y="120669"/>
                </a:cubicBezTo>
                <a:cubicBezTo>
                  <a:pt x="2461674" y="125194"/>
                  <a:pt x="2466948" y="127457"/>
                  <a:pt x="2473263" y="127457"/>
                </a:cubicBezTo>
                <a:cubicBezTo>
                  <a:pt x="2477561" y="127457"/>
                  <a:pt x="2481175" y="126285"/>
                  <a:pt x="2484105" y="123941"/>
                </a:cubicBezTo>
                <a:cubicBezTo>
                  <a:pt x="2487035" y="121597"/>
                  <a:pt x="2489249" y="117820"/>
                  <a:pt x="2490746" y="112611"/>
                </a:cubicBezTo>
                <a:lnTo>
                  <a:pt x="2518093" y="117202"/>
                </a:lnTo>
                <a:cubicBezTo>
                  <a:pt x="2514577" y="127229"/>
                  <a:pt x="2509027" y="134863"/>
                  <a:pt x="2501441" y="140105"/>
                </a:cubicBezTo>
                <a:cubicBezTo>
                  <a:pt x="2493855" y="145347"/>
                  <a:pt x="2484365" y="147967"/>
                  <a:pt x="2472971" y="147967"/>
                </a:cubicBezTo>
                <a:cubicBezTo>
                  <a:pt x="2454935" y="147967"/>
                  <a:pt x="2441586" y="142075"/>
                  <a:pt x="2432926" y="130289"/>
                </a:cubicBezTo>
                <a:cubicBezTo>
                  <a:pt x="2426090" y="120848"/>
                  <a:pt x="2422672" y="108932"/>
                  <a:pt x="2422672" y="94543"/>
                </a:cubicBezTo>
                <a:cubicBezTo>
                  <a:pt x="2422672" y="77353"/>
                  <a:pt x="2427164" y="63891"/>
                  <a:pt x="2436150" y="54157"/>
                </a:cubicBezTo>
                <a:cubicBezTo>
                  <a:pt x="2445135" y="44422"/>
                  <a:pt x="2456498" y="39555"/>
                  <a:pt x="2470236" y="39555"/>
                </a:cubicBezTo>
                <a:close/>
                <a:moveTo>
                  <a:pt x="2355936" y="39555"/>
                </a:moveTo>
                <a:cubicBezTo>
                  <a:pt x="2371367" y="39555"/>
                  <a:pt x="2383544" y="44650"/>
                  <a:pt x="2392464" y="54840"/>
                </a:cubicBezTo>
                <a:cubicBezTo>
                  <a:pt x="2401385" y="65030"/>
                  <a:pt x="2405649" y="80641"/>
                  <a:pt x="2405259" y="101672"/>
                </a:cubicBezTo>
                <a:lnTo>
                  <a:pt x="2336500" y="101672"/>
                </a:lnTo>
                <a:cubicBezTo>
                  <a:pt x="2336695" y="109811"/>
                  <a:pt x="2338909" y="116144"/>
                  <a:pt x="2343141" y="120669"/>
                </a:cubicBezTo>
                <a:cubicBezTo>
                  <a:pt x="2347374" y="125194"/>
                  <a:pt x="2352647" y="127457"/>
                  <a:pt x="2358964" y="127457"/>
                </a:cubicBezTo>
                <a:cubicBezTo>
                  <a:pt x="2363261" y="127457"/>
                  <a:pt x="2366875" y="126285"/>
                  <a:pt x="2369805" y="123941"/>
                </a:cubicBezTo>
                <a:cubicBezTo>
                  <a:pt x="2372735" y="121597"/>
                  <a:pt x="2374949" y="117820"/>
                  <a:pt x="2376446" y="112611"/>
                </a:cubicBezTo>
                <a:lnTo>
                  <a:pt x="2403793" y="117202"/>
                </a:lnTo>
                <a:cubicBezTo>
                  <a:pt x="2400277" y="127229"/>
                  <a:pt x="2394726" y="134863"/>
                  <a:pt x="2387141" y="140105"/>
                </a:cubicBezTo>
                <a:cubicBezTo>
                  <a:pt x="2379555" y="145347"/>
                  <a:pt x="2370065" y="147967"/>
                  <a:pt x="2358670" y="147967"/>
                </a:cubicBezTo>
                <a:cubicBezTo>
                  <a:pt x="2340634" y="147967"/>
                  <a:pt x="2327287" y="142075"/>
                  <a:pt x="2318627" y="130289"/>
                </a:cubicBezTo>
                <a:cubicBezTo>
                  <a:pt x="2311790" y="120848"/>
                  <a:pt x="2308371" y="108932"/>
                  <a:pt x="2308371" y="94543"/>
                </a:cubicBezTo>
                <a:cubicBezTo>
                  <a:pt x="2308371" y="77353"/>
                  <a:pt x="2312864" y="63891"/>
                  <a:pt x="2321850" y="54157"/>
                </a:cubicBezTo>
                <a:cubicBezTo>
                  <a:pt x="2330836" y="44422"/>
                  <a:pt x="2342198" y="39555"/>
                  <a:pt x="2355936" y="39555"/>
                </a:cubicBezTo>
                <a:close/>
                <a:moveTo>
                  <a:pt x="2252035" y="39555"/>
                </a:moveTo>
                <a:cubicBezTo>
                  <a:pt x="2258091" y="39555"/>
                  <a:pt x="2263625" y="40646"/>
                  <a:pt x="2268638" y="42827"/>
                </a:cubicBezTo>
                <a:cubicBezTo>
                  <a:pt x="2273653" y="45008"/>
                  <a:pt x="2277445" y="47792"/>
                  <a:pt x="2280017" y="51178"/>
                </a:cubicBezTo>
                <a:cubicBezTo>
                  <a:pt x="2282589" y="54564"/>
                  <a:pt x="2284380" y="58405"/>
                  <a:pt x="2285390" y="62703"/>
                </a:cubicBezTo>
                <a:cubicBezTo>
                  <a:pt x="2286399" y="67000"/>
                  <a:pt x="2286903" y="73153"/>
                  <a:pt x="2286903" y="81162"/>
                </a:cubicBezTo>
                <a:lnTo>
                  <a:pt x="2286903" y="145623"/>
                </a:lnTo>
                <a:lnTo>
                  <a:pt x="2259458" y="145623"/>
                </a:lnTo>
                <a:lnTo>
                  <a:pt x="2259458" y="92687"/>
                </a:lnTo>
                <a:cubicBezTo>
                  <a:pt x="2259458" y="81488"/>
                  <a:pt x="2258872" y="74244"/>
                  <a:pt x="2257700" y="70956"/>
                </a:cubicBezTo>
                <a:cubicBezTo>
                  <a:pt x="2256527" y="67668"/>
                  <a:pt x="2254624" y="65112"/>
                  <a:pt x="2251986" y="63289"/>
                </a:cubicBezTo>
                <a:cubicBezTo>
                  <a:pt x="2249349" y="61466"/>
                  <a:pt x="2246175" y="60554"/>
                  <a:pt x="2242463" y="60554"/>
                </a:cubicBezTo>
                <a:cubicBezTo>
                  <a:pt x="2237710" y="60554"/>
                  <a:pt x="2233446" y="61856"/>
                  <a:pt x="2229669" y="64461"/>
                </a:cubicBezTo>
                <a:cubicBezTo>
                  <a:pt x="2225893" y="67065"/>
                  <a:pt x="2223305" y="70516"/>
                  <a:pt x="2221904" y="74814"/>
                </a:cubicBezTo>
                <a:cubicBezTo>
                  <a:pt x="2220504" y="79111"/>
                  <a:pt x="2219804" y="87055"/>
                  <a:pt x="2219804" y="98645"/>
                </a:cubicBezTo>
                <a:lnTo>
                  <a:pt x="2219804" y="145623"/>
                </a:lnTo>
                <a:lnTo>
                  <a:pt x="2192360" y="145623"/>
                </a:lnTo>
                <a:lnTo>
                  <a:pt x="2192360" y="41899"/>
                </a:lnTo>
                <a:lnTo>
                  <a:pt x="2217851" y="41899"/>
                </a:lnTo>
                <a:lnTo>
                  <a:pt x="2217851" y="57136"/>
                </a:lnTo>
                <a:cubicBezTo>
                  <a:pt x="2226902" y="45415"/>
                  <a:pt x="2238296" y="39555"/>
                  <a:pt x="2252035" y="39555"/>
                </a:cubicBezTo>
                <a:close/>
                <a:moveTo>
                  <a:pt x="2039657" y="39555"/>
                </a:moveTo>
                <a:cubicBezTo>
                  <a:pt x="2052485" y="39555"/>
                  <a:pt x="2063066" y="45188"/>
                  <a:pt x="2071399" y="56452"/>
                </a:cubicBezTo>
                <a:lnTo>
                  <a:pt x="2071399" y="41899"/>
                </a:lnTo>
                <a:lnTo>
                  <a:pt x="2097087" y="41899"/>
                </a:lnTo>
                <a:lnTo>
                  <a:pt x="2097087" y="134977"/>
                </a:lnTo>
                <a:cubicBezTo>
                  <a:pt x="2097087" y="147219"/>
                  <a:pt x="2096077" y="156367"/>
                  <a:pt x="2094059" y="162422"/>
                </a:cubicBezTo>
                <a:cubicBezTo>
                  <a:pt x="2092040" y="168478"/>
                  <a:pt x="2089208" y="173231"/>
                  <a:pt x="2085562" y="176682"/>
                </a:cubicBezTo>
                <a:cubicBezTo>
                  <a:pt x="2081916" y="180133"/>
                  <a:pt x="2077048" y="182835"/>
                  <a:pt x="2070961" y="184788"/>
                </a:cubicBezTo>
                <a:cubicBezTo>
                  <a:pt x="2064872" y="186742"/>
                  <a:pt x="2057172" y="187718"/>
                  <a:pt x="2047861" y="187718"/>
                </a:cubicBezTo>
                <a:cubicBezTo>
                  <a:pt x="2030281" y="187718"/>
                  <a:pt x="2017812" y="184707"/>
                  <a:pt x="2010455" y="178684"/>
                </a:cubicBezTo>
                <a:cubicBezTo>
                  <a:pt x="2003097" y="172661"/>
                  <a:pt x="1999418" y="165027"/>
                  <a:pt x="1999418" y="155781"/>
                </a:cubicBezTo>
                <a:cubicBezTo>
                  <a:pt x="1999418" y="154869"/>
                  <a:pt x="1999451" y="153762"/>
                  <a:pt x="1999515" y="152460"/>
                </a:cubicBezTo>
                <a:lnTo>
                  <a:pt x="2030867" y="156269"/>
                </a:lnTo>
                <a:cubicBezTo>
                  <a:pt x="2031388" y="159915"/>
                  <a:pt x="2032593" y="162422"/>
                  <a:pt x="2034481" y="163790"/>
                </a:cubicBezTo>
                <a:cubicBezTo>
                  <a:pt x="2037086" y="165743"/>
                  <a:pt x="2041188" y="166720"/>
                  <a:pt x="2046788" y="166720"/>
                </a:cubicBezTo>
                <a:cubicBezTo>
                  <a:pt x="2053949" y="166720"/>
                  <a:pt x="2059321" y="165645"/>
                  <a:pt x="2062903" y="163497"/>
                </a:cubicBezTo>
                <a:cubicBezTo>
                  <a:pt x="2065312" y="162064"/>
                  <a:pt x="2067135" y="159753"/>
                  <a:pt x="2068372" y="156562"/>
                </a:cubicBezTo>
                <a:cubicBezTo>
                  <a:pt x="2069218" y="154283"/>
                  <a:pt x="2069641" y="150083"/>
                  <a:pt x="2069641" y="143963"/>
                </a:cubicBezTo>
                <a:lnTo>
                  <a:pt x="2069641" y="128824"/>
                </a:lnTo>
                <a:cubicBezTo>
                  <a:pt x="2061437" y="140024"/>
                  <a:pt x="2051085" y="145623"/>
                  <a:pt x="2038583" y="145623"/>
                </a:cubicBezTo>
                <a:cubicBezTo>
                  <a:pt x="2024649" y="145623"/>
                  <a:pt x="2013613" y="139731"/>
                  <a:pt x="2005473" y="127945"/>
                </a:cubicBezTo>
                <a:cubicBezTo>
                  <a:pt x="1999092" y="118634"/>
                  <a:pt x="1995902" y="107044"/>
                  <a:pt x="1995902" y="93175"/>
                </a:cubicBezTo>
                <a:cubicBezTo>
                  <a:pt x="1995902" y="75790"/>
                  <a:pt x="2000085" y="62507"/>
                  <a:pt x="2008453" y="53327"/>
                </a:cubicBezTo>
                <a:cubicBezTo>
                  <a:pt x="2016819" y="44146"/>
                  <a:pt x="2027221" y="39555"/>
                  <a:pt x="2039657" y="39555"/>
                </a:cubicBezTo>
                <a:close/>
                <a:moveTo>
                  <a:pt x="1937711" y="39555"/>
                </a:moveTo>
                <a:cubicBezTo>
                  <a:pt x="1943766" y="39555"/>
                  <a:pt x="1949301" y="40646"/>
                  <a:pt x="1954314" y="42827"/>
                </a:cubicBezTo>
                <a:cubicBezTo>
                  <a:pt x="1959327" y="45008"/>
                  <a:pt x="1963120" y="47792"/>
                  <a:pt x="1965692" y="51178"/>
                </a:cubicBezTo>
                <a:cubicBezTo>
                  <a:pt x="1968264" y="54564"/>
                  <a:pt x="1970055" y="58405"/>
                  <a:pt x="1971064" y="62703"/>
                </a:cubicBezTo>
                <a:cubicBezTo>
                  <a:pt x="1972073" y="67000"/>
                  <a:pt x="1972578" y="73153"/>
                  <a:pt x="1972578" y="81162"/>
                </a:cubicBezTo>
                <a:lnTo>
                  <a:pt x="1972578" y="145623"/>
                </a:lnTo>
                <a:lnTo>
                  <a:pt x="1945133" y="145623"/>
                </a:lnTo>
                <a:lnTo>
                  <a:pt x="1945133" y="92687"/>
                </a:lnTo>
                <a:cubicBezTo>
                  <a:pt x="1945133" y="81488"/>
                  <a:pt x="1944547" y="74244"/>
                  <a:pt x="1943375" y="70956"/>
                </a:cubicBezTo>
                <a:cubicBezTo>
                  <a:pt x="1942203" y="67668"/>
                  <a:pt x="1940298" y="65112"/>
                  <a:pt x="1937661" y="63289"/>
                </a:cubicBezTo>
                <a:cubicBezTo>
                  <a:pt x="1935024" y="61466"/>
                  <a:pt x="1931850" y="60554"/>
                  <a:pt x="1928138" y="60554"/>
                </a:cubicBezTo>
                <a:cubicBezTo>
                  <a:pt x="1923386" y="60554"/>
                  <a:pt x="1919121" y="61856"/>
                  <a:pt x="1915344" y="64461"/>
                </a:cubicBezTo>
                <a:cubicBezTo>
                  <a:pt x="1911568" y="67065"/>
                  <a:pt x="1908979" y="70516"/>
                  <a:pt x="1907580" y="74814"/>
                </a:cubicBezTo>
                <a:cubicBezTo>
                  <a:pt x="1906180" y="79111"/>
                  <a:pt x="1905479" y="87055"/>
                  <a:pt x="1905479" y="98645"/>
                </a:cubicBezTo>
                <a:lnTo>
                  <a:pt x="1905479" y="145623"/>
                </a:lnTo>
                <a:lnTo>
                  <a:pt x="1878035" y="145623"/>
                </a:lnTo>
                <a:lnTo>
                  <a:pt x="1878035" y="41899"/>
                </a:lnTo>
                <a:lnTo>
                  <a:pt x="1903526" y="41899"/>
                </a:lnTo>
                <a:lnTo>
                  <a:pt x="1903526" y="57136"/>
                </a:lnTo>
                <a:cubicBezTo>
                  <a:pt x="1912577" y="45415"/>
                  <a:pt x="1923971" y="39555"/>
                  <a:pt x="1937711" y="39555"/>
                </a:cubicBezTo>
                <a:close/>
                <a:moveTo>
                  <a:pt x="1642435" y="39555"/>
                </a:moveTo>
                <a:cubicBezTo>
                  <a:pt x="1648491" y="39555"/>
                  <a:pt x="1654025" y="40646"/>
                  <a:pt x="1659039" y="42827"/>
                </a:cubicBezTo>
                <a:cubicBezTo>
                  <a:pt x="1664052" y="45008"/>
                  <a:pt x="1667845" y="47792"/>
                  <a:pt x="1670417" y="51178"/>
                </a:cubicBezTo>
                <a:cubicBezTo>
                  <a:pt x="1672989" y="54564"/>
                  <a:pt x="1674779" y="58405"/>
                  <a:pt x="1675789" y="62703"/>
                </a:cubicBezTo>
                <a:cubicBezTo>
                  <a:pt x="1676798" y="67000"/>
                  <a:pt x="1677302" y="73153"/>
                  <a:pt x="1677302" y="81162"/>
                </a:cubicBezTo>
                <a:lnTo>
                  <a:pt x="1677302" y="145623"/>
                </a:lnTo>
                <a:lnTo>
                  <a:pt x="1649858" y="145623"/>
                </a:lnTo>
                <a:lnTo>
                  <a:pt x="1649858" y="92687"/>
                </a:lnTo>
                <a:cubicBezTo>
                  <a:pt x="1649858" y="81488"/>
                  <a:pt x="1649272" y="74244"/>
                  <a:pt x="1648100" y="70956"/>
                </a:cubicBezTo>
                <a:cubicBezTo>
                  <a:pt x="1646928" y="67668"/>
                  <a:pt x="1645024" y="65112"/>
                  <a:pt x="1642386" y="63289"/>
                </a:cubicBezTo>
                <a:cubicBezTo>
                  <a:pt x="1639749" y="61466"/>
                  <a:pt x="1636575" y="60554"/>
                  <a:pt x="1632864" y="60554"/>
                </a:cubicBezTo>
                <a:cubicBezTo>
                  <a:pt x="1628110" y="60554"/>
                  <a:pt x="1623846" y="61856"/>
                  <a:pt x="1620069" y="64461"/>
                </a:cubicBezTo>
                <a:cubicBezTo>
                  <a:pt x="1616293" y="67065"/>
                  <a:pt x="1613704" y="70516"/>
                  <a:pt x="1612304" y="74814"/>
                </a:cubicBezTo>
                <a:cubicBezTo>
                  <a:pt x="1610905" y="79111"/>
                  <a:pt x="1610205" y="87055"/>
                  <a:pt x="1610205" y="98645"/>
                </a:cubicBezTo>
                <a:lnTo>
                  <a:pt x="1610205" y="145623"/>
                </a:lnTo>
                <a:lnTo>
                  <a:pt x="1582759" y="145623"/>
                </a:lnTo>
                <a:lnTo>
                  <a:pt x="1582759" y="41899"/>
                </a:lnTo>
                <a:lnTo>
                  <a:pt x="1608252" y="41899"/>
                </a:lnTo>
                <a:lnTo>
                  <a:pt x="1608252" y="57136"/>
                </a:lnTo>
                <a:cubicBezTo>
                  <a:pt x="1617301" y="45415"/>
                  <a:pt x="1628697" y="39555"/>
                  <a:pt x="1642435" y="39555"/>
                </a:cubicBezTo>
                <a:close/>
                <a:moveTo>
                  <a:pt x="640310" y="39555"/>
                </a:moveTo>
                <a:cubicBezTo>
                  <a:pt x="646561" y="39555"/>
                  <a:pt x="652583" y="41281"/>
                  <a:pt x="658379" y="44732"/>
                </a:cubicBezTo>
                <a:lnTo>
                  <a:pt x="649881" y="68661"/>
                </a:lnTo>
                <a:cubicBezTo>
                  <a:pt x="645259" y="65665"/>
                  <a:pt x="640961" y="64168"/>
                  <a:pt x="636989" y="64168"/>
                </a:cubicBezTo>
                <a:cubicBezTo>
                  <a:pt x="633148" y="64168"/>
                  <a:pt x="629892" y="65226"/>
                  <a:pt x="627222" y="67342"/>
                </a:cubicBezTo>
                <a:cubicBezTo>
                  <a:pt x="624553" y="69458"/>
                  <a:pt x="622453" y="73283"/>
                  <a:pt x="620923" y="78818"/>
                </a:cubicBezTo>
                <a:cubicBezTo>
                  <a:pt x="619393" y="84353"/>
                  <a:pt x="618628" y="95943"/>
                  <a:pt x="618628" y="113588"/>
                </a:cubicBezTo>
                <a:lnTo>
                  <a:pt x="618628" y="145623"/>
                </a:lnTo>
                <a:lnTo>
                  <a:pt x="591183" y="145623"/>
                </a:lnTo>
                <a:lnTo>
                  <a:pt x="591183" y="41899"/>
                </a:lnTo>
                <a:lnTo>
                  <a:pt x="616674" y="41899"/>
                </a:lnTo>
                <a:lnTo>
                  <a:pt x="616674" y="56647"/>
                </a:lnTo>
                <a:cubicBezTo>
                  <a:pt x="621037" y="49680"/>
                  <a:pt x="624960" y="45090"/>
                  <a:pt x="628443" y="42876"/>
                </a:cubicBezTo>
                <a:cubicBezTo>
                  <a:pt x="631927" y="40662"/>
                  <a:pt x="635882" y="39555"/>
                  <a:pt x="640310" y="39555"/>
                </a:cubicBezTo>
                <a:close/>
                <a:moveTo>
                  <a:pt x="764433" y="26663"/>
                </a:moveTo>
                <a:lnTo>
                  <a:pt x="764433" y="62996"/>
                </a:lnTo>
                <a:lnTo>
                  <a:pt x="785822" y="62996"/>
                </a:lnTo>
                <a:cubicBezTo>
                  <a:pt x="799691" y="62996"/>
                  <a:pt x="808351" y="62410"/>
                  <a:pt x="811802" y="61238"/>
                </a:cubicBezTo>
                <a:cubicBezTo>
                  <a:pt x="815253" y="60066"/>
                  <a:pt x="817955" y="58047"/>
                  <a:pt x="819908" y="55182"/>
                </a:cubicBezTo>
                <a:cubicBezTo>
                  <a:pt x="821862" y="52317"/>
                  <a:pt x="822839" y="48736"/>
                  <a:pt x="822839" y="44439"/>
                </a:cubicBezTo>
                <a:cubicBezTo>
                  <a:pt x="822839" y="39620"/>
                  <a:pt x="821552" y="35730"/>
                  <a:pt x="818980" y="32767"/>
                </a:cubicBezTo>
                <a:cubicBezTo>
                  <a:pt x="816409" y="29805"/>
                  <a:pt x="812778" y="27933"/>
                  <a:pt x="808091" y="27151"/>
                </a:cubicBezTo>
                <a:cubicBezTo>
                  <a:pt x="805747" y="26826"/>
                  <a:pt x="798714" y="26663"/>
                  <a:pt x="786994" y="26663"/>
                </a:cubicBezTo>
                <a:close/>
                <a:moveTo>
                  <a:pt x="1037230" y="24710"/>
                </a:moveTo>
                <a:cubicBezTo>
                  <a:pt x="1025314" y="24710"/>
                  <a:pt x="1015710" y="28795"/>
                  <a:pt x="1008418" y="36967"/>
                </a:cubicBezTo>
                <a:cubicBezTo>
                  <a:pt x="1001125" y="45139"/>
                  <a:pt x="997479" y="57461"/>
                  <a:pt x="997479" y="73935"/>
                </a:cubicBezTo>
                <a:cubicBezTo>
                  <a:pt x="997479" y="90148"/>
                  <a:pt x="1001223" y="102438"/>
                  <a:pt x="1008711" y="110804"/>
                </a:cubicBezTo>
                <a:cubicBezTo>
                  <a:pt x="1016199" y="119171"/>
                  <a:pt x="1025705" y="123355"/>
                  <a:pt x="1037230" y="123355"/>
                </a:cubicBezTo>
                <a:cubicBezTo>
                  <a:pt x="1048755" y="123355"/>
                  <a:pt x="1058212" y="119204"/>
                  <a:pt x="1065603" y="110902"/>
                </a:cubicBezTo>
                <a:cubicBezTo>
                  <a:pt x="1072993" y="102600"/>
                  <a:pt x="1076688" y="90148"/>
                  <a:pt x="1076688" y="73544"/>
                </a:cubicBezTo>
                <a:cubicBezTo>
                  <a:pt x="1076688" y="57136"/>
                  <a:pt x="1073091" y="44895"/>
                  <a:pt x="1065896" y="36821"/>
                </a:cubicBezTo>
                <a:cubicBezTo>
                  <a:pt x="1058701" y="28747"/>
                  <a:pt x="1049145" y="24710"/>
                  <a:pt x="1037230" y="24710"/>
                </a:cubicBezTo>
                <a:close/>
                <a:moveTo>
                  <a:pt x="380005" y="24710"/>
                </a:moveTo>
                <a:cubicBezTo>
                  <a:pt x="368089" y="24710"/>
                  <a:pt x="358485" y="28795"/>
                  <a:pt x="351193" y="36967"/>
                </a:cubicBezTo>
                <a:cubicBezTo>
                  <a:pt x="343900" y="45139"/>
                  <a:pt x="340254" y="57461"/>
                  <a:pt x="340254" y="73935"/>
                </a:cubicBezTo>
                <a:cubicBezTo>
                  <a:pt x="340254" y="90148"/>
                  <a:pt x="343998" y="102438"/>
                  <a:pt x="351486" y="110804"/>
                </a:cubicBezTo>
                <a:cubicBezTo>
                  <a:pt x="358973" y="119171"/>
                  <a:pt x="368480" y="123355"/>
                  <a:pt x="380005" y="123355"/>
                </a:cubicBezTo>
                <a:cubicBezTo>
                  <a:pt x="391530" y="123355"/>
                  <a:pt x="400987" y="119204"/>
                  <a:pt x="408378" y="110902"/>
                </a:cubicBezTo>
                <a:cubicBezTo>
                  <a:pt x="415768" y="102600"/>
                  <a:pt x="419463" y="90148"/>
                  <a:pt x="419463" y="73544"/>
                </a:cubicBezTo>
                <a:cubicBezTo>
                  <a:pt x="419463" y="57136"/>
                  <a:pt x="415866" y="44895"/>
                  <a:pt x="408671" y="36821"/>
                </a:cubicBezTo>
                <a:cubicBezTo>
                  <a:pt x="401476" y="28747"/>
                  <a:pt x="391921" y="24710"/>
                  <a:pt x="380005" y="24710"/>
                </a:cubicBezTo>
                <a:close/>
                <a:moveTo>
                  <a:pt x="8288791" y="5274"/>
                </a:moveTo>
                <a:lnTo>
                  <a:pt x="8288791" y="41899"/>
                </a:lnTo>
                <a:lnTo>
                  <a:pt x="8307543" y="41899"/>
                </a:lnTo>
                <a:lnTo>
                  <a:pt x="8307543" y="63777"/>
                </a:lnTo>
                <a:lnTo>
                  <a:pt x="8288791" y="63777"/>
                </a:lnTo>
                <a:lnTo>
                  <a:pt x="8288791" y="105579"/>
                </a:lnTo>
                <a:cubicBezTo>
                  <a:pt x="8288791" y="114044"/>
                  <a:pt x="8288971" y="118976"/>
                  <a:pt x="8289329" y="120376"/>
                </a:cubicBezTo>
                <a:cubicBezTo>
                  <a:pt x="8289687" y="121776"/>
                  <a:pt x="8290501" y="122932"/>
                  <a:pt x="8291770" y="123843"/>
                </a:cubicBezTo>
                <a:cubicBezTo>
                  <a:pt x="8293040" y="124755"/>
                  <a:pt x="8294586" y="125211"/>
                  <a:pt x="8296409" y="125211"/>
                </a:cubicBezTo>
                <a:cubicBezTo>
                  <a:pt x="8298949" y="125211"/>
                  <a:pt x="8302627" y="124332"/>
                  <a:pt x="8307446" y="122573"/>
                </a:cubicBezTo>
                <a:lnTo>
                  <a:pt x="8309790" y="143865"/>
                </a:lnTo>
                <a:cubicBezTo>
                  <a:pt x="8303409" y="146600"/>
                  <a:pt x="8296181" y="147967"/>
                  <a:pt x="8288107" y="147967"/>
                </a:cubicBezTo>
                <a:cubicBezTo>
                  <a:pt x="8283159" y="147967"/>
                  <a:pt x="8278699" y="147137"/>
                  <a:pt x="8274727" y="145477"/>
                </a:cubicBezTo>
                <a:cubicBezTo>
                  <a:pt x="8270755" y="143816"/>
                  <a:pt x="8267841" y="141668"/>
                  <a:pt x="8265985" y="139031"/>
                </a:cubicBezTo>
                <a:cubicBezTo>
                  <a:pt x="8264130" y="136394"/>
                  <a:pt x="8262844" y="132829"/>
                  <a:pt x="8262127" y="128336"/>
                </a:cubicBezTo>
                <a:cubicBezTo>
                  <a:pt x="8261541" y="125145"/>
                  <a:pt x="8261249" y="118699"/>
                  <a:pt x="8261249" y="108998"/>
                </a:cubicBezTo>
                <a:lnTo>
                  <a:pt x="8261249" y="63777"/>
                </a:lnTo>
                <a:lnTo>
                  <a:pt x="8248649" y="63777"/>
                </a:lnTo>
                <a:lnTo>
                  <a:pt x="8248649" y="41899"/>
                </a:lnTo>
                <a:lnTo>
                  <a:pt x="8261249" y="41899"/>
                </a:lnTo>
                <a:lnTo>
                  <a:pt x="8261249" y="21291"/>
                </a:lnTo>
                <a:close/>
                <a:moveTo>
                  <a:pt x="5659891" y="5274"/>
                </a:moveTo>
                <a:lnTo>
                  <a:pt x="5659891" y="41899"/>
                </a:lnTo>
                <a:lnTo>
                  <a:pt x="5678644" y="41899"/>
                </a:lnTo>
                <a:lnTo>
                  <a:pt x="5678644" y="63777"/>
                </a:lnTo>
                <a:lnTo>
                  <a:pt x="5659891" y="63777"/>
                </a:lnTo>
                <a:lnTo>
                  <a:pt x="5659891" y="105579"/>
                </a:lnTo>
                <a:cubicBezTo>
                  <a:pt x="5659891" y="114044"/>
                  <a:pt x="5660071" y="118976"/>
                  <a:pt x="5660429" y="120376"/>
                </a:cubicBezTo>
                <a:cubicBezTo>
                  <a:pt x="5660787" y="121776"/>
                  <a:pt x="5661601" y="122932"/>
                  <a:pt x="5662870" y="123843"/>
                </a:cubicBezTo>
                <a:cubicBezTo>
                  <a:pt x="5664140" y="124755"/>
                  <a:pt x="5665686" y="125211"/>
                  <a:pt x="5667510" y="125211"/>
                </a:cubicBezTo>
                <a:cubicBezTo>
                  <a:pt x="5670049" y="125211"/>
                  <a:pt x="5673728" y="124332"/>
                  <a:pt x="5678546" y="122573"/>
                </a:cubicBezTo>
                <a:lnTo>
                  <a:pt x="5680890" y="143865"/>
                </a:lnTo>
                <a:cubicBezTo>
                  <a:pt x="5674509" y="146600"/>
                  <a:pt x="5667282" y="147967"/>
                  <a:pt x="5659208" y="147967"/>
                </a:cubicBezTo>
                <a:cubicBezTo>
                  <a:pt x="5654259" y="147967"/>
                  <a:pt x="5649799" y="147137"/>
                  <a:pt x="5645827" y="145477"/>
                </a:cubicBezTo>
                <a:cubicBezTo>
                  <a:pt x="5641855" y="143816"/>
                  <a:pt x="5638942" y="141668"/>
                  <a:pt x="5637086" y="139031"/>
                </a:cubicBezTo>
                <a:cubicBezTo>
                  <a:pt x="5635230" y="136394"/>
                  <a:pt x="5633944" y="132829"/>
                  <a:pt x="5633228" y="128336"/>
                </a:cubicBezTo>
                <a:cubicBezTo>
                  <a:pt x="5632642" y="125145"/>
                  <a:pt x="5632349" y="118699"/>
                  <a:pt x="5632349" y="108998"/>
                </a:cubicBezTo>
                <a:lnTo>
                  <a:pt x="5632349" y="63777"/>
                </a:lnTo>
                <a:lnTo>
                  <a:pt x="5619750" y="63777"/>
                </a:lnTo>
                <a:lnTo>
                  <a:pt x="5619750" y="41899"/>
                </a:lnTo>
                <a:lnTo>
                  <a:pt x="5632349" y="41899"/>
                </a:lnTo>
                <a:lnTo>
                  <a:pt x="5632349" y="21291"/>
                </a:lnTo>
                <a:close/>
                <a:moveTo>
                  <a:pt x="5355091" y="5274"/>
                </a:moveTo>
                <a:lnTo>
                  <a:pt x="5355091" y="41899"/>
                </a:lnTo>
                <a:lnTo>
                  <a:pt x="5373844" y="41899"/>
                </a:lnTo>
                <a:lnTo>
                  <a:pt x="5373844" y="63777"/>
                </a:lnTo>
                <a:lnTo>
                  <a:pt x="5355091" y="63777"/>
                </a:lnTo>
                <a:lnTo>
                  <a:pt x="5355091" y="105579"/>
                </a:lnTo>
                <a:cubicBezTo>
                  <a:pt x="5355091" y="114044"/>
                  <a:pt x="5355271" y="118976"/>
                  <a:pt x="5355629" y="120376"/>
                </a:cubicBezTo>
                <a:cubicBezTo>
                  <a:pt x="5355987" y="121776"/>
                  <a:pt x="5356801" y="122932"/>
                  <a:pt x="5358070" y="123843"/>
                </a:cubicBezTo>
                <a:cubicBezTo>
                  <a:pt x="5359340" y="124755"/>
                  <a:pt x="5360886" y="125211"/>
                  <a:pt x="5362710" y="125211"/>
                </a:cubicBezTo>
                <a:cubicBezTo>
                  <a:pt x="5365249" y="125211"/>
                  <a:pt x="5368928" y="124332"/>
                  <a:pt x="5373746" y="122573"/>
                </a:cubicBezTo>
                <a:lnTo>
                  <a:pt x="5376090" y="143865"/>
                </a:lnTo>
                <a:cubicBezTo>
                  <a:pt x="5369709" y="146600"/>
                  <a:pt x="5362482" y="147967"/>
                  <a:pt x="5354408" y="147967"/>
                </a:cubicBezTo>
                <a:cubicBezTo>
                  <a:pt x="5349459" y="147967"/>
                  <a:pt x="5344999" y="147137"/>
                  <a:pt x="5341027" y="145477"/>
                </a:cubicBezTo>
                <a:cubicBezTo>
                  <a:pt x="5337055" y="143816"/>
                  <a:pt x="5334142" y="141668"/>
                  <a:pt x="5332286" y="139031"/>
                </a:cubicBezTo>
                <a:cubicBezTo>
                  <a:pt x="5330430" y="136394"/>
                  <a:pt x="5329144" y="132829"/>
                  <a:pt x="5328428" y="128336"/>
                </a:cubicBezTo>
                <a:cubicBezTo>
                  <a:pt x="5327842" y="125145"/>
                  <a:pt x="5327549" y="118699"/>
                  <a:pt x="5327549" y="108998"/>
                </a:cubicBezTo>
                <a:lnTo>
                  <a:pt x="5327549" y="63777"/>
                </a:lnTo>
                <a:lnTo>
                  <a:pt x="5314950" y="63777"/>
                </a:lnTo>
                <a:lnTo>
                  <a:pt x="5314950" y="41899"/>
                </a:lnTo>
                <a:lnTo>
                  <a:pt x="5327549" y="41899"/>
                </a:lnTo>
                <a:lnTo>
                  <a:pt x="5327549" y="21291"/>
                </a:lnTo>
                <a:close/>
                <a:moveTo>
                  <a:pt x="5107441" y="5274"/>
                </a:moveTo>
                <a:lnTo>
                  <a:pt x="5107441" y="41899"/>
                </a:lnTo>
                <a:lnTo>
                  <a:pt x="5126194" y="41899"/>
                </a:lnTo>
                <a:lnTo>
                  <a:pt x="5126194" y="63777"/>
                </a:lnTo>
                <a:lnTo>
                  <a:pt x="5107441" y="63777"/>
                </a:lnTo>
                <a:lnTo>
                  <a:pt x="5107441" y="105579"/>
                </a:lnTo>
                <a:cubicBezTo>
                  <a:pt x="5107441" y="114044"/>
                  <a:pt x="5107621" y="118976"/>
                  <a:pt x="5107979" y="120376"/>
                </a:cubicBezTo>
                <a:cubicBezTo>
                  <a:pt x="5108337" y="121776"/>
                  <a:pt x="5109151" y="122932"/>
                  <a:pt x="5110420" y="123843"/>
                </a:cubicBezTo>
                <a:cubicBezTo>
                  <a:pt x="5111690" y="124755"/>
                  <a:pt x="5113236" y="125211"/>
                  <a:pt x="5115060" y="125211"/>
                </a:cubicBezTo>
                <a:cubicBezTo>
                  <a:pt x="5117599" y="125211"/>
                  <a:pt x="5121278" y="124332"/>
                  <a:pt x="5126096" y="122573"/>
                </a:cubicBezTo>
                <a:lnTo>
                  <a:pt x="5128440" y="143865"/>
                </a:lnTo>
                <a:cubicBezTo>
                  <a:pt x="5122059" y="146600"/>
                  <a:pt x="5114832" y="147967"/>
                  <a:pt x="5106758" y="147967"/>
                </a:cubicBezTo>
                <a:cubicBezTo>
                  <a:pt x="5101809" y="147967"/>
                  <a:pt x="5097349" y="147137"/>
                  <a:pt x="5093377" y="145477"/>
                </a:cubicBezTo>
                <a:cubicBezTo>
                  <a:pt x="5089405" y="143816"/>
                  <a:pt x="5086492" y="141668"/>
                  <a:pt x="5084636" y="139031"/>
                </a:cubicBezTo>
                <a:cubicBezTo>
                  <a:pt x="5082780" y="136394"/>
                  <a:pt x="5081494" y="132829"/>
                  <a:pt x="5080778" y="128336"/>
                </a:cubicBezTo>
                <a:cubicBezTo>
                  <a:pt x="5080192" y="125145"/>
                  <a:pt x="5079899" y="118699"/>
                  <a:pt x="5079899" y="108998"/>
                </a:cubicBezTo>
                <a:lnTo>
                  <a:pt x="5079899" y="63777"/>
                </a:lnTo>
                <a:lnTo>
                  <a:pt x="5067300" y="63777"/>
                </a:lnTo>
                <a:lnTo>
                  <a:pt x="5067300" y="41899"/>
                </a:lnTo>
                <a:lnTo>
                  <a:pt x="5079899" y="41899"/>
                </a:lnTo>
                <a:lnTo>
                  <a:pt x="5079899" y="21291"/>
                </a:lnTo>
                <a:close/>
                <a:moveTo>
                  <a:pt x="3535817" y="5274"/>
                </a:moveTo>
                <a:lnTo>
                  <a:pt x="3535817" y="41899"/>
                </a:lnTo>
                <a:lnTo>
                  <a:pt x="3554570" y="41899"/>
                </a:lnTo>
                <a:lnTo>
                  <a:pt x="3554570" y="63777"/>
                </a:lnTo>
                <a:lnTo>
                  <a:pt x="3535817" y="63777"/>
                </a:lnTo>
                <a:lnTo>
                  <a:pt x="3535817" y="105579"/>
                </a:lnTo>
                <a:cubicBezTo>
                  <a:pt x="3535817" y="114044"/>
                  <a:pt x="3535997" y="118976"/>
                  <a:pt x="3536355" y="120376"/>
                </a:cubicBezTo>
                <a:cubicBezTo>
                  <a:pt x="3536713" y="121776"/>
                  <a:pt x="3537527" y="122932"/>
                  <a:pt x="3538796" y="123843"/>
                </a:cubicBezTo>
                <a:cubicBezTo>
                  <a:pt x="3540066" y="124755"/>
                  <a:pt x="3541613" y="125211"/>
                  <a:pt x="3543436" y="125211"/>
                </a:cubicBezTo>
                <a:cubicBezTo>
                  <a:pt x="3545975" y="125211"/>
                  <a:pt x="3549654" y="124332"/>
                  <a:pt x="3554472" y="122573"/>
                </a:cubicBezTo>
                <a:lnTo>
                  <a:pt x="3556816" y="143865"/>
                </a:lnTo>
                <a:cubicBezTo>
                  <a:pt x="3550435" y="146600"/>
                  <a:pt x="3543208" y="147967"/>
                  <a:pt x="3535134" y="147967"/>
                </a:cubicBezTo>
                <a:cubicBezTo>
                  <a:pt x="3530185" y="147967"/>
                  <a:pt x="3525725" y="147137"/>
                  <a:pt x="3521752" y="145477"/>
                </a:cubicBezTo>
                <a:cubicBezTo>
                  <a:pt x="3517781" y="143816"/>
                  <a:pt x="3514868" y="141668"/>
                  <a:pt x="3513012" y="139031"/>
                </a:cubicBezTo>
                <a:cubicBezTo>
                  <a:pt x="3511156" y="136394"/>
                  <a:pt x="3509870" y="132829"/>
                  <a:pt x="3509154" y="128336"/>
                </a:cubicBezTo>
                <a:cubicBezTo>
                  <a:pt x="3508568" y="125145"/>
                  <a:pt x="3508275" y="118699"/>
                  <a:pt x="3508275" y="108998"/>
                </a:cubicBezTo>
                <a:lnTo>
                  <a:pt x="3508275" y="63777"/>
                </a:lnTo>
                <a:lnTo>
                  <a:pt x="3495676" y="63777"/>
                </a:lnTo>
                <a:lnTo>
                  <a:pt x="3495676" y="41899"/>
                </a:lnTo>
                <a:lnTo>
                  <a:pt x="3508275" y="41899"/>
                </a:lnTo>
                <a:lnTo>
                  <a:pt x="3508275" y="21291"/>
                </a:lnTo>
                <a:close/>
                <a:moveTo>
                  <a:pt x="2869067" y="5274"/>
                </a:moveTo>
                <a:lnTo>
                  <a:pt x="2869067" y="41899"/>
                </a:lnTo>
                <a:lnTo>
                  <a:pt x="2887819" y="41899"/>
                </a:lnTo>
                <a:lnTo>
                  <a:pt x="2887819" y="63777"/>
                </a:lnTo>
                <a:lnTo>
                  <a:pt x="2869067" y="63777"/>
                </a:lnTo>
                <a:lnTo>
                  <a:pt x="2869067" y="105579"/>
                </a:lnTo>
                <a:cubicBezTo>
                  <a:pt x="2869067" y="114044"/>
                  <a:pt x="2869246" y="118976"/>
                  <a:pt x="2869605" y="120376"/>
                </a:cubicBezTo>
                <a:cubicBezTo>
                  <a:pt x="2869963" y="121776"/>
                  <a:pt x="2870777" y="122932"/>
                  <a:pt x="2872046" y="123843"/>
                </a:cubicBezTo>
                <a:cubicBezTo>
                  <a:pt x="2873316" y="124755"/>
                  <a:pt x="2874863" y="125211"/>
                  <a:pt x="2876685" y="125211"/>
                </a:cubicBezTo>
                <a:cubicBezTo>
                  <a:pt x="2879225" y="125211"/>
                  <a:pt x="2882904" y="124332"/>
                  <a:pt x="2887723" y="122573"/>
                </a:cubicBezTo>
                <a:lnTo>
                  <a:pt x="2890066" y="143865"/>
                </a:lnTo>
                <a:cubicBezTo>
                  <a:pt x="2883685" y="146600"/>
                  <a:pt x="2876458" y="147967"/>
                  <a:pt x="2868384" y="147967"/>
                </a:cubicBezTo>
                <a:cubicBezTo>
                  <a:pt x="2863435" y="147967"/>
                  <a:pt x="2858975" y="147137"/>
                  <a:pt x="2855003" y="145477"/>
                </a:cubicBezTo>
                <a:cubicBezTo>
                  <a:pt x="2851032" y="143816"/>
                  <a:pt x="2848117" y="141668"/>
                  <a:pt x="2846262" y="139031"/>
                </a:cubicBezTo>
                <a:cubicBezTo>
                  <a:pt x="2844406" y="136394"/>
                  <a:pt x="2843121" y="132829"/>
                  <a:pt x="2842404" y="128336"/>
                </a:cubicBezTo>
                <a:cubicBezTo>
                  <a:pt x="2841818" y="125145"/>
                  <a:pt x="2841525" y="118699"/>
                  <a:pt x="2841525" y="108998"/>
                </a:cubicBezTo>
                <a:lnTo>
                  <a:pt x="2841525" y="63777"/>
                </a:lnTo>
                <a:lnTo>
                  <a:pt x="2828926" y="63777"/>
                </a:lnTo>
                <a:lnTo>
                  <a:pt x="2828926" y="41899"/>
                </a:lnTo>
                <a:lnTo>
                  <a:pt x="2841525" y="41899"/>
                </a:lnTo>
                <a:lnTo>
                  <a:pt x="2841525" y="21291"/>
                </a:lnTo>
                <a:close/>
                <a:moveTo>
                  <a:pt x="10487657" y="2441"/>
                </a:moveTo>
                <a:lnTo>
                  <a:pt x="10515102" y="2441"/>
                </a:lnTo>
                <a:lnTo>
                  <a:pt x="10515102" y="54010"/>
                </a:lnTo>
                <a:cubicBezTo>
                  <a:pt x="10523566" y="44374"/>
                  <a:pt x="10533594" y="39555"/>
                  <a:pt x="10545184" y="39555"/>
                </a:cubicBezTo>
                <a:cubicBezTo>
                  <a:pt x="10557816" y="39555"/>
                  <a:pt x="10568266" y="44129"/>
                  <a:pt x="10576535" y="53278"/>
                </a:cubicBezTo>
                <a:cubicBezTo>
                  <a:pt x="10584805" y="62426"/>
                  <a:pt x="10588939" y="75562"/>
                  <a:pt x="10588939" y="92687"/>
                </a:cubicBezTo>
                <a:cubicBezTo>
                  <a:pt x="10588939" y="110397"/>
                  <a:pt x="10584723" y="124039"/>
                  <a:pt x="10576291" y="133610"/>
                </a:cubicBezTo>
                <a:cubicBezTo>
                  <a:pt x="10567859" y="143182"/>
                  <a:pt x="10557620" y="147967"/>
                  <a:pt x="10545574" y="147967"/>
                </a:cubicBezTo>
                <a:cubicBezTo>
                  <a:pt x="10539649" y="147967"/>
                  <a:pt x="10533805" y="146486"/>
                  <a:pt x="10528043" y="143523"/>
                </a:cubicBezTo>
                <a:cubicBezTo>
                  <a:pt x="10522280" y="140561"/>
                  <a:pt x="10517316" y="136182"/>
                  <a:pt x="10513148" y="130387"/>
                </a:cubicBezTo>
                <a:lnTo>
                  <a:pt x="10513148" y="145623"/>
                </a:lnTo>
                <a:lnTo>
                  <a:pt x="10487657" y="145623"/>
                </a:lnTo>
                <a:close/>
                <a:moveTo>
                  <a:pt x="9803029" y="2441"/>
                </a:moveTo>
                <a:lnTo>
                  <a:pt x="9830474" y="2441"/>
                </a:lnTo>
                <a:lnTo>
                  <a:pt x="9830474" y="145623"/>
                </a:lnTo>
                <a:lnTo>
                  <a:pt x="9803029" y="145623"/>
                </a:lnTo>
                <a:close/>
                <a:moveTo>
                  <a:pt x="9145804" y="2441"/>
                </a:moveTo>
                <a:lnTo>
                  <a:pt x="9173249" y="2441"/>
                </a:lnTo>
                <a:lnTo>
                  <a:pt x="9173249" y="27835"/>
                </a:lnTo>
                <a:lnTo>
                  <a:pt x="9145804" y="27835"/>
                </a:lnTo>
                <a:close/>
                <a:moveTo>
                  <a:pt x="9098180" y="2441"/>
                </a:moveTo>
                <a:lnTo>
                  <a:pt x="9125624" y="2441"/>
                </a:lnTo>
                <a:lnTo>
                  <a:pt x="9125624" y="145623"/>
                </a:lnTo>
                <a:lnTo>
                  <a:pt x="9098180" y="145623"/>
                </a:lnTo>
                <a:close/>
                <a:moveTo>
                  <a:pt x="9050554" y="2441"/>
                </a:moveTo>
                <a:lnTo>
                  <a:pt x="9077999" y="2441"/>
                </a:lnTo>
                <a:lnTo>
                  <a:pt x="9077999" y="27835"/>
                </a:lnTo>
                <a:lnTo>
                  <a:pt x="9050554" y="27835"/>
                </a:lnTo>
                <a:close/>
                <a:moveTo>
                  <a:pt x="8326654" y="2441"/>
                </a:moveTo>
                <a:lnTo>
                  <a:pt x="8354099" y="2441"/>
                </a:lnTo>
                <a:lnTo>
                  <a:pt x="8354099" y="27835"/>
                </a:lnTo>
                <a:lnTo>
                  <a:pt x="8326654" y="27835"/>
                </a:lnTo>
                <a:close/>
                <a:moveTo>
                  <a:pt x="7965714" y="2441"/>
                </a:moveTo>
                <a:lnTo>
                  <a:pt x="7993159" y="2441"/>
                </a:lnTo>
                <a:lnTo>
                  <a:pt x="7993159" y="145623"/>
                </a:lnTo>
                <a:lnTo>
                  <a:pt x="7967667" y="145623"/>
                </a:lnTo>
                <a:lnTo>
                  <a:pt x="7967667" y="130387"/>
                </a:lnTo>
                <a:cubicBezTo>
                  <a:pt x="7963435" y="136312"/>
                  <a:pt x="7958437" y="140724"/>
                  <a:pt x="7952675" y="143621"/>
                </a:cubicBezTo>
                <a:cubicBezTo>
                  <a:pt x="7946913" y="146519"/>
                  <a:pt x="7941101" y="147967"/>
                  <a:pt x="7935241" y="147967"/>
                </a:cubicBezTo>
                <a:cubicBezTo>
                  <a:pt x="7923325" y="147967"/>
                  <a:pt x="7913119" y="143165"/>
                  <a:pt x="7904622" y="133561"/>
                </a:cubicBezTo>
                <a:cubicBezTo>
                  <a:pt x="7896125" y="123957"/>
                  <a:pt x="7891877" y="110560"/>
                  <a:pt x="7891877" y="93371"/>
                </a:cubicBezTo>
                <a:cubicBezTo>
                  <a:pt x="7891877" y="75790"/>
                  <a:pt x="7896011" y="62426"/>
                  <a:pt x="7904281" y="53278"/>
                </a:cubicBezTo>
                <a:cubicBezTo>
                  <a:pt x="7912549" y="44129"/>
                  <a:pt x="7922999" y="39555"/>
                  <a:pt x="7935632" y="39555"/>
                </a:cubicBezTo>
                <a:cubicBezTo>
                  <a:pt x="7947221" y="39555"/>
                  <a:pt x="7957249" y="44374"/>
                  <a:pt x="7965714" y="54010"/>
                </a:cubicBezTo>
                <a:close/>
                <a:moveTo>
                  <a:pt x="7231279" y="2441"/>
                </a:moveTo>
                <a:lnTo>
                  <a:pt x="7258724" y="2441"/>
                </a:lnTo>
                <a:lnTo>
                  <a:pt x="7258724" y="27835"/>
                </a:lnTo>
                <a:lnTo>
                  <a:pt x="7231279" y="27835"/>
                </a:lnTo>
                <a:close/>
                <a:moveTo>
                  <a:pt x="6955054" y="2441"/>
                </a:moveTo>
                <a:lnTo>
                  <a:pt x="6982499" y="2441"/>
                </a:lnTo>
                <a:lnTo>
                  <a:pt x="6982499" y="27835"/>
                </a:lnTo>
                <a:lnTo>
                  <a:pt x="6955054" y="27835"/>
                </a:lnTo>
                <a:close/>
                <a:moveTo>
                  <a:pt x="5392857" y="2441"/>
                </a:moveTo>
                <a:lnTo>
                  <a:pt x="5420301" y="2441"/>
                </a:lnTo>
                <a:lnTo>
                  <a:pt x="5420301" y="55085"/>
                </a:lnTo>
                <a:cubicBezTo>
                  <a:pt x="5429157" y="44732"/>
                  <a:pt x="5439737" y="39555"/>
                  <a:pt x="5452044" y="39555"/>
                </a:cubicBezTo>
                <a:cubicBezTo>
                  <a:pt x="5458360" y="39555"/>
                  <a:pt x="5464057" y="40727"/>
                  <a:pt x="5469136" y="43071"/>
                </a:cubicBezTo>
                <a:cubicBezTo>
                  <a:pt x="5474214" y="45415"/>
                  <a:pt x="5478040" y="48411"/>
                  <a:pt x="5480612" y="52057"/>
                </a:cubicBezTo>
                <a:cubicBezTo>
                  <a:pt x="5483184" y="55703"/>
                  <a:pt x="5484942" y="59740"/>
                  <a:pt x="5485886" y="64168"/>
                </a:cubicBezTo>
                <a:cubicBezTo>
                  <a:pt x="5486830" y="68595"/>
                  <a:pt x="5487302" y="75465"/>
                  <a:pt x="5487302" y="84776"/>
                </a:cubicBezTo>
                <a:lnTo>
                  <a:pt x="5487302" y="145623"/>
                </a:lnTo>
                <a:lnTo>
                  <a:pt x="5459857" y="145623"/>
                </a:lnTo>
                <a:lnTo>
                  <a:pt x="5459857" y="90831"/>
                </a:lnTo>
                <a:cubicBezTo>
                  <a:pt x="5459857" y="79957"/>
                  <a:pt x="5459336" y="73056"/>
                  <a:pt x="5458294" y="70126"/>
                </a:cubicBezTo>
                <a:cubicBezTo>
                  <a:pt x="5457253" y="67195"/>
                  <a:pt x="5455413" y="64868"/>
                  <a:pt x="5452776" y="63142"/>
                </a:cubicBezTo>
                <a:cubicBezTo>
                  <a:pt x="5450139" y="61417"/>
                  <a:pt x="5446835" y="60554"/>
                  <a:pt x="5442863" y="60554"/>
                </a:cubicBezTo>
                <a:cubicBezTo>
                  <a:pt x="5438305" y="60554"/>
                  <a:pt x="5434235" y="61661"/>
                  <a:pt x="5430654" y="63875"/>
                </a:cubicBezTo>
                <a:cubicBezTo>
                  <a:pt x="5427073" y="66089"/>
                  <a:pt x="5424453" y="69426"/>
                  <a:pt x="5422792" y="73886"/>
                </a:cubicBezTo>
                <a:cubicBezTo>
                  <a:pt x="5421132" y="78346"/>
                  <a:pt x="5420301" y="84939"/>
                  <a:pt x="5420301" y="93664"/>
                </a:cubicBezTo>
                <a:lnTo>
                  <a:pt x="5420301" y="145623"/>
                </a:lnTo>
                <a:lnTo>
                  <a:pt x="5392857" y="145623"/>
                </a:lnTo>
                <a:close/>
                <a:moveTo>
                  <a:pt x="4801818" y="2441"/>
                </a:moveTo>
                <a:lnTo>
                  <a:pt x="4829263" y="2441"/>
                </a:lnTo>
                <a:lnTo>
                  <a:pt x="4829263" y="27835"/>
                </a:lnTo>
                <a:lnTo>
                  <a:pt x="4801818" y="27835"/>
                </a:lnTo>
                <a:close/>
                <a:moveTo>
                  <a:pt x="4012838" y="2441"/>
                </a:moveTo>
                <a:lnTo>
                  <a:pt x="4040283" y="2441"/>
                </a:lnTo>
                <a:lnTo>
                  <a:pt x="4040283" y="145623"/>
                </a:lnTo>
                <a:lnTo>
                  <a:pt x="4014792" y="145623"/>
                </a:lnTo>
                <a:lnTo>
                  <a:pt x="4014792" y="130387"/>
                </a:lnTo>
                <a:cubicBezTo>
                  <a:pt x="4010559" y="136312"/>
                  <a:pt x="4005562" y="140724"/>
                  <a:pt x="3999799" y="143621"/>
                </a:cubicBezTo>
                <a:cubicBezTo>
                  <a:pt x="3994037" y="146519"/>
                  <a:pt x="3988226" y="147967"/>
                  <a:pt x="3982366" y="147967"/>
                </a:cubicBezTo>
                <a:cubicBezTo>
                  <a:pt x="3970450" y="147967"/>
                  <a:pt x="3960244" y="143165"/>
                  <a:pt x="3951747" y="133561"/>
                </a:cubicBezTo>
                <a:cubicBezTo>
                  <a:pt x="3943250" y="123957"/>
                  <a:pt x="3939001" y="110560"/>
                  <a:pt x="3939001" y="93371"/>
                </a:cubicBezTo>
                <a:cubicBezTo>
                  <a:pt x="3939001" y="75790"/>
                  <a:pt x="3943136" y="62426"/>
                  <a:pt x="3951405" y="53278"/>
                </a:cubicBezTo>
                <a:cubicBezTo>
                  <a:pt x="3959674" y="44129"/>
                  <a:pt x="3970125" y="39555"/>
                  <a:pt x="3982756" y="39555"/>
                </a:cubicBezTo>
                <a:cubicBezTo>
                  <a:pt x="3994346" y="39555"/>
                  <a:pt x="4004374" y="44374"/>
                  <a:pt x="4012838" y="54010"/>
                </a:cubicBezTo>
                <a:close/>
                <a:moveTo>
                  <a:pt x="3668930" y="2441"/>
                </a:moveTo>
                <a:lnTo>
                  <a:pt x="3696374" y="2441"/>
                </a:lnTo>
                <a:lnTo>
                  <a:pt x="3696374" y="27835"/>
                </a:lnTo>
                <a:lnTo>
                  <a:pt x="3668930" y="27835"/>
                </a:lnTo>
                <a:close/>
                <a:moveTo>
                  <a:pt x="3621305" y="2441"/>
                </a:moveTo>
                <a:lnTo>
                  <a:pt x="3648750" y="2441"/>
                </a:lnTo>
                <a:lnTo>
                  <a:pt x="3648750" y="145623"/>
                </a:lnTo>
                <a:lnTo>
                  <a:pt x="3621305" y="145623"/>
                </a:lnTo>
                <a:close/>
                <a:moveTo>
                  <a:pt x="3573680" y="2441"/>
                </a:moveTo>
                <a:lnTo>
                  <a:pt x="3601125" y="2441"/>
                </a:lnTo>
                <a:lnTo>
                  <a:pt x="3601125" y="27835"/>
                </a:lnTo>
                <a:lnTo>
                  <a:pt x="3573680" y="27835"/>
                </a:lnTo>
                <a:close/>
                <a:moveTo>
                  <a:pt x="3086733" y="2441"/>
                </a:moveTo>
                <a:lnTo>
                  <a:pt x="3114178" y="2441"/>
                </a:lnTo>
                <a:lnTo>
                  <a:pt x="3114178" y="54010"/>
                </a:lnTo>
                <a:cubicBezTo>
                  <a:pt x="3122643" y="44374"/>
                  <a:pt x="3132670" y="39555"/>
                  <a:pt x="3144260" y="39555"/>
                </a:cubicBezTo>
                <a:cubicBezTo>
                  <a:pt x="3156892" y="39555"/>
                  <a:pt x="3167342" y="44129"/>
                  <a:pt x="3175612" y="53278"/>
                </a:cubicBezTo>
                <a:cubicBezTo>
                  <a:pt x="3183881" y="62426"/>
                  <a:pt x="3188016" y="75562"/>
                  <a:pt x="3188016" y="92687"/>
                </a:cubicBezTo>
                <a:cubicBezTo>
                  <a:pt x="3188016" y="110397"/>
                  <a:pt x="3183800" y="124039"/>
                  <a:pt x="3175368" y="133610"/>
                </a:cubicBezTo>
                <a:cubicBezTo>
                  <a:pt x="3166935" y="143182"/>
                  <a:pt x="3156697" y="147967"/>
                  <a:pt x="3144651" y="147967"/>
                </a:cubicBezTo>
                <a:cubicBezTo>
                  <a:pt x="3138726" y="147967"/>
                  <a:pt x="3132881" y="146486"/>
                  <a:pt x="3127119" y="143523"/>
                </a:cubicBezTo>
                <a:cubicBezTo>
                  <a:pt x="3121357" y="140561"/>
                  <a:pt x="3116392" y="136182"/>
                  <a:pt x="3112225" y="130387"/>
                </a:cubicBezTo>
                <a:lnTo>
                  <a:pt x="3112225" y="145623"/>
                </a:lnTo>
                <a:lnTo>
                  <a:pt x="3086733" y="145623"/>
                </a:lnTo>
                <a:close/>
                <a:moveTo>
                  <a:pt x="2612664" y="2441"/>
                </a:moveTo>
                <a:lnTo>
                  <a:pt x="2640109" y="2441"/>
                </a:lnTo>
                <a:lnTo>
                  <a:pt x="2640109" y="145623"/>
                </a:lnTo>
                <a:lnTo>
                  <a:pt x="2614618" y="145623"/>
                </a:lnTo>
                <a:lnTo>
                  <a:pt x="2614618" y="130387"/>
                </a:lnTo>
                <a:cubicBezTo>
                  <a:pt x="2610385" y="136312"/>
                  <a:pt x="2605388" y="140724"/>
                  <a:pt x="2599626" y="143621"/>
                </a:cubicBezTo>
                <a:cubicBezTo>
                  <a:pt x="2593864" y="146519"/>
                  <a:pt x="2588052" y="147967"/>
                  <a:pt x="2582192" y="147967"/>
                </a:cubicBezTo>
                <a:cubicBezTo>
                  <a:pt x="2570277" y="147967"/>
                  <a:pt x="2560069" y="143165"/>
                  <a:pt x="2551573" y="133561"/>
                </a:cubicBezTo>
                <a:cubicBezTo>
                  <a:pt x="2543076" y="123957"/>
                  <a:pt x="2538828" y="110560"/>
                  <a:pt x="2538828" y="93371"/>
                </a:cubicBezTo>
                <a:cubicBezTo>
                  <a:pt x="2538828" y="75790"/>
                  <a:pt x="2542961" y="62426"/>
                  <a:pt x="2551231" y="53278"/>
                </a:cubicBezTo>
                <a:cubicBezTo>
                  <a:pt x="2559500" y="44129"/>
                  <a:pt x="2569951" y="39555"/>
                  <a:pt x="2582583" y="39555"/>
                </a:cubicBezTo>
                <a:cubicBezTo>
                  <a:pt x="2594172" y="39555"/>
                  <a:pt x="2604200" y="44374"/>
                  <a:pt x="2612664" y="54010"/>
                </a:cubicBezTo>
                <a:close/>
                <a:moveTo>
                  <a:pt x="1830605" y="2441"/>
                </a:moveTo>
                <a:lnTo>
                  <a:pt x="1858050" y="2441"/>
                </a:lnTo>
                <a:lnTo>
                  <a:pt x="1858050" y="27835"/>
                </a:lnTo>
                <a:lnTo>
                  <a:pt x="1830605" y="27835"/>
                </a:lnTo>
                <a:close/>
                <a:moveTo>
                  <a:pt x="1774464" y="2441"/>
                </a:moveTo>
                <a:lnTo>
                  <a:pt x="1801909" y="2441"/>
                </a:lnTo>
                <a:lnTo>
                  <a:pt x="1801909" y="145623"/>
                </a:lnTo>
                <a:lnTo>
                  <a:pt x="1776418" y="145623"/>
                </a:lnTo>
                <a:lnTo>
                  <a:pt x="1776418" y="130387"/>
                </a:lnTo>
                <a:cubicBezTo>
                  <a:pt x="1772185" y="136312"/>
                  <a:pt x="1767188" y="140724"/>
                  <a:pt x="1761426" y="143621"/>
                </a:cubicBezTo>
                <a:cubicBezTo>
                  <a:pt x="1755663" y="146519"/>
                  <a:pt x="1749851" y="147967"/>
                  <a:pt x="1743992" y="147967"/>
                </a:cubicBezTo>
                <a:cubicBezTo>
                  <a:pt x="1732076" y="147967"/>
                  <a:pt x="1721870" y="143165"/>
                  <a:pt x="1713372" y="133561"/>
                </a:cubicBezTo>
                <a:cubicBezTo>
                  <a:pt x="1704875" y="123957"/>
                  <a:pt x="1700627" y="110560"/>
                  <a:pt x="1700627" y="93371"/>
                </a:cubicBezTo>
                <a:cubicBezTo>
                  <a:pt x="1700627" y="75790"/>
                  <a:pt x="1704762" y="62426"/>
                  <a:pt x="1713031" y="53278"/>
                </a:cubicBezTo>
                <a:cubicBezTo>
                  <a:pt x="1721300" y="44129"/>
                  <a:pt x="1731751" y="39555"/>
                  <a:pt x="1744383" y="39555"/>
                </a:cubicBezTo>
                <a:cubicBezTo>
                  <a:pt x="1755973" y="39555"/>
                  <a:pt x="1766000" y="44374"/>
                  <a:pt x="1774464" y="54010"/>
                </a:cubicBezTo>
                <a:close/>
                <a:moveTo>
                  <a:pt x="925046" y="2441"/>
                </a:moveTo>
                <a:lnTo>
                  <a:pt x="953956" y="2441"/>
                </a:lnTo>
                <a:lnTo>
                  <a:pt x="953956" y="145623"/>
                </a:lnTo>
                <a:lnTo>
                  <a:pt x="925046" y="145623"/>
                </a:lnTo>
                <a:close/>
                <a:moveTo>
                  <a:pt x="877421" y="2441"/>
                </a:moveTo>
                <a:lnTo>
                  <a:pt x="906331" y="2441"/>
                </a:lnTo>
                <a:lnTo>
                  <a:pt x="906331" y="145623"/>
                </a:lnTo>
                <a:lnTo>
                  <a:pt x="877421" y="145623"/>
                </a:lnTo>
                <a:close/>
                <a:moveTo>
                  <a:pt x="735523" y="2441"/>
                </a:moveTo>
                <a:lnTo>
                  <a:pt x="796370" y="2441"/>
                </a:lnTo>
                <a:cubicBezTo>
                  <a:pt x="811671" y="2441"/>
                  <a:pt x="822790" y="3727"/>
                  <a:pt x="829724" y="6299"/>
                </a:cubicBezTo>
                <a:cubicBezTo>
                  <a:pt x="836658" y="8871"/>
                  <a:pt x="842209" y="13445"/>
                  <a:pt x="846376" y="20022"/>
                </a:cubicBezTo>
                <a:cubicBezTo>
                  <a:pt x="850544" y="26598"/>
                  <a:pt x="852627" y="34118"/>
                  <a:pt x="852627" y="42583"/>
                </a:cubicBezTo>
                <a:cubicBezTo>
                  <a:pt x="852627" y="53327"/>
                  <a:pt x="849469" y="62198"/>
                  <a:pt x="843153" y="69198"/>
                </a:cubicBezTo>
                <a:cubicBezTo>
                  <a:pt x="836838" y="76197"/>
                  <a:pt x="827396" y="80609"/>
                  <a:pt x="814830" y="82432"/>
                </a:cubicBezTo>
                <a:cubicBezTo>
                  <a:pt x="821080" y="86078"/>
                  <a:pt x="826241" y="90082"/>
                  <a:pt x="830310" y="94445"/>
                </a:cubicBezTo>
                <a:cubicBezTo>
                  <a:pt x="834380" y="98808"/>
                  <a:pt x="839865" y="106556"/>
                  <a:pt x="846767" y="117690"/>
                </a:cubicBezTo>
                <a:lnTo>
                  <a:pt x="864250" y="145623"/>
                </a:lnTo>
                <a:lnTo>
                  <a:pt x="829675" y="145623"/>
                </a:lnTo>
                <a:lnTo>
                  <a:pt x="808774" y="114467"/>
                </a:lnTo>
                <a:cubicBezTo>
                  <a:pt x="801351" y="103333"/>
                  <a:pt x="796273" y="96317"/>
                  <a:pt x="793538" y="93419"/>
                </a:cubicBezTo>
                <a:cubicBezTo>
                  <a:pt x="790804" y="90522"/>
                  <a:pt x="787905" y="88536"/>
                  <a:pt x="784845" y="87462"/>
                </a:cubicBezTo>
                <a:cubicBezTo>
                  <a:pt x="781785" y="86387"/>
                  <a:pt x="776934" y="85850"/>
                  <a:pt x="770293" y="85850"/>
                </a:cubicBezTo>
                <a:lnTo>
                  <a:pt x="764433" y="85850"/>
                </a:lnTo>
                <a:lnTo>
                  <a:pt x="764433" y="145623"/>
                </a:lnTo>
                <a:lnTo>
                  <a:pt x="735523" y="145623"/>
                </a:lnTo>
                <a:close/>
                <a:moveTo>
                  <a:pt x="1231790" y="1855"/>
                </a:moveTo>
                <a:cubicBezTo>
                  <a:pt x="1245269" y="1855"/>
                  <a:pt x="1256077" y="6153"/>
                  <a:pt x="1264216" y="14748"/>
                </a:cubicBezTo>
                <a:cubicBezTo>
                  <a:pt x="1270923" y="21780"/>
                  <a:pt x="1274276" y="29723"/>
                  <a:pt x="1274276" y="38579"/>
                </a:cubicBezTo>
                <a:cubicBezTo>
                  <a:pt x="1274276" y="51145"/>
                  <a:pt x="1267407" y="61173"/>
                  <a:pt x="1253668" y="68661"/>
                </a:cubicBezTo>
                <a:cubicBezTo>
                  <a:pt x="1261872" y="70419"/>
                  <a:pt x="1268432" y="74358"/>
                  <a:pt x="1273348" y="80478"/>
                </a:cubicBezTo>
                <a:cubicBezTo>
                  <a:pt x="1278264" y="86599"/>
                  <a:pt x="1280722" y="93989"/>
                  <a:pt x="1280722" y="102649"/>
                </a:cubicBezTo>
                <a:cubicBezTo>
                  <a:pt x="1280722" y="115216"/>
                  <a:pt x="1276132" y="125927"/>
                  <a:pt x="1266951" y="134782"/>
                </a:cubicBezTo>
                <a:cubicBezTo>
                  <a:pt x="1257770" y="143637"/>
                  <a:pt x="1246343" y="148065"/>
                  <a:pt x="1232670" y="148065"/>
                </a:cubicBezTo>
                <a:cubicBezTo>
                  <a:pt x="1219712" y="148065"/>
                  <a:pt x="1208968" y="144337"/>
                  <a:pt x="1200439" y="136882"/>
                </a:cubicBezTo>
                <a:cubicBezTo>
                  <a:pt x="1191909" y="129427"/>
                  <a:pt x="1186961" y="119676"/>
                  <a:pt x="1185593" y="107630"/>
                </a:cubicBezTo>
                <a:lnTo>
                  <a:pt x="1212159" y="104407"/>
                </a:lnTo>
                <a:cubicBezTo>
                  <a:pt x="1213005" y="111179"/>
                  <a:pt x="1215284" y="116355"/>
                  <a:pt x="1218996" y="119936"/>
                </a:cubicBezTo>
                <a:cubicBezTo>
                  <a:pt x="1222707" y="123518"/>
                  <a:pt x="1227200" y="125308"/>
                  <a:pt x="1232474" y="125308"/>
                </a:cubicBezTo>
                <a:cubicBezTo>
                  <a:pt x="1238139" y="125308"/>
                  <a:pt x="1242908" y="123160"/>
                  <a:pt x="1246783" y="118862"/>
                </a:cubicBezTo>
                <a:cubicBezTo>
                  <a:pt x="1250657" y="114565"/>
                  <a:pt x="1252593" y="108770"/>
                  <a:pt x="1252593" y="101477"/>
                </a:cubicBezTo>
                <a:cubicBezTo>
                  <a:pt x="1252593" y="94575"/>
                  <a:pt x="1250738" y="89106"/>
                  <a:pt x="1247026" y="85069"/>
                </a:cubicBezTo>
                <a:cubicBezTo>
                  <a:pt x="1243315" y="81032"/>
                  <a:pt x="1238790" y="79013"/>
                  <a:pt x="1233450" y="79013"/>
                </a:cubicBezTo>
                <a:cubicBezTo>
                  <a:pt x="1229934" y="79013"/>
                  <a:pt x="1225735" y="79697"/>
                  <a:pt x="1220851" y="81064"/>
                </a:cubicBezTo>
                <a:lnTo>
                  <a:pt x="1223879" y="58698"/>
                </a:lnTo>
                <a:cubicBezTo>
                  <a:pt x="1231302" y="58894"/>
                  <a:pt x="1236967" y="57282"/>
                  <a:pt x="1240873" y="53864"/>
                </a:cubicBezTo>
                <a:cubicBezTo>
                  <a:pt x="1244780" y="50445"/>
                  <a:pt x="1246734" y="45904"/>
                  <a:pt x="1246734" y="40239"/>
                </a:cubicBezTo>
                <a:cubicBezTo>
                  <a:pt x="1246734" y="35421"/>
                  <a:pt x="1245301" y="31579"/>
                  <a:pt x="1242436" y="28714"/>
                </a:cubicBezTo>
                <a:cubicBezTo>
                  <a:pt x="1239571" y="25849"/>
                  <a:pt x="1235762" y="24417"/>
                  <a:pt x="1231009" y="24417"/>
                </a:cubicBezTo>
                <a:cubicBezTo>
                  <a:pt x="1226321" y="24417"/>
                  <a:pt x="1222316" y="26045"/>
                  <a:pt x="1218996" y="29300"/>
                </a:cubicBezTo>
                <a:cubicBezTo>
                  <a:pt x="1215675" y="32556"/>
                  <a:pt x="1213657" y="37309"/>
                  <a:pt x="1212940" y="43560"/>
                </a:cubicBezTo>
                <a:lnTo>
                  <a:pt x="1187644" y="39262"/>
                </a:lnTo>
                <a:cubicBezTo>
                  <a:pt x="1189402" y="30602"/>
                  <a:pt x="1192056" y="23684"/>
                  <a:pt x="1195604" y="18508"/>
                </a:cubicBezTo>
                <a:cubicBezTo>
                  <a:pt x="1199153" y="13331"/>
                  <a:pt x="1204101" y="9262"/>
                  <a:pt x="1210450" y="6299"/>
                </a:cubicBezTo>
                <a:cubicBezTo>
                  <a:pt x="1216798" y="3337"/>
                  <a:pt x="1223912" y="1855"/>
                  <a:pt x="1231790" y="1855"/>
                </a:cubicBezTo>
                <a:close/>
                <a:moveTo>
                  <a:pt x="5790065" y="0"/>
                </a:moveTo>
                <a:cubicBezTo>
                  <a:pt x="5797878" y="0"/>
                  <a:pt x="5805529" y="1172"/>
                  <a:pt x="5813017" y="3516"/>
                </a:cubicBezTo>
                <a:lnTo>
                  <a:pt x="5809306" y="22659"/>
                </a:lnTo>
                <a:cubicBezTo>
                  <a:pt x="5804943" y="21617"/>
                  <a:pt x="5800743" y="21096"/>
                  <a:pt x="5796706" y="21096"/>
                </a:cubicBezTo>
                <a:cubicBezTo>
                  <a:pt x="5792735" y="21096"/>
                  <a:pt x="5789886" y="22024"/>
                  <a:pt x="5788160" y="23880"/>
                </a:cubicBezTo>
                <a:cubicBezTo>
                  <a:pt x="5786435" y="25735"/>
                  <a:pt x="5785572" y="29300"/>
                  <a:pt x="5785572" y="34574"/>
                </a:cubicBezTo>
                <a:lnTo>
                  <a:pt x="5785572" y="41899"/>
                </a:lnTo>
                <a:lnTo>
                  <a:pt x="5806083" y="41899"/>
                </a:lnTo>
                <a:lnTo>
                  <a:pt x="5806083" y="63484"/>
                </a:lnTo>
                <a:lnTo>
                  <a:pt x="5785572" y="63484"/>
                </a:lnTo>
                <a:lnTo>
                  <a:pt x="5785572" y="145623"/>
                </a:lnTo>
                <a:lnTo>
                  <a:pt x="5758127" y="145623"/>
                </a:lnTo>
                <a:lnTo>
                  <a:pt x="5758127" y="63484"/>
                </a:lnTo>
                <a:lnTo>
                  <a:pt x="5742891" y="63484"/>
                </a:lnTo>
                <a:lnTo>
                  <a:pt x="5742891" y="41899"/>
                </a:lnTo>
                <a:lnTo>
                  <a:pt x="5758127" y="41899"/>
                </a:lnTo>
                <a:lnTo>
                  <a:pt x="5758127" y="34086"/>
                </a:lnTo>
                <a:cubicBezTo>
                  <a:pt x="5758127" y="25361"/>
                  <a:pt x="5759055" y="18850"/>
                  <a:pt x="5760911" y="14552"/>
                </a:cubicBezTo>
                <a:cubicBezTo>
                  <a:pt x="5762767" y="10255"/>
                  <a:pt x="5766185" y="6755"/>
                  <a:pt x="5771166" y="4053"/>
                </a:cubicBezTo>
                <a:cubicBezTo>
                  <a:pt x="5776147" y="1351"/>
                  <a:pt x="5782447" y="0"/>
                  <a:pt x="5790065" y="0"/>
                </a:cubicBezTo>
                <a:close/>
                <a:moveTo>
                  <a:pt x="4180340" y="0"/>
                </a:moveTo>
                <a:cubicBezTo>
                  <a:pt x="4188153" y="0"/>
                  <a:pt x="4195804" y="1172"/>
                  <a:pt x="4203292" y="3516"/>
                </a:cubicBezTo>
                <a:lnTo>
                  <a:pt x="4199580" y="22659"/>
                </a:lnTo>
                <a:cubicBezTo>
                  <a:pt x="4195218" y="21617"/>
                  <a:pt x="4191018" y="21096"/>
                  <a:pt x="4186981" y="21096"/>
                </a:cubicBezTo>
                <a:cubicBezTo>
                  <a:pt x="4183010" y="21096"/>
                  <a:pt x="4180161" y="22024"/>
                  <a:pt x="4178435" y="23880"/>
                </a:cubicBezTo>
                <a:cubicBezTo>
                  <a:pt x="4176710" y="25735"/>
                  <a:pt x="4175847" y="29300"/>
                  <a:pt x="4175847" y="34574"/>
                </a:cubicBezTo>
                <a:lnTo>
                  <a:pt x="4175847" y="41899"/>
                </a:lnTo>
                <a:lnTo>
                  <a:pt x="4196358" y="41899"/>
                </a:lnTo>
                <a:lnTo>
                  <a:pt x="4196358" y="63484"/>
                </a:lnTo>
                <a:lnTo>
                  <a:pt x="4175847" y="63484"/>
                </a:lnTo>
                <a:lnTo>
                  <a:pt x="4175847" y="145623"/>
                </a:lnTo>
                <a:lnTo>
                  <a:pt x="4148402" y="145623"/>
                </a:lnTo>
                <a:lnTo>
                  <a:pt x="4148402" y="63484"/>
                </a:lnTo>
                <a:lnTo>
                  <a:pt x="4133166" y="63484"/>
                </a:lnTo>
                <a:lnTo>
                  <a:pt x="4133166" y="41899"/>
                </a:lnTo>
                <a:lnTo>
                  <a:pt x="4148402" y="41899"/>
                </a:lnTo>
                <a:lnTo>
                  <a:pt x="4148402" y="34086"/>
                </a:lnTo>
                <a:cubicBezTo>
                  <a:pt x="4148402" y="25361"/>
                  <a:pt x="4149330" y="18850"/>
                  <a:pt x="4151186" y="14552"/>
                </a:cubicBezTo>
                <a:cubicBezTo>
                  <a:pt x="4153041" y="10255"/>
                  <a:pt x="4156460" y="6755"/>
                  <a:pt x="4161441" y="4053"/>
                </a:cubicBezTo>
                <a:cubicBezTo>
                  <a:pt x="4166422" y="1351"/>
                  <a:pt x="4172722" y="0"/>
                  <a:pt x="4180340" y="0"/>
                </a:cubicBezTo>
                <a:close/>
                <a:moveTo>
                  <a:pt x="1427616" y="0"/>
                </a:moveTo>
                <a:cubicBezTo>
                  <a:pt x="1435429" y="0"/>
                  <a:pt x="1443080" y="1172"/>
                  <a:pt x="1450568" y="3516"/>
                </a:cubicBezTo>
                <a:lnTo>
                  <a:pt x="1446856" y="22659"/>
                </a:lnTo>
                <a:cubicBezTo>
                  <a:pt x="1442494" y="21617"/>
                  <a:pt x="1438294" y="21096"/>
                  <a:pt x="1434257" y="21096"/>
                </a:cubicBezTo>
                <a:cubicBezTo>
                  <a:pt x="1430285" y="21096"/>
                  <a:pt x="1427436" y="22024"/>
                  <a:pt x="1425711" y="23880"/>
                </a:cubicBezTo>
                <a:cubicBezTo>
                  <a:pt x="1423986" y="25735"/>
                  <a:pt x="1423123" y="29300"/>
                  <a:pt x="1423123" y="34574"/>
                </a:cubicBezTo>
                <a:lnTo>
                  <a:pt x="1423123" y="41899"/>
                </a:lnTo>
                <a:lnTo>
                  <a:pt x="1443633" y="41899"/>
                </a:lnTo>
                <a:lnTo>
                  <a:pt x="1443633" y="63484"/>
                </a:lnTo>
                <a:lnTo>
                  <a:pt x="1423123" y="63484"/>
                </a:lnTo>
                <a:lnTo>
                  <a:pt x="1423123" y="145623"/>
                </a:lnTo>
                <a:lnTo>
                  <a:pt x="1395678" y="145623"/>
                </a:lnTo>
                <a:lnTo>
                  <a:pt x="1395678" y="63484"/>
                </a:lnTo>
                <a:lnTo>
                  <a:pt x="1380441" y="63484"/>
                </a:lnTo>
                <a:lnTo>
                  <a:pt x="1380441" y="41899"/>
                </a:lnTo>
                <a:lnTo>
                  <a:pt x="1395678" y="41899"/>
                </a:lnTo>
                <a:lnTo>
                  <a:pt x="1395678" y="34086"/>
                </a:lnTo>
                <a:cubicBezTo>
                  <a:pt x="1395678" y="25361"/>
                  <a:pt x="1396606" y="18850"/>
                  <a:pt x="1398461" y="14552"/>
                </a:cubicBezTo>
                <a:cubicBezTo>
                  <a:pt x="1400317" y="10255"/>
                  <a:pt x="1403736" y="6755"/>
                  <a:pt x="1408717" y="4053"/>
                </a:cubicBezTo>
                <a:cubicBezTo>
                  <a:pt x="1413698" y="1351"/>
                  <a:pt x="1419997" y="0"/>
                  <a:pt x="1427616" y="0"/>
                </a:cubicBezTo>
                <a:close/>
                <a:moveTo>
                  <a:pt x="1036937" y="0"/>
                </a:moveTo>
                <a:cubicBezTo>
                  <a:pt x="1058033" y="0"/>
                  <a:pt x="1074914" y="6543"/>
                  <a:pt x="1087578" y="19631"/>
                </a:cubicBezTo>
                <a:cubicBezTo>
                  <a:pt x="1100242" y="32719"/>
                  <a:pt x="1106575" y="50917"/>
                  <a:pt x="1106575" y="74228"/>
                </a:cubicBezTo>
                <a:cubicBezTo>
                  <a:pt x="1106575" y="97342"/>
                  <a:pt x="1100291" y="115427"/>
                  <a:pt x="1087725" y="128482"/>
                </a:cubicBezTo>
                <a:cubicBezTo>
                  <a:pt x="1075158" y="141537"/>
                  <a:pt x="1058359" y="148065"/>
                  <a:pt x="1037328" y="148065"/>
                </a:cubicBezTo>
                <a:cubicBezTo>
                  <a:pt x="1016036" y="148065"/>
                  <a:pt x="999107" y="141570"/>
                  <a:pt x="986540" y="128580"/>
                </a:cubicBezTo>
                <a:cubicBezTo>
                  <a:pt x="973973" y="115590"/>
                  <a:pt x="967690" y="97701"/>
                  <a:pt x="967690" y="74911"/>
                </a:cubicBezTo>
                <a:cubicBezTo>
                  <a:pt x="967690" y="60326"/>
                  <a:pt x="969871" y="48085"/>
                  <a:pt x="974234" y="38188"/>
                </a:cubicBezTo>
                <a:cubicBezTo>
                  <a:pt x="977489" y="30895"/>
                  <a:pt x="981933" y="24352"/>
                  <a:pt x="987565" y="18557"/>
                </a:cubicBezTo>
                <a:cubicBezTo>
                  <a:pt x="993198" y="12762"/>
                  <a:pt x="999367" y="8464"/>
                  <a:pt x="1006074" y="5664"/>
                </a:cubicBezTo>
                <a:cubicBezTo>
                  <a:pt x="1014994" y="1888"/>
                  <a:pt x="1025282" y="0"/>
                  <a:pt x="1036937" y="0"/>
                </a:cubicBezTo>
                <a:close/>
                <a:moveTo>
                  <a:pt x="379712" y="0"/>
                </a:moveTo>
                <a:cubicBezTo>
                  <a:pt x="400808" y="0"/>
                  <a:pt x="417689" y="6543"/>
                  <a:pt x="430353" y="19631"/>
                </a:cubicBezTo>
                <a:cubicBezTo>
                  <a:pt x="443017" y="32719"/>
                  <a:pt x="449350" y="50917"/>
                  <a:pt x="449350" y="74228"/>
                </a:cubicBezTo>
                <a:cubicBezTo>
                  <a:pt x="449350" y="97342"/>
                  <a:pt x="443066" y="115427"/>
                  <a:pt x="430499" y="128482"/>
                </a:cubicBezTo>
                <a:cubicBezTo>
                  <a:pt x="417933" y="141537"/>
                  <a:pt x="401134" y="148065"/>
                  <a:pt x="380103" y="148065"/>
                </a:cubicBezTo>
                <a:cubicBezTo>
                  <a:pt x="358811" y="148065"/>
                  <a:pt x="341882" y="141570"/>
                  <a:pt x="329315" y="128580"/>
                </a:cubicBezTo>
                <a:cubicBezTo>
                  <a:pt x="316748" y="115590"/>
                  <a:pt x="310465" y="97701"/>
                  <a:pt x="310465" y="74911"/>
                </a:cubicBezTo>
                <a:cubicBezTo>
                  <a:pt x="310465" y="60326"/>
                  <a:pt x="312646" y="48085"/>
                  <a:pt x="317009" y="38188"/>
                </a:cubicBezTo>
                <a:cubicBezTo>
                  <a:pt x="320264" y="30895"/>
                  <a:pt x="324708" y="24352"/>
                  <a:pt x="330341" y="18557"/>
                </a:cubicBezTo>
                <a:cubicBezTo>
                  <a:pt x="335973" y="12762"/>
                  <a:pt x="342142" y="8464"/>
                  <a:pt x="348849" y="5664"/>
                </a:cubicBezTo>
                <a:cubicBezTo>
                  <a:pt x="357769" y="1888"/>
                  <a:pt x="368057" y="0"/>
                  <a:pt x="379712" y="0"/>
                </a:cubicBezTo>
                <a:close/>
              </a:path>
            </a:pathLst>
          </a:custGeom>
          <a:gradFill flip="none" rotWithShape="1">
            <a:gsLst>
              <a:gs pos="0">
                <a:srgbClr val="7CC400"/>
              </a:gs>
              <a:gs pos="74000">
                <a:srgbClr val="007D9F"/>
              </a:gs>
              <a:gs pos="29000">
                <a:srgbClr val="00B2A1"/>
              </a:gs>
              <a:gs pos="100000">
                <a:srgbClr val="004C9D"/>
              </a:gs>
            </a:gsLst>
            <a:lin ang="54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3" name="Text 1">
            <a:extLst>
              <a:ext uri="{FF2B5EF4-FFF2-40B4-BE49-F238E27FC236}">
                <a16:creationId xmlns:a16="http://schemas.microsoft.com/office/drawing/2014/main" id="{C127FB01-0452-D29C-486B-6993BD2579F7}"/>
              </a:ext>
            </a:extLst>
          </p:cNvPr>
          <p:cNvSpPr/>
          <p:nvPr/>
        </p:nvSpPr>
        <p:spPr>
          <a:xfrm>
            <a:off x="609600" y="385064"/>
            <a:ext cx="10972800" cy="594360"/>
          </a:xfrm>
          <a:prstGeom prst="rect">
            <a:avLst/>
          </a:prstGeom>
          <a:noFill/>
          <a:ln/>
        </p:spPr>
        <p:txBody>
          <a:bodyPr wrap="square" lIns="0" tIns="0" rIns="0" b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endParaRPr>
          </a:p>
        </p:txBody>
      </p:sp>
      <p:sp>
        <p:nvSpPr>
          <p:cNvPr id="7" name="Rectangle 6">
            <a:extLst>
              <a:ext uri="{FF2B5EF4-FFF2-40B4-BE49-F238E27FC236}">
                <a16:creationId xmlns:a16="http://schemas.microsoft.com/office/drawing/2014/main" id="{5ADE5EAE-1098-25B3-E0A6-2BBF26ECF378}"/>
              </a:ext>
            </a:extLst>
          </p:cNvPr>
          <p:cNvSpPr/>
          <p:nvPr/>
        </p:nvSpPr>
        <p:spPr>
          <a:xfrm>
            <a:off x="645160" y="1224280"/>
            <a:ext cx="3937000" cy="441960"/>
          </a:xfrm>
          <a:prstGeom prst="rect">
            <a:avLst/>
          </a:prstGeom>
          <a:solidFill>
            <a:srgbClr val="7CC400"/>
          </a:solidFill>
          <a:ln>
            <a:solidFill>
              <a:srgbClr val="7CC4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Innovation in RIIO-2</a:t>
            </a:r>
          </a:p>
        </p:txBody>
      </p:sp>
      <p:sp>
        <p:nvSpPr>
          <p:cNvPr id="8" name="Rectangle 7">
            <a:extLst>
              <a:ext uri="{FF2B5EF4-FFF2-40B4-BE49-F238E27FC236}">
                <a16:creationId xmlns:a16="http://schemas.microsoft.com/office/drawing/2014/main" id="{226CB516-927F-2602-9786-CE30CAC8BF2C}"/>
              </a:ext>
            </a:extLst>
          </p:cNvPr>
          <p:cNvSpPr/>
          <p:nvPr/>
        </p:nvSpPr>
        <p:spPr>
          <a:xfrm>
            <a:off x="645160" y="1666240"/>
            <a:ext cx="3937000" cy="665480"/>
          </a:xfrm>
          <a:prstGeom prst="rect">
            <a:avLst/>
          </a:prstGeom>
          <a:noFill/>
          <a:ln>
            <a:solidFill>
              <a:srgbClr val="7CC4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Heavily focused on developing the evidence case for hydrogen and net zero</a:t>
            </a:r>
          </a:p>
        </p:txBody>
      </p:sp>
      <p:sp>
        <p:nvSpPr>
          <p:cNvPr id="14" name="Rectangle 13">
            <a:extLst>
              <a:ext uri="{FF2B5EF4-FFF2-40B4-BE49-F238E27FC236}">
                <a16:creationId xmlns:a16="http://schemas.microsoft.com/office/drawing/2014/main" id="{B070E1EC-BAAF-F82C-3745-3B237FF62316}"/>
              </a:ext>
            </a:extLst>
          </p:cNvPr>
          <p:cNvSpPr/>
          <p:nvPr/>
        </p:nvSpPr>
        <p:spPr>
          <a:xfrm>
            <a:off x="640080" y="2896616"/>
            <a:ext cx="3937000" cy="710184"/>
          </a:xfrm>
          <a:prstGeom prst="rect">
            <a:avLst/>
          </a:prstGeom>
          <a:gradFill flip="none" rotWithShape="1">
            <a:gsLst>
              <a:gs pos="0">
                <a:srgbClr val="7CC400"/>
              </a:gs>
              <a:gs pos="18000">
                <a:srgbClr val="7CC400">
                  <a:shade val="67500"/>
                  <a:satMod val="115000"/>
                </a:srgbClr>
              </a:gs>
              <a:gs pos="100000">
                <a:srgbClr val="004C9D"/>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We’ve seen changes in the energy landscape recently</a:t>
            </a:r>
          </a:p>
        </p:txBody>
      </p:sp>
      <p:sp>
        <p:nvSpPr>
          <p:cNvPr id="18" name="Rectangle 17">
            <a:extLst>
              <a:ext uri="{FF2B5EF4-FFF2-40B4-BE49-F238E27FC236}">
                <a16:creationId xmlns:a16="http://schemas.microsoft.com/office/drawing/2014/main" id="{2E6CFE57-25B7-DAC4-A453-DAE76C9E985C}"/>
              </a:ext>
            </a:extLst>
          </p:cNvPr>
          <p:cNvSpPr/>
          <p:nvPr/>
        </p:nvSpPr>
        <p:spPr>
          <a:xfrm>
            <a:off x="640080" y="3597656"/>
            <a:ext cx="3931920" cy="1610360"/>
          </a:xfrm>
          <a:prstGeom prst="rect">
            <a:avLst/>
          </a:prstGeom>
          <a:noFill/>
          <a:ln>
            <a:solidFill>
              <a:srgbClr val="7CC4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As a result, the wider energy industry must focus on decarbonising energy supplies, while maintaining secure, affordable and reliable energy for consumers and businesses.</a:t>
            </a:r>
          </a:p>
        </p:txBody>
      </p:sp>
      <p:sp>
        <p:nvSpPr>
          <p:cNvPr id="20" name="Right Brace 19">
            <a:extLst>
              <a:ext uri="{FF2B5EF4-FFF2-40B4-BE49-F238E27FC236}">
                <a16:creationId xmlns:a16="http://schemas.microsoft.com/office/drawing/2014/main" id="{71DE9CD2-1942-CCCD-6D54-605A01C28DBC}"/>
              </a:ext>
            </a:extLst>
          </p:cNvPr>
          <p:cNvSpPr/>
          <p:nvPr/>
        </p:nvSpPr>
        <p:spPr>
          <a:xfrm>
            <a:off x="4861560" y="1483360"/>
            <a:ext cx="497840" cy="3434080"/>
          </a:xfrm>
          <a:prstGeom prst="rightBrace">
            <a:avLst/>
          </a:prstGeom>
          <a:ln w="28575">
            <a:gradFill>
              <a:gsLst>
                <a:gs pos="0">
                  <a:srgbClr val="7CC400"/>
                </a:gs>
                <a:gs pos="50000">
                  <a:srgbClr val="00B2A1"/>
                </a:gs>
                <a:gs pos="100000">
                  <a:srgbClr val="004C9D"/>
                </a:gs>
              </a:gsLst>
              <a:lin ang="5400000" scaled="1"/>
            </a:gra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575756"/>
              </a:solidFill>
              <a:effectLst/>
              <a:uLnTx/>
              <a:uFillTx/>
              <a:latin typeface="Tenorite"/>
              <a:ea typeface="+mn-ea"/>
              <a:cs typeface="+mn-cs"/>
            </a:endParaRPr>
          </a:p>
        </p:txBody>
      </p:sp>
      <p:sp>
        <p:nvSpPr>
          <p:cNvPr id="27" name="Rectangle 26">
            <a:extLst>
              <a:ext uri="{FF2B5EF4-FFF2-40B4-BE49-F238E27FC236}">
                <a16:creationId xmlns:a16="http://schemas.microsoft.com/office/drawing/2014/main" id="{800325C2-9DED-2A03-2221-7D7E0E4B9A51}"/>
              </a:ext>
            </a:extLst>
          </p:cNvPr>
          <p:cNvSpPr/>
          <p:nvPr/>
        </p:nvSpPr>
        <p:spPr>
          <a:xfrm>
            <a:off x="5699760" y="1230934"/>
            <a:ext cx="5943600" cy="435306"/>
          </a:xfrm>
          <a:prstGeom prst="rect">
            <a:avLst/>
          </a:prstGeom>
          <a:solidFill>
            <a:srgbClr val="004C9D"/>
          </a:solidFill>
          <a:ln>
            <a:solidFill>
              <a:srgbClr val="004C9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What this means for innovation in RIIO-3</a:t>
            </a:r>
          </a:p>
        </p:txBody>
      </p:sp>
      <p:sp>
        <p:nvSpPr>
          <p:cNvPr id="29" name="Rectangle 28">
            <a:extLst>
              <a:ext uri="{FF2B5EF4-FFF2-40B4-BE49-F238E27FC236}">
                <a16:creationId xmlns:a16="http://schemas.microsoft.com/office/drawing/2014/main" id="{CCAF2764-7305-2C72-4298-5622FC35D53D}"/>
              </a:ext>
            </a:extLst>
          </p:cNvPr>
          <p:cNvSpPr/>
          <p:nvPr/>
        </p:nvSpPr>
        <p:spPr>
          <a:xfrm>
            <a:off x="5699760" y="1666240"/>
            <a:ext cx="5938519" cy="3550920"/>
          </a:xfrm>
          <a:prstGeom prst="rect">
            <a:avLst/>
          </a:prstGeom>
          <a:noFill/>
          <a:ln>
            <a:solidFill>
              <a:srgbClr val="004C9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004C9D"/>
                </a:solidFill>
                <a:effectLst/>
                <a:uLnTx/>
                <a:uFillTx/>
                <a:latin typeface="Arial" panose="020B0604020202020204" pitchFamily="34" charset="0"/>
                <a:ea typeface="+mn-ea"/>
                <a:cs typeface="Arial" panose="020B0604020202020204" pitchFamily="34" charset="0"/>
              </a:rPr>
              <a:t>Unlike in RIIO-2, innovation must not focus solely on enabling the transition to lower-carbon energy sources, but also on strengthening the resilience, flexibility and reliability of the network.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1"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1"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We’re focusing on innovation activities with:</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1"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Stronger alignment to strategic challenges</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Clearer routes from idea to implementation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Greater focus on adoption, benefits and impact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Earlier engagement with stakeholders and suppliers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1"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endParaRPr>
          </a:p>
        </p:txBody>
      </p:sp>
      <p:cxnSp>
        <p:nvCxnSpPr>
          <p:cNvPr id="31" name="Straight Arrow Connector 30">
            <a:extLst>
              <a:ext uri="{FF2B5EF4-FFF2-40B4-BE49-F238E27FC236}">
                <a16:creationId xmlns:a16="http://schemas.microsoft.com/office/drawing/2014/main" id="{F39AA400-C05E-000E-6456-53D3CF22F09A}"/>
              </a:ext>
            </a:extLst>
          </p:cNvPr>
          <p:cNvCxnSpPr>
            <a:cxnSpLocks/>
            <a:stCxn id="8" idx="2"/>
            <a:endCxn id="14" idx="0"/>
          </p:cNvCxnSpPr>
          <p:nvPr/>
        </p:nvCxnSpPr>
        <p:spPr>
          <a:xfrm flipH="1">
            <a:off x="2608580" y="2331720"/>
            <a:ext cx="5080" cy="564896"/>
          </a:xfrm>
          <a:prstGeom prst="straightConnector1">
            <a:avLst/>
          </a:prstGeom>
          <a:ln w="28575">
            <a:solidFill>
              <a:srgbClr val="575756"/>
            </a:solidFill>
            <a:tailEnd type="triangle"/>
          </a:ln>
        </p:spPr>
        <p:style>
          <a:lnRef idx="1">
            <a:schemeClr val="accent1"/>
          </a:lnRef>
          <a:fillRef idx="0">
            <a:schemeClr val="accent1"/>
          </a:fillRef>
          <a:effectRef idx="0">
            <a:schemeClr val="accent1"/>
          </a:effectRef>
          <a:fontRef idx="minor">
            <a:schemeClr val="tx1"/>
          </a:fontRef>
        </p:style>
      </p:cxnSp>
      <p:sp>
        <p:nvSpPr>
          <p:cNvPr id="6" name="Text 1">
            <a:extLst>
              <a:ext uri="{FF2B5EF4-FFF2-40B4-BE49-F238E27FC236}">
                <a16:creationId xmlns:a16="http://schemas.microsoft.com/office/drawing/2014/main" id="{CF7671E3-E0FE-ED3C-2DDF-CC6047FC8D77}"/>
              </a:ext>
            </a:extLst>
          </p:cNvPr>
          <p:cNvSpPr/>
          <p:nvPr/>
        </p:nvSpPr>
        <p:spPr>
          <a:xfrm>
            <a:off x="566928" y="333756"/>
            <a:ext cx="10972800" cy="594360"/>
          </a:xfrm>
          <a:prstGeom prst="rect">
            <a:avLst/>
          </a:prstGeom>
          <a:noFill/>
          <a:ln/>
        </p:spPr>
        <p:txBody>
          <a:bodyPr wrap="square" lIns="0" tIns="0" rIns="0" b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rPr>
              <a:t>What’s changed for RIIO-3? </a:t>
            </a:r>
            <a:endParaRPr kumimoji="0" lang="en-US" sz="2800" b="0"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endParaRPr>
          </a:p>
        </p:txBody>
      </p:sp>
      <p:sp>
        <p:nvSpPr>
          <p:cNvPr id="4" name="TextBox 3">
            <a:extLst>
              <a:ext uri="{FF2B5EF4-FFF2-40B4-BE49-F238E27FC236}">
                <a16:creationId xmlns:a16="http://schemas.microsoft.com/office/drawing/2014/main" id="{ADA6EEA7-6EC9-2E7D-BE4D-D7E971E1479F}"/>
              </a:ext>
            </a:extLst>
          </p:cNvPr>
          <p:cNvSpPr txBox="1"/>
          <p:nvPr/>
        </p:nvSpPr>
        <p:spPr>
          <a:xfrm>
            <a:off x="405432" y="6514557"/>
            <a:ext cx="1597993" cy="216000"/>
          </a:xfrm>
          <a:prstGeom prst="rect">
            <a:avLst/>
          </a:prstGeom>
          <a:noFill/>
        </p:spPr>
        <p:txBody>
          <a:bodyPr wrap="square" lIns="0" tIns="0" rIns="0" bIns="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srgbClr val="00B2A1"/>
                </a:solidFill>
                <a:effectLst/>
                <a:uLnTx/>
                <a:uFillTx/>
                <a:latin typeface="Tenorite"/>
                <a:ea typeface="+mn-ea"/>
                <a:cs typeface="+mn-cs"/>
              </a:rPr>
              <a:t>National Gas </a:t>
            </a:r>
            <a:r>
              <a:rPr kumimoji="0" lang="en-GB" sz="1000" b="0" i="0" u="none" strike="noStrike" kern="1200" cap="none" spc="0" normalizeH="0" baseline="0" noProof="0">
                <a:ln>
                  <a:noFill/>
                </a:ln>
                <a:solidFill>
                  <a:srgbClr val="00B2A1"/>
                </a:solidFill>
                <a:effectLst/>
                <a:uLnTx/>
                <a:uFillTx/>
                <a:latin typeface="Tenorite"/>
                <a:ea typeface="+mn-ea"/>
                <a:cs typeface="+mn-cs"/>
              </a:rPr>
              <a:t>|</a:t>
            </a:r>
          </a:p>
        </p:txBody>
      </p:sp>
      <p:sp>
        <p:nvSpPr>
          <p:cNvPr id="9" name="TextBox 8">
            <a:extLst>
              <a:ext uri="{FF2B5EF4-FFF2-40B4-BE49-F238E27FC236}">
                <a16:creationId xmlns:a16="http://schemas.microsoft.com/office/drawing/2014/main" id="{5628D994-5394-5918-8630-602D181AFB42}"/>
              </a:ext>
            </a:extLst>
          </p:cNvPr>
          <p:cNvSpPr txBox="1"/>
          <p:nvPr/>
        </p:nvSpPr>
        <p:spPr>
          <a:xfrm>
            <a:off x="1124712" y="6499446"/>
            <a:ext cx="2395728"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0B2A1"/>
                </a:solidFill>
                <a:effectLst/>
                <a:uLnTx/>
                <a:uFillTx/>
                <a:latin typeface="Tenorite"/>
                <a:ea typeface="+mn-ea"/>
                <a:cs typeface="+mn-cs"/>
              </a:rPr>
              <a:t>National Gas Energy Forum, Oct 2026 </a:t>
            </a:r>
          </a:p>
        </p:txBody>
      </p:sp>
      <p:sp>
        <p:nvSpPr>
          <p:cNvPr id="10" name="TextBox 9">
            <a:extLst>
              <a:ext uri="{FF2B5EF4-FFF2-40B4-BE49-F238E27FC236}">
                <a16:creationId xmlns:a16="http://schemas.microsoft.com/office/drawing/2014/main" id="{F02DB530-0E9B-A1C4-AFD1-F33638BA7801}"/>
              </a:ext>
            </a:extLst>
          </p:cNvPr>
          <p:cNvSpPr txBox="1"/>
          <p:nvPr/>
        </p:nvSpPr>
        <p:spPr>
          <a:xfrm>
            <a:off x="233680" y="6278880"/>
            <a:ext cx="1361440" cy="215444"/>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800" b="0" i="0" u="none" strike="noStrike" kern="1200" cap="none" spc="0" normalizeH="0" baseline="0" noProof="0">
              <a:ln>
                <a:noFill/>
              </a:ln>
              <a:solidFill>
                <a:srgbClr val="575756"/>
              </a:solidFill>
              <a:effectLst/>
              <a:uLnTx/>
              <a:uFillTx/>
              <a:latin typeface="Tenorite"/>
              <a:ea typeface="+mn-ea"/>
              <a:cs typeface="+mn-cs"/>
            </a:endParaRPr>
          </a:p>
        </p:txBody>
      </p:sp>
    </p:spTree>
    <p:extLst>
      <p:ext uri="{BB962C8B-B14F-4D97-AF65-F5344CB8AC3E}">
        <p14:creationId xmlns:p14="http://schemas.microsoft.com/office/powerpoint/2010/main" val="103925036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1" cy="1"/>
          <a:chOff x="0" y="0"/>
          <a:chExt cx="1" cy="1"/>
        </a:xfrm>
      </p:grpSpPr>
      <p:sp>
        <p:nvSpPr>
          <p:cNvPr id="3" name="Text 1"/>
          <p:cNvSpPr/>
          <p:nvPr/>
        </p:nvSpPr>
        <p:spPr>
          <a:xfrm>
            <a:off x="609600" y="420624"/>
            <a:ext cx="10972800" cy="594360"/>
          </a:xfrm>
          <a:prstGeom prst="rect">
            <a:avLst/>
          </a:prstGeom>
          <a:noFill/>
          <a:ln/>
        </p:spPr>
        <p:txBody>
          <a:bodyPr wrap="square" lIns="0" tIns="0" rIns="0" b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endParaRPr>
          </a:p>
        </p:txBody>
      </p:sp>
      <p:sp>
        <p:nvSpPr>
          <p:cNvPr id="4" name="Text 2"/>
          <p:cNvSpPr/>
          <p:nvPr/>
        </p:nvSpPr>
        <p:spPr>
          <a:xfrm>
            <a:off x="841248" y="2726944"/>
            <a:ext cx="2011680" cy="320040"/>
          </a:xfrm>
          <a:prstGeom prst="rect">
            <a:avLst/>
          </a:prstGeom>
          <a:noFill/>
          <a:ln/>
        </p:spPr>
        <p:txBody>
          <a:bodyPr wrap="squar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Business priorities</a:t>
            </a:r>
            <a:endParaRPr kumimoji="0" lang="en-US" sz="16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endParaRPr>
          </a:p>
        </p:txBody>
      </p:sp>
      <p:sp>
        <p:nvSpPr>
          <p:cNvPr id="5" name="Text 3"/>
          <p:cNvSpPr/>
          <p:nvPr/>
        </p:nvSpPr>
        <p:spPr>
          <a:xfrm>
            <a:off x="4935220" y="2047240"/>
            <a:ext cx="2382520" cy="320040"/>
          </a:xfrm>
          <a:prstGeom prst="rect">
            <a:avLst/>
          </a:prstGeom>
          <a:noFill/>
          <a:ln/>
        </p:spPr>
        <p:txBody>
          <a:bodyPr wrap="squar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Our innovation themes</a:t>
            </a:r>
            <a:endParaRPr kumimoji="0" lang="en-US" sz="16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endParaRPr>
          </a:p>
        </p:txBody>
      </p:sp>
      <p:sp>
        <p:nvSpPr>
          <p:cNvPr id="6" name="Text 4"/>
          <p:cNvSpPr/>
          <p:nvPr/>
        </p:nvSpPr>
        <p:spPr>
          <a:xfrm>
            <a:off x="9159240" y="2732278"/>
            <a:ext cx="2423160" cy="320040"/>
          </a:xfrm>
          <a:prstGeom prst="rect">
            <a:avLst/>
          </a:prstGeom>
          <a:noFill/>
          <a:ln/>
        </p:spPr>
        <p:txBody>
          <a:bodyPr wrap="square"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Our innovation portfolio</a:t>
            </a:r>
            <a:endParaRPr kumimoji="0" lang="en-US" sz="16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endParaRPr>
          </a:p>
        </p:txBody>
      </p:sp>
      <p:sp>
        <p:nvSpPr>
          <p:cNvPr id="9" name="Shape 7"/>
          <p:cNvSpPr/>
          <p:nvPr/>
        </p:nvSpPr>
        <p:spPr>
          <a:xfrm>
            <a:off x="640080" y="3202432"/>
            <a:ext cx="2423160" cy="1874520"/>
          </a:xfrm>
          <a:prstGeom prst="roundRect">
            <a:avLst/>
          </a:prstGeom>
          <a:solidFill>
            <a:srgbClr val="004C9D"/>
          </a:solidFill>
          <a:ln w="12700">
            <a:noFill/>
            <a:prstDash val="soli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a:ea typeface="+mn-ea"/>
              <a:cs typeface="+mn-cs"/>
            </a:endParaRPr>
          </a:p>
        </p:txBody>
      </p:sp>
      <p:sp>
        <p:nvSpPr>
          <p:cNvPr id="10" name="Text 8"/>
          <p:cNvSpPr/>
          <p:nvPr/>
        </p:nvSpPr>
        <p:spPr>
          <a:xfrm>
            <a:off x="859536" y="3513328"/>
            <a:ext cx="1975104" cy="1280160"/>
          </a:xfrm>
          <a:prstGeom prst="rect">
            <a:avLst/>
          </a:prstGeom>
          <a:noFill/>
          <a:ln/>
        </p:spPr>
        <p:txBody>
          <a:bodyPr wrap="square" lIns="381" tIns="381" rIns="381" bIns="381"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Strategic objectives</a:t>
            </a:r>
            <a:endParaRPr kumimoji="0" lang="en-US" sz="15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Challenges</a:t>
            </a:r>
            <a:endParaRPr kumimoji="0" lang="en-US" sz="15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Value opportunities</a:t>
            </a:r>
            <a:endParaRPr kumimoji="0" lang="en-US" sz="15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1" name="Shape 9"/>
          <p:cNvSpPr/>
          <p:nvPr/>
        </p:nvSpPr>
        <p:spPr>
          <a:xfrm>
            <a:off x="4617720" y="2494280"/>
            <a:ext cx="3017520" cy="530352"/>
          </a:xfrm>
          <a:prstGeom prst="roundRect">
            <a:avLst/>
          </a:prstGeom>
          <a:noFill/>
          <a:ln w="66675">
            <a:solidFill>
              <a:srgbClr val="004C9D"/>
            </a:solidFill>
            <a:prstDash val="solid"/>
          </a:ln>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Energy security and network resilience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a:ln>
                <a:noFill/>
              </a:ln>
              <a:solidFill>
                <a:prstClr val="black"/>
              </a:solidFill>
              <a:effectLst/>
              <a:uLnTx/>
              <a:uFillTx/>
              <a:latin typeface="Aptos"/>
              <a:ea typeface="+mn-ea"/>
              <a:cs typeface="+mn-cs"/>
            </a:endParaRPr>
          </a:p>
        </p:txBody>
      </p:sp>
      <p:sp>
        <p:nvSpPr>
          <p:cNvPr id="13" name="Shape 11"/>
          <p:cNvSpPr/>
          <p:nvPr/>
        </p:nvSpPr>
        <p:spPr>
          <a:xfrm>
            <a:off x="4617720" y="3180080"/>
            <a:ext cx="3017520" cy="530352"/>
          </a:xfrm>
          <a:prstGeom prst="roundRect">
            <a:avLst/>
          </a:prstGeom>
          <a:noFill/>
          <a:ln w="66675">
            <a:solidFill>
              <a:srgbClr val="32C8FA"/>
            </a:solidFill>
            <a:prstDash val="soli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Low-carbon transition</a:t>
            </a:r>
          </a:p>
        </p:txBody>
      </p:sp>
      <p:sp>
        <p:nvSpPr>
          <p:cNvPr id="15" name="Shape 13"/>
          <p:cNvSpPr/>
          <p:nvPr/>
        </p:nvSpPr>
        <p:spPr>
          <a:xfrm>
            <a:off x="4617720" y="3865880"/>
            <a:ext cx="3017520" cy="530352"/>
          </a:xfrm>
          <a:prstGeom prst="roundRect">
            <a:avLst/>
          </a:prstGeom>
          <a:noFill/>
          <a:ln w="66675">
            <a:solidFill>
              <a:srgbClr val="00B2A1"/>
            </a:solidFill>
            <a:prstDash val="soli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Safety and</a:t>
            </a:r>
            <a:r>
              <a:rPr kumimoji="0" lang="en-US"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 </a:t>
            </a:r>
            <a:r>
              <a:rPr kumimoji="0" lang="en-US" sz="1400" b="1"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integrity</a:t>
            </a:r>
            <a:endParaRPr kumimoji="0" lang="en-US"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endParaRPr>
          </a:p>
        </p:txBody>
      </p:sp>
      <p:sp>
        <p:nvSpPr>
          <p:cNvPr id="17" name="Shape 15"/>
          <p:cNvSpPr/>
          <p:nvPr/>
        </p:nvSpPr>
        <p:spPr>
          <a:xfrm>
            <a:off x="4617720" y="4551680"/>
            <a:ext cx="3017520" cy="530352"/>
          </a:xfrm>
          <a:prstGeom prst="roundRect">
            <a:avLst/>
          </a:prstGeom>
          <a:noFill/>
          <a:ln w="66675">
            <a:solidFill>
              <a:srgbClr val="7CC400"/>
            </a:solidFill>
            <a:prstDash val="soli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Digital and data</a:t>
            </a:r>
            <a:endParaRPr kumimoji="0" lang="en-US"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endParaRPr>
          </a:p>
        </p:txBody>
      </p:sp>
      <p:sp>
        <p:nvSpPr>
          <p:cNvPr id="19" name="Shape 17"/>
          <p:cNvSpPr/>
          <p:nvPr/>
        </p:nvSpPr>
        <p:spPr>
          <a:xfrm>
            <a:off x="4617720" y="5237480"/>
            <a:ext cx="3017520" cy="530352"/>
          </a:xfrm>
          <a:prstGeom prst="roundRect">
            <a:avLst/>
          </a:prstGeom>
          <a:noFill/>
          <a:ln w="66675">
            <a:solidFill>
              <a:srgbClr val="007B34"/>
            </a:solidFill>
            <a:prstDash val="soli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Business and customer</a:t>
            </a:r>
            <a:endParaRPr kumimoji="0" lang="en-US"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endParaRPr>
          </a:p>
        </p:txBody>
      </p:sp>
      <p:sp>
        <p:nvSpPr>
          <p:cNvPr id="21" name="Shape 19"/>
          <p:cNvSpPr/>
          <p:nvPr/>
        </p:nvSpPr>
        <p:spPr>
          <a:xfrm>
            <a:off x="9159240" y="3193796"/>
            <a:ext cx="2423160" cy="1874520"/>
          </a:xfrm>
          <a:prstGeom prst="roundRect">
            <a:avLst/>
          </a:prstGeom>
          <a:solidFill>
            <a:srgbClr val="00A6A6"/>
          </a:solidFill>
          <a:ln w="12700">
            <a:solidFill>
              <a:srgbClr val="00A6A6"/>
            </a:solidFill>
            <a:prstDash val="soli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Aptos"/>
              <a:ea typeface="+mn-ea"/>
              <a:cs typeface="+mn-cs"/>
            </a:endParaRPr>
          </a:p>
        </p:txBody>
      </p:sp>
      <p:sp>
        <p:nvSpPr>
          <p:cNvPr id="22" name="Text 20"/>
          <p:cNvSpPr/>
          <p:nvPr/>
        </p:nvSpPr>
        <p:spPr>
          <a:xfrm>
            <a:off x="9378696" y="3504692"/>
            <a:ext cx="1975104" cy="1280160"/>
          </a:xfrm>
          <a:prstGeom prst="rect">
            <a:avLst/>
          </a:prstGeom>
          <a:noFill/>
          <a:ln/>
        </p:spPr>
        <p:txBody>
          <a:bodyPr wrap="square" lIns="381" tIns="381" rIns="381" bIns="381" rtlCol="0" anchor="ctr">
            <a:normAutofit lnSpcReduction="10000"/>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Outcome focused projects</a:t>
            </a:r>
            <a:endParaRPr kumimoji="0" lang="en-US" sz="15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Measurable benefits</a:t>
            </a:r>
            <a:endParaRPr kumimoji="0" lang="en-US" sz="15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Deployable solutions</a:t>
            </a:r>
            <a:endParaRPr kumimoji="0" lang="en-US" sz="15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5" name="Slide Number Placeholder 0"/>
          <p:cNvSpPr>
            <a:spLocks noGrp="1"/>
          </p:cNvSpPr>
          <p:nvPr>
            <p:ph type="sldNum" sz="quarter" idx="4294967295"/>
          </p:nvPr>
        </p:nvSpPr>
        <p:spPr>
          <a:xfrm>
            <a:off x="11391900" y="6529388"/>
            <a:ext cx="800100" cy="300037"/>
          </a:xfrm>
          <a:prstGeom prst="rect">
            <a:avLst/>
          </a:prstGeom>
          <a:extLst>
            <a:ext uri="{C572A759-6A51-4108-AA02-DFA0A04FC94B}">
              <ma14:wrappingTextBoxFlag xmlns:ma14="http://schemas.microsoft.com/office/mac/drawingml/2011/main" xmlns="" val="0"/>
            </a:ext>
          </a:extLst>
        </p:spPr>
        <p:txBody>
          <a:bodyPr/>
          <a:lstStyle>
            <a:lvl1pPr>
              <a:defRPr sz="800">
                <a:solidFill>
                  <a:srgbClr val="64748B"/>
                </a:solidFill>
                <a:latin typeface="Aptos"/>
                <a:ea typeface="Aptos"/>
                <a:cs typeface="Apto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F7021451-1387-4CA6-816F-3879F97B5CBC}" type="slidenum">
              <a:rPr kumimoji="0" lang="en-US" sz="800" b="0" i="0" u="none" strike="noStrike" kern="1200" cap="none" spc="0" normalizeH="0" baseline="0" noProof="0">
                <a:ln>
                  <a:noFill/>
                </a:ln>
                <a:solidFill>
                  <a:srgbClr val="64748B"/>
                </a:solidFill>
                <a:effectLst/>
                <a:uLnTx/>
                <a:uFillTx/>
                <a:latin typeface="Aptos"/>
              </a:rPr>
              <a:pPr marL="0" marR="0" lvl="0" indent="0" algn="l" defTabSz="914400" rtl="0" eaLnBrk="1" fontAlgn="auto" latinLnBrk="0" hangingPunct="1">
                <a:lnSpc>
                  <a:spcPct val="100000"/>
                </a:lnSpc>
                <a:spcBef>
                  <a:spcPts val="0"/>
                </a:spcBef>
                <a:spcAft>
                  <a:spcPts val="0"/>
                </a:spcAft>
                <a:buClrTx/>
                <a:buSzTx/>
                <a:buFontTx/>
                <a:buNone/>
                <a:tabLst/>
                <a:defRPr/>
              </a:pPr>
              <a:t>9</a:t>
            </a:fld>
            <a:endParaRPr kumimoji="0" lang="en-US" sz="800" b="0" i="0" u="none" strike="noStrike" kern="1200" cap="none" spc="0" normalizeH="0" baseline="0" noProof="0">
              <a:ln>
                <a:noFill/>
              </a:ln>
              <a:solidFill>
                <a:srgbClr val="64748B"/>
              </a:solidFill>
              <a:effectLst/>
              <a:uLnTx/>
              <a:uFillTx/>
              <a:latin typeface="Aptos"/>
            </a:endParaRPr>
          </a:p>
        </p:txBody>
      </p:sp>
      <p:sp>
        <p:nvSpPr>
          <p:cNvPr id="2" name="Arrow: Right 1">
            <a:extLst>
              <a:ext uri="{FF2B5EF4-FFF2-40B4-BE49-F238E27FC236}">
                <a16:creationId xmlns:a16="http://schemas.microsoft.com/office/drawing/2014/main" id="{1B3CA304-2DEE-D19F-3E6B-38FE42923957}"/>
              </a:ext>
            </a:extLst>
          </p:cNvPr>
          <p:cNvSpPr/>
          <p:nvPr/>
        </p:nvSpPr>
        <p:spPr>
          <a:xfrm>
            <a:off x="3393440" y="3931920"/>
            <a:ext cx="894080" cy="303784"/>
          </a:xfrm>
          <a:prstGeom prst="rightArrow">
            <a:avLst/>
          </a:prstGeom>
          <a:solidFill>
            <a:srgbClr val="87878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Tenorite"/>
              <a:ea typeface="+mn-ea"/>
              <a:cs typeface="+mn-cs"/>
            </a:endParaRPr>
          </a:p>
        </p:txBody>
      </p:sp>
      <p:sp>
        <p:nvSpPr>
          <p:cNvPr id="26" name="Arrow: Right 25">
            <a:extLst>
              <a:ext uri="{FF2B5EF4-FFF2-40B4-BE49-F238E27FC236}">
                <a16:creationId xmlns:a16="http://schemas.microsoft.com/office/drawing/2014/main" id="{601167EF-7EA1-7B03-BC4A-5F888EEE2F96}"/>
              </a:ext>
            </a:extLst>
          </p:cNvPr>
          <p:cNvSpPr/>
          <p:nvPr/>
        </p:nvSpPr>
        <p:spPr>
          <a:xfrm>
            <a:off x="7965440" y="3896868"/>
            <a:ext cx="894080" cy="303784"/>
          </a:xfrm>
          <a:prstGeom prst="rightArrow">
            <a:avLst/>
          </a:prstGeom>
          <a:solidFill>
            <a:srgbClr val="87878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Tenorite"/>
              <a:ea typeface="+mn-ea"/>
              <a:cs typeface="+mn-cs"/>
            </a:endParaRPr>
          </a:p>
        </p:txBody>
      </p:sp>
      <p:sp>
        <p:nvSpPr>
          <p:cNvPr id="18" name="Text 1">
            <a:extLst>
              <a:ext uri="{FF2B5EF4-FFF2-40B4-BE49-F238E27FC236}">
                <a16:creationId xmlns:a16="http://schemas.microsoft.com/office/drawing/2014/main" id="{DBEB58B8-5674-4BCB-EB66-A2DF172CB8A4}"/>
              </a:ext>
            </a:extLst>
          </p:cNvPr>
          <p:cNvSpPr/>
          <p:nvPr/>
        </p:nvSpPr>
        <p:spPr>
          <a:xfrm>
            <a:off x="566928" y="333756"/>
            <a:ext cx="10972800" cy="594360"/>
          </a:xfrm>
          <a:prstGeom prst="rect">
            <a:avLst/>
          </a:prstGeom>
          <a:noFill/>
          <a:ln/>
        </p:spPr>
        <p:txBody>
          <a:bodyPr wrap="square" lIns="0" tIns="0" rIns="0" b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rPr>
              <a:t>Our strategy provides a clear line of sight</a:t>
            </a:r>
            <a:endParaRPr kumimoji="0" lang="en-US" sz="2800" b="0"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endParaRPr>
          </a:p>
        </p:txBody>
      </p:sp>
      <p:sp>
        <p:nvSpPr>
          <p:cNvPr id="24" name="Text 2">
            <a:extLst>
              <a:ext uri="{FF2B5EF4-FFF2-40B4-BE49-F238E27FC236}">
                <a16:creationId xmlns:a16="http://schemas.microsoft.com/office/drawing/2014/main" id="{2F9EDBCD-1389-2171-CB4F-C8B25CFB7DC4}"/>
              </a:ext>
            </a:extLst>
          </p:cNvPr>
          <p:cNvSpPr/>
          <p:nvPr/>
        </p:nvSpPr>
        <p:spPr>
          <a:xfrm>
            <a:off x="566928" y="1247648"/>
            <a:ext cx="11119104" cy="566928"/>
          </a:xfrm>
          <a:prstGeom prst="rect">
            <a:avLst/>
          </a:prstGeom>
          <a:noFill/>
          <a:ln/>
        </p:spPr>
        <p:txBody>
          <a:bodyPr wrap="square" lIns="0" tIns="0" rIns="0" bIns="0" rtlCol="0"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rPr>
              <a:t>Our strategy translates the business priorities into targeted innovation activity with clear outcomes.</a:t>
            </a:r>
            <a:endParaRPr kumimoji="0" lang="en-US" sz="1800" b="0"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endParaRPr>
          </a:p>
        </p:txBody>
      </p:sp>
      <p:sp>
        <p:nvSpPr>
          <p:cNvPr id="14" name="TextBox 13">
            <a:extLst>
              <a:ext uri="{FF2B5EF4-FFF2-40B4-BE49-F238E27FC236}">
                <a16:creationId xmlns:a16="http://schemas.microsoft.com/office/drawing/2014/main" id="{1977F572-263D-8623-B304-F5AE085C1010}"/>
              </a:ext>
            </a:extLst>
          </p:cNvPr>
          <p:cNvSpPr txBox="1"/>
          <p:nvPr/>
        </p:nvSpPr>
        <p:spPr>
          <a:xfrm>
            <a:off x="1124712" y="6275926"/>
            <a:ext cx="2395728"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0B2A1"/>
                </a:solidFill>
                <a:effectLst/>
                <a:uLnTx/>
                <a:uFillTx/>
                <a:latin typeface="Tenorite"/>
                <a:ea typeface="+mn-ea"/>
                <a:cs typeface="+mn-cs"/>
              </a:rPr>
              <a:t>National Gas Energy Forum, Oct 2026 </a:t>
            </a: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7C29A8-7F01-D578-1149-13F113658D7B}"/>
            </a:ext>
          </a:extLst>
        </p:cNvPr>
        <p:cNvGrpSpPr/>
        <p:nvPr/>
      </p:nvGrpSpPr>
      <p:grpSpPr>
        <a:xfrm>
          <a:off x="0" y="0"/>
          <a:ext cx="1" cy="1"/>
          <a:chOff x="0" y="0"/>
          <a:chExt cx="1" cy="1"/>
        </a:xfrm>
      </p:grpSpPr>
      <p:cxnSp>
        <p:nvCxnSpPr>
          <p:cNvPr id="117" name="Straight Connector 116">
            <a:extLst>
              <a:ext uri="{FF2B5EF4-FFF2-40B4-BE49-F238E27FC236}">
                <a16:creationId xmlns:a16="http://schemas.microsoft.com/office/drawing/2014/main" id="{1A9C39C7-6FD3-DE22-0662-625CC2E00809}"/>
              </a:ext>
            </a:extLst>
          </p:cNvPr>
          <p:cNvCxnSpPr>
            <a:cxnSpLocks/>
          </p:cNvCxnSpPr>
          <p:nvPr/>
        </p:nvCxnSpPr>
        <p:spPr>
          <a:xfrm>
            <a:off x="9239795" y="5034276"/>
            <a:ext cx="0" cy="1404000"/>
          </a:xfrm>
          <a:prstGeom prst="line">
            <a:avLst/>
          </a:prstGeom>
          <a:noFill/>
          <a:ln w="6350" cap="flat" cmpd="sng" algn="ctr">
            <a:solidFill>
              <a:srgbClr val="DB5200"/>
            </a:solidFill>
            <a:prstDash val="solid"/>
            <a:miter lim="800000"/>
          </a:ln>
          <a:effectLst/>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AB6F4AE4-E1AF-B396-2F86-AA5B01DCD0E5}"/>
              </a:ext>
            </a:extLst>
          </p:cNvPr>
          <p:cNvCxnSpPr>
            <a:cxnSpLocks/>
          </p:cNvCxnSpPr>
          <p:nvPr/>
        </p:nvCxnSpPr>
        <p:spPr>
          <a:xfrm>
            <a:off x="4969213" y="5042926"/>
            <a:ext cx="0" cy="1404000"/>
          </a:xfrm>
          <a:prstGeom prst="line">
            <a:avLst/>
          </a:prstGeom>
          <a:noFill/>
          <a:ln w="6350" cap="flat" cmpd="sng" algn="ctr">
            <a:solidFill>
              <a:srgbClr val="E9C100"/>
            </a:solidFill>
            <a:prstDash val="solid"/>
            <a:miter lim="800000"/>
          </a:ln>
          <a:effectLst/>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CD51232C-874B-D2A6-45A0-C90356E3BAEB}"/>
              </a:ext>
            </a:extLst>
          </p:cNvPr>
          <p:cNvCxnSpPr>
            <a:cxnSpLocks/>
          </p:cNvCxnSpPr>
          <p:nvPr/>
        </p:nvCxnSpPr>
        <p:spPr>
          <a:xfrm>
            <a:off x="689797" y="5034276"/>
            <a:ext cx="0" cy="1404000"/>
          </a:xfrm>
          <a:prstGeom prst="line">
            <a:avLst/>
          </a:prstGeom>
          <a:noFill/>
          <a:ln w="6350" cap="flat" cmpd="sng" algn="ctr">
            <a:solidFill>
              <a:srgbClr val="81C400"/>
            </a:solidFill>
            <a:prstDash val="solid"/>
            <a:miter lim="800000"/>
          </a:ln>
          <a:effectLst/>
        </p:spPr>
        <p:style>
          <a:lnRef idx="1">
            <a:schemeClr val="accent1"/>
          </a:lnRef>
          <a:fillRef idx="0">
            <a:schemeClr val="accent1"/>
          </a:fillRef>
          <a:effectRef idx="0">
            <a:schemeClr val="accent1"/>
          </a:effectRef>
          <a:fontRef idx="minor">
            <a:schemeClr val="tx1"/>
          </a:fontRef>
        </p:style>
      </p:cxnSp>
      <p:sp>
        <p:nvSpPr>
          <p:cNvPr id="40" name="Rounded Rectangle 4">
            <a:extLst>
              <a:ext uri="{FF2B5EF4-FFF2-40B4-BE49-F238E27FC236}">
                <a16:creationId xmlns:a16="http://schemas.microsoft.com/office/drawing/2014/main" id="{F4D27623-1783-CB32-2ACF-72B6170C4AB1}"/>
              </a:ext>
            </a:extLst>
          </p:cNvPr>
          <p:cNvSpPr/>
          <p:nvPr/>
        </p:nvSpPr>
        <p:spPr>
          <a:xfrm>
            <a:off x="568960" y="1205992"/>
            <a:ext cx="2788920" cy="384048"/>
          </a:xfrm>
          <a:prstGeom prst="roundRect">
            <a:avLst/>
          </a:prstGeom>
          <a:solidFill>
            <a:srgbClr val="7CC400"/>
          </a:solidFill>
          <a:ln>
            <a:noFill/>
          </a:ln>
        </p:spPr>
        <p:style>
          <a:lnRef idx="1">
            <a:schemeClr val="accent1"/>
          </a:lnRef>
          <a:fillRef idx="3">
            <a:schemeClr val="accent1"/>
          </a:fillRef>
          <a:effectRef idx="2">
            <a:schemeClr val="accent1"/>
          </a:effectRef>
          <a:fontRef idx="minor">
            <a:schemeClr val="lt1"/>
          </a:fontRef>
        </p:style>
        <p:txBody>
          <a:bodyPr rtlCol="0" anchor="ctr"/>
          <a:lstStyle>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IDENTIFY</a:t>
            </a:r>
            <a:endParaRPr kumimoji="0" sz="18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42" name="Rounded Rectangle 6">
            <a:extLst>
              <a:ext uri="{FF2B5EF4-FFF2-40B4-BE49-F238E27FC236}">
                <a16:creationId xmlns:a16="http://schemas.microsoft.com/office/drawing/2014/main" id="{F9F5428C-0E10-6DD8-0101-684F709DF9D3}"/>
              </a:ext>
            </a:extLst>
          </p:cNvPr>
          <p:cNvSpPr/>
          <p:nvPr/>
        </p:nvSpPr>
        <p:spPr>
          <a:xfrm>
            <a:off x="3449320" y="1205992"/>
            <a:ext cx="5450840" cy="384048"/>
          </a:xfrm>
          <a:prstGeom prst="roundRect">
            <a:avLst/>
          </a:prstGeom>
          <a:solidFill>
            <a:srgbClr val="00A6A6"/>
          </a:solidFill>
          <a:ln>
            <a:noFill/>
          </a:ln>
        </p:spPr>
        <p:style>
          <a:lnRef idx="1">
            <a:schemeClr val="accent1"/>
          </a:lnRef>
          <a:fillRef idx="3">
            <a:schemeClr val="accent1"/>
          </a:fillRef>
          <a:effectRef idx="2">
            <a:schemeClr val="accent1"/>
          </a:effectRef>
          <a:fontRef idx="minor">
            <a:schemeClr val="lt1"/>
          </a:fontRef>
        </p:style>
        <p:txBody>
          <a:bodyPr rtlCol="0" anchor="ctr"/>
          <a:lstStyle>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COLLABORATE</a:t>
            </a:r>
            <a:endParaRPr kumimoji="0" sz="18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44" name="Rounded Rectangle 8">
            <a:extLst>
              <a:ext uri="{FF2B5EF4-FFF2-40B4-BE49-F238E27FC236}">
                <a16:creationId xmlns:a16="http://schemas.microsoft.com/office/drawing/2014/main" id="{443A910B-FD9B-70E3-EC51-6D63A0807D19}"/>
              </a:ext>
            </a:extLst>
          </p:cNvPr>
          <p:cNvSpPr/>
          <p:nvPr/>
        </p:nvSpPr>
        <p:spPr>
          <a:xfrm>
            <a:off x="8991600" y="1205992"/>
            <a:ext cx="2722879" cy="384048"/>
          </a:xfrm>
          <a:prstGeom prst="roundRect">
            <a:avLst/>
          </a:prstGeom>
          <a:solidFill>
            <a:srgbClr val="00857A"/>
          </a:solidFill>
          <a:ln>
            <a:noFill/>
          </a:ln>
        </p:spPr>
        <p:style>
          <a:lnRef idx="1">
            <a:schemeClr val="accent1"/>
          </a:lnRef>
          <a:fillRef idx="3">
            <a:schemeClr val="accent1"/>
          </a:fillRef>
          <a:effectRef idx="2">
            <a:schemeClr val="accent1"/>
          </a:effectRef>
          <a:fontRef idx="minor">
            <a:schemeClr val="lt1"/>
          </a:fontRef>
        </p:style>
        <p:txBody>
          <a:bodyPr rtlCol="0" anchor="ctr"/>
          <a:lstStyle>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ADOPT</a:t>
            </a:r>
            <a:endParaRPr kumimoji="0" sz="18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46" name="Oval 45">
            <a:extLst>
              <a:ext uri="{FF2B5EF4-FFF2-40B4-BE49-F238E27FC236}">
                <a16:creationId xmlns:a16="http://schemas.microsoft.com/office/drawing/2014/main" id="{1F9848E9-D48E-6CAE-663D-EDCB3F22BAA4}"/>
              </a:ext>
            </a:extLst>
          </p:cNvPr>
          <p:cNvSpPr/>
          <p:nvPr/>
        </p:nvSpPr>
        <p:spPr>
          <a:xfrm>
            <a:off x="770522" y="1734129"/>
            <a:ext cx="541373" cy="541373"/>
          </a:xfrm>
          <a:prstGeom prst="ellipse">
            <a:avLst/>
          </a:prstGeom>
          <a:noFill/>
          <a:ln w="28575">
            <a:solidFill>
              <a:srgbClr val="7CC4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1</a:t>
            </a:r>
          </a:p>
        </p:txBody>
      </p:sp>
      <p:sp>
        <p:nvSpPr>
          <p:cNvPr id="48" name="Oval 47">
            <a:extLst>
              <a:ext uri="{FF2B5EF4-FFF2-40B4-BE49-F238E27FC236}">
                <a16:creationId xmlns:a16="http://schemas.microsoft.com/office/drawing/2014/main" id="{2DE18A20-CF1F-C314-E6DE-EAEFEB5F8202}"/>
              </a:ext>
            </a:extLst>
          </p:cNvPr>
          <p:cNvSpPr/>
          <p:nvPr/>
        </p:nvSpPr>
        <p:spPr>
          <a:xfrm>
            <a:off x="2472958" y="1734129"/>
            <a:ext cx="541373" cy="541373"/>
          </a:xfrm>
          <a:prstGeom prst="ellipse">
            <a:avLst/>
          </a:prstGeom>
          <a:noFill/>
          <a:ln w="28575">
            <a:solidFill>
              <a:srgbClr val="7CC4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2</a:t>
            </a:r>
          </a:p>
        </p:txBody>
      </p:sp>
      <p:sp>
        <p:nvSpPr>
          <p:cNvPr id="50" name="Oval 49">
            <a:extLst>
              <a:ext uri="{FF2B5EF4-FFF2-40B4-BE49-F238E27FC236}">
                <a16:creationId xmlns:a16="http://schemas.microsoft.com/office/drawing/2014/main" id="{E79AEB4B-3163-A741-31FC-975937EBB2BA}"/>
              </a:ext>
            </a:extLst>
          </p:cNvPr>
          <p:cNvSpPr/>
          <p:nvPr/>
        </p:nvSpPr>
        <p:spPr>
          <a:xfrm>
            <a:off x="4175394" y="1734129"/>
            <a:ext cx="541373" cy="541373"/>
          </a:xfrm>
          <a:prstGeom prst="ellipse">
            <a:avLst/>
          </a:prstGeom>
          <a:noFill/>
          <a:ln w="28575">
            <a:solidFill>
              <a:srgbClr val="00B2A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3</a:t>
            </a:r>
          </a:p>
        </p:txBody>
      </p:sp>
      <p:sp>
        <p:nvSpPr>
          <p:cNvPr id="52" name="Oval 51">
            <a:extLst>
              <a:ext uri="{FF2B5EF4-FFF2-40B4-BE49-F238E27FC236}">
                <a16:creationId xmlns:a16="http://schemas.microsoft.com/office/drawing/2014/main" id="{C8F82D6C-DFD2-7CA3-A9FD-1E795D0EFF5C}"/>
              </a:ext>
            </a:extLst>
          </p:cNvPr>
          <p:cNvSpPr/>
          <p:nvPr/>
        </p:nvSpPr>
        <p:spPr>
          <a:xfrm>
            <a:off x="5877830" y="1734129"/>
            <a:ext cx="541373" cy="541373"/>
          </a:xfrm>
          <a:prstGeom prst="ellipse">
            <a:avLst/>
          </a:prstGeom>
          <a:noFill/>
          <a:ln w="28575">
            <a:solidFill>
              <a:srgbClr val="00B2A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4</a:t>
            </a:r>
          </a:p>
        </p:txBody>
      </p:sp>
      <p:sp>
        <p:nvSpPr>
          <p:cNvPr id="54" name="Oval 53">
            <a:extLst>
              <a:ext uri="{FF2B5EF4-FFF2-40B4-BE49-F238E27FC236}">
                <a16:creationId xmlns:a16="http://schemas.microsoft.com/office/drawing/2014/main" id="{422B73C1-E6EE-3E7A-6AA9-96A841924248}"/>
              </a:ext>
            </a:extLst>
          </p:cNvPr>
          <p:cNvSpPr/>
          <p:nvPr/>
        </p:nvSpPr>
        <p:spPr>
          <a:xfrm>
            <a:off x="7580266" y="1734129"/>
            <a:ext cx="541373" cy="541373"/>
          </a:xfrm>
          <a:prstGeom prst="ellipse">
            <a:avLst/>
          </a:prstGeom>
          <a:noFill/>
          <a:ln w="28575">
            <a:solidFill>
              <a:srgbClr val="00B2A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5</a:t>
            </a:r>
          </a:p>
        </p:txBody>
      </p:sp>
      <p:sp>
        <p:nvSpPr>
          <p:cNvPr id="56" name="Oval 55">
            <a:extLst>
              <a:ext uri="{FF2B5EF4-FFF2-40B4-BE49-F238E27FC236}">
                <a16:creationId xmlns:a16="http://schemas.microsoft.com/office/drawing/2014/main" id="{145C2070-FFF9-EF04-D6C2-D3358B209B10}"/>
              </a:ext>
            </a:extLst>
          </p:cNvPr>
          <p:cNvSpPr/>
          <p:nvPr/>
        </p:nvSpPr>
        <p:spPr>
          <a:xfrm>
            <a:off x="9282702" y="1734129"/>
            <a:ext cx="541373" cy="541373"/>
          </a:xfrm>
          <a:prstGeom prst="ellipse">
            <a:avLst/>
          </a:prstGeom>
          <a:noFill/>
          <a:ln w="28575">
            <a:solidFill>
              <a:srgbClr val="00857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6</a:t>
            </a:r>
          </a:p>
        </p:txBody>
      </p:sp>
      <p:sp>
        <p:nvSpPr>
          <p:cNvPr id="58" name="Oval 57">
            <a:extLst>
              <a:ext uri="{FF2B5EF4-FFF2-40B4-BE49-F238E27FC236}">
                <a16:creationId xmlns:a16="http://schemas.microsoft.com/office/drawing/2014/main" id="{2276A64A-FFB5-1B71-5916-AB756C03DA4F}"/>
              </a:ext>
            </a:extLst>
          </p:cNvPr>
          <p:cNvSpPr/>
          <p:nvPr/>
        </p:nvSpPr>
        <p:spPr>
          <a:xfrm>
            <a:off x="10985138" y="1734129"/>
            <a:ext cx="541373" cy="541373"/>
          </a:xfrm>
          <a:prstGeom prst="ellipse">
            <a:avLst/>
          </a:prstGeom>
          <a:noFill/>
          <a:ln w="28575">
            <a:solidFill>
              <a:srgbClr val="00857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7</a:t>
            </a:r>
          </a:p>
        </p:txBody>
      </p:sp>
      <p:sp>
        <p:nvSpPr>
          <p:cNvPr id="62" name="Rectangle 61">
            <a:extLst>
              <a:ext uri="{FF2B5EF4-FFF2-40B4-BE49-F238E27FC236}">
                <a16:creationId xmlns:a16="http://schemas.microsoft.com/office/drawing/2014/main" id="{742372D2-EB3B-E7FC-6269-C98D9793980B}"/>
              </a:ext>
            </a:extLst>
          </p:cNvPr>
          <p:cNvSpPr/>
          <p:nvPr/>
        </p:nvSpPr>
        <p:spPr>
          <a:xfrm>
            <a:off x="435741" y="3029202"/>
            <a:ext cx="1227010" cy="157423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Challenges and opportunities are gathered from across the business and prioritised.</a:t>
            </a:r>
          </a:p>
        </p:txBody>
      </p:sp>
      <p:sp>
        <p:nvSpPr>
          <p:cNvPr id="64" name="Rectangle 63">
            <a:extLst>
              <a:ext uri="{FF2B5EF4-FFF2-40B4-BE49-F238E27FC236}">
                <a16:creationId xmlns:a16="http://schemas.microsoft.com/office/drawing/2014/main" id="{52A04CD6-0D44-95A0-A696-2632F7F4EBC7}"/>
              </a:ext>
            </a:extLst>
          </p:cNvPr>
          <p:cNvSpPr/>
          <p:nvPr/>
        </p:nvSpPr>
        <p:spPr>
          <a:xfrm>
            <a:off x="2102397" y="3029202"/>
            <a:ext cx="1275521" cy="157423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The benefits case and potential benefits are identified at project idea stage to inform decision making. </a:t>
            </a:r>
          </a:p>
        </p:txBody>
      </p:sp>
      <p:sp>
        <p:nvSpPr>
          <p:cNvPr id="66" name="Rectangle 65">
            <a:extLst>
              <a:ext uri="{FF2B5EF4-FFF2-40B4-BE49-F238E27FC236}">
                <a16:creationId xmlns:a16="http://schemas.microsoft.com/office/drawing/2014/main" id="{3E5D0E18-2225-6D65-F611-EF8C9C451D37}"/>
              </a:ext>
            </a:extLst>
          </p:cNvPr>
          <p:cNvSpPr/>
          <p:nvPr/>
        </p:nvSpPr>
        <p:spPr>
          <a:xfrm>
            <a:off x="3853573" y="3029202"/>
            <a:ext cx="1145727" cy="157423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A detailed scope and project plan are developed and submitted to collaborators for quotes.</a:t>
            </a:r>
          </a:p>
        </p:txBody>
      </p:sp>
      <p:sp>
        <p:nvSpPr>
          <p:cNvPr id="68" name="Rectangle 67">
            <a:extLst>
              <a:ext uri="{FF2B5EF4-FFF2-40B4-BE49-F238E27FC236}">
                <a16:creationId xmlns:a16="http://schemas.microsoft.com/office/drawing/2014/main" id="{33666AFF-AD2E-1967-3F6D-98C4C50299F8}"/>
              </a:ext>
            </a:extLst>
          </p:cNvPr>
          <p:cNvSpPr/>
          <p:nvPr/>
        </p:nvSpPr>
        <p:spPr>
          <a:xfrm>
            <a:off x="5613875" y="3029202"/>
            <a:ext cx="1145726" cy="157423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The project is assessed by a cross-business forum for sign- off.</a:t>
            </a:r>
          </a:p>
        </p:txBody>
      </p:sp>
      <p:sp>
        <p:nvSpPr>
          <p:cNvPr id="70" name="Rectangle 69">
            <a:extLst>
              <a:ext uri="{FF2B5EF4-FFF2-40B4-BE49-F238E27FC236}">
                <a16:creationId xmlns:a16="http://schemas.microsoft.com/office/drawing/2014/main" id="{D27483DF-93D1-B6D5-B0AE-6A2D20811C43}"/>
              </a:ext>
            </a:extLst>
          </p:cNvPr>
          <p:cNvSpPr/>
          <p:nvPr/>
        </p:nvSpPr>
        <p:spPr>
          <a:xfrm>
            <a:off x="7303797" y="3029202"/>
            <a:ext cx="1129568" cy="157423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We work with the business, industry, academia and suppliers to deliver the project.</a:t>
            </a:r>
          </a:p>
        </p:txBody>
      </p:sp>
      <p:sp>
        <p:nvSpPr>
          <p:cNvPr id="72" name="Rectangle 71">
            <a:extLst>
              <a:ext uri="{FF2B5EF4-FFF2-40B4-BE49-F238E27FC236}">
                <a16:creationId xmlns:a16="http://schemas.microsoft.com/office/drawing/2014/main" id="{F3C89404-B752-7914-C0CC-3E6AFAD9CB44}"/>
              </a:ext>
            </a:extLst>
          </p:cNvPr>
          <p:cNvSpPr/>
          <p:nvPr/>
        </p:nvSpPr>
        <p:spPr>
          <a:xfrm>
            <a:off x="8995442" y="3029202"/>
            <a:ext cx="1145726" cy="157423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Value is tracked throughout the project, but on project completion, a handover plan is created detailing next steps.</a:t>
            </a:r>
          </a:p>
        </p:txBody>
      </p:sp>
      <p:sp>
        <p:nvSpPr>
          <p:cNvPr id="74" name="Rectangle 73">
            <a:extLst>
              <a:ext uri="{FF2B5EF4-FFF2-40B4-BE49-F238E27FC236}">
                <a16:creationId xmlns:a16="http://schemas.microsoft.com/office/drawing/2014/main" id="{10E515C1-C8F6-144A-3B33-DFD9DC45BBA0}"/>
              </a:ext>
            </a:extLst>
          </p:cNvPr>
          <p:cNvSpPr/>
          <p:nvPr/>
        </p:nvSpPr>
        <p:spPr>
          <a:xfrm>
            <a:off x="10705547" y="3029202"/>
            <a:ext cx="1145724" cy="157423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Successful innovation moves into business-as-usual and delivers measurable value.</a:t>
            </a:r>
          </a:p>
        </p:txBody>
      </p:sp>
      <p:sp>
        <p:nvSpPr>
          <p:cNvPr id="76" name="Rectangle 75">
            <a:extLst>
              <a:ext uri="{FF2B5EF4-FFF2-40B4-BE49-F238E27FC236}">
                <a16:creationId xmlns:a16="http://schemas.microsoft.com/office/drawing/2014/main" id="{8237316B-03E1-65FA-8C53-7A5CF284479A}"/>
              </a:ext>
            </a:extLst>
          </p:cNvPr>
          <p:cNvSpPr/>
          <p:nvPr/>
        </p:nvSpPr>
        <p:spPr>
          <a:xfrm>
            <a:off x="520509" y="2265184"/>
            <a:ext cx="1145728" cy="68072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7CC400"/>
                </a:solidFill>
                <a:effectLst/>
                <a:uLnTx/>
                <a:uFillTx/>
                <a:latin typeface="Arial" panose="020B0604020202020204" pitchFamily="34" charset="0"/>
                <a:ea typeface="+mn-ea"/>
                <a:cs typeface="Arial" panose="020B0604020202020204" pitchFamily="34" charset="0"/>
              </a:rPr>
              <a:t>Challenge identification</a:t>
            </a:r>
          </a:p>
        </p:txBody>
      </p:sp>
      <p:sp>
        <p:nvSpPr>
          <p:cNvPr id="78" name="Rectangle 77">
            <a:extLst>
              <a:ext uri="{FF2B5EF4-FFF2-40B4-BE49-F238E27FC236}">
                <a16:creationId xmlns:a16="http://schemas.microsoft.com/office/drawing/2014/main" id="{5B7B54CE-7EB1-0A78-05CF-F384853E78D7}"/>
              </a:ext>
            </a:extLst>
          </p:cNvPr>
          <p:cNvSpPr/>
          <p:nvPr/>
        </p:nvSpPr>
        <p:spPr>
          <a:xfrm>
            <a:off x="2170780" y="2273837"/>
            <a:ext cx="1145728" cy="67206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7CC400"/>
                </a:solidFill>
                <a:effectLst/>
                <a:uLnTx/>
                <a:uFillTx/>
                <a:latin typeface="Arial" panose="020B0604020202020204" pitchFamily="34" charset="0"/>
                <a:ea typeface="+mn-ea"/>
                <a:cs typeface="Arial" panose="020B0604020202020204" pitchFamily="34" charset="0"/>
              </a:rPr>
              <a:t>Mature the idea</a:t>
            </a:r>
          </a:p>
        </p:txBody>
      </p:sp>
      <p:sp>
        <p:nvSpPr>
          <p:cNvPr id="80" name="Rectangle 79">
            <a:extLst>
              <a:ext uri="{FF2B5EF4-FFF2-40B4-BE49-F238E27FC236}">
                <a16:creationId xmlns:a16="http://schemas.microsoft.com/office/drawing/2014/main" id="{77F1DE61-FAA1-D2E1-91EB-EA659BC3A40A}"/>
              </a:ext>
            </a:extLst>
          </p:cNvPr>
          <p:cNvSpPr/>
          <p:nvPr/>
        </p:nvSpPr>
        <p:spPr>
          <a:xfrm>
            <a:off x="3873216" y="2265186"/>
            <a:ext cx="1145728" cy="6807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rPr>
              <a:t>Scope the project</a:t>
            </a:r>
          </a:p>
        </p:txBody>
      </p:sp>
      <p:sp>
        <p:nvSpPr>
          <p:cNvPr id="82" name="Rectangle 81">
            <a:extLst>
              <a:ext uri="{FF2B5EF4-FFF2-40B4-BE49-F238E27FC236}">
                <a16:creationId xmlns:a16="http://schemas.microsoft.com/office/drawing/2014/main" id="{ED630714-C2A0-479E-0B49-69B0B5F345BD}"/>
              </a:ext>
            </a:extLst>
          </p:cNvPr>
          <p:cNvSpPr/>
          <p:nvPr/>
        </p:nvSpPr>
        <p:spPr>
          <a:xfrm>
            <a:off x="5575650" y="2265187"/>
            <a:ext cx="1145728" cy="68071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rPr>
              <a:t>Sanction the project</a:t>
            </a:r>
          </a:p>
        </p:txBody>
      </p:sp>
      <p:sp>
        <p:nvSpPr>
          <p:cNvPr id="84" name="Rectangle 83">
            <a:extLst>
              <a:ext uri="{FF2B5EF4-FFF2-40B4-BE49-F238E27FC236}">
                <a16:creationId xmlns:a16="http://schemas.microsoft.com/office/drawing/2014/main" id="{F867EF70-8CDB-7179-3908-5998389F5FA6}"/>
              </a:ext>
            </a:extLst>
          </p:cNvPr>
          <p:cNvSpPr/>
          <p:nvPr/>
        </p:nvSpPr>
        <p:spPr>
          <a:xfrm>
            <a:off x="7278084" y="2256536"/>
            <a:ext cx="1145728" cy="68936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rPr>
              <a:t>Deliver the project</a:t>
            </a:r>
          </a:p>
        </p:txBody>
      </p:sp>
      <p:sp>
        <p:nvSpPr>
          <p:cNvPr id="86" name="Rectangle 85">
            <a:extLst>
              <a:ext uri="{FF2B5EF4-FFF2-40B4-BE49-F238E27FC236}">
                <a16:creationId xmlns:a16="http://schemas.microsoft.com/office/drawing/2014/main" id="{F34EAB4A-7803-34EC-96C4-4AB070FEB9EA}"/>
              </a:ext>
            </a:extLst>
          </p:cNvPr>
          <p:cNvSpPr/>
          <p:nvPr/>
        </p:nvSpPr>
        <p:spPr>
          <a:xfrm>
            <a:off x="8980518" y="2256536"/>
            <a:ext cx="1145728" cy="68936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857A"/>
                </a:solidFill>
                <a:effectLst/>
                <a:uLnTx/>
                <a:uFillTx/>
                <a:latin typeface="Arial" panose="020B0604020202020204" pitchFamily="34" charset="0"/>
                <a:ea typeface="+mn-ea"/>
                <a:cs typeface="Arial" panose="020B0604020202020204" pitchFamily="34" charset="0"/>
              </a:rPr>
              <a:t>Close the project</a:t>
            </a:r>
          </a:p>
        </p:txBody>
      </p:sp>
      <p:sp>
        <p:nvSpPr>
          <p:cNvPr id="88" name="Rectangle 87">
            <a:extLst>
              <a:ext uri="{FF2B5EF4-FFF2-40B4-BE49-F238E27FC236}">
                <a16:creationId xmlns:a16="http://schemas.microsoft.com/office/drawing/2014/main" id="{5CC0559A-A48D-9A0B-A1FD-D0B0C61295C2}"/>
              </a:ext>
            </a:extLst>
          </p:cNvPr>
          <p:cNvSpPr/>
          <p:nvPr/>
        </p:nvSpPr>
        <p:spPr>
          <a:xfrm>
            <a:off x="10682952" y="2256536"/>
            <a:ext cx="1145728" cy="68936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857A"/>
                </a:solidFill>
                <a:effectLst/>
                <a:uLnTx/>
                <a:uFillTx/>
                <a:latin typeface="Arial" panose="020B0604020202020204" pitchFamily="34" charset="0"/>
                <a:ea typeface="+mn-ea"/>
                <a:cs typeface="Arial" panose="020B0604020202020204" pitchFamily="34" charset="0"/>
              </a:rPr>
              <a:t>Embed the learning</a:t>
            </a:r>
          </a:p>
        </p:txBody>
      </p:sp>
      <p:cxnSp>
        <p:nvCxnSpPr>
          <p:cNvPr id="90" name="Straight Connector 89">
            <a:extLst>
              <a:ext uri="{FF2B5EF4-FFF2-40B4-BE49-F238E27FC236}">
                <a16:creationId xmlns:a16="http://schemas.microsoft.com/office/drawing/2014/main" id="{BDBF00B2-4D98-B8FF-3676-742EEFB6445C}"/>
              </a:ext>
            </a:extLst>
          </p:cNvPr>
          <p:cNvCxnSpPr>
            <a:cxnSpLocks/>
          </p:cNvCxnSpPr>
          <p:nvPr/>
        </p:nvCxnSpPr>
        <p:spPr>
          <a:xfrm>
            <a:off x="494427" y="2919954"/>
            <a:ext cx="1145728" cy="8650"/>
          </a:xfrm>
          <a:prstGeom prst="line">
            <a:avLst/>
          </a:prstGeom>
          <a:ln w="44450">
            <a:solidFill>
              <a:srgbClr val="7CC400"/>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BB6EF52E-3607-20E0-C9DF-7D5A84CE1E0E}"/>
              </a:ext>
            </a:extLst>
          </p:cNvPr>
          <p:cNvCxnSpPr>
            <a:cxnSpLocks/>
          </p:cNvCxnSpPr>
          <p:nvPr/>
        </p:nvCxnSpPr>
        <p:spPr>
          <a:xfrm>
            <a:off x="2170780" y="2919954"/>
            <a:ext cx="1145728" cy="8650"/>
          </a:xfrm>
          <a:prstGeom prst="line">
            <a:avLst/>
          </a:prstGeom>
          <a:ln w="44450">
            <a:solidFill>
              <a:srgbClr val="7CC400"/>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E168F3CA-E62D-D57D-C630-9FA2E4A50B0F}"/>
              </a:ext>
            </a:extLst>
          </p:cNvPr>
          <p:cNvCxnSpPr>
            <a:cxnSpLocks/>
          </p:cNvCxnSpPr>
          <p:nvPr/>
        </p:nvCxnSpPr>
        <p:spPr>
          <a:xfrm>
            <a:off x="3847133" y="2919954"/>
            <a:ext cx="1145728" cy="8650"/>
          </a:xfrm>
          <a:prstGeom prst="line">
            <a:avLst/>
          </a:prstGeom>
          <a:ln w="44450">
            <a:solidFill>
              <a:srgbClr val="00B2A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CC4538FD-E085-BA1A-B71E-267B7C0F27F3}"/>
              </a:ext>
            </a:extLst>
          </p:cNvPr>
          <p:cNvCxnSpPr>
            <a:cxnSpLocks/>
          </p:cNvCxnSpPr>
          <p:nvPr/>
        </p:nvCxnSpPr>
        <p:spPr>
          <a:xfrm>
            <a:off x="5601733" y="2919954"/>
            <a:ext cx="1145728" cy="8650"/>
          </a:xfrm>
          <a:prstGeom prst="line">
            <a:avLst/>
          </a:prstGeom>
          <a:ln w="44450">
            <a:solidFill>
              <a:srgbClr val="00B2A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603D2BA4-00E3-8346-23D6-FAD9B7257FF4}"/>
              </a:ext>
            </a:extLst>
          </p:cNvPr>
          <p:cNvCxnSpPr>
            <a:cxnSpLocks/>
          </p:cNvCxnSpPr>
          <p:nvPr/>
        </p:nvCxnSpPr>
        <p:spPr>
          <a:xfrm>
            <a:off x="7252001" y="2919954"/>
            <a:ext cx="1145728" cy="8650"/>
          </a:xfrm>
          <a:prstGeom prst="line">
            <a:avLst/>
          </a:prstGeom>
          <a:ln w="44450">
            <a:solidFill>
              <a:srgbClr val="00B2A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D00E439D-8EC6-5AEF-B5C1-97650B3E5020}"/>
              </a:ext>
            </a:extLst>
          </p:cNvPr>
          <p:cNvCxnSpPr>
            <a:cxnSpLocks/>
          </p:cNvCxnSpPr>
          <p:nvPr/>
        </p:nvCxnSpPr>
        <p:spPr>
          <a:xfrm>
            <a:off x="8954435" y="2919954"/>
            <a:ext cx="1145728" cy="8650"/>
          </a:xfrm>
          <a:prstGeom prst="line">
            <a:avLst/>
          </a:prstGeom>
          <a:ln w="44450">
            <a:solidFill>
              <a:srgbClr val="00857A"/>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C25B491A-4F18-D090-0062-7FFA151BDE5E}"/>
              </a:ext>
            </a:extLst>
          </p:cNvPr>
          <p:cNvCxnSpPr>
            <a:cxnSpLocks/>
          </p:cNvCxnSpPr>
          <p:nvPr/>
        </p:nvCxnSpPr>
        <p:spPr>
          <a:xfrm>
            <a:off x="10682952" y="2919954"/>
            <a:ext cx="1145728" cy="8650"/>
          </a:xfrm>
          <a:prstGeom prst="line">
            <a:avLst/>
          </a:prstGeom>
          <a:ln w="44450">
            <a:solidFill>
              <a:srgbClr val="00857A"/>
            </a:solidFill>
          </a:ln>
        </p:spPr>
        <p:style>
          <a:lnRef idx="1">
            <a:schemeClr val="accent1"/>
          </a:lnRef>
          <a:fillRef idx="0">
            <a:schemeClr val="accent1"/>
          </a:fillRef>
          <a:effectRef idx="0">
            <a:schemeClr val="accent1"/>
          </a:effectRef>
          <a:fontRef idx="minor">
            <a:schemeClr val="tx1"/>
          </a:fontRef>
        </p:style>
      </p:cxnSp>
      <p:sp>
        <p:nvSpPr>
          <p:cNvPr id="108" name="Rectangle 107">
            <a:extLst>
              <a:ext uri="{FF2B5EF4-FFF2-40B4-BE49-F238E27FC236}">
                <a16:creationId xmlns:a16="http://schemas.microsoft.com/office/drawing/2014/main" id="{4FB3B236-0429-A17C-3ACE-978AADFF2A67}"/>
              </a:ext>
            </a:extLst>
          </p:cNvPr>
          <p:cNvSpPr/>
          <p:nvPr/>
        </p:nvSpPr>
        <p:spPr>
          <a:xfrm rot="16200000">
            <a:off x="5864201" y="-375561"/>
            <a:ext cx="448400" cy="11268075"/>
          </a:xfrm>
          <a:prstGeom prst="rect">
            <a:avLst/>
          </a:prstGeom>
          <a:gradFill flip="none" rotWithShape="1">
            <a:gsLst>
              <a:gs pos="0">
                <a:srgbClr val="7CC400"/>
              </a:gs>
              <a:gs pos="48000">
                <a:srgbClr val="FFC000"/>
              </a:gs>
              <a:gs pos="100000">
                <a:srgbClr val="C00000"/>
              </a:gs>
            </a:gsLst>
            <a:lin ang="5400000" scaled="0"/>
            <a:tileRect/>
          </a:gra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ysClr val="window" lastClr="FFFFFF"/>
                </a:solidFill>
                <a:latin typeface="Tenorite"/>
              </a:defRPr>
            </a:lvl1pPr>
            <a:lvl2pPr marL="457200" algn="l" defTabSz="914400" rtl="0" eaLnBrk="1" latinLnBrk="0" hangingPunct="1">
              <a:defRPr sz="1800" kern="1200">
                <a:solidFill>
                  <a:sysClr val="window" lastClr="FFFFFF"/>
                </a:solidFill>
                <a:latin typeface="Tenorite"/>
              </a:defRPr>
            </a:lvl2pPr>
            <a:lvl3pPr marL="914400" algn="l" defTabSz="914400" rtl="0" eaLnBrk="1" latinLnBrk="0" hangingPunct="1">
              <a:defRPr sz="1800" kern="1200">
                <a:solidFill>
                  <a:sysClr val="window" lastClr="FFFFFF"/>
                </a:solidFill>
                <a:latin typeface="Tenorite"/>
              </a:defRPr>
            </a:lvl3pPr>
            <a:lvl4pPr marL="1371600" algn="l" defTabSz="914400" rtl="0" eaLnBrk="1" latinLnBrk="0" hangingPunct="1">
              <a:defRPr sz="1800" kern="1200">
                <a:solidFill>
                  <a:sysClr val="window" lastClr="FFFFFF"/>
                </a:solidFill>
                <a:latin typeface="Tenorite"/>
              </a:defRPr>
            </a:lvl4pPr>
            <a:lvl5pPr marL="1828800" algn="l" defTabSz="914400" rtl="0" eaLnBrk="1" latinLnBrk="0" hangingPunct="1">
              <a:defRPr sz="1800" kern="1200">
                <a:solidFill>
                  <a:sysClr val="window" lastClr="FFFFFF"/>
                </a:solidFill>
                <a:latin typeface="Tenorite"/>
              </a:defRPr>
            </a:lvl5pPr>
            <a:lvl6pPr marL="2286000" algn="l" defTabSz="914400" rtl="0" eaLnBrk="1" latinLnBrk="0" hangingPunct="1">
              <a:defRPr sz="1800" kern="1200">
                <a:solidFill>
                  <a:sysClr val="window" lastClr="FFFFFF"/>
                </a:solidFill>
                <a:latin typeface="Tenorite"/>
              </a:defRPr>
            </a:lvl6pPr>
            <a:lvl7pPr marL="2743200" algn="l" defTabSz="914400" rtl="0" eaLnBrk="1" latinLnBrk="0" hangingPunct="1">
              <a:defRPr sz="1800" kern="1200">
                <a:solidFill>
                  <a:sysClr val="window" lastClr="FFFFFF"/>
                </a:solidFill>
                <a:latin typeface="Tenorite"/>
              </a:defRPr>
            </a:lvl7pPr>
            <a:lvl8pPr marL="3200400" algn="l" defTabSz="914400" rtl="0" eaLnBrk="1" latinLnBrk="0" hangingPunct="1">
              <a:defRPr sz="1800" kern="1200">
                <a:solidFill>
                  <a:sysClr val="window" lastClr="FFFFFF"/>
                </a:solidFill>
                <a:latin typeface="Tenorite"/>
              </a:defRPr>
            </a:lvl8pPr>
            <a:lvl9pPr marL="3657600" algn="l" defTabSz="914400" rtl="0" eaLnBrk="1" latinLnBrk="0" hangingPunct="1">
              <a:defRPr sz="1800" kern="1200">
                <a:solidFill>
                  <a:sysClr val="window" lastClr="FFFFFF"/>
                </a:solidFill>
                <a:latin typeface="Tenorite"/>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ysClr val="window" lastClr="FFFFFF"/>
              </a:solidFill>
              <a:effectLst/>
              <a:uLnTx/>
              <a:uFillTx/>
              <a:latin typeface="Arial" panose="020B0604020202020204" pitchFamily="34" charset="0"/>
              <a:ea typeface="+mn-ea"/>
              <a:cs typeface="Arial" panose="020B0604020202020204" pitchFamily="34" charset="0"/>
            </a:endParaRPr>
          </a:p>
        </p:txBody>
      </p:sp>
      <p:sp>
        <p:nvSpPr>
          <p:cNvPr id="109" name="TextBox 40">
            <a:extLst>
              <a:ext uri="{FF2B5EF4-FFF2-40B4-BE49-F238E27FC236}">
                <a16:creationId xmlns:a16="http://schemas.microsoft.com/office/drawing/2014/main" id="{5BD3DD7D-A9A9-20EF-8D3E-FE7C872D8A37}"/>
              </a:ext>
            </a:extLst>
          </p:cNvPr>
          <p:cNvSpPr txBox="1"/>
          <p:nvPr/>
        </p:nvSpPr>
        <p:spPr>
          <a:xfrm>
            <a:off x="748499" y="5024766"/>
            <a:ext cx="1847331" cy="477054"/>
          </a:xfrm>
          <a:prstGeom prst="rect">
            <a:avLst/>
          </a:prstGeom>
          <a:noFill/>
        </p:spPr>
        <p:txBody>
          <a:bodyPr wrap="square">
            <a:spAutoFit/>
          </a:bodyPr>
          <a:lstStyle>
            <a:defPPr>
              <a:defRPr lang="en-US"/>
            </a:defPPr>
            <a:lvl1pPr marL="0" algn="l" defTabSz="914400" rtl="0" eaLnBrk="1" latinLnBrk="0" hangingPunct="1">
              <a:defRPr sz="1800" kern="1200">
                <a:solidFill>
                  <a:srgbClr val="575756"/>
                </a:solidFill>
                <a:latin typeface="Tenorite"/>
              </a:defRPr>
            </a:lvl1pPr>
            <a:lvl2pPr marL="457200" algn="l" defTabSz="914400" rtl="0" eaLnBrk="1" latinLnBrk="0" hangingPunct="1">
              <a:defRPr sz="1800" kern="1200">
                <a:solidFill>
                  <a:srgbClr val="575756"/>
                </a:solidFill>
                <a:latin typeface="Tenorite"/>
              </a:defRPr>
            </a:lvl2pPr>
            <a:lvl3pPr marL="914400" algn="l" defTabSz="914400" rtl="0" eaLnBrk="1" latinLnBrk="0" hangingPunct="1">
              <a:defRPr sz="1800" kern="1200">
                <a:solidFill>
                  <a:srgbClr val="575756"/>
                </a:solidFill>
                <a:latin typeface="Tenorite"/>
              </a:defRPr>
            </a:lvl3pPr>
            <a:lvl4pPr marL="1371600" algn="l" defTabSz="914400" rtl="0" eaLnBrk="1" latinLnBrk="0" hangingPunct="1">
              <a:defRPr sz="1800" kern="1200">
                <a:solidFill>
                  <a:srgbClr val="575756"/>
                </a:solidFill>
                <a:latin typeface="Tenorite"/>
              </a:defRPr>
            </a:lvl4pPr>
            <a:lvl5pPr marL="1828800" algn="l" defTabSz="914400" rtl="0" eaLnBrk="1" latinLnBrk="0" hangingPunct="1">
              <a:defRPr sz="1800" kern="1200">
                <a:solidFill>
                  <a:srgbClr val="575756"/>
                </a:solidFill>
                <a:latin typeface="Tenorite"/>
              </a:defRPr>
            </a:lvl5pPr>
            <a:lvl6pPr marL="2286000" algn="l" defTabSz="914400" rtl="0" eaLnBrk="1" latinLnBrk="0" hangingPunct="1">
              <a:defRPr sz="1800" kern="1200">
                <a:solidFill>
                  <a:srgbClr val="575756"/>
                </a:solidFill>
                <a:latin typeface="Tenorite"/>
              </a:defRPr>
            </a:lvl6pPr>
            <a:lvl7pPr marL="2743200" algn="l" defTabSz="914400" rtl="0" eaLnBrk="1" latinLnBrk="0" hangingPunct="1">
              <a:defRPr sz="1800" kern="1200">
                <a:solidFill>
                  <a:srgbClr val="575756"/>
                </a:solidFill>
                <a:latin typeface="Tenorite"/>
              </a:defRPr>
            </a:lvl7pPr>
            <a:lvl8pPr marL="3200400" algn="l" defTabSz="914400" rtl="0" eaLnBrk="1" latinLnBrk="0" hangingPunct="1">
              <a:defRPr sz="1800" kern="1200">
                <a:solidFill>
                  <a:srgbClr val="575756"/>
                </a:solidFill>
                <a:latin typeface="Tenorite"/>
              </a:defRPr>
            </a:lvl8pPr>
            <a:lvl9pPr marL="3657600" algn="l" defTabSz="914400" rtl="0" eaLnBrk="1" latinLnBrk="0" hangingPunct="1">
              <a:defRPr sz="1800" kern="1200">
                <a:solidFill>
                  <a:srgbClr val="575756"/>
                </a:solidFill>
                <a:latin typeface="Tenorite"/>
              </a:defRPr>
            </a:lvl9pPr>
          </a:lstStyle>
          <a:p>
            <a:pPr marL="0" marR="0" lvl="0" indent="0" algn="l" defTabSz="914400" rtl="0" eaLnBrk="1" fontAlgn="t" latinLnBrk="0" hangingPunct="1">
              <a:lnSpc>
                <a:spcPts val="1500"/>
              </a:lnSpc>
              <a:spcBef>
                <a:spcPts val="0"/>
              </a:spcBef>
              <a:spcAft>
                <a:spcPts val="0"/>
              </a:spcAft>
              <a:buClrTx/>
              <a:buSzTx/>
              <a:buFontTx/>
              <a:buNone/>
              <a:tabLst/>
              <a:defRPr/>
            </a:pPr>
            <a:r>
              <a:rPr kumimoji="0" lang="en-GB" sz="12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Likely to be suitable for Innovation funding</a:t>
            </a:r>
          </a:p>
        </p:txBody>
      </p:sp>
      <p:sp>
        <p:nvSpPr>
          <p:cNvPr id="110" name="TextBox 41">
            <a:extLst>
              <a:ext uri="{FF2B5EF4-FFF2-40B4-BE49-F238E27FC236}">
                <a16:creationId xmlns:a16="http://schemas.microsoft.com/office/drawing/2014/main" id="{E29A7E63-C134-8FC8-0320-6D2B06C51064}"/>
              </a:ext>
            </a:extLst>
          </p:cNvPr>
          <p:cNvSpPr txBox="1"/>
          <p:nvPr/>
        </p:nvSpPr>
        <p:spPr>
          <a:xfrm>
            <a:off x="9248629" y="5025694"/>
            <a:ext cx="2384485" cy="669414"/>
          </a:xfrm>
          <a:prstGeom prst="rect">
            <a:avLst/>
          </a:prstGeom>
          <a:noFill/>
        </p:spPr>
        <p:txBody>
          <a:bodyPr wrap="square">
            <a:spAutoFit/>
          </a:bodyPr>
          <a:lstStyle>
            <a:defPPr>
              <a:defRPr lang="en-US"/>
            </a:defPPr>
            <a:lvl1pPr marL="0" algn="l" defTabSz="914400" rtl="0" eaLnBrk="1" latinLnBrk="0" hangingPunct="1">
              <a:defRPr sz="1800" kern="1200">
                <a:solidFill>
                  <a:srgbClr val="575756"/>
                </a:solidFill>
                <a:latin typeface="Tenorite"/>
              </a:defRPr>
            </a:lvl1pPr>
            <a:lvl2pPr marL="457200" algn="l" defTabSz="914400" rtl="0" eaLnBrk="1" latinLnBrk="0" hangingPunct="1">
              <a:defRPr sz="1800" kern="1200">
                <a:solidFill>
                  <a:srgbClr val="575756"/>
                </a:solidFill>
                <a:latin typeface="Tenorite"/>
              </a:defRPr>
            </a:lvl2pPr>
            <a:lvl3pPr marL="914400" algn="l" defTabSz="914400" rtl="0" eaLnBrk="1" latinLnBrk="0" hangingPunct="1">
              <a:defRPr sz="1800" kern="1200">
                <a:solidFill>
                  <a:srgbClr val="575756"/>
                </a:solidFill>
                <a:latin typeface="Tenorite"/>
              </a:defRPr>
            </a:lvl3pPr>
            <a:lvl4pPr marL="1371600" algn="l" defTabSz="914400" rtl="0" eaLnBrk="1" latinLnBrk="0" hangingPunct="1">
              <a:defRPr sz="1800" kern="1200">
                <a:solidFill>
                  <a:srgbClr val="575756"/>
                </a:solidFill>
                <a:latin typeface="Tenorite"/>
              </a:defRPr>
            </a:lvl4pPr>
            <a:lvl5pPr marL="1828800" algn="l" defTabSz="914400" rtl="0" eaLnBrk="1" latinLnBrk="0" hangingPunct="1">
              <a:defRPr sz="1800" kern="1200">
                <a:solidFill>
                  <a:srgbClr val="575756"/>
                </a:solidFill>
                <a:latin typeface="Tenorite"/>
              </a:defRPr>
            </a:lvl5pPr>
            <a:lvl6pPr marL="2286000" algn="l" defTabSz="914400" rtl="0" eaLnBrk="1" latinLnBrk="0" hangingPunct="1">
              <a:defRPr sz="1800" kern="1200">
                <a:solidFill>
                  <a:srgbClr val="575756"/>
                </a:solidFill>
                <a:latin typeface="Tenorite"/>
              </a:defRPr>
            </a:lvl6pPr>
            <a:lvl7pPr marL="2743200" algn="l" defTabSz="914400" rtl="0" eaLnBrk="1" latinLnBrk="0" hangingPunct="1">
              <a:defRPr sz="1800" kern="1200">
                <a:solidFill>
                  <a:srgbClr val="575756"/>
                </a:solidFill>
                <a:latin typeface="Tenorite"/>
              </a:defRPr>
            </a:lvl7pPr>
            <a:lvl8pPr marL="3200400" algn="l" defTabSz="914400" rtl="0" eaLnBrk="1" latinLnBrk="0" hangingPunct="1">
              <a:defRPr sz="1800" kern="1200">
                <a:solidFill>
                  <a:srgbClr val="575756"/>
                </a:solidFill>
                <a:latin typeface="Tenorite"/>
              </a:defRPr>
            </a:lvl8pPr>
            <a:lvl9pPr marL="3657600" algn="l" defTabSz="914400" rtl="0" eaLnBrk="1" latinLnBrk="0" hangingPunct="1">
              <a:defRPr sz="1800" kern="1200">
                <a:solidFill>
                  <a:srgbClr val="575756"/>
                </a:solidFill>
                <a:latin typeface="Tenorite"/>
              </a:defRPr>
            </a:lvl9pPr>
          </a:lstStyle>
          <a:p>
            <a:pPr marL="0" marR="0" lvl="0" indent="0" algn="l" defTabSz="914400" rtl="0" eaLnBrk="1" fontAlgn="t" latinLnBrk="0" hangingPunct="1">
              <a:lnSpc>
                <a:spcPts val="1500"/>
              </a:lnSpc>
              <a:spcBef>
                <a:spcPts val="0"/>
              </a:spcBef>
              <a:spcAft>
                <a:spcPts val="0"/>
              </a:spcAft>
              <a:buClrTx/>
              <a:buSzTx/>
              <a:buFontTx/>
              <a:buNone/>
              <a:tabLst/>
              <a:defRPr/>
            </a:pPr>
            <a:r>
              <a:rPr kumimoji="0" lang="en-GB" sz="12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Not innovation (better suited to BAU / standard procurement)</a:t>
            </a:r>
          </a:p>
        </p:txBody>
      </p:sp>
      <p:sp>
        <p:nvSpPr>
          <p:cNvPr id="111" name="TextBox 42">
            <a:extLst>
              <a:ext uri="{FF2B5EF4-FFF2-40B4-BE49-F238E27FC236}">
                <a16:creationId xmlns:a16="http://schemas.microsoft.com/office/drawing/2014/main" id="{E7C3929F-0982-69EB-750F-A89BD128AEF0}"/>
              </a:ext>
            </a:extLst>
          </p:cNvPr>
          <p:cNvSpPr txBox="1"/>
          <p:nvPr/>
        </p:nvSpPr>
        <p:spPr>
          <a:xfrm>
            <a:off x="5007595" y="5031252"/>
            <a:ext cx="2503083" cy="477054"/>
          </a:xfrm>
          <a:prstGeom prst="rect">
            <a:avLst/>
          </a:prstGeom>
          <a:noFill/>
        </p:spPr>
        <p:txBody>
          <a:bodyPr wrap="square">
            <a:spAutoFit/>
          </a:bodyPr>
          <a:lstStyle>
            <a:defPPr>
              <a:defRPr lang="en-US"/>
            </a:defPPr>
            <a:lvl1pPr marL="0" algn="l" defTabSz="914400" rtl="0" eaLnBrk="1" latinLnBrk="0" hangingPunct="1">
              <a:defRPr sz="1800" kern="1200">
                <a:solidFill>
                  <a:srgbClr val="575756"/>
                </a:solidFill>
                <a:latin typeface="Tenorite"/>
              </a:defRPr>
            </a:lvl1pPr>
            <a:lvl2pPr marL="457200" algn="l" defTabSz="914400" rtl="0" eaLnBrk="1" latinLnBrk="0" hangingPunct="1">
              <a:defRPr sz="1800" kern="1200">
                <a:solidFill>
                  <a:srgbClr val="575756"/>
                </a:solidFill>
                <a:latin typeface="Tenorite"/>
              </a:defRPr>
            </a:lvl2pPr>
            <a:lvl3pPr marL="914400" algn="l" defTabSz="914400" rtl="0" eaLnBrk="1" latinLnBrk="0" hangingPunct="1">
              <a:defRPr sz="1800" kern="1200">
                <a:solidFill>
                  <a:srgbClr val="575756"/>
                </a:solidFill>
                <a:latin typeface="Tenorite"/>
              </a:defRPr>
            </a:lvl3pPr>
            <a:lvl4pPr marL="1371600" algn="l" defTabSz="914400" rtl="0" eaLnBrk="1" latinLnBrk="0" hangingPunct="1">
              <a:defRPr sz="1800" kern="1200">
                <a:solidFill>
                  <a:srgbClr val="575756"/>
                </a:solidFill>
                <a:latin typeface="Tenorite"/>
              </a:defRPr>
            </a:lvl4pPr>
            <a:lvl5pPr marL="1828800" algn="l" defTabSz="914400" rtl="0" eaLnBrk="1" latinLnBrk="0" hangingPunct="1">
              <a:defRPr sz="1800" kern="1200">
                <a:solidFill>
                  <a:srgbClr val="575756"/>
                </a:solidFill>
                <a:latin typeface="Tenorite"/>
              </a:defRPr>
            </a:lvl5pPr>
            <a:lvl6pPr marL="2286000" algn="l" defTabSz="914400" rtl="0" eaLnBrk="1" latinLnBrk="0" hangingPunct="1">
              <a:defRPr sz="1800" kern="1200">
                <a:solidFill>
                  <a:srgbClr val="575756"/>
                </a:solidFill>
                <a:latin typeface="Tenorite"/>
              </a:defRPr>
            </a:lvl6pPr>
            <a:lvl7pPr marL="2743200" algn="l" defTabSz="914400" rtl="0" eaLnBrk="1" latinLnBrk="0" hangingPunct="1">
              <a:defRPr sz="1800" kern="1200">
                <a:solidFill>
                  <a:srgbClr val="575756"/>
                </a:solidFill>
                <a:latin typeface="Tenorite"/>
              </a:defRPr>
            </a:lvl7pPr>
            <a:lvl8pPr marL="3200400" algn="l" defTabSz="914400" rtl="0" eaLnBrk="1" latinLnBrk="0" hangingPunct="1">
              <a:defRPr sz="1800" kern="1200">
                <a:solidFill>
                  <a:srgbClr val="575756"/>
                </a:solidFill>
                <a:latin typeface="Tenorite"/>
              </a:defRPr>
            </a:lvl8pPr>
            <a:lvl9pPr marL="3657600" algn="l" defTabSz="914400" rtl="0" eaLnBrk="1" latinLnBrk="0" hangingPunct="1">
              <a:defRPr sz="1800" kern="1200">
                <a:solidFill>
                  <a:srgbClr val="575756"/>
                </a:solidFill>
                <a:latin typeface="Tenorite"/>
              </a:defRPr>
            </a:lvl9pPr>
          </a:lstStyle>
          <a:p>
            <a:pPr marL="0" marR="0" lvl="0" indent="0" algn="l" defTabSz="914400" rtl="0" eaLnBrk="1" fontAlgn="t" latinLnBrk="0" hangingPunct="1">
              <a:lnSpc>
                <a:spcPts val="1500"/>
              </a:lnSpc>
              <a:spcBef>
                <a:spcPts val="0"/>
              </a:spcBef>
              <a:spcAft>
                <a:spcPts val="0"/>
              </a:spcAft>
              <a:buClrTx/>
              <a:buSzTx/>
              <a:buFontTx/>
              <a:buNone/>
              <a:tabLst/>
              <a:defRPr/>
            </a:pPr>
            <a:r>
              <a:rPr kumimoji="0" lang="en-GB" sz="1200" b="1" i="0" u="none" strike="noStrike" kern="1200" cap="none" spc="0" normalizeH="0" baseline="0" noProof="0">
                <a:ln>
                  <a:noFill/>
                </a:ln>
                <a:solidFill>
                  <a:prstClr val="white">
                    <a:lumMod val="95000"/>
                  </a:prstClr>
                </a:solidFill>
                <a:effectLst/>
                <a:uLnTx/>
                <a:uFillTx/>
                <a:latin typeface="Arial" panose="020B0604020202020204" pitchFamily="34" charset="0"/>
                <a:ea typeface="+mn-ea"/>
                <a:cs typeface="Arial" panose="020B0604020202020204" pitchFamily="34" charset="0"/>
              </a:rPr>
              <a:t>May be suitable (depending on level of value &amp; uncertainty)</a:t>
            </a:r>
          </a:p>
        </p:txBody>
      </p:sp>
      <p:sp>
        <p:nvSpPr>
          <p:cNvPr id="112" name="TextBox 43">
            <a:extLst>
              <a:ext uri="{FF2B5EF4-FFF2-40B4-BE49-F238E27FC236}">
                <a16:creationId xmlns:a16="http://schemas.microsoft.com/office/drawing/2014/main" id="{19486084-695A-56B3-80BA-115B0D69585B}"/>
              </a:ext>
            </a:extLst>
          </p:cNvPr>
          <p:cNvSpPr txBox="1"/>
          <p:nvPr/>
        </p:nvSpPr>
        <p:spPr>
          <a:xfrm>
            <a:off x="689796" y="5505772"/>
            <a:ext cx="2539478" cy="830997"/>
          </a:xfrm>
          <a:prstGeom prst="rect">
            <a:avLst/>
          </a:prstGeom>
          <a:noFill/>
        </p:spPr>
        <p:txBody>
          <a:bodyPr wrap="none" rtlCol="0">
            <a:spAutoFit/>
          </a:bodyPr>
          <a:lstStyle>
            <a:defPPr>
              <a:defRPr lang="en-US"/>
            </a:defPPr>
            <a:lvl1pPr marL="0" algn="l" defTabSz="914400" rtl="0" eaLnBrk="1" latinLnBrk="0" hangingPunct="1">
              <a:defRPr sz="1800" kern="1200">
                <a:solidFill>
                  <a:srgbClr val="575756"/>
                </a:solidFill>
                <a:latin typeface="Tenorite"/>
              </a:defRPr>
            </a:lvl1pPr>
            <a:lvl2pPr marL="457200" algn="l" defTabSz="914400" rtl="0" eaLnBrk="1" latinLnBrk="0" hangingPunct="1">
              <a:defRPr sz="1800" kern="1200">
                <a:solidFill>
                  <a:srgbClr val="575756"/>
                </a:solidFill>
                <a:latin typeface="Tenorite"/>
              </a:defRPr>
            </a:lvl2pPr>
            <a:lvl3pPr marL="914400" algn="l" defTabSz="914400" rtl="0" eaLnBrk="1" latinLnBrk="0" hangingPunct="1">
              <a:defRPr sz="1800" kern="1200">
                <a:solidFill>
                  <a:srgbClr val="575756"/>
                </a:solidFill>
                <a:latin typeface="Tenorite"/>
              </a:defRPr>
            </a:lvl3pPr>
            <a:lvl4pPr marL="1371600" algn="l" defTabSz="914400" rtl="0" eaLnBrk="1" latinLnBrk="0" hangingPunct="1">
              <a:defRPr sz="1800" kern="1200">
                <a:solidFill>
                  <a:srgbClr val="575756"/>
                </a:solidFill>
                <a:latin typeface="Tenorite"/>
              </a:defRPr>
            </a:lvl4pPr>
            <a:lvl5pPr marL="1828800" algn="l" defTabSz="914400" rtl="0" eaLnBrk="1" latinLnBrk="0" hangingPunct="1">
              <a:defRPr sz="1800" kern="1200">
                <a:solidFill>
                  <a:srgbClr val="575756"/>
                </a:solidFill>
                <a:latin typeface="Tenorite"/>
              </a:defRPr>
            </a:lvl5pPr>
            <a:lvl6pPr marL="2286000" algn="l" defTabSz="914400" rtl="0" eaLnBrk="1" latinLnBrk="0" hangingPunct="1">
              <a:defRPr sz="1800" kern="1200">
                <a:solidFill>
                  <a:srgbClr val="575756"/>
                </a:solidFill>
                <a:latin typeface="Tenorite"/>
              </a:defRPr>
            </a:lvl6pPr>
            <a:lvl7pPr marL="2743200" algn="l" defTabSz="914400" rtl="0" eaLnBrk="1" latinLnBrk="0" hangingPunct="1">
              <a:defRPr sz="1800" kern="1200">
                <a:solidFill>
                  <a:srgbClr val="575756"/>
                </a:solidFill>
                <a:latin typeface="Tenorite"/>
              </a:defRPr>
            </a:lvl7pPr>
            <a:lvl8pPr marL="3200400" algn="l" defTabSz="914400" rtl="0" eaLnBrk="1" latinLnBrk="0" hangingPunct="1">
              <a:defRPr sz="1800" kern="1200">
                <a:solidFill>
                  <a:srgbClr val="575756"/>
                </a:solidFill>
                <a:latin typeface="Tenorite"/>
              </a:defRPr>
            </a:lvl8pPr>
            <a:lvl9pPr marL="3657600" algn="l" defTabSz="914400" rtl="0" eaLnBrk="1" latinLnBrk="0" hangingPunct="1">
              <a:defRPr sz="1800" kern="1200">
                <a:solidFill>
                  <a:srgbClr val="575756"/>
                </a:solidFill>
                <a:latin typeface="Tenorite"/>
              </a:defRPr>
            </a:lvl9pPr>
          </a:lstStyle>
          <a:p>
            <a:pPr marL="171450" marR="0" lvl="0" indent="-171450" algn="l" defTabSz="914400" rtl="0" eaLnBrk="1" fontAlgn="auto" latinLnBrk="0" hangingPunct="1">
              <a:lnSpc>
                <a:spcPct val="100000"/>
              </a:lnSpc>
              <a:spcBef>
                <a:spcPts val="0"/>
              </a:spcBef>
              <a:spcAft>
                <a:spcPts val="0"/>
              </a:spcAft>
              <a:buClr>
                <a:srgbClr val="7CC400"/>
              </a:buClr>
              <a:buSzTx/>
              <a:buFont typeface="Wingdings" panose="05000000000000000000" pitchFamily="2" charset="2"/>
              <a:buChar char="Ø"/>
              <a:tabLst/>
              <a:defRPr/>
            </a:pPr>
            <a:r>
              <a:rPr kumimoji="0" lang="en-GB" sz="12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High uncertainty </a:t>
            </a:r>
          </a:p>
          <a:p>
            <a:pPr marL="171450" marR="0" lvl="0" indent="-171450" algn="l" defTabSz="914400" rtl="0" eaLnBrk="1" fontAlgn="auto" latinLnBrk="0" hangingPunct="1">
              <a:lnSpc>
                <a:spcPct val="100000"/>
              </a:lnSpc>
              <a:spcBef>
                <a:spcPts val="0"/>
              </a:spcBef>
              <a:spcAft>
                <a:spcPts val="0"/>
              </a:spcAft>
              <a:buClr>
                <a:srgbClr val="7CC400"/>
              </a:buClr>
              <a:buSzTx/>
              <a:buFont typeface="Wingdings" panose="05000000000000000000" pitchFamily="2" charset="2"/>
              <a:buChar char="Ø"/>
              <a:tabLst/>
              <a:defRPr/>
            </a:pPr>
            <a:r>
              <a:rPr kumimoji="0" lang="en-GB" sz="12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New or unproven solutions </a:t>
            </a:r>
          </a:p>
          <a:p>
            <a:pPr marL="171450" marR="0" lvl="0" indent="-171450" algn="l" defTabSz="914400" rtl="0" eaLnBrk="1" fontAlgn="auto" latinLnBrk="0" hangingPunct="1">
              <a:lnSpc>
                <a:spcPct val="100000"/>
              </a:lnSpc>
              <a:spcBef>
                <a:spcPts val="0"/>
              </a:spcBef>
              <a:spcAft>
                <a:spcPts val="0"/>
              </a:spcAft>
              <a:buClr>
                <a:srgbClr val="7CC400"/>
              </a:buClr>
              <a:buSzTx/>
              <a:buFont typeface="Wingdings" panose="05000000000000000000" pitchFamily="2" charset="2"/>
              <a:buChar char="Ø"/>
              <a:tabLst/>
              <a:defRPr/>
            </a:pPr>
            <a:r>
              <a:rPr kumimoji="0" lang="en-GB" sz="12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Generates learning or evidence </a:t>
            </a:r>
          </a:p>
          <a:p>
            <a:pPr marL="171450" marR="0" lvl="0" indent="-171450" algn="l" defTabSz="914400" rtl="0" eaLnBrk="1" fontAlgn="auto" latinLnBrk="0" hangingPunct="1">
              <a:lnSpc>
                <a:spcPct val="100000"/>
              </a:lnSpc>
              <a:spcBef>
                <a:spcPts val="0"/>
              </a:spcBef>
              <a:spcAft>
                <a:spcPts val="0"/>
              </a:spcAft>
              <a:buClr>
                <a:srgbClr val="7CC400"/>
              </a:buClr>
              <a:buSzTx/>
              <a:buFont typeface="Wingdings" panose="05000000000000000000" pitchFamily="2" charset="2"/>
              <a:buChar char="Ø"/>
              <a:tabLst/>
              <a:defRPr/>
            </a:pPr>
            <a:r>
              <a:rPr kumimoji="0" lang="en-GB" sz="12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Potential wider system impact</a:t>
            </a:r>
          </a:p>
        </p:txBody>
      </p:sp>
      <p:sp>
        <p:nvSpPr>
          <p:cNvPr id="113" name="TextBox 44">
            <a:extLst>
              <a:ext uri="{FF2B5EF4-FFF2-40B4-BE49-F238E27FC236}">
                <a16:creationId xmlns:a16="http://schemas.microsoft.com/office/drawing/2014/main" id="{BDBE75BF-DC0B-E2DA-2EC3-EB29392020DF}"/>
              </a:ext>
            </a:extLst>
          </p:cNvPr>
          <p:cNvSpPr txBox="1"/>
          <p:nvPr/>
        </p:nvSpPr>
        <p:spPr>
          <a:xfrm>
            <a:off x="4969213" y="5480821"/>
            <a:ext cx="2618024" cy="830997"/>
          </a:xfrm>
          <a:prstGeom prst="rect">
            <a:avLst/>
          </a:prstGeom>
          <a:noFill/>
        </p:spPr>
        <p:txBody>
          <a:bodyPr wrap="none" rtlCol="0">
            <a:spAutoFit/>
          </a:bodyPr>
          <a:lstStyle>
            <a:defPPr>
              <a:defRPr lang="en-US"/>
            </a:defPPr>
            <a:lvl1pPr marL="0" algn="l" defTabSz="914400" rtl="0" eaLnBrk="1" latinLnBrk="0" hangingPunct="1">
              <a:defRPr sz="1800" kern="1200">
                <a:solidFill>
                  <a:srgbClr val="575756"/>
                </a:solidFill>
                <a:latin typeface="Tenorite"/>
              </a:defRPr>
            </a:lvl1pPr>
            <a:lvl2pPr marL="457200" algn="l" defTabSz="914400" rtl="0" eaLnBrk="1" latinLnBrk="0" hangingPunct="1">
              <a:defRPr sz="1800" kern="1200">
                <a:solidFill>
                  <a:srgbClr val="575756"/>
                </a:solidFill>
                <a:latin typeface="Tenorite"/>
              </a:defRPr>
            </a:lvl2pPr>
            <a:lvl3pPr marL="914400" algn="l" defTabSz="914400" rtl="0" eaLnBrk="1" latinLnBrk="0" hangingPunct="1">
              <a:defRPr sz="1800" kern="1200">
                <a:solidFill>
                  <a:srgbClr val="575756"/>
                </a:solidFill>
                <a:latin typeface="Tenorite"/>
              </a:defRPr>
            </a:lvl3pPr>
            <a:lvl4pPr marL="1371600" algn="l" defTabSz="914400" rtl="0" eaLnBrk="1" latinLnBrk="0" hangingPunct="1">
              <a:defRPr sz="1800" kern="1200">
                <a:solidFill>
                  <a:srgbClr val="575756"/>
                </a:solidFill>
                <a:latin typeface="Tenorite"/>
              </a:defRPr>
            </a:lvl4pPr>
            <a:lvl5pPr marL="1828800" algn="l" defTabSz="914400" rtl="0" eaLnBrk="1" latinLnBrk="0" hangingPunct="1">
              <a:defRPr sz="1800" kern="1200">
                <a:solidFill>
                  <a:srgbClr val="575756"/>
                </a:solidFill>
                <a:latin typeface="Tenorite"/>
              </a:defRPr>
            </a:lvl5pPr>
            <a:lvl6pPr marL="2286000" algn="l" defTabSz="914400" rtl="0" eaLnBrk="1" latinLnBrk="0" hangingPunct="1">
              <a:defRPr sz="1800" kern="1200">
                <a:solidFill>
                  <a:srgbClr val="575756"/>
                </a:solidFill>
                <a:latin typeface="Tenorite"/>
              </a:defRPr>
            </a:lvl6pPr>
            <a:lvl7pPr marL="2743200" algn="l" defTabSz="914400" rtl="0" eaLnBrk="1" latinLnBrk="0" hangingPunct="1">
              <a:defRPr sz="1800" kern="1200">
                <a:solidFill>
                  <a:srgbClr val="575756"/>
                </a:solidFill>
                <a:latin typeface="Tenorite"/>
              </a:defRPr>
            </a:lvl7pPr>
            <a:lvl8pPr marL="3200400" algn="l" defTabSz="914400" rtl="0" eaLnBrk="1" latinLnBrk="0" hangingPunct="1">
              <a:defRPr sz="1800" kern="1200">
                <a:solidFill>
                  <a:srgbClr val="575756"/>
                </a:solidFill>
                <a:latin typeface="Tenorite"/>
              </a:defRPr>
            </a:lvl8pPr>
            <a:lvl9pPr marL="3657600" algn="l" defTabSz="914400" rtl="0" eaLnBrk="1" latinLnBrk="0" hangingPunct="1">
              <a:defRPr sz="1800" kern="1200">
                <a:solidFill>
                  <a:srgbClr val="575756"/>
                </a:solidFill>
                <a:latin typeface="Tenorite"/>
              </a:defRPr>
            </a:lvl9pPr>
          </a:lstStyle>
          <a:p>
            <a:pPr marL="171450" marR="0" lvl="0" indent="-171450" algn="l" defTabSz="914400" rtl="0" eaLnBrk="1" fontAlgn="auto" latinLnBrk="0" hangingPunct="1">
              <a:lnSpc>
                <a:spcPct val="100000"/>
              </a:lnSpc>
              <a:spcBef>
                <a:spcPts val="0"/>
              </a:spcBef>
              <a:spcAft>
                <a:spcPts val="0"/>
              </a:spcAft>
              <a:buClr>
                <a:srgbClr val="F7A700"/>
              </a:buClr>
              <a:buSzTx/>
              <a:buFont typeface="Wingdings" panose="05000000000000000000" pitchFamily="2" charset="2"/>
              <a:buChar char="Ø"/>
              <a:tabLst/>
              <a:defRPr/>
            </a:pPr>
            <a:r>
              <a:rPr kumimoji="0" lang="en-GB" sz="12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Some uncertainty remains</a:t>
            </a:r>
          </a:p>
          <a:p>
            <a:pPr marL="171450" marR="0" lvl="0" indent="-171450" algn="l" defTabSz="914400" rtl="0" eaLnBrk="1" fontAlgn="auto" latinLnBrk="0" hangingPunct="1">
              <a:lnSpc>
                <a:spcPct val="100000"/>
              </a:lnSpc>
              <a:spcBef>
                <a:spcPts val="0"/>
              </a:spcBef>
              <a:spcAft>
                <a:spcPts val="0"/>
              </a:spcAft>
              <a:buClr>
                <a:srgbClr val="F7A700"/>
              </a:buClr>
              <a:buSzTx/>
              <a:buFont typeface="Wingdings" panose="05000000000000000000" pitchFamily="2" charset="2"/>
              <a:buChar char="Ø"/>
              <a:tabLst/>
              <a:defRPr/>
            </a:pPr>
            <a:r>
              <a:rPr kumimoji="0" lang="en-GB" sz="12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Adaptation of existing solutions</a:t>
            </a:r>
          </a:p>
          <a:p>
            <a:pPr marL="171450" marR="0" lvl="0" indent="-171450" algn="l" defTabSz="914400" rtl="0" eaLnBrk="1" fontAlgn="auto" latinLnBrk="0" hangingPunct="1">
              <a:lnSpc>
                <a:spcPct val="100000"/>
              </a:lnSpc>
              <a:spcBef>
                <a:spcPts val="0"/>
              </a:spcBef>
              <a:spcAft>
                <a:spcPts val="0"/>
              </a:spcAft>
              <a:buClr>
                <a:srgbClr val="F7A700"/>
              </a:buClr>
              <a:buSzTx/>
              <a:buFont typeface="Wingdings" panose="05000000000000000000" pitchFamily="2" charset="2"/>
              <a:buChar char="Ø"/>
              <a:tabLst/>
              <a:defRPr/>
            </a:pPr>
            <a:r>
              <a:rPr kumimoji="0" lang="en-GB" sz="12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Needs further testing or evidence</a:t>
            </a:r>
          </a:p>
          <a:p>
            <a:pPr marL="171450" marR="0" lvl="0" indent="-171450" algn="l" defTabSz="914400" rtl="0" eaLnBrk="1" fontAlgn="auto" latinLnBrk="0" hangingPunct="1">
              <a:lnSpc>
                <a:spcPct val="100000"/>
              </a:lnSpc>
              <a:spcBef>
                <a:spcPts val="0"/>
              </a:spcBef>
              <a:spcAft>
                <a:spcPts val="0"/>
              </a:spcAft>
              <a:buClr>
                <a:srgbClr val="F7A700"/>
              </a:buClr>
              <a:buSzTx/>
              <a:buFont typeface="Wingdings" panose="05000000000000000000" pitchFamily="2" charset="2"/>
              <a:buChar char="Ø"/>
              <a:tabLst/>
              <a:defRPr/>
            </a:pPr>
            <a:r>
              <a:rPr kumimoji="0" lang="en-GB" sz="12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Early-stage or developing ideas</a:t>
            </a:r>
          </a:p>
        </p:txBody>
      </p:sp>
      <p:sp>
        <p:nvSpPr>
          <p:cNvPr id="114" name="TextBox 45">
            <a:extLst>
              <a:ext uri="{FF2B5EF4-FFF2-40B4-BE49-F238E27FC236}">
                <a16:creationId xmlns:a16="http://schemas.microsoft.com/office/drawing/2014/main" id="{1ECB1667-5CBE-828E-A652-BF0588233E52}"/>
              </a:ext>
            </a:extLst>
          </p:cNvPr>
          <p:cNvSpPr txBox="1"/>
          <p:nvPr/>
        </p:nvSpPr>
        <p:spPr>
          <a:xfrm>
            <a:off x="9248629" y="5492676"/>
            <a:ext cx="2422458" cy="830997"/>
          </a:xfrm>
          <a:prstGeom prst="rect">
            <a:avLst/>
          </a:prstGeom>
          <a:noFill/>
        </p:spPr>
        <p:txBody>
          <a:bodyPr wrap="none" rtlCol="0">
            <a:spAutoFit/>
          </a:bodyPr>
          <a:lstStyle>
            <a:defPPr>
              <a:defRPr lang="en-US"/>
            </a:defPPr>
            <a:lvl1pPr marL="0" algn="l" defTabSz="914400" rtl="0" eaLnBrk="1" latinLnBrk="0" hangingPunct="1">
              <a:defRPr sz="1800" kern="1200">
                <a:solidFill>
                  <a:srgbClr val="575756"/>
                </a:solidFill>
                <a:latin typeface="Tenorite"/>
              </a:defRPr>
            </a:lvl1pPr>
            <a:lvl2pPr marL="457200" algn="l" defTabSz="914400" rtl="0" eaLnBrk="1" latinLnBrk="0" hangingPunct="1">
              <a:defRPr sz="1800" kern="1200">
                <a:solidFill>
                  <a:srgbClr val="575756"/>
                </a:solidFill>
                <a:latin typeface="Tenorite"/>
              </a:defRPr>
            </a:lvl2pPr>
            <a:lvl3pPr marL="914400" algn="l" defTabSz="914400" rtl="0" eaLnBrk="1" latinLnBrk="0" hangingPunct="1">
              <a:defRPr sz="1800" kern="1200">
                <a:solidFill>
                  <a:srgbClr val="575756"/>
                </a:solidFill>
                <a:latin typeface="Tenorite"/>
              </a:defRPr>
            </a:lvl3pPr>
            <a:lvl4pPr marL="1371600" algn="l" defTabSz="914400" rtl="0" eaLnBrk="1" latinLnBrk="0" hangingPunct="1">
              <a:defRPr sz="1800" kern="1200">
                <a:solidFill>
                  <a:srgbClr val="575756"/>
                </a:solidFill>
                <a:latin typeface="Tenorite"/>
              </a:defRPr>
            </a:lvl4pPr>
            <a:lvl5pPr marL="1828800" algn="l" defTabSz="914400" rtl="0" eaLnBrk="1" latinLnBrk="0" hangingPunct="1">
              <a:defRPr sz="1800" kern="1200">
                <a:solidFill>
                  <a:srgbClr val="575756"/>
                </a:solidFill>
                <a:latin typeface="Tenorite"/>
              </a:defRPr>
            </a:lvl5pPr>
            <a:lvl6pPr marL="2286000" algn="l" defTabSz="914400" rtl="0" eaLnBrk="1" latinLnBrk="0" hangingPunct="1">
              <a:defRPr sz="1800" kern="1200">
                <a:solidFill>
                  <a:srgbClr val="575756"/>
                </a:solidFill>
                <a:latin typeface="Tenorite"/>
              </a:defRPr>
            </a:lvl6pPr>
            <a:lvl7pPr marL="2743200" algn="l" defTabSz="914400" rtl="0" eaLnBrk="1" latinLnBrk="0" hangingPunct="1">
              <a:defRPr sz="1800" kern="1200">
                <a:solidFill>
                  <a:srgbClr val="575756"/>
                </a:solidFill>
                <a:latin typeface="Tenorite"/>
              </a:defRPr>
            </a:lvl7pPr>
            <a:lvl8pPr marL="3200400" algn="l" defTabSz="914400" rtl="0" eaLnBrk="1" latinLnBrk="0" hangingPunct="1">
              <a:defRPr sz="1800" kern="1200">
                <a:solidFill>
                  <a:srgbClr val="575756"/>
                </a:solidFill>
                <a:latin typeface="Tenorite"/>
              </a:defRPr>
            </a:lvl8pPr>
            <a:lvl9pPr marL="3657600" algn="l" defTabSz="914400" rtl="0" eaLnBrk="1" latinLnBrk="0" hangingPunct="1">
              <a:defRPr sz="1800" kern="1200">
                <a:solidFill>
                  <a:srgbClr val="575756"/>
                </a:solidFill>
                <a:latin typeface="Tenorite"/>
              </a:defRPr>
            </a:lvl9pPr>
          </a:lstStyle>
          <a:p>
            <a:pPr marL="171450" marR="0" lvl="0" indent="-171450" algn="l" defTabSz="914400" rtl="0" eaLnBrk="1" fontAlgn="auto" latinLnBrk="0" hangingPunct="1">
              <a:lnSpc>
                <a:spcPct val="100000"/>
              </a:lnSpc>
              <a:spcBef>
                <a:spcPts val="0"/>
              </a:spcBef>
              <a:spcAft>
                <a:spcPts val="0"/>
              </a:spcAft>
              <a:buClr>
                <a:srgbClr val="FF0000"/>
              </a:buClr>
              <a:buSzTx/>
              <a:buFont typeface="Wingdings" panose="05000000000000000000" pitchFamily="2" charset="2"/>
              <a:buChar char="Ø"/>
              <a:tabLst/>
              <a:defRPr/>
            </a:pPr>
            <a:r>
              <a:rPr kumimoji="0" lang="en-GB" sz="12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Proven, low-risk solutions</a:t>
            </a:r>
          </a:p>
          <a:p>
            <a:pPr marL="171450" marR="0" lvl="0" indent="-171450" algn="l" defTabSz="914400" rtl="0" eaLnBrk="1" fontAlgn="auto" latinLnBrk="0" hangingPunct="1">
              <a:lnSpc>
                <a:spcPct val="100000"/>
              </a:lnSpc>
              <a:spcBef>
                <a:spcPts val="0"/>
              </a:spcBef>
              <a:spcAft>
                <a:spcPts val="0"/>
              </a:spcAft>
              <a:buClr>
                <a:srgbClr val="FF0000"/>
              </a:buClr>
              <a:buSzTx/>
              <a:buFont typeface="Wingdings" panose="05000000000000000000" pitchFamily="2" charset="2"/>
              <a:buChar char="Ø"/>
              <a:tabLst/>
              <a:defRPr/>
            </a:pPr>
            <a:r>
              <a:rPr kumimoji="0" lang="en-GB" sz="12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Routine delivery or upgrades</a:t>
            </a:r>
          </a:p>
          <a:p>
            <a:pPr marL="171450" marR="0" lvl="0" indent="-171450" algn="l" defTabSz="914400" rtl="0" eaLnBrk="1" fontAlgn="auto" latinLnBrk="0" hangingPunct="1">
              <a:lnSpc>
                <a:spcPct val="100000"/>
              </a:lnSpc>
              <a:spcBef>
                <a:spcPts val="0"/>
              </a:spcBef>
              <a:spcAft>
                <a:spcPts val="0"/>
              </a:spcAft>
              <a:buClr>
                <a:srgbClr val="FF0000"/>
              </a:buClr>
              <a:buSzTx/>
              <a:buFont typeface="Wingdings" panose="05000000000000000000" pitchFamily="2" charset="2"/>
              <a:buChar char="Ø"/>
              <a:tabLst/>
              <a:defRPr/>
            </a:pPr>
            <a:r>
              <a:rPr kumimoji="0" lang="en-GB" sz="12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Standard tools and methods</a:t>
            </a:r>
          </a:p>
          <a:p>
            <a:pPr marL="171450" marR="0" lvl="0" indent="-171450" algn="l" defTabSz="914400" rtl="0" eaLnBrk="1" fontAlgn="auto" latinLnBrk="0" hangingPunct="1">
              <a:lnSpc>
                <a:spcPct val="100000"/>
              </a:lnSpc>
              <a:spcBef>
                <a:spcPts val="0"/>
              </a:spcBef>
              <a:spcAft>
                <a:spcPts val="0"/>
              </a:spcAft>
              <a:buClr>
                <a:srgbClr val="FF0000"/>
              </a:buClr>
              <a:buSzTx/>
              <a:buFont typeface="Wingdings" panose="05000000000000000000" pitchFamily="2" charset="2"/>
              <a:buChar char="Ø"/>
              <a:tabLst/>
              <a:defRPr/>
            </a:pPr>
            <a:r>
              <a:rPr kumimoji="0" lang="en-GB" sz="12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Focus on outputs, not learning</a:t>
            </a:r>
          </a:p>
        </p:txBody>
      </p:sp>
      <p:sp>
        <p:nvSpPr>
          <p:cNvPr id="121" name="TextBox 120">
            <a:extLst>
              <a:ext uri="{FF2B5EF4-FFF2-40B4-BE49-F238E27FC236}">
                <a16:creationId xmlns:a16="http://schemas.microsoft.com/office/drawing/2014/main" id="{D0CDCDC3-BB04-0D17-FC30-30FBBCAFF326}"/>
              </a:ext>
            </a:extLst>
          </p:cNvPr>
          <p:cNvSpPr txBox="1"/>
          <p:nvPr/>
        </p:nvSpPr>
        <p:spPr>
          <a:xfrm>
            <a:off x="439227" y="4602312"/>
            <a:ext cx="52713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rPr>
              <a:t>Innovation funding eligibility</a:t>
            </a:r>
          </a:p>
        </p:txBody>
      </p:sp>
      <p:sp>
        <p:nvSpPr>
          <p:cNvPr id="6" name="Text 1">
            <a:extLst>
              <a:ext uri="{FF2B5EF4-FFF2-40B4-BE49-F238E27FC236}">
                <a16:creationId xmlns:a16="http://schemas.microsoft.com/office/drawing/2014/main" id="{AD51B4A2-78DD-40C3-5421-05EE0FF8261A}"/>
              </a:ext>
            </a:extLst>
          </p:cNvPr>
          <p:cNvSpPr/>
          <p:nvPr/>
        </p:nvSpPr>
        <p:spPr>
          <a:xfrm>
            <a:off x="566928" y="333756"/>
            <a:ext cx="10972800" cy="594360"/>
          </a:xfrm>
          <a:prstGeom prst="rect">
            <a:avLst/>
          </a:prstGeom>
          <a:noFill/>
          <a:ln/>
        </p:spPr>
        <p:txBody>
          <a:bodyPr wrap="square" lIns="0" tIns="0" rIns="0" b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rPr>
              <a:t>Delivering innovation for the business</a:t>
            </a:r>
            <a:endParaRPr kumimoji="0" lang="en-US" sz="2800" b="0"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endParaRPr>
          </a:p>
        </p:txBody>
      </p:sp>
      <p:sp>
        <p:nvSpPr>
          <p:cNvPr id="8" name="TextBox 7">
            <a:extLst>
              <a:ext uri="{FF2B5EF4-FFF2-40B4-BE49-F238E27FC236}">
                <a16:creationId xmlns:a16="http://schemas.microsoft.com/office/drawing/2014/main" id="{D5EC967A-18F9-BCF9-B840-1AD4FB28971B}"/>
              </a:ext>
            </a:extLst>
          </p:cNvPr>
          <p:cNvSpPr txBox="1"/>
          <p:nvPr/>
        </p:nvSpPr>
        <p:spPr>
          <a:xfrm>
            <a:off x="405432" y="6494237"/>
            <a:ext cx="1597993" cy="216000"/>
          </a:xfrm>
          <a:prstGeom prst="rect">
            <a:avLst/>
          </a:prstGeom>
          <a:noFill/>
        </p:spPr>
        <p:txBody>
          <a:bodyPr wrap="square" lIns="0" tIns="0" rIns="0" bIns="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srgbClr val="00B2A1"/>
                </a:solidFill>
                <a:effectLst/>
                <a:uLnTx/>
                <a:uFillTx/>
                <a:latin typeface="Tenorite"/>
                <a:ea typeface="+mn-ea"/>
                <a:cs typeface="+mn-cs"/>
              </a:rPr>
              <a:t>National Gas </a:t>
            </a:r>
            <a:r>
              <a:rPr kumimoji="0" lang="en-GB" sz="1000" b="0" i="0" u="none" strike="noStrike" kern="1200" cap="none" spc="0" normalizeH="0" baseline="0" noProof="0">
                <a:ln>
                  <a:noFill/>
                </a:ln>
                <a:solidFill>
                  <a:srgbClr val="00B2A1"/>
                </a:solidFill>
                <a:effectLst/>
                <a:uLnTx/>
                <a:uFillTx/>
                <a:latin typeface="Tenorite"/>
                <a:ea typeface="+mn-ea"/>
                <a:cs typeface="+mn-cs"/>
              </a:rPr>
              <a:t>|</a:t>
            </a:r>
          </a:p>
        </p:txBody>
      </p:sp>
      <p:sp>
        <p:nvSpPr>
          <p:cNvPr id="10" name="TextBox 9">
            <a:extLst>
              <a:ext uri="{FF2B5EF4-FFF2-40B4-BE49-F238E27FC236}">
                <a16:creationId xmlns:a16="http://schemas.microsoft.com/office/drawing/2014/main" id="{D7EB7DB4-005A-1EB7-727E-D46155F7F7B7}"/>
              </a:ext>
            </a:extLst>
          </p:cNvPr>
          <p:cNvSpPr txBox="1"/>
          <p:nvPr/>
        </p:nvSpPr>
        <p:spPr>
          <a:xfrm>
            <a:off x="1124712" y="6479126"/>
            <a:ext cx="2395728"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0B2A1"/>
                </a:solidFill>
                <a:effectLst/>
                <a:uLnTx/>
                <a:uFillTx/>
                <a:latin typeface="Tenorite"/>
                <a:ea typeface="+mn-ea"/>
                <a:cs typeface="+mn-cs"/>
              </a:rPr>
              <a:t>National Gas Energy Forum, Oct 2026 </a:t>
            </a:r>
          </a:p>
        </p:txBody>
      </p:sp>
      <p:sp>
        <p:nvSpPr>
          <p:cNvPr id="12" name="TextBox 11">
            <a:extLst>
              <a:ext uri="{FF2B5EF4-FFF2-40B4-BE49-F238E27FC236}">
                <a16:creationId xmlns:a16="http://schemas.microsoft.com/office/drawing/2014/main" id="{8CA478BB-5F8C-F731-8C79-53B38DECAF8B}"/>
              </a:ext>
            </a:extLst>
          </p:cNvPr>
          <p:cNvSpPr txBox="1"/>
          <p:nvPr/>
        </p:nvSpPr>
        <p:spPr>
          <a:xfrm>
            <a:off x="233680" y="6278880"/>
            <a:ext cx="1361440" cy="215444"/>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800" b="0" i="0" u="none" strike="noStrike" kern="1200" cap="none" spc="0" normalizeH="0" baseline="0" noProof="0">
              <a:ln>
                <a:noFill/>
              </a:ln>
              <a:solidFill>
                <a:srgbClr val="575756"/>
              </a:solidFill>
              <a:effectLst/>
              <a:uLnTx/>
              <a:uFillTx/>
              <a:latin typeface="Tenorite"/>
              <a:ea typeface="+mn-ea"/>
              <a:cs typeface="+mn-cs"/>
            </a:endParaRPr>
          </a:p>
        </p:txBody>
      </p:sp>
    </p:spTree>
    <p:extLst>
      <p:ext uri="{BB962C8B-B14F-4D97-AF65-F5344CB8AC3E}">
        <p14:creationId xmlns:p14="http://schemas.microsoft.com/office/powerpoint/2010/main" val="253722459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5CC245-6B59-6C94-08C2-A6C24FFCF439}"/>
            </a:ext>
          </a:extLst>
        </p:cNvPr>
        <p:cNvGrpSpPr/>
        <p:nvPr/>
      </p:nvGrpSpPr>
      <p:grpSpPr>
        <a:xfrm>
          <a:off x="0" y="0"/>
          <a:ext cx="0" cy="0"/>
          <a:chOff x="0" y="0"/>
          <a:chExt cx="0" cy="0"/>
        </a:xfrm>
      </p:grpSpPr>
      <p:sp>
        <p:nvSpPr>
          <p:cNvPr id="3" name="Text 1">
            <a:extLst>
              <a:ext uri="{FF2B5EF4-FFF2-40B4-BE49-F238E27FC236}">
                <a16:creationId xmlns:a16="http://schemas.microsoft.com/office/drawing/2014/main" id="{3205C4E6-0408-A12B-5D3B-6E991A3CAF24}"/>
              </a:ext>
            </a:extLst>
          </p:cNvPr>
          <p:cNvSpPr/>
          <p:nvPr/>
        </p:nvSpPr>
        <p:spPr>
          <a:xfrm>
            <a:off x="609600" y="319704"/>
            <a:ext cx="10972800" cy="594360"/>
          </a:xfrm>
          <a:prstGeom prst="rect">
            <a:avLst/>
          </a:prstGeom>
          <a:noFill/>
          <a:ln/>
        </p:spPr>
        <p:txBody>
          <a:bodyPr wrap="square" lIns="0" tIns="0" rIns="0" b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rPr>
              <a:t>Our deployment approach</a:t>
            </a:r>
            <a:endParaRPr kumimoji="0" lang="en-US" sz="2800" b="0"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endParaRPr>
          </a:p>
        </p:txBody>
      </p:sp>
      <p:sp>
        <p:nvSpPr>
          <p:cNvPr id="5" name="Shape 4">
            <a:extLst>
              <a:ext uri="{FF2B5EF4-FFF2-40B4-BE49-F238E27FC236}">
                <a16:creationId xmlns:a16="http://schemas.microsoft.com/office/drawing/2014/main" id="{33402333-6BE2-C478-DFB0-A32E23B761E6}"/>
              </a:ext>
            </a:extLst>
          </p:cNvPr>
          <p:cNvSpPr/>
          <p:nvPr/>
        </p:nvSpPr>
        <p:spPr>
          <a:xfrm>
            <a:off x="1055623" y="1630739"/>
            <a:ext cx="4748109" cy="526986"/>
          </a:xfrm>
          <a:prstGeom prst="rect">
            <a:avLst/>
          </a:prstGeom>
          <a:solidFill>
            <a:srgbClr val="7CC400"/>
          </a:solidFill>
          <a:ln w="12700">
            <a:solidFill>
              <a:srgbClr val="7CC400"/>
            </a:solidFill>
            <a:prstDash val="solid"/>
          </a:ln>
        </p:spPr>
        <p:txBody>
          <a:bodyPr lIns="91440" tIns="45720" rIns="91440" bIns="4572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white"/>
                </a:solidFill>
                <a:effectLst/>
                <a:uLnTx/>
                <a:uFillTx/>
                <a:latin typeface="Arial"/>
                <a:ea typeface="+mn-ea"/>
                <a:cs typeface="Arial"/>
              </a:rPr>
              <a:t> INNOVATION PORTFOLIO</a:t>
            </a:r>
          </a:p>
        </p:txBody>
      </p:sp>
      <p:sp>
        <p:nvSpPr>
          <p:cNvPr id="7" name="Shape 9">
            <a:extLst>
              <a:ext uri="{FF2B5EF4-FFF2-40B4-BE49-F238E27FC236}">
                <a16:creationId xmlns:a16="http://schemas.microsoft.com/office/drawing/2014/main" id="{C1A09BC5-7934-2C7F-DCAD-9E56306A1C5E}"/>
              </a:ext>
            </a:extLst>
          </p:cNvPr>
          <p:cNvSpPr/>
          <p:nvPr/>
        </p:nvSpPr>
        <p:spPr>
          <a:xfrm>
            <a:off x="6508496" y="1630739"/>
            <a:ext cx="4752194" cy="526986"/>
          </a:xfrm>
          <a:prstGeom prst="rect">
            <a:avLst/>
          </a:prstGeom>
          <a:solidFill>
            <a:srgbClr val="00B2A1"/>
          </a:solidFill>
          <a:ln w="12700">
            <a:solidFill>
              <a:srgbClr val="00B2A1"/>
            </a:solidFill>
            <a:prstDash val="solid"/>
          </a:ln>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EARLY DEPLOYMENT PLANNING</a:t>
            </a:r>
          </a:p>
        </p:txBody>
      </p:sp>
      <p:sp>
        <p:nvSpPr>
          <p:cNvPr id="14" name="TextBox 13">
            <a:extLst>
              <a:ext uri="{FF2B5EF4-FFF2-40B4-BE49-F238E27FC236}">
                <a16:creationId xmlns:a16="http://schemas.microsoft.com/office/drawing/2014/main" id="{96C67EFC-F02E-83C0-8406-EF5B7ADD0F3B}"/>
              </a:ext>
            </a:extLst>
          </p:cNvPr>
          <p:cNvSpPr txBox="1"/>
          <p:nvPr/>
        </p:nvSpPr>
        <p:spPr>
          <a:xfrm>
            <a:off x="553720" y="996250"/>
            <a:ext cx="1024636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There are two areas of focus for deployment: </a:t>
            </a:r>
          </a:p>
        </p:txBody>
      </p:sp>
      <p:sp>
        <p:nvSpPr>
          <p:cNvPr id="9" name="TextBox 8">
            <a:extLst>
              <a:ext uri="{FF2B5EF4-FFF2-40B4-BE49-F238E27FC236}">
                <a16:creationId xmlns:a16="http://schemas.microsoft.com/office/drawing/2014/main" id="{5C1549F1-C987-4CFB-35B5-23AB81E85A7F}"/>
              </a:ext>
            </a:extLst>
          </p:cNvPr>
          <p:cNvSpPr txBox="1"/>
          <p:nvPr/>
        </p:nvSpPr>
        <p:spPr>
          <a:xfrm>
            <a:off x="1225296" y="2287773"/>
            <a:ext cx="4389120"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We focus on embedding the solutions and knowledge gained from our RIIO-1 and RIIO-2 projects. </a:t>
            </a:r>
          </a:p>
        </p:txBody>
      </p:sp>
      <p:sp>
        <p:nvSpPr>
          <p:cNvPr id="15" name="TextBox 14">
            <a:extLst>
              <a:ext uri="{FF2B5EF4-FFF2-40B4-BE49-F238E27FC236}">
                <a16:creationId xmlns:a16="http://schemas.microsoft.com/office/drawing/2014/main" id="{F353FCA8-975B-CEC5-4A7C-F7D251C28980}"/>
              </a:ext>
            </a:extLst>
          </p:cNvPr>
          <p:cNvSpPr txBox="1"/>
          <p:nvPr/>
        </p:nvSpPr>
        <p:spPr>
          <a:xfrm>
            <a:off x="6677210" y="2287773"/>
            <a:ext cx="4446089"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We ensure deployment is a focus when a project idea is first explored.</a:t>
            </a:r>
          </a:p>
        </p:txBody>
      </p:sp>
      <p:sp>
        <p:nvSpPr>
          <p:cNvPr id="8" name="Rectangle 7">
            <a:extLst>
              <a:ext uri="{FF2B5EF4-FFF2-40B4-BE49-F238E27FC236}">
                <a16:creationId xmlns:a16="http://schemas.microsoft.com/office/drawing/2014/main" id="{C0864436-C5B9-219C-ADE3-3263CFDF8B1C}"/>
              </a:ext>
            </a:extLst>
          </p:cNvPr>
          <p:cNvSpPr/>
          <p:nvPr/>
        </p:nvSpPr>
        <p:spPr>
          <a:xfrm>
            <a:off x="1059859" y="2157725"/>
            <a:ext cx="4743873" cy="4065274"/>
          </a:xfrm>
          <a:prstGeom prst="rect">
            <a:avLst/>
          </a:prstGeom>
          <a:noFill/>
          <a:ln w="19050">
            <a:solidFill>
              <a:srgbClr val="7CC4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Tenorite"/>
              <a:ea typeface="+mn-ea"/>
              <a:cs typeface="+mn-cs"/>
            </a:endParaRPr>
          </a:p>
        </p:txBody>
      </p:sp>
      <p:sp>
        <p:nvSpPr>
          <p:cNvPr id="10" name="Rectangle 9">
            <a:extLst>
              <a:ext uri="{FF2B5EF4-FFF2-40B4-BE49-F238E27FC236}">
                <a16:creationId xmlns:a16="http://schemas.microsoft.com/office/drawing/2014/main" id="{B9BD9910-3CE6-AB16-89A5-F8BEE5651996}"/>
              </a:ext>
            </a:extLst>
          </p:cNvPr>
          <p:cNvSpPr/>
          <p:nvPr/>
        </p:nvSpPr>
        <p:spPr>
          <a:xfrm>
            <a:off x="6521194" y="2157725"/>
            <a:ext cx="4739637" cy="4065272"/>
          </a:xfrm>
          <a:prstGeom prst="rect">
            <a:avLst/>
          </a:prstGeom>
          <a:noFill/>
          <a:ln w="19050">
            <a:solidFill>
              <a:srgbClr val="00B2A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Tenorite"/>
              <a:ea typeface="+mn-ea"/>
              <a:cs typeface="+mn-cs"/>
            </a:endParaRPr>
          </a:p>
        </p:txBody>
      </p:sp>
      <p:sp>
        <p:nvSpPr>
          <p:cNvPr id="33" name="TextBox 32">
            <a:extLst>
              <a:ext uri="{FF2B5EF4-FFF2-40B4-BE49-F238E27FC236}">
                <a16:creationId xmlns:a16="http://schemas.microsoft.com/office/drawing/2014/main" id="{E428A823-3CE8-F2B1-EE43-4DB8FB85A37B}"/>
              </a:ext>
            </a:extLst>
          </p:cNvPr>
          <p:cNvSpPr txBox="1"/>
          <p:nvPr/>
        </p:nvSpPr>
        <p:spPr>
          <a:xfrm>
            <a:off x="1672527" y="3674892"/>
            <a:ext cx="4126969"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Deployment funding – a competition fund (we’re targeting January for our first project submission).</a:t>
            </a:r>
          </a:p>
        </p:txBody>
      </p:sp>
      <p:sp>
        <p:nvSpPr>
          <p:cNvPr id="34" name="TextBox 33">
            <a:extLst>
              <a:ext uri="{FF2B5EF4-FFF2-40B4-BE49-F238E27FC236}">
                <a16:creationId xmlns:a16="http://schemas.microsoft.com/office/drawing/2014/main" id="{2AD20640-5FF7-0A83-EC31-4CF4F174FFF9}"/>
              </a:ext>
            </a:extLst>
          </p:cNvPr>
          <p:cNvSpPr txBox="1"/>
          <p:nvPr/>
        </p:nvSpPr>
        <p:spPr>
          <a:xfrm>
            <a:off x="1672526" y="4408346"/>
            <a:ext cx="4126969"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Utilising existing RIIO-3 business funding.</a:t>
            </a:r>
          </a:p>
        </p:txBody>
      </p:sp>
      <p:sp>
        <p:nvSpPr>
          <p:cNvPr id="35" name="TextBox 34">
            <a:extLst>
              <a:ext uri="{FF2B5EF4-FFF2-40B4-BE49-F238E27FC236}">
                <a16:creationId xmlns:a16="http://schemas.microsoft.com/office/drawing/2014/main" id="{D4B7817E-99AC-5B8D-BC0E-5379683C5A40}"/>
              </a:ext>
            </a:extLst>
          </p:cNvPr>
          <p:cNvSpPr txBox="1"/>
          <p:nvPr/>
        </p:nvSpPr>
        <p:spPr>
          <a:xfrm>
            <a:off x="1672526" y="4958374"/>
            <a:ext cx="4126969"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Building deployment activity into our RIIO-4 business plan.</a:t>
            </a:r>
          </a:p>
        </p:txBody>
      </p:sp>
      <p:sp>
        <p:nvSpPr>
          <p:cNvPr id="36" name="TextBox 35">
            <a:extLst>
              <a:ext uri="{FF2B5EF4-FFF2-40B4-BE49-F238E27FC236}">
                <a16:creationId xmlns:a16="http://schemas.microsoft.com/office/drawing/2014/main" id="{F92F37BB-3F5E-6A77-3D89-26DF29ED4554}"/>
              </a:ext>
            </a:extLst>
          </p:cNvPr>
          <p:cNvSpPr txBox="1"/>
          <p:nvPr/>
        </p:nvSpPr>
        <p:spPr>
          <a:xfrm>
            <a:off x="1672525" y="5606580"/>
            <a:ext cx="4126969"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Re-openers – </a:t>
            </a:r>
            <a:r>
              <a:rPr lang="en-GB" sz="1400">
                <a:solidFill>
                  <a:srgbClr val="575756"/>
                </a:solidFill>
                <a:latin typeface="Arial" panose="020B0604020202020204" pitchFamily="34" charset="0"/>
                <a:cs typeface="Arial" panose="020B0604020202020204" pitchFamily="34" charset="0"/>
              </a:rPr>
              <a:t>forming part of our uncertainty mechanisms framework</a:t>
            </a:r>
            <a:endParaRPr kumimoji="0" lang="en-GB"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endParaRPr>
          </a:p>
        </p:txBody>
      </p:sp>
      <p:sp>
        <p:nvSpPr>
          <p:cNvPr id="37" name="TextBox 36">
            <a:extLst>
              <a:ext uri="{FF2B5EF4-FFF2-40B4-BE49-F238E27FC236}">
                <a16:creationId xmlns:a16="http://schemas.microsoft.com/office/drawing/2014/main" id="{CDFD1432-5404-8F3B-97BA-F6614639D01D}"/>
              </a:ext>
            </a:extLst>
          </p:cNvPr>
          <p:cNvSpPr txBox="1"/>
          <p:nvPr/>
        </p:nvSpPr>
        <p:spPr>
          <a:xfrm>
            <a:off x="7133721" y="3573841"/>
            <a:ext cx="4126969" cy="73866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Early consideration of the estimated value. When an idea is matured, a clear business case is created before sanctioning.</a:t>
            </a:r>
          </a:p>
        </p:txBody>
      </p:sp>
      <p:sp>
        <p:nvSpPr>
          <p:cNvPr id="38" name="TextBox 37">
            <a:extLst>
              <a:ext uri="{FF2B5EF4-FFF2-40B4-BE49-F238E27FC236}">
                <a16:creationId xmlns:a16="http://schemas.microsoft.com/office/drawing/2014/main" id="{133245B6-C9FE-CC47-8FDA-F17A22814F2C}"/>
              </a:ext>
            </a:extLst>
          </p:cNvPr>
          <p:cNvSpPr txBox="1"/>
          <p:nvPr/>
        </p:nvSpPr>
        <p:spPr>
          <a:xfrm>
            <a:off x="7133720" y="4346919"/>
            <a:ext cx="4126969"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We’ve created a new cost-benefit analysis tool, to demonstrate the value of a project much earlier.</a:t>
            </a:r>
          </a:p>
        </p:txBody>
      </p:sp>
      <p:sp>
        <p:nvSpPr>
          <p:cNvPr id="39" name="TextBox 38">
            <a:extLst>
              <a:ext uri="{FF2B5EF4-FFF2-40B4-BE49-F238E27FC236}">
                <a16:creationId xmlns:a16="http://schemas.microsoft.com/office/drawing/2014/main" id="{41199243-86C2-ADC6-3330-4AC985A21427}"/>
              </a:ext>
            </a:extLst>
          </p:cNvPr>
          <p:cNvSpPr txBox="1"/>
          <p:nvPr/>
        </p:nvSpPr>
        <p:spPr>
          <a:xfrm>
            <a:off x="7133720" y="4976291"/>
            <a:ext cx="4126969"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We’ve updated our value tracking categories, so they align with the business priorities.</a:t>
            </a:r>
          </a:p>
        </p:txBody>
      </p:sp>
      <p:sp>
        <p:nvSpPr>
          <p:cNvPr id="40" name="TextBox 39">
            <a:extLst>
              <a:ext uri="{FF2B5EF4-FFF2-40B4-BE49-F238E27FC236}">
                <a16:creationId xmlns:a16="http://schemas.microsoft.com/office/drawing/2014/main" id="{C3AC60AA-0FF5-3D4F-AC9A-112D9EA209D2}"/>
              </a:ext>
            </a:extLst>
          </p:cNvPr>
          <p:cNvSpPr txBox="1"/>
          <p:nvPr/>
        </p:nvSpPr>
        <p:spPr>
          <a:xfrm>
            <a:off x="7133719" y="5536009"/>
            <a:ext cx="4126969" cy="73866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Utilising Technology Readiness Level (TRL) planning – this will help focus deployment activity where it will have the most impact.</a:t>
            </a:r>
          </a:p>
        </p:txBody>
      </p:sp>
      <p:sp>
        <p:nvSpPr>
          <p:cNvPr id="42" name="TextBox 41">
            <a:extLst>
              <a:ext uri="{FF2B5EF4-FFF2-40B4-BE49-F238E27FC236}">
                <a16:creationId xmlns:a16="http://schemas.microsoft.com/office/drawing/2014/main" id="{DAF15741-3424-84B1-7801-284D33DFFD04}"/>
              </a:ext>
            </a:extLst>
          </p:cNvPr>
          <p:cNvSpPr txBox="1"/>
          <p:nvPr/>
        </p:nvSpPr>
        <p:spPr>
          <a:xfrm>
            <a:off x="1225296" y="3147270"/>
            <a:ext cx="3341032"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Routes to deployment include: </a:t>
            </a:r>
          </a:p>
        </p:txBody>
      </p:sp>
      <p:sp>
        <p:nvSpPr>
          <p:cNvPr id="43" name="TextBox 42">
            <a:extLst>
              <a:ext uri="{FF2B5EF4-FFF2-40B4-BE49-F238E27FC236}">
                <a16:creationId xmlns:a16="http://schemas.microsoft.com/office/drawing/2014/main" id="{0E4F2E76-0017-43B0-24BC-14805135D74C}"/>
              </a:ext>
            </a:extLst>
          </p:cNvPr>
          <p:cNvSpPr txBox="1"/>
          <p:nvPr/>
        </p:nvSpPr>
        <p:spPr>
          <a:xfrm>
            <a:off x="6752695" y="3126950"/>
            <a:ext cx="3341032"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rPr>
              <a:t>This includes: </a:t>
            </a:r>
          </a:p>
        </p:txBody>
      </p:sp>
      <p:pic>
        <p:nvPicPr>
          <p:cNvPr id="11" name="Graphic 10" descr="Badge 4 with solid fill">
            <a:extLst>
              <a:ext uri="{FF2B5EF4-FFF2-40B4-BE49-F238E27FC236}">
                <a16:creationId xmlns:a16="http://schemas.microsoft.com/office/drawing/2014/main" id="{32A1B2B4-3320-A953-254D-BA1DACA53062}"/>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177427" y="5621359"/>
            <a:ext cx="432394" cy="432394"/>
          </a:xfrm>
          <a:prstGeom prst="rect">
            <a:avLst/>
          </a:prstGeom>
        </p:spPr>
      </p:pic>
      <p:pic>
        <p:nvPicPr>
          <p:cNvPr id="13" name="Graphic 12" descr="Badge 3 with solid fill">
            <a:extLst>
              <a:ext uri="{FF2B5EF4-FFF2-40B4-BE49-F238E27FC236}">
                <a16:creationId xmlns:a16="http://schemas.microsoft.com/office/drawing/2014/main" id="{4046FD93-1808-556D-7232-B1307F9BB12D}"/>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186865" y="4990257"/>
            <a:ext cx="432394" cy="432394"/>
          </a:xfrm>
          <a:prstGeom prst="rect">
            <a:avLst/>
          </a:prstGeom>
        </p:spPr>
      </p:pic>
      <p:pic>
        <p:nvPicPr>
          <p:cNvPr id="41" name="Graphic 40" descr="Badge with solid fill">
            <a:extLst>
              <a:ext uri="{FF2B5EF4-FFF2-40B4-BE49-F238E27FC236}">
                <a16:creationId xmlns:a16="http://schemas.microsoft.com/office/drawing/2014/main" id="{A09316F2-BFC7-254B-5865-BB7A143F92E5}"/>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186865" y="4331540"/>
            <a:ext cx="432394" cy="432394"/>
          </a:xfrm>
          <a:prstGeom prst="rect">
            <a:avLst/>
          </a:prstGeom>
        </p:spPr>
      </p:pic>
      <p:pic>
        <p:nvPicPr>
          <p:cNvPr id="45" name="Graphic 44" descr="Badge 1 with solid fill">
            <a:extLst>
              <a:ext uri="{FF2B5EF4-FFF2-40B4-BE49-F238E27FC236}">
                <a16:creationId xmlns:a16="http://schemas.microsoft.com/office/drawing/2014/main" id="{3D0B795C-B01D-FA52-8A2C-C64CF9A349C7}"/>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1186865" y="3674892"/>
            <a:ext cx="432394" cy="432394"/>
          </a:xfrm>
          <a:prstGeom prst="rect">
            <a:avLst/>
          </a:prstGeom>
        </p:spPr>
      </p:pic>
      <p:pic>
        <p:nvPicPr>
          <p:cNvPr id="50" name="Graphic 49" descr="Badge 4 with solid fill">
            <a:extLst>
              <a:ext uri="{FF2B5EF4-FFF2-40B4-BE49-F238E27FC236}">
                <a16:creationId xmlns:a16="http://schemas.microsoft.com/office/drawing/2014/main" id="{4B7D975B-0A78-4FD4-38C8-4B80724227D6}"/>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6640250" y="5643154"/>
            <a:ext cx="432394" cy="432394"/>
          </a:xfrm>
          <a:prstGeom prst="rect">
            <a:avLst/>
          </a:prstGeom>
        </p:spPr>
      </p:pic>
      <p:pic>
        <p:nvPicPr>
          <p:cNvPr id="51" name="Graphic 50" descr="Badge 3 with solid fill">
            <a:extLst>
              <a:ext uri="{FF2B5EF4-FFF2-40B4-BE49-F238E27FC236}">
                <a16:creationId xmlns:a16="http://schemas.microsoft.com/office/drawing/2014/main" id="{9C7E916F-E9F6-2450-4C0B-1BA912BCD3D9}"/>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6649688" y="5012052"/>
            <a:ext cx="432394" cy="432394"/>
          </a:xfrm>
          <a:prstGeom prst="rect">
            <a:avLst/>
          </a:prstGeom>
        </p:spPr>
      </p:pic>
      <p:pic>
        <p:nvPicPr>
          <p:cNvPr id="52" name="Graphic 51" descr="Badge with solid fill">
            <a:extLst>
              <a:ext uri="{FF2B5EF4-FFF2-40B4-BE49-F238E27FC236}">
                <a16:creationId xmlns:a16="http://schemas.microsoft.com/office/drawing/2014/main" id="{74329606-0E71-3066-B22E-C9E27FD6CD00}"/>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6649688" y="4353335"/>
            <a:ext cx="432394" cy="432394"/>
          </a:xfrm>
          <a:prstGeom prst="rect">
            <a:avLst/>
          </a:prstGeom>
        </p:spPr>
      </p:pic>
      <p:pic>
        <p:nvPicPr>
          <p:cNvPr id="53" name="Graphic 52" descr="Badge 1 with solid fill">
            <a:extLst>
              <a:ext uri="{FF2B5EF4-FFF2-40B4-BE49-F238E27FC236}">
                <a16:creationId xmlns:a16="http://schemas.microsoft.com/office/drawing/2014/main" id="{47FB3DD5-38C1-5D44-CCF7-64AA4935DC7C}"/>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6649688" y="3696687"/>
            <a:ext cx="432394" cy="432394"/>
          </a:xfrm>
          <a:prstGeom prst="rect">
            <a:avLst/>
          </a:prstGeom>
        </p:spPr>
      </p:pic>
      <p:cxnSp>
        <p:nvCxnSpPr>
          <p:cNvPr id="55" name="Straight Connector 54">
            <a:extLst>
              <a:ext uri="{FF2B5EF4-FFF2-40B4-BE49-F238E27FC236}">
                <a16:creationId xmlns:a16="http://schemas.microsoft.com/office/drawing/2014/main" id="{627E228D-1CB2-9426-AC4D-7E67550FF0F8}"/>
              </a:ext>
            </a:extLst>
          </p:cNvPr>
          <p:cNvCxnSpPr/>
          <p:nvPr/>
        </p:nvCxnSpPr>
        <p:spPr>
          <a:xfrm>
            <a:off x="1055623" y="3604321"/>
            <a:ext cx="4743871" cy="0"/>
          </a:xfrm>
          <a:prstGeom prst="line">
            <a:avLst/>
          </a:prstGeom>
        </p:spPr>
        <p:style>
          <a:lnRef idx="1">
            <a:schemeClr val="accent6"/>
          </a:lnRef>
          <a:fillRef idx="0">
            <a:schemeClr val="accent6"/>
          </a:fillRef>
          <a:effectRef idx="0">
            <a:schemeClr val="accent6"/>
          </a:effectRef>
          <a:fontRef idx="minor">
            <a:schemeClr val="tx1"/>
          </a:fontRef>
        </p:style>
      </p:cxnSp>
      <p:cxnSp>
        <p:nvCxnSpPr>
          <p:cNvPr id="56" name="Straight Connector 55">
            <a:extLst>
              <a:ext uri="{FF2B5EF4-FFF2-40B4-BE49-F238E27FC236}">
                <a16:creationId xmlns:a16="http://schemas.microsoft.com/office/drawing/2014/main" id="{66438962-188C-4DB0-4BB3-6160C0C431B0}"/>
              </a:ext>
            </a:extLst>
          </p:cNvPr>
          <p:cNvCxnSpPr/>
          <p:nvPr/>
        </p:nvCxnSpPr>
        <p:spPr>
          <a:xfrm>
            <a:off x="1055623" y="4242742"/>
            <a:ext cx="4743871" cy="0"/>
          </a:xfrm>
          <a:prstGeom prst="line">
            <a:avLst/>
          </a:prstGeom>
        </p:spPr>
        <p:style>
          <a:lnRef idx="1">
            <a:schemeClr val="accent6"/>
          </a:lnRef>
          <a:fillRef idx="0">
            <a:schemeClr val="accent6"/>
          </a:fillRef>
          <a:effectRef idx="0">
            <a:schemeClr val="accent6"/>
          </a:effectRef>
          <a:fontRef idx="minor">
            <a:schemeClr val="tx1"/>
          </a:fontRef>
        </p:style>
      </p:cxnSp>
      <p:cxnSp>
        <p:nvCxnSpPr>
          <p:cNvPr id="57" name="Straight Connector 56">
            <a:extLst>
              <a:ext uri="{FF2B5EF4-FFF2-40B4-BE49-F238E27FC236}">
                <a16:creationId xmlns:a16="http://schemas.microsoft.com/office/drawing/2014/main" id="{97CFD926-E9CB-71C0-9659-48A772FCF2B1}"/>
              </a:ext>
            </a:extLst>
          </p:cNvPr>
          <p:cNvCxnSpPr/>
          <p:nvPr/>
        </p:nvCxnSpPr>
        <p:spPr>
          <a:xfrm>
            <a:off x="1055623" y="4881163"/>
            <a:ext cx="4743871" cy="0"/>
          </a:xfrm>
          <a:prstGeom prst="line">
            <a:avLst/>
          </a:prstGeom>
        </p:spPr>
        <p:style>
          <a:lnRef idx="1">
            <a:schemeClr val="accent6"/>
          </a:lnRef>
          <a:fillRef idx="0">
            <a:schemeClr val="accent6"/>
          </a:fillRef>
          <a:effectRef idx="0">
            <a:schemeClr val="accent6"/>
          </a:effectRef>
          <a:fontRef idx="minor">
            <a:schemeClr val="tx1"/>
          </a:fontRef>
        </p:style>
      </p:cxnSp>
      <p:cxnSp>
        <p:nvCxnSpPr>
          <p:cNvPr id="58" name="Straight Connector 57">
            <a:extLst>
              <a:ext uri="{FF2B5EF4-FFF2-40B4-BE49-F238E27FC236}">
                <a16:creationId xmlns:a16="http://schemas.microsoft.com/office/drawing/2014/main" id="{68B47D3A-53F9-E2B3-E4C8-16F75AE1625B}"/>
              </a:ext>
            </a:extLst>
          </p:cNvPr>
          <p:cNvCxnSpPr/>
          <p:nvPr/>
        </p:nvCxnSpPr>
        <p:spPr>
          <a:xfrm>
            <a:off x="1055623" y="5519583"/>
            <a:ext cx="4743871" cy="0"/>
          </a:xfrm>
          <a:prstGeom prst="line">
            <a:avLst/>
          </a:prstGeom>
        </p:spPr>
        <p:style>
          <a:lnRef idx="1">
            <a:schemeClr val="accent6"/>
          </a:lnRef>
          <a:fillRef idx="0">
            <a:schemeClr val="accent6"/>
          </a:fillRef>
          <a:effectRef idx="0">
            <a:schemeClr val="accent6"/>
          </a:effectRef>
          <a:fontRef idx="minor">
            <a:schemeClr val="tx1"/>
          </a:fontRef>
        </p:style>
      </p:cxnSp>
      <p:cxnSp>
        <p:nvCxnSpPr>
          <p:cNvPr id="59" name="Straight Connector 58">
            <a:extLst>
              <a:ext uri="{FF2B5EF4-FFF2-40B4-BE49-F238E27FC236}">
                <a16:creationId xmlns:a16="http://schemas.microsoft.com/office/drawing/2014/main" id="{635A3AF6-E9BD-2642-BD66-F30B3D6D24A3}"/>
              </a:ext>
            </a:extLst>
          </p:cNvPr>
          <p:cNvCxnSpPr/>
          <p:nvPr/>
        </p:nvCxnSpPr>
        <p:spPr>
          <a:xfrm>
            <a:off x="6521194" y="3604321"/>
            <a:ext cx="4743871" cy="0"/>
          </a:xfrm>
          <a:prstGeom prst="line">
            <a:avLst/>
          </a:prstGeom>
          <a:ln>
            <a:solidFill>
              <a:srgbClr val="00B2A1"/>
            </a:solidFill>
          </a:ln>
        </p:spPr>
        <p:style>
          <a:lnRef idx="1">
            <a:schemeClr val="accent6"/>
          </a:lnRef>
          <a:fillRef idx="0">
            <a:schemeClr val="accent6"/>
          </a:fillRef>
          <a:effectRef idx="0">
            <a:schemeClr val="accent6"/>
          </a:effectRef>
          <a:fontRef idx="minor">
            <a:schemeClr val="tx1"/>
          </a:fontRef>
        </p:style>
      </p:cxnSp>
      <p:cxnSp>
        <p:nvCxnSpPr>
          <p:cNvPr id="60" name="Straight Connector 59">
            <a:extLst>
              <a:ext uri="{FF2B5EF4-FFF2-40B4-BE49-F238E27FC236}">
                <a16:creationId xmlns:a16="http://schemas.microsoft.com/office/drawing/2014/main" id="{314DF911-D1CF-0535-C0A8-B038BC11306B}"/>
              </a:ext>
            </a:extLst>
          </p:cNvPr>
          <p:cNvCxnSpPr/>
          <p:nvPr/>
        </p:nvCxnSpPr>
        <p:spPr>
          <a:xfrm>
            <a:off x="6521194" y="4242742"/>
            <a:ext cx="4743871" cy="0"/>
          </a:xfrm>
          <a:prstGeom prst="line">
            <a:avLst/>
          </a:prstGeom>
          <a:ln>
            <a:solidFill>
              <a:srgbClr val="00B2A1"/>
            </a:solidFill>
          </a:ln>
        </p:spPr>
        <p:style>
          <a:lnRef idx="1">
            <a:schemeClr val="accent6"/>
          </a:lnRef>
          <a:fillRef idx="0">
            <a:schemeClr val="accent6"/>
          </a:fillRef>
          <a:effectRef idx="0">
            <a:schemeClr val="accent6"/>
          </a:effectRef>
          <a:fontRef idx="minor">
            <a:schemeClr val="tx1"/>
          </a:fontRef>
        </p:style>
      </p:cxnSp>
      <p:cxnSp>
        <p:nvCxnSpPr>
          <p:cNvPr id="61" name="Straight Connector 60">
            <a:extLst>
              <a:ext uri="{FF2B5EF4-FFF2-40B4-BE49-F238E27FC236}">
                <a16:creationId xmlns:a16="http://schemas.microsoft.com/office/drawing/2014/main" id="{EC35D29B-39C1-BDB9-3A27-3A546C14526F}"/>
              </a:ext>
            </a:extLst>
          </p:cNvPr>
          <p:cNvCxnSpPr/>
          <p:nvPr/>
        </p:nvCxnSpPr>
        <p:spPr>
          <a:xfrm>
            <a:off x="6521194" y="4881163"/>
            <a:ext cx="4743871" cy="0"/>
          </a:xfrm>
          <a:prstGeom prst="line">
            <a:avLst/>
          </a:prstGeom>
          <a:ln>
            <a:solidFill>
              <a:srgbClr val="00B2A1"/>
            </a:solidFill>
          </a:ln>
        </p:spPr>
        <p:style>
          <a:lnRef idx="1">
            <a:schemeClr val="accent6"/>
          </a:lnRef>
          <a:fillRef idx="0">
            <a:schemeClr val="accent6"/>
          </a:fillRef>
          <a:effectRef idx="0">
            <a:schemeClr val="accent6"/>
          </a:effectRef>
          <a:fontRef idx="minor">
            <a:schemeClr val="tx1"/>
          </a:fontRef>
        </p:style>
      </p:cxnSp>
      <p:cxnSp>
        <p:nvCxnSpPr>
          <p:cNvPr id="62" name="Straight Connector 61">
            <a:extLst>
              <a:ext uri="{FF2B5EF4-FFF2-40B4-BE49-F238E27FC236}">
                <a16:creationId xmlns:a16="http://schemas.microsoft.com/office/drawing/2014/main" id="{C8D7A46D-2327-2BD9-A6B3-CB30749FE81D}"/>
              </a:ext>
            </a:extLst>
          </p:cNvPr>
          <p:cNvCxnSpPr/>
          <p:nvPr/>
        </p:nvCxnSpPr>
        <p:spPr>
          <a:xfrm>
            <a:off x="6521194" y="5519583"/>
            <a:ext cx="4743871" cy="0"/>
          </a:xfrm>
          <a:prstGeom prst="line">
            <a:avLst/>
          </a:prstGeom>
          <a:ln>
            <a:solidFill>
              <a:srgbClr val="00B2A1"/>
            </a:solidFill>
          </a:ln>
        </p:spPr>
        <p:style>
          <a:lnRef idx="1">
            <a:schemeClr val="accent6"/>
          </a:lnRef>
          <a:fillRef idx="0">
            <a:schemeClr val="accent6"/>
          </a:fillRef>
          <a:effectRef idx="0">
            <a:schemeClr val="accent6"/>
          </a:effectRef>
          <a:fontRef idx="minor">
            <a:schemeClr val="tx1"/>
          </a:fontRef>
        </p:style>
      </p:cxnSp>
      <p:sp>
        <p:nvSpPr>
          <p:cNvPr id="4" name="TextBox 3">
            <a:extLst>
              <a:ext uri="{FF2B5EF4-FFF2-40B4-BE49-F238E27FC236}">
                <a16:creationId xmlns:a16="http://schemas.microsoft.com/office/drawing/2014/main" id="{8B0F1609-365D-74E2-4247-C338BE3049DE}"/>
              </a:ext>
            </a:extLst>
          </p:cNvPr>
          <p:cNvSpPr txBox="1"/>
          <p:nvPr/>
        </p:nvSpPr>
        <p:spPr>
          <a:xfrm>
            <a:off x="6140027" y="1374726"/>
            <a:ext cx="612668" cy="101566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6000" b="1" i="0" u="none" strike="noStrike" kern="1200" cap="none" spc="0" normalizeH="0" baseline="0" noProof="0">
                <a:ln>
                  <a:noFill/>
                </a:ln>
                <a:solidFill>
                  <a:srgbClr val="00857A"/>
                </a:solidFill>
                <a:effectLst/>
                <a:uLnTx/>
                <a:uFillTx/>
                <a:latin typeface="Arial" panose="020B0604020202020204" pitchFamily="34" charset="0"/>
                <a:ea typeface="+mn-ea"/>
                <a:cs typeface="Arial" panose="020B0604020202020204" pitchFamily="34" charset="0"/>
              </a:rPr>
              <a:t>2</a:t>
            </a:r>
          </a:p>
        </p:txBody>
      </p:sp>
      <p:sp>
        <p:nvSpPr>
          <p:cNvPr id="2" name="TextBox 1">
            <a:extLst>
              <a:ext uri="{FF2B5EF4-FFF2-40B4-BE49-F238E27FC236}">
                <a16:creationId xmlns:a16="http://schemas.microsoft.com/office/drawing/2014/main" id="{6CAE7314-7A90-3B18-DBC4-9F7B0307D945}"/>
              </a:ext>
            </a:extLst>
          </p:cNvPr>
          <p:cNvSpPr txBox="1"/>
          <p:nvPr/>
        </p:nvSpPr>
        <p:spPr>
          <a:xfrm>
            <a:off x="701040" y="1385229"/>
            <a:ext cx="612668" cy="1015663"/>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6000" b="1" i="0" u="none" strike="noStrike" kern="1200" cap="none" spc="0" normalizeH="0" baseline="0" noProof="0">
                <a:ln>
                  <a:noFill/>
                </a:ln>
                <a:solidFill>
                  <a:srgbClr val="5D9300"/>
                </a:solidFill>
                <a:effectLst/>
                <a:uLnTx/>
                <a:uFillTx/>
                <a:latin typeface="Arial" panose="020B0604020202020204" pitchFamily="34" charset="0"/>
                <a:ea typeface="+mn-ea"/>
                <a:cs typeface="Arial" panose="020B0604020202020204" pitchFamily="34" charset="0"/>
              </a:rPr>
              <a:t>1</a:t>
            </a:r>
          </a:p>
        </p:txBody>
      </p:sp>
      <p:sp>
        <p:nvSpPr>
          <p:cNvPr id="12" name="TextBox 11">
            <a:extLst>
              <a:ext uri="{FF2B5EF4-FFF2-40B4-BE49-F238E27FC236}">
                <a16:creationId xmlns:a16="http://schemas.microsoft.com/office/drawing/2014/main" id="{1D81006C-9B6C-3E8A-A0D3-E0E0D0BC77C1}"/>
              </a:ext>
            </a:extLst>
          </p:cNvPr>
          <p:cNvSpPr txBox="1"/>
          <p:nvPr/>
        </p:nvSpPr>
        <p:spPr>
          <a:xfrm>
            <a:off x="405432" y="6514557"/>
            <a:ext cx="1597993" cy="216000"/>
          </a:xfrm>
          <a:prstGeom prst="rect">
            <a:avLst/>
          </a:prstGeom>
          <a:noFill/>
        </p:spPr>
        <p:txBody>
          <a:bodyPr wrap="square" lIns="0" tIns="0" rIns="0" bIns="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srgbClr val="00B2A1"/>
                </a:solidFill>
                <a:effectLst/>
                <a:uLnTx/>
                <a:uFillTx/>
                <a:latin typeface="Tenorite"/>
                <a:ea typeface="+mn-ea"/>
                <a:cs typeface="+mn-cs"/>
              </a:rPr>
              <a:t>National Gas </a:t>
            </a:r>
            <a:r>
              <a:rPr kumimoji="0" lang="en-GB" sz="1000" b="0" i="0" u="none" strike="noStrike" kern="1200" cap="none" spc="0" normalizeH="0" baseline="0" noProof="0">
                <a:ln>
                  <a:noFill/>
                </a:ln>
                <a:solidFill>
                  <a:srgbClr val="00B2A1"/>
                </a:solidFill>
                <a:effectLst/>
                <a:uLnTx/>
                <a:uFillTx/>
                <a:latin typeface="Tenorite"/>
                <a:ea typeface="+mn-ea"/>
                <a:cs typeface="+mn-cs"/>
              </a:rPr>
              <a:t>|</a:t>
            </a:r>
          </a:p>
        </p:txBody>
      </p:sp>
      <p:sp>
        <p:nvSpPr>
          <p:cNvPr id="17" name="TextBox 16">
            <a:extLst>
              <a:ext uri="{FF2B5EF4-FFF2-40B4-BE49-F238E27FC236}">
                <a16:creationId xmlns:a16="http://schemas.microsoft.com/office/drawing/2014/main" id="{896BAB00-EB6C-88FB-6385-13E05BE77655}"/>
              </a:ext>
            </a:extLst>
          </p:cNvPr>
          <p:cNvSpPr txBox="1"/>
          <p:nvPr/>
        </p:nvSpPr>
        <p:spPr>
          <a:xfrm>
            <a:off x="1124712" y="6499446"/>
            <a:ext cx="2395728"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0B2A1"/>
                </a:solidFill>
                <a:effectLst/>
                <a:uLnTx/>
                <a:uFillTx/>
                <a:latin typeface="Tenorite"/>
                <a:ea typeface="+mn-ea"/>
                <a:cs typeface="+mn-cs"/>
              </a:rPr>
              <a:t>National Gas Energy Forum, Oct 2026 </a:t>
            </a:r>
          </a:p>
        </p:txBody>
      </p:sp>
      <p:sp>
        <p:nvSpPr>
          <p:cNvPr id="19" name="TextBox 18">
            <a:extLst>
              <a:ext uri="{FF2B5EF4-FFF2-40B4-BE49-F238E27FC236}">
                <a16:creationId xmlns:a16="http://schemas.microsoft.com/office/drawing/2014/main" id="{1C35B131-045D-0E7B-F334-96BBF7727EEB}"/>
              </a:ext>
            </a:extLst>
          </p:cNvPr>
          <p:cNvSpPr txBox="1"/>
          <p:nvPr/>
        </p:nvSpPr>
        <p:spPr>
          <a:xfrm>
            <a:off x="233680" y="6278880"/>
            <a:ext cx="1361440" cy="215444"/>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800" b="0" i="0" u="none" strike="noStrike" kern="1200" cap="none" spc="0" normalizeH="0" baseline="0" noProof="0">
              <a:ln>
                <a:noFill/>
              </a:ln>
              <a:solidFill>
                <a:srgbClr val="575756"/>
              </a:solidFill>
              <a:effectLst/>
              <a:uLnTx/>
              <a:uFillTx/>
              <a:latin typeface="Tenorite"/>
              <a:ea typeface="+mn-ea"/>
              <a:cs typeface="+mn-cs"/>
            </a:endParaRPr>
          </a:p>
        </p:txBody>
      </p:sp>
    </p:spTree>
    <p:extLst>
      <p:ext uri="{BB962C8B-B14F-4D97-AF65-F5344CB8AC3E}">
        <p14:creationId xmlns:p14="http://schemas.microsoft.com/office/powerpoint/2010/main" val="114794538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D3660D-571A-DD3A-4625-BC488001A530}"/>
            </a:ext>
          </a:extLst>
        </p:cNvPr>
        <p:cNvGrpSpPr/>
        <p:nvPr/>
      </p:nvGrpSpPr>
      <p:grpSpPr>
        <a:xfrm>
          <a:off x="0" y="0"/>
          <a:ext cx="0" cy="0"/>
          <a:chOff x="0" y="0"/>
          <a:chExt cx="0" cy="0"/>
        </a:xfrm>
      </p:grpSpPr>
      <p:sp>
        <p:nvSpPr>
          <p:cNvPr id="22" name="TextBox 21">
            <a:extLst>
              <a:ext uri="{FF2B5EF4-FFF2-40B4-BE49-F238E27FC236}">
                <a16:creationId xmlns:a16="http://schemas.microsoft.com/office/drawing/2014/main" id="{A01687B7-D628-BB8B-3180-BBA212B84E01}"/>
              </a:ext>
            </a:extLst>
          </p:cNvPr>
          <p:cNvSpPr txBox="1"/>
          <p:nvPr/>
        </p:nvSpPr>
        <p:spPr>
          <a:xfrm>
            <a:off x="233680" y="6278880"/>
            <a:ext cx="1361440" cy="215444"/>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 name="Text 1">
            <a:extLst>
              <a:ext uri="{FF2B5EF4-FFF2-40B4-BE49-F238E27FC236}">
                <a16:creationId xmlns:a16="http://schemas.microsoft.com/office/drawing/2014/main" id="{515EF556-62A3-AEE9-59AE-FFE493F7E804}"/>
              </a:ext>
            </a:extLst>
          </p:cNvPr>
          <p:cNvSpPr/>
          <p:nvPr/>
        </p:nvSpPr>
        <p:spPr>
          <a:xfrm>
            <a:off x="447914" y="248094"/>
            <a:ext cx="10972800" cy="594360"/>
          </a:xfrm>
          <a:prstGeom prst="rect">
            <a:avLst/>
          </a:prstGeom>
          <a:noFill/>
          <a:ln/>
        </p:spPr>
        <p:txBody>
          <a:bodyPr wrap="square" lIns="0" tIns="0" rIns="0" bIns="0" rtlCol="0" anchor="ct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rPr>
              <a:t>Deployment of Innovation across RIIO Periods</a:t>
            </a:r>
            <a:endParaRPr kumimoji="0" lang="en-US" sz="2800" b="0"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endParaRPr>
          </a:p>
        </p:txBody>
      </p:sp>
      <p:sp>
        <p:nvSpPr>
          <p:cNvPr id="13" name="Rectangle 12">
            <a:extLst>
              <a:ext uri="{FF2B5EF4-FFF2-40B4-BE49-F238E27FC236}">
                <a16:creationId xmlns:a16="http://schemas.microsoft.com/office/drawing/2014/main" id="{C6FDBCB5-D52D-5C83-07B6-4CBA2DBBAD07}"/>
              </a:ext>
            </a:extLst>
          </p:cNvPr>
          <p:cNvSpPr/>
          <p:nvPr/>
        </p:nvSpPr>
        <p:spPr>
          <a:xfrm>
            <a:off x="492366" y="913936"/>
            <a:ext cx="3596565" cy="729355"/>
          </a:xfrm>
          <a:prstGeom prst="rect">
            <a:avLst/>
          </a:prstGeom>
          <a:solidFill>
            <a:srgbClr val="00B2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RIIO- 1: L555 Dent Tolerance</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Deployed</a:t>
            </a:r>
          </a:p>
        </p:txBody>
      </p:sp>
      <p:sp>
        <p:nvSpPr>
          <p:cNvPr id="15" name="Rectangle 14">
            <a:extLst>
              <a:ext uri="{FF2B5EF4-FFF2-40B4-BE49-F238E27FC236}">
                <a16:creationId xmlns:a16="http://schemas.microsoft.com/office/drawing/2014/main" id="{97101291-2CA0-FA50-60A7-D6E3841B35A8}"/>
              </a:ext>
            </a:extLst>
          </p:cNvPr>
          <p:cNvSpPr/>
          <p:nvPr/>
        </p:nvSpPr>
        <p:spPr>
          <a:xfrm>
            <a:off x="482758" y="1643290"/>
            <a:ext cx="3586826" cy="4852757"/>
          </a:xfrm>
          <a:prstGeom prst="rect">
            <a:avLst/>
          </a:prstGeom>
          <a:noFill/>
          <a:ln w="12700">
            <a:solidFill>
              <a:srgbClr val="00B2A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5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endParaRPr>
          </a:p>
        </p:txBody>
      </p:sp>
      <p:sp>
        <p:nvSpPr>
          <p:cNvPr id="19" name="Rectangle 18">
            <a:extLst>
              <a:ext uri="{FF2B5EF4-FFF2-40B4-BE49-F238E27FC236}">
                <a16:creationId xmlns:a16="http://schemas.microsoft.com/office/drawing/2014/main" id="{094C9C26-8A9F-2EA4-1EA0-2F10DF12A7C2}"/>
              </a:ext>
            </a:extLst>
          </p:cNvPr>
          <p:cNvSpPr/>
          <p:nvPr/>
        </p:nvSpPr>
        <p:spPr>
          <a:xfrm>
            <a:off x="4177908" y="921921"/>
            <a:ext cx="3585196" cy="721371"/>
          </a:xfrm>
          <a:prstGeom prst="rect">
            <a:avLst/>
          </a:prstGeom>
          <a:solidFill>
            <a:srgbClr val="32C8F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white"/>
                </a:solidFill>
                <a:effectLst/>
                <a:uLnTx/>
                <a:uFillTx/>
                <a:latin typeface="Aptos" panose="02110004020202020204"/>
                <a:ea typeface="+mn-ea"/>
                <a:cs typeface="+mn-cs"/>
              </a:rPr>
              <a:t>RIIO-2: Hydrogen Repurposing Process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prstClr val="white"/>
                </a:solidFill>
                <a:effectLst/>
                <a:uLnTx/>
                <a:uFillTx/>
                <a:latin typeface="Aptos" panose="02110004020202020204"/>
                <a:ea typeface="+mn-ea"/>
                <a:cs typeface="+mn-cs"/>
              </a:rPr>
              <a:t>In deployment</a:t>
            </a:r>
          </a:p>
        </p:txBody>
      </p:sp>
      <p:sp>
        <p:nvSpPr>
          <p:cNvPr id="21" name="Rectangle 20">
            <a:extLst>
              <a:ext uri="{FF2B5EF4-FFF2-40B4-BE49-F238E27FC236}">
                <a16:creationId xmlns:a16="http://schemas.microsoft.com/office/drawing/2014/main" id="{4566AF40-FF94-FA0C-5A06-1DB2987E80E4}"/>
              </a:ext>
            </a:extLst>
          </p:cNvPr>
          <p:cNvSpPr/>
          <p:nvPr/>
        </p:nvSpPr>
        <p:spPr>
          <a:xfrm>
            <a:off x="4177908" y="1643292"/>
            <a:ext cx="3575588" cy="4852758"/>
          </a:xfrm>
          <a:prstGeom prst="rect">
            <a:avLst/>
          </a:prstGeom>
          <a:noFill/>
          <a:ln w="12700">
            <a:solidFill>
              <a:srgbClr val="32C8F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a:ln>
                <a:noFill/>
              </a:ln>
              <a:solidFill>
                <a:srgbClr val="575756"/>
              </a:solidFill>
              <a:effectLst/>
              <a:uLnTx/>
              <a:uFillTx/>
              <a:latin typeface="Arial" panose="020B0604020202020204" pitchFamily="34" charset="0"/>
              <a:ea typeface="+mn-ea"/>
              <a:cs typeface="Arial" panose="020B0604020202020204" pitchFamily="34" charset="0"/>
            </a:endParaRPr>
          </a:p>
        </p:txBody>
      </p:sp>
      <p:sp>
        <p:nvSpPr>
          <p:cNvPr id="25" name="Rectangle 24">
            <a:extLst>
              <a:ext uri="{FF2B5EF4-FFF2-40B4-BE49-F238E27FC236}">
                <a16:creationId xmlns:a16="http://schemas.microsoft.com/office/drawing/2014/main" id="{C74686D4-F255-3079-6064-D5D9ADA82D51}"/>
              </a:ext>
            </a:extLst>
          </p:cNvPr>
          <p:cNvSpPr/>
          <p:nvPr/>
        </p:nvSpPr>
        <p:spPr>
          <a:xfrm>
            <a:off x="7854708" y="921921"/>
            <a:ext cx="3585196" cy="721371"/>
          </a:xfrm>
          <a:prstGeom prst="rect">
            <a:avLst/>
          </a:prstGeom>
          <a:solidFill>
            <a:srgbClr val="7CC4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white"/>
                </a:solidFill>
                <a:effectLst/>
                <a:uLnTx/>
                <a:uFillTx/>
                <a:latin typeface="Aptos" panose="02110004020202020204"/>
                <a:ea typeface="+mn-ea"/>
                <a:cs typeface="+mn-cs"/>
              </a:rPr>
              <a:t>RIIO-3 Proposed Project: Net Zero AGI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a:ln>
                  <a:noFill/>
                </a:ln>
                <a:solidFill>
                  <a:prstClr val="white"/>
                </a:solidFill>
                <a:effectLst/>
                <a:uLnTx/>
                <a:uFillTx/>
                <a:latin typeface="Aptos" panose="02110004020202020204"/>
                <a:ea typeface="+mn-ea"/>
                <a:cs typeface="+mn-cs"/>
              </a:rPr>
              <a:t>Pipeline</a:t>
            </a:r>
          </a:p>
        </p:txBody>
      </p:sp>
      <p:sp>
        <p:nvSpPr>
          <p:cNvPr id="27" name="Rectangle 26">
            <a:extLst>
              <a:ext uri="{FF2B5EF4-FFF2-40B4-BE49-F238E27FC236}">
                <a16:creationId xmlns:a16="http://schemas.microsoft.com/office/drawing/2014/main" id="{EBAFEE4E-4CAC-3560-9E4C-E1354893DB5D}"/>
              </a:ext>
            </a:extLst>
          </p:cNvPr>
          <p:cNvSpPr/>
          <p:nvPr/>
        </p:nvSpPr>
        <p:spPr>
          <a:xfrm>
            <a:off x="7854708" y="1643291"/>
            <a:ext cx="3585196" cy="4852757"/>
          </a:xfrm>
          <a:prstGeom prst="rect">
            <a:avLst/>
          </a:prstGeom>
          <a:noFill/>
          <a:ln w="12700">
            <a:solidFill>
              <a:srgbClr val="7CC4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a:t>
            </a:r>
          </a:p>
        </p:txBody>
      </p:sp>
      <p:sp>
        <p:nvSpPr>
          <p:cNvPr id="10" name="TextBox 9">
            <a:extLst>
              <a:ext uri="{FF2B5EF4-FFF2-40B4-BE49-F238E27FC236}">
                <a16:creationId xmlns:a16="http://schemas.microsoft.com/office/drawing/2014/main" id="{71DE7672-A31B-7CBC-0B5C-EF4BDC43F23C}"/>
              </a:ext>
            </a:extLst>
          </p:cNvPr>
          <p:cNvSpPr txBox="1"/>
          <p:nvPr/>
        </p:nvSpPr>
        <p:spPr>
          <a:xfrm>
            <a:off x="4712086" y="1735802"/>
            <a:ext cx="2952058" cy="123110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£1m</a:t>
            </a:r>
            <a:r>
              <a:rPr kumimoji="0" lang="en-GB" sz="14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 </a:t>
            </a:r>
            <a:r>
              <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spent developing hydrogen repurposing policies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2</a:t>
            </a:r>
            <a:r>
              <a:rPr kumimoji="0" lang="en-GB" sz="18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 </a:t>
            </a:r>
            <a:r>
              <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new policies developed (TR/9H and TR/10H) </a:t>
            </a:r>
            <a:endParaRPr kumimoji="0" lang="en-GB" sz="14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p:txBody>
      </p:sp>
      <p:pic>
        <p:nvPicPr>
          <p:cNvPr id="12" name="Graphic 11" descr="Lightbulb and gear outline">
            <a:extLst>
              <a:ext uri="{FF2B5EF4-FFF2-40B4-BE49-F238E27FC236}">
                <a16:creationId xmlns:a16="http://schemas.microsoft.com/office/drawing/2014/main" id="{F0F87331-F17F-C7F9-6D70-4748139850CF}"/>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4274953" y="1823418"/>
            <a:ext cx="409068" cy="409068"/>
          </a:xfrm>
          <a:prstGeom prst="rect">
            <a:avLst/>
          </a:prstGeom>
        </p:spPr>
      </p:pic>
      <p:pic>
        <p:nvPicPr>
          <p:cNvPr id="24" name="Graphic 23" descr="Bar chart outline">
            <a:extLst>
              <a:ext uri="{FF2B5EF4-FFF2-40B4-BE49-F238E27FC236}">
                <a16:creationId xmlns:a16="http://schemas.microsoft.com/office/drawing/2014/main" id="{11522226-80EC-31AB-7815-9F770D7ADDFC}"/>
              </a:ext>
            </a:extLst>
          </p:cNvPr>
          <p:cNvPicPr>
            <a:picLocks noChangeAspect="1"/>
          </p:cNvPicPr>
          <p:nvPr/>
        </p:nvPicPr>
        <p:blipFill>
          <a:blip>
            <a:extLst>
              <a:ext uri="{96DAC541-7B7A-43D3-8B79-37D633B846F1}">
                <asvg:svgBlip xmlns:asvg="http://schemas.microsoft.com/office/drawing/2016/SVG/main" r:embed="rId3"/>
              </a:ext>
            </a:extLst>
          </a:blip>
          <a:srcRect/>
          <a:stretch/>
        </p:blipFill>
        <p:spPr>
          <a:xfrm>
            <a:off x="4303017" y="3115900"/>
            <a:ext cx="409069" cy="409069"/>
          </a:xfrm>
          <a:prstGeom prst="rect">
            <a:avLst/>
          </a:prstGeom>
        </p:spPr>
      </p:pic>
      <p:pic>
        <p:nvPicPr>
          <p:cNvPr id="28" name="Graphic 27" descr="Signal outline">
            <a:extLst>
              <a:ext uri="{FF2B5EF4-FFF2-40B4-BE49-F238E27FC236}">
                <a16:creationId xmlns:a16="http://schemas.microsoft.com/office/drawing/2014/main" id="{2540BDEC-2450-9F5C-E092-C37ABA9690FC}"/>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4218000" y="5546917"/>
            <a:ext cx="409068" cy="409068"/>
          </a:xfrm>
          <a:prstGeom prst="rect">
            <a:avLst/>
          </a:prstGeom>
        </p:spPr>
      </p:pic>
      <p:sp>
        <p:nvSpPr>
          <p:cNvPr id="32" name="TextBox 31">
            <a:extLst>
              <a:ext uri="{FF2B5EF4-FFF2-40B4-BE49-F238E27FC236}">
                <a16:creationId xmlns:a16="http://schemas.microsoft.com/office/drawing/2014/main" id="{4C2B7FB2-D86E-7067-3070-E0F3DE02A251}"/>
              </a:ext>
            </a:extLst>
          </p:cNvPr>
          <p:cNvSpPr txBox="1"/>
          <p:nvPr/>
        </p:nvSpPr>
        <p:spPr>
          <a:xfrm>
            <a:off x="4682554" y="5479103"/>
            <a:ext cx="3150394"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TRL change:  </a:t>
            </a:r>
            <a:r>
              <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Start</a:t>
            </a:r>
            <a:r>
              <a:rPr kumimoji="0" lang="en-GB" sz="12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 </a:t>
            </a:r>
            <a:r>
              <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TRL2 – Finish TRL9</a:t>
            </a:r>
            <a:br>
              <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br>
            <a:r>
              <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The two policies are now approved for Business-as-Usual use.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The financial benefits of using these policies are still being quantified. </a:t>
            </a:r>
          </a:p>
        </p:txBody>
      </p:sp>
      <p:sp>
        <p:nvSpPr>
          <p:cNvPr id="38" name="TextBox 37">
            <a:extLst>
              <a:ext uri="{FF2B5EF4-FFF2-40B4-BE49-F238E27FC236}">
                <a16:creationId xmlns:a16="http://schemas.microsoft.com/office/drawing/2014/main" id="{64F8721F-67B3-9E5B-DE03-A49A999613DE}"/>
              </a:ext>
            </a:extLst>
          </p:cNvPr>
          <p:cNvSpPr txBox="1"/>
          <p:nvPr/>
        </p:nvSpPr>
        <p:spPr>
          <a:xfrm>
            <a:off x="1071730" y="1740249"/>
            <a:ext cx="2919372"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Following testing the </a:t>
            </a:r>
            <a:r>
              <a:rPr kumimoji="0" lang="en-GB" sz="12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pipeline dent tolerances were increased from 2% to 6%</a:t>
            </a:r>
            <a:r>
              <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 enabling more informed decisions on when remedial work is required.</a:t>
            </a:r>
          </a:p>
        </p:txBody>
      </p:sp>
      <p:sp>
        <p:nvSpPr>
          <p:cNvPr id="50" name="TextBox 49">
            <a:extLst>
              <a:ext uri="{FF2B5EF4-FFF2-40B4-BE49-F238E27FC236}">
                <a16:creationId xmlns:a16="http://schemas.microsoft.com/office/drawing/2014/main" id="{D4B79135-3F85-E42F-A352-814C8A3A3EFD}"/>
              </a:ext>
            </a:extLst>
          </p:cNvPr>
          <p:cNvSpPr txBox="1"/>
          <p:nvPr/>
        </p:nvSpPr>
        <p:spPr>
          <a:xfrm>
            <a:off x="1103329" y="3115900"/>
            <a:ext cx="2887774" cy="2031325"/>
          </a:xfrm>
          <a:prstGeom prst="rect">
            <a:avLst/>
          </a:prstGeom>
          <a:noFill/>
        </p:spPr>
        <p:txBody>
          <a:bodyPr wrap="square" rtlCol="0">
            <a:spAutoFit/>
          </a:bodyPr>
          <a:lstStyle/>
          <a:p>
            <a:pPr marL="0" marR="0" lvl="0" indent="0" algn="l" defTabSz="914400" rtl="0" eaLnBrk="1" fontAlgn="t"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£84.6m </a:t>
            </a:r>
            <a:br>
              <a:rPr kumimoji="0" lang="en-GB" sz="18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br>
            <a:r>
              <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cost avoidance to date</a:t>
            </a:r>
          </a:p>
          <a:p>
            <a:pPr marL="0" marR="0" lvl="0" indent="0" algn="l" defTabSz="914400" rtl="0" eaLnBrk="1" fontAlgn="t"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t"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400</a:t>
            </a:r>
            <a:br>
              <a:rPr kumimoji="0" lang="en-GB" sz="18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br>
            <a:r>
              <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remedial actions avoided due to the increased tolerance</a:t>
            </a:r>
          </a:p>
          <a:p>
            <a:pPr marL="0" marR="0" lvl="0" indent="0" algn="l" defTabSz="914400" rtl="0" eaLnBrk="1" fontAlgn="t"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t"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£200k </a:t>
            </a:r>
            <a:br>
              <a:rPr kumimoji="0" lang="en-GB" sz="18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br>
            <a:r>
              <a:rPr kumimoji="0" lang="en-GB" sz="12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saving</a:t>
            </a:r>
            <a:r>
              <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 per avoided action</a:t>
            </a:r>
          </a:p>
        </p:txBody>
      </p:sp>
      <p:pic>
        <p:nvPicPr>
          <p:cNvPr id="52" name="Graphic 51" descr="Coins outline">
            <a:extLst>
              <a:ext uri="{FF2B5EF4-FFF2-40B4-BE49-F238E27FC236}">
                <a16:creationId xmlns:a16="http://schemas.microsoft.com/office/drawing/2014/main" id="{BFD34344-F96E-4556-6AE7-07BD26B9A59C}"/>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636920" y="3115900"/>
            <a:ext cx="409069" cy="409069"/>
          </a:xfrm>
          <a:prstGeom prst="rect">
            <a:avLst/>
          </a:prstGeom>
        </p:spPr>
      </p:pic>
      <p:pic>
        <p:nvPicPr>
          <p:cNvPr id="54" name="Graphic 53" descr="Lightbulb and gear outline">
            <a:extLst>
              <a:ext uri="{FF2B5EF4-FFF2-40B4-BE49-F238E27FC236}">
                <a16:creationId xmlns:a16="http://schemas.microsoft.com/office/drawing/2014/main" id="{79441396-BFA1-EDB5-041F-EE5A5096691F}"/>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585936" y="1800503"/>
            <a:ext cx="409068" cy="409068"/>
          </a:xfrm>
          <a:prstGeom prst="rect">
            <a:avLst/>
          </a:prstGeom>
        </p:spPr>
      </p:pic>
      <p:cxnSp>
        <p:nvCxnSpPr>
          <p:cNvPr id="56" name="Straight Connector 55">
            <a:extLst>
              <a:ext uri="{FF2B5EF4-FFF2-40B4-BE49-F238E27FC236}">
                <a16:creationId xmlns:a16="http://schemas.microsoft.com/office/drawing/2014/main" id="{1000DE6F-7981-DE41-B1FE-4DE4D1EDB0B5}"/>
              </a:ext>
            </a:extLst>
          </p:cNvPr>
          <p:cNvCxnSpPr>
            <a:cxnSpLocks/>
          </p:cNvCxnSpPr>
          <p:nvPr/>
        </p:nvCxnSpPr>
        <p:spPr>
          <a:xfrm>
            <a:off x="492366" y="2994284"/>
            <a:ext cx="3596565" cy="0"/>
          </a:xfrm>
          <a:prstGeom prst="line">
            <a:avLst/>
          </a:prstGeom>
          <a:ln w="12700">
            <a:solidFill>
              <a:srgbClr val="00B2A1"/>
            </a:solidFill>
          </a:ln>
        </p:spPr>
        <p:style>
          <a:lnRef idx="2">
            <a:schemeClr val="accent1"/>
          </a:lnRef>
          <a:fillRef idx="0">
            <a:schemeClr val="accent1"/>
          </a:fillRef>
          <a:effectRef idx="1">
            <a:schemeClr val="accent1"/>
          </a:effectRef>
          <a:fontRef idx="minor">
            <a:schemeClr val="tx1"/>
          </a:fontRef>
        </p:style>
      </p:cxnSp>
      <p:cxnSp>
        <p:nvCxnSpPr>
          <p:cNvPr id="57" name="Straight Connector 56">
            <a:extLst>
              <a:ext uri="{FF2B5EF4-FFF2-40B4-BE49-F238E27FC236}">
                <a16:creationId xmlns:a16="http://schemas.microsoft.com/office/drawing/2014/main" id="{55ADF974-8A61-4B2A-E5A3-07FFBD18FB78}"/>
              </a:ext>
            </a:extLst>
          </p:cNvPr>
          <p:cNvCxnSpPr>
            <a:cxnSpLocks/>
          </p:cNvCxnSpPr>
          <p:nvPr/>
        </p:nvCxnSpPr>
        <p:spPr>
          <a:xfrm>
            <a:off x="482758" y="5405301"/>
            <a:ext cx="3586826" cy="11720"/>
          </a:xfrm>
          <a:prstGeom prst="line">
            <a:avLst/>
          </a:prstGeom>
          <a:ln w="12700">
            <a:solidFill>
              <a:srgbClr val="00B2A1"/>
            </a:solidFill>
          </a:ln>
        </p:spPr>
        <p:style>
          <a:lnRef idx="2">
            <a:schemeClr val="accent1"/>
          </a:lnRef>
          <a:fillRef idx="0">
            <a:schemeClr val="accent1"/>
          </a:fillRef>
          <a:effectRef idx="1">
            <a:schemeClr val="accent1"/>
          </a:effectRef>
          <a:fontRef idx="minor">
            <a:schemeClr val="tx1"/>
          </a:fontRef>
        </p:style>
      </p:cxnSp>
      <p:pic>
        <p:nvPicPr>
          <p:cNvPr id="61" name="Graphic 60" descr="Signal outline">
            <a:extLst>
              <a:ext uri="{FF2B5EF4-FFF2-40B4-BE49-F238E27FC236}">
                <a16:creationId xmlns:a16="http://schemas.microsoft.com/office/drawing/2014/main" id="{2FD55649-DEC9-6319-AF5B-E57AA3DC8DC9}"/>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585936" y="5526551"/>
            <a:ext cx="409068" cy="409068"/>
          </a:xfrm>
          <a:prstGeom prst="rect">
            <a:avLst/>
          </a:prstGeom>
        </p:spPr>
      </p:pic>
      <p:sp>
        <p:nvSpPr>
          <p:cNvPr id="63" name="TextBox 62">
            <a:extLst>
              <a:ext uri="{FF2B5EF4-FFF2-40B4-BE49-F238E27FC236}">
                <a16:creationId xmlns:a16="http://schemas.microsoft.com/office/drawing/2014/main" id="{CBB8A282-DB3B-1027-1178-12252F71465C}"/>
              </a:ext>
            </a:extLst>
          </p:cNvPr>
          <p:cNvSpPr txBox="1"/>
          <p:nvPr/>
        </p:nvSpPr>
        <p:spPr>
          <a:xfrm>
            <a:off x="1045989" y="5518342"/>
            <a:ext cx="3112572" cy="830997"/>
          </a:xfrm>
          <a:prstGeom prst="rect">
            <a:avLst/>
          </a:prstGeom>
          <a:noFill/>
        </p:spPr>
        <p:txBody>
          <a:bodyPr wrap="square" rtlCol="0">
            <a:spAutoFit/>
          </a:bodyPr>
          <a:lstStyle/>
          <a:p>
            <a:pPr marL="0" marR="0" lvl="0" indent="0" algn="l" defTabSz="914400" rtl="0" eaLnBrk="1" fontAlgn="t"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Fully rolled out across National Gas</a:t>
            </a:r>
            <a:r>
              <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 with the findings incorporated into updated pipeline inspection and management procedures.</a:t>
            </a:r>
          </a:p>
        </p:txBody>
      </p:sp>
      <p:cxnSp>
        <p:nvCxnSpPr>
          <p:cNvPr id="66" name="Straight Connector 65">
            <a:extLst>
              <a:ext uri="{FF2B5EF4-FFF2-40B4-BE49-F238E27FC236}">
                <a16:creationId xmlns:a16="http://schemas.microsoft.com/office/drawing/2014/main" id="{70608582-355E-78EF-D94A-31CA947ABF6C}"/>
              </a:ext>
            </a:extLst>
          </p:cNvPr>
          <p:cNvCxnSpPr>
            <a:cxnSpLocks/>
          </p:cNvCxnSpPr>
          <p:nvPr/>
        </p:nvCxnSpPr>
        <p:spPr>
          <a:xfrm>
            <a:off x="4158561" y="2994284"/>
            <a:ext cx="3596565" cy="0"/>
          </a:xfrm>
          <a:prstGeom prst="line">
            <a:avLst/>
          </a:prstGeom>
          <a:ln w="12700">
            <a:solidFill>
              <a:srgbClr val="00B2A1"/>
            </a:solidFill>
          </a:ln>
        </p:spPr>
        <p:style>
          <a:lnRef idx="2">
            <a:schemeClr val="accent1"/>
          </a:lnRef>
          <a:fillRef idx="0">
            <a:schemeClr val="accent1"/>
          </a:fillRef>
          <a:effectRef idx="1">
            <a:schemeClr val="accent1"/>
          </a:effectRef>
          <a:fontRef idx="minor">
            <a:schemeClr val="tx1"/>
          </a:fontRef>
        </p:style>
      </p:cxnSp>
      <p:cxnSp>
        <p:nvCxnSpPr>
          <p:cNvPr id="67" name="Straight Connector 66">
            <a:extLst>
              <a:ext uri="{FF2B5EF4-FFF2-40B4-BE49-F238E27FC236}">
                <a16:creationId xmlns:a16="http://schemas.microsoft.com/office/drawing/2014/main" id="{EAC97BBD-04D5-D300-846D-54955521C472}"/>
              </a:ext>
            </a:extLst>
          </p:cNvPr>
          <p:cNvCxnSpPr>
            <a:cxnSpLocks/>
          </p:cNvCxnSpPr>
          <p:nvPr/>
        </p:nvCxnSpPr>
        <p:spPr>
          <a:xfrm>
            <a:off x="4169166" y="5405301"/>
            <a:ext cx="3586826" cy="11720"/>
          </a:xfrm>
          <a:prstGeom prst="line">
            <a:avLst/>
          </a:prstGeom>
          <a:ln w="12700">
            <a:solidFill>
              <a:srgbClr val="00B2A1"/>
            </a:solidFill>
          </a:ln>
        </p:spPr>
        <p:style>
          <a:lnRef idx="2">
            <a:schemeClr val="accent1"/>
          </a:lnRef>
          <a:fillRef idx="0">
            <a:schemeClr val="accent1"/>
          </a:fillRef>
          <a:effectRef idx="1">
            <a:schemeClr val="accent1"/>
          </a:effectRef>
          <a:fontRef idx="minor">
            <a:schemeClr val="tx1"/>
          </a:fontRef>
        </p:style>
      </p:cxnSp>
      <p:sp>
        <p:nvSpPr>
          <p:cNvPr id="69" name="TextBox 68">
            <a:extLst>
              <a:ext uri="{FF2B5EF4-FFF2-40B4-BE49-F238E27FC236}">
                <a16:creationId xmlns:a16="http://schemas.microsoft.com/office/drawing/2014/main" id="{43AFBB6C-EF3B-A596-4058-05503BC73E33}"/>
              </a:ext>
            </a:extLst>
          </p:cNvPr>
          <p:cNvSpPr txBox="1"/>
          <p:nvPr/>
        </p:nvSpPr>
        <p:spPr>
          <a:xfrm>
            <a:off x="4776370" y="3115900"/>
            <a:ext cx="2887774" cy="2308324"/>
          </a:xfrm>
          <a:prstGeom prst="rect">
            <a:avLst/>
          </a:prstGeom>
          <a:noFill/>
        </p:spPr>
        <p:txBody>
          <a:bodyPr wrap="square" rtlCol="0">
            <a:spAutoFit/>
          </a:bodyPr>
          <a:lstStyle/>
          <a:p>
            <a:pPr marL="0" marR="0" lvl="0" indent="0" algn="l" defTabSz="914400" rtl="0" eaLnBrk="1" fontAlgn="t"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5</a:t>
            </a:r>
            <a:br>
              <a:rPr kumimoji="0" lang="en-GB" sz="18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br>
            <a:r>
              <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TR/10H assessments already completed by Project Union</a:t>
            </a:r>
          </a:p>
          <a:p>
            <a:pPr marL="0" marR="0" lvl="0" indent="0" algn="l" defTabSz="914400" rtl="0" eaLnBrk="1" fontAlgn="t"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t"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7</a:t>
            </a:r>
            <a:br>
              <a:rPr kumimoji="0" lang="en-GB" sz="18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br>
            <a:r>
              <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further applications planned across St Fergus to Teesside and North-West</a:t>
            </a:r>
          </a:p>
          <a:p>
            <a:pPr marL="0" marR="0" lvl="0" indent="0" algn="l" defTabSz="914400" rtl="0" eaLnBrk="1" fontAlgn="t"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t"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Repurposing assets avoids the need to design and build new pipeline sections </a:t>
            </a:r>
          </a:p>
        </p:txBody>
      </p:sp>
      <p:cxnSp>
        <p:nvCxnSpPr>
          <p:cNvPr id="71" name="Straight Connector 70">
            <a:extLst>
              <a:ext uri="{FF2B5EF4-FFF2-40B4-BE49-F238E27FC236}">
                <a16:creationId xmlns:a16="http://schemas.microsoft.com/office/drawing/2014/main" id="{56EB5DAC-841F-A0D6-8CAD-E5A1F68BB43A}"/>
              </a:ext>
            </a:extLst>
          </p:cNvPr>
          <p:cNvCxnSpPr>
            <a:cxnSpLocks/>
          </p:cNvCxnSpPr>
          <p:nvPr/>
        </p:nvCxnSpPr>
        <p:spPr>
          <a:xfrm>
            <a:off x="7854708" y="2994284"/>
            <a:ext cx="3596565" cy="0"/>
          </a:xfrm>
          <a:prstGeom prst="line">
            <a:avLst/>
          </a:prstGeom>
          <a:ln w="12700">
            <a:solidFill>
              <a:srgbClr val="00B2A1"/>
            </a:solidFill>
          </a:ln>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4C874369-B8EB-6FA0-F121-7F841E53A03F}"/>
              </a:ext>
            </a:extLst>
          </p:cNvPr>
          <p:cNvCxnSpPr>
            <a:cxnSpLocks/>
          </p:cNvCxnSpPr>
          <p:nvPr/>
        </p:nvCxnSpPr>
        <p:spPr>
          <a:xfrm>
            <a:off x="7871559" y="5411161"/>
            <a:ext cx="3556267" cy="0"/>
          </a:xfrm>
          <a:prstGeom prst="line">
            <a:avLst/>
          </a:prstGeom>
          <a:ln w="12700">
            <a:solidFill>
              <a:srgbClr val="00B2A1"/>
            </a:solidFill>
          </a:ln>
        </p:spPr>
        <p:style>
          <a:lnRef idx="2">
            <a:schemeClr val="accent1"/>
          </a:lnRef>
          <a:fillRef idx="0">
            <a:schemeClr val="accent1"/>
          </a:fillRef>
          <a:effectRef idx="1">
            <a:schemeClr val="accent1"/>
          </a:effectRef>
          <a:fontRef idx="minor">
            <a:schemeClr val="tx1"/>
          </a:fontRef>
        </p:style>
      </p:cxnSp>
      <p:sp>
        <p:nvSpPr>
          <p:cNvPr id="76" name="TextBox 75">
            <a:extLst>
              <a:ext uri="{FF2B5EF4-FFF2-40B4-BE49-F238E27FC236}">
                <a16:creationId xmlns:a16="http://schemas.microsoft.com/office/drawing/2014/main" id="{256C73C7-4DE3-C334-205E-DC39F6176410}"/>
              </a:ext>
            </a:extLst>
          </p:cNvPr>
          <p:cNvSpPr txBox="1"/>
          <p:nvPr/>
        </p:nvSpPr>
        <p:spPr>
          <a:xfrm>
            <a:off x="8290312" y="1764588"/>
            <a:ext cx="3269864"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Problem being addressed: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We currently vent methane to atmosphere in the normal course of inspection and maintenance activities. </a:t>
            </a:r>
            <a:r>
              <a:rPr kumimoji="0" lang="en-GB" sz="12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 </a:t>
            </a:r>
            <a:endParaRPr kumimoji="0" lang="en-GB" sz="105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p:txBody>
      </p:sp>
      <p:sp>
        <p:nvSpPr>
          <p:cNvPr id="78" name="TextBox 77">
            <a:extLst>
              <a:ext uri="{FF2B5EF4-FFF2-40B4-BE49-F238E27FC236}">
                <a16:creationId xmlns:a16="http://schemas.microsoft.com/office/drawing/2014/main" id="{5F8E81C5-D614-465A-76AC-F92CFC16658C}"/>
              </a:ext>
            </a:extLst>
          </p:cNvPr>
          <p:cNvSpPr txBox="1"/>
          <p:nvPr/>
        </p:nvSpPr>
        <p:spPr>
          <a:xfrm>
            <a:off x="8297424" y="3064050"/>
            <a:ext cx="3184250" cy="230832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Project purpose: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This project will demonstrate all technologies required to meet the net zero 2050 target on one strategic site – showcasing a blueprint for the future network.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An abetment of pig trap venting and gas actuators will be demonstrated, as well as maintenance and inspection venting and the deployment of continuous emissions monitoring. </a:t>
            </a:r>
            <a:endParaRPr kumimoji="0" lang="en-GB" sz="105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p:txBody>
      </p:sp>
      <p:sp>
        <p:nvSpPr>
          <p:cNvPr id="80" name="TextBox 79">
            <a:extLst>
              <a:ext uri="{FF2B5EF4-FFF2-40B4-BE49-F238E27FC236}">
                <a16:creationId xmlns:a16="http://schemas.microsoft.com/office/drawing/2014/main" id="{5FE695A2-FFA9-9546-6015-5540C86E2B6C}"/>
              </a:ext>
            </a:extLst>
          </p:cNvPr>
          <p:cNvSpPr txBox="1"/>
          <p:nvPr/>
        </p:nvSpPr>
        <p:spPr>
          <a:xfrm>
            <a:off x="8297424" y="5518341"/>
            <a:ext cx="3214809"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Potential benefits: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If deployed on every National Gas site, there could be a </a:t>
            </a:r>
            <a:r>
              <a:rPr kumimoji="0" lang="en-GB" sz="12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potential emissions reduction of 71,166 tCO</a:t>
            </a:r>
            <a:r>
              <a:rPr kumimoji="0" lang="en-GB" sz="1200" b="1" i="0" u="none" strike="noStrike" kern="1200" cap="none" spc="0" normalizeH="0" baseline="-2500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2</a:t>
            </a:r>
            <a:r>
              <a:rPr kumimoji="0" lang="en-GB" sz="120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e. </a:t>
            </a:r>
            <a:endParaRPr kumimoji="0" lang="en-GB" sz="1050" b="1" i="0" u="none" strike="noStrike" kern="1200" cap="none" spc="0" normalizeH="0" baseline="0" noProof="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endParaRPr>
          </a:p>
        </p:txBody>
      </p:sp>
      <p:pic>
        <p:nvPicPr>
          <p:cNvPr id="6" name="Graphic 5" descr="Lightbulb and gear outline">
            <a:extLst>
              <a:ext uri="{FF2B5EF4-FFF2-40B4-BE49-F238E27FC236}">
                <a16:creationId xmlns:a16="http://schemas.microsoft.com/office/drawing/2014/main" id="{86DF88BB-0225-DEE0-61B5-627FA3BDE8C1}"/>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7878606" y="1784378"/>
            <a:ext cx="409068" cy="409068"/>
          </a:xfrm>
          <a:prstGeom prst="rect">
            <a:avLst/>
          </a:prstGeom>
        </p:spPr>
      </p:pic>
      <p:pic>
        <p:nvPicPr>
          <p:cNvPr id="8" name="Graphic 7" descr="Signal outline">
            <a:extLst>
              <a:ext uri="{FF2B5EF4-FFF2-40B4-BE49-F238E27FC236}">
                <a16:creationId xmlns:a16="http://schemas.microsoft.com/office/drawing/2014/main" id="{0951E17D-F4B9-DA68-251E-E08D1D53D038}"/>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7893034" y="5544537"/>
            <a:ext cx="409068" cy="409068"/>
          </a:xfrm>
          <a:prstGeom prst="rect">
            <a:avLst/>
          </a:prstGeom>
        </p:spPr>
      </p:pic>
      <p:pic>
        <p:nvPicPr>
          <p:cNvPr id="11" name="Graphic 10" descr="CheckList outline">
            <a:extLst>
              <a:ext uri="{FF2B5EF4-FFF2-40B4-BE49-F238E27FC236}">
                <a16:creationId xmlns:a16="http://schemas.microsoft.com/office/drawing/2014/main" id="{B18373DB-9A05-893F-1EE2-B2E87AAC1BA2}"/>
              </a:ext>
            </a:extLst>
          </p:cNvPr>
          <p:cNvPicPr>
            <a:picLocks noChangeAspect="1"/>
          </p:cNvPicPr>
          <p:nvPr/>
        </p:nvPicPr>
        <p:blipFill>
          <a:blip>
            <a:extLst>
              <a:ext uri="{96DAC541-7B7A-43D3-8B79-37D633B846F1}">
                <asvg:svgBlip xmlns:asvg="http://schemas.microsoft.com/office/drawing/2016/SVG/main" r:embed="rId6"/>
              </a:ext>
            </a:extLst>
          </a:blip>
          <a:srcRect/>
          <a:stretch/>
        </p:blipFill>
        <p:spPr>
          <a:xfrm>
            <a:off x="7878605" y="3101464"/>
            <a:ext cx="409069" cy="409069"/>
          </a:xfrm>
          <a:prstGeom prst="rect">
            <a:avLst/>
          </a:prstGeom>
        </p:spPr>
      </p:pic>
      <p:sp>
        <p:nvSpPr>
          <p:cNvPr id="16" name="TextBox 15">
            <a:extLst>
              <a:ext uri="{FF2B5EF4-FFF2-40B4-BE49-F238E27FC236}">
                <a16:creationId xmlns:a16="http://schemas.microsoft.com/office/drawing/2014/main" id="{3F80DD63-BB88-F38F-1734-CE51F68EFC60}"/>
              </a:ext>
            </a:extLst>
          </p:cNvPr>
          <p:cNvSpPr txBox="1"/>
          <p:nvPr/>
        </p:nvSpPr>
        <p:spPr>
          <a:xfrm>
            <a:off x="405432" y="6514557"/>
            <a:ext cx="1597993" cy="216000"/>
          </a:xfrm>
          <a:prstGeom prst="rect">
            <a:avLst/>
          </a:prstGeom>
          <a:noFill/>
        </p:spPr>
        <p:txBody>
          <a:bodyPr wrap="square" lIns="0" tIns="0" rIns="0" bIns="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a:ln>
                  <a:noFill/>
                </a:ln>
                <a:solidFill>
                  <a:srgbClr val="00B2A1"/>
                </a:solidFill>
                <a:effectLst/>
                <a:uLnTx/>
                <a:uFillTx/>
                <a:latin typeface="Tenorite"/>
                <a:ea typeface="+mn-ea"/>
                <a:cs typeface="+mn-cs"/>
              </a:rPr>
              <a:t>National Gas </a:t>
            </a:r>
            <a:r>
              <a:rPr kumimoji="0" lang="en-GB" sz="1000" b="0" i="0" u="none" strike="noStrike" kern="1200" cap="none" spc="0" normalizeH="0" baseline="0" noProof="0">
                <a:ln>
                  <a:noFill/>
                </a:ln>
                <a:solidFill>
                  <a:srgbClr val="00B2A1"/>
                </a:solidFill>
                <a:effectLst/>
                <a:uLnTx/>
                <a:uFillTx/>
                <a:latin typeface="Tenorite"/>
                <a:ea typeface="+mn-ea"/>
                <a:cs typeface="+mn-cs"/>
              </a:rPr>
              <a:t>|</a:t>
            </a:r>
          </a:p>
        </p:txBody>
      </p:sp>
      <p:sp>
        <p:nvSpPr>
          <p:cNvPr id="18" name="TextBox 17">
            <a:extLst>
              <a:ext uri="{FF2B5EF4-FFF2-40B4-BE49-F238E27FC236}">
                <a16:creationId xmlns:a16="http://schemas.microsoft.com/office/drawing/2014/main" id="{3FE1C8D4-A344-C15F-9249-52F816611FC3}"/>
              </a:ext>
            </a:extLst>
          </p:cNvPr>
          <p:cNvSpPr txBox="1"/>
          <p:nvPr/>
        </p:nvSpPr>
        <p:spPr>
          <a:xfrm>
            <a:off x="1124712" y="6499446"/>
            <a:ext cx="2395728"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0B2A1"/>
                </a:solidFill>
                <a:effectLst/>
                <a:uLnTx/>
                <a:uFillTx/>
                <a:latin typeface="Aptos" panose="02110004020202020204"/>
                <a:ea typeface="+mn-ea"/>
                <a:cs typeface="+mn-cs"/>
              </a:rPr>
              <a:t>National Gas Energy Forum, Oct 2026 </a:t>
            </a:r>
          </a:p>
        </p:txBody>
      </p:sp>
    </p:spTree>
    <p:extLst>
      <p:ext uri="{BB962C8B-B14F-4D97-AF65-F5344CB8AC3E}">
        <p14:creationId xmlns:p14="http://schemas.microsoft.com/office/powerpoint/2010/main" val="411759866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A6084A-A4DE-9F16-ACBA-78789F196C0A}"/>
              </a:ext>
            </a:extLst>
          </p:cNvPr>
          <p:cNvSpPr>
            <a:spLocks noGrp="1"/>
          </p:cNvSpPr>
          <p:nvPr>
            <p:ph type="title"/>
          </p:nvPr>
        </p:nvSpPr>
        <p:spPr/>
        <p:txBody>
          <a:bodyPr/>
          <a:lstStyle/>
          <a:p>
            <a:r>
              <a:rPr lang="en-GB"/>
              <a:t>Thank you</a:t>
            </a:r>
            <a:br>
              <a:rPr lang="en-GB"/>
            </a:br>
            <a:br>
              <a:rPr lang="en-GB"/>
            </a:br>
            <a:br>
              <a:rPr lang="en-GB"/>
            </a:br>
            <a:br>
              <a:rPr lang="en-GB"/>
            </a:br>
            <a:r>
              <a:rPr lang="en-GB" sz="2200" b="0"/>
              <a:t>Box.GT.Innovation@nationalgas.com</a:t>
            </a:r>
            <a:endParaRPr lang="en-US" sz="2200"/>
          </a:p>
        </p:txBody>
      </p:sp>
    </p:spTree>
    <p:extLst>
      <p:ext uri="{BB962C8B-B14F-4D97-AF65-F5344CB8AC3E}">
        <p14:creationId xmlns:p14="http://schemas.microsoft.com/office/powerpoint/2010/main" val="2915941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B857FD-A349-E323-FA40-34E3086F4977}"/>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B4A42C19-D1A0-BA63-5BB6-6421ACA223F2}"/>
              </a:ext>
            </a:extLst>
          </p:cNvPr>
          <p:cNvSpPr/>
          <p:nvPr/>
        </p:nvSpPr>
        <p:spPr>
          <a:xfrm rot="5400000">
            <a:off x="2666998" y="-2667001"/>
            <a:ext cx="6858001" cy="12192001"/>
          </a:xfrm>
          <a:prstGeom prst="rect">
            <a:avLst/>
          </a:prstGeom>
          <a:gradFill>
            <a:gsLst>
              <a:gs pos="100000">
                <a:srgbClr val="4EC140"/>
              </a:gs>
              <a:gs pos="0">
                <a:srgbClr val="00829F"/>
              </a:gs>
              <a:gs pos="49000">
                <a:srgbClr val="00B2A1"/>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b="1">
              <a:solidFill>
                <a:schemeClr val="bg1"/>
              </a:solidFill>
            </a:endParaRPr>
          </a:p>
        </p:txBody>
      </p:sp>
      <p:pic>
        <p:nvPicPr>
          <p:cNvPr id="6" name="Graphic 5">
            <a:extLst>
              <a:ext uri="{FF2B5EF4-FFF2-40B4-BE49-F238E27FC236}">
                <a16:creationId xmlns:a16="http://schemas.microsoft.com/office/drawing/2014/main" id="{8B7AEC4D-62E4-189E-E355-334F07D90E25}"/>
              </a:ext>
            </a:extLst>
          </p:cNvPr>
          <p:cNvPicPr>
            <a:picLocks noChangeAspect="1"/>
          </p:cNvPicPr>
          <p:nvPr/>
        </p:nvPicPr>
        <p:blipFill>
          <a:blip>
            <a:alphaModFix/>
            <a:extLst>
              <a:ext uri="{96DAC541-7B7A-43D3-8B79-37D633B846F1}">
                <asvg:svgBlip xmlns:asvg="http://schemas.microsoft.com/office/drawing/2016/SVG/main" r:embed="rId3"/>
              </a:ext>
            </a:extLst>
          </a:blip>
          <a:srcRect r="80016" b="11779"/>
          <a:stretch/>
        </p:blipFill>
        <p:spPr>
          <a:xfrm>
            <a:off x="8247624" y="353029"/>
            <a:ext cx="3944374" cy="6504972"/>
          </a:xfrm>
          <a:prstGeom prst="rect">
            <a:avLst/>
          </a:prstGeom>
        </p:spPr>
      </p:pic>
      <p:sp>
        <p:nvSpPr>
          <p:cNvPr id="8" name="Title 1">
            <a:extLst>
              <a:ext uri="{FF2B5EF4-FFF2-40B4-BE49-F238E27FC236}">
                <a16:creationId xmlns:a16="http://schemas.microsoft.com/office/drawing/2014/main" id="{85B1CE3F-AA73-7BB2-7949-12BE4DCD15C0}"/>
              </a:ext>
            </a:extLst>
          </p:cNvPr>
          <p:cNvSpPr>
            <a:spLocks noGrp="1"/>
          </p:cNvSpPr>
          <p:nvPr>
            <p:ph type="title"/>
          </p:nvPr>
        </p:nvSpPr>
        <p:spPr>
          <a:xfrm>
            <a:off x="826768" y="3692654"/>
            <a:ext cx="8088632" cy="1325563"/>
          </a:xfrm>
        </p:spPr>
        <p:txBody>
          <a:bodyPr>
            <a:normAutofit/>
          </a:bodyPr>
          <a:lstStyle/>
          <a:p>
            <a:r>
              <a:rPr lang="en-GB" sz="6000" b="1">
                <a:solidFill>
                  <a:schemeClr val="bg1"/>
                </a:solidFill>
                <a:latin typeface="Arial" panose="020B0604020202020204" pitchFamily="34" charset="0"/>
                <a:cs typeface="Arial" panose="020B0604020202020204" pitchFamily="34" charset="0"/>
              </a:rPr>
              <a:t>Darren Davidson</a:t>
            </a:r>
          </a:p>
        </p:txBody>
      </p:sp>
      <p:pic>
        <p:nvPicPr>
          <p:cNvPr id="10" name="Picture 9" descr="A black background with white text&#10;&#10;AI-generated content may be incorrect.">
            <a:extLst>
              <a:ext uri="{FF2B5EF4-FFF2-40B4-BE49-F238E27FC236}">
                <a16:creationId xmlns:a16="http://schemas.microsoft.com/office/drawing/2014/main" id="{8AFE0678-88FC-C694-95ED-D12E5DE61A3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18479" y="2065020"/>
            <a:ext cx="5080485" cy="1157859"/>
          </a:xfrm>
          <a:prstGeom prst="rect">
            <a:avLst/>
          </a:prstGeom>
        </p:spPr>
      </p:pic>
      <p:sp>
        <p:nvSpPr>
          <p:cNvPr id="2" name="Title 1">
            <a:extLst>
              <a:ext uri="{FF2B5EF4-FFF2-40B4-BE49-F238E27FC236}">
                <a16:creationId xmlns:a16="http://schemas.microsoft.com/office/drawing/2014/main" id="{37942801-0FAF-24AD-151E-E67AAE4480C8}"/>
              </a:ext>
            </a:extLst>
          </p:cNvPr>
          <p:cNvSpPr txBox="1">
            <a:spLocks/>
          </p:cNvSpPr>
          <p:nvPr/>
        </p:nvSpPr>
        <p:spPr>
          <a:xfrm>
            <a:off x="826768" y="4708465"/>
            <a:ext cx="7619142" cy="99424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nb-NO" sz="2600" b="1">
                <a:solidFill>
                  <a:schemeClr val="bg1"/>
                </a:solidFill>
                <a:latin typeface="Arial" panose="020B0604020202020204" pitchFamily="34" charset="0"/>
                <a:cs typeface="Arial" panose="020B0604020202020204" pitchFamily="34" charset="0"/>
              </a:rPr>
              <a:t>Vice President </a:t>
            </a:r>
          </a:p>
          <a:p>
            <a:r>
              <a:rPr lang="nb-NO" sz="2600" b="1">
                <a:solidFill>
                  <a:schemeClr val="bg1"/>
                </a:solidFill>
                <a:latin typeface="Arial" panose="020B0604020202020204" pitchFamily="34" charset="0"/>
                <a:cs typeface="Arial" panose="020B0604020202020204" pitchFamily="34" charset="0"/>
              </a:rPr>
              <a:t>Siemens Energy UK&amp;I</a:t>
            </a:r>
            <a:endParaRPr lang="en-GB" sz="26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0006921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A2E84333-853B-10B2-E368-F8D406884870}"/>
              </a:ext>
            </a:extLst>
          </p:cNvPr>
          <p:cNvSpPr>
            <a:spLocks noGrp="1"/>
          </p:cNvSpPr>
          <p:nvPr>
            <p:ph type="ctrTitle"/>
          </p:nvPr>
        </p:nvSpPr>
        <p:spPr/>
        <p:txBody>
          <a:bodyPr/>
          <a:lstStyle/>
          <a:p>
            <a:r>
              <a:rPr lang="en-GB" sz="3200" i="1"/>
              <a:t>Electrification, Resilience and the UK's Next Energy Challenge</a:t>
            </a:r>
            <a:br>
              <a:rPr lang="en-GB" sz="3200" i="1"/>
            </a:br>
            <a:br>
              <a:rPr lang="en-GB" sz="3200"/>
            </a:br>
            <a:r>
              <a:rPr lang="en-GB" sz="2800"/>
              <a:t>Da</a:t>
            </a:r>
            <a:r>
              <a:rPr lang="en-US" sz="2800" err="1"/>
              <a:t>rren</a:t>
            </a:r>
            <a:r>
              <a:rPr lang="en-US" sz="2800"/>
              <a:t> Davidson </a:t>
            </a:r>
            <a:endParaRPr lang="en-GB" sz="2800"/>
          </a:p>
        </p:txBody>
      </p:sp>
      <p:sp>
        <p:nvSpPr>
          <p:cNvPr id="4" name="Subtitle 3">
            <a:extLst>
              <a:ext uri="{FF2B5EF4-FFF2-40B4-BE49-F238E27FC236}">
                <a16:creationId xmlns:a16="http://schemas.microsoft.com/office/drawing/2014/main" id="{E713A2A1-82C9-EF46-E91A-76DCB6E4E4FE}"/>
              </a:ext>
            </a:extLst>
          </p:cNvPr>
          <p:cNvSpPr>
            <a:spLocks noGrp="1"/>
          </p:cNvSpPr>
          <p:nvPr>
            <p:ph type="subTitle" idx="1"/>
          </p:nvPr>
        </p:nvSpPr>
        <p:spPr>
          <a:xfrm>
            <a:off x="627064" y="4528800"/>
            <a:ext cx="8306624" cy="899252"/>
          </a:xfrm>
        </p:spPr>
        <p:txBody>
          <a:bodyPr/>
          <a:lstStyle/>
          <a:p>
            <a:r>
              <a:rPr lang="en-US"/>
              <a:t>Vice President UK&amp;IE - Siemens Energy </a:t>
            </a:r>
          </a:p>
          <a:p>
            <a:endParaRPr lang="en-US"/>
          </a:p>
          <a:p>
            <a:endParaRPr lang="en-GB"/>
          </a:p>
        </p:txBody>
      </p:sp>
    </p:spTree>
    <p:extLst>
      <p:ext uri="{BB962C8B-B14F-4D97-AF65-F5344CB8AC3E}">
        <p14:creationId xmlns:p14="http://schemas.microsoft.com/office/powerpoint/2010/main" val="107997180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7F05FA6-069B-587A-39F8-052D0907B284}"/>
              </a:ext>
            </a:extLst>
          </p:cNvPr>
          <p:cNvPicPr>
            <a:picLocks noChangeAspect="1"/>
          </p:cNvPicPr>
          <p:nvPr/>
        </p:nvPicPr>
        <p:blipFill>
          <a:blip r:embed="rId2"/>
          <a:stretch>
            <a:fillRect/>
          </a:stretch>
        </p:blipFill>
        <p:spPr>
          <a:xfrm>
            <a:off x="0" y="0"/>
            <a:ext cx="12192000" cy="6858000"/>
          </a:xfrm>
          <a:prstGeom prst="rect">
            <a:avLst/>
          </a:prstGeom>
        </p:spPr>
      </p:pic>
    </p:spTree>
    <p:extLst>
      <p:ext uri="{BB962C8B-B14F-4D97-AF65-F5344CB8AC3E}">
        <p14:creationId xmlns:p14="http://schemas.microsoft.com/office/powerpoint/2010/main" val="336052183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CD5885-4C8D-B553-CECA-9D639481810F}"/>
              </a:ext>
            </a:extLst>
          </p:cNvPr>
          <p:cNvSpPr>
            <a:spLocks noGrp="1"/>
          </p:cNvSpPr>
          <p:nvPr>
            <p:ph type="title"/>
          </p:nvPr>
        </p:nvSpPr>
        <p:spPr>
          <a:xfrm>
            <a:off x="1" y="1"/>
            <a:ext cx="10138112" cy="1144160"/>
          </a:xfrm>
        </p:spPr>
        <p:txBody>
          <a:bodyPr/>
          <a:lstStyle/>
          <a:p>
            <a:r>
              <a:rPr lang="en-GB"/>
              <a:t>Powering UK Energy Resilience Through Hydrogen and Long-Duration Storage</a:t>
            </a:r>
          </a:p>
        </p:txBody>
      </p:sp>
      <p:sp>
        <p:nvSpPr>
          <p:cNvPr id="6" name="Freeform 245">
            <a:extLst>
              <a:ext uri="{FF2B5EF4-FFF2-40B4-BE49-F238E27FC236}">
                <a16:creationId xmlns:a16="http://schemas.microsoft.com/office/drawing/2014/main" id="{2863B6B0-5D63-5665-D8DD-8DD53E3F8B25}"/>
              </a:ext>
            </a:extLst>
          </p:cNvPr>
          <p:cNvSpPr/>
          <p:nvPr/>
        </p:nvSpPr>
        <p:spPr>
          <a:xfrm>
            <a:off x="8940965" y="1282165"/>
            <a:ext cx="870789" cy="396240"/>
          </a:xfrm>
          <a:custGeom>
            <a:avLst/>
            <a:gdLst/>
            <a:ahLst/>
            <a:cxnLst/>
            <a:rect l="0" t="0" r="0" b="0"/>
            <a:pathLst>
              <a:path w="870789" h="396240">
                <a:moveTo>
                  <a:pt x="0" y="396240"/>
                </a:moveTo>
                <a:lnTo>
                  <a:pt x="870789" y="396240"/>
                </a:lnTo>
                <a:lnTo>
                  <a:pt x="870789" y="0"/>
                </a:lnTo>
                <a:lnTo>
                  <a:pt x="0" y="0"/>
                </a:lnTo>
                <a:lnTo>
                  <a:pt x="0" y="396240"/>
                </a:lnTo>
                <a:close/>
              </a:path>
            </a:pathLst>
          </a:custGeom>
          <a:solidFill>
            <a:srgbClr val="283583">
              <a:alpha val="100000"/>
            </a:srgb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8" name="Freeform 246">
            <a:extLst>
              <a:ext uri="{FF2B5EF4-FFF2-40B4-BE49-F238E27FC236}">
                <a16:creationId xmlns:a16="http://schemas.microsoft.com/office/drawing/2014/main" id="{324C51E0-1EE9-FE09-62D3-595292D58560}"/>
              </a:ext>
            </a:extLst>
          </p:cNvPr>
          <p:cNvSpPr/>
          <p:nvPr/>
        </p:nvSpPr>
        <p:spPr>
          <a:xfrm>
            <a:off x="9811677" y="1282165"/>
            <a:ext cx="665074" cy="396240"/>
          </a:xfrm>
          <a:custGeom>
            <a:avLst/>
            <a:gdLst/>
            <a:ahLst/>
            <a:cxnLst/>
            <a:rect l="0" t="0" r="0" b="0"/>
            <a:pathLst>
              <a:path w="665074" h="396240">
                <a:moveTo>
                  <a:pt x="0" y="396240"/>
                </a:moveTo>
                <a:lnTo>
                  <a:pt x="665074" y="396240"/>
                </a:lnTo>
                <a:lnTo>
                  <a:pt x="665074" y="0"/>
                </a:lnTo>
                <a:lnTo>
                  <a:pt x="0" y="0"/>
                </a:lnTo>
                <a:lnTo>
                  <a:pt x="0" y="396240"/>
                </a:lnTo>
                <a:close/>
              </a:path>
            </a:pathLst>
          </a:custGeom>
          <a:solidFill>
            <a:srgbClr val="283583">
              <a:alpha val="100000"/>
            </a:srgb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10" name="Freeform 247">
            <a:extLst>
              <a:ext uri="{FF2B5EF4-FFF2-40B4-BE49-F238E27FC236}">
                <a16:creationId xmlns:a16="http://schemas.microsoft.com/office/drawing/2014/main" id="{3BB3053B-9886-4969-473A-76C6E931BDD6}"/>
              </a:ext>
            </a:extLst>
          </p:cNvPr>
          <p:cNvSpPr/>
          <p:nvPr/>
        </p:nvSpPr>
        <p:spPr>
          <a:xfrm>
            <a:off x="10476776" y="1282165"/>
            <a:ext cx="651307" cy="396240"/>
          </a:xfrm>
          <a:custGeom>
            <a:avLst/>
            <a:gdLst/>
            <a:ahLst/>
            <a:cxnLst/>
            <a:rect l="0" t="0" r="0" b="0"/>
            <a:pathLst>
              <a:path w="651307" h="396240">
                <a:moveTo>
                  <a:pt x="0" y="396240"/>
                </a:moveTo>
                <a:lnTo>
                  <a:pt x="651307" y="396240"/>
                </a:lnTo>
                <a:lnTo>
                  <a:pt x="651307" y="0"/>
                </a:lnTo>
                <a:lnTo>
                  <a:pt x="0" y="0"/>
                </a:lnTo>
                <a:lnTo>
                  <a:pt x="0" y="396240"/>
                </a:lnTo>
                <a:close/>
              </a:path>
            </a:pathLst>
          </a:custGeom>
          <a:solidFill>
            <a:srgbClr val="283583">
              <a:alpha val="100000"/>
            </a:srgb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12" name="Freeform 248">
            <a:extLst>
              <a:ext uri="{FF2B5EF4-FFF2-40B4-BE49-F238E27FC236}">
                <a16:creationId xmlns:a16="http://schemas.microsoft.com/office/drawing/2014/main" id="{D8D573A8-A0AE-2F63-BC44-133A10D3E0AF}"/>
              </a:ext>
            </a:extLst>
          </p:cNvPr>
          <p:cNvSpPr/>
          <p:nvPr/>
        </p:nvSpPr>
        <p:spPr>
          <a:xfrm>
            <a:off x="11128160" y="1282165"/>
            <a:ext cx="709752" cy="396240"/>
          </a:xfrm>
          <a:custGeom>
            <a:avLst/>
            <a:gdLst/>
            <a:ahLst/>
            <a:cxnLst/>
            <a:rect l="0" t="0" r="0" b="0"/>
            <a:pathLst>
              <a:path w="709752" h="396240">
                <a:moveTo>
                  <a:pt x="0" y="396240"/>
                </a:moveTo>
                <a:lnTo>
                  <a:pt x="709752" y="396240"/>
                </a:lnTo>
                <a:lnTo>
                  <a:pt x="709752" y="0"/>
                </a:lnTo>
                <a:lnTo>
                  <a:pt x="0" y="0"/>
                </a:lnTo>
                <a:lnTo>
                  <a:pt x="0" y="396240"/>
                </a:lnTo>
                <a:close/>
              </a:path>
            </a:pathLst>
          </a:custGeom>
          <a:solidFill>
            <a:srgbClr val="283583">
              <a:alpha val="100000"/>
            </a:srgb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14" name="Freeform 249">
            <a:extLst>
              <a:ext uri="{FF2B5EF4-FFF2-40B4-BE49-F238E27FC236}">
                <a16:creationId xmlns:a16="http://schemas.microsoft.com/office/drawing/2014/main" id="{797A076E-D5AE-09FB-FF0B-A86852B977D2}"/>
              </a:ext>
            </a:extLst>
          </p:cNvPr>
          <p:cNvSpPr/>
          <p:nvPr/>
        </p:nvSpPr>
        <p:spPr>
          <a:xfrm>
            <a:off x="9811677" y="1275816"/>
            <a:ext cx="0" cy="4056380"/>
          </a:xfrm>
          <a:custGeom>
            <a:avLst/>
            <a:gdLst/>
            <a:ahLst/>
            <a:cxnLst/>
            <a:rect l="0" t="0" r="0" b="0"/>
            <a:pathLst>
              <a:path h="4056380">
                <a:moveTo>
                  <a:pt x="0" y="0"/>
                </a:moveTo>
                <a:lnTo>
                  <a:pt x="0" y="4056380"/>
                </a:lnTo>
              </a:path>
            </a:pathLst>
          </a:custGeom>
          <a:noFill/>
          <a:ln w="12700" cap="flat" cmpd="sng">
            <a:solidFill>
              <a:srgbClr val="FFFFFF">
                <a:alpha val="100000"/>
              </a:srgbClr>
            </a:solidFill>
            <a:round/>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16" name="Freeform 250">
            <a:extLst>
              <a:ext uri="{FF2B5EF4-FFF2-40B4-BE49-F238E27FC236}">
                <a16:creationId xmlns:a16="http://schemas.microsoft.com/office/drawing/2014/main" id="{2DF778B4-BEB1-E2B3-B4DD-4CA9FCB95B15}"/>
              </a:ext>
            </a:extLst>
          </p:cNvPr>
          <p:cNvSpPr/>
          <p:nvPr/>
        </p:nvSpPr>
        <p:spPr>
          <a:xfrm>
            <a:off x="10476776" y="1275816"/>
            <a:ext cx="0" cy="4056380"/>
          </a:xfrm>
          <a:custGeom>
            <a:avLst/>
            <a:gdLst/>
            <a:ahLst/>
            <a:cxnLst/>
            <a:rect l="0" t="0" r="0" b="0"/>
            <a:pathLst>
              <a:path h="4056380">
                <a:moveTo>
                  <a:pt x="0" y="0"/>
                </a:moveTo>
                <a:lnTo>
                  <a:pt x="0" y="4056380"/>
                </a:lnTo>
              </a:path>
            </a:pathLst>
          </a:custGeom>
          <a:noFill/>
          <a:ln w="12700" cap="flat" cmpd="sng">
            <a:solidFill>
              <a:srgbClr val="FFFFFF">
                <a:alpha val="100000"/>
              </a:srgbClr>
            </a:solidFill>
            <a:round/>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18" name="Freeform 251">
            <a:extLst>
              <a:ext uri="{FF2B5EF4-FFF2-40B4-BE49-F238E27FC236}">
                <a16:creationId xmlns:a16="http://schemas.microsoft.com/office/drawing/2014/main" id="{B1687671-2710-6A82-EF2A-94099B814485}"/>
              </a:ext>
            </a:extLst>
          </p:cNvPr>
          <p:cNvSpPr/>
          <p:nvPr/>
        </p:nvSpPr>
        <p:spPr>
          <a:xfrm>
            <a:off x="11128160" y="1275816"/>
            <a:ext cx="0" cy="4056380"/>
          </a:xfrm>
          <a:custGeom>
            <a:avLst/>
            <a:gdLst/>
            <a:ahLst/>
            <a:cxnLst/>
            <a:rect l="0" t="0" r="0" b="0"/>
            <a:pathLst>
              <a:path h="4056380">
                <a:moveTo>
                  <a:pt x="0" y="0"/>
                </a:moveTo>
                <a:lnTo>
                  <a:pt x="0" y="4056380"/>
                </a:lnTo>
              </a:path>
            </a:pathLst>
          </a:custGeom>
          <a:noFill/>
          <a:ln w="12700" cap="flat" cmpd="sng">
            <a:solidFill>
              <a:srgbClr val="FFFFFF">
                <a:alpha val="100000"/>
              </a:srgbClr>
            </a:solidFill>
            <a:round/>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20" name="Freeform 252">
            <a:extLst>
              <a:ext uri="{FF2B5EF4-FFF2-40B4-BE49-F238E27FC236}">
                <a16:creationId xmlns:a16="http://schemas.microsoft.com/office/drawing/2014/main" id="{4FDA2B73-3EFA-53CB-900D-888C99D47FC3}"/>
              </a:ext>
            </a:extLst>
          </p:cNvPr>
          <p:cNvSpPr/>
          <p:nvPr/>
        </p:nvSpPr>
        <p:spPr>
          <a:xfrm>
            <a:off x="8934615" y="1678405"/>
            <a:ext cx="2909571" cy="0"/>
          </a:xfrm>
          <a:custGeom>
            <a:avLst/>
            <a:gdLst/>
            <a:ahLst/>
            <a:cxnLst/>
            <a:rect l="0" t="0" r="0" b="0"/>
            <a:pathLst>
              <a:path w="2909571">
                <a:moveTo>
                  <a:pt x="0" y="0"/>
                </a:moveTo>
                <a:lnTo>
                  <a:pt x="2909571" y="0"/>
                </a:lnTo>
              </a:path>
            </a:pathLst>
          </a:custGeom>
          <a:noFill/>
          <a:ln w="38100" cap="flat" cmpd="sng">
            <a:solidFill>
              <a:srgbClr val="FFFFFF">
                <a:alpha val="100000"/>
              </a:srgbClr>
            </a:solidFill>
            <a:round/>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22" name="Freeform 253">
            <a:extLst>
              <a:ext uri="{FF2B5EF4-FFF2-40B4-BE49-F238E27FC236}">
                <a16:creationId xmlns:a16="http://schemas.microsoft.com/office/drawing/2014/main" id="{D30CD395-CC26-7C17-8E87-7B59FC1E61DA}"/>
              </a:ext>
            </a:extLst>
          </p:cNvPr>
          <p:cNvSpPr/>
          <p:nvPr/>
        </p:nvSpPr>
        <p:spPr>
          <a:xfrm>
            <a:off x="8934615" y="2049246"/>
            <a:ext cx="2909571" cy="0"/>
          </a:xfrm>
          <a:custGeom>
            <a:avLst/>
            <a:gdLst/>
            <a:ahLst/>
            <a:cxnLst/>
            <a:rect l="0" t="0" r="0" b="0"/>
            <a:pathLst>
              <a:path w="2909571">
                <a:moveTo>
                  <a:pt x="0" y="0"/>
                </a:moveTo>
                <a:lnTo>
                  <a:pt x="2909571" y="0"/>
                </a:lnTo>
              </a:path>
            </a:pathLst>
          </a:custGeom>
          <a:noFill/>
          <a:ln w="12700" cap="flat" cmpd="sng">
            <a:solidFill>
              <a:srgbClr val="FFFFFF">
                <a:alpha val="100000"/>
              </a:srgbClr>
            </a:solidFill>
            <a:round/>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24" name="Freeform 254">
            <a:extLst>
              <a:ext uri="{FF2B5EF4-FFF2-40B4-BE49-F238E27FC236}">
                <a16:creationId xmlns:a16="http://schemas.microsoft.com/office/drawing/2014/main" id="{A06F7CD9-CC54-7BAE-A611-2864415C8BBD}"/>
              </a:ext>
            </a:extLst>
          </p:cNvPr>
          <p:cNvSpPr/>
          <p:nvPr/>
        </p:nvSpPr>
        <p:spPr>
          <a:xfrm>
            <a:off x="8934615" y="2420085"/>
            <a:ext cx="2909571" cy="0"/>
          </a:xfrm>
          <a:custGeom>
            <a:avLst/>
            <a:gdLst/>
            <a:ahLst/>
            <a:cxnLst/>
            <a:rect l="0" t="0" r="0" b="0"/>
            <a:pathLst>
              <a:path w="2909571">
                <a:moveTo>
                  <a:pt x="0" y="0"/>
                </a:moveTo>
                <a:lnTo>
                  <a:pt x="2909571" y="0"/>
                </a:lnTo>
              </a:path>
            </a:pathLst>
          </a:custGeom>
          <a:noFill/>
          <a:ln w="12700" cap="flat" cmpd="sng">
            <a:solidFill>
              <a:srgbClr val="FFFFFF">
                <a:alpha val="100000"/>
              </a:srgbClr>
            </a:solidFill>
            <a:round/>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26" name="Freeform 255">
            <a:extLst>
              <a:ext uri="{FF2B5EF4-FFF2-40B4-BE49-F238E27FC236}">
                <a16:creationId xmlns:a16="http://schemas.microsoft.com/office/drawing/2014/main" id="{A50317E0-7129-7585-8C82-EBF60E859505}"/>
              </a:ext>
            </a:extLst>
          </p:cNvPr>
          <p:cNvSpPr/>
          <p:nvPr/>
        </p:nvSpPr>
        <p:spPr>
          <a:xfrm>
            <a:off x="8934615" y="2846805"/>
            <a:ext cx="2909571" cy="0"/>
          </a:xfrm>
          <a:custGeom>
            <a:avLst/>
            <a:gdLst/>
            <a:ahLst/>
            <a:cxnLst/>
            <a:rect l="0" t="0" r="0" b="0"/>
            <a:pathLst>
              <a:path w="2909571">
                <a:moveTo>
                  <a:pt x="0" y="0"/>
                </a:moveTo>
                <a:lnTo>
                  <a:pt x="2909571" y="0"/>
                </a:lnTo>
              </a:path>
            </a:pathLst>
          </a:custGeom>
          <a:noFill/>
          <a:ln w="12700" cap="flat" cmpd="sng">
            <a:solidFill>
              <a:srgbClr val="FFFFFF">
                <a:alpha val="100000"/>
              </a:srgbClr>
            </a:solidFill>
            <a:round/>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28" name="Freeform 256">
            <a:extLst>
              <a:ext uri="{FF2B5EF4-FFF2-40B4-BE49-F238E27FC236}">
                <a16:creationId xmlns:a16="http://schemas.microsoft.com/office/drawing/2014/main" id="{E4B255E3-5E8A-CAF0-C138-FF1AC60D08F9}"/>
              </a:ext>
            </a:extLst>
          </p:cNvPr>
          <p:cNvSpPr/>
          <p:nvPr/>
        </p:nvSpPr>
        <p:spPr>
          <a:xfrm>
            <a:off x="8934615" y="3217646"/>
            <a:ext cx="2909571" cy="0"/>
          </a:xfrm>
          <a:custGeom>
            <a:avLst/>
            <a:gdLst/>
            <a:ahLst/>
            <a:cxnLst/>
            <a:rect l="0" t="0" r="0" b="0"/>
            <a:pathLst>
              <a:path w="2909571">
                <a:moveTo>
                  <a:pt x="0" y="0"/>
                </a:moveTo>
                <a:lnTo>
                  <a:pt x="2909571" y="0"/>
                </a:lnTo>
              </a:path>
            </a:pathLst>
          </a:custGeom>
          <a:noFill/>
          <a:ln w="12700" cap="flat" cmpd="sng">
            <a:solidFill>
              <a:srgbClr val="FFFFFF">
                <a:alpha val="100000"/>
              </a:srgbClr>
            </a:solidFill>
            <a:round/>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30" name="Freeform 257">
            <a:extLst>
              <a:ext uri="{FF2B5EF4-FFF2-40B4-BE49-F238E27FC236}">
                <a16:creationId xmlns:a16="http://schemas.microsoft.com/office/drawing/2014/main" id="{396CBE7B-89D0-A2BB-033C-DEF2CDBBDD8A}"/>
              </a:ext>
            </a:extLst>
          </p:cNvPr>
          <p:cNvSpPr/>
          <p:nvPr/>
        </p:nvSpPr>
        <p:spPr>
          <a:xfrm>
            <a:off x="8934615" y="3644366"/>
            <a:ext cx="2909571" cy="0"/>
          </a:xfrm>
          <a:custGeom>
            <a:avLst/>
            <a:gdLst/>
            <a:ahLst/>
            <a:cxnLst/>
            <a:rect l="0" t="0" r="0" b="0"/>
            <a:pathLst>
              <a:path w="2909571">
                <a:moveTo>
                  <a:pt x="0" y="0"/>
                </a:moveTo>
                <a:lnTo>
                  <a:pt x="2909571" y="0"/>
                </a:lnTo>
              </a:path>
            </a:pathLst>
          </a:custGeom>
          <a:noFill/>
          <a:ln w="12700" cap="flat" cmpd="sng">
            <a:solidFill>
              <a:srgbClr val="FFFFFF">
                <a:alpha val="100000"/>
              </a:srgbClr>
            </a:solidFill>
            <a:round/>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32" name="Freeform 258">
            <a:extLst>
              <a:ext uri="{FF2B5EF4-FFF2-40B4-BE49-F238E27FC236}">
                <a16:creationId xmlns:a16="http://schemas.microsoft.com/office/drawing/2014/main" id="{DA968DB8-B323-F2B9-8896-F4CC3A3DF78F}"/>
              </a:ext>
            </a:extLst>
          </p:cNvPr>
          <p:cNvSpPr/>
          <p:nvPr/>
        </p:nvSpPr>
        <p:spPr>
          <a:xfrm>
            <a:off x="8934615" y="4015206"/>
            <a:ext cx="2909571" cy="0"/>
          </a:xfrm>
          <a:custGeom>
            <a:avLst/>
            <a:gdLst/>
            <a:ahLst/>
            <a:cxnLst/>
            <a:rect l="0" t="0" r="0" b="0"/>
            <a:pathLst>
              <a:path w="2909571">
                <a:moveTo>
                  <a:pt x="0" y="0"/>
                </a:moveTo>
                <a:lnTo>
                  <a:pt x="2909571" y="0"/>
                </a:lnTo>
              </a:path>
            </a:pathLst>
          </a:custGeom>
          <a:noFill/>
          <a:ln w="12700" cap="flat" cmpd="sng">
            <a:solidFill>
              <a:srgbClr val="FFFFFF">
                <a:alpha val="100000"/>
              </a:srgbClr>
            </a:solidFill>
            <a:round/>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34" name="Freeform 259">
            <a:extLst>
              <a:ext uri="{FF2B5EF4-FFF2-40B4-BE49-F238E27FC236}">
                <a16:creationId xmlns:a16="http://schemas.microsoft.com/office/drawing/2014/main" id="{72BF1800-1A21-FA6D-DCC3-9A0E2657E4A8}"/>
              </a:ext>
            </a:extLst>
          </p:cNvPr>
          <p:cNvSpPr/>
          <p:nvPr/>
        </p:nvSpPr>
        <p:spPr>
          <a:xfrm>
            <a:off x="8934615" y="4441925"/>
            <a:ext cx="2909571" cy="0"/>
          </a:xfrm>
          <a:custGeom>
            <a:avLst/>
            <a:gdLst/>
            <a:ahLst/>
            <a:cxnLst/>
            <a:rect l="0" t="0" r="0" b="0"/>
            <a:pathLst>
              <a:path w="2909571">
                <a:moveTo>
                  <a:pt x="0" y="0"/>
                </a:moveTo>
                <a:lnTo>
                  <a:pt x="2909571" y="0"/>
                </a:lnTo>
              </a:path>
            </a:pathLst>
          </a:custGeom>
          <a:noFill/>
          <a:ln w="12700" cap="flat" cmpd="sng">
            <a:solidFill>
              <a:srgbClr val="FFFFFF">
                <a:alpha val="100000"/>
              </a:srgbClr>
            </a:solidFill>
            <a:round/>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36" name="Freeform 260">
            <a:extLst>
              <a:ext uri="{FF2B5EF4-FFF2-40B4-BE49-F238E27FC236}">
                <a16:creationId xmlns:a16="http://schemas.microsoft.com/office/drawing/2014/main" id="{8B66F3F9-BC76-10AF-FF77-59955FFA2FAC}"/>
              </a:ext>
            </a:extLst>
          </p:cNvPr>
          <p:cNvSpPr/>
          <p:nvPr/>
        </p:nvSpPr>
        <p:spPr>
          <a:xfrm>
            <a:off x="8934615" y="4868646"/>
            <a:ext cx="2909571" cy="0"/>
          </a:xfrm>
          <a:custGeom>
            <a:avLst/>
            <a:gdLst/>
            <a:ahLst/>
            <a:cxnLst/>
            <a:rect l="0" t="0" r="0" b="0"/>
            <a:pathLst>
              <a:path w="2909571">
                <a:moveTo>
                  <a:pt x="0" y="0"/>
                </a:moveTo>
                <a:lnTo>
                  <a:pt x="2909571" y="0"/>
                </a:lnTo>
              </a:path>
            </a:pathLst>
          </a:custGeom>
          <a:noFill/>
          <a:ln w="12700" cap="flat" cmpd="sng">
            <a:solidFill>
              <a:srgbClr val="000000">
                <a:alpha val="100000"/>
              </a:srgbClr>
            </a:solidFill>
            <a:round/>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38" name="Freeform 261">
            <a:extLst>
              <a:ext uri="{FF2B5EF4-FFF2-40B4-BE49-F238E27FC236}">
                <a16:creationId xmlns:a16="http://schemas.microsoft.com/office/drawing/2014/main" id="{9A3B3E69-5976-CFBB-BCF6-07F5D450917E}"/>
              </a:ext>
            </a:extLst>
          </p:cNvPr>
          <p:cNvSpPr/>
          <p:nvPr/>
        </p:nvSpPr>
        <p:spPr>
          <a:xfrm>
            <a:off x="8940965" y="1275816"/>
            <a:ext cx="0" cy="4056380"/>
          </a:xfrm>
          <a:custGeom>
            <a:avLst/>
            <a:gdLst/>
            <a:ahLst/>
            <a:cxnLst/>
            <a:rect l="0" t="0" r="0" b="0"/>
            <a:pathLst>
              <a:path h="4056380">
                <a:moveTo>
                  <a:pt x="0" y="0"/>
                </a:moveTo>
                <a:lnTo>
                  <a:pt x="0" y="4056380"/>
                </a:lnTo>
              </a:path>
            </a:pathLst>
          </a:custGeom>
          <a:noFill/>
          <a:ln w="12700" cap="flat" cmpd="sng">
            <a:solidFill>
              <a:srgbClr val="FFFFFF">
                <a:alpha val="100000"/>
              </a:srgbClr>
            </a:solidFill>
            <a:round/>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40" name="Freeform 262">
            <a:extLst>
              <a:ext uri="{FF2B5EF4-FFF2-40B4-BE49-F238E27FC236}">
                <a16:creationId xmlns:a16="http://schemas.microsoft.com/office/drawing/2014/main" id="{2C9262EC-062D-6016-144B-C7808C18593E}"/>
              </a:ext>
            </a:extLst>
          </p:cNvPr>
          <p:cNvSpPr/>
          <p:nvPr/>
        </p:nvSpPr>
        <p:spPr>
          <a:xfrm>
            <a:off x="11837836" y="1275816"/>
            <a:ext cx="0" cy="4056380"/>
          </a:xfrm>
          <a:custGeom>
            <a:avLst/>
            <a:gdLst/>
            <a:ahLst/>
            <a:cxnLst/>
            <a:rect l="0" t="0" r="0" b="0"/>
            <a:pathLst>
              <a:path h="4056380">
                <a:moveTo>
                  <a:pt x="0" y="0"/>
                </a:moveTo>
                <a:lnTo>
                  <a:pt x="0" y="4056380"/>
                </a:lnTo>
              </a:path>
            </a:pathLst>
          </a:custGeom>
          <a:noFill/>
          <a:ln w="12700" cap="flat" cmpd="sng">
            <a:solidFill>
              <a:srgbClr val="FFFFFF">
                <a:alpha val="100000"/>
              </a:srgbClr>
            </a:solidFill>
            <a:round/>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42" name="Freeform 263">
            <a:extLst>
              <a:ext uri="{FF2B5EF4-FFF2-40B4-BE49-F238E27FC236}">
                <a16:creationId xmlns:a16="http://schemas.microsoft.com/office/drawing/2014/main" id="{4D93FD5B-5AD6-D017-5CA5-74A74A057986}"/>
              </a:ext>
            </a:extLst>
          </p:cNvPr>
          <p:cNvSpPr/>
          <p:nvPr/>
        </p:nvSpPr>
        <p:spPr>
          <a:xfrm>
            <a:off x="8934615" y="1282166"/>
            <a:ext cx="2909571" cy="0"/>
          </a:xfrm>
          <a:custGeom>
            <a:avLst/>
            <a:gdLst/>
            <a:ahLst/>
            <a:cxnLst/>
            <a:rect l="0" t="0" r="0" b="0"/>
            <a:pathLst>
              <a:path w="2909571">
                <a:moveTo>
                  <a:pt x="0" y="0"/>
                </a:moveTo>
                <a:lnTo>
                  <a:pt x="2909571" y="0"/>
                </a:lnTo>
              </a:path>
            </a:pathLst>
          </a:custGeom>
          <a:noFill/>
          <a:ln w="12700" cap="flat" cmpd="sng">
            <a:solidFill>
              <a:srgbClr val="FFFFFF">
                <a:alpha val="100000"/>
              </a:srgbClr>
            </a:solidFill>
            <a:round/>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44" name="Freeform 264">
            <a:extLst>
              <a:ext uri="{FF2B5EF4-FFF2-40B4-BE49-F238E27FC236}">
                <a16:creationId xmlns:a16="http://schemas.microsoft.com/office/drawing/2014/main" id="{17D9F256-AC50-B648-E502-29B9D3ADB433}"/>
              </a:ext>
            </a:extLst>
          </p:cNvPr>
          <p:cNvSpPr/>
          <p:nvPr/>
        </p:nvSpPr>
        <p:spPr>
          <a:xfrm>
            <a:off x="8934615" y="5325846"/>
            <a:ext cx="2909571" cy="0"/>
          </a:xfrm>
          <a:custGeom>
            <a:avLst/>
            <a:gdLst/>
            <a:ahLst/>
            <a:cxnLst/>
            <a:rect l="0" t="0" r="0" b="0"/>
            <a:pathLst>
              <a:path w="2909571">
                <a:moveTo>
                  <a:pt x="0" y="0"/>
                </a:moveTo>
                <a:lnTo>
                  <a:pt x="2909571" y="0"/>
                </a:lnTo>
              </a:path>
            </a:pathLst>
          </a:custGeom>
          <a:noFill/>
          <a:ln w="12700" cap="flat" cmpd="sng">
            <a:solidFill>
              <a:srgbClr val="FFFFFF">
                <a:alpha val="100000"/>
              </a:srgbClr>
            </a:solidFill>
            <a:round/>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pic>
        <p:nvPicPr>
          <p:cNvPr id="46" name="Picture 265">
            <a:extLst>
              <a:ext uri="{FF2B5EF4-FFF2-40B4-BE49-F238E27FC236}">
                <a16:creationId xmlns:a16="http://schemas.microsoft.com/office/drawing/2014/main" id="{EC4BB108-7F31-111D-68D3-03AC8D90E2A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a:xfrm>
            <a:off x="11151274" y="1715236"/>
            <a:ext cx="637400" cy="232790"/>
          </a:xfrm>
          <a:prstGeom prst="rect">
            <a:avLst/>
          </a:prstGeom>
          <a:noFill/>
        </p:spPr>
      </p:pic>
      <p:pic>
        <p:nvPicPr>
          <p:cNvPr id="48" name="Picture 266">
            <a:extLst>
              <a:ext uri="{FF2B5EF4-FFF2-40B4-BE49-F238E27FC236}">
                <a16:creationId xmlns:a16="http://schemas.microsoft.com/office/drawing/2014/main" id="{68F19F3A-14D1-F0CF-B9FC-270BF74796E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a:xfrm>
            <a:off x="11164482" y="2120315"/>
            <a:ext cx="607161" cy="155244"/>
          </a:xfrm>
          <a:prstGeom prst="rect">
            <a:avLst/>
          </a:prstGeom>
          <a:noFill/>
        </p:spPr>
      </p:pic>
      <p:pic>
        <p:nvPicPr>
          <p:cNvPr id="50" name="Picture 267">
            <a:extLst>
              <a:ext uri="{FF2B5EF4-FFF2-40B4-BE49-F238E27FC236}">
                <a16:creationId xmlns:a16="http://schemas.microsoft.com/office/drawing/2014/main" id="{A51E1A25-34B0-A538-727A-B1B0871D9F19}"/>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a:xfrm>
            <a:off x="11151274" y="2428785"/>
            <a:ext cx="566737" cy="261937"/>
          </a:xfrm>
          <a:prstGeom prst="rect">
            <a:avLst/>
          </a:prstGeom>
          <a:noFill/>
        </p:spPr>
      </p:pic>
      <p:pic>
        <p:nvPicPr>
          <p:cNvPr id="52" name="Picture 268">
            <a:extLst>
              <a:ext uri="{FF2B5EF4-FFF2-40B4-BE49-F238E27FC236}">
                <a16:creationId xmlns:a16="http://schemas.microsoft.com/office/drawing/2014/main" id="{EA497119-E48C-4923-1D86-E44F76BEF8B8}"/>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a:xfrm>
            <a:off x="10962425" y="2865818"/>
            <a:ext cx="474637" cy="219367"/>
          </a:xfrm>
          <a:prstGeom prst="rect">
            <a:avLst/>
          </a:prstGeom>
          <a:noFill/>
        </p:spPr>
      </p:pic>
      <p:pic>
        <p:nvPicPr>
          <p:cNvPr id="54" name="Picture 269">
            <a:extLst>
              <a:ext uri="{FF2B5EF4-FFF2-40B4-BE49-F238E27FC236}">
                <a16:creationId xmlns:a16="http://schemas.microsoft.com/office/drawing/2014/main" id="{72CA42E0-1A74-B6D6-431D-552FDC72AF3C}"/>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a:xfrm>
            <a:off x="11105680" y="3272751"/>
            <a:ext cx="647166" cy="142760"/>
          </a:xfrm>
          <a:prstGeom prst="rect">
            <a:avLst/>
          </a:prstGeom>
          <a:noFill/>
        </p:spPr>
      </p:pic>
      <p:pic>
        <p:nvPicPr>
          <p:cNvPr id="56" name="Picture 271">
            <a:extLst>
              <a:ext uri="{FF2B5EF4-FFF2-40B4-BE49-F238E27FC236}">
                <a16:creationId xmlns:a16="http://schemas.microsoft.com/office/drawing/2014/main" id="{B207AFE0-3774-D172-BD36-63803D2FD833}"/>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a:xfrm>
            <a:off x="11273321" y="3625316"/>
            <a:ext cx="349948" cy="302895"/>
          </a:xfrm>
          <a:prstGeom prst="rect">
            <a:avLst/>
          </a:prstGeom>
          <a:noFill/>
        </p:spPr>
      </p:pic>
      <p:pic>
        <p:nvPicPr>
          <p:cNvPr id="58" name="Picture 272">
            <a:extLst>
              <a:ext uri="{FF2B5EF4-FFF2-40B4-BE49-F238E27FC236}">
                <a16:creationId xmlns:a16="http://schemas.microsoft.com/office/drawing/2014/main" id="{DB88B551-8B72-BF74-AC75-FB5A0A3CC3AF}"/>
              </a:ext>
            </a:extLst>
          </p:cNvPr>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a:xfrm>
            <a:off x="11110125" y="4021555"/>
            <a:ext cx="727697" cy="232790"/>
          </a:xfrm>
          <a:prstGeom prst="rect">
            <a:avLst/>
          </a:prstGeom>
          <a:noFill/>
        </p:spPr>
      </p:pic>
      <p:pic>
        <p:nvPicPr>
          <p:cNvPr id="60" name="Picture 273">
            <a:extLst>
              <a:ext uri="{FF2B5EF4-FFF2-40B4-BE49-F238E27FC236}">
                <a16:creationId xmlns:a16="http://schemas.microsoft.com/office/drawing/2014/main" id="{C0CEE896-60B9-9B57-63AA-5CA27F322079}"/>
              </a:ext>
            </a:extLst>
          </p:cNvPr>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a:xfrm>
            <a:off x="11183532" y="4453800"/>
            <a:ext cx="504228" cy="213550"/>
          </a:xfrm>
          <a:prstGeom prst="rect">
            <a:avLst/>
          </a:prstGeom>
          <a:noFill/>
        </p:spPr>
      </p:pic>
      <p:pic>
        <p:nvPicPr>
          <p:cNvPr id="62" name="Picture 274">
            <a:extLst>
              <a:ext uri="{FF2B5EF4-FFF2-40B4-BE49-F238E27FC236}">
                <a16:creationId xmlns:a16="http://schemas.microsoft.com/office/drawing/2014/main" id="{F3B08401-FB3C-F575-AC56-FC992F7F09C9}"/>
              </a:ext>
            </a:extLst>
          </p:cNvPr>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a:xfrm>
            <a:off x="8983257" y="6064782"/>
            <a:ext cx="372008" cy="223202"/>
          </a:xfrm>
          <a:prstGeom prst="rect">
            <a:avLst/>
          </a:prstGeom>
          <a:noFill/>
        </p:spPr>
      </p:pic>
      <p:pic>
        <p:nvPicPr>
          <p:cNvPr id="64" name="Picture 275">
            <a:extLst>
              <a:ext uri="{FF2B5EF4-FFF2-40B4-BE49-F238E27FC236}">
                <a16:creationId xmlns:a16="http://schemas.microsoft.com/office/drawing/2014/main" id="{7DBE5EA2-7FA5-D86A-DCCA-DBA00782AC0F}"/>
              </a:ext>
            </a:extLst>
          </p:cNvPr>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a:xfrm>
            <a:off x="9738779" y="6066967"/>
            <a:ext cx="333705" cy="222034"/>
          </a:xfrm>
          <a:prstGeom prst="rect">
            <a:avLst/>
          </a:prstGeom>
          <a:noFill/>
        </p:spPr>
      </p:pic>
      <p:pic>
        <p:nvPicPr>
          <p:cNvPr id="66" name="Picture 276">
            <a:extLst>
              <a:ext uri="{FF2B5EF4-FFF2-40B4-BE49-F238E27FC236}">
                <a16:creationId xmlns:a16="http://schemas.microsoft.com/office/drawing/2014/main" id="{8DD830C6-2483-36E9-BD9C-FDFCD6355F0B}"/>
              </a:ext>
            </a:extLst>
          </p:cNvPr>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a:xfrm>
            <a:off x="9739034" y="5723546"/>
            <a:ext cx="333705" cy="222034"/>
          </a:xfrm>
          <a:prstGeom prst="rect">
            <a:avLst/>
          </a:prstGeom>
          <a:noFill/>
        </p:spPr>
      </p:pic>
      <p:pic>
        <p:nvPicPr>
          <p:cNvPr id="68" name="Picture 282">
            <a:extLst>
              <a:ext uri="{FF2B5EF4-FFF2-40B4-BE49-F238E27FC236}">
                <a16:creationId xmlns:a16="http://schemas.microsoft.com/office/drawing/2014/main" id="{75CAE371-638F-D13B-E42C-9ED0812D376C}"/>
              </a:ext>
            </a:extLst>
          </p:cNvPr>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a:xfrm>
            <a:off x="11468012" y="2738221"/>
            <a:ext cx="389381" cy="320675"/>
          </a:xfrm>
          <a:prstGeom prst="rect">
            <a:avLst/>
          </a:prstGeom>
          <a:noFill/>
        </p:spPr>
      </p:pic>
      <p:pic>
        <p:nvPicPr>
          <p:cNvPr id="70" name="Picture 283">
            <a:extLst>
              <a:ext uri="{FF2B5EF4-FFF2-40B4-BE49-F238E27FC236}">
                <a16:creationId xmlns:a16="http://schemas.microsoft.com/office/drawing/2014/main" id="{22FA8D01-B0AC-5763-202E-3489E686BACF}"/>
              </a:ext>
            </a:extLst>
          </p:cNvPr>
          <p:cNvPicPr>
            <a:picLocks noChangeArrowheads="1"/>
          </p:cNvPicPr>
          <p:nvPr/>
        </p:nvPicPr>
        <p:blipFill>
          <a:blip r:embed="rId14">
            <a:extLst>
              <a:ext uri="{28A0092B-C50C-407E-A947-70E740481C1C}">
                <a14:useLocalDpi xmlns:a14="http://schemas.microsoft.com/office/drawing/2010/main" val="0"/>
              </a:ext>
            </a:extLst>
          </a:blip>
          <a:srcRect/>
          <a:stretch>
            <a:fillRect/>
          </a:stretch>
        </p:blipFill>
        <p:spPr>
          <a:xfrm>
            <a:off x="8983257" y="5722530"/>
            <a:ext cx="372008" cy="221119"/>
          </a:xfrm>
          <a:prstGeom prst="rect">
            <a:avLst/>
          </a:prstGeom>
          <a:noFill/>
        </p:spPr>
      </p:pic>
      <p:sp>
        <p:nvSpPr>
          <p:cNvPr id="72" name="Freeform 284">
            <a:extLst>
              <a:ext uri="{FF2B5EF4-FFF2-40B4-BE49-F238E27FC236}">
                <a16:creationId xmlns:a16="http://schemas.microsoft.com/office/drawing/2014/main" id="{95A37596-D7A1-5C0A-EEF6-BD244D036833}"/>
              </a:ext>
            </a:extLst>
          </p:cNvPr>
          <p:cNvSpPr/>
          <p:nvPr/>
        </p:nvSpPr>
        <p:spPr>
          <a:xfrm>
            <a:off x="8935377" y="5175833"/>
            <a:ext cx="1447927" cy="1298956"/>
          </a:xfrm>
          <a:custGeom>
            <a:avLst/>
            <a:gdLst/>
            <a:ahLst/>
            <a:cxnLst/>
            <a:rect l="0" t="0" r="0" b="0"/>
            <a:pathLst>
              <a:path w="1447927" h="1298956">
                <a:moveTo>
                  <a:pt x="0" y="1298956"/>
                </a:moveTo>
                <a:lnTo>
                  <a:pt x="1447927" y="1298956"/>
                </a:lnTo>
                <a:lnTo>
                  <a:pt x="1447927" y="0"/>
                </a:lnTo>
                <a:lnTo>
                  <a:pt x="0" y="0"/>
                </a:lnTo>
                <a:lnTo>
                  <a:pt x="0" y="1298956"/>
                </a:lnTo>
                <a:close/>
              </a:path>
            </a:pathLst>
          </a:custGeom>
          <a:noFill/>
          <a:ln w="6350" cap="flat" cmpd="sng">
            <a:solidFill>
              <a:srgbClr val="000000">
                <a:alpha val="100000"/>
              </a:srgbClr>
            </a:solidFill>
            <a:custDash>
              <a:ds d="800000" sp="300000"/>
            </a:custDash>
            <a:miter lim="101600"/>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74" name="Freeform 285">
            <a:extLst>
              <a:ext uri="{FF2B5EF4-FFF2-40B4-BE49-F238E27FC236}">
                <a16:creationId xmlns:a16="http://schemas.microsoft.com/office/drawing/2014/main" id="{E876D459-8DD7-1A6C-ED8A-F7E3291CAC55}"/>
              </a:ext>
            </a:extLst>
          </p:cNvPr>
          <p:cNvSpPr/>
          <p:nvPr/>
        </p:nvSpPr>
        <p:spPr>
          <a:xfrm>
            <a:off x="10412641" y="5175820"/>
            <a:ext cx="1432433" cy="1298956"/>
          </a:xfrm>
          <a:custGeom>
            <a:avLst/>
            <a:gdLst/>
            <a:ahLst/>
            <a:cxnLst/>
            <a:rect l="0" t="0" r="0" b="0"/>
            <a:pathLst>
              <a:path w="1432433" h="1298956">
                <a:moveTo>
                  <a:pt x="0" y="1298956"/>
                </a:moveTo>
                <a:lnTo>
                  <a:pt x="1432433" y="1298956"/>
                </a:lnTo>
                <a:lnTo>
                  <a:pt x="1432433" y="0"/>
                </a:lnTo>
                <a:lnTo>
                  <a:pt x="0" y="0"/>
                </a:lnTo>
                <a:lnTo>
                  <a:pt x="0" y="1298956"/>
                </a:lnTo>
                <a:close/>
              </a:path>
            </a:pathLst>
          </a:custGeom>
          <a:noFill/>
          <a:ln w="6350" cap="flat" cmpd="sng">
            <a:solidFill>
              <a:srgbClr val="000000">
                <a:alpha val="100000"/>
              </a:srgbClr>
            </a:solidFill>
            <a:custDash>
              <a:ds d="800000" sp="300000"/>
            </a:custDash>
            <a:miter lim="101600"/>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pic>
        <p:nvPicPr>
          <p:cNvPr id="76" name="Picture 286">
            <a:extLst>
              <a:ext uri="{FF2B5EF4-FFF2-40B4-BE49-F238E27FC236}">
                <a16:creationId xmlns:a16="http://schemas.microsoft.com/office/drawing/2014/main" id="{EEADC0A2-958A-5B0F-670C-8B11A943BD2C}"/>
              </a:ext>
            </a:extLst>
          </p:cNvPr>
          <p:cNvPicPr>
            <a:picLocks noChangeArrowheads="1"/>
          </p:cNvPicPr>
          <p:nvPr/>
        </p:nvPicPr>
        <p:blipFill>
          <a:blip r:embed="rId15">
            <a:extLst>
              <a:ext uri="{28A0092B-C50C-407E-A947-70E740481C1C}">
                <a14:useLocalDpi xmlns:a14="http://schemas.microsoft.com/office/drawing/2010/main" val="0"/>
              </a:ext>
            </a:extLst>
          </a:blip>
          <a:srcRect/>
          <a:stretch>
            <a:fillRect/>
          </a:stretch>
        </p:blipFill>
        <p:spPr>
          <a:xfrm>
            <a:off x="10488968" y="5502337"/>
            <a:ext cx="239268" cy="239268"/>
          </a:xfrm>
          <a:prstGeom prst="rect">
            <a:avLst/>
          </a:prstGeom>
          <a:noFill/>
        </p:spPr>
      </p:pic>
      <p:pic>
        <p:nvPicPr>
          <p:cNvPr id="78" name="Picture 287">
            <a:extLst>
              <a:ext uri="{FF2B5EF4-FFF2-40B4-BE49-F238E27FC236}">
                <a16:creationId xmlns:a16="http://schemas.microsoft.com/office/drawing/2014/main" id="{6FA35C7C-9B48-DD60-DD01-4FC0968F1DD9}"/>
              </a:ext>
            </a:extLst>
          </p:cNvPr>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a:xfrm>
            <a:off x="10488968" y="5822022"/>
            <a:ext cx="237743" cy="237743"/>
          </a:xfrm>
          <a:prstGeom prst="rect">
            <a:avLst/>
          </a:prstGeom>
          <a:noFill/>
        </p:spPr>
      </p:pic>
      <p:pic>
        <p:nvPicPr>
          <p:cNvPr id="80" name="Picture 288">
            <a:extLst>
              <a:ext uri="{FF2B5EF4-FFF2-40B4-BE49-F238E27FC236}">
                <a16:creationId xmlns:a16="http://schemas.microsoft.com/office/drawing/2014/main" id="{8CC66F2B-0207-DBEB-3E90-6D2BC408415F}"/>
              </a:ext>
            </a:extLst>
          </p:cNvPr>
          <p:cNvPicPr>
            <a:picLocks noChangeArrowheads="1"/>
          </p:cNvPicPr>
          <p:nvPr/>
        </p:nvPicPr>
        <p:blipFill>
          <a:blip r:embed="rId17">
            <a:extLst>
              <a:ext uri="{28A0092B-C50C-407E-A947-70E740481C1C}">
                <a14:useLocalDpi xmlns:a14="http://schemas.microsoft.com/office/drawing/2010/main" val="0"/>
              </a:ext>
            </a:extLst>
          </a:blip>
          <a:srcRect/>
          <a:stretch>
            <a:fillRect/>
          </a:stretch>
        </p:blipFill>
        <p:spPr>
          <a:xfrm>
            <a:off x="10520718" y="6156451"/>
            <a:ext cx="205740" cy="205740"/>
          </a:xfrm>
          <a:prstGeom prst="rect">
            <a:avLst/>
          </a:prstGeom>
          <a:noFill/>
        </p:spPr>
      </p:pic>
      <p:sp>
        <p:nvSpPr>
          <p:cNvPr id="84" name="Rectangle 307">
            <a:extLst>
              <a:ext uri="{FF2B5EF4-FFF2-40B4-BE49-F238E27FC236}">
                <a16:creationId xmlns:a16="http://schemas.microsoft.com/office/drawing/2014/main" id="{5DE218E0-384A-8136-857F-EA5058A28C1A}"/>
              </a:ext>
            </a:extLst>
          </p:cNvPr>
          <p:cNvSpPr/>
          <p:nvPr/>
        </p:nvSpPr>
        <p:spPr>
          <a:xfrm>
            <a:off x="9033422" y="1352397"/>
            <a:ext cx="1316234" cy="278890"/>
          </a:xfrm>
          <a:prstGeom prst="rect">
            <a:avLst/>
          </a:prstGeom>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tab pos="906779" algn="l"/>
              </a:tabLst>
              <a:defRPr/>
            </a:pPr>
            <a:r>
              <a:rPr kumimoji="0" lang="en-GB" sz="996" b="1" i="0" u="none" strike="noStrike" kern="1200" cap="none" spc="0" normalizeH="0" baseline="0" noProof="0">
                <a:ln>
                  <a:noFill/>
                </a:ln>
                <a:solidFill>
                  <a:srgbClr val="FFFFFF"/>
                </a:solidFill>
                <a:effectLst/>
                <a:uLnTx/>
                <a:uFillTx/>
                <a:latin typeface="Calibri-Bold"/>
                <a:ea typeface="+mn-ea"/>
                <a:cs typeface="Calibri-Bold"/>
              </a:rPr>
              <a:t>Faci</a:t>
            </a:r>
            <a:r>
              <a:rPr kumimoji="0" lang="en-GB" sz="996" b="1" i="0" u="none" strike="noStrike" kern="1200" cap="none" spc="-7" normalizeH="0" baseline="0" noProof="0">
                <a:ln>
                  <a:noFill/>
                </a:ln>
                <a:solidFill>
                  <a:srgbClr val="FFFFFF"/>
                </a:solidFill>
                <a:effectLst/>
                <a:uLnTx/>
                <a:uFillTx/>
                <a:latin typeface="Calibri-Bold"/>
                <a:ea typeface="+mn-ea"/>
                <a:cs typeface="Calibri-Bold"/>
              </a:rPr>
              <a:t>l</a:t>
            </a:r>
            <a:r>
              <a:rPr kumimoji="0" lang="en-GB" sz="996" b="1" i="0" u="none" strike="noStrike" kern="1200" cap="none" spc="-4" normalizeH="0" baseline="0" noProof="0">
                <a:ln>
                  <a:noFill/>
                </a:ln>
                <a:solidFill>
                  <a:srgbClr val="FFFFFF"/>
                </a:solidFill>
                <a:effectLst/>
                <a:uLnTx/>
                <a:uFillTx/>
                <a:latin typeface="Calibri-Bold"/>
                <a:ea typeface="+mn-ea"/>
                <a:cs typeface="Calibri-Bold"/>
              </a:rPr>
              <a:t>i</a:t>
            </a:r>
            <a:r>
              <a:rPr kumimoji="0" lang="en-GB" sz="996" b="1" i="0" u="none" strike="noStrike" kern="1200" cap="none" spc="0" normalizeH="0" baseline="0" noProof="0">
                <a:ln>
                  <a:noFill/>
                </a:ln>
                <a:solidFill>
                  <a:srgbClr val="FFFFFF"/>
                </a:solidFill>
                <a:effectLst/>
                <a:uLnTx/>
                <a:uFillTx/>
                <a:latin typeface="Calibri-Bold"/>
                <a:ea typeface="+mn-ea"/>
                <a:cs typeface="Calibri-Bold"/>
              </a:rPr>
              <a:t>ty	</a:t>
            </a:r>
            <a:r>
              <a:rPr kumimoji="0" lang="en-GB" sz="1509" b="1" i="0" u="none" strike="noStrike" kern="1200" cap="none" spc="0" normalizeH="0" baseline="60240" noProof="0">
                <a:ln>
                  <a:noFill/>
                </a:ln>
                <a:solidFill>
                  <a:srgbClr val="FFFFFF"/>
                </a:solidFill>
                <a:effectLst/>
                <a:uLnTx/>
                <a:uFillTx/>
                <a:latin typeface="Calibri-Bold"/>
                <a:ea typeface="+mn-ea"/>
                <a:cs typeface="Calibri-Bold"/>
              </a:rPr>
              <a:t>V</a:t>
            </a:r>
            <a:r>
              <a:rPr kumimoji="0" lang="en-GB" sz="1509" b="1" i="0" u="none" strike="noStrike" kern="1200" cap="none" spc="2" normalizeH="0" baseline="60240" noProof="0">
                <a:ln>
                  <a:noFill/>
                </a:ln>
                <a:solidFill>
                  <a:srgbClr val="FFFFFF"/>
                </a:solidFill>
                <a:effectLst/>
                <a:uLnTx/>
                <a:uFillTx/>
                <a:latin typeface="Calibri-Bold"/>
                <a:ea typeface="+mn-ea"/>
                <a:cs typeface="Calibri-Bold"/>
              </a:rPr>
              <a:t>o</a:t>
            </a:r>
            <a:r>
              <a:rPr kumimoji="0" lang="en-GB" sz="1509" b="1" i="0" u="none" strike="noStrike" kern="1200" cap="none" spc="-4" normalizeH="0" baseline="60240" noProof="0">
                <a:ln>
                  <a:noFill/>
                </a:ln>
                <a:solidFill>
                  <a:srgbClr val="FFFFFF"/>
                </a:solidFill>
                <a:effectLst/>
                <a:uLnTx/>
                <a:uFillTx/>
                <a:latin typeface="Calibri-Bold"/>
                <a:ea typeface="+mn-ea"/>
                <a:cs typeface="Calibri-Bold"/>
              </a:rPr>
              <a:t>l</a:t>
            </a:r>
            <a:r>
              <a:rPr kumimoji="0" lang="en-GB" sz="1509" b="1" i="0" u="none" strike="noStrike" kern="1200" cap="none" spc="3" normalizeH="0" baseline="60240" noProof="0">
                <a:ln>
                  <a:noFill/>
                </a:ln>
                <a:solidFill>
                  <a:srgbClr val="FFFFFF"/>
                </a:solidFill>
                <a:effectLst/>
                <a:uLnTx/>
                <a:uFillTx/>
                <a:latin typeface="Calibri-Bold"/>
                <a:ea typeface="+mn-ea"/>
                <a:cs typeface="Calibri-Bold"/>
              </a:rPr>
              <a:t>u</a:t>
            </a:r>
            <a:r>
              <a:rPr kumimoji="0" lang="en-GB" sz="1509" b="1" i="0" u="none" strike="noStrike" kern="1200" cap="none" spc="4" normalizeH="0" baseline="60240" noProof="0">
                <a:ln>
                  <a:noFill/>
                </a:ln>
                <a:solidFill>
                  <a:srgbClr val="FFFFFF"/>
                </a:solidFill>
                <a:effectLst/>
                <a:uLnTx/>
                <a:uFillTx/>
                <a:latin typeface="Calibri-Bold"/>
                <a:ea typeface="+mn-ea"/>
                <a:cs typeface="Calibri-Bold"/>
              </a:rPr>
              <a:t>m</a:t>
            </a:r>
            <a:r>
              <a:rPr kumimoji="0" lang="en-GB" sz="1509" b="1" i="0" u="none" strike="noStrike" kern="1200" cap="none" spc="1" normalizeH="0" baseline="60240" noProof="0">
                <a:ln>
                  <a:noFill/>
                </a:ln>
                <a:solidFill>
                  <a:srgbClr val="FFFFFF"/>
                </a:solidFill>
                <a:effectLst/>
                <a:uLnTx/>
                <a:uFillTx/>
                <a:latin typeface="Calibri-Bold"/>
                <a:ea typeface="+mn-ea"/>
                <a:cs typeface="Calibri-Bold"/>
              </a:rPr>
              <a:t>e </a:t>
            </a:r>
          </a:p>
          <a:p>
            <a:pPr marL="992123" marR="0" lvl="0" indent="0" algn="l" defTabSz="914400" rtl="0" eaLnBrk="1" fontAlgn="auto" latinLnBrk="0" hangingPunct="1">
              <a:lnSpc>
                <a:spcPts val="600"/>
              </a:lnSpc>
              <a:spcBef>
                <a:spcPts val="0"/>
              </a:spcBef>
              <a:spcAft>
                <a:spcPts val="0"/>
              </a:spcAft>
              <a:buClrTx/>
              <a:buSzTx/>
              <a:buFontTx/>
              <a:buNone/>
              <a:tabLst/>
              <a:defRPr/>
            </a:pPr>
            <a:r>
              <a:rPr kumimoji="0" lang="en-GB" sz="996" b="1" i="0" u="none" strike="noStrike" kern="1200" cap="none" spc="1" normalizeH="0" baseline="0" noProof="0">
                <a:ln>
                  <a:noFill/>
                </a:ln>
                <a:solidFill>
                  <a:srgbClr val="FFFFFF"/>
                </a:solidFill>
                <a:effectLst/>
                <a:uLnTx/>
                <a:uFillTx/>
                <a:latin typeface="Calibri-Bold"/>
                <a:ea typeface="+mn-ea"/>
                <a:cs typeface="Calibri-Bold"/>
              </a:rPr>
              <a:t>(</a:t>
            </a:r>
            <a:r>
              <a:rPr kumimoji="0" lang="en-GB" sz="996" b="1" i="0" u="none" strike="noStrike" kern="1200" cap="none" spc="3" normalizeH="0" baseline="0" noProof="0">
                <a:ln>
                  <a:noFill/>
                </a:ln>
                <a:solidFill>
                  <a:srgbClr val="FFFFFF"/>
                </a:solidFill>
                <a:effectLst/>
                <a:uLnTx/>
                <a:uFillTx/>
                <a:latin typeface="Calibri-Bold"/>
                <a:ea typeface="+mn-ea"/>
                <a:cs typeface="Calibri-Bold"/>
              </a:rPr>
              <a:t>b</a:t>
            </a:r>
            <a:r>
              <a:rPr kumimoji="0" lang="en-GB" sz="996" b="1" i="0" u="none" strike="noStrike" kern="1200" cap="none" spc="2" normalizeH="0" baseline="0" noProof="0">
                <a:ln>
                  <a:noFill/>
                </a:ln>
                <a:solidFill>
                  <a:srgbClr val="FFFFFF"/>
                </a:solidFill>
                <a:effectLst/>
                <a:uLnTx/>
                <a:uFillTx/>
                <a:latin typeface="Calibri-Bold"/>
                <a:ea typeface="+mn-ea"/>
                <a:cs typeface="Calibri-Bold"/>
              </a:rPr>
              <a:t>c</a:t>
            </a:r>
            <a:r>
              <a:rPr kumimoji="0" lang="en-GB" sz="996" b="1" i="0" u="none" strike="noStrike" kern="1200" cap="none" spc="0" normalizeH="0" baseline="0" noProof="0">
                <a:ln>
                  <a:noFill/>
                </a:ln>
                <a:solidFill>
                  <a:srgbClr val="FFFFFF"/>
                </a:solidFill>
                <a:effectLst/>
                <a:uLnTx/>
                <a:uFillTx/>
                <a:latin typeface="Calibri-Bold"/>
                <a:ea typeface="+mn-ea"/>
                <a:cs typeface="Calibri-Bold"/>
              </a:rPr>
              <a:t>f)</a:t>
            </a:r>
          </a:p>
        </p:txBody>
      </p:sp>
      <p:sp>
        <p:nvSpPr>
          <p:cNvPr id="86" name="Rectangle 308">
            <a:extLst>
              <a:ext uri="{FF2B5EF4-FFF2-40B4-BE49-F238E27FC236}">
                <a16:creationId xmlns:a16="http://schemas.microsoft.com/office/drawing/2014/main" id="{A575FD45-3864-7D3F-1917-E3E2AB550306}"/>
              </a:ext>
            </a:extLst>
          </p:cNvPr>
          <p:cNvSpPr/>
          <p:nvPr/>
        </p:nvSpPr>
        <p:spPr>
          <a:xfrm>
            <a:off x="10601617" y="1352397"/>
            <a:ext cx="403256" cy="278890"/>
          </a:xfrm>
          <a:prstGeom prst="rect">
            <a:avLst/>
          </a:prstGeom>
        </p:spPr>
        <p:txBody>
          <a:bodyPr wrap="none" lIns="0" tIns="0" rIns="0" bIns="0">
            <a:spAutoFit/>
          </a:bodyPr>
          <a:lstStyle/>
          <a:p>
            <a:pPr marL="65532" marR="0" lvl="0" indent="0" algn="l" defTabSz="914400" rtl="0" eaLnBrk="1" fontAlgn="auto" latinLnBrk="0" hangingPunct="1">
              <a:lnSpc>
                <a:spcPct val="100000"/>
              </a:lnSpc>
              <a:spcBef>
                <a:spcPts val="0"/>
              </a:spcBef>
              <a:spcAft>
                <a:spcPts val="0"/>
              </a:spcAft>
              <a:buClrTx/>
              <a:buSzTx/>
              <a:buFontTx/>
              <a:buNone/>
              <a:tabLst/>
              <a:defRPr/>
            </a:pPr>
            <a:r>
              <a:rPr kumimoji="0" lang="en-GB" sz="996" b="1" i="0" u="none" strike="noStrike" kern="1200" cap="none" spc="4" normalizeH="0" baseline="0" noProof="0">
                <a:ln>
                  <a:noFill/>
                </a:ln>
                <a:solidFill>
                  <a:srgbClr val="FFFFFF"/>
                </a:solidFill>
                <a:effectLst/>
                <a:uLnTx/>
                <a:uFillTx/>
                <a:latin typeface="Calibri-Bold"/>
                <a:ea typeface="+mn-ea"/>
                <a:cs typeface="Calibri-Bold"/>
              </a:rPr>
              <a:t>%</a:t>
            </a:r>
            <a:r>
              <a:rPr kumimoji="0" lang="en-GB" sz="996" b="1" i="0" u="none" strike="noStrike" kern="1200" cap="none" spc="-8" normalizeH="0" baseline="0" noProof="0">
                <a:ln>
                  <a:noFill/>
                </a:ln>
                <a:solidFill>
                  <a:srgbClr val="FFFFFF"/>
                </a:solidFill>
                <a:effectLst/>
                <a:uLnTx/>
                <a:uFillTx/>
                <a:latin typeface="Calibri-Bold"/>
                <a:ea typeface="+mn-ea"/>
                <a:cs typeface="Calibri-Bold"/>
              </a:rPr>
              <a:t> </a:t>
            </a:r>
            <a:r>
              <a:rPr kumimoji="0" lang="en-GB" sz="996" b="1" i="0" u="none" strike="noStrike" kern="1200" cap="none" spc="0" normalizeH="0" baseline="0" noProof="0">
                <a:ln>
                  <a:noFill/>
                </a:ln>
                <a:solidFill>
                  <a:srgbClr val="FFFFFF"/>
                </a:solidFill>
                <a:effectLst/>
                <a:uLnTx/>
                <a:uFillTx/>
                <a:latin typeface="Calibri-Bold"/>
                <a:ea typeface="+mn-ea"/>
                <a:cs typeface="Calibri-Bold"/>
              </a:rPr>
              <a:t>U</a:t>
            </a:r>
            <a:r>
              <a:rPr kumimoji="0" lang="en-GB" sz="996" b="1" i="0" u="none" strike="noStrike" kern="1200" cap="none" spc="-6" normalizeH="0" baseline="0" noProof="0">
                <a:ln>
                  <a:noFill/>
                </a:ln>
                <a:solidFill>
                  <a:srgbClr val="FFFFFF"/>
                </a:solidFill>
                <a:effectLst/>
                <a:uLnTx/>
                <a:uFillTx/>
                <a:latin typeface="Calibri-Bold"/>
                <a:ea typeface="+mn-ea"/>
                <a:cs typeface="Calibri-Bold"/>
              </a:rPr>
              <a:t>K </a:t>
            </a:r>
          </a:p>
          <a:p>
            <a:pPr marL="0" marR="0" lvl="0" indent="0" algn="l" defTabSz="914400" rtl="0" eaLnBrk="1" fontAlgn="auto" latinLnBrk="0" hangingPunct="1">
              <a:lnSpc>
                <a:spcPts val="1200"/>
              </a:lnSpc>
              <a:spcBef>
                <a:spcPts val="0"/>
              </a:spcBef>
              <a:spcAft>
                <a:spcPts val="0"/>
              </a:spcAft>
              <a:buClrTx/>
              <a:buSzTx/>
              <a:buFontTx/>
              <a:buNone/>
              <a:tabLst/>
              <a:defRPr/>
            </a:pPr>
            <a:r>
              <a:rPr kumimoji="0" lang="en-GB" sz="996" b="1" i="0" u="none" strike="noStrike" kern="1200" cap="none" spc="-2" normalizeH="0" baseline="0" noProof="0">
                <a:ln>
                  <a:noFill/>
                </a:ln>
                <a:solidFill>
                  <a:srgbClr val="FFFFFF"/>
                </a:solidFill>
                <a:effectLst/>
                <a:uLnTx/>
                <a:uFillTx/>
                <a:latin typeface="Calibri-Bold"/>
                <a:ea typeface="+mn-ea"/>
                <a:cs typeface="Calibri-Bold"/>
              </a:rPr>
              <a:t>S</a:t>
            </a:r>
            <a:r>
              <a:rPr kumimoji="0" lang="en-GB" sz="996" b="1" i="0" u="none" strike="noStrike" kern="1200" cap="none" spc="0" normalizeH="0" baseline="0" noProof="0">
                <a:ln>
                  <a:noFill/>
                </a:ln>
                <a:solidFill>
                  <a:srgbClr val="FFFFFF"/>
                </a:solidFill>
                <a:effectLst/>
                <a:uLnTx/>
                <a:uFillTx/>
                <a:latin typeface="Calibri-Bold"/>
                <a:ea typeface="+mn-ea"/>
                <a:cs typeface="Calibri-Bold"/>
              </a:rPr>
              <a:t>t</a:t>
            </a:r>
            <a:r>
              <a:rPr kumimoji="0" lang="en-GB" sz="996" b="1" i="0" u="none" strike="noStrike" kern="1200" cap="none" spc="5" normalizeH="0" baseline="0" noProof="0">
                <a:ln>
                  <a:noFill/>
                </a:ln>
                <a:solidFill>
                  <a:srgbClr val="FFFFFF"/>
                </a:solidFill>
                <a:effectLst/>
                <a:uLnTx/>
                <a:uFillTx/>
                <a:latin typeface="Calibri-Bold"/>
                <a:ea typeface="+mn-ea"/>
                <a:cs typeface="Calibri-Bold"/>
              </a:rPr>
              <a:t>o</a:t>
            </a:r>
            <a:r>
              <a:rPr kumimoji="0" lang="en-GB" sz="996" b="1" i="0" u="none" strike="noStrike" kern="1200" cap="none" spc="4" normalizeH="0" baseline="0" noProof="0">
                <a:ln>
                  <a:noFill/>
                </a:ln>
                <a:solidFill>
                  <a:srgbClr val="FFFFFF"/>
                </a:solidFill>
                <a:effectLst/>
                <a:uLnTx/>
                <a:uFillTx/>
                <a:latin typeface="Calibri-Bold"/>
                <a:ea typeface="+mn-ea"/>
                <a:cs typeface="Calibri-Bold"/>
              </a:rPr>
              <a:t>r</a:t>
            </a:r>
            <a:r>
              <a:rPr kumimoji="0" lang="en-GB" sz="996" b="1" i="0" u="none" strike="noStrike" kern="1200" cap="none" spc="0" normalizeH="0" baseline="0" noProof="0">
                <a:ln>
                  <a:noFill/>
                </a:ln>
                <a:solidFill>
                  <a:srgbClr val="FFFFFF"/>
                </a:solidFill>
                <a:effectLst/>
                <a:uLnTx/>
                <a:uFillTx/>
                <a:latin typeface="Calibri-Bold"/>
                <a:ea typeface="+mn-ea"/>
                <a:cs typeface="Calibri-Bold"/>
              </a:rPr>
              <a:t>a</a:t>
            </a:r>
            <a:r>
              <a:rPr kumimoji="0" lang="en-GB" sz="996" b="1" i="0" u="none" strike="noStrike" kern="1200" cap="none" spc="-3" normalizeH="0" baseline="0" noProof="0">
                <a:ln>
                  <a:noFill/>
                </a:ln>
                <a:solidFill>
                  <a:srgbClr val="FFFFFF"/>
                </a:solidFill>
                <a:effectLst/>
                <a:uLnTx/>
                <a:uFillTx/>
                <a:latin typeface="Calibri-Bold"/>
                <a:ea typeface="+mn-ea"/>
                <a:cs typeface="Calibri-Bold"/>
              </a:rPr>
              <a:t>ge</a:t>
            </a:r>
          </a:p>
        </p:txBody>
      </p:sp>
      <p:sp>
        <p:nvSpPr>
          <p:cNvPr id="88" name="Rectangle 309">
            <a:extLst>
              <a:ext uri="{FF2B5EF4-FFF2-40B4-BE49-F238E27FC236}">
                <a16:creationId xmlns:a16="http://schemas.microsoft.com/office/drawing/2014/main" id="{5DA2E205-065C-F9DC-D481-C8A7A2661E67}"/>
              </a:ext>
            </a:extLst>
          </p:cNvPr>
          <p:cNvSpPr/>
          <p:nvPr/>
        </p:nvSpPr>
        <p:spPr>
          <a:xfrm>
            <a:off x="11220997" y="1352397"/>
            <a:ext cx="483325" cy="278890"/>
          </a:xfrm>
          <a:prstGeom prst="rect">
            <a:avLst/>
          </a:prstGeom>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96" b="1" i="0" u="none" strike="noStrike" kern="1200" cap="none" spc="0" normalizeH="0" baseline="0" noProof="0">
                <a:ln>
                  <a:noFill/>
                </a:ln>
                <a:solidFill>
                  <a:srgbClr val="FFFFFF"/>
                </a:solidFill>
                <a:effectLst/>
                <a:uLnTx/>
                <a:uFillTx/>
                <a:latin typeface="Calibri-Bold"/>
                <a:ea typeface="+mn-ea"/>
                <a:cs typeface="Calibri-Bold"/>
              </a:rPr>
              <a:t>Ow</a:t>
            </a:r>
            <a:r>
              <a:rPr kumimoji="0" lang="en-GB" sz="996" b="1" i="0" u="none" strike="noStrike" kern="1200" cap="none" spc="4" normalizeH="0" baseline="0" noProof="0">
                <a:ln>
                  <a:noFill/>
                </a:ln>
                <a:solidFill>
                  <a:srgbClr val="FFFFFF"/>
                </a:solidFill>
                <a:effectLst/>
                <a:uLnTx/>
                <a:uFillTx/>
                <a:latin typeface="Calibri-Bold"/>
                <a:ea typeface="+mn-ea"/>
                <a:cs typeface="Calibri-Bold"/>
              </a:rPr>
              <a:t>n</a:t>
            </a:r>
            <a:r>
              <a:rPr kumimoji="0" lang="en-GB" sz="996" b="1" i="0" u="none" strike="noStrike" kern="1200" cap="none" spc="1" normalizeH="0" baseline="0" noProof="0">
                <a:ln>
                  <a:noFill/>
                </a:ln>
                <a:solidFill>
                  <a:srgbClr val="FFFFFF"/>
                </a:solidFill>
                <a:effectLst/>
                <a:uLnTx/>
                <a:uFillTx/>
                <a:latin typeface="Calibri-Bold"/>
                <a:ea typeface="+mn-ea"/>
                <a:cs typeface="Calibri-Bold"/>
              </a:rPr>
              <a:t>e</a:t>
            </a:r>
            <a:r>
              <a:rPr kumimoji="0" lang="en-GB" sz="996" b="1" i="0" u="none" strike="noStrike" kern="1200" cap="none" spc="4" normalizeH="0" baseline="0" noProof="0">
                <a:ln>
                  <a:noFill/>
                </a:ln>
                <a:solidFill>
                  <a:srgbClr val="FFFFFF"/>
                </a:solidFill>
                <a:effectLst/>
                <a:uLnTx/>
                <a:uFillTx/>
                <a:latin typeface="Calibri-Bold"/>
                <a:ea typeface="+mn-ea"/>
                <a:cs typeface="Calibri-Bold"/>
              </a:rPr>
              <a:t>r/</a:t>
            </a:r>
          </a:p>
          <a:p>
            <a:pPr marL="0" marR="0" lvl="0" indent="0" algn="l" defTabSz="914400" rtl="0" eaLnBrk="1" fontAlgn="auto" latinLnBrk="0" hangingPunct="1">
              <a:lnSpc>
                <a:spcPts val="1200"/>
              </a:lnSpc>
              <a:spcBef>
                <a:spcPts val="0"/>
              </a:spcBef>
              <a:spcAft>
                <a:spcPts val="0"/>
              </a:spcAft>
              <a:buClrTx/>
              <a:buSzTx/>
              <a:buFontTx/>
              <a:buNone/>
              <a:tabLst/>
              <a:defRPr/>
            </a:pPr>
            <a:r>
              <a:rPr kumimoji="0" lang="en-GB" sz="996" b="1" i="0" u="none" strike="noStrike" kern="1200" cap="none" spc="0" normalizeH="0" baseline="0" noProof="0">
                <a:ln>
                  <a:noFill/>
                </a:ln>
                <a:solidFill>
                  <a:srgbClr val="FFFFFF"/>
                </a:solidFill>
                <a:effectLst/>
                <a:uLnTx/>
                <a:uFillTx/>
                <a:latin typeface="Calibri-Bold"/>
                <a:ea typeface="+mn-ea"/>
                <a:cs typeface="Calibri-Bold"/>
              </a:rPr>
              <a:t>O</a:t>
            </a:r>
            <a:r>
              <a:rPr kumimoji="0" lang="en-GB" sz="996" b="1" i="0" u="none" strike="noStrike" kern="1200" cap="none" spc="2" normalizeH="0" baseline="0" noProof="0">
                <a:ln>
                  <a:noFill/>
                </a:ln>
                <a:solidFill>
                  <a:srgbClr val="FFFFFF"/>
                </a:solidFill>
                <a:effectLst/>
                <a:uLnTx/>
                <a:uFillTx/>
                <a:latin typeface="Calibri-Bold"/>
                <a:ea typeface="+mn-ea"/>
                <a:cs typeface="Calibri-Bold"/>
              </a:rPr>
              <a:t>p</a:t>
            </a:r>
            <a:r>
              <a:rPr kumimoji="0" lang="en-GB" sz="996" b="1" i="0" u="none" strike="noStrike" kern="1200" cap="none" spc="1" normalizeH="0" baseline="0" noProof="0">
                <a:ln>
                  <a:noFill/>
                </a:ln>
                <a:solidFill>
                  <a:srgbClr val="FFFFFF"/>
                </a:solidFill>
                <a:effectLst/>
                <a:uLnTx/>
                <a:uFillTx/>
                <a:latin typeface="Calibri-Bold"/>
                <a:ea typeface="+mn-ea"/>
                <a:cs typeface="Calibri-Bold"/>
              </a:rPr>
              <a:t>e</a:t>
            </a:r>
            <a:r>
              <a:rPr kumimoji="0" lang="en-GB" sz="996" b="1" i="0" u="none" strike="noStrike" kern="1200" cap="none" spc="4" normalizeH="0" baseline="0" noProof="0">
                <a:ln>
                  <a:noFill/>
                </a:ln>
                <a:solidFill>
                  <a:srgbClr val="FFFFFF"/>
                </a:solidFill>
                <a:effectLst/>
                <a:uLnTx/>
                <a:uFillTx/>
                <a:latin typeface="Calibri-Bold"/>
                <a:ea typeface="+mn-ea"/>
                <a:cs typeface="Calibri-Bold"/>
              </a:rPr>
              <a:t>r</a:t>
            </a:r>
            <a:r>
              <a:rPr kumimoji="0" lang="en-GB" sz="996" b="1" i="0" u="none" strike="noStrike" kern="1200" cap="none" spc="0" normalizeH="0" baseline="0" noProof="0">
                <a:ln>
                  <a:noFill/>
                </a:ln>
                <a:solidFill>
                  <a:srgbClr val="FFFFFF"/>
                </a:solidFill>
                <a:effectLst/>
                <a:uLnTx/>
                <a:uFillTx/>
                <a:latin typeface="Calibri-Bold"/>
                <a:ea typeface="+mn-ea"/>
                <a:cs typeface="Calibri-Bold"/>
              </a:rPr>
              <a:t>at</a:t>
            </a:r>
            <a:r>
              <a:rPr kumimoji="0" lang="en-GB" sz="996" b="1" i="0" u="none" strike="noStrike" kern="1200" cap="none" spc="5" normalizeH="0" baseline="0" noProof="0">
                <a:ln>
                  <a:noFill/>
                </a:ln>
                <a:solidFill>
                  <a:srgbClr val="FFFFFF"/>
                </a:solidFill>
                <a:effectLst/>
                <a:uLnTx/>
                <a:uFillTx/>
                <a:latin typeface="Calibri-Bold"/>
                <a:ea typeface="+mn-ea"/>
                <a:cs typeface="Calibri-Bold"/>
              </a:rPr>
              <a:t>or</a:t>
            </a:r>
          </a:p>
        </p:txBody>
      </p:sp>
      <p:sp>
        <p:nvSpPr>
          <p:cNvPr id="90" name="Rectangle 310">
            <a:extLst>
              <a:ext uri="{FF2B5EF4-FFF2-40B4-BE49-F238E27FC236}">
                <a16:creationId xmlns:a16="http://schemas.microsoft.com/office/drawing/2014/main" id="{32489D6F-591B-D5E4-D9CA-214A06D49D1B}"/>
              </a:ext>
            </a:extLst>
          </p:cNvPr>
          <p:cNvSpPr/>
          <p:nvPr/>
        </p:nvSpPr>
        <p:spPr>
          <a:xfrm>
            <a:off x="9033422" y="1750542"/>
            <a:ext cx="1840449" cy="140206"/>
          </a:xfrm>
          <a:prstGeom prst="rect">
            <a:avLst/>
          </a:prstGeom>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tab pos="987552" algn="l"/>
                <a:tab pos="1697735" algn="l"/>
              </a:tabLst>
              <a:defRPr/>
            </a:pPr>
            <a:r>
              <a:rPr kumimoji="0" lang="en-GB" sz="1103" b="0" i="0" u="none" strike="noStrike" kern="1200" cap="none" spc="0" normalizeH="0" baseline="0" noProof="0">
                <a:ln>
                  <a:noFill/>
                </a:ln>
                <a:solidFill>
                  <a:srgbClr val="000000"/>
                </a:solidFill>
                <a:effectLst/>
                <a:uLnTx/>
                <a:uFillTx/>
                <a:latin typeface="Calibri"/>
                <a:ea typeface="+mn-ea"/>
                <a:cs typeface="Calibri"/>
              </a:rPr>
              <a:t>R</a:t>
            </a:r>
            <a:r>
              <a:rPr kumimoji="0" lang="en-GB" sz="1103" b="0" i="0" u="none" strike="noStrike" kern="1200" cap="none" spc="5" normalizeH="0" baseline="0" noProof="0">
                <a:ln>
                  <a:noFill/>
                </a:ln>
                <a:solidFill>
                  <a:srgbClr val="000000"/>
                </a:solidFill>
                <a:effectLst/>
                <a:uLnTx/>
                <a:uFillTx/>
                <a:latin typeface="Calibri"/>
                <a:ea typeface="+mn-ea"/>
                <a:cs typeface="Calibri"/>
              </a:rPr>
              <a:t>o</a:t>
            </a:r>
            <a:r>
              <a:rPr kumimoji="0" lang="en-GB" sz="1103" b="0" i="0" u="none" strike="noStrike" kern="1200" cap="none" spc="-3" normalizeH="0" baseline="0" noProof="0">
                <a:ln>
                  <a:noFill/>
                </a:ln>
                <a:solidFill>
                  <a:srgbClr val="000000"/>
                </a:solidFill>
                <a:effectLst/>
                <a:uLnTx/>
                <a:uFillTx/>
                <a:latin typeface="Calibri"/>
                <a:ea typeface="+mn-ea"/>
                <a:cs typeface="Calibri"/>
              </a:rPr>
              <a:t>u</a:t>
            </a:r>
            <a:r>
              <a:rPr kumimoji="0" lang="en-GB" sz="1103" b="0" i="0" u="none" strike="noStrike" kern="1200" cap="none" spc="-4" normalizeH="0" baseline="0" noProof="0">
                <a:ln>
                  <a:noFill/>
                </a:ln>
                <a:solidFill>
                  <a:srgbClr val="000000"/>
                </a:solidFill>
                <a:effectLst/>
                <a:uLnTx/>
                <a:uFillTx/>
                <a:latin typeface="Calibri"/>
                <a:ea typeface="+mn-ea"/>
                <a:cs typeface="Calibri"/>
              </a:rPr>
              <a:t>g</a:t>
            </a:r>
            <a:r>
              <a:rPr kumimoji="0" lang="en-GB" sz="1103" b="0" i="0" u="none" strike="noStrike" kern="1200" cap="none" spc="0" normalizeH="0" baseline="0" noProof="0">
                <a:ln>
                  <a:noFill/>
                </a:ln>
                <a:solidFill>
                  <a:srgbClr val="000000"/>
                </a:solidFill>
                <a:effectLst/>
                <a:uLnTx/>
                <a:uFillTx/>
                <a:latin typeface="Calibri"/>
                <a:ea typeface="+mn-ea"/>
                <a:cs typeface="Calibri"/>
              </a:rPr>
              <a:t>h	</a:t>
            </a:r>
            <a:r>
              <a:rPr kumimoji="0" lang="en-GB" sz="1103" b="0" i="0" u="none" strike="noStrike" kern="1200" cap="none" spc="3" normalizeH="0" baseline="0" noProof="0">
                <a:ln>
                  <a:noFill/>
                </a:ln>
                <a:solidFill>
                  <a:srgbClr val="000000"/>
                </a:solidFill>
                <a:effectLst/>
                <a:uLnTx/>
                <a:uFillTx/>
                <a:latin typeface="Calibri"/>
                <a:ea typeface="+mn-ea"/>
                <a:cs typeface="Calibri"/>
              </a:rPr>
              <a:t>54</a:t>
            </a:r>
            <a:r>
              <a:rPr kumimoji="0" lang="en-GB" sz="1103" b="0" i="0" u="none" strike="noStrike" kern="1200" cap="none" spc="0" normalizeH="0" baseline="0" noProof="0">
                <a:ln>
                  <a:noFill/>
                </a:ln>
                <a:solidFill>
                  <a:srgbClr val="000000"/>
                </a:solidFill>
                <a:effectLst/>
                <a:uLnTx/>
                <a:uFillTx/>
                <a:latin typeface="Calibri"/>
                <a:ea typeface="+mn-ea"/>
                <a:cs typeface="Calibri"/>
              </a:rPr>
              <a:t>.0	</a:t>
            </a:r>
            <a:r>
              <a:rPr kumimoji="0" lang="en-GB" sz="1103" b="0" i="0" u="none" strike="noStrike" kern="1200" cap="none" spc="4" normalizeH="0" baseline="0" noProof="0">
                <a:ln>
                  <a:noFill/>
                </a:ln>
                <a:solidFill>
                  <a:srgbClr val="000000"/>
                </a:solidFill>
                <a:effectLst/>
                <a:uLnTx/>
                <a:uFillTx/>
                <a:latin typeface="Calibri"/>
                <a:ea typeface="+mn-ea"/>
                <a:cs typeface="Calibri"/>
              </a:rPr>
              <a:t>48</a:t>
            </a:r>
          </a:p>
        </p:txBody>
      </p:sp>
      <p:sp>
        <p:nvSpPr>
          <p:cNvPr id="92" name="Rectangle 311">
            <a:extLst>
              <a:ext uri="{FF2B5EF4-FFF2-40B4-BE49-F238E27FC236}">
                <a16:creationId xmlns:a16="http://schemas.microsoft.com/office/drawing/2014/main" id="{3D6FE619-12BB-62DB-00C4-8D2438A850BC}"/>
              </a:ext>
            </a:extLst>
          </p:cNvPr>
          <p:cNvSpPr/>
          <p:nvPr/>
        </p:nvSpPr>
        <p:spPr>
          <a:xfrm>
            <a:off x="9033422" y="2121381"/>
            <a:ext cx="1840449" cy="140206"/>
          </a:xfrm>
          <a:prstGeom prst="rect">
            <a:avLst/>
          </a:prstGeom>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tab pos="987552" algn="l"/>
                <a:tab pos="1697735" algn="l"/>
              </a:tabLst>
              <a:defRPr/>
            </a:pPr>
            <a:r>
              <a:rPr kumimoji="0" lang="en-GB" sz="1103" b="0" i="0" u="none" strike="noStrike" kern="1200" cap="none" spc="0" normalizeH="0" baseline="0" noProof="0">
                <a:ln>
                  <a:noFill/>
                </a:ln>
                <a:solidFill>
                  <a:srgbClr val="000000"/>
                </a:solidFill>
                <a:effectLst/>
                <a:uLnTx/>
                <a:uFillTx/>
                <a:latin typeface="Calibri"/>
                <a:ea typeface="+mn-ea"/>
                <a:cs typeface="Calibri"/>
              </a:rPr>
              <a:t>St</a:t>
            </a:r>
            <a:r>
              <a:rPr kumimoji="0" lang="en-GB" sz="1103" b="0" i="0" u="none" strike="noStrike" kern="1200" cap="none" spc="-4" normalizeH="0" baseline="0" noProof="0">
                <a:ln>
                  <a:noFill/>
                </a:ln>
                <a:solidFill>
                  <a:srgbClr val="000000"/>
                </a:solidFill>
                <a:effectLst/>
                <a:uLnTx/>
                <a:uFillTx/>
                <a:latin typeface="Calibri"/>
                <a:ea typeface="+mn-ea"/>
                <a:cs typeface="Calibri"/>
              </a:rPr>
              <a:t>u</a:t>
            </a:r>
            <a:r>
              <a:rPr kumimoji="0" lang="en-GB" sz="1103" b="0" i="0" u="none" strike="noStrike" kern="1200" cap="none" spc="-3" normalizeH="0" baseline="0" noProof="0">
                <a:ln>
                  <a:noFill/>
                </a:ln>
                <a:solidFill>
                  <a:srgbClr val="000000"/>
                </a:solidFill>
                <a:effectLst/>
                <a:uLnTx/>
                <a:uFillTx/>
                <a:latin typeface="Calibri"/>
                <a:ea typeface="+mn-ea"/>
                <a:cs typeface="Calibri"/>
              </a:rPr>
              <a:t>b</a:t>
            </a:r>
            <a:r>
              <a:rPr kumimoji="0" lang="en-GB" sz="1103" b="0" i="0" u="none" strike="noStrike" kern="1200" cap="none" spc="0" normalizeH="0" baseline="0" noProof="0">
                <a:ln>
                  <a:noFill/>
                </a:ln>
                <a:solidFill>
                  <a:srgbClr val="000000"/>
                </a:solidFill>
                <a:effectLst/>
                <a:uLnTx/>
                <a:uFillTx/>
                <a:latin typeface="Calibri"/>
                <a:ea typeface="+mn-ea"/>
                <a:cs typeface="Calibri"/>
              </a:rPr>
              <a:t>lach	</a:t>
            </a:r>
            <a:r>
              <a:rPr kumimoji="0" lang="en-GB" sz="1103" b="0" i="0" u="none" strike="noStrike" kern="1200" cap="none" spc="3" normalizeH="0" baseline="0" noProof="0">
                <a:ln>
                  <a:noFill/>
                </a:ln>
                <a:solidFill>
                  <a:srgbClr val="000000"/>
                </a:solidFill>
                <a:effectLst/>
                <a:uLnTx/>
                <a:uFillTx/>
                <a:latin typeface="Calibri"/>
                <a:ea typeface="+mn-ea"/>
                <a:cs typeface="Calibri"/>
              </a:rPr>
              <a:t>14</a:t>
            </a:r>
            <a:r>
              <a:rPr kumimoji="0" lang="en-GB" sz="1103" b="0" i="0" u="none" strike="noStrike" kern="1200" cap="none" spc="0" normalizeH="0" baseline="0" noProof="0">
                <a:ln>
                  <a:noFill/>
                </a:ln>
                <a:solidFill>
                  <a:srgbClr val="000000"/>
                </a:solidFill>
                <a:effectLst/>
                <a:uLnTx/>
                <a:uFillTx/>
                <a:latin typeface="Calibri"/>
                <a:ea typeface="+mn-ea"/>
                <a:cs typeface="Calibri"/>
              </a:rPr>
              <a:t>.0	</a:t>
            </a:r>
            <a:r>
              <a:rPr kumimoji="0" lang="en-GB" sz="1103" b="0" i="0" u="none" strike="noStrike" kern="1200" cap="none" spc="4" normalizeH="0" baseline="0" noProof="0">
                <a:ln>
                  <a:noFill/>
                </a:ln>
                <a:solidFill>
                  <a:srgbClr val="000000"/>
                </a:solidFill>
                <a:effectLst/>
                <a:uLnTx/>
                <a:uFillTx/>
                <a:latin typeface="Calibri"/>
                <a:ea typeface="+mn-ea"/>
                <a:cs typeface="Calibri"/>
              </a:rPr>
              <a:t>13</a:t>
            </a:r>
          </a:p>
        </p:txBody>
      </p:sp>
      <p:sp>
        <p:nvSpPr>
          <p:cNvPr id="94" name="Rectangle 312">
            <a:extLst>
              <a:ext uri="{FF2B5EF4-FFF2-40B4-BE49-F238E27FC236}">
                <a16:creationId xmlns:a16="http://schemas.microsoft.com/office/drawing/2014/main" id="{EE291105-2F72-4C5D-ED10-401AFA377D2E}"/>
              </a:ext>
            </a:extLst>
          </p:cNvPr>
          <p:cNvSpPr/>
          <p:nvPr/>
        </p:nvSpPr>
        <p:spPr>
          <a:xfrm>
            <a:off x="9033422" y="2492348"/>
            <a:ext cx="475305" cy="307847"/>
          </a:xfrm>
          <a:prstGeom prst="rect">
            <a:avLst/>
          </a:prstGeom>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3" b="0" i="0" u="none" strike="noStrike" kern="1200" cap="none" spc="-3" normalizeH="0" baseline="0" noProof="0">
                <a:ln>
                  <a:noFill/>
                </a:ln>
                <a:solidFill>
                  <a:srgbClr val="000000"/>
                </a:solidFill>
                <a:effectLst/>
                <a:uLnTx/>
                <a:uFillTx/>
                <a:latin typeface="Calibri"/>
                <a:ea typeface="+mn-ea"/>
                <a:cs typeface="Calibri"/>
              </a:rPr>
              <a:t>H</a:t>
            </a:r>
            <a:r>
              <a:rPr kumimoji="0" lang="en-GB" sz="1103" b="0" i="0" u="none" strike="noStrike" kern="1200" cap="none" spc="5" normalizeH="0" baseline="0" noProof="0">
                <a:ln>
                  <a:noFill/>
                </a:ln>
                <a:solidFill>
                  <a:srgbClr val="000000"/>
                </a:solidFill>
                <a:effectLst/>
                <a:uLnTx/>
                <a:uFillTx/>
                <a:latin typeface="Calibri"/>
                <a:ea typeface="+mn-ea"/>
                <a:cs typeface="Calibri"/>
              </a:rPr>
              <a:t>o</a:t>
            </a:r>
            <a:r>
              <a:rPr kumimoji="0" lang="en-GB" sz="1103" b="0" i="0" u="none" strike="noStrike" kern="1200" cap="none" spc="0" normalizeH="0" baseline="0" noProof="0">
                <a:ln>
                  <a:noFill/>
                </a:ln>
                <a:solidFill>
                  <a:srgbClr val="000000"/>
                </a:solidFill>
                <a:effectLst/>
                <a:uLnTx/>
                <a:uFillTx/>
                <a:latin typeface="Calibri"/>
                <a:ea typeface="+mn-ea"/>
                <a:cs typeface="Calibri"/>
              </a:rPr>
              <a:t>r</a:t>
            </a:r>
            <a:r>
              <a:rPr kumimoji="0" lang="en-GB" sz="1103" b="0" i="0" u="none" strike="noStrike" kern="1200" cap="none" spc="-4" normalizeH="0" baseline="0" noProof="0">
                <a:ln>
                  <a:noFill/>
                </a:ln>
                <a:solidFill>
                  <a:srgbClr val="000000"/>
                </a:solidFill>
                <a:effectLst/>
                <a:uLnTx/>
                <a:uFillTx/>
                <a:latin typeface="Calibri"/>
                <a:ea typeface="+mn-ea"/>
                <a:cs typeface="Calibri"/>
              </a:rPr>
              <a:t>n</a:t>
            </a:r>
            <a:r>
              <a:rPr kumimoji="0" lang="en-GB" sz="1103" b="0" i="0" u="none" strike="noStrike" kern="1200" cap="none" spc="0" normalizeH="0" baseline="0" noProof="0">
                <a:ln>
                  <a:noFill/>
                </a:ln>
                <a:solidFill>
                  <a:srgbClr val="000000"/>
                </a:solidFill>
                <a:effectLst/>
                <a:uLnTx/>
                <a:uFillTx/>
                <a:latin typeface="Calibri"/>
                <a:ea typeface="+mn-ea"/>
                <a:cs typeface="Calibri"/>
              </a:rPr>
              <a:t>sea </a:t>
            </a:r>
          </a:p>
          <a:p>
            <a:pPr marL="0" marR="0" lvl="0" indent="0" algn="l" defTabSz="914400" rtl="0" eaLnBrk="1" fontAlgn="auto" latinLnBrk="0" hangingPunct="1">
              <a:lnSpc>
                <a:spcPts val="1320"/>
              </a:lnSpc>
              <a:spcBef>
                <a:spcPts val="0"/>
              </a:spcBef>
              <a:spcAft>
                <a:spcPts val="0"/>
              </a:spcAft>
              <a:buClrTx/>
              <a:buSzTx/>
              <a:buFontTx/>
              <a:buNone/>
              <a:tabLst/>
              <a:defRPr/>
            </a:pPr>
            <a:r>
              <a:rPr kumimoji="0" lang="en-GB" sz="1103" b="0" i="0" u="none" strike="noStrike" kern="1200" cap="none" spc="1" normalizeH="0" baseline="0" noProof="0">
                <a:ln>
                  <a:noFill/>
                </a:ln>
                <a:solidFill>
                  <a:srgbClr val="000000"/>
                </a:solidFill>
                <a:effectLst/>
                <a:uLnTx/>
                <a:uFillTx/>
                <a:latin typeface="Calibri"/>
                <a:ea typeface="+mn-ea"/>
                <a:cs typeface="Calibri"/>
              </a:rPr>
              <a:t>(</a:t>
            </a:r>
            <a:r>
              <a:rPr kumimoji="0" lang="en-GB" sz="1103" b="0" i="0" u="none" strike="noStrike" kern="1200" cap="none" spc="0" normalizeH="0" baseline="0" noProof="0">
                <a:ln>
                  <a:noFill/>
                </a:ln>
                <a:solidFill>
                  <a:srgbClr val="000000"/>
                </a:solidFill>
                <a:effectLst/>
                <a:uLnTx/>
                <a:uFillTx/>
                <a:latin typeface="Calibri"/>
                <a:ea typeface="+mn-ea"/>
                <a:cs typeface="Calibri"/>
              </a:rPr>
              <a:t>Atwic</a:t>
            </a:r>
            <a:r>
              <a:rPr kumimoji="0" lang="en-GB" sz="1103" b="0" i="0" u="none" strike="noStrike" kern="1200" cap="none" spc="2" normalizeH="0" baseline="0" noProof="0">
                <a:ln>
                  <a:noFill/>
                </a:ln>
                <a:solidFill>
                  <a:srgbClr val="000000"/>
                </a:solidFill>
                <a:effectLst/>
                <a:uLnTx/>
                <a:uFillTx/>
                <a:latin typeface="Calibri"/>
                <a:ea typeface="+mn-ea"/>
                <a:cs typeface="Calibri"/>
              </a:rPr>
              <a:t>k)</a:t>
            </a:r>
          </a:p>
        </p:txBody>
      </p:sp>
      <p:sp>
        <p:nvSpPr>
          <p:cNvPr id="96" name="Rectangle 313">
            <a:extLst>
              <a:ext uri="{FF2B5EF4-FFF2-40B4-BE49-F238E27FC236}">
                <a16:creationId xmlns:a16="http://schemas.microsoft.com/office/drawing/2014/main" id="{3C78E549-66DB-91E0-D98A-FF851A13DD69}"/>
              </a:ext>
            </a:extLst>
          </p:cNvPr>
          <p:cNvSpPr/>
          <p:nvPr/>
        </p:nvSpPr>
        <p:spPr>
          <a:xfrm>
            <a:off x="10020974" y="2492348"/>
            <a:ext cx="852896" cy="140206"/>
          </a:xfrm>
          <a:prstGeom prst="rect">
            <a:avLst/>
          </a:prstGeom>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tab pos="710183" algn="l"/>
              </a:tabLst>
              <a:defRPr/>
            </a:pPr>
            <a:r>
              <a:rPr kumimoji="0" lang="en-GB" sz="1103" b="0" i="0" u="none" strike="noStrike" kern="1200" cap="none" spc="3" normalizeH="0" baseline="0" noProof="0">
                <a:ln>
                  <a:noFill/>
                </a:ln>
                <a:solidFill>
                  <a:srgbClr val="000000"/>
                </a:solidFill>
                <a:effectLst/>
                <a:uLnTx/>
                <a:uFillTx/>
                <a:latin typeface="Calibri"/>
                <a:ea typeface="+mn-ea"/>
                <a:cs typeface="Calibri"/>
              </a:rPr>
              <a:t>11</a:t>
            </a:r>
            <a:r>
              <a:rPr kumimoji="0" lang="en-GB" sz="1103" b="0" i="0" u="none" strike="noStrike" kern="1200" cap="none" spc="0" normalizeH="0" baseline="0" noProof="0">
                <a:ln>
                  <a:noFill/>
                </a:ln>
                <a:solidFill>
                  <a:srgbClr val="000000"/>
                </a:solidFill>
                <a:effectLst/>
                <a:uLnTx/>
                <a:uFillTx/>
                <a:latin typeface="Calibri"/>
                <a:ea typeface="+mn-ea"/>
                <a:cs typeface="Calibri"/>
              </a:rPr>
              <a:t>.0	</a:t>
            </a:r>
            <a:r>
              <a:rPr kumimoji="0" lang="en-GB" sz="1103" b="0" i="0" u="none" strike="noStrike" kern="1200" cap="none" spc="4" normalizeH="0" baseline="0" noProof="0">
                <a:ln>
                  <a:noFill/>
                </a:ln>
                <a:solidFill>
                  <a:srgbClr val="000000"/>
                </a:solidFill>
                <a:effectLst/>
                <a:uLnTx/>
                <a:uFillTx/>
                <a:latin typeface="Calibri"/>
                <a:ea typeface="+mn-ea"/>
                <a:cs typeface="Calibri"/>
              </a:rPr>
              <a:t>10</a:t>
            </a:r>
          </a:p>
        </p:txBody>
      </p:sp>
      <p:sp>
        <p:nvSpPr>
          <p:cNvPr id="98" name="Rectangle 314">
            <a:extLst>
              <a:ext uri="{FF2B5EF4-FFF2-40B4-BE49-F238E27FC236}">
                <a16:creationId xmlns:a16="http://schemas.microsoft.com/office/drawing/2014/main" id="{4A381052-397E-ABBA-D43B-B62245F19AB7}"/>
              </a:ext>
            </a:extLst>
          </p:cNvPr>
          <p:cNvSpPr/>
          <p:nvPr/>
        </p:nvSpPr>
        <p:spPr>
          <a:xfrm>
            <a:off x="9033422" y="2919068"/>
            <a:ext cx="1805397" cy="140206"/>
          </a:xfrm>
          <a:prstGeom prst="rect">
            <a:avLst/>
          </a:prstGeom>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tab pos="987552" algn="l"/>
                <a:tab pos="1734311" algn="l"/>
                <a:tab pos="1734311" algn="l"/>
              </a:tabLst>
              <a:defRPr/>
            </a:pPr>
            <a:r>
              <a:rPr kumimoji="0" lang="en-GB" sz="1103" b="0" i="0" u="none" strike="noStrike" kern="1200" cap="none" spc="0" normalizeH="0" baseline="0" noProof="0">
                <a:ln>
                  <a:noFill/>
                </a:ln>
                <a:solidFill>
                  <a:srgbClr val="000000"/>
                </a:solidFill>
                <a:effectLst/>
                <a:uLnTx/>
                <a:uFillTx/>
                <a:latin typeface="Calibri"/>
                <a:ea typeface="+mn-ea"/>
                <a:cs typeface="Calibri"/>
              </a:rPr>
              <a:t>A</a:t>
            </a:r>
            <a:r>
              <a:rPr kumimoji="0" lang="en-GB" sz="1103" b="0" i="0" u="none" strike="noStrike" kern="1200" cap="none" spc="-5" normalizeH="0" baseline="0" noProof="0">
                <a:ln>
                  <a:noFill/>
                </a:ln>
                <a:solidFill>
                  <a:srgbClr val="000000"/>
                </a:solidFill>
                <a:effectLst/>
                <a:uLnTx/>
                <a:uFillTx/>
                <a:latin typeface="Calibri"/>
                <a:ea typeface="+mn-ea"/>
                <a:cs typeface="Calibri"/>
              </a:rPr>
              <a:t>l</a:t>
            </a:r>
            <a:r>
              <a:rPr kumimoji="0" lang="en-GB" sz="1103" b="0" i="0" u="none" strike="noStrike" kern="1200" cap="none" spc="-3" normalizeH="0" baseline="0" noProof="0">
                <a:ln>
                  <a:noFill/>
                </a:ln>
                <a:solidFill>
                  <a:srgbClr val="000000"/>
                </a:solidFill>
                <a:effectLst/>
                <a:uLnTx/>
                <a:uFillTx/>
                <a:latin typeface="Calibri"/>
                <a:ea typeface="+mn-ea"/>
                <a:cs typeface="Calibri"/>
              </a:rPr>
              <a:t>db</a:t>
            </a:r>
            <a:r>
              <a:rPr kumimoji="0" lang="en-GB" sz="1103" b="0" i="0" u="none" strike="noStrike" kern="1200" cap="none" spc="0" normalizeH="0" baseline="0" noProof="0">
                <a:ln>
                  <a:noFill/>
                </a:ln>
                <a:solidFill>
                  <a:srgbClr val="000000"/>
                </a:solidFill>
                <a:effectLst/>
                <a:uLnTx/>
                <a:uFillTx/>
                <a:latin typeface="Calibri"/>
                <a:ea typeface="+mn-ea"/>
                <a:cs typeface="Calibri"/>
              </a:rPr>
              <a:t>r</a:t>
            </a:r>
            <a:r>
              <a:rPr kumimoji="0" lang="en-GB" sz="1103" b="0" i="0" u="none" strike="noStrike" kern="1200" cap="none" spc="3" normalizeH="0" baseline="0" noProof="0">
                <a:ln>
                  <a:noFill/>
                </a:ln>
                <a:solidFill>
                  <a:srgbClr val="000000"/>
                </a:solidFill>
                <a:effectLst/>
                <a:uLnTx/>
                <a:uFillTx/>
                <a:latin typeface="Calibri"/>
                <a:ea typeface="+mn-ea"/>
                <a:cs typeface="Calibri"/>
              </a:rPr>
              <a:t>o</a:t>
            </a:r>
            <a:r>
              <a:rPr kumimoji="0" lang="en-GB" sz="1103" b="0" i="0" u="none" strike="noStrike" kern="1200" cap="none" spc="-3" normalizeH="0" baseline="0" noProof="0">
                <a:ln>
                  <a:noFill/>
                </a:ln>
                <a:solidFill>
                  <a:srgbClr val="000000"/>
                </a:solidFill>
                <a:effectLst/>
                <a:uLnTx/>
                <a:uFillTx/>
                <a:latin typeface="Calibri"/>
                <a:ea typeface="+mn-ea"/>
                <a:cs typeface="Calibri"/>
              </a:rPr>
              <a:t>u</a:t>
            </a:r>
            <a:r>
              <a:rPr kumimoji="0" lang="en-GB" sz="1103" b="0" i="0" u="none" strike="noStrike" kern="1200" cap="none" spc="-4" normalizeH="0" baseline="0" noProof="0">
                <a:ln>
                  <a:noFill/>
                </a:ln>
                <a:solidFill>
                  <a:srgbClr val="000000"/>
                </a:solidFill>
                <a:effectLst/>
                <a:uLnTx/>
                <a:uFillTx/>
                <a:latin typeface="Calibri"/>
                <a:ea typeface="+mn-ea"/>
                <a:cs typeface="Calibri"/>
              </a:rPr>
              <a:t>g</a:t>
            </a:r>
            <a:r>
              <a:rPr kumimoji="0" lang="en-GB" sz="1103" b="0" i="0" u="none" strike="noStrike" kern="1200" cap="none" spc="0" normalizeH="0" baseline="0" noProof="0">
                <a:ln>
                  <a:noFill/>
                </a:ln>
                <a:solidFill>
                  <a:srgbClr val="000000"/>
                </a:solidFill>
                <a:effectLst/>
                <a:uLnTx/>
                <a:uFillTx/>
                <a:latin typeface="Calibri"/>
                <a:ea typeface="+mn-ea"/>
                <a:cs typeface="Calibri"/>
              </a:rPr>
              <a:t>h	</a:t>
            </a:r>
            <a:r>
              <a:rPr kumimoji="0" lang="en-GB" sz="1103" b="0" i="0" u="none" strike="noStrike" kern="1200" cap="none" spc="3" normalizeH="0" baseline="0" noProof="0">
                <a:ln>
                  <a:noFill/>
                </a:ln>
                <a:solidFill>
                  <a:srgbClr val="000000"/>
                </a:solidFill>
                <a:effectLst/>
                <a:uLnTx/>
                <a:uFillTx/>
                <a:latin typeface="Calibri"/>
                <a:ea typeface="+mn-ea"/>
                <a:cs typeface="Calibri"/>
              </a:rPr>
              <a:t>10</a:t>
            </a:r>
            <a:r>
              <a:rPr kumimoji="0" lang="en-GB" sz="1103" b="0" i="0" u="none" strike="noStrike" kern="1200" cap="none" spc="0" normalizeH="0" baseline="0" noProof="0">
                <a:ln>
                  <a:noFill/>
                </a:ln>
                <a:solidFill>
                  <a:srgbClr val="000000"/>
                </a:solidFill>
                <a:effectLst/>
                <a:uLnTx/>
                <a:uFillTx/>
                <a:latin typeface="Calibri"/>
                <a:ea typeface="+mn-ea"/>
                <a:cs typeface="Calibri"/>
              </a:rPr>
              <a:t>.4	9	</a:t>
            </a:r>
          </a:p>
        </p:txBody>
      </p:sp>
      <p:sp>
        <p:nvSpPr>
          <p:cNvPr id="100" name="Rectangle 315">
            <a:extLst>
              <a:ext uri="{FF2B5EF4-FFF2-40B4-BE49-F238E27FC236}">
                <a16:creationId xmlns:a16="http://schemas.microsoft.com/office/drawing/2014/main" id="{5ADC74B9-F4BB-7854-EE5A-A23486D23A50}"/>
              </a:ext>
            </a:extLst>
          </p:cNvPr>
          <p:cNvSpPr/>
          <p:nvPr/>
        </p:nvSpPr>
        <p:spPr>
          <a:xfrm>
            <a:off x="9033422" y="3290036"/>
            <a:ext cx="441655" cy="307846"/>
          </a:xfrm>
          <a:prstGeom prst="rect">
            <a:avLst/>
          </a:prstGeom>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3" b="0" i="0" u="none" strike="noStrike" kern="1200" cap="none" spc="-3" normalizeH="0" baseline="0" noProof="0">
                <a:ln>
                  <a:noFill/>
                </a:ln>
                <a:solidFill>
                  <a:srgbClr val="000000"/>
                </a:solidFill>
                <a:effectLst/>
                <a:uLnTx/>
                <a:uFillTx/>
                <a:latin typeface="Calibri"/>
                <a:ea typeface="+mn-ea"/>
                <a:cs typeface="Calibri"/>
              </a:rPr>
              <a:t>Hu</a:t>
            </a:r>
            <a:r>
              <a:rPr kumimoji="0" lang="en-GB" sz="1103" b="0" i="0" u="none" strike="noStrike" kern="1200" cap="none" spc="4" normalizeH="0" baseline="0" noProof="0">
                <a:ln>
                  <a:noFill/>
                </a:ln>
                <a:solidFill>
                  <a:srgbClr val="000000"/>
                </a:solidFill>
                <a:effectLst/>
                <a:uLnTx/>
                <a:uFillTx/>
                <a:latin typeface="Calibri"/>
                <a:ea typeface="+mn-ea"/>
                <a:cs typeface="Calibri"/>
              </a:rPr>
              <a:t>m</a:t>
            </a:r>
            <a:r>
              <a:rPr kumimoji="0" lang="en-GB" sz="1103" b="0" i="0" u="none" strike="noStrike" kern="1200" cap="none" spc="-3" normalizeH="0" baseline="0" noProof="0">
                <a:ln>
                  <a:noFill/>
                </a:ln>
                <a:solidFill>
                  <a:srgbClr val="000000"/>
                </a:solidFill>
                <a:effectLst/>
                <a:uLnTx/>
                <a:uFillTx/>
                <a:latin typeface="Calibri"/>
                <a:ea typeface="+mn-ea"/>
                <a:cs typeface="Calibri"/>
              </a:rPr>
              <a:t>b</a:t>
            </a:r>
            <a:r>
              <a:rPr kumimoji="0" lang="en-GB" sz="1103" b="0" i="0" u="none" strike="noStrike" kern="1200" cap="none" spc="0" normalizeH="0" baseline="0" noProof="0">
                <a:ln>
                  <a:noFill/>
                </a:ln>
                <a:solidFill>
                  <a:srgbClr val="000000"/>
                </a:solidFill>
                <a:effectLst/>
                <a:uLnTx/>
                <a:uFillTx/>
                <a:latin typeface="Calibri"/>
                <a:ea typeface="+mn-ea"/>
                <a:cs typeface="Calibri"/>
              </a:rPr>
              <a:t>ly </a:t>
            </a:r>
          </a:p>
          <a:p>
            <a:pPr marL="0" marR="0" lvl="0" indent="0" algn="l" defTabSz="914400" rtl="0" eaLnBrk="1" fontAlgn="auto" latinLnBrk="0" hangingPunct="1">
              <a:lnSpc>
                <a:spcPts val="1319"/>
              </a:lnSpc>
              <a:spcBef>
                <a:spcPts val="0"/>
              </a:spcBef>
              <a:spcAft>
                <a:spcPts val="0"/>
              </a:spcAft>
              <a:buClrTx/>
              <a:buSzTx/>
              <a:buFontTx/>
              <a:buNone/>
              <a:tabLst/>
              <a:defRPr/>
            </a:pPr>
            <a:r>
              <a:rPr kumimoji="0" lang="en-GB" sz="1103" b="0" i="0" u="none" strike="noStrike" kern="1200" cap="none" spc="0" normalizeH="0" baseline="0" noProof="0">
                <a:ln>
                  <a:noFill/>
                </a:ln>
                <a:solidFill>
                  <a:srgbClr val="000000"/>
                </a:solidFill>
                <a:effectLst/>
                <a:uLnTx/>
                <a:uFillTx/>
                <a:latin typeface="Calibri"/>
                <a:ea typeface="+mn-ea"/>
                <a:cs typeface="Calibri"/>
              </a:rPr>
              <a:t>Gr</a:t>
            </a:r>
            <a:r>
              <a:rPr kumimoji="0" lang="en-GB" sz="1103" b="0" i="0" u="none" strike="noStrike" kern="1200" cap="none" spc="3" normalizeH="0" baseline="0" noProof="0">
                <a:ln>
                  <a:noFill/>
                </a:ln>
                <a:solidFill>
                  <a:srgbClr val="000000"/>
                </a:solidFill>
                <a:effectLst/>
                <a:uLnTx/>
                <a:uFillTx/>
                <a:latin typeface="Calibri"/>
                <a:ea typeface="+mn-ea"/>
                <a:cs typeface="Calibri"/>
              </a:rPr>
              <a:t>o</a:t>
            </a:r>
            <a:r>
              <a:rPr kumimoji="0" lang="en-GB" sz="1103" b="0" i="0" u="none" strike="noStrike" kern="1200" cap="none" spc="4" normalizeH="0" baseline="0" noProof="0">
                <a:ln>
                  <a:noFill/>
                </a:ln>
                <a:solidFill>
                  <a:srgbClr val="000000"/>
                </a:solidFill>
                <a:effectLst/>
                <a:uLnTx/>
                <a:uFillTx/>
                <a:latin typeface="Calibri"/>
                <a:ea typeface="+mn-ea"/>
                <a:cs typeface="Calibri"/>
              </a:rPr>
              <a:t>ve</a:t>
            </a:r>
          </a:p>
        </p:txBody>
      </p:sp>
      <p:sp>
        <p:nvSpPr>
          <p:cNvPr id="102" name="Rectangle 316">
            <a:extLst>
              <a:ext uri="{FF2B5EF4-FFF2-40B4-BE49-F238E27FC236}">
                <a16:creationId xmlns:a16="http://schemas.microsoft.com/office/drawing/2014/main" id="{B2F7DC7C-F13C-5631-CEED-681BA0CB1074}"/>
              </a:ext>
            </a:extLst>
          </p:cNvPr>
          <p:cNvSpPr/>
          <p:nvPr/>
        </p:nvSpPr>
        <p:spPr>
          <a:xfrm>
            <a:off x="10056025" y="3290036"/>
            <a:ext cx="782793" cy="140206"/>
          </a:xfrm>
          <a:prstGeom prst="rect">
            <a:avLst/>
          </a:prstGeom>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tab pos="711708" algn="l"/>
                <a:tab pos="711708" algn="l"/>
              </a:tabLst>
              <a:defRPr/>
            </a:pPr>
            <a:r>
              <a:rPr kumimoji="0" lang="en-GB" sz="1103" b="0" i="0" u="none" strike="noStrike" kern="1200" cap="none" spc="3" normalizeH="0" baseline="0" noProof="0">
                <a:ln>
                  <a:noFill/>
                </a:ln>
                <a:solidFill>
                  <a:srgbClr val="000000"/>
                </a:solidFill>
                <a:effectLst/>
                <a:uLnTx/>
                <a:uFillTx/>
                <a:latin typeface="Calibri"/>
                <a:ea typeface="+mn-ea"/>
                <a:cs typeface="Calibri"/>
              </a:rPr>
              <a:t>9</a:t>
            </a:r>
            <a:r>
              <a:rPr kumimoji="0" lang="en-GB" sz="1103" b="0" i="0" u="none" strike="noStrike" kern="1200" cap="none" spc="0" normalizeH="0" baseline="0" noProof="0">
                <a:ln>
                  <a:noFill/>
                </a:ln>
                <a:solidFill>
                  <a:srgbClr val="000000"/>
                </a:solidFill>
                <a:effectLst/>
                <a:uLnTx/>
                <a:uFillTx/>
                <a:latin typeface="Calibri"/>
                <a:ea typeface="+mn-ea"/>
                <a:cs typeface="Calibri"/>
              </a:rPr>
              <a:t>.0	8	</a:t>
            </a:r>
          </a:p>
        </p:txBody>
      </p:sp>
      <p:sp>
        <p:nvSpPr>
          <p:cNvPr id="104" name="Rectangle 317">
            <a:extLst>
              <a:ext uri="{FF2B5EF4-FFF2-40B4-BE49-F238E27FC236}">
                <a16:creationId xmlns:a16="http://schemas.microsoft.com/office/drawing/2014/main" id="{26905C11-FFFE-E2C7-C218-084F61CF6241}"/>
              </a:ext>
            </a:extLst>
          </p:cNvPr>
          <p:cNvSpPr/>
          <p:nvPr/>
        </p:nvSpPr>
        <p:spPr>
          <a:xfrm>
            <a:off x="9033422" y="3717009"/>
            <a:ext cx="1805397" cy="140206"/>
          </a:xfrm>
          <a:prstGeom prst="rect">
            <a:avLst/>
          </a:prstGeom>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tab pos="1022603" algn="l"/>
                <a:tab pos="1734311" algn="l"/>
                <a:tab pos="1734311" algn="l"/>
              </a:tabLst>
              <a:defRPr/>
            </a:pPr>
            <a:r>
              <a:rPr kumimoji="0" lang="en-GB" sz="1103" b="0" i="0" u="none" strike="noStrike" kern="1200" cap="none" spc="-3" normalizeH="0" baseline="0" noProof="0">
                <a:ln>
                  <a:noFill/>
                </a:ln>
                <a:solidFill>
                  <a:srgbClr val="000000"/>
                </a:solidFill>
                <a:effectLst/>
                <a:uLnTx/>
                <a:uFillTx/>
                <a:latin typeface="Calibri"/>
                <a:ea typeface="+mn-ea"/>
                <a:cs typeface="Calibri"/>
              </a:rPr>
              <a:t>H</a:t>
            </a:r>
            <a:r>
              <a:rPr kumimoji="0" lang="en-GB" sz="1103" b="0" i="0" u="none" strike="noStrike" kern="1200" cap="none" spc="5" normalizeH="0" baseline="0" noProof="0">
                <a:ln>
                  <a:noFill/>
                </a:ln>
                <a:solidFill>
                  <a:srgbClr val="000000"/>
                </a:solidFill>
                <a:effectLst/>
                <a:uLnTx/>
                <a:uFillTx/>
                <a:latin typeface="Calibri"/>
                <a:ea typeface="+mn-ea"/>
                <a:cs typeface="Calibri"/>
              </a:rPr>
              <a:t>o</a:t>
            </a:r>
            <a:r>
              <a:rPr kumimoji="0" lang="en-GB" sz="1103" b="0" i="0" u="none" strike="noStrike" kern="1200" cap="none" spc="0" normalizeH="0" baseline="0" noProof="0">
                <a:ln>
                  <a:noFill/>
                </a:ln>
                <a:solidFill>
                  <a:srgbClr val="000000"/>
                </a:solidFill>
                <a:effectLst/>
                <a:uLnTx/>
                <a:uFillTx/>
                <a:latin typeface="Calibri"/>
                <a:ea typeface="+mn-ea"/>
                <a:cs typeface="Calibri"/>
              </a:rPr>
              <a:t>lf</a:t>
            </a:r>
            <a:r>
              <a:rPr kumimoji="0" lang="en-GB" sz="1103" b="0" i="0" u="none" strike="noStrike" kern="1200" cap="none" spc="2" normalizeH="0" baseline="0" noProof="0">
                <a:ln>
                  <a:noFill/>
                </a:ln>
                <a:solidFill>
                  <a:srgbClr val="000000"/>
                </a:solidFill>
                <a:effectLst/>
                <a:uLnTx/>
                <a:uFillTx/>
                <a:latin typeface="Calibri"/>
                <a:ea typeface="+mn-ea"/>
                <a:cs typeface="Calibri"/>
              </a:rPr>
              <a:t>o</a:t>
            </a:r>
            <a:r>
              <a:rPr kumimoji="0" lang="en-GB" sz="1103" b="0" i="0" u="none" strike="noStrike" kern="1200" cap="none" spc="0" normalizeH="0" baseline="0" noProof="0">
                <a:ln>
                  <a:noFill/>
                </a:ln>
                <a:solidFill>
                  <a:srgbClr val="000000"/>
                </a:solidFill>
                <a:effectLst/>
                <a:uLnTx/>
                <a:uFillTx/>
                <a:latin typeface="Calibri"/>
                <a:ea typeface="+mn-ea"/>
                <a:cs typeface="Calibri"/>
              </a:rPr>
              <a:t>rd	</a:t>
            </a:r>
            <a:r>
              <a:rPr kumimoji="0" lang="en-GB" sz="1103" b="0" i="0" u="none" strike="noStrike" kern="1200" cap="none" spc="3" normalizeH="0" baseline="0" noProof="0">
                <a:ln>
                  <a:noFill/>
                </a:ln>
                <a:solidFill>
                  <a:srgbClr val="000000"/>
                </a:solidFill>
                <a:effectLst/>
                <a:uLnTx/>
                <a:uFillTx/>
                <a:latin typeface="Calibri"/>
                <a:ea typeface="+mn-ea"/>
                <a:cs typeface="Calibri"/>
              </a:rPr>
              <a:t>8</a:t>
            </a:r>
            <a:r>
              <a:rPr kumimoji="0" lang="en-GB" sz="1103" b="0" i="0" u="none" strike="noStrike" kern="1200" cap="none" spc="0" normalizeH="0" baseline="0" noProof="0">
                <a:ln>
                  <a:noFill/>
                </a:ln>
                <a:solidFill>
                  <a:srgbClr val="000000"/>
                </a:solidFill>
                <a:effectLst/>
                <a:uLnTx/>
                <a:uFillTx/>
                <a:latin typeface="Calibri"/>
                <a:ea typeface="+mn-ea"/>
                <a:cs typeface="Calibri"/>
              </a:rPr>
              <a:t>.5	8	</a:t>
            </a:r>
          </a:p>
        </p:txBody>
      </p:sp>
      <p:sp>
        <p:nvSpPr>
          <p:cNvPr id="106" name="Rectangle 318">
            <a:extLst>
              <a:ext uri="{FF2B5EF4-FFF2-40B4-BE49-F238E27FC236}">
                <a16:creationId xmlns:a16="http://schemas.microsoft.com/office/drawing/2014/main" id="{606055A5-77D7-5ECE-D602-DB93524DDBA4}"/>
              </a:ext>
            </a:extLst>
          </p:cNvPr>
          <p:cNvSpPr/>
          <p:nvPr/>
        </p:nvSpPr>
        <p:spPr>
          <a:xfrm>
            <a:off x="9033422" y="4087494"/>
            <a:ext cx="451046" cy="308330"/>
          </a:xfrm>
          <a:prstGeom prst="rect">
            <a:avLst/>
          </a:prstGeom>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6" b="0" i="0" u="none" strike="noStrike" kern="1200" cap="none" spc="-5" normalizeH="0" baseline="0" noProof="0">
                <a:ln>
                  <a:noFill/>
                </a:ln>
                <a:solidFill>
                  <a:srgbClr val="000000"/>
                </a:solidFill>
                <a:effectLst/>
                <a:uLnTx/>
                <a:uFillTx/>
                <a:latin typeface="Calibri"/>
                <a:ea typeface="+mn-ea"/>
                <a:cs typeface="Calibri"/>
              </a:rPr>
              <a:t>H</a:t>
            </a:r>
            <a:r>
              <a:rPr kumimoji="0" lang="en-GB" sz="1106" b="0" i="0" u="none" strike="noStrike" kern="1200" cap="none" spc="0" normalizeH="0" baseline="0" noProof="0">
                <a:ln>
                  <a:noFill/>
                </a:ln>
                <a:solidFill>
                  <a:srgbClr val="000000"/>
                </a:solidFill>
                <a:effectLst/>
                <a:uLnTx/>
                <a:uFillTx/>
                <a:latin typeface="Calibri"/>
                <a:ea typeface="+mn-ea"/>
                <a:cs typeface="Calibri"/>
              </a:rPr>
              <a:t>atf</a:t>
            </a:r>
            <a:r>
              <a:rPr kumimoji="0" lang="en-GB" sz="1106" b="0" i="0" u="none" strike="noStrike" kern="1200" cap="none" spc="-4" normalizeH="0" baseline="0" noProof="0">
                <a:ln>
                  <a:noFill/>
                </a:ln>
                <a:solidFill>
                  <a:srgbClr val="000000"/>
                </a:solidFill>
                <a:effectLst/>
                <a:uLnTx/>
                <a:uFillTx/>
                <a:latin typeface="Calibri"/>
                <a:ea typeface="+mn-ea"/>
                <a:cs typeface="Calibri"/>
              </a:rPr>
              <a:t>i</a:t>
            </a:r>
            <a:r>
              <a:rPr kumimoji="0" lang="en-GB" sz="1106" b="0" i="0" u="none" strike="noStrike" kern="1200" cap="none" spc="0" normalizeH="0" baseline="0" noProof="0">
                <a:ln>
                  <a:noFill/>
                </a:ln>
                <a:solidFill>
                  <a:srgbClr val="000000"/>
                </a:solidFill>
                <a:effectLst/>
                <a:uLnTx/>
                <a:uFillTx/>
                <a:latin typeface="Calibri"/>
                <a:ea typeface="+mn-ea"/>
                <a:cs typeface="Calibri"/>
              </a:rPr>
              <a:t>el</a:t>
            </a:r>
            <a:r>
              <a:rPr kumimoji="0" lang="en-GB" sz="1106" b="0" i="0" u="none" strike="noStrike" kern="1200" cap="none" spc="-6" normalizeH="0" baseline="0" noProof="0">
                <a:ln>
                  <a:noFill/>
                </a:ln>
                <a:solidFill>
                  <a:srgbClr val="000000"/>
                </a:solidFill>
                <a:effectLst/>
                <a:uLnTx/>
                <a:uFillTx/>
                <a:latin typeface="Calibri"/>
                <a:ea typeface="+mn-ea"/>
                <a:cs typeface="Calibri"/>
              </a:rPr>
              <a:t>d </a:t>
            </a:r>
          </a:p>
          <a:p>
            <a:pPr marL="0" marR="0" lvl="0" indent="0" algn="l" defTabSz="914400" rtl="0" eaLnBrk="1" fontAlgn="auto" latinLnBrk="0" hangingPunct="1">
              <a:lnSpc>
                <a:spcPts val="1321"/>
              </a:lnSpc>
              <a:spcBef>
                <a:spcPts val="0"/>
              </a:spcBef>
              <a:spcAft>
                <a:spcPts val="0"/>
              </a:spcAft>
              <a:buClrTx/>
              <a:buSzTx/>
              <a:buFontTx/>
              <a:buNone/>
              <a:tabLst/>
              <a:defRPr/>
            </a:pPr>
            <a:r>
              <a:rPr kumimoji="0" lang="en-GB" sz="1103" b="0" i="0" u="none" strike="noStrike" kern="1200" cap="none" spc="3" normalizeH="0" baseline="0" noProof="0">
                <a:ln>
                  <a:noFill/>
                </a:ln>
                <a:solidFill>
                  <a:srgbClr val="000000"/>
                </a:solidFill>
                <a:effectLst/>
                <a:uLnTx/>
                <a:uFillTx/>
                <a:latin typeface="Calibri"/>
                <a:ea typeface="+mn-ea"/>
                <a:cs typeface="Calibri"/>
              </a:rPr>
              <a:t>M</a:t>
            </a:r>
            <a:r>
              <a:rPr kumimoji="0" lang="en-GB" sz="1103" b="0" i="0" u="none" strike="noStrike" kern="1200" cap="none" spc="5" normalizeH="0" baseline="0" noProof="0">
                <a:ln>
                  <a:noFill/>
                </a:ln>
                <a:solidFill>
                  <a:srgbClr val="000000"/>
                </a:solidFill>
                <a:effectLst/>
                <a:uLnTx/>
                <a:uFillTx/>
                <a:latin typeface="Calibri"/>
                <a:ea typeface="+mn-ea"/>
                <a:cs typeface="Calibri"/>
              </a:rPr>
              <a:t>oor</a:t>
            </a:r>
          </a:p>
        </p:txBody>
      </p:sp>
      <p:sp>
        <p:nvSpPr>
          <p:cNvPr id="108" name="Rectangle 319">
            <a:extLst>
              <a:ext uri="{FF2B5EF4-FFF2-40B4-BE49-F238E27FC236}">
                <a16:creationId xmlns:a16="http://schemas.microsoft.com/office/drawing/2014/main" id="{6219FE1C-1E97-4659-493F-A2CF3CD74B9C}"/>
              </a:ext>
            </a:extLst>
          </p:cNvPr>
          <p:cNvSpPr/>
          <p:nvPr/>
        </p:nvSpPr>
        <p:spPr>
          <a:xfrm>
            <a:off x="10056025" y="4087494"/>
            <a:ext cx="782948" cy="140512"/>
          </a:xfrm>
          <a:prstGeom prst="rect">
            <a:avLst/>
          </a:prstGeom>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tab pos="711708" algn="l"/>
                <a:tab pos="711708" algn="l"/>
              </a:tabLst>
              <a:defRPr/>
            </a:pPr>
            <a:r>
              <a:rPr kumimoji="0" lang="en-GB" sz="1106" b="0" i="0" u="none" strike="noStrike" kern="1200" cap="none" spc="0" normalizeH="0" baseline="0" noProof="0">
                <a:ln>
                  <a:noFill/>
                </a:ln>
                <a:solidFill>
                  <a:srgbClr val="000000"/>
                </a:solidFill>
                <a:effectLst/>
                <a:uLnTx/>
                <a:uFillTx/>
                <a:latin typeface="Calibri"/>
                <a:ea typeface="+mn-ea"/>
                <a:cs typeface="Calibri"/>
              </a:rPr>
              <a:t>2.5	2	</a:t>
            </a:r>
          </a:p>
        </p:txBody>
      </p:sp>
      <p:sp>
        <p:nvSpPr>
          <p:cNvPr id="110" name="Rectangle 320">
            <a:extLst>
              <a:ext uri="{FF2B5EF4-FFF2-40B4-BE49-F238E27FC236}">
                <a16:creationId xmlns:a16="http://schemas.microsoft.com/office/drawing/2014/main" id="{130877C6-0D00-2DC1-3308-EF8763F064AE}"/>
              </a:ext>
            </a:extLst>
          </p:cNvPr>
          <p:cNvSpPr/>
          <p:nvPr/>
        </p:nvSpPr>
        <p:spPr>
          <a:xfrm>
            <a:off x="9033422" y="4514697"/>
            <a:ext cx="431279" cy="307846"/>
          </a:xfrm>
          <a:prstGeom prst="rect">
            <a:avLst/>
          </a:prstGeom>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3" b="0" i="0" u="none" strike="noStrike" kern="1200" cap="none" spc="-3" normalizeH="0" baseline="0" noProof="0">
                <a:ln>
                  <a:noFill/>
                </a:ln>
                <a:solidFill>
                  <a:srgbClr val="000000"/>
                </a:solidFill>
                <a:effectLst/>
                <a:uLnTx/>
                <a:uFillTx/>
                <a:latin typeface="Calibri"/>
                <a:ea typeface="+mn-ea"/>
                <a:cs typeface="Calibri"/>
              </a:rPr>
              <a:t>H</a:t>
            </a:r>
            <a:r>
              <a:rPr kumimoji="0" lang="en-GB" sz="1103" b="0" i="0" u="none" strike="noStrike" kern="1200" cap="none" spc="0" normalizeH="0" baseline="0" noProof="0">
                <a:ln>
                  <a:noFill/>
                </a:ln>
                <a:solidFill>
                  <a:srgbClr val="000000"/>
                </a:solidFill>
                <a:effectLst/>
                <a:uLnTx/>
                <a:uFillTx/>
                <a:latin typeface="Calibri"/>
                <a:ea typeface="+mn-ea"/>
                <a:cs typeface="Calibri"/>
              </a:rPr>
              <a:t>i</a:t>
            </a:r>
            <a:r>
              <a:rPr kumimoji="0" lang="en-GB" sz="1103" b="0" i="0" u="none" strike="noStrike" kern="1200" cap="none" spc="-3" normalizeH="0" baseline="0" noProof="0">
                <a:ln>
                  <a:noFill/>
                </a:ln>
                <a:solidFill>
                  <a:srgbClr val="000000"/>
                </a:solidFill>
                <a:effectLst/>
                <a:uLnTx/>
                <a:uFillTx/>
                <a:latin typeface="Calibri"/>
                <a:ea typeface="+mn-ea"/>
                <a:cs typeface="Calibri"/>
              </a:rPr>
              <a:t>l</a:t>
            </a:r>
            <a:r>
              <a:rPr kumimoji="0" lang="en-GB" sz="1103" b="0" i="0" u="none" strike="noStrike" kern="1200" cap="none" spc="0" normalizeH="0" baseline="0" noProof="0">
                <a:ln>
                  <a:noFill/>
                </a:ln>
                <a:solidFill>
                  <a:srgbClr val="000000"/>
                </a:solidFill>
                <a:effectLst/>
                <a:uLnTx/>
                <a:uFillTx/>
                <a:latin typeface="Calibri"/>
                <a:ea typeface="+mn-ea"/>
                <a:cs typeface="Calibri"/>
              </a:rPr>
              <a:t>l T</a:t>
            </a:r>
            <a:r>
              <a:rPr kumimoji="0" lang="en-GB" sz="1103" b="0" i="0" u="none" strike="noStrike" kern="1200" cap="none" spc="7" normalizeH="0" baseline="0" noProof="0">
                <a:ln>
                  <a:noFill/>
                </a:ln>
                <a:solidFill>
                  <a:srgbClr val="000000"/>
                </a:solidFill>
                <a:effectLst/>
                <a:uLnTx/>
                <a:uFillTx/>
                <a:latin typeface="Calibri"/>
                <a:ea typeface="+mn-ea"/>
                <a:cs typeface="Calibri"/>
              </a:rPr>
              <a:t>o</a:t>
            </a:r>
            <a:r>
              <a:rPr kumimoji="0" lang="en-GB" sz="1103" b="0" i="0" u="none" strike="noStrike" kern="1200" cap="none" spc="-3" normalizeH="0" baseline="0" noProof="0">
                <a:ln>
                  <a:noFill/>
                </a:ln>
                <a:solidFill>
                  <a:srgbClr val="000000"/>
                </a:solidFill>
                <a:effectLst/>
                <a:uLnTx/>
                <a:uFillTx/>
                <a:latin typeface="Calibri"/>
                <a:ea typeface="+mn-ea"/>
                <a:cs typeface="Calibri"/>
              </a:rPr>
              <a:t>p </a:t>
            </a:r>
          </a:p>
          <a:p>
            <a:pPr marL="0" marR="0" lvl="0" indent="0" algn="l" defTabSz="914400" rtl="0" eaLnBrk="1" fontAlgn="auto" latinLnBrk="0" hangingPunct="1">
              <a:lnSpc>
                <a:spcPts val="1319"/>
              </a:lnSpc>
              <a:spcBef>
                <a:spcPts val="0"/>
              </a:spcBef>
              <a:spcAft>
                <a:spcPts val="0"/>
              </a:spcAft>
              <a:buClrTx/>
              <a:buSzTx/>
              <a:buFontTx/>
              <a:buNone/>
              <a:tabLst/>
              <a:defRPr/>
            </a:pPr>
            <a:r>
              <a:rPr kumimoji="0" lang="en-GB" sz="1103" b="0" i="0" u="none" strike="noStrike" kern="1200" cap="none" spc="0" normalizeH="0" baseline="0" noProof="0">
                <a:ln>
                  <a:noFill/>
                </a:ln>
                <a:solidFill>
                  <a:srgbClr val="000000"/>
                </a:solidFill>
                <a:effectLst/>
                <a:uLnTx/>
                <a:uFillTx/>
                <a:latin typeface="Calibri"/>
                <a:ea typeface="+mn-ea"/>
                <a:cs typeface="Calibri"/>
              </a:rPr>
              <a:t>F</a:t>
            </a:r>
            <a:r>
              <a:rPr kumimoji="0" lang="en-GB" sz="1103" b="0" i="0" u="none" strike="noStrike" kern="1200" cap="none" spc="-3" normalizeH="0" baseline="0" noProof="0">
                <a:ln>
                  <a:noFill/>
                </a:ln>
                <a:solidFill>
                  <a:srgbClr val="000000"/>
                </a:solidFill>
                <a:effectLst/>
                <a:uLnTx/>
                <a:uFillTx/>
                <a:latin typeface="Calibri"/>
                <a:ea typeface="+mn-ea"/>
                <a:cs typeface="Calibri"/>
              </a:rPr>
              <a:t>a</a:t>
            </a:r>
            <a:r>
              <a:rPr kumimoji="0" lang="en-GB" sz="1103" b="0" i="0" u="none" strike="noStrike" kern="1200" cap="none" spc="0" normalizeH="0" baseline="0" noProof="0">
                <a:ln>
                  <a:noFill/>
                </a:ln>
                <a:solidFill>
                  <a:srgbClr val="000000"/>
                </a:solidFill>
                <a:effectLst/>
                <a:uLnTx/>
                <a:uFillTx/>
                <a:latin typeface="Calibri"/>
                <a:ea typeface="+mn-ea"/>
                <a:cs typeface="Calibri"/>
              </a:rPr>
              <a:t>rm</a:t>
            </a:r>
          </a:p>
        </p:txBody>
      </p:sp>
      <p:sp>
        <p:nvSpPr>
          <p:cNvPr id="112" name="Rectangle 321">
            <a:extLst>
              <a:ext uri="{FF2B5EF4-FFF2-40B4-BE49-F238E27FC236}">
                <a16:creationId xmlns:a16="http://schemas.microsoft.com/office/drawing/2014/main" id="{83CC22DD-230B-1103-A902-DFB0D5A8FCD6}"/>
              </a:ext>
            </a:extLst>
          </p:cNvPr>
          <p:cNvSpPr/>
          <p:nvPr/>
        </p:nvSpPr>
        <p:spPr>
          <a:xfrm>
            <a:off x="10056025" y="4514697"/>
            <a:ext cx="782793" cy="140206"/>
          </a:xfrm>
          <a:prstGeom prst="rect">
            <a:avLst/>
          </a:prstGeom>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tab pos="711708" algn="l"/>
                <a:tab pos="711708" algn="l"/>
              </a:tabLst>
              <a:defRPr/>
            </a:pPr>
            <a:r>
              <a:rPr kumimoji="0" lang="en-GB" sz="1103" b="0" i="0" u="none" strike="noStrike" kern="1200" cap="none" spc="3" normalizeH="0" baseline="0" noProof="0">
                <a:ln>
                  <a:noFill/>
                </a:ln>
                <a:solidFill>
                  <a:srgbClr val="000000"/>
                </a:solidFill>
                <a:effectLst/>
                <a:uLnTx/>
                <a:uFillTx/>
                <a:latin typeface="Calibri"/>
                <a:ea typeface="+mn-ea"/>
                <a:cs typeface="Calibri"/>
              </a:rPr>
              <a:t>2</a:t>
            </a:r>
            <a:r>
              <a:rPr kumimoji="0" lang="en-GB" sz="1103" b="0" i="0" u="none" strike="noStrike" kern="1200" cap="none" spc="0" normalizeH="0" baseline="0" noProof="0">
                <a:ln>
                  <a:noFill/>
                </a:ln>
                <a:solidFill>
                  <a:srgbClr val="000000"/>
                </a:solidFill>
                <a:effectLst/>
                <a:uLnTx/>
                <a:uFillTx/>
                <a:latin typeface="Calibri"/>
                <a:ea typeface="+mn-ea"/>
                <a:cs typeface="Calibri"/>
              </a:rPr>
              <a:t>.1	2	</a:t>
            </a:r>
          </a:p>
        </p:txBody>
      </p:sp>
      <p:sp>
        <p:nvSpPr>
          <p:cNvPr id="114" name="Rectangle 322">
            <a:extLst>
              <a:ext uri="{FF2B5EF4-FFF2-40B4-BE49-F238E27FC236}">
                <a16:creationId xmlns:a16="http://schemas.microsoft.com/office/drawing/2014/main" id="{4700FFD7-15B7-D179-4BE6-5303FE1D4E4C}"/>
              </a:ext>
            </a:extLst>
          </p:cNvPr>
          <p:cNvSpPr/>
          <p:nvPr/>
        </p:nvSpPr>
        <p:spPr>
          <a:xfrm>
            <a:off x="9033422" y="4941416"/>
            <a:ext cx="1273398" cy="140206"/>
          </a:xfrm>
          <a:prstGeom prst="rect">
            <a:avLst/>
          </a:prstGeom>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tab pos="949452" algn="l"/>
              </a:tabLst>
              <a:defRPr/>
            </a:pPr>
            <a:r>
              <a:rPr kumimoji="0" lang="en-GB" sz="1103" b="1" i="0" u="none" strike="noStrike" kern="1200" cap="none" spc="0" normalizeH="0" baseline="0" noProof="0">
                <a:ln>
                  <a:noFill/>
                </a:ln>
                <a:solidFill>
                  <a:srgbClr val="000000"/>
                </a:solidFill>
                <a:effectLst/>
                <a:uLnTx/>
                <a:uFillTx/>
                <a:latin typeface="Calibri-Bold"/>
                <a:ea typeface="+mn-ea"/>
                <a:cs typeface="Calibri-Bold"/>
              </a:rPr>
              <a:t>U</a:t>
            </a:r>
            <a:r>
              <a:rPr kumimoji="0" lang="en-GB" sz="1103" b="1" i="0" u="none" strike="noStrike" kern="1200" cap="none" spc="-4" normalizeH="0" baseline="0" noProof="0">
                <a:ln>
                  <a:noFill/>
                </a:ln>
                <a:solidFill>
                  <a:srgbClr val="000000"/>
                </a:solidFill>
                <a:effectLst/>
                <a:uLnTx/>
                <a:uFillTx/>
                <a:latin typeface="Calibri-Bold"/>
                <a:ea typeface="+mn-ea"/>
                <a:cs typeface="Calibri-Bold"/>
              </a:rPr>
              <a:t>K</a:t>
            </a:r>
            <a:r>
              <a:rPr kumimoji="0" lang="en-GB" sz="1103" b="1" i="0" u="none" strike="noStrike" kern="1200" cap="none" spc="-9" normalizeH="0" baseline="0" noProof="0">
                <a:ln>
                  <a:noFill/>
                </a:ln>
                <a:solidFill>
                  <a:srgbClr val="000000"/>
                </a:solidFill>
                <a:effectLst/>
                <a:uLnTx/>
                <a:uFillTx/>
                <a:latin typeface="Calibri-Bold"/>
                <a:ea typeface="+mn-ea"/>
                <a:cs typeface="Calibri-Bold"/>
              </a:rPr>
              <a:t> </a:t>
            </a:r>
            <a:r>
              <a:rPr kumimoji="0" lang="en-GB" sz="1103" b="1" i="0" u="none" strike="noStrike" kern="1200" cap="none" spc="4" normalizeH="0" baseline="0" noProof="0">
                <a:ln>
                  <a:noFill/>
                </a:ln>
                <a:solidFill>
                  <a:srgbClr val="000000"/>
                </a:solidFill>
                <a:effectLst/>
                <a:uLnTx/>
                <a:uFillTx/>
                <a:latin typeface="Calibri-Bold"/>
                <a:ea typeface="+mn-ea"/>
                <a:cs typeface="Calibri-Bold"/>
              </a:rPr>
              <a:t>T</a:t>
            </a:r>
            <a:r>
              <a:rPr kumimoji="0" lang="en-GB" sz="1103" b="1" i="0" u="none" strike="noStrike" kern="1200" cap="none" spc="-5" normalizeH="0" baseline="0" noProof="0">
                <a:ln>
                  <a:noFill/>
                </a:ln>
                <a:solidFill>
                  <a:srgbClr val="000000"/>
                </a:solidFill>
                <a:effectLst/>
                <a:uLnTx/>
                <a:uFillTx/>
                <a:latin typeface="Calibri-Bold"/>
                <a:ea typeface="+mn-ea"/>
                <a:cs typeface="Calibri-Bold"/>
              </a:rPr>
              <a:t>o</a:t>
            </a:r>
            <a:r>
              <a:rPr kumimoji="0" lang="en-GB" sz="1103" b="1" i="0" u="none" strike="noStrike" kern="1200" cap="none" spc="0" normalizeH="0" baseline="0" noProof="0">
                <a:ln>
                  <a:noFill/>
                </a:ln>
                <a:solidFill>
                  <a:srgbClr val="000000"/>
                </a:solidFill>
                <a:effectLst/>
                <a:uLnTx/>
                <a:uFillTx/>
                <a:latin typeface="Calibri-Bold"/>
                <a:ea typeface="+mn-ea"/>
                <a:cs typeface="Calibri-Bold"/>
              </a:rPr>
              <a:t>t</a:t>
            </a:r>
            <a:r>
              <a:rPr kumimoji="0" lang="en-GB" sz="1103" b="1" i="0" u="none" strike="noStrike" kern="1200" cap="none" spc="-4" normalizeH="0" baseline="0" noProof="0">
                <a:ln>
                  <a:noFill/>
                </a:ln>
                <a:solidFill>
                  <a:srgbClr val="000000"/>
                </a:solidFill>
                <a:effectLst/>
                <a:uLnTx/>
                <a:uFillTx/>
                <a:latin typeface="Calibri-Bold"/>
                <a:ea typeface="+mn-ea"/>
                <a:cs typeface="Calibri-Bold"/>
              </a:rPr>
              <a:t>a</a:t>
            </a:r>
            <a:r>
              <a:rPr kumimoji="0" lang="en-GB" sz="1103" b="1" i="0" u="none" strike="noStrike" kern="1200" cap="none" spc="0" normalizeH="0" baseline="0" noProof="0">
                <a:ln>
                  <a:noFill/>
                </a:ln>
                <a:solidFill>
                  <a:srgbClr val="000000"/>
                </a:solidFill>
                <a:effectLst/>
                <a:uLnTx/>
                <a:uFillTx/>
                <a:latin typeface="Calibri-Bold"/>
                <a:ea typeface="+mn-ea"/>
                <a:cs typeface="Calibri-Bold"/>
              </a:rPr>
              <a:t>l	</a:t>
            </a:r>
            <a:r>
              <a:rPr kumimoji="0" lang="en-GB" sz="1103" b="1" i="0" u="none" strike="noStrike" kern="1200" cap="none" spc="4" normalizeH="0" baseline="0" noProof="0">
                <a:ln>
                  <a:noFill/>
                </a:ln>
                <a:solidFill>
                  <a:srgbClr val="000000"/>
                </a:solidFill>
                <a:effectLst/>
                <a:uLnTx/>
                <a:uFillTx/>
                <a:latin typeface="Calibri-Bold"/>
                <a:ea typeface="+mn-ea"/>
                <a:cs typeface="Calibri-Bold"/>
              </a:rPr>
              <a:t>111.5</a:t>
            </a:r>
          </a:p>
        </p:txBody>
      </p:sp>
      <p:sp>
        <p:nvSpPr>
          <p:cNvPr id="116" name="Rectangle 324">
            <a:extLst>
              <a:ext uri="{FF2B5EF4-FFF2-40B4-BE49-F238E27FC236}">
                <a16:creationId xmlns:a16="http://schemas.microsoft.com/office/drawing/2014/main" id="{12BA49D6-88E4-D383-C28D-C5B7AD8F1B79}"/>
              </a:ext>
            </a:extLst>
          </p:cNvPr>
          <p:cNvSpPr/>
          <p:nvPr/>
        </p:nvSpPr>
        <p:spPr>
          <a:xfrm>
            <a:off x="9027961" y="5222722"/>
            <a:ext cx="966173" cy="1036674"/>
          </a:xfrm>
          <a:prstGeom prst="rect">
            <a:avLst/>
          </a:prstGeom>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3" b="1" i="0" u="none" strike="noStrike" kern="1200" cap="none" spc="0" normalizeH="0" baseline="0" noProof="0">
                <a:ln>
                  <a:noFill/>
                </a:ln>
                <a:solidFill>
                  <a:srgbClr val="000000"/>
                </a:solidFill>
                <a:effectLst/>
                <a:uLnTx/>
                <a:uFillTx/>
                <a:latin typeface="Barlow,Bold"/>
                <a:ea typeface="+mn-ea"/>
                <a:cs typeface="Barlow,Bold"/>
              </a:rPr>
              <a:t>S</a:t>
            </a:r>
            <a:r>
              <a:rPr kumimoji="0" lang="en-GB" sz="1103" b="1" i="0" u="none" strike="noStrike" kern="1200" cap="none" spc="2" normalizeH="0" baseline="0" noProof="0">
                <a:ln>
                  <a:noFill/>
                </a:ln>
                <a:solidFill>
                  <a:srgbClr val="000000"/>
                </a:solidFill>
                <a:effectLst/>
                <a:uLnTx/>
                <a:uFillTx/>
                <a:latin typeface="Barlow,Bold"/>
                <a:ea typeface="+mn-ea"/>
                <a:cs typeface="Barlow,Bold"/>
              </a:rPr>
              <a:t>t</a:t>
            </a:r>
            <a:r>
              <a:rPr kumimoji="0" lang="en-GB" sz="1103" b="1" i="0" u="none" strike="noStrike" kern="1200" cap="none" spc="0" normalizeH="0" baseline="0" noProof="0">
                <a:ln>
                  <a:noFill/>
                </a:ln>
                <a:solidFill>
                  <a:srgbClr val="000000"/>
                </a:solidFill>
                <a:effectLst/>
                <a:uLnTx/>
                <a:uFillTx/>
                <a:latin typeface="Barlow,Bold"/>
                <a:ea typeface="+mn-ea"/>
                <a:cs typeface="Barlow,Bold"/>
              </a:rPr>
              <a:t>o</a:t>
            </a:r>
            <a:r>
              <a:rPr kumimoji="0" lang="en-GB" sz="1103" b="1" i="0" u="none" strike="noStrike" kern="1200" cap="none" spc="-5" normalizeH="0" baseline="0" noProof="0">
                <a:ln>
                  <a:noFill/>
                </a:ln>
                <a:solidFill>
                  <a:srgbClr val="000000"/>
                </a:solidFill>
                <a:effectLst/>
                <a:uLnTx/>
                <a:uFillTx/>
                <a:latin typeface="Barlow,Bold"/>
                <a:ea typeface="+mn-ea"/>
                <a:cs typeface="Barlow,Bold"/>
              </a:rPr>
              <a:t>r</a:t>
            </a:r>
            <a:r>
              <a:rPr kumimoji="0" lang="en-GB" sz="1103" b="1" i="0" u="none" strike="noStrike" kern="1200" cap="none" spc="4" normalizeH="0" baseline="0" noProof="0">
                <a:ln>
                  <a:noFill/>
                </a:ln>
                <a:solidFill>
                  <a:srgbClr val="000000"/>
                </a:solidFill>
                <a:effectLst/>
                <a:uLnTx/>
                <a:uFillTx/>
                <a:latin typeface="Barlow,Bold"/>
                <a:ea typeface="+mn-ea"/>
                <a:cs typeface="Barlow,Bold"/>
              </a:rPr>
              <a:t>a</a:t>
            </a:r>
            <a:r>
              <a:rPr kumimoji="0" lang="en-GB" sz="1103" b="1" i="0" u="none" strike="noStrike" kern="1200" cap="none" spc="0" normalizeH="0" baseline="0" noProof="0">
                <a:ln>
                  <a:noFill/>
                </a:ln>
                <a:solidFill>
                  <a:srgbClr val="000000"/>
                </a:solidFill>
                <a:effectLst/>
                <a:uLnTx/>
                <a:uFillTx/>
                <a:latin typeface="Barlow,Bold"/>
                <a:ea typeface="+mn-ea"/>
                <a:cs typeface="Barlow,Bold"/>
              </a:rPr>
              <a:t>g</a:t>
            </a:r>
            <a:r>
              <a:rPr kumimoji="0" lang="en-GB" sz="1103" b="1" i="0" u="none" strike="noStrike" kern="1200" cap="none" spc="-4" normalizeH="0" baseline="0" noProof="0">
                <a:ln>
                  <a:noFill/>
                </a:ln>
                <a:solidFill>
                  <a:srgbClr val="000000"/>
                </a:solidFill>
                <a:effectLst/>
                <a:uLnTx/>
                <a:uFillTx/>
                <a:latin typeface="Barlow,Bold"/>
                <a:ea typeface="+mn-ea"/>
                <a:cs typeface="Barlow,Bold"/>
              </a:rPr>
              <a:t>e</a:t>
            </a:r>
            <a:r>
              <a:rPr kumimoji="0" lang="en-GB" sz="1103" b="1" i="0" u="none" strike="noStrike" kern="1200" cap="none" spc="-16" normalizeH="0" baseline="0" noProof="0">
                <a:ln>
                  <a:noFill/>
                </a:ln>
                <a:solidFill>
                  <a:srgbClr val="000000"/>
                </a:solidFill>
                <a:effectLst/>
                <a:uLnTx/>
                <a:uFillTx/>
                <a:latin typeface="Barlow,Bold"/>
                <a:ea typeface="+mn-ea"/>
                <a:cs typeface="Barlow,Bold"/>
              </a:rPr>
              <a:t> </a:t>
            </a:r>
            <a:r>
              <a:rPr kumimoji="0" lang="en-GB" sz="1103" b="1" i="0" u="none" strike="noStrike" kern="1200" cap="none" spc="0" normalizeH="0" baseline="0" noProof="0">
                <a:ln>
                  <a:noFill/>
                </a:ln>
                <a:solidFill>
                  <a:srgbClr val="000000"/>
                </a:solidFill>
                <a:effectLst/>
                <a:uLnTx/>
                <a:uFillTx/>
                <a:latin typeface="Barlow,Bold"/>
                <a:ea typeface="+mn-ea"/>
                <a:cs typeface="Barlow,Bold"/>
              </a:rPr>
              <a:t>ve</a:t>
            </a:r>
            <a:r>
              <a:rPr kumimoji="0" lang="en-GB" sz="1103" b="1" i="0" u="none" strike="noStrike" kern="1200" cap="none" spc="-3" normalizeH="0" baseline="0" noProof="0">
                <a:ln>
                  <a:noFill/>
                </a:ln>
                <a:solidFill>
                  <a:srgbClr val="000000"/>
                </a:solidFill>
                <a:effectLst/>
                <a:uLnTx/>
                <a:uFillTx/>
                <a:latin typeface="Barlow,Bold"/>
                <a:ea typeface="+mn-ea"/>
                <a:cs typeface="Barlow,Bold"/>
              </a:rPr>
              <a:t>r</a:t>
            </a:r>
            <a:r>
              <a:rPr kumimoji="0" lang="en-GB" sz="1103" b="1" i="0" u="none" strike="noStrike" kern="1200" cap="none" spc="0" normalizeH="0" baseline="0" noProof="0">
                <a:ln>
                  <a:noFill/>
                </a:ln>
                <a:solidFill>
                  <a:srgbClr val="000000"/>
                </a:solidFill>
                <a:effectLst/>
                <a:uLnTx/>
                <a:uFillTx/>
                <a:latin typeface="Barlow,Bold"/>
                <a:ea typeface="+mn-ea"/>
                <a:cs typeface="Barlow,Bold"/>
              </a:rPr>
              <a:t>s</a:t>
            </a:r>
            <a:r>
              <a:rPr kumimoji="0" lang="en-GB" sz="1103" b="1" i="0" u="none" strike="noStrike" kern="1200" cap="none" spc="-4" normalizeH="0" baseline="0" noProof="0">
                <a:ln>
                  <a:noFill/>
                </a:ln>
                <a:solidFill>
                  <a:srgbClr val="000000"/>
                </a:solidFill>
                <a:effectLst/>
                <a:uLnTx/>
                <a:uFillTx/>
                <a:latin typeface="Barlow,Bold"/>
                <a:ea typeface="+mn-ea"/>
                <a:cs typeface="Barlow,Bold"/>
              </a:rPr>
              <a:t>u</a:t>
            </a:r>
            <a:r>
              <a:rPr kumimoji="0" lang="en-GB" sz="1103" b="1" i="0" u="none" strike="noStrike" kern="1200" cap="none" spc="0" normalizeH="0" baseline="0" noProof="0">
                <a:ln>
                  <a:noFill/>
                </a:ln>
                <a:solidFill>
                  <a:srgbClr val="000000"/>
                </a:solidFill>
                <a:effectLst/>
                <a:uLnTx/>
                <a:uFillTx/>
                <a:latin typeface="Barlow,Bold"/>
                <a:ea typeface="+mn-ea"/>
                <a:cs typeface="Barlow,Bold"/>
              </a:rPr>
              <a:t>s </a:t>
            </a:r>
          </a:p>
          <a:p>
            <a:pPr marL="0" marR="0" lvl="0" indent="0" algn="l" defTabSz="914400" rtl="0" eaLnBrk="1" fontAlgn="auto" latinLnBrk="0" hangingPunct="1">
              <a:lnSpc>
                <a:spcPts val="1319"/>
              </a:lnSpc>
              <a:spcBef>
                <a:spcPts val="0"/>
              </a:spcBef>
              <a:spcAft>
                <a:spcPts val="0"/>
              </a:spcAft>
              <a:buClrTx/>
              <a:buSzTx/>
              <a:buFontTx/>
              <a:buNone/>
              <a:tabLst/>
              <a:defRPr/>
            </a:pPr>
            <a:r>
              <a:rPr kumimoji="0" lang="en-GB" sz="1103" b="1" i="0" u="none" strike="noStrike" kern="1200" cap="none" spc="0" normalizeH="0" baseline="0" noProof="0">
                <a:ln>
                  <a:noFill/>
                </a:ln>
                <a:solidFill>
                  <a:srgbClr val="000000"/>
                </a:solidFill>
                <a:effectLst/>
                <a:uLnTx/>
                <a:uFillTx/>
                <a:latin typeface="Barlow,Bold"/>
                <a:ea typeface="+mn-ea"/>
                <a:cs typeface="Barlow,Bold"/>
              </a:rPr>
              <a:t>Co</a:t>
            </a:r>
            <a:r>
              <a:rPr kumimoji="0" lang="en-GB" sz="1103" b="1" i="0" u="none" strike="noStrike" kern="1200" cap="none" spc="-5" normalizeH="0" baseline="0" noProof="0">
                <a:ln>
                  <a:noFill/>
                </a:ln>
                <a:solidFill>
                  <a:srgbClr val="000000"/>
                </a:solidFill>
                <a:effectLst/>
                <a:uLnTx/>
                <a:uFillTx/>
                <a:latin typeface="Barlow,Bold"/>
                <a:ea typeface="+mn-ea"/>
                <a:cs typeface="Barlow,Bold"/>
              </a:rPr>
              <a:t>n</a:t>
            </a:r>
            <a:r>
              <a:rPr kumimoji="0" lang="en-GB" sz="1103" b="1" i="0" u="none" strike="noStrike" kern="1200" cap="none" spc="0" normalizeH="0" baseline="0" noProof="0">
                <a:ln>
                  <a:noFill/>
                </a:ln>
                <a:solidFill>
                  <a:srgbClr val="000000"/>
                </a:solidFill>
                <a:effectLst/>
                <a:uLnTx/>
                <a:uFillTx/>
                <a:latin typeface="Barlow,Bold"/>
                <a:ea typeface="+mn-ea"/>
                <a:cs typeface="Barlow,Bold"/>
              </a:rPr>
              <a:t>s</a:t>
            </a:r>
            <a:r>
              <a:rPr kumimoji="0" lang="en-GB" sz="1103" b="1" i="0" u="none" strike="noStrike" kern="1200" cap="none" spc="-4" normalizeH="0" baseline="0" noProof="0">
                <a:ln>
                  <a:noFill/>
                </a:ln>
                <a:solidFill>
                  <a:srgbClr val="000000"/>
                </a:solidFill>
                <a:effectLst/>
                <a:uLnTx/>
                <a:uFillTx/>
                <a:latin typeface="Barlow,Bold"/>
                <a:ea typeface="+mn-ea"/>
                <a:cs typeface="Barlow,Bold"/>
              </a:rPr>
              <a:t>u</a:t>
            </a:r>
            <a:r>
              <a:rPr kumimoji="0" lang="en-GB" sz="1103" b="1" i="0" u="none" strike="noStrike" kern="1200" cap="none" spc="0" normalizeH="0" baseline="0" noProof="0">
                <a:ln>
                  <a:noFill/>
                </a:ln>
                <a:solidFill>
                  <a:srgbClr val="000000"/>
                </a:solidFill>
                <a:effectLst/>
                <a:uLnTx/>
                <a:uFillTx/>
                <a:latin typeface="Barlow,Bold"/>
                <a:ea typeface="+mn-ea"/>
                <a:cs typeface="Barlow,Bold"/>
              </a:rPr>
              <a:t>mpt</a:t>
            </a:r>
            <a:r>
              <a:rPr kumimoji="0" lang="en-GB" sz="1103" b="1" i="0" u="none" strike="noStrike" kern="1200" cap="none" spc="-5" normalizeH="0" baseline="0" noProof="0">
                <a:ln>
                  <a:noFill/>
                </a:ln>
                <a:solidFill>
                  <a:srgbClr val="000000"/>
                </a:solidFill>
                <a:effectLst/>
                <a:uLnTx/>
                <a:uFillTx/>
                <a:latin typeface="Barlow,Bold"/>
                <a:ea typeface="+mn-ea"/>
                <a:cs typeface="Barlow,Bold"/>
              </a:rPr>
              <a:t>i</a:t>
            </a:r>
            <a:r>
              <a:rPr kumimoji="0" lang="en-GB" sz="1103" b="1" i="0" u="none" strike="noStrike" kern="1200" cap="none" spc="0" normalizeH="0" baseline="0" noProof="0">
                <a:ln>
                  <a:noFill/>
                </a:ln>
                <a:solidFill>
                  <a:srgbClr val="000000"/>
                </a:solidFill>
                <a:effectLst/>
                <a:uLnTx/>
                <a:uFillTx/>
                <a:latin typeface="Barlow,Bold"/>
                <a:ea typeface="+mn-ea"/>
                <a:cs typeface="Barlow,Bold"/>
              </a:rPr>
              <a:t>o</a:t>
            </a:r>
            <a:r>
              <a:rPr kumimoji="0" lang="en-GB" sz="1103" b="1" i="0" u="none" strike="noStrike" kern="1200" cap="none" spc="-6" normalizeH="0" baseline="0" noProof="0">
                <a:ln>
                  <a:noFill/>
                </a:ln>
                <a:solidFill>
                  <a:srgbClr val="000000"/>
                </a:solidFill>
                <a:effectLst/>
                <a:uLnTx/>
                <a:uFillTx/>
                <a:latin typeface="Barlow,Bold"/>
                <a:ea typeface="+mn-ea"/>
                <a:cs typeface="Barlow,Bold"/>
              </a:rPr>
              <a:t>n</a:t>
            </a:r>
            <a:r>
              <a:rPr kumimoji="0" lang="en-GB" sz="1103" b="1" i="0" u="none" strike="noStrike" kern="1200" cap="none" spc="-16" normalizeH="0" baseline="0" noProof="0">
                <a:ln>
                  <a:noFill/>
                </a:ln>
                <a:solidFill>
                  <a:srgbClr val="000000"/>
                </a:solidFill>
                <a:effectLst/>
                <a:uLnTx/>
                <a:uFillTx/>
                <a:latin typeface="Barlow,Bold"/>
                <a:ea typeface="+mn-ea"/>
                <a:cs typeface="Barlow,Bold"/>
              </a:rPr>
              <a:t> %</a:t>
            </a:r>
          </a:p>
          <a:p>
            <a:pPr marL="382777" marR="0" lvl="0" indent="0" algn="l" defTabSz="914400" rtl="0" eaLnBrk="1" fontAlgn="auto" latinLnBrk="0" hangingPunct="1">
              <a:lnSpc>
                <a:spcPts val="2858"/>
              </a:lnSpc>
              <a:spcBef>
                <a:spcPts val="0"/>
              </a:spcBef>
              <a:spcAft>
                <a:spcPts val="0"/>
              </a:spcAft>
              <a:buClrTx/>
              <a:buSzTx/>
              <a:buFontTx/>
              <a:buNone/>
              <a:tabLst/>
              <a:defRPr/>
            </a:pPr>
            <a:r>
              <a:rPr kumimoji="0" lang="en-GB" sz="1103" b="0" i="0" u="none" strike="noStrike" kern="1200" cap="none" spc="3" normalizeH="0" baseline="0" noProof="0">
                <a:ln>
                  <a:noFill/>
                </a:ln>
                <a:solidFill>
                  <a:srgbClr val="000000"/>
                </a:solidFill>
                <a:effectLst/>
                <a:uLnTx/>
                <a:uFillTx/>
                <a:latin typeface="Barlow"/>
                <a:ea typeface="+mn-ea"/>
                <a:cs typeface="Barlow"/>
              </a:rPr>
              <a:t>4%</a:t>
            </a:r>
          </a:p>
          <a:p>
            <a:pPr marL="373379" marR="0" lvl="0" indent="0" algn="l" defTabSz="914400" rtl="0" eaLnBrk="1" fontAlgn="auto" latinLnBrk="0" hangingPunct="1">
              <a:lnSpc>
                <a:spcPts val="2659"/>
              </a:lnSpc>
              <a:spcBef>
                <a:spcPts val="0"/>
              </a:spcBef>
              <a:spcAft>
                <a:spcPts val="0"/>
              </a:spcAft>
              <a:buClrTx/>
              <a:buSzTx/>
              <a:buFontTx/>
              <a:buNone/>
              <a:tabLst/>
              <a:defRPr/>
            </a:pPr>
            <a:r>
              <a:rPr kumimoji="0" lang="en-GB" sz="1103" b="0" i="0" u="none" strike="noStrike" kern="1200" cap="none" spc="-3" normalizeH="0" baseline="0" noProof="0">
                <a:ln>
                  <a:noFill/>
                </a:ln>
                <a:solidFill>
                  <a:srgbClr val="000000"/>
                </a:solidFill>
                <a:effectLst/>
                <a:uLnTx/>
                <a:uFillTx/>
                <a:latin typeface="Barlow"/>
                <a:ea typeface="+mn-ea"/>
                <a:cs typeface="Barlow"/>
              </a:rPr>
              <a:t>25%</a:t>
            </a:r>
          </a:p>
        </p:txBody>
      </p:sp>
      <p:sp>
        <p:nvSpPr>
          <p:cNvPr id="118" name="Rectangle 325">
            <a:extLst>
              <a:ext uri="{FF2B5EF4-FFF2-40B4-BE49-F238E27FC236}">
                <a16:creationId xmlns:a16="http://schemas.microsoft.com/office/drawing/2014/main" id="{12B5B353-E9C2-1811-0EE0-F57D1FEF8472}"/>
              </a:ext>
            </a:extLst>
          </p:cNvPr>
          <p:cNvSpPr/>
          <p:nvPr/>
        </p:nvSpPr>
        <p:spPr>
          <a:xfrm>
            <a:off x="10087140" y="5757392"/>
            <a:ext cx="265164" cy="513587"/>
          </a:xfrm>
          <a:prstGeom prst="rect">
            <a:avLst/>
          </a:prstGeom>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3" b="0" i="0" u="none" strike="noStrike" kern="1200" cap="none" spc="-3" normalizeH="0" baseline="0" noProof="0">
                <a:ln>
                  <a:noFill/>
                </a:ln>
                <a:solidFill>
                  <a:srgbClr val="000000"/>
                </a:solidFill>
                <a:effectLst/>
                <a:uLnTx/>
                <a:uFillTx/>
                <a:latin typeface="Barlow"/>
                <a:ea typeface="+mn-ea"/>
                <a:cs typeface="Barlow"/>
              </a:rPr>
              <a:t>25%</a:t>
            </a:r>
          </a:p>
          <a:p>
            <a:pPr marL="0" marR="0" lvl="0" indent="0" algn="l" defTabSz="914400" rtl="0" eaLnBrk="1" fontAlgn="auto" latinLnBrk="0" hangingPunct="1">
              <a:lnSpc>
                <a:spcPts val="2719"/>
              </a:lnSpc>
              <a:spcBef>
                <a:spcPts val="0"/>
              </a:spcBef>
              <a:spcAft>
                <a:spcPts val="0"/>
              </a:spcAft>
              <a:buClrTx/>
              <a:buSzTx/>
              <a:buFontTx/>
              <a:buNone/>
              <a:tabLst/>
              <a:defRPr/>
            </a:pPr>
            <a:r>
              <a:rPr kumimoji="0" lang="en-GB" sz="1103" b="0" i="0" u="none" strike="noStrike" kern="1200" cap="none" spc="-4" normalizeH="0" baseline="0" noProof="0">
                <a:ln>
                  <a:noFill/>
                </a:ln>
                <a:solidFill>
                  <a:srgbClr val="000000"/>
                </a:solidFill>
                <a:effectLst/>
                <a:uLnTx/>
                <a:uFillTx/>
                <a:latin typeface="Barlow"/>
                <a:ea typeface="+mn-ea"/>
                <a:cs typeface="Barlow"/>
              </a:rPr>
              <a:t>3</a:t>
            </a:r>
            <a:r>
              <a:rPr kumimoji="0" lang="en-GB" sz="1103" b="0" i="0" u="none" strike="noStrike" kern="1200" cap="none" spc="0" normalizeH="0" baseline="0" noProof="0">
                <a:ln>
                  <a:noFill/>
                </a:ln>
                <a:solidFill>
                  <a:srgbClr val="000000"/>
                </a:solidFill>
                <a:effectLst/>
                <a:uLnTx/>
                <a:uFillTx/>
                <a:latin typeface="Barlow"/>
                <a:ea typeface="+mn-ea"/>
                <a:cs typeface="Barlow"/>
              </a:rPr>
              <a:t>1%</a:t>
            </a:r>
          </a:p>
        </p:txBody>
      </p:sp>
      <p:sp>
        <p:nvSpPr>
          <p:cNvPr id="120" name="Rectangle 326">
            <a:extLst>
              <a:ext uri="{FF2B5EF4-FFF2-40B4-BE49-F238E27FC236}">
                <a16:creationId xmlns:a16="http://schemas.microsoft.com/office/drawing/2014/main" id="{F004BACA-9B6C-BA40-EB11-448B1182428A}"/>
              </a:ext>
            </a:extLst>
          </p:cNvPr>
          <p:cNvSpPr/>
          <p:nvPr/>
        </p:nvSpPr>
        <p:spPr>
          <a:xfrm>
            <a:off x="10505351" y="5222722"/>
            <a:ext cx="1313863" cy="1119275"/>
          </a:xfrm>
          <a:prstGeom prst="rect">
            <a:avLst/>
          </a:prstGeom>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3" b="1" i="0" u="none" strike="noStrike" kern="1200" cap="none" spc="-5" normalizeH="0" baseline="0" noProof="0">
                <a:ln>
                  <a:noFill/>
                </a:ln>
                <a:solidFill>
                  <a:srgbClr val="000000"/>
                </a:solidFill>
                <a:effectLst/>
                <a:uLnTx/>
                <a:uFillTx/>
                <a:latin typeface="Barlow,Bold1"/>
                <a:ea typeface="+mn-ea"/>
                <a:cs typeface="Barlow,Bold1"/>
              </a:rPr>
              <a:t>R</a:t>
            </a:r>
            <a:r>
              <a:rPr kumimoji="0" lang="en-GB" sz="1103" b="1" i="0" u="none" strike="noStrike" kern="1200" cap="none" spc="0" normalizeH="0" baseline="0" noProof="0">
                <a:ln>
                  <a:noFill/>
                </a:ln>
                <a:solidFill>
                  <a:srgbClr val="000000"/>
                </a:solidFill>
                <a:effectLst/>
                <a:uLnTx/>
                <a:uFillTx/>
                <a:latin typeface="Barlow,Bold1"/>
                <a:ea typeface="+mn-ea"/>
                <a:cs typeface="Barlow,Bold1"/>
              </a:rPr>
              <a:t>o</a:t>
            </a:r>
            <a:r>
              <a:rPr kumimoji="0" lang="en-GB" sz="1103" b="1" i="0" u="none" strike="noStrike" kern="1200" cap="none" spc="-4" normalizeH="0" baseline="0" noProof="0">
                <a:ln>
                  <a:noFill/>
                </a:ln>
                <a:solidFill>
                  <a:srgbClr val="000000"/>
                </a:solidFill>
                <a:effectLst/>
                <a:uLnTx/>
                <a:uFillTx/>
                <a:latin typeface="Barlow,Bold1"/>
                <a:ea typeface="+mn-ea"/>
                <a:cs typeface="Barlow,Bold1"/>
              </a:rPr>
              <a:t>u</a:t>
            </a:r>
            <a:r>
              <a:rPr kumimoji="0" lang="en-GB" sz="1103" b="1" i="0" u="none" strike="noStrike" kern="1200" cap="none" spc="0" normalizeH="0" baseline="0" noProof="0">
                <a:ln>
                  <a:noFill/>
                </a:ln>
                <a:solidFill>
                  <a:srgbClr val="000000"/>
                </a:solidFill>
                <a:effectLst/>
                <a:uLnTx/>
                <a:uFillTx/>
                <a:latin typeface="Barlow,Bold1"/>
                <a:ea typeface="+mn-ea"/>
                <a:cs typeface="Barlow,Bold1"/>
              </a:rPr>
              <a:t>g</a:t>
            </a:r>
            <a:r>
              <a:rPr kumimoji="0" lang="en-GB" sz="1103" b="1" i="0" u="none" strike="noStrike" kern="1200" cap="none" spc="-5" normalizeH="0" baseline="0" noProof="0">
                <a:ln>
                  <a:noFill/>
                </a:ln>
                <a:solidFill>
                  <a:srgbClr val="000000"/>
                </a:solidFill>
                <a:effectLst/>
                <a:uLnTx/>
                <a:uFillTx/>
                <a:latin typeface="Barlow,Bold1"/>
                <a:ea typeface="+mn-ea"/>
                <a:cs typeface="Barlow,Bold1"/>
              </a:rPr>
              <a:t>h</a:t>
            </a:r>
            <a:r>
              <a:rPr kumimoji="0" lang="en-GB" sz="1103" b="1" i="0" u="none" strike="noStrike" kern="1200" cap="none" spc="6" normalizeH="0" baseline="0" noProof="0">
                <a:ln>
                  <a:noFill/>
                </a:ln>
                <a:solidFill>
                  <a:srgbClr val="000000"/>
                </a:solidFill>
                <a:effectLst/>
                <a:uLnTx/>
                <a:uFillTx/>
                <a:latin typeface="Barlow,Bold1"/>
                <a:ea typeface="+mn-ea"/>
                <a:cs typeface="Barlow,Bold1"/>
              </a:rPr>
              <a:t> </a:t>
            </a:r>
            <a:r>
              <a:rPr kumimoji="0" lang="en-GB" sz="1103" b="1" i="0" u="none" strike="noStrike" kern="1200" cap="none" spc="0" normalizeH="0" baseline="0" noProof="0">
                <a:ln>
                  <a:noFill/>
                </a:ln>
                <a:solidFill>
                  <a:srgbClr val="000000"/>
                </a:solidFill>
                <a:effectLst/>
                <a:uLnTx/>
                <a:uFillTx/>
                <a:latin typeface="Barlow,Bold1"/>
                <a:ea typeface="+mn-ea"/>
                <a:cs typeface="Barlow,Bold1"/>
              </a:rPr>
              <a:t>e</a:t>
            </a:r>
            <a:r>
              <a:rPr kumimoji="0" lang="en-GB" sz="1103" b="1" i="0" u="none" strike="noStrike" kern="1200" cap="none" spc="-5" normalizeH="0" baseline="0" noProof="0">
                <a:ln>
                  <a:noFill/>
                </a:ln>
                <a:solidFill>
                  <a:srgbClr val="000000"/>
                </a:solidFill>
                <a:effectLst/>
                <a:uLnTx/>
                <a:uFillTx/>
                <a:latin typeface="Barlow,Bold1"/>
                <a:ea typeface="+mn-ea"/>
                <a:cs typeface="Barlow,Bold1"/>
              </a:rPr>
              <a:t>q</a:t>
            </a:r>
            <a:r>
              <a:rPr kumimoji="0" lang="en-GB" sz="1103" b="1" i="0" u="none" strike="noStrike" kern="1200" cap="none" spc="0" normalizeH="0" baseline="0" noProof="0">
                <a:ln>
                  <a:noFill/>
                </a:ln>
                <a:solidFill>
                  <a:srgbClr val="000000"/>
                </a:solidFill>
                <a:effectLst/>
                <a:uLnTx/>
                <a:uFillTx/>
                <a:latin typeface="Barlow,Bold1"/>
                <a:ea typeface="+mn-ea"/>
                <a:cs typeface="Barlow,Bold1"/>
              </a:rPr>
              <a:t>u</a:t>
            </a:r>
            <a:r>
              <a:rPr kumimoji="0" lang="en-GB" sz="1103" b="1" i="0" u="none" strike="noStrike" kern="1200" cap="none" spc="-7" normalizeH="0" baseline="0" noProof="0">
                <a:ln>
                  <a:noFill/>
                </a:ln>
                <a:solidFill>
                  <a:srgbClr val="000000"/>
                </a:solidFill>
                <a:effectLst/>
                <a:uLnTx/>
                <a:uFillTx/>
                <a:latin typeface="Barlow,Bold1"/>
                <a:ea typeface="+mn-ea"/>
                <a:cs typeface="Barlow,Bold1"/>
              </a:rPr>
              <a:t>i</a:t>
            </a:r>
            <a:r>
              <a:rPr kumimoji="0" lang="en-GB" sz="1103" b="1" i="0" u="none" strike="noStrike" kern="1200" cap="none" spc="0" normalizeH="0" baseline="0" noProof="0">
                <a:ln>
                  <a:noFill/>
                </a:ln>
                <a:solidFill>
                  <a:srgbClr val="000000"/>
                </a:solidFill>
                <a:effectLst/>
                <a:uLnTx/>
                <a:uFillTx/>
                <a:latin typeface="Barlow,Bold1"/>
                <a:ea typeface="+mn-ea"/>
                <a:cs typeface="Barlow,Bold1"/>
              </a:rPr>
              <a:t>v</a:t>
            </a:r>
            <a:r>
              <a:rPr kumimoji="0" lang="en-GB" sz="1103" b="1" i="0" u="none" strike="noStrike" kern="1200" cap="none" spc="5" normalizeH="0" baseline="0" noProof="0">
                <a:ln>
                  <a:noFill/>
                </a:ln>
                <a:solidFill>
                  <a:srgbClr val="000000"/>
                </a:solidFill>
                <a:effectLst/>
                <a:uLnTx/>
                <a:uFillTx/>
                <a:latin typeface="Barlow,Bold1"/>
                <a:ea typeface="+mn-ea"/>
                <a:cs typeface="Barlow,Bold1"/>
              </a:rPr>
              <a:t>a</a:t>
            </a:r>
            <a:r>
              <a:rPr kumimoji="0" lang="en-GB" sz="1103" b="1" i="0" u="none" strike="noStrike" kern="1200" cap="none" spc="-5" normalizeH="0" baseline="0" noProof="0">
                <a:ln>
                  <a:noFill/>
                </a:ln>
                <a:solidFill>
                  <a:srgbClr val="000000"/>
                </a:solidFill>
                <a:effectLst/>
                <a:uLnTx/>
                <a:uFillTx/>
                <a:latin typeface="Barlow,Bold1"/>
                <a:ea typeface="+mn-ea"/>
                <a:cs typeface="Barlow,Bold1"/>
              </a:rPr>
              <a:t>l</a:t>
            </a:r>
            <a:r>
              <a:rPr kumimoji="0" lang="en-GB" sz="1103" b="1" i="0" u="none" strike="noStrike" kern="1200" cap="none" spc="0" normalizeH="0" baseline="0" noProof="0">
                <a:ln>
                  <a:noFill/>
                </a:ln>
                <a:solidFill>
                  <a:srgbClr val="000000"/>
                </a:solidFill>
                <a:effectLst/>
                <a:uLnTx/>
                <a:uFillTx/>
                <a:latin typeface="Barlow,Bold1"/>
                <a:ea typeface="+mn-ea"/>
                <a:cs typeface="Barlow,Bold1"/>
              </a:rPr>
              <a:t>e</a:t>
            </a:r>
            <a:r>
              <a:rPr kumimoji="0" lang="en-GB" sz="1103" b="1" i="0" u="none" strike="noStrike" kern="1200" cap="none" spc="-6" normalizeH="0" baseline="0" noProof="0">
                <a:ln>
                  <a:noFill/>
                </a:ln>
                <a:solidFill>
                  <a:srgbClr val="000000"/>
                </a:solidFill>
                <a:effectLst/>
                <a:uLnTx/>
                <a:uFillTx/>
                <a:latin typeface="Barlow,Bold1"/>
                <a:ea typeface="+mn-ea"/>
                <a:cs typeface="Barlow,Bold1"/>
              </a:rPr>
              <a:t>n</a:t>
            </a:r>
            <a:r>
              <a:rPr kumimoji="0" lang="en-GB" sz="1103" b="1" i="0" u="none" strike="noStrike" kern="1200" cap="none" spc="0" normalizeH="0" baseline="0" noProof="0">
                <a:ln>
                  <a:noFill/>
                </a:ln>
                <a:solidFill>
                  <a:srgbClr val="000000"/>
                </a:solidFill>
                <a:effectLst/>
                <a:uLnTx/>
                <a:uFillTx/>
                <a:latin typeface="Barlow,Bold1"/>
                <a:ea typeface="+mn-ea"/>
                <a:cs typeface="Barlow,Bold1"/>
              </a:rPr>
              <a:t>t…</a:t>
            </a:r>
          </a:p>
          <a:p>
            <a:pPr marL="282194" marR="0" lvl="0" indent="0" algn="l" defTabSz="914400" rtl="0" eaLnBrk="1" fontAlgn="auto" latinLnBrk="0" hangingPunct="1">
              <a:lnSpc>
                <a:spcPts val="1802"/>
              </a:lnSpc>
              <a:spcBef>
                <a:spcPts val="0"/>
              </a:spcBef>
              <a:spcAft>
                <a:spcPts val="0"/>
              </a:spcAft>
              <a:buClrTx/>
              <a:buSzTx/>
              <a:buFontTx/>
              <a:buNone/>
              <a:tabLst/>
              <a:defRPr/>
            </a:pPr>
            <a:r>
              <a:rPr kumimoji="0" lang="en-GB" sz="996" b="0" i="0" u="none" strike="noStrike" kern="1200" cap="none" spc="-5" normalizeH="0" baseline="0" noProof="0">
                <a:ln>
                  <a:noFill/>
                </a:ln>
                <a:solidFill>
                  <a:srgbClr val="000000"/>
                </a:solidFill>
                <a:effectLst/>
                <a:uLnTx/>
                <a:uFillTx/>
                <a:latin typeface="Barlow"/>
                <a:ea typeface="+mn-ea"/>
                <a:cs typeface="Barlow"/>
              </a:rPr>
              <a:t>2</a:t>
            </a:r>
            <a:r>
              <a:rPr kumimoji="0" lang="en-GB" sz="996" b="0" i="0" u="none" strike="noStrike" kern="1200" cap="none" spc="0" normalizeH="0" baseline="0" noProof="0">
                <a:ln>
                  <a:noFill/>
                </a:ln>
                <a:solidFill>
                  <a:srgbClr val="000000"/>
                </a:solidFill>
                <a:effectLst/>
                <a:uLnTx/>
                <a:uFillTx/>
                <a:latin typeface="Barlow"/>
                <a:ea typeface="+mn-ea"/>
                <a:cs typeface="Barlow"/>
              </a:rPr>
              <a:t>.4</a:t>
            </a:r>
            <a:r>
              <a:rPr kumimoji="0" lang="en-GB" sz="996" b="0" i="0" u="none" strike="noStrike" kern="1200" cap="none" spc="5" normalizeH="0" baseline="0" noProof="0">
                <a:ln>
                  <a:noFill/>
                </a:ln>
                <a:solidFill>
                  <a:srgbClr val="000000"/>
                </a:solidFill>
                <a:effectLst/>
                <a:uLnTx/>
                <a:uFillTx/>
                <a:latin typeface="Barlow"/>
                <a:ea typeface="+mn-ea"/>
                <a:cs typeface="Barlow"/>
              </a:rPr>
              <a:t> </a:t>
            </a:r>
            <a:r>
              <a:rPr kumimoji="0" lang="en-GB" sz="996" b="0" i="0" u="none" strike="noStrike" kern="1200" cap="none" spc="2" normalizeH="0" baseline="0" noProof="0">
                <a:ln>
                  <a:noFill/>
                </a:ln>
                <a:solidFill>
                  <a:srgbClr val="000000"/>
                </a:solidFill>
                <a:effectLst/>
                <a:uLnTx/>
                <a:uFillTx/>
                <a:latin typeface="Barlow"/>
                <a:ea typeface="+mn-ea"/>
                <a:cs typeface="Barlow"/>
              </a:rPr>
              <a:t>m</a:t>
            </a:r>
            <a:r>
              <a:rPr kumimoji="0" lang="en-GB" sz="996" b="0" i="0" u="none" strike="noStrike" kern="1200" cap="none" spc="0" normalizeH="0" baseline="0" noProof="0">
                <a:ln>
                  <a:noFill/>
                </a:ln>
                <a:solidFill>
                  <a:srgbClr val="000000"/>
                </a:solidFill>
                <a:effectLst/>
                <a:uLnTx/>
                <a:uFillTx/>
                <a:latin typeface="Barlow"/>
                <a:ea typeface="+mn-ea"/>
                <a:cs typeface="Barlow"/>
              </a:rPr>
              <a:t>i</a:t>
            </a:r>
            <a:r>
              <a:rPr kumimoji="0" lang="en-GB" sz="996" b="0" i="0" u="none" strike="noStrike" kern="1200" cap="none" spc="-2" normalizeH="0" baseline="0" noProof="0">
                <a:ln>
                  <a:noFill/>
                </a:ln>
                <a:solidFill>
                  <a:srgbClr val="000000"/>
                </a:solidFill>
                <a:effectLst/>
                <a:uLnTx/>
                <a:uFillTx/>
                <a:latin typeface="Barlow"/>
                <a:ea typeface="+mn-ea"/>
                <a:cs typeface="Barlow"/>
              </a:rPr>
              <a:t>l</a:t>
            </a:r>
            <a:r>
              <a:rPr kumimoji="0" lang="en-GB" sz="996" b="0" i="0" u="none" strike="noStrike" kern="1200" cap="none" spc="0" normalizeH="0" baseline="0" noProof="0">
                <a:ln>
                  <a:noFill/>
                </a:ln>
                <a:solidFill>
                  <a:srgbClr val="000000"/>
                </a:solidFill>
                <a:effectLst/>
                <a:uLnTx/>
                <a:uFillTx/>
                <a:latin typeface="Barlow"/>
                <a:ea typeface="+mn-ea"/>
                <a:cs typeface="Barlow"/>
              </a:rPr>
              <a:t>l</a:t>
            </a:r>
            <a:r>
              <a:rPr kumimoji="0" lang="en-GB" sz="996" b="0" i="0" u="none" strike="noStrike" kern="1200" cap="none" spc="-2" normalizeH="0" baseline="0" noProof="0">
                <a:ln>
                  <a:noFill/>
                </a:ln>
                <a:solidFill>
                  <a:srgbClr val="000000"/>
                </a:solidFill>
                <a:effectLst/>
                <a:uLnTx/>
                <a:uFillTx/>
                <a:latin typeface="Barlow"/>
                <a:ea typeface="+mn-ea"/>
                <a:cs typeface="Barlow"/>
              </a:rPr>
              <a:t>i</a:t>
            </a:r>
            <a:r>
              <a:rPr kumimoji="0" lang="en-GB" sz="996" b="0" i="0" u="none" strike="noStrike" kern="1200" cap="none" spc="0" normalizeH="0" baseline="0" noProof="0">
                <a:ln>
                  <a:noFill/>
                </a:ln>
                <a:solidFill>
                  <a:srgbClr val="000000"/>
                </a:solidFill>
                <a:effectLst/>
                <a:uLnTx/>
                <a:uFillTx/>
                <a:latin typeface="Barlow"/>
                <a:ea typeface="+mn-ea"/>
                <a:cs typeface="Barlow"/>
              </a:rPr>
              <a:t>on</a:t>
            </a:r>
            <a:r>
              <a:rPr kumimoji="0" lang="en-GB" sz="996" b="0" i="0" u="none" strike="noStrike" kern="1200" cap="none" spc="-6" normalizeH="0" baseline="0" noProof="0">
                <a:ln>
                  <a:noFill/>
                </a:ln>
                <a:solidFill>
                  <a:srgbClr val="000000"/>
                </a:solidFill>
                <a:effectLst/>
                <a:uLnTx/>
                <a:uFillTx/>
                <a:latin typeface="Barlow"/>
                <a:ea typeface="+mn-ea"/>
                <a:cs typeface="Barlow"/>
              </a:rPr>
              <a:t> </a:t>
            </a:r>
            <a:r>
              <a:rPr kumimoji="0" lang="en-GB" sz="996" b="0" i="0" u="none" strike="noStrike" kern="1200" cap="none" spc="1" normalizeH="0" baseline="0" noProof="0">
                <a:ln>
                  <a:noFill/>
                </a:ln>
                <a:solidFill>
                  <a:srgbClr val="000000"/>
                </a:solidFill>
                <a:effectLst/>
                <a:uLnTx/>
                <a:uFillTx/>
                <a:latin typeface="Barlow"/>
                <a:ea typeface="+mn-ea"/>
                <a:cs typeface="Barlow"/>
              </a:rPr>
              <a:t>h</a:t>
            </a:r>
            <a:r>
              <a:rPr kumimoji="0" lang="en-GB" sz="996" b="0" i="0" u="none" strike="noStrike" kern="1200" cap="none" spc="0" normalizeH="0" baseline="0" noProof="0">
                <a:ln>
                  <a:noFill/>
                </a:ln>
                <a:solidFill>
                  <a:srgbClr val="000000"/>
                </a:solidFill>
                <a:effectLst/>
                <a:uLnTx/>
                <a:uFillTx/>
                <a:latin typeface="Barlow"/>
                <a:ea typeface="+mn-ea"/>
                <a:cs typeface="Barlow"/>
              </a:rPr>
              <a:t>omes </a:t>
            </a:r>
          </a:p>
          <a:p>
            <a:pPr marL="282194" marR="0" lvl="0" indent="0" algn="l" defTabSz="914400" rtl="0" eaLnBrk="1" fontAlgn="auto" latinLnBrk="0" hangingPunct="1">
              <a:lnSpc>
                <a:spcPts val="1200"/>
              </a:lnSpc>
              <a:spcBef>
                <a:spcPts val="0"/>
              </a:spcBef>
              <a:spcAft>
                <a:spcPts val="0"/>
              </a:spcAft>
              <a:buClrTx/>
              <a:buSzTx/>
              <a:buFontTx/>
              <a:buNone/>
              <a:tabLst/>
              <a:defRPr/>
            </a:pPr>
            <a:r>
              <a:rPr kumimoji="0" lang="en-GB" sz="996" b="0" i="0" u="none" strike="noStrike" kern="1200" cap="none" spc="1" normalizeH="0" baseline="0" noProof="0">
                <a:ln>
                  <a:noFill/>
                </a:ln>
                <a:solidFill>
                  <a:srgbClr val="000000"/>
                </a:solidFill>
                <a:effectLst/>
                <a:uLnTx/>
                <a:uFillTx/>
                <a:latin typeface="Barlow"/>
                <a:ea typeface="+mn-ea"/>
                <a:cs typeface="Barlow"/>
              </a:rPr>
              <a:t>h</a:t>
            </a:r>
            <a:r>
              <a:rPr kumimoji="0" lang="en-GB" sz="996" b="0" i="0" u="none" strike="noStrike" kern="1200" cap="none" spc="0" normalizeH="0" baseline="0" noProof="0">
                <a:ln>
                  <a:noFill/>
                </a:ln>
                <a:solidFill>
                  <a:srgbClr val="000000"/>
                </a:solidFill>
                <a:effectLst/>
                <a:uLnTx/>
                <a:uFillTx/>
                <a:latin typeface="Barlow"/>
                <a:ea typeface="+mn-ea"/>
                <a:cs typeface="Barlow"/>
              </a:rPr>
              <a:t>e</a:t>
            </a:r>
            <a:r>
              <a:rPr kumimoji="0" lang="en-GB" sz="996" b="0" i="0" u="none" strike="noStrike" kern="1200" cap="none" spc="-7" normalizeH="0" baseline="0" noProof="0">
                <a:ln>
                  <a:noFill/>
                </a:ln>
                <a:solidFill>
                  <a:srgbClr val="000000"/>
                </a:solidFill>
                <a:effectLst/>
                <a:uLnTx/>
                <a:uFillTx/>
                <a:latin typeface="Barlow"/>
                <a:ea typeface="+mn-ea"/>
                <a:cs typeface="Barlow"/>
              </a:rPr>
              <a:t>a</a:t>
            </a:r>
            <a:r>
              <a:rPr kumimoji="0" lang="en-GB" sz="996" b="0" i="0" u="none" strike="noStrike" kern="1200" cap="none" spc="0" normalizeH="0" baseline="0" noProof="0">
                <a:ln>
                  <a:noFill/>
                </a:ln>
                <a:solidFill>
                  <a:srgbClr val="000000"/>
                </a:solidFill>
                <a:effectLst/>
                <a:uLnTx/>
                <a:uFillTx/>
                <a:latin typeface="Barlow"/>
                <a:ea typeface="+mn-ea"/>
                <a:cs typeface="Barlow"/>
              </a:rPr>
              <a:t>t</a:t>
            </a:r>
            <a:r>
              <a:rPr kumimoji="0" lang="en-GB" sz="996" b="0" i="0" u="none" strike="noStrike" kern="1200" cap="none" spc="-4" normalizeH="0" baseline="0" noProof="0">
                <a:ln>
                  <a:noFill/>
                </a:ln>
                <a:solidFill>
                  <a:srgbClr val="000000"/>
                </a:solidFill>
                <a:effectLst/>
                <a:uLnTx/>
                <a:uFillTx/>
                <a:latin typeface="Barlow"/>
                <a:ea typeface="+mn-ea"/>
                <a:cs typeface="Barlow"/>
              </a:rPr>
              <a:t>e</a:t>
            </a:r>
            <a:r>
              <a:rPr kumimoji="0" lang="en-GB" sz="996" b="0" i="0" u="none" strike="noStrike" kern="1200" cap="none" spc="-3" normalizeH="0" baseline="0" noProof="0">
                <a:ln>
                  <a:noFill/>
                </a:ln>
                <a:solidFill>
                  <a:srgbClr val="000000"/>
                </a:solidFill>
                <a:effectLst/>
                <a:uLnTx/>
                <a:uFillTx/>
                <a:latin typeface="Barlow"/>
                <a:ea typeface="+mn-ea"/>
                <a:cs typeface="Barlow"/>
              </a:rPr>
              <a:t>d</a:t>
            </a:r>
            <a:r>
              <a:rPr kumimoji="0" lang="en-GB" sz="996" b="0" i="0" u="none" strike="noStrike" kern="1200" cap="none" spc="39" normalizeH="0" baseline="0" noProof="0">
                <a:ln>
                  <a:noFill/>
                </a:ln>
                <a:solidFill>
                  <a:srgbClr val="000000"/>
                </a:solidFill>
                <a:effectLst/>
                <a:uLnTx/>
                <a:uFillTx/>
                <a:latin typeface="Barlow"/>
                <a:ea typeface="+mn-ea"/>
                <a:cs typeface="Barlow"/>
              </a:rPr>
              <a:t> </a:t>
            </a:r>
            <a:r>
              <a:rPr kumimoji="0" lang="en-GB" sz="996" b="0" i="0" u="none" strike="noStrike" kern="1200" cap="none" spc="0" normalizeH="0" baseline="0" noProof="0">
                <a:ln>
                  <a:noFill/>
                </a:ln>
                <a:solidFill>
                  <a:srgbClr val="000000"/>
                </a:solidFill>
                <a:effectLst/>
                <a:uLnTx/>
                <a:uFillTx/>
                <a:latin typeface="Barlow"/>
                <a:ea typeface="+mn-ea"/>
                <a:cs typeface="Barlow"/>
              </a:rPr>
              <a:t>o</a:t>
            </a:r>
            <a:r>
              <a:rPr kumimoji="0" lang="en-GB" sz="996" b="0" i="0" u="none" strike="noStrike" kern="1200" cap="none" spc="-7" normalizeH="0" baseline="0" noProof="0">
                <a:ln>
                  <a:noFill/>
                </a:ln>
                <a:solidFill>
                  <a:srgbClr val="000000"/>
                </a:solidFill>
                <a:effectLst/>
                <a:uLnTx/>
                <a:uFillTx/>
                <a:latin typeface="Barlow"/>
                <a:ea typeface="+mn-ea"/>
                <a:cs typeface="Barlow"/>
              </a:rPr>
              <a:t>v</a:t>
            </a:r>
            <a:r>
              <a:rPr kumimoji="0" lang="en-GB" sz="996" b="0" i="0" u="none" strike="noStrike" kern="1200" cap="none" spc="0" normalizeH="0" baseline="0" noProof="0">
                <a:ln>
                  <a:noFill/>
                </a:ln>
                <a:solidFill>
                  <a:srgbClr val="000000"/>
                </a:solidFill>
                <a:effectLst/>
                <a:uLnTx/>
                <a:uFillTx/>
                <a:latin typeface="Barlow"/>
                <a:ea typeface="+mn-ea"/>
                <a:cs typeface="Barlow"/>
              </a:rPr>
              <a:t>e</a:t>
            </a:r>
            <a:r>
              <a:rPr kumimoji="0" lang="en-GB" sz="996" b="0" i="0" u="none" strike="noStrike" kern="1200" cap="none" spc="-4" normalizeH="0" baseline="0" noProof="0">
                <a:ln>
                  <a:noFill/>
                </a:ln>
                <a:solidFill>
                  <a:srgbClr val="000000"/>
                </a:solidFill>
                <a:effectLst/>
                <a:uLnTx/>
                <a:uFillTx/>
                <a:latin typeface="Barlow"/>
                <a:ea typeface="+mn-ea"/>
                <a:cs typeface="Barlow"/>
              </a:rPr>
              <a:t>r</a:t>
            </a:r>
            <a:r>
              <a:rPr kumimoji="0" lang="en-GB" sz="996" b="0" i="0" u="none" strike="noStrike" kern="1200" cap="none" spc="27" normalizeH="0" baseline="0" noProof="0">
                <a:ln>
                  <a:noFill/>
                </a:ln>
                <a:solidFill>
                  <a:srgbClr val="000000"/>
                </a:solidFill>
                <a:effectLst/>
                <a:uLnTx/>
                <a:uFillTx/>
                <a:latin typeface="Barlow"/>
                <a:ea typeface="+mn-ea"/>
                <a:cs typeface="Barlow"/>
              </a:rPr>
              <a:t> </a:t>
            </a:r>
            <a:r>
              <a:rPr kumimoji="0" lang="en-GB" sz="996" b="0" i="0" u="none" strike="noStrike" kern="1200" cap="none" spc="0" normalizeH="0" baseline="0" noProof="0">
                <a:ln>
                  <a:noFill/>
                </a:ln>
                <a:solidFill>
                  <a:srgbClr val="000000"/>
                </a:solidFill>
                <a:effectLst/>
                <a:uLnTx/>
                <a:uFillTx/>
                <a:latin typeface="Barlow"/>
                <a:ea typeface="+mn-ea"/>
                <a:cs typeface="Barlow"/>
              </a:rPr>
              <a:t>wi</a:t>
            </a:r>
            <a:r>
              <a:rPr kumimoji="0" lang="en-GB" sz="996" b="0" i="0" u="none" strike="noStrike" kern="1200" cap="none" spc="1" normalizeH="0" baseline="0" noProof="0">
                <a:ln>
                  <a:noFill/>
                </a:ln>
                <a:solidFill>
                  <a:srgbClr val="000000"/>
                </a:solidFill>
                <a:effectLst/>
                <a:uLnTx/>
                <a:uFillTx/>
                <a:latin typeface="Barlow"/>
                <a:ea typeface="+mn-ea"/>
                <a:cs typeface="Barlow"/>
              </a:rPr>
              <a:t>n</a:t>
            </a:r>
            <a:r>
              <a:rPr kumimoji="0" lang="en-GB" sz="996" b="0" i="0" u="none" strike="noStrike" kern="1200" cap="none" spc="0" normalizeH="0" baseline="0" noProof="0">
                <a:ln>
                  <a:noFill/>
                </a:ln>
                <a:solidFill>
                  <a:srgbClr val="000000"/>
                </a:solidFill>
                <a:effectLst/>
                <a:uLnTx/>
                <a:uFillTx/>
                <a:latin typeface="Barlow"/>
                <a:ea typeface="+mn-ea"/>
                <a:cs typeface="Barlow"/>
              </a:rPr>
              <a:t>t</a:t>
            </a:r>
            <a:r>
              <a:rPr kumimoji="0" lang="en-GB" sz="996" b="0" i="0" u="none" strike="noStrike" kern="1200" cap="none" spc="-4" normalizeH="0" baseline="0" noProof="0">
                <a:ln>
                  <a:noFill/>
                </a:ln>
                <a:solidFill>
                  <a:srgbClr val="000000"/>
                </a:solidFill>
                <a:effectLst/>
                <a:uLnTx/>
                <a:uFillTx/>
                <a:latin typeface="Barlow"/>
                <a:ea typeface="+mn-ea"/>
                <a:cs typeface="Barlow"/>
              </a:rPr>
              <a:t>er</a:t>
            </a:r>
          </a:p>
          <a:p>
            <a:pPr marL="281559" marR="0" lvl="0" indent="0" algn="l" defTabSz="914400" rtl="0" eaLnBrk="1" fontAlgn="auto" latinLnBrk="0" hangingPunct="1">
              <a:lnSpc>
                <a:spcPts val="2064"/>
              </a:lnSpc>
              <a:spcBef>
                <a:spcPts val="0"/>
              </a:spcBef>
              <a:spcAft>
                <a:spcPts val="0"/>
              </a:spcAft>
              <a:buClrTx/>
              <a:buSzTx/>
              <a:buFontTx/>
              <a:buNone/>
              <a:tabLst/>
              <a:defRPr/>
            </a:pPr>
            <a:r>
              <a:rPr kumimoji="0" lang="en-GB" sz="996" b="0" i="0" u="none" strike="noStrike" kern="1200" cap="none" spc="0" normalizeH="0" baseline="0" noProof="0">
                <a:ln>
                  <a:noFill/>
                </a:ln>
                <a:solidFill>
                  <a:srgbClr val="000000"/>
                </a:solidFill>
                <a:effectLst/>
                <a:uLnTx/>
                <a:uFillTx/>
                <a:latin typeface="Barlow"/>
                <a:ea typeface="+mn-ea"/>
                <a:cs typeface="Barlow"/>
              </a:rPr>
              <a:t>1</a:t>
            </a:r>
            <a:r>
              <a:rPr kumimoji="0" lang="en-GB" sz="996" b="0" i="0" u="none" strike="noStrike" kern="1200" cap="none" spc="-3" normalizeH="0" baseline="0" noProof="0">
                <a:ln>
                  <a:noFill/>
                </a:ln>
                <a:solidFill>
                  <a:srgbClr val="000000"/>
                </a:solidFill>
                <a:effectLst/>
                <a:uLnTx/>
                <a:uFillTx/>
                <a:latin typeface="Barlow"/>
                <a:ea typeface="+mn-ea"/>
                <a:cs typeface="Barlow"/>
              </a:rPr>
              <a:t>8</a:t>
            </a:r>
            <a:r>
              <a:rPr kumimoji="0" lang="en-GB" sz="996" b="0" i="0" u="none" strike="noStrike" kern="1200" cap="none" spc="15" normalizeH="0" baseline="0" noProof="0">
                <a:ln>
                  <a:noFill/>
                </a:ln>
                <a:solidFill>
                  <a:srgbClr val="000000"/>
                </a:solidFill>
                <a:effectLst/>
                <a:uLnTx/>
                <a:uFillTx/>
                <a:latin typeface="Barlow"/>
                <a:ea typeface="+mn-ea"/>
                <a:cs typeface="Barlow"/>
              </a:rPr>
              <a:t> </a:t>
            </a:r>
            <a:r>
              <a:rPr kumimoji="0" lang="en-GB" sz="996" b="0" i="0" u="none" strike="noStrike" kern="1200" cap="none" spc="0" normalizeH="0" baseline="0" noProof="0">
                <a:ln>
                  <a:noFill/>
                </a:ln>
                <a:solidFill>
                  <a:srgbClr val="000000"/>
                </a:solidFill>
                <a:effectLst/>
                <a:uLnTx/>
                <a:uFillTx/>
                <a:latin typeface="Barlow"/>
                <a:ea typeface="+mn-ea"/>
                <a:cs typeface="Barlow"/>
              </a:rPr>
              <a:t>L</a:t>
            </a:r>
            <a:r>
              <a:rPr kumimoji="0" lang="en-GB" sz="996" b="0" i="0" u="none" strike="noStrike" kern="1200" cap="none" spc="-2" normalizeH="0" baseline="0" noProof="0">
                <a:ln>
                  <a:noFill/>
                </a:ln>
                <a:solidFill>
                  <a:srgbClr val="000000"/>
                </a:solidFill>
                <a:effectLst/>
                <a:uLnTx/>
                <a:uFillTx/>
                <a:latin typeface="Barlow"/>
                <a:ea typeface="+mn-ea"/>
                <a:cs typeface="Barlow"/>
              </a:rPr>
              <a:t>N</a:t>
            </a:r>
            <a:r>
              <a:rPr kumimoji="0" lang="en-GB" sz="996" b="0" i="0" u="none" strike="noStrike" kern="1200" cap="none" spc="0" normalizeH="0" baseline="0" noProof="0">
                <a:ln>
                  <a:noFill/>
                </a:ln>
                <a:solidFill>
                  <a:srgbClr val="000000"/>
                </a:solidFill>
                <a:effectLst/>
                <a:uLnTx/>
                <a:uFillTx/>
                <a:latin typeface="Barlow"/>
                <a:ea typeface="+mn-ea"/>
                <a:cs typeface="Barlow"/>
              </a:rPr>
              <a:t>G</a:t>
            </a:r>
            <a:r>
              <a:rPr kumimoji="0" lang="en-GB" sz="996" b="0" i="0" u="none" strike="noStrike" kern="1200" cap="none" spc="-5" normalizeH="0" baseline="0" noProof="0">
                <a:ln>
                  <a:noFill/>
                </a:ln>
                <a:solidFill>
                  <a:srgbClr val="000000"/>
                </a:solidFill>
                <a:effectLst/>
                <a:uLnTx/>
                <a:uFillTx/>
                <a:latin typeface="Barlow"/>
                <a:ea typeface="+mn-ea"/>
                <a:cs typeface="Barlow"/>
              </a:rPr>
              <a:t> </a:t>
            </a:r>
            <a:r>
              <a:rPr kumimoji="0" lang="en-GB" sz="996" b="0" i="0" u="none" strike="noStrike" kern="1200" cap="none" spc="0" normalizeH="0" baseline="0" noProof="0">
                <a:ln>
                  <a:noFill/>
                </a:ln>
                <a:solidFill>
                  <a:srgbClr val="000000"/>
                </a:solidFill>
                <a:effectLst/>
                <a:uLnTx/>
                <a:uFillTx/>
                <a:latin typeface="Barlow"/>
                <a:ea typeface="+mn-ea"/>
                <a:cs typeface="Barlow"/>
              </a:rPr>
              <a:t>T</a:t>
            </a:r>
            <a:r>
              <a:rPr kumimoji="0" lang="en-GB" sz="996" b="0" i="0" u="none" strike="noStrike" kern="1200" cap="none" spc="-7" normalizeH="0" baseline="0" noProof="0">
                <a:ln>
                  <a:noFill/>
                </a:ln>
                <a:solidFill>
                  <a:srgbClr val="000000"/>
                </a:solidFill>
                <a:effectLst/>
                <a:uLnTx/>
                <a:uFillTx/>
                <a:latin typeface="Barlow"/>
                <a:ea typeface="+mn-ea"/>
                <a:cs typeface="Barlow"/>
              </a:rPr>
              <a:t>a</a:t>
            </a:r>
            <a:r>
              <a:rPr kumimoji="0" lang="en-GB" sz="996" b="0" i="0" u="none" strike="noStrike" kern="1200" cap="none" spc="1" normalizeH="0" baseline="0" noProof="0">
                <a:ln>
                  <a:noFill/>
                </a:ln>
                <a:solidFill>
                  <a:srgbClr val="000000"/>
                </a:solidFill>
                <a:effectLst/>
                <a:uLnTx/>
                <a:uFillTx/>
                <a:latin typeface="Barlow"/>
                <a:ea typeface="+mn-ea"/>
                <a:cs typeface="Barlow"/>
              </a:rPr>
              <a:t>n</a:t>
            </a:r>
            <a:r>
              <a:rPr kumimoji="0" lang="en-GB" sz="996" b="0" i="0" u="none" strike="noStrike" kern="1200" cap="none" spc="3" normalizeH="0" baseline="0" noProof="0">
                <a:ln>
                  <a:noFill/>
                </a:ln>
                <a:solidFill>
                  <a:srgbClr val="000000"/>
                </a:solidFill>
                <a:effectLst/>
                <a:uLnTx/>
                <a:uFillTx/>
                <a:latin typeface="Barlow"/>
                <a:ea typeface="+mn-ea"/>
                <a:cs typeface="Barlow"/>
              </a:rPr>
              <a:t>k</a:t>
            </a:r>
            <a:r>
              <a:rPr kumimoji="0" lang="en-GB" sz="996" b="0" i="0" u="none" strike="noStrike" kern="1200" cap="none" spc="0" normalizeH="0" baseline="0" noProof="0">
                <a:ln>
                  <a:noFill/>
                </a:ln>
                <a:solidFill>
                  <a:srgbClr val="000000"/>
                </a:solidFill>
                <a:effectLst/>
                <a:uLnTx/>
                <a:uFillTx/>
                <a:latin typeface="Barlow"/>
                <a:ea typeface="+mn-ea"/>
                <a:cs typeface="Barlow"/>
              </a:rPr>
              <a:t>e</a:t>
            </a:r>
            <a:r>
              <a:rPr kumimoji="0" lang="en-GB" sz="996" b="0" i="0" u="none" strike="noStrike" kern="1200" cap="none" spc="-4" normalizeH="0" baseline="0" noProof="0">
                <a:ln>
                  <a:noFill/>
                </a:ln>
                <a:solidFill>
                  <a:srgbClr val="000000"/>
                </a:solidFill>
                <a:effectLst/>
                <a:uLnTx/>
                <a:uFillTx/>
                <a:latin typeface="Barlow"/>
                <a:ea typeface="+mn-ea"/>
                <a:cs typeface="Barlow"/>
              </a:rPr>
              <a:t>rs</a:t>
            </a:r>
          </a:p>
          <a:p>
            <a:pPr marL="306578" marR="0" lvl="0" indent="0" algn="l" defTabSz="914400" rtl="0" eaLnBrk="1" fontAlgn="auto" latinLnBrk="0" hangingPunct="1">
              <a:lnSpc>
                <a:spcPts val="2421"/>
              </a:lnSpc>
              <a:spcBef>
                <a:spcPts val="0"/>
              </a:spcBef>
              <a:spcAft>
                <a:spcPts val="0"/>
              </a:spcAft>
              <a:buClrTx/>
              <a:buSzTx/>
              <a:buFontTx/>
              <a:buNone/>
              <a:tabLst/>
              <a:defRPr/>
            </a:pPr>
            <a:r>
              <a:rPr kumimoji="0" lang="en-GB" sz="996" b="0" i="0" u="none" strike="noStrike" kern="1200" cap="none" spc="1" normalizeH="0" baseline="0" noProof="0">
                <a:ln>
                  <a:noFill/>
                </a:ln>
                <a:solidFill>
                  <a:srgbClr val="000000"/>
                </a:solidFill>
                <a:effectLst/>
                <a:uLnTx/>
                <a:uFillTx/>
                <a:latin typeface="Barlow"/>
                <a:ea typeface="+mn-ea"/>
                <a:cs typeface="Barlow"/>
              </a:rPr>
              <a:t>6</a:t>
            </a:r>
            <a:r>
              <a:rPr kumimoji="0" lang="en-GB" sz="996" b="0" i="0" u="none" strike="noStrike" kern="1200" cap="none" spc="0" normalizeH="0" baseline="0" noProof="0">
                <a:ln>
                  <a:noFill/>
                </a:ln>
                <a:solidFill>
                  <a:srgbClr val="000000"/>
                </a:solidFill>
                <a:effectLst/>
                <a:uLnTx/>
                <a:uFillTx/>
                <a:latin typeface="Barlow"/>
                <a:ea typeface="+mn-ea"/>
                <a:cs typeface="Barlow"/>
              </a:rPr>
              <a:t>0</a:t>
            </a:r>
            <a:r>
              <a:rPr kumimoji="0" lang="en-GB" sz="996" b="0" i="0" u="none" strike="noStrike" kern="1200" cap="none" spc="-5" normalizeH="0" baseline="0" noProof="0">
                <a:ln>
                  <a:noFill/>
                </a:ln>
                <a:solidFill>
                  <a:srgbClr val="000000"/>
                </a:solidFill>
                <a:effectLst/>
                <a:uLnTx/>
                <a:uFillTx/>
                <a:latin typeface="Barlow"/>
                <a:ea typeface="+mn-ea"/>
                <a:cs typeface="Barlow"/>
              </a:rPr>
              <a:t> S</a:t>
            </a:r>
            <a:r>
              <a:rPr kumimoji="0" lang="en-GB" sz="996" b="0" i="0" u="none" strike="noStrike" kern="1200" cap="none" spc="-4" normalizeH="0" baseline="0" noProof="0">
                <a:ln>
                  <a:noFill/>
                </a:ln>
                <a:solidFill>
                  <a:srgbClr val="000000"/>
                </a:solidFill>
                <a:effectLst/>
                <a:uLnTx/>
                <a:uFillTx/>
                <a:latin typeface="Barlow"/>
                <a:ea typeface="+mn-ea"/>
                <a:cs typeface="Barlow"/>
              </a:rPr>
              <a:t>a</a:t>
            </a:r>
            <a:r>
              <a:rPr kumimoji="0" lang="en-GB" sz="996" b="0" i="0" u="none" strike="noStrike" kern="1200" cap="none" spc="0" normalizeH="0" baseline="0" noProof="0">
                <a:ln>
                  <a:noFill/>
                </a:ln>
                <a:solidFill>
                  <a:srgbClr val="000000"/>
                </a:solidFill>
                <a:effectLst/>
                <a:uLnTx/>
                <a:uFillTx/>
                <a:latin typeface="Barlow"/>
                <a:ea typeface="+mn-ea"/>
                <a:cs typeface="Barlow"/>
              </a:rPr>
              <a:t>l</a:t>
            </a:r>
            <a:r>
              <a:rPr kumimoji="0" lang="en-GB" sz="996" b="0" i="0" u="none" strike="noStrike" kern="1200" cap="none" spc="-3" normalizeH="0" baseline="0" noProof="0">
                <a:ln>
                  <a:noFill/>
                </a:ln>
                <a:solidFill>
                  <a:srgbClr val="000000"/>
                </a:solidFill>
                <a:effectLst/>
                <a:uLnTx/>
                <a:uFillTx/>
                <a:latin typeface="Barlow"/>
                <a:ea typeface="+mn-ea"/>
                <a:cs typeface="Barlow"/>
              </a:rPr>
              <a:t>t</a:t>
            </a:r>
            <a:r>
              <a:rPr kumimoji="0" lang="en-GB" sz="996" b="0" i="0" u="none" strike="noStrike" kern="1200" cap="none" spc="27" normalizeH="0" baseline="0" noProof="0">
                <a:ln>
                  <a:noFill/>
                </a:ln>
                <a:solidFill>
                  <a:srgbClr val="000000"/>
                </a:solidFill>
                <a:effectLst/>
                <a:uLnTx/>
                <a:uFillTx/>
                <a:latin typeface="Barlow"/>
                <a:ea typeface="+mn-ea"/>
                <a:cs typeface="Barlow"/>
              </a:rPr>
              <a:t> </a:t>
            </a:r>
            <a:r>
              <a:rPr kumimoji="0" lang="en-GB" sz="996" b="0" i="0" u="none" strike="noStrike" kern="1200" cap="none" spc="-4" normalizeH="0" baseline="0" noProof="0">
                <a:ln>
                  <a:noFill/>
                </a:ln>
                <a:solidFill>
                  <a:srgbClr val="000000"/>
                </a:solidFill>
                <a:effectLst/>
                <a:uLnTx/>
                <a:uFillTx/>
                <a:latin typeface="Barlow"/>
                <a:ea typeface="+mn-ea"/>
                <a:cs typeface="Barlow"/>
              </a:rPr>
              <a:t>Cav</a:t>
            </a:r>
            <a:r>
              <a:rPr kumimoji="0" lang="en-GB" sz="996" b="0" i="0" u="none" strike="noStrike" kern="1200" cap="none" spc="0" normalizeH="0" baseline="0" noProof="0">
                <a:ln>
                  <a:noFill/>
                </a:ln>
                <a:solidFill>
                  <a:srgbClr val="000000"/>
                </a:solidFill>
                <a:effectLst/>
                <a:uLnTx/>
                <a:uFillTx/>
                <a:latin typeface="Barlow"/>
                <a:ea typeface="+mn-ea"/>
                <a:cs typeface="Barlow"/>
              </a:rPr>
              <a:t>e</a:t>
            </a:r>
            <a:r>
              <a:rPr kumimoji="0" lang="en-GB" sz="996" b="0" i="0" u="none" strike="noStrike" kern="1200" cap="none" spc="-4" normalizeH="0" baseline="0" noProof="0">
                <a:ln>
                  <a:noFill/>
                </a:ln>
                <a:solidFill>
                  <a:srgbClr val="000000"/>
                </a:solidFill>
                <a:effectLst/>
                <a:uLnTx/>
                <a:uFillTx/>
                <a:latin typeface="Barlow"/>
                <a:ea typeface="+mn-ea"/>
                <a:cs typeface="Barlow"/>
              </a:rPr>
              <a:t>r</a:t>
            </a:r>
            <a:r>
              <a:rPr kumimoji="0" lang="en-GB" sz="996" b="0" i="0" u="none" strike="noStrike" kern="1200" cap="none" spc="1" normalizeH="0" baseline="0" noProof="0">
                <a:ln>
                  <a:noFill/>
                </a:ln>
                <a:solidFill>
                  <a:srgbClr val="000000"/>
                </a:solidFill>
                <a:effectLst/>
                <a:uLnTx/>
                <a:uFillTx/>
                <a:latin typeface="Barlow"/>
                <a:ea typeface="+mn-ea"/>
                <a:cs typeface="Barlow"/>
              </a:rPr>
              <a:t>ns</a:t>
            </a:r>
          </a:p>
        </p:txBody>
      </p:sp>
      <p:pic>
        <p:nvPicPr>
          <p:cNvPr id="122" name="Picture 334">
            <a:extLst>
              <a:ext uri="{FF2B5EF4-FFF2-40B4-BE49-F238E27FC236}">
                <a16:creationId xmlns:a16="http://schemas.microsoft.com/office/drawing/2014/main" id="{37A4564C-9C41-DFBE-A48A-78F454CEC4C5}"/>
              </a:ext>
            </a:extLst>
          </p:cNvPr>
          <p:cNvPicPr>
            <a:picLocks noChangeArrowheads="1"/>
          </p:cNvPicPr>
          <p:nvPr/>
        </p:nvPicPr>
        <p:blipFill>
          <a:blip r:embed="rId18">
            <a:extLst>
              <a:ext uri="{28A0092B-C50C-407E-A947-70E740481C1C}">
                <a14:useLocalDpi xmlns:a14="http://schemas.microsoft.com/office/drawing/2010/main" val="0"/>
              </a:ext>
            </a:extLst>
          </a:blip>
          <a:srcRect/>
          <a:stretch>
            <a:fillRect/>
          </a:stretch>
        </p:blipFill>
        <p:spPr>
          <a:xfrm>
            <a:off x="2402116" y="4726626"/>
            <a:ext cx="778810" cy="726414"/>
          </a:xfrm>
          <a:prstGeom prst="rect">
            <a:avLst/>
          </a:prstGeom>
          <a:noFill/>
        </p:spPr>
      </p:pic>
      <p:pic>
        <p:nvPicPr>
          <p:cNvPr id="124" name="Picture 335">
            <a:extLst>
              <a:ext uri="{FF2B5EF4-FFF2-40B4-BE49-F238E27FC236}">
                <a16:creationId xmlns:a16="http://schemas.microsoft.com/office/drawing/2014/main" id="{3F8012E5-B83B-226B-21F4-3BD62AFF5D17}"/>
              </a:ext>
            </a:extLst>
          </p:cNvPr>
          <p:cNvPicPr>
            <a:picLocks noChangeArrowheads="1"/>
          </p:cNvPicPr>
          <p:nvPr/>
        </p:nvPicPr>
        <p:blipFill>
          <a:blip r:embed="rId19">
            <a:extLst>
              <a:ext uri="{28A0092B-C50C-407E-A947-70E740481C1C}">
                <a14:useLocalDpi xmlns:a14="http://schemas.microsoft.com/office/drawing/2010/main" val="0"/>
              </a:ext>
            </a:extLst>
          </a:blip>
          <a:srcRect/>
          <a:stretch>
            <a:fillRect/>
          </a:stretch>
        </p:blipFill>
        <p:spPr>
          <a:xfrm>
            <a:off x="2074455" y="4838568"/>
            <a:ext cx="402322" cy="86407"/>
          </a:xfrm>
          <a:prstGeom prst="rect">
            <a:avLst/>
          </a:prstGeom>
          <a:noFill/>
        </p:spPr>
      </p:pic>
      <p:pic>
        <p:nvPicPr>
          <p:cNvPr id="126" name="Picture 336">
            <a:extLst>
              <a:ext uri="{FF2B5EF4-FFF2-40B4-BE49-F238E27FC236}">
                <a16:creationId xmlns:a16="http://schemas.microsoft.com/office/drawing/2014/main" id="{7189A6DB-C2F3-E12F-59CF-C91A8E371271}"/>
              </a:ext>
            </a:extLst>
          </p:cNvPr>
          <p:cNvPicPr>
            <a:picLocks noChangeArrowheads="1"/>
          </p:cNvPicPr>
          <p:nvPr/>
        </p:nvPicPr>
        <p:blipFill>
          <a:blip r:embed="rId20">
            <a:extLst>
              <a:ext uri="{28A0092B-C50C-407E-A947-70E740481C1C}">
                <a14:useLocalDpi xmlns:a14="http://schemas.microsoft.com/office/drawing/2010/main" val="0"/>
              </a:ext>
            </a:extLst>
          </a:blip>
          <a:srcRect/>
          <a:stretch>
            <a:fillRect/>
          </a:stretch>
        </p:blipFill>
        <p:spPr>
          <a:xfrm>
            <a:off x="2196377" y="5112887"/>
            <a:ext cx="334562" cy="86407"/>
          </a:xfrm>
          <a:prstGeom prst="rect">
            <a:avLst/>
          </a:prstGeom>
          <a:noFill/>
        </p:spPr>
      </p:pic>
      <p:pic>
        <p:nvPicPr>
          <p:cNvPr id="128" name="Picture 337">
            <a:extLst>
              <a:ext uri="{FF2B5EF4-FFF2-40B4-BE49-F238E27FC236}">
                <a16:creationId xmlns:a16="http://schemas.microsoft.com/office/drawing/2014/main" id="{047D59E0-0D95-62AB-7D45-42B15226AFDA}"/>
              </a:ext>
            </a:extLst>
          </p:cNvPr>
          <p:cNvPicPr>
            <a:picLocks noChangeArrowheads="1"/>
          </p:cNvPicPr>
          <p:nvPr/>
        </p:nvPicPr>
        <p:blipFill>
          <a:blip r:embed="rId21">
            <a:extLst>
              <a:ext uri="{28A0092B-C50C-407E-A947-70E740481C1C}">
                <a14:useLocalDpi xmlns:a14="http://schemas.microsoft.com/office/drawing/2010/main" val="0"/>
              </a:ext>
            </a:extLst>
          </a:blip>
          <a:srcRect/>
          <a:stretch>
            <a:fillRect/>
          </a:stretch>
        </p:blipFill>
        <p:spPr>
          <a:xfrm>
            <a:off x="547663" y="4210967"/>
            <a:ext cx="1664450" cy="2006232"/>
          </a:xfrm>
          <a:prstGeom prst="rect">
            <a:avLst/>
          </a:prstGeom>
          <a:noFill/>
        </p:spPr>
      </p:pic>
      <p:sp>
        <p:nvSpPr>
          <p:cNvPr id="130" name="Freeform 338">
            <a:extLst>
              <a:ext uri="{FF2B5EF4-FFF2-40B4-BE49-F238E27FC236}">
                <a16:creationId xmlns:a16="http://schemas.microsoft.com/office/drawing/2014/main" id="{F9DBD8FC-4CE3-0A4F-AAC8-727F844424EB}"/>
              </a:ext>
            </a:extLst>
          </p:cNvPr>
          <p:cNvSpPr/>
          <p:nvPr/>
        </p:nvSpPr>
        <p:spPr>
          <a:xfrm>
            <a:off x="2209076" y="4080224"/>
            <a:ext cx="313388" cy="324813"/>
          </a:xfrm>
          <a:custGeom>
            <a:avLst/>
            <a:gdLst/>
            <a:ahLst/>
            <a:cxnLst/>
            <a:rect l="0" t="0" r="0" b="0"/>
            <a:pathLst>
              <a:path w="375920" h="417729">
                <a:moveTo>
                  <a:pt x="0" y="417729"/>
                </a:moveTo>
                <a:lnTo>
                  <a:pt x="375920" y="417729"/>
                </a:lnTo>
                <a:lnTo>
                  <a:pt x="375920" y="0"/>
                </a:lnTo>
                <a:lnTo>
                  <a:pt x="0" y="0"/>
                </a:lnTo>
                <a:lnTo>
                  <a:pt x="0" y="417729"/>
                </a:lnTo>
                <a:close/>
              </a:path>
            </a:pathLst>
          </a:custGeom>
          <a:solidFill>
            <a:srgbClr val="FFFFFF">
              <a:alpha val="100000"/>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132" name="Freeform 342">
            <a:extLst>
              <a:ext uri="{FF2B5EF4-FFF2-40B4-BE49-F238E27FC236}">
                <a16:creationId xmlns:a16="http://schemas.microsoft.com/office/drawing/2014/main" id="{21467506-C85A-8152-D308-2EBAB067322E}"/>
              </a:ext>
            </a:extLst>
          </p:cNvPr>
          <p:cNvSpPr/>
          <p:nvPr/>
        </p:nvSpPr>
        <p:spPr>
          <a:xfrm>
            <a:off x="447965" y="3857215"/>
            <a:ext cx="4432377" cy="2654623"/>
          </a:xfrm>
          <a:custGeom>
            <a:avLst/>
            <a:gdLst/>
            <a:ahLst/>
            <a:cxnLst/>
            <a:rect l="0" t="0" r="0" b="0"/>
            <a:pathLst>
              <a:path w="5061712" h="3117850">
                <a:moveTo>
                  <a:pt x="0" y="3117850"/>
                </a:moveTo>
                <a:lnTo>
                  <a:pt x="5061712" y="3117850"/>
                </a:lnTo>
                <a:lnTo>
                  <a:pt x="5061712" y="0"/>
                </a:lnTo>
                <a:lnTo>
                  <a:pt x="0" y="0"/>
                </a:lnTo>
                <a:lnTo>
                  <a:pt x="0" y="3117850"/>
                </a:lnTo>
                <a:close/>
              </a:path>
            </a:pathLst>
          </a:custGeom>
          <a:noFill/>
          <a:ln w="9525" cap="flat" cmpd="sng">
            <a:solidFill>
              <a:srgbClr val="A7A8A7">
                <a:alpha val="100000"/>
              </a:srgbClr>
            </a:solidFill>
            <a:round/>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134" name="Rectangle 352">
            <a:extLst>
              <a:ext uri="{FF2B5EF4-FFF2-40B4-BE49-F238E27FC236}">
                <a16:creationId xmlns:a16="http://schemas.microsoft.com/office/drawing/2014/main" id="{BB9A7133-D4BB-B804-6FCB-2DF78EFDA488}"/>
              </a:ext>
            </a:extLst>
          </p:cNvPr>
          <p:cNvSpPr/>
          <p:nvPr/>
        </p:nvSpPr>
        <p:spPr>
          <a:xfrm>
            <a:off x="3327056" y="4003194"/>
            <a:ext cx="1280711" cy="672877"/>
          </a:xfrm>
          <a:prstGeom prst="rect">
            <a:avLst/>
          </a:prstGeom>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3" b="0" i="0" u="none" strike="noStrike" kern="1200" cap="none" spc="3" normalizeH="0" baseline="0" noProof="0">
                <a:ln>
                  <a:noFill/>
                </a:ln>
                <a:solidFill>
                  <a:srgbClr val="000000"/>
                </a:solidFill>
                <a:effectLst/>
                <a:uLnTx/>
                <a:uFillTx/>
                <a:latin typeface="Barlow"/>
                <a:ea typeface="+mn-ea"/>
                <a:cs typeface="Barlow"/>
              </a:rPr>
              <a:t>En</a:t>
            </a:r>
            <a:r>
              <a:rPr kumimoji="0" lang="en-GB" sz="1103" b="0" i="0" u="none" strike="noStrike" kern="1200" cap="none" spc="0" normalizeH="0" baseline="0" noProof="0">
                <a:ln>
                  <a:noFill/>
                </a:ln>
                <a:solidFill>
                  <a:srgbClr val="000000"/>
                </a:solidFill>
                <a:effectLst/>
                <a:uLnTx/>
                <a:uFillTx/>
                <a:latin typeface="Barlow"/>
                <a:ea typeface="+mn-ea"/>
                <a:cs typeface="Barlow"/>
              </a:rPr>
              <a:t>e</a:t>
            </a:r>
            <a:r>
              <a:rPr kumimoji="0" lang="en-GB" sz="1103" b="0" i="0" u="none" strike="noStrike" kern="1200" cap="none" spc="-6" normalizeH="0" baseline="0" noProof="0">
                <a:ln>
                  <a:noFill/>
                </a:ln>
                <a:solidFill>
                  <a:srgbClr val="000000"/>
                </a:solidFill>
                <a:effectLst/>
                <a:uLnTx/>
                <a:uFillTx/>
                <a:latin typeface="Barlow"/>
                <a:ea typeface="+mn-ea"/>
                <a:cs typeface="Barlow"/>
              </a:rPr>
              <a:t>r</a:t>
            </a:r>
            <a:r>
              <a:rPr kumimoji="0" lang="en-GB" sz="1103" b="0" i="0" u="none" strike="noStrike" kern="1200" cap="none" spc="0" normalizeH="0" baseline="0" noProof="0">
                <a:ln>
                  <a:noFill/>
                </a:ln>
                <a:solidFill>
                  <a:srgbClr val="000000"/>
                </a:solidFill>
                <a:effectLst/>
                <a:uLnTx/>
                <a:uFillTx/>
                <a:latin typeface="Barlow"/>
                <a:ea typeface="+mn-ea"/>
                <a:cs typeface="Barlow"/>
              </a:rPr>
              <a:t>g</a:t>
            </a:r>
            <a:r>
              <a:rPr kumimoji="0" lang="en-GB" sz="1103" b="0" i="0" u="none" strike="noStrike" kern="1200" cap="none" spc="-7" normalizeH="0" baseline="0" noProof="0">
                <a:ln>
                  <a:noFill/>
                </a:ln>
                <a:solidFill>
                  <a:srgbClr val="000000"/>
                </a:solidFill>
                <a:effectLst/>
                <a:uLnTx/>
                <a:uFillTx/>
                <a:latin typeface="Barlow"/>
                <a:ea typeface="+mn-ea"/>
                <a:cs typeface="Barlow"/>
              </a:rPr>
              <a:t>y</a:t>
            </a:r>
            <a:r>
              <a:rPr kumimoji="0" lang="en-GB" sz="1103" b="0" i="0" u="none" strike="noStrike" kern="1200" cap="none" spc="-4" normalizeH="0" baseline="0" noProof="0">
                <a:ln>
                  <a:noFill/>
                </a:ln>
                <a:solidFill>
                  <a:srgbClr val="000000"/>
                </a:solidFill>
                <a:effectLst/>
                <a:uLnTx/>
                <a:uFillTx/>
                <a:latin typeface="Barlow"/>
                <a:ea typeface="+mn-ea"/>
                <a:cs typeface="Barlow"/>
              </a:rPr>
              <a:t> </a:t>
            </a:r>
            <a:r>
              <a:rPr kumimoji="0" lang="en-GB" sz="1103" b="0" i="0" u="none" strike="noStrike" kern="1200" cap="none" spc="0" normalizeH="0" baseline="0" noProof="0">
                <a:ln>
                  <a:noFill/>
                </a:ln>
                <a:solidFill>
                  <a:srgbClr val="000000"/>
                </a:solidFill>
                <a:effectLst/>
                <a:uLnTx/>
                <a:uFillTx/>
                <a:latin typeface="Barlow"/>
                <a:ea typeface="+mn-ea"/>
                <a:cs typeface="Barlow"/>
              </a:rPr>
              <a:t>St</a:t>
            </a:r>
            <a:r>
              <a:rPr kumimoji="0" lang="en-GB" sz="1103" b="0" i="0" u="none" strike="noStrike" kern="1200" cap="none" spc="-4" normalizeH="0" baseline="0" noProof="0">
                <a:ln>
                  <a:noFill/>
                </a:ln>
                <a:solidFill>
                  <a:srgbClr val="000000"/>
                </a:solidFill>
                <a:effectLst/>
                <a:uLnTx/>
                <a:uFillTx/>
                <a:latin typeface="Barlow"/>
                <a:ea typeface="+mn-ea"/>
                <a:cs typeface="Barlow"/>
              </a:rPr>
              <a:t>o</a:t>
            </a:r>
            <a:r>
              <a:rPr kumimoji="0" lang="en-GB" sz="1103" b="0" i="0" u="none" strike="noStrike" kern="1200" cap="none" spc="-5" normalizeH="0" baseline="0" noProof="0">
                <a:ln>
                  <a:noFill/>
                </a:ln>
                <a:solidFill>
                  <a:srgbClr val="000000"/>
                </a:solidFill>
                <a:effectLst/>
                <a:uLnTx/>
                <a:uFillTx/>
                <a:latin typeface="Barlow"/>
                <a:ea typeface="+mn-ea"/>
                <a:cs typeface="Barlow"/>
              </a:rPr>
              <a:t>r</a:t>
            </a:r>
            <a:r>
              <a:rPr kumimoji="0" lang="en-GB" sz="1103" b="0" i="0" u="none" strike="noStrike" kern="1200" cap="none" spc="0" normalizeH="0" baseline="0" noProof="0">
                <a:ln>
                  <a:noFill/>
                </a:ln>
                <a:solidFill>
                  <a:srgbClr val="000000"/>
                </a:solidFill>
                <a:effectLst/>
                <a:uLnTx/>
                <a:uFillTx/>
                <a:latin typeface="Barlow"/>
                <a:ea typeface="+mn-ea"/>
                <a:cs typeface="Barlow"/>
              </a:rPr>
              <a:t>age</a:t>
            </a:r>
            <a:r>
              <a:rPr kumimoji="0" lang="en-GB" sz="1103" b="0" i="0" u="none" strike="noStrike" kern="1200" cap="none" spc="-7" normalizeH="0" baseline="0" noProof="0">
                <a:ln>
                  <a:noFill/>
                </a:ln>
                <a:solidFill>
                  <a:srgbClr val="000000"/>
                </a:solidFill>
                <a:effectLst/>
                <a:uLnTx/>
                <a:uFillTx/>
                <a:latin typeface="Barlow"/>
                <a:ea typeface="+mn-ea"/>
                <a:cs typeface="Barlow"/>
              </a:rPr>
              <a:t> </a:t>
            </a:r>
            <a:r>
              <a:rPr kumimoji="0" lang="en-GB" sz="1103" b="0" i="0" u="none" strike="noStrike" kern="1200" cap="none" spc="0" normalizeH="0" baseline="0" noProof="0">
                <a:ln>
                  <a:noFill/>
                </a:ln>
                <a:solidFill>
                  <a:srgbClr val="000000"/>
                </a:solidFill>
                <a:effectLst/>
                <a:uLnTx/>
                <a:uFillTx/>
                <a:latin typeface="Barlow"/>
                <a:ea typeface="+mn-ea"/>
                <a:cs typeface="Barlow"/>
              </a:rPr>
              <a:t>Ca</a:t>
            </a:r>
            <a:r>
              <a:rPr kumimoji="0" lang="en-GB" sz="1103" b="0" i="0" u="none" strike="noStrike" kern="1200" cap="none" spc="3" normalizeH="0" baseline="0" noProof="0">
                <a:ln>
                  <a:noFill/>
                </a:ln>
                <a:solidFill>
                  <a:srgbClr val="000000"/>
                </a:solidFill>
                <a:effectLst/>
                <a:uLnTx/>
                <a:uFillTx/>
                <a:latin typeface="Barlow"/>
                <a:ea typeface="+mn-ea"/>
                <a:cs typeface="Barlow"/>
              </a:rPr>
              <a:t>p</a:t>
            </a:r>
            <a:r>
              <a:rPr kumimoji="0" lang="en-GB" sz="1103" b="0" i="0" u="none" strike="noStrike" kern="1200" cap="none" spc="0" normalizeH="0" baseline="0" noProof="0">
                <a:ln>
                  <a:noFill/>
                </a:ln>
                <a:solidFill>
                  <a:srgbClr val="000000"/>
                </a:solidFill>
                <a:effectLst/>
                <a:uLnTx/>
                <a:uFillTx/>
                <a:latin typeface="Barlow"/>
                <a:ea typeface="+mn-ea"/>
                <a:cs typeface="Barlow"/>
              </a:rPr>
              <a:t>ac</a:t>
            </a:r>
            <a:r>
              <a:rPr kumimoji="0" lang="en-GB" sz="1103" b="0" i="0" u="none" strike="noStrike" kern="1200" cap="none" spc="-3" normalizeH="0" baseline="0" noProof="0">
                <a:ln>
                  <a:noFill/>
                </a:ln>
                <a:solidFill>
                  <a:srgbClr val="000000"/>
                </a:solidFill>
                <a:effectLst/>
                <a:uLnTx/>
                <a:uFillTx/>
                <a:latin typeface="Barlow"/>
                <a:ea typeface="+mn-ea"/>
                <a:cs typeface="Barlow"/>
              </a:rPr>
              <a:t>i</a:t>
            </a:r>
            <a:r>
              <a:rPr kumimoji="0" lang="en-GB" sz="1103" b="0" i="0" u="none" strike="noStrike" kern="1200" cap="none" spc="-5" normalizeH="0" baseline="0" noProof="0">
                <a:ln>
                  <a:noFill/>
                </a:ln>
                <a:solidFill>
                  <a:srgbClr val="000000"/>
                </a:solidFill>
                <a:effectLst/>
                <a:uLnTx/>
                <a:uFillTx/>
                <a:latin typeface="Barlow"/>
                <a:ea typeface="+mn-ea"/>
                <a:cs typeface="Barlow"/>
              </a:rPr>
              <a:t>t</a:t>
            </a:r>
            <a:r>
              <a:rPr kumimoji="0" lang="en-GB" sz="1103" b="0" i="0" u="none" strike="noStrike" kern="1200" cap="none" spc="-4" normalizeH="0" baseline="0" noProof="0">
                <a:ln>
                  <a:noFill/>
                </a:ln>
                <a:solidFill>
                  <a:srgbClr val="000000"/>
                </a:solidFill>
                <a:effectLst/>
                <a:uLnTx/>
                <a:uFillTx/>
                <a:latin typeface="Barlow"/>
                <a:ea typeface="+mn-ea"/>
                <a:cs typeface="Barlow"/>
              </a:rPr>
              <a:t>y</a:t>
            </a:r>
            <a:r>
              <a:rPr kumimoji="0" lang="en-GB" sz="1103" b="0" i="0" u="none" strike="noStrike" kern="1200" cap="none" spc="0" normalizeH="0" baseline="0" noProof="0">
                <a:ln>
                  <a:noFill/>
                </a:ln>
                <a:solidFill>
                  <a:srgbClr val="000000"/>
                </a:solidFill>
                <a:effectLst/>
                <a:uLnTx/>
                <a:uFillTx/>
                <a:latin typeface="Barlow"/>
                <a:ea typeface="+mn-ea"/>
                <a:cs typeface="Barlow"/>
              </a:rPr>
              <a:t>: </a:t>
            </a:r>
          </a:p>
          <a:p>
            <a:pPr marL="0" marR="0" lvl="0" indent="0" algn="l" defTabSz="914400" rtl="0" eaLnBrk="1" fontAlgn="auto" latinLnBrk="0" hangingPunct="1">
              <a:lnSpc>
                <a:spcPts val="1320"/>
              </a:lnSpc>
              <a:spcBef>
                <a:spcPts val="0"/>
              </a:spcBef>
              <a:spcAft>
                <a:spcPts val="0"/>
              </a:spcAft>
              <a:buClrTx/>
              <a:buSzTx/>
              <a:buFontTx/>
              <a:buNone/>
              <a:tabLst/>
              <a:defRPr/>
            </a:pPr>
            <a:r>
              <a:rPr kumimoji="0" lang="en-GB" sz="1103" b="0" i="0" u="none" strike="noStrike" kern="1200" cap="none" spc="-4" normalizeH="0" baseline="0" noProof="0">
                <a:ln>
                  <a:noFill/>
                </a:ln>
                <a:solidFill>
                  <a:srgbClr val="000000"/>
                </a:solidFill>
                <a:effectLst/>
                <a:uLnTx/>
                <a:uFillTx/>
                <a:latin typeface="Barlow"/>
                <a:ea typeface="+mn-ea"/>
                <a:cs typeface="Barlow"/>
              </a:rPr>
              <a:t>6</a:t>
            </a:r>
            <a:r>
              <a:rPr kumimoji="0" lang="en-GB" sz="1103" b="0" i="0" u="none" strike="noStrike" kern="1200" cap="none" spc="0" normalizeH="0" baseline="0" noProof="0">
                <a:ln>
                  <a:noFill/>
                </a:ln>
                <a:solidFill>
                  <a:srgbClr val="000000"/>
                </a:solidFill>
                <a:effectLst/>
                <a:uLnTx/>
                <a:uFillTx/>
                <a:latin typeface="Barlow"/>
                <a:ea typeface="+mn-ea"/>
                <a:cs typeface="Barlow"/>
              </a:rPr>
              <a:t>0</a:t>
            </a:r>
            <a:r>
              <a:rPr kumimoji="0" lang="en-GB" sz="1103" b="0" i="0" u="none" strike="noStrike" kern="1200" cap="none" spc="-4" normalizeH="0" baseline="0" noProof="0">
                <a:ln>
                  <a:noFill/>
                </a:ln>
                <a:solidFill>
                  <a:srgbClr val="000000"/>
                </a:solidFill>
                <a:effectLst/>
                <a:uLnTx/>
                <a:uFillTx/>
                <a:latin typeface="Barlow"/>
                <a:ea typeface="+mn-ea"/>
                <a:cs typeface="Barlow"/>
              </a:rPr>
              <a:t>T</a:t>
            </a:r>
            <a:r>
              <a:rPr kumimoji="0" lang="en-GB" sz="1103" b="0" i="0" u="none" strike="noStrike" kern="1200" cap="none" spc="0" normalizeH="0" baseline="0" noProof="0">
                <a:ln>
                  <a:noFill/>
                </a:ln>
                <a:solidFill>
                  <a:srgbClr val="000000"/>
                </a:solidFill>
                <a:effectLst/>
                <a:uLnTx/>
                <a:uFillTx/>
                <a:latin typeface="Barlow"/>
                <a:ea typeface="+mn-ea"/>
                <a:cs typeface="Barlow"/>
              </a:rPr>
              <a:t>W</a:t>
            </a:r>
            <a:r>
              <a:rPr kumimoji="0" lang="en-GB" sz="1103" b="0" i="0" u="none" strike="noStrike" kern="1200" cap="none" spc="6" normalizeH="0" baseline="0" noProof="0">
                <a:ln>
                  <a:noFill/>
                </a:ln>
                <a:solidFill>
                  <a:srgbClr val="000000"/>
                </a:solidFill>
                <a:effectLst/>
                <a:uLnTx/>
                <a:uFillTx/>
                <a:latin typeface="Barlow"/>
                <a:ea typeface="+mn-ea"/>
                <a:cs typeface="Barlow"/>
              </a:rPr>
              <a:t>h</a:t>
            </a:r>
            <a:r>
              <a:rPr kumimoji="0" lang="en-GB" sz="1103" b="0" i="0" u="none" strike="noStrike" kern="1200" cap="none" spc="-5" normalizeH="0" baseline="0" noProof="0">
                <a:ln>
                  <a:noFill/>
                </a:ln>
                <a:solidFill>
                  <a:srgbClr val="000000"/>
                </a:solidFill>
                <a:effectLst/>
                <a:uLnTx/>
                <a:uFillTx/>
                <a:latin typeface="Barlow"/>
                <a:ea typeface="+mn-ea"/>
                <a:cs typeface="Barlow"/>
              </a:rPr>
              <a:t>r</a:t>
            </a:r>
            <a:r>
              <a:rPr kumimoji="0" lang="en-GB" sz="1103" b="0" i="0" u="none" strike="noStrike" kern="1200" cap="none" spc="0" normalizeH="0" baseline="0" noProof="0">
                <a:ln>
                  <a:noFill/>
                </a:ln>
                <a:solidFill>
                  <a:srgbClr val="000000"/>
                </a:solidFill>
                <a:effectLst/>
                <a:uLnTx/>
                <a:uFillTx/>
                <a:latin typeface="Barlow"/>
                <a:ea typeface="+mn-ea"/>
                <a:cs typeface="Barlow"/>
              </a:rPr>
              <a:t>s</a:t>
            </a:r>
            <a:r>
              <a:rPr kumimoji="0" lang="en-GB" sz="1103" b="0" i="0" u="none" strike="noStrike" kern="1200" cap="none" spc="-19" normalizeH="0" baseline="0" noProof="0">
                <a:ln>
                  <a:noFill/>
                </a:ln>
                <a:solidFill>
                  <a:srgbClr val="000000"/>
                </a:solidFill>
                <a:effectLst/>
                <a:uLnTx/>
                <a:uFillTx/>
                <a:latin typeface="Barlow"/>
                <a:ea typeface="+mn-ea"/>
                <a:cs typeface="Barlow"/>
              </a:rPr>
              <a:t> </a:t>
            </a:r>
            <a:r>
              <a:rPr kumimoji="0" lang="en-GB" sz="1103" b="0" i="0" u="none" strike="noStrike" kern="1200" cap="none" spc="0" normalizeH="0" baseline="0" noProof="0">
                <a:ln>
                  <a:noFill/>
                </a:ln>
                <a:solidFill>
                  <a:srgbClr val="000000"/>
                </a:solidFill>
                <a:effectLst/>
                <a:uLnTx/>
                <a:uFillTx/>
                <a:latin typeface="Barlow"/>
                <a:ea typeface="+mn-ea"/>
                <a:cs typeface="Barlow"/>
              </a:rPr>
              <a:t>Na</a:t>
            </a:r>
            <a:r>
              <a:rPr kumimoji="0" lang="en-GB" sz="1103" b="0" i="0" u="none" strike="noStrike" kern="1200" cap="none" spc="-8" normalizeH="0" baseline="0" noProof="0">
                <a:ln>
                  <a:noFill/>
                </a:ln>
                <a:solidFill>
                  <a:srgbClr val="000000"/>
                </a:solidFill>
                <a:effectLst/>
                <a:uLnTx/>
                <a:uFillTx/>
                <a:latin typeface="Barlow"/>
                <a:ea typeface="+mn-ea"/>
                <a:cs typeface="Barlow"/>
              </a:rPr>
              <a:t>t</a:t>
            </a:r>
            <a:r>
              <a:rPr kumimoji="0" lang="en-GB" sz="1103" b="0" i="0" u="none" strike="noStrike" kern="1200" cap="none" spc="-3" normalizeH="0" baseline="0" noProof="0">
                <a:ln>
                  <a:noFill/>
                </a:ln>
                <a:solidFill>
                  <a:srgbClr val="000000"/>
                </a:solidFill>
                <a:effectLst/>
                <a:uLnTx/>
                <a:uFillTx/>
                <a:latin typeface="Barlow"/>
                <a:ea typeface="+mn-ea"/>
                <a:cs typeface="Barlow"/>
              </a:rPr>
              <a:t>u</a:t>
            </a:r>
            <a:r>
              <a:rPr kumimoji="0" lang="en-GB" sz="1103" b="0" i="0" u="none" strike="noStrike" kern="1200" cap="none" spc="-5" normalizeH="0" baseline="0" noProof="0">
                <a:ln>
                  <a:noFill/>
                </a:ln>
                <a:solidFill>
                  <a:srgbClr val="000000"/>
                </a:solidFill>
                <a:effectLst/>
                <a:uLnTx/>
                <a:uFillTx/>
                <a:latin typeface="Barlow"/>
                <a:ea typeface="+mn-ea"/>
                <a:cs typeface="Barlow"/>
              </a:rPr>
              <a:t>r</a:t>
            </a:r>
            <a:r>
              <a:rPr kumimoji="0" lang="en-GB" sz="1103" b="0" i="0" u="none" strike="noStrike" kern="1200" cap="none" spc="0" normalizeH="0" baseline="0" noProof="0">
                <a:ln>
                  <a:noFill/>
                </a:ln>
                <a:solidFill>
                  <a:srgbClr val="000000"/>
                </a:solidFill>
                <a:effectLst/>
                <a:uLnTx/>
                <a:uFillTx/>
                <a:latin typeface="Barlow"/>
                <a:ea typeface="+mn-ea"/>
                <a:cs typeface="Barlow"/>
              </a:rPr>
              <a:t>al</a:t>
            </a:r>
            <a:r>
              <a:rPr kumimoji="0" lang="en-GB" sz="1103" b="0" i="0" u="none" strike="noStrike" kern="1200" cap="none" spc="-6" normalizeH="0" baseline="0" noProof="0">
                <a:ln>
                  <a:noFill/>
                </a:ln>
                <a:solidFill>
                  <a:srgbClr val="000000"/>
                </a:solidFill>
                <a:effectLst/>
                <a:uLnTx/>
                <a:uFillTx/>
                <a:latin typeface="Barlow"/>
                <a:ea typeface="+mn-ea"/>
                <a:cs typeface="Barlow"/>
              </a:rPr>
              <a:t> </a:t>
            </a:r>
            <a:r>
              <a:rPr kumimoji="0" lang="en-GB" sz="1103" b="0" i="0" u="none" strike="noStrike" kern="1200" cap="none" spc="-4" normalizeH="0" baseline="0" noProof="0">
                <a:ln>
                  <a:noFill/>
                </a:ln>
                <a:solidFill>
                  <a:srgbClr val="000000"/>
                </a:solidFill>
                <a:effectLst/>
                <a:uLnTx/>
                <a:uFillTx/>
                <a:latin typeface="Barlow"/>
                <a:ea typeface="+mn-ea"/>
                <a:cs typeface="Barlow"/>
              </a:rPr>
              <a:t>G</a:t>
            </a:r>
            <a:r>
              <a:rPr kumimoji="0" lang="en-GB" sz="1103" b="0" i="0" u="none" strike="noStrike" kern="1200" cap="none" spc="0" normalizeH="0" baseline="0" noProof="0">
                <a:ln>
                  <a:noFill/>
                </a:ln>
                <a:solidFill>
                  <a:srgbClr val="000000"/>
                </a:solidFill>
                <a:effectLst/>
                <a:uLnTx/>
                <a:uFillTx/>
                <a:latin typeface="Barlow"/>
                <a:ea typeface="+mn-ea"/>
                <a:cs typeface="Barlow"/>
              </a:rPr>
              <a:t>as </a:t>
            </a:r>
          </a:p>
          <a:p>
            <a:pPr marL="0" marR="0" lvl="0" indent="0" algn="l" defTabSz="914400" rtl="0" eaLnBrk="1" fontAlgn="auto" latinLnBrk="0" hangingPunct="1">
              <a:lnSpc>
                <a:spcPts val="1319"/>
              </a:lnSpc>
              <a:spcBef>
                <a:spcPts val="0"/>
              </a:spcBef>
              <a:spcAft>
                <a:spcPts val="0"/>
              </a:spcAft>
              <a:buClrTx/>
              <a:buSzTx/>
              <a:buFontTx/>
              <a:buNone/>
              <a:tabLst/>
              <a:defRPr/>
            </a:pPr>
            <a:r>
              <a:rPr kumimoji="0" lang="en-GB" sz="1103" b="0" i="0" u="none" strike="noStrike" kern="1200" cap="none" spc="-3" normalizeH="0" baseline="0" noProof="0">
                <a:ln>
                  <a:noFill/>
                </a:ln>
                <a:solidFill>
                  <a:srgbClr val="000000"/>
                </a:solidFill>
                <a:effectLst/>
                <a:uLnTx/>
                <a:uFillTx/>
                <a:latin typeface="Barlow"/>
                <a:ea typeface="+mn-ea"/>
                <a:cs typeface="Barlow"/>
              </a:rPr>
              <a:t>2</a:t>
            </a:r>
            <a:r>
              <a:rPr kumimoji="0" lang="en-GB" sz="1103" b="0" i="0" u="none" strike="noStrike" kern="1200" cap="none" spc="0" normalizeH="0" baseline="0" noProof="0">
                <a:ln>
                  <a:noFill/>
                </a:ln>
                <a:solidFill>
                  <a:srgbClr val="000000"/>
                </a:solidFill>
                <a:effectLst/>
                <a:uLnTx/>
                <a:uFillTx/>
                <a:latin typeface="Barlow"/>
                <a:ea typeface="+mn-ea"/>
                <a:cs typeface="Barlow"/>
              </a:rPr>
              <a:t>0</a:t>
            </a:r>
            <a:r>
              <a:rPr kumimoji="0" lang="en-GB" sz="1103" b="0" i="0" u="none" strike="noStrike" kern="1200" cap="none" spc="-4" normalizeH="0" baseline="0" noProof="0">
                <a:ln>
                  <a:noFill/>
                </a:ln>
                <a:solidFill>
                  <a:srgbClr val="000000"/>
                </a:solidFill>
                <a:effectLst/>
                <a:uLnTx/>
                <a:uFillTx/>
                <a:latin typeface="Barlow"/>
                <a:ea typeface="+mn-ea"/>
                <a:cs typeface="Barlow"/>
              </a:rPr>
              <a:t>T</a:t>
            </a:r>
            <a:r>
              <a:rPr kumimoji="0" lang="en-GB" sz="1103" b="0" i="0" u="none" strike="noStrike" kern="1200" cap="none" spc="0" normalizeH="0" baseline="0" noProof="0">
                <a:ln>
                  <a:noFill/>
                </a:ln>
                <a:solidFill>
                  <a:srgbClr val="000000"/>
                </a:solidFill>
                <a:effectLst/>
                <a:uLnTx/>
                <a:uFillTx/>
                <a:latin typeface="Barlow"/>
                <a:ea typeface="+mn-ea"/>
                <a:cs typeface="Barlow"/>
              </a:rPr>
              <a:t>W</a:t>
            </a:r>
            <a:r>
              <a:rPr kumimoji="0" lang="en-GB" sz="1103" b="0" i="0" u="none" strike="noStrike" kern="1200" cap="none" spc="6" normalizeH="0" baseline="0" noProof="0">
                <a:ln>
                  <a:noFill/>
                </a:ln>
                <a:solidFill>
                  <a:srgbClr val="000000"/>
                </a:solidFill>
                <a:effectLst/>
                <a:uLnTx/>
                <a:uFillTx/>
                <a:latin typeface="Barlow"/>
                <a:ea typeface="+mn-ea"/>
                <a:cs typeface="Barlow"/>
              </a:rPr>
              <a:t>h</a:t>
            </a:r>
            <a:r>
              <a:rPr kumimoji="0" lang="en-GB" sz="1103" b="0" i="0" u="none" strike="noStrike" kern="1200" cap="none" spc="-5" normalizeH="0" baseline="0" noProof="0">
                <a:ln>
                  <a:noFill/>
                </a:ln>
                <a:solidFill>
                  <a:srgbClr val="000000"/>
                </a:solidFill>
                <a:effectLst/>
                <a:uLnTx/>
                <a:uFillTx/>
                <a:latin typeface="Barlow"/>
                <a:ea typeface="+mn-ea"/>
                <a:cs typeface="Barlow"/>
              </a:rPr>
              <a:t>r</a:t>
            </a:r>
            <a:r>
              <a:rPr kumimoji="0" lang="en-GB" sz="1103" b="0" i="0" u="none" strike="noStrike" kern="1200" cap="none" spc="0" normalizeH="0" baseline="0" noProof="0">
                <a:ln>
                  <a:noFill/>
                </a:ln>
                <a:solidFill>
                  <a:srgbClr val="000000"/>
                </a:solidFill>
                <a:effectLst/>
                <a:uLnTx/>
                <a:uFillTx/>
                <a:latin typeface="Barlow"/>
                <a:ea typeface="+mn-ea"/>
                <a:cs typeface="Barlow"/>
              </a:rPr>
              <a:t>s</a:t>
            </a:r>
            <a:r>
              <a:rPr kumimoji="0" lang="en-GB" sz="1103" b="0" i="0" u="none" strike="noStrike" kern="1200" cap="none" spc="-19" normalizeH="0" baseline="0" noProof="0">
                <a:ln>
                  <a:noFill/>
                </a:ln>
                <a:solidFill>
                  <a:srgbClr val="000000"/>
                </a:solidFill>
                <a:effectLst/>
                <a:uLnTx/>
                <a:uFillTx/>
                <a:latin typeface="Barlow"/>
                <a:ea typeface="+mn-ea"/>
                <a:cs typeface="Barlow"/>
              </a:rPr>
              <a:t> </a:t>
            </a:r>
            <a:r>
              <a:rPr kumimoji="0" lang="en-GB" sz="1103" b="0" i="0" u="none" strike="noStrike" kern="1200" cap="none" spc="0" normalizeH="0" baseline="0" noProof="0">
                <a:ln>
                  <a:noFill/>
                </a:ln>
                <a:solidFill>
                  <a:srgbClr val="000000"/>
                </a:solidFill>
                <a:effectLst/>
                <a:uLnTx/>
                <a:uFillTx/>
                <a:latin typeface="Barlow"/>
                <a:ea typeface="+mn-ea"/>
                <a:cs typeface="Barlow"/>
              </a:rPr>
              <a:t>H</a:t>
            </a:r>
            <a:r>
              <a:rPr kumimoji="0" lang="en-GB" sz="1103" b="0" i="0" u="none" strike="noStrike" kern="1200" cap="none" spc="-6" normalizeH="0" baseline="0" noProof="0">
                <a:ln>
                  <a:noFill/>
                </a:ln>
                <a:solidFill>
                  <a:srgbClr val="000000"/>
                </a:solidFill>
                <a:effectLst/>
                <a:uLnTx/>
                <a:uFillTx/>
                <a:latin typeface="Barlow"/>
                <a:ea typeface="+mn-ea"/>
                <a:cs typeface="Barlow"/>
              </a:rPr>
              <a:t>y</a:t>
            </a:r>
            <a:r>
              <a:rPr kumimoji="0" lang="en-GB" sz="1103" b="0" i="0" u="none" strike="noStrike" kern="1200" cap="none" spc="0" normalizeH="0" baseline="0" noProof="0">
                <a:ln>
                  <a:noFill/>
                </a:ln>
                <a:solidFill>
                  <a:srgbClr val="000000"/>
                </a:solidFill>
                <a:effectLst/>
                <a:uLnTx/>
                <a:uFillTx/>
                <a:latin typeface="Barlow"/>
                <a:ea typeface="+mn-ea"/>
                <a:cs typeface="Barlow"/>
              </a:rPr>
              <a:t>d</a:t>
            </a:r>
            <a:r>
              <a:rPr kumimoji="0" lang="en-GB" sz="1103" b="0" i="0" u="none" strike="noStrike" kern="1200" cap="none" spc="-8" normalizeH="0" baseline="0" noProof="0">
                <a:ln>
                  <a:noFill/>
                </a:ln>
                <a:solidFill>
                  <a:srgbClr val="000000"/>
                </a:solidFill>
                <a:effectLst/>
                <a:uLnTx/>
                <a:uFillTx/>
                <a:latin typeface="Barlow"/>
                <a:ea typeface="+mn-ea"/>
                <a:cs typeface="Barlow"/>
              </a:rPr>
              <a:t>r</a:t>
            </a:r>
            <a:r>
              <a:rPr kumimoji="0" lang="en-GB" sz="1103" b="0" i="0" u="none" strike="noStrike" kern="1200" cap="none" spc="0" normalizeH="0" baseline="0" noProof="0">
                <a:ln>
                  <a:noFill/>
                </a:ln>
                <a:solidFill>
                  <a:srgbClr val="000000"/>
                </a:solidFill>
                <a:effectLst/>
                <a:uLnTx/>
                <a:uFillTx/>
                <a:latin typeface="Barlow"/>
                <a:ea typeface="+mn-ea"/>
                <a:cs typeface="Barlow"/>
              </a:rPr>
              <a:t>o</a:t>
            </a:r>
            <a:r>
              <a:rPr kumimoji="0" lang="en-GB" sz="1103" b="0" i="0" u="none" strike="noStrike" kern="1200" cap="none" spc="-4" normalizeH="0" baseline="0" noProof="0">
                <a:ln>
                  <a:noFill/>
                </a:ln>
                <a:solidFill>
                  <a:srgbClr val="000000"/>
                </a:solidFill>
                <a:effectLst/>
                <a:uLnTx/>
                <a:uFillTx/>
                <a:latin typeface="Barlow"/>
                <a:ea typeface="+mn-ea"/>
                <a:cs typeface="Barlow"/>
              </a:rPr>
              <a:t>g</a:t>
            </a:r>
            <a:r>
              <a:rPr kumimoji="0" lang="en-GB" sz="1103" b="0" i="0" u="none" strike="noStrike" kern="1200" cap="none" spc="0" normalizeH="0" baseline="0" noProof="0">
                <a:ln>
                  <a:noFill/>
                </a:ln>
                <a:solidFill>
                  <a:srgbClr val="000000"/>
                </a:solidFill>
                <a:effectLst/>
                <a:uLnTx/>
                <a:uFillTx/>
                <a:latin typeface="Barlow"/>
                <a:ea typeface="+mn-ea"/>
                <a:cs typeface="Barlow"/>
              </a:rPr>
              <a:t>en</a:t>
            </a:r>
          </a:p>
        </p:txBody>
      </p:sp>
      <p:sp>
        <p:nvSpPr>
          <p:cNvPr id="136" name="Rectangle 353">
            <a:extLst>
              <a:ext uri="{FF2B5EF4-FFF2-40B4-BE49-F238E27FC236}">
                <a16:creationId xmlns:a16="http://schemas.microsoft.com/office/drawing/2014/main" id="{4E56FD0B-EE47-695F-A121-8CD674DBB010}"/>
              </a:ext>
            </a:extLst>
          </p:cNvPr>
          <p:cNvSpPr/>
          <p:nvPr/>
        </p:nvSpPr>
        <p:spPr>
          <a:xfrm>
            <a:off x="3327056" y="5498548"/>
            <a:ext cx="1343245" cy="672877"/>
          </a:xfrm>
          <a:prstGeom prst="rect">
            <a:avLst/>
          </a:prstGeom>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3" b="0" i="0" u="none" strike="noStrike" kern="1200" cap="none" spc="3" normalizeH="0" baseline="0" noProof="0">
                <a:ln>
                  <a:noFill/>
                </a:ln>
                <a:solidFill>
                  <a:srgbClr val="2FA5A6"/>
                </a:solidFill>
                <a:effectLst/>
                <a:uLnTx/>
                <a:uFillTx/>
                <a:latin typeface="Barlow"/>
                <a:ea typeface="+mn-ea"/>
                <a:cs typeface="Barlow"/>
              </a:rPr>
              <a:t>E</a:t>
            </a:r>
            <a:r>
              <a:rPr kumimoji="0" lang="en-GB" sz="1103" b="0" i="0" u="none" strike="noStrike" kern="1200" cap="none" spc="0" normalizeH="0" baseline="0" noProof="0">
                <a:ln>
                  <a:noFill/>
                </a:ln>
                <a:solidFill>
                  <a:srgbClr val="2FA5A6"/>
                </a:solidFill>
                <a:effectLst/>
                <a:uLnTx/>
                <a:uFillTx/>
                <a:latin typeface="Barlow"/>
                <a:ea typeface="+mn-ea"/>
                <a:cs typeface="Barlow"/>
              </a:rPr>
              <a:t>qu</a:t>
            </a:r>
            <a:r>
              <a:rPr kumimoji="0" lang="en-GB" sz="1103" b="0" i="0" u="none" strike="noStrike" kern="1200" cap="none" spc="-6" normalizeH="0" baseline="0" noProof="0">
                <a:ln>
                  <a:noFill/>
                </a:ln>
                <a:solidFill>
                  <a:srgbClr val="2FA5A6"/>
                </a:solidFill>
                <a:effectLst/>
                <a:uLnTx/>
                <a:uFillTx/>
                <a:latin typeface="Barlow"/>
                <a:ea typeface="+mn-ea"/>
                <a:cs typeface="Barlow"/>
              </a:rPr>
              <a:t>i</a:t>
            </a:r>
            <a:r>
              <a:rPr kumimoji="0" lang="en-GB" sz="1103" b="0" i="0" u="none" strike="noStrike" kern="1200" cap="none" spc="2" normalizeH="0" baseline="0" noProof="0">
                <a:ln>
                  <a:noFill/>
                </a:ln>
                <a:solidFill>
                  <a:srgbClr val="2FA5A6"/>
                </a:solidFill>
                <a:effectLst/>
                <a:uLnTx/>
                <a:uFillTx/>
                <a:latin typeface="Barlow"/>
                <a:ea typeface="+mn-ea"/>
                <a:cs typeface="Barlow"/>
              </a:rPr>
              <a:t>v</a:t>
            </a:r>
            <a:r>
              <a:rPr kumimoji="0" lang="en-GB" sz="1103" b="0" i="0" u="none" strike="noStrike" kern="1200" cap="none" spc="0" normalizeH="0" baseline="0" noProof="0">
                <a:ln>
                  <a:noFill/>
                </a:ln>
                <a:solidFill>
                  <a:srgbClr val="2FA5A6"/>
                </a:solidFill>
                <a:effectLst/>
                <a:uLnTx/>
                <a:uFillTx/>
                <a:latin typeface="Barlow"/>
                <a:ea typeface="+mn-ea"/>
                <a:cs typeface="Barlow"/>
              </a:rPr>
              <a:t>alen</a:t>
            </a:r>
            <a:r>
              <a:rPr kumimoji="0" lang="en-GB" sz="1103" b="0" i="0" u="none" strike="noStrike" kern="1200" cap="none" spc="-3" normalizeH="0" baseline="0" noProof="0">
                <a:ln>
                  <a:noFill/>
                </a:ln>
                <a:solidFill>
                  <a:srgbClr val="2FA5A6"/>
                </a:solidFill>
                <a:effectLst/>
                <a:uLnTx/>
                <a:uFillTx/>
                <a:latin typeface="Barlow"/>
                <a:ea typeface="+mn-ea"/>
                <a:cs typeface="Barlow"/>
              </a:rPr>
              <a:t>t</a:t>
            </a:r>
            <a:r>
              <a:rPr kumimoji="0" lang="en-GB" sz="1103" b="0" i="0" u="none" strike="noStrike" kern="1200" cap="none" spc="-16" normalizeH="0" baseline="0" noProof="0">
                <a:ln>
                  <a:noFill/>
                </a:ln>
                <a:solidFill>
                  <a:srgbClr val="2FA5A6"/>
                </a:solidFill>
                <a:effectLst/>
                <a:uLnTx/>
                <a:uFillTx/>
                <a:latin typeface="Barlow"/>
                <a:ea typeface="+mn-ea"/>
                <a:cs typeface="Barlow"/>
              </a:rPr>
              <a:t> </a:t>
            </a:r>
            <a:r>
              <a:rPr kumimoji="0" lang="en-GB" sz="1103" b="0" i="0" u="none" strike="noStrike" kern="1200" cap="none" spc="-5" normalizeH="0" baseline="0" noProof="0">
                <a:ln>
                  <a:noFill/>
                </a:ln>
                <a:solidFill>
                  <a:srgbClr val="2FA5A6"/>
                </a:solidFill>
                <a:effectLst/>
                <a:uLnTx/>
                <a:uFillTx/>
                <a:latin typeface="Barlow"/>
                <a:ea typeface="+mn-ea"/>
                <a:cs typeface="Barlow"/>
              </a:rPr>
              <a:t>P</a:t>
            </a:r>
            <a:r>
              <a:rPr kumimoji="0" lang="en-GB" sz="1103" b="0" i="0" u="none" strike="noStrike" kern="1200" cap="none" spc="0" normalizeH="0" baseline="0" noProof="0">
                <a:ln>
                  <a:noFill/>
                </a:ln>
                <a:solidFill>
                  <a:srgbClr val="2FA5A6"/>
                </a:solidFill>
                <a:effectLst/>
                <a:uLnTx/>
                <a:uFillTx/>
                <a:latin typeface="Barlow"/>
                <a:ea typeface="+mn-ea"/>
                <a:cs typeface="Barlow"/>
              </a:rPr>
              <a:t>o</a:t>
            </a:r>
            <a:r>
              <a:rPr kumimoji="0" lang="en-GB" sz="1103" b="0" i="0" u="none" strike="noStrike" kern="1200" cap="none" spc="-5" normalizeH="0" baseline="0" noProof="0">
                <a:ln>
                  <a:noFill/>
                </a:ln>
                <a:solidFill>
                  <a:srgbClr val="2FA5A6"/>
                </a:solidFill>
                <a:effectLst/>
                <a:uLnTx/>
                <a:uFillTx/>
                <a:latin typeface="Barlow"/>
                <a:ea typeface="+mn-ea"/>
                <a:cs typeface="Barlow"/>
              </a:rPr>
              <a:t>w</a:t>
            </a:r>
            <a:r>
              <a:rPr kumimoji="0" lang="en-GB" sz="1103" b="0" i="0" u="none" strike="noStrike" kern="1200" cap="none" spc="0" normalizeH="0" baseline="0" noProof="0">
                <a:ln>
                  <a:noFill/>
                </a:ln>
                <a:solidFill>
                  <a:srgbClr val="2FA5A6"/>
                </a:solidFill>
                <a:effectLst/>
                <a:uLnTx/>
                <a:uFillTx/>
                <a:latin typeface="Barlow"/>
                <a:ea typeface="+mn-ea"/>
                <a:cs typeface="Barlow"/>
              </a:rPr>
              <a:t>e</a:t>
            </a:r>
            <a:r>
              <a:rPr kumimoji="0" lang="en-GB" sz="1103" b="0" i="0" u="none" strike="noStrike" kern="1200" cap="none" spc="-6" normalizeH="0" baseline="0" noProof="0">
                <a:ln>
                  <a:noFill/>
                </a:ln>
                <a:solidFill>
                  <a:srgbClr val="2FA5A6"/>
                </a:solidFill>
                <a:effectLst/>
                <a:uLnTx/>
                <a:uFillTx/>
                <a:latin typeface="Barlow"/>
                <a:ea typeface="+mn-ea"/>
                <a:cs typeface="Barlow"/>
              </a:rPr>
              <a:t>r</a:t>
            </a:r>
            <a:r>
              <a:rPr kumimoji="0" lang="en-GB" sz="1103" b="0" i="0" u="none" strike="noStrike" kern="1200" cap="none" spc="-4" normalizeH="0" baseline="0" noProof="0">
                <a:ln>
                  <a:noFill/>
                </a:ln>
                <a:solidFill>
                  <a:srgbClr val="2FA5A6"/>
                </a:solidFill>
                <a:effectLst/>
                <a:uLnTx/>
                <a:uFillTx/>
                <a:latin typeface="Barlow"/>
                <a:ea typeface="+mn-ea"/>
                <a:cs typeface="Barlow"/>
              </a:rPr>
              <a:t> </a:t>
            </a:r>
            <a:r>
              <a:rPr kumimoji="0" lang="en-GB" sz="1103" b="0" i="0" u="none" strike="noStrike" kern="1200" cap="none" spc="0" normalizeH="0" baseline="0" noProof="0">
                <a:ln>
                  <a:noFill/>
                </a:ln>
                <a:solidFill>
                  <a:srgbClr val="2FA5A6"/>
                </a:solidFill>
                <a:effectLst/>
                <a:uLnTx/>
                <a:uFillTx/>
                <a:latin typeface="Barlow"/>
                <a:ea typeface="+mn-ea"/>
                <a:cs typeface="Barlow"/>
              </a:rPr>
              <a:t>Ca</a:t>
            </a:r>
            <a:r>
              <a:rPr kumimoji="0" lang="en-GB" sz="1103" b="0" i="0" u="none" strike="noStrike" kern="1200" cap="none" spc="3" normalizeH="0" baseline="0" noProof="0">
                <a:ln>
                  <a:noFill/>
                </a:ln>
                <a:solidFill>
                  <a:srgbClr val="2FA5A6"/>
                </a:solidFill>
                <a:effectLst/>
                <a:uLnTx/>
                <a:uFillTx/>
                <a:latin typeface="Barlow"/>
                <a:ea typeface="+mn-ea"/>
                <a:cs typeface="Barlow"/>
              </a:rPr>
              <a:t>p</a:t>
            </a:r>
            <a:r>
              <a:rPr kumimoji="0" lang="en-GB" sz="1103" b="0" i="0" u="none" strike="noStrike" kern="1200" cap="none" spc="0" normalizeH="0" baseline="0" noProof="0">
                <a:ln>
                  <a:noFill/>
                </a:ln>
                <a:solidFill>
                  <a:srgbClr val="2FA5A6"/>
                </a:solidFill>
                <a:effectLst/>
                <a:uLnTx/>
                <a:uFillTx/>
                <a:latin typeface="Barlow"/>
                <a:ea typeface="+mn-ea"/>
                <a:cs typeface="Barlow"/>
              </a:rPr>
              <a:t>ac</a:t>
            </a:r>
            <a:r>
              <a:rPr kumimoji="0" lang="en-GB" sz="1103" b="0" i="0" u="none" strike="noStrike" kern="1200" cap="none" spc="-3" normalizeH="0" baseline="0" noProof="0">
                <a:ln>
                  <a:noFill/>
                </a:ln>
                <a:solidFill>
                  <a:srgbClr val="2FA5A6"/>
                </a:solidFill>
                <a:effectLst/>
                <a:uLnTx/>
                <a:uFillTx/>
                <a:latin typeface="Barlow"/>
                <a:ea typeface="+mn-ea"/>
                <a:cs typeface="Barlow"/>
              </a:rPr>
              <a:t>i</a:t>
            </a:r>
            <a:r>
              <a:rPr kumimoji="0" lang="en-GB" sz="1103" b="0" i="0" u="none" strike="noStrike" kern="1200" cap="none" spc="-5" normalizeH="0" baseline="0" noProof="0">
                <a:ln>
                  <a:noFill/>
                </a:ln>
                <a:solidFill>
                  <a:srgbClr val="2FA5A6"/>
                </a:solidFill>
                <a:effectLst/>
                <a:uLnTx/>
                <a:uFillTx/>
                <a:latin typeface="Barlow"/>
                <a:ea typeface="+mn-ea"/>
                <a:cs typeface="Barlow"/>
              </a:rPr>
              <a:t>ty</a:t>
            </a:r>
          </a:p>
          <a:p>
            <a:pPr marL="0" marR="0" lvl="0" indent="0" algn="l" defTabSz="914400" rtl="0" eaLnBrk="1" fontAlgn="auto" latinLnBrk="0" hangingPunct="1">
              <a:lnSpc>
                <a:spcPts val="1320"/>
              </a:lnSpc>
              <a:spcBef>
                <a:spcPts val="0"/>
              </a:spcBef>
              <a:spcAft>
                <a:spcPts val="0"/>
              </a:spcAft>
              <a:buClrTx/>
              <a:buSzTx/>
              <a:buFontTx/>
              <a:buNone/>
              <a:tabLst/>
              <a:defRPr/>
            </a:pPr>
            <a:r>
              <a:rPr kumimoji="0" lang="en-GB" sz="1106" b="0" i="0" u="none" strike="noStrike" kern="1200" cap="none" spc="0" normalizeH="0" baseline="0" noProof="0">
                <a:ln>
                  <a:noFill/>
                </a:ln>
                <a:solidFill>
                  <a:srgbClr val="2FA5A6"/>
                </a:solidFill>
                <a:effectLst/>
                <a:uLnTx/>
                <a:uFillTx/>
                <a:latin typeface="Barlow"/>
                <a:ea typeface="+mn-ea"/>
                <a:cs typeface="Barlow"/>
              </a:rPr>
              <a:t>~</a:t>
            </a:r>
            <a:r>
              <a:rPr kumimoji="0" lang="en-GB" sz="1106" b="0" i="0" u="none" strike="noStrike" kern="1200" cap="none" spc="-7" normalizeH="0" baseline="0" noProof="0">
                <a:ln>
                  <a:noFill/>
                </a:ln>
                <a:solidFill>
                  <a:srgbClr val="2FA5A6"/>
                </a:solidFill>
                <a:effectLst/>
                <a:uLnTx/>
                <a:uFillTx/>
                <a:latin typeface="Barlow"/>
                <a:ea typeface="+mn-ea"/>
                <a:cs typeface="Barlow"/>
              </a:rPr>
              <a:t>6</a:t>
            </a:r>
            <a:r>
              <a:rPr kumimoji="0" lang="en-GB" sz="1106" b="0" i="0" u="none" strike="noStrike" kern="1200" cap="none" spc="-6" normalizeH="0" baseline="0" noProof="0">
                <a:ln>
                  <a:noFill/>
                </a:ln>
                <a:solidFill>
                  <a:srgbClr val="2FA5A6"/>
                </a:solidFill>
                <a:effectLst/>
                <a:uLnTx/>
                <a:uFillTx/>
                <a:latin typeface="Barlow"/>
                <a:ea typeface="+mn-ea"/>
                <a:cs typeface="Barlow"/>
              </a:rPr>
              <a:t>G</a:t>
            </a:r>
            <a:r>
              <a:rPr kumimoji="0" lang="en-GB" sz="1106" b="0" i="0" u="none" strike="noStrike" kern="1200" cap="none" spc="0" normalizeH="0" baseline="0" noProof="0">
                <a:ln>
                  <a:noFill/>
                </a:ln>
                <a:solidFill>
                  <a:srgbClr val="2FA5A6"/>
                </a:solidFill>
                <a:effectLst/>
                <a:uLnTx/>
                <a:uFillTx/>
                <a:latin typeface="Barlow"/>
                <a:ea typeface="+mn-ea"/>
                <a:cs typeface="Barlow"/>
              </a:rPr>
              <a:t>We</a:t>
            </a:r>
            <a:r>
              <a:rPr kumimoji="0" lang="en-GB" sz="1106" b="0" i="0" u="none" strike="noStrike" kern="1200" cap="none" spc="-6" normalizeH="0" baseline="0" noProof="0">
                <a:ln>
                  <a:noFill/>
                </a:ln>
                <a:solidFill>
                  <a:srgbClr val="2FA5A6"/>
                </a:solidFill>
                <a:effectLst/>
                <a:uLnTx/>
                <a:uFillTx/>
                <a:latin typeface="Barlow"/>
                <a:ea typeface="+mn-ea"/>
                <a:cs typeface="Barlow"/>
              </a:rPr>
              <a:t> </a:t>
            </a:r>
            <a:r>
              <a:rPr kumimoji="0" lang="en-GB" sz="1106" b="0" i="0" u="none" strike="noStrike" kern="1200" cap="none" spc="-4" normalizeH="0" baseline="0" noProof="0">
                <a:ln>
                  <a:noFill/>
                </a:ln>
                <a:solidFill>
                  <a:srgbClr val="2FA5A6"/>
                </a:solidFill>
                <a:effectLst/>
                <a:uLnTx/>
                <a:uFillTx/>
                <a:latin typeface="Barlow"/>
                <a:ea typeface="+mn-ea"/>
                <a:cs typeface="Barlow"/>
              </a:rPr>
              <a:t>N</a:t>
            </a:r>
            <a:r>
              <a:rPr kumimoji="0" lang="en-GB" sz="1106" b="0" i="0" u="none" strike="noStrike" kern="1200" cap="none" spc="0" normalizeH="0" baseline="0" noProof="0">
                <a:ln>
                  <a:noFill/>
                </a:ln>
                <a:solidFill>
                  <a:srgbClr val="2FA5A6"/>
                </a:solidFill>
                <a:effectLst/>
                <a:uLnTx/>
                <a:uFillTx/>
                <a:latin typeface="Barlow"/>
                <a:ea typeface="+mn-ea"/>
                <a:cs typeface="Barlow"/>
              </a:rPr>
              <a:t>a</a:t>
            </a:r>
            <a:r>
              <a:rPr kumimoji="0" lang="en-GB" sz="1106" b="0" i="0" u="none" strike="noStrike" kern="1200" cap="none" spc="-7" normalizeH="0" baseline="0" noProof="0">
                <a:ln>
                  <a:noFill/>
                </a:ln>
                <a:solidFill>
                  <a:srgbClr val="2FA5A6"/>
                </a:solidFill>
                <a:effectLst/>
                <a:uLnTx/>
                <a:uFillTx/>
                <a:latin typeface="Barlow"/>
                <a:ea typeface="+mn-ea"/>
                <a:cs typeface="Barlow"/>
              </a:rPr>
              <a:t>t</a:t>
            </a:r>
            <a:r>
              <a:rPr kumimoji="0" lang="en-GB" sz="1106" b="0" i="0" u="none" strike="noStrike" kern="1200" cap="none" spc="-5" normalizeH="0" baseline="0" noProof="0">
                <a:ln>
                  <a:noFill/>
                </a:ln>
                <a:solidFill>
                  <a:srgbClr val="2FA5A6"/>
                </a:solidFill>
                <a:effectLst/>
                <a:uLnTx/>
                <a:uFillTx/>
                <a:latin typeface="Barlow"/>
                <a:ea typeface="+mn-ea"/>
                <a:cs typeface="Barlow"/>
              </a:rPr>
              <a:t>u</a:t>
            </a:r>
            <a:r>
              <a:rPr kumimoji="0" lang="en-GB" sz="1106" b="0" i="0" u="none" strike="noStrike" kern="1200" cap="none" spc="-6" normalizeH="0" baseline="0" noProof="0">
                <a:ln>
                  <a:noFill/>
                </a:ln>
                <a:solidFill>
                  <a:srgbClr val="2FA5A6"/>
                </a:solidFill>
                <a:effectLst/>
                <a:uLnTx/>
                <a:uFillTx/>
                <a:latin typeface="Barlow"/>
                <a:ea typeface="+mn-ea"/>
                <a:cs typeface="Barlow"/>
              </a:rPr>
              <a:t>r</a:t>
            </a:r>
            <a:r>
              <a:rPr kumimoji="0" lang="en-GB" sz="1106" b="0" i="0" u="none" strike="noStrike" kern="1200" cap="none" spc="0" normalizeH="0" baseline="0" noProof="0">
                <a:ln>
                  <a:noFill/>
                </a:ln>
                <a:solidFill>
                  <a:srgbClr val="2FA5A6"/>
                </a:solidFill>
                <a:effectLst/>
                <a:uLnTx/>
                <a:uFillTx/>
                <a:latin typeface="Barlow"/>
                <a:ea typeface="+mn-ea"/>
                <a:cs typeface="Barlow"/>
              </a:rPr>
              <a:t>a</a:t>
            </a:r>
            <a:r>
              <a:rPr kumimoji="0" lang="en-GB" sz="1106" b="0" i="0" u="none" strike="noStrike" kern="1200" cap="none" spc="-3" normalizeH="0" baseline="0" noProof="0">
                <a:ln>
                  <a:noFill/>
                </a:ln>
                <a:solidFill>
                  <a:srgbClr val="2FA5A6"/>
                </a:solidFill>
                <a:effectLst/>
                <a:uLnTx/>
                <a:uFillTx/>
                <a:latin typeface="Barlow"/>
                <a:ea typeface="+mn-ea"/>
                <a:cs typeface="Barlow"/>
              </a:rPr>
              <a:t>l</a:t>
            </a:r>
            <a:r>
              <a:rPr kumimoji="0" lang="en-GB" sz="1106" b="0" i="0" u="none" strike="noStrike" kern="1200" cap="none" spc="-5" normalizeH="0" baseline="0" noProof="0">
                <a:ln>
                  <a:noFill/>
                </a:ln>
                <a:solidFill>
                  <a:srgbClr val="2FA5A6"/>
                </a:solidFill>
                <a:effectLst/>
                <a:uLnTx/>
                <a:uFillTx/>
                <a:latin typeface="Barlow"/>
                <a:ea typeface="+mn-ea"/>
                <a:cs typeface="Barlow"/>
              </a:rPr>
              <a:t> </a:t>
            </a:r>
            <a:r>
              <a:rPr kumimoji="0" lang="en-GB" sz="1106" b="0" i="0" u="none" strike="noStrike" kern="1200" cap="none" spc="-6" normalizeH="0" baseline="0" noProof="0">
                <a:ln>
                  <a:noFill/>
                </a:ln>
                <a:solidFill>
                  <a:srgbClr val="2FA5A6"/>
                </a:solidFill>
                <a:effectLst/>
                <a:uLnTx/>
                <a:uFillTx/>
                <a:latin typeface="Barlow"/>
                <a:ea typeface="+mn-ea"/>
                <a:cs typeface="Barlow"/>
              </a:rPr>
              <a:t>G</a:t>
            </a:r>
            <a:r>
              <a:rPr kumimoji="0" lang="en-GB" sz="1106" b="0" i="0" u="none" strike="noStrike" kern="1200" cap="none" spc="0" normalizeH="0" baseline="0" noProof="0">
                <a:ln>
                  <a:noFill/>
                </a:ln>
                <a:solidFill>
                  <a:srgbClr val="2FA5A6"/>
                </a:solidFill>
                <a:effectLst/>
                <a:uLnTx/>
                <a:uFillTx/>
                <a:latin typeface="Barlow"/>
                <a:ea typeface="+mn-ea"/>
                <a:cs typeface="Barlow"/>
              </a:rPr>
              <a:t>as</a:t>
            </a:r>
          </a:p>
          <a:p>
            <a:pPr marL="0" marR="0" lvl="0" indent="0" algn="l" defTabSz="914400" rtl="0" eaLnBrk="1" fontAlgn="auto" latinLnBrk="0" hangingPunct="1">
              <a:lnSpc>
                <a:spcPts val="1321"/>
              </a:lnSpc>
              <a:spcBef>
                <a:spcPts val="0"/>
              </a:spcBef>
              <a:spcAft>
                <a:spcPts val="0"/>
              </a:spcAft>
              <a:buClrTx/>
              <a:buSzTx/>
              <a:buFontTx/>
              <a:buNone/>
              <a:tabLst/>
              <a:defRPr/>
            </a:pPr>
            <a:r>
              <a:rPr kumimoji="0" lang="en-GB" sz="1103" b="0" i="0" u="none" strike="noStrike" kern="1200" cap="none" spc="0" normalizeH="0" baseline="0" noProof="0">
                <a:ln>
                  <a:noFill/>
                </a:ln>
                <a:solidFill>
                  <a:srgbClr val="2FA5A6"/>
                </a:solidFill>
                <a:effectLst/>
                <a:uLnTx/>
                <a:uFillTx/>
                <a:latin typeface="Barlow"/>
                <a:ea typeface="+mn-ea"/>
                <a:cs typeface="Barlow"/>
              </a:rPr>
              <a:t>~</a:t>
            </a:r>
            <a:r>
              <a:rPr kumimoji="0" lang="en-GB" sz="1103" b="0" i="0" u="none" strike="noStrike" kern="1200" cap="none" spc="-4" normalizeH="0" baseline="0" noProof="0">
                <a:ln>
                  <a:noFill/>
                </a:ln>
                <a:solidFill>
                  <a:srgbClr val="2FA5A6"/>
                </a:solidFill>
                <a:effectLst/>
                <a:uLnTx/>
                <a:uFillTx/>
                <a:latin typeface="Barlow"/>
                <a:ea typeface="+mn-ea"/>
                <a:cs typeface="Barlow"/>
              </a:rPr>
              <a:t>2G</a:t>
            </a:r>
            <a:r>
              <a:rPr kumimoji="0" lang="en-GB" sz="1103" b="0" i="0" u="none" strike="noStrike" kern="1200" cap="none" spc="0" normalizeH="0" baseline="0" noProof="0">
                <a:ln>
                  <a:noFill/>
                </a:ln>
                <a:solidFill>
                  <a:srgbClr val="2FA5A6"/>
                </a:solidFill>
                <a:effectLst/>
                <a:uLnTx/>
                <a:uFillTx/>
                <a:latin typeface="Barlow"/>
                <a:ea typeface="+mn-ea"/>
                <a:cs typeface="Barlow"/>
              </a:rPr>
              <a:t>We </a:t>
            </a:r>
            <a:r>
              <a:rPr kumimoji="0" lang="en-GB" sz="1103" b="0" i="0" u="none" strike="noStrike" kern="1200" cap="none" spc="-4" normalizeH="0" baseline="0" noProof="0">
                <a:ln>
                  <a:noFill/>
                </a:ln>
                <a:solidFill>
                  <a:srgbClr val="2FA5A6"/>
                </a:solidFill>
                <a:effectLst/>
                <a:uLnTx/>
                <a:uFillTx/>
                <a:latin typeface="Barlow"/>
                <a:ea typeface="+mn-ea"/>
                <a:cs typeface="Barlow"/>
              </a:rPr>
              <a:t>Hy</a:t>
            </a:r>
            <a:r>
              <a:rPr kumimoji="0" lang="en-GB" sz="1103" b="0" i="0" u="none" strike="noStrike" kern="1200" cap="none" spc="0" normalizeH="0" baseline="0" noProof="0">
                <a:ln>
                  <a:noFill/>
                </a:ln>
                <a:solidFill>
                  <a:srgbClr val="2FA5A6"/>
                </a:solidFill>
                <a:effectLst/>
                <a:uLnTx/>
                <a:uFillTx/>
                <a:latin typeface="Barlow"/>
                <a:ea typeface="+mn-ea"/>
                <a:cs typeface="Barlow"/>
              </a:rPr>
              <a:t>d</a:t>
            </a:r>
            <a:r>
              <a:rPr kumimoji="0" lang="en-GB" sz="1103" b="0" i="0" u="none" strike="noStrike" kern="1200" cap="none" spc="-8" normalizeH="0" baseline="0" noProof="0">
                <a:ln>
                  <a:noFill/>
                </a:ln>
                <a:solidFill>
                  <a:srgbClr val="2FA5A6"/>
                </a:solidFill>
                <a:effectLst/>
                <a:uLnTx/>
                <a:uFillTx/>
                <a:latin typeface="Barlow"/>
                <a:ea typeface="+mn-ea"/>
                <a:cs typeface="Barlow"/>
              </a:rPr>
              <a:t>r</a:t>
            </a:r>
            <a:r>
              <a:rPr kumimoji="0" lang="en-GB" sz="1103" b="0" i="0" u="none" strike="noStrike" kern="1200" cap="none" spc="0" normalizeH="0" baseline="0" noProof="0">
                <a:ln>
                  <a:noFill/>
                </a:ln>
                <a:solidFill>
                  <a:srgbClr val="2FA5A6"/>
                </a:solidFill>
                <a:effectLst/>
                <a:uLnTx/>
                <a:uFillTx/>
                <a:latin typeface="Barlow"/>
                <a:ea typeface="+mn-ea"/>
                <a:cs typeface="Barlow"/>
              </a:rPr>
              <a:t>o</a:t>
            </a:r>
            <a:r>
              <a:rPr kumimoji="0" lang="en-GB" sz="1103" b="0" i="0" u="none" strike="noStrike" kern="1200" cap="none" spc="-4" normalizeH="0" baseline="0" noProof="0">
                <a:ln>
                  <a:noFill/>
                </a:ln>
                <a:solidFill>
                  <a:srgbClr val="2FA5A6"/>
                </a:solidFill>
                <a:effectLst/>
                <a:uLnTx/>
                <a:uFillTx/>
                <a:latin typeface="Barlow"/>
                <a:ea typeface="+mn-ea"/>
                <a:cs typeface="Barlow"/>
              </a:rPr>
              <a:t>g</a:t>
            </a:r>
            <a:r>
              <a:rPr kumimoji="0" lang="en-GB" sz="1103" b="0" i="0" u="none" strike="noStrike" kern="1200" cap="none" spc="0" normalizeH="0" baseline="0" noProof="0">
                <a:ln>
                  <a:noFill/>
                </a:ln>
                <a:solidFill>
                  <a:srgbClr val="2FA5A6"/>
                </a:solidFill>
                <a:effectLst/>
                <a:uLnTx/>
                <a:uFillTx/>
                <a:latin typeface="Barlow"/>
                <a:ea typeface="+mn-ea"/>
                <a:cs typeface="Barlow"/>
              </a:rPr>
              <a:t>en</a:t>
            </a:r>
          </a:p>
        </p:txBody>
      </p:sp>
      <p:sp>
        <p:nvSpPr>
          <p:cNvPr id="138" name="Rectangle 354">
            <a:extLst>
              <a:ext uri="{FF2B5EF4-FFF2-40B4-BE49-F238E27FC236}">
                <a16:creationId xmlns:a16="http://schemas.microsoft.com/office/drawing/2014/main" id="{6D4BF8BA-B1C2-A8D6-F440-A7DC402A870E}"/>
              </a:ext>
            </a:extLst>
          </p:cNvPr>
          <p:cNvSpPr/>
          <p:nvPr/>
        </p:nvSpPr>
        <p:spPr>
          <a:xfrm>
            <a:off x="527478" y="3850101"/>
            <a:ext cx="2093056" cy="431785"/>
          </a:xfrm>
          <a:prstGeom prst="rect">
            <a:avLst/>
          </a:prstGeom>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3" b="1" i="0" u="none" strike="noStrike" kern="1200" cap="none" spc="0" normalizeH="0" baseline="0" noProof="0">
                <a:ln>
                  <a:noFill/>
                </a:ln>
                <a:solidFill>
                  <a:srgbClr val="4D217A"/>
                </a:solidFill>
                <a:effectLst/>
                <a:uLnTx/>
                <a:uFillTx/>
                <a:latin typeface="Barlow,Bold"/>
                <a:ea typeface="+mn-ea"/>
                <a:cs typeface="Barlow,Bold"/>
              </a:rPr>
              <a:t>Rough</a:t>
            </a:r>
            <a:r>
              <a:rPr kumimoji="0" lang="en-GB" sz="1403" b="1" i="0" u="none" strike="noStrike" kern="1200" cap="none" spc="-26" normalizeH="0" baseline="0" noProof="0">
                <a:ln>
                  <a:noFill/>
                </a:ln>
                <a:solidFill>
                  <a:srgbClr val="4D217A"/>
                </a:solidFill>
                <a:effectLst/>
                <a:uLnTx/>
                <a:uFillTx/>
                <a:latin typeface="Barlow,Bold"/>
                <a:ea typeface="+mn-ea"/>
                <a:cs typeface="Barlow,Bold"/>
              </a:rPr>
              <a:t> </a:t>
            </a:r>
            <a:r>
              <a:rPr kumimoji="0" lang="en-GB" sz="1403" b="1" i="0" u="none" strike="noStrike" kern="1200" cap="none" spc="3" normalizeH="0" baseline="0" noProof="0">
                <a:ln>
                  <a:noFill/>
                </a:ln>
                <a:solidFill>
                  <a:srgbClr val="4D217A"/>
                </a:solidFill>
                <a:effectLst/>
                <a:uLnTx/>
                <a:uFillTx/>
                <a:latin typeface="Barlow,Bold1"/>
                <a:ea typeface="+mn-ea"/>
                <a:cs typeface="Barlow,Bold1"/>
              </a:rPr>
              <a:t>–</a:t>
            </a:r>
            <a:r>
              <a:rPr kumimoji="0" lang="en-GB" sz="1403" b="1" i="0" u="none" strike="noStrike" kern="1200" cap="none" spc="-16" normalizeH="0" baseline="0" noProof="0">
                <a:ln>
                  <a:noFill/>
                </a:ln>
                <a:solidFill>
                  <a:srgbClr val="4D217A"/>
                </a:solidFill>
                <a:effectLst/>
                <a:uLnTx/>
                <a:uFillTx/>
                <a:latin typeface="Barlow,Bold"/>
                <a:ea typeface="+mn-ea"/>
                <a:cs typeface="Barlow,Bold"/>
              </a:rPr>
              <a:t> </a:t>
            </a:r>
            <a:r>
              <a:rPr kumimoji="0" lang="en-GB" sz="1403" b="1" i="0" u="none" strike="noStrike" kern="1200" cap="none" spc="-5" normalizeH="0" baseline="0" noProof="0">
                <a:ln>
                  <a:noFill/>
                </a:ln>
                <a:solidFill>
                  <a:srgbClr val="4D217A"/>
                </a:solidFill>
                <a:effectLst/>
                <a:uLnTx/>
                <a:uFillTx/>
                <a:latin typeface="Barlow,Bold1"/>
                <a:ea typeface="+mn-ea"/>
                <a:cs typeface="Barlow,Bold1"/>
              </a:rPr>
              <a:t>t</a:t>
            </a:r>
            <a:r>
              <a:rPr kumimoji="0" lang="en-GB" sz="1403" b="1" i="0" u="none" strike="noStrike" kern="1200" cap="none" spc="0" normalizeH="0" baseline="0" noProof="0">
                <a:ln>
                  <a:noFill/>
                </a:ln>
                <a:solidFill>
                  <a:srgbClr val="4D217A"/>
                </a:solidFill>
                <a:effectLst/>
                <a:uLnTx/>
                <a:uFillTx/>
                <a:latin typeface="Barlow,Bold1"/>
                <a:ea typeface="+mn-ea"/>
                <a:cs typeface="Barlow,Bold1"/>
              </a:rPr>
              <a:t>he UK’s</a:t>
            </a:r>
            <a:r>
              <a:rPr kumimoji="0" lang="en-GB" sz="1403" b="1" i="0" u="none" strike="noStrike" kern="1200" cap="none" spc="-25" normalizeH="0" baseline="0" noProof="0">
                <a:ln>
                  <a:noFill/>
                </a:ln>
                <a:solidFill>
                  <a:srgbClr val="4D217A"/>
                </a:solidFill>
                <a:effectLst/>
                <a:uLnTx/>
                <a:uFillTx/>
                <a:latin typeface="Barlow,Bold1"/>
                <a:ea typeface="+mn-ea"/>
                <a:cs typeface="Barlow,Bold1"/>
              </a:rPr>
              <a:t> </a:t>
            </a:r>
            <a:r>
              <a:rPr kumimoji="0" lang="en-GB" sz="1403" b="1" i="0" u="none" strike="noStrike" kern="1200" cap="none" spc="4" normalizeH="0" baseline="0" noProof="0">
                <a:ln>
                  <a:noFill/>
                </a:ln>
                <a:solidFill>
                  <a:srgbClr val="4D217A"/>
                </a:solidFill>
                <a:effectLst/>
                <a:uLnTx/>
                <a:uFillTx/>
                <a:latin typeface="Barlow,Bold1"/>
                <a:ea typeface="+mn-ea"/>
                <a:cs typeface="Barlow,Bold1"/>
              </a:rPr>
              <a:t>l</a:t>
            </a:r>
            <a:r>
              <a:rPr kumimoji="0" lang="en-GB" sz="1403" b="1" i="0" u="none" strike="noStrike" kern="1200" cap="none" spc="0" normalizeH="0" baseline="0" noProof="0">
                <a:ln>
                  <a:noFill/>
                </a:ln>
                <a:solidFill>
                  <a:srgbClr val="4D217A"/>
                </a:solidFill>
                <a:effectLst/>
                <a:uLnTx/>
                <a:uFillTx/>
                <a:latin typeface="Barlow,Bold1"/>
                <a:ea typeface="+mn-ea"/>
                <a:cs typeface="Barlow,Bold1"/>
              </a:rPr>
              <a:t>a</a:t>
            </a:r>
            <a:r>
              <a:rPr kumimoji="0" lang="en-GB" sz="1403" b="1" i="0" u="none" strike="noStrike" kern="1200" cap="none" spc="4" normalizeH="0" baseline="0" noProof="0">
                <a:ln>
                  <a:noFill/>
                </a:ln>
                <a:solidFill>
                  <a:srgbClr val="4D217A"/>
                </a:solidFill>
                <a:effectLst/>
                <a:uLnTx/>
                <a:uFillTx/>
                <a:latin typeface="Barlow,Bold1"/>
                <a:ea typeface="+mn-ea"/>
                <a:cs typeface="Barlow,Bold1"/>
              </a:rPr>
              <a:t>r</a:t>
            </a:r>
            <a:r>
              <a:rPr kumimoji="0" lang="en-GB" sz="1403" b="1" i="0" u="none" strike="noStrike" kern="1200" cap="none" spc="0" normalizeH="0" baseline="0" noProof="0">
                <a:ln>
                  <a:noFill/>
                </a:ln>
                <a:solidFill>
                  <a:srgbClr val="4D217A"/>
                </a:solidFill>
                <a:effectLst/>
                <a:uLnTx/>
                <a:uFillTx/>
                <a:latin typeface="Barlow,Bold1"/>
                <a:ea typeface="+mn-ea"/>
                <a:cs typeface="Barlow,Bold1"/>
              </a:rPr>
              <a:t>gest</a:t>
            </a:r>
            <a:r>
              <a:rPr kumimoji="0" lang="en-GB" sz="1403" b="1" i="0" u="none" strike="noStrike" kern="1200" cap="none" spc="-30" normalizeH="0" baseline="0" noProof="0">
                <a:ln>
                  <a:noFill/>
                </a:ln>
                <a:solidFill>
                  <a:srgbClr val="4D217A"/>
                </a:solidFill>
                <a:effectLst/>
                <a:uLnTx/>
                <a:uFillTx/>
                <a:latin typeface="Barlow,Bold1"/>
                <a:ea typeface="+mn-ea"/>
                <a:cs typeface="Barlow,Bold1"/>
              </a:rPr>
              <a:t> </a:t>
            </a:r>
            <a:r>
              <a:rPr kumimoji="0" lang="en-GB" sz="1403" b="1" i="0" u="none" strike="noStrike" kern="1200" cap="none" spc="0" normalizeH="0" baseline="0" noProof="0">
                <a:ln>
                  <a:noFill/>
                </a:ln>
                <a:solidFill>
                  <a:srgbClr val="4D217A"/>
                </a:solidFill>
                <a:effectLst/>
                <a:uLnTx/>
                <a:uFillTx/>
                <a:latin typeface="Barlow,Bold1"/>
                <a:ea typeface="+mn-ea"/>
                <a:cs typeface="Barlow,Bold1"/>
              </a:rPr>
              <a:t>ba</a:t>
            </a:r>
            <a:r>
              <a:rPr kumimoji="0" lang="en-GB" sz="1403" b="1" i="0" u="none" strike="noStrike" kern="1200" cap="none" spc="-5" normalizeH="0" baseline="0" noProof="0">
                <a:ln>
                  <a:noFill/>
                </a:ln>
                <a:solidFill>
                  <a:srgbClr val="4D217A"/>
                </a:solidFill>
                <a:effectLst/>
                <a:uLnTx/>
                <a:uFillTx/>
                <a:latin typeface="Barlow,Bold1"/>
                <a:ea typeface="+mn-ea"/>
                <a:cs typeface="Barlow,Bold1"/>
              </a:rPr>
              <a:t>tt</a:t>
            </a:r>
            <a:r>
              <a:rPr kumimoji="0" lang="en-GB" sz="1403" b="1" i="0" u="none" strike="noStrike" kern="1200" cap="none" spc="0" normalizeH="0" baseline="0" noProof="0">
                <a:ln>
                  <a:noFill/>
                </a:ln>
                <a:solidFill>
                  <a:srgbClr val="4D217A"/>
                </a:solidFill>
                <a:effectLst/>
                <a:uLnTx/>
                <a:uFillTx/>
                <a:latin typeface="Barlow,Bold1"/>
                <a:ea typeface="+mn-ea"/>
                <a:cs typeface="Barlow,Bold1"/>
              </a:rPr>
              <a:t>ery</a:t>
            </a:r>
          </a:p>
        </p:txBody>
      </p:sp>
      <p:sp>
        <p:nvSpPr>
          <p:cNvPr id="140" name="Rectangle 357">
            <a:extLst>
              <a:ext uri="{FF2B5EF4-FFF2-40B4-BE49-F238E27FC236}">
                <a16:creationId xmlns:a16="http://schemas.microsoft.com/office/drawing/2014/main" id="{02B0C641-11DC-7C41-3FB5-F59AF42572BA}"/>
              </a:ext>
            </a:extLst>
          </p:cNvPr>
          <p:cNvSpPr/>
          <p:nvPr/>
        </p:nvSpPr>
        <p:spPr>
          <a:xfrm>
            <a:off x="3342931" y="4745636"/>
            <a:ext cx="1191761" cy="839589"/>
          </a:xfrm>
          <a:prstGeom prst="rect">
            <a:avLst/>
          </a:prstGeom>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3" b="0" i="0" u="none" strike="noStrike" kern="1200" cap="none" spc="0" normalizeH="0" baseline="0" noProof="0">
                <a:ln>
                  <a:noFill/>
                </a:ln>
                <a:solidFill>
                  <a:srgbClr val="000000"/>
                </a:solidFill>
                <a:effectLst/>
                <a:uLnTx/>
                <a:uFillTx/>
                <a:latin typeface="Barlow"/>
                <a:ea typeface="+mn-ea"/>
                <a:cs typeface="Barlow"/>
              </a:rPr>
              <a:t>Da</a:t>
            </a:r>
            <a:r>
              <a:rPr kumimoji="0" lang="en-GB" sz="1103" b="0" i="0" u="none" strike="noStrike" kern="1200" cap="none" spc="-4" normalizeH="0" baseline="0" noProof="0">
                <a:ln>
                  <a:noFill/>
                </a:ln>
                <a:solidFill>
                  <a:srgbClr val="000000"/>
                </a:solidFill>
                <a:effectLst/>
                <a:uLnTx/>
                <a:uFillTx/>
                <a:latin typeface="Barlow"/>
                <a:ea typeface="+mn-ea"/>
                <a:cs typeface="Barlow"/>
              </a:rPr>
              <a:t>i</a:t>
            </a:r>
            <a:r>
              <a:rPr kumimoji="0" lang="en-GB" sz="1103" b="0" i="0" u="none" strike="noStrike" kern="1200" cap="none" spc="0" normalizeH="0" baseline="0" noProof="0">
                <a:ln>
                  <a:noFill/>
                </a:ln>
                <a:solidFill>
                  <a:srgbClr val="000000"/>
                </a:solidFill>
                <a:effectLst/>
                <a:uLnTx/>
                <a:uFillTx/>
                <a:latin typeface="Barlow"/>
                <a:ea typeface="+mn-ea"/>
                <a:cs typeface="Barlow"/>
              </a:rPr>
              <a:t>l</a:t>
            </a:r>
            <a:r>
              <a:rPr kumimoji="0" lang="en-GB" sz="1103" b="0" i="0" u="none" strike="noStrike" kern="1200" cap="none" spc="-6" normalizeH="0" baseline="0" noProof="0">
                <a:ln>
                  <a:noFill/>
                </a:ln>
                <a:solidFill>
                  <a:srgbClr val="000000"/>
                </a:solidFill>
                <a:effectLst/>
                <a:uLnTx/>
                <a:uFillTx/>
                <a:latin typeface="Barlow"/>
                <a:ea typeface="+mn-ea"/>
                <a:cs typeface="Barlow"/>
              </a:rPr>
              <a:t>y</a:t>
            </a:r>
            <a:r>
              <a:rPr kumimoji="0" lang="en-GB" sz="1103" b="0" i="0" u="none" strike="noStrike" kern="1200" cap="none" spc="-4" normalizeH="0" baseline="0" noProof="0">
                <a:ln>
                  <a:noFill/>
                </a:ln>
                <a:solidFill>
                  <a:srgbClr val="000000"/>
                </a:solidFill>
                <a:effectLst/>
                <a:uLnTx/>
                <a:uFillTx/>
                <a:latin typeface="Barlow"/>
                <a:ea typeface="+mn-ea"/>
                <a:cs typeface="Barlow"/>
              </a:rPr>
              <a:t> </a:t>
            </a:r>
            <a:r>
              <a:rPr kumimoji="0" lang="en-GB" sz="1103" b="0" i="0" u="none" strike="noStrike" kern="1200" cap="none" spc="0" normalizeH="0" baseline="0" noProof="0">
                <a:ln>
                  <a:noFill/>
                </a:ln>
                <a:solidFill>
                  <a:srgbClr val="000000"/>
                </a:solidFill>
                <a:effectLst/>
                <a:uLnTx/>
                <a:uFillTx/>
                <a:latin typeface="Barlow"/>
                <a:ea typeface="+mn-ea"/>
                <a:cs typeface="Barlow"/>
              </a:rPr>
              <a:t>Ca</a:t>
            </a:r>
            <a:r>
              <a:rPr kumimoji="0" lang="en-GB" sz="1103" b="0" i="0" u="none" strike="noStrike" kern="1200" cap="none" spc="3" normalizeH="0" baseline="0" noProof="0">
                <a:ln>
                  <a:noFill/>
                </a:ln>
                <a:solidFill>
                  <a:srgbClr val="000000"/>
                </a:solidFill>
                <a:effectLst/>
                <a:uLnTx/>
                <a:uFillTx/>
                <a:latin typeface="Barlow"/>
                <a:ea typeface="+mn-ea"/>
                <a:cs typeface="Barlow"/>
              </a:rPr>
              <a:t>p</a:t>
            </a:r>
            <a:r>
              <a:rPr kumimoji="0" lang="en-GB" sz="1103" b="0" i="0" u="none" strike="noStrike" kern="1200" cap="none" spc="0" normalizeH="0" baseline="0" noProof="0">
                <a:ln>
                  <a:noFill/>
                </a:ln>
                <a:solidFill>
                  <a:srgbClr val="000000"/>
                </a:solidFill>
                <a:effectLst/>
                <a:uLnTx/>
                <a:uFillTx/>
                <a:latin typeface="Barlow"/>
                <a:ea typeface="+mn-ea"/>
                <a:cs typeface="Barlow"/>
              </a:rPr>
              <a:t>ac</a:t>
            </a:r>
            <a:r>
              <a:rPr kumimoji="0" lang="en-GB" sz="1103" b="0" i="0" u="none" strike="noStrike" kern="1200" cap="none" spc="-3" normalizeH="0" baseline="0" noProof="0">
                <a:ln>
                  <a:noFill/>
                </a:ln>
                <a:solidFill>
                  <a:srgbClr val="000000"/>
                </a:solidFill>
                <a:effectLst/>
                <a:uLnTx/>
                <a:uFillTx/>
                <a:latin typeface="Barlow"/>
                <a:ea typeface="+mn-ea"/>
                <a:cs typeface="Barlow"/>
              </a:rPr>
              <a:t>i</a:t>
            </a:r>
            <a:r>
              <a:rPr kumimoji="0" lang="en-GB" sz="1103" b="0" i="0" u="none" strike="noStrike" kern="1200" cap="none" spc="-5" normalizeH="0" baseline="0" noProof="0">
                <a:ln>
                  <a:noFill/>
                </a:ln>
                <a:solidFill>
                  <a:srgbClr val="000000"/>
                </a:solidFill>
                <a:effectLst/>
                <a:uLnTx/>
                <a:uFillTx/>
                <a:latin typeface="Barlow"/>
                <a:ea typeface="+mn-ea"/>
                <a:cs typeface="Barlow"/>
              </a:rPr>
              <a:t>t</a:t>
            </a:r>
            <a:r>
              <a:rPr kumimoji="0" lang="en-GB" sz="1103" b="0" i="0" u="none" strike="noStrike" kern="1200" cap="none" spc="-4" normalizeH="0" baseline="0" noProof="0">
                <a:ln>
                  <a:noFill/>
                </a:ln>
                <a:solidFill>
                  <a:srgbClr val="000000"/>
                </a:solidFill>
                <a:effectLst/>
                <a:uLnTx/>
                <a:uFillTx/>
                <a:latin typeface="Barlow"/>
                <a:ea typeface="+mn-ea"/>
                <a:cs typeface="Barlow"/>
              </a:rPr>
              <a:t>y</a:t>
            </a:r>
            <a:r>
              <a:rPr kumimoji="0" lang="en-GB" sz="1103" b="0" i="0" u="none" strike="noStrike" kern="1200" cap="none" spc="6" normalizeH="0" baseline="0" noProof="0">
                <a:ln>
                  <a:noFill/>
                </a:ln>
                <a:solidFill>
                  <a:srgbClr val="000000"/>
                </a:solidFill>
                <a:effectLst/>
                <a:uLnTx/>
                <a:uFillTx/>
                <a:latin typeface="Barlow"/>
                <a:ea typeface="+mn-ea"/>
                <a:cs typeface="Barlow"/>
              </a:rPr>
              <a:t> </a:t>
            </a:r>
            <a:r>
              <a:rPr kumimoji="0" lang="en-GB" sz="1103" b="0" i="0" u="none" strike="noStrike" kern="1200" cap="none" spc="0" normalizeH="0" baseline="0" noProof="0">
                <a:ln>
                  <a:noFill/>
                </a:ln>
                <a:solidFill>
                  <a:srgbClr val="000000"/>
                </a:solidFill>
                <a:effectLst/>
                <a:uLnTx/>
                <a:uFillTx/>
                <a:latin typeface="Barlow"/>
                <a:ea typeface="+mn-ea"/>
                <a:cs typeface="Barlow"/>
              </a:rPr>
              <a:t>I</a:t>
            </a:r>
            <a:r>
              <a:rPr kumimoji="0" lang="en-GB" sz="1103" b="0" i="0" u="none" strike="noStrike" kern="1200" cap="none" spc="5" normalizeH="0" baseline="0" noProof="0">
                <a:ln>
                  <a:noFill/>
                </a:ln>
                <a:solidFill>
                  <a:srgbClr val="000000"/>
                </a:solidFill>
                <a:effectLst/>
                <a:uLnTx/>
                <a:uFillTx/>
                <a:latin typeface="Barlow"/>
                <a:ea typeface="+mn-ea"/>
                <a:cs typeface="Barlow"/>
              </a:rPr>
              <a:t>n</a:t>
            </a:r>
            <a:r>
              <a:rPr kumimoji="0" lang="en-GB" sz="1103" b="0" i="0" u="none" strike="noStrike" kern="1200" cap="none" spc="-4" normalizeH="0" baseline="0" noProof="0">
                <a:ln>
                  <a:noFill/>
                </a:ln>
                <a:solidFill>
                  <a:srgbClr val="000000"/>
                </a:solidFill>
                <a:effectLst/>
                <a:uLnTx/>
                <a:uFillTx/>
                <a:latin typeface="Barlow"/>
                <a:ea typeface="+mn-ea"/>
                <a:cs typeface="Barlow"/>
              </a:rPr>
              <a:t> </a:t>
            </a:r>
            <a:r>
              <a:rPr kumimoji="0" lang="en-GB" sz="1103" b="0" i="0" u="none" strike="noStrike" kern="1200" cap="none" spc="0" normalizeH="0" baseline="0" noProof="0">
                <a:ln>
                  <a:noFill/>
                </a:ln>
                <a:solidFill>
                  <a:srgbClr val="000000"/>
                </a:solidFill>
                <a:effectLst/>
                <a:uLnTx/>
                <a:uFillTx/>
                <a:latin typeface="Barlow"/>
                <a:ea typeface="+mn-ea"/>
                <a:cs typeface="Barlow"/>
              </a:rPr>
              <a:t>o</a:t>
            </a:r>
            <a:r>
              <a:rPr kumimoji="0" lang="en-GB" sz="1103" b="0" i="0" u="none" strike="noStrike" kern="1200" cap="none" spc="-7" normalizeH="0" baseline="0" noProof="0">
                <a:ln>
                  <a:noFill/>
                </a:ln>
                <a:solidFill>
                  <a:srgbClr val="000000"/>
                </a:solidFill>
                <a:effectLst/>
                <a:uLnTx/>
                <a:uFillTx/>
                <a:latin typeface="Barlow"/>
                <a:ea typeface="+mn-ea"/>
                <a:cs typeface="Barlow"/>
              </a:rPr>
              <a:t>r</a:t>
            </a:r>
            <a:r>
              <a:rPr kumimoji="0" lang="en-GB" sz="1103" b="0" i="0" u="none" strike="noStrike" kern="1200" cap="none" spc="6" normalizeH="0" baseline="0" noProof="0">
                <a:ln>
                  <a:noFill/>
                </a:ln>
                <a:solidFill>
                  <a:srgbClr val="000000"/>
                </a:solidFill>
                <a:effectLst/>
                <a:uLnTx/>
                <a:uFillTx/>
                <a:latin typeface="Barlow"/>
                <a:ea typeface="+mn-ea"/>
                <a:cs typeface="Barlow"/>
              </a:rPr>
              <a:t> </a:t>
            </a:r>
            <a:r>
              <a:rPr kumimoji="0" lang="en-GB" sz="1103" b="0" i="0" u="none" strike="noStrike" kern="1200" cap="none" spc="0" normalizeH="0" baseline="0" noProof="0">
                <a:ln>
                  <a:noFill/>
                </a:ln>
                <a:solidFill>
                  <a:srgbClr val="000000"/>
                </a:solidFill>
                <a:effectLst/>
                <a:uLnTx/>
                <a:uFillTx/>
                <a:latin typeface="Barlow"/>
                <a:ea typeface="+mn-ea"/>
                <a:cs typeface="Barlow"/>
              </a:rPr>
              <a:t>O</a:t>
            </a:r>
            <a:r>
              <a:rPr kumimoji="0" lang="en-GB" sz="1103" b="0" i="0" u="none" strike="noStrike" kern="1200" cap="none" spc="-6" normalizeH="0" baseline="0" noProof="0">
                <a:ln>
                  <a:noFill/>
                </a:ln>
                <a:solidFill>
                  <a:srgbClr val="000000"/>
                </a:solidFill>
                <a:effectLst/>
                <a:uLnTx/>
                <a:uFillTx/>
                <a:latin typeface="Barlow"/>
                <a:ea typeface="+mn-ea"/>
                <a:cs typeface="Barlow"/>
              </a:rPr>
              <a:t>u</a:t>
            </a:r>
            <a:r>
              <a:rPr kumimoji="0" lang="en-GB" sz="1103" b="0" i="0" u="none" strike="noStrike" kern="1200" cap="none" spc="-5" normalizeH="0" baseline="0" noProof="0">
                <a:ln>
                  <a:noFill/>
                </a:ln>
                <a:solidFill>
                  <a:srgbClr val="000000"/>
                </a:solidFill>
                <a:effectLst/>
                <a:uLnTx/>
                <a:uFillTx/>
                <a:latin typeface="Barlow"/>
                <a:ea typeface="+mn-ea"/>
                <a:cs typeface="Barlow"/>
              </a:rPr>
              <a:t>t</a:t>
            </a:r>
            <a:r>
              <a:rPr kumimoji="0" lang="en-GB" sz="1103" b="0" i="0" u="none" strike="noStrike" kern="1200" cap="none" spc="0" normalizeH="0" baseline="0" noProof="0">
                <a:ln>
                  <a:noFill/>
                </a:ln>
                <a:solidFill>
                  <a:srgbClr val="000000"/>
                </a:solidFill>
                <a:effectLst/>
                <a:uLnTx/>
                <a:uFillTx/>
                <a:latin typeface="Barlow"/>
                <a:ea typeface="+mn-ea"/>
                <a:cs typeface="Barlow"/>
              </a:rPr>
              <a:t>: </a:t>
            </a:r>
          </a:p>
          <a:p>
            <a:pPr marL="0" marR="0" lvl="0" indent="0" algn="l" defTabSz="914400" rtl="0" eaLnBrk="1" fontAlgn="auto" latinLnBrk="0" hangingPunct="1">
              <a:lnSpc>
                <a:spcPts val="1320"/>
              </a:lnSpc>
              <a:spcBef>
                <a:spcPts val="0"/>
              </a:spcBef>
              <a:spcAft>
                <a:spcPts val="0"/>
              </a:spcAft>
              <a:buClrTx/>
              <a:buSzTx/>
              <a:buFontTx/>
              <a:buNone/>
              <a:tabLst/>
              <a:defRPr/>
            </a:pPr>
            <a:r>
              <a:rPr kumimoji="0" lang="en-GB" sz="1103" b="0" i="0" u="none" strike="noStrike" kern="1200" cap="none" spc="0" normalizeH="0" baseline="0" noProof="0">
                <a:ln>
                  <a:noFill/>
                </a:ln>
                <a:solidFill>
                  <a:srgbClr val="000000"/>
                </a:solidFill>
                <a:effectLst/>
                <a:uLnTx/>
                <a:uFillTx/>
                <a:latin typeface="Barlow"/>
                <a:ea typeface="+mn-ea"/>
                <a:cs typeface="Barlow"/>
              </a:rPr>
              <a:t>1</a:t>
            </a:r>
            <a:r>
              <a:rPr kumimoji="0" lang="en-GB" sz="1103" b="0" i="0" u="none" strike="noStrike" kern="1200" cap="none" spc="3" normalizeH="0" baseline="0" noProof="0">
                <a:ln>
                  <a:noFill/>
                </a:ln>
                <a:solidFill>
                  <a:srgbClr val="000000"/>
                </a:solidFill>
                <a:effectLst/>
                <a:uLnTx/>
                <a:uFillTx/>
                <a:latin typeface="Barlow"/>
                <a:ea typeface="+mn-ea"/>
                <a:cs typeface="Barlow"/>
              </a:rPr>
              <a:t> </a:t>
            </a:r>
            <a:r>
              <a:rPr kumimoji="0" lang="en-GB" sz="1103" b="0" i="0" u="none" strike="noStrike" kern="1200" cap="none" spc="0" normalizeH="0" baseline="0" noProof="0">
                <a:ln>
                  <a:noFill/>
                </a:ln>
                <a:solidFill>
                  <a:srgbClr val="000000"/>
                </a:solidFill>
                <a:effectLst/>
                <a:uLnTx/>
                <a:uFillTx/>
                <a:latin typeface="Barlow"/>
                <a:ea typeface="+mn-ea"/>
                <a:cs typeface="Barlow"/>
              </a:rPr>
              <a:t>b</a:t>
            </a:r>
            <a:r>
              <a:rPr kumimoji="0" lang="en-GB" sz="1103" b="0" i="0" u="none" strike="noStrike" kern="1200" cap="none" spc="-8" normalizeH="0" baseline="0" noProof="0">
                <a:ln>
                  <a:noFill/>
                </a:ln>
                <a:solidFill>
                  <a:srgbClr val="000000"/>
                </a:solidFill>
                <a:effectLst/>
                <a:uLnTx/>
                <a:uFillTx/>
                <a:latin typeface="Barlow"/>
                <a:ea typeface="+mn-ea"/>
                <a:cs typeface="Barlow"/>
              </a:rPr>
              <a:t>i</a:t>
            </a:r>
            <a:r>
              <a:rPr kumimoji="0" lang="en-GB" sz="1103" b="0" i="0" u="none" strike="noStrike" kern="1200" cap="none" spc="0" normalizeH="0" baseline="0" noProof="0">
                <a:ln>
                  <a:noFill/>
                </a:ln>
                <a:solidFill>
                  <a:srgbClr val="000000"/>
                </a:solidFill>
                <a:effectLst/>
                <a:uLnTx/>
                <a:uFillTx/>
                <a:latin typeface="Barlow"/>
                <a:ea typeface="+mn-ea"/>
                <a:cs typeface="Barlow"/>
              </a:rPr>
              <a:t>l</a:t>
            </a:r>
            <a:r>
              <a:rPr kumimoji="0" lang="en-GB" sz="1103" b="0" i="0" u="none" strike="noStrike" kern="1200" cap="none" spc="-3" normalizeH="0" baseline="0" noProof="0">
                <a:ln>
                  <a:noFill/>
                </a:ln>
                <a:solidFill>
                  <a:srgbClr val="000000"/>
                </a:solidFill>
                <a:effectLst/>
                <a:uLnTx/>
                <a:uFillTx/>
                <a:latin typeface="Barlow"/>
                <a:ea typeface="+mn-ea"/>
                <a:cs typeface="Barlow"/>
              </a:rPr>
              <a:t>l</a:t>
            </a:r>
            <a:r>
              <a:rPr kumimoji="0" lang="en-GB" sz="1103" b="0" i="0" u="none" strike="noStrike" kern="1200" cap="none" spc="-5" normalizeH="0" baseline="0" noProof="0">
                <a:ln>
                  <a:noFill/>
                </a:ln>
                <a:solidFill>
                  <a:srgbClr val="000000"/>
                </a:solidFill>
                <a:effectLst/>
                <a:uLnTx/>
                <a:uFillTx/>
                <a:latin typeface="Barlow"/>
                <a:ea typeface="+mn-ea"/>
                <a:cs typeface="Barlow"/>
              </a:rPr>
              <a:t>i</a:t>
            </a:r>
            <a:r>
              <a:rPr kumimoji="0" lang="en-GB" sz="1103" b="0" i="0" u="none" strike="noStrike" kern="1200" cap="none" spc="0" normalizeH="0" baseline="0" noProof="0">
                <a:ln>
                  <a:noFill/>
                </a:ln>
                <a:solidFill>
                  <a:srgbClr val="000000"/>
                </a:solidFill>
                <a:effectLst/>
                <a:uLnTx/>
                <a:uFillTx/>
                <a:latin typeface="Barlow"/>
                <a:ea typeface="+mn-ea"/>
                <a:cs typeface="Barlow"/>
              </a:rPr>
              <a:t>on</a:t>
            </a:r>
            <a:r>
              <a:rPr kumimoji="0" lang="en-GB" sz="1103" b="0" i="0" u="none" strike="noStrike" kern="1200" cap="none" spc="-13" normalizeH="0" baseline="0" noProof="0">
                <a:ln>
                  <a:noFill/>
                </a:ln>
                <a:solidFill>
                  <a:srgbClr val="000000"/>
                </a:solidFill>
                <a:effectLst/>
                <a:uLnTx/>
                <a:uFillTx/>
                <a:latin typeface="Barlow"/>
                <a:ea typeface="+mn-ea"/>
                <a:cs typeface="Barlow"/>
              </a:rPr>
              <a:t> </a:t>
            </a:r>
            <a:r>
              <a:rPr kumimoji="0" lang="en-GB" sz="1103" b="0" i="0" u="none" strike="noStrike" kern="1200" cap="none" spc="0" normalizeH="0" baseline="0" noProof="0">
                <a:ln>
                  <a:noFill/>
                </a:ln>
                <a:solidFill>
                  <a:srgbClr val="000000"/>
                </a:solidFill>
                <a:effectLst/>
                <a:uLnTx/>
                <a:uFillTx/>
                <a:latin typeface="Barlow"/>
                <a:ea typeface="+mn-ea"/>
                <a:cs typeface="Barlow"/>
              </a:rPr>
              <a:t>cu</a:t>
            </a:r>
            <a:r>
              <a:rPr kumimoji="0" lang="en-GB" sz="1103" b="0" i="0" u="none" strike="noStrike" kern="1200" cap="none" spc="-4" normalizeH="0" baseline="0" noProof="0">
                <a:ln>
                  <a:noFill/>
                </a:ln>
                <a:solidFill>
                  <a:srgbClr val="000000"/>
                </a:solidFill>
                <a:effectLst/>
                <a:uLnTx/>
                <a:uFillTx/>
                <a:latin typeface="Barlow"/>
                <a:ea typeface="+mn-ea"/>
                <a:cs typeface="Barlow"/>
              </a:rPr>
              <a:t>b</a:t>
            </a:r>
            <a:r>
              <a:rPr kumimoji="0" lang="en-GB" sz="1103" b="0" i="0" u="none" strike="noStrike" kern="1200" cap="none" spc="-5" normalizeH="0" baseline="0" noProof="0">
                <a:ln>
                  <a:noFill/>
                </a:ln>
                <a:solidFill>
                  <a:srgbClr val="000000"/>
                </a:solidFill>
                <a:effectLst/>
                <a:uLnTx/>
                <a:uFillTx/>
                <a:latin typeface="Barlow"/>
                <a:ea typeface="+mn-ea"/>
                <a:cs typeface="Barlow"/>
              </a:rPr>
              <a:t>i</a:t>
            </a:r>
            <a:r>
              <a:rPr kumimoji="0" lang="en-GB" sz="1103" b="0" i="0" u="none" strike="noStrike" kern="1200" cap="none" spc="0" normalizeH="0" baseline="0" noProof="0">
                <a:ln>
                  <a:noFill/>
                </a:ln>
                <a:solidFill>
                  <a:srgbClr val="000000"/>
                </a:solidFill>
                <a:effectLst/>
                <a:uLnTx/>
                <a:uFillTx/>
                <a:latin typeface="Barlow"/>
                <a:ea typeface="+mn-ea"/>
                <a:cs typeface="Barlow"/>
              </a:rPr>
              <a:t>c</a:t>
            </a:r>
            <a:r>
              <a:rPr kumimoji="0" lang="en-GB" sz="1103" b="0" i="0" u="none" strike="noStrike" kern="1200" cap="none" spc="7" normalizeH="0" baseline="0" noProof="0">
                <a:ln>
                  <a:noFill/>
                </a:ln>
                <a:solidFill>
                  <a:srgbClr val="000000"/>
                </a:solidFill>
                <a:effectLst/>
                <a:uLnTx/>
                <a:uFillTx/>
                <a:latin typeface="Barlow"/>
                <a:ea typeface="+mn-ea"/>
                <a:cs typeface="Barlow"/>
              </a:rPr>
              <a:t> </a:t>
            </a:r>
            <a:r>
              <a:rPr kumimoji="0" lang="en-GB" sz="1103" b="0" i="0" u="none" strike="noStrike" kern="1200" cap="none" spc="0" normalizeH="0" baseline="0" noProof="0">
                <a:ln>
                  <a:noFill/>
                </a:ln>
                <a:solidFill>
                  <a:srgbClr val="000000"/>
                </a:solidFill>
                <a:effectLst/>
                <a:uLnTx/>
                <a:uFillTx/>
                <a:latin typeface="Barlow"/>
                <a:ea typeface="+mn-ea"/>
                <a:cs typeface="Barlow"/>
              </a:rPr>
              <a:t>feet</a:t>
            </a:r>
          </a:p>
          <a:p>
            <a:pPr marL="0" marR="0" lvl="0" indent="0" algn="l" defTabSz="914400" rtl="0" eaLnBrk="1" fontAlgn="auto" latinLnBrk="0" hangingPunct="1">
              <a:lnSpc>
                <a:spcPts val="1320"/>
              </a:lnSpc>
              <a:spcBef>
                <a:spcPts val="0"/>
              </a:spcBef>
              <a:spcAft>
                <a:spcPts val="0"/>
              </a:spcAft>
              <a:buClrTx/>
              <a:buSzTx/>
              <a:buFontTx/>
              <a:buNone/>
              <a:tabLst/>
              <a:defRPr/>
            </a:pPr>
            <a:r>
              <a:rPr kumimoji="0" lang="en-GB" sz="1103" b="0" i="0" u="none" strike="noStrike" kern="1200" cap="none" spc="-3" normalizeH="0" baseline="0" noProof="0">
                <a:ln>
                  <a:noFill/>
                </a:ln>
                <a:solidFill>
                  <a:srgbClr val="000000"/>
                </a:solidFill>
                <a:effectLst/>
                <a:uLnTx/>
                <a:uFillTx/>
                <a:latin typeface="Barlow"/>
                <a:ea typeface="+mn-ea"/>
                <a:cs typeface="Barlow"/>
              </a:rPr>
              <a:t>2</a:t>
            </a:r>
            <a:r>
              <a:rPr kumimoji="0" lang="en-GB" sz="1103" b="0" i="0" u="none" strike="noStrike" kern="1200" cap="none" spc="0" normalizeH="0" baseline="0" noProof="0">
                <a:ln>
                  <a:noFill/>
                </a:ln>
                <a:solidFill>
                  <a:srgbClr val="000000"/>
                </a:solidFill>
                <a:effectLst/>
                <a:uLnTx/>
                <a:uFillTx/>
                <a:latin typeface="Barlow"/>
                <a:ea typeface="+mn-ea"/>
                <a:cs typeface="Barlow"/>
              </a:rPr>
              <a:t>9</a:t>
            </a:r>
            <a:r>
              <a:rPr kumimoji="0" lang="en-GB" sz="1103" b="0" i="0" u="none" strike="noStrike" kern="1200" cap="none" spc="6" normalizeH="0" baseline="0" noProof="0">
                <a:ln>
                  <a:noFill/>
                </a:ln>
                <a:solidFill>
                  <a:srgbClr val="000000"/>
                </a:solidFill>
                <a:effectLst/>
                <a:uLnTx/>
                <a:uFillTx/>
                <a:latin typeface="Barlow"/>
                <a:ea typeface="+mn-ea"/>
                <a:cs typeface="Barlow"/>
              </a:rPr>
              <a:t> </a:t>
            </a:r>
            <a:r>
              <a:rPr kumimoji="0" lang="en-GB" sz="1103" b="0" i="0" u="none" strike="noStrike" kern="1200" cap="none" spc="0" normalizeH="0" baseline="0" noProof="0">
                <a:ln>
                  <a:noFill/>
                </a:ln>
                <a:solidFill>
                  <a:srgbClr val="000000"/>
                </a:solidFill>
                <a:effectLst/>
                <a:uLnTx/>
                <a:uFillTx/>
                <a:latin typeface="Barlow"/>
                <a:ea typeface="+mn-ea"/>
                <a:cs typeface="Barlow"/>
              </a:rPr>
              <a:t>m</a:t>
            </a:r>
            <a:r>
              <a:rPr kumimoji="0" lang="en-GB" sz="1103" b="0" i="0" u="none" strike="noStrike" kern="1200" cap="none" spc="-6" normalizeH="0" baseline="0" noProof="0">
                <a:ln>
                  <a:noFill/>
                </a:ln>
                <a:solidFill>
                  <a:srgbClr val="000000"/>
                </a:solidFill>
                <a:effectLst/>
                <a:uLnTx/>
                <a:uFillTx/>
                <a:latin typeface="Barlow"/>
                <a:ea typeface="+mn-ea"/>
                <a:cs typeface="Barlow"/>
              </a:rPr>
              <a:t>i</a:t>
            </a:r>
            <a:r>
              <a:rPr kumimoji="0" lang="en-GB" sz="1103" b="0" i="0" u="none" strike="noStrike" kern="1200" cap="none" spc="0" normalizeH="0" baseline="0" noProof="0">
                <a:ln>
                  <a:noFill/>
                </a:ln>
                <a:solidFill>
                  <a:srgbClr val="000000"/>
                </a:solidFill>
                <a:effectLst/>
                <a:uLnTx/>
                <a:uFillTx/>
                <a:latin typeface="Barlow"/>
                <a:ea typeface="+mn-ea"/>
                <a:cs typeface="Barlow"/>
              </a:rPr>
              <a:t>l</a:t>
            </a:r>
            <a:r>
              <a:rPr kumimoji="0" lang="en-GB" sz="1103" b="0" i="0" u="none" strike="noStrike" kern="1200" cap="none" spc="-3" normalizeH="0" baseline="0" noProof="0">
                <a:ln>
                  <a:noFill/>
                </a:ln>
                <a:solidFill>
                  <a:srgbClr val="000000"/>
                </a:solidFill>
                <a:effectLst/>
                <a:uLnTx/>
                <a:uFillTx/>
                <a:latin typeface="Barlow"/>
                <a:ea typeface="+mn-ea"/>
                <a:cs typeface="Barlow"/>
              </a:rPr>
              <a:t>l</a:t>
            </a:r>
            <a:r>
              <a:rPr kumimoji="0" lang="en-GB" sz="1103" b="0" i="0" u="none" strike="noStrike" kern="1200" cap="none" spc="-5" normalizeH="0" baseline="0" noProof="0">
                <a:ln>
                  <a:noFill/>
                </a:ln>
                <a:solidFill>
                  <a:srgbClr val="000000"/>
                </a:solidFill>
                <a:effectLst/>
                <a:uLnTx/>
                <a:uFillTx/>
                <a:latin typeface="Barlow"/>
                <a:ea typeface="+mn-ea"/>
                <a:cs typeface="Barlow"/>
              </a:rPr>
              <a:t>i</a:t>
            </a:r>
            <a:r>
              <a:rPr kumimoji="0" lang="en-GB" sz="1103" b="0" i="0" u="none" strike="noStrike" kern="1200" cap="none" spc="0" normalizeH="0" baseline="0" noProof="0">
                <a:ln>
                  <a:noFill/>
                </a:ln>
                <a:solidFill>
                  <a:srgbClr val="000000"/>
                </a:solidFill>
                <a:effectLst/>
                <a:uLnTx/>
                <a:uFillTx/>
                <a:latin typeface="Barlow"/>
                <a:ea typeface="+mn-ea"/>
                <a:cs typeface="Barlow"/>
              </a:rPr>
              <a:t>on</a:t>
            </a:r>
            <a:r>
              <a:rPr kumimoji="0" lang="en-GB" sz="1103" b="0" i="0" u="none" strike="noStrike" kern="1200" cap="none" spc="-13" normalizeH="0" baseline="0" noProof="0">
                <a:ln>
                  <a:noFill/>
                </a:ln>
                <a:solidFill>
                  <a:srgbClr val="000000"/>
                </a:solidFill>
                <a:effectLst/>
                <a:uLnTx/>
                <a:uFillTx/>
                <a:latin typeface="Barlow"/>
                <a:ea typeface="+mn-ea"/>
                <a:cs typeface="Barlow"/>
              </a:rPr>
              <a:t> </a:t>
            </a:r>
            <a:r>
              <a:rPr kumimoji="0" lang="en-GB" sz="1103" b="0" i="0" u="none" strike="noStrike" kern="1200" cap="none" spc="0" normalizeH="0" baseline="0" noProof="0">
                <a:ln>
                  <a:noFill/>
                </a:ln>
                <a:solidFill>
                  <a:srgbClr val="000000"/>
                </a:solidFill>
                <a:effectLst/>
                <a:uLnTx/>
                <a:uFillTx/>
                <a:latin typeface="Barlow"/>
                <a:ea typeface="+mn-ea"/>
                <a:cs typeface="Barlow"/>
              </a:rPr>
              <a:t>cu</a:t>
            </a:r>
            <a:r>
              <a:rPr kumimoji="0" lang="en-GB" sz="1103" b="0" i="0" u="none" strike="noStrike" kern="1200" cap="none" spc="-4" normalizeH="0" baseline="0" noProof="0">
                <a:ln>
                  <a:noFill/>
                </a:ln>
                <a:solidFill>
                  <a:srgbClr val="000000"/>
                </a:solidFill>
                <a:effectLst/>
                <a:uLnTx/>
                <a:uFillTx/>
                <a:latin typeface="Barlow"/>
                <a:ea typeface="+mn-ea"/>
                <a:cs typeface="Barlow"/>
              </a:rPr>
              <a:t>b</a:t>
            </a:r>
            <a:r>
              <a:rPr kumimoji="0" lang="en-GB" sz="1103" b="0" i="0" u="none" strike="noStrike" kern="1200" cap="none" spc="-5" normalizeH="0" baseline="0" noProof="0">
                <a:ln>
                  <a:noFill/>
                </a:ln>
                <a:solidFill>
                  <a:srgbClr val="000000"/>
                </a:solidFill>
                <a:effectLst/>
                <a:uLnTx/>
                <a:uFillTx/>
                <a:latin typeface="Barlow"/>
                <a:ea typeface="+mn-ea"/>
                <a:cs typeface="Barlow"/>
              </a:rPr>
              <a:t>i</a:t>
            </a:r>
            <a:r>
              <a:rPr kumimoji="0" lang="en-GB" sz="1103" b="0" i="0" u="none" strike="noStrike" kern="1200" cap="none" spc="0" normalizeH="0" baseline="0" noProof="0">
                <a:ln>
                  <a:noFill/>
                </a:ln>
                <a:solidFill>
                  <a:srgbClr val="000000"/>
                </a:solidFill>
                <a:effectLst/>
                <a:uLnTx/>
                <a:uFillTx/>
                <a:latin typeface="Barlow"/>
                <a:ea typeface="+mn-ea"/>
                <a:cs typeface="Barlow"/>
              </a:rPr>
              <a:t>c </a:t>
            </a:r>
            <a:r>
              <a:rPr kumimoji="0" lang="en-GB" sz="1103" b="0" i="0" u="none" strike="noStrike" kern="1200" cap="none" spc="-4" normalizeH="0" baseline="0" noProof="0">
                <a:ln>
                  <a:noFill/>
                </a:ln>
                <a:solidFill>
                  <a:srgbClr val="000000"/>
                </a:solidFill>
                <a:effectLst/>
                <a:uLnTx/>
                <a:uFillTx/>
                <a:latin typeface="Barlow"/>
                <a:ea typeface="+mn-ea"/>
                <a:cs typeface="Barlow"/>
              </a:rPr>
              <a:t>m</a:t>
            </a:r>
            <a:r>
              <a:rPr kumimoji="0" lang="en-GB" sz="1103" b="0" i="0" u="none" strike="noStrike" kern="1200" cap="none" spc="0" normalizeH="0" baseline="0" noProof="0">
                <a:ln>
                  <a:noFill/>
                </a:ln>
                <a:solidFill>
                  <a:srgbClr val="000000"/>
                </a:solidFill>
                <a:effectLst/>
                <a:uLnTx/>
                <a:uFillTx/>
                <a:latin typeface="Barlow"/>
                <a:ea typeface="+mn-ea"/>
                <a:cs typeface="Barlow"/>
              </a:rPr>
              <a:t>e</a:t>
            </a:r>
            <a:r>
              <a:rPr kumimoji="0" lang="en-GB" sz="1103" b="0" i="0" u="none" strike="noStrike" kern="1200" cap="none" spc="-6" normalizeH="0" baseline="0" noProof="0">
                <a:ln>
                  <a:noFill/>
                </a:ln>
                <a:solidFill>
                  <a:srgbClr val="000000"/>
                </a:solidFill>
                <a:effectLst/>
                <a:uLnTx/>
                <a:uFillTx/>
                <a:latin typeface="Barlow"/>
                <a:ea typeface="+mn-ea"/>
                <a:cs typeface="Barlow"/>
              </a:rPr>
              <a:t>t</a:t>
            </a:r>
            <a:r>
              <a:rPr kumimoji="0" lang="en-GB" sz="1103" b="0" i="0" u="none" strike="noStrike" kern="1200" cap="none" spc="0" normalizeH="0" baseline="0" noProof="0">
                <a:ln>
                  <a:noFill/>
                </a:ln>
                <a:solidFill>
                  <a:srgbClr val="000000"/>
                </a:solidFill>
                <a:effectLst/>
                <a:uLnTx/>
                <a:uFillTx/>
                <a:latin typeface="Barlow"/>
                <a:ea typeface="+mn-ea"/>
                <a:cs typeface="Barlow"/>
              </a:rPr>
              <a:t>e</a:t>
            </a:r>
            <a:r>
              <a:rPr kumimoji="0" lang="en-GB" sz="1103" b="0" i="0" u="none" strike="noStrike" kern="1200" cap="none" spc="-6" normalizeH="0" baseline="0" noProof="0">
                <a:ln>
                  <a:noFill/>
                </a:ln>
                <a:solidFill>
                  <a:srgbClr val="000000"/>
                </a:solidFill>
                <a:effectLst/>
                <a:uLnTx/>
                <a:uFillTx/>
                <a:latin typeface="Barlow"/>
                <a:ea typeface="+mn-ea"/>
                <a:cs typeface="Barlow"/>
              </a:rPr>
              <a:t>rs</a:t>
            </a:r>
          </a:p>
        </p:txBody>
      </p:sp>
      <p:sp>
        <p:nvSpPr>
          <p:cNvPr id="142" name="TextBox 141">
            <a:extLst>
              <a:ext uri="{FF2B5EF4-FFF2-40B4-BE49-F238E27FC236}">
                <a16:creationId xmlns:a16="http://schemas.microsoft.com/office/drawing/2014/main" id="{0776607B-75E5-DAE9-0DC8-77DEFFFE832A}"/>
              </a:ext>
            </a:extLst>
          </p:cNvPr>
          <p:cNvSpPr txBox="1"/>
          <p:nvPr/>
        </p:nvSpPr>
        <p:spPr>
          <a:xfrm>
            <a:off x="289640" y="1571408"/>
            <a:ext cx="8311474" cy="132343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0" cap="none" spc="0" normalizeH="0" baseline="0" noProof="0">
                <a:ln>
                  <a:noFill/>
                </a:ln>
                <a:solidFill>
                  <a:srgbClr val="4D217A"/>
                </a:solidFill>
                <a:effectLst/>
                <a:uLnTx/>
                <a:uFillTx/>
                <a:latin typeface="Arial"/>
                <a:ea typeface="+mn-ea"/>
                <a:cs typeface="+mn-cs"/>
              </a:rPr>
              <a:t>Long-duration energy storage is increasingly important for the UK as wind and solar supply more electricity.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0" cap="none" spc="0" normalizeH="0" baseline="0" noProof="0">
                <a:ln>
                  <a:noFill/>
                </a:ln>
                <a:solidFill>
                  <a:srgbClr val="4D217A"/>
                </a:solidFill>
                <a:effectLst/>
                <a:uLnTx/>
                <a:uFillTx/>
                <a:latin typeface="Arial"/>
                <a:ea typeface="+mn-ea"/>
                <a:cs typeface="+mn-cs"/>
              </a:rPr>
              <a:t>By storing surplus renewable energy and releasing it during periods of low generation or high demand, it helps maintain reliable supplies and lower exposure to volatile international fuel prices</a:t>
            </a:r>
          </a:p>
        </p:txBody>
      </p:sp>
      <p:cxnSp>
        <p:nvCxnSpPr>
          <p:cNvPr id="143" name="Gerader Verbinder 17">
            <a:extLst>
              <a:ext uri="{FF2B5EF4-FFF2-40B4-BE49-F238E27FC236}">
                <a16:creationId xmlns:a16="http://schemas.microsoft.com/office/drawing/2014/main" id="{0CD91193-F9A1-ABA5-118A-3FC09FCDB910}"/>
              </a:ext>
            </a:extLst>
          </p:cNvPr>
          <p:cNvCxnSpPr>
            <a:cxnSpLocks/>
          </p:cNvCxnSpPr>
          <p:nvPr/>
        </p:nvCxnSpPr>
        <p:spPr>
          <a:xfrm>
            <a:off x="475406" y="3196582"/>
            <a:ext cx="6605878" cy="0"/>
          </a:xfrm>
          <a:prstGeom prst="line">
            <a:avLst/>
          </a:prstGeom>
          <a:ln w="19050" cap="rnd">
            <a:gradFill>
              <a:gsLst>
                <a:gs pos="0">
                  <a:schemeClr val="tx1"/>
                </a:gs>
                <a:gs pos="100000">
                  <a:schemeClr val="tx1">
                    <a:alpha val="5000"/>
                  </a:schemeClr>
                </a:gs>
              </a:gsLst>
              <a:lin ang="0" scaled="0"/>
            </a:gradFill>
          </a:ln>
          <a:effectLst/>
        </p:spPr>
        <p:style>
          <a:lnRef idx="1">
            <a:schemeClr val="accent1"/>
          </a:lnRef>
          <a:fillRef idx="0">
            <a:schemeClr val="accent1"/>
          </a:fillRef>
          <a:effectRef idx="0">
            <a:schemeClr val="accent1"/>
          </a:effectRef>
          <a:fontRef idx="minor">
            <a:schemeClr val="tx1"/>
          </a:fontRef>
        </p:style>
      </p:cxnSp>
      <p:sp>
        <p:nvSpPr>
          <p:cNvPr id="145" name="Rechteck 18">
            <a:extLst>
              <a:ext uri="{FF2B5EF4-FFF2-40B4-BE49-F238E27FC236}">
                <a16:creationId xmlns:a16="http://schemas.microsoft.com/office/drawing/2014/main" id="{654026E5-67C3-E62C-BC48-3FF8F6F8188B}"/>
              </a:ext>
            </a:extLst>
          </p:cNvPr>
          <p:cNvSpPr>
            <a:spLocks/>
          </p:cNvSpPr>
          <p:nvPr/>
        </p:nvSpPr>
        <p:spPr>
          <a:xfrm>
            <a:off x="323977" y="1463142"/>
            <a:ext cx="8115496" cy="1475002"/>
          </a:xfrm>
          <a:prstGeom prst="rect">
            <a:avLst/>
          </a:prstGeom>
          <a:noFill/>
          <a:ln w="9525">
            <a:solidFill>
              <a:srgbClr val="1B1534">
                <a:alpha val="14902"/>
              </a:srgb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30000" noProof="0">
              <a:ln>
                <a:noFill/>
              </a:ln>
              <a:solidFill>
                <a:prstClr val="white"/>
              </a:solidFill>
              <a:effectLst/>
              <a:uLnTx/>
              <a:uFillTx/>
              <a:latin typeface="Arial"/>
              <a:ea typeface="+mn-ea"/>
              <a:cs typeface="+mn-cs"/>
            </a:endParaRPr>
          </a:p>
        </p:txBody>
      </p:sp>
      <p:pic>
        <p:nvPicPr>
          <p:cNvPr id="149" name="Picture 148">
            <a:extLst>
              <a:ext uri="{FF2B5EF4-FFF2-40B4-BE49-F238E27FC236}">
                <a16:creationId xmlns:a16="http://schemas.microsoft.com/office/drawing/2014/main" id="{15CAEB7F-3530-A0C4-C9B3-1C9279C8E6EC}"/>
              </a:ext>
              <a:ext uri="{C183D7F6-B498-43B3-948B-1728B52AA6E4}">
                <adec:decorative xmlns:adec="http://schemas.microsoft.com/office/drawing/2017/decorative" val="1"/>
              </a:ext>
            </a:extLst>
          </p:cNvPr>
          <p:cNvPicPr>
            <a:picLocks noChangeAspect="1"/>
          </p:cNvPicPr>
          <p:nvPr/>
        </p:nvPicPr>
        <p:blipFill>
          <a:blip r:embed="rId22"/>
          <a:stretch>
            <a:fillRect/>
          </a:stretch>
        </p:blipFill>
        <p:spPr>
          <a:xfrm>
            <a:off x="5594134" y="3327446"/>
            <a:ext cx="2700579" cy="3540416"/>
          </a:xfrm>
          <a:prstGeom prst="rect">
            <a:avLst/>
          </a:prstGeom>
        </p:spPr>
      </p:pic>
    </p:spTree>
    <p:extLst>
      <p:ext uri="{BB962C8B-B14F-4D97-AF65-F5344CB8AC3E}">
        <p14:creationId xmlns:p14="http://schemas.microsoft.com/office/powerpoint/2010/main" val="130660149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1C315EE2-03B3-6179-E605-32E8B15F401B}"/>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52" imgH="357" progId="TCLayout.ActiveDocument.1">
                  <p:embed/>
                </p:oleObj>
              </mc:Choice>
              <mc:Fallback>
                <p:oleObj name="think-cell Slide" r:id="rId3" imgW="352" imgH="357" progId="TCLayout.ActiveDocument.1">
                  <p:embed/>
                  <p:pic>
                    <p:nvPicPr>
                      <p:cNvPr id="4" name="Object 3" hidden="1">
                        <a:extLst>
                          <a:ext uri="{FF2B5EF4-FFF2-40B4-BE49-F238E27FC236}">
                            <a16:creationId xmlns:a16="http://schemas.microsoft.com/office/drawing/2014/main" id="{1C315EE2-03B3-6179-E605-32E8B15F401B}"/>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37" name="Rectangle 237"/>
          <p:cNvSpPr/>
          <p:nvPr/>
        </p:nvSpPr>
        <p:spPr>
          <a:xfrm>
            <a:off x="6243573" y="3615350"/>
            <a:ext cx="2443489" cy="364523"/>
          </a:xfrm>
          <a:prstGeom prst="rect">
            <a:avLst/>
          </a:prstGeom>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2" b="1" i="0" u="none" strike="noStrike" kern="1200" cap="none" spc="0" normalizeH="0" baseline="0" noProof="0">
                <a:ln>
                  <a:noFill/>
                </a:ln>
                <a:solidFill>
                  <a:srgbClr val="1B1534"/>
                </a:solidFill>
                <a:effectLst/>
                <a:uLnTx/>
                <a:uFillTx/>
                <a:latin typeface="Arial"/>
                <a:ea typeface="+mn-ea"/>
                <a:cs typeface="+mn-cs"/>
              </a:rPr>
              <a:t>Therein:</a:t>
            </a:r>
            <a:r>
              <a:rPr kumimoji="0" lang="en-US" sz="1202" b="1" i="0" u="none" strike="noStrike" kern="1200" cap="none" spc="-11" normalizeH="0" baseline="0" noProof="0">
                <a:ln>
                  <a:noFill/>
                </a:ln>
                <a:solidFill>
                  <a:srgbClr val="1B1534"/>
                </a:solidFill>
                <a:effectLst/>
                <a:uLnTx/>
                <a:uFillTx/>
                <a:latin typeface="Arial"/>
                <a:ea typeface="+mn-ea"/>
                <a:cs typeface="+mn-cs"/>
              </a:rPr>
              <a:t> </a:t>
            </a:r>
            <a:r>
              <a:rPr kumimoji="0" lang="en-US" sz="1202" b="1" i="0" u="none" strike="noStrike" kern="1200" cap="none" spc="0" normalizeH="0" baseline="0" noProof="0">
                <a:ln>
                  <a:noFill/>
                </a:ln>
                <a:solidFill>
                  <a:srgbClr val="1B1534"/>
                </a:solidFill>
                <a:effectLst/>
                <a:uLnTx/>
                <a:uFillTx/>
                <a:latin typeface="Arial"/>
                <a:ea typeface="+mn-ea"/>
                <a:cs typeface="+mn-cs"/>
              </a:rPr>
              <a:t>Independentl</a:t>
            </a:r>
            <a:r>
              <a:rPr kumimoji="0" lang="en-US" sz="1202" b="1" i="0" u="none" strike="noStrike" kern="1200" cap="none" spc="-35" normalizeH="0" baseline="0" noProof="0">
                <a:ln>
                  <a:noFill/>
                </a:ln>
                <a:solidFill>
                  <a:srgbClr val="1B1534"/>
                </a:solidFill>
                <a:effectLst/>
                <a:uLnTx/>
                <a:uFillTx/>
                <a:latin typeface="Arial"/>
                <a:ea typeface="+mn-ea"/>
                <a:cs typeface="+mn-cs"/>
              </a:rPr>
              <a:t>y</a:t>
            </a:r>
            <a:r>
              <a:rPr kumimoji="0" lang="en-US" sz="1202" b="1" i="0" u="none" strike="noStrike" kern="1200" cap="none" spc="0" normalizeH="0" baseline="0" noProof="0">
                <a:ln>
                  <a:noFill/>
                </a:ln>
                <a:solidFill>
                  <a:srgbClr val="1B1534"/>
                </a:solidFill>
                <a:effectLst/>
                <a:uLnTx/>
                <a:uFillTx/>
                <a:latin typeface="Arial"/>
                <a:ea typeface="+mn-ea"/>
                <a:cs typeface="+mn-cs"/>
              </a:rPr>
              <a:t> Managed </a:t>
            </a:r>
          </a:p>
          <a:p>
            <a:pPr marL="0" marR="0" lvl="0" indent="0" algn="l" defTabSz="914400" rtl="0" eaLnBrk="1" fontAlgn="auto" latinLnBrk="0" hangingPunct="1">
              <a:lnSpc>
                <a:spcPts val="1441"/>
              </a:lnSpc>
              <a:spcBef>
                <a:spcPts val="0"/>
              </a:spcBef>
              <a:spcAft>
                <a:spcPts val="0"/>
              </a:spcAft>
              <a:buClrTx/>
              <a:buSzTx/>
              <a:buFontTx/>
              <a:buNone/>
              <a:tabLst/>
              <a:defRPr/>
            </a:pPr>
            <a:r>
              <a:rPr kumimoji="0" lang="en-US" sz="1200" b="1" i="0" u="none" strike="noStrike" kern="1200" cap="none" spc="0" normalizeH="0" baseline="0" noProof="0">
                <a:ln>
                  <a:noFill/>
                </a:ln>
                <a:solidFill>
                  <a:srgbClr val="1B1534"/>
                </a:solidFill>
                <a:effectLst/>
                <a:uLnTx/>
                <a:uFillTx/>
                <a:latin typeface="Arial"/>
                <a:ea typeface="+mn-ea"/>
                <a:cs typeface="+mn-cs"/>
              </a:rPr>
              <a:t>Businesses</a:t>
            </a:r>
          </a:p>
        </p:txBody>
      </p:sp>
      <p:sp>
        <p:nvSpPr>
          <p:cNvPr id="242" name="Rectangle 242"/>
          <p:cNvSpPr/>
          <p:nvPr/>
        </p:nvSpPr>
        <p:spPr>
          <a:xfrm>
            <a:off x="6243573" y="4046032"/>
            <a:ext cx="2390206" cy="711285"/>
          </a:xfrm>
          <a:prstGeom prst="rect">
            <a:avLst/>
          </a:prstGeom>
        </p:spPr>
        <p:txBody>
          <a:bodyPr wrap="non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tab pos="126491" algn="l"/>
              </a:tabLst>
              <a:defRPr/>
            </a:pPr>
            <a:r>
              <a:rPr kumimoji="0" lang="en-US" sz="996" b="0" i="0" u="none" strike="noStrike" kern="1200" cap="none" spc="0" normalizeH="0" baseline="0" noProof="0">
                <a:ln>
                  <a:noFill/>
                </a:ln>
                <a:solidFill>
                  <a:srgbClr val="1B1534"/>
                </a:solidFill>
                <a:effectLst/>
                <a:uLnTx/>
                <a:uFillTx/>
                <a:latin typeface="Arial"/>
                <a:ea typeface="+mn-ea"/>
                <a:cs typeface="+mn-cs"/>
              </a:rPr>
              <a:t>•	Sustainable Energ</a:t>
            </a:r>
            <a:r>
              <a:rPr kumimoji="0" lang="en-US" sz="996" b="0" i="0" u="none" strike="noStrike" kern="1200" cap="none" spc="-32" normalizeH="0" baseline="0" noProof="0">
                <a:ln>
                  <a:noFill/>
                </a:ln>
                <a:solidFill>
                  <a:srgbClr val="1B1534"/>
                </a:solidFill>
                <a:effectLst/>
                <a:uLnTx/>
                <a:uFillTx/>
                <a:latin typeface="Arial"/>
                <a:ea typeface="+mn-ea"/>
                <a:cs typeface="+mn-cs"/>
              </a:rPr>
              <a:t>y</a:t>
            </a:r>
            <a:r>
              <a:rPr kumimoji="0" lang="en-US" sz="996" b="0" i="0" u="none" strike="noStrike" kern="1200" cap="none" spc="0" normalizeH="0" baseline="0" noProof="0">
                <a:ln>
                  <a:noFill/>
                </a:ln>
                <a:solidFill>
                  <a:srgbClr val="1B1534"/>
                </a:solidFill>
                <a:effectLst/>
                <a:uLnTx/>
                <a:uFillTx/>
                <a:latin typeface="Arial"/>
                <a:ea typeface="+mn-ea"/>
                <a:cs typeface="+mn-cs"/>
              </a:rPr>
              <a:t> S</a:t>
            </a:r>
            <a:r>
              <a:rPr kumimoji="0" lang="en-US" sz="996" b="0" i="0" u="none" strike="noStrike" kern="1200" cap="none" spc="-30" normalizeH="0" baseline="0" noProof="0">
                <a:ln>
                  <a:noFill/>
                </a:ln>
                <a:solidFill>
                  <a:srgbClr val="1B1534"/>
                </a:solidFill>
                <a:effectLst/>
                <a:uLnTx/>
                <a:uFillTx/>
                <a:latin typeface="Arial"/>
                <a:ea typeface="+mn-ea"/>
                <a:cs typeface="+mn-cs"/>
              </a:rPr>
              <a:t>y</a:t>
            </a:r>
            <a:r>
              <a:rPr kumimoji="0" lang="en-US" sz="996" b="0" i="0" u="none" strike="noStrike" kern="1200" cap="none" spc="0" normalizeH="0" baseline="0" noProof="0">
                <a:ln>
                  <a:noFill/>
                </a:ln>
                <a:solidFill>
                  <a:srgbClr val="1B1534"/>
                </a:solidFill>
                <a:effectLst/>
                <a:uLnTx/>
                <a:uFillTx/>
                <a:latin typeface="Arial"/>
                <a:ea typeface="+mn-ea"/>
                <a:cs typeface="+mn-cs"/>
              </a:rPr>
              <a:t>stems</a:t>
            </a:r>
          </a:p>
          <a:p>
            <a:pPr marL="0" marR="0" lvl="0" indent="0" algn="l" defTabSz="914400" rtl="0" eaLnBrk="1" fontAlgn="auto" latinLnBrk="0" hangingPunct="1">
              <a:lnSpc>
                <a:spcPts val="1500"/>
              </a:lnSpc>
              <a:spcBef>
                <a:spcPts val="0"/>
              </a:spcBef>
              <a:spcAft>
                <a:spcPts val="0"/>
              </a:spcAft>
              <a:buClrTx/>
              <a:buSzTx/>
              <a:buFontTx/>
              <a:buNone/>
              <a:tabLst>
                <a:tab pos="126491" algn="l"/>
              </a:tabLst>
              <a:defRPr/>
            </a:pPr>
            <a:r>
              <a:rPr kumimoji="0" lang="en-US" sz="996" b="0" i="0" u="none" strike="noStrike" kern="1200" cap="none" spc="0" normalizeH="0" baseline="0" noProof="0">
                <a:ln>
                  <a:noFill/>
                </a:ln>
                <a:solidFill>
                  <a:srgbClr val="1B1534"/>
                </a:solidFill>
                <a:effectLst/>
                <a:uLnTx/>
                <a:uFillTx/>
                <a:latin typeface="Arial"/>
                <a:ea typeface="+mn-ea"/>
                <a:cs typeface="+mn-cs"/>
              </a:rPr>
              <a:t>•	Electrification, Automation,</a:t>
            </a:r>
            <a:r>
              <a:rPr kumimoji="0" lang="en-US" sz="996" b="0" i="0" u="none" strike="noStrike" kern="1200" cap="none" spc="-26" normalizeH="0" baseline="0" noProof="0">
                <a:ln>
                  <a:noFill/>
                </a:ln>
                <a:solidFill>
                  <a:srgbClr val="1B1534"/>
                </a:solidFill>
                <a:effectLst/>
                <a:uLnTx/>
                <a:uFillTx/>
                <a:latin typeface="Arial"/>
                <a:ea typeface="+mn-ea"/>
                <a:cs typeface="+mn-cs"/>
              </a:rPr>
              <a:t> </a:t>
            </a:r>
            <a:r>
              <a:rPr kumimoji="0" lang="en-US" sz="996" b="0" i="0" u="none" strike="noStrike" kern="1200" cap="none" spc="0" normalizeH="0" baseline="0" noProof="0">
                <a:ln>
                  <a:noFill/>
                </a:ln>
                <a:solidFill>
                  <a:srgbClr val="1B1534"/>
                </a:solidFill>
                <a:effectLst/>
                <a:uLnTx/>
                <a:uFillTx/>
                <a:latin typeface="Arial"/>
                <a:ea typeface="+mn-ea"/>
                <a:cs typeface="+mn-cs"/>
              </a:rPr>
              <a:t>Digitali</a:t>
            </a:r>
            <a:r>
              <a:rPr kumimoji="0" lang="en-US" sz="996" b="0" i="0" u="none" strike="noStrike" kern="1200" cap="none" spc="-18" normalizeH="0" baseline="0" noProof="0">
                <a:ln>
                  <a:noFill/>
                </a:ln>
                <a:solidFill>
                  <a:srgbClr val="1B1534"/>
                </a:solidFill>
                <a:effectLst/>
                <a:uLnTx/>
                <a:uFillTx/>
                <a:latin typeface="Arial"/>
                <a:ea typeface="+mn-ea"/>
                <a:cs typeface="+mn-cs"/>
              </a:rPr>
              <a:t>z</a:t>
            </a:r>
            <a:r>
              <a:rPr kumimoji="0" lang="en-US" sz="996" b="0" i="0" u="none" strike="noStrike" kern="1200" cap="none" spc="0" normalizeH="0" baseline="0" noProof="0">
                <a:ln>
                  <a:noFill/>
                </a:ln>
                <a:solidFill>
                  <a:srgbClr val="1B1534"/>
                </a:solidFill>
                <a:effectLst/>
                <a:uLnTx/>
                <a:uFillTx/>
                <a:latin typeface="Arial"/>
                <a:ea typeface="+mn-ea"/>
                <a:cs typeface="+mn-cs"/>
              </a:rPr>
              <a:t>ation</a:t>
            </a:r>
          </a:p>
          <a:p>
            <a:pPr marL="0" marR="0" lvl="0" indent="0" algn="l" defTabSz="914400" rtl="0" eaLnBrk="1" fontAlgn="auto" latinLnBrk="0" hangingPunct="1">
              <a:lnSpc>
                <a:spcPts val="1499"/>
              </a:lnSpc>
              <a:spcBef>
                <a:spcPts val="0"/>
              </a:spcBef>
              <a:spcAft>
                <a:spcPts val="0"/>
              </a:spcAft>
              <a:buClrTx/>
              <a:buSzTx/>
              <a:buFontTx/>
              <a:buNone/>
              <a:tabLst>
                <a:tab pos="126491" algn="l"/>
              </a:tabLst>
              <a:defRPr/>
            </a:pPr>
            <a:r>
              <a:rPr kumimoji="0" lang="en-US" sz="996" b="0" i="0" u="none" strike="noStrike" kern="1200" cap="none" spc="0" normalizeH="0" baseline="0" noProof="0">
                <a:ln>
                  <a:noFill/>
                </a:ln>
                <a:solidFill>
                  <a:srgbClr val="1B1534"/>
                </a:solidFill>
                <a:effectLst/>
                <a:uLnTx/>
                <a:uFillTx/>
                <a:latin typeface="Arial"/>
                <a:ea typeface="+mn-ea"/>
                <a:cs typeface="+mn-cs"/>
              </a:rPr>
              <a:t>•	Industrial Steam</a:t>
            </a:r>
            <a:r>
              <a:rPr kumimoji="0" lang="en-US" sz="996" b="0" i="0" u="none" strike="noStrike" kern="1200" cap="none" spc="-13" normalizeH="0" baseline="0" noProof="0">
                <a:ln>
                  <a:noFill/>
                </a:ln>
                <a:solidFill>
                  <a:srgbClr val="1B1534"/>
                </a:solidFill>
                <a:effectLst/>
                <a:uLnTx/>
                <a:uFillTx/>
                <a:latin typeface="Arial"/>
                <a:ea typeface="+mn-ea"/>
                <a:cs typeface="+mn-cs"/>
              </a:rPr>
              <a:t> </a:t>
            </a:r>
            <a:r>
              <a:rPr kumimoji="0" lang="en-US" sz="996" b="0" i="0" u="none" strike="noStrike" kern="1200" cap="none" spc="0" normalizeH="0" baseline="0" noProof="0">
                <a:ln>
                  <a:noFill/>
                </a:ln>
                <a:solidFill>
                  <a:srgbClr val="1B1534"/>
                </a:solidFill>
                <a:effectLst/>
                <a:uLnTx/>
                <a:uFillTx/>
                <a:latin typeface="Arial"/>
                <a:ea typeface="+mn-ea"/>
                <a:cs typeface="+mn-cs"/>
              </a:rPr>
              <a:t>Turbines</a:t>
            </a:r>
            <a:r>
              <a:rPr kumimoji="0" lang="en-US" sz="996" b="0" i="0" u="none" strike="noStrike" kern="1200" cap="none" spc="-13" normalizeH="0" baseline="0" noProof="0">
                <a:ln>
                  <a:noFill/>
                </a:ln>
                <a:solidFill>
                  <a:srgbClr val="1B1534"/>
                </a:solidFill>
                <a:effectLst/>
                <a:uLnTx/>
                <a:uFillTx/>
                <a:latin typeface="Arial"/>
                <a:ea typeface="+mn-ea"/>
                <a:cs typeface="+mn-cs"/>
              </a:rPr>
              <a:t> </a:t>
            </a:r>
            <a:r>
              <a:rPr kumimoji="0" lang="en-US" sz="996" b="0" i="0" u="none" strike="noStrike" kern="1200" cap="none" spc="0" normalizeH="0" baseline="0" noProof="0">
                <a:ln>
                  <a:noFill/>
                </a:ln>
                <a:solidFill>
                  <a:srgbClr val="1B1534"/>
                </a:solidFill>
                <a:effectLst/>
                <a:uLnTx/>
                <a:uFillTx/>
                <a:latin typeface="Arial"/>
                <a:ea typeface="+mn-ea"/>
                <a:cs typeface="+mn-cs"/>
              </a:rPr>
              <a:t>&amp; Generators</a:t>
            </a:r>
          </a:p>
          <a:p>
            <a:pPr marL="0" marR="0" lvl="0" indent="0" algn="l" defTabSz="914400" rtl="0" eaLnBrk="1" fontAlgn="auto" latinLnBrk="0" hangingPunct="1">
              <a:lnSpc>
                <a:spcPts val="1500"/>
              </a:lnSpc>
              <a:spcBef>
                <a:spcPts val="0"/>
              </a:spcBef>
              <a:spcAft>
                <a:spcPts val="0"/>
              </a:spcAft>
              <a:buClrTx/>
              <a:buSzTx/>
              <a:buFontTx/>
              <a:buNone/>
              <a:tabLst>
                <a:tab pos="126491" algn="l"/>
              </a:tabLst>
              <a:defRPr/>
            </a:pPr>
            <a:r>
              <a:rPr kumimoji="0" lang="en-US" sz="996" b="0" i="0" u="none" strike="noStrike" kern="1200" cap="none" spc="0" normalizeH="0" baseline="0" noProof="0">
                <a:ln>
                  <a:noFill/>
                </a:ln>
                <a:solidFill>
                  <a:srgbClr val="1B1534"/>
                </a:solidFill>
                <a:effectLst/>
                <a:uLnTx/>
                <a:uFillTx/>
                <a:latin typeface="Arial"/>
                <a:ea typeface="+mn-ea"/>
                <a:cs typeface="+mn-cs"/>
              </a:rPr>
              <a:t>•	Compression </a:t>
            </a:r>
          </a:p>
        </p:txBody>
      </p:sp>
      <p:sp>
        <p:nvSpPr>
          <p:cNvPr id="2" name="Title 1">
            <a:extLst>
              <a:ext uri="{FF2B5EF4-FFF2-40B4-BE49-F238E27FC236}">
                <a16:creationId xmlns:a16="http://schemas.microsoft.com/office/drawing/2014/main" id="{0131AD91-644B-534C-AA88-BD1C2DDF2276}"/>
              </a:ext>
            </a:extLst>
          </p:cNvPr>
          <p:cNvSpPr>
            <a:spLocks noGrp="1"/>
          </p:cNvSpPr>
          <p:nvPr>
            <p:ph type="title"/>
          </p:nvPr>
        </p:nvSpPr>
        <p:spPr>
          <a:xfrm>
            <a:off x="0" y="1"/>
            <a:ext cx="9948993" cy="1414800"/>
          </a:xfrm>
        </p:spPr>
        <p:txBody>
          <a:bodyPr vert="horz"/>
          <a:lstStyle/>
          <a:p>
            <a:r>
              <a:rPr lang="en-US" sz="1400" b="0"/>
              <a:t>Our company structure</a:t>
            </a:r>
            <a:br>
              <a:rPr lang="en-US" sz="1800"/>
            </a:br>
            <a:r>
              <a:rPr lang="en-GB" sz="2400"/>
              <a:t>We support our customers along the entire energy value chain </a:t>
            </a:r>
            <a:endParaRPr lang="en-GB">
              <a:solidFill>
                <a:schemeClr val="accent3"/>
              </a:solidFill>
            </a:endParaRPr>
          </a:p>
        </p:txBody>
      </p:sp>
      <p:sp>
        <p:nvSpPr>
          <p:cNvPr id="3" name="Date Placeholder 2">
            <a:extLst>
              <a:ext uri="{FF2B5EF4-FFF2-40B4-BE49-F238E27FC236}">
                <a16:creationId xmlns:a16="http://schemas.microsoft.com/office/drawing/2014/main" id="{E70C0530-C77C-1242-27F0-681292272A3E}"/>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1B1534"/>
                </a:solidFill>
                <a:effectLst/>
                <a:uLnTx/>
                <a:uFillTx/>
                <a:latin typeface="Arial"/>
                <a:ea typeface="+mn-ea"/>
                <a:cs typeface="+mn-cs"/>
              </a:rPr>
              <a:t>September 2026</a:t>
            </a:r>
          </a:p>
        </p:txBody>
      </p:sp>
      <p:sp>
        <p:nvSpPr>
          <p:cNvPr id="30" name="Footer Placeholder 29">
            <a:extLst>
              <a:ext uri="{FF2B5EF4-FFF2-40B4-BE49-F238E27FC236}">
                <a16:creationId xmlns:a16="http://schemas.microsoft.com/office/drawing/2014/main" id="{445CD791-835D-F6E1-F98B-45CCD00C15A1}"/>
              </a:ext>
            </a:extLst>
          </p:cNvPr>
          <p:cNvSpPr>
            <a:spLocks noGrp="1"/>
          </p:cNvSpPr>
          <p:nvPr>
            <p:ph type="ftr"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1B1534"/>
                </a:solidFill>
                <a:effectLst/>
                <a:uLnTx/>
                <a:uFillTx/>
                <a:latin typeface="Arial"/>
                <a:ea typeface="+mn-ea"/>
                <a:cs typeface="+mn-cs"/>
              </a:rPr>
              <a:t>Unrestricted © Siemens Energy, 2026 | SE EU UK</a:t>
            </a:r>
          </a:p>
        </p:txBody>
      </p:sp>
      <p:sp>
        <p:nvSpPr>
          <p:cNvPr id="21" name="Freeform: Shape 20">
            <a:extLst>
              <a:ext uri="{FF2B5EF4-FFF2-40B4-BE49-F238E27FC236}">
                <a16:creationId xmlns:a16="http://schemas.microsoft.com/office/drawing/2014/main" id="{48BD95E8-5D9B-52E7-98C2-699F036404D5}"/>
              </a:ext>
            </a:extLst>
          </p:cNvPr>
          <p:cNvSpPr/>
          <p:nvPr/>
        </p:nvSpPr>
        <p:spPr>
          <a:xfrm>
            <a:off x="605850" y="3551850"/>
            <a:ext cx="864000" cy="864000"/>
          </a:xfrm>
          <a:custGeom>
            <a:avLst/>
            <a:gdLst>
              <a:gd name="connsiteX0" fmla="*/ 0 w 864000"/>
              <a:gd name="connsiteY0" fmla="*/ 0 h 864000"/>
              <a:gd name="connsiteX1" fmla="*/ 864000 w 864000"/>
              <a:gd name="connsiteY1" fmla="*/ 0 h 864000"/>
              <a:gd name="connsiteX2" fmla="*/ 864000 w 864000"/>
              <a:gd name="connsiteY2" fmla="*/ 864000 h 864000"/>
              <a:gd name="connsiteX3" fmla="*/ 0 w 864000"/>
              <a:gd name="connsiteY3" fmla="*/ 864000 h 864000"/>
            </a:gdLst>
            <a:ahLst/>
            <a:cxnLst>
              <a:cxn ang="0">
                <a:pos x="connsiteX0" y="connsiteY0"/>
              </a:cxn>
              <a:cxn ang="0">
                <a:pos x="connsiteX1" y="connsiteY1"/>
              </a:cxn>
              <a:cxn ang="0">
                <a:pos x="connsiteX2" y="connsiteY2"/>
              </a:cxn>
              <a:cxn ang="0">
                <a:pos x="connsiteX3" y="connsiteY3"/>
              </a:cxn>
            </a:cxnLst>
            <a:rect l="l" t="t" r="r" b="b"/>
            <a:pathLst>
              <a:path w="864000" h="864000">
                <a:moveTo>
                  <a:pt x="0" y="0"/>
                </a:moveTo>
                <a:lnTo>
                  <a:pt x="864000" y="0"/>
                </a:lnTo>
                <a:lnTo>
                  <a:pt x="864000" y="864000"/>
                </a:lnTo>
                <a:lnTo>
                  <a:pt x="0" y="864000"/>
                </a:lnTo>
                <a:close/>
              </a:path>
            </a:pathLst>
          </a:custGeom>
          <a:no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29" name="Freeform: Shape 28">
            <a:extLst>
              <a:ext uri="{FF2B5EF4-FFF2-40B4-BE49-F238E27FC236}">
                <a16:creationId xmlns:a16="http://schemas.microsoft.com/office/drawing/2014/main" id="{8F4682FF-2056-BAF8-0F80-A8E08A4DE599}"/>
              </a:ext>
            </a:extLst>
          </p:cNvPr>
          <p:cNvSpPr/>
          <p:nvPr/>
        </p:nvSpPr>
        <p:spPr>
          <a:xfrm>
            <a:off x="785139" y="3665426"/>
            <a:ext cx="505021" cy="667695"/>
          </a:xfrm>
          <a:custGeom>
            <a:avLst/>
            <a:gdLst>
              <a:gd name="connsiteX0" fmla="*/ 487700 w 505021"/>
              <a:gd name="connsiteY0" fmla="*/ 222759 h 667695"/>
              <a:gd name="connsiteX1" fmla="*/ 505022 w 505021"/>
              <a:gd name="connsiteY1" fmla="*/ 220320 h 667695"/>
              <a:gd name="connsiteX2" fmla="*/ 469905 w 505021"/>
              <a:gd name="connsiteY2" fmla="*/ 154113 h 667695"/>
              <a:gd name="connsiteX3" fmla="*/ 458045 w 505021"/>
              <a:gd name="connsiteY3" fmla="*/ 161512 h 667695"/>
              <a:gd name="connsiteX4" fmla="*/ 483394 w 505021"/>
              <a:gd name="connsiteY4" fmla="*/ 209283 h 667695"/>
              <a:gd name="connsiteX5" fmla="*/ 334479 w 505021"/>
              <a:gd name="connsiteY5" fmla="*/ 230214 h 667695"/>
              <a:gd name="connsiteX6" fmla="*/ 335455 w 505021"/>
              <a:gd name="connsiteY6" fmla="*/ 237112 h 667695"/>
              <a:gd name="connsiteX7" fmla="*/ 286723 w 505021"/>
              <a:gd name="connsiteY7" fmla="*/ 325129 h 667695"/>
              <a:gd name="connsiteX8" fmla="*/ 222745 w 505021"/>
              <a:gd name="connsiteY8" fmla="*/ 326801 h 667695"/>
              <a:gd name="connsiteX9" fmla="*/ 176326 w 505021"/>
              <a:gd name="connsiteY9" fmla="*/ 282751 h 667695"/>
              <a:gd name="connsiteX10" fmla="*/ 174653 w 505021"/>
              <a:gd name="connsiteY10" fmla="*/ 218773 h 667695"/>
              <a:gd name="connsiteX11" fmla="*/ 218703 w 505021"/>
              <a:gd name="connsiteY11" fmla="*/ 172354 h 667695"/>
              <a:gd name="connsiteX12" fmla="*/ 252386 w 505021"/>
              <a:gd name="connsiteY12" fmla="*/ 165205 h 667695"/>
              <a:gd name="connsiteX13" fmla="*/ 323526 w 505021"/>
              <a:gd name="connsiteY13" fmla="*/ 204489 h 667695"/>
              <a:gd name="connsiteX14" fmla="*/ 327219 w 505021"/>
              <a:gd name="connsiteY14" fmla="*/ 210398 h 667695"/>
              <a:gd name="connsiteX15" fmla="*/ 471646 w 505021"/>
              <a:gd name="connsiteY15" fmla="*/ 120152 h 667695"/>
              <a:gd name="connsiteX16" fmla="*/ 390626 w 505021"/>
              <a:gd name="connsiteY16" fmla="*/ 56731 h 667695"/>
              <a:gd name="connsiteX17" fmla="*/ 400422 w 505021"/>
              <a:gd name="connsiteY17" fmla="*/ 42211 h 667695"/>
              <a:gd name="connsiteX18" fmla="*/ 300602 w 505021"/>
              <a:gd name="connsiteY18" fmla="*/ 17238 h 667695"/>
              <a:gd name="connsiteX19" fmla="*/ 303654 w 505021"/>
              <a:gd name="connsiteY19" fmla="*/ 0 h 667695"/>
              <a:gd name="connsiteX20" fmla="*/ 202301 w 505021"/>
              <a:gd name="connsiteY20" fmla="*/ 17768 h 667695"/>
              <a:gd name="connsiteX21" fmla="*/ 198065 w 505021"/>
              <a:gd name="connsiteY21" fmla="*/ 794 h 667695"/>
              <a:gd name="connsiteX22" fmla="*/ 112710 w 505021"/>
              <a:gd name="connsiteY22" fmla="*/ 58236 h 667695"/>
              <a:gd name="connsiteX23" fmla="*/ 101938 w 505021"/>
              <a:gd name="connsiteY23" fmla="*/ 44454 h 667695"/>
              <a:gd name="connsiteX24" fmla="*/ 47339 w 505021"/>
              <a:gd name="connsiteY24" fmla="*/ 131649 h 667695"/>
              <a:gd name="connsiteX25" fmla="*/ 31884 w 505021"/>
              <a:gd name="connsiteY25" fmla="*/ 123441 h 667695"/>
              <a:gd name="connsiteX26" fmla="*/ 17461 w 505021"/>
              <a:gd name="connsiteY26" fmla="*/ 225309 h 667695"/>
              <a:gd name="connsiteX27" fmla="*/ 0 w 505021"/>
              <a:gd name="connsiteY27" fmla="*/ 224097 h 667695"/>
              <a:gd name="connsiteX28" fmla="*/ 28261 w 505021"/>
              <a:gd name="connsiteY28" fmla="*/ 323011 h 667695"/>
              <a:gd name="connsiteX29" fmla="*/ 11817 w 505021"/>
              <a:gd name="connsiteY29" fmla="*/ 329003 h 667695"/>
              <a:gd name="connsiteX30" fmla="*/ 77885 w 505021"/>
              <a:gd name="connsiteY30" fmla="*/ 407878 h 667695"/>
              <a:gd name="connsiteX31" fmla="*/ 65302 w 505021"/>
              <a:gd name="connsiteY31" fmla="*/ 420043 h 667695"/>
              <a:gd name="connsiteX32" fmla="*/ 157722 w 505021"/>
              <a:gd name="connsiteY32" fmla="*/ 465236 h 667695"/>
              <a:gd name="connsiteX33" fmla="*/ 151172 w 505021"/>
              <a:gd name="connsiteY33" fmla="*/ 481457 h 667695"/>
              <a:gd name="connsiteX34" fmla="*/ 254002 w 505021"/>
              <a:gd name="connsiteY34" fmla="*/ 485150 h 667695"/>
              <a:gd name="connsiteX35" fmla="*/ 254615 w 505021"/>
              <a:gd name="connsiteY35" fmla="*/ 502639 h 667695"/>
              <a:gd name="connsiteX36" fmla="*/ 350031 w 505021"/>
              <a:gd name="connsiteY36" fmla="*/ 464205 h 667695"/>
              <a:gd name="connsiteX37" fmla="*/ 357710 w 505021"/>
              <a:gd name="connsiteY37" fmla="*/ 479924 h 667695"/>
              <a:gd name="connsiteX38" fmla="*/ 429255 w 505021"/>
              <a:gd name="connsiteY38" fmla="*/ 405982 h 667695"/>
              <a:gd name="connsiteX39" fmla="*/ 442661 w 505021"/>
              <a:gd name="connsiteY39" fmla="*/ 417242 h 667695"/>
              <a:gd name="connsiteX40" fmla="*/ 477945 w 505021"/>
              <a:gd name="connsiteY40" fmla="*/ 320586 h 667695"/>
              <a:gd name="connsiteX41" fmla="*/ 494765 w 505021"/>
              <a:gd name="connsiteY41" fmla="*/ 325407 h 667695"/>
              <a:gd name="connsiteX42" fmla="*/ 487700 w 505021"/>
              <a:gd name="connsiteY42" fmla="*/ 222759 h 667695"/>
              <a:gd name="connsiteX43" fmla="*/ 473848 w 505021"/>
              <a:gd name="connsiteY43" fmla="*/ 224696 h 667695"/>
              <a:gd name="connsiteX44" fmla="*/ 479506 w 505021"/>
              <a:gd name="connsiteY44" fmla="*/ 306525 h 667695"/>
              <a:gd name="connsiteX45" fmla="*/ 347885 w 505021"/>
              <a:gd name="connsiteY45" fmla="*/ 268788 h 667695"/>
              <a:gd name="connsiteX46" fmla="*/ 349976 w 505021"/>
              <a:gd name="connsiteY46" fmla="*/ 242115 h 667695"/>
              <a:gd name="connsiteX47" fmla="*/ 473848 w 505021"/>
              <a:gd name="connsiteY47" fmla="*/ 224696 h 667695"/>
              <a:gd name="connsiteX48" fmla="*/ 447399 w 505021"/>
              <a:gd name="connsiteY48" fmla="*/ 118870 h 667695"/>
              <a:gd name="connsiteX49" fmla="*/ 447399 w 505021"/>
              <a:gd name="connsiteY49" fmla="*/ 118870 h 667695"/>
              <a:gd name="connsiteX50" fmla="*/ 331455 w 505021"/>
              <a:gd name="connsiteY50" fmla="*/ 191320 h 667695"/>
              <a:gd name="connsiteX51" fmla="*/ 312643 w 505021"/>
              <a:gd name="connsiteY51" fmla="*/ 172354 h 667695"/>
              <a:gd name="connsiteX52" fmla="*/ 382822 w 505021"/>
              <a:gd name="connsiteY52" fmla="*/ 68312 h 667695"/>
              <a:gd name="connsiteX53" fmla="*/ 447399 w 505021"/>
              <a:gd name="connsiteY53" fmla="*/ 118870 h 667695"/>
              <a:gd name="connsiteX54" fmla="*/ 377749 w 505021"/>
              <a:gd name="connsiteY54" fmla="*/ 50906 h 667695"/>
              <a:gd name="connsiteX55" fmla="*/ 301076 w 505021"/>
              <a:gd name="connsiteY55" fmla="*/ 164592 h 667695"/>
              <a:gd name="connsiteX56" fmla="*/ 276424 w 505021"/>
              <a:gd name="connsiteY56" fmla="*/ 154405 h 667695"/>
              <a:gd name="connsiteX57" fmla="*/ 298178 w 505021"/>
              <a:gd name="connsiteY57" fmla="*/ 30993 h 667695"/>
              <a:gd name="connsiteX58" fmla="*/ 377749 w 505021"/>
              <a:gd name="connsiteY58" fmla="*/ 50906 h 667695"/>
              <a:gd name="connsiteX59" fmla="*/ 286472 w 505021"/>
              <a:gd name="connsiteY59" fmla="*/ 17155 h 667695"/>
              <a:gd name="connsiteX60" fmla="*/ 262712 w 505021"/>
              <a:gd name="connsiteY60" fmla="*/ 151897 h 667695"/>
              <a:gd name="connsiteX61" fmla="*/ 236025 w 505021"/>
              <a:gd name="connsiteY61" fmla="*/ 153026 h 667695"/>
              <a:gd name="connsiteX62" fmla="*/ 205688 w 505021"/>
              <a:gd name="connsiteY62" fmla="*/ 31327 h 667695"/>
              <a:gd name="connsiteX63" fmla="*/ 286472 w 505021"/>
              <a:gd name="connsiteY63" fmla="*/ 17155 h 667695"/>
              <a:gd name="connsiteX64" fmla="*/ 189355 w 505021"/>
              <a:gd name="connsiteY64" fmla="*/ 23453 h 667695"/>
              <a:gd name="connsiteX65" fmla="*/ 222494 w 505021"/>
              <a:gd name="connsiteY65" fmla="*/ 156384 h 667695"/>
              <a:gd name="connsiteX66" fmla="*/ 213032 w 505021"/>
              <a:gd name="connsiteY66" fmla="*/ 159631 h 667695"/>
              <a:gd name="connsiteX67" fmla="*/ 198330 w 505021"/>
              <a:gd name="connsiteY67" fmla="*/ 167839 h 667695"/>
              <a:gd name="connsiteX68" fmla="*/ 121322 w 505021"/>
              <a:gd name="connsiteY68" fmla="*/ 69245 h 667695"/>
              <a:gd name="connsiteX69" fmla="*/ 189355 w 505021"/>
              <a:gd name="connsiteY69" fmla="*/ 23453 h 667695"/>
              <a:gd name="connsiteX70" fmla="*/ 103192 w 505021"/>
              <a:gd name="connsiteY70" fmla="*/ 68702 h 667695"/>
              <a:gd name="connsiteX71" fmla="*/ 187335 w 505021"/>
              <a:gd name="connsiteY71" fmla="*/ 176381 h 667695"/>
              <a:gd name="connsiteX72" fmla="*/ 170055 w 505021"/>
              <a:gd name="connsiteY72" fmla="*/ 196908 h 667695"/>
              <a:gd name="connsiteX73" fmla="*/ 59672 w 505021"/>
              <a:gd name="connsiteY73" fmla="*/ 138212 h 667695"/>
              <a:gd name="connsiteX74" fmla="*/ 103192 w 505021"/>
              <a:gd name="connsiteY74" fmla="*/ 68702 h 667695"/>
              <a:gd name="connsiteX75" fmla="*/ 42893 w 505021"/>
              <a:gd name="connsiteY75" fmla="*/ 145068 h 667695"/>
              <a:gd name="connsiteX76" fmla="*/ 163630 w 505021"/>
              <a:gd name="connsiteY76" fmla="*/ 209269 h 667695"/>
              <a:gd name="connsiteX77" fmla="*/ 161638 w 505021"/>
              <a:gd name="connsiteY77" fmla="*/ 213784 h 667695"/>
              <a:gd name="connsiteX78" fmla="*/ 156189 w 505021"/>
              <a:gd name="connsiteY78" fmla="*/ 235008 h 667695"/>
              <a:gd name="connsiteX79" fmla="*/ 31397 w 505021"/>
              <a:gd name="connsiteY79" fmla="*/ 226284 h 667695"/>
              <a:gd name="connsiteX80" fmla="*/ 42893 w 505021"/>
              <a:gd name="connsiteY80" fmla="*/ 145068 h 667695"/>
              <a:gd name="connsiteX81" fmla="*/ 18869 w 505021"/>
              <a:gd name="connsiteY81" fmla="*/ 239370 h 667695"/>
              <a:gd name="connsiteX82" fmla="*/ 155200 w 505021"/>
              <a:gd name="connsiteY82" fmla="*/ 248902 h 667695"/>
              <a:gd name="connsiteX83" fmla="*/ 158990 w 505021"/>
              <a:gd name="connsiteY83" fmla="*/ 275449 h 667695"/>
              <a:gd name="connsiteX84" fmla="*/ 41402 w 505021"/>
              <a:gd name="connsiteY84" fmla="*/ 318245 h 667695"/>
              <a:gd name="connsiteX85" fmla="*/ 18869 w 505021"/>
              <a:gd name="connsiteY85" fmla="*/ 239370 h 667695"/>
              <a:gd name="connsiteX86" fmla="*/ 35271 w 505021"/>
              <a:gd name="connsiteY86" fmla="*/ 335302 h 667695"/>
              <a:gd name="connsiteX87" fmla="*/ 163672 w 505021"/>
              <a:gd name="connsiteY87" fmla="*/ 288562 h 667695"/>
              <a:gd name="connsiteX88" fmla="*/ 177900 w 505021"/>
              <a:gd name="connsiteY88" fmla="*/ 311305 h 667695"/>
              <a:gd name="connsiteX89" fmla="*/ 87933 w 505021"/>
              <a:gd name="connsiteY89" fmla="*/ 398179 h 667695"/>
              <a:gd name="connsiteX90" fmla="*/ 35271 w 505021"/>
              <a:gd name="connsiteY90" fmla="*/ 335302 h 667695"/>
              <a:gd name="connsiteX91" fmla="*/ 89271 w 505021"/>
              <a:gd name="connsiteY91" fmla="*/ 416253 h 667695"/>
              <a:gd name="connsiteX92" fmla="*/ 187586 w 505021"/>
              <a:gd name="connsiteY92" fmla="*/ 321310 h 667695"/>
              <a:gd name="connsiteX93" fmla="*/ 209813 w 505021"/>
              <a:gd name="connsiteY93" fmla="*/ 336319 h 667695"/>
              <a:gd name="connsiteX94" fmla="*/ 162962 w 505021"/>
              <a:gd name="connsiteY94" fmla="*/ 452276 h 667695"/>
              <a:gd name="connsiteX95" fmla="*/ 89271 w 505021"/>
              <a:gd name="connsiteY95" fmla="*/ 416253 h 667695"/>
              <a:gd name="connsiteX96" fmla="*/ 171546 w 505021"/>
              <a:gd name="connsiteY96" fmla="*/ 468246 h 667695"/>
              <a:gd name="connsiteX97" fmla="*/ 222759 w 505021"/>
              <a:gd name="connsiteY97" fmla="*/ 341475 h 667695"/>
              <a:gd name="connsiteX98" fmla="*/ 249139 w 505021"/>
              <a:gd name="connsiteY98" fmla="*/ 346171 h 667695"/>
              <a:gd name="connsiteX99" fmla="*/ 253500 w 505021"/>
              <a:gd name="connsiteY99" fmla="*/ 471201 h 667695"/>
              <a:gd name="connsiteX100" fmla="*/ 171546 w 505021"/>
              <a:gd name="connsiteY100" fmla="*/ 468246 h 667695"/>
              <a:gd name="connsiteX101" fmla="*/ 267840 w 505021"/>
              <a:gd name="connsiteY101" fmla="*/ 482293 h 667695"/>
              <a:gd name="connsiteX102" fmla="*/ 263060 w 505021"/>
              <a:gd name="connsiteY102" fmla="*/ 345781 h 667695"/>
              <a:gd name="connsiteX103" fmla="*/ 289036 w 505021"/>
              <a:gd name="connsiteY103" fmla="*/ 339148 h 667695"/>
              <a:gd name="connsiteX104" fmla="*/ 343914 w 505021"/>
              <a:gd name="connsiteY104" fmla="*/ 451635 h 667695"/>
              <a:gd name="connsiteX105" fmla="*/ 267840 w 505021"/>
              <a:gd name="connsiteY105" fmla="*/ 482293 h 667695"/>
              <a:gd name="connsiteX106" fmla="*/ 361514 w 505021"/>
              <a:gd name="connsiteY106" fmla="*/ 455941 h 667695"/>
              <a:gd name="connsiteX107" fmla="*/ 301494 w 505021"/>
              <a:gd name="connsiteY107" fmla="*/ 332905 h 667695"/>
              <a:gd name="connsiteX108" fmla="*/ 322495 w 505021"/>
              <a:gd name="connsiteY108" fmla="*/ 316391 h 667695"/>
              <a:gd name="connsiteX109" fmla="*/ 418552 w 505021"/>
              <a:gd name="connsiteY109" fmla="*/ 396994 h 667695"/>
              <a:gd name="connsiteX110" fmla="*/ 361514 w 505021"/>
              <a:gd name="connsiteY110" fmla="*/ 455941 h 667695"/>
              <a:gd name="connsiteX111" fmla="*/ 436390 w 505021"/>
              <a:gd name="connsiteY111" fmla="*/ 393775 h 667695"/>
              <a:gd name="connsiteX112" fmla="*/ 331428 w 505021"/>
              <a:gd name="connsiteY112" fmla="*/ 305703 h 667695"/>
              <a:gd name="connsiteX113" fmla="*/ 343997 w 505021"/>
              <a:gd name="connsiteY113" fmla="*/ 282166 h 667695"/>
              <a:gd name="connsiteX114" fmla="*/ 464525 w 505021"/>
              <a:gd name="connsiteY114" fmla="*/ 316726 h 667695"/>
              <a:gd name="connsiteX115" fmla="*/ 436390 w 505021"/>
              <a:gd name="connsiteY115" fmla="*/ 393775 h 667695"/>
              <a:gd name="connsiteX116" fmla="*/ 86206 w 505021"/>
              <a:gd name="connsiteY116" fmla="*/ 664225 h 667695"/>
              <a:gd name="connsiteX117" fmla="*/ 67602 w 505021"/>
              <a:gd name="connsiteY117" fmla="*/ 667695 h 667695"/>
              <a:gd name="connsiteX118" fmla="*/ 39954 w 505021"/>
              <a:gd name="connsiteY118" fmla="*/ 639559 h 667695"/>
              <a:gd name="connsiteX119" fmla="*/ 68076 w 505021"/>
              <a:gd name="connsiteY119" fmla="*/ 610155 h 667695"/>
              <a:gd name="connsiteX120" fmla="*/ 86053 w 505021"/>
              <a:gd name="connsiteY120" fmla="*/ 614016 h 667695"/>
              <a:gd name="connsiteX121" fmla="*/ 82820 w 505021"/>
              <a:gd name="connsiteY121" fmla="*/ 621833 h 667695"/>
              <a:gd name="connsiteX122" fmla="*/ 68230 w 505021"/>
              <a:gd name="connsiteY122" fmla="*/ 618057 h 667695"/>
              <a:gd name="connsiteX123" fmla="*/ 54057 w 505021"/>
              <a:gd name="connsiteY123" fmla="*/ 624816 h 667695"/>
              <a:gd name="connsiteX124" fmla="*/ 50099 w 505021"/>
              <a:gd name="connsiteY124" fmla="*/ 639322 h 667695"/>
              <a:gd name="connsiteX125" fmla="*/ 68160 w 505021"/>
              <a:gd name="connsiteY125" fmla="*/ 659794 h 667695"/>
              <a:gd name="connsiteX126" fmla="*/ 76619 w 505021"/>
              <a:gd name="connsiteY126" fmla="*/ 658344 h 667695"/>
              <a:gd name="connsiteX127" fmla="*/ 76619 w 505021"/>
              <a:gd name="connsiteY127" fmla="*/ 644562 h 667695"/>
              <a:gd name="connsiteX128" fmla="*/ 66390 w 505021"/>
              <a:gd name="connsiteY128" fmla="*/ 644562 h 667695"/>
              <a:gd name="connsiteX129" fmla="*/ 66390 w 505021"/>
              <a:gd name="connsiteY129" fmla="*/ 636661 h 667695"/>
              <a:gd name="connsiteX130" fmla="*/ 86206 w 505021"/>
              <a:gd name="connsiteY130" fmla="*/ 636661 h 667695"/>
              <a:gd name="connsiteX131" fmla="*/ 86206 w 505021"/>
              <a:gd name="connsiteY131" fmla="*/ 664225 h 667695"/>
              <a:gd name="connsiteX132" fmla="*/ 121806 w 505021"/>
              <a:gd name="connsiteY132" fmla="*/ 662125 h 667695"/>
              <a:gd name="connsiteX133" fmla="*/ 109055 w 505021"/>
              <a:gd name="connsiteY133" fmla="*/ 667685 h 667695"/>
              <a:gd name="connsiteX134" fmla="*/ 95844 w 505021"/>
              <a:gd name="connsiteY134" fmla="*/ 655283 h 667695"/>
              <a:gd name="connsiteX135" fmla="*/ 102366 w 505021"/>
              <a:gd name="connsiteY135" fmla="*/ 643758 h 667695"/>
              <a:gd name="connsiteX136" fmla="*/ 114545 w 505021"/>
              <a:gd name="connsiteY136" fmla="*/ 641668 h 667695"/>
              <a:gd name="connsiteX137" fmla="*/ 121235 w 505021"/>
              <a:gd name="connsiteY137" fmla="*/ 641905 h 667695"/>
              <a:gd name="connsiteX138" fmla="*/ 121235 w 505021"/>
              <a:gd name="connsiteY138" fmla="*/ 641096 h 667695"/>
              <a:gd name="connsiteX139" fmla="*/ 112135 w 505021"/>
              <a:gd name="connsiteY139" fmla="*/ 631746 h 667695"/>
              <a:gd name="connsiteX140" fmla="*/ 101000 w 505021"/>
              <a:gd name="connsiteY140" fmla="*/ 635216 h 667695"/>
              <a:gd name="connsiteX141" fmla="*/ 98506 w 505021"/>
              <a:gd name="connsiteY141" fmla="*/ 628443 h 667695"/>
              <a:gd name="connsiteX142" fmla="*/ 113417 w 505021"/>
              <a:gd name="connsiteY142" fmla="*/ 624820 h 667695"/>
              <a:gd name="connsiteX143" fmla="*/ 127603 w 505021"/>
              <a:gd name="connsiteY143" fmla="*/ 630213 h 667695"/>
              <a:gd name="connsiteX144" fmla="*/ 130669 w 505021"/>
              <a:gd name="connsiteY144" fmla="*/ 644079 h 667695"/>
              <a:gd name="connsiteX145" fmla="*/ 130669 w 505021"/>
              <a:gd name="connsiteY145" fmla="*/ 656328 h 667695"/>
              <a:gd name="connsiteX146" fmla="*/ 131073 w 505021"/>
              <a:gd name="connsiteY146" fmla="*/ 666807 h 667695"/>
              <a:gd name="connsiteX147" fmla="*/ 122112 w 505021"/>
              <a:gd name="connsiteY147" fmla="*/ 666807 h 667695"/>
              <a:gd name="connsiteX148" fmla="*/ 121806 w 505021"/>
              <a:gd name="connsiteY148" fmla="*/ 662125 h 667695"/>
              <a:gd name="connsiteX149" fmla="*/ 121235 w 505021"/>
              <a:gd name="connsiteY149" fmla="*/ 647785 h 667695"/>
              <a:gd name="connsiteX150" fmla="*/ 116956 w 505021"/>
              <a:gd name="connsiteY150" fmla="*/ 647618 h 667695"/>
              <a:gd name="connsiteX151" fmla="*/ 105599 w 505021"/>
              <a:gd name="connsiteY151" fmla="*/ 655046 h 667695"/>
              <a:gd name="connsiteX152" fmla="*/ 111967 w 505021"/>
              <a:gd name="connsiteY152" fmla="*/ 661247 h 667695"/>
              <a:gd name="connsiteX153" fmla="*/ 121235 w 505021"/>
              <a:gd name="connsiteY153" fmla="*/ 655520 h 667695"/>
              <a:gd name="connsiteX154" fmla="*/ 121235 w 505021"/>
              <a:gd name="connsiteY154" fmla="*/ 647785 h 667695"/>
              <a:gd name="connsiteX155" fmla="*/ 143533 w 505021"/>
              <a:gd name="connsiteY155" fmla="*/ 657291 h 667695"/>
              <a:gd name="connsiteX156" fmla="*/ 154416 w 505021"/>
              <a:gd name="connsiteY156" fmla="*/ 660594 h 667695"/>
              <a:gd name="connsiteX157" fmla="*/ 161189 w 505021"/>
              <a:gd name="connsiteY157" fmla="*/ 655354 h 667695"/>
              <a:gd name="connsiteX158" fmla="*/ 159572 w 505021"/>
              <a:gd name="connsiteY158" fmla="*/ 651898 h 667695"/>
              <a:gd name="connsiteX159" fmla="*/ 152967 w 505021"/>
              <a:gd name="connsiteY159" fmla="*/ 649069 h 667695"/>
              <a:gd name="connsiteX160" fmla="*/ 144411 w 505021"/>
              <a:gd name="connsiteY160" fmla="*/ 644805 h 667695"/>
              <a:gd name="connsiteX161" fmla="*/ 141275 w 505021"/>
              <a:gd name="connsiteY161" fmla="*/ 637224 h 667695"/>
              <a:gd name="connsiteX162" fmla="*/ 156423 w 505021"/>
              <a:gd name="connsiteY162" fmla="*/ 624807 h 667695"/>
              <a:gd name="connsiteX163" fmla="*/ 169801 w 505021"/>
              <a:gd name="connsiteY163" fmla="*/ 627803 h 667695"/>
              <a:gd name="connsiteX164" fmla="*/ 167390 w 505021"/>
              <a:gd name="connsiteY164" fmla="*/ 634966 h 667695"/>
              <a:gd name="connsiteX165" fmla="*/ 156827 w 505021"/>
              <a:gd name="connsiteY165" fmla="*/ 631831 h 667695"/>
              <a:gd name="connsiteX166" fmla="*/ 150542 w 505021"/>
              <a:gd name="connsiteY166" fmla="*/ 636499 h 667695"/>
              <a:gd name="connsiteX167" fmla="*/ 152800 w 505021"/>
              <a:gd name="connsiteY167" fmla="*/ 640053 h 667695"/>
              <a:gd name="connsiteX168" fmla="*/ 159252 w 505021"/>
              <a:gd name="connsiteY168" fmla="*/ 642714 h 667695"/>
              <a:gd name="connsiteX169" fmla="*/ 170526 w 505021"/>
              <a:gd name="connsiteY169" fmla="*/ 654476 h 667695"/>
              <a:gd name="connsiteX170" fmla="*/ 154500 w 505021"/>
              <a:gd name="connsiteY170" fmla="*/ 667687 h 667695"/>
              <a:gd name="connsiteX171" fmla="*/ 141038 w 505021"/>
              <a:gd name="connsiteY171" fmla="*/ 664468 h 667695"/>
              <a:gd name="connsiteX172" fmla="*/ 143533 w 505021"/>
              <a:gd name="connsiteY172" fmla="*/ 657291 h 667695"/>
              <a:gd name="connsiteX173" fmla="*/ 196451 w 505021"/>
              <a:gd name="connsiteY173" fmla="*/ 632876 h 667695"/>
              <a:gd name="connsiteX174" fmla="*/ 196451 w 505021"/>
              <a:gd name="connsiteY174" fmla="*/ 625699 h 667695"/>
              <a:gd name="connsiteX175" fmla="*/ 203057 w 505021"/>
              <a:gd name="connsiteY175" fmla="*/ 625699 h 667695"/>
              <a:gd name="connsiteX176" fmla="*/ 203057 w 505021"/>
              <a:gd name="connsiteY176" fmla="*/ 616753 h 667695"/>
              <a:gd name="connsiteX177" fmla="*/ 212491 w 505021"/>
              <a:gd name="connsiteY177" fmla="*/ 614983 h 667695"/>
              <a:gd name="connsiteX178" fmla="*/ 212491 w 505021"/>
              <a:gd name="connsiteY178" fmla="*/ 625699 h 667695"/>
              <a:gd name="connsiteX179" fmla="*/ 221828 w 505021"/>
              <a:gd name="connsiteY179" fmla="*/ 625699 h 667695"/>
              <a:gd name="connsiteX180" fmla="*/ 221828 w 505021"/>
              <a:gd name="connsiteY180" fmla="*/ 632876 h 667695"/>
              <a:gd name="connsiteX181" fmla="*/ 212491 w 505021"/>
              <a:gd name="connsiteY181" fmla="*/ 632876 h 667695"/>
              <a:gd name="connsiteX182" fmla="*/ 212491 w 505021"/>
              <a:gd name="connsiteY182" fmla="*/ 651981 h 667695"/>
              <a:gd name="connsiteX183" fmla="*/ 217968 w 505021"/>
              <a:gd name="connsiteY183" fmla="*/ 660120 h 667695"/>
              <a:gd name="connsiteX184" fmla="*/ 222399 w 505021"/>
              <a:gd name="connsiteY184" fmla="*/ 659144 h 667695"/>
              <a:gd name="connsiteX185" fmla="*/ 223291 w 505021"/>
              <a:gd name="connsiteY185" fmla="*/ 666321 h 667695"/>
              <a:gd name="connsiteX186" fmla="*/ 214902 w 505021"/>
              <a:gd name="connsiteY186" fmla="*/ 667687 h 667695"/>
              <a:gd name="connsiteX187" fmla="*/ 205077 w 505021"/>
              <a:gd name="connsiteY187" fmla="*/ 663422 h 667695"/>
              <a:gd name="connsiteX188" fmla="*/ 203057 w 505021"/>
              <a:gd name="connsiteY188" fmla="*/ 652455 h 667695"/>
              <a:gd name="connsiteX189" fmla="*/ 203057 w 505021"/>
              <a:gd name="connsiteY189" fmla="*/ 632876 h 667695"/>
              <a:gd name="connsiteX190" fmla="*/ 196451 w 505021"/>
              <a:gd name="connsiteY190" fmla="*/ 632876 h 667695"/>
              <a:gd name="connsiteX191" fmla="*/ 266544 w 505021"/>
              <a:gd name="connsiteY191" fmla="*/ 652379 h 667695"/>
              <a:gd name="connsiteX192" fmla="*/ 266948 w 505021"/>
              <a:gd name="connsiteY192" fmla="*/ 666802 h 667695"/>
              <a:gd name="connsiteX193" fmla="*/ 258002 w 505021"/>
              <a:gd name="connsiteY193" fmla="*/ 666802 h 667695"/>
              <a:gd name="connsiteX194" fmla="*/ 257765 w 505021"/>
              <a:gd name="connsiteY194" fmla="*/ 660768 h 667695"/>
              <a:gd name="connsiteX195" fmla="*/ 243411 w 505021"/>
              <a:gd name="connsiteY195" fmla="*/ 667694 h 667695"/>
              <a:gd name="connsiteX196" fmla="*/ 232374 w 505021"/>
              <a:gd name="connsiteY196" fmla="*/ 661896 h 667695"/>
              <a:gd name="connsiteX197" fmla="*/ 230604 w 505021"/>
              <a:gd name="connsiteY197" fmla="*/ 650442 h 667695"/>
              <a:gd name="connsiteX198" fmla="*/ 230604 w 505021"/>
              <a:gd name="connsiteY198" fmla="*/ 625706 h 667695"/>
              <a:gd name="connsiteX199" fmla="*/ 240025 w 505021"/>
              <a:gd name="connsiteY199" fmla="*/ 625706 h 667695"/>
              <a:gd name="connsiteX200" fmla="*/ 240025 w 505021"/>
              <a:gd name="connsiteY200" fmla="*/ 649968 h 667695"/>
              <a:gd name="connsiteX201" fmla="*/ 240833 w 505021"/>
              <a:gd name="connsiteY201" fmla="*/ 656894 h 667695"/>
              <a:gd name="connsiteX202" fmla="*/ 246477 w 505021"/>
              <a:gd name="connsiteY202" fmla="*/ 660433 h 667695"/>
              <a:gd name="connsiteX203" fmla="*/ 257110 w 505021"/>
              <a:gd name="connsiteY203" fmla="*/ 653507 h 667695"/>
              <a:gd name="connsiteX204" fmla="*/ 257110 w 505021"/>
              <a:gd name="connsiteY204" fmla="*/ 625706 h 667695"/>
              <a:gd name="connsiteX205" fmla="*/ 266544 w 505021"/>
              <a:gd name="connsiteY205" fmla="*/ 625706 h 667695"/>
              <a:gd name="connsiteX206" fmla="*/ 266544 w 505021"/>
              <a:gd name="connsiteY206" fmla="*/ 652379 h 667695"/>
              <a:gd name="connsiteX207" fmla="*/ 279894 w 505021"/>
              <a:gd name="connsiteY207" fmla="*/ 641177 h 667695"/>
              <a:gd name="connsiteX208" fmla="*/ 279574 w 505021"/>
              <a:gd name="connsiteY208" fmla="*/ 625709 h 667695"/>
              <a:gd name="connsiteX209" fmla="*/ 288437 w 505021"/>
              <a:gd name="connsiteY209" fmla="*/ 625709 h 667695"/>
              <a:gd name="connsiteX210" fmla="*/ 288674 w 505021"/>
              <a:gd name="connsiteY210" fmla="*/ 633443 h 667695"/>
              <a:gd name="connsiteX211" fmla="*/ 299557 w 505021"/>
              <a:gd name="connsiteY211" fmla="*/ 625054 h 667695"/>
              <a:gd name="connsiteX212" fmla="*/ 303180 w 505021"/>
              <a:gd name="connsiteY212" fmla="*/ 625542 h 667695"/>
              <a:gd name="connsiteX213" fmla="*/ 302623 w 505021"/>
              <a:gd name="connsiteY213" fmla="*/ 633847 h 667695"/>
              <a:gd name="connsiteX214" fmla="*/ 299390 w 505021"/>
              <a:gd name="connsiteY214" fmla="*/ 633527 h 667695"/>
              <a:gd name="connsiteX215" fmla="*/ 289245 w 505021"/>
              <a:gd name="connsiteY215" fmla="*/ 642947 h 667695"/>
              <a:gd name="connsiteX216" fmla="*/ 289245 w 505021"/>
              <a:gd name="connsiteY216" fmla="*/ 666805 h 667695"/>
              <a:gd name="connsiteX217" fmla="*/ 279894 w 505021"/>
              <a:gd name="connsiteY217" fmla="*/ 666805 h 667695"/>
              <a:gd name="connsiteX218" fmla="*/ 279894 w 505021"/>
              <a:gd name="connsiteY218" fmla="*/ 641177 h 667695"/>
              <a:gd name="connsiteX219" fmla="*/ 310092 w 505021"/>
              <a:gd name="connsiteY219" fmla="*/ 666805 h 667695"/>
              <a:gd name="connsiteX220" fmla="*/ 310497 w 505021"/>
              <a:gd name="connsiteY220" fmla="*/ 652381 h 667695"/>
              <a:gd name="connsiteX221" fmla="*/ 310497 w 505021"/>
              <a:gd name="connsiteY221" fmla="*/ 607885 h 667695"/>
              <a:gd name="connsiteX222" fmla="*/ 319931 w 505021"/>
              <a:gd name="connsiteY222" fmla="*/ 607885 h 667695"/>
              <a:gd name="connsiteX223" fmla="*/ 319931 w 505021"/>
              <a:gd name="connsiteY223" fmla="*/ 630865 h 667695"/>
              <a:gd name="connsiteX224" fmla="*/ 331943 w 505021"/>
              <a:gd name="connsiteY224" fmla="*/ 624817 h 667695"/>
              <a:gd name="connsiteX225" fmla="*/ 348457 w 505021"/>
              <a:gd name="connsiteY225" fmla="*/ 646166 h 667695"/>
              <a:gd name="connsiteX226" fmla="*/ 343301 w 505021"/>
              <a:gd name="connsiteY226" fmla="*/ 662610 h 667695"/>
              <a:gd name="connsiteX227" fmla="*/ 331943 w 505021"/>
              <a:gd name="connsiteY227" fmla="*/ 667682 h 667695"/>
              <a:gd name="connsiteX228" fmla="*/ 319527 w 505021"/>
              <a:gd name="connsiteY228" fmla="*/ 660924 h 667695"/>
              <a:gd name="connsiteX229" fmla="*/ 319206 w 505021"/>
              <a:gd name="connsiteY229" fmla="*/ 666805 h 667695"/>
              <a:gd name="connsiteX230" fmla="*/ 310092 w 505021"/>
              <a:gd name="connsiteY230" fmla="*/ 666805 h 667695"/>
              <a:gd name="connsiteX231" fmla="*/ 319931 w 505021"/>
              <a:gd name="connsiteY231" fmla="*/ 653427 h 667695"/>
              <a:gd name="connsiteX232" fmla="*/ 329686 w 505021"/>
              <a:gd name="connsiteY232" fmla="*/ 660436 h 667695"/>
              <a:gd name="connsiteX233" fmla="*/ 338716 w 505021"/>
              <a:gd name="connsiteY233" fmla="*/ 646096 h 667695"/>
              <a:gd name="connsiteX234" fmla="*/ 329449 w 505021"/>
              <a:gd name="connsiteY234" fmla="*/ 632063 h 667695"/>
              <a:gd name="connsiteX235" fmla="*/ 319931 w 505021"/>
              <a:gd name="connsiteY235" fmla="*/ 638920 h 667695"/>
              <a:gd name="connsiteX236" fmla="*/ 319931 w 505021"/>
              <a:gd name="connsiteY236" fmla="*/ 653427 h 667695"/>
              <a:gd name="connsiteX237" fmla="*/ 369141 w 505021"/>
              <a:gd name="connsiteY237" fmla="*/ 612406 h 667695"/>
              <a:gd name="connsiteX238" fmla="*/ 363344 w 505021"/>
              <a:gd name="connsiteY238" fmla="*/ 618287 h 667695"/>
              <a:gd name="connsiteX239" fmla="*/ 357463 w 505021"/>
              <a:gd name="connsiteY239" fmla="*/ 612406 h 667695"/>
              <a:gd name="connsiteX240" fmla="*/ 363344 w 505021"/>
              <a:gd name="connsiteY240" fmla="*/ 606609 h 667695"/>
              <a:gd name="connsiteX241" fmla="*/ 369141 w 505021"/>
              <a:gd name="connsiteY241" fmla="*/ 612406 h 667695"/>
              <a:gd name="connsiteX242" fmla="*/ 358592 w 505021"/>
              <a:gd name="connsiteY242" fmla="*/ 625700 h 667695"/>
              <a:gd name="connsiteX243" fmla="*/ 368026 w 505021"/>
              <a:gd name="connsiteY243" fmla="*/ 625700 h 667695"/>
              <a:gd name="connsiteX244" fmla="*/ 368026 w 505021"/>
              <a:gd name="connsiteY244" fmla="*/ 666796 h 667695"/>
              <a:gd name="connsiteX245" fmla="*/ 358592 w 505021"/>
              <a:gd name="connsiteY245" fmla="*/ 666796 h 667695"/>
              <a:gd name="connsiteX246" fmla="*/ 358592 w 505021"/>
              <a:gd name="connsiteY246" fmla="*/ 625700 h 667695"/>
              <a:gd name="connsiteX247" fmla="*/ 381300 w 505021"/>
              <a:gd name="connsiteY247" fmla="*/ 640129 h 667695"/>
              <a:gd name="connsiteX248" fmla="*/ 380896 w 505021"/>
              <a:gd name="connsiteY248" fmla="*/ 625706 h 667695"/>
              <a:gd name="connsiteX249" fmla="*/ 389842 w 505021"/>
              <a:gd name="connsiteY249" fmla="*/ 625706 h 667695"/>
              <a:gd name="connsiteX250" fmla="*/ 390079 w 505021"/>
              <a:gd name="connsiteY250" fmla="*/ 631740 h 667695"/>
              <a:gd name="connsiteX251" fmla="*/ 404670 w 505021"/>
              <a:gd name="connsiteY251" fmla="*/ 624814 h 667695"/>
              <a:gd name="connsiteX252" fmla="*/ 415874 w 505021"/>
              <a:gd name="connsiteY252" fmla="*/ 630611 h 667695"/>
              <a:gd name="connsiteX253" fmla="*/ 417644 w 505021"/>
              <a:gd name="connsiteY253" fmla="*/ 642066 h 667695"/>
              <a:gd name="connsiteX254" fmla="*/ 417644 w 505021"/>
              <a:gd name="connsiteY254" fmla="*/ 666802 h 667695"/>
              <a:gd name="connsiteX255" fmla="*/ 408223 w 505021"/>
              <a:gd name="connsiteY255" fmla="*/ 666802 h 667695"/>
              <a:gd name="connsiteX256" fmla="*/ 408223 w 505021"/>
              <a:gd name="connsiteY256" fmla="*/ 642540 h 667695"/>
              <a:gd name="connsiteX257" fmla="*/ 407415 w 505021"/>
              <a:gd name="connsiteY257" fmla="*/ 635614 h 667695"/>
              <a:gd name="connsiteX258" fmla="*/ 401534 w 505021"/>
              <a:gd name="connsiteY258" fmla="*/ 632061 h 667695"/>
              <a:gd name="connsiteX259" fmla="*/ 390734 w 505021"/>
              <a:gd name="connsiteY259" fmla="*/ 639000 h 667695"/>
              <a:gd name="connsiteX260" fmla="*/ 390734 w 505021"/>
              <a:gd name="connsiteY260" fmla="*/ 666802 h 667695"/>
              <a:gd name="connsiteX261" fmla="*/ 381300 w 505021"/>
              <a:gd name="connsiteY261" fmla="*/ 666802 h 667695"/>
              <a:gd name="connsiteX262" fmla="*/ 381300 w 505021"/>
              <a:gd name="connsiteY262" fmla="*/ 640129 h 667695"/>
              <a:gd name="connsiteX263" fmla="*/ 437447 w 505021"/>
              <a:gd name="connsiteY263" fmla="*/ 649232 h 667695"/>
              <a:gd name="connsiteX264" fmla="*/ 449293 w 505021"/>
              <a:gd name="connsiteY264" fmla="*/ 660603 h 667695"/>
              <a:gd name="connsiteX265" fmla="*/ 461542 w 505021"/>
              <a:gd name="connsiteY265" fmla="*/ 656646 h 667695"/>
              <a:gd name="connsiteX266" fmla="*/ 464858 w 505021"/>
              <a:gd name="connsiteY266" fmla="*/ 663572 h 667695"/>
              <a:gd name="connsiteX267" fmla="*/ 449056 w 505021"/>
              <a:gd name="connsiteY267" fmla="*/ 667682 h 667695"/>
              <a:gd name="connsiteX268" fmla="*/ 427539 w 505021"/>
              <a:gd name="connsiteY268" fmla="*/ 646333 h 667695"/>
              <a:gd name="connsiteX269" fmla="*/ 447202 w 505021"/>
              <a:gd name="connsiteY269" fmla="*/ 624817 h 667695"/>
              <a:gd name="connsiteX270" fmla="*/ 464120 w 505021"/>
              <a:gd name="connsiteY270" fmla="*/ 634892 h 667695"/>
              <a:gd name="connsiteX271" fmla="*/ 466141 w 505021"/>
              <a:gd name="connsiteY271" fmla="*/ 649232 h 667695"/>
              <a:gd name="connsiteX272" fmla="*/ 437447 w 505021"/>
              <a:gd name="connsiteY272" fmla="*/ 649232 h 667695"/>
              <a:gd name="connsiteX273" fmla="*/ 456469 w 505021"/>
              <a:gd name="connsiteY273" fmla="*/ 642626 h 667695"/>
              <a:gd name="connsiteX274" fmla="*/ 447202 w 505021"/>
              <a:gd name="connsiteY274" fmla="*/ 631743 h 667695"/>
              <a:gd name="connsiteX275" fmla="*/ 437447 w 505021"/>
              <a:gd name="connsiteY275" fmla="*/ 642626 h 667695"/>
              <a:gd name="connsiteX276" fmla="*/ 456469 w 505021"/>
              <a:gd name="connsiteY276" fmla="*/ 642626 h 667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505021" h="667695">
                <a:moveTo>
                  <a:pt x="487700" y="222759"/>
                </a:moveTo>
                <a:lnTo>
                  <a:pt x="505022" y="220320"/>
                </a:lnTo>
                <a:lnTo>
                  <a:pt x="469905" y="154113"/>
                </a:lnTo>
                <a:lnTo>
                  <a:pt x="458045" y="161512"/>
                </a:lnTo>
                <a:lnTo>
                  <a:pt x="483394" y="209283"/>
                </a:lnTo>
                <a:lnTo>
                  <a:pt x="334479" y="230214"/>
                </a:lnTo>
                <a:lnTo>
                  <a:pt x="335455" y="237112"/>
                </a:lnTo>
                <a:cubicBezTo>
                  <a:pt x="340625" y="273860"/>
                  <a:pt x="320586" y="310051"/>
                  <a:pt x="286723" y="325129"/>
                </a:cubicBezTo>
                <a:cubicBezTo>
                  <a:pt x="266321" y="334215"/>
                  <a:pt x="243606" y="334814"/>
                  <a:pt x="222745" y="326801"/>
                </a:cubicBezTo>
                <a:cubicBezTo>
                  <a:pt x="201897" y="318802"/>
                  <a:pt x="185412" y="303153"/>
                  <a:pt x="176326" y="282751"/>
                </a:cubicBezTo>
                <a:cubicBezTo>
                  <a:pt x="167240" y="262349"/>
                  <a:pt x="166654" y="239621"/>
                  <a:pt x="174653" y="218773"/>
                </a:cubicBezTo>
                <a:cubicBezTo>
                  <a:pt x="182652" y="197926"/>
                  <a:pt x="198302" y="181440"/>
                  <a:pt x="218703" y="172354"/>
                </a:cubicBezTo>
                <a:cubicBezTo>
                  <a:pt x="229573" y="167518"/>
                  <a:pt x="241042" y="165205"/>
                  <a:pt x="252386" y="165205"/>
                </a:cubicBezTo>
                <a:cubicBezTo>
                  <a:pt x="280535" y="165205"/>
                  <a:pt x="307905" y="179419"/>
                  <a:pt x="323526" y="204489"/>
                </a:cubicBezTo>
                <a:lnTo>
                  <a:pt x="327219" y="210398"/>
                </a:lnTo>
                <a:lnTo>
                  <a:pt x="471646" y="120152"/>
                </a:lnTo>
                <a:lnTo>
                  <a:pt x="390626" y="56731"/>
                </a:lnTo>
                <a:lnTo>
                  <a:pt x="400422" y="42211"/>
                </a:lnTo>
                <a:lnTo>
                  <a:pt x="300602" y="17238"/>
                </a:lnTo>
                <a:lnTo>
                  <a:pt x="303654" y="0"/>
                </a:lnTo>
                <a:lnTo>
                  <a:pt x="202301" y="17768"/>
                </a:lnTo>
                <a:lnTo>
                  <a:pt x="198065" y="794"/>
                </a:lnTo>
                <a:lnTo>
                  <a:pt x="112710" y="58236"/>
                </a:lnTo>
                <a:lnTo>
                  <a:pt x="101938" y="44454"/>
                </a:lnTo>
                <a:lnTo>
                  <a:pt x="47339" y="131649"/>
                </a:lnTo>
                <a:lnTo>
                  <a:pt x="31884" y="123441"/>
                </a:lnTo>
                <a:lnTo>
                  <a:pt x="17461" y="225309"/>
                </a:lnTo>
                <a:lnTo>
                  <a:pt x="0" y="224097"/>
                </a:lnTo>
                <a:lnTo>
                  <a:pt x="28261" y="323011"/>
                </a:lnTo>
                <a:lnTo>
                  <a:pt x="11817" y="329003"/>
                </a:lnTo>
                <a:lnTo>
                  <a:pt x="77885" y="407878"/>
                </a:lnTo>
                <a:lnTo>
                  <a:pt x="65302" y="420043"/>
                </a:lnTo>
                <a:lnTo>
                  <a:pt x="157722" y="465236"/>
                </a:lnTo>
                <a:lnTo>
                  <a:pt x="151172" y="481457"/>
                </a:lnTo>
                <a:lnTo>
                  <a:pt x="254002" y="485150"/>
                </a:lnTo>
                <a:lnTo>
                  <a:pt x="254615" y="502639"/>
                </a:lnTo>
                <a:lnTo>
                  <a:pt x="350031" y="464205"/>
                </a:lnTo>
                <a:lnTo>
                  <a:pt x="357710" y="479924"/>
                </a:lnTo>
                <a:lnTo>
                  <a:pt x="429255" y="405982"/>
                </a:lnTo>
                <a:lnTo>
                  <a:pt x="442661" y="417242"/>
                </a:lnTo>
                <a:lnTo>
                  <a:pt x="477945" y="320586"/>
                </a:lnTo>
                <a:lnTo>
                  <a:pt x="494765" y="325407"/>
                </a:lnTo>
                <a:lnTo>
                  <a:pt x="487700" y="222759"/>
                </a:lnTo>
                <a:close/>
                <a:moveTo>
                  <a:pt x="473848" y="224696"/>
                </a:moveTo>
                <a:lnTo>
                  <a:pt x="479506" y="306525"/>
                </a:lnTo>
                <a:lnTo>
                  <a:pt x="347885" y="268788"/>
                </a:lnTo>
                <a:cubicBezTo>
                  <a:pt x="349739" y="260120"/>
                  <a:pt x="350589" y="251187"/>
                  <a:pt x="349976" y="242115"/>
                </a:cubicBezTo>
                <a:lnTo>
                  <a:pt x="473848" y="224696"/>
                </a:lnTo>
                <a:close/>
                <a:moveTo>
                  <a:pt x="447399" y="118870"/>
                </a:moveTo>
                <a:lnTo>
                  <a:pt x="447399" y="118870"/>
                </a:lnTo>
                <a:lnTo>
                  <a:pt x="331455" y="191320"/>
                </a:lnTo>
                <a:cubicBezTo>
                  <a:pt x="326076" y="183948"/>
                  <a:pt x="319610" y="177789"/>
                  <a:pt x="312643" y="172354"/>
                </a:cubicBezTo>
                <a:lnTo>
                  <a:pt x="382822" y="68312"/>
                </a:lnTo>
                <a:lnTo>
                  <a:pt x="447399" y="118870"/>
                </a:lnTo>
                <a:close/>
                <a:moveTo>
                  <a:pt x="377749" y="50906"/>
                </a:moveTo>
                <a:lnTo>
                  <a:pt x="301076" y="164592"/>
                </a:lnTo>
                <a:cubicBezTo>
                  <a:pt x="293286" y="160133"/>
                  <a:pt x="285078" y="156593"/>
                  <a:pt x="276424" y="154405"/>
                </a:cubicBezTo>
                <a:lnTo>
                  <a:pt x="298178" y="30993"/>
                </a:lnTo>
                <a:lnTo>
                  <a:pt x="377749" y="50906"/>
                </a:lnTo>
                <a:close/>
                <a:moveTo>
                  <a:pt x="286472" y="17155"/>
                </a:moveTo>
                <a:lnTo>
                  <a:pt x="262712" y="151897"/>
                </a:lnTo>
                <a:cubicBezTo>
                  <a:pt x="253891" y="150949"/>
                  <a:pt x="244930" y="151493"/>
                  <a:pt x="236025" y="153026"/>
                </a:cubicBezTo>
                <a:lnTo>
                  <a:pt x="205688" y="31327"/>
                </a:lnTo>
                <a:lnTo>
                  <a:pt x="286472" y="17155"/>
                </a:lnTo>
                <a:close/>
                <a:moveTo>
                  <a:pt x="189355" y="23453"/>
                </a:moveTo>
                <a:lnTo>
                  <a:pt x="222494" y="156384"/>
                </a:lnTo>
                <a:cubicBezTo>
                  <a:pt x="219331" y="157415"/>
                  <a:pt x="216125" y="158251"/>
                  <a:pt x="213032" y="159631"/>
                </a:cubicBezTo>
                <a:cubicBezTo>
                  <a:pt x="207848" y="161944"/>
                  <a:pt x="202970" y="164731"/>
                  <a:pt x="198330" y="167839"/>
                </a:cubicBezTo>
                <a:lnTo>
                  <a:pt x="121322" y="69245"/>
                </a:lnTo>
                <a:lnTo>
                  <a:pt x="189355" y="23453"/>
                </a:lnTo>
                <a:close/>
                <a:moveTo>
                  <a:pt x="103192" y="68702"/>
                </a:moveTo>
                <a:lnTo>
                  <a:pt x="187335" y="176381"/>
                </a:lnTo>
                <a:cubicBezTo>
                  <a:pt x="180674" y="182388"/>
                  <a:pt x="174835" y="189244"/>
                  <a:pt x="170055" y="196908"/>
                </a:cubicBezTo>
                <a:lnTo>
                  <a:pt x="59672" y="138212"/>
                </a:lnTo>
                <a:lnTo>
                  <a:pt x="103192" y="68702"/>
                </a:lnTo>
                <a:close/>
                <a:moveTo>
                  <a:pt x="42893" y="145068"/>
                </a:moveTo>
                <a:lnTo>
                  <a:pt x="163630" y="209269"/>
                </a:lnTo>
                <a:cubicBezTo>
                  <a:pt x="162962" y="210774"/>
                  <a:pt x="162237" y="212237"/>
                  <a:pt x="161638" y="213784"/>
                </a:cubicBezTo>
                <a:cubicBezTo>
                  <a:pt x="158976" y="220724"/>
                  <a:pt x="157220" y="227831"/>
                  <a:pt x="156189" y="235008"/>
                </a:cubicBezTo>
                <a:lnTo>
                  <a:pt x="31397" y="226284"/>
                </a:lnTo>
                <a:lnTo>
                  <a:pt x="42893" y="145068"/>
                </a:lnTo>
                <a:close/>
                <a:moveTo>
                  <a:pt x="18869" y="239370"/>
                </a:moveTo>
                <a:lnTo>
                  <a:pt x="155200" y="248902"/>
                </a:lnTo>
                <a:cubicBezTo>
                  <a:pt x="155213" y="257848"/>
                  <a:pt x="156495" y="266753"/>
                  <a:pt x="158990" y="275449"/>
                </a:cubicBezTo>
                <a:lnTo>
                  <a:pt x="41402" y="318245"/>
                </a:lnTo>
                <a:lnTo>
                  <a:pt x="18869" y="239370"/>
                </a:lnTo>
                <a:close/>
                <a:moveTo>
                  <a:pt x="35271" y="335302"/>
                </a:moveTo>
                <a:lnTo>
                  <a:pt x="163672" y="288562"/>
                </a:lnTo>
                <a:cubicBezTo>
                  <a:pt x="167393" y="296882"/>
                  <a:pt x="172215" y="304490"/>
                  <a:pt x="177900" y="311305"/>
                </a:cubicBezTo>
                <a:lnTo>
                  <a:pt x="87933" y="398179"/>
                </a:lnTo>
                <a:lnTo>
                  <a:pt x="35271" y="335302"/>
                </a:lnTo>
                <a:close/>
                <a:moveTo>
                  <a:pt x="89271" y="416253"/>
                </a:moveTo>
                <a:lnTo>
                  <a:pt x="187586" y="321310"/>
                </a:lnTo>
                <a:cubicBezTo>
                  <a:pt x="194233" y="327275"/>
                  <a:pt x="201660" y="332333"/>
                  <a:pt x="209813" y="336319"/>
                </a:cubicBezTo>
                <a:lnTo>
                  <a:pt x="162962" y="452276"/>
                </a:lnTo>
                <a:lnTo>
                  <a:pt x="89271" y="416253"/>
                </a:lnTo>
                <a:close/>
                <a:moveTo>
                  <a:pt x="171546" y="468246"/>
                </a:moveTo>
                <a:lnTo>
                  <a:pt x="222759" y="341475"/>
                </a:lnTo>
                <a:cubicBezTo>
                  <a:pt x="231399" y="344276"/>
                  <a:pt x="240248" y="345851"/>
                  <a:pt x="249139" y="346171"/>
                </a:cubicBezTo>
                <a:lnTo>
                  <a:pt x="253500" y="471201"/>
                </a:lnTo>
                <a:lnTo>
                  <a:pt x="171546" y="468246"/>
                </a:lnTo>
                <a:close/>
                <a:moveTo>
                  <a:pt x="267840" y="482293"/>
                </a:moveTo>
                <a:lnTo>
                  <a:pt x="263060" y="345781"/>
                </a:lnTo>
                <a:cubicBezTo>
                  <a:pt x="271895" y="344820"/>
                  <a:pt x="280605" y="342534"/>
                  <a:pt x="289036" y="339148"/>
                </a:cubicBezTo>
                <a:lnTo>
                  <a:pt x="343914" y="451635"/>
                </a:lnTo>
                <a:lnTo>
                  <a:pt x="267840" y="482293"/>
                </a:lnTo>
                <a:close/>
                <a:moveTo>
                  <a:pt x="361514" y="455941"/>
                </a:moveTo>
                <a:lnTo>
                  <a:pt x="301494" y="332905"/>
                </a:lnTo>
                <a:cubicBezTo>
                  <a:pt x="309340" y="328348"/>
                  <a:pt x="316336" y="322774"/>
                  <a:pt x="322495" y="316391"/>
                </a:cubicBezTo>
                <a:lnTo>
                  <a:pt x="418552" y="396994"/>
                </a:lnTo>
                <a:lnTo>
                  <a:pt x="361514" y="455941"/>
                </a:lnTo>
                <a:close/>
                <a:moveTo>
                  <a:pt x="436390" y="393775"/>
                </a:moveTo>
                <a:lnTo>
                  <a:pt x="331428" y="305703"/>
                </a:lnTo>
                <a:cubicBezTo>
                  <a:pt x="336653" y="298442"/>
                  <a:pt x="340904" y="290569"/>
                  <a:pt x="343997" y="282166"/>
                </a:cubicBezTo>
                <a:lnTo>
                  <a:pt x="464525" y="316726"/>
                </a:lnTo>
                <a:lnTo>
                  <a:pt x="436390" y="393775"/>
                </a:lnTo>
                <a:close/>
                <a:moveTo>
                  <a:pt x="86206" y="664225"/>
                </a:moveTo>
                <a:cubicBezTo>
                  <a:pt x="79280" y="666636"/>
                  <a:pt x="73873" y="667695"/>
                  <a:pt x="67602" y="667695"/>
                </a:cubicBezTo>
                <a:cubicBezTo>
                  <a:pt x="50350" y="667695"/>
                  <a:pt x="39954" y="657132"/>
                  <a:pt x="39954" y="639559"/>
                </a:cubicBezTo>
                <a:cubicBezTo>
                  <a:pt x="39954" y="621429"/>
                  <a:pt x="50671" y="610155"/>
                  <a:pt x="68076" y="610155"/>
                </a:cubicBezTo>
                <a:cubicBezTo>
                  <a:pt x="74445" y="610155"/>
                  <a:pt x="79921" y="611284"/>
                  <a:pt x="86053" y="614016"/>
                </a:cubicBezTo>
                <a:lnTo>
                  <a:pt x="82820" y="621833"/>
                </a:lnTo>
                <a:cubicBezTo>
                  <a:pt x="77427" y="619088"/>
                  <a:pt x="73232" y="618057"/>
                  <a:pt x="68230" y="618057"/>
                </a:cubicBezTo>
                <a:cubicBezTo>
                  <a:pt x="61875" y="618057"/>
                  <a:pt x="57193" y="620300"/>
                  <a:pt x="54057" y="624816"/>
                </a:cubicBezTo>
                <a:cubicBezTo>
                  <a:pt x="51563" y="628439"/>
                  <a:pt x="50099" y="633846"/>
                  <a:pt x="50099" y="639322"/>
                </a:cubicBezTo>
                <a:cubicBezTo>
                  <a:pt x="50099" y="651809"/>
                  <a:pt x="57123" y="659794"/>
                  <a:pt x="68160" y="659794"/>
                </a:cubicBezTo>
                <a:cubicBezTo>
                  <a:pt x="71058" y="659794"/>
                  <a:pt x="73804" y="659306"/>
                  <a:pt x="76619" y="658344"/>
                </a:cubicBezTo>
                <a:lnTo>
                  <a:pt x="76619" y="644562"/>
                </a:lnTo>
                <a:lnTo>
                  <a:pt x="66390" y="644562"/>
                </a:lnTo>
                <a:lnTo>
                  <a:pt x="66390" y="636661"/>
                </a:lnTo>
                <a:lnTo>
                  <a:pt x="86206" y="636661"/>
                </a:lnTo>
                <a:lnTo>
                  <a:pt x="86206" y="664225"/>
                </a:lnTo>
                <a:close/>
                <a:moveTo>
                  <a:pt x="121806" y="662125"/>
                </a:moveTo>
                <a:cubicBezTo>
                  <a:pt x="117848" y="666152"/>
                  <a:pt x="114462" y="667685"/>
                  <a:pt x="109055" y="667685"/>
                </a:cubicBezTo>
                <a:cubicBezTo>
                  <a:pt x="100763" y="667685"/>
                  <a:pt x="95844" y="663017"/>
                  <a:pt x="95844" y="655283"/>
                </a:cubicBezTo>
                <a:cubicBezTo>
                  <a:pt x="95844" y="650113"/>
                  <a:pt x="98185" y="646016"/>
                  <a:pt x="102366" y="643758"/>
                </a:cubicBezTo>
                <a:cubicBezTo>
                  <a:pt x="105111" y="642309"/>
                  <a:pt x="108902" y="641668"/>
                  <a:pt x="114545" y="641668"/>
                </a:cubicBezTo>
                <a:cubicBezTo>
                  <a:pt x="116162" y="641668"/>
                  <a:pt x="117528" y="641737"/>
                  <a:pt x="121235" y="641905"/>
                </a:cubicBezTo>
                <a:lnTo>
                  <a:pt x="121235" y="641096"/>
                </a:lnTo>
                <a:cubicBezTo>
                  <a:pt x="121235" y="635048"/>
                  <a:pt x="118085" y="631746"/>
                  <a:pt x="112135" y="631746"/>
                </a:cubicBezTo>
                <a:cubicBezTo>
                  <a:pt x="108581" y="631746"/>
                  <a:pt x="105195" y="632791"/>
                  <a:pt x="101000" y="635216"/>
                </a:cubicBezTo>
                <a:lnTo>
                  <a:pt x="98506" y="628443"/>
                </a:lnTo>
                <a:cubicBezTo>
                  <a:pt x="103509" y="625949"/>
                  <a:pt x="108010" y="624820"/>
                  <a:pt x="113417" y="624820"/>
                </a:cubicBezTo>
                <a:cubicBezTo>
                  <a:pt x="119855" y="624820"/>
                  <a:pt x="124858" y="626673"/>
                  <a:pt x="127603" y="630213"/>
                </a:cubicBezTo>
                <a:cubicBezTo>
                  <a:pt x="129944" y="633111"/>
                  <a:pt x="130669" y="636261"/>
                  <a:pt x="130669" y="644079"/>
                </a:cubicBezTo>
                <a:lnTo>
                  <a:pt x="130669" y="656328"/>
                </a:lnTo>
                <a:cubicBezTo>
                  <a:pt x="130669" y="659798"/>
                  <a:pt x="130822" y="664703"/>
                  <a:pt x="131073" y="666807"/>
                </a:cubicBezTo>
                <a:lnTo>
                  <a:pt x="122112" y="666807"/>
                </a:lnTo>
                <a:lnTo>
                  <a:pt x="121806" y="662125"/>
                </a:lnTo>
                <a:close/>
                <a:moveTo>
                  <a:pt x="121235" y="647785"/>
                </a:moveTo>
                <a:cubicBezTo>
                  <a:pt x="119381" y="647618"/>
                  <a:pt x="118406" y="647618"/>
                  <a:pt x="116956" y="647618"/>
                </a:cubicBezTo>
                <a:cubicBezTo>
                  <a:pt x="109222" y="647618"/>
                  <a:pt x="105599" y="649959"/>
                  <a:pt x="105599" y="655046"/>
                </a:cubicBezTo>
                <a:cubicBezTo>
                  <a:pt x="105599" y="658822"/>
                  <a:pt x="108093" y="661247"/>
                  <a:pt x="111967" y="661247"/>
                </a:cubicBezTo>
                <a:cubicBezTo>
                  <a:pt x="115591" y="661247"/>
                  <a:pt x="118573" y="659394"/>
                  <a:pt x="121235" y="655520"/>
                </a:cubicBezTo>
                <a:lnTo>
                  <a:pt x="121235" y="647785"/>
                </a:lnTo>
                <a:close/>
                <a:moveTo>
                  <a:pt x="143533" y="657291"/>
                </a:moveTo>
                <a:cubicBezTo>
                  <a:pt x="147881" y="659716"/>
                  <a:pt x="150709" y="660594"/>
                  <a:pt x="154416" y="660594"/>
                </a:cubicBezTo>
                <a:cubicBezTo>
                  <a:pt x="158681" y="660594"/>
                  <a:pt x="161189" y="658670"/>
                  <a:pt x="161189" y="655354"/>
                </a:cubicBezTo>
                <a:cubicBezTo>
                  <a:pt x="161189" y="653904"/>
                  <a:pt x="160618" y="652622"/>
                  <a:pt x="159572" y="651898"/>
                </a:cubicBezTo>
                <a:cubicBezTo>
                  <a:pt x="158527" y="651090"/>
                  <a:pt x="157468" y="650685"/>
                  <a:pt x="152967" y="649069"/>
                </a:cubicBezTo>
                <a:cubicBezTo>
                  <a:pt x="148048" y="647299"/>
                  <a:pt x="146278" y="646421"/>
                  <a:pt x="144411" y="644805"/>
                </a:cubicBezTo>
                <a:cubicBezTo>
                  <a:pt x="142404" y="642951"/>
                  <a:pt x="141275" y="640290"/>
                  <a:pt x="141275" y="637224"/>
                </a:cubicBezTo>
                <a:cubicBezTo>
                  <a:pt x="141275" y="629573"/>
                  <a:pt x="147072" y="624807"/>
                  <a:pt x="156423" y="624807"/>
                </a:cubicBezTo>
                <a:cubicBezTo>
                  <a:pt x="160938" y="624807"/>
                  <a:pt x="165049" y="625699"/>
                  <a:pt x="169801" y="627803"/>
                </a:cubicBezTo>
                <a:lnTo>
                  <a:pt x="167390" y="634966"/>
                </a:lnTo>
                <a:cubicBezTo>
                  <a:pt x="163920" y="632959"/>
                  <a:pt x="160130" y="631831"/>
                  <a:pt x="156827" y="631831"/>
                </a:cubicBezTo>
                <a:cubicBezTo>
                  <a:pt x="152967" y="631831"/>
                  <a:pt x="150542" y="633601"/>
                  <a:pt x="150542" y="636499"/>
                </a:cubicBezTo>
                <a:cubicBezTo>
                  <a:pt x="150542" y="638116"/>
                  <a:pt x="151267" y="639161"/>
                  <a:pt x="152800" y="640053"/>
                </a:cubicBezTo>
                <a:cubicBezTo>
                  <a:pt x="154096" y="640763"/>
                  <a:pt x="154096" y="640763"/>
                  <a:pt x="159252" y="642714"/>
                </a:cubicBezTo>
                <a:cubicBezTo>
                  <a:pt x="167711" y="645850"/>
                  <a:pt x="170526" y="648832"/>
                  <a:pt x="170526" y="654476"/>
                </a:cubicBezTo>
                <a:cubicBezTo>
                  <a:pt x="170526" y="662531"/>
                  <a:pt x="164241" y="667687"/>
                  <a:pt x="154500" y="667687"/>
                </a:cubicBezTo>
                <a:cubicBezTo>
                  <a:pt x="149581" y="667687"/>
                  <a:pt x="145470" y="666725"/>
                  <a:pt x="141038" y="664468"/>
                </a:cubicBezTo>
                <a:lnTo>
                  <a:pt x="143533" y="657291"/>
                </a:lnTo>
                <a:close/>
                <a:moveTo>
                  <a:pt x="196451" y="632876"/>
                </a:moveTo>
                <a:lnTo>
                  <a:pt x="196451" y="625699"/>
                </a:lnTo>
                <a:lnTo>
                  <a:pt x="203057" y="625699"/>
                </a:lnTo>
                <a:lnTo>
                  <a:pt x="203057" y="616753"/>
                </a:lnTo>
                <a:lnTo>
                  <a:pt x="212491" y="614983"/>
                </a:lnTo>
                <a:lnTo>
                  <a:pt x="212491" y="625699"/>
                </a:lnTo>
                <a:lnTo>
                  <a:pt x="221828" y="625699"/>
                </a:lnTo>
                <a:lnTo>
                  <a:pt x="221828" y="632876"/>
                </a:lnTo>
                <a:lnTo>
                  <a:pt x="212491" y="632876"/>
                </a:lnTo>
                <a:lnTo>
                  <a:pt x="212491" y="651981"/>
                </a:lnTo>
                <a:cubicBezTo>
                  <a:pt x="212491" y="658015"/>
                  <a:pt x="213857" y="660120"/>
                  <a:pt x="217968" y="660120"/>
                </a:cubicBezTo>
                <a:cubicBezTo>
                  <a:pt x="219333" y="660120"/>
                  <a:pt x="220379" y="659869"/>
                  <a:pt x="222399" y="659144"/>
                </a:cubicBezTo>
                <a:lnTo>
                  <a:pt x="223291" y="666321"/>
                </a:lnTo>
                <a:cubicBezTo>
                  <a:pt x="220295" y="667283"/>
                  <a:pt x="217717" y="667687"/>
                  <a:pt x="214902" y="667687"/>
                </a:cubicBezTo>
                <a:cubicBezTo>
                  <a:pt x="210234" y="667687"/>
                  <a:pt x="206917" y="666237"/>
                  <a:pt x="205077" y="663422"/>
                </a:cubicBezTo>
                <a:cubicBezTo>
                  <a:pt x="203628" y="661248"/>
                  <a:pt x="203057" y="658183"/>
                  <a:pt x="203057" y="652455"/>
                </a:cubicBezTo>
                <a:lnTo>
                  <a:pt x="203057" y="632876"/>
                </a:lnTo>
                <a:lnTo>
                  <a:pt x="196451" y="632876"/>
                </a:lnTo>
                <a:close/>
                <a:moveTo>
                  <a:pt x="266544" y="652379"/>
                </a:moveTo>
                <a:cubicBezTo>
                  <a:pt x="266544" y="658022"/>
                  <a:pt x="266628" y="661325"/>
                  <a:pt x="266948" y="666802"/>
                </a:cubicBezTo>
                <a:lnTo>
                  <a:pt x="258002" y="666802"/>
                </a:lnTo>
                <a:lnTo>
                  <a:pt x="257765" y="660768"/>
                </a:lnTo>
                <a:cubicBezTo>
                  <a:pt x="252915" y="665840"/>
                  <a:pt x="248971" y="667694"/>
                  <a:pt x="243411" y="667694"/>
                </a:cubicBezTo>
                <a:cubicBezTo>
                  <a:pt x="238255" y="667694"/>
                  <a:pt x="234311" y="665673"/>
                  <a:pt x="232374" y="661896"/>
                </a:cubicBezTo>
                <a:cubicBezTo>
                  <a:pt x="231092" y="659388"/>
                  <a:pt x="230604" y="656322"/>
                  <a:pt x="230604" y="650442"/>
                </a:cubicBezTo>
                <a:lnTo>
                  <a:pt x="230604" y="625706"/>
                </a:lnTo>
                <a:lnTo>
                  <a:pt x="240025" y="625706"/>
                </a:lnTo>
                <a:lnTo>
                  <a:pt x="240025" y="649968"/>
                </a:lnTo>
                <a:cubicBezTo>
                  <a:pt x="240025" y="653744"/>
                  <a:pt x="240192" y="655361"/>
                  <a:pt x="240833" y="656894"/>
                </a:cubicBezTo>
                <a:cubicBezTo>
                  <a:pt x="241725" y="659151"/>
                  <a:pt x="243732" y="660433"/>
                  <a:pt x="246477" y="660433"/>
                </a:cubicBezTo>
                <a:cubicBezTo>
                  <a:pt x="250100" y="660433"/>
                  <a:pt x="253891" y="657939"/>
                  <a:pt x="257110" y="653507"/>
                </a:cubicBezTo>
                <a:lnTo>
                  <a:pt x="257110" y="625706"/>
                </a:lnTo>
                <a:lnTo>
                  <a:pt x="266544" y="625706"/>
                </a:lnTo>
                <a:lnTo>
                  <a:pt x="266544" y="652379"/>
                </a:lnTo>
                <a:close/>
                <a:moveTo>
                  <a:pt x="279894" y="641177"/>
                </a:moveTo>
                <a:cubicBezTo>
                  <a:pt x="279894" y="638279"/>
                  <a:pt x="279811" y="633109"/>
                  <a:pt x="279574" y="625709"/>
                </a:cubicBezTo>
                <a:lnTo>
                  <a:pt x="288437" y="625709"/>
                </a:lnTo>
                <a:lnTo>
                  <a:pt x="288674" y="633443"/>
                </a:lnTo>
                <a:cubicBezTo>
                  <a:pt x="291098" y="627799"/>
                  <a:pt x="294722" y="625054"/>
                  <a:pt x="299557" y="625054"/>
                </a:cubicBezTo>
                <a:cubicBezTo>
                  <a:pt x="300839" y="625054"/>
                  <a:pt x="301661" y="625138"/>
                  <a:pt x="303180" y="625542"/>
                </a:cubicBezTo>
                <a:lnTo>
                  <a:pt x="302623" y="633847"/>
                </a:lnTo>
                <a:cubicBezTo>
                  <a:pt x="301174" y="633596"/>
                  <a:pt x="300519" y="633527"/>
                  <a:pt x="299390" y="633527"/>
                </a:cubicBezTo>
                <a:cubicBezTo>
                  <a:pt x="294722" y="633527"/>
                  <a:pt x="291015" y="636899"/>
                  <a:pt x="289245" y="642947"/>
                </a:cubicBezTo>
                <a:lnTo>
                  <a:pt x="289245" y="666805"/>
                </a:lnTo>
                <a:lnTo>
                  <a:pt x="279894" y="666805"/>
                </a:lnTo>
                <a:lnTo>
                  <a:pt x="279894" y="641177"/>
                </a:lnTo>
                <a:close/>
                <a:moveTo>
                  <a:pt x="310092" y="666805"/>
                </a:moveTo>
                <a:cubicBezTo>
                  <a:pt x="310427" y="662136"/>
                  <a:pt x="310497" y="659544"/>
                  <a:pt x="310497" y="652381"/>
                </a:cubicBezTo>
                <a:lnTo>
                  <a:pt x="310497" y="607885"/>
                </a:lnTo>
                <a:lnTo>
                  <a:pt x="319931" y="607885"/>
                </a:lnTo>
                <a:lnTo>
                  <a:pt x="319931" y="630865"/>
                </a:lnTo>
                <a:cubicBezTo>
                  <a:pt x="323150" y="626754"/>
                  <a:pt x="327024" y="624817"/>
                  <a:pt x="331943" y="624817"/>
                </a:cubicBezTo>
                <a:cubicBezTo>
                  <a:pt x="341935" y="624817"/>
                  <a:pt x="348457" y="633276"/>
                  <a:pt x="348457" y="646166"/>
                </a:cubicBezTo>
                <a:cubicBezTo>
                  <a:pt x="348457" y="652939"/>
                  <a:pt x="346687" y="658666"/>
                  <a:pt x="343301" y="662610"/>
                </a:cubicBezTo>
                <a:cubicBezTo>
                  <a:pt x="340402" y="666080"/>
                  <a:pt x="336849" y="667682"/>
                  <a:pt x="331943" y="667682"/>
                </a:cubicBezTo>
                <a:cubicBezTo>
                  <a:pt x="326536" y="667682"/>
                  <a:pt x="323080" y="665843"/>
                  <a:pt x="319527" y="660924"/>
                </a:cubicBezTo>
                <a:lnTo>
                  <a:pt x="319206" y="666805"/>
                </a:lnTo>
                <a:lnTo>
                  <a:pt x="310092" y="666805"/>
                </a:lnTo>
                <a:close/>
                <a:moveTo>
                  <a:pt x="319931" y="653427"/>
                </a:moveTo>
                <a:cubicBezTo>
                  <a:pt x="322829" y="658179"/>
                  <a:pt x="325895" y="660436"/>
                  <a:pt x="329686" y="660436"/>
                </a:cubicBezTo>
                <a:cubicBezTo>
                  <a:pt x="335162" y="660436"/>
                  <a:pt x="338716" y="654792"/>
                  <a:pt x="338716" y="646096"/>
                </a:cubicBezTo>
                <a:cubicBezTo>
                  <a:pt x="338716" y="637470"/>
                  <a:pt x="335079" y="632063"/>
                  <a:pt x="329449" y="632063"/>
                </a:cubicBezTo>
                <a:cubicBezTo>
                  <a:pt x="325812" y="632063"/>
                  <a:pt x="322425" y="634488"/>
                  <a:pt x="319931" y="638920"/>
                </a:cubicBezTo>
                <a:lnTo>
                  <a:pt x="319931" y="653427"/>
                </a:lnTo>
                <a:close/>
                <a:moveTo>
                  <a:pt x="369141" y="612406"/>
                </a:moveTo>
                <a:cubicBezTo>
                  <a:pt x="369141" y="615876"/>
                  <a:pt x="366730" y="618287"/>
                  <a:pt x="363344" y="618287"/>
                </a:cubicBezTo>
                <a:cubicBezTo>
                  <a:pt x="359874" y="618287"/>
                  <a:pt x="357463" y="615876"/>
                  <a:pt x="357463" y="612406"/>
                </a:cubicBezTo>
                <a:cubicBezTo>
                  <a:pt x="357463" y="609020"/>
                  <a:pt x="359958" y="606609"/>
                  <a:pt x="363344" y="606609"/>
                </a:cubicBezTo>
                <a:cubicBezTo>
                  <a:pt x="366730" y="606609"/>
                  <a:pt x="369141" y="609020"/>
                  <a:pt x="369141" y="612406"/>
                </a:cubicBezTo>
                <a:moveTo>
                  <a:pt x="358592" y="625700"/>
                </a:moveTo>
                <a:lnTo>
                  <a:pt x="368026" y="625700"/>
                </a:lnTo>
                <a:lnTo>
                  <a:pt x="368026" y="666796"/>
                </a:lnTo>
                <a:lnTo>
                  <a:pt x="358592" y="666796"/>
                </a:lnTo>
                <a:lnTo>
                  <a:pt x="358592" y="625700"/>
                </a:lnTo>
                <a:close/>
                <a:moveTo>
                  <a:pt x="381300" y="640129"/>
                </a:moveTo>
                <a:cubicBezTo>
                  <a:pt x="381300" y="634569"/>
                  <a:pt x="381216" y="632228"/>
                  <a:pt x="380896" y="625706"/>
                </a:cubicBezTo>
                <a:lnTo>
                  <a:pt x="389842" y="625706"/>
                </a:lnTo>
                <a:lnTo>
                  <a:pt x="390079" y="631740"/>
                </a:lnTo>
                <a:cubicBezTo>
                  <a:pt x="395166" y="626584"/>
                  <a:pt x="398873" y="624814"/>
                  <a:pt x="404670" y="624814"/>
                </a:cubicBezTo>
                <a:cubicBezTo>
                  <a:pt x="409826" y="624814"/>
                  <a:pt x="413853" y="626835"/>
                  <a:pt x="415874" y="630611"/>
                </a:cubicBezTo>
                <a:cubicBezTo>
                  <a:pt x="417156" y="633036"/>
                  <a:pt x="417644" y="636172"/>
                  <a:pt x="417644" y="642066"/>
                </a:cubicBezTo>
                <a:lnTo>
                  <a:pt x="417644" y="666802"/>
                </a:lnTo>
                <a:lnTo>
                  <a:pt x="408223" y="666802"/>
                </a:lnTo>
                <a:lnTo>
                  <a:pt x="408223" y="642540"/>
                </a:lnTo>
                <a:cubicBezTo>
                  <a:pt x="408223" y="638917"/>
                  <a:pt x="407972" y="637147"/>
                  <a:pt x="407415" y="635614"/>
                </a:cubicBezTo>
                <a:cubicBezTo>
                  <a:pt x="406523" y="633357"/>
                  <a:pt x="404433" y="632061"/>
                  <a:pt x="401534" y="632061"/>
                </a:cubicBezTo>
                <a:cubicBezTo>
                  <a:pt x="397827" y="632061"/>
                  <a:pt x="394107" y="634485"/>
                  <a:pt x="390734" y="639000"/>
                </a:cubicBezTo>
                <a:lnTo>
                  <a:pt x="390734" y="666802"/>
                </a:lnTo>
                <a:lnTo>
                  <a:pt x="381300" y="666802"/>
                </a:lnTo>
                <a:lnTo>
                  <a:pt x="381300" y="640129"/>
                </a:lnTo>
                <a:close/>
                <a:moveTo>
                  <a:pt x="437447" y="649232"/>
                </a:moveTo>
                <a:cubicBezTo>
                  <a:pt x="438172" y="656966"/>
                  <a:pt x="441963" y="660603"/>
                  <a:pt x="449293" y="660603"/>
                </a:cubicBezTo>
                <a:cubicBezTo>
                  <a:pt x="453404" y="660603"/>
                  <a:pt x="457347" y="659307"/>
                  <a:pt x="461542" y="656646"/>
                </a:cubicBezTo>
                <a:lnTo>
                  <a:pt x="464858" y="663572"/>
                </a:lnTo>
                <a:cubicBezTo>
                  <a:pt x="459939" y="666400"/>
                  <a:pt x="455020" y="667682"/>
                  <a:pt x="449056" y="667682"/>
                </a:cubicBezTo>
                <a:cubicBezTo>
                  <a:pt x="435273" y="667682"/>
                  <a:pt x="427539" y="660032"/>
                  <a:pt x="427539" y="646333"/>
                </a:cubicBezTo>
                <a:cubicBezTo>
                  <a:pt x="427539" y="632955"/>
                  <a:pt x="435023" y="624817"/>
                  <a:pt x="447202" y="624817"/>
                </a:cubicBezTo>
                <a:cubicBezTo>
                  <a:pt x="455745" y="624817"/>
                  <a:pt x="461625" y="628371"/>
                  <a:pt x="464120" y="634892"/>
                </a:cubicBezTo>
                <a:cubicBezTo>
                  <a:pt x="465569" y="638683"/>
                  <a:pt x="466057" y="642139"/>
                  <a:pt x="466141" y="649232"/>
                </a:cubicBezTo>
                <a:lnTo>
                  <a:pt x="437447" y="649232"/>
                </a:lnTo>
                <a:close/>
                <a:moveTo>
                  <a:pt x="456469" y="642626"/>
                </a:moveTo>
                <a:cubicBezTo>
                  <a:pt x="456302" y="635687"/>
                  <a:pt x="452930" y="631743"/>
                  <a:pt x="447202" y="631743"/>
                </a:cubicBezTo>
                <a:cubicBezTo>
                  <a:pt x="441475" y="631743"/>
                  <a:pt x="437768" y="635854"/>
                  <a:pt x="437447" y="642626"/>
                </a:cubicBezTo>
                <a:lnTo>
                  <a:pt x="456469" y="642626"/>
                </a:lnTo>
                <a:close/>
              </a:path>
            </a:pathLst>
          </a:custGeom>
          <a:solidFill>
            <a:schemeClr val="accent3"/>
          </a:solid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38" name="Freeform: Shape 37">
            <a:extLst>
              <a:ext uri="{FF2B5EF4-FFF2-40B4-BE49-F238E27FC236}">
                <a16:creationId xmlns:a16="http://schemas.microsoft.com/office/drawing/2014/main" id="{1900173E-7BC4-8A68-6840-BE5CE47CA03D}"/>
              </a:ext>
            </a:extLst>
          </p:cNvPr>
          <p:cNvSpPr/>
          <p:nvPr/>
        </p:nvSpPr>
        <p:spPr>
          <a:xfrm>
            <a:off x="1431450" y="3551850"/>
            <a:ext cx="864000" cy="864000"/>
          </a:xfrm>
          <a:custGeom>
            <a:avLst/>
            <a:gdLst>
              <a:gd name="connsiteX0" fmla="*/ 0 w 864000"/>
              <a:gd name="connsiteY0" fmla="*/ 0 h 864000"/>
              <a:gd name="connsiteX1" fmla="*/ 864000 w 864000"/>
              <a:gd name="connsiteY1" fmla="*/ 0 h 864000"/>
              <a:gd name="connsiteX2" fmla="*/ 864000 w 864000"/>
              <a:gd name="connsiteY2" fmla="*/ 864000 h 864000"/>
              <a:gd name="connsiteX3" fmla="*/ 0 w 864000"/>
              <a:gd name="connsiteY3" fmla="*/ 864000 h 864000"/>
            </a:gdLst>
            <a:ahLst/>
            <a:cxnLst>
              <a:cxn ang="0">
                <a:pos x="connsiteX0" y="connsiteY0"/>
              </a:cxn>
              <a:cxn ang="0">
                <a:pos x="connsiteX1" y="connsiteY1"/>
              </a:cxn>
              <a:cxn ang="0">
                <a:pos x="connsiteX2" y="connsiteY2"/>
              </a:cxn>
              <a:cxn ang="0">
                <a:pos x="connsiteX3" y="connsiteY3"/>
              </a:cxn>
            </a:cxnLst>
            <a:rect l="l" t="t" r="r" b="b"/>
            <a:pathLst>
              <a:path w="864000" h="864000">
                <a:moveTo>
                  <a:pt x="0" y="0"/>
                </a:moveTo>
                <a:lnTo>
                  <a:pt x="864000" y="0"/>
                </a:lnTo>
                <a:lnTo>
                  <a:pt x="864000" y="864000"/>
                </a:lnTo>
                <a:lnTo>
                  <a:pt x="0" y="864000"/>
                </a:lnTo>
                <a:close/>
              </a:path>
            </a:pathLst>
          </a:custGeom>
          <a:no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39" name="Freeform: Shape 38">
            <a:extLst>
              <a:ext uri="{FF2B5EF4-FFF2-40B4-BE49-F238E27FC236}">
                <a16:creationId xmlns:a16="http://schemas.microsoft.com/office/drawing/2014/main" id="{795BD01A-3ED6-0172-00A1-6EA40F42374F}"/>
              </a:ext>
            </a:extLst>
          </p:cNvPr>
          <p:cNvSpPr/>
          <p:nvPr/>
        </p:nvSpPr>
        <p:spPr>
          <a:xfrm>
            <a:off x="1584740" y="3665424"/>
            <a:ext cx="551923" cy="685025"/>
          </a:xfrm>
          <a:custGeom>
            <a:avLst/>
            <a:gdLst>
              <a:gd name="connsiteX0" fmla="*/ 83613 w 551923"/>
              <a:gd name="connsiteY0" fmla="*/ 165135 h 685025"/>
              <a:gd name="connsiteX1" fmla="*/ 139355 w 551923"/>
              <a:gd name="connsiteY1" fmla="*/ 165135 h 685025"/>
              <a:gd name="connsiteX2" fmla="*/ 139355 w 551923"/>
              <a:gd name="connsiteY2" fmla="*/ 179071 h 685025"/>
              <a:gd name="connsiteX3" fmla="*/ 97548 w 551923"/>
              <a:gd name="connsiteY3" fmla="*/ 179071 h 685025"/>
              <a:gd name="connsiteX4" fmla="*/ 97548 w 551923"/>
              <a:gd name="connsiteY4" fmla="*/ 234813 h 685025"/>
              <a:gd name="connsiteX5" fmla="*/ 41806 w 551923"/>
              <a:gd name="connsiteY5" fmla="*/ 234813 h 685025"/>
              <a:gd name="connsiteX6" fmla="*/ 41806 w 551923"/>
              <a:gd name="connsiteY6" fmla="*/ 179071 h 685025"/>
              <a:gd name="connsiteX7" fmla="*/ 13935 w 551923"/>
              <a:gd name="connsiteY7" fmla="*/ 179071 h 685025"/>
              <a:gd name="connsiteX8" fmla="*/ 13935 w 551923"/>
              <a:gd name="connsiteY8" fmla="*/ 318426 h 685025"/>
              <a:gd name="connsiteX9" fmla="*/ 41806 w 551923"/>
              <a:gd name="connsiteY9" fmla="*/ 318426 h 685025"/>
              <a:gd name="connsiteX10" fmla="*/ 41806 w 551923"/>
              <a:gd name="connsiteY10" fmla="*/ 262684 h 685025"/>
              <a:gd name="connsiteX11" fmla="*/ 97548 w 551923"/>
              <a:gd name="connsiteY11" fmla="*/ 262684 h 685025"/>
              <a:gd name="connsiteX12" fmla="*/ 97548 w 551923"/>
              <a:gd name="connsiteY12" fmla="*/ 318426 h 685025"/>
              <a:gd name="connsiteX13" fmla="*/ 125419 w 551923"/>
              <a:gd name="connsiteY13" fmla="*/ 318426 h 685025"/>
              <a:gd name="connsiteX14" fmla="*/ 125419 w 551923"/>
              <a:gd name="connsiteY14" fmla="*/ 206942 h 685025"/>
              <a:gd name="connsiteX15" fmla="*/ 139355 w 551923"/>
              <a:gd name="connsiteY15" fmla="*/ 206942 h 685025"/>
              <a:gd name="connsiteX16" fmla="*/ 139355 w 551923"/>
              <a:gd name="connsiteY16" fmla="*/ 332361 h 685025"/>
              <a:gd name="connsiteX17" fmla="*/ 83613 w 551923"/>
              <a:gd name="connsiteY17" fmla="*/ 332361 h 685025"/>
              <a:gd name="connsiteX18" fmla="*/ 83613 w 551923"/>
              <a:gd name="connsiteY18" fmla="*/ 276619 h 685025"/>
              <a:gd name="connsiteX19" fmla="*/ 55742 w 551923"/>
              <a:gd name="connsiteY19" fmla="*/ 276619 h 685025"/>
              <a:gd name="connsiteX20" fmla="*/ 55742 w 551923"/>
              <a:gd name="connsiteY20" fmla="*/ 332361 h 685025"/>
              <a:gd name="connsiteX21" fmla="*/ 0 w 551923"/>
              <a:gd name="connsiteY21" fmla="*/ 332361 h 685025"/>
              <a:gd name="connsiteX22" fmla="*/ 0 w 551923"/>
              <a:gd name="connsiteY22" fmla="*/ 165135 h 685025"/>
              <a:gd name="connsiteX23" fmla="*/ 55742 w 551923"/>
              <a:gd name="connsiteY23" fmla="*/ 165135 h 685025"/>
              <a:gd name="connsiteX24" fmla="*/ 55742 w 551923"/>
              <a:gd name="connsiteY24" fmla="*/ 220877 h 685025"/>
              <a:gd name="connsiteX25" fmla="*/ 83613 w 551923"/>
              <a:gd name="connsiteY25" fmla="*/ 220877 h 685025"/>
              <a:gd name="connsiteX26" fmla="*/ 83613 w 551923"/>
              <a:gd name="connsiteY26" fmla="*/ 165135 h 685025"/>
              <a:gd name="connsiteX27" fmla="*/ 216000 w 551923"/>
              <a:gd name="connsiteY27" fmla="*/ 347937 h 685025"/>
              <a:gd name="connsiteX28" fmla="*/ 179238 w 551923"/>
              <a:gd name="connsiteY28" fmla="*/ 347937 h 685025"/>
              <a:gd name="connsiteX29" fmla="*/ 197800 w 551923"/>
              <a:gd name="connsiteY29" fmla="*/ 329500 h 685025"/>
              <a:gd name="connsiteX30" fmla="*/ 215373 w 551923"/>
              <a:gd name="connsiteY30" fmla="*/ 295999 h 685025"/>
              <a:gd name="connsiteX31" fmla="*/ 186763 w 551923"/>
              <a:gd name="connsiteY31" fmla="*/ 272030 h 685025"/>
              <a:gd name="connsiteX32" fmla="*/ 160676 w 551923"/>
              <a:gd name="connsiteY32" fmla="*/ 278051 h 685025"/>
              <a:gd name="connsiteX33" fmla="*/ 164313 w 551923"/>
              <a:gd name="connsiteY33" fmla="*/ 290732 h 685025"/>
              <a:gd name="connsiteX34" fmla="*/ 185133 w 551923"/>
              <a:gd name="connsiteY34" fmla="*/ 284210 h 685025"/>
              <a:gd name="connsiteX35" fmla="*/ 200058 w 551923"/>
              <a:gd name="connsiteY35" fmla="*/ 296877 h 685025"/>
              <a:gd name="connsiteX36" fmla="*/ 159171 w 551923"/>
              <a:gd name="connsiteY36" fmla="*/ 348188 h 685025"/>
              <a:gd name="connsiteX37" fmla="*/ 159171 w 551923"/>
              <a:gd name="connsiteY37" fmla="*/ 360228 h 685025"/>
              <a:gd name="connsiteX38" fmla="*/ 216000 w 551923"/>
              <a:gd name="connsiteY38" fmla="*/ 360228 h 685025"/>
              <a:gd name="connsiteX39" fmla="*/ 216000 w 551923"/>
              <a:gd name="connsiteY39" fmla="*/ 347937 h 685025"/>
              <a:gd name="connsiteX40" fmla="*/ 265598 w 551923"/>
              <a:gd name="connsiteY40" fmla="*/ 172368 h 685025"/>
              <a:gd name="connsiteX41" fmla="*/ 299294 w 551923"/>
              <a:gd name="connsiteY41" fmla="*/ 165205 h 685025"/>
              <a:gd name="connsiteX42" fmla="*/ 370434 w 551923"/>
              <a:gd name="connsiteY42" fmla="*/ 204489 h 685025"/>
              <a:gd name="connsiteX43" fmla="*/ 374127 w 551923"/>
              <a:gd name="connsiteY43" fmla="*/ 210412 h 685025"/>
              <a:gd name="connsiteX44" fmla="*/ 518555 w 551923"/>
              <a:gd name="connsiteY44" fmla="*/ 120152 h 685025"/>
              <a:gd name="connsiteX45" fmla="*/ 437534 w 551923"/>
              <a:gd name="connsiteY45" fmla="*/ 56731 h 685025"/>
              <a:gd name="connsiteX46" fmla="*/ 447330 w 551923"/>
              <a:gd name="connsiteY46" fmla="*/ 42225 h 685025"/>
              <a:gd name="connsiteX47" fmla="*/ 347511 w 551923"/>
              <a:gd name="connsiteY47" fmla="*/ 17238 h 685025"/>
              <a:gd name="connsiteX48" fmla="*/ 350549 w 551923"/>
              <a:gd name="connsiteY48" fmla="*/ 0 h 685025"/>
              <a:gd name="connsiteX49" fmla="*/ 249210 w 551923"/>
              <a:gd name="connsiteY49" fmla="*/ 17768 h 685025"/>
              <a:gd name="connsiteX50" fmla="*/ 244973 w 551923"/>
              <a:gd name="connsiteY50" fmla="*/ 794 h 685025"/>
              <a:gd name="connsiteX51" fmla="*/ 148010 w 551923"/>
              <a:gd name="connsiteY51" fmla="*/ 66040 h 685025"/>
              <a:gd name="connsiteX52" fmla="*/ 243008 w 551923"/>
              <a:gd name="connsiteY52" fmla="*/ 187627 h 685025"/>
              <a:gd name="connsiteX53" fmla="*/ 265598 w 551923"/>
              <a:gd name="connsiteY53" fmla="*/ 172368 h 685025"/>
              <a:gd name="connsiteX54" fmla="*/ 494307 w 551923"/>
              <a:gd name="connsiteY54" fmla="*/ 118884 h 685025"/>
              <a:gd name="connsiteX55" fmla="*/ 378350 w 551923"/>
              <a:gd name="connsiteY55" fmla="*/ 191320 h 685025"/>
              <a:gd name="connsiteX56" fmla="*/ 359551 w 551923"/>
              <a:gd name="connsiteY56" fmla="*/ 172354 h 685025"/>
              <a:gd name="connsiteX57" fmla="*/ 429716 w 551923"/>
              <a:gd name="connsiteY57" fmla="*/ 68312 h 685025"/>
              <a:gd name="connsiteX58" fmla="*/ 494307 w 551923"/>
              <a:gd name="connsiteY58" fmla="*/ 118884 h 685025"/>
              <a:gd name="connsiteX59" fmla="*/ 424657 w 551923"/>
              <a:gd name="connsiteY59" fmla="*/ 50920 h 685025"/>
              <a:gd name="connsiteX60" fmla="*/ 347970 w 551923"/>
              <a:gd name="connsiteY60" fmla="*/ 164592 h 685025"/>
              <a:gd name="connsiteX61" fmla="*/ 323319 w 551923"/>
              <a:gd name="connsiteY61" fmla="*/ 154405 h 685025"/>
              <a:gd name="connsiteX62" fmla="*/ 345086 w 551923"/>
              <a:gd name="connsiteY62" fmla="*/ 30993 h 685025"/>
              <a:gd name="connsiteX63" fmla="*/ 424657 w 551923"/>
              <a:gd name="connsiteY63" fmla="*/ 50920 h 685025"/>
              <a:gd name="connsiteX64" fmla="*/ 333380 w 551923"/>
              <a:gd name="connsiteY64" fmla="*/ 17155 h 685025"/>
              <a:gd name="connsiteX65" fmla="*/ 309620 w 551923"/>
              <a:gd name="connsiteY65" fmla="*/ 151897 h 685025"/>
              <a:gd name="connsiteX66" fmla="*/ 282934 w 551923"/>
              <a:gd name="connsiteY66" fmla="*/ 153026 h 685025"/>
              <a:gd name="connsiteX67" fmla="*/ 252582 w 551923"/>
              <a:gd name="connsiteY67" fmla="*/ 31327 h 685025"/>
              <a:gd name="connsiteX68" fmla="*/ 333380 w 551923"/>
              <a:gd name="connsiteY68" fmla="*/ 17155 h 685025"/>
              <a:gd name="connsiteX69" fmla="*/ 236264 w 551923"/>
              <a:gd name="connsiteY69" fmla="*/ 23453 h 685025"/>
              <a:gd name="connsiteX70" fmla="*/ 269402 w 551923"/>
              <a:gd name="connsiteY70" fmla="*/ 156384 h 685025"/>
              <a:gd name="connsiteX71" fmla="*/ 259940 w 551923"/>
              <a:gd name="connsiteY71" fmla="*/ 159631 h 685025"/>
              <a:gd name="connsiteX72" fmla="*/ 245238 w 551923"/>
              <a:gd name="connsiteY72" fmla="*/ 167839 h 685025"/>
              <a:gd name="connsiteX73" fmla="*/ 168217 w 551923"/>
              <a:gd name="connsiteY73" fmla="*/ 69259 h 685025"/>
              <a:gd name="connsiteX74" fmla="*/ 236264 w 551923"/>
              <a:gd name="connsiteY74" fmla="*/ 23453 h 685025"/>
              <a:gd name="connsiteX75" fmla="*/ 551923 w 551923"/>
              <a:gd name="connsiteY75" fmla="*/ 220327 h 685025"/>
              <a:gd name="connsiteX76" fmla="*/ 516806 w 551923"/>
              <a:gd name="connsiteY76" fmla="*/ 154119 h 685025"/>
              <a:gd name="connsiteX77" fmla="*/ 504947 w 551923"/>
              <a:gd name="connsiteY77" fmla="*/ 161519 h 685025"/>
              <a:gd name="connsiteX78" fmla="*/ 530295 w 551923"/>
              <a:gd name="connsiteY78" fmla="*/ 209290 h 685025"/>
              <a:gd name="connsiteX79" fmla="*/ 381381 w 551923"/>
              <a:gd name="connsiteY79" fmla="*/ 230221 h 685025"/>
              <a:gd name="connsiteX80" fmla="*/ 382356 w 551923"/>
              <a:gd name="connsiteY80" fmla="*/ 237119 h 685025"/>
              <a:gd name="connsiteX81" fmla="*/ 333624 w 551923"/>
              <a:gd name="connsiteY81" fmla="*/ 325136 h 685025"/>
              <a:gd name="connsiteX82" fmla="*/ 269646 w 551923"/>
              <a:gd name="connsiteY82" fmla="*/ 326808 h 685025"/>
              <a:gd name="connsiteX83" fmla="*/ 262093 w 551923"/>
              <a:gd name="connsiteY83" fmla="*/ 323031 h 685025"/>
              <a:gd name="connsiteX84" fmla="*/ 198073 w 551923"/>
              <a:gd name="connsiteY84" fmla="*/ 481464 h 685025"/>
              <a:gd name="connsiteX85" fmla="*/ 300903 w 551923"/>
              <a:gd name="connsiteY85" fmla="*/ 485157 h 685025"/>
              <a:gd name="connsiteX86" fmla="*/ 301517 w 551923"/>
              <a:gd name="connsiteY86" fmla="*/ 502646 h 685025"/>
              <a:gd name="connsiteX87" fmla="*/ 396933 w 551923"/>
              <a:gd name="connsiteY87" fmla="*/ 464198 h 685025"/>
              <a:gd name="connsiteX88" fmla="*/ 404611 w 551923"/>
              <a:gd name="connsiteY88" fmla="*/ 479931 h 685025"/>
              <a:gd name="connsiteX89" fmla="*/ 476156 w 551923"/>
              <a:gd name="connsiteY89" fmla="*/ 405989 h 685025"/>
              <a:gd name="connsiteX90" fmla="*/ 489562 w 551923"/>
              <a:gd name="connsiteY90" fmla="*/ 417235 h 685025"/>
              <a:gd name="connsiteX91" fmla="*/ 524847 w 551923"/>
              <a:gd name="connsiteY91" fmla="*/ 320579 h 685025"/>
              <a:gd name="connsiteX92" fmla="*/ 541681 w 551923"/>
              <a:gd name="connsiteY92" fmla="*/ 325401 h 685025"/>
              <a:gd name="connsiteX93" fmla="*/ 534601 w 551923"/>
              <a:gd name="connsiteY93" fmla="*/ 222766 h 685025"/>
              <a:gd name="connsiteX94" fmla="*/ 551923 w 551923"/>
              <a:gd name="connsiteY94" fmla="*/ 220327 h 685025"/>
              <a:gd name="connsiteX95" fmla="*/ 218447 w 551923"/>
              <a:gd name="connsiteY95" fmla="*/ 468253 h 685025"/>
              <a:gd name="connsiteX96" fmla="*/ 269660 w 551923"/>
              <a:gd name="connsiteY96" fmla="*/ 341482 h 685025"/>
              <a:gd name="connsiteX97" fmla="*/ 296040 w 551923"/>
              <a:gd name="connsiteY97" fmla="*/ 346178 h 685025"/>
              <a:gd name="connsiteX98" fmla="*/ 300416 w 551923"/>
              <a:gd name="connsiteY98" fmla="*/ 471194 h 685025"/>
              <a:gd name="connsiteX99" fmla="*/ 218447 w 551923"/>
              <a:gd name="connsiteY99" fmla="*/ 468253 h 685025"/>
              <a:gd name="connsiteX100" fmla="*/ 314741 w 551923"/>
              <a:gd name="connsiteY100" fmla="*/ 482286 h 685025"/>
              <a:gd name="connsiteX101" fmla="*/ 309975 w 551923"/>
              <a:gd name="connsiteY101" fmla="*/ 345774 h 685025"/>
              <a:gd name="connsiteX102" fmla="*/ 335937 w 551923"/>
              <a:gd name="connsiteY102" fmla="*/ 339141 h 685025"/>
              <a:gd name="connsiteX103" fmla="*/ 390815 w 551923"/>
              <a:gd name="connsiteY103" fmla="*/ 451642 h 685025"/>
              <a:gd name="connsiteX104" fmla="*/ 314741 w 551923"/>
              <a:gd name="connsiteY104" fmla="*/ 482286 h 685025"/>
              <a:gd name="connsiteX105" fmla="*/ 408430 w 551923"/>
              <a:gd name="connsiteY105" fmla="*/ 455948 h 685025"/>
              <a:gd name="connsiteX106" fmla="*/ 348395 w 551923"/>
              <a:gd name="connsiteY106" fmla="*/ 332912 h 685025"/>
              <a:gd name="connsiteX107" fmla="*/ 369396 w 551923"/>
              <a:gd name="connsiteY107" fmla="*/ 316398 h 685025"/>
              <a:gd name="connsiteX108" fmla="*/ 465454 w 551923"/>
              <a:gd name="connsiteY108" fmla="*/ 397001 h 685025"/>
              <a:gd name="connsiteX109" fmla="*/ 408430 w 551923"/>
              <a:gd name="connsiteY109" fmla="*/ 455948 h 685025"/>
              <a:gd name="connsiteX110" fmla="*/ 483291 w 551923"/>
              <a:gd name="connsiteY110" fmla="*/ 393782 h 685025"/>
              <a:gd name="connsiteX111" fmla="*/ 378329 w 551923"/>
              <a:gd name="connsiteY111" fmla="*/ 305696 h 685025"/>
              <a:gd name="connsiteX112" fmla="*/ 390899 w 551923"/>
              <a:gd name="connsiteY112" fmla="*/ 282173 h 685025"/>
              <a:gd name="connsiteX113" fmla="*/ 511427 w 551923"/>
              <a:gd name="connsiteY113" fmla="*/ 316733 h 685025"/>
              <a:gd name="connsiteX114" fmla="*/ 483291 w 551923"/>
              <a:gd name="connsiteY114" fmla="*/ 393782 h 685025"/>
              <a:gd name="connsiteX115" fmla="*/ 394787 w 551923"/>
              <a:gd name="connsiteY115" fmla="*/ 268795 h 685025"/>
              <a:gd name="connsiteX116" fmla="*/ 396877 w 551923"/>
              <a:gd name="connsiteY116" fmla="*/ 242108 h 685025"/>
              <a:gd name="connsiteX117" fmla="*/ 520763 w 551923"/>
              <a:gd name="connsiteY117" fmla="*/ 224703 h 685025"/>
              <a:gd name="connsiteX118" fmla="*/ 526407 w 551923"/>
              <a:gd name="connsiteY118" fmla="*/ 306532 h 685025"/>
              <a:gd name="connsiteX119" fmla="*/ 394787 w 551923"/>
              <a:gd name="connsiteY119" fmla="*/ 268795 h 685025"/>
              <a:gd name="connsiteX120" fmla="*/ 19317 w 551923"/>
              <a:gd name="connsiteY120" fmla="*/ 611038 h 685025"/>
              <a:gd name="connsiteX121" fmla="*/ 29072 w 551923"/>
              <a:gd name="connsiteY121" fmla="*/ 611038 h 685025"/>
              <a:gd name="connsiteX122" fmla="*/ 29072 w 551923"/>
              <a:gd name="connsiteY122" fmla="*/ 634407 h 685025"/>
              <a:gd name="connsiteX123" fmla="*/ 52428 w 551923"/>
              <a:gd name="connsiteY123" fmla="*/ 634407 h 685025"/>
              <a:gd name="connsiteX124" fmla="*/ 52428 w 551923"/>
              <a:gd name="connsiteY124" fmla="*/ 611038 h 685025"/>
              <a:gd name="connsiteX125" fmla="*/ 62183 w 551923"/>
              <a:gd name="connsiteY125" fmla="*/ 611038 h 685025"/>
              <a:gd name="connsiteX126" fmla="*/ 62183 w 551923"/>
              <a:gd name="connsiteY126" fmla="*/ 666807 h 685025"/>
              <a:gd name="connsiteX127" fmla="*/ 52428 w 551923"/>
              <a:gd name="connsiteY127" fmla="*/ 666807 h 685025"/>
              <a:gd name="connsiteX128" fmla="*/ 52428 w 551923"/>
              <a:gd name="connsiteY128" fmla="*/ 642309 h 685025"/>
              <a:gd name="connsiteX129" fmla="*/ 29072 w 551923"/>
              <a:gd name="connsiteY129" fmla="*/ 642309 h 685025"/>
              <a:gd name="connsiteX130" fmla="*/ 29072 w 551923"/>
              <a:gd name="connsiteY130" fmla="*/ 666807 h 685025"/>
              <a:gd name="connsiteX131" fmla="*/ 19317 w 551923"/>
              <a:gd name="connsiteY131" fmla="*/ 666807 h 685025"/>
              <a:gd name="connsiteX132" fmla="*/ 19317 w 551923"/>
              <a:gd name="connsiteY132" fmla="*/ 611038 h 685025"/>
              <a:gd name="connsiteX133" fmla="*/ 73202 w 551923"/>
              <a:gd name="connsiteY133" fmla="*/ 675421 h 685025"/>
              <a:gd name="connsiteX134" fmla="*/ 82957 w 551923"/>
              <a:gd name="connsiteY134" fmla="*/ 667450 h 685025"/>
              <a:gd name="connsiteX135" fmla="*/ 88433 w 551923"/>
              <a:gd name="connsiteY135" fmla="*/ 658893 h 685025"/>
              <a:gd name="connsiteX136" fmla="*/ 83277 w 551923"/>
              <a:gd name="connsiteY136" fmla="*/ 655033 h 685025"/>
              <a:gd name="connsiteX137" fmla="*/ 74735 w 551923"/>
              <a:gd name="connsiteY137" fmla="*/ 657611 h 685025"/>
              <a:gd name="connsiteX138" fmla="*/ 73285 w 551923"/>
              <a:gd name="connsiteY138" fmla="*/ 652135 h 685025"/>
              <a:gd name="connsiteX139" fmla="*/ 84085 w 551923"/>
              <a:gd name="connsiteY139" fmla="*/ 649626 h 685025"/>
              <a:gd name="connsiteX140" fmla="*/ 95443 w 551923"/>
              <a:gd name="connsiteY140" fmla="*/ 658336 h 685025"/>
              <a:gd name="connsiteX141" fmla="*/ 89966 w 551923"/>
              <a:gd name="connsiteY141" fmla="*/ 668732 h 685025"/>
              <a:gd name="connsiteX142" fmla="*/ 82385 w 551923"/>
              <a:gd name="connsiteY142" fmla="*/ 675421 h 685025"/>
              <a:gd name="connsiteX143" fmla="*/ 95680 w 551923"/>
              <a:gd name="connsiteY143" fmla="*/ 675421 h 685025"/>
              <a:gd name="connsiteX144" fmla="*/ 95680 w 551923"/>
              <a:gd name="connsiteY144" fmla="*/ 680744 h 685025"/>
              <a:gd name="connsiteX145" fmla="*/ 73202 w 551923"/>
              <a:gd name="connsiteY145" fmla="*/ 680744 h 685025"/>
              <a:gd name="connsiteX146" fmla="*/ 73202 w 551923"/>
              <a:gd name="connsiteY146" fmla="*/ 675421 h 685025"/>
              <a:gd name="connsiteX147" fmla="*/ 162550 w 551923"/>
              <a:gd name="connsiteY147" fmla="*/ 625702 h 685025"/>
              <a:gd name="connsiteX148" fmla="*/ 162146 w 551923"/>
              <a:gd name="connsiteY148" fmla="*/ 641895 h 685025"/>
              <a:gd name="connsiteX149" fmla="*/ 162146 w 551923"/>
              <a:gd name="connsiteY149" fmla="*/ 662129 h 685025"/>
              <a:gd name="connsiteX150" fmla="*/ 158593 w 551923"/>
              <a:gd name="connsiteY150" fmla="*/ 678573 h 685025"/>
              <a:gd name="connsiteX151" fmla="*/ 141759 w 551923"/>
              <a:gd name="connsiteY151" fmla="*/ 685025 h 685025"/>
              <a:gd name="connsiteX152" fmla="*/ 125803 w 551923"/>
              <a:gd name="connsiteY152" fmla="*/ 681388 h 685025"/>
              <a:gd name="connsiteX153" fmla="*/ 128701 w 551923"/>
              <a:gd name="connsiteY153" fmla="*/ 674379 h 685025"/>
              <a:gd name="connsiteX154" fmla="*/ 141034 w 551923"/>
              <a:gd name="connsiteY154" fmla="*/ 677848 h 685025"/>
              <a:gd name="connsiteX155" fmla="*/ 151430 w 551923"/>
              <a:gd name="connsiteY155" fmla="*/ 672372 h 685025"/>
              <a:gd name="connsiteX156" fmla="*/ 152712 w 551923"/>
              <a:gd name="connsiteY156" fmla="*/ 662784 h 685025"/>
              <a:gd name="connsiteX157" fmla="*/ 152712 w 551923"/>
              <a:gd name="connsiteY157" fmla="*/ 659872 h 685025"/>
              <a:gd name="connsiteX158" fmla="*/ 140463 w 551923"/>
              <a:gd name="connsiteY158" fmla="*/ 665836 h 685025"/>
              <a:gd name="connsiteX159" fmla="*/ 124019 w 551923"/>
              <a:gd name="connsiteY159" fmla="*/ 645448 h 685025"/>
              <a:gd name="connsiteX160" fmla="*/ 140546 w 551923"/>
              <a:gd name="connsiteY160" fmla="*/ 624810 h 685025"/>
              <a:gd name="connsiteX161" fmla="*/ 153200 w 551923"/>
              <a:gd name="connsiteY161" fmla="*/ 631429 h 685025"/>
              <a:gd name="connsiteX162" fmla="*/ 153520 w 551923"/>
              <a:gd name="connsiteY162" fmla="*/ 625702 h 685025"/>
              <a:gd name="connsiteX163" fmla="*/ 162550 w 551923"/>
              <a:gd name="connsiteY163" fmla="*/ 625702 h 685025"/>
              <a:gd name="connsiteX164" fmla="*/ 152712 w 551923"/>
              <a:gd name="connsiteY164" fmla="*/ 639568 h 685025"/>
              <a:gd name="connsiteX165" fmla="*/ 142804 w 551923"/>
              <a:gd name="connsiteY165" fmla="*/ 632070 h 685025"/>
              <a:gd name="connsiteX166" fmla="*/ 133774 w 551923"/>
              <a:gd name="connsiteY166" fmla="*/ 645616 h 685025"/>
              <a:gd name="connsiteX167" fmla="*/ 142957 w 551923"/>
              <a:gd name="connsiteY167" fmla="*/ 658590 h 685025"/>
              <a:gd name="connsiteX168" fmla="*/ 152712 w 551923"/>
              <a:gd name="connsiteY168" fmla="*/ 651580 h 685025"/>
              <a:gd name="connsiteX169" fmla="*/ 152712 w 551923"/>
              <a:gd name="connsiteY169" fmla="*/ 639568 h 685025"/>
              <a:gd name="connsiteX170" fmla="*/ 197342 w 551923"/>
              <a:gd name="connsiteY170" fmla="*/ 662128 h 685025"/>
              <a:gd name="connsiteX171" fmla="*/ 184591 w 551923"/>
              <a:gd name="connsiteY171" fmla="*/ 667688 h 685025"/>
              <a:gd name="connsiteX172" fmla="*/ 171380 w 551923"/>
              <a:gd name="connsiteY172" fmla="*/ 655285 h 685025"/>
              <a:gd name="connsiteX173" fmla="*/ 177902 w 551923"/>
              <a:gd name="connsiteY173" fmla="*/ 643761 h 685025"/>
              <a:gd name="connsiteX174" fmla="*/ 190081 w 551923"/>
              <a:gd name="connsiteY174" fmla="*/ 641671 h 685025"/>
              <a:gd name="connsiteX175" fmla="*/ 196770 w 551923"/>
              <a:gd name="connsiteY175" fmla="*/ 641907 h 685025"/>
              <a:gd name="connsiteX176" fmla="*/ 196770 w 551923"/>
              <a:gd name="connsiteY176" fmla="*/ 641099 h 685025"/>
              <a:gd name="connsiteX177" fmla="*/ 187671 w 551923"/>
              <a:gd name="connsiteY177" fmla="*/ 631748 h 685025"/>
              <a:gd name="connsiteX178" fmla="*/ 176536 w 551923"/>
              <a:gd name="connsiteY178" fmla="*/ 635218 h 685025"/>
              <a:gd name="connsiteX179" fmla="*/ 174042 w 551923"/>
              <a:gd name="connsiteY179" fmla="*/ 628446 h 685025"/>
              <a:gd name="connsiteX180" fmla="*/ 188953 w 551923"/>
              <a:gd name="connsiteY180" fmla="*/ 624823 h 685025"/>
              <a:gd name="connsiteX181" fmla="*/ 203139 w 551923"/>
              <a:gd name="connsiteY181" fmla="*/ 630216 h 685025"/>
              <a:gd name="connsiteX182" fmla="*/ 206205 w 551923"/>
              <a:gd name="connsiteY182" fmla="*/ 644081 h 685025"/>
              <a:gd name="connsiteX183" fmla="*/ 206205 w 551923"/>
              <a:gd name="connsiteY183" fmla="*/ 656331 h 685025"/>
              <a:gd name="connsiteX184" fmla="*/ 206609 w 551923"/>
              <a:gd name="connsiteY184" fmla="*/ 666810 h 685025"/>
              <a:gd name="connsiteX185" fmla="*/ 197648 w 551923"/>
              <a:gd name="connsiteY185" fmla="*/ 666810 h 685025"/>
              <a:gd name="connsiteX186" fmla="*/ 197342 w 551923"/>
              <a:gd name="connsiteY186" fmla="*/ 662128 h 685025"/>
              <a:gd name="connsiteX187" fmla="*/ 196770 w 551923"/>
              <a:gd name="connsiteY187" fmla="*/ 647788 h 685025"/>
              <a:gd name="connsiteX188" fmla="*/ 192492 w 551923"/>
              <a:gd name="connsiteY188" fmla="*/ 647621 h 685025"/>
              <a:gd name="connsiteX189" fmla="*/ 181135 w 551923"/>
              <a:gd name="connsiteY189" fmla="*/ 655049 h 685025"/>
              <a:gd name="connsiteX190" fmla="*/ 187503 w 551923"/>
              <a:gd name="connsiteY190" fmla="*/ 661250 h 685025"/>
              <a:gd name="connsiteX191" fmla="*/ 196770 w 551923"/>
              <a:gd name="connsiteY191" fmla="*/ 655522 h 685025"/>
              <a:gd name="connsiteX192" fmla="*/ 196770 w 551923"/>
              <a:gd name="connsiteY192" fmla="*/ 647788 h 685025"/>
              <a:gd name="connsiteX193" fmla="*/ 219069 w 551923"/>
              <a:gd name="connsiteY193" fmla="*/ 657294 h 685025"/>
              <a:gd name="connsiteX194" fmla="*/ 229952 w 551923"/>
              <a:gd name="connsiteY194" fmla="*/ 660596 h 685025"/>
              <a:gd name="connsiteX195" fmla="*/ 236725 w 551923"/>
              <a:gd name="connsiteY195" fmla="*/ 655357 h 685025"/>
              <a:gd name="connsiteX196" fmla="*/ 235108 w 551923"/>
              <a:gd name="connsiteY196" fmla="*/ 651901 h 685025"/>
              <a:gd name="connsiteX197" fmla="*/ 228503 w 551923"/>
              <a:gd name="connsiteY197" fmla="*/ 649072 h 685025"/>
              <a:gd name="connsiteX198" fmla="*/ 219947 w 551923"/>
              <a:gd name="connsiteY198" fmla="*/ 644807 h 685025"/>
              <a:gd name="connsiteX199" fmla="*/ 216811 w 551923"/>
              <a:gd name="connsiteY199" fmla="*/ 637227 h 685025"/>
              <a:gd name="connsiteX200" fmla="*/ 231959 w 551923"/>
              <a:gd name="connsiteY200" fmla="*/ 624810 h 685025"/>
              <a:gd name="connsiteX201" fmla="*/ 245337 w 551923"/>
              <a:gd name="connsiteY201" fmla="*/ 627806 h 685025"/>
              <a:gd name="connsiteX202" fmla="*/ 242926 w 551923"/>
              <a:gd name="connsiteY202" fmla="*/ 634969 h 685025"/>
              <a:gd name="connsiteX203" fmla="*/ 232363 w 551923"/>
              <a:gd name="connsiteY203" fmla="*/ 631833 h 685025"/>
              <a:gd name="connsiteX204" fmla="*/ 226078 w 551923"/>
              <a:gd name="connsiteY204" fmla="*/ 636502 h 685025"/>
              <a:gd name="connsiteX205" fmla="*/ 228336 w 551923"/>
              <a:gd name="connsiteY205" fmla="*/ 640055 h 685025"/>
              <a:gd name="connsiteX206" fmla="*/ 234788 w 551923"/>
              <a:gd name="connsiteY206" fmla="*/ 642717 h 685025"/>
              <a:gd name="connsiteX207" fmla="*/ 246062 w 551923"/>
              <a:gd name="connsiteY207" fmla="*/ 654479 h 685025"/>
              <a:gd name="connsiteX208" fmla="*/ 230036 w 551923"/>
              <a:gd name="connsiteY208" fmla="*/ 667689 h 685025"/>
              <a:gd name="connsiteX209" fmla="*/ 216574 w 551923"/>
              <a:gd name="connsiteY209" fmla="*/ 664470 h 685025"/>
              <a:gd name="connsiteX210" fmla="*/ 219069 w 551923"/>
              <a:gd name="connsiteY210" fmla="*/ 657294 h 685025"/>
              <a:gd name="connsiteX211" fmla="*/ 271987 w 551923"/>
              <a:gd name="connsiteY211" fmla="*/ 632879 h 685025"/>
              <a:gd name="connsiteX212" fmla="*/ 271987 w 551923"/>
              <a:gd name="connsiteY212" fmla="*/ 625702 h 685025"/>
              <a:gd name="connsiteX213" fmla="*/ 278593 w 551923"/>
              <a:gd name="connsiteY213" fmla="*/ 625702 h 685025"/>
              <a:gd name="connsiteX214" fmla="*/ 278593 w 551923"/>
              <a:gd name="connsiteY214" fmla="*/ 616755 h 685025"/>
              <a:gd name="connsiteX215" fmla="*/ 288027 w 551923"/>
              <a:gd name="connsiteY215" fmla="*/ 614985 h 685025"/>
              <a:gd name="connsiteX216" fmla="*/ 288027 w 551923"/>
              <a:gd name="connsiteY216" fmla="*/ 625702 h 685025"/>
              <a:gd name="connsiteX217" fmla="*/ 297364 w 551923"/>
              <a:gd name="connsiteY217" fmla="*/ 625702 h 685025"/>
              <a:gd name="connsiteX218" fmla="*/ 297364 w 551923"/>
              <a:gd name="connsiteY218" fmla="*/ 632879 h 685025"/>
              <a:gd name="connsiteX219" fmla="*/ 288027 w 551923"/>
              <a:gd name="connsiteY219" fmla="*/ 632879 h 685025"/>
              <a:gd name="connsiteX220" fmla="*/ 288027 w 551923"/>
              <a:gd name="connsiteY220" fmla="*/ 651984 h 685025"/>
              <a:gd name="connsiteX221" fmla="*/ 293504 w 551923"/>
              <a:gd name="connsiteY221" fmla="*/ 660123 h 685025"/>
              <a:gd name="connsiteX222" fmla="*/ 297935 w 551923"/>
              <a:gd name="connsiteY222" fmla="*/ 659147 h 685025"/>
              <a:gd name="connsiteX223" fmla="*/ 298827 w 551923"/>
              <a:gd name="connsiteY223" fmla="*/ 666324 h 685025"/>
              <a:gd name="connsiteX224" fmla="*/ 290438 w 551923"/>
              <a:gd name="connsiteY224" fmla="*/ 667689 h 685025"/>
              <a:gd name="connsiteX225" fmla="*/ 280613 w 551923"/>
              <a:gd name="connsiteY225" fmla="*/ 663425 h 685025"/>
              <a:gd name="connsiteX226" fmla="*/ 278593 w 551923"/>
              <a:gd name="connsiteY226" fmla="*/ 652458 h 685025"/>
              <a:gd name="connsiteX227" fmla="*/ 278593 w 551923"/>
              <a:gd name="connsiteY227" fmla="*/ 632879 h 685025"/>
              <a:gd name="connsiteX228" fmla="*/ 271987 w 551923"/>
              <a:gd name="connsiteY228" fmla="*/ 632879 h 685025"/>
              <a:gd name="connsiteX229" fmla="*/ 342080 w 551923"/>
              <a:gd name="connsiteY229" fmla="*/ 652381 h 685025"/>
              <a:gd name="connsiteX230" fmla="*/ 342484 w 551923"/>
              <a:gd name="connsiteY230" fmla="*/ 666805 h 685025"/>
              <a:gd name="connsiteX231" fmla="*/ 333537 w 551923"/>
              <a:gd name="connsiteY231" fmla="*/ 666805 h 685025"/>
              <a:gd name="connsiteX232" fmla="*/ 333301 w 551923"/>
              <a:gd name="connsiteY232" fmla="*/ 660770 h 685025"/>
              <a:gd name="connsiteX233" fmla="*/ 318947 w 551923"/>
              <a:gd name="connsiteY233" fmla="*/ 667696 h 685025"/>
              <a:gd name="connsiteX234" fmla="*/ 307910 w 551923"/>
              <a:gd name="connsiteY234" fmla="*/ 661899 h 685025"/>
              <a:gd name="connsiteX235" fmla="*/ 306140 w 551923"/>
              <a:gd name="connsiteY235" fmla="*/ 650444 h 685025"/>
              <a:gd name="connsiteX236" fmla="*/ 306140 w 551923"/>
              <a:gd name="connsiteY236" fmla="*/ 625709 h 685025"/>
              <a:gd name="connsiteX237" fmla="*/ 315561 w 551923"/>
              <a:gd name="connsiteY237" fmla="*/ 625709 h 685025"/>
              <a:gd name="connsiteX238" fmla="*/ 315561 w 551923"/>
              <a:gd name="connsiteY238" fmla="*/ 649971 h 685025"/>
              <a:gd name="connsiteX239" fmla="*/ 316369 w 551923"/>
              <a:gd name="connsiteY239" fmla="*/ 656896 h 685025"/>
              <a:gd name="connsiteX240" fmla="*/ 322013 w 551923"/>
              <a:gd name="connsiteY240" fmla="*/ 660436 h 685025"/>
              <a:gd name="connsiteX241" fmla="*/ 332646 w 551923"/>
              <a:gd name="connsiteY241" fmla="*/ 653510 h 685025"/>
              <a:gd name="connsiteX242" fmla="*/ 332646 w 551923"/>
              <a:gd name="connsiteY242" fmla="*/ 625709 h 685025"/>
              <a:gd name="connsiteX243" fmla="*/ 342080 w 551923"/>
              <a:gd name="connsiteY243" fmla="*/ 625709 h 685025"/>
              <a:gd name="connsiteX244" fmla="*/ 342080 w 551923"/>
              <a:gd name="connsiteY244" fmla="*/ 652381 h 685025"/>
              <a:gd name="connsiteX245" fmla="*/ 355430 w 551923"/>
              <a:gd name="connsiteY245" fmla="*/ 641180 h 685025"/>
              <a:gd name="connsiteX246" fmla="*/ 355110 w 551923"/>
              <a:gd name="connsiteY246" fmla="*/ 625712 h 685025"/>
              <a:gd name="connsiteX247" fmla="*/ 363973 w 551923"/>
              <a:gd name="connsiteY247" fmla="*/ 625712 h 685025"/>
              <a:gd name="connsiteX248" fmla="*/ 364209 w 551923"/>
              <a:gd name="connsiteY248" fmla="*/ 633446 h 685025"/>
              <a:gd name="connsiteX249" fmla="*/ 375093 w 551923"/>
              <a:gd name="connsiteY249" fmla="*/ 625057 h 685025"/>
              <a:gd name="connsiteX250" fmla="*/ 378716 w 551923"/>
              <a:gd name="connsiteY250" fmla="*/ 625544 h 685025"/>
              <a:gd name="connsiteX251" fmla="*/ 378159 w 551923"/>
              <a:gd name="connsiteY251" fmla="*/ 633850 h 685025"/>
              <a:gd name="connsiteX252" fmla="*/ 374926 w 551923"/>
              <a:gd name="connsiteY252" fmla="*/ 633529 h 685025"/>
              <a:gd name="connsiteX253" fmla="*/ 364781 w 551923"/>
              <a:gd name="connsiteY253" fmla="*/ 642950 h 685025"/>
              <a:gd name="connsiteX254" fmla="*/ 364781 w 551923"/>
              <a:gd name="connsiteY254" fmla="*/ 666807 h 685025"/>
              <a:gd name="connsiteX255" fmla="*/ 355430 w 551923"/>
              <a:gd name="connsiteY255" fmla="*/ 666807 h 685025"/>
              <a:gd name="connsiteX256" fmla="*/ 355430 w 551923"/>
              <a:gd name="connsiteY256" fmla="*/ 641180 h 685025"/>
              <a:gd name="connsiteX257" fmla="*/ 385628 w 551923"/>
              <a:gd name="connsiteY257" fmla="*/ 666807 h 685025"/>
              <a:gd name="connsiteX258" fmla="*/ 386032 w 551923"/>
              <a:gd name="connsiteY258" fmla="*/ 652384 h 685025"/>
              <a:gd name="connsiteX259" fmla="*/ 386032 w 551923"/>
              <a:gd name="connsiteY259" fmla="*/ 607888 h 685025"/>
              <a:gd name="connsiteX260" fmla="*/ 395467 w 551923"/>
              <a:gd name="connsiteY260" fmla="*/ 607888 h 685025"/>
              <a:gd name="connsiteX261" fmla="*/ 395467 w 551923"/>
              <a:gd name="connsiteY261" fmla="*/ 630868 h 685025"/>
              <a:gd name="connsiteX262" fmla="*/ 407479 w 551923"/>
              <a:gd name="connsiteY262" fmla="*/ 624820 h 685025"/>
              <a:gd name="connsiteX263" fmla="*/ 423993 w 551923"/>
              <a:gd name="connsiteY263" fmla="*/ 646169 h 685025"/>
              <a:gd name="connsiteX264" fmla="*/ 418837 w 551923"/>
              <a:gd name="connsiteY264" fmla="*/ 662613 h 685025"/>
              <a:gd name="connsiteX265" fmla="*/ 407479 w 551923"/>
              <a:gd name="connsiteY265" fmla="*/ 667685 h 685025"/>
              <a:gd name="connsiteX266" fmla="*/ 395063 w 551923"/>
              <a:gd name="connsiteY266" fmla="*/ 660927 h 685025"/>
              <a:gd name="connsiteX267" fmla="*/ 394742 w 551923"/>
              <a:gd name="connsiteY267" fmla="*/ 666807 h 685025"/>
              <a:gd name="connsiteX268" fmla="*/ 385628 w 551923"/>
              <a:gd name="connsiteY268" fmla="*/ 666807 h 685025"/>
              <a:gd name="connsiteX269" fmla="*/ 395467 w 551923"/>
              <a:gd name="connsiteY269" fmla="*/ 653429 h 685025"/>
              <a:gd name="connsiteX270" fmla="*/ 405222 w 551923"/>
              <a:gd name="connsiteY270" fmla="*/ 660439 h 685025"/>
              <a:gd name="connsiteX271" fmla="*/ 414252 w 551923"/>
              <a:gd name="connsiteY271" fmla="*/ 646099 h 685025"/>
              <a:gd name="connsiteX272" fmla="*/ 404985 w 551923"/>
              <a:gd name="connsiteY272" fmla="*/ 632066 h 685025"/>
              <a:gd name="connsiteX273" fmla="*/ 395467 w 551923"/>
              <a:gd name="connsiteY273" fmla="*/ 638922 h 685025"/>
              <a:gd name="connsiteX274" fmla="*/ 395467 w 551923"/>
              <a:gd name="connsiteY274" fmla="*/ 653429 h 685025"/>
              <a:gd name="connsiteX275" fmla="*/ 444681 w 551923"/>
              <a:gd name="connsiteY275" fmla="*/ 612409 h 685025"/>
              <a:gd name="connsiteX276" fmla="*/ 438884 w 551923"/>
              <a:gd name="connsiteY276" fmla="*/ 618290 h 685025"/>
              <a:gd name="connsiteX277" fmla="*/ 432989 w 551923"/>
              <a:gd name="connsiteY277" fmla="*/ 612409 h 685025"/>
              <a:gd name="connsiteX278" fmla="*/ 438884 w 551923"/>
              <a:gd name="connsiteY278" fmla="*/ 606612 h 685025"/>
              <a:gd name="connsiteX279" fmla="*/ 444681 w 551923"/>
              <a:gd name="connsiteY279" fmla="*/ 612409 h 685025"/>
              <a:gd name="connsiteX280" fmla="*/ 434118 w 551923"/>
              <a:gd name="connsiteY280" fmla="*/ 625703 h 685025"/>
              <a:gd name="connsiteX281" fmla="*/ 443553 w 551923"/>
              <a:gd name="connsiteY281" fmla="*/ 625703 h 685025"/>
              <a:gd name="connsiteX282" fmla="*/ 443553 w 551923"/>
              <a:gd name="connsiteY282" fmla="*/ 666799 h 685025"/>
              <a:gd name="connsiteX283" fmla="*/ 434118 w 551923"/>
              <a:gd name="connsiteY283" fmla="*/ 666799 h 685025"/>
              <a:gd name="connsiteX284" fmla="*/ 434118 w 551923"/>
              <a:gd name="connsiteY284" fmla="*/ 625703 h 685025"/>
              <a:gd name="connsiteX285" fmla="*/ 456836 w 551923"/>
              <a:gd name="connsiteY285" fmla="*/ 640132 h 685025"/>
              <a:gd name="connsiteX286" fmla="*/ 456432 w 551923"/>
              <a:gd name="connsiteY286" fmla="*/ 625709 h 685025"/>
              <a:gd name="connsiteX287" fmla="*/ 465378 w 551923"/>
              <a:gd name="connsiteY287" fmla="*/ 625709 h 685025"/>
              <a:gd name="connsiteX288" fmla="*/ 465615 w 551923"/>
              <a:gd name="connsiteY288" fmla="*/ 631743 h 685025"/>
              <a:gd name="connsiteX289" fmla="*/ 480206 w 551923"/>
              <a:gd name="connsiteY289" fmla="*/ 624817 h 685025"/>
              <a:gd name="connsiteX290" fmla="*/ 491410 w 551923"/>
              <a:gd name="connsiteY290" fmla="*/ 630614 h 685025"/>
              <a:gd name="connsiteX291" fmla="*/ 493180 w 551923"/>
              <a:gd name="connsiteY291" fmla="*/ 642069 h 685025"/>
              <a:gd name="connsiteX292" fmla="*/ 493180 w 551923"/>
              <a:gd name="connsiteY292" fmla="*/ 666805 h 685025"/>
              <a:gd name="connsiteX293" fmla="*/ 483759 w 551923"/>
              <a:gd name="connsiteY293" fmla="*/ 666805 h 685025"/>
              <a:gd name="connsiteX294" fmla="*/ 483759 w 551923"/>
              <a:gd name="connsiteY294" fmla="*/ 642543 h 685025"/>
              <a:gd name="connsiteX295" fmla="*/ 482951 w 551923"/>
              <a:gd name="connsiteY295" fmla="*/ 635617 h 685025"/>
              <a:gd name="connsiteX296" fmla="*/ 477070 w 551923"/>
              <a:gd name="connsiteY296" fmla="*/ 632063 h 685025"/>
              <a:gd name="connsiteX297" fmla="*/ 466270 w 551923"/>
              <a:gd name="connsiteY297" fmla="*/ 639003 h 685025"/>
              <a:gd name="connsiteX298" fmla="*/ 466270 w 551923"/>
              <a:gd name="connsiteY298" fmla="*/ 666805 h 685025"/>
              <a:gd name="connsiteX299" fmla="*/ 456836 w 551923"/>
              <a:gd name="connsiteY299" fmla="*/ 666805 h 685025"/>
              <a:gd name="connsiteX300" fmla="*/ 456836 w 551923"/>
              <a:gd name="connsiteY300" fmla="*/ 640132 h 685025"/>
              <a:gd name="connsiteX301" fmla="*/ 512983 w 551923"/>
              <a:gd name="connsiteY301" fmla="*/ 649235 h 685025"/>
              <a:gd name="connsiteX302" fmla="*/ 524828 w 551923"/>
              <a:gd name="connsiteY302" fmla="*/ 660606 h 685025"/>
              <a:gd name="connsiteX303" fmla="*/ 537078 w 551923"/>
              <a:gd name="connsiteY303" fmla="*/ 656648 h 685025"/>
              <a:gd name="connsiteX304" fmla="*/ 540394 w 551923"/>
              <a:gd name="connsiteY304" fmla="*/ 663574 h 685025"/>
              <a:gd name="connsiteX305" fmla="*/ 524592 w 551923"/>
              <a:gd name="connsiteY305" fmla="*/ 667685 h 685025"/>
              <a:gd name="connsiteX306" fmla="*/ 503075 w 551923"/>
              <a:gd name="connsiteY306" fmla="*/ 646336 h 685025"/>
              <a:gd name="connsiteX307" fmla="*/ 522738 w 551923"/>
              <a:gd name="connsiteY307" fmla="*/ 624820 h 685025"/>
              <a:gd name="connsiteX308" fmla="*/ 539656 w 551923"/>
              <a:gd name="connsiteY308" fmla="*/ 634895 h 685025"/>
              <a:gd name="connsiteX309" fmla="*/ 541676 w 551923"/>
              <a:gd name="connsiteY309" fmla="*/ 649235 h 685025"/>
              <a:gd name="connsiteX310" fmla="*/ 512983 w 551923"/>
              <a:gd name="connsiteY310" fmla="*/ 649235 h 685025"/>
              <a:gd name="connsiteX311" fmla="*/ 532005 w 551923"/>
              <a:gd name="connsiteY311" fmla="*/ 642629 h 685025"/>
              <a:gd name="connsiteX312" fmla="*/ 522738 w 551923"/>
              <a:gd name="connsiteY312" fmla="*/ 631746 h 685025"/>
              <a:gd name="connsiteX313" fmla="*/ 512983 w 551923"/>
              <a:gd name="connsiteY313" fmla="*/ 642629 h 685025"/>
              <a:gd name="connsiteX314" fmla="*/ 532005 w 551923"/>
              <a:gd name="connsiteY314" fmla="*/ 642629 h 685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Lst>
            <a:rect l="l" t="t" r="r" b="b"/>
            <a:pathLst>
              <a:path w="551923" h="685025">
                <a:moveTo>
                  <a:pt x="83613" y="165135"/>
                </a:moveTo>
                <a:lnTo>
                  <a:pt x="139355" y="165135"/>
                </a:lnTo>
                <a:lnTo>
                  <a:pt x="139355" y="179071"/>
                </a:lnTo>
                <a:lnTo>
                  <a:pt x="97548" y="179071"/>
                </a:lnTo>
                <a:lnTo>
                  <a:pt x="97548" y="234813"/>
                </a:lnTo>
                <a:lnTo>
                  <a:pt x="41806" y="234813"/>
                </a:lnTo>
                <a:lnTo>
                  <a:pt x="41806" y="179071"/>
                </a:lnTo>
                <a:lnTo>
                  <a:pt x="13935" y="179071"/>
                </a:lnTo>
                <a:lnTo>
                  <a:pt x="13935" y="318426"/>
                </a:lnTo>
                <a:lnTo>
                  <a:pt x="41806" y="318426"/>
                </a:lnTo>
                <a:lnTo>
                  <a:pt x="41806" y="262684"/>
                </a:lnTo>
                <a:lnTo>
                  <a:pt x="97548" y="262684"/>
                </a:lnTo>
                <a:lnTo>
                  <a:pt x="97548" y="318426"/>
                </a:lnTo>
                <a:lnTo>
                  <a:pt x="125419" y="318426"/>
                </a:lnTo>
                <a:lnTo>
                  <a:pt x="125419" y="206942"/>
                </a:lnTo>
                <a:lnTo>
                  <a:pt x="139355" y="206942"/>
                </a:lnTo>
                <a:lnTo>
                  <a:pt x="139355" y="332361"/>
                </a:lnTo>
                <a:lnTo>
                  <a:pt x="83613" y="332361"/>
                </a:lnTo>
                <a:lnTo>
                  <a:pt x="83613" y="276619"/>
                </a:lnTo>
                <a:lnTo>
                  <a:pt x="55742" y="276619"/>
                </a:lnTo>
                <a:lnTo>
                  <a:pt x="55742" y="332361"/>
                </a:lnTo>
                <a:lnTo>
                  <a:pt x="0" y="332361"/>
                </a:lnTo>
                <a:lnTo>
                  <a:pt x="0" y="165135"/>
                </a:lnTo>
                <a:lnTo>
                  <a:pt x="55742" y="165135"/>
                </a:lnTo>
                <a:lnTo>
                  <a:pt x="55742" y="220877"/>
                </a:lnTo>
                <a:lnTo>
                  <a:pt x="83613" y="220877"/>
                </a:lnTo>
                <a:lnTo>
                  <a:pt x="83613" y="165135"/>
                </a:lnTo>
                <a:close/>
                <a:moveTo>
                  <a:pt x="216000" y="347937"/>
                </a:moveTo>
                <a:lnTo>
                  <a:pt x="179238" y="347937"/>
                </a:lnTo>
                <a:cubicBezTo>
                  <a:pt x="187265" y="340537"/>
                  <a:pt x="191906" y="335771"/>
                  <a:pt x="197800" y="329500"/>
                </a:cubicBezTo>
                <a:cubicBezTo>
                  <a:pt x="210983" y="315189"/>
                  <a:pt x="215373" y="306786"/>
                  <a:pt x="215373" y="295999"/>
                </a:cubicBezTo>
                <a:cubicBezTo>
                  <a:pt x="215373" y="280824"/>
                  <a:pt x="204838" y="272030"/>
                  <a:pt x="186763" y="272030"/>
                </a:cubicBezTo>
                <a:cubicBezTo>
                  <a:pt x="177733" y="272030"/>
                  <a:pt x="169455" y="273912"/>
                  <a:pt x="160676" y="278051"/>
                </a:cubicBezTo>
                <a:lnTo>
                  <a:pt x="164313" y="290732"/>
                </a:lnTo>
                <a:cubicBezTo>
                  <a:pt x="172089" y="286342"/>
                  <a:pt x="179113" y="284210"/>
                  <a:pt x="185133" y="284210"/>
                </a:cubicBezTo>
                <a:cubicBezTo>
                  <a:pt x="194038" y="284210"/>
                  <a:pt x="200058" y="289352"/>
                  <a:pt x="200058" y="296877"/>
                </a:cubicBezTo>
                <a:cubicBezTo>
                  <a:pt x="200058" y="307413"/>
                  <a:pt x="190414" y="319467"/>
                  <a:pt x="159171" y="348188"/>
                </a:cubicBezTo>
                <a:lnTo>
                  <a:pt x="159171" y="360228"/>
                </a:lnTo>
                <a:lnTo>
                  <a:pt x="216000" y="360228"/>
                </a:lnTo>
                <a:lnTo>
                  <a:pt x="216000" y="347937"/>
                </a:lnTo>
                <a:close/>
                <a:moveTo>
                  <a:pt x="265598" y="172368"/>
                </a:moveTo>
                <a:cubicBezTo>
                  <a:pt x="276481" y="167518"/>
                  <a:pt x="287936" y="165205"/>
                  <a:pt x="299294" y="165205"/>
                </a:cubicBezTo>
                <a:cubicBezTo>
                  <a:pt x="327430" y="165205"/>
                  <a:pt x="354813" y="179419"/>
                  <a:pt x="370434" y="204489"/>
                </a:cubicBezTo>
                <a:lnTo>
                  <a:pt x="374127" y="210412"/>
                </a:lnTo>
                <a:lnTo>
                  <a:pt x="518555" y="120152"/>
                </a:lnTo>
                <a:lnTo>
                  <a:pt x="437534" y="56731"/>
                </a:lnTo>
                <a:lnTo>
                  <a:pt x="447330" y="42225"/>
                </a:lnTo>
                <a:lnTo>
                  <a:pt x="347511" y="17238"/>
                </a:lnTo>
                <a:lnTo>
                  <a:pt x="350549" y="0"/>
                </a:lnTo>
                <a:lnTo>
                  <a:pt x="249210" y="17768"/>
                </a:lnTo>
                <a:lnTo>
                  <a:pt x="244973" y="794"/>
                </a:lnTo>
                <a:lnTo>
                  <a:pt x="148010" y="66040"/>
                </a:lnTo>
                <a:lnTo>
                  <a:pt x="243008" y="187627"/>
                </a:lnTo>
                <a:cubicBezTo>
                  <a:pt x="249656" y="181482"/>
                  <a:pt x="257097" y="176145"/>
                  <a:pt x="265598" y="172368"/>
                </a:cubicBezTo>
                <a:moveTo>
                  <a:pt x="494307" y="118884"/>
                </a:moveTo>
                <a:lnTo>
                  <a:pt x="378350" y="191320"/>
                </a:lnTo>
                <a:cubicBezTo>
                  <a:pt x="372985" y="183962"/>
                  <a:pt x="366505" y="177789"/>
                  <a:pt x="359551" y="172354"/>
                </a:cubicBezTo>
                <a:lnTo>
                  <a:pt x="429716" y="68312"/>
                </a:lnTo>
                <a:lnTo>
                  <a:pt x="494307" y="118884"/>
                </a:lnTo>
                <a:close/>
                <a:moveTo>
                  <a:pt x="424657" y="50920"/>
                </a:moveTo>
                <a:lnTo>
                  <a:pt x="347970" y="164592"/>
                </a:lnTo>
                <a:cubicBezTo>
                  <a:pt x="340194" y="160147"/>
                  <a:pt x="331973" y="156593"/>
                  <a:pt x="323319" y="154405"/>
                </a:cubicBezTo>
                <a:lnTo>
                  <a:pt x="345086" y="30993"/>
                </a:lnTo>
                <a:lnTo>
                  <a:pt x="424657" y="50920"/>
                </a:lnTo>
                <a:close/>
                <a:moveTo>
                  <a:pt x="333380" y="17155"/>
                </a:moveTo>
                <a:lnTo>
                  <a:pt x="309620" y="151897"/>
                </a:lnTo>
                <a:cubicBezTo>
                  <a:pt x="300785" y="150949"/>
                  <a:pt x="291824" y="151493"/>
                  <a:pt x="282934" y="153026"/>
                </a:cubicBezTo>
                <a:lnTo>
                  <a:pt x="252582" y="31327"/>
                </a:lnTo>
                <a:lnTo>
                  <a:pt x="333380" y="17155"/>
                </a:lnTo>
                <a:close/>
                <a:moveTo>
                  <a:pt x="236264" y="23453"/>
                </a:moveTo>
                <a:lnTo>
                  <a:pt x="269402" y="156384"/>
                </a:lnTo>
                <a:cubicBezTo>
                  <a:pt x="266225" y="157415"/>
                  <a:pt x="263034" y="158251"/>
                  <a:pt x="259940" y="159631"/>
                </a:cubicBezTo>
                <a:cubicBezTo>
                  <a:pt x="254742" y="161944"/>
                  <a:pt x="249865" y="164745"/>
                  <a:pt x="245238" y="167839"/>
                </a:cubicBezTo>
                <a:lnTo>
                  <a:pt x="168217" y="69259"/>
                </a:lnTo>
                <a:lnTo>
                  <a:pt x="236264" y="23453"/>
                </a:lnTo>
                <a:close/>
                <a:moveTo>
                  <a:pt x="551923" y="220327"/>
                </a:moveTo>
                <a:lnTo>
                  <a:pt x="516806" y="154119"/>
                </a:lnTo>
                <a:lnTo>
                  <a:pt x="504947" y="161519"/>
                </a:lnTo>
                <a:lnTo>
                  <a:pt x="530295" y="209290"/>
                </a:lnTo>
                <a:lnTo>
                  <a:pt x="381381" y="230221"/>
                </a:lnTo>
                <a:lnTo>
                  <a:pt x="382356" y="237119"/>
                </a:lnTo>
                <a:cubicBezTo>
                  <a:pt x="387526" y="273867"/>
                  <a:pt x="367501" y="310044"/>
                  <a:pt x="333624" y="325136"/>
                </a:cubicBezTo>
                <a:cubicBezTo>
                  <a:pt x="313222" y="334208"/>
                  <a:pt x="290507" y="334821"/>
                  <a:pt x="269646" y="326808"/>
                </a:cubicBezTo>
                <a:cubicBezTo>
                  <a:pt x="266984" y="325777"/>
                  <a:pt x="264601" y="324286"/>
                  <a:pt x="262093" y="323031"/>
                </a:cubicBezTo>
                <a:lnTo>
                  <a:pt x="198073" y="481464"/>
                </a:lnTo>
                <a:lnTo>
                  <a:pt x="300903" y="485157"/>
                </a:lnTo>
                <a:lnTo>
                  <a:pt x="301517" y="502646"/>
                </a:lnTo>
                <a:lnTo>
                  <a:pt x="396933" y="464198"/>
                </a:lnTo>
                <a:lnTo>
                  <a:pt x="404611" y="479931"/>
                </a:lnTo>
                <a:lnTo>
                  <a:pt x="476156" y="405989"/>
                </a:lnTo>
                <a:lnTo>
                  <a:pt x="489562" y="417235"/>
                </a:lnTo>
                <a:lnTo>
                  <a:pt x="524847" y="320579"/>
                </a:lnTo>
                <a:lnTo>
                  <a:pt x="541681" y="325401"/>
                </a:lnTo>
                <a:lnTo>
                  <a:pt x="534601" y="222766"/>
                </a:lnTo>
                <a:lnTo>
                  <a:pt x="551923" y="220327"/>
                </a:lnTo>
                <a:close/>
                <a:moveTo>
                  <a:pt x="218447" y="468253"/>
                </a:moveTo>
                <a:lnTo>
                  <a:pt x="269660" y="341482"/>
                </a:lnTo>
                <a:cubicBezTo>
                  <a:pt x="278300" y="344283"/>
                  <a:pt x="287149" y="345844"/>
                  <a:pt x="296040" y="346178"/>
                </a:cubicBezTo>
                <a:lnTo>
                  <a:pt x="300416" y="471194"/>
                </a:lnTo>
                <a:lnTo>
                  <a:pt x="218447" y="468253"/>
                </a:lnTo>
                <a:close/>
                <a:moveTo>
                  <a:pt x="314741" y="482286"/>
                </a:moveTo>
                <a:lnTo>
                  <a:pt x="309975" y="345774"/>
                </a:lnTo>
                <a:cubicBezTo>
                  <a:pt x="318796" y="344827"/>
                  <a:pt x="327506" y="342541"/>
                  <a:pt x="335937" y="339141"/>
                </a:cubicBezTo>
                <a:lnTo>
                  <a:pt x="390815" y="451642"/>
                </a:lnTo>
                <a:lnTo>
                  <a:pt x="314741" y="482286"/>
                </a:lnTo>
                <a:close/>
                <a:moveTo>
                  <a:pt x="408430" y="455948"/>
                </a:moveTo>
                <a:lnTo>
                  <a:pt x="348395" y="332912"/>
                </a:lnTo>
                <a:cubicBezTo>
                  <a:pt x="356241" y="328341"/>
                  <a:pt x="363237" y="322781"/>
                  <a:pt x="369396" y="316398"/>
                </a:cubicBezTo>
                <a:lnTo>
                  <a:pt x="465454" y="397001"/>
                </a:lnTo>
                <a:lnTo>
                  <a:pt x="408430" y="455948"/>
                </a:lnTo>
                <a:close/>
                <a:moveTo>
                  <a:pt x="483291" y="393782"/>
                </a:moveTo>
                <a:lnTo>
                  <a:pt x="378329" y="305696"/>
                </a:lnTo>
                <a:cubicBezTo>
                  <a:pt x="383555" y="298449"/>
                  <a:pt x="387819" y="290576"/>
                  <a:pt x="390899" y="282173"/>
                </a:cubicBezTo>
                <a:lnTo>
                  <a:pt x="511427" y="316733"/>
                </a:lnTo>
                <a:lnTo>
                  <a:pt x="483291" y="393782"/>
                </a:lnTo>
                <a:close/>
                <a:moveTo>
                  <a:pt x="394787" y="268795"/>
                </a:moveTo>
                <a:cubicBezTo>
                  <a:pt x="396640" y="260127"/>
                  <a:pt x="397490" y="251180"/>
                  <a:pt x="396877" y="242108"/>
                </a:cubicBezTo>
                <a:lnTo>
                  <a:pt x="520763" y="224703"/>
                </a:lnTo>
                <a:lnTo>
                  <a:pt x="526407" y="306532"/>
                </a:lnTo>
                <a:lnTo>
                  <a:pt x="394787" y="268795"/>
                </a:lnTo>
                <a:close/>
                <a:moveTo>
                  <a:pt x="19317" y="611038"/>
                </a:moveTo>
                <a:lnTo>
                  <a:pt x="29072" y="611038"/>
                </a:lnTo>
                <a:lnTo>
                  <a:pt x="29072" y="634407"/>
                </a:lnTo>
                <a:lnTo>
                  <a:pt x="52428" y="634407"/>
                </a:lnTo>
                <a:lnTo>
                  <a:pt x="52428" y="611038"/>
                </a:lnTo>
                <a:lnTo>
                  <a:pt x="62183" y="611038"/>
                </a:lnTo>
                <a:lnTo>
                  <a:pt x="62183" y="666807"/>
                </a:lnTo>
                <a:lnTo>
                  <a:pt x="52428" y="666807"/>
                </a:lnTo>
                <a:lnTo>
                  <a:pt x="52428" y="642309"/>
                </a:lnTo>
                <a:lnTo>
                  <a:pt x="29072" y="642309"/>
                </a:lnTo>
                <a:lnTo>
                  <a:pt x="29072" y="666807"/>
                </a:lnTo>
                <a:lnTo>
                  <a:pt x="19317" y="666807"/>
                </a:lnTo>
                <a:lnTo>
                  <a:pt x="19317" y="611038"/>
                </a:lnTo>
                <a:close/>
                <a:moveTo>
                  <a:pt x="73202" y="675421"/>
                </a:moveTo>
                <a:cubicBezTo>
                  <a:pt x="76504" y="673010"/>
                  <a:pt x="79891" y="670181"/>
                  <a:pt x="82957" y="667450"/>
                </a:cubicBezTo>
                <a:cubicBezTo>
                  <a:pt x="86817" y="663813"/>
                  <a:pt x="88433" y="661318"/>
                  <a:pt x="88433" y="658893"/>
                </a:cubicBezTo>
                <a:cubicBezTo>
                  <a:pt x="88433" y="656566"/>
                  <a:pt x="86413" y="655033"/>
                  <a:pt x="83277" y="655033"/>
                </a:cubicBezTo>
                <a:cubicBezTo>
                  <a:pt x="80936" y="655033"/>
                  <a:pt x="78595" y="655674"/>
                  <a:pt x="74735" y="657611"/>
                </a:cubicBezTo>
                <a:lnTo>
                  <a:pt x="73285" y="652135"/>
                </a:lnTo>
                <a:cubicBezTo>
                  <a:pt x="76992" y="650448"/>
                  <a:pt x="80532" y="649626"/>
                  <a:pt x="84085" y="649626"/>
                </a:cubicBezTo>
                <a:cubicBezTo>
                  <a:pt x="91248" y="649626"/>
                  <a:pt x="95443" y="652859"/>
                  <a:pt x="95443" y="658336"/>
                </a:cubicBezTo>
                <a:cubicBezTo>
                  <a:pt x="95443" y="661959"/>
                  <a:pt x="93910" y="664788"/>
                  <a:pt x="89966" y="668732"/>
                </a:cubicBezTo>
                <a:cubicBezTo>
                  <a:pt x="87458" y="671157"/>
                  <a:pt x="84880" y="673484"/>
                  <a:pt x="82385" y="675421"/>
                </a:cubicBezTo>
                <a:lnTo>
                  <a:pt x="95680" y="675421"/>
                </a:lnTo>
                <a:lnTo>
                  <a:pt x="95680" y="680744"/>
                </a:lnTo>
                <a:lnTo>
                  <a:pt x="73202" y="680744"/>
                </a:lnTo>
                <a:lnTo>
                  <a:pt x="73202" y="675421"/>
                </a:lnTo>
                <a:close/>
                <a:moveTo>
                  <a:pt x="162550" y="625702"/>
                </a:moveTo>
                <a:cubicBezTo>
                  <a:pt x="162230" y="635694"/>
                  <a:pt x="162146" y="637547"/>
                  <a:pt x="162146" y="641895"/>
                </a:cubicBezTo>
                <a:lnTo>
                  <a:pt x="162146" y="662129"/>
                </a:lnTo>
                <a:cubicBezTo>
                  <a:pt x="162146" y="671480"/>
                  <a:pt x="161422" y="675020"/>
                  <a:pt x="158593" y="678573"/>
                </a:cubicBezTo>
                <a:cubicBezTo>
                  <a:pt x="155206" y="682768"/>
                  <a:pt x="149326" y="685025"/>
                  <a:pt x="141759" y="685025"/>
                </a:cubicBezTo>
                <a:cubicBezTo>
                  <a:pt x="135794" y="685025"/>
                  <a:pt x="130708" y="683896"/>
                  <a:pt x="125803" y="681388"/>
                </a:cubicBezTo>
                <a:lnTo>
                  <a:pt x="128701" y="674379"/>
                </a:lnTo>
                <a:cubicBezTo>
                  <a:pt x="132812" y="676720"/>
                  <a:pt x="136672" y="677848"/>
                  <a:pt x="141034" y="677848"/>
                </a:cubicBezTo>
                <a:cubicBezTo>
                  <a:pt x="146107" y="677848"/>
                  <a:pt x="149730" y="675911"/>
                  <a:pt x="151430" y="672372"/>
                </a:cubicBezTo>
                <a:cubicBezTo>
                  <a:pt x="152308" y="670435"/>
                  <a:pt x="152712" y="667536"/>
                  <a:pt x="152712" y="662784"/>
                </a:cubicBezTo>
                <a:lnTo>
                  <a:pt x="152712" y="659872"/>
                </a:lnTo>
                <a:cubicBezTo>
                  <a:pt x="149005" y="664066"/>
                  <a:pt x="145452" y="665836"/>
                  <a:pt x="140463" y="665836"/>
                </a:cubicBezTo>
                <a:cubicBezTo>
                  <a:pt x="130471" y="665836"/>
                  <a:pt x="124019" y="657851"/>
                  <a:pt x="124019" y="645448"/>
                </a:cubicBezTo>
                <a:cubicBezTo>
                  <a:pt x="124019" y="632962"/>
                  <a:pt x="130555" y="624810"/>
                  <a:pt x="140546" y="624810"/>
                </a:cubicBezTo>
                <a:cubicBezTo>
                  <a:pt x="146023" y="624810"/>
                  <a:pt x="150134" y="626998"/>
                  <a:pt x="153200" y="631429"/>
                </a:cubicBezTo>
                <a:lnTo>
                  <a:pt x="153520" y="625702"/>
                </a:lnTo>
                <a:lnTo>
                  <a:pt x="162550" y="625702"/>
                </a:lnTo>
                <a:close/>
                <a:moveTo>
                  <a:pt x="152712" y="639568"/>
                </a:moveTo>
                <a:cubicBezTo>
                  <a:pt x="150622" y="634899"/>
                  <a:pt x="146915" y="632070"/>
                  <a:pt x="142804" y="632070"/>
                </a:cubicBezTo>
                <a:cubicBezTo>
                  <a:pt x="137244" y="632070"/>
                  <a:pt x="133774" y="637310"/>
                  <a:pt x="133774" y="645616"/>
                </a:cubicBezTo>
                <a:cubicBezTo>
                  <a:pt x="133774" y="653503"/>
                  <a:pt x="137397" y="658590"/>
                  <a:pt x="142957" y="658590"/>
                </a:cubicBezTo>
                <a:cubicBezTo>
                  <a:pt x="146831" y="658590"/>
                  <a:pt x="150454" y="656012"/>
                  <a:pt x="152712" y="651580"/>
                </a:cubicBezTo>
                <a:lnTo>
                  <a:pt x="152712" y="639568"/>
                </a:lnTo>
                <a:close/>
                <a:moveTo>
                  <a:pt x="197342" y="662128"/>
                </a:moveTo>
                <a:cubicBezTo>
                  <a:pt x="193384" y="666155"/>
                  <a:pt x="189998" y="667688"/>
                  <a:pt x="184591" y="667688"/>
                </a:cubicBezTo>
                <a:cubicBezTo>
                  <a:pt x="176299" y="667688"/>
                  <a:pt x="171380" y="663020"/>
                  <a:pt x="171380" y="655285"/>
                </a:cubicBezTo>
                <a:cubicBezTo>
                  <a:pt x="171380" y="650115"/>
                  <a:pt x="173721" y="646018"/>
                  <a:pt x="177902" y="643761"/>
                </a:cubicBezTo>
                <a:cubicBezTo>
                  <a:pt x="180647" y="642312"/>
                  <a:pt x="184438" y="641671"/>
                  <a:pt x="190081" y="641671"/>
                </a:cubicBezTo>
                <a:cubicBezTo>
                  <a:pt x="191698" y="641671"/>
                  <a:pt x="193064" y="641740"/>
                  <a:pt x="196770" y="641907"/>
                </a:cubicBezTo>
                <a:lnTo>
                  <a:pt x="196770" y="641099"/>
                </a:lnTo>
                <a:cubicBezTo>
                  <a:pt x="196770" y="635051"/>
                  <a:pt x="193621" y="631748"/>
                  <a:pt x="187671" y="631748"/>
                </a:cubicBezTo>
                <a:cubicBezTo>
                  <a:pt x="184117" y="631748"/>
                  <a:pt x="180731" y="632794"/>
                  <a:pt x="176536" y="635218"/>
                </a:cubicBezTo>
                <a:lnTo>
                  <a:pt x="174042" y="628446"/>
                </a:lnTo>
                <a:cubicBezTo>
                  <a:pt x="179045" y="625951"/>
                  <a:pt x="183546" y="624823"/>
                  <a:pt x="188953" y="624823"/>
                </a:cubicBezTo>
                <a:cubicBezTo>
                  <a:pt x="195391" y="624823"/>
                  <a:pt x="200394" y="626676"/>
                  <a:pt x="203139" y="630216"/>
                </a:cubicBezTo>
                <a:cubicBezTo>
                  <a:pt x="205480" y="633114"/>
                  <a:pt x="206205" y="636264"/>
                  <a:pt x="206205" y="644081"/>
                </a:cubicBezTo>
                <a:lnTo>
                  <a:pt x="206205" y="656331"/>
                </a:lnTo>
                <a:cubicBezTo>
                  <a:pt x="206205" y="659801"/>
                  <a:pt x="206358" y="664706"/>
                  <a:pt x="206609" y="666810"/>
                </a:cubicBezTo>
                <a:lnTo>
                  <a:pt x="197648" y="666810"/>
                </a:lnTo>
                <a:lnTo>
                  <a:pt x="197342" y="662128"/>
                </a:lnTo>
                <a:close/>
                <a:moveTo>
                  <a:pt x="196770" y="647788"/>
                </a:moveTo>
                <a:cubicBezTo>
                  <a:pt x="194917" y="647621"/>
                  <a:pt x="193942" y="647621"/>
                  <a:pt x="192492" y="647621"/>
                </a:cubicBezTo>
                <a:cubicBezTo>
                  <a:pt x="184758" y="647621"/>
                  <a:pt x="181135" y="649962"/>
                  <a:pt x="181135" y="655049"/>
                </a:cubicBezTo>
                <a:cubicBezTo>
                  <a:pt x="181135" y="658825"/>
                  <a:pt x="183629" y="661250"/>
                  <a:pt x="187503" y="661250"/>
                </a:cubicBezTo>
                <a:cubicBezTo>
                  <a:pt x="191127" y="661250"/>
                  <a:pt x="194109" y="659396"/>
                  <a:pt x="196770" y="655522"/>
                </a:cubicBezTo>
                <a:lnTo>
                  <a:pt x="196770" y="647788"/>
                </a:lnTo>
                <a:close/>
                <a:moveTo>
                  <a:pt x="219069" y="657294"/>
                </a:moveTo>
                <a:cubicBezTo>
                  <a:pt x="223416" y="659718"/>
                  <a:pt x="226245" y="660596"/>
                  <a:pt x="229952" y="660596"/>
                </a:cubicBezTo>
                <a:cubicBezTo>
                  <a:pt x="234216" y="660596"/>
                  <a:pt x="236725" y="658673"/>
                  <a:pt x="236725" y="655357"/>
                </a:cubicBezTo>
                <a:cubicBezTo>
                  <a:pt x="236725" y="653907"/>
                  <a:pt x="236153" y="652625"/>
                  <a:pt x="235108" y="651901"/>
                </a:cubicBezTo>
                <a:cubicBezTo>
                  <a:pt x="234063" y="651092"/>
                  <a:pt x="233004" y="650688"/>
                  <a:pt x="228503" y="649072"/>
                </a:cubicBezTo>
                <a:cubicBezTo>
                  <a:pt x="223584" y="647302"/>
                  <a:pt x="221814" y="646424"/>
                  <a:pt x="219947" y="644807"/>
                </a:cubicBezTo>
                <a:cubicBezTo>
                  <a:pt x="217940" y="642954"/>
                  <a:pt x="216811" y="640292"/>
                  <a:pt x="216811" y="637227"/>
                </a:cubicBezTo>
                <a:cubicBezTo>
                  <a:pt x="216811" y="629576"/>
                  <a:pt x="222608" y="624810"/>
                  <a:pt x="231959" y="624810"/>
                </a:cubicBezTo>
                <a:cubicBezTo>
                  <a:pt x="236474" y="624810"/>
                  <a:pt x="240585" y="625702"/>
                  <a:pt x="245337" y="627806"/>
                </a:cubicBezTo>
                <a:lnTo>
                  <a:pt x="242926" y="634969"/>
                </a:lnTo>
                <a:cubicBezTo>
                  <a:pt x="239456" y="632962"/>
                  <a:pt x="235666" y="631833"/>
                  <a:pt x="232363" y="631833"/>
                </a:cubicBezTo>
                <a:cubicBezTo>
                  <a:pt x="228503" y="631833"/>
                  <a:pt x="226078" y="633603"/>
                  <a:pt x="226078" y="636502"/>
                </a:cubicBezTo>
                <a:cubicBezTo>
                  <a:pt x="226078" y="638118"/>
                  <a:pt x="226803" y="639164"/>
                  <a:pt x="228336" y="640055"/>
                </a:cubicBezTo>
                <a:cubicBezTo>
                  <a:pt x="229632" y="640766"/>
                  <a:pt x="229632" y="640766"/>
                  <a:pt x="234788" y="642717"/>
                </a:cubicBezTo>
                <a:cubicBezTo>
                  <a:pt x="243247" y="645853"/>
                  <a:pt x="246062" y="648835"/>
                  <a:pt x="246062" y="654479"/>
                </a:cubicBezTo>
                <a:cubicBezTo>
                  <a:pt x="246062" y="662533"/>
                  <a:pt x="239777" y="667689"/>
                  <a:pt x="230036" y="667689"/>
                </a:cubicBezTo>
                <a:cubicBezTo>
                  <a:pt x="225117" y="667689"/>
                  <a:pt x="221006" y="666728"/>
                  <a:pt x="216574" y="664470"/>
                </a:cubicBezTo>
                <a:lnTo>
                  <a:pt x="219069" y="657294"/>
                </a:lnTo>
                <a:close/>
                <a:moveTo>
                  <a:pt x="271987" y="632879"/>
                </a:moveTo>
                <a:lnTo>
                  <a:pt x="271987" y="625702"/>
                </a:lnTo>
                <a:lnTo>
                  <a:pt x="278593" y="625702"/>
                </a:lnTo>
                <a:lnTo>
                  <a:pt x="278593" y="616755"/>
                </a:lnTo>
                <a:lnTo>
                  <a:pt x="288027" y="614985"/>
                </a:lnTo>
                <a:lnTo>
                  <a:pt x="288027" y="625702"/>
                </a:lnTo>
                <a:lnTo>
                  <a:pt x="297364" y="625702"/>
                </a:lnTo>
                <a:lnTo>
                  <a:pt x="297364" y="632879"/>
                </a:lnTo>
                <a:lnTo>
                  <a:pt x="288027" y="632879"/>
                </a:lnTo>
                <a:lnTo>
                  <a:pt x="288027" y="651984"/>
                </a:lnTo>
                <a:cubicBezTo>
                  <a:pt x="288027" y="658018"/>
                  <a:pt x="289393" y="660123"/>
                  <a:pt x="293504" y="660123"/>
                </a:cubicBezTo>
                <a:cubicBezTo>
                  <a:pt x="294869" y="660123"/>
                  <a:pt x="295914" y="659872"/>
                  <a:pt x="297935" y="659147"/>
                </a:cubicBezTo>
                <a:lnTo>
                  <a:pt x="298827" y="666324"/>
                </a:lnTo>
                <a:cubicBezTo>
                  <a:pt x="295831" y="667285"/>
                  <a:pt x="293253" y="667689"/>
                  <a:pt x="290438" y="667689"/>
                </a:cubicBezTo>
                <a:cubicBezTo>
                  <a:pt x="285769" y="667689"/>
                  <a:pt x="282453" y="666240"/>
                  <a:pt x="280613" y="663425"/>
                </a:cubicBezTo>
                <a:cubicBezTo>
                  <a:pt x="279164" y="661251"/>
                  <a:pt x="278593" y="658186"/>
                  <a:pt x="278593" y="652458"/>
                </a:cubicBezTo>
                <a:lnTo>
                  <a:pt x="278593" y="632879"/>
                </a:lnTo>
                <a:lnTo>
                  <a:pt x="271987" y="632879"/>
                </a:lnTo>
                <a:close/>
                <a:moveTo>
                  <a:pt x="342080" y="652381"/>
                </a:moveTo>
                <a:cubicBezTo>
                  <a:pt x="342080" y="658025"/>
                  <a:pt x="342163" y="661328"/>
                  <a:pt x="342484" y="666805"/>
                </a:cubicBezTo>
                <a:lnTo>
                  <a:pt x="333537" y="666805"/>
                </a:lnTo>
                <a:lnTo>
                  <a:pt x="333301" y="660770"/>
                </a:lnTo>
                <a:cubicBezTo>
                  <a:pt x="328451" y="665843"/>
                  <a:pt x="324507" y="667696"/>
                  <a:pt x="318947" y="667696"/>
                </a:cubicBezTo>
                <a:cubicBezTo>
                  <a:pt x="313791" y="667696"/>
                  <a:pt x="309847" y="665676"/>
                  <a:pt x="307910" y="661899"/>
                </a:cubicBezTo>
                <a:cubicBezTo>
                  <a:pt x="306628" y="659391"/>
                  <a:pt x="306140" y="656325"/>
                  <a:pt x="306140" y="650444"/>
                </a:cubicBezTo>
                <a:lnTo>
                  <a:pt x="306140" y="625709"/>
                </a:lnTo>
                <a:lnTo>
                  <a:pt x="315561" y="625709"/>
                </a:lnTo>
                <a:lnTo>
                  <a:pt x="315561" y="649971"/>
                </a:lnTo>
                <a:cubicBezTo>
                  <a:pt x="315561" y="653747"/>
                  <a:pt x="315728" y="655364"/>
                  <a:pt x="316369" y="656896"/>
                </a:cubicBezTo>
                <a:cubicBezTo>
                  <a:pt x="317261" y="659154"/>
                  <a:pt x="319268" y="660436"/>
                  <a:pt x="322013" y="660436"/>
                </a:cubicBezTo>
                <a:cubicBezTo>
                  <a:pt x="325636" y="660436"/>
                  <a:pt x="329426" y="657942"/>
                  <a:pt x="332646" y="653510"/>
                </a:cubicBezTo>
                <a:lnTo>
                  <a:pt x="332646" y="625709"/>
                </a:lnTo>
                <a:lnTo>
                  <a:pt x="342080" y="625709"/>
                </a:lnTo>
                <a:lnTo>
                  <a:pt x="342080" y="652381"/>
                </a:lnTo>
                <a:close/>
                <a:moveTo>
                  <a:pt x="355430" y="641180"/>
                </a:moveTo>
                <a:cubicBezTo>
                  <a:pt x="355430" y="638281"/>
                  <a:pt x="355347" y="633111"/>
                  <a:pt x="355110" y="625712"/>
                </a:cubicBezTo>
                <a:lnTo>
                  <a:pt x="363973" y="625712"/>
                </a:lnTo>
                <a:lnTo>
                  <a:pt x="364209" y="633446"/>
                </a:lnTo>
                <a:cubicBezTo>
                  <a:pt x="366634" y="627802"/>
                  <a:pt x="370257" y="625057"/>
                  <a:pt x="375093" y="625057"/>
                </a:cubicBezTo>
                <a:cubicBezTo>
                  <a:pt x="376375" y="625057"/>
                  <a:pt x="377197" y="625140"/>
                  <a:pt x="378716" y="625544"/>
                </a:cubicBezTo>
                <a:lnTo>
                  <a:pt x="378159" y="633850"/>
                </a:lnTo>
                <a:cubicBezTo>
                  <a:pt x="376710" y="633599"/>
                  <a:pt x="376055" y="633529"/>
                  <a:pt x="374926" y="633529"/>
                </a:cubicBezTo>
                <a:cubicBezTo>
                  <a:pt x="370257" y="633529"/>
                  <a:pt x="366551" y="636902"/>
                  <a:pt x="364781" y="642950"/>
                </a:cubicBezTo>
                <a:lnTo>
                  <a:pt x="364781" y="666807"/>
                </a:lnTo>
                <a:lnTo>
                  <a:pt x="355430" y="666807"/>
                </a:lnTo>
                <a:lnTo>
                  <a:pt x="355430" y="641180"/>
                </a:lnTo>
                <a:close/>
                <a:moveTo>
                  <a:pt x="385628" y="666807"/>
                </a:moveTo>
                <a:cubicBezTo>
                  <a:pt x="385963" y="662139"/>
                  <a:pt x="386032" y="659547"/>
                  <a:pt x="386032" y="652384"/>
                </a:cubicBezTo>
                <a:lnTo>
                  <a:pt x="386032" y="607888"/>
                </a:lnTo>
                <a:lnTo>
                  <a:pt x="395467" y="607888"/>
                </a:lnTo>
                <a:lnTo>
                  <a:pt x="395467" y="630868"/>
                </a:lnTo>
                <a:cubicBezTo>
                  <a:pt x="398686" y="626757"/>
                  <a:pt x="402560" y="624820"/>
                  <a:pt x="407479" y="624820"/>
                </a:cubicBezTo>
                <a:cubicBezTo>
                  <a:pt x="417471" y="624820"/>
                  <a:pt x="423993" y="633279"/>
                  <a:pt x="423993" y="646169"/>
                </a:cubicBezTo>
                <a:cubicBezTo>
                  <a:pt x="423993" y="652942"/>
                  <a:pt x="422223" y="658669"/>
                  <a:pt x="418837" y="662613"/>
                </a:cubicBezTo>
                <a:cubicBezTo>
                  <a:pt x="415938" y="666083"/>
                  <a:pt x="412384" y="667685"/>
                  <a:pt x="407479" y="667685"/>
                </a:cubicBezTo>
                <a:cubicBezTo>
                  <a:pt x="402072" y="667685"/>
                  <a:pt x="398616" y="665846"/>
                  <a:pt x="395063" y="660927"/>
                </a:cubicBezTo>
                <a:lnTo>
                  <a:pt x="394742" y="666807"/>
                </a:lnTo>
                <a:lnTo>
                  <a:pt x="385628" y="666807"/>
                </a:lnTo>
                <a:close/>
                <a:moveTo>
                  <a:pt x="395467" y="653429"/>
                </a:moveTo>
                <a:cubicBezTo>
                  <a:pt x="398365" y="658181"/>
                  <a:pt x="401431" y="660439"/>
                  <a:pt x="405222" y="660439"/>
                </a:cubicBezTo>
                <a:cubicBezTo>
                  <a:pt x="410698" y="660439"/>
                  <a:pt x="414252" y="654795"/>
                  <a:pt x="414252" y="646099"/>
                </a:cubicBezTo>
                <a:cubicBezTo>
                  <a:pt x="414252" y="637473"/>
                  <a:pt x="410615" y="632066"/>
                  <a:pt x="404985" y="632066"/>
                </a:cubicBezTo>
                <a:cubicBezTo>
                  <a:pt x="401348" y="632066"/>
                  <a:pt x="397961" y="634491"/>
                  <a:pt x="395467" y="638922"/>
                </a:cubicBezTo>
                <a:lnTo>
                  <a:pt x="395467" y="653429"/>
                </a:lnTo>
                <a:close/>
                <a:moveTo>
                  <a:pt x="444681" y="612409"/>
                </a:moveTo>
                <a:cubicBezTo>
                  <a:pt x="444681" y="615879"/>
                  <a:pt x="442257" y="618290"/>
                  <a:pt x="438884" y="618290"/>
                </a:cubicBezTo>
                <a:cubicBezTo>
                  <a:pt x="435414" y="618290"/>
                  <a:pt x="432989" y="615879"/>
                  <a:pt x="432989" y="612409"/>
                </a:cubicBezTo>
                <a:cubicBezTo>
                  <a:pt x="432989" y="609022"/>
                  <a:pt x="435498" y="606612"/>
                  <a:pt x="438884" y="606612"/>
                </a:cubicBezTo>
                <a:cubicBezTo>
                  <a:pt x="442257" y="606612"/>
                  <a:pt x="444681" y="609022"/>
                  <a:pt x="444681" y="612409"/>
                </a:cubicBezTo>
                <a:moveTo>
                  <a:pt x="434118" y="625703"/>
                </a:moveTo>
                <a:lnTo>
                  <a:pt x="443553" y="625703"/>
                </a:lnTo>
                <a:lnTo>
                  <a:pt x="443553" y="666799"/>
                </a:lnTo>
                <a:lnTo>
                  <a:pt x="434118" y="666799"/>
                </a:lnTo>
                <a:lnTo>
                  <a:pt x="434118" y="625703"/>
                </a:lnTo>
                <a:close/>
                <a:moveTo>
                  <a:pt x="456836" y="640132"/>
                </a:moveTo>
                <a:cubicBezTo>
                  <a:pt x="456836" y="634572"/>
                  <a:pt x="456752" y="632231"/>
                  <a:pt x="456432" y="625709"/>
                </a:cubicBezTo>
                <a:lnTo>
                  <a:pt x="465378" y="625709"/>
                </a:lnTo>
                <a:lnTo>
                  <a:pt x="465615" y="631743"/>
                </a:lnTo>
                <a:cubicBezTo>
                  <a:pt x="470702" y="626587"/>
                  <a:pt x="474409" y="624817"/>
                  <a:pt x="480206" y="624817"/>
                </a:cubicBezTo>
                <a:cubicBezTo>
                  <a:pt x="485362" y="624817"/>
                  <a:pt x="489389" y="626838"/>
                  <a:pt x="491410" y="630614"/>
                </a:cubicBezTo>
                <a:cubicBezTo>
                  <a:pt x="492692" y="633039"/>
                  <a:pt x="493180" y="636174"/>
                  <a:pt x="493180" y="642069"/>
                </a:cubicBezTo>
                <a:lnTo>
                  <a:pt x="493180" y="666805"/>
                </a:lnTo>
                <a:lnTo>
                  <a:pt x="483759" y="666805"/>
                </a:lnTo>
                <a:lnTo>
                  <a:pt x="483759" y="642543"/>
                </a:lnTo>
                <a:cubicBezTo>
                  <a:pt x="483759" y="638920"/>
                  <a:pt x="483508" y="637150"/>
                  <a:pt x="482951" y="635617"/>
                </a:cubicBezTo>
                <a:cubicBezTo>
                  <a:pt x="482059" y="633359"/>
                  <a:pt x="479969" y="632063"/>
                  <a:pt x="477070" y="632063"/>
                </a:cubicBezTo>
                <a:cubicBezTo>
                  <a:pt x="473363" y="632063"/>
                  <a:pt x="469643" y="634488"/>
                  <a:pt x="466270" y="639003"/>
                </a:cubicBezTo>
                <a:lnTo>
                  <a:pt x="466270" y="666805"/>
                </a:lnTo>
                <a:lnTo>
                  <a:pt x="456836" y="666805"/>
                </a:lnTo>
                <a:lnTo>
                  <a:pt x="456836" y="640132"/>
                </a:lnTo>
                <a:close/>
                <a:moveTo>
                  <a:pt x="512983" y="649235"/>
                </a:moveTo>
                <a:cubicBezTo>
                  <a:pt x="513708" y="656969"/>
                  <a:pt x="517498" y="660606"/>
                  <a:pt x="524828" y="660606"/>
                </a:cubicBezTo>
                <a:cubicBezTo>
                  <a:pt x="528939" y="660606"/>
                  <a:pt x="532883" y="659310"/>
                  <a:pt x="537078" y="656648"/>
                </a:cubicBezTo>
                <a:lnTo>
                  <a:pt x="540394" y="663574"/>
                </a:lnTo>
                <a:cubicBezTo>
                  <a:pt x="535475" y="666403"/>
                  <a:pt x="530556" y="667685"/>
                  <a:pt x="524592" y="667685"/>
                </a:cubicBezTo>
                <a:cubicBezTo>
                  <a:pt x="510809" y="667685"/>
                  <a:pt x="503075" y="660035"/>
                  <a:pt x="503075" y="646336"/>
                </a:cubicBezTo>
                <a:cubicBezTo>
                  <a:pt x="503075" y="632958"/>
                  <a:pt x="510558" y="624820"/>
                  <a:pt x="522738" y="624820"/>
                </a:cubicBezTo>
                <a:cubicBezTo>
                  <a:pt x="531281" y="624820"/>
                  <a:pt x="537161" y="628373"/>
                  <a:pt x="539656" y="634895"/>
                </a:cubicBezTo>
                <a:cubicBezTo>
                  <a:pt x="541105" y="638686"/>
                  <a:pt x="541593" y="642142"/>
                  <a:pt x="541676" y="649235"/>
                </a:cubicBezTo>
                <a:lnTo>
                  <a:pt x="512983" y="649235"/>
                </a:lnTo>
                <a:close/>
                <a:moveTo>
                  <a:pt x="532005" y="642629"/>
                </a:moveTo>
                <a:cubicBezTo>
                  <a:pt x="531838" y="635689"/>
                  <a:pt x="528466" y="631746"/>
                  <a:pt x="522738" y="631746"/>
                </a:cubicBezTo>
                <a:cubicBezTo>
                  <a:pt x="517011" y="631746"/>
                  <a:pt x="513304" y="635857"/>
                  <a:pt x="512983" y="642629"/>
                </a:cubicBezTo>
                <a:lnTo>
                  <a:pt x="532005" y="642629"/>
                </a:lnTo>
                <a:close/>
              </a:path>
            </a:pathLst>
          </a:custGeom>
          <a:solidFill>
            <a:schemeClr val="accent3"/>
          </a:solid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41" name="Freeform: Shape 40">
            <a:extLst>
              <a:ext uri="{FF2B5EF4-FFF2-40B4-BE49-F238E27FC236}">
                <a16:creationId xmlns:a16="http://schemas.microsoft.com/office/drawing/2014/main" id="{060C2012-0D15-A177-69A5-98F7468228D0}"/>
              </a:ext>
            </a:extLst>
          </p:cNvPr>
          <p:cNvSpPr/>
          <p:nvPr/>
        </p:nvSpPr>
        <p:spPr>
          <a:xfrm>
            <a:off x="7786120" y="4824065"/>
            <a:ext cx="864000" cy="864000"/>
          </a:xfrm>
          <a:custGeom>
            <a:avLst/>
            <a:gdLst>
              <a:gd name="connsiteX0" fmla="*/ 0 w 864000"/>
              <a:gd name="connsiteY0" fmla="*/ 0 h 864000"/>
              <a:gd name="connsiteX1" fmla="*/ 864000 w 864000"/>
              <a:gd name="connsiteY1" fmla="*/ 0 h 864000"/>
              <a:gd name="connsiteX2" fmla="*/ 864000 w 864000"/>
              <a:gd name="connsiteY2" fmla="*/ 864000 h 864000"/>
              <a:gd name="connsiteX3" fmla="*/ 0 w 864000"/>
              <a:gd name="connsiteY3" fmla="*/ 864000 h 864000"/>
            </a:gdLst>
            <a:ahLst/>
            <a:cxnLst>
              <a:cxn ang="0">
                <a:pos x="connsiteX0" y="connsiteY0"/>
              </a:cxn>
              <a:cxn ang="0">
                <a:pos x="connsiteX1" y="connsiteY1"/>
              </a:cxn>
              <a:cxn ang="0">
                <a:pos x="connsiteX2" y="connsiteY2"/>
              </a:cxn>
              <a:cxn ang="0">
                <a:pos x="connsiteX3" y="connsiteY3"/>
              </a:cxn>
            </a:cxnLst>
            <a:rect l="l" t="t" r="r" b="b"/>
            <a:pathLst>
              <a:path w="864000" h="864000">
                <a:moveTo>
                  <a:pt x="0" y="0"/>
                </a:moveTo>
                <a:lnTo>
                  <a:pt x="864000" y="0"/>
                </a:lnTo>
                <a:lnTo>
                  <a:pt x="864000" y="864000"/>
                </a:lnTo>
                <a:lnTo>
                  <a:pt x="0" y="864000"/>
                </a:lnTo>
                <a:close/>
              </a:path>
            </a:pathLst>
          </a:custGeom>
          <a:no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42" name="Freeform: Shape 41">
            <a:extLst>
              <a:ext uri="{FF2B5EF4-FFF2-40B4-BE49-F238E27FC236}">
                <a16:creationId xmlns:a16="http://schemas.microsoft.com/office/drawing/2014/main" id="{01469C20-B8C1-2A87-5C03-E6188956FB0D}"/>
              </a:ext>
            </a:extLst>
          </p:cNvPr>
          <p:cNvSpPr/>
          <p:nvPr/>
        </p:nvSpPr>
        <p:spPr>
          <a:xfrm>
            <a:off x="7968503" y="4936779"/>
            <a:ext cx="499224" cy="684988"/>
          </a:xfrm>
          <a:custGeom>
            <a:avLst/>
            <a:gdLst>
              <a:gd name="connsiteX0" fmla="*/ 467173 w 499224"/>
              <a:gd name="connsiteY0" fmla="*/ 308978 h 684988"/>
              <a:gd name="connsiteX1" fmla="*/ 499225 w 499224"/>
              <a:gd name="connsiteY1" fmla="*/ 314635 h 684988"/>
              <a:gd name="connsiteX2" fmla="*/ 474684 w 499224"/>
              <a:gd name="connsiteY2" fmla="*/ 219358 h 684988"/>
              <a:gd name="connsiteX3" fmla="*/ 461529 w 499224"/>
              <a:gd name="connsiteY3" fmla="*/ 224152 h 684988"/>
              <a:gd name="connsiteX4" fmla="*/ 480328 w 499224"/>
              <a:gd name="connsiteY4" fmla="*/ 297146 h 684988"/>
              <a:gd name="connsiteX5" fmla="*/ 371854 w 499224"/>
              <a:gd name="connsiteY5" fmla="*/ 278013 h 684988"/>
              <a:gd name="connsiteX6" fmla="*/ 370126 w 499224"/>
              <a:gd name="connsiteY6" fmla="*/ 284061 h 684988"/>
              <a:gd name="connsiteX7" fmla="*/ 249612 w 499224"/>
              <a:gd name="connsiteY7" fmla="*/ 375032 h 684988"/>
              <a:gd name="connsiteX8" fmla="*/ 124193 w 499224"/>
              <a:gd name="connsiteY8" fmla="*/ 249612 h 684988"/>
              <a:gd name="connsiteX9" fmla="*/ 249612 w 499224"/>
              <a:gd name="connsiteY9" fmla="*/ 124193 h 684988"/>
              <a:gd name="connsiteX10" fmla="*/ 371158 w 499224"/>
              <a:gd name="connsiteY10" fmla="*/ 219205 h 684988"/>
              <a:gd name="connsiteX11" fmla="*/ 373039 w 499224"/>
              <a:gd name="connsiteY11" fmla="*/ 226702 h 684988"/>
              <a:gd name="connsiteX12" fmla="*/ 498305 w 499224"/>
              <a:gd name="connsiteY12" fmla="*/ 181120 h 684988"/>
              <a:gd name="connsiteX13" fmla="*/ 409801 w 499224"/>
              <a:gd name="connsiteY13" fmla="*/ 90887 h 684988"/>
              <a:gd name="connsiteX14" fmla="*/ 430732 w 499224"/>
              <a:gd name="connsiteY14" fmla="*/ 65957 h 684988"/>
              <a:gd name="connsiteX15" fmla="*/ 308992 w 499224"/>
              <a:gd name="connsiteY15" fmla="*/ 32052 h 684988"/>
              <a:gd name="connsiteX16" fmla="*/ 314649 w 499224"/>
              <a:gd name="connsiteY16" fmla="*/ 0 h 684988"/>
              <a:gd name="connsiteX17" fmla="*/ 192254 w 499224"/>
              <a:gd name="connsiteY17" fmla="*/ 31508 h 684988"/>
              <a:gd name="connsiteX18" fmla="*/ 181119 w 499224"/>
              <a:gd name="connsiteY18" fmla="*/ 920 h 684988"/>
              <a:gd name="connsiteX19" fmla="*/ 90901 w 499224"/>
              <a:gd name="connsiteY19" fmla="*/ 89410 h 684988"/>
              <a:gd name="connsiteX20" fmla="*/ 65957 w 499224"/>
              <a:gd name="connsiteY20" fmla="*/ 68493 h 684988"/>
              <a:gd name="connsiteX21" fmla="*/ 32066 w 499224"/>
              <a:gd name="connsiteY21" fmla="*/ 190233 h 684988"/>
              <a:gd name="connsiteX22" fmla="*/ 0 w 499224"/>
              <a:gd name="connsiteY22" fmla="*/ 184575 h 684988"/>
              <a:gd name="connsiteX23" fmla="*/ 31522 w 499224"/>
              <a:gd name="connsiteY23" fmla="*/ 306957 h 684988"/>
              <a:gd name="connsiteX24" fmla="*/ 934 w 499224"/>
              <a:gd name="connsiteY24" fmla="*/ 318105 h 684988"/>
              <a:gd name="connsiteX25" fmla="*/ 89424 w 499224"/>
              <a:gd name="connsiteY25" fmla="*/ 408324 h 684988"/>
              <a:gd name="connsiteX26" fmla="*/ 68493 w 499224"/>
              <a:gd name="connsiteY26" fmla="*/ 433268 h 684988"/>
              <a:gd name="connsiteX27" fmla="*/ 190247 w 499224"/>
              <a:gd name="connsiteY27" fmla="*/ 467159 h 684988"/>
              <a:gd name="connsiteX28" fmla="*/ 184589 w 499224"/>
              <a:gd name="connsiteY28" fmla="*/ 499225 h 684988"/>
              <a:gd name="connsiteX29" fmla="*/ 306971 w 499224"/>
              <a:gd name="connsiteY29" fmla="*/ 467703 h 684988"/>
              <a:gd name="connsiteX30" fmla="*/ 318105 w 499224"/>
              <a:gd name="connsiteY30" fmla="*/ 498291 h 684988"/>
              <a:gd name="connsiteX31" fmla="*/ 408338 w 499224"/>
              <a:gd name="connsiteY31" fmla="*/ 409801 h 684988"/>
              <a:gd name="connsiteX32" fmla="*/ 433268 w 499224"/>
              <a:gd name="connsiteY32" fmla="*/ 430732 h 684988"/>
              <a:gd name="connsiteX33" fmla="*/ 467173 w 499224"/>
              <a:gd name="connsiteY33" fmla="*/ 308978 h 684988"/>
              <a:gd name="connsiteX34" fmla="*/ 473193 w 499224"/>
              <a:gd name="connsiteY34" fmla="*/ 175420 h 684988"/>
              <a:gd name="connsiteX35" fmla="*/ 382613 w 499224"/>
              <a:gd name="connsiteY35" fmla="*/ 208391 h 684988"/>
              <a:gd name="connsiteX36" fmla="*/ 353975 w 499224"/>
              <a:gd name="connsiteY36" fmla="*/ 157415 h 684988"/>
              <a:gd name="connsiteX37" fmla="*/ 400798 w 499224"/>
              <a:gd name="connsiteY37" fmla="*/ 101618 h 684988"/>
              <a:gd name="connsiteX38" fmla="*/ 473193 w 499224"/>
              <a:gd name="connsiteY38" fmla="*/ 175420 h 684988"/>
              <a:gd name="connsiteX39" fmla="*/ 406150 w 499224"/>
              <a:gd name="connsiteY39" fmla="*/ 73565 h 684988"/>
              <a:gd name="connsiteX40" fmla="*/ 344193 w 499224"/>
              <a:gd name="connsiteY40" fmla="*/ 147410 h 684988"/>
              <a:gd name="connsiteX41" fmla="*/ 293927 w 499224"/>
              <a:gd name="connsiteY41" fmla="*/ 117462 h 684988"/>
              <a:gd name="connsiteX42" fmla="*/ 306553 w 499224"/>
              <a:gd name="connsiteY42" fmla="*/ 45848 h 684988"/>
              <a:gd name="connsiteX43" fmla="*/ 406150 w 499224"/>
              <a:gd name="connsiteY43" fmla="*/ 73565 h 684988"/>
              <a:gd name="connsiteX44" fmla="*/ 297160 w 499224"/>
              <a:gd name="connsiteY44" fmla="*/ 18883 h 684988"/>
              <a:gd name="connsiteX45" fmla="*/ 280438 w 499224"/>
              <a:gd name="connsiteY45" fmla="*/ 113769 h 684988"/>
              <a:gd name="connsiteX46" fmla="*/ 249612 w 499224"/>
              <a:gd name="connsiteY46" fmla="*/ 110258 h 684988"/>
              <a:gd name="connsiteX47" fmla="*/ 221923 w 499224"/>
              <a:gd name="connsiteY47" fmla="*/ 113031 h 684988"/>
              <a:gd name="connsiteX48" fmla="*/ 197048 w 499224"/>
              <a:gd name="connsiteY48" fmla="*/ 44677 h 684988"/>
              <a:gd name="connsiteX49" fmla="*/ 297160 w 499224"/>
              <a:gd name="connsiteY49" fmla="*/ 18883 h 684988"/>
              <a:gd name="connsiteX50" fmla="*/ 175434 w 499224"/>
              <a:gd name="connsiteY50" fmla="*/ 26031 h 684988"/>
              <a:gd name="connsiteX51" fmla="*/ 208363 w 499224"/>
              <a:gd name="connsiteY51" fmla="*/ 116487 h 684988"/>
              <a:gd name="connsiteX52" fmla="*/ 157499 w 499224"/>
              <a:gd name="connsiteY52" fmla="*/ 145305 h 684988"/>
              <a:gd name="connsiteX53" fmla="*/ 101618 w 499224"/>
              <a:gd name="connsiteY53" fmla="*/ 98412 h 684988"/>
              <a:gd name="connsiteX54" fmla="*/ 175434 w 499224"/>
              <a:gd name="connsiteY54" fmla="*/ 26031 h 684988"/>
              <a:gd name="connsiteX55" fmla="*/ 73579 w 499224"/>
              <a:gd name="connsiteY55" fmla="*/ 93075 h 684988"/>
              <a:gd name="connsiteX56" fmla="*/ 147493 w 499224"/>
              <a:gd name="connsiteY56" fmla="*/ 155102 h 684988"/>
              <a:gd name="connsiteX57" fmla="*/ 117602 w 499224"/>
              <a:gd name="connsiteY57" fmla="*/ 205312 h 684988"/>
              <a:gd name="connsiteX58" fmla="*/ 45848 w 499224"/>
              <a:gd name="connsiteY58" fmla="*/ 192658 h 684988"/>
              <a:gd name="connsiteX59" fmla="*/ 73579 w 499224"/>
              <a:gd name="connsiteY59" fmla="*/ 93075 h 684988"/>
              <a:gd name="connsiteX60" fmla="*/ 18897 w 499224"/>
              <a:gd name="connsiteY60" fmla="*/ 202065 h 684988"/>
              <a:gd name="connsiteX61" fmla="*/ 113811 w 499224"/>
              <a:gd name="connsiteY61" fmla="*/ 218801 h 684988"/>
              <a:gd name="connsiteX62" fmla="*/ 110258 w 499224"/>
              <a:gd name="connsiteY62" fmla="*/ 249612 h 684988"/>
              <a:gd name="connsiteX63" fmla="*/ 113045 w 499224"/>
              <a:gd name="connsiteY63" fmla="*/ 277302 h 684988"/>
              <a:gd name="connsiteX64" fmla="*/ 44677 w 499224"/>
              <a:gd name="connsiteY64" fmla="*/ 302177 h 684988"/>
              <a:gd name="connsiteX65" fmla="*/ 18897 w 499224"/>
              <a:gd name="connsiteY65" fmla="*/ 202065 h 684988"/>
              <a:gd name="connsiteX66" fmla="*/ 26031 w 499224"/>
              <a:gd name="connsiteY66" fmla="*/ 323791 h 684988"/>
              <a:gd name="connsiteX67" fmla="*/ 116501 w 499224"/>
              <a:gd name="connsiteY67" fmla="*/ 290861 h 684988"/>
              <a:gd name="connsiteX68" fmla="*/ 145319 w 499224"/>
              <a:gd name="connsiteY68" fmla="*/ 341726 h 684988"/>
              <a:gd name="connsiteX69" fmla="*/ 98426 w 499224"/>
              <a:gd name="connsiteY69" fmla="*/ 397607 h 684988"/>
              <a:gd name="connsiteX70" fmla="*/ 26031 w 499224"/>
              <a:gd name="connsiteY70" fmla="*/ 323791 h 684988"/>
              <a:gd name="connsiteX71" fmla="*/ 93089 w 499224"/>
              <a:gd name="connsiteY71" fmla="*/ 425645 h 684988"/>
              <a:gd name="connsiteX72" fmla="*/ 155116 w 499224"/>
              <a:gd name="connsiteY72" fmla="*/ 351718 h 684988"/>
              <a:gd name="connsiteX73" fmla="*/ 205325 w 499224"/>
              <a:gd name="connsiteY73" fmla="*/ 381623 h 684988"/>
              <a:gd name="connsiteX74" fmla="*/ 192672 w 499224"/>
              <a:gd name="connsiteY74" fmla="*/ 453377 h 684988"/>
              <a:gd name="connsiteX75" fmla="*/ 93089 w 499224"/>
              <a:gd name="connsiteY75" fmla="*/ 425645 h 684988"/>
              <a:gd name="connsiteX76" fmla="*/ 202078 w 499224"/>
              <a:gd name="connsiteY76" fmla="*/ 480328 h 684988"/>
              <a:gd name="connsiteX77" fmla="*/ 218801 w 499224"/>
              <a:gd name="connsiteY77" fmla="*/ 385414 h 684988"/>
              <a:gd name="connsiteX78" fmla="*/ 249612 w 499224"/>
              <a:gd name="connsiteY78" fmla="*/ 388967 h 684988"/>
              <a:gd name="connsiteX79" fmla="*/ 277260 w 499224"/>
              <a:gd name="connsiteY79" fmla="*/ 386055 h 684988"/>
              <a:gd name="connsiteX80" fmla="*/ 302177 w 499224"/>
              <a:gd name="connsiteY80" fmla="*/ 454534 h 684988"/>
              <a:gd name="connsiteX81" fmla="*/ 202078 w 499224"/>
              <a:gd name="connsiteY81" fmla="*/ 480328 h 684988"/>
              <a:gd name="connsiteX82" fmla="*/ 323805 w 499224"/>
              <a:gd name="connsiteY82" fmla="*/ 473193 h 684988"/>
              <a:gd name="connsiteX83" fmla="*/ 290820 w 499224"/>
              <a:gd name="connsiteY83" fmla="*/ 382585 h 684988"/>
              <a:gd name="connsiteX84" fmla="*/ 341684 w 499224"/>
              <a:gd name="connsiteY84" fmla="*/ 353864 h 684988"/>
              <a:gd name="connsiteX85" fmla="*/ 397607 w 499224"/>
              <a:gd name="connsiteY85" fmla="*/ 400798 h 684988"/>
              <a:gd name="connsiteX86" fmla="*/ 323805 w 499224"/>
              <a:gd name="connsiteY86" fmla="*/ 473193 h 684988"/>
              <a:gd name="connsiteX87" fmla="*/ 351690 w 499224"/>
              <a:gd name="connsiteY87" fmla="*/ 344081 h 684988"/>
              <a:gd name="connsiteX88" fmla="*/ 381651 w 499224"/>
              <a:gd name="connsiteY88" fmla="*/ 293899 h 684988"/>
              <a:gd name="connsiteX89" fmla="*/ 453377 w 499224"/>
              <a:gd name="connsiteY89" fmla="*/ 306553 h 684988"/>
              <a:gd name="connsiteX90" fmla="*/ 425659 w 499224"/>
              <a:gd name="connsiteY90" fmla="*/ 406136 h 684988"/>
              <a:gd name="connsiteX91" fmla="*/ 351690 w 499224"/>
              <a:gd name="connsiteY91" fmla="*/ 344081 h 684988"/>
              <a:gd name="connsiteX92" fmla="*/ 75621 w 499224"/>
              <a:gd name="connsiteY92" fmla="*/ 664842 h 684988"/>
              <a:gd name="connsiteX93" fmla="*/ 59093 w 499224"/>
              <a:gd name="connsiteY93" fmla="*/ 668549 h 684988"/>
              <a:gd name="connsiteX94" fmla="*/ 31863 w 499224"/>
              <a:gd name="connsiteY94" fmla="*/ 640177 h 684988"/>
              <a:gd name="connsiteX95" fmla="*/ 58620 w 499224"/>
              <a:gd name="connsiteY95" fmla="*/ 611010 h 684988"/>
              <a:gd name="connsiteX96" fmla="*/ 75050 w 499224"/>
              <a:gd name="connsiteY96" fmla="*/ 614717 h 684988"/>
              <a:gd name="connsiteX97" fmla="*/ 71844 w 499224"/>
              <a:gd name="connsiteY97" fmla="*/ 622381 h 684988"/>
              <a:gd name="connsiteX98" fmla="*/ 59093 w 499224"/>
              <a:gd name="connsiteY98" fmla="*/ 618911 h 684988"/>
              <a:gd name="connsiteX99" fmla="*/ 42009 w 499224"/>
              <a:gd name="connsiteY99" fmla="*/ 639940 h 684988"/>
              <a:gd name="connsiteX100" fmla="*/ 59581 w 499224"/>
              <a:gd name="connsiteY100" fmla="*/ 660662 h 684988"/>
              <a:gd name="connsiteX101" fmla="*/ 72890 w 499224"/>
              <a:gd name="connsiteY101" fmla="*/ 656955 h 684988"/>
              <a:gd name="connsiteX102" fmla="*/ 75621 w 499224"/>
              <a:gd name="connsiteY102" fmla="*/ 664842 h 684988"/>
              <a:gd name="connsiteX103" fmla="*/ 120974 w 499224"/>
              <a:gd name="connsiteY103" fmla="*/ 647121 h 684988"/>
              <a:gd name="connsiteX104" fmla="*/ 100823 w 499224"/>
              <a:gd name="connsiteY104" fmla="*/ 668554 h 684988"/>
              <a:gd name="connsiteX105" fmla="*/ 80673 w 499224"/>
              <a:gd name="connsiteY105" fmla="*/ 646870 h 684988"/>
              <a:gd name="connsiteX106" fmla="*/ 100823 w 499224"/>
              <a:gd name="connsiteY106" fmla="*/ 625674 h 684988"/>
              <a:gd name="connsiteX107" fmla="*/ 120974 w 499224"/>
              <a:gd name="connsiteY107" fmla="*/ 647121 h 684988"/>
              <a:gd name="connsiteX108" fmla="*/ 90427 w 499224"/>
              <a:gd name="connsiteY108" fmla="*/ 646953 h 684988"/>
              <a:gd name="connsiteX109" fmla="*/ 100823 w 499224"/>
              <a:gd name="connsiteY109" fmla="*/ 661377 h 684988"/>
              <a:gd name="connsiteX110" fmla="*/ 111219 w 499224"/>
              <a:gd name="connsiteY110" fmla="*/ 647121 h 684988"/>
              <a:gd name="connsiteX111" fmla="*/ 100823 w 499224"/>
              <a:gd name="connsiteY111" fmla="*/ 632851 h 684988"/>
              <a:gd name="connsiteX112" fmla="*/ 90427 w 499224"/>
              <a:gd name="connsiteY112" fmla="*/ 646953 h 684988"/>
              <a:gd name="connsiteX113" fmla="*/ 131260 w 499224"/>
              <a:gd name="connsiteY113" fmla="*/ 640992 h 684988"/>
              <a:gd name="connsiteX114" fmla="*/ 130856 w 499224"/>
              <a:gd name="connsiteY114" fmla="*/ 626569 h 684988"/>
              <a:gd name="connsiteX115" fmla="*/ 139802 w 499224"/>
              <a:gd name="connsiteY115" fmla="*/ 626569 h 684988"/>
              <a:gd name="connsiteX116" fmla="*/ 140123 w 499224"/>
              <a:gd name="connsiteY116" fmla="*/ 632603 h 684988"/>
              <a:gd name="connsiteX117" fmla="*/ 153654 w 499224"/>
              <a:gd name="connsiteY117" fmla="*/ 625677 h 684988"/>
              <a:gd name="connsiteX118" fmla="*/ 164788 w 499224"/>
              <a:gd name="connsiteY118" fmla="*/ 633174 h 684988"/>
              <a:gd name="connsiteX119" fmla="*/ 178640 w 499224"/>
              <a:gd name="connsiteY119" fmla="*/ 625677 h 684988"/>
              <a:gd name="connsiteX120" fmla="*/ 189287 w 499224"/>
              <a:gd name="connsiteY120" fmla="*/ 631474 h 684988"/>
              <a:gd name="connsiteX121" fmla="*/ 190973 w 499224"/>
              <a:gd name="connsiteY121" fmla="*/ 642929 h 684988"/>
              <a:gd name="connsiteX122" fmla="*/ 190973 w 499224"/>
              <a:gd name="connsiteY122" fmla="*/ 667664 h 684988"/>
              <a:gd name="connsiteX123" fmla="*/ 181539 w 499224"/>
              <a:gd name="connsiteY123" fmla="*/ 667664 h 684988"/>
              <a:gd name="connsiteX124" fmla="*/ 181539 w 499224"/>
              <a:gd name="connsiteY124" fmla="*/ 643403 h 684988"/>
              <a:gd name="connsiteX125" fmla="*/ 180828 w 499224"/>
              <a:gd name="connsiteY125" fmla="*/ 636477 h 684988"/>
              <a:gd name="connsiteX126" fmla="*/ 175588 w 499224"/>
              <a:gd name="connsiteY126" fmla="*/ 632923 h 684988"/>
              <a:gd name="connsiteX127" fmla="*/ 165834 w 499224"/>
              <a:gd name="connsiteY127" fmla="*/ 639863 h 684988"/>
              <a:gd name="connsiteX128" fmla="*/ 165834 w 499224"/>
              <a:gd name="connsiteY128" fmla="*/ 667664 h 684988"/>
              <a:gd name="connsiteX129" fmla="*/ 156399 w 499224"/>
              <a:gd name="connsiteY129" fmla="*/ 667664 h 684988"/>
              <a:gd name="connsiteX130" fmla="*/ 156399 w 499224"/>
              <a:gd name="connsiteY130" fmla="*/ 642441 h 684988"/>
              <a:gd name="connsiteX131" fmla="*/ 150602 w 499224"/>
              <a:gd name="connsiteY131" fmla="*/ 632923 h 684988"/>
              <a:gd name="connsiteX132" fmla="*/ 140694 w 499224"/>
              <a:gd name="connsiteY132" fmla="*/ 639863 h 684988"/>
              <a:gd name="connsiteX133" fmla="*/ 140694 w 499224"/>
              <a:gd name="connsiteY133" fmla="*/ 667664 h 684988"/>
              <a:gd name="connsiteX134" fmla="*/ 131260 w 499224"/>
              <a:gd name="connsiteY134" fmla="*/ 667664 h 684988"/>
              <a:gd name="connsiteX135" fmla="*/ 131260 w 499224"/>
              <a:gd name="connsiteY135" fmla="*/ 640992 h 684988"/>
              <a:gd name="connsiteX136" fmla="*/ 203099 w 499224"/>
              <a:gd name="connsiteY136" fmla="*/ 643001 h 684988"/>
              <a:gd name="connsiteX137" fmla="*/ 202694 w 499224"/>
              <a:gd name="connsiteY137" fmla="*/ 626571 h 684988"/>
              <a:gd name="connsiteX138" fmla="*/ 211808 w 499224"/>
              <a:gd name="connsiteY138" fmla="*/ 626571 h 684988"/>
              <a:gd name="connsiteX139" fmla="*/ 212129 w 499224"/>
              <a:gd name="connsiteY139" fmla="*/ 632215 h 684988"/>
              <a:gd name="connsiteX140" fmla="*/ 224545 w 499224"/>
              <a:gd name="connsiteY140" fmla="*/ 625680 h 684988"/>
              <a:gd name="connsiteX141" fmla="*/ 241059 w 499224"/>
              <a:gd name="connsiteY141" fmla="*/ 647029 h 684988"/>
              <a:gd name="connsiteX142" fmla="*/ 235903 w 499224"/>
              <a:gd name="connsiteY142" fmla="*/ 663473 h 684988"/>
              <a:gd name="connsiteX143" fmla="*/ 224462 w 499224"/>
              <a:gd name="connsiteY143" fmla="*/ 668545 h 684988"/>
              <a:gd name="connsiteX144" fmla="*/ 212533 w 499224"/>
              <a:gd name="connsiteY144" fmla="*/ 662427 h 684988"/>
              <a:gd name="connsiteX145" fmla="*/ 212533 w 499224"/>
              <a:gd name="connsiteY145" fmla="*/ 684989 h 684988"/>
              <a:gd name="connsiteX146" fmla="*/ 203099 w 499224"/>
              <a:gd name="connsiteY146" fmla="*/ 684989 h 684988"/>
              <a:gd name="connsiteX147" fmla="*/ 203099 w 499224"/>
              <a:gd name="connsiteY147" fmla="*/ 643001 h 684988"/>
              <a:gd name="connsiteX148" fmla="*/ 212533 w 499224"/>
              <a:gd name="connsiteY148" fmla="*/ 654289 h 684988"/>
              <a:gd name="connsiteX149" fmla="*/ 222288 w 499224"/>
              <a:gd name="connsiteY149" fmla="*/ 661299 h 684988"/>
              <a:gd name="connsiteX150" fmla="*/ 231318 w 499224"/>
              <a:gd name="connsiteY150" fmla="*/ 646959 h 684988"/>
              <a:gd name="connsiteX151" fmla="*/ 222051 w 499224"/>
              <a:gd name="connsiteY151" fmla="*/ 632926 h 684988"/>
              <a:gd name="connsiteX152" fmla="*/ 212533 w 499224"/>
              <a:gd name="connsiteY152" fmla="*/ 639699 h 684988"/>
              <a:gd name="connsiteX153" fmla="*/ 212533 w 499224"/>
              <a:gd name="connsiteY153" fmla="*/ 654289 h 684988"/>
              <a:gd name="connsiteX154" fmla="*/ 251271 w 499224"/>
              <a:gd name="connsiteY154" fmla="*/ 642040 h 684988"/>
              <a:gd name="connsiteX155" fmla="*/ 250950 w 499224"/>
              <a:gd name="connsiteY155" fmla="*/ 626571 h 684988"/>
              <a:gd name="connsiteX156" fmla="*/ 259813 w 499224"/>
              <a:gd name="connsiteY156" fmla="*/ 626571 h 684988"/>
              <a:gd name="connsiteX157" fmla="*/ 260050 w 499224"/>
              <a:gd name="connsiteY157" fmla="*/ 634306 h 684988"/>
              <a:gd name="connsiteX158" fmla="*/ 270934 w 499224"/>
              <a:gd name="connsiteY158" fmla="*/ 625916 h 684988"/>
              <a:gd name="connsiteX159" fmla="*/ 274557 w 499224"/>
              <a:gd name="connsiteY159" fmla="*/ 626404 h 684988"/>
              <a:gd name="connsiteX160" fmla="*/ 273999 w 499224"/>
              <a:gd name="connsiteY160" fmla="*/ 634710 h 684988"/>
              <a:gd name="connsiteX161" fmla="*/ 270766 w 499224"/>
              <a:gd name="connsiteY161" fmla="*/ 634389 h 684988"/>
              <a:gd name="connsiteX162" fmla="*/ 260621 w 499224"/>
              <a:gd name="connsiteY162" fmla="*/ 643810 h 684988"/>
              <a:gd name="connsiteX163" fmla="*/ 260621 w 499224"/>
              <a:gd name="connsiteY163" fmla="*/ 667667 h 684988"/>
              <a:gd name="connsiteX164" fmla="*/ 251271 w 499224"/>
              <a:gd name="connsiteY164" fmla="*/ 667667 h 684988"/>
              <a:gd name="connsiteX165" fmla="*/ 251271 w 499224"/>
              <a:gd name="connsiteY165" fmla="*/ 642040 h 684988"/>
              <a:gd name="connsiteX166" fmla="*/ 288650 w 499224"/>
              <a:gd name="connsiteY166" fmla="*/ 650095 h 684988"/>
              <a:gd name="connsiteX167" fmla="*/ 300495 w 499224"/>
              <a:gd name="connsiteY167" fmla="*/ 661466 h 684988"/>
              <a:gd name="connsiteX168" fmla="*/ 312744 w 499224"/>
              <a:gd name="connsiteY168" fmla="*/ 657508 h 684988"/>
              <a:gd name="connsiteX169" fmla="*/ 316061 w 499224"/>
              <a:gd name="connsiteY169" fmla="*/ 664434 h 684988"/>
              <a:gd name="connsiteX170" fmla="*/ 300258 w 499224"/>
              <a:gd name="connsiteY170" fmla="*/ 668545 h 684988"/>
              <a:gd name="connsiteX171" fmla="*/ 278742 w 499224"/>
              <a:gd name="connsiteY171" fmla="*/ 647196 h 684988"/>
              <a:gd name="connsiteX172" fmla="*/ 298405 w 499224"/>
              <a:gd name="connsiteY172" fmla="*/ 625680 h 684988"/>
              <a:gd name="connsiteX173" fmla="*/ 315322 w 499224"/>
              <a:gd name="connsiteY173" fmla="*/ 635755 h 684988"/>
              <a:gd name="connsiteX174" fmla="*/ 317343 w 499224"/>
              <a:gd name="connsiteY174" fmla="*/ 650095 h 684988"/>
              <a:gd name="connsiteX175" fmla="*/ 288650 w 499224"/>
              <a:gd name="connsiteY175" fmla="*/ 650095 h 684988"/>
              <a:gd name="connsiteX176" fmla="*/ 307672 w 499224"/>
              <a:gd name="connsiteY176" fmla="*/ 643489 h 684988"/>
              <a:gd name="connsiteX177" fmla="*/ 298405 w 499224"/>
              <a:gd name="connsiteY177" fmla="*/ 632606 h 684988"/>
              <a:gd name="connsiteX178" fmla="*/ 288650 w 499224"/>
              <a:gd name="connsiteY178" fmla="*/ 643489 h 684988"/>
              <a:gd name="connsiteX179" fmla="*/ 307672 w 499224"/>
              <a:gd name="connsiteY179" fmla="*/ 643489 h 684988"/>
              <a:gd name="connsiteX180" fmla="*/ 326819 w 499224"/>
              <a:gd name="connsiteY180" fmla="*/ 658153 h 684988"/>
              <a:gd name="connsiteX181" fmla="*/ 337703 w 499224"/>
              <a:gd name="connsiteY181" fmla="*/ 661456 h 684988"/>
              <a:gd name="connsiteX182" fmla="*/ 344475 w 499224"/>
              <a:gd name="connsiteY182" fmla="*/ 656216 h 684988"/>
              <a:gd name="connsiteX183" fmla="*/ 342859 w 499224"/>
              <a:gd name="connsiteY183" fmla="*/ 652760 h 684988"/>
              <a:gd name="connsiteX184" fmla="*/ 336253 w 499224"/>
              <a:gd name="connsiteY184" fmla="*/ 649931 h 684988"/>
              <a:gd name="connsiteX185" fmla="*/ 327697 w 499224"/>
              <a:gd name="connsiteY185" fmla="*/ 645667 h 684988"/>
              <a:gd name="connsiteX186" fmla="*/ 324562 w 499224"/>
              <a:gd name="connsiteY186" fmla="*/ 638086 h 684988"/>
              <a:gd name="connsiteX187" fmla="*/ 339709 w 499224"/>
              <a:gd name="connsiteY187" fmla="*/ 625670 h 684988"/>
              <a:gd name="connsiteX188" fmla="*/ 353088 w 499224"/>
              <a:gd name="connsiteY188" fmla="*/ 628666 h 684988"/>
              <a:gd name="connsiteX189" fmla="*/ 350677 w 499224"/>
              <a:gd name="connsiteY189" fmla="*/ 635829 h 684988"/>
              <a:gd name="connsiteX190" fmla="*/ 340114 w 499224"/>
              <a:gd name="connsiteY190" fmla="*/ 632693 h 684988"/>
              <a:gd name="connsiteX191" fmla="*/ 333829 w 499224"/>
              <a:gd name="connsiteY191" fmla="*/ 637362 h 684988"/>
              <a:gd name="connsiteX192" fmla="*/ 336086 w 499224"/>
              <a:gd name="connsiteY192" fmla="*/ 640915 h 684988"/>
              <a:gd name="connsiteX193" fmla="*/ 342538 w 499224"/>
              <a:gd name="connsiteY193" fmla="*/ 643577 h 684988"/>
              <a:gd name="connsiteX194" fmla="*/ 353812 w 499224"/>
              <a:gd name="connsiteY194" fmla="*/ 655338 h 684988"/>
              <a:gd name="connsiteX195" fmla="*/ 337786 w 499224"/>
              <a:gd name="connsiteY195" fmla="*/ 668549 h 684988"/>
              <a:gd name="connsiteX196" fmla="*/ 324325 w 499224"/>
              <a:gd name="connsiteY196" fmla="*/ 665330 h 684988"/>
              <a:gd name="connsiteX197" fmla="*/ 326819 w 499224"/>
              <a:gd name="connsiteY197" fmla="*/ 658153 h 684988"/>
              <a:gd name="connsiteX198" fmla="*/ 362665 w 499224"/>
              <a:gd name="connsiteY198" fmla="*/ 658153 h 684988"/>
              <a:gd name="connsiteX199" fmla="*/ 373549 w 499224"/>
              <a:gd name="connsiteY199" fmla="*/ 661456 h 684988"/>
              <a:gd name="connsiteX200" fmla="*/ 380322 w 499224"/>
              <a:gd name="connsiteY200" fmla="*/ 656216 h 684988"/>
              <a:gd name="connsiteX201" fmla="*/ 378705 w 499224"/>
              <a:gd name="connsiteY201" fmla="*/ 652760 h 684988"/>
              <a:gd name="connsiteX202" fmla="*/ 372100 w 499224"/>
              <a:gd name="connsiteY202" fmla="*/ 649931 h 684988"/>
              <a:gd name="connsiteX203" fmla="*/ 363543 w 499224"/>
              <a:gd name="connsiteY203" fmla="*/ 645667 h 684988"/>
              <a:gd name="connsiteX204" fmla="*/ 360408 w 499224"/>
              <a:gd name="connsiteY204" fmla="*/ 638086 h 684988"/>
              <a:gd name="connsiteX205" fmla="*/ 375556 w 499224"/>
              <a:gd name="connsiteY205" fmla="*/ 625670 h 684988"/>
              <a:gd name="connsiteX206" fmla="*/ 388934 w 499224"/>
              <a:gd name="connsiteY206" fmla="*/ 628666 h 684988"/>
              <a:gd name="connsiteX207" fmla="*/ 386523 w 499224"/>
              <a:gd name="connsiteY207" fmla="*/ 635829 h 684988"/>
              <a:gd name="connsiteX208" fmla="*/ 375960 w 499224"/>
              <a:gd name="connsiteY208" fmla="*/ 632693 h 684988"/>
              <a:gd name="connsiteX209" fmla="*/ 369675 w 499224"/>
              <a:gd name="connsiteY209" fmla="*/ 637362 h 684988"/>
              <a:gd name="connsiteX210" fmla="*/ 371933 w 499224"/>
              <a:gd name="connsiteY210" fmla="*/ 640915 h 684988"/>
              <a:gd name="connsiteX211" fmla="*/ 378385 w 499224"/>
              <a:gd name="connsiteY211" fmla="*/ 643577 h 684988"/>
              <a:gd name="connsiteX212" fmla="*/ 389658 w 499224"/>
              <a:gd name="connsiteY212" fmla="*/ 655338 h 684988"/>
              <a:gd name="connsiteX213" fmla="*/ 373633 w 499224"/>
              <a:gd name="connsiteY213" fmla="*/ 668549 h 684988"/>
              <a:gd name="connsiteX214" fmla="*/ 360171 w 499224"/>
              <a:gd name="connsiteY214" fmla="*/ 665330 h 684988"/>
              <a:gd name="connsiteX215" fmla="*/ 362665 w 499224"/>
              <a:gd name="connsiteY215" fmla="*/ 658153 h 684988"/>
              <a:gd name="connsiteX216" fmla="*/ 437114 w 499224"/>
              <a:gd name="connsiteY216" fmla="*/ 647121 h 684988"/>
              <a:gd name="connsiteX217" fmla="*/ 416964 w 499224"/>
              <a:gd name="connsiteY217" fmla="*/ 668554 h 684988"/>
              <a:gd name="connsiteX218" fmla="*/ 396813 w 499224"/>
              <a:gd name="connsiteY218" fmla="*/ 646870 h 684988"/>
              <a:gd name="connsiteX219" fmla="*/ 416964 w 499224"/>
              <a:gd name="connsiteY219" fmla="*/ 625674 h 684988"/>
              <a:gd name="connsiteX220" fmla="*/ 437114 w 499224"/>
              <a:gd name="connsiteY220" fmla="*/ 647121 h 684988"/>
              <a:gd name="connsiteX221" fmla="*/ 406568 w 499224"/>
              <a:gd name="connsiteY221" fmla="*/ 646953 h 684988"/>
              <a:gd name="connsiteX222" fmla="*/ 416964 w 499224"/>
              <a:gd name="connsiteY222" fmla="*/ 661377 h 684988"/>
              <a:gd name="connsiteX223" fmla="*/ 427359 w 499224"/>
              <a:gd name="connsiteY223" fmla="*/ 647121 h 684988"/>
              <a:gd name="connsiteX224" fmla="*/ 416964 w 499224"/>
              <a:gd name="connsiteY224" fmla="*/ 632851 h 684988"/>
              <a:gd name="connsiteX225" fmla="*/ 406568 w 499224"/>
              <a:gd name="connsiteY225" fmla="*/ 646953 h 684988"/>
              <a:gd name="connsiteX226" fmla="*/ 447319 w 499224"/>
              <a:gd name="connsiteY226" fmla="*/ 642040 h 684988"/>
              <a:gd name="connsiteX227" fmla="*/ 446999 w 499224"/>
              <a:gd name="connsiteY227" fmla="*/ 626571 h 684988"/>
              <a:gd name="connsiteX228" fmla="*/ 455862 w 499224"/>
              <a:gd name="connsiteY228" fmla="*/ 626571 h 684988"/>
              <a:gd name="connsiteX229" fmla="*/ 456099 w 499224"/>
              <a:gd name="connsiteY229" fmla="*/ 634306 h 684988"/>
              <a:gd name="connsiteX230" fmla="*/ 466982 w 499224"/>
              <a:gd name="connsiteY230" fmla="*/ 625916 h 684988"/>
              <a:gd name="connsiteX231" fmla="*/ 470606 w 499224"/>
              <a:gd name="connsiteY231" fmla="*/ 626404 h 684988"/>
              <a:gd name="connsiteX232" fmla="*/ 470048 w 499224"/>
              <a:gd name="connsiteY232" fmla="*/ 634710 h 684988"/>
              <a:gd name="connsiteX233" fmla="*/ 466815 w 499224"/>
              <a:gd name="connsiteY233" fmla="*/ 634389 h 684988"/>
              <a:gd name="connsiteX234" fmla="*/ 456670 w 499224"/>
              <a:gd name="connsiteY234" fmla="*/ 643810 h 684988"/>
              <a:gd name="connsiteX235" fmla="*/ 456670 w 499224"/>
              <a:gd name="connsiteY235" fmla="*/ 667667 h 684988"/>
              <a:gd name="connsiteX236" fmla="*/ 447319 w 499224"/>
              <a:gd name="connsiteY236" fmla="*/ 667667 h 684988"/>
              <a:gd name="connsiteX237" fmla="*/ 447319 w 499224"/>
              <a:gd name="connsiteY237" fmla="*/ 642040 h 684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499224" h="684988">
                <a:moveTo>
                  <a:pt x="467173" y="308978"/>
                </a:moveTo>
                <a:lnTo>
                  <a:pt x="499225" y="314635"/>
                </a:lnTo>
                <a:lnTo>
                  <a:pt x="474684" y="219358"/>
                </a:lnTo>
                <a:lnTo>
                  <a:pt x="461529" y="224152"/>
                </a:lnTo>
                <a:lnTo>
                  <a:pt x="480328" y="297146"/>
                </a:lnTo>
                <a:lnTo>
                  <a:pt x="371854" y="278013"/>
                </a:lnTo>
                <a:lnTo>
                  <a:pt x="370126" y="284061"/>
                </a:lnTo>
                <a:cubicBezTo>
                  <a:pt x="354839" y="337615"/>
                  <a:pt x="305271" y="375032"/>
                  <a:pt x="249612" y="375032"/>
                </a:cubicBezTo>
                <a:cubicBezTo>
                  <a:pt x="180465" y="375032"/>
                  <a:pt x="124193" y="318760"/>
                  <a:pt x="124193" y="249612"/>
                </a:cubicBezTo>
                <a:cubicBezTo>
                  <a:pt x="124193" y="180451"/>
                  <a:pt x="180465" y="124193"/>
                  <a:pt x="249612" y="124193"/>
                </a:cubicBezTo>
                <a:cubicBezTo>
                  <a:pt x="307222" y="124193"/>
                  <a:pt x="357208" y="163254"/>
                  <a:pt x="371158" y="219205"/>
                </a:cubicBezTo>
                <a:lnTo>
                  <a:pt x="373039" y="226702"/>
                </a:lnTo>
                <a:lnTo>
                  <a:pt x="498305" y="181120"/>
                </a:lnTo>
                <a:lnTo>
                  <a:pt x="409801" y="90887"/>
                </a:lnTo>
                <a:lnTo>
                  <a:pt x="430732" y="65957"/>
                </a:lnTo>
                <a:lnTo>
                  <a:pt x="308992" y="32052"/>
                </a:lnTo>
                <a:lnTo>
                  <a:pt x="314649" y="0"/>
                </a:lnTo>
                <a:lnTo>
                  <a:pt x="192254" y="31508"/>
                </a:lnTo>
                <a:lnTo>
                  <a:pt x="181119" y="920"/>
                </a:lnTo>
                <a:lnTo>
                  <a:pt x="90901" y="89410"/>
                </a:lnTo>
                <a:lnTo>
                  <a:pt x="65957" y="68493"/>
                </a:lnTo>
                <a:lnTo>
                  <a:pt x="32066" y="190233"/>
                </a:lnTo>
                <a:lnTo>
                  <a:pt x="0" y="184575"/>
                </a:lnTo>
                <a:lnTo>
                  <a:pt x="31522" y="306957"/>
                </a:lnTo>
                <a:lnTo>
                  <a:pt x="934" y="318105"/>
                </a:lnTo>
                <a:lnTo>
                  <a:pt x="89424" y="408324"/>
                </a:lnTo>
                <a:lnTo>
                  <a:pt x="68493" y="433268"/>
                </a:lnTo>
                <a:lnTo>
                  <a:pt x="190247" y="467159"/>
                </a:lnTo>
                <a:lnTo>
                  <a:pt x="184589" y="499225"/>
                </a:lnTo>
                <a:lnTo>
                  <a:pt x="306971" y="467703"/>
                </a:lnTo>
                <a:lnTo>
                  <a:pt x="318105" y="498291"/>
                </a:lnTo>
                <a:lnTo>
                  <a:pt x="408338" y="409801"/>
                </a:lnTo>
                <a:lnTo>
                  <a:pt x="433268" y="430732"/>
                </a:lnTo>
                <a:lnTo>
                  <a:pt x="467173" y="308978"/>
                </a:lnTo>
                <a:close/>
                <a:moveTo>
                  <a:pt x="473193" y="175420"/>
                </a:moveTo>
                <a:lnTo>
                  <a:pt x="382613" y="208391"/>
                </a:lnTo>
                <a:cubicBezTo>
                  <a:pt x="376662" y="189118"/>
                  <a:pt x="366740" y="171908"/>
                  <a:pt x="353975" y="157415"/>
                </a:cubicBezTo>
                <a:lnTo>
                  <a:pt x="400798" y="101618"/>
                </a:lnTo>
                <a:lnTo>
                  <a:pt x="473193" y="175420"/>
                </a:lnTo>
                <a:close/>
                <a:moveTo>
                  <a:pt x="406150" y="73565"/>
                </a:moveTo>
                <a:lnTo>
                  <a:pt x="344193" y="147410"/>
                </a:lnTo>
                <a:cubicBezTo>
                  <a:pt x="329811" y="134073"/>
                  <a:pt x="312754" y="123761"/>
                  <a:pt x="293927" y="117462"/>
                </a:cubicBezTo>
                <a:lnTo>
                  <a:pt x="306553" y="45848"/>
                </a:lnTo>
                <a:lnTo>
                  <a:pt x="406150" y="73565"/>
                </a:lnTo>
                <a:close/>
                <a:moveTo>
                  <a:pt x="297160" y="18883"/>
                </a:moveTo>
                <a:lnTo>
                  <a:pt x="280438" y="113769"/>
                </a:lnTo>
                <a:cubicBezTo>
                  <a:pt x="270474" y="111512"/>
                  <a:pt x="260175" y="110258"/>
                  <a:pt x="249612" y="110258"/>
                </a:cubicBezTo>
                <a:cubicBezTo>
                  <a:pt x="240136" y="110258"/>
                  <a:pt x="230883" y="111219"/>
                  <a:pt x="221923" y="113031"/>
                </a:cubicBezTo>
                <a:lnTo>
                  <a:pt x="197048" y="44677"/>
                </a:lnTo>
                <a:lnTo>
                  <a:pt x="297160" y="18883"/>
                </a:lnTo>
                <a:close/>
                <a:moveTo>
                  <a:pt x="175434" y="26031"/>
                </a:moveTo>
                <a:lnTo>
                  <a:pt x="208363" y="116487"/>
                </a:lnTo>
                <a:cubicBezTo>
                  <a:pt x="189314" y="122409"/>
                  <a:pt x="172103" y="132415"/>
                  <a:pt x="157499" y="145305"/>
                </a:cubicBezTo>
                <a:lnTo>
                  <a:pt x="101618" y="98412"/>
                </a:lnTo>
                <a:lnTo>
                  <a:pt x="175434" y="26031"/>
                </a:lnTo>
                <a:close/>
                <a:moveTo>
                  <a:pt x="73579" y="93075"/>
                </a:moveTo>
                <a:lnTo>
                  <a:pt x="147493" y="155102"/>
                </a:lnTo>
                <a:cubicBezTo>
                  <a:pt x="134241" y="169400"/>
                  <a:pt x="123942" y="186443"/>
                  <a:pt x="117602" y="205312"/>
                </a:cubicBezTo>
                <a:lnTo>
                  <a:pt x="45848" y="192658"/>
                </a:lnTo>
                <a:lnTo>
                  <a:pt x="73579" y="93075"/>
                </a:lnTo>
                <a:close/>
                <a:moveTo>
                  <a:pt x="18897" y="202065"/>
                </a:moveTo>
                <a:lnTo>
                  <a:pt x="113811" y="218801"/>
                </a:lnTo>
                <a:cubicBezTo>
                  <a:pt x="111554" y="228723"/>
                  <a:pt x="110258" y="239007"/>
                  <a:pt x="110258" y="249612"/>
                </a:cubicBezTo>
                <a:cubicBezTo>
                  <a:pt x="110258" y="259089"/>
                  <a:pt x="111233" y="268342"/>
                  <a:pt x="113045" y="277302"/>
                </a:cubicBezTo>
                <a:lnTo>
                  <a:pt x="44677" y="302177"/>
                </a:lnTo>
                <a:lnTo>
                  <a:pt x="18897" y="202065"/>
                </a:lnTo>
                <a:close/>
                <a:moveTo>
                  <a:pt x="26031" y="323791"/>
                </a:moveTo>
                <a:lnTo>
                  <a:pt x="116501" y="290861"/>
                </a:lnTo>
                <a:cubicBezTo>
                  <a:pt x="122409" y="309911"/>
                  <a:pt x="132415" y="327122"/>
                  <a:pt x="145319" y="341726"/>
                </a:cubicBezTo>
                <a:lnTo>
                  <a:pt x="98426" y="397607"/>
                </a:lnTo>
                <a:lnTo>
                  <a:pt x="26031" y="323791"/>
                </a:lnTo>
                <a:close/>
                <a:moveTo>
                  <a:pt x="93089" y="425645"/>
                </a:moveTo>
                <a:lnTo>
                  <a:pt x="155116" y="351718"/>
                </a:lnTo>
                <a:cubicBezTo>
                  <a:pt x="169414" y="364984"/>
                  <a:pt x="186457" y="375269"/>
                  <a:pt x="205325" y="381623"/>
                </a:cubicBezTo>
                <a:lnTo>
                  <a:pt x="192672" y="453377"/>
                </a:lnTo>
                <a:lnTo>
                  <a:pt x="93089" y="425645"/>
                </a:lnTo>
                <a:close/>
                <a:moveTo>
                  <a:pt x="202078" y="480328"/>
                </a:moveTo>
                <a:lnTo>
                  <a:pt x="218801" y="385414"/>
                </a:lnTo>
                <a:cubicBezTo>
                  <a:pt x="228737" y="387671"/>
                  <a:pt x="239021" y="388967"/>
                  <a:pt x="249612" y="388967"/>
                </a:cubicBezTo>
                <a:cubicBezTo>
                  <a:pt x="259033" y="388967"/>
                  <a:pt x="268258" y="387894"/>
                  <a:pt x="277260" y="386055"/>
                </a:cubicBezTo>
                <a:lnTo>
                  <a:pt x="302177" y="454534"/>
                </a:lnTo>
                <a:lnTo>
                  <a:pt x="202078" y="480328"/>
                </a:lnTo>
                <a:close/>
                <a:moveTo>
                  <a:pt x="323805" y="473193"/>
                </a:moveTo>
                <a:lnTo>
                  <a:pt x="290820" y="382585"/>
                </a:lnTo>
                <a:cubicBezTo>
                  <a:pt x="309688" y="376676"/>
                  <a:pt x="326996" y="366824"/>
                  <a:pt x="341684" y="353864"/>
                </a:cubicBezTo>
                <a:lnTo>
                  <a:pt x="397607" y="400798"/>
                </a:lnTo>
                <a:lnTo>
                  <a:pt x="323805" y="473193"/>
                </a:lnTo>
                <a:close/>
                <a:moveTo>
                  <a:pt x="351690" y="344081"/>
                </a:moveTo>
                <a:cubicBezTo>
                  <a:pt x="364873" y="329867"/>
                  <a:pt x="375269" y="312921"/>
                  <a:pt x="381651" y="293899"/>
                </a:cubicBezTo>
                <a:lnTo>
                  <a:pt x="453377" y="306553"/>
                </a:lnTo>
                <a:lnTo>
                  <a:pt x="425659" y="406136"/>
                </a:lnTo>
                <a:lnTo>
                  <a:pt x="351690" y="344081"/>
                </a:lnTo>
                <a:close/>
                <a:moveTo>
                  <a:pt x="75621" y="664842"/>
                </a:moveTo>
                <a:cubicBezTo>
                  <a:pt x="69420" y="667671"/>
                  <a:pt x="65309" y="668549"/>
                  <a:pt x="59093" y="668549"/>
                </a:cubicBezTo>
                <a:cubicBezTo>
                  <a:pt x="42092" y="668549"/>
                  <a:pt x="31863" y="657917"/>
                  <a:pt x="31863" y="640177"/>
                </a:cubicBezTo>
                <a:cubicBezTo>
                  <a:pt x="31863" y="622297"/>
                  <a:pt x="42176" y="611010"/>
                  <a:pt x="58620" y="611010"/>
                </a:cubicBezTo>
                <a:cubicBezTo>
                  <a:pt x="64417" y="611010"/>
                  <a:pt x="69099" y="612055"/>
                  <a:pt x="75050" y="614717"/>
                </a:cubicBezTo>
                <a:lnTo>
                  <a:pt x="71844" y="622381"/>
                </a:lnTo>
                <a:cubicBezTo>
                  <a:pt x="66995" y="619873"/>
                  <a:pt x="63288" y="618911"/>
                  <a:pt x="59093" y="618911"/>
                </a:cubicBezTo>
                <a:cubicBezTo>
                  <a:pt x="48628" y="618911"/>
                  <a:pt x="42009" y="627049"/>
                  <a:pt x="42009" y="639940"/>
                </a:cubicBezTo>
                <a:cubicBezTo>
                  <a:pt x="42009" y="652760"/>
                  <a:pt x="48711" y="660662"/>
                  <a:pt x="59581" y="660662"/>
                </a:cubicBezTo>
                <a:cubicBezTo>
                  <a:pt x="64263" y="660662"/>
                  <a:pt x="67399" y="659770"/>
                  <a:pt x="72890" y="656955"/>
                </a:cubicBezTo>
                <a:lnTo>
                  <a:pt x="75621" y="664842"/>
                </a:lnTo>
                <a:close/>
                <a:moveTo>
                  <a:pt x="120974" y="647121"/>
                </a:moveTo>
                <a:cubicBezTo>
                  <a:pt x="120974" y="660415"/>
                  <a:pt x="113323" y="668554"/>
                  <a:pt x="100823" y="668554"/>
                </a:cubicBezTo>
                <a:cubicBezTo>
                  <a:pt x="88253" y="668554"/>
                  <a:pt x="80673" y="660415"/>
                  <a:pt x="80673" y="646870"/>
                </a:cubicBezTo>
                <a:cubicBezTo>
                  <a:pt x="80673" y="633826"/>
                  <a:pt x="88407" y="625674"/>
                  <a:pt x="100823" y="625674"/>
                </a:cubicBezTo>
                <a:cubicBezTo>
                  <a:pt x="113323" y="625674"/>
                  <a:pt x="120974" y="633826"/>
                  <a:pt x="120974" y="647121"/>
                </a:cubicBezTo>
                <a:moveTo>
                  <a:pt x="90427" y="646953"/>
                </a:moveTo>
                <a:cubicBezTo>
                  <a:pt x="90427" y="655984"/>
                  <a:pt x="94301" y="661377"/>
                  <a:pt x="100823" y="661377"/>
                </a:cubicBezTo>
                <a:cubicBezTo>
                  <a:pt x="107261" y="661377"/>
                  <a:pt x="111219" y="655984"/>
                  <a:pt x="111219" y="647121"/>
                </a:cubicBezTo>
                <a:cubicBezTo>
                  <a:pt x="111219" y="638244"/>
                  <a:pt x="107261" y="632851"/>
                  <a:pt x="100823" y="632851"/>
                </a:cubicBezTo>
                <a:cubicBezTo>
                  <a:pt x="94371" y="632851"/>
                  <a:pt x="90427" y="638244"/>
                  <a:pt x="90427" y="646953"/>
                </a:cubicBezTo>
                <a:moveTo>
                  <a:pt x="131260" y="640992"/>
                </a:moveTo>
                <a:cubicBezTo>
                  <a:pt x="131260" y="635432"/>
                  <a:pt x="131176" y="633258"/>
                  <a:pt x="130856" y="626569"/>
                </a:cubicBezTo>
                <a:lnTo>
                  <a:pt x="139802" y="626569"/>
                </a:lnTo>
                <a:lnTo>
                  <a:pt x="140123" y="632603"/>
                </a:lnTo>
                <a:cubicBezTo>
                  <a:pt x="144721" y="627530"/>
                  <a:pt x="148345" y="625677"/>
                  <a:pt x="153654" y="625677"/>
                </a:cubicBezTo>
                <a:cubicBezTo>
                  <a:pt x="159312" y="625677"/>
                  <a:pt x="163088" y="628185"/>
                  <a:pt x="164788" y="633174"/>
                </a:cubicBezTo>
                <a:cubicBezTo>
                  <a:pt x="169624" y="627614"/>
                  <a:pt x="173247" y="625677"/>
                  <a:pt x="178640" y="625677"/>
                </a:cubicBezTo>
                <a:cubicBezTo>
                  <a:pt x="183560" y="625677"/>
                  <a:pt x="187350" y="627697"/>
                  <a:pt x="189287" y="631474"/>
                </a:cubicBezTo>
                <a:cubicBezTo>
                  <a:pt x="190486" y="633982"/>
                  <a:pt x="190973" y="637034"/>
                  <a:pt x="190973" y="642929"/>
                </a:cubicBezTo>
                <a:lnTo>
                  <a:pt x="190973" y="667664"/>
                </a:lnTo>
                <a:lnTo>
                  <a:pt x="181539" y="667664"/>
                </a:lnTo>
                <a:lnTo>
                  <a:pt x="181539" y="643403"/>
                </a:lnTo>
                <a:cubicBezTo>
                  <a:pt x="181539" y="639696"/>
                  <a:pt x="181386" y="638010"/>
                  <a:pt x="180828" y="636477"/>
                </a:cubicBezTo>
                <a:cubicBezTo>
                  <a:pt x="180020" y="634219"/>
                  <a:pt x="178083" y="632923"/>
                  <a:pt x="175588" y="632923"/>
                </a:cubicBezTo>
                <a:cubicBezTo>
                  <a:pt x="172202" y="632923"/>
                  <a:pt x="168899" y="635264"/>
                  <a:pt x="165834" y="639863"/>
                </a:cubicBezTo>
                <a:lnTo>
                  <a:pt x="165834" y="667664"/>
                </a:lnTo>
                <a:lnTo>
                  <a:pt x="156399" y="667664"/>
                </a:lnTo>
                <a:lnTo>
                  <a:pt x="156399" y="642441"/>
                </a:lnTo>
                <a:cubicBezTo>
                  <a:pt x="156399" y="635752"/>
                  <a:pt x="154713" y="632923"/>
                  <a:pt x="150602" y="632923"/>
                </a:cubicBezTo>
                <a:cubicBezTo>
                  <a:pt x="147299" y="632923"/>
                  <a:pt x="143830" y="635348"/>
                  <a:pt x="140694" y="639863"/>
                </a:cubicBezTo>
                <a:lnTo>
                  <a:pt x="140694" y="667664"/>
                </a:lnTo>
                <a:lnTo>
                  <a:pt x="131260" y="667664"/>
                </a:lnTo>
                <a:lnTo>
                  <a:pt x="131260" y="640992"/>
                </a:lnTo>
                <a:close/>
                <a:moveTo>
                  <a:pt x="203099" y="643001"/>
                </a:moveTo>
                <a:cubicBezTo>
                  <a:pt x="203099" y="634626"/>
                  <a:pt x="203015" y="631560"/>
                  <a:pt x="202694" y="626571"/>
                </a:cubicBezTo>
                <a:lnTo>
                  <a:pt x="211808" y="626571"/>
                </a:lnTo>
                <a:lnTo>
                  <a:pt x="212129" y="632215"/>
                </a:lnTo>
                <a:cubicBezTo>
                  <a:pt x="215836" y="627533"/>
                  <a:pt x="219389" y="625680"/>
                  <a:pt x="224545" y="625680"/>
                </a:cubicBezTo>
                <a:cubicBezTo>
                  <a:pt x="234537" y="625680"/>
                  <a:pt x="241059" y="634138"/>
                  <a:pt x="241059" y="647029"/>
                </a:cubicBezTo>
                <a:cubicBezTo>
                  <a:pt x="241059" y="653801"/>
                  <a:pt x="239289" y="659529"/>
                  <a:pt x="235903" y="663473"/>
                </a:cubicBezTo>
                <a:cubicBezTo>
                  <a:pt x="233004" y="666943"/>
                  <a:pt x="229451" y="668545"/>
                  <a:pt x="224462" y="668545"/>
                </a:cubicBezTo>
                <a:cubicBezTo>
                  <a:pt x="219306" y="668545"/>
                  <a:pt x="215836" y="666775"/>
                  <a:pt x="212533" y="662427"/>
                </a:cubicBezTo>
                <a:lnTo>
                  <a:pt x="212533" y="684989"/>
                </a:lnTo>
                <a:lnTo>
                  <a:pt x="203099" y="684989"/>
                </a:lnTo>
                <a:lnTo>
                  <a:pt x="203099" y="643001"/>
                </a:lnTo>
                <a:close/>
                <a:moveTo>
                  <a:pt x="212533" y="654289"/>
                </a:moveTo>
                <a:cubicBezTo>
                  <a:pt x="215515" y="659125"/>
                  <a:pt x="218497" y="661299"/>
                  <a:pt x="222288" y="661299"/>
                </a:cubicBezTo>
                <a:cubicBezTo>
                  <a:pt x="227764" y="661299"/>
                  <a:pt x="231318" y="655655"/>
                  <a:pt x="231318" y="646959"/>
                </a:cubicBezTo>
                <a:cubicBezTo>
                  <a:pt x="231318" y="638333"/>
                  <a:pt x="227681" y="632926"/>
                  <a:pt x="222051" y="632926"/>
                </a:cubicBezTo>
                <a:cubicBezTo>
                  <a:pt x="218414" y="632926"/>
                  <a:pt x="215362" y="635114"/>
                  <a:pt x="212533" y="639699"/>
                </a:cubicBezTo>
                <a:lnTo>
                  <a:pt x="212533" y="654289"/>
                </a:lnTo>
                <a:close/>
                <a:moveTo>
                  <a:pt x="251271" y="642040"/>
                </a:moveTo>
                <a:cubicBezTo>
                  <a:pt x="251271" y="639141"/>
                  <a:pt x="251187" y="633971"/>
                  <a:pt x="250950" y="626571"/>
                </a:cubicBezTo>
                <a:lnTo>
                  <a:pt x="259813" y="626571"/>
                </a:lnTo>
                <a:lnTo>
                  <a:pt x="260050" y="634306"/>
                </a:lnTo>
                <a:cubicBezTo>
                  <a:pt x="262475" y="628662"/>
                  <a:pt x="266098" y="625916"/>
                  <a:pt x="270934" y="625916"/>
                </a:cubicBezTo>
                <a:cubicBezTo>
                  <a:pt x="272216" y="625916"/>
                  <a:pt x="273038" y="626000"/>
                  <a:pt x="274557" y="626404"/>
                </a:cubicBezTo>
                <a:lnTo>
                  <a:pt x="273999" y="634710"/>
                </a:lnTo>
                <a:cubicBezTo>
                  <a:pt x="272550" y="634459"/>
                  <a:pt x="271895" y="634389"/>
                  <a:pt x="270766" y="634389"/>
                </a:cubicBezTo>
                <a:cubicBezTo>
                  <a:pt x="266098" y="634389"/>
                  <a:pt x="262391" y="637762"/>
                  <a:pt x="260621" y="643810"/>
                </a:cubicBezTo>
                <a:lnTo>
                  <a:pt x="260621" y="667667"/>
                </a:lnTo>
                <a:lnTo>
                  <a:pt x="251271" y="667667"/>
                </a:lnTo>
                <a:lnTo>
                  <a:pt x="251271" y="642040"/>
                </a:lnTo>
                <a:close/>
                <a:moveTo>
                  <a:pt x="288650" y="650095"/>
                </a:moveTo>
                <a:cubicBezTo>
                  <a:pt x="289375" y="657829"/>
                  <a:pt x="293165" y="661466"/>
                  <a:pt x="300495" y="661466"/>
                </a:cubicBezTo>
                <a:cubicBezTo>
                  <a:pt x="304606" y="661466"/>
                  <a:pt x="308550" y="660170"/>
                  <a:pt x="312744" y="657508"/>
                </a:cubicBezTo>
                <a:lnTo>
                  <a:pt x="316061" y="664434"/>
                </a:lnTo>
                <a:cubicBezTo>
                  <a:pt x="311142" y="667263"/>
                  <a:pt x="306223" y="668545"/>
                  <a:pt x="300258" y="668545"/>
                </a:cubicBezTo>
                <a:cubicBezTo>
                  <a:pt x="286476" y="668545"/>
                  <a:pt x="278742" y="660895"/>
                  <a:pt x="278742" y="647196"/>
                </a:cubicBezTo>
                <a:cubicBezTo>
                  <a:pt x="278742" y="633818"/>
                  <a:pt x="286225" y="625680"/>
                  <a:pt x="298405" y="625680"/>
                </a:cubicBezTo>
                <a:cubicBezTo>
                  <a:pt x="306947" y="625680"/>
                  <a:pt x="312828" y="629233"/>
                  <a:pt x="315322" y="635755"/>
                </a:cubicBezTo>
                <a:cubicBezTo>
                  <a:pt x="316772" y="639545"/>
                  <a:pt x="317259" y="643001"/>
                  <a:pt x="317343" y="650095"/>
                </a:cubicBezTo>
                <a:lnTo>
                  <a:pt x="288650" y="650095"/>
                </a:lnTo>
                <a:close/>
                <a:moveTo>
                  <a:pt x="307672" y="643489"/>
                </a:moveTo>
                <a:cubicBezTo>
                  <a:pt x="307505" y="636549"/>
                  <a:pt x="304132" y="632606"/>
                  <a:pt x="298405" y="632606"/>
                </a:cubicBezTo>
                <a:cubicBezTo>
                  <a:pt x="292677" y="632606"/>
                  <a:pt x="288970" y="636716"/>
                  <a:pt x="288650" y="643489"/>
                </a:cubicBezTo>
                <a:lnTo>
                  <a:pt x="307672" y="643489"/>
                </a:lnTo>
                <a:close/>
                <a:moveTo>
                  <a:pt x="326819" y="658153"/>
                </a:moveTo>
                <a:cubicBezTo>
                  <a:pt x="331167" y="660578"/>
                  <a:pt x="333996" y="661456"/>
                  <a:pt x="337703" y="661456"/>
                </a:cubicBezTo>
                <a:cubicBezTo>
                  <a:pt x="341967" y="661456"/>
                  <a:pt x="344475" y="659533"/>
                  <a:pt x="344475" y="656216"/>
                </a:cubicBezTo>
                <a:cubicBezTo>
                  <a:pt x="344475" y="654767"/>
                  <a:pt x="343904" y="653485"/>
                  <a:pt x="342859" y="652760"/>
                </a:cubicBezTo>
                <a:cubicBezTo>
                  <a:pt x="341814" y="651952"/>
                  <a:pt x="340755" y="651548"/>
                  <a:pt x="336253" y="649931"/>
                </a:cubicBezTo>
                <a:cubicBezTo>
                  <a:pt x="331334" y="648162"/>
                  <a:pt x="329564" y="647284"/>
                  <a:pt x="327697" y="645667"/>
                </a:cubicBezTo>
                <a:cubicBezTo>
                  <a:pt x="325690" y="643814"/>
                  <a:pt x="324562" y="641152"/>
                  <a:pt x="324562" y="638086"/>
                </a:cubicBezTo>
                <a:cubicBezTo>
                  <a:pt x="324562" y="630436"/>
                  <a:pt x="330359" y="625670"/>
                  <a:pt x="339709" y="625670"/>
                </a:cubicBezTo>
                <a:cubicBezTo>
                  <a:pt x="344225" y="625670"/>
                  <a:pt x="348336" y="626562"/>
                  <a:pt x="353088" y="628666"/>
                </a:cubicBezTo>
                <a:lnTo>
                  <a:pt x="350677" y="635829"/>
                </a:lnTo>
                <a:cubicBezTo>
                  <a:pt x="347207" y="633822"/>
                  <a:pt x="343416" y="632693"/>
                  <a:pt x="340114" y="632693"/>
                </a:cubicBezTo>
                <a:cubicBezTo>
                  <a:pt x="336253" y="632693"/>
                  <a:pt x="333829" y="634463"/>
                  <a:pt x="333829" y="637362"/>
                </a:cubicBezTo>
                <a:cubicBezTo>
                  <a:pt x="333829" y="638978"/>
                  <a:pt x="334553" y="640023"/>
                  <a:pt x="336086" y="640915"/>
                </a:cubicBezTo>
                <a:cubicBezTo>
                  <a:pt x="337382" y="641626"/>
                  <a:pt x="337382" y="641626"/>
                  <a:pt x="342538" y="643577"/>
                </a:cubicBezTo>
                <a:cubicBezTo>
                  <a:pt x="350997" y="646712"/>
                  <a:pt x="353812" y="649695"/>
                  <a:pt x="353812" y="655338"/>
                </a:cubicBezTo>
                <a:cubicBezTo>
                  <a:pt x="353812" y="663393"/>
                  <a:pt x="347527" y="668549"/>
                  <a:pt x="337786" y="668549"/>
                </a:cubicBezTo>
                <a:cubicBezTo>
                  <a:pt x="332867" y="668549"/>
                  <a:pt x="328756" y="667588"/>
                  <a:pt x="324325" y="665330"/>
                </a:cubicBezTo>
                <a:lnTo>
                  <a:pt x="326819" y="658153"/>
                </a:lnTo>
                <a:close/>
                <a:moveTo>
                  <a:pt x="362665" y="658153"/>
                </a:moveTo>
                <a:cubicBezTo>
                  <a:pt x="367013" y="660578"/>
                  <a:pt x="369842" y="661456"/>
                  <a:pt x="373549" y="661456"/>
                </a:cubicBezTo>
                <a:cubicBezTo>
                  <a:pt x="377813" y="661456"/>
                  <a:pt x="380322" y="659533"/>
                  <a:pt x="380322" y="656216"/>
                </a:cubicBezTo>
                <a:cubicBezTo>
                  <a:pt x="380322" y="654767"/>
                  <a:pt x="379750" y="653485"/>
                  <a:pt x="378705" y="652760"/>
                </a:cubicBezTo>
                <a:cubicBezTo>
                  <a:pt x="377660" y="651952"/>
                  <a:pt x="376601" y="651548"/>
                  <a:pt x="372100" y="649931"/>
                </a:cubicBezTo>
                <a:cubicBezTo>
                  <a:pt x="367180" y="648162"/>
                  <a:pt x="365411" y="647284"/>
                  <a:pt x="363543" y="645667"/>
                </a:cubicBezTo>
                <a:cubicBezTo>
                  <a:pt x="361537" y="643814"/>
                  <a:pt x="360408" y="641152"/>
                  <a:pt x="360408" y="638086"/>
                </a:cubicBezTo>
                <a:cubicBezTo>
                  <a:pt x="360408" y="630436"/>
                  <a:pt x="366205" y="625670"/>
                  <a:pt x="375556" y="625670"/>
                </a:cubicBezTo>
                <a:cubicBezTo>
                  <a:pt x="380071" y="625670"/>
                  <a:pt x="384182" y="626562"/>
                  <a:pt x="388934" y="628666"/>
                </a:cubicBezTo>
                <a:lnTo>
                  <a:pt x="386523" y="635829"/>
                </a:lnTo>
                <a:cubicBezTo>
                  <a:pt x="383053" y="633822"/>
                  <a:pt x="379263" y="632693"/>
                  <a:pt x="375960" y="632693"/>
                </a:cubicBezTo>
                <a:cubicBezTo>
                  <a:pt x="372100" y="632693"/>
                  <a:pt x="369675" y="634463"/>
                  <a:pt x="369675" y="637362"/>
                </a:cubicBezTo>
                <a:cubicBezTo>
                  <a:pt x="369675" y="638978"/>
                  <a:pt x="370400" y="640023"/>
                  <a:pt x="371933" y="640915"/>
                </a:cubicBezTo>
                <a:cubicBezTo>
                  <a:pt x="373229" y="641626"/>
                  <a:pt x="373229" y="641626"/>
                  <a:pt x="378385" y="643577"/>
                </a:cubicBezTo>
                <a:cubicBezTo>
                  <a:pt x="386843" y="646712"/>
                  <a:pt x="389658" y="649695"/>
                  <a:pt x="389658" y="655338"/>
                </a:cubicBezTo>
                <a:cubicBezTo>
                  <a:pt x="389658" y="663393"/>
                  <a:pt x="383374" y="668549"/>
                  <a:pt x="373633" y="668549"/>
                </a:cubicBezTo>
                <a:cubicBezTo>
                  <a:pt x="368713" y="668549"/>
                  <a:pt x="364602" y="667588"/>
                  <a:pt x="360171" y="665330"/>
                </a:cubicBezTo>
                <a:lnTo>
                  <a:pt x="362665" y="658153"/>
                </a:lnTo>
                <a:close/>
                <a:moveTo>
                  <a:pt x="437114" y="647121"/>
                </a:moveTo>
                <a:cubicBezTo>
                  <a:pt x="437114" y="660415"/>
                  <a:pt x="429464" y="668554"/>
                  <a:pt x="416964" y="668554"/>
                </a:cubicBezTo>
                <a:cubicBezTo>
                  <a:pt x="404394" y="668554"/>
                  <a:pt x="396813" y="660415"/>
                  <a:pt x="396813" y="646870"/>
                </a:cubicBezTo>
                <a:cubicBezTo>
                  <a:pt x="396813" y="633826"/>
                  <a:pt x="404547" y="625674"/>
                  <a:pt x="416964" y="625674"/>
                </a:cubicBezTo>
                <a:cubicBezTo>
                  <a:pt x="429464" y="625674"/>
                  <a:pt x="437114" y="633826"/>
                  <a:pt x="437114" y="647121"/>
                </a:cubicBezTo>
                <a:moveTo>
                  <a:pt x="406568" y="646953"/>
                </a:moveTo>
                <a:cubicBezTo>
                  <a:pt x="406568" y="655984"/>
                  <a:pt x="410442" y="661377"/>
                  <a:pt x="416964" y="661377"/>
                </a:cubicBezTo>
                <a:cubicBezTo>
                  <a:pt x="423402" y="661377"/>
                  <a:pt x="427359" y="655984"/>
                  <a:pt x="427359" y="647121"/>
                </a:cubicBezTo>
                <a:cubicBezTo>
                  <a:pt x="427359" y="638244"/>
                  <a:pt x="423402" y="632851"/>
                  <a:pt x="416964" y="632851"/>
                </a:cubicBezTo>
                <a:cubicBezTo>
                  <a:pt x="410512" y="632851"/>
                  <a:pt x="406568" y="638244"/>
                  <a:pt x="406568" y="646953"/>
                </a:cubicBezTo>
                <a:moveTo>
                  <a:pt x="447319" y="642040"/>
                </a:moveTo>
                <a:cubicBezTo>
                  <a:pt x="447319" y="639141"/>
                  <a:pt x="447236" y="633971"/>
                  <a:pt x="446999" y="626571"/>
                </a:cubicBezTo>
                <a:lnTo>
                  <a:pt x="455862" y="626571"/>
                </a:lnTo>
                <a:lnTo>
                  <a:pt x="456099" y="634306"/>
                </a:lnTo>
                <a:cubicBezTo>
                  <a:pt x="458523" y="628662"/>
                  <a:pt x="462147" y="625916"/>
                  <a:pt x="466982" y="625916"/>
                </a:cubicBezTo>
                <a:cubicBezTo>
                  <a:pt x="468264" y="625916"/>
                  <a:pt x="469087" y="626000"/>
                  <a:pt x="470606" y="626404"/>
                </a:cubicBezTo>
                <a:lnTo>
                  <a:pt x="470048" y="634710"/>
                </a:lnTo>
                <a:cubicBezTo>
                  <a:pt x="468599" y="634459"/>
                  <a:pt x="467944" y="634389"/>
                  <a:pt x="466815" y="634389"/>
                </a:cubicBezTo>
                <a:cubicBezTo>
                  <a:pt x="462147" y="634389"/>
                  <a:pt x="458440" y="637762"/>
                  <a:pt x="456670" y="643810"/>
                </a:cubicBezTo>
                <a:lnTo>
                  <a:pt x="456670" y="667667"/>
                </a:lnTo>
                <a:lnTo>
                  <a:pt x="447319" y="667667"/>
                </a:lnTo>
                <a:lnTo>
                  <a:pt x="447319" y="642040"/>
                </a:lnTo>
                <a:close/>
              </a:path>
            </a:pathLst>
          </a:custGeom>
          <a:solidFill>
            <a:schemeClr val="accent3"/>
          </a:solid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44" name="Freeform: Shape 43">
            <a:extLst>
              <a:ext uri="{FF2B5EF4-FFF2-40B4-BE49-F238E27FC236}">
                <a16:creationId xmlns:a16="http://schemas.microsoft.com/office/drawing/2014/main" id="{16736CB4-CCB2-1974-AE8C-4777E995B21D}"/>
              </a:ext>
            </a:extLst>
          </p:cNvPr>
          <p:cNvSpPr/>
          <p:nvPr/>
        </p:nvSpPr>
        <p:spPr>
          <a:xfrm>
            <a:off x="7067256" y="4824065"/>
            <a:ext cx="864000" cy="864000"/>
          </a:xfrm>
          <a:custGeom>
            <a:avLst/>
            <a:gdLst>
              <a:gd name="connsiteX0" fmla="*/ 0 w 864000"/>
              <a:gd name="connsiteY0" fmla="*/ 0 h 864000"/>
              <a:gd name="connsiteX1" fmla="*/ 864000 w 864000"/>
              <a:gd name="connsiteY1" fmla="*/ 0 h 864000"/>
              <a:gd name="connsiteX2" fmla="*/ 864000 w 864000"/>
              <a:gd name="connsiteY2" fmla="*/ 864000 h 864000"/>
              <a:gd name="connsiteX3" fmla="*/ 0 w 864000"/>
              <a:gd name="connsiteY3" fmla="*/ 864000 h 864000"/>
            </a:gdLst>
            <a:ahLst/>
            <a:cxnLst>
              <a:cxn ang="0">
                <a:pos x="connsiteX0" y="connsiteY0"/>
              </a:cxn>
              <a:cxn ang="0">
                <a:pos x="connsiteX1" y="connsiteY1"/>
              </a:cxn>
              <a:cxn ang="0">
                <a:pos x="connsiteX2" y="connsiteY2"/>
              </a:cxn>
              <a:cxn ang="0">
                <a:pos x="connsiteX3" y="connsiteY3"/>
              </a:cxn>
            </a:cxnLst>
            <a:rect l="l" t="t" r="r" b="b"/>
            <a:pathLst>
              <a:path w="864000" h="864000">
                <a:moveTo>
                  <a:pt x="0" y="0"/>
                </a:moveTo>
                <a:lnTo>
                  <a:pt x="864000" y="0"/>
                </a:lnTo>
                <a:lnTo>
                  <a:pt x="864000" y="864000"/>
                </a:lnTo>
                <a:lnTo>
                  <a:pt x="0" y="864000"/>
                </a:lnTo>
                <a:close/>
              </a:path>
            </a:pathLst>
          </a:custGeom>
          <a:no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45" name="Freeform: Shape 44">
            <a:extLst>
              <a:ext uri="{FF2B5EF4-FFF2-40B4-BE49-F238E27FC236}">
                <a16:creationId xmlns:a16="http://schemas.microsoft.com/office/drawing/2014/main" id="{32E25851-F339-4F7F-96CE-F341CB89198B}"/>
              </a:ext>
            </a:extLst>
          </p:cNvPr>
          <p:cNvSpPr/>
          <p:nvPr/>
        </p:nvSpPr>
        <p:spPr>
          <a:xfrm>
            <a:off x="7237964" y="4934353"/>
            <a:ext cx="523250" cy="670982"/>
          </a:xfrm>
          <a:custGeom>
            <a:avLst/>
            <a:gdLst>
              <a:gd name="connsiteX0" fmla="*/ 491510 w 523250"/>
              <a:gd name="connsiteY0" fmla="*/ 259005 h 670982"/>
              <a:gd name="connsiteX1" fmla="*/ 515981 w 523250"/>
              <a:gd name="connsiteY1" fmla="*/ 259005 h 670982"/>
              <a:gd name="connsiteX2" fmla="*/ 491580 w 523250"/>
              <a:gd name="connsiteY2" fmla="*/ 205298 h 670982"/>
              <a:gd name="connsiteX3" fmla="*/ 478439 w 523250"/>
              <a:gd name="connsiteY3" fmla="*/ 210091 h 670982"/>
              <a:gd name="connsiteX4" fmla="*/ 494339 w 523250"/>
              <a:gd name="connsiteY4" fmla="*/ 245069 h 670982"/>
              <a:gd name="connsiteX5" fmla="*/ 372780 w 523250"/>
              <a:gd name="connsiteY5" fmla="*/ 245069 h 670982"/>
              <a:gd name="connsiteX6" fmla="*/ 372780 w 523250"/>
              <a:gd name="connsiteY6" fmla="*/ 252037 h 670982"/>
              <a:gd name="connsiteX7" fmla="*/ 261296 w 523250"/>
              <a:gd name="connsiteY7" fmla="*/ 363521 h 670982"/>
              <a:gd name="connsiteX8" fmla="*/ 149812 w 523250"/>
              <a:gd name="connsiteY8" fmla="*/ 252037 h 670982"/>
              <a:gd name="connsiteX9" fmla="*/ 261296 w 523250"/>
              <a:gd name="connsiteY9" fmla="*/ 140553 h 670982"/>
              <a:gd name="connsiteX10" fmla="*/ 365965 w 523250"/>
              <a:gd name="connsiteY10" fmla="*/ 213979 h 670982"/>
              <a:gd name="connsiteX11" fmla="*/ 368348 w 523250"/>
              <a:gd name="connsiteY11" fmla="*/ 220543 h 670982"/>
              <a:gd name="connsiteX12" fmla="*/ 503007 w 523250"/>
              <a:gd name="connsiteY12" fmla="*/ 171476 h 670982"/>
              <a:gd name="connsiteX13" fmla="*/ 442123 w 523250"/>
              <a:gd name="connsiteY13" fmla="*/ 109380 h 670982"/>
              <a:gd name="connsiteX14" fmla="*/ 460866 w 523250"/>
              <a:gd name="connsiteY14" fmla="*/ 93660 h 670982"/>
              <a:gd name="connsiteX15" fmla="*/ 382437 w 523250"/>
              <a:gd name="connsiteY15" fmla="*/ 56146 h 670982"/>
              <a:gd name="connsiteX16" fmla="*/ 394672 w 523250"/>
              <a:gd name="connsiteY16" fmla="*/ 34950 h 670982"/>
              <a:gd name="connsiteX17" fmla="*/ 308133 w 523250"/>
              <a:gd name="connsiteY17" fmla="*/ 26533 h 670982"/>
              <a:gd name="connsiteX18" fmla="*/ 312383 w 523250"/>
              <a:gd name="connsiteY18" fmla="*/ 2425 h 670982"/>
              <a:gd name="connsiteX19" fmla="*/ 228185 w 523250"/>
              <a:gd name="connsiteY19" fmla="*/ 24108 h 670982"/>
              <a:gd name="connsiteX20" fmla="*/ 223935 w 523250"/>
              <a:gd name="connsiteY20" fmla="*/ 0 h 670982"/>
              <a:gd name="connsiteX21" fmla="*/ 152223 w 523250"/>
              <a:gd name="connsiteY21" fmla="*/ 49192 h 670982"/>
              <a:gd name="connsiteX22" fmla="*/ 139988 w 523250"/>
              <a:gd name="connsiteY22" fmla="*/ 27982 h 670982"/>
              <a:gd name="connsiteX23" fmla="*/ 89416 w 523250"/>
              <a:gd name="connsiteY23" fmla="*/ 98719 h 670982"/>
              <a:gd name="connsiteX24" fmla="*/ 70658 w 523250"/>
              <a:gd name="connsiteY24" fmla="*/ 82972 h 670982"/>
              <a:gd name="connsiteX25" fmla="*/ 47344 w 523250"/>
              <a:gd name="connsiteY25" fmla="*/ 166752 h 670982"/>
              <a:gd name="connsiteX26" fmla="*/ 24337 w 523250"/>
              <a:gd name="connsiteY26" fmla="*/ 158377 h 670982"/>
              <a:gd name="connsiteX27" fmla="*/ 31082 w 523250"/>
              <a:gd name="connsiteY27" fmla="*/ 245069 h 670982"/>
              <a:gd name="connsiteX28" fmla="*/ 6597 w 523250"/>
              <a:gd name="connsiteY28" fmla="*/ 245069 h 670982"/>
              <a:gd name="connsiteX29" fmla="*/ 42578 w 523250"/>
              <a:gd name="connsiteY29" fmla="*/ 324209 h 670982"/>
              <a:gd name="connsiteX30" fmla="*/ 19571 w 523250"/>
              <a:gd name="connsiteY30" fmla="*/ 332598 h 670982"/>
              <a:gd name="connsiteX31" fmla="*/ 80455 w 523250"/>
              <a:gd name="connsiteY31" fmla="*/ 394681 h 670982"/>
              <a:gd name="connsiteX32" fmla="*/ 61712 w 523250"/>
              <a:gd name="connsiteY32" fmla="*/ 410414 h 670982"/>
              <a:gd name="connsiteX33" fmla="*/ 140141 w 523250"/>
              <a:gd name="connsiteY33" fmla="*/ 447914 h 670982"/>
              <a:gd name="connsiteX34" fmla="*/ 127905 w 523250"/>
              <a:gd name="connsiteY34" fmla="*/ 469110 h 670982"/>
              <a:gd name="connsiteX35" fmla="*/ 214445 w 523250"/>
              <a:gd name="connsiteY35" fmla="*/ 477527 h 670982"/>
              <a:gd name="connsiteX36" fmla="*/ 210194 w 523250"/>
              <a:gd name="connsiteY36" fmla="*/ 501636 h 670982"/>
              <a:gd name="connsiteX37" fmla="*/ 294407 w 523250"/>
              <a:gd name="connsiteY37" fmla="*/ 479952 h 670982"/>
              <a:gd name="connsiteX38" fmla="*/ 298657 w 523250"/>
              <a:gd name="connsiteY38" fmla="*/ 504060 h 670982"/>
              <a:gd name="connsiteX39" fmla="*/ 370355 w 523250"/>
              <a:gd name="connsiteY39" fmla="*/ 454882 h 670982"/>
              <a:gd name="connsiteX40" fmla="*/ 382604 w 523250"/>
              <a:gd name="connsiteY40" fmla="*/ 476078 h 670982"/>
              <a:gd name="connsiteX41" fmla="*/ 433162 w 523250"/>
              <a:gd name="connsiteY41" fmla="*/ 405341 h 670982"/>
              <a:gd name="connsiteX42" fmla="*/ 451919 w 523250"/>
              <a:gd name="connsiteY42" fmla="*/ 421089 h 670982"/>
              <a:gd name="connsiteX43" fmla="*/ 475233 w 523250"/>
              <a:gd name="connsiteY43" fmla="*/ 337308 h 670982"/>
              <a:gd name="connsiteX44" fmla="*/ 498241 w 523250"/>
              <a:gd name="connsiteY44" fmla="*/ 345684 h 670982"/>
              <a:gd name="connsiteX45" fmla="*/ 491510 w 523250"/>
              <a:gd name="connsiteY45" fmla="*/ 259005 h 670982"/>
              <a:gd name="connsiteX46" fmla="*/ 477519 w 523250"/>
              <a:gd name="connsiteY46" fmla="*/ 259005 h 670982"/>
              <a:gd name="connsiteX47" fmla="*/ 482661 w 523250"/>
              <a:gd name="connsiteY47" fmla="*/ 325198 h 670982"/>
              <a:gd name="connsiteX48" fmla="*/ 381225 w 523250"/>
              <a:gd name="connsiteY48" fmla="*/ 288269 h 670982"/>
              <a:gd name="connsiteX49" fmla="*/ 386520 w 523250"/>
              <a:gd name="connsiteY49" fmla="*/ 259005 h 670982"/>
              <a:gd name="connsiteX50" fmla="*/ 477519 w 523250"/>
              <a:gd name="connsiteY50" fmla="*/ 259005 h 670982"/>
              <a:gd name="connsiteX51" fmla="*/ 477909 w 523250"/>
              <a:gd name="connsiteY51" fmla="*/ 165777 h 670982"/>
              <a:gd name="connsiteX52" fmla="*/ 376487 w 523250"/>
              <a:gd name="connsiteY52" fmla="*/ 202733 h 670982"/>
              <a:gd name="connsiteX53" fmla="*/ 361353 w 523250"/>
              <a:gd name="connsiteY53" fmla="*/ 177162 h 670982"/>
              <a:gd name="connsiteX54" fmla="*/ 431420 w 523250"/>
              <a:gd name="connsiteY54" fmla="*/ 118368 h 670982"/>
              <a:gd name="connsiteX55" fmla="*/ 477909 w 523250"/>
              <a:gd name="connsiteY55" fmla="*/ 165777 h 670982"/>
              <a:gd name="connsiteX56" fmla="*/ 435336 w 523250"/>
              <a:gd name="connsiteY56" fmla="*/ 96893 h 670982"/>
              <a:gd name="connsiteX57" fmla="*/ 352392 w 523250"/>
              <a:gd name="connsiteY57" fmla="*/ 166501 h 670982"/>
              <a:gd name="connsiteX58" fmla="*/ 329845 w 523250"/>
              <a:gd name="connsiteY58" fmla="*/ 147214 h 670982"/>
              <a:gd name="connsiteX59" fmla="*/ 375441 w 523250"/>
              <a:gd name="connsiteY59" fmla="*/ 68256 h 670982"/>
              <a:gd name="connsiteX60" fmla="*/ 435336 w 523250"/>
              <a:gd name="connsiteY60" fmla="*/ 96893 h 670982"/>
              <a:gd name="connsiteX61" fmla="*/ 371776 w 523250"/>
              <a:gd name="connsiteY61" fmla="*/ 46726 h 670982"/>
              <a:gd name="connsiteX62" fmla="*/ 317707 w 523250"/>
              <a:gd name="connsiteY62" fmla="*/ 140372 h 670982"/>
              <a:gd name="connsiteX63" fmla="*/ 289836 w 523250"/>
              <a:gd name="connsiteY63" fmla="*/ 130283 h 670982"/>
              <a:gd name="connsiteX64" fmla="*/ 305708 w 523250"/>
              <a:gd name="connsiteY64" fmla="*/ 40287 h 670982"/>
              <a:gd name="connsiteX65" fmla="*/ 371776 w 523250"/>
              <a:gd name="connsiteY65" fmla="*/ 46726 h 670982"/>
              <a:gd name="connsiteX66" fmla="*/ 294894 w 523250"/>
              <a:gd name="connsiteY66" fmla="*/ 21307 h 670982"/>
              <a:gd name="connsiteX67" fmla="*/ 276137 w 523250"/>
              <a:gd name="connsiteY67" fmla="*/ 127733 h 670982"/>
              <a:gd name="connsiteX68" fmla="*/ 261296 w 523250"/>
              <a:gd name="connsiteY68" fmla="*/ 126618 h 670982"/>
              <a:gd name="connsiteX69" fmla="*/ 246413 w 523250"/>
              <a:gd name="connsiteY69" fmla="*/ 127579 h 670982"/>
              <a:gd name="connsiteX70" fmla="*/ 230610 w 523250"/>
              <a:gd name="connsiteY70" fmla="*/ 37877 h 670982"/>
              <a:gd name="connsiteX71" fmla="*/ 294894 w 523250"/>
              <a:gd name="connsiteY71" fmla="*/ 21307 h 670982"/>
              <a:gd name="connsiteX72" fmla="*/ 213971 w 523250"/>
              <a:gd name="connsiteY72" fmla="*/ 23732 h 670982"/>
              <a:gd name="connsiteX73" fmla="*/ 232700 w 523250"/>
              <a:gd name="connsiteY73" fmla="*/ 130018 h 670982"/>
              <a:gd name="connsiteX74" fmla="*/ 204788 w 523250"/>
              <a:gd name="connsiteY74" fmla="*/ 140219 h 670982"/>
              <a:gd name="connsiteX75" fmla="*/ 159205 w 523250"/>
              <a:gd name="connsiteY75" fmla="*/ 61288 h 670982"/>
              <a:gd name="connsiteX76" fmla="*/ 213971 w 523250"/>
              <a:gd name="connsiteY76" fmla="*/ 23732 h 670982"/>
              <a:gd name="connsiteX77" fmla="*/ 138733 w 523250"/>
              <a:gd name="connsiteY77" fmla="*/ 53693 h 670982"/>
              <a:gd name="connsiteX78" fmla="*/ 192692 w 523250"/>
              <a:gd name="connsiteY78" fmla="*/ 147159 h 670982"/>
              <a:gd name="connsiteX79" fmla="*/ 169977 w 523250"/>
              <a:gd name="connsiteY79" fmla="*/ 166320 h 670982"/>
              <a:gd name="connsiteX80" fmla="*/ 100118 w 523250"/>
              <a:gd name="connsiteY80" fmla="*/ 107693 h 670982"/>
              <a:gd name="connsiteX81" fmla="*/ 138733 w 523250"/>
              <a:gd name="connsiteY81" fmla="*/ 53693 h 670982"/>
              <a:gd name="connsiteX82" fmla="*/ 78281 w 523250"/>
              <a:gd name="connsiteY82" fmla="*/ 107568 h 670982"/>
              <a:gd name="connsiteX83" fmla="*/ 161030 w 523250"/>
              <a:gd name="connsiteY83" fmla="*/ 177009 h 670982"/>
              <a:gd name="connsiteX84" fmla="*/ 146036 w 523250"/>
              <a:gd name="connsiteY84" fmla="*/ 202664 h 670982"/>
              <a:gd name="connsiteX85" fmla="*/ 60486 w 523250"/>
              <a:gd name="connsiteY85" fmla="*/ 171532 h 670982"/>
              <a:gd name="connsiteX86" fmla="*/ 78281 w 523250"/>
              <a:gd name="connsiteY86" fmla="*/ 107568 h 670982"/>
              <a:gd name="connsiteX87" fmla="*/ 39903 w 523250"/>
              <a:gd name="connsiteY87" fmla="*/ 178876 h 670982"/>
              <a:gd name="connsiteX88" fmla="*/ 141270 w 523250"/>
              <a:gd name="connsiteY88" fmla="*/ 215763 h 670982"/>
              <a:gd name="connsiteX89" fmla="*/ 136225 w 523250"/>
              <a:gd name="connsiteY89" fmla="*/ 245069 h 670982"/>
              <a:gd name="connsiteX90" fmla="*/ 45059 w 523250"/>
              <a:gd name="connsiteY90" fmla="*/ 245069 h 670982"/>
              <a:gd name="connsiteX91" fmla="*/ 39903 w 523250"/>
              <a:gd name="connsiteY91" fmla="*/ 178876 h 670982"/>
              <a:gd name="connsiteX92" fmla="*/ 28239 w 523250"/>
              <a:gd name="connsiteY92" fmla="*/ 259005 h 670982"/>
              <a:gd name="connsiteX93" fmla="*/ 136225 w 523250"/>
              <a:gd name="connsiteY93" fmla="*/ 259005 h 670982"/>
              <a:gd name="connsiteX94" fmla="*/ 141256 w 523250"/>
              <a:gd name="connsiteY94" fmla="*/ 288255 h 670982"/>
              <a:gd name="connsiteX95" fmla="*/ 55706 w 523250"/>
              <a:gd name="connsiteY95" fmla="*/ 319429 h 670982"/>
              <a:gd name="connsiteX96" fmla="*/ 28239 w 523250"/>
              <a:gd name="connsiteY96" fmla="*/ 259005 h 670982"/>
              <a:gd name="connsiteX97" fmla="*/ 44669 w 523250"/>
              <a:gd name="connsiteY97" fmla="*/ 338284 h 670982"/>
              <a:gd name="connsiteX98" fmla="*/ 146008 w 523250"/>
              <a:gd name="connsiteY98" fmla="*/ 301355 h 670982"/>
              <a:gd name="connsiteX99" fmla="*/ 161030 w 523250"/>
              <a:gd name="connsiteY99" fmla="*/ 327066 h 670982"/>
              <a:gd name="connsiteX100" fmla="*/ 91172 w 523250"/>
              <a:gd name="connsiteY100" fmla="*/ 385692 h 670982"/>
              <a:gd name="connsiteX101" fmla="*/ 44669 w 523250"/>
              <a:gd name="connsiteY101" fmla="*/ 338284 h 670982"/>
              <a:gd name="connsiteX102" fmla="*/ 87242 w 523250"/>
              <a:gd name="connsiteY102" fmla="*/ 407167 h 670982"/>
              <a:gd name="connsiteX103" fmla="*/ 169977 w 523250"/>
              <a:gd name="connsiteY103" fmla="*/ 337740 h 670982"/>
              <a:gd name="connsiteX104" fmla="*/ 192692 w 523250"/>
              <a:gd name="connsiteY104" fmla="*/ 356902 h 670982"/>
              <a:gd name="connsiteX105" fmla="*/ 147136 w 523250"/>
              <a:gd name="connsiteY105" fmla="*/ 435804 h 670982"/>
              <a:gd name="connsiteX106" fmla="*/ 87242 w 523250"/>
              <a:gd name="connsiteY106" fmla="*/ 407167 h 670982"/>
              <a:gd name="connsiteX107" fmla="*/ 150801 w 523250"/>
              <a:gd name="connsiteY107" fmla="*/ 457349 h 670982"/>
              <a:gd name="connsiteX108" fmla="*/ 204788 w 523250"/>
              <a:gd name="connsiteY108" fmla="*/ 363842 h 670982"/>
              <a:gd name="connsiteX109" fmla="*/ 232700 w 523250"/>
              <a:gd name="connsiteY109" fmla="*/ 374042 h 670982"/>
              <a:gd name="connsiteX110" fmla="*/ 216884 w 523250"/>
              <a:gd name="connsiteY110" fmla="*/ 463773 h 670982"/>
              <a:gd name="connsiteX111" fmla="*/ 150801 w 523250"/>
              <a:gd name="connsiteY111" fmla="*/ 457349 h 670982"/>
              <a:gd name="connsiteX112" fmla="*/ 227684 w 523250"/>
              <a:gd name="connsiteY112" fmla="*/ 482753 h 670982"/>
              <a:gd name="connsiteX113" fmla="*/ 246413 w 523250"/>
              <a:gd name="connsiteY113" fmla="*/ 376481 h 670982"/>
              <a:gd name="connsiteX114" fmla="*/ 261296 w 523250"/>
              <a:gd name="connsiteY114" fmla="*/ 377457 h 670982"/>
              <a:gd name="connsiteX115" fmla="*/ 276165 w 523250"/>
              <a:gd name="connsiteY115" fmla="*/ 376481 h 670982"/>
              <a:gd name="connsiteX116" fmla="*/ 291982 w 523250"/>
              <a:gd name="connsiteY116" fmla="*/ 466184 h 670982"/>
              <a:gd name="connsiteX117" fmla="*/ 227684 w 523250"/>
              <a:gd name="connsiteY117" fmla="*/ 482753 h 670982"/>
              <a:gd name="connsiteX118" fmla="*/ 308621 w 523250"/>
              <a:gd name="connsiteY118" fmla="*/ 480328 h 670982"/>
              <a:gd name="connsiteX119" fmla="*/ 289864 w 523250"/>
              <a:gd name="connsiteY119" fmla="*/ 374028 h 670982"/>
              <a:gd name="connsiteX120" fmla="*/ 317832 w 523250"/>
              <a:gd name="connsiteY120" fmla="*/ 363897 h 670982"/>
              <a:gd name="connsiteX121" fmla="*/ 363373 w 523250"/>
              <a:gd name="connsiteY121" fmla="*/ 442786 h 670982"/>
              <a:gd name="connsiteX122" fmla="*/ 308621 w 523250"/>
              <a:gd name="connsiteY122" fmla="*/ 480328 h 670982"/>
              <a:gd name="connsiteX123" fmla="*/ 383858 w 523250"/>
              <a:gd name="connsiteY123" fmla="*/ 450381 h 670982"/>
              <a:gd name="connsiteX124" fmla="*/ 329914 w 523250"/>
              <a:gd name="connsiteY124" fmla="*/ 356943 h 670982"/>
              <a:gd name="connsiteX125" fmla="*/ 352601 w 523250"/>
              <a:gd name="connsiteY125" fmla="*/ 337740 h 670982"/>
              <a:gd name="connsiteX126" fmla="*/ 422460 w 523250"/>
              <a:gd name="connsiteY126" fmla="*/ 396367 h 670982"/>
              <a:gd name="connsiteX127" fmla="*/ 383858 w 523250"/>
              <a:gd name="connsiteY127" fmla="*/ 450381 h 670982"/>
              <a:gd name="connsiteX128" fmla="*/ 444297 w 523250"/>
              <a:gd name="connsiteY128" fmla="*/ 396492 h 670982"/>
              <a:gd name="connsiteX129" fmla="*/ 361590 w 523250"/>
              <a:gd name="connsiteY129" fmla="*/ 327108 h 670982"/>
              <a:gd name="connsiteX130" fmla="*/ 376459 w 523250"/>
              <a:gd name="connsiteY130" fmla="*/ 301369 h 670982"/>
              <a:gd name="connsiteX131" fmla="*/ 462106 w 523250"/>
              <a:gd name="connsiteY131" fmla="*/ 332542 h 670982"/>
              <a:gd name="connsiteX132" fmla="*/ 444297 w 523250"/>
              <a:gd name="connsiteY132" fmla="*/ 396492 h 670982"/>
              <a:gd name="connsiteX133" fmla="*/ 1533 w 523250"/>
              <a:gd name="connsiteY133" fmla="*/ 659614 h 670982"/>
              <a:gd name="connsiteX134" fmla="*/ 16527 w 523250"/>
              <a:gd name="connsiteY134" fmla="*/ 663084 h 670982"/>
              <a:gd name="connsiteX135" fmla="*/ 26199 w 523250"/>
              <a:gd name="connsiteY135" fmla="*/ 655015 h 670982"/>
              <a:gd name="connsiteX136" fmla="*/ 15399 w 523250"/>
              <a:gd name="connsiteY136" fmla="*/ 645595 h 670982"/>
              <a:gd name="connsiteX137" fmla="*/ 4599 w 523250"/>
              <a:gd name="connsiteY137" fmla="*/ 640035 h 670982"/>
              <a:gd name="connsiteX138" fmla="*/ 0 w 523250"/>
              <a:gd name="connsiteY138" fmla="*/ 629792 h 670982"/>
              <a:gd name="connsiteX139" fmla="*/ 18618 w 523250"/>
              <a:gd name="connsiteY139" fmla="*/ 613446 h 670982"/>
              <a:gd name="connsiteX140" fmla="*/ 34253 w 523250"/>
              <a:gd name="connsiteY140" fmla="*/ 616261 h 670982"/>
              <a:gd name="connsiteX141" fmla="*/ 32316 w 523250"/>
              <a:gd name="connsiteY141" fmla="*/ 624552 h 670982"/>
              <a:gd name="connsiteX142" fmla="*/ 19022 w 523250"/>
              <a:gd name="connsiteY142" fmla="*/ 621333 h 670982"/>
              <a:gd name="connsiteX143" fmla="*/ 10159 w 523250"/>
              <a:gd name="connsiteY143" fmla="*/ 628343 h 670982"/>
              <a:gd name="connsiteX144" fmla="*/ 20234 w 523250"/>
              <a:gd name="connsiteY144" fmla="*/ 637136 h 670982"/>
              <a:gd name="connsiteX145" fmla="*/ 31912 w 523250"/>
              <a:gd name="connsiteY145" fmla="*/ 643170 h 670982"/>
              <a:gd name="connsiteX146" fmla="*/ 36511 w 523250"/>
              <a:gd name="connsiteY146" fmla="*/ 654304 h 670982"/>
              <a:gd name="connsiteX147" fmla="*/ 16848 w 523250"/>
              <a:gd name="connsiteY147" fmla="*/ 670971 h 670982"/>
              <a:gd name="connsiteX148" fmla="*/ 251 w 523250"/>
              <a:gd name="connsiteY148" fmla="*/ 668156 h 670982"/>
              <a:gd name="connsiteX149" fmla="*/ 1533 w 523250"/>
              <a:gd name="connsiteY149" fmla="*/ 659614 h 670982"/>
              <a:gd name="connsiteX150" fmla="*/ 41080 w 523250"/>
              <a:gd name="connsiteY150" fmla="*/ 636165 h 670982"/>
              <a:gd name="connsiteX151" fmla="*/ 41080 w 523250"/>
              <a:gd name="connsiteY151" fmla="*/ 628988 h 670982"/>
              <a:gd name="connsiteX152" fmla="*/ 47686 w 523250"/>
              <a:gd name="connsiteY152" fmla="*/ 628988 h 670982"/>
              <a:gd name="connsiteX153" fmla="*/ 47686 w 523250"/>
              <a:gd name="connsiteY153" fmla="*/ 620041 h 670982"/>
              <a:gd name="connsiteX154" fmla="*/ 57120 w 523250"/>
              <a:gd name="connsiteY154" fmla="*/ 618271 h 670982"/>
              <a:gd name="connsiteX155" fmla="*/ 57120 w 523250"/>
              <a:gd name="connsiteY155" fmla="*/ 628988 h 670982"/>
              <a:gd name="connsiteX156" fmla="*/ 66457 w 523250"/>
              <a:gd name="connsiteY156" fmla="*/ 628988 h 670982"/>
              <a:gd name="connsiteX157" fmla="*/ 66457 w 523250"/>
              <a:gd name="connsiteY157" fmla="*/ 636165 h 670982"/>
              <a:gd name="connsiteX158" fmla="*/ 57120 w 523250"/>
              <a:gd name="connsiteY158" fmla="*/ 636165 h 670982"/>
              <a:gd name="connsiteX159" fmla="*/ 57120 w 523250"/>
              <a:gd name="connsiteY159" fmla="*/ 655270 h 670982"/>
              <a:gd name="connsiteX160" fmla="*/ 62597 w 523250"/>
              <a:gd name="connsiteY160" fmla="*/ 663409 h 670982"/>
              <a:gd name="connsiteX161" fmla="*/ 67028 w 523250"/>
              <a:gd name="connsiteY161" fmla="*/ 662433 h 670982"/>
              <a:gd name="connsiteX162" fmla="*/ 67920 w 523250"/>
              <a:gd name="connsiteY162" fmla="*/ 669610 h 670982"/>
              <a:gd name="connsiteX163" fmla="*/ 59531 w 523250"/>
              <a:gd name="connsiteY163" fmla="*/ 670975 h 670982"/>
              <a:gd name="connsiteX164" fmla="*/ 49706 w 523250"/>
              <a:gd name="connsiteY164" fmla="*/ 666711 h 670982"/>
              <a:gd name="connsiteX165" fmla="*/ 47686 w 523250"/>
              <a:gd name="connsiteY165" fmla="*/ 655744 h 670982"/>
              <a:gd name="connsiteX166" fmla="*/ 47686 w 523250"/>
              <a:gd name="connsiteY166" fmla="*/ 636165 h 670982"/>
              <a:gd name="connsiteX167" fmla="*/ 41080 w 523250"/>
              <a:gd name="connsiteY167" fmla="*/ 636165 h 670982"/>
              <a:gd name="connsiteX168" fmla="*/ 81679 w 523250"/>
              <a:gd name="connsiteY168" fmla="*/ 652521 h 670982"/>
              <a:gd name="connsiteX169" fmla="*/ 93524 w 523250"/>
              <a:gd name="connsiteY169" fmla="*/ 663892 h 670982"/>
              <a:gd name="connsiteX170" fmla="*/ 105773 w 523250"/>
              <a:gd name="connsiteY170" fmla="*/ 659934 h 670982"/>
              <a:gd name="connsiteX171" fmla="*/ 109090 w 523250"/>
              <a:gd name="connsiteY171" fmla="*/ 666860 h 670982"/>
              <a:gd name="connsiteX172" fmla="*/ 93287 w 523250"/>
              <a:gd name="connsiteY172" fmla="*/ 670971 h 670982"/>
              <a:gd name="connsiteX173" fmla="*/ 71771 w 523250"/>
              <a:gd name="connsiteY173" fmla="*/ 649622 h 670982"/>
              <a:gd name="connsiteX174" fmla="*/ 91434 w 523250"/>
              <a:gd name="connsiteY174" fmla="*/ 628106 h 670982"/>
              <a:gd name="connsiteX175" fmla="*/ 108351 w 523250"/>
              <a:gd name="connsiteY175" fmla="*/ 638181 h 670982"/>
              <a:gd name="connsiteX176" fmla="*/ 110372 w 523250"/>
              <a:gd name="connsiteY176" fmla="*/ 652521 h 670982"/>
              <a:gd name="connsiteX177" fmla="*/ 81679 w 523250"/>
              <a:gd name="connsiteY177" fmla="*/ 652521 h 670982"/>
              <a:gd name="connsiteX178" fmla="*/ 100701 w 523250"/>
              <a:gd name="connsiteY178" fmla="*/ 645915 h 670982"/>
              <a:gd name="connsiteX179" fmla="*/ 91434 w 523250"/>
              <a:gd name="connsiteY179" fmla="*/ 635032 h 670982"/>
              <a:gd name="connsiteX180" fmla="*/ 81679 w 523250"/>
              <a:gd name="connsiteY180" fmla="*/ 645915 h 670982"/>
              <a:gd name="connsiteX181" fmla="*/ 100701 w 523250"/>
              <a:gd name="connsiteY181" fmla="*/ 645915 h 670982"/>
              <a:gd name="connsiteX182" fmla="*/ 142751 w 523250"/>
              <a:gd name="connsiteY182" fmla="*/ 665414 h 670982"/>
              <a:gd name="connsiteX183" fmla="*/ 130000 w 523250"/>
              <a:gd name="connsiteY183" fmla="*/ 670974 h 670982"/>
              <a:gd name="connsiteX184" fmla="*/ 116789 w 523250"/>
              <a:gd name="connsiteY184" fmla="*/ 658571 h 670982"/>
              <a:gd name="connsiteX185" fmla="*/ 123311 w 523250"/>
              <a:gd name="connsiteY185" fmla="*/ 647047 h 670982"/>
              <a:gd name="connsiteX186" fmla="*/ 135491 w 523250"/>
              <a:gd name="connsiteY186" fmla="*/ 644957 h 670982"/>
              <a:gd name="connsiteX187" fmla="*/ 142180 w 523250"/>
              <a:gd name="connsiteY187" fmla="*/ 645193 h 670982"/>
              <a:gd name="connsiteX188" fmla="*/ 142180 w 523250"/>
              <a:gd name="connsiteY188" fmla="*/ 644385 h 670982"/>
              <a:gd name="connsiteX189" fmla="*/ 133066 w 523250"/>
              <a:gd name="connsiteY189" fmla="*/ 635034 h 670982"/>
              <a:gd name="connsiteX190" fmla="*/ 121945 w 523250"/>
              <a:gd name="connsiteY190" fmla="*/ 638504 h 670982"/>
              <a:gd name="connsiteX191" fmla="*/ 119451 w 523250"/>
              <a:gd name="connsiteY191" fmla="*/ 631732 h 670982"/>
              <a:gd name="connsiteX192" fmla="*/ 134362 w 523250"/>
              <a:gd name="connsiteY192" fmla="*/ 628109 h 670982"/>
              <a:gd name="connsiteX193" fmla="*/ 148548 w 523250"/>
              <a:gd name="connsiteY193" fmla="*/ 633502 h 670982"/>
              <a:gd name="connsiteX194" fmla="*/ 151614 w 523250"/>
              <a:gd name="connsiteY194" fmla="*/ 647367 h 670982"/>
              <a:gd name="connsiteX195" fmla="*/ 151614 w 523250"/>
              <a:gd name="connsiteY195" fmla="*/ 659617 h 670982"/>
              <a:gd name="connsiteX196" fmla="*/ 152018 w 523250"/>
              <a:gd name="connsiteY196" fmla="*/ 670096 h 670982"/>
              <a:gd name="connsiteX197" fmla="*/ 143058 w 523250"/>
              <a:gd name="connsiteY197" fmla="*/ 670096 h 670982"/>
              <a:gd name="connsiteX198" fmla="*/ 142751 w 523250"/>
              <a:gd name="connsiteY198" fmla="*/ 665414 h 670982"/>
              <a:gd name="connsiteX199" fmla="*/ 142180 w 523250"/>
              <a:gd name="connsiteY199" fmla="*/ 651074 h 670982"/>
              <a:gd name="connsiteX200" fmla="*/ 137901 w 523250"/>
              <a:gd name="connsiteY200" fmla="*/ 650907 h 670982"/>
              <a:gd name="connsiteX201" fmla="*/ 126544 w 523250"/>
              <a:gd name="connsiteY201" fmla="*/ 658335 h 670982"/>
              <a:gd name="connsiteX202" fmla="*/ 132912 w 523250"/>
              <a:gd name="connsiteY202" fmla="*/ 664536 h 670982"/>
              <a:gd name="connsiteX203" fmla="*/ 142180 w 523250"/>
              <a:gd name="connsiteY203" fmla="*/ 658808 h 670982"/>
              <a:gd name="connsiteX204" fmla="*/ 142180 w 523250"/>
              <a:gd name="connsiteY204" fmla="*/ 651074 h 670982"/>
              <a:gd name="connsiteX205" fmla="*/ 165124 w 523250"/>
              <a:gd name="connsiteY205" fmla="*/ 643418 h 670982"/>
              <a:gd name="connsiteX206" fmla="*/ 164720 w 523250"/>
              <a:gd name="connsiteY206" fmla="*/ 628995 h 670982"/>
              <a:gd name="connsiteX207" fmla="*/ 173667 w 523250"/>
              <a:gd name="connsiteY207" fmla="*/ 628995 h 670982"/>
              <a:gd name="connsiteX208" fmla="*/ 173987 w 523250"/>
              <a:gd name="connsiteY208" fmla="*/ 635029 h 670982"/>
              <a:gd name="connsiteX209" fmla="*/ 187519 w 523250"/>
              <a:gd name="connsiteY209" fmla="*/ 628103 h 670982"/>
              <a:gd name="connsiteX210" fmla="*/ 198653 w 523250"/>
              <a:gd name="connsiteY210" fmla="*/ 635600 h 670982"/>
              <a:gd name="connsiteX211" fmla="*/ 212505 w 523250"/>
              <a:gd name="connsiteY211" fmla="*/ 628103 h 670982"/>
              <a:gd name="connsiteX212" fmla="*/ 223152 w 523250"/>
              <a:gd name="connsiteY212" fmla="*/ 633900 h 670982"/>
              <a:gd name="connsiteX213" fmla="*/ 224838 w 523250"/>
              <a:gd name="connsiteY213" fmla="*/ 645355 h 670982"/>
              <a:gd name="connsiteX214" fmla="*/ 224838 w 523250"/>
              <a:gd name="connsiteY214" fmla="*/ 670091 h 670982"/>
              <a:gd name="connsiteX215" fmla="*/ 215404 w 523250"/>
              <a:gd name="connsiteY215" fmla="*/ 670091 h 670982"/>
              <a:gd name="connsiteX216" fmla="*/ 215404 w 523250"/>
              <a:gd name="connsiteY216" fmla="*/ 645829 h 670982"/>
              <a:gd name="connsiteX217" fmla="*/ 214693 w 523250"/>
              <a:gd name="connsiteY217" fmla="*/ 638903 h 670982"/>
              <a:gd name="connsiteX218" fmla="*/ 209453 w 523250"/>
              <a:gd name="connsiteY218" fmla="*/ 635349 h 670982"/>
              <a:gd name="connsiteX219" fmla="*/ 199698 w 523250"/>
              <a:gd name="connsiteY219" fmla="*/ 642289 h 670982"/>
              <a:gd name="connsiteX220" fmla="*/ 199698 w 523250"/>
              <a:gd name="connsiteY220" fmla="*/ 670091 h 670982"/>
              <a:gd name="connsiteX221" fmla="*/ 190264 w 523250"/>
              <a:gd name="connsiteY221" fmla="*/ 670091 h 670982"/>
              <a:gd name="connsiteX222" fmla="*/ 190264 w 523250"/>
              <a:gd name="connsiteY222" fmla="*/ 644867 h 670982"/>
              <a:gd name="connsiteX223" fmla="*/ 184467 w 523250"/>
              <a:gd name="connsiteY223" fmla="*/ 635349 h 670982"/>
              <a:gd name="connsiteX224" fmla="*/ 174559 w 523250"/>
              <a:gd name="connsiteY224" fmla="*/ 642289 h 670982"/>
              <a:gd name="connsiteX225" fmla="*/ 174559 w 523250"/>
              <a:gd name="connsiteY225" fmla="*/ 670091 h 670982"/>
              <a:gd name="connsiteX226" fmla="*/ 165124 w 523250"/>
              <a:gd name="connsiteY226" fmla="*/ 670091 h 670982"/>
              <a:gd name="connsiteX227" fmla="*/ 165124 w 523250"/>
              <a:gd name="connsiteY227" fmla="*/ 643418 h 670982"/>
              <a:gd name="connsiteX228" fmla="*/ 253562 w 523250"/>
              <a:gd name="connsiteY228" fmla="*/ 636165 h 670982"/>
              <a:gd name="connsiteX229" fmla="*/ 253562 w 523250"/>
              <a:gd name="connsiteY229" fmla="*/ 628988 h 670982"/>
              <a:gd name="connsiteX230" fmla="*/ 260167 w 523250"/>
              <a:gd name="connsiteY230" fmla="*/ 628988 h 670982"/>
              <a:gd name="connsiteX231" fmla="*/ 260167 w 523250"/>
              <a:gd name="connsiteY231" fmla="*/ 620041 h 670982"/>
              <a:gd name="connsiteX232" fmla="*/ 269601 w 523250"/>
              <a:gd name="connsiteY232" fmla="*/ 618271 h 670982"/>
              <a:gd name="connsiteX233" fmla="*/ 269601 w 523250"/>
              <a:gd name="connsiteY233" fmla="*/ 628988 h 670982"/>
              <a:gd name="connsiteX234" fmla="*/ 278938 w 523250"/>
              <a:gd name="connsiteY234" fmla="*/ 628988 h 670982"/>
              <a:gd name="connsiteX235" fmla="*/ 278938 w 523250"/>
              <a:gd name="connsiteY235" fmla="*/ 636165 h 670982"/>
              <a:gd name="connsiteX236" fmla="*/ 269601 w 523250"/>
              <a:gd name="connsiteY236" fmla="*/ 636165 h 670982"/>
              <a:gd name="connsiteX237" fmla="*/ 269601 w 523250"/>
              <a:gd name="connsiteY237" fmla="*/ 655270 h 670982"/>
              <a:gd name="connsiteX238" fmla="*/ 275078 w 523250"/>
              <a:gd name="connsiteY238" fmla="*/ 663409 h 670982"/>
              <a:gd name="connsiteX239" fmla="*/ 279510 w 523250"/>
              <a:gd name="connsiteY239" fmla="*/ 662433 h 670982"/>
              <a:gd name="connsiteX240" fmla="*/ 280401 w 523250"/>
              <a:gd name="connsiteY240" fmla="*/ 669610 h 670982"/>
              <a:gd name="connsiteX241" fmla="*/ 272012 w 523250"/>
              <a:gd name="connsiteY241" fmla="*/ 670975 h 670982"/>
              <a:gd name="connsiteX242" fmla="*/ 262188 w 523250"/>
              <a:gd name="connsiteY242" fmla="*/ 666711 h 670982"/>
              <a:gd name="connsiteX243" fmla="*/ 260167 w 523250"/>
              <a:gd name="connsiteY243" fmla="*/ 655744 h 670982"/>
              <a:gd name="connsiteX244" fmla="*/ 260167 w 523250"/>
              <a:gd name="connsiteY244" fmla="*/ 636165 h 670982"/>
              <a:gd name="connsiteX245" fmla="*/ 253562 w 523250"/>
              <a:gd name="connsiteY245" fmla="*/ 636165 h 670982"/>
              <a:gd name="connsiteX246" fmla="*/ 323654 w 523250"/>
              <a:gd name="connsiteY246" fmla="*/ 655667 h 670982"/>
              <a:gd name="connsiteX247" fmla="*/ 324059 w 523250"/>
              <a:gd name="connsiteY247" fmla="*/ 670091 h 670982"/>
              <a:gd name="connsiteX248" fmla="*/ 315112 w 523250"/>
              <a:gd name="connsiteY248" fmla="*/ 670091 h 670982"/>
              <a:gd name="connsiteX249" fmla="*/ 314875 w 523250"/>
              <a:gd name="connsiteY249" fmla="*/ 664056 h 670982"/>
              <a:gd name="connsiteX250" fmla="*/ 300522 w 523250"/>
              <a:gd name="connsiteY250" fmla="*/ 670982 h 670982"/>
              <a:gd name="connsiteX251" fmla="*/ 289485 w 523250"/>
              <a:gd name="connsiteY251" fmla="*/ 665185 h 670982"/>
              <a:gd name="connsiteX252" fmla="*/ 287715 w 523250"/>
              <a:gd name="connsiteY252" fmla="*/ 653730 h 670982"/>
              <a:gd name="connsiteX253" fmla="*/ 287715 w 523250"/>
              <a:gd name="connsiteY253" fmla="*/ 628995 h 670982"/>
              <a:gd name="connsiteX254" fmla="*/ 297135 w 523250"/>
              <a:gd name="connsiteY254" fmla="*/ 628995 h 670982"/>
              <a:gd name="connsiteX255" fmla="*/ 297135 w 523250"/>
              <a:gd name="connsiteY255" fmla="*/ 653257 h 670982"/>
              <a:gd name="connsiteX256" fmla="*/ 297943 w 523250"/>
              <a:gd name="connsiteY256" fmla="*/ 660182 h 670982"/>
              <a:gd name="connsiteX257" fmla="*/ 303587 w 523250"/>
              <a:gd name="connsiteY257" fmla="*/ 663722 h 670982"/>
              <a:gd name="connsiteX258" fmla="*/ 314220 w 523250"/>
              <a:gd name="connsiteY258" fmla="*/ 656796 h 670982"/>
              <a:gd name="connsiteX259" fmla="*/ 314220 w 523250"/>
              <a:gd name="connsiteY259" fmla="*/ 628995 h 670982"/>
              <a:gd name="connsiteX260" fmla="*/ 323654 w 523250"/>
              <a:gd name="connsiteY260" fmla="*/ 628995 h 670982"/>
              <a:gd name="connsiteX261" fmla="*/ 323654 w 523250"/>
              <a:gd name="connsiteY261" fmla="*/ 655667 h 670982"/>
              <a:gd name="connsiteX262" fmla="*/ 337005 w 523250"/>
              <a:gd name="connsiteY262" fmla="*/ 644466 h 670982"/>
              <a:gd name="connsiteX263" fmla="*/ 336684 w 523250"/>
              <a:gd name="connsiteY263" fmla="*/ 628998 h 670982"/>
              <a:gd name="connsiteX264" fmla="*/ 345547 w 523250"/>
              <a:gd name="connsiteY264" fmla="*/ 628998 h 670982"/>
              <a:gd name="connsiteX265" fmla="*/ 345784 w 523250"/>
              <a:gd name="connsiteY265" fmla="*/ 636732 h 670982"/>
              <a:gd name="connsiteX266" fmla="*/ 356668 w 523250"/>
              <a:gd name="connsiteY266" fmla="*/ 628343 h 670982"/>
              <a:gd name="connsiteX267" fmla="*/ 360291 w 523250"/>
              <a:gd name="connsiteY267" fmla="*/ 628830 h 670982"/>
              <a:gd name="connsiteX268" fmla="*/ 359733 w 523250"/>
              <a:gd name="connsiteY268" fmla="*/ 637136 h 670982"/>
              <a:gd name="connsiteX269" fmla="*/ 356500 w 523250"/>
              <a:gd name="connsiteY269" fmla="*/ 636815 h 670982"/>
              <a:gd name="connsiteX270" fmla="*/ 346355 w 523250"/>
              <a:gd name="connsiteY270" fmla="*/ 646236 h 670982"/>
              <a:gd name="connsiteX271" fmla="*/ 346355 w 523250"/>
              <a:gd name="connsiteY271" fmla="*/ 670093 h 670982"/>
              <a:gd name="connsiteX272" fmla="*/ 337005 w 523250"/>
              <a:gd name="connsiteY272" fmla="*/ 670093 h 670982"/>
              <a:gd name="connsiteX273" fmla="*/ 337005 w 523250"/>
              <a:gd name="connsiteY273" fmla="*/ 644466 h 670982"/>
              <a:gd name="connsiteX274" fmla="*/ 367204 w 523250"/>
              <a:gd name="connsiteY274" fmla="*/ 670093 h 670982"/>
              <a:gd name="connsiteX275" fmla="*/ 367608 w 523250"/>
              <a:gd name="connsiteY275" fmla="*/ 655670 h 670982"/>
              <a:gd name="connsiteX276" fmla="*/ 367608 w 523250"/>
              <a:gd name="connsiteY276" fmla="*/ 611174 h 670982"/>
              <a:gd name="connsiteX277" fmla="*/ 377043 w 523250"/>
              <a:gd name="connsiteY277" fmla="*/ 611174 h 670982"/>
              <a:gd name="connsiteX278" fmla="*/ 377043 w 523250"/>
              <a:gd name="connsiteY278" fmla="*/ 634154 h 670982"/>
              <a:gd name="connsiteX279" fmla="*/ 389055 w 523250"/>
              <a:gd name="connsiteY279" fmla="*/ 628106 h 670982"/>
              <a:gd name="connsiteX280" fmla="*/ 405569 w 523250"/>
              <a:gd name="connsiteY280" fmla="*/ 649455 h 670982"/>
              <a:gd name="connsiteX281" fmla="*/ 400412 w 523250"/>
              <a:gd name="connsiteY281" fmla="*/ 665899 h 670982"/>
              <a:gd name="connsiteX282" fmla="*/ 389055 w 523250"/>
              <a:gd name="connsiteY282" fmla="*/ 670971 h 670982"/>
              <a:gd name="connsiteX283" fmla="*/ 376639 w 523250"/>
              <a:gd name="connsiteY283" fmla="*/ 664213 h 670982"/>
              <a:gd name="connsiteX284" fmla="*/ 376318 w 523250"/>
              <a:gd name="connsiteY284" fmla="*/ 670093 h 670982"/>
              <a:gd name="connsiteX285" fmla="*/ 367204 w 523250"/>
              <a:gd name="connsiteY285" fmla="*/ 670093 h 670982"/>
              <a:gd name="connsiteX286" fmla="*/ 377043 w 523250"/>
              <a:gd name="connsiteY286" fmla="*/ 656715 h 670982"/>
              <a:gd name="connsiteX287" fmla="*/ 386797 w 523250"/>
              <a:gd name="connsiteY287" fmla="*/ 663725 h 670982"/>
              <a:gd name="connsiteX288" fmla="*/ 395828 w 523250"/>
              <a:gd name="connsiteY288" fmla="*/ 649385 h 670982"/>
              <a:gd name="connsiteX289" fmla="*/ 386561 w 523250"/>
              <a:gd name="connsiteY289" fmla="*/ 635352 h 670982"/>
              <a:gd name="connsiteX290" fmla="*/ 377043 w 523250"/>
              <a:gd name="connsiteY290" fmla="*/ 642208 h 670982"/>
              <a:gd name="connsiteX291" fmla="*/ 377043 w 523250"/>
              <a:gd name="connsiteY291" fmla="*/ 656715 h 670982"/>
              <a:gd name="connsiteX292" fmla="*/ 426260 w 523250"/>
              <a:gd name="connsiteY292" fmla="*/ 615695 h 670982"/>
              <a:gd name="connsiteX293" fmla="*/ 420449 w 523250"/>
              <a:gd name="connsiteY293" fmla="*/ 621576 h 670982"/>
              <a:gd name="connsiteX294" fmla="*/ 414568 w 523250"/>
              <a:gd name="connsiteY294" fmla="*/ 615695 h 670982"/>
              <a:gd name="connsiteX295" fmla="*/ 420449 w 523250"/>
              <a:gd name="connsiteY295" fmla="*/ 609898 h 670982"/>
              <a:gd name="connsiteX296" fmla="*/ 426260 w 523250"/>
              <a:gd name="connsiteY296" fmla="*/ 615695 h 670982"/>
              <a:gd name="connsiteX297" fmla="*/ 415697 w 523250"/>
              <a:gd name="connsiteY297" fmla="*/ 628989 h 670982"/>
              <a:gd name="connsiteX298" fmla="*/ 425131 w 523250"/>
              <a:gd name="connsiteY298" fmla="*/ 628989 h 670982"/>
              <a:gd name="connsiteX299" fmla="*/ 425131 w 523250"/>
              <a:gd name="connsiteY299" fmla="*/ 670085 h 670982"/>
              <a:gd name="connsiteX300" fmla="*/ 415697 w 523250"/>
              <a:gd name="connsiteY300" fmla="*/ 670085 h 670982"/>
              <a:gd name="connsiteX301" fmla="*/ 415697 w 523250"/>
              <a:gd name="connsiteY301" fmla="*/ 628989 h 670982"/>
              <a:gd name="connsiteX302" fmla="*/ 438417 w 523250"/>
              <a:gd name="connsiteY302" fmla="*/ 643418 h 670982"/>
              <a:gd name="connsiteX303" fmla="*/ 438013 w 523250"/>
              <a:gd name="connsiteY303" fmla="*/ 628995 h 670982"/>
              <a:gd name="connsiteX304" fmla="*/ 446960 w 523250"/>
              <a:gd name="connsiteY304" fmla="*/ 628995 h 670982"/>
              <a:gd name="connsiteX305" fmla="*/ 447197 w 523250"/>
              <a:gd name="connsiteY305" fmla="*/ 635029 h 670982"/>
              <a:gd name="connsiteX306" fmla="*/ 461787 w 523250"/>
              <a:gd name="connsiteY306" fmla="*/ 628103 h 670982"/>
              <a:gd name="connsiteX307" fmla="*/ 472991 w 523250"/>
              <a:gd name="connsiteY307" fmla="*/ 633900 h 670982"/>
              <a:gd name="connsiteX308" fmla="*/ 474761 w 523250"/>
              <a:gd name="connsiteY308" fmla="*/ 645355 h 670982"/>
              <a:gd name="connsiteX309" fmla="*/ 474761 w 523250"/>
              <a:gd name="connsiteY309" fmla="*/ 670091 h 670982"/>
              <a:gd name="connsiteX310" fmla="*/ 465341 w 523250"/>
              <a:gd name="connsiteY310" fmla="*/ 670091 h 670982"/>
              <a:gd name="connsiteX311" fmla="*/ 465341 w 523250"/>
              <a:gd name="connsiteY311" fmla="*/ 645829 h 670982"/>
              <a:gd name="connsiteX312" fmla="*/ 464532 w 523250"/>
              <a:gd name="connsiteY312" fmla="*/ 638903 h 670982"/>
              <a:gd name="connsiteX313" fmla="*/ 458652 w 523250"/>
              <a:gd name="connsiteY313" fmla="*/ 635349 h 670982"/>
              <a:gd name="connsiteX314" fmla="*/ 447852 w 523250"/>
              <a:gd name="connsiteY314" fmla="*/ 642289 h 670982"/>
              <a:gd name="connsiteX315" fmla="*/ 447852 w 523250"/>
              <a:gd name="connsiteY315" fmla="*/ 670091 h 670982"/>
              <a:gd name="connsiteX316" fmla="*/ 438417 w 523250"/>
              <a:gd name="connsiteY316" fmla="*/ 670091 h 670982"/>
              <a:gd name="connsiteX317" fmla="*/ 438417 w 523250"/>
              <a:gd name="connsiteY317" fmla="*/ 643418 h 670982"/>
              <a:gd name="connsiteX318" fmla="*/ 494558 w 523250"/>
              <a:gd name="connsiteY318" fmla="*/ 652521 h 670982"/>
              <a:gd name="connsiteX319" fmla="*/ 506403 w 523250"/>
              <a:gd name="connsiteY319" fmla="*/ 663892 h 670982"/>
              <a:gd name="connsiteX320" fmla="*/ 518652 w 523250"/>
              <a:gd name="connsiteY320" fmla="*/ 659934 h 670982"/>
              <a:gd name="connsiteX321" fmla="*/ 521969 w 523250"/>
              <a:gd name="connsiteY321" fmla="*/ 666860 h 670982"/>
              <a:gd name="connsiteX322" fmla="*/ 506166 w 523250"/>
              <a:gd name="connsiteY322" fmla="*/ 670971 h 670982"/>
              <a:gd name="connsiteX323" fmla="*/ 484650 w 523250"/>
              <a:gd name="connsiteY323" fmla="*/ 649622 h 670982"/>
              <a:gd name="connsiteX324" fmla="*/ 504313 w 523250"/>
              <a:gd name="connsiteY324" fmla="*/ 628106 h 670982"/>
              <a:gd name="connsiteX325" fmla="*/ 521230 w 523250"/>
              <a:gd name="connsiteY325" fmla="*/ 638181 h 670982"/>
              <a:gd name="connsiteX326" fmla="*/ 523251 w 523250"/>
              <a:gd name="connsiteY326" fmla="*/ 652521 h 670982"/>
              <a:gd name="connsiteX327" fmla="*/ 494558 w 523250"/>
              <a:gd name="connsiteY327" fmla="*/ 652521 h 670982"/>
              <a:gd name="connsiteX328" fmla="*/ 513580 w 523250"/>
              <a:gd name="connsiteY328" fmla="*/ 645915 h 670982"/>
              <a:gd name="connsiteX329" fmla="*/ 504313 w 523250"/>
              <a:gd name="connsiteY329" fmla="*/ 635032 h 670982"/>
              <a:gd name="connsiteX330" fmla="*/ 494558 w 523250"/>
              <a:gd name="connsiteY330" fmla="*/ 645915 h 670982"/>
              <a:gd name="connsiteX331" fmla="*/ 513580 w 523250"/>
              <a:gd name="connsiteY331" fmla="*/ 645915 h 670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Lst>
            <a:rect l="l" t="t" r="r" b="b"/>
            <a:pathLst>
              <a:path w="523250" h="670982">
                <a:moveTo>
                  <a:pt x="491510" y="259005"/>
                </a:moveTo>
                <a:lnTo>
                  <a:pt x="515981" y="259005"/>
                </a:lnTo>
                <a:lnTo>
                  <a:pt x="491580" y="205298"/>
                </a:lnTo>
                <a:lnTo>
                  <a:pt x="478439" y="210091"/>
                </a:lnTo>
                <a:lnTo>
                  <a:pt x="494339" y="245069"/>
                </a:lnTo>
                <a:lnTo>
                  <a:pt x="372780" y="245069"/>
                </a:lnTo>
                <a:lnTo>
                  <a:pt x="372780" y="252037"/>
                </a:lnTo>
                <a:cubicBezTo>
                  <a:pt x="372780" y="313507"/>
                  <a:pt x="322765" y="363521"/>
                  <a:pt x="261296" y="363521"/>
                </a:cubicBezTo>
                <a:cubicBezTo>
                  <a:pt x="199826" y="363521"/>
                  <a:pt x="149812" y="313507"/>
                  <a:pt x="149812" y="252037"/>
                </a:cubicBezTo>
                <a:cubicBezTo>
                  <a:pt x="149812" y="190568"/>
                  <a:pt x="199826" y="140553"/>
                  <a:pt x="261296" y="140553"/>
                </a:cubicBezTo>
                <a:cubicBezTo>
                  <a:pt x="307924" y="140553"/>
                  <a:pt x="349981" y="170055"/>
                  <a:pt x="365965" y="213979"/>
                </a:cubicBezTo>
                <a:lnTo>
                  <a:pt x="368348" y="220543"/>
                </a:lnTo>
                <a:lnTo>
                  <a:pt x="503007" y="171476"/>
                </a:lnTo>
                <a:lnTo>
                  <a:pt x="442123" y="109380"/>
                </a:lnTo>
                <a:lnTo>
                  <a:pt x="460866" y="93660"/>
                </a:lnTo>
                <a:lnTo>
                  <a:pt x="382437" y="56146"/>
                </a:lnTo>
                <a:lnTo>
                  <a:pt x="394672" y="34950"/>
                </a:lnTo>
                <a:lnTo>
                  <a:pt x="308133" y="26533"/>
                </a:lnTo>
                <a:lnTo>
                  <a:pt x="312383" y="2425"/>
                </a:lnTo>
                <a:lnTo>
                  <a:pt x="228185" y="24108"/>
                </a:lnTo>
                <a:lnTo>
                  <a:pt x="223935" y="0"/>
                </a:lnTo>
                <a:lnTo>
                  <a:pt x="152223" y="49192"/>
                </a:lnTo>
                <a:lnTo>
                  <a:pt x="139988" y="27982"/>
                </a:lnTo>
                <a:lnTo>
                  <a:pt x="89416" y="98719"/>
                </a:lnTo>
                <a:lnTo>
                  <a:pt x="70658" y="82972"/>
                </a:lnTo>
                <a:lnTo>
                  <a:pt x="47344" y="166752"/>
                </a:lnTo>
                <a:lnTo>
                  <a:pt x="24337" y="158377"/>
                </a:lnTo>
                <a:lnTo>
                  <a:pt x="31082" y="245069"/>
                </a:lnTo>
                <a:lnTo>
                  <a:pt x="6597" y="245069"/>
                </a:lnTo>
                <a:lnTo>
                  <a:pt x="42578" y="324209"/>
                </a:lnTo>
                <a:lnTo>
                  <a:pt x="19571" y="332598"/>
                </a:lnTo>
                <a:lnTo>
                  <a:pt x="80455" y="394681"/>
                </a:lnTo>
                <a:lnTo>
                  <a:pt x="61712" y="410414"/>
                </a:lnTo>
                <a:lnTo>
                  <a:pt x="140141" y="447914"/>
                </a:lnTo>
                <a:lnTo>
                  <a:pt x="127905" y="469110"/>
                </a:lnTo>
                <a:lnTo>
                  <a:pt x="214445" y="477527"/>
                </a:lnTo>
                <a:lnTo>
                  <a:pt x="210194" y="501636"/>
                </a:lnTo>
                <a:lnTo>
                  <a:pt x="294407" y="479952"/>
                </a:lnTo>
                <a:lnTo>
                  <a:pt x="298657" y="504060"/>
                </a:lnTo>
                <a:lnTo>
                  <a:pt x="370355" y="454882"/>
                </a:lnTo>
                <a:lnTo>
                  <a:pt x="382604" y="476078"/>
                </a:lnTo>
                <a:lnTo>
                  <a:pt x="433162" y="405341"/>
                </a:lnTo>
                <a:lnTo>
                  <a:pt x="451919" y="421089"/>
                </a:lnTo>
                <a:lnTo>
                  <a:pt x="475233" y="337308"/>
                </a:lnTo>
                <a:lnTo>
                  <a:pt x="498241" y="345684"/>
                </a:lnTo>
                <a:lnTo>
                  <a:pt x="491510" y="259005"/>
                </a:lnTo>
                <a:close/>
                <a:moveTo>
                  <a:pt x="477519" y="259005"/>
                </a:moveTo>
                <a:lnTo>
                  <a:pt x="482661" y="325198"/>
                </a:lnTo>
                <a:lnTo>
                  <a:pt x="381225" y="288269"/>
                </a:lnTo>
                <a:cubicBezTo>
                  <a:pt x="384068" y="278905"/>
                  <a:pt x="385963" y="269136"/>
                  <a:pt x="386520" y="259005"/>
                </a:cubicBezTo>
                <a:lnTo>
                  <a:pt x="477519" y="259005"/>
                </a:lnTo>
                <a:close/>
                <a:moveTo>
                  <a:pt x="477909" y="165777"/>
                </a:moveTo>
                <a:lnTo>
                  <a:pt x="376487" y="202733"/>
                </a:lnTo>
                <a:cubicBezTo>
                  <a:pt x="372529" y="193466"/>
                  <a:pt x="367261" y="185049"/>
                  <a:pt x="361353" y="177162"/>
                </a:cubicBezTo>
                <a:lnTo>
                  <a:pt x="431420" y="118368"/>
                </a:lnTo>
                <a:lnTo>
                  <a:pt x="477909" y="165777"/>
                </a:lnTo>
                <a:close/>
                <a:moveTo>
                  <a:pt x="435336" y="96893"/>
                </a:moveTo>
                <a:lnTo>
                  <a:pt x="352392" y="166501"/>
                </a:lnTo>
                <a:cubicBezTo>
                  <a:pt x="345578" y="159255"/>
                  <a:pt x="338122" y="152649"/>
                  <a:pt x="329845" y="147214"/>
                </a:cubicBezTo>
                <a:lnTo>
                  <a:pt x="375441" y="68256"/>
                </a:lnTo>
                <a:lnTo>
                  <a:pt x="435336" y="96893"/>
                </a:lnTo>
                <a:close/>
                <a:moveTo>
                  <a:pt x="371776" y="46726"/>
                </a:moveTo>
                <a:lnTo>
                  <a:pt x="317707" y="140372"/>
                </a:lnTo>
                <a:cubicBezTo>
                  <a:pt x="308900" y="135899"/>
                  <a:pt x="299549" y="132582"/>
                  <a:pt x="289836" y="130283"/>
                </a:cubicBezTo>
                <a:lnTo>
                  <a:pt x="305708" y="40287"/>
                </a:lnTo>
                <a:lnTo>
                  <a:pt x="371776" y="46726"/>
                </a:lnTo>
                <a:close/>
                <a:moveTo>
                  <a:pt x="294894" y="21307"/>
                </a:moveTo>
                <a:lnTo>
                  <a:pt x="276137" y="127733"/>
                </a:lnTo>
                <a:cubicBezTo>
                  <a:pt x="271232" y="127133"/>
                  <a:pt x="266313" y="126618"/>
                  <a:pt x="261296" y="126618"/>
                </a:cubicBezTo>
                <a:cubicBezTo>
                  <a:pt x="256251" y="126618"/>
                  <a:pt x="251304" y="126994"/>
                  <a:pt x="246413" y="127579"/>
                </a:cubicBezTo>
                <a:lnTo>
                  <a:pt x="230610" y="37877"/>
                </a:lnTo>
                <a:lnTo>
                  <a:pt x="294894" y="21307"/>
                </a:lnTo>
                <a:close/>
                <a:moveTo>
                  <a:pt x="213971" y="23732"/>
                </a:moveTo>
                <a:lnTo>
                  <a:pt x="232700" y="130018"/>
                </a:lnTo>
                <a:cubicBezTo>
                  <a:pt x="222904" y="132317"/>
                  <a:pt x="213553" y="135773"/>
                  <a:pt x="204788" y="140219"/>
                </a:cubicBezTo>
                <a:lnTo>
                  <a:pt x="159205" y="61288"/>
                </a:lnTo>
                <a:lnTo>
                  <a:pt x="213971" y="23732"/>
                </a:lnTo>
                <a:close/>
                <a:moveTo>
                  <a:pt x="138733" y="53693"/>
                </a:moveTo>
                <a:lnTo>
                  <a:pt x="192692" y="147159"/>
                </a:lnTo>
                <a:cubicBezTo>
                  <a:pt x="184372" y="152621"/>
                  <a:pt x="176777" y="159087"/>
                  <a:pt x="169977" y="166320"/>
                </a:cubicBezTo>
                <a:lnTo>
                  <a:pt x="100118" y="107693"/>
                </a:lnTo>
                <a:lnTo>
                  <a:pt x="138733" y="53693"/>
                </a:lnTo>
                <a:close/>
                <a:moveTo>
                  <a:pt x="78281" y="107568"/>
                </a:moveTo>
                <a:lnTo>
                  <a:pt x="161030" y="177009"/>
                </a:lnTo>
                <a:cubicBezTo>
                  <a:pt x="155094" y="184910"/>
                  <a:pt x="149979" y="193466"/>
                  <a:pt x="146036" y="202664"/>
                </a:cubicBezTo>
                <a:lnTo>
                  <a:pt x="60486" y="171532"/>
                </a:lnTo>
                <a:lnTo>
                  <a:pt x="78281" y="107568"/>
                </a:lnTo>
                <a:close/>
                <a:moveTo>
                  <a:pt x="39903" y="178876"/>
                </a:moveTo>
                <a:lnTo>
                  <a:pt x="141270" y="215763"/>
                </a:lnTo>
                <a:cubicBezTo>
                  <a:pt x="138441" y="225114"/>
                  <a:pt x="136782" y="234938"/>
                  <a:pt x="136225" y="245069"/>
                </a:cubicBezTo>
                <a:lnTo>
                  <a:pt x="45059" y="245069"/>
                </a:lnTo>
                <a:lnTo>
                  <a:pt x="39903" y="178876"/>
                </a:lnTo>
                <a:close/>
                <a:moveTo>
                  <a:pt x="28239" y="259005"/>
                </a:moveTo>
                <a:lnTo>
                  <a:pt x="136225" y="259005"/>
                </a:lnTo>
                <a:cubicBezTo>
                  <a:pt x="136782" y="269108"/>
                  <a:pt x="138427" y="278919"/>
                  <a:pt x="141256" y="288255"/>
                </a:cubicBezTo>
                <a:lnTo>
                  <a:pt x="55706" y="319429"/>
                </a:lnTo>
                <a:lnTo>
                  <a:pt x="28239" y="259005"/>
                </a:lnTo>
                <a:close/>
                <a:moveTo>
                  <a:pt x="44669" y="338284"/>
                </a:moveTo>
                <a:lnTo>
                  <a:pt x="146008" y="301355"/>
                </a:lnTo>
                <a:cubicBezTo>
                  <a:pt x="149965" y="310566"/>
                  <a:pt x="155094" y="319150"/>
                  <a:pt x="161030" y="327066"/>
                </a:cubicBezTo>
                <a:lnTo>
                  <a:pt x="91172" y="385692"/>
                </a:lnTo>
                <a:lnTo>
                  <a:pt x="44669" y="338284"/>
                </a:lnTo>
                <a:close/>
                <a:moveTo>
                  <a:pt x="87242" y="407167"/>
                </a:moveTo>
                <a:lnTo>
                  <a:pt x="169977" y="337740"/>
                </a:lnTo>
                <a:cubicBezTo>
                  <a:pt x="176777" y="344973"/>
                  <a:pt x="184372" y="351439"/>
                  <a:pt x="192692" y="356902"/>
                </a:cubicBezTo>
                <a:lnTo>
                  <a:pt x="147136" y="435804"/>
                </a:lnTo>
                <a:lnTo>
                  <a:pt x="87242" y="407167"/>
                </a:lnTo>
                <a:close/>
                <a:moveTo>
                  <a:pt x="150801" y="457349"/>
                </a:moveTo>
                <a:lnTo>
                  <a:pt x="204788" y="363842"/>
                </a:lnTo>
                <a:cubicBezTo>
                  <a:pt x="213553" y="368301"/>
                  <a:pt x="222904" y="371743"/>
                  <a:pt x="232700" y="374042"/>
                </a:cubicBezTo>
                <a:lnTo>
                  <a:pt x="216884" y="463773"/>
                </a:lnTo>
                <a:lnTo>
                  <a:pt x="150801" y="457349"/>
                </a:lnTo>
                <a:close/>
                <a:moveTo>
                  <a:pt x="227684" y="482753"/>
                </a:moveTo>
                <a:lnTo>
                  <a:pt x="246413" y="376481"/>
                </a:lnTo>
                <a:cubicBezTo>
                  <a:pt x="251304" y="377066"/>
                  <a:pt x="256251" y="377457"/>
                  <a:pt x="261296" y="377457"/>
                </a:cubicBezTo>
                <a:cubicBezTo>
                  <a:pt x="266327" y="377457"/>
                  <a:pt x="271274" y="377052"/>
                  <a:pt x="276165" y="376481"/>
                </a:cubicBezTo>
                <a:lnTo>
                  <a:pt x="291982" y="466184"/>
                </a:lnTo>
                <a:lnTo>
                  <a:pt x="227684" y="482753"/>
                </a:lnTo>
                <a:close/>
                <a:moveTo>
                  <a:pt x="308621" y="480328"/>
                </a:moveTo>
                <a:lnTo>
                  <a:pt x="289864" y="374028"/>
                </a:lnTo>
                <a:cubicBezTo>
                  <a:pt x="299674" y="371729"/>
                  <a:pt x="309053" y="368343"/>
                  <a:pt x="317832" y="363897"/>
                </a:cubicBezTo>
                <a:lnTo>
                  <a:pt x="363373" y="442786"/>
                </a:lnTo>
                <a:lnTo>
                  <a:pt x="308621" y="480328"/>
                </a:lnTo>
                <a:close/>
                <a:moveTo>
                  <a:pt x="383858" y="450381"/>
                </a:moveTo>
                <a:lnTo>
                  <a:pt x="329914" y="356943"/>
                </a:lnTo>
                <a:cubicBezTo>
                  <a:pt x="338234" y="351481"/>
                  <a:pt x="345801" y="344973"/>
                  <a:pt x="352601" y="337740"/>
                </a:cubicBezTo>
                <a:lnTo>
                  <a:pt x="422460" y="396367"/>
                </a:lnTo>
                <a:lnTo>
                  <a:pt x="383858" y="450381"/>
                </a:lnTo>
                <a:close/>
                <a:moveTo>
                  <a:pt x="444297" y="396492"/>
                </a:moveTo>
                <a:lnTo>
                  <a:pt x="361590" y="327108"/>
                </a:lnTo>
                <a:cubicBezTo>
                  <a:pt x="367540" y="319206"/>
                  <a:pt x="372501" y="310552"/>
                  <a:pt x="376459" y="301369"/>
                </a:cubicBezTo>
                <a:lnTo>
                  <a:pt x="462106" y="332542"/>
                </a:lnTo>
                <a:lnTo>
                  <a:pt x="444297" y="396492"/>
                </a:lnTo>
                <a:close/>
                <a:moveTo>
                  <a:pt x="1533" y="659614"/>
                </a:moveTo>
                <a:cubicBezTo>
                  <a:pt x="8222" y="662192"/>
                  <a:pt x="12096" y="663084"/>
                  <a:pt x="16527" y="663084"/>
                </a:cubicBezTo>
                <a:cubicBezTo>
                  <a:pt x="22492" y="663084"/>
                  <a:pt x="26199" y="660018"/>
                  <a:pt x="26199" y="655015"/>
                </a:cubicBezTo>
                <a:cubicBezTo>
                  <a:pt x="26199" y="650904"/>
                  <a:pt x="24666" y="649539"/>
                  <a:pt x="15399" y="645595"/>
                </a:cubicBezTo>
                <a:cubicBezTo>
                  <a:pt x="8793" y="642780"/>
                  <a:pt x="6856" y="641804"/>
                  <a:pt x="4599" y="640035"/>
                </a:cubicBezTo>
                <a:cubicBezTo>
                  <a:pt x="1533" y="637540"/>
                  <a:pt x="0" y="634154"/>
                  <a:pt x="0" y="629792"/>
                </a:cubicBezTo>
                <a:cubicBezTo>
                  <a:pt x="0" y="619731"/>
                  <a:pt x="7093" y="613446"/>
                  <a:pt x="18618" y="613446"/>
                </a:cubicBezTo>
                <a:cubicBezTo>
                  <a:pt x="23537" y="613446"/>
                  <a:pt x="27969" y="614240"/>
                  <a:pt x="34253" y="616261"/>
                </a:cubicBezTo>
                <a:lnTo>
                  <a:pt x="32316" y="624552"/>
                </a:lnTo>
                <a:cubicBezTo>
                  <a:pt x="26840" y="622225"/>
                  <a:pt x="22980" y="621333"/>
                  <a:pt x="19022" y="621333"/>
                </a:cubicBezTo>
                <a:cubicBezTo>
                  <a:pt x="13629" y="621333"/>
                  <a:pt x="10159" y="624078"/>
                  <a:pt x="10159" y="628343"/>
                </a:cubicBezTo>
                <a:cubicBezTo>
                  <a:pt x="10159" y="632049"/>
                  <a:pt x="12180" y="633819"/>
                  <a:pt x="20234" y="637136"/>
                </a:cubicBezTo>
                <a:cubicBezTo>
                  <a:pt x="26923" y="639867"/>
                  <a:pt x="29585" y="641247"/>
                  <a:pt x="31912" y="643170"/>
                </a:cubicBezTo>
                <a:cubicBezTo>
                  <a:pt x="34908" y="645748"/>
                  <a:pt x="36511" y="649539"/>
                  <a:pt x="36511" y="654304"/>
                </a:cubicBezTo>
                <a:cubicBezTo>
                  <a:pt x="36511" y="664854"/>
                  <a:pt x="29251" y="670971"/>
                  <a:pt x="16848" y="670971"/>
                </a:cubicBezTo>
                <a:cubicBezTo>
                  <a:pt x="10967" y="670971"/>
                  <a:pt x="6132" y="670177"/>
                  <a:pt x="251" y="668156"/>
                </a:cubicBezTo>
                <a:lnTo>
                  <a:pt x="1533" y="659614"/>
                </a:lnTo>
                <a:close/>
                <a:moveTo>
                  <a:pt x="41080" y="636165"/>
                </a:moveTo>
                <a:lnTo>
                  <a:pt x="41080" y="628988"/>
                </a:lnTo>
                <a:lnTo>
                  <a:pt x="47686" y="628988"/>
                </a:lnTo>
                <a:lnTo>
                  <a:pt x="47686" y="620041"/>
                </a:lnTo>
                <a:lnTo>
                  <a:pt x="57120" y="618271"/>
                </a:lnTo>
                <a:lnTo>
                  <a:pt x="57120" y="628988"/>
                </a:lnTo>
                <a:lnTo>
                  <a:pt x="66457" y="628988"/>
                </a:lnTo>
                <a:lnTo>
                  <a:pt x="66457" y="636165"/>
                </a:lnTo>
                <a:lnTo>
                  <a:pt x="57120" y="636165"/>
                </a:lnTo>
                <a:lnTo>
                  <a:pt x="57120" y="655270"/>
                </a:lnTo>
                <a:cubicBezTo>
                  <a:pt x="57120" y="661304"/>
                  <a:pt x="58486" y="663409"/>
                  <a:pt x="62597" y="663409"/>
                </a:cubicBezTo>
                <a:cubicBezTo>
                  <a:pt x="63962" y="663409"/>
                  <a:pt x="65008" y="663158"/>
                  <a:pt x="67028" y="662433"/>
                </a:cubicBezTo>
                <a:lnTo>
                  <a:pt x="67920" y="669610"/>
                </a:lnTo>
                <a:cubicBezTo>
                  <a:pt x="64924" y="670571"/>
                  <a:pt x="62346" y="670975"/>
                  <a:pt x="59531" y="670975"/>
                </a:cubicBezTo>
                <a:cubicBezTo>
                  <a:pt x="54863" y="670975"/>
                  <a:pt x="51546" y="669526"/>
                  <a:pt x="49706" y="666711"/>
                </a:cubicBezTo>
                <a:cubicBezTo>
                  <a:pt x="48257" y="664537"/>
                  <a:pt x="47686" y="661471"/>
                  <a:pt x="47686" y="655744"/>
                </a:cubicBezTo>
                <a:lnTo>
                  <a:pt x="47686" y="636165"/>
                </a:lnTo>
                <a:lnTo>
                  <a:pt x="41080" y="636165"/>
                </a:lnTo>
                <a:close/>
                <a:moveTo>
                  <a:pt x="81679" y="652521"/>
                </a:moveTo>
                <a:cubicBezTo>
                  <a:pt x="82403" y="660255"/>
                  <a:pt x="86194" y="663892"/>
                  <a:pt x="93524" y="663892"/>
                </a:cubicBezTo>
                <a:cubicBezTo>
                  <a:pt x="97635" y="663892"/>
                  <a:pt x="101579" y="662596"/>
                  <a:pt x="105773" y="659934"/>
                </a:cubicBezTo>
                <a:lnTo>
                  <a:pt x="109090" y="666860"/>
                </a:lnTo>
                <a:cubicBezTo>
                  <a:pt x="104171" y="669689"/>
                  <a:pt x="99251" y="670971"/>
                  <a:pt x="93287" y="670971"/>
                </a:cubicBezTo>
                <a:cubicBezTo>
                  <a:pt x="79505" y="670971"/>
                  <a:pt x="71771" y="663321"/>
                  <a:pt x="71771" y="649622"/>
                </a:cubicBezTo>
                <a:cubicBezTo>
                  <a:pt x="71771" y="636244"/>
                  <a:pt x="79254" y="628106"/>
                  <a:pt x="91434" y="628106"/>
                </a:cubicBezTo>
                <a:cubicBezTo>
                  <a:pt x="99976" y="628106"/>
                  <a:pt x="105857" y="631659"/>
                  <a:pt x="108351" y="638181"/>
                </a:cubicBezTo>
                <a:cubicBezTo>
                  <a:pt x="109800" y="641972"/>
                  <a:pt x="110288" y="645428"/>
                  <a:pt x="110372" y="652521"/>
                </a:cubicBezTo>
                <a:lnTo>
                  <a:pt x="81679" y="652521"/>
                </a:lnTo>
                <a:close/>
                <a:moveTo>
                  <a:pt x="100701" y="645915"/>
                </a:moveTo>
                <a:cubicBezTo>
                  <a:pt x="100533" y="638975"/>
                  <a:pt x="97161" y="635032"/>
                  <a:pt x="91434" y="635032"/>
                </a:cubicBezTo>
                <a:cubicBezTo>
                  <a:pt x="85706" y="635032"/>
                  <a:pt x="81999" y="639143"/>
                  <a:pt x="81679" y="645915"/>
                </a:cubicBezTo>
                <a:lnTo>
                  <a:pt x="100701" y="645915"/>
                </a:lnTo>
                <a:close/>
                <a:moveTo>
                  <a:pt x="142751" y="665414"/>
                </a:moveTo>
                <a:cubicBezTo>
                  <a:pt x="138793" y="669441"/>
                  <a:pt x="135407" y="670974"/>
                  <a:pt x="130000" y="670974"/>
                </a:cubicBezTo>
                <a:cubicBezTo>
                  <a:pt x="121708" y="670974"/>
                  <a:pt x="116789" y="666306"/>
                  <a:pt x="116789" y="658571"/>
                </a:cubicBezTo>
                <a:cubicBezTo>
                  <a:pt x="116789" y="653401"/>
                  <a:pt x="119130" y="649304"/>
                  <a:pt x="123311" y="647047"/>
                </a:cubicBezTo>
                <a:cubicBezTo>
                  <a:pt x="126056" y="645598"/>
                  <a:pt x="129847" y="644957"/>
                  <a:pt x="135491" y="644957"/>
                </a:cubicBezTo>
                <a:cubicBezTo>
                  <a:pt x="137107" y="644957"/>
                  <a:pt x="138473" y="645026"/>
                  <a:pt x="142180" y="645193"/>
                </a:cubicBezTo>
                <a:lnTo>
                  <a:pt x="142180" y="644385"/>
                </a:lnTo>
                <a:cubicBezTo>
                  <a:pt x="142180" y="638337"/>
                  <a:pt x="139030" y="635034"/>
                  <a:pt x="133066" y="635034"/>
                </a:cubicBezTo>
                <a:cubicBezTo>
                  <a:pt x="129526" y="635034"/>
                  <a:pt x="126140" y="636080"/>
                  <a:pt x="121945" y="638504"/>
                </a:cubicBezTo>
                <a:lnTo>
                  <a:pt x="119451" y="631732"/>
                </a:lnTo>
                <a:cubicBezTo>
                  <a:pt x="124454" y="629237"/>
                  <a:pt x="128955" y="628109"/>
                  <a:pt x="134362" y="628109"/>
                </a:cubicBezTo>
                <a:cubicBezTo>
                  <a:pt x="140814" y="628109"/>
                  <a:pt x="145803" y="629962"/>
                  <a:pt x="148548" y="633502"/>
                </a:cubicBezTo>
                <a:cubicBezTo>
                  <a:pt x="150889" y="636400"/>
                  <a:pt x="151614" y="639550"/>
                  <a:pt x="151614" y="647367"/>
                </a:cubicBezTo>
                <a:lnTo>
                  <a:pt x="151614" y="659617"/>
                </a:lnTo>
                <a:cubicBezTo>
                  <a:pt x="151614" y="663087"/>
                  <a:pt x="151767" y="667992"/>
                  <a:pt x="152018" y="670096"/>
                </a:cubicBezTo>
                <a:lnTo>
                  <a:pt x="143058" y="670096"/>
                </a:lnTo>
                <a:lnTo>
                  <a:pt x="142751" y="665414"/>
                </a:lnTo>
                <a:close/>
                <a:moveTo>
                  <a:pt x="142180" y="651074"/>
                </a:moveTo>
                <a:cubicBezTo>
                  <a:pt x="140326" y="650907"/>
                  <a:pt x="139351" y="650907"/>
                  <a:pt x="137901" y="650907"/>
                </a:cubicBezTo>
                <a:cubicBezTo>
                  <a:pt x="130167" y="650907"/>
                  <a:pt x="126544" y="653248"/>
                  <a:pt x="126544" y="658335"/>
                </a:cubicBezTo>
                <a:cubicBezTo>
                  <a:pt x="126544" y="662111"/>
                  <a:pt x="129038" y="664536"/>
                  <a:pt x="132912" y="664536"/>
                </a:cubicBezTo>
                <a:cubicBezTo>
                  <a:pt x="136536" y="664536"/>
                  <a:pt x="139518" y="662682"/>
                  <a:pt x="142180" y="658808"/>
                </a:cubicBezTo>
                <a:lnTo>
                  <a:pt x="142180" y="651074"/>
                </a:lnTo>
                <a:close/>
                <a:moveTo>
                  <a:pt x="165124" y="643418"/>
                </a:moveTo>
                <a:cubicBezTo>
                  <a:pt x="165124" y="637858"/>
                  <a:pt x="165041" y="635684"/>
                  <a:pt x="164720" y="628995"/>
                </a:cubicBezTo>
                <a:lnTo>
                  <a:pt x="173667" y="628995"/>
                </a:lnTo>
                <a:lnTo>
                  <a:pt x="173987" y="635029"/>
                </a:lnTo>
                <a:cubicBezTo>
                  <a:pt x="178586" y="629956"/>
                  <a:pt x="182209" y="628103"/>
                  <a:pt x="187519" y="628103"/>
                </a:cubicBezTo>
                <a:cubicBezTo>
                  <a:pt x="193163" y="628103"/>
                  <a:pt x="196953" y="630611"/>
                  <a:pt x="198653" y="635600"/>
                </a:cubicBezTo>
                <a:cubicBezTo>
                  <a:pt x="203475" y="630040"/>
                  <a:pt x="207112" y="628103"/>
                  <a:pt x="212505" y="628103"/>
                </a:cubicBezTo>
                <a:cubicBezTo>
                  <a:pt x="217424" y="628103"/>
                  <a:pt x="221215" y="630124"/>
                  <a:pt x="223152" y="633900"/>
                </a:cubicBezTo>
                <a:cubicBezTo>
                  <a:pt x="224350" y="636409"/>
                  <a:pt x="224838" y="639460"/>
                  <a:pt x="224838" y="645355"/>
                </a:cubicBezTo>
                <a:lnTo>
                  <a:pt x="224838" y="670091"/>
                </a:lnTo>
                <a:lnTo>
                  <a:pt x="215404" y="670091"/>
                </a:lnTo>
                <a:lnTo>
                  <a:pt x="215404" y="645829"/>
                </a:lnTo>
                <a:cubicBezTo>
                  <a:pt x="215404" y="642122"/>
                  <a:pt x="215250" y="640436"/>
                  <a:pt x="214693" y="638903"/>
                </a:cubicBezTo>
                <a:cubicBezTo>
                  <a:pt x="213885" y="636645"/>
                  <a:pt x="211948" y="635349"/>
                  <a:pt x="209453" y="635349"/>
                </a:cubicBezTo>
                <a:cubicBezTo>
                  <a:pt x="206067" y="635349"/>
                  <a:pt x="202764" y="637691"/>
                  <a:pt x="199698" y="642289"/>
                </a:cubicBezTo>
                <a:lnTo>
                  <a:pt x="199698" y="670091"/>
                </a:lnTo>
                <a:lnTo>
                  <a:pt x="190264" y="670091"/>
                </a:lnTo>
                <a:lnTo>
                  <a:pt x="190264" y="644867"/>
                </a:lnTo>
                <a:cubicBezTo>
                  <a:pt x="190264" y="638178"/>
                  <a:pt x="188578" y="635349"/>
                  <a:pt x="184467" y="635349"/>
                </a:cubicBezTo>
                <a:cubicBezTo>
                  <a:pt x="181164" y="635349"/>
                  <a:pt x="177694" y="637774"/>
                  <a:pt x="174559" y="642289"/>
                </a:cubicBezTo>
                <a:lnTo>
                  <a:pt x="174559" y="670091"/>
                </a:lnTo>
                <a:lnTo>
                  <a:pt x="165124" y="670091"/>
                </a:lnTo>
                <a:lnTo>
                  <a:pt x="165124" y="643418"/>
                </a:lnTo>
                <a:close/>
                <a:moveTo>
                  <a:pt x="253562" y="636165"/>
                </a:moveTo>
                <a:lnTo>
                  <a:pt x="253562" y="628988"/>
                </a:lnTo>
                <a:lnTo>
                  <a:pt x="260167" y="628988"/>
                </a:lnTo>
                <a:lnTo>
                  <a:pt x="260167" y="620041"/>
                </a:lnTo>
                <a:lnTo>
                  <a:pt x="269601" y="618271"/>
                </a:lnTo>
                <a:lnTo>
                  <a:pt x="269601" y="628988"/>
                </a:lnTo>
                <a:lnTo>
                  <a:pt x="278938" y="628988"/>
                </a:lnTo>
                <a:lnTo>
                  <a:pt x="278938" y="636165"/>
                </a:lnTo>
                <a:lnTo>
                  <a:pt x="269601" y="636165"/>
                </a:lnTo>
                <a:lnTo>
                  <a:pt x="269601" y="655270"/>
                </a:lnTo>
                <a:cubicBezTo>
                  <a:pt x="269601" y="661304"/>
                  <a:pt x="270967" y="663409"/>
                  <a:pt x="275078" y="663409"/>
                </a:cubicBezTo>
                <a:cubicBezTo>
                  <a:pt x="276444" y="663409"/>
                  <a:pt x="277489" y="663158"/>
                  <a:pt x="279510" y="662433"/>
                </a:cubicBezTo>
                <a:lnTo>
                  <a:pt x="280401" y="669610"/>
                </a:lnTo>
                <a:cubicBezTo>
                  <a:pt x="277405" y="670571"/>
                  <a:pt x="274827" y="670975"/>
                  <a:pt x="272012" y="670975"/>
                </a:cubicBezTo>
                <a:cubicBezTo>
                  <a:pt x="267344" y="670975"/>
                  <a:pt x="264027" y="669526"/>
                  <a:pt x="262188" y="666711"/>
                </a:cubicBezTo>
                <a:cubicBezTo>
                  <a:pt x="260738" y="664537"/>
                  <a:pt x="260167" y="661471"/>
                  <a:pt x="260167" y="655744"/>
                </a:cubicBezTo>
                <a:lnTo>
                  <a:pt x="260167" y="636165"/>
                </a:lnTo>
                <a:lnTo>
                  <a:pt x="253562" y="636165"/>
                </a:lnTo>
                <a:close/>
                <a:moveTo>
                  <a:pt x="323654" y="655667"/>
                </a:moveTo>
                <a:cubicBezTo>
                  <a:pt x="323654" y="661311"/>
                  <a:pt x="323738" y="664614"/>
                  <a:pt x="324059" y="670091"/>
                </a:cubicBezTo>
                <a:lnTo>
                  <a:pt x="315112" y="670091"/>
                </a:lnTo>
                <a:lnTo>
                  <a:pt x="314875" y="664056"/>
                </a:lnTo>
                <a:cubicBezTo>
                  <a:pt x="310026" y="669129"/>
                  <a:pt x="306082" y="670982"/>
                  <a:pt x="300522" y="670982"/>
                </a:cubicBezTo>
                <a:cubicBezTo>
                  <a:pt x="295365" y="670982"/>
                  <a:pt x="291422" y="668962"/>
                  <a:pt x="289485" y="665185"/>
                </a:cubicBezTo>
                <a:cubicBezTo>
                  <a:pt x="288203" y="662677"/>
                  <a:pt x="287715" y="659611"/>
                  <a:pt x="287715" y="653730"/>
                </a:cubicBezTo>
                <a:lnTo>
                  <a:pt x="287715" y="628995"/>
                </a:lnTo>
                <a:lnTo>
                  <a:pt x="297135" y="628995"/>
                </a:lnTo>
                <a:lnTo>
                  <a:pt x="297135" y="653257"/>
                </a:lnTo>
                <a:cubicBezTo>
                  <a:pt x="297135" y="657033"/>
                  <a:pt x="297302" y="658650"/>
                  <a:pt x="297943" y="660182"/>
                </a:cubicBezTo>
                <a:cubicBezTo>
                  <a:pt x="298835" y="662440"/>
                  <a:pt x="300842" y="663722"/>
                  <a:pt x="303587" y="663722"/>
                </a:cubicBezTo>
                <a:cubicBezTo>
                  <a:pt x="307211" y="663722"/>
                  <a:pt x="311001" y="661228"/>
                  <a:pt x="314220" y="656796"/>
                </a:cubicBezTo>
                <a:lnTo>
                  <a:pt x="314220" y="628995"/>
                </a:lnTo>
                <a:lnTo>
                  <a:pt x="323654" y="628995"/>
                </a:lnTo>
                <a:lnTo>
                  <a:pt x="323654" y="655667"/>
                </a:lnTo>
                <a:close/>
                <a:moveTo>
                  <a:pt x="337005" y="644466"/>
                </a:moveTo>
                <a:cubicBezTo>
                  <a:pt x="337005" y="641567"/>
                  <a:pt x="336921" y="636397"/>
                  <a:pt x="336684" y="628998"/>
                </a:cubicBezTo>
                <a:lnTo>
                  <a:pt x="345547" y="628998"/>
                </a:lnTo>
                <a:lnTo>
                  <a:pt x="345784" y="636732"/>
                </a:lnTo>
                <a:cubicBezTo>
                  <a:pt x="348209" y="631088"/>
                  <a:pt x="351832" y="628343"/>
                  <a:pt x="356668" y="628343"/>
                </a:cubicBezTo>
                <a:cubicBezTo>
                  <a:pt x="357950" y="628343"/>
                  <a:pt x="358772" y="628426"/>
                  <a:pt x="360291" y="628830"/>
                </a:cubicBezTo>
                <a:lnTo>
                  <a:pt x="359733" y="637136"/>
                </a:lnTo>
                <a:cubicBezTo>
                  <a:pt x="358284" y="636885"/>
                  <a:pt x="357629" y="636815"/>
                  <a:pt x="356500" y="636815"/>
                </a:cubicBezTo>
                <a:cubicBezTo>
                  <a:pt x="351832" y="636815"/>
                  <a:pt x="348125" y="640188"/>
                  <a:pt x="346355" y="646236"/>
                </a:cubicBezTo>
                <a:lnTo>
                  <a:pt x="346355" y="670093"/>
                </a:lnTo>
                <a:lnTo>
                  <a:pt x="337005" y="670093"/>
                </a:lnTo>
                <a:lnTo>
                  <a:pt x="337005" y="644466"/>
                </a:lnTo>
                <a:close/>
                <a:moveTo>
                  <a:pt x="367204" y="670093"/>
                </a:moveTo>
                <a:cubicBezTo>
                  <a:pt x="367539" y="665425"/>
                  <a:pt x="367608" y="662833"/>
                  <a:pt x="367608" y="655670"/>
                </a:cubicBezTo>
                <a:lnTo>
                  <a:pt x="367608" y="611174"/>
                </a:lnTo>
                <a:lnTo>
                  <a:pt x="377043" y="611174"/>
                </a:lnTo>
                <a:lnTo>
                  <a:pt x="377043" y="634154"/>
                </a:lnTo>
                <a:cubicBezTo>
                  <a:pt x="380262" y="630043"/>
                  <a:pt x="384136" y="628106"/>
                  <a:pt x="389055" y="628106"/>
                </a:cubicBezTo>
                <a:cubicBezTo>
                  <a:pt x="399047" y="628106"/>
                  <a:pt x="405569" y="636565"/>
                  <a:pt x="405569" y="649455"/>
                </a:cubicBezTo>
                <a:cubicBezTo>
                  <a:pt x="405569" y="656228"/>
                  <a:pt x="403799" y="661955"/>
                  <a:pt x="400412" y="665899"/>
                </a:cubicBezTo>
                <a:cubicBezTo>
                  <a:pt x="397514" y="669369"/>
                  <a:pt x="393960" y="670971"/>
                  <a:pt x="389055" y="670971"/>
                </a:cubicBezTo>
                <a:cubicBezTo>
                  <a:pt x="383648" y="670971"/>
                  <a:pt x="380192" y="669132"/>
                  <a:pt x="376639" y="664213"/>
                </a:cubicBezTo>
                <a:lnTo>
                  <a:pt x="376318" y="670093"/>
                </a:lnTo>
                <a:lnTo>
                  <a:pt x="367204" y="670093"/>
                </a:lnTo>
                <a:close/>
                <a:moveTo>
                  <a:pt x="377043" y="656715"/>
                </a:moveTo>
                <a:cubicBezTo>
                  <a:pt x="379941" y="661467"/>
                  <a:pt x="383007" y="663725"/>
                  <a:pt x="386797" y="663725"/>
                </a:cubicBezTo>
                <a:cubicBezTo>
                  <a:pt x="392274" y="663725"/>
                  <a:pt x="395828" y="658081"/>
                  <a:pt x="395828" y="649385"/>
                </a:cubicBezTo>
                <a:cubicBezTo>
                  <a:pt x="395828" y="640759"/>
                  <a:pt x="392191" y="635352"/>
                  <a:pt x="386561" y="635352"/>
                </a:cubicBezTo>
                <a:cubicBezTo>
                  <a:pt x="382923" y="635352"/>
                  <a:pt x="379537" y="637777"/>
                  <a:pt x="377043" y="642208"/>
                </a:cubicBezTo>
                <a:lnTo>
                  <a:pt x="377043" y="656715"/>
                </a:lnTo>
                <a:close/>
                <a:moveTo>
                  <a:pt x="426260" y="615695"/>
                </a:moveTo>
                <a:cubicBezTo>
                  <a:pt x="426260" y="619165"/>
                  <a:pt x="423835" y="621576"/>
                  <a:pt x="420449" y="621576"/>
                </a:cubicBezTo>
                <a:cubicBezTo>
                  <a:pt x="416993" y="621576"/>
                  <a:pt x="414568" y="619165"/>
                  <a:pt x="414568" y="615695"/>
                </a:cubicBezTo>
                <a:cubicBezTo>
                  <a:pt x="414568" y="612308"/>
                  <a:pt x="417077" y="609898"/>
                  <a:pt x="420449" y="609898"/>
                </a:cubicBezTo>
                <a:cubicBezTo>
                  <a:pt x="423835" y="609898"/>
                  <a:pt x="426260" y="612308"/>
                  <a:pt x="426260" y="615695"/>
                </a:cubicBezTo>
                <a:moveTo>
                  <a:pt x="415697" y="628989"/>
                </a:moveTo>
                <a:lnTo>
                  <a:pt x="425131" y="628989"/>
                </a:lnTo>
                <a:lnTo>
                  <a:pt x="425131" y="670085"/>
                </a:lnTo>
                <a:lnTo>
                  <a:pt x="415697" y="670085"/>
                </a:lnTo>
                <a:lnTo>
                  <a:pt x="415697" y="628989"/>
                </a:lnTo>
                <a:close/>
                <a:moveTo>
                  <a:pt x="438417" y="643418"/>
                </a:moveTo>
                <a:cubicBezTo>
                  <a:pt x="438417" y="637858"/>
                  <a:pt x="438334" y="635517"/>
                  <a:pt x="438013" y="628995"/>
                </a:cubicBezTo>
                <a:lnTo>
                  <a:pt x="446960" y="628995"/>
                </a:lnTo>
                <a:lnTo>
                  <a:pt x="447197" y="635029"/>
                </a:lnTo>
                <a:cubicBezTo>
                  <a:pt x="452283" y="629873"/>
                  <a:pt x="455990" y="628103"/>
                  <a:pt x="461787" y="628103"/>
                </a:cubicBezTo>
                <a:cubicBezTo>
                  <a:pt x="466943" y="628103"/>
                  <a:pt x="470971" y="630124"/>
                  <a:pt x="472991" y="633900"/>
                </a:cubicBezTo>
                <a:cubicBezTo>
                  <a:pt x="474273" y="636325"/>
                  <a:pt x="474761" y="639460"/>
                  <a:pt x="474761" y="645355"/>
                </a:cubicBezTo>
                <a:lnTo>
                  <a:pt x="474761" y="670091"/>
                </a:lnTo>
                <a:lnTo>
                  <a:pt x="465341" y="670091"/>
                </a:lnTo>
                <a:lnTo>
                  <a:pt x="465341" y="645829"/>
                </a:lnTo>
                <a:cubicBezTo>
                  <a:pt x="465341" y="642206"/>
                  <a:pt x="465090" y="640436"/>
                  <a:pt x="464532" y="638903"/>
                </a:cubicBezTo>
                <a:cubicBezTo>
                  <a:pt x="463641" y="636645"/>
                  <a:pt x="461550" y="635349"/>
                  <a:pt x="458652" y="635349"/>
                </a:cubicBezTo>
                <a:cubicBezTo>
                  <a:pt x="454945" y="635349"/>
                  <a:pt x="451224" y="637774"/>
                  <a:pt x="447852" y="642289"/>
                </a:cubicBezTo>
                <a:lnTo>
                  <a:pt x="447852" y="670091"/>
                </a:lnTo>
                <a:lnTo>
                  <a:pt x="438417" y="670091"/>
                </a:lnTo>
                <a:lnTo>
                  <a:pt x="438417" y="643418"/>
                </a:lnTo>
                <a:close/>
                <a:moveTo>
                  <a:pt x="494558" y="652521"/>
                </a:moveTo>
                <a:cubicBezTo>
                  <a:pt x="495282" y="660255"/>
                  <a:pt x="499073" y="663892"/>
                  <a:pt x="506403" y="663892"/>
                </a:cubicBezTo>
                <a:cubicBezTo>
                  <a:pt x="510514" y="663892"/>
                  <a:pt x="514458" y="662596"/>
                  <a:pt x="518652" y="659934"/>
                </a:cubicBezTo>
                <a:lnTo>
                  <a:pt x="521969" y="666860"/>
                </a:lnTo>
                <a:cubicBezTo>
                  <a:pt x="517050" y="669689"/>
                  <a:pt x="512130" y="670971"/>
                  <a:pt x="506166" y="670971"/>
                </a:cubicBezTo>
                <a:cubicBezTo>
                  <a:pt x="492384" y="670971"/>
                  <a:pt x="484650" y="663321"/>
                  <a:pt x="484650" y="649622"/>
                </a:cubicBezTo>
                <a:cubicBezTo>
                  <a:pt x="484650" y="636244"/>
                  <a:pt x="492133" y="628106"/>
                  <a:pt x="504313" y="628106"/>
                </a:cubicBezTo>
                <a:cubicBezTo>
                  <a:pt x="512855" y="628106"/>
                  <a:pt x="518736" y="631659"/>
                  <a:pt x="521230" y="638181"/>
                </a:cubicBezTo>
                <a:cubicBezTo>
                  <a:pt x="522680" y="641972"/>
                  <a:pt x="523167" y="645428"/>
                  <a:pt x="523251" y="652521"/>
                </a:cubicBezTo>
                <a:lnTo>
                  <a:pt x="494558" y="652521"/>
                </a:lnTo>
                <a:close/>
                <a:moveTo>
                  <a:pt x="513580" y="645915"/>
                </a:moveTo>
                <a:cubicBezTo>
                  <a:pt x="513412" y="638975"/>
                  <a:pt x="510040" y="635032"/>
                  <a:pt x="504313" y="635032"/>
                </a:cubicBezTo>
                <a:cubicBezTo>
                  <a:pt x="498585" y="635032"/>
                  <a:pt x="494878" y="639143"/>
                  <a:pt x="494558" y="645915"/>
                </a:cubicBezTo>
                <a:lnTo>
                  <a:pt x="513580" y="645915"/>
                </a:lnTo>
                <a:close/>
              </a:path>
            </a:pathLst>
          </a:custGeom>
          <a:solidFill>
            <a:schemeClr val="accent3"/>
          </a:solid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47" name="Freeform: Shape 46">
            <a:extLst>
              <a:ext uri="{FF2B5EF4-FFF2-40B4-BE49-F238E27FC236}">
                <a16:creationId xmlns:a16="http://schemas.microsoft.com/office/drawing/2014/main" id="{62DFA4C6-11E4-C62E-F4C7-7DE499B37B93}"/>
              </a:ext>
            </a:extLst>
          </p:cNvPr>
          <p:cNvSpPr/>
          <p:nvPr/>
        </p:nvSpPr>
        <p:spPr>
          <a:xfrm>
            <a:off x="3509929" y="3551850"/>
            <a:ext cx="864000" cy="864000"/>
          </a:xfrm>
          <a:custGeom>
            <a:avLst/>
            <a:gdLst>
              <a:gd name="connsiteX0" fmla="*/ 0 w 864000"/>
              <a:gd name="connsiteY0" fmla="*/ 0 h 864000"/>
              <a:gd name="connsiteX1" fmla="*/ 864000 w 864000"/>
              <a:gd name="connsiteY1" fmla="*/ 0 h 864000"/>
              <a:gd name="connsiteX2" fmla="*/ 864000 w 864000"/>
              <a:gd name="connsiteY2" fmla="*/ 864000 h 864000"/>
              <a:gd name="connsiteX3" fmla="*/ 0 w 864000"/>
              <a:gd name="connsiteY3" fmla="*/ 864000 h 864000"/>
            </a:gdLst>
            <a:ahLst/>
            <a:cxnLst>
              <a:cxn ang="0">
                <a:pos x="connsiteX0" y="connsiteY0"/>
              </a:cxn>
              <a:cxn ang="0">
                <a:pos x="connsiteX1" y="connsiteY1"/>
              </a:cxn>
              <a:cxn ang="0">
                <a:pos x="connsiteX2" y="connsiteY2"/>
              </a:cxn>
              <a:cxn ang="0">
                <a:pos x="connsiteX3" y="connsiteY3"/>
              </a:cxn>
            </a:cxnLst>
            <a:rect l="l" t="t" r="r" b="b"/>
            <a:pathLst>
              <a:path w="864000" h="864000">
                <a:moveTo>
                  <a:pt x="0" y="0"/>
                </a:moveTo>
                <a:lnTo>
                  <a:pt x="864000" y="0"/>
                </a:lnTo>
                <a:lnTo>
                  <a:pt x="864000" y="864000"/>
                </a:lnTo>
                <a:lnTo>
                  <a:pt x="0" y="864000"/>
                </a:lnTo>
                <a:close/>
              </a:path>
            </a:pathLst>
          </a:custGeom>
          <a:no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48" name="Freeform: Shape 47">
            <a:extLst>
              <a:ext uri="{FF2B5EF4-FFF2-40B4-BE49-F238E27FC236}">
                <a16:creationId xmlns:a16="http://schemas.microsoft.com/office/drawing/2014/main" id="{7530209D-7388-873B-5EAF-3B02D39AA5BD}"/>
              </a:ext>
            </a:extLst>
          </p:cNvPr>
          <p:cNvSpPr/>
          <p:nvPr/>
        </p:nvSpPr>
        <p:spPr>
          <a:xfrm>
            <a:off x="3714499" y="3635462"/>
            <a:ext cx="454862" cy="697654"/>
          </a:xfrm>
          <a:custGeom>
            <a:avLst/>
            <a:gdLst>
              <a:gd name="connsiteX0" fmla="*/ 394656 w 454862"/>
              <a:gd name="connsiteY0" fmla="*/ 515613 h 697654"/>
              <a:gd name="connsiteX1" fmla="*/ 394656 w 454862"/>
              <a:gd name="connsiteY1" fmla="*/ 222968 h 697654"/>
              <a:gd name="connsiteX2" fmla="*/ 352849 w 454862"/>
              <a:gd name="connsiteY2" fmla="*/ 222968 h 697654"/>
              <a:gd name="connsiteX3" fmla="*/ 352849 w 454862"/>
              <a:gd name="connsiteY3" fmla="*/ 153290 h 697654"/>
              <a:gd name="connsiteX4" fmla="*/ 324978 w 454862"/>
              <a:gd name="connsiteY4" fmla="*/ 125419 h 697654"/>
              <a:gd name="connsiteX5" fmla="*/ 297107 w 454862"/>
              <a:gd name="connsiteY5" fmla="*/ 153290 h 697654"/>
              <a:gd name="connsiteX6" fmla="*/ 297107 w 454862"/>
              <a:gd name="connsiteY6" fmla="*/ 222968 h 697654"/>
              <a:gd name="connsiteX7" fmla="*/ 255301 w 454862"/>
              <a:gd name="connsiteY7" fmla="*/ 222968 h 697654"/>
              <a:gd name="connsiteX8" fmla="*/ 255301 w 454862"/>
              <a:gd name="connsiteY8" fmla="*/ 153290 h 697654"/>
              <a:gd name="connsiteX9" fmla="*/ 227430 w 454862"/>
              <a:gd name="connsiteY9" fmla="*/ 125419 h 697654"/>
              <a:gd name="connsiteX10" fmla="*/ 199559 w 454862"/>
              <a:gd name="connsiteY10" fmla="*/ 153290 h 697654"/>
              <a:gd name="connsiteX11" fmla="*/ 199559 w 454862"/>
              <a:gd name="connsiteY11" fmla="*/ 222968 h 697654"/>
              <a:gd name="connsiteX12" fmla="*/ 157752 w 454862"/>
              <a:gd name="connsiteY12" fmla="*/ 222968 h 697654"/>
              <a:gd name="connsiteX13" fmla="*/ 157752 w 454862"/>
              <a:gd name="connsiteY13" fmla="*/ 153290 h 697654"/>
              <a:gd name="connsiteX14" fmla="*/ 129882 w 454862"/>
              <a:gd name="connsiteY14" fmla="*/ 125419 h 697654"/>
              <a:gd name="connsiteX15" fmla="*/ 102011 w 454862"/>
              <a:gd name="connsiteY15" fmla="*/ 153290 h 697654"/>
              <a:gd name="connsiteX16" fmla="*/ 102011 w 454862"/>
              <a:gd name="connsiteY16" fmla="*/ 222968 h 697654"/>
              <a:gd name="connsiteX17" fmla="*/ 60204 w 454862"/>
              <a:gd name="connsiteY17" fmla="*/ 222968 h 697654"/>
              <a:gd name="connsiteX18" fmla="*/ 60204 w 454862"/>
              <a:gd name="connsiteY18" fmla="*/ 557419 h 697654"/>
              <a:gd name="connsiteX19" fmla="*/ 394656 w 454862"/>
              <a:gd name="connsiteY19" fmla="*/ 557419 h 697654"/>
              <a:gd name="connsiteX20" fmla="*/ 394656 w 454862"/>
              <a:gd name="connsiteY20" fmla="*/ 543484 h 697654"/>
              <a:gd name="connsiteX21" fmla="*/ 74140 w 454862"/>
              <a:gd name="connsiteY21" fmla="*/ 543484 h 697654"/>
              <a:gd name="connsiteX22" fmla="*/ 74140 w 454862"/>
              <a:gd name="connsiteY22" fmla="*/ 236903 h 697654"/>
              <a:gd name="connsiteX23" fmla="*/ 380720 w 454862"/>
              <a:gd name="connsiteY23" fmla="*/ 236903 h 697654"/>
              <a:gd name="connsiteX24" fmla="*/ 380720 w 454862"/>
              <a:gd name="connsiteY24" fmla="*/ 515613 h 697654"/>
              <a:gd name="connsiteX25" fmla="*/ 394656 w 454862"/>
              <a:gd name="connsiteY25" fmla="*/ 515613 h 697654"/>
              <a:gd name="connsiteX26" fmla="*/ 311043 w 454862"/>
              <a:gd name="connsiteY26" fmla="*/ 153290 h 697654"/>
              <a:gd name="connsiteX27" fmla="*/ 324978 w 454862"/>
              <a:gd name="connsiteY27" fmla="*/ 139355 h 697654"/>
              <a:gd name="connsiteX28" fmla="*/ 338914 w 454862"/>
              <a:gd name="connsiteY28" fmla="*/ 153290 h 697654"/>
              <a:gd name="connsiteX29" fmla="*/ 338914 w 454862"/>
              <a:gd name="connsiteY29" fmla="*/ 222968 h 697654"/>
              <a:gd name="connsiteX30" fmla="*/ 311043 w 454862"/>
              <a:gd name="connsiteY30" fmla="*/ 222968 h 697654"/>
              <a:gd name="connsiteX31" fmla="*/ 311043 w 454862"/>
              <a:gd name="connsiteY31" fmla="*/ 153290 h 697654"/>
              <a:gd name="connsiteX32" fmla="*/ 213494 w 454862"/>
              <a:gd name="connsiteY32" fmla="*/ 153290 h 697654"/>
              <a:gd name="connsiteX33" fmla="*/ 227430 w 454862"/>
              <a:gd name="connsiteY33" fmla="*/ 139355 h 697654"/>
              <a:gd name="connsiteX34" fmla="*/ 241365 w 454862"/>
              <a:gd name="connsiteY34" fmla="*/ 153290 h 697654"/>
              <a:gd name="connsiteX35" fmla="*/ 241365 w 454862"/>
              <a:gd name="connsiteY35" fmla="*/ 222968 h 697654"/>
              <a:gd name="connsiteX36" fmla="*/ 213494 w 454862"/>
              <a:gd name="connsiteY36" fmla="*/ 222968 h 697654"/>
              <a:gd name="connsiteX37" fmla="*/ 213494 w 454862"/>
              <a:gd name="connsiteY37" fmla="*/ 153290 h 697654"/>
              <a:gd name="connsiteX38" fmla="*/ 115946 w 454862"/>
              <a:gd name="connsiteY38" fmla="*/ 153290 h 697654"/>
              <a:gd name="connsiteX39" fmla="*/ 129882 w 454862"/>
              <a:gd name="connsiteY39" fmla="*/ 139355 h 697654"/>
              <a:gd name="connsiteX40" fmla="*/ 143817 w 454862"/>
              <a:gd name="connsiteY40" fmla="*/ 153290 h 697654"/>
              <a:gd name="connsiteX41" fmla="*/ 143817 w 454862"/>
              <a:gd name="connsiteY41" fmla="*/ 222968 h 697654"/>
              <a:gd name="connsiteX42" fmla="*/ 115946 w 454862"/>
              <a:gd name="connsiteY42" fmla="*/ 222968 h 697654"/>
              <a:gd name="connsiteX43" fmla="*/ 115946 w 454862"/>
              <a:gd name="connsiteY43" fmla="*/ 153290 h 697654"/>
              <a:gd name="connsiteX44" fmla="*/ 234398 w 454862"/>
              <a:gd name="connsiteY44" fmla="*/ 97548 h 697654"/>
              <a:gd name="connsiteX45" fmla="*/ 220462 w 454862"/>
              <a:gd name="connsiteY45" fmla="*/ 97548 h 697654"/>
              <a:gd name="connsiteX46" fmla="*/ 220462 w 454862"/>
              <a:gd name="connsiteY46" fmla="*/ 0 h 697654"/>
              <a:gd name="connsiteX47" fmla="*/ 234398 w 454862"/>
              <a:gd name="connsiteY47" fmla="*/ 0 h 697654"/>
              <a:gd name="connsiteX48" fmla="*/ 234398 w 454862"/>
              <a:gd name="connsiteY48" fmla="*/ 97548 h 697654"/>
              <a:gd name="connsiteX49" fmla="*/ 122914 w 454862"/>
              <a:gd name="connsiteY49" fmla="*/ 71475 h 697654"/>
              <a:gd name="connsiteX50" fmla="*/ 88953 w 454862"/>
              <a:gd name="connsiteY50" fmla="*/ 10354 h 697654"/>
              <a:gd name="connsiteX51" fmla="*/ 101133 w 454862"/>
              <a:gd name="connsiteY51" fmla="*/ 3581 h 697654"/>
              <a:gd name="connsiteX52" fmla="*/ 136849 w 454862"/>
              <a:gd name="connsiteY52" fmla="*/ 67880 h 697654"/>
              <a:gd name="connsiteX53" fmla="*/ 136849 w 454862"/>
              <a:gd name="connsiteY53" fmla="*/ 97548 h 697654"/>
              <a:gd name="connsiteX54" fmla="*/ 122914 w 454862"/>
              <a:gd name="connsiteY54" fmla="*/ 97548 h 697654"/>
              <a:gd name="connsiteX55" fmla="*/ 122914 w 454862"/>
              <a:gd name="connsiteY55" fmla="*/ 71475 h 697654"/>
              <a:gd name="connsiteX56" fmla="*/ 318011 w 454862"/>
              <a:gd name="connsiteY56" fmla="*/ 97548 h 697654"/>
              <a:gd name="connsiteX57" fmla="*/ 317997 w 454862"/>
              <a:gd name="connsiteY57" fmla="*/ 67880 h 697654"/>
              <a:gd name="connsiteX58" fmla="*/ 353727 w 454862"/>
              <a:gd name="connsiteY58" fmla="*/ 3581 h 697654"/>
              <a:gd name="connsiteX59" fmla="*/ 365907 w 454862"/>
              <a:gd name="connsiteY59" fmla="*/ 10354 h 697654"/>
              <a:gd name="connsiteX60" fmla="*/ 331932 w 454862"/>
              <a:gd name="connsiteY60" fmla="*/ 71475 h 697654"/>
              <a:gd name="connsiteX61" fmla="*/ 331946 w 454862"/>
              <a:gd name="connsiteY61" fmla="*/ 97548 h 697654"/>
              <a:gd name="connsiteX62" fmla="*/ 318011 w 454862"/>
              <a:gd name="connsiteY62" fmla="*/ 97548 h 697654"/>
              <a:gd name="connsiteX63" fmla="*/ 302793 w 454862"/>
              <a:gd name="connsiteY63" fmla="*/ 289705 h 697654"/>
              <a:gd name="connsiteX64" fmla="*/ 251357 w 454862"/>
              <a:gd name="connsiteY64" fmla="*/ 362323 h 697654"/>
              <a:gd name="connsiteX65" fmla="*/ 297107 w 454862"/>
              <a:gd name="connsiteY65" fmla="*/ 362323 h 697654"/>
              <a:gd name="connsiteX66" fmla="*/ 302305 w 454862"/>
              <a:gd name="connsiteY66" fmla="*/ 373931 h 697654"/>
              <a:gd name="connsiteX67" fmla="*/ 183854 w 454862"/>
              <a:gd name="connsiteY67" fmla="*/ 506318 h 697654"/>
              <a:gd name="connsiteX68" fmla="*/ 172329 w 454862"/>
              <a:gd name="connsiteY68" fmla="*/ 498765 h 697654"/>
              <a:gd name="connsiteX69" fmla="*/ 209579 w 454862"/>
              <a:gd name="connsiteY69" fmla="*/ 418065 h 697654"/>
              <a:gd name="connsiteX70" fmla="*/ 150785 w 454862"/>
              <a:gd name="connsiteY70" fmla="*/ 418065 h 697654"/>
              <a:gd name="connsiteX71" fmla="*/ 150785 w 454862"/>
              <a:gd name="connsiteY71" fmla="*/ 404129 h 697654"/>
              <a:gd name="connsiteX72" fmla="*/ 220462 w 454862"/>
              <a:gd name="connsiteY72" fmla="*/ 404129 h 697654"/>
              <a:gd name="connsiteX73" fmla="*/ 226789 w 454862"/>
              <a:gd name="connsiteY73" fmla="*/ 414009 h 697654"/>
              <a:gd name="connsiteX74" fmla="*/ 204464 w 454862"/>
              <a:gd name="connsiteY74" fmla="*/ 462379 h 697654"/>
              <a:gd name="connsiteX75" fmla="*/ 281527 w 454862"/>
              <a:gd name="connsiteY75" fmla="*/ 376258 h 697654"/>
              <a:gd name="connsiteX76" fmla="*/ 237882 w 454862"/>
              <a:gd name="connsiteY76" fmla="*/ 376258 h 697654"/>
              <a:gd name="connsiteX77" fmla="*/ 232196 w 454862"/>
              <a:gd name="connsiteY77" fmla="*/ 365263 h 697654"/>
              <a:gd name="connsiteX78" fmla="*/ 283632 w 454862"/>
              <a:gd name="connsiteY78" fmla="*/ 292645 h 697654"/>
              <a:gd name="connsiteX79" fmla="*/ 231527 w 454862"/>
              <a:gd name="connsiteY79" fmla="*/ 292645 h 697654"/>
              <a:gd name="connsiteX80" fmla="*/ 183199 w 454862"/>
              <a:gd name="connsiteY80" fmla="*/ 379644 h 697654"/>
              <a:gd name="connsiteX81" fmla="*/ 171019 w 454862"/>
              <a:gd name="connsiteY81" fmla="*/ 372872 h 697654"/>
              <a:gd name="connsiteX82" fmla="*/ 223333 w 454862"/>
              <a:gd name="connsiteY82" fmla="*/ 278710 h 697654"/>
              <a:gd name="connsiteX83" fmla="*/ 297107 w 454862"/>
              <a:gd name="connsiteY83" fmla="*/ 278710 h 697654"/>
              <a:gd name="connsiteX84" fmla="*/ 302793 w 454862"/>
              <a:gd name="connsiteY84" fmla="*/ 289705 h 697654"/>
              <a:gd name="connsiteX85" fmla="*/ 16207 w 454862"/>
              <a:gd name="connsiteY85" fmla="*/ 648899 h 697654"/>
              <a:gd name="connsiteX86" fmla="*/ 0 w 454862"/>
              <a:gd name="connsiteY86" fmla="*/ 648899 h 697654"/>
              <a:gd name="connsiteX87" fmla="*/ 0 w 454862"/>
              <a:gd name="connsiteY87" fmla="*/ 640997 h 697654"/>
              <a:gd name="connsiteX88" fmla="*/ 42392 w 454862"/>
              <a:gd name="connsiteY88" fmla="*/ 640997 h 697654"/>
              <a:gd name="connsiteX89" fmla="*/ 42392 w 454862"/>
              <a:gd name="connsiteY89" fmla="*/ 648899 h 697654"/>
              <a:gd name="connsiteX90" fmla="*/ 25962 w 454862"/>
              <a:gd name="connsiteY90" fmla="*/ 648899 h 697654"/>
              <a:gd name="connsiteX91" fmla="*/ 25962 w 454862"/>
              <a:gd name="connsiteY91" fmla="*/ 696767 h 697654"/>
              <a:gd name="connsiteX92" fmla="*/ 16207 w 454862"/>
              <a:gd name="connsiteY92" fmla="*/ 696767 h 697654"/>
              <a:gd name="connsiteX93" fmla="*/ 16207 w 454862"/>
              <a:gd name="connsiteY93" fmla="*/ 648899 h 697654"/>
              <a:gd name="connsiteX94" fmla="*/ 44555 w 454862"/>
              <a:gd name="connsiteY94" fmla="*/ 671141 h 697654"/>
              <a:gd name="connsiteX95" fmla="*/ 44234 w 454862"/>
              <a:gd name="connsiteY95" fmla="*/ 655673 h 697654"/>
              <a:gd name="connsiteX96" fmla="*/ 53097 w 454862"/>
              <a:gd name="connsiteY96" fmla="*/ 655673 h 697654"/>
              <a:gd name="connsiteX97" fmla="*/ 53334 w 454862"/>
              <a:gd name="connsiteY97" fmla="*/ 663407 h 697654"/>
              <a:gd name="connsiteX98" fmla="*/ 64217 w 454862"/>
              <a:gd name="connsiteY98" fmla="*/ 655018 h 697654"/>
              <a:gd name="connsiteX99" fmla="*/ 67841 w 454862"/>
              <a:gd name="connsiteY99" fmla="*/ 655506 h 697654"/>
              <a:gd name="connsiteX100" fmla="*/ 67283 w 454862"/>
              <a:gd name="connsiteY100" fmla="*/ 663811 h 697654"/>
              <a:gd name="connsiteX101" fmla="*/ 64050 w 454862"/>
              <a:gd name="connsiteY101" fmla="*/ 663491 h 697654"/>
              <a:gd name="connsiteX102" fmla="*/ 53905 w 454862"/>
              <a:gd name="connsiteY102" fmla="*/ 672911 h 697654"/>
              <a:gd name="connsiteX103" fmla="*/ 53905 w 454862"/>
              <a:gd name="connsiteY103" fmla="*/ 696769 h 697654"/>
              <a:gd name="connsiteX104" fmla="*/ 44555 w 454862"/>
              <a:gd name="connsiteY104" fmla="*/ 696769 h 697654"/>
              <a:gd name="connsiteX105" fmla="*/ 44555 w 454862"/>
              <a:gd name="connsiteY105" fmla="*/ 671141 h 697654"/>
              <a:gd name="connsiteX106" fmla="*/ 98118 w 454862"/>
              <a:gd name="connsiteY106" fmla="*/ 696771 h 697654"/>
              <a:gd name="connsiteX107" fmla="*/ 107079 w 454862"/>
              <a:gd name="connsiteY107" fmla="*/ 696771 h 697654"/>
              <a:gd name="connsiteX108" fmla="*/ 106675 w 454862"/>
              <a:gd name="connsiteY108" fmla="*/ 686292 h 697654"/>
              <a:gd name="connsiteX109" fmla="*/ 106675 w 454862"/>
              <a:gd name="connsiteY109" fmla="*/ 674043 h 697654"/>
              <a:gd name="connsiteX110" fmla="*/ 103609 w 454862"/>
              <a:gd name="connsiteY110" fmla="*/ 660177 h 697654"/>
              <a:gd name="connsiteX111" fmla="*/ 89423 w 454862"/>
              <a:gd name="connsiteY111" fmla="*/ 654784 h 697654"/>
              <a:gd name="connsiteX112" fmla="*/ 74512 w 454862"/>
              <a:gd name="connsiteY112" fmla="*/ 658407 h 697654"/>
              <a:gd name="connsiteX113" fmla="*/ 77006 w 454862"/>
              <a:gd name="connsiteY113" fmla="*/ 665180 h 697654"/>
              <a:gd name="connsiteX114" fmla="*/ 88127 w 454862"/>
              <a:gd name="connsiteY114" fmla="*/ 661710 h 697654"/>
              <a:gd name="connsiteX115" fmla="*/ 97240 w 454862"/>
              <a:gd name="connsiteY115" fmla="*/ 671060 h 697654"/>
              <a:gd name="connsiteX116" fmla="*/ 97240 w 454862"/>
              <a:gd name="connsiteY116" fmla="*/ 671869 h 697654"/>
              <a:gd name="connsiteX117" fmla="*/ 90551 w 454862"/>
              <a:gd name="connsiteY117" fmla="*/ 671632 h 697654"/>
              <a:gd name="connsiteX118" fmla="*/ 78372 w 454862"/>
              <a:gd name="connsiteY118" fmla="*/ 673722 h 697654"/>
              <a:gd name="connsiteX119" fmla="*/ 71850 w 454862"/>
              <a:gd name="connsiteY119" fmla="*/ 685247 h 697654"/>
              <a:gd name="connsiteX120" fmla="*/ 85061 w 454862"/>
              <a:gd name="connsiteY120" fmla="*/ 697649 h 697654"/>
              <a:gd name="connsiteX121" fmla="*/ 97812 w 454862"/>
              <a:gd name="connsiteY121" fmla="*/ 692089 h 697654"/>
              <a:gd name="connsiteX122" fmla="*/ 98118 w 454862"/>
              <a:gd name="connsiteY122" fmla="*/ 696771 h 697654"/>
              <a:gd name="connsiteX123" fmla="*/ 97240 w 454862"/>
              <a:gd name="connsiteY123" fmla="*/ 685484 h 697654"/>
              <a:gd name="connsiteX124" fmla="*/ 87973 w 454862"/>
              <a:gd name="connsiteY124" fmla="*/ 691211 h 697654"/>
              <a:gd name="connsiteX125" fmla="*/ 81605 w 454862"/>
              <a:gd name="connsiteY125" fmla="*/ 685010 h 697654"/>
              <a:gd name="connsiteX126" fmla="*/ 92962 w 454862"/>
              <a:gd name="connsiteY126" fmla="*/ 677582 h 697654"/>
              <a:gd name="connsiteX127" fmla="*/ 97240 w 454862"/>
              <a:gd name="connsiteY127" fmla="*/ 677750 h 697654"/>
              <a:gd name="connsiteX128" fmla="*/ 97240 w 454862"/>
              <a:gd name="connsiteY128" fmla="*/ 685484 h 697654"/>
              <a:gd name="connsiteX129" fmla="*/ 120185 w 454862"/>
              <a:gd name="connsiteY129" fmla="*/ 696766 h 697654"/>
              <a:gd name="connsiteX130" fmla="*/ 129620 w 454862"/>
              <a:gd name="connsiteY130" fmla="*/ 696766 h 697654"/>
              <a:gd name="connsiteX131" fmla="*/ 129620 w 454862"/>
              <a:gd name="connsiteY131" fmla="*/ 668965 h 697654"/>
              <a:gd name="connsiteX132" fmla="*/ 140420 w 454862"/>
              <a:gd name="connsiteY132" fmla="*/ 662025 h 697654"/>
              <a:gd name="connsiteX133" fmla="*/ 146300 w 454862"/>
              <a:gd name="connsiteY133" fmla="*/ 665578 h 697654"/>
              <a:gd name="connsiteX134" fmla="*/ 147109 w 454862"/>
              <a:gd name="connsiteY134" fmla="*/ 672504 h 697654"/>
              <a:gd name="connsiteX135" fmla="*/ 147109 w 454862"/>
              <a:gd name="connsiteY135" fmla="*/ 696766 h 697654"/>
              <a:gd name="connsiteX136" fmla="*/ 156529 w 454862"/>
              <a:gd name="connsiteY136" fmla="*/ 696766 h 697654"/>
              <a:gd name="connsiteX137" fmla="*/ 156529 w 454862"/>
              <a:gd name="connsiteY137" fmla="*/ 672030 h 697654"/>
              <a:gd name="connsiteX138" fmla="*/ 154759 w 454862"/>
              <a:gd name="connsiteY138" fmla="*/ 660575 h 697654"/>
              <a:gd name="connsiteX139" fmla="*/ 143555 w 454862"/>
              <a:gd name="connsiteY139" fmla="*/ 654778 h 697654"/>
              <a:gd name="connsiteX140" fmla="*/ 128965 w 454862"/>
              <a:gd name="connsiteY140" fmla="*/ 661704 h 697654"/>
              <a:gd name="connsiteX141" fmla="*/ 128728 w 454862"/>
              <a:gd name="connsiteY141" fmla="*/ 655670 h 697654"/>
              <a:gd name="connsiteX142" fmla="*/ 119781 w 454862"/>
              <a:gd name="connsiteY142" fmla="*/ 655670 h 697654"/>
              <a:gd name="connsiteX143" fmla="*/ 120185 w 454862"/>
              <a:gd name="connsiteY143" fmla="*/ 670093 h 697654"/>
              <a:gd name="connsiteX144" fmla="*/ 120185 w 454862"/>
              <a:gd name="connsiteY144" fmla="*/ 696766 h 697654"/>
              <a:gd name="connsiteX145" fmla="*/ 166418 w 454862"/>
              <a:gd name="connsiteY145" fmla="*/ 694432 h 697654"/>
              <a:gd name="connsiteX146" fmla="*/ 179879 w 454862"/>
              <a:gd name="connsiteY146" fmla="*/ 697651 h 697654"/>
              <a:gd name="connsiteX147" fmla="*/ 195905 w 454862"/>
              <a:gd name="connsiteY147" fmla="*/ 684440 h 697654"/>
              <a:gd name="connsiteX148" fmla="*/ 184631 w 454862"/>
              <a:gd name="connsiteY148" fmla="*/ 672678 h 697654"/>
              <a:gd name="connsiteX149" fmla="*/ 178179 w 454862"/>
              <a:gd name="connsiteY149" fmla="*/ 670017 h 697654"/>
              <a:gd name="connsiteX150" fmla="*/ 175922 w 454862"/>
              <a:gd name="connsiteY150" fmla="*/ 666463 h 697654"/>
              <a:gd name="connsiteX151" fmla="*/ 182206 w 454862"/>
              <a:gd name="connsiteY151" fmla="*/ 661795 h 697654"/>
              <a:gd name="connsiteX152" fmla="*/ 192770 w 454862"/>
              <a:gd name="connsiteY152" fmla="*/ 664930 h 697654"/>
              <a:gd name="connsiteX153" fmla="*/ 195180 w 454862"/>
              <a:gd name="connsiteY153" fmla="*/ 657767 h 697654"/>
              <a:gd name="connsiteX154" fmla="*/ 181802 w 454862"/>
              <a:gd name="connsiteY154" fmla="*/ 654771 h 697654"/>
              <a:gd name="connsiteX155" fmla="*/ 166654 w 454862"/>
              <a:gd name="connsiteY155" fmla="*/ 667188 h 697654"/>
              <a:gd name="connsiteX156" fmla="*/ 169790 w 454862"/>
              <a:gd name="connsiteY156" fmla="*/ 674769 h 697654"/>
              <a:gd name="connsiteX157" fmla="*/ 178346 w 454862"/>
              <a:gd name="connsiteY157" fmla="*/ 679033 h 697654"/>
              <a:gd name="connsiteX158" fmla="*/ 184952 w 454862"/>
              <a:gd name="connsiteY158" fmla="*/ 681862 h 697654"/>
              <a:gd name="connsiteX159" fmla="*/ 186568 w 454862"/>
              <a:gd name="connsiteY159" fmla="*/ 685318 h 697654"/>
              <a:gd name="connsiteX160" fmla="*/ 179796 w 454862"/>
              <a:gd name="connsiteY160" fmla="*/ 690558 h 697654"/>
              <a:gd name="connsiteX161" fmla="*/ 168912 w 454862"/>
              <a:gd name="connsiteY161" fmla="*/ 687255 h 697654"/>
              <a:gd name="connsiteX162" fmla="*/ 166418 w 454862"/>
              <a:gd name="connsiteY162" fmla="*/ 694432 h 697654"/>
              <a:gd name="connsiteX163" fmla="*/ 208221 w 454862"/>
              <a:gd name="connsiteY163" fmla="*/ 696773 h 697654"/>
              <a:gd name="connsiteX164" fmla="*/ 217656 w 454862"/>
              <a:gd name="connsiteY164" fmla="*/ 696773 h 697654"/>
              <a:gd name="connsiteX165" fmla="*/ 217656 w 454862"/>
              <a:gd name="connsiteY165" fmla="*/ 662840 h 697654"/>
              <a:gd name="connsiteX166" fmla="*/ 227076 w 454862"/>
              <a:gd name="connsiteY166" fmla="*/ 662840 h 697654"/>
              <a:gd name="connsiteX167" fmla="*/ 227076 w 454862"/>
              <a:gd name="connsiteY167" fmla="*/ 655663 h 697654"/>
              <a:gd name="connsiteX168" fmla="*/ 217656 w 454862"/>
              <a:gd name="connsiteY168" fmla="*/ 655663 h 697654"/>
              <a:gd name="connsiteX169" fmla="*/ 217656 w 454862"/>
              <a:gd name="connsiteY169" fmla="*/ 653810 h 697654"/>
              <a:gd name="connsiteX170" fmla="*/ 223216 w 454862"/>
              <a:gd name="connsiteY170" fmla="*/ 644389 h 697654"/>
              <a:gd name="connsiteX171" fmla="*/ 227968 w 454862"/>
              <a:gd name="connsiteY171" fmla="*/ 645504 h 697654"/>
              <a:gd name="connsiteX172" fmla="*/ 228776 w 454862"/>
              <a:gd name="connsiteY172" fmla="*/ 638021 h 697654"/>
              <a:gd name="connsiteX173" fmla="*/ 221279 w 454862"/>
              <a:gd name="connsiteY173" fmla="*/ 636892 h 697654"/>
              <a:gd name="connsiteX174" fmla="*/ 210479 w 454862"/>
              <a:gd name="connsiteY174" fmla="*/ 641965 h 697654"/>
              <a:gd name="connsiteX175" fmla="*/ 208221 w 454862"/>
              <a:gd name="connsiteY175" fmla="*/ 652932 h 697654"/>
              <a:gd name="connsiteX176" fmla="*/ 208221 w 454862"/>
              <a:gd name="connsiteY176" fmla="*/ 655663 h 697654"/>
              <a:gd name="connsiteX177" fmla="*/ 201699 w 454862"/>
              <a:gd name="connsiteY177" fmla="*/ 655663 h 697654"/>
              <a:gd name="connsiteX178" fmla="*/ 201699 w 454862"/>
              <a:gd name="connsiteY178" fmla="*/ 662840 h 697654"/>
              <a:gd name="connsiteX179" fmla="*/ 208221 w 454862"/>
              <a:gd name="connsiteY179" fmla="*/ 662840 h 697654"/>
              <a:gd name="connsiteX180" fmla="*/ 208221 w 454862"/>
              <a:gd name="connsiteY180" fmla="*/ 696773 h 697654"/>
              <a:gd name="connsiteX181" fmla="*/ 272198 w 454862"/>
              <a:gd name="connsiteY181" fmla="*/ 676222 h 697654"/>
              <a:gd name="connsiteX182" fmla="*/ 252047 w 454862"/>
              <a:gd name="connsiteY182" fmla="*/ 654775 h 697654"/>
              <a:gd name="connsiteX183" fmla="*/ 231896 w 454862"/>
              <a:gd name="connsiteY183" fmla="*/ 675971 h 697654"/>
              <a:gd name="connsiteX184" fmla="*/ 252047 w 454862"/>
              <a:gd name="connsiteY184" fmla="*/ 697655 h 697654"/>
              <a:gd name="connsiteX185" fmla="*/ 272198 w 454862"/>
              <a:gd name="connsiteY185" fmla="*/ 676222 h 697654"/>
              <a:gd name="connsiteX186" fmla="*/ 241651 w 454862"/>
              <a:gd name="connsiteY186" fmla="*/ 676055 h 697654"/>
              <a:gd name="connsiteX187" fmla="*/ 252047 w 454862"/>
              <a:gd name="connsiteY187" fmla="*/ 661952 h 697654"/>
              <a:gd name="connsiteX188" fmla="*/ 262443 w 454862"/>
              <a:gd name="connsiteY188" fmla="*/ 676222 h 697654"/>
              <a:gd name="connsiteX189" fmla="*/ 252047 w 454862"/>
              <a:gd name="connsiteY189" fmla="*/ 690478 h 697654"/>
              <a:gd name="connsiteX190" fmla="*/ 241651 w 454862"/>
              <a:gd name="connsiteY190" fmla="*/ 676055 h 697654"/>
              <a:gd name="connsiteX191" fmla="*/ 282403 w 454862"/>
              <a:gd name="connsiteY191" fmla="*/ 696769 h 697654"/>
              <a:gd name="connsiteX192" fmla="*/ 291753 w 454862"/>
              <a:gd name="connsiteY192" fmla="*/ 696769 h 697654"/>
              <a:gd name="connsiteX193" fmla="*/ 291753 w 454862"/>
              <a:gd name="connsiteY193" fmla="*/ 672911 h 697654"/>
              <a:gd name="connsiteX194" fmla="*/ 301898 w 454862"/>
              <a:gd name="connsiteY194" fmla="*/ 663491 h 697654"/>
              <a:gd name="connsiteX195" fmla="*/ 305131 w 454862"/>
              <a:gd name="connsiteY195" fmla="*/ 663811 h 697654"/>
              <a:gd name="connsiteX196" fmla="*/ 305689 w 454862"/>
              <a:gd name="connsiteY196" fmla="*/ 655506 h 697654"/>
              <a:gd name="connsiteX197" fmla="*/ 302066 w 454862"/>
              <a:gd name="connsiteY197" fmla="*/ 655018 h 697654"/>
              <a:gd name="connsiteX198" fmla="*/ 291182 w 454862"/>
              <a:gd name="connsiteY198" fmla="*/ 663407 h 697654"/>
              <a:gd name="connsiteX199" fmla="*/ 290945 w 454862"/>
              <a:gd name="connsiteY199" fmla="*/ 655673 h 697654"/>
              <a:gd name="connsiteX200" fmla="*/ 282082 w 454862"/>
              <a:gd name="connsiteY200" fmla="*/ 655673 h 697654"/>
              <a:gd name="connsiteX201" fmla="*/ 282403 w 454862"/>
              <a:gd name="connsiteY201" fmla="*/ 671141 h 697654"/>
              <a:gd name="connsiteX202" fmla="*/ 282403 w 454862"/>
              <a:gd name="connsiteY202" fmla="*/ 696769 h 697654"/>
              <a:gd name="connsiteX203" fmla="*/ 313254 w 454862"/>
              <a:gd name="connsiteY203" fmla="*/ 696766 h 697654"/>
              <a:gd name="connsiteX204" fmla="*/ 322689 w 454862"/>
              <a:gd name="connsiteY204" fmla="*/ 696766 h 697654"/>
              <a:gd name="connsiteX205" fmla="*/ 322689 w 454862"/>
              <a:gd name="connsiteY205" fmla="*/ 668965 h 697654"/>
              <a:gd name="connsiteX206" fmla="*/ 332597 w 454862"/>
              <a:gd name="connsiteY206" fmla="*/ 662025 h 697654"/>
              <a:gd name="connsiteX207" fmla="*/ 338394 w 454862"/>
              <a:gd name="connsiteY207" fmla="*/ 671543 h 697654"/>
              <a:gd name="connsiteX208" fmla="*/ 338394 w 454862"/>
              <a:gd name="connsiteY208" fmla="*/ 696766 h 697654"/>
              <a:gd name="connsiteX209" fmla="*/ 347828 w 454862"/>
              <a:gd name="connsiteY209" fmla="*/ 696766 h 697654"/>
              <a:gd name="connsiteX210" fmla="*/ 347828 w 454862"/>
              <a:gd name="connsiteY210" fmla="*/ 668965 h 697654"/>
              <a:gd name="connsiteX211" fmla="*/ 357583 w 454862"/>
              <a:gd name="connsiteY211" fmla="*/ 662025 h 697654"/>
              <a:gd name="connsiteX212" fmla="*/ 362823 w 454862"/>
              <a:gd name="connsiteY212" fmla="*/ 665578 h 697654"/>
              <a:gd name="connsiteX213" fmla="*/ 363534 w 454862"/>
              <a:gd name="connsiteY213" fmla="*/ 672504 h 697654"/>
              <a:gd name="connsiteX214" fmla="*/ 363534 w 454862"/>
              <a:gd name="connsiteY214" fmla="*/ 696766 h 697654"/>
              <a:gd name="connsiteX215" fmla="*/ 372968 w 454862"/>
              <a:gd name="connsiteY215" fmla="*/ 696766 h 697654"/>
              <a:gd name="connsiteX216" fmla="*/ 372968 w 454862"/>
              <a:gd name="connsiteY216" fmla="*/ 672030 h 697654"/>
              <a:gd name="connsiteX217" fmla="*/ 371282 w 454862"/>
              <a:gd name="connsiteY217" fmla="*/ 660575 h 697654"/>
              <a:gd name="connsiteX218" fmla="*/ 360635 w 454862"/>
              <a:gd name="connsiteY218" fmla="*/ 654778 h 697654"/>
              <a:gd name="connsiteX219" fmla="*/ 346783 w 454862"/>
              <a:gd name="connsiteY219" fmla="*/ 662276 h 697654"/>
              <a:gd name="connsiteX220" fmla="*/ 335649 w 454862"/>
              <a:gd name="connsiteY220" fmla="*/ 654778 h 697654"/>
              <a:gd name="connsiteX221" fmla="*/ 322117 w 454862"/>
              <a:gd name="connsiteY221" fmla="*/ 661704 h 697654"/>
              <a:gd name="connsiteX222" fmla="*/ 321797 w 454862"/>
              <a:gd name="connsiteY222" fmla="*/ 655670 h 697654"/>
              <a:gd name="connsiteX223" fmla="*/ 312850 w 454862"/>
              <a:gd name="connsiteY223" fmla="*/ 655670 h 697654"/>
              <a:gd name="connsiteX224" fmla="*/ 313254 w 454862"/>
              <a:gd name="connsiteY224" fmla="*/ 670093 h 697654"/>
              <a:gd name="connsiteX225" fmla="*/ 313254 w 454862"/>
              <a:gd name="connsiteY225" fmla="*/ 696766 h 697654"/>
              <a:gd name="connsiteX226" fmla="*/ 421529 w 454862"/>
              <a:gd name="connsiteY226" fmla="*/ 679196 h 697654"/>
              <a:gd name="connsiteX227" fmla="*/ 419508 w 454862"/>
              <a:gd name="connsiteY227" fmla="*/ 664856 h 697654"/>
              <a:gd name="connsiteX228" fmla="*/ 402591 w 454862"/>
              <a:gd name="connsiteY228" fmla="*/ 654781 h 697654"/>
              <a:gd name="connsiteX229" fmla="*/ 382928 w 454862"/>
              <a:gd name="connsiteY229" fmla="*/ 676297 h 697654"/>
              <a:gd name="connsiteX230" fmla="*/ 404444 w 454862"/>
              <a:gd name="connsiteY230" fmla="*/ 697647 h 697654"/>
              <a:gd name="connsiteX231" fmla="*/ 420247 w 454862"/>
              <a:gd name="connsiteY231" fmla="*/ 693536 h 697654"/>
              <a:gd name="connsiteX232" fmla="*/ 416930 w 454862"/>
              <a:gd name="connsiteY232" fmla="*/ 686610 h 697654"/>
              <a:gd name="connsiteX233" fmla="*/ 404681 w 454862"/>
              <a:gd name="connsiteY233" fmla="*/ 690567 h 697654"/>
              <a:gd name="connsiteX234" fmla="*/ 392836 w 454862"/>
              <a:gd name="connsiteY234" fmla="*/ 679196 h 697654"/>
              <a:gd name="connsiteX235" fmla="*/ 421529 w 454862"/>
              <a:gd name="connsiteY235" fmla="*/ 679196 h 697654"/>
              <a:gd name="connsiteX236" fmla="*/ 392836 w 454862"/>
              <a:gd name="connsiteY236" fmla="*/ 672591 h 697654"/>
              <a:gd name="connsiteX237" fmla="*/ 402591 w 454862"/>
              <a:gd name="connsiteY237" fmla="*/ 661707 h 697654"/>
              <a:gd name="connsiteX238" fmla="*/ 411858 w 454862"/>
              <a:gd name="connsiteY238" fmla="*/ 672591 h 697654"/>
              <a:gd name="connsiteX239" fmla="*/ 392836 w 454862"/>
              <a:gd name="connsiteY239" fmla="*/ 672591 h 697654"/>
              <a:gd name="connsiteX240" fmla="*/ 431576 w 454862"/>
              <a:gd name="connsiteY240" fmla="*/ 696769 h 697654"/>
              <a:gd name="connsiteX241" fmla="*/ 440927 w 454862"/>
              <a:gd name="connsiteY241" fmla="*/ 696769 h 697654"/>
              <a:gd name="connsiteX242" fmla="*/ 440927 w 454862"/>
              <a:gd name="connsiteY242" fmla="*/ 672911 h 697654"/>
              <a:gd name="connsiteX243" fmla="*/ 451072 w 454862"/>
              <a:gd name="connsiteY243" fmla="*/ 663491 h 697654"/>
              <a:gd name="connsiteX244" fmla="*/ 454305 w 454862"/>
              <a:gd name="connsiteY244" fmla="*/ 663811 h 697654"/>
              <a:gd name="connsiteX245" fmla="*/ 454863 w 454862"/>
              <a:gd name="connsiteY245" fmla="*/ 655506 h 697654"/>
              <a:gd name="connsiteX246" fmla="*/ 451239 w 454862"/>
              <a:gd name="connsiteY246" fmla="*/ 655018 h 697654"/>
              <a:gd name="connsiteX247" fmla="*/ 440356 w 454862"/>
              <a:gd name="connsiteY247" fmla="*/ 663407 h 697654"/>
              <a:gd name="connsiteX248" fmla="*/ 440119 w 454862"/>
              <a:gd name="connsiteY248" fmla="*/ 655673 h 697654"/>
              <a:gd name="connsiteX249" fmla="*/ 431256 w 454862"/>
              <a:gd name="connsiteY249" fmla="*/ 655673 h 697654"/>
              <a:gd name="connsiteX250" fmla="*/ 431576 w 454862"/>
              <a:gd name="connsiteY250" fmla="*/ 671141 h 697654"/>
              <a:gd name="connsiteX251" fmla="*/ 431576 w 454862"/>
              <a:gd name="connsiteY251" fmla="*/ 696769 h 697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454862" h="697654">
                <a:moveTo>
                  <a:pt x="394656" y="515613"/>
                </a:moveTo>
                <a:lnTo>
                  <a:pt x="394656" y="222968"/>
                </a:lnTo>
                <a:lnTo>
                  <a:pt x="352849" y="222968"/>
                </a:lnTo>
                <a:lnTo>
                  <a:pt x="352849" y="153290"/>
                </a:lnTo>
                <a:cubicBezTo>
                  <a:pt x="352849" y="137919"/>
                  <a:pt x="340349" y="125419"/>
                  <a:pt x="324978" y="125419"/>
                </a:cubicBezTo>
                <a:cubicBezTo>
                  <a:pt x="309607" y="125419"/>
                  <a:pt x="297107" y="137919"/>
                  <a:pt x="297107" y="153290"/>
                </a:cubicBezTo>
                <a:lnTo>
                  <a:pt x="297107" y="222968"/>
                </a:lnTo>
                <a:lnTo>
                  <a:pt x="255301" y="222968"/>
                </a:lnTo>
                <a:lnTo>
                  <a:pt x="255301" y="153290"/>
                </a:lnTo>
                <a:cubicBezTo>
                  <a:pt x="255301" y="137919"/>
                  <a:pt x="242801" y="125419"/>
                  <a:pt x="227430" y="125419"/>
                </a:cubicBezTo>
                <a:cubicBezTo>
                  <a:pt x="212059" y="125419"/>
                  <a:pt x="199559" y="137919"/>
                  <a:pt x="199559" y="153290"/>
                </a:cubicBezTo>
                <a:lnTo>
                  <a:pt x="199559" y="222968"/>
                </a:lnTo>
                <a:lnTo>
                  <a:pt x="157752" y="222968"/>
                </a:lnTo>
                <a:lnTo>
                  <a:pt x="157752" y="153290"/>
                </a:lnTo>
                <a:cubicBezTo>
                  <a:pt x="157752" y="137919"/>
                  <a:pt x="145252" y="125419"/>
                  <a:pt x="129882" y="125419"/>
                </a:cubicBezTo>
                <a:cubicBezTo>
                  <a:pt x="114511" y="125419"/>
                  <a:pt x="102011" y="137919"/>
                  <a:pt x="102011" y="153290"/>
                </a:cubicBezTo>
                <a:lnTo>
                  <a:pt x="102011" y="222968"/>
                </a:lnTo>
                <a:lnTo>
                  <a:pt x="60204" y="222968"/>
                </a:lnTo>
                <a:lnTo>
                  <a:pt x="60204" y="557419"/>
                </a:lnTo>
                <a:lnTo>
                  <a:pt x="394656" y="557419"/>
                </a:lnTo>
                <a:lnTo>
                  <a:pt x="394656" y="543484"/>
                </a:lnTo>
                <a:lnTo>
                  <a:pt x="74140" y="543484"/>
                </a:lnTo>
                <a:lnTo>
                  <a:pt x="74140" y="236903"/>
                </a:lnTo>
                <a:lnTo>
                  <a:pt x="380720" y="236903"/>
                </a:lnTo>
                <a:lnTo>
                  <a:pt x="380720" y="515613"/>
                </a:lnTo>
                <a:lnTo>
                  <a:pt x="394656" y="515613"/>
                </a:lnTo>
                <a:close/>
                <a:moveTo>
                  <a:pt x="311043" y="153290"/>
                </a:moveTo>
                <a:cubicBezTo>
                  <a:pt x="311043" y="145612"/>
                  <a:pt x="317300" y="139355"/>
                  <a:pt x="324978" y="139355"/>
                </a:cubicBezTo>
                <a:cubicBezTo>
                  <a:pt x="332657" y="139355"/>
                  <a:pt x="338914" y="145612"/>
                  <a:pt x="338914" y="153290"/>
                </a:cubicBezTo>
                <a:lnTo>
                  <a:pt x="338914" y="222968"/>
                </a:lnTo>
                <a:lnTo>
                  <a:pt x="311043" y="222968"/>
                </a:lnTo>
                <a:lnTo>
                  <a:pt x="311043" y="153290"/>
                </a:lnTo>
                <a:close/>
                <a:moveTo>
                  <a:pt x="213494" y="153290"/>
                </a:moveTo>
                <a:cubicBezTo>
                  <a:pt x="213494" y="145612"/>
                  <a:pt x="219751" y="139355"/>
                  <a:pt x="227430" y="139355"/>
                </a:cubicBezTo>
                <a:cubicBezTo>
                  <a:pt x="235108" y="139355"/>
                  <a:pt x="241365" y="145612"/>
                  <a:pt x="241365" y="153290"/>
                </a:cubicBezTo>
                <a:lnTo>
                  <a:pt x="241365" y="222968"/>
                </a:lnTo>
                <a:lnTo>
                  <a:pt x="213494" y="222968"/>
                </a:lnTo>
                <a:lnTo>
                  <a:pt x="213494" y="153290"/>
                </a:lnTo>
                <a:close/>
                <a:moveTo>
                  <a:pt x="115946" y="153290"/>
                </a:moveTo>
                <a:cubicBezTo>
                  <a:pt x="115946" y="145612"/>
                  <a:pt x="122203" y="139355"/>
                  <a:pt x="129882" y="139355"/>
                </a:cubicBezTo>
                <a:cubicBezTo>
                  <a:pt x="137560" y="139355"/>
                  <a:pt x="143817" y="145612"/>
                  <a:pt x="143817" y="153290"/>
                </a:cubicBezTo>
                <a:lnTo>
                  <a:pt x="143817" y="222968"/>
                </a:lnTo>
                <a:lnTo>
                  <a:pt x="115946" y="222968"/>
                </a:lnTo>
                <a:lnTo>
                  <a:pt x="115946" y="153290"/>
                </a:lnTo>
                <a:close/>
                <a:moveTo>
                  <a:pt x="234398" y="97548"/>
                </a:moveTo>
                <a:lnTo>
                  <a:pt x="220462" y="97548"/>
                </a:lnTo>
                <a:lnTo>
                  <a:pt x="220462" y="0"/>
                </a:lnTo>
                <a:lnTo>
                  <a:pt x="234398" y="0"/>
                </a:lnTo>
                <a:lnTo>
                  <a:pt x="234398" y="97548"/>
                </a:lnTo>
                <a:close/>
                <a:moveTo>
                  <a:pt x="122914" y="71475"/>
                </a:moveTo>
                <a:lnTo>
                  <a:pt x="88953" y="10354"/>
                </a:lnTo>
                <a:lnTo>
                  <a:pt x="101133" y="3581"/>
                </a:lnTo>
                <a:lnTo>
                  <a:pt x="136849" y="67880"/>
                </a:lnTo>
                <a:lnTo>
                  <a:pt x="136849" y="97548"/>
                </a:lnTo>
                <a:lnTo>
                  <a:pt x="122914" y="97548"/>
                </a:lnTo>
                <a:lnTo>
                  <a:pt x="122914" y="71475"/>
                </a:lnTo>
                <a:close/>
                <a:moveTo>
                  <a:pt x="318011" y="97548"/>
                </a:moveTo>
                <a:lnTo>
                  <a:pt x="317997" y="67880"/>
                </a:lnTo>
                <a:lnTo>
                  <a:pt x="353727" y="3581"/>
                </a:lnTo>
                <a:lnTo>
                  <a:pt x="365907" y="10354"/>
                </a:lnTo>
                <a:lnTo>
                  <a:pt x="331932" y="71475"/>
                </a:lnTo>
                <a:lnTo>
                  <a:pt x="331946" y="97548"/>
                </a:lnTo>
                <a:lnTo>
                  <a:pt x="318011" y="97548"/>
                </a:lnTo>
                <a:close/>
                <a:moveTo>
                  <a:pt x="302793" y="289705"/>
                </a:moveTo>
                <a:lnTo>
                  <a:pt x="251357" y="362323"/>
                </a:lnTo>
                <a:lnTo>
                  <a:pt x="297107" y="362323"/>
                </a:lnTo>
                <a:lnTo>
                  <a:pt x="302305" y="373931"/>
                </a:lnTo>
                <a:lnTo>
                  <a:pt x="183854" y="506318"/>
                </a:lnTo>
                <a:lnTo>
                  <a:pt x="172329" y="498765"/>
                </a:lnTo>
                <a:lnTo>
                  <a:pt x="209579" y="418065"/>
                </a:lnTo>
                <a:lnTo>
                  <a:pt x="150785" y="418065"/>
                </a:lnTo>
                <a:lnTo>
                  <a:pt x="150785" y="404129"/>
                </a:lnTo>
                <a:lnTo>
                  <a:pt x="220462" y="404129"/>
                </a:lnTo>
                <a:lnTo>
                  <a:pt x="226789" y="414009"/>
                </a:lnTo>
                <a:lnTo>
                  <a:pt x="204464" y="462379"/>
                </a:lnTo>
                <a:lnTo>
                  <a:pt x="281527" y="376258"/>
                </a:lnTo>
                <a:lnTo>
                  <a:pt x="237882" y="376258"/>
                </a:lnTo>
                <a:lnTo>
                  <a:pt x="232196" y="365263"/>
                </a:lnTo>
                <a:lnTo>
                  <a:pt x="283632" y="292645"/>
                </a:lnTo>
                <a:lnTo>
                  <a:pt x="231527" y="292645"/>
                </a:lnTo>
                <a:lnTo>
                  <a:pt x="183199" y="379644"/>
                </a:lnTo>
                <a:lnTo>
                  <a:pt x="171019" y="372872"/>
                </a:lnTo>
                <a:lnTo>
                  <a:pt x="223333" y="278710"/>
                </a:lnTo>
                <a:lnTo>
                  <a:pt x="297107" y="278710"/>
                </a:lnTo>
                <a:lnTo>
                  <a:pt x="302793" y="289705"/>
                </a:lnTo>
                <a:close/>
                <a:moveTo>
                  <a:pt x="16207" y="648899"/>
                </a:moveTo>
                <a:lnTo>
                  <a:pt x="0" y="648899"/>
                </a:lnTo>
                <a:lnTo>
                  <a:pt x="0" y="640997"/>
                </a:lnTo>
                <a:lnTo>
                  <a:pt x="42392" y="640997"/>
                </a:lnTo>
                <a:lnTo>
                  <a:pt x="42392" y="648899"/>
                </a:lnTo>
                <a:lnTo>
                  <a:pt x="25962" y="648899"/>
                </a:lnTo>
                <a:lnTo>
                  <a:pt x="25962" y="696767"/>
                </a:lnTo>
                <a:lnTo>
                  <a:pt x="16207" y="696767"/>
                </a:lnTo>
                <a:lnTo>
                  <a:pt x="16207" y="648899"/>
                </a:lnTo>
                <a:close/>
                <a:moveTo>
                  <a:pt x="44555" y="671141"/>
                </a:moveTo>
                <a:cubicBezTo>
                  <a:pt x="44555" y="668243"/>
                  <a:pt x="44471" y="663073"/>
                  <a:pt x="44234" y="655673"/>
                </a:cubicBezTo>
                <a:lnTo>
                  <a:pt x="53097" y="655673"/>
                </a:lnTo>
                <a:lnTo>
                  <a:pt x="53334" y="663407"/>
                </a:lnTo>
                <a:cubicBezTo>
                  <a:pt x="55759" y="657763"/>
                  <a:pt x="59382" y="655018"/>
                  <a:pt x="64217" y="655018"/>
                </a:cubicBezTo>
                <a:cubicBezTo>
                  <a:pt x="65500" y="655018"/>
                  <a:pt x="66322" y="655102"/>
                  <a:pt x="67841" y="655506"/>
                </a:cubicBezTo>
                <a:lnTo>
                  <a:pt x="67283" y="663811"/>
                </a:lnTo>
                <a:cubicBezTo>
                  <a:pt x="65834" y="663560"/>
                  <a:pt x="65179" y="663491"/>
                  <a:pt x="64050" y="663491"/>
                </a:cubicBezTo>
                <a:cubicBezTo>
                  <a:pt x="59382" y="663491"/>
                  <a:pt x="55675" y="666863"/>
                  <a:pt x="53905" y="672911"/>
                </a:cubicBezTo>
                <a:lnTo>
                  <a:pt x="53905" y="696769"/>
                </a:lnTo>
                <a:lnTo>
                  <a:pt x="44555" y="696769"/>
                </a:lnTo>
                <a:lnTo>
                  <a:pt x="44555" y="671141"/>
                </a:lnTo>
                <a:close/>
                <a:moveTo>
                  <a:pt x="98118" y="696771"/>
                </a:moveTo>
                <a:lnTo>
                  <a:pt x="107079" y="696771"/>
                </a:lnTo>
                <a:cubicBezTo>
                  <a:pt x="106828" y="694667"/>
                  <a:pt x="106675" y="689762"/>
                  <a:pt x="106675" y="686292"/>
                </a:cubicBezTo>
                <a:lnTo>
                  <a:pt x="106675" y="674043"/>
                </a:lnTo>
                <a:cubicBezTo>
                  <a:pt x="106675" y="666225"/>
                  <a:pt x="105950" y="663075"/>
                  <a:pt x="103609" y="660177"/>
                </a:cubicBezTo>
                <a:cubicBezTo>
                  <a:pt x="100864" y="656637"/>
                  <a:pt x="95875" y="654784"/>
                  <a:pt x="89423" y="654784"/>
                </a:cubicBezTo>
                <a:cubicBezTo>
                  <a:pt x="84016" y="654784"/>
                  <a:pt x="79514" y="655913"/>
                  <a:pt x="74512" y="658407"/>
                </a:cubicBezTo>
                <a:lnTo>
                  <a:pt x="77006" y="665180"/>
                </a:lnTo>
                <a:cubicBezTo>
                  <a:pt x="81201" y="662755"/>
                  <a:pt x="84587" y="661710"/>
                  <a:pt x="88127" y="661710"/>
                </a:cubicBezTo>
                <a:cubicBezTo>
                  <a:pt x="94091" y="661710"/>
                  <a:pt x="97240" y="665012"/>
                  <a:pt x="97240" y="671060"/>
                </a:cubicBezTo>
                <a:lnTo>
                  <a:pt x="97240" y="671869"/>
                </a:lnTo>
                <a:cubicBezTo>
                  <a:pt x="93534" y="671702"/>
                  <a:pt x="92168" y="671632"/>
                  <a:pt x="90551" y="671632"/>
                </a:cubicBezTo>
                <a:cubicBezTo>
                  <a:pt x="84908" y="671632"/>
                  <a:pt x="81117" y="672273"/>
                  <a:pt x="78372" y="673722"/>
                </a:cubicBezTo>
                <a:cubicBezTo>
                  <a:pt x="74191" y="675980"/>
                  <a:pt x="71850" y="680077"/>
                  <a:pt x="71850" y="685247"/>
                </a:cubicBezTo>
                <a:cubicBezTo>
                  <a:pt x="71850" y="692981"/>
                  <a:pt x="76769" y="697649"/>
                  <a:pt x="85061" y="697649"/>
                </a:cubicBezTo>
                <a:cubicBezTo>
                  <a:pt x="90468" y="697649"/>
                  <a:pt x="93854" y="696116"/>
                  <a:pt x="97812" y="692089"/>
                </a:cubicBezTo>
                <a:lnTo>
                  <a:pt x="98118" y="696771"/>
                </a:lnTo>
                <a:close/>
                <a:moveTo>
                  <a:pt x="97240" y="685484"/>
                </a:moveTo>
                <a:cubicBezTo>
                  <a:pt x="94579" y="689358"/>
                  <a:pt x="91597" y="691211"/>
                  <a:pt x="87973" y="691211"/>
                </a:cubicBezTo>
                <a:cubicBezTo>
                  <a:pt x="84099" y="691211"/>
                  <a:pt x="81605" y="688786"/>
                  <a:pt x="81605" y="685010"/>
                </a:cubicBezTo>
                <a:cubicBezTo>
                  <a:pt x="81605" y="679923"/>
                  <a:pt x="85228" y="677582"/>
                  <a:pt x="92962" y="677582"/>
                </a:cubicBezTo>
                <a:cubicBezTo>
                  <a:pt x="94412" y="677582"/>
                  <a:pt x="95387" y="677582"/>
                  <a:pt x="97240" y="677750"/>
                </a:cubicBezTo>
                <a:lnTo>
                  <a:pt x="97240" y="685484"/>
                </a:lnTo>
                <a:close/>
                <a:moveTo>
                  <a:pt x="120185" y="696766"/>
                </a:moveTo>
                <a:lnTo>
                  <a:pt x="129620" y="696766"/>
                </a:lnTo>
                <a:lnTo>
                  <a:pt x="129620" y="668965"/>
                </a:lnTo>
                <a:cubicBezTo>
                  <a:pt x="132992" y="664449"/>
                  <a:pt x="136713" y="662025"/>
                  <a:pt x="140420" y="662025"/>
                </a:cubicBezTo>
                <a:cubicBezTo>
                  <a:pt x="143318" y="662025"/>
                  <a:pt x="145408" y="663321"/>
                  <a:pt x="146300" y="665578"/>
                </a:cubicBezTo>
                <a:cubicBezTo>
                  <a:pt x="146858" y="667111"/>
                  <a:pt x="147109" y="668881"/>
                  <a:pt x="147109" y="672504"/>
                </a:cubicBezTo>
                <a:lnTo>
                  <a:pt x="147109" y="696766"/>
                </a:lnTo>
                <a:lnTo>
                  <a:pt x="156529" y="696766"/>
                </a:lnTo>
                <a:lnTo>
                  <a:pt x="156529" y="672030"/>
                </a:lnTo>
                <a:cubicBezTo>
                  <a:pt x="156529" y="666136"/>
                  <a:pt x="156041" y="663000"/>
                  <a:pt x="154759" y="660575"/>
                </a:cubicBezTo>
                <a:cubicBezTo>
                  <a:pt x="152738" y="656799"/>
                  <a:pt x="148711" y="654778"/>
                  <a:pt x="143555" y="654778"/>
                </a:cubicBezTo>
                <a:cubicBezTo>
                  <a:pt x="137758" y="654778"/>
                  <a:pt x="134051" y="656548"/>
                  <a:pt x="128965" y="661704"/>
                </a:cubicBezTo>
                <a:lnTo>
                  <a:pt x="128728" y="655670"/>
                </a:lnTo>
                <a:lnTo>
                  <a:pt x="119781" y="655670"/>
                </a:lnTo>
                <a:cubicBezTo>
                  <a:pt x="120102" y="662192"/>
                  <a:pt x="120185" y="664533"/>
                  <a:pt x="120185" y="670093"/>
                </a:cubicBezTo>
                <a:lnTo>
                  <a:pt x="120185" y="696766"/>
                </a:lnTo>
                <a:close/>
                <a:moveTo>
                  <a:pt x="166418" y="694432"/>
                </a:moveTo>
                <a:cubicBezTo>
                  <a:pt x="170849" y="696689"/>
                  <a:pt x="174960" y="697651"/>
                  <a:pt x="179879" y="697651"/>
                </a:cubicBezTo>
                <a:cubicBezTo>
                  <a:pt x="189620" y="697651"/>
                  <a:pt x="195905" y="692495"/>
                  <a:pt x="195905" y="684440"/>
                </a:cubicBezTo>
                <a:cubicBezTo>
                  <a:pt x="195905" y="678796"/>
                  <a:pt x="193090" y="675814"/>
                  <a:pt x="184631" y="672678"/>
                </a:cubicBezTo>
                <a:cubicBezTo>
                  <a:pt x="179475" y="670727"/>
                  <a:pt x="179475" y="670727"/>
                  <a:pt x="178179" y="670017"/>
                </a:cubicBezTo>
                <a:cubicBezTo>
                  <a:pt x="176646" y="669125"/>
                  <a:pt x="175922" y="668080"/>
                  <a:pt x="175922" y="666463"/>
                </a:cubicBezTo>
                <a:cubicBezTo>
                  <a:pt x="175922" y="663565"/>
                  <a:pt x="178346" y="661795"/>
                  <a:pt x="182206" y="661795"/>
                </a:cubicBezTo>
                <a:cubicBezTo>
                  <a:pt x="185509" y="661795"/>
                  <a:pt x="189300" y="662924"/>
                  <a:pt x="192770" y="664930"/>
                </a:cubicBezTo>
                <a:lnTo>
                  <a:pt x="195180" y="657767"/>
                </a:lnTo>
                <a:cubicBezTo>
                  <a:pt x="190428" y="655663"/>
                  <a:pt x="186317" y="654771"/>
                  <a:pt x="181802" y="654771"/>
                </a:cubicBezTo>
                <a:cubicBezTo>
                  <a:pt x="172452" y="654771"/>
                  <a:pt x="166654" y="659537"/>
                  <a:pt x="166654" y="667188"/>
                </a:cubicBezTo>
                <a:cubicBezTo>
                  <a:pt x="166654" y="670254"/>
                  <a:pt x="167783" y="672915"/>
                  <a:pt x="169790" y="674769"/>
                </a:cubicBezTo>
                <a:cubicBezTo>
                  <a:pt x="171657" y="676385"/>
                  <a:pt x="173427" y="677263"/>
                  <a:pt x="178346" y="679033"/>
                </a:cubicBezTo>
                <a:cubicBezTo>
                  <a:pt x="182847" y="680649"/>
                  <a:pt x="183907" y="681054"/>
                  <a:pt x="184952" y="681862"/>
                </a:cubicBezTo>
                <a:cubicBezTo>
                  <a:pt x="185997" y="682586"/>
                  <a:pt x="186568" y="683869"/>
                  <a:pt x="186568" y="685318"/>
                </a:cubicBezTo>
                <a:cubicBezTo>
                  <a:pt x="186568" y="688635"/>
                  <a:pt x="184060" y="690558"/>
                  <a:pt x="179796" y="690558"/>
                </a:cubicBezTo>
                <a:cubicBezTo>
                  <a:pt x="176089" y="690558"/>
                  <a:pt x="173260" y="689680"/>
                  <a:pt x="168912" y="687255"/>
                </a:cubicBezTo>
                <a:lnTo>
                  <a:pt x="166418" y="694432"/>
                </a:lnTo>
                <a:close/>
                <a:moveTo>
                  <a:pt x="208221" y="696773"/>
                </a:moveTo>
                <a:lnTo>
                  <a:pt x="217656" y="696773"/>
                </a:lnTo>
                <a:lnTo>
                  <a:pt x="217656" y="662840"/>
                </a:lnTo>
                <a:lnTo>
                  <a:pt x="227076" y="662840"/>
                </a:lnTo>
                <a:lnTo>
                  <a:pt x="227076" y="655663"/>
                </a:lnTo>
                <a:lnTo>
                  <a:pt x="217656" y="655663"/>
                </a:lnTo>
                <a:lnTo>
                  <a:pt x="217656" y="653810"/>
                </a:lnTo>
                <a:cubicBezTo>
                  <a:pt x="217656" y="647037"/>
                  <a:pt x="219188" y="644389"/>
                  <a:pt x="223216" y="644389"/>
                </a:cubicBezTo>
                <a:cubicBezTo>
                  <a:pt x="224818" y="644389"/>
                  <a:pt x="226268" y="644710"/>
                  <a:pt x="227968" y="645504"/>
                </a:cubicBezTo>
                <a:lnTo>
                  <a:pt x="228776" y="638021"/>
                </a:lnTo>
                <a:cubicBezTo>
                  <a:pt x="225877" y="637213"/>
                  <a:pt x="223536" y="636892"/>
                  <a:pt x="221279" y="636892"/>
                </a:cubicBezTo>
                <a:cubicBezTo>
                  <a:pt x="216206" y="636892"/>
                  <a:pt x="212569" y="638578"/>
                  <a:pt x="210479" y="641965"/>
                </a:cubicBezTo>
                <a:cubicBezTo>
                  <a:pt x="208862" y="644459"/>
                  <a:pt x="208221" y="647692"/>
                  <a:pt x="208221" y="652932"/>
                </a:cubicBezTo>
                <a:lnTo>
                  <a:pt x="208221" y="655663"/>
                </a:lnTo>
                <a:lnTo>
                  <a:pt x="201699" y="655663"/>
                </a:lnTo>
                <a:lnTo>
                  <a:pt x="201699" y="662840"/>
                </a:lnTo>
                <a:lnTo>
                  <a:pt x="208221" y="662840"/>
                </a:lnTo>
                <a:lnTo>
                  <a:pt x="208221" y="696773"/>
                </a:lnTo>
                <a:close/>
                <a:moveTo>
                  <a:pt x="272198" y="676222"/>
                </a:moveTo>
                <a:cubicBezTo>
                  <a:pt x="272198" y="662928"/>
                  <a:pt x="264547" y="654775"/>
                  <a:pt x="252047" y="654775"/>
                </a:cubicBezTo>
                <a:cubicBezTo>
                  <a:pt x="239630" y="654775"/>
                  <a:pt x="231896" y="662928"/>
                  <a:pt x="231896" y="675971"/>
                </a:cubicBezTo>
                <a:cubicBezTo>
                  <a:pt x="231896" y="689517"/>
                  <a:pt x="239477" y="697655"/>
                  <a:pt x="252047" y="697655"/>
                </a:cubicBezTo>
                <a:cubicBezTo>
                  <a:pt x="264547" y="697655"/>
                  <a:pt x="272198" y="689517"/>
                  <a:pt x="272198" y="676222"/>
                </a:cubicBezTo>
                <a:moveTo>
                  <a:pt x="241651" y="676055"/>
                </a:moveTo>
                <a:cubicBezTo>
                  <a:pt x="241651" y="667345"/>
                  <a:pt x="245595" y="661952"/>
                  <a:pt x="252047" y="661952"/>
                </a:cubicBezTo>
                <a:cubicBezTo>
                  <a:pt x="258485" y="661952"/>
                  <a:pt x="262443" y="667345"/>
                  <a:pt x="262443" y="676222"/>
                </a:cubicBezTo>
                <a:cubicBezTo>
                  <a:pt x="262443" y="685085"/>
                  <a:pt x="258485" y="690478"/>
                  <a:pt x="252047" y="690478"/>
                </a:cubicBezTo>
                <a:cubicBezTo>
                  <a:pt x="245525" y="690478"/>
                  <a:pt x="241651" y="685085"/>
                  <a:pt x="241651" y="676055"/>
                </a:cubicBezTo>
                <a:moveTo>
                  <a:pt x="282403" y="696769"/>
                </a:moveTo>
                <a:lnTo>
                  <a:pt x="291753" y="696769"/>
                </a:lnTo>
                <a:lnTo>
                  <a:pt x="291753" y="672911"/>
                </a:lnTo>
                <a:cubicBezTo>
                  <a:pt x="293523" y="666863"/>
                  <a:pt x="297230" y="663491"/>
                  <a:pt x="301898" y="663491"/>
                </a:cubicBezTo>
                <a:cubicBezTo>
                  <a:pt x="303027" y="663491"/>
                  <a:pt x="303682" y="663560"/>
                  <a:pt x="305131" y="663811"/>
                </a:cubicBezTo>
                <a:lnTo>
                  <a:pt x="305689" y="655506"/>
                </a:lnTo>
                <a:cubicBezTo>
                  <a:pt x="304170" y="655102"/>
                  <a:pt x="303348" y="655018"/>
                  <a:pt x="302066" y="655018"/>
                </a:cubicBezTo>
                <a:cubicBezTo>
                  <a:pt x="297230" y="655018"/>
                  <a:pt x="293607" y="657763"/>
                  <a:pt x="291182" y="663407"/>
                </a:cubicBezTo>
                <a:lnTo>
                  <a:pt x="290945" y="655673"/>
                </a:lnTo>
                <a:lnTo>
                  <a:pt x="282082" y="655673"/>
                </a:lnTo>
                <a:cubicBezTo>
                  <a:pt x="282319" y="663073"/>
                  <a:pt x="282403" y="668243"/>
                  <a:pt x="282403" y="671141"/>
                </a:cubicBezTo>
                <a:lnTo>
                  <a:pt x="282403" y="696769"/>
                </a:lnTo>
                <a:close/>
                <a:moveTo>
                  <a:pt x="313254" y="696766"/>
                </a:moveTo>
                <a:lnTo>
                  <a:pt x="322689" y="696766"/>
                </a:lnTo>
                <a:lnTo>
                  <a:pt x="322689" y="668965"/>
                </a:lnTo>
                <a:cubicBezTo>
                  <a:pt x="325824" y="664449"/>
                  <a:pt x="329294" y="662025"/>
                  <a:pt x="332597" y="662025"/>
                </a:cubicBezTo>
                <a:cubicBezTo>
                  <a:pt x="336708" y="662025"/>
                  <a:pt x="338394" y="664854"/>
                  <a:pt x="338394" y="671543"/>
                </a:cubicBezTo>
                <a:lnTo>
                  <a:pt x="338394" y="696766"/>
                </a:lnTo>
                <a:lnTo>
                  <a:pt x="347828" y="696766"/>
                </a:lnTo>
                <a:lnTo>
                  <a:pt x="347828" y="668965"/>
                </a:lnTo>
                <a:cubicBezTo>
                  <a:pt x="350894" y="664366"/>
                  <a:pt x="354197" y="662025"/>
                  <a:pt x="357583" y="662025"/>
                </a:cubicBezTo>
                <a:cubicBezTo>
                  <a:pt x="360078" y="662025"/>
                  <a:pt x="362015" y="663321"/>
                  <a:pt x="362823" y="665578"/>
                </a:cubicBezTo>
                <a:cubicBezTo>
                  <a:pt x="363380" y="667111"/>
                  <a:pt x="363534" y="668797"/>
                  <a:pt x="363534" y="672504"/>
                </a:cubicBezTo>
                <a:lnTo>
                  <a:pt x="363534" y="696766"/>
                </a:lnTo>
                <a:lnTo>
                  <a:pt x="372968" y="696766"/>
                </a:lnTo>
                <a:lnTo>
                  <a:pt x="372968" y="672030"/>
                </a:lnTo>
                <a:cubicBezTo>
                  <a:pt x="372968" y="666136"/>
                  <a:pt x="372480" y="663084"/>
                  <a:pt x="371282" y="660575"/>
                </a:cubicBezTo>
                <a:cubicBezTo>
                  <a:pt x="369345" y="656799"/>
                  <a:pt x="365554" y="654778"/>
                  <a:pt x="360635" y="654778"/>
                </a:cubicBezTo>
                <a:cubicBezTo>
                  <a:pt x="355242" y="654778"/>
                  <a:pt x="351605" y="656715"/>
                  <a:pt x="346783" y="662276"/>
                </a:cubicBezTo>
                <a:cubicBezTo>
                  <a:pt x="345083" y="657287"/>
                  <a:pt x="341293" y="654778"/>
                  <a:pt x="335649" y="654778"/>
                </a:cubicBezTo>
                <a:cubicBezTo>
                  <a:pt x="330339" y="654778"/>
                  <a:pt x="326716" y="656632"/>
                  <a:pt x="322117" y="661704"/>
                </a:cubicBezTo>
                <a:lnTo>
                  <a:pt x="321797" y="655670"/>
                </a:lnTo>
                <a:lnTo>
                  <a:pt x="312850" y="655670"/>
                </a:lnTo>
                <a:cubicBezTo>
                  <a:pt x="313171" y="662359"/>
                  <a:pt x="313254" y="664533"/>
                  <a:pt x="313254" y="670093"/>
                </a:cubicBezTo>
                <a:lnTo>
                  <a:pt x="313254" y="696766"/>
                </a:lnTo>
                <a:close/>
                <a:moveTo>
                  <a:pt x="421529" y="679196"/>
                </a:moveTo>
                <a:cubicBezTo>
                  <a:pt x="421445" y="672103"/>
                  <a:pt x="420958" y="668647"/>
                  <a:pt x="419508" y="664856"/>
                </a:cubicBezTo>
                <a:cubicBezTo>
                  <a:pt x="417014" y="658335"/>
                  <a:pt x="411133" y="654781"/>
                  <a:pt x="402591" y="654781"/>
                </a:cubicBezTo>
                <a:cubicBezTo>
                  <a:pt x="390411" y="654781"/>
                  <a:pt x="382928" y="662919"/>
                  <a:pt x="382928" y="676297"/>
                </a:cubicBezTo>
                <a:cubicBezTo>
                  <a:pt x="382928" y="689996"/>
                  <a:pt x="390662" y="697647"/>
                  <a:pt x="404444" y="697647"/>
                </a:cubicBezTo>
                <a:cubicBezTo>
                  <a:pt x="410408" y="697647"/>
                  <a:pt x="415328" y="696365"/>
                  <a:pt x="420247" y="693536"/>
                </a:cubicBezTo>
                <a:lnTo>
                  <a:pt x="416930" y="686610"/>
                </a:lnTo>
                <a:cubicBezTo>
                  <a:pt x="412736" y="689271"/>
                  <a:pt x="408792" y="690567"/>
                  <a:pt x="404681" y="690567"/>
                </a:cubicBezTo>
                <a:cubicBezTo>
                  <a:pt x="397351" y="690567"/>
                  <a:pt x="393560" y="686930"/>
                  <a:pt x="392836" y="679196"/>
                </a:cubicBezTo>
                <a:lnTo>
                  <a:pt x="421529" y="679196"/>
                </a:lnTo>
                <a:close/>
                <a:moveTo>
                  <a:pt x="392836" y="672591"/>
                </a:moveTo>
                <a:cubicBezTo>
                  <a:pt x="393156" y="665818"/>
                  <a:pt x="396863" y="661707"/>
                  <a:pt x="402591" y="661707"/>
                </a:cubicBezTo>
                <a:cubicBezTo>
                  <a:pt x="408318" y="661707"/>
                  <a:pt x="411690" y="665651"/>
                  <a:pt x="411858" y="672591"/>
                </a:cubicBezTo>
                <a:lnTo>
                  <a:pt x="392836" y="672591"/>
                </a:lnTo>
                <a:close/>
                <a:moveTo>
                  <a:pt x="431576" y="696769"/>
                </a:moveTo>
                <a:lnTo>
                  <a:pt x="440927" y="696769"/>
                </a:lnTo>
                <a:lnTo>
                  <a:pt x="440927" y="672911"/>
                </a:lnTo>
                <a:cubicBezTo>
                  <a:pt x="442697" y="666863"/>
                  <a:pt x="446404" y="663491"/>
                  <a:pt x="451072" y="663491"/>
                </a:cubicBezTo>
                <a:cubicBezTo>
                  <a:pt x="452201" y="663491"/>
                  <a:pt x="452856" y="663560"/>
                  <a:pt x="454305" y="663811"/>
                </a:cubicBezTo>
                <a:lnTo>
                  <a:pt x="454863" y="655506"/>
                </a:lnTo>
                <a:cubicBezTo>
                  <a:pt x="453344" y="655102"/>
                  <a:pt x="452521" y="655018"/>
                  <a:pt x="451239" y="655018"/>
                </a:cubicBezTo>
                <a:cubicBezTo>
                  <a:pt x="446404" y="655018"/>
                  <a:pt x="442781" y="657763"/>
                  <a:pt x="440356" y="663407"/>
                </a:cubicBezTo>
                <a:lnTo>
                  <a:pt x="440119" y="655673"/>
                </a:lnTo>
                <a:lnTo>
                  <a:pt x="431256" y="655673"/>
                </a:lnTo>
                <a:cubicBezTo>
                  <a:pt x="431493" y="663073"/>
                  <a:pt x="431576" y="668243"/>
                  <a:pt x="431576" y="671141"/>
                </a:cubicBezTo>
                <a:lnTo>
                  <a:pt x="431576" y="696769"/>
                </a:lnTo>
                <a:close/>
              </a:path>
            </a:pathLst>
          </a:custGeom>
          <a:solidFill>
            <a:schemeClr val="accent3"/>
          </a:solid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50" name="Freeform: Shape 49">
            <a:extLst>
              <a:ext uri="{FF2B5EF4-FFF2-40B4-BE49-F238E27FC236}">
                <a16:creationId xmlns:a16="http://schemas.microsoft.com/office/drawing/2014/main" id="{29F9276A-6C3C-EF59-9020-5BE78AF34C04}"/>
              </a:ext>
            </a:extLst>
          </p:cNvPr>
          <p:cNvSpPr/>
          <p:nvPr/>
        </p:nvSpPr>
        <p:spPr>
          <a:xfrm>
            <a:off x="6280100" y="4824065"/>
            <a:ext cx="864000" cy="864000"/>
          </a:xfrm>
          <a:custGeom>
            <a:avLst/>
            <a:gdLst>
              <a:gd name="connsiteX0" fmla="*/ 0 w 864000"/>
              <a:gd name="connsiteY0" fmla="*/ 0 h 864000"/>
              <a:gd name="connsiteX1" fmla="*/ 864000 w 864000"/>
              <a:gd name="connsiteY1" fmla="*/ 0 h 864000"/>
              <a:gd name="connsiteX2" fmla="*/ 864000 w 864000"/>
              <a:gd name="connsiteY2" fmla="*/ 864000 h 864000"/>
              <a:gd name="connsiteX3" fmla="*/ 0 w 864000"/>
              <a:gd name="connsiteY3" fmla="*/ 864000 h 864000"/>
            </a:gdLst>
            <a:ahLst/>
            <a:cxnLst>
              <a:cxn ang="0">
                <a:pos x="connsiteX0" y="connsiteY0"/>
              </a:cxn>
              <a:cxn ang="0">
                <a:pos x="connsiteX1" y="connsiteY1"/>
              </a:cxn>
              <a:cxn ang="0">
                <a:pos x="connsiteX2" y="connsiteY2"/>
              </a:cxn>
              <a:cxn ang="0">
                <a:pos x="connsiteX3" y="connsiteY3"/>
              </a:cxn>
            </a:cxnLst>
            <a:rect l="l" t="t" r="r" b="b"/>
            <a:pathLst>
              <a:path w="864000" h="864000">
                <a:moveTo>
                  <a:pt x="0" y="0"/>
                </a:moveTo>
                <a:lnTo>
                  <a:pt x="864000" y="0"/>
                </a:lnTo>
                <a:lnTo>
                  <a:pt x="864000" y="864000"/>
                </a:lnTo>
                <a:lnTo>
                  <a:pt x="0" y="864000"/>
                </a:lnTo>
                <a:close/>
              </a:path>
            </a:pathLst>
          </a:custGeom>
          <a:no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51" name="Freeform: Shape 50">
            <a:extLst>
              <a:ext uri="{FF2B5EF4-FFF2-40B4-BE49-F238E27FC236}">
                <a16:creationId xmlns:a16="http://schemas.microsoft.com/office/drawing/2014/main" id="{FD9417B0-2766-04F7-133E-63A9AA1923DB}"/>
              </a:ext>
            </a:extLst>
          </p:cNvPr>
          <p:cNvSpPr/>
          <p:nvPr/>
        </p:nvSpPr>
        <p:spPr>
          <a:xfrm>
            <a:off x="6461261" y="4935548"/>
            <a:ext cx="501677" cy="687197"/>
          </a:xfrm>
          <a:custGeom>
            <a:avLst/>
            <a:gdLst>
              <a:gd name="connsiteX0" fmla="*/ 348387 w 501677"/>
              <a:gd name="connsiteY0" fmla="*/ 125419 h 687197"/>
              <a:gd name="connsiteX1" fmla="*/ 153290 w 501677"/>
              <a:gd name="connsiteY1" fmla="*/ 125419 h 687197"/>
              <a:gd name="connsiteX2" fmla="*/ 153290 w 501677"/>
              <a:gd name="connsiteY2" fmla="*/ 111484 h 687197"/>
              <a:gd name="connsiteX3" fmla="*/ 334452 w 501677"/>
              <a:gd name="connsiteY3" fmla="*/ 111484 h 687197"/>
              <a:gd name="connsiteX4" fmla="*/ 334452 w 501677"/>
              <a:gd name="connsiteY4" fmla="*/ 13935 h 687197"/>
              <a:gd name="connsiteX5" fmla="*/ 167226 w 501677"/>
              <a:gd name="connsiteY5" fmla="*/ 13935 h 687197"/>
              <a:gd name="connsiteX6" fmla="*/ 167226 w 501677"/>
              <a:gd name="connsiteY6" fmla="*/ 83613 h 687197"/>
              <a:gd name="connsiteX7" fmla="*/ 153290 w 501677"/>
              <a:gd name="connsiteY7" fmla="*/ 83613 h 687197"/>
              <a:gd name="connsiteX8" fmla="*/ 153290 w 501677"/>
              <a:gd name="connsiteY8" fmla="*/ 0 h 687197"/>
              <a:gd name="connsiteX9" fmla="*/ 348387 w 501677"/>
              <a:gd name="connsiteY9" fmla="*/ 0 h 687197"/>
              <a:gd name="connsiteX10" fmla="*/ 348387 w 501677"/>
              <a:gd name="connsiteY10" fmla="*/ 125419 h 687197"/>
              <a:gd name="connsiteX11" fmla="*/ 278710 w 501677"/>
              <a:gd name="connsiteY11" fmla="*/ 41806 h 687197"/>
              <a:gd name="connsiteX12" fmla="*/ 278710 w 501677"/>
              <a:gd name="connsiteY12" fmla="*/ 55742 h 687197"/>
              <a:gd name="connsiteX13" fmla="*/ 264774 w 501677"/>
              <a:gd name="connsiteY13" fmla="*/ 55742 h 687197"/>
              <a:gd name="connsiteX14" fmla="*/ 264774 w 501677"/>
              <a:gd name="connsiteY14" fmla="*/ 69677 h 687197"/>
              <a:gd name="connsiteX15" fmla="*/ 278710 w 501677"/>
              <a:gd name="connsiteY15" fmla="*/ 69677 h 687197"/>
              <a:gd name="connsiteX16" fmla="*/ 278710 w 501677"/>
              <a:gd name="connsiteY16" fmla="*/ 83613 h 687197"/>
              <a:gd name="connsiteX17" fmla="*/ 292645 w 501677"/>
              <a:gd name="connsiteY17" fmla="*/ 83613 h 687197"/>
              <a:gd name="connsiteX18" fmla="*/ 292645 w 501677"/>
              <a:gd name="connsiteY18" fmla="*/ 69677 h 687197"/>
              <a:gd name="connsiteX19" fmla="*/ 306581 w 501677"/>
              <a:gd name="connsiteY19" fmla="*/ 69677 h 687197"/>
              <a:gd name="connsiteX20" fmla="*/ 306581 w 501677"/>
              <a:gd name="connsiteY20" fmla="*/ 55742 h 687197"/>
              <a:gd name="connsiteX21" fmla="*/ 292645 w 501677"/>
              <a:gd name="connsiteY21" fmla="*/ 55742 h 687197"/>
              <a:gd name="connsiteX22" fmla="*/ 292645 w 501677"/>
              <a:gd name="connsiteY22" fmla="*/ 41806 h 687197"/>
              <a:gd name="connsiteX23" fmla="*/ 278710 w 501677"/>
              <a:gd name="connsiteY23" fmla="*/ 41806 h 687197"/>
              <a:gd name="connsiteX24" fmla="*/ 195097 w 501677"/>
              <a:gd name="connsiteY24" fmla="*/ 69677 h 687197"/>
              <a:gd name="connsiteX25" fmla="*/ 236903 w 501677"/>
              <a:gd name="connsiteY25" fmla="*/ 69677 h 687197"/>
              <a:gd name="connsiteX26" fmla="*/ 236903 w 501677"/>
              <a:gd name="connsiteY26" fmla="*/ 55728 h 687197"/>
              <a:gd name="connsiteX27" fmla="*/ 195097 w 501677"/>
              <a:gd name="connsiteY27" fmla="*/ 55728 h 687197"/>
              <a:gd name="connsiteX28" fmla="*/ 195097 w 501677"/>
              <a:gd name="connsiteY28" fmla="*/ 69677 h 687197"/>
              <a:gd name="connsiteX29" fmla="*/ 487742 w 501677"/>
              <a:gd name="connsiteY29" fmla="*/ 459871 h 687197"/>
              <a:gd name="connsiteX30" fmla="*/ 487742 w 501677"/>
              <a:gd name="connsiteY30" fmla="*/ 209032 h 687197"/>
              <a:gd name="connsiteX31" fmla="*/ 432000 w 501677"/>
              <a:gd name="connsiteY31" fmla="*/ 209032 h 687197"/>
              <a:gd name="connsiteX32" fmla="*/ 432000 w 501677"/>
              <a:gd name="connsiteY32" fmla="*/ 292645 h 687197"/>
              <a:gd name="connsiteX33" fmla="*/ 404129 w 501677"/>
              <a:gd name="connsiteY33" fmla="*/ 320516 h 687197"/>
              <a:gd name="connsiteX34" fmla="*/ 376258 w 501677"/>
              <a:gd name="connsiteY34" fmla="*/ 292645 h 687197"/>
              <a:gd name="connsiteX35" fmla="*/ 376258 w 501677"/>
              <a:gd name="connsiteY35" fmla="*/ 209032 h 687197"/>
              <a:gd name="connsiteX36" fmla="*/ 125419 w 501677"/>
              <a:gd name="connsiteY36" fmla="*/ 209032 h 687197"/>
              <a:gd name="connsiteX37" fmla="*/ 125419 w 501677"/>
              <a:gd name="connsiteY37" fmla="*/ 292645 h 687197"/>
              <a:gd name="connsiteX38" fmla="*/ 97548 w 501677"/>
              <a:gd name="connsiteY38" fmla="*/ 320516 h 687197"/>
              <a:gd name="connsiteX39" fmla="*/ 69677 w 501677"/>
              <a:gd name="connsiteY39" fmla="*/ 292645 h 687197"/>
              <a:gd name="connsiteX40" fmla="*/ 69677 w 501677"/>
              <a:gd name="connsiteY40" fmla="*/ 209032 h 687197"/>
              <a:gd name="connsiteX41" fmla="*/ 13935 w 501677"/>
              <a:gd name="connsiteY41" fmla="*/ 209032 h 687197"/>
              <a:gd name="connsiteX42" fmla="*/ 13935 w 501677"/>
              <a:gd name="connsiteY42" fmla="*/ 487742 h 687197"/>
              <a:gd name="connsiteX43" fmla="*/ 501677 w 501677"/>
              <a:gd name="connsiteY43" fmla="*/ 487742 h 687197"/>
              <a:gd name="connsiteX44" fmla="*/ 501677 w 501677"/>
              <a:gd name="connsiteY44" fmla="*/ 501677 h 687197"/>
              <a:gd name="connsiteX45" fmla="*/ 0 w 501677"/>
              <a:gd name="connsiteY45" fmla="*/ 501677 h 687197"/>
              <a:gd name="connsiteX46" fmla="*/ 0 w 501677"/>
              <a:gd name="connsiteY46" fmla="*/ 195097 h 687197"/>
              <a:gd name="connsiteX47" fmla="*/ 69677 w 501677"/>
              <a:gd name="connsiteY47" fmla="*/ 195097 h 687197"/>
              <a:gd name="connsiteX48" fmla="*/ 69677 w 501677"/>
              <a:gd name="connsiteY48" fmla="*/ 125419 h 687197"/>
              <a:gd name="connsiteX49" fmla="*/ 90581 w 501677"/>
              <a:gd name="connsiteY49" fmla="*/ 125419 h 687197"/>
              <a:gd name="connsiteX50" fmla="*/ 90581 w 501677"/>
              <a:gd name="connsiteY50" fmla="*/ 55742 h 687197"/>
              <a:gd name="connsiteX51" fmla="*/ 125419 w 501677"/>
              <a:gd name="connsiteY51" fmla="*/ 55742 h 687197"/>
              <a:gd name="connsiteX52" fmla="*/ 125419 w 501677"/>
              <a:gd name="connsiteY52" fmla="*/ 69677 h 687197"/>
              <a:gd name="connsiteX53" fmla="*/ 104516 w 501677"/>
              <a:gd name="connsiteY53" fmla="*/ 69677 h 687197"/>
              <a:gd name="connsiteX54" fmla="*/ 104516 w 501677"/>
              <a:gd name="connsiteY54" fmla="*/ 125419 h 687197"/>
              <a:gd name="connsiteX55" fmla="*/ 125419 w 501677"/>
              <a:gd name="connsiteY55" fmla="*/ 125419 h 687197"/>
              <a:gd name="connsiteX56" fmla="*/ 125419 w 501677"/>
              <a:gd name="connsiteY56" fmla="*/ 195097 h 687197"/>
              <a:gd name="connsiteX57" fmla="*/ 376258 w 501677"/>
              <a:gd name="connsiteY57" fmla="*/ 195097 h 687197"/>
              <a:gd name="connsiteX58" fmla="*/ 376258 w 501677"/>
              <a:gd name="connsiteY58" fmla="*/ 125419 h 687197"/>
              <a:gd name="connsiteX59" fmla="*/ 397161 w 501677"/>
              <a:gd name="connsiteY59" fmla="*/ 125419 h 687197"/>
              <a:gd name="connsiteX60" fmla="*/ 397161 w 501677"/>
              <a:gd name="connsiteY60" fmla="*/ 69677 h 687197"/>
              <a:gd name="connsiteX61" fmla="*/ 376258 w 501677"/>
              <a:gd name="connsiteY61" fmla="*/ 69677 h 687197"/>
              <a:gd name="connsiteX62" fmla="*/ 376258 w 501677"/>
              <a:gd name="connsiteY62" fmla="*/ 55742 h 687197"/>
              <a:gd name="connsiteX63" fmla="*/ 411097 w 501677"/>
              <a:gd name="connsiteY63" fmla="*/ 55742 h 687197"/>
              <a:gd name="connsiteX64" fmla="*/ 411097 w 501677"/>
              <a:gd name="connsiteY64" fmla="*/ 125419 h 687197"/>
              <a:gd name="connsiteX65" fmla="*/ 432000 w 501677"/>
              <a:gd name="connsiteY65" fmla="*/ 125419 h 687197"/>
              <a:gd name="connsiteX66" fmla="*/ 432000 w 501677"/>
              <a:gd name="connsiteY66" fmla="*/ 195097 h 687197"/>
              <a:gd name="connsiteX67" fmla="*/ 501677 w 501677"/>
              <a:gd name="connsiteY67" fmla="*/ 195097 h 687197"/>
              <a:gd name="connsiteX68" fmla="*/ 501677 w 501677"/>
              <a:gd name="connsiteY68" fmla="*/ 459871 h 687197"/>
              <a:gd name="connsiteX69" fmla="*/ 487742 w 501677"/>
              <a:gd name="connsiteY69" fmla="*/ 459871 h 687197"/>
              <a:gd name="connsiteX70" fmla="*/ 111484 w 501677"/>
              <a:gd name="connsiteY70" fmla="*/ 139355 h 687197"/>
              <a:gd name="connsiteX71" fmla="*/ 83613 w 501677"/>
              <a:gd name="connsiteY71" fmla="*/ 139355 h 687197"/>
              <a:gd name="connsiteX72" fmla="*/ 83613 w 501677"/>
              <a:gd name="connsiteY72" fmla="*/ 292645 h 687197"/>
              <a:gd name="connsiteX73" fmla="*/ 97548 w 501677"/>
              <a:gd name="connsiteY73" fmla="*/ 306581 h 687197"/>
              <a:gd name="connsiteX74" fmla="*/ 111484 w 501677"/>
              <a:gd name="connsiteY74" fmla="*/ 292645 h 687197"/>
              <a:gd name="connsiteX75" fmla="*/ 111484 w 501677"/>
              <a:gd name="connsiteY75" fmla="*/ 139355 h 687197"/>
              <a:gd name="connsiteX76" fmla="*/ 418065 w 501677"/>
              <a:gd name="connsiteY76" fmla="*/ 139355 h 687197"/>
              <a:gd name="connsiteX77" fmla="*/ 390194 w 501677"/>
              <a:gd name="connsiteY77" fmla="*/ 139355 h 687197"/>
              <a:gd name="connsiteX78" fmla="*/ 390194 w 501677"/>
              <a:gd name="connsiteY78" fmla="*/ 292645 h 687197"/>
              <a:gd name="connsiteX79" fmla="*/ 404129 w 501677"/>
              <a:gd name="connsiteY79" fmla="*/ 306581 h 687197"/>
              <a:gd name="connsiteX80" fmla="*/ 418065 w 501677"/>
              <a:gd name="connsiteY80" fmla="*/ 292645 h 687197"/>
              <a:gd name="connsiteX81" fmla="*/ 418065 w 501677"/>
              <a:gd name="connsiteY81" fmla="*/ 139355 h 687197"/>
              <a:gd name="connsiteX82" fmla="*/ 222968 w 501677"/>
              <a:gd name="connsiteY82" fmla="*/ 432000 h 687197"/>
              <a:gd name="connsiteX83" fmla="*/ 222968 w 501677"/>
              <a:gd name="connsiteY83" fmla="*/ 345182 h 687197"/>
              <a:gd name="connsiteX84" fmla="*/ 207792 w 501677"/>
              <a:gd name="connsiteY84" fmla="*/ 345182 h 687197"/>
              <a:gd name="connsiteX85" fmla="*/ 207792 w 501677"/>
              <a:gd name="connsiteY85" fmla="*/ 381568 h 687197"/>
              <a:gd name="connsiteX86" fmla="*/ 171406 w 501677"/>
              <a:gd name="connsiteY86" fmla="*/ 381568 h 687197"/>
              <a:gd name="connsiteX87" fmla="*/ 171406 w 501677"/>
              <a:gd name="connsiteY87" fmla="*/ 345182 h 687197"/>
              <a:gd name="connsiteX88" fmla="*/ 156231 w 501677"/>
              <a:gd name="connsiteY88" fmla="*/ 345182 h 687197"/>
              <a:gd name="connsiteX89" fmla="*/ 156231 w 501677"/>
              <a:gd name="connsiteY89" fmla="*/ 432000 h 687197"/>
              <a:gd name="connsiteX90" fmla="*/ 171406 w 501677"/>
              <a:gd name="connsiteY90" fmla="*/ 432000 h 687197"/>
              <a:gd name="connsiteX91" fmla="*/ 171406 w 501677"/>
              <a:gd name="connsiteY91" fmla="*/ 393859 h 687197"/>
              <a:gd name="connsiteX92" fmla="*/ 207792 w 501677"/>
              <a:gd name="connsiteY92" fmla="*/ 393859 h 687197"/>
              <a:gd name="connsiteX93" fmla="*/ 207792 w 501677"/>
              <a:gd name="connsiteY93" fmla="*/ 432000 h 687197"/>
              <a:gd name="connsiteX94" fmla="*/ 222968 w 501677"/>
              <a:gd name="connsiteY94" fmla="*/ 432000 h 687197"/>
              <a:gd name="connsiteX95" fmla="*/ 236903 w 501677"/>
              <a:gd name="connsiteY95" fmla="*/ 437655 h 687197"/>
              <a:gd name="connsiteX96" fmla="*/ 236903 w 501677"/>
              <a:gd name="connsiteY96" fmla="*/ 445933 h 687197"/>
              <a:gd name="connsiteX97" fmla="*/ 271909 w 501677"/>
              <a:gd name="connsiteY97" fmla="*/ 445933 h 687197"/>
              <a:gd name="connsiteX98" fmla="*/ 271909 w 501677"/>
              <a:gd name="connsiteY98" fmla="*/ 437655 h 687197"/>
              <a:gd name="connsiteX99" fmla="*/ 251201 w 501677"/>
              <a:gd name="connsiteY99" fmla="*/ 437655 h 687197"/>
              <a:gd name="connsiteX100" fmla="*/ 263004 w 501677"/>
              <a:gd name="connsiteY100" fmla="*/ 427245 h 687197"/>
              <a:gd name="connsiteX101" fmla="*/ 271519 w 501677"/>
              <a:gd name="connsiteY101" fmla="*/ 411052 h 687197"/>
              <a:gd name="connsiteX102" fmla="*/ 253835 w 501677"/>
              <a:gd name="connsiteY102" fmla="*/ 397507 h 687197"/>
              <a:gd name="connsiteX103" fmla="*/ 237029 w 501677"/>
              <a:gd name="connsiteY103" fmla="*/ 401395 h 687197"/>
              <a:gd name="connsiteX104" fmla="*/ 239286 w 501677"/>
              <a:gd name="connsiteY104" fmla="*/ 409923 h 687197"/>
              <a:gd name="connsiteX105" fmla="*/ 252581 w 501677"/>
              <a:gd name="connsiteY105" fmla="*/ 405910 h 687197"/>
              <a:gd name="connsiteX106" fmla="*/ 260607 w 501677"/>
              <a:gd name="connsiteY106" fmla="*/ 411930 h 687197"/>
              <a:gd name="connsiteX107" fmla="*/ 252079 w 501677"/>
              <a:gd name="connsiteY107" fmla="*/ 425239 h 687197"/>
              <a:gd name="connsiteX108" fmla="*/ 236903 w 501677"/>
              <a:gd name="connsiteY108" fmla="*/ 437655 h 687197"/>
              <a:gd name="connsiteX109" fmla="*/ 322048 w 501677"/>
              <a:gd name="connsiteY109" fmla="*/ 343800 h 687197"/>
              <a:gd name="connsiteX110" fmla="*/ 352664 w 501677"/>
              <a:gd name="connsiteY110" fmla="*/ 357610 h 687197"/>
              <a:gd name="connsiteX111" fmla="*/ 362321 w 501677"/>
              <a:gd name="connsiteY111" fmla="*/ 388588 h 687197"/>
              <a:gd name="connsiteX112" fmla="*/ 349654 w 501677"/>
              <a:gd name="connsiteY112" fmla="*/ 422967 h 687197"/>
              <a:gd name="connsiteX113" fmla="*/ 322048 w 501677"/>
              <a:gd name="connsiteY113" fmla="*/ 433377 h 687197"/>
              <a:gd name="connsiteX114" fmla="*/ 291445 w 501677"/>
              <a:gd name="connsiteY114" fmla="*/ 419581 h 687197"/>
              <a:gd name="connsiteX115" fmla="*/ 281774 w 501677"/>
              <a:gd name="connsiteY115" fmla="*/ 388087 h 687197"/>
              <a:gd name="connsiteX116" fmla="*/ 294455 w 501677"/>
              <a:gd name="connsiteY116" fmla="*/ 354223 h 687197"/>
              <a:gd name="connsiteX117" fmla="*/ 322048 w 501677"/>
              <a:gd name="connsiteY117" fmla="*/ 343800 h 687197"/>
              <a:gd name="connsiteX118" fmla="*/ 322048 w 501677"/>
              <a:gd name="connsiteY118" fmla="*/ 421086 h 687197"/>
              <a:gd name="connsiteX119" fmla="*/ 346518 w 501677"/>
              <a:gd name="connsiteY119" fmla="*/ 388588 h 687197"/>
              <a:gd name="connsiteX120" fmla="*/ 322048 w 501677"/>
              <a:gd name="connsiteY120" fmla="*/ 356091 h 687197"/>
              <a:gd name="connsiteX121" fmla="*/ 297591 w 501677"/>
              <a:gd name="connsiteY121" fmla="*/ 388212 h 687197"/>
              <a:gd name="connsiteX122" fmla="*/ 322048 w 501677"/>
              <a:gd name="connsiteY122" fmla="*/ 421086 h 687197"/>
              <a:gd name="connsiteX123" fmla="*/ 37921 w 501677"/>
              <a:gd name="connsiteY123" fmla="*/ 668903 h 687197"/>
              <a:gd name="connsiteX124" fmla="*/ 71771 w 501677"/>
              <a:gd name="connsiteY124" fmla="*/ 668903 h 687197"/>
              <a:gd name="connsiteX125" fmla="*/ 71771 w 501677"/>
              <a:gd name="connsiteY125" fmla="*/ 661002 h 687197"/>
              <a:gd name="connsiteX126" fmla="*/ 47676 w 501677"/>
              <a:gd name="connsiteY126" fmla="*/ 661002 h 687197"/>
              <a:gd name="connsiteX127" fmla="*/ 47676 w 501677"/>
              <a:gd name="connsiteY127" fmla="*/ 644558 h 687197"/>
              <a:gd name="connsiteX128" fmla="*/ 69429 w 501677"/>
              <a:gd name="connsiteY128" fmla="*/ 644558 h 687197"/>
              <a:gd name="connsiteX129" fmla="*/ 69429 w 501677"/>
              <a:gd name="connsiteY129" fmla="*/ 636657 h 687197"/>
              <a:gd name="connsiteX130" fmla="*/ 47676 w 501677"/>
              <a:gd name="connsiteY130" fmla="*/ 636657 h 687197"/>
              <a:gd name="connsiteX131" fmla="*/ 47676 w 501677"/>
              <a:gd name="connsiteY131" fmla="*/ 621021 h 687197"/>
              <a:gd name="connsiteX132" fmla="*/ 70558 w 501677"/>
              <a:gd name="connsiteY132" fmla="*/ 621021 h 687197"/>
              <a:gd name="connsiteX133" fmla="*/ 70558 w 501677"/>
              <a:gd name="connsiteY133" fmla="*/ 613133 h 687197"/>
              <a:gd name="connsiteX134" fmla="*/ 37921 w 501677"/>
              <a:gd name="connsiteY134" fmla="*/ 613133 h 687197"/>
              <a:gd name="connsiteX135" fmla="*/ 37921 w 501677"/>
              <a:gd name="connsiteY135" fmla="*/ 668903 h 687197"/>
              <a:gd name="connsiteX136" fmla="*/ 82791 w 501677"/>
              <a:gd name="connsiteY136" fmla="*/ 668903 h 687197"/>
              <a:gd name="connsiteX137" fmla="*/ 92225 w 501677"/>
              <a:gd name="connsiteY137" fmla="*/ 668903 h 687197"/>
              <a:gd name="connsiteX138" fmla="*/ 92225 w 501677"/>
              <a:gd name="connsiteY138" fmla="*/ 609998 h 687197"/>
              <a:gd name="connsiteX139" fmla="*/ 82791 w 501677"/>
              <a:gd name="connsiteY139" fmla="*/ 609998 h 687197"/>
              <a:gd name="connsiteX140" fmla="*/ 82791 w 501677"/>
              <a:gd name="connsiteY140" fmla="*/ 668903 h 687197"/>
              <a:gd name="connsiteX141" fmla="*/ 141038 w 501677"/>
              <a:gd name="connsiteY141" fmla="*/ 651339 h 687197"/>
              <a:gd name="connsiteX142" fmla="*/ 139018 w 501677"/>
              <a:gd name="connsiteY142" fmla="*/ 636985 h 687197"/>
              <a:gd name="connsiteX143" fmla="*/ 122100 w 501677"/>
              <a:gd name="connsiteY143" fmla="*/ 626910 h 687197"/>
              <a:gd name="connsiteX144" fmla="*/ 102437 w 501677"/>
              <a:gd name="connsiteY144" fmla="*/ 648440 h 687197"/>
              <a:gd name="connsiteX145" fmla="*/ 123953 w 501677"/>
              <a:gd name="connsiteY145" fmla="*/ 669790 h 687197"/>
              <a:gd name="connsiteX146" fmla="*/ 139756 w 501677"/>
              <a:gd name="connsiteY146" fmla="*/ 665679 h 687197"/>
              <a:gd name="connsiteX147" fmla="*/ 136440 w 501677"/>
              <a:gd name="connsiteY147" fmla="*/ 658753 h 687197"/>
              <a:gd name="connsiteX148" fmla="*/ 124190 w 501677"/>
              <a:gd name="connsiteY148" fmla="*/ 662696 h 687197"/>
              <a:gd name="connsiteX149" fmla="*/ 112345 w 501677"/>
              <a:gd name="connsiteY149" fmla="*/ 651339 h 687197"/>
              <a:gd name="connsiteX150" fmla="*/ 141038 w 501677"/>
              <a:gd name="connsiteY150" fmla="*/ 651339 h 687197"/>
              <a:gd name="connsiteX151" fmla="*/ 112345 w 501677"/>
              <a:gd name="connsiteY151" fmla="*/ 644720 h 687197"/>
              <a:gd name="connsiteX152" fmla="*/ 122100 w 501677"/>
              <a:gd name="connsiteY152" fmla="*/ 633850 h 687197"/>
              <a:gd name="connsiteX153" fmla="*/ 131367 w 501677"/>
              <a:gd name="connsiteY153" fmla="*/ 644720 h 687197"/>
              <a:gd name="connsiteX154" fmla="*/ 112345 w 501677"/>
              <a:gd name="connsiteY154" fmla="*/ 644720 h 687197"/>
              <a:gd name="connsiteX155" fmla="*/ 178647 w 501677"/>
              <a:gd name="connsiteY155" fmla="*/ 659394 h 687197"/>
              <a:gd name="connsiteX156" fmla="*/ 169297 w 501677"/>
              <a:gd name="connsiteY156" fmla="*/ 662529 h 687197"/>
              <a:gd name="connsiteX157" fmla="*/ 157772 w 501677"/>
              <a:gd name="connsiteY157" fmla="*/ 648357 h 687197"/>
              <a:gd name="connsiteX158" fmla="*/ 168488 w 501677"/>
              <a:gd name="connsiteY158" fmla="*/ 634087 h 687197"/>
              <a:gd name="connsiteX159" fmla="*/ 178006 w 501677"/>
              <a:gd name="connsiteY159" fmla="*/ 637069 h 687197"/>
              <a:gd name="connsiteX160" fmla="*/ 180821 w 501677"/>
              <a:gd name="connsiteY160" fmla="*/ 630046 h 687197"/>
              <a:gd name="connsiteX161" fmla="*/ 167527 w 501677"/>
              <a:gd name="connsiteY161" fmla="*/ 626910 h 687197"/>
              <a:gd name="connsiteX162" fmla="*/ 148031 w 501677"/>
              <a:gd name="connsiteY162" fmla="*/ 648524 h 687197"/>
              <a:gd name="connsiteX163" fmla="*/ 168405 w 501677"/>
              <a:gd name="connsiteY163" fmla="*/ 669790 h 687197"/>
              <a:gd name="connsiteX164" fmla="*/ 181713 w 501677"/>
              <a:gd name="connsiteY164" fmla="*/ 666236 h 687197"/>
              <a:gd name="connsiteX165" fmla="*/ 178647 w 501677"/>
              <a:gd name="connsiteY165" fmla="*/ 659394 h 687197"/>
              <a:gd name="connsiteX166" fmla="*/ 192081 w 501677"/>
              <a:gd name="connsiteY166" fmla="*/ 634976 h 687197"/>
              <a:gd name="connsiteX167" fmla="*/ 192081 w 501677"/>
              <a:gd name="connsiteY167" fmla="*/ 654555 h 687197"/>
              <a:gd name="connsiteX168" fmla="*/ 194102 w 501677"/>
              <a:gd name="connsiteY168" fmla="*/ 665509 h 687197"/>
              <a:gd name="connsiteX169" fmla="*/ 203926 w 501677"/>
              <a:gd name="connsiteY169" fmla="*/ 669787 h 687197"/>
              <a:gd name="connsiteX170" fmla="*/ 212315 w 501677"/>
              <a:gd name="connsiteY170" fmla="*/ 668407 h 687197"/>
              <a:gd name="connsiteX171" fmla="*/ 211424 w 501677"/>
              <a:gd name="connsiteY171" fmla="*/ 661244 h 687197"/>
              <a:gd name="connsiteX172" fmla="*/ 206992 w 501677"/>
              <a:gd name="connsiteY172" fmla="*/ 662206 h 687197"/>
              <a:gd name="connsiteX173" fmla="*/ 201515 w 501677"/>
              <a:gd name="connsiteY173" fmla="*/ 654068 h 687197"/>
              <a:gd name="connsiteX174" fmla="*/ 201515 w 501677"/>
              <a:gd name="connsiteY174" fmla="*/ 634976 h 687197"/>
              <a:gd name="connsiteX175" fmla="*/ 210852 w 501677"/>
              <a:gd name="connsiteY175" fmla="*/ 634976 h 687197"/>
              <a:gd name="connsiteX176" fmla="*/ 210852 w 501677"/>
              <a:gd name="connsiteY176" fmla="*/ 627799 h 687197"/>
              <a:gd name="connsiteX177" fmla="*/ 201515 w 501677"/>
              <a:gd name="connsiteY177" fmla="*/ 627799 h 687197"/>
              <a:gd name="connsiteX178" fmla="*/ 201515 w 501677"/>
              <a:gd name="connsiteY178" fmla="*/ 617083 h 687197"/>
              <a:gd name="connsiteX179" fmla="*/ 192081 w 501677"/>
              <a:gd name="connsiteY179" fmla="*/ 618853 h 687197"/>
              <a:gd name="connsiteX180" fmla="*/ 192081 w 501677"/>
              <a:gd name="connsiteY180" fmla="*/ 627799 h 687197"/>
              <a:gd name="connsiteX181" fmla="*/ 185476 w 501677"/>
              <a:gd name="connsiteY181" fmla="*/ 627799 h 687197"/>
              <a:gd name="connsiteX182" fmla="*/ 185476 w 501677"/>
              <a:gd name="connsiteY182" fmla="*/ 634976 h 687197"/>
              <a:gd name="connsiteX183" fmla="*/ 192081 w 501677"/>
              <a:gd name="connsiteY183" fmla="*/ 634976 h 687197"/>
              <a:gd name="connsiteX184" fmla="*/ 219954 w 501677"/>
              <a:gd name="connsiteY184" fmla="*/ 668905 h 687197"/>
              <a:gd name="connsiteX185" fmla="*/ 229304 w 501677"/>
              <a:gd name="connsiteY185" fmla="*/ 668905 h 687197"/>
              <a:gd name="connsiteX186" fmla="*/ 229304 w 501677"/>
              <a:gd name="connsiteY186" fmla="*/ 645047 h 687197"/>
              <a:gd name="connsiteX187" fmla="*/ 239449 w 501677"/>
              <a:gd name="connsiteY187" fmla="*/ 635613 h 687197"/>
              <a:gd name="connsiteX188" fmla="*/ 242682 w 501677"/>
              <a:gd name="connsiteY188" fmla="*/ 635947 h 687197"/>
              <a:gd name="connsiteX189" fmla="*/ 243240 w 501677"/>
              <a:gd name="connsiteY189" fmla="*/ 627642 h 687197"/>
              <a:gd name="connsiteX190" fmla="*/ 239616 w 501677"/>
              <a:gd name="connsiteY190" fmla="*/ 627154 h 687197"/>
              <a:gd name="connsiteX191" fmla="*/ 228733 w 501677"/>
              <a:gd name="connsiteY191" fmla="*/ 635529 h 687197"/>
              <a:gd name="connsiteX192" fmla="*/ 228496 w 501677"/>
              <a:gd name="connsiteY192" fmla="*/ 627809 h 687197"/>
              <a:gd name="connsiteX193" fmla="*/ 219633 w 501677"/>
              <a:gd name="connsiteY193" fmla="*/ 627809 h 687197"/>
              <a:gd name="connsiteX194" fmla="*/ 219954 w 501677"/>
              <a:gd name="connsiteY194" fmla="*/ 643277 h 687197"/>
              <a:gd name="connsiteX195" fmla="*/ 219954 w 501677"/>
              <a:gd name="connsiteY195" fmla="*/ 668905 h 687197"/>
              <a:gd name="connsiteX196" fmla="*/ 287631 w 501677"/>
              <a:gd name="connsiteY196" fmla="*/ 648358 h 687197"/>
              <a:gd name="connsiteX197" fmla="*/ 267480 w 501677"/>
              <a:gd name="connsiteY197" fmla="*/ 626911 h 687197"/>
              <a:gd name="connsiteX198" fmla="*/ 247330 w 501677"/>
              <a:gd name="connsiteY198" fmla="*/ 648107 h 687197"/>
              <a:gd name="connsiteX199" fmla="*/ 267480 w 501677"/>
              <a:gd name="connsiteY199" fmla="*/ 669791 h 687197"/>
              <a:gd name="connsiteX200" fmla="*/ 287631 w 501677"/>
              <a:gd name="connsiteY200" fmla="*/ 648358 h 687197"/>
              <a:gd name="connsiteX201" fmla="*/ 257085 w 501677"/>
              <a:gd name="connsiteY201" fmla="*/ 648191 h 687197"/>
              <a:gd name="connsiteX202" fmla="*/ 267480 w 501677"/>
              <a:gd name="connsiteY202" fmla="*/ 634088 h 687197"/>
              <a:gd name="connsiteX203" fmla="*/ 277876 w 501677"/>
              <a:gd name="connsiteY203" fmla="*/ 648358 h 687197"/>
              <a:gd name="connsiteX204" fmla="*/ 267480 w 501677"/>
              <a:gd name="connsiteY204" fmla="*/ 662614 h 687197"/>
              <a:gd name="connsiteX205" fmla="*/ 257085 w 501677"/>
              <a:gd name="connsiteY205" fmla="*/ 648191 h 687197"/>
              <a:gd name="connsiteX206" fmla="*/ 297843 w 501677"/>
              <a:gd name="connsiteY206" fmla="*/ 668903 h 687197"/>
              <a:gd name="connsiteX207" fmla="*/ 307277 w 501677"/>
              <a:gd name="connsiteY207" fmla="*/ 668903 h 687197"/>
              <a:gd name="connsiteX208" fmla="*/ 307277 w 501677"/>
              <a:gd name="connsiteY208" fmla="*/ 609984 h 687197"/>
              <a:gd name="connsiteX209" fmla="*/ 297843 w 501677"/>
              <a:gd name="connsiteY209" fmla="*/ 609984 h 687197"/>
              <a:gd name="connsiteX210" fmla="*/ 297843 w 501677"/>
              <a:gd name="connsiteY210" fmla="*/ 668903 h 687197"/>
              <a:gd name="connsiteX211" fmla="*/ 330798 w 501677"/>
              <a:gd name="connsiteY211" fmla="*/ 668246 h 687197"/>
              <a:gd name="connsiteX212" fmla="*/ 320959 w 501677"/>
              <a:gd name="connsiteY212" fmla="*/ 679617 h 687197"/>
              <a:gd name="connsiteX213" fmla="*/ 315803 w 501677"/>
              <a:gd name="connsiteY213" fmla="*/ 678418 h 687197"/>
              <a:gd name="connsiteX214" fmla="*/ 314187 w 501677"/>
              <a:gd name="connsiteY214" fmla="*/ 685735 h 687197"/>
              <a:gd name="connsiteX215" fmla="*/ 322409 w 501677"/>
              <a:gd name="connsiteY215" fmla="*/ 687198 h 687197"/>
              <a:gd name="connsiteX216" fmla="*/ 339744 w 501677"/>
              <a:gd name="connsiteY216" fmla="*/ 669792 h 687197"/>
              <a:gd name="connsiteX217" fmla="*/ 356341 w 501677"/>
              <a:gd name="connsiteY217" fmla="*/ 627805 h 687197"/>
              <a:gd name="connsiteX218" fmla="*/ 347144 w 501677"/>
              <a:gd name="connsiteY218" fmla="*/ 627805 h 687197"/>
              <a:gd name="connsiteX219" fmla="*/ 339410 w 501677"/>
              <a:gd name="connsiteY219" fmla="*/ 648192 h 687197"/>
              <a:gd name="connsiteX220" fmla="*/ 335954 w 501677"/>
              <a:gd name="connsiteY220" fmla="*/ 658017 h 687197"/>
              <a:gd name="connsiteX221" fmla="*/ 332484 w 501677"/>
              <a:gd name="connsiteY221" fmla="*/ 648583 h 687197"/>
              <a:gd name="connsiteX222" fmla="*/ 324262 w 501677"/>
              <a:gd name="connsiteY222" fmla="*/ 627805 h 687197"/>
              <a:gd name="connsiteX223" fmla="*/ 314270 w 501677"/>
              <a:gd name="connsiteY223" fmla="*/ 627805 h 687197"/>
              <a:gd name="connsiteX224" fmla="*/ 330798 w 501677"/>
              <a:gd name="connsiteY224" fmla="*/ 668246 h 687197"/>
              <a:gd name="connsiteX225" fmla="*/ 359370 w 501677"/>
              <a:gd name="connsiteY225" fmla="*/ 668903 h 687197"/>
              <a:gd name="connsiteX226" fmla="*/ 391770 w 501677"/>
              <a:gd name="connsiteY226" fmla="*/ 668903 h 687197"/>
              <a:gd name="connsiteX227" fmla="*/ 391770 w 501677"/>
              <a:gd name="connsiteY227" fmla="*/ 661726 h 687197"/>
              <a:gd name="connsiteX228" fmla="*/ 371145 w 501677"/>
              <a:gd name="connsiteY228" fmla="*/ 661726 h 687197"/>
              <a:gd name="connsiteX229" fmla="*/ 391129 w 501677"/>
              <a:gd name="connsiteY229" fmla="*/ 634483 h 687197"/>
              <a:gd name="connsiteX230" fmla="*/ 391129 w 501677"/>
              <a:gd name="connsiteY230" fmla="*/ 627807 h 687197"/>
              <a:gd name="connsiteX231" fmla="*/ 360415 w 501677"/>
              <a:gd name="connsiteY231" fmla="*/ 627807 h 687197"/>
              <a:gd name="connsiteX232" fmla="*/ 360415 w 501677"/>
              <a:gd name="connsiteY232" fmla="*/ 634970 h 687197"/>
              <a:gd name="connsiteX233" fmla="*/ 379520 w 501677"/>
              <a:gd name="connsiteY233" fmla="*/ 634970 h 687197"/>
              <a:gd name="connsiteX234" fmla="*/ 359370 w 501677"/>
              <a:gd name="connsiteY234" fmla="*/ 662535 h 687197"/>
              <a:gd name="connsiteX235" fmla="*/ 359370 w 501677"/>
              <a:gd name="connsiteY235" fmla="*/ 668903 h 687197"/>
              <a:gd name="connsiteX236" fmla="*/ 436561 w 501677"/>
              <a:gd name="connsiteY236" fmla="*/ 651339 h 687197"/>
              <a:gd name="connsiteX237" fmla="*/ 434540 w 501677"/>
              <a:gd name="connsiteY237" fmla="*/ 636985 h 687197"/>
              <a:gd name="connsiteX238" fmla="*/ 417623 w 501677"/>
              <a:gd name="connsiteY238" fmla="*/ 626910 h 687197"/>
              <a:gd name="connsiteX239" fmla="*/ 397960 w 501677"/>
              <a:gd name="connsiteY239" fmla="*/ 648440 h 687197"/>
              <a:gd name="connsiteX240" fmla="*/ 419476 w 501677"/>
              <a:gd name="connsiteY240" fmla="*/ 669790 h 687197"/>
              <a:gd name="connsiteX241" fmla="*/ 435279 w 501677"/>
              <a:gd name="connsiteY241" fmla="*/ 665679 h 687197"/>
              <a:gd name="connsiteX242" fmla="*/ 431962 w 501677"/>
              <a:gd name="connsiteY242" fmla="*/ 658753 h 687197"/>
              <a:gd name="connsiteX243" fmla="*/ 419713 w 501677"/>
              <a:gd name="connsiteY243" fmla="*/ 662696 h 687197"/>
              <a:gd name="connsiteX244" fmla="*/ 407868 w 501677"/>
              <a:gd name="connsiteY244" fmla="*/ 651339 h 687197"/>
              <a:gd name="connsiteX245" fmla="*/ 436561 w 501677"/>
              <a:gd name="connsiteY245" fmla="*/ 651339 h 687197"/>
              <a:gd name="connsiteX246" fmla="*/ 407868 w 501677"/>
              <a:gd name="connsiteY246" fmla="*/ 644720 h 687197"/>
              <a:gd name="connsiteX247" fmla="*/ 417623 w 501677"/>
              <a:gd name="connsiteY247" fmla="*/ 633850 h 687197"/>
              <a:gd name="connsiteX248" fmla="*/ 426890 w 501677"/>
              <a:gd name="connsiteY248" fmla="*/ 644720 h 687197"/>
              <a:gd name="connsiteX249" fmla="*/ 407868 w 501677"/>
              <a:gd name="connsiteY249" fmla="*/ 644720 h 687197"/>
              <a:gd name="connsiteX250" fmla="*/ 446609 w 501677"/>
              <a:gd name="connsiteY250" fmla="*/ 668905 h 687197"/>
              <a:gd name="connsiteX251" fmla="*/ 455959 w 501677"/>
              <a:gd name="connsiteY251" fmla="*/ 668905 h 687197"/>
              <a:gd name="connsiteX252" fmla="*/ 455959 w 501677"/>
              <a:gd name="connsiteY252" fmla="*/ 645047 h 687197"/>
              <a:gd name="connsiteX253" fmla="*/ 466104 w 501677"/>
              <a:gd name="connsiteY253" fmla="*/ 635613 h 687197"/>
              <a:gd name="connsiteX254" fmla="*/ 469337 w 501677"/>
              <a:gd name="connsiteY254" fmla="*/ 635947 h 687197"/>
              <a:gd name="connsiteX255" fmla="*/ 469895 w 501677"/>
              <a:gd name="connsiteY255" fmla="*/ 627642 h 687197"/>
              <a:gd name="connsiteX256" fmla="*/ 466272 w 501677"/>
              <a:gd name="connsiteY256" fmla="*/ 627154 h 687197"/>
              <a:gd name="connsiteX257" fmla="*/ 455388 w 501677"/>
              <a:gd name="connsiteY257" fmla="*/ 635529 h 687197"/>
              <a:gd name="connsiteX258" fmla="*/ 455151 w 501677"/>
              <a:gd name="connsiteY258" fmla="*/ 627809 h 687197"/>
              <a:gd name="connsiteX259" fmla="*/ 446288 w 501677"/>
              <a:gd name="connsiteY259" fmla="*/ 627809 h 687197"/>
              <a:gd name="connsiteX260" fmla="*/ 446609 w 501677"/>
              <a:gd name="connsiteY260" fmla="*/ 643277 h 687197"/>
              <a:gd name="connsiteX261" fmla="*/ 446609 w 501677"/>
              <a:gd name="connsiteY261" fmla="*/ 668905 h 687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Lst>
            <a:rect l="l" t="t" r="r" b="b"/>
            <a:pathLst>
              <a:path w="501677" h="687197">
                <a:moveTo>
                  <a:pt x="348387" y="125419"/>
                </a:moveTo>
                <a:lnTo>
                  <a:pt x="153290" y="125419"/>
                </a:lnTo>
                <a:lnTo>
                  <a:pt x="153290" y="111484"/>
                </a:lnTo>
                <a:lnTo>
                  <a:pt x="334452" y="111484"/>
                </a:lnTo>
                <a:lnTo>
                  <a:pt x="334452" y="13935"/>
                </a:lnTo>
                <a:lnTo>
                  <a:pt x="167226" y="13935"/>
                </a:lnTo>
                <a:lnTo>
                  <a:pt x="167226" y="83613"/>
                </a:lnTo>
                <a:lnTo>
                  <a:pt x="153290" y="83613"/>
                </a:lnTo>
                <a:lnTo>
                  <a:pt x="153290" y="0"/>
                </a:lnTo>
                <a:lnTo>
                  <a:pt x="348387" y="0"/>
                </a:lnTo>
                <a:lnTo>
                  <a:pt x="348387" y="125419"/>
                </a:lnTo>
                <a:close/>
                <a:moveTo>
                  <a:pt x="278710" y="41806"/>
                </a:moveTo>
                <a:lnTo>
                  <a:pt x="278710" y="55742"/>
                </a:lnTo>
                <a:lnTo>
                  <a:pt x="264774" y="55742"/>
                </a:lnTo>
                <a:lnTo>
                  <a:pt x="264774" y="69677"/>
                </a:lnTo>
                <a:lnTo>
                  <a:pt x="278710" y="69677"/>
                </a:lnTo>
                <a:lnTo>
                  <a:pt x="278710" y="83613"/>
                </a:lnTo>
                <a:lnTo>
                  <a:pt x="292645" y="83613"/>
                </a:lnTo>
                <a:lnTo>
                  <a:pt x="292645" y="69677"/>
                </a:lnTo>
                <a:lnTo>
                  <a:pt x="306581" y="69677"/>
                </a:lnTo>
                <a:lnTo>
                  <a:pt x="306581" y="55742"/>
                </a:lnTo>
                <a:lnTo>
                  <a:pt x="292645" y="55742"/>
                </a:lnTo>
                <a:lnTo>
                  <a:pt x="292645" y="41806"/>
                </a:lnTo>
                <a:lnTo>
                  <a:pt x="278710" y="41806"/>
                </a:lnTo>
                <a:close/>
                <a:moveTo>
                  <a:pt x="195097" y="69677"/>
                </a:moveTo>
                <a:lnTo>
                  <a:pt x="236903" y="69677"/>
                </a:lnTo>
                <a:lnTo>
                  <a:pt x="236903" y="55728"/>
                </a:lnTo>
                <a:lnTo>
                  <a:pt x="195097" y="55728"/>
                </a:lnTo>
                <a:lnTo>
                  <a:pt x="195097" y="69677"/>
                </a:lnTo>
                <a:close/>
                <a:moveTo>
                  <a:pt x="487742" y="459871"/>
                </a:moveTo>
                <a:lnTo>
                  <a:pt x="487742" y="209032"/>
                </a:lnTo>
                <a:lnTo>
                  <a:pt x="432000" y="209032"/>
                </a:lnTo>
                <a:lnTo>
                  <a:pt x="432000" y="292645"/>
                </a:lnTo>
                <a:cubicBezTo>
                  <a:pt x="432000" y="308016"/>
                  <a:pt x="419500" y="320516"/>
                  <a:pt x="404129" y="320516"/>
                </a:cubicBezTo>
                <a:cubicBezTo>
                  <a:pt x="388758" y="320516"/>
                  <a:pt x="376258" y="308016"/>
                  <a:pt x="376258" y="292645"/>
                </a:cubicBezTo>
                <a:lnTo>
                  <a:pt x="376258" y="209032"/>
                </a:lnTo>
                <a:lnTo>
                  <a:pt x="125419" y="209032"/>
                </a:lnTo>
                <a:lnTo>
                  <a:pt x="125419" y="292645"/>
                </a:lnTo>
                <a:cubicBezTo>
                  <a:pt x="125419" y="308016"/>
                  <a:pt x="112919" y="320516"/>
                  <a:pt x="97548" y="320516"/>
                </a:cubicBezTo>
                <a:cubicBezTo>
                  <a:pt x="82178" y="320516"/>
                  <a:pt x="69677" y="308016"/>
                  <a:pt x="69677" y="292645"/>
                </a:cubicBezTo>
                <a:lnTo>
                  <a:pt x="69677" y="209032"/>
                </a:lnTo>
                <a:lnTo>
                  <a:pt x="13935" y="209032"/>
                </a:lnTo>
                <a:lnTo>
                  <a:pt x="13935" y="487742"/>
                </a:lnTo>
                <a:lnTo>
                  <a:pt x="501677" y="487742"/>
                </a:lnTo>
                <a:lnTo>
                  <a:pt x="501677" y="501677"/>
                </a:lnTo>
                <a:lnTo>
                  <a:pt x="0" y="501677"/>
                </a:lnTo>
                <a:lnTo>
                  <a:pt x="0" y="195097"/>
                </a:lnTo>
                <a:lnTo>
                  <a:pt x="69677" y="195097"/>
                </a:lnTo>
                <a:lnTo>
                  <a:pt x="69677" y="125419"/>
                </a:lnTo>
                <a:lnTo>
                  <a:pt x="90581" y="125419"/>
                </a:lnTo>
                <a:lnTo>
                  <a:pt x="90581" y="55742"/>
                </a:lnTo>
                <a:lnTo>
                  <a:pt x="125419" y="55742"/>
                </a:lnTo>
                <a:lnTo>
                  <a:pt x="125419" y="69677"/>
                </a:lnTo>
                <a:lnTo>
                  <a:pt x="104516" y="69677"/>
                </a:lnTo>
                <a:lnTo>
                  <a:pt x="104516" y="125419"/>
                </a:lnTo>
                <a:lnTo>
                  <a:pt x="125419" y="125419"/>
                </a:lnTo>
                <a:lnTo>
                  <a:pt x="125419" y="195097"/>
                </a:lnTo>
                <a:lnTo>
                  <a:pt x="376258" y="195097"/>
                </a:lnTo>
                <a:lnTo>
                  <a:pt x="376258" y="125419"/>
                </a:lnTo>
                <a:lnTo>
                  <a:pt x="397161" y="125419"/>
                </a:lnTo>
                <a:lnTo>
                  <a:pt x="397161" y="69677"/>
                </a:lnTo>
                <a:lnTo>
                  <a:pt x="376258" y="69677"/>
                </a:lnTo>
                <a:lnTo>
                  <a:pt x="376258" y="55742"/>
                </a:lnTo>
                <a:lnTo>
                  <a:pt x="411097" y="55742"/>
                </a:lnTo>
                <a:lnTo>
                  <a:pt x="411097" y="125419"/>
                </a:lnTo>
                <a:lnTo>
                  <a:pt x="432000" y="125419"/>
                </a:lnTo>
                <a:lnTo>
                  <a:pt x="432000" y="195097"/>
                </a:lnTo>
                <a:lnTo>
                  <a:pt x="501677" y="195097"/>
                </a:lnTo>
                <a:lnTo>
                  <a:pt x="501677" y="459871"/>
                </a:lnTo>
                <a:lnTo>
                  <a:pt x="487742" y="459871"/>
                </a:lnTo>
                <a:close/>
                <a:moveTo>
                  <a:pt x="111484" y="139355"/>
                </a:moveTo>
                <a:lnTo>
                  <a:pt x="83613" y="139355"/>
                </a:lnTo>
                <a:lnTo>
                  <a:pt x="83613" y="292645"/>
                </a:lnTo>
                <a:cubicBezTo>
                  <a:pt x="83613" y="300324"/>
                  <a:pt x="89870" y="306581"/>
                  <a:pt x="97548" y="306581"/>
                </a:cubicBezTo>
                <a:cubicBezTo>
                  <a:pt x="105227" y="306581"/>
                  <a:pt x="111484" y="300324"/>
                  <a:pt x="111484" y="292645"/>
                </a:cubicBezTo>
                <a:lnTo>
                  <a:pt x="111484" y="139355"/>
                </a:lnTo>
                <a:close/>
                <a:moveTo>
                  <a:pt x="418065" y="139355"/>
                </a:moveTo>
                <a:lnTo>
                  <a:pt x="390194" y="139355"/>
                </a:lnTo>
                <a:lnTo>
                  <a:pt x="390194" y="292645"/>
                </a:lnTo>
                <a:cubicBezTo>
                  <a:pt x="390194" y="300324"/>
                  <a:pt x="396451" y="306581"/>
                  <a:pt x="404129" y="306581"/>
                </a:cubicBezTo>
                <a:cubicBezTo>
                  <a:pt x="411807" y="306581"/>
                  <a:pt x="418065" y="300324"/>
                  <a:pt x="418065" y="292645"/>
                </a:cubicBezTo>
                <a:lnTo>
                  <a:pt x="418065" y="139355"/>
                </a:lnTo>
                <a:close/>
                <a:moveTo>
                  <a:pt x="222968" y="432000"/>
                </a:moveTo>
                <a:lnTo>
                  <a:pt x="222968" y="345182"/>
                </a:lnTo>
                <a:lnTo>
                  <a:pt x="207792" y="345182"/>
                </a:lnTo>
                <a:lnTo>
                  <a:pt x="207792" y="381568"/>
                </a:lnTo>
                <a:lnTo>
                  <a:pt x="171406" y="381568"/>
                </a:lnTo>
                <a:lnTo>
                  <a:pt x="171406" y="345182"/>
                </a:lnTo>
                <a:lnTo>
                  <a:pt x="156231" y="345182"/>
                </a:lnTo>
                <a:lnTo>
                  <a:pt x="156231" y="432000"/>
                </a:lnTo>
                <a:lnTo>
                  <a:pt x="171406" y="432000"/>
                </a:lnTo>
                <a:lnTo>
                  <a:pt x="171406" y="393859"/>
                </a:lnTo>
                <a:lnTo>
                  <a:pt x="207792" y="393859"/>
                </a:lnTo>
                <a:lnTo>
                  <a:pt x="207792" y="432000"/>
                </a:lnTo>
                <a:lnTo>
                  <a:pt x="222968" y="432000"/>
                </a:lnTo>
                <a:close/>
                <a:moveTo>
                  <a:pt x="236903" y="437655"/>
                </a:moveTo>
                <a:lnTo>
                  <a:pt x="236903" y="445933"/>
                </a:lnTo>
                <a:lnTo>
                  <a:pt x="271909" y="445933"/>
                </a:lnTo>
                <a:lnTo>
                  <a:pt x="271909" y="437655"/>
                </a:lnTo>
                <a:lnTo>
                  <a:pt x="251201" y="437655"/>
                </a:lnTo>
                <a:cubicBezTo>
                  <a:pt x="255089" y="434645"/>
                  <a:pt x="259102" y="431008"/>
                  <a:pt x="263004" y="427245"/>
                </a:cubicBezTo>
                <a:cubicBezTo>
                  <a:pt x="269136" y="421100"/>
                  <a:pt x="271519" y="416710"/>
                  <a:pt x="271519" y="411052"/>
                </a:cubicBezTo>
                <a:cubicBezTo>
                  <a:pt x="271519" y="402524"/>
                  <a:pt x="265011" y="397507"/>
                  <a:pt x="253835" y="397507"/>
                </a:cubicBezTo>
                <a:cubicBezTo>
                  <a:pt x="248316" y="397507"/>
                  <a:pt x="242798" y="398761"/>
                  <a:pt x="237029" y="401395"/>
                </a:cubicBezTo>
                <a:lnTo>
                  <a:pt x="239286" y="409923"/>
                </a:lnTo>
                <a:cubicBezTo>
                  <a:pt x="245306" y="406913"/>
                  <a:pt x="248943" y="405910"/>
                  <a:pt x="252581" y="405910"/>
                </a:cubicBezTo>
                <a:cubicBezTo>
                  <a:pt x="257486" y="405910"/>
                  <a:pt x="260607" y="408307"/>
                  <a:pt x="260607" y="411930"/>
                </a:cubicBezTo>
                <a:cubicBezTo>
                  <a:pt x="260607" y="415707"/>
                  <a:pt x="258099" y="419595"/>
                  <a:pt x="252079" y="425239"/>
                </a:cubicBezTo>
                <a:cubicBezTo>
                  <a:pt x="247313" y="429503"/>
                  <a:pt x="242045" y="433892"/>
                  <a:pt x="236903" y="437655"/>
                </a:cubicBezTo>
                <a:moveTo>
                  <a:pt x="322048" y="343800"/>
                </a:moveTo>
                <a:cubicBezTo>
                  <a:pt x="335607" y="343800"/>
                  <a:pt x="345515" y="348315"/>
                  <a:pt x="352664" y="357610"/>
                </a:cubicBezTo>
                <a:cubicBezTo>
                  <a:pt x="359060" y="365887"/>
                  <a:pt x="362321" y="376423"/>
                  <a:pt x="362321" y="388588"/>
                </a:cubicBezTo>
                <a:cubicBezTo>
                  <a:pt x="362321" y="402510"/>
                  <a:pt x="357932" y="414689"/>
                  <a:pt x="349654" y="422967"/>
                </a:cubicBezTo>
                <a:cubicBezTo>
                  <a:pt x="342881" y="429991"/>
                  <a:pt x="333712" y="433377"/>
                  <a:pt x="322048" y="433377"/>
                </a:cubicBezTo>
                <a:cubicBezTo>
                  <a:pt x="308628" y="433377"/>
                  <a:pt x="298594" y="428862"/>
                  <a:pt x="291445" y="419581"/>
                </a:cubicBezTo>
                <a:cubicBezTo>
                  <a:pt x="284910" y="411178"/>
                  <a:pt x="281774" y="400768"/>
                  <a:pt x="281774" y="388087"/>
                </a:cubicBezTo>
                <a:cubicBezTo>
                  <a:pt x="281774" y="374667"/>
                  <a:pt x="286415" y="362250"/>
                  <a:pt x="294455" y="354223"/>
                </a:cubicBezTo>
                <a:cubicBezTo>
                  <a:pt x="301228" y="347186"/>
                  <a:pt x="310384" y="343800"/>
                  <a:pt x="322048" y="343800"/>
                </a:cubicBezTo>
                <a:moveTo>
                  <a:pt x="322048" y="421086"/>
                </a:moveTo>
                <a:cubicBezTo>
                  <a:pt x="337112" y="421086"/>
                  <a:pt x="346518" y="408544"/>
                  <a:pt x="346518" y="388588"/>
                </a:cubicBezTo>
                <a:cubicBezTo>
                  <a:pt x="346518" y="368647"/>
                  <a:pt x="337112" y="356091"/>
                  <a:pt x="322048" y="356091"/>
                </a:cubicBezTo>
                <a:cubicBezTo>
                  <a:pt x="307123" y="356091"/>
                  <a:pt x="297591" y="368647"/>
                  <a:pt x="297591" y="388212"/>
                </a:cubicBezTo>
                <a:cubicBezTo>
                  <a:pt x="297591" y="408544"/>
                  <a:pt x="306872" y="421086"/>
                  <a:pt x="322048" y="421086"/>
                </a:cubicBezTo>
                <a:moveTo>
                  <a:pt x="37921" y="668903"/>
                </a:moveTo>
                <a:lnTo>
                  <a:pt x="71771" y="668903"/>
                </a:lnTo>
                <a:lnTo>
                  <a:pt x="71771" y="661002"/>
                </a:lnTo>
                <a:lnTo>
                  <a:pt x="47676" y="661002"/>
                </a:lnTo>
                <a:lnTo>
                  <a:pt x="47676" y="644558"/>
                </a:lnTo>
                <a:lnTo>
                  <a:pt x="69429" y="644558"/>
                </a:lnTo>
                <a:lnTo>
                  <a:pt x="69429" y="636657"/>
                </a:lnTo>
                <a:lnTo>
                  <a:pt x="47676" y="636657"/>
                </a:lnTo>
                <a:lnTo>
                  <a:pt x="47676" y="621021"/>
                </a:lnTo>
                <a:lnTo>
                  <a:pt x="70558" y="621021"/>
                </a:lnTo>
                <a:lnTo>
                  <a:pt x="70558" y="613133"/>
                </a:lnTo>
                <a:lnTo>
                  <a:pt x="37921" y="613133"/>
                </a:lnTo>
                <a:lnTo>
                  <a:pt x="37921" y="668903"/>
                </a:lnTo>
                <a:close/>
                <a:moveTo>
                  <a:pt x="82791" y="668903"/>
                </a:moveTo>
                <a:lnTo>
                  <a:pt x="92225" y="668903"/>
                </a:lnTo>
                <a:lnTo>
                  <a:pt x="92225" y="609998"/>
                </a:lnTo>
                <a:lnTo>
                  <a:pt x="82791" y="609998"/>
                </a:lnTo>
                <a:lnTo>
                  <a:pt x="82791" y="668903"/>
                </a:lnTo>
                <a:close/>
                <a:moveTo>
                  <a:pt x="141038" y="651339"/>
                </a:moveTo>
                <a:cubicBezTo>
                  <a:pt x="140955" y="644246"/>
                  <a:pt x="140467" y="640776"/>
                  <a:pt x="139018" y="636985"/>
                </a:cubicBezTo>
                <a:cubicBezTo>
                  <a:pt x="136523" y="630464"/>
                  <a:pt x="130642" y="626910"/>
                  <a:pt x="122100" y="626910"/>
                </a:cubicBezTo>
                <a:cubicBezTo>
                  <a:pt x="109920" y="626910"/>
                  <a:pt x="102437" y="635062"/>
                  <a:pt x="102437" y="648440"/>
                </a:cubicBezTo>
                <a:cubicBezTo>
                  <a:pt x="102437" y="662125"/>
                  <a:pt x="110171" y="669790"/>
                  <a:pt x="123953" y="669790"/>
                </a:cubicBezTo>
                <a:cubicBezTo>
                  <a:pt x="129918" y="669790"/>
                  <a:pt x="134837" y="668494"/>
                  <a:pt x="139756" y="665679"/>
                </a:cubicBezTo>
                <a:lnTo>
                  <a:pt x="136440" y="658753"/>
                </a:lnTo>
                <a:cubicBezTo>
                  <a:pt x="132245" y="661400"/>
                  <a:pt x="128301" y="662696"/>
                  <a:pt x="124190" y="662696"/>
                </a:cubicBezTo>
                <a:cubicBezTo>
                  <a:pt x="116860" y="662696"/>
                  <a:pt x="113070" y="659059"/>
                  <a:pt x="112345" y="651339"/>
                </a:cubicBezTo>
                <a:lnTo>
                  <a:pt x="141038" y="651339"/>
                </a:lnTo>
                <a:close/>
                <a:moveTo>
                  <a:pt x="112345" y="644720"/>
                </a:moveTo>
                <a:cubicBezTo>
                  <a:pt x="112666" y="637961"/>
                  <a:pt x="116372" y="633850"/>
                  <a:pt x="122100" y="633850"/>
                </a:cubicBezTo>
                <a:cubicBezTo>
                  <a:pt x="127827" y="633850"/>
                  <a:pt x="131200" y="637794"/>
                  <a:pt x="131367" y="644720"/>
                </a:cubicBezTo>
                <a:lnTo>
                  <a:pt x="112345" y="644720"/>
                </a:lnTo>
                <a:close/>
                <a:moveTo>
                  <a:pt x="178647" y="659394"/>
                </a:moveTo>
                <a:cubicBezTo>
                  <a:pt x="175428" y="661651"/>
                  <a:pt x="172767" y="662529"/>
                  <a:pt x="169297" y="662529"/>
                </a:cubicBezTo>
                <a:cubicBezTo>
                  <a:pt x="161967" y="662529"/>
                  <a:pt x="157772" y="657289"/>
                  <a:pt x="157772" y="648357"/>
                </a:cubicBezTo>
                <a:cubicBezTo>
                  <a:pt x="157772" y="639173"/>
                  <a:pt x="161646" y="634087"/>
                  <a:pt x="168488" y="634087"/>
                </a:cubicBezTo>
                <a:cubicBezTo>
                  <a:pt x="171805" y="634087"/>
                  <a:pt x="174620" y="634979"/>
                  <a:pt x="178006" y="637069"/>
                </a:cubicBezTo>
                <a:lnTo>
                  <a:pt x="180821" y="630046"/>
                </a:lnTo>
                <a:cubicBezTo>
                  <a:pt x="176306" y="627802"/>
                  <a:pt x="172446" y="626910"/>
                  <a:pt x="167527" y="626910"/>
                </a:cubicBezTo>
                <a:cubicBezTo>
                  <a:pt x="155278" y="626910"/>
                  <a:pt x="148031" y="634979"/>
                  <a:pt x="148031" y="648524"/>
                </a:cubicBezTo>
                <a:cubicBezTo>
                  <a:pt x="148031" y="661818"/>
                  <a:pt x="155682" y="669790"/>
                  <a:pt x="168405" y="669790"/>
                </a:cubicBezTo>
                <a:cubicBezTo>
                  <a:pt x="173575" y="669790"/>
                  <a:pt x="177923" y="668661"/>
                  <a:pt x="181713" y="666236"/>
                </a:cubicBezTo>
                <a:lnTo>
                  <a:pt x="178647" y="659394"/>
                </a:lnTo>
                <a:close/>
                <a:moveTo>
                  <a:pt x="192081" y="634976"/>
                </a:moveTo>
                <a:lnTo>
                  <a:pt x="192081" y="654555"/>
                </a:lnTo>
                <a:cubicBezTo>
                  <a:pt x="192081" y="660269"/>
                  <a:pt x="192653" y="663335"/>
                  <a:pt x="194102" y="665509"/>
                </a:cubicBezTo>
                <a:cubicBezTo>
                  <a:pt x="195941" y="668337"/>
                  <a:pt x="199258" y="669787"/>
                  <a:pt x="203926" y="669787"/>
                </a:cubicBezTo>
                <a:cubicBezTo>
                  <a:pt x="206741" y="669787"/>
                  <a:pt x="209319" y="669383"/>
                  <a:pt x="212315" y="668407"/>
                </a:cubicBezTo>
                <a:lnTo>
                  <a:pt x="211424" y="661244"/>
                </a:lnTo>
                <a:cubicBezTo>
                  <a:pt x="209403" y="661969"/>
                  <a:pt x="208358" y="662206"/>
                  <a:pt x="206992" y="662206"/>
                </a:cubicBezTo>
                <a:cubicBezTo>
                  <a:pt x="202881" y="662206"/>
                  <a:pt x="201515" y="660116"/>
                  <a:pt x="201515" y="654068"/>
                </a:cubicBezTo>
                <a:lnTo>
                  <a:pt x="201515" y="634976"/>
                </a:lnTo>
                <a:lnTo>
                  <a:pt x="210852" y="634976"/>
                </a:lnTo>
                <a:lnTo>
                  <a:pt x="210852" y="627799"/>
                </a:lnTo>
                <a:lnTo>
                  <a:pt x="201515" y="627799"/>
                </a:lnTo>
                <a:lnTo>
                  <a:pt x="201515" y="617083"/>
                </a:lnTo>
                <a:lnTo>
                  <a:pt x="192081" y="618853"/>
                </a:lnTo>
                <a:lnTo>
                  <a:pt x="192081" y="627799"/>
                </a:lnTo>
                <a:lnTo>
                  <a:pt x="185476" y="627799"/>
                </a:lnTo>
                <a:lnTo>
                  <a:pt x="185476" y="634976"/>
                </a:lnTo>
                <a:lnTo>
                  <a:pt x="192081" y="634976"/>
                </a:lnTo>
                <a:close/>
                <a:moveTo>
                  <a:pt x="219954" y="668905"/>
                </a:moveTo>
                <a:lnTo>
                  <a:pt x="229304" y="668905"/>
                </a:lnTo>
                <a:lnTo>
                  <a:pt x="229304" y="645047"/>
                </a:lnTo>
                <a:cubicBezTo>
                  <a:pt x="231074" y="638999"/>
                  <a:pt x="234781" y="635613"/>
                  <a:pt x="239449" y="635613"/>
                </a:cubicBezTo>
                <a:cubicBezTo>
                  <a:pt x="240578" y="635613"/>
                  <a:pt x="241233" y="635696"/>
                  <a:pt x="242682" y="635947"/>
                </a:cubicBezTo>
                <a:lnTo>
                  <a:pt x="243240" y="627642"/>
                </a:lnTo>
                <a:cubicBezTo>
                  <a:pt x="241721" y="627238"/>
                  <a:pt x="240899" y="627154"/>
                  <a:pt x="239616" y="627154"/>
                </a:cubicBezTo>
                <a:cubicBezTo>
                  <a:pt x="234781" y="627154"/>
                  <a:pt x="231158" y="629899"/>
                  <a:pt x="228733" y="635529"/>
                </a:cubicBezTo>
                <a:lnTo>
                  <a:pt x="228496" y="627809"/>
                </a:lnTo>
                <a:lnTo>
                  <a:pt x="219633" y="627809"/>
                </a:lnTo>
                <a:cubicBezTo>
                  <a:pt x="219870" y="635209"/>
                  <a:pt x="219954" y="640365"/>
                  <a:pt x="219954" y="643277"/>
                </a:cubicBezTo>
                <a:lnTo>
                  <a:pt x="219954" y="668905"/>
                </a:lnTo>
                <a:close/>
                <a:moveTo>
                  <a:pt x="287631" y="648358"/>
                </a:moveTo>
                <a:cubicBezTo>
                  <a:pt x="287631" y="635064"/>
                  <a:pt x="279981" y="626911"/>
                  <a:pt x="267480" y="626911"/>
                </a:cubicBezTo>
                <a:cubicBezTo>
                  <a:pt x="255064" y="626911"/>
                  <a:pt x="247330" y="635064"/>
                  <a:pt x="247330" y="648107"/>
                </a:cubicBezTo>
                <a:cubicBezTo>
                  <a:pt x="247330" y="661653"/>
                  <a:pt x="254911" y="669791"/>
                  <a:pt x="267480" y="669791"/>
                </a:cubicBezTo>
                <a:cubicBezTo>
                  <a:pt x="279981" y="669791"/>
                  <a:pt x="287631" y="661653"/>
                  <a:pt x="287631" y="648358"/>
                </a:cubicBezTo>
                <a:moveTo>
                  <a:pt x="257085" y="648191"/>
                </a:moveTo>
                <a:cubicBezTo>
                  <a:pt x="257085" y="639481"/>
                  <a:pt x="261028" y="634088"/>
                  <a:pt x="267480" y="634088"/>
                </a:cubicBezTo>
                <a:cubicBezTo>
                  <a:pt x="273919" y="634088"/>
                  <a:pt x="277876" y="639481"/>
                  <a:pt x="277876" y="648358"/>
                </a:cubicBezTo>
                <a:cubicBezTo>
                  <a:pt x="277876" y="657207"/>
                  <a:pt x="273919" y="662614"/>
                  <a:pt x="267480" y="662614"/>
                </a:cubicBezTo>
                <a:cubicBezTo>
                  <a:pt x="260959" y="662614"/>
                  <a:pt x="257085" y="657207"/>
                  <a:pt x="257085" y="648191"/>
                </a:cubicBezTo>
                <a:moveTo>
                  <a:pt x="297843" y="668903"/>
                </a:moveTo>
                <a:lnTo>
                  <a:pt x="307277" y="668903"/>
                </a:lnTo>
                <a:lnTo>
                  <a:pt x="307277" y="609984"/>
                </a:lnTo>
                <a:lnTo>
                  <a:pt x="297843" y="609984"/>
                </a:lnTo>
                <a:lnTo>
                  <a:pt x="297843" y="668903"/>
                </a:lnTo>
                <a:close/>
                <a:moveTo>
                  <a:pt x="330798" y="668246"/>
                </a:moveTo>
                <a:cubicBezTo>
                  <a:pt x="327816" y="676718"/>
                  <a:pt x="325307" y="679617"/>
                  <a:pt x="320959" y="679617"/>
                </a:cubicBezTo>
                <a:cubicBezTo>
                  <a:pt x="319259" y="679617"/>
                  <a:pt x="317977" y="679296"/>
                  <a:pt x="315803" y="678418"/>
                </a:cubicBezTo>
                <a:lnTo>
                  <a:pt x="314187" y="685735"/>
                </a:lnTo>
                <a:cubicBezTo>
                  <a:pt x="317489" y="686780"/>
                  <a:pt x="319663" y="687198"/>
                  <a:pt x="322409" y="687198"/>
                </a:cubicBezTo>
                <a:cubicBezTo>
                  <a:pt x="330798" y="687198"/>
                  <a:pt x="334170" y="683728"/>
                  <a:pt x="339744" y="669792"/>
                </a:cubicBezTo>
                <a:lnTo>
                  <a:pt x="356341" y="627805"/>
                </a:lnTo>
                <a:lnTo>
                  <a:pt x="347144" y="627805"/>
                </a:lnTo>
                <a:lnTo>
                  <a:pt x="339410" y="648192"/>
                </a:lnTo>
                <a:cubicBezTo>
                  <a:pt x="337724" y="652777"/>
                  <a:pt x="337556" y="653181"/>
                  <a:pt x="335954" y="658017"/>
                </a:cubicBezTo>
                <a:cubicBezTo>
                  <a:pt x="334658" y="654226"/>
                  <a:pt x="334017" y="652303"/>
                  <a:pt x="332484" y="648583"/>
                </a:cubicBezTo>
                <a:lnTo>
                  <a:pt x="324262" y="627805"/>
                </a:lnTo>
                <a:lnTo>
                  <a:pt x="314270" y="627805"/>
                </a:lnTo>
                <a:lnTo>
                  <a:pt x="330798" y="668246"/>
                </a:lnTo>
                <a:close/>
                <a:moveTo>
                  <a:pt x="359370" y="668903"/>
                </a:moveTo>
                <a:lnTo>
                  <a:pt x="391770" y="668903"/>
                </a:lnTo>
                <a:lnTo>
                  <a:pt x="391770" y="661726"/>
                </a:lnTo>
                <a:lnTo>
                  <a:pt x="371145" y="661726"/>
                </a:lnTo>
                <a:lnTo>
                  <a:pt x="391129" y="634483"/>
                </a:lnTo>
                <a:lnTo>
                  <a:pt x="391129" y="627807"/>
                </a:lnTo>
                <a:lnTo>
                  <a:pt x="360415" y="627807"/>
                </a:lnTo>
                <a:lnTo>
                  <a:pt x="360415" y="634970"/>
                </a:lnTo>
                <a:lnTo>
                  <a:pt x="379520" y="634970"/>
                </a:lnTo>
                <a:lnTo>
                  <a:pt x="359370" y="662535"/>
                </a:lnTo>
                <a:lnTo>
                  <a:pt x="359370" y="668903"/>
                </a:lnTo>
                <a:close/>
                <a:moveTo>
                  <a:pt x="436561" y="651339"/>
                </a:moveTo>
                <a:cubicBezTo>
                  <a:pt x="436477" y="644246"/>
                  <a:pt x="435990" y="640776"/>
                  <a:pt x="434540" y="636985"/>
                </a:cubicBezTo>
                <a:cubicBezTo>
                  <a:pt x="432046" y="630464"/>
                  <a:pt x="426165" y="626910"/>
                  <a:pt x="417623" y="626910"/>
                </a:cubicBezTo>
                <a:cubicBezTo>
                  <a:pt x="405443" y="626910"/>
                  <a:pt x="397960" y="635062"/>
                  <a:pt x="397960" y="648440"/>
                </a:cubicBezTo>
                <a:cubicBezTo>
                  <a:pt x="397960" y="662125"/>
                  <a:pt x="405694" y="669790"/>
                  <a:pt x="419476" y="669790"/>
                </a:cubicBezTo>
                <a:cubicBezTo>
                  <a:pt x="425441" y="669790"/>
                  <a:pt x="430360" y="668494"/>
                  <a:pt x="435279" y="665679"/>
                </a:cubicBezTo>
                <a:lnTo>
                  <a:pt x="431962" y="658753"/>
                </a:lnTo>
                <a:cubicBezTo>
                  <a:pt x="427768" y="661400"/>
                  <a:pt x="423824" y="662696"/>
                  <a:pt x="419713" y="662696"/>
                </a:cubicBezTo>
                <a:cubicBezTo>
                  <a:pt x="412383" y="662696"/>
                  <a:pt x="408593" y="659059"/>
                  <a:pt x="407868" y="651339"/>
                </a:cubicBezTo>
                <a:lnTo>
                  <a:pt x="436561" y="651339"/>
                </a:lnTo>
                <a:close/>
                <a:moveTo>
                  <a:pt x="407868" y="644720"/>
                </a:moveTo>
                <a:cubicBezTo>
                  <a:pt x="408188" y="637961"/>
                  <a:pt x="411895" y="633850"/>
                  <a:pt x="417623" y="633850"/>
                </a:cubicBezTo>
                <a:cubicBezTo>
                  <a:pt x="423350" y="633850"/>
                  <a:pt x="426723" y="637794"/>
                  <a:pt x="426890" y="644720"/>
                </a:cubicBezTo>
                <a:lnTo>
                  <a:pt x="407868" y="644720"/>
                </a:lnTo>
                <a:close/>
                <a:moveTo>
                  <a:pt x="446609" y="668905"/>
                </a:moveTo>
                <a:lnTo>
                  <a:pt x="455959" y="668905"/>
                </a:lnTo>
                <a:lnTo>
                  <a:pt x="455959" y="645047"/>
                </a:lnTo>
                <a:cubicBezTo>
                  <a:pt x="457729" y="638999"/>
                  <a:pt x="461436" y="635613"/>
                  <a:pt x="466104" y="635613"/>
                </a:cubicBezTo>
                <a:cubicBezTo>
                  <a:pt x="467233" y="635613"/>
                  <a:pt x="467888" y="635696"/>
                  <a:pt x="469337" y="635947"/>
                </a:cubicBezTo>
                <a:lnTo>
                  <a:pt x="469895" y="627642"/>
                </a:lnTo>
                <a:cubicBezTo>
                  <a:pt x="468376" y="627238"/>
                  <a:pt x="467554" y="627154"/>
                  <a:pt x="466272" y="627154"/>
                </a:cubicBezTo>
                <a:cubicBezTo>
                  <a:pt x="461436" y="627154"/>
                  <a:pt x="457813" y="629899"/>
                  <a:pt x="455388" y="635529"/>
                </a:cubicBezTo>
                <a:lnTo>
                  <a:pt x="455151" y="627809"/>
                </a:lnTo>
                <a:lnTo>
                  <a:pt x="446288" y="627809"/>
                </a:lnTo>
                <a:cubicBezTo>
                  <a:pt x="446525" y="635209"/>
                  <a:pt x="446609" y="640365"/>
                  <a:pt x="446609" y="643277"/>
                </a:cubicBezTo>
                <a:lnTo>
                  <a:pt x="446609" y="668905"/>
                </a:lnTo>
                <a:close/>
              </a:path>
            </a:pathLst>
          </a:custGeom>
          <a:solidFill>
            <a:schemeClr val="accent3"/>
          </a:solid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grpSp>
        <p:nvGrpSpPr>
          <p:cNvPr id="53" name="Grafik 48">
            <a:extLst>
              <a:ext uri="{FF2B5EF4-FFF2-40B4-BE49-F238E27FC236}">
                <a16:creationId xmlns:a16="http://schemas.microsoft.com/office/drawing/2014/main" id="{71AA281F-365E-C06D-CF08-893538CA1925}"/>
              </a:ext>
            </a:extLst>
          </p:cNvPr>
          <p:cNvGrpSpPr/>
          <p:nvPr/>
        </p:nvGrpSpPr>
        <p:grpSpPr>
          <a:xfrm>
            <a:off x="6279612" y="5636865"/>
            <a:ext cx="864000" cy="864000"/>
            <a:chOff x="6279612" y="5636865"/>
            <a:chExt cx="864000" cy="864000"/>
          </a:xfrm>
          <a:noFill/>
        </p:grpSpPr>
        <p:sp>
          <p:nvSpPr>
            <p:cNvPr id="54" name="Freeform: Shape 53">
              <a:extLst>
                <a:ext uri="{FF2B5EF4-FFF2-40B4-BE49-F238E27FC236}">
                  <a16:creationId xmlns:a16="http://schemas.microsoft.com/office/drawing/2014/main" id="{F7B744B1-BC34-758A-EC17-FEC2D63B7883}"/>
                </a:ext>
              </a:extLst>
            </p:cNvPr>
            <p:cNvSpPr/>
            <p:nvPr/>
          </p:nvSpPr>
          <p:spPr>
            <a:xfrm>
              <a:off x="6279612" y="5636865"/>
              <a:ext cx="864000" cy="864000"/>
            </a:xfrm>
            <a:custGeom>
              <a:avLst/>
              <a:gdLst>
                <a:gd name="connsiteX0" fmla="*/ 0 w 864000"/>
                <a:gd name="connsiteY0" fmla="*/ 0 h 864000"/>
                <a:gd name="connsiteX1" fmla="*/ 864000 w 864000"/>
                <a:gd name="connsiteY1" fmla="*/ 0 h 864000"/>
                <a:gd name="connsiteX2" fmla="*/ 864000 w 864000"/>
                <a:gd name="connsiteY2" fmla="*/ 864000 h 864000"/>
                <a:gd name="connsiteX3" fmla="*/ 0 w 864000"/>
                <a:gd name="connsiteY3" fmla="*/ 864000 h 864000"/>
              </a:gdLst>
              <a:ahLst/>
              <a:cxnLst>
                <a:cxn ang="0">
                  <a:pos x="connsiteX0" y="connsiteY0"/>
                </a:cxn>
                <a:cxn ang="0">
                  <a:pos x="connsiteX1" y="connsiteY1"/>
                </a:cxn>
                <a:cxn ang="0">
                  <a:pos x="connsiteX2" y="connsiteY2"/>
                </a:cxn>
                <a:cxn ang="0">
                  <a:pos x="connsiteX3" y="connsiteY3"/>
                </a:cxn>
              </a:cxnLst>
              <a:rect l="l" t="t" r="r" b="b"/>
              <a:pathLst>
                <a:path w="864000" h="864000">
                  <a:moveTo>
                    <a:pt x="0" y="0"/>
                  </a:moveTo>
                  <a:lnTo>
                    <a:pt x="864000" y="0"/>
                  </a:lnTo>
                  <a:lnTo>
                    <a:pt x="864000" y="864000"/>
                  </a:lnTo>
                  <a:lnTo>
                    <a:pt x="0" y="864000"/>
                  </a:lnTo>
                  <a:close/>
                </a:path>
              </a:pathLst>
            </a:custGeom>
            <a:no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55" name="Freeform: Shape 54">
              <a:extLst>
                <a:ext uri="{FF2B5EF4-FFF2-40B4-BE49-F238E27FC236}">
                  <a16:creationId xmlns:a16="http://schemas.microsoft.com/office/drawing/2014/main" id="{BC4F962A-C48C-4172-D2B9-29AECFB55550}"/>
                </a:ext>
              </a:extLst>
            </p:cNvPr>
            <p:cNvSpPr/>
            <p:nvPr/>
          </p:nvSpPr>
          <p:spPr>
            <a:xfrm>
              <a:off x="6279612" y="5636865"/>
              <a:ext cx="864000" cy="864000"/>
            </a:xfrm>
            <a:custGeom>
              <a:avLst/>
              <a:gdLst>
                <a:gd name="connsiteX0" fmla="*/ 0 w 864000"/>
                <a:gd name="connsiteY0" fmla="*/ 0 h 864000"/>
                <a:gd name="connsiteX1" fmla="*/ 864000 w 864000"/>
                <a:gd name="connsiteY1" fmla="*/ 0 h 864000"/>
                <a:gd name="connsiteX2" fmla="*/ 864000 w 864000"/>
                <a:gd name="connsiteY2" fmla="*/ 864000 h 864000"/>
                <a:gd name="connsiteX3" fmla="*/ 0 w 864000"/>
                <a:gd name="connsiteY3" fmla="*/ 864000 h 864000"/>
              </a:gdLst>
              <a:ahLst/>
              <a:cxnLst>
                <a:cxn ang="0">
                  <a:pos x="connsiteX0" y="connsiteY0"/>
                </a:cxn>
                <a:cxn ang="0">
                  <a:pos x="connsiteX1" y="connsiteY1"/>
                </a:cxn>
                <a:cxn ang="0">
                  <a:pos x="connsiteX2" y="connsiteY2"/>
                </a:cxn>
                <a:cxn ang="0">
                  <a:pos x="connsiteX3" y="connsiteY3"/>
                </a:cxn>
              </a:cxnLst>
              <a:rect l="l" t="t" r="r" b="b"/>
              <a:pathLst>
                <a:path w="864000" h="864000">
                  <a:moveTo>
                    <a:pt x="0" y="0"/>
                  </a:moveTo>
                  <a:lnTo>
                    <a:pt x="864000" y="0"/>
                  </a:lnTo>
                  <a:lnTo>
                    <a:pt x="864000" y="864000"/>
                  </a:lnTo>
                  <a:lnTo>
                    <a:pt x="0" y="864000"/>
                  </a:lnTo>
                  <a:close/>
                </a:path>
              </a:pathLst>
            </a:custGeom>
            <a:no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grpSp>
      <p:sp>
        <p:nvSpPr>
          <p:cNvPr id="56" name="Freeform: Shape 55">
            <a:extLst>
              <a:ext uri="{FF2B5EF4-FFF2-40B4-BE49-F238E27FC236}">
                <a16:creationId xmlns:a16="http://schemas.microsoft.com/office/drawing/2014/main" id="{9160A2F7-923A-55DB-A30C-3DE348EE73B5}"/>
              </a:ext>
            </a:extLst>
          </p:cNvPr>
          <p:cNvSpPr/>
          <p:nvPr/>
        </p:nvSpPr>
        <p:spPr>
          <a:xfrm>
            <a:off x="6460773" y="5734413"/>
            <a:ext cx="501677" cy="683953"/>
          </a:xfrm>
          <a:custGeom>
            <a:avLst/>
            <a:gdLst>
              <a:gd name="connsiteX0" fmla="*/ 463773 w 501677"/>
              <a:gd name="connsiteY0" fmla="*/ 84728 h 683953"/>
              <a:gd name="connsiteX1" fmla="*/ 501677 w 501677"/>
              <a:gd name="connsiteY1" fmla="*/ 97548 h 683953"/>
              <a:gd name="connsiteX2" fmla="*/ 501677 w 501677"/>
              <a:gd name="connsiteY2" fmla="*/ 111484 h 683953"/>
              <a:gd name="connsiteX3" fmla="*/ 455969 w 501677"/>
              <a:gd name="connsiteY3" fmla="*/ 96434 h 683953"/>
              <a:gd name="connsiteX4" fmla="*/ 418065 w 501677"/>
              <a:gd name="connsiteY4" fmla="*/ 83613 h 683953"/>
              <a:gd name="connsiteX5" fmla="*/ 380160 w 501677"/>
              <a:gd name="connsiteY5" fmla="*/ 96434 h 683953"/>
              <a:gd name="connsiteX6" fmla="*/ 334452 w 501677"/>
              <a:gd name="connsiteY6" fmla="*/ 111484 h 683953"/>
              <a:gd name="connsiteX7" fmla="*/ 288743 w 501677"/>
              <a:gd name="connsiteY7" fmla="*/ 96434 h 683953"/>
              <a:gd name="connsiteX8" fmla="*/ 250839 w 501677"/>
              <a:gd name="connsiteY8" fmla="*/ 83613 h 683953"/>
              <a:gd name="connsiteX9" fmla="*/ 212934 w 501677"/>
              <a:gd name="connsiteY9" fmla="*/ 96434 h 683953"/>
              <a:gd name="connsiteX10" fmla="*/ 167226 w 501677"/>
              <a:gd name="connsiteY10" fmla="*/ 111484 h 683953"/>
              <a:gd name="connsiteX11" fmla="*/ 121517 w 501677"/>
              <a:gd name="connsiteY11" fmla="*/ 96434 h 683953"/>
              <a:gd name="connsiteX12" fmla="*/ 83613 w 501677"/>
              <a:gd name="connsiteY12" fmla="*/ 83613 h 683953"/>
              <a:gd name="connsiteX13" fmla="*/ 45708 w 501677"/>
              <a:gd name="connsiteY13" fmla="*/ 96434 h 683953"/>
              <a:gd name="connsiteX14" fmla="*/ 0 w 501677"/>
              <a:gd name="connsiteY14" fmla="*/ 111484 h 683953"/>
              <a:gd name="connsiteX15" fmla="*/ 0 w 501677"/>
              <a:gd name="connsiteY15" fmla="*/ 97548 h 683953"/>
              <a:gd name="connsiteX16" fmla="*/ 37905 w 501677"/>
              <a:gd name="connsiteY16" fmla="*/ 84728 h 683953"/>
              <a:gd name="connsiteX17" fmla="*/ 83613 w 501677"/>
              <a:gd name="connsiteY17" fmla="*/ 69677 h 683953"/>
              <a:gd name="connsiteX18" fmla="*/ 129321 w 501677"/>
              <a:gd name="connsiteY18" fmla="*/ 84728 h 683953"/>
              <a:gd name="connsiteX19" fmla="*/ 167226 w 501677"/>
              <a:gd name="connsiteY19" fmla="*/ 97548 h 683953"/>
              <a:gd name="connsiteX20" fmla="*/ 205130 w 501677"/>
              <a:gd name="connsiteY20" fmla="*/ 84728 h 683953"/>
              <a:gd name="connsiteX21" fmla="*/ 250839 w 501677"/>
              <a:gd name="connsiteY21" fmla="*/ 69677 h 683953"/>
              <a:gd name="connsiteX22" fmla="*/ 296547 w 501677"/>
              <a:gd name="connsiteY22" fmla="*/ 84728 h 683953"/>
              <a:gd name="connsiteX23" fmla="*/ 334452 w 501677"/>
              <a:gd name="connsiteY23" fmla="*/ 97548 h 683953"/>
              <a:gd name="connsiteX24" fmla="*/ 372356 w 501677"/>
              <a:gd name="connsiteY24" fmla="*/ 84728 h 683953"/>
              <a:gd name="connsiteX25" fmla="*/ 418065 w 501677"/>
              <a:gd name="connsiteY25" fmla="*/ 69677 h 683953"/>
              <a:gd name="connsiteX26" fmla="*/ 463773 w 501677"/>
              <a:gd name="connsiteY26" fmla="*/ 84728 h 683953"/>
              <a:gd name="connsiteX27" fmla="*/ 463773 w 501677"/>
              <a:gd name="connsiteY27" fmla="*/ 15050 h 683953"/>
              <a:gd name="connsiteX28" fmla="*/ 418065 w 501677"/>
              <a:gd name="connsiteY28" fmla="*/ 0 h 683953"/>
              <a:gd name="connsiteX29" fmla="*/ 372356 w 501677"/>
              <a:gd name="connsiteY29" fmla="*/ 15050 h 683953"/>
              <a:gd name="connsiteX30" fmla="*/ 359396 w 501677"/>
              <a:gd name="connsiteY30" fmla="*/ 22854 h 683953"/>
              <a:gd name="connsiteX31" fmla="*/ 365249 w 501677"/>
              <a:gd name="connsiteY31" fmla="*/ 35535 h 683953"/>
              <a:gd name="connsiteX32" fmla="*/ 380160 w 501677"/>
              <a:gd name="connsiteY32" fmla="*/ 26756 h 683953"/>
              <a:gd name="connsiteX33" fmla="*/ 418065 w 501677"/>
              <a:gd name="connsiteY33" fmla="*/ 13935 h 683953"/>
              <a:gd name="connsiteX34" fmla="*/ 455969 w 501677"/>
              <a:gd name="connsiteY34" fmla="*/ 26756 h 683953"/>
              <a:gd name="connsiteX35" fmla="*/ 501677 w 501677"/>
              <a:gd name="connsiteY35" fmla="*/ 41806 h 683953"/>
              <a:gd name="connsiteX36" fmla="*/ 501677 w 501677"/>
              <a:gd name="connsiteY36" fmla="*/ 27871 h 683953"/>
              <a:gd name="connsiteX37" fmla="*/ 463773 w 501677"/>
              <a:gd name="connsiteY37" fmla="*/ 15050 h 683953"/>
              <a:gd name="connsiteX38" fmla="*/ 83613 w 501677"/>
              <a:gd name="connsiteY38" fmla="*/ 13935 h 683953"/>
              <a:gd name="connsiteX39" fmla="*/ 121517 w 501677"/>
              <a:gd name="connsiteY39" fmla="*/ 26756 h 683953"/>
              <a:gd name="connsiteX40" fmla="*/ 167226 w 501677"/>
              <a:gd name="connsiteY40" fmla="*/ 41806 h 683953"/>
              <a:gd name="connsiteX41" fmla="*/ 212934 w 501677"/>
              <a:gd name="connsiteY41" fmla="*/ 26756 h 683953"/>
              <a:gd name="connsiteX42" fmla="*/ 250839 w 501677"/>
              <a:gd name="connsiteY42" fmla="*/ 13935 h 683953"/>
              <a:gd name="connsiteX43" fmla="*/ 288743 w 501677"/>
              <a:gd name="connsiteY43" fmla="*/ 26756 h 683953"/>
              <a:gd name="connsiteX44" fmla="*/ 334452 w 501677"/>
              <a:gd name="connsiteY44" fmla="*/ 41806 h 683953"/>
              <a:gd name="connsiteX45" fmla="*/ 334452 w 501677"/>
              <a:gd name="connsiteY45" fmla="*/ 27871 h 683953"/>
              <a:gd name="connsiteX46" fmla="*/ 296547 w 501677"/>
              <a:gd name="connsiteY46" fmla="*/ 15050 h 683953"/>
              <a:gd name="connsiteX47" fmla="*/ 250839 w 501677"/>
              <a:gd name="connsiteY47" fmla="*/ 0 h 683953"/>
              <a:gd name="connsiteX48" fmla="*/ 205130 w 501677"/>
              <a:gd name="connsiteY48" fmla="*/ 15050 h 683953"/>
              <a:gd name="connsiteX49" fmla="*/ 167226 w 501677"/>
              <a:gd name="connsiteY49" fmla="*/ 27871 h 683953"/>
              <a:gd name="connsiteX50" fmla="*/ 129321 w 501677"/>
              <a:gd name="connsiteY50" fmla="*/ 15050 h 683953"/>
              <a:gd name="connsiteX51" fmla="*/ 83613 w 501677"/>
              <a:gd name="connsiteY51" fmla="*/ 0 h 683953"/>
              <a:gd name="connsiteX52" fmla="*/ 37905 w 501677"/>
              <a:gd name="connsiteY52" fmla="*/ 15050 h 683953"/>
              <a:gd name="connsiteX53" fmla="*/ 0 w 501677"/>
              <a:gd name="connsiteY53" fmla="*/ 27871 h 683953"/>
              <a:gd name="connsiteX54" fmla="*/ 0 w 501677"/>
              <a:gd name="connsiteY54" fmla="*/ 41806 h 683953"/>
              <a:gd name="connsiteX55" fmla="*/ 45708 w 501677"/>
              <a:gd name="connsiteY55" fmla="*/ 26756 h 683953"/>
              <a:gd name="connsiteX56" fmla="*/ 83613 w 501677"/>
              <a:gd name="connsiteY56" fmla="*/ 13935 h 683953"/>
              <a:gd name="connsiteX57" fmla="*/ 195097 w 501677"/>
              <a:gd name="connsiteY57" fmla="*/ 202065 h 683953"/>
              <a:gd name="connsiteX58" fmla="*/ 195097 w 501677"/>
              <a:gd name="connsiteY58" fmla="*/ 243871 h 683953"/>
              <a:gd name="connsiteX59" fmla="*/ 222968 w 501677"/>
              <a:gd name="connsiteY59" fmla="*/ 243871 h 683953"/>
              <a:gd name="connsiteX60" fmla="*/ 222968 w 501677"/>
              <a:gd name="connsiteY60" fmla="*/ 202065 h 683953"/>
              <a:gd name="connsiteX61" fmla="*/ 250839 w 501677"/>
              <a:gd name="connsiteY61" fmla="*/ 174194 h 683953"/>
              <a:gd name="connsiteX62" fmla="*/ 278710 w 501677"/>
              <a:gd name="connsiteY62" fmla="*/ 202065 h 683953"/>
              <a:gd name="connsiteX63" fmla="*/ 278710 w 501677"/>
              <a:gd name="connsiteY63" fmla="*/ 243871 h 683953"/>
              <a:gd name="connsiteX64" fmla="*/ 306581 w 501677"/>
              <a:gd name="connsiteY64" fmla="*/ 243871 h 683953"/>
              <a:gd name="connsiteX65" fmla="*/ 306581 w 501677"/>
              <a:gd name="connsiteY65" fmla="*/ 202065 h 683953"/>
              <a:gd name="connsiteX66" fmla="*/ 334452 w 501677"/>
              <a:gd name="connsiteY66" fmla="*/ 174194 h 683953"/>
              <a:gd name="connsiteX67" fmla="*/ 362323 w 501677"/>
              <a:gd name="connsiteY67" fmla="*/ 202065 h 683953"/>
              <a:gd name="connsiteX68" fmla="*/ 362323 w 501677"/>
              <a:gd name="connsiteY68" fmla="*/ 243871 h 683953"/>
              <a:gd name="connsiteX69" fmla="*/ 390194 w 501677"/>
              <a:gd name="connsiteY69" fmla="*/ 243871 h 683953"/>
              <a:gd name="connsiteX70" fmla="*/ 390194 w 501677"/>
              <a:gd name="connsiteY70" fmla="*/ 473806 h 683953"/>
              <a:gd name="connsiteX71" fmla="*/ 376258 w 501677"/>
              <a:gd name="connsiteY71" fmla="*/ 473806 h 683953"/>
              <a:gd name="connsiteX72" fmla="*/ 376258 w 501677"/>
              <a:gd name="connsiteY72" fmla="*/ 257806 h 683953"/>
              <a:gd name="connsiteX73" fmla="*/ 125419 w 501677"/>
              <a:gd name="connsiteY73" fmla="*/ 257806 h 683953"/>
              <a:gd name="connsiteX74" fmla="*/ 125419 w 501677"/>
              <a:gd name="connsiteY74" fmla="*/ 501677 h 683953"/>
              <a:gd name="connsiteX75" fmla="*/ 390194 w 501677"/>
              <a:gd name="connsiteY75" fmla="*/ 501677 h 683953"/>
              <a:gd name="connsiteX76" fmla="*/ 390194 w 501677"/>
              <a:gd name="connsiteY76" fmla="*/ 515613 h 683953"/>
              <a:gd name="connsiteX77" fmla="*/ 111484 w 501677"/>
              <a:gd name="connsiteY77" fmla="*/ 515613 h 683953"/>
              <a:gd name="connsiteX78" fmla="*/ 111484 w 501677"/>
              <a:gd name="connsiteY78" fmla="*/ 243871 h 683953"/>
              <a:gd name="connsiteX79" fmla="*/ 139355 w 501677"/>
              <a:gd name="connsiteY79" fmla="*/ 243871 h 683953"/>
              <a:gd name="connsiteX80" fmla="*/ 139355 w 501677"/>
              <a:gd name="connsiteY80" fmla="*/ 202065 h 683953"/>
              <a:gd name="connsiteX81" fmla="*/ 167226 w 501677"/>
              <a:gd name="connsiteY81" fmla="*/ 174194 h 683953"/>
              <a:gd name="connsiteX82" fmla="*/ 195097 w 501677"/>
              <a:gd name="connsiteY82" fmla="*/ 202065 h 683953"/>
              <a:gd name="connsiteX83" fmla="*/ 181161 w 501677"/>
              <a:gd name="connsiteY83" fmla="*/ 202065 h 683953"/>
              <a:gd name="connsiteX84" fmla="*/ 167226 w 501677"/>
              <a:gd name="connsiteY84" fmla="*/ 188129 h 683953"/>
              <a:gd name="connsiteX85" fmla="*/ 153290 w 501677"/>
              <a:gd name="connsiteY85" fmla="*/ 202065 h 683953"/>
              <a:gd name="connsiteX86" fmla="*/ 153290 w 501677"/>
              <a:gd name="connsiteY86" fmla="*/ 243871 h 683953"/>
              <a:gd name="connsiteX87" fmla="*/ 181161 w 501677"/>
              <a:gd name="connsiteY87" fmla="*/ 243871 h 683953"/>
              <a:gd name="connsiteX88" fmla="*/ 181161 w 501677"/>
              <a:gd name="connsiteY88" fmla="*/ 202065 h 683953"/>
              <a:gd name="connsiteX89" fmla="*/ 320516 w 501677"/>
              <a:gd name="connsiteY89" fmla="*/ 243871 h 683953"/>
              <a:gd name="connsiteX90" fmla="*/ 348387 w 501677"/>
              <a:gd name="connsiteY90" fmla="*/ 243871 h 683953"/>
              <a:gd name="connsiteX91" fmla="*/ 348387 w 501677"/>
              <a:gd name="connsiteY91" fmla="*/ 202065 h 683953"/>
              <a:gd name="connsiteX92" fmla="*/ 334452 w 501677"/>
              <a:gd name="connsiteY92" fmla="*/ 188129 h 683953"/>
              <a:gd name="connsiteX93" fmla="*/ 320516 w 501677"/>
              <a:gd name="connsiteY93" fmla="*/ 202065 h 683953"/>
              <a:gd name="connsiteX94" fmla="*/ 320516 w 501677"/>
              <a:gd name="connsiteY94" fmla="*/ 243871 h 683953"/>
              <a:gd name="connsiteX95" fmla="*/ 236903 w 501677"/>
              <a:gd name="connsiteY95" fmla="*/ 243871 h 683953"/>
              <a:gd name="connsiteX96" fmla="*/ 264774 w 501677"/>
              <a:gd name="connsiteY96" fmla="*/ 243871 h 683953"/>
              <a:gd name="connsiteX97" fmla="*/ 264774 w 501677"/>
              <a:gd name="connsiteY97" fmla="*/ 202065 h 683953"/>
              <a:gd name="connsiteX98" fmla="*/ 250839 w 501677"/>
              <a:gd name="connsiteY98" fmla="*/ 188129 h 683953"/>
              <a:gd name="connsiteX99" fmla="*/ 236903 w 501677"/>
              <a:gd name="connsiteY99" fmla="*/ 202065 h 683953"/>
              <a:gd name="connsiteX100" fmla="*/ 236903 w 501677"/>
              <a:gd name="connsiteY100" fmla="*/ 243871 h 683953"/>
              <a:gd name="connsiteX101" fmla="*/ 305187 w 501677"/>
              <a:gd name="connsiteY101" fmla="*/ 292645 h 683953"/>
              <a:gd name="connsiteX102" fmla="*/ 242895 w 501677"/>
              <a:gd name="connsiteY102" fmla="*/ 292645 h 683953"/>
              <a:gd name="connsiteX103" fmla="*/ 202204 w 501677"/>
              <a:gd name="connsiteY103" fmla="*/ 365946 h 683953"/>
              <a:gd name="connsiteX104" fmla="*/ 214328 w 501677"/>
              <a:gd name="connsiteY104" fmla="*/ 372774 h 683953"/>
              <a:gd name="connsiteX105" fmla="*/ 251117 w 501677"/>
              <a:gd name="connsiteY105" fmla="*/ 306581 h 683953"/>
              <a:gd name="connsiteX106" fmla="*/ 291670 w 501677"/>
              <a:gd name="connsiteY106" fmla="*/ 306581 h 683953"/>
              <a:gd name="connsiteX107" fmla="*/ 250003 w 501677"/>
              <a:gd name="connsiteY107" fmla="*/ 365388 h 683953"/>
              <a:gd name="connsiteX108" fmla="*/ 255716 w 501677"/>
              <a:gd name="connsiteY108" fmla="*/ 376397 h 683953"/>
              <a:gd name="connsiteX109" fmla="*/ 289997 w 501677"/>
              <a:gd name="connsiteY109" fmla="*/ 376397 h 683953"/>
              <a:gd name="connsiteX110" fmla="*/ 235510 w 501677"/>
              <a:gd name="connsiteY110" fmla="*/ 440083 h 683953"/>
              <a:gd name="connsiteX111" fmla="*/ 247634 w 501677"/>
              <a:gd name="connsiteY111" fmla="*/ 406777 h 683953"/>
              <a:gd name="connsiteX112" fmla="*/ 241084 w 501677"/>
              <a:gd name="connsiteY112" fmla="*/ 397440 h 683953"/>
              <a:gd name="connsiteX113" fmla="*/ 188129 w 501677"/>
              <a:gd name="connsiteY113" fmla="*/ 397161 h 683953"/>
              <a:gd name="connsiteX114" fmla="*/ 188129 w 501677"/>
              <a:gd name="connsiteY114" fmla="*/ 411097 h 683953"/>
              <a:gd name="connsiteX115" fmla="*/ 231329 w 501677"/>
              <a:gd name="connsiteY115" fmla="*/ 411236 h 683953"/>
              <a:gd name="connsiteX116" fmla="*/ 209450 w 501677"/>
              <a:gd name="connsiteY116" fmla="*/ 471437 h 683953"/>
              <a:gd name="connsiteX117" fmla="*/ 221295 w 501677"/>
              <a:gd name="connsiteY117" fmla="*/ 478405 h 683953"/>
              <a:gd name="connsiteX118" fmla="*/ 310483 w 501677"/>
              <a:gd name="connsiteY118" fmla="*/ 374028 h 683953"/>
              <a:gd name="connsiteX119" fmla="*/ 305187 w 501677"/>
              <a:gd name="connsiteY119" fmla="*/ 362462 h 683953"/>
              <a:gd name="connsiteX120" fmla="*/ 269234 w 501677"/>
              <a:gd name="connsiteY120" fmla="*/ 362462 h 683953"/>
              <a:gd name="connsiteX121" fmla="*/ 310901 w 501677"/>
              <a:gd name="connsiteY121" fmla="*/ 303654 h 683953"/>
              <a:gd name="connsiteX122" fmla="*/ 305187 w 501677"/>
              <a:gd name="connsiteY122" fmla="*/ 292645 h 683953"/>
              <a:gd name="connsiteX123" fmla="*/ 122354 w 501677"/>
              <a:gd name="connsiteY123" fmla="*/ 672387 h 683953"/>
              <a:gd name="connsiteX124" fmla="*/ 137404 w 501677"/>
              <a:gd name="connsiteY124" fmla="*/ 675871 h 683953"/>
              <a:gd name="connsiteX125" fmla="*/ 147019 w 501677"/>
              <a:gd name="connsiteY125" fmla="*/ 667788 h 683953"/>
              <a:gd name="connsiteX126" fmla="*/ 136289 w 501677"/>
              <a:gd name="connsiteY126" fmla="*/ 658312 h 683953"/>
              <a:gd name="connsiteX127" fmla="*/ 125559 w 501677"/>
              <a:gd name="connsiteY127" fmla="*/ 652738 h 683953"/>
              <a:gd name="connsiteX128" fmla="*/ 120960 w 501677"/>
              <a:gd name="connsiteY128" fmla="*/ 642565 h 683953"/>
              <a:gd name="connsiteX129" fmla="*/ 139634 w 501677"/>
              <a:gd name="connsiteY129" fmla="*/ 626261 h 683953"/>
              <a:gd name="connsiteX130" fmla="*/ 155241 w 501677"/>
              <a:gd name="connsiteY130" fmla="*/ 629048 h 683953"/>
              <a:gd name="connsiteX131" fmla="*/ 153290 w 501677"/>
              <a:gd name="connsiteY131" fmla="*/ 637409 h 683953"/>
              <a:gd name="connsiteX132" fmla="*/ 140052 w 501677"/>
              <a:gd name="connsiteY132" fmla="*/ 634204 h 683953"/>
              <a:gd name="connsiteX133" fmla="*/ 131133 w 501677"/>
              <a:gd name="connsiteY133" fmla="*/ 641172 h 683953"/>
              <a:gd name="connsiteX134" fmla="*/ 141166 w 501677"/>
              <a:gd name="connsiteY134" fmla="*/ 649951 h 683953"/>
              <a:gd name="connsiteX135" fmla="*/ 152872 w 501677"/>
              <a:gd name="connsiteY135" fmla="*/ 655943 h 683953"/>
              <a:gd name="connsiteX136" fmla="*/ 157471 w 501677"/>
              <a:gd name="connsiteY136" fmla="*/ 667092 h 683953"/>
              <a:gd name="connsiteX137" fmla="*/ 137822 w 501677"/>
              <a:gd name="connsiteY137" fmla="*/ 683814 h 683953"/>
              <a:gd name="connsiteX138" fmla="*/ 121239 w 501677"/>
              <a:gd name="connsiteY138" fmla="*/ 681027 h 683953"/>
              <a:gd name="connsiteX139" fmla="*/ 122354 w 501677"/>
              <a:gd name="connsiteY139" fmla="*/ 672387 h 683953"/>
              <a:gd name="connsiteX140" fmla="*/ 203458 w 501677"/>
              <a:gd name="connsiteY140" fmla="*/ 668485 h 683953"/>
              <a:gd name="connsiteX141" fmla="*/ 203876 w 501677"/>
              <a:gd name="connsiteY141" fmla="*/ 682978 h 683953"/>
              <a:gd name="connsiteX142" fmla="*/ 194957 w 501677"/>
              <a:gd name="connsiteY142" fmla="*/ 682978 h 683953"/>
              <a:gd name="connsiteX143" fmla="*/ 194679 w 501677"/>
              <a:gd name="connsiteY143" fmla="*/ 676986 h 683953"/>
              <a:gd name="connsiteX144" fmla="*/ 180325 w 501677"/>
              <a:gd name="connsiteY144" fmla="*/ 683954 h 683953"/>
              <a:gd name="connsiteX145" fmla="*/ 169316 w 501677"/>
              <a:gd name="connsiteY145" fmla="*/ 678101 h 683953"/>
              <a:gd name="connsiteX146" fmla="*/ 167505 w 501677"/>
              <a:gd name="connsiteY146" fmla="*/ 666674 h 683953"/>
              <a:gd name="connsiteX147" fmla="*/ 167505 w 501677"/>
              <a:gd name="connsiteY147" fmla="*/ 641868 h 683953"/>
              <a:gd name="connsiteX148" fmla="*/ 176981 w 501677"/>
              <a:gd name="connsiteY148" fmla="*/ 641868 h 683953"/>
              <a:gd name="connsiteX149" fmla="*/ 176981 w 501677"/>
              <a:gd name="connsiteY149" fmla="*/ 666116 h 683953"/>
              <a:gd name="connsiteX150" fmla="*/ 177817 w 501677"/>
              <a:gd name="connsiteY150" fmla="*/ 673084 h 683953"/>
              <a:gd name="connsiteX151" fmla="*/ 183391 w 501677"/>
              <a:gd name="connsiteY151" fmla="*/ 676568 h 683953"/>
              <a:gd name="connsiteX152" fmla="*/ 193982 w 501677"/>
              <a:gd name="connsiteY152" fmla="*/ 669600 h 683953"/>
              <a:gd name="connsiteX153" fmla="*/ 193982 w 501677"/>
              <a:gd name="connsiteY153" fmla="*/ 641729 h 683953"/>
              <a:gd name="connsiteX154" fmla="*/ 203458 w 501677"/>
              <a:gd name="connsiteY154" fmla="*/ 641729 h 683953"/>
              <a:gd name="connsiteX155" fmla="*/ 203458 w 501677"/>
              <a:gd name="connsiteY155" fmla="*/ 668485 h 683953"/>
              <a:gd name="connsiteX156" fmla="*/ 216139 w 501677"/>
              <a:gd name="connsiteY156" fmla="*/ 682839 h 683953"/>
              <a:gd name="connsiteX157" fmla="*/ 216557 w 501677"/>
              <a:gd name="connsiteY157" fmla="*/ 668346 h 683953"/>
              <a:gd name="connsiteX158" fmla="*/ 216557 w 501677"/>
              <a:gd name="connsiteY158" fmla="*/ 623892 h 683953"/>
              <a:gd name="connsiteX159" fmla="*/ 226034 w 501677"/>
              <a:gd name="connsiteY159" fmla="*/ 623892 h 683953"/>
              <a:gd name="connsiteX160" fmla="*/ 226034 w 501677"/>
              <a:gd name="connsiteY160" fmla="*/ 646885 h 683953"/>
              <a:gd name="connsiteX161" fmla="*/ 238018 w 501677"/>
              <a:gd name="connsiteY161" fmla="*/ 640893 h 683953"/>
              <a:gd name="connsiteX162" fmla="*/ 254601 w 501677"/>
              <a:gd name="connsiteY162" fmla="*/ 662214 h 683953"/>
              <a:gd name="connsiteX163" fmla="*/ 249445 w 501677"/>
              <a:gd name="connsiteY163" fmla="*/ 678658 h 683953"/>
              <a:gd name="connsiteX164" fmla="*/ 238018 w 501677"/>
              <a:gd name="connsiteY164" fmla="*/ 683814 h 683953"/>
              <a:gd name="connsiteX165" fmla="*/ 225615 w 501677"/>
              <a:gd name="connsiteY165" fmla="*/ 676986 h 683953"/>
              <a:gd name="connsiteX166" fmla="*/ 225337 w 501677"/>
              <a:gd name="connsiteY166" fmla="*/ 682839 h 683953"/>
              <a:gd name="connsiteX167" fmla="*/ 216139 w 501677"/>
              <a:gd name="connsiteY167" fmla="*/ 682839 h 683953"/>
              <a:gd name="connsiteX168" fmla="*/ 226034 w 501677"/>
              <a:gd name="connsiteY168" fmla="*/ 669461 h 683953"/>
              <a:gd name="connsiteX169" fmla="*/ 235788 w 501677"/>
              <a:gd name="connsiteY169" fmla="*/ 676428 h 683953"/>
              <a:gd name="connsiteX170" fmla="*/ 244846 w 501677"/>
              <a:gd name="connsiteY170" fmla="*/ 662075 h 683953"/>
              <a:gd name="connsiteX171" fmla="*/ 235510 w 501677"/>
              <a:gd name="connsiteY171" fmla="*/ 648000 h 683953"/>
              <a:gd name="connsiteX172" fmla="*/ 226034 w 501677"/>
              <a:gd name="connsiteY172" fmla="*/ 654828 h 683953"/>
              <a:gd name="connsiteX173" fmla="*/ 226034 w 501677"/>
              <a:gd name="connsiteY173" fmla="*/ 669461 h 683953"/>
              <a:gd name="connsiteX174" fmla="*/ 264217 w 501677"/>
              <a:gd name="connsiteY174" fmla="*/ 673363 h 683953"/>
              <a:gd name="connsiteX175" fmla="*/ 275086 w 501677"/>
              <a:gd name="connsiteY175" fmla="*/ 676707 h 683953"/>
              <a:gd name="connsiteX176" fmla="*/ 281915 w 501677"/>
              <a:gd name="connsiteY176" fmla="*/ 671412 h 683953"/>
              <a:gd name="connsiteX177" fmla="*/ 280243 w 501677"/>
              <a:gd name="connsiteY177" fmla="*/ 667928 h 683953"/>
              <a:gd name="connsiteX178" fmla="*/ 273693 w 501677"/>
              <a:gd name="connsiteY178" fmla="*/ 665141 h 683953"/>
              <a:gd name="connsiteX179" fmla="*/ 265192 w 501677"/>
              <a:gd name="connsiteY179" fmla="*/ 660821 h 683953"/>
              <a:gd name="connsiteX180" fmla="*/ 261987 w 501677"/>
              <a:gd name="connsiteY180" fmla="*/ 653296 h 683953"/>
              <a:gd name="connsiteX181" fmla="*/ 277177 w 501677"/>
              <a:gd name="connsiteY181" fmla="*/ 640893 h 683953"/>
              <a:gd name="connsiteX182" fmla="*/ 290555 w 501677"/>
              <a:gd name="connsiteY182" fmla="*/ 643819 h 683953"/>
              <a:gd name="connsiteX183" fmla="*/ 288186 w 501677"/>
              <a:gd name="connsiteY183" fmla="*/ 651066 h 683953"/>
              <a:gd name="connsiteX184" fmla="*/ 277595 w 501677"/>
              <a:gd name="connsiteY184" fmla="*/ 647861 h 683953"/>
              <a:gd name="connsiteX185" fmla="*/ 271324 w 501677"/>
              <a:gd name="connsiteY185" fmla="*/ 652599 h 683953"/>
              <a:gd name="connsiteX186" fmla="*/ 273554 w 501677"/>
              <a:gd name="connsiteY186" fmla="*/ 656083 h 683953"/>
              <a:gd name="connsiteX187" fmla="*/ 279964 w 501677"/>
              <a:gd name="connsiteY187" fmla="*/ 658730 h 683953"/>
              <a:gd name="connsiteX188" fmla="*/ 291252 w 501677"/>
              <a:gd name="connsiteY188" fmla="*/ 670436 h 683953"/>
              <a:gd name="connsiteX189" fmla="*/ 275226 w 501677"/>
              <a:gd name="connsiteY189" fmla="*/ 683675 h 683953"/>
              <a:gd name="connsiteX190" fmla="*/ 261708 w 501677"/>
              <a:gd name="connsiteY190" fmla="*/ 680470 h 683953"/>
              <a:gd name="connsiteX191" fmla="*/ 264217 w 501677"/>
              <a:gd name="connsiteY191" fmla="*/ 673363 h 683953"/>
              <a:gd name="connsiteX192" fmla="*/ 308253 w 501677"/>
              <a:gd name="connsiteY192" fmla="*/ 665280 h 683953"/>
              <a:gd name="connsiteX193" fmla="*/ 320098 w 501677"/>
              <a:gd name="connsiteY193" fmla="*/ 676568 h 683953"/>
              <a:gd name="connsiteX194" fmla="*/ 332361 w 501677"/>
              <a:gd name="connsiteY194" fmla="*/ 672666 h 683953"/>
              <a:gd name="connsiteX195" fmla="*/ 335706 w 501677"/>
              <a:gd name="connsiteY195" fmla="*/ 679634 h 683953"/>
              <a:gd name="connsiteX196" fmla="*/ 319959 w 501677"/>
              <a:gd name="connsiteY196" fmla="*/ 683675 h 683953"/>
              <a:gd name="connsiteX197" fmla="*/ 298498 w 501677"/>
              <a:gd name="connsiteY197" fmla="*/ 662354 h 683953"/>
              <a:gd name="connsiteX198" fmla="*/ 318147 w 501677"/>
              <a:gd name="connsiteY198" fmla="*/ 640893 h 683953"/>
              <a:gd name="connsiteX199" fmla="*/ 335009 w 501677"/>
              <a:gd name="connsiteY199" fmla="*/ 650926 h 683953"/>
              <a:gd name="connsiteX200" fmla="*/ 336960 w 501677"/>
              <a:gd name="connsiteY200" fmla="*/ 665280 h 683953"/>
              <a:gd name="connsiteX201" fmla="*/ 308253 w 501677"/>
              <a:gd name="connsiteY201" fmla="*/ 665280 h 683953"/>
              <a:gd name="connsiteX202" fmla="*/ 327345 w 501677"/>
              <a:gd name="connsiteY202" fmla="*/ 658730 h 683953"/>
              <a:gd name="connsiteX203" fmla="*/ 318008 w 501677"/>
              <a:gd name="connsiteY203" fmla="*/ 647861 h 683953"/>
              <a:gd name="connsiteX204" fmla="*/ 308253 w 501677"/>
              <a:gd name="connsiteY204" fmla="*/ 658730 h 683953"/>
              <a:gd name="connsiteX205" fmla="*/ 327345 w 501677"/>
              <a:gd name="connsiteY205" fmla="*/ 658730 h 683953"/>
              <a:gd name="connsiteX206" fmla="*/ 369290 w 501677"/>
              <a:gd name="connsiteY206" fmla="*/ 678240 h 683953"/>
              <a:gd name="connsiteX207" fmla="*/ 356609 w 501677"/>
              <a:gd name="connsiteY207" fmla="*/ 683814 h 683953"/>
              <a:gd name="connsiteX208" fmla="*/ 343370 w 501677"/>
              <a:gd name="connsiteY208" fmla="*/ 671412 h 683953"/>
              <a:gd name="connsiteX209" fmla="*/ 349920 w 501677"/>
              <a:gd name="connsiteY209" fmla="*/ 659845 h 683953"/>
              <a:gd name="connsiteX210" fmla="*/ 362044 w 501677"/>
              <a:gd name="connsiteY210" fmla="*/ 657755 h 683953"/>
              <a:gd name="connsiteX211" fmla="*/ 368733 w 501677"/>
              <a:gd name="connsiteY211" fmla="*/ 658034 h 683953"/>
              <a:gd name="connsiteX212" fmla="*/ 368733 w 501677"/>
              <a:gd name="connsiteY212" fmla="*/ 657197 h 683953"/>
              <a:gd name="connsiteX213" fmla="*/ 359675 w 501677"/>
              <a:gd name="connsiteY213" fmla="*/ 647861 h 683953"/>
              <a:gd name="connsiteX214" fmla="*/ 348526 w 501677"/>
              <a:gd name="connsiteY214" fmla="*/ 651345 h 683953"/>
              <a:gd name="connsiteX215" fmla="*/ 346018 w 501677"/>
              <a:gd name="connsiteY215" fmla="*/ 644516 h 683953"/>
              <a:gd name="connsiteX216" fmla="*/ 360929 w 501677"/>
              <a:gd name="connsiteY216" fmla="*/ 640893 h 683953"/>
              <a:gd name="connsiteX217" fmla="*/ 375143 w 501677"/>
              <a:gd name="connsiteY217" fmla="*/ 646328 h 683953"/>
              <a:gd name="connsiteX218" fmla="*/ 378209 w 501677"/>
              <a:gd name="connsiteY218" fmla="*/ 660124 h 683953"/>
              <a:gd name="connsiteX219" fmla="*/ 378209 w 501677"/>
              <a:gd name="connsiteY219" fmla="*/ 672387 h 683953"/>
              <a:gd name="connsiteX220" fmla="*/ 378627 w 501677"/>
              <a:gd name="connsiteY220" fmla="*/ 682839 h 683953"/>
              <a:gd name="connsiteX221" fmla="*/ 369708 w 501677"/>
              <a:gd name="connsiteY221" fmla="*/ 682839 h 683953"/>
              <a:gd name="connsiteX222" fmla="*/ 369290 w 501677"/>
              <a:gd name="connsiteY222" fmla="*/ 678240 h 683953"/>
              <a:gd name="connsiteX223" fmla="*/ 368733 w 501677"/>
              <a:gd name="connsiteY223" fmla="*/ 663886 h 683953"/>
              <a:gd name="connsiteX224" fmla="*/ 364413 w 501677"/>
              <a:gd name="connsiteY224" fmla="*/ 663747 h 683953"/>
              <a:gd name="connsiteX225" fmla="*/ 352986 w 501677"/>
              <a:gd name="connsiteY225" fmla="*/ 671133 h 683953"/>
              <a:gd name="connsiteX226" fmla="*/ 359396 w 501677"/>
              <a:gd name="connsiteY226" fmla="*/ 677404 h 683953"/>
              <a:gd name="connsiteX227" fmla="*/ 368733 w 501677"/>
              <a:gd name="connsiteY227" fmla="*/ 671690 h 683953"/>
              <a:gd name="connsiteX228" fmla="*/ 368733 w 501677"/>
              <a:gd name="connsiteY228" fmla="*/ 663886 h 68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Lst>
            <a:rect l="l" t="t" r="r" b="b"/>
            <a:pathLst>
              <a:path w="501677" h="683953">
                <a:moveTo>
                  <a:pt x="463773" y="84728"/>
                </a:moveTo>
                <a:cubicBezTo>
                  <a:pt x="473946" y="91695"/>
                  <a:pt x="482865" y="97548"/>
                  <a:pt x="501677" y="97548"/>
                </a:cubicBezTo>
                <a:lnTo>
                  <a:pt x="501677" y="111484"/>
                </a:lnTo>
                <a:cubicBezTo>
                  <a:pt x="478684" y="111484"/>
                  <a:pt x="466560" y="103401"/>
                  <a:pt x="455969" y="96434"/>
                </a:cubicBezTo>
                <a:cubicBezTo>
                  <a:pt x="445796" y="89466"/>
                  <a:pt x="436877" y="83613"/>
                  <a:pt x="418065" y="83613"/>
                </a:cubicBezTo>
                <a:cubicBezTo>
                  <a:pt x="399252" y="83613"/>
                  <a:pt x="390333" y="89466"/>
                  <a:pt x="380160" y="96434"/>
                </a:cubicBezTo>
                <a:cubicBezTo>
                  <a:pt x="369569" y="103401"/>
                  <a:pt x="357445" y="111484"/>
                  <a:pt x="334452" y="111484"/>
                </a:cubicBezTo>
                <a:cubicBezTo>
                  <a:pt x="311458" y="111484"/>
                  <a:pt x="299334" y="103401"/>
                  <a:pt x="288743" y="96434"/>
                </a:cubicBezTo>
                <a:cubicBezTo>
                  <a:pt x="278570" y="89466"/>
                  <a:pt x="269652" y="83613"/>
                  <a:pt x="250839" y="83613"/>
                </a:cubicBezTo>
                <a:cubicBezTo>
                  <a:pt x="232026" y="83613"/>
                  <a:pt x="223107" y="89466"/>
                  <a:pt x="212934" y="96434"/>
                </a:cubicBezTo>
                <a:cubicBezTo>
                  <a:pt x="202343" y="103401"/>
                  <a:pt x="190219" y="111484"/>
                  <a:pt x="167226" y="111484"/>
                </a:cubicBezTo>
                <a:cubicBezTo>
                  <a:pt x="144232" y="111484"/>
                  <a:pt x="132108" y="103401"/>
                  <a:pt x="121517" y="96434"/>
                </a:cubicBezTo>
                <a:cubicBezTo>
                  <a:pt x="111345" y="89466"/>
                  <a:pt x="102426" y="83613"/>
                  <a:pt x="83613" y="83613"/>
                </a:cubicBezTo>
                <a:cubicBezTo>
                  <a:pt x="64800" y="83613"/>
                  <a:pt x="55881" y="89466"/>
                  <a:pt x="45708" y="96434"/>
                </a:cubicBezTo>
                <a:cubicBezTo>
                  <a:pt x="35117" y="103401"/>
                  <a:pt x="22994" y="111484"/>
                  <a:pt x="0" y="111484"/>
                </a:cubicBezTo>
                <a:lnTo>
                  <a:pt x="0" y="97548"/>
                </a:lnTo>
                <a:cubicBezTo>
                  <a:pt x="18813" y="97548"/>
                  <a:pt x="27732" y="91695"/>
                  <a:pt x="37905" y="84728"/>
                </a:cubicBezTo>
                <a:cubicBezTo>
                  <a:pt x="48495" y="77760"/>
                  <a:pt x="60619" y="69677"/>
                  <a:pt x="83613" y="69677"/>
                </a:cubicBezTo>
                <a:cubicBezTo>
                  <a:pt x="106606" y="69677"/>
                  <a:pt x="118730" y="77760"/>
                  <a:pt x="129321" y="84728"/>
                </a:cubicBezTo>
                <a:cubicBezTo>
                  <a:pt x="139494" y="91695"/>
                  <a:pt x="148413" y="97548"/>
                  <a:pt x="167226" y="97548"/>
                </a:cubicBezTo>
                <a:cubicBezTo>
                  <a:pt x="186039" y="97548"/>
                  <a:pt x="194957" y="91695"/>
                  <a:pt x="205130" y="84728"/>
                </a:cubicBezTo>
                <a:cubicBezTo>
                  <a:pt x="215721" y="77760"/>
                  <a:pt x="227845" y="69677"/>
                  <a:pt x="250839" y="69677"/>
                </a:cubicBezTo>
                <a:cubicBezTo>
                  <a:pt x="273832" y="69677"/>
                  <a:pt x="285956" y="77760"/>
                  <a:pt x="296547" y="84728"/>
                </a:cubicBezTo>
                <a:cubicBezTo>
                  <a:pt x="306720" y="91695"/>
                  <a:pt x="315639" y="97548"/>
                  <a:pt x="334452" y="97548"/>
                </a:cubicBezTo>
                <a:cubicBezTo>
                  <a:pt x="353265" y="97548"/>
                  <a:pt x="362183" y="91695"/>
                  <a:pt x="372356" y="84728"/>
                </a:cubicBezTo>
                <a:cubicBezTo>
                  <a:pt x="382947" y="77760"/>
                  <a:pt x="395071" y="69677"/>
                  <a:pt x="418065" y="69677"/>
                </a:cubicBezTo>
                <a:cubicBezTo>
                  <a:pt x="441058" y="69677"/>
                  <a:pt x="453182" y="77760"/>
                  <a:pt x="463773" y="84728"/>
                </a:cubicBezTo>
                <a:close/>
                <a:moveTo>
                  <a:pt x="463773" y="15050"/>
                </a:moveTo>
                <a:cubicBezTo>
                  <a:pt x="453182" y="8083"/>
                  <a:pt x="441058" y="0"/>
                  <a:pt x="418065" y="0"/>
                </a:cubicBezTo>
                <a:cubicBezTo>
                  <a:pt x="395071" y="0"/>
                  <a:pt x="382947" y="8083"/>
                  <a:pt x="372356" y="15050"/>
                </a:cubicBezTo>
                <a:cubicBezTo>
                  <a:pt x="368036" y="17977"/>
                  <a:pt x="363995" y="20625"/>
                  <a:pt x="359396" y="22854"/>
                </a:cubicBezTo>
                <a:lnTo>
                  <a:pt x="365249" y="35535"/>
                </a:lnTo>
                <a:cubicBezTo>
                  <a:pt x="370823" y="32888"/>
                  <a:pt x="375561" y="29822"/>
                  <a:pt x="380160" y="26756"/>
                </a:cubicBezTo>
                <a:cubicBezTo>
                  <a:pt x="390333" y="19788"/>
                  <a:pt x="399252" y="13935"/>
                  <a:pt x="418065" y="13935"/>
                </a:cubicBezTo>
                <a:cubicBezTo>
                  <a:pt x="436877" y="13935"/>
                  <a:pt x="445796" y="19788"/>
                  <a:pt x="455969" y="26756"/>
                </a:cubicBezTo>
                <a:cubicBezTo>
                  <a:pt x="466560" y="33724"/>
                  <a:pt x="478684" y="41806"/>
                  <a:pt x="501677" y="41806"/>
                </a:cubicBezTo>
                <a:lnTo>
                  <a:pt x="501677" y="27871"/>
                </a:lnTo>
                <a:cubicBezTo>
                  <a:pt x="482865" y="27871"/>
                  <a:pt x="473946" y="22018"/>
                  <a:pt x="463773" y="15050"/>
                </a:cubicBezTo>
                <a:close/>
                <a:moveTo>
                  <a:pt x="83613" y="13935"/>
                </a:moveTo>
                <a:cubicBezTo>
                  <a:pt x="102426" y="13935"/>
                  <a:pt x="111345" y="19788"/>
                  <a:pt x="121517" y="26756"/>
                </a:cubicBezTo>
                <a:cubicBezTo>
                  <a:pt x="132108" y="33724"/>
                  <a:pt x="144232" y="41806"/>
                  <a:pt x="167226" y="41806"/>
                </a:cubicBezTo>
                <a:cubicBezTo>
                  <a:pt x="190219" y="41806"/>
                  <a:pt x="202343" y="33724"/>
                  <a:pt x="212934" y="26756"/>
                </a:cubicBezTo>
                <a:cubicBezTo>
                  <a:pt x="223107" y="19788"/>
                  <a:pt x="232026" y="13935"/>
                  <a:pt x="250839" y="13935"/>
                </a:cubicBezTo>
                <a:cubicBezTo>
                  <a:pt x="269652" y="13935"/>
                  <a:pt x="278570" y="19788"/>
                  <a:pt x="288743" y="26756"/>
                </a:cubicBezTo>
                <a:cubicBezTo>
                  <a:pt x="299334" y="33724"/>
                  <a:pt x="311458" y="41806"/>
                  <a:pt x="334452" y="41806"/>
                </a:cubicBezTo>
                <a:lnTo>
                  <a:pt x="334452" y="27871"/>
                </a:lnTo>
                <a:cubicBezTo>
                  <a:pt x="315639" y="27871"/>
                  <a:pt x="306720" y="22018"/>
                  <a:pt x="296547" y="15050"/>
                </a:cubicBezTo>
                <a:cubicBezTo>
                  <a:pt x="285956" y="8083"/>
                  <a:pt x="273832" y="0"/>
                  <a:pt x="250839" y="0"/>
                </a:cubicBezTo>
                <a:cubicBezTo>
                  <a:pt x="227845" y="0"/>
                  <a:pt x="215721" y="8083"/>
                  <a:pt x="205130" y="15050"/>
                </a:cubicBezTo>
                <a:cubicBezTo>
                  <a:pt x="194957" y="22018"/>
                  <a:pt x="186039" y="27871"/>
                  <a:pt x="167226" y="27871"/>
                </a:cubicBezTo>
                <a:cubicBezTo>
                  <a:pt x="148413" y="27871"/>
                  <a:pt x="139494" y="22018"/>
                  <a:pt x="129321" y="15050"/>
                </a:cubicBezTo>
                <a:cubicBezTo>
                  <a:pt x="118730" y="8083"/>
                  <a:pt x="106606" y="0"/>
                  <a:pt x="83613" y="0"/>
                </a:cubicBezTo>
                <a:cubicBezTo>
                  <a:pt x="60619" y="0"/>
                  <a:pt x="48495" y="8083"/>
                  <a:pt x="37905" y="15050"/>
                </a:cubicBezTo>
                <a:cubicBezTo>
                  <a:pt x="27732" y="22018"/>
                  <a:pt x="18813" y="27871"/>
                  <a:pt x="0" y="27871"/>
                </a:cubicBezTo>
                <a:lnTo>
                  <a:pt x="0" y="41806"/>
                </a:lnTo>
                <a:cubicBezTo>
                  <a:pt x="22994" y="41806"/>
                  <a:pt x="35117" y="33724"/>
                  <a:pt x="45708" y="26756"/>
                </a:cubicBezTo>
                <a:cubicBezTo>
                  <a:pt x="55881" y="19788"/>
                  <a:pt x="64800" y="13935"/>
                  <a:pt x="83613" y="13935"/>
                </a:cubicBezTo>
                <a:close/>
                <a:moveTo>
                  <a:pt x="195097" y="202065"/>
                </a:moveTo>
                <a:lnTo>
                  <a:pt x="195097" y="243871"/>
                </a:lnTo>
                <a:lnTo>
                  <a:pt x="222968" y="243871"/>
                </a:lnTo>
                <a:lnTo>
                  <a:pt x="222968" y="202065"/>
                </a:lnTo>
                <a:cubicBezTo>
                  <a:pt x="222968" y="186735"/>
                  <a:pt x="235510" y="174194"/>
                  <a:pt x="250839" y="174194"/>
                </a:cubicBezTo>
                <a:cubicBezTo>
                  <a:pt x="266168" y="174194"/>
                  <a:pt x="278710" y="186735"/>
                  <a:pt x="278710" y="202065"/>
                </a:cubicBezTo>
                <a:lnTo>
                  <a:pt x="278710" y="243871"/>
                </a:lnTo>
                <a:lnTo>
                  <a:pt x="306581" y="243871"/>
                </a:lnTo>
                <a:lnTo>
                  <a:pt x="306581" y="202065"/>
                </a:lnTo>
                <a:cubicBezTo>
                  <a:pt x="306581" y="186735"/>
                  <a:pt x="319123" y="174194"/>
                  <a:pt x="334452" y="174194"/>
                </a:cubicBezTo>
                <a:cubicBezTo>
                  <a:pt x="349781" y="174194"/>
                  <a:pt x="362323" y="186735"/>
                  <a:pt x="362323" y="202065"/>
                </a:cubicBezTo>
                <a:lnTo>
                  <a:pt x="362323" y="243871"/>
                </a:lnTo>
                <a:lnTo>
                  <a:pt x="390194" y="243871"/>
                </a:lnTo>
                <a:lnTo>
                  <a:pt x="390194" y="473806"/>
                </a:lnTo>
                <a:lnTo>
                  <a:pt x="376258" y="473806"/>
                </a:lnTo>
                <a:lnTo>
                  <a:pt x="376258" y="257806"/>
                </a:lnTo>
                <a:lnTo>
                  <a:pt x="125419" y="257806"/>
                </a:lnTo>
                <a:lnTo>
                  <a:pt x="125419" y="501677"/>
                </a:lnTo>
                <a:lnTo>
                  <a:pt x="390194" y="501677"/>
                </a:lnTo>
                <a:lnTo>
                  <a:pt x="390194" y="515613"/>
                </a:lnTo>
                <a:lnTo>
                  <a:pt x="111484" y="515613"/>
                </a:lnTo>
                <a:lnTo>
                  <a:pt x="111484" y="243871"/>
                </a:lnTo>
                <a:lnTo>
                  <a:pt x="139355" y="243871"/>
                </a:lnTo>
                <a:lnTo>
                  <a:pt x="139355" y="202065"/>
                </a:lnTo>
                <a:cubicBezTo>
                  <a:pt x="139355" y="186735"/>
                  <a:pt x="151897" y="174194"/>
                  <a:pt x="167226" y="174194"/>
                </a:cubicBezTo>
                <a:cubicBezTo>
                  <a:pt x="182555" y="174194"/>
                  <a:pt x="195097" y="186735"/>
                  <a:pt x="195097" y="202065"/>
                </a:cubicBezTo>
                <a:close/>
                <a:moveTo>
                  <a:pt x="181161" y="202065"/>
                </a:moveTo>
                <a:cubicBezTo>
                  <a:pt x="181161" y="194400"/>
                  <a:pt x="174890" y="188129"/>
                  <a:pt x="167226" y="188129"/>
                </a:cubicBezTo>
                <a:cubicBezTo>
                  <a:pt x="159561" y="188129"/>
                  <a:pt x="153290" y="194400"/>
                  <a:pt x="153290" y="202065"/>
                </a:cubicBezTo>
                <a:lnTo>
                  <a:pt x="153290" y="243871"/>
                </a:lnTo>
                <a:lnTo>
                  <a:pt x="181161" y="243871"/>
                </a:lnTo>
                <a:lnTo>
                  <a:pt x="181161" y="202065"/>
                </a:lnTo>
                <a:close/>
                <a:moveTo>
                  <a:pt x="320516" y="243871"/>
                </a:moveTo>
                <a:lnTo>
                  <a:pt x="348387" y="243871"/>
                </a:lnTo>
                <a:lnTo>
                  <a:pt x="348387" y="202065"/>
                </a:lnTo>
                <a:cubicBezTo>
                  <a:pt x="348387" y="194400"/>
                  <a:pt x="342116" y="188129"/>
                  <a:pt x="334452" y="188129"/>
                </a:cubicBezTo>
                <a:cubicBezTo>
                  <a:pt x="326787" y="188129"/>
                  <a:pt x="320516" y="194400"/>
                  <a:pt x="320516" y="202065"/>
                </a:cubicBezTo>
                <a:lnTo>
                  <a:pt x="320516" y="243871"/>
                </a:lnTo>
                <a:close/>
                <a:moveTo>
                  <a:pt x="236903" y="243871"/>
                </a:moveTo>
                <a:lnTo>
                  <a:pt x="264774" y="243871"/>
                </a:lnTo>
                <a:lnTo>
                  <a:pt x="264774" y="202065"/>
                </a:lnTo>
                <a:cubicBezTo>
                  <a:pt x="264774" y="194400"/>
                  <a:pt x="258503" y="188129"/>
                  <a:pt x="250839" y="188129"/>
                </a:cubicBezTo>
                <a:cubicBezTo>
                  <a:pt x="243174" y="188129"/>
                  <a:pt x="236903" y="194400"/>
                  <a:pt x="236903" y="202065"/>
                </a:cubicBezTo>
                <a:lnTo>
                  <a:pt x="236903" y="243871"/>
                </a:lnTo>
                <a:close/>
                <a:moveTo>
                  <a:pt x="305187" y="292645"/>
                </a:moveTo>
                <a:lnTo>
                  <a:pt x="242895" y="292645"/>
                </a:lnTo>
                <a:lnTo>
                  <a:pt x="202204" y="365946"/>
                </a:lnTo>
                <a:lnTo>
                  <a:pt x="214328" y="372774"/>
                </a:lnTo>
                <a:lnTo>
                  <a:pt x="251117" y="306581"/>
                </a:lnTo>
                <a:lnTo>
                  <a:pt x="291670" y="306581"/>
                </a:lnTo>
                <a:lnTo>
                  <a:pt x="250003" y="365388"/>
                </a:lnTo>
                <a:lnTo>
                  <a:pt x="255716" y="376397"/>
                </a:lnTo>
                <a:lnTo>
                  <a:pt x="289997" y="376397"/>
                </a:lnTo>
                <a:lnTo>
                  <a:pt x="235510" y="440083"/>
                </a:lnTo>
                <a:lnTo>
                  <a:pt x="247634" y="406777"/>
                </a:lnTo>
                <a:lnTo>
                  <a:pt x="241084" y="397440"/>
                </a:lnTo>
                <a:lnTo>
                  <a:pt x="188129" y="397161"/>
                </a:lnTo>
                <a:lnTo>
                  <a:pt x="188129" y="411097"/>
                </a:lnTo>
                <a:lnTo>
                  <a:pt x="231329" y="411236"/>
                </a:lnTo>
                <a:lnTo>
                  <a:pt x="209450" y="471437"/>
                </a:lnTo>
                <a:lnTo>
                  <a:pt x="221295" y="478405"/>
                </a:lnTo>
                <a:lnTo>
                  <a:pt x="310483" y="374028"/>
                </a:lnTo>
                <a:lnTo>
                  <a:pt x="305187" y="362462"/>
                </a:lnTo>
                <a:lnTo>
                  <a:pt x="269234" y="362462"/>
                </a:lnTo>
                <a:lnTo>
                  <a:pt x="310901" y="303654"/>
                </a:lnTo>
                <a:lnTo>
                  <a:pt x="305187" y="292645"/>
                </a:lnTo>
                <a:close/>
                <a:moveTo>
                  <a:pt x="122354" y="672387"/>
                </a:moveTo>
                <a:cubicBezTo>
                  <a:pt x="129043" y="675035"/>
                  <a:pt x="132945" y="675871"/>
                  <a:pt x="137404" y="675871"/>
                </a:cubicBezTo>
                <a:cubicBezTo>
                  <a:pt x="143396" y="675871"/>
                  <a:pt x="147019" y="672805"/>
                  <a:pt x="147019" y="667788"/>
                </a:cubicBezTo>
                <a:cubicBezTo>
                  <a:pt x="147019" y="663747"/>
                  <a:pt x="145486" y="662354"/>
                  <a:pt x="136289" y="658312"/>
                </a:cubicBezTo>
                <a:cubicBezTo>
                  <a:pt x="129739" y="655525"/>
                  <a:pt x="127788" y="654550"/>
                  <a:pt x="125559" y="652738"/>
                </a:cubicBezTo>
                <a:cubicBezTo>
                  <a:pt x="122493" y="650230"/>
                  <a:pt x="120960" y="646885"/>
                  <a:pt x="120960" y="642565"/>
                </a:cubicBezTo>
                <a:cubicBezTo>
                  <a:pt x="120960" y="632532"/>
                  <a:pt x="128067" y="626261"/>
                  <a:pt x="139634" y="626261"/>
                </a:cubicBezTo>
                <a:cubicBezTo>
                  <a:pt x="144511" y="626261"/>
                  <a:pt x="148970" y="627097"/>
                  <a:pt x="155241" y="629048"/>
                </a:cubicBezTo>
                <a:lnTo>
                  <a:pt x="153290" y="637409"/>
                </a:lnTo>
                <a:cubicBezTo>
                  <a:pt x="147856" y="635040"/>
                  <a:pt x="143954" y="634204"/>
                  <a:pt x="140052" y="634204"/>
                </a:cubicBezTo>
                <a:cubicBezTo>
                  <a:pt x="134617" y="634204"/>
                  <a:pt x="131133" y="636991"/>
                  <a:pt x="131133" y="641172"/>
                </a:cubicBezTo>
                <a:cubicBezTo>
                  <a:pt x="131133" y="644934"/>
                  <a:pt x="133084" y="646607"/>
                  <a:pt x="141166" y="649951"/>
                </a:cubicBezTo>
                <a:cubicBezTo>
                  <a:pt x="147856" y="652738"/>
                  <a:pt x="150503" y="653992"/>
                  <a:pt x="152872" y="655943"/>
                </a:cubicBezTo>
                <a:cubicBezTo>
                  <a:pt x="155799" y="658591"/>
                  <a:pt x="157471" y="662354"/>
                  <a:pt x="157471" y="667092"/>
                </a:cubicBezTo>
                <a:cubicBezTo>
                  <a:pt x="157471" y="677683"/>
                  <a:pt x="150225" y="683814"/>
                  <a:pt x="137822" y="683814"/>
                </a:cubicBezTo>
                <a:cubicBezTo>
                  <a:pt x="131969" y="683814"/>
                  <a:pt x="127092" y="682978"/>
                  <a:pt x="121239" y="681027"/>
                </a:cubicBezTo>
                <a:lnTo>
                  <a:pt x="122354" y="672387"/>
                </a:lnTo>
                <a:close/>
                <a:moveTo>
                  <a:pt x="203458" y="668485"/>
                </a:moveTo>
                <a:cubicBezTo>
                  <a:pt x="203458" y="674199"/>
                  <a:pt x="203597" y="677404"/>
                  <a:pt x="203876" y="682978"/>
                </a:cubicBezTo>
                <a:lnTo>
                  <a:pt x="194957" y="682978"/>
                </a:lnTo>
                <a:lnTo>
                  <a:pt x="194679" y="676986"/>
                </a:lnTo>
                <a:cubicBezTo>
                  <a:pt x="189801" y="682142"/>
                  <a:pt x="185899" y="683954"/>
                  <a:pt x="180325" y="683954"/>
                </a:cubicBezTo>
                <a:cubicBezTo>
                  <a:pt x="175169" y="683954"/>
                  <a:pt x="171267" y="682003"/>
                  <a:pt x="169316" y="678101"/>
                </a:cubicBezTo>
                <a:cubicBezTo>
                  <a:pt x="168062" y="675592"/>
                  <a:pt x="167505" y="672526"/>
                  <a:pt x="167505" y="666674"/>
                </a:cubicBezTo>
                <a:lnTo>
                  <a:pt x="167505" y="641868"/>
                </a:lnTo>
                <a:lnTo>
                  <a:pt x="176981" y="641868"/>
                </a:lnTo>
                <a:lnTo>
                  <a:pt x="176981" y="666116"/>
                </a:lnTo>
                <a:cubicBezTo>
                  <a:pt x="176981" y="669879"/>
                  <a:pt x="177120" y="671551"/>
                  <a:pt x="177817" y="673084"/>
                </a:cubicBezTo>
                <a:cubicBezTo>
                  <a:pt x="178653" y="675314"/>
                  <a:pt x="180743" y="676568"/>
                  <a:pt x="183391" y="676568"/>
                </a:cubicBezTo>
                <a:cubicBezTo>
                  <a:pt x="187014" y="676568"/>
                  <a:pt x="190777" y="674059"/>
                  <a:pt x="193982" y="669600"/>
                </a:cubicBezTo>
                <a:lnTo>
                  <a:pt x="193982" y="641729"/>
                </a:lnTo>
                <a:lnTo>
                  <a:pt x="203458" y="641729"/>
                </a:lnTo>
                <a:lnTo>
                  <a:pt x="203458" y="668485"/>
                </a:lnTo>
                <a:close/>
                <a:moveTo>
                  <a:pt x="216139" y="682839"/>
                </a:moveTo>
                <a:cubicBezTo>
                  <a:pt x="216418" y="678240"/>
                  <a:pt x="216557" y="675592"/>
                  <a:pt x="216557" y="668346"/>
                </a:cubicBezTo>
                <a:lnTo>
                  <a:pt x="216557" y="623892"/>
                </a:lnTo>
                <a:lnTo>
                  <a:pt x="226034" y="623892"/>
                </a:lnTo>
                <a:lnTo>
                  <a:pt x="226034" y="646885"/>
                </a:lnTo>
                <a:cubicBezTo>
                  <a:pt x="229239" y="642844"/>
                  <a:pt x="233141" y="640893"/>
                  <a:pt x="238018" y="640893"/>
                </a:cubicBezTo>
                <a:cubicBezTo>
                  <a:pt x="248052" y="640893"/>
                  <a:pt x="254601" y="649394"/>
                  <a:pt x="254601" y="662214"/>
                </a:cubicBezTo>
                <a:cubicBezTo>
                  <a:pt x="254601" y="669043"/>
                  <a:pt x="252790" y="674756"/>
                  <a:pt x="249445" y="678658"/>
                </a:cubicBezTo>
                <a:cubicBezTo>
                  <a:pt x="246519" y="682142"/>
                  <a:pt x="243035" y="683814"/>
                  <a:pt x="238018" y="683814"/>
                </a:cubicBezTo>
                <a:cubicBezTo>
                  <a:pt x="232583" y="683814"/>
                  <a:pt x="229099" y="682003"/>
                  <a:pt x="225615" y="676986"/>
                </a:cubicBezTo>
                <a:lnTo>
                  <a:pt x="225337" y="682839"/>
                </a:lnTo>
                <a:lnTo>
                  <a:pt x="216139" y="682839"/>
                </a:lnTo>
                <a:close/>
                <a:moveTo>
                  <a:pt x="226034" y="669461"/>
                </a:moveTo>
                <a:cubicBezTo>
                  <a:pt x="228960" y="674199"/>
                  <a:pt x="232026" y="676428"/>
                  <a:pt x="235788" y="676428"/>
                </a:cubicBezTo>
                <a:cubicBezTo>
                  <a:pt x="241223" y="676428"/>
                  <a:pt x="244846" y="670854"/>
                  <a:pt x="244846" y="662075"/>
                </a:cubicBezTo>
                <a:cubicBezTo>
                  <a:pt x="244846" y="653435"/>
                  <a:pt x="241223" y="648000"/>
                  <a:pt x="235510" y="648000"/>
                </a:cubicBezTo>
                <a:cubicBezTo>
                  <a:pt x="231886" y="648000"/>
                  <a:pt x="228542" y="650369"/>
                  <a:pt x="226034" y="654828"/>
                </a:cubicBezTo>
                <a:lnTo>
                  <a:pt x="226034" y="669461"/>
                </a:lnTo>
                <a:close/>
                <a:moveTo>
                  <a:pt x="264217" y="673363"/>
                </a:moveTo>
                <a:cubicBezTo>
                  <a:pt x="268537" y="675732"/>
                  <a:pt x="271324" y="676707"/>
                  <a:pt x="275086" y="676707"/>
                </a:cubicBezTo>
                <a:cubicBezTo>
                  <a:pt x="279406" y="676707"/>
                  <a:pt x="281915" y="674756"/>
                  <a:pt x="281915" y="671412"/>
                </a:cubicBezTo>
                <a:cubicBezTo>
                  <a:pt x="281915" y="670018"/>
                  <a:pt x="281357" y="668625"/>
                  <a:pt x="280243" y="667928"/>
                </a:cubicBezTo>
                <a:cubicBezTo>
                  <a:pt x="279128" y="667092"/>
                  <a:pt x="278152" y="666674"/>
                  <a:pt x="273693" y="665141"/>
                </a:cubicBezTo>
                <a:cubicBezTo>
                  <a:pt x="268816" y="663329"/>
                  <a:pt x="267004" y="662493"/>
                  <a:pt x="265192" y="660821"/>
                </a:cubicBezTo>
                <a:cubicBezTo>
                  <a:pt x="263241" y="659009"/>
                  <a:pt x="261987" y="656361"/>
                  <a:pt x="261987" y="653296"/>
                </a:cubicBezTo>
                <a:cubicBezTo>
                  <a:pt x="261987" y="645631"/>
                  <a:pt x="267840" y="640893"/>
                  <a:pt x="277177" y="640893"/>
                </a:cubicBezTo>
                <a:cubicBezTo>
                  <a:pt x="281636" y="640893"/>
                  <a:pt x="285817" y="641729"/>
                  <a:pt x="290555" y="643819"/>
                </a:cubicBezTo>
                <a:lnTo>
                  <a:pt x="288186" y="651066"/>
                </a:lnTo>
                <a:cubicBezTo>
                  <a:pt x="284702" y="649115"/>
                  <a:pt x="280939" y="647861"/>
                  <a:pt x="277595" y="647861"/>
                </a:cubicBezTo>
                <a:cubicBezTo>
                  <a:pt x="273693" y="647861"/>
                  <a:pt x="271324" y="649672"/>
                  <a:pt x="271324" y="652599"/>
                </a:cubicBezTo>
                <a:cubicBezTo>
                  <a:pt x="271324" y="654271"/>
                  <a:pt x="272021" y="655246"/>
                  <a:pt x="273554" y="656083"/>
                </a:cubicBezTo>
                <a:cubicBezTo>
                  <a:pt x="274808" y="656779"/>
                  <a:pt x="274808" y="656779"/>
                  <a:pt x="279964" y="658730"/>
                </a:cubicBezTo>
                <a:cubicBezTo>
                  <a:pt x="288465" y="661936"/>
                  <a:pt x="291252" y="664862"/>
                  <a:pt x="291252" y="670436"/>
                </a:cubicBezTo>
                <a:cubicBezTo>
                  <a:pt x="291252" y="678519"/>
                  <a:pt x="284981" y="683675"/>
                  <a:pt x="275226" y="683675"/>
                </a:cubicBezTo>
                <a:cubicBezTo>
                  <a:pt x="270348" y="683675"/>
                  <a:pt x="266168" y="682699"/>
                  <a:pt x="261708" y="680470"/>
                </a:cubicBezTo>
                <a:lnTo>
                  <a:pt x="264217" y="673363"/>
                </a:lnTo>
                <a:close/>
                <a:moveTo>
                  <a:pt x="308253" y="665280"/>
                </a:moveTo>
                <a:cubicBezTo>
                  <a:pt x="308950" y="672945"/>
                  <a:pt x="312712" y="676568"/>
                  <a:pt x="320098" y="676568"/>
                </a:cubicBezTo>
                <a:cubicBezTo>
                  <a:pt x="324139" y="676568"/>
                  <a:pt x="328181" y="675314"/>
                  <a:pt x="332361" y="672666"/>
                </a:cubicBezTo>
                <a:lnTo>
                  <a:pt x="335706" y="679634"/>
                </a:lnTo>
                <a:cubicBezTo>
                  <a:pt x="330828" y="682421"/>
                  <a:pt x="325812" y="683675"/>
                  <a:pt x="319959" y="683675"/>
                </a:cubicBezTo>
                <a:cubicBezTo>
                  <a:pt x="306163" y="683675"/>
                  <a:pt x="298498" y="676010"/>
                  <a:pt x="298498" y="662354"/>
                </a:cubicBezTo>
                <a:cubicBezTo>
                  <a:pt x="298498" y="648976"/>
                  <a:pt x="306023" y="640893"/>
                  <a:pt x="318147" y="640893"/>
                </a:cubicBezTo>
                <a:cubicBezTo>
                  <a:pt x="326648" y="640893"/>
                  <a:pt x="332640" y="644377"/>
                  <a:pt x="335009" y="650926"/>
                </a:cubicBezTo>
                <a:cubicBezTo>
                  <a:pt x="336403" y="654689"/>
                  <a:pt x="336960" y="658173"/>
                  <a:pt x="336960" y="665280"/>
                </a:cubicBezTo>
                <a:lnTo>
                  <a:pt x="308253" y="665280"/>
                </a:lnTo>
                <a:close/>
                <a:moveTo>
                  <a:pt x="327345" y="658730"/>
                </a:moveTo>
                <a:cubicBezTo>
                  <a:pt x="327205" y="651763"/>
                  <a:pt x="323861" y="647861"/>
                  <a:pt x="318008" y="647861"/>
                </a:cubicBezTo>
                <a:cubicBezTo>
                  <a:pt x="312155" y="647861"/>
                  <a:pt x="308532" y="651902"/>
                  <a:pt x="308253" y="658730"/>
                </a:cubicBezTo>
                <a:lnTo>
                  <a:pt x="327345" y="658730"/>
                </a:lnTo>
                <a:close/>
                <a:moveTo>
                  <a:pt x="369290" y="678240"/>
                </a:moveTo>
                <a:cubicBezTo>
                  <a:pt x="365388" y="682281"/>
                  <a:pt x="361905" y="683814"/>
                  <a:pt x="356609" y="683814"/>
                </a:cubicBezTo>
                <a:cubicBezTo>
                  <a:pt x="348248" y="683814"/>
                  <a:pt x="343370" y="679076"/>
                  <a:pt x="343370" y="671412"/>
                </a:cubicBezTo>
                <a:cubicBezTo>
                  <a:pt x="343370" y="666256"/>
                  <a:pt x="345739" y="662075"/>
                  <a:pt x="349920" y="659845"/>
                </a:cubicBezTo>
                <a:cubicBezTo>
                  <a:pt x="352707" y="658452"/>
                  <a:pt x="356470" y="657755"/>
                  <a:pt x="362044" y="657755"/>
                </a:cubicBezTo>
                <a:cubicBezTo>
                  <a:pt x="363716" y="657755"/>
                  <a:pt x="364970" y="657894"/>
                  <a:pt x="368733" y="658034"/>
                </a:cubicBezTo>
                <a:lnTo>
                  <a:pt x="368733" y="657197"/>
                </a:lnTo>
                <a:cubicBezTo>
                  <a:pt x="368733" y="651205"/>
                  <a:pt x="365528" y="647861"/>
                  <a:pt x="359675" y="647861"/>
                </a:cubicBezTo>
                <a:cubicBezTo>
                  <a:pt x="356191" y="647861"/>
                  <a:pt x="352707" y="648976"/>
                  <a:pt x="348526" y="651345"/>
                </a:cubicBezTo>
                <a:lnTo>
                  <a:pt x="346018" y="644516"/>
                </a:lnTo>
                <a:cubicBezTo>
                  <a:pt x="351035" y="642008"/>
                  <a:pt x="355494" y="640893"/>
                  <a:pt x="360929" y="640893"/>
                </a:cubicBezTo>
                <a:cubicBezTo>
                  <a:pt x="367339" y="640893"/>
                  <a:pt x="372356" y="642705"/>
                  <a:pt x="375143" y="646328"/>
                </a:cubicBezTo>
                <a:cubicBezTo>
                  <a:pt x="377512" y="649254"/>
                  <a:pt x="378209" y="652320"/>
                  <a:pt x="378209" y="660124"/>
                </a:cubicBezTo>
                <a:lnTo>
                  <a:pt x="378209" y="672387"/>
                </a:lnTo>
                <a:cubicBezTo>
                  <a:pt x="378209" y="675871"/>
                  <a:pt x="378348" y="680748"/>
                  <a:pt x="378627" y="682839"/>
                </a:cubicBezTo>
                <a:lnTo>
                  <a:pt x="369708" y="682839"/>
                </a:lnTo>
                <a:lnTo>
                  <a:pt x="369290" y="678240"/>
                </a:lnTo>
                <a:close/>
                <a:moveTo>
                  <a:pt x="368733" y="663886"/>
                </a:moveTo>
                <a:cubicBezTo>
                  <a:pt x="366921" y="663747"/>
                  <a:pt x="365946" y="663747"/>
                  <a:pt x="364413" y="663747"/>
                </a:cubicBezTo>
                <a:cubicBezTo>
                  <a:pt x="356609" y="663747"/>
                  <a:pt x="352986" y="666116"/>
                  <a:pt x="352986" y="671133"/>
                </a:cubicBezTo>
                <a:cubicBezTo>
                  <a:pt x="352986" y="674896"/>
                  <a:pt x="355494" y="677404"/>
                  <a:pt x="359396" y="677404"/>
                </a:cubicBezTo>
                <a:cubicBezTo>
                  <a:pt x="363019" y="677404"/>
                  <a:pt x="365946" y="675592"/>
                  <a:pt x="368733" y="671690"/>
                </a:cubicBezTo>
                <a:lnTo>
                  <a:pt x="368733" y="663886"/>
                </a:lnTo>
                <a:close/>
              </a:path>
            </a:pathLst>
          </a:custGeom>
          <a:solidFill>
            <a:schemeClr val="accent3"/>
          </a:solid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58" name="Freeform: Shape 57">
            <a:extLst>
              <a:ext uri="{FF2B5EF4-FFF2-40B4-BE49-F238E27FC236}">
                <a16:creationId xmlns:a16="http://schemas.microsoft.com/office/drawing/2014/main" id="{90E5FFA9-CA86-66CB-0C4D-47B1E4F6D6C6}"/>
              </a:ext>
            </a:extLst>
          </p:cNvPr>
          <p:cNvSpPr/>
          <p:nvPr/>
        </p:nvSpPr>
        <p:spPr>
          <a:xfrm>
            <a:off x="9035912" y="3551850"/>
            <a:ext cx="864000" cy="864000"/>
          </a:xfrm>
          <a:custGeom>
            <a:avLst/>
            <a:gdLst>
              <a:gd name="connsiteX0" fmla="*/ 0 w 864000"/>
              <a:gd name="connsiteY0" fmla="*/ 0 h 864000"/>
              <a:gd name="connsiteX1" fmla="*/ 864000 w 864000"/>
              <a:gd name="connsiteY1" fmla="*/ 0 h 864000"/>
              <a:gd name="connsiteX2" fmla="*/ 864000 w 864000"/>
              <a:gd name="connsiteY2" fmla="*/ 864000 h 864000"/>
              <a:gd name="connsiteX3" fmla="*/ 0 w 864000"/>
              <a:gd name="connsiteY3" fmla="*/ 864000 h 864000"/>
            </a:gdLst>
            <a:ahLst/>
            <a:cxnLst>
              <a:cxn ang="0">
                <a:pos x="connsiteX0" y="connsiteY0"/>
              </a:cxn>
              <a:cxn ang="0">
                <a:pos x="connsiteX1" y="connsiteY1"/>
              </a:cxn>
              <a:cxn ang="0">
                <a:pos x="connsiteX2" y="connsiteY2"/>
              </a:cxn>
              <a:cxn ang="0">
                <a:pos x="connsiteX3" y="connsiteY3"/>
              </a:cxn>
            </a:cxnLst>
            <a:rect l="l" t="t" r="r" b="b"/>
            <a:pathLst>
              <a:path w="864000" h="864000">
                <a:moveTo>
                  <a:pt x="0" y="0"/>
                </a:moveTo>
                <a:lnTo>
                  <a:pt x="864000" y="0"/>
                </a:lnTo>
                <a:lnTo>
                  <a:pt x="864000" y="864000"/>
                </a:lnTo>
                <a:lnTo>
                  <a:pt x="0" y="864000"/>
                </a:lnTo>
                <a:close/>
              </a:path>
            </a:pathLst>
          </a:custGeom>
          <a:no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59" name="Freeform: Shape 58">
            <a:extLst>
              <a:ext uri="{FF2B5EF4-FFF2-40B4-BE49-F238E27FC236}">
                <a16:creationId xmlns:a16="http://schemas.microsoft.com/office/drawing/2014/main" id="{6755F1C3-E928-B7B7-3E18-0C381FF4AEB9}"/>
              </a:ext>
            </a:extLst>
          </p:cNvPr>
          <p:cNvSpPr/>
          <p:nvPr/>
        </p:nvSpPr>
        <p:spPr>
          <a:xfrm>
            <a:off x="9244835" y="3634027"/>
            <a:ext cx="461554" cy="715525"/>
          </a:xfrm>
          <a:custGeom>
            <a:avLst/>
            <a:gdLst>
              <a:gd name="connsiteX0" fmla="*/ 254961 w 461554"/>
              <a:gd name="connsiteY0" fmla="*/ 224403 h 715525"/>
              <a:gd name="connsiteX1" fmla="*/ 458071 w 461554"/>
              <a:gd name="connsiteY1" fmla="*/ 224389 h 715525"/>
              <a:gd name="connsiteX2" fmla="*/ 461554 w 461554"/>
              <a:gd name="connsiteY2" fmla="*/ 211373 h 715525"/>
              <a:gd name="connsiteX3" fmla="*/ 351966 w 461554"/>
              <a:gd name="connsiteY3" fmla="*/ 148092 h 715525"/>
              <a:gd name="connsiteX4" fmla="*/ 246279 w 461554"/>
              <a:gd name="connsiteY4" fmla="*/ 184659 h 715525"/>
              <a:gd name="connsiteX5" fmla="*/ 223076 w 461554"/>
              <a:gd name="connsiteY5" fmla="*/ 175629 h 715525"/>
              <a:gd name="connsiteX6" fmla="*/ 219272 w 461554"/>
              <a:gd name="connsiteY6" fmla="*/ 176005 h 715525"/>
              <a:gd name="connsiteX7" fmla="*/ 117627 w 461554"/>
              <a:gd name="connsiteY7" fmla="*/ 0 h 715525"/>
              <a:gd name="connsiteX8" fmla="*/ 104625 w 461554"/>
              <a:gd name="connsiteY8" fmla="*/ 3484 h 715525"/>
              <a:gd name="connsiteX9" fmla="*/ 104625 w 461554"/>
              <a:gd name="connsiteY9" fmla="*/ 130046 h 715525"/>
              <a:gd name="connsiteX10" fmla="*/ 189032 w 461554"/>
              <a:gd name="connsiteY10" fmla="*/ 203193 h 715525"/>
              <a:gd name="connsiteX11" fmla="*/ 188238 w 461554"/>
              <a:gd name="connsiteY11" fmla="*/ 210468 h 715525"/>
              <a:gd name="connsiteX12" fmla="*/ 214799 w 461554"/>
              <a:gd name="connsiteY12" fmla="*/ 244205 h 715525"/>
              <a:gd name="connsiteX13" fmla="*/ 193547 w 461554"/>
              <a:gd name="connsiteY13" fmla="*/ 341419 h 715525"/>
              <a:gd name="connsiteX14" fmla="*/ 119564 w 461554"/>
              <a:gd name="connsiteY14" fmla="*/ 389274 h 715525"/>
              <a:gd name="connsiteX15" fmla="*/ 190858 w 461554"/>
              <a:gd name="connsiteY15" fmla="*/ 263158 h 715525"/>
              <a:gd name="connsiteX16" fmla="*/ 178734 w 461554"/>
              <a:gd name="connsiteY16" fmla="*/ 256301 h 715525"/>
              <a:gd name="connsiteX17" fmla="*/ 93504 w 461554"/>
              <a:gd name="connsiteY17" fmla="*/ 407069 h 715525"/>
              <a:gd name="connsiteX18" fmla="*/ 103343 w 461554"/>
              <a:gd name="connsiteY18" fmla="*/ 416350 h 715525"/>
              <a:gd name="connsiteX19" fmla="*/ 205936 w 461554"/>
              <a:gd name="connsiteY19" fmla="*/ 350018 h 715525"/>
              <a:gd name="connsiteX20" fmla="*/ 228943 w 461554"/>
              <a:gd name="connsiteY20" fmla="*/ 244721 h 715525"/>
              <a:gd name="connsiteX21" fmla="*/ 232079 w 461554"/>
              <a:gd name="connsiteY21" fmla="*/ 243969 h 715525"/>
              <a:gd name="connsiteX22" fmla="*/ 250501 w 461554"/>
              <a:gd name="connsiteY22" fmla="*/ 544919 h 715525"/>
              <a:gd name="connsiteX23" fmla="*/ 195651 w 461554"/>
              <a:gd name="connsiteY23" fmla="*/ 544919 h 715525"/>
              <a:gd name="connsiteX24" fmla="*/ 205030 w 461554"/>
              <a:gd name="connsiteY24" fmla="*/ 391573 h 715525"/>
              <a:gd name="connsiteX25" fmla="*/ 191122 w 461554"/>
              <a:gd name="connsiteY25" fmla="*/ 390723 h 715525"/>
              <a:gd name="connsiteX26" fmla="*/ 180824 w 461554"/>
              <a:gd name="connsiteY26" fmla="*/ 558855 h 715525"/>
              <a:gd name="connsiteX27" fmla="*/ 265329 w 461554"/>
              <a:gd name="connsiteY27" fmla="*/ 558855 h 715525"/>
              <a:gd name="connsiteX28" fmla="*/ 245610 w 461554"/>
              <a:gd name="connsiteY28" fmla="*/ 236820 h 715525"/>
              <a:gd name="connsiteX29" fmla="*/ 254961 w 461554"/>
              <a:gd name="connsiteY29" fmla="*/ 224403 h 715525"/>
              <a:gd name="connsiteX30" fmla="*/ 432081 w 461554"/>
              <a:gd name="connsiteY30" fmla="*/ 210454 h 715525"/>
              <a:gd name="connsiteX31" fmla="*/ 257915 w 461554"/>
              <a:gd name="connsiteY31" fmla="*/ 210468 h 715525"/>
              <a:gd name="connsiteX32" fmla="*/ 254905 w 461554"/>
              <a:gd name="connsiteY32" fmla="*/ 196435 h 715525"/>
              <a:gd name="connsiteX33" fmla="*/ 350503 w 461554"/>
              <a:gd name="connsiteY33" fmla="*/ 163352 h 715525"/>
              <a:gd name="connsiteX34" fmla="*/ 432081 w 461554"/>
              <a:gd name="connsiteY34" fmla="*/ 210454 h 715525"/>
              <a:gd name="connsiteX35" fmla="*/ 118560 w 461554"/>
              <a:gd name="connsiteY35" fmla="*/ 123663 h 715525"/>
              <a:gd name="connsiteX36" fmla="*/ 118560 w 461554"/>
              <a:gd name="connsiteY36" fmla="*/ 29487 h 715525"/>
              <a:gd name="connsiteX37" fmla="*/ 205727 w 461554"/>
              <a:gd name="connsiteY37" fmla="*/ 180437 h 715525"/>
              <a:gd name="connsiteX38" fmla="*/ 195052 w 461554"/>
              <a:gd name="connsiteY38" fmla="*/ 189969 h 715525"/>
              <a:gd name="connsiteX39" fmla="*/ 118560 w 461554"/>
              <a:gd name="connsiteY39" fmla="*/ 123663 h 715525"/>
              <a:gd name="connsiteX40" fmla="*/ 202173 w 461554"/>
              <a:gd name="connsiteY40" fmla="*/ 210468 h 715525"/>
              <a:gd name="connsiteX41" fmla="*/ 223076 w 461554"/>
              <a:gd name="connsiteY41" fmla="*/ 189564 h 715525"/>
              <a:gd name="connsiteX42" fmla="*/ 243980 w 461554"/>
              <a:gd name="connsiteY42" fmla="*/ 210468 h 715525"/>
              <a:gd name="connsiteX43" fmla="*/ 223076 w 461554"/>
              <a:gd name="connsiteY43" fmla="*/ 231371 h 715525"/>
              <a:gd name="connsiteX44" fmla="*/ 202173 w 461554"/>
              <a:gd name="connsiteY44" fmla="*/ 210468 h 715525"/>
              <a:gd name="connsiteX45" fmla="*/ 0 w 461554"/>
              <a:gd name="connsiteY45" fmla="*/ 642434 h 715525"/>
              <a:gd name="connsiteX46" fmla="*/ 9838 w 461554"/>
              <a:gd name="connsiteY46" fmla="*/ 642434 h 715525"/>
              <a:gd name="connsiteX47" fmla="*/ 16527 w 461554"/>
              <a:gd name="connsiteY47" fmla="*/ 672897 h 715525"/>
              <a:gd name="connsiteX48" fmla="*/ 19106 w 461554"/>
              <a:gd name="connsiteY48" fmla="*/ 685634 h 715525"/>
              <a:gd name="connsiteX49" fmla="*/ 22088 w 461554"/>
              <a:gd name="connsiteY49" fmla="*/ 673301 h 715525"/>
              <a:gd name="connsiteX50" fmla="*/ 29975 w 461554"/>
              <a:gd name="connsiteY50" fmla="*/ 642434 h 715525"/>
              <a:gd name="connsiteX51" fmla="*/ 40301 w 461554"/>
              <a:gd name="connsiteY51" fmla="*/ 642434 h 715525"/>
              <a:gd name="connsiteX52" fmla="*/ 47882 w 461554"/>
              <a:gd name="connsiteY52" fmla="*/ 672256 h 715525"/>
              <a:gd name="connsiteX53" fmla="*/ 50934 w 461554"/>
              <a:gd name="connsiteY53" fmla="*/ 685063 h 715525"/>
              <a:gd name="connsiteX54" fmla="*/ 53596 w 461554"/>
              <a:gd name="connsiteY54" fmla="*/ 672340 h 715525"/>
              <a:gd name="connsiteX55" fmla="*/ 60438 w 461554"/>
              <a:gd name="connsiteY55" fmla="*/ 642434 h 715525"/>
              <a:gd name="connsiteX56" fmla="*/ 69705 w 461554"/>
              <a:gd name="connsiteY56" fmla="*/ 642434 h 715525"/>
              <a:gd name="connsiteX57" fmla="*/ 56327 w 461554"/>
              <a:gd name="connsiteY57" fmla="*/ 698204 h 715525"/>
              <a:gd name="connsiteX58" fmla="*/ 45931 w 461554"/>
              <a:gd name="connsiteY58" fmla="*/ 698204 h 715525"/>
              <a:gd name="connsiteX59" fmla="*/ 38197 w 461554"/>
              <a:gd name="connsiteY59" fmla="*/ 668298 h 715525"/>
              <a:gd name="connsiteX60" fmla="*/ 34894 w 461554"/>
              <a:gd name="connsiteY60" fmla="*/ 654530 h 715525"/>
              <a:gd name="connsiteX61" fmla="*/ 31508 w 461554"/>
              <a:gd name="connsiteY61" fmla="*/ 668145 h 715525"/>
              <a:gd name="connsiteX62" fmla="*/ 23537 w 461554"/>
              <a:gd name="connsiteY62" fmla="*/ 698204 h 715525"/>
              <a:gd name="connsiteX63" fmla="*/ 13058 w 461554"/>
              <a:gd name="connsiteY63" fmla="*/ 698204 h 715525"/>
              <a:gd name="connsiteX64" fmla="*/ 0 w 461554"/>
              <a:gd name="connsiteY64" fmla="*/ 642434 h 715525"/>
              <a:gd name="connsiteX65" fmla="*/ 89017 w 461554"/>
              <a:gd name="connsiteY65" fmla="*/ 643805 h 715525"/>
              <a:gd name="connsiteX66" fmla="*/ 83206 w 461554"/>
              <a:gd name="connsiteY66" fmla="*/ 638008 h 715525"/>
              <a:gd name="connsiteX67" fmla="*/ 77325 w 461554"/>
              <a:gd name="connsiteY67" fmla="*/ 643805 h 715525"/>
              <a:gd name="connsiteX68" fmla="*/ 83206 w 461554"/>
              <a:gd name="connsiteY68" fmla="*/ 649686 h 715525"/>
              <a:gd name="connsiteX69" fmla="*/ 89017 w 461554"/>
              <a:gd name="connsiteY69" fmla="*/ 643805 h 715525"/>
              <a:gd name="connsiteX70" fmla="*/ 78454 w 461554"/>
              <a:gd name="connsiteY70" fmla="*/ 698196 h 715525"/>
              <a:gd name="connsiteX71" fmla="*/ 87888 w 461554"/>
              <a:gd name="connsiteY71" fmla="*/ 698196 h 715525"/>
              <a:gd name="connsiteX72" fmla="*/ 87888 w 461554"/>
              <a:gd name="connsiteY72" fmla="*/ 657100 h 715525"/>
              <a:gd name="connsiteX73" fmla="*/ 78454 w 461554"/>
              <a:gd name="connsiteY73" fmla="*/ 657100 h 715525"/>
              <a:gd name="connsiteX74" fmla="*/ 78454 w 461554"/>
              <a:gd name="connsiteY74" fmla="*/ 698196 h 715525"/>
              <a:gd name="connsiteX75" fmla="*/ 101174 w 461554"/>
              <a:gd name="connsiteY75" fmla="*/ 698201 h 715525"/>
              <a:gd name="connsiteX76" fmla="*/ 110609 w 461554"/>
              <a:gd name="connsiteY76" fmla="*/ 698201 h 715525"/>
              <a:gd name="connsiteX77" fmla="*/ 110609 w 461554"/>
              <a:gd name="connsiteY77" fmla="*/ 670400 h 715525"/>
              <a:gd name="connsiteX78" fmla="*/ 121409 w 461554"/>
              <a:gd name="connsiteY78" fmla="*/ 663460 h 715525"/>
              <a:gd name="connsiteX79" fmla="*/ 127290 w 461554"/>
              <a:gd name="connsiteY79" fmla="*/ 667014 h 715525"/>
              <a:gd name="connsiteX80" fmla="*/ 128098 w 461554"/>
              <a:gd name="connsiteY80" fmla="*/ 673940 h 715525"/>
              <a:gd name="connsiteX81" fmla="*/ 128098 w 461554"/>
              <a:gd name="connsiteY81" fmla="*/ 698201 h 715525"/>
              <a:gd name="connsiteX82" fmla="*/ 137518 w 461554"/>
              <a:gd name="connsiteY82" fmla="*/ 698201 h 715525"/>
              <a:gd name="connsiteX83" fmla="*/ 137518 w 461554"/>
              <a:gd name="connsiteY83" fmla="*/ 673466 h 715525"/>
              <a:gd name="connsiteX84" fmla="*/ 135748 w 461554"/>
              <a:gd name="connsiteY84" fmla="*/ 662011 h 715525"/>
              <a:gd name="connsiteX85" fmla="*/ 124544 w 461554"/>
              <a:gd name="connsiteY85" fmla="*/ 656214 h 715525"/>
              <a:gd name="connsiteX86" fmla="*/ 109954 w 461554"/>
              <a:gd name="connsiteY86" fmla="*/ 663140 h 715525"/>
              <a:gd name="connsiteX87" fmla="*/ 109717 w 461554"/>
              <a:gd name="connsiteY87" fmla="*/ 657105 h 715525"/>
              <a:gd name="connsiteX88" fmla="*/ 100770 w 461554"/>
              <a:gd name="connsiteY88" fmla="*/ 657105 h 715525"/>
              <a:gd name="connsiteX89" fmla="*/ 101174 w 461554"/>
              <a:gd name="connsiteY89" fmla="*/ 671529 h 715525"/>
              <a:gd name="connsiteX90" fmla="*/ 101174 w 461554"/>
              <a:gd name="connsiteY90" fmla="*/ 698201 h 715525"/>
              <a:gd name="connsiteX91" fmla="*/ 175936 w 461554"/>
              <a:gd name="connsiteY91" fmla="*/ 639283 h 715525"/>
              <a:gd name="connsiteX92" fmla="*/ 175936 w 461554"/>
              <a:gd name="connsiteY92" fmla="*/ 662263 h 715525"/>
              <a:gd name="connsiteX93" fmla="*/ 163923 w 461554"/>
              <a:gd name="connsiteY93" fmla="*/ 656215 h 715525"/>
              <a:gd name="connsiteX94" fmla="*/ 147410 w 461554"/>
              <a:gd name="connsiteY94" fmla="*/ 677578 h 715525"/>
              <a:gd name="connsiteX95" fmla="*/ 151270 w 461554"/>
              <a:gd name="connsiteY95" fmla="*/ 692392 h 715525"/>
              <a:gd name="connsiteX96" fmla="*/ 163923 w 461554"/>
              <a:gd name="connsiteY96" fmla="*/ 699081 h 715525"/>
              <a:gd name="connsiteX97" fmla="*/ 176340 w 461554"/>
              <a:gd name="connsiteY97" fmla="*/ 692322 h 715525"/>
              <a:gd name="connsiteX98" fmla="*/ 176660 w 461554"/>
              <a:gd name="connsiteY98" fmla="*/ 698203 h 715525"/>
              <a:gd name="connsiteX99" fmla="*/ 185774 w 461554"/>
              <a:gd name="connsiteY99" fmla="*/ 698203 h 715525"/>
              <a:gd name="connsiteX100" fmla="*/ 185356 w 461554"/>
              <a:gd name="connsiteY100" fmla="*/ 683779 h 715525"/>
              <a:gd name="connsiteX101" fmla="*/ 185356 w 461554"/>
              <a:gd name="connsiteY101" fmla="*/ 639283 h 715525"/>
              <a:gd name="connsiteX102" fmla="*/ 175936 w 461554"/>
              <a:gd name="connsiteY102" fmla="*/ 639283 h 715525"/>
              <a:gd name="connsiteX103" fmla="*/ 175936 w 461554"/>
              <a:gd name="connsiteY103" fmla="*/ 684825 h 715525"/>
              <a:gd name="connsiteX104" fmla="*/ 166181 w 461554"/>
              <a:gd name="connsiteY104" fmla="*/ 691834 h 715525"/>
              <a:gd name="connsiteX105" fmla="*/ 157150 w 461554"/>
              <a:gd name="connsiteY105" fmla="*/ 677494 h 715525"/>
              <a:gd name="connsiteX106" fmla="*/ 166418 w 461554"/>
              <a:gd name="connsiteY106" fmla="*/ 663461 h 715525"/>
              <a:gd name="connsiteX107" fmla="*/ 175936 w 461554"/>
              <a:gd name="connsiteY107" fmla="*/ 670318 h 715525"/>
              <a:gd name="connsiteX108" fmla="*/ 175936 w 461554"/>
              <a:gd name="connsiteY108" fmla="*/ 684825 h 715525"/>
              <a:gd name="connsiteX109" fmla="*/ 218439 w 461554"/>
              <a:gd name="connsiteY109" fmla="*/ 715526 h 715525"/>
              <a:gd name="connsiteX110" fmla="*/ 227873 w 461554"/>
              <a:gd name="connsiteY110" fmla="*/ 715526 h 715525"/>
              <a:gd name="connsiteX111" fmla="*/ 227873 w 461554"/>
              <a:gd name="connsiteY111" fmla="*/ 692964 h 715525"/>
              <a:gd name="connsiteX112" fmla="*/ 239802 w 461554"/>
              <a:gd name="connsiteY112" fmla="*/ 699082 h 715525"/>
              <a:gd name="connsiteX113" fmla="*/ 251243 w 461554"/>
              <a:gd name="connsiteY113" fmla="*/ 694009 h 715525"/>
              <a:gd name="connsiteX114" fmla="*/ 256399 w 461554"/>
              <a:gd name="connsiteY114" fmla="*/ 677566 h 715525"/>
              <a:gd name="connsiteX115" fmla="*/ 239885 w 461554"/>
              <a:gd name="connsiteY115" fmla="*/ 656216 h 715525"/>
              <a:gd name="connsiteX116" fmla="*/ 227469 w 461554"/>
              <a:gd name="connsiteY116" fmla="*/ 662752 h 715525"/>
              <a:gd name="connsiteX117" fmla="*/ 227148 w 461554"/>
              <a:gd name="connsiteY117" fmla="*/ 657108 h 715525"/>
              <a:gd name="connsiteX118" fmla="*/ 218035 w 461554"/>
              <a:gd name="connsiteY118" fmla="*/ 657108 h 715525"/>
              <a:gd name="connsiteX119" fmla="*/ 218439 w 461554"/>
              <a:gd name="connsiteY119" fmla="*/ 673538 h 715525"/>
              <a:gd name="connsiteX120" fmla="*/ 218439 w 461554"/>
              <a:gd name="connsiteY120" fmla="*/ 715526 h 715525"/>
              <a:gd name="connsiteX121" fmla="*/ 227873 w 461554"/>
              <a:gd name="connsiteY121" fmla="*/ 670235 h 715525"/>
              <a:gd name="connsiteX122" fmla="*/ 237391 w 461554"/>
              <a:gd name="connsiteY122" fmla="*/ 663463 h 715525"/>
              <a:gd name="connsiteX123" fmla="*/ 246658 w 461554"/>
              <a:gd name="connsiteY123" fmla="*/ 677496 h 715525"/>
              <a:gd name="connsiteX124" fmla="*/ 237628 w 461554"/>
              <a:gd name="connsiteY124" fmla="*/ 691835 h 715525"/>
              <a:gd name="connsiteX125" fmla="*/ 227873 w 461554"/>
              <a:gd name="connsiteY125" fmla="*/ 684826 h 715525"/>
              <a:gd name="connsiteX126" fmla="*/ 227873 w 461554"/>
              <a:gd name="connsiteY126" fmla="*/ 670235 h 715525"/>
              <a:gd name="connsiteX127" fmla="*/ 303847 w 461554"/>
              <a:gd name="connsiteY127" fmla="*/ 677658 h 715525"/>
              <a:gd name="connsiteX128" fmla="*/ 283696 w 461554"/>
              <a:gd name="connsiteY128" fmla="*/ 656211 h 715525"/>
              <a:gd name="connsiteX129" fmla="*/ 263545 w 461554"/>
              <a:gd name="connsiteY129" fmla="*/ 677407 h 715525"/>
              <a:gd name="connsiteX130" fmla="*/ 283696 w 461554"/>
              <a:gd name="connsiteY130" fmla="*/ 699090 h 715525"/>
              <a:gd name="connsiteX131" fmla="*/ 303847 w 461554"/>
              <a:gd name="connsiteY131" fmla="*/ 677658 h 715525"/>
              <a:gd name="connsiteX132" fmla="*/ 273300 w 461554"/>
              <a:gd name="connsiteY132" fmla="*/ 677490 h 715525"/>
              <a:gd name="connsiteX133" fmla="*/ 283696 w 461554"/>
              <a:gd name="connsiteY133" fmla="*/ 663388 h 715525"/>
              <a:gd name="connsiteX134" fmla="*/ 294092 w 461554"/>
              <a:gd name="connsiteY134" fmla="*/ 677658 h 715525"/>
              <a:gd name="connsiteX135" fmla="*/ 283696 w 461554"/>
              <a:gd name="connsiteY135" fmla="*/ 691914 h 715525"/>
              <a:gd name="connsiteX136" fmla="*/ 273300 w 461554"/>
              <a:gd name="connsiteY136" fmla="*/ 677490 h 715525"/>
              <a:gd name="connsiteX137" fmla="*/ 320175 w 461554"/>
              <a:gd name="connsiteY137" fmla="*/ 698200 h 715525"/>
              <a:gd name="connsiteX138" fmla="*/ 330334 w 461554"/>
              <a:gd name="connsiteY138" fmla="*/ 698200 h 715525"/>
              <a:gd name="connsiteX139" fmla="*/ 336131 w 461554"/>
              <a:gd name="connsiteY139" fmla="*/ 678620 h 715525"/>
              <a:gd name="connsiteX140" fmla="*/ 339517 w 461554"/>
              <a:gd name="connsiteY140" fmla="*/ 666120 h 715525"/>
              <a:gd name="connsiteX141" fmla="*/ 342987 w 461554"/>
              <a:gd name="connsiteY141" fmla="*/ 678453 h 715525"/>
              <a:gd name="connsiteX142" fmla="*/ 349188 w 461554"/>
              <a:gd name="connsiteY142" fmla="*/ 698200 h 715525"/>
              <a:gd name="connsiteX143" fmla="*/ 359180 w 461554"/>
              <a:gd name="connsiteY143" fmla="*/ 698200 h 715525"/>
              <a:gd name="connsiteX144" fmla="*/ 371276 w 461554"/>
              <a:gd name="connsiteY144" fmla="*/ 657104 h 715525"/>
              <a:gd name="connsiteX145" fmla="*/ 362734 w 461554"/>
              <a:gd name="connsiteY145" fmla="*/ 657104 h 715525"/>
              <a:gd name="connsiteX146" fmla="*/ 357173 w 461554"/>
              <a:gd name="connsiteY146" fmla="*/ 676683 h 715525"/>
              <a:gd name="connsiteX147" fmla="*/ 355320 w 461554"/>
              <a:gd name="connsiteY147" fmla="*/ 683372 h 715525"/>
              <a:gd name="connsiteX148" fmla="*/ 354191 w 461554"/>
              <a:gd name="connsiteY148" fmla="*/ 688459 h 715525"/>
              <a:gd name="connsiteX149" fmla="*/ 350889 w 461554"/>
              <a:gd name="connsiteY149" fmla="*/ 676447 h 715525"/>
              <a:gd name="connsiteX150" fmla="*/ 344841 w 461554"/>
              <a:gd name="connsiteY150" fmla="*/ 657104 h 715525"/>
              <a:gd name="connsiteX151" fmla="*/ 334765 w 461554"/>
              <a:gd name="connsiteY151" fmla="*/ 657104 h 715525"/>
              <a:gd name="connsiteX152" fmla="*/ 328954 w 461554"/>
              <a:gd name="connsiteY152" fmla="*/ 676600 h 715525"/>
              <a:gd name="connsiteX153" fmla="*/ 325902 w 461554"/>
              <a:gd name="connsiteY153" fmla="*/ 688459 h 715525"/>
              <a:gd name="connsiteX154" fmla="*/ 323157 w 461554"/>
              <a:gd name="connsiteY154" fmla="*/ 676920 h 715525"/>
              <a:gd name="connsiteX155" fmla="*/ 317680 w 461554"/>
              <a:gd name="connsiteY155" fmla="*/ 657104 h 715525"/>
              <a:gd name="connsiteX156" fmla="*/ 308330 w 461554"/>
              <a:gd name="connsiteY156" fmla="*/ 657104 h 715525"/>
              <a:gd name="connsiteX157" fmla="*/ 320175 w 461554"/>
              <a:gd name="connsiteY157" fmla="*/ 698200 h 715525"/>
              <a:gd name="connsiteX158" fmla="*/ 414433 w 461554"/>
              <a:gd name="connsiteY158" fmla="*/ 680631 h 715525"/>
              <a:gd name="connsiteX159" fmla="*/ 412412 w 461554"/>
              <a:gd name="connsiteY159" fmla="*/ 666292 h 715525"/>
              <a:gd name="connsiteX160" fmla="*/ 395495 w 461554"/>
              <a:gd name="connsiteY160" fmla="*/ 656216 h 715525"/>
              <a:gd name="connsiteX161" fmla="*/ 375832 w 461554"/>
              <a:gd name="connsiteY161" fmla="*/ 677733 h 715525"/>
              <a:gd name="connsiteX162" fmla="*/ 397348 w 461554"/>
              <a:gd name="connsiteY162" fmla="*/ 699082 h 715525"/>
              <a:gd name="connsiteX163" fmla="*/ 413151 w 461554"/>
              <a:gd name="connsiteY163" fmla="*/ 694971 h 715525"/>
              <a:gd name="connsiteX164" fmla="*/ 409834 w 461554"/>
              <a:gd name="connsiteY164" fmla="*/ 688045 h 715525"/>
              <a:gd name="connsiteX165" fmla="*/ 397585 w 461554"/>
              <a:gd name="connsiteY165" fmla="*/ 692003 h 715525"/>
              <a:gd name="connsiteX166" fmla="*/ 385740 w 461554"/>
              <a:gd name="connsiteY166" fmla="*/ 680631 h 715525"/>
              <a:gd name="connsiteX167" fmla="*/ 414433 w 461554"/>
              <a:gd name="connsiteY167" fmla="*/ 680631 h 715525"/>
              <a:gd name="connsiteX168" fmla="*/ 385740 w 461554"/>
              <a:gd name="connsiteY168" fmla="*/ 674026 h 715525"/>
              <a:gd name="connsiteX169" fmla="*/ 395495 w 461554"/>
              <a:gd name="connsiteY169" fmla="*/ 663142 h 715525"/>
              <a:gd name="connsiteX170" fmla="*/ 404762 w 461554"/>
              <a:gd name="connsiteY170" fmla="*/ 674026 h 715525"/>
              <a:gd name="connsiteX171" fmla="*/ 385740 w 461554"/>
              <a:gd name="connsiteY171" fmla="*/ 674026 h 715525"/>
              <a:gd name="connsiteX172" fmla="*/ 424480 w 461554"/>
              <a:gd name="connsiteY172" fmla="*/ 698204 h 715525"/>
              <a:gd name="connsiteX173" fmla="*/ 433831 w 461554"/>
              <a:gd name="connsiteY173" fmla="*/ 698204 h 715525"/>
              <a:gd name="connsiteX174" fmla="*/ 433831 w 461554"/>
              <a:gd name="connsiteY174" fmla="*/ 674346 h 715525"/>
              <a:gd name="connsiteX175" fmla="*/ 443976 w 461554"/>
              <a:gd name="connsiteY175" fmla="*/ 664926 h 715525"/>
              <a:gd name="connsiteX176" fmla="*/ 447209 w 461554"/>
              <a:gd name="connsiteY176" fmla="*/ 665247 h 715525"/>
              <a:gd name="connsiteX177" fmla="*/ 447767 w 461554"/>
              <a:gd name="connsiteY177" fmla="*/ 656941 h 715525"/>
              <a:gd name="connsiteX178" fmla="*/ 444143 w 461554"/>
              <a:gd name="connsiteY178" fmla="*/ 656453 h 715525"/>
              <a:gd name="connsiteX179" fmla="*/ 433260 w 461554"/>
              <a:gd name="connsiteY179" fmla="*/ 664842 h 715525"/>
              <a:gd name="connsiteX180" fmla="*/ 433023 w 461554"/>
              <a:gd name="connsiteY180" fmla="*/ 657108 h 715525"/>
              <a:gd name="connsiteX181" fmla="*/ 424160 w 461554"/>
              <a:gd name="connsiteY181" fmla="*/ 657108 h 715525"/>
              <a:gd name="connsiteX182" fmla="*/ 424480 w 461554"/>
              <a:gd name="connsiteY182" fmla="*/ 672577 h 715525"/>
              <a:gd name="connsiteX183" fmla="*/ 424480 w 461554"/>
              <a:gd name="connsiteY183" fmla="*/ 698204 h 71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461554" h="715525">
                <a:moveTo>
                  <a:pt x="254961" y="224403"/>
                </a:moveTo>
                <a:lnTo>
                  <a:pt x="458071" y="224389"/>
                </a:lnTo>
                <a:lnTo>
                  <a:pt x="461554" y="211373"/>
                </a:lnTo>
                <a:lnTo>
                  <a:pt x="351966" y="148092"/>
                </a:lnTo>
                <a:lnTo>
                  <a:pt x="246279" y="184659"/>
                </a:lnTo>
                <a:cubicBezTo>
                  <a:pt x="240092" y="179113"/>
                  <a:pt x="232023" y="175629"/>
                  <a:pt x="223076" y="175629"/>
                </a:cubicBezTo>
                <a:cubicBezTo>
                  <a:pt x="221767" y="175629"/>
                  <a:pt x="220540" y="175880"/>
                  <a:pt x="219272" y="176005"/>
                </a:cubicBezTo>
                <a:lnTo>
                  <a:pt x="117627" y="0"/>
                </a:lnTo>
                <a:lnTo>
                  <a:pt x="104625" y="3484"/>
                </a:lnTo>
                <a:lnTo>
                  <a:pt x="104625" y="130046"/>
                </a:lnTo>
                <a:lnTo>
                  <a:pt x="189032" y="203193"/>
                </a:lnTo>
                <a:cubicBezTo>
                  <a:pt x="188530" y="205534"/>
                  <a:pt x="188238" y="207973"/>
                  <a:pt x="188238" y="210468"/>
                </a:cubicBezTo>
                <a:cubicBezTo>
                  <a:pt x="188238" y="226814"/>
                  <a:pt x="199595" y="240457"/>
                  <a:pt x="214799" y="244205"/>
                </a:cubicBezTo>
                <a:lnTo>
                  <a:pt x="193547" y="341419"/>
                </a:lnTo>
                <a:lnTo>
                  <a:pt x="119564" y="389274"/>
                </a:lnTo>
                <a:lnTo>
                  <a:pt x="190858" y="263158"/>
                </a:lnTo>
                <a:lnTo>
                  <a:pt x="178734" y="256301"/>
                </a:lnTo>
                <a:lnTo>
                  <a:pt x="93504" y="407069"/>
                </a:lnTo>
                <a:lnTo>
                  <a:pt x="103343" y="416350"/>
                </a:lnTo>
                <a:lnTo>
                  <a:pt x="205936" y="350018"/>
                </a:lnTo>
                <a:lnTo>
                  <a:pt x="228943" y="244721"/>
                </a:lnTo>
                <a:cubicBezTo>
                  <a:pt x="230016" y="244526"/>
                  <a:pt x="231048" y="244261"/>
                  <a:pt x="232079" y="243969"/>
                </a:cubicBezTo>
                <a:lnTo>
                  <a:pt x="250501" y="544919"/>
                </a:lnTo>
                <a:lnTo>
                  <a:pt x="195651" y="544919"/>
                </a:lnTo>
                <a:lnTo>
                  <a:pt x="205030" y="391573"/>
                </a:lnTo>
                <a:lnTo>
                  <a:pt x="191122" y="390723"/>
                </a:lnTo>
                <a:lnTo>
                  <a:pt x="180824" y="558855"/>
                </a:lnTo>
                <a:lnTo>
                  <a:pt x="265329" y="558855"/>
                </a:lnTo>
                <a:lnTo>
                  <a:pt x="245610" y="236820"/>
                </a:lnTo>
                <a:cubicBezTo>
                  <a:pt x="249568" y="233419"/>
                  <a:pt x="252829" y="229253"/>
                  <a:pt x="254961" y="224403"/>
                </a:cubicBezTo>
                <a:moveTo>
                  <a:pt x="432081" y="210454"/>
                </a:moveTo>
                <a:lnTo>
                  <a:pt x="257915" y="210468"/>
                </a:lnTo>
                <a:cubicBezTo>
                  <a:pt x="257915" y="205465"/>
                  <a:pt x="256814" y="200727"/>
                  <a:pt x="254905" y="196435"/>
                </a:cubicBezTo>
                <a:lnTo>
                  <a:pt x="350503" y="163352"/>
                </a:lnTo>
                <a:lnTo>
                  <a:pt x="432081" y="210454"/>
                </a:lnTo>
                <a:close/>
                <a:moveTo>
                  <a:pt x="118560" y="123663"/>
                </a:moveTo>
                <a:lnTo>
                  <a:pt x="118560" y="29487"/>
                </a:lnTo>
                <a:lnTo>
                  <a:pt x="205727" y="180437"/>
                </a:lnTo>
                <a:cubicBezTo>
                  <a:pt x="201546" y="182861"/>
                  <a:pt x="197909" y="186081"/>
                  <a:pt x="195052" y="189969"/>
                </a:cubicBezTo>
                <a:lnTo>
                  <a:pt x="118560" y="123663"/>
                </a:lnTo>
                <a:close/>
                <a:moveTo>
                  <a:pt x="202173" y="210468"/>
                </a:moveTo>
                <a:cubicBezTo>
                  <a:pt x="202173" y="198943"/>
                  <a:pt x="211552" y="189564"/>
                  <a:pt x="223076" y="189564"/>
                </a:cubicBezTo>
                <a:cubicBezTo>
                  <a:pt x="234601" y="189564"/>
                  <a:pt x="243980" y="198943"/>
                  <a:pt x="243980" y="210468"/>
                </a:cubicBezTo>
                <a:cubicBezTo>
                  <a:pt x="243980" y="221992"/>
                  <a:pt x="234601" y="231371"/>
                  <a:pt x="223076" y="231371"/>
                </a:cubicBezTo>
                <a:cubicBezTo>
                  <a:pt x="211552" y="231371"/>
                  <a:pt x="202173" y="221992"/>
                  <a:pt x="202173" y="210468"/>
                </a:cubicBezTo>
                <a:moveTo>
                  <a:pt x="0" y="642434"/>
                </a:moveTo>
                <a:lnTo>
                  <a:pt x="9838" y="642434"/>
                </a:lnTo>
                <a:lnTo>
                  <a:pt x="16527" y="672897"/>
                </a:lnTo>
                <a:cubicBezTo>
                  <a:pt x="17977" y="679182"/>
                  <a:pt x="18130" y="680158"/>
                  <a:pt x="19106" y="685634"/>
                </a:cubicBezTo>
                <a:cubicBezTo>
                  <a:pt x="20388" y="679503"/>
                  <a:pt x="20708" y="678457"/>
                  <a:pt x="22088" y="673301"/>
                </a:cubicBezTo>
                <a:lnTo>
                  <a:pt x="29975" y="642434"/>
                </a:lnTo>
                <a:lnTo>
                  <a:pt x="40301" y="642434"/>
                </a:lnTo>
                <a:lnTo>
                  <a:pt x="47882" y="672256"/>
                </a:lnTo>
                <a:cubicBezTo>
                  <a:pt x="49485" y="678541"/>
                  <a:pt x="49805" y="679670"/>
                  <a:pt x="50934" y="685063"/>
                </a:cubicBezTo>
                <a:cubicBezTo>
                  <a:pt x="51826" y="680074"/>
                  <a:pt x="51979" y="679182"/>
                  <a:pt x="53596" y="672340"/>
                </a:cubicBezTo>
                <a:lnTo>
                  <a:pt x="60438" y="642434"/>
                </a:lnTo>
                <a:lnTo>
                  <a:pt x="69705" y="642434"/>
                </a:lnTo>
                <a:lnTo>
                  <a:pt x="56327" y="698204"/>
                </a:lnTo>
                <a:lnTo>
                  <a:pt x="45931" y="698204"/>
                </a:lnTo>
                <a:lnTo>
                  <a:pt x="38197" y="668298"/>
                </a:lnTo>
                <a:cubicBezTo>
                  <a:pt x="36427" y="661609"/>
                  <a:pt x="36427" y="661456"/>
                  <a:pt x="34894" y="654530"/>
                </a:cubicBezTo>
                <a:cubicBezTo>
                  <a:pt x="33529" y="660411"/>
                  <a:pt x="33208" y="661930"/>
                  <a:pt x="31508" y="668145"/>
                </a:cubicBezTo>
                <a:lnTo>
                  <a:pt x="23537" y="698204"/>
                </a:lnTo>
                <a:lnTo>
                  <a:pt x="13058" y="698204"/>
                </a:lnTo>
                <a:lnTo>
                  <a:pt x="0" y="642434"/>
                </a:lnTo>
                <a:close/>
                <a:moveTo>
                  <a:pt x="89017" y="643805"/>
                </a:moveTo>
                <a:cubicBezTo>
                  <a:pt x="89017" y="640419"/>
                  <a:pt x="86592" y="638008"/>
                  <a:pt x="83206" y="638008"/>
                </a:cubicBezTo>
                <a:cubicBezTo>
                  <a:pt x="79834" y="638008"/>
                  <a:pt x="77325" y="640419"/>
                  <a:pt x="77325" y="643805"/>
                </a:cubicBezTo>
                <a:cubicBezTo>
                  <a:pt x="77325" y="647275"/>
                  <a:pt x="79750" y="649686"/>
                  <a:pt x="83206" y="649686"/>
                </a:cubicBezTo>
                <a:cubicBezTo>
                  <a:pt x="86592" y="649686"/>
                  <a:pt x="89017" y="647275"/>
                  <a:pt x="89017" y="643805"/>
                </a:cubicBezTo>
                <a:moveTo>
                  <a:pt x="78454" y="698196"/>
                </a:moveTo>
                <a:lnTo>
                  <a:pt x="87888" y="698196"/>
                </a:lnTo>
                <a:lnTo>
                  <a:pt x="87888" y="657100"/>
                </a:lnTo>
                <a:lnTo>
                  <a:pt x="78454" y="657100"/>
                </a:lnTo>
                <a:lnTo>
                  <a:pt x="78454" y="698196"/>
                </a:lnTo>
                <a:close/>
                <a:moveTo>
                  <a:pt x="101174" y="698201"/>
                </a:moveTo>
                <a:lnTo>
                  <a:pt x="110609" y="698201"/>
                </a:lnTo>
                <a:lnTo>
                  <a:pt x="110609" y="670400"/>
                </a:lnTo>
                <a:cubicBezTo>
                  <a:pt x="113981" y="665885"/>
                  <a:pt x="117702" y="663460"/>
                  <a:pt x="121409" y="663460"/>
                </a:cubicBezTo>
                <a:cubicBezTo>
                  <a:pt x="124307" y="663460"/>
                  <a:pt x="126398" y="664756"/>
                  <a:pt x="127290" y="667014"/>
                </a:cubicBezTo>
                <a:cubicBezTo>
                  <a:pt x="127847" y="668546"/>
                  <a:pt x="128098" y="670316"/>
                  <a:pt x="128098" y="673940"/>
                </a:cubicBezTo>
                <a:lnTo>
                  <a:pt x="128098" y="698201"/>
                </a:lnTo>
                <a:lnTo>
                  <a:pt x="137518" y="698201"/>
                </a:lnTo>
                <a:lnTo>
                  <a:pt x="137518" y="673466"/>
                </a:lnTo>
                <a:cubicBezTo>
                  <a:pt x="137518" y="667571"/>
                  <a:pt x="137030" y="664436"/>
                  <a:pt x="135748" y="662011"/>
                </a:cubicBezTo>
                <a:cubicBezTo>
                  <a:pt x="133728" y="658234"/>
                  <a:pt x="129700" y="656214"/>
                  <a:pt x="124544" y="656214"/>
                </a:cubicBezTo>
                <a:cubicBezTo>
                  <a:pt x="118747" y="656214"/>
                  <a:pt x="115040" y="657983"/>
                  <a:pt x="109954" y="663140"/>
                </a:cubicBezTo>
                <a:lnTo>
                  <a:pt x="109717" y="657105"/>
                </a:lnTo>
                <a:lnTo>
                  <a:pt x="100770" y="657105"/>
                </a:lnTo>
                <a:cubicBezTo>
                  <a:pt x="101091" y="663627"/>
                  <a:pt x="101174" y="665968"/>
                  <a:pt x="101174" y="671529"/>
                </a:cubicBezTo>
                <a:lnTo>
                  <a:pt x="101174" y="698201"/>
                </a:lnTo>
                <a:close/>
                <a:moveTo>
                  <a:pt x="175936" y="639283"/>
                </a:moveTo>
                <a:lnTo>
                  <a:pt x="175936" y="662263"/>
                </a:lnTo>
                <a:cubicBezTo>
                  <a:pt x="172716" y="658152"/>
                  <a:pt x="168842" y="656215"/>
                  <a:pt x="163923" y="656215"/>
                </a:cubicBezTo>
                <a:cubicBezTo>
                  <a:pt x="153931" y="656215"/>
                  <a:pt x="147410" y="664674"/>
                  <a:pt x="147410" y="677578"/>
                </a:cubicBezTo>
                <a:cubicBezTo>
                  <a:pt x="147410" y="683459"/>
                  <a:pt x="148775" y="688531"/>
                  <a:pt x="151270" y="692392"/>
                </a:cubicBezTo>
                <a:cubicBezTo>
                  <a:pt x="154335" y="696907"/>
                  <a:pt x="158363" y="699081"/>
                  <a:pt x="163923" y="699081"/>
                </a:cubicBezTo>
                <a:cubicBezTo>
                  <a:pt x="169400" y="699081"/>
                  <a:pt x="172786" y="697241"/>
                  <a:pt x="176340" y="692322"/>
                </a:cubicBezTo>
                <a:lnTo>
                  <a:pt x="176660" y="698203"/>
                </a:lnTo>
                <a:lnTo>
                  <a:pt x="185774" y="698203"/>
                </a:lnTo>
                <a:cubicBezTo>
                  <a:pt x="185439" y="694008"/>
                  <a:pt x="185356" y="690789"/>
                  <a:pt x="185356" y="683779"/>
                </a:cubicBezTo>
                <a:lnTo>
                  <a:pt x="185356" y="639283"/>
                </a:lnTo>
                <a:lnTo>
                  <a:pt x="175936" y="639283"/>
                </a:lnTo>
                <a:close/>
                <a:moveTo>
                  <a:pt x="175936" y="684825"/>
                </a:moveTo>
                <a:cubicBezTo>
                  <a:pt x="172953" y="689660"/>
                  <a:pt x="169888" y="691834"/>
                  <a:pt x="166181" y="691834"/>
                </a:cubicBezTo>
                <a:cubicBezTo>
                  <a:pt x="160704" y="691834"/>
                  <a:pt x="157150" y="686190"/>
                  <a:pt x="157150" y="677494"/>
                </a:cubicBezTo>
                <a:cubicBezTo>
                  <a:pt x="157150" y="668868"/>
                  <a:pt x="160788" y="663461"/>
                  <a:pt x="166418" y="663461"/>
                </a:cubicBezTo>
                <a:cubicBezTo>
                  <a:pt x="170055" y="663461"/>
                  <a:pt x="173427" y="665886"/>
                  <a:pt x="175936" y="670318"/>
                </a:cubicBezTo>
                <a:lnTo>
                  <a:pt x="175936" y="684825"/>
                </a:lnTo>
                <a:close/>
                <a:moveTo>
                  <a:pt x="218439" y="715526"/>
                </a:moveTo>
                <a:lnTo>
                  <a:pt x="227873" y="715526"/>
                </a:lnTo>
                <a:lnTo>
                  <a:pt x="227873" y="692964"/>
                </a:lnTo>
                <a:cubicBezTo>
                  <a:pt x="231176" y="697312"/>
                  <a:pt x="234646" y="699082"/>
                  <a:pt x="239802" y="699082"/>
                </a:cubicBezTo>
                <a:cubicBezTo>
                  <a:pt x="244791" y="699082"/>
                  <a:pt x="248344" y="697479"/>
                  <a:pt x="251243" y="694009"/>
                </a:cubicBezTo>
                <a:cubicBezTo>
                  <a:pt x="254629" y="690066"/>
                  <a:pt x="256399" y="684338"/>
                  <a:pt x="256399" y="677566"/>
                </a:cubicBezTo>
                <a:cubicBezTo>
                  <a:pt x="256399" y="664675"/>
                  <a:pt x="249877" y="656216"/>
                  <a:pt x="239885" y="656216"/>
                </a:cubicBezTo>
                <a:cubicBezTo>
                  <a:pt x="234729" y="656216"/>
                  <a:pt x="231176" y="658070"/>
                  <a:pt x="227469" y="662752"/>
                </a:cubicBezTo>
                <a:lnTo>
                  <a:pt x="227148" y="657108"/>
                </a:lnTo>
                <a:lnTo>
                  <a:pt x="218035" y="657108"/>
                </a:lnTo>
                <a:cubicBezTo>
                  <a:pt x="218369" y="662097"/>
                  <a:pt x="218439" y="665163"/>
                  <a:pt x="218439" y="673538"/>
                </a:cubicBezTo>
                <a:lnTo>
                  <a:pt x="218439" y="715526"/>
                </a:lnTo>
                <a:close/>
                <a:moveTo>
                  <a:pt x="227873" y="670235"/>
                </a:moveTo>
                <a:cubicBezTo>
                  <a:pt x="230702" y="665651"/>
                  <a:pt x="233754" y="663463"/>
                  <a:pt x="237391" y="663463"/>
                </a:cubicBezTo>
                <a:cubicBezTo>
                  <a:pt x="243021" y="663463"/>
                  <a:pt x="246658" y="668870"/>
                  <a:pt x="246658" y="677496"/>
                </a:cubicBezTo>
                <a:cubicBezTo>
                  <a:pt x="246658" y="686192"/>
                  <a:pt x="243105" y="691835"/>
                  <a:pt x="237628" y="691835"/>
                </a:cubicBezTo>
                <a:cubicBezTo>
                  <a:pt x="233837" y="691835"/>
                  <a:pt x="230855" y="689662"/>
                  <a:pt x="227873" y="684826"/>
                </a:cubicBezTo>
                <a:lnTo>
                  <a:pt x="227873" y="670235"/>
                </a:lnTo>
                <a:close/>
                <a:moveTo>
                  <a:pt x="303847" y="677658"/>
                </a:moveTo>
                <a:cubicBezTo>
                  <a:pt x="303847" y="664363"/>
                  <a:pt x="296196" y="656211"/>
                  <a:pt x="283696" y="656211"/>
                </a:cubicBezTo>
                <a:cubicBezTo>
                  <a:pt x="271279" y="656211"/>
                  <a:pt x="263545" y="664363"/>
                  <a:pt x="263545" y="677407"/>
                </a:cubicBezTo>
                <a:cubicBezTo>
                  <a:pt x="263545" y="690952"/>
                  <a:pt x="271126" y="699090"/>
                  <a:pt x="283696" y="699090"/>
                </a:cubicBezTo>
                <a:cubicBezTo>
                  <a:pt x="296196" y="699090"/>
                  <a:pt x="303847" y="690952"/>
                  <a:pt x="303847" y="677658"/>
                </a:cubicBezTo>
                <a:moveTo>
                  <a:pt x="273300" y="677490"/>
                </a:moveTo>
                <a:cubicBezTo>
                  <a:pt x="273300" y="668781"/>
                  <a:pt x="277244" y="663388"/>
                  <a:pt x="283696" y="663388"/>
                </a:cubicBezTo>
                <a:cubicBezTo>
                  <a:pt x="290134" y="663388"/>
                  <a:pt x="294092" y="668781"/>
                  <a:pt x="294092" y="677658"/>
                </a:cubicBezTo>
                <a:cubicBezTo>
                  <a:pt x="294092" y="686521"/>
                  <a:pt x="290134" y="691914"/>
                  <a:pt x="283696" y="691914"/>
                </a:cubicBezTo>
                <a:cubicBezTo>
                  <a:pt x="277174" y="691914"/>
                  <a:pt x="273300" y="686521"/>
                  <a:pt x="273300" y="677490"/>
                </a:cubicBezTo>
                <a:moveTo>
                  <a:pt x="320175" y="698200"/>
                </a:moveTo>
                <a:lnTo>
                  <a:pt x="330334" y="698200"/>
                </a:lnTo>
                <a:lnTo>
                  <a:pt x="336131" y="678620"/>
                </a:lnTo>
                <a:cubicBezTo>
                  <a:pt x="337664" y="673297"/>
                  <a:pt x="338472" y="670399"/>
                  <a:pt x="339517" y="666120"/>
                </a:cubicBezTo>
                <a:cubicBezTo>
                  <a:pt x="340883" y="671527"/>
                  <a:pt x="341134" y="672419"/>
                  <a:pt x="342987" y="678453"/>
                </a:cubicBezTo>
                <a:lnTo>
                  <a:pt x="349188" y="698200"/>
                </a:lnTo>
                <a:lnTo>
                  <a:pt x="359180" y="698200"/>
                </a:lnTo>
                <a:lnTo>
                  <a:pt x="371276" y="657104"/>
                </a:lnTo>
                <a:lnTo>
                  <a:pt x="362734" y="657104"/>
                </a:lnTo>
                <a:lnTo>
                  <a:pt x="357173" y="676683"/>
                </a:lnTo>
                <a:cubicBezTo>
                  <a:pt x="356449" y="679025"/>
                  <a:pt x="355710" y="681923"/>
                  <a:pt x="355320" y="683372"/>
                </a:cubicBezTo>
                <a:cubicBezTo>
                  <a:pt x="355000" y="685059"/>
                  <a:pt x="354595" y="686759"/>
                  <a:pt x="354191" y="688459"/>
                </a:cubicBezTo>
                <a:cubicBezTo>
                  <a:pt x="352658" y="682411"/>
                  <a:pt x="352254" y="681199"/>
                  <a:pt x="350889" y="676447"/>
                </a:cubicBezTo>
                <a:lnTo>
                  <a:pt x="344841" y="657104"/>
                </a:lnTo>
                <a:lnTo>
                  <a:pt x="334765" y="657104"/>
                </a:lnTo>
                <a:lnTo>
                  <a:pt x="328954" y="676600"/>
                </a:lnTo>
                <a:cubicBezTo>
                  <a:pt x="327588" y="681282"/>
                  <a:pt x="327115" y="683136"/>
                  <a:pt x="325902" y="688459"/>
                </a:cubicBezTo>
                <a:cubicBezTo>
                  <a:pt x="324773" y="683289"/>
                  <a:pt x="324369" y="681366"/>
                  <a:pt x="323157" y="676920"/>
                </a:cubicBezTo>
                <a:lnTo>
                  <a:pt x="317680" y="657104"/>
                </a:lnTo>
                <a:lnTo>
                  <a:pt x="308330" y="657104"/>
                </a:lnTo>
                <a:lnTo>
                  <a:pt x="320175" y="698200"/>
                </a:lnTo>
                <a:close/>
                <a:moveTo>
                  <a:pt x="414433" y="680631"/>
                </a:moveTo>
                <a:cubicBezTo>
                  <a:pt x="414349" y="673538"/>
                  <a:pt x="413862" y="670082"/>
                  <a:pt x="412412" y="666292"/>
                </a:cubicBezTo>
                <a:cubicBezTo>
                  <a:pt x="409918" y="659770"/>
                  <a:pt x="404037" y="656216"/>
                  <a:pt x="395495" y="656216"/>
                </a:cubicBezTo>
                <a:cubicBezTo>
                  <a:pt x="383315" y="656216"/>
                  <a:pt x="375832" y="664355"/>
                  <a:pt x="375832" y="677733"/>
                </a:cubicBezTo>
                <a:cubicBezTo>
                  <a:pt x="375832" y="691431"/>
                  <a:pt x="383566" y="699082"/>
                  <a:pt x="397348" y="699082"/>
                </a:cubicBezTo>
                <a:cubicBezTo>
                  <a:pt x="403312" y="699082"/>
                  <a:pt x="408232" y="697800"/>
                  <a:pt x="413151" y="694971"/>
                </a:cubicBezTo>
                <a:lnTo>
                  <a:pt x="409834" y="688045"/>
                </a:lnTo>
                <a:cubicBezTo>
                  <a:pt x="405640" y="690707"/>
                  <a:pt x="401696" y="692003"/>
                  <a:pt x="397585" y="692003"/>
                </a:cubicBezTo>
                <a:cubicBezTo>
                  <a:pt x="390255" y="692003"/>
                  <a:pt x="386464" y="688366"/>
                  <a:pt x="385740" y="680631"/>
                </a:cubicBezTo>
                <a:lnTo>
                  <a:pt x="414433" y="680631"/>
                </a:lnTo>
                <a:close/>
                <a:moveTo>
                  <a:pt x="385740" y="674026"/>
                </a:moveTo>
                <a:cubicBezTo>
                  <a:pt x="386060" y="667253"/>
                  <a:pt x="389767" y="663142"/>
                  <a:pt x="395495" y="663142"/>
                </a:cubicBezTo>
                <a:cubicBezTo>
                  <a:pt x="401222" y="663142"/>
                  <a:pt x="404595" y="667086"/>
                  <a:pt x="404762" y="674026"/>
                </a:cubicBezTo>
                <a:lnTo>
                  <a:pt x="385740" y="674026"/>
                </a:lnTo>
                <a:close/>
                <a:moveTo>
                  <a:pt x="424480" y="698204"/>
                </a:moveTo>
                <a:lnTo>
                  <a:pt x="433831" y="698204"/>
                </a:lnTo>
                <a:lnTo>
                  <a:pt x="433831" y="674346"/>
                </a:lnTo>
                <a:cubicBezTo>
                  <a:pt x="435601" y="668298"/>
                  <a:pt x="439308" y="664926"/>
                  <a:pt x="443976" y="664926"/>
                </a:cubicBezTo>
                <a:cubicBezTo>
                  <a:pt x="445105" y="664926"/>
                  <a:pt x="445760" y="664996"/>
                  <a:pt x="447209" y="665247"/>
                </a:cubicBezTo>
                <a:lnTo>
                  <a:pt x="447767" y="656941"/>
                </a:lnTo>
                <a:cubicBezTo>
                  <a:pt x="446248" y="656537"/>
                  <a:pt x="445425" y="656453"/>
                  <a:pt x="444143" y="656453"/>
                </a:cubicBezTo>
                <a:cubicBezTo>
                  <a:pt x="439308" y="656453"/>
                  <a:pt x="435685" y="659199"/>
                  <a:pt x="433260" y="664842"/>
                </a:cubicBezTo>
                <a:lnTo>
                  <a:pt x="433023" y="657108"/>
                </a:lnTo>
                <a:lnTo>
                  <a:pt x="424160" y="657108"/>
                </a:lnTo>
                <a:cubicBezTo>
                  <a:pt x="424397" y="664508"/>
                  <a:pt x="424480" y="669678"/>
                  <a:pt x="424480" y="672577"/>
                </a:cubicBezTo>
                <a:lnTo>
                  <a:pt x="424480" y="698204"/>
                </a:lnTo>
                <a:close/>
              </a:path>
            </a:pathLst>
          </a:custGeom>
          <a:solidFill>
            <a:schemeClr val="accent3"/>
          </a:solid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61" name="Freeform: Shape 60">
            <a:extLst>
              <a:ext uri="{FF2B5EF4-FFF2-40B4-BE49-F238E27FC236}">
                <a16:creationId xmlns:a16="http://schemas.microsoft.com/office/drawing/2014/main" id="{91C00426-880F-78F8-4D67-9A37E8DFBCC3}"/>
              </a:ext>
            </a:extLst>
          </p:cNvPr>
          <p:cNvSpPr/>
          <p:nvPr/>
        </p:nvSpPr>
        <p:spPr>
          <a:xfrm>
            <a:off x="2381173" y="3551850"/>
            <a:ext cx="864000" cy="864000"/>
          </a:xfrm>
          <a:custGeom>
            <a:avLst/>
            <a:gdLst>
              <a:gd name="connsiteX0" fmla="*/ 0 w 864000"/>
              <a:gd name="connsiteY0" fmla="*/ 0 h 864000"/>
              <a:gd name="connsiteX1" fmla="*/ 864000 w 864000"/>
              <a:gd name="connsiteY1" fmla="*/ 0 h 864000"/>
              <a:gd name="connsiteX2" fmla="*/ 864000 w 864000"/>
              <a:gd name="connsiteY2" fmla="*/ 864000 h 864000"/>
              <a:gd name="connsiteX3" fmla="*/ 0 w 864000"/>
              <a:gd name="connsiteY3" fmla="*/ 864000 h 864000"/>
            </a:gdLst>
            <a:ahLst/>
            <a:cxnLst>
              <a:cxn ang="0">
                <a:pos x="connsiteX0" y="connsiteY0"/>
              </a:cxn>
              <a:cxn ang="0">
                <a:pos x="connsiteX1" y="connsiteY1"/>
              </a:cxn>
              <a:cxn ang="0">
                <a:pos x="connsiteX2" y="connsiteY2"/>
              </a:cxn>
              <a:cxn ang="0">
                <a:pos x="connsiteX3" y="connsiteY3"/>
              </a:cxn>
            </a:cxnLst>
            <a:rect l="l" t="t" r="r" b="b"/>
            <a:pathLst>
              <a:path w="864000" h="864000">
                <a:moveTo>
                  <a:pt x="0" y="0"/>
                </a:moveTo>
                <a:lnTo>
                  <a:pt x="864000" y="0"/>
                </a:lnTo>
                <a:lnTo>
                  <a:pt x="864000" y="864000"/>
                </a:lnTo>
                <a:lnTo>
                  <a:pt x="0" y="864000"/>
                </a:lnTo>
                <a:close/>
              </a:path>
            </a:pathLst>
          </a:custGeom>
          <a:no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62" name="Freeform: Shape 61">
            <a:extLst>
              <a:ext uri="{FF2B5EF4-FFF2-40B4-BE49-F238E27FC236}">
                <a16:creationId xmlns:a16="http://schemas.microsoft.com/office/drawing/2014/main" id="{6FBAEBB4-669B-D697-32D6-C1CA05FC3AC7}"/>
              </a:ext>
            </a:extLst>
          </p:cNvPr>
          <p:cNvSpPr/>
          <p:nvPr/>
        </p:nvSpPr>
        <p:spPr>
          <a:xfrm>
            <a:off x="2555360" y="3656371"/>
            <a:ext cx="498540" cy="735084"/>
          </a:xfrm>
          <a:custGeom>
            <a:avLst/>
            <a:gdLst>
              <a:gd name="connsiteX0" fmla="*/ 364789 w 498540"/>
              <a:gd name="connsiteY0" fmla="*/ 429018 h 735084"/>
              <a:gd name="connsiteX1" fmla="*/ 275421 w 498540"/>
              <a:gd name="connsiteY1" fmla="*/ 459021 h 735084"/>
              <a:gd name="connsiteX2" fmla="*/ 268467 w 498540"/>
              <a:gd name="connsiteY2" fmla="*/ 459620 h 735084"/>
              <a:gd name="connsiteX3" fmla="*/ 273331 w 498540"/>
              <a:gd name="connsiteY3" fmla="*/ 515125 h 735084"/>
              <a:gd name="connsiteX4" fmla="*/ 280270 w 498540"/>
              <a:gd name="connsiteY4" fmla="*/ 514526 h 735084"/>
              <a:gd name="connsiteX5" fmla="*/ 394332 w 498540"/>
              <a:gd name="connsiteY5" fmla="*/ 476245 h 735084"/>
              <a:gd name="connsiteX6" fmla="*/ 400213 w 498540"/>
              <a:gd name="connsiteY6" fmla="*/ 472552 h 735084"/>
              <a:gd name="connsiteX7" fmla="*/ 370698 w 498540"/>
              <a:gd name="connsiteY7" fmla="*/ 425311 h 735084"/>
              <a:gd name="connsiteX8" fmla="*/ 364789 w 498540"/>
              <a:gd name="connsiteY8" fmla="*/ 429018 h 735084"/>
              <a:gd name="connsiteX9" fmla="*/ 285984 w 498540"/>
              <a:gd name="connsiteY9" fmla="*/ 499936 h 735084"/>
              <a:gd name="connsiteX10" fmla="*/ 283559 w 498540"/>
              <a:gd name="connsiteY10" fmla="*/ 472176 h 735084"/>
              <a:gd name="connsiteX11" fmla="*/ 366225 w 498540"/>
              <a:gd name="connsiteY11" fmla="*/ 444444 h 735084"/>
              <a:gd name="connsiteX12" fmla="*/ 380982 w 498540"/>
              <a:gd name="connsiteY12" fmla="*/ 468051 h 735084"/>
              <a:gd name="connsiteX13" fmla="*/ 285984 w 498540"/>
              <a:gd name="connsiteY13" fmla="*/ 499936 h 735084"/>
              <a:gd name="connsiteX14" fmla="*/ 61595 w 498540"/>
              <a:gd name="connsiteY14" fmla="*/ 402262 h 735084"/>
              <a:gd name="connsiteX15" fmla="*/ 83543 w 498540"/>
              <a:gd name="connsiteY15" fmla="*/ 385121 h 735084"/>
              <a:gd name="connsiteX16" fmla="*/ 41806 w 498540"/>
              <a:gd name="connsiteY16" fmla="*/ 257806 h 735084"/>
              <a:gd name="connsiteX17" fmla="*/ 257806 w 498540"/>
              <a:gd name="connsiteY17" fmla="*/ 41806 h 735084"/>
              <a:gd name="connsiteX18" fmla="*/ 418497 w 498540"/>
              <a:gd name="connsiteY18" fmla="*/ 113797 h 735084"/>
              <a:gd name="connsiteX19" fmla="*/ 413313 w 498540"/>
              <a:gd name="connsiteY19" fmla="*/ 125419 h 735084"/>
              <a:gd name="connsiteX20" fmla="*/ 355355 w 498540"/>
              <a:gd name="connsiteY20" fmla="*/ 125419 h 735084"/>
              <a:gd name="connsiteX21" fmla="*/ 355355 w 498540"/>
              <a:gd name="connsiteY21" fmla="*/ 153290 h 735084"/>
              <a:gd name="connsiteX22" fmla="*/ 480774 w 498540"/>
              <a:gd name="connsiteY22" fmla="*/ 153290 h 735084"/>
              <a:gd name="connsiteX23" fmla="*/ 480774 w 498540"/>
              <a:gd name="connsiteY23" fmla="*/ 55742 h 735084"/>
              <a:gd name="connsiteX24" fmla="*/ 494710 w 498540"/>
              <a:gd name="connsiteY24" fmla="*/ 55742 h 735084"/>
              <a:gd name="connsiteX25" fmla="*/ 494710 w 498540"/>
              <a:gd name="connsiteY25" fmla="*/ 167226 h 735084"/>
              <a:gd name="connsiteX26" fmla="*/ 341419 w 498540"/>
              <a:gd name="connsiteY26" fmla="*/ 167226 h 735084"/>
              <a:gd name="connsiteX27" fmla="*/ 341419 w 498540"/>
              <a:gd name="connsiteY27" fmla="*/ 111484 h 735084"/>
              <a:gd name="connsiteX28" fmla="*/ 396827 w 498540"/>
              <a:gd name="connsiteY28" fmla="*/ 111484 h 735084"/>
              <a:gd name="connsiteX29" fmla="*/ 257806 w 498540"/>
              <a:gd name="connsiteY29" fmla="*/ 55742 h 735084"/>
              <a:gd name="connsiteX30" fmla="*/ 55742 w 498540"/>
              <a:gd name="connsiteY30" fmla="*/ 257806 h 735084"/>
              <a:gd name="connsiteX31" fmla="*/ 98719 w 498540"/>
              <a:gd name="connsiteY31" fmla="*/ 382097 h 735084"/>
              <a:gd name="connsiteX32" fmla="*/ 103011 w 498540"/>
              <a:gd name="connsiteY32" fmla="*/ 387588 h 735084"/>
              <a:gd name="connsiteX33" fmla="*/ 59128 w 498540"/>
              <a:gd name="connsiteY33" fmla="*/ 421869 h 735084"/>
              <a:gd name="connsiteX34" fmla="*/ 54836 w 498540"/>
              <a:gd name="connsiteY34" fmla="*/ 416392 h 735084"/>
              <a:gd name="connsiteX35" fmla="*/ 0 w 498540"/>
              <a:gd name="connsiteY35" fmla="*/ 257806 h 735084"/>
              <a:gd name="connsiteX36" fmla="*/ 257806 w 498540"/>
              <a:gd name="connsiteY36" fmla="*/ 0 h 735084"/>
              <a:gd name="connsiteX37" fmla="*/ 438968 w 498540"/>
              <a:gd name="connsiteY37" fmla="*/ 74736 h 735084"/>
              <a:gd name="connsiteX38" fmla="*/ 438968 w 498540"/>
              <a:gd name="connsiteY38" fmla="*/ 13935 h 735084"/>
              <a:gd name="connsiteX39" fmla="*/ 494710 w 498540"/>
              <a:gd name="connsiteY39" fmla="*/ 13935 h 735084"/>
              <a:gd name="connsiteX40" fmla="*/ 494710 w 498540"/>
              <a:gd name="connsiteY40" fmla="*/ 27871 h 735084"/>
              <a:gd name="connsiteX41" fmla="*/ 452903 w 498540"/>
              <a:gd name="connsiteY41" fmla="*/ 27871 h 735084"/>
              <a:gd name="connsiteX42" fmla="*/ 452903 w 498540"/>
              <a:gd name="connsiteY42" fmla="*/ 92267 h 735084"/>
              <a:gd name="connsiteX43" fmla="*/ 440710 w 498540"/>
              <a:gd name="connsiteY43" fmla="*/ 96879 h 735084"/>
              <a:gd name="connsiteX44" fmla="*/ 257806 w 498540"/>
              <a:gd name="connsiteY44" fmla="*/ 13935 h 735084"/>
              <a:gd name="connsiteX45" fmla="*/ 13935 w 498540"/>
              <a:gd name="connsiteY45" fmla="*/ 257806 h 735084"/>
              <a:gd name="connsiteX46" fmla="*/ 61595 w 498540"/>
              <a:gd name="connsiteY46" fmla="*/ 402262 h 735084"/>
              <a:gd name="connsiteX47" fmla="*/ 122758 w 498540"/>
              <a:gd name="connsiteY47" fmla="*/ 407794 h 735084"/>
              <a:gd name="connsiteX48" fmla="*/ 117588 w 498540"/>
              <a:gd name="connsiteY48" fmla="*/ 403126 h 735084"/>
              <a:gd name="connsiteX49" fmla="*/ 80324 w 498540"/>
              <a:gd name="connsiteY49" fmla="*/ 444514 h 735084"/>
              <a:gd name="connsiteX50" fmla="*/ 85494 w 498540"/>
              <a:gd name="connsiteY50" fmla="*/ 449169 h 735084"/>
              <a:gd name="connsiteX51" fmla="*/ 235370 w 498540"/>
              <a:gd name="connsiteY51" fmla="*/ 514484 h 735084"/>
              <a:gd name="connsiteX52" fmla="*/ 242296 w 498540"/>
              <a:gd name="connsiteY52" fmla="*/ 515069 h 735084"/>
              <a:gd name="connsiteX53" fmla="*/ 247146 w 498540"/>
              <a:gd name="connsiteY53" fmla="*/ 459578 h 735084"/>
              <a:gd name="connsiteX54" fmla="*/ 240206 w 498540"/>
              <a:gd name="connsiteY54" fmla="*/ 458979 h 735084"/>
              <a:gd name="connsiteX55" fmla="*/ 122758 w 498540"/>
              <a:gd name="connsiteY55" fmla="*/ 407794 h 735084"/>
              <a:gd name="connsiteX56" fmla="*/ 229629 w 498540"/>
              <a:gd name="connsiteY56" fmla="*/ 499894 h 735084"/>
              <a:gd name="connsiteX57" fmla="*/ 100057 w 498540"/>
              <a:gd name="connsiteY57" fmla="*/ 443413 h 735084"/>
              <a:gd name="connsiteX58" fmla="*/ 118689 w 498540"/>
              <a:gd name="connsiteY58" fmla="*/ 422733 h 735084"/>
              <a:gd name="connsiteX59" fmla="*/ 232068 w 498540"/>
              <a:gd name="connsiteY59" fmla="*/ 472148 h 735084"/>
              <a:gd name="connsiteX60" fmla="*/ 229629 w 498540"/>
              <a:gd name="connsiteY60" fmla="*/ 499894 h 735084"/>
              <a:gd name="connsiteX61" fmla="*/ 436153 w 498540"/>
              <a:gd name="connsiteY61" fmla="*/ 352721 h 735084"/>
              <a:gd name="connsiteX62" fmla="*/ 484397 w 498540"/>
              <a:gd name="connsiteY62" fmla="*/ 380578 h 735084"/>
              <a:gd name="connsiteX63" fmla="*/ 477249 w 498540"/>
              <a:gd name="connsiteY63" fmla="*/ 392549 h 735084"/>
              <a:gd name="connsiteX64" fmla="*/ 441156 w 498540"/>
              <a:gd name="connsiteY64" fmla="*/ 371687 h 735084"/>
              <a:gd name="connsiteX65" fmla="*/ 407306 w 498540"/>
              <a:gd name="connsiteY65" fmla="*/ 413424 h 735084"/>
              <a:gd name="connsiteX66" fmla="*/ 425938 w 498540"/>
              <a:gd name="connsiteY66" fmla="*/ 434118 h 735084"/>
              <a:gd name="connsiteX67" fmla="*/ 450562 w 498540"/>
              <a:gd name="connsiteY67" fmla="*/ 406819 h 735084"/>
              <a:gd name="connsiteX68" fmla="*/ 461571 w 498540"/>
              <a:gd name="connsiteY68" fmla="*/ 415361 h 735084"/>
              <a:gd name="connsiteX69" fmla="*/ 430174 w 498540"/>
              <a:gd name="connsiteY69" fmla="*/ 449210 h 735084"/>
              <a:gd name="connsiteX70" fmla="*/ 424990 w 498540"/>
              <a:gd name="connsiteY70" fmla="*/ 453879 h 735084"/>
              <a:gd name="connsiteX71" fmla="*/ 387713 w 498540"/>
              <a:gd name="connsiteY71" fmla="*/ 412490 h 735084"/>
              <a:gd name="connsiteX72" fmla="*/ 392883 w 498540"/>
              <a:gd name="connsiteY72" fmla="*/ 407822 h 735084"/>
              <a:gd name="connsiteX73" fmla="*/ 432669 w 498540"/>
              <a:gd name="connsiteY73" fmla="*/ 358741 h 735084"/>
              <a:gd name="connsiteX74" fmla="*/ 436153 w 498540"/>
              <a:gd name="connsiteY74" fmla="*/ 352721 h 735084"/>
              <a:gd name="connsiteX75" fmla="*/ 269066 w 498540"/>
              <a:gd name="connsiteY75" fmla="*/ 237516 h 735084"/>
              <a:gd name="connsiteX76" fmla="*/ 259381 w 498540"/>
              <a:gd name="connsiteY76" fmla="*/ 294582 h 735084"/>
              <a:gd name="connsiteX77" fmla="*/ 242241 w 498540"/>
              <a:gd name="connsiteY77" fmla="*/ 305800 h 735084"/>
              <a:gd name="connsiteX78" fmla="*/ 223971 w 498540"/>
              <a:gd name="connsiteY78" fmla="*/ 295600 h 735084"/>
              <a:gd name="connsiteX79" fmla="*/ 219456 w 498540"/>
              <a:gd name="connsiteY79" fmla="*/ 287461 h 735084"/>
              <a:gd name="connsiteX80" fmla="*/ 203806 w 498540"/>
              <a:gd name="connsiteY80" fmla="*/ 330257 h 735084"/>
              <a:gd name="connsiteX81" fmla="*/ 242241 w 498540"/>
              <a:gd name="connsiteY81" fmla="*/ 388758 h 735084"/>
              <a:gd name="connsiteX82" fmla="*/ 239021 w 498540"/>
              <a:gd name="connsiteY82" fmla="*/ 402317 h 735084"/>
              <a:gd name="connsiteX83" fmla="*/ 153290 w 498540"/>
              <a:gd name="connsiteY83" fmla="*/ 299613 h 735084"/>
              <a:gd name="connsiteX84" fmla="*/ 198595 w 498540"/>
              <a:gd name="connsiteY84" fmla="*/ 207792 h 735084"/>
              <a:gd name="connsiteX85" fmla="*/ 251076 w 498540"/>
              <a:gd name="connsiteY85" fmla="*/ 122284 h 735084"/>
              <a:gd name="connsiteX86" fmla="*/ 263604 w 498540"/>
              <a:gd name="connsiteY86" fmla="*/ 120221 h 735084"/>
              <a:gd name="connsiteX87" fmla="*/ 308880 w 498540"/>
              <a:gd name="connsiteY87" fmla="*/ 182694 h 735084"/>
              <a:gd name="connsiteX88" fmla="*/ 362323 w 498540"/>
              <a:gd name="connsiteY88" fmla="*/ 299613 h 735084"/>
              <a:gd name="connsiteX89" fmla="*/ 273470 w 498540"/>
              <a:gd name="connsiteY89" fmla="*/ 402833 h 735084"/>
              <a:gd name="connsiteX90" fmla="*/ 271742 w 498540"/>
              <a:gd name="connsiteY90" fmla="*/ 389009 h 735084"/>
              <a:gd name="connsiteX91" fmla="*/ 348387 w 498540"/>
              <a:gd name="connsiteY91" fmla="*/ 299613 h 735084"/>
              <a:gd name="connsiteX92" fmla="*/ 297815 w 498540"/>
              <a:gd name="connsiteY92" fmla="*/ 191153 h 735084"/>
              <a:gd name="connsiteX93" fmla="*/ 260162 w 498540"/>
              <a:gd name="connsiteY93" fmla="*/ 139940 h 735084"/>
              <a:gd name="connsiteX94" fmla="*/ 208921 w 498540"/>
              <a:gd name="connsiteY94" fmla="*/ 217171 h 735084"/>
              <a:gd name="connsiteX95" fmla="*/ 167226 w 498540"/>
              <a:gd name="connsiteY95" fmla="*/ 299613 h 735084"/>
              <a:gd name="connsiteX96" fmla="*/ 200671 w 498540"/>
              <a:gd name="connsiteY96" fmla="*/ 369806 h 735084"/>
              <a:gd name="connsiteX97" fmla="*/ 189871 w 498540"/>
              <a:gd name="connsiteY97" fmla="*/ 330257 h 735084"/>
              <a:gd name="connsiteX98" fmla="*/ 216307 w 498540"/>
              <a:gd name="connsiteY98" fmla="*/ 270460 h 735084"/>
              <a:gd name="connsiteX99" fmla="*/ 227762 w 498540"/>
              <a:gd name="connsiteY99" fmla="*/ 272940 h 735084"/>
              <a:gd name="connsiteX100" fmla="*/ 236109 w 498540"/>
              <a:gd name="connsiteY100" fmla="*/ 288757 h 735084"/>
              <a:gd name="connsiteX101" fmla="*/ 241739 w 498540"/>
              <a:gd name="connsiteY101" fmla="*/ 291879 h 735084"/>
              <a:gd name="connsiteX102" fmla="*/ 246783 w 498540"/>
              <a:gd name="connsiteY102" fmla="*/ 288618 h 735084"/>
              <a:gd name="connsiteX103" fmla="*/ 255633 w 498540"/>
              <a:gd name="connsiteY103" fmla="*/ 227093 h 735084"/>
              <a:gd name="connsiteX104" fmla="*/ 264830 w 498540"/>
              <a:gd name="connsiteY104" fmla="*/ 220752 h 735084"/>
              <a:gd name="connsiteX105" fmla="*/ 325742 w 498540"/>
              <a:gd name="connsiteY105" fmla="*/ 305745 h 735084"/>
              <a:gd name="connsiteX106" fmla="*/ 317436 w 498540"/>
              <a:gd name="connsiteY106" fmla="*/ 343510 h 735084"/>
              <a:gd name="connsiteX107" fmla="*/ 304783 w 498540"/>
              <a:gd name="connsiteY107" fmla="*/ 337643 h 735084"/>
              <a:gd name="connsiteX108" fmla="*/ 311806 w 498540"/>
              <a:gd name="connsiteY108" fmla="*/ 305745 h 735084"/>
              <a:gd name="connsiteX109" fmla="*/ 269066 w 498540"/>
              <a:gd name="connsiteY109" fmla="*/ 237516 h 735084"/>
              <a:gd name="connsiteX110" fmla="*/ 90314 w 498540"/>
              <a:gd name="connsiteY110" fmla="*/ 564361 h 735084"/>
              <a:gd name="connsiteX111" fmla="*/ 123119 w 498540"/>
              <a:gd name="connsiteY111" fmla="*/ 564361 h 735084"/>
              <a:gd name="connsiteX112" fmla="*/ 123119 w 498540"/>
              <a:gd name="connsiteY112" fmla="*/ 572262 h 735084"/>
              <a:gd name="connsiteX113" fmla="*/ 100069 w 498540"/>
              <a:gd name="connsiteY113" fmla="*/ 572262 h 735084"/>
              <a:gd name="connsiteX114" fmla="*/ 100069 w 498540"/>
              <a:gd name="connsiteY114" fmla="*/ 587884 h 735084"/>
              <a:gd name="connsiteX115" fmla="*/ 121990 w 498540"/>
              <a:gd name="connsiteY115" fmla="*/ 587884 h 735084"/>
              <a:gd name="connsiteX116" fmla="*/ 121990 w 498540"/>
              <a:gd name="connsiteY116" fmla="*/ 595785 h 735084"/>
              <a:gd name="connsiteX117" fmla="*/ 100069 w 498540"/>
              <a:gd name="connsiteY117" fmla="*/ 595785 h 735084"/>
              <a:gd name="connsiteX118" fmla="*/ 100069 w 498540"/>
              <a:gd name="connsiteY118" fmla="*/ 620130 h 735084"/>
              <a:gd name="connsiteX119" fmla="*/ 90314 w 498540"/>
              <a:gd name="connsiteY119" fmla="*/ 620130 h 735084"/>
              <a:gd name="connsiteX120" fmla="*/ 90314 w 498540"/>
              <a:gd name="connsiteY120" fmla="*/ 564361 h 735084"/>
              <a:gd name="connsiteX121" fmla="*/ 167420 w 498540"/>
              <a:gd name="connsiteY121" fmla="*/ 605693 h 735084"/>
              <a:gd name="connsiteX122" fmla="*/ 167824 w 498540"/>
              <a:gd name="connsiteY122" fmla="*/ 620130 h 735084"/>
              <a:gd name="connsiteX123" fmla="*/ 158877 w 498540"/>
              <a:gd name="connsiteY123" fmla="*/ 620130 h 735084"/>
              <a:gd name="connsiteX124" fmla="*/ 158640 w 498540"/>
              <a:gd name="connsiteY124" fmla="*/ 614082 h 735084"/>
              <a:gd name="connsiteX125" fmla="*/ 144301 w 498540"/>
              <a:gd name="connsiteY125" fmla="*/ 621008 h 735084"/>
              <a:gd name="connsiteX126" fmla="*/ 133250 w 498540"/>
              <a:gd name="connsiteY126" fmla="*/ 615211 h 735084"/>
              <a:gd name="connsiteX127" fmla="*/ 131480 w 498540"/>
              <a:gd name="connsiteY127" fmla="*/ 603770 h 735084"/>
              <a:gd name="connsiteX128" fmla="*/ 131480 w 498540"/>
              <a:gd name="connsiteY128" fmla="*/ 579021 h 735084"/>
              <a:gd name="connsiteX129" fmla="*/ 140900 w 498540"/>
              <a:gd name="connsiteY129" fmla="*/ 579021 h 735084"/>
              <a:gd name="connsiteX130" fmla="*/ 140900 w 498540"/>
              <a:gd name="connsiteY130" fmla="*/ 603296 h 735084"/>
              <a:gd name="connsiteX131" fmla="*/ 141709 w 498540"/>
              <a:gd name="connsiteY131" fmla="*/ 610222 h 735084"/>
              <a:gd name="connsiteX132" fmla="*/ 147352 w 498540"/>
              <a:gd name="connsiteY132" fmla="*/ 613762 h 735084"/>
              <a:gd name="connsiteX133" fmla="*/ 157985 w 498540"/>
              <a:gd name="connsiteY133" fmla="*/ 606822 h 735084"/>
              <a:gd name="connsiteX134" fmla="*/ 157985 w 498540"/>
              <a:gd name="connsiteY134" fmla="*/ 579021 h 735084"/>
              <a:gd name="connsiteX135" fmla="*/ 167420 w 498540"/>
              <a:gd name="connsiteY135" fmla="*/ 579021 h 735084"/>
              <a:gd name="connsiteX136" fmla="*/ 167420 w 498540"/>
              <a:gd name="connsiteY136" fmla="*/ 605693 h 735084"/>
              <a:gd name="connsiteX137" fmla="*/ 187626 w 498540"/>
              <a:gd name="connsiteY137" fmla="*/ 602558 h 735084"/>
              <a:gd name="connsiteX138" fmla="*/ 199471 w 498540"/>
              <a:gd name="connsiteY138" fmla="*/ 613915 h 735084"/>
              <a:gd name="connsiteX139" fmla="*/ 211720 w 498540"/>
              <a:gd name="connsiteY139" fmla="*/ 609971 h 735084"/>
              <a:gd name="connsiteX140" fmla="*/ 215023 w 498540"/>
              <a:gd name="connsiteY140" fmla="*/ 616897 h 735084"/>
              <a:gd name="connsiteX141" fmla="*/ 199220 w 498540"/>
              <a:gd name="connsiteY141" fmla="*/ 621008 h 735084"/>
              <a:gd name="connsiteX142" fmla="*/ 177704 w 498540"/>
              <a:gd name="connsiteY142" fmla="*/ 599659 h 735084"/>
              <a:gd name="connsiteX143" fmla="*/ 197381 w 498540"/>
              <a:gd name="connsiteY143" fmla="*/ 578143 h 735084"/>
              <a:gd name="connsiteX144" fmla="*/ 214298 w 498540"/>
              <a:gd name="connsiteY144" fmla="*/ 588218 h 735084"/>
              <a:gd name="connsiteX145" fmla="*/ 216305 w 498540"/>
              <a:gd name="connsiteY145" fmla="*/ 602558 h 735084"/>
              <a:gd name="connsiteX146" fmla="*/ 187626 w 498540"/>
              <a:gd name="connsiteY146" fmla="*/ 602558 h 735084"/>
              <a:gd name="connsiteX147" fmla="*/ 206648 w 498540"/>
              <a:gd name="connsiteY147" fmla="*/ 595952 h 735084"/>
              <a:gd name="connsiteX148" fmla="*/ 197381 w 498540"/>
              <a:gd name="connsiteY148" fmla="*/ 585069 h 735084"/>
              <a:gd name="connsiteX149" fmla="*/ 187626 w 498540"/>
              <a:gd name="connsiteY149" fmla="*/ 595952 h 735084"/>
              <a:gd name="connsiteX150" fmla="*/ 206648 w 498540"/>
              <a:gd name="connsiteY150" fmla="*/ 595952 h 735084"/>
              <a:gd name="connsiteX151" fmla="*/ 226367 w 498540"/>
              <a:gd name="connsiteY151" fmla="*/ 561211 h 735084"/>
              <a:gd name="connsiteX152" fmla="*/ 235801 w 498540"/>
              <a:gd name="connsiteY152" fmla="*/ 561211 h 735084"/>
              <a:gd name="connsiteX153" fmla="*/ 235801 w 498540"/>
              <a:gd name="connsiteY153" fmla="*/ 620130 h 735084"/>
              <a:gd name="connsiteX154" fmla="*/ 226367 w 498540"/>
              <a:gd name="connsiteY154" fmla="*/ 620130 h 735084"/>
              <a:gd name="connsiteX155" fmla="*/ 226367 w 498540"/>
              <a:gd name="connsiteY155" fmla="*/ 561211 h 735084"/>
              <a:gd name="connsiteX156" fmla="*/ 268647 w 498540"/>
              <a:gd name="connsiteY156" fmla="*/ 610613 h 735084"/>
              <a:gd name="connsiteX157" fmla="*/ 279530 w 498540"/>
              <a:gd name="connsiteY157" fmla="*/ 613915 h 735084"/>
              <a:gd name="connsiteX158" fmla="*/ 286289 w 498540"/>
              <a:gd name="connsiteY158" fmla="*/ 608676 h 735084"/>
              <a:gd name="connsiteX159" fmla="*/ 284687 w 498540"/>
              <a:gd name="connsiteY159" fmla="*/ 605219 h 735084"/>
              <a:gd name="connsiteX160" fmla="*/ 278081 w 498540"/>
              <a:gd name="connsiteY160" fmla="*/ 602391 h 735084"/>
              <a:gd name="connsiteX161" fmla="*/ 269525 w 498540"/>
              <a:gd name="connsiteY161" fmla="*/ 598126 h 735084"/>
              <a:gd name="connsiteX162" fmla="*/ 266389 w 498540"/>
              <a:gd name="connsiteY162" fmla="*/ 590545 h 735084"/>
              <a:gd name="connsiteX163" fmla="*/ 281537 w 498540"/>
              <a:gd name="connsiteY163" fmla="*/ 578143 h 735084"/>
              <a:gd name="connsiteX164" fmla="*/ 294915 w 498540"/>
              <a:gd name="connsiteY164" fmla="*/ 581125 h 735084"/>
              <a:gd name="connsiteX165" fmla="*/ 292504 w 498540"/>
              <a:gd name="connsiteY165" fmla="*/ 588288 h 735084"/>
              <a:gd name="connsiteX166" fmla="*/ 281941 w 498540"/>
              <a:gd name="connsiteY166" fmla="*/ 585152 h 735084"/>
              <a:gd name="connsiteX167" fmla="*/ 275656 w 498540"/>
              <a:gd name="connsiteY167" fmla="*/ 589835 h 735084"/>
              <a:gd name="connsiteX168" fmla="*/ 277914 w 498540"/>
              <a:gd name="connsiteY168" fmla="*/ 593374 h 735084"/>
              <a:gd name="connsiteX169" fmla="*/ 284366 w 498540"/>
              <a:gd name="connsiteY169" fmla="*/ 596036 h 735084"/>
              <a:gd name="connsiteX170" fmla="*/ 295640 w 498540"/>
              <a:gd name="connsiteY170" fmla="*/ 607798 h 735084"/>
              <a:gd name="connsiteX171" fmla="*/ 279600 w 498540"/>
              <a:gd name="connsiteY171" fmla="*/ 621008 h 735084"/>
              <a:gd name="connsiteX172" fmla="*/ 266152 w 498540"/>
              <a:gd name="connsiteY172" fmla="*/ 617803 h 735084"/>
              <a:gd name="connsiteX173" fmla="*/ 268647 w 498540"/>
              <a:gd name="connsiteY173" fmla="*/ 610613 h 735084"/>
              <a:gd name="connsiteX174" fmla="*/ 305855 w 498540"/>
              <a:gd name="connsiteY174" fmla="*/ 561211 h 735084"/>
              <a:gd name="connsiteX175" fmla="*/ 315289 w 498540"/>
              <a:gd name="connsiteY175" fmla="*/ 561211 h 735084"/>
              <a:gd name="connsiteX176" fmla="*/ 315289 w 498540"/>
              <a:gd name="connsiteY176" fmla="*/ 584511 h 735084"/>
              <a:gd name="connsiteX177" fmla="*/ 329224 w 498540"/>
              <a:gd name="connsiteY177" fmla="*/ 578143 h 735084"/>
              <a:gd name="connsiteX178" fmla="*/ 340512 w 498540"/>
              <a:gd name="connsiteY178" fmla="*/ 583940 h 735084"/>
              <a:gd name="connsiteX179" fmla="*/ 342282 w 498540"/>
              <a:gd name="connsiteY179" fmla="*/ 595381 h 735084"/>
              <a:gd name="connsiteX180" fmla="*/ 342282 w 498540"/>
              <a:gd name="connsiteY180" fmla="*/ 620130 h 735084"/>
              <a:gd name="connsiteX181" fmla="*/ 332862 w 498540"/>
              <a:gd name="connsiteY181" fmla="*/ 620130 h 735084"/>
              <a:gd name="connsiteX182" fmla="*/ 332862 w 498540"/>
              <a:gd name="connsiteY182" fmla="*/ 595869 h 735084"/>
              <a:gd name="connsiteX183" fmla="*/ 332053 w 498540"/>
              <a:gd name="connsiteY183" fmla="*/ 588929 h 735084"/>
              <a:gd name="connsiteX184" fmla="*/ 326173 w 498540"/>
              <a:gd name="connsiteY184" fmla="*/ 585389 h 735084"/>
              <a:gd name="connsiteX185" fmla="*/ 315289 w 498540"/>
              <a:gd name="connsiteY185" fmla="*/ 592315 h 735084"/>
              <a:gd name="connsiteX186" fmla="*/ 315289 w 498540"/>
              <a:gd name="connsiteY186" fmla="*/ 620130 h 735084"/>
              <a:gd name="connsiteX187" fmla="*/ 305855 w 498540"/>
              <a:gd name="connsiteY187" fmla="*/ 620130 h 735084"/>
              <a:gd name="connsiteX188" fmla="*/ 305855 w 498540"/>
              <a:gd name="connsiteY188" fmla="*/ 561211 h 735084"/>
              <a:gd name="connsiteX189" fmla="*/ 365708 w 498540"/>
              <a:gd name="connsiteY189" fmla="*/ 565726 h 735084"/>
              <a:gd name="connsiteX190" fmla="*/ 359910 w 498540"/>
              <a:gd name="connsiteY190" fmla="*/ 571607 h 735084"/>
              <a:gd name="connsiteX191" fmla="*/ 354016 w 498540"/>
              <a:gd name="connsiteY191" fmla="*/ 565726 h 735084"/>
              <a:gd name="connsiteX192" fmla="*/ 359910 w 498540"/>
              <a:gd name="connsiteY192" fmla="*/ 559929 h 735084"/>
              <a:gd name="connsiteX193" fmla="*/ 365708 w 498540"/>
              <a:gd name="connsiteY193" fmla="*/ 565726 h 735084"/>
              <a:gd name="connsiteX194" fmla="*/ 355144 w 498540"/>
              <a:gd name="connsiteY194" fmla="*/ 579021 h 735084"/>
              <a:gd name="connsiteX195" fmla="*/ 364579 w 498540"/>
              <a:gd name="connsiteY195" fmla="*/ 579021 h 735084"/>
              <a:gd name="connsiteX196" fmla="*/ 364579 w 498540"/>
              <a:gd name="connsiteY196" fmla="*/ 620117 h 735084"/>
              <a:gd name="connsiteX197" fmla="*/ 355144 w 498540"/>
              <a:gd name="connsiteY197" fmla="*/ 620117 h 735084"/>
              <a:gd name="connsiteX198" fmla="*/ 355144 w 498540"/>
              <a:gd name="connsiteY198" fmla="*/ 579021 h 735084"/>
              <a:gd name="connsiteX199" fmla="*/ 379880 w 498540"/>
              <a:gd name="connsiteY199" fmla="*/ 586198 h 735084"/>
              <a:gd name="connsiteX200" fmla="*/ 373358 w 498540"/>
              <a:gd name="connsiteY200" fmla="*/ 586198 h 735084"/>
              <a:gd name="connsiteX201" fmla="*/ 373358 w 498540"/>
              <a:gd name="connsiteY201" fmla="*/ 579021 h 735084"/>
              <a:gd name="connsiteX202" fmla="*/ 379880 w 498540"/>
              <a:gd name="connsiteY202" fmla="*/ 579021 h 735084"/>
              <a:gd name="connsiteX203" fmla="*/ 379880 w 498540"/>
              <a:gd name="connsiteY203" fmla="*/ 576289 h 735084"/>
              <a:gd name="connsiteX204" fmla="*/ 382137 w 498540"/>
              <a:gd name="connsiteY204" fmla="*/ 565322 h 735084"/>
              <a:gd name="connsiteX205" fmla="*/ 392937 w 498540"/>
              <a:gd name="connsiteY205" fmla="*/ 560250 h 735084"/>
              <a:gd name="connsiteX206" fmla="*/ 400435 w 498540"/>
              <a:gd name="connsiteY206" fmla="*/ 561378 h 735084"/>
              <a:gd name="connsiteX207" fmla="*/ 399626 w 498540"/>
              <a:gd name="connsiteY207" fmla="*/ 568876 h 735084"/>
              <a:gd name="connsiteX208" fmla="*/ 394874 w 498540"/>
              <a:gd name="connsiteY208" fmla="*/ 567747 h 735084"/>
              <a:gd name="connsiteX209" fmla="*/ 389314 w 498540"/>
              <a:gd name="connsiteY209" fmla="*/ 577181 h 735084"/>
              <a:gd name="connsiteX210" fmla="*/ 389314 w 498540"/>
              <a:gd name="connsiteY210" fmla="*/ 579021 h 735084"/>
              <a:gd name="connsiteX211" fmla="*/ 398735 w 498540"/>
              <a:gd name="connsiteY211" fmla="*/ 579021 h 735084"/>
              <a:gd name="connsiteX212" fmla="*/ 398735 w 498540"/>
              <a:gd name="connsiteY212" fmla="*/ 586198 h 735084"/>
              <a:gd name="connsiteX213" fmla="*/ 389314 w 498540"/>
              <a:gd name="connsiteY213" fmla="*/ 586198 h 735084"/>
              <a:gd name="connsiteX214" fmla="*/ 389314 w 498540"/>
              <a:gd name="connsiteY214" fmla="*/ 620130 h 735084"/>
              <a:gd name="connsiteX215" fmla="*/ 379880 w 498540"/>
              <a:gd name="connsiteY215" fmla="*/ 620130 h 735084"/>
              <a:gd name="connsiteX216" fmla="*/ 379880 w 498540"/>
              <a:gd name="connsiteY216" fmla="*/ 586198 h 735084"/>
              <a:gd name="connsiteX217" fmla="*/ 404448 w 498540"/>
              <a:gd name="connsiteY217" fmla="*/ 586198 h 735084"/>
              <a:gd name="connsiteX218" fmla="*/ 404448 w 498540"/>
              <a:gd name="connsiteY218" fmla="*/ 579021 h 735084"/>
              <a:gd name="connsiteX219" fmla="*/ 411054 w 498540"/>
              <a:gd name="connsiteY219" fmla="*/ 579021 h 735084"/>
              <a:gd name="connsiteX220" fmla="*/ 411054 w 498540"/>
              <a:gd name="connsiteY220" fmla="*/ 570088 h 735084"/>
              <a:gd name="connsiteX221" fmla="*/ 420488 w 498540"/>
              <a:gd name="connsiteY221" fmla="*/ 568304 h 735084"/>
              <a:gd name="connsiteX222" fmla="*/ 420488 w 498540"/>
              <a:gd name="connsiteY222" fmla="*/ 579021 h 735084"/>
              <a:gd name="connsiteX223" fmla="*/ 429825 w 498540"/>
              <a:gd name="connsiteY223" fmla="*/ 579021 h 735084"/>
              <a:gd name="connsiteX224" fmla="*/ 429825 w 498540"/>
              <a:gd name="connsiteY224" fmla="*/ 586198 h 735084"/>
              <a:gd name="connsiteX225" fmla="*/ 420488 w 498540"/>
              <a:gd name="connsiteY225" fmla="*/ 586198 h 735084"/>
              <a:gd name="connsiteX226" fmla="*/ 420488 w 498540"/>
              <a:gd name="connsiteY226" fmla="*/ 605303 h 735084"/>
              <a:gd name="connsiteX227" fmla="*/ 425965 w 498540"/>
              <a:gd name="connsiteY227" fmla="*/ 613441 h 735084"/>
              <a:gd name="connsiteX228" fmla="*/ 430396 w 498540"/>
              <a:gd name="connsiteY228" fmla="*/ 612480 h 735084"/>
              <a:gd name="connsiteX229" fmla="*/ 431288 w 498540"/>
              <a:gd name="connsiteY229" fmla="*/ 619643 h 735084"/>
              <a:gd name="connsiteX230" fmla="*/ 422899 w 498540"/>
              <a:gd name="connsiteY230" fmla="*/ 621008 h 735084"/>
              <a:gd name="connsiteX231" fmla="*/ 413074 w 498540"/>
              <a:gd name="connsiteY231" fmla="*/ 616744 h 735084"/>
              <a:gd name="connsiteX232" fmla="*/ 411054 w 498540"/>
              <a:gd name="connsiteY232" fmla="*/ 605777 h 735084"/>
              <a:gd name="connsiteX233" fmla="*/ 411054 w 498540"/>
              <a:gd name="connsiteY233" fmla="*/ 586198 h 735084"/>
              <a:gd name="connsiteX234" fmla="*/ 404448 w 498540"/>
              <a:gd name="connsiteY234" fmla="*/ 586198 h 735084"/>
              <a:gd name="connsiteX235" fmla="*/ 17502 w 498540"/>
              <a:gd name="connsiteY235" fmla="*/ 657882 h 735084"/>
              <a:gd name="connsiteX236" fmla="*/ 26936 w 498540"/>
              <a:gd name="connsiteY236" fmla="*/ 657882 h 735084"/>
              <a:gd name="connsiteX237" fmla="*/ 26936 w 498540"/>
              <a:gd name="connsiteY237" fmla="*/ 681154 h 735084"/>
              <a:gd name="connsiteX238" fmla="*/ 40885 w 498540"/>
              <a:gd name="connsiteY238" fmla="*/ 674785 h 735084"/>
              <a:gd name="connsiteX239" fmla="*/ 52159 w 498540"/>
              <a:gd name="connsiteY239" fmla="*/ 680597 h 735084"/>
              <a:gd name="connsiteX240" fmla="*/ 53929 w 498540"/>
              <a:gd name="connsiteY240" fmla="*/ 692051 h 735084"/>
              <a:gd name="connsiteX241" fmla="*/ 53929 w 498540"/>
              <a:gd name="connsiteY241" fmla="*/ 716787 h 735084"/>
              <a:gd name="connsiteX242" fmla="*/ 44509 w 498540"/>
              <a:gd name="connsiteY242" fmla="*/ 716787 h 735084"/>
              <a:gd name="connsiteX243" fmla="*/ 44509 w 498540"/>
              <a:gd name="connsiteY243" fmla="*/ 692525 h 735084"/>
              <a:gd name="connsiteX244" fmla="*/ 43700 w 498540"/>
              <a:gd name="connsiteY244" fmla="*/ 685599 h 735084"/>
              <a:gd name="connsiteX245" fmla="*/ 37820 w 498540"/>
              <a:gd name="connsiteY245" fmla="*/ 682046 h 735084"/>
              <a:gd name="connsiteX246" fmla="*/ 26936 w 498540"/>
              <a:gd name="connsiteY246" fmla="*/ 688986 h 735084"/>
              <a:gd name="connsiteX247" fmla="*/ 26936 w 498540"/>
              <a:gd name="connsiteY247" fmla="*/ 716787 h 735084"/>
              <a:gd name="connsiteX248" fmla="*/ 17502 w 498540"/>
              <a:gd name="connsiteY248" fmla="*/ 716787 h 735084"/>
              <a:gd name="connsiteX249" fmla="*/ 17502 w 498540"/>
              <a:gd name="connsiteY249" fmla="*/ 657882 h 735084"/>
              <a:gd name="connsiteX250" fmla="*/ 58988 w 498540"/>
              <a:gd name="connsiteY250" fmla="*/ 675691 h 735084"/>
              <a:gd name="connsiteX251" fmla="*/ 68979 w 498540"/>
              <a:gd name="connsiteY251" fmla="*/ 675691 h 735084"/>
              <a:gd name="connsiteX252" fmla="*/ 77201 w 498540"/>
              <a:gd name="connsiteY252" fmla="*/ 696469 h 735084"/>
              <a:gd name="connsiteX253" fmla="*/ 80671 w 498540"/>
              <a:gd name="connsiteY253" fmla="*/ 705903 h 735084"/>
              <a:gd name="connsiteX254" fmla="*/ 84127 w 498540"/>
              <a:gd name="connsiteY254" fmla="*/ 696079 h 735084"/>
              <a:gd name="connsiteX255" fmla="*/ 91861 w 498540"/>
              <a:gd name="connsiteY255" fmla="*/ 675691 h 735084"/>
              <a:gd name="connsiteX256" fmla="*/ 101045 w 498540"/>
              <a:gd name="connsiteY256" fmla="*/ 675691 h 735084"/>
              <a:gd name="connsiteX257" fmla="*/ 84462 w 498540"/>
              <a:gd name="connsiteY257" fmla="*/ 717679 h 735084"/>
              <a:gd name="connsiteX258" fmla="*/ 67126 w 498540"/>
              <a:gd name="connsiteY258" fmla="*/ 735084 h 735084"/>
              <a:gd name="connsiteX259" fmla="*/ 58904 w 498540"/>
              <a:gd name="connsiteY259" fmla="*/ 733621 h 735084"/>
              <a:gd name="connsiteX260" fmla="*/ 60520 w 498540"/>
              <a:gd name="connsiteY260" fmla="*/ 726305 h 735084"/>
              <a:gd name="connsiteX261" fmla="*/ 65677 w 498540"/>
              <a:gd name="connsiteY261" fmla="*/ 727503 h 735084"/>
              <a:gd name="connsiteX262" fmla="*/ 75501 w 498540"/>
              <a:gd name="connsiteY262" fmla="*/ 716132 h 735084"/>
              <a:gd name="connsiteX263" fmla="*/ 58988 w 498540"/>
              <a:gd name="connsiteY263" fmla="*/ 675691 h 735084"/>
              <a:gd name="connsiteX264" fmla="*/ 107804 w 498540"/>
              <a:gd name="connsiteY264" fmla="*/ 716787 h 735084"/>
              <a:gd name="connsiteX265" fmla="*/ 108208 w 498540"/>
              <a:gd name="connsiteY265" fmla="*/ 702364 h 735084"/>
              <a:gd name="connsiteX266" fmla="*/ 108208 w 498540"/>
              <a:gd name="connsiteY266" fmla="*/ 657882 h 735084"/>
              <a:gd name="connsiteX267" fmla="*/ 117628 w 498540"/>
              <a:gd name="connsiteY267" fmla="*/ 657882 h 735084"/>
              <a:gd name="connsiteX268" fmla="*/ 117628 w 498540"/>
              <a:gd name="connsiteY268" fmla="*/ 680847 h 735084"/>
              <a:gd name="connsiteX269" fmla="*/ 129640 w 498540"/>
              <a:gd name="connsiteY269" fmla="*/ 674785 h 735084"/>
              <a:gd name="connsiteX270" fmla="*/ 146168 w 498540"/>
              <a:gd name="connsiteY270" fmla="*/ 696162 h 735084"/>
              <a:gd name="connsiteX271" fmla="*/ 141012 w 498540"/>
              <a:gd name="connsiteY271" fmla="*/ 712592 h 735084"/>
              <a:gd name="connsiteX272" fmla="*/ 129640 w 498540"/>
              <a:gd name="connsiteY272" fmla="*/ 717679 h 735084"/>
              <a:gd name="connsiteX273" fmla="*/ 117238 w 498540"/>
              <a:gd name="connsiteY273" fmla="*/ 710892 h 735084"/>
              <a:gd name="connsiteX274" fmla="*/ 116903 w 498540"/>
              <a:gd name="connsiteY274" fmla="*/ 716787 h 735084"/>
              <a:gd name="connsiteX275" fmla="*/ 107804 w 498540"/>
              <a:gd name="connsiteY275" fmla="*/ 716787 h 735084"/>
              <a:gd name="connsiteX276" fmla="*/ 117628 w 498540"/>
              <a:gd name="connsiteY276" fmla="*/ 703409 h 735084"/>
              <a:gd name="connsiteX277" fmla="*/ 127383 w 498540"/>
              <a:gd name="connsiteY277" fmla="*/ 710418 h 735084"/>
              <a:gd name="connsiteX278" fmla="*/ 136413 w 498540"/>
              <a:gd name="connsiteY278" fmla="*/ 696079 h 735084"/>
              <a:gd name="connsiteX279" fmla="*/ 127146 w 498540"/>
              <a:gd name="connsiteY279" fmla="*/ 682046 h 735084"/>
              <a:gd name="connsiteX280" fmla="*/ 117628 w 498540"/>
              <a:gd name="connsiteY280" fmla="*/ 688902 h 735084"/>
              <a:gd name="connsiteX281" fmla="*/ 117628 w 498540"/>
              <a:gd name="connsiteY281" fmla="*/ 703409 h 735084"/>
              <a:gd name="connsiteX282" fmla="*/ 156369 w 498540"/>
              <a:gd name="connsiteY282" fmla="*/ 691160 h 735084"/>
              <a:gd name="connsiteX283" fmla="*/ 156048 w 498540"/>
              <a:gd name="connsiteY283" fmla="*/ 675691 h 735084"/>
              <a:gd name="connsiteX284" fmla="*/ 164911 w 498540"/>
              <a:gd name="connsiteY284" fmla="*/ 675691 h 735084"/>
              <a:gd name="connsiteX285" fmla="*/ 165148 w 498540"/>
              <a:gd name="connsiteY285" fmla="*/ 683425 h 735084"/>
              <a:gd name="connsiteX286" fmla="*/ 176032 w 498540"/>
              <a:gd name="connsiteY286" fmla="*/ 675036 h 735084"/>
              <a:gd name="connsiteX287" fmla="*/ 179655 w 498540"/>
              <a:gd name="connsiteY287" fmla="*/ 675524 h 735084"/>
              <a:gd name="connsiteX288" fmla="*/ 179097 w 498540"/>
              <a:gd name="connsiteY288" fmla="*/ 683830 h 735084"/>
              <a:gd name="connsiteX289" fmla="*/ 175864 w 498540"/>
              <a:gd name="connsiteY289" fmla="*/ 683495 h 735084"/>
              <a:gd name="connsiteX290" fmla="*/ 165719 w 498540"/>
              <a:gd name="connsiteY290" fmla="*/ 692929 h 735084"/>
              <a:gd name="connsiteX291" fmla="*/ 165719 w 498540"/>
              <a:gd name="connsiteY291" fmla="*/ 716787 h 735084"/>
              <a:gd name="connsiteX292" fmla="*/ 156369 w 498540"/>
              <a:gd name="connsiteY292" fmla="*/ 716787 h 735084"/>
              <a:gd name="connsiteX293" fmla="*/ 156369 w 498540"/>
              <a:gd name="connsiteY293" fmla="*/ 691160 h 735084"/>
              <a:gd name="connsiteX294" fmla="*/ 197450 w 498540"/>
              <a:gd name="connsiteY294" fmla="*/ 662383 h 735084"/>
              <a:gd name="connsiteX295" fmla="*/ 191653 w 498540"/>
              <a:gd name="connsiteY295" fmla="*/ 668278 h 735084"/>
              <a:gd name="connsiteX296" fmla="*/ 185773 w 498540"/>
              <a:gd name="connsiteY296" fmla="*/ 662383 h 735084"/>
              <a:gd name="connsiteX297" fmla="*/ 191653 w 498540"/>
              <a:gd name="connsiteY297" fmla="*/ 656586 h 735084"/>
              <a:gd name="connsiteX298" fmla="*/ 197450 w 498540"/>
              <a:gd name="connsiteY298" fmla="*/ 662383 h 735084"/>
              <a:gd name="connsiteX299" fmla="*/ 186901 w 498540"/>
              <a:gd name="connsiteY299" fmla="*/ 675691 h 735084"/>
              <a:gd name="connsiteX300" fmla="*/ 196336 w 498540"/>
              <a:gd name="connsiteY300" fmla="*/ 675691 h 735084"/>
              <a:gd name="connsiteX301" fmla="*/ 196336 w 498540"/>
              <a:gd name="connsiteY301" fmla="*/ 716787 h 735084"/>
              <a:gd name="connsiteX302" fmla="*/ 186901 w 498540"/>
              <a:gd name="connsiteY302" fmla="*/ 716787 h 735084"/>
              <a:gd name="connsiteX303" fmla="*/ 186901 w 498540"/>
              <a:gd name="connsiteY303" fmla="*/ 675691 h 735084"/>
              <a:gd name="connsiteX304" fmla="*/ 244427 w 498540"/>
              <a:gd name="connsiteY304" fmla="*/ 657882 h 735084"/>
              <a:gd name="connsiteX305" fmla="*/ 244427 w 498540"/>
              <a:gd name="connsiteY305" fmla="*/ 702364 h 735084"/>
              <a:gd name="connsiteX306" fmla="*/ 244831 w 498540"/>
              <a:gd name="connsiteY306" fmla="*/ 716787 h 735084"/>
              <a:gd name="connsiteX307" fmla="*/ 235717 w 498540"/>
              <a:gd name="connsiteY307" fmla="*/ 716787 h 735084"/>
              <a:gd name="connsiteX308" fmla="*/ 235397 w 498540"/>
              <a:gd name="connsiteY308" fmla="*/ 710892 h 735084"/>
              <a:gd name="connsiteX309" fmla="*/ 222980 w 498540"/>
              <a:gd name="connsiteY309" fmla="*/ 717679 h 735084"/>
              <a:gd name="connsiteX310" fmla="*/ 210327 w 498540"/>
              <a:gd name="connsiteY310" fmla="*/ 710976 h 735084"/>
              <a:gd name="connsiteX311" fmla="*/ 206467 w 498540"/>
              <a:gd name="connsiteY311" fmla="*/ 696162 h 735084"/>
              <a:gd name="connsiteX312" fmla="*/ 222980 w 498540"/>
              <a:gd name="connsiteY312" fmla="*/ 674785 h 735084"/>
              <a:gd name="connsiteX313" fmla="*/ 234993 w 498540"/>
              <a:gd name="connsiteY313" fmla="*/ 680847 h 735084"/>
              <a:gd name="connsiteX314" fmla="*/ 234993 w 498540"/>
              <a:gd name="connsiteY314" fmla="*/ 657882 h 735084"/>
              <a:gd name="connsiteX315" fmla="*/ 244427 w 498540"/>
              <a:gd name="connsiteY315" fmla="*/ 657882 h 735084"/>
              <a:gd name="connsiteX316" fmla="*/ 234993 w 498540"/>
              <a:gd name="connsiteY316" fmla="*/ 688902 h 735084"/>
              <a:gd name="connsiteX317" fmla="*/ 225489 w 498540"/>
              <a:gd name="connsiteY317" fmla="*/ 682046 h 735084"/>
              <a:gd name="connsiteX318" fmla="*/ 216222 w 498540"/>
              <a:gd name="connsiteY318" fmla="*/ 696079 h 735084"/>
              <a:gd name="connsiteX319" fmla="*/ 225252 w 498540"/>
              <a:gd name="connsiteY319" fmla="*/ 710418 h 735084"/>
              <a:gd name="connsiteX320" fmla="*/ 234993 w 498540"/>
              <a:gd name="connsiteY320" fmla="*/ 703409 h 735084"/>
              <a:gd name="connsiteX321" fmla="*/ 234993 w 498540"/>
              <a:gd name="connsiteY321" fmla="*/ 688902 h 735084"/>
              <a:gd name="connsiteX322" fmla="*/ 268006 w 498540"/>
              <a:gd name="connsiteY322" fmla="*/ 662383 h 735084"/>
              <a:gd name="connsiteX323" fmla="*/ 262209 w 498540"/>
              <a:gd name="connsiteY323" fmla="*/ 668278 h 735084"/>
              <a:gd name="connsiteX324" fmla="*/ 256328 w 498540"/>
              <a:gd name="connsiteY324" fmla="*/ 662383 h 735084"/>
              <a:gd name="connsiteX325" fmla="*/ 262209 w 498540"/>
              <a:gd name="connsiteY325" fmla="*/ 656586 h 735084"/>
              <a:gd name="connsiteX326" fmla="*/ 268006 w 498540"/>
              <a:gd name="connsiteY326" fmla="*/ 662383 h 735084"/>
              <a:gd name="connsiteX327" fmla="*/ 257457 w 498540"/>
              <a:gd name="connsiteY327" fmla="*/ 675691 h 735084"/>
              <a:gd name="connsiteX328" fmla="*/ 266891 w 498540"/>
              <a:gd name="connsiteY328" fmla="*/ 675691 h 735084"/>
              <a:gd name="connsiteX329" fmla="*/ 266891 w 498540"/>
              <a:gd name="connsiteY329" fmla="*/ 716787 h 735084"/>
              <a:gd name="connsiteX330" fmla="*/ 257457 w 498540"/>
              <a:gd name="connsiteY330" fmla="*/ 716787 h 735084"/>
              <a:gd name="connsiteX331" fmla="*/ 257457 w 498540"/>
              <a:gd name="connsiteY331" fmla="*/ 675691 h 735084"/>
              <a:gd name="connsiteX332" fmla="*/ 275810 w 498540"/>
              <a:gd name="connsiteY332" fmla="*/ 710418 h 735084"/>
              <a:gd name="connsiteX333" fmla="*/ 295960 w 498540"/>
              <a:gd name="connsiteY333" fmla="*/ 682854 h 735084"/>
              <a:gd name="connsiteX334" fmla="*/ 276855 w 498540"/>
              <a:gd name="connsiteY334" fmla="*/ 682854 h 735084"/>
              <a:gd name="connsiteX335" fmla="*/ 276855 w 498540"/>
              <a:gd name="connsiteY335" fmla="*/ 675691 h 735084"/>
              <a:gd name="connsiteX336" fmla="*/ 307569 w 498540"/>
              <a:gd name="connsiteY336" fmla="*/ 675691 h 735084"/>
              <a:gd name="connsiteX337" fmla="*/ 307569 w 498540"/>
              <a:gd name="connsiteY337" fmla="*/ 682366 h 735084"/>
              <a:gd name="connsiteX338" fmla="*/ 287571 w 498540"/>
              <a:gd name="connsiteY338" fmla="*/ 709610 h 735084"/>
              <a:gd name="connsiteX339" fmla="*/ 308210 w 498540"/>
              <a:gd name="connsiteY339" fmla="*/ 709610 h 735084"/>
              <a:gd name="connsiteX340" fmla="*/ 308210 w 498540"/>
              <a:gd name="connsiteY340" fmla="*/ 716787 h 735084"/>
              <a:gd name="connsiteX341" fmla="*/ 275810 w 498540"/>
              <a:gd name="connsiteY341" fmla="*/ 716787 h 735084"/>
              <a:gd name="connsiteX342" fmla="*/ 275810 w 498540"/>
              <a:gd name="connsiteY342" fmla="*/ 710418 h 735084"/>
              <a:gd name="connsiteX343" fmla="*/ 339788 w 498540"/>
              <a:gd name="connsiteY343" fmla="*/ 712105 h 735084"/>
              <a:gd name="connsiteX344" fmla="*/ 327050 w 498540"/>
              <a:gd name="connsiteY344" fmla="*/ 717679 h 735084"/>
              <a:gd name="connsiteX345" fmla="*/ 313840 w 498540"/>
              <a:gd name="connsiteY345" fmla="*/ 705262 h 735084"/>
              <a:gd name="connsiteX346" fmla="*/ 320361 w 498540"/>
              <a:gd name="connsiteY346" fmla="*/ 693738 h 735084"/>
              <a:gd name="connsiteX347" fmla="*/ 332527 w 498540"/>
              <a:gd name="connsiteY347" fmla="*/ 691633 h 735084"/>
              <a:gd name="connsiteX348" fmla="*/ 339216 w 498540"/>
              <a:gd name="connsiteY348" fmla="*/ 691884 h 735084"/>
              <a:gd name="connsiteX349" fmla="*/ 339216 w 498540"/>
              <a:gd name="connsiteY349" fmla="*/ 691076 h 735084"/>
              <a:gd name="connsiteX350" fmla="*/ 330116 w 498540"/>
              <a:gd name="connsiteY350" fmla="*/ 681725 h 735084"/>
              <a:gd name="connsiteX351" fmla="*/ 318996 w 498540"/>
              <a:gd name="connsiteY351" fmla="*/ 685181 h 735084"/>
              <a:gd name="connsiteX352" fmla="*/ 316487 w 498540"/>
              <a:gd name="connsiteY352" fmla="*/ 678423 h 735084"/>
              <a:gd name="connsiteX353" fmla="*/ 331398 w 498540"/>
              <a:gd name="connsiteY353" fmla="*/ 674785 h 735084"/>
              <a:gd name="connsiteX354" fmla="*/ 345585 w 498540"/>
              <a:gd name="connsiteY354" fmla="*/ 680192 h 735084"/>
              <a:gd name="connsiteX355" fmla="*/ 348651 w 498540"/>
              <a:gd name="connsiteY355" fmla="*/ 694058 h 735084"/>
              <a:gd name="connsiteX356" fmla="*/ 348651 w 498540"/>
              <a:gd name="connsiteY356" fmla="*/ 706308 h 735084"/>
              <a:gd name="connsiteX357" fmla="*/ 349055 w 498540"/>
              <a:gd name="connsiteY357" fmla="*/ 716787 h 735084"/>
              <a:gd name="connsiteX358" fmla="*/ 340108 w 498540"/>
              <a:gd name="connsiteY358" fmla="*/ 716787 h 735084"/>
              <a:gd name="connsiteX359" fmla="*/ 339788 w 498540"/>
              <a:gd name="connsiteY359" fmla="*/ 712105 h 735084"/>
              <a:gd name="connsiteX360" fmla="*/ 339216 w 498540"/>
              <a:gd name="connsiteY360" fmla="*/ 697765 h 735084"/>
              <a:gd name="connsiteX361" fmla="*/ 334952 w 498540"/>
              <a:gd name="connsiteY361" fmla="*/ 697598 h 735084"/>
              <a:gd name="connsiteX362" fmla="*/ 323581 w 498540"/>
              <a:gd name="connsiteY362" fmla="*/ 705011 h 735084"/>
              <a:gd name="connsiteX363" fmla="*/ 329949 w 498540"/>
              <a:gd name="connsiteY363" fmla="*/ 711227 h 735084"/>
              <a:gd name="connsiteX364" fmla="*/ 339216 w 498540"/>
              <a:gd name="connsiteY364" fmla="*/ 705499 h 735084"/>
              <a:gd name="connsiteX365" fmla="*/ 339216 w 498540"/>
              <a:gd name="connsiteY365" fmla="*/ 697765 h 735084"/>
              <a:gd name="connsiteX366" fmla="*/ 357653 w 498540"/>
              <a:gd name="connsiteY366" fmla="*/ 682854 h 735084"/>
              <a:gd name="connsiteX367" fmla="*/ 357653 w 498540"/>
              <a:gd name="connsiteY367" fmla="*/ 675691 h 735084"/>
              <a:gd name="connsiteX368" fmla="*/ 364258 w 498540"/>
              <a:gd name="connsiteY368" fmla="*/ 675691 h 735084"/>
              <a:gd name="connsiteX369" fmla="*/ 364258 w 498540"/>
              <a:gd name="connsiteY369" fmla="*/ 666731 h 735084"/>
              <a:gd name="connsiteX370" fmla="*/ 373693 w 498540"/>
              <a:gd name="connsiteY370" fmla="*/ 664961 h 735084"/>
              <a:gd name="connsiteX371" fmla="*/ 373693 w 498540"/>
              <a:gd name="connsiteY371" fmla="*/ 675691 h 735084"/>
              <a:gd name="connsiteX372" fmla="*/ 383029 w 498540"/>
              <a:gd name="connsiteY372" fmla="*/ 675691 h 735084"/>
              <a:gd name="connsiteX373" fmla="*/ 383029 w 498540"/>
              <a:gd name="connsiteY373" fmla="*/ 682854 h 735084"/>
              <a:gd name="connsiteX374" fmla="*/ 373693 w 498540"/>
              <a:gd name="connsiteY374" fmla="*/ 682854 h 735084"/>
              <a:gd name="connsiteX375" fmla="*/ 373693 w 498540"/>
              <a:gd name="connsiteY375" fmla="*/ 701960 h 735084"/>
              <a:gd name="connsiteX376" fmla="*/ 379169 w 498540"/>
              <a:gd name="connsiteY376" fmla="*/ 710098 h 735084"/>
              <a:gd name="connsiteX377" fmla="*/ 383601 w 498540"/>
              <a:gd name="connsiteY377" fmla="*/ 709122 h 735084"/>
              <a:gd name="connsiteX378" fmla="*/ 384493 w 498540"/>
              <a:gd name="connsiteY378" fmla="*/ 716299 h 735084"/>
              <a:gd name="connsiteX379" fmla="*/ 376103 w 498540"/>
              <a:gd name="connsiteY379" fmla="*/ 717679 h 735084"/>
              <a:gd name="connsiteX380" fmla="*/ 366279 w 498540"/>
              <a:gd name="connsiteY380" fmla="*/ 713401 h 735084"/>
              <a:gd name="connsiteX381" fmla="*/ 364258 w 498540"/>
              <a:gd name="connsiteY381" fmla="*/ 702447 h 735084"/>
              <a:gd name="connsiteX382" fmla="*/ 364258 w 498540"/>
              <a:gd name="connsiteY382" fmla="*/ 682854 h 735084"/>
              <a:gd name="connsiteX383" fmla="*/ 357653 w 498540"/>
              <a:gd name="connsiteY383" fmla="*/ 682854 h 735084"/>
              <a:gd name="connsiteX384" fmla="*/ 402609 w 498540"/>
              <a:gd name="connsiteY384" fmla="*/ 662383 h 735084"/>
              <a:gd name="connsiteX385" fmla="*/ 396798 w 498540"/>
              <a:gd name="connsiteY385" fmla="*/ 668278 h 735084"/>
              <a:gd name="connsiteX386" fmla="*/ 390917 w 498540"/>
              <a:gd name="connsiteY386" fmla="*/ 662383 h 735084"/>
              <a:gd name="connsiteX387" fmla="*/ 396798 w 498540"/>
              <a:gd name="connsiteY387" fmla="*/ 656586 h 735084"/>
              <a:gd name="connsiteX388" fmla="*/ 402609 w 498540"/>
              <a:gd name="connsiteY388" fmla="*/ 662383 h 735084"/>
              <a:gd name="connsiteX389" fmla="*/ 392046 w 498540"/>
              <a:gd name="connsiteY389" fmla="*/ 675691 h 735084"/>
              <a:gd name="connsiteX390" fmla="*/ 401480 w 498540"/>
              <a:gd name="connsiteY390" fmla="*/ 675691 h 735084"/>
              <a:gd name="connsiteX391" fmla="*/ 401480 w 498540"/>
              <a:gd name="connsiteY391" fmla="*/ 716787 h 735084"/>
              <a:gd name="connsiteX392" fmla="*/ 392046 w 498540"/>
              <a:gd name="connsiteY392" fmla="*/ 716787 h 735084"/>
              <a:gd name="connsiteX393" fmla="*/ 392046 w 498540"/>
              <a:gd name="connsiteY393" fmla="*/ 675691 h 735084"/>
              <a:gd name="connsiteX394" fmla="*/ 451912 w 498540"/>
              <a:gd name="connsiteY394" fmla="*/ 696232 h 735084"/>
              <a:gd name="connsiteX395" fmla="*/ 431762 w 498540"/>
              <a:gd name="connsiteY395" fmla="*/ 717679 h 735084"/>
              <a:gd name="connsiteX396" fmla="*/ 411611 w 498540"/>
              <a:gd name="connsiteY396" fmla="*/ 695995 h 735084"/>
              <a:gd name="connsiteX397" fmla="*/ 431762 w 498540"/>
              <a:gd name="connsiteY397" fmla="*/ 674785 h 735084"/>
              <a:gd name="connsiteX398" fmla="*/ 451912 w 498540"/>
              <a:gd name="connsiteY398" fmla="*/ 696232 h 735084"/>
              <a:gd name="connsiteX399" fmla="*/ 421366 w 498540"/>
              <a:gd name="connsiteY399" fmla="*/ 696079 h 735084"/>
              <a:gd name="connsiteX400" fmla="*/ 431762 w 498540"/>
              <a:gd name="connsiteY400" fmla="*/ 710502 h 735084"/>
              <a:gd name="connsiteX401" fmla="*/ 442158 w 498540"/>
              <a:gd name="connsiteY401" fmla="*/ 696232 h 735084"/>
              <a:gd name="connsiteX402" fmla="*/ 431762 w 498540"/>
              <a:gd name="connsiteY402" fmla="*/ 681962 h 735084"/>
              <a:gd name="connsiteX403" fmla="*/ 421366 w 498540"/>
              <a:gd name="connsiteY403" fmla="*/ 696079 h 735084"/>
              <a:gd name="connsiteX404" fmla="*/ 462197 w 498540"/>
              <a:gd name="connsiteY404" fmla="*/ 690114 h 735084"/>
              <a:gd name="connsiteX405" fmla="*/ 461793 w 498540"/>
              <a:gd name="connsiteY405" fmla="*/ 675691 h 735084"/>
              <a:gd name="connsiteX406" fmla="*/ 470739 w 498540"/>
              <a:gd name="connsiteY406" fmla="*/ 675691 h 735084"/>
              <a:gd name="connsiteX407" fmla="*/ 470976 w 498540"/>
              <a:gd name="connsiteY407" fmla="*/ 681725 h 735084"/>
              <a:gd name="connsiteX408" fmla="*/ 485567 w 498540"/>
              <a:gd name="connsiteY408" fmla="*/ 674785 h 735084"/>
              <a:gd name="connsiteX409" fmla="*/ 496771 w 498540"/>
              <a:gd name="connsiteY409" fmla="*/ 680597 h 735084"/>
              <a:gd name="connsiteX410" fmla="*/ 498541 w 498540"/>
              <a:gd name="connsiteY410" fmla="*/ 692051 h 735084"/>
              <a:gd name="connsiteX411" fmla="*/ 498541 w 498540"/>
              <a:gd name="connsiteY411" fmla="*/ 716787 h 735084"/>
              <a:gd name="connsiteX412" fmla="*/ 489120 w 498540"/>
              <a:gd name="connsiteY412" fmla="*/ 716787 h 735084"/>
              <a:gd name="connsiteX413" fmla="*/ 489120 w 498540"/>
              <a:gd name="connsiteY413" fmla="*/ 692525 h 735084"/>
              <a:gd name="connsiteX414" fmla="*/ 488312 w 498540"/>
              <a:gd name="connsiteY414" fmla="*/ 685599 h 735084"/>
              <a:gd name="connsiteX415" fmla="*/ 482431 w 498540"/>
              <a:gd name="connsiteY415" fmla="*/ 682046 h 735084"/>
              <a:gd name="connsiteX416" fmla="*/ 471631 w 498540"/>
              <a:gd name="connsiteY416" fmla="*/ 688986 h 735084"/>
              <a:gd name="connsiteX417" fmla="*/ 471631 w 498540"/>
              <a:gd name="connsiteY417" fmla="*/ 716787 h 735084"/>
              <a:gd name="connsiteX418" fmla="*/ 462197 w 498540"/>
              <a:gd name="connsiteY418" fmla="*/ 716787 h 735084"/>
              <a:gd name="connsiteX419" fmla="*/ 462197 w 498540"/>
              <a:gd name="connsiteY419" fmla="*/ 690114 h 73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Lst>
            <a:rect l="l" t="t" r="r" b="b"/>
            <a:pathLst>
              <a:path w="498540" h="735084">
                <a:moveTo>
                  <a:pt x="364789" y="429018"/>
                </a:moveTo>
                <a:cubicBezTo>
                  <a:pt x="337908" y="445908"/>
                  <a:pt x="307013" y="456276"/>
                  <a:pt x="275421" y="459021"/>
                </a:cubicBezTo>
                <a:lnTo>
                  <a:pt x="268467" y="459620"/>
                </a:lnTo>
                <a:lnTo>
                  <a:pt x="273331" y="515125"/>
                </a:lnTo>
                <a:lnTo>
                  <a:pt x="280270" y="514526"/>
                </a:lnTo>
                <a:cubicBezTo>
                  <a:pt x="320586" y="511028"/>
                  <a:pt x="360023" y="497789"/>
                  <a:pt x="394332" y="476245"/>
                </a:cubicBezTo>
                <a:lnTo>
                  <a:pt x="400213" y="472552"/>
                </a:lnTo>
                <a:lnTo>
                  <a:pt x="370698" y="425311"/>
                </a:lnTo>
                <a:lnTo>
                  <a:pt x="364789" y="429018"/>
                </a:lnTo>
                <a:close/>
                <a:moveTo>
                  <a:pt x="285984" y="499936"/>
                </a:moveTo>
                <a:lnTo>
                  <a:pt x="283559" y="472176"/>
                </a:lnTo>
                <a:cubicBezTo>
                  <a:pt x="312615" y="468692"/>
                  <a:pt x="340932" y="459188"/>
                  <a:pt x="366225" y="444444"/>
                </a:cubicBezTo>
                <a:lnTo>
                  <a:pt x="380982" y="468051"/>
                </a:lnTo>
                <a:cubicBezTo>
                  <a:pt x="351969" y="485122"/>
                  <a:pt x="319387" y="496061"/>
                  <a:pt x="285984" y="499936"/>
                </a:cubicBezTo>
                <a:moveTo>
                  <a:pt x="61595" y="402262"/>
                </a:moveTo>
                <a:lnTo>
                  <a:pt x="83543" y="385121"/>
                </a:lnTo>
                <a:cubicBezTo>
                  <a:pt x="56216" y="347858"/>
                  <a:pt x="41806" y="303989"/>
                  <a:pt x="41806" y="257806"/>
                </a:cubicBezTo>
                <a:cubicBezTo>
                  <a:pt x="41806" y="138700"/>
                  <a:pt x="138714" y="41806"/>
                  <a:pt x="257806" y="41806"/>
                </a:cubicBezTo>
                <a:cubicBezTo>
                  <a:pt x="318886" y="41806"/>
                  <a:pt x="377457" y="68033"/>
                  <a:pt x="418497" y="113797"/>
                </a:cubicBezTo>
                <a:lnTo>
                  <a:pt x="413313" y="125419"/>
                </a:lnTo>
                <a:lnTo>
                  <a:pt x="355355" y="125419"/>
                </a:lnTo>
                <a:lnTo>
                  <a:pt x="355355" y="153290"/>
                </a:lnTo>
                <a:lnTo>
                  <a:pt x="480774" y="153290"/>
                </a:lnTo>
                <a:lnTo>
                  <a:pt x="480774" y="55742"/>
                </a:lnTo>
                <a:lnTo>
                  <a:pt x="494710" y="55742"/>
                </a:lnTo>
                <a:lnTo>
                  <a:pt x="494710" y="167226"/>
                </a:lnTo>
                <a:lnTo>
                  <a:pt x="341419" y="167226"/>
                </a:lnTo>
                <a:lnTo>
                  <a:pt x="341419" y="111484"/>
                </a:lnTo>
                <a:lnTo>
                  <a:pt x="396827" y="111484"/>
                </a:lnTo>
                <a:cubicBezTo>
                  <a:pt x="359368" y="75879"/>
                  <a:pt x="309549" y="55742"/>
                  <a:pt x="257806" y="55742"/>
                </a:cubicBezTo>
                <a:cubicBezTo>
                  <a:pt x="146392" y="55742"/>
                  <a:pt x="55742" y="146378"/>
                  <a:pt x="55742" y="257806"/>
                </a:cubicBezTo>
                <a:cubicBezTo>
                  <a:pt x="55742" y="303166"/>
                  <a:pt x="70611" y="346144"/>
                  <a:pt x="98719" y="382097"/>
                </a:cubicBezTo>
                <a:lnTo>
                  <a:pt x="103011" y="387588"/>
                </a:lnTo>
                <a:lnTo>
                  <a:pt x="59128" y="421869"/>
                </a:lnTo>
                <a:lnTo>
                  <a:pt x="54836" y="416392"/>
                </a:lnTo>
                <a:cubicBezTo>
                  <a:pt x="18966" y="370545"/>
                  <a:pt x="0" y="315708"/>
                  <a:pt x="0" y="257806"/>
                </a:cubicBezTo>
                <a:cubicBezTo>
                  <a:pt x="0" y="115637"/>
                  <a:pt x="115651" y="0"/>
                  <a:pt x="257806" y="0"/>
                </a:cubicBezTo>
                <a:cubicBezTo>
                  <a:pt x="325700" y="0"/>
                  <a:pt x="390779" y="27035"/>
                  <a:pt x="438968" y="74736"/>
                </a:cubicBezTo>
                <a:lnTo>
                  <a:pt x="438968" y="13935"/>
                </a:lnTo>
                <a:lnTo>
                  <a:pt x="494710" y="13935"/>
                </a:lnTo>
                <a:lnTo>
                  <a:pt x="494710" y="27871"/>
                </a:lnTo>
                <a:lnTo>
                  <a:pt x="452903" y="27871"/>
                </a:lnTo>
                <a:lnTo>
                  <a:pt x="452903" y="92267"/>
                </a:lnTo>
                <a:lnTo>
                  <a:pt x="440710" y="96879"/>
                </a:lnTo>
                <a:cubicBezTo>
                  <a:pt x="394291" y="44162"/>
                  <a:pt x="327623" y="13935"/>
                  <a:pt x="257806" y="13935"/>
                </a:cubicBezTo>
                <a:cubicBezTo>
                  <a:pt x="123343" y="13935"/>
                  <a:pt x="13935" y="123329"/>
                  <a:pt x="13935" y="257806"/>
                </a:cubicBezTo>
                <a:cubicBezTo>
                  <a:pt x="13935" y="310260"/>
                  <a:pt x="30393" y="360051"/>
                  <a:pt x="61595" y="402262"/>
                </a:cubicBezTo>
                <a:moveTo>
                  <a:pt x="122758" y="407794"/>
                </a:moveTo>
                <a:lnTo>
                  <a:pt x="117588" y="403126"/>
                </a:lnTo>
                <a:lnTo>
                  <a:pt x="80324" y="444514"/>
                </a:lnTo>
                <a:lnTo>
                  <a:pt x="85494" y="449169"/>
                </a:lnTo>
                <a:cubicBezTo>
                  <a:pt x="127524" y="487045"/>
                  <a:pt x="179350" y="509635"/>
                  <a:pt x="235370" y="514484"/>
                </a:cubicBezTo>
                <a:lnTo>
                  <a:pt x="242296" y="515069"/>
                </a:lnTo>
                <a:lnTo>
                  <a:pt x="247146" y="459578"/>
                </a:lnTo>
                <a:lnTo>
                  <a:pt x="240206" y="458979"/>
                </a:lnTo>
                <a:cubicBezTo>
                  <a:pt x="196337" y="455175"/>
                  <a:pt x="155729" y="437491"/>
                  <a:pt x="122758" y="407794"/>
                </a:cubicBezTo>
                <a:moveTo>
                  <a:pt x="229629" y="499894"/>
                </a:moveTo>
                <a:cubicBezTo>
                  <a:pt x="181621" y="494375"/>
                  <a:pt x="137083" y="474963"/>
                  <a:pt x="100057" y="443413"/>
                </a:cubicBezTo>
                <a:lnTo>
                  <a:pt x="118689" y="422733"/>
                </a:lnTo>
                <a:cubicBezTo>
                  <a:pt x="151158" y="450200"/>
                  <a:pt x="190094" y="467159"/>
                  <a:pt x="232068" y="472148"/>
                </a:cubicBezTo>
                <a:lnTo>
                  <a:pt x="229629" y="499894"/>
                </a:lnTo>
                <a:close/>
                <a:moveTo>
                  <a:pt x="436153" y="352721"/>
                </a:moveTo>
                <a:lnTo>
                  <a:pt x="484397" y="380578"/>
                </a:lnTo>
                <a:lnTo>
                  <a:pt x="477249" y="392549"/>
                </a:lnTo>
                <a:lnTo>
                  <a:pt x="441156" y="371687"/>
                </a:lnTo>
                <a:cubicBezTo>
                  <a:pt x="431666" y="386905"/>
                  <a:pt x="420322" y="400896"/>
                  <a:pt x="407306" y="413424"/>
                </a:cubicBezTo>
                <a:lnTo>
                  <a:pt x="425938" y="434118"/>
                </a:lnTo>
                <a:cubicBezTo>
                  <a:pt x="434815" y="425645"/>
                  <a:pt x="443065" y="416476"/>
                  <a:pt x="450562" y="406819"/>
                </a:cubicBezTo>
                <a:lnTo>
                  <a:pt x="461571" y="415361"/>
                </a:lnTo>
                <a:cubicBezTo>
                  <a:pt x="452165" y="427499"/>
                  <a:pt x="441602" y="438884"/>
                  <a:pt x="430174" y="449210"/>
                </a:cubicBezTo>
                <a:lnTo>
                  <a:pt x="424990" y="453879"/>
                </a:lnTo>
                <a:lnTo>
                  <a:pt x="387713" y="412490"/>
                </a:lnTo>
                <a:lnTo>
                  <a:pt x="392883" y="407822"/>
                </a:lnTo>
                <a:cubicBezTo>
                  <a:pt x="408714" y="393524"/>
                  <a:pt x="422092" y="377011"/>
                  <a:pt x="432669" y="358741"/>
                </a:cubicBezTo>
                <a:lnTo>
                  <a:pt x="436153" y="352721"/>
                </a:lnTo>
                <a:close/>
                <a:moveTo>
                  <a:pt x="269066" y="237516"/>
                </a:moveTo>
                <a:cubicBezTo>
                  <a:pt x="268077" y="253988"/>
                  <a:pt x="265541" y="281566"/>
                  <a:pt x="259381" y="294582"/>
                </a:cubicBezTo>
                <a:cubicBezTo>
                  <a:pt x="256232" y="301243"/>
                  <a:pt x="249654" y="305535"/>
                  <a:pt x="242241" y="305800"/>
                </a:cubicBezTo>
                <a:cubicBezTo>
                  <a:pt x="234813" y="306302"/>
                  <a:pt x="227678" y="302163"/>
                  <a:pt x="223971" y="295600"/>
                </a:cubicBezTo>
                <a:cubicBezTo>
                  <a:pt x="222118" y="292325"/>
                  <a:pt x="220641" y="289649"/>
                  <a:pt x="219456" y="287461"/>
                </a:cubicBezTo>
                <a:cubicBezTo>
                  <a:pt x="211067" y="297286"/>
                  <a:pt x="203806" y="310065"/>
                  <a:pt x="203806" y="330257"/>
                </a:cubicBezTo>
                <a:cubicBezTo>
                  <a:pt x="203806" y="345349"/>
                  <a:pt x="208935" y="372816"/>
                  <a:pt x="242241" y="388758"/>
                </a:cubicBezTo>
                <a:lnTo>
                  <a:pt x="239021" y="402317"/>
                </a:lnTo>
                <a:cubicBezTo>
                  <a:pt x="190345" y="393427"/>
                  <a:pt x="153290" y="350812"/>
                  <a:pt x="153290" y="299613"/>
                </a:cubicBezTo>
                <a:cubicBezTo>
                  <a:pt x="153290" y="257709"/>
                  <a:pt x="175294" y="233461"/>
                  <a:pt x="198595" y="207792"/>
                </a:cubicBezTo>
                <a:cubicBezTo>
                  <a:pt x="219261" y="185021"/>
                  <a:pt x="240624" y="161484"/>
                  <a:pt x="251076" y="122284"/>
                </a:cubicBezTo>
                <a:lnTo>
                  <a:pt x="263604" y="120221"/>
                </a:lnTo>
                <a:cubicBezTo>
                  <a:pt x="280340" y="145319"/>
                  <a:pt x="295502" y="165177"/>
                  <a:pt x="308880" y="182694"/>
                </a:cubicBezTo>
                <a:cubicBezTo>
                  <a:pt x="341071" y="224835"/>
                  <a:pt x="362323" y="252678"/>
                  <a:pt x="362323" y="299613"/>
                </a:cubicBezTo>
                <a:cubicBezTo>
                  <a:pt x="362323" y="351899"/>
                  <a:pt x="323680" y="395252"/>
                  <a:pt x="273470" y="402833"/>
                </a:cubicBezTo>
                <a:lnTo>
                  <a:pt x="271742" y="389009"/>
                </a:lnTo>
                <a:cubicBezTo>
                  <a:pt x="315081" y="382264"/>
                  <a:pt x="348387" y="344806"/>
                  <a:pt x="348387" y="299613"/>
                </a:cubicBezTo>
                <a:cubicBezTo>
                  <a:pt x="348387" y="257388"/>
                  <a:pt x="329351" y="232458"/>
                  <a:pt x="297815" y="191153"/>
                </a:cubicBezTo>
                <a:cubicBezTo>
                  <a:pt x="286500" y="176340"/>
                  <a:pt x="273930" y="159868"/>
                  <a:pt x="260162" y="139940"/>
                </a:cubicBezTo>
                <a:cubicBezTo>
                  <a:pt x="247829" y="174291"/>
                  <a:pt x="227288" y="196922"/>
                  <a:pt x="208921" y="217171"/>
                </a:cubicBezTo>
                <a:cubicBezTo>
                  <a:pt x="186554" y="241809"/>
                  <a:pt x="167226" y="263088"/>
                  <a:pt x="167226" y="299613"/>
                </a:cubicBezTo>
                <a:cubicBezTo>
                  <a:pt x="167226" y="327902"/>
                  <a:pt x="180283" y="353181"/>
                  <a:pt x="200671" y="369806"/>
                </a:cubicBezTo>
                <a:cubicBezTo>
                  <a:pt x="193717" y="358212"/>
                  <a:pt x="189871" y="344861"/>
                  <a:pt x="189871" y="330257"/>
                </a:cubicBezTo>
                <a:cubicBezTo>
                  <a:pt x="189871" y="300923"/>
                  <a:pt x="202580" y="284186"/>
                  <a:pt x="216307" y="270460"/>
                </a:cubicBezTo>
                <a:lnTo>
                  <a:pt x="227762" y="272940"/>
                </a:lnTo>
                <a:cubicBezTo>
                  <a:pt x="228096" y="273846"/>
                  <a:pt x="229587" y="277205"/>
                  <a:pt x="236109" y="288757"/>
                </a:cubicBezTo>
                <a:cubicBezTo>
                  <a:pt x="237809" y="291781"/>
                  <a:pt x="240847" y="291907"/>
                  <a:pt x="241739" y="291879"/>
                </a:cubicBezTo>
                <a:cubicBezTo>
                  <a:pt x="242812" y="291837"/>
                  <a:pt x="245446" y="291447"/>
                  <a:pt x="246783" y="288618"/>
                </a:cubicBezTo>
                <a:cubicBezTo>
                  <a:pt x="252009" y="277567"/>
                  <a:pt x="254824" y="248567"/>
                  <a:pt x="255633" y="227093"/>
                </a:cubicBezTo>
                <a:lnTo>
                  <a:pt x="264830" y="220752"/>
                </a:lnTo>
                <a:cubicBezTo>
                  <a:pt x="301271" y="233099"/>
                  <a:pt x="325742" y="267255"/>
                  <a:pt x="325742" y="305745"/>
                </a:cubicBezTo>
                <a:cubicBezTo>
                  <a:pt x="325742" y="318928"/>
                  <a:pt x="322955" y="331637"/>
                  <a:pt x="317436" y="343510"/>
                </a:cubicBezTo>
                <a:lnTo>
                  <a:pt x="304783" y="337643"/>
                </a:lnTo>
                <a:cubicBezTo>
                  <a:pt x="309451" y="327623"/>
                  <a:pt x="311806" y="316893"/>
                  <a:pt x="311806" y="305745"/>
                </a:cubicBezTo>
                <a:cubicBezTo>
                  <a:pt x="311806" y="276396"/>
                  <a:pt x="294972" y="250044"/>
                  <a:pt x="269066" y="237516"/>
                </a:cubicBezTo>
                <a:moveTo>
                  <a:pt x="90314" y="564361"/>
                </a:moveTo>
                <a:lnTo>
                  <a:pt x="123119" y="564361"/>
                </a:lnTo>
                <a:lnTo>
                  <a:pt x="123119" y="572262"/>
                </a:lnTo>
                <a:lnTo>
                  <a:pt x="100069" y="572262"/>
                </a:lnTo>
                <a:lnTo>
                  <a:pt x="100069" y="587884"/>
                </a:lnTo>
                <a:lnTo>
                  <a:pt x="121990" y="587884"/>
                </a:lnTo>
                <a:lnTo>
                  <a:pt x="121990" y="595785"/>
                </a:lnTo>
                <a:lnTo>
                  <a:pt x="100069" y="595785"/>
                </a:lnTo>
                <a:lnTo>
                  <a:pt x="100069" y="620130"/>
                </a:lnTo>
                <a:lnTo>
                  <a:pt x="90314" y="620130"/>
                </a:lnTo>
                <a:lnTo>
                  <a:pt x="90314" y="564361"/>
                </a:lnTo>
                <a:close/>
                <a:moveTo>
                  <a:pt x="167420" y="605693"/>
                </a:moveTo>
                <a:cubicBezTo>
                  <a:pt x="167420" y="611351"/>
                  <a:pt x="167503" y="614654"/>
                  <a:pt x="167824" y="620130"/>
                </a:cubicBezTo>
                <a:lnTo>
                  <a:pt x="158877" y="620130"/>
                </a:lnTo>
                <a:lnTo>
                  <a:pt x="158640" y="614082"/>
                </a:lnTo>
                <a:cubicBezTo>
                  <a:pt x="153805" y="619155"/>
                  <a:pt x="149847" y="621008"/>
                  <a:pt x="144301" y="621008"/>
                </a:cubicBezTo>
                <a:cubicBezTo>
                  <a:pt x="139130" y="621008"/>
                  <a:pt x="135187" y="618988"/>
                  <a:pt x="133250" y="615211"/>
                </a:cubicBezTo>
                <a:cubicBezTo>
                  <a:pt x="131968" y="612703"/>
                  <a:pt x="131480" y="609651"/>
                  <a:pt x="131480" y="603770"/>
                </a:cubicBezTo>
                <a:lnTo>
                  <a:pt x="131480" y="579021"/>
                </a:lnTo>
                <a:lnTo>
                  <a:pt x="140900" y="579021"/>
                </a:lnTo>
                <a:lnTo>
                  <a:pt x="140900" y="603296"/>
                </a:lnTo>
                <a:cubicBezTo>
                  <a:pt x="140900" y="607073"/>
                  <a:pt x="141068" y="608676"/>
                  <a:pt x="141709" y="610222"/>
                </a:cubicBezTo>
                <a:cubicBezTo>
                  <a:pt x="142600" y="612480"/>
                  <a:pt x="144607" y="613762"/>
                  <a:pt x="147352" y="613762"/>
                </a:cubicBezTo>
                <a:cubicBezTo>
                  <a:pt x="150976" y="613762"/>
                  <a:pt x="154766" y="611267"/>
                  <a:pt x="157985" y="606822"/>
                </a:cubicBezTo>
                <a:lnTo>
                  <a:pt x="157985" y="579021"/>
                </a:lnTo>
                <a:lnTo>
                  <a:pt x="167420" y="579021"/>
                </a:lnTo>
                <a:lnTo>
                  <a:pt x="167420" y="605693"/>
                </a:lnTo>
                <a:close/>
                <a:moveTo>
                  <a:pt x="187626" y="602558"/>
                </a:moveTo>
                <a:cubicBezTo>
                  <a:pt x="188351" y="610292"/>
                  <a:pt x="192141" y="613915"/>
                  <a:pt x="199471" y="613915"/>
                </a:cubicBezTo>
                <a:cubicBezTo>
                  <a:pt x="203582" y="613915"/>
                  <a:pt x="207526" y="612633"/>
                  <a:pt x="211720" y="609971"/>
                </a:cubicBezTo>
                <a:lnTo>
                  <a:pt x="215023" y="616897"/>
                </a:lnTo>
                <a:cubicBezTo>
                  <a:pt x="210104" y="619726"/>
                  <a:pt x="205199" y="621008"/>
                  <a:pt x="199220" y="621008"/>
                </a:cubicBezTo>
                <a:cubicBezTo>
                  <a:pt x="185452" y="621008"/>
                  <a:pt x="177704" y="613358"/>
                  <a:pt x="177704" y="599659"/>
                </a:cubicBezTo>
                <a:cubicBezTo>
                  <a:pt x="177704" y="586281"/>
                  <a:pt x="185201" y="578143"/>
                  <a:pt x="197381" y="578143"/>
                </a:cubicBezTo>
                <a:cubicBezTo>
                  <a:pt x="205909" y="578143"/>
                  <a:pt x="211804" y="581696"/>
                  <a:pt x="214298" y="588218"/>
                </a:cubicBezTo>
                <a:cubicBezTo>
                  <a:pt x="215748" y="592009"/>
                  <a:pt x="216236" y="595465"/>
                  <a:pt x="216305" y="602558"/>
                </a:cubicBezTo>
                <a:lnTo>
                  <a:pt x="187626" y="602558"/>
                </a:lnTo>
                <a:close/>
                <a:moveTo>
                  <a:pt x="206648" y="595952"/>
                </a:moveTo>
                <a:cubicBezTo>
                  <a:pt x="206481" y="589013"/>
                  <a:pt x="203094" y="585069"/>
                  <a:pt x="197381" y="585069"/>
                </a:cubicBezTo>
                <a:cubicBezTo>
                  <a:pt x="191653" y="585069"/>
                  <a:pt x="187946" y="589180"/>
                  <a:pt x="187626" y="595952"/>
                </a:cubicBezTo>
                <a:lnTo>
                  <a:pt x="206648" y="595952"/>
                </a:lnTo>
                <a:close/>
                <a:moveTo>
                  <a:pt x="226367" y="561211"/>
                </a:moveTo>
                <a:lnTo>
                  <a:pt x="235801" y="561211"/>
                </a:lnTo>
                <a:lnTo>
                  <a:pt x="235801" y="620130"/>
                </a:lnTo>
                <a:lnTo>
                  <a:pt x="226367" y="620130"/>
                </a:lnTo>
                <a:lnTo>
                  <a:pt x="226367" y="561211"/>
                </a:lnTo>
                <a:close/>
                <a:moveTo>
                  <a:pt x="268647" y="610613"/>
                </a:moveTo>
                <a:cubicBezTo>
                  <a:pt x="272995" y="613037"/>
                  <a:pt x="275810" y="613915"/>
                  <a:pt x="279530" y="613915"/>
                </a:cubicBezTo>
                <a:cubicBezTo>
                  <a:pt x="283795" y="613915"/>
                  <a:pt x="286289" y="611992"/>
                  <a:pt x="286289" y="608676"/>
                </a:cubicBezTo>
                <a:cubicBezTo>
                  <a:pt x="286289" y="607240"/>
                  <a:pt x="285732" y="605944"/>
                  <a:pt x="284687" y="605219"/>
                </a:cubicBezTo>
                <a:cubicBezTo>
                  <a:pt x="283641" y="604411"/>
                  <a:pt x="282582" y="604007"/>
                  <a:pt x="278081" y="602391"/>
                </a:cubicBezTo>
                <a:cubicBezTo>
                  <a:pt x="273162" y="600621"/>
                  <a:pt x="271392" y="599743"/>
                  <a:pt x="269525" y="598126"/>
                </a:cubicBezTo>
                <a:cubicBezTo>
                  <a:pt x="267518" y="596273"/>
                  <a:pt x="266389" y="593611"/>
                  <a:pt x="266389" y="590545"/>
                </a:cubicBezTo>
                <a:cubicBezTo>
                  <a:pt x="266389" y="582895"/>
                  <a:pt x="272187" y="578143"/>
                  <a:pt x="281537" y="578143"/>
                </a:cubicBezTo>
                <a:cubicBezTo>
                  <a:pt x="286052" y="578143"/>
                  <a:pt x="290163" y="579021"/>
                  <a:pt x="294915" y="581125"/>
                </a:cubicBezTo>
                <a:lnTo>
                  <a:pt x="292504" y="588288"/>
                </a:lnTo>
                <a:cubicBezTo>
                  <a:pt x="289035" y="586281"/>
                  <a:pt x="285244" y="585152"/>
                  <a:pt x="281941" y="585152"/>
                </a:cubicBezTo>
                <a:cubicBezTo>
                  <a:pt x="278081" y="585152"/>
                  <a:pt x="275656" y="586922"/>
                  <a:pt x="275656" y="589835"/>
                </a:cubicBezTo>
                <a:cubicBezTo>
                  <a:pt x="275656" y="591437"/>
                  <a:pt x="276381" y="592482"/>
                  <a:pt x="277914" y="593374"/>
                </a:cubicBezTo>
                <a:cubicBezTo>
                  <a:pt x="279210" y="594085"/>
                  <a:pt x="279210" y="594085"/>
                  <a:pt x="284366" y="596036"/>
                </a:cubicBezTo>
                <a:cubicBezTo>
                  <a:pt x="292825" y="599185"/>
                  <a:pt x="295640" y="602154"/>
                  <a:pt x="295640" y="607798"/>
                </a:cubicBezTo>
                <a:cubicBezTo>
                  <a:pt x="295640" y="615852"/>
                  <a:pt x="289355" y="621008"/>
                  <a:pt x="279600" y="621008"/>
                </a:cubicBezTo>
                <a:cubicBezTo>
                  <a:pt x="274681" y="621008"/>
                  <a:pt x="270584" y="620047"/>
                  <a:pt x="266152" y="617803"/>
                </a:cubicBezTo>
                <a:lnTo>
                  <a:pt x="268647" y="610613"/>
                </a:lnTo>
                <a:close/>
                <a:moveTo>
                  <a:pt x="305855" y="561211"/>
                </a:moveTo>
                <a:lnTo>
                  <a:pt x="315289" y="561211"/>
                </a:lnTo>
                <a:lnTo>
                  <a:pt x="315289" y="584511"/>
                </a:lnTo>
                <a:cubicBezTo>
                  <a:pt x="319065" y="580317"/>
                  <a:pt x="323748" y="578143"/>
                  <a:pt x="329224" y="578143"/>
                </a:cubicBezTo>
                <a:cubicBezTo>
                  <a:pt x="334464" y="578143"/>
                  <a:pt x="338505" y="580150"/>
                  <a:pt x="340512" y="583940"/>
                </a:cubicBezTo>
                <a:cubicBezTo>
                  <a:pt x="341794" y="586365"/>
                  <a:pt x="342282" y="589500"/>
                  <a:pt x="342282" y="595381"/>
                </a:cubicBezTo>
                <a:lnTo>
                  <a:pt x="342282" y="620130"/>
                </a:lnTo>
                <a:lnTo>
                  <a:pt x="332862" y="620130"/>
                </a:lnTo>
                <a:lnTo>
                  <a:pt x="332862" y="595869"/>
                </a:lnTo>
                <a:cubicBezTo>
                  <a:pt x="332862" y="592246"/>
                  <a:pt x="332611" y="590476"/>
                  <a:pt x="332053" y="588929"/>
                </a:cubicBezTo>
                <a:cubicBezTo>
                  <a:pt x="331161" y="586685"/>
                  <a:pt x="328987" y="585389"/>
                  <a:pt x="326173" y="585389"/>
                </a:cubicBezTo>
                <a:cubicBezTo>
                  <a:pt x="322466" y="585389"/>
                  <a:pt x="318592" y="587814"/>
                  <a:pt x="315289" y="592315"/>
                </a:cubicBezTo>
                <a:lnTo>
                  <a:pt x="315289" y="620130"/>
                </a:lnTo>
                <a:lnTo>
                  <a:pt x="305855" y="620130"/>
                </a:lnTo>
                <a:lnTo>
                  <a:pt x="305855" y="561211"/>
                </a:lnTo>
                <a:close/>
                <a:moveTo>
                  <a:pt x="365708" y="565726"/>
                </a:moveTo>
                <a:cubicBezTo>
                  <a:pt x="365708" y="569196"/>
                  <a:pt x="363283" y="571607"/>
                  <a:pt x="359910" y="571607"/>
                </a:cubicBezTo>
                <a:cubicBezTo>
                  <a:pt x="356440" y="571607"/>
                  <a:pt x="354016" y="569196"/>
                  <a:pt x="354016" y="565726"/>
                </a:cubicBezTo>
                <a:cubicBezTo>
                  <a:pt x="354016" y="562340"/>
                  <a:pt x="356524" y="559929"/>
                  <a:pt x="359910" y="559929"/>
                </a:cubicBezTo>
                <a:cubicBezTo>
                  <a:pt x="363283" y="559929"/>
                  <a:pt x="365708" y="562340"/>
                  <a:pt x="365708" y="565726"/>
                </a:cubicBezTo>
                <a:moveTo>
                  <a:pt x="355144" y="579021"/>
                </a:moveTo>
                <a:lnTo>
                  <a:pt x="364579" y="579021"/>
                </a:lnTo>
                <a:lnTo>
                  <a:pt x="364579" y="620117"/>
                </a:lnTo>
                <a:lnTo>
                  <a:pt x="355144" y="620117"/>
                </a:lnTo>
                <a:lnTo>
                  <a:pt x="355144" y="579021"/>
                </a:lnTo>
                <a:close/>
                <a:moveTo>
                  <a:pt x="379880" y="586198"/>
                </a:moveTo>
                <a:lnTo>
                  <a:pt x="373358" y="586198"/>
                </a:lnTo>
                <a:lnTo>
                  <a:pt x="373358" y="579021"/>
                </a:lnTo>
                <a:lnTo>
                  <a:pt x="379880" y="579021"/>
                </a:lnTo>
                <a:lnTo>
                  <a:pt x="379880" y="576289"/>
                </a:lnTo>
                <a:cubicBezTo>
                  <a:pt x="379880" y="571050"/>
                  <a:pt x="380535" y="567831"/>
                  <a:pt x="382137" y="565322"/>
                </a:cubicBezTo>
                <a:cubicBezTo>
                  <a:pt x="384242" y="561950"/>
                  <a:pt x="387865" y="560250"/>
                  <a:pt x="392937" y="560250"/>
                </a:cubicBezTo>
                <a:cubicBezTo>
                  <a:pt x="395195" y="560250"/>
                  <a:pt x="397536" y="560570"/>
                  <a:pt x="400435" y="561378"/>
                </a:cubicBezTo>
                <a:lnTo>
                  <a:pt x="399626" y="568876"/>
                </a:lnTo>
                <a:cubicBezTo>
                  <a:pt x="397940" y="568067"/>
                  <a:pt x="396491" y="567747"/>
                  <a:pt x="394874" y="567747"/>
                </a:cubicBezTo>
                <a:cubicBezTo>
                  <a:pt x="390847" y="567747"/>
                  <a:pt x="389314" y="570395"/>
                  <a:pt x="389314" y="577181"/>
                </a:cubicBezTo>
                <a:lnTo>
                  <a:pt x="389314" y="579021"/>
                </a:lnTo>
                <a:lnTo>
                  <a:pt x="398735" y="579021"/>
                </a:lnTo>
                <a:lnTo>
                  <a:pt x="398735" y="586198"/>
                </a:lnTo>
                <a:lnTo>
                  <a:pt x="389314" y="586198"/>
                </a:lnTo>
                <a:lnTo>
                  <a:pt x="389314" y="620130"/>
                </a:lnTo>
                <a:lnTo>
                  <a:pt x="379880" y="620130"/>
                </a:lnTo>
                <a:lnTo>
                  <a:pt x="379880" y="586198"/>
                </a:lnTo>
                <a:close/>
                <a:moveTo>
                  <a:pt x="404448" y="586198"/>
                </a:moveTo>
                <a:lnTo>
                  <a:pt x="404448" y="579021"/>
                </a:lnTo>
                <a:lnTo>
                  <a:pt x="411054" y="579021"/>
                </a:lnTo>
                <a:lnTo>
                  <a:pt x="411054" y="570088"/>
                </a:lnTo>
                <a:lnTo>
                  <a:pt x="420488" y="568304"/>
                </a:lnTo>
                <a:lnTo>
                  <a:pt x="420488" y="579021"/>
                </a:lnTo>
                <a:lnTo>
                  <a:pt x="429825" y="579021"/>
                </a:lnTo>
                <a:lnTo>
                  <a:pt x="429825" y="586198"/>
                </a:lnTo>
                <a:lnTo>
                  <a:pt x="420488" y="586198"/>
                </a:lnTo>
                <a:lnTo>
                  <a:pt x="420488" y="605303"/>
                </a:lnTo>
                <a:cubicBezTo>
                  <a:pt x="420488" y="611351"/>
                  <a:pt x="421854" y="613441"/>
                  <a:pt x="425965" y="613441"/>
                </a:cubicBezTo>
                <a:cubicBezTo>
                  <a:pt x="427330" y="613441"/>
                  <a:pt x="428375" y="613191"/>
                  <a:pt x="430396" y="612480"/>
                </a:cubicBezTo>
                <a:lnTo>
                  <a:pt x="431288" y="619643"/>
                </a:lnTo>
                <a:cubicBezTo>
                  <a:pt x="428292" y="620618"/>
                  <a:pt x="425714" y="621008"/>
                  <a:pt x="422899" y="621008"/>
                </a:cubicBezTo>
                <a:cubicBezTo>
                  <a:pt x="418230" y="621008"/>
                  <a:pt x="414914" y="619573"/>
                  <a:pt x="413074" y="616744"/>
                </a:cubicBezTo>
                <a:cubicBezTo>
                  <a:pt x="411625" y="614570"/>
                  <a:pt x="411054" y="611504"/>
                  <a:pt x="411054" y="605777"/>
                </a:cubicBezTo>
                <a:lnTo>
                  <a:pt x="411054" y="586198"/>
                </a:lnTo>
                <a:lnTo>
                  <a:pt x="404448" y="586198"/>
                </a:lnTo>
                <a:close/>
                <a:moveTo>
                  <a:pt x="17502" y="657882"/>
                </a:moveTo>
                <a:lnTo>
                  <a:pt x="26936" y="657882"/>
                </a:lnTo>
                <a:lnTo>
                  <a:pt x="26936" y="681154"/>
                </a:lnTo>
                <a:cubicBezTo>
                  <a:pt x="30726" y="676973"/>
                  <a:pt x="35395" y="674785"/>
                  <a:pt x="40885" y="674785"/>
                </a:cubicBezTo>
                <a:cubicBezTo>
                  <a:pt x="46125" y="674785"/>
                  <a:pt x="50152" y="676806"/>
                  <a:pt x="52159" y="680597"/>
                </a:cubicBezTo>
                <a:cubicBezTo>
                  <a:pt x="53441" y="683007"/>
                  <a:pt x="53929" y="686157"/>
                  <a:pt x="53929" y="692051"/>
                </a:cubicBezTo>
                <a:lnTo>
                  <a:pt x="53929" y="716787"/>
                </a:lnTo>
                <a:lnTo>
                  <a:pt x="44509" y="716787"/>
                </a:lnTo>
                <a:lnTo>
                  <a:pt x="44509" y="692525"/>
                </a:lnTo>
                <a:cubicBezTo>
                  <a:pt x="44509" y="688902"/>
                  <a:pt x="44258" y="687118"/>
                  <a:pt x="43700" y="685599"/>
                </a:cubicBezTo>
                <a:cubicBezTo>
                  <a:pt x="42808" y="683342"/>
                  <a:pt x="40634" y="682046"/>
                  <a:pt x="37820" y="682046"/>
                </a:cubicBezTo>
                <a:cubicBezTo>
                  <a:pt x="34113" y="682046"/>
                  <a:pt x="30239" y="684471"/>
                  <a:pt x="26936" y="688986"/>
                </a:cubicBezTo>
                <a:lnTo>
                  <a:pt x="26936" y="716787"/>
                </a:lnTo>
                <a:lnTo>
                  <a:pt x="17502" y="716787"/>
                </a:lnTo>
                <a:lnTo>
                  <a:pt x="17502" y="657882"/>
                </a:lnTo>
                <a:close/>
                <a:moveTo>
                  <a:pt x="58988" y="675691"/>
                </a:moveTo>
                <a:lnTo>
                  <a:pt x="68979" y="675691"/>
                </a:lnTo>
                <a:lnTo>
                  <a:pt x="77201" y="696469"/>
                </a:lnTo>
                <a:cubicBezTo>
                  <a:pt x="78734" y="700190"/>
                  <a:pt x="79375" y="702113"/>
                  <a:pt x="80671" y="705903"/>
                </a:cubicBezTo>
                <a:cubicBezTo>
                  <a:pt x="82274" y="701068"/>
                  <a:pt x="82441" y="700664"/>
                  <a:pt x="84127" y="696079"/>
                </a:cubicBezTo>
                <a:lnTo>
                  <a:pt x="91861" y="675691"/>
                </a:lnTo>
                <a:lnTo>
                  <a:pt x="101045" y="675691"/>
                </a:lnTo>
                <a:lnTo>
                  <a:pt x="84462" y="717679"/>
                </a:lnTo>
                <a:cubicBezTo>
                  <a:pt x="78887" y="731614"/>
                  <a:pt x="75501" y="735084"/>
                  <a:pt x="67126" y="735084"/>
                </a:cubicBezTo>
                <a:cubicBezTo>
                  <a:pt x="64381" y="735084"/>
                  <a:pt x="62207" y="734666"/>
                  <a:pt x="58904" y="733621"/>
                </a:cubicBezTo>
                <a:lnTo>
                  <a:pt x="60520" y="726305"/>
                </a:lnTo>
                <a:cubicBezTo>
                  <a:pt x="62694" y="727183"/>
                  <a:pt x="63976" y="727503"/>
                  <a:pt x="65677" y="727503"/>
                </a:cubicBezTo>
                <a:cubicBezTo>
                  <a:pt x="70024" y="727503"/>
                  <a:pt x="72533" y="724605"/>
                  <a:pt x="75501" y="716132"/>
                </a:cubicBezTo>
                <a:lnTo>
                  <a:pt x="58988" y="675691"/>
                </a:lnTo>
                <a:close/>
                <a:moveTo>
                  <a:pt x="107804" y="716787"/>
                </a:moveTo>
                <a:cubicBezTo>
                  <a:pt x="108124" y="712105"/>
                  <a:pt x="108208" y="709541"/>
                  <a:pt x="108208" y="702364"/>
                </a:cubicBezTo>
                <a:lnTo>
                  <a:pt x="108208" y="657882"/>
                </a:lnTo>
                <a:lnTo>
                  <a:pt x="117628" y="657882"/>
                </a:lnTo>
                <a:lnTo>
                  <a:pt x="117628" y="680847"/>
                </a:lnTo>
                <a:cubicBezTo>
                  <a:pt x="120861" y="676736"/>
                  <a:pt x="124721" y="674785"/>
                  <a:pt x="129640" y="674785"/>
                </a:cubicBezTo>
                <a:cubicBezTo>
                  <a:pt x="139632" y="674785"/>
                  <a:pt x="146168" y="683258"/>
                  <a:pt x="146168" y="696162"/>
                </a:cubicBezTo>
                <a:cubicBezTo>
                  <a:pt x="146168" y="702921"/>
                  <a:pt x="144384" y="708649"/>
                  <a:pt x="141012" y="712592"/>
                </a:cubicBezTo>
                <a:cubicBezTo>
                  <a:pt x="138099" y="716048"/>
                  <a:pt x="134560" y="717679"/>
                  <a:pt x="129640" y="717679"/>
                </a:cubicBezTo>
                <a:cubicBezTo>
                  <a:pt x="124247" y="717679"/>
                  <a:pt x="120777" y="715825"/>
                  <a:pt x="117238" y="710892"/>
                </a:cubicBezTo>
                <a:lnTo>
                  <a:pt x="116903" y="716787"/>
                </a:lnTo>
                <a:lnTo>
                  <a:pt x="107804" y="716787"/>
                </a:lnTo>
                <a:close/>
                <a:moveTo>
                  <a:pt x="117628" y="703409"/>
                </a:moveTo>
                <a:cubicBezTo>
                  <a:pt x="120527" y="708161"/>
                  <a:pt x="123606" y="710418"/>
                  <a:pt x="127383" y="710418"/>
                </a:cubicBezTo>
                <a:cubicBezTo>
                  <a:pt x="132873" y="710418"/>
                  <a:pt x="136413" y="704775"/>
                  <a:pt x="136413" y="696079"/>
                </a:cubicBezTo>
                <a:cubicBezTo>
                  <a:pt x="136413" y="687453"/>
                  <a:pt x="132790" y="682046"/>
                  <a:pt x="127146" y="682046"/>
                </a:cubicBezTo>
                <a:cubicBezTo>
                  <a:pt x="123523" y="682046"/>
                  <a:pt x="120136" y="684471"/>
                  <a:pt x="117628" y="688902"/>
                </a:cubicBezTo>
                <a:lnTo>
                  <a:pt x="117628" y="703409"/>
                </a:lnTo>
                <a:close/>
                <a:moveTo>
                  <a:pt x="156369" y="691160"/>
                </a:moveTo>
                <a:cubicBezTo>
                  <a:pt x="156369" y="688247"/>
                  <a:pt x="156285" y="683091"/>
                  <a:pt x="156048" y="675691"/>
                </a:cubicBezTo>
                <a:lnTo>
                  <a:pt x="164911" y="675691"/>
                </a:lnTo>
                <a:lnTo>
                  <a:pt x="165148" y="683425"/>
                </a:lnTo>
                <a:cubicBezTo>
                  <a:pt x="167559" y="677782"/>
                  <a:pt x="171196" y="675036"/>
                  <a:pt x="176032" y="675036"/>
                </a:cubicBezTo>
                <a:cubicBezTo>
                  <a:pt x="177314" y="675036"/>
                  <a:pt x="178122" y="675120"/>
                  <a:pt x="179655" y="675524"/>
                </a:cubicBezTo>
                <a:lnTo>
                  <a:pt x="179097" y="683830"/>
                </a:lnTo>
                <a:cubicBezTo>
                  <a:pt x="177648" y="683579"/>
                  <a:pt x="176993" y="683495"/>
                  <a:pt x="175864" y="683495"/>
                </a:cubicBezTo>
                <a:cubicBezTo>
                  <a:pt x="171196" y="683495"/>
                  <a:pt x="167489" y="686895"/>
                  <a:pt x="165719" y="692929"/>
                </a:cubicBezTo>
                <a:lnTo>
                  <a:pt x="165719" y="716787"/>
                </a:lnTo>
                <a:lnTo>
                  <a:pt x="156369" y="716787"/>
                </a:lnTo>
                <a:lnTo>
                  <a:pt x="156369" y="691160"/>
                </a:lnTo>
                <a:close/>
                <a:moveTo>
                  <a:pt x="197450" y="662383"/>
                </a:moveTo>
                <a:cubicBezTo>
                  <a:pt x="197450" y="665853"/>
                  <a:pt x="195040" y="668278"/>
                  <a:pt x="191653" y="668278"/>
                </a:cubicBezTo>
                <a:cubicBezTo>
                  <a:pt x="188183" y="668278"/>
                  <a:pt x="185773" y="665853"/>
                  <a:pt x="185773" y="662383"/>
                </a:cubicBezTo>
                <a:cubicBezTo>
                  <a:pt x="185773" y="659010"/>
                  <a:pt x="188267" y="656586"/>
                  <a:pt x="191653" y="656586"/>
                </a:cubicBezTo>
                <a:cubicBezTo>
                  <a:pt x="195040" y="656586"/>
                  <a:pt x="197450" y="659010"/>
                  <a:pt x="197450" y="662383"/>
                </a:cubicBezTo>
                <a:moveTo>
                  <a:pt x="186901" y="675691"/>
                </a:moveTo>
                <a:lnTo>
                  <a:pt x="196336" y="675691"/>
                </a:lnTo>
                <a:lnTo>
                  <a:pt x="196336" y="716787"/>
                </a:lnTo>
                <a:lnTo>
                  <a:pt x="186901" y="716787"/>
                </a:lnTo>
                <a:lnTo>
                  <a:pt x="186901" y="675691"/>
                </a:lnTo>
                <a:close/>
                <a:moveTo>
                  <a:pt x="244427" y="657882"/>
                </a:moveTo>
                <a:lnTo>
                  <a:pt x="244427" y="702364"/>
                </a:lnTo>
                <a:cubicBezTo>
                  <a:pt x="244427" y="709373"/>
                  <a:pt x="244497" y="712592"/>
                  <a:pt x="244831" y="716787"/>
                </a:cubicBezTo>
                <a:lnTo>
                  <a:pt x="235717" y="716787"/>
                </a:lnTo>
                <a:lnTo>
                  <a:pt x="235397" y="710892"/>
                </a:lnTo>
                <a:cubicBezTo>
                  <a:pt x="231857" y="715825"/>
                  <a:pt x="228471" y="717679"/>
                  <a:pt x="222980" y="717679"/>
                </a:cubicBezTo>
                <a:cubicBezTo>
                  <a:pt x="217434" y="717679"/>
                  <a:pt x="213393" y="715491"/>
                  <a:pt x="210327" y="710976"/>
                </a:cubicBezTo>
                <a:cubicBezTo>
                  <a:pt x="207832" y="707116"/>
                  <a:pt x="206467" y="702029"/>
                  <a:pt x="206467" y="696162"/>
                </a:cubicBezTo>
                <a:cubicBezTo>
                  <a:pt x="206467" y="683258"/>
                  <a:pt x="212989" y="674785"/>
                  <a:pt x="222980" y="674785"/>
                </a:cubicBezTo>
                <a:cubicBezTo>
                  <a:pt x="227900" y="674785"/>
                  <a:pt x="231774" y="676736"/>
                  <a:pt x="234993" y="680847"/>
                </a:cubicBezTo>
                <a:lnTo>
                  <a:pt x="234993" y="657882"/>
                </a:lnTo>
                <a:lnTo>
                  <a:pt x="244427" y="657882"/>
                </a:lnTo>
                <a:close/>
                <a:moveTo>
                  <a:pt x="234993" y="688902"/>
                </a:moveTo>
                <a:cubicBezTo>
                  <a:pt x="232498" y="684471"/>
                  <a:pt x="229112" y="682046"/>
                  <a:pt x="225489" y="682046"/>
                </a:cubicBezTo>
                <a:cubicBezTo>
                  <a:pt x="219845" y="682046"/>
                  <a:pt x="216222" y="687453"/>
                  <a:pt x="216222" y="696079"/>
                </a:cubicBezTo>
                <a:cubicBezTo>
                  <a:pt x="216222" y="704775"/>
                  <a:pt x="219761" y="710418"/>
                  <a:pt x="225252" y="710418"/>
                </a:cubicBezTo>
                <a:cubicBezTo>
                  <a:pt x="228945" y="710418"/>
                  <a:pt x="232010" y="708245"/>
                  <a:pt x="234993" y="703409"/>
                </a:cubicBezTo>
                <a:lnTo>
                  <a:pt x="234993" y="688902"/>
                </a:lnTo>
                <a:close/>
                <a:moveTo>
                  <a:pt x="268006" y="662383"/>
                </a:moveTo>
                <a:cubicBezTo>
                  <a:pt x="268006" y="665853"/>
                  <a:pt x="265595" y="668278"/>
                  <a:pt x="262209" y="668278"/>
                </a:cubicBezTo>
                <a:cubicBezTo>
                  <a:pt x="258739" y="668278"/>
                  <a:pt x="256328" y="665853"/>
                  <a:pt x="256328" y="662383"/>
                </a:cubicBezTo>
                <a:cubicBezTo>
                  <a:pt x="256328" y="659010"/>
                  <a:pt x="258822" y="656586"/>
                  <a:pt x="262209" y="656586"/>
                </a:cubicBezTo>
                <a:cubicBezTo>
                  <a:pt x="265595" y="656586"/>
                  <a:pt x="268006" y="659010"/>
                  <a:pt x="268006" y="662383"/>
                </a:cubicBezTo>
                <a:moveTo>
                  <a:pt x="257457" y="675691"/>
                </a:moveTo>
                <a:lnTo>
                  <a:pt x="266891" y="675691"/>
                </a:lnTo>
                <a:lnTo>
                  <a:pt x="266891" y="716787"/>
                </a:lnTo>
                <a:lnTo>
                  <a:pt x="257457" y="716787"/>
                </a:lnTo>
                <a:lnTo>
                  <a:pt x="257457" y="675691"/>
                </a:lnTo>
                <a:close/>
                <a:moveTo>
                  <a:pt x="275810" y="710418"/>
                </a:moveTo>
                <a:lnTo>
                  <a:pt x="295960" y="682854"/>
                </a:lnTo>
                <a:lnTo>
                  <a:pt x="276855" y="682854"/>
                </a:lnTo>
                <a:lnTo>
                  <a:pt x="276855" y="675691"/>
                </a:lnTo>
                <a:lnTo>
                  <a:pt x="307569" y="675691"/>
                </a:lnTo>
                <a:lnTo>
                  <a:pt x="307569" y="682366"/>
                </a:lnTo>
                <a:lnTo>
                  <a:pt x="287571" y="709610"/>
                </a:lnTo>
                <a:lnTo>
                  <a:pt x="308210" y="709610"/>
                </a:lnTo>
                <a:lnTo>
                  <a:pt x="308210" y="716787"/>
                </a:lnTo>
                <a:lnTo>
                  <a:pt x="275810" y="716787"/>
                </a:lnTo>
                <a:lnTo>
                  <a:pt x="275810" y="710418"/>
                </a:lnTo>
                <a:close/>
                <a:moveTo>
                  <a:pt x="339788" y="712105"/>
                </a:moveTo>
                <a:cubicBezTo>
                  <a:pt x="335830" y="716132"/>
                  <a:pt x="332444" y="717679"/>
                  <a:pt x="327050" y="717679"/>
                </a:cubicBezTo>
                <a:cubicBezTo>
                  <a:pt x="318759" y="717679"/>
                  <a:pt x="313840" y="712997"/>
                  <a:pt x="313840" y="705262"/>
                </a:cubicBezTo>
                <a:cubicBezTo>
                  <a:pt x="313840" y="700106"/>
                  <a:pt x="316167" y="695995"/>
                  <a:pt x="320361" y="693738"/>
                </a:cubicBezTo>
                <a:cubicBezTo>
                  <a:pt x="323107" y="692274"/>
                  <a:pt x="326897" y="691633"/>
                  <a:pt x="332527" y="691633"/>
                </a:cubicBezTo>
                <a:cubicBezTo>
                  <a:pt x="334144" y="691633"/>
                  <a:pt x="335509" y="691717"/>
                  <a:pt x="339216" y="691884"/>
                </a:cubicBezTo>
                <a:lnTo>
                  <a:pt x="339216" y="691076"/>
                </a:lnTo>
                <a:cubicBezTo>
                  <a:pt x="339216" y="685042"/>
                  <a:pt x="336081" y="681725"/>
                  <a:pt x="330116" y="681725"/>
                </a:cubicBezTo>
                <a:cubicBezTo>
                  <a:pt x="326563" y="681725"/>
                  <a:pt x="323176" y="682784"/>
                  <a:pt x="318996" y="685181"/>
                </a:cubicBezTo>
                <a:lnTo>
                  <a:pt x="316487" y="678423"/>
                </a:lnTo>
                <a:cubicBezTo>
                  <a:pt x="321490" y="675914"/>
                  <a:pt x="326005" y="674785"/>
                  <a:pt x="331398" y="674785"/>
                </a:cubicBezTo>
                <a:cubicBezTo>
                  <a:pt x="337850" y="674785"/>
                  <a:pt x="342853" y="676653"/>
                  <a:pt x="345585" y="680192"/>
                </a:cubicBezTo>
                <a:cubicBezTo>
                  <a:pt x="347926" y="683091"/>
                  <a:pt x="348651" y="686240"/>
                  <a:pt x="348651" y="694058"/>
                </a:cubicBezTo>
                <a:lnTo>
                  <a:pt x="348651" y="706308"/>
                </a:lnTo>
                <a:cubicBezTo>
                  <a:pt x="348651" y="709777"/>
                  <a:pt x="348804" y="714697"/>
                  <a:pt x="349055" y="716787"/>
                </a:cubicBezTo>
                <a:lnTo>
                  <a:pt x="340108" y="716787"/>
                </a:lnTo>
                <a:lnTo>
                  <a:pt x="339788" y="712105"/>
                </a:lnTo>
                <a:close/>
                <a:moveTo>
                  <a:pt x="339216" y="697765"/>
                </a:moveTo>
                <a:cubicBezTo>
                  <a:pt x="337363" y="697598"/>
                  <a:pt x="336401" y="697598"/>
                  <a:pt x="334952" y="697598"/>
                </a:cubicBezTo>
                <a:cubicBezTo>
                  <a:pt x="327204" y="697598"/>
                  <a:pt x="323581" y="699939"/>
                  <a:pt x="323581" y="705011"/>
                </a:cubicBezTo>
                <a:cubicBezTo>
                  <a:pt x="323581" y="708802"/>
                  <a:pt x="326075" y="711227"/>
                  <a:pt x="329949" y="711227"/>
                </a:cubicBezTo>
                <a:cubicBezTo>
                  <a:pt x="333586" y="711227"/>
                  <a:pt x="336555" y="709373"/>
                  <a:pt x="339216" y="705499"/>
                </a:cubicBezTo>
                <a:lnTo>
                  <a:pt x="339216" y="697765"/>
                </a:lnTo>
                <a:close/>
                <a:moveTo>
                  <a:pt x="357653" y="682854"/>
                </a:moveTo>
                <a:lnTo>
                  <a:pt x="357653" y="675691"/>
                </a:lnTo>
                <a:lnTo>
                  <a:pt x="364258" y="675691"/>
                </a:lnTo>
                <a:lnTo>
                  <a:pt x="364258" y="666731"/>
                </a:lnTo>
                <a:lnTo>
                  <a:pt x="373693" y="664961"/>
                </a:lnTo>
                <a:lnTo>
                  <a:pt x="373693" y="675691"/>
                </a:lnTo>
                <a:lnTo>
                  <a:pt x="383029" y="675691"/>
                </a:lnTo>
                <a:lnTo>
                  <a:pt x="383029" y="682854"/>
                </a:lnTo>
                <a:lnTo>
                  <a:pt x="373693" y="682854"/>
                </a:lnTo>
                <a:lnTo>
                  <a:pt x="373693" y="701960"/>
                </a:lnTo>
                <a:cubicBezTo>
                  <a:pt x="373693" y="707994"/>
                  <a:pt x="375058" y="710098"/>
                  <a:pt x="379169" y="710098"/>
                </a:cubicBezTo>
                <a:cubicBezTo>
                  <a:pt x="380535" y="710098"/>
                  <a:pt x="381580" y="709847"/>
                  <a:pt x="383601" y="709122"/>
                </a:cubicBezTo>
                <a:lnTo>
                  <a:pt x="384493" y="716299"/>
                </a:lnTo>
                <a:cubicBezTo>
                  <a:pt x="381496" y="717261"/>
                  <a:pt x="378918" y="717679"/>
                  <a:pt x="376103" y="717679"/>
                </a:cubicBezTo>
                <a:cubicBezTo>
                  <a:pt x="371435" y="717679"/>
                  <a:pt x="368132" y="716216"/>
                  <a:pt x="366279" y="713401"/>
                </a:cubicBezTo>
                <a:cubicBezTo>
                  <a:pt x="364830" y="711227"/>
                  <a:pt x="364258" y="708161"/>
                  <a:pt x="364258" y="702447"/>
                </a:cubicBezTo>
                <a:lnTo>
                  <a:pt x="364258" y="682854"/>
                </a:lnTo>
                <a:lnTo>
                  <a:pt x="357653" y="682854"/>
                </a:lnTo>
                <a:close/>
                <a:moveTo>
                  <a:pt x="402609" y="662383"/>
                </a:moveTo>
                <a:cubicBezTo>
                  <a:pt x="402609" y="665853"/>
                  <a:pt x="400184" y="668278"/>
                  <a:pt x="396798" y="668278"/>
                </a:cubicBezTo>
                <a:cubicBezTo>
                  <a:pt x="393342" y="668278"/>
                  <a:pt x="390917" y="665853"/>
                  <a:pt x="390917" y="662383"/>
                </a:cubicBezTo>
                <a:cubicBezTo>
                  <a:pt x="390917" y="659010"/>
                  <a:pt x="393411" y="656586"/>
                  <a:pt x="396798" y="656586"/>
                </a:cubicBezTo>
                <a:cubicBezTo>
                  <a:pt x="400184" y="656586"/>
                  <a:pt x="402609" y="659010"/>
                  <a:pt x="402609" y="662383"/>
                </a:cubicBezTo>
                <a:moveTo>
                  <a:pt x="392046" y="675691"/>
                </a:moveTo>
                <a:lnTo>
                  <a:pt x="401480" y="675691"/>
                </a:lnTo>
                <a:lnTo>
                  <a:pt x="401480" y="716787"/>
                </a:lnTo>
                <a:lnTo>
                  <a:pt x="392046" y="716787"/>
                </a:lnTo>
                <a:lnTo>
                  <a:pt x="392046" y="675691"/>
                </a:lnTo>
                <a:close/>
                <a:moveTo>
                  <a:pt x="451912" y="696232"/>
                </a:moveTo>
                <a:cubicBezTo>
                  <a:pt x="451912" y="709541"/>
                  <a:pt x="444248" y="717679"/>
                  <a:pt x="431762" y="717679"/>
                </a:cubicBezTo>
                <a:cubicBezTo>
                  <a:pt x="419192" y="717679"/>
                  <a:pt x="411611" y="709541"/>
                  <a:pt x="411611" y="695995"/>
                </a:cubicBezTo>
                <a:cubicBezTo>
                  <a:pt x="411611" y="682938"/>
                  <a:pt x="419345" y="674785"/>
                  <a:pt x="431762" y="674785"/>
                </a:cubicBezTo>
                <a:cubicBezTo>
                  <a:pt x="444248" y="674785"/>
                  <a:pt x="451912" y="682938"/>
                  <a:pt x="451912" y="696232"/>
                </a:cubicBezTo>
                <a:moveTo>
                  <a:pt x="421366" y="696079"/>
                </a:moveTo>
                <a:cubicBezTo>
                  <a:pt x="421366" y="705095"/>
                  <a:pt x="425240" y="710502"/>
                  <a:pt x="431762" y="710502"/>
                </a:cubicBezTo>
                <a:cubicBezTo>
                  <a:pt x="438200" y="710502"/>
                  <a:pt x="442158" y="705095"/>
                  <a:pt x="442158" y="696232"/>
                </a:cubicBezTo>
                <a:cubicBezTo>
                  <a:pt x="442158" y="687369"/>
                  <a:pt x="438200" y="681962"/>
                  <a:pt x="431762" y="681962"/>
                </a:cubicBezTo>
                <a:cubicBezTo>
                  <a:pt x="425310" y="681962"/>
                  <a:pt x="421366" y="687369"/>
                  <a:pt x="421366" y="696079"/>
                </a:cubicBezTo>
                <a:moveTo>
                  <a:pt x="462197" y="690114"/>
                </a:moveTo>
                <a:cubicBezTo>
                  <a:pt x="462197" y="684554"/>
                  <a:pt x="462113" y="682213"/>
                  <a:pt x="461793" y="675691"/>
                </a:cubicBezTo>
                <a:lnTo>
                  <a:pt x="470739" y="675691"/>
                </a:lnTo>
                <a:lnTo>
                  <a:pt x="470976" y="681725"/>
                </a:lnTo>
                <a:cubicBezTo>
                  <a:pt x="476063" y="676569"/>
                  <a:pt x="479769" y="674785"/>
                  <a:pt x="485567" y="674785"/>
                </a:cubicBezTo>
                <a:cubicBezTo>
                  <a:pt x="490723" y="674785"/>
                  <a:pt x="494750" y="676806"/>
                  <a:pt x="496771" y="680597"/>
                </a:cubicBezTo>
                <a:cubicBezTo>
                  <a:pt x="498053" y="683007"/>
                  <a:pt x="498541" y="686157"/>
                  <a:pt x="498541" y="692051"/>
                </a:cubicBezTo>
                <a:lnTo>
                  <a:pt x="498541" y="716787"/>
                </a:lnTo>
                <a:lnTo>
                  <a:pt x="489120" y="716787"/>
                </a:lnTo>
                <a:lnTo>
                  <a:pt x="489120" y="692525"/>
                </a:lnTo>
                <a:cubicBezTo>
                  <a:pt x="489120" y="688902"/>
                  <a:pt x="488869" y="687118"/>
                  <a:pt x="488312" y="685599"/>
                </a:cubicBezTo>
                <a:cubicBezTo>
                  <a:pt x="487420" y="683342"/>
                  <a:pt x="485330" y="682046"/>
                  <a:pt x="482431" y="682046"/>
                </a:cubicBezTo>
                <a:cubicBezTo>
                  <a:pt x="478724" y="682046"/>
                  <a:pt x="475004" y="684471"/>
                  <a:pt x="471631" y="688986"/>
                </a:cubicBezTo>
                <a:lnTo>
                  <a:pt x="471631" y="716787"/>
                </a:lnTo>
                <a:lnTo>
                  <a:pt x="462197" y="716787"/>
                </a:lnTo>
                <a:lnTo>
                  <a:pt x="462197" y="690114"/>
                </a:lnTo>
                <a:close/>
              </a:path>
            </a:pathLst>
          </a:custGeom>
          <a:solidFill>
            <a:schemeClr val="accent3"/>
          </a:solid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192" name="Freeform: Shape 191">
            <a:extLst>
              <a:ext uri="{FF2B5EF4-FFF2-40B4-BE49-F238E27FC236}">
                <a16:creationId xmlns:a16="http://schemas.microsoft.com/office/drawing/2014/main" id="{D24A6C9D-A6F1-21C0-2E80-F5962BCBA206}"/>
              </a:ext>
            </a:extLst>
          </p:cNvPr>
          <p:cNvSpPr/>
          <p:nvPr/>
        </p:nvSpPr>
        <p:spPr>
          <a:xfrm>
            <a:off x="4335529" y="3551850"/>
            <a:ext cx="864000" cy="864000"/>
          </a:xfrm>
          <a:custGeom>
            <a:avLst/>
            <a:gdLst>
              <a:gd name="connsiteX0" fmla="*/ 0 w 864000"/>
              <a:gd name="connsiteY0" fmla="*/ 0 h 864000"/>
              <a:gd name="connsiteX1" fmla="*/ 864000 w 864000"/>
              <a:gd name="connsiteY1" fmla="*/ 0 h 864000"/>
              <a:gd name="connsiteX2" fmla="*/ 864000 w 864000"/>
              <a:gd name="connsiteY2" fmla="*/ 864000 h 864000"/>
              <a:gd name="connsiteX3" fmla="*/ 0 w 864000"/>
              <a:gd name="connsiteY3" fmla="*/ 864000 h 864000"/>
            </a:gdLst>
            <a:ahLst/>
            <a:cxnLst>
              <a:cxn ang="0">
                <a:pos x="connsiteX0" y="connsiteY0"/>
              </a:cxn>
              <a:cxn ang="0">
                <a:pos x="connsiteX1" y="connsiteY1"/>
              </a:cxn>
              <a:cxn ang="0">
                <a:pos x="connsiteX2" y="connsiteY2"/>
              </a:cxn>
              <a:cxn ang="0">
                <a:pos x="connsiteX3" y="connsiteY3"/>
              </a:cxn>
            </a:cxnLst>
            <a:rect l="l" t="t" r="r" b="b"/>
            <a:pathLst>
              <a:path w="864000" h="864000">
                <a:moveTo>
                  <a:pt x="0" y="0"/>
                </a:moveTo>
                <a:lnTo>
                  <a:pt x="864000" y="0"/>
                </a:lnTo>
                <a:lnTo>
                  <a:pt x="864000" y="864000"/>
                </a:lnTo>
                <a:lnTo>
                  <a:pt x="0" y="864000"/>
                </a:lnTo>
                <a:close/>
              </a:path>
            </a:pathLst>
          </a:custGeom>
          <a:no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193" name="Freeform: Shape 192">
            <a:extLst>
              <a:ext uri="{FF2B5EF4-FFF2-40B4-BE49-F238E27FC236}">
                <a16:creationId xmlns:a16="http://schemas.microsoft.com/office/drawing/2014/main" id="{DB83D3C8-0378-E10F-3312-BFDA2CA7E99C}"/>
              </a:ext>
            </a:extLst>
          </p:cNvPr>
          <p:cNvSpPr/>
          <p:nvPr/>
        </p:nvSpPr>
        <p:spPr>
          <a:xfrm>
            <a:off x="4479461" y="3649398"/>
            <a:ext cx="553772" cy="724647"/>
          </a:xfrm>
          <a:custGeom>
            <a:avLst/>
            <a:gdLst>
              <a:gd name="connsiteX0" fmla="*/ 469229 w 553772"/>
              <a:gd name="connsiteY0" fmla="*/ 222968 h 724647"/>
              <a:gd name="connsiteX1" fmla="*/ 469229 w 553772"/>
              <a:gd name="connsiteY1" fmla="*/ 257806 h 724647"/>
              <a:gd name="connsiteX2" fmla="*/ 399551 w 553772"/>
              <a:gd name="connsiteY2" fmla="*/ 257806 h 724647"/>
              <a:gd name="connsiteX3" fmla="*/ 399551 w 553772"/>
              <a:gd name="connsiteY3" fmla="*/ 153290 h 724647"/>
              <a:gd name="connsiteX4" fmla="*/ 295035 w 553772"/>
              <a:gd name="connsiteY4" fmla="*/ 153290 h 724647"/>
              <a:gd name="connsiteX5" fmla="*/ 295035 w 553772"/>
              <a:gd name="connsiteY5" fmla="*/ 83613 h 724647"/>
              <a:gd name="connsiteX6" fmla="*/ 329874 w 553772"/>
              <a:gd name="connsiteY6" fmla="*/ 83613 h 724647"/>
              <a:gd name="connsiteX7" fmla="*/ 329874 w 553772"/>
              <a:gd name="connsiteY7" fmla="*/ 0 h 724647"/>
              <a:gd name="connsiteX8" fmla="*/ 246261 w 553772"/>
              <a:gd name="connsiteY8" fmla="*/ 0 h 724647"/>
              <a:gd name="connsiteX9" fmla="*/ 246261 w 553772"/>
              <a:gd name="connsiteY9" fmla="*/ 83613 h 724647"/>
              <a:gd name="connsiteX10" fmla="*/ 281100 w 553772"/>
              <a:gd name="connsiteY10" fmla="*/ 83613 h 724647"/>
              <a:gd name="connsiteX11" fmla="*/ 281100 w 553772"/>
              <a:gd name="connsiteY11" fmla="*/ 153290 h 724647"/>
              <a:gd name="connsiteX12" fmla="*/ 176583 w 553772"/>
              <a:gd name="connsiteY12" fmla="*/ 153290 h 724647"/>
              <a:gd name="connsiteX13" fmla="*/ 176583 w 553772"/>
              <a:gd name="connsiteY13" fmla="*/ 257806 h 724647"/>
              <a:gd name="connsiteX14" fmla="*/ 134777 w 553772"/>
              <a:gd name="connsiteY14" fmla="*/ 257806 h 724647"/>
              <a:gd name="connsiteX15" fmla="*/ 134777 w 553772"/>
              <a:gd name="connsiteY15" fmla="*/ 271742 h 724647"/>
              <a:gd name="connsiteX16" fmla="*/ 176583 w 553772"/>
              <a:gd name="connsiteY16" fmla="*/ 271742 h 724647"/>
              <a:gd name="connsiteX17" fmla="*/ 176583 w 553772"/>
              <a:gd name="connsiteY17" fmla="*/ 376258 h 724647"/>
              <a:gd name="connsiteX18" fmla="*/ 281100 w 553772"/>
              <a:gd name="connsiteY18" fmla="*/ 376258 h 724647"/>
              <a:gd name="connsiteX19" fmla="*/ 281100 w 553772"/>
              <a:gd name="connsiteY19" fmla="*/ 445935 h 724647"/>
              <a:gd name="connsiteX20" fmla="*/ 246261 w 553772"/>
              <a:gd name="connsiteY20" fmla="*/ 445935 h 724647"/>
              <a:gd name="connsiteX21" fmla="*/ 246261 w 553772"/>
              <a:gd name="connsiteY21" fmla="*/ 529548 h 724647"/>
              <a:gd name="connsiteX22" fmla="*/ 329874 w 553772"/>
              <a:gd name="connsiteY22" fmla="*/ 529548 h 724647"/>
              <a:gd name="connsiteX23" fmla="*/ 329874 w 553772"/>
              <a:gd name="connsiteY23" fmla="*/ 445935 h 724647"/>
              <a:gd name="connsiteX24" fmla="*/ 295035 w 553772"/>
              <a:gd name="connsiteY24" fmla="*/ 445935 h 724647"/>
              <a:gd name="connsiteX25" fmla="*/ 295035 w 553772"/>
              <a:gd name="connsiteY25" fmla="*/ 376258 h 724647"/>
              <a:gd name="connsiteX26" fmla="*/ 399551 w 553772"/>
              <a:gd name="connsiteY26" fmla="*/ 376258 h 724647"/>
              <a:gd name="connsiteX27" fmla="*/ 399551 w 553772"/>
              <a:gd name="connsiteY27" fmla="*/ 362323 h 724647"/>
              <a:gd name="connsiteX28" fmla="*/ 329874 w 553772"/>
              <a:gd name="connsiteY28" fmla="*/ 362323 h 724647"/>
              <a:gd name="connsiteX29" fmla="*/ 329874 w 553772"/>
              <a:gd name="connsiteY29" fmla="*/ 306581 h 724647"/>
              <a:gd name="connsiteX30" fmla="*/ 385616 w 553772"/>
              <a:gd name="connsiteY30" fmla="*/ 306581 h 724647"/>
              <a:gd name="connsiteX31" fmla="*/ 385616 w 553772"/>
              <a:gd name="connsiteY31" fmla="*/ 334452 h 724647"/>
              <a:gd name="connsiteX32" fmla="*/ 399551 w 553772"/>
              <a:gd name="connsiteY32" fmla="*/ 334452 h 724647"/>
              <a:gd name="connsiteX33" fmla="*/ 399551 w 553772"/>
              <a:gd name="connsiteY33" fmla="*/ 271742 h 724647"/>
              <a:gd name="connsiteX34" fmla="*/ 469229 w 553772"/>
              <a:gd name="connsiteY34" fmla="*/ 271742 h 724647"/>
              <a:gd name="connsiteX35" fmla="*/ 469229 w 553772"/>
              <a:gd name="connsiteY35" fmla="*/ 306581 h 724647"/>
              <a:gd name="connsiteX36" fmla="*/ 552842 w 553772"/>
              <a:gd name="connsiteY36" fmla="*/ 306581 h 724647"/>
              <a:gd name="connsiteX37" fmla="*/ 552842 w 553772"/>
              <a:gd name="connsiteY37" fmla="*/ 222968 h 724647"/>
              <a:gd name="connsiteX38" fmla="*/ 469229 w 553772"/>
              <a:gd name="connsiteY38" fmla="*/ 222968 h 724647"/>
              <a:gd name="connsiteX39" fmla="*/ 260196 w 553772"/>
              <a:gd name="connsiteY39" fmla="*/ 13935 h 724647"/>
              <a:gd name="connsiteX40" fmla="*/ 315938 w 553772"/>
              <a:gd name="connsiteY40" fmla="*/ 13935 h 724647"/>
              <a:gd name="connsiteX41" fmla="*/ 315938 w 553772"/>
              <a:gd name="connsiteY41" fmla="*/ 69677 h 724647"/>
              <a:gd name="connsiteX42" fmla="*/ 260196 w 553772"/>
              <a:gd name="connsiteY42" fmla="*/ 69677 h 724647"/>
              <a:gd name="connsiteX43" fmla="*/ 260196 w 553772"/>
              <a:gd name="connsiteY43" fmla="*/ 13935 h 724647"/>
              <a:gd name="connsiteX44" fmla="*/ 315938 w 553772"/>
              <a:gd name="connsiteY44" fmla="*/ 515613 h 724647"/>
              <a:gd name="connsiteX45" fmla="*/ 260196 w 553772"/>
              <a:gd name="connsiteY45" fmla="*/ 515613 h 724647"/>
              <a:gd name="connsiteX46" fmla="*/ 260196 w 553772"/>
              <a:gd name="connsiteY46" fmla="*/ 459871 h 724647"/>
              <a:gd name="connsiteX47" fmla="*/ 315938 w 553772"/>
              <a:gd name="connsiteY47" fmla="*/ 459871 h 724647"/>
              <a:gd name="connsiteX48" fmla="*/ 315938 w 553772"/>
              <a:gd name="connsiteY48" fmla="*/ 515613 h 724647"/>
              <a:gd name="connsiteX49" fmla="*/ 385616 w 553772"/>
              <a:gd name="connsiteY49" fmla="*/ 222968 h 724647"/>
              <a:gd name="connsiteX50" fmla="*/ 329874 w 553772"/>
              <a:gd name="connsiteY50" fmla="*/ 222968 h 724647"/>
              <a:gd name="connsiteX51" fmla="*/ 329874 w 553772"/>
              <a:gd name="connsiteY51" fmla="*/ 167226 h 724647"/>
              <a:gd name="connsiteX52" fmla="*/ 385616 w 553772"/>
              <a:gd name="connsiteY52" fmla="*/ 167226 h 724647"/>
              <a:gd name="connsiteX53" fmla="*/ 385616 w 553772"/>
              <a:gd name="connsiteY53" fmla="*/ 222968 h 724647"/>
              <a:gd name="connsiteX54" fmla="*/ 260196 w 553772"/>
              <a:gd name="connsiteY54" fmla="*/ 167226 h 724647"/>
              <a:gd name="connsiteX55" fmla="*/ 315938 w 553772"/>
              <a:gd name="connsiteY55" fmla="*/ 167226 h 724647"/>
              <a:gd name="connsiteX56" fmla="*/ 315938 w 553772"/>
              <a:gd name="connsiteY56" fmla="*/ 222968 h 724647"/>
              <a:gd name="connsiteX57" fmla="*/ 260196 w 553772"/>
              <a:gd name="connsiteY57" fmla="*/ 222968 h 724647"/>
              <a:gd name="connsiteX58" fmla="*/ 260196 w 553772"/>
              <a:gd name="connsiteY58" fmla="*/ 167226 h 724647"/>
              <a:gd name="connsiteX59" fmla="*/ 315938 w 553772"/>
              <a:gd name="connsiteY59" fmla="*/ 292645 h 724647"/>
              <a:gd name="connsiteX60" fmla="*/ 260196 w 553772"/>
              <a:gd name="connsiteY60" fmla="*/ 292645 h 724647"/>
              <a:gd name="connsiteX61" fmla="*/ 260196 w 553772"/>
              <a:gd name="connsiteY61" fmla="*/ 236903 h 724647"/>
              <a:gd name="connsiteX62" fmla="*/ 315938 w 553772"/>
              <a:gd name="connsiteY62" fmla="*/ 236903 h 724647"/>
              <a:gd name="connsiteX63" fmla="*/ 315938 w 553772"/>
              <a:gd name="connsiteY63" fmla="*/ 292645 h 724647"/>
              <a:gd name="connsiteX64" fmla="*/ 246261 w 553772"/>
              <a:gd name="connsiteY64" fmla="*/ 167226 h 724647"/>
              <a:gd name="connsiteX65" fmla="*/ 246261 w 553772"/>
              <a:gd name="connsiteY65" fmla="*/ 222968 h 724647"/>
              <a:gd name="connsiteX66" fmla="*/ 218390 w 553772"/>
              <a:gd name="connsiteY66" fmla="*/ 222968 h 724647"/>
              <a:gd name="connsiteX67" fmla="*/ 218390 w 553772"/>
              <a:gd name="connsiteY67" fmla="*/ 236903 h 724647"/>
              <a:gd name="connsiteX68" fmla="*/ 246261 w 553772"/>
              <a:gd name="connsiteY68" fmla="*/ 236903 h 724647"/>
              <a:gd name="connsiteX69" fmla="*/ 246261 w 553772"/>
              <a:gd name="connsiteY69" fmla="*/ 292645 h 724647"/>
              <a:gd name="connsiteX70" fmla="*/ 190519 w 553772"/>
              <a:gd name="connsiteY70" fmla="*/ 292645 h 724647"/>
              <a:gd name="connsiteX71" fmla="*/ 190519 w 553772"/>
              <a:gd name="connsiteY71" fmla="*/ 167226 h 724647"/>
              <a:gd name="connsiteX72" fmla="*/ 246261 w 553772"/>
              <a:gd name="connsiteY72" fmla="*/ 167226 h 724647"/>
              <a:gd name="connsiteX73" fmla="*/ 190519 w 553772"/>
              <a:gd name="connsiteY73" fmla="*/ 306581 h 724647"/>
              <a:gd name="connsiteX74" fmla="*/ 246261 w 553772"/>
              <a:gd name="connsiteY74" fmla="*/ 306581 h 724647"/>
              <a:gd name="connsiteX75" fmla="*/ 246261 w 553772"/>
              <a:gd name="connsiteY75" fmla="*/ 362323 h 724647"/>
              <a:gd name="connsiteX76" fmla="*/ 190519 w 553772"/>
              <a:gd name="connsiteY76" fmla="*/ 362323 h 724647"/>
              <a:gd name="connsiteX77" fmla="*/ 190519 w 553772"/>
              <a:gd name="connsiteY77" fmla="*/ 306581 h 724647"/>
              <a:gd name="connsiteX78" fmla="*/ 315938 w 553772"/>
              <a:gd name="connsiteY78" fmla="*/ 362323 h 724647"/>
              <a:gd name="connsiteX79" fmla="*/ 260196 w 553772"/>
              <a:gd name="connsiteY79" fmla="*/ 362323 h 724647"/>
              <a:gd name="connsiteX80" fmla="*/ 260196 w 553772"/>
              <a:gd name="connsiteY80" fmla="*/ 306581 h 724647"/>
              <a:gd name="connsiteX81" fmla="*/ 315938 w 553772"/>
              <a:gd name="connsiteY81" fmla="*/ 306581 h 724647"/>
              <a:gd name="connsiteX82" fmla="*/ 315938 w 553772"/>
              <a:gd name="connsiteY82" fmla="*/ 362323 h 724647"/>
              <a:gd name="connsiteX83" fmla="*/ 329874 w 553772"/>
              <a:gd name="connsiteY83" fmla="*/ 236903 h 724647"/>
              <a:gd name="connsiteX84" fmla="*/ 385616 w 553772"/>
              <a:gd name="connsiteY84" fmla="*/ 236903 h 724647"/>
              <a:gd name="connsiteX85" fmla="*/ 385616 w 553772"/>
              <a:gd name="connsiteY85" fmla="*/ 292645 h 724647"/>
              <a:gd name="connsiteX86" fmla="*/ 329874 w 553772"/>
              <a:gd name="connsiteY86" fmla="*/ 292645 h 724647"/>
              <a:gd name="connsiteX87" fmla="*/ 329874 w 553772"/>
              <a:gd name="connsiteY87" fmla="*/ 236903 h 724647"/>
              <a:gd name="connsiteX88" fmla="*/ 538906 w 553772"/>
              <a:gd name="connsiteY88" fmla="*/ 292645 h 724647"/>
              <a:gd name="connsiteX89" fmla="*/ 483164 w 553772"/>
              <a:gd name="connsiteY89" fmla="*/ 292645 h 724647"/>
              <a:gd name="connsiteX90" fmla="*/ 483164 w 553772"/>
              <a:gd name="connsiteY90" fmla="*/ 236903 h 724647"/>
              <a:gd name="connsiteX91" fmla="*/ 538906 w 553772"/>
              <a:gd name="connsiteY91" fmla="*/ 236903 h 724647"/>
              <a:gd name="connsiteX92" fmla="*/ 538906 w 553772"/>
              <a:gd name="connsiteY92" fmla="*/ 292645 h 724647"/>
              <a:gd name="connsiteX93" fmla="*/ 23293 w 553772"/>
              <a:gd name="connsiteY93" fmla="*/ 306581 h 724647"/>
              <a:gd name="connsiteX94" fmla="*/ 106906 w 553772"/>
              <a:gd name="connsiteY94" fmla="*/ 306581 h 724647"/>
              <a:gd name="connsiteX95" fmla="*/ 106906 w 553772"/>
              <a:gd name="connsiteY95" fmla="*/ 222968 h 724647"/>
              <a:gd name="connsiteX96" fmla="*/ 23293 w 553772"/>
              <a:gd name="connsiteY96" fmla="*/ 222968 h 724647"/>
              <a:gd name="connsiteX97" fmla="*/ 23293 w 553772"/>
              <a:gd name="connsiteY97" fmla="*/ 306581 h 724647"/>
              <a:gd name="connsiteX98" fmla="*/ 37229 w 553772"/>
              <a:gd name="connsiteY98" fmla="*/ 236903 h 724647"/>
              <a:gd name="connsiteX99" fmla="*/ 92971 w 553772"/>
              <a:gd name="connsiteY99" fmla="*/ 236903 h 724647"/>
              <a:gd name="connsiteX100" fmla="*/ 92971 w 553772"/>
              <a:gd name="connsiteY100" fmla="*/ 292645 h 724647"/>
              <a:gd name="connsiteX101" fmla="*/ 37229 w 553772"/>
              <a:gd name="connsiteY101" fmla="*/ 292645 h 724647"/>
              <a:gd name="connsiteX102" fmla="*/ 37229 w 553772"/>
              <a:gd name="connsiteY102" fmla="*/ 236903 h 724647"/>
              <a:gd name="connsiteX103" fmla="*/ 46252 w 553772"/>
              <a:gd name="connsiteY103" fmla="*/ 624524 h 724647"/>
              <a:gd name="connsiteX104" fmla="*/ 27648 w 553772"/>
              <a:gd name="connsiteY104" fmla="*/ 627980 h 724647"/>
              <a:gd name="connsiteX105" fmla="*/ 0 w 553772"/>
              <a:gd name="connsiteY105" fmla="*/ 599858 h 724647"/>
              <a:gd name="connsiteX106" fmla="*/ 28122 w 553772"/>
              <a:gd name="connsiteY106" fmla="*/ 570441 h 724647"/>
              <a:gd name="connsiteX107" fmla="*/ 46099 w 553772"/>
              <a:gd name="connsiteY107" fmla="*/ 574301 h 724647"/>
              <a:gd name="connsiteX108" fmla="*/ 42866 w 553772"/>
              <a:gd name="connsiteY108" fmla="*/ 582133 h 724647"/>
              <a:gd name="connsiteX109" fmla="*/ 28275 w 553772"/>
              <a:gd name="connsiteY109" fmla="*/ 578356 h 724647"/>
              <a:gd name="connsiteX110" fmla="*/ 14103 w 553772"/>
              <a:gd name="connsiteY110" fmla="*/ 585115 h 724647"/>
              <a:gd name="connsiteX111" fmla="*/ 10145 w 553772"/>
              <a:gd name="connsiteY111" fmla="*/ 599622 h 724647"/>
              <a:gd name="connsiteX112" fmla="*/ 28205 w 553772"/>
              <a:gd name="connsiteY112" fmla="*/ 620093 h 724647"/>
              <a:gd name="connsiteX113" fmla="*/ 36664 w 553772"/>
              <a:gd name="connsiteY113" fmla="*/ 618630 h 724647"/>
              <a:gd name="connsiteX114" fmla="*/ 36664 w 553772"/>
              <a:gd name="connsiteY114" fmla="*/ 604861 h 724647"/>
              <a:gd name="connsiteX115" fmla="*/ 26436 w 553772"/>
              <a:gd name="connsiteY115" fmla="*/ 604861 h 724647"/>
              <a:gd name="connsiteX116" fmla="*/ 26436 w 553772"/>
              <a:gd name="connsiteY116" fmla="*/ 596946 h 724647"/>
              <a:gd name="connsiteX117" fmla="*/ 46252 w 553772"/>
              <a:gd name="connsiteY117" fmla="*/ 596946 h 724647"/>
              <a:gd name="connsiteX118" fmla="*/ 46252 w 553772"/>
              <a:gd name="connsiteY118" fmla="*/ 624524 h 724647"/>
              <a:gd name="connsiteX119" fmla="*/ 59520 w 553772"/>
              <a:gd name="connsiteY119" fmla="*/ 601471 h 724647"/>
              <a:gd name="connsiteX120" fmla="*/ 59199 w 553772"/>
              <a:gd name="connsiteY120" fmla="*/ 586002 h 724647"/>
              <a:gd name="connsiteX121" fmla="*/ 68062 w 553772"/>
              <a:gd name="connsiteY121" fmla="*/ 586002 h 724647"/>
              <a:gd name="connsiteX122" fmla="*/ 68299 w 553772"/>
              <a:gd name="connsiteY122" fmla="*/ 593737 h 724647"/>
              <a:gd name="connsiteX123" fmla="*/ 79183 w 553772"/>
              <a:gd name="connsiteY123" fmla="*/ 585361 h 724647"/>
              <a:gd name="connsiteX124" fmla="*/ 82806 w 553772"/>
              <a:gd name="connsiteY124" fmla="*/ 585835 h 724647"/>
              <a:gd name="connsiteX125" fmla="*/ 82249 w 553772"/>
              <a:gd name="connsiteY125" fmla="*/ 594141 h 724647"/>
              <a:gd name="connsiteX126" fmla="*/ 79016 w 553772"/>
              <a:gd name="connsiteY126" fmla="*/ 593820 h 724647"/>
              <a:gd name="connsiteX127" fmla="*/ 68871 w 553772"/>
              <a:gd name="connsiteY127" fmla="*/ 603241 h 724647"/>
              <a:gd name="connsiteX128" fmla="*/ 68871 w 553772"/>
              <a:gd name="connsiteY128" fmla="*/ 627098 h 724647"/>
              <a:gd name="connsiteX129" fmla="*/ 59520 w 553772"/>
              <a:gd name="connsiteY129" fmla="*/ 627098 h 724647"/>
              <a:gd name="connsiteX130" fmla="*/ 59520 w 553772"/>
              <a:gd name="connsiteY130" fmla="*/ 601471 h 724647"/>
              <a:gd name="connsiteX131" fmla="*/ 100607 w 553772"/>
              <a:gd name="connsiteY131" fmla="*/ 572707 h 724647"/>
              <a:gd name="connsiteX132" fmla="*/ 94796 w 553772"/>
              <a:gd name="connsiteY132" fmla="*/ 578587 h 724647"/>
              <a:gd name="connsiteX133" fmla="*/ 88915 w 553772"/>
              <a:gd name="connsiteY133" fmla="*/ 572707 h 724647"/>
              <a:gd name="connsiteX134" fmla="*/ 94796 w 553772"/>
              <a:gd name="connsiteY134" fmla="*/ 566909 h 724647"/>
              <a:gd name="connsiteX135" fmla="*/ 100607 w 553772"/>
              <a:gd name="connsiteY135" fmla="*/ 572707 h 724647"/>
              <a:gd name="connsiteX136" fmla="*/ 90044 w 553772"/>
              <a:gd name="connsiteY136" fmla="*/ 586001 h 724647"/>
              <a:gd name="connsiteX137" fmla="*/ 99478 w 553772"/>
              <a:gd name="connsiteY137" fmla="*/ 586001 h 724647"/>
              <a:gd name="connsiteX138" fmla="*/ 99478 w 553772"/>
              <a:gd name="connsiteY138" fmla="*/ 627097 h 724647"/>
              <a:gd name="connsiteX139" fmla="*/ 90044 w 553772"/>
              <a:gd name="connsiteY139" fmla="*/ 627097 h 724647"/>
              <a:gd name="connsiteX140" fmla="*/ 90044 w 553772"/>
              <a:gd name="connsiteY140" fmla="*/ 586001 h 724647"/>
              <a:gd name="connsiteX141" fmla="*/ 147573 w 553772"/>
              <a:gd name="connsiteY141" fmla="*/ 568178 h 724647"/>
              <a:gd name="connsiteX142" fmla="*/ 147573 w 553772"/>
              <a:gd name="connsiteY142" fmla="*/ 612674 h 724647"/>
              <a:gd name="connsiteX143" fmla="*/ 147991 w 553772"/>
              <a:gd name="connsiteY143" fmla="*/ 627097 h 724647"/>
              <a:gd name="connsiteX144" fmla="*/ 138877 w 553772"/>
              <a:gd name="connsiteY144" fmla="*/ 627097 h 724647"/>
              <a:gd name="connsiteX145" fmla="*/ 138556 w 553772"/>
              <a:gd name="connsiteY145" fmla="*/ 621216 h 724647"/>
              <a:gd name="connsiteX146" fmla="*/ 126140 w 553772"/>
              <a:gd name="connsiteY146" fmla="*/ 627975 h 724647"/>
              <a:gd name="connsiteX147" fmla="*/ 113486 w 553772"/>
              <a:gd name="connsiteY147" fmla="*/ 621300 h 724647"/>
              <a:gd name="connsiteX148" fmla="*/ 109626 w 553772"/>
              <a:gd name="connsiteY148" fmla="*/ 606472 h 724647"/>
              <a:gd name="connsiteX149" fmla="*/ 126140 w 553772"/>
              <a:gd name="connsiteY149" fmla="*/ 585109 h 724647"/>
              <a:gd name="connsiteX150" fmla="*/ 138152 w 553772"/>
              <a:gd name="connsiteY150" fmla="*/ 591157 h 724647"/>
              <a:gd name="connsiteX151" fmla="*/ 138152 w 553772"/>
              <a:gd name="connsiteY151" fmla="*/ 568178 h 724647"/>
              <a:gd name="connsiteX152" fmla="*/ 147573 w 553772"/>
              <a:gd name="connsiteY152" fmla="*/ 568178 h 724647"/>
              <a:gd name="connsiteX153" fmla="*/ 138152 w 553772"/>
              <a:gd name="connsiteY153" fmla="*/ 599212 h 724647"/>
              <a:gd name="connsiteX154" fmla="*/ 128634 w 553772"/>
              <a:gd name="connsiteY154" fmla="*/ 592370 h 724647"/>
              <a:gd name="connsiteX155" fmla="*/ 119367 w 553772"/>
              <a:gd name="connsiteY155" fmla="*/ 606389 h 724647"/>
              <a:gd name="connsiteX156" fmla="*/ 128397 w 553772"/>
              <a:gd name="connsiteY156" fmla="*/ 620728 h 724647"/>
              <a:gd name="connsiteX157" fmla="*/ 138152 w 553772"/>
              <a:gd name="connsiteY157" fmla="*/ 613719 h 724647"/>
              <a:gd name="connsiteX158" fmla="*/ 138152 w 553772"/>
              <a:gd name="connsiteY158" fmla="*/ 599212 h 724647"/>
              <a:gd name="connsiteX159" fmla="*/ 180258 w 553772"/>
              <a:gd name="connsiteY159" fmla="*/ 617584 h 724647"/>
              <a:gd name="connsiteX160" fmla="*/ 191142 w 553772"/>
              <a:gd name="connsiteY160" fmla="*/ 620887 h 724647"/>
              <a:gd name="connsiteX161" fmla="*/ 197915 w 553772"/>
              <a:gd name="connsiteY161" fmla="*/ 615647 h 724647"/>
              <a:gd name="connsiteX162" fmla="*/ 196298 w 553772"/>
              <a:gd name="connsiteY162" fmla="*/ 612191 h 724647"/>
              <a:gd name="connsiteX163" fmla="*/ 189693 w 553772"/>
              <a:gd name="connsiteY163" fmla="*/ 609363 h 724647"/>
              <a:gd name="connsiteX164" fmla="*/ 181136 w 553772"/>
              <a:gd name="connsiteY164" fmla="*/ 605098 h 724647"/>
              <a:gd name="connsiteX165" fmla="*/ 178001 w 553772"/>
              <a:gd name="connsiteY165" fmla="*/ 597531 h 724647"/>
              <a:gd name="connsiteX166" fmla="*/ 193149 w 553772"/>
              <a:gd name="connsiteY166" fmla="*/ 585115 h 724647"/>
              <a:gd name="connsiteX167" fmla="*/ 206527 w 553772"/>
              <a:gd name="connsiteY167" fmla="*/ 588097 h 724647"/>
              <a:gd name="connsiteX168" fmla="*/ 204116 w 553772"/>
              <a:gd name="connsiteY168" fmla="*/ 595260 h 724647"/>
              <a:gd name="connsiteX169" fmla="*/ 193553 w 553772"/>
              <a:gd name="connsiteY169" fmla="*/ 592124 h 724647"/>
              <a:gd name="connsiteX170" fmla="*/ 187268 w 553772"/>
              <a:gd name="connsiteY170" fmla="*/ 596807 h 724647"/>
              <a:gd name="connsiteX171" fmla="*/ 189525 w 553772"/>
              <a:gd name="connsiteY171" fmla="*/ 600346 h 724647"/>
              <a:gd name="connsiteX172" fmla="*/ 195978 w 553772"/>
              <a:gd name="connsiteY172" fmla="*/ 603008 h 724647"/>
              <a:gd name="connsiteX173" fmla="*/ 207251 w 553772"/>
              <a:gd name="connsiteY173" fmla="*/ 614769 h 724647"/>
              <a:gd name="connsiteX174" fmla="*/ 191225 w 553772"/>
              <a:gd name="connsiteY174" fmla="*/ 627980 h 724647"/>
              <a:gd name="connsiteX175" fmla="*/ 177764 w 553772"/>
              <a:gd name="connsiteY175" fmla="*/ 624775 h 724647"/>
              <a:gd name="connsiteX176" fmla="*/ 180258 w 553772"/>
              <a:gd name="connsiteY176" fmla="*/ 617584 h 724647"/>
              <a:gd name="connsiteX177" fmla="*/ 213280 w 553772"/>
              <a:gd name="connsiteY177" fmla="*/ 593169 h 724647"/>
              <a:gd name="connsiteX178" fmla="*/ 213280 w 553772"/>
              <a:gd name="connsiteY178" fmla="*/ 585993 h 724647"/>
              <a:gd name="connsiteX179" fmla="*/ 219885 w 553772"/>
              <a:gd name="connsiteY179" fmla="*/ 585993 h 724647"/>
              <a:gd name="connsiteX180" fmla="*/ 219885 w 553772"/>
              <a:gd name="connsiteY180" fmla="*/ 577060 h 724647"/>
              <a:gd name="connsiteX181" fmla="*/ 229320 w 553772"/>
              <a:gd name="connsiteY181" fmla="*/ 575276 h 724647"/>
              <a:gd name="connsiteX182" fmla="*/ 229320 w 553772"/>
              <a:gd name="connsiteY182" fmla="*/ 585993 h 724647"/>
              <a:gd name="connsiteX183" fmla="*/ 238656 w 553772"/>
              <a:gd name="connsiteY183" fmla="*/ 585993 h 724647"/>
              <a:gd name="connsiteX184" fmla="*/ 238656 w 553772"/>
              <a:gd name="connsiteY184" fmla="*/ 593169 h 724647"/>
              <a:gd name="connsiteX185" fmla="*/ 229320 w 553772"/>
              <a:gd name="connsiteY185" fmla="*/ 593169 h 724647"/>
              <a:gd name="connsiteX186" fmla="*/ 229320 w 553772"/>
              <a:gd name="connsiteY186" fmla="*/ 612275 h 724647"/>
              <a:gd name="connsiteX187" fmla="*/ 234796 w 553772"/>
              <a:gd name="connsiteY187" fmla="*/ 620413 h 724647"/>
              <a:gd name="connsiteX188" fmla="*/ 239228 w 553772"/>
              <a:gd name="connsiteY188" fmla="*/ 619452 h 724647"/>
              <a:gd name="connsiteX189" fmla="*/ 240120 w 553772"/>
              <a:gd name="connsiteY189" fmla="*/ 626615 h 724647"/>
              <a:gd name="connsiteX190" fmla="*/ 231730 w 553772"/>
              <a:gd name="connsiteY190" fmla="*/ 627980 h 724647"/>
              <a:gd name="connsiteX191" fmla="*/ 221906 w 553772"/>
              <a:gd name="connsiteY191" fmla="*/ 623716 h 724647"/>
              <a:gd name="connsiteX192" fmla="*/ 219885 w 553772"/>
              <a:gd name="connsiteY192" fmla="*/ 612749 h 724647"/>
              <a:gd name="connsiteX193" fmla="*/ 219885 w 553772"/>
              <a:gd name="connsiteY193" fmla="*/ 593169 h 724647"/>
              <a:gd name="connsiteX194" fmla="*/ 213280 w 553772"/>
              <a:gd name="connsiteY194" fmla="*/ 593169 h 724647"/>
              <a:gd name="connsiteX195" fmla="*/ 270893 w 553772"/>
              <a:gd name="connsiteY195" fmla="*/ 622424 h 724647"/>
              <a:gd name="connsiteX196" fmla="*/ 258142 w 553772"/>
              <a:gd name="connsiteY196" fmla="*/ 627985 h 724647"/>
              <a:gd name="connsiteX197" fmla="*/ 244931 w 553772"/>
              <a:gd name="connsiteY197" fmla="*/ 615568 h 724647"/>
              <a:gd name="connsiteX198" fmla="*/ 251453 w 553772"/>
              <a:gd name="connsiteY198" fmla="*/ 604057 h 724647"/>
              <a:gd name="connsiteX199" fmla="*/ 263633 w 553772"/>
              <a:gd name="connsiteY199" fmla="*/ 601967 h 724647"/>
              <a:gd name="connsiteX200" fmla="*/ 270322 w 553772"/>
              <a:gd name="connsiteY200" fmla="*/ 602190 h 724647"/>
              <a:gd name="connsiteX201" fmla="*/ 270322 w 553772"/>
              <a:gd name="connsiteY201" fmla="*/ 601396 h 724647"/>
              <a:gd name="connsiteX202" fmla="*/ 261222 w 553772"/>
              <a:gd name="connsiteY202" fmla="*/ 592045 h 724647"/>
              <a:gd name="connsiteX203" fmla="*/ 250088 w 553772"/>
              <a:gd name="connsiteY203" fmla="*/ 595515 h 724647"/>
              <a:gd name="connsiteX204" fmla="*/ 247593 w 553772"/>
              <a:gd name="connsiteY204" fmla="*/ 588728 h 724647"/>
              <a:gd name="connsiteX205" fmla="*/ 262504 w 553772"/>
              <a:gd name="connsiteY205" fmla="*/ 585119 h 724647"/>
              <a:gd name="connsiteX206" fmla="*/ 276690 w 553772"/>
              <a:gd name="connsiteY206" fmla="*/ 590512 h 724647"/>
              <a:gd name="connsiteX207" fmla="*/ 279756 w 553772"/>
              <a:gd name="connsiteY207" fmla="*/ 604364 h 724647"/>
              <a:gd name="connsiteX208" fmla="*/ 279756 w 553772"/>
              <a:gd name="connsiteY208" fmla="*/ 616613 h 724647"/>
              <a:gd name="connsiteX209" fmla="*/ 280160 w 553772"/>
              <a:gd name="connsiteY209" fmla="*/ 627093 h 724647"/>
              <a:gd name="connsiteX210" fmla="*/ 271200 w 553772"/>
              <a:gd name="connsiteY210" fmla="*/ 627093 h 724647"/>
              <a:gd name="connsiteX211" fmla="*/ 270893 w 553772"/>
              <a:gd name="connsiteY211" fmla="*/ 622424 h 724647"/>
              <a:gd name="connsiteX212" fmla="*/ 270322 w 553772"/>
              <a:gd name="connsiteY212" fmla="*/ 608085 h 724647"/>
              <a:gd name="connsiteX213" fmla="*/ 266044 w 553772"/>
              <a:gd name="connsiteY213" fmla="*/ 607917 h 724647"/>
              <a:gd name="connsiteX214" fmla="*/ 254686 w 553772"/>
              <a:gd name="connsiteY214" fmla="*/ 615345 h 724647"/>
              <a:gd name="connsiteX215" fmla="*/ 261055 w 553772"/>
              <a:gd name="connsiteY215" fmla="*/ 621546 h 724647"/>
              <a:gd name="connsiteX216" fmla="*/ 270322 w 553772"/>
              <a:gd name="connsiteY216" fmla="*/ 615819 h 724647"/>
              <a:gd name="connsiteX217" fmla="*/ 270322 w 553772"/>
              <a:gd name="connsiteY217" fmla="*/ 608085 h 724647"/>
              <a:gd name="connsiteX218" fmla="*/ 292606 w 553772"/>
              <a:gd name="connsiteY218" fmla="*/ 627097 h 724647"/>
              <a:gd name="connsiteX219" fmla="*/ 293010 w 553772"/>
              <a:gd name="connsiteY219" fmla="*/ 612674 h 724647"/>
              <a:gd name="connsiteX220" fmla="*/ 293010 w 553772"/>
              <a:gd name="connsiteY220" fmla="*/ 568178 h 724647"/>
              <a:gd name="connsiteX221" fmla="*/ 302445 w 553772"/>
              <a:gd name="connsiteY221" fmla="*/ 568178 h 724647"/>
              <a:gd name="connsiteX222" fmla="*/ 302445 w 553772"/>
              <a:gd name="connsiteY222" fmla="*/ 591157 h 724647"/>
              <a:gd name="connsiteX223" fmla="*/ 314457 w 553772"/>
              <a:gd name="connsiteY223" fmla="*/ 585109 h 724647"/>
              <a:gd name="connsiteX224" fmla="*/ 330971 w 553772"/>
              <a:gd name="connsiteY224" fmla="*/ 606458 h 724647"/>
              <a:gd name="connsiteX225" fmla="*/ 325814 w 553772"/>
              <a:gd name="connsiteY225" fmla="*/ 622902 h 724647"/>
              <a:gd name="connsiteX226" fmla="*/ 314457 w 553772"/>
              <a:gd name="connsiteY226" fmla="*/ 627975 h 724647"/>
              <a:gd name="connsiteX227" fmla="*/ 302040 w 553772"/>
              <a:gd name="connsiteY227" fmla="*/ 621216 h 724647"/>
              <a:gd name="connsiteX228" fmla="*/ 301720 w 553772"/>
              <a:gd name="connsiteY228" fmla="*/ 627097 h 724647"/>
              <a:gd name="connsiteX229" fmla="*/ 292606 w 553772"/>
              <a:gd name="connsiteY229" fmla="*/ 627097 h 724647"/>
              <a:gd name="connsiteX230" fmla="*/ 302445 w 553772"/>
              <a:gd name="connsiteY230" fmla="*/ 613719 h 724647"/>
              <a:gd name="connsiteX231" fmla="*/ 312199 w 553772"/>
              <a:gd name="connsiteY231" fmla="*/ 620728 h 724647"/>
              <a:gd name="connsiteX232" fmla="*/ 321230 w 553772"/>
              <a:gd name="connsiteY232" fmla="*/ 606389 h 724647"/>
              <a:gd name="connsiteX233" fmla="*/ 311963 w 553772"/>
              <a:gd name="connsiteY233" fmla="*/ 592370 h 724647"/>
              <a:gd name="connsiteX234" fmla="*/ 302445 w 553772"/>
              <a:gd name="connsiteY234" fmla="*/ 599212 h 724647"/>
              <a:gd name="connsiteX235" fmla="*/ 302445 w 553772"/>
              <a:gd name="connsiteY235" fmla="*/ 613719 h 724647"/>
              <a:gd name="connsiteX236" fmla="*/ 351655 w 553772"/>
              <a:gd name="connsiteY236" fmla="*/ 572707 h 724647"/>
              <a:gd name="connsiteX237" fmla="*/ 345858 w 553772"/>
              <a:gd name="connsiteY237" fmla="*/ 578587 h 724647"/>
              <a:gd name="connsiteX238" fmla="*/ 339977 w 553772"/>
              <a:gd name="connsiteY238" fmla="*/ 572707 h 724647"/>
              <a:gd name="connsiteX239" fmla="*/ 345858 w 553772"/>
              <a:gd name="connsiteY239" fmla="*/ 566909 h 724647"/>
              <a:gd name="connsiteX240" fmla="*/ 351655 w 553772"/>
              <a:gd name="connsiteY240" fmla="*/ 572707 h 724647"/>
              <a:gd name="connsiteX241" fmla="*/ 341106 w 553772"/>
              <a:gd name="connsiteY241" fmla="*/ 586001 h 724647"/>
              <a:gd name="connsiteX242" fmla="*/ 350540 w 553772"/>
              <a:gd name="connsiteY242" fmla="*/ 586001 h 724647"/>
              <a:gd name="connsiteX243" fmla="*/ 350540 w 553772"/>
              <a:gd name="connsiteY243" fmla="*/ 627097 h 724647"/>
              <a:gd name="connsiteX244" fmla="*/ 341106 w 553772"/>
              <a:gd name="connsiteY244" fmla="*/ 627097 h 724647"/>
              <a:gd name="connsiteX245" fmla="*/ 341106 w 553772"/>
              <a:gd name="connsiteY245" fmla="*/ 586001 h 724647"/>
              <a:gd name="connsiteX246" fmla="*/ 363737 w 553772"/>
              <a:gd name="connsiteY246" fmla="*/ 568178 h 724647"/>
              <a:gd name="connsiteX247" fmla="*/ 373171 w 553772"/>
              <a:gd name="connsiteY247" fmla="*/ 568178 h 724647"/>
              <a:gd name="connsiteX248" fmla="*/ 373171 w 553772"/>
              <a:gd name="connsiteY248" fmla="*/ 627097 h 724647"/>
              <a:gd name="connsiteX249" fmla="*/ 363737 w 553772"/>
              <a:gd name="connsiteY249" fmla="*/ 627097 h 724647"/>
              <a:gd name="connsiteX250" fmla="*/ 363737 w 553772"/>
              <a:gd name="connsiteY250" fmla="*/ 568178 h 724647"/>
              <a:gd name="connsiteX251" fmla="*/ 396931 w 553772"/>
              <a:gd name="connsiteY251" fmla="*/ 572707 h 724647"/>
              <a:gd name="connsiteX252" fmla="*/ 391134 w 553772"/>
              <a:gd name="connsiteY252" fmla="*/ 578587 h 724647"/>
              <a:gd name="connsiteX253" fmla="*/ 385239 w 553772"/>
              <a:gd name="connsiteY253" fmla="*/ 572707 h 724647"/>
              <a:gd name="connsiteX254" fmla="*/ 391134 w 553772"/>
              <a:gd name="connsiteY254" fmla="*/ 566909 h 724647"/>
              <a:gd name="connsiteX255" fmla="*/ 396931 w 553772"/>
              <a:gd name="connsiteY255" fmla="*/ 572707 h 724647"/>
              <a:gd name="connsiteX256" fmla="*/ 386368 w 553772"/>
              <a:gd name="connsiteY256" fmla="*/ 586001 h 724647"/>
              <a:gd name="connsiteX257" fmla="*/ 395803 w 553772"/>
              <a:gd name="connsiteY257" fmla="*/ 586001 h 724647"/>
              <a:gd name="connsiteX258" fmla="*/ 395803 w 553772"/>
              <a:gd name="connsiteY258" fmla="*/ 627097 h 724647"/>
              <a:gd name="connsiteX259" fmla="*/ 386368 w 553772"/>
              <a:gd name="connsiteY259" fmla="*/ 627097 h 724647"/>
              <a:gd name="connsiteX260" fmla="*/ 386368 w 553772"/>
              <a:gd name="connsiteY260" fmla="*/ 586001 h 724647"/>
              <a:gd name="connsiteX261" fmla="*/ 404730 w 553772"/>
              <a:gd name="connsiteY261" fmla="*/ 620728 h 724647"/>
              <a:gd name="connsiteX262" fmla="*/ 424880 w 553772"/>
              <a:gd name="connsiteY262" fmla="*/ 593164 h 724647"/>
              <a:gd name="connsiteX263" fmla="*/ 405775 w 553772"/>
              <a:gd name="connsiteY263" fmla="*/ 593164 h 724647"/>
              <a:gd name="connsiteX264" fmla="*/ 405775 w 553772"/>
              <a:gd name="connsiteY264" fmla="*/ 586001 h 724647"/>
              <a:gd name="connsiteX265" fmla="*/ 436489 w 553772"/>
              <a:gd name="connsiteY265" fmla="*/ 586001 h 724647"/>
              <a:gd name="connsiteX266" fmla="*/ 436489 w 553772"/>
              <a:gd name="connsiteY266" fmla="*/ 592690 h 724647"/>
              <a:gd name="connsiteX267" fmla="*/ 416491 w 553772"/>
              <a:gd name="connsiteY267" fmla="*/ 619920 h 724647"/>
              <a:gd name="connsiteX268" fmla="*/ 437130 w 553772"/>
              <a:gd name="connsiteY268" fmla="*/ 619920 h 724647"/>
              <a:gd name="connsiteX269" fmla="*/ 437130 w 553772"/>
              <a:gd name="connsiteY269" fmla="*/ 627097 h 724647"/>
              <a:gd name="connsiteX270" fmla="*/ 404730 w 553772"/>
              <a:gd name="connsiteY270" fmla="*/ 627097 h 724647"/>
              <a:gd name="connsiteX271" fmla="*/ 404730 w 553772"/>
              <a:gd name="connsiteY271" fmla="*/ 620728 h 724647"/>
              <a:gd name="connsiteX272" fmla="*/ 456854 w 553772"/>
              <a:gd name="connsiteY272" fmla="*/ 572707 h 724647"/>
              <a:gd name="connsiteX273" fmla="*/ 451057 w 553772"/>
              <a:gd name="connsiteY273" fmla="*/ 578587 h 724647"/>
              <a:gd name="connsiteX274" fmla="*/ 445162 w 553772"/>
              <a:gd name="connsiteY274" fmla="*/ 572707 h 724647"/>
              <a:gd name="connsiteX275" fmla="*/ 451057 w 553772"/>
              <a:gd name="connsiteY275" fmla="*/ 566909 h 724647"/>
              <a:gd name="connsiteX276" fmla="*/ 456854 w 553772"/>
              <a:gd name="connsiteY276" fmla="*/ 572707 h 724647"/>
              <a:gd name="connsiteX277" fmla="*/ 446291 w 553772"/>
              <a:gd name="connsiteY277" fmla="*/ 586001 h 724647"/>
              <a:gd name="connsiteX278" fmla="*/ 455725 w 553772"/>
              <a:gd name="connsiteY278" fmla="*/ 586001 h 724647"/>
              <a:gd name="connsiteX279" fmla="*/ 455725 w 553772"/>
              <a:gd name="connsiteY279" fmla="*/ 627097 h 724647"/>
              <a:gd name="connsiteX280" fmla="*/ 446291 w 553772"/>
              <a:gd name="connsiteY280" fmla="*/ 627097 h 724647"/>
              <a:gd name="connsiteX281" fmla="*/ 446291 w 553772"/>
              <a:gd name="connsiteY281" fmla="*/ 586001 h 724647"/>
              <a:gd name="connsiteX282" fmla="*/ 469011 w 553772"/>
              <a:gd name="connsiteY282" fmla="*/ 600423 h 724647"/>
              <a:gd name="connsiteX283" fmla="*/ 468607 w 553772"/>
              <a:gd name="connsiteY283" fmla="*/ 586000 h 724647"/>
              <a:gd name="connsiteX284" fmla="*/ 477554 w 553772"/>
              <a:gd name="connsiteY284" fmla="*/ 586000 h 724647"/>
              <a:gd name="connsiteX285" fmla="*/ 477791 w 553772"/>
              <a:gd name="connsiteY285" fmla="*/ 592034 h 724647"/>
              <a:gd name="connsiteX286" fmla="*/ 492381 w 553772"/>
              <a:gd name="connsiteY286" fmla="*/ 585108 h 724647"/>
              <a:gd name="connsiteX287" fmla="*/ 503585 w 553772"/>
              <a:gd name="connsiteY287" fmla="*/ 590905 h 724647"/>
              <a:gd name="connsiteX288" fmla="*/ 505355 w 553772"/>
              <a:gd name="connsiteY288" fmla="*/ 602360 h 724647"/>
              <a:gd name="connsiteX289" fmla="*/ 505355 w 553772"/>
              <a:gd name="connsiteY289" fmla="*/ 627095 h 724647"/>
              <a:gd name="connsiteX290" fmla="*/ 495935 w 553772"/>
              <a:gd name="connsiteY290" fmla="*/ 627095 h 724647"/>
              <a:gd name="connsiteX291" fmla="*/ 495935 w 553772"/>
              <a:gd name="connsiteY291" fmla="*/ 602848 h 724647"/>
              <a:gd name="connsiteX292" fmla="*/ 495126 w 553772"/>
              <a:gd name="connsiteY292" fmla="*/ 595908 h 724647"/>
              <a:gd name="connsiteX293" fmla="*/ 489246 w 553772"/>
              <a:gd name="connsiteY293" fmla="*/ 592368 h 724647"/>
              <a:gd name="connsiteX294" fmla="*/ 478446 w 553772"/>
              <a:gd name="connsiteY294" fmla="*/ 599294 h 724647"/>
              <a:gd name="connsiteX295" fmla="*/ 478446 w 553772"/>
              <a:gd name="connsiteY295" fmla="*/ 627095 h 724647"/>
              <a:gd name="connsiteX296" fmla="*/ 469011 w 553772"/>
              <a:gd name="connsiteY296" fmla="*/ 627095 h 724647"/>
              <a:gd name="connsiteX297" fmla="*/ 469011 w 553772"/>
              <a:gd name="connsiteY297" fmla="*/ 600423 h 724647"/>
              <a:gd name="connsiteX298" fmla="*/ 553772 w 553772"/>
              <a:gd name="connsiteY298" fmla="*/ 586000 h 724647"/>
              <a:gd name="connsiteX299" fmla="*/ 553368 w 553772"/>
              <a:gd name="connsiteY299" fmla="*/ 602193 h 724647"/>
              <a:gd name="connsiteX300" fmla="*/ 553368 w 553772"/>
              <a:gd name="connsiteY300" fmla="*/ 622427 h 724647"/>
              <a:gd name="connsiteX301" fmla="*/ 549815 w 553772"/>
              <a:gd name="connsiteY301" fmla="*/ 638871 h 724647"/>
              <a:gd name="connsiteX302" fmla="*/ 532981 w 553772"/>
              <a:gd name="connsiteY302" fmla="*/ 645323 h 724647"/>
              <a:gd name="connsiteX303" fmla="*/ 517025 w 553772"/>
              <a:gd name="connsiteY303" fmla="*/ 641686 h 724647"/>
              <a:gd name="connsiteX304" fmla="*/ 519923 w 553772"/>
              <a:gd name="connsiteY304" fmla="*/ 634676 h 724647"/>
              <a:gd name="connsiteX305" fmla="*/ 532256 w 553772"/>
              <a:gd name="connsiteY305" fmla="*/ 638146 h 724647"/>
              <a:gd name="connsiteX306" fmla="*/ 542652 w 553772"/>
              <a:gd name="connsiteY306" fmla="*/ 632670 h 724647"/>
              <a:gd name="connsiteX307" fmla="*/ 543934 w 553772"/>
              <a:gd name="connsiteY307" fmla="*/ 623068 h 724647"/>
              <a:gd name="connsiteX308" fmla="*/ 543934 w 553772"/>
              <a:gd name="connsiteY308" fmla="*/ 620169 h 724647"/>
              <a:gd name="connsiteX309" fmla="*/ 531685 w 553772"/>
              <a:gd name="connsiteY309" fmla="*/ 626134 h 724647"/>
              <a:gd name="connsiteX310" fmla="*/ 515241 w 553772"/>
              <a:gd name="connsiteY310" fmla="*/ 605746 h 724647"/>
              <a:gd name="connsiteX311" fmla="*/ 531768 w 553772"/>
              <a:gd name="connsiteY311" fmla="*/ 585108 h 724647"/>
              <a:gd name="connsiteX312" fmla="*/ 544422 w 553772"/>
              <a:gd name="connsiteY312" fmla="*/ 591727 h 724647"/>
              <a:gd name="connsiteX313" fmla="*/ 544742 w 553772"/>
              <a:gd name="connsiteY313" fmla="*/ 586000 h 724647"/>
              <a:gd name="connsiteX314" fmla="*/ 553772 w 553772"/>
              <a:gd name="connsiteY314" fmla="*/ 586000 h 724647"/>
              <a:gd name="connsiteX315" fmla="*/ 543934 w 553772"/>
              <a:gd name="connsiteY315" fmla="*/ 599865 h 724647"/>
              <a:gd name="connsiteX316" fmla="*/ 534026 w 553772"/>
              <a:gd name="connsiteY316" fmla="*/ 592368 h 724647"/>
              <a:gd name="connsiteX317" fmla="*/ 524996 w 553772"/>
              <a:gd name="connsiteY317" fmla="*/ 605913 h 724647"/>
              <a:gd name="connsiteX318" fmla="*/ 534179 w 553772"/>
              <a:gd name="connsiteY318" fmla="*/ 618873 h 724647"/>
              <a:gd name="connsiteX319" fmla="*/ 543934 w 553772"/>
              <a:gd name="connsiteY319" fmla="*/ 611864 h 724647"/>
              <a:gd name="connsiteX320" fmla="*/ 543934 w 553772"/>
              <a:gd name="connsiteY320" fmla="*/ 599865 h 724647"/>
              <a:gd name="connsiteX321" fmla="*/ 142929 w 553772"/>
              <a:gd name="connsiteY321" fmla="*/ 714248 h 724647"/>
              <a:gd name="connsiteX322" fmla="*/ 153813 w 553772"/>
              <a:gd name="connsiteY322" fmla="*/ 717551 h 724647"/>
              <a:gd name="connsiteX323" fmla="*/ 160586 w 553772"/>
              <a:gd name="connsiteY323" fmla="*/ 712311 h 724647"/>
              <a:gd name="connsiteX324" fmla="*/ 158969 w 553772"/>
              <a:gd name="connsiteY324" fmla="*/ 708841 h 724647"/>
              <a:gd name="connsiteX325" fmla="*/ 152364 w 553772"/>
              <a:gd name="connsiteY325" fmla="*/ 706026 h 724647"/>
              <a:gd name="connsiteX326" fmla="*/ 143807 w 553772"/>
              <a:gd name="connsiteY326" fmla="*/ 701762 h 724647"/>
              <a:gd name="connsiteX327" fmla="*/ 140672 w 553772"/>
              <a:gd name="connsiteY327" fmla="*/ 694181 h 724647"/>
              <a:gd name="connsiteX328" fmla="*/ 155820 w 553772"/>
              <a:gd name="connsiteY328" fmla="*/ 681764 h 724647"/>
              <a:gd name="connsiteX329" fmla="*/ 169198 w 553772"/>
              <a:gd name="connsiteY329" fmla="*/ 684760 h 724647"/>
              <a:gd name="connsiteX330" fmla="*/ 166787 w 553772"/>
              <a:gd name="connsiteY330" fmla="*/ 691923 h 724647"/>
              <a:gd name="connsiteX331" fmla="*/ 156224 w 553772"/>
              <a:gd name="connsiteY331" fmla="*/ 688788 h 724647"/>
              <a:gd name="connsiteX332" fmla="*/ 149939 w 553772"/>
              <a:gd name="connsiteY332" fmla="*/ 693456 h 724647"/>
              <a:gd name="connsiteX333" fmla="*/ 152196 w 553772"/>
              <a:gd name="connsiteY333" fmla="*/ 697010 h 724647"/>
              <a:gd name="connsiteX334" fmla="*/ 158649 w 553772"/>
              <a:gd name="connsiteY334" fmla="*/ 699657 h 724647"/>
              <a:gd name="connsiteX335" fmla="*/ 169922 w 553772"/>
              <a:gd name="connsiteY335" fmla="*/ 711433 h 724647"/>
              <a:gd name="connsiteX336" fmla="*/ 153897 w 553772"/>
              <a:gd name="connsiteY336" fmla="*/ 724644 h 724647"/>
              <a:gd name="connsiteX337" fmla="*/ 140435 w 553772"/>
              <a:gd name="connsiteY337" fmla="*/ 721425 h 724647"/>
              <a:gd name="connsiteX338" fmla="*/ 142929 w 553772"/>
              <a:gd name="connsiteY338" fmla="*/ 714248 h 724647"/>
              <a:gd name="connsiteX339" fmla="*/ 186991 w 553772"/>
              <a:gd name="connsiteY339" fmla="*/ 706197 h 724647"/>
              <a:gd name="connsiteX340" fmla="*/ 198836 w 553772"/>
              <a:gd name="connsiteY340" fmla="*/ 717555 h 724647"/>
              <a:gd name="connsiteX341" fmla="*/ 211085 w 553772"/>
              <a:gd name="connsiteY341" fmla="*/ 713611 h 724647"/>
              <a:gd name="connsiteX342" fmla="*/ 214402 w 553772"/>
              <a:gd name="connsiteY342" fmla="*/ 720537 h 724647"/>
              <a:gd name="connsiteX343" fmla="*/ 198599 w 553772"/>
              <a:gd name="connsiteY343" fmla="*/ 724648 h 724647"/>
              <a:gd name="connsiteX344" fmla="*/ 177082 w 553772"/>
              <a:gd name="connsiteY344" fmla="*/ 703299 h 724647"/>
              <a:gd name="connsiteX345" fmla="*/ 196745 w 553772"/>
              <a:gd name="connsiteY345" fmla="*/ 681768 h 724647"/>
              <a:gd name="connsiteX346" fmla="*/ 213663 w 553772"/>
              <a:gd name="connsiteY346" fmla="*/ 691844 h 724647"/>
              <a:gd name="connsiteX347" fmla="*/ 215684 w 553772"/>
              <a:gd name="connsiteY347" fmla="*/ 706197 h 724647"/>
              <a:gd name="connsiteX348" fmla="*/ 186991 w 553772"/>
              <a:gd name="connsiteY348" fmla="*/ 706197 h 724647"/>
              <a:gd name="connsiteX349" fmla="*/ 206012 w 553772"/>
              <a:gd name="connsiteY349" fmla="*/ 699578 h 724647"/>
              <a:gd name="connsiteX350" fmla="*/ 196745 w 553772"/>
              <a:gd name="connsiteY350" fmla="*/ 688708 h 724647"/>
              <a:gd name="connsiteX351" fmla="*/ 186991 w 553772"/>
              <a:gd name="connsiteY351" fmla="*/ 699578 h 724647"/>
              <a:gd name="connsiteX352" fmla="*/ 206012 w 553772"/>
              <a:gd name="connsiteY352" fmla="*/ 699578 h 724647"/>
              <a:gd name="connsiteX353" fmla="*/ 225733 w 553772"/>
              <a:gd name="connsiteY353" fmla="*/ 698136 h 724647"/>
              <a:gd name="connsiteX354" fmla="*/ 225412 w 553772"/>
              <a:gd name="connsiteY354" fmla="*/ 682667 h 724647"/>
              <a:gd name="connsiteX355" fmla="*/ 234275 w 553772"/>
              <a:gd name="connsiteY355" fmla="*/ 682667 h 724647"/>
              <a:gd name="connsiteX356" fmla="*/ 234512 w 553772"/>
              <a:gd name="connsiteY356" fmla="*/ 690388 h 724647"/>
              <a:gd name="connsiteX357" fmla="*/ 245396 w 553772"/>
              <a:gd name="connsiteY357" fmla="*/ 682012 h 724647"/>
              <a:gd name="connsiteX358" fmla="*/ 249019 w 553772"/>
              <a:gd name="connsiteY358" fmla="*/ 682500 h 724647"/>
              <a:gd name="connsiteX359" fmla="*/ 248461 w 553772"/>
              <a:gd name="connsiteY359" fmla="*/ 690806 h 724647"/>
              <a:gd name="connsiteX360" fmla="*/ 245228 w 553772"/>
              <a:gd name="connsiteY360" fmla="*/ 690471 h 724647"/>
              <a:gd name="connsiteX361" fmla="*/ 235083 w 553772"/>
              <a:gd name="connsiteY361" fmla="*/ 699906 h 724647"/>
              <a:gd name="connsiteX362" fmla="*/ 235083 w 553772"/>
              <a:gd name="connsiteY362" fmla="*/ 723763 h 724647"/>
              <a:gd name="connsiteX363" fmla="*/ 225733 w 553772"/>
              <a:gd name="connsiteY363" fmla="*/ 723763 h 724647"/>
              <a:gd name="connsiteX364" fmla="*/ 225733 w 553772"/>
              <a:gd name="connsiteY364" fmla="*/ 698136 h 724647"/>
              <a:gd name="connsiteX365" fmla="*/ 253269 w 553772"/>
              <a:gd name="connsiteY365" fmla="*/ 682662 h 724647"/>
              <a:gd name="connsiteX366" fmla="*/ 263024 w 553772"/>
              <a:gd name="connsiteY366" fmla="*/ 682662 h 724647"/>
              <a:gd name="connsiteX367" fmla="*/ 271566 w 553772"/>
              <a:gd name="connsiteY367" fmla="*/ 705391 h 724647"/>
              <a:gd name="connsiteX368" fmla="*/ 274632 w 553772"/>
              <a:gd name="connsiteY368" fmla="*/ 714407 h 724647"/>
              <a:gd name="connsiteX369" fmla="*/ 277614 w 553772"/>
              <a:gd name="connsiteY369" fmla="*/ 705307 h 724647"/>
              <a:gd name="connsiteX370" fmla="*/ 285906 w 553772"/>
              <a:gd name="connsiteY370" fmla="*/ 682662 h 724647"/>
              <a:gd name="connsiteX371" fmla="*/ 294853 w 553772"/>
              <a:gd name="connsiteY371" fmla="*/ 682662 h 724647"/>
              <a:gd name="connsiteX372" fmla="*/ 279454 w 553772"/>
              <a:gd name="connsiteY372" fmla="*/ 723757 h 724647"/>
              <a:gd name="connsiteX373" fmla="*/ 268821 w 553772"/>
              <a:gd name="connsiteY373" fmla="*/ 723757 h 724647"/>
              <a:gd name="connsiteX374" fmla="*/ 253269 w 553772"/>
              <a:gd name="connsiteY374" fmla="*/ 682662 h 724647"/>
              <a:gd name="connsiteX375" fmla="*/ 312886 w 553772"/>
              <a:gd name="connsiteY375" fmla="*/ 669349 h 724647"/>
              <a:gd name="connsiteX376" fmla="*/ 307089 w 553772"/>
              <a:gd name="connsiteY376" fmla="*/ 675244 h 724647"/>
              <a:gd name="connsiteX377" fmla="*/ 301195 w 553772"/>
              <a:gd name="connsiteY377" fmla="*/ 669349 h 724647"/>
              <a:gd name="connsiteX378" fmla="*/ 307089 w 553772"/>
              <a:gd name="connsiteY378" fmla="*/ 663552 h 724647"/>
              <a:gd name="connsiteX379" fmla="*/ 312886 w 553772"/>
              <a:gd name="connsiteY379" fmla="*/ 669349 h 724647"/>
              <a:gd name="connsiteX380" fmla="*/ 302323 w 553772"/>
              <a:gd name="connsiteY380" fmla="*/ 682658 h 724647"/>
              <a:gd name="connsiteX381" fmla="*/ 311758 w 553772"/>
              <a:gd name="connsiteY381" fmla="*/ 682658 h 724647"/>
              <a:gd name="connsiteX382" fmla="*/ 311758 w 553772"/>
              <a:gd name="connsiteY382" fmla="*/ 723753 h 724647"/>
              <a:gd name="connsiteX383" fmla="*/ 302323 w 553772"/>
              <a:gd name="connsiteY383" fmla="*/ 723753 h 724647"/>
              <a:gd name="connsiteX384" fmla="*/ 302323 w 553772"/>
              <a:gd name="connsiteY384" fmla="*/ 682658 h 724647"/>
              <a:gd name="connsiteX385" fmla="*/ 355588 w 553772"/>
              <a:gd name="connsiteY385" fmla="*/ 721093 h 724647"/>
              <a:gd name="connsiteX386" fmla="*/ 342279 w 553772"/>
              <a:gd name="connsiteY386" fmla="*/ 724647 h 724647"/>
              <a:gd name="connsiteX387" fmla="*/ 321906 w 553772"/>
              <a:gd name="connsiteY387" fmla="*/ 703381 h 724647"/>
              <a:gd name="connsiteX388" fmla="*/ 341401 w 553772"/>
              <a:gd name="connsiteY388" fmla="*/ 681767 h 724647"/>
              <a:gd name="connsiteX389" fmla="*/ 354696 w 553772"/>
              <a:gd name="connsiteY389" fmla="*/ 684903 h 724647"/>
              <a:gd name="connsiteX390" fmla="*/ 351881 w 553772"/>
              <a:gd name="connsiteY390" fmla="*/ 691926 h 724647"/>
              <a:gd name="connsiteX391" fmla="*/ 342363 w 553772"/>
              <a:gd name="connsiteY391" fmla="*/ 688930 h 724647"/>
              <a:gd name="connsiteX392" fmla="*/ 331646 w 553772"/>
              <a:gd name="connsiteY392" fmla="*/ 703214 h 724647"/>
              <a:gd name="connsiteX393" fmla="*/ 343171 w 553772"/>
              <a:gd name="connsiteY393" fmla="*/ 717386 h 724647"/>
              <a:gd name="connsiteX394" fmla="*/ 352522 w 553772"/>
              <a:gd name="connsiteY394" fmla="*/ 714251 h 724647"/>
              <a:gd name="connsiteX395" fmla="*/ 355588 w 553772"/>
              <a:gd name="connsiteY395" fmla="*/ 721093 h 724647"/>
              <a:gd name="connsiteX396" fmla="*/ 370635 w 553772"/>
              <a:gd name="connsiteY396" fmla="*/ 706197 h 724647"/>
              <a:gd name="connsiteX397" fmla="*/ 382480 w 553772"/>
              <a:gd name="connsiteY397" fmla="*/ 717555 h 724647"/>
              <a:gd name="connsiteX398" fmla="*/ 394730 w 553772"/>
              <a:gd name="connsiteY398" fmla="*/ 713611 h 724647"/>
              <a:gd name="connsiteX399" fmla="*/ 398046 w 553772"/>
              <a:gd name="connsiteY399" fmla="*/ 720537 h 724647"/>
              <a:gd name="connsiteX400" fmla="*/ 382243 w 553772"/>
              <a:gd name="connsiteY400" fmla="*/ 724648 h 724647"/>
              <a:gd name="connsiteX401" fmla="*/ 360727 w 553772"/>
              <a:gd name="connsiteY401" fmla="*/ 703299 h 724647"/>
              <a:gd name="connsiteX402" fmla="*/ 380390 w 553772"/>
              <a:gd name="connsiteY402" fmla="*/ 681768 h 724647"/>
              <a:gd name="connsiteX403" fmla="*/ 397308 w 553772"/>
              <a:gd name="connsiteY403" fmla="*/ 691844 h 724647"/>
              <a:gd name="connsiteX404" fmla="*/ 399328 w 553772"/>
              <a:gd name="connsiteY404" fmla="*/ 706197 h 724647"/>
              <a:gd name="connsiteX405" fmla="*/ 370635 w 553772"/>
              <a:gd name="connsiteY405" fmla="*/ 706197 h 724647"/>
              <a:gd name="connsiteX406" fmla="*/ 389657 w 553772"/>
              <a:gd name="connsiteY406" fmla="*/ 699578 h 724647"/>
              <a:gd name="connsiteX407" fmla="*/ 380390 w 553772"/>
              <a:gd name="connsiteY407" fmla="*/ 688708 h 724647"/>
              <a:gd name="connsiteX408" fmla="*/ 370635 w 553772"/>
              <a:gd name="connsiteY408" fmla="*/ 699578 h 724647"/>
              <a:gd name="connsiteX409" fmla="*/ 389657 w 553772"/>
              <a:gd name="connsiteY409" fmla="*/ 699578 h 724647"/>
              <a:gd name="connsiteX410" fmla="*/ 408806 w 553772"/>
              <a:gd name="connsiteY410" fmla="*/ 714248 h 724647"/>
              <a:gd name="connsiteX411" fmla="*/ 419689 w 553772"/>
              <a:gd name="connsiteY411" fmla="*/ 717551 h 724647"/>
              <a:gd name="connsiteX412" fmla="*/ 426462 w 553772"/>
              <a:gd name="connsiteY412" fmla="*/ 712311 h 724647"/>
              <a:gd name="connsiteX413" fmla="*/ 424846 w 553772"/>
              <a:gd name="connsiteY413" fmla="*/ 708841 h 724647"/>
              <a:gd name="connsiteX414" fmla="*/ 418240 w 553772"/>
              <a:gd name="connsiteY414" fmla="*/ 706026 h 724647"/>
              <a:gd name="connsiteX415" fmla="*/ 409684 w 553772"/>
              <a:gd name="connsiteY415" fmla="*/ 701762 h 724647"/>
              <a:gd name="connsiteX416" fmla="*/ 406548 w 553772"/>
              <a:gd name="connsiteY416" fmla="*/ 694181 h 724647"/>
              <a:gd name="connsiteX417" fmla="*/ 421696 w 553772"/>
              <a:gd name="connsiteY417" fmla="*/ 681764 h 724647"/>
              <a:gd name="connsiteX418" fmla="*/ 435074 w 553772"/>
              <a:gd name="connsiteY418" fmla="*/ 684760 h 724647"/>
              <a:gd name="connsiteX419" fmla="*/ 432663 w 553772"/>
              <a:gd name="connsiteY419" fmla="*/ 691923 h 724647"/>
              <a:gd name="connsiteX420" fmla="*/ 422100 w 553772"/>
              <a:gd name="connsiteY420" fmla="*/ 688788 h 724647"/>
              <a:gd name="connsiteX421" fmla="*/ 415815 w 553772"/>
              <a:gd name="connsiteY421" fmla="*/ 693456 h 724647"/>
              <a:gd name="connsiteX422" fmla="*/ 418073 w 553772"/>
              <a:gd name="connsiteY422" fmla="*/ 697010 h 724647"/>
              <a:gd name="connsiteX423" fmla="*/ 424525 w 553772"/>
              <a:gd name="connsiteY423" fmla="*/ 699657 h 724647"/>
              <a:gd name="connsiteX424" fmla="*/ 435799 w 553772"/>
              <a:gd name="connsiteY424" fmla="*/ 711433 h 724647"/>
              <a:gd name="connsiteX425" fmla="*/ 419773 w 553772"/>
              <a:gd name="connsiteY425" fmla="*/ 724644 h 724647"/>
              <a:gd name="connsiteX426" fmla="*/ 406311 w 553772"/>
              <a:gd name="connsiteY426" fmla="*/ 721425 h 724647"/>
              <a:gd name="connsiteX427" fmla="*/ 408806 w 553772"/>
              <a:gd name="connsiteY427" fmla="*/ 714248 h 724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Lst>
            <a:rect l="l" t="t" r="r" b="b"/>
            <a:pathLst>
              <a:path w="553772" h="724647">
                <a:moveTo>
                  <a:pt x="469229" y="222968"/>
                </a:moveTo>
                <a:lnTo>
                  <a:pt x="469229" y="257806"/>
                </a:lnTo>
                <a:lnTo>
                  <a:pt x="399551" y="257806"/>
                </a:lnTo>
                <a:lnTo>
                  <a:pt x="399551" y="153290"/>
                </a:lnTo>
                <a:lnTo>
                  <a:pt x="295035" y="153290"/>
                </a:lnTo>
                <a:lnTo>
                  <a:pt x="295035" y="83613"/>
                </a:lnTo>
                <a:lnTo>
                  <a:pt x="329874" y="83613"/>
                </a:lnTo>
                <a:lnTo>
                  <a:pt x="329874" y="0"/>
                </a:lnTo>
                <a:lnTo>
                  <a:pt x="246261" y="0"/>
                </a:lnTo>
                <a:lnTo>
                  <a:pt x="246261" y="83613"/>
                </a:lnTo>
                <a:lnTo>
                  <a:pt x="281100" y="83613"/>
                </a:lnTo>
                <a:lnTo>
                  <a:pt x="281100" y="153290"/>
                </a:lnTo>
                <a:lnTo>
                  <a:pt x="176583" y="153290"/>
                </a:lnTo>
                <a:lnTo>
                  <a:pt x="176583" y="257806"/>
                </a:lnTo>
                <a:lnTo>
                  <a:pt x="134777" y="257806"/>
                </a:lnTo>
                <a:lnTo>
                  <a:pt x="134777" y="271742"/>
                </a:lnTo>
                <a:lnTo>
                  <a:pt x="176583" y="271742"/>
                </a:lnTo>
                <a:lnTo>
                  <a:pt x="176583" y="376258"/>
                </a:lnTo>
                <a:lnTo>
                  <a:pt x="281100" y="376258"/>
                </a:lnTo>
                <a:lnTo>
                  <a:pt x="281100" y="445935"/>
                </a:lnTo>
                <a:lnTo>
                  <a:pt x="246261" y="445935"/>
                </a:lnTo>
                <a:lnTo>
                  <a:pt x="246261" y="529548"/>
                </a:lnTo>
                <a:lnTo>
                  <a:pt x="329874" y="529548"/>
                </a:lnTo>
                <a:lnTo>
                  <a:pt x="329874" y="445935"/>
                </a:lnTo>
                <a:lnTo>
                  <a:pt x="295035" y="445935"/>
                </a:lnTo>
                <a:lnTo>
                  <a:pt x="295035" y="376258"/>
                </a:lnTo>
                <a:lnTo>
                  <a:pt x="399551" y="376258"/>
                </a:lnTo>
                <a:lnTo>
                  <a:pt x="399551" y="362323"/>
                </a:lnTo>
                <a:lnTo>
                  <a:pt x="329874" y="362323"/>
                </a:lnTo>
                <a:lnTo>
                  <a:pt x="329874" y="306581"/>
                </a:lnTo>
                <a:lnTo>
                  <a:pt x="385616" y="306581"/>
                </a:lnTo>
                <a:lnTo>
                  <a:pt x="385616" y="334452"/>
                </a:lnTo>
                <a:lnTo>
                  <a:pt x="399551" y="334452"/>
                </a:lnTo>
                <a:lnTo>
                  <a:pt x="399551" y="271742"/>
                </a:lnTo>
                <a:lnTo>
                  <a:pt x="469229" y="271742"/>
                </a:lnTo>
                <a:lnTo>
                  <a:pt x="469229" y="306581"/>
                </a:lnTo>
                <a:lnTo>
                  <a:pt x="552842" y="306581"/>
                </a:lnTo>
                <a:lnTo>
                  <a:pt x="552842" y="222968"/>
                </a:lnTo>
                <a:lnTo>
                  <a:pt x="469229" y="222968"/>
                </a:lnTo>
                <a:close/>
                <a:moveTo>
                  <a:pt x="260196" y="13935"/>
                </a:moveTo>
                <a:lnTo>
                  <a:pt x="315938" y="13935"/>
                </a:lnTo>
                <a:lnTo>
                  <a:pt x="315938" y="69677"/>
                </a:lnTo>
                <a:lnTo>
                  <a:pt x="260196" y="69677"/>
                </a:lnTo>
                <a:lnTo>
                  <a:pt x="260196" y="13935"/>
                </a:lnTo>
                <a:close/>
                <a:moveTo>
                  <a:pt x="315938" y="515613"/>
                </a:moveTo>
                <a:lnTo>
                  <a:pt x="260196" y="515613"/>
                </a:lnTo>
                <a:lnTo>
                  <a:pt x="260196" y="459871"/>
                </a:lnTo>
                <a:lnTo>
                  <a:pt x="315938" y="459871"/>
                </a:lnTo>
                <a:lnTo>
                  <a:pt x="315938" y="515613"/>
                </a:lnTo>
                <a:close/>
                <a:moveTo>
                  <a:pt x="385616" y="222968"/>
                </a:moveTo>
                <a:lnTo>
                  <a:pt x="329874" y="222968"/>
                </a:lnTo>
                <a:lnTo>
                  <a:pt x="329874" y="167226"/>
                </a:lnTo>
                <a:lnTo>
                  <a:pt x="385616" y="167226"/>
                </a:lnTo>
                <a:lnTo>
                  <a:pt x="385616" y="222968"/>
                </a:lnTo>
                <a:close/>
                <a:moveTo>
                  <a:pt x="260196" y="167226"/>
                </a:moveTo>
                <a:lnTo>
                  <a:pt x="315938" y="167226"/>
                </a:lnTo>
                <a:lnTo>
                  <a:pt x="315938" y="222968"/>
                </a:lnTo>
                <a:lnTo>
                  <a:pt x="260196" y="222968"/>
                </a:lnTo>
                <a:lnTo>
                  <a:pt x="260196" y="167226"/>
                </a:lnTo>
                <a:close/>
                <a:moveTo>
                  <a:pt x="315938" y="292645"/>
                </a:moveTo>
                <a:lnTo>
                  <a:pt x="260196" y="292645"/>
                </a:lnTo>
                <a:lnTo>
                  <a:pt x="260196" y="236903"/>
                </a:lnTo>
                <a:lnTo>
                  <a:pt x="315938" y="236903"/>
                </a:lnTo>
                <a:lnTo>
                  <a:pt x="315938" y="292645"/>
                </a:lnTo>
                <a:close/>
                <a:moveTo>
                  <a:pt x="246261" y="167226"/>
                </a:moveTo>
                <a:lnTo>
                  <a:pt x="246261" y="222968"/>
                </a:lnTo>
                <a:lnTo>
                  <a:pt x="218390" y="222968"/>
                </a:lnTo>
                <a:lnTo>
                  <a:pt x="218390" y="236903"/>
                </a:lnTo>
                <a:lnTo>
                  <a:pt x="246261" y="236903"/>
                </a:lnTo>
                <a:lnTo>
                  <a:pt x="246261" y="292645"/>
                </a:lnTo>
                <a:lnTo>
                  <a:pt x="190519" y="292645"/>
                </a:lnTo>
                <a:lnTo>
                  <a:pt x="190519" y="167226"/>
                </a:lnTo>
                <a:lnTo>
                  <a:pt x="246261" y="167226"/>
                </a:lnTo>
                <a:close/>
                <a:moveTo>
                  <a:pt x="190519" y="306581"/>
                </a:moveTo>
                <a:lnTo>
                  <a:pt x="246261" y="306581"/>
                </a:lnTo>
                <a:lnTo>
                  <a:pt x="246261" y="362323"/>
                </a:lnTo>
                <a:lnTo>
                  <a:pt x="190519" y="362323"/>
                </a:lnTo>
                <a:lnTo>
                  <a:pt x="190519" y="306581"/>
                </a:lnTo>
                <a:close/>
                <a:moveTo>
                  <a:pt x="315938" y="362323"/>
                </a:moveTo>
                <a:lnTo>
                  <a:pt x="260196" y="362323"/>
                </a:lnTo>
                <a:lnTo>
                  <a:pt x="260196" y="306581"/>
                </a:lnTo>
                <a:lnTo>
                  <a:pt x="315938" y="306581"/>
                </a:lnTo>
                <a:lnTo>
                  <a:pt x="315938" y="362323"/>
                </a:lnTo>
                <a:close/>
                <a:moveTo>
                  <a:pt x="329874" y="236903"/>
                </a:moveTo>
                <a:lnTo>
                  <a:pt x="385616" y="236903"/>
                </a:lnTo>
                <a:lnTo>
                  <a:pt x="385616" y="292645"/>
                </a:lnTo>
                <a:lnTo>
                  <a:pt x="329874" y="292645"/>
                </a:lnTo>
                <a:lnTo>
                  <a:pt x="329874" y="236903"/>
                </a:lnTo>
                <a:close/>
                <a:moveTo>
                  <a:pt x="538906" y="292645"/>
                </a:moveTo>
                <a:lnTo>
                  <a:pt x="483164" y="292645"/>
                </a:lnTo>
                <a:lnTo>
                  <a:pt x="483164" y="236903"/>
                </a:lnTo>
                <a:lnTo>
                  <a:pt x="538906" y="236903"/>
                </a:lnTo>
                <a:lnTo>
                  <a:pt x="538906" y="292645"/>
                </a:lnTo>
                <a:close/>
                <a:moveTo>
                  <a:pt x="23293" y="306581"/>
                </a:moveTo>
                <a:lnTo>
                  <a:pt x="106906" y="306581"/>
                </a:lnTo>
                <a:lnTo>
                  <a:pt x="106906" y="222968"/>
                </a:lnTo>
                <a:lnTo>
                  <a:pt x="23293" y="222968"/>
                </a:lnTo>
                <a:lnTo>
                  <a:pt x="23293" y="306581"/>
                </a:lnTo>
                <a:close/>
                <a:moveTo>
                  <a:pt x="37229" y="236903"/>
                </a:moveTo>
                <a:lnTo>
                  <a:pt x="92971" y="236903"/>
                </a:lnTo>
                <a:lnTo>
                  <a:pt x="92971" y="292645"/>
                </a:lnTo>
                <a:lnTo>
                  <a:pt x="37229" y="292645"/>
                </a:lnTo>
                <a:lnTo>
                  <a:pt x="37229" y="236903"/>
                </a:lnTo>
                <a:close/>
                <a:moveTo>
                  <a:pt x="46252" y="624524"/>
                </a:moveTo>
                <a:cubicBezTo>
                  <a:pt x="39326" y="626935"/>
                  <a:pt x="33919" y="627980"/>
                  <a:pt x="27648" y="627980"/>
                </a:cubicBezTo>
                <a:cubicBezTo>
                  <a:pt x="10396" y="627980"/>
                  <a:pt x="0" y="617431"/>
                  <a:pt x="0" y="599858"/>
                </a:cubicBezTo>
                <a:cubicBezTo>
                  <a:pt x="0" y="581728"/>
                  <a:pt x="10716" y="570441"/>
                  <a:pt x="28122" y="570441"/>
                </a:cubicBezTo>
                <a:cubicBezTo>
                  <a:pt x="34490" y="570441"/>
                  <a:pt x="39967" y="571569"/>
                  <a:pt x="46099" y="574301"/>
                </a:cubicBezTo>
                <a:lnTo>
                  <a:pt x="42866" y="582133"/>
                </a:lnTo>
                <a:cubicBezTo>
                  <a:pt x="37473" y="579387"/>
                  <a:pt x="33278" y="578356"/>
                  <a:pt x="28275" y="578356"/>
                </a:cubicBezTo>
                <a:cubicBezTo>
                  <a:pt x="21921" y="578356"/>
                  <a:pt x="17238" y="580600"/>
                  <a:pt x="14103" y="585115"/>
                </a:cubicBezTo>
                <a:cubicBezTo>
                  <a:pt x="11608" y="588738"/>
                  <a:pt x="10145" y="594131"/>
                  <a:pt x="10145" y="599622"/>
                </a:cubicBezTo>
                <a:cubicBezTo>
                  <a:pt x="10145" y="612108"/>
                  <a:pt x="17169" y="620093"/>
                  <a:pt x="28205" y="620093"/>
                </a:cubicBezTo>
                <a:cubicBezTo>
                  <a:pt x="31104" y="620093"/>
                  <a:pt x="33849" y="619605"/>
                  <a:pt x="36664" y="618630"/>
                </a:cubicBezTo>
                <a:lnTo>
                  <a:pt x="36664" y="604861"/>
                </a:lnTo>
                <a:lnTo>
                  <a:pt x="26436" y="604861"/>
                </a:lnTo>
                <a:lnTo>
                  <a:pt x="26436" y="596946"/>
                </a:lnTo>
                <a:lnTo>
                  <a:pt x="46252" y="596946"/>
                </a:lnTo>
                <a:lnTo>
                  <a:pt x="46252" y="624524"/>
                </a:lnTo>
                <a:close/>
                <a:moveTo>
                  <a:pt x="59520" y="601471"/>
                </a:moveTo>
                <a:cubicBezTo>
                  <a:pt x="59520" y="598572"/>
                  <a:pt x="59436" y="593416"/>
                  <a:pt x="59199" y="586002"/>
                </a:cubicBezTo>
                <a:lnTo>
                  <a:pt x="68062" y="586002"/>
                </a:lnTo>
                <a:lnTo>
                  <a:pt x="68299" y="593737"/>
                </a:lnTo>
                <a:cubicBezTo>
                  <a:pt x="70724" y="588093"/>
                  <a:pt x="74347" y="585361"/>
                  <a:pt x="79183" y="585361"/>
                </a:cubicBezTo>
                <a:cubicBezTo>
                  <a:pt x="80465" y="585361"/>
                  <a:pt x="81287" y="585445"/>
                  <a:pt x="82806" y="585835"/>
                </a:cubicBezTo>
                <a:lnTo>
                  <a:pt x="82249" y="594141"/>
                </a:lnTo>
                <a:cubicBezTo>
                  <a:pt x="80799" y="593890"/>
                  <a:pt x="80144" y="593820"/>
                  <a:pt x="79016" y="593820"/>
                </a:cubicBezTo>
                <a:cubicBezTo>
                  <a:pt x="74347" y="593820"/>
                  <a:pt x="70640" y="597193"/>
                  <a:pt x="68871" y="603241"/>
                </a:cubicBezTo>
                <a:lnTo>
                  <a:pt x="68871" y="627098"/>
                </a:lnTo>
                <a:lnTo>
                  <a:pt x="59520" y="627098"/>
                </a:lnTo>
                <a:lnTo>
                  <a:pt x="59520" y="601471"/>
                </a:lnTo>
                <a:close/>
                <a:moveTo>
                  <a:pt x="100607" y="572707"/>
                </a:moveTo>
                <a:cubicBezTo>
                  <a:pt x="100607" y="576177"/>
                  <a:pt x="98182" y="578587"/>
                  <a:pt x="94796" y="578587"/>
                </a:cubicBezTo>
                <a:cubicBezTo>
                  <a:pt x="91340" y="578587"/>
                  <a:pt x="88915" y="576177"/>
                  <a:pt x="88915" y="572707"/>
                </a:cubicBezTo>
                <a:cubicBezTo>
                  <a:pt x="88915" y="569320"/>
                  <a:pt x="91424" y="566909"/>
                  <a:pt x="94796" y="566909"/>
                </a:cubicBezTo>
                <a:cubicBezTo>
                  <a:pt x="98182" y="566909"/>
                  <a:pt x="100607" y="569320"/>
                  <a:pt x="100607" y="572707"/>
                </a:cubicBezTo>
                <a:moveTo>
                  <a:pt x="90044" y="586001"/>
                </a:moveTo>
                <a:lnTo>
                  <a:pt x="99478" y="586001"/>
                </a:lnTo>
                <a:lnTo>
                  <a:pt x="99478" y="627097"/>
                </a:lnTo>
                <a:lnTo>
                  <a:pt x="90044" y="627097"/>
                </a:lnTo>
                <a:lnTo>
                  <a:pt x="90044" y="586001"/>
                </a:lnTo>
                <a:close/>
                <a:moveTo>
                  <a:pt x="147573" y="568178"/>
                </a:moveTo>
                <a:lnTo>
                  <a:pt x="147573" y="612674"/>
                </a:lnTo>
                <a:cubicBezTo>
                  <a:pt x="147573" y="619683"/>
                  <a:pt x="147656" y="622902"/>
                  <a:pt x="147991" y="627097"/>
                </a:cubicBezTo>
                <a:lnTo>
                  <a:pt x="138877" y="627097"/>
                </a:lnTo>
                <a:lnTo>
                  <a:pt x="138556" y="621216"/>
                </a:lnTo>
                <a:cubicBezTo>
                  <a:pt x="135003" y="626135"/>
                  <a:pt x="131616" y="627975"/>
                  <a:pt x="126140" y="627975"/>
                </a:cubicBezTo>
                <a:cubicBezTo>
                  <a:pt x="120580" y="627975"/>
                  <a:pt x="116552" y="625801"/>
                  <a:pt x="113486" y="621300"/>
                </a:cubicBezTo>
                <a:cubicBezTo>
                  <a:pt x="110992" y="617440"/>
                  <a:pt x="109626" y="612353"/>
                  <a:pt x="109626" y="606472"/>
                </a:cubicBezTo>
                <a:cubicBezTo>
                  <a:pt x="109626" y="593582"/>
                  <a:pt x="116148" y="585109"/>
                  <a:pt x="126140" y="585109"/>
                </a:cubicBezTo>
                <a:cubicBezTo>
                  <a:pt x="131059" y="585109"/>
                  <a:pt x="134933" y="587046"/>
                  <a:pt x="138152" y="591157"/>
                </a:cubicBezTo>
                <a:lnTo>
                  <a:pt x="138152" y="568178"/>
                </a:lnTo>
                <a:lnTo>
                  <a:pt x="147573" y="568178"/>
                </a:lnTo>
                <a:close/>
                <a:moveTo>
                  <a:pt x="138152" y="599212"/>
                </a:moveTo>
                <a:cubicBezTo>
                  <a:pt x="135644" y="594794"/>
                  <a:pt x="132271" y="592370"/>
                  <a:pt x="128634" y="592370"/>
                </a:cubicBezTo>
                <a:cubicBezTo>
                  <a:pt x="123004" y="592370"/>
                  <a:pt x="119367" y="597763"/>
                  <a:pt x="119367" y="606389"/>
                </a:cubicBezTo>
                <a:cubicBezTo>
                  <a:pt x="119367" y="615098"/>
                  <a:pt x="122921" y="620728"/>
                  <a:pt x="128397" y="620728"/>
                </a:cubicBezTo>
                <a:cubicBezTo>
                  <a:pt x="132104" y="620728"/>
                  <a:pt x="135170" y="618568"/>
                  <a:pt x="138152" y="613719"/>
                </a:cubicBezTo>
                <a:lnTo>
                  <a:pt x="138152" y="599212"/>
                </a:lnTo>
                <a:close/>
                <a:moveTo>
                  <a:pt x="180258" y="617584"/>
                </a:moveTo>
                <a:cubicBezTo>
                  <a:pt x="184606" y="620009"/>
                  <a:pt x="187435" y="620887"/>
                  <a:pt x="191142" y="620887"/>
                </a:cubicBezTo>
                <a:cubicBezTo>
                  <a:pt x="195406" y="620887"/>
                  <a:pt x="197915" y="618964"/>
                  <a:pt x="197915" y="615647"/>
                </a:cubicBezTo>
                <a:cubicBezTo>
                  <a:pt x="197915" y="614212"/>
                  <a:pt x="197343" y="612916"/>
                  <a:pt x="196298" y="612191"/>
                </a:cubicBezTo>
                <a:cubicBezTo>
                  <a:pt x="195253" y="611383"/>
                  <a:pt x="194194" y="610979"/>
                  <a:pt x="189693" y="609363"/>
                </a:cubicBezTo>
                <a:cubicBezTo>
                  <a:pt x="184773" y="607593"/>
                  <a:pt x="183004" y="606715"/>
                  <a:pt x="181136" y="605098"/>
                </a:cubicBezTo>
                <a:cubicBezTo>
                  <a:pt x="179129" y="603245"/>
                  <a:pt x="178001" y="600583"/>
                  <a:pt x="178001" y="597531"/>
                </a:cubicBezTo>
                <a:cubicBezTo>
                  <a:pt x="178001" y="589867"/>
                  <a:pt x="183798" y="585115"/>
                  <a:pt x="193149" y="585115"/>
                </a:cubicBezTo>
                <a:cubicBezTo>
                  <a:pt x="197664" y="585115"/>
                  <a:pt x="201775" y="585993"/>
                  <a:pt x="206527" y="588097"/>
                </a:cubicBezTo>
                <a:lnTo>
                  <a:pt x="204116" y="595260"/>
                </a:lnTo>
                <a:cubicBezTo>
                  <a:pt x="200646" y="593253"/>
                  <a:pt x="196855" y="592124"/>
                  <a:pt x="193553" y="592124"/>
                </a:cubicBezTo>
                <a:cubicBezTo>
                  <a:pt x="189693" y="592124"/>
                  <a:pt x="187268" y="593894"/>
                  <a:pt x="187268" y="596807"/>
                </a:cubicBezTo>
                <a:cubicBezTo>
                  <a:pt x="187268" y="598409"/>
                  <a:pt x="187992" y="599454"/>
                  <a:pt x="189525" y="600346"/>
                </a:cubicBezTo>
                <a:cubicBezTo>
                  <a:pt x="190821" y="601057"/>
                  <a:pt x="190821" y="601057"/>
                  <a:pt x="195978" y="603008"/>
                </a:cubicBezTo>
                <a:cubicBezTo>
                  <a:pt x="204436" y="606157"/>
                  <a:pt x="207251" y="609140"/>
                  <a:pt x="207251" y="614769"/>
                </a:cubicBezTo>
                <a:cubicBezTo>
                  <a:pt x="207251" y="622824"/>
                  <a:pt x="200966" y="627980"/>
                  <a:pt x="191225" y="627980"/>
                </a:cubicBezTo>
                <a:cubicBezTo>
                  <a:pt x="186306" y="627980"/>
                  <a:pt x="182195" y="627019"/>
                  <a:pt x="177764" y="624775"/>
                </a:cubicBezTo>
                <a:lnTo>
                  <a:pt x="180258" y="617584"/>
                </a:lnTo>
                <a:close/>
                <a:moveTo>
                  <a:pt x="213280" y="593169"/>
                </a:moveTo>
                <a:lnTo>
                  <a:pt x="213280" y="585993"/>
                </a:lnTo>
                <a:lnTo>
                  <a:pt x="219885" y="585993"/>
                </a:lnTo>
                <a:lnTo>
                  <a:pt x="219885" y="577060"/>
                </a:lnTo>
                <a:lnTo>
                  <a:pt x="229320" y="575276"/>
                </a:lnTo>
                <a:lnTo>
                  <a:pt x="229320" y="585993"/>
                </a:lnTo>
                <a:lnTo>
                  <a:pt x="238656" y="585993"/>
                </a:lnTo>
                <a:lnTo>
                  <a:pt x="238656" y="593169"/>
                </a:lnTo>
                <a:lnTo>
                  <a:pt x="229320" y="593169"/>
                </a:lnTo>
                <a:lnTo>
                  <a:pt x="229320" y="612275"/>
                </a:lnTo>
                <a:cubicBezTo>
                  <a:pt x="229320" y="618323"/>
                  <a:pt x="230685" y="620413"/>
                  <a:pt x="234796" y="620413"/>
                </a:cubicBezTo>
                <a:cubicBezTo>
                  <a:pt x="236162" y="620413"/>
                  <a:pt x="237207" y="620163"/>
                  <a:pt x="239228" y="619452"/>
                </a:cubicBezTo>
                <a:lnTo>
                  <a:pt x="240120" y="626615"/>
                </a:lnTo>
                <a:cubicBezTo>
                  <a:pt x="237123" y="627590"/>
                  <a:pt x="234545" y="627980"/>
                  <a:pt x="231730" y="627980"/>
                </a:cubicBezTo>
                <a:cubicBezTo>
                  <a:pt x="227062" y="627980"/>
                  <a:pt x="223745" y="626545"/>
                  <a:pt x="221906" y="623716"/>
                </a:cubicBezTo>
                <a:cubicBezTo>
                  <a:pt x="220457" y="621542"/>
                  <a:pt x="219885" y="618476"/>
                  <a:pt x="219885" y="612749"/>
                </a:cubicBezTo>
                <a:lnTo>
                  <a:pt x="219885" y="593169"/>
                </a:lnTo>
                <a:lnTo>
                  <a:pt x="213280" y="593169"/>
                </a:lnTo>
                <a:close/>
                <a:moveTo>
                  <a:pt x="270893" y="622424"/>
                </a:moveTo>
                <a:cubicBezTo>
                  <a:pt x="266936" y="626452"/>
                  <a:pt x="263549" y="627985"/>
                  <a:pt x="258142" y="627985"/>
                </a:cubicBezTo>
                <a:cubicBezTo>
                  <a:pt x="249851" y="627985"/>
                  <a:pt x="244931" y="623316"/>
                  <a:pt x="244931" y="615568"/>
                </a:cubicBezTo>
                <a:cubicBezTo>
                  <a:pt x="244931" y="610412"/>
                  <a:pt x="247273" y="606301"/>
                  <a:pt x="251453" y="604057"/>
                </a:cubicBezTo>
                <a:cubicBezTo>
                  <a:pt x="254199" y="602594"/>
                  <a:pt x="257989" y="601967"/>
                  <a:pt x="263633" y="601967"/>
                </a:cubicBezTo>
                <a:cubicBezTo>
                  <a:pt x="265249" y="601967"/>
                  <a:pt x="266615" y="602037"/>
                  <a:pt x="270322" y="602190"/>
                </a:cubicBezTo>
                <a:lnTo>
                  <a:pt x="270322" y="601396"/>
                </a:lnTo>
                <a:cubicBezTo>
                  <a:pt x="270322" y="595348"/>
                  <a:pt x="267173" y="592045"/>
                  <a:pt x="261222" y="592045"/>
                </a:cubicBezTo>
                <a:cubicBezTo>
                  <a:pt x="257668" y="592045"/>
                  <a:pt x="254282" y="593090"/>
                  <a:pt x="250088" y="595515"/>
                </a:cubicBezTo>
                <a:lnTo>
                  <a:pt x="247593" y="588728"/>
                </a:lnTo>
                <a:cubicBezTo>
                  <a:pt x="252596" y="586248"/>
                  <a:pt x="257097" y="585119"/>
                  <a:pt x="262504" y="585119"/>
                </a:cubicBezTo>
                <a:cubicBezTo>
                  <a:pt x="268942" y="585119"/>
                  <a:pt x="273945" y="586958"/>
                  <a:pt x="276690" y="590512"/>
                </a:cubicBezTo>
                <a:cubicBezTo>
                  <a:pt x="279032" y="593411"/>
                  <a:pt x="279756" y="596560"/>
                  <a:pt x="279756" y="604364"/>
                </a:cubicBezTo>
                <a:lnTo>
                  <a:pt x="279756" y="616613"/>
                </a:lnTo>
                <a:cubicBezTo>
                  <a:pt x="279756" y="620083"/>
                  <a:pt x="279910" y="625002"/>
                  <a:pt x="280160" y="627093"/>
                </a:cubicBezTo>
                <a:lnTo>
                  <a:pt x="271200" y="627093"/>
                </a:lnTo>
                <a:lnTo>
                  <a:pt x="270893" y="622424"/>
                </a:lnTo>
                <a:close/>
                <a:moveTo>
                  <a:pt x="270322" y="608085"/>
                </a:moveTo>
                <a:cubicBezTo>
                  <a:pt x="268468" y="607917"/>
                  <a:pt x="267493" y="607917"/>
                  <a:pt x="266044" y="607917"/>
                </a:cubicBezTo>
                <a:cubicBezTo>
                  <a:pt x="258310" y="607917"/>
                  <a:pt x="254686" y="610259"/>
                  <a:pt x="254686" y="615345"/>
                </a:cubicBezTo>
                <a:cubicBezTo>
                  <a:pt x="254686" y="619122"/>
                  <a:pt x="257181" y="621546"/>
                  <a:pt x="261055" y="621546"/>
                </a:cubicBezTo>
                <a:cubicBezTo>
                  <a:pt x="264678" y="621546"/>
                  <a:pt x="267660" y="619679"/>
                  <a:pt x="270322" y="615819"/>
                </a:cubicBezTo>
                <a:lnTo>
                  <a:pt x="270322" y="608085"/>
                </a:lnTo>
                <a:close/>
                <a:moveTo>
                  <a:pt x="292606" y="627097"/>
                </a:moveTo>
                <a:cubicBezTo>
                  <a:pt x="292941" y="622428"/>
                  <a:pt x="293010" y="619836"/>
                  <a:pt x="293010" y="612674"/>
                </a:cubicBezTo>
                <a:lnTo>
                  <a:pt x="293010" y="568178"/>
                </a:lnTo>
                <a:lnTo>
                  <a:pt x="302445" y="568178"/>
                </a:lnTo>
                <a:lnTo>
                  <a:pt x="302445" y="591157"/>
                </a:lnTo>
                <a:cubicBezTo>
                  <a:pt x="305664" y="587046"/>
                  <a:pt x="309538" y="585109"/>
                  <a:pt x="314457" y="585109"/>
                </a:cubicBezTo>
                <a:cubicBezTo>
                  <a:pt x="324449" y="585109"/>
                  <a:pt x="330971" y="593582"/>
                  <a:pt x="330971" y="606458"/>
                </a:cubicBezTo>
                <a:cubicBezTo>
                  <a:pt x="330971" y="613245"/>
                  <a:pt x="329201" y="618958"/>
                  <a:pt x="325814" y="622902"/>
                </a:cubicBezTo>
                <a:cubicBezTo>
                  <a:pt x="322916" y="626372"/>
                  <a:pt x="319362" y="627975"/>
                  <a:pt x="314457" y="627975"/>
                </a:cubicBezTo>
                <a:cubicBezTo>
                  <a:pt x="309050" y="627975"/>
                  <a:pt x="305594" y="626135"/>
                  <a:pt x="302040" y="621216"/>
                </a:cubicBezTo>
                <a:lnTo>
                  <a:pt x="301720" y="627097"/>
                </a:lnTo>
                <a:lnTo>
                  <a:pt x="292606" y="627097"/>
                </a:lnTo>
                <a:close/>
                <a:moveTo>
                  <a:pt x="302445" y="613719"/>
                </a:moveTo>
                <a:cubicBezTo>
                  <a:pt x="305343" y="618485"/>
                  <a:pt x="308409" y="620728"/>
                  <a:pt x="312199" y="620728"/>
                </a:cubicBezTo>
                <a:cubicBezTo>
                  <a:pt x="317676" y="620728"/>
                  <a:pt x="321230" y="615098"/>
                  <a:pt x="321230" y="606389"/>
                </a:cubicBezTo>
                <a:cubicBezTo>
                  <a:pt x="321230" y="597763"/>
                  <a:pt x="317592" y="592370"/>
                  <a:pt x="311963" y="592370"/>
                </a:cubicBezTo>
                <a:cubicBezTo>
                  <a:pt x="308325" y="592370"/>
                  <a:pt x="304939" y="594794"/>
                  <a:pt x="302445" y="599212"/>
                </a:cubicBezTo>
                <a:lnTo>
                  <a:pt x="302445" y="613719"/>
                </a:lnTo>
                <a:close/>
                <a:moveTo>
                  <a:pt x="351655" y="572707"/>
                </a:moveTo>
                <a:cubicBezTo>
                  <a:pt x="351655" y="576177"/>
                  <a:pt x="349244" y="578587"/>
                  <a:pt x="345858" y="578587"/>
                </a:cubicBezTo>
                <a:cubicBezTo>
                  <a:pt x="342388" y="578587"/>
                  <a:pt x="339977" y="576177"/>
                  <a:pt x="339977" y="572707"/>
                </a:cubicBezTo>
                <a:cubicBezTo>
                  <a:pt x="339977" y="569320"/>
                  <a:pt x="342471" y="566909"/>
                  <a:pt x="345858" y="566909"/>
                </a:cubicBezTo>
                <a:cubicBezTo>
                  <a:pt x="349244" y="566909"/>
                  <a:pt x="351655" y="569320"/>
                  <a:pt x="351655" y="572707"/>
                </a:cubicBezTo>
                <a:moveTo>
                  <a:pt x="341106" y="586001"/>
                </a:moveTo>
                <a:lnTo>
                  <a:pt x="350540" y="586001"/>
                </a:lnTo>
                <a:lnTo>
                  <a:pt x="350540" y="627097"/>
                </a:lnTo>
                <a:lnTo>
                  <a:pt x="341106" y="627097"/>
                </a:lnTo>
                <a:lnTo>
                  <a:pt x="341106" y="586001"/>
                </a:lnTo>
                <a:close/>
                <a:moveTo>
                  <a:pt x="363737" y="568178"/>
                </a:moveTo>
                <a:lnTo>
                  <a:pt x="373171" y="568178"/>
                </a:lnTo>
                <a:lnTo>
                  <a:pt x="373171" y="627097"/>
                </a:lnTo>
                <a:lnTo>
                  <a:pt x="363737" y="627097"/>
                </a:lnTo>
                <a:lnTo>
                  <a:pt x="363737" y="568178"/>
                </a:lnTo>
                <a:close/>
                <a:moveTo>
                  <a:pt x="396931" y="572707"/>
                </a:moveTo>
                <a:cubicBezTo>
                  <a:pt x="396931" y="576177"/>
                  <a:pt x="394507" y="578587"/>
                  <a:pt x="391134" y="578587"/>
                </a:cubicBezTo>
                <a:cubicBezTo>
                  <a:pt x="387664" y="578587"/>
                  <a:pt x="385239" y="576177"/>
                  <a:pt x="385239" y="572707"/>
                </a:cubicBezTo>
                <a:cubicBezTo>
                  <a:pt x="385239" y="569320"/>
                  <a:pt x="387748" y="566909"/>
                  <a:pt x="391134" y="566909"/>
                </a:cubicBezTo>
                <a:cubicBezTo>
                  <a:pt x="394507" y="566909"/>
                  <a:pt x="396931" y="569320"/>
                  <a:pt x="396931" y="572707"/>
                </a:cubicBezTo>
                <a:moveTo>
                  <a:pt x="386368" y="586001"/>
                </a:moveTo>
                <a:lnTo>
                  <a:pt x="395803" y="586001"/>
                </a:lnTo>
                <a:lnTo>
                  <a:pt x="395803" y="627097"/>
                </a:lnTo>
                <a:lnTo>
                  <a:pt x="386368" y="627097"/>
                </a:lnTo>
                <a:lnTo>
                  <a:pt x="386368" y="586001"/>
                </a:lnTo>
                <a:close/>
                <a:moveTo>
                  <a:pt x="404730" y="620728"/>
                </a:moveTo>
                <a:lnTo>
                  <a:pt x="424880" y="593164"/>
                </a:lnTo>
                <a:lnTo>
                  <a:pt x="405775" y="593164"/>
                </a:lnTo>
                <a:lnTo>
                  <a:pt x="405775" y="586001"/>
                </a:lnTo>
                <a:lnTo>
                  <a:pt x="436489" y="586001"/>
                </a:lnTo>
                <a:lnTo>
                  <a:pt x="436489" y="592690"/>
                </a:lnTo>
                <a:lnTo>
                  <a:pt x="416491" y="619920"/>
                </a:lnTo>
                <a:lnTo>
                  <a:pt x="437130" y="619920"/>
                </a:lnTo>
                <a:lnTo>
                  <a:pt x="437130" y="627097"/>
                </a:lnTo>
                <a:lnTo>
                  <a:pt x="404730" y="627097"/>
                </a:lnTo>
                <a:lnTo>
                  <a:pt x="404730" y="620728"/>
                </a:lnTo>
                <a:close/>
                <a:moveTo>
                  <a:pt x="456854" y="572707"/>
                </a:moveTo>
                <a:cubicBezTo>
                  <a:pt x="456854" y="576177"/>
                  <a:pt x="454429" y="578587"/>
                  <a:pt x="451057" y="578587"/>
                </a:cubicBezTo>
                <a:cubicBezTo>
                  <a:pt x="447587" y="578587"/>
                  <a:pt x="445162" y="576177"/>
                  <a:pt x="445162" y="572707"/>
                </a:cubicBezTo>
                <a:cubicBezTo>
                  <a:pt x="445162" y="569320"/>
                  <a:pt x="447670" y="566909"/>
                  <a:pt x="451057" y="566909"/>
                </a:cubicBezTo>
                <a:cubicBezTo>
                  <a:pt x="454429" y="566909"/>
                  <a:pt x="456854" y="569320"/>
                  <a:pt x="456854" y="572707"/>
                </a:cubicBezTo>
                <a:moveTo>
                  <a:pt x="446291" y="586001"/>
                </a:moveTo>
                <a:lnTo>
                  <a:pt x="455725" y="586001"/>
                </a:lnTo>
                <a:lnTo>
                  <a:pt x="455725" y="627097"/>
                </a:lnTo>
                <a:lnTo>
                  <a:pt x="446291" y="627097"/>
                </a:lnTo>
                <a:lnTo>
                  <a:pt x="446291" y="586001"/>
                </a:lnTo>
                <a:close/>
                <a:moveTo>
                  <a:pt x="469011" y="600423"/>
                </a:moveTo>
                <a:cubicBezTo>
                  <a:pt x="469011" y="594863"/>
                  <a:pt x="468928" y="592535"/>
                  <a:pt x="468607" y="586000"/>
                </a:cubicBezTo>
                <a:lnTo>
                  <a:pt x="477554" y="586000"/>
                </a:lnTo>
                <a:lnTo>
                  <a:pt x="477791" y="592034"/>
                </a:lnTo>
                <a:cubicBezTo>
                  <a:pt x="482877" y="586878"/>
                  <a:pt x="486584" y="585108"/>
                  <a:pt x="492381" y="585108"/>
                </a:cubicBezTo>
                <a:cubicBezTo>
                  <a:pt x="497537" y="585108"/>
                  <a:pt x="501565" y="587128"/>
                  <a:pt x="503585" y="590905"/>
                </a:cubicBezTo>
                <a:cubicBezTo>
                  <a:pt x="504867" y="593330"/>
                  <a:pt x="505355" y="596479"/>
                  <a:pt x="505355" y="602360"/>
                </a:cubicBezTo>
                <a:lnTo>
                  <a:pt x="505355" y="627095"/>
                </a:lnTo>
                <a:lnTo>
                  <a:pt x="495935" y="627095"/>
                </a:lnTo>
                <a:lnTo>
                  <a:pt x="495935" y="602848"/>
                </a:lnTo>
                <a:cubicBezTo>
                  <a:pt x="495935" y="599211"/>
                  <a:pt x="495684" y="597441"/>
                  <a:pt x="495126" y="595908"/>
                </a:cubicBezTo>
                <a:cubicBezTo>
                  <a:pt x="494234" y="593664"/>
                  <a:pt x="492144" y="592368"/>
                  <a:pt x="489246" y="592368"/>
                </a:cubicBezTo>
                <a:cubicBezTo>
                  <a:pt x="485539" y="592368"/>
                  <a:pt x="481818" y="594793"/>
                  <a:pt x="478446" y="599294"/>
                </a:cubicBezTo>
                <a:lnTo>
                  <a:pt x="478446" y="627095"/>
                </a:lnTo>
                <a:lnTo>
                  <a:pt x="469011" y="627095"/>
                </a:lnTo>
                <a:lnTo>
                  <a:pt x="469011" y="600423"/>
                </a:lnTo>
                <a:close/>
                <a:moveTo>
                  <a:pt x="553772" y="586000"/>
                </a:moveTo>
                <a:cubicBezTo>
                  <a:pt x="553452" y="595991"/>
                  <a:pt x="553368" y="597845"/>
                  <a:pt x="553368" y="602193"/>
                </a:cubicBezTo>
                <a:lnTo>
                  <a:pt x="553368" y="622427"/>
                </a:lnTo>
                <a:cubicBezTo>
                  <a:pt x="553368" y="631778"/>
                  <a:pt x="552644" y="635317"/>
                  <a:pt x="549815" y="638871"/>
                </a:cubicBezTo>
                <a:cubicBezTo>
                  <a:pt x="546428" y="643065"/>
                  <a:pt x="540548" y="645323"/>
                  <a:pt x="532981" y="645323"/>
                </a:cubicBezTo>
                <a:cubicBezTo>
                  <a:pt x="527016" y="645323"/>
                  <a:pt x="521930" y="644194"/>
                  <a:pt x="517025" y="641686"/>
                </a:cubicBezTo>
                <a:lnTo>
                  <a:pt x="519923" y="634676"/>
                </a:lnTo>
                <a:cubicBezTo>
                  <a:pt x="524034" y="637017"/>
                  <a:pt x="527894" y="638146"/>
                  <a:pt x="532256" y="638146"/>
                </a:cubicBezTo>
                <a:cubicBezTo>
                  <a:pt x="537329" y="638146"/>
                  <a:pt x="540952" y="636195"/>
                  <a:pt x="542652" y="632670"/>
                </a:cubicBezTo>
                <a:cubicBezTo>
                  <a:pt x="543530" y="630733"/>
                  <a:pt x="543934" y="627834"/>
                  <a:pt x="543934" y="623068"/>
                </a:cubicBezTo>
                <a:lnTo>
                  <a:pt x="543934" y="620169"/>
                </a:lnTo>
                <a:cubicBezTo>
                  <a:pt x="540227" y="624364"/>
                  <a:pt x="536674" y="626134"/>
                  <a:pt x="531685" y="626134"/>
                </a:cubicBezTo>
                <a:cubicBezTo>
                  <a:pt x="521693" y="626134"/>
                  <a:pt x="515241" y="618149"/>
                  <a:pt x="515241" y="605746"/>
                </a:cubicBezTo>
                <a:cubicBezTo>
                  <a:pt x="515241" y="593246"/>
                  <a:pt x="521777" y="585108"/>
                  <a:pt x="531768" y="585108"/>
                </a:cubicBezTo>
                <a:cubicBezTo>
                  <a:pt x="537245" y="585108"/>
                  <a:pt x="541356" y="587296"/>
                  <a:pt x="544422" y="591727"/>
                </a:cubicBezTo>
                <a:lnTo>
                  <a:pt x="544742" y="586000"/>
                </a:lnTo>
                <a:lnTo>
                  <a:pt x="553772" y="586000"/>
                </a:lnTo>
                <a:close/>
                <a:moveTo>
                  <a:pt x="543934" y="599865"/>
                </a:moveTo>
                <a:cubicBezTo>
                  <a:pt x="541844" y="595183"/>
                  <a:pt x="538137" y="592368"/>
                  <a:pt x="534026" y="592368"/>
                </a:cubicBezTo>
                <a:cubicBezTo>
                  <a:pt x="528466" y="592368"/>
                  <a:pt x="524996" y="597608"/>
                  <a:pt x="524996" y="605913"/>
                </a:cubicBezTo>
                <a:cubicBezTo>
                  <a:pt x="524996" y="613801"/>
                  <a:pt x="528619" y="618873"/>
                  <a:pt x="534179" y="618873"/>
                </a:cubicBezTo>
                <a:cubicBezTo>
                  <a:pt x="538053" y="618873"/>
                  <a:pt x="541676" y="616309"/>
                  <a:pt x="543934" y="611864"/>
                </a:cubicBezTo>
                <a:lnTo>
                  <a:pt x="543934" y="599865"/>
                </a:lnTo>
                <a:close/>
                <a:moveTo>
                  <a:pt x="142929" y="714248"/>
                </a:moveTo>
                <a:cubicBezTo>
                  <a:pt x="147277" y="716673"/>
                  <a:pt x="150106" y="717551"/>
                  <a:pt x="153813" y="717551"/>
                </a:cubicBezTo>
                <a:cubicBezTo>
                  <a:pt x="158077" y="717551"/>
                  <a:pt x="160586" y="715628"/>
                  <a:pt x="160586" y="712311"/>
                </a:cubicBezTo>
                <a:cubicBezTo>
                  <a:pt x="160586" y="710862"/>
                  <a:pt x="160014" y="709566"/>
                  <a:pt x="158969" y="708841"/>
                </a:cubicBezTo>
                <a:cubicBezTo>
                  <a:pt x="157924" y="708047"/>
                  <a:pt x="156865" y="707629"/>
                  <a:pt x="152364" y="706026"/>
                </a:cubicBezTo>
                <a:cubicBezTo>
                  <a:pt x="147444" y="704256"/>
                  <a:pt x="145675" y="703378"/>
                  <a:pt x="143807" y="701762"/>
                </a:cubicBezTo>
                <a:cubicBezTo>
                  <a:pt x="141801" y="699908"/>
                  <a:pt x="140672" y="697233"/>
                  <a:pt x="140672" y="694181"/>
                </a:cubicBezTo>
                <a:cubicBezTo>
                  <a:pt x="140672" y="686530"/>
                  <a:pt x="146469" y="681764"/>
                  <a:pt x="155820" y="681764"/>
                </a:cubicBezTo>
                <a:cubicBezTo>
                  <a:pt x="160335" y="681764"/>
                  <a:pt x="164446" y="682656"/>
                  <a:pt x="169198" y="684760"/>
                </a:cubicBezTo>
                <a:lnTo>
                  <a:pt x="166787" y="691923"/>
                </a:lnTo>
                <a:cubicBezTo>
                  <a:pt x="163317" y="689917"/>
                  <a:pt x="159526" y="688788"/>
                  <a:pt x="156224" y="688788"/>
                </a:cubicBezTo>
                <a:cubicBezTo>
                  <a:pt x="152364" y="688788"/>
                  <a:pt x="149939" y="690558"/>
                  <a:pt x="149939" y="693456"/>
                </a:cubicBezTo>
                <a:cubicBezTo>
                  <a:pt x="149939" y="695073"/>
                  <a:pt x="150663" y="696118"/>
                  <a:pt x="152196" y="697010"/>
                </a:cubicBezTo>
                <a:cubicBezTo>
                  <a:pt x="153492" y="697720"/>
                  <a:pt x="153492" y="697720"/>
                  <a:pt x="158649" y="699657"/>
                </a:cubicBezTo>
                <a:cubicBezTo>
                  <a:pt x="167107" y="702807"/>
                  <a:pt x="169922" y="705789"/>
                  <a:pt x="169922" y="711433"/>
                </a:cubicBezTo>
                <a:cubicBezTo>
                  <a:pt x="169922" y="719488"/>
                  <a:pt x="163637" y="724644"/>
                  <a:pt x="153897" y="724644"/>
                </a:cubicBezTo>
                <a:cubicBezTo>
                  <a:pt x="148977" y="724644"/>
                  <a:pt x="144866" y="723682"/>
                  <a:pt x="140435" y="721425"/>
                </a:cubicBezTo>
                <a:lnTo>
                  <a:pt x="142929" y="714248"/>
                </a:lnTo>
                <a:close/>
                <a:moveTo>
                  <a:pt x="186991" y="706197"/>
                </a:moveTo>
                <a:cubicBezTo>
                  <a:pt x="187715" y="713918"/>
                  <a:pt x="191506" y="717555"/>
                  <a:pt x="198836" y="717555"/>
                </a:cubicBezTo>
                <a:cubicBezTo>
                  <a:pt x="202947" y="717555"/>
                  <a:pt x="206890" y="716259"/>
                  <a:pt x="211085" y="713611"/>
                </a:cubicBezTo>
                <a:lnTo>
                  <a:pt x="214402" y="720537"/>
                </a:lnTo>
                <a:cubicBezTo>
                  <a:pt x="209482" y="723352"/>
                  <a:pt x="204563" y="724648"/>
                  <a:pt x="198599" y="724648"/>
                </a:cubicBezTo>
                <a:cubicBezTo>
                  <a:pt x="184817" y="724648"/>
                  <a:pt x="177082" y="716983"/>
                  <a:pt x="177082" y="703299"/>
                </a:cubicBezTo>
                <a:cubicBezTo>
                  <a:pt x="177082" y="689921"/>
                  <a:pt x="184566" y="681768"/>
                  <a:pt x="196745" y="681768"/>
                </a:cubicBezTo>
                <a:cubicBezTo>
                  <a:pt x="205288" y="681768"/>
                  <a:pt x="211169" y="685322"/>
                  <a:pt x="213663" y="691844"/>
                </a:cubicBezTo>
                <a:cubicBezTo>
                  <a:pt x="215112" y="695634"/>
                  <a:pt x="215600" y="699104"/>
                  <a:pt x="215684" y="706197"/>
                </a:cubicBezTo>
                <a:lnTo>
                  <a:pt x="186991" y="706197"/>
                </a:lnTo>
                <a:close/>
                <a:moveTo>
                  <a:pt x="206012" y="699578"/>
                </a:moveTo>
                <a:cubicBezTo>
                  <a:pt x="205845" y="692652"/>
                  <a:pt x="202473" y="688708"/>
                  <a:pt x="196745" y="688708"/>
                </a:cubicBezTo>
                <a:cubicBezTo>
                  <a:pt x="191018" y="688708"/>
                  <a:pt x="187311" y="692819"/>
                  <a:pt x="186991" y="699578"/>
                </a:cubicBezTo>
                <a:lnTo>
                  <a:pt x="206012" y="699578"/>
                </a:lnTo>
                <a:close/>
                <a:moveTo>
                  <a:pt x="225733" y="698136"/>
                </a:moveTo>
                <a:cubicBezTo>
                  <a:pt x="225733" y="695223"/>
                  <a:pt x="225649" y="690067"/>
                  <a:pt x="225412" y="682667"/>
                </a:cubicBezTo>
                <a:lnTo>
                  <a:pt x="234275" y="682667"/>
                </a:lnTo>
                <a:lnTo>
                  <a:pt x="234512" y="690388"/>
                </a:lnTo>
                <a:cubicBezTo>
                  <a:pt x="236937" y="684758"/>
                  <a:pt x="240560" y="682012"/>
                  <a:pt x="245396" y="682012"/>
                </a:cubicBezTo>
                <a:cubicBezTo>
                  <a:pt x="246678" y="682012"/>
                  <a:pt x="247500" y="682096"/>
                  <a:pt x="249019" y="682500"/>
                </a:cubicBezTo>
                <a:lnTo>
                  <a:pt x="248461" y="690806"/>
                </a:lnTo>
                <a:cubicBezTo>
                  <a:pt x="247012" y="690555"/>
                  <a:pt x="246357" y="690471"/>
                  <a:pt x="245228" y="690471"/>
                </a:cubicBezTo>
                <a:cubicBezTo>
                  <a:pt x="240560" y="690471"/>
                  <a:pt x="236853" y="693858"/>
                  <a:pt x="235083" y="699906"/>
                </a:cubicBezTo>
                <a:lnTo>
                  <a:pt x="235083" y="723763"/>
                </a:lnTo>
                <a:lnTo>
                  <a:pt x="225733" y="723763"/>
                </a:lnTo>
                <a:lnTo>
                  <a:pt x="225733" y="698136"/>
                </a:lnTo>
                <a:close/>
                <a:moveTo>
                  <a:pt x="253269" y="682662"/>
                </a:moveTo>
                <a:lnTo>
                  <a:pt x="263024" y="682662"/>
                </a:lnTo>
                <a:lnTo>
                  <a:pt x="271566" y="705391"/>
                </a:lnTo>
                <a:cubicBezTo>
                  <a:pt x="272612" y="708206"/>
                  <a:pt x="273824" y="711745"/>
                  <a:pt x="274632" y="714407"/>
                </a:cubicBezTo>
                <a:cubicBezTo>
                  <a:pt x="275343" y="711745"/>
                  <a:pt x="276486" y="708526"/>
                  <a:pt x="277614" y="705307"/>
                </a:cubicBezTo>
                <a:lnTo>
                  <a:pt x="285906" y="682662"/>
                </a:lnTo>
                <a:lnTo>
                  <a:pt x="294853" y="682662"/>
                </a:lnTo>
                <a:lnTo>
                  <a:pt x="279454" y="723757"/>
                </a:lnTo>
                <a:lnTo>
                  <a:pt x="268821" y="723757"/>
                </a:lnTo>
                <a:lnTo>
                  <a:pt x="253269" y="682662"/>
                </a:lnTo>
                <a:close/>
                <a:moveTo>
                  <a:pt x="312886" y="669349"/>
                </a:moveTo>
                <a:cubicBezTo>
                  <a:pt x="312886" y="672819"/>
                  <a:pt x="310462" y="675244"/>
                  <a:pt x="307089" y="675244"/>
                </a:cubicBezTo>
                <a:cubicBezTo>
                  <a:pt x="303619" y="675244"/>
                  <a:pt x="301195" y="672819"/>
                  <a:pt x="301195" y="669349"/>
                </a:cubicBezTo>
                <a:cubicBezTo>
                  <a:pt x="301195" y="665977"/>
                  <a:pt x="303703" y="663552"/>
                  <a:pt x="307089" y="663552"/>
                </a:cubicBezTo>
                <a:cubicBezTo>
                  <a:pt x="310462" y="663552"/>
                  <a:pt x="312886" y="665977"/>
                  <a:pt x="312886" y="669349"/>
                </a:cubicBezTo>
                <a:moveTo>
                  <a:pt x="302323" y="682658"/>
                </a:moveTo>
                <a:lnTo>
                  <a:pt x="311758" y="682658"/>
                </a:lnTo>
                <a:lnTo>
                  <a:pt x="311758" y="723753"/>
                </a:lnTo>
                <a:lnTo>
                  <a:pt x="302323" y="723753"/>
                </a:lnTo>
                <a:lnTo>
                  <a:pt x="302323" y="682658"/>
                </a:lnTo>
                <a:close/>
                <a:moveTo>
                  <a:pt x="355588" y="721093"/>
                </a:moveTo>
                <a:cubicBezTo>
                  <a:pt x="351797" y="723518"/>
                  <a:pt x="347449" y="724647"/>
                  <a:pt x="342279" y="724647"/>
                </a:cubicBezTo>
                <a:cubicBezTo>
                  <a:pt x="329556" y="724647"/>
                  <a:pt x="321906" y="716675"/>
                  <a:pt x="321906" y="703381"/>
                </a:cubicBezTo>
                <a:cubicBezTo>
                  <a:pt x="321906" y="689836"/>
                  <a:pt x="329152" y="681767"/>
                  <a:pt x="341401" y="681767"/>
                </a:cubicBezTo>
                <a:cubicBezTo>
                  <a:pt x="346320" y="681767"/>
                  <a:pt x="350181" y="682659"/>
                  <a:pt x="354696" y="684903"/>
                </a:cubicBezTo>
                <a:lnTo>
                  <a:pt x="351881" y="691926"/>
                </a:lnTo>
                <a:cubicBezTo>
                  <a:pt x="348494" y="689836"/>
                  <a:pt x="345679" y="688930"/>
                  <a:pt x="342363" y="688930"/>
                </a:cubicBezTo>
                <a:cubicBezTo>
                  <a:pt x="335520" y="688930"/>
                  <a:pt x="331646" y="694030"/>
                  <a:pt x="331646" y="703214"/>
                </a:cubicBezTo>
                <a:cubicBezTo>
                  <a:pt x="331646" y="712146"/>
                  <a:pt x="335841" y="717386"/>
                  <a:pt x="343171" y="717386"/>
                </a:cubicBezTo>
                <a:cubicBezTo>
                  <a:pt x="346641" y="717386"/>
                  <a:pt x="349303" y="716508"/>
                  <a:pt x="352522" y="714251"/>
                </a:cubicBezTo>
                <a:lnTo>
                  <a:pt x="355588" y="721093"/>
                </a:lnTo>
                <a:close/>
                <a:moveTo>
                  <a:pt x="370635" y="706197"/>
                </a:moveTo>
                <a:cubicBezTo>
                  <a:pt x="371360" y="713918"/>
                  <a:pt x="375150" y="717555"/>
                  <a:pt x="382480" y="717555"/>
                </a:cubicBezTo>
                <a:cubicBezTo>
                  <a:pt x="386591" y="717555"/>
                  <a:pt x="390535" y="716259"/>
                  <a:pt x="394730" y="713611"/>
                </a:cubicBezTo>
                <a:lnTo>
                  <a:pt x="398046" y="720537"/>
                </a:lnTo>
                <a:cubicBezTo>
                  <a:pt x="393127" y="723352"/>
                  <a:pt x="388208" y="724648"/>
                  <a:pt x="382243" y="724648"/>
                </a:cubicBezTo>
                <a:cubicBezTo>
                  <a:pt x="368461" y="724648"/>
                  <a:pt x="360727" y="716983"/>
                  <a:pt x="360727" y="703299"/>
                </a:cubicBezTo>
                <a:cubicBezTo>
                  <a:pt x="360727" y="689921"/>
                  <a:pt x="368210" y="681768"/>
                  <a:pt x="380390" y="681768"/>
                </a:cubicBezTo>
                <a:cubicBezTo>
                  <a:pt x="388932" y="681768"/>
                  <a:pt x="394813" y="685322"/>
                  <a:pt x="397308" y="691844"/>
                </a:cubicBezTo>
                <a:cubicBezTo>
                  <a:pt x="398757" y="695634"/>
                  <a:pt x="399245" y="699104"/>
                  <a:pt x="399328" y="706197"/>
                </a:cubicBezTo>
                <a:lnTo>
                  <a:pt x="370635" y="706197"/>
                </a:lnTo>
                <a:close/>
                <a:moveTo>
                  <a:pt x="389657" y="699578"/>
                </a:moveTo>
                <a:cubicBezTo>
                  <a:pt x="389490" y="692652"/>
                  <a:pt x="386117" y="688708"/>
                  <a:pt x="380390" y="688708"/>
                </a:cubicBezTo>
                <a:cubicBezTo>
                  <a:pt x="374662" y="688708"/>
                  <a:pt x="370956" y="692819"/>
                  <a:pt x="370635" y="699578"/>
                </a:cubicBezTo>
                <a:lnTo>
                  <a:pt x="389657" y="699578"/>
                </a:lnTo>
                <a:close/>
                <a:moveTo>
                  <a:pt x="408806" y="714248"/>
                </a:moveTo>
                <a:cubicBezTo>
                  <a:pt x="413154" y="716673"/>
                  <a:pt x="415983" y="717551"/>
                  <a:pt x="419689" y="717551"/>
                </a:cubicBezTo>
                <a:cubicBezTo>
                  <a:pt x="423954" y="717551"/>
                  <a:pt x="426462" y="715628"/>
                  <a:pt x="426462" y="712311"/>
                </a:cubicBezTo>
                <a:cubicBezTo>
                  <a:pt x="426462" y="710862"/>
                  <a:pt x="425891" y="709566"/>
                  <a:pt x="424846" y="708841"/>
                </a:cubicBezTo>
                <a:cubicBezTo>
                  <a:pt x="423800" y="708047"/>
                  <a:pt x="422741" y="707629"/>
                  <a:pt x="418240" y="706026"/>
                </a:cubicBezTo>
                <a:cubicBezTo>
                  <a:pt x="413321" y="704256"/>
                  <a:pt x="411551" y="703378"/>
                  <a:pt x="409684" y="701762"/>
                </a:cubicBezTo>
                <a:cubicBezTo>
                  <a:pt x="407677" y="699908"/>
                  <a:pt x="406548" y="697233"/>
                  <a:pt x="406548" y="694181"/>
                </a:cubicBezTo>
                <a:cubicBezTo>
                  <a:pt x="406548" y="686530"/>
                  <a:pt x="412345" y="681764"/>
                  <a:pt x="421696" y="681764"/>
                </a:cubicBezTo>
                <a:cubicBezTo>
                  <a:pt x="426211" y="681764"/>
                  <a:pt x="430322" y="682656"/>
                  <a:pt x="435074" y="684760"/>
                </a:cubicBezTo>
                <a:lnTo>
                  <a:pt x="432663" y="691923"/>
                </a:lnTo>
                <a:cubicBezTo>
                  <a:pt x="429193" y="689917"/>
                  <a:pt x="425403" y="688788"/>
                  <a:pt x="422100" y="688788"/>
                </a:cubicBezTo>
                <a:cubicBezTo>
                  <a:pt x="418240" y="688788"/>
                  <a:pt x="415815" y="690558"/>
                  <a:pt x="415815" y="693456"/>
                </a:cubicBezTo>
                <a:cubicBezTo>
                  <a:pt x="415815" y="695073"/>
                  <a:pt x="416540" y="696118"/>
                  <a:pt x="418073" y="697010"/>
                </a:cubicBezTo>
                <a:cubicBezTo>
                  <a:pt x="419369" y="697720"/>
                  <a:pt x="419369" y="697720"/>
                  <a:pt x="424525" y="699657"/>
                </a:cubicBezTo>
                <a:cubicBezTo>
                  <a:pt x="432984" y="702807"/>
                  <a:pt x="435799" y="705789"/>
                  <a:pt x="435799" y="711433"/>
                </a:cubicBezTo>
                <a:cubicBezTo>
                  <a:pt x="435799" y="719488"/>
                  <a:pt x="429514" y="724644"/>
                  <a:pt x="419773" y="724644"/>
                </a:cubicBezTo>
                <a:cubicBezTo>
                  <a:pt x="414854" y="724644"/>
                  <a:pt x="410743" y="723682"/>
                  <a:pt x="406311" y="721425"/>
                </a:cubicBezTo>
                <a:lnTo>
                  <a:pt x="408806" y="714248"/>
                </a:lnTo>
                <a:close/>
              </a:path>
            </a:pathLst>
          </a:custGeom>
          <a:solidFill>
            <a:schemeClr val="accent3"/>
          </a:solid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195" name="Freeform: Shape 194">
            <a:extLst>
              <a:ext uri="{FF2B5EF4-FFF2-40B4-BE49-F238E27FC236}">
                <a16:creationId xmlns:a16="http://schemas.microsoft.com/office/drawing/2014/main" id="{D2890021-8D20-5245-642F-70435974A824}"/>
              </a:ext>
            </a:extLst>
          </p:cNvPr>
          <p:cNvSpPr/>
          <p:nvPr/>
        </p:nvSpPr>
        <p:spPr>
          <a:xfrm>
            <a:off x="5124461" y="3551850"/>
            <a:ext cx="864000" cy="864000"/>
          </a:xfrm>
          <a:custGeom>
            <a:avLst/>
            <a:gdLst>
              <a:gd name="connsiteX0" fmla="*/ 0 w 864000"/>
              <a:gd name="connsiteY0" fmla="*/ 0 h 864000"/>
              <a:gd name="connsiteX1" fmla="*/ 864000 w 864000"/>
              <a:gd name="connsiteY1" fmla="*/ 0 h 864000"/>
              <a:gd name="connsiteX2" fmla="*/ 864000 w 864000"/>
              <a:gd name="connsiteY2" fmla="*/ 864000 h 864000"/>
              <a:gd name="connsiteX3" fmla="*/ 0 w 864000"/>
              <a:gd name="connsiteY3" fmla="*/ 864000 h 864000"/>
            </a:gdLst>
            <a:ahLst/>
            <a:cxnLst>
              <a:cxn ang="0">
                <a:pos x="connsiteX0" y="connsiteY0"/>
              </a:cxn>
              <a:cxn ang="0">
                <a:pos x="connsiteX1" y="connsiteY1"/>
              </a:cxn>
              <a:cxn ang="0">
                <a:pos x="connsiteX2" y="connsiteY2"/>
              </a:cxn>
              <a:cxn ang="0">
                <a:pos x="connsiteX3" y="connsiteY3"/>
              </a:cxn>
            </a:cxnLst>
            <a:rect l="l" t="t" r="r" b="b"/>
            <a:pathLst>
              <a:path w="864000" h="864000">
                <a:moveTo>
                  <a:pt x="0" y="0"/>
                </a:moveTo>
                <a:lnTo>
                  <a:pt x="864000" y="0"/>
                </a:lnTo>
                <a:lnTo>
                  <a:pt x="864000" y="864000"/>
                </a:lnTo>
                <a:lnTo>
                  <a:pt x="0" y="864000"/>
                </a:lnTo>
                <a:close/>
              </a:path>
            </a:pathLst>
          </a:custGeom>
          <a:no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196" name="Freeform: Shape 195">
            <a:extLst>
              <a:ext uri="{FF2B5EF4-FFF2-40B4-BE49-F238E27FC236}">
                <a16:creationId xmlns:a16="http://schemas.microsoft.com/office/drawing/2014/main" id="{551F51E0-0B73-1E7D-8FA5-AA534ED4C762}"/>
              </a:ext>
            </a:extLst>
          </p:cNvPr>
          <p:cNvSpPr/>
          <p:nvPr/>
        </p:nvSpPr>
        <p:spPr>
          <a:xfrm>
            <a:off x="5305622" y="3746946"/>
            <a:ext cx="501677" cy="603598"/>
          </a:xfrm>
          <a:custGeom>
            <a:avLst/>
            <a:gdLst>
              <a:gd name="connsiteX0" fmla="*/ 501677 w 501677"/>
              <a:gd name="connsiteY0" fmla="*/ 306581 h 603598"/>
              <a:gd name="connsiteX1" fmla="*/ 501677 w 501677"/>
              <a:gd name="connsiteY1" fmla="*/ 41806 h 603598"/>
              <a:gd name="connsiteX2" fmla="*/ 432000 w 501677"/>
              <a:gd name="connsiteY2" fmla="*/ 41806 h 603598"/>
              <a:gd name="connsiteX3" fmla="*/ 432000 w 501677"/>
              <a:gd name="connsiteY3" fmla="*/ 0 h 603598"/>
              <a:gd name="connsiteX4" fmla="*/ 320516 w 501677"/>
              <a:gd name="connsiteY4" fmla="*/ 0 h 603598"/>
              <a:gd name="connsiteX5" fmla="*/ 320516 w 501677"/>
              <a:gd name="connsiteY5" fmla="*/ 41806 h 603598"/>
              <a:gd name="connsiteX6" fmla="*/ 181161 w 501677"/>
              <a:gd name="connsiteY6" fmla="*/ 41806 h 603598"/>
              <a:gd name="connsiteX7" fmla="*/ 181161 w 501677"/>
              <a:gd name="connsiteY7" fmla="*/ 0 h 603598"/>
              <a:gd name="connsiteX8" fmla="*/ 69677 w 501677"/>
              <a:gd name="connsiteY8" fmla="*/ 0 h 603598"/>
              <a:gd name="connsiteX9" fmla="*/ 69677 w 501677"/>
              <a:gd name="connsiteY9" fmla="*/ 41806 h 603598"/>
              <a:gd name="connsiteX10" fmla="*/ 0 w 501677"/>
              <a:gd name="connsiteY10" fmla="*/ 41806 h 603598"/>
              <a:gd name="connsiteX11" fmla="*/ 0 w 501677"/>
              <a:gd name="connsiteY11" fmla="*/ 348387 h 603598"/>
              <a:gd name="connsiteX12" fmla="*/ 501677 w 501677"/>
              <a:gd name="connsiteY12" fmla="*/ 348387 h 603598"/>
              <a:gd name="connsiteX13" fmla="*/ 501677 w 501677"/>
              <a:gd name="connsiteY13" fmla="*/ 334452 h 603598"/>
              <a:gd name="connsiteX14" fmla="*/ 13935 w 501677"/>
              <a:gd name="connsiteY14" fmla="*/ 334452 h 603598"/>
              <a:gd name="connsiteX15" fmla="*/ 13935 w 501677"/>
              <a:gd name="connsiteY15" fmla="*/ 55742 h 603598"/>
              <a:gd name="connsiteX16" fmla="*/ 83613 w 501677"/>
              <a:gd name="connsiteY16" fmla="*/ 55742 h 603598"/>
              <a:gd name="connsiteX17" fmla="*/ 83613 w 501677"/>
              <a:gd name="connsiteY17" fmla="*/ 13935 h 603598"/>
              <a:gd name="connsiteX18" fmla="*/ 167226 w 501677"/>
              <a:gd name="connsiteY18" fmla="*/ 13935 h 603598"/>
              <a:gd name="connsiteX19" fmla="*/ 167226 w 501677"/>
              <a:gd name="connsiteY19" fmla="*/ 41806 h 603598"/>
              <a:gd name="connsiteX20" fmla="*/ 111484 w 501677"/>
              <a:gd name="connsiteY20" fmla="*/ 41806 h 603598"/>
              <a:gd name="connsiteX21" fmla="*/ 111484 w 501677"/>
              <a:gd name="connsiteY21" fmla="*/ 55742 h 603598"/>
              <a:gd name="connsiteX22" fmla="*/ 487742 w 501677"/>
              <a:gd name="connsiteY22" fmla="*/ 55742 h 603598"/>
              <a:gd name="connsiteX23" fmla="*/ 487742 w 501677"/>
              <a:gd name="connsiteY23" fmla="*/ 306581 h 603598"/>
              <a:gd name="connsiteX24" fmla="*/ 501677 w 501677"/>
              <a:gd name="connsiteY24" fmla="*/ 306581 h 603598"/>
              <a:gd name="connsiteX25" fmla="*/ 334452 w 501677"/>
              <a:gd name="connsiteY25" fmla="*/ 13935 h 603598"/>
              <a:gd name="connsiteX26" fmla="*/ 418065 w 501677"/>
              <a:gd name="connsiteY26" fmla="*/ 13935 h 603598"/>
              <a:gd name="connsiteX27" fmla="*/ 418065 w 501677"/>
              <a:gd name="connsiteY27" fmla="*/ 41806 h 603598"/>
              <a:gd name="connsiteX28" fmla="*/ 334452 w 501677"/>
              <a:gd name="connsiteY28" fmla="*/ 41806 h 603598"/>
              <a:gd name="connsiteX29" fmla="*/ 334452 w 501677"/>
              <a:gd name="connsiteY29" fmla="*/ 13935 h 603598"/>
              <a:gd name="connsiteX30" fmla="*/ 118452 w 501677"/>
              <a:gd name="connsiteY30" fmla="*/ 250839 h 603598"/>
              <a:gd name="connsiteX31" fmla="*/ 118452 w 501677"/>
              <a:gd name="connsiteY31" fmla="*/ 202065 h 603598"/>
              <a:gd name="connsiteX32" fmla="*/ 69677 w 501677"/>
              <a:gd name="connsiteY32" fmla="*/ 202065 h 603598"/>
              <a:gd name="connsiteX33" fmla="*/ 69677 w 501677"/>
              <a:gd name="connsiteY33" fmla="*/ 188129 h 603598"/>
              <a:gd name="connsiteX34" fmla="*/ 118452 w 501677"/>
              <a:gd name="connsiteY34" fmla="*/ 188129 h 603598"/>
              <a:gd name="connsiteX35" fmla="*/ 118452 w 501677"/>
              <a:gd name="connsiteY35" fmla="*/ 139355 h 603598"/>
              <a:gd name="connsiteX36" fmla="*/ 132387 w 501677"/>
              <a:gd name="connsiteY36" fmla="*/ 139355 h 603598"/>
              <a:gd name="connsiteX37" fmla="*/ 132387 w 501677"/>
              <a:gd name="connsiteY37" fmla="*/ 188129 h 603598"/>
              <a:gd name="connsiteX38" fmla="*/ 181161 w 501677"/>
              <a:gd name="connsiteY38" fmla="*/ 188129 h 603598"/>
              <a:gd name="connsiteX39" fmla="*/ 181161 w 501677"/>
              <a:gd name="connsiteY39" fmla="*/ 202065 h 603598"/>
              <a:gd name="connsiteX40" fmla="*/ 132387 w 501677"/>
              <a:gd name="connsiteY40" fmla="*/ 202065 h 603598"/>
              <a:gd name="connsiteX41" fmla="*/ 132387 w 501677"/>
              <a:gd name="connsiteY41" fmla="*/ 250839 h 603598"/>
              <a:gd name="connsiteX42" fmla="*/ 118452 w 501677"/>
              <a:gd name="connsiteY42" fmla="*/ 250839 h 603598"/>
              <a:gd name="connsiteX43" fmla="*/ 320516 w 501677"/>
              <a:gd name="connsiteY43" fmla="*/ 188129 h 603598"/>
              <a:gd name="connsiteX44" fmla="*/ 432000 w 501677"/>
              <a:gd name="connsiteY44" fmla="*/ 188129 h 603598"/>
              <a:gd name="connsiteX45" fmla="*/ 432000 w 501677"/>
              <a:gd name="connsiteY45" fmla="*/ 202065 h 603598"/>
              <a:gd name="connsiteX46" fmla="*/ 320516 w 501677"/>
              <a:gd name="connsiteY46" fmla="*/ 202065 h 603598"/>
              <a:gd name="connsiteX47" fmla="*/ 320516 w 501677"/>
              <a:gd name="connsiteY47" fmla="*/ 188129 h 603598"/>
              <a:gd name="connsiteX48" fmla="*/ 120759 w 501677"/>
              <a:gd name="connsiteY48" fmla="*/ 529518 h 603598"/>
              <a:gd name="connsiteX49" fmla="*/ 135670 w 501677"/>
              <a:gd name="connsiteY49" fmla="*/ 529518 h 603598"/>
              <a:gd name="connsiteX50" fmla="*/ 150330 w 501677"/>
              <a:gd name="connsiteY50" fmla="*/ 532110 h 603598"/>
              <a:gd name="connsiteX51" fmla="*/ 156629 w 501677"/>
              <a:gd name="connsiteY51" fmla="*/ 544275 h 603598"/>
              <a:gd name="connsiteX52" fmla="*/ 146874 w 501677"/>
              <a:gd name="connsiteY52" fmla="*/ 556845 h 603598"/>
              <a:gd name="connsiteX53" fmla="*/ 157842 w 501677"/>
              <a:gd name="connsiteY53" fmla="*/ 569903 h 603598"/>
              <a:gd name="connsiteX54" fmla="*/ 151473 w 501677"/>
              <a:gd name="connsiteY54" fmla="*/ 582556 h 603598"/>
              <a:gd name="connsiteX55" fmla="*/ 137440 w 501677"/>
              <a:gd name="connsiteY55" fmla="*/ 585288 h 603598"/>
              <a:gd name="connsiteX56" fmla="*/ 120759 w 501677"/>
              <a:gd name="connsiteY56" fmla="*/ 585288 h 603598"/>
              <a:gd name="connsiteX57" fmla="*/ 120759 w 501677"/>
              <a:gd name="connsiteY57" fmla="*/ 529518 h 603598"/>
              <a:gd name="connsiteX58" fmla="*/ 134862 w 501677"/>
              <a:gd name="connsiteY58" fmla="*/ 553626 h 603598"/>
              <a:gd name="connsiteX59" fmla="*/ 143725 w 501677"/>
              <a:gd name="connsiteY59" fmla="*/ 552024 h 603598"/>
              <a:gd name="connsiteX60" fmla="*/ 146707 w 501677"/>
              <a:gd name="connsiteY60" fmla="*/ 545488 h 603598"/>
              <a:gd name="connsiteX61" fmla="*/ 143655 w 501677"/>
              <a:gd name="connsiteY61" fmla="*/ 538632 h 603598"/>
              <a:gd name="connsiteX62" fmla="*/ 134458 w 501677"/>
              <a:gd name="connsiteY62" fmla="*/ 536931 h 603598"/>
              <a:gd name="connsiteX63" fmla="*/ 130347 w 501677"/>
              <a:gd name="connsiteY63" fmla="*/ 536931 h 603598"/>
              <a:gd name="connsiteX64" fmla="*/ 130347 w 501677"/>
              <a:gd name="connsiteY64" fmla="*/ 553626 h 603598"/>
              <a:gd name="connsiteX65" fmla="*/ 134862 w 501677"/>
              <a:gd name="connsiteY65" fmla="*/ 553626 h 603598"/>
              <a:gd name="connsiteX66" fmla="*/ 134946 w 501677"/>
              <a:gd name="connsiteY66" fmla="*/ 577874 h 603598"/>
              <a:gd name="connsiteX67" fmla="*/ 144129 w 501677"/>
              <a:gd name="connsiteY67" fmla="*/ 576592 h 603598"/>
              <a:gd name="connsiteX68" fmla="*/ 147752 w 501677"/>
              <a:gd name="connsiteY68" fmla="*/ 569262 h 603598"/>
              <a:gd name="connsiteX69" fmla="*/ 143488 w 501677"/>
              <a:gd name="connsiteY69" fmla="*/ 561848 h 603598"/>
              <a:gd name="connsiteX70" fmla="*/ 135029 w 501677"/>
              <a:gd name="connsiteY70" fmla="*/ 560468 h 603598"/>
              <a:gd name="connsiteX71" fmla="*/ 130347 w 501677"/>
              <a:gd name="connsiteY71" fmla="*/ 560468 h 603598"/>
              <a:gd name="connsiteX72" fmla="*/ 130347 w 501677"/>
              <a:gd name="connsiteY72" fmla="*/ 577874 h 603598"/>
              <a:gd name="connsiteX73" fmla="*/ 134946 w 501677"/>
              <a:gd name="connsiteY73" fmla="*/ 577874 h 603598"/>
              <a:gd name="connsiteX74" fmla="*/ 190775 w 501677"/>
              <a:gd name="connsiteY74" fmla="*/ 580618 h 603598"/>
              <a:gd name="connsiteX75" fmla="*/ 178024 w 501677"/>
              <a:gd name="connsiteY75" fmla="*/ 586178 h 603598"/>
              <a:gd name="connsiteX76" fmla="*/ 164814 w 501677"/>
              <a:gd name="connsiteY76" fmla="*/ 573762 h 603598"/>
              <a:gd name="connsiteX77" fmla="*/ 171335 w 501677"/>
              <a:gd name="connsiteY77" fmla="*/ 562251 h 603598"/>
              <a:gd name="connsiteX78" fmla="*/ 183515 w 501677"/>
              <a:gd name="connsiteY78" fmla="*/ 560161 h 603598"/>
              <a:gd name="connsiteX79" fmla="*/ 190204 w 501677"/>
              <a:gd name="connsiteY79" fmla="*/ 560383 h 603598"/>
              <a:gd name="connsiteX80" fmla="*/ 190204 w 501677"/>
              <a:gd name="connsiteY80" fmla="*/ 559589 h 603598"/>
              <a:gd name="connsiteX81" fmla="*/ 181090 w 501677"/>
              <a:gd name="connsiteY81" fmla="*/ 550238 h 603598"/>
              <a:gd name="connsiteX82" fmla="*/ 169970 w 501677"/>
              <a:gd name="connsiteY82" fmla="*/ 553708 h 603598"/>
              <a:gd name="connsiteX83" fmla="*/ 167475 w 501677"/>
              <a:gd name="connsiteY83" fmla="*/ 546922 h 603598"/>
              <a:gd name="connsiteX84" fmla="*/ 182386 w 501677"/>
              <a:gd name="connsiteY84" fmla="*/ 543313 h 603598"/>
              <a:gd name="connsiteX85" fmla="*/ 196573 w 501677"/>
              <a:gd name="connsiteY85" fmla="*/ 548706 h 603598"/>
              <a:gd name="connsiteX86" fmla="*/ 199638 w 501677"/>
              <a:gd name="connsiteY86" fmla="*/ 562557 h 603598"/>
              <a:gd name="connsiteX87" fmla="*/ 199638 w 501677"/>
              <a:gd name="connsiteY87" fmla="*/ 574807 h 603598"/>
              <a:gd name="connsiteX88" fmla="*/ 200042 w 501677"/>
              <a:gd name="connsiteY88" fmla="*/ 585286 h 603598"/>
              <a:gd name="connsiteX89" fmla="*/ 191082 w 501677"/>
              <a:gd name="connsiteY89" fmla="*/ 585286 h 603598"/>
              <a:gd name="connsiteX90" fmla="*/ 190775 w 501677"/>
              <a:gd name="connsiteY90" fmla="*/ 580618 h 603598"/>
              <a:gd name="connsiteX91" fmla="*/ 190204 w 501677"/>
              <a:gd name="connsiteY91" fmla="*/ 566278 h 603598"/>
              <a:gd name="connsiteX92" fmla="*/ 185926 w 501677"/>
              <a:gd name="connsiteY92" fmla="*/ 566111 h 603598"/>
              <a:gd name="connsiteX93" fmla="*/ 174568 w 501677"/>
              <a:gd name="connsiteY93" fmla="*/ 573539 h 603598"/>
              <a:gd name="connsiteX94" fmla="*/ 180937 w 501677"/>
              <a:gd name="connsiteY94" fmla="*/ 579740 h 603598"/>
              <a:gd name="connsiteX95" fmla="*/ 190204 w 501677"/>
              <a:gd name="connsiteY95" fmla="*/ 574012 h 603598"/>
              <a:gd name="connsiteX96" fmla="*/ 190204 w 501677"/>
              <a:gd name="connsiteY96" fmla="*/ 566278 h 603598"/>
              <a:gd name="connsiteX97" fmla="*/ 208638 w 501677"/>
              <a:gd name="connsiteY97" fmla="*/ 551363 h 603598"/>
              <a:gd name="connsiteX98" fmla="*/ 208638 w 501677"/>
              <a:gd name="connsiteY98" fmla="*/ 544186 h 603598"/>
              <a:gd name="connsiteX99" fmla="*/ 215243 w 501677"/>
              <a:gd name="connsiteY99" fmla="*/ 544186 h 603598"/>
              <a:gd name="connsiteX100" fmla="*/ 215243 w 501677"/>
              <a:gd name="connsiteY100" fmla="*/ 535254 h 603598"/>
              <a:gd name="connsiteX101" fmla="*/ 224678 w 501677"/>
              <a:gd name="connsiteY101" fmla="*/ 533470 h 603598"/>
              <a:gd name="connsiteX102" fmla="*/ 224678 w 501677"/>
              <a:gd name="connsiteY102" fmla="*/ 544186 h 603598"/>
              <a:gd name="connsiteX103" fmla="*/ 234014 w 501677"/>
              <a:gd name="connsiteY103" fmla="*/ 544186 h 603598"/>
              <a:gd name="connsiteX104" fmla="*/ 234014 w 501677"/>
              <a:gd name="connsiteY104" fmla="*/ 551363 h 603598"/>
              <a:gd name="connsiteX105" fmla="*/ 224678 w 501677"/>
              <a:gd name="connsiteY105" fmla="*/ 551363 h 603598"/>
              <a:gd name="connsiteX106" fmla="*/ 224678 w 501677"/>
              <a:gd name="connsiteY106" fmla="*/ 570469 h 603598"/>
              <a:gd name="connsiteX107" fmla="*/ 230154 w 501677"/>
              <a:gd name="connsiteY107" fmla="*/ 578607 h 603598"/>
              <a:gd name="connsiteX108" fmla="*/ 234586 w 501677"/>
              <a:gd name="connsiteY108" fmla="*/ 577645 h 603598"/>
              <a:gd name="connsiteX109" fmla="*/ 235478 w 501677"/>
              <a:gd name="connsiteY109" fmla="*/ 584808 h 603598"/>
              <a:gd name="connsiteX110" fmla="*/ 227088 w 501677"/>
              <a:gd name="connsiteY110" fmla="*/ 586174 h 603598"/>
              <a:gd name="connsiteX111" fmla="*/ 217264 w 501677"/>
              <a:gd name="connsiteY111" fmla="*/ 581910 h 603598"/>
              <a:gd name="connsiteX112" fmla="*/ 215243 w 501677"/>
              <a:gd name="connsiteY112" fmla="*/ 570942 h 603598"/>
              <a:gd name="connsiteX113" fmla="*/ 215243 w 501677"/>
              <a:gd name="connsiteY113" fmla="*/ 551363 h 603598"/>
              <a:gd name="connsiteX114" fmla="*/ 208638 w 501677"/>
              <a:gd name="connsiteY114" fmla="*/ 551363 h 603598"/>
              <a:gd name="connsiteX115" fmla="*/ 238679 w 501677"/>
              <a:gd name="connsiteY115" fmla="*/ 551363 h 603598"/>
              <a:gd name="connsiteX116" fmla="*/ 238679 w 501677"/>
              <a:gd name="connsiteY116" fmla="*/ 544186 h 603598"/>
              <a:gd name="connsiteX117" fmla="*/ 245284 w 501677"/>
              <a:gd name="connsiteY117" fmla="*/ 544186 h 603598"/>
              <a:gd name="connsiteX118" fmla="*/ 245284 w 501677"/>
              <a:gd name="connsiteY118" fmla="*/ 535254 h 603598"/>
              <a:gd name="connsiteX119" fmla="*/ 254718 w 501677"/>
              <a:gd name="connsiteY119" fmla="*/ 533470 h 603598"/>
              <a:gd name="connsiteX120" fmla="*/ 254718 w 501677"/>
              <a:gd name="connsiteY120" fmla="*/ 544186 h 603598"/>
              <a:gd name="connsiteX121" fmla="*/ 264055 w 501677"/>
              <a:gd name="connsiteY121" fmla="*/ 544186 h 603598"/>
              <a:gd name="connsiteX122" fmla="*/ 264055 w 501677"/>
              <a:gd name="connsiteY122" fmla="*/ 551363 h 603598"/>
              <a:gd name="connsiteX123" fmla="*/ 254718 w 501677"/>
              <a:gd name="connsiteY123" fmla="*/ 551363 h 603598"/>
              <a:gd name="connsiteX124" fmla="*/ 254718 w 501677"/>
              <a:gd name="connsiteY124" fmla="*/ 570469 h 603598"/>
              <a:gd name="connsiteX125" fmla="*/ 260195 w 501677"/>
              <a:gd name="connsiteY125" fmla="*/ 578607 h 603598"/>
              <a:gd name="connsiteX126" fmla="*/ 264627 w 501677"/>
              <a:gd name="connsiteY126" fmla="*/ 577645 h 603598"/>
              <a:gd name="connsiteX127" fmla="*/ 265518 w 501677"/>
              <a:gd name="connsiteY127" fmla="*/ 584808 h 603598"/>
              <a:gd name="connsiteX128" fmla="*/ 257129 w 501677"/>
              <a:gd name="connsiteY128" fmla="*/ 586174 h 603598"/>
              <a:gd name="connsiteX129" fmla="*/ 247305 w 501677"/>
              <a:gd name="connsiteY129" fmla="*/ 581910 h 603598"/>
              <a:gd name="connsiteX130" fmla="*/ 245284 w 501677"/>
              <a:gd name="connsiteY130" fmla="*/ 570942 h 603598"/>
              <a:gd name="connsiteX131" fmla="*/ 245284 w 501677"/>
              <a:gd name="connsiteY131" fmla="*/ 551363 h 603598"/>
              <a:gd name="connsiteX132" fmla="*/ 238679 w 501677"/>
              <a:gd name="connsiteY132" fmla="*/ 551363 h 603598"/>
              <a:gd name="connsiteX133" fmla="*/ 279278 w 501677"/>
              <a:gd name="connsiteY133" fmla="*/ 567726 h 603598"/>
              <a:gd name="connsiteX134" fmla="*/ 291123 w 501677"/>
              <a:gd name="connsiteY134" fmla="*/ 579083 h 603598"/>
              <a:gd name="connsiteX135" fmla="*/ 303373 w 501677"/>
              <a:gd name="connsiteY135" fmla="*/ 575140 h 603598"/>
              <a:gd name="connsiteX136" fmla="*/ 306689 w 501677"/>
              <a:gd name="connsiteY136" fmla="*/ 582066 h 603598"/>
              <a:gd name="connsiteX137" fmla="*/ 290886 w 501677"/>
              <a:gd name="connsiteY137" fmla="*/ 586177 h 603598"/>
              <a:gd name="connsiteX138" fmla="*/ 269370 w 501677"/>
              <a:gd name="connsiteY138" fmla="*/ 564828 h 603598"/>
              <a:gd name="connsiteX139" fmla="*/ 289033 w 501677"/>
              <a:gd name="connsiteY139" fmla="*/ 543311 h 603598"/>
              <a:gd name="connsiteX140" fmla="*/ 305951 w 501677"/>
              <a:gd name="connsiteY140" fmla="*/ 553373 h 603598"/>
              <a:gd name="connsiteX141" fmla="*/ 307971 w 501677"/>
              <a:gd name="connsiteY141" fmla="*/ 567726 h 603598"/>
              <a:gd name="connsiteX142" fmla="*/ 279278 w 501677"/>
              <a:gd name="connsiteY142" fmla="*/ 567726 h 603598"/>
              <a:gd name="connsiteX143" fmla="*/ 298300 w 501677"/>
              <a:gd name="connsiteY143" fmla="*/ 561121 h 603598"/>
              <a:gd name="connsiteX144" fmla="*/ 289033 w 501677"/>
              <a:gd name="connsiteY144" fmla="*/ 550237 h 603598"/>
              <a:gd name="connsiteX145" fmla="*/ 279278 w 501677"/>
              <a:gd name="connsiteY145" fmla="*/ 561121 h 603598"/>
              <a:gd name="connsiteX146" fmla="*/ 298300 w 501677"/>
              <a:gd name="connsiteY146" fmla="*/ 561121 h 603598"/>
              <a:gd name="connsiteX147" fmla="*/ 318019 w 501677"/>
              <a:gd name="connsiteY147" fmla="*/ 559664 h 603598"/>
              <a:gd name="connsiteX148" fmla="*/ 317698 w 501677"/>
              <a:gd name="connsiteY148" fmla="*/ 544196 h 603598"/>
              <a:gd name="connsiteX149" fmla="*/ 326561 w 501677"/>
              <a:gd name="connsiteY149" fmla="*/ 544196 h 603598"/>
              <a:gd name="connsiteX150" fmla="*/ 326798 w 501677"/>
              <a:gd name="connsiteY150" fmla="*/ 551930 h 603598"/>
              <a:gd name="connsiteX151" fmla="*/ 337682 w 501677"/>
              <a:gd name="connsiteY151" fmla="*/ 543555 h 603598"/>
              <a:gd name="connsiteX152" fmla="*/ 341305 w 501677"/>
              <a:gd name="connsiteY152" fmla="*/ 544029 h 603598"/>
              <a:gd name="connsiteX153" fmla="*/ 340748 w 501677"/>
              <a:gd name="connsiteY153" fmla="*/ 552334 h 603598"/>
              <a:gd name="connsiteX154" fmla="*/ 337515 w 501677"/>
              <a:gd name="connsiteY154" fmla="*/ 552014 h 603598"/>
              <a:gd name="connsiteX155" fmla="*/ 327370 w 501677"/>
              <a:gd name="connsiteY155" fmla="*/ 561434 h 603598"/>
              <a:gd name="connsiteX156" fmla="*/ 327370 w 501677"/>
              <a:gd name="connsiteY156" fmla="*/ 585292 h 603598"/>
              <a:gd name="connsiteX157" fmla="*/ 318019 w 501677"/>
              <a:gd name="connsiteY157" fmla="*/ 585292 h 603598"/>
              <a:gd name="connsiteX158" fmla="*/ 318019 w 501677"/>
              <a:gd name="connsiteY158" fmla="*/ 559664 h 603598"/>
              <a:gd name="connsiteX159" fmla="*/ 345155 w 501677"/>
              <a:gd name="connsiteY159" fmla="*/ 544192 h 603598"/>
              <a:gd name="connsiteX160" fmla="*/ 355147 w 501677"/>
              <a:gd name="connsiteY160" fmla="*/ 544192 h 603598"/>
              <a:gd name="connsiteX161" fmla="*/ 363369 w 501677"/>
              <a:gd name="connsiteY161" fmla="*/ 564984 h 603598"/>
              <a:gd name="connsiteX162" fmla="*/ 366839 w 501677"/>
              <a:gd name="connsiteY162" fmla="*/ 574418 h 603598"/>
              <a:gd name="connsiteX163" fmla="*/ 370295 w 501677"/>
              <a:gd name="connsiteY163" fmla="*/ 564579 h 603598"/>
              <a:gd name="connsiteX164" fmla="*/ 378029 w 501677"/>
              <a:gd name="connsiteY164" fmla="*/ 544192 h 603598"/>
              <a:gd name="connsiteX165" fmla="*/ 387227 w 501677"/>
              <a:gd name="connsiteY165" fmla="*/ 544192 h 603598"/>
              <a:gd name="connsiteX166" fmla="*/ 370630 w 501677"/>
              <a:gd name="connsiteY166" fmla="*/ 586179 h 603598"/>
              <a:gd name="connsiteX167" fmla="*/ 353294 w 501677"/>
              <a:gd name="connsiteY167" fmla="*/ 603599 h 603598"/>
              <a:gd name="connsiteX168" fmla="*/ 345072 w 501677"/>
              <a:gd name="connsiteY168" fmla="*/ 602136 h 603598"/>
              <a:gd name="connsiteX169" fmla="*/ 346688 w 501677"/>
              <a:gd name="connsiteY169" fmla="*/ 594806 h 603598"/>
              <a:gd name="connsiteX170" fmla="*/ 351845 w 501677"/>
              <a:gd name="connsiteY170" fmla="*/ 596018 h 603598"/>
              <a:gd name="connsiteX171" fmla="*/ 361683 w 501677"/>
              <a:gd name="connsiteY171" fmla="*/ 584647 h 603598"/>
              <a:gd name="connsiteX172" fmla="*/ 345155 w 501677"/>
              <a:gd name="connsiteY172" fmla="*/ 544192 h 603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501677" h="603598">
                <a:moveTo>
                  <a:pt x="501677" y="306581"/>
                </a:moveTo>
                <a:lnTo>
                  <a:pt x="501677" y="41806"/>
                </a:lnTo>
                <a:lnTo>
                  <a:pt x="432000" y="41806"/>
                </a:lnTo>
                <a:lnTo>
                  <a:pt x="432000" y="0"/>
                </a:lnTo>
                <a:lnTo>
                  <a:pt x="320516" y="0"/>
                </a:lnTo>
                <a:lnTo>
                  <a:pt x="320516" y="41806"/>
                </a:lnTo>
                <a:lnTo>
                  <a:pt x="181161" y="41806"/>
                </a:lnTo>
                <a:lnTo>
                  <a:pt x="181161" y="0"/>
                </a:lnTo>
                <a:lnTo>
                  <a:pt x="69677" y="0"/>
                </a:lnTo>
                <a:lnTo>
                  <a:pt x="69677" y="41806"/>
                </a:lnTo>
                <a:lnTo>
                  <a:pt x="0" y="41806"/>
                </a:lnTo>
                <a:lnTo>
                  <a:pt x="0" y="348387"/>
                </a:lnTo>
                <a:lnTo>
                  <a:pt x="501677" y="348387"/>
                </a:lnTo>
                <a:lnTo>
                  <a:pt x="501677" y="334452"/>
                </a:lnTo>
                <a:lnTo>
                  <a:pt x="13935" y="334452"/>
                </a:lnTo>
                <a:lnTo>
                  <a:pt x="13935" y="55742"/>
                </a:lnTo>
                <a:lnTo>
                  <a:pt x="83613" y="55742"/>
                </a:lnTo>
                <a:lnTo>
                  <a:pt x="83613" y="13935"/>
                </a:lnTo>
                <a:lnTo>
                  <a:pt x="167226" y="13935"/>
                </a:lnTo>
                <a:lnTo>
                  <a:pt x="167226" y="41806"/>
                </a:lnTo>
                <a:lnTo>
                  <a:pt x="111484" y="41806"/>
                </a:lnTo>
                <a:lnTo>
                  <a:pt x="111484" y="55742"/>
                </a:lnTo>
                <a:lnTo>
                  <a:pt x="487742" y="55742"/>
                </a:lnTo>
                <a:lnTo>
                  <a:pt x="487742" y="306581"/>
                </a:lnTo>
                <a:lnTo>
                  <a:pt x="501677" y="306581"/>
                </a:lnTo>
                <a:close/>
                <a:moveTo>
                  <a:pt x="334452" y="13935"/>
                </a:moveTo>
                <a:lnTo>
                  <a:pt x="418065" y="13935"/>
                </a:lnTo>
                <a:lnTo>
                  <a:pt x="418065" y="41806"/>
                </a:lnTo>
                <a:lnTo>
                  <a:pt x="334452" y="41806"/>
                </a:lnTo>
                <a:lnTo>
                  <a:pt x="334452" y="13935"/>
                </a:lnTo>
                <a:close/>
                <a:moveTo>
                  <a:pt x="118452" y="250839"/>
                </a:moveTo>
                <a:lnTo>
                  <a:pt x="118452" y="202065"/>
                </a:lnTo>
                <a:lnTo>
                  <a:pt x="69677" y="202065"/>
                </a:lnTo>
                <a:lnTo>
                  <a:pt x="69677" y="188129"/>
                </a:lnTo>
                <a:lnTo>
                  <a:pt x="118452" y="188129"/>
                </a:lnTo>
                <a:lnTo>
                  <a:pt x="118452" y="139355"/>
                </a:lnTo>
                <a:lnTo>
                  <a:pt x="132387" y="139355"/>
                </a:lnTo>
                <a:lnTo>
                  <a:pt x="132387" y="188129"/>
                </a:lnTo>
                <a:lnTo>
                  <a:pt x="181161" y="188129"/>
                </a:lnTo>
                <a:lnTo>
                  <a:pt x="181161" y="202065"/>
                </a:lnTo>
                <a:lnTo>
                  <a:pt x="132387" y="202065"/>
                </a:lnTo>
                <a:lnTo>
                  <a:pt x="132387" y="250839"/>
                </a:lnTo>
                <a:lnTo>
                  <a:pt x="118452" y="250839"/>
                </a:lnTo>
                <a:close/>
                <a:moveTo>
                  <a:pt x="320516" y="188129"/>
                </a:moveTo>
                <a:lnTo>
                  <a:pt x="432000" y="188129"/>
                </a:lnTo>
                <a:lnTo>
                  <a:pt x="432000" y="202065"/>
                </a:lnTo>
                <a:lnTo>
                  <a:pt x="320516" y="202065"/>
                </a:lnTo>
                <a:lnTo>
                  <a:pt x="320516" y="188129"/>
                </a:lnTo>
                <a:close/>
                <a:moveTo>
                  <a:pt x="120759" y="529518"/>
                </a:moveTo>
                <a:lnTo>
                  <a:pt x="135670" y="529518"/>
                </a:lnTo>
                <a:cubicBezTo>
                  <a:pt x="143404" y="529518"/>
                  <a:pt x="146958" y="530173"/>
                  <a:pt x="150330" y="532110"/>
                </a:cubicBezTo>
                <a:cubicBezTo>
                  <a:pt x="154288" y="534284"/>
                  <a:pt x="156629" y="538868"/>
                  <a:pt x="156629" y="544275"/>
                </a:cubicBezTo>
                <a:cubicBezTo>
                  <a:pt x="156629" y="551034"/>
                  <a:pt x="153480" y="555145"/>
                  <a:pt x="146874" y="556845"/>
                </a:cubicBezTo>
                <a:cubicBezTo>
                  <a:pt x="154204" y="558378"/>
                  <a:pt x="157842" y="562642"/>
                  <a:pt x="157842" y="569903"/>
                </a:cubicBezTo>
                <a:cubicBezTo>
                  <a:pt x="157842" y="575379"/>
                  <a:pt x="155570" y="579895"/>
                  <a:pt x="151473" y="582556"/>
                </a:cubicBezTo>
                <a:cubicBezTo>
                  <a:pt x="148240" y="584563"/>
                  <a:pt x="144701" y="585288"/>
                  <a:pt x="137440" y="585288"/>
                </a:cubicBezTo>
                <a:lnTo>
                  <a:pt x="120759" y="585288"/>
                </a:lnTo>
                <a:lnTo>
                  <a:pt x="120759" y="529518"/>
                </a:lnTo>
                <a:close/>
                <a:moveTo>
                  <a:pt x="134862" y="553626"/>
                </a:moveTo>
                <a:cubicBezTo>
                  <a:pt x="139544" y="553626"/>
                  <a:pt x="142039" y="553138"/>
                  <a:pt x="143725" y="552024"/>
                </a:cubicBezTo>
                <a:cubicBezTo>
                  <a:pt x="145662" y="550728"/>
                  <a:pt x="146707" y="548386"/>
                  <a:pt x="146707" y="545488"/>
                </a:cubicBezTo>
                <a:cubicBezTo>
                  <a:pt x="146707" y="542338"/>
                  <a:pt x="145578" y="539844"/>
                  <a:pt x="143655" y="538632"/>
                </a:cubicBezTo>
                <a:cubicBezTo>
                  <a:pt x="141635" y="537349"/>
                  <a:pt x="139614" y="536931"/>
                  <a:pt x="134458" y="536931"/>
                </a:cubicBezTo>
                <a:lnTo>
                  <a:pt x="130347" y="536931"/>
                </a:lnTo>
                <a:lnTo>
                  <a:pt x="130347" y="553626"/>
                </a:lnTo>
                <a:lnTo>
                  <a:pt x="134862" y="553626"/>
                </a:lnTo>
                <a:close/>
                <a:moveTo>
                  <a:pt x="134946" y="577874"/>
                </a:moveTo>
                <a:cubicBezTo>
                  <a:pt x="140269" y="577874"/>
                  <a:pt x="142206" y="577637"/>
                  <a:pt x="144129" y="576592"/>
                </a:cubicBezTo>
                <a:cubicBezTo>
                  <a:pt x="146387" y="575379"/>
                  <a:pt x="147752" y="572718"/>
                  <a:pt x="147752" y="569262"/>
                </a:cubicBezTo>
                <a:cubicBezTo>
                  <a:pt x="147752" y="565792"/>
                  <a:pt x="146303" y="563214"/>
                  <a:pt x="143488" y="561848"/>
                </a:cubicBezTo>
                <a:cubicBezTo>
                  <a:pt x="141398" y="560789"/>
                  <a:pt x="139294" y="560468"/>
                  <a:pt x="135029" y="560468"/>
                </a:cubicBezTo>
                <a:lnTo>
                  <a:pt x="130347" y="560468"/>
                </a:lnTo>
                <a:lnTo>
                  <a:pt x="130347" y="577874"/>
                </a:lnTo>
                <a:lnTo>
                  <a:pt x="134946" y="577874"/>
                </a:lnTo>
                <a:close/>
                <a:moveTo>
                  <a:pt x="190775" y="580618"/>
                </a:moveTo>
                <a:cubicBezTo>
                  <a:pt x="186818" y="584645"/>
                  <a:pt x="183431" y="586178"/>
                  <a:pt x="178024" y="586178"/>
                </a:cubicBezTo>
                <a:cubicBezTo>
                  <a:pt x="169733" y="586178"/>
                  <a:pt x="164814" y="581510"/>
                  <a:pt x="164814" y="573762"/>
                </a:cubicBezTo>
                <a:cubicBezTo>
                  <a:pt x="164814" y="568605"/>
                  <a:pt x="167155" y="564494"/>
                  <a:pt x="171335" y="562251"/>
                </a:cubicBezTo>
                <a:cubicBezTo>
                  <a:pt x="174081" y="560788"/>
                  <a:pt x="177871" y="560161"/>
                  <a:pt x="183515" y="560161"/>
                </a:cubicBezTo>
                <a:cubicBezTo>
                  <a:pt x="185132" y="560161"/>
                  <a:pt x="186497" y="560230"/>
                  <a:pt x="190204" y="560383"/>
                </a:cubicBezTo>
                <a:lnTo>
                  <a:pt x="190204" y="559589"/>
                </a:lnTo>
                <a:cubicBezTo>
                  <a:pt x="190204" y="553541"/>
                  <a:pt x="187055" y="550238"/>
                  <a:pt x="181090" y="550238"/>
                </a:cubicBezTo>
                <a:cubicBezTo>
                  <a:pt x="177551" y="550238"/>
                  <a:pt x="174164" y="551284"/>
                  <a:pt x="169970" y="553708"/>
                </a:cubicBezTo>
                <a:lnTo>
                  <a:pt x="167475" y="546922"/>
                </a:lnTo>
                <a:cubicBezTo>
                  <a:pt x="172478" y="544441"/>
                  <a:pt x="176979" y="543313"/>
                  <a:pt x="182386" y="543313"/>
                </a:cubicBezTo>
                <a:cubicBezTo>
                  <a:pt x="188838" y="543313"/>
                  <a:pt x="193827" y="545152"/>
                  <a:pt x="196573" y="548706"/>
                </a:cubicBezTo>
                <a:cubicBezTo>
                  <a:pt x="198914" y="551604"/>
                  <a:pt x="199638" y="554754"/>
                  <a:pt x="199638" y="562557"/>
                </a:cubicBezTo>
                <a:lnTo>
                  <a:pt x="199638" y="574807"/>
                </a:lnTo>
                <a:cubicBezTo>
                  <a:pt x="199638" y="578277"/>
                  <a:pt x="199792" y="583196"/>
                  <a:pt x="200042" y="585286"/>
                </a:cubicBezTo>
                <a:lnTo>
                  <a:pt x="191082" y="585286"/>
                </a:lnTo>
                <a:lnTo>
                  <a:pt x="190775" y="580618"/>
                </a:lnTo>
                <a:close/>
                <a:moveTo>
                  <a:pt x="190204" y="566278"/>
                </a:moveTo>
                <a:cubicBezTo>
                  <a:pt x="188351" y="566111"/>
                  <a:pt x="187375" y="566111"/>
                  <a:pt x="185926" y="566111"/>
                </a:cubicBezTo>
                <a:cubicBezTo>
                  <a:pt x="178192" y="566111"/>
                  <a:pt x="174568" y="568452"/>
                  <a:pt x="174568" y="573539"/>
                </a:cubicBezTo>
                <a:cubicBezTo>
                  <a:pt x="174568" y="577315"/>
                  <a:pt x="177063" y="579740"/>
                  <a:pt x="180937" y="579740"/>
                </a:cubicBezTo>
                <a:cubicBezTo>
                  <a:pt x="184560" y="579740"/>
                  <a:pt x="187542" y="577873"/>
                  <a:pt x="190204" y="574012"/>
                </a:cubicBezTo>
                <a:lnTo>
                  <a:pt x="190204" y="566278"/>
                </a:lnTo>
                <a:close/>
                <a:moveTo>
                  <a:pt x="208638" y="551363"/>
                </a:moveTo>
                <a:lnTo>
                  <a:pt x="208638" y="544186"/>
                </a:lnTo>
                <a:lnTo>
                  <a:pt x="215243" y="544186"/>
                </a:lnTo>
                <a:lnTo>
                  <a:pt x="215243" y="535254"/>
                </a:lnTo>
                <a:lnTo>
                  <a:pt x="224678" y="533470"/>
                </a:lnTo>
                <a:lnTo>
                  <a:pt x="224678" y="544186"/>
                </a:lnTo>
                <a:lnTo>
                  <a:pt x="234014" y="544186"/>
                </a:lnTo>
                <a:lnTo>
                  <a:pt x="234014" y="551363"/>
                </a:lnTo>
                <a:lnTo>
                  <a:pt x="224678" y="551363"/>
                </a:lnTo>
                <a:lnTo>
                  <a:pt x="224678" y="570469"/>
                </a:lnTo>
                <a:cubicBezTo>
                  <a:pt x="224678" y="576517"/>
                  <a:pt x="226043" y="578607"/>
                  <a:pt x="230154" y="578607"/>
                </a:cubicBezTo>
                <a:cubicBezTo>
                  <a:pt x="231520" y="578607"/>
                  <a:pt x="232565" y="578356"/>
                  <a:pt x="234586" y="577645"/>
                </a:cubicBezTo>
                <a:lnTo>
                  <a:pt x="235478" y="584808"/>
                </a:lnTo>
                <a:cubicBezTo>
                  <a:pt x="232481" y="585784"/>
                  <a:pt x="229903" y="586174"/>
                  <a:pt x="227088" y="586174"/>
                </a:cubicBezTo>
                <a:cubicBezTo>
                  <a:pt x="222420" y="586174"/>
                  <a:pt x="219103" y="584739"/>
                  <a:pt x="217264" y="581910"/>
                </a:cubicBezTo>
                <a:cubicBezTo>
                  <a:pt x="215815" y="579736"/>
                  <a:pt x="215243" y="576670"/>
                  <a:pt x="215243" y="570942"/>
                </a:cubicBezTo>
                <a:lnTo>
                  <a:pt x="215243" y="551363"/>
                </a:lnTo>
                <a:lnTo>
                  <a:pt x="208638" y="551363"/>
                </a:lnTo>
                <a:close/>
                <a:moveTo>
                  <a:pt x="238679" y="551363"/>
                </a:moveTo>
                <a:lnTo>
                  <a:pt x="238679" y="544186"/>
                </a:lnTo>
                <a:lnTo>
                  <a:pt x="245284" y="544186"/>
                </a:lnTo>
                <a:lnTo>
                  <a:pt x="245284" y="535254"/>
                </a:lnTo>
                <a:lnTo>
                  <a:pt x="254718" y="533470"/>
                </a:lnTo>
                <a:lnTo>
                  <a:pt x="254718" y="544186"/>
                </a:lnTo>
                <a:lnTo>
                  <a:pt x="264055" y="544186"/>
                </a:lnTo>
                <a:lnTo>
                  <a:pt x="264055" y="551363"/>
                </a:lnTo>
                <a:lnTo>
                  <a:pt x="254718" y="551363"/>
                </a:lnTo>
                <a:lnTo>
                  <a:pt x="254718" y="570469"/>
                </a:lnTo>
                <a:cubicBezTo>
                  <a:pt x="254718" y="576517"/>
                  <a:pt x="256084" y="578607"/>
                  <a:pt x="260195" y="578607"/>
                </a:cubicBezTo>
                <a:cubicBezTo>
                  <a:pt x="261561" y="578607"/>
                  <a:pt x="262606" y="578356"/>
                  <a:pt x="264627" y="577645"/>
                </a:cubicBezTo>
                <a:lnTo>
                  <a:pt x="265518" y="584808"/>
                </a:lnTo>
                <a:cubicBezTo>
                  <a:pt x="262522" y="585784"/>
                  <a:pt x="259944" y="586174"/>
                  <a:pt x="257129" y="586174"/>
                </a:cubicBezTo>
                <a:cubicBezTo>
                  <a:pt x="252461" y="586174"/>
                  <a:pt x="249144" y="584739"/>
                  <a:pt x="247305" y="581910"/>
                </a:cubicBezTo>
                <a:cubicBezTo>
                  <a:pt x="245855" y="579736"/>
                  <a:pt x="245284" y="576670"/>
                  <a:pt x="245284" y="570942"/>
                </a:cubicBezTo>
                <a:lnTo>
                  <a:pt x="245284" y="551363"/>
                </a:lnTo>
                <a:lnTo>
                  <a:pt x="238679" y="551363"/>
                </a:lnTo>
                <a:close/>
                <a:moveTo>
                  <a:pt x="279278" y="567726"/>
                </a:moveTo>
                <a:cubicBezTo>
                  <a:pt x="280003" y="575460"/>
                  <a:pt x="283793" y="579083"/>
                  <a:pt x="291123" y="579083"/>
                </a:cubicBezTo>
                <a:cubicBezTo>
                  <a:pt x="295234" y="579083"/>
                  <a:pt x="299178" y="577801"/>
                  <a:pt x="303373" y="575140"/>
                </a:cubicBezTo>
                <a:lnTo>
                  <a:pt x="306689" y="582066"/>
                </a:lnTo>
                <a:cubicBezTo>
                  <a:pt x="301770" y="584895"/>
                  <a:pt x="296851" y="586177"/>
                  <a:pt x="290886" y="586177"/>
                </a:cubicBezTo>
                <a:cubicBezTo>
                  <a:pt x="277104" y="586177"/>
                  <a:pt x="269370" y="578526"/>
                  <a:pt x="269370" y="564828"/>
                </a:cubicBezTo>
                <a:cubicBezTo>
                  <a:pt x="269370" y="551449"/>
                  <a:pt x="276853" y="543311"/>
                  <a:pt x="289033" y="543311"/>
                </a:cubicBezTo>
                <a:cubicBezTo>
                  <a:pt x="297576" y="543311"/>
                  <a:pt x="303456" y="546865"/>
                  <a:pt x="305951" y="553373"/>
                </a:cubicBezTo>
                <a:cubicBezTo>
                  <a:pt x="307400" y="557177"/>
                  <a:pt x="307888" y="560633"/>
                  <a:pt x="307971" y="567726"/>
                </a:cubicBezTo>
                <a:lnTo>
                  <a:pt x="279278" y="567726"/>
                </a:lnTo>
                <a:close/>
                <a:moveTo>
                  <a:pt x="298300" y="561121"/>
                </a:moveTo>
                <a:cubicBezTo>
                  <a:pt x="298133" y="554181"/>
                  <a:pt x="294761" y="550237"/>
                  <a:pt x="289033" y="550237"/>
                </a:cubicBezTo>
                <a:cubicBezTo>
                  <a:pt x="283306" y="550237"/>
                  <a:pt x="279599" y="554348"/>
                  <a:pt x="279278" y="561121"/>
                </a:cubicBezTo>
                <a:lnTo>
                  <a:pt x="298300" y="561121"/>
                </a:lnTo>
                <a:close/>
                <a:moveTo>
                  <a:pt x="318019" y="559664"/>
                </a:moveTo>
                <a:cubicBezTo>
                  <a:pt x="318019" y="556766"/>
                  <a:pt x="317935" y="551610"/>
                  <a:pt x="317698" y="544196"/>
                </a:cubicBezTo>
                <a:lnTo>
                  <a:pt x="326561" y="544196"/>
                </a:lnTo>
                <a:lnTo>
                  <a:pt x="326798" y="551930"/>
                </a:lnTo>
                <a:cubicBezTo>
                  <a:pt x="329223" y="546286"/>
                  <a:pt x="332846" y="543555"/>
                  <a:pt x="337682" y="543555"/>
                </a:cubicBezTo>
                <a:cubicBezTo>
                  <a:pt x="338964" y="543555"/>
                  <a:pt x="339786" y="543639"/>
                  <a:pt x="341305" y="544029"/>
                </a:cubicBezTo>
                <a:lnTo>
                  <a:pt x="340748" y="552334"/>
                </a:lnTo>
                <a:cubicBezTo>
                  <a:pt x="339298" y="552083"/>
                  <a:pt x="338643" y="552014"/>
                  <a:pt x="337515" y="552014"/>
                </a:cubicBezTo>
                <a:cubicBezTo>
                  <a:pt x="332846" y="552014"/>
                  <a:pt x="329139" y="555386"/>
                  <a:pt x="327370" y="561434"/>
                </a:cubicBezTo>
                <a:lnTo>
                  <a:pt x="327370" y="585292"/>
                </a:lnTo>
                <a:lnTo>
                  <a:pt x="318019" y="585292"/>
                </a:lnTo>
                <a:lnTo>
                  <a:pt x="318019" y="559664"/>
                </a:lnTo>
                <a:close/>
                <a:moveTo>
                  <a:pt x="345155" y="544192"/>
                </a:moveTo>
                <a:lnTo>
                  <a:pt x="355147" y="544192"/>
                </a:lnTo>
                <a:lnTo>
                  <a:pt x="363369" y="564984"/>
                </a:lnTo>
                <a:cubicBezTo>
                  <a:pt x="364902" y="568690"/>
                  <a:pt x="365543" y="570614"/>
                  <a:pt x="366839" y="574418"/>
                </a:cubicBezTo>
                <a:cubicBezTo>
                  <a:pt x="368442" y="569568"/>
                  <a:pt x="368609" y="569178"/>
                  <a:pt x="370295" y="564579"/>
                </a:cubicBezTo>
                <a:lnTo>
                  <a:pt x="378029" y="544192"/>
                </a:lnTo>
                <a:lnTo>
                  <a:pt x="387227" y="544192"/>
                </a:lnTo>
                <a:lnTo>
                  <a:pt x="370630" y="586179"/>
                </a:lnTo>
                <a:cubicBezTo>
                  <a:pt x="365055" y="600129"/>
                  <a:pt x="361683" y="603599"/>
                  <a:pt x="353294" y="603599"/>
                </a:cubicBezTo>
                <a:cubicBezTo>
                  <a:pt x="350549" y="603599"/>
                  <a:pt x="348375" y="603181"/>
                  <a:pt x="345072" y="602136"/>
                </a:cubicBezTo>
                <a:lnTo>
                  <a:pt x="346688" y="594806"/>
                </a:lnTo>
                <a:cubicBezTo>
                  <a:pt x="348862" y="595683"/>
                  <a:pt x="350144" y="596018"/>
                  <a:pt x="351845" y="596018"/>
                </a:cubicBezTo>
                <a:cubicBezTo>
                  <a:pt x="356192" y="596018"/>
                  <a:pt x="358701" y="593119"/>
                  <a:pt x="361683" y="584647"/>
                </a:cubicBezTo>
                <a:lnTo>
                  <a:pt x="345155" y="544192"/>
                </a:lnTo>
                <a:close/>
              </a:path>
            </a:pathLst>
          </a:custGeom>
          <a:solidFill>
            <a:schemeClr val="accent3"/>
          </a:solid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198" name="Freeform: Shape 197">
            <a:extLst>
              <a:ext uri="{FF2B5EF4-FFF2-40B4-BE49-F238E27FC236}">
                <a16:creationId xmlns:a16="http://schemas.microsoft.com/office/drawing/2014/main" id="{E3254789-0617-647E-06AD-502195316403}"/>
              </a:ext>
            </a:extLst>
          </p:cNvPr>
          <p:cNvSpPr/>
          <p:nvPr/>
        </p:nvSpPr>
        <p:spPr>
          <a:xfrm>
            <a:off x="1464412" y="4541990"/>
            <a:ext cx="864000" cy="864000"/>
          </a:xfrm>
          <a:custGeom>
            <a:avLst/>
            <a:gdLst>
              <a:gd name="connsiteX0" fmla="*/ 0 w 864000"/>
              <a:gd name="connsiteY0" fmla="*/ 0 h 864000"/>
              <a:gd name="connsiteX1" fmla="*/ 864000 w 864000"/>
              <a:gd name="connsiteY1" fmla="*/ 0 h 864000"/>
              <a:gd name="connsiteX2" fmla="*/ 864000 w 864000"/>
              <a:gd name="connsiteY2" fmla="*/ 864000 h 864000"/>
              <a:gd name="connsiteX3" fmla="*/ 0 w 864000"/>
              <a:gd name="connsiteY3" fmla="*/ 864000 h 864000"/>
            </a:gdLst>
            <a:ahLst/>
            <a:cxnLst>
              <a:cxn ang="0">
                <a:pos x="connsiteX0" y="connsiteY0"/>
              </a:cxn>
              <a:cxn ang="0">
                <a:pos x="connsiteX1" y="connsiteY1"/>
              </a:cxn>
              <a:cxn ang="0">
                <a:pos x="connsiteX2" y="connsiteY2"/>
              </a:cxn>
              <a:cxn ang="0">
                <a:pos x="connsiteX3" y="connsiteY3"/>
              </a:cxn>
            </a:cxnLst>
            <a:rect l="l" t="t" r="r" b="b"/>
            <a:pathLst>
              <a:path w="864000" h="864000">
                <a:moveTo>
                  <a:pt x="0" y="0"/>
                </a:moveTo>
                <a:lnTo>
                  <a:pt x="864000" y="0"/>
                </a:lnTo>
                <a:lnTo>
                  <a:pt x="864000" y="864000"/>
                </a:lnTo>
                <a:lnTo>
                  <a:pt x="0" y="864000"/>
                </a:lnTo>
                <a:close/>
              </a:path>
            </a:pathLst>
          </a:custGeom>
          <a:no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199" name="Freeform: Shape 198">
            <a:extLst>
              <a:ext uri="{FF2B5EF4-FFF2-40B4-BE49-F238E27FC236}">
                <a16:creationId xmlns:a16="http://schemas.microsoft.com/office/drawing/2014/main" id="{7A0BE786-8604-D7C1-95CA-0D8CC350F9FA}"/>
              </a:ext>
            </a:extLst>
          </p:cNvPr>
          <p:cNvSpPr/>
          <p:nvPr/>
        </p:nvSpPr>
        <p:spPr>
          <a:xfrm>
            <a:off x="1572622" y="4681346"/>
            <a:ext cx="645355" cy="641914"/>
          </a:xfrm>
          <a:custGeom>
            <a:avLst/>
            <a:gdLst>
              <a:gd name="connsiteX0" fmla="*/ 482877 w 645355"/>
              <a:gd name="connsiteY0" fmla="*/ 292645 h 641914"/>
              <a:gd name="connsiteX1" fmla="*/ 464914 w 645355"/>
              <a:gd name="connsiteY1" fmla="*/ 195097 h 641914"/>
              <a:gd name="connsiteX2" fmla="*/ 491015 w 645355"/>
              <a:gd name="connsiteY2" fmla="*/ 195097 h 641914"/>
              <a:gd name="connsiteX3" fmla="*/ 491015 w 645355"/>
              <a:gd name="connsiteY3" fmla="*/ 181161 h 641914"/>
              <a:gd name="connsiteX4" fmla="*/ 462336 w 645355"/>
              <a:gd name="connsiteY4" fmla="*/ 181161 h 641914"/>
              <a:gd name="connsiteX5" fmla="*/ 446937 w 645355"/>
              <a:gd name="connsiteY5" fmla="*/ 97548 h 641914"/>
              <a:gd name="connsiteX6" fmla="*/ 470112 w 645355"/>
              <a:gd name="connsiteY6" fmla="*/ 97548 h 641914"/>
              <a:gd name="connsiteX7" fmla="*/ 470112 w 645355"/>
              <a:gd name="connsiteY7" fmla="*/ 83613 h 641914"/>
              <a:gd name="connsiteX8" fmla="*/ 444373 w 645355"/>
              <a:gd name="connsiteY8" fmla="*/ 83613 h 641914"/>
              <a:gd name="connsiteX9" fmla="*/ 434117 w 645355"/>
              <a:gd name="connsiteY9" fmla="*/ 27871 h 641914"/>
              <a:gd name="connsiteX10" fmla="*/ 407402 w 645355"/>
              <a:gd name="connsiteY10" fmla="*/ 27871 h 641914"/>
              <a:gd name="connsiteX11" fmla="*/ 407402 w 645355"/>
              <a:gd name="connsiteY11" fmla="*/ 0 h 641914"/>
              <a:gd name="connsiteX12" fmla="*/ 393467 w 645355"/>
              <a:gd name="connsiteY12" fmla="*/ 0 h 641914"/>
              <a:gd name="connsiteX13" fmla="*/ 393467 w 645355"/>
              <a:gd name="connsiteY13" fmla="*/ 27871 h 641914"/>
              <a:gd name="connsiteX14" fmla="*/ 366753 w 645355"/>
              <a:gd name="connsiteY14" fmla="*/ 27871 h 641914"/>
              <a:gd name="connsiteX15" fmla="*/ 356496 w 645355"/>
              <a:gd name="connsiteY15" fmla="*/ 83613 h 641914"/>
              <a:gd name="connsiteX16" fmla="*/ 330757 w 645355"/>
              <a:gd name="connsiteY16" fmla="*/ 83613 h 641914"/>
              <a:gd name="connsiteX17" fmla="*/ 330757 w 645355"/>
              <a:gd name="connsiteY17" fmla="*/ 97548 h 641914"/>
              <a:gd name="connsiteX18" fmla="*/ 353932 w 645355"/>
              <a:gd name="connsiteY18" fmla="*/ 97548 h 641914"/>
              <a:gd name="connsiteX19" fmla="*/ 338519 w 645355"/>
              <a:gd name="connsiteY19" fmla="*/ 181161 h 641914"/>
              <a:gd name="connsiteX20" fmla="*/ 309854 w 645355"/>
              <a:gd name="connsiteY20" fmla="*/ 181161 h 641914"/>
              <a:gd name="connsiteX21" fmla="*/ 309854 w 645355"/>
              <a:gd name="connsiteY21" fmla="*/ 195097 h 641914"/>
              <a:gd name="connsiteX22" fmla="*/ 335955 w 645355"/>
              <a:gd name="connsiteY22" fmla="*/ 195097 h 641914"/>
              <a:gd name="connsiteX23" fmla="*/ 324640 w 645355"/>
              <a:gd name="connsiteY23" fmla="*/ 256566 h 641914"/>
              <a:gd name="connsiteX24" fmla="*/ 338338 w 645355"/>
              <a:gd name="connsiteY24" fmla="*/ 259102 h 641914"/>
              <a:gd name="connsiteX25" fmla="*/ 350128 w 645355"/>
              <a:gd name="connsiteY25" fmla="*/ 195097 h 641914"/>
              <a:gd name="connsiteX26" fmla="*/ 393467 w 645355"/>
              <a:gd name="connsiteY26" fmla="*/ 195097 h 641914"/>
              <a:gd name="connsiteX27" fmla="*/ 393467 w 645355"/>
              <a:gd name="connsiteY27" fmla="*/ 231831 h 641914"/>
              <a:gd name="connsiteX28" fmla="*/ 321239 w 645355"/>
              <a:gd name="connsiteY28" fmla="*/ 292645 h 641914"/>
              <a:gd name="connsiteX29" fmla="*/ 198370 w 645355"/>
              <a:gd name="connsiteY29" fmla="*/ 292645 h 641914"/>
              <a:gd name="connsiteX30" fmla="*/ 198370 w 645355"/>
              <a:gd name="connsiteY30" fmla="*/ 181161 h 641914"/>
              <a:gd name="connsiteX31" fmla="*/ 177467 w 645355"/>
              <a:gd name="connsiteY31" fmla="*/ 181161 h 641914"/>
              <a:gd name="connsiteX32" fmla="*/ 177467 w 645355"/>
              <a:gd name="connsiteY32" fmla="*/ 125419 h 641914"/>
              <a:gd name="connsiteX33" fmla="*/ 149596 w 645355"/>
              <a:gd name="connsiteY33" fmla="*/ 125419 h 641914"/>
              <a:gd name="connsiteX34" fmla="*/ 149596 w 645355"/>
              <a:gd name="connsiteY34" fmla="*/ 83613 h 641914"/>
              <a:gd name="connsiteX35" fmla="*/ 135661 w 645355"/>
              <a:gd name="connsiteY35" fmla="*/ 83613 h 641914"/>
              <a:gd name="connsiteX36" fmla="*/ 135661 w 645355"/>
              <a:gd name="connsiteY36" fmla="*/ 125419 h 641914"/>
              <a:gd name="connsiteX37" fmla="*/ 107790 w 645355"/>
              <a:gd name="connsiteY37" fmla="*/ 125419 h 641914"/>
              <a:gd name="connsiteX38" fmla="*/ 107790 w 645355"/>
              <a:gd name="connsiteY38" fmla="*/ 181161 h 641914"/>
              <a:gd name="connsiteX39" fmla="*/ 65983 w 645355"/>
              <a:gd name="connsiteY39" fmla="*/ 181161 h 641914"/>
              <a:gd name="connsiteX40" fmla="*/ 65983 w 645355"/>
              <a:gd name="connsiteY40" fmla="*/ 292645 h 641914"/>
              <a:gd name="connsiteX41" fmla="*/ 45080 w 645355"/>
              <a:gd name="connsiteY41" fmla="*/ 292645 h 641914"/>
              <a:gd name="connsiteX42" fmla="*/ 45080 w 645355"/>
              <a:gd name="connsiteY42" fmla="*/ 355355 h 641914"/>
              <a:gd name="connsiteX43" fmla="*/ 135661 w 645355"/>
              <a:gd name="connsiteY43" fmla="*/ 445935 h 641914"/>
              <a:gd name="connsiteX44" fmla="*/ 536891 w 645355"/>
              <a:gd name="connsiteY44" fmla="*/ 445935 h 641914"/>
              <a:gd name="connsiteX45" fmla="*/ 602499 w 645355"/>
              <a:gd name="connsiteY45" fmla="*/ 329309 h 641914"/>
              <a:gd name="connsiteX46" fmla="*/ 602499 w 645355"/>
              <a:gd name="connsiteY46" fmla="*/ 292645 h 641914"/>
              <a:gd name="connsiteX47" fmla="*/ 482877 w 645355"/>
              <a:gd name="connsiteY47" fmla="*/ 292645 h 641914"/>
              <a:gd name="connsiteX48" fmla="*/ 468705 w 645355"/>
              <a:gd name="connsiteY48" fmla="*/ 292645 h 641914"/>
              <a:gd name="connsiteX49" fmla="*/ 407402 w 645355"/>
              <a:gd name="connsiteY49" fmla="*/ 292645 h 641914"/>
              <a:gd name="connsiteX50" fmla="*/ 407402 w 645355"/>
              <a:gd name="connsiteY50" fmla="*/ 238311 h 641914"/>
              <a:gd name="connsiteX51" fmla="*/ 451815 w 645355"/>
              <a:gd name="connsiteY51" fmla="*/ 200908 h 641914"/>
              <a:gd name="connsiteX52" fmla="*/ 468705 w 645355"/>
              <a:gd name="connsiteY52" fmla="*/ 292645 h 641914"/>
              <a:gd name="connsiteX53" fmla="*/ 445711 w 645355"/>
              <a:gd name="connsiteY53" fmla="*/ 167811 h 641914"/>
              <a:gd name="connsiteX54" fmla="*/ 407402 w 645355"/>
              <a:gd name="connsiteY54" fmla="*/ 129502 h 641914"/>
              <a:gd name="connsiteX55" fmla="*/ 407402 w 645355"/>
              <a:gd name="connsiteY55" fmla="*/ 97548 h 641914"/>
              <a:gd name="connsiteX56" fmla="*/ 432765 w 645355"/>
              <a:gd name="connsiteY56" fmla="*/ 97548 h 641914"/>
              <a:gd name="connsiteX57" fmla="*/ 445711 w 645355"/>
              <a:gd name="connsiteY57" fmla="*/ 167811 h 641914"/>
              <a:gd name="connsiteX58" fmla="*/ 439357 w 645355"/>
              <a:gd name="connsiteY58" fmla="*/ 181161 h 641914"/>
              <a:gd name="connsiteX59" fmla="*/ 407402 w 645355"/>
              <a:gd name="connsiteY59" fmla="*/ 181161 h 641914"/>
              <a:gd name="connsiteX60" fmla="*/ 407402 w 645355"/>
              <a:gd name="connsiteY60" fmla="*/ 149207 h 641914"/>
              <a:gd name="connsiteX61" fmla="*/ 439357 w 645355"/>
              <a:gd name="connsiteY61" fmla="*/ 181161 h 641914"/>
              <a:gd name="connsiteX62" fmla="*/ 422495 w 645355"/>
              <a:gd name="connsiteY62" fmla="*/ 41806 h 641914"/>
              <a:gd name="connsiteX63" fmla="*/ 430201 w 645355"/>
              <a:gd name="connsiteY63" fmla="*/ 83613 h 641914"/>
              <a:gd name="connsiteX64" fmla="*/ 407402 w 645355"/>
              <a:gd name="connsiteY64" fmla="*/ 83613 h 641914"/>
              <a:gd name="connsiteX65" fmla="*/ 407402 w 645355"/>
              <a:gd name="connsiteY65" fmla="*/ 41806 h 641914"/>
              <a:gd name="connsiteX66" fmla="*/ 422495 w 645355"/>
              <a:gd name="connsiteY66" fmla="*/ 41806 h 641914"/>
              <a:gd name="connsiteX67" fmla="*/ 393467 w 645355"/>
              <a:gd name="connsiteY67" fmla="*/ 41806 h 641914"/>
              <a:gd name="connsiteX68" fmla="*/ 393467 w 645355"/>
              <a:gd name="connsiteY68" fmla="*/ 115567 h 641914"/>
              <a:gd name="connsiteX69" fmla="*/ 369247 w 645355"/>
              <a:gd name="connsiteY69" fmla="*/ 91347 h 641914"/>
              <a:gd name="connsiteX70" fmla="*/ 378375 w 645355"/>
              <a:gd name="connsiteY70" fmla="*/ 41806 h 641914"/>
              <a:gd name="connsiteX71" fmla="*/ 393467 w 645355"/>
              <a:gd name="connsiteY71" fmla="*/ 41806 h 641914"/>
              <a:gd name="connsiteX72" fmla="*/ 352692 w 645355"/>
              <a:gd name="connsiteY72" fmla="*/ 181161 h 641914"/>
              <a:gd name="connsiteX73" fmla="*/ 366181 w 645355"/>
              <a:gd name="connsiteY73" fmla="*/ 107972 h 641914"/>
              <a:gd name="connsiteX74" fmla="*/ 393467 w 645355"/>
              <a:gd name="connsiteY74" fmla="*/ 135272 h 641914"/>
              <a:gd name="connsiteX75" fmla="*/ 393467 w 645355"/>
              <a:gd name="connsiteY75" fmla="*/ 181161 h 641914"/>
              <a:gd name="connsiteX76" fmla="*/ 352692 w 645355"/>
              <a:gd name="connsiteY76" fmla="*/ 181161 h 641914"/>
              <a:gd name="connsiteX77" fmla="*/ 407402 w 645355"/>
              <a:gd name="connsiteY77" fmla="*/ 195097 h 641914"/>
              <a:gd name="connsiteX78" fmla="*/ 437085 w 645355"/>
              <a:gd name="connsiteY78" fmla="*/ 195097 h 641914"/>
              <a:gd name="connsiteX79" fmla="*/ 407402 w 645355"/>
              <a:gd name="connsiteY79" fmla="*/ 220083 h 641914"/>
              <a:gd name="connsiteX80" fmla="*/ 407402 w 645355"/>
              <a:gd name="connsiteY80" fmla="*/ 195097 h 641914"/>
              <a:gd name="connsiteX81" fmla="*/ 393467 w 645355"/>
              <a:gd name="connsiteY81" fmla="*/ 250044 h 641914"/>
              <a:gd name="connsiteX82" fmla="*/ 393467 w 645355"/>
              <a:gd name="connsiteY82" fmla="*/ 292645 h 641914"/>
              <a:gd name="connsiteX83" fmla="*/ 342881 w 645355"/>
              <a:gd name="connsiteY83" fmla="*/ 292645 h 641914"/>
              <a:gd name="connsiteX84" fmla="*/ 393467 w 645355"/>
              <a:gd name="connsiteY84" fmla="*/ 250044 h 641914"/>
              <a:gd name="connsiteX85" fmla="*/ 121725 w 645355"/>
              <a:gd name="connsiteY85" fmla="*/ 139355 h 641914"/>
              <a:gd name="connsiteX86" fmla="*/ 163532 w 645355"/>
              <a:gd name="connsiteY86" fmla="*/ 139355 h 641914"/>
              <a:gd name="connsiteX87" fmla="*/ 163532 w 645355"/>
              <a:gd name="connsiteY87" fmla="*/ 181161 h 641914"/>
              <a:gd name="connsiteX88" fmla="*/ 121725 w 645355"/>
              <a:gd name="connsiteY88" fmla="*/ 181161 h 641914"/>
              <a:gd name="connsiteX89" fmla="*/ 121725 w 645355"/>
              <a:gd name="connsiteY89" fmla="*/ 139355 h 641914"/>
              <a:gd name="connsiteX90" fmla="*/ 588564 w 645355"/>
              <a:gd name="connsiteY90" fmla="*/ 325658 h 641914"/>
              <a:gd name="connsiteX91" fmla="*/ 528753 w 645355"/>
              <a:gd name="connsiteY91" fmla="*/ 432000 h 641914"/>
              <a:gd name="connsiteX92" fmla="*/ 135661 w 645355"/>
              <a:gd name="connsiteY92" fmla="*/ 432000 h 641914"/>
              <a:gd name="connsiteX93" fmla="*/ 59015 w 645355"/>
              <a:gd name="connsiteY93" fmla="*/ 355355 h 641914"/>
              <a:gd name="connsiteX94" fmla="*/ 59015 w 645355"/>
              <a:gd name="connsiteY94" fmla="*/ 306581 h 641914"/>
              <a:gd name="connsiteX95" fmla="*/ 79919 w 645355"/>
              <a:gd name="connsiteY95" fmla="*/ 306581 h 641914"/>
              <a:gd name="connsiteX96" fmla="*/ 79919 w 645355"/>
              <a:gd name="connsiteY96" fmla="*/ 195097 h 641914"/>
              <a:gd name="connsiteX97" fmla="*/ 184435 w 645355"/>
              <a:gd name="connsiteY97" fmla="*/ 195097 h 641914"/>
              <a:gd name="connsiteX98" fmla="*/ 184435 w 645355"/>
              <a:gd name="connsiteY98" fmla="*/ 292645 h 641914"/>
              <a:gd name="connsiteX99" fmla="*/ 107790 w 645355"/>
              <a:gd name="connsiteY99" fmla="*/ 292645 h 641914"/>
              <a:gd name="connsiteX100" fmla="*/ 107790 w 645355"/>
              <a:gd name="connsiteY100" fmla="*/ 306581 h 641914"/>
              <a:gd name="connsiteX101" fmla="*/ 588564 w 645355"/>
              <a:gd name="connsiteY101" fmla="*/ 306581 h 641914"/>
              <a:gd name="connsiteX102" fmla="*/ 588564 w 645355"/>
              <a:gd name="connsiteY102" fmla="*/ 325658 h 641914"/>
              <a:gd name="connsiteX103" fmla="*/ 45541 w 645355"/>
              <a:gd name="connsiteY103" fmla="*/ 593238 h 641914"/>
              <a:gd name="connsiteX104" fmla="*/ 51742 w 645355"/>
              <a:gd name="connsiteY104" fmla="*/ 613138 h 641914"/>
              <a:gd name="connsiteX105" fmla="*/ 43604 w 645355"/>
              <a:gd name="connsiteY105" fmla="*/ 635225 h 641914"/>
              <a:gd name="connsiteX106" fmla="*/ 25864 w 645355"/>
              <a:gd name="connsiteY106" fmla="*/ 641914 h 641914"/>
              <a:gd name="connsiteX107" fmla="*/ 6201 w 645355"/>
              <a:gd name="connsiteY107" fmla="*/ 633037 h 641914"/>
              <a:gd name="connsiteX108" fmla="*/ 0 w 645355"/>
              <a:gd name="connsiteY108" fmla="*/ 612817 h 641914"/>
              <a:gd name="connsiteX109" fmla="*/ 8138 w 645355"/>
              <a:gd name="connsiteY109" fmla="*/ 591064 h 641914"/>
              <a:gd name="connsiteX110" fmla="*/ 25864 w 645355"/>
              <a:gd name="connsiteY110" fmla="*/ 584375 h 641914"/>
              <a:gd name="connsiteX111" fmla="*/ 45541 w 645355"/>
              <a:gd name="connsiteY111" fmla="*/ 593238 h 641914"/>
              <a:gd name="connsiteX112" fmla="*/ 10159 w 645355"/>
              <a:gd name="connsiteY112" fmla="*/ 612901 h 641914"/>
              <a:gd name="connsiteX113" fmla="*/ 25864 w 645355"/>
              <a:gd name="connsiteY113" fmla="*/ 634013 h 641914"/>
              <a:gd name="connsiteX114" fmla="*/ 41583 w 645355"/>
              <a:gd name="connsiteY114" fmla="*/ 613138 h 641914"/>
              <a:gd name="connsiteX115" fmla="*/ 25864 w 645355"/>
              <a:gd name="connsiteY115" fmla="*/ 592276 h 641914"/>
              <a:gd name="connsiteX116" fmla="*/ 10159 w 645355"/>
              <a:gd name="connsiteY116" fmla="*/ 612901 h 641914"/>
              <a:gd name="connsiteX117" fmla="*/ 64439 w 645355"/>
              <a:gd name="connsiteY117" fmla="*/ 607097 h 641914"/>
              <a:gd name="connsiteX118" fmla="*/ 57917 w 645355"/>
              <a:gd name="connsiteY118" fmla="*/ 607097 h 641914"/>
              <a:gd name="connsiteX119" fmla="*/ 57917 w 645355"/>
              <a:gd name="connsiteY119" fmla="*/ 599920 h 641914"/>
              <a:gd name="connsiteX120" fmla="*/ 64439 w 645355"/>
              <a:gd name="connsiteY120" fmla="*/ 599920 h 641914"/>
              <a:gd name="connsiteX121" fmla="*/ 64439 w 645355"/>
              <a:gd name="connsiteY121" fmla="*/ 597188 h 641914"/>
              <a:gd name="connsiteX122" fmla="*/ 66697 w 645355"/>
              <a:gd name="connsiteY122" fmla="*/ 586221 h 641914"/>
              <a:gd name="connsiteX123" fmla="*/ 77497 w 645355"/>
              <a:gd name="connsiteY123" fmla="*/ 581149 h 641914"/>
              <a:gd name="connsiteX124" fmla="*/ 84994 w 645355"/>
              <a:gd name="connsiteY124" fmla="*/ 582278 h 641914"/>
              <a:gd name="connsiteX125" fmla="*/ 84186 w 645355"/>
              <a:gd name="connsiteY125" fmla="*/ 589761 h 641914"/>
              <a:gd name="connsiteX126" fmla="*/ 79434 w 645355"/>
              <a:gd name="connsiteY126" fmla="*/ 588646 h 641914"/>
              <a:gd name="connsiteX127" fmla="*/ 73873 w 645355"/>
              <a:gd name="connsiteY127" fmla="*/ 598066 h 641914"/>
              <a:gd name="connsiteX128" fmla="*/ 73873 w 645355"/>
              <a:gd name="connsiteY128" fmla="*/ 599920 h 641914"/>
              <a:gd name="connsiteX129" fmla="*/ 83294 w 645355"/>
              <a:gd name="connsiteY129" fmla="*/ 599920 h 641914"/>
              <a:gd name="connsiteX130" fmla="*/ 83294 w 645355"/>
              <a:gd name="connsiteY130" fmla="*/ 607097 h 641914"/>
              <a:gd name="connsiteX131" fmla="*/ 73873 w 645355"/>
              <a:gd name="connsiteY131" fmla="*/ 607097 h 641914"/>
              <a:gd name="connsiteX132" fmla="*/ 73873 w 645355"/>
              <a:gd name="connsiteY132" fmla="*/ 641030 h 641914"/>
              <a:gd name="connsiteX133" fmla="*/ 64439 w 645355"/>
              <a:gd name="connsiteY133" fmla="*/ 641030 h 641914"/>
              <a:gd name="connsiteX134" fmla="*/ 64439 w 645355"/>
              <a:gd name="connsiteY134" fmla="*/ 607097 h 641914"/>
              <a:gd name="connsiteX135" fmla="*/ 95535 w 645355"/>
              <a:gd name="connsiteY135" fmla="*/ 607097 h 641914"/>
              <a:gd name="connsiteX136" fmla="*/ 89013 w 645355"/>
              <a:gd name="connsiteY136" fmla="*/ 607097 h 641914"/>
              <a:gd name="connsiteX137" fmla="*/ 89013 w 645355"/>
              <a:gd name="connsiteY137" fmla="*/ 599920 h 641914"/>
              <a:gd name="connsiteX138" fmla="*/ 95535 w 645355"/>
              <a:gd name="connsiteY138" fmla="*/ 599920 h 641914"/>
              <a:gd name="connsiteX139" fmla="*/ 95535 w 645355"/>
              <a:gd name="connsiteY139" fmla="*/ 597188 h 641914"/>
              <a:gd name="connsiteX140" fmla="*/ 97792 w 645355"/>
              <a:gd name="connsiteY140" fmla="*/ 586221 h 641914"/>
              <a:gd name="connsiteX141" fmla="*/ 108592 w 645355"/>
              <a:gd name="connsiteY141" fmla="*/ 581149 h 641914"/>
              <a:gd name="connsiteX142" fmla="*/ 116090 w 645355"/>
              <a:gd name="connsiteY142" fmla="*/ 582278 h 641914"/>
              <a:gd name="connsiteX143" fmla="*/ 115281 w 645355"/>
              <a:gd name="connsiteY143" fmla="*/ 589761 h 641914"/>
              <a:gd name="connsiteX144" fmla="*/ 110529 w 645355"/>
              <a:gd name="connsiteY144" fmla="*/ 588646 h 641914"/>
              <a:gd name="connsiteX145" fmla="*/ 104969 w 645355"/>
              <a:gd name="connsiteY145" fmla="*/ 598066 h 641914"/>
              <a:gd name="connsiteX146" fmla="*/ 104969 w 645355"/>
              <a:gd name="connsiteY146" fmla="*/ 599920 h 641914"/>
              <a:gd name="connsiteX147" fmla="*/ 114389 w 645355"/>
              <a:gd name="connsiteY147" fmla="*/ 599920 h 641914"/>
              <a:gd name="connsiteX148" fmla="*/ 114389 w 645355"/>
              <a:gd name="connsiteY148" fmla="*/ 607097 h 641914"/>
              <a:gd name="connsiteX149" fmla="*/ 104969 w 645355"/>
              <a:gd name="connsiteY149" fmla="*/ 607097 h 641914"/>
              <a:gd name="connsiteX150" fmla="*/ 104969 w 645355"/>
              <a:gd name="connsiteY150" fmla="*/ 641030 h 641914"/>
              <a:gd name="connsiteX151" fmla="*/ 95535 w 645355"/>
              <a:gd name="connsiteY151" fmla="*/ 641030 h 641914"/>
              <a:gd name="connsiteX152" fmla="*/ 95535 w 645355"/>
              <a:gd name="connsiteY152" fmla="*/ 607097 h 641914"/>
              <a:gd name="connsiteX153" fmla="*/ 122834 w 645355"/>
              <a:gd name="connsiteY153" fmla="*/ 631512 h 641914"/>
              <a:gd name="connsiteX154" fmla="*/ 133718 w 645355"/>
              <a:gd name="connsiteY154" fmla="*/ 634814 h 641914"/>
              <a:gd name="connsiteX155" fmla="*/ 140491 w 645355"/>
              <a:gd name="connsiteY155" fmla="*/ 629575 h 641914"/>
              <a:gd name="connsiteX156" fmla="*/ 138874 w 645355"/>
              <a:gd name="connsiteY156" fmla="*/ 626119 h 641914"/>
              <a:gd name="connsiteX157" fmla="*/ 132269 w 645355"/>
              <a:gd name="connsiteY157" fmla="*/ 623290 h 641914"/>
              <a:gd name="connsiteX158" fmla="*/ 123712 w 645355"/>
              <a:gd name="connsiteY158" fmla="*/ 619025 h 641914"/>
              <a:gd name="connsiteX159" fmla="*/ 120577 w 645355"/>
              <a:gd name="connsiteY159" fmla="*/ 611444 h 641914"/>
              <a:gd name="connsiteX160" fmla="*/ 135725 w 645355"/>
              <a:gd name="connsiteY160" fmla="*/ 599028 h 641914"/>
              <a:gd name="connsiteX161" fmla="*/ 149103 w 645355"/>
              <a:gd name="connsiteY161" fmla="*/ 602024 h 641914"/>
              <a:gd name="connsiteX162" fmla="*/ 146692 w 645355"/>
              <a:gd name="connsiteY162" fmla="*/ 609187 h 641914"/>
              <a:gd name="connsiteX163" fmla="*/ 136129 w 645355"/>
              <a:gd name="connsiteY163" fmla="*/ 606051 h 641914"/>
              <a:gd name="connsiteX164" fmla="*/ 129844 w 645355"/>
              <a:gd name="connsiteY164" fmla="*/ 610720 h 641914"/>
              <a:gd name="connsiteX165" fmla="*/ 132101 w 645355"/>
              <a:gd name="connsiteY165" fmla="*/ 614273 h 641914"/>
              <a:gd name="connsiteX166" fmla="*/ 138554 w 645355"/>
              <a:gd name="connsiteY166" fmla="*/ 616935 h 641914"/>
              <a:gd name="connsiteX167" fmla="*/ 149827 w 645355"/>
              <a:gd name="connsiteY167" fmla="*/ 628697 h 641914"/>
              <a:gd name="connsiteX168" fmla="*/ 133802 w 645355"/>
              <a:gd name="connsiteY168" fmla="*/ 641907 h 641914"/>
              <a:gd name="connsiteX169" fmla="*/ 120340 w 645355"/>
              <a:gd name="connsiteY169" fmla="*/ 638688 h 641914"/>
              <a:gd name="connsiteX170" fmla="*/ 122834 w 645355"/>
              <a:gd name="connsiteY170" fmla="*/ 631512 h 641914"/>
              <a:gd name="connsiteX171" fmla="*/ 160048 w 645355"/>
              <a:gd name="connsiteY171" fmla="*/ 582112 h 641914"/>
              <a:gd name="connsiteX172" fmla="*/ 169482 w 645355"/>
              <a:gd name="connsiteY172" fmla="*/ 582112 h 641914"/>
              <a:gd name="connsiteX173" fmla="*/ 169482 w 645355"/>
              <a:gd name="connsiteY173" fmla="*/ 605398 h 641914"/>
              <a:gd name="connsiteX174" fmla="*/ 183417 w 645355"/>
              <a:gd name="connsiteY174" fmla="*/ 599029 h 641914"/>
              <a:gd name="connsiteX175" fmla="*/ 194705 w 645355"/>
              <a:gd name="connsiteY175" fmla="*/ 604840 h 641914"/>
              <a:gd name="connsiteX176" fmla="*/ 196475 w 645355"/>
              <a:gd name="connsiteY176" fmla="*/ 616281 h 641914"/>
              <a:gd name="connsiteX177" fmla="*/ 196475 w 645355"/>
              <a:gd name="connsiteY177" fmla="*/ 641031 h 641914"/>
              <a:gd name="connsiteX178" fmla="*/ 187041 w 645355"/>
              <a:gd name="connsiteY178" fmla="*/ 641031 h 641914"/>
              <a:gd name="connsiteX179" fmla="*/ 187041 w 645355"/>
              <a:gd name="connsiteY179" fmla="*/ 616769 h 641914"/>
              <a:gd name="connsiteX180" fmla="*/ 186232 w 645355"/>
              <a:gd name="connsiteY180" fmla="*/ 609829 h 641914"/>
              <a:gd name="connsiteX181" fmla="*/ 180366 w 645355"/>
              <a:gd name="connsiteY181" fmla="*/ 606290 h 641914"/>
              <a:gd name="connsiteX182" fmla="*/ 169482 w 645355"/>
              <a:gd name="connsiteY182" fmla="*/ 613216 h 641914"/>
              <a:gd name="connsiteX183" fmla="*/ 169482 w 645355"/>
              <a:gd name="connsiteY183" fmla="*/ 641031 h 641914"/>
              <a:gd name="connsiteX184" fmla="*/ 160048 w 645355"/>
              <a:gd name="connsiteY184" fmla="*/ 641031 h 641914"/>
              <a:gd name="connsiteX185" fmla="*/ 160048 w 645355"/>
              <a:gd name="connsiteY185" fmla="*/ 582112 h 641914"/>
              <a:gd name="connsiteX186" fmla="*/ 246655 w 645355"/>
              <a:gd name="connsiteY186" fmla="*/ 620479 h 641914"/>
              <a:gd name="connsiteX187" fmla="*/ 226505 w 645355"/>
              <a:gd name="connsiteY187" fmla="*/ 641912 h 641914"/>
              <a:gd name="connsiteX188" fmla="*/ 206354 w 645355"/>
              <a:gd name="connsiteY188" fmla="*/ 620228 h 641914"/>
              <a:gd name="connsiteX189" fmla="*/ 226505 w 645355"/>
              <a:gd name="connsiteY189" fmla="*/ 599032 h 641914"/>
              <a:gd name="connsiteX190" fmla="*/ 246655 w 645355"/>
              <a:gd name="connsiteY190" fmla="*/ 620479 h 641914"/>
              <a:gd name="connsiteX191" fmla="*/ 216109 w 645355"/>
              <a:gd name="connsiteY191" fmla="*/ 620312 h 641914"/>
              <a:gd name="connsiteX192" fmla="*/ 226505 w 645355"/>
              <a:gd name="connsiteY192" fmla="*/ 634735 h 641914"/>
              <a:gd name="connsiteX193" fmla="*/ 236900 w 645355"/>
              <a:gd name="connsiteY193" fmla="*/ 620479 h 641914"/>
              <a:gd name="connsiteX194" fmla="*/ 226505 w 645355"/>
              <a:gd name="connsiteY194" fmla="*/ 606209 h 641914"/>
              <a:gd name="connsiteX195" fmla="*/ 216109 w 645355"/>
              <a:gd name="connsiteY195" fmla="*/ 620312 h 641914"/>
              <a:gd name="connsiteX196" fmla="*/ 256862 w 645355"/>
              <a:gd name="connsiteY196" fmla="*/ 615398 h 641914"/>
              <a:gd name="connsiteX197" fmla="*/ 256541 w 645355"/>
              <a:gd name="connsiteY197" fmla="*/ 599930 h 641914"/>
              <a:gd name="connsiteX198" fmla="*/ 265404 w 645355"/>
              <a:gd name="connsiteY198" fmla="*/ 599930 h 641914"/>
              <a:gd name="connsiteX199" fmla="*/ 265641 w 645355"/>
              <a:gd name="connsiteY199" fmla="*/ 607664 h 641914"/>
              <a:gd name="connsiteX200" fmla="*/ 276525 w 645355"/>
              <a:gd name="connsiteY200" fmla="*/ 599275 h 641914"/>
              <a:gd name="connsiteX201" fmla="*/ 280148 w 645355"/>
              <a:gd name="connsiteY201" fmla="*/ 599762 h 641914"/>
              <a:gd name="connsiteX202" fmla="*/ 279590 w 645355"/>
              <a:gd name="connsiteY202" fmla="*/ 608068 h 641914"/>
              <a:gd name="connsiteX203" fmla="*/ 276357 w 645355"/>
              <a:gd name="connsiteY203" fmla="*/ 607747 h 641914"/>
              <a:gd name="connsiteX204" fmla="*/ 266212 w 645355"/>
              <a:gd name="connsiteY204" fmla="*/ 617168 h 641914"/>
              <a:gd name="connsiteX205" fmla="*/ 266212 w 645355"/>
              <a:gd name="connsiteY205" fmla="*/ 641025 h 641914"/>
              <a:gd name="connsiteX206" fmla="*/ 256862 w 645355"/>
              <a:gd name="connsiteY206" fmla="*/ 641025 h 641914"/>
              <a:gd name="connsiteX207" fmla="*/ 256862 w 645355"/>
              <a:gd name="connsiteY207" fmla="*/ 615398 h 641914"/>
              <a:gd name="connsiteX208" fmla="*/ 294241 w 645355"/>
              <a:gd name="connsiteY208" fmla="*/ 623453 h 641914"/>
              <a:gd name="connsiteX209" fmla="*/ 306086 w 645355"/>
              <a:gd name="connsiteY209" fmla="*/ 634824 h 641914"/>
              <a:gd name="connsiteX210" fmla="*/ 318335 w 645355"/>
              <a:gd name="connsiteY210" fmla="*/ 630866 h 641914"/>
              <a:gd name="connsiteX211" fmla="*/ 321652 w 645355"/>
              <a:gd name="connsiteY211" fmla="*/ 637792 h 641914"/>
              <a:gd name="connsiteX212" fmla="*/ 305849 w 645355"/>
              <a:gd name="connsiteY212" fmla="*/ 641903 h 641914"/>
              <a:gd name="connsiteX213" fmla="*/ 284333 w 645355"/>
              <a:gd name="connsiteY213" fmla="*/ 620554 h 641914"/>
              <a:gd name="connsiteX214" fmla="*/ 303996 w 645355"/>
              <a:gd name="connsiteY214" fmla="*/ 599038 h 641914"/>
              <a:gd name="connsiteX215" fmla="*/ 320913 w 645355"/>
              <a:gd name="connsiteY215" fmla="*/ 609113 h 641914"/>
              <a:gd name="connsiteX216" fmla="*/ 322934 w 645355"/>
              <a:gd name="connsiteY216" fmla="*/ 623453 h 641914"/>
              <a:gd name="connsiteX217" fmla="*/ 294241 w 645355"/>
              <a:gd name="connsiteY217" fmla="*/ 623453 h 641914"/>
              <a:gd name="connsiteX218" fmla="*/ 313263 w 645355"/>
              <a:gd name="connsiteY218" fmla="*/ 616847 h 641914"/>
              <a:gd name="connsiteX219" fmla="*/ 303996 w 645355"/>
              <a:gd name="connsiteY219" fmla="*/ 605964 h 641914"/>
              <a:gd name="connsiteX220" fmla="*/ 294241 w 645355"/>
              <a:gd name="connsiteY220" fmla="*/ 616847 h 641914"/>
              <a:gd name="connsiteX221" fmla="*/ 313263 w 645355"/>
              <a:gd name="connsiteY221" fmla="*/ 616847 h 641914"/>
              <a:gd name="connsiteX222" fmla="*/ 352552 w 645355"/>
              <a:gd name="connsiteY222" fmla="*/ 631512 h 641914"/>
              <a:gd name="connsiteX223" fmla="*/ 363436 w 645355"/>
              <a:gd name="connsiteY223" fmla="*/ 634814 h 641914"/>
              <a:gd name="connsiteX224" fmla="*/ 370209 w 645355"/>
              <a:gd name="connsiteY224" fmla="*/ 629575 h 641914"/>
              <a:gd name="connsiteX225" fmla="*/ 368592 w 645355"/>
              <a:gd name="connsiteY225" fmla="*/ 626119 h 641914"/>
              <a:gd name="connsiteX226" fmla="*/ 361987 w 645355"/>
              <a:gd name="connsiteY226" fmla="*/ 623290 h 641914"/>
              <a:gd name="connsiteX227" fmla="*/ 353430 w 645355"/>
              <a:gd name="connsiteY227" fmla="*/ 619025 h 641914"/>
              <a:gd name="connsiteX228" fmla="*/ 350295 w 645355"/>
              <a:gd name="connsiteY228" fmla="*/ 611444 h 641914"/>
              <a:gd name="connsiteX229" fmla="*/ 365443 w 645355"/>
              <a:gd name="connsiteY229" fmla="*/ 599028 h 641914"/>
              <a:gd name="connsiteX230" fmla="*/ 378821 w 645355"/>
              <a:gd name="connsiteY230" fmla="*/ 602024 h 641914"/>
              <a:gd name="connsiteX231" fmla="*/ 376410 w 645355"/>
              <a:gd name="connsiteY231" fmla="*/ 609187 h 641914"/>
              <a:gd name="connsiteX232" fmla="*/ 365847 w 645355"/>
              <a:gd name="connsiteY232" fmla="*/ 606051 h 641914"/>
              <a:gd name="connsiteX233" fmla="*/ 359562 w 645355"/>
              <a:gd name="connsiteY233" fmla="*/ 610720 h 641914"/>
              <a:gd name="connsiteX234" fmla="*/ 361820 w 645355"/>
              <a:gd name="connsiteY234" fmla="*/ 614273 h 641914"/>
              <a:gd name="connsiteX235" fmla="*/ 368272 w 645355"/>
              <a:gd name="connsiteY235" fmla="*/ 616935 h 641914"/>
              <a:gd name="connsiteX236" fmla="*/ 379545 w 645355"/>
              <a:gd name="connsiteY236" fmla="*/ 628697 h 641914"/>
              <a:gd name="connsiteX237" fmla="*/ 363520 w 645355"/>
              <a:gd name="connsiteY237" fmla="*/ 641907 h 641914"/>
              <a:gd name="connsiteX238" fmla="*/ 350058 w 645355"/>
              <a:gd name="connsiteY238" fmla="*/ 638688 h 641914"/>
              <a:gd name="connsiteX239" fmla="*/ 352552 w 645355"/>
              <a:gd name="connsiteY239" fmla="*/ 631512 h 641914"/>
              <a:gd name="connsiteX240" fmla="*/ 427001 w 645355"/>
              <a:gd name="connsiteY240" fmla="*/ 620479 h 641914"/>
              <a:gd name="connsiteX241" fmla="*/ 406851 w 645355"/>
              <a:gd name="connsiteY241" fmla="*/ 641912 h 641914"/>
              <a:gd name="connsiteX242" fmla="*/ 386700 w 645355"/>
              <a:gd name="connsiteY242" fmla="*/ 620228 h 641914"/>
              <a:gd name="connsiteX243" fmla="*/ 406851 w 645355"/>
              <a:gd name="connsiteY243" fmla="*/ 599032 h 641914"/>
              <a:gd name="connsiteX244" fmla="*/ 427001 w 645355"/>
              <a:gd name="connsiteY244" fmla="*/ 620479 h 641914"/>
              <a:gd name="connsiteX245" fmla="*/ 396455 w 645355"/>
              <a:gd name="connsiteY245" fmla="*/ 620312 h 641914"/>
              <a:gd name="connsiteX246" fmla="*/ 406851 w 645355"/>
              <a:gd name="connsiteY246" fmla="*/ 634735 h 641914"/>
              <a:gd name="connsiteX247" fmla="*/ 417247 w 645355"/>
              <a:gd name="connsiteY247" fmla="*/ 620479 h 641914"/>
              <a:gd name="connsiteX248" fmla="*/ 406851 w 645355"/>
              <a:gd name="connsiteY248" fmla="*/ 606209 h 641914"/>
              <a:gd name="connsiteX249" fmla="*/ 396455 w 645355"/>
              <a:gd name="connsiteY249" fmla="*/ 620312 h 641914"/>
              <a:gd name="connsiteX250" fmla="*/ 437210 w 645355"/>
              <a:gd name="connsiteY250" fmla="*/ 582112 h 641914"/>
              <a:gd name="connsiteX251" fmla="*/ 446645 w 645355"/>
              <a:gd name="connsiteY251" fmla="*/ 582112 h 641914"/>
              <a:gd name="connsiteX252" fmla="*/ 446645 w 645355"/>
              <a:gd name="connsiteY252" fmla="*/ 641031 h 641914"/>
              <a:gd name="connsiteX253" fmla="*/ 437210 w 645355"/>
              <a:gd name="connsiteY253" fmla="*/ 641031 h 641914"/>
              <a:gd name="connsiteX254" fmla="*/ 437210 w 645355"/>
              <a:gd name="connsiteY254" fmla="*/ 582112 h 641914"/>
              <a:gd name="connsiteX255" fmla="*/ 495540 w 645355"/>
              <a:gd name="connsiteY255" fmla="*/ 626599 h 641914"/>
              <a:gd name="connsiteX256" fmla="*/ 495944 w 645355"/>
              <a:gd name="connsiteY256" fmla="*/ 641023 h 641914"/>
              <a:gd name="connsiteX257" fmla="*/ 486998 w 645355"/>
              <a:gd name="connsiteY257" fmla="*/ 641023 h 641914"/>
              <a:gd name="connsiteX258" fmla="*/ 486761 w 645355"/>
              <a:gd name="connsiteY258" fmla="*/ 634988 h 641914"/>
              <a:gd name="connsiteX259" fmla="*/ 472407 w 645355"/>
              <a:gd name="connsiteY259" fmla="*/ 641914 h 641914"/>
              <a:gd name="connsiteX260" fmla="*/ 461370 w 645355"/>
              <a:gd name="connsiteY260" fmla="*/ 636117 h 641914"/>
              <a:gd name="connsiteX261" fmla="*/ 459601 w 645355"/>
              <a:gd name="connsiteY261" fmla="*/ 624662 h 641914"/>
              <a:gd name="connsiteX262" fmla="*/ 459601 w 645355"/>
              <a:gd name="connsiteY262" fmla="*/ 599927 h 641914"/>
              <a:gd name="connsiteX263" fmla="*/ 469021 w 645355"/>
              <a:gd name="connsiteY263" fmla="*/ 599927 h 641914"/>
              <a:gd name="connsiteX264" fmla="*/ 469021 w 645355"/>
              <a:gd name="connsiteY264" fmla="*/ 624188 h 641914"/>
              <a:gd name="connsiteX265" fmla="*/ 469829 w 645355"/>
              <a:gd name="connsiteY265" fmla="*/ 631114 h 641914"/>
              <a:gd name="connsiteX266" fmla="*/ 475473 w 645355"/>
              <a:gd name="connsiteY266" fmla="*/ 634654 h 641914"/>
              <a:gd name="connsiteX267" fmla="*/ 486106 w 645355"/>
              <a:gd name="connsiteY267" fmla="*/ 627728 h 641914"/>
              <a:gd name="connsiteX268" fmla="*/ 486106 w 645355"/>
              <a:gd name="connsiteY268" fmla="*/ 599927 h 641914"/>
              <a:gd name="connsiteX269" fmla="*/ 495540 w 645355"/>
              <a:gd name="connsiteY269" fmla="*/ 599927 h 641914"/>
              <a:gd name="connsiteX270" fmla="*/ 495540 w 645355"/>
              <a:gd name="connsiteY270" fmla="*/ 626599 h 641914"/>
              <a:gd name="connsiteX271" fmla="*/ 504460 w 645355"/>
              <a:gd name="connsiteY271" fmla="*/ 607097 h 641914"/>
              <a:gd name="connsiteX272" fmla="*/ 504460 w 645355"/>
              <a:gd name="connsiteY272" fmla="*/ 599920 h 641914"/>
              <a:gd name="connsiteX273" fmla="*/ 511066 w 645355"/>
              <a:gd name="connsiteY273" fmla="*/ 599920 h 641914"/>
              <a:gd name="connsiteX274" fmla="*/ 511066 w 645355"/>
              <a:gd name="connsiteY274" fmla="*/ 590973 h 641914"/>
              <a:gd name="connsiteX275" fmla="*/ 520500 w 645355"/>
              <a:gd name="connsiteY275" fmla="*/ 589203 h 641914"/>
              <a:gd name="connsiteX276" fmla="*/ 520500 w 645355"/>
              <a:gd name="connsiteY276" fmla="*/ 599920 h 641914"/>
              <a:gd name="connsiteX277" fmla="*/ 529837 w 645355"/>
              <a:gd name="connsiteY277" fmla="*/ 599920 h 641914"/>
              <a:gd name="connsiteX278" fmla="*/ 529837 w 645355"/>
              <a:gd name="connsiteY278" fmla="*/ 607097 h 641914"/>
              <a:gd name="connsiteX279" fmla="*/ 520500 w 645355"/>
              <a:gd name="connsiteY279" fmla="*/ 607097 h 641914"/>
              <a:gd name="connsiteX280" fmla="*/ 520500 w 645355"/>
              <a:gd name="connsiteY280" fmla="*/ 626202 h 641914"/>
              <a:gd name="connsiteX281" fmla="*/ 525977 w 645355"/>
              <a:gd name="connsiteY281" fmla="*/ 634340 h 641914"/>
              <a:gd name="connsiteX282" fmla="*/ 530408 w 645355"/>
              <a:gd name="connsiteY282" fmla="*/ 633365 h 641914"/>
              <a:gd name="connsiteX283" fmla="*/ 531300 w 645355"/>
              <a:gd name="connsiteY283" fmla="*/ 640542 h 641914"/>
              <a:gd name="connsiteX284" fmla="*/ 522911 w 645355"/>
              <a:gd name="connsiteY284" fmla="*/ 641907 h 641914"/>
              <a:gd name="connsiteX285" fmla="*/ 513086 w 645355"/>
              <a:gd name="connsiteY285" fmla="*/ 637643 h 641914"/>
              <a:gd name="connsiteX286" fmla="*/ 511066 w 645355"/>
              <a:gd name="connsiteY286" fmla="*/ 626676 h 641914"/>
              <a:gd name="connsiteX287" fmla="*/ 511066 w 645355"/>
              <a:gd name="connsiteY287" fmla="*/ 607097 h 641914"/>
              <a:gd name="connsiteX288" fmla="*/ 504460 w 645355"/>
              <a:gd name="connsiteY288" fmla="*/ 607097 h 641914"/>
              <a:gd name="connsiteX289" fmla="*/ 549405 w 645355"/>
              <a:gd name="connsiteY289" fmla="*/ 586627 h 641914"/>
              <a:gd name="connsiteX290" fmla="*/ 543608 w 645355"/>
              <a:gd name="connsiteY290" fmla="*/ 592508 h 641914"/>
              <a:gd name="connsiteX291" fmla="*/ 537727 w 645355"/>
              <a:gd name="connsiteY291" fmla="*/ 586627 h 641914"/>
              <a:gd name="connsiteX292" fmla="*/ 543608 w 645355"/>
              <a:gd name="connsiteY292" fmla="*/ 580830 h 641914"/>
              <a:gd name="connsiteX293" fmla="*/ 549405 w 645355"/>
              <a:gd name="connsiteY293" fmla="*/ 586627 h 641914"/>
              <a:gd name="connsiteX294" fmla="*/ 538856 w 645355"/>
              <a:gd name="connsiteY294" fmla="*/ 599921 h 641914"/>
              <a:gd name="connsiteX295" fmla="*/ 548290 w 645355"/>
              <a:gd name="connsiteY295" fmla="*/ 599921 h 641914"/>
              <a:gd name="connsiteX296" fmla="*/ 548290 w 645355"/>
              <a:gd name="connsiteY296" fmla="*/ 641017 h 641914"/>
              <a:gd name="connsiteX297" fmla="*/ 538856 w 645355"/>
              <a:gd name="connsiteY297" fmla="*/ 641017 h 641914"/>
              <a:gd name="connsiteX298" fmla="*/ 538856 w 645355"/>
              <a:gd name="connsiteY298" fmla="*/ 599921 h 641914"/>
              <a:gd name="connsiteX299" fmla="*/ 598724 w 645355"/>
              <a:gd name="connsiteY299" fmla="*/ 620479 h 641914"/>
              <a:gd name="connsiteX300" fmla="*/ 578573 w 645355"/>
              <a:gd name="connsiteY300" fmla="*/ 641912 h 641914"/>
              <a:gd name="connsiteX301" fmla="*/ 558423 w 645355"/>
              <a:gd name="connsiteY301" fmla="*/ 620228 h 641914"/>
              <a:gd name="connsiteX302" fmla="*/ 578573 w 645355"/>
              <a:gd name="connsiteY302" fmla="*/ 599032 h 641914"/>
              <a:gd name="connsiteX303" fmla="*/ 598724 w 645355"/>
              <a:gd name="connsiteY303" fmla="*/ 620479 h 641914"/>
              <a:gd name="connsiteX304" fmla="*/ 568178 w 645355"/>
              <a:gd name="connsiteY304" fmla="*/ 620312 h 641914"/>
              <a:gd name="connsiteX305" fmla="*/ 578573 w 645355"/>
              <a:gd name="connsiteY305" fmla="*/ 634735 h 641914"/>
              <a:gd name="connsiteX306" fmla="*/ 588969 w 645355"/>
              <a:gd name="connsiteY306" fmla="*/ 620479 h 641914"/>
              <a:gd name="connsiteX307" fmla="*/ 578573 w 645355"/>
              <a:gd name="connsiteY307" fmla="*/ 606209 h 641914"/>
              <a:gd name="connsiteX308" fmla="*/ 568178 w 645355"/>
              <a:gd name="connsiteY308" fmla="*/ 620312 h 641914"/>
              <a:gd name="connsiteX309" fmla="*/ 609011 w 645355"/>
              <a:gd name="connsiteY309" fmla="*/ 614350 h 641914"/>
              <a:gd name="connsiteX310" fmla="*/ 608607 w 645355"/>
              <a:gd name="connsiteY310" fmla="*/ 599927 h 641914"/>
              <a:gd name="connsiteX311" fmla="*/ 617554 w 645355"/>
              <a:gd name="connsiteY311" fmla="*/ 599927 h 641914"/>
              <a:gd name="connsiteX312" fmla="*/ 617791 w 645355"/>
              <a:gd name="connsiteY312" fmla="*/ 605961 h 641914"/>
              <a:gd name="connsiteX313" fmla="*/ 632381 w 645355"/>
              <a:gd name="connsiteY313" fmla="*/ 599035 h 641914"/>
              <a:gd name="connsiteX314" fmla="*/ 643585 w 645355"/>
              <a:gd name="connsiteY314" fmla="*/ 604832 h 641914"/>
              <a:gd name="connsiteX315" fmla="*/ 645355 w 645355"/>
              <a:gd name="connsiteY315" fmla="*/ 616287 h 641914"/>
              <a:gd name="connsiteX316" fmla="*/ 645355 w 645355"/>
              <a:gd name="connsiteY316" fmla="*/ 641023 h 641914"/>
              <a:gd name="connsiteX317" fmla="*/ 635935 w 645355"/>
              <a:gd name="connsiteY317" fmla="*/ 641023 h 641914"/>
              <a:gd name="connsiteX318" fmla="*/ 635935 w 645355"/>
              <a:gd name="connsiteY318" fmla="*/ 616761 h 641914"/>
              <a:gd name="connsiteX319" fmla="*/ 635126 w 645355"/>
              <a:gd name="connsiteY319" fmla="*/ 609835 h 641914"/>
              <a:gd name="connsiteX320" fmla="*/ 629246 w 645355"/>
              <a:gd name="connsiteY320" fmla="*/ 606281 h 641914"/>
              <a:gd name="connsiteX321" fmla="*/ 618446 w 645355"/>
              <a:gd name="connsiteY321" fmla="*/ 613221 h 641914"/>
              <a:gd name="connsiteX322" fmla="*/ 618446 w 645355"/>
              <a:gd name="connsiteY322" fmla="*/ 641023 h 641914"/>
              <a:gd name="connsiteX323" fmla="*/ 609011 w 645355"/>
              <a:gd name="connsiteY323" fmla="*/ 641023 h 641914"/>
              <a:gd name="connsiteX324" fmla="*/ 609011 w 645355"/>
              <a:gd name="connsiteY324" fmla="*/ 614350 h 641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Lst>
            <a:rect l="l" t="t" r="r" b="b"/>
            <a:pathLst>
              <a:path w="645355" h="641914">
                <a:moveTo>
                  <a:pt x="482877" y="292645"/>
                </a:moveTo>
                <a:lnTo>
                  <a:pt x="464914" y="195097"/>
                </a:lnTo>
                <a:lnTo>
                  <a:pt x="491015" y="195097"/>
                </a:lnTo>
                <a:lnTo>
                  <a:pt x="491015" y="181161"/>
                </a:lnTo>
                <a:lnTo>
                  <a:pt x="462336" y="181161"/>
                </a:lnTo>
                <a:lnTo>
                  <a:pt x="446937" y="97548"/>
                </a:lnTo>
                <a:lnTo>
                  <a:pt x="470112" y="97548"/>
                </a:lnTo>
                <a:lnTo>
                  <a:pt x="470112" y="83613"/>
                </a:lnTo>
                <a:lnTo>
                  <a:pt x="444373" y="83613"/>
                </a:lnTo>
                <a:lnTo>
                  <a:pt x="434117" y="27871"/>
                </a:lnTo>
                <a:lnTo>
                  <a:pt x="407402" y="27871"/>
                </a:lnTo>
                <a:lnTo>
                  <a:pt x="407402" y="0"/>
                </a:lnTo>
                <a:lnTo>
                  <a:pt x="393467" y="0"/>
                </a:lnTo>
                <a:lnTo>
                  <a:pt x="393467" y="27871"/>
                </a:lnTo>
                <a:lnTo>
                  <a:pt x="366753" y="27871"/>
                </a:lnTo>
                <a:lnTo>
                  <a:pt x="356496" y="83613"/>
                </a:lnTo>
                <a:lnTo>
                  <a:pt x="330757" y="83613"/>
                </a:lnTo>
                <a:lnTo>
                  <a:pt x="330757" y="97548"/>
                </a:lnTo>
                <a:lnTo>
                  <a:pt x="353932" y="97548"/>
                </a:lnTo>
                <a:lnTo>
                  <a:pt x="338519" y="181161"/>
                </a:lnTo>
                <a:lnTo>
                  <a:pt x="309854" y="181161"/>
                </a:lnTo>
                <a:lnTo>
                  <a:pt x="309854" y="195097"/>
                </a:lnTo>
                <a:lnTo>
                  <a:pt x="335955" y="195097"/>
                </a:lnTo>
                <a:lnTo>
                  <a:pt x="324640" y="256566"/>
                </a:lnTo>
                <a:lnTo>
                  <a:pt x="338338" y="259102"/>
                </a:lnTo>
                <a:lnTo>
                  <a:pt x="350128" y="195097"/>
                </a:lnTo>
                <a:lnTo>
                  <a:pt x="393467" y="195097"/>
                </a:lnTo>
                <a:lnTo>
                  <a:pt x="393467" y="231831"/>
                </a:lnTo>
                <a:lnTo>
                  <a:pt x="321239" y="292645"/>
                </a:lnTo>
                <a:lnTo>
                  <a:pt x="198370" y="292645"/>
                </a:lnTo>
                <a:lnTo>
                  <a:pt x="198370" y="181161"/>
                </a:lnTo>
                <a:lnTo>
                  <a:pt x="177467" y="181161"/>
                </a:lnTo>
                <a:lnTo>
                  <a:pt x="177467" y="125419"/>
                </a:lnTo>
                <a:lnTo>
                  <a:pt x="149596" y="125419"/>
                </a:lnTo>
                <a:lnTo>
                  <a:pt x="149596" y="83613"/>
                </a:lnTo>
                <a:lnTo>
                  <a:pt x="135661" y="83613"/>
                </a:lnTo>
                <a:lnTo>
                  <a:pt x="135661" y="125419"/>
                </a:lnTo>
                <a:lnTo>
                  <a:pt x="107790" y="125419"/>
                </a:lnTo>
                <a:lnTo>
                  <a:pt x="107790" y="181161"/>
                </a:lnTo>
                <a:lnTo>
                  <a:pt x="65983" y="181161"/>
                </a:lnTo>
                <a:lnTo>
                  <a:pt x="65983" y="292645"/>
                </a:lnTo>
                <a:lnTo>
                  <a:pt x="45080" y="292645"/>
                </a:lnTo>
                <a:lnTo>
                  <a:pt x="45080" y="355355"/>
                </a:lnTo>
                <a:cubicBezTo>
                  <a:pt x="45080" y="405300"/>
                  <a:pt x="85716" y="445935"/>
                  <a:pt x="135661" y="445935"/>
                </a:cubicBezTo>
                <a:lnTo>
                  <a:pt x="536891" y="445935"/>
                </a:lnTo>
                <a:lnTo>
                  <a:pt x="602499" y="329309"/>
                </a:lnTo>
                <a:lnTo>
                  <a:pt x="602499" y="292645"/>
                </a:lnTo>
                <a:lnTo>
                  <a:pt x="482877" y="292645"/>
                </a:lnTo>
                <a:close/>
                <a:moveTo>
                  <a:pt x="468705" y="292645"/>
                </a:moveTo>
                <a:lnTo>
                  <a:pt x="407402" y="292645"/>
                </a:lnTo>
                <a:lnTo>
                  <a:pt x="407402" y="238311"/>
                </a:lnTo>
                <a:lnTo>
                  <a:pt x="451815" y="200908"/>
                </a:lnTo>
                <a:lnTo>
                  <a:pt x="468705" y="292645"/>
                </a:lnTo>
                <a:close/>
                <a:moveTo>
                  <a:pt x="445711" y="167811"/>
                </a:moveTo>
                <a:lnTo>
                  <a:pt x="407402" y="129502"/>
                </a:lnTo>
                <a:lnTo>
                  <a:pt x="407402" y="97548"/>
                </a:lnTo>
                <a:lnTo>
                  <a:pt x="432765" y="97548"/>
                </a:lnTo>
                <a:lnTo>
                  <a:pt x="445711" y="167811"/>
                </a:lnTo>
                <a:close/>
                <a:moveTo>
                  <a:pt x="439357" y="181161"/>
                </a:moveTo>
                <a:lnTo>
                  <a:pt x="407402" y="181161"/>
                </a:lnTo>
                <a:lnTo>
                  <a:pt x="407402" y="149207"/>
                </a:lnTo>
                <a:lnTo>
                  <a:pt x="439357" y="181161"/>
                </a:lnTo>
                <a:close/>
                <a:moveTo>
                  <a:pt x="422495" y="41806"/>
                </a:moveTo>
                <a:lnTo>
                  <a:pt x="430201" y="83613"/>
                </a:lnTo>
                <a:lnTo>
                  <a:pt x="407402" y="83613"/>
                </a:lnTo>
                <a:lnTo>
                  <a:pt x="407402" y="41806"/>
                </a:lnTo>
                <a:lnTo>
                  <a:pt x="422495" y="41806"/>
                </a:lnTo>
                <a:close/>
                <a:moveTo>
                  <a:pt x="393467" y="41806"/>
                </a:moveTo>
                <a:lnTo>
                  <a:pt x="393467" y="115567"/>
                </a:lnTo>
                <a:lnTo>
                  <a:pt x="369247" y="91347"/>
                </a:lnTo>
                <a:lnTo>
                  <a:pt x="378375" y="41806"/>
                </a:lnTo>
                <a:lnTo>
                  <a:pt x="393467" y="41806"/>
                </a:lnTo>
                <a:close/>
                <a:moveTo>
                  <a:pt x="352692" y="181161"/>
                </a:moveTo>
                <a:lnTo>
                  <a:pt x="366181" y="107972"/>
                </a:lnTo>
                <a:lnTo>
                  <a:pt x="393467" y="135272"/>
                </a:lnTo>
                <a:lnTo>
                  <a:pt x="393467" y="181161"/>
                </a:lnTo>
                <a:lnTo>
                  <a:pt x="352692" y="181161"/>
                </a:lnTo>
                <a:close/>
                <a:moveTo>
                  <a:pt x="407402" y="195097"/>
                </a:moveTo>
                <a:lnTo>
                  <a:pt x="437085" y="195097"/>
                </a:lnTo>
                <a:lnTo>
                  <a:pt x="407402" y="220083"/>
                </a:lnTo>
                <a:lnTo>
                  <a:pt x="407402" y="195097"/>
                </a:lnTo>
                <a:close/>
                <a:moveTo>
                  <a:pt x="393467" y="250044"/>
                </a:moveTo>
                <a:lnTo>
                  <a:pt x="393467" y="292645"/>
                </a:lnTo>
                <a:lnTo>
                  <a:pt x="342881" y="292645"/>
                </a:lnTo>
                <a:lnTo>
                  <a:pt x="393467" y="250044"/>
                </a:lnTo>
                <a:close/>
                <a:moveTo>
                  <a:pt x="121725" y="139355"/>
                </a:moveTo>
                <a:lnTo>
                  <a:pt x="163532" y="139355"/>
                </a:lnTo>
                <a:lnTo>
                  <a:pt x="163532" y="181161"/>
                </a:lnTo>
                <a:lnTo>
                  <a:pt x="121725" y="181161"/>
                </a:lnTo>
                <a:lnTo>
                  <a:pt x="121725" y="139355"/>
                </a:lnTo>
                <a:close/>
                <a:moveTo>
                  <a:pt x="588564" y="325658"/>
                </a:moveTo>
                <a:lnTo>
                  <a:pt x="528753" y="432000"/>
                </a:lnTo>
                <a:lnTo>
                  <a:pt x="135661" y="432000"/>
                </a:lnTo>
                <a:cubicBezTo>
                  <a:pt x="93394" y="432000"/>
                  <a:pt x="59015" y="397621"/>
                  <a:pt x="59015" y="355355"/>
                </a:cubicBezTo>
                <a:lnTo>
                  <a:pt x="59015" y="306581"/>
                </a:lnTo>
                <a:lnTo>
                  <a:pt x="79919" y="306581"/>
                </a:lnTo>
                <a:lnTo>
                  <a:pt x="79919" y="195097"/>
                </a:lnTo>
                <a:lnTo>
                  <a:pt x="184435" y="195097"/>
                </a:lnTo>
                <a:lnTo>
                  <a:pt x="184435" y="292645"/>
                </a:lnTo>
                <a:lnTo>
                  <a:pt x="107790" y="292645"/>
                </a:lnTo>
                <a:lnTo>
                  <a:pt x="107790" y="306581"/>
                </a:lnTo>
                <a:lnTo>
                  <a:pt x="588564" y="306581"/>
                </a:lnTo>
                <a:lnTo>
                  <a:pt x="588564" y="325658"/>
                </a:lnTo>
                <a:close/>
                <a:moveTo>
                  <a:pt x="45541" y="593238"/>
                </a:moveTo>
                <a:cubicBezTo>
                  <a:pt x="49638" y="598547"/>
                  <a:pt x="51742" y="605320"/>
                  <a:pt x="51742" y="613138"/>
                </a:cubicBezTo>
                <a:cubicBezTo>
                  <a:pt x="51742" y="622084"/>
                  <a:pt x="48914" y="629902"/>
                  <a:pt x="43604" y="635225"/>
                </a:cubicBezTo>
                <a:cubicBezTo>
                  <a:pt x="39242" y="639727"/>
                  <a:pt x="33362" y="641914"/>
                  <a:pt x="25864" y="641914"/>
                </a:cubicBezTo>
                <a:cubicBezTo>
                  <a:pt x="17252" y="641914"/>
                  <a:pt x="10800" y="639016"/>
                  <a:pt x="6201" y="633037"/>
                </a:cubicBezTo>
                <a:cubicBezTo>
                  <a:pt x="2021" y="627644"/>
                  <a:pt x="0" y="620955"/>
                  <a:pt x="0" y="612817"/>
                </a:cubicBezTo>
                <a:cubicBezTo>
                  <a:pt x="0" y="604191"/>
                  <a:pt x="2982" y="596220"/>
                  <a:pt x="8138" y="591064"/>
                </a:cubicBezTo>
                <a:cubicBezTo>
                  <a:pt x="12486" y="586549"/>
                  <a:pt x="18381" y="584375"/>
                  <a:pt x="25864" y="584375"/>
                </a:cubicBezTo>
                <a:cubicBezTo>
                  <a:pt x="34574" y="584375"/>
                  <a:pt x="40942" y="587273"/>
                  <a:pt x="45541" y="593238"/>
                </a:cubicBezTo>
                <a:moveTo>
                  <a:pt x="10159" y="612901"/>
                </a:moveTo>
                <a:cubicBezTo>
                  <a:pt x="10159" y="625958"/>
                  <a:pt x="16123" y="634013"/>
                  <a:pt x="25864" y="634013"/>
                </a:cubicBezTo>
                <a:cubicBezTo>
                  <a:pt x="35535" y="634013"/>
                  <a:pt x="41583" y="625958"/>
                  <a:pt x="41583" y="613138"/>
                </a:cubicBezTo>
                <a:cubicBezTo>
                  <a:pt x="41583" y="600331"/>
                  <a:pt x="35535" y="592276"/>
                  <a:pt x="25864" y="592276"/>
                </a:cubicBezTo>
                <a:cubicBezTo>
                  <a:pt x="16277" y="592276"/>
                  <a:pt x="10159" y="600331"/>
                  <a:pt x="10159" y="612901"/>
                </a:cubicBezTo>
                <a:moveTo>
                  <a:pt x="64439" y="607097"/>
                </a:moveTo>
                <a:lnTo>
                  <a:pt x="57917" y="607097"/>
                </a:lnTo>
                <a:lnTo>
                  <a:pt x="57917" y="599920"/>
                </a:lnTo>
                <a:lnTo>
                  <a:pt x="64439" y="599920"/>
                </a:lnTo>
                <a:lnTo>
                  <a:pt x="64439" y="597188"/>
                </a:lnTo>
                <a:cubicBezTo>
                  <a:pt x="64439" y="591949"/>
                  <a:pt x="65080" y="588716"/>
                  <a:pt x="66697" y="586221"/>
                </a:cubicBezTo>
                <a:cubicBezTo>
                  <a:pt x="68787" y="582835"/>
                  <a:pt x="72424" y="581149"/>
                  <a:pt x="77497" y="581149"/>
                </a:cubicBezTo>
                <a:cubicBezTo>
                  <a:pt x="79754" y="581149"/>
                  <a:pt x="82095" y="581469"/>
                  <a:pt x="84994" y="582278"/>
                </a:cubicBezTo>
                <a:lnTo>
                  <a:pt x="84186" y="589761"/>
                </a:lnTo>
                <a:cubicBezTo>
                  <a:pt x="82486" y="588967"/>
                  <a:pt x="81036" y="588646"/>
                  <a:pt x="79434" y="588646"/>
                </a:cubicBezTo>
                <a:cubicBezTo>
                  <a:pt x="75406" y="588646"/>
                  <a:pt x="73873" y="591294"/>
                  <a:pt x="73873" y="598066"/>
                </a:cubicBezTo>
                <a:lnTo>
                  <a:pt x="73873" y="599920"/>
                </a:lnTo>
                <a:lnTo>
                  <a:pt x="83294" y="599920"/>
                </a:lnTo>
                <a:lnTo>
                  <a:pt x="83294" y="607097"/>
                </a:lnTo>
                <a:lnTo>
                  <a:pt x="73873" y="607097"/>
                </a:lnTo>
                <a:lnTo>
                  <a:pt x="73873" y="641030"/>
                </a:lnTo>
                <a:lnTo>
                  <a:pt x="64439" y="641030"/>
                </a:lnTo>
                <a:lnTo>
                  <a:pt x="64439" y="607097"/>
                </a:lnTo>
                <a:close/>
                <a:moveTo>
                  <a:pt x="95535" y="607097"/>
                </a:moveTo>
                <a:lnTo>
                  <a:pt x="89013" y="607097"/>
                </a:lnTo>
                <a:lnTo>
                  <a:pt x="89013" y="599920"/>
                </a:lnTo>
                <a:lnTo>
                  <a:pt x="95535" y="599920"/>
                </a:lnTo>
                <a:lnTo>
                  <a:pt x="95535" y="597188"/>
                </a:lnTo>
                <a:cubicBezTo>
                  <a:pt x="95535" y="591949"/>
                  <a:pt x="96176" y="588716"/>
                  <a:pt x="97792" y="586221"/>
                </a:cubicBezTo>
                <a:cubicBezTo>
                  <a:pt x="99883" y="582835"/>
                  <a:pt x="103520" y="581149"/>
                  <a:pt x="108592" y="581149"/>
                </a:cubicBezTo>
                <a:cubicBezTo>
                  <a:pt x="110850" y="581149"/>
                  <a:pt x="113191" y="581469"/>
                  <a:pt x="116090" y="582278"/>
                </a:cubicBezTo>
                <a:lnTo>
                  <a:pt x="115281" y="589761"/>
                </a:lnTo>
                <a:cubicBezTo>
                  <a:pt x="113581" y="588967"/>
                  <a:pt x="112132" y="588646"/>
                  <a:pt x="110529" y="588646"/>
                </a:cubicBezTo>
                <a:cubicBezTo>
                  <a:pt x="106502" y="588646"/>
                  <a:pt x="104969" y="591294"/>
                  <a:pt x="104969" y="598066"/>
                </a:cubicBezTo>
                <a:lnTo>
                  <a:pt x="104969" y="599920"/>
                </a:lnTo>
                <a:lnTo>
                  <a:pt x="114389" y="599920"/>
                </a:lnTo>
                <a:lnTo>
                  <a:pt x="114389" y="607097"/>
                </a:lnTo>
                <a:lnTo>
                  <a:pt x="104969" y="607097"/>
                </a:lnTo>
                <a:lnTo>
                  <a:pt x="104969" y="641030"/>
                </a:lnTo>
                <a:lnTo>
                  <a:pt x="95535" y="641030"/>
                </a:lnTo>
                <a:lnTo>
                  <a:pt x="95535" y="607097"/>
                </a:lnTo>
                <a:close/>
                <a:moveTo>
                  <a:pt x="122834" y="631512"/>
                </a:moveTo>
                <a:cubicBezTo>
                  <a:pt x="127182" y="633936"/>
                  <a:pt x="130011" y="634814"/>
                  <a:pt x="133718" y="634814"/>
                </a:cubicBezTo>
                <a:cubicBezTo>
                  <a:pt x="137982" y="634814"/>
                  <a:pt x="140491" y="632891"/>
                  <a:pt x="140491" y="629575"/>
                </a:cubicBezTo>
                <a:cubicBezTo>
                  <a:pt x="140491" y="628125"/>
                  <a:pt x="139919" y="626843"/>
                  <a:pt x="138874" y="626119"/>
                </a:cubicBezTo>
                <a:cubicBezTo>
                  <a:pt x="137829" y="625310"/>
                  <a:pt x="136770" y="624906"/>
                  <a:pt x="132269" y="623290"/>
                </a:cubicBezTo>
                <a:cubicBezTo>
                  <a:pt x="127349" y="621520"/>
                  <a:pt x="125580" y="620642"/>
                  <a:pt x="123712" y="619025"/>
                </a:cubicBezTo>
                <a:cubicBezTo>
                  <a:pt x="121706" y="617172"/>
                  <a:pt x="120577" y="614510"/>
                  <a:pt x="120577" y="611444"/>
                </a:cubicBezTo>
                <a:cubicBezTo>
                  <a:pt x="120577" y="603794"/>
                  <a:pt x="126374" y="599028"/>
                  <a:pt x="135725" y="599028"/>
                </a:cubicBezTo>
                <a:cubicBezTo>
                  <a:pt x="140240" y="599028"/>
                  <a:pt x="144351" y="599920"/>
                  <a:pt x="149103" y="602024"/>
                </a:cubicBezTo>
                <a:lnTo>
                  <a:pt x="146692" y="609187"/>
                </a:lnTo>
                <a:cubicBezTo>
                  <a:pt x="143222" y="607180"/>
                  <a:pt x="139431" y="606051"/>
                  <a:pt x="136129" y="606051"/>
                </a:cubicBezTo>
                <a:cubicBezTo>
                  <a:pt x="132269" y="606051"/>
                  <a:pt x="129844" y="607821"/>
                  <a:pt x="129844" y="610720"/>
                </a:cubicBezTo>
                <a:cubicBezTo>
                  <a:pt x="129844" y="612336"/>
                  <a:pt x="130569" y="613381"/>
                  <a:pt x="132101" y="614273"/>
                </a:cubicBezTo>
                <a:cubicBezTo>
                  <a:pt x="133397" y="614984"/>
                  <a:pt x="133397" y="614984"/>
                  <a:pt x="138554" y="616935"/>
                </a:cubicBezTo>
                <a:cubicBezTo>
                  <a:pt x="147012" y="620071"/>
                  <a:pt x="149827" y="623053"/>
                  <a:pt x="149827" y="628697"/>
                </a:cubicBezTo>
                <a:cubicBezTo>
                  <a:pt x="149827" y="636751"/>
                  <a:pt x="143542" y="641907"/>
                  <a:pt x="133802" y="641907"/>
                </a:cubicBezTo>
                <a:cubicBezTo>
                  <a:pt x="128882" y="641907"/>
                  <a:pt x="124771" y="640946"/>
                  <a:pt x="120340" y="638688"/>
                </a:cubicBezTo>
                <a:lnTo>
                  <a:pt x="122834" y="631512"/>
                </a:lnTo>
                <a:close/>
                <a:moveTo>
                  <a:pt x="160048" y="582112"/>
                </a:moveTo>
                <a:lnTo>
                  <a:pt x="169482" y="582112"/>
                </a:lnTo>
                <a:lnTo>
                  <a:pt x="169482" y="605398"/>
                </a:lnTo>
                <a:cubicBezTo>
                  <a:pt x="173258" y="601217"/>
                  <a:pt x="177941" y="599029"/>
                  <a:pt x="183417" y="599029"/>
                </a:cubicBezTo>
                <a:cubicBezTo>
                  <a:pt x="188657" y="599029"/>
                  <a:pt x="192685" y="601050"/>
                  <a:pt x="194705" y="604840"/>
                </a:cubicBezTo>
                <a:cubicBezTo>
                  <a:pt x="195987" y="607251"/>
                  <a:pt x="196475" y="610401"/>
                  <a:pt x="196475" y="616281"/>
                </a:cubicBezTo>
                <a:lnTo>
                  <a:pt x="196475" y="641031"/>
                </a:lnTo>
                <a:lnTo>
                  <a:pt x="187041" y="641031"/>
                </a:lnTo>
                <a:lnTo>
                  <a:pt x="187041" y="616769"/>
                </a:lnTo>
                <a:cubicBezTo>
                  <a:pt x="187041" y="613146"/>
                  <a:pt x="186804" y="611376"/>
                  <a:pt x="186232" y="609829"/>
                </a:cubicBezTo>
                <a:cubicBezTo>
                  <a:pt x="185354" y="607586"/>
                  <a:pt x="183181" y="606290"/>
                  <a:pt x="180366" y="606290"/>
                </a:cubicBezTo>
                <a:cubicBezTo>
                  <a:pt x="176645" y="606290"/>
                  <a:pt x="172785" y="608715"/>
                  <a:pt x="169482" y="613216"/>
                </a:cubicBezTo>
                <a:lnTo>
                  <a:pt x="169482" y="641031"/>
                </a:lnTo>
                <a:lnTo>
                  <a:pt x="160048" y="641031"/>
                </a:lnTo>
                <a:lnTo>
                  <a:pt x="160048" y="582112"/>
                </a:lnTo>
                <a:close/>
                <a:moveTo>
                  <a:pt x="246655" y="620479"/>
                </a:moveTo>
                <a:cubicBezTo>
                  <a:pt x="246655" y="633773"/>
                  <a:pt x="239005" y="641912"/>
                  <a:pt x="226505" y="641912"/>
                </a:cubicBezTo>
                <a:cubicBezTo>
                  <a:pt x="213935" y="641912"/>
                  <a:pt x="206354" y="633773"/>
                  <a:pt x="206354" y="620228"/>
                </a:cubicBezTo>
                <a:cubicBezTo>
                  <a:pt x="206354" y="607184"/>
                  <a:pt x="214088" y="599032"/>
                  <a:pt x="226505" y="599032"/>
                </a:cubicBezTo>
                <a:cubicBezTo>
                  <a:pt x="239005" y="599032"/>
                  <a:pt x="246655" y="607184"/>
                  <a:pt x="246655" y="620479"/>
                </a:cubicBezTo>
                <a:moveTo>
                  <a:pt x="216109" y="620312"/>
                </a:moveTo>
                <a:cubicBezTo>
                  <a:pt x="216109" y="629342"/>
                  <a:pt x="219983" y="634735"/>
                  <a:pt x="226505" y="634735"/>
                </a:cubicBezTo>
                <a:cubicBezTo>
                  <a:pt x="232943" y="634735"/>
                  <a:pt x="236900" y="629342"/>
                  <a:pt x="236900" y="620479"/>
                </a:cubicBezTo>
                <a:cubicBezTo>
                  <a:pt x="236900" y="611602"/>
                  <a:pt x="232943" y="606209"/>
                  <a:pt x="226505" y="606209"/>
                </a:cubicBezTo>
                <a:cubicBezTo>
                  <a:pt x="220052" y="606209"/>
                  <a:pt x="216109" y="611602"/>
                  <a:pt x="216109" y="620312"/>
                </a:cubicBezTo>
                <a:moveTo>
                  <a:pt x="256862" y="615398"/>
                </a:moveTo>
                <a:cubicBezTo>
                  <a:pt x="256862" y="612499"/>
                  <a:pt x="256778" y="607329"/>
                  <a:pt x="256541" y="599930"/>
                </a:cubicBezTo>
                <a:lnTo>
                  <a:pt x="265404" y="599930"/>
                </a:lnTo>
                <a:lnTo>
                  <a:pt x="265641" y="607664"/>
                </a:lnTo>
                <a:cubicBezTo>
                  <a:pt x="268066" y="602020"/>
                  <a:pt x="271689" y="599275"/>
                  <a:pt x="276525" y="599275"/>
                </a:cubicBezTo>
                <a:cubicBezTo>
                  <a:pt x="277807" y="599275"/>
                  <a:pt x="278629" y="599358"/>
                  <a:pt x="280148" y="599762"/>
                </a:cubicBezTo>
                <a:lnTo>
                  <a:pt x="279590" y="608068"/>
                </a:lnTo>
                <a:cubicBezTo>
                  <a:pt x="278141" y="607817"/>
                  <a:pt x="277486" y="607747"/>
                  <a:pt x="276357" y="607747"/>
                </a:cubicBezTo>
                <a:cubicBezTo>
                  <a:pt x="271689" y="607747"/>
                  <a:pt x="267982" y="611120"/>
                  <a:pt x="266212" y="617168"/>
                </a:cubicBezTo>
                <a:lnTo>
                  <a:pt x="266212" y="641025"/>
                </a:lnTo>
                <a:lnTo>
                  <a:pt x="256862" y="641025"/>
                </a:lnTo>
                <a:lnTo>
                  <a:pt x="256862" y="615398"/>
                </a:lnTo>
                <a:close/>
                <a:moveTo>
                  <a:pt x="294241" y="623453"/>
                </a:moveTo>
                <a:cubicBezTo>
                  <a:pt x="294965" y="631187"/>
                  <a:pt x="298756" y="634824"/>
                  <a:pt x="306086" y="634824"/>
                </a:cubicBezTo>
                <a:cubicBezTo>
                  <a:pt x="310197" y="634824"/>
                  <a:pt x="314141" y="633528"/>
                  <a:pt x="318335" y="630866"/>
                </a:cubicBezTo>
                <a:lnTo>
                  <a:pt x="321652" y="637792"/>
                </a:lnTo>
                <a:cubicBezTo>
                  <a:pt x="316733" y="640621"/>
                  <a:pt x="311813" y="641903"/>
                  <a:pt x="305849" y="641903"/>
                </a:cubicBezTo>
                <a:cubicBezTo>
                  <a:pt x="292067" y="641903"/>
                  <a:pt x="284333" y="634253"/>
                  <a:pt x="284333" y="620554"/>
                </a:cubicBezTo>
                <a:cubicBezTo>
                  <a:pt x="284333" y="607176"/>
                  <a:pt x="291816" y="599038"/>
                  <a:pt x="303996" y="599038"/>
                </a:cubicBezTo>
                <a:cubicBezTo>
                  <a:pt x="312538" y="599038"/>
                  <a:pt x="318419" y="602591"/>
                  <a:pt x="320913" y="609113"/>
                </a:cubicBezTo>
                <a:cubicBezTo>
                  <a:pt x="322363" y="612904"/>
                  <a:pt x="322850" y="616359"/>
                  <a:pt x="322934" y="623453"/>
                </a:cubicBezTo>
                <a:lnTo>
                  <a:pt x="294241" y="623453"/>
                </a:lnTo>
                <a:close/>
                <a:moveTo>
                  <a:pt x="313263" y="616847"/>
                </a:moveTo>
                <a:cubicBezTo>
                  <a:pt x="313095" y="609907"/>
                  <a:pt x="309723" y="605964"/>
                  <a:pt x="303996" y="605964"/>
                </a:cubicBezTo>
                <a:cubicBezTo>
                  <a:pt x="298268" y="605964"/>
                  <a:pt x="294561" y="610075"/>
                  <a:pt x="294241" y="616847"/>
                </a:cubicBezTo>
                <a:lnTo>
                  <a:pt x="313263" y="616847"/>
                </a:lnTo>
                <a:close/>
                <a:moveTo>
                  <a:pt x="352552" y="631512"/>
                </a:moveTo>
                <a:cubicBezTo>
                  <a:pt x="356900" y="633936"/>
                  <a:pt x="359729" y="634814"/>
                  <a:pt x="363436" y="634814"/>
                </a:cubicBezTo>
                <a:cubicBezTo>
                  <a:pt x="367700" y="634814"/>
                  <a:pt x="370209" y="632891"/>
                  <a:pt x="370209" y="629575"/>
                </a:cubicBezTo>
                <a:cubicBezTo>
                  <a:pt x="370209" y="628125"/>
                  <a:pt x="369637" y="626843"/>
                  <a:pt x="368592" y="626119"/>
                </a:cubicBezTo>
                <a:cubicBezTo>
                  <a:pt x="367547" y="625310"/>
                  <a:pt x="366488" y="624906"/>
                  <a:pt x="361987" y="623290"/>
                </a:cubicBezTo>
                <a:cubicBezTo>
                  <a:pt x="357068" y="621520"/>
                  <a:pt x="355298" y="620642"/>
                  <a:pt x="353430" y="619025"/>
                </a:cubicBezTo>
                <a:cubicBezTo>
                  <a:pt x="351424" y="617172"/>
                  <a:pt x="350295" y="614510"/>
                  <a:pt x="350295" y="611444"/>
                </a:cubicBezTo>
                <a:cubicBezTo>
                  <a:pt x="350295" y="603794"/>
                  <a:pt x="356092" y="599028"/>
                  <a:pt x="365443" y="599028"/>
                </a:cubicBezTo>
                <a:cubicBezTo>
                  <a:pt x="369958" y="599028"/>
                  <a:pt x="374069" y="599920"/>
                  <a:pt x="378821" y="602024"/>
                </a:cubicBezTo>
                <a:lnTo>
                  <a:pt x="376410" y="609187"/>
                </a:lnTo>
                <a:cubicBezTo>
                  <a:pt x="372940" y="607180"/>
                  <a:pt x="369150" y="606051"/>
                  <a:pt x="365847" y="606051"/>
                </a:cubicBezTo>
                <a:cubicBezTo>
                  <a:pt x="361987" y="606051"/>
                  <a:pt x="359562" y="607821"/>
                  <a:pt x="359562" y="610720"/>
                </a:cubicBezTo>
                <a:cubicBezTo>
                  <a:pt x="359562" y="612336"/>
                  <a:pt x="360287" y="613381"/>
                  <a:pt x="361820" y="614273"/>
                </a:cubicBezTo>
                <a:cubicBezTo>
                  <a:pt x="363116" y="614984"/>
                  <a:pt x="363116" y="614984"/>
                  <a:pt x="368272" y="616935"/>
                </a:cubicBezTo>
                <a:cubicBezTo>
                  <a:pt x="376730" y="620071"/>
                  <a:pt x="379545" y="623053"/>
                  <a:pt x="379545" y="628697"/>
                </a:cubicBezTo>
                <a:cubicBezTo>
                  <a:pt x="379545" y="636751"/>
                  <a:pt x="373261" y="641907"/>
                  <a:pt x="363520" y="641907"/>
                </a:cubicBezTo>
                <a:cubicBezTo>
                  <a:pt x="358600" y="641907"/>
                  <a:pt x="354489" y="640946"/>
                  <a:pt x="350058" y="638688"/>
                </a:cubicBezTo>
                <a:lnTo>
                  <a:pt x="352552" y="631512"/>
                </a:lnTo>
                <a:close/>
                <a:moveTo>
                  <a:pt x="427001" y="620479"/>
                </a:moveTo>
                <a:cubicBezTo>
                  <a:pt x="427001" y="633773"/>
                  <a:pt x="419351" y="641912"/>
                  <a:pt x="406851" y="641912"/>
                </a:cubicBezTo>
                <a:cubicBezTo>
                  <a:pt x="394281" y="641912"/>
                  <a:pt x="386700" y="633773"/>
                  <a:pt x="386700" y="620228"/>
                </a:cubicBezTo>
                <a:cubicBezTo>
                  <a:pt x="386700" y="607184"/>
                  <a:pt x="394434" y="599032"/>
                  <a:pt x="406851" y="599032"/>
                </a:cubicBezTo>
                <a:cubicBezTo>
                  <a:pt x="419351" y="599032"/>
                  <a:pt x="427001" y="607184"/>
                  <a:pt x="427001" y="620479"/>
                </a:cubicBezTo>
                <a:moveTo>
                  <a:pt x="396455" y="620312"/>
                </a:moveTo>
                <a:cubicBezTo>
                  <a:pt x="396455" y="629342"/>
                  <a:pt x="400329" y="634735"/>
                  <a:pt x="406851" y="634735"/>
                </a:cubicBezTo>
                <a:cubicBezTo>
                  <a:pt x="413289" y="634735"/>
                  <a:pt x="417247" y="629342"/>
                  <a:pt x="417247" y="620479"/>
                </a:cubicBezTo>
                <a:cubicBezTo>
                  <a:pt x="417247" y="611602"/>
                  <a:pt x="413289" y="606209"/>
                  <a:pt x="406851" y="606209"/>
                </a:cubicBezTo>
                <a:cubicBezTo>
                  <a:pt x="400398" y="606209"/>
                  <a:pt x="396455" y="611602"/>
                  <a:pt x="396455" y="620312"/>
                </a:cubicBezTo>
                <a:moveTo>
                  <a:pt x="437210" y="582112"/>
                </a:moveTo>
                <a:lnTo>
                  <a:pt x="446645" y="582112"/>
                </a:lnTo>
                <a:lnTo>
                  <a:pt x="446645" y="641031"/>
                </a:lnTo>
                <a:lnTo>
                  <a:pt x="437210" y="641031"/>
                </a:lnTo>
                <a:lnTo>
                  <a:pt x="437210" y="582112"/>
                </a:lnTo>
                <a:close/>
                <a:moveTo>
                  <a:pt x="495540" y="626599"/>
                </a:moveTo>
                <a:cubicBezTo>
                  <a:pt x="495540" y="632243"/>
                  <a:pt x="495624" y="635546"/>
                  <a:pt x="495944" y="641023"/>
                </a:cubicBezTo>
                <a:lnTo>
                  <a:pt x="486998" y="641023"/>
                </a:lnTo>
                <a:lnTo>
                  <a:pt x="486761" y="634988"/>
                </a:lnTo>
                <a:cubicBezTo>
                  <a:pt x="481911" y="640061"/>
                  <a:pt x="477968" y="641914"/>
                  <a:pt x="472407" y="641914"/>
                </a:cubicBezTo>
                <a:cubicBezTo>
                  <a:pt x="467251" y="641914"/>
                  <a:pt x="463307" y="639894"/>
                  <a:pt x="461370" y="636117"/>
                </a:cubicBezTo>
                <a:cubicBezTo>
                  <a:pt x="460088" y="633609"/>
                  <a:pt x="459601" y="630543"/>
                  <a:pt x="459601" y="624662"/>
                </a:cubicBezTo>
                <a:lnTo>
                  <a:pt x="459601" y="599927"/>
                </a:lnTo>
                <a:lnTo>
                  <a:pt x="469021" y="599927"/>
                </a:lnTo>
                <a:lnTo>
                  <a:pt x="469021" y="624188"/>
                </a:lnTo>
                <a:cubicBezTo>
                  <a:pt x="469021" y="627965"/>
                  <a:pt x="469188" y="629581"/>
                  <a:pt x="469829" y="631114"/>
                </a:cubicBezTo>
                <a:cubicBezTo>
                  <a:pt x="470721" y="633372"/>
                  <a:pt x="472728" y="634654"/>
                  <a:pt x="475473" y="634654"/>
                </a:cubicBezTo>
                <a:cubicBezTo>
                  <a:pt x="479096" y="634654"/>
                  <a:pt x="482887" y="632160"/>
                  <a:pt x="486106" y="627728"/>
                </a:cubicBezTo>
                <a:lnTo>
                  <a:pt x="486106" y="599927"/>
                </a:lnTo>
                <a:lnTo>
                  <a:pt x="495540" y="599927"/>
                </a:lnTo>
                <a:lnTo>
                  <a:pt x="495540" y="626599"/>
                </a:lnTo>
                <a:close/>
                <a:moveTo>
                  <a:pt x="504460" y="607097"/>
                </a:moveTo>
                <a:lnTo>
                  <a:pt x="504460" y="599920"/>
                </a:lnTo>
                <a:lnTo>
                  <a:pt x="511066" y="599920"/>
                </a:lnTo>
                <a:lnTo>
                  <a:pt x="511066" y="590973"/>
                </a:lnTo>
                <a:lnTo>
                  <a:pt x="520500" y="589203"/>
                </a:lnTo>
                <a:lnTo>
                  <a:pt x="520500" y="599920"/>
                </a:lnTo>
                <a:lnTo>
                  <a:pt x="529837" y="599920"/>
                </a:lnTo>
                <a:lnTo>
                  <a:pt x="529837" y="607097"/>
                </a:lnTo>
                <a:lnTo>
                  <a:pt x="520500" y="607097"/>
                </a:lnTo>
                <a:lnTo>
                  <a:pt x="520500" y="626202"/>
                </a:lnTo>
                <a:cubicBezTo>
                  <a:pt x="520500" y="632236"/>
                  <a:pt x="521866" y="634340"/>
                  <a:pt x="525977" y="634340"/>
                </a:cubicBezTo>
                <a:cubicBezTo>
                  <a:pt x="527342" y="634340"/>
                  <a:pt x="528388" y="634090"/>
                  <a:pt x="530408" y="633365"/>
                </a:cubicBezTo>
                <a:lnTo>
                  <a:pt x="531300" y="640542"/>
                </a:lnTo>
                <a:cubicBezTo>
                  <a:pt x="528304" y="641503"/>
                  <a:pt x="525726" y="641907"/>
                  <a:pt x="522911" y="641907"/>
                </a:cubicBezTo>
                <a:cubicBezTo>
                  <a:pt x="518243" y="641907"/>
                  <a:pt x="514926" y="640458"/>
                  <a:pt x="513086" y="637643"/>
                </a:cubicBezTo>
                <a:cubicBezTo>
                  <a:pt x="511637" y="635469"/>
                  <a:pt x="511066" y="632403"/>
                  <a:pt x="511066" y="626676"/>
                </a:cubicBezTo>
                <a:lnTo>
                  <a:pt x="511066" y="607097"/>
                </a:lnTo>
                <a:lnTo>
                  <a:pt x="504460" y="607097"/>
                </a:lnTo>
                <a:close/>
                <a:moveTo>
                  <a:pt x="549405" y="586627"/>
                </a:moveTo>
                <a:cubicBezTo>
                  <a:pt x="549405" y="590097"/>
                  <a:pt x="546994" y="592508"/>
                  <a:pt x="543608" y="592508"/>
                </a:cubicBezTo>
                <a:cubicBezTo>
                  <a:pt x="540138" y="592508"/>
                  <a:pt x="537727" y="590097"/>
                  <a:pt x="537727" y="586627"/>
                </a:cubicBezTo>
                <a:cubicBezTo>
                  <a:pt x="537727" y="583240"/>
                  <a:pt x="540222" y="580830"/>
                  <a:pt x="543608" y="580830"/>
                </a:cubicBezTo>
                <a:cubicBezTo>
                  <a:pt x="546994" y="580830"/>
                  <a:pt x="549405" y="583240"/>
                  <a:pt x="549405" y="586627"/>
                </a:cubicBezTo>
                <a:moveTo>
                  <a:pt x="538856" y="599921"/>
                </a:moveTo>
                <a:lnTo>
                  <a:pt x="548290" y="599921"/>
                </a:lnTo>
                <a:lnTo>
                  <a:pt x="548290" y="641017"/>
                </a:lnTo>
                <a:lnTo>
                  <a:pt x="538856" y="641017"/>
                </a:lnTo>
                <a:lnTo>
                  <a:pt x="538856" y="599921"/>
                </a:lnTo>
                <a:close/>
                <a:moveTo>
                  <a:pt x="598724" y="620479"/>
                </a:moveTo>
                <a:cubicBezTo>
                  <a:pt x="598724" y="633773"/>
                  <a:pt x="591074" y="641912"/>
                  <a:pt x="578573" y="641912"/>
                </a:cubicBezTo>
                <a:cubicBezTo>
                  <a:pt x="566004" y="641912"/>
                  <a:pt x="558423" y="633773"/>
                  <a:pt x="558423" y="620228"/>
                </a:cubicBezTo>
                <a:cubicBezTo>
                  <a:pt x="558423" y="607184"/>
                  <a:pt x="566157" y="599032"/>
                  <a:pt x="578573" y="599032"/>
                </a:cubicBezTo>
                <a:cubicBezTo>
                  <a:pt x="591074" y="599032"/>
                  <a:pt x="598724" y="607184"/>
                  <a:pt x="598724" y="620479"/>
                </a:cubicBezTo>
                <a:moveTo>
                  <a:pt x="568178" y="620312"/>
                </a:moveTo>
                <a:cubicBezTo>
                  <a:pt x="568178" y="629342"/>
                  <a:pt x="572052" y="634735"/>
                  <a:pt x="578573" y="634735"/>
                </a:cubicBezTo>
                <a:cubicBezTo>
                  <a:pt x="585012" y="634735"/>
                  <a:pt x="588969" y="629342"/>
                  <a:pt x="588969" y="620479"/>
                </a:cubicBezTo>
                <a:cubicBezTo>
                  <a:pt x="588969" y="611602"/>
                  <a:pt x="585012" y="606209"/>
                  <a:pt x="578573" y="606209"/>
                </a:cubicBezTo>
                <a:cubicBezTo>
                  <a:pt x="572121" y="606209"/>
                  <a:pt x="568178" y="611602"/>
                  <a:pt x="568178" y="620312"/>
                </a:cubicBezTo>
                <a:moveTo>
                  <a:pt x="609011" y="614350"/>
                </a:moveTo>
                <a:cubicBezTo>
                  <a:pt x="609011" y="608790"/>
                  <a:pt x="608928" y="606449"/>
                  <a:pt x="608607" y="599927"/>
                </a:cubicBezTo>
                <a:lnTo>
                  <a:pt x="617554" y="599927"/>
                </a:lnTo>
                <a:lnTo>
                  <a:pt x="617791" y="605961"/>
                </a:lnTo>
                <a:cubicBezTo>
                  <a:pt x="622877" y="600805"/>
                  <a:pt x="626584" y="599035"/>
                  <a:pt x="632381" y="599035"/>
                </a:cubicBezTo>
                <a:cubicBezTo>
                  <a:pt x="637537" y="599035"/>
                  <a:pt x="641565" y="601056"/>
                  <a:pt x="643585" y="604832"/>
                </a:cubicBezTo>
                <a:cubicBezTo>
                  <a:pt x="644867" y="607257"/>
                  <a:pt x="645355" y="610392"/>
                  <a:pt x="645355" y="616287"/>
                </a:cubicBezTo>
                <a:lnTo>
                  <a:pt x="645355" y="641023"/>
                </a:lnTo>
                <a:lnTo>
                  <a:pt x="635935" y="641023"/>
                </a:lnTo>
                <a:lnTo>
                  <a:pt x="635935" y="616761"/>
                </a:lnTo>
                <a:cubicBezTo>
                  <a:pt x="635935" y="613138"/>
                  <a:pt x="635684" y="611368"/>
                  <a:pt x="635126" y="609835"/>
                </a:cubicBezTo>
                <a:cubicBezTo>
                  <a:pt x="634235" y="607577"/>
                  <a:pt x="632144" y="606281"/>
                  <a:pt x="629246" y="606281"/>
                </a:cubicBezTo>
                <a:cubicBezTo>
                  <a:pt x="625539" y="606281"/>
                  <a:pt x="621818" y="608706"/>
                  <a:pt x="618446" y="613221"/>
                </a:cubicBezTo>
                <a:lnTo>
                  <a:pt x="618446" y="641023"/>
                </a:lnTo>
                <a:lnTo>
                  <a:pt x="609011" y="641023"/>
                </a:lnTo>
                <a:lnTo>
                  <a:pt x="609011" y="614350"/>
                </a:lnTo>
                <a:close/>
              </a:path>
            </a:pathLst>
          </a:custGeom>
          <a:solidFill>
            <a:schemeClr val="accent3"/>
          </a:solid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201" name="Freeform: Shape 200">
            <a:extLst>
              <a:ext uri="{FF2B5EF4-FFF2-40B4-BE49-F238E27FC236}">
                <a16:creationId xmlns:a16="http://schemas.microsoft.com/office/drawing/2014/main" id="{630865E5-0EC6-E84B-BDD0-DF0C9F4BE053}"/>
              </a:ext>
            </a:extLst>
          </p:cNvPr>
          <p:cNvSpPr/>
          <p:nvPr/>
        </p:nvSpPr>
        <p:spPr>
          <a:xfrm>
            <a:off x="7067256" y="5636865"/>
            <a:ext cx="864000" cy="864000"/>
          </a:xfrm>
          <a:custGeom>
            <a:avLst/>
            <a:gdLst>
              <a:gd name="connsiteX0" fmla="*/ 0 w 864000"/>
              <a:gd name="connsiteY0" fmla="*/ 0 h 864000"/>
              <a:gd name="connsiteX1" fmla="*/ 864000 w 864000"/>
              <a:gd name="connsiteY1" fmla="*/ 0 h 864000"/>
              <a:gd name="connsiteX2" fmla="*/ 864000 w 864000"/>
              <a:gd name="connsiteY2" fmla="*/ 864000 h 864000"/>
              <a:gd name="connsiteX3" fmla="*/ 0 w 864000"/>
              <a:gd name="connsiteY3" fmla="*/ 864000 h 864000"/>
            </a:gdLst>
            <a:ahLst/>
            <a:cxnLst>
              <a:cxn ang="0">
                <a:pos x="connsiteX0" y="connsiteY0"/>
              </a:cxn>
              <a:cxn ang="0">
                <a:pos x="connsiteX1" y="connsiteY1"/>
              </a:cxn>
              <a:cxn ang="0">
                <a:pos x="connsiteX2" y="connsiteY2"/>
              </a:cxn>
              <a:cxn ang="0">
                <a:pos x="connsiteX3" y="connsiteY3"/>
              </a:cxn>
            </a:cxnLst>
            <a:rect l="l" t="t" r="r" b="b"/>
            <a:pathLst>
              <a:path w="864000" h="864000">
                <a:moveTo>
                  <a:pt x="0" y="0"/>
                </a:moveTo>
                <a:lnTo>
                  <a:pt x="864000" y="0"/>
                </a:lnTo>
                <a:lnTo>
                  <a:pt x="864000" y="864000"/>
                </a:lnTo>
                <a:lnTo>
                  <a:pt x="0" y="864000"/>
                </a:lnTo>
                <a:close/>
              </a:path>
            </a:pathLst>
          </a:custGeom>
          <a:no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202" name="Freeform: Shape 201">
            <a:extLst>
              <a:ext uri="{FF2B5EF4-FFF2-40B4-BE49-F238E27FC236}">
                <a16:creationId xmlns:a16="http://schemas.microsoft.com/office/drawing/2014/main" id="{CBEF7F05-8195-FA19-B382-645DFF9324A5}"/>
              </a:ext>
            </a:extLst>
          </p:cNvPr>
          <p:cNvSpPr/>
          <p:nvPr/>
        </p:nvSpPr>
        <p:spPr>
          <a:xfrm>
            <a:off x="7220546" y="5769252"/>
            <a:ext cx="557419" cy="706250"/>
          </a:xfrm>
          <a:custGeom>
            <a:avLst/>
            <a:gdLst>
              <a:gd name="connsiteX0" fmla="*/ 557141 w 557419"/>
              <a:gd name="connsiteY0" fmla="*/ 299195 h 706250"/>
              <a:gd name="connsiteX1" fmla="*/ 472970 w 557419"/>
              <a:gd name="connsiteY1" fmla="*/ 299613 h 706250"/>
              <a:gd name="connsiteX2" fmla="*/ 451788 w 557419"/>
              <a:gd name="connsiteY2" fmla="*/ 181161 h 706250"/>
              <a:gd name="connsiteX3" fmla="*/ 432000 w 557419"/>
              <a:gd name="connsiteY3" fmla="*/ 181161 h 706250"/>
              <a:gd name="connsiteX4" fmla="*/ 432000 w 557419"/>
              <a:gd name="connsiteY4" fmla="*/ 167226 h 706250"/>
              <a:gd name="connsiteX5" fmla="*/ 418065 w 557419"/>
              <a:gd name="connsiteY5" fmla="*/ 167226 h 706250"/>
              <a:gd name="connsiteX6" fmla="*/ 418065 w 557419"/>
              <a:gd name="connsiteY6" fmla="*/ 181161 h 706250"/>
              <a:gd name="connsiteX7" fmla="*/ 398276 w 557419"/>
              <a:gd name="connsiteY7" fmla="*/ 181161 h 706250"/>
              <a:gd name="connsiteX8" fmla="*/ 370963 w 557419"/>
              <a:gd name="connsiteY8" fmla="*/ 334452 h 706250"/>
              <a:gd name="connsiteX9" fmla="*/ 348387 w 557419"/>
              <a:gd name="connsiteY9" fmla="*/ 334452 h 706250"/>
              <a:gd name="connsiteX10" fmla="*/ 348387 w 557419"/>
              <a:gd name="connsiteY10" fmla="*/ 125419 h 706250"/>
              <a:gd name="connsiteX11" fmla="*/ 369290 w 557419"/>
              <a:gd name="connsiteY11" fmla="*/ 125419 h 706250"/>
              <a:gd name="connsiteX12" fmla="*/ 369290 w 557419"/>
              <a:gd name="connsiteY12" fmla="*/ 111484 h 706250"/>
              <a:gd name="connsiteX13" fmla="*/ 348387 w 557419"/>
              <a:gd name="connsiteY13" fmla="*/ 111484 h 706250"/>
              <a:gd name="connsiteX14" fmla="*/ 348387 w 557419"/>
              <a:gd name="connsiteY14" fmla="*/ 62710 h 706250"/>
              <a:gd name="connsiteX15" fmla="*/ 369290 w 557419"/>
              <a:gd name="connsiteY15" fmla="*/ 62710 h 706250"/>
              <a:gd name="connsiteX16" fmla="*/ 369290 w 557419"/>
              <a:gd name="connsiteY16" fmla="*/ 48774 h 706250"/>
              <a:gd name="connsiteX17" fmla="*/ 348387 w 557419"/>
              <a:gd name="connsiteY17" fmla="*/ 48774 h 706250"/>
              <a:gd name="connsiteX18" fmla="*/ 348387 w 557419"/>
              <a:gd name="connsiteY18" fmla="*/ 34839 h 706250"/>
              <a:gd name="connsiteX19" fmla="*/ 313548 w 557419"/>
              <a:gd name="connsiteY19" fmla="*/ 0 h 706250"/>
              <a:gd name="connsiteX20" fmla="*/ 278710 w 557419"/>
              <a:gd name="connsiteY20" fmla="*/ 34839 h 706250"/>
              <a:gd name="connsiteX21" fmla="*/ 278710 w 557419"/>
              <a:gd name="connsiteY21" fmla="*/ 188129 h 706250"/>
              <a:gd name="connsiteX22" fmla="*/ 292645 w 557419"/>
              <a:gd name="connsiteY22" fmla="*/ 188129 h 706250"/>
              <a:gd name="connsiteX23" fmla="*/ 292645 w 557419"/>
              <a:gd name="connsiteY23" fmla="*/ 34839 h 706250"/>
              <a:gd name="connsiteX24" fmla="*/ 313548 w 557419"/>
              <a:gd name="connsiteY24" fmla="*/ 13935 h 706250"/>
              <a:gd name="connsiteX25" fmla="*/ 334452 w 557419"/>
              <a:gd name="connsiteY25" fmla="*/ 34839 h 706250"/>
              <a:gd name="connsiteX26" fmla="*/ 334452 w 557419"/>
              <a:gd name="connsiteY26" fmla="*/ 334452 h 706250"/>
              <a:gd name="connsiteX27" fmla="*/ 146323 w 557419"/>
              <a:gd name="connsiteY27" fmla="*/ 334452 h 706250"/>
              <a:gd name="connsiteX28" fmla="*/ 146323 w 557419"/>
              <a:gd name="connsiteY28" fmla="*/ 313548 h 706250"/>
              <a:gd name="connsiteX29" fmla="*/ 83613 w 557419"/>
              <a:gd name="connsiteY29" fmla="*/ 313548 h 706250"/>
              <a:gd name="connsiteX30" fmla="*/ 83613 w 557419"/>
              <a:gd name="connsiteY30" fmla="*/ 271742 h 706250"/>
              <a:gd name="connsiteX31" fmla="*/ 111484 w 557419"/>
              <a:gd name="connsiteY31" fmla="*/ 271742 h 706250"/>
              <a:gd name="connsiteX32" fmla="*/ 111484 w 557419"/>
              <a:gd name="connsiteY32" fmla="*/ 285677 h 706250"/>
              <a:gd name="connsiteX33" fmla="*/ 125419 w 557419"/>
              <a:gd name="connsiteY33" fmla="*/ 285677 h 706250"/>
              <a:gd name="connsiteX34" fmla="*/ 125419 w 557419"/>
              <a:gd name="connsiteY34" fmla="*/ 257806 h 706250"/>
              <a:gd name="connsiteX35" fmla="*/ 69677 w 557419"/>
              <a:gd name="connsiteY35" fmla="*/ 257806 h 706250"/>
              <a:gd name="connsiteX36" fmla="*/ 69677 w 557419"/>
              <a:gd name="connsiteY36" fmla="*/ 313548 h 706250"/>
              <a:gd name="connsiteX37" fmla="*/ 48774 w 557419"/>
              <a:gd name="connsiteY37" fmla="*/ 313548 h 706250"/>
              <a:gd name="connsiteX38" fmla="*/ 48774 w 557419"/>
              <a:gd name="connsiteY38" fmla="*/ 334452 h 706250"/>
              <a:gd name="connsiteX39" fmla="*/ 13935 w 557419"/>
              <a:gd name="connsiteY39" fmla="*/ 334452 h 706250"/>
              <a:gd name="connsiteX40" fmla="*/ 13935 w 557419"/>
              <a:gd name="connsiteY40" fmla="*/ 160258 h 706250"/>
              <a:gd name="connsiteX41" fmla="*/ 118452 w 557419"/>
              <a:gd name="connsiteY41" fmla="*/ 160258 h 706250"/>
              <a:gd name="connsiteX42" fmla="*/ 118452 w 557419"/>
              <a:gd name="connsiteY42" fmla="*/ 229935 h 706250"/>
              <a:gd name="connsiteX43" fmla="*/ 292645 w 557419"/>
              <a:gd name="connsiteY43" fmla="*/ 229935 h 706250"/>
              <a:gd name="connsiteX44" fmla="*/ 292645 w 557419"/>
              <a:gd name="connsiteY44" fmla="*/ 306581 h 706250"/>
              <a:gd name="connsiteX45" fmla="*/ 306581 w 557419"/>
              <a:gd name="connsiteY45" fmla="*/ 306581 h 706250"/>
              <a:gd name="connsiteX46" fmla="*/ 306581 w 557419"/>
              <a:gd name="connsiteY46" fmla="*/ 216000 h 706250"/>
              <a:gd name="connsiteX47" fmla="*/ 264774 w 557419"/>
              <a:gd name="connsiteY47" fmla="*/ 216000 h 706250"/>
              <a:gd name="connsiteX48" fmla="*/ 264774 w 557419"/>
              <a:gd name="connsiteY48" fmla="*/ 0 h 706250"/>
              <a:gd name="connsiteX49" fmla="*/ 195097 w 557419"/>
              <a:gd name="connsiteY49" fmla="*/ 0 h 706250"/>
              <a:gd name="connsiteX50" fmla="*/ 195097 w 557419"/>
              <a:gd name="connsiteY50" fmla="*/ 216000 h 706250"/>
              <a:gd name="connsiteX51" fmla="*/ 132387 w 557419"/>
              <a:gd name="connsiteY51" fmla="*/ 216000 h 706250"/>
              <a:gd name="connsiteX52" fmla="*/ 132387 w 557419"/>
              <a:gd name="connsiteY52" fmla="*/ 146323 h 706250"/>
              <a:gd name="connsiteX53" fmla="*/ 0 w 557419"/>
              <a:gd name="connsiteY53" fmla="*/ 146323 h 706250"/>
              <a:gd name="connsiteX54" fmla="*/ 0 w 557419"/>
              <a:gd name="connsiteY54" fmla="*/ 348387 h 706250"/>
              <a:gd name="connsiteX55" fmla="*/ 48774 w 557419"/>
              <a:gd name="connsiteY55" fmla="*/ 348387 h 706250"/>
              <a:gd name="connsiteX56" fmla="*/ 48774 w 557419"/>
              <a:gd name="connsiteY56" fmla="*/ 383226 h 706250"/>
              <a:gd name="connsiteX57" fmla="*/ 48774 w 557419"/>
              <a:gd name="connsiteY57" fmla="*/ 383226 h 706250"/>
              <a:gd name="connsiteX58" fmla="*/ 33585 w 557419"/>
              <a:gd name="connsiteY58" fmla="*/ 394653 h 706250"/>
              <a:gd name="connsiteX59" fmla="*/ 49053 w 557419"/>
              <a:gd name="connsiteY59" fmla="*/ 441197 h 706250"/>
              <a:gd name="connsiteX60" fmla="*/ 62292 w 557419"/>
              <a:gd name="connsiteY60" fmla="*/ 436738 h 706250"/>
              <a:gd name="connsiteX61" fmla="*/ 49889 w 557419"/>
              <a:gd name="connsiteY61" fmla="*/ 399670 h 706250"/>
              <a:gd name="connsiteX62" fmla="*/ 97548 w 557419"/>
              <a:gd name="connsiteY62" fmla="*/ 363995 h 706250"/>
              <a:gd name="connsiteX63" fmla="*/ 145068 w 557419"/>
              <a:gd name="connsiteY63" fmla="*/ 399670 h 706250"/>
              <a:gd name="connsiteX64" fmla="*/ 132666 w 557419"/>
              <a:gd name="connsiteY64" fmla="*/ 436738 h 706250"/>
              <a:gd name="connsiteX65" fmla="*/ 145905 w 557419"/>
              <a:gd name="connsiteY65" fmla="*/ 441197 h 706250"/>
              <a:gd name="connsiteX66" fmla="*/ 161373 w 557419"/>
              <a:gd name="connsiteY66" fmla="*/ 394653 h 706250"/>
              <a:gd name="connsiteX67" fmla="*/ 146323 w 557419"/>
              <a:gd name="connsiteY67" fmla="*/ 383226 h 706250"/>
              <a:gd name="connsiteX68" fmla="*/ 146323 w 557419"/>
              <a:gd name="connsiteY68" fmla="*/ 383226 h 706250"/>
              <a:gd name="connsiteX69" fmla="*/ 146323 w 557419"/>
              <a:gd name="connsiteY69" fmla="*/ 348387 h 706250"/>
              <a:gd name="connsiteX70" fmla="*/ 368454 w 557419"/>
              <a:gd name="connsiteY70" fmla="*/ 348387 h 706250"/>
              <a:gd name="connsiteX71" fmla="*/ 363437 w 557419"/>
              <a:gd name="connsiteY71" fmla="*/ 376258 h 706250"/>
              <a:gd name="connsiteX72" fmla="*/ 278710 w 557419"/>
              <a:gd name="connsiteY72" fmla="*/ 376258 h 706250"/>
              <a:gd name="connsiteX73" fmla="*/ 278710 w 557419"/>
              <a:gd name="connsiteY73" fmla="*/ 390194 h 706250"/>
              <a:gd name="connsiteX74" fmla="*/ 306581 w 557419"/>
              <a:gd name="connsiteY74" fmla="*/ 390194 h 706250"/>
              <a:gd name="connsiteX75" fmla="*/ 306581 w 557419"/>
              <a:gd name="connsiteY75" fmla="*/ 438968 h 706250"/>
              <a:gd name="connsiteX76" fmla="*/ 320516 w 557419"/>
              <a:gd name="connsiteY76" fmla="*/ 438968 h 706250"/>
              <a:gd name="connsiteX77" fmla="*/ 320516 w 557419"/>
              <a:gd name="connsiteY77" fmla="*/ 390194 h 706250"/>
              <a:gd name="connsiteX78" fmla="*/ 473806 w 557419"/>
              <a:gd name="connsiteY78" fmla="*/ 390194 h 706250"/>
              <a:gd name="connsiteX79" fmla="*/ 473806 w 557419"/>
              <a:gd name="connsiteY79" fmla="*/ 313548 h 706250"/>
              <a:gd name="connsiteX80" fmla="*/ 543205 w 557419"/>
              <a:gd name="connsiteY80" fmla="*/ 313270 h 706250"/>
              <a:gd name="connsiteX81" fmla="*/ 543484 w 557419"/>
              <a:gd name="connsiteY81" fmla="*/ 438968 h 706250"/>
              <a:gd name="connsiteX82" fmla="*/ 557419 w 557419"/>
              <a:gd name="connsiteY82" fmla="*/ 438968 h 706250"/>
              <a:gd name="connsiteX83" fmla="*/ 557141 w 557419"/>
              <a:gd name="connsiteY83" fmla="*/ 299195 h 706250"/>
              <a:gd name="connsiteX84" fmla="*/ 209032 w 557419"/>
              <a:gd name="connsiteY84" fmla="*/ 13935 h 706250"/>
              <a:gd name="connsiteX85" fmla="*/ 250839 w 557419"/>
              <a:gd name="connsiteY85" fmla="*/ 13935 h 706250"/>
              <a:gd name="connsiteX86" fmla="*/ 250839 w 557419"/>
              <a:gd name="connsiteY86" fmla="*/ 216000 h 706250"/>
              <a:gd name="connsiteX87" fmla="*/ 209032 w 557419"/>
              <a:gd name="connsiteY87" fmla="*/ 216000 h 706250"/>
              <a:gd name="connsiteX88" fmla="*/ 209032 w 557419"/>
              <a:gd name="connsiteY88" fmla="*/ 13935 h 706250"/>
              <a:gd name="connsiteX89" fmla="*/ 97548 w 557419"/>
              <a:gd name="connsiteY89" fmla="*/ 346715 h 706250"/>
              <a:gd name="connsiteX90" fmla="*/ 62710 w 557419"/>
              <a:gd name="connsiteY90" fmla="*/ 372914 h 706250"/>
              <a:gd name="connsiteX91" fmla="*/ 62710 w 557419"/>
              <a:gd name="connsiteY91" fmla="*/ 327484 h 706250"/>
              <a:gd name="connsiteX92" fmla="*/ 132387 w 557419"/>
              <a:gd name="connsiteY92" fmla="*/ 327484 h 706250"/>
              <a:gd name="connsiteX93" fmla="*/ 132387 w 557419"/>
              <a:gd name="connsiteY93" fmla="*/ 372774 h 706250"/>
              <a:gd name="connsiteX94" fmla="*/ 97548 w 557419"/>
              <a:gd name="connsiteY94" fmla="*/ 346715 h 706250"/>
              <a:gd name="connsiteX95" fmla="*/ 432000 w 557419"/>
              <a:gd name="connsiteY95" fmla="*/ 324279 h 706250"/>
              <a:gd name="connsiteX96" fmla="*/ 432000 w 557419"/>
              <a:gd name="connsiteY96" fmla="*/ 247076 h 706250"/>
              <a:gd name="connsiteX97" fmla="*/ 446354 w 557419"/>
              <a:gd name="connsiteY97" fmla="*/ 230075 h 706250"/>
              <a:gd name="connsiteX98" fmla="*/ 459871 w 557419"/>
              <a:gd name="connsiteY98" fmla="*/ 305884 h 706250"/>
              <a:gd name="connsiteX99" fmla="*/ 459871 w 557419"/>
              <a:gd name="connsiteY99" fmla="*/ 357306 h 706250"/>
              <a:gd name="connsiteX100" fmla="*/ 432000 w 557419"/>
              <a:gd name="connsiteY100" fmla="*/ 324279 h 706250"/>
              <a:gd name="connsiteX101" fmla="*/ 457781 w 557419"/>
              <a:gd name="connsiteY101" fmla="*/ 376258 h 706250"/>
              <a:gd name="connsiteX102" fmla="*/ 432000 w 557419"/>
              <a:gd name="connsiteY102" fmla="*/ 376258 h 706250"/>
              <a:gd name="connsiteX103" fmla="*/ 432000 w 557419"/>
              <a:gd name="connsiteY103" fmla="*/ 345879 h 706250"/>
              <a:gd name="connsiteX104" fmla="*/ 457781 w 557419"/>
              <a:gd name="connsiteY104" fmla="*/ 376258 h 706250"/>
              <a:gd name="connsiteX105" fmla="*/ 418065 w 557419"/>
              <a:gd name="connsiteY105" fmla="*/ 307835 h 706250"/>
              <a:gd name="connsiteX106" fmla="*/ 399252 w 557419"/>
              <a:gd name="connsiteY106" fmla="*/ 285677 h 706250"/>
              <a:gd name="connsiteX107" fmla="*/ 418065 w 557419"/>
              <a:gd name="connsiteY107" fmla="*/ 263520 h 706250"/>
              <a:gd name="connsiteX108" fmla="*/ 418065 w 557419"/>
              <a:gd name="connsiteY108" fmla="*/ 307835 h 706250"/>
              <a:gd name="connsiteX109" fmla="*/ 440083 w 557419"/>
              <a:gd name="connsiteY109" fmla="*/ 195097 h 706250"/>
              <a:gd name="connsiteX110" fmla="*/ 443148 w 557419"/>
              <a:gd name="connsiteY110" fmla="*/ 212237 h 706250"/>
              <a:gd name="connsiteX111" fmla="*/ 432000 w 557419"/>
              <a:gd name="connsiteY111" fmla="*/ 225476 h 706250"/>
              <a:gd name="connsiteX112" fmla="*/ 432000 w 557419"/>
              <a:gd name="connsiteY112" fmla="*/ 195097 h 706250"/>
              <a:gd name="connsiteX113" fmla="*/ 440083 w 557419"/>
              <a:gd name="connsiteY113" fmla="*/ 195097 h 706250"/>
              <a:gd name="connsiteX114" fmla="*/ 409982 w 557419"/>
              <a:gd name="connsiteY114" fmla="*/ 195097 h 706250"/>
              <a:gd name="connsiteX115" fmla="*/ 418065 w 557419"/>
              <a:gd name="connsiteY115" fmla="*/ 195097 h 706250"/>
              <a:gd name="connsiteX116" fmla="*/ 418065 w 557419"/>
              <a:gd name="connsiteY116" fmla="*/ 241920 h 706250"/>
              <a:gd name="connsiteX117" fmla="*/ 397161 w 557419"/>
              <a:gd name="connsiteY117" fmla="*/ 266586 h 706250"/>
              <a:gd name="connsiteX118" fmla="*/ 409982 w 557419"/>
              <a:gd name="connsiteY118" fmla="*/ 195097 h 706250"/>
              <a:gd name="connsiteX119" fmla="*/ 391587 w 557419"/>
              <a:gd name="connsiteY119" fmla="*/ 298080 h 706250"/>
              <a:gd name="connsiteX120" fmla="*/ 418065 w 557419"/>
              <a:gd name="connsiteY120" fmla="*/ 329435 h 706250"/>
              <a:gd name="connsiteX121" fmla="*/ 418065 w 557419"/>
              <a:gd name="connsiteY121" fmla="*/ 376258 h 706250"/>
              <a:gd name="connsiteX122" fmla="*/ 377652 w 557419"/>
              <a:gd name="connsiteY122" fmla="*/ 376258 h 706250"/>
              <a:gd name="connsiteX123" fmla="*/ 391587 w 557419"/>
              <a:gd name="connsiteY123" fmla="*/ 298080 h 706250"/>
              <a:gd name="connsiteX124" fmla="*/ 106885 w 557419"/>
              <a:gd name="connsiteY124" fmla="*/ 536516 h 706250"/>
              <a:gd name="connsiteX125" fmla="*/ 116640 w 557419"/>
              <a:gd name="connsiteY125" fmla="*/ 536516 h 706250"/>
              <a:gd name="connsiteX126" fmla="*/ 116640 w 557419"/>
              <a:gd name="connsiteY126" fmla="*/ 592258 h 706250"/>
              <a:gd name="connsiteX127" fmla="*/ 106885 w 557419"/>
              <a:gd name="connsiteY127" fmla="*/ 592258 h 706250"/>
              <a:gd name="connsiteX128" fmla="*/ 106885 w 557419"/>
              <a:gd name="connsiteY128" fmla="*/ 536516 h 706250"/>
              <a:gd name="connsiteX129" fmla="*/ 130436 w 557419"/>
              <a:gd name="connsiteY129" fmla="*/ 565641 h 706250"/>
              <a:gd name="connsiteX130" fmla="*/ 130018 w 557419"/>
              <a:gd name="connsiteY130" fmla="*/ 551148 h 706250"/>
              <a:gd name="connsiteX131" fmla="*/ 138937 w 557419"/>
              <a:gd name="connsiteY131" fmla="*/ 551148 h 706250"/>
              <a:gd name="connsiteX132" fmla="*/ 139215 w 557419"/>
              <a:gd name="connsiteY132" fmla="*/ 557141 h 706250"/>
              <a:gd name="connsiteX133" fmla="*/ 153848 w 557419"/>
              <a:gd name="connsiteY133" fmla="*/ 550173 h 706250"/>
              <a:gd name="connsiteX134" fmla="*/ 164996 w 557419"/>
              <a:gd name="connsiteY134" fmla="*/ 556026 h 706250"/>
              <a:gd name="connsiteX135" fmla="*/ 166808 w 557419"/>
              <a:gd name="connsiteY135" fmla="*/ 567453 h 706250"/>
              <a:gd name="connsiteX136" fmla="*/ 166808 w 557419"/>
              <a:gd name="connsiteY136" fmla="*/ 592258 h 706250"/>
              <a:gd name="connsiteX137" fmla="*/ 157332 w 557419"/>
              <a:gd name="connsiteY137" fmla="*/ 592258 h 706250"/>
              <a:gd name="connsiteX138" fmla="*/ 157332 w 557419"/>
              <a:gd name="connsiteY138" fmla="*/ 568010 h 706250"/>
              <a:gd name="connsiteX139" fmla="*/ 156495 w 557419"/>
              <a:gd name="connsiteY139" fmla="*/ 561043 h 706250"/>
              <a:gd name="connsiteX140" fmla="*/ 150643 w 557419"/>
              <a:gd name="connsiteY140" fmla="*/ 557559 h 706250"/>
              <a:gd name="connsiteX141" fmla="*/ 139912 w 557419"/>
              <a:gd name="connsiteY141" fmla="*/ 564526 h 706250"/>
              <a:gd name="connsiteX142" fmla="*/ 139912 w 557419"/>
              <a:gd name="connsiteY142" fmla="*/ 592397 h 706250"/>
              <a:gd name="connsiteX143" fmla="*/ 130436 w 557419"/>
              <a:gd name="connsiteY143" fmla="*/ 592397 h 706250"/>
              <a:gd name="connsiteX144" fmla="*/ 130436 w 557419"/>
              <a:gd name="connsiteY144" fmla="*/ 565641 h 706250"/>
              <a:gd name="connsiteX145" fmla="*/ 214606 w 557419"/>
              <a:gd name="connsiteY145" fmla="*/ 533311 h 706250"/>
              <a:gd name="connsiteX146" fmla="*/ 214606 w 557419"/>
              <a:gd name="connsiteY146" fmla="*/ 577765 h 706250"/>
              <a:gd name="connsiteX147" fmla="*/ 215025 w 557419"/>
              <a:gd name="connsiteY147" fmla="*/ 592258 h 706250"/>
              <a:gd name="connsiteX148" fmla="*/ 205966 w 557419"/>
              <a:gd name="connsiteY148" fmla="*/ 592258 h 706250"/>
              <a:gd name="connsiteX149" fmla="*/ 205688 w 557419"/>
              <a:gd name="connsiteY149" fmla="*/ 586405 h 706250"/>
              <a:gd name="connsiteX150" fmla="*/ 193285 w 557419"/>
              <a:gd name="connsiteY150" fmla="*/ 593234 h 706250"/>
              <a:gd name="connsiteX151" fmla="*/ 180604 w 557419"/>
              <a:gd name="connsiteY151" fmla="*/ 586545 h 706250"/>
              <a:gd name="connsiteX152" fmla="*/ 176702 w 557419"/>
              <a:gd name="connsiteY152" fmla="*/ 571773 h 706250"/>
              <a:gd name="connsiteX153" fmla="*/ 193285 w 557419"/>
              <a:gd name="connsiteY153" fmla="*/ 550452 h 706250"/>
              <a:gd name="connsiteX154" fmla="*/ 205270 w 557419"/>
              <a:gd name="connsiteY154" fmla="*/ 556444 h 706250"/>
              <a:gd name="connsiteX155" fmla="*/ 205270 w 557419"/>
              <a:gd name="connsiteY155" fmla="*/ 533450 h 706250"/>
              <a:gd name="connsiteX156" fmla="*/ 214606 w 557419"/>
              <a:gd name="connsiteY156" fmla="*/ 533450 h 706250"/>
              <a:gd name="connsiteX157" fmla="*/ 205130 w 557419"/>
              <a:gd name="connsiteY157" fmla="*/ 564387 h 706250"/>
              <a:gd name="connsiteX158" fmla="*/ 195654 w 557419"/>
              <a:gd name="connsiteY158" fmla="*/ 557559 h 706250"/>
              <a:gd name="connsiteX159" fmla="*/ 186317 w 557419"/>
              <a:gd name="connsiteY159" fmla="*/ 571634 h 706250"/>
              <a:gd name="connsiteX160" fmla="*/ 195375 w 557419"/>
              <a:gd name="connsiteY160" fmla="*/ 585987 h 706250"/>
              <a:gd name="connsiteX161" fmla="*/ 205130 w 557419"/>
              <a:gd name="connsiteY161" fmla="*/ 579019 h 706250"/>
              <a:gd name="connsiteX162" fmla="*/ 205130 w 557419"/>
              <a:gd name="connsiteY162" fmla="*/ 564387 h 706250"/>
              <a:gd name="connsiteX163" fmla="*/ 263381 w 557419"/>
              <a:gd name="connsiteY163" fmla="*/ 577765 h 706250"/>
              <a:gd name="connsiteX164" fmla="*/ 263799 w 557419"/>
              <a:gd name="connsiteY164" fmla="*/ 592258 h 706250"/>
              <a:gd name="connsiteX165" fmla="*/ 254880 w 557419"/>
              <a:gd name="connsiteY165" fmla="*/ 592258 h 706250"/>
              <a:gd name="connsiteX166" fmla="*/ 254601 w 557419"/>
              <a:gd name="connsiteY166" fmla="*/ 586266 h 706250"/>
              <a:gd name="connsiteX167" fmla="*/ 240248 w 557419"/>
              <a:gd name="connsiteY167" fmla="*/ 593234 h 706250"/>
              <a:gd name="connsiteX168" fmla="*/ 229239 w 557419"/>
              <a:gd name="connsiteY168" fmla="*/ 587381 h 706250"/>
              <a:gd name="connsiteX169" fmla="*/ 227427 w 557419"/>
              <a:gd name="connsiteY169" fmla="*/ 575954 h 706250"/>
              <a:gd name="connsiteX170" fmla="*/ 227427 w 557419"/>
              <a:gd name="connsiteY170" fmla="*/ 551148 h 706250"/>
              <a:gd name="connsiteX171" fmla="*/ 236903 w 557419"/>
              <a:gd name="connsiteY171" fmla="*/ 551148 h 706250"/>
              <a:gd name="connsiteX172" fmla="*/ 236903 w 557419"/>
              <a:gd name="connsiteY172" fmla="*/ 575396 h 706250"/>
              <a:gd name="connsiteX173" fmla="*/ 237739 w 557419"/>
              <a:gd name="connsiteY173" fmla="*/ 582364 h 706250"/>
              <a:gd name="connsiteX174" fmla="*/ 243314 w 557419"/>
              <a:gd name="connsiteY174" fmla="*/ 585848 h 706250"/>
              <a:gd name="connsiteX175" fmla="*/ 253905 w 557419"/>
              <a:gd name="connsiteY175" fmla="*/ 578880 h 706250"/>
              <a:gd name="connsiteX176" fmla="*/ 253905 w 557419"/>
              <a:gd name="connsiteY176" fmla="*/ 551009 h 706250"/>
              <a:gd name="connsiteX177" fmla="*/ 263381 w 557419"/>
              <a:gd name="connsiteY177" fmla="*/ 551009 h 706250"/>
              <a:gd name="connsiteX178" fmla="*/ 263381 w 557419"/>
              <a:gd name="connsiteY178" fmla="*/ 577765 h 706250"/>
              <a:gd name="connsiteX179" fmla="*/ 276062 w 557419"/>
              <a:gd name="connsiteY179" fmla="*/ 582782 h 706250"/>
              <a:gd name="connsiteX180" fmla="*/ 286932 w 557419"/>
              <a:gd name="connsiteY180" fmla="*/ 586127 h 706250"/>
              <a:gd name="connsiteX181" fmla="*/ 293760 w 557419"/>
              <a:gd name="connsiteY181" fmla="*/ 580831 h 706250"/>
              <a:gd name="connsiteX182" fmla="*/ 292088 w 557419"/>
              <a:gd name="connsiteY182" fmla="*/ 577347 h 706250"/>
              <a:gd name="connsiteX183" fmla="*/ 285538 w 557419"/>
              <a:gd name="connsiteY183" fmla="*/ 574560 h 706250"/>
              <a:gd name="connsiteX184" fmla="*/ 277037 w 557419"/>
              <a:gd name="connsiteY184" fmla="*/ 570240 h 706250"/>
              <a:gd name="connsiteX185" fmla="*/ 273832 w 557419"/>
              <a:gd name="connsiteY185" fmla="*/ 562715 h 706250"/>
              <a:gd name="connsiteX186" fmla="*/ 289022 w 557419"/>
              <a:gd name="connsiteY186" fmla="*/ 550312 h 706250"/>
              <a:gd name="connsiteX187" fmla="*/ 302400 w 557419"/>
              <a:gd name="connsiteY187" fmla="*/ 553239 h 706250"/>
              <a:gd name="connsiteX188" fmla="*/ 300031 w 557419"/>
              <a:gd name="connsiteY188" fmla="*/ 560346 h 706250"/>
              <a:gd name="connsiteX189" fmla="*/ 289440 w 557419"/>
              <a:gd name="connsiteY189" fmla="*/ 557141 h 706250"/>
              <a:gd name="connsiteX190" fmla="*/ 283169 w 557419"/>
              <a:gd name="connsiteY190" fmla="*/ 561879 h 706250"/>
              <a:gd name="connsiteX191" fmla="*/ 285399 w 557419"/>
              <a:gd name="connsiteY191" fmla="*/ 565363 h 706250"/>
              <a:gd name="connsiteX192" fmla="*/ 291809 w 557419"/>
              <a:gd name="connsiteY192" fmla="*/ 568010 h 706250"/>
              <a:gd name="connsiteX193" fmla="*/ 303097 w 557419"/>
              <a:gd name="connsiteY193" fmla="*/ 579716 h 706250"/>
              <a:gd name="connsiteX194" fmla="*/ 287071 w 557419"/>
              <a:gd name="connsiteY194" fmla="*/ 592955 h 706250"/>
              <a:gd name="connsiteX195" fmla="*/ 273554 w 557419"/>
              <a:gd name="connsiteY195" fmla="*/ 589750 h 706250"/>
              <a:gd name="connsiteX196" fmla="*/ 276062 w 557419"/>
              <a:gd name="connsiteY196" fmla="*/ 582782 h 706250"/>
              <a:gd name="connsiteX197" fmla="*/ 309089 w 557419"/>
              <a:gd name="connsiteY197" fmla="*/ 558395 h 706250"/>
              <a:gd name="connsiteX198" fmla="*/ 309089 w 557419"/>
              <a:gd name="connsiteY198" fmla="*/ 551288 h 706250"/>
              <a:gd name="connsiteX199" fmla="*/ 315639 w 557419"/>
              <a:gd name="connsiteY199" fmla="*/ 551288 h 706250"/>
              <a:gd name="connsiteX200" fmla="*/ 315639 w 557419"/>
              <a:gd name="connsiteY200" fmla="*/ 542369 h 706250"/>
              <a:gd name="connsiteX201" fmla="*/ 325115 w 557419"/>
              <a:gd name="connsiteY201" fmla="*/ 540557 h 706250"/>
              <a:gd name="connsiteX202" fmla="*/ 325115 w 557419"/>
              <a:gd name="connsiteY202" fmla="*/ 551288 h 706250"/>
              <a:gd name="connsiteX203" fmla="*/ 334452 w 557419"/>
              <a:gd name="connsiteY203" fmla="*/ 551288 h 706250"/>
              <a:gd name="connsiteX204" fmla="*/ 334452 w 557419"/>
              <a:gd name="connsiteY204" fmla="*/ 558395 h 706250"/>
              <a:gd name="connsiteX205" fmla="*/ 325115 w 557419"/>
              <a:gd name="connsiteY205" fmla="*/ 558395 h 706250"/>
              <a:gd name="connsiteX206" fmla="*/ 325115 w 557419"/>
              <a:gd name="connsiteY206" fmla="*/ 577486 h 706250"/>
              <a:gd name="connsiteX207" fmla="*/ 330550 w 557419"/>
              <a:gd name="connsiteY207" fmla="*/ 585569 h 706250"/>
              <a:gd name="connsiteX208" fmla="*/ 335009 w 557419"/>
              <a:gd name="connsiteY208" fmla="*/ 584594 h 706250"/>
              <a:gd name="connsiteX209" fmla="*/ 335845 w 557419"/>
              <a:gd name="connsiteY209" fmla="*/ 591701 h 706250"/>
              <a:gd name="connsiteX210" fmla="*/ 327484 w 557419"/>
              <a:gd name="connsiteY210" fmla="*/ 593094 h 706250"/>
              <a:gd name="connsiteX211" fmla="*/ 317590 w 557419"/>
              <a:gd name="connsiteY211" fmla="*/ 588774 h 706250"/>
              <a:gd name="connsiteX212" fmla="*/ 315639 w 557419"/>
              <a:gd name="connsiteY212" fmla="*/ 577765 h 706250"/>
              <a:gd name="connsiteX213" fmla="*/ 315639 w 557419"/>
              <a:gd name="connsiteY213" fmla="*/ 558116 h 706250"/>
              <a:gd name="connsiteX214" fmla="*/ 309089 w 557419"/>
              <a:gd name="connsiteY214" fmla="*/ 558116 h 706250"/>
              <a:gd name="connsiteX215" fmla="*/ 343649 w 557419"/>
              <a:gd name="connsiteY215" fmla="*/ 566617 h 706250"/>
              <a:gd name="connsiteX216" fmla="*/ 343370 w 557419"/>
              <a:gd name="connsiteY216" fmla="*/ 551148 h 706250"/>
              <a:gd name="connsiteX217" fmla="*/ 352289 w 557419"/>
              <a:gd name="connsiteY217" fmla="*/ 551148 h 706250"/>
              <a:gd name="connsiteX218" fmla="*/ 352568 w 557419"/>
              <a:gd name="connsiteY218" fmla="*/ 558952 h 706250"/>
              <a:gd name="connsiteX219" fmla="*/ 363437 w 557419"/>
              <a:gd name="connsiteY219" fmla="*/ 550591 h 706250"/>
              <a:gd name="connsiteX220" fmla="*/ 367061 w 557419"/>
              <a:gd name="connsiteY220" fmla="*/ 551009 h 706250"/>
              <a:gd name="connsiteX221" fmla="*/ 366503 w 557419"/>
              <a:gd name="connsiteY221" fmla="*/ 559370 h 706250"/>
              <a:gd name="connsiteX222" fmla="*/ 363298 w 557419"/>
              <a:gd name="connsiteY222" fmla="*/ 559092 h 706250"/>
              <a:gd name="connsiteX223" fmla="*/ 353125 w 557419"/>
              <a:gd name="connsiteY223" fmla="*/ 568568 h 706250"/>
              <a:gd name="connsiteX224" fmla="*/ 353125 w 557419"/>
              <a:gd name="connsiteY224" fmla="*/ 592258 h 706250"/>
              <a:gd name="connsiteX225" fmla="*/ 343788 w 557419"/>
              <a:gd name="connsiteY225" fmla="*/ 592258 h 706250"/>
              <a:gd name="connsiteX226" fmla="*/ 343788 w 557419"/>
              <a:gd name="connsiteY226" fmla="*/ 566617 h 706250"/>
              <a:gd name="connsiteX227" fmla="*/ 384619 w 557419"/>
              <a:gd name="connsiteY227" fmla="*/ 537910 h 706250"/>
              <a:gd name="connsiteX228" fmla="*/ 378766 w 557419"/>
              <a:gd name="connsiteY228" fmla="*/ 543763 h 706250"/>
              <a:gd name="connsiteX229" fmla="*/ 372914 w 557419"/>
              <a:gd name="connsiteY229" fmla="*/ 537910 h 706250"/>
              <a:gd name="connsiteX230" fmla="*/ 378766 w 557419"/>
              <a:gd name="connsiteY230" fmla="*/ 532057 h 706250"/>
              <a:gd name="connsiteX231" fmla="*/ 384619 w 557419"/>
              <a:gd name="connsiteY231" fmla="*/ 537910 h 706250"/>
              <a:gd name="connsiteX232" fmla="*/ 374168 w 557419"/>
              <a:gd name="connsiteY232" fmla="*/ 551148 h 706250"/>
              <a:gd name="connsiteX233" fmla="*/ 383644 w 557419"/>
              <a:gd name="connsiteY233" fmla="*/ 551148 h 706250"/>
              <a:gd name="connsiteX234" fmla="*/ 383644 w 557419"/>
              <a:gd name="connsiteY234" fmla="*/ 592258 h 706250"/>
              <a:gd name="connsiteX235" fmla="*/ 374168 w 557419"/>
              <a:gd name="connsiteY235" fmla="*/ 592258 h 706250"/>
              <a:gd name="connsiteX236" fmla="*/ 374168 w 557419"/>
              <a:gd name="connsiteY236" fmla="*/ 551148 h 706250"/>
              <a:gd name="connsiteX237" fmla="*/ 419040 w 557419"/>
              <a:gd name="connsiteY237" fmla="*/ 587520 h 706250"/>
              <a:gd name="connsiteX238" fmla="*/ 406359 w 557419"/>
              <a:gd name="connsiteY238" fmla="*/ 593094 h 706250"/>
              <a:gd name="connsiteX239" fmla="*/ 393120 w 557419"/>
              <a:gd name="connsiteY239" fmla="*/ 580692 h 706250"/>
              <a:gd name="connsiteX240" fmla="*/ 399670 w 557419"/>
              <a:gd name="connsiteY240" fmla="*/ 569125 h 706250"/>
              <a:gd name="connsiteX241" fmla="*/ 411794 w 557419"/>
              <a:gd name="connsiteY241" fmla="*/ 567035 h 706250"/>
              <a:gd name="connsiteX242" fmla="*/ 418483 w 557419"/>
              <a:gd name="connsiteY242" fmla="*/ 567314 h 706250"/>
              <a:gd name="connsiteX243" fmla="*/ 418483 w 557419"/>
              <a:gd name="connsiteY243" fmla="*/ 566477 h 706250"/>
              <a:gd name="connsiteX244" fmla="*/ 409425 w 557419"/>
              <a:gd name="connsiteY244" fmla="*/ 557141 h 706250"/>
              <a:gd name="connsiteX245" fmla="*/ 398276 w 557419"/>
              <a:gd name="connsiteY245" fmla="*/ 560625 h 706250"/>
              <a:gd name="connsiteX246" fmla="*/ 395768 w 557419"/>
              <a:gd name="connsiteY246" fmla="*/ 553796 h 706250"/>
              <a:gd name="connsiteX247" fmla="*/ 410679 w 557419"/>
              <a:gd name="connsiteY247" fmla="*/ 550173 h 706250"/>
              <a:gd name="connsiteX248" fmla="*/ 424893 w 557419"/>
              <a:gd name="connsiteY248" fmla="*/ 555608 h 706250"/>
              <a:gd name="connsiteX249" fmla="*/ 427959 w 557419"/>
              <a:gd name="connsiteY249" fmla="*/ 569404 h 706250"/>
              <a:gd name="connsiteX250" fmla="*/ 427959 w 557419"/>
              <a:gd name="connsiteY250" fmla="*/ 581667 h 706250"/>
              <a:gd name="connsiteX251" fmla="*/ 428377 w 557419"/>
              <a:gd name="connsiteY251" fmla="*/ 592119 h 706250"/>
              <a:gd name="connsiteX252" fmla="*/ 419458 w 557419"/>
              <a:gd name="connsiteY252" fmla="*/ 592119 h 706250"/>
              <a:gd name="connsiteX253" fmla="*/ 419040 w 557419"/>
              <a:gd name="connsiteY253" fmla="*/ 587520 h 706250"/>
              <a:gd name="connsiteX254" fmla="*/ 418483 w 557419"/>
              <a:gd name="connsiteY254" fmla="*/ 573306 h 706250"/>
              <a:gd name="connsiteX255" fmla="*/ 414163 w 557419"/>
              <a:gd name="connsiteY255" fmla="*/ 573166 h 706250"/>
              <a:gd name="connsiteX256" fmla="*/ 402736 w 557419"/>
              <a:gd name="connsiteY256" fmla="*/ 580552 h 706250"/>
              <a:gd name="connsiteX257" fmla="*/ 409146 w 557419"/>
              <a:gd name="connsiteY257" fmla="*/ 586823 h 706250"/>
              <a:gd name="connsiteX258" fmla="*/ 418483 w 557419"/>
              <a:gd name="connsiteY258" fmla="*/ 581110 h 706250"/>
              <a:gd name="connsiteX259" fmla="*/ 418483 w 557419"/>
              <a:gd name="connsiteY259" fmla="*/ 573306 h 706250"/>
              <a:gd name="connsiteX260" fmla="*/ 441337 w 557419"/>
              <a:gd name="connsiteY260" fmla="*/ 533311 h 706250"/>
              <a:gd name="connsiteX261" fmla="*/ 450813 w 557419"/>
              <a:gd name="connsiteY261" fmla="*/ 533311 h 706250"/>
              <a:gd name="connsiteX262" fmla="*/ 450813 w 557419"/>
              <a:gd name="connsiteY262" fmla="*/ 592258 h 706250"/>
              <a:gd name="connsiteX263" fmla="*/ 441337 w 557419"/>
              <a:gd name="connsiteY263" fmla="*/ 592258 h 706250"/>
              <a:gd name="connsiteX264" fmla="*/ 441337 w 557419"/>
              <a:gd name="connsiteY264" fmla="*/ 533311 h 706250"/>
              <a:gd name="connsiteX265" fmla="*/ 79990 w 557419"/>
              <a:gd name="connsiteY265" fmla="*/ 684232 h 706250"/>
              <a:gd name="connsiteX266" fmla="*/ 67308 w 557419"/>
              <a:gd name="connsiteY266" fmla="*/ 689806 h 706250"/>
              <a:gd name="connsiteX267" fmla="*/ 54070 w 557419"/>
              <a:gd name="connsiteY267" fmla="*/ 677404 h 706250"/>
              <a:gd name="connsiteX268" fmla="*/ 60619 w 557419"/>
              <a:gd name="connsiteY268" fmla="*/ 665837 h 706250"/>
              <a:gd name="connsiteX269" fmla="*/ 72743 w 557419"/>
              <a:gd name="connsiteY269" fmla="*/ 663747 h 706250"/>
              <a:gd name="connsiteX270" fmla="*/ 79432 w 557419"/>
              <a:gd name="connsiteY270" fmla="*/ 664026 h 706250"/>
              <a:gd name="connsiteX271" fmla="*/ 79432 w 557419"/>
              <a:gd name="connsiteY271" fmla="*/ 663190 h 706250"/>
              <a:gd name="connsiteX272" fmla="*/ 70374 w 557419"/>
              <a:gd name="connsiteY272" fmla="*/ 653853 h 706250"/>
              <a:gd name="connsiteX273" fmla="*/ 59226 w 557419"/>
              <a:gd name="connsiteY273" fmla="*/ 657337 h 706250"/>
              <a:gd name="connsiteX274" fmla="*/ 56717 w 557419"/>
              <a:gd name="connsiteY274" fmla="*/ 650508 h 706250"/>
              <a:gd name="connsiteX275" fmla="*/ 71628 w 557419"/>
              <a:gd name="connsiteY275" fmla="*/ 646885 h 706250"/>
              <a:gd name="connsiteX276" fmla="*/ 85843 w 557419"/>
              <a:gd name="connsiteY276" fmla="*/ 652320 h 706250"/>
              <a:gd name="connsiteX277" fmla="*/ 88908 w 557419"/>
              <a:gd name="connsiteY277" fmla="*/ 666116 h 706250"/>
              <a:gd name="connsiteX278" fmla="*/ 88908 w 557419"/>
              <a:gd name="connsiteY278" fmla="*/ 678379 h 706250"/>
              <a:gd name="connsiteX279" fmla="*/ 89326 w 557419"/>
              <a:gd name="connsiteY279" fmla="*/ 688831 h 706250"/>
              <a:gd name="connsiteX280" fmla="*/ 80408 w 557419"/>
              <a:gd name="connsiteY280" fmla="*/ 688831 h 706250"/>
              <a:gd name="connsiteX281" fmla="*/ 79990 w 557419"/>
              <a:gd name="connsiteY281" fmla="*/ 684232 h 706250"/>
              <a:gd name="connsiteX282" fmla="*/ 79432 w 557419"/>
              <a:gd name="connsiteY282" fmla="*/ 669879 h 706250"/>
              <a:gd name="connsiteX283" fmla="*/ 75112 w 557419"/>
              <a:gd name="connsiteY283" fmla="*/ 669739 h 706250"/>
              <a:gd name="connsiteX284" fmla="*/ 63685 w 557419"/>
              <a:gd name="connsiteY284" fmla="*/ 677125 h 706250"/>
              <a:gd name="connsiteX285" fmla="*/ 70095 w 557419"/>
              <a:gd name="connsiteY285" fmla="*/ 683396 h 706250"/>
              <a:gd name="connsiteX286" fmla="*/ 79432 w 557419"/>
              <a:gd name="connsiteY286" fmla="*/ 677683 h 706250"/>
              <a:gd name="connsiteX287" fmla="*/ 79432 w 557419"/>
              <a:gd name="connsiteY287" fmla="*/ 669879 h 706250"/>
              <a:gd name="connsiteX288" fmla="*/ 102147 w 557419"/>
              <a:gd name="connsiteY288" fmla="*/ 664305 h 706250"/>
              <a:gd name="connsiteX289" fmla="*/ 101729 w 557419"/>
              <a:gd name="connsiteY289" fmla="*/ 647861 h 706250"/>
              <a:gd name="connsiteX290" fmla="*/ 110787 w 557419"/>
              <a:gd name="connsiteY290" fmla="*/ 647861 h 706250"/>
              <a:gd name="connsiteX291" fmla="*/ 111066 w 557419"/>
              <a:gd name="connsiteY291" fmla="*/ 653435 h 706250"/>
              <a:gd name="connsiteX292" fmla="*/ 123468 w 557419"/>
              <a:gd name="connsiteY292" fmla="*/ 646885 h 706250"/>
              <a:gd name="connsiteX293" fmla="*/ 140052 w 557419"/>
              <a:gd name="connsiteY293" fmla="*/ 668206 h 706250"/>
              <a:gd name="connsiteX294" fmla="*/ 134895 w 557419"/>
              <a:gd name="connsiteY294" fmla="*/ 684650 h 706250"/>
              <a:gd name="connsiteX295" fmla="*/ 123468 w 557419"/>
              <a:gd name="connsiteY295" fmla="*/ 689806 h 706250"/>
              <a:gd name="connsiteX296" fmla="*/ 111484 w 557419"/>
              <a:gd name="connsiteY296" fmla="*/ 683675 h 706250"/>
              <a:gd name="connsiteX297" fmla="*/ 111484 w 557419"/>
              <a:gd name="connsiteY297" fmla="*/ 706250 h 706250"/>
              <a:gd name="connsiteX298" fmla="*/ 102008 w 557419"/>
              <a:gd name="connsiteY298" fmla="*/ 706250 h 706250"/>
              <a:gd name="connsiteX299" fmla="*/ 102008 w 557419"/>
              <a:gd name="connsiteY299" fmla="*/ 664305 h 706250"/>
              <a:gd name="connsiteX300" fmla="*/ 111623 w 557419"/>
              <a:gd name="connsiteY300" fmla="*/ 675592 h 706250"/>
              <a:gd name="connsiteX301" fmla="*/ 121378 w 557419"/>
              <a:gd name="connsiteY301" fmla="*/ 682560 h 706250"/>
              <a:gd name="connsiteX302" fmla="*/ 130436 w 557419"/>
              <a:gd name="connsiteY302" fmla="*/ 668206 h 706250"/>
              <a:gd name="connsiteX303" fmla="*/ 121099 w 557419"/>
              <a:gd name="connsiteY303" fmla="*/ 654132 h 706250"/>
              <a:gd name="connsiteX304" fmla="*/ 111623 w 557419"/>
              <a:gd name="connsiteY304" fmla="*/ 660960 h 706250"/>
              <a:gd name="connsiteX305" fmla="*/ 111623 w 557419"/>
              <a:gd name="connsiteY305" fmla="*/ 675592 h 706250"/>
              <a:gd name="connsiteX306" fmla="*/ 150225 w 557419"/>
              <a:gd name="connsiteY306" fmla="*/ 664305 h 706250"/>
              <a:gd name="connsiteX307" fmla="*/ 149806 w 557419"/>
              <a:gd name="connsiteY307" fmla="*/ 647861 h 706250"/>
              <a:gd name="connsiteX308" fmla="*/ 158865 w 557419"/>
              <a:gd name="connsiteY308" fmla="*/ 647861 h 706250"/>
              <a:gd name="connsiteX309" fmla="*/ 159143 w 557419"/>
              <a:gd name="connsiteY309" fmla="*/ 653435 h 706250"/>
              <a:gd name="connsiteX310" fmla="*/ 171546 w 557419"/>
              <a:gd name="connsiteY310" fmla="*/ 646885 h 706250"/>
              <a:gd name="connsiteX311" fmla="*/ 188129 w 557419"/>
              <a:gd name="connsiteY311" fmla="*/ 668206 h 706250"/>
              <a:gd name="connsiteX312" fmla="*/ 182973 w 557419"/>
              <a:gd name="connsiteY312" fmla="*/ 684650 h 706250"/>
              <a:gd name="connsiteX313" fmla="*/ 171546 w 557419"/>
              <a:gd name="connsiteY313" fmla="*/ 689806 h 706250"/>
              <a:gd name="connsiteX314" fmla="*/ 159561 w 557419"/>
              <a:gd name="connsiteY314" fmla="*/ 683675 h 706250"/>
              <a:gd name="connsiteX315" fmla="*/ 159561 w 557419"/>
              <a:gd name="connsiteY315" fmla="*/ 706250 h 706250"/>
              <a:gd name="connsiteX316" fmla="*/ 150085 w 557419"/>
              <a:gd name="connsiteY316" fmla="*/ 706250 h 706250"/>
              <a:gd name="connsiteX317" fmla="*/ 150085 w 557419"/>
              <a:gd name="connsiteY317" fmla="*/ 664305 h 706250"/>
              <a:gd name="connsiteX318" fmla="*/ 159561 w 557419"/>
              <a:gd name="connsiteY318" fmla="*/ 675592 h 706250"/>
              <a:gd name="connsiteX319" fmla="*/ 169316 w 557419"/>
              <a:gd name="connsiteY319" fmla="*/ 682560 h 706250"/>
              <a:gd name="connsiteX320" fmla="*/ 178374 w 557419"/>
              <a:gd name="connsiteY320" fmla="*/ 668206 h 706250"/>
              <a:gd name="connsiteX321" fmla="*/ 169037 w 557419"/>
              <a:gd name="connsiteY321" fmla="*/ 654132 h 706250"/>
              <a:gd name="connsiteX322" fmla="*/ 159561 w 557419"/>
              <a:gd name="connsiteY322" fmla="*/ 660960 h 706250"/>
              <a:gd name="connsiteX323" fmla="*/ 159561 w 557419"/>
              <a:gd name="connsiteY323" fmla="*/ 675592 h 706250"/>
              <a:gd name="connsiteX324" fmla="*/ 198302 w 557419"/>
              <a:gd name="connsiteY324" fmla="*/ 630023 h 706250"/>
              <a:gd name="connsiteX325" fmla="*/ 207778 w 557419"/>
              <a:gd name="connsiteY325" fmla="*/ 630023 h 706250"/>
              <a:gd name="connsiteX326" fmla="*/ 207778 w 557419"/>
              <a:gd name="connsiteY326" fmla="*/ 688970 h 706250"/>
              <a:gd name="connsiteX327" fmla="*/ 198302 w 557419"/>
              <a:gd name="connsiteY327" fmla="*/ 688970 h 706250"/>
              <a:gd name="connsiteX328" fmla="*/ 198302 w 557419"/>
              <a:gd name="connsiteY328" fmla="*/ 630023 h 706250"/>
              <a:gd name="connsiteX329" fmla="*/ 231468 w 557419"/>
              <a:gd name="connsiteY329" fmla="*/ 634483 h 706250"/>
              <a:gd name="connsiteX330" fmla="*/ 225615 w 557419"/>
              <a:gd name="connsiteY330" fmla="*/ 640336 h 706250"/>
              <a:gd name="connsiteX331" fmla="*/ 219763 w 557419"/>
              <a:gd name="connsiteY331" fmla="*/ 634483 h 706250"/>
              <a:gd name="connsiteX332" fmla="*/ 225615 w 557419"/>
              <a:gd name="connsiteY332" fmla="*/ 628630 h 706250"/>
              <a:gd name="connsiteX333" fmla="*/ 231468 w 557419"/>
              <a:gd name="connsiteY333" fmla="*/ 634483 h 706250"/>
              <a:gd name="connsiteX334" fmla="*/ 221017 w 557419"/>
              <a:gd name="connsiteY334" fmla="*/ 647861 h 706250"/>
              <a:gd name="connsiteX335" fmla="*/ 230493 w 557419"/>
              <a:gd name="connsiteY335" fmla="*/ 647861 h 706250"/>
              <a:gd name="connsiteX336" fmla="*/ 230493 w 557419"/>
              <a:gd name="connsiteY336" fmla="*/ 688970 h 706250"/>
              <a:gd name="connsiteX337" fmla="*/ 221017 w 557419"/>
              <a:gd name="connsiteY337" fmla="*/ 688970 h 706250"/>
              <a:gd name="connsiteX338" fmla="*/ 221017 w 557419"/>
              <a:gd name="connsiteY338" fmla="*/ 647861 h 706250"/>
              <a:gd name="connsiteX339" fmla="*/ 274250 w 557419"/>
              <a:gd name="connsiteY339" fmla="*/ 686323 h 706250"/>
              <a:gd name="connsiteX340" fmla="*/ 260872 w 557419"/>
              <a:gd name="connsiteY340" fmla="*/ 689806 h 706250"/>
              <a:gd name="connsiteX341" fmla="*/ 240526 w 557419"/>
              <a:gd name="connsiteY341" fmla="*/ 668485 h 706250"/>
              <a:gd name="connsiteX342" fmla="*/ 260036 w 557419"/>
              <a:gd name="connsiteY342" fmla="*/ 646885 h 706250"/>
              <a:gd name="connsiteX343" fmla="*/ 273275 w 557419"/>
              <a:gd name="connsiteY343" fmla="*/ 650090 h 706250"/>
              <a:gd name="connsiteX344" fmla="*/ 270488 w 557419"/>
              <a:gd name="connsiteY344" fmla="*/ 657058 h 706250"/>
              <a:gd name="connsiteX345" fmla="*/ 261012 w 557419"/>
              <a:gd name="connsiteY345" fmla="*/ 654132 h 706250"/>
              <a:gd name="connsiteX346" fmla="*/ 250281 w 557419"/>
              <a:gd name="connsiteY346" fmla="*/ 668346 h 706250"/>
              <a:gd name="connsiteX347" fmla="*/ 261848 w 557419"/>
              <a:gd name="connsiteY347" fmla="*/ 682560 h 706250"/>
              <a:gd name="connsiteX348" fmla="*/ 271185 w 557419"/>
              <a:gd name="connsiteY348" fmla="*/ 679355 h 706250"/>
              <a:gd name="connsiteX349" fmla="*/ 274250 w 557419"/>
              <a:gd name="connsiteY349" fmla="*/ 686323 h 706250"/>
              <a:gd name="connsiteX350" fmla="*/ 304769 w 557419"/>
              <a:gd name="connsiteY350" fmla="*/ 684232 h 706250"/>
              <a:gd name="connsiteX351" fmla="*/ 292088 w 557419"/>
              <a:gd name="connsiteY351" fmla="*/ 689806 h 706250"/>
              <a:gd name="connsiteX352" fmla="*/ 278849 w 557419"/>
              <a:gd name="connsiteY352" fmla="*/ 677404 h 706250"/>
              <a:gd name="connsiteX353" fmla="*/ 285399 w 557419"/>
              <a:gd name="connsiteY353" fmla="*/ 665837 h 706250"/>
              <a:gd name="connsiteX354" fmla="*/ 297523 w 557419"/>
              <a:gd name="connsiteY354" fmla="*/ 663747 h 706250"/>
              <a:gd name="connsiteX355" fmla="*/ 304212 w 557419"/>
              <a:gd name="connsiteY355" fmla="*/ 664026 h 706250"/>
              <a:gd name="connsiteX356" fmla="*/ 304212 w 557419"/>
              <a:gd name="connsiteY356" fmla="*/ 663190 h 706250"/>
              <a:gd name="connsiteX357" fmla="*/ 295154 w 557419"/>
              <a:gd name="connsiteY357" fmla="*/ 653853 h 706250"/>
              <a:gd name="connsiteX358" fmla="*/ 284005 w 557419"/>
              <a:gd name="connsiteY358" fmla="*/ 657337 h 706250"/>
              <a:gd name="connsiteX359" fmla="*/ 281497 w 557419"/>
              <a:gd name="connsiteY359" fmla="*/ 650508 h 706250"/>
              <a:gd name="connsiteX360" fmla="*/ 296408 w 557419"/>
              <a:gd name="connsiteY360" fmla="*/ 646885 h 706250"/>
              <a:gd name="connsiteX361" fmla="*/ 310622 w 557419"/>
              <a:gd name="connsiteY361" fmla="*/ 652320 h 706250"/>
              <a:gd name="connsiteX362" fmla="*/ 313688 w 557419"/>
              <a:gd name="connsiteY362" fmla="*/ 666116 h 706250"/>
              <a:gd name="connsiteX363" fmla="*/ 313688 w 557419"/>
              <a:gd name="connsiteY363" fmla="*/ 678379 h 706250"/>
              <a:gd name="connsiteX364" fmla="*/ 314106 w 557419"/>
              <a:gd name="connsiteY364" fmla="*/ 688831 h 706250"/>
              <a:gd name="connsiteX365" fmla="*/ 305187 w 557419"/>
              <a:gd name="connsiteY365" fmla="*/ 688831 h 706250"/>
              <a:gd name="connsiteX366" fmla="*/ 304769 w 557419"/>
              <a:gd name="connsiteY366" fmla="*/ 684232 h 706250"/>
              <a:gd name="connsiteX367" fmla="*/ 304212 w 557419"/>
              <a:gd name="connsiteY367" fmla="*/ 669879 h 706250"/>
              <a:gd name="connsiteX368" fmla="*/ 299892 w 557419"/>
              <a:gd name="connsiteY368" fmla="*/ 669739 h 706250"/>
              <a:gd name="connsiteX369" fmla="*/ 288465 w 557419"/>
              <a:gd name="connsiteY369" fmla="*/ 677125 h 706250"/>
              <a:gd name="connsiteX370" fmla="*/ 294875 w 557419"/>
              <a:gd name="connsiteY370" fmla="*/ 683396 h 706250"/>
              <a:gd name="connsiteX371" fmla="*/ 304212 w 557419"/>
              <a:gd name="connsiteY371" fmla="*/ 677683 h 706250"/>
              <a:gd name="connsiteX372" fmla="*/ 304212 w 557419"/>
              <a:gd name="connsiteY372" fmla="*/ 669879 h 706250"/>
              <a:gd name="connsiteX373" fmla="*/ 322606 w 557419"/>
              <a:gd name="connsiteY373" fmla="*/ 654968 h 706250"/>
              <a:gd name="connsiteX374" fmla="*/ 322606 w 557419"/>
              <a:gd name="connsiteY374" fmla="*/ 647861 h 706250"/>
              <a:gd name="connsiteX375" fmla="*/ 329156 w 557419"/>
              <a:gd name="connsiteY375" fmla="*/ 647861 h 706250"/>
              <a:gd name="connsiteX376" fmla="*/ 329156 w 557419"/>
              <a:gd name="connsiteY376" fmla="*/ 638942 h 706250"/>
              <a:gd name="connsiteX377" fmla="*/ 338632 w 557419"/>
              <a:gd name="connsiteY377" fmla="*/ 637130 h 706250"/>
              <a:gd name="connsiteX378" fmla="*/ 338632 w 557419"/>
              <a:gd name="connsiteY378" fmla="*/ 647861 h 706250"/>
              <a:gd name="connsiteX379" fmla="*/ 347969 w 557419"/>
              <a:gd name="connsiteY379" fmla="*/ 647861 h 706250"/>
              <a:gd name="connsiteX380" fmla="*/ 347969 w 557419"/>
              <a:gd name="connsiteY380" fmla="*/ 654968 h 706250"/>
              <a:gd name="connsiteX381" fmla="*/ 338632 w 557419"/>
              <a:gd name="connsiteY381" fmla="*/ 654968 h 706250"/>
              <a:gd name="connsiteX382" fmla="*/ 338632 w 557419"/>
              <a:gd name="connsiteY382" fmla="*/ 674059 h 706250"/>
              <a:gd name="connsiteX383" fmla="*/ 344067 w 557419"/>
              <a:gd name="connsiteY383" fmla="*/ 682142 h 706250"/>
              <a:gd name="connsiteX384" fmla="*/ 348526 w 557419"/>
              <a:gd name="connsiteY384" fmla="*/ 681166 h 706250"/>
              <a:gd name="connsiteX385" fmla="*/ 349363 w 557419"/>
              <a:gd name="connsiteY385" fmla="*/ 688274 h 706250"/>
              <a:gd name="connsiteX386" fmla="*/ 341001 w 557419"/>
              <a:gd name="connsiteY386" fmla="*/ 689667 h 706250"/>
              <a:gd name="connsiteX387" fmla="*/ 331107 w 557419"/>
              <a:gd name="connsiteY387" fmla="*/ 685347 h 706250"/>
              <a:gd name="connsiteX388" fmla="*/ 329156 w 557419"/>
              <a:gd name="connsiteY388" fmla="*/ 674338 h 706250"/>
              <a:gd name="connsiteX389" fmla="*/ 329156 w 557419"/>
              <a:gd name="connsiteY389" fmla="*/ 654968 h 706250"/>
              <a:gd name="connsiteX390" fmla="*/ 322606 w 557419"/>
              <a:gd name="connsiteY390" fmla="*/ 654968 h 706250"/>
              <a:gd name="connsiteX391" fmla="*/ 367618 w 557419"/>
              <a:gd name="connsiteY391" fmla="*/ 634483 h 706250"/>
              <a:gd name="connsiteX392" fmla="*/ 361765 w 557419"/>
              <a:gd name="connsiteY392" fmla="*/ 640336 h 706250"/>
              <a:gd name="connsiteX393" fmla="*/ 355912 w 557419"/>
              <a:gd name="connsiteY393" fmla="*/ 634483 h 706250"/>
              <a:gd name="connsiteX394" fmla="*/ 361765 w 557419"/>
              <a:gd name="connsiteY394" fmla="*/ 628630 h 706250"/>
              <a:gd name="connsiteX395" fmla="*/ 367618 w 557419"/>
              <a:gd name="connsiteY395" fmla="*/ 634483 h 706250"/>
              <a:gd name="connsiteX396" fmla="*/ 357027 w 557419"/>
              <a:gd name="connsiteY396" fmla="*/ 647861 h 706250"/>
              <a:gd name="connsiteX397" fmla="*/ 366503 w 557419"/>
              <a:gd name="connsiteY397" fmla="*/ 647861 h 706250"/>
              <a:gd name="connsiteX398" fmla="*/ 366503 w 557419"/>
              <a:gd name="connsiteY398" fmla="*/ 688970 h 706250"/>
              <a:gd name="connsiteX399" fmla="*/ 357027 w 557419"/>
              <a:gd name="connsiteY399" fmla="*/ 688970 h 706250"/>
              <a:gd name="connsiteX400" fmla="*/ 357027 w 557419"/>
              <a:gd name="connsiteY400" fmla="*/ 647861 h 706250"/>
              <a:gd name="connsiteX401" fmla="*/ 416810 w 557419"/>
              <a:gd name="connsiteY401" fmla="*/ 668346 h 706250"/>
              <a:gd name="connsiteX402" fmla="*/ 396604 w 557419"/>
              <a:gd name="connsiteY402" fmla="*/ 689806 h 706250"/>
              <a:gd name="connsiteX403" fmla="*/ 376397 w 557419"/>
              <a:gd name="connsiteY403" fmla="*/ 668067 h 706250"/>
              <a:gd name="connsiteX404" fmla="*/ 396604 w 557419"/>
              <a:gd name="connsiteY404" fmla="*/ 646885 h 706250"/>
              <a:gd name="connsiteX405" fmla="*/ 416810 w 557419"/>
              <a:gd name="connsiteY405" fmla="*/ 668346 h 706250"/>
              <a:gd name="connsiteX406" fmla="*/ 386292 w 557419"/>
              <a:gd name="connsiteY406" fmla="*/ 668206 h 706250"/>
              <a:gd name="connsiteX407" fmla="*/ 396743 w 557419"/>
              <a:gd name="connsiteY407" fmla="*/ 682699 h 706250"/>
              <a:gd name="connsiteX408" fmla="*/ 407195 w 557419"/>
              <a:gd name="connsiteY408" fmla="*/ 668485 h 706250"/>
              <a:gd name="connsiteX409" fmla="*/ 396743 w 557419"/>
              <a:gd name="connsiteY409" fmla="*/ 654271 h 706250"/>
              <a:gd name="connsiteX410" fmla="*/ 386292 w 557419"/>
              <a:gd name="connsiteY410" fmla="*/ 668206 h 706250"/>
              <a:gd name="connsiteX411" fmla="*/ 427123 w 557419"/>
              <a:gd name="connsiteY411" fmla="*/ 662214 h 706250"/>
              <a:gd name="connsiteX412" fmla="*/ 426705 w 557419"/>
              <a:gd name="connsiteY412" fmla="*/ 647721 h 706250"/>
              <a:gd name="connsiteX413" fmla="*/ 435623 w 557419"/>
              <a:gd name="connsiteY413" fmla="*/ 647721 h 706250"/>
              <a:gd name="connsiteX414" fmla="*/ 435902 w 557419"/>
              <a:gd name="connsiteY414" fmla="*/ 653714 h 706250"/>
              <a:gd name="connsiteX415" fmla="*/ 450534 w 557419"/>
              <a:gd name="connsiteY415" fmla="*/ 646746 h 706250"/>
              <a:gd name="connsiteX416" fmla="*/ 461683 w 557419"/>
              <a:gd name="connsiteY416" fmla="*/ 652599 h 706250"/>
              <a:gd name="connsiteX417" fmla="*/ 463494 w 557419"/>
              <a:gd name="connsiteY417" fmla="*/ 664026 h 706250"/>
              <a:gd name="connsiteX418" fmla="*/ 463494 w 557419"/>
              <a:gd name="connsiteY418" fmla="*/ 688831 h 706250"/>
              <a:gd name="connsiteX419" fmla="*/ 454018 w 557419"/>
              <a:gd name="connsiteY419" fmla="*/ 688831 h 706250"/>
              <a:gd name="connsiteX420" fmla="*/ 454018 w 557419"/>
              <a:gd name="connsiteY420" fmla="*/ 664723 h 706250"/>
              <a:gd name="connsiteX421" fmla="*/ 453182 w 557419"/>
              <a:gd name="connsiteY421" fmla="*/ 657755 h 706250"/>
              <a:gd name="connsiteX422" fmla="*/ 447329 w 557419"/>
              <a:gd name="connsiteY422" fmla="*/ 654271 h 706250"/>
              <a:gd name="connsiteX423" fmla="*/ 436599 w 557419"/>
              <a:gd name="connsiteY423" fmla="*/ 661239 h 706250"/>
              <a:gd name="connsiteX424" fmla="*/ 436599 w 557419"/>
              <a:gd name="connsiteY424" fmla="*/ 689110 h 706250"/>
              <a:gd name="connsiteX425" fmla="*/ 427123 w 557419"/>
              <a:gd name="connsiteY425" fmla="*/ 689110 h 706250"/>
              <a:gd name="connsiteX426" fmla="*/ 427123 w 557419"/>
              <a:gd name="connsiteY426" fmla="*/ 662214 h 706250"/>
              <a:gd name="connsiteX427" fmla="*/ 475897 w 557419"/>
              <a:gd name="connsiteY427" fmla="*/ 679355 h 706250"/>
              <a:gd name="connsiteX428" fmla="*/ 486766 w 557419"/>
              <a:gd name="connsiteY428" fmla="*/ 682699 h 706250"/>
              <a:gd name="connsiteX429" fmla="*/ 493595 w 557419"/>
              <a:gd name="connsiteY429" fmla="*/ 677404 h 706250"/>
              <a:gd name="connsiteX430" fmla="*/ 491923 w 557419"/>
              <a:gd name="connsiteY430" fmla="*/ 673920 h 706250"/>
              <a:gd name="connsiteX431" fmla="*/ 485373 w 557419"/>
              <a:gd name="connsiteY431" fmla="*/ 671133 h 706250"/>
              <a:gd name="connsiteX432" fmla="*/ 476872 w 557419"/>
              <a:gd name="connsiteY432" fmla="*/ 666813 h 706250"/>
              <a:gd name="connsiteX433" fmla="*/ 473667 w 557419"/>
              <a:gd name="connsiteY433" fmla="*/ 659288 h 706250"/>
              <a:gd name="connsiteX434" fmla="*/ 488857 w 557419"/>
              <a:gd name="connsiteY434" fmla="*/ 646885 h 706250"/>
              <a:gd name="connsiteX435" fmla="*/ 502235 w 557419"/>
              <a:gd name="connsiteY435" fmla="*/ 649812 h 706250"/>
              <a:gd name="connsiteX436" fmla="*/ 499866 w 557419"/>
              <a:gd name="connsiteY436" fmla="*/ 656919 h 706250"/>
              <a:gd name="connsiteX437" fmla="*/ 489275 w 557419"/>
              <a:gd name="connsiteY437" fmla="*/ 653714 h 706250"/>
              <a:gd name="connsiteX438" fmla="*/ 483004 w 557419"/>
              <a:gd name="connsiteY438" fmla="*/ 658452 h 706250"/>
              <a:gd name="connsiteX439" fmla="*/ 485234 w 557419"/>
              <a:gd name="connsiteY439" fmla="*/ 661936 h 706250"/>
              <a:gd name="connsiteX440" fmla="*/ 491644 w 557419"/>
              <a:gd name="connsiteY440" fmla="*/ 664583 h 706250"/>
              <a:gd name="connsiteX441" fmla="*/ 502932 w 557419"/>
              <a:gd name="connsiteY441" fmla="*/ 676289 h 706250"/>
              <a:gd name="connsiteX442" fmla="*/ 486906 w 557419"/>
              <a:gd name="connsiteY442" fmla="*/ 689528 h 706250"/>
              <a:gd name="connsiteX443" fmla="*/ 473388 w 557419"/>
              <a:gd name="connsiteY443" fmla="*/ 686323 h 706250"/>
              <a:gd name="connsiteX444" fmla="*/ 475897 w 557419"/>
              <a:gd name="connsiteY444" fmla="*/ 679355 h 70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Lst>
            <a:rect l="l" t="t" r="r" b="b"/>
            <a:pathLst>
              <a:path w="557419" h="706250">
                <a:moveTo>
                  <a:pt x="557141" y="299195"/>
                </a:moveTo>
                <a:lnTo>
                  <a:pt x="472970" y="299613"/>
                </a:lnTo>
                <a:lnTo>
                  <a:pt x="451788" y="181161"/>
                </a:lnTo>
                <a:lnTo>
                  <a:pt x="432000" y="181161"/>
                </a:lnTo>
                <a:lnTo>
                  <a:pt x="432000" y="167226"/>
                </a:lnTo>
                <a:lnTo>
                  <a:pt x="418065" y="167226"/>
                </a:lnTo>
                <a:lnTo>
                  <a:pt x="418065" y="181161"/>
                </a:lnTo>
                <a:lnTo>
                  <a:pt x="398276" y="181161"/>
                </a:lnTo>
                <a:lnTo>
                  <a:pt x="370963" y="334452"/>
                </a:lnTo>
                <a:lnTo>
                  <a:pt x="348387" y="334452"/>
                </a:lnTo>
                <a:lnTo>
                  <a:pt x="348387" y="125419"/>
                </a:lnTo>
                <a:lnTo>
                  <a:pt x="369290" y="125419"/>
                </a:lnTo>
                <a:lnTo>
                  <a:pt x="369290" y="111484"/>
                </a:lnTo>
                <a:lnTo>
                  <a:pt x="348387" y="111484"/>
                </a:lnTo>
                <a:lnTo>
                  <a:pt x="348387" y="62710"/>
                </a:lnTo>
                <a:lnTo>
                  <a:pt x="369290" y="62710"/>
                </a:lnTo>
                <a:lnTo>
                  <a:pt x="369290" y="48774"/>
                </a:lnTo>
                <a:lnTo>
                  <a:pt x="348387" y="48774"/>
                </a:lnTo>
                <a:lnTo>
                  <a:pt x="348387" y="34839"/>
                </a:lnTo>
                <a:cubicBezTo>
                  <a:pt x="348387" y="15608"/>
                  <a:pt x="332779" y="0"/>
                  <a:pt x="313548" y="0"/>
                </a:cubicBezTo>
                <a:cubicBezTo>
                  <a:pt x="294317" y="0"/>
                  <a:pt x="278710" y="15608"/>
                  <a:pt x="278710" y="34839"/>
                </a:cubicBezTo>
                <a:lnTo>
                  <a:pt x="278710" y="188129"/>
                </a:lnTo>
                <a:lnTo>
                  <a:pt x="292645" y="188129"/>
                </a:lnTo>
                <a:lnTo>
                  <a:pt x="292645" y="34839"/>
                </a:lnTo>
                <a:cubicBezTo>
                  <a:pt x="292645" y="23272"/>
                  <a:pt x="301982" y="13935"/>
                  <a:pt x="313548" y="13935"/>
                </a:cubicBezTo>
                <a:cubicBezTo>
                  <a:pt x="325115" y="13935"/>
                  <a:pt x="334452" y="23272"/>
                  <a:pt x="334452" y="34839"/>
                </a:cubicBezTo>
                <a:lnTo>
                  <a:pt x="334452" y="334452"/>
                </a:lnTo>
                <a:lnTo>
                  <a:pt x="146323" y="334452"/>
                </a:lnTo>
                <a:lnTo>
                  <a:pt x="146323" y="313548"/>
                </a:lnTo>
                <a:lnTo>
                  <a:pt x="83613" y="313548"/>
                </a:lnTo>
                <a:lnTo>
                  <a:pt x="83613" y="271742"/>
                </a:lnTo>
                <a:lnTo>
                  <a:pt x="111484" y="271742"/>
                </a:lnTo>
                <a:lnTo>
                  <a:pt x="111484" y="285677"/>
                </a:lnTo>
                <a:lnTo>
                  <a:pt x="125419" y="285677"/>
                </a:lnTo>
                <a:lnTo>
                  <a:pt x="125419" y="257806"/>
                </a:lnTo>
                <a:lnTo>
                  <a:pt x="69677" y="257806"/>
                </a:lnTo>
                <a:lnTo>
                  <a:pt x="69677" y="313548"/>
                </a:lnTo>
                <a:lnTo>
                  <a:pt x="48774" y="313548"/>
                </a:lnTo>
                <a:lnTo>
                  <a:pt x="48774" y="334452"/>
                </a:lnTo>
                <a:lnTo>
                  <a:pt x="13935" y="334452"/>
                </a:lnTo>
                <a:lnTo>
                  <a:pt x="13935" y="160258"/>
                </a:lnTo>
                <a:lnTo>
                  <a:pt x="118452" y="160258"/>
                </a:lnTo>
                <a:lnTo>
                  <a:pt x="118452" y="229935"/>
                </a:lnTo>
                <a:lnTo>
                  <a:pt x="292645" y="229935"/>
                </a:lnTo>
                <a:lnTo>
                  <a:pt x="292645" y="306581"/>
                </a:lnTo>
                <a:lnTo>
                  <a:pt x="306581" y="306581"/>
                </a:lnTo>
                <a:lnTo>
                  <a:pt x="306581" y="216000"/>
                </a:lnTo>
                <a:lnTo>
                  <a:pt x="264774" y="216000"/>
                </a:lnTo>
                <a:lnTo>
                  <a:pt x="264774" y="0"/>
                </a:lnTo>
                <a:lnTo>
                  <a:pt x="195097" y="0"/>
                </a:lnTo>
                <a:lnTo>
                  <a:pt x="195097" y="216000"/>
                </a:lnTo>
                <a:lnTo>
                  <a:pt x="132387" y="216000"/>
                </a:lnTo>
                <a:lnTo>
                  <a:pt x="132387" y="146323"/>
                </a:lnTo>
                <a:lnTo>
                  <a:pt x="0" y="146323"/>
                </a:lnTo>
                <a:lnTo>
                  <a:pt x="0" y="348387"/>
                </a:lnTo>
                <a:lnTo>
                  <a:pt x="48774" y="348387"/>
                </a:lnTo>
                <a:lnTo>
                  <a:pt x="48774" y="383226"/>
                </a:lnTo>
                <a:lnTo>
                  <a:pt x="48774" y="383226"/>
                </a:lnTo>
                <a:lnTo>
                  <a:pt x="33585" y="394653"/>
                </a:lnTo>
                <a:lnTo>
                  <a:pt x="49053" y="441197"/>
                </a:lnTo>
                <a:lnTo>
                  <a:pt x="62292" y="436738"/>
                </a:lnTo>
                <a:lnTo>
                  <a:pt x="49889" y="399670"/>
                </a:lnTo>
                <a:lnTo>
                  <a:pt x="97548" y="363995"/>
                </a:lnTo>
                <a:lnTo>
                  <a:pt x="145068" y="399670"/>
                </a:lnTo>
                <a:lnTo>
                  <a:pt x="132666" y="436738"/>
                </a:lnTo>
                <a:lnTo>
                  <a:pt x="145905" y="441197"/>
                </a:lnTo>
                <a:lnTo>
                  <a:pt x="161373" y="394653"/>
                </a:lnTo>
                <a:lnTo>
                  <a:pt x="146323" y="383226"/>
                </a:lnTo>
                <a:lnTo>
                  <a:pt x="146323" y="383226"/>
                </a:lnTo>
                <a:lnTo>
                  <a:pt x="146323" y="348387"/>
                </a:lnTo>
                <a:lnTo>
                  <a:pt x="368454" y="348387"/>
                </a:lnTo>
                <a:lnTo>
                  <a:pt x="363437" y="376258"/>
                </a:lnTo>
                <a:lnTo>
                  <a:pt x="278710" y="376258"/>
                </a:lnTo>
                <a:lnTo>
                  <a:pt x="278710" y="390194"/>
                </a:lnTo>
                <a:lnTo>
                  <a:pt x="306581" y="390194"/>
                </a:lnTo>
                <a:lnTo>
                  <a:pt x="306581" y="438968"/>
                </a:lnTo>
                <a:lnTo>
                  <a:pt x="320516" y="438968"/>
                </a:lnTo>
                <a:lnTo>
                  <a:pt x="320516" y="390194"/>
                </a:lnTo>
                <a:lnTo>
                  <a:pt x="473806" y="390194"/>
                </a:lnTo>
                <a:lnTo>
                  <a:pt x="473806" y="313548"/>
                </a:lnTo>
                <a:lnTo>
                  <a:pt x="543205" y="313270"/>
                </a:lnTo>
                <a:lnTo>
                  <a:pt x="543484" y="438968"/>
                </a:lnTo>
                <a:lnTo>
                  <a:pt x="557419" y="438968"/>
                </a:lnTo>
                <a:lnTo>
                  <a:pt x="557141" y="299195"/>
                </a:lnTo>
                <a:close/>
                <a:moveTo>
                  <a:pt x="209032" y="13935"/>
                </a:moveTo>
                <a:lnTo>
                  <a:pt x="250839" y="13935"/>
                </a:lnTo>
                <a:lnTo>
                  <a:pt x="250839" y="216000"/>
                </a:lnTo>
                <a:lnTo>
                  <a:pt x="209032" y="216000"/>
                </a:lnTo>
                <a:lnTo>
                  <a:pt x="209032" y="13935"/>
                </a:lnTo>
                <a:close/>
                <a:moveTo>
                  <a:pt x="97548" y="346715"/>
                </a:moveTo>
                <a:lnTo>
                  <a:pt x="62710" y="372914"/>
                </a:lnTo>
                <a:lnTo>
                  <a:pt x="62710" y="327484"/>
                </a:lnTo>
                <a:lnTo>
                  <a:pt x="132387" y="327484"/>
                </a:lnTo>
                <a:lnTo>
                  <a:pt x="132387" y="372774"/>
                </a:lnTo>
                <a:lnTo>
                  <a:pt x="97548" y="346715"/>
                </a:lnTo>
                <a:close/>
                <a:moveTo>
                  <a:pt x="432000" y="324279"/>
                </a:moveTo>
                <a:lnTo>
                  <a:pt x="432000" y="247076"/>
                </a:lnTo>
                <a:lnTo>
                  <a:pt x="446354" y="230075"/>
                </a:lnTo>
                <a:lnTo>
                  <a:pt x="459871" y="305884"/>
                </a:lnTo>
                <a:lnTo>
                  <a:pt x="459871" y="357306"/>
                </a:lnTo>
                <a:lnTo>
                  <a:pt x="432000" y="324279"/>
                </a:lnTo>
                <a:close/>
                <a:moveTo>
                  <a:pt x="457781" y="376258"/>
                </a:moveTo>
                <a:lnTo>
                  <a:pt x="432000" y="376258"/>
                </a:lnTo>
                <a:lnTo>
                  <a:pt x="432000" y="345879"/>
                </a:lnTo>
                <a:lnTo>
                  <a:pt x="457781" y="376258"/>
                </a:lnTo>
                <a:close/>
                <a:moveTo>
                  <a:pt x="418065" y="307835"/>
                </a:moveTo>
                <a:lnTo>
                  <a:pt x="399252" y="285677"/>
                </a:lnTo>
                <a:lnTo>
                  <a:pt x="418065" y="263520"/>
                </a:lnTo>
                <a:lnTo>
                  <a:pt x="418065" y="307835"/>
                </a:lnTo>
                <a:close/>
                <a:moveTo>
                  <a:pt x="440083" y="195097"/>
                </a:moveTo>
                <a:lnTo>
                  <a:pt x="443148" y="212237"/>
                </a:lnTo>
                <a:lnTo>
                  <a:pt x="432000" y="225476"/>
                </a:lnTo>
                <a:lnTo>
                  <a:pt x="432000" y="195097"/>
                </a:lnTo>
                <a:lnTo>
                  <a:pt x="440083" y="195097"/>
                </a:lnTo>
                <a:close/>
                <a:moveTo>
                  <a:pt x="409982" y="195097"/>
                </a:moveTo>
                <a:lnTo>
                  <a:pt x="418065" y="195097"/>
                </a:lnTo>
                <a:lnTo>
                  <a:pt x="418065" y="241920"/>
                </a:lnTo>
                <a:lnTo>
                  <a:pt x="397161" y="266586"/>
                </a:lnTo>
                <a:lnTo>
                  <a:pt x="409982" y="195097"/>
                </a:lnTo>
                <a:close/>
                <a:moveTo>
                  <a:pt x="391587" y="298080"/>
                </a:moveTo>
                <a:lnTo>
                  <a:pt x="418065" y="329435"/>
                </a:lnTo>
                <a:lnTo>
                  <a:pt x="418065" y="376258"/>
                </a:lnTo>
                <a:lnTo>
                  <a:pt x="377652" y="376258"/>
                </a:lnTo>
                <a:lnTo>
                  <a:pt x="391587" y="298080"/>
                </a:lnTo>
                <a:close/>
                <a:moveTo>
                  <a:pt x="106885" y="536516"/>
                </a:moveTo>
                <a:lnTo>
                  <a:pt x="116640" y="536516"/>
                </a:lnTo>
                <a:lnTo>
                  <a:pt x="116640" y="592258"/>
                </a:lnTo>
                <a:lnTo>
                  <a:pt x="106885" y="592258"/>
                </a:lnTo>
                <a:lnTo>
                  <a:pt x="106885" y="536516"/>
                </a:lnTo>
                <a:close/>
                <a:moveTo>
                  <a:pt x="130436" y="565641"/>
                </a:moveTo>
                <a:cubicBezTo>
                  <a:pt x="130436" y="560067"/>
                  <a:pt x="130297" y="557698"/>
                  <a:pt x="130018" y="551148"/>
                </a:cubicBezTo>
                <a:lnTo>
                  <a:pt x="138937" y="551148"/>
                </a:lnTo>
                <a:lnTo>
                  <a:pt x="139215" y="557141"/>
                </a:lnTo>
                <a:cubicBezTo>
                  <a:pt x="144232" y="551985"/>
                  <a:pt x="147995" y="550173"/>
                  <a:pt x="153848" y="550173"/>
                </a:cubicBezTo>
                <a:cubicBezTo>
                  <a:pt x="159004" y="550173"/>
                  <a:pt x="163045" y="552263"/>
                  <a:pt x="164996" y="556026"/>
                </a:cubicBezTo>
                <a:cubicBezTo>
                  <a:pt x="166250" y="558395"/>
                  <a:pt x="166808" y="561600"/>
                  <a:pt x="166808" y="567453"/>
                </a:cubicBezTo>
                <a:lnTo>
                  <a:pt x="166808" y="592258"/>
                </a:lnTo>
                <a:lnTo>
                  <a:pt x="157332" y="592258"/>
                </a:lnTo>
                <a:lnTo>
                  <a:pt x="157332" y="568010"/>
                </a:lnTo>
                <a:cubicBezTo>
                  <a:pt x="157332" y="564387"/>
                  <a:pt x="157053" y="562576"/>
                  <a:pt x="156495" y="561043"/>
                </a:cubicBezTo>
                <a:cubicBezTo>
                  <a:pt x="155659" y="558813"/>
                  <a:pt x="153569" y="557559"/>
                  <a:pt x="150643" y="557559"/>
                </a:cubicBezTo>
                <a:cubicBezTo>
                  <a:pt x="146880" y="557559"/>
                  <a:pt x="143257" y="559928"/>
                  <a:pt x="139912" y="564526"/>
                </a:cubicBezTo>
                <a:lnTo>
                  <a:pt x="139912" y="592397"/>
                </a:lnTo>
                <a:lnTo>
                  <a:pt x="130436" y="592397"/>
                </a:lnTo>
                <a:lnTo>
                  <a:pt x="130436" y="565641"/>
                </a:lnTo>
                <a:close/>
                <a:moveTo>
                  <a:pt x="214606" y="533311"/>
                </a:moveTo>
                <a:lnTo>
                  <a:pt x="214606" y="577765"/>
                </a:lnTo>
                <a:cubicBezTo>
                  <a:pt x="214606" y="584733"/>
                  <a:pt x="214746" y="587938"/>
                  <a:pt x="215025" y="592258"/>
                </a:cubicBezTo>
                <a:lnTo>
                  <a:pt x="205966" y="592258"/>
                </a:lnTo>
                <a:lnTo>
                  <a:pt x="205688" y="586405"/>
                </a:lnTo>
                <a:cubicBezTo>
                  <a:pt x="202204" y="591283"/>
                  <a:pt x="198720" y="593234"/>
                  <a:pt x="193285" y="593234"/>
                </a:cubicBezTo>
                <a:cubicBezTo>
                  <a:pt x="187711" y="593234"/>
                  <a:pt x="183670" y="591004"/>
                  <a:pt x="180604" y="586545"/>
                </a:cubicBezTo>
                <a:cubicBezTo>
                  <a:pt x="178096" y="582643"/>
                  <a:pt x="176702" y="577626"/>
                  <a:pt x="176702" y="571773"/>
                </a:cubicBezTo>
                <a:cubicBezTo>
                  <a:pt x="176702" y="558813"/>
                  <a:pt x="183252" y="550452"/>
                  <a:pt x="193285" y="550452"/>
                </a:cubicBezTo>
                <a:cubicBezTo>
                  <a:pt x="198163" y="550452"/>
                  <a:pt x="202065" y="552403"/>
                  <a:pt x="205270" y="556444"/>
                </a:cubicBezTo>
                <a:lnTo>
                  <a:pt x="205270" y="533450"/>
                </a:lnTo>
                <a:lnTo>
                  <a:pt x="214606" y="533450"/>
                </a:lnTo>
                <a:close/>
                <a:moveTo>
                  <a:pt x="205130" y="564387"/>
                </a:moveTo>
                <a:cubicBezTo>
                  <a:pt x="202622" y="559928"/>
                  <a:pt x="199277" y="557559"/>
                  <a:pt x="195654" y="557559"/>
                </a:cubicBezTo>
                <a:cubicBezTo>
                  <a:pt x="190080" y="557559"/>
                  <a:pt x="186317" y="562994"/>
                  <a:pt x="186317" y="571634"/>
                </a:cubicBezTo>
                <a:cubicBezTo>
                  <a:pt x="186317" y="580274"/>
                  <a:pt x="189801" y="585987"/>
                  <a:pt x="195375" y="585987"/>
                </a:cubicBezTo>
                <a:cubicBezTo>
                  <a:pt x="199138" y="585987"/>
                  <a:pt x="202204" y="583757"/>
                  <a:pt x="205130" y="579019"/>
                </a:cubicBezTo>
                <a:lnTo>
                  <a:pt x="205130" y="564387"/>
                </a:lnTo>
                <a:close/>
                <a:moveTo>
                  <a:pt x="263381" y="577765"/>
                </a:moveTo>
                <a:cubicBezTo>
                  <a:pt x="263381" y="583339"/>
                  <a:pt x="263520" y="586684"/>
                  <a:pt x="263799" y="592258"/>
                </a:cubicBezTo>
                <a:lnTo>
                  <a:pt x="254880" y="592258"/>
                </a:lnTo>
                <a:lnTo>
                  <a:pt x="254601" y="586266"/>
                </a:lnTo>
                <a:cubicBezTo>
                  <a:pt x="249724" y="591283"/>
                  <a:pt x="245822" y="593234"/>
                  <a:pt x="240248" y="593234"/>
                </a:cubicBezTo>
                <a:cubicBezTo>
                  <a:pt x="235092" y="593234"/>
                  <a:pt x="231190" y="591283"/>
                  <a:pt x="229239" y="587381"/>
                </a:cubicBezTo>
                <a:cubicBezTo>
                  <a:pt x="227985" y="584872"/>
                  <a:pt x="227427" y="581806"/>
                  <a:pt x="227427" y="575954"/>
                </a:cubicBezTo>
                <a:lnTo>
                  <a:pt x="227427" y="551148"/>
                </a:lnTo>
                <a:lnTo>
                  <a:pt x="236903" y="551148"/>
                </a:lnTo>
                <a:lnTo>
                  <a:pt x="236903" y="575396"/>
                </a:lnTo>
                <a:cubicBezTo>
                  <a:pt x="236903" y="579159"/>
                  <a:pt x="237043" y="580831"/>
                  <a:pt x="237739" y="582364"/>
                </a:cubicBezTo>
                <a:cubicBezTo>
                  <a:pt x="238576" y="584594"/>
                  <a:pt x="240666" y="585848"/>
                  <a:pt x="243314" y="585848"/>
                </a:cubicBezTo>
                <a:cubicBezTo>
                  <a:pt x="246937" y="585848"/>
                  <a:pt x="250699" y="583339"/>
                  <a:pt x="253905" y="578880"/>
                </a:cubicBezTo>
                <a:lnTo>
                  <a:pt x="253905" y="551009"/>
                </a:lnTo>
                <a:lnTo>
                  <a:pt x="263381" y="551009"/>
                </a:lnTo>
                <a:lnTo>
                  <a:pt x="263381" y="577765"/>
                </a:lnTo>
                <a:close/>
                <a:moveTo>
                  <a:pt x="276062" y="582782"/>
                </a:moveTo>
                <a:cubicBezTo>
                  <a:pt x="280382" y="585151"/>
                  <a:pt x="283169" y="586127"/>
                  <a:pt x="286932" y="586127"/>
                </a:cubicBezTo>
                <a:cubicBezTo>
                  <a:pt x="291252" y="586127"/>
                  <a:pt x="293760" y="584175"/>
                  <a:pt x="293760" y="580831"/>
                </a:cubicBezTo>
                <a:cubicBezTo>
                  <a:pt x="293760" y="579437"/>
                  <a:pt x="293203" y="578044"/>
                  <a:pt x="292088" y="577347"/>
                </a:cubicBezTo>
                <a:cubicBezTo>
                  <a:pt x="290973" y="576511"/>
                  <a:pt x="289997" y="576093"/>
                  <a:pt x="285538" y="574560"/>
                </a:cubicBezTo>
                <a:cubicBezTo>
                  <a:pt x="280661" y="572748"/>
                  <a:pt x="278849" y="571912"/>
                  <a:pt x="277037" y="570240"/>
                </a:cubicBezTo>
                <a:cubicBezTo>
                  <a:pt x="275086" y="568428"/>
                  <a:pt x="273832" y="565781"/>
                  <a:pt x="273832" y="562715"/>
                </a:cubicBezTo>
                <a:cubicBezTo>
                  <a:pt x="273832" y="555050"/>
                  <a:pt x="279685" y="550312"/>
                  <a:pt x="289022" y="550312"/>
                </a:cubicBezTo>
                <a:cubicBezTo>
                  <a:pt x="293481" y="550312"/>
                  <a:pt x="297662" y="551148"/>
                  <a:pt x="302400" y="553239"/>
                </a:cubicBezTo>
                <a:lnTo>
                  <a:pt x="300031" y="560346"/>
                </a:lnTo>
                <a:cubicBezTo>
                  <a:pt x="296547" y="558395"/>
                  <a:pt x="292785" y="557141"/>
                  <a:pt x="289440" y="557141"/>
                </a:cubicBezTo>
                <a:cubicBezTo>
                  <a:pt x="285538" y="557141"/>
                  <a:pt x="283169" y="558952"/>
                  <a:pt x="283169" y="561879"/>
                </a:cubicBezTo>
                <a:cubicBezTo>
                  <a:pt x="283169" y="563551"/>
                  <a:pt x="283866" y="564526"/>
                  <a:pt x="285399" y="565363"/>
                </a:cubicBezTo>
                <a:cubicBezTo>
                  <a:pt x="286653" y="566059"/>
                  <a:pt x="286653" y="566059"/>
                  <a:pt x="291809" y="568010"/>
                </a:cubicBezTo>
                <a:cubicBezTo>
                  <a:pt x="300310" y="571216"/>
                  <a:pt x="303097" y="574142"/>
                  <a:pt x="303097" y="579716"/>
                </a:cubicBezTo>
                <a:cubicBezTo>
                  <a:pt x="303097" y="587799"/>
                  <a:pt x="296826" y="592955"/>
                  <a:pt x="287071" y="592955"/>
                </a:cubicBezTo>
                <a:cubicBezTo>
                  <a:pt x="282194" y="592955"/>
                  <a:pt x="278013" y="591979"/>
                  <a:pt x="273554" y="589750"/>
                </a:cubicBezTo>
                <a:lnTo>
                  <a:pt x="276062" y="582782"/>
                </a:lnTo>
                <a:close/>
                <a:moveTo>
                  <a:pt x="309089" y="558395"/>
                </a:moveTo>
                <a:lnTo>
                  <a:pt x="309089" y="551288"/>
                </a:lnTo>
                <a:lnTo>
                  <a:pt x="315639" y="551288"/>
                </a:lnTo>
                <a:lnTo>
                  <a:pt x="315639" y="542369"/>
                </a:lnTo>
                <a:lnTo>
                  <a:pt x="325115" y="540557"/>
                </a:lnTo>
                <a:lnTo>
                  <a:pt x="325115" y="551288"/>
                </a:lnTo>
                <a:lnTo>
                  <a:pt x="334452" y="551288"/>
                </a:lnTo>
                <a:lnTo>
                  <a:pt x="334452" y="558395"/>
                </a:lnTo>
                <a:lnTo>
                  <a:pt x="325115" y="558395"/>
                </a:lnTo>
                <a:lnTo>
                  <a:pt x="325115" y="577486"/>
                </a:lnTo>
                <a:cubicBezTo>
                  <a:pt x="325115" y="583479"/>
                  <a:pt x="326508" y="585569"/>
                  <a:pt x="330550" y="585569"/>
                </a:cubicBezTo>
                <a:cubicBezTo>
                  <a:pt x="331943" y="585569"/>
                  <a:pt x="332919" y="585290"/>
                  <a:pt x="335009" y="584594"/>
                </a:cubicBezTo>
                <a:lnTo>
                  <a:pt x="335845" y="591701"/>
                </a:lnTo>
                <a:cubicBezTo>
                  <a:pt x="332919" y="592676"/>
                  <a:pt x="330271" y="593094"/>
                  <a:pt x="327484" y="593094"/>
                </a:cubicBezTo>
                <a:cubicBezTo>
                  <a:pt x="322746" y="593094"/>
                  <a:pt x="319541" y="591701"/>
                  <a:pt x="317590" y="588774"/>
                </a:cubicBezTo>
                <a:cubicBezTo>
                  <a:pt x="316196" y="586545"/>
                  <a:pt x="315639" y="583479"/>
                  <a:pt x="315639" y="577765"/>
                </a:cubicBezTo>
                <a:lnTo>
                  <a:pt x="315639" y="558116"/>
                </a:lnTo>
                <a:lnTo>
                  <a:pt x="309089" y="558116"/>
                </a:lnTo>
                <a:close/>
                <a:moveTo>
                  <a:pt x="343649" y="566617"/>
                </a:moveTo>
                <a:cubicBezTo>
                  <a:pt x="343649" y="563690"/>
                  <a:pt x="343510" y="558534"/>
                  <a:pt x="343370" y="551148"/>
                </a:cubicBezTo>
                <a:lnTo>
                  <a:pt x="352289" y="551148"/>
                </a:lnTo>
                <a:lnTo>
                  <a:pt x="352568" y="558952"/>
                </a:lnTo>
                <a:cubicBezTo>
                  <a:pt x="354937" y="553378"/>
                  <a:pt x="358560" y="550591"/>
                  <a:pt x="363437" y="550591"/>
                </a:cubicBezTo>
                <a:cubicBezTo>
                  <a:pt x="364692" y="550591"/>
                  <a:pt x="365528" y="550730"/>
                  <a:pt x="367061" y="551009"/>
                </a:cubicBezTo>
                <a:lnTo>
                  <a:pt x="366503" y="559370"/>
                </a:lnTo>
                <a:cubicBezTo>
                  <a:pt x="365110" y="559092"/>
                  <a:pt x="364413" y="559092"/>
                  <a:pt x="363298" y="559092"/>
                </a:cubicBezTo>
                <a:cubicBezTo>
                  <a:pt x="358560" y="559092"/>
                  <a:pt x="354937" y="562436"/>
                  <a:pt x="353125" y="568568"/>
                </a:cubicBezTo>
                <a:lnTo>
                  <a:pt x="353125" y="592258"/>
                </a:lnTo>
                <a:lnTo>
                  <a:pt x="343788" y="592258"/>
                </a:lnTo>
                <a:lnTo>
                  <a:pt x="343788" y="566617"/>
                </a:lnTo>
                <a:close/>
                <a:moveTo>
                  <a:pt x="384619" y="537910"/>
                </a:moveTo>
                <a:cubicBezTo>
                  <a:pt x="384619" y="541394"/>
                  <a:pt x="382250" y="543763"/>
                  <a:pt x="378766" y="543763"/>
                </a:cubicBezTo>
                <a:cubicBezTo>
                  <a:pt x="375283" y="543763"/>
                  <a:pt x="372914" y="541394"/>
                  <a:pt x="372914" y="537910"/>
                </a:cubicBezTo>
                <a:cubicBezTo>
                  <a:pt x="372914" y="534565"/>
                  <a:pt x="375422" y="532057"/>
                  <a:pt x="378766" y="532057"/>
                </a:cubicBezTo>
                <a:cubicBezTo>
                  <a:pt x="382111" y="532057"/>
                  <a:pt x="384619" y="534426"/>
                  <a:pt x="384619" y="537910"/>
                </a:cubicBezTo>
                <a:close/>
                <a:moveTo>
                  <a:pt x="374168" y="551148"/>
                </a:moveTo>
                <a:lnTo>
                  <a:pt x="383644" y="551148"/>
                </a:lnTo>
                <a:lnTo>
                  <a:pt x="383644" y="592258"/>
                </a:lnTo>
                <a:lnTo>
                  <a:pt x="374168" y="592258"/>
                </a:lnTo>
                <a:lnTo>
                  <a:pt x="374168" y="551148"/>
                </a:lnTo>
                <a:close/>
                <a:moveTo>
                  <a:pt x="419040" y="587520"/>
                </a:moveTo>
                <a:cubicBezTo>
                  <a:pt x="415138" y="591561"/>
                  <a:pt x="411654" y="593094"/>
                  <a:pt x="406359" y="593094"/>
                </a:cubicBezTo>
                <a:cubicBezTo>
                  <a:pt x="397997" y="593094"/>
                  <a:pt x="393120" y="588356"/>
                  <a:pt x="393120" y="580692"/>
                </a:cubicBezTo>
                <a:cubicBezTo>
                  <a:pt x="393120" y="575536"/>
                  <a:pt x="395489" y="571355"/>
                  <a:pt x="399670" y="569125"/>
                </a:cubicBezTo>
                <a:cubicBezTo>
                  <a:pt x="402457" y="567732"/>
                  <a:pt x="406219" y="567035"/>
                  <a:pt x="411794" y="567035"/>
                </a:cubicBezTo>
                <a:cubicBezTo>
                  <a:pt x="413466" y="567035"/>
                  <a:pt x="414720" y="567174"/>
                  <a:pt x="418483" y="567314"/>
                </a:cubicBezTo>
                <a:lnTo>
                  <a:pt x="418483" y="566477"/>
                </a:lnTo>
                <a:cubicBezTo>
                  <a:pt x="418483" y="560485"/>
                  <a:pt x="415277" y="557141"/>
                  <a:pt x="409425" y="557141"/>
                </a:cubicBezTo>
                <a:cubicBezTo>
                  <a:pt x="405941" y="557141"/>
                  <a:pt x="402457" y="558256"/>
                  <a:pt x="398276" y="560625"/>
                </a:cubicBezTo>
                <a:lnTo>
                  <a:pt x="395768" y="553796"/>
                </a:lnTo>
                <a:cubicBezTo>
                  <a:pt x="400785" y="551288"/>
                  <a:pt x="405244" y="550173"/>
                  <a:pt x="410679" y="550173"/>
                </a:cubicBezTo>
                <a:cubicBezTo>
                  <a:pt x="417089" y="550173"/>
                  <a:pt x="422106" y="551985"/>
                  <a:pt x="424893" y="555608"/>
                </a:cubicBezTo>
                <a:cubicBezTo>
                  <a:pt x="427262" y="558534"/>
                  <a:pt x="427959" y="561600"/>
                  <a:pt x="427959" y="569404"/>
                </a:cubicBezTo>
                <a:lnTo>
                  <a:pt x="427959" y="581667"/>
                </a:lnTo>
                <a:cubicBezTo>
                  <a:pt x="427959" y="585151"/>
                  <a:pt x="428098" y="590028"/>
                  <a:pt x="428377" y="592119"/>
                </a:cubicBezTo>
                <a:lnTo>
                  <a:pt x="419458" y="592119"/>
                </a:lnTo>
                <a:lnTo>
                  <a:pt x="419040" y="587520"/>
                </a:lnTo>
                <a:close/>
                <a:moveTo>
                  <a:pt x="418483" y="573306"/>
                </a:moveTo>
                <a:cubicBezTo>
                  <a:pt x="416671" y="573166"/>
                  <a:pt x="415696" y="573166"/>
                  <a:pt x="414163" y="573166"/>
                </a:cubicBezTo>
                <a:cubicBezTo>
                  <a:pt x="406359" y="573166"/>
                  <a:pt x="402736" y="575536"/>
                  <a:pt x="402736" y="580552"/>
                </a:cubicBezTo>
                <a:cubicBezTo>
                  <a:pt x="402736" y="584315"/>
                  <a:pt x="405244" y="586823"/>
                  <a:pt x="409146" y="586823"/>
                </a:cubicBezTo>
                <a:cubicBezTo>
                  <a:pt x="412769" y="586823"/>
                  <a:pt x="415696" y="585012"/>
                  <a:pt x="418483" y="581110"/>
                </a:cubicBezTo>
                <a:lnTo>
                  <a:pt x="418483" y="573306"/>
                </a:lnTo>
                <a:close/>
                <a:moveTo>
                  <a:pt x="441337" y="533311"/>
                </a:moveTo>
                <a:lnTo>
                  <a:pt x="450813" y="533311"/>
                </a:lnTo>
                <a:lnTo>
                  <a:pt x="450813" y="592258"/>
                </a:lnTo>
                <a:lnTo>
                  <a:pt x="441337" y="592258"/>
                </a:lnTo>
                <a:lnTo>
                  <a:pt x="441337" y="533311"/>
                </a:lnTo>
                <a:close/>
                <a:moveTo>
                  <a:pt x="79990" y="684232"/>
                </a:moveTo>
                <a:cubicBezTo>
                  <a:pt x="76088" y="688274"/>
                  <a:pt x="72604" y="689806"/>
                  <a:pt x="67308" y="689806"/>
                </a:cubicBezTo>
                <a:cubicBezTo>
                  <a:pt x="58947" y="689806"/>
                  <a:pt x="54070" y="685068"/>
                  <a:pt x="54070" y="677404"/>
                </a:cubicBezTo>
                <a:cubicBezTo>
                  <a:pt x="54070" y="672248"/>
                  <a:pt x="56439" y="668067"/>
                  <a:pt x="60619" y="665837"/>
                </a:cubicBezTo>
                <a:cubicBezTo>
                  <a:pt x="63406" y="664444"/>
                  <a:pt x="67169" y="663747"/>
                  <a:pt x="72743" y="663747"/>
                </a:cubicBezTo>
                <a:cubicBezTo>
                  <a:pt x="74415" y="663747"/>
                  <a:pt x="75670" y="663886"/>
                  <a:pt x="79432" y="664026"/>
                </a:cubicBezTo>
                <a:lnTo>
                  <a:pt x="79432" y="663190"/>
                </a:lnTo>
                <a:cubicBezTo>
                  <a:pt x="79432" y="657197"/>
                  <a:pt x="76227" y="653853"/>
                  <a:pt x="70374" y="653853"/>
                </a:cubicBezTo>
                <a:cubicBezTo>
                  <a:pt x="66890" y="653853"/>
                  <a:pt x="63406" y="654968"/>
                  <a:pt x="59226" y="657337"/>
                </a:cubicBezTo>
                <a:lnTo>
                  <a:pt x="56717" y="650508"/>
                </a:lnTo>
                <a:cubicBezTo>
                  <a:pt x="61734" y="648000"/>
                  <a:pt x="66194" y="646885"/>
                  <a:pt x="71628" y="646885"/>
                </a:cubicBezTo>
                <a:cubicBezTo>
                  <a:pt x="78039" y="646885"/>
                  <a:pt x="83055" y="648697"/>
                  <a:pt x="85843" y="652320"/>
                </a:cubicBezTo>
                <a:cubicBezTo>
                  <a:pt x="88212" y="655246"/>
                  <a:pt x="88908" y="658312"/>
                  <a:pt x="88908" y="666116"/>
                </a:cubicBezTo>
                <a:lnTo>
                  <a:pt x="88908" y="678379"/>
                </a:lnTo>
                <a:cubicBezTo>
                  <a:pt x="88908" y="681863"/>
                  <a:pt x="89048" y="686741"/>
                  <a:pt x="89326" y="688831"/>
                </a:cubicBezTo>
                <a:lnTo>
                  <a:pt x="80408" y="688831"/>
                </a:lnTo>
                <a:lnTo>
                  <a:pt x="79990" y="684232"/>
                </a:lnTo>
                <a:close/>
                <a:moveTo>
                  <a:pt x="79432" y="669879"/>
                </a:moveTo>
                <a:cubicBezTo>
                  <a:pt x="77621" y="669739"/>
                  <a:pt x="76645" y="669739"/>
                  <a:pt x="75112" y="669739"/>
                </a:cubicBezTo>
                <a:cubicBezTo>
                  <a:pt x="67308" y="669739"/>
                  <a:pt x="63685" y="672108"/>
                  <a:pt x="63685" y="677125"/>
                </a:cubicBezTo>
                <a:cubicBezTo>
                  <a:pt x="63685" y="680888"/>
                  <a:pt x="66194" y="683396"/>
                  <a:pt x="70095" y="683396"/>
                </a:cubicBezTo>
                <a:cubicBezTo>
                  <a:pt x="73719" y="683396"/>
                  <a:pt x="76645" y="681585"/>
                  <a:pt x="79432" y="677683"/>
                </a:cubicBezTo>
                <a:lnTo>
                  <a:pt x="79432" y="669879"/>
                </a:lnTo>
                <a:close/>
                <a:moveTo>
                  <a:pt x="102147" y="664305"/>
                </a:moveTo>
                <a:cubicBezTo>
                  <a:pt x="102147" y="655943"/>
                  <a:pt x="102008" y="652877"/>
                  <a:pt x="101729" y="647861"/>
                </a:cubicBezTo>
                <a:lnTo>
                  <a:pt x="110787" y="647861"/>
                </a:lnTo>
                <a:lnTo>
                  <a:pt x="111066" y="653435"/>
                </a:lnTo>
                <a:cubicBezTo>
                  <a:pt x="114828" y="648697"/>
                  <a:pt x="118312" y="646885"/>
                  <a:pt x="123468" y="646885"/>
                </a:cubicBezTo>
                <a:cubicBezTo>
                  <a:pt x="133502" y="646885"/>
                  <a:pt x="140052" y="655386"/>
                  <a:pt x="140052" y="668206"/>
                </a:cubicBezTo>
                <a:cubicBezTo>
                  <a:pt x="140052" y="675035"/>
                  <a:pt x="138240" y="680748"/>
                  <a:pt x="134895" y="684650"/>
                </a:cubicBezTo>
                <a:cubicBezTo>
                  <a:pt x="132108" y="688134"/>
                  <a:pt x="128485" y="689806"/>
                  <a:pt x="123468" y="689806"/>
                </a:cubicBezTo>
                <a:cubicBezTo>
                  <a:pt x="118312" y="689806"/>
                  <a:pt x="114828" y="687995"/>
                  <a:pt x="111484" y="683675"/>
                </a:cubicBezTo>
                <a:lnTo>
                  <a:pt x="111484" y="706250"/>
                </a:lnTo>
                <a:lnTo>
                  <a:pt x="102008" y="706250"/>
                </a:lnTo>
                <a:lnTo>
                  <a:pt x="102008" y="664305"/>
                </a:lnTo>
                <a:close/>
                <a:moveTo>
                  <a:pt x="111623" y="675592"/>
                </a:moveTo>
                <a:cubicBezTo>
                  <a:pt x="114550" y="680470"/>
                  <a:pt x="117615" y="682560"/>
                  <a:pt x="121378" y="682560"/>
                </a:cubicBezTo>
                <a:cubicBezTo>
                  <a:pt x="126813" y="682560"/>
                  <a:pt x="130436" y="676986"/>
                  <a:pt x="130436" y="668206"/>
                </a:cubicBezTo>
                <a:cubicBezTo>
                  <a:pt x="130436" y="659567"/>
                  <a:pt x="126813" y="654132"/>
                  <a:pt x="121099" y="654132"/>
                </a:cubicBezTo>
                <a:cubicBezTo>
                  <a:pt x="117476" y="654132"/>
                  <a:pt x="114410" y="656361"/>
                  <a:pt x="111623" y="660960"/>
                </a:cubicBezTo>
                <a:lnTo>
                  <a:pt x="111623" y="675592"/>
                </a:lnTo>
                <a:close/>
                <a:moveTo>
                  <a:pt x="150225" y="664305"/>
                </a:moveTo>
                <a:cubicBezTo>
                  <a:pt x="150225" y="655943"/>
                  <a:pt x="150085" y="652877"/>
                  <a:pt x="149806" y="647861"/>
                </a:cubicBezTo>
                <a:lnTo>
                  <a:pt x="158865" y="647861"/>
                </a:lnTo>
                <a:lnTo>
                  <a:pt x="159143" y="653435"/>
                </a:lnTo>
                <a:cubicBezTo>
                  <a:pt x="162906" y="648697"/>
                  <a:pt x="166390" y="646885"/>
                  <a:pt x="171546" y="646885"/>
                </a:cubicBezTo>
                <a:cubicBezTo>
                  <a:pt x="181579" y="646885"/>
                  <a:pt x="188129" y="655386"/>
                  <a:pt x="188129" y="668206"/>
                </a:cubicBezTo>
                <a:cubicBezTo>
                  <a:pt x="188129" y="675035"/>
                  <a:pt x="186317" y="680748"/>
                  <a:pt x="182973" y="684650"/>
                </a:cubicBezTo>
                <a:cubicBezTo>
                  <a:pt x="180046" y="688134"/>
                  <a:pt x="176563" y="689806"/>
                  <a:pt x="171546" y="689806"/>
                </a:cubicBezTo>
                <a:cubicBezTo>
                  <a:pt x="166390" y="689806"/>
                  <a:pt x="162906" y="687995"/>
                  <a:pt x="159561" y="683675"/>
                </a:cubicBezTo>
                <a:lnTo>
                  <a:pt x="159561" y="706250"/>
                </a:lnTo>
                <a:lnTo>
                  <a:pt x="150085" y="706250"/>
                </a:lnTo>
                <a:lnTo>
                  <a:pt x="150085" y="664305"/>
                </a:lnTo>
                <a:close/>
                <a:moveTo>
                  <a:pt x="159561" y="675592"/>
                </a:moveTo>
                <a:cubicBezTo>
                  <a:pt x="162488" y="680470"/>
                  <a:pt x="165554" y="682560"/>
                  <a:pt x="169316" y="682560"/>
                </a:cubicBezTo>
                <a:cubicBezTo>
                  <a:pt x="174751" y="682560"/>
                  <a:pt x="178374" y="676986"/>
                  <a:pt x="178374" y="668206"/>
                </a:cubicBezTo>
                <a:cubicBezTo>
                  <a:pt x="178374" y="659567"/>
                  <a:pt x="174751" y="654132"/>
                  <a:pt x="169037" y="654132"/>
                </a:cubicBezTo>
                <a:cubicBezTo>
                  <a:pt x="165414" y="654132"/>
                  <a:pt x="162348" y="656361"/>
                  <a:pt x="159561" y="660960"/>
                </a:cubicBezTo>
                <a:lnTo>
                  <a:pt x="159561" y="675592"/>
                </a:lnTo>
                <a:close/>
                <a:moveTo>
                  <a:pt x="198302" y="630023"/>
                </a:moveTo>
                <a:lnTo>
                  <a:pt x="207778" y="630023"/>
                </a:lnTo>
                <a:lnTo>
                  <a:pt x="207778" y="688970"/>
                </a:lnTo>
                <a:lnTo>
                  <a:pt x="198302" y="688970"/>
                </a:lnTo>
                <a:lnTo>
                  <a:pt x="198302" y="630023"/>
                </a:lnTo>
                <a:close/>
                <a:moveTo>
                  <a:pt x="231468" y="634483"/>
                </a:moveTo>
                <a:cubicBezTo>
                  <a:pt x="231468" y="637966"/>
                  <a:pt x="229099" y="640336"/>
                  <a:pt x="225615" y="640336"/>
                </a:cubicBezTo>
                <a:cubicBezTo>
                  <a:pt x="222132" y="640336"/>
                  <a:pt x="219763" y="637966"/>
                  <a:pt x="219763" y="634483"/>
                </a:cubicBezTo>
                <a:cubicBezTo>
                  <a:pt x="219763" y="631138"/>
                  <a:pt x="222271" y="628630"/>
                  <a:pt x="225615" y="628630"/>
                </a:cubicBezTo>
                <a:cubicBezTo>
                  <a:pt x="228960" y="628630"/>
                  <a:pt x="231468" y="631138"/>
                  <a:pt x="231468" y="634483"/>
                </a:cubicBezTo>
                <a:close/>
                <a:moveTo>
                  <a:pt x="221017" y="647861"/>
                </a:moveTo>
                <a:lnTo>
                  <a:pt x="230493" y="647861"/>
                </a:lnTo>
                <a:lnTo>
                  <a:pt x="230493" y="688970"/>
                </a:lnTo>
                <a:lnTo>
                  <a:pt x="221017" y="688970"/>
                </a:lnTo>
                <a:lnTo>
                  <a:pt x="221017" y="647861"/>
                </a:lnTo>
                <a:close/>
                <a:moveTo>
                  <a:pt x="274250" y="686323"/>
                </a:moveTo>
                <a:cubicBezTo>
                  <a:pt x="270488" y="688692"/>
                  <a:pt x="266028" y="689806"/>
                  <a:pt x="260872" y="689806"/>
                </a:cubicBezTo>
                <a:cubicBezTo>
                  <a:pt x="248191" y="689806"/>
                  <a:pt x="240526" y="681863"/>
                  <a:pt x="240526" y="668485"/>
                </a:cubicBezTo>
                <a:cubicBezTo>
                  <a:pt x="240526" y="654968"/>
                  <a:pt x="247773" y="646885"/>
                  <a:pt x="260036" y="646885"/>
                </a:cubicBezTo>
                <a:cubicBezTo>
                  <a:pt x="264914" y="646885"/>
                  <a:pt x="268816" y="647721"/>
                  <a:pt x="273275" y="650090"/>
                </a:cubicBezTo>
                <a:lnTo>
                  <a:pt x="270488" y="657058"/>
                </a:lnTo>
                <a:cubicBezTo>
                  <a:pt x="267143" y="654968"/>
                  <a:pt x="264217" y="654132"/>
                  <a:pt x="261012" y="654132"/>
                </a:cubicBezTo>
                <a:cubicBezTo>
                  <a:pt x="254183" y="654132"/>
                  <a:pt x="250281" y="659148"/>
                  <a:pt x="250281" y="668346"/>
                </a:cubicBezTo>
                <a:cubicBezTo>
                  <a:pt x="250281" y="677265"/>
                  <a:pt x="254462" y="682560"/>
                  <a:pt x="261848" y="682560"/>
                </a:cubicBezTo>
                <a:cubicBezTo>
                  <a:pt x="265332" y="682560"/>
                  <a:pt x="267979" y="681724"/>
                  <a:pt x="271185" y="679355"/>
                </a:cubicBezTo>
                <a:lnTo>
                  <a:pt x="274250" y="686323"/>
                </a:lnTo>
                <a:close/>
                <a:moveTo>
                  <a:pt x="304769" y="684232"/>
                </a:moveTo>
                <a:cubicBezTo>
                  <a:pt x="300867" y="688274"/>
                  <a:pt x="297383" y="689806"/>
                  <a:pt x="292088" y="689806"/>
                </a:cubicBezTo>
                <a:cubicBezTo>
                  <a:pt x="283726" y="689806"/>
                  <a:pt x="278849" y="685068"/>
                  <a:pt x="278849" y="677404"/>
                </a:cubicBezTo>
                <a:cubicBezTo>
                  <a:pt x="278849" y="672248"/>
                  <a:pt x="281218" y="668067"/>
                  <a:pt x="285399" y="665837"/>
                </a:cubicBezTo>
                <a:cubicBezTo>
                  <a:pt x="288186" y="664444"/>
                  <a:pt x="291948" y="663747"/>
                  <a:pt x="297523" y="663747"/>
                </a:cubicBezTo>
                <a:cubicBezTo>
                  <a:pt x="299195" y="663747"/>
                  <a:pt x="300449" y="663886"/>
                  <a:pt x="304212" y="664026"/>
                </a:cubicBezTo>
                <a:lnTo>
                  <a:pt x="304212" y="663190"/>
                </a:lnTo>
                <a:cubicBezTo>
                  <a:pt x="304212" y="657197"/>
                  <a:pt x="301006" y="653853"/>
                  <a:pt x="295154" y="653853"/>
                </a:cubicBezTo>
                <a:cubicBezTo>
                  <a:pt x="291670" y="653853"/>
                  <a:pt x="288186" y="654968"/>
                  <a:pt x="284005" y="657337"/>
                </a:cubicBezTo>
                <a:lnTo>
                  <a:pt x="281497" y="650508"/>
                </a:lnTo>
                <a:cubicBezTo>
                  <a:pt x="286514" y="648000"/>
                  <a:pt x="290973" y="646885"/>
                  <a:pt x="296408" y="646885"/>
                </a:cubicBezTo>
                <a:cubicBezTo>
                  <a:pt x="302818" y="646885"/>
                  <a:pt x="307835" y="648697"/>
                  <a:pt x="310622" y="652320"/>
                </a:cubicBezTo>
                <a:cubicBezTo>
                  <a:pt x="312991" y="655246"/>
                  <a:pt x="313688" y="658312"/>
                  <a:pt x="313688" y="666116"/>
                </a:cubicBezTo>
                <a:lnTo>
                  <a:pt x="313688" y="678379"/>
                </a:lnTo>
                <a:cubicBezTo>
                  <a:pt x="313688" y="681863"/>
                  <a:pt x="313827" y="686741"/>
                  <a:pt x="314106" y="688831"/>
                </a:cubicBezTo>
                <a:lnTo>
                  <a:pt x="305187" y="688831"/>
                </a:lnTo>
                <a:lnTo>
                  <a:pt x="304769" y="684232"/>
                </a:lnTo>
                <a:close/>
                <a:moveTo>
                  <a:pt x="304212" y="669879"/>
                </a:moveTo>
                <a:cubicBezTo>
                  <a:pt x="302400" y="669739"/>
                  <a:pt x="301425" y="669739"/>
                  <a:pt x="299892" y="669739"/>
                </a:cubicBezTo>
                <a:cubicBezTo>
                  <a:pt x="292088" y="669739"/>
                  <a:pt x="288465" y="672108"/>
                  <a:pt x="288465" y="677125"/>
                </a:cubicBezTo>
                <a:cubicBezTo>
                  <a:pt x="288465" y="680888"/>
                  <a:pt x="290973" y="683396"/>
                  <a:pt x="294875" y="683396"/>
                </a:cubicBezTo>
                <a:cubicBezTo>
                  <a:pt x="298498" y="683396"/>
                  <a:pt x="301425" y="681585"/>
                  <a:pt x="304212" y="677683"/>
                </a:cubicBezTo>
                <a:lnTo>
                  <a:pt x="304212" y="669879"/>
                </a:lnTo>
                <a:close/>
                <a:moveTo>
                  <a:pt x="322606" y="654968"/>
                </a:moveTo>
                <a:lnTo>
                  <a:pt x="322606" y="647861"/>
                </a:lnTo>
                <a:lnTo>
                  <a:pt x="329156" y="647861"/>
                </a:lnTo>
                <a:lnTo>
                  <a:pt x="329156" y="638942"/>
                </a:lnTo>
                <a:lnTo>
                  <a:pt x="338632" y="637130"/>
                </a:lnTo>
                <a:lnTo>
                  <a:pt x="338632" y="647861"/>
                </a:lnTo>
                <a:lnTo>
                  <a:pt x="347969" y="647861"/>
                </a:lnTo>
                <a:lnTo>
                  <a:pt x="347969" y="654968"/>
                </a:lnTo>
                <a:lnTo>
                  <a:pt x="338632" y="654968"/>
                </a:lnTo>
                <a:lnTo>
                  <a:pt x="338632" y="674059"/>
                </a:lnTo>
                <a:cubicBezTo>
                  <a:pt x="338632" y="680052"/>
                  <a:pt x="340026" y="682142"/>
                  <a:pt x="344067" y="682142"/>
                </a:cubicBezTo>
                <a:cubicBezTo>
                  <a:pt x="345461" y="682142"/>
                  <a:pt x="346436" y="681863"/>
                  <a:pt x="348526" y="681166"/>
                </a:cubicBezTo>
                <a:lnTo>
                  <a:pt x="349363" y="688274"/>
                </a:lnTo>
                <a:cubicBezTo>
                  <a:pt x="346436" y="689249"/>
                  <a:pt x="343788" y="689667"/>
                  <a:pt x="341001" y="689667"/>
                </a:cubicBezTo>
                <a:cubicBezTo>
                  <a:pt x="336263" y="689667"/>
                  <a:pt x="333058" y="688274"/>
                  <a:pt x="331107" y="685347"/>
                </a:cubicBezTo>
                <a:cubicBezTo>
                  <a:pt x="329714" y="683117"/>
                  <a:pt x="329156" y="680052"/>
                  <a:pt x="329156" y="674338"/>
                </a:cubicBezTo>
                <a:lnTo>
                  <a:pt x="329156" y="654968"/>
                </a:lnTo>
                <a:lnTo>
                  <a:pt x="322606" y="654968"/>
                </a:lnTo>
                <a:close/>
                <a:moveTo>
                  <a:pt x="367618" y="634483"/>
                </a:moveTo>
                <a:cubicBezTo>
                  <a:pt x="367618" y="637966"/>
                  <a:pt x="365249" y="640336"/>
                  <a:pt x="361765" y="640336"/>
                </a:cubicBezTo>
                <a:cubicBezTo>
                  <a:pt x="358281" y="640336"/>
                  <a:pt x="355912" y="637966"/>
                  <a:pt x="355912" y="634483"/>
                </a:cubicBezTo>
                <a:cubicBezTo>
                  <a:pt x="355912" y="631138"/>
                  <a:pt x="358421" y="628630"/>
                  <a:pt x="361765" y="628630"/>
                </a:cubicBezTo>
                <a:cubicBezTo>
                  <a:pt x="365110" y="628630"/>
                  <a:pt x="367618" y="631138"/>
                  <a:pt x="367618" y="634483"/>
                </a:cubicBezTo>
                <a:close/>
                <a:moveTo>
                  <a:pt x="357027" y="647861"/>
                </a:moveTo>
                <a:lnTo>
                  <a:pt x="366503" y="647861"/>
                </a:lnTo>
                <a:lnTo>
                  <a:pt x="366503" y="688970"/>
                </a:lnTo>
                <a:lnTo>
                  <a:pt x="357027" y="688970"/>
                </a:lnTo>
                <a:lnTo>
                  <a:pt x="357027" y="647861"/>
                </a:lnTo>
                <a:close/>
                <a:moveTo>
                  <a:pt x="416810" y="668346"/>
                </a:moveTo>
                <a:cubicBezTo>
                  <a:pt x="416810" y="681585"/>
                  <a:pt x="409146" y="689806"/>
                  <a:pt x="396604" y="689806"/>
                </a:cubicBezTo>
                <a:cubicBezTo>
                  <a:pt x="384062" y="689806"/>
                  <a:pt x="376397" y="681724"/>
                  <a:pt x="376397" y="668067"/>
                </a:cubicBezTo>
                <a:cubicBezTo>
                  <a:pt x="376397" y="654968"/>
                  <a:pt x="384201" y="646885"/>
                  <a:pt x="396604" y="646885"/>
                </a:cubicBezTo>
                <a:cubicBezTo>
                  <a:pt x="409146" y="646885"/>
                  <a:pt x="416810" y="655107"/>
                  <a:pt x="416810" y="668346"/>
                </a:cubicBezTo>
                <a:close/>
                <a:moveTo>
                  <a:pt x="386292" y="668206"/>
                </a:moveTo>
                <a:cubicBezTo>
                  <a:pt x="386292" y="677265"/>
                  <a:pt x="390194" y="682699"/>
                  <a:pt x="396743" y="682699"/>
                </a:cubicBezTo>
                <a:cubicBezTo>
                  <a:pt x="403154" y="682699"/>
                  <a:pt x="407195" y="677265"/>
                  <a:pt x="407195" y="668485"/>
                </a:cubicBezTo>
                <a:cubicBezTo>
                  <a:pt x="407195" y="659706"/>
                  <a:pt x="403293" y="654271"/>
                  <a:pt x="396743" y="654271"/>
                </a:cubicBezTo>
                <a:cubicBezTo>
                  <a:pt x="390333" y="654132"/>
                  <a:pt x="386292" y="659567"/>
                  <a:pt x="386292" y="668206"/>
                </a:cubicBezTo>
                <a:close/>
                <a:moveTo>
                  <a:pt x="427123" y="662214"/>
                </a:moveTo>
                <a:cubicBezTo>
                  <a:pt x="427123" y="656640"/>
                  <a:pt x="426983" y="654271"/>
                  <a:pt x="426705" y="647721"/>
                </a:cubicBezTo>
                <a:lnTo>
                  <a:pt x="435623" y="647721"/>
                </a:lnTo>
                <a:lnTo>
                  <a:pt x="435902" y="653714"/>
                </a:lnTo>
                <a:cubicBezTo>
                  <a:pt x="440919" y="648557"/>
                  <a:pt x="444681" y="646746"/>
                  <a:pt x="450534" y="646746"/>
                </a:cubicBezTo>
                <a:cubicBezTo>
                  <a:pt x="455690" y="646746"/>
                  <a:pt x="459732" y="648697"/>
                  <a:pt x="461683" y="652599"/>
                </a:cubicBezTo>
                <a:cubicBezTo>
                  <a:pt x="462937" y="654968"/>
                  <a:pt x="463494" y="658173"/>
                  <a:pt x="463494" y="664026"/>
                </a:cubicBezTo>
                <a:lnTo>
                  <a:pt x="463494" y="688831"/>
                </a:lnTo>
                <a:lnTo>
                  <a:pt x="454018" y="688831"/>
                </a:lnTo>
                <a:lnTo>
                  <a:pt x="454018" y="664723"/>
                </a:lnTo>
                <a:cubicBezTo>
                  <a:pt x="454018" y="661099"/>
                  <a:pt x="453739" y="659288"/>
                  <a:pt x="453182" y="657755"/>
                </a:cubicBezTo>
                <a:cubicBezTo>
                  <a:pt x="452346" y="655525"/>
                  <a:pt x="450256" y="654271"/>
                  <a:pt x="447329" y="654271"/>
                </a:cubicBezTo>
                <a:cubicBezTo>
                  <a:pt x="443566" y="654271"/>
                  <a:pt x="439943" y="656640"/>
                  <a:pt x="436599" y="661239"/>
                </a:cubicBezTo>
                <a:lnTo>
                  <a:pt x="436599" y="689110"/>
                </a:lnTo>
                <a:lnTo>
                  <a:pt x="427123" y="689110"/>
                </a:lnTo>
                <a:lnTo>
                  <a:pt x="427123" y="662214"/>
                </a:lnTo>
                <a:close/>
                <a:moveTo>
                  <a:pt x="475897" y="679355"/>
                </a:moveTo>
                <a:cubicBezTo>
                  <a:pt x="480217" y="681724"/>
                  <a:pt x="483004" y="682699"/>
                  <a:pt x="486766" y="682699"/>
                </a:cubicBezTo>
                <a:cubicBezTo>
                  <a:pt x="491086" y="682699"/>
                  <a:pt x="493595" y="680748"/>
                  <a:pt x="493595" y="677404"/>
                </a:cubicBezTo>
                <a:cubicBezTo>
                  <a:pt x="493595" y="676010"/>
                  <a:pt x="493037" y="674617"/>
                  <a:pt x="491923" y="673920"/>
                </a:cubicBezTo>
                <a:cubicBezTo>
                  <a:pt x="490808" y="673084"/>
                  <a:pt x="489832" y="672666"/>
                  <a:pt x="485373" y="671133"/>
                </a:cubicBezTo>
                <a:cubicBezTo>
                  <a:pt x="480495" y="669321"/>
                  <a:pt x="478684" y="668485"/>
                  <a:pt x="476872" y="666813"/>
                </a:cubicBezTo>
                <a:cubicBezTo>
                  <a:pt x="474921" y="665001"/>
                  <a:pt x="473667" y="662354"/>
                  <a:pt x="473667" y="659288"/>
                </a:cubicBezTo>
                <a:cubicBezTo>
                  <a:pt x="473667" y="651623"/>
                  <a:pt x="479520" y="646885"/>
                  <a:pt x="488857" y="646885"/>
                </a:cubicBezTo>
                <a:cubicBezTo>
                  <a:pt x="493316" y="646885"/>
                  <a:pt x="497497" y="647721"/>
                  <a:pt x="502235" y="649812"/>
                </a:cubicBezTo>
                <a:lnTo>
                  <a:pt x="499866" y="656919"/>
                </a:lnTo>
                <a:cubicBezTo>
                  <a:pt x="496382" y="654968"/>
                  <a:pt x="492619" y="653714"/>
                  <a:pt x="489275" y="653714"/>
                </a:cubicBezTo>
                <a:cubicBezTo>
                  <a:pt x="485373" y="653714"/>
                  <a:pt x="483004" y="655525"/>
                  <a:pt x="483004" y="658452"/>
                </a:cubicBezTo>
                <a:cubicBezTo>
                  <a:pt x="483004" y="660124"/>
                  <a:pt x="483701" y="661099"/>
                  <a:pt x="485234" y="661936"/>
                </a:cubicBezTo>
                <a:cubicBezTo>
                  <a:pt x="486488" y="662632"/>
                  <a:pt x="486488" y="662632"/>
                  <a:pt x="491644" y="664583"/>
                </a:cubicBezTo>
                <a:cubicBezTo>
                  <a:pt x="500145" y="667788"/>
                  <a:pt x="502932" y="670715"/>
                  <a:pt x="502932" y="676289"/>
                </a:cubicBezTo>
                <a:cubicBezTo>
                  <a:pt x="502932" y="684372"/>
                  <a:pt x="496661" y="689528"/>
                  <a:pt x="486906" y="689528"/>
                </a:cubicBezTo>
                <a:cubicBezTo>
                  <a:pt x="482028" y="689528"/>
                  <a:pt x="477848" y="688552"/>
                  <a:pt x="473388" y="686323"/>
                </a:cubicBezTo>
                <a:lnTo>
                  <a:pt x="475897" y="679355"/>
                </a:lnTo>
                <a:close/>
              </a:path>
            </a:pathLst>
          </a:custGeom>
          <a:solidFill>
            <a:schemeClr val="accent3"/>
          </a:solid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204" name="Freeform: Shape 203">
            <a:extLst>
              <a:ext uri="{FF2B5EF4-FFF2-40B4-BE49-F238E27FC236}">
                <a16:creationId xmlns:a16="http://schemas.microsoft.com/office/drawing/2014/main" id="{652A99B1-2499-0F05-8F16-D897A5E15FBE}"/>
              </a:ext>
            </a:extLst>
          </p:cNvPr>
          <p:cNvSpPr/>
          <p:nvPr/>
        </p:nvSpPr>
        <p:spPr>
          <a:xfrm>
            <a:off x="2301450" y="4541990"/>
            <a:ext cx="864000" cy="864000"/>
          </a:xfrm>
          <a:custGeom>
            <a:avLst/>
            <a:gdLst>
              <a:gd name="connsiteX0" fmla="*/ 0 w 864000"/>
              <a:gd name="connsiteY0" fmla="*/ 0 h 864000"/>
              <a:gd name="connsiteX1" fmla="*/ 864000 w 864000"/>
              <a:gd name="connsiteY1" fmla="*/ 0 h 864000"/>
              <a:gd name="connsiteX2" fmla="*/ 864000 w 864000"/>
              <a:gd name="connsiteY2" fmla="*/ 864000 h 864000"/>
              <a:gd name="connsiteX3" fmla="*/ 0 w 864000"/>
              <a:gd name="connsiteY3" fmla="*/ 864000 h 864000"/>
            </a:gdLst>
            <a:ahLst/>
            <a:cxnLst>
              <a:cxn ang="0">
                <a:pos x="connsiteX0" y="connsiteY0"/>
              </a:cxn>
              <a:cxn ang="0">
                <a:pos x="connsiteX1" y="connsiteY1"/>
              </a:cxn>
              <a:cxn ang="0">
                <a:pos x="connsiteX2" y="connsiteY2"/>
              </a:cxn>
              <a:cxn ang="0">
                <a:pos x="connsiteX3" y="connsiteY3"/>
              </a:cxn>
            </a:cxnLst>
            <a:rect l="l" t="t" r="r" b="b"/>
            <a:pathLst>
              <a:path w="864000" h="864000">
                <a:moveTo>
                  <a:pt x="0" y="0"/>
                </a:moveTo>
                <a:lnTo>
                  <a:pt x="864000" y="0"/>
                </a:lnTo>
                <a:lnTo>
                  <a:pt x="864000" y="864000"/>
                </a:lnTo>
                <a:lnTo>
                  <a:pt x="0" y="864000"/>
                </a:lnTo>
                <a:close/>
              </a:path>
            </a:pathLst>
          </a:custGeom>
          <a:no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205" name="Freeform: Shape 204">
            <a:extLst>
              <a:ext uri="{FF2B5EF4-FFF2-40B4-BE49-F238E27FC236}">
                <a16:creationId xmlns:a16="http://schemas.microsoft.com/office/drawing/2014/main" id="{B71679B9-CC38-621E-3BA3-B012C51C0AF4}"/>
              </a:ext>
            </a:extLst>
          </p:cNvPr>
          <p:cNvSpPr/>
          <p:nvPr/>
        </p:nvSpPr>
        <p:spPr>
          <a:xfrm>
            <a:off x="2475649" y="4646506"/>
            <a:ext cx="494709" cy="694158"/>
          </a:xfrm>
          <a:custGeom>
            <a:avLst/>
            <a:gdLst>
              <a:gd name="connsiteX0" fmla="*/ 257806 w 494709"/>
              <a:gd name="connsiteY0" fmla="*/ 501677 h 694158"/>
              <a:gd name="connsiteX1" fmla="*/ 425255 w 494709"/>
              <a:gd name="connsiteY1" fmla="*/ 435108 h 694158"/>
              <a:gd name="connsiteX2" fmla="*/ 405537 w 494709"/>
              <a:gd name="connsiteY2" fmla="*/ 415389 h 694158"/>
              <a:gd name="connsiteX3" fmla="*/ 257806 w 494709"/>
              <a:gd name="connsiteY3" fmla="*/ 473806 h 694158"/>
              <a:gd name="connsiteX4" fmla="*/ 41806 w 494709"/>
              <a:gd name="connsiteY4" fmla="*/ 257806 h 694158"/>
              <a:gd name="connsiteX5" fmla="*/ 257806 w 494709"/>
              <a:gd name="connsiteY5" fmla="*/ 41806 h 694158"/>
              <a:gd name="connsiteX6" fmla="*/ 418483 w 494709"/>
              <a:gd name="connsiteY6" fmla="*/ 113797 h 694158"/>
              <a:gd name="connsiteX7" fmla="*/ 413299 w 494709"/>
              <a:gd name="connsiteY7" fmla="*/ 125419 h 694158"/>
              <a:gd name="connsiteX8" fmla="*/ 355355 w 494709"/>
              <a:gd name="connsiteY8" fmla="*/ 125419 h 694158"/>
              <a:gd name="connsiteX9" fmla="*/ 355355 w 494709"/>
              <a:gd name="connsiteY9" fmla="*/ 153290 h 694158"/>
              <a:gd name="connsiteX10" fmla="*/ 480774 w 494709"/>
              <a:gd name="connsiteY10" fmla="*/ 153290 h 694158"/>
              <a:gd name="connsiteX11" fmla="*/ 480774 w 494709"/>
              <a:gd name="connsiteY11" fmla="*/ 55742 h 694158"/>
              <a:gd name="connsiteX12" fmla="*/ 494710 w 494709"/>
              <a:gd name="connsiteY12" fmla="*/ 55742 h 694158"/>
              <a:gd name="connsiteX13" fmla="*/ 494710 w 494709"/>
              <a:gd name="connsiteY13" fmla="*/ 167226 h 694158"/>
              <a:gd name="connsiteX14" fmla="*/ 341419 w 494709"/>
              <a:gd name="connsiteY14" fmla="*/ 167226 h 694158"/>
              <a:gd name="connsiteX15" fmla="*/ 341419 w 494709"/>
              <a:gd name="connsiteY15" fmla="*/ 111484 h 694158"/>
              <a:gd name="connsiteX16" fmla="*/ 396813 w 494709"/>
              <a:gd name="connsiteY16" fmla="*/ 111484 h 694158"/>
              <a:gd name="connsiteX17" fmla="*/ 257806 w 494709"/>
              <a:gd name="connsiteY17" fmla="*/ 55742 h 694158"/>
              <a:gd name="connsiteX18" fmla="*/ 55742 w 494709"/>
              <a:gd name="connsiteY18" fmla="*/ 257806 h 694158"/>
              <a:gd name="connsiteX19" fmla="*/ 257806 w 494709"/>
              <a:gd name="connsiteY19" fmla="*/ 459871 h 694158"/>
              <a:gd name="connsiteX20" fmla="*/ 400673 w 494709"/>
              <a:gd name="connsiteY20" fmla="*/ 400687 h 694158"/>
              <a:gd name="connsiteX21" fmla="*/ 405606 w 494709"/>
              <a:gd name="connsiteY21" fmla="*/ 395754 h 694158"/>
              <a:gd name="connsiteX22" fmla="*/ 445030 w 494709"/>
              <a:gd name="connsiteY22" fmla="*/ 435177 h 694158"/>
              <a:gd name="connsiteX23" fmla="*/ 440097 w 494709"/>
              <a:gd name="connsiteY23" fmla="*/ 440110 h 694158"/>
              <a:gd name="connsiteX24" fmla="*/ 257806 w 494709"/>
              <a:gd name="connsiteY24" fmla="*/ 515613 h 694158"/>
              <a:gd name="connsiteX25" fmla="*/ 0 w 494709"/>
              <a:gd name="connsiteY25" fmla="*/ 257806 h 694158"/>
              <a:gd name="connsiteX26" fmla="*/ 257806 w 494709"/>
              <a:gd name="connsiteY26" fmla="*/ 0 h 694158"/>
              <a:gd name="connsiteX27" fmla="*/ 438968 w 494709"/>
              <a:gd name="connsiteY27" fmla="*/ 74736 h 694158"/>
              <a:gd name="connsiteX28" fmla="*/ 438968 w 494709"/>
              <a:gd name="connsiteY28" fmla="*/ 13935 h 694158"/>
              <a:gd name="connsiteX29" fmla="*/ 494710 w 494709"/>
              <a:gd name="connsiteY29" fmla="*/ 13935 h 694158"/>
              <a:gd name="connsiteX30" fmla="*/ 494710 w 494709"/>
              <a:gd name="connsiteY30" fmla="*/ 27871 h 694158"/>
              <a:gd name="connsiteX31" fmla="*/ 452903 w 494709"/>
              <a:gd name="connsiteY31" fmla="*/ 27871 h 694158"/>
              <a:gd name="connsiteX32" fmla="*/ 452903 w 494709"/>
              <a:gd name="connsiteY32" fmla="*/ 92281 h 694158"/>
              <a:gd name="connsiteX33" fmla="*/ 440710 w 494709"/>
              <a:gd name="connsiteY33" fmla="*/ 96879 h 694158"/>
              <a:gd name="connsiteX34" fmla="*/ 257806 w 494709"/>
              <a:gd name="connsiteY34" fmla="*/ 13935 h 694158"/>
              <a:gd name="connsiteX35" fmla="*/ 13935 w 494709"/>
              <a:gd name="connsiteY35" fmla="*/ 257806 h 694158"/>
              <a:gd name="connsiteX36" fmla="*/ 257806 w 494709"/>
              <a:gd name="connsiteY36" fmla="*/ 501677 h 694158"/>
              <a:gd name="connsiteX37" fmla="*/ 141487 w 494709"/>
              <a:gd name="connsiteY37" fmla="*/ 301508 h 694158"/>
              <a:gd name="connsiteX38" fmla="*/ 141487 w 494709"/>
              <a:gd name="connsiteY38" fmla="*/ 313548 h 694158"/>
              <a:gd name="connsiteX39" fmla="*/ 198316 w 494709"/>
              <a:gd name="connsiteY39" fmla="*/ 313548 h 694158"/>
              <a:gd name="connsiteX40" fmla="*/ 198316 w 494709"/>
              <a:gd name="connsiteY40" fmla="*/ 301257 h 694158"/>
              <a:gd name="connsiteX41" fmla="*/ 161554 w 494709"/>
              <a:gd name="connsiteY41" fmla="*/ 301257 h 694158"/>
              <a:gd name="connsiteX42" fmla="*/ 180116 w 494709"/>
              <a:gd name="connsiteY42" fmla="*/ 282807 h 694158"/>
              <a:gd name="connsiteX43" fmla="*/ 197689 w 494709"/>
              <a:gd name="connsiteY43" fmla="*/ 249320 h 694158"/>
              <a:gd name="connsiteX44" fmla="*/ 169079 w 494709"/>
              <a:gd name="connsiteY44" fmla="*/ 225351 h 694158"/>
              <a:gd name="connsiteX45" fmla="*/ 142992 w 494709"/>
              <a:gd name="connsiteY45" fmla="*/ 231371 h 694158"/>
              <a:gd name="connsiteX46" fmla="*/ 146629 w 494709"/>
              <a:gd name="connsiteY46" fmla="*/ 244052 h 694158"/>
              <a:gd name="connsiteX47" fmla="*/ 167449 w 494709"/>
              <a:gd name="connsiteY47" fmla="*/ 237516 h 694158"/>
              <a:gd name="connsiteX48" fmla="*/ 182374 w 494709"/>
              <a:gd name="connsiteY48" fmla="*/ 250198 h 694158"/>
              <a:gd name="connsiteX49" fmla="*/ 141487 w 494709"/>
              <a:gd name="connsiteY49" fmla="*/ 301508 h 694158"/>
              <a:gd name="connsiteX50" fmla="*/ 247968 w 494709"/>
              <a:gd name="connsiteY50" fmla="*/ 313548 h 694158"/>
              <a:gd name="connsiteX51" fmla="*/ 247968 w 494709"/>
              <a:gd name="connsiteY51" fmla="*/ 291586 h 694158"/>
              <a:gd name="connsiteX52" fmla="*/ 209966 w 494709"/>
              <a:gd name="connsiteY52" fmla="*/ 291586 h 694158"/>
              <a:gd name="connsiteX53" fmla="*/ 209966 w 494709"/>
              <a:gd name="connsiteY53" fmla="*/ 278919 h 694158"/>
              <a:gd name="connsiteX54" fmla="*/ 245209 w 494709"/>
              <a:gd name="connsiteY54" fmla="*/ 226730 h 694158"/>
              <a:gd name="connsiteX55" fmla="*/ 262656 w 494709"/>
              <a:gd name="connsiteY55" fmla="*/ 226730 h 694158"/>
              <a:gd name="connsiteX56" fmla="*/ 262656 w 494709"/>
              <a:gd name="connsiteY56" fmla="*/ 280048 h 694158"/>
              <a:gd name="connsiteX57" fmla="*/ 274320 w 494709"/>
              <a:gd name="connsiteY57" fmla="*/ 280048 h 694158"/>
              <a:gd name="connsiteX58" fmla="*/ 274320 w 494709"/>
              <a:gd name="connsiteY58" fmla="*/ 291586 h 694158"/>
              <a:gd name="connsiteX59" fmla="*/ 262656 w 494709"/>
              <a:gd name="connsiteY59" fmla="*/ 291586 h 694158"/>
              <a:gd name="connsiteX60" fmla="*/ 262656 w 494709"/>
              <a:gd name="connsiteY60" fmla="*/ 313548 h 694158"/>
              <a:gd name="connsiteX61" fmla="*/ 247968 w 494709"/>
              <a:gd name="connsiteY61" fmla="*/ 313548 h 694158"/>
              <a:gd name="connsiteX62" fmla="*/ 248233 w 494709"/>
              <a:gd name="connsiteY62" fmla="*/ 280048 h 694158"/>
              <a:gd name="connsiteX63" fmla="*/ 248233 w 494709"/>
              <a:gd name="connsiteY63" fmla="*/ 243411 h 694158"/>
              <a:gd name="connsiteX64" fmla="*/ 224138 w 494709"/>
              <a:gd name="connsiteY64" fmla="*/ 280048 h 694158"/>
              <a:gd name="connsiteX65" fmla="*/ 248233 w 494709"/>
              <a:gd name="connsiteY65" fmla="*/ 280048 h 694158"/>
              <a:gd name="connsiteX66" fmla="*/ 296129 w 494709"/>
              <a:gd name="connsiteY66" fmla="*/ 316558 h 694158"/>
              <a:gd name="connsiteX67" fmla="*/ 318705 w 494709"/>
              <a:gd name="connsiteY67" fmla="*/ 224974 h 694158"/>
              <a:gd name="connsiteX68" fmla="*/ 305285 w 494709"/>
              <a:gd name="connsiteY68" fmla="*/ 224974 h 694158"/>
              <a:gd name="connsiteX69" fmla="*/ 282709 w 494709"/>
              <a:gd name="connsiteY69" fmla="*/ 316558 h 694158"/>
              <a:gd name="connsiteX70" fmla="*/ 296129 w 494709"/>
              <a:gd name="connsiteY70" fmla="*/ 316558 h 694158"/>
              <a:gd name="connsiteX71" fmla="*/ 351314 w 494709"/>
              <a:gd name="connsiteY71" fmla="*/ 313548 h 694158"/>
              <a:gd name="connsiteX72" fmla="*/ 386821 w 494709"/>
              <a:gd name="connsiteY72" fmla="*/ 238520 h 694158"/>
              <a:gd name="connsiteX73" fmla="*/ 386821 w 494709"/>
              <a:gd name="connsiteY73" fmla="*/ 226730 h 694158"/>
              <a:gd name="connsiteX74" fmla="*/ 329491 w 494709"/>
              <a:gd name="connsiteY74" fmla="*/ 226730 h 694158"/>
              <a:gd name="connsiteX75" fmla="*/ 329491 w 494709"/>
              <a:gd name="connsiteY75" fmla="*/ 239021 h 694158"/>
              <a:gd name="connsiteX76" fmla="*/ 370767 w 494709"/>
              <a:gd name="connsiteY76" fmla="*/ 239021 h 694158"/>
              <a:gd name="connsiteX77" fmla="*/ 334884 w 494709"/>
              <a:gd name="connsiteY77" fmla="*/ 313548 h 694158"/>
              <a:gd name="connsiteX78" fmla="*/ 351314 w 494709"/>
              <a:gd name="connsiteY78" fmla="*/ 313548 h 694158"/>
              <a:gd name="connsiteX79" fmla="*/ 64545 w 494709"/>
              <a:gd name="connsiteY79" fmla="*/ 659905 h 694158"/>
              <a:gd name="connsiteX80" fmla="*/ 58831 w 494709"/>
              <a:gd name="connsiteY80" fmla="*/ 675861 h 694158"/>
              <a:gd name="connsiteX81" fmla="*/ 49063 w 494709"/>
              <a:gd name="connsiteY81" fmla="*/ 675861 h 694158"/>
              <a:gd name="connsiteX82" fmla="*/ 69701 w 494709"/>
              <a:gd name="connsiteY82" fmla="*/ 620091 h 694158"/>
              <a:gd name="connsiteX83" fmla="*/ 80501 w 494709"/>
              <a:gd name="connsiteY83" fmla="*/ 620091 h 694158"/>
              <a:gd name="connsiteX84" fmla="*/ 101613 w 494709"/>
              <a:gd name="connsiteY84" fmla="*/ 675861 h 694158"/>
              <a:gd name="connsiteX85" fmla="*/ 91218 w 494709"/>
              <a:gd name="connsiteY85" fmla="*/ 675861 h 694158"/>
              <a:gd name="connsiteX86" fmla="*/ 85504 w 494709"/>
              <a:gd name="connsiteY86" fmla="*/ 659905 h 694158"/>
              <a:gd name="connsiteX87" fmla="*/ 64545 w 494709"/>
              <a:gd name="connsiteY87" fmla="*/ 659905 h 694158"/>
              <a:gd name="connsiteX88" fmla="*/ 78160 w 494709"/>
              <a:gd name="connsiteY88" fmla="*/ 639030 h 694158"/>
              <a:gd name="connsiteX89" fmla="*/ 75024 w 494709"/>
              <a:gd name="connsiteY89" fmla="*/ 629442 h 694158"/>
              <a:gd name="connsiteX90" fmla="*/ 71875 w 494709"/>
              <a:gd name="connsiteY90" fmla="*/ 639030 h 694158"/>
              <a:gd name="connsiteX91" fmla="*/ 67207 w 494709"/>
              <a:gd name="connsiteY91" fmla="*/ 652255 h 694158"/>
              <a:gd name="connsiteX92" fmla="*/ 82842 w 494709"/>
              <a:gd name="connsiteY92" fmla="*/ 652255 h 694158"/>
              <a:gd name="connsiteX93" fmla="*/ 78160 w 494709"/>
              <a:gd name="connsiteY93" fmla="*/ 639030 h 694158"/>
              <a:gd name="connsiteX94" fmla="*/ 101432 w 494709"/>
              <a:gd name="connsiteY94" fmla="*/ 634766 h 694158"/>
              <a:gd name="connsiteX95" fmla="*/ 111173 w 494709"/>
              <a:gd name="connsiteY95" fmla="*/ 634766 h 694158"/>
              <a:gd name="connsiteX96" fmla="*/ 119730 w 494709"/>
              <a:gd name="connsiteY96" fmla="*/ 657494 h 694158"/>
              <a:gd name="connsiteX97" fmla="*/ 122781 w 494709"/>
              <a:gd name="connsiteY97" fmla="*/ 666511 h 694158"/>
              <a:gd name="connsiteX98" fmla="*/ 125764 w 494709"/>
              <a:gd name="connsiteY98" fmla="*/ 657411 h 694158"/>
              <a:gd name="connsiteX99" fmla="*/ 134069 w 494709"/>
              <a:gd name="connsiteY99" fmla="*/ 634766 h 694158"/>
              <a:gd name="connsiteX100" fmla="*/ 143016 w 494709"/>
              <a:gd name="connsiteY100" fmla="*/ 634766 h 694158"/>
              <a:gd name="connsiteX101" fmla="*/ 127617 w 494709"/>
              <a:gd name="connsiteY101" fmla="*/ 675861 h 694158"/>
              <a:gd name="connsiteX102" fmla="*/ 116984 w 494709"/>
              <a:gd name="connsiteY102" fmla="*/ 675861 h 694158"/>
              <a:gd name="connsiteX103" fmla="*/ 101432 w 494709"/>
              <a:gd name="connsiteY103" fmla="*/ 634766 h 694158"/>
              <a:gd name="connsiteX104" fmla="*/ 172726 w 494709"/>
              <a:gd name="connsiteY104" fmla="*/ 671193 h 694158"/>
              <a:gd name="connsiteX105" fmla="*/ 159989 w 494709"/>
              <a:gd name="connsiteY105" fmla="*/ 676753 h 694158"/>
              <a:gd name="connsiteX106" fmla="*/ 146778 w 494709"/>
              <a:gd name="connsiteY106" fmla="*/ 664337 h 694158"/>
              <a:gd name="connsiteX107" fmla="*/ 153300 w 494709"/>
              <a:gd name="connsiteY107" fmla="*/ 652812 h 694158"/>
              <a:gd name="connsiteX108" fmla="*/ 165466 w 494709"/>
              <a:gd name="connsiteY108" fmla="*/ 650722 h 694158"/>
              <a:gd name="connsiteX109" fmla="*/ 172155 w 494709"/>
              <a:gd name="connsiteY109" fmla="*/ 650959 h 694158"/>
              <a:gd name="connsiteX110" fmla="*/ 172155 w 494709"/>
              <a:gd name="connsiteY110" fmla="*/ 650150 h 694158"/>
              <a:gd name="connsiteX111" fmla="*/ 163055 w 494709"/>
              <a:gd name="connsiteY111" fmla="*/ 640813 h 694158"/>
              <a:gd name="connsiteX112" fmla="*/ 151934 w 494709"/>
              <a:gd name="connsiteY112" fmla="*/ 644269 h 694158"/>
              <a:gd name="connsiteX113" fmla="*/ 149426 w 494709"/>
              <a:gd name="connsiteY113" fmla="*/ 637497 h 694158"/>
              <a:gd name="connsiteX114" fmla="*/ 164337 w 494709"/>
              <a:gd name="connsiteY114" fmla="*/ 633874 h 694158"/>
              <a:gd name="connsiteX115" fmla="*/ 178523 w 494709"/>
              <a:gd name="connsiteY115" fmla="*/ 639281 h 694158"/>
              <a:gd name="connsiteX116" fmla="*/ 181589 w 494709"/>
              <a:gd name="connsiteY116" fmla="*/ 653132 h 694158"/>
              <a:gd name="connsiteX117" fmla="*/ 181589 w 494709"/>
              <a:gd name="connsiteY117" fmla="*/ 665382 h 694158"/>
              <a:gd name="connsiteX118" fmla="*/ 181993 w 494709"/>
              <a:gd name="connsiteY118" fmla="*/ 675861 h 694158"/>
              <a:gd name="connsiteX119" fmla="*/ 173047 w 494709"/>
              <a:gd name="connsiteY119" fmla="*/ 675861 h 694158"/>
              <a:gd name="connsiteX120" fmla="*/ 172726 w 494709"/>
              <a:gd name="connsiteY120" fmla="*/ 671193 h 694158"/>
              <a:gd name="connsiteX121" fmla="*/ 172155 w 494709"/>
              <a:gd name="connsiteY121" fmla="*/ 656839 h 694158"/>
              <a:gd name="connsiteX122" fmla="*/ 167891 w 494709"/>
              <a:gd name="connsiteY122" fmla="*/ 656686 h 694158"/>
              <a:gd name="connsiteX123" fmla="*/ 156519 w 494709"/>
              <a:gd name="connsiteY123" fmla="*/ 664100 h 694158"/>
              <a:gd name="connsiteX124" fmla="*/ 162888 w 494709"/>
              <a:gd name="connsiteY124" fmla="*/ 670301 h 694158"/>
              <a:gd name="connsiteX125" fmla="*/ 172155 w 494709"/>
              <a:gd name="connsiteY125" fmla="*/ 664587 h 694158"/>
              <a:gd name="connsiteX126" fmla="*/ 172155 w 494709"/>
              <a:gd name="connsiteY126" fmla="*/ 656839 h 694158"/>
              <a:gd name="connsiteX127" fmla="*/ 205502 w 494709"/>
              <a:gd name="connsiteY127" fmla="*/ 621457 h 694158"/>
              <a:gd name="connsiteX128" fmla="*/ 199691 w 494709"/>
              <a:gd name="connsiteY128" fmla="*/ 627352 h 694158"/>
              <a:gd name="connsiteX129" fmla="*/ 193811 w 494709"/>
              <a:gd name="connsiteY129" fmla="*/ 621457 h 694158"/>
              <a:gd name="connsiteX130" fmla="*/ 199691 w 494709"/>
              <a:gd name="connsiteY130" fmla="*/ 615660 h 694158"/>
              <a:gd name="connsiteX131" fmla="*/ 205502 w 494709"/>
              <a:gd name="connsiteY131" fmla="*/ 621457 h 694158"/>
              <a:gd name="connsiteX132" fmla="*/ 194939 w 494709"/>
              <a:gd name="connsiteY132" fmla="*/ 634766 h 694158"/>
              <a:gd name="connsiteX133" fmla="*/ 204374 w 494709"/>
              <a:gd name="connsiteY133" fmla="*/ 634766 h 694158"/>
              <a:gd name="connsiteX134" fmla="*/ 204374 w 494709"/>
              <a:gd name="connsiteY134" fmla="*/ 675861 h 694158"/>
              <a:gd name="connsiteX135" fmla="*/ 194939 w 494709"/>
              <a:gd name="connsiteY135" fmla="*/ 675861 h 694158"/>
              <a:gd name="connsiteX136" fmla="*/ 194939 w 494709"/>
              <a:gd name="connsiteY136" fmla="*/ 634766 h 694158"/>
              <a:gd name="connsiteX137" fmla="*/ 217571 w 494709"/>
              <a:gd name="connsiteY137" fmla="*/ 616956 h 694158"/>
              <a:gd name="connsiteX138" fmla="*/ 227005 w 494709"/>
              <a:gd name="connsiteY138" fmla="*/ 616956 h 694158"/>
              <a:gd name="connsiteX139" fmla="*/ 227005 w 494709"/>
              <a:gd name="connsiteY139" fmla="*/ 675875 h 694158"/>
              <a:gd name="connsiteX140" fmla="*/ 217571 w 494709"/>
              <a:gd name="connsiteY140" fmla="*/ 675875 h 694158"/>
              <a:gd name="connsiteX141" fmla="*/ 217571 w 494709"/>
              <a:gd name="connsiteY141" fmla="*/ 616956 h 694158"/>
              <a:gd name="connsiteX142" fmla="*/ 262610 w 494709"/>
              <a:gd name="connsiteY142" fmla="*/ 671193 h 694158"/>
              <a:gd name="connsiteX143" fmla="*/ 249873 w 494709"/>
              <a:gd name="connsiteY143" fmla="*/ 676753 h 694158"/>
              <a:gd name="connsiteX144" fmla="*/ 236662 w 494709"/>
              <a:gd name="connsiteY144" fmla="*/ 664337 h 694158"/>
              <a:gd name="connsiteX145" fmla="*/ 243184 w 494709"/>
              <a:gd name="connsiteY145" fmla="*/ 652812 h 694158"/>
              <a:gd name="connsiteX146" fmla="*/ 255364 w 494709"/>
              <a:gd name="connsiteY146" fmla="*/ 650722 h 694158"/>
              <a:gd name="connsiteX147" fmla="*/ 262053 w 494709"/>
              <a:gd name="connsiteY147" fmla="*/ 650959 h 694158"/>
              <a:gd name="connsiteX148" fmla="*/ 262053 w 494709"/>
              <a:gd name="connsiteY148" fmla="*/ 650150 h 694158"/>
              <a:gd name="connsiteX149" fmla="*/ 252939 w 494709"/>
              <a:gd name="connsiteY149" fmla="*/ 640813 h 694158"/>
              <a:gd name="connsiteX150" fmla="*/ 241818 w 494709"/>
              <a:gd name="connsiteY150" fmla="*/ 644269 h 694158"/>
              <a:gd name="connsiteX151" fmla="*/ 239324 w 494709"/>
              <a:gd name="connsiteY151" fmla="*/ 637497 h 694158"/>
              <a:gd name="connsiteX152" fmla="*/ 254235 w 494709"/>
              <a:gd name="connsiteY152" fmla="*/ 633874 h 694158"/>
              <a:gd name="connsiteX153" fmla="*/ 268421 w 494709"/>
              <a:gd name="connsiteY153" fmla="*/ 639281 h 694158"/>
              <a:gd name="connsiteX154" fmla="*/ 271473 w 494709"/>
              <a:gd name="connsiteY154" fmla="*/ 653132 h 694158"/>
              <a:gd name="connsiteX155" fmla="*/ 271473 w 494709"/>
              <a:gd name="connsiteY155" fmla="*/ 665382 h 694158"/>
              <a:gd name="connsiteX156" fmla="*/ 271877 w 494709"/>
              <a:gd name="connsiteY156" fmla="*/ 675861 h 694158"/>
              <a:gd name="connsiteX157" fmla="*/ 262931 w 494709"/>
              <a:gd name="connsiteY157" fmla="*/ 675861 h 694158"/>
              <a:gd name="connsiteX158" fmla="*/ 262610 w 494709"/>
              <a:gd name="connsiteY158" fmla="*/ 671193 h 694158"/>
              <a:gd name="connsiteX159" fmla="*/ 262053 w 494709"/>
              <a:gd name="connsiteY159" fmla="*/ 656839 h 694158"/>
              <a:gd name="connsiteX160" fmla="*/ 257774 w 494709"/>
              <a:gd name="connsiteY160" fmla="*/ 656686 h 694158"/>
              <a:gd name="connsiteX161" fmla="*/ 246403 w 494709"/>
              <a:gd name="connsiteY161" fmla="*/ 664100 h 694158"/>
              <a:gd name="connsiteX162" fmla="*/ 252786 w 494709"/>
              <a:gd name="connsiteY162" fmla="*/ 670301 h 694158"/>
              <a:gd name="connsiteX163" fmla="*/ 262053 w 494709"/>
              <a:gd name="connsiteY163" fmla="*/ 664587 h 694158"/>
              <a:gd name="connsiteX164" fmla="*/ 262053 w 494709"/>
              <a:gd name="connsiteY164" fmla="*/ 656839 h 694158"/>
              <a:gd name="connsiteX165" fmla="*/ 284349 w 494709"/>
              <a:gd name="connsiteY165" fmla="*/ 675861 h 694158"/>
              <a:gd name="connsiteX166" fmla="*/ 284740 w 494709"/>
              <a:gd name="connsiteY166" fmla="*/ 661438 h 694158"/>
              <a:gd name="connsiteX167" fmla="*/ 284740 w 494709"/>
              <a:gd name="connsiteY167" fmla="*/ 616956 h 694158"/>
              <a:gd name="connsiteX168" fmla="*/ 294174 w 494709"/>
              <a:gd name="connsiteY168" fmla="*/ 616956 h 694158"/>
              <a:gd name="connsiteX169" fmla="*/ 294174 w 494709"/>
              <a:gd name="connsiteY169" fmla="*/ 639922 h 694158"/>
              <a:gd name="connsiteX170" fmla="*/ 306186 w 494709"/>
              <a:gd name="connsiteY170" fmla="*/ 633874 h 694158"/>
              <a:gd name="connsiteX171" fmla="*/ 322714 w 494709"/>
              <a:gd name="connsiteY171" fmla="*/ 655237 h 694158"/>
              <a:gd name="connsiteX172" fmla="*/ 317544 w 494709"/>
              <a:gd name="connsiteY172" fmla="*/ 671667 h 694158"/>
              <a:gd name="connsiteX173" fmla="*/ 306186 w 494709"/>
              <a:gd name="connsiteY173" fmla="*/ 676753 h 694158"/>
              <a:gd name="connsiteX174" fmla="*/ 293770 w 494709"/>
              <a:gd name="connsiteY174" fmla="*/ 669980 h 694158"/>
              <a:gd name="connsiteX175" fmla="*/ 293449 w 494709"/>
              <a:gd name="connsiteY175" fmla="*/ 675861 h 694158"/>
              <a:gd name="connsiteX176" fmla="*/ 284349 w 494709"/>
              <a:gd name="connsiteY176" fmla="*/ 675861 h 694158"/>
              <a:gd name="connsiteX177" fmla="*/ 294174 w 494709"/>
              <a:gd name="connsiteY177" fmla="*/ 662483 h 694158"/>
              <a:gd name="connsiteX178" fmla="*/ 303929 w 494709"/>
              <a:gd name="connsiteY178" fmla="*/ 669493 h 694158"/>
              <a:gd name="connsiteX179" fmla="*/ 312959 w 494709"/>
              <a:gd name="connsiteY179" fmla="*/ 655153 h 694158"/>
              <a:gd name="connsiteX180" fmla="*/ 303692 w 494709"/>
              <a:gd name="connsiteY180" fmla="*/ 641134 h 694158"/>
              <a:gd name="connsiteX181" fmla="*/ 294174 w 494709"/>
              <a:gd name="connsiteY181" fmla="*/ 647976 h 694158"/>
              <a:gd name="connsiteX182" fmla="*/ 294174 w 494709"/>
              <a:gd name="connsiteY182" fmla="*/ 662483 h 694158"/>
              <a:gd name="connsiteX183" fmla="*/ 343394 w 494709"/>
              <a:gd name="connsiteY183" fmla="*/ 621457 h 694158"/>
              <a:gd name="connsiteX184" fmla="*/ 337583 w 494709"/>
              <a:gd name="connsiteY184" fmla="*/ 627352 h 694158"/>
              <a:gd name="connsiteX185" fmla="*/ 331702 w 494709"/>
              <a:gd name="connsiteY185" fmla="*/ 621457 h 694158"/>
              <a:gd name="connsiteX186" fmla="*/ 337583 w 494709"/>
              <a:gd name="connsiteY186" fmla="*/ 615660 h 694158"/>
              <a:gd name="connsiteX187" fmla="*/ 343394 w 494709"/>
              <a:gd name="connsiteY187" fmla="*/ 621457 h 694158"/>
              <a:gd name="connsiteX188" fmla="*/ 332831 w 494709"/>
              <a:gd name="connsiteY188" fmla="*/ 634766 h 694158"/>
              <a:gd name="connsiteX189" fmla="*/ 342265 w 494709"/>
              <a:gd name="connsiteY189" fmla="*/ 634766 h 694158"/>
              <a:gd name="connsiteX190" fmla="*/ 342265 w 494709"/>
              <a:gd name="connsiteY190" fmla="*/ 675861 h 694158"/>
              <a:gd name="connsiteX191" fmla="*/ 332831 w 494709"/>
              <a:gd name="connsiteY191" fmla="*/ 675861 h 694158"/>
              <a:gd name="connsiteX192" fmla="*/ 332831 w 494709"/>
              <a:gd name="connsiteY192" fmla="*/ 634766 h 694158"/>
              <a:gd name="connsiteX193" fmla="*/ 355476 w 494709"/>
              <a:gd name="connsiteY193" fmla="*/ 616956 h 694158"/>
              <a:gd name="connsiteX194" fmla="*/ 364910 w 494709"/>
              <a:gd name="connsiteY194" fmla="*/ 616956 h 694158"/>
              <a:gd name="connsiteX195" fmla="*/ 364910 w 494709"/>
              <a:gd name="connsiteY195" fmla="*/ 675875 h 694158"/>
              <a:gd name="connsiteX196" fmla="*/ 355476 w 494709"/>
              <a:gd name="connsiteY196" fmla="*/ 675875 h 694158"/>
              <a:gd name="connsiteX197" fmla="*/ 355476 w 494709"/>
              <a:gd name="connsiteY197" fmla="*/ 616956 h 694158"/>
              <a:gd name="connsiteX198" fmla="*/ 388656 w 494709"/>
              <a:gd name="connsiteY198" fmla="*/ 621457 h 694158"/>
              <a:gd name="connsiteX199" fmla="*/ 382859 w 494709"/>
              <a:gd name="connsiteY199" fmla="*/ 627352 h 694158"/>
              <a:gd name="connsiteX200" fmla="*/ 376979 w 494709"/>
              <a:gd name="connsiteY200" fmla="*/ 621457 h 694158"/>
              <a:gd name="connsiteX201" fmla="*/ 382859 w 494709"/>
              <a:gd name="connsiteY201" fmla="*/ 615660 h 694158"/>
              <a:gd name="connsiteX202" fmla="*/ 388656 w 494709"/>
              <a:gd name="connsiteY202" fmla="*/ 621457 h 694158"/>
              <a:gd name="connsiteX203" fmla="*/ 378107 w 494709"/>
              <a:gd name="connsiteY203" fmla="*/ 634766 h 694158"/>
              <a:gd name="connsiteX204" fmla="*/ 387542 w 494709"/>
              <a:gd name="connsiteY204" fmla="*/ 634766 h 694158"/>
              <a:gd name="connsiteX205" fmla="*/ 387542 w 494709"/>
              <a:gd name="connsiteY205" fmla="*/ 675861 h 694158"/>
              <a:gd name="connsiteX206" fmla="*/ 378107 w 494709"/>
              <a:gd name="connsiteY206" fmla="*/ 675861 h 694158"/>
              <a:gd name="connsiteX207" fmla="*/ 378107 w 494709"/>
              <a:gd name="connsiteY207" fmla="*/ 634766 h 694158"/>
              <a:gd name="connsiteX208" fmla="*/ 396307 w 494709"/>
              <a:gd name="connsiteY208" fmla="*/ 641942 h 694158"/>
              <a:gd name="connsiteX209" fmla="*/ 396307 w 494709"/>
              <a:gd name="connsiteY209" fmla="*/ 634766 h 694158"/>
              <a:gd name="connsiteX210" fmla="*/ 402913 w 494709"/>
              <a:gd name="connsiteY210" fmla="*/ 634766 h 694158"/>
              <a:gd name="connsiteX211" fmla="*/ 402913 w 494709"/>
              <a:gd name="connsiteY211" fmla="*/ 625819 h 694158"/>
              <a:gd name="connsiteX212" fmla="*/ 412347 w 494709"/>
              <a:gd name="connsiteY212" fmla="*/ 624035 h 694158"/>
              <a:gd name="connsiteX213" fmla="*/ 412347 w 494709"/>
              <a:gd name="connsiteY213" fmla="*/ 634766 h 694158"/>
              <a:gd name="connsiteX214" fmla="*/ 421684 w 494709"/>
              <a:gd name="connsiteY214" fmla="*/ 634766 h 694158"/>
              <a:gd name="connsiteX215" fmla="*/ 421684 w 494709"/>
              <a:gd name="connsiteY215" fmla="*/ 641942 h 694158"/>
              <a:gd name="connsiteX216" fmla="*/ 412347 w 494709"/>
              <a:gd name="connsiteY216" fmla="*/ 641942 h 694158"/>
              <a:gd name="connsiteX217" fmla="*/ 412347 w 494709"/>
              <a:gd name="connsiteY217" fmla="*/ 661034 h 694158"/>
              <a:gd name="connsiteX218" fmla="*/ 417823 w 494709"/>
              <a:gd name="connsiteY218" fmla="*/ 669172 h 694158"/>
              <a:gd name="connsiteX219" fmla="*/ 422255 w 494709"/>
              <a:gd name="connsiteY219" fmla="*/ 668211 h 694158"/>
              <a:gd name="connsiteX220" fmla="*/ 423147 w 494709"/>
              <a:gd name="connsiteY220" fmla="*/ 675387 h 694158"/>
              <a:gd name="connsiteX221" fmla="*/ 414758 w 494709"/>
              <a:gd name="connsiteY221" fmla="*/ 676753 h 694158"/>
              <a:gd name="connsiteX222" fmla="*/ 404919 w 494709"/>
              <a:gd name="connsiteY222" fmla="*/ 672489 h 694158"/>
              <a:gd name="connsiteX223" fmla="*/ 402913 w 494709"/>
              <a:gd name="connsiteY223" fmla="*/ 661522 h 694158"/>
              <a:gd name="connsiteX224" fmla="*/ 402913 w 494709"/>
              <a:gd name="connsiteY224" fmla="*/ 641942 h 694158"/>
              <a:gd name="connsiteX225" fmla="*/ 396307 w 494709"/>
              <a:gd name="connsiteY225" fmla="*/ 641942 h 694158"/>
              <a:gd name="connsiteX226" fmla="*/ 424652 w 494709"/>
              <a:gd name="connsiteY226" fmla="*/ 634766 h 694158"/>
              <a:gd name="connsiteX227" fmla="*/ 434644 w 494709"/>
              <a:gd name="connsiteY227" fmla="*/ 634766 h 694158"/>
              <a:gd name="connsiteX228" fmla="*/ 442866 w 494709"/>
              <a:gd name="connsiteY228" fmla="*/ 655557 h 694158"/>
              <a:gd name="connsiteX229" fmla="*/ 446335 w 494709"/>
              <a:gd name="connsiteY229" fmla="*/ 664978 h 694158"/>
              <a:gd name="connsiteX230" fmla="*/ 449791 w 494709"/>
              <a:gd name="connsiteY230" fmla="*/ 655153 h 694158"/>
              <a:gd name="connsiteX231" fmla="*/ 457526 w 494709"/>
              <a:gd name="connsiteY231" fmla="*/ 634766 h 694158"/>
              <a:gd name="connsiteX232" fmla="*/ 466723 w 494709"/>
              <a:gd name="connsiteY232" fmla="*/ 634766 h 694158"/>
              <a:gd name="connsiteX233" fmla="*/ 450126 w 494709"/>
              <a:gd name="connsiteY233" fmla="*/ 676753 h 694158"/>
              <a:gd name="connsiteX234" fmla="*/ 432790 w 494709"/>
              <a:gd name="connsiteY234" fmla="*/ 694159 h 694158"/>
              <a:gd name="connsiteX235" fmla="*/ 424568 w 494709"/>
              <a:gd name="connsiteY235" fmla="*/ 692709 h 694158"/>
              <a:gd name="connsiteX236" fmla="*/ 426185 w 494709"/>
              <a:gd name="connsiteY236" fmla="*/ 685379 h 694158"/>
              <a:gd name="connsiteX237" fmla="*/ 431341 w 494709"/>
              <a:gd name="connsiteY237" fmla="*/ 686578 h 694158"/>
              <a:gd name="connsiteX238" fmla="*/ 441179 w 494709"/>
              <a:gd name="connsiteY238" fmla="*/ 675220 h 694158"/>
              <a:gd name="connsiteX239" fmla="*/ 424652 w 494709"/>
              <a:gd name="connsiteY239" fmla="*/ 634766 h 69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494709" h="694158">
                <a:moveTo>
                  <a:pt x="257806" y="501677"/>
                </a:moveTo>
                <a:cubicBezTo>
                  <a:pt x="320614" y="501677"/>
                  <a:pt x="379798" y="478099"/>
                  <a:pt x="425255" y="435108"/>
                </a:cubicBezTo>
                <a:lnTo>
                  <a:pt x="405537" y="415389"/>
                </a:lnTo>
                <a:cubicBezTo>
                  <a:pt x="365361" y="453112"/>
                  <a:pt x="313172" y="473806"/>
                  <a:pt x="257806" y="473806"/>
                </a:cubicBezTo>
                <a:cubicBezTo>
                  <a:pt x="138700" y="473806"/>
                  <a:pt x="41806" y="376913"/>
                  <a:pt x="41806" y="257806"/>
                </a:cubicBezTo>
                <a:cubicBezTo>
                  <a:pt x="41806" y="138700"/>
                  <a:pt x="138700" y="41806"/>
                  <a:pt x="257806" y="41806"/>
                </a:cubicBezTo>
                <a:cubicBezTo>
                  <a:pt x="318872" y="41806"/>
                  <a:pt x="377443" y="68047"/>
                  <a:pt x="418483" y="113797"/>
                </a:cubicBezTo>
                <a:lnTo>
                  <a:pt x="413299" y="125419"/>
                </a:lnTo>
                <a:lnTo>
                  <a:pt x="355355" y="125419"/>
                </a:lnTo>
                <a:lnTo>
                  <a:pt x="355355" y="153290"/>
                </a:lnTo>
                <a:lnTo>
                  <a:pt x="480774" y="153290"/>
                </a:lnTo>
                <a:lnTo>
                  <a:pt x="480774" y="55742"/>
                </a:lnTo>
                <a:lnTo>
                  <a:pt x="494710" y="55742"/>
                </a:lnTo>
                <a:lnTo>
                  <a:pt x="494710" y="167226"/>
                </a:lnTo>
                <a:lnTo>
                  <a:pt x="341419" y="167226"/>
                </a:lnTo>
                <a:lnTo>
                  <a:pt x="341419" y="111484"/>
                </a:lnTo>
                <a:lnTo>
                  <a:pt x="396813" y="111484"/>
                </a:lnTo>
                <a:cubicBezTo>
                  <a:pt x="359354" y="75879"/>
                  <a:pt x="309535" y="55742"/>
                  <a:pt x="257806" y="55742"/>
                </a:cubicBezTo>
                <a:cubicBezTo>
                  <a:pt x="146378" y="55742"/>
                  <a:pt x="55742" y="146392"/>
                  <a:pt x="55742" y="257806"/>
                </a:cubicBezTo>
                <a:cubicBezTo>
                  <a:pt x="55742" y="369221"/>
                  <a:pt x="146378" y="459871"/>
                  <a:pt x="257806" y="459871"/>
                </a:cubicBezTo>
                <a:cubicBezTo>
                  <a:pt x="311779" y="459871"/>
                  <a:pt x="362518" y="438856"/>
                  <a:pt x="400673" y="400687"/>
                </a:cubicBezTo>
                <a:lnTo>
                  <a:pt x="405606" y="395754"/>
                </a:lnTo>
                <a:lnTo>
                  <a:pt x="445030" y="435177"/>
                </a:lnTo>
                <a:lnTo>
                  <a:pt x="440097" y="440110"/>
                </a:lnTo>
                <a:cubicBezTo>
                  <a:pt x="391406" y="488801"/>
                  <a:pt x="326662" y="515613"/>
                  <a:pt x="257806" y="515613"/>
                </a:cubicBezTo>
                <a:cubicBezTo>
                  <a:pt x="115637" y="515613"/>
                  <a:pt x="0" y="399962"/>
                  <a:pt x="0" y="257806"/>
                </a:cubicBezTo>
                <a:cubicBezTo>
                  <a:pt x="0" y="115651"/>
                  <a:pt x="115637" y="0"/>
                  <a:pt x="257806" y="0"/>
                </a:cubicBezTo>
                <a:cubicBezTo>
                  <a:pt x="325700" y="0"/>
                  <a:pt x="390779" y="27035"/>
                  <a:pt x="438968" y="74736"/>
                </a:cubicBezTo>
                <a:lnTo>
                  <a:pt x="438968" y="13935"/>
                </a:lnTo>
                <a:lnTo>
                  <a:pt x="494710" y="13935"/>
                </a:lnTo>
                <a:lnTo>
                  <a:pt x="494710" y="27871"/>
                </a:lnTo>
                <a:lnTo>
                  <a:pt x="452903" y="27871"/>
                </a:lnTo>
                <a:lnTo>
                  <a:pt x="452903" y="92281"/>
                </a:lnTo>
                <a:lnTo>
                  <a:pt x="440710" y="96879"/>
                </a:lnTo>
                <a:cubicBezTo>
                  <a:pt x="394277" y="44162"/>
                  <a:pt x="327609" y="13935"/>
                  <a:pt x="257806" y="13935"/>
                </a:cubicBezTo>
                <a:cubicBezTo>
                  <a:pt x="123329" y="13935"/>
                  <a:pt x="13935" y="123343"/>
                  <a:pt x="13935" y="257806"/>
                </a:cubicBezTo>
                <a:cubicBezTo>
                  <a:pt x="13935" y="392270"/>
                  <a:pt x="123329" y="501677"/>
                  <a:pt x="257806" y="501677"/>
                </a:cubicBezTo>
                <a:moveTo>
                  <a:pt x="141487" y="301508"/>
                </a:moveTo>
                <a:lnTo>
                  <a:pt x="141487" y="313548"/>
                </a:lnTo>
                <a:lnTo>
                  <a:pt x="198316" y="313548"/>
                </a:lnTo>
                <a:lnTo>
                  <a:pt x="198316" y="301257"/>
                </a:lnTo>
                <a:lnTo>
                  <a:pt x="161554" y="301257"/>
                </a:lnTo>
                <a:cubicBezTo>
                  <a:pt x="169581" y="293844"/>
                  <a:pt x="174221" y="289092"/>
                  <a:pt x="180116" y="282807"/>
                </a:cubicBezTo>
                <a:cubicBezTo>
                  <a:pt x="193299" y="268509"/>
                  <a:pt x="197689" y="260106"/>
                  <a:pt x="197689" y="249320"/>
                </a:cubicBezTo>
                <a:cubicBezTo>
                  <a:pt x="197689" y="234130"/>
                  <a:pt x="187154" y="225351"/>
                  <a:pt x="169079" y="225351"/>
                </a:cubicBezTo>
                <a:cubicBezTo>
                  <a:pt x="160049" y="225351"/>
                  <a:pt x="151771" y="227232"/>
                  <a:pt x="142992" y="231371"/>
                </a:cubicBezTo>
                <a:lnTo>
                  <a:pt x="146629" y="244052"/>
                </a:lnTo>
                <a:cubicBezTo>
                  <a:pt x="154405" y="239649"/>
                  <a:pt x="161429" y="237516"/>
                  <a:pt x="167449" y="237516"/>
                </a:cubicBezTo>
                <a:cubicBezTo>
                  <a:pt x="176354" y="237516"/>
                  <a:pt x="182374" y="242673"/>
                  <a:pt x="182374" y="250198"/>
                </a:cubicBezTo>
                <a:cubicBezTo>
                  <a:pt x="182374" y="260733"/>
                  <a:pt x="172730" y="272773"/>
                  <a:pt x="141487" y="301508"/>
                </a:cubicBezTo>
                <a:moveTo>
                  <a:pt x="247968" y="313548"/>
                </a:moveTo>
                <a:lnTo>
                  <a:pt x="247968" y="291586"/>
                </a:lnTo>
                <a:lnTo>
                  <a:pt x="209966" y="291586"/>
                </a:lnTo>
                <a:lnTo>
                  <a:pt x="209966" y="278919"/>
                </a:lnTo>
                <a:lnTo>
                  <a:pt x="245209" y="226730"/>
                </a:lnTo>
                <a:lnTo>
                  <a:pt x="262656" y="226730"/>
                </a:lnTo>
                <a:lnTo>
                  <a:pt x="262656" y="280048"/>
                </a:lnTo>
                <a:lnTo>
                  <a:pt x="274320" y="280048"/>
                </a:lnTo>
                <a:lnTo>
                  <a:pt x="274320" y="291586"/>
                </a:lnTo>
                <a:lnTo>
                  <a:pt x="262656" y="291586"/>
                </a:lnTo>
                <a:lnTo>
                  <a:pt x="262656" y="313548"/>
                </a:lnTo>
                <a:lnTo>
                  <a:pt x="247968" y="313548"/>
                </a:lnTo>
                <a:close/>
                <a:moveTo>
                  <a:pt x="248233" y="280048"/>
                </a:moveTo>
                <a:lnTo>
                  <a:pt x="248233" y="243411"/>
                </a:lnTo>
                <a:lnTo>
                  <a:pt x="224138" y="280048"/>
                </a:lnTo>
                <a:lnTo>
                  <a:pt x="248233" y="280048"/>
                </a:lnTo>
                <a:close/>
                <a:moveTo>
                  <a:pt x="296129" y="316558"/>
                </a:moveTo>
                <a:lnTo>
                  <a:pt x="318705" y="224974"/>
                </a:lnTo>
                <a:lnTo>
                  <a:pt x="305285" y="224974"/>
                </a:lnTo>
                <a:lnTo>
                  <a:pt x="282709" y="316558"/>
                </a:lnTo>
                <a:lnTo>
                  <a:pt x="296129" y="316558"/>
                </a:lnTo>
                <a:close/>
                <a:moveTo>
                  <a:pt x="351314" y="313548"/>
                </a:moveTo>
                <a:lnTo>
                  <a:pt x="386821" y="238520"/>
                </a:lnTo>
                <a:lnTo>
                  <a:pt x="386821" y="226730"/>
                </a:lnTo>
                <a:lnTo>
                  <a:pt x="329491" y="226730"/>
                </a:lnTo>
                <a:lnTo>
                  <a:pt x="329491" y="239021"/>
                </a:lnTo>
                <a:lnTo>
                  <a:pt x="370767" y="239021"/>
                </a:lnTo>
                <a:lnTo>
                  <a:pt x="334884" y="313548"/>
                </a:lnTo>
                <a:lnTo>
                  <a:pt x="351314" y="313548"/>
                </a:lnTo>
                <a:close/>
                <a:moveTo>
                  <a:pt x="64545" y="659905"/>
                </a:moveTo>
                <a:lnTo>
                  <a:pt x="58831" y="675861"/>
                </a:lnTo>
                <a:lnTo>
                  <a:pt x="49063" y="675861"/>
                </a:lnTo>
                <a:lnTo>
                  <a:pt x="69701" y="620091"/>
                </a:lnTo>
                <a:lnTo>
                  <a:pt x="80501" y="620091"/>
                </a:lnTo>
                <a:lnTo>
                  <a:pt x="101613" y="675861"/>
                </a:lnTo>
                <a:lnTo>
                  <a:pt x="91218" y="675861"/>
                </a:lnTo>
                <a:lnTo>
                  <a:pt x="85504" y="659905"/>
                </a:lnTo>
                <a:lnTo>
                  <a:pt x="64545" y="659905"/>
                </a:lnTo>
                <a:close/>
                <a:moveTo>
                  <a:pt x="78160" y="639030"/>
                </a:moveTo>
                <a:cubicBezTo>
                  <a:pt x="76794" y="635253"/>
                  <a:pt x="76307" y="633720"/>
                  <a:pt x="75024" y="629442"/>
                </a:cubicBezTo>
                <a:cubicBezTo>
                  <a:pt x="73965" y="633149"/>
                  <a:pt x="73728" y="633874"/>
                  <a:pt x="71875" y="639030"/>
                </a:cubicBezTo>
                <a:lnTo>
                  <a:pt x="67207" y="652255"/>
                </a:lnTo>
                <a:lnTo>
                  <a:pt x="82842" y="652255"/>
                </a:lnTo>
                <a:lnTo>
                  <a:pt x="78160" y="639030"/>
                </a:lnTo>
                <a:close/>
                <a:moveTo>
                  <a:pt x="101432" y="634766"/>
                </a:moveTo>
                <a:lnTo>
                  <a:pt x="111173" y="634766"/>
                </a:lnTo>
                <a:lnTo>
                  <a:pt x="119730" y="657494"/>
                </a:lnTo>
                <a:cubicBezTo>
                  <a:pt x="120775" y="660309"/>
                  <a:pt x="121973" y="663849"/>
                  <a:pt x="122781" y="666511"/>
                </a:cubicBezTo>
                <a:cubicBezTo>
                  <a:pt x="123506" y="663849"/>
                  <a:pt x="124635" y="660630"/>
                  <a:pt x="125764" y="657411"/>
                </a:cubicBezTo>
                <a:lnTo>
                  <a:pt x="134069" y="634766"/>
                </a:lnTo>
                <a:lnTo>
                  <a:pt x="143016" y="634766"/>
                </a:lnTo>
                <a:lnTo>
                  <a:pt x="127617" y="675861"/>
                </a:lnTo>
                <a:lnTo>
                  <a:pt x="116984" y="675861"/>
                </a:lnTo>
                <a:lnTo>
                  <a:pt x="101432" y="634766"/>
                </a:lnTo>
                <a:close/>
                <a:moveTo>
                  <a:pt x="172726" y="671193"/>
                </a:moveTo>
                <a:cubicBezTo>
                  <a:pt x="168768" y="675220"/>
                  <a:pt x="165396" y="676753"/>
                  <a:pt x="159989" y="676753"/>
                </a:cubicBezTo>
                <a:cubicBezTo>
                  <a:pt x="151698" y="676753"/>
                  <a:pt x="146778" y="672071"/>
                  <a:pt x="146778" y="664337"/>
                </a:cubicBezTo>
                <a:cubicBezTo>
                  <a:pt x="146778" y="659180"/>
                  <a:pt x="149119" y="655070"/>
                  <a:pt x="153300" y="652812"/>
                </a:cubicBezTo>
                <a:cubicBezTo>
                  <a:pt x="156045" y="651363"/>
                  <a:pt x="159836" y="650722"/>
                  <a:pt x="165466" y="650722"/>
                </a:cubicBezTo>
                <a:cubicBezTo>
                  <a:pt x="167082" y="650722"/>
                  <a:pt x="168448" y="650805"/>
                  <a:pt x="172155" y="650959"/>
                </a:cubicBezTo>
                <a:lnTo>
                  <a:pt x="172155" y="650150"/>
                </a:lnTo>
                <a:cubicBezTo>
                  <a:pt x="172155" y="644116"/>
                  <a:pt x="169019" y="640813"/>
                  <a:pt x="163055" y="640813"/>
                </a:cubicBezTo>
                <a:cubicBezTo>
                  <a:pt x="159501" y="640813"/>
                  <a:pt x="156115" y="641859"/>
                  <a:pt x="151934" y="644269"/>
                </a:cubicBezTo>
                <a:lnTo>
                  <a:pt x="149426" y="637497"/>
                </a:lnTo>
                <a:cubicBezTo>
                  <a:pt x="154429" y="635002"/>
                  <a:pt x="158944" y="633874"/>
                  <a:pt x="164337" y="633874"/>
                </a:cubicBezTo>
                <a:cubicBezTo>
                  <a:pt x="170789" y="633874"/>
                  <a:pt x="175792" y="635727"/>
                  <a:pt x="178523" y="639281"/>
                </a:cubicBezTo>
                <a:cubicBezTo>
                  <a:pt x="180864" y="642179"/>
                  <a:pt x="181589" y="645315"/>
                  <a:pt x="181589" y="653132"/>
                </a:cubicBezTo>
                <a:lnTo>
                  <a:pt x="181589" y="665382"/>
                </a:lnTo>
                <a:cubicBezTo>
                  <a:pt x="181589" y="668852"/>
                  <a:pt x="181742" y="673771"/>
                  <a:pt x="181993" y="675861"/>
                </a:cubicBezTo>
                <a:lnTo>
                  <a:pt x="173047" y="675861"/>
                </a:lnTo>
                <a:lnTo>
                  <a:pt x="172726" y="671193"/>
                </a:lnTo>
                <a:close/>
                <a:moveTo>
                  <a:pt x="172155" y="656839"/>
                </a:moveTo>
                <a:cubicBezTo>
                  <a:pt x="170301" y="656686"/>
                  <a:pt x="169340" y="656686"/>
                  <a:pt x="167891" y="656686"/>
                </a:cubicBezTo>
                <a:cubicBezTo>
                  <a:pt x="160156" y="656686"/>
                  <a:pt x="156519" y="659027"/>
                  <a:pt x="156519" y="664100"/>
                </a:cubicBezTo>
                <a:cubicBezTo>
                  <a:pt x="156519" y="667876"/>
                  <a:pt x="159014" y="670301"/>
                  <a:pt x="162888" y="670301"/>
                </a:cubicBezTo>
                <a:cubicBezTo>
                  <a:pt x="166525" y="670301"/>
                  <a:pt x="169493" y="668448"/>
                  <a:pt x="172155" y="664587"/>
                </a:cubicBezTo>
                <a:lnTo>
                  <a:pt x="172155" y="656839"/>
                </a:lnTo>
                <a:close/>
                <a:moveTo>
                  <a:pt x="205502" y="621457"/>
                </a:moveTo>
                <a:cubicBezTo>
                  <a:pt x="205502" y="624927"/>
                  <a:pt x="203078" y="627352"/>
                  <a:pt x="199691" y="627352"/>
                </a:cubicBezTo>
                <a:cubicBezTo>
                  <a:pt x="196235" y="627352"/>
                  <a:pt x="193811" y="624927"/>
                  <a:pt x="193811" y="621457"/>
                </a:cubicBezTo>
                <a:cubicBezTo>
                  <a:pt x="193811" y="618085"/>
                  <a:pt x="196319" y="615660"/>
                  <a:pt x="199691" y="615660"/>
                </a:cubicBezTo>
                <a:cubicBezTo>
                  <a:pt x="203078" y="615660"/>
                  <a:pt x="205502" y="618085"/>
                  <a:pt x="205502" y="621457"/>
                </a:cubicBezTo>
                <a:moveTo>
                  <a:pt x="194939" y="634766"/>
                </a:moveTo>
                <a:lnTo>
                  <a:pt x="204374" y="634766"/>
                </a:lnTo>
                <a:lnTo>
                  <a:pt x="204374" y="675861"/>
                </a:lnTo>
                <a:lnTo>
                  <a:pt x="194939" y="675861"/>
                </a:lnTo>
                <a:lnTo>
                  <a:pt x="194939" y="634766"/>
                </a:lnTo>
                <a:close/>
                <a:moveTo>
                  <a:pt x="217571" y="616956"/>
                </a:moveTo>
                <a:lnTo>
                  <a:pt x="227005" y="616956"/>
                </a:lnTo>
                <a:lnTo>
                  <a:pt x="227005" y="675875"/>
                </a:lnTo>
                <a:lnTo>
                  <a:pt x="217571" y="675875"/>
                </a:lnTo>
                <a:lnTo>
                  <a:pt x="217571" y="616956"/>
                </a:lnTo>
                <a:close/>
                <a:moveTo>
                  <a:pt x="262610" y="671193"/>
                </a:moveTo>
                <a:cubicBezTo>
                  <a:pt x="258652" y="675220"/>
                  <a:pt x="255280" y="676753"/>
                  <a:pt x="249873" y="676753"/>
                </a:cubicBezTo>
                <a:cubicBezTo>
                  <a:pt x="241581" y="676753"/>
                  <a:pt x="236662" y="672071"/>
                  <a:pt x="236662" y="664337"/>
                </a:cubicBezTo>
                <a:cubicBezTo>
                  <a:pt x="236662" y="659180"/>
                  <a:pt x="239003" y="655070"/>
                  <a:pt x="243184" y="652812"/>
                </a:cubicBezTo>
                <a:cubicBezTo>
                  <a:pt x="245929" y="651363"/>
                  <a:pt x="249720" y="650722"/>
                  <a:pt x="255364" y="650722"/>
                </a:cubicBezTo>
                <a:cubicBezTo>
                  <a:pt x="256966" y="650722"/>
                  <a:pt x="258332" y="650805"/>
                  <a:pt x="262053" y="650959"/>
                </a:cubicBezTo>
                <a:lnTo>
                  <a:pt x="262053" y="650150"/>
                </a:lnTo>
                <a:cubicBezTo>
                  <a:pt x="262053" y="644116"/>
                  <a:pt x="258903" y="640813"/>
                  <a:pt x="252939" y="640813"/>
                </a:cubicBezTo>
                <a:cubicBezTo>
                  <a:pt x="249385" y="640813"/>
                  <a:pt x="246013" y="641859"/>
                  <a:pt x="241818" y="644269"/>
                </a:cubicBezTo>
                <a:lnTo>
                  <a:pt x="239324" y="637497"/>
                </a:lnTo>
                <a:cubicBezTo>
                  <a:pt x="244313" y="635002"/>
                  <a:pt x="248828" y="633874"/>
                  <a:pt x="254235" y="633874"/>
                </a:cubicBezTo>
                <a:cubicBezTo>
                  <a:pt x="260673" y="633874"/>
                  <a:pt x="265676" y="635727"/>
                  <a:pt x="268421" y="639281"/>
                </a:cubicBezTo>
                <a:cubicBezTo>
                  <a:pt x="270748" y="642179"/>
                  <a:pt x="271473" y="645315"/>
                  <a:pt x="271473" y="653132"/>
                </a:cubicBezTo>
                <a:lnTo>
                  <a:pt x="271473" y="665382"/>
                </a:lnTo>
                <a:cubicBezTo>
                  <a:pt x="271473" y="668852"/>
                  <a:pt x="271640" y="673771"/>
                  <a:pt x="271877" y="675861"/>
                </a:cubicBezTo>
                <a:lnTo>
                  <a:pt x="262931" y="675861"/>
                </a:lnTo>
                <a:lnTo>
                  <a:pt x="262610" y="671193"/>
                </a:lnTo>
                <a:close/>
                <a:moveTo>
                  <a:pt x="262053" y="656839"/>
                </a:moveTo>
                <a:cubicBezTo>
                  <a:pt x="260185" y="656686"/>
                  <a:pt x="259224" y="656686"/>
                  <a:pt x="257774" y="656686"/>
                </a:cubicBezTo>
                <a:cubicBezTo>
                  <a:pt x="250040" y="656686"/>
                  <a:pt x="246403" y="659027"/>
                  <a:pt x="246403" y="664100"/>
                </a:cubicBezTo>
                <a:cubicBezTo>
                  <a:pt x="246403" y="667876"/>
                  <a:pt x="248911" y="670301"/>
                  <a:pt x="252786" y="670301"/>
                </a:cubicBezTo>
                <a:cubicBezTo>
                  <a:pt x="256409" y="670301"/>
                  <a:pt x="259391" y="668448"/>
                  <a:pt x="262053" y="664587"/>
                </a:cubicBezTo>
                <a:lnTo>
                  <a:pt x="262053" y="656839"/>
                </a:lnTo>
                <a:close/>
                <a:moveTo>
                  <a:pt x="284349" y="675861"/>
                </a:moveTo>
                <a:cubicBezTo>
                  <a:pt x="284670" y="671193"/>
                  <a:pt x="284740" y="668615"/>
                  <a:pt x="284740" y="661438"/>
                </a:cubicBezTo>
                <a:lnTo>
                  <a:pt x="284740" y="616956"/>
                </a:lnTo>
                <a:lnTo>
                  <a:pt x="294174" y="616956"/>
                </a:lnTo>
                <a:lnTo>
                  <a:pt x="294174" y="639922"/>
                </a:lnTo>
                <a:cubicBezTo>
                  <a:pt x="297407" y="635811"/>
                  <a:pt x="301267" y="633874"/>
                  <a:pt x="306186" y="633874"/>
                </a:cubicBezTo>
                <a:cubicBezTo>
                  <a:pt x="316178" y="633874"/>
                  <a:pt x="322714" y="642332"/>
                  <a:pt x="322714" y="655237"/>
                </a:cubicBezTo>
                <a:cubicBezTo>
                  <a:pt x="322714" y="662009"/>
                  <a:pt x="320930" y="667723"/>
                  <a:pt x="317544" y="671667"/>
                </a:cubicBezTo>
                <a:cubicBezTo>
                  <a:pt x="314645" y="675137"/>
                  <a:pt x="311106" y="676753"/>
                  <a:pt x="306186" y="676753"/>
                </a:cubicBezTo>
                <a:cubicBezTo>
                  <a:pt x="300779" y="676753"/>
                  <a:pt x="297323" y="674900"/>
                  <a:pt x="293770" y="669980"/>
                </a:cubicBezTo>
                <a:lnTo>
                  <a:pt x="293449" y="675861"/>
                </a:lnTo>
                <a:lnTo>
                  <a:pt x="284349" y="675861"/>
                </a:lnTo>
                <a:close/>
                <a:moveTo>
                  <a:pt x="294174" y="662483"/>
                </a:moveTo>
                <a:cubicBezTo>
                  <a:pt x="297072" y="667249"/>
                  <a:pt x="300138" y="669493"/>
                  <a:pt x="303929" y="669493"/>
                </a:cubicBezTo>
                <a:cubicBezTo>
                  <a:pt x="309405" y="669493"/>
                  <a:pt x="312959" y="663849"/>
                  <a:pt x="312959" y="655153"/>
                </a:cubicBezTo>
                <a:cubicBezTo>
                  <a:pt x="312959" y="646527"/>
                  <a:pt x="309336" y="641134"/>
                  <a:pt x="303692" y="641134"/>
                </a:cubicBezTo>
                <a:cubicBezTo>
                  <a:pt x="300069" y="641134"/>
                  <a:pt x="296668" y="643545"/>
                  <a:pt x="294174" y="647976"/>
                </a:cubicBezTo>
                <a:lnTo>
                  <a:pt x="294174" y="662483"/>
                </a:lnTo>
                <a:close/>
                <a:moveTo>
                  <a:pt x="343394" y="621457"/>
                </a:moveTo>
                <a:cubicBezTo>
                  <a:pt x="343394" y="624927"/>
                  <a:pt x="340969" y="627352"/>
                  <a:pt x="337583" y="627352"/>
                </a:cubicBezTo>
                <a:cubicBezTo>
                  <a:pt x="334127" y="627352"/>
                  <a:pt x="331702" y="624927"/>
                  <a:pt x="331702" y="621457"/>
                </a:cubicBezTo>
                <a:cubicBezTo>
                  <a:pt x="331702" y="618085"/>
                  <a:pt x="334211" y="615660"/>
                  <a:pt x="337583" y="615660"/>
                </a:cubicBezTo>
                <a:cubicBezTo>
                  <a:pt x="340969" y="615660"/>
                  <a:pt x="343394" y="618085"/>
                  <a:pt x="343394" y="621457"/>
                </a:cubicBezTo>
                <a:moveTo>
                  <a:pt x="332831" y="634766"/>
                </a:moveTo>
                <a:lnTo>
                  <a:pt x="342265" y="634766"/>
                </a:lnTo>
                <a:lnTo>
                  <a:pt x="342265" y="675861"/>
                </a:lnTo>
                <a:lnTo>
                  <a:pt x="332831" y="675861"/>
                </a:lnTo>
                <a:lnTo>
                  <a:pt x="332831" y="634766"/>
                </a:lnTo>
                <a:close/>
                <a:moveTo>
                  <a:pt x="355476" y="616956"/>
                </a:moveTo>
                <a:lnTo>
                  <a:pt x="364910" y="616956"/>
                </a:lnTo>
                <a:lnTo>
                  <a:pt x="364910" y="675875"/>
                </a:lnTo>
                <a:lnTo>
                  <a:pt x="355476" y="675875"/>
                </a:lnTo>
                <a:lnTo>
                  <a:pt x="355476" y="616956"/>
                </a:lnTo>
                <a:close/>
                <a:moveTo>
                  <a:pt x="388656" y="621457"/>
                </a:moveTo>
                <a:cubicBezTo>
                  <a:pt x="388656" y="624927"/>
                  <a:pt x="386246" y="627352"/>
                  <a:pt x="382859" y="627352"/>
                </a:cubicBezTo>
                <a:cubicBezTo>
                  <a:pt x="379389" y="627352"/>
                  <a:pt x="376979" y="624927"/>
                  <a:pt x="376979" y="621457"/>
                </a:cubicBezTo>
                <a:cubicBezTo>
                  <a:pt x="376979" y="618085"/>
                  <a:pt x="379473" y="615660"/>
                  <a:pt x="382859" y="615660"/>
                </a:cubicBezTo>
                <a:cubicBezTo>
                  <a:pt x="386246" y="615660"/>
                  <a:pt x="388656" y="618085"/>
                  <a:pt x="388656" y="621457"/>
                </a:cubicBezTo>
                <a:moveTo>
                  <a:pt x="378107" y="634766"/>
                </a:moveTo>
                <a:lnTo>
                  <a:pt x="387542" y="634766"/>
                </a:lnTo>
                <a:lnTo>
                  <a:pt x="387542" y="675861"/>
                </a:lnTo>
                <a:lnTo>
                  <a:pt x="378107" y="675861"/>
                </a:lnTo>
                <a:lnTo>
                  <a:pt x="378107" y="634766"/>
                </a:lnTo>
                <a:close/>
                <a:moveTo>
                  <a:pt x="396307" y="641942"/>
                </a:moveTo>
                <a:lnTo>
                  <a:pt x="396307" y="634766"/>
                </a:lnTo>
                <a:lnTo>
                  <a:pt x="402913" y="634766"/>
                </a:lnTo>
                <a:lnTo>
                  <a:pt x="402913" y="625819"/>
                </a:lnTo>
                <a:lnTo>
                  <a:pt x="412347" y="624035"/>
                </a:lnTo>
                <a:lnTo>
                  <a:pt x="412347" y="634766"/>
                </a:lnTo>
                <a:lnTo>
                  <a:pt x="421684" y="634766"/>
                </a:lnTo>
                <a:lnTo>
                  <a:pt x="421684" y="641942"/>
                </a:lnTo>
                <a:lnTo>
                  <a:pt x="412347" y="641942"/>
                </a:lnTo>
                <a:lnTo>
                  <a:pt x="412347" y="661034"/>
                </a:lnTo>
                <a:cubicBezTo>
                  <a:pt x="412347" y="667082"/>
                  <a:pt x="413712" y="669172"/>
                  <a:pt x="417823" y="669172"/>
                </a:cubicBezTo>
                <a:cubicBezTo>
                  <a:pt x="419189" y="669172"/>
                  <a:pt x="420234" y="668935"/>
                  <a:pt x="422255" y="668211"/>
                </a:cubicBezTo>
                <a:lnTo>
                  <a:pt x="423147" y="675387"/>
                </a:lnTo>
                <a:cubicBezTo>
                  <a:pt x="420151" y="676349"/>
                  <a:pt x="417573" y="676753"/>
                  <a:pt x="414758" y="676753"/>
                </a:cubicBezTo>
                <a:cubicBezTo>
                  <a:pt x="410089" y="676753"/>
                  <a:pt x="406773" y="675304"/>
                  <a:pt x="404919" y="672489"/>
                </a:cubicBezTo>
                <a:cubicBezTo>
                  <a:pt x="403470" y="670301"/>
                  <a:pt x="402913" y="667249"/>
                  <a:pt x="402913" y="661522"/>
                </a:cubicBezTo>
                <a:lnTo>
                  <a:pt x="402913" y="641942"/>
                </a:lnTo>
                <a:lnTo>
                  <a:pt x="396307" y="641942"/>
                </a:lnTo>
                <a:close/>
                <a:moveTo>
                  <a:pt x="424652" y="634766"/>
                </a:moveTo>
                <a:lnTo>
                  <a:pt x="434644" y="634766"/>
                </a:lnTo>
                <a:lnTo>
                  <a:pt x="442866" y="655557"/>
                </a:lnTo>
                <a:cubicBezTo>
                  <a:pt x="444398" y="659264"/>
                  <a:pt x="445039" y="661187"/>
                  <a:pt x="446335" y="664978"/>
                </a:cubicBezTo>
                <a:cubicBezTo>
                  <a:pt x="447938" y="660142"/>
                  <a:pt x="448105" y="659738"/>
                  <a:pt x="449791" y="655153"/>
                </a:cubicBezTo>
                <a:lnTo>
                  <a:pt x="457526" y="634766"/>
                </a:lnTo>
                <a:lnTo>
                  <a:pt x="466723" y="634766"/>
                </a:lnTo>
                <a:lnTo>
                  <a:pt x="450126" y="676753"/>
                </a:lnTo>
                <a:cubicBezTo>
                  <a:pt x="444552" y="690689"/>
                  <a:pt x="441179" y="694159"/>
                  <a:pt x="432790" y="694159"/>
                </a:cubicBezTo>
                <a:cubicBezTo>
                  <a:pt x="430045" y="694159"/>
                  <a:pt x="427871" y="693754"/>
                  <a:pt x="424568" y="692709"/>
                </a:cubicBezTo>
                <a:lnTo>
                  <a:pt x="426185" y="685379"/>
                </a:lnTo>
                <a:cubicBezTo>
                  <a:pt x="428359" y="686257"/>
                  <a:pt x="429641" y="686578"/>
                  <a:pt x="431341" y="686578"/>
                </a:cubicBezTo>
                <a:cubicBezTo>
                  <a:pt x="435689" y="686578"/>
                  <a:pt x="438197" y="683679"/>
                  <a:pt x="441179" y="675220"/>
                </a:cubicBezTo>
                <a:lnTo>
                  <a:pt x="424652" y="634766"/>
                </a:lnTo>
                <a:close/>
              </a:path>
            </a:pathLst>
          </a:custGeom>
          <a:solidFill>
            <a:schemeClr val="accent3"/>
          </a:solid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207" name="Freeform: Shape 206">
            <a:extLst>
              <a:ext uri="{FF2B5EF4-FFF2-40B4-BE49-F238E27FC236}">
                <a16:creationId xmlns:a16="http://schemas.microsoft.com/office/drawing/2014/main" id="{EB993CD8-18D8-1037-7C70-AB1449362C3C}"/>
              </a:ext>
            </a:extLst>
          </p:cNvPr>
          <p:cNvSpPr/>
          <p:nvPr/>
        </p:nvSpPr>
        <p:spPr>
          <a:xfrm>
            <a:off x="4245262" y="4541990"/>
            <a:ext cx="864000" cy="864000"/>
          </a:xfrm>
          <a:custGeom>
            <a:avLst/>
            <a:gdLst>
              <a:gd name="connsiteX0" fmla="*/ 0 w 864000"/>
              <a:gd name="connsiteY0" fmla="*/ 0 h 864000"/>
              <a:gd name="connsiteX1" fmla="*/ 864000 w 864000"/>
              <a:gd name="connsiteY1" fmla="*/ 0 h 864000"/>
              <a:gd name="connsiteX2" fmla="*/ 864000 w 864000"/>
              <a:gd name="connsiteY2" fmla="*/ 864000 h 864000"/>
              <a:gd name="connsiteX3" fmla="*/ 0 w 864000"/>
              <a:gd name="connsiteY3" fmla="*/ 864000 h 864000"/>
            </a:gdLst>
            <a:ahLst/>
            <a:cxnLst>
              <a:cxn ang="0">
                <a:pos x="connsiteX0" y="connsiteY0"/>
              </a:cxn>
              <a:cxn ang="0">
                <a:pos x="connsiteX1" y="connsiteY1"/>
              </a:cxn>
              <a:cxn ang="0">
                <a:pos x="connsiteX2" y="connsiteY2"/>
              </a:cxn>
              <a:cxn ang="0">
                <a:pos x="connsiteX3" y="connsiteY3"/>
              </a:cxn>
            </a:cxnLst>
            <a:rect l="l" t="t" r="r" b="b"/>
            <a:pathLst>
              <a:path w="864000" h="864000">
                <a:moveTo>
                  <a:pt x="0" y="0"/>
                </a:moveTo>
                <a:lnTo>
                  <a:pt x="864000" y="0"/>
                </a:lnTo>
                <a:lnTo>
                  <a:pt x="864000" y="864000"/>
                </a:lnTo>
                <a:lnTo>
                  <a:pt x="0" y="864000"/>
                </a:lnTo>
                <a:close/>
              </a:path>
            </a:pathLst>
          </a:custGeom>
          <a:no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208" name="Freeform: Shape 207">
            <a:extLst>
              <a:ext uri="{FF2B5EF4-FFF2-40B4-BE49-F238E27FC236}">
                <a16:creationId xmlns:a16="http://schemas.microsoft.com/office/drawing/2014/main" id="{2C5FEEEC-287C-DD77-9575-4987DF2CCABD}"/>
              </a:ext>
            </a:extLst>
          </p:cNvPr>
          <p:cNvSpPr/>
          <p:nvPr/>
        </p:nvSpPr>
        <p:spPr>
          <a:xfrm>
            <a:off x="4419461" y="4646506"/>
            <a:ext cx="494709" cy="694158"/>
          </a:xfrm>
          <a:custGeom>
            <a:avLst/>
            <a:gdLst>
              <a:gd name="connsiteX0" fmla="*/ 257806 w 494709"/>
              <a:gd name="connsiteY0" fmla="*/ 501677 h 694158"/>
              <a:gd name="connsiteX1" fmla="*/ 425255 w 494709"/>
              <a:gd name="connsiteY1" fmla="*/ 435108 h 694158"/>
              <a:gd name="connsiteX2" fmla="*/ 405537 w 494709"/>
              <a:gd name="connsiteY2" fmla="*/ 415389 h 694158"/>
              <a:gd name="connsiteX3" fmla="*/ 257806 w 494709"/>
              <a:gd name="connsiteY3" fmla="*/ 473806 h 694158"/>
              <a:gd name="connsiteX4" fmla="*/ 41806 w 494709"/>
              <a:gd name="connsiteY4" fmla="*/ 257806 h 694158"/>
              <a:gd name="connsiteX5" fmla="*/ 257806 w 494709"/>
              <a:gd name="connsiteY5" fmla="*/ 41806 h 694158"/>
              <a:gd name="connsiteX6" fmla="*/ 418483 w 494709"/>
              <a:gd name="connsiteY6" fmla="*/ 113797 h 694158"/>
              <a:gd name="connsiteX7" fmla="*/ 413299 w 494709"/>
              <a:gd name="connsiteY7" fmla="*/ 125419 h 694158"/>
              <a:gd name="connsiteX8" fmla="*/ 355355 w 494709"/>
              <a:gd name="connsiteY8" fmla="*/ 125419 h 694158"/>
              <a:gd name="connsiteX9" fmla="*/ 355355 w 494709"/>
              <a:gd name="connsiteY9" fmla="*/ 153290 h 694158"/>
              <a:gd name="connsiteX10" fmla="*/ 480774 w 494709"/>
              <a:gd name="connsiteY10" fmla="*/ 153290 h 694158"/>
              <a:gd name="connsiteX11" fmla="*/ 480774 w 494709"/>
              <a:gd name="connsiteY11" fmla="*/ 55742 h 694158"/>
              <a:gd name="connsiteX12" fmla="*/ 494710 w 494709"/>
              <a:gd name="connsiteY12" fmla="*/ 55742 h 694158"/>
              <a:gd name="connsiteX13" fmla="*/ 494710 w 494709"/>
              <a:gd name="connsiteY13" fmla="*/ 167226 h 694158"/>
              <a:gd name="connsiteX14" fmla="*/ 341419 w 494709"/>
              <a:gd name="connsiteY14" fmla="*/ 167226 h 694158"/>
              <a:gd name="connsiteX15" fmla="*/ 341419 w 494709"/>
              <a:gd name="connsiteY15" fmla="*/ 111484 h 694158"/>
              <a:gd name="connsiteX16" fmla="*/ 396813 w 494709"/>
              <a:gd name="connsiteY16" fmla="*/ 111484 h 694158"/>
              <a:gd name="connsiteX17" fmla="*/ 257806 w 494709"/>
              <a:gd name="connsiteY17" fmla="*/ 55742 h 694158"/>
              <a:gd name="connsiteX18" fmla="*/ 55742 w 494709"/>
              <a:gd name="connsiteY18" fmla="*/ 257806 h 694158"/>
              <a:gd name="connsiteX19" fmla="*/ 257806 w 494709"/>
              <a:gd name="connsiteY19" fmla="*/ 459871 h 694158"/>
              <a:gd name="connsiteX20" fmla="*/ 400673 w 494709"/>
              <a:gd name="connsiteY20" fmla="*/ 400687 h 694158"/>
              <a:gd name="connsiteX21" fmla="*/ 405606 w 494709"/>
              <a:gd name="connsiteY21" fmla="*/ 395754 h 694158"/>
              <a:gd name="connsiteX22" fmla="*/ 445030 w 494709"/>
              <a:gd name="connsiteY22" fmla="*/ 435177 h 694158"/>
              <a:gd name="connsiteX23" fmla="*/ 440097 w 494709"/>
              <a:gd name="connsiteY23" fmla="*/ 440110 h 694158"/>
              <a:gd name="connsiteX24" fmla="*/ 257806 w 494709"/>
              <a:gd name="connsiteY24" fmla="*/ 515613 h 694158"/>
              <a:gd name="connsiteX25" fmla="*/ 0 w 494709"/>
              <a:gd name="connsiteY25" fmla="*/ 257806 h 694158"/>
              <a:gd name="connsiteX26" fmla="*/ 257806 w 494709"/>
              <a:gd name="connsiteY26" fmla="*/ 0 h 694158"/>
              <a:gd name="connsiteX27" fmla="*/ 438968 w 494709"/>
              <a:gd name="connsiteY27" fmla="*/ 74736 h 694158"/>
              <a:gd name="connsiteX28" fmla="*/ 438968 w 494709"/>
              <a:gd name="connsiteY28" fmla="*/ 13935 h 694158"/>
              <a:gd name="connsiteX29" fmla="*/ 494710 w 494709"/>
              <a:gd name="connsiteY29" fmla="*/ 13935 h 694158"/>
              <a:gd name="connsiteX30" fmla="*/ 494710 w 494709"/>
              <a:gd name="connsiteY30" fmla="*/ 27871 h 694158"/>
              <a:gd name="connsiteX31" fmla="*/ 452903 w 494709"/>
              <a:gd name="connsiteY31" fmla="*/ 27871 h 694158"/>
              <a:gd name="connsiteX32" fmla="*/ 452903 w 494709"/>
              <a:gd name="connsiteY32" fmla="*/ 92281 h 694158"/>
              <a:gd name="connsiteX33" fmla="*/ 440710 w 494709"/>
              <a:gd name="connsiteY33" fmla="*/ 96879 h 694158"/>
              <a:gd name="connsiteX34" fmla="*/ 257806 w 494709"/>
              <a:gd name="connsiteY34" fmla="*/ 13935 h 694158"/>
              <a:gd name="connsiteX35" fmla="*/ 13935 w 494709"/>
              <a:gd name="connsiteY35" fmla="*/ 257806 h 694158"/>
              <a:gd name="connsiteX36" fmla="*/ 257806 w 494709"/>
              <a:gd name="connsiteY36" fmla="*/ 501677 h 694158"/>
              <a:gd name="connsiteX37" fmla="*/ 141487 w 494709"/>
              <a:gd name="connsiteY37" fmla="*/ 301508 h 694158"/>
              <a:gd name="connsiteX38" fmla="*/ 141487 w 494709"/>
              <a:gd name="connsiteY38" fmla="*/ 313548 h 694158"/>
              <a:gd name="connsiteX39" fmla="*/ 198316 w 494709"/>
              <a:gd name="connsiteY39" fmla="*/ 313548 h 694158"/>
              <a:gd name="connsiteX40" fmla="*/ 198316 w 494709"/>
              <a:gd name="connsiteY40" fmla="*/ 301257 h 694158"/>
              <a:gd name="connsiteX41" fmla="*/ 161554 w 494709"/>
              <a:gd name="connsiteY41" fmla="*/ 301257 h 694158"/>
              <a:gd name="connsiteX42" fmla="*/ 180116 w 494709"/>
              <a:gd name="connsiteY42" fmla="*/ 282807 h 694158"/>
              <a:gd name="connsiteX43" fmla="*/ 197689 w 494709"/>
              <a:gd name="connsiteY43" fmla="*/ 249320 h 694158"/>
              <a:gd name="connsiteX44" fmla="*/ 169079 w 494709"/>
              <a:gd name="connsiteY44" fmla="*/ 225351 h 694158"/>
              <a:gd name="connsiteX45" fmla="*/ 142992 w 494709"/>
              <a:gd name="connsiteY45" fmla="*/ 231371 h 694158"/>
              <a:gd name="connsiteX46" fmla="*/ 146629 w 494709"/>
              <a:gd name="connsiteY46" fmla="*/ 244052 h 694158"/>
              <a:gd name="connsiteX47" fmla="*/ 167449 w 494709"/>
              <a:gd name="connsiteY47" fmla="*/ 237516 h 694158"/>
              <a:gd name="connsiteX48" fmla="*/ 182374 w 494709"/>
              <a:gd name="connsiteY48" fmla="*/ 250198 h 694158"/>
              <a:gd name="connsiteX49" fmla="*/ 141487 w 494709"/>
              <a:gd name="connsiteY49" fmla="*/ 301508 h 694158"/>
              <a:gd name="connsiteX50" fmla="*/ 247968 w 494709"/>
              <a:gd name="connsiteY50" fmla="*/ 313548 h 694158"/>
              <a:gd name="connsiteX51" fmla="*/ 247968 w 494709"/>
              <a:gd name="connsiteY51" fmla="*/ 291586 h 694158"/>
              <a:gd name="connsiteX52" fmla="*/ 209966 w 494709"/>
              <a:gd name="connsiteY52" fmla="*/ 291586 h 694158"/>
              <a:gd name="connsiteX53" fmla="*/ 209966 w 494709"/>
              <a:gd name="connsiteY53" fmla="*/ 278919 h 694158"/>
              <a:gd name="connsiteX54" fmla="*/ 245209 w 494709"/>
              <a:gd name="connsiteY54" fmla="*/ 226730 h 694158"/>
              <a:gd name="connsiteX55" fmla="*/ 262656 w 494709"/>
              <a:gd name="connsiteY55" fmla="*/ 226730 h 694158"/>
              <a:gd name="connsiteX56" fmla="*/ 262656 w 494709"/>
              <a:gd name="connsiteY56" fmla="*/ 280048 h 694158"/>
              <a:gd name="connsiteX57" fmla="*/ 274320 w 494709"/>
              <a:gd name="connsiteY57" fmla="*/ 280048 h 694158"/>
              <a:gd name="connsiteX58" fmla="*/ 274320 w 494709"/>
              <a:gd name="connsiteY58" fmla="*/ 291586 h 694158"/>
              <a:gd name="connsiteX59" fmla="*/ 262656 w 494709"/>
              <a:gd name="connsiteY59" fmla="*/ 291586 h 694158"/>
              <a:gd name="connsiteX60" fmla="*/ 262656 w 494709"/>
              <a:gd name="connsiteY60" fmla="*/ 313548 h 694158"/>
              <a:gd name="connsiteX61" fmla="*/ 247968 w 494709"/>
              <a:gd name="connsiteY61" fmla="*/ 313548 h 694158"/>
              <a:gd name="connsiteX62" fmla="*/ 248233 w 494709"/>
              <a:gd name="connsiteY62" fmla="*/ 280048 h 694158"/>
              <a:gd name="connsiteX63" fmla="*/ 248233 w 494709"/>
              <a:gd name="connsiteY63" fmla="*/ 243411 h 694158"/>
              <a:gd name="connsiteX64" fmla="*/ 224138 w 494709"/>
              <a:gd name="connsiteY64" fmla="*/ 280048 h 694158"/>
              <a:gd name="connsiteX65" fmla="*/ 248233 w 494709"/>
              <a:gd name="connsiteY65" fmla="*/ 280048 h 694158"/>
              <a:gd name="connsiteX66" fmla="*/ 296129 w 494709"/>
              <a:gd name="connsiteY66" fmla="*/ 316558 h 694158"/>
              <a:gd name="connsiteX67" fmla="*/ 318705 w 494709"/>
              <a:gd name="connsiteY67" fmla="*/ 224974 h 694158"/>
              <a:gd name="connsiteX68" fmla="*/ 305285 w 494709"/>
              <a:gd name="connsiteY68" fmla="*/ 224974 h 694158"/>
              <a:gd name="connsiteX69" fmla="*/ 282709 w 494709"/>
              <a:gd name="connsiteY69" fmla="*/ 316558 h 694158"/>
              <a:gd name="connsiteX70" fmla="*/ 296129 w 494709"/>
              <a:gd name="connsiteY70" fmla="*/ 316558 h 694158"/>
              <a:gd name="connsiteX71" fmla="*/ 351314 w 494709"/>
              <a:gd name="connsiteY71" fmla="*/ 313548 h 694158"/>
              <a:gd name="connsiteX72" fmla="*/ 386821 w 494709"/>
              <a:gd name="connsiteY72" fmla="*/ 238520 h 694158"/>
              <a:gd name="connsiteX73" fmla="*/ 386821 w 494709"/>
              <a:gd name="connsiteY73" fmla="*/ 226730 h 694158"/>
              <a:gd name="connsiteX74" fmla="*/ 329491 w 494709"/>
              <a:gd name="connsiteY74" fmla="*/ 226730 h 694158"/>
              <a:gd name="connsiteX75" fmla="*/ 329491 w 494709"/>
              <a:gd name="connsiteY75" fmla="*/ 239021 h 694158"/>
              <a:gd name="connsiteX76" fmla="*/ 370767 w 494709"/>
              <a:gd name="connsiteY76" fmla="*/ 239021 h 694158"/>
              <a:gd name="connsiteX77" fmla="*/ 334884 w 494709"/>
              <a:gd name="connsiteY77" fmla="*/ 313548 h 694158"/>
              <a:gd name="connsiteX78" fmla="*/ 351314 w 494709"/>
              <a:gd name="connsiteY78" fmla="*/ 313548 h 694158"/>
              <a:gd name="connsiteX79" fmla="*/ 64545 w 494709"/>
              <a:gd name="connsiteY79" fmla="*/ 659905 h 694158"/>
              <a:gd name="connsiteX80" fmla="*/ 58831 w 494709"/>
              <a:gd name="connsiteY80" fmla="*/ 675861 h 694158"/>
              <a:gd name="connsiteX81" fmla="*/ 49063 w 494709"/>
              <a:gd name="connsiteY81" fmla="*/ 675861 h 694158"/>
              <a:gd name="connsiteX82" fmla="*/ 69701 w 494709"/>
              <a:gd name="connsiteY82" fmla="*/ 620091 h 694158"/>
              <a:gd name="connsiteX83" fmla="*/ 80501 w 494709"/>
              <a:gd name="connsiteY83" fmla="*/ 620091 h 694158"/>
              <a:gd name="connsiteX84" fmla="*/ 101613 w 494709"/>
              <a:gd name="connsiteY84" fmla="*/ 675861 h 694158"/>
              <a:gd name="connsiteX85" fmla="*/ 91218 w 494709"/>
              <a:gd name="connsiteY85" fmla="*/ 675861 h 694158"/>
              <a:gd name="connsiteX86" fmla="*/ 85504 w 494709"/>
              <a:gd name="connsiteY86" fmla="*/ 659905 h 694158"/>
              <a:gd name="connsiteX87" fmla="*/ 64545 w 494709"/>
              <a:gd name="connsiteY87" fmla="*/ 659905 h 694158"/>
              <a:gd name="connsiteX88" fmla="*/ 78160 w 494709"/>
              <a:gd name="connsiteY88" fmla="*/ 639030 h 694158"/>
              <a:gd name="connsiteX89" fmla="*/ 75024 w 494709"/>
              <a:gd name="connsiteY89" fmla="*/ 629442 h 694158"/>
              <a:gd name="connsiteX90" fmla="*/ 71875 w 494709"/>
              <a:gd name="connsiteY90" fmla="*/ 639030 h 694158"/>
              <a:gd name="connsiteX91" fmla="*/ 67207 w 494709"/>
              <a:gd name="connsiteY91" fmla="*/ 652255 h 694158"/>
              <a:gd name="connsiteX92" fmla="*/ 82842 w 494709"/>
              <a:gd name="connsiteY92" fmla="*/ 652255 h 694158"/>
              <a:gd name="connsiteX93" fmla="*/ 78160 w 494709"/>
              <a:gd name="connsiteY93" fmla="*/ 639030 h 694158"/>
              <a:gd name="connsiteX94" fmla="*/ 101432 w 494709"/>
              <a:gd name="connsiteY94" fmla="*/ 634766 h 694158"/>
              <a:gd name="connsiteX95" fmla="*/ 111173 w 494709"/>
              <a:gd name="connsiteY95" fmla="*/ 634766 h 694158"/>
              <a:gd name="connsiteX96" fmla="*/ 119730 w 494709"/>
              <a:gd name="connsiteY96" fmla="*/ 657494 h 694158"/>
              <a:gd name="connsiteX97" fmla="*/ 122781 w 494709"/>
              <a:gd name="connsiteY97" fmla="*/ 666511 h 694158"/>
              <a:gd name="connsiteX98" fmla="*/ 125764 w 494709"/>
              <a:gd name="connsiteY98" fmla="*/ 657411 h 694158"/>
              <a:gd name="connsiteX99" fmla="*/ 134069 w 494709"/>
              <a:gd name="connsiteY99" fmla="*/ 634766 h 694158"/>
              <a:gd name="connsiteX100" fmla="*/ 143016 w 494709"/>
              <a:gd name="connsiteY100" fmla="*/ 634766 h 694158"/>
              <a:gd name="connsiteX101" fmla="*/ 127617 w 494709"/>
              <a:gd name="connsiteY101" fmla="*/ 675861 h 694158"/>
              <a:gd name="connsiteX102" fmla="*/ 116984 w 494709"/>
              <a:gd name="connsiteY102" fmla="*/ 675861 h 694158"/>
              <a:gd name="connsiteX103" fmla="*/ 101432 w 494709"/>
              <a:gd name="connsiteY103" fmla="*/ 634766 h 694158"/>
              <a:gd name="connsiteX104" fmla="*/ 172726 w 494709"/>
              <a:gd name="connsiteY104" fmla="*/ 671193 h 694158"/>
              <a:gd name="connsiteX105" fmla="*/ 159989 w 494709"/>
              <a:gd name="connsiteY105" fmla="*/ 676753 h 694158"/>
              <a:gd name="connsiteX106" fmla="*/ 146778 w 494709"/>
              <a:gd name="connsiteY106" fmla="*/ 664337 h 694158"/>
              <a:gd name="connsiteX107" fmla="*/ 153300 w 494709"/>
              <a:gd name="connsiteY107" fmla="*/ 652812 h 694158"/>
              <a:gd name="connsiteX108" fmla="*/ 165466 w 494709"/>
              <a:gd name="connsiteY108" fmla="*/ 650722 h 694158"/>
              <a:gd name="connsiteX109" fmla="*/ 172155 w 494709"/>
              <a:gd name="connsiteY109" fmla="*/ 650959 h 694158"/>
              <a:gd name="connsiteX110" fmla="*/ 172155 w 494709"/>
              <a:gd name="connsiteY110" fmla="*/ 650150 h 694158"/>
              <a:gd name="connsiteX111" fmla="*/ 163055 w 494709"/>
              <a:gd name="connsiteY111" fmla="*/ 640813 h 694158"/>
              <a:gd name="connsiteX112" fmla="*/ 151934 w 494709"/>
              <a:gd name="connsiteY112" fmla="*/ 644269 h 694158"/>
              <a:gd name="connsiteX113" fmla="*/ 149426 w 494709"/>
              <a:gd name="connsiteY113" fmla="*/ 637497 h 694158"/>
              <a:gd name="connsiteX114" fmla="*/ 164337 w 494709"/>
              <a:gd name="connsiteY114" fmla="*/ 633874 h 694158"/>
              <a:gd name="connsiteX115" fmla="*/ 178523 w 494709"/>
              <a:gd name="connsiteY115" fmla="*/ 639281 h 694158"/>
              <a:gd name="connsiteX116" fmla="*/ 181589 w 494709"/>
              <a:gd name="connsiteY116" fmla="*/ 653132 h 694158"/>
              <a:gd name="connsiteX117" fmla="*/ 181589 w 494709"/>
              <a:gd name="connsiteY117" fmla="*/ 665382 h 694158"/>
              <a:gd name="connsiteX118" fmla="*/ 181993 w 494709"/>
              <a:gd name="connsiteY118" fmla="*/ 675861 h 694158"/>
              <a:gd name="connsiteX119" fmla="*/ 173047 w 494709"/>
              <a:gd name="connsiteY119" fmla="*/ 675861 h 694158"/>
              <a:gd name="connsiteX120" fmla="*/ 172726 w 494709"/>
              <a:gd name="connsiteY120" fmla="*/ 671193 h 694158"/>
              <a:gd name="connsiteX121" fmla="*/ 172155 w 494709"/>
              <a:gd name="connsiteY121" fmla="*/ 656839 h 694158"/>
              <a:gd name="connsiteX122" fmla="*/ 167891 w 494709"/>
              <a:gd name="connsiteY122" fmla="*/ 656686 h 694158"/>
              <a:gd name="connsiteX123" fmla="*/ 156519 w 494709"/>
              <a:gd name="connsiteY123" fmla="*/ 664100 h 694158"/>
              <a:gd name="connsiteX124" fmla="*/ 162888 w 494709"/>
              <a:gd name="connsiteY124" fmla="*/ 670301 h 694158"/>
              <a:gd name="connsiteX125" fmla="*/ 172155 w 494709"/>
              <a:gd name="connsiteY125" fmla="*/ 664587 h 694158"/>
              <a:gd name="connsiteX126" fmla="*/ 172155 w 494709"/>
              <a:gd name="connsiteY126" fmla="*/ 656839 h 694158"/>
              <a:gd name="connsiteX127" fmla="*/ 205502 w 494709"/>
              <a:gd name="connsiteY127" fmla="*/ 621457 h 694158"/>
              <a:gd name="connsiteX128" fmla="*/ 199691 w 494709"/>
              <a:gd name="connsiteY128" fmla="*/ 627352 h 694158"/>
              <a:gd name="connsiteX129" fmla="*/ 193811 w 494709"/>
              <a:gd name="connsiteY129" fmla="*/ 621457 h 694158"/>
              <a:gd name="connsiteX130" fmla="*/ 199691 w 494709"/>
              <a:gd name="connsiteY130" fmla="*/ 615660 h 694158"/>
              <a:gd name="connsiteX131" fmla="*/ 205502 w 494709"/>
              <a:gd name="connsiteY131" fmla="*/ 621457 h 694158"/>
              <a:gd name="connsiteX132" fmla="*/ 194939 w 494709"/>
              <a:gd name="connsiteY132" fmla="*/ 634766 h 694158"/>
              <a:gd name="connsiteX133" fmla="*/ 204374 w 494709"/>
              <a:gd name="connsiteY133" fmla="*/ 634766 h 694158"/>
              <a:gd name="connsiteX134" fmla="*/ 204374 w 494709"/>
              <a:gd name="connsiteY134" fmla="*/ 675861 h 694158"/>
              <a:gd name="connsiteX135" fmla="*/ 194939 w 494709"/>
              <a:gd name="connsiteY135" fmla="*/ 675861 h 694158"/>
              <a:gd name="connsiteX136" fmla="*/ 194939 w 494709"/>
              <a:gd name="connsiteY136" fmla="*/ 634766 h 694158"/>
              <a:gd name="connsiteX137" fmla="*/ 217571 w 494709"/>
              <a:gd name="connsiteY137" fmla="*/ 616956 h 694158"/>
              <a:gd name="connsiteX138" fmla="*/ 227005 w 494709"/>
              <a:gd name="connsiteY138" fmla="*/ 616956 h 694158"/>
              <a:gd name="connsiteX139" fmla="*/ 227005 w 494709"/>
              <a:gd name="connsiteY139" fmla="*/ 675875 h 694158"/>
              <a:gd name="connsiteX140" fmla="*/ 217571 w 494709"/>
              <a:gd name="connsiteY140" fmla="*/ 675875 h 694158"/>
              <a:gd name="connsiteX141" fmla="*/ 217571 w 494709"/>
              <a:gd name="connsiteY141" fmla="*/ 616956 h 694158"/>
              <a:gd name="connsiteX142" fmla="*/ 262610 w 494709"/>
              <a:gd name="connsiteY142" fmla="*/ 671193 h 694158"/>
              <a:gd name="connsiteX143" fmla="*/ 249873 w 494709"/>
              <a:gd name="connsiteY143" fmla="*/ 676753 h 694158"/>
              <a:gd name="connsiteX144" fmla="*/ 236662 w 494709"/>
              <a:gd name="connsiteY144" fmla="*/ 664337 h 694158"/>
              <a:gd name="connsiteX145" fmla="*/ 243184 w 494709"/>
              <a:gd name="connsiteY145" fmla="*/ 652812 h 694158"/>
              <a:gd name="connsiteX146" fmla="*/ 255364 w 494709"/>
              <a:gd name="connsiteY146" fmla="*/ 650722 h 694158"/>
              <a:gd name="connsiteX147" fmla="*/ 262053 w 494709"/>
              <a:gd name="connsiteY147" fmla="*/ 650959 h 694158"/>
              <a:gd name="connsiteX148" fmla="*/ 262053 w 494709"/>
              <a:gd name="connsiteY148" fmla="*/ 650150 h 694158"/>
              <a:gd name="connsiteX149" fmla="*/ 252939 w 494709"/>
              <a:gd name="connsiteY149" fmla="*/ 640813 h 694158"/>
              <a:gd name="connsiteX150" fmla="*/ 241818 w 494709"/>
              <a:gd name="connsiteY150" fmla="*/ 644269 h 694158"/>
              <a:gd name="connsiteX151" fmla="*/ 239324 w 494709"/>
              <a:gd name="connsiteY151" fmla="*/ 637497 h 694158"/>
              <a:gd name="connsiteX152" fmla="*/ 254235 w 494709"/>
              <a:gd name="connsiteY152" fmla="*/ 633874 h 694158"/>
              <a:gd name="connsiteX153" fmla="*/ 268421 w 494709"/>
              <a:gd name="connsiteY153" fmla="*/ 639281 h 694158"/>
              <a:gd name="connsiteX154" fmla="*/ 271473 w 494709"/>
              <a:gd name="connsiteY154" fmla="*/ 653132 h 694158"/>
              <a:gd name="connsiteX155" fmla="*/ 271473 w 494709"/>
              <a:gd name="connsiteY155" fmla="*/ 665382 h 694158"/>
              <a:gd name="connsiteX156" fmla="*/ 271877 w 494709"/>
              <a:gd name="connsiteY156" fmla="*/ 675861 h 694158"/>
              <a:gd name="connsiteX157" fmla="*/ 262931 w 494709"/>
              <a:gd name="connsiteY157" fmla="*/ 675861 h 694158"/>
              <a:gd name="connsiteX158" fmla="*/ 262610 w 494709"/>
              <a:gd name="connsiteY158" fmla="*/ 671193 h 694158"/>
              <a:gd name="connsiteX159" fmla="*/ 262053 w 494709"/>
              <a:gd name="connsiteY159" fmla="*/ 656839 h 694158"/>
              <a:gd name="connsiteX160" fmla="*/ 257774 w 494709"/>
              <a:gd name="connsiteY160" fmla="*/ 656686 h 694158"/>
              <a:gd name="connsiteX161" fmla="*/ 246403 w 494709"/>
              <a:gd name="connsiteY161" fmla="*/ 664100 h 694158"/>
              <a:gd name="connsiteX162" fmla="*/ 252786 w 494709"/>
              <a:gd name="connsiteY162" fmla="*/ 670301 h 694158"/>
              <a:gd name="connsiteX163" fmla="*/ 262053 w 494709"/>
              <a:gd name="connsiteY163" fmla="*/ 664587 h 694158"/>
              <a:gd name="connsiteX164" fmla="*/ 262053 w 494709"/>
              <a:gd name="connsiteY164" fmla="*/ 656839 h 694158"/>
              <a:gd name="connsiteX165" fmla="*/ 284349 w 494709"/>
              <a:gd name="connsiteY165" fmla="*/ 675861 h 694158"/>
              <a:gd name="connsiteX166" fmla="*/ 284740 w 494709"/>
              <a:gd name="connsiteY166" fmla="*/ 661438 h 694158"/>
              <a:gd name="connsiteX167" fmla="*/ 284740 w 494709"/>
              <a:gd name="connsiteY167" fmla="*/ 616956 h 694158"/>
              <a:gd name="connsiteX168" fmla="*/ 294174 w 494709"/>
              <a:gd name="connsiteY168" fmla="*/ 616956 h 694158"/>
              <a:gd name="connsiteX169" fmla="*/ 294174 w 494709"/>
              <a:gd name="connsiteY169" fmla="*/ 639922 h 694158"/>
              <a:gd name="connsiteX170" fmla="*/ 306186 w 494709"/>
              <a:gd name="connsiteY170" fmla="*/ 633874 h 694158"/>
              <a:gd name="connsiteX171" fmla="*/ 322714 w 494709"/>
              <a:gd name="connsiteY171" fmla="*/ 655237 h 694158"/>
              <a:gd name="connsiteX172" fmla="*/ 317544 w 494709"/>
              <a:gd name="connsiteY172" fmla="*/ 671667 h 694158"/>
              <a:gd name="connsiteX173" fmla="*/ 306186 w 494709"/>
              <a:gd name="connsiteY173" fmla="*/ 676753 h 694158"/>
              <a:gd name="connsiteX174" fmla="*/ 293770 w 494709"/>
              <a:gd name="connsiteY174" fmla="*/ 669980 h 694158"/>
              <a:gd name="connsiteX175" fmla="*/ 293449 w 494709"/>
              <a:gd name="connsiteY175" fmla="*/ 675861 h 694158"/>
              <a:gd name="connsiteX176" fmla="*/ 284349 w 494709"/>
              <a:gd name="connsiteY176" fmla="*/ 675861 h 694158"/>
              <a:gd name="connsiteX177" fmla="*/ 294174 w 494709"/>
              <a:gd name="connsiteY177" fmla="*/ 662483 h 694158"/>
              <a:gd name="connsiteX178" fmla="*/ 303929 w 494709"/>
              <a:gd name="connsiteY178" fmla="*/ 669493 h 694158"/>
              <a:gd name="connsiteX179" fmla="*/ 312959 w 494709"/>
              <a:gd name="connsiteY179" fmla="*/ 655153 h 694158"/>
              <a:gd name="connsiteX180" fmla="*/ 303692 w 494709"/>
              <a:gd name="connsiteY180" fmla="*/ 641134 h 694158"/>
              <a:gd name="connsiteX181" fmla="*/ 294174 w 494709"/>
              <a:gd name="connsiteY181" fmla="*/ 647976 h 694158"/>
              <a:gd name="connsiteX182" fmla="*/ 294174 w 494709"/>
              <a:gd name="connsiteY182" fmla="*/ 662483 h 694158"/>
              <a:gd name="connsiteX183" fmla="*/ 343394 w 494709"/>
              <a:gd name="connsiteY183" fmla="*/ 621457 h 694158"/>
              <a:gd name="connsiteX184" fmla="*/ 337583 w 494709"/>
              <a:gd name="connsiteY184" fmla="*/ 627352 h 694158"/>
              <a:gd name="connsiteX185" fmla="*/ 331702 w 494709"/>
              <a:gd name="connsiteY185" fmla="*/ 621457 h 694158"/>
              <a:gd name="connsiteX186" fmla="*/ 337583 w 494709"/>
              <a:gd name="connsiteY186" fmla="*/ 615660 h 694158"/>
              <a:gd name="connsiteX187" fmla="*/ 343394 w 494709"/>
              <a:gd name="connsiteY187" fmla="*/ 621457 h 694158"/>
              <a:gd name="connsiteX188" fmla="*/ 332831 w 494709"/>
              <a:gd name="connsiteY188" fmla="*/ 634766 h 694158"/>
              <a:gd name="connsiteX189" fmla="*/ 342265 w 494709"/>
              <a:gd name="connsiteY189" fmla="*/ 634766 h 694158"/>
              <a:gd name="connsiteX190" fmla="*/ 342265 w 494709"/>
              <a:gd name="connsiteY190" fmla="*/ 675861 h 694158"/>
              <a:gd name="connsiteX191" fmla="*/ 332831 w 494709"/>
              <a:gd name="connsiteY191" fmla="*/ 675861 h 694158"/>
              <a:gd name="connsiteX192" fmla="*/ 332831 w 494709"/>
              <a:gd name="connsiteY192" fmla="*/ 634766 h 694158"/>
              <a:gd name="connsiteX193" fmla="*/ 355476 w 494709"/>
              <a:gd name="connsiteY193" fmla="*/ 616956 h 694158"/>
              <a:gd name="connsiteX194" fmla="*/ 364910 w 494709"/>
              <a:gd name="connsiteY194" fmla="*/ 616956 h 694158"/>
              <a:gd name="connsiteX195" fmla="*/ 364910 w 494709"/>
              <a:gd name="connsiteY195" fmla="*/ 675875 h 694158"/>
              <a:gd name="connsiteX196" fmla="*/ 355476 w 494709"/>
              <a:gd name="connsiteY196" fmla="*/ 675875 h 694158"/>
              <a:gd name="connsiteX197" fmla="*/ 355476 w 494709"/>
              <a:gd name="connsiteY197" fmla="*/ 616956 h 694158"/>
              <a:gd name="connsiteX198" fmla="*/ 388656 w 494709"/>
              <a:gd name="connsiteY198" fmla="*/ 621457 h 694158"/>
              <a:gd name="connsiteX199" fmla="*/ 382859 w 494709"/>
              <a:gd name="connsiteY199" fmla="*/ 627352 h 694158"/>
              <a:gd name="connsiteX200" fmla="*/ 376979 w 494709"/>
              <a:gd name="connsiteY200" fmla="*/ 621457 h 694158"/>
              <a:gd name="connsiteX201" fmla="*/ 382859 w 494709"/>
              <a:gd name="connsiteY201" fmla="*/ 615660 h 694158"/>
              <a:gd name="connsiteX202" fmla="*/ 388656 w 494709"/>
              <a:gd name="connsiteY202" fmla="*/ 621457 h 694158"/>
              <a:gd name="connsiteX203" fmla="*/ 378107 w 494709"/>
              <a:gd name="connsiteY203" fmla="*/ 634766 h 694158"/>
              <a:gd name="connsiteX204" fmla="*/ 387542 w 494709"/>
              <a:gd name="connsiteY204" fmla="*/ 634766 h 694158"/>
              <a:gd name="connsiteX205" fmla="*/ 387542 w 494709"/>
              <a:gd name="connsiteY205" fmla="*/ 675861 h 694158"/>
              <a:gd name="connsiteX206" fmla="*/ 378107 w 494709"/>
              <a:gd name="connsiteY206" fmla="*/ 675861 h 694158"/>
              <a:gd name="connsiteX207" fmla="*/ 378107 w 494709"/>
              <a:gd name="connsiteY207" fmla="*/ 634766 h 694158"/>
              <a:gd name="connsiteX208" fmla="*/ 396307 w 494709"/>
              <a:gd name="connsiteY208" fmla="*/ 641942 h 694158"/>
              <a:gd name="connsiteX209" fmla="*/ 396307 w 494709"/>
              <a:gd name="connsiteY209" fmla="*/ 634766 h 694158"/>
              <a:gd name="connsiteX210" fmla="*/ 402913 w 494709"/>
              <a:gd name="connsiteY210" fmla="*/ 634766 h 694158"/>
              <a:gd name="connsiteX211" fmla="*/ 402913 w 494709"/>
              <a:gd name="connsiteY211" fmla="*/ 625819 h 694158"/>
              <a:gd name="connsiteX212" fmla="*/ 412347 w 494709"/>
              <a:gd name="connsiteY212" fmla="*/ 624035 h 694158"/>
              <a:gd name="connsiteX213" fmla="*/ 412347 w 494709"/>
              <a:gd name="connsiteY213" fmla="*/ 634766 h 694158"/>
              <a:gd name="connsiteX214" fmla="*/ 421684 w 494709"/>
              <a:gd name="connsiteY214" fmla="*/ 634766 h 694158"/>
              <a:gd name="connsiteX215" fmla="*/ 421684 w 494709"/>
              <a:gd name="connsiteY215" fmla="*/ 641942 h 694158"/>
              <a:gd name="connsiteX216" fmla="*/ 412347 w 494709"/>
              <a:gd name="connsiteY216" fmla="*/ 641942 h 694158"/>
              <a:gd name="connsiteX217" fmla="*/ 412347 w 494709"/>
              <a:gd name="connsiteY217" fmla="*/ 661034 h 694158"/>
              <a:gd name="connsiteX218" fmla="*/ 417823 w 494709"/>
              <a:gd name="connsiteY218" fmla="*/ 669172 h 694158"/>
              <a:gd name="connsiteX219" fmla="*/ 422255 w 494709"/>
              <a:gd name="connsiteY219" fmla="*/ 668211 h 694158"/>
              <a:gd name="connsiteX220" fmla="*/ 423147 w 494709"/>
              <a:gd name="connsiteY220" fmla="*/ 675387 h 694158"/>
              <a:gd name="connsiteX221" fmla="*/ 414758 w 494709"/>
              <a:gd name="connsiteY221" fmla="*/ 676753 h 694158"/>
              <a:gd name="connsiteX222" fmla="*/ 404919 w 494709"/>
              <a:gd name="connsiteY222" fmla="*/ 672489 h 694158"/>
              <a:gd name="connsiteX223" fmla="*/ 402913 w 494709"/>
              <a:gd name="connsiteY223" fmla="*/ 661522 h 694158"/>
              <a:gd name="connsiteX224" fmla="*/ 402913 w 494709"/>
              <a:gd name="connsiteY224" fmla="*/ 641942 h 694158"/>
              <a:gd name="connsiteX225" fmla="*/ 396307 w 494709"/>
              <a:gd name="connsiteY225" fmla="*/ 641942 h 694158"/>
              <a:gd name="connsiteX226" fmla="*/ 424652 w 494709"/>
              <a:gd name="connsiteY226" fmla="*/ 634766 h 694158"/>
              <a:gd name="connsiteX227" fmla="*/ 434644 w 494709"/>
              <a:gd name="connsiteY227" fmla="*/ 634766 h 694158"/>
              <a:gd name="connsiteX228" fmla="*/ 442866 w 494709"/>
              <a:gd name="connsiteY228" fmla="*/ 655557 h 694158"/>
              <a:gd name="connsiteX229" fmla="*/ 446335 w 494709"/>
              <a:gd name="connsiteY229" fmla="*/ 664978 h 694158"/>
              <a:gd name="connsiteX230" fmla="*/ 449791 w 494709"/>
              <a:gd name="connsiteY230" fmla="*/ 655153 h 694158"/>
              <a:gd name="connsiteX231" fmla="*/ 457526 w 494709"/>
              <a:gd name="connsiteY231" fmla="*/ 634766 h 694158"/>
              <a:gd name="connsiteX232" fmla="*/ 466723 w 494709"/>
              <a:gd name="connsiteY232" fmla="*/ 634766 h 694158"/>
              <a:gd name="connsiteX233" fmla="*/ 450126 w 494709"/>
              <a:gd name="connsiteY233" fmla="*/ 676753 h 694158"/>
              <a:gd name="connsiteX234" fmla="*/ 432790 w 494709"/>
              <a:gd name="connsiteY234" fmla="*/ 694159 h 694158"/>
              <a:gd name="connsiteX235" fmla="*/ 424568 w 494709"/>
              <a:gd name="connsiteY235" fmla="*/ 692709 h 694158"/>
              <a:gd name="connsiteX236" fmla="*/ 426185 w 494709"/>
              <a:gd name="connsiteY236" fmla="*/ 685379 h 694158"/>
              <a:gd name="connsiteX237" fmla="*/ 431341 w 494709"/>
              <a:gd name="connsiteY237" fmla="*/ 686578 h 694158"/>
              <a:gd name="connsiteX238" fmla="*/ 441179 w 494709"/>
              <a:gd name="connsiteY238" fmla="*/ 675220 h 694158"/>
              <a:gd name="connsiteX239" fmla="*/ 424652 w 494709"/>
              <a:gd name="connsiteY239" fmla="*/ 634766 h 69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494709" h="694158">
                <a:moveTo>
                  <a:pt x="257806" y="501677"/>
                </a:moveTo>
                <a:cubicBezTo>
                  <a:pt x="320614" y="501677"/>
                  <a:pt x="379798" y="478099"/>
                  <a:pt x="425255" y="435108"/>
                </a:cubicBezTo>
                <a:lnTo>
                  <a:pt x="405537" y="415389"/>
                </a:lnTo>
                <a:cubicBezTo>
                  <a:pt x="365361" y="453112"/>
                  <a:pt x="313172" y="473806"/>
                  <a:pt x="257806" y="473806"/>
                </a:cubicBezTo>
                <a:cubicBezTo>
                  <a:pt x="138700" y="473806"/>
                  <a:pt x="41806" y="376913"/>
                  <a:pt x="41806" y="257806"/>
                </a:cubicBezTo>
                <a:cubicBezTo>
                  <a:pt x="41806" y="138700"/>
                  <a:pt x="138700" y="41806"/>
                  <a:pt x="257806" y="41806"/>
                </a:cubicBezTo>
                <a:cubicBezTo>
                  <a:pt x="318872" y="41806"/>
                  <a:pt x="377443" y="68047"/>
                  <a:pt x="418483" y="113797"/>
                </a:cubicBezTo>
                <a:lnTo>
                  <a:pt x="413299" y="125419"/>
                </a:lnTo>
                <a:lnTo>
                  <a:pt x="355355" y="125419"/>
                </a:lnTo>
                <a:lnTo>
                  <a:pt x="355355" y="153290"/>
                </a:lnTo>
                <a:lnTo>
                  <a:pt x="480774" y="153290"/>
                </a:lnTo>
                <a:lnTo>
                  <a:pt x="480774" y="55742"/>
                </a:lnTo>
                <a:lnTo>
                  <a:pt x="494710" y="55742"/>
                </a:lnTo>
                <a:lnTo>
                  <a:pt x="494710" y="167226"/>
                </a:lnTo>
                <a:lnTo>
                  <a:pt x="341419" y="167226"/>
                </a:lnTo>
                <a:lnTo>
                  <a:pt x="341419" y="111484"/>
                </a:lnTo>
                <a:lnTo>
                  <a:pt x="396813" y="111484"/>
                </a:lnTo>
                <a:cubicBezTo>
                  <a:pt x="359354" y="75879"/>
                  <a:pt x="309535" y="55742"/>
                  <a:pt x="257806" y="55742"/>
                </a:cubicBezTo>
                <a:cubicBezTo>
                  <a:pt x="146378" y="55742"/>
                  <a:pt x="55742" y="146392"/>
                  <a:pt x="55742" y="257806"/>
                </a:cubicBezTo>
                <a:cubicBezTo>
                  <a:pt x="55742" y="369221"/>
                  <a:pt x="146378" y="459871"/>
                  <a:pt x="257806" y="459871"/>
                </a:cubicBezTo>
                <a:cubicBezTo>
                  <a:pt x="311779" y="459871"/>
                  <a:pt x="362518" y="438856"/>
                  <a:pt x="400673" y="400687"/>
                </a:cubicBezTo>
                <a:lnTo>
                  <a:pt x="405606" y="395754"/>
                </a:lnTo>
                <a:lnTo>
                  <a:pt x="445030" y="435177"/>
                </a:lnTo>
                <a:lnTo>
                  <a:pt x="440097" y="440110"/>
                </a:lnTo>
                <a:cubicBezTo>
                  <a:pt x="391406" y="488801"/>
                  <a:pt x="326662" y="515613"/>
                  <a:pt x="257806" y="515613"/>
                </a:cubicBezTo>
                <a:cubicBezTo>
                  <a:pt x="115637" y="515613"/>
                  <a:pt x="0" y="399962"/>
                  <a:pt x="0" y="257806"/>
                </a:cubicBezTo>
                <a:cubicBezTo>
                  <a:pt x="0" y="115651"/>
                  <a:pt x="115637" y="0"/>
                  <a:pt x="257806" y="0"/>
                </a:cubicBezTo>
                <a:cubicBezTo>
                  <a:pt x="325700" y="0"/>
                  <a:pt x="390779" y="27035"/>
                  <a:pt x="438968" y="74736"/>
                </a:cubicBezTo>
                <a:lnTo>
                  <a:pt x="438968" y="13935"/>
                </a:lnTo>
                <a:lnTo>
                  <a:pt x="494710" y="13935"/>
                </a:lnTo>
                <a:lnTo>
                  <a:pt x="494710" y="27871"/>
                </a:lnTo>
                <a:lnTo>
                  <a:pt x="452903" y="27871"/>
                </a:lnTo>
                <a:lnTo>
                  <a:pt x="452903" y="92281"/>
                </a:lnTo>
                <a:lnTo>
                  <a:pt x="440710" y="96879"/>
                </a:lnTo>
                <a:cubicBezTo>
                  <a:pt x="394277" y="44162"/>
                  <a:pt x="327609" y="13935"/>
                  <a:pt x="257806" y="13935"/>
                </a:cubicBezTo>
                <a:cubicBezTo>
                  <a:pt x="123329" y="13935"/>
                  <a:pt x="13935" y="123343"/>
                  <a:pt x="13935" y="257806"/>
                </a:cubicBezTo>
                <a:cubicBezTo>
                  <a:pt x="13935" y="392270"/>
                  <a:pt x="123329" y="501677"/>
                  <a:pt x="257806" y="501677"/>
                </a:cubicBezTo>
                <a:moveTo>
                  <a:pt x="141487" y="301508"/>
                </a:moveTo>
                <a:lnTo>
                  <a:pt x="141487" y="313548"/>
                </a:lnTo>
                <a:lnTo>
                  <a:pt x="198316" y="313548"/>
                </a:lnTo>
                <a:lnTo>
                  <a:pt x="198316" y="301257"/>
                </a:lnTo>
                <a:lnTo>
                  <a:pt x="161554" y="301257"/>
                </a:lnTo>
                <a:cubicBezTo>
                  <a:pt x="169581" y="293844"/>
                  <a:pt x="174221" y="289092"/>
                  <a:pt x="180116" y="282807"/>
                </a:cubicBezTo>
                <a:cubicBezTo>
                  <a:pt x="193299" y="268509"/>
                  <a:pt x="197689" y="260106"/>
                  <a:pt x="197689" y="249320"/>
                </a:cubicBezTo>
                <a:cubicBezTo>
                  <a:pt x="197689" y="234130"/>
                  <a:pt x="187154" y="225351"/>
                  <a:pt x="169079" y="225351"/>
                </a:cubicBezTo>
                <a:cubicBezTo>
                  <a:pt x="160049" y="225351"/>
                  <a:pt x="151771" y="227232"/>
                  <a:pt x="142992" y="231371"/>
                </a:cubicBezTo>
                <a:lnTo>
                  <a:pt x="146629" y="244052"/>
                </a:lnTo>
                <a:cubicBezTo>
                  <a:pt x="154405" y="239649"/>
                  <a:pt x="161429" y="237516"/>
                  <a:pt x="167449" y="237516"/>
                </a:cubicBezTo>
                <a:cubicBezTo>
                  <a:pt x="176354" y="237516"/>
                  <a:pt x="182374" y="242673"/>
                  <a:pt x="182374" y="250198"/>
                </a:cubicBezTo>
                <a:cubicBezTo>
                  <a:pt x="182374" y="260733"/>
                  <a:pt x="172730" y="272773"/>
                  <a:pt x="141487" y="301508"/>
                </a:cubicBezTo>
                <a:moveTo>
                  <a:pt x="247968" y="313548"/>
                </a:moveTo>
                <a:lnTo>
                  <a:pt x="247968" y="291586"/>
                </a:lnTo>
                <a:lnTo>
                  <a:pt x="209966" y="291586"/>
                </a:lnTo>
                <a:lnTo>
                  <a:pt x="209966" y="278919"/>
                </a:lnTo>
                <a:lnTo>
                  <a:pt x="245209" y="226730"/>
                </a:lnTo>
                <a:lnTo>
                  <a:pt x="262656" y="226730"/>
                </a:lnTo>
                <a:lnTo>
                  <a:pt x="262656" y="280048"/>
                </a:lnTo>
                <a:lnTo>
                  <a:pt x="274320" y="280048"/>
                </a:lnTo>
                <a:lnTo>
                  <a:pt x="274320" y="291586"/>
                </a:lnTo>
                <a:lnTo>
                  <a:pt x="262656" y="291586"/>
                </a:lnTo>
                <a:lnTo>
                  <a:pt x="262656" y="313548"/>
                </a:lnTo>
                <a:lnTo>
                  <a:pt x="247968" y="313548"/>
                </a:lnTo>
                <a:close/>
                <a:moveTo>
                  <a:pt x="248233" y="280048"/>
                </a:moveTo>
                <a:lnTo>
                  <a:pt x="248233" y="243411"/>
                </a:lnTo>
                <a:lnTo>
                  <a:pt x="224138" y="280048"/>
                </a:lnTo>
                <a:lnTo>
                  <a:pt x="248233" y="280048"/>
                </a:lnTo>
                <a:close/>
                <a:moveTo>
                  <a:pt x="296129" y="316558"/>
                </a:moveTo>
                <a:lnTo>
                  <a:pt x="318705" y="224974"/>
                </a:lnTo>
                <a:lnTo>
                  <a:pt x="305285" y="224974"/>
                </a:lnTo>
                <a:lnTo>
                  <a:pt x="282709" y="316558"/>
                </a:lnTo>
                <a:lnTo>
                  <a:pt x="296129" y="316558"/>
                </a:lnTo>
                <a:close/>
                <a:moveTo>
                  <a:pt x="351314" y="313548"/>
                </a:moveTo>
                <a:lnTo>
                  <a:pt x="386821" y="238520"/>
                </a:lnTo>
                <a:lnTo>
                  <a:pt x="386821" y="226730"/>
                </a:lnTo>
                <a:lnTo>
                  <a:pt x="329491" y="226730"/>
                </a:lnTo>
                <a:lnTo>
                  <a:pt x="329491" y="239021"/>
                </a:lnTo>
                <a:lnTo>
                  <a:pt x="370767" y="239021"/>
                </a:lnTo>
                <a:lnTo>
                  <a:pt x="334884" y="313548"/>
                </a:lnTo>
                <a:lnTo>
                  <a:pt x="351314" y="313548"/>
                </a:lnTo>
                <a:close/>
                <a:moveTo>
                  <a:pt x="64545" y="659905"/>
                </a:moveTo>
                <a:lnTo>
                  <a:pt x="58831" y="675861"/>
                </a:lnTo>
                <a:lnTo>
                  <a:pt x="49063" y="675861"/>
                </a:lnTo>
                <a:lnTo>
                  <a:pt x="69701" y="620091"/>
                </a:lnTo>
                <a:lnTo>
                  <a:pt x="80501" y="620091"/>
                </a:lnTo>
                <a:lnTo>
                  <a:pt x="101613" y="675861"/>
                </a:lnTo>
                <a:lnTo>
                  <a:pt x="91218" y="675861"/>
                </a:lnTo>
                <a:lnTo>
                  <a:pt x="85504" y="659905"/>
                </a:lnTo>
                <a:lnTo>
                  <a:pt x="64545" y="659905"/>
                </a:lnTo>
                <a:close/>
                <a:moveTo>
                  <a:pt x="78160" y="639030"/>
                </a:moveTo>
                <a:cubicBezTo>
                  <a:pt x="76794" y="635253"/>
                  <a:pt x="76307" y="633720"/>
                  <a:pt x="75024" y="629442"/>
                </a:cubicBezTo>
                <a:cubicBezTo>
                  <a:pt x="73965" y="633149"/>
                  <a:pt x="73728" y="633874"/>
                  <a:pt x="71875" y="639030"/>
                </a:cubicBezTo>
                <a:lnTo>
                  <a:pt x="67207" y="652255"/>
                </a:lnTo>
                <a:lnTo>
                  <a:pt x="82842" y="652255"/>
                </a:lnTo>
                <a:lnTo>
                  <a:pt x="78160" y="639030"/>
                </a:lnTo>
                <a:close/>
                <a:moveTo>
                  <a:pt x="101432" y="634766"/>
                </a:moveTo>
                <a:lnTo>
                  <a:pt x="111173" y="634766"/>
                </a:lnTo>
                <a:lnTo>
                  <a:pt x="119730" y="657494"/>
                </a:lnTo>
                <a:cubicBezTo>
                  <a:pt x="120775" y="660309"/>
                  <a:pt x="121973" y="663849"/>
                  <a:pt x="122781" y="666511"/>
                </a:cubicBezTo>
                <a:cubicBezTo>
                  <a:pt x="123506" y="663849"/>
                  <a:pt x="124635" y="660630"/>
                  <a:pt x="125764" y="657411"/>
                </a:cubicBezTo>
                <a:lnTo>
                  <a:pt x="134069" y="634766"/>
                </a:lnTo>
                <a:lnTo>
                  <a:pt x="143016" y="634766"/>
                </a:lnTo>
                <a:lnTo>
                  <a:pt x="127617" y="675861"/>
                </a:lnTo>
                <a:lnTo>
                  <a:pt x="116984" y="675861"/>
                </a:lnTo>
                <a:lnTo>
                  <a:pt x="101432" y="634766"/>
                </a:lnTo>
                <a:close/>
                <a:moveTo>
                  <a:pt x="172726" y="671193"/>
                </a:moveTo>
                <a:cubicBezTo>
                  <a:pt x="168768" y="675220"/>
                  <a:pt x="165396" y="676753"/>
                  <a:pt x="159989" y="676753"/>
                </a:cubicBezTo>
                <a:cubicBezTo>
                  <a:pt x="151698" y="676753"/>
                  <a:pt x="146778" y="672071"/>
                  <a:pt x="146778" y="664337"/>
                </a:cubicBezTo>
                <a:cubicBezTo>
                  <a:pt x="146778" y="659180"/>
                  <a:pt x="149119" y="655070"/>
                  <a:pt x="153300" y="652812"/>
                </a:cubicBezTo>
                <a:cubicBezTo>
                  <a:pt x="156045" y="651363"/>
                  <a:pt x="159836" y="650722"/>
                  <a:pt x="165466" y="650722"/>
                </a:cubicBezTo>
                <a:cubicBezTo>
                  <a:pt x="167082" y="650722"/>
                  <a:pt x="168448" y="650805"/>
                  <a:pt x="172155" y="650959"/>
                </a:cubicBezTo>
                <a:lnTo>
                  <a:pt x="172155" y="650150"/>
                </a:lnTo>
                <a:cubicBezTo>
                  <a:pt x="172155" y="644116"/>
                  <a:pt x="169019" y="640813"/>
                  <a:pt x="163055" y="640813"/>
                </a:cubicBezTo>
                <a:cubicBezTo>
                  <a:pt x="159501" y="640813"/>
                  <a:pt x="156115" y="641859"/>
                  <a:pt x="151934" y="644269"/>
                </a:cubicBezTo>
                <a:lnTo>
                  <a:pt x="149426" y="637497"/>
                </a:lnTo>
                <a:cubicBezTo>
                  <a:pt x="154429" y="635002"/>
                  <a:pt x="158944" y="633874"/>
                  <a:pt x="164337" y="633874"/>
                </a:cubicBezTo>
                <a:cubicBezTo>
                  <a:pt x="170789" y="633874"/>
                  <a:pt x="175792" y="635727"/>
                  <a:pt x="178523" y="639281"/>
                </a:cubicBezTo>
                <a:cubicBezTo>
                  <a:pt x="180864" y="642179"/>
                  <a:pt x="181589" y="645315"/>
                  <a:pt x="181589" y="653132"/>
                </a:cubicBezTo>
                <a:lnTo>
                  <a:pt x="181589" y="665382"/>
                </a:lnTo>
                <a:cubicBezTo>
                  <a:pt x="181589" y="668852"/>
                  <a:pt x="181742" y="673771"/>
                  <a:pt x="181993" y="675861"/>
                </a:cubicBezTo>
                <a:lnTo>
                  <a:pt x="173047" y="675861"/>
                </a:lnTo>
                <a:lnTo>
                  <a:pt x="172726" y="671193"/>
                </a:lnTo>
                <a:close/>
                <a:moveTo>
                  <a:pt x="172155" y="656839"/>
                </a:moveTo>
                <a:cubicBezTo>
                  <a:pt x="170301" y="656686"/>
                  <a:pt x="169340" y="656686"/>
                  <a:pt x="167891" y="656686"/>
                </a:cubicBezTo>
                <a:cubicBezTo>
                  <a:pt x="160156" y="656686"/>
                  <a:pt x="156519" y="659027"/>
                  <a:pt x="156519" y="664100"/>
                </a:cubicBezTo>
                <a:cubicBezTo>
                  <a:pt x="156519" y="667876"/>
                  <a:pt x="159014" y="670301"/>
                  <a:pt x="162888" y="670301"/>
                </a:cubicBezTo>
                <a:cubicBezTo>
                  <a:pt x="166525" y="670301"/>
                  <a:pt x="169493" y="668448"/>
                  <a:pt x="172155" y="664587"/>
                </a:cubicBezTo>
                <a:lnTo>
                  <a:pt x="172155" y="656839"/>
                </a:lnTo>
                <a:close/>
                <a:moveTo>
                  <a:pt x="205502" y="621457"/>
                </a:moveTo>
                <a:cubicBezTo>
                  <a:pt x="205502" y="624927"/>
                  <a:pt x="203078" y="627352"/>
                  <a:pt x="199691" y="627352"/>
                </a:cubicBezTo>
                <a:cubicBezTo>
                  <a:pt x="196235" y="627352"/>
                  <a:pt x="193811" y="624927"/>
                  <a:pt x="193811" y="621457"/>
                </a:cubicBezTo>
                <a:cubicBezTo>
                  <a:pt x="193811" y="618085"/>
                  <a:pt x="196319" y="615660"/>
                  <a:pt x="199691" y="615660"/>
                </a:cubicBezTo>
                <a:cubicBezTo>
                  <a:pt x="203078" y="615660"/>
                  <a:pt x="205502" y="618085"/>
                  <a:pt x="205502" y="621457"/>
                </a:cubicBezTo>
                <a:moveTo>
                  <a:pt x="194939" y="634766"/>
                </a:moveTo>
                <a:lnTo>
                  <a:pt x="204374" y="634766"/>
                </a:lnTo>
                <a:lnTo>
                  <a:pt x="204374" y="675861"/>
                </a:lnTo>
                <a:lnTo>
                  <a:pt x="194939" y="675861"/>
                </a:lnTo>
                <a:lnTo>
                  <a:pt x="194939" y="634766"/>
                </a:lnTo>
                <a:close/>
                <a:moveTo>
                  <a:pt x="217571" y="616956"/>
                </a:moveTo>
                <a:lnTo>
                  <a:pt x="227005" y="616956"/>
                </a:lnTo>
                <a:lnTo>
                  <a:pt x="227005" y="675875"/>
                </a:lnTo>
                <a:lnTo>
                  <a:pt x="217571" y="675875"/>
                </a:lnTo>
                <a:lnTo>
                  <a:pt x="217571" y="616956"/>
                </a:lnTo>
                <a:close/>
                <a:moveTo>
                  <a:pt x="262610" y="671193"/>
                </a:moveTo>
                <a:cubicBezTo>
                  <a:pt x="258652" y="675220"/>
                  <a:pt x="255280" y="676753"/>
                  <a:pt x="249873" y="676753"/>
                </a:cubicBezTo>
                <a:cubicBezTo>
                  <a:pt x="241581" y="676753"/>
                  <a:pt x="236662" y="672071"/>
                  <a:pt x="236662" y="664337"/>
                </a:cubicBezTo>
                <a:cubicBezTo>
                  <a:pt x="236662" y="659180"/>
                  <a:pt x="239003" y="655070"/>
                  <a:pt x="243184" y="652812"/>
                </a:cubicBezTo>
                <a:cubicBezTo>
                  <a:pt x="245929" y="651363"/>
                  <a:pt x="249720" y="650722"/>
                  <a:pt x="255364" y="650722"/>
                </a:cubicBezTo>
                <a:cubicBezTo>
                  <a:pt x="256966" y="650722"/>
                  <a:pt x="258332" y="650805"/>
                  <a:pt x="262053" y="650959"/>
                </a:cubicBezTo>
                <a:lnTo>
                  <a:pt x="262053" y="650150"/>
                </a:lnTo>
                <a:cubicBezTo>
                  <a:pt x="262053" y="644116"/>
                  <a:pt x="258903" y="640813"/>
                  <a:pt x="252939" y="640813"/>
                </a:cubicBezTo>
                <a:cubicBezTo>
                  <a:pt x="249385" y="640813"/>
                  <a:pt x="246013" y="641859"/>
                  <a:pt x="241818" y="644269"/>
                </a:cubicBezTo>
                <a:lnTo>
                  <a:pt x="239324" y="637497"/>
                </a:lnTo>
                <a:cubicBezTo>
                  <a:pt x="244313" y="635002"/>
                  <a:pt x="248828" y="633874"/>
                  <a:pt x="254235" y="633874"/>
                </a:cubicBezTo>
                <a:cubicBezTo>
                  <a:pt x="260673" y="633874"/>
                  <a:pt x="265676" y="635727"/>
                  <a:pt x="268421" y="639281"/>
                </a:cubicBezTo>
                <a:cubicBezTo>
                  <a:pt x="270748" y="642179"/>
                  <a:pt x="271473" y="645315"/>
                  <a:pt x="271473" y="653132"/>
                </a:cubicBezTo>
                <a:lnTo>
                  <a:pt x="271473" y="665382"/>
                </a:lnTo>
                <a:cubicBezTo>
                  <a:pt x="271473" y="668852"/>
                  <a:pt x="271640" y="673771"/>
                  <a:pt x="271877" y="675861"/>
                </a:cubicBezTo>
                <a:lnTo>
                  <a:pt x="262931" y="675861"/>
                </a:lnTo>
                <a:lnTo>
                  <a:pt x="262610" y="671193"/>
                </a:lnTo>
                <a:close/>
                <a:moveTo>
                  <a:pt x="262053" y="656839"/>
                </a:moveTo>
                <a:cubicBezTo>
                  <a:pt x="260185" y="656686"/>
                  <a:pt x="259224" y="656686"/>
                  <a:pt x="257774" y="656686"/>
                </a:cubicBezTo>
                <a:cubicBezTo>
                  <a:pt x="250040" y="656686"/>
                  <a:pt x="246403" y="659027"/>
                  <a:pt x="246403" y="664100"/>
                </a:cubicBezTo>
                <a:cubicBezTo>
                  <a:pt x="246403" y="667876"/>
                  <a:pt x="248911" y="670301"/>
                  <a:pt x="252786" y="670301"/>
                </a:cubicBezTo>
                <a:cubicBezTo>
                  <a:pt x="256409" y="670301"/>
                  <a:pt x="259391" y="668448"/>
                  <a:pt x="262053" y="664587"/>
                </a:cubicBezTo>
                <a:lnTo>
                  <a:pt x="262053" y="656839"/>
                </a:lnTo>
                <a:close/>
                <a:moveTo>
                  <a:pt x="284349" y="675861"/>
                </a:moveTo>
                <a:cubicBezTo>
                  <a:pt x="284670" y="671193"/>
                  <a:pt x="284740" y="668615"/>
                  <a:pt x="284740" y="661438"/>
                </a:cubicBezTo>
                <a:lnTo>
                  <a:pt x="284740" y="616956"/>
                </a:lnTo>
                <a:lnTo>
                  <a:pt x="294174" y="616956"/>
                </a:lnTo>
                <a:lnTo>
                  <a:pt x="294174" y="639922"/>
                </a:lnTo>
                <a:cubicBezTo>
                  <a:pt x="297407" y="635811"/>
                  <a:pt x="301267" y="633874"/>
                  <a:pt x="306186" y="633874"/>
                </a:cubicBezTo>
                <a:cubicBezTo>
                  <a:pt x="316178" y="633874"/>
                  <a:pt x="322714" y="642332"/>
                  <a:pt x="322714" y="655237"/>
                </a:cubicBezTo>
                <a:cubicBezTo>
                  <a:pt x="322714" y="662009"/>
                  <a:pt x="320930" y="667723"/>
                  <a:pt x="317544" y="671667"/>
                </a:cubicBezTo>
                <a:cubicBezTo>
                  <a:pt x="314645" y="675137"/>
                  <a:pt x="311106" y="676753"/>
                  <a:pt x="306186" y="676753"/>
                </a:cubicBezTo>
                <a:cubicBezTo>
                  <a:pt x="300779" y="676753"/>
                  <a:pt x="297323" y="674900"/>
                  <a:pt x="293770" y="669980"/>
                </a:cubicBezTo>
                <a:lnTo>
                  <a:pt x="293449" y="675861"/>
                </a:lnTo>
                <a:lnTo>
                  <a:pt x="284349" y="675861"/>
                </a:lnTo>
                <a:close/>
                <a:moveTo>
                  <a:pt x="294174" y="662483"/>
                </a:moveTo>
                <a:cubicBezTo>
                  <a:pt x="297072" y="667249"/>
                  <a:pt x="300138" y="669493"/>
                  <a:pt x="303929" y="669493"/>
                </a:cubicBezTo>
                <a:cubicBezTo>
                  <a:pt x="309405" y="669493"/>
                  <a:pt x="312959" y="663849"/>
                  <a:pt x="312959" y="655153"/>
                </a:cubicBezTo>
                <a:cubicBezTo>
                  <a:pt x="312959" y="646527"/>
                  <a:pt x="309336" y="641134"/>
                  <a:pt x="303692" y="641134"/>
                </a:cubicBezTo>
                <a:cubicBezTo>
                  <a:pt x="300069" y="641134"/>
                  <a:pt x="296668" y="643545"/>
                  <a:pt x="294174" y="647976"/>
                </a:cubicBezTo>
                <a:lnTo>
                  <a:pt x="294174" y="662483"/>
                </a:lnTo>
                <a:close/>
                <a:moveTo>
                  <a:pt x="343394" y="621457"/>
                </a:moveTo>
                <a:cubicBezTo>
                  <a:pt x="343394" y="624927"/>
                  <a:pt x="340969" y="627352"/>
                  <a:pt x="337583" y="627352"/>
                </a:cubicBezTo>
                <a:cubicBezTo>
                  <a:pt x="334127" y="627352"/>
                  <a:pt x="331702" y="624927"/>
                  <a:pt x="331702" y="621457"/>
                </a:cubicBezTo>
                <a:cubicBezTo>
                  <a:pt x="331702" y="618085"/>
                  <a:pt x="334211" y="615660"/>
                  <a:pt x="337583" y="615660"/>
                </a:cubicBezTo>
                <a:cubicBezTo>
                  <a:pt x="340969" y="615660"/>
                  <a:pt x="343394" y="618085"/>
                  <a:pt x="343394" y="621457"/>
                </a:cubicBezTo>
                <a:moveTo>
                  <a:pt x="332831" y="634766"/>
                </a:moveTo>
                <a:lnTo>
                  <a:pt x="342265" y="634766"/>
                </a:lnTo>
                <a:lnTo>
                  <a:pt x="342265" y="675861"/>
                </a:lnTo>
                <a:lnTo>
                  <a:pt x="332831" y="675861"/>
                </a:lnTo>
                <a:lnTo>
                  <a:pt x="332831" y="634766"/>
                </a:lnTo>
                <a:close/>
                <a:moveTo>
                  <a:pt x="355476" y="616956"/>
                </a:moveTo>
                <a:lnTo>
                  <a:pt x="364910" y="616956"/>
                </a:lnTo>
                <a:lnTo>
                  <a:pt x="364910" y="675875"/>
                </a:lnTo>
                <a:lnTo>
                  <a:pt x="355476" y="675875"/>
                </a:lnTo>
                <a:lnTo>
                  <a:pt x="355476" y="616956"/>
                </a:lnTo>
                <a:close/>
                <a:moveTo>
                  <a:pt x="388656" y="621457"/>
                </a:moveTo>
                <a:cubicBezTo>
                  <a:pt x="388656" y="624927"/>
                  <a:pt x="386246" y="627352"/>
                  <a:pt x="382859" y="627352"/>
                </a:cubicBezTo>
                <a:cubicBezTo>
                  <a:pt x="379389" y="627352"/>
                  <a:pt x="376979" y="624927"/>
                  <a:pt x="376979" y="621457"/>
                </a:cubicBezTo>
                <a:cubicBezTo>
                  <a:pt x="376979" y="618085"/>
                  <a:pt x="379473" y="615660"/>
                  <a:pt x="382859" y="615660"/>
                </a:cubicBezTo>
                <a:cubicBezTo>
                  <a:pt x="386246" y="615660"/>
                  <a:pt x="388656" y="618085"/>
                  <a:pt x="388656" y="621457"/>
                </a:cubicBezTo>
                <a:moveTo>
                  <a:pt x="378107" y="634766"/>
                </a:moveTo>
                <a:lnTo>
                  <a:pt x="387542" y="634766"/>
                </a:lnTo>
                <a:lnTo>
                  <a:pt x="387542" y="675861"/>
                </a:lnTo>
                <a:lnTo>
                  <a:pt x="378107" y="675861"/>
                </a:lnTo>
                <a:lnTo>
                  <a:pt x="378107" y="634766"/>
                </a:lnTo>
                <a:close/>
                <a:moveTo>
                  <a:pt x="396307" y="641942"/>
                </a:moveTo>
                <a:lnTo>
                  <a:pt x="396307" y="634766"/>
                </a:lnTo>
                <a:lnTo>
                  <a:pt x="402913" y="634766"/>
                </a:lnTo>
                <a:lnTo>
                  <a:pt x="402913" y="625819"/>
                </a:lnTo>
                <a:lnTo>
                  <a:pt x="412347" y="624035"/>
                </a:lnTo>
                <a:lnTo>
                  <a:pt x="412347" y="634766"/>
                </a:lnTo>
                <a:lnTo>
                  <a:pt x="421684" y="634766"/>
                </a:lnTo>
                <a:lnTo>
                  <a:pt x="421684" y="641942"/>
                </a:lnTo>
                <a:lnTo>
                  <a:pt x="412347" y="641942"/>
                </a:lnTo>
                <a:lnTo>
                  <a:pt x="412347" y="661034"/>
                </a:lnTo>
                <a:cubicBezTo>
                  <a:pt x="412347" y="667082"/>
                  <a:pt x="413712" y="669172"/>
                  <a:pt x="417823" y="669172"/>
                </a:cubicBezTo>
                <a:cubicBezTo>
                  <a:pt x="419189" y="669172"/>
                  <a:pt x="420234" y="668935"/>
                  <a:pt x="422255" y="668211"/>
                </a:cubicBezTo>
                <a:lnTo>
                  <a:pt x="423147" y="675387"/>
                </a:lnTo>
                <a:cubicBezTo>
                  <a:pt x="420151" y="676349"/>
                  <a:pt x="417573" y="676753"/>
                  <a:pt x="414758" y="676753"/>
                </a:cubicBezTo>
                <a:cubicBezTo>
                  <a:pt x="410089" y="676753"/>
                  <a:pt x="406773" y="675304"/>
                  <a:pt x="404919" y="672489"/>
                </a:cubicBezTo>
                <a:cubicBezTo>
                  <a:pt x="403470" y="670301"/>
                  <a:pt x="402913" y="667249"/>
                  <a:pt x="402913" y="661522"/>
                </a:cubicBezTo>
                <a:lnTo>
                  <a:pt x="402913" y="641942"/>
                </a:lnTo>
                <a:lnTo>
                  <a:pt x="396307" y="641942"/>
                </a:lnTo>
                <a:close/>
                <a:moveTo>
                  <a:pt x="424652" y="634766"/>
                </a:moveTo>
                <a:lnTo>
                  <a:pt x="434644" y="634766"/>
                </a:lnTo>
                <a:lnTo>
                  <a:pt x="442866" y="655557"/>
                </a:lnTo>
                <a:cubicBezTo>
                  <a:pt x="444398" y="659264"/>
                  <a:pt x="445039" y="661187"/>
                  <a:pt x="446335" y="664978"/>
                </a:cubicBezTo>
                <a:cubicBezTo>
                  <a:pt x="447938" y="660142"/>
                  <a:pt x="448105" y="659738"/>
                  <a:pt x="449791" y="655153"/>
                </a:cubicBezTo>
                <a:lnTo>
                  <a:pt x="457526" y="634766"/>
                </a:lnTo>
                <a:lnTo>
                  <a:pt x="466723" y="634766"/>
                </a:lnTo>
                <a:lnTo>
                  <a:pt x="450126" y="676753"/>
                </a:lnTo>
                <a:cubicBezTo>
                  <a:pt x="444552" y="690689"/>
                  <a:pt x="441179" y="694159"/>
                  <a:pt x="432790" y="694159"/>
                </a:cubicBezTo>
                <a:cubicBezTo>
                  <a:pt x="430045" y="694159"/>
                  <a:pt x="427871" y="693754"/>
                  <a:pt x="424568" y="692709"/>
                </a:cubicBezTo>
                <a:lnTo>
                  <a:pt x="426185" y="685379"/>
                </a:lnTo>
                <a:cubicBezTo>
                  <a:pt x="428359" y="686257"/>
                  <a:pt x="429641" y="686578"/>
                  <a:pt x="431341" y="686578"/>
                </a:cubicBezTo>
                <a:cubicBezTo>
                  <a:pt x="435689" y="686578"/>
                  <a:pt x="438197" y="683679"/>
                  <a:pt x="441179" y="675220"/>
                </a:cubicBezTo>
                <a:lnTo>
                  <a:pt x="424652" y="634766"/>
                </a:lnTo>
                <a:close/>
              </a:path>
            </a:pathLst>
          </a:custGeom>
          <a:solidFill>
            <a:schemeClr val="accent3"/>
          </a:solid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210" name="Freeform: Shape 209">
            <a:extLst>
              <a:ext uri="{FF2B5EF4-FFF2-40B4-BE49-F238E27FC236}">
                <a16:creationId xmlns:a16="http://schemas.microsoft.com/office/drawing/2014/main" id="{5A07F2F2-99DB-9585-612D-393967BDA710}"/>
              </a:ext>
            </a:extLst>
          </p:cNvPr>
          <p:cNvSpPr/>
          <p:nvPr/>
        </p:nvSpPr>
        <p:spPr>
          <a:xfrm>
            <a:off x="9774796" y="3551850"/>
            <a:ext cx="864000" cy="864000"/>
          </a:xfrm>
          <a:custGeom>
            <a:avLst/>
            <a:gdLst>
              <a:gd name="connsiteX0" fmla="*/ 0 w 864000"/>
              <a:gd name="connsiteY0" fmla="*/ 0 h 864000"/>
              <a:gd name="connsiteX1" fmla="*/ 864000 w 864000"/>
              <a:gd name="connsiteY1" fmla="*/ 0 h 864000"/>
              <a:gd name="connsiteX2" fmla="*/ 864000 w 864000"/>
              <a:gd name="connsiteY2" fmla="*/ 864000 h 864000"/>
              <a:gd name="connsiteX3" fmla="*/ 0 w 864000"/>
              <a:gd name="connsiteY3" fmla="*/ 864000 h 864000"/>
            </a:gdLst>
            <a:ahLst/>
            <a:cxnLst>
              <a:cxn ang="0">
                <a:pos x="connsiteX0" y="connsiteY0"/>
              </a:cxn>
              <a:cxn ang="0">
                <a:pos x="connsiteX1" y="connsiteY1"/>
              </a:cxn>
              <a:cxn ang="0">
                <a:pos x="connsiteX2" y="connsiteY2"/>
              </a:cxn>
              <a:cxn ang="0">
                <a:pos x="connsiteX3" y="connsiteY3"/>
              </a:cxn>
            </a:cxnLst>
            <a:rect l="l" t="t" r="r" b="b"/>
            <a:pathLst>
              <a:path w="864000" h="864000">
                <a:moveTo>
                  <a:pt x="0" y="0"/>
                </a:moveTo>
                <a:lnTo>
                  <a:pt x="864000" y="0"/>
                </a:lnTo>
                <a:lnTo>
                  <a:pt x="864000" y="864000"/>
                </a:lnTo>
                <a:lnTo>
                  <a:pt x="0" y="864000"/>
                </a:lnTo>
                <a:close/>
              </a:path>
            </a:pathLst>
          </a:custGeom>
          <a:no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211" name="Freeform: Shape 210">
            <a:extLst>
              <a:ext uri="{FF2B5EF4-FFF2-40B4-BE49-F238E27FC236}">
                <a16:creationId xmlns:a16="http://schemas.microsoft.com/office/drawing/2014/main" id="{DF9ADF75-ACD6-2947-12ED-1B1453B7D28F}"/>
              </a:ext>
            </a:extLst>
          </p:cNvPr>
          <p:cNvSpPr/>
          <p:nvPr/>
        </p:nvSpPr>
        <p:spPr>
          <a:xfrm>
            <a:off x="9948995" y="3656366"/>
            <a:ext cx="494709" cy="694158"/>
          </a:xfrm>
          <a:custGeom>
            <a:avLst/>
            <a:gdLst>
              <a:gd name="connsiteX0" fmla="*/ 257806 w 494709"/>
              <a:gd name="connsiteY0" fmla="*/ 501677 h 694158"/>
              <a:gd name="connsiteX1" fmla="*/ 425255 w 494709"/>
              <a:gd name="connsiteY1" fmla="*/ 435108 h 694158"/>
              <a:gd name="connsiteX2" fmla="*/ 405537 w 494709"/>
              <a:gd name="connsiteY2" fmla="*/ 415389 h 694158"/>
              <a:gd name="connsiteX3" fmla="*/ 257806 w 494709"/>
              <a:gd name="connsiteY3" fmla="*/ 473806 h 694158"/>
              <a:gd name="connsiteX4" fmla="*/ 41806 w 494709"/>
              <a:gd name="connsiteY4" fmla="*/ 257806 h 694158"/>
              <a:gd name="connsiteX5" fmla="*/ 257806 w 494709"/>
              <a:gd name="connsiteY5" fmla="*/ 41806 h 694158"/>
              <a:gd name="connsiteX6" fmla="*/ 418483 w 494709"/>
              <a:gd name="connsiteY6" fmla="*/ 113797 h 694158"/>
              <a:gd name="connsiteX7" fmla="*/ 413299 w 494709"/>
              <a:gd name="connsiteY7" fmla="*/ 125419 h 694158"/>
              <a:gd name="connsiteX8" fmla="*/ 355355 w 494709"/>
              <a:gd name="connsiteY8" fmla="*/ 125419 h 694158"/>
              <a:gd name="connsiteX9" fmla="*/ 355355 w 494709"/>
              <a:gd name="connsiteY9" fmla="*/ 153290 h 694158"/>
              <a:gd name="connsiteX10" fmla="*/ 480774 w 494709"/>
              <a:gd name="connsiteY10" fmla="*/ 153290 h 694158"/>
              <a:gd name="connsiteX11" fmla="*/ 480774 w 494709"/>
              <a:gd name="connsiteY11" fmla="*/ 55742 h 694158"/>
              <a:gd name="connsiteX12" fmla="*/ 494710 w 494709"/>
              <a:gd name="connsiteY12" fmla="*/ 55742 h 694158"/>
              <a:gd name="connsiteX13" fmla="*/ 494710 w 494709"/>
              <a:gd name="connsiteY13" fmla="*/ 167226 h 694158"/>
              <a:gd name="connsiteX14" fmla="*/ 341419 w 494709"/>
              <a:gd name="connsiteY14" fmla="*/ 167226 h 694158"/>
              <a:gd name="connsiteX15" fmla="*/ 341419 w 494709"/>
              <a:gd name="connsiteY15" fmla="*/ 111484 h 694158"/>
              <a:gd name="connsiteX16" fmla="*/ 396813 w 494709"/>
              <a:gd name="connsiteY16" fmla="*/ 111484 h 694158"/>
              <a:gd name="connsiteX17" fmla="*/ 257806 w 494709"/>
              <a:gd name="connsiteY17" fmla="*/ 55742 h 694158"/>
              <a:gd name="connsiteX18" fmla="*/ 55742 w 494709"/>
              <a:gd name="connsiteY18" fmla="*/ 257806 h 694158"/>
              <a:gd name="connsiteX19" fmla="*/ 257806 w 494709"/>
              <a:gd name="connsiteY19" fmla="*/ 459871 h 694158"/>
              <a:gd name="connsiteX20" fmla="*/ 400673 w 494709"/>
              <a:gd name="connsiteY20" fmla="*/ 400687 h 694158"/>
              <a:gd name="connsiteX21" fmla="*/ 405606 w 494709"/>
              <a:gd name="connsiteY21" fmla="*/ 395754 h 694158"/>
              <a:gd name="connsiteX22" fmla="*/ 445030 w 494709"/>
              <a:gd name="connsiteY22" fmla="*/ 435177 h 694158"/>
              <a:gd name="connsiteX23" fmla="*/ 440097 w 494709"/>
              <a:gd name="connsiteY23" fmla="*/ 440110 h 694158"/>
              <a:gd name="connsiteX24" fmla="*/ 257806 w 494709"/>
              <a:gd name="connsiteY24" fmla="*/ 515613 h 694158"/>
              <a:gd name="connsiteX25" fmla="*/ 0 w 494709"/>
              <a:gd name="connsiteY25" fmla="*/ 257806 h 694158"/>
              <a:gd name="connsiteX26" fmla="*/ 257806 w 494709"/>
              <a:gd name="connsiteY26" fmla="*/ 0 h 694158"/>
              <a:gd name="connsiteX27" fmla="*/ 438968 w 494709"/>
              <a:gd name="connsiteY27" fmla="*/ 74736 h 694158"/>
              <a:gd name="connsiteX28" fmla="*/ 438968 w 494709"/>
              <a:gd name="connsiteY28" fmla="*/ 13935 h 694158"/>
              <a:gd name="connsiteX29" fmla="*/ 494710 w 494709"/>
              <a:gd name="connsiteY29" fmla="*/ 13935 h 694158"/>
              <a:gd name="connsiteX30" fmla="*/ 494710 w 494709"/>
              <a:gd name="connsiteY30" fmla="*/ 27871 h 694158"/>
              <a:gd name="connsiteX31" fmla="*/ 452903 w 494709"/>
              <a:gd name="connsiteY31" fmla="*/ 27871 h 694158"/>
              <a:gd name="connsiteX32" fmla="*/ 452903 w 494709"/>
              <a:gd name="connsiteY32" fmla="*/ 92281 h 694158"/>
              <a:gd name="connsiteX33" fmla="*/ 440710 w 494709"/>
              <a:gd name="connsiteY33" fmla="*/ 96879 h 694158"/>
              <a:gd name="connsiteX34" fmla="*/ 257806 w 494709"/>
              <a:gd name="connsiteY34" fmla="*/ 13935 h 694158"/>
              <a:gd name="connsiteX35" fmla="*/ 13935 w 494709"/>
              <a:gd name="connsiteY35" fmla="*/ 257806 h 694158"/>
              <a:gd name="connsiteX36" fmla="*/ 257806 w 494709"/>
              <a:gd name="connsiteY36" fmla="*/ 501677 h 694158"/>
              <a:gd name="connsiteX37" fmla="*/ 141487 w 494709"/>
              <a:gd name="connsiteY37" fmla="*/ 301508 h 694158"/>
              <a:gd name="connsiteX38" fmla="*/ 141487 w 494709"/>
              <a:gd name="connsiteY38" fmla="*/ 313548 h 694158"/>
              <a:gd name="connsiteX39" fmla="*/ 198316 w 494709"/>
              <a:gd name="connsiteY39" fmla="*/ 313548 h 694158"/>
              <a:gd name="connsiteX40" fmla="*/ 198316 w 494709"/>
              <a:gd name="connsiteY40" fmla="*/ 301257 h 694158"/>
              <a:gd name="connsiteX41" fmla="*/ 161554 w 494709"/>
              <a:gd name="connsiteY41" fmla="*/ 301257 h 694158"/>
              <a:gd name="connsiteX42" fmla="*/ 180116 w 494709"/>
              <a:gd name="connsiteY42" fmla="*/ 282807 h 694158"/>
              <a:gd name="connsiteX43" fmla="*/ 197689 w 494709"/>
              <a:gd name="connsiteY43" fmla="*/ 249320 h 694158"/>
              <a:gd name="connsiteX44" fmla="*/ 169079 w 494709"/>
              <a:gd name="connsiteY44" fmla="*/ 225351 h 694158"/>
              <a:gd name="connsiteX45" fmla="*/ 142992 w 494709"/>
              <a:gd name="connsiteY45" fmla="*/ 231371 h 694158"/>
              <a:gd name="connsiteX46" fmla="*/ 146629 w 494709"/>
              <a:gd name="connsiteY46" fmla="*/ 244052 h 694158"/>
              <a:gd name="connsiteX47" fmla="*/ 167449 w 494709"/>
              <a:gd name="connsiteY47" fmla="*/ 237516 h 694158"/>
              <a:gd name="connsiteX48" fmla="*/ 182374 w 494709"/>
              <a:gd name="connsiteY48" fmla="*/ 250198 h 694158"/>
              <a:gd name="connsiteX49" fmla="*/ 141487 w 494709"/>
              <a:gd name="connsiteY49" fmla="*/ 301508 h 694158"/>
              <a:gd name="connsiteX50" fmla="*/ 247968 w 494709"/>
              <a:gd name="connsiteY50" fmla="*/ 313548 h 694158"/>
              <a:gd name="connsiteX51" fmla="*/ 247968 w 494709"/>
              <a:gd name="connsiteY51" fmla="*/ 291586 h 694158"/>
              <a:gd name="connsiteX52" fmla="*/ 209966 w 494709"/>
              <a:gd name="connsiteY52" fmla="*/ 291586 h 694158"/>
              <a:gd name="connsiteX53" fmla="*/ 209966 w 494709"/>
              <a:gd name="connsiteY53" fmla="*/ 278919 h 694158"/>
              <a:gd name="connsiteX54" fmla="*/ 245209 w 494709"/>
              <a:gd name="connsiteY54" fmla="*/ 226730 h 694158"/>
              <a:gd name="connsiteX55" fmla="*/ 262656 w 494709"/>
              <a:gd name="connsiteY55" fmla="*/ 226730 h 694158"/>
              <a:gd name="connsiteX56" fmla="*/ 262656 w 494709"/>
              <a:gd name="connsiteY56" fmla="*/ 280048 h 694158"/>
              <a:gd name="connsiteX57" fmla="*/ 274320 w 494709"/>
              <a:gd name="connsiteY57" fmla="*/ 280048 h 694158"/>
              <a:gd name="connsiteX58" fmla="*/ 274320 w 494709"/>
              <a:gd name="connsiteY58" fmla="*/ 291586 h 694158"/>
              <a:gd name="connsiteX59" fmla="*/ 262656 w 494709"/>
              <a:gd name="connsiteY59" fmla="*/ 291586 h 694158"/>
              <a:gd name="connsiteX60" fmla="*/ 262656 w 494709"/>
              <a:gd name="connsiteY60" fmla="*/ 313548 h 694158"/>
              <a:gd name="connsiteX61" fmla="*/ 247968 w 494709"/>
              <a:gd name="connsiteY61" fmla="*/ 313548 h 694158"/>
              <a:gd name="connsiteX62" fmla="*/ 248233 w 494709"/>
              <a:gd name="connsiteY62" fmla="*/ 280048 h 694158"/>
              <a:gd name="connsiteX63" fmla="*/ 248233 w 494709"/>
              <a:gd name="connsiteY63" fmla="*/ 243411 h 694158"/>
              <a:gd name="connsiteX64" fmla="*/ 224138 w 494709"/>
              <a:gd name="connsiteY64" fmla="*/ 280048 h 694158"/>
              <a:gd name="connsiteX65" fmla="*/ 248233 w 494709"/>
              <a:gd name="connsiteY65" fmla="*/ 280048 h 694158"/>
              <a:gd name="connsiteX66" fmla="*/ 296129 w 494709"/>
              <a:gd name="connsiteY66" fmla="*/ 316558 h 694158"/>
              <a:gd name="connsiteX67" fmla="*/ 318705 w 494709"/>
              <a:gd name="connsiteY67" fmla="*/ 224974 h 694158"/>
              <a:gd name="connsiteX68" fmla="*/ 305285 w 494709"/>
              <a:gd name="connsiteY68" fmla="*/ 224974 h 694158"/>
              <a:gd name="connsiteX69" fmla="*/ 282709 w 494709"/>
              <a:gd name="connsiteY69" fmla="*/ 316558 h 694158"/>
              <a:gd name="connsiteX70" fmla="*/ 296129 w 494709"/>
              <a:gd name="connsiteY70" fmla="*/ 316558 h 694158"/>
              <a:gd name="connsiteX71" fmla="*/ 351314 w 494709"/>
              <a:gd name="connsiteY71" fmla="*/ 313548 h 694158"/>
              <a:gd name="connsiteX72" fmla="*/ 386821 w 494709"/>
              <a:gd name="connsiteY72" fmla="*/ 238520 h 694158"/>
              <a:gd name="connsiteX73" fmla="*/ 386821 w 494709"/>
              <a:gd name="connsiteY73" fmla="*/ 226730 h 694158"/>
              <a:gd name="connsiteX74" fmla="*/ 329491 w 494709"/>
              <a:gd name="connsiteY74" fmla="*/ 226730 h 694158"/>
              <a:gd name="connsiteX75" fmla="*/ 329491 w 494709"/>
              <a:gd name="connsiteY75" fmla="*/ 239021 h 694158"/>
              <a:gd name="connsiteX76" fmla="*/ 370767 w 494709"/>
              <a:gd name="connsiteY76" fmla="*/ 239021 h 694158"/>
              <a:gd name="connsiteX77" fmla="*/ 334884 w 494709"/>
              <a:gd name="connsiteY77" fmla="*/ 313548 h 694158"/>
              <a:gd name="connsiteX78" fmla="*/ 351314 w 494709"/>
              <a:gd name="connsiteY78" fmla="*/ 313548 h 694158"/>
              <a:gd name="connsiteX79" fmla="*/ 64545 w 494709"/>
              <a:gd name="connsiteY79" fmla="*/ 659905 h 694158"/>
              <a:gd name="connsiteX80" fmla="*/ 58831 w 494709"/>
              <a:gd name="connsiteY80" fmla="*/ 675861 h 694158"/>
              <a:gd name="connsiteX81" fmla="*/ 49063 w 494709"/>
              <a:gd name="connsiteY81" fmla="*/ 675861 h 694158"/>
              <a:gd name="connsiteX82" fmla="*/ 69701 w 494709"/>
              <a:gd name="connsiteY82" fmla="*/ 620091 h 694158"/>
              <a:gd name="connsiteX83" fmla="*/ 80501 w 494709"/>
              <a:gd name="connsiteY83" fmla="*/ 620091 h 694158"/>
              <a:gd name="connsiteX84" fmla="*/ 101613 w 494709"/>
              <a:gd name="connsiteY84" fmla="*/ 675861 h 694158"/>
              <a:gd name="connsiteX85" fmla="*/ 91218 w 494709"/>
              <a:gd name="connsiteY85" fmla="*/ 675861 h 694158"/>
              <a:gd name="connsiteX86" fmla="*/ 85504 w 494709"/>
              <a:gd name="connsiteY86" fmla="*/ 659905 h 694158"/>
              <a:gd name="connsiteX87" fmla="*/ 64545 w 494709"/>
              <a:gd name="connsiteY87" fmla="*/ 659905 h 694158"/>
              <a:gd name="connsiteX88" fmla="*/ 78160 w 494709"/>
              <a:gd name="connsiteY88" fmla="*/ 639030 h 694158"/>
              <a:gd name="connsiteX89" fmla="*/ 75024 w 494709"/>
              <a:gd name="connsiteY89" fmla="*/ 629442 h 694158"/>
              <a:gd name="connsiteX90" fmla="*/ 71875 w 494709"/>
              <a:gd name="connsiteY90" fmla="*/ 639030 h 694158"/>
              <a:gd name="connsiteX91" fmla="*/ 67207 w 494709"/>
              <a:gd name="connsiteY91" fmla="*/ 652255 h 694158"/>
              <a:gd name="connsiteX92" fmla="*/ 82842 w 494709"/>
              <a:gd name="connsiteY92" fmla="*/ 652255 h 694158"/>
              <a:gd name="connsiteX93" fmla="*/ 78160 w 494709"/>
              <a:gd name="connsiteY93" fmla="*/ 639030 h 694158"/>
              <a:gd name="connsiteX94" fmla="*/ 101432 w 494709"/>
              <a:gd name="connsiteY94" fmla="*/ 634766 h 694158"/>
              <a:gd name="connsiteX95" fmla="*/ 111173 w 494709"/>
              <a:gd name="connsiteY95" fmla="*/ 634766 h 694158"/>
              <a:gd name="connsiteX96" fmla="*/ 119730 w 494709"/>
              <a:gd name="connsiteY96" fmla="*/ 657494 h 694158"/>
              <a:gd name="connsiteX97" fmla="*/ 122781 w 494709"/>
              <a:gd name="connsiteY97" fmla="*/ 666511 h 694158"/>
              <a:gd name="connsiteX98" fmla="*/ 125764 w 494709"/>
              <a:gd name="connsiteY98" fmla="*/ 657411 h 694158"/>
              <a:gd name="connsiteX99" fmla="*/ 134069 w 494709"/>
              <a:gd name="connsiteY99" fmla="*/ 634766 h 694158"/>
              <a:gd name="connsiteX100" fmla="*/ 143016 w 494709"/>
              <a:gd name="connsiteY100" fmla="*/ 634766 h 694158"/>
              <a:gd name="connsiteX101" fmla="*/ 127617 w 494709"/>
              <a:gd name="connsiteY101" fmla="*/ 675861 h 694158"/>
              <a:gd name="connsiteX102" fmla="*/ 116984 w 494709"/>
              <a:gd name="connsiteY102" fmla="*/ 675861 h 694158"/>
              <a:gd name="connsiteX103" fmla="*/ 101432 w 494709"/>
              <a:gd name="connsiteY103" fmla="*/ 634766 h 694158"/>
              <a:gd name="connsiteX104" fmla="*/ 172726 w 494709"/>
              <a:gd name="connsiteY104" fmla="*/ 671193 h 694158"/>
              <a:gd name="connsiteX105" fmla="*/ 159989 w 494709"/>
              <a:gd name="connsiteY105" fmla="*/ 676753 h 694158"/>
              <a:gd name="connsiteX106" fmla="*/ 146778 w 494709"/>
              <a:gd name="connsiteY106" fmla="*/ 664337 h 694158"/>
              <a:gd name="connsiteX107" fmla="*/ 153300 w 494709"/>
              <a:gd name="connsiteY107" fmla="*/ 652812 h 694158"/>
              <a:gd name="connsiteX108" fmla="*/ 165466 w 494709"/>
              <a:gd name="connsiteY108" fmla="*/ 650722 h 694158"/>
              <a:gd name="connsiteX109" fmla="*/ 172155 w 494709"/>
              <a:gd name="connsiteY109" fmla="*/ 650959 h 694158"/>
              <a:gd name="connsiteX110" fmla="*/ 172155 w 494709"/>
              <a:gd name="connsiteY110" fmla="*/ 650150 h 694158"/>
              <a:gd name="connsiteX111" fmla="*/ 163055 w 494709"/>
              <a:gd name="connsiteY111" fmla="*/ 640813 h 694158"/>
              <a:gd name="connsiteX112" fmla="*/ 151934 w 494709"/>
              <a:gd name="connsiteY112" fmla="*/ 644269 h 694158"/>
              <a:gd name="connsiteX113" fmla="*/ 149426 w 494709"/>
              <a:gd name="connsiteY113" fmla="*/ 637497 h 694158"/>
              <a:gd name="connsiteX114" fmla="*/ 164337 w 494709"/>
              <a:gd name="connsiteY114" fmla="*/ 633874 h 694158"/>
              <a:gd name="connsiteX115" fmla="*/ 178523 w 494709"/>
              <a:gd name="connsiteY115" fmla="*/ 639281 h 694158"/>
              <a:gd name="connsiteX116" fmla="*/ 181589 w 494709"/>
              <a:gd name="connsiteY116" fmla="*/ 653132 h 694158"/>
              <a:gd name="connsiteX117" fmla="*/ 181589 w 494709"/>
              <a:gd name="connsiteY117" fmla="*/ 665382 h 694158"/>
              <a:gd name="connsiteX118" fmla="*/ 181993 w 494709"/>
              <a:gd name="connsiteY118" fmla="*/ 675861 h 694158"/>
              <a:gd name="connsiteX119" fmla="*/ 173047 w 494709"/>
              <a:gd name="connsiteY119" fmla="*/ 675861 h 694158"/>
              <a:gd name="connsiteX120" fmla="*/ 172726 w 494709"/>
              <a:gd name="connsiteY120" fmla="*/ 671193 h 694158"/>
              <a:gd name="connsiteX121" fmla="*/ 172155 w 494709"/>
              <a:gd name="connsiteY121" fmla="*/ 656839 h 694158"/>
              <a:gd name="connsiteX122" fmla="*/ 167891 w 494709"/>
              <a:gd name="connsiteY122" fmla="*/ 656686 h 694158"/>
              <a:gd name="connsiteX123" fmla="*/ 156519 w 494709"/>
              <a:gd name="connsiteY123" fmla="*/ 664100 h 694158"/>
              <a:gd name="connsiteX124" fmla="*/ 162888 w 494709"/>
              <a:gd name="connsiteY124" fmla="*/ 670301 h 694158"/>
              <a:gd name="connsiteX125" fmla="*/ 172155 w 494709"/>
              <a:gd name="connsiteY125" fmla="*/ 664587 h 694158"/>
              <a:gd name="connsiteX126" fmla="*/ 172155 w 494709"/>
              <a:gd name="connsiteY126" fmla="*/ 656839 h 694158"/>
              <a:gd name="connsiteX127" fmla="*/ 205502 w 494709"/>
              <a:gd name="connsiteY127" fmla="*/ 621457 h 694158"/>
              <a:gd name="connsiteX128" fmla="*/ 199691 w 494709"/>
              <a:gd name="connsiteY128" fmla="*/ 627352 h 694158"/>
              <a:gd name="connsiteX129" fmla="*/ 193811 w 494709"/>
              <a:gd name="connsiteY129" fmla="*/ 621457 h 694158"/>
              <a:gd name="connsiteX130" fmla="*/ 199691 w 494709"/>
              <a:gd name="connsiteY130" fmla="*/ 615660 h 694158"/>
              <a:gd name="connsiteX131" fmla="*/ 205502 w 494709"/>
              <a:gd name="connsiteY131" fmla="*/ 621457 h 694158"/>
              <a:gd name="connsiteX132" fmla="*/ 194939 w 494709"/>
              <a:gd name="connsiteY132" fmla="*/ 634766 h 694158"/>
              <a:gd name="connsiteX133" fmla="*/ 204374 w 494709"/>
              <a:gd name="connsiteY133" fmla="*/ 634766 h 694158"/>
              <a:gd name="connsiteX134" fmla="*/ 204374 w 494709"/>
              <a:gd name="connsiteY134" fmla="*/ 675861 h 694158"/>
              <a:gd name="connsiteX135" fmla="*/ 194939 w 494709"/>
              <a:gd name="connsiteY135" fmla="*/ 675861 h 694158"/>
              <a:gd name="connsiteX136" fmla="*/ 194939 w 494709"/>
              <a:gd name="connsiteY136" fmla="*/ 634766 h 694158"/>
              <a:gd name="connsiteX137" fmla="*/ 217571 w 494709"/>
              <a:gd name="connsiteY137" fmla="*/ 616956 h 694158"/>
              <a:gd name="connsiteX138" fmla="*/ 227005 w 494709"/>
              <a:gd name="connsiteY138" fmla="*/ 616956 h 694158"/>
              <a:gd name="connsiteX139" fmla="*/ 227005 w 494709"/>
              <a:gd name="connsiteY139" fmla="*/ 675875 h 694158"/>
              <a:gd name="connsiteX140" fmla="*/ 217571 w 494709"/>
              <a:gd name="connsiteY140" fmla="*/ 675875 h 694158"/>
              <a:gd name="connsiteX141" fmla="*/ 217571 w 494709"/>
              <a:gd name="connsiteY141" fmla="*/ 616956 h 694158"/>
              <a:gd name="connsiteX142" fmla="*/ 262610 w 494709"/>
              <a:gd name="connsiteY142" fmla="*/ 671193 h 694158"/>
              <a:gd name="connsiteX143" fmla="*/ 249873 w 494709"/>
              <a:gd name="connsiteY143" fmla="*/ 676753 h 694158"/>
              <a:gd name="connsiteX144" fmla="*/ 236662 w 494709"/>
              <a:gd name="connsiteY144" fmla="*/ 664337 h 694158"/>
              <a:gd name="connsiteX145" fmla="*/ 243184 w 494709"/>
              <a:gd name="connsiteY145" fmla="*/ 652812 h 694158"/>
              <a:gd name="connsiteX146" fmla="*/ 255364 w 494709"/>
              <a:gd name="connsiteY146" fmla="*/ 650722 h 694158"/>
              <a:gd name="connsiteX147" fmla="*/ 262053 w 494709"/>
              <a:gd name="connsiteY147" fmla="*/ 650959 h 694158"/>
              <a:gd name="connsiteX148" fmla="*/ 262053 w 494709"/>
              <a:gd name="connsiteY148" fmla="*/ 650150 h 694158"/>
              <a:gd name="connsiteX149" fmla="*/ 252939 w 494709"/>
              <a:gd name="connsiteY149" fmla="*/ 640813 h 694158"/>
              <a:gd name="connsiteX150" fmla="*/ 241818 w 494709"/>
              <a:gd name="connsiteY150" fmla="*/ 644269 h 694158"/>
              <a:gd name="connsiteX151" fmla="*/ 239324 w 494709"/>
              <a:gd name="connsiteY151" fmla="*/ 637497 h 694158"/>
              <a:gd name="connsiteX152" fmla="*/ 254235 w 494709"/>
              <a:gd name="connsiteY152" fmla="*/ 633874 h 694158"/>
              <a:gd name="connsiteX153" fmla="*/ 268421 w 494709"/>
              <a:gd name="connsiteY153" fmla="*/ 639281 h 694158"/>
              <a:gd name="connsiteX154" fmla="*/ 271473 w 494709"/>
              <a:gd name="connsiteY154" fmla="*/ 653132 h 694158"/>
              <a:gd name="connsiteX155" fmla="*/ 271473 w 494709"/>
              <a:gd name="connsiteY155" fmla="*/ 665382 h 694158"/>
              <a:gd name="connsiteX156" fmla="*/ 271877 w 494709"/>
              <a:gd name="connsiteY156" fmla="*/ 675861 h 694158"/>
              <a:gd name="connsiteX157" fmla="*/ 262931 w 494709"/>
              <a:gd name="connsiteY157" fmla="*/ 675861 h 694158"/>
              <a:gd name="connsiteX158" fmla="*/ 262610 w 494709"/>
              <a:gd name="connsiteY158" fmla="*/ 671193 h 694158"/>
              <a:gd name="connsiteX159" fmla="*/ 262053 w 494709"/>
              <a:gd name="connsiteY159" fmla="*/ 656839 h 694158"/>
              <a:gd name="connsiteX160" fmla="*/ 257774 w 494709"/>
              <a:gd name="connsiteY160" fmla="*/ 656686 h 694158"/>
              <a:gd name="connsiteX161" fmla="*/ 246403 w 494709"/>
              <a:gd name="connsiteY161" fmla="*/ 664100 h 694158"/>
              <a:gd name="connsiteX162" fmla="*/ 252786 w 494709"/>
              <a:gd name="connsiteY162" fmla="*/ 670301 h 694158"/>
              <a:gd name="connsiteX163" fmla="*/ 262053 w 494709"/>
              <a:gd name="connsiteY163" fmla="*/ 664587 h 694158"/>
              <a:gd name="connsiteX164" fmla="*/ 262053 w 494709"/>
              <a:gd name="connsiteY164" fmla="*/ 656839 h 694158"/>
              <a:gd name="connsiteX165" fmla="*/ 284349 w 494709"/>
              <a:gd name="connsiteY165" fmla="*/ 675861 h 694158"/>
              <a:gd name="connsiteX166" fmla="*/ 284740 w 494709"/>
              <a:gd name="connsiteY166" fmla="*/ 661438 h 694158"/>
              <a:gd name="connsiteX167" fmla="*/ 284740 w 494709"/>
              <a:gd name="connsiteY167" fmla="*/ 616956 h 694158"/>
              <a:gd name="connsiteX168" fmla="*/ 294174 w 494709"/>
              <a:gd name="connsiteY168" fmla="*/ 616956 h 694158"/>
              <a:gd name="connsiteX169" fmla="*/ 294174 w 494709"/>
              <a:gd name="connsiteY169" fmla="*/ 639922 h 694158"/>
              <a:gd name="connsiteX170" fmla="*/ 306186 w 494709"/>
              <a:gd name="connsiteY170" fmla="*/ 633874 h 694158"/>
              <a:gd name="connsiteX171" fmla="*/ 322714 w 494709"/>
              <a:gd name="connsiteY171" fmla="*/ 655237 h 694158"/>
              <a:gd name="connsiteX172" fmla="*/ 317544 w 494709"/>
              <a:gd name="connsiteY172" fmla="*/ 671667 h 694158"/>
              <a:gd name="connsiteX173" fmla="*/ 306186 w 494709"/>
              <a:gd name="connsiteY173" fmla="*/ 676753 h 694158"/>
              <a:gd name="connsiteX174" fmla="*/ 293770 w 494709"/>
              <a:gd name="connsiteY174" fmla="*/ 669980 h 694158"/>
              <a:gd name="connsiteX175" fmla="*/ 293449 w 494709"/>
              <a:gd name="connsiteY175" fmla="*/ 675861 h 694158"/>
              <a:gd name="connsiteX176" fmla="*/ 284349 w 494709"/>
              <a:gd name="connsiteY176" fmla="*/ 675861 h 694158"/>
              <a:gd name="connsiteX177" fmla="*/ 294174 w 494709"/>
              <a:gd name="connsiteY177" fmla="*/ 662483 h 694158"/>
              <a:gd name="connsiteX178" fmla="*/ 303929 w 494709"/>
              <a:gd name="connsiteY178" fmla="*/ 669493 h 694158"/>
              <a:gd name="connsiteX179" fmla="*/ 312959 w 494709"/>
              <a:gd name="connsiteY179" fmla="*/ 655153 h 694158"/>
              <a:gd name="connsiteX180" fmla="*/ 303692 w 494709"/>
              <a:gd name="connsiteY180" fmla="*/ 641134 h 694158"/>
              <a:gd name="connsiteX181" fmla="*/ 294174 w 494709"/>
              <a:gd name="connsiteY181" fmla="*/ 647976 h 694158"/>
              <a:gd name="connsiteX182" fmla="*/ 294174 w 494709"/>
              <a:gd name="connsiteY182" fmla="*/ 662483 h 694158"/>
              <a:gd name="connsiteX183" fmla="*/ 343394 w 494709"/>
              <a:gd name="connsiteY183" fmla="*/ 621457 h 694158"/>
              <a:gd name="connsiteX184" fmla="*/ 337583 w 494709"/>
              <a:gd name="connsiteY184" fmla="*/ 627352 h 694158"/>
              <a:gd name="connsiteX185" fmla="*/ 331702 w 494709"/>
              <a:gd name="connsiteY185" fmla="*/ 621457 h 694158"/>
              <a:gd name="connsiteX186" fmla="*/ 337583 w 494709"/>
              <a:gd name="connsiteY186" fmla="*/ 615660 h 694158"/>
              <a:gd name="connsiteX187" fmla="*/ 343394 w 494709"/>
              <a:gd name="connsiteY187" fmla="*/ 621457 h 694158"/>
              <a:gd name="connsiteX188" fmla="*/ 332831 w 494709"/>
              <a:gd name="connsiteY188" fmla="*/ 634766 h 694158"/>
              <a:gd name="connsiteX189" fmla="*/ 342265 w 494709"/>
              <a:gd name="connsiteY189" fmla="*/ 634766 h 694158"/>
              <a:gd name="connsiteX190" fmla="*/ 342265 w 494709"/>
              <a:gd name="connsiteY190" fmla="*/ 675861 h 694158"/>
              <a:gd name="connsiteX191" fmla="*/ 332831 w 494709"/>
              <a:gd name="connsiteY191" fmla="*/ 675861 h 694158"/>
              <a:gd name="connsiteX192" fmla="*/ 332831 w 494709"/>
              <a:gd name="connsiteY192" fmla="*/ 634766 h 694158"/>
              <a:gd name="connsiteX193" fmla="*/ 355476 w 494709"/>
              <a:gd name="connsiteY193" fmla="*/ 616956 h 694158"/>
              <a:gd name="connsiteX194" fmla="*/ 364910 w 494709"/>
              <a:gd name="connsiteY194" fmla="*/ 616956 h 694158"/>
              <a:gd name="connsiteX195" fmla="*/ 364910 w 494709"/>
              <a:gd name="connsiteY195" fmla="*/ 675875 h 694158"/>
              <a:gd name="connsiteX196" fmla="*/ 355476 w 494709"/>
              <a:gd name="connsiteY196" fmla="*/ 675875 h 694158"/>
              <a:gd name="connsiteX197" fmla="*/ 355476 w 494709"/>
              <a:gd name="connsiteY197" fmla="*/ 616956 h 694158"/>
              <a:gd name="connsiteX198" fmla="*/ 388656 w 494709"/>
              <a:gd name="connsiteY198" fmla="*/ 621457 h 694158"/>
              <a:gd name="connsiteX199" fmla="*/ 382859 w 494709"/>
              <a:gd name="connsiteY199" fmla="*/ 627352 h 694158"/>
              <a:gd name="connsiteX200" fmla="*/ 376979 w 494709"/>
              <a:gd name="connsiteY200" fmla="*/ 621457 h 694158"/>
              <a:gd name="connsiteX201" fmla="*/ 382859 w 494709"/>
              <a:gd name="connsiteY201" fmla="*/ 615660 h 694158"/>
              <a:gd name="connsiteX202" fmla="*/ 388656 w 494709"/>
              <a:gd name="connsiteY202" fmla="*/ 621457 h 694158"/>
              <a:gd name="connsiteX203" fmla="*/ 378107 w 494709"/>
              <a:gd name="connsiteY203" fmla="*/ 634766 h 694158"/>
              <a:gd name="connsiteX204" fmla="*/ 387542 w 494709"/>
              <a:gd name="connsiteY204" fmla="*/ 634766 h 694158"/>
              <a:gd name="connsiteX205" fmla="*/ 387542 w 494709"/>
              <a:gd name="connsiteY205" fmla="*/ 675861 h 694158"/>
              <a:gd name="connsiteX206" fmla="*/ 378107 w 494709"/>
              <a:gd name="connsiteY206" fmla="*/ 675861 h 694158"/>
              <a:gd name="connsiteX207" fmla="*/ 378107 w 494709"/>
              <a:gd name="connsiteY207" fmla="*/ 634766 h 694158"/>
              <a:gd name="connsiteX208" fmla="*/ 396307 w 494709"/>
              <a:gd name="connsiteY208" fmla="*/ 641942 h 694158"/>
              <a:gd name="connsiteX209" fmla="*/ 396307 w 494709"/>
              <a:gd name="connsiteY209" fmla="*/ 634766 h 694158"/>
              <a:gd name="connsiteX210" fmla="*/ 402913 w 494709"/>
              <a:gd name="connsiteY210" fmla="*/ 634766 h 694158"/>
              <a:gd name="connsiteX211" fmla="*/ 402913 w 494709"/>
              <a:gd name="connsiteY211" fmla="*/ 625819 h 694158"/>
              <a:gd name="connsiteX212" fmla="*/ 412347 w 494709"/>
              <a:gd name="connsiteY212" fmla="*/ 624035 h 694158"/>
              <a:gd name="connsiteX213" fmla="*/ 412347 w 494709"/>
              <a:gd name="connsiteY213" fmla="*/ 634766 h 694158"/>
              <a:gd name="connsiteX214" fmla="*/ 421684 w 494709"/>
              <a:gd name="connsiteY214" fmla="*/ 634766 h 694158"/>
              <a:gd name="connsiteX215" fmla="*/ 421684 w 494709"/>
              <a:gd name="connsiteY215" fmla="*/ 641942 h 694158"/>
              <a:gd name="connsiteX216" fmla="*/ 412347 w 494709"/>
              <a:gd name="connsiteY216" fmla="*/ 641942 h 694158"/>
              <a:gd name="connsiteX217" fmla="*/ 412347 w 494709"/>
              <a:gd name="connsiteY217" fmla="*/ 661034 h 694158"/>
              <a:gd name="connsiteX218" fmla="*/ 417823 w 494709"/>
              <a:gd name="connsiteY218" fmla="*/ 669172 h 694158"/>
              <a:gd name="connsiteX219" fmla="*/ 422255 w 494709"/>
              <a:gd name="connsiteY219" fmla="*/ 668211 h 694158"/>
              <a:gd name="connsiteX220" fmla="*/ 423147 w 494709"/>
              <a:gd name="connsiteY220" fmla="*/ 675387 h 694158"/>
              <a:gd name="connsiteX221" fmla="*/ 414758 w 494709"/>
              <a:gd name="connsiteY221" fmla="*/ 676753 h 694158"/>
              <a:gd name="connsiteX222" fmla="*/ 404919 w 494709"/>
              <a:gd name="connsiteY222" fmla="*/ 672489 h 694158"/>
              <a:gd name="connsiteX223" fmla="*/ 402913 w 494709"/>
              <a:gd name="connsiteY223" fmla="*/ 661522 h 694158"/>
              <a:gd name="connsiteX224" fmla="*/ 402913 w 494709"/>
              <a:gd name="connsiteY224" fmla="*/ 641942 h 694158"/>
              <a:gd name="connsiteX225" fmla="*/ 396307 w 494709"/>
              <a:gd name="connsiteY225" fmla="*/ 641942 h 694158"/>
              <a:gd name="connsiteX226" fmla="*/ 424652 w 494709"/>
              <a:gd name="connsiteY226" fmla="*/ 634766 h 694158"/>
              <a:gd name="connsiteX227" fmla="*/ 434644 w 494709"/>
              <a:gd name="connsiteY227" fmla="*/ 634766 h 694158"/>
              <a:gd name="connsiteX228" fmla="*/ 442866 w 494709"/>
              <a:gd name="connsiteY228" fmla="*/ 655557 h 694158"/>
              <a:gd name="connsiteX229" fmla="*/ 446335 w 494709"/>
              <a:gd name="connsiteY229" fmla="*/ 664978 h 694158"/>
              <a:gd name="connsiteX230" fmla="*/ 449791 w 494709"/>
              <a:gd name="connsiteY230" fmla="*/ 655153 h 694158"/>
              <a:gd name="connsiteX231" fmla="*/ 457526 w 494709"/>
              <a:gd name="connsiteY231" fmla="*/ 634766 h 694158"/>
              <a:gd name="connsiteX232" fmla="*/ 466723 w 494709"/>
              <a:gd name="connsiteY232" fmla="*/ 634766 h 694158"/>
              <a:gd name="connsiteX233" fmla="*/ 450126 w 494709"/>
              <a:gd name="connsiteY233" fmla="*/ 676753 h 694158"/>
              <a:gd name="connsiteX234" fmla="*/ 432790 w 494709"/>
              <a:gd name="connsiteY234" fmla="*/ 694159 h 694158"/>
              <a:gd name="connsiteX235" fmla="*/ 424568 w 494709"/>
              <a:gd name="connsiteY235" fmla="*/ 692709 h 694158"/>
              <a:gd name="connsiteX236" fmla="*/ 426185 w 494709"/>
              <a:gd name="connsiteY236" fmla="*/ 685379 h 694158"/>
              <a:gd name="connsiteX237" fmla="*/ 431341 w 494709"/>
              <a:gd name="connsiteY237" fmla="*/ 686578 h 694158"/>
              <a:gd name="connsiteX238" fmla="*/ 441179 w 494709"/>
              <a:gd name="connsiteY238" fmla="*/ 675220 h 694158"/>
              <a:gd name="connsiteX239" fmla="*/ 424652 w 494709"/>
              <a:gd name="connsiteY239" fmla="*/ 634766 h 694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494709" h="694158">
                <a:moveTo>
                  <a:pt x="257806" y="501677"/>
                </a:moveTo>
                <a:cubicBezTo>
                  <a:pt x="320614" y="501677"/>
                  <a:pt x="379798" y="478099"/>
                  <a:pt x="425255" y="435108"/>
                </a:cubicBezTo>
                <a:lnTo>
                  <a:pt x="405537" y="415389"/>
                </a:lnTo>
                <a:cubicBezTo>
                  <a:pt x="365361" y="453112"/>
                  <a:pt x="313172" y="473806"/>
                  <a:pt x="257806" y="473806"/>
                </a:cubicBezTo>
                <a:cubicBezTo>
                  <a:pt x="138700" y="473806"/>
                  <a:pt x="41806" y="376913"/>
                  <a:pt x="41806" y="257806"/>
                </a:cubicBezTo>
                <a:cubicBezTo>
                  <a:pt x="41806" y="138700"/>
                  <a:pt x="138700" y="41806"/>
                  <a:pt x="257806" y="41806"/>
                </a:cubicBezTo>
                <a:cubicBezTo>
                  <a:pt x="318872" y="41806"/>
                  <a:pt x="377443" y="68047"/>
                  <a:pt x="418483" y="113797"/>
                </a:cubicBezTo>
                <a:lnTo>
                  <a:pt x="413299" y="125419"/>
                </a:lnTo>
                <a:lnTo>
                  <a:pt x="355355" y="125419"/>
                </a:lnTo>
                <a:lnTo>
                  <a:pt x="355355" y="153290"/>
                </a:lnTo>
                <a:lnTo>
                  <a:pt x="480774" y="153290"/>
                </a:lnTo>
                <a:lnTo>
                  <a:pt x="480774" y="55742"/>
                </a:lnTo>
                <a:lnTo>
                  <a:pt x="494710" y="55742"/>
                </a:lnTo>
                <a:lnTo>
                  <a:pt x="494710" y="167226"/>
                </a:lnTo>
                <a:lnTo>
                  <a:pt x="341419" y="167226"/>
                </a:lnTo>
                <a:lnTo>
                  <a:pt x="341419" y="111484"/>
                </a:lnTo>
                <a:lnTo>
                  <a:pt x="396813" y="111484"/>
                </a:lnTo>
                <a:cubicBezTo>
                  <a:pt x="359354" y="75879"/>
                  <a:pt x="309535" y="55742"/>
                  <a:pt x="257806" y="55742"/>
                </a:cubicBezTo>
                <a:cubicBezTo>
                  <a:pt x="146378" y="55742"/>
                  <a:pt x="55742" y="146392"/>
                  <a:pt x="55742" y="257806"/>
                </a:cubicBezTo>
                <a:cubicBezTo>
                  <a:pt x="55742" y="369221"/>
                  <a:pt x="146378" y="459871"/>
                  <a:pt x="257806" y="459871"/>
                </a:cubicBezTo>
                <a:cubicBezTo>
                  <a:pt x="311779" y="459871"/>
                  <a:pt x="362518" y="438856"/>
                  <a:pt x="400673" y="400687"/>
                </a:cubicBezTo>
                <a:lnTo>
                  <a:pt x="405606" y="395754"/>
                </a:lnTo>
                <a:lnTo>
                  <a:pt x="445030" y="435177"/>
                </a:lnTo>
                <a:lnTo>
                  <a:pt x="440097" y="440110"/>
                </a:lnTo>
                <a:cubicBezTo>
                  <a:pt x="391406" y="488801"/>
                  <a:pt x="326662" y="515613"/>
                  <a:pt x="257806" y="515613"/>
                </a:cubicBezTo>
                <a:cubicBezTo>
                  <a:pt x="115637" y="515613"/>
                  <a:pt x="0" y="399962"/>
                  <a:pt x="0" y="257806"/>
                </a:cubicBezTo>
                <a:cubicBezTo>
                  <a:pt x="0" y="115651"/>
                  <a:pt x="115637" y="0"/>
                  <a:pt x="257806" y="0"/>
                </a:cubicBezTo>
                <a:cubicBezTo>
                  <a:pt x="325700" y="0"/>
                  <a:pt x="390779" y="27035"/>
                  <a:pt x="438968" y="74736"/>
                </a:cubicBezTo>
                <a:lnTo>
                  <a:pt x="438968" y="13935"/>
                </a:lnTo>
                <a:lnTo>
                  <a:pt x="494710" y="13935"/>
                </a:lnTo>
                <a:lnTo>
                  <a:pt x="494710" y="27871"/>
                </a:lnTo>
                <a:lnTo>
                  <a:pt x="452903" y="27871"/>
                </a:lnTo>
                <a:lnTo>
                  <a:pt x="452903" y="92281"/>
                </a:lnTo>
                <a:lnTo>
                  <a:pt x="440710" y="96879"/>
                </a:lnTo>
                <a:cubicBezTo>
                  <a:pt x="394277" y="44162"/>
                  <a:pt x="327609" y="13935"/>
                  <a:pt x="257806" y="13935"/>
                </a:cubicBezTo>
                <a:cubicBezTo>
                  <a:pt x="123329" y="13935"/>
                  <a:pt x="13935" y="123343"/>
                  <a:pt x="13935" y="257806"/>
                </a:cubicBezTo>
                <a:cubicBezTo>
                  <a:pt x="13935" y="392270"/>
                  <a:pt x="123329" y="501677"/>
                  <a:pt x="257806" y="501677"/>
                </a:cubicBezTo>
                <a:moveTo>
                  <a:pt x="141487" y="301508"/>
                </a:moveTo>
                <a:lnTo>
                  <a:pt x="141487" y="313548"/>
                </a:lnTo>
                <a:lnTo>
                  <a:pt x="198316" y="313548"/>
                </a:lnTo>
                <a:lnTo>
                  <a:pt x="198316" y="301257"/>
                </a:lnTo>
                <a:lnTo>
                  <a:pt x="161554" y="301257"/>
                </a:lnTo>
                <a:cubicBezTo>
                  <a:pt x="169581" y="293844"/>
                  <a:pt x="174221" y="289092"/>
                  <a:pt x="180116" y="282807"/>
                </a:cubicBezTo>
                <a:cubicBezTo>
                  <a:pt x="193299" y="268509"/>
                  <a:pt x="197689" y="260106"/>
                  <a:pt x="197689" y="249320"/>
                </a:cubicBezTo>
                <a:cubicBezTo>
                  <a:pt x="197689" y="234130"/>
                  <a:pt x="187154" y="225351"/>
                  <a:pt x="169079" y="225351"/>
                </a:cubicBezTo>
                <a:cubicBezTo>
                  <a:pt x="160049" y="225351"/>
                  <a:pt x="151771" y="227232"/>
                  <a:pt x="142992" y="231371"/>
                </a:cubicBezTo>
                <a:lnTo>
                  <a:pt x="146629" y="244052"/>
                </a:lnTo>
                <a:cubicBezTo>
                  <a:pt x="154405" y="239649"/>
                  <a:pt x="161429" y="237516"/>
                  <a:pt x="167449" y="237516"/>
                </a:cubicBezTo>
                <a:cubicBezTo>
                  <a:pt x="176354" y="237516"/>
                  <a:pt x="182374" y="242673"/>
                  <a:pt x="182374" y="250198"/>
                </a:cubicBezTo>
                <a:cubicBezTo>
                  <a:pt x="182374" y="260733"/>
                  <a:pt x="172730" y="272773"/>
                  <a:pt x="141487" y="301508"/>
                </a:cubicBezTo>
                <a:moveTo>
                  <a:pt x="247968" y="313548"/>
                </a:moveTo>
                <a:lnTo>
                  <a:pt x="247968" y="291586"/>
                </a:lnTo>
                <a:lnTo>
                  <a:pt x="209966" y="291586"/>
                </a:lnTo>
                <a:lnTo>
                  <a:pt x="209966" y="278919"/>
                </a:lnTo>
                <a:lnTo>
                  <a:pt x="245209" y="226730"/>
                </a:lnTo>
                <a:lnTo>
                  <a:pt x="262656" y="226730"/>
                </a:lnTo>
                <a:lnTo>
                  <a:pt x="262656" y="280048"/>
                </a:lnTo>
                <a:lnTo>
                  <a:pt x="274320" y="280048"/>
                </a:lnTo>
                <a:lnTo>
                  <a:pt x="274320" y="291586"/>
                </a:lnTo>
                <a:lnTo>
                  <a:pt x="262656" y="291586"/>
                </a:lnTo>
                <a:lnTo>
                  <a:pt x="262656" y="313548"/>
                </a:lnTo>
                <a:lnTo>
                  <a:pt x="247968" y="313548"/>
                </a:lnTo>
                <a:close/>
                <a:moveTo>
                  <a:pt x="248233" y="280048"/>
                </a:moveTo>
                <a:lnTo>
                  <a:pt x="248233" y="243411"/>
                </a:lnTo>
                <a:lnTo>
                  <a:pt x="224138" y="280048"/>
                </a:lnTo>
                <a:lnTo>
                  <a:pt x="248233" y="280048"/>
                </a:lnTo>
                <a:close/>
                <a:moveTo>
                  <a:pt x="296129" y="316558"/>
                </a:moveTo>
                <a:lnTo>
                  <a:pt x="318705" y="224974"/>
                </a:lnTo>
                <a:lnTo>
                  <a:pt x="305285" y="224974"/>
                </a:lnTo>
                <a:lnTo>
                  <a:pt x="282709" y="316558"/>
                </a:lnTo>
                <a:lnTo>
                  <a:pt x="296129" y="316558"/>
                </a:lnTo>
                <a:close/>
                <a:moveTo>
                  <a:pt x="351314" y="313548"/>
                </a:moveTo>
                <a:lnTo>
                  <a:pt x="386821" y="238520"/>
                </a:lnTo>
                <a:lnTo>
                  <a:pt x="386821" y="226730"/>
                </a:lnTo>
                <a:lnTo>
                  <a:pt x="329491" y="226730"/>
                </a:lnTo>
                <a:lnTo>
                  <a:pt x="329491" y="239021"/>
                </a:lnTo>
                <a:lnTo>
                  <a:pt x="370767" y="239021"/>
                </a:lnTo>
                <a:lnTo>
                  <a:pt x="334884" y="313548"/>
                </a:lnTo>
                <a:lnTo>
                  <a:pt x="351314" y="313548"/>
                </a:lnTo>
                <a:close/>
                <a:moveTo>
                  <a:pt x="64545" y="659905"/>
                </a:moveTo>
                <a:lnTo>
                  <a:pt x="58831" y="675861"/>
                </a:lnTo>
                <a:lnTo>
                  <a:pt x="49063" y="675861"/>
                </a:lnTo>
                <a:lnTo>
                  <a:pt x="69701" y="620091"/>
                </a:lnTo>
                <a:lnTo>
                  <a:pt x="80501" y="620091"/>
                </a:lnTo>
                <a:lnTo>
                  <a:pt x="101613" y="675861"/>
                </a:lnTo>
                <a:lnTo>
                  <a:pt x="91218" y="675861"/>
                </a:lnTo>
                <a:lnTo>
                  <a:pt x="85504" y="659905"/>
                </a:lnTo>
                <a:lnTo>
                  <a:pt x="64545" y="659905"/>
                </a:lnTo>
                <a:close/>
                <a:moveTo>
                  <a:pt x="78160" y="639030"/>
                </a:moveTo>
                <a:cubicBezTo>
                  <a:pt x="76794" y="635253"/>
                  <a:pt x="76307" y="633720"/>
                  <a:pt x="75024" y="629442"/>
                </a:cubicBezTo>
                <a:cubicBezTo>
                  <a:pt x="73965" y="633149"/>
                  <a:pt x="73728" y="633874"/>
                  <a:pt x="71875" y="639030"/>
                </a:cubicBezTo>
                <a:lnTo>
                  <a:pt x="67207" y="652255"/>
                </a:lnTo>
                <a:lnTo>
                  <a:pt x="82842" y="652255"/>
                </a:lnTo>
                <a:lnTo>
                  <a:pt x="78160" y="639030"/>
                </a:lnTo>
                <a:close/>
                <a:moveTo>
                  <a:pt x="101432" y="634766"/>
                </a:moveTo>
                <a:lnTo>
                  <a:pt x="111173" y="634766"/>
                </a:lnTo>
                <a:lnTo>
                  <a:pt x="119730" y="657494"/>
                </a:lnTo>
                <a:cubicBezTo>
                  <a:pt x="120775" y="660309"/>
                  <a:pt x="121973" y="663849"/>
                  <a:pt x="122781" y="666511"/>
                </a:cubicBezTo>
                <a:cubicBezTo>
                  <a:pt x="123506" y="663849"/>
                  <a:pt x="124635" y="660630"/>
                  <a:pt x="125764" y="657411"/>
                </a:cubicBezTo>
                <a:lnTo>
                  <a:pt x="134069" y="634766"/>
                </a:lnTo>
                <a:lnTo>
                  <a:pt x="143016" y="634766"/>
                </a:lnTo>
                <a:lnTo>
                  <a:pt x="127617" y="675861"/>
                </a:lnTo>
                <a:lnTo>
                  <a:pt x="116984" y="675861"/>
                </a:lnTo>
                <a:lnTo>
                  <a:pt x="101432" y="634766"/>
                </a:lnTo>
                <a:close/>
                <a:moveTo>
                  <a:pt x="172726" y="671193"/>
                </a:moveTo>
                <a:cubicBezTo>
                  <a:pt x="168768" y="675220"/>
                  <a:pt x="165396" y="676753"/>
                  <a:pt x="159989" y="676753"/>
                </a:cubicBezTo>
                <a:cubicBezTo>
                  <a:pt x="151698" y="676753"/>
                  <a:pt x="146778" y="672071"/>
                  <a:pt x="146778" y="664337"/>
                </a:cubicBezTo>
                <a:cubicBezTo>
                  <a:pt x="146778" y="659180"/>
                  <a:pt x="149119" y="655070"/>
                  <a:pt x="153300" y="652812"/>
                </a:cubicBezTo>
                <a:cubicBezTo>
                  <a:pt x="156045" y="651363"/>
                  <a:pt x="159836" y="650722"/>
                  <a:pt x="165466" y="650722"/>
                </a:cubicBezTo>
                <a:cubicBezTo>
                  <a:pt x="167082" y="650722"/>
                  <a:pt x="168448" y="650805"/>
                  <a:pt x="172155" y="650959"/>
                </a:cubicBezTo>
                <a:lnTo>
                  <a:pt x="172155" y="650150"/>
                </a:lnTo>
                <a:cubicBezTo>
                  <a:pt x="172155" y="644116"/>
                  <a:pt x="169019" y="640813"/>
                  <a:pt x="163055" y="640813"/>
                </a:cubicBezTo>
                <a:cubicBezTo>
                  <a:pt x="159501" y="640813"/>
                  <a:pt x="156115" y="641859"/>
                  <a:pt x="151934" y="644269"/>
                </a:cubicBezTo>
                <a:lnTo>
                  <a:pt x="149426" y="637497"/>
                </a:lnTo>
                <a:cubicBezTo>
                  <a:pt x="154429" y="635002"/>
                  <a:pt x="158944" y="633874"/>
                  <a:pt x="164337" y="633874"/>
                </a:cubicBezTo>
                <a:cubicBezTo>
                  <a:pt x="170789" y="633874"/>
                  <a:pt x="175792" y="635727"/>
                  <a:pt x="178523" y="639281"/>
                </a:cubicBezTo>
                <a:cubicBezTo>
                  <a:pt x="180864" y="642179"/>
                  <a:pt x="181589" y="645315"/>
                  <a:pt x="181589" y="653132"/>
                </a:cubicBezTo>
                <a:lnTo>
                  <a:pt x="181589" y="665382"/>
                </a:lnTo>
                <a:cubicBezTo>
                  <a:pt x="181589" y="668852"/>
                  <a:pt x="181742" y="673771"/>
                  <a:pt x="181993" y="675861"/>
                </a:cubicBezTo>
                <a:lnTo>
                  <a:pt x="173047" y="675861"/>
                </a:lnTo>
                <a:lnTo>
                  <a:pt x="172726" y="671193"/>
                </a:lnTo>
                <a:close/>
                <a:moveTo>
                  <a:pt x="172155" y="656839"/>
                </a:moveTo>
                <a:cubicBezTo>
                  <a:pt x="170301" y="656686"/>
                  <a:pt x="169340" y="656686"/>
                  <a:pt x="167891" y="656686"/>
                </a:cubicBezTo>
                <a:cubicBezTo>
                  <a:pt x="160156" y="656686"/>
                  <a:pt x="156519" y="659027"/>
                  <a:pt x="156519" y="664100"/>
                </a:cubicBezTo>
                <a:cubicBezTo>
                  <a:pt x="156519" y="667876"/>
                  <a:pt x="159014" y="670301"/>
                  <a:pt x="162888" y="670301"/>
                </a:cubicBezTo>
                <a:cubicBezTo>
                  <a:pt x="166525" y="670301"/>
                  <a:pt x="169493" y="668448"/>
                  <a:pt x="172155" y="664587"/>
                </a:cubicBezTo>
                <a:lnTo>
                  <a:pt x="172155" y="656839"/>
                </a:lnTo>
                <a:close/>
                <a:moveTo>
                  <a:pt x="205502" y="621457"/>
                </a:moveTo>
                <a:cubicBezTo>
                  <a:pt x="205502" y="624927"/>
                  <a:pt x="203078" y="627352"/>
                  <a:pt x="199691" y="627352"/>
                </a:cubicBezTo>
                <a:cubicBezTo>
                  <a:pt x="196235" y="627352"/>
                  <a:pt x="193811" y="624927"/>
                  <a:pt x="193811" y="621457"/>
                </a:cubicBezTo>
                <a:cubicBezTo>
                  <a:pt x="193811" y="618085"/>
                  <a:pt x="196319" y="615660"/>
                  <a:pt x="199691" y="615660"/>
                </a:cubicBezTo>
                <a:cubicBezTo>
                  <a:pt x="203078" y="615660"/>
                  <a:pt x="205502" y="618085"/>
                  <a:pt x="205502" y="621457"/>
                </a:cubicBezTo>
                <a:moveTo>
                  <a:pt x="194939" y="634766"/>
                </a:moveTo>
                <a:lnTo>
                  <a:pt x="204374" y="634766"/>
                </a:lnTo>
                <a:lnTo>
                  <a:pt x="204374" y="675861"/>
                </a:lnTo>
                <a:lnTo>
                  <a:pt x="194939" y="675861"/>
                </a:lnTo>
                <a:lnTo>
                  <a:pt x="194939" y="634766"/>
                </a:lnTo>
                <a:close/>
                <a:moveTo>
                  <a:pt x="217571" y="616956"/>
                </a:moveTo>
                <a:lnTo>
                  <a:pt x="227005" y="616956"/>
                </a:lnTo>
                <a:lnTo>
                  <a:pt x="227005" y="675875"/>
                </a:lnTo>
                <a:lnTo>
                  <a:pt x="217571" y="675875"/>
                </a:lnTo>
                <a:lnTo>
                  <a:pt x="217571" y="616956"/>
                </a:lnTo>
                <a:close/>
                <a:moveTo>
                  <a:pt x="262610" y="671193"/>
                </a:moveTo>
                <a:cubicBezTo>
                  <a:pt x="258652" y="675220"/>
                  <a:pt x="255280" y="676753"/>
                  <a:pt x="249873" y="676753"/>
                </a:cubicBezTo>
                <a:cubicBezTo>
                  <a:pt x="241581" y="676753"/>
                  <a:pt x="236662" y="672071"/>
                  <a:pt x="236662" y="664337"/>
                </a:cubicBezTo>
                <a:cubicBezTo>
                  <a:pt x="236662" y="659180"/>
                  <a:pt x="239003" y="655070"/>
                  <a:pt x="243184" y="652812"/>
                </a:cubicBezTo>
                <a:cubicBezTo>
                  <a:pt x="245929" y="651363"/>
                  <a:pt x="249720" y="650722"/>
                  <a:pt x="255364" y="650722"/>
                </a:cubicBezTo>
                <a:cubicBezTo>
                  <a:pt x="256966" y="650722"/>
                  <a:pt x="258332" y="650805"/>
                  <a:pt x="262053" y="650959"/>
                </a:cubicBezTo>
                <a:lnTo>
                  <a:pt x="262053" y="650150"/>
                </a:lnTo>
                <a:cubicBezTo>
                  <a:pt x="262053" y="644116"/>
                  <a:pt x="258903" y="640813"/>
                  <a:pt x="252939" y="640813"/>
                </a:cubicBezTo>
                <a:cubicBezTo>
                  <a:pt x="249385" y="640813"/>
                  <a:pt x="246013" y="641859"/>
                  <a:pt x="241818" y="644269"/>
                </a:cubicBezTo>
                <a:lnTo>
                  <a:pt x="239324" y="637497"/>
                </a:lnTo>
                <a:cubicBezTo>
                  <a:pt x="244313" y="635002"/>
                  <a:pt x="248828" y="633874"/>
                  <a:pt x="254235" y="633874"/>
                </a:cubicBezTo>
                <a:cubicBezTo>
                  <a:pt x="260673" y="633874"/>
                  <a:pt x="265676" y="635727"/>
                  <a:pt x="268421" y="639281"/>
                </a:cubicBezTo>
                <a:cubicBezTo>
                  <a:pt x="270748" y="642179"/>
                  <a:pt x="271473" y="645315"/>
                  <a:pt x="271473" y="653132"/>
                </a:cubicBezTo>
                <a:lnTo>
                  <a:pt x="271473" y="665382"/>
                </a:lnTo>
                <a:cubicBezTo>
                  <a:pt x="271473" y="668852"/>
                  <a:pt x="271640" y="673771"/>
                  <a:pt x="271877" y="675861"/>
                </a:cubicBezTo>
                <a:lnTo>
                  <a:pt x="262931" y="675861"/>
                </a:lnTo>
                <a:lnTo>
                  <a:pt x="262610" y="671193"/>
                </a:lnTo>
                <a:close/>
                <a:moveTo>
                  <a:pt x="262053" y="656839"/>
                </a:moveTo>
                <a:cubicBezTo>
                  <a:pt x="260185" y="656686"/>
                  <a:pt x="259224" y="656686"/>
                  <a:pt x="257774" y="656686"/>
                </a:cubicBezTo>
                <a:cubicBezTo>
                  <a:pt x="250040" y="656686"/>
                  <a:pt x="246403" y="659027"/>
                  <a:pt x="246403" y="664100"/>
                </a:cubicBezTo>
                <a:cubicBezTo>
                  <a:pt x="246403" y="667876"/>
                  <a:pt x="248911" y="670301"/>
                  <a:pt x="252786" y="670301"/>
                </a:cubicBezTo>
                <a:cubicBezTo>
                  <a:pt x="256409" y="670301"/>
                  <a:pt x="259391" y="668448"/>
                  <a:pt x="262053" y="664587"/>
                </a:cubicBezTo>
                <a:lnTo>
                  <a:pt x="262053" y="656839"/>
                </a:lnTo>
                <a:close/>
                <a:moveTo>
                  <a:pt x="284349" y="675861"/>
                </a:moveTo>
                <a:cubicBezTo>
                  <a:pt x="284670" y="671193"/>
                  <a:pt x="284740" y="668615"/>
                  <a:pt x="284740" y="661438"/>
                </a:cubicBezTo>
                <a:lnTo>
                  <a:pt x="284740" y="616956"/>
                </a:lnTo>
                <a:lnTo>
                  <a:pt x="294174" y="616956"/>
                </a:lnTo>
                <a:lnTo>
                  <a:pt x="294174" y="639922"/>
                </a:lnTo>
                <a:cubicBezTo>
                  <a:pt x="297407" y="635811"/>
                  <a:pt x="301267" y="633874"/>
                  <a:pt x="306186" y="633874"/>
                </a:cubicBezTo>
                <a:cubicBezTo>
                  <a:pt x="316178" y="633874"/>
                  <a:pt x="322714" y="642332"/>
                  <a:pt x="322714" y="655237"/>
                </a:cubicBezTo>
                <a:cubicBezTo>
                  <a:pt x="322714" y="662009"/>
                  <a:pt x="320930" y="667723"/>
                  <a:pt x="317544" y="671667"/>
                </a:cubicBezTo>
                <a:cubicBezTo>
                  <a:pt x="314645" y="675137"/>
                  <a:pt x="311106" y="676753"/>
                  <a:pt x="306186" y="676753"/>
                </a:cubicBezTo>
                <a:cubicBezTo>
                  <a:pt x="300779" y="676753"/>
                  <a:pt x="297323" y="674900"/>
                  <a:pt x="293770" y="669980"/>
                </a:cubicBezTo>
                <a:lnTo>
                  <a:pt x="293449" y="675861"/>
                </a:lnTo>
                <a:lnTo>
                  <a:pt x="284349" y="675861"/>
                </a:lnTo>
                <a:close/>
                <a:moveTo>
                  <a:pt x="294174" y="662483"/>
                </a:moveTo>
                <a:cubicBezTo>
                  <a:pt x="297072" y="667249"/>
                  <a:pt x="300138" y="669493"/>
                  <a:pt x="303929" y="669493"/>
                </a:cubicBezTo>
                <a:cubicBezTo>
                  <a:pt x="309405" y="669493"/>
                  <a:pt x="312959" y="663849"/>
                  <a:pt x="312959" y="655153"/>
                </a:cubicBezTo>
                <a:cubicBezTo>
                  <a:pt x="312959" y="646527"/>
                  <a:pt x="309336" y="641134"/>
                  <a:pt x="303692" y="641134"/>
                </a:cubicBezTo>
                <a:cubicBezTo>
                  <a:pt x="300069" y="641134"/>
                  <a:pt x="296668" y="643545"/>
                  <a:pt x="294174" y="647976"/>
                </a:cubicBezTo>
                <a:lnTo>
                  <a:pt x="294174" y="662483"/>
                </a:lnTo>
                <a:close/>
                <a:moveTo>
                  <a:pt x="343394" y="621457"/>
                </a:moveTo>
                <a:cubicBezTo>
                  <a:pt x="343394" y="624927"/>
                  <a:pt x="340969" y="627352"/>
                  <a:pt x="337583" y="627352"/>
                </a:cubicBezTo>
                <a:cubicBezTo>
                  <a:pt x="334127" y="627352"/>
                  <a:pt x="331702" y="624927"/>
                  <a:pt x="331702" y="621457"/>
                </a:cubicBezTo>
                <a:cubicBezTo>
                  <a:pt x="331702" y="618085"/>
                  <a:pt x="334211" y="615660"/>
                  <a:pt x="337583" y="615660"/>
                </a:cubicBezTo>
                <a:cubicBezTo>
                  <a:pt x="340969" y="615660"/>
                  <a:pt x="343394" y="618085"/>
                  <a:pt x="343394" y="621457"/>
                </a:cubicBezTo>
                <a:moveTo>
                  <a:pt x="332831" y="634766"/>
                </a:moveTo>
                <a:lnTo>
                  <a:pt x="342265" y="634766"/>
                </a:lnTo>
                <a:lnTo>
                  <a:pt x="342265" y="675861"/>
                </a:lnTo>
                <a:lnTo>
                  <a:pt x="332831" y="675861"/>
                </a:lnTo>
                <a:lnTo>
                  <a:pt x="332831" y="634766"/>
                </a:lnTo>
                <a:close/>
                <a:moveTo>
                  <a:pt x="355476" y="616956"/>
                </a:moveTo>
                <a:lnTo>
                  <a:pt x="364910" y="616956"/>
                </a:lnTo>
                <a:lnTo>
                  <a:pt x="364910" y="675875"/>
                </a:lnTo>
                <a:lnTo>
                  <a:pt x="355476" y="675875"/>
                </a:lnTo>
                <a:lnTo>
                  <a:pt x="355476" y="616956"/>
                </a:lnTo>
                <a:close/>
                <a:moveTo>
                  <a:pt x="388656" y="621457"/>
                </a:moveTo>
                <a:cubicBezTo>
                  <a:pt x="388656" y="624927"/>
                  <a:pt x="386246" y="627352"/>
                  <a:pt x="382859" y="627352"/>
                </a:cubicBezTo>
                <a:cubicBezTo>
                  <a:pt x="379389" y="627352"/>
                  <a:pt x="376979" y="624927"/>
                  <a:pt x="376979" y="621457"/>
                </a:cubicBezTo>
                <a:cubicBezTo>
                  <a:pt x="376979" y="618085"/>
                  <a:pt x="379473" y="615660"/>
                  <a:pt x="382859" y="615660"/>
                </a:cubicBezTo>
                <a:cubicBezTo>
                  <a:pt x="386246" y="615660"/>
                  <a:pt x="388656" y="618085"/>
                  <a:pt x="388656" y="621457"/>
                </a:cubicBezTo>
                <a:moveTo>
                  <a:pt x="378107" y="634766"/>
                </a:moveTo>
                <a:lnTo>
                  <a:pt x="387542" y="634766"/>
                </a:lnTo>
                <a:lnTo>
                  <a:pt x="387542" y="675861"/>
                </a:lnTo>
                <a:lnTo>
                  <a:pt x="378107" y="675861"/>
                </a:lnTo>
                <a:lnTo>
                  <a:pt x="378107" y="634766"/>
                </a:lnTo>
                <a:close/>
                <a:moveTo>
                  <a:pt x="396307" y="641942"/>
                </a:moveTo>
                <a:lnTo>
                  <a:pt x="396307" y="634766"/>
                </a:lnTo>
                <a:lnTo>
                  <a:pt x="402913" y="634766"/>
                </a:lnTo>
                <a:lnTo>
                  <a:pt x="402913" y="625819"/>
                </a:lnTo>
                <a:lnTo>
                  <a:pt x="412347" y="624035"/>
                </a:lnTo>
                <a:lnTo>
                  <a:pt x="412347" y="634766"/>
                </a:lnTo>
                <a:lnTo>
                  <a:pt x="421684" y="634766"/>
                </a:lnTo>
                <a:lnTo>
                  <a:pt x="421684" y="641942"/>
                </a:lnTo>
                <a:lnTo>
                  <a:pt x="412347" y="641942"/>
                </a:lnTo>
                <a:lnTo>
                  <a:pt x="412347" y="661034"/>
                </a:lnTo>
                <a:cubicBezTo>
                  <a:pt x="412347" y="667082"/>
                  <a:pt x="413712" y="669172"/>
                  <a:pt x="417823" y="669172"/>
                </a:cubicBezTo>
                <a:cubicBezTo>
                  <a:pt x="419189" y="669172"/>
                  <a:pt x="420234" y="668935"/>
                  <a:pt x="422255" y="668211"/>
                </a:cubicBezTo>
                <a:lnTo>
                  <a:pt x="423147" y="675387"/>
                </a:lnTo>
                <a:cubicBezTo>
                  <a:pt x="420151" y="676349"/>
                  <a:pt x="417573" y="676753"/>
                  <a:pt x="414758" y="676753"/>
                </a:cubicBezTo>
                <a:cubicBezTo>
                  <a:pt x="410089" y="676753"/>
                  <a:pt x="406773" y="675304"/>
                  <a:pt x="404919" y="672489"/>
                </a:cubicBezTo>
                <a:cubicBezTo>
                  <a:pt x="403470" y="670301"/>
                  <a:pt x="402913" y="667249"/>
                  <a:pt x="402913" y="661522"/>
                </a:cubicBezTo>
                <a:lnTo>
                  <a:pt x="402913" y="641942"/>
                </a:lnTo>
                <a:lnTo>
                  <a:pt x="396307" y="641942"/>
                </a:lnTo>
                <a:close/>
                <a:moveTo>
                  <a:pt x="424652" y="634766"/>
                </a:moveTo>
                <a:lnTo>
                  <a:pt x="434644" y="634766"/>
                </a:lnTo>
                <a:lnTo>
                  <a:pt x="442866" y="655557"/>
                </a:lnTo>
                <a:cubicBezTo>
                  <a:pt x="444398" y="659264"/>
                  <a:pt x="445039" y="661187"/>
                  <a:pt x="446335" y="664978"/>
                </a:cubicBezTo>
                <a:cubicBezTo>
                  <a:pt x="447938" y="660142"/>
                  <a:pt x="448105" y="659738"/>
                  <a:pt x="449791" y="655153"/>
                </a:cubicBezTo>
                <a:lnTo>
                  <a:pt x="457526" y="634766"/>
                </a:lnTo>
                <a:lnTo>
                  <a:pt x="466723" y="634766"/>
                </a:lnTo>
                <a:lnTo>
                  <a:pt x="450126" y="676753"/>
                </a:lnTo>
                <a:cubicBezTo>
                  <a:pt x="444552" y="690689"/>
                  <a:pt x="441179" y="694159"/>
                  <a:pt x="432790" y="694159"/>
                </a:cubicBezTo>
                <a:cubicBezTo>
                  <a:pt x="430045" y="694159"/>
                  <a:pt x="427871" y="693754"/>
                  <a:pt x="424568" y="692709"/>
                </a:cubicBezTo>
                <a:lnTo>
                  <a:pt x="426185" y="685379"/>
                </a:lnTo>
                <a:cubicBezTo>
                  <a:pt x="428359" y="686257"/>
                  <a:pt x="429641" y="686578"/>
                  <a:pt x="431341" y="686578"/>
                </a:cubicBezTo>
                <a:cubicBezTo>
                  <a:pt x="435689" y="686578"/>
                  <a:pt x="438197" y="683679"/>
                  <a:pt x="441179" y="675220"/>
                </a:cubicBezTo>
                <a:lnTo>
                  <a:pt x="424652" y="634766"/>
                </a:lnTo>
                <a:close/>
              </a:path>
            </a:pathLst>
          </a:custGeom>
          <a:solidFill>
            <a:schemeClr val="accent3"/>
          </a:solid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31" name="Freeform: Shape 30">
            <a:extLst>
              <a:ext uri="{FF2B5EF4-FFF2-40B4-BE49-F238E27FC236}">
                <a16:creationId xmlns:a16="http://schemas.microsoft.com/office/drawing/2014/main" id="{BC0DFC72-CDF8-9EBB-149C-9988C74C4954}"/>
              </a:ext>
            </a:extLst>
          </p:cNvPr>
          <p:cNvSpPr/>
          <p:nvPr/>
        </p:nvSpPr>
        <p:spPr>
          <a:xfrm>
            <a:off x="4391828" y="4541990"/>
            <a:ext cx="864000" cy="864000"/>
          </a:xfrm>
          <a:custGeom>
            <a:avLst/>
            <a:gdLst>
              <a:gd name="connsiteX0" fmla="*/ 0 w 864000"/>
              <a:gd name="connsiteY0" fmla="*/ 0 h 864000"/>
              <a:gd name="connsiteX1" fmla="*/ 864000 w 864000"/>
              <a:gd name="connsiteY1" fmla="*/ 0 h 864000"/>
              <a:gd name="connsiteX2" fmla="*/ 864000 w 864000"/>
              <a:gd name="connsiteY2" fmla="*/ 864000 h 864000"/>
              <a:gd name="connsiteX3" fmla="*/ 0 w 864000"/>
              <a:gd name="connsiteY3" fmla="*/ 864000 h 864000"/>
            </a:gdLst>
            <a:ahLst/>
            <a:cxnLst>
              <a:cxn ang="0">
                <a:pos x="connsiteX0" y="connsiteY0"/>
              </a:cxn>
              <a:cxn ang="0">
                <a:pos x="connsiteX1" y="connsiteY1"/>
              </a:cxn>
              <a:cxn ang="0">
                <a:pos x="connsiteX2" y="connsiteY2"/>
              </a:cxn>
              <a:cxn ang="0">
                <a:pos x="connsiteX3" y="connsiteY3"/>
              </a:cxn>
            </a:cxnLst>
            <a:rect l="l" t="t" r="r" b="b"/>
            <a:pathLst>
              <a:path w="864000" h="864000">
                <a:moveTo>
                  <a:pt x="0" y="0"/>
                </a:moveTo>
                <a:lnTo>
                  <a:pt x="864000" y="0"/>
                </a:lnTo>
                <a:lnTo>
                  <a:pt x="864000" y="864000"/>
                </a:lnTo>
                <a:lnTo>
                  <a:pt x="0" y="864000"/>
                </a:lnTo>
                <a:close/>
              </a:path>
            </a:pathLst>
          </a:custGeom>
          <a:no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pic>
        <p:nvPicPr>
          <p:cNvPr id="33" name="Grafik 71">
            <a:extLst>
              <a:ext uri="{FF2B5EF4-FFF2-40B4-BE49-F238E27FC236}">
                <a16:creationId xmlns:a16="http://schemas.microsoft.com/office/drawing/2014/main" id="{D50D07DC-F505-73CE-C966-D88F29BB2DE3}"/>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3534119" y="4465790"/>
            <a:ext cx="864000" cy="864000"/>
          </a:xfrm>
          <a:prstGeom prst="rect">
            <a:avLst/>
          </a:prstGeom>
        </p:spPr>
      </p:pic>
      <p:sp>
        <p:nvSpPr>
          <p:cNvPr id="34" name="TextBox 33">
            <a:extLst>
              <a:ext uri="{FF2B5EF4-FFF2-40B4-BE49-F238E27FC236}">
                <a16:creationId xmlns:a16="http://schemas.microsoft.com/office/drawing/2014/main" id="{4060F91B-B57E-10AB-455B-30D369617A8E}"/>
              </a:ext>
            </a:extLst>
          </p:cNvPr>
          <p:cNvSpPr txBox="1"/>
          <p:nvPr/>
        </p:nvSpPr>
        <p:spPr>
          <a:xfrm>
            <a:off x="3633635" y="5238529"/>
            <a:ext cx="664969" cy="121122"/>
          </a:xfrm>
          <a:prstGeom prst="rect">
            <a:avLst/>
          </a:prstGeom>
          <a:noFill/>
        </p:spPr>
        <p:txBody>
          <a:bodyPr wrap="square" lIns="0" tIns="0" rIns="0" bIns="0" rtlCol="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600" b="1" i="0" u="none" strike="noStrike" kern="1200" cap="none" spc="0" normalizeH="0" baseline="0" noProof="0">
                <a:ln>
                  <a:noFill/>
                </a:ln>
                <a:solidFill>
                  <a:srgbClr val="8A00E5"/>
                </a:solidFill>
                <a:effectLst/>
                <a:uLnTx/>
                <a:uFillTx/>
                <a:latin typeface="Arial"/>
                <a:ea typeface="+mn-ea"/>
                <a:cs typeface="+mn-cs"/>
              </a:rPr>
              <a:t>Offshore grid connections</a:t>
            </a:r>
          </a:p>
        </p:txBody>
      </p:sp>
      <p:sp>
        <p:nvSpPr>
          <p:cNvPr id="213" name="Freeform: Shape 212">
            <a:extLst>
              <a:ext uri="{FF2B5EF4-FFF2-40B4-BE49-F238E27FC236}">
                <a16:creationId xmlns:a16="http://schemas.microsoft.com/office/drawing/2014/main" id="{17F164F5-BF47-EE24-B520-AE568B8976E3}"/>
              </a:ext>
            </a:extLst>
          </p:cNvPr>
          <p:cNvSpPr/>
          <p:nvPr/>
        </p:nvSpPr>
        <p:spPr>
          <a:xfrm>
            <a:off x="594070" y="4541990"/>
            <a:ext cx="864000" cy="864000"/>
          </a:xfrm>
          <a:custGeom>
            <a:avLst/>
            <a:gdLst>
              <a:gd name="connsiteX0" fmla="*/ 0 w 864000"/>
              <a:gd name="connsiteY0" fmla="*/ 0 h 864000"/>
              <a:gd name="connsiteX1" fmla="*/ 864000 w 864000"/>
              <a:gd name="connsiteY1" fmla="*/ 0 h 864000"/>
              <a:gd name="connsiteX2" fmla="*/ 864000 w 864000"/>
              <a:gd name="connsiteY2" fmla="*/ 864000 h 864000"/>
              <a:gd name="connsiteX3" fmla="*/ 0 w 864000"/>
              <a:gd name="connsiteY3" fmla="*/ 864000 h 864000"/>
            </a:gdLst>
            <a:ahLst/>
            <a:cxnLst>
              <a:cxn ang="0">
                <a:pos x="connsiteX0" y="connsiteY0"/>
              </a:cxn>
              <a:cxn ang="0">
                <a:pos x="connsiteX1" y="connsiteY1"/>
              </a:cxn>
              <a:cxn ang="0">
                <a:pos x="connsiteX2" y="connsiteY2"/>
              </a:cxn>
              <a:cxn ang="0">
                <a:pos x="connsiteX3" y="connsiteY3"/>
              </a:cxn>
            </a:cxnLst>
            <a:rect l="l" t="t" r="r" b="b"/>
            <a:pathLst>
              <a:path w="864000" h="864000">
                <a:moveTo>
                  <a:pt x="0" y="0"/>
                </a:moveTo>
                <a:lnTo>
                  <a:pt x="864000" y="0"/>
                </a:lnTo>
                <a:lnTo>
                  <a:pt x="864000" y="864000"/>
                </a:lnTo>
                <a:lnTo>
                  <a:pt x="0" y="864000"/>
                </a:lnTo>
                <a:close/>
              </a:path>
            </a:pathLst>
          </a:custGeom>
          <a:no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214" name="Freeform: Shape 213">
            <a:extLst>
              <a:ext uri="{FF2B5EF4-FFF2-40B4-BE49-F238E27FC236}">
                <a16:creationId xmlns:a16="http://schemas.microsoft.com/office/drawing/2014/main" id="{7BE1E6F4-FAD5-456D-6FC8-3D9D21E1D92C}"/>
              </a:ext>
            </a:extLst>
          </p:cNvPr>
          <p:cNvSpPr/>
          <p:nvPr/>
        </p:nvSpPr>
        <p:spPr>
          <a:xfrm>
            <a:off x="764778" y="4652278"/>
            <a:ext cx="523250" cy="670982"/>
          </a:xfrm>
          <a:custGeom>
            <a:avLst/>
            <a:gdLst>
              <a:gd name="connsiteX0" fmla="*/ 491510 w 523250"/>
              <a:gd name="connsiteY0" fmla="*/ 259005 h 670982"/>
              <a:gd name="connsiteX1" fmla="*/ 515981 w 523250"/>
              <a:gd name="connsiteY1" fmla="*/ 259005 h 670982"/>
              <a:gd name="connsiteX2" fmla="*/ 491580 w 523250"/>
              <a:gd name="connsiteY2" fmla="*/ 205298 h 670982"/>
              <a:gd name="connsiteX3" fmla="*/ 478439 w 523250"/>
              <a:gd name="connsiteY3" fmla="*/ 210091 h 670982"/>
              <a:gd name="connsiteX4" fmla="*/ 494339 w 523250"/>
              <a:gd name="connsiteY4" fmla="*/ 245069 h 670982"/>
              <a:gd name="connsiteX5" fmla="*/ 372780 w 523250"/>
              <a:gd name="connsiteY5" fmla="*/ 245069 h 670982"/>
              <a:gd name="connsiteX6" fmla="*/ 372780 w 523250"/>
              <a:gd name="connsiteY6" fmla="*/ 252037 h 670982"/>
              <a:gd name="connsiteX7" fmla="*/ 261296 w 523250"/>
              <a:gd name="connsiteY7" fmla="*/ 363521 h 670982"/>
              <a:gd name="connsiteX8" fmla="*/ 149812 w 523250"/>
              <a:gd name="connsiteY8" fmla="*/ 252037 h 670982"/>
              <a:gd name="connsiteX9" fmla="*/ 261296 w 523250"/>
              <a:gd name="connsiteY9" fmla="*/ 140553 h 670982"/>
              <a:gd name="connsiteX10" fmla="*/ 365965 w 523250"/>
              <a:gd name="connsiteY10" fmla="*/ 213979 h 670982"/>
              <a:gd name="connsiteX11" fmla="*/ 368348 w 523250"/>
              <a:gd name="connsiteY11" fmla="*/ 220543 h 670982"/>
              <a:gd name="connsiteX12" fmla="*/ 503007 w 523250"/>
              <a:gd name="connsiteY12" fmla="*/ 171476 h 670982"/>
              <a:gd name="connsiteX13" fmla="*/ 442123 w 523250"/>
              <a:gd name="connsiteY13" fmla="*/ 109380 h 670982"/>
              <a:gd name="connsiteX14" fmla="*/ 460866 w 523250"/>
              <a:gd name="connsiteY14" fmla="*/ 93660 h 670982"/>
              <a:gd name="connsiteX15" fmla="*/ 382437 w 523250"/>
              <a:gd name="connsiteY15" fmla="*/ 56146 h 670982"/>
              <a:gd name="connsiteX16" fmla="*/ 394672 w 523250"/>
              <a:gd name="connsiteY16" fmla="*/ 34950 h 670982"/>
              <a:gd name="connsiteX17" fmla="*/ 308133 w 523250"/>
              <a:gd name="connsiteY17" fmla="*/ 26533 h 670982"/>
              <a:gd name="connsiteX18" fmla="*/ 312383 w 523250"/>
              <a:gd name="connsiteY18" fmla="*/ 2425 h 670982"/>
              <a:gd name="connsiteX19" fmla="*/ 228185 w 523250"/>
              <a:gd name="connsiteY19" fmla="*/ 24108 h 670982"/>
              <a:gd name="connsiteX20" fmla="*/ 223935 w 523250"/>
              <a:gd name="connsiteY20" fmla="*/ 0 h 670982"/>
              <a:gd name="connsiteX21" fmla="*/ 152223 w 523250"/>
              <a:gd name="connsiteY21" fmla="*/ 49192 h 670982"/>
              <a:gd name="connsiteX22" fmla="*/ 139988 w 523250"/>
              <a:gd name="connsiteY22" fmla="*/ 27982 h 670982"/>
              <a:gd name="connsiteX23" fmla="*/ 89416 w 523250"/>
              <a:gd name="connsiteY23" fmla="*/ 98719 h 670982"/>
              <a:gd name="connsiteX24" fmla="*/ 70658 w 523250"/>
              <a:gd name="connsiteY24" fmla="*/ 82972 h 670982"/>
              <a:gd name="connsiteX25" fmla="*/ 47344 w 523250"/>
              <a:gd name="connsiteY25" fmla="*/ 166752 h 670982"/>
              <a:gd name="connsiteX26" fmla="*/ 24337 w 523250"/>
              <a:gd name="connsiteY26" fmla="*/ 158377 h 670982"/>
              <a:gd name="connsiteX27" fmla="*/ 31082 w 523250"/>
              <a:gd name="connsiteY27" fmla="*/ 245069 h 670982"/>
              <a:gd name="connsiteX28" fmla="*/ 6597 w 523250"/>
              <a:gd name="connsiteY28" fmla="*/ 245069 h 670982"/>
              <a:gd name="connsiteX29" fmla="*/ 42578 w 523250"/>
              <a:gd name="connsiteY29" fmla="*/ 324209 h 670982"/>
              <a:gd name="connsiteX30" fmla="*/ 19571 w 523250"/>
              <a:gd name="connsiteY30" fmla="*/ 332598 h 670982"/>
              <a:gd name="connsiteX31" fmla="*/ 80455 w 523250"/>
              <a:gd name="connsiteY31" fmla="*/ 394681 h 670982"/>
              <a:gd name="connsiteX32" fmla="*/ 61712 w 523250"/>
              <a:gd name="connsiteY32" fmla="*/ 410414 h 670982"/>
              <a:gd name="connsiteX33" fmla="*/ 140141 w 523250"/>
              <a:gd name="connsiteY33" fmla="*/ 447914 h 670982"/>
              <a:gd name="connsiteX34" fmla="*/ 127905 w 523250"/>
              <a:gd name="connsiteY34" fmla="*/ 469110 h 670982"/>
              <a:gd name="connsiteX35" fmla="*/ 214445 w 523250"/>
              <a:gd name="connsiteY35" fmla="*/ 477527 h 670982"/>
              <a:gd name="connsiteX36" fmla="*/ 210194 w 523250"/>
              <a:gd name="connsiteY36" fmla="*/ 501636 h 670982"/>
              <a:gd name="connsiteX37" fmla="*/ 294407 w 523250"/>
              <a:gd name="connsiteY37" fmla="*/ 479952 h 670982"/>
              <a:gd name="connsiteX38" fmla="*/ 298657 w 523250"/>
              <a:gd name="connsiteY38" fmla="*/ 504060 h 670982"/>
              <a:gd name="connsiteX39" fmla="*/ 370355 w 523250"/>
              <a:gd name="connsiteY39" fmla="*/ 454882 h 670982"/>
              <a:gd name="connsiteX40" fmla="*/ 382604 w 523250"/>
              <a:gd name="connsiteY40" fmla="*/ 476078 h 670982"/>
              <a:gd name="connsiteX41" fmla="*/ 433162 w 523250"/>
              <a:gd name="connsiteY41" fmla="*/ 405341 h 670982"/>
              <a:gd name="connsiteX42" fmla="*/ 451919 w 523250"/>
              <a:gd name="connsiteY42" fmla="*/ 421089 h 670982"/>
              <a:gd name="connsiteX43" fmla="*/ 475233 w 523250"/>
              <a:gd name="connsiteY43" fmla="*/ 337308 h 670982"/>
              <a:gd name="connsiteX44" fmla="*/ 498241 w 523250"/>
              <a:gd name="connsiteY44" fmla="*/ 345684 h 670982"/>
              <a:gd name="connsiteX45" fmla="*/ 491510 w 523250"/>
              <a:gd name="connsiteY45" fmla="*/ 259005 h 670982"/>
              <a:gd name="connsiteX46" fmla="*/ 477519 w 523250"/>
              <a:gd name="connsiteY46" fmla="*/ 259005 h 670982"/>
              <a:gd name="connsiteX47" fmla="*/ 482661 w 523250"/>
              <a:gd name="connsiteY47" fmla="*/ 325198 h 670982"/>
              <a:gd name="connsiteX48" fmla="*/ 381225 w 523250"/>
              <a:gd name="connsiteY48" fmla="*/ 288269 h 670982"/>
              <a:gd name="connsiteX49" fmla="*/ 386520 w 523250"/>
              <a:gd name="connsiteY49" fmla="*/ 259005 h 670982"/>
              <a:gd name="connsiteX50" fmla="*/ 477519 w 523250"/>
              <a:gd name="connsiteY50" fmla="*/ 259005 h 670982"/>
              <a:gd name="connsiteX51" fmla="*/ 477909 w 523250"/>
              <a:gd name="connsiteY51" fmla="*/ 165777 h 670982"/>
              <a:gd name="connsiteX52" fmla="*/ 376487 w 523250"/>
              <a:gd name="connsiteY52" fmla="*/ 202733 h 670982"/>
              <a:gd name="connsiteX53" fmla="*/ 361353 w 523250"/>
              <a:gd name="connsiteY53" fmla="*/ 177162 h 670982"/>
              <a:gd name="connsiteX54" fmla="*/ 431420 w 523250"/>
              <a:gd name="connsiteY54" fmla="*/ 118368 h 670982"/>
              <a:gd name="connsiteX55" fmla="*/ 477909 w 523250"/>
              <a:gd name="connsiteY55" fmla="*/ 165777 h 670982"/>
              <a:gd name="connsiteX56" fmla="*/ 435336 w 523250"/>
              <a:gd name="connsiteY56" fmla="*/ 96893 h 670982"/>
              <a:gd name="connsiteX57" fmla="*/ 352392 w 523250"/>
              <a:gd name="connsiteY57" fmla="*/ 166501 h 670982"/>
              <a:gd name="connsiteX58" fmla="*/ 329845 w 523250"/>
              <a:gd name="connsiteY58" fmla="*/ 147214 h 670982"/>
              <a:gd name="connsiteX59" fmla="*/ 375441 w 523250"/>
              <a:gd name="connsiteY59" fmla="*/ 68256 h 670982"/>
              <a:gd name="connsiteX60" fmla="*/ 435336 w 523250"/>
              <a:gd name="connsiteY60" fmla="*/ 96893 h 670982"/>
              <a:gd name="connsiteX61" fmla="*/ 371776 w 523250"/>
              <a:gd name="connsiteY61" fmla="*/ 46726 h 670982"/>
              <a:gd name="connsiteX62" fmla="*/ 317707 w 523250"/>
              <a:gd name="connsiteY62" fmla="*/ 140372 h 670982"/>
              <a:gd name="connsiteX63" fmla="*/ 289836 w 523250"/>
              <a:gd name="connsiteY63" fmla="*/ 130283 h 670982"/>
              <a:gd name="connsiteX64" fmla="*/ 305708 w 523250"/>
              <a:gd name="connsiteY64" fmla="*/ 40287 h 670982"/>
              <a:gd name="connsiteX65" fmla="*/ 371776 w 523250"/>
              <a:gd name="connsiteY65" fmla="*/ 46726 h 670982"/>
              <a:gd name="connsiteX66" fmla="*/ 294894 w 523250"/>
              <a:gd name="connsiteY66" fmla="*/ 21307 h 670982"/>
              <a:gd name="connsiteX67" fmla="*/ 276137 w 523250"/>
              <a:gd name="connsiteY67" fmla="*/ 127733 h 670982"/>
              <a:gd name="connsiteX68" fmla="*/ 261296 w 523250"/>
              <a:gd name="connsiteY68" fmla="*/ 126618 h 670982"/>
              <a:gd name="connsiteX69" fmla="*/ 246413 w 523250"/>
              <a:gd name="connsiteY69" fmla="*/ 127579 h 670982"/>
              <a:gd name="connsiteX70" fmla="*/ 230610 w 523250"/>
              <a:gd name="connsiteY70" fmla="*/ 37877 h 670982"/>
              <a:gd name="connsiteX71" fmla="*/ 294894 w 523250"/>
              <a:gd name="connsiteY71" fmla="*/ 21307 h 670982"/>
              <a:gd name="connsiteX72" fmla="*/ 213971 w 523250"/>
              <a:gd name="connsiteY72" fmla="*/ 23732 h 670982"/>
              <a:gd name="connsiteX73" fmla="*/ 232700 w 523250"/>
              <a:gd name="connsiteY73" fmla="*/ 130018 h 670982"/>
              <a:gd name="connsiteX74" fmla="*/ 204788 w 523250"/>
              <a:gd name="connsiteY74" fmla="*/ 140219 h 670982"/>
              <a:gd name="connsiteX75" fmla="*/ 159205 w 523250"/>
              <a:gd name="connsiteY75" fmla="*/ 61288 h 670982"/>
              <a:gd name="connsiteX76" fmla="*/ 213971 w 523250"/>
              <a:gd name="connsiteY76" fmla="*/ 23732 h 670982"/>
              <a:gd name="connsiteX77" fmla="*/ 138733 w 523250"/>
              <a:gd name="connsiteY77" fmla="*/ 53693 h 670982"/>
              <a:gd name="connsiteX78" fmla="*/ 192692 w 523250"/>
              <a:gd name="connsiteY78" fmla="*/ 147159 h 670982"/>
              <a:gd name="connsiteX79" fmla="*/ 169977 w 523250"/>
              <a:gd name="connsiteY79" fmla="*/ 166320 h 670982"/>
              <a:gd name="connsiteX80" fmla="*/ 100118 w 523250"/>
              <a:gd name="connsiteY80" fmla="*/ 107693 h 670982"/>
              <a:gd name="connsiteX81" fmla="*/ 138733 w 523250"/>
              <a:gd name="connsiteY81" fmla="*/ 53693 h 670982"/>
              <a:gd name="connsiteX82" fmla="*/ 78281 w 523250"/>
              <a:gd name="connsiteY82" fmla="*/ 107568 h 670982"/>
              <a:gd name="connsiteX83" fmla="*/ 161030 w 523250"/>
              <a:gd name="connsiteY83" fmla="*/ 177009 h 670982"/>
              <a:gd name="connsiteX84" fmla="*/ 146036 w 523250"/>
              <a:gd name="connsiteY84" fmla="*/ 202664 h 670982"/>
              <a:gd name="connsiteX85" fmla="*/ 60486 w 523250"/>
              <a:gd name="connsiteY85" fmla="*/ 171532 h 670982"/>
              <a:gd name="connsiteX86" fmla="*/ 78281 w 523250"/>
              <a:gd name="connsiteY86" fmla="*/ 107568 h 670982"/>
              <a:gd name="connsiteX87" fmla="*/ 39903 w 523250"/>
              <a:gd name="connsiteY87" fmla="*/ 178876 h 670982"/>
              <a:gd name="connsiteX88" fmla="*/ 141270 w 523250"/>
              <a:gd name="connsiteY88" fmla="*/ 215763 h 670982"/>
              <a:gd name="connsiteX89" fmla="*/ 136225 w 523250"/>
              <a:gd name="connsiteY89" fmla="*/ 245069 h 670982"/>
              <a:gd name="connsiteX90" fmla="*/ 45059 w 523250"/>
              <a:gd name="connsiteY90" fmla="*/ 245069 h 670982"/>
              <a:gd name="connsiteX91" fmla="*/ 39903 w 523250"/>
              <a:gd name="connsiteY91" fmla="*/ 178876 h 670982"/>
              <a:gd name="connsiteX92" fmla="*/ 28239 w 523250"/>
              <a:gd name="connsiteY92" fmla="*/ 259005 h 670982"/>
              <a:gd name="connsiteX93" fmla="*/ 136225 w 523250"/>
              <a:gd name="connsiteY93" fmla="*/ 259005 h 670982"/>
              <a:gd name="connsiteX94" fmla="*/ 141256 w 523250"/>
              <a:gd name="connsiteY94" fmla="*/ 288255 h 670982"/>
              <a:gd name="connsiteX95" fmla="*/ 55706 w 523250"/>
              <a:gd name="connsiteY95" fmla="*/ 319429 h 670982"/>
              <a:gd name="connsiteX96" fmla="*/ 28239 w 523250"/>
              <a:gd name="connsiteY96" fmla="*/ 259005 h 670982"/>
              <a:gd name="connsiteX97" fmla="*/ 44669 w 523250"/>
              <a:gd name="connsiteY97" fmla="*/ 338284 h 670982"/>
              <a:gd name="connsiteX98" fmla="*/ 146008 w 523250"/>
              <a:gd name="connsiteY98" fmla="*/ 301355 h 670982"/>
              <a:gd name="connsiteX99" fmla="*/ 161030 w 523250"/>
              <a:gd name="connsiteY99" fmla="*/ 327066 h 670982"/>
              <a:gd name="connsiteX100" fmla="*/ 91172 w 523250"/>
              <a:gd name="connsiteY100" fmla="*/ 385692 h 670982"/>
              <a:gd name="connsiteX101" fmla="*/ 44669 w 523250"/>
              <a:gd name="connsiteY101" fmla="*/ 338284 h 670982"/>
              <a:gd name="connsiteX102" fmla="*/ 87242 w 523250"/>
              <a:gd name="connsiteY102" fmla="*/ 407167 h 670982"/>
              <a:gd name="connsiteX103" fmla="*/ 169977 w 523250"/>
              <a:gd name="connsiteY103" fmla="*/ 337740 h 670982"/>
              <a:gd name="connsiteX104" fmla="*/ 192692 w 523250"/>
              <a:gd name="connsiteY104" fmla="*/ 356902 h 670982"/>
              <a:gd name="connsiteX105" fmla="*/ 147136 w 523250"/>
              <a:gd name="connsiteY105" fmla="*/ 435804 h 670982"/>
              <a:gd name="connsiteX106" fmla="*/ 87242 w 523250"/>
              <a:gd name="connsiteY106" fmla="*/ 407167 h 670982"/>
              <a:gd name="connsiteX107" fmla="*/ 150801 w 523250"/>
              <a:gd name="connsiteY107" fmla="*/ 457349 h 670982"/>
              <a:gd name="connsiteX108" fmla="*/ 204788 w 523250"/>
              <a:gd name="connsiteY108" fmla="*/ 363842 h 670982"/>
              <a:gd name="connsiteX109" fmla="*/ 232700 w 523250"/>
              <a:gd name="connsiteY109" fmla="*/ 374042 h 670982"/>
              <a:gd name="connsiteX110" fmla="*/ 216884 w 523250"/>
              <a:gd name="connsiteY110" fmla="*/ 463773 h 670982"/>
              <a:gd name="connsiteX111" fmla="*/ 150801 w 523250"/>
              <a:gd name="connsiteY111" fmla="*/ 457349 h 670982"/>
              <a:gd name="connsiteX112" fmla="*/ 227684 w 523250"/>
              <a:gd name="connsiteY112" fmla="*/ 482753 h 670982"/>
              <a:gd name="connsiteX113" fmla="*/ 246413 w 523250"/>
              <a:gd name="connsiteY113" fmla="*/ 376481 h 670982"/>
              <a:gd name="connsiteX114" fmla="*/ 261296 w 523250"/>
              <a:gd name="connsiteY114" fmla="*/ 377457 h 670982"/>
              <a:gd name="connsiteX115" fmla="*/ 276165 w 523250"/>
              <a:gd name="connsiteY115" fmla="*/ 376481 h 670982"/>
              <a:gd name="connsiteX116" fmla="*/ 291982 w 523250"/>
              <a:gd name="connsiteY116" fmla="*/ 466184 h 670982"/>
              <a:gd name="connsiteX117" fmla="*/ 227684 w 523250"/>
              <a:gd name="connsiteY117" fmla="*/ 482753 h 670982"/>
              <a:gd name="connsiteX118" fmla="*/ 308621 w 523250"/>
              <a:gd name="connsiteY118" fmla="*/ 480328 h 670982"/>
              <a:gd name="connsiteX119" fmla="*/ 289864 w 523250"/>
              <a:gd name="connsiteY119" fmla="*/ 374028 h 670982"/>
              <a:gd name="connsiteX120" fmla="*/ 317832 w 523250"/>
              <a:gd name="connsiteY120" fmla="*/ 363897 h 670982"/>
              <a:gd name="connsiteX121" fmla="*/ 363373 w 523250"/>
              <a:gd name="connsiteY121" fmla="*/ 442786 h 670982"/>
              <a:gd name="connsiteX122" fmla="*/ 308621 w 523250"/>
              <a:gd name="connsiteY122" fmla="*/ 480328 h 670982"/>
              <a:gd name="connsiteX123" fmla="*/ 383858 w 523250"/>
              <a:gd name="connsiteY123" fmla="*/ 450381 h 670982"/>
              <a:gd name="connsiteX124" fmla="*/ 329914 w 523250"/>
              <a:gd name="connsiteY124" fmla="*/ 356943 h 670982"/>
              <a:gd name="connsiteX125" fmla="*/ 352601 w 523250"/>
              <a:gd name="connsiteY125" fmla="*/ 337740 h 670982"/>
              <a:gd name="connsiteX126" fmla="*/ 422460 w 523250"/>
              <a:gd name="connsiteY126" fmla="*/ 396367 h 670982"/>
              <a:gd name="connsiteX127" fmla="*/ 383858 w 523250"/>
              <a:gd name="connsiteY127" fmla="*/ 450381 h 670982"/>
              <a:gd name="connsiteX128" fmla="*/ 444297 w 523250"/>
              <a:gd name="connsiteY128" fmla="*/ 396492 h 670982"/>
              <a:gd name="connsiteX129" fmla="*/ 361590 w 523250"/>
              <a:gd name="connsiteY129" fmla="*/ 327108 h 670982"/>
              <a:gd name="connsiteX130" fmla="*/ 376459 w 523250"/>
              <a:gd name="connsiteY130" fmla="*/ 301369 h 670982"/>
              <a:gd name="connsiteX131" fmla="*/ 462106 w 523250"/>
              <a:gd name="connsiteY131" fmla="*/ 332542 h 670982"/>
              <a:gd name="connsiteX132" fmla="*/ 444297 w 523250"/>
              <a:gd name="connsiteY132" fmla="*/ 396492 h 670982"/>
              <a:gd name="connsiteX133" fmla="*/ 1533 w 523250"/>
              <a:gd name="connsiteY133" fmla="*/ 659614 h 670982"/>
              <a:gd name="connsiteX134" fmla="*/ 16527 w 523250"/>
              <a:gd name="connsiteY134" fmla="*/ 663084 h 670982"/>
              <a:gd name="connsiteX135" fmla="*/ 26199 w 523250"/>
              <a:gd name="connsiteY135" fmla="*/ 655015 h 670982"/>
              <a:gd name="connsiteX136" fmla="*/ 15399 w 523250"/>
              <a:gd name="connsiteY136" fmla="*/ 645595 h 670982"/>
              <a:gd name="connsiteX137" fmla="*/ 4599 w 523250"/>
              <a:gd name="connsiteY137" fmla="*/ 640035 h 670982"/>
              <a:gd name="connsiteX138" fmla="*/ 0 w 523250"/>
              <a:gd name="connsiteY138" fmla="*/ 629792 h 670982"/>
              <a:gd name="connsiteX139" fmla="*/ 18618 w 523250"/>
              <a:gd name="connsiteY139" fmla="*/ 613446 h 670982"/>
              <a:gd name="connsiteX140" fmla="*/ 34253 w 523250"/>
              <a:gd name="connsiteY140" fmla="*/ 616261 h 670982"/>
              <a:gd name="connsiteX141" fmla="*/ 32316 w 523250"/>
              <a:gd name="connsiteY141" fmla="*/ 624552 h 670982"/>
              <a:gd name="connsiteX142" fmla="*/ 19022 w 523250"/>
              <a:gd name="connsiteY142" fmla="*/ 621333 h 670982"/>
              <a:gd name="connsiteX143" fmla="*/ 10159 w 523250"/>
              <a:gd name="connsiteY143" fmla="*/ 628343 h 670982"/>
              <a:gd name="connsiteX144" fmla="*/ 20234 w 523250"/>
              <a:gd name="connsiteY144" fmla="*/ 637136 h 670982"/>
              <a:gd name="connsiteX145" fmla="*/ 31912 w 523250"/>
              <a:gd name="connsiteY145" fmla="*/ 643170 h 670982"/>
              <a:gd name="connsiteX146" fmla="*/ 36511 w 523250"/>
              <a:gd name="connsiteY146" fmla="*/ 654304 h 670982"/>
              <a:gd name="connsiteX147" fmla="*/ 16848 w 523250"/>
              <a:gd name="connsiteY147" fmla="*/ 670971 h 670982"/>
              <a:gd name="connsiteX148" fmla="*/ 251 w 523250"/>
              <a:gd name="connsiteY148" fmla="*/ 668156 h 670982"/>
              <a:gd name="connsiteX149" fmla="*/ 1533 w 523250"/>
              <a:gd name="connsiteY149" fmla="*/ 659614 h 670982"/>
              <a:gd name="connsiteX150" fmla="*/ 41080 w 523250"/>
              <a:gd name="connsiteY150" fmla="*/ 636165 h 670982"/>
              <a:gd name="connsiteX151" fmla="*/ 41080 w 523250"/>
              <a:gd name="connsiteY151" fmla="*/ 628988 h 670982"/>
              <a:gd name="connsiteX152" fmla="*/ 47686 w 523250"/>
              <a:gd name="connsiteY152" fmla="*/ 628988 h 670982"/>
              <a:gd name="connsiteX153" fmla="*/ 47686 w 523250"/>
              <a:gd name="connsiteY153" fmla="*/ 620041 h 670982"/>
              <a:gd name="connsiteX154" fmla="*/ 57120 w 523250"/>
              <a:gd name="connsiteY154" fmla="*/ 618271 h 670982"/>
              <a:gd name="connsiteX155" fmla="*/ 57120 w 523250"/>
              <a:gd name="connsiteY155" fmla="*/ 628988 h 670982"/>
              <a:gd name="connsiteX156" fmla="*/ 66457 w 523250"/>
              <a:gd name="connsiteY156" fmla="*/ 628988 h 670982"/>
              <a:gd name="connsiteX157" fmla="*/ 66457 w 523250"/>
              <a:gd name="connsiteY157" fmla="*/ 636165 h 670982"/>
              <a:gd name="connsiteX158" fmla="*/ 57120 w 523250"/>
              <a:gd name="connsiteY158" fmla="*/ 636165 h 670982"/>
              <a:gd name="connsiteX159" fmla="*/ 57120 w 523250"/>
              <a:gd name="connsiteY159" fmla="*/ 655270 h 670982"/>
              <a:gd name="connsiteX160" fmla="*/ 62597 w 523250"/>
              <a:gd name="connsiteY160" fmla="*/ 663409 h 670982"/>
              <a:gd name="connsiteX161" fmla="*/ 67028 w 523250"/>
              <a:gd name="connsiteY161" fmla="*/ 662433 h 670982"/>
              <a:gd name="connsiteX162" fmla="*/ 67920 w 523250"/>
              <a:gd name="connsiteY162" fmla="*/ 669610 h 670982"/>
              <a:gd name="connsiteX163" fmla="*/ 59531 w 523250"/>
              <a:gd name="connsiteY163" fmla="*/ 670975 h 670982"/>
              <a:gd name="connsiteX164" fmla="*/ 49706 w 523250"/>
              <a:gd name="connsiteY164" fmla="*/ 666711 h 670982"/>
              <a:gd name="connsiteX165" fmla="*/ 47686 w 523250"/>
              <a:gd name="connsiteY165" fmla="*/ 655744 h 670982"/>
              <a:gd name="connsiteX166" fmla="*/ 47686 w 523250"/>
              <a:gd name="connsiteY166" fmla="*/ 636165 h 670982"/>
              <a:gd name="connsiteX167" fmla="*/ 41080 w 523250"/>
              <a:gd name="connsiteY167" fmla="*/ 636165 h 670982"/>
              <a:gd name="connsiteX168" fmla="*/ 81679 w 523250"/>
              <a:gd name="connsiteY168" fmla="*/ 652521 h 670982"/>
              <a:gd name="connsiteX169" fmla="*/ 93524 w 523250"/>
              <a:gd name="connsiteY169" fmla="*/ 663892 h 670982"/>
              <a:gd name="connsiteX170" fmla="*/ 105773 w 523250"/>
              <a:gd name="connsiteY170" fmla="*/ 659934 h 670982"/>
              <a:gd name="connsiteX171" fmla="*/ 109090 w 523250"/>
              <a:gd name="connsiteY171" fmla="*/ 666860 h 670982"/>
              <a:gd name="connsiteX172" fmla="*/ 93287 w 523250"/>
              <a:gd name="connsiteY172" fmla="*/ 670971 h 670982"/>
              <a:gd name="connsiteX173" fmla="*/ 71771 w 523250"/>
              <a:gd name="connsiteY173" fmla="*/ 649622 h 670982"/>
              <a:gd name="connsiteX174" fmla="*/ 91434 w 523250"/>
              <a:gd name="connsiteY174" fmla="*/ 628106 h 670982"/>
              <a:gd name="connsiteX175" fmla="*/ 108351 w 523250"/>
              <a:gd name="connsiteY175" fmla="*/ 638181 h 670982"/>
              <a:gd name="connsiteX176" fmla="*/ 110372 w 523250"/>
              <a:gd name="connsiteY176" fmla="*/ 652521 h 670982"/>
              <a:gd name="connsiteX177" fmla="*/ 81679 w 523250"/>
              <a:gd name="connsiteY177" fmla="*/ 652521 h 670982"/>
              <a:gd name="connsiteX178" fmla="*/ 100701 w 523250"/>
              <a:gd name="connsiteY178" fmla="*/ 645915 h 670982"/>
              <a:gd name="connsiteX179" fmla="*/ 91434 w 523250"/>
              <a:gd name="connsiteY179" fmla="*/ 635032 h 670982"/>
              <a:gd name="connsiteX180" fmla="*/ 81679 w 523250"/>
              <a:gd name="connsiteY180" fmla="*/ 645915 h 670982"/>
              <a:gd name="connsiteX181" fmla="*/ 100701 w 523250"/>
              <a:gd name="connsiteY181" fmla="*/ 645915 h 670982"/>
              <a:gd name="connsiteX182" fmla="*/ 142751 w 523250"/>
              <a:gd name="connsiteY182" fmla="*/ 665414 h 670982"/>
              <a:gd name="connsiteX183" fmla="*/ 130000 w 523250"/>
              <a:gd name="connsiteY183" fmla="*/ 670974 h 670982"/>
              <a:gd name="connsiteX184" fmla="*/ 116789 w 523250"/>
              <a:gd name="connsiteY184" fmla="*/ 658571 h 670982"/>
              <a:gd name="connsiteX185" fmla="*/ 123311 w 523250"/>
              <a:gd name="connsiteY185" fmla="*/ 647047 h 670982"/>
              <a:gd name="connsiteX186" fmla="*/ 135491 w 523250"/>
              <a:gd name="connsiteY186" fmla="*/ 644957 h 670982"/>
              <a:gd name="connsiteX187" fmla="*/ 142180 w 523250"/>
              <a:gd name="connsiteY187" fmla="*/ 645193 h 670982"/>
              <a:gd name="connsiteX188" fmla="*/ 142180 w 523250"/>
              <a:gd name="connsiteY188" fmla="*/ 644385 h 670982"/>
              <a:gd name="connsiteX189" fmla="*/ 133066 w 523250"/>
              <a:gd name="connsiteY189" fmla="*/ 635034 h 670982"/>
              <a:gd name="connsiteX190" fmla="*/ 121945 w 523250"/>
              <a:gd name="connsiteY190" fmla="*/ 638504 h 670982"/>
              <a:gd name="connsiteX191" fmla="*/ 119451 w 523250"/>
              <a:gd name="connsiteY191" fmla="*/ 631732 h 670982"/>
              <a:gd name="connsiteX192" fmla="*/ 134362 w 523250"/>
              <a:gd name="connsiteY192" fmla="*/ 628109 h 670982"/>
              <a:gd name="connsiteX193" fmla="*/ 148548 w 523250"/>
              <a:gd name="connsiteY193" fmla="*/ 633502 h 670982"/>
              <a:gd name="connsiteX194" fmla="*/ 151614 w 523250"/>
              <a:gd name="connsiteY194" fmla="*/ 647367 h 670982"/>
              <a:gd name="connsiteX195" fmla="*/ 151614 w 523250"/>
              <a:gd name="connsiteY195" fmla="*/ 659617 h 670982"/>
              <a:gd name="connsiteX196" fmla="*/ 152018 w 523250"/>
              <a:gd name="connsiteY196" fmla="*/ 670096 h 670982"/>
              <a:gd name="connsiteX197" fmla="*/ 143058 w 523250"/>
              <a:gd name="connsiteY197" fmla="*/ 670096 h 670982"/>
              <a:gd name="connsiteX198" fmla="*/ 142751 w 523250"/>
              <a:gd name="connsiteY198" fmla="*/ 665414 h 670982"/>
              <a:gd name="connsiteX199" fmla="*/ 142180 w 523250"/>
              <a:gd name="connsiteY199" fmla="*/ 651074 h 670982"/>
              <a:gd name="connsiteX200" fmla="*/ 137901 w 523250"/>
              <a:gd name="connsiteY200" fmla="*/ 650907 h 670982"/>
              <a:gd name="connsiteX201" fmla="*/ 126544 w 523250"/>
              <a:gd name="connsiteY201" fmla="*/ 658335 h 670982"/>
              <a:gd name="connsiteX202" fmla="*/ 132912 w 523250"/>
              <a:gd name="connsiteY202" fmla="*/ 664536 h 670982"/>
              <a:gd name="connsiteX203" fmla="*/ 142180 w 523250"/>
              <a:gd name="connsiteY203" fmla="*/ 658808 h 670982"/>
              <a:gd name="connsiteX204" fmla="*/ 142180 w 523250"/>
              <a:gd name="connsiteY204" fmla="*/ 651074 h 670982"/>
              <a:gd name="connsiteX205" fmla="*/ 165124 w 523250"/>
              <a:gd name="connsiteY205" fmla="*/ 643418 h 670982"/>
              <a:gd name="connsiteX206" fmla="*/ 164720 w 523250"/>
              <a:gd name="connsiteY206" fmla="*/ 628995 h 670982"/>
              <a:gd name="connsiteX207" fmla="*/ 173667 w 523250"/>
              <a:gd name="connsiteY207" fmla="*/ 628995 h 670982"/>
              <a:gd name="connsiteX208" fmla="*/ 173987 w 523250"/>
              <a:gd name="connsiteY208" fmla="*/ 635029 h 670982"/>
              <a:gd name="connsiteX209" fmla="*/ 187519 w 523250"/>
              <a:gd name="connsiteY209" fmla="*/ 628103 h 670982"/>
              <a:gd name="connsiteX210" fmla="*/ 198653 w 523250"/>
              <a:gd name="connsiteY210" fmla="*/ 635600 h 670982"/>
              <a:gd name="connsiteX211" fmla="*/ 212505 w 523250"/>
              <a:gd name="connsiteY211" fmla="*/ 628103 h 670982"/>
              <a:gd name="connsiteX212" fmla="*/ 223152 w 523250"/>
              <a:gd name="connsiteY212" fmla="*/ 633900 h 670982"/>
              <a:gd name="connsiteX213" fmla="*/ 224838 w 523250"/>
              <a:gd name="connsiteY213" fmla="*/ 645355 h 670982"/>
              <a:gd name="connsiteX214" fmla="*/ 224838 w 523250"/>
              <a:gd name="connsiteY214" fmla="*/ 670091 h 670982"/>
              <a:gd name="connsiteX215" fmla="*/ 215404 w 523250"/>
              <a:gd name="connsiteY215" fmla="*/ 670091 h 670982"/>
              <a:gd name="connsiteX216" fmla="*/ 215404 w 523250"/>
              <a:gd name="connsiteY216" fmla="*/ 645829 h 670982"/>
              <a:gd name="connsiteX217" fmla="*/ 214693 w 523250"/>
              <a:gd name="connsiteY217" fmla="*/ 638903 h 670982"/>
              <a:gd name="connsiteX218" fmla="*/ 209453 w 523250"/>
              <a:gd name="connsiteY218" fmla="*/ 635349 h 670982"/>
              <a:gd name="connsiteX219" fmla="*/ 199698 w 523250"/>
              <a:gd name="connsiteY219" fmla="*/ 642289 h 670982"/>
              <a:gd name="connsiteX220" fmla="*/ 199698 w 523250"/>
              <a:gd name="connsiteY220" fmla="*/ 670091 h 670982"/>
              <a:gd name="connsiteX221" fmla="*/ 190264 w 523250"/>
              <a:gd name="connsiteY221" fmla="*/ 670091 h 670982"/>
              <a:gd name="connsiteX222" fmla="*/ 190264 w 523250"/>
              <a:gd name="connsiteY222" fmla="*/ 644867 h 670982"/>
              <a:gd name="connsiteX223" fmla="*/ 184467 w 523250"/>
              <a:gd name="connsiteY223" fmla="*/ 635349 h 670982"/>
              <a:gd name="connsiteX224" fmla="*/ 174559 w 523250"/>
              <a:gd name="connsiteY224" fmla="*/ 642289 h 670982"/>
              <a:gd name="connsiteX225" fmla="*/ 174559 w 523250"/>
              <a:gd name="connsiteY225" fmla="*/ 670091 h 670982"/>
              <a:gd name="connsiteX226" fmla="*/ 165124 w 523250"/>
              <a:gd name="connsiteY226" fmla="*/ 670091 h 670982"/>
              <a:gd name="connsiteX227" fmla="*/ 165124 w 523250"/>
              <a:gd name="connsiteY227" fmla="*/ 643418 h 670982"/>
              <a:gd name="connsiteX228" fmla="*/ 253562 w 523250"/>
              <a:gd name="connsiteY228" fmla="*/ 636165 h 670982"/>
              <a:gd name="connsiteX229" fmla="*/ 253562 w 523250"/>
              <a:gd name="connsiteY229" fmla="*/ 628988 h 670982"/>
              <a:gd name="connsiteX230" fmla="*/ 260167 w 523250"/>
              <a:gd name="connsiteY230" fmla="*/ 628988 h 670982"/>
              <a:gd name="connsiteX231" fmla="*/ 260167 w 523250"/>
              <a:gd name="connsiteY231" fmla="*/ 620041 h 670982"/>
              <a:gd name="connsiteX232" fmla="*/ 269601 w 523250"/>
              <a:gd name="connsiteY232" fmla="*/ 618271 h 670982"/>
              <a:gd name="connsiteX233" fmla="*/ 269601 w 523250"/>
              <a:gd name="connsiteY233" fmla="*/ 628988 h 670982"/>
              <a:gd name="connsiteX234" fmla="*/ 278938 w 523250"/>
              <a:gd name="connsiteY234" fmla="*/ 628988 h 670982"/>
              <a:gd name="connsiteX235" fmla="*/ 278938 w 523250"/>
              <a:gd name="connsiteY235" fmla="*/ 636165 h 670982"/>
              <a:gd name="connsiteX236" fmla="*/ 269601 w 523250"/>
              <a:gd name="connsiteY236" fmla="*/ 636165 h 670982"/>
              <a:gd name="connsiteX237" fmla="*/ 269601 w 523250"/>
              <a:gd name="connsiteY237" fmla="*/ 655270 h 670982"/>
              <a:gd name="connsiteX238" fmla="*/ 275078 w 523250"/>
              <a:gd name="connsiteY238" fmla="*/ 663409 h 670982"/>
              <a:gd name="connsiteX239" fmla="*/ 279510 w 523250"/>
              <a:gd name="connsiteY239" fmla="*/ 662433 h 670982"/>
              <a:gd name="connsiteX240" fmla="*/ 280401 w 523250"/>
              <a:gd name="connsiteY240" fmla="*/ 669610 h 670982"/>
              <a:gd name="connsiteX241" fmla="*/ 272012 w 523250"/>
              <a:gd name="connsiteY241" fmla="*/ 670975 h 670982"/>
              <a:gd name="connsiteX242" fmla="*/ 262188 w 523250"/>
              <a:gd name="connsiteY242" fmla="*/ 666711 h 670982"/>
              <a:gd name="connsiteX243" fmla="*/ 260167 w 523250"/>
              <a:gd name="connsiteY243" fmla="*/ 655744 h 670982"/>
              <a:gd name="connsiteX244" fmla="*/ 260167 w 523250"/>
              <a:gd name="connsiteY244" fmla="*/ 636165 h 670982"/>
              <a:gd name="connsiteX245" fmla="*/ 253562 w 523250"/>
              <a:gd name="connsiteY245" fmla="*/ 636165 h 670982"/>
              <a:gd name="connsiteX246" fmla="*/ 323654 w 523250"/>
              <a:gd name="connsiteY246" fmla="*/ 655667 h 670982"/>
              <a:gd name="connsiteX247" fmla="*/ 324059 w 523250"/>
              <a:gd name="connsiteY247" fmla="*/ 670091 h 670982"/>
              <a:gd name="connsiteX248" fmla="*/ 315112 w 523250"/>
              <a:gd name="connsiteY248" fmla="*/ 670091 h 670982"/>
              <a:gd name="connsiteX249" fmla="*/ 314875 w 523250"/>
              <a:gd name="connsiteY249" fmla="*/ 664056 h 670982"/>
              <a:gd name="connsiteX250" fmla="*/ 300522 w 523250"/>
              <a:gd name="connsiteY250" fmla="*/ 670982 h 670982"/>
              <a:gd name="connsiteX251" fmla="*/ 289485 w 523250"/>
              <a:gd name="connsiteY251" fmla="*/ 665185 h 670982"/>
              <a:gd name="connsiteX252" fmla="*/ 287715 w 523250"/>
              <a:gd name="connsiteY252" fmla="*/ 653730 h 670982"/>
              <a:gd name="connsiteX253" fmla="*/ 287715 w 523250"/>
              <a:gd name="connsiteY253" fmla="*/ 628995 h 670982"/>
              <a:gd name="connsiteX254" fmla="*/ 297135 w 523250"/>
              <a:gd name="connsiteY254" fmla="*/ 628995 h 670982"/>
              <a:gd name="connsiteX255" fmla="*/ 297135 w 523250"/>
              <a:gd name="connsiteY255" fmla="*/ 653257 h 670982"/>
              <a:gd name="connsiteX256" fmla="*/ 297943 w 523250"/>
              <a:gd name="connsiteY256" fmla="*/ 660182 h 670982"/>
              <a:gd name="connsiteX257" fmla="*/ 303587 w 523250"/>
              <a:gd name="connsiteY257" fmla="*/ 663722 h 670982"/>
              <a:gd name="connsiteX258" fmla="*/ 314220 w 523250"/>
              <a:gd name="connsiteY258" fmla="*/ 656796 h 670982"/>
              <a:gd name="connsiteX259" fmla="*/ 314220 w 523250"/>
              <a:gd name="connsiteY259" fmla="*/ 628995 h 670982"/>
              <a:gd name="connsiteX260" fmla="*/ 323654 w 523250"/>
              <a:gd name="connsiteY260" fmla="*/ 628995 h 670982"/>
              <a:gd name="connsiteX261" fmla="*/ 323654 w 523250"/>
              <a:gd name="connsiteY261" fmla="*/ 655667 h 670982"/>
              <a:gd name="connsiteX262" fmla="*/ 337005 w 523250"/>
              <a:gd name="connsiteY262" fmla="*/ 644466 h 670982"/>
              <a:gd name="connsiteX263" fmla="*/ 336684 w 523250"/>
              <a:gd name="connsiteY263" fmla="*/ 628998 h 670982"/>
              <a:gd name="connsiteX264" fmla="*/ 345547 w 523250"/>
              <a:gd name="connsiteY264" fmla="*/ 628998 h 670982"/>
              <a:gd name="connsiteX265" fmla="*/ 345784 w 523250"/>
              <a:gd name="connsiteY265" fmla="*/ 636732 h 670982"/>
              <a:gd name="connsiteX266" fmla="*/ 356668 w 523250"/>
              <a:gd name="connsiteY266" fmla="*/ 628343 h 670982"/>
              <a:gd name="connsiteX267" fmla="*/ 360291 w 523250"/>
              <a:gd name="connsiteY267" fmla="*/ 628830 h 670982"/>
              <a:gd name="connsiteX268" fmla="*/ 359733 w 523250"/>
              <a:gd name="connsiteY268" fmla="*/ 637136 h 670982"/>
              <a:gd name="connsiteX269" fmla="*/ 356500 w 523250"/>
              <a:gd name="connsiteY269" fmla="*/ 636815 h 670982"/>
              <a:gd name="connsiteX270" fmla="*/ 346355 w 523250"/>
              <a:gd name="connsiteY270" fmla="*/ 646236 h 670982"/>
              <a:gd name="connsiteX271" fmla="*/ 346355 w 523250"/>
              <a:gd name="connsiteY271" fmla="*/ 670093 h 670982"/>
              <a:gd name="connsiteX272" fmla="*/ 337005 w 523250"/>
              <a:gd name="connsiteY272" fmla="*/ 670093 h 670982"/>
              <a:gd name="connsiteX273" fmla="*/ 337005 w 523250"/>
              <a:gd name="connsiteY273" fmla="*/ 644466 h 670982"/>
              <a:gd name="connsiteX274" fmla="*/ 367204 w 523250"/>
              <a:gd name="connsiteY274" fmla="*/ 670093 h 670982"/>
              <a:gd name="connsiteX275" fmla="*/ 367608 w 523250"/>
              <a:gd name="connsiteY275" fmla="*/ 655670 h 670982"/>
              <a:gd name="connsiteX276" fmla="*/ 367608 w 523250"/>
              <a:gd name="connsiteY276" fmla="*/ 611174 h 670982"/>
              <a:gd name="connsiteX277" fmla="*/ 377043 w 523250"/>
              <a:gd name="connsiteY277" fmla="*/ 611174 h 670982"/>
              <a:gd name="connsiteX278" fmla="*/ 377043 w 523250"/>
              <a:gd name="connsiteY278" fmla="*/ 634154 h 670982"/>
              <a:gd name="connsiteX279" fmla="*/ 389055 w 523250"/>
              <a:gd name="connsiteY279" fmla="*/ 628106 h 670982"/>
              <a:gd name="connsiteX280" fmla="*/ 405569 w 523250"/>
              <a:gd name="connsiteY280" fmla="*/ 649455 h 670982"/>
              <a:gd name="connsiteX281" fmla="*/ 400412 w 523250"/>
              <a:gd name="connsiteY281" fmla="*/ 665899 h 670982"/>
              <a:gd name="connsiteX282" fmla="*/ 389055 w 523250"/>
              <a:gd name="connsiteY282" fmla="*/ 670971 h 670982"/>
              <a:gd name="connsiteX283" fmla="*/ 376639 w 523250"/>
              <a:gd name="connsiteY283" fmla="*/ 664213 h 670982"/>
              <a:gd name="connsiteX284" fmla="*/ 376318 w 523250"/>
              <a:gd name="connsiteY284" fmla="*/ 670093 h 670982"/>
              <a:gd name="connsiteX285" fmla="*/ 367204 w 523250"/>
              <a:gd name="connsiteY285" fmla="*/ 670093 h 670982"/>
              <a:gd name="connsiteX286" fmla="*/ 377043 w 523250"/>
              <a:gd name="connsiteY286" fmla="*/ 656715 h 670982"/>
              <a:gd name="connsiteX287" fmla="*/ 386797 w 523250"/>
              <a:gd name="connsiteY287" fmla="*/ 663725 h 670982"/>
              <a:gd name="connsiteX288" fmla="*/ 395828 w 523250"/>
              <a:gd name="connsiteY288" fmla="*/ 649385 h 670982"/>
              <a:gd name="connsiteX289" fmla="*/ 386561 w 523250"/>
              <a:gd name="connsiteY289" fmla="*/ 635352 h 670982"/>
              <a:gd name="connsiteX290" fmla="*/ 377043 w 523250"/>
              <a:gd name="connsiteY290" fmla="*/ 642208 h 670982"/>
              <a:gd name="connsiteX291" fmla="*/ 377043 w 523250"/>
              <a:gd name="connsiteY291" fmla="*/ 656715 h 670982"/>
              <a:gd name="connsiteX292" fmla="*/ 426260 w 523250"/>
              <a:gd name="connsiteY292" fmla="*/ 615695 h 670982"/>
              <a:gd name="connsiteX293" fmla="*/ 420449 w 523250"/>
              <a:gd name="connsiteY293" fmla="*/ 621576 h 670982"/>
              <a:gd name="connsiteX294" fmla="*/ 414568 w 523250"/>
              <a:gd name="connsiteY294" fmla="*/ 615695 h 670982"/>
              <a:gd name="connsiteX295" fmla="*/ 420449 w 523250"/>
              <a:gd name="connsiteY295" fmla="*/ 609898 h 670982"/>
              <a:gd name="connsiteX296" fmla="*/ 426260 w 523250"/>
              <a:gd name="connsiteY296" fmla="*/ 615695 h 670982"/>
              <a:gd name="connsiteX297" fmla="*/ 415697 w 523250"/>
              <a:gd name="connsiteY297" fmla="*/ 628989 h 670982"/>
              <a:gd name="connsiteX298" fmla="*/ 425131 w 523250"/>
              <a:gd name="connsiteY298" fmla="*/ 628989 h 670982"/>
              <a:gd name="connsiteX299" fmla="*/ 425131 w 523250"/>
              <a:gd name="connsiteY299" fmla="*/ 670085 h 670982"/>
              <a:gd name="connsiteX300" fmla="*/ 415697 w 523250"/>
              <a:gd name="connsiteY300" fmla="*/ 670085 h 670982"/>
              <a:gd name="connsiteX301" fmla="*/ 415697 w 523250"/>
              <a:gd name="connsiteY301" fmla="*/ 628989 h 670982"/>
              <a:gd name="connsiteX302" fmla="*/ 438417 w 523250"/>
              <a:gd name="connsiteY302" fmla="*/ 643418 h 670982"/>
              <a:gd name="connsiteX303" fmla="*/ 438013 w 523250"/>
              <a:gd name="connsiteY303" fmla="*/ 628995 h 670982"/>
              <a:gd name="connsiteX304" fmla="*/ 446960 w 523250"/>
              <a:gd name="connsiteY304" fmla="*/ 628995 h 670982"/>
              <a:gd name="connsiteX305" fmla="*/ 447197 w 523250"/>
              <a:gd name="connsiteY305" fmla="*/ 635029 h 670982"/>
              <a:gd name="connsiteX306" fmla="*/ 461787 w 523250"/>
              <a:gd name="connsiteY306" fmla="*/ 628103 h 670982"/>
              <a:gd name="connsiteX307" fmla="*/ 472991 w 523250"/>
              <a:gd name="connsiteY307" fmla="*/ 633900 h 670982"/>
              <a:gd name="connsiteX308" fmla="*/ 474761 w 523250"/>
              <a:gd name="connsiteY308" fmla="*/ 645355 h 670982"/>
              <a:gd name="connsiteX309" fmla="*/ 474761 w 523250"/>
              <a:gd name="connsiteY309" fmla="*/ 670091 h 670982"/>
              <a:gd name="connsiteX310" fmla="*/ 465341 w 523250"/>
              <a:gd name="connsiteY310" fmla="*/ 670091 h 670982"/>
              <a:gd name="connsiteX311" fmla="*/ 465341 w 523250"/>
              <a:gd name="connsiteY311" fmla="*/ 645829 h 670982"/>
              <a:gd name="connsiteX312" fmla="*/ 464532 w 523250"/>
              <a:gd name="connsiteY312" fmla="*/ 638903 h 670982"/>
              <a:gd name="connsiteX313" fmla="*/ 458652 w 523250"/>
              <a:gd name="connsiteY313" fmla="*/ 635349 h 670982"/>
              <a:gd name="connsiteX314" fmla="*/ 447852 w 523250"/>
              <a:gd name="connsiteY314" fmla="*/ 642289 h 670982"/>
              <a:gd name="connsiteX315" fmla="*/ 447852 w 523250"/>
              <a:gd name="connsiteY315" fmla="*/ 670091 h 670982"/>
              <a:gd name="connsiteX316" fmla="*/ 438417 w 523250"/>
              <a:gd name="connsiteY316" fmla="*/ 670091 h 670982"/>
              <a:gd name="connsiteX317" fmla="*/ 438417 w 523250"/>
              <a:gd name="connsiteY317" fmla="*/ 643418 h 670982"/>
              <a:gd name="connsiteX318" fmla="*/ 494558 w 523250"/>
              <a:gd name="connsiteY318" fmla="*/ 652521 h 670982"/>
              <a:gd name="connsiteX319" fmla="*/ 506403 w 523250"/>
              <a:gd name="connsiteY319" fmla="*/ 663892 h 670982"/>
              <a:gd name="connsiteX320" fmla="*/ 518652 w 523250"/>
              <a:gd name="connsiteY320" fmla="*/ 659934 h 670982"/>
              <a:gd name="connsiteX321" fmla="*/ 521969 w 523250"/>
              <a:gd name="connsiteY321" fmla="*/ 666860 h 670982"/>
              <a:gd name="connsiteX322" fmla="*/ 506166 w 523250"/>
              <a:gd name="connsiteY322" fmla="*/ 670971 h 670982"/>
              <a:gd name="connsiteX323" fmla="*/ 484650 w 523250"/>
              <a:gd name="connsiteY323" fmla="*/ 649622 h 670982"/>
              <a:gd name="connsiteX324" fmla="*/ 504313 w 523250"/>
              <a:gd name="connsiteY324" fmla="*/ 628106 h 670982"/>
              <a:gd name="connsiteX325" fmla="*/ 521230 w 523250"/>
              <a:gd name="connsiteY325" fmla="*/ 638181 h 670982"/>
              <a:gd name="connsiteX326" fmla="*/ 523251 w 523250"/>
              <a:gd name="connsiteY326" fmla="*/ 652521 h 670982"/>
              <a:gd name="connsiteX327" fmla="*/ 494558 w 523250"/>
              <a:gd name="connsiteY327" fmla="*/ 652521 h 670982"/>
              <a:gd name="connsiteX328" fmla="*/ 513580 w 523250"/>
              <a:gd name="connsiteY328" fmla="*/ 645915 h 670982"/>
              <a:gd name="connsiteX329" fmla="*/ 504313 w 523250"/>
              <a:gd name="connsiteY329" fmla="*/ 635032 h 670982"/>
              <a:gd name="connsiteX330" fmla="*/ 494558 w 523250"/>
              <a:gd name="connsiteY330" fmla="*/ 645915 h 670982"/>
              <a:gd name="connsiteX331" fmla="*/ 513580 w 523250"/>
              <a:gd name="connsiteY331" fmla="*/ 645915 h 670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Lst>
            <a:rect l="l" t="t" r="r" b="b"/>
            <a:pathLst>
              <a:path w="523250" h="670982">
                <a:moveTo>
                  <a:pt x="491510" y="259005"/>
                </a:moveTo>
                <a:lnTo>
                  <a:pt x="515981" y="259005"/>
                </a:lnTo>
                <a:lnTo>
                  <a:pt x="491580" y="205298"/>
                </a:lnTo>
                <a:lnTo>
                  <a:pt x="478439" y="210091"/>
                </a:lnTo>
                <a:lnTo>
                  <a:pt x="494339" y="245069"/>
                </a:lnTo>
                <a:lnTo>
                  <a:pt x="372780" y="245069"/>
                </a:lnTo>
                <a:lnTo>
                  <a:pt x="372780" y="252037"/>
                </a:lnTo>
                <a:cubicBezTo>
                  <a:pt x="372780" y="313507"/>
                  <a:pt x="322765" y="363521"/>
                  <a:pt x="261296" y="363521"/>
                </a:cubicBezTo>
                <a:cubicBezTo>
                  <a:pt x="199826" y="363521"/>
                  <a:pt x="149812" y="313507"/>
                  <a:pt x="149812" y="252037"/>
                </a:cubicBezTo>
                <a:cubicBezTo>
                  <a:pt x="149812" y="190568"/>
                  <a:pt x="199826" y="140553"/>
                  <a:pt x="261296" y="140553"/>
                </a:cubicBezTo>
                <a:cubicBezTo>
                  <a:pt x="307924" y="140553"/>
                  <a:pt x="349981" y="170055"/>
                  <a:pt x="365965" y="213979"/>
                </a:cubicBezTo>
                <a:lnTo>
                  <a:pt x="368348" y="220543"/>
                </a:lnTo>
                <a:lnTo>
                  <a:pt x="503007" y="171476"/>
                </a:lnTo>
                <a:lnTo>
                  <a:pt x="442123" y="109380"/>
                </a:lnTo>
                <a:lnTo>
                  <a:pt x="460866" y="93660"/>
                </a:lnTo>
                <a:lnTo>
                  <a:pt x="382437" y="56146"/>
                </a:lnTo>
                <a:lnTo>
                  <a:pt x="394672" y="34950"/>
                </a:lnTo>
                <a:lnTo>
                  <a:pt x="308133" y="26533"/>
                </a:lnTo>
                <a:lnTo>
                  <a:pt x="312383" y="2425"/>
                </a:lnTo>
                <a:lnTo>
                  <a:pt x="228185" y="24108"/>
                </a:lnTo>
                <a:lnTo>
                  <a:pt x="223935" y="0"/>
                </a:lnTo>
                <a:lnTo>
                  <a:pt x="152223" y="49192"/>
                </a:lnTo>
                <a:lnTo>
                  <a:pt x="139988" y="27982"/>
                </a:lnTo>
                <a:lnTo>
                  <a:pt x="89416" y="98719"/>
                </a:lnTo>
                <a:lnTo>
                  <a:pt x="70658" y="82972"/>
                </a:lnTo>
                <a:lnTo>
                  <a:pt x="47344" y="166752"/>
                </a:lnTo>
                <a:lnTo>
                  <a:pt x="24337" y="158377"/>
                </a:lnTo>
                <a:lnTo>
                  <a:pt x="31082" y="245069"/>
                </a:lnTo>
                <a:lnTo>
                  <a:pt x="6597" y="245069"/>
                </a:lnTo>
                <a:lnTo>
                  <a:pt x="42578" y="324209"/>
                </a:lnTo>
                <a:lnTo>
                  <a:pt x="19571" y="332598"/>
                </a:lnTo>
                <a:lnTo>
                  <a:pt x="80455" y="394681"/>
                </a:lnTo>
                <a:lnTo>
                  <a:pt x="61712" y="410414"/>
                </a:lnTo>
                <a:lnTo>
                  <a:pt x="140141" y="447914"/>
                </a:lnTo>
                <a:lnTo>
                  <a:pt x="127905" y="469110"/>
                </a:lnTo>
                <a:lnTo>
                  <a:pt x="214445" y="477527"/>
                </a:lnTo>
                <a:lnTo>
                  <a:pt x="210194" y="501636"/>
                </a:lnTo>
                <a:lnTo>
                  <a:pt x="294407" y="479952"/>
                </a:lnTo>
                <a:lnTo>
                  <a:pt x="298657" y="504060"/>
                </a:lnTo>
                <a:lnTo>
                  <a:pt x="370355" y="454882"/>
                </a:lnTo>
                <a:lnTo>
                  <a:pt x="382604" y="476078"/>
                </a:lnTo>
                <a:lnTo>
                  <a:pt x="433162" y="405341"/>
                </a:lnTo>
                <a:lnTo>
                  <a:pt x="451919" y="421089"/>
                </a:lnTo>
                <a:lnTo>
                  <a:pt x="475233" y="337308"/>
                </a:lnTo>
                <a:lnTo>
                  <a:pt x="498241" y="345684"/>
                </a:lnTo>
                <a:lnTo>
                  <a:pt x="491510" y="259005"/>
                </a:lnTo>
                <a:close/>
                <a:moveTo>
                  <a:pt x="477519" y="259005"/>
                </a:moveTo>
                <a:lnTo>
                  <a:pt x="482661" y="325198"/>
                </a:lnTo>
                <a:lnTo>
                  <a:pt x="381225" y="288269"/>
                </a:lnTo>
                <a:cubicBezTo>
                  <a:pt x="384068" y="278905"/>
                  <a:pt x="385963" y="269136"/>
                  <a:pt x="386520" y="259005"/>
                </a:cubicBezTo>
                <a:lnTo>
                  <a:pt x="477519" y="259005"/>
                </a:lnTo>
                <a:close/>
                <a:moveTo>
                  <a:pt x="477909" y="165777"/>
                </a:moveTo>
                <a:lnTo>
                  <a:pt x="376487" y="202733"/>
                </a:lnTo>
                <a:cubicBezTo>
                  <a:pt x="372529" y="193466"/>
                  <a:pt x="367261" y="185049"/>
                  <a:pt x="361353" y="177162"/>
                </a:cubicBezTo>
                <a:lnTo>
                  <a:pt x="431420" y="118368"/>
                </a:lnTo>
                <a:lnTo>
                  <a:pt x="477909" y="165777"/>
                </a:lnTo>
                <a:close/>
                <a:moveTo>
                  <a:pt x="435336" y="96893"/>
                </a:moveTo>
                <a:lnTo>
                  <a:pt x="352392" y="166501"/>
                </a:lnTo>
                <a:cubicBezTo>
                  <a:pt x="345578" y="159255"/>
                  <a:pt x="338122" y="152649"/>
                  <a:pt x="329845" y="147214"/>
                </a:cubicBezTo>
                <a:lnTo>
                  <a:pt x="375441" y="68256"/>
                </a:lnTo>
                <a:lnTo>
                  <a:pt x="435336" y="96893"/>
                </a:lnTo>
                <a:close/>
                <a:moveTo>
                  <a:pt x="371776" y="46726"/>
                </a:moveTo>
                <a:lnTo>
                  <a:pt x="317707" y="140372"/>
                </a:lnTo>
                <a:cubicBezTo>
                  <a:pt x="308900" y="135899"/>
                  <a:pt x="299549" y="132582"/>
                  <a:pt x="289836" y="130283"/>
                </a:cubicBezTo>
                <a:lnTo>
                  <a:pt x="305708" y="40287"/>
                </a:lnTo>
                <a:lnTo>
                  <a:pt x="371776" y="46726"/>
                </a:lnTo>
                <a:close/>
                <a:moveTo>
                  <a:pt x="294894" y="21307"/>
                </a:moveTo>
                <a:lnTo>
                  <a:pt x="276137" y="127733"/>
                </a:lnTo>
                <a:cubicBezTo>
                  <a:pt x="271232" y="127133"/>
                  <a:pt x="266313" y="126618"/>
                  <a:pt x="261296" y="126618"/>
                </a:cubicBezTo>
                <a:cubicBezTo>
                  <a:pt x="256251" y="126618"/>
                  <a:pt x="251304" y="126994"/>
                  <a:pt x="246413" y="127579"/>
                </a:cubicBezTo>
                <a:lnTo>
                  <a:pt x="230610" y="37877"/>
                </a:lnTo>
                <a:lnTo>
                  <a:pt x="294894" y="21307"/>
                </a:lnTo>
                <a:close/>
                <a:moveTo>
                  <a:pt x="213971" y="23732"/>
                </a:moveTo>
                <a:lnTo>
                  <a:pt x="232700" y="130018"/>
                </a:lnTo>
                <a:cubicBezTo>
                  <a:pt x="222904" y="132317"/>
                  <a:pt x="213553" y="135773"/>
                  <a:pt x="204788" y="140219"/>
                </a:cubicBezTo>
                <a:lnTo>
                  <a:pt x="159205" y="61288"/>
                </a:lnTo>
                <a:lnTo>
                  <a:pt x="213971" y="23732"/>
                </a:lnTo>
                <a:close/>
                <a:moveTo>
                  <a:pt x="138733" y="53693"/>
                </a:moveTo>
                <a:lnTo>
                  <a:pt x="192692" y="147159"/>
                </a:lnTo>
                <a:cubicBezTo>
                  <a:pt x="184372" y="152621"/>
                  <a:pt x="176777" y="159087"/>
                  <a:pt x="169977" y="166320"/>
                </a:cubicBezTo>
                <a:lnTo>
                  <a:pt x="100118" y="107693"/>
                </a:lnTo>
                <a:lnTo>
                  <a:pt x="138733" y="53693"/>
                </a:lnTo>
                <a:close/>
                <a:moveTo>
                  <a:pt x="78281" y="107568"/>
                </a:moveTo>
                <a:lnTo>
                  <a:pt x="161030" y="177009"/>
                </a:lnTo>
                <a:cubicBezTo>
                  <a:pt x="155094" y="184910"/>
                  <a:pt x="149979" y="193466"/>
                  <a:pt x="146036" y="202664"/>
                </a:cubicBezTo>
                <a:lnTo>
                  <a:pt x="60486" y="171532"/>
                </a:lnTo>
                <a:lnTo>
                  <a:pt x="78281" y="107568"/>
                </a:lnTo>
                <a:close/>
                <a:moveTo>
                  <a:pt x="39903" y="178876"/>
                </a:moveTo>
                <a:lnTo>
                  <a:pt x="141270" y="215763"/>
                </a:lnTo>
                <a:cubicBezTo>
                  <a:pt x="138441" y="225114"/>
                  <a:pt x="136782" y="234938"/>
                  <a:pt x="136225" y="245069"/>
                </a:cubicBezTo>
                <a:lnTo>
                  <a:pt x="45059" y="245069"/>
                </a:lnTo>
                <a:lnTo>
                  <a:pt x="39903" y="178876"/>
                </a:lnTo>
                <a:close/>
                <a:moveTo>
                  <a:pt x="28239" y="259005"/>
                </a:moveTo>
                <a:lnTo>
                  <a:pt x="136225" y="259005"/>
                </a:lnTo>
                <a:cubicBezTo>
                  <a:pt x="136782" y="269108"/>
                  <a:pt x="138427" y="278919"/>
                  <a:pt x="141256" y="288255"/>
                </a:cubicBezTo>
                <a:lnTo>
                  <a:pt x="55706" y="319429"/>
                </a:lnTo>
                <a:lnTo>
                  <a:pt x="28239" y="259005"/>
                </a:lnTo>
                <a:close/>
                <a:moveTo>
                  <a:pt x="44669" y="338284"/>
                </a:moveTo>
                <a:lnTo>
                  <a:pt x="146008" y="301355"/>
                </a:lnTo>
                <a:cubicBezTo>
                  <a:pt x="149965" y="310566"/>
                  <a:pt x="155094" y="319150"/>
                  <a:pt x="161030" y="327066"/>
                </a:cubicBezTo>
                <a:lnTo>
                  <a:pt x="91172" y="385692"/>
                </a:lnTo>
                <a:lnTo>
                  <a:pt x="44669" y="338284"/>
                </a:lnTo>
                <a:close/>
                <a:moveTo>
                  <a:pt x="87242" y="407167"/>
                </a:moveTo>
                <a:lnTo>
                  <a:pt x="169977" y="337740"/>
                </a:lnTo>
                <a:cubicBezTo>
                  <a:pt x="176777" y="344973"/>
                  <a:pt x="184372" y="351439"/>
                  <a:pt x="192692" y="356902"/>
                </a:cubicBezTo>
                <a:lnTo>
                  <a:pt x="147136" y="435804"/>
                </a:lnTo>
                <a:lnTo>
                  <a:pt x="87242" y="407167"/>
                </a:lnTo>
                <a:close/>
                <a:moveTo>
                  <a:pt x="150801" y="457349"/>
                </a:moveTo>
                <a:lnTo>
                  <a:pt x="204788" y="363842"/>
                </a:lnTo>
                <a:cubicBezTo>
                  <a:pt x="213553" y="368301"/>
                  <a:pt x="222904" y="371743"/>
                  <a:pt x="232700" y="374042"/>
                </a:cubicBezTo>
                <a:lnTo>
                  <a:pt x="216884" y="463773"/>
                </a:lnTo>
                <a:lnTo>
                  <a:pt x="150801" y="457349"/>
                </a:lnTo>
                <a:close/>
                <a:moveTo>
                  <a:pt x="227684" y="482753"/>
                </a:moveTo>
                <a:lnTo>
                  <a:pt x="246413" y="376481"/>
                </a:lnTo>
                <a:cubicBezTo>
                  <a:pt x="251304" y="377066"/>
                  <a:pt x="256251" y="377457"/>
                  <a:pt x="261296" y="377457"/>
                </a:cubicBezTo>
                <a:cubicBezTo>
                  <a:pt x="266327" y="377457"/>
                  <a:pt x="271274" y="377052"/>
                  <a:pt x="276165" y="376481"/>
                </a:cubicBezTo>
                <a:lnTo>
                  <a:pt x="291982" y="466184"/>
                </a:lnTo>
                <a:lnTo>
                  <a:pt x="227684" y="482753"/>
                </a:lnTo>
                <a:close/>
                <a:moveTo>
                  <a:pt x="308621" y="480328"/>
                </a:moveTo>
                <a:lnTo>
                  <a:pt x="289864" y="374028"/>
                </a:lnTo>
                <a:cubicBezTo>
                  <a:pt x="299674" y="371729"/>
                  <a:pt x="309053" y="368343"/>
                  <a:pt x="317832" y="363897"/>
                </a:cubicBezTo>
                <a:lnTo>
                  <a:pt x="363373" y="442786"/>
                </a:lnTo>
                <a:lnTo>
                  <a:pt x="308621" y="480328"/>
                </a:lnTo>
                <a:close/>
                <a:moveTo>
                  <a:pt x="383858" y="450381"/>
                </a:moveTo>
                <a:lnTo>
                  <a:pt x="329914" y="356943"/>
                </a:lnTo>
                <a:cubicBezTo>
                  <a:pt x="338234" y="351481"/>
                  <a:pt x="345801" y="344973"/>
                  <a:pt x="352601" y="337740"/>
                </a:cubicBezTo>
                <a:lnTo>
                  <a:pt x="422460" y="396367"/>
                </a:lnTo>
                <a:lnTo>
                  <a:pt x="383858" y="450381"/>
                </a:lnTo>
                <a:close/>
                <a:moveTo>
                  <a:pt x="444297" y="396492"/>
                </a:moveTo>
                <a:lnTo>
                  <a:pt x="361590" y="327108"/>
                </a:lnTo>
                <a:cubicBezTo>
                  <a:pt x="367540" y="319206"/>
                  <a:pt x="372501" y="310552"/>
                  <a:pt x="376459" y="301369"/>
                </a:cubicBezTo>
                <a:lnTo>
                  <a:pt x="462106" y="332542"/>
                </a:lnTo>
                <a:lnTo>
                  <a:pt x="444297" y="396492"/>
                </a:lnTo>
                <a:close/>
                <a:moveTo>
                  <a:pt x="1533" y="659614"/>
                </a:moveTo>
                <a:cubicBezTo>
                  <a:pt x="8222" y="662192"/>
                  <a:pt x="12096" y="663084"/>
                  <a:pt x="16527" y="663084"/>
                </a:cubicBezTo>
                <a:cubicBezTo>
                  <a:pt x="22492" y="663084"/>
                  <a:pt x="26199" y="660018"/>
                  <a:pt x="26199" y="655015"/>
                </a:cubicBezTo>
                <a:cubicBezTo>
                  <a:pt x="26199" y="650904"/>
                  <a:pt x="24666" y="649539"/>
                  <a:pt x="15399" y="645595"/>
                </a:cubicBezTo>
                <a:cubicBezTo>
                  <a:pt x="8793" y="642780"/>
                  <a:pt x="6856" y="641804"/>
                  <a:pt x="4599" y="640035"/>
                </a:cubicBezTo>
                <a:cubicBezTo>
                  <a:pt x="1533" y="637540"/>
                  <a:pt x="0" y="634154"/>
                  <a:pt x="0" y="629792"/>
                </a:cubicBezTo>
                <a:cubicBezTo>
                  <a:pt x="0" y="619731"/>
                  <a:pt x="7093" y="613446"/>
                  <a:pt x="18618" y="613446"/>
                </a:cubicBezTo>
                <a:cubicBezTo>
                  <a:pt x="23537" y="613446"/>
                  <a:pt x="27969" y="614240"/>
                  <a:pt x="34253" y="616261"/>
                </a:cubicBezTo>
                <a:lnTo>
                  <a:pt x="32316" y="624552"/>
                </a:lnTo>
                <a:cubicBezTo>
                  <a:pt x="26840" y="622225"/>
                  <a:pt x="22980" y="621333"/>
                  <a:pt x="19022" y="621333"/>
                </a:cubicBezTo>
                <a:cubicBezTo>
                  <a:pt x="13629" y="621333"/>
                  <a:pt x="10159" y="624078"/>
                  <a:pt x="10159" y="628343"/>
                </a:cubicBezTo>
                <a:cubicBezTo>
                  <a:pt x="10159" y="632049"/>
                  <a:pt x="12180" y="633819"/>
                  <a:pt x="20234" y="637136"/>
                </a:cubicBezTo>
                <a:cubicBezTo>
                  <a:pt x="26923" y="639867"/>
                  <a:pt x="29585" y="641247"/>
                  <a:pt x="31912" y="643170"/>
                </a:cubicBezTo>
                <a:cubicBezTo>
                  <a:pt x="34908" y="645748"/>
                  <a:pt x="36511" y="649539"/>
                  <a:pt x="36511" y="654304"/>
                </a:cubicBezTo>
                <a:cubicBezTo>
                  <a:pt x="36511" y="664854"/>
                  <a:pt x="29251" y="670971"/>
                  <a:pt x="16848" y="670971"/>
                </a:cubicBezTo>
                <a:cubicBezTo>
                  <a:pt x="10967" y="670971"/>
                  <a:pt x="6132" y="670177"/>
                  <a:pt x="251" y="668156"/>
                </a:cubicBezTo>
                <a:lnTo>
                  <a:pt x="1533" y="659614"/>
                </a:lnTo>
                <a:close/>
                <a:moveTo>
                  <a:pt x="41080" y="636165"/>
                </a:moveTo>
                <a:lnTo>
                  <a:pt x="41080" y="628988"/>
                </a:lnTo>
                <a:lnTo>
                  <a:pt x="47686" y="628988"/>
                </a:lnTo>
                <a:lnTo>
                  <a:pt x="47686" y="620041"/>
                </a:lnTo>
                <a:lnTo>
                  <a:pt x="57120" y="618271"/>
                </a:lnTo>
                <a:lnTo>
                  <a:pt x="57120" y="628988"/>
                </a:lnTo>
                <a:lnTo>
                  <a:pt x="66457" y="628988"/>
                </a:lnTo>
                <a:lnTo>
                  <a:pt x="66457" y="636165"/>
                </a:lnTo>
                <a:lnTo>
                  <a:pt x="57120" y="636165"/>
                </a:lnTo>
                <a:lnTo>
                  <a:pt x="57120" y="655270"/>
                </a:lnTo>
                <a:cubicBezTo>
                  <a:pt x="57120" y="661304"/>
                  <a:pt x="58486" y="663409"/>
                  <a:pt x="62597" y="663409"/>
                </a:cubicBezTo>
                <a:cubicBezTo>
                  <a:pt x="63962" y="663409"/>
                  <a:pt x="65008" y="663158"/>
                  <a:pt x="67028" y="662433"/>
                </a:cubicBezTo>
                <a:lnTo>
                  <a:pt x="67920" y="669610"/>
                </a:lnTo>
                <a:cubicBezTo>
                  <a:pt x="64924" y="670571"/>
                  <a:pt x="62346" y="670975"/>
                  <a:pt x="59531" y="670975"/>
                </a:cubicBezTo>
                <a:cubicBezTo>
                  <a:pt x="54863" y="670975"/>
                  <a:pt x="51546" y="669526"/>
                  <a:pt x="49706" y="666711"/>
                </a:cubicBezTo>
                <a:cubicBezTo>
                  <a:pt x="48257" y="664537"/>
                  <a:pt x="47686" y="661471"/>
                  <a:pt x="47686" y="655744"/>
                </a:cubicBezTo>
                <a:lnTo>
                  <a:pt x="47686" y="636165"/>
                </a:lnTo>
                <a:lnTo>
                  <a:pt x="41080" y="636165"/>
                </a:lnTo>
                <a:close/>
                <a:moveTo>
                  <a:pt x="81679" y="652521"/>
                </a:moveTo>
                <a:cubicBezTo>
                  <a:pt x="82403" y="660255"/>
                  <a:pt x="86194" y="663892"/>
                  <a:pt x="93524" y="663892"/>
                </a:cubicBezTo>
                <a:cubicBezTo>
                  <a:pt x="97635" y="663892"/>
                  <a:pt x="101579" y="662596"/>
                  <a:pt x="105773" y="659934"/>
                </a:cubicBezTo>
                <a:lnTo>
                  <a:pt x="109090" y="666860"/>
                </a:lnTo>
                <a:cubicBezTo>
                  <a:pt x="104171" y="669689"/>
                  <a:pt x="99251" y="670971"/>
                  <a:pt x="93287" y="670971"/>
                </a:cubicBezTo>
                <a:cubicBezTo>
                  <a:pt x="79505" y="670971"/>
                  <a:pt x="71771" y="663321"/>
                  <a:pt x="71771" y="649622"/>
                </a:cubicBezTo>
                <a:cubicBezTo>
                  <a:pt x="71771" y="636244"/>
                  <a:pt x="79254" y="628106"/>
                  <a:pt x="91434" y="628106"/>
                </a:cubicBezTo>
                <a:cubicBezTo>
                  <a:pt x="99976" y="628106"/>
                  <a:pt x="105857" y="631659"/>
                  <a:pt x="108351" y="638181"/>
                </a:cubicBezTo>
                <a:cubicBezTo>
                  <a:pt x="109800" y="641972"/>
                  <a:pt x="110288" y="645428"/>
                  <a:pt x="110372" y="652521"/>
                </a:cubicBezTo>
                <a:lnTo>
                  <a:pt x="81679" y="652521"/>
                </a:lnTo>
                <a:close/>
                <a:moveTo>
                  <a:pt x="100701" y="645915"/>
                </a:moveTo>
                <a:cubicBezTo>
                  <a:pt x="100533" y="638975"/>
                  <a:pt x="97161" y="635032"/>
                  <a:pt x="91434" y="635032"/>
                </a:cubicBezTo>
                <a:cubicBezTo>
                  <a:pt x="85706" y="635032"/>
                  <a:pt x="81999" y="639143"/>
                  <a:pt x="81679" y="645915"/>
                </a:cubicBezTo>
                <a:lnTo>
                  <a:pt x="100701" y="645915"/>
                </a:lnTo>
                <a:close/>
                <a:moveTo>
                  <a:pt x="142751" y="665414"/>
                </a:moveTo>
                <a:cubicBezTo>
                  <a:pt x="138793" y="669441"/>
                  <a:pt x="135407" y="670974"/>
                  <a:pt x="130000" y="670974"/>
                </a:cubicBezTo>
                <a:cubicBezTo>
                  <a:pt x="121708" y="670974"/>
                  <a:pt x="116789" y="666306"/>
                  <a:pt x="116789" y="658571"/>
                </a:cubicBezTo>
                <a:cubicBezTo>
                  <a:pt x="116789" y="653401"/>
                  <a:pt x="119130" y="649304"/>
                  <a:pt x="123311" y="647047"/>
                </a:cubicBezTo>
                <a:cubicBezTo>
                  <a:pt x="126056" y="645598"/>
                  <a:pt x="129847" y="644957"/>
                  <a:pt x="135491" y="644957"/>
                </a:cubicBezTo>
                <a:cubicBezTo>
                  <a:pt x="137107" y="644957"/>
                  <a:pt x="138473" y="645026"/>
                  <a:pt x="142180" y="645193"/>
                </a:cubicBezTo>
                <a:lnTo>
                  <a:pt x="142180" y="644385"/>
                </a:lnTo>
                <a:cubicBezTo>
                  <a:pt x="142180" y="638337"/>
                  <a:pt x="139030" y="635034"/>
                  <a:pt x="133066" y="635034"/>
                </a:cubicBezTo>
                <a:cubicBezTo>
                  <a:pt x="129526" y="635034"/>
                  <a:pt x="126140" y="636080"/>
                  <a:pt x="121945" y="638504"/>
                </a:cubicBezTo>
                <a:lnTo>
                  <a:pt x="119451" y="631732"/>
                </a:lnTo>
                <a:cubicBezTo>
                  <a:pt x="124454" y="629237"/>
                  <a:pt x="128955" y="628109"/>
                  <a:pt x="134362" y="628109"/>
                </a:cubicBezTo>
                <a:cubicBezTo>
                  <a:pt x="140814" y="628109"/>
                  <a:pt x="145803" y="629962"/>
                  <a:pt x="148548" y="633502"/>
                </a:cubicBezTo>
                <a:cubicBezTo>
                  <a:pt x="150889" y="636400"/>
                  <a:pt x="151614" y="639550"/>
                  <a:pt x="151614" y="647367"/>
                </a:cubicBezTo>
                <a:lnTo>
                  <a:pt x="151614" y="659617"/>
                </a:lnTo>
                <a:cubicBezTo>
                  <a:pt x="151614" y="663087"/>
                  <a:pt x="151767" y="667992"/>
                  <a:pt x="152018" y="670096"/>
                </a:cubicBezTo>
                <a:lnTo>
                  <a:pt x="143058" y="670096"/>
                </a:lnTo>
                <a:lnTo>
                  <a:pt x="142751" y="665414"/>
                </a:lnTo>
                <a:close/>
                <a:moveTo>
                  <a:pt x="142180" y="651074"/>
                </a:moveTo>
                <a:cubicBezTo>
                  <a:pt x="140326" y="650907"/>
                  <a:pt x="139351" y="650907"/>
                  <a:pt x="137901" y="650907"/>
                </a:cubicBezTo>
                <a:cubicBezTo>
                  <a:pt x="130167" y="650907"/>
                  <a:pt x="126544" y="653248"/>
                  <a:pt x="126544" y="658335"/>
                </a:cubicBezTo>
                <a:cubicBezTo>
                  <a:pt x="126544" y="662111"/>
                  <a:pt x="129038" y="664536"/>
                  <a:pt x="132912" y="664536"/>
                </a:cubicBezTo>
                <a:cubicBezTo>
                  <a:pt x="136536" y="664536"/>
                  <a:pt x="139518" y="662682"/>
                  <a:pt x="142180" y="658808"/>
                </a:cubicBezTo>
                <a:lnTo>
                  <a:pt x="142180" y="651074"/>
                </a:lnTo>
                <a:close/>
                <a:moveTo>
                  <a:pt x="165124" y="643418"/>
                </a:moveTo>
                <a:cubicBezTo>
                  <a:pt x="165124" y="637858"/>
                  <a:pt x="165041" y="635684"/>
                  <a:pt x="164720" y="628995"/>
                </a:cubicBezTo>
                <a:lnTo>
                  <a:pt x="173667" y="628995"/>
                </a:lnTo>
                <a:lnTo>
                  <a:pt x="173987" y="635029"/>
                </a:lnTo>
                <a:cubicBezTo>
                  <a:pt x="178586" y="629956"/>
                  <a:pt x="182209" y="628103"/>
                  <a:pt x="187519" y="628103"/>
                </a:cubicBezTo>
                <a:cubicBezTo>
                  <a:pt x="193163" y="628103"/>
                  <a:pt x="196953" y="630611"/>
                  <a:pt x="198653" y="635600"/>
                </a:cubicBezTo>
                <a:cubicBezTo>
                  <a:pt x="203475" y="630040"/>
                  <a:pt x="207112" y="628103"/>
                  <a:pt x="212505" y="628103"/>
                </a:cubicBezTo>
                <a:cubicBezTo>
                  <a:pt x="217424" y="628103"/>
                  <a:pt x="221215" y="630124"/>
                  <a:pt x="223152" y="633900"/>
                </a:cubicBezTo>
                <a:cubicBezTo>
                  <a:pt x="224350" y="636409"/>
                  <a:pt x="224838" y="639460"/>
                  <a:pt x="224838" y="645355"/>
                </a:cubicBezTo>
                <a:lnTo>
                  <a:pt x="224838" y="670091"/>
                </a:lnTo>
                <a:lnTo>
                  <a:pt x="215404" y="670091"/>
                </a:lnTo>
                <a:lnTo>
                  <a:pt x="215404" y="645829"/>
                </a:lnTo>
                <a:cubicBezTo>
                  <a:pt x="215404" y="642122"/>
                  <a:pt x="215250" y="640436"/>
                  <a:pt x="214693" y="638903"/>
                </a:cubicBezTo>
                <a:cubicBezTo>
                  <a:pt x="213885" y="636645"/>
                  <a:pt x="211948" y="635349"/>
                  <a:pt x="209453" y="635349"/>
                </a:cubicBezTo>
                <a:cubicBezTo>
                  <a:pt x="206067" y="635349"/>
                  <a:pt x="202764" y="637691"/>
                  <a:pt x="199698" y="642289"/>
                </a:cubicBezTo>
                <a:lnTo>
                  <a:pt x="199698" y="670091"/>
                </a:lnTo>
                <a:lnTo>
                  <a:pt x="190264" y="670091"/>
                </a:lnTo>
                <a:lnTo>
                  <a:pt x="190264" y="644867"/>
                </a:lnTo>
                <a:cubicBezTo>
                  <a:pt x="190264" y="638178"/>
                  <a:pt x="188578" y="635349"/>
                  <a:pt x="184467" y="635349"/>
                </a:cubicBezTo>
                <a:cubicBezTo>
                  <a:pt x="181164" y="635349"/>
                  <a:pt x="177694" y="637774"/>
                  <a:pt x="174559" y="642289"/>
                </a:cubicBezTo>
                <a:lnTo>
                  <a:pt x="174559" y="670091"/>
                </a:lnTo>
                <a:lnTo>
                  <a:pt x="165124" y="670091"/>
                </a:lnTo>
                <a:lnTo>
                  <a:pt x="165124" y="643418"/>
                </a:lnTo>
                <a:close/>
                <a:moveTo>
                  <a:pt x="253562" y="636165"/>
                </a:moveTo>
                <a:lnTo>
                  <a:pt x="253562" y="628988"/>
                </a:lnTo>
                <a:lnTo>
                  <a:pt x="260167" y="628988"/>
                </a:lnTo>
                <a:lnTo>
                  <a:pt x="260167" y="620041"/>
                </a:lnTo>
                <a:lnTo>
                  <a:pt x="269601" y="618271"/>
                </a:lnTo>
                <a:lnTo>
                  <a:pt x="269601" y="628988"/>
                </a:lnTo>
                <a:lnTo>
                  <a:pt x="278938" y="628988"/>
                </a:lnTo>
                <a:lnTo>
                  <a:pt x="278938" y="636165"/>
                </a:lnTo>
                <a:lnTo>
                  <a:pt x="269601" y="636165"/>
                </a:lnTo>
                <a:lnTo>
                  <a:pt x="269601" y="655270"/>
                </a:lnTo>
                <a:cubicBezTo>
                  <a:pt x="269601" y="661304"/>
                  <a:pt x="270967" y="663409"/>
                  <a:pt x="275078" y="663409"/>
                </a:cubicBezTo>
                <a:cubicBezTo>
                  <a:pt x="276444" y="663409"/>
                  <a:pt x="277489" y="663158"/>
                  <a:pt x="279510" y="662433"/>
                </a:cubicBezTo>
                <a:lnTo>
                  <a:pt x="280401" y="669610"/>
                </a:lnTo>
                <a:cubicBezTo>
                  <a:pt x="277405" y="670571"/>
                  <a:pt x="274827" y="670975"/>
                  <a:pt x="272012" y="670975"/>
                </a:cubicBezTo>
                <a:cubicBezTo>
                  <a:pt x="267344" y="670975"/>
                  <a:pt x="264027" y="669526"/>
                  <a:pt x="262188" y="666711"/>
                </a:cubicBezTo>
                <a:cubicBezTo>
                  <a:pt x="260738" y="664537"/>
                  <a:pt x="260167" y="661471"/>
                  <a:pt x="260167" y="655744"/>
                </a:cubicBezTo>
                <a:lnTo>
                  <a:pt x="260167" y="636165"/>
                </a:lnTo>
                <a:lnTo>
                  <a:pt x="253562" y="636165"/>
                </a:lnTo>
                <a:close/>
                <a:moveTo>
                  <a:pt x="323654" y="655667"/>
                </a:moveTo>
                <a:cubicBezTo>
                  <a:pt x="323654" y="661311"/>
                  <a:pt x="323738" y="664614"/>
                  <a:pt x="324059" y="670091"/>
                </a:cubicBezTo>
                <a:lnTo>
                  <a:pt x="315112" y="670091"/>
                </a:lnTo>
                <a:lnTo>
                  <a:pt x="314875" y="664056"/>
                </a:lnTo>
                <a:cubicBezTo>
                  <a:pt x="310026" y="669129"/>
                  <a:pt x="306082" y="670982"/>
                  <a:pt x="300522" y="670982"/>
                </a:cubicBezTo>
                <a:cubicBezTo>
                  <a:pt x="295365" y="670982"/>
                  <a:pt x="291422" y="668962"/>
                  <a:pt x="289485" y="665185"/>
                </a:cubicBezTo>
                <a:cubicBezTo>
                  <a:pt x="288203" y="662677"/>
                  <a:pt x="287715" y="659611"/>
                  <a:pt x="287715" y="653730"/>
                </a:cubicBezTo>
                <a:lnTo>
                  <a:pt x="287715" y="628995"/>
                </a:lnTo>
                <a:lnTo>
                  <a:pt x="297135" y="628995"/>
                </a:lnTo>
                <a:lnTo>
                  <a:pt x="297135" y="653257"/>
                </a:lnTo>
                <a:cubicBezTo>
                  <a:pt x="297135" y="657033"/>
                  <a:pt x="297302" y="658650"/>
                  <a:pt x="297943" y="660182"/>
                </a:cubicBezTo>
                <a:cubicBezTo>
                  <a:pt x="298835" y="662440"/>
                  <a:pt x="300842" y="663722"/>
                  <a:pt x="303587" y="663722"/>
                </a:cubicBezTo>
                <a:cubicBezTo>
                  <a:pt x="307211" y="663722"/>
                  <a:pt x="311001" y="661228"/>
                  <a:pt x="314220" y="656796"/>
                </a:cubicBezTo>
                <a:lnTo>
                  <a:pt x="314220" y="628995"/>
                </a:lnTo>
                <a:lnTo>
                  <a:pt x="323654" y="628995"/>
                </a:lnTo>
                <a:lnTo>
                  <a:pt x="323654" y="655667"/>
                </a:lnTo>
                <a:close/>
                <a:moveTo>
                  <a:pt x="337005" y="644466"/>
                </a:moveTo>
                <a:cubicBezTo>
                  <a:pt x="337005" y="641567"/>
                  <a:pt x="336921" y="636397"/>
                  <a:pt x="336684" y="628998"/>
                </a:cubicBezTo>
                <a:lnTo>
                  <a:pt x="345547" y="628998"/>
                </a:lnTo>
                <a:lnTo>
                  <a:pt x="345784" y="636732"/>
                </a:lnTo>
                <a:cubicBezTo>
                  <a:pt x="348209" y="631088"/>
                  <a:pt x="351832" y="628343"/>
                  <a:pt x="356668" y="628343"/>
                </a:cubicBezTo>
                <a:cubicBezTo>
                  <a:pt x="357950" y="628343"/>
                  <a:pt x="358772" y="628426"/>
                  <a:pt x="360291" y="628830"/>
                </a:cubicBezTo>
                <a:lnTo>
                  <a:pt x="359733" y="637136"/>
                </a:lnTo>
                <a:cubicBezTo>
                  <a:pt x="358284" y="636885"/>
                  <a:pt x="357629" y="636815"/>
                  <a:pt x="356500" y="636815"/>
                </a:cubicBezTo>
                <a:cubicBezTo>
                  <a:pt x="351832" y="636815"/>
                  <a:pt x="348125" y="640188"/>
                  <a:pt x="346355" y="646236"/>
                </a:cubicBezTo>
                <a:lnTo>
                  <a:pt x="346355" y="670093"/>
                </a:lnTo>
                <a:lnTo>
                  <a:pt x="337005" y="670093"/>
                </a:lnTo>
                <a:lnTo>
                  <a:pt x="337005" y="644466"/>
                </a:lnTo>
                <a:close/>
                <a:moveTo>
                  <a:pt x="367204" y="670093"/>
                </a:moveTo>
                <a:cubicBezTo>
                  <a:pt x="367539" y="665425"/>
                  <a:pt x="367608" y="662833"/>
                  <a:pt x="367608" y="655670"/>
                </a:cubicBezTo>
                <a:lnTo>
                  <a:pt x="367608" y="611174"/>
                </a:lnTo>
                <a:lnTo>
                  <a:pt x="377043" y="611174"/>
                </a:lnTo>
                <a:lnTo>
                  <a:pt x="377043" y="634154"/>
                </a:lnTo>
                <a:cubicBezTo>
                  <a:pt x="380262" y="630043"/>
                  <a:pt x="384136" y="628106"/>
                  <a:pt x="389055" y="628106"/>
                </a:cubicBezTo>
                <a:cubicBezTo>
                  <a:pt x="399047" y="628106"/>
                  <a:pt x="405569" y="636565"/>
                  <a:pt x="405569" y="649455"/>
                </a:cubicBezTo>
                <a:cubicBezTo>
                  <a:pt x="405569" y="656228"/>
                  <a:pt x="403799" y="661955"/>
                  <a:pt x="400412" y="665899"/>
                </a:cubicBezTo>
                <a:cubicBezTo>
                  <a:pt x="397514" y="669369"/>
                  <a:pt x="393960" y="670971"/>
                  <a:pt x="389055" y="670971"/>
                </a:cubicBezTo>
                <a:cubicBezTo>
                  <a:pt x="383648" y="670971"/>
                  <a:pt x="380192" y="669132"/>
                  <a:pt x="376639" y="664213"/>
                </a:cubicBezTo>
                <a:lnTo>
                  <a:pt x="376318" y="670093"/>
                </a:lnTo>
                <a:lnTo>
                  <a:pt x="367204" y="670093"/>
                </a:lnTo>
                <a:close/>
                <a:moveTo>
                  <a:pt x="377043" y="656715"/>
                </a:moveTo>
                <a:cubicBezTo>
                  <a:pt x="379941" y="661467"/>
                  <a:pt x="383007" y="663725"/>
                  <a:pt x="386797" y="663725"/>
                </a:cubicBezTo>
                <a:cubicBezTo>
                  <a:pt x="392274" y="663725"/>
                  <a:pt x="395828" y="658081"/>
                  <a:pt x="395828" y="649385"/>
                </a:cubicBezTo>
                <a:cubicBezTo>
                  <a:pt x="395828" y="640759"/>
                  <a:pt x="392191" y="635352"/>
                  <a:pt x="386561" y="635352"/>
                </a:cubicBezTo>
                <a:cubicBezTo>
                  <a:pt x="382923" y="635352"/>
                  <a:pt x="379537" y="637777"/>
                  <a:pt x="377043" y="642208"/>
                </a:cubicBezTo>
                <a:lnTo>
                  <a:pt x="377043" y="656715"/>
                </a:lnTo>
                <a:close/>
                <a:moveTo>
                  <a:pt x="426260" y="615695"/>
                </a:moveTo>
                <a:cubicBezTo>
                  <a:pt x="426260" y="619165"/>
                  <a:pt x="423835" y="621576"/>
                  <a:pt x="420449" y="621576"/>
                </a:cubicBezTo>
                <a:cubicBezTo>
                  <a:pt x="416993" y="621576"/>
                  <a:pt x="414568" y="619165"/>
                  <a:pt x="414568" y="615695"/>
                </a:cubicBezTo>
                <a:cubicBezTo>
                  <a:pt x="414568" y="612308"/>
                  <a:pt x="417077" y="609898"/>
                  <a:pt x="420449" y="609898"/>
                </a:cubicBezTo>
                <a:cubicBezTo>
                  <a:pt x="423835" y="609898"/>
                  <a:pt x="426260" y="612308"/>
                  <a:pt x="426260" y="615695"/>
                </a:cubicBezTo>
                <a:moveTo>
                  <a:pt x="415697" y="628989"/>
                </a:moveTo>
                <a:lnTo>
                  <a:pt x="425131" y="628989"/>
                </a:lnTo>
                <a:lnTo>
                  <a:pt x="425131" y="670085"/>
                </a:lnTo>
                <a:lnTo>
                  <a:pt x="415697" y="670085"/>
                </a:lnTo>
                <a:lnTo>
                  <a:pt x="415697" y="628989"/>
                </a:lnTo>
                <a:close/>
                <a:moveTo>
                  <a:pt x="438417" y="643418"/>
                </a:moveTo>
                <a:cubicBezTo>
                  <a:pt x="438417" y="637858"/>
                  <a:pt x="438334" y="635517"/>
                  <a:pt x="438013" y="628995"/>
                </a:cubicBezTo>
                <a:lnTo>
                  <a:pt x="446960" y="628995"/>
                </a:lnTo>
                <a:lnTo>
                  <a:pt x="447197" y="635029"/>
                </a:lnTo>
                <a:cubicBezTo>
                  <a:pt x="452283" y="629873"/>
                  <a:pt x="455990" y="628103"/>
                  <a:pt x="461787" y="628103"/>
                </a:cubicBezTo>
                <a:cubicBezTo>
                  <a:pt x="466943" y="628103"/>
                  <a:pt x="470971" y="630124"/>
                  <a:pt x="472991" y="633900"/>
                </a:cubicBezTo>
                <a:cubicBezTo>
                  <a:pt x="474273" y="636325"/>
                  <a:pt x="474761" y="639460"/>
                  <a:pt x="474761" y="645355"/>
                </a:cubicBezTo>
                <a:lnTo>
                  <a:pt x="474761" y="670091"/>
                </a:lnTo>
                <a:lnTo>
                  <a:pt x="465341" y="670091"/>
                </a:lnTo>
                <a:lnTo>
                  <a:pt x="465341" y="645829"/>
                </a:lnTo>
                <a:cubicBezTo>
                  <a:pt x="465341" y="642206"/>
                  <a:pt x="465090" y="640436"/>
                  <a:pt x="464532" y="638903"/>
                </a:cubicBezTo>
                <a:cubicBezTo>
                  <a:pt x="463641" y="636645"/>
                  <a:pt x="461550" y="635349"/>
                  <a:pt x="458652" y="635349"/>
                </a:cubicBezTo>
                <a:cubicBezTo>
                  <a:pt x="454945" y="635349"/>
                  <a:pt x="451224" y="637774"/>
                  <a:pt x="447852" y="642289"/>
                </a:cubicBezTo>
                <a:lnTo>
                  <a:pt x="447852" y="670091"/>
                </a:lnTo>
                <a:lnTo>
                  <a:pt x="438417" y="670091"/>
                </a:lnTo>
                <a:lnTo>
                  <a:pt x="438417" y="643418"/>
                </a:lnTo>
                <a:close/>
                <a:moveTo>
                  <a:pt x="494558" y="652521"/>
                </a:moveTo>
                <a:cubicBezTo>
                  <a:pt x="495282" y="660255"/>
                  <a:pt x="499073" y="663892"/>
                  <a:pt x="506403" y="663892"/>
                </a:cubicBezTo>
                <a:cubicBezTo>
                  <a:pt x="510514" y="663892"/>
                  <a:pt x="514458" y="662596"/>
                  <a:pt x="518652" y="659934"/>
                </a:cubicBezTo>
                <a:lnTo>
                  <a:pt x="521969" y="666860"/>
                </a:lnTo>
                <a:cubicBezTo>
                  <a:pt x="517050" y="669689"/>
                  <a:pt x="512130" y="670971"/>
                  <a:pt x="506166" y="670971"/>
                </a:cubicBezTo>
                <a:cubicBezTo>
                  <a:pt x="492384" y="670971"/>
                  <a:pt x="484650" y="663321"/>
                  <a:pt x="484650" y="649622"/>
                </a:cubicBezTo>
                <a:cubicBezTo>
                  <a:pt x="484650" y="636244"/>
                  <a:pt x="492133" y="628106"/>
                  <a:pt x="504313" y="628106"/>
                </a:cubicBezTo>
                <a:cubicBezTo>
                  <a:pt x="512855" y="628106"/>
                  <a:pt x="518736" y="631659"/>
                  <a:pt x="521230" y="638181"/>
                </a:cubicBezTo>
                <a:cubicBezTo>
                  <a:pt x="522680" y="641972"/>
                  <a:pt x="523167" y="645428"/>
                  <a:pt x="523251" y="652521"/>
                </a:cubicBezTo>
                <a:lnTo>
                  <a:pt x="494558" y="652521"/>
                </a:lnTo>
                <a:close/>
                <a:moveTo>
                  <a:pt x="513580" y="645915"/>
                </a:moveTo>
                <a:cubicBezTo>
                  <a:pt x="513412" y="638975"/>
                  <a:pt x="510040" y="635032"/>
                  <a:pt x="504313" y="635032"/>
                </a:cubicBezTo>
                <a:cubicBezTo>
                  <a:pt x="498585" y="635032"/>
                  <a:pt x="494878" y="639143"/>
                  <a:pt x="494558" y="645915"/>
                </a:cubicBezTo>
                <a:lnTo>
                  <a:pt x="513580" y="645915"/>
                </a:lnTo>
                <a:close/>
              </a:path>
            </a:pathLst>
          </a:custGeom>
          <a:solidFill>
            <a:schemeClr val="accent3"/>
          </a:solid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216" name="Freeform: Shape 215">
            <a:extLst>
              <a:ext uri="{FF2B5EF4-FFF2-40B4-BE49-F238E27FC236}">
                <a16:creationId xmlns:a16="http://schemas.microsoft.com/office/drawing/2014/main" id="{9BC953F4-97B4-9192-4E98-CE2490E72874}"/>
              </a:ext>
            </a:extLst>
          </p:cNvPr>
          <p:cNvSpPr/>
          <p:nvPr/>
        </p:nvSpPr>
        <p:spPr>
          <a:xfrm>
            <a:off x="5134476" y="4541990"/>
            <a:ext cx="864000" cy="864000"/>
          </a:xfrm>
          <a:custGeom>
            <a:avLst/>
            <a:gdLst>
              <a:gd name="connsiteX0" fmla="*/ 0 w 864000"/>
              <a:gd name="connsiteY0" fmla="*/ 0 h 864000"/>
              <a:gd name="connsiteX1" fmla="*/ 864000 w 864000"/>
              <a:gd name="connsiteY1" fmla="*/ 0 h 864000"/>
              <a:gd name="connsiteX2" fmla="*/ 864000 w 864000"/>
              <a:gd name="connsiteY2" fmla="*/ 864000 h 864000"/>
              <a:gd name="connsiteX3" fmla="*/ 0 w 864000"/>
              <a:gd name="connsiteY3" fmla="*/ 864000 h 864000"/>
            </a:gdLst>
            <a:ahLst/>
            <a:cxnLst>
              <a:cxn ang="0">
                <a:pos x="connsiteX0" y="connsiteY0"/>
              </a:cxn>
              <a:cxn ang="0">
                <a:pos x="connsiteX1" y="connsiteY1"/>
              </a:cxn>
              <a:cxn ang="0">
                <a:pos x="connsiteX2" y="connsiteY2"/>
              </a:cxn>
              <a:cxn ang="0">
                <a:pos x="connsiteX3" y="connsiteY3"/>
              </a:cxn>
            </a:cxnLst>
            <a:rect l="l" t="t" r="r" b="b"/>
            <a:pathLst>
              <a:path w="864000" h="864000">
                <a:moveTo>
                  <a:pt x="0" y="0"/>
                </a:moveTo>
                <a:lnTo>
                  <a:pt x="864000" y="0"/>
                </a:lnTo>
                <a:lnTo>
                  <a:pt x="864000" y="864000"/>
                </a:lnTo>
                <a:lnTo>
                  <a:pt x="0" y="864000"/>
                </a:lnTo>
                <a:close/>
              </a:path>
            </a:pathLst>
          </a:custGeom>
          <a:no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217" name="Freeform: Shape 216">
            <a:extLst>
              <a:ext uri="{FF2B5EF4-FFF2-40B4-BE49-F238E27FC236}">
                <a16:creationId xmlns:a16="http://schemas.microsoft.com/office/drawing/2014/main" id="{46FE47ED-FEE5-3EA9-737E-16F76456692E}"/>
              </a:ext>
            </a:extLst>
          </p:cNvPr>
          <p:cNvSpPr/>
          <p:nvPr/>
        </p:nvSpPr>
        <p:spPr>
          <a:xfrm>
            <a:off x="5301701" y="4667409"/>
            <a:ext cx="529548" cy="713914"/>
          </a:xfrm>
          <a:custGeom>
            <a:avLst/>
            <a:gdLst>
              <a:gd name="connsiteX0" fmla="*/ 59505 w 529548"/>
              <a:gd name="connsiteY0" fmla="*/ 596578 h 713914"/>
              <a:gd name="connsiteX1" fmla="*/ 40831 w 529548"/>
              <a:gd name="connsiteY1" fmla="*/ 600062 h 713914"/>
              <a:gd name="connsiteX2" fmla="*/ 13239 w 529548"/>
              <a:gd name="connsiteY2" fmla="*/ 571912 h 713914"/>
              <a:gd name="connsiteX3" fmla="*/ 41388 w 529548"/>
              <a:gd name="connsiteY3" fmla="*/ 542508 h 713914"/>
              <a:gd name="connsiteX4" fmla="*/ 59365 w 529548"/>
              <a:gd name="connsiteY4" fmla="*/ 546410 h 713914"/>
              <a:gd name="connsiteX5" fmla="*/ 56160 w 529548"/>
              <a:gd name="connsiteY5" fmla="*/ 554214 h 713914"/>
              <a:gd name="connsiteX6" fmla="*/ 41528 w 529548"/>
              <a:gd name="connsiteY6" fmla="*/ 550452 h 713914"/>
              <a:gd name="connsiteX7" fmla="*/ 27314 w 529548"/>
              <a:gd name="connsiteY7" fmla="*/ 557280 h 713914"/>
              <a:gd name="connsiteX8" fmla="*/ 23412 w 529548"/>
              <a:gd name="connsiteY8" fmla="*/ 571773 h 713914"/>
              <a:gd name="connsiteX9" fmla="*/ 41528 w 529548"/>
              <a:gd name="connsiteY9" fmla="*/ 592258 h 713914"/>
              <a:gd name="connsiteX10" fmla="*/ 50028 w 529548"/>
              <a:gd name="connsiteY10" fmla="*/ 590865 h 713914"/>
              <a:gd name="connsiteX11" fmla="*/ 50028 w 529548"/>
              <a:gd name="connsiteY11" fmla="*/ 576929 h 713914"/>
              <a:gd name="connsiteX12" fmla="*/ 39855 w 529548"/>
              <a:gd name="connsiteY12" fmla="*/ 576929 h 713914"/>
              <a:gd name="connsiteX13" fmla="*/ 39855 w 529548"/>
              <a:gd name="connsiteY13" fmla="*/ 568986 h 713914"/>
              <a:gd name="connsiteX14" fmla="*/ 59644 w 529548"/>
              <a:gd name="connsiteY14" fmla="*/ 568986 h 713914"/>
              <a:gd name="connsiteX15" fmla="*/ 59644 w 529548"/>
              <a:gd name="connsiteY15" fmla="*/ 596578 h 713914"/>
              <a:gd name="connsiteX16" fmla="*/ 95179 w 529548"/>
              <a:gd name="connsiteY16" fmla="*/ 594488 h 713914"/>
              <a:gd name="connsiteX17" fmla="*/ 82498 w 529548"/>
              <a:gd name="connsiteY17" fmla="*/ 600062 h 713914"/>
              <a:gd name="connsiteX18" fmla="*/ 69259 w 529548"/>
              <a:gd name="connsiteY18" fmla="*/ 587659 h 713914"/>
              <a:gd name="connsiteX19" fmla="*/ 75809 w 529548"/>
              <a:gd name="connsiteY19" fmla="*/ 576093 h 713914"/>
              <a:gd name="connsiteX20" fmla="*/ 87933 w 529548"/>
              <a:gd name="connsiteY20" fmla="*/ 574003 h 713914"/>
              <a:gd name="connsiteX21" fmla="*/ 94622 w 529548"/>
              <a:gd name="connsiteY21" fmla="*/ 574281 h 713914"/>
              <a:gd name="connsiteX22" fmla="*/ 94622 w 529548"/>
              <a:gd name="connsiteY22" fmla="*/ 573445 h 713914"/>
              <a:gd name="connsiteX23" fmla="*/ 85564 w 529548"/>
              <a:gd name="connsiteY23" fmla="*/ 564108 h 713914"/>
              <a:gd name="connsiteX24" fmla="*/ 74415 w 529548"/>
              <a:gd name="connsiteY24" fmla="*/ 567592 h 713914"/>
              <a:gd name="connsiteX25" fmla="*/ 71907 w 529548"/>
              <a:gd name="connsiteY25" fmla="*/ 560764 h 713914"/>
              <a:gd name="connsiteX26" fmla="*/ 86818 w 529548"/>
              <a:gd name="connsiteY26" fmla="*/ 557141 h 713914"/>
              <a:gd name="connsiteX27" fmla="*/ 101032 w 529548"/>
              <a:gd name="connsiteY27" fmla="*/ 562576 h 713914"/>
              <a:gd name="connsiteX28" fmla="*/ 104098 w 529548"/>
              <a:gd name="connsiteY28" fmla="*/ 576511 h 713914"/>
              <a:gd name="connsiteX29" fmla="*/ 104098 w 529548"/>
              <a:gd name="connsiteY29" fmla="*/ 588774 h 713914"/>
              <a:gd name="connsiteX30" fmla="*/ 104516 w 529548"/>
              <a:gd name="connsiteY30" fmla="*/ 599226 h 713914"/>
              <a:gd name="connsiteX31" fmla="*/ 95597 w 529548"/>
              <a:gd name="connsiteY31" fmla="*/ 599226 h 713914"/>
              <a:gd name="connsiteX32" fmla="*/ 95179 w 529548"/>
              <a:gd name="connsiteY32" fmla="*/ 594488 h 713914"/>
              <a:gd name="connsiteX33" fmla="*/ 94622 w 529548"/>
              <a:gd name="connsiteY33" fmla="*/ 580134 h 713914"/>
              <a:gd name="connsiteX34" fmla="*/ 90302 w 529548"/>
              <a:gd name="connsiteY34" fmla="*/ 579995 h 713914"/>
              <a:gd name="connsiteX35" fmla="*/ 78875 w 529548"/>
              <a:gd name="connsiteY35" fmla="*/ 587381 h 713914"/>
              <a:gd name="connsiteX36" fmla="*/ 85285 w 529548"/>
              <a:gd name="connsiteY36" fmla="*/ 593652 h 713914"/>
              <a:gd name="connsiteX37" fmla="*/ 94622 w 529548"/>
              <a:gd name="connsiteY37" fmla="*/ 587938 h 713914"/>
              <a:gd name="connsiteX38" fmla="*/ 94622 w 529548"/>
              <a:gd name="connsiteY38" fmla="*/ 580134 h 713914"/>
              <a:gd name="connsiteX39" fmla="*/ 116919 w 529548"/>
              <a:gd name="connsiteY39" fmla="*/ 589610 h 713914"/>
              <a:gd name="connsiteX40" fmla="*/ 127788 w 529548"/>
              <a:gd name="connsiteY40" fmla="*/ 592955 h 713914"/>
              <a:gd name="connsiteX41" fmla="*/ 134617 w 529548"/>
              <a:gd name="connsiteY41" fmla="*/ 587659 h 713914"/>
              <a:gd name="connsiteX42" fmla="*/ 132945 w 529548"/>
              <a:gd name="connsiteY42" fmla="*/ 584175 h 713914"/>
              <a:gd name="connsiteX43" fmla="*/ 126395 w 529548"/>
              <a:gd name="connsiteY43" fmla="*/ 581388 h 713914"/>
              <a:gd name="connsiteX44" fmla="*/ 117894 w 529548"/>
              <a:gd name="connsiteY44" fmla="*/ 577068 h 713914"/>
              <a:gd name="connsiteX45" fmla="*/ 114689 w 529548"/>
              <a:gd name="connsiteY45" fmla="*/ 569543 h 713914"/>
              <a:gd name="connsiteX46" fmla="*/ 129879 w 529548"/>
              <a:gd name="connsiteY46" fmla="*/ 557141 h 713914"/>
              <a:gd name="connsiteX47" fmla="*/ 143257 w 529548"/>
              <a:gd name="connsiteY47" fmla="*/ 560067 h 713914"/>
              <a:gd name="connsiteX48" fmla="*/ 140888 w 529548"/>
              <a:gd name="connsiteY48" fmla="*/ 567174 h 713914"/>
              <a:gd name="connsiteX49" fmla="*/ 130297 w 529548"/>
              <a:gd name="connsiteY49" fmla="*/ 564108 h 713914"/>
              <a:gd name="connsiteX50" fmla="*/ 124026 w 529548"/>
              <a:gd name="connsiteY50" fmla="*/ 568707 h 713914"/>
              <a:gd name="connsiteX51" fmla="*/ 126255 w 529548"/>
              <a:gd name="connsiteY51" fmla="*/ 572191 h 713914"/>
              <a:gd name="connsiteX52" fmla="*/ 132666 w 529548"/>
              <a:gd name="connsiteY52" fmla="*/ 574839 h 713914"/>
              <a:gd name="connsiteX53" fmla="*/ 143954 w 529548"/>
              <a:gd name="connsiteY53" fmla="*/ 586545 h 713914"/>
              <a:gd name="connsiteX54" fmla="*/ 127928 w 529548"/>
              <a:gd name="connsiteY54" fmla="*/ 599783 h 713914"/>
              <a:gd name="connsiteX55" fmla="*/ 114410 w 529548"/>
              <a:gd name="connsiteY55" fmla="*/ 596578 h 713914"/>
              <a:gd name="connsiteX56" fmla="*/ 116919 w 529548"/>
              <a:gd name="connsiteY56" fmla="*/ 589610 h 713914"/>
              <a:gd name="connsiteX57" fmla="*/ 150643 w 529548"/>
              <a:gd name="connsiteY57" fmla="*/ 572748 h 713914"/>
              <a:gd name="connsiteX58" fmla="*/ 169316 w 529548"/>
              <a:gd name="connsiteY58" fmla="*/ 572748 h 713914"/>
              <a:gd name="connsiteX59" fmla="*/ 169316 w 529548"/>
              <a:gd name="connsiteY59" fmla="*/ 580134 h 713914"/>
              <a:gd name="connsiteX60" fmla="*/ 150643 w 529548"/>
              <a:gd name="connsiteY60" fmla="*/ 580134 h 713914"/>
              <a:gd name="connsiteX61" fmla="*/ 150643 w 529548"/>
              <a:gd name="connsiteY61" fmla="*/ 572748 h 713914"/>
              <a:gd name="connsiteX62" fmla="*/ 189662 w 529548"/>
              <a:gd name="connsiteY62" fmla="*/ 544738 h 713914"/>
              <a:gd name="connsiteX63" fmla="*/ 183809 w 529548"/>
              <a:gd name="connsiteY63" fmla="*/ 550591 h 713914"/>
              <a:gd name="connsiteX64" fmla="*/ 177956 w 529548"/>
              <a:gd name="connsiteY64" fmla="*/ 544738 h 713914"/>
              <a:gd name="connsiteX65" fmla="*/ 183809 w 529548"/>
              <a:gd name="connsiteY65" fmla="*/ 538885 h 713914"/>
              <a:gd name="connsiteX66" fmla="*/ 189662 w 529548"/>
              <a:gd name="connsiteY66" fmla="*/ 544738 h 713914"/>
              <a:gd name="connsiteX67" fmla="*/ 179071 w 529548"/>
              <a:gd name="connsiteY67" fmla="*/ 558116 h 713914"/>
              <a:gd name="connsiteX68" fmla="*/ 188547 w 529548"/>
              <a:gd name="connsiteY68" fmla="*/ 558116 h 713914"/>
              <a:gd name="connsiteX69" fmla="*/ 188547 w 529548"/>
              <a:gd name="connsiteY69" fmla="*/ 599226 h 713914"/>
              <a:gd name="connsiteX70" fmla="*/ 179071 w 529548"/>
              <a:gd name="connsiteY70" fmla="*/ 599226 h 713914"/>
              <a:gd name="connsiteX71" fmla="*/ 179071 w 529548"/>
              <a:gd name="connsiteY71" fmla="*/ 558116 h 713914"/>
              <a:gd name="connsiteX72" fmla="*/ 201786 w 529548"/>
              <a:gd name="connsiteY72" fmla="*/ 572470 h 713914"/>
              <a:gd name="connsiteX73" fmla="*/ 201368 w 529548"/>
              <a:gd name="connsiteY73" fmla="*/ 557977 h 713914"/>
              <a:gd name="connsiteX74" fmla="*/ 210286 w 529548"/>
              <a:gd name="connsiteY74" fmla="*/ 557977 h 713914"/>
              <a:gd name="connsiteX75" fmla="*/ 210565 w 529548"/>
              <a:gd name="connsiteY75" fmla="*/ 563969 h 713914"/>
              <a:gd name="connsiteX76" fmla="*/ 225197 w 529548"/>
              <a:gd name="connsiteY76" fmla="*/ 557001 h 713914"/>
              <a:gd name="connsiteX77" fmla="*/ 236346 w 529548"/>
              <a:gd name="connsiteY77" fmla="*/ 562854 h 713914"/>
              <a:gd name="connsiteX78" fmla="*/ 238157 w 529548"/>
              <a:gd name="connsiteY78" fmla="*/ 574281 h 713914"/>
              <a:gd name="connsiteX79" fmla="*/ 238157 w 529548"/>
              <a:gd name="connsiteY79" fmla="*/ 599226 h 713914"/>
              <a:gd name="connsiteX80" fmla="*/ 228681 w 529548"/>
              <a:gd name="connsiteY80" fmla="*/ 599226 h 713914"/>
              <a:gd name="connsiteX81" fmla="*/ 228681 w 529548"/>
              <a:gd name="connsiteY81" fmla="*/ 574978 h 713914"/>
              <a:gd name="connsiteX82" fmla="*/ 227845 w 529548"/>
              <a:gd name="connsiteY82" fmla="*/ 568010 h 713914"/>
              <a:gd name="connsiteX83" fmla="*/ 221992 w 529548"/>
              <a:gd name="connsiteY83" fmla="*/ 564526 h 713914"/>
              <a:gd name="connsiteX84" fmla="*/ 211262 w 529548"/>
              <a:gd name="connsiteY84" fmla="*/ 571494 h 713914"/>
              <a:gd name="connsiteX85" fmla="*/ 211262 w 529548"/>
              <a:gd name="connsiteY85" fmla="*/ 599365 h 713914"/>
              <a:gd name="connsiteX86" fmla="*/ 201786 w 529548"/>
              <a:gd name="connsiteY86" fmla="*/ 599365 h 713914"/>
              <a:gd name="connsiteX87" fmla="*/ 201786 w 529548"/>
              <a:gd name="connsiteY87" fmla="*/ 572470 h 713914"/>
              <a:gd name="connsiteX88" fmla="*/ 250560 w 529548"/>
              <a:gd name="connsiteY88" fmla="*/ 589610 h 713914"/>
              <a:gd name="connsiteX89" fmla="*/ 261430 w 529548"/>
              <a:gd name="connsiteY89" fmla="*/ 592955 h 713914"/>
              <a:gd name="connsiteX90" fmla="*/ 268258 w 529548"/>
              <a:gd name="connsiteY90" fmla="*/ 587659 h 713914"/>
              <a:gd name="connsiteX91" fmla="*/ 266586 w 529548"/>
              <a:gd name="connsiteY91" fmla="*/ 584175 h 713914"/>
              <a:gd name="connsiteX92" fmla="*/ 260036 w 529548"/>
              <a:gd name="connsiteY92" fmla="*/ 581388 h 713914"/>
              <a:gd name="connsiteX93" fmla="*/ 251535 w 529548"/>
              <a:gd name="connsiteY93" fmla="*/ 577068 h 713914"/>
              <a:gd name="connsiteX94" fmla="*/ 248330 w 529548"/>
              <a:gd name="connsiteY94" fmla="*/ 569543 h 713914"/>
              <a:gd name="connsiteX95" fmla="*/ 263520 w 529548"/>
              <a:gd name="connsiteY95" fmla="*/ 557141 h 713914"/>
              <a:gd name="connsiteX96" fmla="*/ 276898 w 529548"/>
              <a:gd name="connsiteY96" fmla="*/ 560067 h 713914"/>
              <a:gd name="connsiteX97" fmla="*/ 274529 w 529548"/>
              <a:gd name="connsiteY97" fmla="*/ 567174 h 713914"/>
              <a:gd name="connsiteX98" fmla="*/ 263938 w 529548"/>
              <a:gd name="connsiteY98" fmla="*/ 564108 h 713914"/>
              <a:gd name="connsiteX99" fmla="*/ 257667 w 529548"/>
              <a:gd name="connsiteY99" fmla="*/ 568707 h 713914"/>
              <a:gd name="connsiteX100" fmla="*/ 259897 w 529548"/>
              <a:gd name="connsiteY100" fmla="*/ 572191 h 713914"/>
              <a:gd name="connsiteX101" fmla="*/ 266307 w 529548"/>
              <a:gd name="connsiteY101" fmla="*/ 574839 h 713914"/>
              <a:gd name="connsiteX102" fmla="*/ 277595 w 529548"/>
              <a:gd name="connsiteY102" fmla="*/ 586545 h 713914"/>
              <a:gd name="connsiteX103" fmla="*/ 261569 w 529548"/>
              <a:gd name="connsiteY103" fmla="*/ 599783 h 713914"/>
              <a:gd name="connsiteX104" fmla="*/ 248052 w 529548"/>
              <a:gd name="connsiteY104" fmla="*/ 596578 h 713914"/>
              <a:gd name="connsiteX105" fmla="*/ 250560 w 529548"/>
              <a:gd name="connsiteY105" fmla="*/ 589610 h 713914"/>
              <a:gd name="connsiteX106" fmla="*/ 323303 w 529548"/>
              <a:gd name="connsiteY106" fmla="*/ 584733 h 713914"/>
              <a:gd name="connsiteX107" fmla="*/ 323721 w 529548"/>
              <a:gd name="connsiteY107" fmla="*/ 599226 h 713914"/>
              <a:gd name="connsiteX108" fmla="*/ 314803 w 529548"/>
              <a:gd name="connsiteY108" fmla="*/ 599226 h 713914"/>
              <a:gd name="connsiteX109" fmla="*/ 314524 w 529548"/>
              <a:gd name="connsiteY109" fmla="*/ 593234 h 713914"/>
              <a:gd name="connsiteX110" fmla="*/ 300170 w 529548"/>
              <a:gd name="connsiteY110" fmla="*/ 600201 h 713914"/>
              <a:gd name="connsiteX111" fmla="*/ 289161 w 529548"/>
              <a:gd name="connsiteY111" fmla="*/ 594348 h 713914"/>
              <a:gd name="connsiteX112" fmla="*/ 287350 w 529548"/>
              <a:gd name="connsiteY112" fmla="*/ 582921 h 713914"/>
              <a:gd name="connsiteX113" fmla="*/ 287350 w 529548"/>
              <a:gd name="connsiteY113" fmla="*/ 558116 h 713914"/>
              <a:gd name="connsiteX114" fmla="*/ 296826 w 529548"/>
              <a:gd name="connsiteY114" fmla="*/ 558116 h 713914"/>
              <a:gd name="connsiteX115" fmla="*/ 296826 w 529548"/>
              <a:gd name="connsiteY115" fmla="*/ 582364 h 713914"/>
              <a:gd name="connsiteX116" fmla="*/ 297662 w 529548"/>
              <a:gd name="connsiteY116" fmla="*/ 589332 h 713914"/>
              <a:gd name="connsiteX117" fmla="*/ 303236 w 529548"/>
              <a:gd name="connsiteY117" fmla="*/ 592816 h 713914"/>
              <a:gd name="connsiteX118" fmla="*/ 313827 w 529548"/>
              <a:gd name="connsiteY118" fmla="*/ 585848 h 713914"/>
              <a:gd name="connsiteX119" fmla="*/ 313827 w 529548"/>
              <a:gd name="connsiteY119" fmla="*/ 558116 h 713914"/>
              <a:gd name="connsiteX120" fmla="*/ 323303 w 529548"/>
              <a:gd name="connsiteY120" fmla="*/ 558116 h 713914"/>
              <a:gd name="connsiteX121" fmla="*/ 323303 w 529548"/>
              <a:gd name="connsiteY121" fmla="*/ 584733 h 713914"/>
              <a:gd name="connsiteX122" fmla="*/ 336681 w 529548"/>
              <a:gd name="connsiteY122" fmla="*/ 540279 h 713914"/>
              <a:gd name="connsiteX123" fmla="*/ 346157 w 529548"/>
              <a:gd name="connsiteY123" fmla="*/ 540279 h 713914"/>
              <a:gd name="connsiteX124" fmla="*/ 346157 w 529548"/>
              <a:gd name="connsiteY124" fmla="*/ 599226 h 713914"/>
              <a:gd name="connsiteX125" fmla="*/ 336681 w 529548"/>
              <a:gd name="connsiteY125" fmla="*/ 599226 h 713914"/>
              <a:gd name="connsiteX126" fmla="*/ 336681 w 529548"/>
              <a:gd name="connsiteY126" fmla="*/ 540279 h 713914"/>
              <a:gd name="connsiteX127" fmla="*/ 381693 w 529548"/>
              <a:gd name="connsiteY127" fmla="*/ 594488 h 713914"/>
              <a:gd name="connsiteX128" fmla="*/ 369012 w 529548"/>
              <a:gd name="connsiteY128" fmla="*/ 600062 h 713914"/>
              <a:gd name="connsiteX129" fmla="*/ 355773 w 529548"/>
              <a:gd name="connsiteY129" fmla="*/ 587659 h 713914"/>
              <a:gd name="connsiteX130" fmla="*/ 362323 w 529548"/>
              <a:gd name="connsiteY130" fmla="*/ 576093 h 713914"/>
              <a:gd name="connsiteX131" fmla="*/ 374446 w 529548"/>
              <a:gd name="connsiteY131" fmla="*/ 574003 h 713914"/>
              <a:gd name="connsiteX132" fmla="*/ 381135 w 529548"/>
              <a:gd name="connsiteY132" fmla="*/ 574281 h 713914"/>
              <a:gd name="connsiteX133" fmla="*/ 381135 w 529548"/>
              <a:gd name="connsiteY133" fmla="*/ 573445 h 713914"/>
              <a:gd name="connsiteX134" fmla="*/ 372077 w 529548"/>
              <a:gd name="connsiteY134" fmla="*/ 564108 h 713914"/>
              <a:gd name="connsiteX135" fmla="*/ 360929 w 529548"/>
              <a:gd name="connsiteY135" fmla="*/ 567592 h 713914"/>
              <a:gd name="connsiteX136" fmla="*/ 358421 w 529548"/>
              <a:gd name="connsiteY136" fmla="*/ 560764 h 713914"/>
              <a:gd name="connsiteX137" fmla="*/ 373332 w 529548"/>
              <a:gd name="connsiteY137" fmla="*/ 557141 h 713914"/>
              <a:gd name="connsiteX138" fmla="*/ 387546 w 529548"/>
              <a:gd name="connsiteY138" fmla="*/ 562576 h 713914"/>
              <a:gd name="connsiteX139" fmla="*/ 390612 w 529548"/>
              <a:gd name="connsiteY139" fmla="*/ 576511 h 713914"/>
              <a:gd name="connsiteX140" fmla="*/ 390612 w 529548"/>
              <a:gd name="connsiteY140" fmla="*/ 588774 h 713914"/>
              <a:gd name="connsiteX141" fmla="*/ 391030 w 529548"/>
              <a:gd name="connsiteY141" fmla="*/ 599226 h 713914"/>
              <a:gd name="connsiteX142" fmla="*/ 382111 w 529548"/>
              <a:gd name="connsiteY142" fmla="*/ 599226 h 713914"/>
              <a:gd name="connsiteX143" fmla="*/ 381693 w 529548"/>
              <a:gd name="connsiteY143" fmla="*/ 594488 h 713914"/>
              <a:gd name="connsiteX144" fmla="*/ 381135 w 529548"/>
              <a:gd name="connsiteY144" fmla="*/ 580134 h 713914"/>
              <a:gd name="connsiteX145" fmla="*/ 376816 w 529548"/>
              <a:gd name="connsiteY145" fmla="*/ 579995 h 713914"/>
              <a:gd name="connsiteX146" fmla="*/ 365388 w 529548"/>
              <a:gd name="connsiteY146" fmla="*/ 587381 h 713914"/>
              <a:gd name="connsiteX147" fmla="*/ 371799 w 529548"/>
              <a:gd name="connsiteY147" fmla="*/ 593652 h 713914"/>
              <a:gd name="connsiteX148" fmla="*/ 381135 w 529548"/>
              <a:gd name="connsiteY148" fmla="*/ 587938 h 713914"/>
              <a:gd name="connsiteX149" fmla="*/ 381135 w 529548"/>
              <a:gd name="connsiteY149" fmla="*/ 580134 h 713914"/>
              <a:gd name="connsiteX150" fmla="*/ 399670 w 529548"/>
              <a:gd name="connsiteY150" fmla="*/ 565223 h 713914"/>
              <a:gd name="connsiteX151" fmla="*/ 399670 w 529548"/>
              <a:gd name="connsiteY151" fmla="*/ 558116 h 713914"/>
              <a:gd name="connsiteX152" fmla="*/ 406219 w 529548"/>
              <a:gd name="connsiteY152" fmla="*/ 558116 h 713914"/>
              <a:gd name="connsiteX153" fmla="*/ 406219 w 529548"/>
              <a:gd name="connsiteY153" fmla="*/ 549197 h 713914"/>
              <a:gd name="connsiteX154" fmla="*/ 415696 w 529548"/>
              <a:gd name="connsiteY154" fmla="*/ 547386 h 713914"/>
              <a:gd name="connsiteX155" fmla="*/ 415696 w 529548"/>
              <a:gd name="connsiteY155" fmla="*/ 558116 h 713914"/>
              <a:gd name="connsiteX156" fmla="*/ 425032 w 529548"/>
              <a:gd name="connsiteY156" fmla="*/ 558116 h 713914"/>
              <a:gd name="connsiteX157" fmla="*/ 425032 w 529548"/>
              <a:gd name="connsiteY157" fmla="*/ 565223 h 713914"/>
              <a:gd name="connsiteX158" fmla="*/ 415696 w 529548"/>
              <a:gd name="connsiteY158" fmla="*/ 565223 h 713914"/>
              <a:gd name="connsiteX159" fmla="*/ 415696 w 529548"/>
              <a:gd name="connsiteY159" fmla="*/ 584315 h 713914"/>
              <a:gd name="connsiteX160" fmla="*/ 421130 w 529548"/>
              <a:gd name="connsiteY160" fmla="*/ 592397 h 713914"/>
              <a:gd name="connsiteX161" fmla="*/ 425590 w 529548"/>
              <a:gd name="connsiteY161" fmla="*/ 591422 h 713914"/>
              <a:gd name="connsiteX162" fmla="*/ 426426 w 529548"/>
              <a:gd name="connsiteY162" fmla="*/ 598529 h 713914"/>
              <a:gd name="connsiteX163" fmla="*/ 418065 w 529548"/>
              <a:gd name="connsiteY163" fmla="*/ 599923 h 713914"/>
              <a:gd name="connsiteX164" fmla="*/ 408170 w 529548"/>
              <a:gd name="connsiteY164" fmla="*/ 595603 h 713914"/>
              <a:gd name="connsiteX165" fmla="*/ 406219 w 529548"/>
              <a:gd name="connsiteY165" fmla="*/ 584594 h 713914"/>
              <a:gd name="connsiteX166" fmla="*/ 406219 w 529548"/>
              <a:gd name="connsiteY166" fmla="*/ 564945 h 713914"/>
              <a:gd name="connsiteX167" fmla="*/ 399670 w 529548"/>
              <a:gd name="connsiteY167" fmla="*/ 564945 h 713914"/>
              <a:gd name="connsiteX168" fmla="*/ 440222 w 529548"/>
              <a:gd name="connsiteY168" fmla="*/ 581667 h 713914"/>
              <a:gd name="connsiteX169" fmla="*/ 452067 w 529548"/>
              <a:gd name="connsiteY169" fmla="*/ 593094 h 713914"/>
              <a:gd name="connsiteX170" fmla="*/ 464330 w 529548"/>
              <a:gd name="connsiteY170" fmla="*/ 589192 h 713914"/>
              <a:gd name="connsiteX171" fmla="*/ 467675 w 529548"/>
              <a:gd name="connsiteY171" fmla="*/ 596160 h 713914"/>
              <a:gd name="connsiteX172" fmla="*/ 451928 w 529548"/>
              <a:gd name="connsiteY172" fmla="*/ 600201 h 713914"/>
              <a:gd name="connsiteX173" fmla="*/ 430467 w 529548"/>
              <a:gd name="connsiteY173" fmla="*/ 578880 h 713914"/>
              <a:gd name="connsiteX174" fmla="*/ 450116 w 529548"/>
              <a:gd name="connsiteY174" fmla="*/ 557419 h 713914"/>
              <a:gd name="connsiteX175" fmla="*/ 466978 w 529548"/>
              <a:gd name="connsiteY175" fmla="*/ 567453 h 713914"/>
              <a:gd name="connsiteX176" fmla="*/ 468929 w 529548"/>
              <a:gd name="connsiteY176" fmla="*/ 581806 h 713914"/>
              <a:gd name="connsiteX177" fmla="*/ 440222 w 529548"/>
              <a:gd name="connsiteY177" fmla="*/ 581806 h 713914"/>
              <a:gd name="connsiteX178" fmla="*/ 459174 w 529548"/>
              <a:gd name="connsiteY178" fmla="*/ 574978 h 713914"/>
              <a:gd name="connsiteX179" fmla="*/ 449837 w 529548"/>
              <a:gd name="connsiteY179" fmla="*/ 564108 h 713914"/>
              <a:gd name="connsiteX180" fmla="*/ 440083 w 529548"/>
              <a:gd name="connsiteY180" fmla="*/ 574978 h 713914"/>
              <a:gd name="connsiteX181" fmla="*/ 459174 w 529548"/>
              <a:gd name="connsiteY181" fmla="*/ 574978 h 713914"/>
              <a:gd name="connsiteX182" fmla="*/ 513801 w 529548"/>
              <a:gd name="connsiteY182" fmla="*/ 540279 h 713914"/>
              <a:gd name="connsiteX183" fmla="*/ 513801 w 529548"/>
              <a:gd name="connsiteY183" fmla="*/ 584733 h 713914"/>
              <a:gd name="connsiteX184" fmla="*/ 514219 w 529548"/>
              <a:gd name="connsiteY184" fmla="*/ 599226 h 713914"/>
              <a:gd name="connsiteX185" fmla="*/ 505161 w 529548"/>
              <a:gd name="connsiteY185" fmla="*/ 599226 h 713914"/>
              <a:gd name="connsiteX186" fmla="*/ 504883 w 529548"/>
              <a:gd name="connsiteY186" fmla="*/ 593373 h 713914"/>
              <a:gd name="connsiteX187" fmla="*/ 492480 w 529548"/>
              <a:gd name="connsiteY187" fmla="*/ 600201 h 713914"/>
              <a:gd name="connsiteX188" fmla="*/ 479799 w 529548"/>
              <a:gd name="connsiteY188" fmla="*/ 593512 h 713914"/>
              <a:gd name="connsiteX189" fmla="*/ 475897 w 529548"/>
              <a:gd name="connsiteY189" fmla="*/ 578741 h 713914"/>
              <a:gd name="connsiteX190" fmla="*/ 492480 w 529548"/>
              <a:gd name="connsiteY190" fmla="*/ 557419 h 713914"/>
              <a:gd name="connsiteX191" fmla="*/ 504465 w 529548"/>
              <a:gd name="connsiteY191" fmla="*/ 563412 h 713914"/>
              <a:gd name="connsiteX192" fmla="*/ 504465 w 529548"/>
              <a:gd name="connsiteY192" fmla="*/ 540418 h 713914"/>
              <a:gd name="connsiteX193" fmla="*/ 513801 w 529548"/>
              <a:gd name="connsiteY193" fmla="*/ 540418 h 713914"/>
              <a:gd name="connsiteX194" fmla="*/ 504465 w 529548"/>
              <a:gd name="connsiteY194" fmla="*/ 571355 h 713914"/>
              <a:gd name="connsiteX195" fmla="*/ 494988 w 529548"/>
              <a:gd name="connsiteY195" fmla="*/ 564526 h 713914"/>
              <a:gd name="connsiteX196" fmla="*/ 485652 w 529548"/>
              <a:gd name="connsiteY196" fmla="*/ 578601 h 713914"/>
              <a:gd name="connsiteX197" fmla="*/ 494710 w 529548"/>
              <a:gd name="connsiteY197" fmla="*/ 592955 h 713914"/>
              <a:gd name="connsiteX198" fmla="*/ 504465 w 529548"/>
              <a:gd name="connsiteY198" fmla="*/ 585987 h 713914"/>
              <a:gd name="connsiteX199" fmla="*/ 504465 w 529548"/>
              <a:gd name="connsiteY199" fmla="*/ 571355 h 713914"/>
              <a:gd name="connsiteX200" fmla="*/ 64661 w 529548"/>
              <a:gd name="connsiteY200" fmla="*/ 686323 h 713914"/>
              <a:gd name="connsiteX201" fmla="*/ 75530 w 529548"/>
              <a:gd name="connsiteY201" fmla="*/ 689667 h 713914"/>
              <a:gd name="connsiteX202" fmla="*/ 82359 w 529548"/>
              <a:gd name="connsiteY202" fmla="*/ 684372 h 713914"/>
              <a:gd name="connsiteX203" fmla="*/ 80686 w 529548"/>
              <a:gd name="connsiteY203" fmla="*/ 680888 h 713914"/>
              <a:gd name="connsiteX204" fmla="*/ 74137 w 529548"/>
              <a:gd name="connsiteY204" fmla="*/ 678101 h 713914"/>
              <a:gd name="connsiteX205" fmla="*/ 65636 w 529548"/>
              <a:gd name="connsiteY205" fmla="*/ 673781 h 713914"/>
              <a:gd name="connsiteX206" fmla="*/ 62431 w 529548"/>
              <a:gd name="connsiteY206" fmla="*/ 666256 h 713914"/>
              <a:gd name="connsiteX207" fmla="*/ 77621 w 529548"/>
              <a:gd name="connsiteY207" fmla="*/ 653853 h 713914"/>
              <a:gd name="connsiteX208" fmla="*/ 90999 w 529548"/>
              <a:gd name="connsiteY208" fmla="*/ 656779 h 713914"/>
              <a:gd name="connsiteX209" fmla="*/ 88630 w 529548"/>
              <a:gd name="connsiteY209" fmla="*/ 663886 h 713914"/>
              <a:gd name="connsiteX210" fmla="*/ 78039 w 529548"/>
              <a:gd name="connsiteY210" fmla="*/ 660681 h 713914"/>
              <a:gd name="connsiteX211" fmla="*/ 71768 w 529548"/>
              <a:gd name="connsiteY211" fmla="*/ 665419 h 713914"/>
              <a:gd name="connsiteX212" fmla="*/ 73997 w 529548"/>
              <a:gd name="connsiteY212" fmla="*/ 668903 h 713914"/>
              <a:gd name="connsiteX213" fmla="*/ 80408 w 529548"/>
              <a:gd name="connsiteY213" fmla="*/ 671551 h 713914"/>
              <a:gd name="connsiteX214" fmla="*/ 91695 w 529548"/>
              <a:gd name="connsiteY214" fmla="*/ 683257 h 713914"/>
              <a:gd name="connsiteX215" fmla="*/ 75670 w 529548"/>
              <a:gd name="connsiteY215" fmla="*/ 696496 h 713914"/>
              <a:gd name="connsiteX216" fmla="*/ 62152 w 529548"/>
              <a:gd name="connsiteY216" fmla="*/ 693290 h 713914"/>
              <a:gd name="connsiteX217" fmla="*/ 64661 w 529548"/>
              <a:gd name="connsiteY217" fmla="*/ 686323 h 713914"/>
              <a:gd name="connsiteX218" fmla="*/ 97130 w 529548"/>
              <a:gd name="connsiteY218" fmla="*/ 654689 h 713914"/>
              <a:gd name="connsiteX219" fmla="*/ 106467 w 529548"/>
              <a:gd name="connsiteY219" fmla="*/ 654689 h 713914"/>
              <a:gd name="connsiteX220" fmla="*/ 111902 w 529548"/>
              <a:gd name="connsiteY220" fmla="*/ 674477 h 713914"/>
              <a:gd name="connsiteX221" fmla="*/ 114689 w 529548"/>
              <a:gd name="connsiteY221" fmla="*/ 686044 h 713914"/>
              <a:gd name="connsiteX222" fmla="*/ 117755 w 529548"/>
              <a:gd name="connsiteY222" fmla="*/ 674199 h 713914"/>
              <a:gd name="connsiteX223" fmla="*/ 123608 w 529548"/>
              <a:gd name="connsiteY223" fmla="*/ 654689 h 713914"/>
              <a:gd name="connsiteX224" fmla="*/ 133641 w 529548"/>
              <a:gd name="connsiteY224" fmla="*/ 654689 h 713914"/>
              <a:gd name="connsiteX225" fmla="*/ 139634 w 529548"/>
              <a:gd name="connsiteY225" fmla="*/ 674059 h 713914"/>
              <a:gd name="connsiteX226" fmla="*/ 142978 w 529548"/>
              <a:gd name="connsiteY226" fmla="*/ 686044 h 713914"/>
              <a:gd name="connsiteX227" fmla="*/ 144093 w 529548"/>
              <a:gd name="connsiteY227" fmla="*/ 680888 h 713914"/>
              <a:gd name="connsiteX228" fmla="*/ 145905 w 529548"/>
              <a:gd name="connsiteY228" fmla="*/ 674199 h 713914"/>
              <a:gd name="connsiteX229" fmla="*/ 151479 w 529548"/>
              <a:gd name="connsiteY229" fmla="*/ 654550 h 713914"/>
              <a:gd name="connsiteX230" fmla="*/ 159979 w 529548"/>
              <a:gd name="connsiteY230" fmla="*/ 654550 h 713914"/>
              <a:gd name="connsiteX231" fmla="*/ 147856 w 529548"/>
              <a:gd name="connsiteY231" fmla="*/ 695659 h 713914"/>
              <a:gd name="connsiteX232" fmla="*/ 137961 w 529548"/>
              <a:gd name="connsiteY232" fmla="*/ 695659 h 713914"/>
              <a:gd name="connsiteX233" fmla="*/ 131690 w 529548"/>
              <a:gd name="connsiteY233" fmla="*/ 675871 h 713914"/>
              <a:gd name="connsiteX234" fmla="*/ 128206 w 529548"/>
              <a:gd name="connsiteY234" fmla="*/ 663608 h 713914"/>
              <a:gd name="connsiteX235" fmla="*/ 124862 w 529548"/>
              <a:gd name="connsiteY235" fmla="*/ 676150 h 713914"/>
              <a:gd name="connsiteX236" fmla="*/ 119009 w 529548"/>
              <a:gd name="connsiteY236" fmla="*/ 695799 h 713914"/>
              <a:gd name="connsiteX237" fmla="*/ 108836 w 529548"/>
              <a:gd name="connsiteY237" fmla="*/ 695799 h 713914"/>
              <a:gd name="connsiteX238" fmla="*/ 97130 w 529548"/>
              <a:gd name="connsiteY238" fmla="*/ 654689 h 713914"/>
              <a:gd name="connsiteX239" fmla="*/ 179071 w 529548"/>
              <a:gd name="connsiteY239" fmla="*/ 641450 h 713914"/>
              <a:gd name="connsiteX240" fmla="*/ 173218 w 529548"/>
              <a:gd name="connsiteY240" fmla="*/ 647303 h 713914"/>
              <a:gd name="connsiteX241" fmla="*/ 167365 w 529548"/>
              <a:gd name="connsiteY241" fmla="*/ 641450 h 713914"/>
              <a:gd name="connsiteX242" fmla="*/ 173218 w 529548"/>
              <a:gd name="connsiteY242" fmla="*/ 635597 h 713914"/>
              <a:gd name="connsiteX243" fmla="*/ 179071 w 529548"/>
              <a:gd name="connsiteY243" fmla="*/ 641450 h 713914"/>
              <a:gd name="connsiteX244" fmla="*/ 168480 w 529548"/>
              <a:gd name="connsiteY244" fmla="*/ 654689 h 713914"/>
              <a:gd name="connsiteX245" fmla="*/ 177956 w 529548"/>
              <a:gd name="connsiteY245" fmla="*/ 654689 h 713914"/>
              <a:gd name="connsiteX246" fmla="*/ 177956 w 529548"/>
              <a:gd name="connsiteY246" fmla="*/ 695799 h 713914"/>
              <a:gd name="connsiteX247" fmla="*/ 168480 w 529548"/>
              <a:gd name="connsiteY247" fmla="*/ 695799 h 713914"/>
              <a:gd name="connsiteX248" fmla="*/ 168480 w 529548"/>
              <a:gd name="connsiteY248" fmla="*/ 654689 h 713914"/>
              <a:gd name="connsiteX249" fmla="*/ 186735 w 529548"/>
              <a:gd name="connsiteY249" fmla="*/ 661936 h 713914"/>
              <a:gd name="connsiteX250" fmla="*/ 186735 w 529548"/>
              <a:gd name="connsiteY250" fmla="*/ 654828 h 713914"/>
              <a:gd name="connsiteX251" fmla="*/ 193285 w 529548"/>
              <a:gd name="connsiteY251" fmla="*/ 654828 h 713914"/>
              <a:gd name="connsiteX252" fmla="*/ 193285 w 529548"/>
              <a:gd name="connsiteY252" fmla="*/ 645910 h 713914"/>
              <a:gd name="connsiteX253" fmla="*/ 202761 w 529548"/>
              <a:gd name="connsiteY253" fmla="*/ 644098 h 713914"/>
              <a:gd name="connsiteX254" fmla="*/ 202761 w 529548"/>
              <a:gd name="connsiteY254" fmla="*/ 654828 h 713914"/>
              <a:gd name="connsiteX255" fmla="*/ 212098 w 529548"/>
              <a:gd name="connsiteY255" fmla="*/ 654828 h 713914"/>
              <a:gd name="connsiteX256" fmla="*/ 212098 w 529548"/>
              <a:gd name="connsiteY256" fmla="*/ 661936 h 713914"/>
              <a:gd name="connsiteX257" fmla="*/ 202761 w 529548"/>
              <a:gd name="connsiteY257" fmla="*/ 661936 h 713914"/>
              <a:gd name="connsiteX258" fmla="*/ 202761 w 529548"/>
              <a:gd name="connsiteY258" fmla="*/ 681027 h 713914"/>
              <a:gd name="connsiteX259" fmla="*/ 208196 w 529548"/>
              <a:gd name="connsiteY259" fmla="*/ 689110 h 713914"/>
              <a:gd name="connsiteX260" fmla="*/ 212655 w 529548"/>
              <a:gd name="connsiteY260" fmla="*/ 688134 h 713914"/>
              <a:gd name="connsiteX261" fmla="*/ 213492 w 529548"/>
              <a:gd name="connsiteY261" fmla="*/ 695241 h 713914"/>
              <a:gd name="connsiteX262" fmla="*/ 205130 w 529548"/>
              <a:gd name="connsiteY262" fmla="*/ 696635 h 713914"/>
              <a:gd name="connsiteX263" fmla="*/ 195236 w 529548"/>
              <a:gd name="connsiteY263" fmla="*/ 692315 h 713914"/>
              <a:gd name="connsiteX264" fmla="*/ 193285 w 529548"/>
              <a:gd name="connsiteY264" fmla="*/ 681306 h 713914"/>
              <a:gd name="connsiteX265" fmla="*/ 193285 w 529548"/>
              <a:gd name="connsiteY265" fmla="*/ 661936 h 713914"/>
              <a:gd name="connsiteX266" fmla="*/ 186735 w 529548"/>
              <a:gd name="connsiteY266" fmla="*/ 661936 h 713914"/>
              <a:gd name="connsiteX267" fmla="*/ 251814 w 529548"/>
              <a:gd name="connsiteY267" fmla="*/ 693151 h 713914"/>
              <a:gd name="connsiteX268" fmla="*/ 238576 w 529548"/>
              <a:gd name="connsiteY268" fmla="*/ 696774 h 713914"/>
              <a:gd name="connsiteX269" fmla="*/ 218230 w 529548"/>
              <a:gd name="connsiteY269" fmla="*/ 675453 h 713914"/>
              <a:gd name="connsiteX270" fmla="*/ 237739 w 529548"/>
              <a:gd name="connsiteY270" fmla="*/ 653853 h 713914"/>
              <a:gd name="connsiteX271" fmla="*/ 250978 w 529548"/>
              <a:gd name="connsiteY271" fmla="*/ 657058 h 713914"/>
              <a:gd name="connsiteX272" fmla="*/ 248191 w 529548"/>
              <a:gd name="connsiteY272" fmla="*/ 664026 h 713914"/>
              <a:gd name="connsiteX273" fmla="*/ 238715 w 529548"/>
              <a:gd name="connsiteY273" fmla="*/ 661099 h 713914"/>
              <a:gd name="connsiteX274" fmla="*/ 227985 w 529548"/>
              <a:gd name="connsiteY274" fmla="*/ 675314 h 713914"/>
              <a:gd name="connsiteX275" fmla="*/ 239551 w 529548"/>
              <a:gd name="connsiteY275" fmla="*/ 689528 h 713914"/>
              <a:gd name="connsiteX276" fmla="*/ 248888 w 529548"/>
              <a:gd name="connsiteY276" fmla="*/ 686323 h 713914"/>
              <a:gd name="connsiteX277" fmla="*/ 251814 w 529548"/>
              <a:gd name="connsiteY277" fmla="*/ 693151 h 713914"/>
              <a:gd name="connsiteX278" fmla="*/ 259479 w 529548"/>
              <a:gd name="connsiteY278" fmla="*/ 636991 h 713914"/>
              <a:gd name="connsiteX279" fmla="*/ 268955 w 529548"/>
              <a:gd name="connsiteY279" fmla="*/ 636991 h 713914"/>
              <a:gd name="connsiteX280" fmla="*/ 268955 w 529548"/>
              <a:gd name="connsiteY280" fmla="*/ 660263 h 713914"/>
              <a:gd name="connsiteX281" fmla="*/ 282890 w 529548"/>
              <a:gd name="connsiteY281" fmla="*/ 653853 h 713914"/>
              <a:gd name="connsiteX282" fmla="*/ 294178 w 529548"/>
              <a:gd name="connsiteY282" fmla="*/ 659706 h 713914"/>
              <a:gd name="connsiteX283" fmla="*/ 295990 w 529548"/>
              <a:gd name="connsiteY283" fmla="*/ 671133 h 713914"/>
              <a:gd name="connsiteX284" fmla="*/ 295990 w 529548"/>
              <a:gd name="connsiteY284" fmla="*/ 695938 h 713914"/>
              <a:gd name="connsiteX285" fmla="*/ 286514 w 529548"/>
              <a:gd name="connsiteY285" fmla="*/ 695938 h 713914"/>
              <a:gd name="connsiteX286" fmla="*/ 286514 w 529548"/>
              <a:gd name="connsiteY286" fmla="*/ 671690 h 713914"/>
              <a:gd name="connsiteX287" fmla="*/ 285677 w 529548"/>
              <a:gd name="connsiteY287" fmla="*/ 664723 h 713914"/>
              <a:gd name="connsiteX288" fmla="*/ 279825 w 529548"/>
              <a:gd name="connsiteY288" fmla="*/ 661239 h 713914"/>
              <a:gd name="connsiteX289" fmla="*/ 268955 w 529548"/>
              <a:gd name="connsiteY289" fmla="*/ 668206 h 713914"/>
              <a:gd name="connsiteX290" fmla="*/ 268955 w 529548"/>
              <a:gd name="connsiteY290" fmla="*/ 696077 h 713914"/>
              <a:gd name="connsiteX291" fmla="*/ 259479 w 529548"/>
              <a:gd name="connsiteY291" fmla="*/ 696077 h 713914"/>
              <a:gd name="connsiteX292" fmla="*/ 259479 w 529548"/>
              <a:gd name="connsiteY292" fmla="*/ 636991 h 713914"/>
              <a:gd name="connsiteX293" fmla="*/ 344346 w 529548"/>
              <a:gd name="connsiteY293" fmla="*/ 654689 h 713914"/>
              <a:gd name="connsiteX294" fmla="*/ 343928 w 529548"/>
              <a:gd name="connsiteY294" fmla="*/ 670854 h 713914"/>
              <a:gd name="connsiteX295" fmla="*/ 343928 w 529548"/>
              <a:gd name="connsiteY295" fmla="*/ 691061 h 713914"/>
              <a:gd name="connsiteX296" fmla="*/ 340444 w 529548"/>
              <a:gd name="connsiteY296" fmla="*/ 707505 h 713914"/>
              <a:gd name="connsiteX297" fmla="*/ 323582 w 529548"/>
              <a:gd name="connsiteY297" fmla="*/ 713915 h 713914"/>
              <a:gd name="connsiteX298" fmla="*/ 307556 w 529548"/>
              <a:gd name="connsiteY298" fmla="*/ 710292 h 713914"/>
              <a:gd name="connsiteX299" fmla="*/ 310483 w 529548"/>
              <a:gd name="connsiteY299" fmla="*/ 703324 h 713914"/>
              <a:gd name="connsiteX300" fmla="*/ 322746 w 529548"/>
              <a:gd name="connsiteY300" fmla="*/ 706808 h 713914"/>
              <a:gd name="connsiteX301" fmla="*/ 333197 w 529548"/>
              <a:gd name="connsiteY301" fmla="*/ 701373 h 713914"/>
              <a:gd name="connsiteX302" fmla="*/ 334452 w 529548"/>
              <a:gd name="connsiteY302" fmla="*/ 691757 h 713914"/>
              <a:gd name="connsiteX303" fmla="*/ 334452 w 529548"/>
              <a:gd name="connsiteY303" fmla="*/ 688831 h 713914"/>
              <a:gd name="connsiteX304" fmla="*/ 322188 w 529548"/>
              <a:gd name="connsiteY304" fmla="*/ 694823 h 713914"/>
              <a:gd name="connsiteX305" fmla="*/ 305745 w 529548"/>
              <a:gd name="connsiteY305" fmla="*/ 674477 h 713914"/>
              <a:gd name="connsiteX306" fmla="*/ 322328 w 529548"/>
              <a:gd name="connsiteY306" fmla="*/ 653853 h 713914"/>
              <a:gd name="connsiteX307" fmla="*/ 335009 w 529548"/>
              <a:gd name="connsiteY307" fmla="*/ 660403 h 713914"/>
              <a:gd name="connsiteX308" fmla="*/ 335288 w 529548"/>
              <a:gd name="connsiteY308" fmla="*/ 654689 h 713914"/>
              <a:gd name="connsiteX309" fmla="*/ 344346 w 529548"/>
              <a:gd name="connsiteY309" fmla="*/ 654689 h 713914"/>
              <a:gd name="connsiteX310" fmla="*/ 334452 w 529548"/>
              <a:gd name="connsiteY310" fmla="*/ 668625 h 713914"/>
              <a:gd name="connsiteX311" fmla="*/ 324557 w 529548"/>
              <a:gd name="connsiteY311" fmla="*/ 661099 h 713914"/>
              <a:gd name="connsiteX312" fmla="*/ 315499 w 529548"/>
              <a:gd name="connsiteY312" fmla="*/ 674617 h 713914"/>
              <a:gd name="connsiteX313" fmla="*/ 324697 w 529548"/>
              <a:gd name="connsiteY313" fmla="*/ 687577 h 713914"/>
              <a:gd name="connsiteX314" fmla="*/ 334452 w 529548"/>
              <a:gd name="connsiteY314" fmla="*/ 680609 h 713914"/>
              <a:gd name="connsiteX315" fmla="*/ 334452 w 529548"/>
              <a:gd name="connsiteY315" fmla="*/ 668625 h 713914"/>
              <a:gd name="connsiteX316" fmla="*/ 363577 w 529548"/>
              <a:gd name="connsiteY316" fmla="*/ 678240 h 713914"/>
              <a:gd name="connsiteX317" fmla="*/ 375422 w 529548"/>
              <a:gd name="connsiteY317" fmla="*/ 689667 h 713914"/>
              <a:gd name="connsiteX318" fmla="*/ 387685 w 529548"/>
              <a:gd name="connsiteY318" fmla="*/ 685765 h 713914"/>
              <a:gd name="connsiteX319" fmla="*/ 391030 w 529548"/>
              <a:gd name="connsiteY319" fmla="*/ 692733 h 713914"/>
              <a:gd name="connsiteX320" fmla="*/ 375283 w 529548"/>
              <a:gd name="connsiteY320" fmla="*/ 696774 h 713914"/>
              <a:gd name="connsiteX321" fmla="*/ 353822 w 529548"/>
              <a:gd name="connsiteY321" fmla="*/ 675453 h 713914"/>
              <a:gd name="connsiteX322" fmla="*/ 373471 w 529548"/>
              <a:gd name="connsiteY322" fmla="*/ 653992 h 713914"/>
              <a:gd name="connsiteX323" fmla="*/ 390333 w 529548"/>
              <a:gd name="connsiteY323" fmla="*/ 664026 h 713914"/>
              <a:gd name="connsiteX324" fmla="*/ 392284 w 529548"/>
              <a:gd name="connsiteY324" fmla="*/ 678379 h 713914"/>
              <a:gd name="connsiteX325" fmla="*/ 363577 w 529548"/>
              <a:gd name="connsiteY325" fmla="*/ 678379 h 713914"/>
              <a:gd name="connsiteX326" fmla="*/ 382668 w 529548"/>
              <a:gd name="connsiteY326" fmla="*/ 671690 h 713914"/>
              <a:gd name="connsiteX327" fmla="*/ 373332 w 529548"/>
              <a:gd name="connsiteY327" fmla="*/ 660821 h 713914"/>
              <a:gd name="connsiteX328" fmla="*/ 363577 w 529548"/>
              <a:gd name="connsiteY328" fmla="*/ 671690 h 713914"/>
              <a:gd name="connsiteX329" fmla="*/ 382668 w 529548"/>
              <a:gd name="connsiteY329" fmla="*/ 671690 h 713914"/>
              <a:gd name="connsiteX330" fmla="*/ 424614 w 529548"/>
              <a:gd name="connsiteY330" fmla="*/ 691200 h 713914"/>
              <a:gd name="connsiteX331" fmla="*/ 411933 w 529548"/>
              <a:gd name="connsiteY331" fmla="*/ 696774 h 713914"/>
              <a:gd name="connsiteX332" fmla="*/ 398694 w 529548"/>
              <a:gd name="connsiteY332" fmla="*/ 684372 h 713914"/>
              <a:gd name="connsiteX333" fmla="*/ 405244 w 529548"/>
              <a:gd name="connsiteY333" fmla="*/ 672805 h 713914"/>
              <a:gd name="connsiteX334" fmla="*/ 417368 w 529548"/>
              <a:gd name="connsiteY334" fmla="*/ 670715 h 713914"/>
              <a:gd name="connsiteX335" fmla="*/ 424057 w 529548"/>
              <a:gd name="connsiteY335" fmla="*/ 670994 h 713914"/>
              <a:gd name="connsiteX336" fmla="*/ 424057 w 529548"/>
              <a:gd name="connsiteY336" fmla="*/ 670157 h 713914"/>
              <a:gd name="connsiteX337" fmla="*/ 414999 w 529548"/>
              <a:gd name="connsiteY337" fmla="*/ 660821 h 713914"/>
              <a:gd name="connsiteX338" fmla="*/ 403850 w 529548"/>
              <a:gd name="connsiteY338" fmla="*/ 664305 h 713914"/>
              <a:gd name="connsiteX339" fmla="*/ 401342 w 529548"/>
              <a:gd name="connsiteY339" fmla="*/ 657476 h 713914"/>
              <a:gd name="connsiteX340" fmla="*/ 416253 w 529548"/>
              <a:gd name="connsiteY340" fmla="*/ 653853 h 713914"/>
              <a:gd name="connsiteX341" fmla="*/ 430467 w 529548"/>
              <a:gd name="connsiteY341" fmla="*/ 659288 h 713914"/>
              <a:gd name="connsiteX342" fmla="*/ 433533 w 529548"/>
              <a:gd name="connsiteY342" fmla="*/ 673084 h 713914"/>
              <a:gd name="connsiteX343" fmla="*/ 433533 w 529548"/>
              <a:gd name="connsiteY343" fmla="*/ 685347 h 713914"/>
              <a:gd name="connsiteX344" fmla="*/ 433951 w 529548"/>
              <a:gd name="connsiteY344" fmla="*/ 695799 h 713914"/>
              <a:gd name="connsiteX345" fmla="*/ 425032 w 529548"/>
              <a:gd name="connsiteY345" fmla="*/ 695799 h 713914"/>
              <a:gd name="connsiteX346" fmla="*/ 424614 w 529548"/>
              <a:gd name="connsiteY346" fmla="*/ 691200 h 713914"/>
              <a:gd name="connsiteX347" fmla="*/ 424057 w 529548"/>
              <a:gd name="connsiteY347" fmla="*/ 676846 h 713914"/>
              <a:gd name="connsiteX348" fmla="*/ 419737 w 529548"/>
              <a:gd name="connsiteY348" fmla="*/ 676707 h 713914"/>
              <a:gd name="connsiteX349" fmla="*/ 408310 w 529548"/>
              <a:gd name="connsiteY349" fmla="*/ 684093 h 713914"/>
              <a:gd name="connsiteX350" fmla="*/ 414720 w 529548"/>
              <a:gd name="connsiteY350" fmla="*/ 690364 h 713914"/>
              <a:gd name="connsiteX351" fmla="*/ 424057 w 529548"/>
              <a:gd name="connsiteY351" fmla="*/ 684650 h 713914"/>
              <a:gd name="connsiteX352" fmla="*/ 424057 w 529548"/>
              <a:gd name="connsiteY352" fmla="*/ 676846 h 713914"/>
              <a:gd name="connsiteX353" fmla="*/ 446911 w 529548"/>
              <a:gd name="connsiteY353" fmla="*/ 670157 h 713914"/>
              <a:gd name="connsiteX354" fmla="*/ 446632 w 529548"/>
              <a:gd name="connsiteY354" fmla="*/ 654689 h 713914"/>
              <a:gd name="connsiteX355" fmla="*/ 455551 w 529548"/>
              <a:gd name="connsiteY355" fmla="*/ 654689 h 713914"/>
              <a:gd name="connsiteX356" fmla="*/ 455830 w 529548"/>
              <a:gd name="connsiteY356" fmla="*/ 662354 h 713914"/>
              <a:gd name="connsiteX357" fmla="*/ 466699 w 529548"/>
              <a:gd name="connsiteY357" fmla="*/ 653992 h 713914"/>
              <a:gd name="connsiteX358" fmla="*/ 470323 w 529548"/>
              <a:gd name="connsiteY358" fmla="*/ 654550 h 713914"/>
              <a:gd name="connsiteX359" fmla="*/ 469765 w 529548"/>
              <a:gd name="connsiteY359" fmla="*/ 662911 h 713914"/>
              <a:gd name="connsiteX360" fmla="*/ 466560 w 529548"/>
              <a:gd name="connsiteY360" fmla="*/ 662632 h 713914"/>
              <a:gd name="connsiteX361" fmla="*/ 456387 w 529548"/>
              <a:gd name="connsiteY361" fmla="*/ 672108 h 713914"/>
              <a:gd name="connsiteX362" fmla="*/ 456387 w 529548"/>
              <a:gd name="connsiteY362" fmla="*/ 695938 h 713914"/>
              <a:gd name="connsiteX363" fmla="*/ 447050 w 529548"/>
              <a:gd name="connsiteY363" fmla="*/ 695938 h 713914"/>
              <a:gd name="connsiteX364" fmla="*/ 447050 w 529548"/>
              <a:gd name="connsiteY364" fmla="*/ 670157 h 713914"/>
              <a:gd name="connsiteX365" fmla="*/ 508645 w 529548"/>
              <a:gd name="connsiteY365" fmla="*/ 146323 h 713914"/>
              <a:gd name="connsiteX366" fmla="*/ 529548 w 529548"/>
              <a:gd name="connsiteY366" fmla="*/ 125419 h 713914"/>
              <a:gd name="connsiteX367" fmla="*/ 529548 w 529548"/>
              <a:gd name="connsiteY367" fmla="*/ 83613 h 713914"/>
              <a:gd name="connsiteX368" fmla="*/ 508645 w 529548"/>
              <a:gd name="connsiteY368" fmla="*/ 62710 h 713914"/>
              <a:gd name="connsiteX369" fmla="*/ 429074 w 529548"/>
              <a:gd name="connsiteY369" fmla="*/ 62710 h 713914"/>
              <a:gd name="connsiteX370" fmla="*/ 390194 w 529548"/>
              <a:gd name="connsiteY370" fmla="*/ 101590 h 713914"/>
              <a:gd name="connsiteX371" fmla="*/ 390194 w 529548"/>
              <a:gd name="connsiteY371" fmla="*/ 125419 h 713914"/>
              <a:gd name="connsiteX372" fmla="*/ 404129 w 529548"/>
              <a:gd name="connsiteY372" fmla="*/ 145208 h 713914"/>
              <a:gd name="connsiteX373" fmla="*/ 404129 w 529548"/>
              <a:gd name="connsiteY373" fmla="*/ 188129 h 713914"/>
              <a:gd name="connsiteX374" fmla="*/ 418065 w 529548"/>
              <a:gd name="connsiteY374" fmla="*/ 188129 h 713914"/>
              <a:gd name="connsiteX375" fmla="*/ 418065 w 529548"/>
              <a:gd name="connsiteY375" fmla="*/ 132387 h 713914"/>
              <a:gd name="connsiteX376" fmla="*/ 411097 w 529548"/>
              <a:gd name="connsiteY376" fmla="*/ 132387 h 713914"/>
              <a:gd name="connsiteX377" fmla="*/ 404129 w 529548"/>
              <a:gd name="connsiteY377" fmla="*/ 125419 h 713914"/>
              <a:gd name="connsiteX378" fmla="*/ 404129 w 529548"/>
              <a:gd name="connsiteY378" fmla="*/ 107443 h 713914"/>
              <a:gd name="connsiteX379" fmla="*/ 434926 w 529548"/>
              <a:gd name="connsiteY379" fmla="*/ 76645 h 713914"/>
              <a:gd name="connsiteX380" fmla="*/ 508645 w 529548"/>
              <a:gd name="connsiteY380" fmla="*/ 76645 h 713914"/>
              <a:gd name="connsiteX381" fmla="*/ 515613 w 529548"/>
              <a:gd name="connsiteY381" fmla="*/ 83613 h 713914"/>
              <a:gd name="connsiteX382" fmla="*/ 515613 w 529548"/>
              <a:gd name="connsiteY382" fmla="*/ 125419 h 713914"/>
              <a:gd name="connsiteX383" fmla="*/ 508645 w 529548"/>
              <a:gd name="connsiteY383" fmla="*/ 132387 h 713914"/>
              <a:gd name="connsiteX384" fmla="*/ 480774 w 529548"/>
              <a:gd name="connsiteY384" fmla="*/ 132387 h 713914"/>
              <a:gd name="connsiteX385" fmla="*/ 480774 w 529548"/>
              <a:gd name="connsiteY385" fmla="*/ 188129 h 713914"/>
              <a:gd name="connsiteX386" fmla="*/ 508645 w 529548"/>
              <a:gd name="connsiteY386" fmla="*/ 188129 h 713914"/>
              <a:gd name="connsiteX387" fmla="*/ 515613 w 529548"/>
              <a:gd name="connsiteY387" fmla="*/ 195097 h 713914"/>
              <a:gd name="connsiteX388" fmla="*/ 515613 w 529548"/>
              <a:gd name="connsiteY388" fmla="*/ 250839 h 713914"/>
              <a:gd name="connsiteX389" fmla="*/ 508645 w 529548"/>
              <a:gd name="connsiteY389" fmla="*/ 257806 h 713914"/>
              <a:gd name="connsiteX390" fmla="*/ 480774 w 529548"/>
              <a:gd name="connsiteY390" fmla="*/ 257806 h 713914"/>
              <a:gd name="connsiteX391" fmla="*/ 480774 w 529548"/>
              <a:gd name="connsiteY391" fmla="*/ 285677 h 713914"/>
              <a:gd name="connsiteX392" fmla="*/ 418065 w 529548"/>
              <a:gd name="connsiteY392" fmla="*/ 285677 h 713914"/>
              <a:gd name="connsiteX393" fmla="*/ 418065 w 529548"/>
              <a:gd name="connsiteY393" fmla="*/ 257806 h 713914"/>
              <a:gd name="connsiteX394" fmla="*/ 327484 w 529548"/>
              <a:gd name="connsiteY394" fmla="*/ 257806 h 713914"/>
              <a:gd name="connsiteX395" fmla="*/ 327484 w 529548"/>
              <a:gd name="connsiteY395" fmla="*/ 327484 h 713914"/>
              <a:gd name="connsiteX396" fmla="*/ 341419 w 529548"/>
              <a:gd name="connsiteY396" fmla="*/ 327484 h 713914"/>
              <a:gd name="connsiteX397" fmla="*/ 348387 w 529548"/>
              <a:gd name="connsiteY397" fmla="*/ 334452 h 713914"/>
              <a:gd name="connsiteX398" fmla="*/ 348387 w 529548"/>
              <a:gd name="connsiteY398" fmla="*/ 390194 h 713914"/>
              <a:gd name="connsiteX399" fmla="*/ 341419 w 529548"/>
              <a:gd name="connsiteY399" fmla="*/ 397161 h 713914"/>
              <a:gd name="connsiteX400" fmla="*/ 327484 w 529548"/>
              <a:gd name="connsiteY400" fmla="*/ 397161 h 713914"/>
              <a:gd name="connsiteX401" fmla="*/ 327484 w 529548"/>
              <a:gd name="connsiteY401" fmla="*/ 418065 h 713914"/>
              <a:gd name="connsiteX402" fmla="*/ 216000 w 529548"/>
              <a:gd name="connsiteY402" fmla="*/ 418065 h 713914"/>
              <a:gd name="connsiteX403" fmla="*/ 216000 w 529548"/>
              <a:gd name="connsiteY403" fmla="*/ 397161 h 713914"/>
              <a:gd name="connsiteX404" fmla="*/ 142699 w 529548"/>
              <a:gd name="connsiteY404" fmla="*/ 397161 h 713914"/>
              <a:gd name="connsiteX405" fmla="*/ 153290 w 529548"/>
              <a:gd name="connsiteY405" fmla="*/ 362323 h 713914"/>
              <a:gd name="connsiteX406" fmla="*/ 152733 w 529548"/>
              <a:gd name="connsiteY406" fmla="*/ 355912 h 713914"/>
              <a:gd name="connsiteX407" fmla="*/ 152594 w 529548"/>
              <a:gd name="connsiteY407" fmla="*/ 354519 h 713914"/>
              <a:gd name="connsiteX408" fmla="*/ 138797 w 529548"/>
              <a:gd name="connsiteY408" fmla="*/ 356330 h 713914"/>
              <a:gd name="connsiteX409" fmla="*/ 139076 w 529548"/>
              <a:gd name="connsiteY409" fmla="*/ 357863 h 713914"/>
              <a:gd name="connsiteX410" fmla="*/ 139355 w 529548"/>
              <a:gd name="connsiteY410" fmla="*/ 362323 h 713914"/>
              <a:gd name="connsiteX411" fmla="*/ 90581 w 529548"/>
              <a:gd name="connsiteY411" fmla="*/ 411097 h 713914"/>
              <a:gd name="connsiteX412" fmla="*/ 41806 w 529548"/>
              <a:gd name="connsiteY412" fmla="*/ 362323 h 713914"/>
              <a:gd name="connsiteX413" fmla="*/ 90581 w 529548"/>
              <a:gd name="connsiteY413" fmla="*/ 313548 h 713914"/>
              <a:gd name="connsiteX414" fmla="*/ 123886 w 529548"/>
              <a:gd name="connsiteY414" fmla="*/ 327484 h 713914"/>
              <a:gd name="connsiteX415" fmla="*/ 216000 w 529548"/>
              <a:gd name="connsiteY415" fmla="*/ 327484 h 713914"/>
              <a:gd name="connsiteX416" fmla="*/ 216000 w 529548"/>
              <a:gd name="connsiteY416" fmla="*/ 257806 h 713914"/>
              <a:gd name="connsiteX417" fmla="*/ 142699 w 529548"/>
              <a:gd name="connsiteY417" fmla="*/ 257806 h 713914"/>
              <a:gd name="connsiteX418" fmla="*/ 153290 w 529548"/>
              <a:gd name="connsiteY418" fmla="*/ 222968 h 713914"/>
              <a:gd name="connsiteX419" fmla="*/ 142699 w 529548"/>
              <a:gd name="connsiteY419" fmla="*/ 188129 h 713914"/>
              <a:gd name="connsiteX420" fmla="*/ 216000 w 529548"/>
              <a:gd name="connsiteY420" fmla="*/ 188129 h 713914"/>
              <a:gd name="connsiteX421" fmla="*/ 216000 w 529548"/>
              <a:gd name="connsiteY421" fmla="*/ 104516 h 713914"/>
              <a:gd name="connsiteX422" fmla="*/ 222968 w 529548"/>
              <a:gd name="connsiteY422" fmla="*/ 97548 h 713914"/>
              <a:gd name="connsiteX423" fmla="*/ 250839 w 529548"/>
              <a:gd name="connsiteY423" fmla="*/ 97548 h 713914"/>
              <a:gd name="connsiteX424" fmla="*/ 250839 w 529548"/>
              <a:gd name="connsiteY424" fmla="*/ 13935 h 713914"/>
              <a:gd name="connsiteX425" fmla="*/ 355355 w 529548"/>
              <a:gd name="connsiteY425" fmla="*/ 13935 h 713914"/>
              <a:gd name="connsiteX426" fmla="*/ 355355 w 529548"/>
              <a:gd name="connsiteY426" fmla="*/ 83613 h 713914"/>
              <a:gd name="connsiteX427" fmla="*/ 327484 w 529548"/>
              <a:gd name="connsiteY427" fmla="*/ 83613 h 713914"/>
              <a:gd name="connsiteX428" fmla="*/ 327484 w 529548"/>
              <a:gd name="connsiteY428" fmla="*/ 188129 h 713914"/>
              <a:gd name="connsiteX429" fmla="*/ 376258 w 529548"/>
              <a:gd name="connsiteY429" fmla="*/ 188129 h 713914"/>
              <a:gd name="connsiteX430" fmla="*/ 376258 w 529548"/>
              <a:gd name="connsiteY430" fmla="*/ 174194 h 713914"/>
              <a:gd name="connsiteX431" fmla="*/ 341419 w 529548"/>
              <a:gd name="connsiteY431" fmla="*/ 174194 h 713914"/>
              <a:gd name="connsiteX432" fmla="*/ 341419 w 529548"/>
              <a:gd name="connsiteY432" fmla="*/ 97548 h 713914"/>
              <a:gd name="connsiteX433" fmla="*/ 369290 w 529548"/>
              <a:gd name="connsiteY433" fmla="*/ 97548 h 713914"/>
              <a:gd name="connsiteX434" fmla="*/ 369290 w 529548"/>
              <a:gd name="connsiteY434" fmla="*/ 0 h 713914"/>
              <a:gd name="connsiteX435" fmla="*/ 236903 w 529548"/>
              <a:gd name="connsiteY435" fmla="*/ 0 h 713914"/>
              <a:gd name="connsiteX436" fmla="*/ 236903 w 529548"/>
              <a:gd name="connsiteY436" fmla="*/ 83613 h 713914"/>
              <a:gd name="connsiteX437" fmla="*/ 222968 w 529548"/>
              <a:gd name="connsiteY437" fmla="*/ 83613 h 713914"/>
              <a:gd name="connsiteX438" fmla="*/ 202065 w 529548"/>
              <a:gd name="connsiteY438" fmla="*/ 104516 h 713914"/>
              <a:gd name="connsiteX439" fmla="*/ 202065 w 529548"/>
              <a:gd name="connsiteY439" fmla="*/ 174194 h 713914"/>
              <a:gd name="connsiteX440" fmla="*/ 129461 w 529548"/>
              <a:gd name="connsiteY440" fmla="*/ 174194 h 713914"/>
              <a:gd name="connsiteX441" fmla="*/ 90581 w 529548"/>
              <a:gd name="connsiteY441" fmla="*/ 160258 h 713914"/>
              <a:gd name="connsiteX442" fmla="*/ 62710 w 529548"/>
              <a:gd name="connsiteY442" fmla="*/ 167086 h 713914"/>
              <a:gd name="connsiteX443" fmla="*/ 62710 w 529548"/>
              <a:gd name="connsiteY443" fmla="*/ 139355 h 713914"/>
              <a:gd name="connsiteX444" fmla="*/ 34839 w 529548"/>
              <a:gd name="connsiteY444" fmla="*/ 139355 h 713914"/>
              <a:gd name="connsiteX445" fmla="*/ 34839 w 529548"/>
              <a:gd name="connsiteY445" fmla="*/ 55742 h 713914"/>
              <a:gd name="connsiteX446" fmla="*/ 118452 w 529548"/>
              <a:gd name="connsiteY446" fmla="*/ 55742 h 713914"/>
              <a:gd name="connsiteX447" fmla="*/ 118452 w 529548"/>
              <a:gd name="connsiteY447" fmla="*/ 139355 h 713914"/>
              <a:gd name="connsiteX448" fmla="*/ 132387 w 529548"/>
              <a:gd name="connsiteY448" fmla="*/ 139355 h 713914"/>
              <a:gd name="connsiteX449" fmla="*/ 132387 w 529548"/>
              <a:gd name="connsiteY449" fmla="*/ 41806 h 713914"/>
              <a:gd name="connsiteX450" fmla="*/ 20903 w 529548"/>
              <a:gd name="connsiteY450" fmla="*/ 41806 h 713914"/>
              <a:gd name="connsiteX451" fmla="*/ 20903 w 529548"/>
              <a:gd name="connsiteY451" fmla="*/ 153290 h 713914"/>
              <a:gd name="connsiteX452" fmla="*/ 48774 w 529548"/>
              <a:gd name="connsiteY452" fmla="*/ 153290 h 713914"/>
              <a:gd name="connsiteX453" fmla="*/ 48774 w 529548"/>
              <a:gd name="connsiteY453" fmla="*/ 174194 h 713914"/>
              <a:gd name="connsiteX454" fmla="*/ 20903 w 529548"/>
              <a:gd name="connsiteY454" fmla="*/ 174194 h 713914"/>
              <a:gd name="connsiteX455" fmla="*/ 0 w 529548"/>
              <a:gd name="connsiteY455" fmla="*/ 195097 h 713914"/>
              <a:gd name="connsiteX456" fmla="*/ 0 w 529548"/>
              <a:gd name="connsiteY456" fmla="*/ 250839 h 713914"/>
              <a:gd name="connsiteX457" fmla="*/ 20903 w 529548"/>
              <a:gd name="connsiteY457" fmla="*/ 271742 h 713914"/>
              <a:gd name="connsiteX458" fmla="*/ 51561 w 529548"/>
              <a:gd name="connsiteY458" fmla="*/ 271742 h 713914"/>
              <a:gd name="connsiteX459" fmla="*/ 90581 w 529548"/>
              <a:gd name="connsiteY459" fmla="*/ 285677 h 713914"/>
              <a:gd name="connsiteX460" fmla="*/ 129600 w 529548"/>
              <a:gd name="connsiteY460" fmla="*/ 271742 h 713914"/>
              <a:gd name="connsiteX461" fmla="*/ 202065 w 529548"/>
              <a:gd name="connsiteY461" fmla="*/ 271742 h 713914"/>
              <a:gd name="connsiteX462" fmla="*/ 202065 w 529548"/>
              <a:gd name="connsiteY462" fmla="*/ 313548 h 713914"/>
              <a:gd name="connsiteX463" fmla="*/ 129600 w 529548"/>
              <a:gd name="connsiteY463" fmla="*/ 313548 h 713914"/>
              <a:gd name="connsiteX464" fmla="*/ 90581 w 529548"/>
              <a:gd name="connsiteY464" fmla="*/ 299613 h 713914"/>
              <a:gd name="connsiteX465" fmla="*/ 51701 w 529548"/>
              <a:gd name="connsiteY465" fmla="*/ 313548 h 713914"/>
              <a:gd name="connsiteX466" fmla="*/ 20903 w 529548"/>
              <a:gd name="connsiteY466" fmla="*/ 313548 h 713914"/>
              <a:gd name="connsiteX467" fmla="*/ 0 w 529548"/>
              <a:gd name="connsiteY467" fmla="*/ 334452 h 713914"/>
              <a:gd name="connsiteX468" fmla="*/ 0 w 529548"/>
              <a:gd name="connsiteY468" fmla="*/ 390194 h 713914"/>
              <a:gd name="connsiteX469" fmla="*/ 20903 w 529548"/>
              <a:gd name="connsiteY469" fmla="*/ 411097 h 713914"/>
              <a:gd name="connsiteX470" fmla="*/ 51701 w 529548"/>
              <a:gd name="connsiteY470" fmla="*/ 411097 h 713914"/>
              <a:gd name="connsiteX471" fmla="*/ 90581 w 529548"/>
              <a:gd name="connsiteY471" fmla="*/ 425032 h 713914"/>
              <a:gd name="connsiteX472" fmla="*/ 129461 w 529548"/>
              <a:gd name="connsiteY472" fmla="*/ 411097 h 713914"/>
              <a:gd name="connsiteX473" fmla="*/ 202065 w 529548"/>
              <a:gd name="connsiteY473" fmla="*/ 411097 h 713914"/>
              <a:gd name="connsiteX474" fmla="*/ 202065 w 529548"/>
              <a:gd name="connsiteY474" fmla="*/ 432000 h 713914"/>
              <a:gd name="connsiteX475" fmla="*/ 341419 w 529548"/>
              <a:gd name="connsiteY475" fmla="*/ 432000 h 713914"/>
              <a:gd name="connsiteX476" fmla="*/ 341419 w 529548"/>
              <a:gd name="connsiteY476" fmla="*/ 411097 h 713914"/>
              <a:gd name="connsiteX477" fmla="*/ 362323 w 529548"/>
              <a:gd name="connsiteY477" fmla="*/ 390194 h 713914"/>
              <a:gd name="connsiteX478" fmla="*/ 362323 w 529548"/>
              <a:gd name="connsiteY478" fmla="*/ 334452 h 713914"/>
              <a:gd name="connsiteX479" fmla="*/ 341419 w 529548"/>
              <a:gd name="connsiteY479" fmla="*/ 313548 h 713914"/>
              <a:gd name="connsiteX480" fmla="*/ 341419 w 529548"/>
              <a:gd name="connsiteY480" fmla="*/ 271742 h 713914"/>
              <a:gd name="connsiteX481" fmla="*/ 404129 w 529548"/>
              <a:gd name="connsiteY481" fmla="*/ 271742 h 713914"/>
              <a:gd name="connsiteX482" fmla="*/ 404129 w 529548"/>
              <a:gd name="connsiteY482" fmla="*/ 285677 h 713914"/>
              <a:gd name="connsiteX483" fmla="*/ 376258 w 529548"/>
              <a:gd name="connsiteY483" fmla="*/ 285677 h 713914"/>
              <a:gd name="connsiteX484" fmla="*/ 376258 w 529548"/>
              <a:gd name="connsiteY484" fmla="*/ 327484 h 713914"/>
              <a:gd name="connsiteX485" fmla="*/ 390194 w 529548"/>
              <a:gd name="connsiteY485" fmla="*/ 327484 h 713914"/>
              <a:gd name="connsiteX486" fmla="*/ 390194 w 529548"/>
              <a:gd name="connsiteY486" fmla="*/ 411097 h 713914"/>
              <a:gd name="connsiteX487" fmla="*/ 473806 w 529548"/>
              <a:gd name="connsiteY487" fmla="*/ 411097 h 713914"/>
              <a:gd name="connsiteX488" fmla="*/ 508645 w 529548"/>
              <a:gd name="connsiteY488" fmla="*/ 376258 h 713914"/>
              <a:gd name="connsiteX489" fmla="*/ 508645 w 529548"/>
              <a:gd name="connsiteY489" fmla="*/ 355355 h 713914"/>
              <a:gd name="connsiteX490" fmla="*/ 494710 w 529548"/>
              <a:gd name="connsiteY490" fmla="*/ 355355 h 713914"/>
              <a:gd name="connsiteX491" fmla="*/ 494710 w 529548"/>
              <a:gd name="connsiteY491" fmla="*/ 376258 h 713914"/>
              <a:gd name="connsiteX492" fmla="*/ 473806 w 529548"/>
              <a:gd name="connsiteY492" fmla="*/ 397161 h 713914"/>
              <a:gd name="connsiteX493" fmla="*/ 404129 w 529548"/>
              <a:gd name="connsiteY493" fmla="*/ 397161 h 713914"/>
              <a:gd name="connsiteX494" fmla="*/ 404129 w 529548"/>
              <a:gd name="connsiteY494" fmla="*/ 327484 h 713914"/>
              <a:gd name="connsiteX495" fmla="*/ 522581 w 529548"/>
              <a:gd name="connsiteY495" fmla="*/ 327484 h 713914"/>
              <a:gd name="connsiteX496" fmla="*/ 522581 w 529548"/>
              <a:gd name="connsiteY496" fmla="*/ 285677 h 713914"/>
              <a:gd name="connsiteX497" fmla="*/ 494710 w 529548"/>
              <a:gd name="connsiteY497" fmla="*/ 285677 h 713914"/>
              <a:gd name="connsiteX498" fmla="*/ 494710 w 529548"/>
              <a:gd name="connsiteY498" fmla="*/ 271742 h 713914"/>
              <a:gd name="connsiteX499" fmla="*/ 508645 w 529548"/>
              <a:gd name="connsiteY499" fmla="*/ 271742 h 713914"/>
              <a:gd name="connsiteX500" fmla="*/ 529548 w 529548"/>
              <a:gd name="connsiteY500" fmla="*/ 250839 h 713914"/>
              <a:gd name="connsiteX501" fmla="*/ 529548 w 529548"/>
              <a:gd name="connsiteY501" fmla="*/ 195097 h 713914"/>
              <a:gd name="connsiteX502" fmla="*/ 508645 w 529548"/>
              <a:gd name="connsiteY502" fmla="*/ 174194 h 713914"/>
              <a:gd name="connsiteX503" fmla="*/ 494710 w 529548"/>
              <a:gd name="connsiteY503" fmla="*/ 174194 h 713914"/>
              <a:gd name="connsiteX504" fmla="*/ 494710 w 529548"/>
              <a:gd name="connsiteY504" fmla="*/ 146323 h 713914"/>
              <a:gd name="connsiteX505" fmla="*/ 508645 w 529548"/>
              <a:gd name="connsiteY505" fmla="*/ 146323 h 713914"/>
              <a:gd name="connsiteX506" fmla="*/ 13935 w 529548"/>
              <a:gd name="connsiteY506" fmla="*/ 250839 h 713914"/>
              <a:gd name="connsiteX507" fmla="*/ 13935 w 529548"/>
              <a:gd name="connsiteY507" fmla="*/ 195097 h 713914"/>
              <a:gd name="connsiteX508" fmla="*/ 20903 w 529548"/>
              <a:gd name="connsiteY508" fmla="*/ 188129 h 713914"/>
              <a:gd name="connsiteX509" fmla="*/ 38462 w 529548"/>
              <a:gd name="connsiteY509" fmla="*/ 188129 h 713914"/>
              <a:gd name="connsiteX510" fmla="*/ 27871 w 529548"/>
              <a:gd name="connsiteY510" fmla="*/ 222968 h 713914"/>
              <a:gd name="connsiteX511" fmla="*/ 38462 w 529548"/>
              <a:gd name="connsiteY511" fmla="*/ 257806 h 713914"/>
              <a:gd name="connsiteX512" fmla="*/ 20903 w 529548"/>
              <a:gd name="connsiteY512" fmla="*/ 257806 h 713914"/>
              <a:gd name="connsiteX513" fmla="*/ 13935 w 529548"/>
              <a:gd name="connsiteY513" fmla="*/ 250839 h 713914"/>
              <a:gd name="connsiteX514" fmla="*/ 90581 w 529548"/>
              <a:gd name="connsiteY514" fmla="*/ 271742 h 713914"/>
              <a:gd name="connsiteX515" fmla="*/ 41806 w 529548"/>
              <a:gd name="connsiteY515" fmla="*/ 222968 h 713914"/>
              <a:gd name="connsiteX516" fmla="*/ 90581 w 529548"/>
              <a:gd name="connsiteY516" fmla="*/ 174194 h 713914"/>
              <a:gd name="connsiteX517" fmla="*/ 139355 w 529548"/>
              <a:gd name="connsiteY517" fmla="*/ 222968 h 713914"/>
              <a:gd name="connsiteX518" fmla="*/ 90581 w 529548"/>
              <a:gd name="connsiteY518" fmla="*/ 271742 h 713914"/>
              <a:gd name="connsiteX519" fmla="*/ 13935 w 529548"/>
              <a:gd name="connsiteY519" fmla="*/ 390194 h 713914"/>
              <a:gd name="connsiteX520" fmla="*/ 13935 w 529548"/>
              <a:gd name="connsiteY520" fmla="*/ 334452 h 713914"/>
              <a:gd name="connsiteX521" fmla="*/ 20903 w 529548"/>
              <a:gd name="connsiteY521" fmla="*/ 327484 h 713914"/>
              <a:gd name="connsiteX522" fmla="*/ 38462 w 529548"/>
              <a:gd name="connsiteY522" fmla="*/ 327484 h 713914"/>
              <a:gd name="connsiteX523" fmla="*/ 27871 w 529548"/>
              <a:gd name="connsiteY523" fmla="*/ 362323 h 713914"/>
              <a:gd name="connsiteX524" fmla="*/ 38462 w 529548"/>
              <a:gd name="connsiteY524" fmla="*/ 397161 h 713914"/>
              <a:gd name="connsiteX525" fmla="*/ 20903 w 529548"/>
              <a:gd name="connsiteY525" fmla="*/ 397161 h 713914"/>
              <a:gd name="connsiteX526" fmla="*/ 13935 w 529548"/>
              <a:gd name="connsiteY526" fmla="*/ 390194 h 713914"/>
              <a:gd name="connsiteX527" fmla="*/ 508645 w 529548"/>
              <a:gd name="connsiteY527" fmla="*/ 313548 h 713914"/>
              <a:gd name="connsiteX528" fmla="*/ 390194 w 529548"/>
              <a:gd name="connsiteY528" fmla="*/ 313548 h 713914"/>
              <a:gd name="connsiteX529" fmla="*/ 390194 w 529548"/>
              <a:gd name="connsiteY529" fmla="*/ 299613 h 713914"/>
              <a:gd name="connsiteX530" fmla="*/ 508645 w 529548"/>
              <a:gd name="connsiteY530" fmla="*/ 299613 h 713914"/>
              <a:gd name="connsiteX531" fmla="*/ 508645 w 529548"/>
              <a:gd name="connsiteY531" fmla="*/ 313548 h 71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Lst>
            <a:rect l="l" t="t" r="r" b="b"/>
            <a:pathLst>
              <a:path w="529548" h="713914">
                <a:moveTo>
                  <a:pt x="59505" y="596578"/>
                </a:moveTo>
                <a:cubicBezTo>
                  <a:pt x="52537" y="598947"/>
                  <a:pt x="47241" y="600062"/>
                  <a:pt x="40831" y="600062"/>
                </a:cubicBezTo>
                <a:cubicBezTo>
                  <a:pt x="23551" y="600062"/>
                  <a:pt x="13239" y="589471"/>
                  <a:pt x="13239" y="571912"/>
                </a:cubicBezTo>
                <a:cubicBezTo>
                  <a:pt x="13239" y="553796"/>
                  <a:pt x="23969" y="542508"/>
                  <a:pt x="41388" y="542508"/>
                </a:cubicBezTo>
                <a:cubicBezTo>
                  <a:pt x="47799" y="542508"/>
                  <a:pt x="53234" y="543623"/>
                  <a:pt x="59365" y="546410"/>
                </a:cubicBezTo>
                <a:lnTo>
                  <a:pt x="56160" y="554214"/>
                </a:lnTo>
                <a:cubicBezTo>
                  <a:pt x="50725" y="551427"/>
                  <a:pt x="46545" y="550452"/>
                  <a:pt x="41528" y="550452"/>
                </a:cubicBezTo>
                <a:cubicBezTo>
                  <a:pt x="35117" y="550452"/>
                  <a:pt x="30519" y="552681"/>
                  <a:pt x="27314" y="557280"/>
                </a:cubicBezTo>
                <a:cubicBezTo>
                  <a:pt x="24805" y="560903"/>
                  <a:pt x="23412" y="566338"/>
                  <a:pt x="23412" y="571773"/>
                </a:cubicBezTo>
                <a:cubicBezTo>
                  <a:pt x="23412" y="584315"/>
                  <a:pt x="30379" y="592258"/>
                  <a:pt x="41528" y="592258"/>
                </a:cubicBezTo>
                <a:cubicBezTo>
                  <a:pt x="44454" y="592258"/>
                  <a:pt x="47102" y="591840"/>
                  <a:pt x="50028" y="590865"/>
                </a:cubicBezTo>
                <a:lnTo>
                  <a:pt x="50028" y="576929"/>
                </a:lnTo>
                <a:lnTo>
                  <a:pt x="39855" y="576929"/>
                </a:lnTo>
                <a:lnTo>
                  <a:pt x="39855" y="568986"/>
                </a:lnTo>
                <a:lnTo>
                  <a:pt x="59644" y="568986"/>
                </a:lnTo>
                <a:lnTo>
                  <a:pt x="59644" y="596578"/>
                </a:lnTo>
                <a:close/>
                <a:moveTo>
                  <a:pt x="95179" y="594488"/>
                </a:moveTo>
                <a:cubicBezTo>
                  <a:pt x="91277" y="598529"/>
                  <a:pt x="87794" y="600062"/>
                  <a:pt x="82498" y="600062"/>
                </a:cubicBezTo>
                <a:cubicBezTo>
                  <a:pt x="74137" y="600062"/>
                  <a:pt x="69259" y="595463"/>
                  <a:pt x="69259" y="587659"/>
                </a:cubicBezTo>
                <a:cubicBezTo>
                  <a:pt x="69259" y="582503"/>
                  <a:pt x="71628" y="578462"/>
                  <a:pt x="75809" y="576093"/>
                </a:cubicBezTo>
                <a:cubicBezTo>
                  <a:pt x="78596" y="574699"/>
                  <a:pt x="82359" y="574003"/>
                  <a:pt x="87933" y="574003"/>
                </a:cubicBezTo>
                <a:cubicBezTo>
                  <a:pt x="89605" y="574003"/>
                  <a:pt x="90859" y="574142"/>
                  <a:pt x="94622" y="574281"/>
                </a:cubicBezTo>
                <a:lnTo>
                  <a:pt x="94622" y="573445"/>
                </a:lnTo>
                <a:cubicBezTo>
                  <a:pt x="94622" y="567453"/>
                  <a:pt x="91417" y="564108"/>
                  <a:pt x="85564" y="564108"/>
                </a:cubicBezTo>
                <a:cubicBezTo>
                  <a:pt x="82080" y="564108"/>
                  <a:pt x="78596" y="565084"/>
                  <a:pt x="74415" y="567592"/>
                </a:cubicBezTo>
                <a:lnTo>
                  <a:pt x="71907" y="560764"/>
                </a:lnTo>
                <a:cubicBezTo>
                  <a:pt x="76924" y="558256"/>
                  <a:pt x="81383" y="557141"/>
                  <a:pt x="86818" y="557141"/>
                </a:cubicBezTo>
                <a:cubicBezTo>
                  <a:pt x="93228" y="557141"/>
                  <a:pt x="98245" y="558952"/>
                  <a:pt x="101032" y="562576"/>
                </a:cubicBezTo>
                <a:cubicBezTo>
                  <a:pt x="103401" y="565502"/>
                  <a:pt x="104098" y="568568"/>
                  <a:pt x="104098" y="576511"/>
                </a:cubicBezTo>
                <a:lnTo>
                  <a:pt x="104098" y="588774"/>
                </a:lnTo>
                <a:cubicBezTo>
                  <a:pt x="104098" y="592258"/>
                  <a:pt x="104237" y="597135"/>
                  <a:pt x="104516" y="599226"/>
                </a:cubicBezTo>
                <a:lnTo>
                  <a:pt x="95597" y="599226"/>
                </a:lnTo>
                <a:lnTo>
                  <a:pt x="95179" y="594488"/>
                </a:lnTo>
                <a:close/>
                <a:moveTo>
                  <a:pt x="94622" y="580134"/>
                </a:moveTo>
                <a:cubicBezTo>
                  <a:pt x="92810" y="579995"/>
                  <a:pt x="91835" y="579995"/>
                  <a:pt x="90302" y="579995"/>
                </a:cubicBezTo>
                <a:cubicBezTo>
                  <a:pt x="82498" y="579995"/>
                  <a:pt x="78875" y="582364"/>
                  <a:pt x="78875" y="587381"/>
                </a:cubicBezTo>
                <a:cubicBezTo>
                  <a:pt x="78875" y="591143"/>
                  <a:pt x="81383" y="593652"/>
                  <a:pt x="85285" y="593652"/>
                </a:cubicBezTo>
                <a:cubicBezTo>
                  <a:pt x="88908" y="593652"/>
                  <a:pt x="91835" y="591840"/>
                  <a:pt x="94622" y="587938"/>
                </a:cubicBezTo>
                <a:lnTo>
                  <a:pt x="94622" y="580134"/>
                </a:lnTo>
                <a:close/>
                <a:moveTo>
                  <a:pt x="116919" y="589610"/>
                </a:moveTo>
                <a:cubicBezTo>
                  <a:pt x="121239" y="591979"/>
                  <a:pt x="124026" y="592955"/>
                  <a:pt x="127788" y="592955"/>
                </a:cubicBezTo>
                <a:cubicBezTo>
                  <a:pt x="132108" y="592955"/>
                  <a:pt x="134617" y="591004"/>
                  <a:pt x="134617" y="587659"/>
                </a:cubicBezTo>
                <a:cubicBezTo>
                  <a:pt x="134617" y="586266"/>
                  <a:pt x="134059" y="584872"/>
                  <a:pt x="132945" y="584175"/>
                </a:cubicBezTo>
                <a:cubicBezTo>
                  <a:pt x="131830" y="583339"/>
                  <a:pt x="130854" y="582921"/>
                  <a:pt x="126395" y="581388"/>
                </a:cubicBezTo>
                <a:cubicBezTo>
                  <a:pt x="121517" y="579577"/>
                  <a:pt x="119706" y="578741"/>
                  <a:pt x="117894" y="577068"/>
                </a:cubicBezTo>
                <a:cubicBezTo>
                  <a:pt x="115943" y="575257"/>
                  <a:pt x="114689" y="572609"/>
                  <a:pt x="114689" y="569543"/>
                </a:cubicBezTo>
                <a:cubicBezTo>
                  <a:pt x="114689" y="561879"/>
                  <a:pt x="120542" y="557141"/>
                  <a:pt x="129879" y="557141"/>
                </a:cubicBezTo>
                <a:cubicBezTo>
                  <a:pt x="134338" y="557141"/>
                  <a:pt x="138519" y="557977"/>
                  <a:pt x="143257" y="560067"/>
                </a:cubicBezTo>
                <a:lnTo>
                  <a:pt x="140888" y="567174"/>
                </a:lnTo>
                <a:cubicBezTo>
                  <a:pt x="137404" y="565223"/>
                  <a:pt x="133641" y="564108"/>
                  <a:pt x="130297" y="564108"/>
                </a:cubicBezTo>
                <a:cubicBezTo>
                  <a:pt x="126395" y="564108"/>
                  <a:pt x="124026" y="565920"/>
                  <a:pt x="124026" y="568707"/>
                </a:cubicBezTo>
                <a:cubicBezTo>
                  <a:pt x="124026" y="570379"/>
                  <a:pt x="124723" y="571355"/>
                  <a:pt x="126255" y="572191"/>
                </a:cubicBezTo>
                <a:cubicBezTo>
                  <a:pt x="127510" y="572888"/>
                  <a:pt x="127510" y="572888"/>
                  <a:pt x="132666" y="574839"/>
                </a:cubicBezTo>
                <a:cubicBezTo>
                  <a:pt x="141166" y="578044"/>
                  <a:pt x="143954" y="580970"/>
                  <a:pt x="143954" y="586545"/>
                </a:cubicBezTo>
                <a:cubicBezTo>
                  <a:pt x="143954" y="594627"/>
                  <a:pt x="137683" y="599783"/>
                  <a:pt x="127928" y="599783"/>
                </a:cubicBezTo>
                <a:cubicBezTo>
                  <a:pt x="123050" y="599783"/>
                  <a:pt x="118870" y="598808"/>
                  <a:pt x="114410" y="596578"/>
                </a:cubicBezTo>
                <a:lnTo>
                  <a:pt x="116919" y="589610"/>
                </a:lnTo>
                <a:close/>
                <a:moveTo>
                  <a:pt x="150643" y="572748"/>
                </a:moveTo>
                <a:lnTo>
                  <a:pt x="169316" y="572748"/>
                </a:lnTo>
                <a:lnTo>
                  <a:pt x="169316" y="580134"/>
                </a:lnTo>
                <a:lnTo>
                  <a:pt x="150643" y="580134"/>
                </a:lnTo>
                <a:lnTo>
                  <a:pt x="150643" y="572748"/>
                </a:lnTo>
                <a:close/>
                <a:moveTo>
                  <a:pt x="189662" y="544738"/>
                </a:moveTo>
                <a:cubicBezTo>
                  <a:pt x="189662" y="548222"/>
                  <a:pt x="187293" y="550591"/>
                  <a:pt x="183809" y="550591"/>
                </a:cubicBezTo>
                <a:cubicBezTo>
                  <a:pt x="180325" y="550591"/>
                  <a:pt x="177956" y="548222"/>
                  <a:pt x="177956" y="544738"/>
                </a:cubicBezTo>
                <a:cubicBezTo>
                  <a:pt x="177956" y="541394"/>
                  <a:pt x="180465" y="538885"/>
                  <a:pt x="183809" y="538885"/>
                </a:cubicBezTo>
                <a:cubicBezTo>
                  <a:pt x="187154" y="538885"/>
                  <a:pt x="189662" y="541394"/>
                  <a:pt x="189662" y="544738"/>
                </a:cubicBezTo>
                <a:close/>
                <a:moveTo>
                  <a:pt x="179071" y="558116"/>
                </a:moveTo>
                <a:lnTo>
                  <a:pt x="188547" y="558116"/>
                </a:lnTo>
                <a:lnTo>
                  <a:pt x="188547" y="599226"/>
                </a:lnTo>
                <a:lnTo>
                  <a:pt x="179071" y="599226"/>
                </a:lnTo>
                <a:lnTo>
                  <a:pt x="179071" y="558116"/>
                </a:lnTo>
                <a:close/>
                <a:moveTo>
                  <a:pt x="201786" y="572470"/>
                </a:moveTo>
                <a:cubicBezTo>
                  <a:pt x="201786" y="566896"/>
                  <a:pt x="201646" y="564526"/>
                  <a:pt x="201368" y="557977"/>
                </a:cubicBezTo>
                <a:lnTo>
                  <a:pt x="210286" y="557977"/>
                </a:lnTo>
                <a:lnTo>
                  <a:pt x="210565" y="563969"/>
                </a:lnTo>
                <a:cubicBezTo>
                  <a:pt x="215582" y="558813"/>
                  <a:pt x="219345" y="557001"/>
                  <a:pt x="225197" y="557001"/>
                </a:cubicBezTo>
                <a:cubicBezTo>
                  <a:pt x="230354" y="557001"/>
                  <a:pt x="234395" y="558952"/>
                  <a:pt x="236346" y="562854"/>
                </a:cubicBezTo>
                <a:cubicBezTo>
                  <a:pt x="237600" y="565223"/>
                  <a:pt x="238157" y="568428"/>
                  <a:pt x="238157" y="574281"/>
                </a:cubicBezTo>
                <a:lnTo>
                  <a:pt x="238157" y="599226"/>
                </a:lnTo>
                <a:lnTo>
                  <a:pt x="228681" y="599226"/>
                </a:lnTo>
                <a:lnTo>
                  <a:pt x="228681" y="574978"/>
                </a:lnTo>
                <a:cubicBezTo>
                  <a:pt x="228681" y="571355"/>
                  <a:pt x="228403" y="569543"/>
                  <a:pt x="227845" y="568010"/>
                </a:cubicBezTo>
                <a:cubicBezTo>
                  <a:pt x="227009" y="565781"/>
                  <a:pt x="224919" y="564526"/>
                  <a:pt x="221992" y="564526"/>
                </a:cubicBezTo>
                <a:cubicBezTo>
                  <a:pt x="218230" y="564526"/>
                  <a:pt x="214606" y="566896"/>
                  <a:pt x="211262" y="571494"/>
                </a:cubicBezTo>
                <a:lnTo>
                  <a:pt x="211262" y="599365"/>
                </a:lnTo>
                <a:lnTo>
                  <a:pt x="201786" y="599365"/>
                </a:lnTo>
                <a:lnTo>
                  <a:pt x="201786" y="572470"/>
                </a:lnTo>
                <a:close/>
                <a:moveTo>
                  <a:pt x="250560" y="589610"/>
                </a:moveTo>
                <a:cubicBezTo>
                  <a:pt x="254880" y="591979"/>
                  <a:pt x="257667" y="592955"/>
                  <a:pt x="261430" y="592955"/>
                </a:cubicBezTo>
                <a:cubicBezTo>
                  <a:pt x="265750" y="592955"/>
                  <a:pt x="268258" y="591004"/>
                  <a:pt x="268258" y="587659"/>
                </a:cubicBezTo>
                <a:cubicBezTo>
                  <a:pt x="268258" y="586266"/>
                  <a:pt x="267701" y="584872"/>
                  <a:pt x="266586" y="584175"/>
                </a:cubicBezTo>
                <a:cubicBezTo>
                  <a:pt x="265471" y="583339"/>
                  <a:pt x="264495" y="582921"/>
                  <a:pt x="260036" y="581388"/>
                </a:cubicBezTo>
                <a:cubicBezTo>
                  <a:pt x="255159" y="579577"/>
                  <a:pt x="253347" y="578741"/>
                  <a:pt x="251535" y="577068"/>
                </a:cubicBezTo>
                <a:cubicBezTo>
                  <a:pt x="249585" y="575257"/>
                  <a:pt x="248330" y="572609"/>
                  <a:pt x="248330" y="569543"/>
                </a:cubicBezTo>
                <a:cubicBezTo>
                  <a:pt x="248330" y="561879"/>
                  <a:pt x="254183" y="557141"/>
                  <a:pt x="263520" y="557141"/>
                </a:cubicBezTo>
                <a:cubicBezTo>
                  <a:pt x="267979" y="557141"/>
                  <a:pt x="272160" y="557977"/>
                  <a:pt x="276898" y="560067"/>
                </a:cubicBezTo>
                <a:lnTo>
                  <a:pt x="274529" y="567174"/>
                </a:lnTo>
                <a:cubicBezTo>
                  <a:pt x="271045" y="565223"/>
                  <a:pt x="267283" y="564108"/>
                  <a:pt x="263938" y="564108"/>
                </a:cubicBezTo>
                <a:cubicBezTo>
                  <a:pt x="260036" y="564108"/>
                  <a:pt x="257667" y="565920"/>
                  <a:pt x="257667" y="568707"/>
                </a:cubicBezTo>
                <a:cubicBezTo>
                  <a:pt x="257667" y="570379"/>
                  <a:pt x="258364" y="571355"/>
                  <a:pt x="259897" y="572191"/>
                </a:cubicBezTo>
                <a:cubicBezTo>
                  <a:pt x="261151" y="572888"/>
                  <a:pt x="261151" y="572888"/>
                  <a:pt x="266307" y="574839"/>
                </a:cubicBezTo>
                <a:cubicBezTo>
                  <a:pt x="274808" y="578044"/>
                  <a:pt x="277595" y="580970"/>
                  <a:pt x="277595" y="586545"/>
                </a:cubicBezTo>
                <a:cubicBezTo>
                  <a:pt x="277595" y="594627"/>
                  <a:pt x="271324" y="599783"/>
                  <a:pt x="261569" y="599783"/>
                </a:cubicBezTo>
                <a:cubicBezTo>
                  <a:pt x="256692" y="599783"/>
                  <a:pt x="252511" y="598808"/>
                  <a:pt x="248052" y="596578"/>
                </a:cubicBezTo>
                <a:lnTo>
                  <a:pt x="250560" y="589610"/>
                </a:lnTo>
                <a:close/>
                <a:moveTo>
                  <a:pt x="323303" y="584733"/>
                </a:moveTo>
                <a:cubicBezTo>
                  <a:pt x="323303" y="590307"/>
                  <a:pt x="323443" y="593652"/>
                  <a:pt x="323721" y="599226"/>
                </a:cubicBezTo>
                <a:lnTo>
                  <a:pt x="314803" y="599226"/>
                </a:lnTo>
                <a:lnTo>
                  <a:pt x="314524" y="593234"/>
                </a:lnTo>
                <a:cubicBezTo>
                  <a:pt x="309646" y="598250"/>
                  <a:pt x="305745" y="600201"/>
                  <a:pt x="300170" y="600201"/>
                </a:cubicBezTo>
                <a:cubicBezTo>
                  <a:pt x="295014" y="600201"/>
                  <a:pt x="291112" y="598250"/>
                  <a:pt x="289161" y="594348"/>
                </a:cubicBezTo>
                <a:cubicBezTo>
                  <a:pt x="287907" y="591840"/>
                  <a:pt x="287350" y="588774"/>
                  <a:pt x="287350" y="582921"/>
                </a:cubicBezTo>
                <a:lnTo>
                  <a:pt x="287350" y="558116"/>
                </a:lnTo>
                <a:lnTo>
                  <a:pt x="296826" y="558116"/>
                </a:lnTo>
                <a:lnTo>
                  <a:pt x="296826" y="582364"/>
                </a:lnTo>
                <a:cubicBezTo>
                  <a:pt x="296826" y="586127"/>
                  <a:pt x="296965" y="587799"/>
                  <a:pt x="297662" y="589332"/>
                </a:cubicBezTo>
                <a:cubicBezTo>
                  <a:pt x="298498" y="591561"/>
                  <a:pt x="300588" y="592816"/>
                  <a:pt x="303236" y="592816"/>
                </a:cubicBezTo>
                <a:cubicBezTo>
                  <a:pt x="306859" y="592816"/>
                  <a:pt x="310622" y="590307"/>
                  <a:pt x="313827" y="585848"/>
                </a:cubicBezTo>
                <a:lnTo>
                  <a:pt x="313827" y="558116"/>
                </a:lnTo>
                <a:lnTo>
                  <a:pt x="323303" y="558116"/>
                </a:lnTo>
                <a:lnTo>
                  <a:pt x="323303" y="584733"/>
                </a:lnTo>
                <a:close/>
                <a:moveTo>
                  <a:pt x="336681" y="540279"/>
                </a:moveTo>
                <a:lnTo>
                  <a:pt x="346157" y="540279"/>
                </a:lnTo>
                <a:lnTo>
                  <a:pt x="346157" y="599226"/>
                </a:lnTo>
                <a:lnTo>
                  <a:pt x="336681" y="599226"/>
                </a:lnTo>
                <a:lnTo>
                  <a:pt x="336681" y="540279"/>
                </a:lnTo>
                <a:close/>
                <a:moveTo>
                  <a:pt x="381693" y="594488"/>
                </a:moveTo>
                <a:cubicBezTo>
                  <a:pt x="377791" y="598529"/>
                  <a:pt x="374307" y="600062"/>
                  <a:pt x="369012" y="600062"/>
                </a:cubicBezTo>
                <a:cubicBezTo>
                  <a:pt x="360650" y="600062"/>
                  <a:pt x="355773" y="595463"/>
                  <a:pt x="355773" y="587659"/>
                </a:cubicBezTo>
                <a:cubicBezTo>
                  <a:pt x="355773" y="582503"/>
                  <a:pt x="358142" y="578462"/>
                  <a:pt x="362323" y="576093"/>
                </a:cubicBezTo>
                <a:cubicBezTo>
                  <a:pt x="365110" y="574699"/>
                  <a:pt x="368872" y="574003"/>
                  <a:pt x="374446" y="574003"/>
                </a:cubicBezTo>
                <a:cubicBezTo>
                  <a:pt x="376119" y="574003"/>
                  <a:pt x="377373" y="574142"/>
                  <a:pt x="381135" y="574281"/>
                </a:cubicBezTo>
                <a:lnTo>
                  <a:pt x="381135" y="573445"/>
                </a:lnTo>
                <a:cubicBezTo>
                  <a:pt x="381135" y="567453"/>
                  <a:pt x="377930" y="564108"/>
                  <a:pt x="372077" y="564108"/>
                </a:cubicBezTo>
                <a:cubicBezTo>
                  <a:pt x="368594" y="564108"/>
                  <a:pt x="365110" y="565084"/>
                  <a:pt x="360929" y="567592"/>
                </a:cubicBezTo>
                <a:lnTo>
                  <a:pt x="358421" y="560764"/>
                </a:lnTo>
                <a:cubicBezTo>
                  <a:pt x="363437" y="558256"/>
                  <a:pt x="367897" y="557141"/>
                  <a:pt x="373332" y="557141"/>
                </a:cubicBezTo>
                <a:cubicBezTo>
                  <a:pt x="379742" y="557141"/>
                  <a:pt x="384759" y="558952"/>
                  <a:pt x="387546" y="562576"/>
                </a:cubicBezTo>
                <a:cubicBezTo>
                  <a:pt x="389915" y="565502"/>
                  <a:pt x="390612" y="568568"/>
                  <a:pt x="390612" y="576511"/>
                </a:cubicBezTo>
                <a:lnTo>
                  <a:pt x="390612" y="588774"/>
                </a:lnTo>
                <a:cubicBezTo>
                  <a:pt x="390612" y="592258"/>
                  <a:pt x="390751" y="597135"/>
                  <a:pt x="391030" y="599226"/>
                </a:cubicBezTo>
                <a:lnTo>
                  <a:pt x="382111" y="599226"/>
                </a:lnTo>
                <a:lnTo>
                  <a:pt x="381693" y="594488"/>
                </a:lnTo>
                <a:close/>
                <a:moveTo>
                  <a:pt x="381135" y="580134"/>
                </a:moveTo>
                <a:cubicBezTo>
                  <a:pt x="379324" y="579995"/>
                  <a:pt x="378348" y="579995"/>
                  <a:pt x="376816" y="579995"/>
                </a:cubicBezTo>
                <a:cubicBezTo>
                  <a:pt x="369012" y="579995"/>
                  <a:pt x="365388" y="582364"/>
                  <a:pt x="365388" y="587381"/>
                </a:cubicBezTo>
                <a:cubicBezTo>
                  <a:pt x="365388" y="591143"/>
                  <a:pt x="367897" y="593652"/>
                  <a:pt x="371799" y="593652"/>
                </a:cubicBezTo>
                <a:cubicBezTo>
                  <a:pt x="375422" y="593652"/>
                  <a:pt x="378348" y="591840"/>
                  <a:pt x="381135" y="587938"/>
                </a:cubicBezTo>
                <a:lnTo>
                  <a:pt x="381135" y="580134"/>
                </a:lnTo>
                <a:close/>
                <a:moveTo>
                  <a:pt x="399670" y="565223"/>
                </a:moveTo>
                <a:lnTo>
                  <a:pt x="399670" y="558116"/>
                </a:lnTo>
                <a:lnTo>
                  <a:pt x="406219" y="558116"/>
                </a:lnTo>
                <a:lnTo>
                  <a:pt x="406219" y="549197"/>
                </a:lnTo>
                <a:lnTo>
                  <a:pt x="415696" y="547386"/>
                </a:lnTo>
                <a:lnTo>
                  <a:pt x="415696" y="558116"/>
                </a:lnTo>
                <a:lnTo>
                  <a:pt x="425032" y="558116"/>
                </a:lnTo>
                <a:lnTo>
                  <a:pt x="425032" y="565223"/>
                </a:lnTo>
                <a:lnTo>
                  <a:pt x="415696" y="565223"/>
                </a:lnTo>
                <a:lnTo>
                  <a:pt x="415696" y="584315"/>
                </a:lnTo>
                <a:cubicBezTo>
                  <a:pt x="415696" y="590307"/>
                  <a:pt x="417089" y="592397"/>
                  <a:pt x="421130" y="592397"/>
                </a:cubicBezTo>
                <a:cubicBezTo>
                  <a:pt x="422524" y="592397"/>
                  <a:pt x="423499" y="592119"/>
                  <a:pt x="425590" y="591422"/>
                </a:cubicBezTo>
                <a:lnTo>
                  <a:pt x="426426" y="598529"/>
                </a:lnTo>
                <a:cubicBezTo>
                  <a:pt x="423499" y="599505"/>
                  <a:pt x="420852" y="599923"/>
                  <a:pt x="418065" y="599923"/>
                </a:cubicBezTo>
                <a:cubicBezTo>
                  <a:pt x="413326" y="599923"/>
                  <a:pt x="410121" y="598529"/>
                  <a:pt x="408170" y="595603"/>
                </a:cubicBezTo>
                <a:cubicBezTo>
                  <a:pt x="406777" y="593373"/>
                  <a:pt x="406219" y="590307"/>
                  <a:pt x="406219" y="584594"/>
                </a:cubicBezTo>
                <a:lnTo>
                  <a:pt x="406219" y="564945"/>
                </a:lnTo>
                <a:lnTo>
                  <a:pt x="399670" y="564945"/>
                </a:lnTo>
                <a:close/>
                <a:moveTo>
                  <a:pt x="440222" y="581667"/>
                </a:moveTo>
                <a:cubicBezTo>
                  <a:pt x="440919" y="589471"/>
                  <a:pt x="444681" y="593094"/>
                  <a:pt x="452067" y="593094"/>
                </a:cubicBezTo>
                <a:cubicBezTo>
                  <a:pt x="456108" y="593094"/>
                  <a:pt x="460150" y="591840"/>
                  <a:pt x="464330" y="589192"/>
                </a:cubicBezTo>
                <a:lnTo>
                  <a:pt x="467675" y="596160"/>
                </a:lnTo>
                <a:cubicBezTo>
                  <a:pt x="462797" y="598947"/>
                  <a:pt x="457781" y="600201"/>
                  <a:pt x="451928" y="600201"/>
                </a:cubicBezTo>
                <a:cubicBezTo>
                  <a:pt x="438132" y="600201"/>
                  <a:pt x="430467" y="592537"/>
                  <a:pt x="430467" y="578880"/>
                </a:cubicBezTo>
                <a:cubicBezTo>
                  <a:pt x="430467" y="565502"/>
                  <a:pt x="437992" y="557419"/>
                  <a:pt x="450116" y="557419"/>
                </a:cubicBezTo>
                <a:cubicBezTo>
                  <a:pt x="458617" y="557419"/>
                  <a:pt x="464609" y="560903"/>
                  <a:pt x="466978" y="567453"/>
                </a:cubicBezTo>
                <a:cubicBezTo>
                  <a:pt x="468372" y="571216"/>
                  <a:pt x="468929" y="574699"/>
                  <a:pt x="468929" y="581806"/>
                </a:cubicBezTo>
                <a:lnTo>
                  <a:pt x="440222" y="581806"/>
                </a:lnTo>
                <a:close/>
                <a:moveTo>
                  <a:pt x="459174" y="574978"/>
                </a:moveTo>
                <a:cubicBezTo>
                  <a:pt x="459035" y="568010"/>
                  <a:pt x="455690" y="564108"/>
                  <a:pt x="449837" y="564108"/>
                </a:cubicBezTo>
                <a:cubicBezTo>
                  <a:pt x="443985" y="564108"/>
                  <a:pt x="440361" y="568150"/>
                  <a:pt x="440083" y="574978"/>
                </a:cubicBezTo>
                <a:lnTo>
                  <a:pt x="459174" y="574978"/>
                </a:lnTo>
                <a:close/>
                <a:moveTo>
                  <a:pt x="513801" y="540279"/>
                </a:moveTo>
                <a:lnTo>
                  <a:pt x="513801" y="584733"/>
                </a:lnTo>
                <a:cubicBezTo>
                  <a:pt x="513801" y="591701"/>
                  <a:pt x="513941" y="594906"/>
                  <a:pt x="514219" y="599226"/>
                </a:cubicBezTo>
                <a:lnTo>
                  <a:pt x="505161" y="599226"/>
                </a:lnTo>
                <a:lnTo>
                  <a:pt x="504883" y="593373"/>
                </a:lnTo>
                <a:cubicBezTo>
                  <a:pt x="501399" y="598250"/>
                  <a:pt x="497915" y="600201"/>
                  <a:pt x="492480" y="600201"/>
                </a:cubicBezTo>
                <a:cubicBezTo>
                  <a:pt x="486906" y="600201"/>
                  <a:pt x="482865" y="597972"/>
                  <a:pt x="479799" y="593512"/>
                </a:cubicBezTo>
                <a:cubicBezTo>
                  <a:pt x="477290" y="589610"/>
                  <a:pt x="475897" y="584594"/>
                  <a:pt x="475897" y="578741"/>
                </a:cubicBezTo>
                <a:cubicBezTo>
                  <a:pt x="475897" y="565781"/>
                  <a:pt x="482446" y="557419"/>
                  <a:pt x="492480" y="557419"/>
                </a:cubicBezTo>
                <a:cubicBezTo>
                  <a:pt x="497357" y="557419"/>
                  <a:pt x="501259" y="559370"/>
                  <a:pt x="504465" y="563412"/>
                </a:cubicBezTo>
                <a:lnTo>
                  <a:pt x="504465" y="540418"/>
                </a:lnTo>
                <a:lnTo>
                  <a:pt x="513801" y="540418"/>
                </a:lnTo>
                <a:close/>
                <a:moveTo>
                  <a:pt x="504465" y="571355"/>
                </a:moveTo>
                <a:cubicBezTo>
                  <a:pt x="501956" y="566896"/>
                  <a:pt x="498612" y="564526"/>
                  <a:pt x="494988" y="564526"/>
                </a:cubicBezTo>
                <a:cubicBezTo>
                  <a:pt x="489414" y="564526"/>
                  <a:pt x="485652" y="569961"/>
                  <a:pt x="485652" y="578601"/>
                </a:cubicBezTo>
                <a:cubicBezTo>
                  <a:pt x="485652" y="587241"/>
                  <a:pt x="489135" y="592955"/>
                  <a:pt x="494710" y="592955"/>
                </a:cubicBezTo>
                <a:cubicBezTo>
                  <a:pt x="498472" y="592955"/>
                  <a:pt x="501538" y="590725"/>
                  <a:pt x="504465" y="585987"/>
                </a:cubicBezTo>
                <a:lnTo>
                  <a:pt x="504465" y="571355"/>
                </a:lnTo>
                <a:close/>
                <a:moveTo>
                  <a:pt x="64661" y="686323"/>
                </a:moveTo>
                <a:cubicBezTo>
                  <a:pt x="68981" y="688692"/>
                  <a:pt x="71768" y="689667"/>
                  <a:pt x="75530" y="689667"/>
                </a:cubicBezTo>
                <a:cubicBezTo>
                  <a:pt x="79850" y="689667"/>
                  <a:pt x="82359" y="687716"/>
                  <a:pt x="82359" y="684372"/>
                </a:cubicBezTo>
                <a:cubicBezTo>
                  <a:pt x="82359" y="682978"/>
                  <a:pt x="81801" y="681585"/>
                  <a:pt x="80686" y="680888"/>
                </a:cubicBezTo>
                <a:cubicBezTo>
                  <a:pt x="79572" y="680052"/>
                  <a:pt x="78596" y="679634"/>
                  <a:pt x="74137" y="678101"/>
                </a:cubicBezTo>
                <a:cubicBezTo>
                  <a:pt x="69259" y="676289"/>
                  <a:pt x="67448" y="675453"/>
                  <a:pt x="65636" y="673781"/>
                </a:cubicBezTo>
                <a:cubicBezTo>
                  <a:pt x="63685" y="671969"/>
                  <a:pt x="62431" y="669321"/>
                  <a:pt x="62431" y="666256"/>
                </a:cubicBezTo>
                <a:cubicBezTo>
                  <a:pt x="62431" y="658591"/>
                  <a:pt x="68284" y="653853"/>
                  <a:pt x="77621" y="653853"/>
                </a:cubicBezTo>
                <a:cubicBezTo>
                  <a:pt x="82080" y="653853"/>
                  <a:pt x="86261" y="654689"/>
                  <a:pt x="90999" y="656779"/>
                </a:cubicBezTo>
                <a:lnTo>
                  <a:pt x="88630" y="663886"/>
                </a:lnTo>
                <a:cubicBezTo>
                  <a:pt x="85146" y="661936"/>
                  <a:pt x="81383" y="660681"/>
                  <a:pt x="78039" y="660681"/>
                </a:cubicBezTo>
                <a:cubicBezTo>
                  <a:pt x="74137" y="660681"/>
                  <a:pt x="71768" y="662493"/>
                  <a:pt x="71768" y="665419"/>
                </a:cubicBezTo>
                <a:cubicBezTo>
                  <a:pt x="71768" y="667092"/>
                  <a:pt x="72465" y="668067"/>
                  <a:pt x="73997" y="668903"/>
                </a:cubicBezTo>
                <a:cubicBezTo>
                  <a:pt x="75252" y="669600"/>
                  <a:pt x="75252" y="669600"/>
                  <a:pt x="80408" y="671551"/>
                </a:cubicBezTo>
                <a:cubicBezTo>
                  <a:pt x="88908" y="674617"/>
                  <a:pt x="91695" y="677683"/>
                  <a:pt x="91695" y="683257"/>
                </a:cubicBezTo>
                <a:cubicBezTo>
                  <a:pt x="91695" y="691339"/>
                  <a:pt x="85425" y="696496"/>
                  <a:pt x="75670" y="696496"/>
                </a:cubicBezTo>
                <a:cubicBezTo>
                  <a:pt x="70792" y="696496"/>
                  <a:pt x="66612" y="695520"/>
                  <a:pt x="62152" y="693290"/>
                </a:cubicBezTo>
                <a:lnTo>
                  <a:pt x="64661" y="686323"/>
                </a:lnTo>
                <a:close/>
                <a:moveTo>
                  <a:pt x="97130" y="654689"/>
                </a:moveTo>
                <a:lnTo>
                  <a:pt x="106467" y="654689"/>
                </a:lnTo>
                <a:lnTo>
                  <a:pt x="111902" y="674477"/>
                </a:lnTo>
                <a:cubicBezTo>
                  <a:pt x="113156" y="678937"/>
                  <a:pt x="113574" y="680888"/>
                  <a:pt x="114689" y="686044"/>
                </a:cubicBezTo>
                <a:cubicBezTo>
                  <a:pt x="115943" y="680748"/>
                  <a:pt x="116361" y="678797"/>
                  <a:pt x="117755" y="674199"/>
                </a:cubicBezTo>
                <a:lnTo>
                  <a:pt x="123608" y="654689"/>
                </a:lnTo>
                <a:lnTo>
                  <a:pt x="133641" y="654689"/>
                </a:lnTo>
                <a:lnTo>
                  <a:pt x="139634" y="674059"/>
                </a:lnTo>
                <a:cubicBezTo>
                  <a:pt x="141027" y="678797"/>
                  <a:pt x="141445" y="680052"/>
                  <a:pt x="142978" y="686044"/>
                </a:cubicBezTo>
                <a:cubicBezTo>
                  <a:pt x="143396" y="684372"/>
                  <a:pt x="143814" y="682699"/>
                  <a:pt x="144093" y="680888"/>
                </a:cubicBezTo>
                <a:cubicBezTo>
                  <a:pt x="144511" y="679494"/>
                  <a:pt x="145208" y="676568"/>
                  <a:pt x="145905" y="674199"/>
                </a:cubicBezTo>
                <a:lnTo>
                  <a:pt x="151479" y="654550"/>
                </a:lnTo>
                <a:lnTo>
                  <a:pt x="159979" y="654550"/>
                </a:lnTo>
                <a:lnTo>
                  <a:pt x="147856" y="695659"/>
                </a:lnTo>
                <a:lnTo>
                  <a:pt x="137961" y="695659"/>
                </a:lnTo>
                <a:lnTo>
                  <a:pt x="131690" y="675871"/>
                </a:lnTo>
                <a:cubicBezTo>
                  <a:pt x="129879" y="669879"/>
                  <a:pt x="129600" y="668903"/>
                  <a:pt x="128206" y="663608"/>
                </a:cubicBezTo>
                <a:cubicBezTo>
                  <a:pt x="127092" y="667928"/>
                  <a:pt x="126395" y="670715"/>
                  <a:pt x="124862" y="676150"/>
                </a:cubicBezTo>
                <a:lnTo>
                  <a:pt x="119009" y="695799"/>
                </a:lnTo>
                <a:lnTo>
                  <a:pt x="108836" y="695799"/>
                </a:lnTo>
                <a:lnTo>
                  <a:pt x="97130" y="654689"/>
                </a:lnTo>
                <a:close/>
                <a:moveTo>
                  <a:pt x="179071" y="641450"/>
                </a:moveTo>
                <a:cubicBezTo>
                  <a:pt x="179071" y="644934"/>
                  <a:pt x="176702" y="647303"/>
                  <a:pt x="173218" y="647303"/>
                </a:cubicBezTo>
                <a:cubicBezTo>
                  <a:pt x="169734" y="647303"/>
                  <a:pt x="167365" y="644934"/>
                  <a:pt x="167365" y="641450"/>
                </a:cubicBezTo>
                <a:cubicBezTo>
                  <a:pt x="167365" y="638106"/>
                  <a:pt x="169874" y="635597"/>
                  <a:pt x="173218" y="635597"/>
                </a:cubicBezTo>
                <a:cubicBezTo>
                  <a:pt x="176563" y="635597"/>
                  <a:pt x="179071" y="638106"/>
                  <a:pt x="179071" y="641450"/>
                </a:cubicBezTo>
                <a:close/>
                <a:moveTo>
                  <a:pt x="168480" y="654689"/>
                </a:moveTo>
                <a:lnTo>
                  <a:pt x="177956" y="654689"/>
                </a:lnTo>
                <a:lnTo>
                  <a:pt x="177956" y="695799"/>
                </a:lnTo>
                <a:lnTo>
                  <a:pt x="168480" y="695799"/>
                </a:lnTo>
                <a:lnTo>
                  <a:pt x="168480" y="654689"/>
                </a:lnTo>
                <a:close/>
                <a:moveTo>
                  <a:pt x="186735" y="661936"/>
                </a:moveTo>
                <a:lnTo>
                  <a:pt x="186735" y="654828"/>
                </a:lnTo>
                <a:lnTo>
                  <a:pt x="193285" y="654828"/>
                </a:lnTo>
                <a:lnTo>
                  <a:pt x="193285" y="645910"/>
                </a:lnTo>
                <a:lnTo>
                  <a:pt x="202761" y="644098"/>
                </a:lnTo>
                <a:lnTo>
                  <a:pt x="202761" y="654828"/>
                </a:lnTo>
                <a:lnTo>
                  <a:pt x="212098" y="654828"/>
                </a:lnTo>
                <a:lnTo>
                  <a:pt x="212098" y="661936"/>
                </a:lnTo>
                <a:lnTo>
                  <a:pt x="202761" y="661936"/>
                </a:lnTo>
                <a:lnTo>
                  <a:pt x="202761" y="681027"/>
                </a:lnTo>
                <a:cubicBezTo>
                  <a:pt x="202761" y="687019"/>
                  <a:pt x="204155" y="689110"/>
                  <a:pt x="208196" y="689110"/>
                </a:cubicBezTo>
                <a:cubicBezTo>
                  <a:pt x="209590" y="689110"/>
                  <a:pt x="210565" y="688831"/>
                  <a:pt x="212655" y="688134"/>
                </a:cubicBezTo>
                <a:lnTo>
                  <a:pt x="213492" y="695241"/>
                </a:lnTo>
                <a:cubicBezTo>
                  <a:pt x="210565" y="696217"/>
                  <a:pt x="207917" y="696635"/>
                  <a:pt x="205130" y="696635"/>
                </a:cubicBezTo>
                <a:cubicBezTo>
                  <a:pt x="200392" y="696635"/>
                  <a:pt x="197187" y="695241"/>
                  <a:pt x="195236" y="692315"/>
                </a:cubicBezTo>
                <a:cubicBezTo>
                  <a:pt x="193843" y="690085"/>
                  <a:pt x="193285" y="687019"/>
                  <a:pt x="193285" y="681306"/>
                </a:cubicBezTo>
                <a:lnTo>
                  <a:pt x="193285" y="661936"/>
                </a:lnTo>
                <a:lnTo>
                  <a:pt x="186735" y="661936"/>
                </a:lnTo>
                <a:close/>
                <a:moveTo>
                  <a:pt x="251814" y="693151"/>
                </a:moveTo>
                <a:cubicBezTo>
                  <a:pt x="248052" y="695659"/>
                  <a:pt x="243732" y="696774"/>
                  <a:pt x="238576" y="696774"/>
                </a:cubicBezTo>
                <a:cubicBezTo>
                  <a:pt x="225894" y="696774"/>
                  <a:pt x="218230" y="688831"/>
                  <a:pt x="218230" y="675453"/>
                </a:cubicBezTo>
                <a:cubicBezTo>
                  <a:pt x="218230" y="661936"/>
                  <a:pt x="225476" y="653853"/>
                  <a:pt x="237739" y="653853"/>
                </a:cubicBezTo>
                <a:cubicBezTo>
                  <a:pt x="242617" y="653853"/>
                  <a:pt x="246519" y="654689"/>
                  <a:pt x="250978" y="657058"/>
                </a:cubicBezTo>
                <a:lnTo>
                  <a:pt x="248191" y="664026"/>
                </a:lnTo>
                <a:cubicBezTo>
                  <a:pt x="244846" y="661936"/>
                  <a:pt x="241920" y="661099"/>
                  <a:pt x="238715" y="661099"/>
                </a:cubicBezTo>
                <a:cubicBezTo>
                  <a:pt x="231886" y="661099"/>
                  <a:pt x="227985" y="666116"/>
                  <a:pt x="227985" y="675314"/>
                </a:cubicBezTo>
                <a:cubicBezTo>
                  <a:pt x="227985" y="684232"/>
                  <a:pt x="232165" y="689528"/>
                  <a:pt x="239551" y="689528"/>
                </a:cubicBezTo>
                <a:cubicBezTo>
                  <a:pt x="243035" y="689528"/>
                  <a:pt x="245683" y="688692"/>
                  <a:pt x="248888" y="686323"/>
                </a:cubicBezTo>
                <a:lnTo>
                  <a:pt x="251814" y="693151"/>
                </a:lnTo>
                <a:close/>
                <a:moveTo>
                  <a:pt x="259479" y="636991"/>
                </a:moveTo>
                <a:lnTo>
                  <a:pt x="268955" y="636991"/>
                </a:lnTo>
                <a:lnTo>
                  <a:pt x="268955" y="660263"/>
                </a:lnTo>
                <a:cubicBezTo>
                  <a:pt x="272717" y="656083"/>
                  <a:pt x="277455" y="653853"/>
                  <a:pt x="282890" y="653853"/>
                </a:cubicBezTo>
                <a:cubicBezTo>
                  <a:pt x="288186" y="653853"/>
                  <a:pt x="292227" y="655804"/>
                  <a:pt x="294178" y="659706"/>
                </a:cubicBezTo>
                <a:cubicBezTo>
                  <a:pt x="295432" y="662075"/>
                  <a:pt x="295990" y="665280"/>
                  <a:pt x="295990" y="671133"/>
                </a:cubicBezTo>
                <a:lnTo>
                  <a:pt x="295990" y="695938"/>
                </a:lnTo>
                <a:lnTo>
                  <a:pt x="286514" y="695938"/>
                </a:lnTo>
                <a:lnTo>
                  <a:pt x="286514" y="671690"/>
                </a:lnTo>
                <a:cubicBezTo>
                  <a:pt x="286514" y="668067"/>
                  <a:pt x="286235" y="666256"/>
                  <a:pt x="285677" y="664723"/>
                </a:cubicBezTo>
                <a:cubicBezTo>
                  <a:pt x="284841" y="662493"/>
                  <a:pt x="282612" y="661239"/>
                  <a:pt x="279825" y="661239"/>
                </a:cubicBezTo>
                <a:cubicBezTo>
                  <a:pt x="276062" y="661239"/>
                  <a:pt x="272299" y="663608"/>
                  <a:pt x="268955" y="668206"/>
                </a:cubicBezTo>
                <a:lnTo>
                  <a:pt x="268955" y="696077"/>
                </a:lnTo>
                <a:lnTo>
                  <a:pt x="259479" y="696077"/>
                </a:lnTo>
                <a:lnTo>
                  <a:pt x="259479" y="636991"/>
                </a:lnTo>
                <a:close/>
                <a:moveTo>
                  <a:pt x="344346" y="654689"/>
                </a:moveTo>
                <a:cubicBezTo>
                  <a:pt x="344067" y="664723"/>
                  <a:pt x="343928" y="666534"/>
                  <a:pt x="343928" y="670854"/>
                </a:cubicBezTo>
                <a:lnTo>
                  <a:pt x="343928" y="691061"/>
                </a:lnTo>
                <a:cubicBezTo>
                  <a:pt x="343928" y="700397"/>
                  <a:pt x="343231" y="704021"/>
                  <a:pt x="340444" y="707505"/>
                </a:cubicBezTo>
                <a:cubicBezTo>
                  <a:pt x="337099" y="711685"/>
                  <a:pt x="331107" y="713915"/>
                  <a:pt x="323582" y="713915"/>
                </a:cubicBezTo>
                <a:cubicBezTo>
                  <a:pt x="317590" y="713915"/>
                  <a:pt x="312573" y="712800"/>
                  <a:pt x="307556" y="710292"/>
                </a:cubicBezTo>
                <a:lnTo>
                  <a:pt x="310483" y="703324"/>
                </a:lnTo>
                <a:cubicBezTo>
                  <a:pt x="314524" y="705693"/>
                  <a:pt x="318426" y="706808"/>
                  <a:pt x="322746" y="706808"/>
                </a:cubicBezTo>
                <a:cubicBezTo>
                  <a:pt x="327763" y="706808"/>
                  <a:pt x="331386" y="704857"/>
                  <a:pt x="333197" y="701373"/>
                </a:cubicBezTo>
                <a:cubicBezTo>
                  <a:pt x="334034" y="699422"/>
                  <a:pt x="334452" y="696496"/>
                  <a:pt x="334452" y="691757"/>
                </a:cubicBezTo>
                <a:lnTo>
                  <a:pt x="334452" y="688831"/>
                </a:lnTo>
                <a:cubicBezTo>
                  <a:pt x="330689" y="693012"/>
                  <a:pt x="327205" y="694823"/>
                  <a:pt x="322188" y="694823"/>
                </a:cubicBezTo>
                <a:cubicBezTo>
                  <a:pt x="312155" y="694823"/>
                  <a:pt x="305745" y="686880"/>
                  <a:pt x="305745" y="674477"/>
                </a:cubicBezTo>
                <a:cubicBezTo>
                  <a:pt x="305745" y="661936"/>
                  <a:pt x="312294" y="653853"/>
                  <a:pt x="322328" y="653853"/>
                </a:cubicBezTo>
                <a:cubicBezTo>
                  <a:pt x="327763" y="653853"/>
                  <a:pt x="331943" y="656083"/>
                  <a:pt x="335009" y="660403"/>
                </a:cubicBezTo>
                <a:lnTo>
                  <a:pt x="335288" y="654689"/>
                </a:lnTo>
                <a:lnTo>
                  <a:pt x="344346" y="654689"/>
                </a:lnTo>
                <a:close/>
                <a:moveTo>
                  <a:pt x="334452" y="668625"/>
                </a:moveTo>
                <a:cubicBezTo>
                  <a:pt x="332361" y="664026"/>
                  <a:pt x="328599" y="661099"/>
                  <a:pt x="324557" y="661099"/>
                </a:cubicBezTo>
                <a:cubicBezTo>
                  <a:pt x="318983" y="661099"/>
                  <a:pt x="315499" y="666395"/>
                  <a:pt x="315499" y="674617"/>
                </a:cubicBezTo>
                <a:cubicBezTo>
                  <a:pt x="315499" y="682560"/>
                  <a:pt x="319123" y="687577"/>
                  <a:pt x="324697" y="687577"/>
                </a:cubicBezTo>
                <a:cubicBezTo>
                  <a:pt x="328599" y="687577"/>
                  <a:pt x="332222" y="684929"/>
                  <a:pt x="334452" y="680609"/>
                </a:cubicBezTo>
                <a:lnTo>
                  <a:pt x="334452" y="668625"/>
                </a:lnTo>
                <a:close/>
                <a:moveTo>
                  <a:pt x="363577" y="678240"/>
                </a:moveTo>
                <a:cubicBezTo>
                  <a:pt x="364274" y="686044"/>
                  <a:pt x="368036" y="689667"/>
                  <a:pt x="375422" y="689667"/>
                </a:cubicBezTo>
                <a:cubicBezTo>
                  <a:pt x="379463" y="689667"/>
                  <a:pt x="383505" y="688413"/>
                  <a:pt x="387685" y="685765"/>
                </a:cubicBezTo>
                <a:lnTo>
                  <a:pt x="391030" y="692733"/>
                </a:lnTo>
                <a:cubicBezTo>
                  <a:pt x="386152" y="695381"/>
                  <a:pt x="381135" y="696774"/>
                  <a:pt x="375283" y="696774"/>
                </a:cubicBezTo>
                <a:cubicBezTo>
                  <a:pt x="361486" y="696774"/>
                  <a:pt x="353822" y="689110"/>
                  <a:pt x="353822" y="675453"/>
                </a:cubicBezTo>
                <a:cubicBezTo>
                  <a:pt x="353822" y="662075"/>
                  <a:pt x="361347" y="653992"/>
                  <a:pt x="373471" y="653992"/>
                </a:cubicBezTo>
                <a:cubicBezTo>
                  <a:pt x="381972" y="653992"/>
                  <a:pt x="387964" y="657615"/>
                  <a:pt x="390333" y="664026"/>
                </a:cubicBezTo>
                <a:cubicBezTo>
                  <a:pt x="391726" y="667788"/>
                  <a:pt x="392284" y="671272"/>
                  <a:pt x="392284" y="678379"/>
                </a:cubicBezTo>
                <a:lnTo>
                  <a:pt x="363577" y="678379"/>
                </a:lnTo>
                <a:close/>
                <a:moveTo>
                  <a:pt x="382668" y="671690"/>
                </a:moveTo>
                <a:cubicBezTo>
                  <a:pt x="382529" y="664723"/>
                  <a:pt x="379185" y="660821"/>
                  <a:pt x="373332" y="660821"/>
                </a:cubicBezTo>
                <a:cubicBezTo>
                  <a:pt x="367479" y="660821"/>
                  <a:pt x="363856" y="664862"/>
                  <a:pt x="363577" y="671690"/>
                </a:cubicBezTo>
                <a:lnTo>
                  <a:pt x="382668" y="671690"/>
                </a:lnTo>
                <a:close/>
                <a:moveTo>
                  <a:pt x="424614" y="691200"/>
                </a:moveTo>
                <a:cubicBezTo>
                  <a:pt x="420712" y="695241"/>
                  <a:pt x="417228" y="696774"/>
                  <a:pt x="411933" y="696774"/>
                </a:cubicBezTo>
                <a:cubicBezTo>
                  <a:pt x="403572" y="696774"/>
                  <a:pt x="398694" y="692175"/>
                  <a:pt x="398694" y="684372"/>
                </a:cubicBezTo>
                <a:cubicBezTo>
                  <a:pt x="398694" y="679216"/>
                  <a:pt x="401063" y="675035"/>
                  <a:pt x="405244" y="672805"/>
                </a:cubicBezTo>
                <a:cubicBezTo>
                  <a:pt x="408031" y="671412"/>
                  <a:pt x="411794" y="670715"/>
                  <a:pt x="417368" y="670715"/>
                </a:cubicBezTo>
                <a:cubicBezTo>
                  <a:pt x="419040" y="670715"/>
                  <a:pt x="420294" y="670854"/>
                  <a:pt x="424057" y="670994"/>
                </a:cubicBezTo>
                <a:lnTo>
                  <a:pt x="424057" y="670157"/>
                </a:lnTo>
                <a:cubicBezTo>
                  <a:pt x="424057" y="664165"/>
                  <a:pt x="420852" y="660821"/>
                  <a:pt x="414999" y="660821"/>
                </a:cubicBezTo>
                <a:cubicBezTo>
                  <a:pt x="411515" y="660821"/>
                  <a:pt x="408031" y="661936"/>
                  <a:pt x="403850" y="664305"/>
                </a:cubicBezTo>
                <a:lnTo>
                  <a:pt x="401342" y="657476"/>
                </a:lnTo>
                <a:cubicBezTo>
                  <a:pt x="406359" y="654968"/>
                  <a:pt x="410818" y="653853"/>
                  <a:pt x="416253" y="653853"/>
                </a:cubicBezTo>
                <a:cubicBezTo>
                  <a:pt x="422663" y="653853"/>
                  <a:pt x="427680" y="655665"/>
                  <a:pt x="430467" y="659288"/>
                </a:cubicBezTo>
                <a:cubicBezTo>
                  <a:pt x="432836" y="662214"/>
                  <a:pt x="433533" y="665280"/>
                  <a:pt x="433533" y="673084"/>
                </a:cubicBezTo>
                <a:lnTo>
                  <a:pt x="433533" y="685347"/>
                </a:lnTo>
                <a:cubicBezTo>
                  <a:pt x="433533" y="688831"/>
                  <a:pt x="433672" y="693708"/>
                  <a:pt x="433951" y="695799"/>
                </a:cubicBezTo>
                <a:lnTo>
                  <a:pt x="425032" y="695799"/>
                </a:lnTo>
                <a:lnTo>
                  <a:pt x="424614" y="691200"/>
                </a:lnTo>
                <a:close/>
                <a:moveTo>
                  <a:pt x="424057" y="676846"/>
                </a:moveTo>
                <a:cubicBezTo>
                  <a:pt x="422245" y="676707"/>
                  <a:pt x="421270" y="676707"/>
                  <a:pt x="419737" y="676707"/>
                </a:cubicBezTo>
                <a:cubicBezTo>
                  <a:pt x="411933" y="676707"/>
                  <a:pt x="408310" y="679076"/>
                  <a:pt x="408310" y="684093"/>
                </a:cubicBezTo>
                <a:cubicBezTo>
                  <a:pt x="408310" y="687856"/>
                  <a:pt x="410818" y="690364"/>
                  <a:pt x="414720" y="690364"/>
                </a:cubicBezTo>
                <a:cubicBezTo>
                  <a:pt x="418343" y="690364"/>
                  <a:pt x="421270" y="688552"/>
                  <a:pt x="424057" y="684650"/>
                </a:cubicBezTo>
                <a:lnTo>
                  <a:pt x="424057" y="676846"/>
                </a:lnTo>
                <a:close/>
                <a:moveTo>
                  <a:pt x="446911" y="670157"/>
                </a:moveTo>
                <a:cubicBezTo>
                  <a:pt x="446911" y="667231"/>
                  <a:pt x="446772" y="662075"/>
                  <a:pt x="446632" y="654689"/>
                </a:cubicBezTo>
                <a:lnTo>
                  <a:pt x="455551" y="654689"/>
                </a:lnTo>
                <a:lnTo>
                  <a:pt x="455830" y="662354"/>
                </a:lnTo>
                <a:cubicBezTo>
                  <a:pt x="458199" y="656779"/>
                  <a:pt x="461822" y="653992"/>
                  <a:pt x="466699" y="653992"/>
                </a:cubicBezTo>
                <a:cubicBezTo>
                  <a:pt x="467954" y="653992"/>
                  <a:pt x="468790" y="654132"/>
                  <a:pt x="470323" y="654550"/>
                </a:cubicBezTo>
                <a:lnTo>
                  <a:pt x="469765" y="662911"/>
                </a:lnTo>
                <a:cubicBezTo>
                  <a:pt x="468372" y="662632"/>
                  <a:pt x="467675" y="662632"/>
                  <a:pt x="466560" y="662632"/>
                </a:cubicBezTo>
                <a:cubicBezTo>
                  <a:pt x="461822" y="662632"/>
                  <a:pt x="458199" y="665977"/>
                  <a:pt x="456387" y="672108"/>
                </a:cubicBezTo>
                <a:lnTo>
                  <a:pt x="456387" y="695938"/>
                </a:lnTo>
                <a:lnTo>
                  <a:pt x="447050" y="695938"/>
                </a:lnTo>
                <a:lnTo>
                  <a:pt x="447050" y="670157"/>
                </a:lnTo>
                <a:close/>
                <a:moveTo>
                  <a:pt x="508645" y="146323"/>
                </a:moveTo>
                <a:cubicBezTo>
                  <a:pt x="520212" y="146323"/>
                  <a:pt x="529548" y="136986"/>
                  <a:pt x="529548" y="125419"/>
                </a:cubicBezTo>
                <a:lnTo>
                  <a:pt x="529548" y="83613"/>
                </a:lnTo>
                <a:cubicBezTo>
                  <a:pt x="529548" y="72046"/>
                  <a:pt x="520212" y="62710"/>
                  <a:pt x="508645" y="62710"/>
                </a:cubicBezTo>
                <a:lnTo>
                  <a:pt x="429074" y="62710"/>
                </a:lnTo>
                <a:lnTo>
                  <a:pt x="390194" y="101590"/>
                </a:lnTo>
                <a:lnTo>
                  <a:pt x="390194" y="125419"/>
                </a:lnTo>
                <a:cubicBezTo>
                  <a:pt x="390194" y="134477"/>
                  <a:pt x="396046" y="142281"/>
                  <a:pt x="404129" y="145208"/>
                </a:cubicBezTo>
                <a:lnTo>
                  <a:pt x="404129" y="188129"/>
                </a:lnTo>
                <a:lnTo>
                  <a:pt x="418065" y="188129"/>
                </a:lnTo>
                <a:lnTo>
                  <a:pt x="418065" y="132387"/>
                </a:lnTo>
                <a:lnTo>
                  <a:pt x="411097" y="132387"/>
                </a:lnTo>
                <a:cubicBezTo>
                  <a:pt x="407195" y="132387"/>
                  <a:pt x="404129" y="129321"/>
                  <a:pt x="404129" y="125419"/>
                </a:cubicBezTo>
                <a:lnTo>
                  <a:pt x="404129" y="107443"/>
                </a:lnTo>
                <a:lnTo>
                  <a:pt x="434926" y="76645"/>
                </a:lnTo>
                <a:lnTo>
                  <a:pt x="508645" y="76645"/>
                </a:lnTo>
                <a:cubicBezTo>
                  <a:pt x="512547" y="76645"/>
                  <a:pt x="515613" y="79711"/>
                  <a:pt x="515613" y="83613"/>
                </a:cubicBezTo>
                <a:lnTo>
                  <a:pt x="515613" y="125419"/>
                </a:lnTo>
                <a:cubicBezTo>
                  <a:pt x="515613" y="129321"/>
                  <a:pt x="512547" y="132387"/>
                  <a:pt x="508645" y="132387"/>
                </a:cubicBezTo>
                <a:lnTo>
                  <a:pt x="480774" y="132387"/>
                </a:lnTo>
                <a:lnTo>
                  <a:pt x="480774" y="188129"/>
                </a:lnTo>
                <a:lnTo>
                  <a:pt x="508645" y="188129"/>
                </a:lnTo>
                <a:cubicBezTo>
                  <a:pt x="512547" y="188129"/>
                  <a:pt x="515613" y="191195"/>
                  <a:pt x="515613" y="195097"/>
                </a:cubicBezTo>
                <a:lnTo>
                  <a:pt x="515613" y="250839"/>
                </a:lnTo>
                <a:cubicBezTo>
                  <a:pt x="515613" y="254741"/>
                  <a:pt x="512547" y="257806"/>
                  <a:pt x="508645" y="257806"/>
                </a:cubicBezTo>
                <a:lnTo>
                  <a:pt x="480774" y="257806"/>
                </a:lnTo>
                <a:lnTo>
                  <a:pt x="480774" y="285677"/>
                </a:lnTo>
                <a:lnTo>
                  <a:pt x="418065" y="285677"/>
                </a:lnTo>
                <a:lnTo>
                  <a:pt x="418065" y="257806"/>
                </a:lnTo>
                <a:lnTo>
                  <a:pt x="327484" y="257806"/>
                </a:lnTo>
                <a:lnTo>
                  <a:pt x="327484" y="327484"/>
                </a:lnTo>
                <a:lnTo>
                  <a:pt x="341419" y="327484"/>
                </a:lnTo>
                <a:cubicBezTo>
                  <a:pt x="345321" y="327484"/>
                  <a:pt x="348387" y="330550"/>
                  <a:pt x="348387" y="334452"/>
                </a:cubicBezTo>
                <a:lnTo>
                  <a:pt x="348387" y="390194"/>
                </a:lnTo>
                <a:cubicBezTo>
                  <a:pt x="348387" y="394095"/>
                  <a:pt x="345321" y="397161"/>
                  <a:pt x="341419" y="397161"/>
                </a:cubicBezTo>
                <a:lnTo>
                  <a:pt x="327484" y="397161"/>
                </a:lnTo>
                <a:lnTo>
                  <a:pt x="327484" y="418065"/>
                </a:lnTo>
                <a:lnTo>
                  <a:pt x="216000" y="418065"/>
                </a:lnTo>
                <a:lnTo>
                  <a:pt x="216000" y="397161"/>
                </a:lnTo>
                <a:lnTo>
                  <a:pt x="142699" y="397161"/>
                </a:lnTo>
                <a:cubicBezTo>
                  <a:pt x="149388" y="387128"/>
                  <a:pt x="153290" y="375143"/>
                  <a:pt x="153290" y="362323"/>
                </a:cubicBezTo>
                <a:cubicBezTo>
                  <a:pt x="153290" y="360093"/>
                  <a:pt x="153012" y="358003"/>
                  <a:pt x="152733" y="355912"/>
                </a:cubicBezTo>
                <a:lnTo>
                  <a:pt x="152594" y="354519"/>
                </a:lnTo>
                <a:lnTo>
                  <a:pt x="138797" y="356330"/>
                </a:lnTo>
                <a:lnTo>
                  <a:pt x="139076" y="357863"/>
                </a:lnTo>
                <a:cubicBezTo>
                  <a:pt x="139076" y="359396"/>
                  <a:pt x="139355" y="360790"/>
                  <a:pt x="139355" y="362323"/>
                </a:cubicBezTo>
                <a:cubicBezTo>
                  <a:pt x="139355" y="389218"/>
                  <a:pt x="117476" y="411097"/>
                  <a:pt x="90581" y="411097"/>
                </a:cubicBezTo>
                <a:cubicBezTo>
                  <a:pt x="63685" y="411097"/>
                  <a:pt x="41806" y="389218"/>
                  <a:pt x="41806" y="362323"/>
                </a:cubicBezTo>
                <a:cubicBezTo>
                  <a:pt x="41806" y="335427"/>
                  <a:pt x="63685" y="313548"/>
                  <a:pt x="90581" y="313548"/>
                </a:cubicBezTo>
                <a:cubicBezTo>
                  <a:pt x="103123" y="313548"/>
                  <a:pt x="114828" y="318705"/>
                  <a:pt x="123886" y="327484"/>
                </a:cubicBezTo>
                <a:lnTo>
                  <a:pt x="216000" y="327484"/>
                </a:lnTo>
                <a:lnTo>
                  <a:pt x="216000" y="257806"/>
                </a:lnTo>
                <a:lnTo>
                  <a:pt x="142699" y="257806"/>
                </a:lnTo>
                <a:cubicBezTo>
                  <a:pt x="149388" y="247773"/>
                  <a:pt x="153290" y="235788"/>
                  <a:pt x="153290" y="222968"/>
                </a:cubicBezTo>
                <a:cubicBezTo>
                  <a:pt x="153290" y="210147"/>
                  <a:pt x="149388" y="198163"/>
                  <a:pt x="142699" y="188129"/>
                </a:cubicBezTo>
                <a:lnTo>
                  <a:pt x="216000" y="188129"/>
                </a:lnTo>
                <a:lnTo>
                  <a:pt x="216000" y="104516"/>
                </a:lnTo>
                <a:cubicBezTo>
                  <a:pt x="216000" y="100614"/>
                  <a:pt x="219066" y="97548"/>
                  <a:pt x="222968" y="97548"/>
                </a:cubicBezTo>
                <a:lnTo>
                  <a:pt x="250839" y="97548"/>
                </a:lnTo>
                <a:lnTo>
                  <a:pt x="250839" y="13935"/>
                </a:lnTo>
                <a:lnTo>
                  <a:pt x="355355" y="13935"/>
                </a:lnTo>
                <a:lnTo>
                  <a:pt x="355355" y="83613"/>
                </a:lnTo>
                <a:lnTo>
                  <a:pt x="327484" y="83613"/>
                </a:lnTo>
                <a:lnTo>
                  <a:pt x="327484" y="188129"/>
                </a:lnTo>
                <a:lnTo>
                  <a:pt x="376258" y="188129"/>
                </a:lnTo>
                <a:lnTo>
                  <a:pt x="376258" y="174194"/>
                </a:lnTo>
                <a:lnTo>
                  <a:pt x="341419" y="174194"/>
                </a:lnTo>
                <a:lnTo>
                  <a:pt x="341419" y="97548"/>
                </a:lnTo>
                <a:lnTo>
                  <a:pt x="369290" y="97548"/>
                </a:lnTo>
                <a:lnTo>
                  <a:pt x="369290" y="0"/>
                </a:lnTo>
                <a:lnTo>
                  <a:pt x="236903" y="0"/>
                </a:lnTo>
                <a:lnTo>
                  <a:pt x="236903" y="83613"/>
                </a:lnTo>
                <a:lnTo>
                  <a:pt x="222968" y="83613"/>
                </a:lnTo>
                <a:cubicBezTo>
                  <a:pt x="211401" y="83613"/>
                  <a:pt x="202065" y="92950"/>
                  <a:pt x="202065" y="104516"/>
                </a:cubicBezTo>
                <a:lnTo>
                  <a:pt x="202065" y="174194"/>
                </a:lnTo>
                <a:lnTo>
                  <a:pt x="129461" y="174194"/>
                </a:lnTo>
                <a:cubicBezTo>
                  <a:pt x="118730" y="165554"/>
                  <a:pt x="105352" y="160258"/>
                  <a:pt x="90581" y="160258"/>
                </a:cubicBezTo>
                <a:cubicBezTo>
                  <a:pt x="80547" y="160258"/>
                  <a:pt x="71210" y="162906"/>
                  <a:pt x="62710" y="167086"/>
                </a:cubicBezTo>
                <a:lnTo>
                  <a:pt x="62710" y="139355"/>
                </a:lnTo>
                <a:lnTo>
                  <a:pt x="34839" y="139355"/>
                </a:lnTo>
                <a:lnTo>
                  <a:pt x="34839" y="55742"/>
                </a:lnTo>
                <a:lnTo>
                  <a:pt x="118452" y="55742"/>
                </a:lnTo>
                <a:lnTo>
                  <a:pt x="118452" y="139355"/>
                </a:lnTo>
                <a:lnTo>
                  <a:pt x="132387" y="139355"/>
                </a:lnTo>
                <a:lnTo>
                  <a:pt x="132387" y="41806"/>
                </a:lnTo>
                <a:lnTo>
                  <a:pt x="20903" y="41806"/>
                </a:lnTo>
                <a:lnTo>
                  <a:pt x="20903" y="153290"/>
                </a:lnTo>
                <a:lnTo>
                  <a:pt x="48774" y="153290"/>
                </a:lnTo>
                <a:lnTo>
                  <a:pt x="48774" y="174194"/>
                </a:lnTo>
                <a:lnTo>
                  <a:pt x="20903" y="174194"/>
                </a:lnTo>
                <a:cubicBezTo>
                  <a:pt x="9337" y="174194"/>
                  <a:pt x="0" y="183530"/>
                  <a:pt x="0" y="195097"/>
                </a:cubicBezTo>
                <a:lnTo>
                  <a:pt x="0" y="250839"/>
                </a:lnTo>
                <a:cubicBezTo>
                  <a:pt x="0" y="262405"/>
                  <a:pt x="9337" y="271742"/>
                  <a:pt x="20903" y="271742"/>
                </a:cubicBezTo>
                <a:lnTo>
                  <a:pt x="51561" y="271742"/>
                </a:lnTo>
                <a:cubicBezTo>
                  <a:pt x="62292" y="280382"/>
                  <a:pt x="75670" y="285677"/>
                  <a:pt x="90581" y="285677"/>
                </a:cubicBezTo>
                <a:cubicBezTo>
                  <a:pt x="105492" y="285677"/>
                  <a:pt x="118870" y="280382"/>
                  <a:pt x="129600" y="271742"/>
                </a:cubicBezTo>
                <a:lnTo>
                  <a:pt x="202065" y="271742"/>
                </a:lnTo>
                <a:lnTo>
                  <a:pt x="202065" y="313548"/>
                </a:lnTo>
                <a:lnTo>
                  <a:pt x="129600" y="313548"/>
                </a:lnTo>
                <a:cubicBezTo>
                  <a:pt x="118591" y="304630"/>
                  <a:pt x="104934" y="299613"/>
                  <a:pt x="90581" y="299613"/>
                </a:cubicBezTo>
                <a:cubicBezTo>
                  <a:pt x="75809" y="299613"/>
                  <a:pt x="62431" y="304908"/>
                  <a:pt x="51701" y="313548"/>
                </a:cubicBezTo>
                <a:lnTo>
                  <a:pt x="20903" y="313548"/>
                </a:lnTo>
                <a:cubicBezTo>
                  <a:pt x="9337" y="313548"/>
                  <a:pt x="0" y="322885"/>
                  <a:pt x="0" y="334452"/>
                </a:cubicBezTo>
                <a:lnTo>
                  <a:pt x="0" y="390194"/>
                </a:lnTo>
                <a:cubicBezTo>
                  <a:pt x="0" y="401760"/>
                  <a:pt x="9337" y="411097"/>
                  <a:pt x="20903" y="411097"/>
                </a:cubicBezTo>
                <a:lnTo>
                  <a:pt x="51701" y="411097"/>
                </a:lnTo>
                <a:cubicBezTo>
                  <a:pt x="62431" y="419737"/>
                  <a:pt x="75809" y="425032"/>
                  <a:pt x="90581" y="425032"/>
                </a:cubicBezTo>
                <a:cubicBezTo>
                  <a:pt x="105352" y="425032"/>
                  <a:pt x="118730" y="419737"/>
                  <a:pt x="129461" y="411097"/>
                </a:cubicBezTo>
                <a:lnTo>
                  <a:pt x="202065" y="411097"/>
                </a:lnTo>
                <a:lnTo>
                  <a:pt x="202065" y="432000"/>
                </a:lnTo>
                <a:lnTo>
                  <a:pt x="341419" y="432000"/>
                </a:lnTo>
                <a:lnTo>
                  <a:pt x="341419" y="411097"/>
                </a:lnTo>
                <a:cubicBezTo>
                  <a:pt x="352986" y="411097"/>
                  <a:pt x="362323" y="401760"/>
                  <a:pt x="362323" y="390194"/>
                </a:cubicBezTo>
                <a:lnTo>
                  <a:pt x="362323" y="334452"/>
                </a:lnTo>
                <a:cubicBezTo>
                  <a:pt x="362323" y="322885"/>
                  <a:pt x="352986" y="313548"/>
                  <a:pt x="341419" y="313548"/>
                </a:cubicBezTo>
                <a:lnTo>
                  <a:pt x="341419" y="271742"/>
                </a:lnTo>
                <a:lnTo>
                  <a:pt x="404129" y="271742"/>
                </a:lnTo>
                <a:lnTo>
                  <a:pt x="404129" y="285677"/>
                </a:lnTo>
                <a:lnTo>
                  <a:pt x="376258" y="285677"/>
                </a:lnTo>
                <a:lnTo>
                  <a:pt x="376258" y="327484"/>
                </a:lnTo>
                <a:lnTo>
                  <a:pt x="390194" y="327484"/>
                </a:lnTo>
                <a:lnTo>
                  <a:pt x="390194" y="411097"/>
                </a:lnTo>
                <a:lnTo>
                  <a:pt x="473806" y="411097"/>
                </a:lnTo>
                <a:cubicBezTo>
                  <a:pt x="493037" y="411097"/>
                  <a:pt x="508645" y="395489"/>
                  <a:pt x="508645" y="376258"/>
                </a:cubicBezTo>
                <a:lnTo>
                  <a:pt x="508645" y="355355"/>
                </a:lnTo>
                <a:lnTo>
                  <a:pt x="494710" y="355355"/>
                </a:lnTo>
                <a:lnTo>
                  <a:pt x="494710" y="376258"/>
                </a:lnTo>
                <a:cubicBezTo>
                  <a:pt x="494710" y="387825"/>
                  <a:pt x="485373" y="397161"/>
                  <a:pt x="473806" y="397161"/>
                </a:cubicBezTo>
                <a:lnTo>
                  <a:pt x="404129" y="397161"/>
                </a:lnTo>
                <a:lnTo>
                  <a:pt x="404129" y="327484"/>
                </a:lnTo>
                <a:lnTo>
                  <a:pt x="522581" y="327484"/>
                </a:lnTo>
                <a:lnTo>
                  <a:pt x="522581" y="285677"/>
                </a:lnTo>
                <a:lnTo>
                  <a:pt x="494710" y="285677"/>
                </a:lnTo>
                <a:lnTo>
                  <a:pt x="494710" y="271742"/>
                </a:lnTo>
                <a:lnTo>
                  <a:pt x="508645" y="271742"/>
                </a:lnTo>
                <a:cubicBezTo>
                  <a:pt x="520212" y="271742"/>
                  <a:pt x="529548" y="262405"/>
                  <a:pt x="529548" y="250839"/>
                </a:cubicBezTo>
                <a:lnTo>
                  <a:pt x="529548" y="195097"/>
                </a:lnTo>
                <a:cubicBezTo>
                  <a:pt x="529548" y="183530"/>
                  <a:pt x="520212" y="174194"/>
                  <a:pt x="508645" y="174194"/>
                </a:cubicBezTo>
                <a:lnTo>
                  <a:pt x="494710" y="174194"/>
                </a:lnTo>
                <a:lnTo>
                  <a:pt x="494710" y="146323"/>
                </a:lnTo>
                <a:lnTo>
                  <a:pt x="508645" y="146323"/>
                </a:lnTo>
                <a:close/>
                <a:moveTo>
                  <a:pt x="13935" y="250839"/>
                </a:moveTo>
                <a:lnTo>
                  <a:pt x="13935" y="195097"/>
                </a:lnTo>
                <a:cubicBezTo>
                  <a:pt x="13935" y="191195"/>
                  <a:pt x="17001" y="188129"/>
                  <a:pt x="20903" y="188129"/>
                </a:cubicBezTo>
                <a:lnTo>
                  <a:pt x="38462" y="188129"/>
                </a:lnTo>
                <a:cubicBezTo>
                  <a:pt x="31773" y="198163"/>
                  <a:pt x="27871" y="210147"/>
                  <a:pt x="27871" y="222968"/>
                </a:cubicBezTo>
                <a:cubicBezTo>
                  <a:pt x="27871" y="235788"/>
                  <a:pt x="31773" y="247773"/>
                  <a:pt x="38462" y="257806"/>
                </a:cubicBezTo>
                <a:lnTo>
                  <a:pt x="20903" y="257806"/>
                </a:lnTo>
                <a:cubicBezTo>
                  <a:pt x="17001" y="257806"/>
                  <a:pt x="13935" y="254601"/>
                  <a:pt x="13935" y="250839"/>
                </a:cubicBezTo>
                <a:close/>
                <a:moveTo>
                  <a:pt x="90581" y="271742"/>
                </a:moveTo>
                <a:cubicBezTo>
                  <a:pt x="63685" y="271742"/>
                  <a:pt x="41806" y="249863"/>
                  <a:pt x="41806" y="222968"/>
                </a:cubicBezTo>
                <a:cubicBezTo>
                  <a:pt x="41806" y="196072"/>
                  <a:pt x="63685" y="174194"/>
                  <a:pt x="90581" y="174194"/>
                </a:cubicBezTo>
                <a:cubicBezTo>
                  <a:pt x="117476" y="174194"/>
                  <a:pt x="139355" y="196072"/>
                  <a:pt x="139355" y="222968"/>
                </a:cubicBezTo>
                <a:cubicBezTo>
                  <a:pt x="139355" y="249863"/>
                  <a:pt x="117476" y="271742"/>
                  <a:pt x="90581" y="271742"/>
                </a:cubicBezTo>
                <a:close/>
                <a:moveTo>
                  <a:pt x="13935" y="390194"/>
                </a:moveTo>
                <a:lnTo>
                  <a:pt x="13935" y="334452"/>
                </a:lnTo>
                <a:cubicBezTo>
                  <a:pt x="13935" y="330550"/>
                  <a:pt x="17001" y="327484"/>
                  <a:pt x="20903" y="327484"/>
                </a:cubicBezTo>
                <a:lnTo>
                  <a:pt x="38462" y="327484"/>
                </a:lnTo>
                <a:cubicBezTo>
                  <a:pt x="31773" y="337517"/>
                  <a:pt x="27871" y="349502"/>
                  <a:pt x="27871" y="362323"/>
                </a:cubicBezTo>
                <a:cubicBezTo>
                  <a:pt x="27871" y="375143"/>
                  <a:pt x="31773" y="387128"/>
                  <a:pt x="38462" y="397161"/>
                </a:cubicBezTo>
                <a:lnTo>
                  <a:pt x="20903" y="397161"/>
                </a:lnTo>
                <a:cubicBezTo>
                  <a:pt x="17001" y="397161"/>
                  <a:pt x="13935" y="394095"/>
                  <a:pt x="13935" y="390194"/>
                </a:cubicBezTo>
                <a:close/>
                <a:moveTo>
                  <a:pt x="508645" y="313548"/>
                </a:moveTo>
                <a:lnTo>
                  <a:pt x="390194" y="313548"/>
                </a:lnTo>
                <a:lnTo>
                  <a:pt x="390194" y="299613"/>
                </a:lnTo>
                <a:lnTo>
                  <a:pt x="508645" y="299613"/>
                </a:lnTo>
                <a:lnTo>
                  <a:pt x="508645" y="313548"/>
                </a:lnTo>
                <a:close/>
              </a:path>
            </a:pathLst>
          </a:custGeom>
          <a:solidFill>
            <a:schemeClr val="accent3"/>
          </a:solidFill>
          <a:ln w="13827"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grpSp>
        <p:nvGrpSpPr>
          <p:cNvPr id="249" name="Group 248">
            <a:extLst>
              <a:ext uri="{FF2B5EF4-FFF2-40B4-BE49-F238E27FC236}">
                <a16:creationId xmlns:a16="http://schemas.microsoft.com/office/drawing/2014/main" id="{B3E2996E-D593-7EF8-8DC8-B45A2D75D0F7}"/>
              </a:ext>
            </a:extLst>
          </p:cNvPr>
          <p:cNvGrpSpPr/>
          <p:nvPr/>
        </p:nvGrpSpPr>
        <p:grpSpPr>
          <a:xfrm>
            <a:off x="626364" y="1754787"/>
            <a:ext cx="11088622" cy="1797063"/>
            <a:chOff x="626364" y="1754787"/>
            <a:chExt cx="11088622" cy="1797063"/>
          </a:xfrm>
        </p:grpSpPr>
        <p:sp>
          <p:nvSpPr>
            <p:cNvPr id="229" name="Freeform 229"/>
            <p:cNvSpPr/>
            <p:nvPr/>
          </p:nvSpPr>
          <p:spPr>
            <a:xfrm>
              <a:off x="6243065" y="3551850"/>
              <a:ext cx="2663826" cy="0"/>
            </a:xfrm>
            <a:custGeom>
              <a:avLst/>
              <a:gdLst/>
              <a:ahLst/>
              <a:cxnLst/>
              <a:rect l="0" t="0" r="0" b="0"/>
              <a:pathLst>
                <a:path w="2663826">
                  <a:moveTo>
                    <a:pt x="0" y="0"/>
                  </a:moveTo>
                  <a:lnTo>
                    <a:pt x="2663826" y="0"/>
                  </a:lnTo>
                </a:path>
              </a:pathLst>
            </a:custGeom>
            <a:noFill/>
            <a:ln w="19050" cap="rnd" cmpd="sng">
              <a:solidFill>
                <a:schemeClr val="accent2"/>
              </a:solidFill>
              <a:miter lim="127000"/>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grpSp>
          <p:nvGrpSpPr>
            <p:cNvPr id="9" name="Group 8">
              <a:extLst>
                <a:ext uri="{FF2B5EF4-FFF2-40B4-BE49-F238E27FC236}">
                  <a16:creationId xmlns:a16="http://schemas.microsoft.com/office/drawing/2014/main" id="{8739EF09-F645-D052-7BFB-664CEFC6149B}"/>
                </a:ext>
              </a:extLst>
            </p:cNvPr>
            <p:cNvGrpSpPr/>
            <p:nvPr/>
          </p:nvGrpSpPr>
          <p:grpSpPr>
            <a:xfrm>
              <a:off x="626364" y="2860167"/>
              <a:ext cx="11088622" cy="644023"/>
              <a:chOff x="626364" y="4295144"/>
              <a:chExt cx="11088622" cy="644023"/>
            </a:xfrm>
          </p:grpSpPr>
          <p:sp>
            <p:nvSpPr>
              <p:cNvPr id="5" name="Rectangle 4">
                <a:extLst>
                  <a:ext uri="{FF2B5EF4-FFF2-40B4-BE49-F238E27FC236}">
                    <a16:creationId xmlns:a16="http://schemas.microsoft.com/office/drawing/2014/main" id="{9FD9FF27-CA2C-92C4-ABC7-F16CF3C62495}"/>
                  </a:ext>
                </a:extLst>
              </p:cNvPr>
              <p:cNvSpPr/>
              <p:nvPr/>
            </p:nvSpPr>
            <p:spPr>
              <a:xfrm>
                <a:off x="626364" y="4298911"/>
                <a:ext cx="2663951" cy="63703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white"/>
                    </a:solidFill>
                    <a:effectLst/>
                    <a:uLnTx/>
                    <a:uFillTx/>
                    <a:latin typeface="Arial"/>
                    <a:ea typeface="+mn-ea"/>
                    <a:cs typeface="+mn-cs"/>
                  </a:rPr>
                  <a:t>Gas Services</a:t>
                </a:r>
              </a:p>
            </p:txBody>
          </p:sp>
          <p:sp>
            <p:nvSpPr>
              <p:cNvPr id="6" name="Rectangle 5">
                <a:extLst>
                  <a:ext uri="{FF2B5EF4-FFF2-40B4-BE49-F238E27FC236}">
                    <a16:creationId xmlns:a16="http://schemas.microsoft.com/office/drawing/2014/main" id="{3FF3E509-2B7F-6499-D04E-C81B2E0190F5}"/>
                  </a:ext>
                </a:extLst>
              </p:cNvPr>
              <p:cNvSpPr/>
              <p:nvPr/>
            </p:nvSpPr>
            <p:spPr>
              <a:xfrm>
                <a:off x="3462654" y="4295144"/>
                <a:ext cx="2663951" cy="63703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white"/>
                    </a:solidFill>
                    <a:effectLst/>
                    <a:uLnTx/>
                    <a:uFillTx/>
                    <a:latin typeface="Arial"/>
                    <a:ea typeface="+mn-ea"/>
                    <a:cs typeface="+mn-cs"/>
                  </a:rPr>
                  <a:t>Grid Technologies</a:t>
                </a:r>
              </a:p>
            </p:txBody>
          </p:sp>
          <p:sp>
            <p:nvSpPr>
              <p:cNvPr id="7" name="Rectangle 6">
                <a:extLst>
                  <a:ext uri="{FF2B5EF4-FFF2-40B4-BE49-F238E27FC236}">
                    <a16:creationId xmlns:a16="http://schemas.microsoft.com/office/drawing/2014/main" id="{CEF7BB7D-26C8-ECA0-9D56-939A8C99791A}"/>
                  </a:ext>
                </a:extLst>
              </p:cNvPr>
              <p:cNvSpPr/>
              <p:nvPr/>
            </p:nvSpPr>
            <p:spPr>
              <a:xfrm>
                <a:off x="6242304" y="4302135"/>
                <a:ext cx="2663951" cy="63703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white"/>
                    </a:solidFill>
                    <a:effectLst/>
                    <a:uLnTx/>
                    <a:uFillTx/>
                    <a:latin typeface="Arial"/>
                    <a:ea typeface="+mn-ea"/>
                    <a:cs typeface="+mn-cs"/>
                  </a:rPr>
                  <a:t>Transformation</a:t>
                </a:r>
                <a:br>
                  <a:rPr kumimoji="0" lang="en-GB" sz="1800" b="0" i="0" u="none" strike="noStrike" kern="1200" cap="none" spc="0" normalizeH="0" baseline="0" noProof="0">
                    <a:ln>
                      <a:noFill/>
                    </a:ln>
                    <a:solidFill>
                      <a:prstClr val="white"/>
                    </a:solidFill>
                    <a:effectLst/>
                    <a:uLnTx/>
                    <a:uFillTx/>
                    <a:latin typeface="Arial"/>
                    <a:ea typeface="+mn-ea"/>
                    <a:cs typeface="+mn-cs"/>
                  </a:rPr>
                </a:br>
                <a:r>
                  <a:rPr kumimoji="0" lang="en-GB" sz="1800" b="0" i="0" u="none" strike="noStrike" kern="1200" cap="none" spc="0" normalizeH="0" baseline="0" noProof="0">
                    <a:ln>
                      <a:noFill/>
                    </a:ln>
                    <a:solidFill>
                      <a:prstClr val="white"/>
                    </a:solidFill>
                    <a:effectLst/>
                    <a:uLnTx/>
                    <a:uFillTx/>
                    <a:latin typeface="Arial"/>
                    <a:ea typeface="+mn-ea"/>
                    <a:cs typeface="+mn-cs"/>
                  </a:rPr>
                  <a:t>of Industry</a:t>
                </a:r>
              </a:p>
            </p:txBody>
          </p:sp>
          <p:sp>
            <p:nvSpPr>
              <p:cNvPr id="8" name="Rectangle 7">
                <a:extLst>
                  <a:ext uri="{FF2B5EF4-FFF2-40B4-BE49-F238E27FC236}">
                    <a16:creationId xmlns:a16="http://schemas.microsoft.com/office/drawing/2014/main" id="{E4AE13DF-154F-6A51-B471-6841958E7DE1}"/>
                  </a:ext>
                </a:extLst>
              </p:cNvPr>
              <p:cNvSpPr/>
              <p:nvPr/>
            </p:nvSpPr>
            <p:spPr>
              <a:xfrm>
                <a:off x="9051035" y="4295144"/>
                <a:ext cx="2663951" cy="63703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0000" tIns="46800" rIns="90000" bIns="468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white"/>
                    </a:solidFill>
                    <a:effectLst/>
                    <a:uLnTx/>
                    <a:uFillTx/>
                    <a:latin typeface="Arial"/>
                    <a:ea typeface="+mn-ea"/>
                    <a:cs typeface="+mn-cs"/>
                  </a:rPr>
                  <a:t>Siemens Gamesa</a:t>
                </a:r>
                <a:endParaRPr kumimoji="0" lang="en-GB" sz="1800" b="0" i="0" u="none" strike="noStrike" kern="1200" cap="none" spc="0" normalizeH="0" baseline="30000" noProof="0">
                  <a:ln>
                    <a:noFill/>
                  </a:ln>
                  <a:solidFill>
                    <a:prstClr val="white"/>
                  </a:solidFill>
                  <a:effectLst/>
                  <a:uLnTx/>
                  <a:uFillTx/>
                  <a:latin typeface="Arial"/>
                  <a:ea typeface="+mn-ea"/>
                  <a:cs typeface="+mn-cs"/>
                </a:endParaRPr>
              </a:p>
            </p:txBody>
          </p:sp>
        </p:grpSp>
        <p:pic>
          <p:nvPicPr>
            <p:cNvPr id="219" name="Logo">
              <a:extLst>
                <a:ext uri="{FF2B5EF4-FFF2-40B4-BE49-F238E27FC236}">
                  <a16:creationId xmlns:a16="http://schemas.microsoft.com/office/drawing/2014/main" id="{11D4E944-BEF7-0404-A8A8-8E6C5E5AA478}"/>
                </a:ext>
              </a:extLst>
            </p:cNvPr>
            <p:cNvPicPr>
              <a:picLocks noChangeAspect="1"/>
            </p:cNvPicPr>
            <p:nvPr/>
          </p:nvPicPr>
          <p:blipFill>
            <a:blip r:embed="rId6" cstate="screen">
              <a:extLst>
                <a:ext uri="{28A0092B-C50C-407E-A947-70E740481C1C}">
                  <a14:useLocalDpi xmlns:a14="http://schemas.microsoft.com/office/drawing/2010/main"/>
                </a:ext>
              </a:extLst>
            </a:blip>
            <a:srcRect/>
            <a:stretch/>
          </p:blipFill>
          <p:spPr bwMode="black">
            <a:xfrm>
              <a:off x="5376001" y="1754787"/>
              <a:ext cx="1439999" cy="496808"/>
            </a:xfrm>
            <a:prstGeom prst="rect">
              <a:avLst/>
            </a:prstGeom>
          </p:spPr>
        </p:pic>
        <p:cxnSp>
          <p:nvCxnSpPr>
            <p:cNvPr id="221" name="Connector: Elbow 220">
              <a:extLst>
                <a:ext uri="{FF2B5EF4-FFF2-40B4-BE49-F238E27FC236}">
                  <a16:creationId xmlns:a16="http://schemas.microsoft.com/office/drawing/2014/main" id="{8CBC3913-79E4-FA97-041A-0809C1FC6326}"/>
                </a:ext>
              </a:extLst>
            </p:cNvPr>
            <p:cNvCxnSpPr>
              <a:cxnSpLocks/>
              <a:stCxn id="8" idx="0"/>
              <a:endCxn id="5" idx="0"/>
            </p:cNvCxnSpPr>
            <p:nvPr/>
          </p:nvCxnSpPr>
          <p:spPr>
            <a:xfrm rot="16200000" flipH="1" flipV="1">
              <a:off x="6168792" y="-1350286"/>
              <a:ext cx="3767" cy="8424671"/>
            </a:xfrm>
            <a:prstGeom prst="bentConnector3">
              <a:avLst>
                <a:gd name="adj1" fmla="val -8091319"/>
              </a:avLst>
            </a:prstGeom>
            <a:ln w="19050" cap="rnd">
              <a:gradFill>
                <a:gsLst>
                  <a:gs pos="0">
                    <a:schemeClr val="tx1"/>
                  </a:gs>
                  <a:gs pos="100000">
                    <a:schemeClr val="tx1">
                      <a:alpha val="5000"/>
                    </a:schemeClr>
                  </a:gs>
                </a:gsLst>
                <a:lin ang="0" scaled="0"/>
              </a:gradFill>
            </a:ln>
            <a:effectLst/>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19F9780B-E5A6-38C4-3766-CE89949EB44E}"/>
                </a:ext>
              </a:extLst>
            </p:cNvPr>
            <p:cNvCxnSpPr>
              <a:endCxn id="6" idx="0"/>
            </p:cNvCxnSpPr>
            <p:nvPr/>
          </p:nvCxnSpPr>
          <p:spPr>
            <a:xfrm>
              <a:off x="4767529" y="2555881"/>
              <a:ext cx="0" cy="304286"/>
            </a:xfrm>
            <a:prstGeom prst="line">
              <a:avLst/>
            </a:prstGeom>
            <a:ln w="19050" cap="rnd">
              <a:gradFill>
                <a:gsLst>
                  <a:gs pos="0">
                    <a:schemeClr val="tx1"/>
                  </a:gs>
                  <a:gs pos="100000">
                    <a:schemeClr val="tx1">
                      <a:alpha val="5000"/>
                    </a:schemeClr>
                  </a:gs>
                </a:gsLst>
                <a:lin ang="0" scaled="0"/>
              </a:gradFill>
            </a:ln>
            <a:effectLst/>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0DEA1E50-9A27-A10B-03D3-8661C92FC812}"/>
                </a:ext>
              </a:extLst>
            </p:cNvPr>
            <p:cNvCxnSpPr>
              <a:endCxn id="7" idx="0"/>
            </p:cNvCxnSpPr>
            <p:nvPr/>
          </p:nvCxnSpPr>
          <p:spPr>
            <a:xfrm>
              <a:off x="7574279" y="2555881"/>
              <a:ext cx="1" cy="311277"/>
            </a:xfrm>
            <a:prstGeom prst="line">
              <a:avLst/>
            </a:prstGeom>
            <a:ln w="19050" cap="rnd">
              <a:gradFill>
                <a:gsLst>
                  <a:gs pos="0">
                    <a:schemeClr val="tx1"/>
                  </a:gs>
                  <a:gs pos="100000">
                    <a:schemeClr val="tx1">
                      <a:alpha val="5000"/>
                    </a:schemeClr>
                  </a:gs>
                </a:gsLst>
                <a:lin ang="0" scaled="0"/>
              </a:gradFill>
            </a:ln>
            <a:effectLst/>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26323744-35EC-A617-84E7-C993084073C9}"/>
                </a:ext>
              </a:extLst>
            </p:cNvPr>
            <p:cNvCxnSpPr>
              <a:stCxn id="219" idx="2"/>
            </p:cNvCxnSpPr>
            <p:nvPr/>
          </p:nvCxnSpPr>
          <p:spPr>
            <a:xfrm flipH="1">
              <a:off x="6096000" y="2251595"/>
              <a:ext cx="1" cy="302402"/>
            </a:xfrm>
            <a:prstGeom prst="line">
              <a:avLst/>
            </a:prstGeom>
            <a:ln w="19050" cap="rnd">
              <a:gradFill>
                <a:gsLst>
                  <a:gs pos="0">
                    <a:schemeClr val="tx1"/>
                  </a:gs>
                  <a:gs pos="100000">
                    <a:schemeClr val="tx1">
                      <a:alpha val="5000"/>
                    </a:schemeClr>
                  </a:gs>
                </a:gsLst>
                <a:lin ang="0" scaled="0"/>
              </a:gradFill>
            </a:ln>
            <a:effectLst/>
          </p:spPr>
          <p:style>
            <a:lnRef idx="1">
              <a:schemeClr val="accent1"/>
            </a:lnRef>
            <a:fillRef idx="0">
              <a:schemeClr val="accent1"/>
            </a:fillRef>
            <a:effectRef idx="0">
              <a:schemeClr val="accent1"/>
            </a:effectRef>
            <a:fontRef idx="minor">
              <a:schemeClr val="tx1"/>
            </a:fontRef>
          </p:style>
        </p:cxnSp>
      </p:grpSp>
      <p:sp>
        <p:nvSpPr>
          <p:cNvPr id="10" name="Slide Number Placeholder 9">
            <a:extLst>
              <a:ext uri="{FF2B5EF4-FFF2-40B4-BE49-F238E27FC236}">
                <a16:creationId xmlns:a16="http://schemas.microsoft.com/office/drawing/2014/main" id="{93A8F6E5-3430-FEF1-F7EB-818B52D0E2AC}"/>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5B0116A-0D09-4E99-8C69-B4C15A5D8A2B}" type="slidenum">
              <a:rPr kumimoji="0" lang="en-US" sz="1000" b="1" i="0" u="none" strike="noStrike" kern="1200" cap="none" spc="0" normalizeH="0" baseline="0" noProof="0" smtClean="0">
                <a:ln>
                  <a:noFill/>
                </a:ln>
                <a:solidFill>
                  <a:srgbClr val="1B153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000" b="1" i="0" u="none" strike="noStrike" kern="1200" cap="none" spc="0" normalizeH="0" baseline="0" noProof="0">
              <a:ln>
                <a:noFill/>
              </a:ln>
              <a:solidFill>
                <a:srgbClr val="1B1534"/>
              </a:solidFill>
              <a:effectLst/>
              <a:uLnTx/>
              <a:uFillTx/>
              <a:latin typeface="Arial"/>
              <a:ea typeface="+mn-ea"/>
              <a:cs typeface="+mn-cs"/>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89B879-4E20-BF7F-32CB-2ABC0277EE7C}"/>
            </a:ext>
          </a:extLst>
        </p:cNvPr>
        <p:cNvGrpSpPr/>
        <p:nvPr/>
      </p:nvGrpSpPr>
      <p:grpSpPr>
        <a:xfrm>
          <a:off x="0" y="0"/>
          <a:ext cx="0" cy="0"/>
          <a:chOff x="0" y="0"/>
          <a:chExt cx="0" cy="0"/>
        </a:xfrm>
      </p:grpSpPr>
      <p:graphicFrame>
        <p:nvGraphicFramePr>
          <p:cNvPr id="4" name="Object 3" hidden="1">
            <a:extLst>
              <a:ext uri="{FF2B5EF4-FFF2-40B4-BE49-F238E27FC236}">
                <a16:creationId xmlns:a16="http://schemas.microsoft.com/office/drawing/2014/main" id="{FAD7C620-5308-E972-F685-490AE2481B09}"/>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52" imgH="357" progId="TCLayout.ActiveDocument.1">
                  <p:embed/>
                </p:oleObj>
              </mc:Choice>
              <mc:Fallback>
                <p:oleObj name="think-cell Slide" r:id="rId3" imgW="352" imgH="357" progId="TCLayout.ActiveDocument.1">
                  <p:embed/>
                  <p:pic>
                    <p:nvPicPr>
                      <p:cNvPr id="4" name="Object 3" hidden="1">
                        <a:extLst>
                          <a:ext uri="{FF2B5EF4-FFF2-40B4-BE49-F238E27FC236}">
                            <a16:creationId xmlns:a16="http://schemas.microsoft.com/office/drawing/2014/main" id="{FAD7C620-5308-E972-F685-490AE2481B09}"/>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61A35F8B-3032-994F-5DBC-3A596C022435}"/>
              </a:ext>
            </a:extLst>
          </p:cNvPr>
          <p:cNvSpPr>
            <a:spLocks noGrp="1"/>
          </p:cNvSpPr>
          <p:nvPr>
            <p:ph type="title"/>
          </p:nvPr>
        </p:nvSpPr>
        <p:spPr>
          <a:xfrm>
            <a:off x="0" y="1"/>
            <a:ext cx="9948993" cy="1228724"/>
          </a:xfrm>
        </p:spPr>
        <p:txBody>
          <a:bodyPr vert="horz"/>
          <a:lstStyle/>
          <a:p>
            <a:r>
              <a:rPr lang="en-GB"/>
              <a:t>Keeping the UK gas flowing - Strengthening the Backbone of our Energy Security</a:t>
            </a:r>
            <a:br>
              <a:rPr lang="en-GB"/>
            </a:br>
            <a:endParaRPr lang="en-GB">
              <a:solidFill>
                <a:schemeClr val="accent3"/>
              </a:solidFill>
            </a:endParaRPr>
          </a:p>
        </p:txBody>
      </p:sp>
      <p:grpSp>
        <p:nvGrpSpPr>
          <p:cNvPr id="13" name="Group 12">
            <a:extLst>
              <a:ext uri="{FF2B5EF4-FFF2-40B4-BE49-F238E27FC236}">
                <a16:creationId xmlns:a16="http://schemas.microsoft.com/office/drawing/2014/main" id="{0D7E9734-14EC-C719-910B-CF0C8AC16446}"/>
              </a:ext>
            </a:extLst>
          </p:cNvPr>
          <p:cNvGrpSpPr/>
          <p:nvPr/>
        </p:nvGrpSpPr>
        <p:grpSpPr>
          <a:xfrm>
            <a:off x="637625" y="2185773"/>
            <a:ext cx="2908297" cy="4196829"/>
            <a:chOff x="263528" y="2192707"/>
            <a:chExt cx="2908297" cy="4196829"/>
          </a:xfrm>
        </p:grpSpPr>
        <p:sp>
          <p:nvSpPr>
            <p:cNvPr id="18" name="Shape 4">
              <a:extLst>
                <a:ext uri="{FF2B5EF4-FFF2-40B4-BE49-F238E27FC236}">
                  <a16:creationId xmlns:a16="http://schemas.microsoft.com/office/drawing/2014/main" id="{2A48B961-F4F5-426C-59A4-037116D2DB17}"/>
                </a:ext>
              </a:extLst>
            </p:cNvPr>
            <p:cNvSpPr/>
            <p:nvPr/>
          </p:nvSpPr>
          <p:spPr>
            <a:xfrm>
              <a:off x="263528" y="4072793"/>
              <a:ext cx="2908297" cy="2316743"/>
            </a:xfrm>
            <a:prstGeom prst="rect">
              <a:avLst/>
            </a:prstGeom>
            <a:solidFill>
              <a:schemeClr val="accent2">
                <a:alpha val="92000"/>
              </a:schemeClr>
            </a:solidFill>
            <a:ln w="12700">
              <a:solidFill>
                <a:srgbClr val="111936">
                  <a:alpha val="0"/>
                </a:srgbClr>
              </a:solidFill>
              <a:prstDash val="solid"/>
            </a:ln>
          </p:spPr>
          <p:txBody>
            <a:bodyPr/>
            <a:lstStyle>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white"/>
                  </a:solidFill>
                  <a:effectLst/>
                  <a:uLnTx/>
                  <a:uFillTx/>
                  <a:latin typeface="Arial"/>
                  <a:ea typeface="+mn-ea"/>
                  <a:cs typeface="+mn-cs"/>
                </a:rPr>
                <a:t>St Fergus – MCPD Modernisation</a:t>
              </a:r>
            </a:p>
          </p:txBody>
        </p:sp>
        <p:sp>
          <p:nvSpPr>
            <p:cNvPr id="19" name="Text 7">
              <a:extLst>
                <a:ext uri="{FF2B5EF4-FFF2-40B4-BE49-F238E27FC236}">
                  <a16:creationId xmlns:a16="http://schemas.microsoft.com/office/drawing/2014/main" id="{391DC430-5DE2-622F-7166-C275CB21BE49}"/>
                </a:ext>
              </a:extLst>
            </p:cNvPr>
            <p:cNvSpPr/>
            <p:nvPr/>
          </p:nvSpPr>
          <p:spPr>
            <a:xfrm>
              <a:off x="384685" y="4682744"/>
              <a:ext cx="2665981" cy="1097280"/>
            </a:xfrm>
            <a:prstGeom prst="rect">
              <a:avLst/>
            </a:prstGeom>
            <a:noFill/>
            <a:ln/>
          </p:spPr>
          <p:txBody>
            <a:bodyPr wrap="square" lIns="254" tIns="254" rIns="254" bIns="254" rtlCol="0" anchor="ctr"/>
            <a:lstStyle>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Three new SGT-400 driven compressor packages to replace existing mature fleet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100" b="0" i="0" u="none" strike="noStrike" kern="1200" cap="none" spc="0" normalizeH="0" baseline="0" noProof="0">
                <a:ln>
                  <a:noFill/>
                </a:ln>
                <a:solidFill>
                  <a:prstClr val="white"/>
                </a:solidFill>
                <a:effectLst/>
                <a:uLnTx/>
                <a:uFillTx/>
                <a:latin typeface="Arial"/>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Class leading Enhanced Dry Low Emission (</a:t>
              </a:r>
              <a:r>
                <a:rPr kumimoji="0" lang="en-US" sz="1100" b="0" i="0" u="none" strike="noStrike" kern="1200" cap="none" spc="0" normalizeH="0" baseline="0" noProof="0" err="1">
                  <a:ln>
                    <a:noFill/>
                  </a:ln>
                  <a:solidFill>
                    <a:prstClr val="white"/>
                  </a:solidFill>
                  <a:effectLst/>
                  <a:uLnTx/>
                  <a:uFillTx/>
                  <a:latin typeface="Arial"/>
                  <a:ea typeface="+mn-ea"/>
                  <a:cs typeface="+mn-cs"/>
                </a:rPr>
                <a:t>eDLE</a:t>
              </a:r>
              <a:r>
                <a:rPr kumimoji="0" lang="en-US" sz="1100" b="0" i="0" u="none" strike="noStrike" kern="1200" cap="none" spc="0" normalizeH="0" baseline="0" noProof="0">
                  <a:ln>
                    <a:noFill/>
                  </a:ln>
                  <a:solidFill>
                    <a:prstClr val="white"/>
                  </a:solidFill>
                  <a:effectLst/>
                  <a:uLnTx/>
                  <a:uFillTx/>
                  <a:latin typeface="Arial"/>
                  <a:ea typeface="+mn-ea"/>
                  <a:cs typeface="+mn-cs"/>
                </a:rPr>
                <a:t>) combustion to meet future environmental requirements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100" b="0" i="0" u="none" strike="noStrike" kern="1200" cap="none" spc="0" normalizeH="0" baseline="0" noProof="0">
                <a:ln>
                  <a:noFill/>
                </a:ln>
                <a:solidFill>
                  <a:prstClr val="white"/>
                </a:solidFill>
                <a:effectLst/>
                <a:uLnTx/>
                <a:uFillTx/>
                <a:latin typeface="Arial"/>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white"/>
                  </a:solidFill>
                  <a:effectLst/>
                  <a:uLnTx/>
                  <a:uFillTx/>
                  <a:latin typeface="Arial"/>
                  <a:ea typeface="+mn-ea"/>
                  <a:cs typeface="+mn-cs"/>
                </a:rPr>
                <a:t>Fuel Flexibility to ensure site is ready for future energy mix scenarios (e.g.: H2)</a:t>
              </a:r>
            </a:p>
          </p:txBody>
        </p:sp>
        <p:pic>
          <p:nvPicPr>
            <p:cNvPr id="20" name="Picture 19">
              <a:extLst>
                <a:ext uri="{FF2B5EF4-FFF2-40B4-BE49-F238E27FC236}">
                  <a16:creationId xmlns:a16="http://schemas.microsoft.com/office/drawing/2014/main" id="{6155E42D-A993-1296-D705-98A5C965EDE5}"/>
                </a:ext>
              </a:extLst>
            </p:cNvPr>
            <p:cNvPicPr>
              <a:picLocks noChangeAspect="1"/>
            </p:cNvPicPr>
            <p:nvPr/>
          </p:nvPicPr>
          <p:blipFill>
            <a:blip r:embed="rId5"/>
            <a:stretch>
              <a:fillRect/>
            </a:stretch>
          </p:blipFill>
          <p:spPr>
            <a:xfrm>
              <a:off x="263528" y="2192707"/>
              <a:ext cx="2908297" cy="1880087"/>
            </a:xfrm>
            <a:prstGeom prst="rect">
              <a:avLst/>
            </a:prstGeom>
          </p:spPr>
        </p:pic>
      </p:grpSp>
      <p:grpSp>
        <p:nvGrpSpPr>
          <p:cNvPr id="21" name="Group 20">
            <a:extLst>
              <a:ext uri="{FF2B5EF4-FFF2-40B4-BE49-F238E27FC236}">
                <a16:creationId xmlns:a16="http://schemas.microsoft.com/office/drawing/2014/main" id="{0C7E171F-9BCA-5389-8BCD-C956061D4747}"/>
              </a:ext>
            </a:extLst>
          </p:cNvPr>
          <p:cNvGrpSpPr/>
          <p:nvPr/>
        </p:nvGrpSpPr>
        <p:grpSpPr>
          <a:xfrm>
            <a:off x="8137803" y="4065858"/>
            <a:ext cx="2908297" cy="2316743"/>
            <a:chOff x="263528" y="4072793"/>
            <a:chExt cx="2908297" cy="2316743"/>
          </a:xfrm>
          <a:solidFill>
            <a:schemeClr val="accent2"/>
          </a:solidFill>
        </p:grpSpPr>
        <p:sp>
          <p:nvSpPr>
            <p:cNvPr id="22" name="Shape 4">
              <a:extLst>
                <a:ext uri="{FF2B5EF4-FFF2-40B4-BE49-F238E27FC236}">
                  <a16:creationId xmlns:a16="http://schemas.microsoft.com/office/drawing/2014/main" id="{A1F8C78B-7D3E-306C-8339-5F4DC2550CDE}"/>
                </a:ext>
              </a:extLst>
            </p:cNvPr>
            <p:cNvSpPr/>
            <p:nvPr/>
          </p:nvSpPr>
          <p:spPr>
            <a:xfrm>
              <a:off x="263528" y="4072793"/>
              <a:ext cx="2908297" cy="2316743"/>
            </a:xfrm>
            <a:prstGeom prst="rect">
              <a:avLst/>
            </a:prstGeom>
            <a:grpFill/>
            <a:ln w="12700">
              <a:solidFill>
                <a:srgbClr val="111936">
                  <a:alpha val="0"/>
                </a:srgbClr>
              </a:solidFill>
              <a:prstDash val="solid"/>
            </a:ln>
          </p:spPr>
          <p:txBody>
            <a:bodyPr/>
            <a:lstStyle>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white"/>
                  </a:solidFill>
                  <a:effectLst/>
                  <a:uLnTx/>
                  <a:uFillTx/>
                  <a:latin typeface="Arial"/>
                  <a:ea typeface="+mn-ea"/>
                  <a:cs typeface="+mn-cs"/>
                </a:rPr>
                <a:t>Cyber Resilience – Control system replacement project</a:t>
              </a:r>
            </a:p>
          </p:txBody>
        </p:sp>
        <p:sp>
          <p:nvSpPr>
            <p:cNvPr id="23" name="Text 7">
              <a:extLst>
                <a:ext uri="{FF2B5EF4-FFF2-40B4-BE49-F238E27FC236}">
                  <a16:creationId xmlns:a16="http://schemas.microsoft.com/office/drawing/2014/main" id="{28A8184E-1545-0C9C-5544-4713AAD78C8C}"/>
                </a:ext>
              </a:extLst>
            </p:cNvPr>
            <p:cNvSpPr/>
            <p:nvPr/>
          </p:nvSpPr>
          <p:spPr>
            <a:xfrm>
              <a:off x="340747" y="4855601"/>
              <a:ext cx="2665981" cy="1097280"/>
            </a:xfrm>
            <a:prstGeom prst="rect">
              <a:avLst/>
            </a:prstGeom>
            <a:grpFill/>
            <a:ln/>
          </p:spPr>
          <p:txBody>
            <a:bodyPr wrap="square" lIns="254" tIns="254" rIns="254" bIns="254" rtlCol="0" anchor="ctr"/>
            <a:lstStyle>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100" b="0" i="0" u="none" strike="noStrike" kern="1200" cap="none" spc="0" normalizeH="0" baseline="0" noProof="0">
                <a:ln>
                  <a:noFill/>
                </a:ln>
                <a:solidFill>
                  <a:prstClr val="white"/>
                </a:solidFill>
                <a:effectLst/>
                <a:uLnTx/>
                <a:uFillTx/>
                <a:latin typeface="Arial"/>
                <a:ea typeface="+mn-ea"/>
                <a:cs typeface="+mn-cs"/>
              </a:endParaRPr>
            </a:p>
          </p:txBody>
        </p:sp>
      </p:grpSp>
      <p:grpSp>
        <p:nvGrpSpPr>
          <p:cNvPr id="25" name="Group 24">
            <a:extLst>
              <a:ext uri="{FF2B5EF4-FFF2-40B4-BE49-F238E27FC236}">
                <a16:creationId xmlns:a16="http://schemas.microsoft.com/office/drawing/2014/main" id="{9F518CBA-DDEC-D88A-E25B-014FE86AB4FC}"/>
              </a:ext>
            </a:extLst>
          </p:cNvPr>
          <p:cNvGrpSpPr/>
          <p:nvPr/>
        </p:nvGrpSpPr>
        <p:grpSpPr>
          <a:xfrm>
            <a:off x="4387714" y="4065858"/>
            <a:ext cx="2908297" cy="2316743"/>
            <a:chOff x="263528" y="4072793"/>
            <a:chExt cx="2908297" cy="2316743"/>
          </a:xfrm>
        </p:grpSpPr>
        <p:sp>
          <p:nvSpPr>
            <p:cNvPr id="29" name="Shape 4">
              <a:extLst>
                <a:ext uri="{FF2B5EF4-FFF2-40B4-BE49-F238E27FC236}">
                  <a16:creationId xmlns:a16="http://schemas.microsoft.com/office/drawing/2014/main" id="{0F32CB85-8B80-6772-2070-487D44933A47}"/>
                </a:ext>
              </a:extLst>
            </p:cNvPr>
            <p:cNvSpPr/>
            <p:nvPr/>
          </p:nvSpPr>
          <p:spPr>
            <a:xfrm>
              <a:off x="263528" y="4072793"/>
              <a:ext cx="2908297" cy="2316743"/>
            </a:xfrm>
            <a:prstGeom prst="rect">
              <a:avLst/>
            </a:prstGeom>
            <a:solidFill>
              <a:schemeClr val="accent2">
                <a:alpha val="92000"/>
              </a:schemeClr>
            </a:solidFill>
            <a:ln w="12700">
              <a:solidFill>
                <a:srgbClr val="111936">
                  <a:alpha val="0"/>
                </a:srgbClr>
              </a:solidFill>
              <a:prstDash val="solid"/>
            </a:ln>
          </p:spPr>
          <p:txBody>
            <a:bodyPr/>
            <a:lstStyle>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prstClr val="white"/>
                  </a:solidFill>
                  <a:effectLst/>
                  <a:uLnTx/>
                  <a:uFillTx/>
                  <a:latin typeface="Arial"/>
                  <a:ea typeface="+mn-ea"/>
                  <a:cs typeface="+mn-cs"/>
                </a:rPr>
                <a:t>Hatton – Unit Replacement</a:t>
              </a:r>
            </a:p>
          </p:txBody>
        </p:sp>
        <p:sp>
          <p:nvSpPr>
            <p:cNvPr id="31" name="Text 7">
              <a:extLst>
                <a:ext uri="{FF2B5EF4-FFF2-40B4-BE49-F238E27FC236}">
                  <a16:creationId xmlns:a16="http://schemas.microsoft.com/office/drawing/2014/main" id="{15433996-B9AC-6C3F-B928-31096B7DEB42}"/>
                </a:ext>
              </a:extLst>
            </p:cNvPr>
            <p:cNvSpPr/>
            <p:nvPr/>
          </p:nvSpPr>
          <p:spPr>
            <a:xfrm>
              <a:off x="340747" y="4855601"/>
              <a:ext cx="2665981" cy="1097280"/>
            </a:xfrm>
            <a:prstGeom prst="rect">
              <a:avLst/>
            </a:prstGeom>
            <a:noFill/>
            <a:ln/>
          </p:spPr>
          <p:txBody>
            <a:bodyPr wrap="square" lIns="254" tIns="254" rIns="254" bIns="254" rtlCol="0" anchor="ctr"/>
            <a:lstStyle>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100" b="0" i="0" u="none" strike="noStrike" kern="1200" cap="none" spc="0" normalizeH="0" baseline="0" noProof="0">
                <a:ln>
                  <a:noFill/>
                </a:ln>
                <a:solidFill>
                  <a:prstClr val="white"/>
                </a:solidFill>
                <a:effectLst/>
                <a:uLnTx/>
                <a:uFillTx/>
                <a:latin typeface="Arial"/>
                <a:ea typeface="+mn-ea"/>
                <a:cs typeface="+mn-cs"/>
              </a:endParaRPr>
            </a:p>
          </p:txBody>
        </p:sp>
      </p:grpSp>
      <p:sp>
        <p:nvSpPr>
          <p:cNvPr id="35" name="TextBox 34">
            <a:extLst>
              <a:ext uri="{FF2B5EF4-FFF2-40B4-BE49-F238E27FC236}">
                <a16:creationId xmlns:a16="http://schemas.microsoft.com/office/drawing/2014/main" id="{23511BA5-8F0A-8682-0D56-33399C3DB0AE}"/>
              </a:ext>
            </a:extLst>
          </p:cNvPr>
          <p:cNvSpPr txBox="1"/>
          <p:nvPr/>
        </p:nvSpPr>
        <p:spPr>
          <a:xfrm>
            <a:off x="4500193" y="4443679"/>
            <a:ext cx="2665981" cy="1446550"/>
          </a:xfrm>
          <a:prstGeom prst="rect">
            <a:avLst/>
          </a:prstGeom>
          <a:noFill/>
        </p:spPr>
        <p:txBody>
          <a:bodyPr wrap="square">
            <a:sp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srgbClr val="FFFFFF"/>
                </a:solidFill>
                <a:effectLst/>
                <a:uLnTx/>
                <a:uFillTx/>
                <a:latin typeface="Arial"/>
                <a:ea typeface="+mn-ea"/>
                <a:cs typeface="+mn-cs"/>
              </a:rPr>
              <a:t>Install of one SGT750 (41MW) to replace existing mature fleet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FFFFFF"/>
              </a:solidFill>
              <a:effectLst/>
              <a:uLnTx/>
              <a:uFillTx/>
              <a:latin typeface="Arial"/>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100" b="0" i="0" u="none" strike="noStrike" kern="1200" cap="none" spc="0" normalizeH="0" baseline="0" noProof="0">
                <a:ln>
                  <a:noFill/>
                </a:ln>
                <a:solidFill>
                  <a:srgbClr val="FFFFFF"/>
                </a:solidFill>
                <a:effectLst/>
                <a:uLnTx/>
                <a:uFillTx/>
                <a:latin typeface="Arial"/>
                <a:ea typeface="+mn-ea"/>
                <a:cs typeface="+mn-cs"/>
              </a:rPr>
              <a:t>Project ensures compliance with environmental requirements while ensuring Hatton continues to play an important role in moving gas around the country</a:t>
            </a:r>
            <a:endParaRPr kumimoji="0" lang="en-US" sz="1100" b="0" i="0" u="none" strike="noStrike" kern="1200" cap="none" spc="0" normalizeH="0" baseline="0" noProof="0">
              <a:ln>
                <a:noFill/>
              </a:ln>
              <a:solidFill>
                <a:srgbClr val="FFFFFF"/>
              </a:solidFill>
              <a:effectLst/>
              <a:uLnTx/>
              <a:uFillTx/>
              <a:latin typeface="Arial"/>
              <a:ea typeface="+mn-ea"/>
              <a:cs typeface="+mn-cs"/>
            </a:endParaRPr>
          </a:p>
        </p:txBody>
      </p:sp>
      <p:pic>
        <p:nvPicPr>
          <p:cNvPr id="37" name="Picture 36" descr="/mnt/data/generated_image_E8CE914F8F13_01.png">
            <a:extLst>
              <a:ext uri="{FF2B5EF4-FFF2-40B4-BE49-F238E27FC236}">
                <a16:creationId xmlns:a16="http://schemas.microsoft.com/office/drawing/2014/main" id="{E514D3C7-84EA-9408-C1C2-9C5C4226C6C3}"/>
              </a:ext>
            </a:extLst>
          </p:cNvPr>
          <p:cNvPicPr>
            <a:picLocks noChangeAspect="1"/>
          </p:cNvPicPr>
          <p:nvPr/>
        </p:nvPicPr>
        <p:blipFill>
          <a:blip r:embed="rId6"/>
          <a:stretch>
            <a:fillRect/>
          </a:stretch>
        </p:blipFill>
        <p:spPr>
          <a:xfrm>
            <a:off x="8140902" y="2185773"/>
            <a:ext cx="2905197" cy="1880086"/>
          </a:xfrm>
          <a:prstGeom prst="rect">
            <a:avLst/>
          </a:prstGeom>
        </p:spPr>
      </p:pic>
      <p:sp>
        <p:nvSpPr>
          <p:cNvPr id="39" name="Text 7">
            <a:extLst>
              <a:ext uri="{FF2B5EF4-FFF2-40B4-BE49-F238E27FC236}">
                <a16:creationId xmlns:a16="http://schemas.microsoft.com/office/drawing/2014/main" id="{FDDB2BF2-C720-CFA8-71E8-8517F913DEBD}"/>
              </a:ext>
            </a:extLst>
          </p:cNvPr>
          <p:cNvSpPr/>
          <p:nvPr/>
        </p:nvSpPr>
        <p:spPr>
          <a:xfrm>
            <a:off x="8305800" y="5537551"/>
            <a:ext cx="2575203" cy="307928"/>
          </a:xfrm>
          <a:prstGeom prst="rect">
            <a:avLst/>
          </a:prstGeom>
          <a:noFill/>
          <a:ln/>
        </p:spPr>
        <p:txBody>
          <a:bodyPr wrap="square" lIns="0" tIns="0" rIns="0" bIns="0" rtlCol="0" anchor="ctr"/>
          <a:lstStyle>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srgbClr val="FFFFFF"/>
                </a:solidFill>
                <a:effectLst/>
                <a:uLnTx/>
                <a:uFillTx/>
                <a:latin typeface="Arial"/>
                <a:ea typeface="+mn-ea"/>
                <a:cs typeface="+mn-cs"/>
              </a:rPr>
              <a:t>OEM involvement from survey and Pre-FEED to ensure upgrades a secure and fit for purpose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100" b="0" i="0" u="none" strike="noStrike" kern="1200" cap="none" spc="0" normalizeH="0" baseline="0" noProof="0">
              <a:ln>
                <a:noFill/>
              </a:ln>
              <a:solidFill>
                <a:srgbClr val="FFFFFF"/>
              </a:solidFill>
              <a:effectLst/>
              <a:uLnTx/>
              <a:uFillTx/>
              <a:latin typeface="Arial"/>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srgbClr val="FFFFFF"/>
                </a:solidFill>
                <a:effectLst/>
                <a:uLnTx/>
                <a:uFillTx/>
                <a:latin typeface="Arial"/>
                <a:ea typeface="+mn-ea"/>
                <a:cs typeface="+mn-cs"/>
              </a:rPr>
              <a:t>Controls and protection aligned to cyber requirements for now and future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100" b="0" i="0" u="none" strike="noStrike" kern="1200" cap="none" spc="0" normalizeH="0" baseline="0" noProof="0">
              <a:ln>
                <a:noFill/>
              </a:ln>
              <a:solidFill>
                <a:srgbClr val="FFFFFF"/>
              </a:solidFill>
              <a:effectLst/>
              <a:uLnTx/>
              <a:uFillTx/>
              <a:latin typeface="Arial"/>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srgbClr val="FFFFFF"/>
                </a:solidFill>
                <a:effectLst/>
                <a:uLnTx/>
                <a:uFillTx/>
                <a:latin typeface="Arial"/>
                <a:ea typeface="+mn-ea"/>
                <a:cs typeface="+mn-cs"/>
              </a:rPr>
              <a:t>OEM-defined interfaces retain maintainability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980" b="0" i="0" u="none" strike="noStrike" kern="1200" cap="none" spc="0" normalizeH="0" baseline="0" noProof="0">
              <a:ln>
                <a:noFill/>
              </a:ln>
              <a:solidFill>
                <a:srgbClr val="1B1534"/>
              </a:solidFill>
              <a:effectLst/>
              <a:uLnTx/>
              <a:uFillTx/>
              <a:latin typeface="Arial"/>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980" b="0" i="0" u="none" strike="noStrike" kern="1200" cap="none" spc="0" normalizeH="0" baseline="0" noProof="0">
              <a:ln>
                <a:noFill/>
              </a:ln>
              <a:solidFill>
                <a:srgbClr val="1B1534"/>
              </a:solidFill>
              <a:effectLst/>
              <a:uLnTx/>
              <a:uFillTx/>
              <a:latin typeface="Arial"/>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980" b="0" i="0" u="none" strike="noStrike" kern="1200" cap="none" spc="0" normalizeH="0" baseline="0" noProof="0">
              <a:ln>
                <a:noFill/>
              </a:ln>
              <a:solidFill>
                <a:prstClr val="white"/>
              </a:solidFill>
              <a:effectLst/>
              <a:uLnTx/>
              <a:uFillTx/>
              <a:latin typeface="Arial"/>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980" b="0" i="0" u="none" strike="noStrike" kern="1200" cap="none" spc="0" normalizeH="0" baseline="0" noProof="0">
              <a:ln>
                <a:noFill/>
              </a:ln>
              <a:solidFill>
                <a:prstClr val="white"/>
              </a:solidFill>
              <a:effectLst/>
              <a:uLnTx/>
              <a:uFillTx/>
              <a:latin typeface="Arial"/>
              <a:ea typeface="+mn-ea"/>
              <a:cs typeface="+mn-cs"/>
            </a:endParaRPr>
          </a:p>
        </p:txBody>
      </p:sp>
      <p:sp>
        <p:nvSpPr>
          <p:cNvPr id="42" name="TextBox 41">
            <a:extLst>
              <a:ext uri="{FF2B5EF4-FFF2-40B4-BE49-F238E27FC236}">
                <a16:creationId xmlns:a16="http://schemas.microsoft.com/office/drawing/2014/main" id="{85E04E21-15A3-7DE9-A060-772E213C2380}"/>
              </a:ext>
            </a:extLst>
          </p:cNvPr>
          <p:cNvSpPr txBox="1"/>
          <p:nvPr/>
        </p:nvSpPr>
        <p:spPr>
          <a:xfrm>
            <a:off x="532848" y="1302840"/>
            <a:ext cx="9697001" cy="89255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4D217A"/>
                </a:solidFill>
                <a:effectLst/>
                <a:uLnTx/>
                <a:uFillTx/>
                <a:latin typeface="Arial"/>
                <a:ea typeface="+mn-ea"/>
                <a:cs typeface="+mn-cs"/>
              </a:rPr>
              <a:t>Through strategic investments and operational excellence at key National Gas facilities, Siemens Energy is helping maintain the reliability, availability and resilience of the UK's gas transmission infrastructure.</a:t>
            </a:r>
            <a:br>
              <a:rPr kumimoji="0" lang="en-GB" sz="2400" b="0" i="0" u="none" strike="noStrike" kern="1200" cap="none" spc="0" normalizeH="0" baseline="0" noProof="0">
                <a:ln>
                  <a:noFill/>
                </a:ln>
                <a:solidFill>
                  <a:srgbClr val="1B1534"/>
                </a:solidFill>
                <a:effectLst/>
                <a:uLnTx/>
                <a:uFillTx/>
                <a:latin typeface="Arial"/>
                <a:ea typeface="+mn-ea"/>
                <a:cs typeface="+mn-cs"/>
              </a:rPr>
            </a:br>
            <a:r>
              <a:rPr kumimoji="0" lang="en-GB" sz="2400" b="0" i="0" u="none" strike="noStrike" kern="1200" cap="none" spc="0" normalizeH="0" baseline="0" noProof="0">
                <a:ln>
                  <a:noFill/>
                </a:ln>
                <a:solidFill>
                  <a:srgbClr val="1B1534"/>
                </a:solidFill>
                <a:effectLst/>
                <a:uLnTx/>
                <a:uFillTx/>
                <a:latin typeface="Arial"/>
                <a:ea typeface="+mn-ea"/>
                <a:cs typeface="+mn-cs"/>
              </a:rPr>
              <a:t> </a:t>
            </a: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pic>
        <p:nvPicPr>
          <p:cNvPr id="44" name="Picture 43">
            <a:extLst>
              <a:ext uri="{FF2B5EF4-FFF2-40B4-BE49-F238E27FC236}">
                <a16:creationId xmlns:a16="http://schemas.microsoft.com/office/drawing/2014/main" id="{D8E854DE-18FA-6DE6-9CB8-403A9514A531}"/>
              </a:ext>
            </a:extLst>
          </p:cNvPr>
          <p:cNvPicPr>
            <a:picLocks noChangeAspect="1"/>
          </p:cNvPicPr>
          <p:nvPr/>
        </p:nvPicPr>
        <p:blipFill rotWithShape="1">
          <a:blip r:embed="rId7" cstate="screen">
            <a:extLst>
              <a:ext uri="{28A0092B-C50C-407E-A947-70E740481C1C}">
                <a14:useLocalDpi xmlns:a14="http://schemas.microsoft.com/office/drawing/2010/main"/>
              </a:ext>
            </a:extLst>
          </a:blip>
          <a:srcRect/>
          <a:stretch/>
        </p:blipFill>
        <p:spPr>
          <a:xfrm>
            <a:off x="4387714" y="2185771"/>
            <a:ext cx="2905198" cy="1880087"/>
          </a:xfrm>
          <a:prstGeom prst="rect">
            <a:avLst/>
          </a:prstGeom>
        </p:spPr>
      </p:pic>
      <p:cxnSp>
        <p:nvCxnSpPr>
          <p:cNvPr id="3" name="Gerader Verbinder 17">
            <a:extLst>
              <a:ext uri="{FF2B5EF4-FFF2-40B4-BE49-F238E27FC236}">
                <a16:creationId xmlns:a16="http://schemas.microsoft.com/office/drawing/2014/main" id="{49D32785-4BBA-BCC9-2739-D117CA520398}"/>
              </a:ext>
            </a:extLst>
          </p:cNvPr>
          <p:cNvCxnSpPr>
            <a:cxnSpLocks/>
          </p:cNvCxnSpPr>
          <p:nvPr/>
        </p:nvCxnSpPr>
        <p:spPr>
          <a:xfrm>
            <a:off x="637625" y="1935326"/>
            <a:ext cx="8708394" cy="0"/>
          </a:xfrm>
          <a:prstGeom prst="line">
            <a:avLst/>
          </a:prstGeom>
          <a:ln w="19050" cap="rnd">
            <a:solidFill>
              <a:schemeClr val="accent3">
                <a:lumMod val="20000"/>
                <a:lumOff val="80000"/>
              </a:schemeClr>
            </a:solidFill>
          </a:ln>
          <a:effectLst/>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2915291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CE3ECA-A27B-1088-E7F3-FF1105B3ABA4}"/>
            </a:ext>
          </a:extLst>
        </p:cNvPr>
        <p:cNvGrpSpPr/>
        <p:nvPr/>
      </p:nvGrpSpPr>
      <p:grpSpPr>
        <a:xfrm>
          <a:off x="0" y="0"/>
          <a:ext cx="0" cy="0"/>
          <a:chOff x="0" y="0"/>
          <a:chExt cx="0" cy="0"/>
        </a:xfrm>
      </p:grpSpPr>
      <p:graphicFrame>
        <p:nvGraphicFramePr>
          <p:cNvPr id="49" name="think-cell data - do not delete" hidden="1">
            <a:extLst>
              <a:ext uri="{FF2B5EF4-FFF2-40B4-BE49-F238E27FC236}">
                <a16:creationId xmlns:a16="http://schemas.microsoft.com/office/drawing/2014/main" id="{8FC8F5DE-2CC4-AFC1-E658-F1A2F837EDA4}"/>
              </a:ext>
            </a:extLst>
          </p:cNvPr>
          <p:cNvGraphicFramePr>
            <a:graphicFrameLocks/>
          </p:cNvGraphicFramePr>
          <p:nvPr>
            <p:custDataLst>
              <p:tags r:id="rId1"/>
            </p:custDataLst>
          </p:nvPr>
        </p:nvGraphicFramePr>
        <p:xfrm>
          <a:off x="1589" y="1589"/>
          <a:ext cx="1588" cy="1588"/>
        </p:xfrm>
        <a:graphic>
          <a:graphicData uri="http://schemas.openxmlformats.org/presentationml/2006/ole">
            <mc:AlternateContent xmlns:mc="http://schemas.openxmlformats.org/markup-compatibility/2006">
              <mc:Choice xmlns:v="urn:schemas-microsoft-com:vml" Requires="v">
                <p:oleObj name="think-cell Slide" r:id="rId4" imgW="624" imgH="623" progId="TCLayout.ActiveDocument.1">
                  <p:embed/>
                </p:oleObj>
              </mc:Choice>
              <mc:Fallback>
                <p:oleObj name="think-cell Slide" r:id="rId4" imgW="624" imgH="623" progId="TCLayout.ActiveDocument.1">
                  <p:embed/>
                  <p:pic>
                    <p:nvPicPr>
                      <p:cNvPr id="49" name="think-cell data - do not delete" hidden="1">
                        <a:extLst>
                          <a:ext uri="{FF2B5EF4-FFF2-40B4-BE49-F238E27FC236}">
                            <a16:creationId xmlns:a16="http://schemas.microsoft.com/office/drawing/2014/main" id="{8FC8F5DE-2CC4-AFC1-E658-F1A2F837EDA4}"/>
                          </a:ext>
                        </a:extLst>
                      </p:cNvPr>
                      <p:cNvPicPr/>
                      <p:nvPr/>
                    </p:nvPicPr>
                    <p:blipFill>
                      <a:blip r:embed="rId5"/>
                      <a:stretch>
                        <a:fillRect/>
                      </a:stretch>
                    </p:blipFill>
                    <p:spPr>
                      <a:xfrm>
                        <a:off x="1589" y="1589"/>
                        <a:ext cx="1588" cy="1588"/>
                      </a:xfrm>
                      <a:prstGeom prst="rect">
                        <a:avLst/>
                      </a:prstGeom>
                    </p:spPr>
                  </p:pic>
                </p:oleObj>
              </mc:Fallback>
            </mc:AlternateContent>
          </a:graphicData>
        </a:graphic>
      </p:graphicFrame>
      <p:sp>
        <p:nvSpPr>
          <p:cNvPr id="262" name="Background">
            <a:extLst>
              <a:ext uri="{FF2B5EF4-FFF2-40B4-BE49-F238E27FC236}">
                <a16:creationId xmlns:a16="http://schemas.microsoft.com/office/drawing/2014/main" id="{8A019362-5181-49AD-AACF-1AD6FA8672F5}"/>
              </a:ext>
            </a:extLst>
          </p:cNvPr>
          <p:cNvSpPr/>
          <p:nvPr/>
        </p:nvSpPr>
        <p:spPr bwMode="grayWhite">
          <a:xfrm>
            <a:off x="-1589" y="3"/>
            <a:ext cx="12193587" cy="1414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B1534"/>
              </a:solidFill>
              <a:effectLst/>
              <a:uLnTx/>
              <a:uFillTx/>
              <a:latin typeface="Arial"/>
              <a:ea typeface="+mn-ea"/>
              <a:cs typeface="+mn-cs"/>
            </a:endParaRPr>
          </a:p>
        </p:txBody>
      </p:sp>
      <p:sp>
        <p:nvSpPr>
          <p:cNvPr id="270" name="Title 269">
            <a:extLst>
              <a:ext uri="{FF2B5EF4-FFF2-40B4-BE49-F238E27FC236}">
                <a16:creationId xmlns:a16="http://schemas.microsoft.com/office/drawing/2014/main" id="{C603CC7C-5687-D397-CBE0-A0FAC44C62EC}"/>
              </a:ext>
            </a:extLst>
          </p:cNvPr>
          <p:cNvSpPr>
            <a:spLocks noGrp="1"/>
          </p:cNvSpPr>
          <p:nvPr>
            <p:ph type="title"/>
          </p:nvPr>
        </p:nvSpPr>
        <p:spPr/>
        <p:txBody>
          <a:bodyPr vert="horz"/>
          <a:lstStyle/>
          <a:p>
            <a:pPr>
              <a:tabLst>
                <a:tab pos="360354" algn="l"/>
              </a:tabLst>
            </a:pPr>
            <a:r>
              <a:rPr lang="en-GB" sz="2800"/>
              <a:t>Siemens Energy: We energise society</a:t>
            </a:r>
            <a:r>
              <a:rPr lang="en-GB" sz="1800"/>
              <a:t> </a:t>
            </a:r>
          </a:p>
        </p:txBody>
      </p:sp>
      <p:sp>
        <p:nvSpPr>
          <p:cNvPr id="65" name="Date Placeholder 64">
            <a:extLst>
              <a:ext uri="{FF2B5EF4-FFF2-40B4-BE49-F238E27FC236}">
                <a16:creationId xmlns:a16="http://schemas.microsoft.com/office/drawing/2014/main" id="{87B77D54-078F-5431-74C5-6FD1811AFBA8}"/>
              </a:ext>
            </a:extLst>
          </p:cNvPr>
          <p:cNvSpPr>
            <a:spLocks noGrp="1"/>
          </p:cNvSpPr>
          <p:nvPr>
            <p:ph type="dt" sz="half" idx="10"/>
          </p:nvPr>
        </p:nvSpPr>
        <p:spPr/>
        <p:txBody>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1B1534"/>
                </a:solidFill>
                <a:effectLst/>
                <a:uLnTx/>
                <a:uFillTx/>
                <a:latin typeface="Arial"/>
                <a:ea typeface="+mn-ea"/>
                <a:cs typeface="+mn-cs"/>
              </a:rPr>
              <a:t>September 2026</a:t>
            </a:r>
          </a:p>
        </p:txBody>
      </p:sp>
      <p:sp>
        <p:nvSpPr>
          <p:cNvPr id="66" name="Footer Placeholder 65">
            <a:extLst>
              <a:ext uri="{FF2B5EF4-FFF2-40B4-BE49-F238E27FC236}">
                <a16:creationId xmlns:a16="http://schemas.microsoft.com/office/drawing/2014/main" id="{4C11B020-220C-F26E-6845-3411FC3B7E08}"/>
              </a:ext>
            </a:extLst>
          </p:cNvPr>
          <p:cNvSpPr>
            <a:spLocks noGrp="1"/>
          </p:cNvSpPr>
          <p:nvPr>
            <p:ph type="ftr" sz="quarter" idx="11"/>
          </p:nvPr>
        </p:nvSpPr>
        <p:spPr/>
        <p:txBody>
          <a:bodyPr/>
          <a:lstStyle/>
          <a:p>
            <a:pPr marL="0" marR="0" lvl="0" indent="0" algn="r" defTabSz="914378"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1B1534"/>
                </a:solidFill>
                <a:effectLst/>
                <a:uLnTx/>
                <a:uFillTx/>
                <a:latin typeface="Arial"/>
                <a:ea typeface="+mn-ea"/>
                <a:cs typeface="+mn-cs"/>
              </a:rPr>
              <a:t>Unrestricted © Siemens Energy, 2026 | SE EU UK</a:t>
            </a:r>
          </a:p>
        </p:txBody>
      </p:sp>
      <p:grpSp>
        <p:nvGrpSpPr>
          <p:cNvPr id="277" name="Group 276">
            <a:extLst>
              <a:ext uri="{FF2B5EF4-FFF2-40B4-BE49-F238E27FC236}">
                <a16:creationId xmlns:a16="http://schemas.microsoft.com/office/drawing/2014/main" id="{CDB0704E-D2EC-F960-9C24-3E8678F11E3A}"/>
              </a:ext>
            </a:extLst>
          </p:cNvPr>
          <p:cNvGrpSpPr/>
          <p:nvPr/>
        </p:nvGrpSpPr>
        <p:grpSpPr>
          <a:xfrm>
            <a:off x="4668839" y="1732980"/>
            <a:ext cx="2854325" cy="4718050"/>
            <a:chOff x="4668838" y="1550101"/>
            <a:chExt cx="2854325" cy="4718050"/>
          </a:xfrm>
        </p:grpSpPr>
        <p:sp>
          <p:nvSpPr>
            <p:cNvPr id="10" name="Freeform 6">
              <a:extLst>
                <a:ext uri="{FF2B5EF4-FFF2-40B4-BE49-F238E27FC236}">
                  <a16:creationId xmlns:a16="http://schemas.microsoft.com/office/drawing/2014/main" id="{BD3E3121-1CF7-E3B1-8972-68C5AE89454E}"/>
                </a:ext>
              </a:extLst>
            </p:cNvPr>
            <p:cNvSpPr>
              <a:spLocks/>
            </p:cNvSpPr>
            <p:nvPr/>
          </p:nvSpPr>
          <p:spPr bwMode="auto">
            <a:xfrm>
              <a:off x="6559551" y="5899851"/>
              <a:ext cx="146050" cy="88900"/>
            </a:xfrm>
            <a:custGeom>
              <a:avLst/>
              <a:gdLst>
                <a:gd name="T0" fmla="*/ 6 w 46"/>
                <a:gd name="T1" fmla="*/ 12 h 28"/>
                <a:gd name="T2" fmla="*/ 6 w 46"/>
                <a:gd name="T3" fmla="*/ 12 h 28"/>
                <a:gd name="T4" fmla="*/ 14 w 46"/>
                <a:gd name="T5" fmla="*/ 8 h 28"/>
                <a:gd name="T6" fmla="*/ 18 w 46"/>
                <a:gd name="T7" fmla="*/ 6 h 28"/>
                <a:gd name="T8" fmla="*/ 21 w 46"/>
                <a:gd name="T9" fmla="*/ 4 h 28"/>
                <a:gd name="T10" fmla="*/ 30 w 46"/>
                <a:gd name="T11" fmla="*/ 2 h 28"/>
                <a:gd name="T12" fmla="*/ 36 w 46"/>
                <a:gd name="T13" fmla="*/ 1 h 28"/>
                <a:gd name="T14" fmla="*/ 41 w 46"/>
                <a:gd name="T15" fmla="*/ 3 h 28"/>
                <a:gd name="T16" fmla="*/ 43 w 46"/>
                <a:gd name="T17" fmla="*/ 8 h 28"/>
                <a:gd name="T18" fmla="*/ 45 w 46"/>
                <a:gd name="T19" fmla="*/ 10 h 28"/>
                <a:gd name="T20" fmla="*/ 46 w 46"/>
                <a:gd name="T21" fmla="*/ 12 h 28"/>
                <a:gd name="T22" fmla="*/ 39 w 46"/>
                <a:gd name="T23" fmla="*/ 17 h 28"/>
                <a:gd name="T24" fmla="*/ 37 w 46"/>
                <a:gd name="T25" fmla="*/ 26 h 28"/>
                <a:gd name="T26" fmla="*/ 25 w 46"/>
                <a:gd name="T27" fmla="*/ 27 h 28"/>
                <a:gd name="T28" fmla="*/ 19 w 46"/>
                <a:gd name="T29" fmla="*/ 23 h 28"/>
                <a:gd name="T30" fmla="*/ 12 w 46"/>
                <a:gd name="T31" fmla="*/ 18 h 28"/>
                <a:gd name="T32" fmla="*/ 2 w 46"/>
                <a:gd name="T33" fmla="*/ 17 h 28"/>
                <a:gd name="T34" fmla="*/ 3 w 46"/>
                <a:gd name="T35" fmla="*/ 13 h 28"/>
                <a:gd name="T36" fmla="*/ 6 w 46"/>
                <a:gd name="T37" fmla="*/ 1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6" h="28">
                  <a:moveTo>
                    <a:pt x="6" y="12"/>
                  </a:moveTo>
                  <a:cubicBezTo>
                    <a:pt x="6" y="12"/>
                    <a:pt x="6" y="12"/>
                    <a:pt x="6" y="12"/>
                  </a:cubicBezTo>
                  <a:cubicBezTo>
                    <a:pt x="6" y="12"/>
                    <a:pt x="10" y="7"/>
                    <a:pt x="14" y="8"/>
                  </a:cubicBezTo>
                  <a:cubicBezTo>
                    <a:pt x="17" y="8"/>
                    <a:pt x="16" y="8"/>
                    <a:pt x="18" y="6"/>
                  </a:cubicBezTo>
                  <a:cubicBezTo>
                    <a:pt x="19" y="5"/>
                    <a:pt x="20" y="5"/>
                    <a:pt x="21" y="4"/>
                  </a:cubicBezTo>
                  <a:cubicBezTo>
                    <a:pt x="24" y="2"/>
                    <a:pt x="27" y="3"/>
                    <a:pt x="30" y="2"/>
                  </a:cubicBezTo>
                  <a:cubicBezTo>
                    <a:pt x="33" y="1"/>
                    <a:pt x="33" y="0"/>
                    <a:pt x="36" y="1"/>
                  </a:cubicBezTo>
                  <a:cubicBezTo>
                    <a:pt x="38" y="2"/>
                    <a:pt x="39" y="2"/>
                    <a:pt x="41" y="3"/>
                  </a:cubicBezTo>
                  <a:cubicBezTo>
                    <a:pt x="43" y="5"/>
                    <a:pt x="42" y="5"/>
                    <a:pt x="43" y="8"/>
                  </a:cubicBezTo>
                  <a:cubicBezTo>
                    <a:pt x="43" y="10"/>
                    <a:pt x="44" y="8"/>
                    <a:pt x="45" y="10"/>
                  </a:cubicBezTo>
                  <a:cubicBezTo>
                    <a:pt x="45" y="10"/>
                    <a:pt x="46" y="11"/>
                    <a:pt x="46" y="12"/>
                  </a:cubicBezTo>
                  <a:cubicBezTo>
                    <a:pt x="46" y="17"/>
                    <a:pt x="43" y="15"/>
                    <a:pt x="39" y="17"/>
                  </a:cubicBezTo>
                  <a:cubicBezTo>
                    <a:pt x="36" y="18"/>
                    <a:pt x="37" y="25"/>
                    <a:pt x="37" y="26"/>
                  </a:cubicBezTo>
                  <a:cubicBezTo>
                    <a:pt x="35" y="28"/>
                    <a:pt x="27" y="28"/>
                    <a:pt x="25" y="27"/>
                  </a:cubicBezTo>
                  <a:cubicBezTo>
                    <a:pt x="23" y="26"/>
                    <a:pt x="21" y="24"/>
                    <a:pt x="19" y="23"/>
                  </a:cubicBezTo>
                  <a:cubicBezTo>
                    <a:pt x="17" y="21"/>
                    <a:pt x="15" y="19"/>
                    <a:pt x="12" y="18"/>
                  </a:cubicBezTo>
                  <a:cubicBezTo>
                    <a:pt x="9" y="18"/>
                    <a:pt x="4" y="19"/>
                    <a:pt x="2" y="17"/>
                  </a:cubicBezTo>
                  <a:cubicBezTo>
                    <a:pt x="0" y="16"/>
                    <a:pt x="1" y="13"/>
                    <a:pt x="3" y="13"/>
                  </a:cubicBezTo>
                  <a:cubicBezTo>
                    <a:pt x="5" y="12"/>
                    <a:pt x="6" y="12"/>
                    <a:pt x="6" y="12"/>
                  </a:cubicBez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11" name="Freeform 7">
              <a:extLst>
                <a:ext uri="{FF2B5EF4-FFF2-40B4-BE49-F238E27FC236}">
                  <a16:creationId xmlns:a16="http://schemas.microsoft.com/office/drawing/2014/main" id="{AF612F2F-CDD2-0535-4849-25EC9E54257A}"/>
                </a:ext>
              </a:extLst>
            </p:cNvPr>
            <p:cNvSpPr>
              <a:spLocks/>
            </p:cNvSpPr>
            <p:nvPr/>
          </p:nvSpPr>
          <p:spPr bwMode="auto">
            <a:xfrm>
              <a:off x="5464176" y="3515426"/>
              <a:ext cx="95250" cy="146050"/>
            </a:xfrm>
            <a:custGeom>
              <a:avLst/>
              <a:gdLst>
                <a:gd name="T0" fmla="*/ 19 w 30"/>
                <a:gd name="T1" fmla="*/ 7 h 46"/>
                <a:gd name="T2" fmla="*/ 19 w 30"/>
                <a:gd name="T3" fmla="*/ 7 h 46"/>
                <a:gd name="T4" fmla="*/ 16 w 30"/>
                <a:gd name="T5" fmla="*/ 3 h 46"/>
                <a:gd name="T6" fmla="*/ 12 w 30"/>
                <a:gd name="T7" fmla="*/ 1 h 46"/>
                <a:gd name="T8" fmla="*/ 7 w 30"/>
                <a:gd name="T9" fmla="*/ 4 h 46"/>
                <a:gd name="T10" fmla="*/ 3 w 30"/>
                <a:gd name="T11" fmla="*/ 9 h 46"/>
                <a:gd name="T12" fmla="*/ 1 w 30"/>
                <a:gd name="T13" fmla="*/ 17 h 46"/>
                <a:gd name="T14" fmla="*/ 3 w 30"/>
                <a:gd name="T15" fmla="*/ 24 h 46"/>
                <a:gd name="T16" fmla="*/ 3 w 30"/>
                <a:gd name="T17" fmla="*/ 29 h 46"/>
                <a:gd name="T18" fmla="*/ 7 w 30"/>
                <a:gd name="T19" fmla="*/ 42 h 46"/>
                <a:gd name="T20" fmla="*/ 18 w 30"/>
                <a:gd name="T21" fmla="*/ 45 h 46"/>
                <a:gd name="T22" fmla="*/ 28 w 30"/>
                <a:gd name="T23" fmla="*/ 38 h 46"/>
                <a:gd name="T24" fmla="*/ 27 w 30"/>
                <a:gd name="T25" fmla="*/ 33 h 46"/>
                <a:gd name="T26" fmla="*/ 25 w 30"/>
                <a:gd name="T27" fmla="*/ 30 h 46"/>
                <a:gd name="T28" fmla="*/ 25 w 30"/>
                <a:gd name="T29" fmla="*/ 28 h 46"/>
                <a:gd name="T30" fmla="*/ 27 w 30"/>
                <a:gd name="T31" fmla="*/ 27 h 46"/>
                <a:gd name="T32" fmla="*/ 22 w 30"/>
                <a:gd name="T33" fmla="*/ 23 h 46"/>
                <a:gd name="T34" fmla="*/ 23 w 30"/>
                <a:gd name="T35" fmla="*/ 18 h 46"/>
                <a:gd name="T36" fmla="*/ 23 w 30"/>
                <a:gd name="T37" fmla="*/ 14 h 46"/>
                <a:gd name="T38" fmla="*/ 22 w 30"/>
                <a:gd name="T39" fmla="*/ 11 h 46"/>
                <a:gd name="T40" fmla="*/ 19 w 30"/>
                <a:gd name="T41"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46">
                  <a:moveTo>
                    <a:pt x="19" y="7"/>
                  </a:moveTo>
                  <a:cubicBezTo>
                    <a:pt x="19" y="7"/>
                    <a:pt x="19" y="7"/>
                    <a:pt x="19" y="7"/>
                  </a:cubicBezTo>
                  <a:cubicBezTo>
                    <a:pt x="18" y="5"/>
                    <a:pt x="17" y="4"/>
                    <a:pt x="16" y="3"/>
                  </a:cubicBezTo>
                  <a:cubicBezTo>
                    <a:pt x="15" y="2"/>
                    <a:pt x="13" y="1"/>
                    <a:pt x="12" y="1"/>
                  </a:cubicBezTo>
                  <a:cubicBezTo>
                    <a:pt x="9" y="0"/>
                    <a:pt x="8" y="2"/>
                    <a:pt x="7" y="4"/>
                  </a:cubicBezTo>
                  <a:cubicBezTo>
                    <a:pt x="6" y="6"/>
                    <a:pt x="4" y="7"/>
                    <a:pt x="3" y="9"/>
                  </a:cubicBezTo>
                  <a:cubicBezTo>
                    <a:pt x="1" y="11"/>
                    <a:pt x="0" y="14"/>
                    <a:pt x="1" y="17"/>
                  </a:cubicBezTo>
                  <a:cubicBezTo>
                    <a:pt x="1" y="20"/>
                    <a:pt x="3" y="21"/>
                    <a:pt x="3" y="24"/>
                  </a:cubicBezTo>
                  <a:cubicBezTo>
                    <a:pt x="4" y="25"/>
                    <a:pt x="3" y="27"/>
                    <a:pt x="3" y="29"/>
                  </a:cubicBezTo>
                  <a:cubicBezTo>
                    <a:pt x="4" y="33"/>
                    <a:pt x="4" y="40"/>
                    <a:pt x="7" y="42"/>
                  </a:cubicBezTo>
                  <a:cubicBezTo>
                    <a:pt x="10" y="44"/>
                    <a:pt x="14" y="45"/>
                    <a:pt x="18" y="45"/>
                  </a:cubicBezTo>
                  <a:cubicBezTo>
                    <a:pt x="23" y="46"/>
                    <a:pt x="30" y="45"/>
                    <a:pt x="28" y="38"/>
                  </a:cubicBezTo>
                  <a:cubicBezTo>
                    <a:pt x="28" y="36"/>
                    <a:pt x="27" y="35"/>
                    <a:pt x="27" y="33"/>
                  </a:cubicBezTo>
                  <a:cubicBezTo>
                    <a:pt x="26" y="31"/>
                    <a:pt x="26" y="32"/>
                    <a:pt x="25" y="30"/>
                  </a:cubicBezTo>
                  <a:cubicBezTo>
                    <a:pt x="24" y="29"/>
                    <a:pt x="24" y="30"/>
                    <a:pt x="25" y="28"/>
                  </a:cubicBezTo>
                  <a:cubicBezTo>
                    <a:pt x="25" y="28"/>
                    <a:pt x="27" y="28"/>
                    <a:pt x="27" y="27"/>
                  </a:cubicBezTo>
                  <a:cubicBezTo>
                    <a:pt x="28" y="25"/>
                    <a:pt x="23" y="24"/>
                    <a:pt x="22" y="23"/>
                  </a:cubicBezTo>
                  <a:cubicBezTo>
                    <a:pt x="19" y="20"/>
                    <a:pt x="22" y="20"/>
                    <a:pt x="23" y="18"/>
                  </a:cubicBezTo>
                  <a:cubicBezTo>
                    <a:pt x="24" y="16"/>
                    <a:pt x="23" y="15"/>
                    <a:pt x="23" y="14"/>
                  </a:cubicBezTo>
                  <a:cubicBezTo>
                    <a:pt x="23" y="13"/>
                    <a:pt x="23" y="11"/>
                    <a:pt x="22" y="11"/>
                  </a:cubicBezTo>
                  <a:cubicBezTo>
                    <a:pt x="22" y="11"/>
                    <a:pt x="20" y="8"/>
                    <a:pt x="19" y="7"/>
                  </a:cubicBez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12" name="Freeform 8">
              <a:extLst>
                <a:ext uri="{FF2B5EF4-FFF2-40B4-BE49-F238E27FC236}">
                  <a16:creationId xmlns:a16="http://schemas.microsoft.com/office/drawing/2014/main" id="{E9B618CB-B4DA-D80A-9808-F4501F42B740}"/>
                </a:ext>
              </a:extLst>
            </p:cNvPr>
            <p:cNvSpPr>
              <a:spLocks/>
            </p:cNvSpPr>
            <p:nvPr/>
          </p:nvSpPr>
          <p:spPr bwMode="auto">
            <a:xfrm>
              <a:off x="5638801" y="4169476"/>
              <a:ext cx="134937" cy="174625"/>
            </a:xfrm>
            <a:custGeom>
              <a:avLst/>
              <a:gdLst>
                <a:gd name="T0" fmla="*/ 0 w 42"/>
                <a:gd name="T1" fmla="*/ 54 h 55"/>
                <a:gd name="T2" fmla="*/ 0 w 42"/>
                <a:gd name="T3" fmla="*/ 54 h 55"/>
                <a:gd name="T4" fmla="*/ 4 w 42"/>
                <a:gd name="T5" fmla="*/ 48 h 55"/>
                <a:gd name="T6" fmla="*/ 5 w 42"/>
                <a:gd name="T7" fmla="*/ 41 h 55"/>
                <a:gd name="T8" fmla="*/ 6 w 42"/>
                <a:gd name="T9" fmla="*/ 36 h 55"/>
                <a:gd name="T10" fmla="*/ 11 w 42"/>
                <a:gd name="T11" fmla="*/ 29 h 55"/>
                <a:gd name="T12" fmla="*/ 16 w 42"/>
                <a:gd name="T13" fmla="*/ 23 h 55"/>
                <a:gd name="T14" fmla="*/ 18 w 42"/>
                <a:gd name="T15" fmla="*/ 16 h 55"/>
                <a:gd name="T16" fmla="*/ 19 w 42"/>
                <a:gd name="T17" fmla="*/ 12 h 55"/>
                <a:gd name="T18" fmla="*/ 20 w 42"/>
                <a:gd name="T19" fmla="*/ 9 h 55"/>
                <a:gd name="T20" fmla="*/ 29 w 42"/>
                <a:gd name="T21" fmla="*/ 3 h 55"/>
                <a:gd name="T22" fmla="*/ 37 w 42"/>
                <a:gd name="T23" fmla="*/ 1 h 55"/>
                <a:gd name="T24" fmla="*/ 38 w 42"/>
                <a:gd name="T25" fmla="*/ 7 h 55"/>
                <a:gd name="T26" fmla="*/ 37 w 42"/>
                <a:gd name="T27" fmla="*/ 14 h 55"/>
                <a:gd name="T28" fmla="*/ 40 w 42"/>
                <a:gd name="T29" fmla="*/ 16 h 55"/>
                <a:gd name="T30" fmla="*/ 41 w 42"/>
                <a:gd name="T31" fmla="*/ 19 h 55"/>
                <a:gd name="T32" fmla="*/ 40 w 42"/>
                <a:gd name="T33" fmla="*/ 27 h 55"/>
                <a:gd name="T34" fmla="*/ 32 w 42"/>
                <a:gd name="T35" fmla="*/ 35 h 55"/>
                <a:gd name="T36" fmla="*/ 30 w 42"/>
                <a:gd name="T37" fmla="*/ 40 h 55"/>
                <a:gd name="T38" fmla="*/ 27 w 42"/>
                <a:gd name="T39" fmla="*/ 43 h 55"/>
                <a:gd name="T40" fmla="*/ 14 w 42"/>
                <a:gd name="T41" fmla="*/ 50 h 55"/>
                <a:gd name="T42" fmla="*/ 6 w 42"/>
                <a:gd name="T43" fmla="*/ 53 h 55"/>
                <a:gd name="T44" fmla="*/ 3 w 42"/>
                <a:gd name="T45" fmla="*/ 55 h 55"/>
                <a:gd name="T46" fmla="*/ 0 w 42"/>
                <a:gd name="T47" fmla="*/ 5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2" h="55">
                  <a:moveTo>
                    <a:pt x="0" y="54"/>
                  </a:moveTo>
                  <a:cubicBezTo>
                    <a:pt x="0" y="54"/>
                    <a:pt x="0" y="54"/>
                    <a:pt x="0" y="54"/>
                  </a:cubicBezTo>
                  <a:cubicBezTo>
                    <a:pt x="0" y="52"/>
                    <a:pt x="4" y="51"/>
                    <a:pt x="4" y="48"/>
                  </a:cubicBezTo>
                  <a:cubicBezTo>
                    <a:pt x="5" y="46"/>
                    <a:pt x="5" y="44"/>
                    <a:pt x="5" y="41"/>
                  </a:cubicBezTo>
                  <a:cubicBezTo>
                    <a:pt x="6" y="39"/>
                    <a:pt x="6" y="38"/>
                    <a:pt x="6" y="36"/>
                  </a:cubicBezTo>
                  <a:cubicBezTo>
                    <a:pt x="6" y="33"/>
                    <a:pt x="8" y="31"/>
                    <a:pt x="11" y="29"/>
                  </a:cubicBezTo>
                  <a:cubicBezTo>
                    <a:pt x="12" y="27"/>
                    <a:pt x="15" y="25"/>
                    <a:pt x="16" y="23"/>
                  </a:cubicBezTo>
                  <a:cubicBezTo>
                    <a:pt x="18" y="21"/>
                    <a:pt x="17" y="19"/>
                    <a:pt x="18" y="16"/>
                  </a:cubicBezTo>
                  <a:cubicBezTo>
                    <a:pt x="18" y="15"/>
                    <a:pt x="19" y="14"/>
                    <a:pt x="19" y="12"/>
                  </a:cubicBezTo>
                  <a:cubicBezTo>
                    <a:pt x="20" y="11"/>
                    <a:pt x="19" y="10"/>
                    <a:pt x="20" y="9"/>
                  </a:cubicBezTo>
                  <a:cubicBezTo>
                    <a:pt x="23" y="6"/>
                    <a:pt x="26" y="5"/>
                    <a:pt x="29" y="3"/>
                  </a:cubicBezTo>
                  <a:cubicBezTo>
                    <a:pt x="31" y="2"/>
                    <a:pt x="35" y="0"/>
                    <a:pt x="37" y="1"/>
                  </a:cubicBezTo>
                  <a:cubicBezTo>
                    <a:pt x="41" y="2"/>
                    <a:pt x="39" y="5"/>
                    <a:pt x="38" y="7"/>
                  </a:cubicBezTo>
                  <a:cubicBezTo>
                    <a:pt x="37" y="9"/>
                    <a:pt x="35" y="12"/>
                    <a:pt x="37" y="14"/>
                  </a:cubicBezTo>
                  <a:cubicBezTo>
                    <a:pt x="37" y="15"/>
                    <a:pt x="39" y="15"/>
                    <a:pt x="40" y="16"/>
                  </a:cubicBezTo>
                  <a:cubicBezTo>
                    <a:pt x="40" y="16"/>
                    <a:pt x="41" y="18"/>
                    <a:pt x="41" y="19"/>
                  </a:cubicBezTo>
                  <a:cubicBezTo>
                    <a:pt x="42" y="22"/>
                    <a:pt x="42" y="25"/>
                    <a:pt x="40" y="27"/>
                  </a:cubicBezTo>
                  <a:cubicBezTo>
                    <a:pt x="38" y="30"/>
                    <a:pt x="34" y="32"/>
                    <a:pt x="32" y="35"/>
                  </a:cubicBezTo>
                  <a:cubicBezTo>
                    <a:pt x="31" y="37"/>
                    <a:pt x="31" y="38"/>
                    <a:pt x="30" y="40"/>
                  </a:cubicBezTo>
                  <a:cubicBezTo>
                    <a:pt x="29" y="41"/>
                    <a:pt x="28" y="42"/>
                    <a:pt x="27" y="43"/>
                  </a:cubicBezTo>
                  <a:cubicBezTo>
                    <a:pt x="22" y="45"/>
                    <a:pt x="18" y="47"/>
                    <a:pt x="14" y="50"/>
                  </a:cubicBezTo>
                  <a:cubicBezTo>
                    <a:pt x="11" y="52"/>
                    <a:pt x="9" y="52"/>
                    <a:pt x="6" y="53"/>
                  </a:cubicBezTo>
                  <a:cubicBezTo>
                    <a:pt x="5" y="54"/>
                    <a:pt x="4" y="54"/>
                    <a:pt x="3" y="55"/>
                  </a:cubicBezTo>
                  <a:cubicBezTo>
                    <a:pt x="1" y="55"/>
                    <a:pt x="0" y="54"/>
                    <a:pt x="0" y="54"/>
                  </a:cubicBez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13" name="Freeform 9">
              <a:extLst>
                <a:ext uri="{FF2B5EF4-FFF2-40B4-BE49-F238E27FC236}">
                  <a16:creationId xmlns:a16="http://schemas.microsoft.com/office/drawing/2014/main" id="{DC7D8367-FC17-8A68-5B8E-7DB6BC6F1F15}"/>
                </a:ext>
              </a:extLst>
            </p:cNvPr>
            <p:cNvSpPr>
              <a:spLocks/>
            </p:cNvSpPr>
            <p:nvPr/>
          </p:nvSpPr>
          <p:spPr bwMode="auto">
            <a:xfrm>
              <a:off x="5140326" y="3294764"/>
              <a:ext cx="238125" cy="284163"/>
            </a:xfrm>
            <a:custGeom>
              <a:avLst/>
              <a:gdLst>
                <a:gd name="T0" fmla="*/ 72 w 75"/>
                <a:gd name="T1" fmla="*/ 0 h 89"/>
                <a:gd name="T2" fmla="*/ 72 w 75"/>
                <a:gd name="T3" fmla="*/ 0 h 89"/>
                <a:gd name="T4" fmla="*/ 65 w 75"/>
                <a:gd name="T5" fmla="*/ 7 h 89"/>
                <a:gd name="T6" fmla="*/ 60 w 75"/>
                <a:gd name="T7" fmla="*/ 11 h 89"/>
                <a:gd name="T8" fmla="*/ 52 w 75"/>
                <a:gd name="T9" fmla="*/ 18 h 89"/>
                <a:gd name="T10" fmla="*/ 45 w 75"/>
                <a:gd name="T11" fmla="*/ 27 h 89"/>
                <a:gd name="T12" fmla="*/ 49 w 75"/>
                <a:gd name="T13" fmla="*/ 30 h 89"/>
                <a:gd name="T14" fmla="*/ 54 w 75"/>
                <a:gd name="T15" fmla="*/ 29 h 89"/>
                <a:gd name="T16" fmla="*/ 48 w 75"/>
                <a:gd name="T17" fmla="*/ 33 h 89"/>
                <a:gd name="T18" fmla="*/ 41 w 75"/>
                <a:gd name="T19" fmla="*/ 37 h 89"/>
                <a:gd name="T20" fmla="*/ 38 w 75"/>
                <a:gd name="T21" fmla="*/ 39 h 89"/>
                <a:gd name="T22" fmla="*/ 35 w 75"/>
                <a:gd name="T23" fmla="*/ 36 h 89"/>
                <a:gd name="T24" fmla="*/ 25 w 75"/>
                <a:gd name="T25" fmla="*/ 42 h 89"/>
                <a:gd name="T26" fmla="*/ 19 w 75"/>
                <a:gd name="T27" fmla="*/ 43 h 89"/>
                <a:gd name="T28" fmla="*/ 14 w 75"/>
                <a:gd name="T29" fmla="*/ 41 h 89"/>
                <a:gd name="T30" fmla="*/ 13 w 75"/>
                <a:gd name="T31" fmla="*/ 44 h 89"/>
                <a:gd name="T32" fmla="*/ 11 w 75"/>
                <a:gd name="T33" fmla="*/ 46 h 89"/>
                <a:gd name="T34" fmla="*/ 5 w 75"/>
                <a:gd name="T35" fmla="*/ 49 h 89"/>
                <a:gd name="T36" fmla="*/ 6 w 75"/>
                <a:gd name="T37" fmla="*/ 53 h 89"/>
                <a:gd name="T38" fmla="*/ 6 w 75"/>
                <a:gd name="T39" fmla="*/ 55 h 89"/>
                <a:gd name="T40" fmla="*/ 3 w 75"/>
                <a:gd name="T41" fmla="*/ 63 h 89"/>
                <a:gd name="T42" fmla="*/ 3 w 75"/>
                <a:gd name="T43" fmla="*/ 66 h 89"/>
                <a:gd name="T44" fmla="*/ 2 w 75"/>
                <a:gd name="T45" fmla="*/ 70 h 89"/>
                <a:gd name="T46" fmla="*/ 2 w 75"/>
                <a:gd name="T47" fmla="*/ 72 h 89"/>
                <a:gd name="T48" fmla="*/ 1 w 75"/>
                <a:gd name="T49" fmla="*/ 75 h 89"/>
                <a:gd name="T50" fmla="*/ 5 w 75"/>
                <a:gd name="T51" fmla="*/ 74 h 89"/>
                <a:gd name="T52" fmla="*/ 13 w 75"/>
                <a:gd name="T53" fmla="*/ 68 h 89"/>
                <a:gd name="T54" fmla="*/ 14 w 75"/>
                <a:gd name="T55" fmla="*/ 64 h 89"/>
                <a:gd name="T56" fmla="*/ 15 w 75"/>
                <a:gd name="T57" fmla="*/ 61 h 89"/>
                <a:gd name="T58" fmla="*/ 22 w 75"/>
                <a:gd name="T59" fmla="*/ 58 h 89"/>
                <a:gd name="T60" fmla="*/ 22 w 75"/>
                <a:gd name="T61" fmla="*/ 60 h 89"/>
                <a:gd name="T62" fmla="*/ 19 w 75"/>
                <a:gd name="T63" fmla="*/ 63 h 89"/>
                <a:gd name="T64" fmla="*/ 16 w 75"/>
                <a:gd name="T65" fmla="*/ 67 h 89"/>
                <a:gd name="T66" fmla="*/ 18 w 75"/>
                <a:gd name="T67" fmla="*/ 70 h 89"/>
                <a:gd name="T68" fmla="*/ 21 w 75"/>
                <a:gd name="T69" fmla="*/ 72 h 89"/>
                <a:gd name="T70" fmla="*/ 22 w 75"/>
                <a:gd name="T71" fmla="*/ 77 h 89"/>
                <a:gd name="T72" fmla="*/ 20 w 75"/>
                <a:gd name="T73" fmla="*/ 80 h 89"/>
                <a:gd name="T74" fmla="*/ 17 w 75"/>
                <a:gd name="T75" fmla="*/ 84 h 89"/>
                <a:gd name="T76" fmla="*/ 19 w 75"/>
                <a:gd name="T77" fmla="*/ 87 h 89"/>
                <a:gd name="T78" fmla="*/ 22 w 75"/>
                <a:gd name="T79" fmla="*/ 88 h 89"/>
                <a:gd name="T80" fmla="*/ 27 w 75"/>
                <a:gd name="T81" fmla="*/ 85 h 89"/>
                <a:gd name="T82" fmla="*/ 34 w 75"/>
                <a:gd name="T83" fmla="*/ 82 h 89"/>
                <a:gd name="T84" fmla="*/ 37 w 75"/>
                <a:gd name="T85" fmla="*/ 80 h 89"/>
                <a:gd name="T86" fmla="*/ 43 w 75"/>
                <a:gd name="T87" fmla="*/ 77 h 89"/>
                <a:gd name="T88" fmla="*/ 43 w 75"/>
                <a:gd name="T89" fmla="*/ 68 h 89"/>
                <a:gd name="T90" fmla="*/ 40 w 75"/>
                <a:gd name="T91" fmla="*/ 61 h 89"/>
                <a:gd name="T92" fmla="*/ 39 w 75"/>
                <a:gd name="T93" fmla="*/ 54 h 89"/>
                <a:gd name="T94" fmla="*/ 45 w 75"/>
                <a:gd name="T95" fmla="*/ 56 h 89"/>
                <a:gd name="T96" fmla="*/ 51 w 75"/>
                <a:gd name="T97" fmla="*/ 52 h 89"/>
                <a:gd name="T98" fmla="*/ 53 w 75"/>
                <a:gd name="T99" fmla="*/ 48 h 89"/>
                <a:gd name="T100" fmla="*/ 53 w 75"/>
                <a:gd name="T101" fmla="*/ 45 h 89"/>
                <a:gd name="T102" fmla="*/ 55 w 75"/>
                <a:gd name="T103" fmla="*/ 45 h 89"/>
                <a:gd name="T104" fmla="*/ 57 w 75"/>
                <a:gd name="T105" fmla="*/ 41 h 89"/>
                <a:gd name="T106" fmla="*/ 59 w 75"/>
                <a:gd name="T107" fmla="*/ 37 h 89"/>
                <a:gd name="T108" fmla="*/ 62 w 75"/>
                <a:gd name="T109" fmla="*/ 34 h 89"/>
                <a:gd name="T110" fmla="*/ 63 w 75"/>
                <a:gd name="T111" fmla="*/ 29 h 89"/>
                <a:gd name="T112" fmla="*/ 67 w 75"/>
                <a:gd name="T113" fmla="*/ 21 h 89"/>
                <a:gd name="T114" fmla="*/ 73 w 75"/>
                <a:gd name="T115" fmla="*/ 10 h 89"/>
                <a:gd name="T116" fmla="*/ 75 w 75"/>
                <a:gd name="T117" fmla="*/ 4 h 89"/>
                <a:gd name="T118" fmla="*/ 73 w 75"/>
                <a:gd name="T119" fmla="*/ 1 h 89"/>
                <a:gd name="T120" fmla="*/ 72 w 75"/>
                <a:gd name="T12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 h="89">
                  <a:moveTo>
                    <a:pt x="72" y="0"/>
                  </a:moveTo>
                  <a:cubicBezTo>
                    <a:pt x="72" y="0"/>
                    <a:pt x="72" y="0"/>
                    <a:pt x="72" y="0"/>
                  </a:cubicBezTo>
                  <a:cubicBezTo>
                    <a:pt x="68" y="2"/>
                    <a:pt x="68" y="4"/>
                    <a:pt x="65" y="7"/>
                  </a:cubicBezTo>
                  <a:cubicBezTo>
                    <a:pt x="64" y="8"/>
                    <a:pt x="61" y="9"/>
                    <a:pt x="60" y="11"/>
                  </a:cubicBezTo>
                  <a:cubicBezTo>
                    <a:pt x="57" y="14"/>
                    <a:pt x="55" y="16"/>
                    <a:pt x="52" y="18"/>
                  </a:cubicBezTo>
                  <a:cubicBezTo>
                    <a:pt x="51" y="20"/>
                    <a:pt x="44" y="24"/>
                    <a:pt x="45" y="27"/>
                  </a:cubicBezTo>
                  <a:cubicBezTo>
                    <a:pt x="46" y="28"/>
                    <a:pt x="49" y="30"/>
                    <a:pt x="49" y="30"/>
                  </a:cubicBezTo>
                  <a:cubicBezTo>
                    <a:pt x="51" y="30"/>
                    <a:pt x="52" y="29"/>
                    <a:pt x="54" y="29"/>
                  </a:cubicBezTo>
                  <a:cubicBezTo>
                    <a:pt x="55" y="32"/>
                    <a:pt x="51" y="32"/>
                    <a:pt x="48" y="33"/>
                  </a:cubicBezTo>
                  <a:cubicBezTo>
                    <a:pt x="46" y="34"/>
                    <a:pt x="43" y="34"/>
                    <a:pt x="41" y="37"/>
                  </a:cubicBezTo>
                  <a:cubicBezTo>
                    <a:pt x="40" y="39"/>
                    <a:pt x="41" y="39"/>
                    <a:pt x="38" y="39"/>
                  </a:cubicBezTo>
                  <a:cubicBezTo>
                    <a:pt x="35" y="39"/>
                    <a:pt x="36" y="39"/>
                    <a:pt x="35" y="36"/>
                  </a:cubicBezTo>
                  <a:cubicBezTo>
                    <a:pt x="33" y="31"/>
                    <a:pt x="27" y="41"/>
                    <a:pt x="25" y="42"/>
                  </a:cubicBezTo>
                  <a:cubicBezTo>
                    <a:pt x="23" y="43"/>
                    <a:pt x="21" y="44"/>
                    <a:pt x="19" y="43"/>
                  </a:cubicBezTo>
                  <a:cubicBezTo>
                    <a:pt x="17" y="43"/>
                    <a:pt x="16" y="40"/>
                    <a:pt x="14" y="41"/>
                  </a:cubicBezTo>
                  <a:cubicBezTo>
                    <a:pt x="14" y="41"/>
                    <a:pt x="14" y="43"/>
                    <a:pt x="13" y="44"/>
                  </a:cubicBezTo>
                  <a:cubicBezTo>
                    <a:pt x="13" y="45"/>
                    <a:pt x="12" y="46"/>
                    <a:pt x="11" y="46"/>
                  </a:cubicBezTo>
                  <a:cubicBezTo>
                    <a:pt x="9" y="47"/>
                    <a:pt x="5" y="47"/>
                    <a:pt x="5" y="49"/>
                  </a:cubicBezTo>
                  <a:cubicBezTo>
                    <a:pt x="5" y="50"/>
                    <a:pt x="6" y="51"/>
                    <a:pt x="6" y="53"/>
                  </a:cubicBezTo>
                  <a:cubicBezTo>
                    <a:pt x="6" y="53"/>
                    <a:pt x="6" y="54"/>
                    <a:pt x="6" y="55"/>
                  </a:cubicBezTo>
                  <a:cubicBezTo>
                    <a:pt x="5" y="58"/>
                    <a:pt x="3" y="60"/>
                    <a:pt x="3" y="63"/>
                  </a:cubicBezTo>
                  <a:cubicBezTo>
                    <a:pt x="3" y="64"/>
                    <a:pt x="4" y="65"/>
                    <a:pt x="3" y="66"/>
                  </a:cubicBezTo>
                  <a:cubicBezTo>
                    <a:pt x="3" y="67"/>
                    <a:pt x="2" y="68"/>
                    <a:pt x="2" y="70"/>
                  </a:cubicBezTo>
                  <a:cubicBezTo>
                    <a:pt x="2" y="71"/>
                    <a:pt x="2" y="71"/>
                    <a:pt x="2" y="72"/>
                  </a:cubicBezTo>
                  <a:cubicBezTo>
                    <a:pt x="2" y="73"/>
                    <a:pt x="0" y="74"/>
                    <a:pt x="1" y="75"/>
                  </a:cubicBezTo>
                  <a:cubicBezTo>
                    <a:pt x="1" y="77"/>
                    <a:pt x="4" y="75"/>
                    <a:pt x="5" y="74"/>
                  </a:cubicBezTo>
                  <a:cubicBezTo>
                    <a:pt x="7" y="72"/>
                    <a:pt x="12" y="71"/>
                    <a:pt x="13" y="68"/>
                  </a:cubicBezTo>
                  <a:cubicBezTo>
                    <a:pt x="13" y="67"/>
                    <a:pt x="13" y="66"/>
                    <a:pt x="14" y="64"/>
                  </a:cubicBezTo>
                  <a:cubicBezTo>
                    <a:pt x="14" y="63"/>
                    <a:pt x="15" y="62"/>
                    <a:pt x="15" y="61"/>
                  </a:cubicBezTo>
                  <a:cubicBezTo>
                    <a:pt x="16" y="59"/>
                    <a:pt x="21" y="57"/>
                    <a:pt x="22" y="58"/>
                  </a:cubicBezTo>
                  <a:cubicBezTo>
                    <a:pt x="22" y="58"/>
                    <a:pt x="22" y="59"/>
                    <a:pt x="22" y="60"/>
                  </a:cubicBezTo>
                  <a:cubicBezTo>
                    <a:pt x="22" y="61"/>
                    <a:pt x="20" y="62"/>
                    <a:pt x="19" y="63"/>
                  </a:cubicBezTo>
                  <a:cubicBezTo>
                    <a:pt x="17" y="64"/>
                    <a:pt x="16" y="65"/>
                    <a:pt x="16" y="67"/>
                  </a:cubicBezTo>
                  <a:cubicBezTo>
                    <a:pt x="16" y="68"/>
                    <a:pt x="16" y="69"/>
                    <a:pt x="18" y="70"/>
                  </a:cubicBezTo>
                  <a:cubicBezTo>
                    <a:pt x="19" y="71"/>
                    <a:pt x="20" y="71"/>
                    <a:pt x="21" y="72"/>
                  </a:cubicBezTo>
                  <a:cubicBezTo>
                    <a:pt x="21" y="74"/>
                    <a:pt x="21" y="76"/>
                    <a:pt x="22" y="77"/>
                  </a:cubicBezTo>
                  <a:cubicBezTo>
                    <a:pt x="22" y="79"/>
                    <a:pt x="22" y="79"/>
                    <a:pt x="20" y="80"/>
                  </a:cubicBezTo>
                  <a:cubicBezTo>
                    <a:pt x="18" y="81"/>
                    <a:pt x="17" y="81"/>
                    <a:pt x="17" y="84"/>
                  </a:cubicBezTo>
                  <a:cubicBezTo>
                    <a:pt x="17" y="84"/>
                    <a:pt x="18" y="87"/>
                    <a:pt x="19" y="87"/>
                  </a:cubicBezTo>
                  <a:cubicBezTo>
                    <a:pt x="20" y="89"/>
                    <a:pt x="20" y="88"/>
                    <a:pt x="22" y="88"/>
                  </a:cubicBezTo>
                  <a:cubicBezTo>
                    <a:pt x="24" y="88"/>
                    <a:pt x="25" y="87"/>
                    <a:pt x="27" y="85"/>
                  </a:cubicBezTo>
                  <a:cubicBezTo>
                    <a:pt x="29" y="83"/>
                    <a:pt x="32" y="83"/>
                    <a:pt x="34" y="82"/>
                  </a:cubicBezTo>
                  <a:cubicBezTo>
                    <a:pt x="35" y="82"/>
                    <a:pt x="36" y="81"/>
                    <a:pt x="37" y="80"/>
                  </a:cubicBezTo>
                  <a:cubicBezTo>
                    <a:pt x="39" y="79"/>
                    <a:pt x="42" y="78"/>
                    <a:pt x="43" y="77"/>
                  </a:cubicBezTo>
                  <a:cubicBezTo>
                    <a:pt x="45" y="75"/>
                    <a:pt x="44" y="70"/>
                    <a:pt x="43" y="68"/>
                  </a:cubicBezTo>
                  <a:cubicBezTo>
                    <a:pt x="42" y="66"/>
                    <a:pt x="40" y="63"/>
                    <a:pt x="40" y="61"/>
                  </a:cubicBezTo>
                  <a:cubicBezTo>
                    <a:pt x="39" y="58"/>
                    <a:pt x="39" y="56"/>
                    <a:pt x="39" y="54"/>
                  </a:cubicBezTo>
                  <a:cubicBezTo>
                    <a:pt x="41" y="53"/>
                    <a:pt x="43" y="54"/>
                    <a:pt x="45" y="56"/>
                  </a:cubicBezTo>
                  <a:cubicBezTo>
                    <a:pt x="45" y="56"/>
                    <a:pt x="49" y="53"/>
                    <a:pt x="51" y="52"/>
                  </a:cubicBezTo>
                  <a:cubicBezTo>
                    <a:pt x="52" y="51"/>
                    <a:pt x="53" y="49"/>
                    <a:pt x="53" y="48"/>
                  </a:cubicBezTo>
                  <a:cubicBezTo>
                    <a:pt x="53" y="47"/>
                    <a:pt x="52" y="46"/>
                    <a:pt x="53" y="45"/>
                  </a:cubicBezTo>
                  <a:cubicBezTo>
                    <a:pt x="53" y="44"/>
                    <a:pt x="54" y="45"/>
                    <a:pt x="55" y="45"/>
                  </a:cubicBezTo>
                  <a:cubicBezTo>
                    <a:pt x="57" y="44"/>
                    <a:pt x="57" y="42"/>
                    <a:pt x="57" y="41"/>
                  </a:cubicBezTo>
                  <a:cubicBezTo>
                    <a:pt x="58" y="39"/>
                    <a:pt x="57" y="39"/>
                    <a:pt x="59" y="37"/>
                  </a:cubicBezTo>
                  <a:cubicBezTo>
                    <a:pt x="60" y="36"/>
                    <a:pt x="61" y="36"/>
                    <a:pt x="62" y="34"/>
                  </a:cubicBezTo>
                  <a:cubicBezTo>
                    <a:pt x="63" y="32"/>
                    <a:pt x="62" y="30"/>
                    <a:pt x="63" y="29"/>
                  </a:cubicBezTo>
                  <a:cubicBezTo>
                    <a:pt x="63" y="26"/>
                    <a:pt x="65" y="24"/>
                    <a:pt x="67" y="21"/>
                  </a:cubicBezTo>
                  <a:cubicBezTo>
                    <a:pt x="69" y="17"/>
                    <a:pt x="70" y="14"/>
                    <a:pt x="73" y="10"/>
                  </a:cubicBezTo>
                  <a:cubicBezTo>
                    <a:pt x="75" y="8"/>
                    <a:pt x="75" y="7"/>
                    <a:pt x="75" y="4"/>
                  </a:cubicBezTo>
                  <a:cubicBezTo>
                    <a:pt x="75" y="2"/>
                    <a:pt x="74" y="2"/>
                    <a:pt x="73" y="1"/>
                  </a:cubicBezTo>
                  <a:cubicBezTo>
                    <a:pt x="73" y="1"/>
                    <a:pt x="73" y="0"/>
                    <a:pt x="72" y="0"/>
                  </a:cubicBez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14" name="Freeform 10">
              <a:extLst>
                <a:ext uri="{FF2B5EF4-FFF2-40B4-BE49-F238E27FC236}">
                  <a16:creationId xmlns:a16="http://schemas.microsoft.com/office/drawing/2014/main" id="{D23691CE-AE57-C013-4CB1-78B8CA7A0AEA}"/>
                </a:ext>
              </a:extLst>
            </p:cNvPr>
            <p:cNvSpPr>
              <a:spLocks/>
            </p:cNvSpPr>
            <p:nvPr/>
          </p:nvSpPr>
          <p:spPr bwMode="auto">
            <a:xfrm>
              <a:off x="5210176" y="3297939"/>
              <a:ext cx="44450" cy="77788"/>
            </a:xfrm>
            <a:custGeom>
              <a:avLst/>
              <a:gdLst>
                <a:gd name="T0" fmla="*/ 14 w 14"/>
                <a:gd name="T1" fmla="*/ 0 h 24"/>
                <a:gd name="T2" fmla="*/ 14 w 14"/>
                <a:gd name="T3" fmla="*/ 0 h 24"/>
                <a:gd name="T4" fmla="*/ 9 w 14"/>
                <a:gd name="T5" fmla="*/ 2 h 24"/>
                <a:gd name="T6" fmla="*/ 2 w 14"/>
                <a:gd name="T7" fmla="*/ 10 h 24"/>
                <a:gd name="T8" fmla="*/ 1 w 14"/>
                <a:gd name="T9" fmla="*/ 13 h 24"/>
                <a:gd name="T10" fmla="*/ 2 w 14"/>
                <a:gd name="T11" fmla="*/ 15 h 24"/>
                <a:gd name="T12" fmla="*/ 2 w 14"/>
                <a:gd name="T13" fmla="*/ 16 h 24"/>
                <a:gd name="T14" fmla="*/ 1 w 14"/>
                <a:gd name="T15" fmla="*/ 18 h 24"/>
                <a:gd name="T16" fmla="*/ 2 w 14"/>
                <a:gd name="T17" fmla="*/ 20 h 24"/>
                <a:gd name="T18" fmla="*/ 0 w 14"/>
                <a:gd name="T19" fmla="*/ 23 h 24"/>
                <a:gd name="T20" fmla="*/ 8 w 14"/>
                <a:gd name="T21" fmla="*/ 17 h 24"/>
                <a:gd name="T22" fmla="*/ 10 w 14"/>
                <a:gd name="T23" fmla="*/ 12 h 24"/>
                <a:gd name="T24" fmla="*/ 10 w 14"/>
                <a:gd name="T25" fmla="*/ 8 h 24"/>
                <a:gd name="T26" fmla="*/ 12 w 14"/>
                <a:gd name="T27" fmla="*/ 3 h 24"/>
                <a:gd name="T28" fmla="*/ 13 w 14"/>
                <a:gd name="T29" fmla="*/ 1 h 24"/>
                <a:gd name="T30" fmla="*/ 14 w 14"/>
                <a:gd name="T3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24">
                  <a:moveTo>
                    <a:pt x="14" y="0"/>
                  </a:moveTo>
                  <a:cubicBezTo>
                    <a:pt x="14" y="0"/>
                    <a:pt x="14" y="0"/>
                    <a:pt x="14" y="0"/>
                  </a:cubicBezTo>
                  <a:cubicBezTo>
                    <a:pt x="12" y="0"/>
                    <a:pt x="10" y="1"/>
                    <a:pt x="9" y="2"/>
                  </a:cubicBezTo>
                  <a:cubicBezTo>
                    <a:pt x="7" y="3"/>
                    <a:pt x="2" y="7"/>
                    <a:pt x="2" y="10"/>
                  </a:cubicBezTo>
                  <a:cubicBezTo>
                    <a:pt x="1" y="10"/>
                    <a:pt x="1" y="12"/>
                    <a:pt x="1" y="13"/>
                  </a:cubicBezTo>
                  <a:cubicBezTo>
                    <a:pt x="1" y="14"/>
                    <a:pt x="2" y="14"/>
                    <a:pt x="2" y="15"/>
                  </a:cubicBezTo>
                  <a:cubicBezTo>
                    <a:pt x="2" y="16"/>
                    <a:pt x="2" y="16"/>
                    <a:pt x="2" y="16"/>
                  </a:cubicBezTo>
                  <a:cubicBezTo>
                    <a:pt x="2" y="17"/>
                    <a:pt x="1" y="17"/>
                    <a:pt x="1" y="18"/>
                  </a:cubicBezTo>
                  <a:cubicBezTo>
                    <a:pt x="1" y="19"/>
                    <a:pt x="2" y="20"/>
                    <a:pt x="2" y="20"/>
                  </a:cubicBezTo>
                  <a:cubicBezTo>
                    <a:pt x="2" y="21"/>
                    <a:pt x="0" y="22"/>
                    <a:pt x="0" y="23"/>
                  </a:cubicBezTo>
                  <a:cubicBezTo>
                    <a:pt x="4" y="24"/>
                    <a:pt x="6" y="19"/>
                    <a:pt x="8" y="17"/>
                  </a:cubicBezTo>
                  <a:cubicBezTo>
                    <a:pt x="9" y="15"/>
                    <a:pt x="10" y="14"/>
                    <a:pt x="10" y="12"/>
                  </a:cubicBezTo>
                  <a:cubicBezTo>
                    <a:pt x="10" y="10"/>
                    <a:pt x="10" y="10"/>
                    <a:pt x="10" y="8"/>
                  </a:cubicBezTo>
                  <a:cubicBezTo>
                    <a:pt x="11" y="6"/>
                    <a:pt x="12" y="5"/>
                    <a:pt x="12" y="3"/>
                  </a:cubicBezTo>
                  <a:cubicBezTo>
                    <a:pt x="13" y="3"/>
                    <a:pt x="12" y="2"/>
                    <a:pt x="13" y="1"/>
                  </a:cubicBezTo>
                  <a:lnTo>
                    <a:pt x="14" y="0"/>
                  </a:ln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15" name="Freeform 11">
              <a:extLst>
                <a:ext uri="{FF2B5EF4-FFF2-40B4-BE49-F238E27FC236}">
                  <a16:creationId xmlns:a16="http://schemas.microsoft.com/office/drawing/2014/main" id="{3335644B-F14A-9536-C4A9-D6B12DD7AE61}"/>
                </a:ext>
              </a:extLst>
            </p:cNvPr>
            <p:cNvSpPr>
              <a:spLocks/>
            </p:cNvSpPr>
            <p:nvPr/>
          </p:nvSpPr>
          <p:spPr bwMode="auto">
            <a:xfrm>
              <a:off x="5175251" y="3034414"/>
              <a:ext cx="222250" cy="196850"/>
            </a:xfrm>
            <a:custGeom>
              <a:avLst/>
              <a:gdLst>
                <a:gd name="T0" fmla="*/ 47 w 70"/>
                <a:gd name="T1" fmla="*/ 55 h 62"/>
                <a:gd name="T2" fmla="*/ 47 w 70"/>
                <a:gd name="T3" fmla="*/ 55 h 62"/>
                <a:gd name="T4" fmla="*/ 47 w 70"/>
                <a:gd name="T5" fmla="*/ 49 h 62"/>
                <a:gd name="T6" fmla="*/ 42 w 70"/>
                <a:gd name="T7" fmla="*/ 54 h 62"/>
                <a:gd name="T8" fmla="*/ 33 w 70"/>
                <a:gd name="T9" fmla="*/ 56 h 62"/>
                <a:gd name="T10" fmla="*/ 27 w 70"/>
                <a:gd name="T11" fmla="*/ 59 h 62"/>
                <a:gd name="T12" fmla="*/ 18 w 70"/>
                <a:gd name="T13" fmla="*/ 59 h 62"/>
                <a:gd name="T14" fmla="*/ 9 w 70"/>
                <a:gd name="T15" fmla="*/ 62 h 62"/>
                <a:gd name="T16" fmla="*/ 2 w 70"/>
                <a:gd name="T17" fmla="*/ 57 h 62"/>
                <a:gd name="T18" fmla="*/ 0 w 70"/>
                <a:gd name="T19" fmla="*/ 53 h 62"/>
                <a:gd name="T20" fmla="*/ 4 w 70"/>
                <a:gd name="T21" fmla="*/ 50 h 62"/>
                <a:gd name="T22" fmla="*/ 12 w 70"/>
                <a:gd name="T23" fmla="*/ 50 h 62"/>
                <a:gd name="T24" fmla="*/ 20 w 70"/>
                <a:gd name="T25" fmla="*/ 49 h 62"/>
                <a:gd name="T26" fmla="*/ 30 w 70"/>
                <a:gd name="T27" fmla="*/ 47 h 62"/>
                <a:gd name="T28" fmla="*/ 32 w 70"/>
                <a:gd name="T29" fmla="*/ 45 h 62"/>
                <a:gd name="T30" fmla="*/ 28 w 70"/>
                <a:gd name="T31" fmla="*/ 45 h 62"/>
                <a:gd name="T32" fmla="*/ 17 w 70"/>
                <a:gd name="T33" fmla="*/ 47 h 62"/>
                <a:gd name="T34" fmla="*/ 20 w 70"/>
                <a:gd name="T35" fmla="*/ 41 h 62"/>
                <a:gd name="T36" fmla="*/ 19 w 70"/>
                <a:gd name="T37" fmla="*/ 40 h 62"/>
                <a:gd name="T38" fmla="*/ 22 w 70"/>
                <a:gd name="T39" fmla="*/ 34 h 62"/>
                <a:gd name="T40" fmla="*/ 28 w 70"/>
                <a:gd name="T41" fmla="*/ 29 h 62"/>
                <a:gd name="T42" fmla="*/ 6 w 70"/>
                <a:gd name="T43" fmla="*/ 28 h 62"/>
                <a:gd name="T44" fmla="*/ 12 w 70"/>
                <a:gd name="T45" fmla="*/ 24 h 62"/>
                <a:gd name="T46" fmla="*/ 23 w 70"/>
                <a:gd name="T47" fmla="*/ 26 h 62"/>
                <a:gd name="T48" fmla="*/ 17 w 70"/>
                <a:gd name="T49" fmla="*/ 21 h 62"/>
                <a:gd name="T50" fmla="*/ 8 w 70"/>
                <a:gd name="T51" fmla="*/ 19 h 62"/>
                <a:gd name="T52" fmla="*/ 6 w 70"/>
                <a:gd name="T53" fmla="*/ 14 h 62"/>
                <a:gd name="T54" fmla="*/ 7 w 70"/>
                <a:gd name="T55" fmla="*/ 11 h 62"/>
                <a:gd name="T56" fmla="*/ 9 w 70"/>
                <a:gd name="T57" fmla="*/ 9 h 62"/>
                <a:gd name="T58" fmla="*/ 8 w 70"/>
                <a:gd name="T59" fmla="*/ 6 h 62"/>
                <a:gd name="T60" fmla="*/ 15 w 70"/>
                <a:gd name="T61" fmla="*/ 4 h 62"/>
                <a:gd name="T62" fmla="*/ 24 w 70"/>
                <a:gd name="T63" fmla="*/ 0 h 62"/>
                <a:gd name="T64" fmla="*/ 32 w 70"/>
                <a:gd name="T65" fmla="*/ 3 h 62"/>
                <a:gd name="T66" fmla="*/ 34 w 70"/>
                <a:gd name="T67" fmla="*/ 10 h 62"/>
                <a:gd name="T68" fmla="*/ 39 w 70"/>
                <a:gd name="T69" fmla="*/ 18 h 62"/>
                <a:gd name="T70" fmla="*/ 55 w 70"/>
                <a:gd name="T71" fmla="*/ 23 h 62"/>
                <a:gd name="T72" fmla="*/ 65 w 70"/>
                <a:gd name="T73" fmla="*/ 26 h 62"/>
                <a:gd name="T74" fmla="*/ 67 w 70"/>
                <a:gd name="T75" fmla="*/ 33 h 62"/>
                <a:gd name="T76" fmla="*/ 69 w 70"/>
                <a:gd name="T77" fmla="*/ 40 h 62"/>
                <a:gd name="T78" fmla="*/ 64 w 70"/>
                <a:gd name="T79" fmla="*/ 45 h 62"/>
                <a:gd name="T80" fmla="*/ 58 w 70"/>
                <a:gd name="T81" fmla="*/ 50 h 62"/>
                <a:gd name="T82" fmla="*/ 56 w 70"/>
                <a:gd name="T83" fmla="*/ 53 h 62"/>
                <a:gd name="T84" fmla="*/ 56 w 70"/>
                <a:gd name="T85" fmla="*/ 55 h 62"/>
                <a:gd name="T86" fmla="*/ 52 w 70"/>
                <a:gd name="T87" fmla="*/ 54 h 62"/>
                <a:gd name="T88" fmla="*/ 47 w 70"/>
                <a:gd name="T89" fmla="*/ 5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62">
                  <a:moveTo>
                    <a:pt x="47" y="55"/>
                  </a:moveTo>
                  <a:cubicBezTo>
                    <a:pt x="47" y="55"/>
                    <a:pt x="47" y="55"/>
                    <a:pt x="47" y="55"/>
                  </a:cubicBezTo>
                  <a:cubicBezTo>
                    <a:pt x="43" y="53"/>
                    <a:pt x="49" y="52"/>
                    <a:pt x="47" y="49"/>
                  </a:cubicBezTo>
                  <a:cubicBezTo>
                    <a:pt x="46" y="47"/>
                    <a:pt x="43" y="53"/>
                    <a:pt x="42" y="54"/>
                  </a:cubicBezTo>
                  <a:cubicBezTo>
                    <a:pt x="39" y="56"/>
                    <a:pt x="36" y="56"/>
                    <a:pt x="33" y="56"/>
                  </a:cubicBezTo>
                  <a:cubicBezTo>
                    <a:pt x="30" y="56"/>
                    <a:pt x="29" y="59"/>
                    <a:pt x="27" y="59"/>
                  </a:cubicBezTo>
                  <a:cubicBezTo>
                    <a:pt x="24" y="60"/>
                    <a:pt x="21" y="58"/>
                    <a:pt x="18" y="59"/>
                  </a:cubicBezTo>
                  <a:cubicBezTo>
                    <a:pt x="15" y="60"/>
                    <a:pt x="12" y="62"/>
                    <a:pt x="9" y="62"/>
                  </a:cubicBezTo>
                  <a:cubicBezTo>
                    <a:pt x="7" y="62"/>
                    <a:pt x="4" y="59"/>
                    <a:pt x="2" y="57"/>
                  </a:cubicBezTo>
                  <a:cubicBezTo>
                    <a:pt x="1" y="56"/>
                    <a:pt x="0" y="55"/>
                    <a:pt x="0" y="53"/>
                  </a:cubicBezTo>
                  <a:cubicBezTo>
                    <a:pt x="1" y="53"/>
                    <a:pt x="3" y="50"/>
                    <a:pt x="4" y="50"/>
                  </a:cubicBezTo>
                  <a:cubicBezTo>
                    <a:pt x="6" y="48"/>
                    <a:pt x="10" y="50"/>
                    <a:pt x="12" y="50"/>
                  </a:cubicBezTo>
                  <a:cubicBezTo>
                    <a:pt x="15" y="50"/>
                    <a:pt x="17" y="50"/>
                    <a:pt x="20" y="49"/>
                  </a:cubicBezTo>
                  <a:cubicBezTo>
                    <a:pt x="23" y="49"/>
                    <a:pt x="27" y="48"/>
                    <a:pt x="30" y="47"/>
                  </a:cubicBezTo>
                  <a:cubicBezTo>
                    <a:pt x="31" y="46"/>
                    <a:pt x="32" y="46"/>
                    <a:pt x="32" y="45"/>
                  </a:cubicBezTo>
                  <a:cubicBezTo>
                    <a:pt x="33" y="43"/>
                    <a:pt x="30" y="44"/>
                    <a:pt x="28" y="45"/>
                  </a:cubicBezTo>
                  <a:cubicBezTo>
                    <a:pt x="27" y="45"/>
                    <a:pt x="19" y="49"/>
                    <a:pt x="17" y="47"/>
                  </a:cubicBezTo>
                  <a:cubicBezTo>
                    <a:pt x="15" y="45"/>
                    <a:pt x="20" y="43"/>
                    <a:pt x="20" y="41"/>
                  </a:cubicBezTo>
                  <a:cubicBezTo>
                    <a:pt x="21" y="41"/>
                    <a:pt x="19" y="41"/>
                    <a:pt x="19" y="40"/>
                  </a:cubicBezTo>
                  <a:cubicBezTo>
                    <a:pt x="20" y="38"/>
                    <a:pt x="22" y="37"/>
                    <a:pt x="22" y="34"/>
                  </a:cubicBezTo>
                  <a:cubicBezTo>
                    <a:pt x="23" y="33"/>
                    <a:pt x="30" y="30"/>
                    <a:pt x="28" y="29"/>
                  </a:cubicBezTo>
                  <a:cubicBezTo>
                    <a:pt x="27" y="28"/>
                    <a:pt x="11" y="31"/>
                    <a:pt x="6" y="28"/>
                  </a:cubicBezTo>
                  <a:cubicBezTo>
                    <a:pt x="1" y="25"/>
                    <a:pt x="9" y="24"/>
                    <a:pt x="12" y="24"/>
                  </a:cubicBezTo>
                  <a:cubicBezTo>
                    <a:pt x="15" y="24"/>
                    <a:pt x="20" y="26"/>
                    <a:pt x="23" y="26"/>
                  </a:cubicBezTo>
                  <a:cubicBezTo>
                    <a:pt x="25" y="25"/>
                    <a:pt x="19" y="22"/>
                    <a:pt x="17" y="21"/>
                  </a:cubicBezTo>
                  <a:cubicBezTo>
                    <a:pt x="14" y="19"/>
                    <a:pt x="10" y="20"/>
                    <a:pt x="8" y="19"/>
                  </a:cubicBezTo>
                  <a:cubicBezTo>
                    <a:pt x="5" y="18"/>
                    <a:pt x="5" y="16"/>
                    <a:pt x="6" y="14"/>
                  </a:cubicBezTo>
                  <a:cubicBezTo>
                    <a:pt x="6" y="13"/>
                    <a:pt x="7" y="12"/>
                    <a:pt x="7" y="11"/>
                  </a:cubicBezTo>
                  <a:cubicBezTo>
                    <a:pt x="8" y="11"/>
                    <a:pt x="9" y="9"/>
                    <a:pt x="9" y="9"/>
                  </a:cubicBezTo>
                  <a:cubicBezTo>
                    <a:pt x="9" y="7"/>
                    <a:pt x="6" y="8"/>
                    <a:pt x="8" y="6"/>
                  </a:cubicBezTo>
                  <a:cubicBezTo>
                    <a:pt x="10" y="3"/>
                    <a:pt x="13" y="5"/>
                    <a:pt x="15" y="4"/>
                  </a:cubicBezTo>
                  <a:cubicBezTo>
                    <a:pt x="18" y="2"/>
                    <a:pt x="20" y="0"/>
                    <a:pt x="24" y="0"/>
                  </a:cubicBezTo>
                  <a:cubicBezTo>
                    <a:pt x="26" y="0"/>
                    <a:pt x="30" y="2"/>
                    <a:pt x="32" y="3"/>
                  </a:cubicBezTo>
                  <a:cubicBezTo>
                    <a:pt x="34" y="5"/>
                    <a:pt x="35" y="8"/>
                    <a:pt x="34" y="10"/>
                  </a:cubicBezTo>
                  <a:cubicBezTo>
                    <a:pt x="34" y="14"/>
                    <a:pt x="35" y="16"/>
                    <a:pt x="39" y="18"/>
                  </a:cubicBezTo>
                  <a:cubicBezTo>
                    <a:pt x="44" y="21"/>
                    <a:pt x="50" y="21"/>
                    <a:pt x="55" y="23"/>
                  </a:cubicBezTo>
                  <a:cubicBezTo>
                    <a:pt x="58" y="24"/>
                    <a:pt x="62" y="24"/>
                    <a:pt x="65" y="26"/>
                  </a:cubicBezTo>
                  <a:cubicBezTo>
                    <a:pt x="67" y="29"/>
                    <a:pt x="67" y="30"/>
                    <a:pt x="67" y="33"/>
                  </a:cubicBezTo>
                  <a:cubicBezTo>
                    <a:pt x="68" y="35"/>
                    <a:pt x="70" y="38"/>
                    <a:pt x="69" y="40"/>
                  </a:cubicBezTo>
                  <a:cubicBezTo>
                    <a:pt x="69" y="42"/>
                    <a:pt x="66" y="44"/>
                    <a:pt x="64" y="45"/>
                  </a:cubicBezTo>
                  <a:cubicBezTo>
                    <a:pt x="62" y="47"/>
                    <a:pt x="60" y="48"/>
                    <a:pt x="58" y="50"/>
                  </a:cubicBezTo>
                  <a:cubicBezTo>
                    <a:pt x="57" y="51"/>
                    <a:pt x="57" y="51"/>
                    <a:pt x="56" y="53"/>
                  </a:cubicBezTo>
                  <a:cubicBezTo>
                    <a:pt x="56" y="54"/>
                    <a:pt x="56" y="54"/>
                    <a:pt x="56" y="55"/>
                  </a:cubicBezTo>
                  <a:cubicBezTo>
                    <a:pt x="55" y="55"/>
                    <a:pt x="52" y="54"/>
                    <a:pt x="52" y="54"/>
                  </a:cubicBezTo>
                  <a:cubicBezTo>
                    <a:pt x="52" y="54"/>
                    <a:pt x="50" y="56"/>
                    <a:pt x="47" y="55"/>
                  </a:cubicBez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16" name="Freeform 12">
              <a:extLst>
                <a:ext uri="{FF2B5EF4-FFF2-40B4-BE49-F238E27FC236}">
                  <a16:creationId xmlns:a16="http://schemas.microsoft.com/office/drawing/2014/main" id="{3685A7DC-22DF-FEFB-9EDD-6F896F643DE4}"/>
                </a:ext>
              </a:extLst>
            </p:cNvPr>
            <p:cNvSpPr>
              <a:spLocks/>
            </p:cNvSpPr>
            <p:nvPr/>
          </p:nvSpPr>
          <p:spPr bwMode="auto">
            <a:xfrm>
              <a:off x="5003801" y="3009014"/>
              <a:ext cx="158750" cy="133350"/>
            </a:xfrm>
            <a:custGeom>
              <a:avLst/>
              <a:gdLst>
                <a:gd name="T0" fmla="*/ 32 w 50"/>
                <a:gd name="T1" fmla="*/ 12 h 42"/>
                <a:gd name="T2" fmla="*/ 32 w 50"/>
                <a:gd name="T3" fmla="*/ 12 h 42"/>
                <a:gd name="T4" fmla="*/ 27 w 50"/>
                <a:gd name="T5" fmla="*/ 20 h 42"/>
                <a:gd name="T6" fmla="*/ 23 w 50"/>
                <a:gd name="T7" fmla="*/ 23 h 42"/>
                <a:gd name="T8" fmla="*/ 17 w 50"/>
                <a:gd name="T9" fmla="*/ 25 h 42"/>
                <a:gd name="T10" fmla="*/ 11 w 50"/>
                <a:gd name="T11" fmla="*/ 28 h 42"/>
                <a:gd name="T12" fmla="*/ 6 w 50"/>
                <a:gd name="T13" fmla="*/ 27 h 42"/>
                <a:gd name="T14" fmla="*/ 1 w 50"/>
                <a:gd name="T15" fmla="*/ 30 h 42"/>
                <a:gd name="T16" fmla="*/ 2 w 50"/>
                <a:gd name="T17" fmla="*/ 35 h 42"/>
                <a:gd name="T18" fmla="*/ 5 w 50"/>
                <a:gd name="T19" fmla="*/ 40 h 42"/>
                <a:gd name="T20" fmla="*/ 10 w 50"/>
                <a:gd name="T21" fmla="*/ 39 h 42"/>
                <a:gd name="T22" fmla="*/ 11 w 50"/>
                <a:gd name="T23" fmla="*/ 34 h 42"/>
                <a:gd name="T24" fmla="*/ 18 w 50"/>
                <a:gd name="T25" fmla="*/ 33 h 42"/>
                <a:gd name="T26" fmla="*/ 18 w 50"/>
                <a:gd name="T27" fmla="*/ 29 h 42"/>
                <a:gd name="T28" fmla="*/ 24 w 50"/>
                <a:gd name="T29" fmla="*/ 26 h 42"/>
                <a:gd name="T30" fmla="*/ 25 w 50"/>
                <a:gd name="T31" fmla="*/ 24 h 42"/>
                <a:gd name="T32" fmla="*/ 27 w 50"/>
                <a:gd name="T33" fmla="*/ 22 h 42"/>
                <a:gd name="T34" fmla="*/ 32 w 50"/>
                <a:gd name="T35" fmla="*/ 19 h 42"/>
                <a:gd name="T36" fmla="*/ 45 w 50"/>
                <a:gd name="T37" fmla="*/ 12 h 42"/>
                <a:gd name="T38" fmla="*/ 48 w 50"/>
                <a:gd name="T39" fmla="*/ 1 h 42"/>
                <a:gd name="T40" fmla="*/ 48 w 50"/>
                <a:gd name="T41" fmla="*/ 0 h 42"/>
                <a:gd name="T42" fmla="*/ 48 w 50"/>
                <a:gd name="T43" fmla="*/ 0 h 42"/>
                <a:gd name="T44" fmla="*/ 32 w 50"/>
                <a:gd name="T45"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0" h="42">
                  <a:moveTo>
                    <a:pt x="32" y="12"/>
                  </a:moveTo>
                  <a:cubicBezTo>
                    <a:pt x="32" y="12"/>
                    <a:pt x="32" y="12"/>
                    <a:pt x="32" y="12"/>
                  </a:cubicBezTo>
                  <a:cubicBezTo>
                    <a:pt x="30" y="15"/>
                    <a:pt x="30" y="18"/>
                    <a:pt x="27" y="20"/>
                  </a:cubicBezTo>
                  <a:cubicBezTo>
                    <a:pt x="26" y="21"/>
                    <a:pt x="23" y="22"/>
                    <a:pt x="23" y="23"/>
                  </a:cubicBezTo>
                  <a:cubicBezTo>
                    <a:pt x="21" y="24"/>
                    <a:pt x="19" y="25"/>
                    <a:pt x="17" y="25"/>
                  </a:cubicBezTo>
                  <a:cubicBezTo>
                    <a:pt x="15" y="26"/>
                    <a:pt x="13" y="28"/>
                    <a:pt x="11" y="28"/>
                  </a:cubicBezTo>
                  <a:cubicBezTo>
                    <a:pt x="9" y="29"/>
                    <a:pt x="8" y="27"/>
                    <a:pt x="6" y="27"/>
                  </a:cubicBezTo>
                  <a:cubicBezTo>
                    <a:pt x="4" y="27"/>
                    <a:pt x="1" y="28"/>
                    <a:pt x="1" y="30"/>
                  </a:cubicBezTo>
                  <a:cubicBezTo>
                    <a:pt x="0" y="32"/>
                    <a:pt x="1" y="34"/>
                    <a:pt x="2" y="35"/>
                  </a:cubicBezTo>
                  <a:cubicBezTo>
                    <a:pt x="2" y="38"/>
                    <a:pt x="3" y="39"/>
                    <a:pt x="5" y="40"/>
                  </a:cubicBezTo>
                  <a:cubicBezTo>
                    <a:pt x="7" y="42"/>
                    <a:pt x="8" y="42"/>
                    <a:pt x="10" y="39"/>
                  </a:cubicBezTo>
                  <a:cubicBezTo>
                    <a:pt x="11" y="38"/>
                    <a:pt x="10" y="36"/>
                    <a:pt x="11" y="34"/>
                  </a:cubicBezTo>
                  <a:cubicBezTo>
                    <a:pt x="12" y="33"/>
                    <a:pt x="16" y="34"/>
                    <a:pt x="18" y="33"/>
                  </a:cubicBezTo>
                  <a:cubicBezTo>
                    <a:pt x="21" y="31"/>
                    <a:pt x="17" y="30"/>
                    <a:pt x="18" y="29"/>
                  </a:cubicBezTo>
                  <a:cubicBezTo>
                    <a:pt x="19" y="27"/>
                    <a:pt x="22" y="28"/>
                    <a:pt x="24" y="26"/>
                  </a:cubicBezTo>
                  <a:cubicBezTo>
                    <a:pt x="24" y="26"/>
                    <a:pt x="24" y="25"/>
                    <a:pt x="25" y="24"/>
                  </a:cubicBezTo>
                  <a:cubicBezTo>
                    <a:pt x="25" y="23"/>
                    <a:pt x="26" y="22"/>
                    <a:pt x="27" y="22"/>
                  </a:cubicBezTo>
                  <a:cubicBezTo>
                    <a:pt x="28" y="20"/>
                    <a:pt x="29" y="19"/>
                    <a:pt x="32" y="19"/>
                  </a:cubicBezTo>
                  <a:cubicBezTo>
                    <a:pt x="37" y="18"/>
                    <a:pt x="42" y="16"/>
                    <a:pt x="45" y="12"/>
                  </a:cubicBezTo>
                  <a:cubicBezTo>
                    <a:pt x="47" y="9"/>
                    <a:pt x="50" y="4"/>
                    <a:pt x="48" y="1"/>
                  </a:cubicBezTo>
                  <a:cubicBezTo>
                    <a:pt x="48" y="1"/>
                    <a:pt x="48" y="0"/>
                    <a:pt x="48" y="0"/>
                  </a:cubicBezTo>
                  <a:cubicBezTo>
                    <a:pt x="48" y="0"/>
                    <a:pt x="48" y="0"/>
                    <a:pt x="48" y="0"/>
                  </a:cubicBezTo>
                  <a:cubicBezTo>
                    <a:pt x="48" y="0"/>
                    <a:pt x="33" y="9"/>
                    <a:pt x="32" y="12"/>
                  </a:cubicBez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17" name="Freeform 13">
              <a:extLst>
                <a:ext uri="{FF2B5EF4-FFF2-40B4-BE49-F238E27FC236}">
                  <a16:creationId xmlns:a16="http://schemas.microsoft.com/office/drawing/2014/main" id="{27BC83D4-AD82-36CA-E3FD-5D878C75C040}"/>
                </a:ext>
              </a:extLst>
            </p:cNvPr>
            <p:cNvSpPr>
              <a:spLocks/>
            </p:cNvSpPr>
            <p:nvPr/>
          </p:nvSpPr>
          <p:spPr bwMode="auto">
            <a:xfrm>
              <a:off x="5257801" y="2542289"/>
              <a:ext cx="47625" cy="130175"/>
            </a:xfrm>
            <a:custGeom>
              <a:avLst/>
              <a:gdLst>
                <a:gd name="T0" fmla="*/ 5 w 15"/>
                <a:gd name="T1" fmla="*/ 41 h 41"/>
                <a:gd name="T2" fmla="*/ 5 w 15"/>
                <a:gd name="T3" fmla="*/ 41 h 41"/>
                <a:gd name="T4" fmla="*/ 1 w 15"/>
                <a:gd name="T5" fmla="*/ 29 h 41"/>
                <a:gd name="T6" fmla="*/ 1 w 15"/>
                <a:gd name="T7" fmla="*/ 26 h 41"/>
                <a:gd name="T8" fmla="*/ 3 w 15"/>
                <a:gd name="T9" fmla="*/ 23 h 41"/>
                <a:gd name="T10" fmla="*/ 5 w 15"/>
                <a:gd name="T11" fmla="*/ 18 h 41"/>
                <a:gd name="T12" fmla="*/ 9 w 15"/>
                <a:gd name="T13" fmla="*/ 11 h 41"/>
                <a:gd name="T14" fmla="*/ 12 w 15"/>
                <a:gd name="T15" fmla="*/ 1 h 41"/>
                <a:gd name="T16" fmla="*/ 14 w 15"/>
                <a:gd name="T17" fmla="*/ 1 h 41"/>
                <a:gd name="T18" fmla="*/ 14 w 15"/>
                <a:gd name="T19" fmla="*/ 7 h 41"/>
                <a:gd name="T20" fmla="*/ 14 w 15"/>
                <a:gd name="T21" fmla="*/ 12 h 41"/>
                <a:gd name="T22" fmla="*/ 12 w 15"/>
                <a:gd name="T23" fmla="*/ 19 h 41"/>
                <a:gd name="T24" fmla="*/ 10 w 15"/>
                <a:gd name="T25" fmla="*/ 28 h 41"/>
                <a:gd name="T26" fmla="*/ 8 w 15"/>
                <a:gd name="T27" fmla="*/ 33 h 41"/>
                <a:gd name="T28" fmla="*/ 11 w 15"/>
                <a:gd name="T29" fmla="*/ 37 h 41"/>
                <a:gd name="T30" fmla="*/ 8 w 15"/>
                <a:gd name="T31" fmla="*/ 40 h 41"/>
                <a:gd name="T32" fmla="*/ 5 w 15"/>
                <a:gd name="T33" fmla="*/ 41 h 41"/>
                <a:gd name="T34" fmla="*/ 5 w 15"/>
                <a:gd name="T35" fmla="*/ 41 h 41"/>
                <a:gd name="T36" fmla="*/ 5 w 15"/>
                <a:gd name="T3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41">
                  <a:moveTo>
                    <a:pt x="5" y="41"/>
                  </a:moveTo>
                  <a:cubicBezTo>
                    <a:pt x="5" y="41"/>
                    <a:pt x="5" y="41"/>
                    <a:pt x="5" y="41"/>
                  </a:cubicBezTo>
                  <a:cubicBezTo>
                    <a:pt x="4" y="41"/>
                    <a:pt x="1" y="33"/>
                    <a:pt x="1" y="29"/>
                  </a:cubicBezTo>
                  <a:cubicBezTo>
                    <a:pt x="1" y="28"/>
                    <a:pt x="0" y="27"/>
                    <a:pt x="1" y="26"/>
                  </a:cubicBezTo>
                  <a:cubicBezTo>
                    <a:pt x="1" y="24"/>
                    <a:pt x="2" y="24"/>
                    <a:pt x="3" y="23"/>
                  </a:cubicBezTo>
                  <a:cubicBezTo>
                    <a:pt x="4" y="21"/>
                    <a:pt x="4" y="19"/>
                    <a:pt x="5" y="18"/>
                  </a:cubicBezTo>
                  <a:cubicBezTo>
                    <a:pt x="7" y="15"/>
                    <a:pt x="8" y="14"/>
                    <a:pt x="9" y="11"/>
                  </a:cubicBezTo>
                  <a:cubicBezTo>
                    <a:pt x="9" y="7"/>
                    <a:pt x="11" y="4"/>
                    <a:pt x="12" y="1"/>
                  </a:cubicBezTo>
                  <a:cubicBezTo>
                    <a:pt x="13" y="0"/>
                    <a:pt x="14" y="0"/>
                    <a:pt x="14" y="1"/>
                  </a:cubicBezTo>
                  <a:cubicBezTo>
                    <a:pt x="15" y="2"/>
                    <a:pt x="14" y="5"/>
                    <a:pt x="14" y="7"/>
                  </a:cubicBezTo>
                  <a:cubicBezTo>
                    <a:pt x="14" y="8"/>
                    <a:pt x="14" y="10"/>
                    <a:pt x="14" y="12"/>
                  </a:cubicBezTo>
                  <a:cubicBezTo>
                    <a:pt x="14" y="14"/>
                    <a:pt x="12" y="17"/>
                    <a:pt x="12" y="19"/>
                  </a:cubicBezTo>
                  <a:cubicBezTo>
                    <a:pt x="12" y="23"/>
                    <a:pt x="11" y="25"/>
                    <a:pt x="10" y="28"/>
                  </a:cubicBezTo>
                  <a:cubicBezTo>
                    <a:pt x="10" y="30"/>
                    <a:pt x="8" y="32"/>
                    <a:pt x="8" y="33"/>
                  </a:cubicBezTo>
                  <a:cubicBezTo>
                    <a:pt x="9" y="35"/>
                    <a:pt x="12" y="35"/>
                    <a:pt x="11" y="37"/>
                  </a:cubicBezTo>
                  <a:cubicBezTo>
                    <a:pt x="10" y="38"/>
                    <a:pt x="9" y="39"/>
                    <a:pt x="8" y="40"/>
                  </a:cubicBezTo>
                  <a:cubicBezTo>
                    <a:pt x="5" y="41"/>
                    <a:pt x="5" y="41"/>
                    <a:pt x="5" y="41"/>
                  </a:cubicBezTo>
                  <a:cubicBezTo>
                    <a:pt x="5" y="41"/>
                    <a:pt x="5" y="41"/>
                    <a:pt x="5" y="41"/>
                  </a:cubicBezTo>
                  <a:cubicBezTo>
                    <a:pt x="5" y="41"/>
                    <a:pt x="5" y="41"/>
                    <a:pt x="5" y="41"/>
                  </a:cubicBez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18" name="Freeform 14">
              <a:extLst>
                <a:ext uri="{FF2B5EF4-FFF2-40B4-BE49-F238E27FC236}">
                  <a16:creationId xmlns:a16="http://schemas.microsoft.com/office/drawing/2014/main" id="{B0F62B5F-D611-61A7-E967-14A27AF4C0DF}"/>
                </a:ext>
              </a:extLst>
            </p:cNvPr>
            <p:cNvSpPr>
              <a:spLocks/>
            </p:cNvSpPr>
            <p:nvPr/>
          </p:nvSpPr>
          <p:spPr bwMode="auto">
            <a:xfrm>
              <a:off x="4965701" y="2026351"/>
              <a:ext cx="292100" cy="433388"/>
            </a:xfrm>
            <a:custGeom>
              <a:avLst/>
              <a:gdLst>
                <a:gd name="T0" fmla="*/ 72 w 92"/>
                <a:gd name="T1" fmla="*/ 50 h 136"/>
                <a:gd name="T2" fmla="*/ 78 w 92"/>
                <a:gd name="T3" fmla="*/ 38 h 136"/>
                <a:gd name="T4" fmla="*/ 82 w 92"/>
                <a:gd name="T5" fmla="*/ 32 h 136"/>
                <a:gd name="T6" fmla="*/ 86 w 92"/>
                <a:gd name="T7" fmla="*/ 20 h 136"/>
                <a:gd name="T8" fmla="*/ 87 w 92"/>
                <a:gd name="T9" fmla="*/ 16 h 136"/>
                <a:gd name="T10" fmla="*/ 87 w 92"/>
                <a:gd name="T11" fmla="*/ 11 h 136"/>
                <a:gd name="T12" fmla="*/ 80 w 92"/>
                <a:gd name="T13" fmla="*/ 2 h 136"/>
                <a:gd name="T14" fmla="*/ 75 w 92"/>
                <a:gd name="T15" fmla="*/ 7 h 136"/>
                <a:gd name="T16" fmla="*/ 65 w 92"/>
                <a:gd name="T17" fmla="*/ 12 h 136"/>
                <a:gd name="T18" fmla="*/ 58 w 92"/>
                <a:gd name="T19" fmla="*/ 20 h 136"/>
                <a:gd name="T20" fmla="*/ 46 w 92"/>
                <a:gd name="T21" fmla="*/ 30 h 136"/>
                <a:gd name="T22" fmla="*/ 31 w 92"/>
                <a:gd name="T23" fmla="*/ 39 h 136"/>
                <a:gd name="T24" fmla="*/ 30 w 92"/>
                <a:gd name="T25" fmla="*/ 49 h 136"/>
                <a:gd name="T26" fmla="*/ 19 w 92"/>
                <a:gd name="T27" fmla="*/ 43 h 136"/>
                <a:gd name="T28" fmla="*/ 20 w 92"/>
                <a:gd name="T29" fmla="*/ 50 h 136"/>
                <a:gd name="T30" fmla="*/ 5 w 92"/>
                <a:gd name="T31" fmla="*/ 49 h 136"/>
                <a:gd name="T32" fmla="*/ 5 w 92"/>
                <a:gd name="T33" fmla="*/ 59 h 136"/>
                <a:gd name="T34" fmla="*/ 3 w 92"/>
                <a:gd name="T35" fmla="*/ 67 h 136"/>
                <a:gd name="T36" fmla="*/ 2 w 92"/>
                <a:gd name="T37" fmla="*/ 73 h 136"/>
                <a:gd name="T38" fmla="*/ 5 w 92"/>
                <a:gd name="T39" fmla="*/ 79 h 136"/>
                <a:gd name="T40" fmla="*/ 3 w 92"/>
                <a:gd name="T41" fmla="*/ 86 h 136"/>
                <a:gd name="T42" fmla="*/ 12 w 92"/>
                <a:gd name="T43" fmla="*/ 96 h 136"/>
                <a:gd name="T44" fmla="*/ 19 w 92"/>
                <a:gd name="T45" fmla="*/ 99 h 136"/>
                <a:gd name="T46" fmla="*/ 23 w 92"/>
                <a:gd name="T47" fmla="*/ 103 h 136"/>
                <a:gd name="T48" fmla="*/ 14 w 92"/>
                <a:gd name="T49" fmla="*/ 109 h 136"/>
                <a:gd name="T50" fmla="*/ 9 w 92"/>
                <a:gd name="T51" fmla="*/ 119 h 136"/>
                <a:gd name="T52" fmla="*/ 3 w 92"/>
                <a:gd name="T53" fmla="*/ 121 h 136"/>
                <a:gd name="T54" fmla="*/ 10 w 92"/>
                <a:gd name="T55" fmla="*/ 131 h 136"/>
                <a:gd name="T56" fmla="*/ 15 w 92"/>
                <a:gd name="T57" fmla="*/ 134 h 136"/>
                <a:gd name="T58" fmla="*/ 20 w 92"/>
                <a:gd name="T59" fmla="*/ 125 h 136"/>
                <a:gd name="T60" fmla="*/ 34 w 92"/>
                <a:gd name="T61" fmla="*/ 116 h 136"/>
                <a:gd name="T62" fmla="*/ 36 w 92"/>
                <a:gd name="T63" fmla="*/ 111 h 136"/>
                <a:gd name="T64" fmla="*/ 45 w 92"/>
                <a:gd name="T65" fmla="*/ 111 h 136"/>
                <a:gd name="T66" fmla="*/ 46 w 92"/>
                <a:gd name="T67" fmla="*/ 105 h 136"/>
                <a:gd name="T68" fmla="*/ 61 w 92"/>
                <a:gd name="T69" fmla="*/ 99 h 136"/>
                <a:gd name="T70" fmla="*/ 57 w 92"/>
                <a:gd name="T71" fmla="*/ 88 h 136"/>
                <a:gd name="T72" fmla="*/ 69 w 92"/>
                <a:gd name="T73" fmla="*/ 85 h 136"/>
                <a:gd name="T74" fmla="*/ 64 w 92"/>
                <a:gd name="T75" fmla="*/ 77 h 136"/>
                <a:gd name="T76" fmla="*/ 58 w 92"/>
                <a:gd name="T77" fmla="*/ 71 h 136"/>
                <a:gd name="T78" fmla="*/ 68 w 92"/>
                <a:gd name="T79" fmla="*/ 65 h 136"/>
                <a:gd name="T80" fmla="*/ 72 w 92"/>
                <a:gd name="T81" fmla="*/ 55 h 136"/>
                <a:gd name="T82" fmla="*/ 83 w 92"/>
                <a:gd name="T83" fmla="*/ 57 h 136"/>
                <a:gd name="T84" fmla="*/ 90 w 92"/>
                <a:gd name="T85" fmla="*/ 44 h 136"/>
                <a:gd name="T86" fmla="*/ 76 w 92"/>
                <a:gd name="T87" fmla="*/ 51 h 136"/>
                <a:gd name="T88" fmla="*/ 69 w 92"/>
                <a:gd name="T89" fmla="*/ 5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2" h="136">
                  <a:moveTo>
                    <a:pt x="72" y="50"/>
                  </a:moveTo>
                  <a:cubicBezTo>
                    <a:pt x="72" y="50"/>
                    <a:pt x="72" y="50"/>
                    <a:pt x="72" y="50"/>
                  </a:cubicBezTo>
                  <a:cubicBezTo>
                    <a:pt x="71" y="49"/>
                    <a:pt x="72" y="48"/>
                    <a:pt x="72" y="46"/>
                  </a:cubicBezTo>
                  <a:cubicBezTo>
                    <a:pt x="74" y="43"/>
                    <a:pt x="75" y="41"/>
                    <a:pt x="78" y="38"/>
                  </a:cubicBezTo>
                  <a:cubicBezTo>
                    <a:pt x="79" y="38"/>
                    <a:pt x="80" y="36"/>
                    <a:pt x="81" y="35"/>
                  </a:cubicBezTo>
                  <a:cubicBezTo>
                    <a:pt x="81" y="34"/>
                    <a:pt x="81" y="33"/>
                    <a:pt x="82" y="32"/>
                  </a:cubicBezTo>
                  <a:cubicBezTo>
                    <a:pt x="83" y="29"/>
                    <a:pt x="86" y="29"/>
                    <a:pt x="85" y="25"/>
                  </a:cubicBezTo>
                  <a:cubicBezTo>
                    <a:pt x="84" y="23"/>
                    <a:pt x="83" y="22"/>
                    <a:pt x="86" y="20"/>
                  </a:cubicBezTo>
                  <a:cubicBezTo>
                    <a:pt x="86" y="20"/>
                    <a:pt x="88" y="19"/>
                    <a:pt x="88" y="18"/>
                  </a:cubicBezTo>
                  <a:cubicBezTo>
                    <a:pt x="88" y="18"/>
                    <a:pt x="87" y="17"/>
                    <a:pt x="87" y="16"/>
                  </a:cubicBezTo>
                  <a:cubicBezTo>
                    <a:pt x="87" y="15"/>
                    <a:pt x="88" y="14"/>
                    <a:pt x="88" y="13"/>
                  </a:cubicBezTo>
                  <a:cubicBezTo>
                    <a:pt x="88" y="12"/>
                    <a:pt x="87" y="11"/>
                    <a:pt x="87" y="11"/>
                  </a:cubicBezTo>
                  <a:cubicBezTo>
                    <a:pt x="86" y="9"/>
                    <a:pt x="87" y="5"/>
                    <a:pt x="85" y="3"/>
                  </a:cubicBezTo>
                  <a:cubicBezTo>
                    <a:pt x="84" y="2"/>
                    <a:pt x="81" y="3"/>
                    <a:pt x="80" y="2"/>
                  </a:cubicBezTo>
                  <a:cubicBezTo>
                    <a:pt x="79" y="1"/>
                    <a:pt x="79" y="0"/>
                    <a:pt x="78" y="0"/>
                  </a:cubicBezTo>
                  <a:cubicBezTo>
                    <a:pt x="76" y="2"/>
                    <a:pt x="77" y="5"/>
                    <a:pt x="75" y="7"/>
                  </a:cubicBezTo>
                  <a:cubicBezTo>
                    <a:pt x="73" y="8"/>
                    <a:pt x="72" y="9"/>
                    <a:pt x="70" y="10"/>
                  </a:cubicBezTo>
                  <a:cubicBezTo>
                    <a:pt x="69" y="11"/>
                    <a:pt x="67" y="11"/>
                    <a:pt x="65" y="12"/>
                  </a:cubicBezTo>
                  <a:cubicBezTo>
                    <a:pt x="64" y="13"/>
                    <a:pt x="64" y="14"/>
                    <a:pt x="63" y="15"/>
                  </a:cubicBezTo>
                  <a:cubicBezTo>
                    <a:pt x="61" y="17"/>
                    <a:pt x="59" y="18"/>
                    <a:pt x="58" y="20"/>
                  </a:cubicBezTo>
                  <a:cubicBezTo>
                    <a:pt x="55" y="21"/>
                    <a:pt x="55" y="24"/>
                    <a:pt x="53" y="26"/>
                  </a:cubicBezTo>
                  <a:cubicBezTo>
                    <a:pt x="52" y="29"/>
                    <a:pt x="49" y="28"/>
                    <a:pt x="46" y="30"/>
                  </a:cubicBezTo>
                  <a:cubicBezTo>
                    <a:pt x="43" y="31"/>
                    <a:pt x="38" y="32"/>
                    <a:pt x="35" y="35"/>
                  </a:cubicBezTo>
                  <a:cubicBezTo>
                    <a:pt x="34" y="36"/>
                    <a:pt x="33" y="38"/>
                    <a:pt x="31" y="39"/>
                  </a:cubicBezTo>
                  <a:cubicBezTo>
                    <a:pt x="31" y="40"/>
                    <a:pt x="30" y="40"/>
                    <a:pt x="29" y="41"/>
                  </a:cubicBezTo>
                  <a:cubicBezTo>
                    <a:pt x="28" y="43"/>
                    <a:pt x="31" y="46"/>
                    <a:pt x="30" y="49"/>
                  </a:cubicBezTo>
                  <a:cubicBezTo>
                    <a:pt x="28" y="48"/>
                    <a:pt x="26" y="47"/>
                    <a:pt x="25" y="46"/>
                  </a:cubicBezTo>
                  <a:cubicBezTo>
                    <a:pt x="23" y="44"/>
                    <a:pt x="22" y="44"/>
                    <a:pt x="19" y="43"/>
                  </a:cubicBezTo>
                  <a:cubicBezTo>
                    <a:pt x="18" y="46"/>
                    <a:pt x="25" y="49"/>
                    <a:pt x="24" y="51"/>
                  </a:cubicBezTo>
                  <a:cubicBezTo>
                    <a:pt x="23" y="52"/>
                    <a:pt x="21" y="51"/>
                    <a:pt x="20" y="50"/>
                  </a:cubicBezTo>
                  <a:cubicBezTo>
                    <a:pt x="16" y="49"/>
                    <a:pt x="11" y="49"/>
                    <a:pt x="7" y="49"/>
                  </a:cubicBezTo>
                  <a:cubicBezTo>
                    <a:pt x="5" y="48"/>
                    <a:pt x="6" y="48"/>
                    <a:pt x="5" y="49"/>
                  </a:cubicBezTo>
                  <a:cubicBezTo>
                    <a:pt x="5" y="51"/>
                    <a:pt x="6" y="53"/>
                    <a:pt x="6" y="55"/>
                  </a:cubicBezTo>
                  <a:cubicBezTo>
                    <a:pt x="6" y="55"/>
                    <a:pt x="6" y="58"/>
                    <a:pt x="5" y="59"/>
                  </a:cubicBezTo>
                  <a:cubicBezTo>
                    <a:pt x="5" y="60"/>
                    <a:pt x="3" y="59"/>
                    <a:pt x="2" y="59"/>
                  </a:cubicBezTo>
                  <a:cubicBezTo>
                    <a:pt x="2" y="61"/>
                    <a:pt x="4" y="64"/>
                    <a:pt x="3" y="67"/>
                  </a:cubicBezTo>
                  <a:cubicBezTo>
                    <a:pt x="3" y="68"/>
                    <a:pt x="2" y="69"/>
                    <a:pt x="2" y="70"/>
                  </a:cubicBezTo>
                  <a:cubicBezTo>
                    <a:pt x="2" y="71"/>
                    <a:pt x="2" y="72"/>
                    <a:pt x="2" y="73"/>
                  </a:cubicBezTo>
                  <a:cubicBezTo>
                    <a:pt x="3" y="74"/>
                    <a:pt x="4" y="76"/>
                    <a:pt x="4" y="77"/>
                  </a:cubicBezTo>
                  <a:cubicBezTo>
                    <a:pt x="5" y="78"/>
                    <a:pt x="5" y="78"/>
                    <a:pt x="5" y="79"/>
                  </a:cubicBezTo>
                  <a:cubicBezTo>
                    <a:pt x="6" y="79"/>
                    <a:pt x="7" y="80"/>
                    <a:pt x="7" y="81"/>
                  </a:cubicBezTo>
                  <a:cubicBezTo>
                    <a:pt x="9" y="83"/>
                    <a:pt x="5" y="85"/>
                    <a:pt x="3" y="86"/>
                  </a:cubicBezTo>
                  <a:cubicBezTo>
                    <a:pt x="0" y="88"/>
                    <a:pt x="2" y="90"/>
                    <a:pt x="4" y="92"/>
                  </a:cubicBezTo>
                  <a:cubicBezTo>
                    <a:pt x="7" y="95"/>
                    <a:pt x="9" y="95"/>
                    <a:pt x="12" y="96"/>
                  </a:cubicBezTo>
                  <a:cubicBezTo>
                    <a:pt x="13" y="97"/>
                    <a:pt x="15" y="97"/>
                    <a:pt x="16" y="98"/>
                  </a:cubicBezTo>
                  <a:cubicBezTo>
                    <a:pt x="17" y="98"/>
                    <a:pt x="18" y="99"/>
                    <a:pt x="19" y="99"/>
                  </a:cubicBezTo>
                  <a:cubicBezTo>
                    <a:pt x="19" y="99"/>
                    <a:pt x="22" y="98"/>
                    <a:pt x="22" y="99"/>
                  </a:cubicBezTo>
                  <a:cubicBezTo>
                    <a:pt x="23" y="100"/>
                    <a:pt x="22" y="102"/>
                    <a:pt x="23" y="103"/>
                  </a:cubicBezTo>
                  <a:cubicBezTo>
                    <a:pt x="23" y="105"/>
                    <a:pt x="25" y="106"/>
                    <a:pt x="26" y="107"/>
                  </a:cubicBezTo>
                  <a:cubicBezTo>
                    <a:pt x="24" y="110"/>
                    <a:pt x="17" y="106"/>
                    <a:pt x="14" y="109"/>
                  </a:cubicBezTo>
                  <a:cubicBezTo>
                    <a:pt x="13" y="111"/>
                    <a:pt x="14" y="113"/>
                    <a:pt x="13" y="114"/>
                  </a:cubicBezTo>
                  <a:cubicBezTo>
                    <a:pt x="13" y="116"/>
                    <a:pt x="10" y="118"/>
                    <a:pt x="9" y="119"/>
                  </a:cubicBezTo>
                  <a:cubicBezTo>
                    <a:pt x="7" y="119"/>
                    <a:pt x="0" y="117"/>
                    <a:pt x="0" y="119"/>
                  </a:cubicBezTo>
                  <a:cubicBezTo>
                    <a:pt x="0" y="120"/>
                    <a:pt x="3" y="121"/>
                    <a:pt x="3" y="121"/>
                  </a:cubicBezTo>
                  <a:cubicBezTo>
                    <a:pt x="5" y="123"/>
                    <a:pt x="5" y="125"/>
                    <a:pt x="6" y="127"/>
                  </a:cubicBezTo>
                  <a:cubicBezTo>
                    <a:pt x="7" y="129"/>
                    <a:pt x="9" y="130"/>
                    <a:pt x="10" y="131"/>
                  </a:cubicBezTo>
                  <a:cubicBezTo>
                    <a:pt x="11" y="132"/>
                    <a:pt x="12" y="135"/>
                    <a:pt x="13" y="136"/>
                  </a:cubicBezTo>
                  <a:cubicBezTo>
                    <a:pt x="14" y="136"/>
                    <a:pt x="15" y="135"/>
                    <a:pt x="15" y="134"/>
                  </a:cubicBezTo>
                  <a:cubicBezTo>
                    <a:pt x="17" y="132"/>
                    <a:pt x="18" y="132"/>
                    <a:pt x="19" y="130"/>
                  </a:cubicBezTo>
                  <a:cubicBezTo>
                    <a:pt x="21" y="128"/>
                    <a:pt x="20" y="127"/>
                    <a:pt x="20" y="125"/>
                  </a:cubicBezTo>
                  <a:cubicBezTo>
                    <a:pt x="21" y="122"/>
                    <a:pt x="26" y="120"/>
                    <a:pt x="28" y="118"/>
                  </a:cubicBezTo>
                  <a:cubicBezTo>
                    <a:pt x="30" y="117"/>
                    <a:pt x="32" y="117"/>
                    <a:pt x="34" y="116"/>
                  </a:cubicBezTo>
                  <a:cubicBezTo>
                    <a:pt x="39" y="115"/>
                    <a:pt x="32" y="111"/>
                    <a:pt x="31" y="109"/>
                  </a:cubicBezTo>
                  <a:cubicBezTo>
                    <a:pt x="33" y="107"/>
                    <a:pt x="34" y="110"/>
                    <a:pt x="36" y="111"/>
                  </a:cubicBezTo>
                  <a:cubicBezTo>
                    <a:pt x="38" y="112"/>
                    <a:pt x="38" y="113"/>
                    <a:pt x="40" y="114"/>
                  </a:cubicBezTo>
                  <a:cubicBezTo>
                    <a:pt x="42" y="116"/>
                    <a:pt x="46" y="115"/>
                    <a:pt x="45" y="111"/>
                  </a:cubicBezTo>
                  <a:cubicBezTo>
                    <a:pt x="45" y="109"/>
                    <a:pt x="38" y="109"/>
                    <a:pt x="40" y="106"/>
                  </a:cubicBezTo>
                  <a:cubicBezTo>
                    <a:pt x="41" y="104"/>
                    <a:pt x="44" y="106"/>
                    <a:pt x="46" y="105"/>
                  </a:cubicBezTo>
                  <a:cubicBezTo>
                    <a:pt x="48" y="105"/>
                    <a:pt x="50" y="105"/>
                    <a:pt x="52" y="104"/>
                  </a:cubicBezTo>
                  <a:cubicBezTo>
                    <a:pt x="55" y="102"/>
                    <a:pt x="59" y="102"/>
                    <a:pt x="61" y="99"/>
                  </a:cubicBezTo>
                  <a:cubicBezTo>
                    <a:pt x="62" y="97"/>
                    <a:pt x="62" y="94"/>
                    <a:pt x="61" y="92"/>
                  </a:cubicBezTo>
                  <a:cubicBezTo>
                    <a:pt x="61" y="90"/>
                    <a:pt x="57" y="90"/>
                    <a:pt x="57" y="88"/>
                  </a:cubicBezTo>
                  <a:cubicBezTo>
                    <a:pt x="60" y="87"/>
                    <a:pt x="63" y="88"/>
                    <a:pt x="66" y="87"/>
                  </a:cubicBezTo>
                  <a:cubicBezTo>
                    <a:pt x="67" y="87"/>
                    <a:pt x="68" y="87"/>
                    <a:pt x="69" y="85"/>
                  </a:cubicBezTo>
                  <a:cubicBezTo>
                    <a:pt x="69" y="84"/>
                    <a:pt x="69" y="80"/>
                    <a:pt x="69" y="80"/>
                  </a:cubicBezTo>
                  <a:cubicBezTo>
                    <a:pt x="68" y="78"/>
                    <a:pt x="66" y="78"/>
                    <a:pt x="64" y="77"/>
                  </a:cubicBezTo>
                  <a:cubicBezTo>
                    <a:pt x="64" y="74"/>
                    <a:pt x="71" y="73"/>
                    <a:pt x="67" y="69"/>
                  </a:cubicBezTo>
                  <a:cubicBezTo>
                    <a:pt x="65" y="66"/>
                    <a:pt x="59" y="67"/>
                    <a:pt x="58" y="71"/>
                  </a:cubicBezTo>
                  <a:cubicBezTo>
                    <a:pt x="60" y="70"/>
                    <a:pt x="62" y="69"/>
                    <a:pt x="65" y="67"/>
                  </a:cubicBezTo>
                  <a:cubicBezTo>
                    <a:pt x="66" y="67"/>
                    <a:pt x="67" y="66"/>
                    <a:pt x="68" y="65"/>
                  </a:cubicBezTo>
                  <a:cubicBezTo>
                    <a:pt x="69" y="64"/>
                    <a:pt x="68" y="62"/>
                    <a:pt x="69" y="60"/>
                  </a:cubicBezTo>
                  <a:cubicBezTo>
                    <a:pt x="70" y="59"/>
                    <a:pt x="73" y="57"/>
                    <a:pt x="72" y="55"/>
                  </a:cubicBezTo>
                  <a:cubicBezTo>
                    <a:pt x="74" y="56"/>
                    <a:pt x="76" y="57"/>
                    <a:pt x="79" y="57"/>
                  </a:cubicBezTo>
                  <a:cubicBezTo>
                    <a:pt x="81" y="58"/>
                    <a:pt x="81" y="58"/>
                    <a:pt x="83" y="57"/>
                  </a:cubicBezTo>
                  <a:cubicBezTo>
                    <a:pt x="85" y="55"/>
                    <a:pt x="88" y="52"/>
                    <a:pt x="90" y="50"/>
                  </a:cubicBezTo>
                  <a:cubicBezTo>
                    <a:pt x="91" y="49"/>
                    <a:pt x="92" y="45"/>
                    <a:pt x="90" y="44"/>
                  </a:cubicBezTo>
                  <a:cubicBezTo>
                    <a:pt x="88" y="42"/>
                    <a:pt x="84" y="45"/>
                    <a:pt x="83" y="46"/>
                  </a:cubicBezTo>
                  <a:cubicBezTo>
                    <a:pt x="81" y="48"/>
                    <a:pt x="79" y="50"/>
                    <a:pt x="76" y="51"/>
                  </a:cubicBezTo>
                  <a:cubicBezTo>
                    <a:pt x="75" y="51"/>
                    <a:pt x="74" y="51"/>
                    <a:pt x="73" y="50"/>
                  </a:cubicBezTo>
                  <a:cubicBezTo>
                    <a:pt x="71" y="50"/>
                    <a:pt x="70" y="50"/>
                    <a:pt x="69" y="50"/>
                  </a:cubicBezTo>
                  <a:lnTo>
                    <a:pt x="72" y="50"/>
                  </a:ln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19" name="Freeform 15">
              <a:extLst>
                <a:ext uri="{FF2B5EF4-FFF2-40B4-BE49-F238E27FC236}">
                  <a16:creationId xmlns:a16="http://schemas.microsoft.com/office/drawing/2014/main" id="{AC9F4D2E-4027-8F5F-7A98-DAE41B5B60B9}"/>
                </a:ext>
              </a:extLst>
            </p:cNvPr>
            <p:cNvSpPr>
              <a:spLocks/>
            </p:cNvSpPr>
            <p:nvPr/>
          </p:nvSpPr>
          <p:spPr bwMode="auto">
            <a:xfrm>
              <a:off x="4843463" y="2472439"/>
              <a:ext cx="134937" cy="323850"/>
            </a:xfrm>
            <a:custGeom>
              <a:avLst/>
              <a:gdLst>
                <a:gd name="T0" fmla="*/ 41 w 42"/>
                <a:gd name="T1" fmla="*/ 15 h 102"/>
                <a:gd name="T2" fmla="*/ 41 w 42"/>
                <a:gd name="T3" fmla="*/ 15 h 102"/>
                <a:gd name="T4" fmla="*/ 40 w 42"/>
                <a:gd name="T5" fmla="*/ 10 h 102"/>
                <a:gd name="T6" fmla="*/ 35 w 42"/>
                <a:gd name="T7" fmla="*/ 7 h 102"/>
                <a:gd name="T8" fmla="*/ 33 w 42"/>
                <a:gd name="T9" fmla="*/ 3 h 102"/>
                <a:gd name="T10" fmla="*/ 28 w 42"/>
                <a:gd name="T11" fmla="*/ 2 h 102"/>
                <a:gd name="T12" fmla="*/ 23 w 42"/>
                <a:gd name="T13" fmla="*/ 5 h 102"/>
                <a:gd name="T14" fmla="*/ 19 w 42"/>
                <a:gd name="T15" fmla="*/ 2 h 102"/>
                <a:gd name="T16" fmla="*/ 14 w 42"/>
                <a:gd name="T17" fmla="*/ 5 h 102"/>
                <a:gd name="T18" fmla="*/ 7 w 42"/>
                <a:gd name="T19" fmla="*/ 8 h 102"/>
                <a:gd name="T20" fmla="*/ 1 w 42"/>
                <a:gd name="T21" fmla="*/ 11 h 102"/>
                <a:gd name="T22" fmla="*/ 1 w 42"/>
                <a:gd name="T23" fmla="*/ 15 h 102"/>
                <a:gd name="T24" fmla="*/ 2 w 42"/>
                <a:gd name="T25" fmla="*/ 18 h 102"/>
                <a:gd name="T26" fmla="*/ 5 w 42"/>
                <a:gd name="T27" fmla="*/ 20 h 102"/>
                <a:gd name="T28" fmla="*/ 6 w 42"/>
                <a:gd name="T29" fmla="*/ 23 h 102"/>
                <a:gd name="T30" fmla="*/ 11 w 42"/>
                <a:gd name="T31" fmla="*/ 26 h 102"/>
                <a:gd name="T32" fmla="*/ 14 w 42"/>
                <a:gd name="T33" fmla="*/ 30 h 102"/>
                <a:gd name="T34" fmla="*/ 16 w 42"/>
                <a:gd name="T35" fmla="*/ 32 h 102"/>
                <a:gd name="T36" fmla="*/ 12 w 42"/>
                <a:gd name="T37" fmla="*/ 41 h 102"/>
                <a:gd name="T38" fmla="*/ 13 w 42"/>
                <a:gd name="T39" fmla="*/ 46 h 102"/>
                <a:gd name="T40" fmla="*/ 14 w 42"/>
                <a:gd name="T41" fmla="*/ 49 h 102"/>
                <a:gd name="T42" fmla="*/ 11 w 42"/>
                <a:gd name="T43" fmla="*/ 55 h 102"/>
                <a:gd name="T44" fmla="*/ 13 w 42"/>
                <a:gd name="T45" fmla="*/ 59 h 102"/>
                <a:gd name="T46" fmla="*/ 13 w 42"/>
                <a:gd name="T47" fmla="*/ 63 h 102"/>
                <a:gd name="T48" fmla="*/ 13 w 42"/>
                <a:gd name="T49" fmla="*/ 65 h 102"/>
                <a:gd name="T50" fmla="*/ 14 w 42"/>
                <a:gd name="T51" fmla="*/ 66 h 102"/>
                <a:gd name="T52" fmla="*/ 11 w 42"/>
                <a:gd name="T53" fmla="*/ 70 h 102"/>
                <a:gd name="T54" fmla="*/ 9 w 42"/>
                <a:gd name="T55" fmla="*/ 75 h 102"/>
                <a:gd name="T56" fmla="*/ 10 w 42"/>
                <a:gd name="T57" fmla="*/ 78 h 102"/>
                <a:gd name="T58" fmla="*/ 11 w 42"/>
                <a:gd name="T59" fmla="*/ 88 h 102"/>
                <a:gd name="T60" fmla="*/ 12 w 42"/>
                <a:gd name="T61" fmla="*/ 93 h 102"/>
                <a:gd name="T62" fmla="*/ 14 w 42"/>
                <a:gd name="T63" fmla="*/ 98 h 102"/>
                <a:gd name="T64" fmla="*/ 18 w 42"/>
                <a:gd name="T65" fmla="*/ 100 h 102"/>
                <a:gd name="T66" fmla="*/ 26 w 42"/>
                <a:gd name="T67" fmla="*/ 101 h 102"/>
                <a:gd name="T68" fmla="*/ 28 w 42"/>
                <a:gd name="T69" fmla="*/ 102 h 102"/>
                <a:gd name="T70" fmla="*/ 28 w 42"/>
                <a:gd name="T71" fmla="*/ 97 h 102"/>
                <a:gd name="T72" fmla="*/ 26 w 42"/>
                <a:gd name="T73" fmla="*/ 92 h 102"/>
                <a:gd name="T74" fmla="*/ 25 w 42"/>
                <a:gd name="T75" fmla="*/ 86 h 102"/>
                <a:gd name="T76" fmla="*/ 21 w 42"/>
                <a:gd name="T77" fmla="*/ 80 h 102"/>
                <a:gd name="T78" fmla="*/ 25 w 42"/>
                <a:gd name="T79" fmla="*/ 78 h 102"/>
                <a:gd name="T80" fmla="*/ 28 w 42"/>
                <a:gd name="T81" fmla="*/ 71 h 102"/>
                <a:gd name="T82" fmla="*/ 32 w 42"/>
                <a:gd name="T83" fmla="*/ 67 h 102"/>
                <a:gd name="T84" fmla="*/ 28 w 42"/>
                <a:gd name="T85" fmla="*/ 64 h 102"/>
                <a:gd name="T86" fmla="*/ 27 w 42"/>
                <a:gd name="T87" fmla="*/ 61 h 102"/>
                <a:gd name="T88" fmla="*/ 26 w 42"/>
                <a:gd name="T89" fmla="*/ 57 h 102"/>
                <a:gd name="T90" fmla="*/ 23 w 42"/>
                <a:gd name="T91" fmla="*/ 53 h 102"/>
                <a:gd name="T92" fmla="*/ 30 w 42"/>
                <a:gd name="T93" fmla="*/ 53 h 102"/>
                <a:gd name="T94" fmla="*/ 32 w 42"/>
                <a:gd name="T95" fmla="*/ 48 h 102"/>
                <a:gd name="T96" fmla="*/ 28 w 42"/>
                <a:gd name="T97" fmla="*/ 43 h 102"/>
                <a:gd name="T98" fmla="*/ 33 w 42"/>
                <a:gd name="T99" fmla="*/ 39 h 102"/>
                <a:gd name="T100" fmla="*/ 36 w 42"/>
                <a:gd name="T101" fmla="*/ 32 h 102"/>
                <a:gd name="T102" fmla="*/ 38 w 42"/>
                <a:gd name="T103" fmla="*/ 23 h 102"/>
                <a:gd name="T104" fmla="*/ 40 w 42"/>
                <a:gd name="T105" fmla="*/ 18 h 102"/>
                <a:gd name="T106" fmla="*/ 41 w 42"/>
                <a:gd name="T107" fmla="*/ 15 h 102"/>
                <a:gd name="T108" fmla="*/ 41 w 42"/>
                <a:gd name="T109" fmla="*/ 15 h 102"/>
                <a:gd name="T110" fmla="*/ 41 w 42"/>
                <a:gd name="T111" fmla="*/ 15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 h="102">
                  <a:moveTo>
                    <a:pt x="41" y="15"/>
                  </a:moveTo>
                  <a:cubicBezTo>
                    <a:pt x="41" y="15"/>
                    <a:pt x="41" y="15"/>
                    <a:pt x="41" y="15"/>
                  </a:cubicBezTo>
                  <a:cubicBezTo>
                    <a:pt x="42" y="13"/>
                    <a:pt x="42" y="12"/>
                    <a:pt x="40" y="10"/>
                  </a:cubicBezTo>
                  <a:cubicBezTo>
                    <a:pt x="39" y="9"/>
                    <a:pt x="36" y="9"/>
                    <a:pt x="35" y="7"/>
                  </a:cubicBezTo>
                  <a:cubicBezTo>
                    <a:pt x="33" y="6"/>
                    <a:pt x="35" y="4"/>
                    <a:pt x="33" y="3"/>
                  </a:cubicBezTo>
                  <a:cubicBezTo>
                    <a:pt x="32" y="2"/>
                    <a:pt x="30" y="1"/>
                    <a:pt x="28" y="2"/>
                  </a:cubicBezTo>
                  <a:cubicBezTo>
                    <a:pt x="27" y="2"/>
                    <a:pt x="25" y="5"/>
                    <a:pt x="23" y="5"/>
                  </a:cubicBezTo>
                  <a:cubicBezTo>
                    <a:pt x="22" y="5"/>
                    <a:pt x="21" y="2"/>
                    <a:pt x="19" y="2"/>
                  </a:cubicBezTo>
                  <a:cubicBezTo>
                    <a:pt x="16" y="0"/>
                    <a:pt x="14" y="2"/>
                    <a:pt x="14" y="5"/>
                  </a:cubicBezTo>
                  <a:cubicBezTo>
                    <a:pt x="14" y="9"/>
                    <a:pt x="10" y="8"/>
                    <a:pt x="7" y="8"/>
                  </a:cubicBezTo>
                  <a:cubicBezTo>
                    <a:pt x="4" y="8"/>
                    <a:pt x="2" y="8"/>
                    <a:pt x="1" y="11"/>
                  </a:cubicBezTo>
                  <a:cubicBezTo>
                    <a:pt x="1" y="12"/>
                    <a:pt x="1" y="14"/>
                    <a:pt x="1" y="15"/>
                  </a:cubicBezTo>
                  <a:cubicBezTo>
                    <a:pt x="0" y="17"/>
                    <a:pt x="1" y="17"/>
                    <a:pt x="2" y="18"/>
                  </a:cubicBezTo>
                  <a:cubicBezTo>
                    <a:pt x="3" y="18"/>
                    <a:pt x="4" y="19"/>
                    <a:pt x="5" y="20"/>
                  </a:cubicBezTo>
                  <a:cubicBezTo>
                    <a:pt x="6" y="21"/>
                    <a:pt x="6" y="22"/>
                    <a:pt x="6" y="23"/>
                  </a:cubicBezTo>
                  <a:cubicBezTo>
                    <a:pt x="7" y="24"/>
                    <a:pt x="10" y="25"/>
                    <a:pt x="11" y="26"/>
                  </a:cubicBezTo>
                  <a:cubicBezTo>
                    <a:pt x="12" y="27"/>
                    <a:pt x="13" y="29"/>
                    <a:pt x="14" y="30"/>
                  </a:cubicBezTo>
                  <a:cubicBezTo>
                    <a:pt x="14" y="31"/>
                    <a:pt x="16" y="31"/>
                    <a:pt x="16" y="32"/>
                  </a:cubicBezTo>
                  <a:cubicBezTo>
                    <a:pt x="19" y="35"/>
                    <a:pt x="13" y="40"/>
                    <a:pt x="12" y="41"/>
                  </a:cubicBezTo>
                  <a:cubicBezTo>
                    <a:pt x="11" y="42"/>
                    <a:pt x="13" y="45"/>
                    <a:pt x="13" y="46"/>
                  </a:cubicBezTo>
                  <a:cubicBezTo>
                    <a:pt x="14" y="47"/>
                    <a:pt x="14" y="48"/>
                    <a:pt x="14" y="49"/>
                  </a:cubicBezTo>
                  <a:cubicBezTo>
                    <a:pt x="14" y="51"/>
                    <a:pt x="11" y="52"/>
                    <a:pt x="11" y="55"/>
                  </a:cubicBezTo>
                  <a:cubicBezTo>
                    <a:pt x="10" y="57"/>
                    <a:pt x="12" y="57"/>
                    <a:pt x="13" y="59"/>
                  </a:cubicBezTo>
                  <a:cubicBezTo>
                    <a:pt x="13" y="60"/>
                    <a:pt x="13" y="61"/>
                    <a:pt x="13" y="63"/>
                  </a:cubicBezTo>
                  <a:cubicBezTo>
                    <a:pt x="13" y="63"/>
                    <a:pt x="13" y="64"/>
                    <a:pt x="13" y="65"/>
                  </a:cubicBezTo>
                  <a:cubicBezTo>
                    <a:pt x="13" y="65"/>
                    <a:pt x="14" y="66"/>
                    <a:pt x="14" y="66"/>
                  </a:cubicBezTo>
                  <a:cubicBezTo>
                    <a:pt x="14" y="68"/>
                    <a:pt x="12" y="69"/>
                    <a:pt x="11" y="70"/>
                  </a:cubicBezTo>
                  <a:cubicBezTo>
                    <a:pt x="10" y="72"/>
                    <a:pt x="9" y="73"/>
                    <a:pt x="9" y="75"/>
                  </a:cubicBezTo>
                  <a:cubicBezTo>
                    <a:pt x="9" y="76"/>
                    <a:pt x="10" y="77"/>
                    <a:pt x="10" y="78"/>
                  </a:cubicBezTo>
                  <a:cubicBezTo>
                    <a:pt x="10" y="81"/>
                    <a:pt x="10" y="85"/>
                    <a:pt x="11" y="88"/>
                  </a:cubicBezTo>
                  <a:cubicBezTo>
                    <a:pt x="11" y="90"/>
                    <a:pt x="12" y="91"/>
                    <a:pt x="12" y="93"/>
                  </a:cubicBezTo>
                  <a:cubicBezTo>
                    <a:pt x="12" y="95"/>
                    <a:pt x="13" y="97"/>
                    <a:pt x="14" y="98"/>
                  </a:cubicBezTo>
                  <a:cubicBezTo>
                    <a:pt x="15" y="100"/>
                    <a:pt x="17" y="100"/>
                    <a:pt x="18" y="100"/>
                  </a:cubicBezTo>
                  <a:cubicBezTo>
                    <a:pt x="21" y="101"/>
                    <a:pt x="23" y="100"/>
                    <a:pt x="26" y="101"/>
                  </a:cubicBezTo>
                  <a:cubicBezTo>
                    <a:pt x="26" y="101"/>
                    <a:pt x="27" y="102"/>
                    <a:pt x="28" y="102"/>
                  </a:cubicBezTo>
                  <a:cubicBezTo>
                    <a:pt x="30" y="102"/>
                    <a:pt x="29" y="99"/>
                    <a:pt x="28" y="97"/>
                  </a:cubicBezTo>
                  <a:cubicBezTo>
                    <a:pt x="27" y="95"/>
                    <a:pt x="25" y="95"/>
                    <a:pt x="26" y="92"/>
                  </a:cubicBezTo>
                  <a:cubicBezTo>
                    <a:pt x="26" y="90"/>
                    <a:pt x="26" y="89"/>
                    <a:pt x="25" y="86"/>
                  </a:cubicBezTo>
                  <a:cubicBezTo>
                    <a:pt x="24" y="83"/>
                    <a:pt x="22" y="83"/>
                    <a:pt x="21" y="80"/>
                  </a:cubicBezTo>
                  <a:cubicBezTo>
                    <a:pt x="22" y="78"/>
                    <a:pt x="24" y="80"/>
                    <a:pt x="25" y="78"/>
                  </a:cubicBezTo>
                  <a:cubicBezTo>
                    <a:pt x="26" y="76"/>
                    <a:pt x="26" y="72"/>
                    <a:pt x="28" y="71"/>
                  </a:cubicBezTo>
                  <a:cubicBezTo>
                    <a:pt x="29" y="70"/>
                    <a:pt x="33" y="69"/>
                    <a:pt x="32" y="67"/>
                  </a:cubicBezTo>
                  <a:cubicBezTo>
                    <a:pt x="31" y="65"/>
                    <a:pt x="29" y="65"/>
                    <a:pt x="28" y="64"/>
                  </a:cubicBezTo>
                  <a:cubicBezTo>
                    <a:pt x="27" y="63"/>
                    <a:pt x="27" y="62"/>
                    <a:pt x="27" y="61"/>
                  </a:cubicBezTo>
                  <a:cubicBezTo>
                    <a:pt x="27" y="59"/>
                    <a:pt x="26" y="58"/>
                    <a:pt x="26" y="57"/>
                  </a:cubicBezTo>
                  <a:cubicBezTo>
                    <a:pt x="25" y="56"/>
                    <a:pt x="23" y="55"/>
                    <a:pt x="23" y="53"/>
                  </a:cubicBezTo>
                  <a:cubicBezTo>
                    <a:pt x="23" y="50"/>
                    <a:pt x="28" y="53"/>
                    <a:pt x="30" y="53"/>
                  </a:cubicBezTo>
                  <a:cubicBezTo>
                    <a:pt x="33" y="54"/>
                    <a:pt x="32" y="50"/>
                    <a:pt x="32" y="48"/>
                  </a:cubicBezTo>
                  <a:cubicBezTo>
                    <a:pt x="32" y="45"/>
                    <a:pt x="28" y="45"/>
                    <a:pt x="28" y="43"/>
                  </a:cubicBezTo>
                  <a:cubicBezTo>
                    <a:pt x="29" y="41"/>
                    <a:pt x="31" y="40"/>
                    <a:pt x="33" y="39"/>
                  </a:cubicBezTo>
                  <a:cubicBezTo>
                    <a:pt x="36" y="37"/>
                    <a:pt x="36" y="35"/>
                    <a:pt x="36" y="32"/>
                  </a:cubicBezTo>
                  <a:cubicBezTo>
                    <a:pt x="37" y="29"/>
                    <a:pt x="37" y="25"/>
                    <a:pt x="38" y="23"/>
                  </a:cubicBezTo>
                  <a:cubicBezTo>
                    <a:pt x="39" y="21"/>
                    <a:pt x="40" y="20"/>
                    <a:pt x="40" y="18"/>
                  </a:cubicBezTo>
                  <a:cubicBezTo>
                    <a:pt x="41" y="15"/>
                    <a:pt x="41" y="15"/>
                    <a:pt x="41" y="15"/>
                  </a:cubicBezTo>
                  <a:cubicBezTo>
                    <a:pt x="41" y="15"/>
                    <a:pt x="41" y="15"/>
                    <a:pt x="41" y="15"/>
                  </a:cubicBezTo>
                  <a:cubicBezTo>
                    <a:pt x="41" y="15"/>
                    <a:pt x="41" y="15"/>
                    <a:pt x="41" y="15"/>
                  </a:cubicBez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20" name="Freeform 16">
              <a:extLst>
                <a:ext uri="{FF2B5EF4-FFF2-40B4-BE49-F238E27FC236}">
                  <a16:creationId xmlns:a16="http://schemas.microsoft.com/office/drawing/2014/main" id="{A9FE2A90-0B82-8E46-0F9D-61D903C63755}"/>
                </a:ext>
              </a:extLst>
            </p:cNvPr>
            <p:cNvSpPr>
              <a:spLocks/>
            </p:cNvSpPr>
            <p:nvPr/>
          </p:nvSpPr>
          <p:spPr bwMode="auto">
            <a:xfrm>
              <a:off x="5232401" y="2872489"/>
              <a:ext cx="28575" cy="47625"/>
            </a:xfrm>
            <a:custGeom>
              <a:avLst/>
              <a:gdLst>
                <a:gd name="T0" fmla="*/ 0 w 9"/>
                <a:gd name="T1" fmla="*/ 8 h 15"/>
                <a:gd name="T2" fmla="*/ 0 w 9"/>
                <a:gd name="T3" fmla="*/ 8 h 15"/>
                <a:gd name="T4" fmla="*/ 4 w 9"/>
                <a:gd name="T5" fmla="*/ 6 h 15"/>
                <a:gd name="T6" fmla="*/ 7 w 9"/>
                <a:gd name="T7" fmla="*/ 2 h 15"/>
                <a:gd name="T8" fmla="*/ 8 w 9"/>
                <a:gd name="T9" fmla="*/ 9 h 15"/>
                <a:gd name="T10" fmla="*/ 7 w 9"/>
                <a:gd name="T11" fmla="*/ 13 h 15"/>
                <a:gd name="T12" fmla="*/ 1 w 9"/>
                <a:gd name="T13" fmla="*/ 12 h 15"/>
                <a:gd name="T14" fmla="*/ 0 w 9"/>
                <a:gd name="T15" fmla="*/ 8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5">
                  <a:moveTo>
                    <a:pt x="0" y="8"/>
                  </a:moveTo>
                  <a:cubicBezTo>
                    <a:pt x="0" y="8"/>
                    <a:pt x="0" y="8"/>
                    <a:pt x="0" y="8"/>
                  </a:cubicBezTo>
                  <a:cubicBezTo>
                    <a:pt x="1" y="6"/>
                    <a:pt x="3" y="7"/>
                    <a:pt x="4" y="6"/>
                  </a:cubicBezTo>
                  <a:cubicBezTo>
                    <a:pt x="5" y="5"/>
                    <a:pt x="4" y="0"/>
                    <a:pt x="7" y="2"/>
                  </a:cubicBezTo>
                  <a:cubicBezTo>
                    <a:pt x="9" y="3"/>
                    <a:pt x="8" y="7"/>
                    <a:pt x="8" y="9"/>
                  </a:cubicBezTo>
                  <a:cubicBezTo>
                    <a:pt x="8" y="10"/>
                    <a:pt x="8" y="12"/>
                    <a:pt x="7" y="13"/>
                  </a:cubicBezTo>
                  <a:cubicBezTo>
                    <a:pt x="5" y="15"/>
                    <a:pt x="2" y="14"/>
                    <a:pt x="1" y="12"/>
                  </a:cubicBezTo>
                  <a:cubicBezTo>
                    <a:pt x="0" y="11"/>
                    <a:pt x="0" y="8"/>
                    <a:pt x="0" y="8"/>
                  </a:cubicBez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21" name="Freeform 17">
              <a:extLst>
                <a:ext uri="{FF2B5EF4-FFF2-40B4-BE49-F238E27FC236}">
                  <a16:creationId xmlns:a16="http://schemas.microsoft.com/office/drawing/2014/main" id="{FAD06DDB-8A39-F78D-A6DD-25109CAD82C7}"/>
                </a:ext>
              </a:extLst>
            </p:cNvPr>
            <p:cNvSpPr>
              <a:spLocks/>
            </p:cNvSpPr>
            <p:nvPr/>
          </p:nvSpPr>
          <p:spPr bwMode="auto">
            <a:xfrm>
              <a:off x="5162551" y="2815339"/>
              <a:ext cx="63500" cy="69850"/>
            </a:xfrm>
            <a:custGeom>
              <a:avLst/>
              <a:gdLst>
                <a:gd name="T0" fmla="*/ 6 w 20"/>
                <a:gd name="T1" fmla="*/ 1 h 22"/>
                <a:gd name="T2" fmla="*/ 6 w 20"/>
                <a:gd name="T3" fmla="*/ 1 h 22"/>
                <a:gd name="T4" fmla="*/ 2 w 20"/>
                <a:gd name="T5" fmla="*/ 6 h 22"/>
                <a:gd name="T6" fmla="*/ 0 w 20"/>
                <a:gd name="T7" fmla="*/ 9 h 22"/>
                <a:gd name="T8" fmla="*/ 4 w 20"/>
                <a:gd name="T9" fmla="*/ 12 h 22"/>
                <a:gd name="T10" fmla="*/ 7 w 20"/>
                <a:gd name="T11" fmla="*/ 16 h 22"/>
                <a:gd name="T12" fmla="*/ 8 w 20"/>
                <a:gd name="T13" fmla="*/ 19 h 22"/>
                <a:gd name="T14" fmla="*/ 8 w 20"/>
                <a:gd name="T15" fmla="*/ 20 h 22"/>
                <a:gd name="T16" fmla="*/ 13 w 20"/>
                <a:gd name="T17" fmla="*/ 20 h 22"/>
                <a:gd name="T18" fmla="*/ 18 w 20"/>
                <a:gd name="T19" fmla="*/ 17 h 22"/>
                <a:gd name="T20" fmla="*/ 19 w 20"/>
                <a:gd name="T21" fmla="*/ 11 h 22"/>
                <a:gd name="T22" fmla="*/ 17 w 20"/>
                <a:gd name="T23" fmla="*/ 7 h 22"/>
                <a:gd name="T24" fmla="*/ 16 w 20"/>
                <a:gd name="T25" fmla="*/ 4 h 22"/>
                <a:gd name="T26" fmla="*/ 6 w 20"/>
                <a:gd name="T27"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22">
                  <a:moveTo>
                    <a:pt x="6" y="1"/>
                  </a:moveTo>
                  <a:cubicBezTo>
                    <a:pt x="6" y="1"/>
                    <a:pt x="6" y="1"/>
                    <a:pt x="6" y="1"/>
                  </a:cubicBezTo>
                  <a:cubicBezTo>
                    <a:pt x="5" y="2"/>
                    <a:pt x="3" y="5"/>
                    <a:pt x="2" y="6"/>
                  </a:cubicBezTo>
                  <a:cubicBezTo>
                    <a:pt x="1" y="7"/>
                    <a:pt x="0" y="8"/>
                    <a:pt x="0" y="9"/>
                  </a:cubicBezTo>
                  <a:cubicBezTo>
                    <a:pt x="2" y="10"/>
                    <a:pt x="3" y="11"/>
                    <a:pt x="4" y="12"/>
                  </a:cubicBezTo>
                  <a:cubicBezTo>
                    <a:pt x="6" y="13"/>
                    <a:pt x="6" y="14"/>
                    <a:pt x="7" y="16"/>
                  </a:cubicBezTo>
                  <a:cubicBezTo>
                    <a:pt x="8" y="17"/>
                    <a:pt x="8" y="18"/>
                    <a:pt x="8" y="19"/>
                  </a:cubicBezTo>
                  <a:cubicBezTo>
                    <a:pt x="8" y="19"/>
                    <a:pt x="8" y="20"/>
                    <a:pt x="8" y="20"/>
                  </a:cubicBezTo>
                  <a:cubicBezTo>
                    <a:pt x="10" y="22"/>
                    <a:pt x="12" y="21"/>
                    <a:pt x="13" y="20"/>
                  </a:cubicBezTo>
                  <a:cubicBezTo>
                    <a:pt x="16" y="19"/>
                    <a:pt x="17" y="19"/>
                    <a:pt x="18" y="17"/>
                  </a:cubicBezTo>
                  <a:cubicBezTo>
                    <a:pt x="18" y="15"/>
                    <a:pt x="20" y="13"/>
                    <a:pt x="19" y="11"/>
                  </a:cubicBezTo>
                  <a:cubicBezTo>
                    <a:pt x="18" y="9"/>
                    <a:pt x="17" y="9"/>
                    <a:pt x="17" y="7"/>
                  </a:cubicBezTo>
                  <a:cubicBezTo>
                    <a:pt x="16" y="6"/>
                    <a:pt x="17" y="5"/>
                    <a:pt x="16" y="4"/>
                  </a:cubicBezTo>
                  <a:cubicBezTo>
                    <a:pt x="16" y="4"/>
                    <a:pt x="9" y="0"/>
                    <a:pt x="6" y="1"/>
                  </a:cubicBez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22" name="Freeform 18">
              <a:extLst>
                <a:ext uri="{FF2B5EF4-FFF2-40B4-BE49-F238E27FC236}">
                  <a16:creationId xmlns:a16="http://schemas.microsoft.com/office/drawing/2014/main" id="{F497F446-6E4B-85BF-1D6D-C6C449A870AF}"/>
                </a:ext>
              </a:extLst>
            </p:cNvPr>
            <p:cNvSpPr>
              <a:spLocks/>
            </p:cNvSpPr>
            <p:nvPr/>
          </p:nvSpPr>
          <p:spPr bwMode="auto">
            <a:xfrm>
              <a:off x="5283201" y="2675639"/>
              <a:ext cx="38100" cy="22225"/>
            </a:xfrm>
            <a:custGeom>
              <a:avLst/>
              <a:gdLst>
                <a:gd name="T0" fmla="*/ 5 w 12"/>
                <a:gd name="T1" fmla="*/ 5 h 7"/>
                <a:gd name="T2" fmla="*/ 5 w 12"/>
                <a:gd name="T3" fmla="*/ 5 h 7"/>
                <a:gd name="T4" fmla="*/ 1 w 12"/>
                <a:gd name="T5" fmla="*/ 2 h 7"/>
                <a:gd name="T6" fmla="*/ 6 w 12"/>
                <a:gd name="T7" fmla="*/ 1 h 7"/>
                <a:gd name="T8" fmla="*/ 8 w 12"/>
                <a:gd name="T9" fmla="*/ 2 h 7"/>
                <a:gd name="T10" fmla="*/ 9 w 12"/>
                <a:gd name="T11" fmla="*/ 2 h 7"/>
                <a:gd name="T12" fmla="*/ 9 w 12"/>
                <a:gd name="T13" fmla="*/ 7 h 7"/>
                <a:gd name="T14" fmla="*/ 5 w 12"/>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7">
                  <a:moveTo>
                    <a:pt x="5" y="5"/>
                  </a:moveTo>
                  <a:cubicBezTo>
                    <a:pt x="5" y="5"/>
                    <a:pt x="5" y="5"/>
                    <a:pt x="5" y="5"/>
                  </a:cubicBezTo>
                  <a:cubicBezTo>
                    <a:pt x="3" y="5"/>
                    <a:pt x="0" y="4"/>
                    <a:pt x="1" y="2"/>
                  </a:cubicBezTo>
                  <a:cubicBezTo>
                    <a:pt x="2" y="1"/>
                    <a:pt x="5" y="0"/>
                    <a:pt x="6" y="1"/>
                  </a:cubicBezTo>
                  <a:cubicBezTo>
                    <a:pt x="7" y="1"/>
                    <a:pt x="7" y="1"/>
                    <a:pt x="8" y="2"/>
                  </a:cubicBezTo>
                  <a:cubicBezTo>
                    <a:pt x="8" y="2"/>
                    <a:pt x="9" y="2"/>
                    <a:pt x="9" y="2"/>
                  </a:cubicBezTo>
                  <a:cubicBezTo>
                    <a:pt x="11" y="3"/>
                    <a:pt x="12" y="7"/>
                    <a:pt x="9" y="7"/>
                  </a:cubicBezTo>
                  <a:cubicBezTo>
                    <a:pt x="7" y="7"/>
                    <a:pt x="5" y="5"/>
                    <a:pt x="5" y="5"/>
                  </a:cubicBez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23" name="Freeform 19">
              <a:extLst>
                <a:ext uri="{FF2B5EF4-FFF2-40B4-BE49-F238E27FC236}">
                  <a16:creationId xmlns:a16="http://schemas.microsoft.com/office/drawing/2014/main" id="{A2C62905-557B-0CB8-3DF5-08114C975A03}"/>
                </a:ext>
              </a:extLst>
            </p:cNvPr>
            <p:cNvSpPr>
              <a:spLocks/>
            </p:cNvSpPr>
            <p:nvPr/>
          </p:nvSpPr>
          <p:spPr bwMode="auto">
            <a:xfrm>
              <a:off x="4837113" y="2910589"/>
              <a:ext cx="76200" cy="92075"/>
            </a:xfrm>
            <a:custGeom>
              <a:avLst/>
              <a:gdLst>
                <a:gd name="T0" fmla="*/ 9 w 24"/>
                <a:gd name="T1" fmla="*/ 5 h 29"/>
                <a:gd name="T2" fmla="*/ 9 w 24"/>
                <a:gd name="T3" fmla="*/ 5 h 29"/>
                <a:gd name="T4" fmla="*/ 3 w 24"/>
                <a:gd name="T5" fmla="*/ 9 h 29"/>
                <a:gd name="T6" fmla="*/ 3 w 24"/>
                <a:gd name="T7" fmla="*/ 13 h 29"/>
                <a:gd name="T8" fmla="*/ 0 w 24"/>
                <a:gd name="T9" fmla="*/ 15 h 29"/>
                <a:gd name="T10" fmla="*/ 1 w 24"/>
                <a:gd name="T11" fmla="*/ 19 h 29"/>
                <a:gd name="T12" fmla="*/ 2 w 24"/>
                <a:gd name="T13" fmla="*/ 23 h 29"/>
                <a:gd name="T14" fmla="*/ 6 w 24"/>
                <a:gd name="T15" fmla="*/ 26 h 29"/>
                <a:gd name="T16" fmla="*/ 4 w 24"/>
                <a:gd name="T17" fmla="*/ 20 h 29"/>
                <a:gd name="T18" fmla="*/ 7 w 24"/>
                <a:gd name="T19" fmla="*/ 18 h 29"/>
                <a:gd name="T20" fmla="*/ 13 w 24"/>
                <a:gd name="T21" fmla="*/ 16 h 29"/>
                <a:gd name="T22" fmla="*/ 14 w 24"/>
                <a:gd name="T23" fmla="*/ 14 h 29"/>
                <a:gd name="T24" fmla="*/ 18 w 24"/>
                <a:gd name="T25" fmla="*/ 12 h 29"/>
                <a:gd name="T26" fmla="*/ 22 w 24"/>
                <a:gd name="T27" fmla="*/ 7 h 29"/>
                <a:gd name="T28" fmla="*/ 21 w 24"/>
                <a:gd name="T29" fmla="*/ 4 h 29"/>
                <a:gd name="T30" fmla="*/ 17 w 24"/>
                <a:gd name="T31" fmla="*/ 5 h 29"/>
                <a:gd name="T32" fmla="*/ 15 w 24"/>
                <a:gd name="T33" fmla="*/ 3 h 29"/>
                <a:gd name="T34" fmla="*/ 11 w 24"/>
                <a:gd name="T35" fmla="*/ 1 h 29"/>
                <a:gd name="T36" fmla="*/ 9 w 24"/>
                <a:gd name="T37" fmla="*/ 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29">
                  <a:moveTo>
                    <a:pt x="9" y="5"/>
                  </a:moveTo>
                  <a:cubicBezTo>
                    <a:pt x="9" y="5"/>
                    <a:pt x="9" y="5"/>
                    <a:pt x="9" y="5"/>
                  </a:cubicBezTo>
                  <a:cubicBezTo>
                    <a:pt x="7" y="7"/>
                    <a:pt x="4" y="7"/>
                    <a:pt x="3" y="9"/>
                  </a:cubicBezTo>
                  <a:cubicBezTo>
                    <a:pt x="2" y="11"/>
                    <a:pt x="4" y="11"/>
                    <a:pt x="3" y="13"/>
                  </a:cubicBezTo>
                  <a:cubicBezTo>
                    <a:pt x="2" y="14"/>
                    <a:pt x="0" y="14"/>
                    <a:pt x="0" y="15"/>
                  </a:cubicBezTo>
                  <a:cubicBezTo>
                    <a:pt x="0" y="17"/>
                    <a:pt x="1" y="18"/>
                    <a:pt x="1" y="19"/>
                  </a:cubicBezTo>
                  <a:cubicBezTo>
                    <a:pt x="2" y="21"/>
                    <a:pt x="1" y="22"/>
                    <a:pt x="2" y="23"/>
                  </a:cubicBezTo>
                  <a:cubicBezTo>
                    <a:pt x="2" y="24"/>
                    <a:pt x="4" y="29"/>
                    <a:pt x="6" y="26"/>
                  </a:cubicBezTo>
                  <a:cubicBezTo>
                    <a:pt x="6" y="24"/>
                    <a:pt x="5" y="22"/>
                    <a:pt x="4" y="20"/>
                  </a:cubicBezTo>
                  <a:cubicBezTo>
                    <a:pt x="4" y="18"/>
                    <a:pt x="5" y="18"/>
                    <a:pt x="7" y="18"/>
                  </a:cubicBezTo>
                  <a:cubicBezTo>
                    <a:pt x="9" y="17"/>
                    <a:pt x="11" y="18"/>
                    <a:pt x="13" y="16"/>
                  </a:cubicBezTo>
                  <a:cubicBezTo>
                    <a:pt x="13" y="15"/>
                    <a:pt x="13" y="15"/>
                    <a:pt x="14" y="14"/>
                  </a:cubicBezTo>
                  <a:cubicBezTo>
                    <a:pt x="15" y="13"/>
                    <a:pt x="17" y="13"/>
                    <a:pt x="18" y="12"/>
                  </a:cubicBezTo>
                  <a:cubicBezTo>
                    <a:pt x="20" y="10"/>
                    <a:pt x="21" y="9"/>
                    <a:pt x="22" y="7"/>
                  </a:cubicBezTo>
                  <a:cubicBezTo>
                    <a:pt x="23" y="6"/>
                    <a:pt x="24" y="3"/>
                    <a:pt x="21" y="4"/>
                  </a:cubicBezTo>
                  <a:cubicBezTo>
                    <a:pt x="19" y="4"/>
                    <a:pt x="19" y="7"/>
                    <a:pt x="17" y="5"/>
                  </a:cubicBezTo>
                  <a:cubicBezTo>
                    <a:pt x="16" y="5"/>
                    <a:pt x="16" y="4"/>
                    <a:pt x="15" y="3"/>
                  </a:cubicBezTo>
                  <a:cubicBezTo>
                    <a:pt x="13" y="1"/>
                    <a:pt x="12" y="0"/>
                    <a:pt x="11" y="1"/>
                  </a:cubicBezTo>
                  <a:cubicBezTo>
                    <a:pt x="11" y="1"/>
                    <a:pt x="11" y="4"/>
                    <a:pt x="9" y="5"/>
                  </a:cubicBez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24" name="Freeform 20">
              <a:extLst>
                <a:ext uri="{FF2B5EF4-FFF2-40B4-BE49-F238E27FC236}">
                  <a16:creationId xmlns:a16="http://schemas.microsoft.com/office/drawing/2014/main" id="{14E70F8B-03F7-AE51-379E-9117084A4C04}"/>
                </a:ext>
              </a:extLst>
            </p:cNvPr>
            <p:cNvSpPr>
              <a:spLocks/>
            </p:cNvSpPr>
            <p:nvPr/>
          </p:nvSpPr>
          <p:spPr bwMode="auto">
            <a:xfrm>
              <a:off x="6034088" y="1800926"/>
              <a:ext cx="101600" cy="82550"/>
            </a:xfrm>
            <a:custGeom>
              <a:avLst/>
              <a:gdLst>
                <a:gd name="T0" fmla="*/ 15 w 32"/>
                <a:gd name="T1" fmla="*/ 26 h 26"/>
                <a:gd name="T2" fmla="*/ 15 w 32"/>
                <a:gd name="T3" fmla="*/ 26 h 26"/>
                <a:gd name="T4" fmla="*/ 10 w 32"/>
                <a:gd name="T5" fmla="*/ 22 h 26"/>
                <a:gd name="T6" fmla="*/ 6 w 32"/>
                <a:gd name="T7" fmla="*/ 15 h 26"/>
                <a:gd name="T8" fmla="*/ 4 w 32"/>
                <a:gd name="T9" fmla="*/ 10 h 26"/>
                <a:gd name="T10" fmla="*/ 0 w 32"/>
                <a:gd name="T11" fmla="*/ 9 h 26"/>
                <a:gd name="T12" fmla="*/ 5 w 32"/>
                <a:gd name="T13" fmla="*/ 0 h 26"/>
                <a:gd name="T14" fmla="*/ 9 w 32"/>
                <a:gd name="T15" fmla="*/ 1 h 26"/>
                <a:gd name="T16" fmla="*/ 11 w 32"/>
                <a:gd name="T17" fmla="*/ 3 h 26"/>
                <a:gd name="T18" fmla="*/ 11 w 32"/>
                <a:gd name="T19" fmla="*/ 4 h 26"/>
                <a:gd name="T20" fmla="*/ 18 w 32"/>
                <a:gd name="T21" fmla="*/ 7 h 26"/>
                <a:gd name="T22" fmla="*/ 19 w 32"/>
                <a:gd name="T23" fmla="*/ 10 h 26"/>
                <a:gd name="T24" fmla="*/ 20 w 32"/>
                <a:gd name="T25" fmla="*/ 11 h 26"/>
                <a:gd name="T26" fmla="*/ 22 w 32"/>
                <a:gd name="T27" fmla="*/ 14 h 26"/>
                <a:gd name="T28" fmla="*/ 24 w 32"/>
                <a:gd name="T29" fmla="*/ 14 h 26"/>
                <a:gd name="T30" fmla="*/ 27 w 32"/>
                <a:gd name="T31" fmla="*/ 14 h 26"/>
                <a:gd name="T32" fmla="*/ 29 w 32"/>
                <a:gd name="T33" fmla="*/ 14 h 26"/>
                <a:gd name="T34" fmla="*/ 31 w 32"/>
                <a:gd name="T35" fmla="*/ 13 h 26"/>
                <a:gd name="T36" fmla="*/ 26 w 32"/>
                <a:gd name="T37" fmla="*/ 19 h 26"/>
                <a:gd name="T38" fmla="*/ 20 w 32"/>
                <a:gd name="T39" fmla="*/ 25 h 26"/>
                <a:gd name="T40" fmla="*/ 17 w 32"/>
                <a:gd name="T41" fmla="*/ 26 h 26"/>
                <a:gd name="T42" fmla="*/ 15 w 32"/>
                <a:gd name="T43"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 h="26">
                  <a:moveTo>
                    <a:pt x="15" y="26"/>
                  </a:moveTo>
                  <a:cubicBezTo>
                    <a:pt x="15" y="26"/>
                    <a:pt x="15" y="26"/>
                    <a:pt x="15" y="26"/>
                  </a:cubicBezTo>
                  <a:cubicBezTo>
                    <a:pt x="13" y="25"/>
                    <a:pt x="11" y="24"/>
                    <a:pt x="10" y="22"/>
                  </a:cubicBezTo>
                  <a:cubicBezTo>
                    <a:pt x="8" y="20"/>
                    <a:pt x="7" y="17"/>
                    <a:pt x="6" y="15"/>
                  </a:cubicBezTo>
                  <a:cubicBezTo>
                    <a:pt x="5" y="14"/>
                    <a:pt x="5" y="10"/>
                    <a:pt x="4" y="10"/>
                  </a:cubicBezTo>
                  <a:cubicBezTo>
                    <a:pt x="3" y="9"/>
                    <a:pt x="0" y="10"/>
                    <a:pt x="0" y="9"/>
                  </a:cubicBezTo>
                  <a:cubicBezTo>
                    <a:pt x="0" y="6"/>
                    <a:pt x="2" y="1"/>
                    <a:pt x="5" y="0"/>
                  </a:cubicBezTo>
                  <a:cubicBezTo>
                    <a:pt x="6" y="0"/>
                    <a:pt x="8" y="1"/>
                    <a:pt x="9" y="1"/>
                  </a:cubicBezTo>
                  <a:cubicBezTo>
                    <a:pt x="10" y="1"/>
                    <a:pt x="11" y="2"/>
                    <a:pt x="11" y="3"/>
                  </a:cubicBezTo>
                  <a:cubicBezTo>
                    <a:pt x="11" y="3"/>
                    <a:pt x="11" y="4"/>
                    <a:pt x="11" y="4"/>
                  </a:cubicBezTo>
                  <a:cubicBezTo>
                    <a:pt x="13" y="7"/>
                    <a:pt x="16" y="5"/>
                    <a:pt x="18" y="7"/>
                  </a:cubicBezTo>
                  <a:cubicBezTo>
                    <a:pt x="18" y="7"/>
                    <a:pt x="18" y="9"/>
                    <a:pt x="19" y="10"/>
                  </a:cubicBezTo>
                  <a:cubicBezTo>
                    <a:pt x="19" y="10"/>
                    <a:pt x="20" y="11"/>
                    <a:pt x="20" y="11"/>
                  </a:cubicBezTo>
                  <a:cubicBezTo>
                    <a:pt x="21" y="13"/>
                    <a:pt x="20" y="14"/>
                    <a:pt x="22" y="14"/>
                  </a:cubicBezTo>
                  <a:cubicBezTo>
                    <a:pt x="23" y="14"/>
                    <a:pt x="24" y="14"/>
                    <a:pt x="24" y="14"/>
                  </a:cubicBezTo>
                  <a:cubicBezTo>
                    <a:pt x="25" y="14"/>
                    <a:pt x="26" y="14"/>
                    <a:pt x="27" y="14"/>
                  </a:cubicBezTo>
                  <a:cubicBezTo>
                    <a:pt x="28" y="15"/>
                    <a:pt x="27" y="15"/>
                    <a:pt x="29" y="14"/>
                  </a:cubicBezTo>
                  <a:cubicBezTo>
                    <a:pt x="30" y="14"/>
                    <a:pt x="30" y="12"/>
                    <a:pt x="31" y="13"/>
                  </a:cubicBezTo>
                  <a:cubicBezTo>
                    <a:pt x="32" y="18"/>
                    <a:pt x="29" y="18"/>
                    <a:pt x="26" y="19"/>
                  </a:cubicBezTo>
                  <a:cubicBezTo>
                    <a:pt x="28" y="23"/>
                    <a:pt x="24" y="25"/>
                    <a:pt x="20" y="25"/>
                  </a:cubicBezTo>
                  <a:cubicBezTo>
                    <a:pt x="19" y="26"/>
                    <a:pt x="18" y="26"/>
                    <a:pt x="17" y="26"/>
                  </a:cubicBezTo>
                  <a:cubicBezTo>
                    <a:pt x="16" y="26"/>
                    <a:pt x="15" y="26"/>
                    <a:pt x="15" y="26"/>
                  </a:cubicBez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25" name="Freeform 21">
              <a:extLst>
                <a:ext uri="{FF2B5EF4-FFF2-40B4-BE49-F238E27FC236}">
                  <a16:creationId xmlns:a16="http://schemas.microsoft.com/office/drawing/2014/main" id="{EC2F19DD-DFC9-0E85-A129-F85A1F67BFCF}"/>
                </a:ext>
              </a:extLst>
            </p:cNvPr>
            <p:cNvSpPr>
              <a:spLocks/>
            </p:cNvSpPr>
            <p:nvPr/>
          </p:nvSpPr>
          <p:spPr bwMode="auto">
            <a:xfrm>
              <a:off x="6148388" y="1819976"/>
              <a:ext cx="44450" cy="88900"/>
            </a:xfrm>
            <a:custGeom>
              <a:avLst/>
              <a:gdLst>
                <a:gd name="T0" fmla="*/ 6 w 14"/>
                <a:gd name="T1" fmla="*/ 26 h 28"/>
                <a:gd name="T2" fmla="*/ 6 w 14"/>
                <a:gd name="T3" fmla="*/ 26 h 28"/>
                <a:gd name="T4" fmla="*/ 4 w 14"/>
                <a:gd name="T5" fmla="*/ 23 h 28"/>
                <a:gd name="T6" fmla="*/ 3 w 14"/>
                <a:gd name="T7" fmla="*/ 18 h 28"/>
                <a:gd name="T8" fmla="*/ 1 w 14"/>
                <a:gd name="T9" fmla="*/ 14 h 28"/>
                <a:gd name="T10" fmla="*/ 1 w 14"/>
                <a:gd name="T11" fmla="*/ 12 h 28"/>
                <a:gd name="T12" fmla="*/ 1 w 14"/>
                <a:gd name="T13" fmla="*/ 10 h 28"/>
                <a:gd name="T14" fmla="*/ 10 w 14"/>
                <a:gd name="T15" fmla="*/ 8 h 28"/>
                <a:gd name="T16" fmla="*/ 8 w 14"/>
                <a:gd name="T17" fmla="*/ 2 h 28"/>
                <a:gd name="T18" fmla="*/ 12 w 14"/>
                <a:gd name="T19" fmla="*/ 1 h 28"/>
                <a:gd name="T20" fmla="*/ 13 w 14"/>
                <a:gd name="T21" fmla="*/ 8 h 28"/>
                <a:gd name="T22" fmla="*/ 13 w 14"/>
                <a:gd name="T23" fmla="*/ 12 h 28"/>
                <a:gd name="T24" fmla="*/ 10 w 14"/>
                <a:gd name="T25" fmla="*/ 16 h 28"/>
                <a:gd name="T26" fmla="*/ 9 w 14"/>
                <a:gd name="T27" fmla="*/ 21 h 28"/>
                <a:gd name="T28" fmla="*/ 10 w 14"/>
                <a:gd name="T29" fmla="*/ 26 h 28"/>
                <a:gd name="T30" fmla="*/ 6 w 14"/>
                <a:gd name="T31" fmla="*/ 27 h 28"/>
                <a:gd name="T32" fmla="*/ 6 w 14"/>
                <a:gd name="T33" fmla="*/ 26 h 28"/>
                <a:gd name="T34" fmla="*/ 6 w 14"/>
                <a:gd name="T35" fmla="*/ 26 h 28"/>
                <a:gd name="T36" fmla="*/ 6 w 14"/>
                <a:gd name="T3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8">
                  <a:moveTo>
                    <a:pt x="6" y="26"/>
                  </a:moveTo>
                  <a:cubicBezTo>
                    <a:pt x="6" y="26"/>
                    <a:pt x="6" y="26"/>
                    <a:pt x="6" y="26"/>
                  </a:cubicBezTo>
                  <a:cubicBezTo>
                    <a:pt x="6" y="25"/>
                    <a:pt x="4" y="24"/>
                    <a:pt x="4" y="23"/>
                  </a:cubicBezTo>
                  <a:cubicBezTo>
                    <a:pt x="3" y="21"/>
                    <a:pt x="3" y="20"/>
                    <a:pt x="3" y="18"/>
                  </a:cubicBezTo>
                  <a:cubicBezTo>
                    <a:pt x="2" y="17"/>
                    <a:pt x="1" y="15"/>
                    <a:pt x="1" y="14"/>
                  </a:cubicBezTo>
                  <a:cubicBezTo>
                    <a:pt x="0" y="13"/>
                    <a:pt x="1" y="13"/>
                    <a:pt x="1" y="12"/>
                  </a:cubicBezTo>
                  <a:cubicBezTo>
                    <a:pt x="1" y="12"/>
                    <a:pt x="1" y="10"/>
                    <a:pt x="1" y="10"/>
                  </a:cubicBezTo>
                  <a:cubicBezTo>
                    <a:pt x="4" y="8"/>
                    <a:pt x="9" y="10"/>
                    <a:pt x="10" y="8"/>
                  </a:cubicBezTo>
                  <a:cubicBezTo>
                    <a:pt x="11" y="6"/>
                    <a:pt x="8" y="4"/>
                    <a:pt x="8" y="2"/>
                  </a:cubicBezTo>
                  <a:cubicBezTo>
                    <a:pt x="9" y="1"/>
                    <a:pt x="11" y="0"/>
                    <a:pt x="12" y="1"/>
                  </a:cubicBezTo>
                  <a:cubicBezTo>
                    <a:pt x="14" y="2"/>
                    <a:pt x="13" y="6"/>
                    <a:pt x="13" y="8"/>
                  </a:cubicBezTo>
                  <a:cubicBezTo>
                    <a:pt x="13" y="9"/>
                    <a:pt x="14" y="11"/>
                    <a:pt x="13" y="12"/>
                  </a:cubicBezTo>
                  <a:cubicBezTo>
                    <a:pt x="13" y="15"/>
                    <a:pt x="12" y="14"/>
                    <a:pt x="10" y="16"/>
                  </a:cubicBezTo>
                  <a:cubicBezTo>
                    <a:pt x="9" y="17"/>
                    <a:pt x="9" y="19"/>
                    <a:pt x="9" y="21"/>
                  </a:cubicBezTo>
                  <a:cubicBezTo>
                    <a:pt x="10" y="22"/>
                    <a:pt x="11" y="25"/>
                    <a:pt x="10" y="26"/>
                  </a:cubicBezTo>
                  <a:cubicBezTo>
                    <a:pt x="10" y="27"/>
                    <a:pt x="6" y="28"/>
                    <a:pt x="6" y="27"/>
                  </a:cubicBezTo>
                  <a:cubicBezTo>
                    <a:pt x="6" y="26"/>
                    <a:pt x="6" y="26"/>
                    <a:pt x="6" y="26"/>
                  </a:cubicBezTo>
                  <a:cubicBezTo>
                    <a:pt x="6" y="26"/>
                    <a:pt x="6" y="26"/>
                    <a:pt x="6" y="26"/>
                  </a:cubicBezTo>
                  <a:cubicBezTo>
                    <a:pt x="6" y="26"/>
                    <a:pt x="6" y="26"/>
                    <a:pt x="6" y="26"/>
                  </a:cubicBez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26" name="Freeform 22">
              <a:extLst>
                <a:ext uri="{FF2B5EF4-FFF2-40B4-BE49-F238E27FC236}">
                  <a16:creationId xmlns:a16="http://schemas.microsoft.com/office/drawing/2014/main" id="{C377DC0B-607A-B3C6-1C93-7F7C142BDFB8}"/>
                </a:ext>
              </a:extLst>
            </p:cNvPr>
            <p:cNvSpPr>
              <a:spLocks/>
            </p:cNvSpPr>
            <p:nvPr/>
          </p:nvSpPr>
          <p:spPr bwMode="auto">
            <a:xfrm>
              <a:off x="6049963" y="1673926"/>
              <a:ext cx="200025" cy="152400"/>
            </a:xfrm>
            <a:custGeom>
              <a:avLst/>
              <a:gdLst>
                <a:gd name="T0" fmla="*/ 16 w 63"/>
                <a:gd name="T1" fmla="*/ 2 h 48"/>
                <a:gd name="T2" fmla="*/ 16 w 63"/>
                <a:gd name="T3" fmla="*/ 2 h 48"/>
                <a:gd name="T4" fmla="*/ 7 w 63"/>
                <a:gd name="T5" fmla="*/ 3 h 48"/>
                <a:gd name="T6" fmla="*/ 4 w 63"/>
                <a:gd name="T7" fmla="*/ 8 h 48"/>
                <a:gd name="T8" fmla="*/ 1 w 63"/>
                <a:gd name="T9" fmla="*/ 12 h 48"/>
                <a:gd name="T10" fmla="*/ 1 w 63"/>
                <a:gd name="T11" fmla="*/ 22 h 48"/>
                <a:gd name="T12" fmla="*/ 2 w 63"/>
                <a:gd name="T13" fmla="*/ 29 h 48"/>
                <a:gd name="T14" fmla="*/ 5 w 63"/>
                <a:gd name="T15" fmla="*/ 33 h 48"/>
                <a:gd name="T16" fmla="*/ 9 w 63"/>
                <a:gd name="T17" fmla="*/ 33 h 48"/>
                <a:gd name="T18" fmla="*/ 13 w 63"/>
                <a:gd name="T19" fmla="*/ 34 h 48"/>
                <a:gd name="T20" fmla="*/ 16 w 63"/>
                <a:gd name="T21" fmla="*/ 41 h 48"/>
                <a:gd name="T22" fmla="*/ 28 w 63"/>
                <a:gd name="T23" fmla="*/ 39 h 48"/>
                <a:gd name="T24" fmla="*/ 34 w 63"/>
                <a:gd name="T25" fmla="*/ 37 h 48"/>
                <a:gd name="T26" fmla="*/ 37 w 63"/>
                <a:gd name="T27" fmla="*/ 36 h 48"/>
                <a:gd name="T28" fmla="*/ 37 w 63"/>
                <a:gd name="T29" fmla="*/ 39 h 48"/>
                <a:gd name="T30" fmla="*/ 39 w 63"/>
                <a:gd name="T31" fmla="*/ 44 h 48"/>
                <a:gd name="T32" fmla="*/ 47 w 63"/>
                <a:gd name="T33" fmla="*/ 46 h 48"/>
                <a:gd name="T34" fmla="*/ 49 w 63"/>
                <a:gd name="T35" fmla="*/ 48 h 48"/>
                <a:gd name="T36" fmla="*/ 54 w 63"/>
                <a:gd name="T37" fmla="*/ 46 h 48"/>
                <a:gd name="T38" fmla="*/ 55 w 63"/>
                <a:gd name="T39" fmla="*/ 43 h 48"/>
                <a:gd name="T40" fmla="*/ 58 w 63"/>
                <a:gd name="T41" fmla="*/ 41 h 48"/>
                <a:gd name="T42" fmla="*/ 61 w 63"/>
                <a:gd name="T43" fmla="*/ 33 h 48"/>
                <a:gd name="T44" fmla="*/ 58 w 63"/>
                <a:gd name="T45" fmla="*/ 31 h 48"/>
                <a:gd name="T46" fmla="*/ 54 w 63"/>
                <a:gd name="T47" fmla="*/ 33 h 48"/>
                <a:gd name="T48" fmla="*/ 49 w 63"/>
                <a:gd name="T49" fmla="*/ 28 h 48"/>
                <a:gd name="T50" fmla="*/ 42 w 63"/>
                <a:gd name="T51" fmla="*/ 32 h 48"/>
                <a:gd name="T52" fmla="*/ 45 w 63"/>
                <a:gd name="T53" fmla="*/ 22 h 48"/>
                <a:gd name="T54" fmla="*/ 51 w 63"/>
                <a:gd name="T55" fmla="*/ 20 h 48"/>
                <a:gd name="T56" fmla="*/ 51 w 63"/>
                <a:gd name="T57" fmla="*/ 14 h 48"/>
                <a:gd name="T58" fmla="*/ 44 w 63"/>
                <a:gd name="T59" fmla="*/ 14 h 48"/>
                <a:gd name="T60" fmla="*/ 33 w 63"/>
                <a:gd name="T61" fmla="*/ 16 h 48"/>
                <a:gd name="T62" fmla="*/ 31 w 63"/>
                <a:gd name="T63" fmla="*/ 11 h 48"/>
                <a:gd name="T64" fmla="*/ 28 w 63"/>
                <a:gd name="T65" fmla="*/ 8 h 48"/>
                <a:gd name="T66" fmla="*/ 25 w 63"/>
                <a:gd name="T67" fmla="*/ 6 h 48"/>
                <a:gd name="T68" fmla="*/ 16 w 63"/>
                <a:gd name="T69" fmla="*/ 1 h 48"/>
                <a:gd name="T70" fmla="*/ 16 w 63"/>
                <a:gd name="T71" fmla="*/ 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 h="48">
                  <a:moveTo>
                    <a:pt x="16" y="2"/>
                  </a:moveTo>
                  <a:cubicBezTo>
                    <a:pt x="16" y="2"/>
                    <a:pt x="16" y="2"/>
                    <a:pt x="16" y="2"/>
                  </a:cubicBezTo>
                  <a:cubicBezTo>
                    <a:pt x="14" y="0"/>
                    <a:pt x="9" y="1"/>
                    <a:pt x="7" y="3"/>
                  </a:cubicBezTo>
                  <a:cubicBezTo>
                    <a:pt x="5" y="4"/>
                    <a:pt x="5" y="6"/>
                    <a:pt x="4" y="8"/>
                  </a:cubicBezTo>
                  <a:cubicBezTo>
                    <a:pt x="3" y="9"/>
                    <a:pt x="2" y="11"/>
                    <a:pt x="1" y="12"/>
                  </a:cubicBezTo>
                  <a:cubicBezTo>
                    <a:pt x="0" y="15"/>
                    <a:pt x="1" y="19"/>
                    <a:pt x="1" y="22"/>
                  </a:cubicBezTo>
                  <a:cubicBezTo>
                    <a:pt x="1" y="24"/>
                    <a:pt x="2" y="26"/>
                    <a:pt x="2" y="29"/>
                  </a:cubicBezTo>
                  <a:cubicBezTo>
                    <a:pt x="2" y="32"/>
                    <a:pt x="2" y="33"/>
                    <a:pt x="5" y="33"/>
                  </a:cubicBezTo>
                  <a:cubicBezTo>
                    <a:pt x="7" y="33"/>
                    <a:pt x="7" y="33"/>
                    <a:pt x="9" y="33"/>
                  </a:cubicBezTo>
                  <a:cubicBezTo>
                    <a:pt x="11" y="32"/>
                    <a:pt x="12" y="32"/>
                    <a:pt x="13" y="34"/>
                  </a:cubicBezTo>
                  <a:cubicBezTo>
                    <a:pt x="13" y="37"/>
                    <a:pt x="12" y="40"/>
                    <a:pt x="16" y="41"/>
                  </a:cubicBezTo>
                  <a:cubicBezTo>
                    <a:pt x="20" y="42"/>
                    <a:pt x="24" y="40"/>
                    <a:pt x="28" y="39"/>
                  </a:cubicBezTo>
                  <a:cubicBezTo>
                    <a:pt x="30" y="38"/>
                    <a:pt x="32" y="37"/>
                    <a:pt x="34" y="37"/>
                  </a:cubicBezTo>
                  <a:cubicBezTo>
                    <a:pt x="35" y="36"/>
                    <a:pt x="35" y="35"/>
                    <a:pt x="37" y="36"/>
                  </a:cubicBezTo>
                  <a:cubicBezTo>
                    <a:pt x="38" y="36"/>
                    <a:pt x="37" y="38"/>
                    <a:pt x="37" y="39"/>
                  </a:cubicBezTo>
                  <a:cubicBezTo>
                    <a:pt x="38" y="40"/>
                    <a:pt x="39" y="43"/>
                    <a:pt x="39" y="44"/>
                  </a:cubicBezTo>
                  <a:cubicBezTo>
                    <a:pt x="41" y="46"/>
                    <a:pt x="45" y="45"/>
                    <a:pt x="47" y="46"/>
                  </a:cubicBezTo>
                  <a:cubicBezTo>
                    <a:pt x="48" y="47"/>
                    <a:pt x="47" y="48"/>
                    <a:pt x="49" y="48"/>
                  </a:cubicBezTo>
                  <a:cubicBezTo>
                    <a:pt x="51" y="48"/>
                    <a:pt x="53" y="47"/>
                    <a:pt x="54" y="46"/>
                  </a:cubicBezTo>
                  <a:cubicBezTo>
                    <a:pt x="55" y="45"/>
                    <a:pt x="55" y="44"/>
                    <a:pt x="55" y="43"/>
                  </a:cubicBezTo>
                  <a:cubicBezTo>
                    <a:pt x="56" y="41"/>
                    <a:pt x="57" y="42"/>
                    <a:pt x="58" y="41"/>
                  </a:cubicBezTo>
                  <a:cubicBezTo>
                    <a:pt x="62" y="40"/>
                    <a:pt x="63" y="36"/>
                    <a:pt x="61" y="33"/>
                  </a:cubicBezTo>
                  <a:cubicBezTo>
                    <a:pt x="60" y="32"/>
                    <a:pt x="59" y="31"/>
                    <a:pt x="58" y="31"/>
                  </a:cubicBezTo>
                  <a:cubicBezTo>
                    <a:pt x="56" y="31"/>
                    <a:pt x="55" y="33"/>
                    <a:pt x="54" y="33"/>
                  </a:cubicBezTo>
                  <a:cubicBezTo>
                    <a:pt x="51" y="33"/>
                    <a:pt x="52" y="29"/>
                    <a:pt x="49" y="28"/>
                  </a:cubicBezTo>
                  <a:cubicBezTo>
                    <a:pt x="47" y="27"/>
                    <a:pt x="45" y="33"/>
                    <a:pt x="42" y="32"/>
                  </a:cubicBezTo>
                  <a:cubicBezTo>
                    <a:pt x="39" y="29"/>
                    <a:pt x="43" y="23"/>
                    <a:pt x="45" y="22"/>
                  </a:cubicBezTo>
                  <a:cubicBezTo>
                    <a:pt x="46" y="21"/>
                    <a:pt x="49" y="21"/>
                    <a:pt x="51" y="20"/>
                  </a:cubicBezTo>
                  <a:cubicBezTo>
                    <a:pt x="52" y="19"/>
                    <a:pt x="52" y="16"/>
                    <a:pt x="51" y="14"/>
                  </a:cubicBezTo>
                  <a:cubicBezTo>
                    <a:pt x="49" y="10"/>
                    <a:pt x="46" y="13"/>
                    <a:pt x="44" y="14"/>
                  </a:cubicBezTo>
                  <a:cubicBezTo>
                    <a:pt x="41" y="16"/>
                    <a:pt x="36" y="18"/>
                    <a:pt x="33" y="16"/>
                  </a:cubicBezTo>
                  <a:cubicBezTo>
                    <a:pt x="31" y="15"/>
                    <a:pt x="31" y="13"/>
                    <a:pt x="31" y="11"/>
                  </a:cubicBezTo>
                  <a:cubicBezTo>
                    <a:pt x="31" y="9"/>
                    <a:pt x="30" y="9"/>
                    <a:pt x="28" y="8"/>
                  </a:cubicBezTo>
                  <a:cubicBezTo>
                    <a:pt x="27" y="8"/>
                    <a:pt x="27" y="7"/>
                    <a:pt x="25" y="6"/>
                  </a:cubicBezTo>
                  <a:cubicBezTo>
                    <a:pt x="23" y="4"/>
                    <a:pt x="17" y="5"/>
                    <a:pt x="16" y="1"/>
                  </a:cubicBezTo>
                  <a:lnTo>
                    <a:pt x="16" y="2"/>
                  </a:ln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27" name="Freeform 23">
              <a:extLst>
                <a:ext uri="{FF2B5EF4-FFF2-40B4-BE49-F238E27FC236}">
                  <a16:creationId xmlns:a16="http://schemas.microsoft.com/office/drawing/2014/main" id="{891FF83D-91E2-BD13-FE2A-A5DC10564E99}"/>
                </a:ext>
              </a:extLst>
            </p:cNvPr>
            <p:cNvSpPr>
              <a:spLocks/>
            </p:cNvSpPr>
            <p:nvPr/>
          </p:nvSpPr>
          <p:spPr bwMode="auto">
            <a:xfrm>
              <a:off x="6113463" y="1642176"/>
              <a:ext cx="60325" cy="47625"/>
            </a:xfrm>
            <a:custGeom>
              <a:avLst/>
              <a:gdLst>
                <a:gd name="T0" fmla="*/ 9 w 19"/>
                <a:gd name="T1" fmla="*/ 2 h 15"/>
                <a:gd name="T2" fmla="*/ 9 w 19"/>
                <a:gd name="T3" fmla="*/ 2 h 15"/>
                <a:gd name="T4" fmla="*/ 7 w 19"/>
                <a:gd name="T5" fmla="*/ 0 h 15"/>
                <a:gd name="T6" fmla="*/ 4 w 19"/>
                <a:gd name="T7" fmla="*/ 2 h 15"/>
                <a:gd name="T8" fmla="*/ 5 w 19"/>
                <a:gd name="T9" fmla="*/ 11 h 15"/>
                <a:gd name="T10" fmla="*/ 8 w 19"/>
                <a:gd name="T11" fmla="*/ 13 h 15"/>
                <a:gd name="T12" fmla="*/ 11 w 19"/>
                <a:gd name="T13" fmla="*/ 14 h 15"/>
                <a:gd name="T14" fmla="*/ 16 w 19"/>
                <a:gd name="T15" fmla="*/ 14 h 15"/>
                <a:gd name="T16" fmla="*/ 19 w 19"/>
                <a:gd name="T17" fmla="*/ 11 h 15"/>
                <a:gd name="T18" fmla="*/ 17 w 19"/>
                <a:gd name="T19" fmla="*/ 8 h 15"/>
                <a:gd name="T20" fmla="*/ 17 w 19"/>
                <a:gd name="T21" fmla="*/ 6 h 15"/>
                <a:gd name="T22" fmla="*/ 13 w 19"/>
                <a:gd name="T23" fmla="*/ 6 h 15"/>
                <a:gd name="T24" fmla="*/ 11 w 19"/>
                <a:gd name="T25" fmla="*/ 4 h 15"/>
                <a:gd name="T26" fmla="*/ 9 w 19"/>
                <a:gd name="T2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5">
                  <a:moveTo>
                    <a:pt x="9" y="2"/>
                  </a:moveTo>
                  <a:cubicBezTo>
                    <a:pt x="9" y="2"/>
                    <a:pt x="9" y="2"/>
                    <a:pt x="9" y="2"/>
                  </a:cubicBezTo>
                  <a:cubicBezTo>
                    <a:pt x="8" y="2"/>
                    <a:pt x="7" y="0"/>
                    <a:pt x="7" y="0"/>
                  </a:cubicBezTo>
                  <a:cubicBezTo>
                    <a:pt x="6" y="0"/>
                    <a:pt x="4" y="2"/>
                    <a:pt x="4" y="2"/>
                  </a:cubicBezTo>
                  <a:cubicBezTo>
                    <a:pt x="0" y="6"/>
                    <a:pt x="2" y="8"/>
                    <a:pt x="5" y="11"/>
                  </a:cubicBezTo>
                  <a:cubicBezTo>
                    <a:pt x="6" y="12"/>
                    <a:pt x="7" y="12"/>
                    <a:pt x="8" y="13"/>
                  </a:cubicBezTo>
                  <a:cubicBezTo>
                    <a:pt x="9" y="13"/>
                    <a:pt x="10" y="14"/>
                    <a:pt x="11" y="14"/>
                  </a:cubicBezTo>
                  <a:cubicBezTo>
                    <a:pt x="12" y="15"/>
                    <a:pt x="15" y="14"/>
                    <a:pt x="16" y="14"/>
                  </a:cubicBezTo>
                  <a:cubicBezTo>
                    <a:pt x="18" y="13"/>
                    <a:pt x="19" y="12"/>
                    <a:pt x="19" y="11"/>
                  </a:cubicBezTo>
                  <a:cubicBezTo>
                    <a:pt x="19" y="9"/>
                    <a:pt x="18" y="9"/>
                    <a:pt x="17" y="8"/>
                  </a:cubicBezTo>
                  <a:cubicBezTo>
                    <a:pt x="17" y="8"/>
                    <a:pt x="18" y="7"/>
                    <a:pt x="17" y="6"/>
                  </a:cubicBezTo>
                  <a:cubicBezTo>
                    <a:pt x="16" y="5"/>
                    <a:pt x="14" y="6"/>
                    <a:pt x="13" y="6"/>
                  </a:cubicBezTo>
                  <a:cubicBezTo>
                    <a:pt x="12" y="5"/>
                    <a:pt x="13" y="4"/>
                    <a:pt x="11" y="4"/>
                  </a:cubicBezTo>
                  <a:cubicBezTo>
                    <a:pt x="11" y="4"/>
                    <a:pt x="10" y="3"/>
                    <a:pt x="9" y="2"/>
                  </a:cubicBez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28" name="Freeform 24">
              <a:extLst>
                <a:ext uri="{FF2B5EF4-FFF2-40B4-BE49-F238E27FC236}">
                  <a16:creationId xmlns:a16="http://schemas.microsoft.com/office/drawing/2014/main" id="{CA15CE14-A9BE-52B4-410A-AEE4E7868FAC}"/>
                </a:ext>
              </a:extLst>
            </p:cNvPr>
            <p:cNvSpPr>
              <a:spLocks/>
            </p:cNvSpPr>
            <p:nvPr/>
          </p:nvSpPr>
          <p:spPr bwMode="auto">
            <a:xfrm>
              <a:off x="6132513" y="1550101"/>
              <a:ext cx="73025" cy="85725"/>
            </a:xfrm>
            <a:custGeom>
              <a:avLst/>
              <a:gdLst>
                <a:gd name="T0" fmla="*/ 12 w 23"/>
                <a:gd name="T1" fmla="*/ 7 h 27"/>
                <a:gd name="T2" fmla="*/ 12 w 23"/>
                <a:gd name="T3" fmla="*/ 7 h 27"/>
                <a:gd name="T4" fmla="*/ 12 w 23"/>
                <a:gd name="T5" fmla="*/ 2 h 27"/>
                <a:gd name="T6" fmla="*/ 6 w 23"/>
                <a:gd name="T7" fmla="*/ 7 h 27"/>
                <a:gd name="T8" fmla="*/ 0 w 23"/>
                <a:gd name="T9" fmla="*/ 8 h 27"/>
                <a:gd name="T10" fmla="*/ 6 w 23"/>
                <a:gd name="T11" fmla="*/ 12 h 27"/>
                <a:gd name="T12" fmla="*/ 7 w 23"/>
                <a:gd name="T13" fmla="*/ 19 h 27"/>
                <a:gd name="T14" fmla="*/ 13 w 23"/>
                <a:gd name="T15" fmla="*/ 16 h 27"/>
                <a:gd name="T16" fmla="*/ 17 w 23"/>
                <a:gd name="T17" fmla="*/ 19 h 27"/>
                <a:gd name="T18" fmla="*/ 19 w 23"/>
                <a:gd name="T19" fmla="*/ 23 h 27"/>
                <a:gd name="T20" fmla="*/ 21 w 23"/>
                <a:gd name="T21" fmla="*/ 17 h 27"/>
                <a:gd name="T22" fmla="*/ 18 w 23"/>
                <a:gd name="T23" fmla="*/ 15 h 27"/>
                <a:gd name="T24" fmla="*/ 17 w 23"/>
                <a:gd name="T25" fmla="*/ 13 h 27"/>
                <a:gd name="T26" fmla="*/ 14 w 23"/>
                <a:gd name="T27" fmla="*/ 12 h 27"/>
                <a:gd name="T28" fmla="*/ 13 w 23"/>
                <a:gd name="T29" fmla="*/ 9 h 27"/>
                <a:gd name="T30" fmla="*/ 12 w 23"/>
                <a:gd name="T31"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7">
                  <a:moveTo>
                    <a:pt x="12" y="7"/>
                  </a:moveTo>
                  <a:cubicBezTo>
                    <a:pt x="12" y="7"/>
                    <a:pt x="12" y="7"/>
                    <a:pt x="12" y="7"/>
                  </a:cubicBezTo>
                  <a:cubicBezTo>
                    <a:pt x="11" y="5"/>
                    <a:pt x="14" y="3"/>
                    <a:pt x="12" y="2"/>
                  </a:cubicBezTo>
                  <a:cubicBezTo>
                    <a:pt x="8" y="0"/>
                    <a:pt x="9" y="6"/>
                    <a:pt x="6" y="7"/>
                  </a:cubicBezTo>
                  <a:cubicBezTo>
                    <a:pt x="5" y="7"/>
                    <a:pt x="0" y="6"/>
                    <a:pt x="0" y="8"/>
                  </a:cubicBezTo>
                  <a:cubicBezTo>
                    <a:pt x="1" y="10"/>
                    <a:pt x="5" y="10"/>
                    <a:pt x="6" y="12"/>
                  </a:cubicBezTo>
                  <a:cubicBezTo>
                    <a:pt x="7" y="14"/>
                    <a:pt x="7" y="17"/>
                    <a:pt x="7" y="19"/>
                  </a:cubicBezTo>
                  <a:cubicBezTo>
                    <a:pt x="10" y="21"/>
                    <a:pt x="11" y="17"/>
                    <a:pt x="13" y="16"/>
                  </a:cubicBezTo>
                  <a:cubicBezTo>
                    <a:pt x="15" y="17"/>
                    <a:pt x="16" y="18"/>
                    <a:pt x="17" y="19"/>
                  </a:cubicBezTo>
                  <a:cubicBezTo>
                    <a:pt x="18" y="20"/>
                    <a:pt x="18" y="22"/>
                    <a:pt x="19" y="23"/>
                  </a:cubicBezTo>
                  <a:cubicBezTo>
                    <a:pt x="22" y="27"/>
                    <a:pt x="23" y="19"/>
                    <a:pt x="21" y="17"/>
                  </a:cubicBezTo>
                  <a:cubicBezTo>
                    <a:pt x="20" y="16"/>
                    <a:pt x="19" y="16"/>
                    <a:pt x="18" y="15"/>
                  </a:cubicBezTo>
                  <a:cubicBezTo>
                    <a:pt x="18" y="15"/>
                    <a:pt x="18" y="14"/>
                    <a:pt x="17" y="13"/>
                  </a:cubicBezTo>
                  <a:cubicBezTo>
                    <a:pt x="15" y="12"/>
                    <a:pt x="14" y="13"/>
                    <a:pt x="14" y="12"/>
                  </a:cubicBezTo>
                  <a:cubicBezTo>
                    <a:pt x="13" y="11"/>
                    <a:pt x="14" y="10"/>
                    <a:pt x="13" y="9"/>
                  </a:cubicBezTo>
                  <a:cubicBezTo>
                    <a:pt x="12" y="8"/>
                    <a:pt x="12" y="7"/>
                    <a:pt x="12" y="7"/>
                  </a:cubicBez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29" name="Freeform 25">
              <a:extLst>
                <a:ext uri="{FF2B5EF4-FFF2-40B4-BE49-F238E27FC236}">
                  <a16:creationId xmlns:a16="http://schemas.microsoft.com/office/drawing/2014/main" id="{DD0FC4D7-D524-4B16-B14B-1C54552572DB}"/>
                </a:ext>
              </a:extLst>
            </p:cNvPr>
            <p:cNvSpPr>
              <a:spLocks/>
            </p:cNvSpPr>
            <p:nvPr/>
          </p:nvSpPr>
          <p:spPr bwMode="auto">
            <a:xfrm>
              <a:off x="6205538" y="1616776"/>
              <a:ext cx="38100" cy="60325"/>
            </a:xfrm>
            <a:custGeom>
              <a:avLst/>
              <a:gdLst>
                <a:gd name="T0" fmla="*/ 3 w 12"/>
                <a:gd name="T1" fmla="*/ 3 h 19"/>
                <a:gd name="T2" fmla="*/ 3 w 12"/>
                <a:gd name="T3" fmla="*/ 3 h 19"/>
                <a:gd name="T4" fmla="*/ 4 w 12"/>
                <a:gd name="T5" fmla="*/ 9 h 19"/>
                <a:gd name="T6" fmla="*/ 1 w 12"/>
                <a:gd name="T7" fmla="*/ 13 h 19"/>
                <a:gd name="T8" fmla="*/ 5 w 12"/>
                <a:gd name="T9" fmla="*/ 18 h 19"/>
                <a:gd name="T10" fmla="*/ 10 w 12"/>
                <a:gd name="T11" fmla="*/ 19 h 19"/>
                <a:gd name="T12" fmla="*/ 8 w 12"/>
                <a:gd name="T13" fmla="*/ 14 h 19"/>
                <a:gd name="T14" fmla="*/ 8 w 12"/>
                <a:gd name="T15" fmla="*/ 12 h 19"/>
                <a:gd name="T16" fmla="*/ 7 w 12"/>
                <a:gd name="T17" fmla="*/ 9 h 19"/>
                <a:gd name="T18" fmla="*/ 6 w 12"/>
                <a:gd name="T19" fmla="*/ 0 h 19"/>
                <a:gd name="T20" fmla="*/ 3 w 12"/>
                <a:gd name="T2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9">
                  <a:moveTo>
                    <a:pt x="3" y="3"/>
                  </a:moveTo>
                  <a:cubicBezTo>
                    <a:pt x="3" y="3"/>
                    <a:pt x="3" y="3"/>
                    <a:pt x="3" y="3"/>
                  </a:cubicBezTo>
                  <a:cubicBezTo>
                    <a:pt x="2" y="4"/>
                    <a:pt x="4" y="7"/>
                    <a:pt x="4" y="9"/>
                  </a:cubicBezTo>
                  <a:cubicBezTo>
                    <a:pt x="4" y="11"/>
                    <a:pt x="3" y="12"/>
                    <a:pt x="1" y="13"/>
                  </a:cubicBezTo>
                  <a:cubicBezTo>
                    <a:pt x="0" y="14"/>
                    <a:pt x="4" y="17"/>
                    <a:pt x="5" y="18"/>
                  </a:cubicBezTo>
                  <a:cubicBezTo>
                    <a:pt x="6" y="19"/>
                    <a:pt x="9" y="19"/>
                    <a:pt x="10" y="19"/>
                  </a:cubicBezTo>
                  <a:cubicBezTo>
                    <a:pt x="11" y="16"/>
                    <a:pt x="8" y="16"/>
                    <a:pt x="8" y="14"/>
                  </a:cubicBezTo>
                  <a:cubicBezTo>
                    <a:pt x="7" y="13"/>
                    <a:pt x="8" y="12"/>
                    <a:pt x="8" y="12"/>
                  </a:cubicBezTo>
                  <a:cubicBezTo>
                    <a:pt x="8" y="10"/>
                    <a:pt x="7" y="10"/>
                    <a:pt x="7" y="9"/>
                  </a:cubicBezTo>
                  <a:cubicBezTo>
                    <a:pt x="7" y="6"/>
                    <a:pt x="12" y="1"/>
                    <a:pt x="6" y="0"/>
                  </a:cubicBezTo>
                  <a:cubicBezTo>
                    <a:pt x="6" y="0"/>
                    <a:pt x="4" y="1"/>
                    <a:pt x="3" y="3"/>
                  </a:cubicBez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30" name="Freeform 26">
              <a:extLst>
                <a:ext uri="{FF2B5EF4-FFF2-40B4-BE49-F238E27FC236}">
                  <a16:creationId xmlns:a16="http://schemas.microsoft.com/office/drawing/2014/main" id="{EEFE1089-9C1F-D421-98D0-EAF92D108625}"/>
                </a:ext>
              </a:extLst>
            </p:cNvPr>
            <p:cNvSpPr>
              <a:spLocks/>
            </p:cNvSpPr>
            <p:nvPr/>
          </p:nvSpPr>
          <p:spPr bwMode="auto">
            <a:xfrm>
              <a:off x="6237288" y="1588201"/>
              <a:ext cx="98425" cy="66675"/>
            </a:xfrm>
            <a:custGeom>
              <a:avLst/>
              <a:gdLst>
                <a:gd name="T0" fmla="*/ 2 w 31"/>
                <a:gd name="T1" fmla="*/ 16 h 21"/>
                <a:gd name="T2" fmla="*/ 2 w 31"/>
                <a:gd name="T3" fmla="*/ 16 h 21"/>
                <a:gd name="T4" fmla="*/ 4 w 31"/>
                <a:gd name="T5" fmla="*/ 11 h 21"/>
                <a:gd name="T6" fmla="*/ 10 w 31"/>
                <a:gd name="T7" fmla="*/ 8 h 21"/>
                <a:gd name="T8" fmla="*/ 12 w 31"/>
                <a:gd name="T9" fmla="*/ 0 h 21"/>
                <a:gd name="T10" fmla="*/ 15 w 31"/>
                <a:gd name="T11" fmla="*/ 0 h 21"/>
                <a:gd name="T12" fmla="*/ 15 w 31"/>
                <a:gd name="T13" fmla="*/ 2 h 21"/>
                <a:gd name="T14" fmla="*/ 15 w 31"/>
                <a:gd name="T15" fmla="*/ 5 h 21"/>
                <a:gd name="T16" fmla="*/ 19 w 31"/>
                <a:gd name="T17" fmla="*/ 3 h 21"/>
                <a:gd name="T18" fmla="*/ 23 w 31"/>
                <a:gd name="T19" fmla="*/ 0 h 21"/>
                <a:gd name="T20" fmla="*/ 28 w 31"/>
                <a:gd name="T21" fmla="*/ 0 h 21"/>
                <a:gd name="T22" fmla="*/ 30 w 31"/>
                <a:gd name="T23" fmla="*/ 4 h 21"/>
                <a:gd name="T24" fmla="*/ 23 w 31"/>
                <a:gd name="T25" fmla="*/ 6 h 21"/>
                <a:gd name="T26" fmla="*/ 18 w 31"/>
                <a:gd name="T27" fmla="*/ 11 h 21"/>
                <a:gd name="T28" fmla="*/ 8 w 31"/>
                <a:gd name="T29" fmla="*/ 14 h 21"/>
                <a:gd name="T30" fmla="*/ 0 w 31"/>
                <a:gd name="T31" fmla="*/ 19 h 21"/>
                <a:gd name="T32" fmla="*/ 2 w 31"/>
                <a:gd name="T33"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21">
                  <a:moveTo>
                    <a:pt x="2" y="16"/>
                  </a:moveTo>
                  <a:cubicBezTo>
                    <a:pt x="2" y="16"/>
                    <a:pt x="2" y="16"/>
                    <a:pt x="2" y="16"/>
                  </a:cubicBezTo>
                  <a:cubicBezTo>
                    <a:pt x="4" y="15"/>
                    <a:pt x="4" y="13"/>
                    <a:pt x="4" y="11"/>
                  </a:cubicBezTo>
                  <a:cubicBezTo>
                    <a:pt x="6" y="8"/>
                    <a:pt x="7" y="10"/>
                    <a:pt x="10" y="8"/>
                  </a:cubicBezTo>
                  <a:cubicBezTo>
                    <a:pt x="13" y="6"/>
                    <a:pt x="8" y="2"/>
                    <a:pt x="12" y="0"/>
                  </a:cubicBezTo>
                  <a:cubicBezTo>
                    <a:pt x="12" y="0"/>
                    <a:pt x="14" y="0"/>
                    <a:pt x="15" y="0"/>
                  </a:cubicBezTo>
                  <a:cubicBezTo>
                    <a:pt x="16" y="1"/>
                    <a:pt x="16" y="1"/>
                    <a:pt x="15" y="2"/>
                  </a:cubicBezTo>
                  <a:cubicBezTo>
                    <a:pt x="15" y="3"/>
                    <a:pt x="13" y="5"/>
                    <a:pt x="15" y="5"/>
                  </a:cubicBezTo>
                  <a:cubicBezTo>
                    <a:pt x="17" y="6"/>
                    <a:pt x="18" y="3"/>
                    <a:pt x="19" y="3"/>
                  </a:cubicBezTo>
                  <a:cubicBezTo>
                    <a:pt x="21" y="1"/>
                    <a:pt x="21" y="0"/>
                    <a:pt x="23" y="0"/>
                  </a:cubicBezTo>
                  <a:cubicBezTo>
                    <a:pt x="25" y="0"/>
                    <a:pt x="26" y="0"/>
                    <a:pt x="28" y="0"/>
                  </a:cubicBezTo>
                  <a:cubicBezTo>
                    <a:pt x="30" y="0"/>
                    <a:pt x="31" y="2"/>
                    <a:pt x="30" y="4"/>
                  </a:cubicBezTo>
                  <a:cubicBezTo>
                    <a:pt x="29" y="5"/>
                    <a:pt x="25" y="5"/>
                    <a:pt x="23" y="6"/>
                  </a:cubicBezTo>
                  <a:cubicBezTo>
                    <a:pt x="20" y="8"/>
                    <a:pt x="20" y="9"/>
                    <a:pt x="18" y="11"/>
                  </a:cubicBezTo>
                  <a:cubicBezTo>
                    <a:pt x="16" y="15"/>
                    <a:pt x="12" y="12"/>
                    <a:pt x="8" y="14"/>
                  </a:cubicBezTo>
                  <a:cubicBezTo>
                    <a:pt x="5" y="16"/>
                    <a:pt x="5" y="21"/>
                    <a:pt x="0" y="19"/>
                  </a:cubicBezTo>
                  <a:cubicBezTo>
                    <a:pt x="0" y="18"/>
                    <a:pt x="2" y="16"/>
                    <a:pt x="2" y="16"/>
                  </a:cubicBez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31" name="Freeform 27">
              <a:extLst>
                <a:ext uri="{FF2B5EF4-FFF2-40B4-BE49-F238E27FC236}">
                  <a16:creationId xmlns:a16="http://schemas.microsoft.com/office/drawing/2014/main" id="{045BC3F3-0AB0-0918-FE58-7C9A026F2374}"/>
                </a:ext>
              </a:extLst>
            </p:cNvPr>
            <p:cNvSpPr>
              <a:spLocks/>
            </p:cNvSpPr>
            <p:nvPr/>
          </p:nvSpPr>
          <p:spPr bwMode="auto">
            <a:xfrm>
              <a:off x="6240463" y="1661226"/>
              <a:ext cx="57150" cy="57150"/>
            </a:xfrm>
            <a:custGeom>
              <a:avLst/>
              <a:gdLst>
                <a:gd name="T0" fmla="*/ 11 w 18"/>
                <a:gd name="T1" fmla="*/ 7 h 18"/>
                <a:gd name="T2" fmla="*/ 11 w 18"/>
                <a:gd name="T3" fmla="*/ 7 h 18"/>
                <a:gd name="T4" fmla="*/ 10 w 18"/>
                <a:gd name="T5" fmla="*/ 5 h 18"/>
                <a:gd name="T6" fmla="*/ 6 w 18"/>
                <a:gd name="T7" fmla="*/ 0 h 18"/>
                <a:gd name="T8" fmla="*/ 4 w 18"/>
                <a:gd name="T9" fmla="*/ 6 h 18"/>
                <a:gd name="T10" fmla="*/ 4 w 18"/>
                <a:gd name="T11" fmla="*/ 11 h 18"/>
                <a:gd name="T12" fmla="*/ 2 w 18"/>
                <a:gd name="T13" fmla="*/ 16 h 18"/>
                <a:gd name="T14" fmla="*/ 8 w 18"/>
                <a:gd name="T15" fmla="*/ 14 h 18"/>
                <a:gd name="T16" fmla="*/ 11 w 18"/>
                <a:gd name="T17" fmla="*/ 17 h 18"/>
                <a:gd name="T18" fmla="*/ 18 w 18"/>
                <a:gd name="T19" fmla="*/ 14 h 18"/>
                <a:gd name="T20" fmla="*/ 13 w 18"/>
                <a:gd name="T21" fmla="*/ 9 h 18"/>
                <a:gd name="T22" fmla="*/ 11 w 18"/>
                <a:gd name="T23"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8">
                  <a:moveTo>
                    <a:pt x="11" y="7"/>
                  </a:moveTo>
                  <a:cubicBezTo>
                    <a:pt x="11" y="7"/>
                    <a:pt x="11" y="7"/>
                    <a:pt x="11" y="7"/>
                  </a:cubicBezTo>
                  <a:cubicBezTo>
                    <a:pt x="11" y="6"/>
                    <a:pt x="11" y="6"/>
                    <a:pt x="10" y="5"/>
                  </a:cubicBezTo>
                  <a:cubicBezTo>
                    <a:pt x="9" y="4"/>
                    <a:pt x="8" y="1"/>
                    <a:pt x="6" y="0"/>
                  </a:cubicBezTo>
                  <a:cubicBezTo>
                    <a:pt x="2" y="1"/>
                    <a:pt x="2" y="3"/>
                    <a:pt x="4" y="6"/>
                  </a:cubicBezTo>
                  <a:cubicBezTo>
                    <a:pt x="6" y="9"/>
                    <a:pt x="7" y="9"/>
                    <a:pt x="4" y="11"/>
                  </a:cubicBezTo>
                  <a:cubicBezTo>
                    <a:pt x="2" y="12"/>
                    <a:pt x="0" y="15"/>
                    <a:pt x="2" y="16"/>
                  </a:cubicBezTo>
                  <a:cubicBezTo>
                    <a:pt x="5" y="18"/>
                    <a:pt x="8" y="17"/>
                    <a:pt x="8" y="14"/>
                  </a:cubicBezTo>
                  <a:cubicBezTo>
                    <a:pt x="9" y="15"/>
                    <a:pt x="9" y="16"/>
                    <a:pt x="11" y="17"/>
                  </a:cubicBezTo>
                  <a:cubicBezTo>
                    <a:pt x="13" y="17"/>
                    <a:pt x="18" y="17"/>
                    <a:pt x="18" y="14"/>
                  </a:cubicBezTo>
                  <a:cubicBezTo>
                    <a:pt x="18" y="12"/>
                    <a:pt x="14" y="11"/>
                    <a:pt x="13" y="9"/>
                  </a:cubicBezTo>
                  <a:cubicBezTo>
                    <a:pt x="12" y="8"/>
                    <a:pt x="11" y="7"/>
                    <a:pt x="11" y="7"/>
                  </a:cubicBez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32" name="Freeform 28">
              <a:extLst>
                <a:ext uri="{FF2B5EF4-FFF2-40B4-BE49-F238E27FC236}">
                  <a16:creationId xmlns:a16="http://schemas.microsoft.com/office/drawing/2014/main" id="{AE9328ED-10FE-939F-3EC5-CF9BC6D17B33}"/>
                </a:ext>
              </a:extLst>
            </p:cNvPr>
            <p:cNvSpPr>
              <a:spLocks/>
            </p:cNvSpPr>
            <p:nvPr/>
          </p:nvSpPr>
          <p:spPr bwMode="auto">
            <a:xfrm>
              <a:off x="5064126" y="1937451"/>
              <a:ext cx="2459037" cy="4330700"/>
            </a:xfrm>
            <a:custGeom>
              <a:avLst/>
              <a:gdLst>
                <a:gd name="T0" fmla="*/ 405 w 773"/>
                <a:gd name="T1" fmla="*/ 320 h 1362"/>
                <a:gd name="T2" fmla="*/ 364 w 773"/>
                <a:gd name="T3" fmla="*/ 376 h 1362"/>
                <a:gd name="T4" fmla="*/ 360 w 773"/>
                <a:gd name="T5" fmla="*/ 393 h 1362"/>
                <a:gd name="T6" fmla="*/ 291 w 773"/>
                <a:gd name="T7" fmla="*/ 442 h 1362"/>
                <a:gd name="T8" fmla="*/ 359 w 773"/>
                <a:gd name="T9" fmla="*/ 446 h 1362"/>
                <a:gd name="T10" fmla="*/ 463 w 773"/>
                <a:gd name="T11" fmla="*/ 516 h 1362"/>
                <a:gd name="T12" fmla="*/ 497 w 773"/>
                <a:gd name="T13" fmla="*/ 642 h 1362"/>
                <a:gd name="T14" fmla="*/ 596 w 773"/>
                <a:gd name="T15" fmla="*/ 741 h 1362"/>
                <a:gd name="T16" fmla="*/ 599 w 773"/>
                <a:gd name="T17" fmla="*/ 813 h 1362"/>
                <a:gd name="T18" fmla="*/ 648 w 773"/>
                <a:gd name="T19" fmla="*/ 893 h 1362"/>
                <a:gd name="T20" fmla="*/ 729 w 773"/>
                <a:gd name="T21" fmla="*/ 930 h 1362"/>
                <a:gd name="T22" fmla="*/ 750 w 773"/>
                <a:gd name="T23" fmla="*/ 1061 h 1362"/>
                <a:gd name="T24" fmla="*/ 704 w 773"/>
                <a:gd name="T25" fmla="*/ 1102 h 1362"/>
                <a:gd name="T26" fmla="*/ 674 w 773"/>
                <a:gd name="T27" fmla="*/ 1145 h 1362"/>
                <a:gd name="T28" fmla="*/ 746 w 773"/>
                <a:gd name="T29" fmla="*/ 1164 h 1362"/>
                <a:gd name="T30" fmla="*/ 638 w 773"/>
                <a:gd name="T31" fmla="*/ 1253 h 1362"/>
                <a:gd name="T32" fmla="*/ 486 w 773"/>
                <a:gd name="T33" fmla="*/ 1229 h 1362"/>
                <a:gd name="T34" fmla="*/ 385 w 773"/>
                <a:gd name="T35" fmla="*/ 1269 h 1362"/>
                <a:gd name="T36" fmla="*/ 286 w 773"/>
                <a:gd name="T37" fmla="*/ 1312 h 1362"/>
                <a:gd name="T38" fmla="*/ 180 w 773"/>
                <a:gd name="T39" fmla="*/ 1325 h 1362"/>
                <a:gd name="T40" fmla="*/ 111 w 773"/>
                <a:gd name="T41" fmla="*/ 1343 h 1362"/>
                <a:gd name="T42" fmla="*/ 167 w 773"/>
                <a:gd name="T43" fmla="*/ 1278 h 1362"/>
                <a:gd name="T44" fmla="*/ 227 w 773"/>
                <a:gd name="T45" fmla="*/ 1211 h 1362"/>
                <a:gd name="T46" fmla="*/ 358 w 773"/>
                <a:gd name="T47" fmla="*/ 1149 h 1362"/>
                <a:gd name="T48" fmla="*/ 301 w 773"/>
                <a:gd name="T49" fmla="*/ 1158 h 1362"/>
                <a:gd name="T50" fmla="*/ 219 w 773"/>
                <a:gd name="T51" fmla="*/ 1111 h 1362"/>
                <a:gd name="T52" fmla="*/ 153 w 773"/>
                <a:gd name="T53" fmla="*/ 1108 h 1362"/>
                <a:gd name="T54" fmla="*/ 183 w 773"/>
                <a:gd name="T55" fmla="*/ 1057 h 1362"/>
                <a:gd name="T56" fmla="*/ 239 w 773"/>
                <a:gd name="T57" fmla="*/ 942 h 1362"/>
                <a:gd name="T58" fmla="*/ 216 w 773"/>
                <a:gd name="T59" fmla="*/ 916 h 1362"/>
                <a:gd name="T60" fmla="*/ 200 w 773"/>
                <a:gd name="T61" fmla="*/ 867 h 1362"/>
                <a:gd name="T62" fmla="*/ 275 w 773"/>
                <a:gd name="T63" fmla="*/ 873 h 1362"/>
                <a:gd name="T64" fmla="*/ 335 w 773"/>
                <a:gd name="T65" fmla="*/ 829 h 1362"/>
                <a:gd name="T66" fmla="*/ 358 w 773"/>
                <a:gd name="T67" fmla="*/ 740 h 1362"/>
                <a:gd name="T68" fmla="*/ 288 w 773"/>
                <a:gd name="T69" fmla="*/ 683 h 1362"/>
                <a:gd name="T70" fmla="*/ 256 w 773"/>
                <a:gd name="T71" fmla="*/ 645 h 1362"/>
                <a:gd name="T72" fmla="*/ 215 w 773"/>
                <a:gd name="T73" fmla="*/ 659 h 1362"/>
                <a:gd name="T74" fmla="*/ 146 w 773"/>
                <a:gd name="T75" fmla="*/ 632 h 1362"/>
                <a:gd name="T76" fmla="*/ 183 w 773"/>
                <a:gd name="T77" fmla="*/ 550 h 1362"/>
                <a:gd name="T78" fmla="*/ 164 w 773"/>
                <a:gd name="T79" fmla="*/ 469 h 1362"/>
                <a:gd name="T80" fmla="*/ 129 w 773"/>
                <a:gd name="T81" fmla="*/ 469 h 1362"/>
                <a:gd name="T82" fmla="*/ 129 w 773"/>
                <a:gd name="T83" fmla="*/ 491 h 1362"/>
                <a:gd name="T84" fmla="*/ 102 w 773"/>
                <a:gd name="T85" fmla="*/ 481 h 1362"/>
                <a:gd name="T86" fmla="*/ 102 w 773"/>
                <a:gd name="T87" fmla="*/ 409 h 1362"/>
                <a:gd name="T88" fmla="*/ 116 w 773"/>
                <a:gd name="T89" fmla="*/ 352 h 1362"/>
                <a:gd name="T90" fmla="*/ 78 w 773"/>
                <a:gd name="T91" fmla="*/ 302 h 1362"/>
                <a:gd name="T92" fmla="*/ 90 w 773"/>
                <a:gd name="T93" fmla="*/ 261 h 1362"/>
                <a:gd name="T94" fmla="*/ 44 w 773"/>
                <a:gd name="T95" fmla="*/ 254 h 1362"/>
                <a:gd name="T96" fmla="*/ 18 w 773"/>
                <a:gd name="T97" fmla="*/ 231 h 1362"/>
                <a:gd name="T98" fmla="*/ 27 w 773"/>
                <a:gd name="T99" fmla="*/ 197 h 1362"/>
                <a:gd name="T100" fmla="*/ 58 w 773"/>
                <a:gd name="T101" fmla="*/ 218 h 1362"/>
                <a:gd name="T102" fmla="*/ 84 w 773"/>
                <a:gd name="T103" fmla="*/ 210 h 1362"/>
                <a:gd name="T104" fmla="*/ 89 w 773"/>
                <a:gd name="T105" fmla="*/ 140 h 1362"/>
                <a:gd name="T106" fmla="*/ 129 w 773"/>
                <a:gd name="T107" fmla="*/ 129 h 1362"/>
                <a:gd name="T108" fmla="*/ 155 w 773"/>
                <a:gd name="T109" fmla="*/ 71 h 1362"/>
                <a:gd name="T110" fmla="*/ 190 w 773"/>
                <a:gd name="T111" fmla="*/ 21 h 1362"/>
                <a:gd name="T112" fmla="*/ 249 w 773"/>
                <a:gd name="T113" fmla="*/ 17 h 1362"/>
                <a:gd name="T114" fmla="*/ 330 w 773"/>
                <a:gd name="T115" fmla="*/ 26 h 1362"/>
                <a:gd name="T116" fmla="*/ 245 w 773"/>
                <a:gd name="T117" fmla="*/ 146 h 1362"/>
                <a:gd name="T118" fmla="*/ 240 w 773"/>
                <a:gd name="T119" fmla="*/ 173 h 1362"/>
                <a:gd name="T120" fmla="*/ 282 w 773"/>
                <a:gd name="T121" fmla="*/ 176 h 1362"/>
                <a:gd name="T122" fmla="*/ 437 w 773"/>
                <a:gd name="T123" fmla="*/ 172 h 1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73" h="1362">
                  <a:moveTo>
                    <a:pt x="447" y="180"/>
                  </a:moveTo>
                  <a:cubicBezTo>
                    <a:pt x="447" y="180"/>
                    <a:pt x="447" y="180"/>
                    <a:pt x="447" y="180"/>
                  </a:cubicBezTo>
                  <a:cubicBezTo>
                    <a:pt x="450" y="180"/>
                    <a:pt x="450" y="185"/>
                    <a:pt x="450" y="186"/>
                  </a:cubicBezTo>
                  <a:cubicBezTo>
                    <a:pt x="450" y="189"/>
                    <a:pt x="450" y="190"/>
                    <a:pt x="449" y="192"/>
                  </a:cubicBezTo>
                  <a:cubicBezTo>
                    <a:pt x="448" y="194"/>
                    <a:pt x="447" y="194"/>
                    <a:pt x="450" y="196"/>
                  </a:cubicBezTo>
                  <a:cubicBezTo>
                    <a:pt x="452" y="198"/>
                    <a:pt x="455" y="200"/>
                    <a:pt x="456" y="203"/>
                  </a:cubicBezTo>
                  <a:cubicBezTo>
                    <a:pt x="456" y="205"/>
                    <a:pt x="457" y="208"/>
                    <a:pt x="456" y="209"/>
                  </a:cubicBezTo>
                  <a:cubicBezTo>
                    <a:pt x="456" y="211"/>
                    <a:pt x="455" y="212"/>
                    <a:pt x="453" y="213"/>
                  </a:cubicBezTo>
                  <a:cubicBezTo>
                    <a:pt x="451" y="215"/>
                    <a:pt x="449" y="218"/>
                    <a:pt x="447" y="220"/>
                  </a:cubicBezTo>
                  <a:cubicBezTo>
                    <a:pt x="444" y="224"/>
                    <a:pt x="442" y="229"/>
                    <a:pt x="439" y="232"/>
                  </a:cubicBezTo>
                  <a:cubicBezTo>
                    <a:pt x="436" y="236"/>
                    <a:pt x="433" y="239"/>
                    <a:pt x="431" y="244"/>
                  </a:cubicBezTo>
                  <a:cubicBezTo>
                    <a:pt x="430" y="249"/>
                    <a:pt x="428" y="253"/>
                    <a:pt x="427" y="259"/>
                  </a:cubicBezTo>
                  <a:cubicBezTo>
                    <a:pt x="427" y="263"/>
                    <a:pt x="428" y="266"/>
                    <a:pt x="427" y="270"/>
                  </a:cubicBezTo>
                  <a:cubicBezTo>
                    <a:pt x="426" y="272"/>
                    <a:pt x="425" y="273"/>
                    <a:pt x="424" y="275"/>
                  </a:cubicBezTo>
                  <a:cubicBezTo>
                    <a:pt x="423" y="277"/>
                    <a:pt x="422" y="280"/>
                    <a:pt x="421" y="282"/>
                  </a:cubicBezTo>
                  <a:cubicBezTo>
                    <a:pt x="419" y="284"/>
                    <a:pt x="418" y="287"/>
                    <a:pt x="417" y="289"/>
                  </a:cubicBezTo>
                  <a:cubicBezTo>
                    <a:pt x="416" y="292"/>
                    <a:pt x="416" y="294"/>
                    <a:pt x="416" y="297"/>
                  </a:cubicBezTo>
                  <a:cubicBezTo>
                    <a:pt x="415" y="300"/>
                    <a:pt x="416" y="304"/>
                    <a:pt x="415" y="307"/>
                  </a:cubicBezTo>
                  <a:cubicBezTo>
                    <a:pt x="414" y="310"/>
                    <a:pt x="410" y="312"/>
                    <a:pt x="408" y="315"/>
                  </a:cubicBezTo>
                  <a:cubicBezTo>
                    <a:pt x="407" y="317"/>
                    <a:pt x="407" y="319"/>
                    <a:pt x="405" y="320"/>
                  </a:cubicBezTo>
                  <a:cubicBezTo>
                    <a:pt x="403" y="322"/>
                    <a:pt x="400" y="323"/>
                    <a:pt x="398" y="325"/>
                  </a:cubicBezTo>
                  <a:cubicBezTo>
                    <a:pt x="398" y="325"/>
                    <a:pt x="394" y="328"/>
                    <a:pt x="394" y="329"/>
                  </a:cubicBezTo>
                  <a:cubicBezTo>
                    <a:pt x="394" y="331"/>
                    <a:pt x="392" y="332"/>
                    <a:pt x="391" y="333"/>
                  </a:cubicBezTo>
                  <a:cubicBezTo>
                    <a:pt x="390" y="335"/>
                    <a:pt x="390" y="335"/>
                    <a:pt x="388" y="335"/>
                  </a:cubicBezTo>
                  <a:cubicBezTo>
                    <a:pt x="388" y="335"/>
                    <a:pt x="386" y="333"/>
                    <a:pt x="386" y="334"/>
                  </a:cubicBezTo>
                  <a:cubicBezTo>
                    <a:pt x="385" y="335"/>
                    <a:pt x="387" y="336"/>
                    <a:pt x="387" y="336"/>
                  </a:cubicBezTo>
                  <a:cubicBezTo>
                    <a:pt x="388" y="336"/>
                    <a:pt x="394" y="337"/>
                    <a:pt x="393" y="339"/>
                  </a:cubicBezTo>
                  <a:cubicBezTo>
                    <a:pt x="393" y="340"/>
                    <a:pt x="390" y="341"/>
                    <a:pt x="389" y="342"/>
                  </a:cubicBezTo>
                  <a:cubicBezTo>
                    <a:pt x="388" y="342"/>
                    <a:pt x="388" y="343"/>
                    <a:pt x="387" y="344"/>
                  </a:cubicBezTo>
                  <a:cubicBezTo>
                    <a:pt x="387" y="345"/>
                    <a:pt x="388" y="345"/>
                    <a:pt x="388" y="346"/>
                  </a:cubicBezTo>
                  <a:cubicBezTo>
                    <a:pt x="388" y="346"/>
                    <a:pt x="387" y="347"/>
                    <a:pt x="387" y="347"/>
                  </a:cubicBezTo>
                  <a:cubicBezTo>
                    <a:pt x="387" y="349"/>
                    <a:pt x="387" y="347"/>
                    <a:pt x="388" y="349"/>
                  </a:cubicBezTo>
                  <a:cubicBezTo>
                    <a:pt x="388" y="349"/>
                    <a:pt x="390" y="350"/>
                    <a:pt x="390" y="351"/>
                  </a:cubicBezTo>
                  <a:cubicBezTo>
                    <a:pt x="390" y="352"/>
                    <a:pt x="389" y="353"/>
                    <a:pt x="388" y="354"/>
                  </a:cubicBezTo>
                  <a:cubicBezTo>
                    <a:pt x="387" y="357"/>
                    <a:pt x="385" y="360"/>
                    <a:pt x="382" y="361"/>
                  </a:cubicBezTo>
                  <a:cubicBezTo>
                    <a:pt x="380" y="362"/>
                    <a:pt x="379" y="363"/>
                    <a:pt x="378" y="363"/>
                  </a:cubicBezTo>
                  <a:cubicBezTo>
                    <a:pt x="376" y="363"/>
                    <a:pt x="375" y="362"/>
                    <a:pt x="374" y="364"/>
                  </a:cubicBezTo>
                  <a:cubicBezTo>
                    <a:pt x="373" y="365"/>
                    <a:pt x="373" y="366"/>
                    <a:pt x="372" y="368"/>
                  </a:cubicBezTo>
                  <a:cubicBezTo>
                    <a:pt x="372" y="369"/>
                    <a:pt x="370" y="370"/>
                    <a:pt x="369" y="371"/>
                  </a:cubicBezTo>
                  <a:cubicBezTo>
                    <a:pt x="368" y="372"/>
                    <a:pt x="365" y="376"/>
                    <a:pt x="364" y="376"/>
                  </a:cubicBezTo>
                  <a:cubicBezTo>
                    <a:pt x="362" y="376"/>
                    <a:pt x="362" y="374"/>
                    <a:pt x="360" y="374"/>
                  </a:cubicBezTo>
                  <a:cubicBezTo>
                    <a:pt x="359" y="374"/>
                    <a:pt x="357" y="374"/>
                    <a:pt x="356" y="374"/>
                  </a:cubicBezTo>
                  <a:cubicBezTo>
                    <a:pt x="354" y="374"/>
                    <a:pt x="352" y="375"/>
                    <a:pt x="351" y="376"/>
                  </a:cubicBezTo>
                  <a:cubicBezTo>
                    <a:pt x="348" y="377"/>
                    <a:pt x="345" y="377"/>
                    <a:pt x="343" y="378"/>
                  </a:cubicBezTo>
                  <a:cubicBezTo>
                    <a:pt x="338" y="379"/>
                    <a:pt x="332" y="379"/>
                    <a:pt x="329" y="382"/>
                  </a:cubicBezTo>
                  <a:cubicBezTo>
                    <a:pt x="326" y="384"/>
                    <a:pt x="326" y="388"/>
                    <a:pt x="322" y="389"/>
                  </a:cubicBezTo>
                  <a:cubicBezTo>
                    <a:pt x="321" y="390"/>
                    <a:pt x="318" y="390"/>
                    <a:pt x="317" y="392"/>
                  </a:cubicBezTo>
                  <a:cubicBezTo>
                    <a:pt x="319" y="395"/>
                    <a:pt x="325" y="391"/>
                    <a:pt x="327" y="390"/>
                  </a:cubicBezTo>
                  <a:cubicBezTo>
                    <a:pt x="329" y="390"/>
                    <a:pt x="331" y="389"/>
                    <a:pt x="333" y="388"/>
                  </a:cubicBezTo>
                  <a:cubicBezTo>
                    <a:pt x="335" y="386"/>
                    <a:pt x="336" y="385"/>
                    <a:pt x="338" y="385"/>
                  </a:cubicBezTo>
                  <a:cubicBezTo>
                    <a:pt x="342" y="383"/>
                    <a:pt x="345" y="383"/>
                    <a:pt x="348" y="381"/>
                  </a:cubicBezTo>
                  <a:cubicBezTo>
                    <a:pt x="349" y="381"/>
                    <a:pt x="352" y="381"/>
                    <a:pt x="353" y="380"/>
                  </a:cubicBezTo>
                  <a:cubicBezTo>
                    <a:pt x="354" y="379"/>
                    <a:pt x="353" y="378"/>
                    <a:pt x="354" y="377"/>
                  </a:cubicBezTo>
                  <a:cubicBezTo>
                    <a:pt x="355" y="376"/>
                    <a:pt x="354" y="376"/>
                    <a:pt x="355" y="376"/>
                  </a:cubicBezTo>
                  <a:cubicBezTo>
                    <a:pt x="356" y="376"/>
                    <a:pt x="359" y="377"/>
                    <a:pt x="360" y="378"/>
                  </a:cubicBezTo>
                  <a:cubicBezTo>
                    <a:pt x="361" y="379"/>
                    <a:pt x="361" y="382"/>
                    <a:pt x="361" y="384"/>
                  </a:cubicBezTo>
                  <a:cubicBezTo>
                    <a:pt x="360" y="385"/>
                    <a:pt x="360" y="385"/>
                    <a:pt x="360" y="387"/>
                  </a:cubicBezTo>
                  <a:cubicBezTo>
                    <a:pt x="360" y="388"/>
                    <a:pt x="360" y="388"/>
                    <a:pt x="360" y="389"/>
                  </a:cubicBezTo>
                  <a:cubicBezTo>
                    <a:pt x="358" y="390"/>
                    <a:pt x="355" y="390"/>
                    <a:pt x="353" y="392"/>
                  </a:cubicBezTo>
                  <a:cubicBezTo>
                    <a:pt x="355" y="391"/>
                    <a:pt x="358" y="392"/>
                    <a:pt x="360" y="393"/>
                  </a:cubicBezTo>
                  <a:cubicBezTo>
                    <a:pt x="361" y="394"/>
                    <a:pt x="362" y="396"/>
                    <a:pt x="364" y="397"/>
                  </a:cubicBezTo>
                  <a:cubicBezTo>
                    <a:pt x="364" y="397"/>
                    <a:pt x="366" y="398"/>
                    <a:pt x="367" y="398"/>
                  </a:cubicBezTo>
                  <a:cubicBezTo>
                    <a:pt x="368" y="399"/>
                    <a:pt x="371" y="399"/>
                    <a:pt x="372" y="400"/>
                  </a:cubicBezTo>
                  <a:cubicBezTo>
                    <a:pt x="375" y="402"/>
                    <a:pt x="378" y="405"/>
                    <a:pt x="375" y="408"/>
                  </a:cubicBezTo>
                  <a:cubicBezTo>
                    <a:pt x="372" y="410"/>
                    <a:pt x="369" y="412"/>
                    <a:pt x="367" y="414"/>
                  </a:cubicBezTo>
                  <a:cubicBezTo>
                    <a:pt x="364" y="415"/>
                    <a:pt x="364" y="416"/>
                    <a:pt x="362" y="418"/>
                  </a:cubicBezTo>
                  <a:cubicBezTo>
                    <a:pt x="360" y="421"/>
                    <a:pt x="355" y="420"/>
                    <a:pt x="352" y="419"/>
                  </a:cubicBezTo>
                  <a:cubicBezTo>
                    <a:pt x="350" y="419"/>
                    <a:pt x="349" y="417"/>
                    <a:pt x="347" y="417"/>
                  </a:cubicBezTo>
                  <a:cubicBezTo>
                    <a:pt x="345" y="417"/>
                    <a:pt x="343" y="419"/>
                    <a:pt x="341" y="420"/>
                  </a:cubicBezTo>
                  <a:cubicBezTo>
                    <a:pt x="340" y="421"/>
                    <a:pt x="338" y="422"/>
                    <a:pt x="337" y="424"/>
                  </a:cubicBezTo>
                  <a:cubicBezTo>
                    <a:pt x="336" y="424"/>
                    <a:pt x="334" y="426"/>
                    <a:pt x="334" y="426"/>
                  </a:cubicBezTo>
                  <a:cubicBezTo>
                    <a:pt x="332" y="427"/>
                    <a:pt x="330" y="429"/>
                    <a:pt x="329" y="431"/>
                  </a:cubicBezTo>
                  <a:cubicBezTo>
                    <a:pt x="329" y="432"/>
                    <a:pt x="329" y="433"/>
                    <a:pt x="329" y="435"/>
                  </a:cubicBezTo>
                  <a:cubicBezTo>
                    <a:pt x="329" y="436"/>
                    <a:pt x="328" y="437"/>
                    <a:pt x="327" y="438"/>
                  </a:cubicBezTo>
                  <a:cubicBezTo>
                    <a:pt x="326" y="440"/>
                    <a:pt x="325" y="440"/>
                    <a:pt x="323" y="440"/>
                  </a:cubicBezTo>
                  <a:cubicBezTo>
                    <a:pt x="321" y="441"/>
                    <a:pt x="319" y="442"/>
                    <a:pt x="318" y="442"/>
                  </a:cubicBezTo>
                  <a:cubicBezTo>
                    <a:pt x="314" y="444"/>
                    <a:pt x="311" y="447"/>
                    <a:pt x="306" y="447"/>
                  </a:cubicBezTo>
                  <a:cubicBezTo>
                    <a:pt x="305" y="447"/>
                    <a:pt x="300" y="447"/>
                    <a:pt x="299" y="446"/>
                  </a:cubicBezTo>
                  <a:cubicBezTo>
                    <a:pt x="298" y="445"/>
                    <a:pt x="298" y="444"/>
                    <a:pt x="296" y="443"/>
                  </a:cubicBezTo>
                  <a:cubicBezTo>
                    <a:pt x="294" y="443"/>
                    <a:pt x="293" y="443"/>
                    <a:pt x="291" y="442"/>
                  </a:cubicBezTo>
                  <a:cubicBezTo>
                    <a:pt x="289" y="442"/>
                    <a:pt x="287" y="442"/>
                    <a:pt x="285" y="443"/>
                  </a:cubicBezTo>
                  <a:cubicBezTo>
                    <a:pt x="284" y="443"/>
                    <a:pt x="282" y="444"/>
                    <a:pt x="281" y="444"/>
                  </a:cubicBezTo>
                  <a:cubicBezTo>
                    <a:pt x="281" y="444"/>
                    <a:pt x="280" y="444"/>
                    <a:pt x="280" y="443"/>
                  </a:cubicBezTo>
                  <a:cubicBezTo>
                    <a:pt x="278" y="442"/>
                    <a:pt x="277" y="443"/>
                    <a:pt x="275" y="443"/>
                  </a:cubicBezTo>
                  <a:cubicBezTo>
                    <a:pt x="273" y="443"/>
                    <a:pt x="270" y="442"/>
                    <a:pt x="268" y="442"/>
                  </a:cubicBezTo>
                  <a:cubicBezTo>
                    <a:pt x="267" y="442"/>
                    <a:pt x="265" y="442"/>
                    <a:pt x="265" y="443"/>
                  </a:cubicBezTo>
                  <a:cubicBezTo>
                    <a:pt x="262" y="445"/>
                    <a:pt x="268" y="446"/>
                    <a:pt x="269" y="447"/>
                  </a:cubicBezTo>
                  <a:cubicBezTo>
                    <a:pt x="272" y="447"/>
                    <a:pt x="274" y="447"/>
                    <a:pt x="276" y="447"/>
                  </a:cubicBezTo>
                  <a:cubicBezTo>
                    <a:pt x="278" y="447"/>
                    <a:pt x="280" y="448"/>
                    <a:pt x="282" y="449"/>
                  </a:cubicBezTo>
                  <a:cubicBezTo>
                    <a:pt x="286" y="450"/>
                    <a:pt x="289" y="450"/>
                    <a:pt x="293" y="451"/>
                  </a:cubicBezTo>
                  <a:cubicBezTo>
                    <a:pt x="296" y="452"/>
                    <a:pt x="299" y="452"/>
                    <a:pt x="302" y="453"/>
                  </a:cubicBezTo>
                  <a:cubicBezTo>
                    <a:pt x="305" y="453"/>
                    <a:pt x="307" y="454"/>
                    <a:pt x="310" y="454"/>
                  </a:cubicBezTo>
                  <a:cubicBezTo>
                    <a:pt x="312" y="454"/>
                    <a:pt x="314" y="452"/>
                    <a:pt x="316" y="452"/>
                  </a:cubicBezTo>
                  <a:cubicBezTo>
                    <a:pt x="319" y="452"/>
                    <a:pt x="322" y="453"/>
                    <a:pt x="325" y="453"/>
                  </a:cubicBezTo>
                  <a:cubicBezTo>
                    <a:pt x="326" y="453"/>
                    <a:pt x="327" y="452"/>
                    <a:pt x="329" y="453"/>
                  </a:cubicBezTo>
                  <a:cubicBezTo>
                    <a:pt x="330" y="453"/>
                    <a:pt x="331" y="455"/>
                    <a:pt x="332" y="456"/>
                  </a:cubicBezTo>
                  <a:cubicBezTo>
                    <a:pt x="334" y="457"/>
                    <a:pt x="335" y="457"/>
                    <a:pt x="337" y="457"/>
                  </a:cubicBezTo>
                  <a:cubicBezTo>
                    <a:pt x="341" y="456"/>
                    <a:pt x="344" y="455"/>
                    <a:pt x="348" y="454"/>
                  </a:cubicBezTo>
                  <a:cubicBezTo>
                    <a:pt x="349" y="453"/>
                    <a:pt x="351" y="453"/>
                    <a:pt x="352" y="452"/>
                  </a:cubicBezTo>
                  <a:cubicBezTo>
                    <a:pt x="354" y="451"/>
                    <a:pt x="358" y="449"/>
                    <a:pt x="359" y="446"/>
                  </a:cubicBezTo>
                  <a:cubicBezTo>
                    <a:pt x="359" y="444"/>
                    <a:pt x="358" y="445"/>
                    <a:pt x="361" y="443"/>
                  </a:cubicBezTo>
                  <a:cubicBezTo>
                    <a:pt x="361" y="443"/>
                    <a:pt x="362" y="443"/>
                    <a:pt x="362" y="442"/>
                  </a:cubicBezTo>
                  <a:cubicBezTo>
                    <a:pt x="367" y="439"/>
                    <a:pt x="374" y="440"/>
                    <a:pt x="378" y="444"/>
                  </a:cubicBezTo>
                  <a:cubicBezTo>
                    <a:pt x="379" y="446"/>
                    <a:pt x="380" y="448"/>
                    <a:pt x="381" y="449"/>
                  </a:cubicBezTo>
                  <a:cubicBezTo>
                    <a:pt x="383" y="452"/>
                    <a:pt x="386" y="451"/>
                    <a:pt x="389" y="451"/>
                  </a:cubicBezTo>
                  <a:cubicBezTo>
                    <a:pt x="392" y="452"/>
                    <a:pt x="392" y="453"/>
                    <a:pt x="394" y="455"/>
                  </a:cubicBezTo>
                  <a:cubicBezTo>
                    <a:pt x="396" y="458"/>
                    <a:pt x="400" y="459"/>
                    <a:pt x="403" y="460"/>
                  </a:cubicBezTo>
                  <a:cubicBezTo>
                    <a:pt x="405" y="460"/>
                    <a:pt x="406" y="461"/>
                    <a:pt x="408" y="462"/>
                  </a:cubicBezTo>
                  <a:cubicBezTo>
                    <a:pt x="411" y="463"/>
                    <a:pt x="412" y="462"/>
                    <a:pt x="415" y="462"/>
                  </a:cubicBezTo>
                  <a:cubicBezTo>
                    <a:pt x="419" y="462"/>
                    <a:pt x="423" y="465"/>
                    <a:pt x="424" y="469"/>
                  </a:cubicBezTo>
                  <a:cubicBezTo>
                    <a:pt x="425" y="472"/>
                    <a:pt x="427" y="475"/>
                    <a:pt x="428" y="479"/>
                  </a:cubicBezTo>
                  <a:cubicBezTo>
                    <a:pt x="428" y="481"/>
                    <a:pt x="430" y="484"/>
                    <a:pt x="431" y="485"/>
                  </a:cubicBezTo>
                  <a:cubicBezTo>
                    <a:pt x="432" y="486"/>
                    <a:pt x="434" y="487"/>
                    <a:pt x="434" y="488"/>
                  </a:cubicBezTo>
                  <a:cubicBezTo>
                    <a:pt x="435" y="489"/>
                    <a:pt x="435" y="489"/>
                    <a:pt x="435" y="490"/>
                  </a:cubicBezTo>
                  <a:cubicBezTo>
                    <a:pt x="437" y="492"/>
                    <a:pt x="439" y="493"/>
                    <a:pt x="440" y="495"/>
                  </a:cubicBezTo>
                  <a:cubicBezTo>
                    <a:pt x="441" y="497"/>
                    <a:pt x="442" y="499"/>
                    <a:pt x="443" y="501"/>
                  </a:cubicBezTo>
                  <a:cubicBezTo>
                    <a:pt x="443" y="504"/>
                    <a:pt x="444" y="505"/>
                    <a:pt x="446" y="507"/>
                  </a:cubicBezTo>
                  <a:cubicBezTo>
                    <a:pt x="448" y="508"/>
                    <a:pt x="449" y="509"/>
                    <a:pt x="451" y="510"/>
                  </a:cubicBezTo>
                  <a:cubicBezTo>
                    <a:pt x="454" y="512"/>
                    <a:pt x="456" y="512"/>
                    <a:pt x="459" y="513"/>
                  </a:cubicBezTo>
                  <a:cubicBezTo>
                    <a:pt x="461" y="514"/>
                    <a:pt x="462" y="515"/>
                    <a:pt x="463" y="516"/>
                  </a:cubicBezTo>
                  <a:cubicBezTo>
                    <a:pt x="465" y="517"/>
                    <a:pt x="466" y="520"/>
                    <a:pt x="468" y="520"/>
                  </a:cubicBezTo>
                  <a:cubicBezTo>
                    <a:pt x="467" y="519"/>
                    <a:pt x="467" y="519"/>
                    <a:pt x="467" y="519"/>
                  </a:cubicBezTo>
                  <a:cubicBezTo>
                    <a:pt x="468" y="519"/>
                    <a:pt x="469" y="524"/>
                    <a:pt x="469" y="525"/>
                  </a:cubicBezTo>
                  <a:cubicBezTo>
                    <a:pt x="470" y="526"/>
                    <a:pt x="470" y="527"/>
                    <a:pt x="470" y="528"/>
                  </a:cubicBezTo>
                  <a:cubicBezTo>
                    <a:pt x="470" y="530"/>
                    <a:pt x="471" y="531"/>
                    <a:pt x="472" y="533"/>
                  </a:cubicBezTo>
                  <a:cubicBezTo>
                    <a:pt x="473" y="538"/>
                    <a:pt x="471" y="542"/>
                    <a:pt x="472" y="547"/>
                  </a:cubicBezTo>
                  <a:cubicBezTo>
                    <a:pt x="472" y="549"/>
                    <a:pt x="471" y="551"/>
                    <a:pt x="471" y="552"/>
                  </a:cubicBezTo>
                  <a:cubicBezTo>
                    <a:pt x="472" y="555"/>
                    <a:pt x="474" y="556"/>
                    <a:pt x="474" y="559"/>
                  </a:cubicBezTo>
                  <a:cubicBezTo>
                    <a:pt x="473" y="563"/>
                    <a:pt x="473" y="567"/>
                    <a:pt x="474" y="571"/>
                  </a:cubicBezTo>
                  <a:cubicBezTo>
                    <a:pt x="474" y="573"/>
                    <a:pt x="474" y="574"/>
                    <a:pt x="475" y="576"/>
                  </a:cubicBezTo>
                  <a:cubicBezTo>
                    <a:pt x="476" y="578"/>
                    <a:pt x="477" y="579"/>
                    <a:pt x="477" y="581"/>
                  </a:cubicBezTo>
                  <a:cubicBezTo>
                    <a:pt x="476" y="583"/>
                    <a:pt x="477" y="585"/>
                    <a:pt x="478" y="588"/>
                  </a:cubicBezTo>
                  <a:cubicBezTo>
                    <a:pt x="479" y="590"/>
                    <a:pt x="479" y="592"/>
                    <a:pt x="479" y="595"/>
                  </a:cubicBezTo>
                  <a:cubicBezTo>
                    <a:pt x="480" y="597"/>
                    <a:pt x="480" y="598"/>
                    <a:pt x="481" y="599"/>
                  </a:cubicBezTo>
                  <a:cubicBezTo>
                    <a:pt x="483" y="602"/>
                    <a:pt x="484" y="605"/>
                    <a:pt x="485" y="608"/>
                  </a:cubicBezTo>
                  <a:cubicBezTo>
                    <a:pt x="485" y="610"/>
                    <a:pt x="487" y="611"/>
                    <a:pt x="487" y="613"/>
                  </a:cubicBezTo>
                  <a:cubicBezTo>
                    <a:pt x="488" y="615"/>
                    <a:pt x="488" y="617"/>
                    <a:pt x="489" y="619"/>
                  </a:cubicBezTo>
                  <a:cubicBezTo>
                    <a:pt x="489" y="624"/>
                    <a:pt x="490" y="627"/>
                    <a:pt x="493" y="631"/>
                  </a:cubicBezTo>
                  <a:cubicBezTo>
                    <a:pt x="494" y="634"/>
                    <a:pt x="498" y="639"/>
                    <a:pt x="498" y="642"/>
                  </a:cubicBezTo>
                  <a:cubicBezTo>
                    <a:pt x="498" y="642"/>
                    <a:pt x="497" y="642"/>
                    <a:pt x="497" y="642"/>
                  </a:cubicBezTo>
                  <a:cubicBezTo>
                    <a:pt x="497" y="642"/>
                    <a:pt x="497" y="642"/>
                    <a:pt x="497" y="642"/>
                  </a:cubicBezTo>
                  <a:cubicBezTo>
                    <a:pt x="498" y="642"/>
                    <a:pt x="501" y="648"/>
                    <a:pt x="501" y="649"/>
                  </a:cubicBezTo>
                  <a:cubicBezTo>
                    <a:pt x="501" y="651"/>
                    <a:pt x="501" y="652"/>
                    <a:pt x="503" y="654"/>
                  </a:cubicBezTo>
                  <a:cubicBezTo>
                    <a:pt x="504" y="655"/>
                    <a:pt x="505" y="656"/>
                    <a:pt x="506" y="657"/>
                  </a:cubicBezTo>
                  <a:cubicBezTo>
                    <a:pt x="507" y="659"/>
                    <a:pt x="507" y="660"/>
                    <a:pt x="507" y="662"/>
                  </a:cubicBezTo>
                  <a:cubicBezTo>
                    <a:pt x="508" y="663"/>
                    <a:pt x="509" y="663"/>
                    <a:pt x="509" y="664"/>
                  </a:cubicBezTo>
                  <a:cubicBezTo>
                    <a:pt x="510" y="666"/>
                    <a:pt x="511" y="672"/>
                    <a:pt x="513" y="667"/>
                  </a:cubicBezTo>
                  <a:cubicBezTo>
                    <a:pt x="514" y="667"/>
                    <a:pt x="516" y="668"/>
                    <a:pt x="518" y="668"/>
                  </a:cubicBezTo>
                  <a:cubicBezTo>
                    <a:pt x="519" y="668"/>
                    <a:pt x="525" y="668"/>
                    <a:pt x="526" y="670"/>
                  </a:cubicBezTo>
                  <a:cubicBezTo>
                    <a:pt x="526" y="672"/>
                    <a:pt x="525" y="672"/>
                    <a:pt x="527" y="673"/>
                  </a:cubicBezTo>
                  <a:cubicBezTo>
                    <a:pt x="530" y="675"/>
                    <a:pt x="532" y="676"/>
                    <a:pt x="534" y="677"/>
                  </a:cubicBezTo>
                  <a:cubicBezTo>
                    <a:pt x="537" y="678"/>
                    <a:pt x="539" y="678"/>
                    <a:pt x="542" y="678"/>
                  </a:cubicBezTo>
                  <a:cubicBezTo>
                    <a:pt x="549" y="679"/>
                    <a:pt x="553" y="685"/>
                    <a:pt x="558" y="689"/>
                  </a:cubicBezTo>
                  <a:cubicBezTo>
                    <a:pt x="561" y="691"/>
                    <a:pt x="564" y="692"/>
                    <a:pt x="566" y="696"/>
                  </a:cubicBezTo>
                  <a:cubicBezTo>
                    <a:pt x="567" y="698"/>
                    <a:pt x="567" y="700"/>
                    <a:pt x="569" y="702"/>
                  </a:cubicBezTo>
                  <a:cubicBezTo>
                    <a:pt x="571" y="703"/>
                    <a:pt x="572" y="705"/>
                    <a:pt x="574" y="707"/>
                  </a:cubicBezTo>
                  <a:cubicBezTo>
                    <a:pt x="577" y="711"/>
                    <a:pt x="578" y="717"/>
                    <a:pt x="581" y="721"/>
                  </a:cubicBezTo>
                  <a:cubicBezTo>
                    <a:pt x="582" y="724"/>
                    <a:pt x="584" y="726"/>
                    <a:pt x="585" y="728"/>
                  </a:cubicBezTo>
                  <a:cubicBezTo>
                    <a:pt x="586" y="729"/>
                    <a:pt x="587" y="732"/>
                    <a:pt x="589" y="731"/>
                  </a:cubicBezTo>
                  <a:cubicBezTo>
                    <a:pt x="591" y="734"/>
                    <a:pt x="594" y="737"/>
                    <a:pt x="596" y="741"/>
                  </a:cubicBezTo>
                  <a:cubicBezTo>
                    <a:pt x="598" y="742"/>
                    <a:pt x="599" y="743"/>
                    <a:pt x="601" y="744"/>
                  </a:cubicBezTo>
                  <a:cubicBezTo>
                    <a:pt x="603" y="745"/>
                    <a:pt x="605" y="745"/>
                    <a:pt x="607" y="747"/>
                  </a:cubicBezTo>
                  <a:cubicBezTo>
                    <a:pt x="608" y="747"/>
                    <a:pt x="608" y="748"/>
                    <a:pt x="609" y="748"/>
                  </a:cubicBezTo>
                  <a:cubicBezTo>
                    <a:pt x="608" y="749"/>
                    <a:pt x="607" y="750"/>
                    <a:pt x="606" y="751"/>
                  </a:cubicBezTo>
                  <a:cubicBezTo>
                    <a:pt x="604" y="752"/>
                    <a:pt x="603" y="752"/>
                    <a:pt x="602" y="753"/>
                  </a:cubicBezTo>
                  <a:cubicBezTo>
                    <a:pt x="600" y="755"/>
                    <a:pt x="598" y="756"/>
                    <a:pt x="598" y="759"/>
                  </a:cubicBezTo>
                  <a:cubicBezTo>
                    <a:pt x="598" y="762"/>
                    <a:pt x="598" y="767"/>
                    <a:pt x="599" y="770"/>
                  </a:cubicBezTo>
                  <a:cubicBezTo>
                    <a:pt x="600" y="774"/>
                    <a:pt x="601" y="778"/>
                    <a:pt x="602" y="782"/>
                  </a:cubicBezTo>
                  <a:cubicBezTo>
                    <a:pt x="604" y="788"/>
                    <a:pt x="608" y="792"/>
                    <a:pt x="611" y="797"/>
                  </a:cubicBezTo>
                  <a:cubicBezTo>
                    <a:pt x="614" y="802"/>
                    <a:pt x="617" y="805"/>
                    <a:pt x="620" y="808"/>
                  </a:cubicBezTo>
                  <a:cubicBezTo>
                    <a:pt x="621" y="809"/>
                    <a:pt x="622" y="810"/>
                    <a:pt x="623" y="810"/>
                  </a:cubicBezTo>
                  <a:cubicBezTo>
                    <a:pt x="624" y="812"/>
                    <a:pt x="626" y="813"/>
                    <a:pt x="627" y="814"/>
                  </a:cubicBezTo>
                  <a:cubicBezTo>
                    <a:pt x="626" y="813"/>
                    <a:pt x="626" y="813"/>
                    <a:pt x="626" y="813"/>
                  </a:cubicBezTo>
                  <a:cubicBezTo>
                    <a:pt x="628" y="813"/>
                    <a:pt x="629" y="818"/>
                    <a:pt x="629" y="819"/>
                  </a:cubicBezTo>
                  <a:cubicBezTo>
                    <a:pt x="629" y="822"/>
                    <a:pt x="632" y="826"/>
                    <a:pt x="630" y="828"/>
                  </a:cubicBezTo>
                  <a:cubicBezTo>
                    <a:pt x="628" y="830"/>
                    <a:pt x="622" y="829"/>
                    <a:pt x="619" y="829"/>
                  </a:cubicBezTo>
                  <a:cubicBezTo>
                    <a:pt x="616" y="829"/>
                    <a:pt x="612" y="828"/>
                    <a:pt x="610" y="825"/>
                  </a:cubicBezTo>
                  <a:cubicBezTo>
                    <a:pt x="609" y="824"/>
                    <a:pt x="607" y="822"/>
                    <a:pt x="605" y="821"/>
                  </a:cubicBezTo>
                  <a:cubicBezTo>
                    <a:pt x="603" y="820"/>
                    <a:pt x="601" y="820"/>
                    <a:pt x="600" y="818"/>
                  </a:cubicBezTo>
                  <a:cubicBezTo>
                    <a:pt x="599" y="816"/>
                    <a:pt x="600" y="814"/>
                    <a:pt x="599" y="813"/>
                  </a:cubicBezTo>
                  <a:cubicBezTo>
                    <a:pt x="598" y="810"/>
                    <a:pt x="596" y="809"/>
                    <a:pt x="594" y="808"/>
                  </a:cubicBezTo>
                  <a:cubicBezTo>
                    <a:pt x="591" y="807"/>
                    <a:pt x="587" y="807"/>
                    <a:pt x="584" y="807"/>
                  </a:cubicBezTo>
                  <a:cubicBezTo>
                    <a:pt x="581" y="807"/>
                    <a:pt x="580" y="809"/>
                    <a:pt x="577" y="810"/>
                  </a:cubicBezTo>
                  <a:cubicBezTo>
                    <a:pt x="572" y="811"/>
                    <a:pt x="568" y="811"/>
                    <a:pt x="563" y="810"/>
                  </a:cubicBezTo>
                  <a:cubicBezTo>
                    <a:pt x="559" y="809"/>
                    <a:pt x="552" y="810"/>
                    <a:pt x="551" y="815"/>
                  </a:cubicBezTo>
                  <a:cubicBezTo>
                    <a:pt x="554" y="815"/>
                    <a:pt x="556" y="813"/>
                    <a:pt x="559" y="813"/>
                  </a:cubicBezTo>
                  <a:cubicBezTo>
                    <a:pt x="562" y="812"/>
                    <a:pt x="565" y="814"/>
                    <a:pt x="568" y="815"/>
                  </a:cubicBezTo>
                  <a:cubicBezTo>
                    <a:pt x="575" y="817"/>
                    <a:pt x="581" y="811"/>
                    <a:pt x="588" y="812"/>
                  </a:cubicBezTo>
                  <a:cubicBezTo>
                    <a:pt x="591" y="813"/>
                    <a:pt x="593" y="815"/>
                    <a:pt x="595" y="818"/>
                  </a:cubicBezTo>
                  <a:cubicBezTo>
                    <a:pt x="597" y="820"/>
                    <a:pt x="598" y="822"/>
                    <a:pt x="601" y="823"/>
                  </a:cubicBezTo>
                  <a:cubicBezTo>
                    <a:pt x="603" y="825"/>
                    <a:pt x="606" y="827"/>
                    <a:pt x="608" y="830"/>
                  </a:cubicBezTo>
                  <a:cubicBezTo>
                    <a:pt x="610" y="832"/>
                    <a:pt x="609" y="834"/>
                    <a:pt x="612" y="836"/>
                  </a:cubicBezTo>
                  <a:cubicBezTo>
                    <a:pt x="615" y="837"/>
                    <a:pt x="619" y="839"/>
                    <a:pt x="622" y="840"/>
                  </a:cubicBezTo>
                  <a:cubicBezTo>
                    <a:pt x="624" y="841"/>
                    <a:pt x="624" y="841"/>
                    <a:pt x="625" y="843"/>
                  </a:cubicBezTo>
                  <a:cubicBezTo>
                    <a:pt x="628" y="847"/>
                    <a:pt x="634" y="848"/>
                    <a:pt x="635" y="853"/>
                  </a:cubicBezTo>
                  <a:cubicBezTo>
                    <a:pt x="636" y="856"/>
                    <a:pt x="635" y="859"/>
                    <a:pt x="636" y="862"/>
                  </a:cubicBezTo>
                  <a:cubicBezTo>
                    <a:pt x="637" y="865"/>
                    <a:pt x="640" y="867"/>
                    <a:pt x="641" y="870"/>
                  </a:cubicBezTo>
                  <a:cubicBezTo>
                    <a:pt x="642" y="872"/>
                    <a:pt x="642" y="875"/>
                    <a:pt x="643" y="877"/>
                  </a:cubicBezTo>
                  <a:cubicBezTo>
                    <a:pt x="644" y="880"/>
                    <a:pt x="647" y="882"/>
                    <a:pt x="648" y="885"/>
                  </a:cubicBezTo>
                  <a:cubicBezTo>
                    <a:pt x="649" y="888"/>
                    <a:pt x="649" y="890"/>
                    <a:pt x="648" y="893"/>
                  </a:cubicBezTo>
                  <a:cubicBezTo>
                    <a:pt x="648" y="896"/>
                    <a:pt x="647" y="899"/>
                    <a:pt x="647" y="902"/>
                  </a:cubicBezTo>
                  <a:cubicBezTo>
                    <a:pt x="646" y="911"/>
                    <a:pt x="636" y="913"/>
                    <a:pt x="631" y="917"/>
                  </a:cubicBezTo>
                  <a:cubicBezTo>
                    <a:pt x="627" y="921"/>
                    <a:pt x="623" y="930"/>
                    <a:pt x="626" y="934"/>
                  </a:cubicBezTo>
                  <a:cubicBezTo>
                    <a:pt x="627" y="937"/>
                    <a:pt x="627" y="938"/>
                    <a:pt x="631" y="938"/>
                  </a:cubicBezTo>
                  <a:cubicBezTo>
                    <a:pt x="633" y="940"/>
                    <a:pt x="633" y="940"/>
                    <a:pt x="633" y="940"/>
                  </a:cubicBezTo>
                  <a:cubicBezTo>
                    <a:pt x="635" y="943"/>
                    <a:pt x="636" y="946"/>
                    <a:pt x="641" y="946"/>
                  </a:cubicBezTo>
                  <a:cubicBezTo>
                    <a:pt x="643" y="947"/>
                    <a:pt x="646" y="946"/>
                    <a:pt x="648" y="946"/>
                  </a:cubicBezTo>
                  <a:cubicBezTo>
                    <a:pt x="650" y="946"/>
                    <a:pt x="652" y="946"/>
                    <a:pt x="653" y="945"/>
                  </a:cubicBezTo>
                  <a:cubicBezTo>
                    <a:pt x="654" y="944"/>
                    <a:pt x="654" y="942"/>
                    <a:pt x="655" y="941"/>
                  </a:cubicBezTo>
                  <a:cubicBezTo>
                    <a:pt x="656" y="939"/>
                    <a:pt x="658" y="938"/>
                    <a:pt x="658" y="936"/>
                  </a:cubicBezTo>
                  <a:cubicBezTo>
                    <a:pt x="659" y="935"/>
                    <a:pt x="658" y="934"/>
                    <a:pt x="659" y="932"/>
                  </a:cubicBezTo>
                  <a:cubicBezTo>
                    <a:pt x="659" y="931"/>
                    <a:pt x="660" y="930"/>
                    <a:pt x="661" y="929"/>
                  </a:cubicBezTo>
                  <a:cubicBezTo>
                    <a:pt x="662" y="927"/>
                    <a:pt x="661" y="924"/>
                    <a:pt x="664" y="923"/>
                  </a:cubicBezTo>
                  <a:cubicBezTo>
                    <a:pt x="665" y="923"/>
                    <a:pt x="667" y="923"/>
                    <a:pt x="668" y="923"/>
                  </a:cubicBezTo>
                  <a:cubicBezTo>
                    <a:pt x="674" y="923"/>
                    <a:pt x="679" y="922"/>
                    <a:pt x="685" y="922"/>
                  </a:cubicBezTo>
                  <a:cubicBezTo>
                    <a:pt x="690" y="923"/>
                    <a:pt x="695" y="923"/>
                    <a:pt x="699" y="923"/>
                  </a:cubicBezTo>
                  <a:cubicBezTo>
                    <a:pt x="702" y="923"/>
                    <a:pt x="704" y="924"/>
                    <a:pt x="706" y="924"/>
                  </a:cubicBezTo>
                  <a:cubicBezTo>
                    <a:pt x="709" y="925"/>
                    <a:pt x="713" y="925"/>
                    <a:pt x="716" y="926"/>
                  </a:cubicBezTo>
                  <a:cubicBezTo>
                    <a:pt x="717" y="926"/>
                    <a:pt x="719" y="927"/>
                    <a:pt x="720" y="928"/>
                  </a:cubicBezTo>
                  <a:cubicBezTo>
                    <a:pt x="723" y="930"/>
                    <a:pt x="726" y="930"/>
                    <a:pt x="729" y="930"/>
                  </a:cubicBezTo>
                  <a:cubicBezTo>
                    <a:pt x="736" y="930"/>
                    <a:pt x="741" y="934"/>
                    <a:pt x="747" y="937"/>
                  </a:cubicBezTo>
                  <a:cubicBezTo>
                    <a:pt x="751" y="939"/>
                    <a:pt x="754" y="942"/>
                    <a:pt x="757" y="946"/>
                  </a:cubicBezTo>
                  <a:cubicBezTo>
                    <a:pt x="760" y="950"/>
                    <a:pt x="765" y="952"/>
                    <a:pt x="768" y="956"/>
                  </a:cubicBezTo>
                  <a:cubicBezTo>
                    <a:pt x="771" y="960"/>
                    <a:pt x="771" y="964"/>
                    <a:pt x="771" y="968"/>
                  </a:cubicBezTo>
                  <a:cubicBezTo>
                    <a:pt x="771" y="971"/>
                    <a:pt x="771" y="973"/>
                    <a:pt x="771" y="975"/>
                  </a:cubicBezTo>
                  <a:cubicBezTo>
                    <a:pt x="772" y="977"/>
                    <a:pt x="772" y="979"/>
                    <a:pt x="772" y="981"/>
                  </a:cubicBezTo>
                  <a:cubicBezTo>
                    <a:pt x="772" y="983"/>
                    <a:pt x="771" y="985"/>
                    <a:pt x="771" y="987"/>
                  </a:cubicBezTo>
                  <a:cubicBezTo>
                    <a:pt x="771" y="989"/>
                    <a:pt x="772" y="991"/>
                    <a:pt x="773" y="993"/>
                  </a:cubicBezTo>
                  <a:cubicBezTo>
                    <a:pt x="773" y="995"/>
                    <a:pt x="773" y="997"/>
                    <a:pt x="773" y="998"/>
                  </a:cubicBezTo>
                  <a:cubicBezTo>
                    <a:pt x="773" y="1000"/>
                    <a:pt x="773" y="1002"/>
                    <a:pt x="773" y="1003"/>
                  </a:cubicBezTo>
                  <a:cubicBezTo>
                    <a:pt x="772" y="1004"/>
                    <a:pt x="772" y="1004"/>
                    <a:pt x="772" y="1004"/>
                  </a:cubicBezTo>
                  <a:cubicBezTo>
                    <a:pt x="773" y="1005"/>
                    <a:pt x="773" y="1008"/>
                    <a:pt x="773" y="1010"/>
                  </a:cubicBezTo>
                  <a:cubicBezTo>
                    <a:pt x="772" y="1012"/>
                    <a:pt x="771" y="1015"/>
                    <a:pt x="770" y="1017"/>
                  </a:cubicBezTo>
                  <a:cubicBezTo>
                    <a:pt x="769" y="1018"/>
                    <a:pt x="768" y="1020"/>
                    <a:pt x="767" y="1022"/>
                  </a:cubicBezTo>
                  <a:cubicBezTo>
                    <a:pt x="766" y="1023"/>
                    <a:pt x="765" y="1025"/>
                    <a:pt x="764" y="1027"/>
                  </a:cubicBezTo>
                  <a:cubicBezTo>
                    <a:pt x="764" y="1028"/>
                    <a:pt x="764" y="1030"/>
                    <a:pt x="764" y="1032"/>
                  </a:cubicBezTo>
                  <a:cubicBezTo>
                    <a:pt x="763" y="1035"/>
                    <a:pt x="762" y="1038"/>
                    <a:pt x="763" y="1041"/>
                  </a:cubicBezTo>
                  <a:cubicBezTo>
                    <a:pt x="763" y="1044"/>
                    <a:pt x="762" y="1046"/>
                    <a:pt x="761" y="1049"/>
                  </a:cubicBezTo>
                  <a:cubicBezTo>
                    <a:pt x="760" y="1052"/>
                    <a:pt x="760" y="1056"/>
                    <a:pt x="758" y="1059"/>
                  </a:cubicBezTo>
                  <a:cubicBezTo>
                    <a:pt x="756" y="1058"/>
                    <a:pt x="751" y="1060"/>
                    <a:pt x="750" y="1061"/>
                  </a:cubicBezTo>
                  <a:cubicBezTo>
                    <a:pt x="749" y="1062"/>
                    <a:pt x="747" y="1063"/>
                    <a:pt x="746" y="1064"/>
                  </a:cubicBezTo>
                  <a:cubicBezTo>
                    <a:pt x="746" y="1064"/>
                    <a:pt x="746" y="1065"/>
                    <a:pt x="746" y="1065"/>
                  </a:cubicBezTo>
                  <a:cubicBezTo>
                    <a:pt x="745" y="1068"/>
                    <a:pt x="742" y="1070"/>
                    <a:pt x="740" y="1072"/>
                  </a:cubicBezTo>
                  <a:cubicBezTo>
                    <a:pt x="739" y="1074"/>
                    <a:pt x="738" y="1076"/>
                    <a:pt x="736" y="1076"/>
                  </a:cubicBezTo>
                  <a:cubicBezTo>
                    <a:pt x="735" y="1076"/>
                    <a:pt x="730" y="1076"/>
                    <a:pt x="728" y="1076"/>
                  </a:cubicBezTo>
                  <a:cubicBezTo>
                    <a:pt x="726" y="1076"/>
                    <a:pt x="725" y="1075"/>
                    <a:pt x="723" y="1075"/>
                  </a:cubicBezTo>
                  <a:cubicBezTo>
                    <a:pt x="723" y="1072"/>
                    <a:pt x="720" y="1075"/>
                    <a:pt x="719" y="1075"/>
                  </a:cubicBezTo>
                  <a:cubicBezTo>
                    <a:pt x="717" y="1076"/>
                    <a:pt x="716" y="1076"/>
                    <a:pt x="714" y="1076"/>
                  </a:cubicBezTo>
                  <a:cubicBezTo>
                    <a:pt x="718" y="1077"/>
                    <a:pt x="723" y="1076"/>
                    <a:pt x="727" y="1077"/>
                  </a:cubicBezTo>
                  <a:cubicBezTo>
                    <a:pt x="728" y="1078"/>
                    <a:pt x="733" y="1079"/>
                    <a:pt x="733" y="1081"/>
                  </a:cubicBezTo>
                  <a:cubicBezTo>
                    <a:pt x="734" y="1082"/>
                    <a:pt x="736" y="1082"/>
                    <a:pt x="735" y="1084"/>
                  </a:cubicBezTo>
                  <a:cubicBezTo>
                    <a:pt x="735" y="1086"/>
                    <a:pt x="733" y="1087"/>
                    <a:pt x="732" y="1088"/>
                  </a:cubicBezTo>
                  <a:cubicBezTo>
                    <a:pt x="731" y="1090"/>
                    <a:pt x="730" y="1091"/>
                    <a:pt x="729" y="1092"/>
                  </a:cubicBezTo>
                  <a:cubicBezTo>
                    <a:pt x="728" y="1093"/>
                    <a:pt x="727" y="1093"/>
                    <a:pt x="727" y="1094"/>
                  </a:cubicBezTo>
                  <a:cubicBezTo>
                    <a:pt x="727" y="1095"/>
                    <a:pt x="727" y="1096"/>
                    <a:pt x="727" y="1097"/>
                  </a:cubicBezTo>
                  <a:cubicBezTo>
                    <a:pt x="726" y="1098"/>
                    <a:pt x="722" y="1100"/>
                    <a:pt x="720" y="1100"/>
                  </a:cubicBezTo>
                  <a:cubicBezTo>
                    <a:pt x="718" y="1101"/>
                    <a:pt x="714" y="1103"/>
                    <a:pt x="711" y="1101"/>
                  </a:cubicBezTo>
                  <a:cubicBezTo>
                    <a:pt x="709" y="1100"/>
                    <a:pt x="709" y="1097"/>
                    <a:pt x="707" y="1096"/>
                  </a:cubicBezTo>
                  <a:cubicBezTo>
                    <a:pt x="708" y="1098"/>
                    <a:pt x="708" y="1099"/>
                    <a:pt x="709" y="1101"/>
                  </a:cubicBezTo>
                  <a:cubicBezTo>
                    <a:pt x="707" y="1101"/>
                    <a:pt x="705" y="1101"/>
                    <a:pt x="704" y="1102"/>
                  </a:cubicBezTo>
                  <a:cubicBezTo>
                    <a:pt x="703" y="1101"/>
                    <a:pt x="700" y="1102"/>
                    <a:pt x="699" y="1103"/>
                  </a:cubicBezTo>
                  <a:cubicBezTo>
                    <a:pt x="698" y="1104"/>
                    <a:pt x="696" y="1104"/>
                    <a:pt x="695" y="1105"/>
                  </a:cubicBezTo>
                  <a:cubicBezTo>
                    <a:pt x="694" y="1106"/>
                    <a:pt x="694" y="1107"/>
                    <a:pt x="692" y="1107"/>
                  </a:cubicBezTo>
                  <a:cubicBezTo>
                    <a:pt x="691" y="1108"/>
                    <a:pt x="688" y="1108"/>
                    <a:pt x="687" y="1108"/>
                  </a:cubicBezTo>
                  <a:cubicBezTo>
                    <a:pt x="685" y="1108"/>
                    <a:pt x="681" y="1109"/>
                    <a:pt x="680" y="1110"/>
                  </a:cubicBezTo>
                  <a:cubicBezTo>
                    <a:pt x="682" y="1112"/>
                    <a:pt x="691" y="1110"/>
                    <a:pt x="694" y="1109"/>
                  </a:cubicBezTo>
                  <a:cubicBezTo>
                    <a:pt x="696" y="1108"/>
                    <a:pt x="699" y="1106"/>
                    <a:pt x="701" y="1107"/>
                  </a:cubicBezTo>
                  <a:cubicBezTo>
                    <a:pt x="701" y="1111"/>
                    <a:pt x="701" y="1115"/>
                    <a:pt x="701" y="1119"/>
                  </a:cubicBezTo>
                  <a:cubicBezTo>
                    <a:pt x="701" y="1121"/>
                    <a:pt x="701" y="1123"/>
                    <a:pt x="699" y="1124"/>
                  </a:cubicBezTo>
                  <a:cubicBezTo>
                    <a:pt x="701" y="1125"/>
                    <a:pt x="702" y="1123"/>
                    <a:pt x="703" y="1126"/>
                  </a:cubicBezTo>
                  <a:cubicBezTo>
                    <a:pt x="704" y="1128"/>
                    <a:pt x="702" y="1129"/>
                    <a:pt x="701" y="1130"/>
                  </a:cubicBezTo>
                  <a:cubicBezTo>
                    <a:pt x="698" y="1131"/>
                    <a:pt x="696" y="1132"/>
                    <a:pt x="694" y="1134"/>
                  </a:cubicBezTo>
                  <a:cubicBezTo>
                    <a:pt x="692" y="1137"/>
                    <a:pt x="688" y="1139"/>
                    <a:pt x="684" y="1138"/>
                  </a:cubicBezTo>
                  <a:cubicBezTo>
                    <a:pt x="682" y="1138"/>
                    <a:pt x="679" y="1137"/>
                    <a:pt x="677" y="1136"/>
                  </a:cubicBezTo>
                  <a:cubicBezTo>
                    <a:pt x="674" y="1135"/>
                    <a:pt x="674" y="1135"/>
                    <a:pt x="673" y="1137"/>
                  </a:cubicBezTo>
                  <a:cubicBezTo>
                    <a:pt x="670" y="1138"/>
                    <a:pt x="667" y="1140"/>
                    <a:pt x="665" y="1140"/>
                  </a:cubicBezTo>
                  <a:cubicBezTo>
                    <a:pt x="662" y="1141"/>
                    <a:pt x="659" y="1140"/>
                    <a:pt x="657" y="1141"/>
                  </a:cubicBezTo>
                  <a:cubicBezTo>
                    <a:pt x="656" y="1141"/>
                    <a:pt x="655" y="1142"/>
                    <a:pt x="656" y="1144"/>
                  </a:cubicBezTo>
                  <a:cubicBezTo>
                    <a:pt x="657" y="1145"/>
                    <a:pt x="665" y="1144"/>
                    <a:pt x="667" y="1144"/>
                  </a:cubicBezTo>
                  <a:cubicBezTo>
                    <a:pt x="669" y="1145"/>
                    <a:pt x="672" y="1144"/>
                    <a:pt x="674" y="1145"/>
                  </a:cubicBezTo>
                  <a:cubicBezTo>
                    <a:pt x="676" y="1145"/>
                    <a:pt x="677" y="1146"/>
                    <a:pt x="678" y="1147"/>
                  </a:cubicBezTo>
                  <a:cubicBezTo>
                    <a:pt x="679" y="1147"/>
                    <a:pt x="680" y="1147"/>
                    <a:pt x="681" y="1147"/>
                  </a:cubicBezTo>
                  <a:cubicBezTo>
                    <a:pt x="681" y="1148"/>
                    <a:pt x="681" y="1148"/>
                    <a:pt x="682" y="1148"/>
                  </a:cubicBezTo>
                  <a:cubicBezTo>
                    <a:pt x="683" y="1149"/>
                    <a:pt x="684" y="1150"/>
                    <a:pt x="686" y="1150"/>
                  </a:cubicBezTo>
                  <a:cubicBezTo>
                    <a:pt x="688" y="1151"/>
                    <a:pt x="688" y="1151"/>
                    <a:pt x="690" y="1152"/>
                  </a:cubicBezTo>
                  <a:cubicBezTo>
                    <a:pt x="691" y="1152"/>
                    <a:pt x="693" y="1152"/>
                    <a:pt x="695" y="1153"/>
                  </a:cubicBezTo>
                  <a:cubicBezTo>
                    <a:pt x="699" y="1155"/>
                    <a:pt x="701" y="1160"/>
                    <a:pt x="701" y="1164"/>
                  </a:cubicBezTo>
                  <a:cubicBezTo>
                    <a:pt x="701" y="1165"/>
                    <a:pt x="701" y="1165"/>
                    <a:pt x="701" y="1165"/>
                  </a:cubicBezTo>
                  <a:cubicBezTo>
                    <a:pt x="702" y="1164"/>
                    <a:pt x="704" y="1164"/>
                    <a:pt x="705" y="1164"/>
                  </a:cubicBezTo>
                  <a:cubicBezTo>
                    <a:pt x="707" y="1164"/>
                    <a:pt x="709" y="1163"/>
                    <a:pt x="711" y="1162"/>
                  </a:cubicBezTo>
                  <a:cubicBezTo>
                    <a:pt x="711" y="1162"/>
                    <a:pt x="711" y="1161"/>
                    <a:pt x="712" y="1161"/>
                  </a:cubicBezTo>
                  <a:cubicBezTo>
                    <a:pt x="712" y="1161"/>
                    <a:pt x="713" y="1161"/>
                    <a:pt x="714" y="1161"/>
                  </a:cubicBezTo>
                  <a:cubicBezTo>
                    <a:pt x="716" y="1161"/>
                    <a:pt x="718" y="1161"/>
                    <a:pt x="720" y="1161"/>
                  </a:cubicBezTo>
                  <a:cubicBezTo>
                    <a:pt x="721" y="1161"/>
                    <a:pt x="721" y="1160"/>
                    <a:pt x="722" y="1160"/>
                  </a:cubicBezTo>
                  <a:cubicBezTo>
                    <a:pt x="724" y="1159"/>
                    <a:pt x="725" y="1160"/>
                    <a:pt x="726" y="1160"/>
                  </a:cubicBezTo>
                  <a:cubicBezTo>
                    <a:pt x="728" y="1160"/>
                    <a:pt x="730" y="1159"/>
                    <a:pt x="732" y="1159"/>
                  </a:cubicBezTo>
                  <a:cubicBezTo>
                    <a:pt x="734" y="1159"/>
                    <a:pt x="736" y="1159"/>
                    <a:pt x="738" y="1159"/>
                  </a:cubicBezTo>
                  <a:cubicBezTo>
                    <a:pt x="739" y="1159"/>
                    <a:pt x="740" y="1159"/>
                    <a:pt x="741" y="1159"/>
                  </a:cubicBezTo>
                  <a:cubicBezTo>
                    <a:pt x="742" y="1158"/>
                    <a:pt x="742" y="1158"/>
                    <a:pt x="743" y="1158"/>
                  </a:cubicBezTo>
                  <a:cubicBezTo>
                    <a:pt x="746" y="1157"/>
                    <a:pt x="746" y="1162"/>
                    <a:pt x="746" y="1164"/>
                  </a:cubicBezTo>
                  <a:cubicBezTo>
                    <a:pt x="746" y="1166"/>
                    <a:pt x="744" y="1169"/>
                    <a:pt x="744" y="1171"/>
                  </a:cubicBezTo>
                  <a:cubicBezTo>
                    <a:pt x="743" y="1173"/>
                    <a:pt x="743" y="1174"/>
                    <a:pt x="742" y="1176"/>
                  </a:cubicBezTo>
                  <a:cubicBezTo>
                    <a:pt x="742" y="1179"/>
                    <a:pt x="743" y="1181"/>
                    <a:pt x="743" y="1183"/>
                  </a:cubicBezTo>
                  <a:cubicBezTo>
                    <a:pt x="744" y="1186"/>
                    <a:pt x="743" y="1189"/>
                    <a:pt x="742" y="1192"/>
                  </a:cubicBezTo>
                  <a:cubicBezTo>
                    <a:pt x="741" y="1196"/>
                    <a:pt x="740" y="1198"/>
                    <a:pt x="736" y="1197"/>
                  </a:cubicBezTo>
                  <a:cubicBezTo>
                    <a:pt x="733" y="1197"/>
                    <a:pt x="728" y="1197"/>
                    <a:pt x="725" y="1199"/>
                  </a:cubicBezTo>
                  <a:cubicBezTo>
                    <a:pt x="724" y="1200"/>
                    <a:pt x="723" y="1201"/>
                    <a:pt x="722" y="1202"/>
                  </a:cubicBezTo>
                  <a:cubicBezTo>
                    <a:pt x="720" y="1203"/>
                    <a:pt x="718" y="1203"/>
                    <a:pt x="717" y="1204"/>
                  </a:cubicBezTo>
                  <a:cubicBezTo>
                    <a:pt x="711" y="1205"/>
                    <a:pt x="708" y="1209"/>
                    <a:pt x="705" y="1213"/>
                  </a:cubicBezTo>
                  <a:cubicBezTo>
                    <a:pt x="703" y="1216"/>
                    <a:pt x="703" y="1218"/>
                    <a:pt x="704" y="1220"/>
                  </a:cubicBezTo>
                  <a:cubicBezTo>
                    <a:pt x="705" y="1222"/>
                    <a:pt x="708" y="1226"/>
                    <a:pt x="706" y="1228"/>
                  </a:cubicBezTo>
                  <a:cubicBezTo>
                    <a:pt x="705" y="1228"/>
                    <a:pt x="703" y="1228"/>
                    <a:pt x="701" y="1228"/>
                  </a:cubicBezTo>
                  <a:cubicBezTo>
                    <a:pt x="700" y="1227"/>
                    <a:pt x="698" y="1227"/>
                    <a:pt x="696" y="1227"/>
                  </a:cubicBezTo>
                  <a:cubicBezTo>
                    <a:pt x="692" y="1227"/>
                    <a:pt x="689" y="1226"/>
                    <a:pt x="685" y="1228"/>
                  </a:cubicBezTo>
                  <a:cubicBezTo>
                    <a:pt x="682" y="1229"/>
                    <a:pt x="679" y="1231"/>
                    <a:pt x="676" y="1232"/>
                  </a:cubicBezTo>
                  <a:cubicBezTo>
                    <a:pt x="673" y="1234"/>
                    <a:pt x="669" y="1236"/>
                    <a:pt x="665" y="1237"/>
                  </a:cubicBezTo>
                  <a:cubicBezTo>
                    <a:pt x="664" y="1237"/>
                    <a:pt x="662" y="1237"/>
                    <a:pt x="660" y="1238"/>
                  </a:cubicBezTo>
                  <a:cubicBezTo>
                    <a:pt x="658" y="1238"/>
                    <a:pt x="657" y="1239"/>
                    <a:pt x="655" y="1240"/>
                  </a:cubicBezTo>
                  <a:cubicBezTo>
                    <a:pt x="652" y="1241"/>
                    <a:pt x="649" y="1242"/>
                    <a:pt x="646" y="1244"/>
                  </a:cubicBezTo>
                  <a:cubicBezTo>
                    <a:pt x="643" y="1247"/>
                    <a:pt x="643" y="1251"/>
                    <a:pt x="638" y="1253"/>
                  </a:cubicBezTo>
                  <a:cubicBezTo>
                    <a:pt x="638" y="1253"/>
                    <a:pt x="634" y="1252"/>
                    <a:pt x="634" y="1251"/>
                  </a:cubicBezTo>
                  <a:cubicBezTo>
                    <a:pt x="633" y="1251"/>
                    <a:pt x="632" y="1250"/>
                    <a:pt x="631" y="1250"/>
                  </a:cubicBezTo>
                  <a:cubicBezTo>
                    <a:pt x="628" y="1249"/>
                    <a:pt x="626" y="1248"/>
                    <a:pt x="623" y="1247"/>
                  </a:cubicBezTo>
                  <a:cubicBezTo>
                    <a:pt x="618" y="1245"/>
                    <a:pt x="613" y="1242"/>
                    <a:pt x="608" y="1241"/>
                  </a:cubicBezTo>
                  <a:cubicBezTo>
                    <a:pt x="606" y="1241"/>
                    <a:pt x="605" y="1240"/>
                    <a:pt x="604" y="1239"/>
                  </a:cubicBezTo>
                  <a:cubicBezTo>
                    <a:pt x="602" y="1238"/>
                    <a:pt x="600" y="1238"/>
                    <a:pt x="598" y="1238"/>
                  </a:cubicBezTo>
                  <a:cubicBezTo>
                    <a:pt x="595" y="1238"/>
                    <a:pt x="593" y="1237"/>
                    <a:pt x="591" y="1238"/>
                  </a:cubicBezTo>
                  <a:cubicBezTo>
                    <a:pt x="589" y="1238"/>
                    <a:pt x="588" y="1239"/>
                    <a:pt x="586" y="1240"/>
                  </a:cubicBezTo>
                  <a:cubicBezTo>
                    <a:pt x="578" y="1245"/>
                    <a:pt x="569" y="1241"/>
                    <a:pt x="561" y="1244"/>
                  </a:cubicBezTo>
                  <a:cubicBezTo>
                    <a:pt x="556" y="1245"/>
                    <a:pt x="552" y="1247"/>
                    <a:pt x="548" y="1249"/>
                  </a:cubicBezTo>
                  <a:cubicBezTo>
                    <a:pt x="546" y="1249"/>
                    <a:pt x="541" y="1251"/>
                    <a:pt x="539" y="1250"/>
                  </a:cubicBezTo>
                  <a:cubicBezTo>
                    <a:pt x="539" y="1250"/>
                    <a:pt x="536" y="1249"/>
                    <a:pt x="535" y="1248"/>
                  </a:cubicBezTo>
                  <a:cubicBezTo>
                    <a:pt x="534" y="1248"/>
                    <a:pt x="532" y="1248"/>
                    <a:pt x="531" y="1247"/>
                  </a:cubicBezTo>
                  <a:cubicBezTo>
                    <a:pt x="531" y="1247"/>
                    <a:pt x="531" y="1246"/>
                    <a:pt x="531" y="1245"/>
                  </a:cubicBezTo>
                  <a:cubicBezTo>
                    <a:pt x="531" y="1244"/>
                    <a:pt x="531" y="1243"/>
                    <a:pt x="530" y="1242"/>
                  </a:cubicBezTo>
                  <a:cubicBezTo>
                    <a:pt x="527" y="1238"/>
                    <a:pt x="523" y="1239"/>
                    <a:pt x="519" y="1241"/>
                  </a:cubicBezTo>
                  <a:cubicBezTo>
                    <a:pt x="516" y="1243"/>
                    <a:pt x="514" y="1245"/>
                    <a:pt x="512" y="1245"/>
                  </a:cubicBezTo>
                  <a:cubicBezTo>
                    <a:pt x="508" y="1246"/>
                    <a:pt x="505" y="1244"/>
                    <a:pt x="502" y="1242"/>
                  </a:cubicBezTo>
                  <a:cubicBezTo>
                    <a:pt x="500" y="1240"/>
                    <a:pt x="496" y="1238"/>
                    <a:pt x="494" y="1235"/>
                  </a:cubicBezTo>
                  <a:cubicBezTo>
                    <a:pt x="492" y="1233"/>
                    <a:pt x="490" y="1229"/>
                    <a:pt x="486" y="1229"/>
                  </a:cubicBezTo>
                  <a:cubicBezTo>
                    <a:pt x="486" y="1231"/>
                    <a:pt x="490" y="1233"/>
                    <a:pt x="492" y="1236"/>
                  </a:cubicBezTo>
                  <a:cubicBezTo>
                    <a:pt x="493" y="1238"/>
                    <a:pt x="493" y="1239"/>
                    <a:pt x="493" y="1242"/>
                  </a:cubicBezTo>
                  <a:cubicBezTo>
                    <a:pt x="494" y="1244"/>
                    <a:pt x="494" y="1244"/>
                    <a:pt x="491" y="1245"/>
                  </a:cubicBezTo>
                  <a:cubicBezTo>
                    <a:pt x="488" y="1245"/>
                    <a:pt x="485" y="1245"/>
                    <a:pt x="482" y="1247"/>
                  </a:cubicBezTo>
                  <a:cubicBezTo>
                    <a:pt x="480" y="1248"/>
                    <a:pt x="479" y="1250"/>
                    <a:pt x="478" y="1251"/>
                  </a:cubicBezTo>
                  <a:cubicBezTo>
                    <a:pt x="476" y="1253"/>
                    <a:pt x="474" y="1253"/>
                    <a:pt x="472" y="1254"/>
                  </a:cubicBezTo>
                  <a:cubicBezTo>
                    <a:pt x="467" y="1255"/>
                    <a:pt x="463" y="1252"/>
                    <a:pt x="458" y="1252"/>
                  </a:cubicBezTo>
                  <a:cubicBezTo>
                    <a:pt x="454" y="1254"/>
                    <a:pt x="450" y="1255"/>
                    <a:pt x="448" y="1255"/>
                  </a:cubicBezTo>
                  <a:cubicBezTo>
                    <a:pt x="446" y="1256"/>
                    <a:pt x="441" y="1256"/>
                    <a:pt x="439" y="1258"/>
                  </a:cubicBezTo>
                  <a:cubicBezTo>
                    <a:pt x="438" y="1259"/>
                    <a:pt x="439" y="1262"/>
                    <a:pt x="439" y="1263"/>
                  </a:cubicBezTo>
                  <a:cubicBezTo>
                    <a:pt x="440" y="1266"/>
                    <a:pt x="440" y="1268"/>
                    <a:pt x="439" y="1270"/>
                  </a:cubicBezTo>
                  <a:cubicBezTo>
                    <a:pt x="437" y="1271"/>
                    <a:pt x="435" y="1273"/>
                    <a:pt x="433" y="1274"/>
                  </a:cubicBezTo>
                  <a:cubicBezTo>
                    <a:pt x="429" y="1275"/>
                    <a:pt x="425" y="1273"/>
                    <a:pt x="421" y="1272"/>
                  </a:cubicBezTo>
                  <a:cubicBezTo>
                    <a:pt x="418" y="1270"/>
                    <a:pt x="416" y="1269"/>
                    <a:pt x="413" y="1268"/>
                  </a:cubicBezTo>
                  <a:cubicBezTo>
                    <a:pt x="409" y="1268"/>
                    <a:pt x="406" y="1268"/>
                    <a:pt x="404" y="1268"/>
                  </a:cubicBezTo>
                  <a:cubicBezTo>
                    <a:pt x="404" y="1268"/>
                    <a:pt x="403" y="1268"/>
                    <a:pt x="402" y="1268"/>
                  </a:cubicBezTo>
                  <a:cubicBezTo>
                    <a:pt x="401" y="1268"/>
                    <a:pt x="400" y="1267"/>
                    <a:pt x="399" y="1267"/>
                  </a:cubicBezTo>
                  <a:cubicBezTo>
                    <a:pt x="398" y="1267"/>
                    <a:pt x="395" y="1267"/>
                    <a:pt x="394" y="1267"/>
                  </a:cubicBezTo>
                  <a:cubicBezTo>
                    <a:pt x="391" y="1269"/>
                    <a:pt x="394" y="1274"/>
                    <a:pt x="390" y="1274"/>
                  </a:cubicBezTo>
                  <a:cubicBezTo>
                    <a:pt x="388" y="1274"/>
                    <a:pt x="387" y="1271"/>
                    <a:pt x="385" y="1269"/>
                  </a:cubicBezTo>
                  <a:cubicBezTo>
                    <a:pt x="384" y="1268"/>
                    <a:pt x="383" y="1268"/>
                    <a:pt x="382" y="1267"/>
                  </a:cubicBezTo>
                  <a:cubicBezTo>
                    <a:pt x="377" y="1265"/>
                    <a:pt x="373" y="1261"/>
                    <a:pt x="369" y="1259"/>
                  </a:cubicBezTo>
                  <a:cubicBezTo>
                    <a:pt x="367" y="1258"/>
                    <a:pt x="364" y="1258"/>
                    <a:pt x="362" y="1256"/>
                  </a:cubicBezTo>
                  <a:cubicBezTo>
                    <a:pt x="361" y="1255"/>
                    <a:pt x="360" y="1254"/>
                    <a:pt x="358" y="1253"/>
                  </a:cubicBezTo>
                  <a:cubicBezTo>
                    <a:pt x="356" y="1253"/>
                    <a:pt x="354" y="1253"/>
                    <a:pt x="352" y="1253"/>
                  </a:cubicBezTo>
                  <a:cubicBezTo>
                    <a:pt x="349" y="1253"/>
                    <a:pt x="349" y="1253"/>
                    <a:pt x="347" y="1255"/>
                  </a:cubicBezTo>
                  <a:cubicBezTo>
                    <a:pt x="343" y="1258"/>
                    <a:pt x="337" y="1257"/>
                    <a:pt x="333" y="1258"/>
                  </a:cubicBezTo>
                  <a:cubicBezTo>
                    <a:pt x="331" y="1259"/>
                    <a:pt x="330" y="1260"/>
                    <a:pt x="329" y="1260"/>
                  </a:cubicBezTo>
                  <a:cubicBezTo>
                    <a:pt x="326" y="1261"/>
                    <a:pt x="324" y="1260"/>
                    <a:pt x="322" y="1262"/>
                  </a:cubicBezTo>
                  <a:cubicBezTo>
                    <a:pt x="319" y="1264"/>
                    <a:pt x="316" y="1265"/>
                    <a:pt x="314" y="1269"/>
                  </a:cubicBezTo>
                  <a:cubicBezTo>
                    <a:pt x="313" y="1270"/>
                    <a:pt x="313" y="1271"/>
                    <a:pt x="311" y="1272"/>
                  </a:cubicBezTo>
                  <a:cubicBezTo>
                    <a:pt x="309" y="1272"/>
                    <a:pt x="306" y="1271"/>
                    <a:pt x="304" y="1272"/>
                  </a:cubicBezTo>
                  <a:cubicBezTo>
                    <a:pt x="302" y="1273"/>
                    <a:pt x="299" y="1277"/>
                    <a:pt x="298" y="1280"/>
                  </a:cubicBezTo>
                  <a:cubicBezTo>
                    <a:pt x="297" y="1284"/>
                    <a:pt x="297" y="1287"/>
                    <a:pt x="295" y="1291"/>
                  </a:cubicBezTo>
                  <a:cubicBezTo>
                    <a:pt x="294" y="1292"/>
                    <a:pt x="291" y="1296"/>
                    <a:pt x="292" y="1298"/>
                  </a:cubicBezTo>
                  <a:cubicBezTo>
                    <a:pt x="293" y="1299"/>
                    <a:pt x="297" y="1298"/>
                    <a:pt x="299" y="1299"/>
                  </a:cubicBezTo>
                  <a:cubicBezTo>
                    <a:pt x="300" y="1300"/>
                    <a:pt x="299" y="1304"/>
                    <a:pt x="298" y="1306"/>
                  </a:cubicBezTo>
                  <a:cubicBezTo>
                    <a:pt x="297" y="1307"/>
                    <a:pt x="296" y="1307"/>
                    <a:pt x="295" y="1309"/>
                  </a:cubicBezTo>
                  <a:cubicBezTo>
                    <a:pt x="294" y="1309"/>
                    <a:pt x="294" y="1311"/>
                    <a:pt x="292" y="1311"/>
                  </a:cubicBezTo>
                  <a:cubicBezTo>
                    <a:pt x="292" y="1311"/>
                    <a:pt x="288" y="1311"/>
                    <a:pt x="286" y="1312"/>
                  </a:cubicBezTo>
                  <a:cubicBezTo>
                    <a:pt x="284" y="1314"/>
                    <a:pt x="285" y="1318"/>
                    <a:pt x="284" y="1320"/>
                  </a:cubicBezTo>
                  <a:cubicBezTo>
                    <a:pt x="283" y="1323"/>
                    <a:pt x="283" y="1325"/>
                    <a:pt x="280" y="1327"/>
                  </a:cubicBezTo>
                  <a:cubicBezTo>
                    <a:pt x="277" y="1328"/>
                    <a:pt x="272" y="1328"/>
                    <a:pt x="269" y="1327"/>
                  </a:cubicBezTo>
                  <a:cubicBezTo>
                    <a:pt x="266" y="1326"/>
                    <a:pt x="265" y="1323"/>
                    <a:pt x="263" y="1321"/>
                  </a:cubicBezTo>
                  <a:cubicBezTo>
                    <a:pt x="262" y="1320"/>
                    <a:pt x="260" y="1318"/>
                    <a:pt x="258" y="1317"/>
                  </a:cubicBezTo>
                  <a:cubicBezTo>
                    <a:pt x="255" y="1316"/>
                    <a:pt x="252" y="1317"/>
                    <a:pt x="249" y="1317"/>
                  </a:cubicBezTo>
                  <a:cubicBezTo>
                    <a:pt x="247" y="1317"/>
                    <a:pt x="243" y="1315"/>
                    <a:pt x="241" y="1313"/>
                  </a:cubicBezTo>
                  <a:cubicBezTo>
                    <a:pt x="241" y="1312"/>
                    <a:pt x="240" y="1311"/>
                    <a:pt x="240" y="1310"/>
                  </a:cubicBezTo>
                  <a:cubicBezTo>
                    <a:pt x="239" y="1309"/>
                    <a:pt x="238" y="1309"/>
                    <a:pt x="238" y="1307"/>
                  </a:cubicBezTo>
                  <a:cubicBezTo>
                    <a:pt x="236" y="1306"/>
                    <a:pt x="236" y="1308"/>
                    <a:pt x="236" y="1309"/>
                  </a:cubicBezTo>
                  <a:cubicBezTo>
                    <a:pt x="235" y="1310"/>
                    <a:pt x="234" y="1310"/>
                    <a:pt x="232" y="1310"/>
                  </a:cubicBezTo>
                  <a:cubicBezTo>
                    <a:pt x="230" y="1310"/>
                    <a:pt x="228" y="1309"/>
                    <a:pt x="226" y="1308"/>
                  </a:cubicBezTo>
                  <a:cubicBezTo>
                    <a:pt x="224" y="1307"/>
                    <a:pt x="223" y="1305"/>
                    <a:pt x="221" y="1305"/>
                  </a:cubicBezTo>
                  <a:cubicBezTo>
                    <a:pt x="216" y="1304"/>
                    <a:pt x="213" y="1305"/>
                    <a:pt x="210" y="1308"/>
                  </a:cubicBezTo>
                  <a:cubicBezTo>
                    <a:pt x="206" y="1311"/>
                    <a:pt x="201" y="1310"/>
                    <a:pt x="197" y="1310"/>
                  </a:cubicBezTo>
                  <a:cubicBezTo>
                    <a:pt x="195" y="1310"/>
                    <a:pt x="193" y="1311"/>
                    <a:pt x="191" y="1310"/>
                  </a:cubicBezTo>
                  <a:cubicBezTo>
                    <a:pt x="190" y="1310"/>
                    <a:pt x="190" y="1309"/>
                    <a:pt x="189" y="1309"/>
                  </a:cubicBezTo>
                  <a:cubicBezTo>
                    <a:pt x="188" y="1308"/>
                    <a:pt x="184" y="1311"/>
                    <a:pt x="183" y="1312"/>
                  </a:cubicBezTo>
                  <a:cubicBezTo>
                    <a:pt x="181" y="1314"/>
                    <a:pt x="183" y="1318"/>
                    <a:pt x="182" y="1321"/>
                  </a:cubicBezTo>
                  <a:cubicBezTo>
                    <a:pt x="181" y="1322"/>
                    <a:pt x="179" y="1324"/>
                    <a:pt x="180" y="1325"/>
                  </a:cubicBezTo>
                  <a:cubicBezTo>
                    <a:pt x="180" y="1325"/>
                    <a:pt x="176" y="1324"/>
                    <a:pt x="174" y="1324"/>
                  </a:cubicBezTo>
                  <a:cubicBezTo>
                    <a:pt x="172" y="1324"/>
                    <a:pt x="172" y="1326"/>
                    <a:pt x="170" y="1327"/>
                  </a:cubicBezTo>
                  <a:cubicBezTo>
                    <a:pt x="166" y="1328"/>
                    <a:pt x="161" y="1327"/>
                    <a:pt x="160" y="1331"/>
                  </a:cubicBezTo>
                  <a:cubicBezTo>
                    <a:pt x="159" y="1331"/>
                    <a:pt x="160" y="1333"/>
                    <a:pt x="159" y="1333"/>
                  </a:cubicBezTo>
                  <a:cubicBezTo>
                    <a:pt x="158" y="1334"/>
                    <a:pt x="158" y="1333"/>
                    <a:pt x="157" y="1332"/>
                  </a:cubicBezTo>
                  <a:cubicBezTo>
                    <a:pt x="154" y="1331"/>
                    <a:pt x="153" y="1331"/>
                    <a:pt x="153" y="1335"/>
                  </a:cubicBezTo>
                  <a:cubicBezTo>
                    <a:pt x="154" y="1337"/>
                    <a:pt x="154" y="1337"/>
                    <a:pt x="154" y="1338"/>
                  </a:cubicBezTo>
                  <a:cubicBezTo>
                    <a:pt x="153" y="1339"/>
                    <a:pt x="151" y="1339"/>
                    <a:pt x="150" y="1340"/>
                  </a:cubicBezTo>
                  <a:cubicBezTo>
                    <a:pt x="149" y="1342"/>
                    <a:pt x="151" y="1343"/>
                    <a:pt x="153" y="1344"/>
                  </a:cubicBezTo>
                  <a:cubicBezTo>
                    <a:pt x="156" y="1347"/>
                    <a:pt x="154" y="1350"/>
                    <a:pt x="151" y="1353"/>
                  </a:cubicBezTo>
                  <a:cubicBezTo>
                    <a:pt x="150" y="1354"/>
                    <a:pt x="147" y="1355"/>
                    <a:pt x="146" y="1356"/>
                  </a:cubicBezTo>
                  <a:cubicBezTo>
                    <a:pt x="145" y="1357"/>
                    <a:pt x="145" y="1357"/>
                    <a:pt x="145" y="1358"/>
                  </a:cubicBezTo>
                  <a:cubicBezTo>
                    <a:pt x="144" y="1359"/>
                    <a:pt x="143" y="1361"/>
                    <a:pt x="141" y="1362"/>
                  </a:cubicBezTo>
                  <a:cubicBezTo>
                    <a:pt x="139" y="1362"/>
                    <a:pt x="140" y="1362"/>
                    <a:pt x="138" y="1361"/>
                  </a:cubicBezTo>
                  <a:cubicBezTo>
                    <a:pt x="138" y="1360"/>
                    <a:pt x="137" y="1359"/>
                    <a:pt x="137" y="1358"/>
                  </a:cubicBezTo>
                  <a:cubicBezTo>
                    <a:pt x="136" y="1355"/>
                    <a:pt x="136" y="1352"/>
                    <a:pt x="134" y="1349"/>
                  </a:cubicBezTo>
                  <a:cubicBezTo>
                    <a:pt x="132" y="1347"/>
                    <a:pt x="131" y="1346"/>
                    <a:pt x="128" y="1345"/>
                  </a:cubicBezTo>
                  <a:cubicBezTo>
                    <a:pt x="125" y="1344"/>
                    <a:pt x="123" y="1342"/>
                    <a:pt x="120" y="1340"/>
                  </a:cubicBezTo>
                  <a:cubicBezTo>
                    <a:pt x="119" y="1339"/>
                    <a:pt x="117" y="1339"/>
                    <a:pt x="115" y="1338"/>
                  </a:cubicBezTo>
                  <a:cubicBezTo>
                    <a:pt x="111" y="1338"/>
                    <a:pt x="113" y="1341"/>
                    <a:pt x="111" y="1343"/>
                  </a:cubicBezTo>
                  <a:cubicBezTo>
                    <a:pt x="109" y="1345"/>
                    <a:pt x="108" y="1346"/>
                    <a:pt x="106" y="1346"/>
                  </a:cubicBezTo>
                  <a:cubicBezTo>
                    <a:pt x="104" y="1346"/>
                    <a:pt x="102" y="1346"/>
                    <a:pt x="101" y="1346"/>
                  </a:cubicBezTo>
                  <a:cubicBezTo>
                    <a:pt x="99" y="1345"/>
                    <a:pt x="98" y="1343"/>
                    <a:pt x="97" y="1342"/>
                  </a:cubicBezTo>
                  <a:cubicBezTo>
                    <a:pt x="93" y="1337"/>
                    <a:pt x="102" y="1336"/>
                    <a:pt x="104" y="1333"/>
                  </a:cubicBezTo>
                  <a:cubicBezTo>
                    <a:pt x="105" y="1333"/>
                    <a:pt x="105" y="1331"/>
                    <a:pt x="106" y="1331"/>
                  </a:cubicBezTo>
                  <a:cubicBezTo>
                    <a:pt x="106" y="1330"/>
                    <a:pt x="107" y="1329"/>
                    <a:pt x="108" y="1329"/>
                  </a:cubicBezTo>
                  <a:cubicBezTo>
                    <a:pt x="111" y="1327"/>
                    <a:pt x="112" y="1326"/>
                    <a:pt x="115" y="1326"/>
                  </a:cubicBezTo>
                  <a:cubicBezTo>
                    <a:pt x="118" y="1327"/>
                    <a:pt x="121" y="1327"/>
                    <a:pt x="124" y="1327"/>
                  </a:cubicBezTo>
                  <a:cubicBezTo>
                    <a:pt x="125" y="1327"/>
                    <a:pt x="126" y="1327"/>
                    <a:pt x="128" y="1326"/>
                  </a:cubicBezTo>
                  <a:cubicBezTo>
                    <a:pt x="130" y="1324"/>
                    <a:pt x="132" y="1322"/>
                    <a:pt x="133" y="1320"/>
                  </a:cubicBezTo>
                  <a:cubicBezTo>
                    <a:pt x="134" y="1317"/>
                    <a:pt x="134" y="1316"/>
                    <a:pt x="136" y="1315"/>
                  </a:cubicBezTo>
                  <a:cubicBezTo>
                    <a:pt x="138" y="1314"/>
                    <a:pt x="138" y="1314"/>
                    <a:pt x="139" y="1313"/>
                  </a:cubicBezTo>
                  <a:cubicBezTo>
                    <a:pt x="140" y="1311"/>
                    <a:pt x="142" y="1309"/>
                    <a:pt x="143" y="1307"/>
                  </a:cubicBezTo>
                  <a:cubicBezTo>
                    <a:pt x="144" y="1306"/>
                    <a:pt x="145" y="1305"/>
                    <a:pt x="146" y="1303"/>
                  </a:cubicBezTo>
                  <a:cubicBezTo>
                    <a:pt x="148" y="1301"/>
                    <a:pt x="146" y="1298"/>
                    <a:pt x="148" y="1295"/>
                  </a:cubicBezTo>
                  <a:cubicBezTo>
                    <a:pt x="149" y="1294"/>
                    <a:pt x="150" y="1293"/>
                    <a:pt x="152" y="1292"/>
                  </a:cubicBezTo>
                  <a:cubicBezTo>
                    <a:pt x="154" y="1290"/>
                    <a:pt x="154" y="1289"/>
                    <a:pt x="154" y="1287"/>
                  </a:cubicBezTo>
                  <a:cubicBezTo>
                    <a:pt x="155" y="1284"/>
                    <a:pt x="156" y="1283"/>
                    <a:pt x="158" y="1281"/>
                  </a:cubicBezTo>
                  <a:cubicBezTo>
                    <a:pt x="158" y="1280"/>
                    <a:pt x="159" y="1277"/>
                    <a:pt x="160" y="1277"/>
                  </a:cubicBezTo>
                  <a:cubicBezTo>
                    <a:pt x="161" y="1276"/>
                    <a:pt x="165" y="1278"/>
                    <a:pt x="167" y="1278"/>
                  </a:cubicBezTo>
                  <a:cubicBezTo>
                    <a:pt x="169" y="1278"/>
                    <a:pt x="168" y="1276"/>
                    <a:pt x="170" y="1274"/>
                  </a:cubicBezTo>
                  <a:cubicBezTo>
                    <a:pt x="171" y="1273"/>
                    <a:pt x="173" y="1274"/>
                    <a:pt x="174" y="1273"/>
                  </a:cubicBezTo>
                  <a:cubicBezTo>
                    <a:pt x="174" y="1272"/>
                    <a:pt x="174" y="1271"/>
                    <a:pt x="175" y="1271"/>
                  </a:cubicBezTo>
                  <a:cubicBezTo>
                    <a:pt x="176" y="1270"/>
                    <a:pt x="177" y="1270"/>
                    <a:pt x="177" y="1270"/>
                  </a:cubicBezTo>
                  <a:cubicBezTo>
                    <a:pt x="179" y="1270"/>
                    <a:pt x="180" y="1269"/>
                    <a:pt x="182" y="1268"/>
                  </a:cubicBezTo>
                  <a:cubicBezTo>
                    <a:pt x="184" y="1267"/>
                    <a:pt x="183" y="1268"/>
                    <a:pt x="182" y="1266"/>
                  </a:cubicBezTo>
                  <a:cubicBezTo>
                    <a:pt x="181" y="1263"/>
                    <a:pt x="183" y="1258"/>
                    <a:pt x="186" y="1256"/>
                  </a:cubicBezTo>
                  <a:cubicBezTo>
                    <a:pt x="187" y="1255"/>
                    <a:pt x="188" y="1255"/>
                    <a:pt x="189" y="1255"/>
                  </a:cubicBezTo>
                  <a:cubicBezTo>
                    <a:pt x="191" y="1254"/>
                    <a:pt x="192" y="1254"/>
                    <a:pt x="193" y="1252"/>
                  </a:cubicBezTo>
                  <a:cubicBezTo>
                    <a:pt x="194" y="1251"/>
                    <a:pt x="194" y="1250"/>
                    <a:pt x="196" y="1249"/>
                  </a:cubicBezTo>
                  <a:cubicBezTo>
                    <a:pt x="197" y="1248"/>
                    <a:pt x="199" y="1248"/>
                    <a:pt x="199" y="1246"/>
                  </a:cubicBezTo>
                  <a:cubicBezTo>
                    <a:pt x="200" y="1244"/>
                    <a:pt x="199" y="1243"/>
                    <a:pt x="199" y="1241"/>
                  </a:cubicBezTo>
                  <a:cubicBezTo>
                    <a:pt x="200" y="1239"/>
                    <a:pt x="200" y="1238"/>
                    <a:pt x="200" y="1236"/>
                  </a:cubicBezTo>
                  <a:cubicBezTo>
                    <a:pt x="200" y="1233"/>
                    <a:pt x="201" y="1231"/>
                    <a:pt x="201" y="1228"/>
                  </a:cubicBezTo>
                  <a:cubicBezTo>
                    <a:pt x="201" y="1225"/>
                    <a:pt x="201" y="1222"/>
                    <a:pt x="202" y="1219"/>
                  </a:cubicBezTo>
                  <a:cubicBezTo>
                    <a:pt x="203" y="1216"/>
                    <a:pt x="204" y="1214"/>
                    <a:pt x="204" y="1210"/>
                  </a:cubicBezTo>
                  <a:cubicBezTo>
                    <a:pt x="205" y="1210"/>
                    <a:pt x="207" y="1211"/>
                    <a:pt x="208" y="1211"/>
                  </a:cubicBezTo>
                  <a:cubicBezTo>
                    <a:pt x="211" y="1211"/>
                    <a:pt x="213" y="1212"/>
                    <a:pt x="215" y="1212"/>
                  </a:cubicBezTo>
                  <a:cubicBezTo>
                    <a:pt x="217" y="1213"/>
                    <a:pt x="219" y="1214"/>
                    <a:pt x="221" y="1214"/>
                  </a:cubicBezTo>
                  <a:cubicBezTo>
                    <a:pt x="223" y="1213"/>
                    <a:pt x="225" y="1213"/>
                    <a:pt x="227" y="1211"/>
                  </a:cubicBezTo>
                  <a:cubicBezTo>
                    <a:pt x="228" y="1210"/>
                    <a:pt x="228" y="1208"/>
                    <a:pt x="230" y="1207"/>
                  </a:cubicBezTo>
                  <a:cubicBezTo>
                    <a:pt x="232" y="1206"/>
                    <a:pt x="233" y="1205"/>
                    <a:pt x="233" y="1203"/>
                  </a:cubicBezTo>
                  <a:cubicBezTo>
                    <a:pt x="232" y="1200"/>
                    <a:pt x="230" y="1198"/>
                    <a:pt x="230" y="1195"/>
                  </a:cubicBezTo>
                  <a:cubicBezTo>
                    <a:pt x="230" y="1192"/>
                    <a:pt x="231" y="1191"/>
                    <a:pt x="233" y="1189"/>
                  </a:cubicBezTo>
                  <a:cubicBezTo>
                    <a:pt x="234" y="1187"/>
                    <a:pt x="234" y="1186"/>
                    <a:pt x="232" y="1185"/>
                  </a:cubicBezTo>
                  <a:cubicBezTo>
                    <a:pt x="234" y="1182"/>
                    <a:pt x="243" y="1182"/>
                    <a:pt x="246" y="1182"/>
                  </a:cubicBezTo>
                  <a:cubicBezTo>
                    <a:pt x="253" y="1182"/>
                    <a:pt x="260" y="1181"/>
                    <a:pt x="266" y="1180"/>
                  </a:cubicBezTo>
                  <a:cubicBezTo>
                    <a:pt x="270" y="1179"/>
                    <a:pt x="274" y="1178"/>
                    <a:pt x="277" y="1180"/>
                  </a:cubicBezTo>
                  <a:cubicBezTo>
                    <a:pt x="282" y="1181"/>
                    <a:pt x="288" y="1181"/>
                    <a:pt x="293" y="1181"/>
                  </a:cubicBezTo>
                  <a:cubicBezTo>
                    <a:pt x="294" y="1181"/>
                    <a:pt x="295" y="1180"/>
                    <a:pt x="296" y="1180"/>
                  </a:cubicBezTo>
                  <a:cubicBezTo>
                    <a:pt x="298" y="1181"/>
                    <a:pt x="300" y="1183"/>
                    <a:pt x="302" y="1184"/>
                  </a:cubicBezTo>
                  <a:cubicBezTo>
                    <a:pt x="304" y="1186"/>
                    <a:pt x="307" y="1187"/>
                    <a:pt x="310" y="1187"/>
                  </a:cubicBezTo>
                  <a:cubicBezTo>
                    <a:pt x="312" y="1187"/>
                    <a:pt x="314" y="1186"/>
                    <a:pt x="317" y="1186"/>
                  </a:cubicBezTo>
                  <a:cubicBezTo>
                    <a:pt x="321" y="1185"/>
                    <a:pt x="325" y="1185"/>
                    <a:pt x="329" y="1184"/>
                  </a:cubicBezTo>
                  <a:cubicBezTo>
                    <a:pt x="333" y="1183"/>
                    <a:pt x="336" y="1183"/>
                    <a:pt x="339" y="1184"/>
                  </a:cubicBezTo>
                  <a:cubicBezTo>
                    <a:pt x="340" y="1184"/>
                    <a:pt x="341" y="1184"/>
                    <a:pt x="341" y="1184"/>
                  </a:cubicBezTo>
                  <a:cubicBezTo>
                    <a:pt x="343" y="1182"/>
                    <a:pt x="342" y="1179"/>
                    <a:pt x="342" y="1177"/>
                  </a:cubicBezTo>
                  <a:cubicBezTo>
                    <a:pt x="341" y="1174"/>
                    <a:pt x="340" y="1172"/>
                    <a:pt x="341" y="1169"/>
                  </a:cubicBezTo>
                  <a:cubicBezTo>
                    <a:pt x="343" y="1165"/>
                    <a:pt x="342" y="1159"/>
                    <a:pt x="345" y="1156"/>
                  </a:cubicBezTo>
                  <a:cubicBezTo>
                    <a:pt x="349" y="1153"/>
                    <a:pt x="355" y="1153"/>
                    <a:pt x="358" y="1149"/>
                  </a:cubicBezTo>
                  <a:cubicBezTo>
                    <a:pt x="360" y="1147"/>
                    <a:pt x="361" y="1144"/>
                    <a:pt x="362" y="1142"/>
                  </a:cubicBezTo>
                  <a:cubicBezTo>
                    <a:pt x="363" y="1140"/>
                    <a:pt x="365" y="1139"/>
                    <a:pt x="367" y="1137"/>
                  </a:cubicBezTo>
                  <a:cubicBezTo>
                    <a:pt x="368" y="1136"/>
                    <a:pt x="369" y="1135"/>
                    <a:pt x="370" y="1134"/>
                  </a:cubicBezTo>
                  <a:cubicBezTo>
                    <a:pt x="372" y="1132"/>
                    <a:pt x="373" y="1129"/>
                    <a:pt x="374" y="1127"/>
                  </a:cubicBezTo>
                  <a:cubicBezTo>
                    <a:pt x="375" y="1126"/>
                    <a:pt x="376" y="1126"/>
                    <a:pt x="377" y="1125"/>
                  </a:cubicBezTo>
                  <a:cubicBezTo>
                    <a:pt x="379" y="1124"/>
                    <a:pt x="380" y="1122"/>
                    <a:pt x="381" y="1121"/>
                  </a:cubicBezTo>
                  <a:cubicBezTo>
                    <a:pt x="383" y="1118"/>
                    <a:pt x="386" y="1116"/>
                    <a:pt x="388" y="1113"/>
                  </a:cubicBezTo>
                  <a:cubicBezTo>
                    <a:pt x="388" y="1112"/>
                    <a:pt x="387" y="1111"/>
                    <a:pt x="385" y="1112"/>
                  </a:cubicBezTo>
                  <a:cubicBezTo>
                    <a:pt x="382" y="1113"/>
                    <a:pt x="382" y="1115"/>
                    <a:pt x="380" y="1116"/>
                  </a:cubicBezTo>
                  <a:cubicBezTo>
                    <a:pt x="378" y="1118"/>
                    <a:pt x="375" y="1119"/>
                    <a:pt x="374" y="1122"/>
                  </a:cubicBezTo>
                  <a:cubicBezTo>
                    <a:pt x="373" y="1124"/>
                    <a:pt x="372" y="1126"/>
                    <a:pt x="371" y="1127"/>
                  </a:cubicBezTo>
                  <a:cubicBezTo>
                    <a:pt x="368" y="1130"/>
                    <a:pt x="364" y="1131"/>
                    <a:pt x="361" y="1132"/>
                  </a:cubicBezTo>
                  <a:cubicBezTo>
                    <a:pt x="358" y="1134"/>
                    <a:pt x="355" y="1135"/>
                    <a:pt x="352" y="1135"/>
                  </a:cubicBezTo>
                  <a:cubicBezTo>
                    <a:pt x="350" y="1136"/>
                    <a:pt x="348" y="1137"/>
                    <a:pt x="346" y="1137"/>
                  </a:cubicBezTo>
                  <a:cubicBezTo>
                    <a:pt x="343" y="1137"/>
                    <a:pt x="340" y="1138"/>
                    <a:pt x="337" y="1139"/>
                  </a:cubicBezTo>
                  <a:cubicBezTo>
                    <a:pt x="335" y="1139"/>
                    <a:pt x="332" y="1140"/>
                    <a:pt x="331" y="1142"/>
                  </a:cubicBezTo>
                  <a:cubicBezTo>
                    <a:pt x="330" y="1145"/>
                    <a:pt x="330" y="1146"/>
                    <a:pt x="328" y="1148"/>
                  </a:cubicBezTo>
                  <a:cubicBezTo>
                    <a:pt x="326" y="1152"/>
                    <a:pt x="328" y="1157"/>
                    <a:pt x="322" y="1157"/>
                  </a:cubicBezTo>
                  <a:cubicBezTo>
                    <a:pt x="319" y="1156"/>
                    <a:pt x="315" y="1156"/>
                    <a:pt x="311" y="1157"/>
                  </a:cubicBezTo>
                  <a:cubicBezTo>
                    <a:pt x="308" y="1157"/>
                    <a:pt x="305" y="1158"/>
                    <a:pt x="301" y="1158"/>
                  </a:cubicBezTo>
                  <a:cubicBezTo>
                    <a:pt x="298" y="1158"/>
                    <a:pt x="293" y="1156"/>
                    <a:pt x="291" y="1154"/>
                  </a:cubicBezTo>
                  <a:cubicBezTo>
                    <a:pt x="290" y="1153"/>
                    <a:pt x="290" y="1151"/>
                    <a:pt x="289" y="1150"/>
                  </a:cubicBezTo>
                  <a:cubicBezTo>
                    <a:pt x="287" y="1148"/>
                    <a:pt x="286" y="1149"/>
                    <a:pt x="284" y="1148"/>
                  </a:cubicBezTo>
                  <a:cubicBezTo>
                    <a:pt x="282" y="1146"/>
                    <a:pt x="280" y="1144"/>
                    <a:pt x="278" y="1142"/>
                  </a:cubicBezTo>
                  <a:cubicBezTo>
                    <a:pt x="275" y="1141"/>
                    <a:pt x="271" y="1135"/>
                    <a:pt x="270" y="1132"/>
                  </a:cubicBezTo>
                  <a:cubicBezTo>
                    <a:pt x="270" y="1129"/>
                    <a:pt x="270" y="1127"/>
                    <a:pt x="266" y="1126"/>
                  </a:cubicBezTo>
                  <a:cubicBezTo>
                    <a:pt x="264" y="1125"/>
                    <a:pt x="262" y="1124"/>
                    <a:pt x="259" y="1125"/>
                  </a:cubicBezTo>
                  <a:cubicBezTo>
                    <a:pt x="257" y="1125"/>
                    <a:pt x="253" y="1126"/>
                    <a:pt x="252" y="1129"/>
                  </a:cubicBezTo>
                  <a:cubicBezTo>
                    <a:pt x="252" y="1131"/>
                    <a:pt x="254" y="1132"/>
                    <a:pt x="256" y="1132"/>
                  </a:cubicBezTo>
                  <a:cubicBezTo>
                    <a:pt x="254" y="1133"/>
                    <a:pt x="252" y="1133"/>
                    <a:pt x="250" y="1133"/>
                  </a:cubicBezTo>
                  <a:cubicBezTo>
                    <a:pt x="248" y="1133"/>
                    <a:pt x="246" y="1133"/>
                    <a:pt x="244" y="1132"/>
                  </a:cubicBezTo>
                  <a:cubicBezTo>
                    <a:pt x="244" y="1132"/>
                    <a:pt x="243" y="1131"/>
                    <a:pt x="242" y="1131"/>
                  </a:cubicBezTo>
                  <a:cubicBezTo>
                    <a:pt x="239" y="1131"/>
                    <a:pt x="240" y="1135"/>
                    <a:pt x="237" y="1136"/>
                  </a:cubicBezTo>
                  <a:cubicBezTo>
                    <a:pt x="235" y="1136"/>
                    <a:pt x="233" y="1135"/>
                    <a:pt x="231" y="1134"/>
                  </a:cubicBezTo>
                  <a:cubicBezTo>
                    <a:pt x="230" y="1133"/>
                    <a:pt x="226" y="1132"/>
                    <a:pt x="225" y="1131"/>
                  </a:cubicBezTo>
                  <a:cubicBezTo>
                    <a:pt x="223" y="1127"/>
                    <a:pt x="229" y="1122"/>
                    <a:pt x="232" y="1121"/>
                  </a:cubicBezTo>
                  <a:cubicBezTo>
                    <a:pt x="233" y="1121"/>
                    <a:pt x="244" y="1121"/>
                    <a:pt x="241" y="1118"/>
                  </a:cubicBezTo>
                  <a:cubicBezTo>
                    <a:pt x="241" y="1117"/>
                    <a:pt x="235" y="1117"/>
                    <a:pt x="234" y="1117"/>
                  </a:cubicBezTo>
                  <a:cubicBezTo>
                    <a:pt x="231" y="1117"/>
                    <a:pt x="228" y="1118"/>
                    <a:pt x="225" y="1118"/>
                  </a:cubicBezTo>
                  <a:cubicBezTo>
                    <a:pt x="220" y="1118"/>
                    <a:pt x="220" y="1114"/>
                    <a:pt x="219" y="1111"/>
                  </a:cubicBezTo>
                  <a:cubicBezTo>
                    <a:pt x="219" y="1109"/>
                    <a:pt x="218" y="1107"/>
                    <a:pt x="217" y="1106"/>
                  </a:cubicBezTo>
                  <a:cubicBezTo>
                    <a:pt x="215" y="1104"/>
                    <a:pt x="214" y="1104"/>
                    <a:pt x="213" y="1106"/>
                  </a:cubicBezTo>
                  <a:cubicBezTo>
                    <a:pt x="211" y="1107"/>
                    <a:pt x="210" y="1108"/>
                    <a:pt x="208" y="1109"/>
                  </a:cubicBezTo>
                  <a:cubicBezTo>
                    <a:pt x="206" y="1109"/>
                    <a:pt x="204" y="1108"/>
                    <a:pt x="201" y="1108"/>
                  </a:cubicBezTo>
                  <a:cubicBezTo>
                    <a:pt x="198" y="1108"/>
                    <a:pt x="195" y="1109"/>
                    <a:pt x="192" y="1109"/>
                  </a:cubicBezTo>
                  <a:cubicBezTo>
                    <a:pt x="190" y="1109"/>
                    <a:pt x="189" y="1109"/>
                    <a:pt x="189" y="1110"/>
                  </a:cubicBezTo>
                  <a:cubicBezTo>
                    <a:pt x="189" y="1112"/>
                    <a:pt x="189" y="1113"/>
                    <a:pt x="189" y="1114"/>
                  </a:cubicBezTo>
                  <a:cubicBezTo>
                    <a:pt x="188" y="1116"/>
                    <a:pt x="188" y="1117"/>
                    <a:pt x="187" y="1118"/>
                  </a:cubicBezTo>
                  <a:cubicBezTo>
                    <a:pt x="186" y="1119"/>
                    <a:pt x="182" y="1121"/>
                    <a:pt x="182" y="1121"/>
                  </a:cubicBezTo>
                  <a:cubicBezTo>
                    <a:pt x="180" y="1121"/>
                    <a:pt x="178" y="1120"/>
                    <a:pt x="176" y="1120"/>
                  </a:cubicBezTo>
                  <a:cubicBezTo>
                    <a:pt x="173" y="1121"/>
                    <a:pt x="171" y="1123"/>
                    <a:pt x="169" y="1124"/>
                  </a:cubicBezTo>
                  <a:cubicBezTo>
                    <a:pt x="166" y="1125"/>
                    <a:pt x="165" y="1128"/>
                    <a:pt x="162" y="1128"/>
                  </a:cubicBezTo>
                  <a:cubicBezTo>
                    <a:pt x="159" y="1128"/>
                    <a:pt x="157" y="1126"/>
                    <a:pt x="155" y="1124"/>
                  </a:cubicBezTo>
                  <a:cubicBezTo>
                    <a:pt x="155" y="1123"/>
                    <a:pt x="155" y="1123"/>
                    <a:pt x="154" y="1122"/>
                  </a:cubicBezTo>
                  <a:cubicBezTo>
                    <a:pt x="154" y="1121"/>
                    <a:pt x="153" y="1121"/>
                    <a:pt x="153" y="1121"/>
                  </a:cubicBezTo>
                  <a:cubicBezTo>
                    <a:pt x="152" y="1119"/>
                    <a:pt x="155" y="1117"/>
                    <a:pt x="156" y="1116"/>
                  </a:cubicBezTo>
                  <a:cubicBezTo>
                    <a:pt x="158" y="1115"/>
                    <a:pt x="162" y="1114"/>
                    <a:pt x="164" y="1115"/>
                  </a:cubicBezTo>
                  <a:cubicBezTo>
                    <a:pt x="163" y="1112"/>
                    <a:pt x="161" y="1112"/>
                    <a:pt x="159" y="1112"/>
                  </a:cubicBezTo>
                  <a:cubicBezTo>
                    <a:pt x="158" y="1112"/>
                    <a:pt x="156" y="1112"/>
                    <a:pt x="155" y="1111"/>
                  </a:cubicBezTo>
                  <a:cubicBezTo>
                    <a:pt x="155" y="1110"/>
                    <a:pt x="155" y="1109"/>
                    <a:pt x="153" y="1108"/>
                  </a:cubicBezTo>
                  <a:cubicBezTo>
                    <a:pt x="150" y="1106"/>
                    <a:pt x="147" y="1109"/>
                    <a:pt x="144" y="1111"/>
                  </a:cubicBezTo>
                  <a:cubicBezTo>
                    <a:pt x="142" y="1113"/>
                    <a:pt x="139" y="1114"/>
                    <a:pt x="138" y="1110"/>
                  </a:cubicBezTo>
                  <a:cubicBezTo>
                    <a:pt x="137" y="1104"/>
                    <a:pt x="142" y="1105"/>
                    <a:pt x="146" y="1104"/>
                  </a:cubicBezTo>
                  <a:cubicBezTo>
                    <a:pt x="148" y="1104"/>
                    <a:pt x="147" y="1104"/>
                    <a:pt x="148" y="1103"/>
                  </a:cubicBezTo>
                  <a:cubicBezTo>
                    <a:pt x="148" y="1103"/>
                    <a:pt x="148" y="1103"/>
                    <a:pt x="148" y="1102"/>
                  </a:cubicBezTo>
                  <a:cubicBezTo>
                    <a:pt x="148" y="1102"/>
                    <a:pt x="149" y="1102"/>
                    <a:pt x="150" y="1101"/>
                  </a:cubicBezTo>
                  <a:cubicBezTo>
                    <a:pt x="153" y="1097"/>
                    <a:pt x="151" y="1091"/>
                    <a:pt x="147" y="1088"/>
                  </a:cubicBezTo>
                  <a:cubicBezTo>
                    <a:pt x="144" y="1086"/>
                    <a:pt x="139" y="1088"/>
                    <a:pt x="135" y="1089"/>
                  </a:cubicBezTo>
                  <a:cubicBezTo>
                    <a:pt x="133" y="1089"/>
                    <a:pt x="130" y="1090"/>
                    <a:pt x="131" y="1086"/>
                  </a:cubicBezTo>
                  <a:cubicBezTo>
                    <a:pt x="132" y="1083"/>
                    <a:pt x="136" y="1082"/>
                    <a:pt x="138" y="1081"/>
                  </a:cubicBezTo>
                  <a:cubicBezTo>
                    <a:pt x="142" y="1079"/>
                    <a:pt x="145" y="1078"/>
                    <a:pt x="149" y="1077"/>
                  </a:cubicBezTo>
                  <a:cubicBezTo>
                    <a:pt x="154" y="1074"/>
                    <a:pt x="151" y="1070"/>
                    <a:pt x="153" y="1066"/>
                  </a:cubicBezTo>
                  <a:cubicBezTo>
                    <a:pt x="154" y="1062"/>
                    <a:pt x="158" y="1062"/>
                    <a:pt x="162" y="1063"/>
                  </a:cubicBezTo>
                  <a:cubicBezTo>
                    <a:pt x="163" y="1064"/>
                    <a:pt x="164" y="1064"/>
                    <a:pt x="165" y="1065"/>
                  </a:cubicBezTo>
                  <a:cubicBezTo>
                    <a:pt x="165" y="1065"/>
                    <a:pt x="165" y="1066"/>
                    <a:pt x="165" y="1067"/>
                  </a:cubicBezTo>
                  <a:cubicBezTo>
                    <a:pt x="166" y="1067"/>
                    <a:pt x="168" y="1067"/>
                    <a:pt x="169" y="1066"/>
                  </a:cubicBezTo>
                  <a:cubicBezTo>
                    <a:pt x="170" y="1064"/>
                    <a:pt x="168" y="1064"/>
                    <a:pt x="171" y="1064"/>
                  </a:cubicBezTo>
                  <a:cubicBezTo>
                    <a:pt x="172" y="1063"/>
                    <a:pt x="173" y="1065"/>
                    <a:pt x="175" y="1064"/>
                  </a:cubicBezTo>
                  <a:cubicBezTo>
                    <a:pt x="176" y="1064"/>
                    <a:pt x="177" y="1062"/>
                    <a:pt x="179" y="1061"/>
                  </a:cubicBezTo>
                  <a:cubicBezTo>
                    <a:pt x="175" y="1060"/>
                    <a:pt x="182" y="1058"/>
                    <a:pt x="183" y="1057"/>
                  </a:cubicBezTo>
                  <a:cubicBezTo>
                    <a:pt x="185" y="1055"/>
                    <a:pt x="188" y="1051"/>
                    <a:pt x="188" y="1052"/>
                  </a:cubicBezTo>
                  <a:cubicBezTo>
                    <a:pt x="189" y="1049"/>
                    <a:pt x="190" y="1049"/>
                    <a:pt x="192" y="1048"/>
                  </a:cubicBezTo>
                  <a:cubicBezTo>
                    <a:pt x="196" y="1048"/>
                    <a:pt x="199" y="1047"/>
                    <a:pt x="203" y="1046"/>
                  </a:cubicBezTo>
                  <a:cubicBezTo>
                    <a:pt x="206" y="1044"/>
                    <a:pt x="209" y="1045"/>
                    <a:pt x="212" y="1042"/>
                  </a:cubicBezTo>
                  <a:cubicBezTo>
                    <a:pt x="214" y="1040"/>
                    <a:pt x="217" y="1037"/>
                    <a:pt x="220" y="1035"/>
                  </a:cubicBezTo>
                  <a:cubicBezTo>
                    <a:pt x="223" y="1034"/>
                    <a:pt x="226" y="1035"/>
                    <a:pt x="229" y="1032"/>
                  </a:cubicBezTo>
                  <a:cubicBezTo>
                    <a:pt x="232" y="1029"/>
                    <a:pt x="235" y="1026"/>
                    <a:pt x="237" y="1023"/>
                  </a:cubicBezTo>
                  <a:cubicBezTo>
                    <a:pt x="238" y="1020"/>
                    <a:pt x="240" y="1017"/>
                    <a:pt x="241" y="1015"/>
                  </a:cubicBezTo>
                  <a:cubicBezTo>
                    <a:pt x="242" y="1013"/>
                    <a:pt x="244" y="1007"/>
                    <a:pt x="244" y="1007"/>
                  </a:cubicBezTo>
                  <a:cubicBezTo>
                    <a:pt x="244" y="1004"/>
                    <a:pt x="247" y="1001"/>
                    <a:pt x="247" y="997"/>
                  </a:cubicBezTo>
                  <a:cubicBezTo>
                    <a:pt x="247" y="996"/>
                    <a:pt x="246" y="995"/>
                    <a:pt x="246" y="994"/>
                  </a:cubicBezTo>
                  <a:cubicBezTo>
                    <a:pt x="245" y="992"/>
                    <a:pt x="245" y="990"/>
                    <a:pt x="245" y="989"/>
                  </a:cubicBezTo>
                  <a:cubicBezTo>
                    <a:pt x="245" y="987"/>
                    <a:pt x="245" y="986"/>
                    <a:pt x="245" y="984"/>
                  </a:cubicBezTo>
                  <a:cubicBezTo>
                    <a:pt x="244" y="983"/>
                    <a:pt x="242" y="982"/>
                    <a:pt x="242" y="980"/>
                  </a:cubicBezTo>
                  <a:cubicBezTo>
                    <a:pt x="241" y="979"/>
                    <a:pt x="241" y="977"/>
                    <a:pt x="241" y="975"/>
                  </a:cubicBezTo>
                  <a:cubicBezTo>
                    <a:pt x="240" y="972"/>
                    <a:pt x="240" y="970"/>
                    <a:pt x="242" y="967"/>
                  </a:cubicBezTo>
                  <a:cubicBezTo>
                    <a:pt x="243" y="966"/>
                    <a:pt x="246" y="964"/>
                    <a:pt x="246" y="963"/>
                  </a:cubicBezTo>
                  <a:cubicBezTo>
                    <a:pt x="247" y="961"/>
                    <a:pt x="246" y="960"/>
                    <a:pt x="245" y="959"/>
                  </a:cubicBezTo>
                  <a:cubicBezTo>
                    <a:pt x="243" y="955"/>
                    <a:pt x="237" y="950"/>
                    <a:pt x="237" y="946"/>
                  </a:cubicBezTo>
                  <a:cubicBezTo>
                    <a:pt x="237" y="944"/>
                    <a:pt x="239" y="943"/>
                    <a:pt x="239" y="942"/>
                  </a:cubicBezTo>
                  <a:cubicBezTo>
                    <a:pt x="240" y="940"/>
                    <a:pt x="238" y="938"/>
                    <a:pt x="237" y="936"/>
                  </a:cubicBezTo>
                  <a:cubicBezTo>
                    <a:pt x="234" y="934"/>
                    <a:pt x="230" y="934"/>
                    <a:pt x="226" y="933"/>
                  </a:cubicBezTo>
                  <a:cubicBezTo>
                    <a:pt x="223" y="933"/>
                    <a:pt x="219" y="933"/>
                    <a:pt x="216" y="934"/>
                  </a:cubicBezTo>
                  <a:cubicBezTo>
                    <a:pt x="214" y="935"/>
                    <a:pt x="214" y="937"/>
                    <a:pt x="213" y="938"/>
                  </a:cubicBezTo>
                  <a:cubicBezTo>
                    <a:pt x="211" y="939"/>
                    <a:pt x="209" y="939"/>
                    <a:pt x="208" y="941"/>
                  </a:cubicBezTo>
                  <a:cubicBezTo>
                    <a:pt x="207" y="943"/>
                    <a:pt x="207" y="945"/>
                    <a:pt x="208" y="946"/>
                  </a:cubicBezTo>
                  <a:cubicBezTo>
                    <a:pt x="208" y="947"/>
                    <a:pt x="209" y="948"/>
                    <a:pt x="209" y="949"/>
                  </a:cubicBezTo>
                  <a:cubicBezTo>
                    <a:pt x="209" y="950"/>
                    <a:pt x="208" y="951"/>
                    <a:pt x="207" y="951"/>
                  </a:cubicBezTo>
                  <a:cubicBezTo>
                    <a:pt x="205" y="952"/>
                    <a:pt x="205" y="952"/>
                    <a:pt x="204" y="951"/>
                  </a:cubicBezTo>
                  <a:cubicBezTo>
                    <a:pt x="202" y="950"/>
                    <a:pt x="201" y="947"/>
                    <a:pt x="200" y="947"/>
                  </a:cubicBezTo>
                  <a:cubicBezTo>
                    <a:pt x="198" y="946"/>
                    <a:pt x="196" y="947"/>
                    <a:pt x="195" y="948"/>
                  </a:cubicBezTo>
                  <a:cubicBezTo>
                    <a:pt x="193" y="949"/>
                    <a:pt x="191" y="951"/>
                    <a:pt x="189" y="952"/>
                  </a:cubicBezTo>
                  <a:cubicBezTo>
                    <a:pt x="187" y="952"/>
                    <a:pt x="185" y="953"/>
                    <a:pt x="184" y="951"/>
                  </a:cubicBezTo>
                  <a:cubicBezTo>
                    <a:pt x="183" y="948"/>
                    <a:pt x="184" y="945"/>
                    <a:pt x="186" y="942"/>
                  </a:cubicBezTo>
                  <a:cubicBezTo>
                    <a:pt x="187" y="940"/>
                    <a:pt x="188" y="939"/>
                    <a:pt x="189" y="938"/>
                  </a:cubicBezTo>
                  <a:cubicBezTo>
                    <a:pt x="191" y="936"/>
                    <a:pt x="192" y="934"/>
                    <a:pt x="193" y="933"/>
                  </a:cubicBezTo>
                  <a:cubicBezTo>
                    <a:pt x="196" y="930"/>
                    <a:pt x="198" y="928"/>
                    <a:pt x="201" y="926"/>
                  </a:cubicBezTo>
                  <a:cubicBezTo>
                    <a:pt x="203" y="926"/>
                    <a:pt x="205" y="926"/>
                    <a:pt x="206" y="925"/>
                  </a:cubicBezTo>
                  <a:cubicBezTo>
                    <a:pt x="209" y="923"/>
                    <a:pt x="211" y="922"/>
                    <a:pt x="213" y="919"/>
                  </a:cubicBezTo>
                  <a:cubicBezTo>
                    <a:pt x="214" y="918"/>
                    <a:pt x="214" y="917"/>
                    <a:pt x="216" y="916"/>
                  </a:cubicBezTo>
                  <a:cubicBezTo>
                    <a:pt x="218" y="915"/>
                    <a:pt x="221" y="915"/>
                    <a:pt x="222" y="912"/>
                  </a:cubicBezTo>
                  <a:cubicBezTo>
                    <a:pt x="224" y="910"/>
                    <a:pt x="224" y="907"/>
                    <a:pt x="225" y="905"/>
                  </a:cubicBezTo>
                  <a:cubicBezTo>
                    <a:pt x="225" y="903"/>
                    <a:pt x="226" y="903"/>
                    <a:pt x="227" y="902"/>
                  </a:cubicBezTo>
                  <a:cubicBezTo>
                    <a:pt x="228" y="900"/>
                    <a:pt x="229" y="898"/>
                    <a:pt x="230" y="896"/>
                  </a:cubicBezTo>
                  <a:cubicBezTo>
                    <a:pt x="231" y="894"/>
                    <a:pt x="231" y="893"/>
                    <a:pt x="233" y="892"/>
                  </a:cubicBezTo>
                  <a:cubicBezTo>
                    <a:pt x="233" y="891"/>
                    <a:pt x="234" y="890"/>
                    <a:pt x="234" y="890"/>
                  </a:cubicBezTo>
                  <a:cubicBezTo>
                    <a:pt x="230" y="888"/>
                    <a:pt x="228" y="894"/>
                    <a:pt x="226" y="895"/>
                  </a:cubicBezTo>
                  <a:cubicBezTo>
                    <a:pt x="223" y="897"/>
                    <a:pt x="220" y="900"/>
                    <a:pt x="217" y="898"/>
                  </a:cubicBezTo>
                  <a:cubicBezTo>
                    <a:pt x="215" y="896"/>
                    <a:pt x="213" y="894"/>
                    <a:pt x="211" y="892"/>
                  </a:cubicBezTo>
                  <a:cubicBezTo>
                    <a:pt x="210" y="891"/>
                    <a:pt x="208" y="890"/>
                    <a:pt x="208" y="888"/>
                  </a:cubicBezTo>
                  <a:cubicBezTo>
                    <a:pt x="208" y="887"/>
                    <a:pt x="210" y="886"/>
                    <a:pt x="210" y="885"/>
                  </a:cubicBezTo>
                  <a:cubicBezTo>
                    <a:pt x="209" y="884"/>
                    <a:pt x="207" y="883"/>
                    <a:pt x="206" y="882"/>
                  </a:cubicBezTo>
                  <a:cubicBezTo>
                    <a:pt x="204" y="882"/>
                    <a:pt x="202" y="881"/>
                    <a:pt x="200" y="881"/>
                  </a:cubicBezTo>
                  <a:cubicBezTo>
                    <a:pt x="198" y="881"/>
                    <a:pt x="197" y="880"/>
                    <a:pt x="195" y="878"/>
                  </a:cubicBezTo>
                  <a:cubicBezTo>
                    <a:pt x="194" y="877"/>
                    <a:pt x="192" y="877"/>
                    <a:pt x="192" y="877"/>
                  </a:cubicBezTo>
                  <a:cubicBezTo>
                    <a:pt x="190" y="878"/>
                    <a:pt x="189" y="873"/>
                    <a:pt x="189" y="871"/>
                  </a:cubicBezTo>
                  <a:cubicBezTo>
                    <a:pt x="189" y="870"/>
                    <a:pt x="189" y="870"/>
                    <a:pt x="190" y="869"/>
                  </a:cubicBezTo>
                  <a:cubicBezTo>
                    <a:pt x="192" y="868"/>
                    <a:pt x="195" y="871"/>
                    <a:pt x="196" y="872"/>
                  </a:cubicBezTo>
                  <a:cubicBezTo>
                    <a:pt x="198" y="874"/>
                    <a:pt x="201" y="875"/>
                    <a:pt x="203" y="872"/>
                  </a:cubicBezTo>
                  <a:cubicBezTo>
                    <a:pt x="203" y="870"/>
                    <a:pt x="200" y="868"/>
                    <a:pt x="200" y="867"/>
                  </a:cubicBezTo>
                  <a:cubicBezTo>
                    <a:pt x="199" y="866"/>
                    <a:pt x="199" y="864"/>
                    <a:pt x="199" y="863"/>
                  </a:cubicBezTo>
                  <a:cubicBezTo>
                    <a:pt x="199" y="862"/>
                    <a:pt x="202" y="862"/>
                    <a:pt x="203" y="861"/>
                  </a:cubicBezTo>
                  <a:cubicBezTo>
                    <a:pt x="203" y="860"/>
                    <a:pt x="203" y="859"/>
                    <a:pt x="204" y="859"/>
                  </a:cubicBezTo>
                  <a:cubicBezTo>
                    <a:pt x="206" y="857"/>
                    <a:pt x="210" y="857"/>
                    <a:pt x="212" y="857"/>
                  </a:cubicBezTo>
                  <a:cubicBezTo>
                    <a:pt x="215" y="857"/>
                    <a:pt x="217" y="856"/>
                    <a:pt x="220" y="856"/>
                  </a:cubicBezTo>
                  <a:cubicBezTo>
                    <a:pt x="222" y="856"/>
                    <a:pt x="224" y="857"/>
                    <a:pt x="226" y="857"/>
                  </a:cubicBezTo>
                  <a:cubicBezTo>
                    <a:pt x="227" y="858"/>
                    <a:pt x="227" y="859"/>
                    <a:pt x="227" y="860"/>
                  </a:cubicBezTo>
                  <a:cubicBezTo>
                    <a:pt x="227" y="862"/>
                    <a:pt x="227" y="863"/>
                    <a:pt x="229" y="864"/>
                  </a:cubicBezTo>
                  <a:cubicBezTo>
                    <a:pt x="230" y="866"/>
                    <a:pt x="232" y="867"/>
                    <a:pt x="233" y="869"/>
                  </a:cubicBezTo>
                  <a:cubicBezTo>
                    <a:pt x="234" y="870"/>
                    <a:pt x="234" y="872"/>
                    <a:pt x="235" y="873"/>
                  </a:cubicBezTo>
                  <a:cubicBezTo>
                    <a:pt x="238" y="873"/>
                    <a:pt x="241" y="872"/>
                    <a:pt x="244" y="872"/>
                  </a:cubicBezTo>
                  <a:cubicBezTo>
                    <a:pt x="246" y="872"/>
                    <a:pt x="249" y="872"/>
                    <a:pt x="250" y="874"/>
                  </a:cubicBezTo>
                  <a:cubicBezTo>
                    <a:pt x="250" y="876"/>
                    <a:pt x="247" y="877"/>
                    <a:pt x="246" y="878"/>
                  </a:cubicBezTo>
                  <a:cubicBezTo>
                    <a:pt x="244" y="880"/>
                    <a:pt x="245" y="880"/>
                    <a:pt x="247" y="880"/>
                  </a:cubicBezTo>
                  <a:cubicBezTo>
                    <a:pt x="251" y="880"/>
                    <a:pt x="252" y="882"/>
                    <a:pt x="255" y="880"/>
                  </a:cubicBezTo>
                  <a:cubicBezTo>
                    <a:pt x="257" y="879"/>
                    <a:pt x="260" y="877"/>
                    <a:pt x="262" y="876"/>
                  </a:cubicBezTo>
                  <a:cubicBezTo>
                    <a:pt x="264" y="875"/>
                    <a:pt x="267" y="876"/>
                    <a:pt x="267" y="873"/>
                  </a:cubicBezTo>
                  <a:cubicBezTo>
                    <a:pt x="267" y="872"/>
                    <a:pt x="265" y="870"/>
                    <a:pt x="266" y="868"/>
                  </a:cubicBezTo>
                  <a:cubicBezTo>
                    <a:pt x="266" y="868"/>
                    <a:pt x="269" y="867"/>
                    <a:pt x="272" y="870"/>
                  </a:cubicBezTo>
                  <a:cubicBezTo>
                    <a:pt x="273" y="871"/>
                    <a:pt x="273" y="873"/>
                    <a:pt x="275" y="873"/>
                  </a:cubicBezTo>
                  <a:cubicBezTo>
                    <a:pt x="276" y="874"/>
                    <a:pt x="277" y="873"/>
                    <a:pt x="278" y="873"/>
                  </a:cubicBezTo>
                  <a:cubicBezTo>
                    <a:pt x="280" y="872"/>
                    <a:pt x="282" y="873"/>
                    <a:pt x="284" y="873"/>
                  </a:cubicBezTo>
                  <a:cubicBezTo>
                    <a:pt x="287" y="874"/>
                    <a:pt x="290" y="873"/>
                    <a:pt x="293" y="872"/>
                  </a:cubicBezTo>
                  <a:cubicBezTo>
                    <a:pt x="297" y="871"/>
                    <a:pt x="299" y="868"/>
                    <a:pt x="302" y="866"/>
                  </a:cubicBezTo>
                  <a:cubicBezTo>
                    <a:pt x="305" y="865"/>
                    <a:pt x="307" y="866"/>
                    <a:pt x="309" y="867"/>
                  </a:cubicBezTo>
                  <a:cubicBezTo>
                    <a:pt x="312" y="868"/>
                    <a:pt x="315" y="868"/>
                    <a:pt x="317" y="870"/>
                  </a:cubicBezTo>
                  <a:cubicBezTo>
                    <a:pt x="320" y="873"/>
                    <a:pt x="322" y="875"/>
                    <a:pt x="324" y="877"/>
                  </a:cubicBezTo>
                  <a:cubicBezTo>
                    <a:pt x="326" y="878"/>
                    <a:pt x="328" y="879"/>
                    <a:pt x="331" y="880"/>
                  </a:cubicBezTo>
                  <a:cubicBezTo>
                    <a:pt x="333" y="881"/>
                    <a:pt x="336" y="884"/>
                    <a:pt x="338" y="883"/>
                  </a:cubicBezTo>
                  <a:cubicBezTo>
                    <a:pt x="339" y="882"/>
                    <a:pt x="339" y="882"/>
                    <a:pt x="337" y="880"/>
                  </a:cubicBezTo>
                  <a:cubicBezTo>
                    <a:pt x="336" y="878"/>
                    <a:pt x="337" y="876"/>
                    <a:pt x="335" y="873"/>
                  </a:cubicBezTo>
                  <a:cubicBezTo>
                    <a:pt x="333" y="871"/>
                    <a:pt x="331" y="869"/>
                    <a:pt x="330" y="867"/>
                  </a:cubicBezTo>
                  <a:cubicBezTo>
                    <a:pt x="329" y="865"/>
                    <a:pt x="327" y="861"/>
                    <a:pt x="327" y="859"/>
                  </a:cubicBezTo>
                  <a:cubicBezTo>
                    <a:pt x="328" y="856"/>
                    <a:pt x="332" y="855"/>
                    <a:pt x="334" y="854"/>
                  </a:cubicBezTo>
                  <a:cubicBezTo>
                    <a:pt x="336" y="853"/>
                    <a:pt x="338" y="852"/>
                    <a:pt x="340" y="853"/>
                  </a:cubicBezTo>
                  <a:cubicBezTo>
                    <a:pt x="341" y="853"/>
                    <a:pt x="341" y="854"/>
                    <a:pt x="342" y="853"/>
                  </a:cubicBezTo>
                  <a:cubicBezTo>
                    <a:pt x="346" y="850"/>
                    <a:pt x="340" y="849"/>
                    <a:pt x="339" y="847"/>
                  </a:cubicBezTo>
                  <a:cubicBezTo>
                    <a:pt x="337" y="846"/>
                    <a:pt x="335" y="844"/>
                    <a:pt x="335" y="841"/>
                  </a:cubicBezTo>
                  <a:cubicBezTo>
                    <a:pt x="335" y="838"/>
                    <a:pt x="336" y="836"/>
                    <a:pt x="335" y="834"/>
                  </a:cubicBezTo>
                  <a:cubicBezTo>
                    <a:pt x="334" y="831"/>
                    <a:pt x="333" y="831"/>
                    <a:pt x="335" y="829"/>
                  </a:cubicBezTo>
                  <a:cubicBezTo>
                    <a:pt x="336" y="827"/>
                    <a:pt x="336" y="825"/>
                    <a:pt x="337" y="822"/>
                  </a:cubicBezTo>
                  <a:cubicBezTo>
                    <a:pt x="338" y="821"/>
                    <a:pt x="339" y="821"/>
                    <a:pt x="340" y="820"/>
                  </a:cubicBezTo>
                  <a:cubicBezTo>
                    <a:pt x="342" y="818"/>
                    <a:pt x="342" y="815"/>
                    <a:pt x="342" y="813"/>
                  </a:cubicBezTo>
                  <a:cubicBezTo>
                    <a:pt x="345" y="808"/>
                    <a:pt x="350" y="809"/>
                    <a:pt x="354" y="807"/>
                  </a:cubicBezTo>
                  <a:cubicBezTo>
                    <a:pt x="354" y="807"/>
                    <a:pt x="355" y="806"/>
                    <a:pt x="355" y="806"/>
                  </a:cubicBezTo>
                  <a:cubicBezTo>
                    <a:pt x="354" y="805"/>
                    <a:pt x="352" y="805"/>
                    <a:pt x="350" y="806"/>
                  </a:cubicBezTo>
                  <a:cubicBezTo>
                    <a:pt x="348" y="806"/>
                    <a:pt x="347" y="807"/>
                    <a:pt x="345" y="807"/>
                  </a:cubicBezTo>
                  <a:cubicBezTo>
                    <a:pt x="343" y="806"/>
                    <a:pt x="339" y="806"/>
                    <a:pt x="338" y="804"/>
                  </a:cubicBezTo>
                  <a:cubicBezTo>
                    <a:pt x="337" y="804"/>
                    <a:pt x="337" y="803"/>
                    <a:pt x="337" y="802"/>
                  </a:cubicBezTo>
                  <a:cubicBezTo>
                    <a:pt x="337" y="796"/>
                    <a:pt x="338" y="791"/>
                    <a:pt x="339" y="785"/>
                  </a:cubicBezTo>
                  <a:cubicBezTo>
                    <a:pt x="340" y="783"/>
                    <a:pt x="339" y="781"/>
                    <a:pt x="339" y="780"/>
                  </a:cubicBezTo>
                  <a:cubicBezTo>
                    <a:pt x="340" y="777"/>
                    <a:pt x="343" y="775"/>
                    <a:pt x="345" y="775"/>
                  </a:cubicBezTo>
                  <a:cubicBezTo>
                    <a:pt x="349" y="774"/>
                    <a:pt x="356" y="773"/>
                    <a:pt x="356" y="773"/>
                  </a:cubicBezTo>
                  <a:cubicBezTo>
                    <a:pt x="356" y="769"/>
                    <a:pt x="352" y="765"/>
                    <a:pt x="351" y="761"/>
                  </a:cubicBezTo>
                  <a:cubicBezTo>
                    <a:pt x="350" y="760"/>
                    <a:pt x="352" y="760"/>
                    <a:pt x="352" y="760"/>
                  </a:cubicBezTo>
                  <a:cubicBezTo>
                    <a:pt x="353" y="759"/>
                    <a:pt x="354" y="759"/>
                    <a:pt x="355" y="758"/>
                  </a:cubicBezTo>
                  <a:cubicBezTo>
                    <a:pt x="357" y="757"/>
                    <a:pt x="359" y="755"/>
                    <a:pt x="360" y="753"/>
                  </a:cubicBezTo>
                  <a:cubicBezTo>
                    <a:pt x="361" y="752"/>
                    <a:pt x="362" y="750"/>
                    <a:pt x="362" y="748"/>
                  </a:cubicBezTo>
                  <a:cubicBezTo>
                    <a:pt x="362" y="746"/>
                    <a:pt x="361" y="746"/>
                    <a:pt x="360" y="744"/>
                  </a:cubicBezTo>
                  <a:cubicBezTo>
                    <a:pt x="359" y="743"/>
                    <a:pt x="360" y="742"/>
                    <a:pt x="358" y="740"/>
                  </a:cubicBezTo>
                  <a:cubicBezTo>
                    <a:pt x="357" y="740"/>
                    <a:pt x="356" y="738"/>
                    <a:pt x="355" y="737"/>
                  </a:cubicBezTo>
                  <a:cubicBezTo>
                    <a:pt x="352" y="736"/>
                    <a:pt x="350" y="743"/>
                    <a:pt x="346" y="743"/>
                  </a:cubicBezTo>
                  <a:cubicBezTo>
                    <a:pt x="343" y="742"/>
                    <a:pt x="344" y="737"/>
                    <a:pt x="342" y="736"/>
                  </a:cubicBezTo>
                  <a:cubicBezTo>
                    <a:pt x="339" y="733"/>
                    <a:pt x="338" y="739"/>
                    <a:pt x="337" y="741"/>
                  </a:cubicBezTo>
                  <a:cubicBezTo>
                    <a:pt x="335" y="745"/>
                    <a:pt x="332" y="747"/>
                    <a:pt x="330" y="750"/>
                  </a:cubicBezTo>
                  <a:cubicBezTo>
                    <a:pt x="330" y="752"/>
                    <a:pt x="329" y="754"/>
                    <a:pt x="328" y="756"/>
                  </a:cubicBezTo>
                  <a:cubicBezTo>
                    <a:pt x="328" y="757"/>
                    <a:pt x="329" y="760"/>
                    <a:pt x="327" y="760"/>
                  </a:cubicBezTo>
                  <a:cubicBezTo>
                    <a:pt x="324" y="759"/>
                    <a:pt x="319" y="756"/>
                    <a:pt x="318" y="753"/>
                  </a:cubicBezTo>
                  <a:cubicBezTo>
                    <a:pt x="317" y="751"/>
                    <a:pt x="317" y="749"/>
                    <a:pt x="318" y="747"/>
                  </a:cubicBezTo>
                  <a:cubicBezTo>
                    <a:pt x="318" y="746"/>
                    <a:pt x="319" y="744"/>
                    <a:pt x="320" y="743"/>
                  </a:cubicBezTo>
                  <a:cubicBezTo>
                    <a:pt x="321" y="740"/>
                    <a:pt x="324" y="740"/>
                    <a:pt x="325" y="736"/>
                  </a:cubicBezTo>
                  <a:cubicBezTo>
                    <a:pt x="325" y="734"/>
                    <a:pt x="326" y="728"/>
                    <a:pt x="324" y="728"/>
                  </a:cubicBezTo>
                  <a:cubicBezTo>
                    <a:pt x="321" y="730"/>
                    <a:pt x="320" y="738"/>
                    <a:pt x="316" y="738"/>
                  </a:cubicBezTo>
                  <a:cubicBezTo>
                    <a:pt x="313" y="738"/>
                    <a:pt x="310" y="736"/>
                    <a:pt x="310" y="734"/>
                  </a:cubicBezTo>
                  <a:cubicBezTo>
                    <a:pt x="309" y="733"/>
                    <a:pt x="309" y="731"/>
                    <a:pt x="309" y="730"/>
                  </a:cubicBezTo>
                  <a:cubicBezTo>
                    <a:pt x="308" y="729"/>
                    <a:pt x="307" y="728"/>
                    <a:pt x="306" y="727"/>
                  </a:cubicBezTo>
                  <a:cubicBezTo>
                    <a:pt x="304" y="724"/>
                    <a:pt x="302" y="723"/>
                    <a:pt x="302" y="720"/>
                  </a:cubicBezTo>
                  <a:cubicBezTo>
                    <a:pt x="302" y="717"/>
                    <a:pt x="303" y="714"/>
                    <a:pt x="302" y="712"/>
                  </a:cubicBezTo>
                  <a:cubicBezTo>
                    <a:pt x="299" y="705"/>
                    <a:pt x="293" y="702"/>
                    <a:pt x="289" y="696"/>
                  </a:cubicBezTo>
                  <a:cubicBezTo>
                    <a:pt x="287" y="692"/>
                    <a:pt x="286" y="687"/>
                    <a:pt x="288" y="683"/>
                  </a:cubicBezTo>
                  <a:cubicBezTo>
                    <a:pt x="291" y="678"/>
                    <a:pt x="289" y="672"/>
                    <a:pt x="291" y="667"/>
                  </a:cubicBezTo>
                  <a:cubicBezTo>
                    <a:pt x="292" y="665"/>
                    <a:pt x="293" y="663"/>
                    <a:pt x="293" y="660"/>
                  </a:cubicBezTo>
                  <a:cubicBezTo>
                    <a:pt x="294" y="658"/>
                    <a:pt x="294" y="657"/>
                    <a:pt x="295" y="656"/>
                  </a:cubicBezTo>
                  <a:cubicBezTo>
                    <a:pt x="297" y="655"/>
                    <a:pt x="298" y="654"/>
                    <a:pt x="299" y="653"/>
                  </a:cubicBezTo>
                  <a:cubicBezTo>
                    <a:pt x="299" y="652"/>
                    <a:pt x="299" y="651"/>
                    <a:pt x="299" y="651"/>
                  </a:cubicBezTo>
                  <a:cubicBezTo>
                    <a:pt x="300" y="650"/>
                    <a:pt x="302" y="650"/>
                    <a:pt x="303" y="649"/>
                  </a:cubicBezTo>
                  <a:cubicBezTo>
                    <a:pt x="303" y="649"/>
                    <a:pt x="305" y="647"/>
                    <a:pt x="306" y="646"/>
                  </a:cubicBezTo>
                  <a:cubicBezTo>
                    <a:pt x="306" y="643"/>
                    <a:pt x="306" y="641"/>
                    <a:pt x="306" y="638"/>
                  </a:cubicBezTo>
                  <a:cubicBezTo>
                    <a:pt x="305" y="636"/>
                    <a:pt x="305" y="634"/>
                    <a:pt x="305" y="631"/>
                  </a:cubicBezTo>
                  <a:cubicBezTo>
                    <a:pt x="305" y="630"/>
                    <a:pt x="305" y="629"/>
                    <a:pt x="304" y="628"/>
                  </a:cubicBezTo>
                  <a:cubicBezTo>
                    <a:pt x="300" y="631"/>
                    <a:pt x="300" y="635"/>
                    <a:pt x="297" y="637"/>
                  </a:cubicBezTo>
                  <a:cubicBezTo>
                    <a:pt x="295" y="638"/>
                    <a:pt x="293" y="637"/>
                    <a:pt x="294" y="634"/>
                  </a:cubicBezTo>
                  <a:cubicBezTo>
                    <a:pt x="294" y="632"/>
                    <a:pt x="299" y="629"/>
                    <a:pt x="297" y="626"/>
                  </a:cubicBezTo>
                  <a:cubicBezTo>
                    <a:pt x="297" y="625"/>
                    <a:pt x="295" y="623"/>
                    <a:pt x="293" y="624"/>
                  </a:cubicBezTo>
                  <a:cubicBezTo>
                    <a:pt x="291" y="627"/>
                    <a:pt x="291" y="629"/>
                    <a:pt x="288" y="631"/>
                  </a:cubicBezTo>
                  <a:cubicBezTo>
                    <a:pt x="286" y="632"/>
                    <a:pt x="283" y="633"/>
                    <a:pt x="280" y="632"/>
                  </a:cubicBezTo>
                  <a:cubicBezTo>
                    <a:pt x="277" y="632"/>
                    <a:pt x="275" y="632"/>
                    <a:pt x="271" y="633"/>
                  </a:cubicBezTo>
                  <a:cubicBezTo>
                    <a:pt x="268" y="635"/>
                    <a:pt x="268" y="635"/>
                    <a:pt x="267" y="638"/>
                  </a:cubicBezTo>
                  <a:cubicBezTo>
                    <a:pt x="267" y="641"/>
                    <a:pt x="262" y="642"/>
                    <a:pt x="259" y="643"/>
                  </a:cubicBezTo>
                  <a:cubicBezTo>
                    <a:pt x="257" y="643"/>
                    <a:pt x="257" y="643"/>
                    <a:pt x="256" y="645"/>
                  </a:cubicBezTo>
                  <a:cubicBezTo>
                    <a:pt x="255" y="646"/>
                    <a:pt x="255" y="646"/>
                    <a:pt x="254" y="647"/>
                  </a:cubicBezTo>
                  <a:cubicBezTo>
                    <a:pt x="252" y="648"/>
                    <a:pt x="249" y="647"/>
                    <a:pt x="247" y="645"/>
                  </a:cubicBezTo>
                  <a:cubicBezTo>
                    <a:pt x="246" y="643"/>
                    <a:pt x="247" y="641"/>
                    <a:pt x="245" y="639"/>
                  </a:cubicBezTo>
                  <a:cubicBezTo>
                    <a:pt x="243" y="640"/>
                    <a:pt x="245" y="646"/>
                    <a:pt x="244" y="646"/>
                  </a:cubicBezTo>
                  <a:cubicBezTo>
                    <a:pt x="242" y="646"/>
                    <a:pt x="242" y="645"/>
                    <a:pt x="240" y="645"/>
                  </a:cubicBezTo>
                  <a:cubicBezTo>
                    <a:pt x="239" y="644"/>
                    <a:pt x="237" y="643"/>
                    <a:pt x="236" y="643"/>
                  </a:cubicBezTo>
                  <a:cubicBezTo>
                    <a:pt x="235" y="642"/>
                    <a:pt x="233" y="642"/>
                    <a:pt x="232" y="641"/>
                  </a:cubicBezTo>
                  <a:cubicBezTo>
                    <a:pt x="231" y="640"/>
                    <a:pt x="234" y="634"/>
                    <a:pt x="232" y="632"/>
                  </a:cubicBezTo>
                  <a:cubicBezTo>
                    <a:pt x="230" y="631"/>
                    <a:pt x="230" y="635"/>
                    <a:pt x="228" y="635"/>
                  </a:cubicBezTo>
                  <a:cubicBezTo>
                    <a:pt x="226" y="637"/>
                    <a:pt x="223" y="636"/>
                    <a:pt x="222" y="634"/>
                  </a:cubicBezTo>
                  <a:cubicBezTo>
                    <a:pt x="221" y="633"/>
                    <a:pt x="220" y="632"/>
                    <a:pt x="218" y="631"/>
                  </a:cubicBezTo>
                  <a:cubicBezTo>
                    <a:pt x="216" y="630"/>
                    <a:pt x="216" y="627"/>
                    <a:pt x="213" y="627"/>
                  </a:cubicBezTo>
                  <a:cubicBezTo>
                    <a:pt x="211" y="629"/>
                    <a:pt x="216" y="635"/>
                    <a:pt x="218" y="637"/>
                  </a:cubicBezTo>
                  <a:cubicBezTo>
                    <a:pt x="219" y="638"/>
                    <a:pt x="219" y="638"/>
                    <a:pt x="219" y="640"/>
                  </a:cubicBezTo>
                  <a:cubicBezTo>
                    <a:pt x="220" y="640"/>
                    <a:pt x="219" y="641"/>
                    <a:pt x="219" y="641"/>
                  </a:cubicBezTo>
                  <a:cubicBezTo>
                    <a:pt x="220" y="642"/>
                    <a:pt x="221" y="642"/>
                    <a:pt x="222" y="643"/>
                  </a:cubicBezTo>
                  <a:cubicBezTo>
                    <a:pt x="223" y="644"/>
                    <a:pt x="223" y="644"/>
                    <a:pt x="222" y="645"/>
                  </a:cubicBezTo>
                  <a:cubicBezTo>
                    <a:pt x="222" y="648"/>
                    <a:pt x="219" y="649"/>
                    <a:pt x="219" y="652"/>
                  </a:cubicBezTo>
                  <a:cubicBezTo>
                    <a:pt x="220" y="654"/>
                    <a:pt x="222" y="656"/>
                    <a:pt x="221" y="658"/>
                  </a:cubicBezTo>
                  <a:cubicBezTo>
                    <a:pt x="220" y="659"/>
                    <a:pt x="216" y="660"/>
                    <a:pt x="215" y="659"/>
                  </a:cubicBezTo>
                  <a:cubicBezTo>
                    <a:pt x="213" y="659"/>
                    <a:pt x="212" y="657"/>
                    <a:pt x="210" y="656"/>
                  </a:cubicBezTo>
                  <a:cubicBezTo>
                    <a:pt x="208" y="655"/>
                    <a:pt x="205" y="654"/>
                    <a:pt x="205" y="652"/>
                  </a:cubicBezTo>
                  <a:cubicBezTo>
                    <a:pt x="204" y="650"/>
                    <a:pt x="204" y="649"/>
                    <a:pt x="202" y="648"/>
                  </a:cubicBezTo>
                  <a:cubicBezTo>
                    <a:pt x="200" y="647"/>
                    <a:pt x="197" y="646"/>
                    <a:pt x="196" y="644"/>
                  </a:cubicBezTo>
                  <a:cubicBezTo>
                    <a:pt x="195" y="643"/>
                    <a:pt x="195" y="642"/>
                    <a:pt x="194" y="641"/>
                  </a:cubicBezTo>
                  <a:cubicBezTo>
                    <a:pt x="193" y="640"/>
                    <a:pt x="190" y="638"/>
                    <a:pt x="188" y="637"/>
                  </a:cubicBezTo>
                  <a:cubicBezTo>
                    <a:pt x="186" y="637"/>
                    <a:pt x="185" y="638"/>
                    <a:pt x="183" y="638"/>
                  </a:cubicBezTo>
                  <a:cubicBezTo>
                    <a:pt x="182" y="638"/>
                    <a:pt x="181" y="637"/>
                    <a:pt x="179" y="636"/>
                  </a:cubicBezTo>
                  <a:cubicBezTo>
                    <a:pt x="178" y="636"/>
                    <a:pt x="176" y="634"/>
                    <a:pt x="175" y="634"/>
                  </a:cubicBezTo>
                  <a:cubicBezTo>
                    <a:pt x="174" y="633"/>
                    <a:pt x="172" y="634"/>
                    <a:pt x="170" y="635"/>
                  </a:cubicBezTo>
                  <a:cubicBezTo>
                    <a:pt x="168" y="637"/>
                    <a:pt x="167" y="639"/>
                    <a:pt x="167" y="642"/>
                  </a:cubicBezTo>
                  <a:cubicBezTo>
                    <a:pt x="166" y="647"/>
                    <a:pt x="171" y="651"/>
                    <a:pt x="173" y="656"/>
                  </a:cubicBezTo>
                  <a:cubicBezTo>
                    <a:pt x="174" y="659"/>
                    <a:pt x="176" y="666"/>
                    <a:pt x="173" y="668"/>
                  </a:cubicBezTo>
                  <a:cubicBezTo>
                    <a:pt x="171" y="669"/>
                    <a:pt x="168" y="666"/>
                    <a:pt x="166" y="664"/>
                  </a:cubicBezTo>
                  <a:cubicBezTo>
                    <a:pt x="163" y="662"/>
                    <a:pt x="164" y="661"/>
                    <a:pt x="165" y="658"/>
                  </a:cubicBezTo>
                  <a:cubicBezTo>
                    <a:pt x="165" y="656"/>
                    <a:pt x="164" y="654"/>
                    <a:pt x="163" y="652"/>
                  </a:cubicBezTo>
                  <a:cubicBezTo>
                    <a:pt x="161" y="650"/>
                    <a:pt x="158" y="648"/>
                    <a:pt x="158" y="645"/>
                  </a:cubicBezTo>
                  <a:cubicBezTo>
                    <a:pt x="157" y="643"/>
                    <a:pt x="160" y="644"/>
                    <a:pt x="158" y="642"/>
                  </a:cubicBezTo>
                  <a:cubicBezTo>
                    <a:pt x="157" y="641"/>
                    <a:pt x="156" y="639"/>
                    <a:pt x="155" y="638"/>
                  </a:cubicBezTo>
                  <a:cubicBezTo>
                    <a:pt x="152" y="636"/>
                    <a:pt x="148" y="635"/>
                    <a:pt x="146" y="632"/>
                  </a:cubicBezTo>
                  <a:cubicBezTo>
                    <a:pt x="145" y="630"/>
                    <a:pt x="146" y="628"/>
                    <a:pt x="144" y="627"/>
                  </a:cubicBezTo>
                  <a:cubicBezTo>
                    <a:pt x="142" y="624"/>
                    <a:pt x="142" y="622"/>
                    <a:pt x="142" y="618"/>
                  </a:cubicBezTo>
                  <a:cubicBezTo>
                    <a:pt x="141" y="613"/>
                    <a:pt x="143" y="606"/>
                    <a:pt x="149" y="607"/>
                  </a:cubicBezTo>
                  <a:cubicBezTo>
                    <a:pt x="152" y="608"/>
                    <a:pt x="154" y="613"/>
                    <a:pt x="155" y="615"/>
                  </a:cubicBezTo>
                  <a:cubicBezTo>
                    <a:pt x="155" y="617"/>
                    <a:pt x="155" y="618"/>
                    <a:pt x="155" y="620"/>
                  </a:cubicBezTo>
                  <a:cubicBezTo>
                    <a:pt x="156" y="621"/>
                    <a:pt x="158" y="622"/>
                    <a:pt x="159" y="623"/>
                  </a:cubicBezTo>
                  <a:cubicBezTo>
                    <a:pt x="160" y="624"/>
                    <a:pt x="162" y="626"/>
                    <a:pt x="163" y="623"/>
                  </a:cubicBezTo>
                  <a:cubicBezTo>
                    <a:pt x="164" y="620"/>
                    <a:pt x="160" y="616"/>
                    <a:pt x="158" y="614"/>
                  </a:cubicBezTo>
                  <a:cubicBezTo>
                    <a:pt x="157" y="612"/>
                    <a:pt x="158" y="611"/>
                    <a:pt x="157" y="610"/>
                  </a:cubicBezTo>
                  <a:cubicBezTo>
                    <a:pt x="157" y="609"/>
                    <a:pt x="156" y="609"/>
                    <a:pt x="156" y="609"/>
                  </a:cubicBezTo>
                  <a:cubicBezTo>
                    <a:pt x="155" y="608"/>
                    <a:pt x="155" y="606"/>
                    <a:pt x="155" y="605"/>
                  </a:cubicBezTo>
                  <a:cubicBezTo>
                    <a:pt x="155" y="603"/>
                    <a:pt x="155" y="600"/>
                    <a:pt x="155" y="598"/>
                  </a:cubicBezTo>
                  <a:cubicBezTo>
                    <a:pt x="156" y="595"/>
                    <a:pt x="157" y="595"/>
                    <a:pt x="160" y="594"/>
                  </a:cubicBezTo>
                  <a:cubicBezTo>
                    <a:pt x="162" y="593"/>
                    <a:pt x="162" y="591"/>
                    <a:pt x="163" y="589"/>
                  </a:cubicBezTo>
                  <a:cubicBezTo>
                    <a:pt x="165" y="586"/>
                    <a:pt x="168" y="584"/>
                    <a:pt x="169" y="581"/>
                  </a:cubicBezTo>
                  <a:cubicBezTo>
                    <a:pt x="169" y="579"/>
                    <a:pt x="169" y="577"/>
                    <a:pt x="171" y="576"/>
                  </a:cubicBezTo>
                  <a:cubicBezTo>
                    <a:pt x="172" y="575"/>
                    <a:pt x="174" y="574"/>
                    <a:pt x="175" y="572"/>
                  </a:cubicBezTo>
                  <a:cubicBezTo>
                    <a:pt x="177" y="568"/>
                    <a:pt x="176" y="563"/>
                    <a:pt x="177" y="559"/>
                  </a:cubicBezTo>
                  <a:cubicBezTo>
                    <a:pt x="178" y="558"/>
                    <a:pt x="178" y="556"/>
                    <a:pt x="179" y="555"/>
                  </a:cubicBezTo>
                  <a:cubicBezTo>
                    <a:pt x="181" y="553"/>
                    <a:pt x="183" y="553"/>
                    <a:pt x="183" y="550"/>
                  </a:cubicBezTo>
                  <a:cubicBezTo>
                    <a:pt x="183" y="548"/>
                    <a:pt x="182" y="548"/>
                    <a:pt x="182" y="546"/>
                  </a:cubicBezTo>
                  <a:cubicBezTo>
                    <a:pt x="183" y="543"/>
                    <a:pt x="186" y="541"/>
                    <a:pt x="188" y="540"/>
                  </a:cubicBezTo>
                  <a:cubicBezTo>
                    <a:pt x="188" y="540"/>
                    <a:pt x="195" y="536"/>
                    <a:pt x="195" y="536"/>
                  </a:cubicBezTo>
                  <a:cubicBezTo>
                    <a:pt x="196" y="532"/>
                    <a:pt x="194" y="525"/>
                    <a:pt x="193" y="522"/>
                  </a:cubicBezTo>
                  <a:cubicBezTo>
                    <a:pt x="192" y="521"/>
                    <a:pt x="191" y="520"/>
                    <a:pt x="191" y="519"/>
                  </a:cubicBezTo>
                  <a:cubicBezTo>
                    <a:pt x="190" y="518"/>
                    <a:pt x="190" y="517"/>
                    <a:pt x="190" y="516"/>
                  </a:cubicBezTo>
                  <a:cubicBezTo>
                    <a:pt x="188" y="513"/>
                    <a:pt x="184" y="513"/>
                    <a:pt x="182" y="512"/>
                  </a:cubicBezTo>
                  <a:cubicBezTo>
                    <a:pt x="181" y="511"/>
                    <a:pt x="179" y="511"/>
                    <a:pt x="178" y="510"/>
                  </a:cubicBezTo>
                  <a:cubicBezTo>
                    <a:pt x="178" y="509"/>
                    <a:pt x="178" y="508"/>
                    <a:pt x="178" y="508"/>
                  </a:cubicBezTo>
                  <a:cubicBezTo>
                    <a:pt x="177" y="507"/>
                    <a:pt x="176" y="506"/>
                    <a:pt x="175" y="505"/>
                  </a:cubicBezTo>
                  <a:cubicBezTo>
                    <a:pt x="174" y="503"/>
                    <a:pt x="175" y="502"/>
                    <a:pt x="173" y="500"/>
                  </a:cubicBezTo>
                  <a:cubicBezTo>
                    <a:pt x="172" y="499"/>
                    <a:pt x="171" y="495"/>
                    <a:pt x="172" y="495"/>
                  </a:cubicBezTo>
                  <a:cubicBezTo>
                    <a:pt x="172" y="494"/>
                    <a:pt x="171" y="491"/>
                    <a:pt x="172" y="490"/>
                  </a:cubicBezTo>
                  <a:cubicBezTo>
                    <a:pt x="172" y="489"/>
                    <a:pt x="173" y="489"/>
                    <a:pt x="174" y="488"/>
                  </a:cubicBezTo>
                  <a:cubicBezTo>
                    <a:pt x="174" y="487"/>
                    <a:pt x="174" y="486"/>
                    <a:pt x="174" y="486"/>
                  </a:cubicBezTo>
                  <a:cubicBezTo>
                    <a:pt x="173" y="482"/>
                    <a:pt x="173" y="480"/>
                    <a:pt x="174" y="477"/>
                  </a:cubicBezTo>
                  <a:cubicBezTo>
                    <a:pt x="175" y="474"/>
                    <a:pt x="177" y="471"/>
                    <a:pt x="174" y="468"/>
                  </a:cubicBezTo>
                  <a:cubicBezTo>
                    <a:pt x="173" y="466"/>
                    <a:pt x="173" y="465"/>
                    <a:pt x="172" y="463"/>
                  </a:cubicBezTo>
                  <a:cubicBezTo>
                    <a:pt x="170" y="459"/>
                    <a:pt x="167" y="463"/>
                    <a:pt x="166" y="465"/>
                  </a:cubicBezTo>
                  <a:cubicBezTo>
                    <a:pt x="165" y="467"/>
                    <a:pt x="164" y="467"/>
                    <a:pt x="164" y="469"/>
                  </a:cubicBezTo>
                  <a:cubicBezTo>
                    <a:pt x="164" y="470"/>
                    <a:pt x="164" y="471"/>
                    <a:pt x="164" y="471"/>
                  </a:cubicBezTo>
                  <a:cubicBezTo>
                    <a:pt x="163" y="473"/>
                    <a:pt x="160" y="474"/>
                    <a:pt x="158" y="473"/>
                  </a:cubicBezTo>
                  <a:cubicBezTo>
                    <a:pt x="157" y="472"/>
                    <a:pt x="158" y="467"/>
                    <a:pt x="157" y="466"/>
                  </a:cubicBezTo>
                  <a:cubicBezTo>
                    <a:pt x="156" y="464"/>
                    <a:pt x="154" y="465"/>
                    <a:pt x="154" y="466"/>
                  </a:cubicBezTo>
                  <a:cubicBezTo>
                    <a:pt x="152" y="470"/>
                    <a:pt x="155" y="471"/>
                    <a:pt x="156" y="473"/>
                  </a:cubicBezTo>
                  <a:cubicBezTo>
                    <a:pt x="158" y="475"/>
                    <a:pt x="158" y="477"/>
                    <a:pt x="158" y="479"/>
                  </a:cubicBezTo>
                  <a:cubicBezTo>
                    <a:pt x="158" y="481"/>
                    <a:pt x="158" y="482"/>
                    <a:pt x="159" y="484"/>
                  </a:cubicBezTo>
                  <a:cubicBezTo>
                    <a:pt x="160" y="485"/>
                    <a:pt x="161" y="486"/>
                    <a:pt x="162" y="488"/>
                  </a:cubicBezTo>
                  <a:cubicBezTo>
                    <a:pt x="162" y="490"/>
                    <a:pt x="161" y="493"/>
                    <a:pt x="160" y="494"/>
                  </a:cubicBezTo>
                  <a:cubicBezTo>
                    <a:pt x="157" y="498"/>
                    <a:pt x="155" y="492"/>
                    <a:pt x="154" y="490"/>
                  </a:cubicBezTo>
                  <a:cubicBezTo>
                    <a:pt x="153" y="489"/>
                    <a:pt x="152" y="488"/>
                    <a:pt x="152" y="486"/>
                  </a:cubicBezTo>
                  <a:cubicBezTo>
                    <a:pt x="152" y="486"/>
                    <a:pt x="151" y="485"/>
                    <a:pt x="151" y="484"/>
                  </a:cubicBezTo>
                  <a:cubicBezTo>
                    <a:pt x="151" y="484"/>
                    <a:pt x="152" y="483"/>
                    <a:pt x="152" y="483"/>
                  </a:cubicBezTo>
                  <a:cubicBezTo>
                    <a:pt x="152" y="479"/>
                    <a:pt x="146" y="478"/>
                    <a:pt x="144" y="475"/>
                  </a:cubicBezTo>
                  <a:cubicBezTo>
                    <a:pt x="143" y="474"/>
                    <a:pt x="143" y="473"/>
                    <a:pt x="143" y="472"/>
                  </a:cubicBezTo>
                  <a:cubicBezTo>
                    <a:pt x="142" y="472"/>
                    <a:pt x="142" y="470"/>
                    <a:pt x="140" y="471"/>
                  </a:cubicBezTo>
                  <a:cubicBezTo>
                    <a:pt x="140" y="472"/>
                    <a:pt x="142" y="478"/>
                    <a:pt x="140" y="478"/>
                  </a:cubicBezTo>
                  <a:cubicBezTo>
                    <a:pt x="138" y="478"/>
                    <a:pt x="138" y="475"/>
                    <a:pt x="137" y="475"/>
                  </a:cubicBezTo>
                  <a:cubicBezTo>
                    <a:pt x="137" y="474"/>
                    <a:pt x="135" y="474"/>
                    <a:pt x="135" y="474"/>
                  </a:cubicBezTo>
                  <a:cubicBezTo>
                    <a:pt x="133" y="473"/>
                    <a:pt x="131" y="471"/>
                    <a:pt x="129" y="469"/>
                  </a:cubicBezTo>
                  <a:cubicBezTo>
                    <a:pt x="127" y="466"/>
                    <a:pt x="127" y="463"/>
                    <a:pt x="129" y="460"/>
                  </a:cubicBezTo>
                  <a:cubicBezTo>
                    <a:pt x="129" y="460"/>
                    <a:pt x="129" y="459"/>
                    <a:pt x="129" y="458"/>
                  </a:cubicBezTo>
                  <a:cubicBezTo>
                    <a:pt x="130" y="455"/>
                    <a:pt x="132" y="453"/>
                    <a:pt x="133" y="450"/>
                  </a:cubicBezTo>
                  <a:cubicBezTo>
                    <a:pt x="134" y="449"/>
                    <a:pt x="133" y="447"/>
                    <a:pt x="134" y="445"/>
                  </a:cubicBezTo>
                  <a:cubicBezTo>
                    <a:pt x="135" y="444"/>
                    <a:pt x="136" y="443"/>
                    <a:pt x="136" y="442"/>
                  </a:cubicBezTo>
                  <a:cubicBezTo>
                    <a:pt x="137" y="441"/>
                    <a:pt x="137" y="439"/>
                    <a:pt x="137" y="438"/>
                  </a:cubicBezTo>
                  <a:cubicBezTo>
                    <a:pt x="138" y="436"/>
                    <a:pt x="140" y="434"/>
                    <a:pt x="141" y="433"/>
                  </a:cubicBezTo>
                  <a:cubicBezTo>
                    <a:pt x="143" y="432"/>
                    <a:pt x="143" y="430"/>
                    <a:pt x="145" y="429"/>
                  </a:cubicBezTo>
                  <a:cubicBezTo>
                    <a:pt x="146" y="428"/>
                    <a:pt x="147" y="428"/>
                    <a:pt x="148" y="427"/>
                  </a:cubicBezTo>
                  <a:cubicBezTo>
                    <a:pt x="145" y="425"/>
                    <a:pt x="142" y="430"/>
                    <a:pt x="141" y="432"/>
                  </a:cubicBezTo>
                  <a:cubicBezTo>
                    <a:pt x="140" y="433"/>
                    <a:pt x="139" y="435"/>
                    <a:pt x="138" y="436"/>
                  </a:cubicBezTo>
                  <a:cubicBezTo>
                    <a:pt x="137" y="438"/>
                    <a:pt x="136" y="439"/>
                    <a:pt x="135" y="441"/>
                  </a:cubicBezTo>
                  <a:cubicBezTo>
                    <a:pt x="132" y="445"/>
                    <a:pt x="128" y="446"/>
                    <a:pt x="123" y="448"/>
                  </a:cubicBezTo>
                  <a:cubicBezTo>
                    <a:pt x="123" y="449"/>
                    <a:pt x="121" y="449"/>
                    <a:pt x="121" y="450"/>
                  </a:cubicBezTo>
                  <a:cubicBezTo>
                    <a:pt x="120" y="451"/>
                    <a:pt x="121" y="451"/>
                    <a:pt x="121" y="452"/>
                  </a:cubicBezTo>
                  <a:cubicBezTo>
                    <a:pt x="123" y="456"/>
                    <a:pt x="123" y="460"/>
                    <a:pt x="124" y="463"/>
                  </a:cubicBezTo>
                  <a:cubicBezTo>
                    <a:pt x="125" y="466"/>
                    <a:pt x="126" y="469"/>
                    <a:pt x="126" y="472"/>
                  </a:cubicBezTo>
                  <a:cubicBezTo>
                    <a:pt x="126" y="475"/>
                    <a:pt x="127" y="479"/>
                    <a:pt x="130" y="481"/>
                  </a:cubicBezTo>
                  <a:cubicBezTo>
                    <a:pt x="132" y="482"/>
                    <a:pt x="138" y="484"/>
                    <a:pt x="137" y="488"/>
                  </a:cubicBezTo>
                  <a:cubicBezTo>
                    <a:pt x="136" y="491"/>
                    <a:pt x="131" y="490"/>
                    <a:pt x="129" y="491"/>
                  </a:cubicBezTo>
                  <a:cubicBezTo>
                    <a:pt x="127" y="492"/>
                    <a:pt x="125" y="493"/>
                    <a:pt x="123" y="495"/>
                  </a:cubicBezTo>
                  <a:cubicBezTo>
                    <a:pt x="121" y="499"/>
                    <a:pt x="122" y="503"/>
                    <a:pt x="121" y="506"/>
                  </a:cubicBezTo>
                  <a:cubicBezTo>
                    <a:pt x="119" y="512"/>
                    <a:pt x="118" y="518"/>
                    <a:pt x="117" y="524"/>
                  </a:cubicBezTo>
                  <a:cubicBezTo>
                    <a:pt x="117" y="527"/>
                    <a:pt x="116" y="529"/>
                    <a:pt x="115" y="532"/>
                  </a:cubicBezTo>
                  <a:cubicBezTo>
                    <a:pt x="114" y="534"/>
                    <a:pt x="112" y="536"/>
                    <a:pt x="112" y="538"/>
                  </a:cubicBezTo>
                  <a:cubicBezTo>
                    <a:pt x="111" y="541"/>
                    <a:pt x="112" y="545"/>
                    <a:pt x="113" y="548"/>
                  </a:cubicBezTo>
                  <a:cubicBezTo>
                    <a:pt x="114" y="552"/>
                    <a:pt x="112" y="557"/>
                    <a:pt x="109" y="560"/>
                  </a:cubicBezTo>
                  <a:cubicBezTo>
                    <a:pt x="108" y="561"/>
                    <a:pt x="106" y="562"/>
                    <a:pt x="104" y="562"/>
                  </a:cubicBezTo>
                  <a:cubicBezTo>
                    <a:pt x="104" y="563"/>
                    <a:pt x="103" y="562"/>
                    <a:pt x="102" y="562"/>
                  </a:cubicBezTo>
                  <a:cubicBezTo>
                    <a:pt x="102" y="563"/>
                    <a:pt x="101" y="563"/>
                    <a:pt x="100" y="564"/>
                  </a:cubicBezTo>
                  <a:cubicBezTo>
                    <a:pt x="98" y="565"/>
                    <a:pt x="93" y="565"/>
                    <a:pt x="91" y="564"/>
                  </a:cubicBezTo>
                  <a:cubicBezTo>
                    <a:pt x="88" y="562"/>
                    <a:pt x="87" y="559"/>
                    <a:pt x="87" y="556"/>
                  </a:cubicBezTo>
                  <a:cubicBezTo>
                    <a:pt x="87" y="553"/>
                    <a:pt x="89" y="550"/>
                    <a:pt x="89" y="548"/>
                  </a:cubicBezTo>
                  <a:cubicBezTo>
                    <a:pt x="90" y="546"/>
                    <a:pt x="90" y="545"/>
                    <a:pt x="91" y="543"/>
                  </a:cubicBezTo>
                  <a:cubicBezTo>
                    <a:pt x="94" y="540"/>
                    <a:pt x="96" y="536"/>
                    <a:pt x="96" y="532"/>
                  </a:cubicBezTo>
                  <a:cubicBezTo>
                    <a:pt x="96" y="526"/>
                    <a:pt x="96" y="521"/>
                    <a:pt x="97" y="516"/>
                  </a:cubicBezTo>
                  <a:cubicBezTo>
                    <a:pt x="98" y="510"/>
                    <a:pt x="99" y="504"/>
                    <a:pt x="102" y="498"/>
                  </a:cubicBezTo>
                  <a:cubicBezTo>
                    <a:pt x="103" y="496"/>
                    <a:pt x="107" y="491"/>
                    <a:pt x="106" y="489"/>
                  </a:cubicBezTo>
                  <a:cubicBezTo>
                    <a:pt x="105" y="487"/>
                    <a:pt x="104" y="486"/>
                    <a:pt x="103" y="483"/>
                  </a:cubicBezTo>
                  <a:cubicBezTo>
                    <a:pt x="103" y="483"/>
                    <a:pt x="103" y="482"/>
                    <a:pt x="102" y="481"/>
                  </a:cubicBezTo>
                  <a:cubicBezTo>
                    <a:pt x="102" y="481"/>
                    <a:pt x="101" y="481"/>
                    <a:pt x="101" y="480"/>
                  </a:cubicBezTo>
                  <a:cubicBezTo>
                    <a:pt x="100" y="479"/>
                    <a:pt x="100" y="476"/>
                    <a:pt x="100" y="475"/>
                  </a:cubicBezTo>
                  <a:cubicBezTo>
                    <a:pt x="101" y="471"/>
                    <a:pt x="106" y="468"/>
                    <a:pt x="105" y="464"/>
                  </a:cubicBezTo>
                  <a:cubicBezTo>
                    <a:pt x="104" y="464"/>
                    <a:pt x="103" y="467"/>
                    <a:pt x="101" y="468"/>
                  </a:cubicBezTo>
                  <a:cubicBezTo>
                    <a:pt x="95" y="465"/>
                    <a:pt x="102" y="459"/>
                    <a:pt x="102" y="455"/>
                  </a:cubicBezTo>
                  <a:cubicBezTo>
                    <a:pt x="101" y="455"/>
                    <a:pt x="100" y="458"/>
                    <a:pt x="99" y="457"/>
                  </a:cubicBezTo>
                  <a:cubicBezTo>
                    <a:pt x="97" y="456"/>
                    <a:pt x="98" y="455"/>
                    <a:pt x="98" y="454"/>
                  </a:cubicBezTo>
                  <a:cubicBezTo>
                    <a:pt x="98" y="453"/>
                    <a:pt x="99" y="451"/>
                    <a:pt x="100" y="449"/>
                  </a:cubicBezTo>
                  <a:cubicBezTo>
                    <a:pt x="101" y="445"/>
                    <a:pt x="102" y="443"/>
                    <a:pt x="105" y="440"/>
                  </a:cubicBezTo>
                  <a:cubicBezTo>
                    <a:pt x="106" y="437"/>
                    <a:pt x="108" y="435"/>
                    <a:pt x="109" y="432"/>
                  </a:cubicBezTo>
                  <a:cubicBezTo>
                    <a:pt x="109" y="431"/>
                    <a:pt x="109" y="430"/>
                    <a:pt x="110" y="429"/>
                  </a:cubicBezTo>
                  <a:cubicBezTo>
                    <a:pt x="111" y="427"/>
                    <a:pt x="112" y="427"/>
                    <a:pt x="112" y="425"/>
                  </a:cubicBezTo>
                  <a:cubicBezTo>
                    <a:pt x="110" y="425"/>
                    <a:pt x="107" y="429"/>
                    <a:pt x="106" y="428"/>
                  </a:cubicBezTo>
                  <a:cubicBezTo>
                    <a:pt x="105" y="427"/>
                    <a:pt x="107" y="426"/>
                    <a:pt x="108" y="424"/>
                  </a:cubicBezTo>
                  <a:cubicBezTo>
                    <a:pt x="109" y="423"/>
                    <a:pt x="110" y="422"/>
                    <a:pt x="111" y="421"/>
                  </a:cubicBezTo>
                  <a:cubicBezTo>
                    <a:pt x="112" y="418"/>
                    <a:pt x="113" y="412"/>
                    <a:pt x="109" y="411"/>
                  </a:cubicBezTo>
                  <a:cubicBezTo>
                    <a:pt x="105" y="410"/>
                    <a:pt x="107" y="416"/>
                    <a:pt x="107" y="418"/>
                  </a:cubicBezTo>
                  <a:cubicBezTo>
                    <a:pt x="106" y="420"/>
                    <a:pt x="104" y="422"/>
                    <a:pt x="102" y="421"/>
                  </a:cubicBezTo>
                  <a:cubicBezTo>
                    <a:pt x="100" y="420"/>
                    <a:pt x="96" y="417"/>
                    <a:pt x="97" y="414"/>
                  </a:cubicBezTo>
                  <a:cubicBezTo>
                    <a:pt x="97" y="412"/>
                    <a:pt x="101" y="411"/>
                    <a:pt x="102" y="409"/>
                  </a:cubicBezTo>
                  <a:cubicBezTo>
                    <a:pt x="103" y="407"/>
                    <a:pt x="103" y="406"/>
                    <a:pt x="103" y="404"/>
                  </a:cubicBezTo>
                  <a:cubicBezTo>
                    <a:pt x="102" y="403"/>
                    <a:pt x="102" y="401"/>
                    <a:pt x="102" y="400"/>
                  </a:cubicBezTo>
                  <a:cubicBezTo>
                    <a:pt x="103" y="399"/>
                    <a:pt x="105" y="397"/>
                    <a:pt x="106" y="396"/>
                  </a:cubicBezTo>
                  <a:cubicBezTo>
                    <a:pt x="107" y="395"/>
                    <a:pt x="109" y="395"/>
                    <a:pt x="110" y="394"/>
                  </a:cubicBezTo>
                  <a:cubicBezTo>
                    <a:pt x="111" y="393"/>
                    <a:pt x="112" y="391"/>
                    <a:pt x="113" y="390"/>
                  </a:cubicBezTo>
                  <a:cubicBezTo>
                    <a:pt x="114" y="387"/>
                    <a:pt x="116" y="384"/>
                    <a:pt x="116" y="384"/>
                  </a:cubicBezTo>
                  <a:cubicBezTo>
                    <a:pt x="118" y="382"/>
                    <a:pt x="121" y="379"/>
                    <a:pt x="122" y="378"/>
                  </a:cubicBezTo>
                  <a:cubicBezTo>
                    <a:pt x="122" y="377"/>
                    <a:pt x="123" y="375"/>
                    <a:pt x="123" y="374"/>
                  </a:cubicBezTo>
                  <a:cubicBezTo>
                    <a:pt x="124" y="372"/>
                    <a:pt x="122" y="371"/>
                    <a:pt x="122" y="369"/>
                  </a:cubicBezTo>
                  <a:cubicBezTo>
                    <a:pt x="121" y="365"/>
                    <a:pt x="126" y="365"/>
                    <a:pt x="127" y="362"/>
                  </a:cubicBezTo>
                  <a:cubicBezTo>
                    <a:pt x="127" y="361"/>
                    <a:pt x="126" y="360"/>
                    <a:pt x="127" y="359"/>
                  </a:cubicBezTo>
                  <a:cubicBezTo>
                    <a:pt x="127" y="358"/>
                    <a:pt x="128" y="357"/>
                    <a:pt x="128" y="356"/>
                  </a:cubicBezTo>
                  <a:cubicBezTo>
                    <a:pt x="130" y="353"/>
                    <a:pt x="133" y="349"/>
                    <a:pt x="136" y="347"/>
                  </a:cubicBezTo>
                  <a:cubicBezTo>
                    <a:pt x="138" y="345"/>
                    <a:pt x="138" y="342"/>
                    <a:pt x="140" y="339"/>
                  </a:cubicBezTo>
                  <a:cubicBezTo>
                    <a:pt x="140" y="337"/>
                    <a:pt x="141" y="337"/>
                    <a:pt x="142" y="335"/>
                  </a:cubicBezTo>
                  <a:cubicBezTo>
                    <a:pt x="143" y="334"/>
                    <a:pt x="143" y="333"/>
                    <a:pt x="144" y="332"/>
                  </a:cubicBezTo>
                  <a:cubicBezTo>
                    <a:pt x="145" y="330"/>
                    <a:pt x="148" y="328"/>
                    <a:pt x="147" y="325"/>
                  </a:cubicBezTo>
                  <a:cubicBezTo>
                    <a:pt x="144" y="320"/>
                    <a:pt x="134" y="332"/>
                    <a:pt x="133" y="334"/>
                  </a:cubicBezTo>
                  <a:cubicBezTo>
                    <a:pt x="130" y="337"/>
                    <a:pt x="128" y="340"/>
                    <a:pt x="126" y="343"/>
                  </a:cubicBezTo>
                  <a:cubicBezTo>
                    <a:pt x="122" y="346"/>
                    <a:pt x="119" y="349"/>
                    <a:pt x="116" y="352"/>
                  </a:cubicBezTo>
                  <a:cubicBezTo>
                    <a:pt x="114" y="355"/>
                    <a:pt x="111" y="355"/>
                    <a:pt x="110" y="359"/>
                  </a:cubicBezTo>
                  <a:cubicBezTo>
                    <a:pt x="109" y="361"/>
                    <a:pt x="108" y="364"/>
                    <a:pt x="105" y="366"/>
                  </a:cubicBezTo>
                  <a:cubicBezTo>
                    <a:pt x="99" y="370"/>
                    <a:pt x="92" y="367"/>
                    <a:pt x="87" y="363"/>
                  </a:cubicBezTo>
                  <a:cubicBezTo>
                    <a:pt x="85" y="361"/>
                    <a:pt x="82" y="360"/>
                    <a:pt x="80" y="358"/>
                  </a:cubicBezTo>
                  <a:cubicBezTo>
                    <a:pt x="77" y="356"/>
                    <a:pt x="75" y="354"/>
                    <a:pt x="73" y="351"/>
                  </a:cubicBezTo>
                  <a:cubicBezTo>
                    <a:pt x="72" y="349"/>
                    <a:pt x="70" y="347"/>
                    <a:pt x="73" y="345"/>
                  </a:cubicBezTo>
                  <a:cubicBezTo>
                    <a:pt x="74" y="344"/>
                    <a:pt x="76" y="344"/>
                    <a:pt x="77" y="343"/>
                  </a:cubicBezTo>
                  <a:cubicBezTo>
                    <a:pt x="76" y="341"/>
                    <a:pt x="75" y="340"/>
                    <a:pt x="73" y="340"/>
                  </a:cubicBezTo>
                  <a:cubicBezTo>
                    <a:pt x="71" y="340"/>
                    <a:pt x="69" y="340"/>
                    <a:pt x="67" y="340"/>
                  </a:cubicBezTo>
                  <a:cubicBezTo>
                    <a:pt x="65" y="340"/>
                    <a:pt x="62" y="340"/>
                    <a:pt x="59" y="339"/>
                  </a:cubicBezTo>
                  <a:cubicBezTo>
                    <a:pt x="57" y="339"/>
                    <a:pt x="52" y="339"/>
                    <a:pt x="51" y="336"/>
                  </a:cubicBezTo>
                  <a:cubicBezTo>
                    <a:pt x="50" y="334"/>
                    <a:pt x="51" y="332"/>
                    <a:pt x="51" y="331"/>
                  </a:cubicBezTo>
                  <a:cubicBezTo>
                    <a:pt x="53" y="328"/>
                    <a:pt x="55" y="325"/>
                    <a:pt x="59" y="324"/>
                  </a:cubicBezTo>
                  <a:cubicBezTo>
                    <a:pt x="63" y="322"/>
                    <a:pt x="66" y="323"/>
                    <a:pt x="70" y="324"/>
                  </a:cubicBezTo>
                  <a:cubicBezTo>
                    <a:pt x="75" y="326"/>
                    <a:pt x="80" y="324"/>
                    <a:pt x="82" y="319"/>
                  </a:cubicBezTo>
                  <a:cubicBezTo>
                    <a:pt x="83" y="315"/>
                    <a:pt x="85" y="313"/>
                    <a:pt x="89" y="313"/>
                  </a:cubicBezTo>
                  <a:cubicBezTo>
                    <a:pt x="92" y="313"/>
                    <a:pt x="91" y="312"/>
                    <a:pt x="92" y="310"/>
                  </a:cubicBezTo>
                  <a:cubicBezTo>
                    <a:pt x="93" y="309"/>
                    <a:pt x="94" y="308"/>
                    <a:pt x="93" y="307"/>
                  </a:cubicBezTo>
                  <a:cubicBezTo>
                    <a:pt x="93" y="306"/>
                    <a:pt x="89" y="306"/>
                    <a:pt x="88" y="306"/>
                  </a:cubicBezTo>
                  <a:cubicBezTo>
                    <a:pt x="84" y="306"/>
                    <a:pt x="78" y="308"/>
                    <a:pt x="78" y="302"/>
                  </a:cubicBezTo>
                  <a:cubicBezTo>
                    <a:pt x="78" y="300"/>
                    <a:pt x="81" y="299"/>
                    <a:pt x="82" y="297"/>
                  </a:cubicBezTo>
                  <a:cubicBezTo>
                    <a:pt x="83" y="296"/>
                    <a:pt x="84" y="293"/>
                    <a:pt x="84" y="292"/>
                  </a:cubicBezTo>
                  <a:cubicBezTo>
                    <a:pt x="85" y="287"/>
                    <a:pt x="86" y="283"/>
                    <a:pt x="92" y="285"/>
                  </a:cubicBezTo>
                  <a:cubicBezTo>
                    <a:pt x="94" y="285"/>
                    <a:pt x="99" y="287"/>
                    <a:pt x="98" y="283"/>
                  </a:cubicBezTo>
                  <a:cubicBezTo>
                    <a:pt x="96" y="279"/>
                    <a:pt x="94" y="280"/>
                    <a:pt x="91" y="278"/>
                  </a:cubicBezTo>
                  <a:cubicBezTo>
                    <a:pt x="89" y="277"/>
                    <a:pt x="91" y="276"/>
                    <a:pt x="92" y="274"/>
                  </a:cubicBezTo>
                  <a:cubicBezTo>
                    <a:pt x="93" y="273"/>
                    <a:pt x="93" y="272"/>
                    <a:pt x="94" y="271"/>
                  </a:cubicBezTo>
                  <a:cubicBezTo>
                    <a:pt x="95" y="270"/>
                    <a:pt x="97" y="269"/>
                    <a:pt x="98" y="268"/>
                  </a:cubicBezTo>
                  <a:cubicBezTo>
                    <a:pt x="100" y="267"/>
                    <a:pt x="103" y="266"/>
                    <a:pt x="105" y="266"/>
                  </a:cubicBezTo>
                  <a:cubicBezTo>
                    <a:pt x="106" y="266"/>
                    <a:pt x="108" y="267"/>
                    <a:pt x="109" y="268"/>
                  </a:cubicBezTo>
                  <a:cubicBezTo>
                    <a:pt x="110" y="268"/>
                    <a:pt x="112" y="268"/>
                    <a:pt x="112" y="268"/>
                  </a:cubicBezTo>
                  <a:cubicBezTo>
                    <a:pt x="113" y="268"/>
                    <a:pt x="109" y="265"/>
                    <a:pt x="108" y="265"/>
                  </a:cubicBezTo>
                  <a:cubicBezTo>
                    <a:pt x="106" y="264"/>
                    <a:pt x="104" y="263"/>
                    <a:pt x="102" y="262"/>
                  </a:cubicBezTo>
                  <a:cubicBezTo>
                    <a:pt x="101" y="262"/>
                    <a:pt x="101" y="263"/>
                    <a:pt x="100" y="262"/>
                  </a:cubicBezTo>
                  <a:cubicBezTo>
                    <a:pt x="99" y="261"/>
                    <a:pt x="99" y="257"/>
                    <a:pt x="100" y="256"/>
                  </a:cubicBezTo>
                  <a:cubicBezTo>
                    <a:pt x="101" y="255"/>
                    <a:pt x="104" y="255"/>
                    <a:pt x="104" y="252"/>
                  </a:cubicBezTo>
                  <a:cubicBezTo>
                    <a:pt x="104" y="250"/>
                    <a:pt x="101" y="251"/>
                    <a:pt x="100" y="252"/>
                  </a:cubicBezTo>
                  <a:cubicBezTo>
                    <a:pt x="99" y="253"/>
                    <a:pt x="98" y="254"/>
                    <a:pt x="96" y="255"/>
                  </a:cubicBezTo>
                  <a:cubicBezTo>
                    <a:pt x="95" y="256"/>
                    <a:pt x="94" y="256"/>
                    <a:pt x="92" y="257"/>
                  </a:cubicBezTo>
                  <a:cubicBezTo>
                    <a:pt x="90" y="257"/>
                    <a:pt x="91" y="259"/>
                    <a:pt x="90" y="261"/>
                  </a:cubicBezTo>
                  <a:cubicBezTo>
                    <a:pt x="90" y="264"/>
                    <a:pt x="88" y="266"/>
                    <a:pt x="86" y="268"/>
                  </a:cubicBezTo>
                  <a:cubicBezTo>
                    <a:pt x="82" y="272"/>
                    <a:pt x="77" y="275"/>
                    <a:pt x="74" y="280"/>
                  </a:cubicBezTo>
                  <a:cubicBezTo>
                    <a:pt x="73" y="281"/>
                    <a:pt x="72" y="284"/>
                    <a:pt x="70" y="282"/>
                  </a:cubicBezTo>
                  <a:cubicBezTo>
                    <a:pt x="69" y="282"/>
                    <a:pt x="68" y="279"/>
                    <a:pt x="68" y="279"/>
                  </a:cubicBezTo>
                  <a:cubicBezTo>
                    <a:pt x="68" y="277"/>
                    <a:pt x="69" y="276"/>
                    <a:pt x="69" y="274"/>
                  </a:cubicBezTo>
                  <a:cubicBezTo>
                    <a:pt x="70" y="272"/>
                    <a:pt x="71" y="269"/>
                    <a:pt x="72" y="267"/>
                  </a:cubicBezTo>
                  <a:cubicBezTo>
                    <a:pt x="72" y="265"/>
                    <a:pt x="72" y="263"/>
                    <a:pt x="73" y="262"/>
                  </a:cubicBezTo>
                  <a:cubicBezTo>
                    <a:pt x="75" y="259"/>
                    <a:pt x="81" y="260"/>
                    <a:pt x="82" y="256"/>
                  </a:cubicBezTo>
                  <a:cubicBezTo>
                    <a:pt x="79" y="256"/>
                    <a:pt x="76" y="256"/>
                    <a:pt x="74" y="255"/>
                  </a:cubicBezTo>
                  <a:cubicBezTo>
                    <a:pt x="72" y="254"/>
                    <a:pt x="71" y="253"/>
                    <a:pt x="69" y="253"/>
                  </a:cubicBezTo>
                  <a:cubicBezTo>
                    <a:pt x="68" y="253"/>
                    <a:pt x="68" y="254"/>
                    <a:pt x="67" y="255"/>
                  </a:cubicBezTo>
                  <a:cubicBezTo>
                    <a:pt x="66" y="256"/>
                    <a:pt x="68" y="258"/>
                    <a:pt x="67" y="260"/>
                  </a:cubicBezTo>
                  <a:cubicBezTo>
                    <a:pt x="66" y="261"/>
                    <a:pt x="65" y="264"/>
                    <a:pt x="63" y="264"/>
                  </a:cubicBezTo>
                  <a:cubicBezTo>
                    <a:pt x="61" y="263"/>
                    <a:pt x="62" y="259"/>
                    <a:pt x="62" y="257"/>
                  </a:cubicBezTo>
                  <a:cubicBezTo>
                    <a:pt x="61" y="255"/>
                    <a:pt x="58" y="254"/>
                    <a:pt x="57" y="255"/>
                  </a:cubicBezTo>
                  <a:cubicBezTo>
                    <a:pt x="56" y="256"/>
                    <a:pt x="55" y="259"/>
                    <a:pt x="54" y="261"/>
                  </a:cubicBezTo>
                  <a:cubicBezTo>
                    <a:pt x="54" y="262"/>
                    <a:pt x="53" y="263"/>
                    <a:pt x="51" y="264"/>
                  </a:cubicBezTo>
                  <a:cubicBezTo>
                    <a:pt x="48" y="265"/>
                    <a:pt x="46" y="262"/>
                    <a:pt x="44" y="259"/>
                  </a:cubicBezTo>
                  <a:cubicBezTo>
                    <a:pt x="43" y="259"/>
                    <a:pt x="42" y="258"/>
                    <a:pt x="42" y="257"/>
                  </a:cubicBezTo>
                  <a:cubicBezTo>
                    <a:pt x="42" y="256"/>
                    <a:pt x="45" y="255"/>
                    <a:pt x="44" y="254"/>
                  </a:cubicBezTo>
                  <a:cubicBezTo>
                    <a:pt x="44" y="253"/>
                    <a:pt x="38" y="256"/>
                    <a:pt x="38" y="255"/>
                  </a:cubicBezTo>
                  <a:cubicBezTo>
                    <a:pt x="37" y="254"/>
                    <a:pt x="38" y="253"/>
                    <a:pt x="38" y="252"/>
                  </a:cubicBezTo>
                  <a:cubicBezTo>
                    <a:pt x="38" y="251"/>
                    <a:pt x="36" y="251"/>
                    <a:pt x="36" y="250"/>
                  </a:cubicBezTo>
                  <a:cubicBezTo>
                    <a:pt x="36" y="249"/>
                    <a:pt x="40" y="249"/>
                    <a:pt x="39" y="247"/>
                  </a:cubicBezTo>
                  <a:cubicBezTo>
                    <a:pt x="38" y="247"/>
                    <a:pt x="34" y="247"/>
                    <a:pt x="32" y="246"/>
                  </a:cubicBezTo>
                  <a:cubicBezTo>
                    <a:pt x="31" y="245"/>
                    <a:pt x="32" y="245"/>
                    <a:pt x="31" y="244"/>
                  </a:cubicBezTo>
                  <a:cubicBezTo>
                    <a:pt x="30" y="242"/>
                    <a:pt x="29" y="240"/>
                    <a:pt x="28" y="238"/>
                  </a:cubicBezTo>
                  <a:cubicBezTo>
                    <a:pt x="28" y="237"/>
                    <a:pt x="28" y="236"/>
                    <a:pt x="27" y="235"/>
                  </a:cubicBezTo>
                  <a:cubicBezTo>
                    <a:pt x="27" y="233"/>
                    <a:pt x="28" y="233"/>
                    <a:pt x="29" y="232"/>
                  </a:cubicBezTo>
                  <a:cubicBezTo>
                    <a:pt x="29" y="231"/>
                    <a:pt x="30" y="231"/>
                    <a:pt x="30" y="231"/>
                  </a:cubicBezTo>
                  <a:cubicBezTo>
                    <a:pt x="30" y="231"/>
                    <a:pt x="30" y="230"/>
                    <a:pt x="31" y="230"/>
                  </a:cubicBezTo>
                  <a:cubicBezTo>
                    <a:pt x="32" y="230"/>
                    <a:pt x="32" y="232"/>
                    <a:pt x="33" y="231"/>
                  </a:cubicBezTo>
                  <a:cubicBezTo>
                    <a:pt x="33" y="230"/>
                    <a:pt x="32" y="230"/>
                    <a:pt x="33" y="229"/>
                  </a:cubicBezTo>
                  <a:cubicBezTo>
                    <a:pt x="33" y="227"/>
                    <a:pt x="30" y="228"/>
                    <a:pt x="29" y="227"/>
                  </a:cubicBezTo>
                  <a:cubicBezTo>
                    <a:pt x="28" y="226"/>
                    <a:pt x="28" y="226"/>
                    <a:pt x="28" y="225"/>
                  </a:cubicBezTo>
                  <a:cubicBezTo>
                    <a:pt x="27" y="225"/>
                    <a:pt x="26" y="224"/>
                    <a:pt x="26" y="224"/>
                  </a:cubicBezTo>
                  <a:cubicBezTo>
                    <a:pt x="25" y="223"/>
                    <a:pt x="26" y="222"/>
                    <a:pt x="25" y="222"/>
                  </a:cubicBezTo>
                  <a:cubicBezTo>
                    <a:pt x="22" y="220"/>
                    <a:pt x="19" y="223"/>
                    <a:pt x="19" y="226"/>
                  </a:cubicBezTo>
                  <a:cubicBezTo>
                    <a:pt x="19" y="227"/>
                    <a:pt x="21" y="228"/>
                    <a:pt x="20" y="229"/>
                  </a:cubicBezTo>
                  <a:cubicBezTo>
                    <a:pt x="20" y="230"/>
                    <a:pt x="19" y="230"/>
                    <a:pt x="18" y="231"/>
                  </a:cubicBezTo>
                  <a:cubicBezTo>
                    <a:pt x="17" y="231"/>
                    <a:pt x="13" y="231"/>
                    <a:pt x="12" y="229"/>
                  </a:cubicBezTo>
                  <a:cubicBezTo>
                    <a:pt x="11" y="228"/>
                    <a:pt x="11" y="226"/>
                    <a:pt x="10" y="224"/>
                  </a:cubicBezTo>
                  <a:cubicBezTo>
                    <a:pt x="9" y="222"/>
                    <a:pt x="6" y="223"/>
                    <a:pt x="5" y="220"/>
                  </a:cubicBezTo>
                  <a:cubicBezTo>
                    <a:pt x="5" y="218"/>
                    <a:pt x="5" y="217"/>
                    <a:pt x="3" y="216"/>
                  </a:cubicBezTo>
                  <a:cubicBezTo>
                    <a:pt x="2" y="215"/>
                    <a:pt x="1" y="214"/>
                    <a:pt x="0" y="213"/>
                  </a:cubicBezTo>
                  <a:cubicBezTo>
                    <a:pt x="0" y="212"/>
                    <a:pt x="0" y="209"/>
                    <a:pt x="1" y="209"/>
                  </a:cubicBezTo>
                  <a:cubicBezTo>
                    <a:pt x="3" y="207"/>
                    <a:pt x="3" y="209"/>
                    <a:pt x="5" y="209"/>
                  </a:cubicBezTo>
                  <a:cubicBezTo>
                    <a:pt x="5" y="207"/>
                    <a:pt x="3" y="206"/>
                    <a:pt x="3" y="204"/>
                  </a:cubicBezTo>
                  <a:cubicBezTo>
                    <a:pt x="3" y="203"/>
                    <a:pt x="5" y="202"/>
                    <a:pt x="7" y="202"/>
                  </a:cubicBezTo>
                  <a:cubicBezTo>
                    <a:pt x="9" y="202"/>
                    <a:pt x="12" y="206"/>
                    <a:pt x="13" y="207"/>
                  </a:cubicBezTo>
                  <a:cubicBezTo>
                    <a:pt x="15" y="209"/>
                    <a:pt x="15" y="212"/>
                    <a:pt x="17" y="212"/>
                  </a:cubicBezTo>
                  <a:cubicBezTo>
                    <a:pt x="19" y="211"/>
                    <a:pt x="16" y="207"/>
                    <a:pt x="15" y="206"/>
                  </a:cubicBezTo>
                  <a:cubicBezTo>
                    <a:pt x="13" y="205"/>
                    <a:pt x="13" y="206"/>
                    <a:pt x="13" y="204"/>
                  </a:cubicBezTo>
                  <a:cubicBezTo>
                    <a:pt x="14" y="202"/>
                    <a:pt x="18" y="199"/>
                    <a:pt x="20" y="202"/>
                  </a:cubicBezTo>
                  <a:cubicBezTo>
                    <a:pt x="19" y="202"/>
                    <a:pt x="18" y="201"/>
                    <a:pt x="18" y="200"/>
                  </a:cubicBezTo>
                  <a:cubicBezTo>
                    <a:pt x="17" y="199"/>
                    <a:pt x="17" y="198"/>
                    <a:pt x="16" y="196"/>
                  </a:cubicBezTo>
                  <a:cubicBezTo>
                    <a:pt x="15" y="194"/>
                    <a:pt x="9" y="193"/>
                    <a:pt x="9" y="191"/>
                  </a:cubicBezTo>
                  <a:cubicBezTo>
                    <a:pt x="9" y="189"/>
                    <a:pt x="13" y="186"/>
                    <a:pt x="15" y="185"/>
                  </a:cubicBezTo>
                  <a:cubicBezTo>
                    <a:pt x="18" y="184"/>
                    <a:pt x="19" y="188"/>
                    <a:pt x="21" y="191"/>
                  </a:cubicBezTo>
                  <a:cubicBezTo>
                    <a:pt x="23" y="193"/>
                    <a:pt x="25" y="195"/>
                    <a:pt x="27" y="197"/>
                  </a:cubicBezTo>
                  <a:cubicBezTo>
                    <a:pt x="28" y="198"/>
                    <a:pt x="29" y="199"/>
                    <a:pt x="29" y="200"/>
                  </a:cubicBezTo>
                  <a:cubicBezTo>
                    <a:pt x="29" y="201"/>
                    <a:pt x="28" y="202"/>
                    <a:pt x="29" y="202"/>
                  </a:cubicBezTo>
                  <a:cubicBezTo>
                    <a:pt x="30" y="203"/>
                    <a:pt x="32" y="202"/>
                    <a:pt x="32" y="201"/>
                  </a:cubicBezTo>
                  <a:cubicBezTo>
                    <a:pt x="33" y="201"/>
                    <a:pt x="33" y="199"/>
                    <a:pt x="34" y="198"/>
                  </a:cubicBezTo>
                  <a:cubicBezTo>
                    <a:pt x="35" y="196"/>
                    <a:pt x="39" y="195"/>
                    <a:pt x="38" y="192"/>
                  </a:cubicBezTo>
                  <a:cubicBezTo>
                    <a:pt x="38" y="191"/>
                    <a:pt x="36" y="191"/>
                    <a:pt x="35" y="190"/>
                  </a:cubicBezTo>
                  <a:cubicBezTo>
                    <a:pt x="35" y="189"/>
                    <a:pt x="34" y="188"/>
                    <a:pt x="34" y="187"/>
                  </a:cubicBezTo>
                  <a:cubicBezTo>
                    <a:pt x="34" y="184"/>
                    <a:pt x="35" y="181"/>
                    <a:pt x="34" y="178"/>
                  </a:cubicBezTo>
                  <a:cubicBezTo>
                    <a:pt x="34" y="176"/>
                    <a:pt x="35" y="175"/>
                    <a:pt x="37" y="174"/>
                  </a:cubicBezTo>
                  <a:cubicBezTo>
                    <a:pt x="38" y="173"/>
                    <a:pt x="39" y="173"/>
                    <a:pt x="39" y="172"/>
                  </a:cubicBezTo>
                  <a:cubicBezTo>
                    <a:pt x="40" y="171"/>
                    <a:pt x="39" y="171"/>
                    <a:pt x="40" y="170"/>
                  </a:cubicBezTo>
                  <a:cubicBezTo>
                    <a:pt x="42" y="168"/>
                    <a:pt x="45" y="168"/>
                    <a:pt x="46" y="170"/>
                  </a:cubicBezTo>
                  <a:cubicBezTo>
                    <a:pt x="47" y="171"/>
                    <a:pt x="47" y="172"/>
                    <a:pt x="47" y="173"/>
                  </a:cubicBezTo>
                  <a:cubicBezTo>
                    <a:pt x="48" y="174"/>
                    <a:pt x="49" y="175"/>
                    <a:pt x="50" y="176"/>
                  </a:cubicBezTo>
                  <a:cubicBezTo>
                    <a:pt x="51" y="178"/>
                    <a:pt x="52" y="180"/>
                    <a:pt x="53" y="182"/>
                  </a:cubicBezTo>
                  <a:cubicBezTo>
                    <a:pt x="54" y="184"/>
                    <a:pt x="56" y="185"/>
                    <a:pt x="56" y="187"/>
                  </a:cubicBezTo>
                  <a:cubicBezTo>
                    <a:pt x="57" y="189"/>
                    <a:pt x="56" y="191"/>
                    <a:pt x="57" y="193"/>
                  </a:cubicBezTo>
                  <a:cubicBezTo>
                    <a:pt x="57" y="196"/>
                    <a:pt x="57" y="199"/>
                    <a:pt x="57" y="202"/>
                  </a:cubicBezTo>
                  <a:cubicBezTo>
                    <a:pt x="57" y="205"/>
                    <a:pt x="56" y="208"/>
                    <a:pt x="56" y="211"/>
                  </a:cubicBezTo>
                  <a:cubicBezTo>
                    <a:pt x="56" y="213"/>
                    <a:pt x="57" y="215"/>
                    <a:pt x="58" y="218"/>
                  </a:cubicBezTo>
                  <a:cubicBezTo>
                    <a:pt x="58" y="220"/>
                    <a:pt x="58" y="222"/>
                    <a:pt x="58" y="224"/>
                  </a:cubicBezTo>
                  <a:cubicBezTo>
                    <a:pt x="58" y="226"/>
                    <a:pt x="59" y="226"/>
                    <a:pt x="60" y="228"/>
                  </a:cubicBezTo>
                  <a:cubicBezTo>
                    <a:pt x="63" y="231"/>
                    <a:pt x="64" y="237"/>
                    <a:pt x="70" y="238"/>
                  </a:cubicBezTo>
                  <a:cubicBezTo>
                    <a:pt x="71" y="238"/>
                    <a:pt x="72" y="238"/>
                    <a:pt x="72" y="239"/>
                  </a:cubicBezTo>
                  <a:cubicBezTo>
                    <a:pt x="73" y="239"/>
                    <a:pt x="73" y="240"/>
                    <a:pt x="74" y="240"/>
                  </a:cubicBezTo>
                  <a:cubicBezTo>
                    <a:pt x="75" y="241"/>
                    <a:pt x="76" y="241"/>
                    <a:pt x="78" y="241"/>
                  </a:cubicBezTo>
                  <a:cubicBezTo>
                    <a:pt x="80" y="242"/>
                    <a:pt x="84" y="244"/>
                    <a:pt x="87" y="244"/>
                  </a:cubicBezTo>
                  <a:cubicBezTo>
                    <a:pt x="88" y="243"/>
                    <a:pt x="89" y="242"/>
                    <a:pt x="90" y="241"/>
                  </a:cubicBezTo>
                  <a:cubicBezTo>
                    <a:pt x="91" y="241"/>
                    <a:pt x="92" y="240"/>
                    <a:pt x="93" y="240"/>
                  </a:cubicBezTo>
                  <a:cubicBezTo>
                    <a:pt x="94" y="239"/>
                    <a:pt x="96" y="239"/>
                    <a:pt x="97" y="240"/>
                  </a:cubicBezTo>
                  <a:cubicBezTo>
                    <a:pt x="98" y="239"/>
                    <a:pt x="98" y="237"/>
                    <a:pt x="98" y="236"/>
                  </a:cubicBezTo>
                  <a:cubicBezTo>
                    <a:pt x="98" y="235"/>
                    <a:pt x="98" y="234"/>
                    <a:pt x="98" y="233"/>
                  </a:cubicBezTo>
                  <a:cubicBezTo>
                    <a:pt x="99" y="231"/>
                    <a:pt x="101" y="230"/>
                    <a:pt x="103" y="230"/>
                  </a:cubicBezTo>
                  <a:cubicBezTo>
                    <a:pt x="105" y="229"/>
                    <a:pt x="107" y="230"/>
                    <a:pt x="108" y="229"/>
                  </a:cubicBezTo>
                  <a:cubicBezTo>
                    <a:pt x="110" y="227"/>
                    <a:pt x="109" y="224"/>
                    <a:pt x="107" y="222"/>
                  </a:cubicBezTo>
                  <a:cubicBezTo>
                    <a:pt x="104" y="220"/>
                    <a:pt x="98" y="223"/>
                    <a:pt x="95" y="224"/>
                  </a:cubicBezTo>
                  <a:cubicBezTo>
                    <a:pt x="93" y="225"/>
                    <a:pt x="89" y="225"/>
                    <a:pt x="88" y="226"/>
                  </a:cubicBezTo>
                  <a:cubicBezTo>
                    <a:pt x="87" y="224"/>
                    <a:pt x="87" y="221"/>
                    <a:pt x="87" y="219"/>
                  </a:cubicBezTo>
                  <a:cubicBezTo>
                    <a:pt x="88" y="217"/>
                    <a:pt x="90" y="215"/>
                    <a:pt x="88" y="213"/>
                  </a:cubicBezTo>
                  <a:cubicBezTo>
                    <a:pt x="87" y="212"/>
                    <a:pt x="85" y="212"/>
                    <a:pt x="84" y="210"/>
                  </a:cubicBezTo>
                  <a:cubicBezTo>
                    <a:pt x="83" y="210"/>
                    <a:pt x="84" y="208"/>
                    <a:pt x="83" y="207"/>
                  </a:cubicBezTo>
                  <a:cubicBezTo>
                    <a:pt x="83" y="205"/>
                    <a:pt x="84" y="203"/>
                    <a:pt x="85" y="201"/>
                  </a:cubicBezTo>
                  <a:cubicBezTo>
                    <a:pt x="85" y="199"/>
                    <a:pt x="85" y="198"/>
                    <a:pt x="85" y="196"/>
                  </a:cubicBezTo>
                  <a:cubicBezTo>
                    <a:pt x="85" y="195"/>
                    <a:pt x="86" y="191"/>
                    <a:pt x="86" y="191"/>
                  </a:cubicBezTo>
                  <a:cubicBezTo>
                    <a:pt x="87" y="188"/>
                    <a:pt x="89" y="189"/>
                    <a:pt x="91" y="190"/>
                  </a:cubicBezTo>
                  <a:cubicBezTo>
                    <a:pt x="93" y="191"/>
                    <a:pt x="94" y="192"/>
                    <a:pt x="96" y="193"/>
                  </a:cubicBezTo>
                  <a:cubicBezTo>
                    <a:pt x="97" y="195"/>
                    <a:pt x="99" y="196"/>
                    <a:pt x="101" y="197"/>
                  </a:cubicBezTo>
                  <a:cubicBezTo>
                    <a:pt x="103" y="198"/>
                    <a:pt x="105" y="199"/>
                    <a:pt x="107" y="199"/>
                  </a:cubicBezTo>
                  <a:cubicBezTo>
                    <a:pt x="108" y="199"/>
                    <a:pt x="114" y="198"/>
                    <a:pt x="114" y="197"/>
                  </a:cubicBezTo>
                  <a:cubicBezTo>
                    <a:pt x="116" y="194"/>
                    <a:pt x="107" y="194"/>
                    <a:pt x="106" y="194"/>
                  </a:cubicBezTo>
                  <a:cubicBezTo>
                    <a:pt x="102" y="194"/>
                    <a:pt x="99" y="193"/>
                    <a:pt x="99" y="190"/>
                  </a:cubicBezTo>
                  <a:cubicBezTo>
                    <a:pt x="98" y="186"/>
                    <a:pt x="96" y="185"/>
                    <a:pt x="94" y="183"/>
                  </a:cubicBezTo>
                  <a:cubicBezTo>
                    <a:pt x="92" y="181"/>
                    <a:pt x="88" y="180"/>
                    <a:pt x="88" y="177"/>
                  </a:cubicBezTo>
                  <a:cubicBezTo>
                    <a:pt x="88" y="172"/>
                    <a:pt x="91" y="167"/>
                    <a:pt x="97" y="168"/>
                  </a:cubicBezTo>
                  <a:cubicBezTo>
                    <a:pt x="98" y="168"/>
                    <a:pt x="102" y="168"/>
                    <a:pt x="101" y="165"/>
                  </a:cubicBezTo>
                  <a:cubicBezTo>
                    <a:pt x="101" y="162"/>
                    <a:pt x="93" y="162"/>
                    <a:pt x="90" y="160"/>
                  </a:cubicBezTo>
                  <a:cubicBezTo>
                    <a:pt x="89" y="158"/>
                    <a:pt x="89" y="156"/>
                    <a:pt x="89" y="154"/>
                  </a:cubicBezTo>
                  <a:cubicBezTo>
                    <a:pt x="89" y="152"/>
                    <a:pt x="89" y="151"/>
                    <a:pt x="89" y="150"/>
                  </a:cubicBezTo>
                  <a:cubicBezTo>
                    <a:pt x="89" y="148"/>
                    <a:pt x="90" y="147"/>
                    <a:pt x="90" y="146"/>
                  </a:cubicBezTo>
                  <a:cubicBezTo>
                    <a:pt x="89" y="143"/>
                    <a:pt x="88" y="142"/>
                    <a:pt x="89" y="140"/>
                  </a:cubicBezTo>
                  <a:cubicBezTo>
                    <a:pt x="91" y="139"/>
                    <a:pt x="93" y="138"/>
                    <a:pt x="94" y="138"/>
                  </a:cubicBezTo>
                  <a:cubicBezTo>
                    <a:pt x="97" y="138"/>
                    <a:pt x="97" y="140"/>
                    <a:pt x="98" y="141"/>
                  </a:cubicBezTo>
                  <a:cubicBezTo>
                    <a:pt x="100" y="144"/>
                    <a:pt x="105" y="147"/>
                    <a:pt x="105" y="151"/>
                  </a:cubicBezTo>
                  <a:cubicBezTo>
                    <a:pt x="105" y="152"/>
                    <a:pt x="103" y="154"/>
                    <a:pt x="104" y="155"/>
                  </a:cubicBezTo>
                  <a:cubicBezTo>
                    <a:pt x="105" y="157"/>
                    <a:pt x="106" y="156"/>
                    <a:pt x="107" y="155"/>
                  </a:cubicBezTo>
                  <a:cubicBezTo>
                    <a:pt x="111" y="152"/>
                    <a:pt x="111" y="150"/>
                    <a:pt x="108" y="146"/>
                  </a:cubicBezTo>
                  <a:cubicBezTo>
                    <a:pt x="107" y="145"/>
                    <a:pt x="106" y="144"/>
                    <a:pt x="106" y="143"/>
                  </a:cubicBezTo>
                  <a:cubicBezTo>
                    <a:pt x="105" y="140"/>
                    <a:pt x="105" y="140"/>
                    <a:pt x="104" y="138"/>
                  </a:cubicBezTo>
                  <a:cubicBezTo>
                    <a:pt x="102" y="136"/>
                    <a:pt x="102" y="134"/>
                    <a:pt x="105" y="132"/>
                  </a:cubicBezTo>
                  <a:cubicBezTo>
                    <a:pt x="106" y="131"/>
                    <a:pt x="107" y="131"/>
                    <a:pt x="109" y="131"/>
                  </a:cubicBezTo>
                  <a:cubicBezTo>
                    <a:pt x="112" y="131"/>
                    <a:pt x="112" y="131"/>
                    <a:pt x="112" y="134"/>
                  </a:cubicBezTo>
                  <a:cubicBezTo>
                    <a:pt x="112" y="136"/>
                    <a:pt x="113" y="137"/>
                    <a:pt x="114" y="139"/>
                  </a:cubicBezTo>
                  <a:cubicBezTo>
                    <a:pt x="114" y="140"/>
                    <a:pt x="116" y="142"/>
                    <a:pt x="117" y="142"/>
                  </a:cubicBezTo>
                  <a:cubicBezTo>
                    <a:pt x="118" y="143"/>
                    <a:pt x="119" y="142"/>
                    <a:pt x="121" y="142"/>
                  </a:cubicBezTo>
                  <a:cubicBezTo>
                    <a:pt x="122" y="141"/>
                    <a:pt x="123" y="142"/>
                    <a:pt x="124" y="141"/>
                  </a:cubicBezTo>
                  <a:cubicBezTo>
                    <a:pt x="127" y="140"/>
                    <a:pt x="123" y="137"/>
                    <a:pt x="124" y="136"/>
                  </a:cubicBezTo>
                  <a:cubicBezTo>
                    <a:pt x="126" y="134"/>
                    <a:pt x="126" y="137"/>
                    <a:pt x="128" y="136"/>
                  </a:cubicBezTo>
                  <a:cubicBezTo>
                    <a:pt x="129" y="136"/>
                    <a:pt x="128" y="135"/>
                    <a:pt x="128" y="134"/>
                  </a:cubicBezTo>
                  <a:cubicBezTo>
                    <a:pt x="127" y="132"/>
                    <a:pt x="128" y="131"/>
                    <a:pt x="129" y="130"/>
                  </a:cubicBezTo>
                  <a:cubicBezTo>
                    <a:pt x="129" y="130"/>
                    <a:pt x="129" y="130"/>
                    <a:pt x="129" y="129"/>
                  </a:cubicBezTo>
                  <a:cubicBezTo>
                    <a:pt x="130" y="128"/>
                    <a:pt x="133" y="130"/>
                    <a:pt x="134" y="130"/>
                  </a:cubicBezTo>
                  <a:cubicBezTo>
                    <a:pt x="137" y="131"/>
                    <a:pt x="139" y="132"/>
                    <a:pt x="141" y="132"/>
                  </a:cubicBezTo>
                  <a:cubicBezTo>
                    <a:pt x="143" y="132"/>
                    <a:pt x="147" y="132"/>
                    <a:pt x="146" y="129"/>
                  </a:cubicBezTo>
                  <a:cubicBezTo>
                    <a:pt x="146" y="128"/>
                    <a:pt x="143" y="127"/>
                    <a:pt x="141" y="126"/>
                  </a:cubicBezTo>
                  <a:cubicBezTo>
                    <a:pt x="140" y="125"/>
                    <a:pt x="139" y="123"/>
                    <a:pt x="137" y="121"/>
                  </a:cubicBezTo>
                  <a:cubicBezTo>
                    <a:pt x="134" y="119"/>
                    <a:pt x="130" y="116"/>
                    <a:pt x="127" y="114"/>
                  </a:cubicBezTo>
                  <a:cubicBezTo>
                    <a:pt x="125" y="113"/>
                    <a:pt x="120" y="109"/>
                    <a:pt x="120" y="107"/>
                  </a:cubicBezTo>
                  <a:cubicBezTo>
                    <a:pt x="120" y="106"/>
                    <a:pt x="121" y="105"/>
                    <a:pt x="121" y="104"/>
                  </a:cubicBezTo>
                  <a:cubicBezTo>
                    <a:pt x="122" y="104"/>
                    <a:pt x="121" y="103"/>
                    <a:pt x="121" y="102"/>
                  </a:cubicBezTo>
                  <a:cubicBezTo>
                    <a:pt x="121" y="100"/>
                    <a:pt x="126" y="101"/>
                    <a:pt x="127" y="102"/>
                  </a:cubicBezTo>
                  <a:cubicBezTo>
                    <a:pt x="129" y="103"/>
                    <a:pt x="131" y="104"/>
                    <a:pt x="133" y="103"/>
                  </a:cubicBezTo>
                  <a:cubicBezTo>
                    <a:pt x="137" y="103"/>
                    <a:pt x="136" y="100"/>
                    <a:pt x="136" y="98"/>
                  </a:cubicBezTo>
                  <a:cubicBezTo>
                    <a:pt x="135" y="94"/>
                    <a:pt x="135" y="91"/>
                    <a:pt x="133" y="88"/>
                  </a:cubicBezTo>
                  <a:cubicBezTo>
                    <a:pt x="130" y="85"/>
                    <a:pt x="128" y="83"/>
                    <a:pt x="128" y="78"/>
                  </a:cubicBezTo>
                  <a:cubicBezTo>
                    <a:pt x="128" y="76"/>
                    <a:pt x="127" y="73"/>
                    <a:pt x="129" y="72"/>
                  </a:cubicBezTo>
                  <a:cubicBezTo>
                    <a:pt x="132" y="72"/>
                    <a:pt x="132" y="76"/>
                    <a:pt x="135" y="76"/>
                  </a:cubicBezTo>
                  <a:cubicBezTo>
                    <a:pt x="135" y="74"/>
                    <a:pt x="136" y="73"/>
                    <a:pt x="138" y="72"/>
                  </a:cubicBezTo>
                  <a:cubicBezTo>
                    <a:pt x="140" y="71"/>
                    <a:pt x="139" y="72"/>
                    <a:pt x="141" y="72"/>
                  </a:cubicBezTo>
                  <a:cubicBezTo>
                    <a:pt x="143" y="73"/>
                    <a:pt x="143" y="72"/>
                    <a:pt x="145" y="72"/>
                  </a:cubicBezTo>
                  <a:cubicBezTo>
                    <a:pt x="148" y="70"/>
                    <a:pt x="151" y="71"/>
                    <a:pt x="155" y="71"/>
                  </a:cubicBezTo>
                  <a:cubicBezTo>
                    <a:pt x="158" y="71"/>
                    <a:pt x="161" y="75"/>
                    <a:pt x="164" y="74"/>
                  </a:cubicBezTo>
                  <a:cubicBezTo>
                    <a:pt x="161" y="70"/>
                    <a:pt x="145" y="70"/>
                    <a:pt x="149" y="62"/>
                  </a:cubicBezTo>
                  <a:cubicBezTo>
                    <a:pt x="150" y="60"/>
                    <a:pt x="151" y="59"/>
                    <a:pt x="150" y="57"/>
                  </a:cubicBezTo>
                  <a:cubicBezTo>
                    <a:pt x="150" y="55"/>
                    <a:pt x="147" y="55"/>
                    <a:pt x="147" y="53"/>
                  </a:cubicBezTo>
                  <a:cubicBezTo>
                    <a:pt x="146" y="49"/>
                    <a:pt x="150" y="48"/>
                    <a:pt x="150" y="45"/>
                  </a:cubicBezTo>
                  <a:cubicBezTo>
                    <a:pt x="151" y="46"/>
                    <a:pt x="152" y="47"/>
                    <a:pt x="154" y="47"/>
                  </a:cubicBezTo>
                  <a:cubicBezTo>
                    <a:pt x="153" y="46"/>
                    <a:pt x="151" y="44"/>
                    <a:pt x="153" y="43"/>
                  </a:cubicBezTo>
                  <a:cubicBezTo>
                    <a:pt x="154" y="41"/>
                    <a:pt x="157" y="42"/>
                    <a:pt x="154" y="39"/>
                  </a:cubicBezTo>
                  <a:cubicBezTo>
                    <a:pt x="151" y="37"/>
                    <a:pt x="154" y="36"/>
                    <a:pt x="153" y="33"/>
                  </a:cubicBezTo>
                  <a:cubicBezTo>
                    <a:pt x="153" y="32"/>
                    <a:pt x="152" y="30"/>
                    <a:pt x="152" y="30"/>
                  </a:cubicBezTo>
                  <a:cubicBezTo>
                    <a:pt x="151" y="29"/>
                    <a:pt x="150" y="27"/>
                    <a:pt x="151" y="26"/>
                  </a:cubicBezTo>
                  <a:cubicBezTo>
                    <a:pt x="154" y="24"/>
                    <a:pt x="161" y="24"/>
                    <a:pt x="160" y="19"/>
                  </a:cubicBezTo>
                  <a:cubicBezTo>
                    <a:pt x="160" y="16"/>
                    <a:pt x="160" y="12"/>
                    <a:pt x="161" y="10"/>
                  </a:cubicBezTo>
                  <a:cubicBezTo>
                    <a:pt x="161" y="9"/>
                    <a:pt x="161" y="9"/>
                    <a:pt x="162" y="9"/>
                  </a:cubicBezTo>
                  <a:cubicBezTo>
                    <a:pt x="163" y="7"/>
                    <a:pt x="165" y="9"/>
                    <a:pt x="166" y="9"/>
                  </a:cubicBezTo>
                  <a:cubicBezTo>
                    <a:pt x="169" y="11"/>
                    <a:pt x="173" y="10"/>
                    <a:pt x="177" y="12"/>
                  </a:cubicBezTo>
                  <a:cubicBezTo>
                    <a:pt x="180" y="14"/>
                    <a:pt x="176" y="23"/>
                    <a:pt x="181" y="24"/>
                  </a:cubicBezTo>
                  <a:cubicBezTo>
                    <a:pt x="182" y="22"/>
                    <a:pt x="181" y="16"/>
                    <a:pt x="183" y="16"/>
                  </a:cubicBezTo>
                  <a:cubicBezTo>
                    <a:pt x="184" y="15"/>
                    <a:pt x="185" y="17"/>
                    <a:pt x="186" y="18"/>
                  </a:cubicBezTo>
                  <a:cubicBezTo>
                    <a:pt x="187" y="20"/>
                    <a:pt x="188" y="20"/>
                    <a:pt x="190" y="21"/>
                  </a:cubicBezTo>
                  <a:cubicBezTo>
                    <a:pt x="191" y="22"/>
                    <a:pt x="192" y="22"/>
                    <a:pt x="192" y="23"/>
                  </a:cubicBezTo>
                  <a:cubicBezTo>
                    <a:pt x="192" y="23"/>
                    <a:pt x="192" y="25"/>
                    <a:pt x="192" y="25"/>
                  </a:cubicBezTo>
                  <a:cubicBezTo>
                    <a:pt x="192" y="26"/>
                    <a:pt x="191" y="26"/>
                    <a:pt x="190" y="28"/>
                  </a:cubicBezTo>
                  <a:cubicBezTo>
                    <a:pt x="190" y="29"/>
                    <a:pt x="189" y="31"/>
                    <a:pt x="189" y="33"/>
                  </a:cubicBezTo>
                  <a:cubicBezTo>
                    <a:pt x="188" y="34"/>
                    <a:pt x="187" y="35"/>
                    <a:pt x="187" y="37"/>
                  </a:cubicBezTo>
                  <a:cubicBezTo>
                    <a:pt x="191" y="36"/>
                    <a:pt x="192" y="33"/>
                    <a:pt x="194" y="30"/>
                  </a:cubicBezTo>
                  <a:cubicBezTo>
                    <a:pt x="195" y="29"/>
                    <a:pt x="197" y="28"/>
                    <a:pt x="198" y="26"/>
                  </a:cubicBezTo>
                  <a:cubicBezTo>
                    <a:pt x="199" y="25"/>
                    <a:pt x="198" y="23"/>
                    <a:pt x="199" y="21"/>
                  </a:cubicBezTo>
                  <a:cubicBezTo>
                    <a:pt x="199" y="18"/>
                    <a:pt x="201" y="18"/>
                    <a:pt x="203" y="18"/>
                  </a:cubicBezTo>
                  <a:cubicBezTo>
                    <a:pt x="207" y="18"/>
                    <a:pt x="211" y="19"/>
                    <a:pt x="214" y="21"/>
                  </a:cubicBezTo>
                  <a:cubicBezTo>
                    <a:pt x="215" y="21"/>
                    <a:pt x="217" y="22"/>
                    <a:pt x="218" y="23"/>
                  </a:cubicBezTo>
                  <a:cubicBezTo>
                    <a:pt x="218" y="24"/>
                    <a:pt x="218" y="23"/>
                    <a:pt x="217" y="25"/>
                  </a:cubicBezTo>
                  <a:cubicBezTo>
                    <a:pt x="215" y="27"/>
                    <a:pt x="212" y="28"/>
                    <a:pt x="212" y="30"/>
                  </a:cubicBezTo>
                  <a:cubicBezTo>
                    <a:pt x="212" y="31"/>
                    <a:pt x="212" y="32"/>
                    <a:pt x="212" y="33"/>
                  </a:cubicBezTo>
                  <a:cubicBezTo>
                    <a:pt x="211" y="34"/>
                    <a:pt x="210" y="35"/>
                    <a:pt x="209" y="36"/>
                  </a:cubicBezTo>
                  <a:cubicBezTo>
                    <a:pt x="216" y="40"/>
                    <a:pt x="217" y="27"/>
                    <a:pt x="222" y="25"/>
                  </a:cubicBezTo>
                  <a:cubicBezTo>
                    <a:pt x="225" y="24"/>
                    <a:pt x="228" y="26"/>
                    <a:pt x="232" y="25"/>
                  </a:cubicBezTo>
                  <a:cubicBezTo>
                    <a:pt x="233" y="25"/>
                    <a:pt x="235" y="24"/>
                    <a:pt x="237" y="23"/>
                  </a:cubicBezTo>
                  <a:cubicBezTo>
                    <a:pt x="239" y="22"/>
                    <a:pt x="241" y="20"/>
                    <a:pt x="244" y="20"/>
                  </a:cubicBezTo>
                  <a:cubicBezTo>
                    <a:pt x="246" y="19"/>
                    <a:pt x="247" y="20"/>
                    <a:pt x="249" y="17"/>
                  </a:cubicBezTo>
                  <a:cubicBezTo>
                    <a:pt x="249" y="17"/>
                    <a:pt x="249" y="15"/>
                    <a:pt x="251" y="15"/>
                  </a:cubicBezTo>
                  <a:cubicBezTo>
                    <a:pt x="252" y="15"/>
                    <a:pt x="251" y="16"/>
                    <a:pt x="252" y="17"/>
                  </a:cubicBezTo>
                  <a:cubicBezTo>
                    <a:pt x="253" y="19"/>
                    <a:pt x="254" y="19"/>
                    <a:pt x="257" y="19"/>
                  </a:cubicBezTo>
                  <a:cubicBezTo>
                    <a:pt x="259" y="19"/>
                    <a:pt x="262" y="18"/>
                    <a:pt x="265" y="19"/>
                  </a:cubicBezTo>
                  <a:cubicBezTo>
                    <a:pt x="266" y="19"/>
                    <a:pt x="267" y="20"/>
                    <a:pt x="269" y="19"/>
                  </a:cubicBezTo>
                  <a:cubicBezTo>
                    <a:pt x="272" y="18"/>
                    <a:pt x="274" y="17"/>
                    <a:pt x="277" y="16"/>
                  </a:cubicBezTo>
                  <a:cubicBezTo>
                    <a:pt x="279" y="15"/>
                    <a:pt x="279" y="15"/>
                    <a:pt x="281" y="13"/>
                  </a:cubicBezTo>
                  <a:cubicBezTo>
                    <a:pt x="282" y="11"/>
                    <a:pt x="285" y="11"/>
                    <a:pt x="287" y="11"/>
                  </a:cubicBezTo>
                  <a:cubicBezTo>
                    <a:pt x="289" y="11"/>
                    <a:pt x="290" y="11"/>
                    <a:pt x="292" y="11"/>
                  </a:cubicBezTo>
                  <a:cubicBezTo>
                    <a:pt x="294" y="12"/>
                    <a:pt x="295" y="12"/>
                    <a:pt x="297" y="12"/>
                  </a:cubicBezTo>
                  <a:cubicBezTo>
                    <a:pt x="300" y="11"/>
                    <a:pt x="303" y="9"/>
                    <a:pt x="305" y="7"/>
                  </a:cubicBezTo>
                  <a:cubicBezTo>
                    <a:pt x="306" y="7"/>
                    <a:pt x="307" y="6"/>
                    <a:pt x="308" y="5"/>
                  </a:cubicBezTo>
                  <a:cubicBezTo>
                    <a:pt x="309" y="4"/>
                    <a:pt x="309" y="3"/>
                    <a:pt x="310" y="2"/>
                  </a:cubicBezTo>
                  <a:cubicBezTo>
                    <a:pt x="312" y="0"/>
                    <a:pt x="314" y="3"/>
                    <a:pt x="316" y="4"/>
                  </a:cubicBezTo>
                  <a:cubicBezTo>
                    <a:pt x="319" y="7"/>
                    <a:pt x="322" y="4"/>
                    <a:pt x="325" y="4"/>
                  </a:cubicBezTo>
                  <a:cubicBezTo>
                    <a:pt x="329" y="4"/>
                    <a:pt x="331" y="6"/>
                    <a:pt x="334" y="7"/>
                  </a:cubicBezTo>
                  <a:cubicBezTo>
                    <a:pt x="336" y="8"/>
                    <a:pt x="339" y="8"/>
                    <a:pt x="341" y="7"/>
                  </a:cubicBezTo>
                  <a:cubicBezTo>
                    <a:pt x="342" y="7"/>
                    <a:pt x="340" y="12"/>
                    <a:pt x="338" y="13"/>
                  </a:cubicBezTo>
                  <a:cubicBezTo>
                    <a:pt x="336" y="16"/>
                    <a:pt x="335" y="17"/>
                    <a:pt x="333" y="20"/>
                  </a:cubicBezTo>
                  <a:cubicBezTo>
                    <a:pt x="332" y="22"/>
                    <a:pt x="330" y="24"/>
                    <a:pt x="330" y="26"/>
                  </a:cubicBezTo>
                  <a:cubicBezTo>
                    <a:pt x="330" y="28"/>
                    <a:pt x="330" y="32"/>
                    <a:pt x="331" y="34"/>
                  </a:cubicBezTo>
                  <a:cubicBezTo>
                    <a:pt x="333" y="35"/>
                    <a:pt x="337" y="35"/>
                    <a:pt x="338" y="37"/>
                  </a:cubicBezTo>
                  <a:cubicBezTo>
                    <a:pt x="342" y="41"/>
                    <a:pt x="341" y="48"/>
                    <a:pt x="336" y="51"/>
                  </a:cubicBezTo>
                  <a:cubicBezTo>
                    <a:pt x="331" y="54"/>
                    <a:pt x="329" y="59"/>
                    <a:pt x="324" y="62"/>
                  </a:cubicBezTo>
                  <a:cubicBezTo>
                    <a:pt x="322" y="63"/>
                    <a:pt x="320" y="64"/>
                    <a:pt x="317" y="65"/>
                  </a:cubicBezTo>
                  <a:cubicBezTo>
                    <a:pt x="315" y="66"/>
                    <a:pt x="315" y="67"/>
                    <a:pt x="314" y="68"/>
                  </a:cubicBezTo>
                  <a:cubicBezTo>
                    <a:pt x="312" y="69"/>
                    <a:pt x="310" y="70"/>
                    <a:pt x="309" y="71"/>
                  </a:cubicBezTo>
                  <a:cubicBezTo>
                    <a:pt x="306" y="74"/>
                    <a:pt x="304" y="75"/>
                    <a:pt x="301" y="78"/>
                  </a:cubicBezTo>
                  <a:cubicBezTo>
                    <a:pt x="299" y="79"/>
                    <a:pt x="297" y="82"/>
                    <a:pt x="296" y="85"/>
                  </a:cubicBezTo>
                  <a:cubicBezTo>
                    <a:pt x="295" y="90"/>
                    <a:pt x="289" y="94"/>
                    <a:pt x="284" y="97"/>
                  </a:cubicBezTo>
                  <a:cubicBezTo>
                    <a:pt x="282" y="99"/>
                    <a:pt x="279" y="101"/>
                    <a:pt x="276" y="103"/>
                  </a:cubicBezTo>
                  <a:cubicBezTo>
                    <a:pt x="273" y="105"/>
                    <a:pt x="270" y="107"/>
                    <a:pt x="268" y="109"/>
                  </a:cubicBezTo>
                  <a:cubicBezTo>
                    <a:pt x="266" y="111"/>
                    <a:pt x="266" y="113"/>
                    <a:pt x="265" y="115"/>
                  </a:cubicBezTo>
                  <a:cubicBezTo>
                    <a:pt x="263" y="118"/>
                    <a:pt x="259" y="120"/>
                    <a:pt x="257" y="122"/>
                  </a:cubicBezTo>
                  <a:cubicBezTo>
                    <a:pt x="255" y="123"/>
                    <a:pt x="253" y="124"/>
                    <a:pt x="252" y="127"/>
                  </a:cubicBezTo>
                  <a:cubicBezTo>
                    <a:pt x="250" y="129"/>
                    <a:pt x="251" y="133"/>
                    <a:pt x="251" y="136"/>
                  </a:cubicBezTo>
                  <a:cubicBezTo>
                    <a:pt x="251" y="137"/>
                    <a:pt x="252" y="137"/>
                    <a:pt x="250" y="138"/>
                  </a:cubicBezTo>
                  <a:cubicBezTo>
                    <a:pt x="250" y="139"/>
                    <a:pt x="249" y="140"/>
                    <a:pt x="248" y="140"/>
                  </a:cubicBezTo>
                  <a:cubicBezTo>
                    <a:pt x="246" y="141"/>
                    <a:pt x="244" y="140"/>
                    <a:pt x="244" y="141"/>
                  </a:cubicBezTo>
                  <a:cubicBezTo>
                    <a:pt x="244" y="141"/>
                    <a:pt x="244" y="145"/>
                    <a:pt x="245" y="146"/>
                  </a:cubicBezTo>
                  <a:cubicBezTo>
                    <a:pt x="246" y="147"/>
                    <a:pt x="248" y="148"/>
                    <a:pt x="250" y="148"/>
                  </a:cubicBezTo>
                  <a:cubicBezTo>
                    <a:pt x="251" y="147"/>
                    <a:pt x="252" y="145"/>
                    <a:pt x="254" y="145"/>
                  </a:cubicBezTo>
                  <a:cubicBezTo>
                    <a:pt x="255" y="145"/>
                    <a:pt x="256" y="144"/>
                    <a:pt x="258" y="144"/>
                  </a:cubicBezTo>
                  <a:cubicBezTo>
                    <a:pt x="260" y="143"/>
                    <a:pt x="260" y="144"/>
                    <a:pt x="262" y="145"/>
                  </a:cubicBezTo>
                  <a:cubicBezTo>
                    <a:pt x="263" y="145"/>
                    <a:pt x="265" y="146"/>
                    <a:pt x="266" y="145"/>
                  </a:cubicBezTo>
                  <a:cubicBezTo>
                    <a:pt x="267" y="144"/>
                    <a:pt x="270" y="141"/>
                    <a:pt x="270" y="140"/>
                  </a:cubicBezTo>
                  <a:cubicBezTo>
                    <a:pt x="271" y="140"/>
                    <a:pt x="272" y="140"/>
                    <a:pt x="273" y="140"/>
                  </a:cubicBezTo>
                  <a:cubicBezTo>
                    <a:pt x="275" y="144"/>
                    <a:pt x="268" y="150"/>
                    <a:pt x="267" y="152"/>
                  </a:cubicBezTo>
                  <a:cubicBezTo>
                    <a:pt x="265" y="155"/>
                    <a:pt x="262" y="157"/>
                    <a:pt x="261" y="160"/>
                  </a:cubicBezTo>
                  <a:cubicBezTo>
                    <a:pt x="259" y="163"/>
                    <a:pt x="258" y="165"/>
                    <a:pt x="257" y="167"/>
                  </a:cubicBezTo>
                  <a:cubicBezTo>
                    <a:pt x="255" y="169"/>
                    <a:pt x="254" y="172"/>
                    <a:pt x="251" y="172"/>
                  </a:cubicBezTo>
                  <a:cubicBezTo>
                    <a:pt x="246" y="171"/>
                    <a:pt x="253" y="166"/>
                    <a:pt x="249" y="165"/>
                  </a:cubicBezTo>
                  <a:cubicBezTo>
                    <a:pt x="248" y="164"/>
                    <a:pt x="246" y="166"/>
                    <a:pt x="245" y="166"/>
                  </a:cubicBezTo>
                  <a:cubicBezTo>
                    <a:pt x="244" y="167"/>
                    <a:pt x="241" y="168"/>
                    <a:pt x="240" y="169"/>
                  </a:cubicBezTo>
                  <a:cubicBezTo>
                    <a:pt x="240" y="169"/>
                    <a:pt x="240" y="171"/>
                    <a:pt x="239" y="171"/>
                  </a:cubicBezTo>
                  <a:cubicBezTo>
                    <a:pt x="238" y="171"/>
                    <a:pt x="238" y="171"/>
                    <a:pt x="237" y="171"/>
                  </a:cubicBezTo>
                  <a:cubicBezTo>
                    <a:pt x="236" y="171"/>
                    <a:pt x="236" y="171"/>
                    <a:pt x="234" y="171"/>
                  </a:cubicBezTo>
                  <a:cubicBezTo>
                    <a:pt x="232" y="172"/>
                    <a:pt x="228" y="172"/>
                    <a:pt x="229" y="175"/>
                  </a:cubicBezTo>
                  <a:cubicBezTo>
                    <a:pt x="231" y="175"/>
                    <a:pt x="233" y="175"/>
                    <a:pt x="234" y="174"/>
                  </a:cubicBezTo>
                  <a:cubicBezTo>
                    <a:pt x="237" y="173"/>
                    <a:pt x="238" y="173"/>
                    <a:pt x="240" y="173"/>
                  </a:cubicBezTo>
                  <a:cubicBezTo>
                    <a:pt x="242" y="174"/>
                    <a:pt x="243" y="174"/>
                    <a:pt x="245" y="173"/>
                  </a:cubicBezTo>
                  <a:cubicBezTo>
                    <a:pt x="247" y="173"/>
                    <a:pt x="250" y="171"/>
                    <a:pt x="251" y="172"/>
                  </a:cubicBezTo>
                  <a:cubicBezTo>
                    <a:pt x="253" y="174"/>
                    <a:pt x="250" y="176"/>
                    <a:pt x="249" y="178"/>
                  </a:cubicBezTo>
                  <a:cubicBezTo>
                    <a:pt x="248" y="179"/>
                    <a:pt x="247" y="180"/>
                    <a:pt x="246" y="181"/>
                  </a:cubicBezTo>
                  <a:cubicBezTo>
                    <a:pt x="246" y="182"/>
                    <a:pt x="246" y="183"/>
                    <a:pt x="245" y="184"/>
                  </a:cubicBezTo>
                  <a:cubicBezTo>
                    <a:pt x="245" y="185"/>
                    <a:pt x="244" y="186"/>
                    <a:pt x="243" y="187"/>
                  </a:cubicBezTo>
                  <a:cubicBezTo>
                    <a:pt x="242" y="188"/>
                    <a:pt x="241" y="189"/>
                    <a:pt x="240" y="190"/>
                  </a:cubicBezTo>
                  <a:cubicBezTo>
                    <a:pt x="239" y="191"/>
                    <a:pt x="238" y="193"/>
                    <a:pt x="238" y="196"/>
                  </a:cubicBezTo>
                  <a:cubicBezTo>
                    <a:pt x="235" y="195"/>
                    <a:pt x="227" y="198"/>
                    <a:pt x="226" y="201"/>
                  </a:cubicBezTo>
                  <a:cubicBezTo>
                    <a:pt x="230" y="201"/>
                    <a:pt x="236" y="204"/>
                    <a:pt x="239" y="202"/>
                  </a:cubicBezTo>
                  <a:cubicBezTo>
                    <a:pt x="243" y="199"/>
                    <a:pt x="237" y="199"/>
                    <a:pt x="240" y="196"/>
                  </a:cubicBezTo>
                  <a:cubicBezTo>
                    <a:pt x="242" y="195"/>
                    <a:pt x="245" y="195"/>
                    <a:pt x="247" y="195"/>
                  </a:cubicBezTo>
                  <a:cubicBezTo>
                    <a:pt x="247" y="194"/>
                    <a:pt x="246" y="193"/>
                    <a:pt x="246" y="193"/>
                  </a:cubicBezTo>
                  <a:cubicBezTo>
                    <a:pt x="246" y="191"/>
                    <a:pt x="246" y="191"/>
                    <a:pt x="247" y="191"/>
                  </a:cubicBezTo>
                  <a:cubicBezTo>
                    <a:pt x="247" y="189"/>
                    <a:pt x="247" y="189"/>
                    <a:pt x="247" y="187"/>
                  </a:cubicBezTo>
                  <a:cubicBezTo>
                    <a:pt x="251" y="185"/>
                    <a:pt x="258" y="189"/>
                    <a:pt x="262" y="187"/>
                  </a:cubicBezTo>
                  <a:cubicBezTo>
                    <a:pt x="264" y="186"/>
                    <a:pt x="266" y="185"/>
                    <a:pt x="266" y="183"/>
                  </a:cubicBezTo>
                  <a:cubicBezTo>
                    <a:pt x="267" y="181"/>
                    <a:pt x="267" y="179"/>
                    <a:pt x="268" y="178"/>
                  </a:cubicBezTo>
                  <a:cubicBezTo>
                    <a:pt x="270" y="176"/>
                    <a:pt x="274" y="176"/>
                    <a:pt x="276" y="176"/>
                  </a:cubicBezTo>
                  <a:cubicBezTo>
                    <a:pt x="279" y="176"/>
                    <a:pt x="280" y="176"/>
                    <a:pt x="282" y="176"/>
                  </a:cubicBezTo>
                  <a:cubicBezTo>
                    <a:pt x="285" y="175"/>
                    <a:pt x="287" y="175"/>
                    <a:pt x="290" y="175"/>
                  </a:cubicBezTo>
                  <a:cubicBezTo>
                    <a:pt x="290" y="175"/>
                    <a:pt x="292" y="175"/>
                    <a:pt x="292" y="174"/>
                  </a:cubicBezTo>
                  <a:cubicBezTo>
                    <a:pt x="294" y="174"/>
                    <a:pt x="293" y="174"/>
                    <a:pt x="294" y="173"/>
                  </a:cubicBezTo>
                  <a:cubicBezTo>
                    <a:pt x="295" y="171"/>
                    <a:pt x="297" y="170"/>
                    <a:pt x="298" y="169"/>
                  </a:cubicBezTo>
                  <a:cubicBezTo>
                    <a:pt x="300" y="168"/>
                    <a:pt x="299" y="167"/>
                    <a:pt x="301" y="167"/>
                  </a:cubicBezTo>
                  <a:cubicBezTo>
                    <a:pt x="304" y="167"/>
                    <a:pt x="305" y="167"/>
                    <a:pt x="307" y="165"/>
                  </a:cubicBezTo>
                  <a:cubicBezTo>
                    <a:pt x="309" y="164"/>
                    <a:pt x="310" y="164"/>
                    <a:pt x="313" y="165"/>
                  </a:cubicBezTo>
                  <a:cubicBezTo>
                    <a:pt x="320" y="166"/>
                    <a:pt x="327" y="168"/>
                    <a:pt x="333" y="170"/>
                  </a:cubicBezTo>
                  <a:cubicBezTo>
                    <a:pt x="335" y="171"/>
                    <a:pt x="335" y="172"/>
                    <a:pt x="337" y="173"/>
                  </a:cubicBezTo>
                  <a:cubicBezTo>
                    <a:pt x="339" y="174"/>
                    <a:pt x="342" y="173"/>
                    <a:pt x="345" y="172"/>
                  </a:cubicBezTo>
                  <a:cubicBezTo>
                    <a:pt x="349" y="170"/>
                    <a:pt x="353" y="169"/>
                    <a:pt x="357" y="170"/>
                  </a:cubicBezTo>
                  <a:cubicBezTo>
                    <a:pt x="363" y="171"/>
                    <a:pt x="368" y="171"/>
                    <a:pt x="374" y="172"/>
                  </a:cubicBezTo>
                  <a:cubicBezTo>
                    <a:pt x="380" y="172"/>
                    <a:pt x="387" y="174"/>
                    <a:pt x="394" y="174"/>
                  </a:cubicBezTo>
                  <a:cubicBezTo>
                    <a:pt x="396" y="174"/>
                    <a:pt x="399" y="174"/>
                    <a:pt x="401" y="173"/>
                  </a:cubicBezTo>
                  <a:cubicBezTo>
                    <a:pt x="403" y="173"/>
                    <a:pt x="404" y="170"/>
                    <a:pt x="406" y="170"/>
                  </a:cubicBezTo>
                  <a:cubicBezTo>
                    <a:pt x="408" y="169"/>
                    <a:pt x="410" y="171"/>
                    <a:pt x="411" y="172"/>
                  </a:cubicBezTo>
                  <a:cubicBezTo>
                    <a:pt x="413" y="173"/>
                    <a:pt x="416" y="173"/>
                    <a:pt x="418" y="172"/>
                  </a:cubicBezTo>
                  <a:cubicBezTo>
                    <a:pt x="422" y="171"/>
                    <a:pt x="424" y="168"/>
                    <a:pt x="428" y="169"/>
                  </a:cubicBezTo>
                  <a:cubicBezTo>
                    <a:pt x="430" y="170"/>
                    <a:pt x="431" y="170"/>
                    <a:pt x="432" y="171"/>
                  </a:cubicBezTo>
                  <a:cubicBezTo>
                    <a:pt x="434" y="172"/>
                    <a:pt x="435" y="171"/>
                    <a:pt x="437" y="172"/>
                  </a:cubicBezTo>
                  <a:cubicBezTo>
                    <a:pt x="438" y="172"/>
                    <a:pt x="439" y="173"/>
                    <a:pt x="440" y="174"/>
                  </a:cubicBezTo>
                  <a:cubicBezTo>
                    <a:pt x="441" y="175"/>
                    <a:pt x="441" y="175"/>
                    <a:pt x="442" y="175"/>
                  </a:cubicBezTo>
                  <a:cubicBezTo>
                    <a:pt x="443" y="176"/>
                    <a:pt x="444" y="176"/>
                    <a:pt x="444" y="176"/>
                  </a:cubicBezTo>
                  <a:cubicBezTo>
                    <a:pt x="445" y="177"/>
                    <a:pt x="445" y="178"/>
                    <a:pt x="446" y="178"/>
                  </a:cubicBezTo>
                  <a:cubicBezTo>
                    <a:pt x="446" y="179"/>
                    <a:pt x="447" y="179"/>
                    <a:pt x="448" y="180"/>
                  </a:cubicBezTo>
                  <a:lnTo>
                    <a:pt x="447" y="180"/>
                  </a:lnTo>
                  <a:close/>
                </a:path>
              </a:pathLst>
            </a:custGeom>
            <a:gradFill>
              <a:gsLst>
                <a:gs pos="0">
                  <a:srgbClr val="4D217A"/>
                </a:gs>
                <a:gs pos="70000">
                  <a:srgbClr val="1B1534"/>
                </a:gs>
              </a:gsLst>
              <a:lin ang="13500000" scaled="1"/>
            </a:gra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0" cap="none" spc="0" normalizeH="0" baseline="0" noProof="0">
                <a:ln>
                  <a:noFill/>
                </a:ln>
                <a:solidFill>
                  <a:prstClr val="white"/>
                </a:solidFill>
                <a:effectLst/>
                <a:uLnTx/>
                <a:uFillTx/>
                <a:latin typeface="Arial"/>
                <a:ea typeface="+mn-ea"/>
                <a:cs typeface="+mn-cs"/>
              </a:endParaRPr>
            </a:p>
          </p:txBody>
        </p:sp>
        <p:sp>
          <p:nvSpPr>
            <p:cNvPr id="33" name="Freeform 29">
              <a:extLst>
                <a:ext uri="{FF2B5EF4-FFF2-40B4-BE49-F238E27FC236}">
                  <a16:creationId xmlns:a16="http://schemas.microsoft.com/office/drawing/2014/main" id="{1FEE515F-A36E-DF5F-E0CD-3F27D25DE783}"/>
                </a:ext>
              </a:extLst>
            </p:cNvPr>
            <p:cNvSpPr>
              <a:spLocks/>
            </p:cNvSpPr>
            <p:nvPr/>
          </p:nvSpPr>
          <p:spPr bwMode="auto">
            <a:xfrm>
              <a:off x="4668838" y="3753551"/>
              <a:ext cx="782637" cy="600075"/>
            </a:xfrm>
            <a:custGeom>
              <a:avLst/>
              <a:gdLst>
                <a:gd name="T0" fmla="*/ 244 w 246"/>
                <a:gd name="T1" fmla="*/ 129 h 189"/>
                <a:gd name="T2" fmla="*/ 243 w 246"/>
                <a:gd name="T3" fmla="*/ 134 h 189"/>
                <a:gd name="T4" fmla="*/ 236 w 246"/>
                <a:gd name="T5" fmla="*/ 138 h 189"/>
                <a:gd name="T6" fmla="*/ 234 w 246"/>
                <a:gd name="T7" fmla="*/ 127 h 189"/>
                <a:gd name="T8" fmla="*/ 226 w 246"/>
                <a:gd name="T9" fmla="*/ 108 h 189"/>
                <a:gd name="T10" fmla="*/ 228 w 246"/>
                <a:gd name="T11" fmla="*/ 133 h 189"/>
                <a:gd name="T12" fmla="*/ 238 w 246"/>
                <a:gd name="T13" fmla="*/ 148 h 189"/>
                <a:gd name="T14" fmla="*/ 210 w 246"/>
                <a:gd name="T15" fmla="*/ 161 h 189"/>
                <a:gd name="T16" fmla="*/ 196 w 246"/>
                <a:gd name="T17" fmla="*/ 185 h 189"/>
                <a:gd name="T18" fmla="*/ 192 w 246"/>
                <a:gd name="T19" fmla="*/ 188 h 189"/>
                <a:gd name="T20" fmla="*/ 176 w 246"/>
                <a:gd name="T21" fmla="*/ 181 h 189"/>
                <a:gd name="T22" fmla="*/ 162 w 246"/>
                <a:gd name="T23" fmla="*/ 182 h 189"/>
                <a:gd name="T24" fmla="*/ 143 w 246"/>
                <a:gd name="T25" fmla="*/ 187 h 189"/>
                <a:gd name="T26" fmla="*/ 136 w 246"/>
                <a:gd name="T27" fmla="*/ 166 h 189"/>
                <a:gd name="T28" fmla="*/ 118 w 246"/>
                <a:gd name="T29" fmla="*/ 150 h 189"/>
                <a:gd name="T30" fmla="*/ 112 w 246"/>
                <a:gd name="T31" fmla="*/ 135 h 189"/>
                <a:gd name="T32" fmla="*/ 93 w 246"/>
                <a:gd name="T33" fmla="*/ 140 h 189"/>
                <a:gd name="T34" fmla="*/ 87 w 246"/>
                <a:gd name="T35" fmla="*/ 146 h 189"/>
                <a:gd name="T36" fmla="*/ 82 w 246"/>
                <a:gd name="T37" fmla="*/ 166 h 189"/>
                <a:gd name="T38" fmla="*/ 74 w 246"/>
                <a:gd name="T39" fmla="*/ 177 h 189"/>
                <a:gd name="T40" fmla="*/ 59 w 246"/>
                <a:gd name="T41" fmla="*/ 175 h 189"/>
                <a:gd name="T42" fmla="*/ 35 w 246"/>
                <a:gd name="T43" fmla="*/ 163 h 189"/>
                <a:gd name="T44" fmla="*/ 27 w 246"/>
                <a:gd name="T45" fmla="*/ 149 h 189"/>
                <a:gd name="T46" fmla="*/ 14 w 246"/>
                <a:gd name="T47" fmla="*/ 138 h 189"/>
                <a:gd name="T48" fmla="*/ 2 w 246"/>
                <a:gd name="T49" fmla="*/ 122 h 189"/>
                <a:gd name="T50" fmla="*/ 29 w 246"/>
                <a:gd name="T51" fmla="*/ 110 h 189"/>
                <a:gd name="T52" fmla="*/ 30 w 246"/>
                <a:gd name="T53" fmla="*/ 96 h 189"/>
                <a:gd name="T54" fmla="*/ 24 w 246"/>
                <a:gd name="T55" fmla="*/ 93 h 189"/>
                <a:gd name="T56" fmla="*/ 30 w 246"/>
                <a:gd name="T57" fmla="*/ 82 h 189"/>
                <a:gd name="T58" fmla="*/ 52 w 246"/>
                <a:gd name="T59" fmla="*/ 79 h 189"/>
                <a:gd name="T60" fmla="*/ 60 w 246"/>
                <a:gd name="T61" fmla="*/ 67 h 189"/>
                <a:gd name="T62" fmla="*/ 68 w 246"/>
                <a:gd name="T63" fmla="*/ 48 h 189"/>
                <a:gd name="T64" fmla="*/ 71 w 246"/>
                <a:gd name="T65" fmla="*/ 34 h 189"/>
                <a:gd name="T66" fmla="*/ 91 w 246"/>
                <a:gd name="T67" fmla="*/ 33 h 189"/>
                <a:gd name="T68" fmla="*/ 102 w 246"/>
                <a:gd name="T69" fmla="*/ 21 h 189"/>
                <a:gd name="T70" fmla="*/ 125 w 246"/>
                <a:gd name="T71" fmla="*/ 11 h 189"/>
                <a:gd name="T72" fmla="*/ 152 w 246"/>
                <a:gd name="T73" fmla="*/ 0 h 189"/>
                <a:gd name="T74" fmla="*/ 173 w 246"/>
                <a:gd name="T75" fmla="*/ 6 h 189"/>
                <a:gd name="T76" fmla="*/ 190 w 246"/>
                <a:gd name="T77" fmla="*/ 27 h 189"/>
                <a:gd name="T78" fmla="*/ 196 w 246"/>
                <a:gd name="T79" fmla="*/ 34 h 189"/>
                <a:gd name="T80" fmla="*/ 199 w 246"/>
                <a:gd name="T81" fmla="*/ 43 h 189"/>
                <a:gd name="T82" fmla="*/ 211 w 246"/>
                <a:gd name="T83" fmla="*/ 60 h 189"/>
                <a:gd name="T84" fmla="*/ 216 w 246"/>
                <a:gd name="T85" fmla="*/ 83 h 189"/>
                <a:gd name="T86" fmla="*/ 211 w 246"/>
                <a:gd name="T87" fmla="*/ 97 h 189"/>
                <a:gd name="T88" fmla="*/ 246 w 246"/>
                <a:gd name="T89" fmla="*/ 11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6" h="189">
                  <a:moveTo>
                    <a:pt x="246" y="113"/>
                  </a:moveTo>
                  <a:cubicBezTo>
                    <a:pt x="246" y="116"/>
                    <a:pt x="245" y="119"/>
                    <a:pt x="245" y="122"/>
                  </a:cubicBezTo>
                  <a:cubicBezTo>
                    <a:pt x="245" y="124"/>
                    <a:pt x="245" y="127"/>
                    <a:pt x="244" y="129"/>
                  </a:cubicBezTo>
                  <a:cubicBezTo>
                    <a:pt x="244" y="130"/>
                    <a:pt x="244" y="131"/>
                    <a:pt x="243" y="132"/>
                  </a:cubicBezTo>
                  <a:cubicBezTo>
                    <a:pt x="243" y="132"/>
                    <a:pt x="244" y="132"/>
                    <a:pt x="244" y="133"/>
                  </a:cubicBezTo>
                  <a:cubicBezTo>
                    <a:pt x="244" y="133"/>
                    <a:pt x="243" y="134"/>
                    <a:pt x="243" y="134"/>
                  </a:cubicBezTo>
                  <a:cubicBezTo>
                    <a:pt x="242" y="137"/>
                    <a:pt x="243" y="140"/>
                    <a:pt x="242" y="143"/>
                  </a:cubicBezTo>
                  <a:cubicBezTo>
                    <a:pt x="241" y="143"/>
                    <a:pt x="240" y="142"/>
                    <a:pt x="239" y="142"/>
                  </a:cubicBezTo>
                  <a:cubicBezTo>
                    <a:pt x="238" y="140"/>
                    <a:pt x="237" y="139"/>
                    <a:pt x="236" y="138"/>
                  </a:cubicBezTo>
                  <a:cubicBezTo>
                    <a:pt x="236" y="137"/>
                    <a:pt x="236" y="137"/>
                    <a:pt x="236" y="137"/>
                  </a:cubicBezTo>
                  <a:cubicBezTo>
                    <a:pt x="235" y="136"/>
                    <a:pt x="235" y="135"/>
                    <a:pt x="235" y="134"/>
                  </a:cubicBezTo>
                  <a:cubicBezTo>
                    <a:pt x="234" y="132"/>
                    <a:pt x="234" y="129"/>
                    <a:pt x="234" y="127"/>
                  </a:cubicBezTo>
                  <a:cubicBezTo>
                    <a:pt x="234" y="123"/>
                    <a:pt x="236" y="120"/>
                    <a:pt x="237" y="116"/>
                  </a:cubicBezTo>
                  <a:cubicBezTo>
                    <a:pt x="237" y="113"/>
                    <a:pt x="237" y="113"/>
                    <a:pt x="234" y="111"/>
                  </a:cubicBezTo>
                  <a:cubicBezTo>
                    <a:pt x="232" y="110"/>
                    <a:pt x="228" y="107"/>
                    <a:pt x="226" y="108"/>
                  </a:cubicBezTo>
                  <a:cubicBezTo>
                    <a:pt x="224" y="109"/>
                    <a:pt x="224" y="112"/>
                    <a:pt x="224" y="113"/>
                  </a:cubicBezTo>
                  <a:cubicBezTo>
                    <a:pt x="223" y="118"/>
                    <a:pt x="223" y="119"/>
                    <a:pt x="226" y="123"/>
                  </a:cubicBezTo>
                  <a:cubicBezTo>
                    <a:pt x="230" y="126"/>
                    <a:pt x="231" y="128"/>
                    <a:pt x="228" y="133"/>
                  </a:cubicBezTo>
                  <a:cubicBezTo>
                    <a:pt x="223" y="140"/>
                    <a:pt x="232" y="135"/>
                    <a:pt x="236" y="137"/>
                  </a:cubicBezTo>
                  <a:cubicBezTo>
                    <a:pt x="236" y="139"/>
                    <a:pt x="237" y="141"/>
                    <a:pt x="239" y="142"/>
                  </a:cubicBezTo>
                  <a:cubicBezTo>
                    <a:pt x="240" y="144"/>
                    <a:pt x="239" y="146"/>
                    <a:pt x="238" y="148"/>
                  </a:cubicBezTo>
                  <a:cubicBezTo>
                    <a:pt x="237" y="150"/>
                    <a:pt x="234" y="152"/>
                    <a:pt x="233" y="154"/>
                  </a:cubicBezTo>
                  <a:cubicBezTo>
                    <a:pt x="231" y="156"/>
                    <a:pt x="228" y="157"/>
                    <a:pt x="224" y="157"/>
                  </a:cubicBezTo>
                  <a:cubicBezTo>
                    <a:pt x="217" y="157"/>
                    <a:pt x="215" y="155"/>
                    <a:pt x="210" y="161"/>
                  </a:cubicBezTo>
                  <a:cubicBezTo>
                    <a:pt x="208" y="164"/>
                    <a:pt x="208" y="165"/>
                    <a:pt x="208" y="170"/>
                  </a:cubicBezTo>
                  <a:cubicBezTo>
                    <a:pt x="208" y="174"/>
                    <a:pt x="207" y="178"/>
                    <a:pt x="204" y="181"/>
                  </a:cubicBezTo>
                  <a:cubicBezTo>
                    <a:pt x="202" y="183"/>
                    <a:pt x="199" y="184"/>
                    <a:pt x="196" y="185"/>
                  </a:cubicBezTo>
                  <a:cubicBezTo>
                    <a:pt x="195" y="186"/>
                    <a:pt x="194" y="187"/>
                    <a:pt x="193" y="187"/>
                  </a:cubicBezTo>
                  <a:cubicBezTo>
                    <a:pt x="193" y="187"/>
                    <a:pt x="193" y="188"/>
                    <a:pt x="193" y="187"/>
                  </a:cubicBezTo>
                  <a:cubicBezTo>
                    <a:pt x="192" y="188"/>
                    <a:pt x="192" y="188"/>
                    <a:pt x="192" y="188"/>
                  </a:cubicBezTo>
                  <a:cubicBezTo>
                    <a:pt x="191" y="188"/>
                    <a:pt x="191" y="188"/>
                    <a:pt x="191" y="188"/>
                  </a:cubicBezTo>
                  <a:cubicBezTo>
                    <a:pt x="189" y="188"/>
                    <a:pt x="186" y="184"/>
                    <a:pt x="184" y="183"/>
                  </a:cubicBezTo>
                  <a:cubicBezTo>
                    <a:pt x="182" y="182"/>
                    <a:pt x="178" y="182"/>
                    <a:pt x="176" y="181"/>
                  </a:cubicBezTo>
                  <a:cubicBezTo>
                    <a:pt x="175" y="181"/>
                    <a:pt x="175" y="180"/>
                    <a:pt x="174" y="180"/>
                  </a:cubicBezTo>
                  <a:cubicBezTo>
                    <a:pt x="172" y="178"/>
                    <a:pt x="171" y="178"/>
                    <a:pt x="168" y="178"/>
                  </a:cubicBezTo>
                  <a:cubicBezTo>
                    <a:pt x="165" y="178"/>
                    <a:pt x="164" y="180"/>
                    <a:pt x="162" y="182"/>
                  </a:cubicBezTo>
                  <a:cubicBezTo>
                    <a:pt x="161" y="183"/>
                    <a:pt x="160" y="183"/>
                    <a:pt x="159" y="184"/>
                  </a:cubicBezTo>
                  <a:cubicBezTo>
                    <a:pt x="158" y="185"/>
                    <a:pt x="157" y="187"/>
                    <a:pt x="156" y="188"/>
                  </a:cubicBezTo>
                  <a:cubicBezTo>
                    <a:pt x="154" y="189"/>
                    <a:pt x="146" y="188"/>
                    <a:pt x="143" y="187"/>
                  </a:cubicBezTo>
                  <a:cubicBezTo>
                    <a:pt x="138" y="186"/>
                    <a:pt x="138" y="185"/>
                    <a:pt x="137" y="180"/>
                  </a:cubicBezTo>
                  <a:cubicBezTo>
                    <a:pt x="136" y="178"/>
                    <a:pt x="135" y="176"/>
                    <a:pt x="134" y="174"/>
                  </a:cubicBezTo>
                  <a:cubicBezTo>
                    <a:pt x="134" y="171"/>
                    <a:pt x="137" y="169"/>
                    <a:pt x="136" y="166"/>
                  </a:cubicBezTo>
                  <a:cubicBezTo>
                    <a:pt x="133" y="161"/>
                    <a:pt x="128" y="167"/>
                    <a:pt x="125" y="165"/>
                  </a:cubicBezTo>
                  <a:cubicBezTo>
                    <a:pt x="123" y="164"/>
                    <a:pt x="122" y="160"/>
                    <a:pt x="122" y="158"/>
                  </a:cubicBezTo>
                  <a:cubicBezTo>
                    <a:pt x="120" y="155"/>
                    <a:pt x="118" y="154"/>
                    <a:pt x="118" y="150"/>
                  </a:cubicBezTo>
                  <a:cubicBezTo>
                    <a:pt x="118" y="149"/>
                    <a:pt x="118" y="147"/>
                    <a:pt x="118" y="146"/>
                  </a:cubicBezTo>
                  <a:cubicBezTo>
                    <a:pt x="117" y="145"/>
                    <a:pt x="116" y="144"/>
                    <a:pt x="115" y="143"/>
                  </a:cubicBezTo>
                  <a:cubicBezTo>
                    <a:pt x="114" y="141"/>
                    <a:pt x="114" y="138"/>
                    <a:pt x="112" y="135"/>
                  </a:cubicBezTo>
                  <a:cubicBezTo>
                    <a:pt x="111" y="132"/>
                    <a:pt x="103" y="129"/>
                    <a:pt x="100" y="131"/>
                  </a:cubicBezTo>
                  <a:cubicBezTo>
                    <a:pt x="98" y="132"/>
                    <a:pt x="98" y="133"/>
                    <a:pt x="98" y="135"/>
                  </a:cubicBezTo>
                  <a:cubicBezTo>
                    <a:pt x="97" y="137"/>
                    <a:pt x="95" y="138"/>
                    <a:pt x="93" y="140"/>
                  </a:cubicBezTo>
                  <a:cubicBezTo>
                    <a:pt x="93" y="141"/>
                    <a:pt x="92" y="142"/>
                    <a:pt x="92" y="142"/>
                  </a:cubicBezTo>
                  <a:cubicBezTo>
                    <a:pt x="91" y="143"/>
                    <a:pt x="90" y="142"/>
                    <a:pt x="90" y="143"/>
                  </a:cubicBezTo>
                  <a:cubicBezTo>
                    <a:pt x="89" y="143"/>
                    <a:pt x="87" y="145"/>
                    <a:pt x="87" y="146"/>
                  </a:cubicBezTo>
                  <a:cubicBezTo>
                    <a:pt x="86" y="149"/>
                    <a:pt x="90" y="153"/>
                    <a:pt x="90" y="157"/>
                  </a:cubicBezTo>
                  <a:cubicBezTo>
                    <a:pt x="90" y="162"/>
                    <a:pt x="84" y="159"/>
                    <a:pt x="82" y="162"/>
                  </a:cubicBezTo>
                  <a:cubicBezTo>
                    <a:pt x="82" y="163"/>
                    <a:pt x="83" y="165"/>
                    <a:pt x="82" y="166"/>
                  </a:cubicBezTo>
                  <a:cubicBezTo>
                    <a:pt x="82" y="167"/>
                    <a:pt x="82" y="167"/>
                    <a:pt x="81" y="169"/>
                  </a:cubicBezTo>
                  <a:cubicBezTo>
                    <a:pt x="80" y="170"/>
                    <a:pt x="79" y="172"/>
                    <a:pt x="77" y="171"/>
                  </a:cubicBezTo>
                  <a:cubicBezTo>
                    <a:pt x="77" y="174"/>
                    <a:pt x="77" y="176"/>
                    <a:pt x="74" y="177"/>
                  </a:cubicBezTo>
                  <a:cubicBezTo>
                    <a:pt x="72" y="177"/>
                    <a:pt x="70" y="173"/>
                    <a:pt x="67" y="173"/>
                  </a:cubicBezTo>
                  <a:cubicBezTo>
                    <a:pt x="67" y="174"/>
                    <a:pt x="67" y="174"/>
                    <a:pt x="67" y="174"/>
                  </a:cubicBezTo>
                  <a:cubicBezTo>
                    <a:pt x="67" y="173"/>
                    <a:pt x="60" y="173"/>
                    <a:pt x="59" y="175"/>
                  </a:cubicBezTo>
                  <a:cubicBezTo>
                    <a:pt x="55" y="174"/>
                    <a:pt x="50" y="170"/>
                    <a:pt x="46" y="167"/>
                  </a:cubicBezTo>
                  <a:cubicBezTo>
                    <a:pt x="44" y="165"/>
                    <a:pt x="42" y="164"/>
                    <a:pt x="39" y="163"/>
                  </a:cubicBezTo>
                  <a:cubicBezTo>
                    <a:pt x="38" y="163"/>
                    <a:pt x="36" y="164"/>
                    <a:pt x="35" y="163"/>
                  </a:cubicBezTo>
                  <a:cubicBezTo>
                    <a:pt x="33" y="163"/>
                    <a:pt x="34" y="162"/>
                    <a:pt x="33" y="161"/>
                  </a:cubicBezTo>
                  <a:cubicBezTo>
                    <a:pt x="31" y="159"/>
                    <a:pt x="29" y="159"/>
                    <a:pt x="29" y="157"/>
                  </a:cubicBezTo>
                  <a:cubicBezTo>
                    <a:pt x="28" y="154"/>
                    <a:pt x="28" y="151"/>
                    <a:pt x="27" y="149"/>
                  </a:cubicBezTo>
                  <a:cubicBezTo>
                    <a:pt x="25" y="148"/>
                    <a:pt x="23" y="148"/>
                    <a:pt x="21" y="147"/>
                  </a:cubicBezTo>
                  <a:cubicBezTo>
                    <a:pt x="19" y="146"/>
                    <a:pt x="18" y="145"/>
                    <a:pt x="17" y="142"/>
                  </a:cubicBezTo>
                  <a:cubicBezTo>
                    <a:pt x="16" y="141"/>
                    <a:pt x="16" y="139"/>
                    <a:pt x="14" y="138"/>
                  </a:cubicBezTo>
                  <a:cubicBezTo>
                    <a:pt x="13" y="137"/>
                    <a:pt x="11" y="138"/>
                    <a:pt x="10" y="137"/>
                  </a:cubicBezTo>
                  <a:cubicBezTo>
                    <a:pt x="6" y="136"/>
                    <a:pt x="6" y="133"/>
                    <a:pt x="4" y="130"/>
                  </a:cubicBezTo>
                  <a:cubicBezTo>
                    <a:pt x="2" y="128"/>
                    <a:pt x="0" y="124"/>
                    <a:pt x="2" y="122"/>
                  </a:cubicBezTo>
                  <a:cubicBezTo>
                    <a:pt x="4" y="120"/>
                    <a:pt x="10" y="121"/>
                    <a:pt x="11" y="118"/>
                  </a:cubicBezTo>
                  <a:cubicBezTo>
                    <a:pt x="11" y="117"/>
                    <a:pt x="10" y="115"/>
                    <a:pt x="10" y="113"/>
                  </a:cubicBezTo>
                  <a:cubicBezTo>
                    <a:pt x="12" y="106"/>
                    <a:pt x="24" y="113"/>
                    <a:pt x="29" y="110"/>
                  </a:cubicBezTo>
                  <a:cubicBezTo>
                    <a:pt x="31" y="109"/>
                    <a:pt x="32" y="105"/>
                    <a:pt x="34" y="104"/>
                  </a:cubicBezTo>
                  <a:cubicBezTo>
                    <a:pt x="38" y="101"/>
                    <a:pt x="41" y="103"/>
                    <a:pt x="41" y="97"/>
                  </a:cubicBezTo>
                  <a:cubicBezTo>
                    <a:pt x="37" y="95"/>
                    <a:pt x="34" y="97"/>
                    <a:pt x="30" y="96"/>
                  </a:cubicBezTo>
                  <a:cubicBezTo>
                    <a:pt x="29" y="96"/>
                    <a:pt x="29" y="95"/>
                    <a:pt x="29" y="95"/>
                  </a:cubicBezTo>
                  <a:cubicBezTo>
                    <a:pt x="28" y="95"/>
                    <a:pt x="28" y="96"/>
                    <a:pt x="27" y="95"/>
                  </a:cubicBezTo>
                  <a:cubicBezTo>
                    <a:pt x="26" y="95"/>
                    <a:pt x="25" y="95"/>
                    <a:pt x="24" y="93"/>
                  </a:cubicBezTo>
                  <a:cubicBezTo>
                    <a:pt x="23" y="92"/>
                    <a:pt x="22" y="87"/>
                    <a:pt x="24" y="86"/>
                  </a:cubicBezTo>
                  <a:cubicBezTo>
                    <a:pt x="24" y="86"/>
                    <a:pt x="24" y="86"/>
                    <a:pt x="25" y="86"/>
                  </a:cubicBezTo>
                  <a:cubicBezTo>
                    <a:pt x="26" y="83"/>
                    <a:pt x="26" y="81"/>
                    <a:pt x="30" y="82"/>
                  </a:cubicBezTo>
                  <a:cubicBezTo>
                    <a:pt x="32" y="82"/>
                    <a:pt x="34" y="84"/>
                    <a:pt x="36" y="84"/>
                  </a:cubicBezTo>
                  <a:cubicBezTo>
                    <a:pt x="37" y="84"/>
                    <a:pt x="39" y="83"/>
                    <a:pt x="41" y="82"/>
                  </a:cubicBezTo>
                  <a:cubicBezTo>
                    <a:pt x="44" y="80"/>
                    <a:pt x="48" y="80"/>
                    <a:pt x="52" y="79"/>
                  </a:cubicBezTo>
                  <a:cubicBezTo>
                    <a:pt x="54" y="78"/>
                    <a:pt x="57" y="78"/>
                    <a:pt x="57" y="75"/>
                  </a:cubicBezTo>
                  <a:cubicBezTo>
                    <a:pt x="56" y="73"/>
                    <a:pt x="54" y="74"/>
                    <a:pt x="56" y="71"/>
                  </a:cubicBezTo>
                  <a:cubicBezTo>
                    <a:pt x="57" y="69"/>
                    <a:pt x="59" y="69"/>
                    <a:pt x="60" y="67"/>
                  </a:cubicBezTo>
                  <a:cubicBezTo>
                    <a:pt x="61" y="64"/>
                    <a:pt x="63" y="62"/>
                    <a:pt x="64" y="59"/>
                  </a:cubicBezTo>
                  <a:cubicBezTo>
                    <a:pt x="65" y="56"/>
                    <a:pt x="62" y="51"/>
                    <a:pt x="65" y="49"/>
                  </a:cubicBezTo>
                  <a:cubicBezTo>
                    <a:pt x="65" y="49"/>
                    <a:pt x="67" y="49"/>
                    <a:pt x="68" y="48"/>
                  </a:cubicBezTo>
                  <a:cubicBezTo>
                    <a:pt x="68" y="48"/>
                    <a:pt x="69" y="47"/>
                    <a:pt x="69" y="46"/>
                  </a:cubicBezTo>
                  <a:cubicBezTo>
                    <a:pt x="70" y="44"/>
                    <a:pt x="69" y="43"/>
                    <a:pt x="69" y="40"/>
                  </a:cubicBezTo>
                  <a:cubicBezTo>
                    <a:pt x="69" y="38"/>
                    <a:pt x="70" y="35"/>
                    <a:pt x="71" y="34"/>
                  </a:cubicBezTo>
                  <a:cubicBezTo>
                    <a:pt x="73" y="32"/>
                    <a:pt x="74" y="31"/>
                    <a:pt x="77" y="31"/>
                  </a:cubicBezTo>
                  <a:cubicBezTo>
                    <a:pt x="78" y="31"/>
                    <a:pt x="81" y="32"/>
                    <a:pt x="82" y="33"/>
                  </a:cubicBezTo>
                  <a:cubicBezTo>
                    <a:pt x="85" y="33"/>
                    <a:pt x="88" y="33"/>
                    <a:pt x="91" y="33"/>
                  </a:cubicBezTo>
                  <a:cubicBezTo>
                    <a:pt x="95" y="33"/>
                    <a:pt x="102" y="28"/>
                    <a:pt x="102" y="28"/>
                  </a:cubicBezTo>
                  <a:cubicBezTo>
                    <a:pt x="102" y="29"/>
                    <a:pt x="102" y="29"/>
                    <a:pt x="102" y="29"/>
                  </a:cubicBezTo>
                  <a:cubicBezTo>
                    <a:pt x="103" y="29"/>
                    <a:pt x="101" y="24"/>
                    <a:pt x="102" y="21"/>
                  </a:cubicBezTo>
                  <a:cubicBezTo>
                    <a:pt x="103" y="19"/>
                    <a:pt x="103" y="17"/>
                    <a:pt x="106" y="15"/>
                  </a:cubicBezTo>
                  <a:cubicBezTo>
                    <a:pt x="108" y="14"/>
                    <a:pt x="103" y="13"/>
                    <a:pt x="108" y="12"/>
                  </a:cubicBezTo>
                  <a:cubicBezTo>
                    <a:pt x="108" y="12"/>
                    <a:pt x="120" y="12"/>
                    <a:pt x="125" y="11"/>
                  </a:cubicBezTo>
                  <a:cubicBezTo>
                    <a:pt x="130" y="10"/>
                    <a:pt x="134" y="9"/>
                    <a:pt x="138" y="7"/>
                  </a:cubicBezTo>
                  <a:cubicBezTo>
                    <a:pt x="142" y="7"/>
                    <a:pt x="143" y="5"/>
                    <a:pt x="145" y="3"/>
                  </a:cubicBezTo>
                  <a:cubicBezTo>
                    <a:pt x="147" y="1"/>
                    <a:pt x="149" y="0"/>
                    <a:pt x="152" y="0"/>
                  </a:cubicBezTo>
                  <a:cubicBezTo>
                    <a:pt x="154" y="0"/>
                    <a:pt x="155" y="2"/>
                    <a:pt x="157" y="2"/>
                  </a:cubicBezTo>
                  <a:cubicBezTo>
                    <a:pt x="161" y="2"/>
                    <a:pt x="163" y="0"/>
                    <a:pt x="167" y="2"/>
                  </a:cubicBezTo>
                  <a:cubicBezTo>
                    <a:pt x="170" y="4"/>
                    <a:pt x="169" y="7"/>
                    <a:pt x="173" y="6"/>
                  </a:cubicBezTo>
                  <a:cubicBezTo>
                    <a:pt x="178" y="6"/>
                    <a:pt x="181" y="4"/>
                    <a:pt x="185" y="6"/>
                  </a:cubicBezTo>
                  <a:cubicBezTo>
                    <a:pt x="191" y="9"/>
                    <a:pt x="191" y="16"/>
                    <a:pt x="190" y="21"/>
                  </a:cubicBezTo>
                  <a:cubicBezTo>
                    <a:pt x="190" y="23"/>
                    <a:pt x="191" y="25"/>
                    <a:pt x="190" y="27"/>
                  </a:cubicBezTo>
                  <a:cubicBezTo>
                    <a:pt x="190" y="28"/>
                    <a:pt x="189" y="29"/>
                    <a:pt x="189" y="31"/>
                  </a:cubicBezTo>
                  <a:cubicBezTo>
                    <a:pt x="191" y="31"/>
                    <a:pt x="193" y="30"/>
                    <a:pt x="195" y="32"/>
                  </a:cubicBezTo>
                  <a:cubicBezTo>
                    <a:pt x="195" y="32"/>
                    <a:pt x="196" y="34"/>
                    <a:pt x="196" y="34"/>
                  </a:cubicBezTo>
                  <a:cubicBezTo>
                    <a:pt x="196" y="35"/>
                    <a:pt x="198" y="35"/>
                    <a:pt x="198" y="36"/>
                  </a:cubicBezTo>
                  <a:cubicBezTo>
                    <a:pt x="198" y="37"/>
                    <a:pt x="196" y="38"/>
                    <a:pt x="196" y="40"/>
                  </a:cubicBezTo>
                  <a:cubicBezTo>
                    <a:pt x="197" y="42"/>
                    <a:pt x="197" y="42"/>
                    <a:pt x="199" y="43"/>
                  </a:cubicBezTo>
                  <a:cubicBezTo>
                    <a:pt x="204" y="44"/>
                    <a:pt x="205" y="46"/>
                    <a:pt x="208" y="50"/>
                  </a:cubicBezTo>
                  <a:cubicBezTo>
                    <a:pt x="208" y="52"/>
                    <a:pt x="209" y="54"/>
                    <a:pt x="210" y="55"/>
                  </a:cubicBezTo>
                  <a:cubicBezTo>
                    <a:pt x="211" y="56"/>
                    <a:pt x="211" y="59"/>
                    <a:pt x="211" y="60"/>
                  </a:cubicBezTo>
                  <a:cubicBezTo>
                    <a:pt x="214" y="64"/>
                    <a:pt x="226" y="64"/>
                    <a:pt x="225" y="71"/>
                  </a:cubicBezTo>
                  <a:cubicBezTo>
                    <a:pt x="224" y="73"/>
                    <a:pt x="223" y="78"/>
                    <a:pt x="221" y="80"/>
                  </a:cubicBezTo>
                  <a:cubicBezTo>
                    <a:pt x="220" y="81"/>
                    <a:pt x="218" y="81"/>
                    <a:pt x="216" y="83"/>
                  </a:cubicBezTo>
                  <a:cubicBezTo>
                    <a:pt x="215" y="84"/>
                    <a:pt x="215" y="85"/>
                    <a:pt x="214" y="86"/>
                  </a:cubicBezTo>
                  <a:cubicBezTo>
                    <a:pt x="210" y="89"/>
                    <a:pt x="204" y="87"/>
                    <a:pt x="202" y="92"/>
                  </a:cubicBezTo>
                  <a:cubicBezTo>
                    <a:pt x="201" y="98"/>
                    <a:pt x="207" y="99"/>
                    <a:pt x="211" y="97"/>
                  </a:cubicBezTo>
                  <a:cubicBezTo>
                    <a:pt x="216" y="95"/>
                    <a:pt x="217" y="91"/>
                    <a:pt x="223" y="91"/>
                  </a:cubicBezTo>
                  <a:cubicBezTo>
                    <a:pt x="227" y="90"/>
                    <a:pt x="231" y="91"/>
                    <a:pt x="234" y="93"/>
                  </a:cubicBezTo>
                  <a:cubicBezTo>
                    <a:pt x="241" y="97"/>
                    <a:pt x="245" y="105"/>
                    <a:pt x="246" y="113"/>
                  </a:cubicBezTo>
                  <a:close/>
                </a:path>
              </a:pathLst>
            </a:custGeom>
            <a:solidFill>
              <a:schemeClr val="tx1"/>
            </a:solidFill>
            <a:ln>
              <a:solidFill>
                <a:schemeClr val="bg1"/>
              </a:solidFill>
            </a:ln>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grpSp>
      <p:sp>
        <p:nvSpPr>
          <p:cNvPr id="34" name="Freeform 30">
            <a:extLst>
              <a:ext uri="{FF2B5EF4-FFF2-40B4-BE49-F238E27FC236}">
                <a16:creationId xmlns:a16="http://schemas.microsoft.com/office/drawing/2014/main" id="{DEE80FAF-209F-FD54-56E2-9A5239CBFA98}"/>
              </a:ext>
            </a:extLst>
          </p:cNvPr>
          <p:cNvSpPr>
            <a:spLocks/>
          </p:cNvSpPr>
          <p:nvPr/>
        </p:nvSpPr>
        <p:spPr bwMode="auto">
          <a:xfrm>
            <a:off x="5280027" y="4530156"/>
            <a:ext cx="3175" cy="3175"/>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lnTo>
                  <a:pt x="1" y="0"/>
                </a:lnTo>
                <a:close/>
              </a:path>
            </a:pathLst>
          </a:custGeom>
          <a:solidFill>
            <a:schemeClr val="tx1"/>
          </a:solidFill>
        </p:spPr>
        <p:txBody>
          <a:bodyPr/>
          <a:lstStyle/>
          <a:p>
            <a:pPr marL="0" marR="0" lvl="0" indent="0" algn="l" defTabSz="914378" rtl="0" eaLnBrk="1" fontAlgn="auto" latinLnBrk="0" hangingPunct="1">
              <a:lnSpc>
                <a:spcPct val="110000"/>
              </a:lnSpc>
              <a:spcBef>
                <a:spcPts val="0"/>
              </a:spcBef>
              <a:spcAft>
                <a:spcPts val="0"/>
              </a:spcAft>
              <a:buClrTx/>
              <a:buSzTx/>
              <a:buFontTx/>
              <a:buNone/>
              <a:tabLst/>
              <a:defRPr/>
            </a:pPr>
            <a:endParaRPr kumimoji="0" lang="en-US" sz="1400" b="1" i="0" u="none" strike="noStrike" kern="1200" cap="none" spc="0" normalizeH="0" baseline="0" noProof="0">
              <a:ln>
                <a:noFill/>
              </a:ln>
              <a:solidFill>
                <a:prstClr val="white"/>
              </a:solidFill>
              <a:effectLst/>
              <a:uLnTx/>
              <a:uFillTx/>
              <a:latin typeface="Arial"/>
              <a:ea typeface="+mn-ea"/>
              <a:cs typeface="+mn-cs"/>
            </a:endParaRPr>
          </a:p>
        </p:txBody>
      </p:sp>
      <p:sp>
        <p:nvSpPr>
          <p:cNvPr id="157" name="Oval 156">
            <a:extLst>
              <a:ext uri="{FF2B5EF4-FFF2-40B4-BE49-F238E27FC236}">
                <a16:creationId xmlns:a16="http://schemas.microsoft.com/office/drawing/2014/main" id="{E5E45CFF-3625-4B41-DA12-4FE1B5154E6B}"/>
              </a:ext>
            </a:extLst>
          </p:cNvPr>
          <p:cNvSpPr/>
          <p:nvPr/>
        </p:nvSpPr>
        <p:spPr>
          <a:xfrm>
            <a:off x="6759535" y="5850024"/>
            <a:ext cx="54000" cy="54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srgbClr val="1B1534"/>
              </a:solidFill>
              <a:effectLst/>
              <a:uLnTx/>
              <a:uFillTx/>
              <a:latin typeface="Arial"/>
              <a:ea typeface="+mn-ea"/>
              <a:cs typeface="+mn-cs"/>
            </a:endParaRPr>
          </a:p>
        </p:txBody>
      </p:sp>
      <p:sp>
        <p:nvSpPr>
          <p:cNvPr id="158" name="Oval 157">
            <a:extLst>
              <a:ext uri="{FF2B5EF4-FFF2-40B4-BE49-F238E27FC236}">
                <a16:creationId xmlns:a16="http://schemas.microsoft.com/office/drawing/2014/main" id="{56FA732B-B582-D4A9-15FB-1A2C3327C337}"/>
              </a:ext>
            </a:extLst>
          </p:cNvPr>
          <p:cNvSpPr/>
          <p:nvPr/>
        </p:nvSpPr>
        <p:spPr>
          <a:xfrm>
            <a:off x="6514428" y="4618693"/>
            <a:ext cx="54000" cy="54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srgbClr val="1B1534"/>
              </a:solidFill>
              <a:effectLst/>
              <a:uLnTx/>
              <a:uFillTx/>
              <a:latin typeface="Arial"/>
              <a:ea typeface="+mn-ea"/>
              <a:cs typeface="+mn-cs"/>
            </a:endParaRPr>
          </a:p>
        </p:txBody>
      </p:sp>
      <p:sp>
        <p:nvSpPr>
          <p:cNvPr id="159" name="Oval 158">
            <a:extLst>
              <a:ext uri="{FF2B5EF4-FFF2-40B4-BE49-F238E27FC236}">
                <a16:creationId xmlns:a16="http://schemas.microsoft.com/office/drawing/2014/main" id="{6DC2F3BF-D81B-B5FE-F883-668A7A2E3DD0}"/>
              </a:ext>
            </a:extLst>
          </p:cNvPr>
          <p:cNvSpPr/>
          <p:nvPr/>
        </p:nvSpPr>
        <p:spPr>
          <a:xfrm>
            <a:off x="6260198" y="5028362"/>
            <a:ext cx="54000" cy="54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srgbClr val="1B1534"/>
              </a:solidFill>
              <a:effectLst/>
              <a:uLnTx/>
              <a:uFillTx/>
              <a:latin typeface="Arial"/>
              <a:ea typeface="+mn-ea"/>
              <a:cs typeface="+mn-cs"/>
            </a:endParaRPr>
          </a:p>
        </p:txBody>
      </p:sp>
      <p:sp>
        <p:nvSpPr>
          <p:cNvPr id="162" name="Oval 161">
            <a:extLst>
              <a:ext uri="{FF2B5EF4-FFF2-40B4-BE49-F238E27FC236}">
                <a16:creationId xmlns:a16="http://schemas.microsoft.com/office/drawing/2014/main" id="{1CF2C77D-65F1-2D0D-E900-FAAC7064B480}"/>
              </a:ext>
            </a:extLst>
          </p:cNvPr>
          <p:cNvSpPr/>
          <p:nvPr/>
        </p:nvSpPr>
        <p:spPr>
          <a:xfrm>
            <a:off x="6513796" y="4901046"/>
            <a:ext cx="54000" cy="54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srgbClr val="1B1534"/>
              </a:solidFill>
              <a:effectLst/>
              <a:uLnTx/>
              <a:uFillTx/>
              <a:latin typeface="Arial"/>
              <a:ea typeface="+mn-ea"/>
              <a:cs typeface="+mn-cs"/>
            </a:endParaRPr>
          </a:p>
        </p:txBody>
      </p:sp>
      <p:sp>
        <p:nvSpPr>
          <p:cNvPr id="164" name="Oval 163">
            <a:extLst>
              <a:ext uri="{FF2B5EF4-FFF2-40B4-BE49-F238E27FC236}">
                <a16:creationId xmlns:a16="http://schemas.microsoft.com/office/drawing/2014/main" id="{65AE3655-2448-5977-1E33-799715B983B8}"/>
              </a:ext>
            </a:extLst>
          </p:cNvPr>
          <p:cNvSpPr/>
          <p:nvPr/>
        </p:nvSpPr>
        <p:spPr>
          <a:xfrm>
            <a:off x="4741825" y="4345877"/>
            <a:ext cx="54000" cy="54000"/>
          </a:xfrm>
          <a:prstGeom prst="ellipse">
            <a:avLst/>
          </a:prstGeom>
          <a:solidFill>
            <a:srgbClr val="0084E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srgbClr val="1B1534"/>
              </a:solidFill>
              <a:effectLst/>
              <a:uLnTx/>
              <a:uFillTx/>
              <a:latin typeface="Arial"/>
              <a:ea typeface="+mn-ea"/>
              <a:cs typeface="+mn-cs"/>
            </a:endParaRPr>
          </a:p>
        </p:txBody>
      </p:sp>
      <p:sp>
        <p:nvSpPr>
          <p:cNvPr id="166" name="Oval 165">
            <a:extLst>
              <a:ext uri="{FF2B5EF4-FFF2-40B4-BE49-F238E27FC236}">
                <a16:creationId xmlns:a16="http://schemas.microsoft.com/office/drawing/2014/main" id="{144CC356-2010-1F77-D29E-38925BFF1C64}"/>
              </a:ext>
            </a:extLst>
          </p:cNvPr>
          <p:cNvSpPr/>
          <p:nvPr/>
        </p:nvSpPr>
        <p:spPr>
          <a:xfrm>
            <a:off x="5741722" y="2774019"/>
            <a:ext cx="54000" cy="54000"/>
          </a:xfrm>
          <a:prstGeom prst="ellipse">
            <a:avLst/>
          </a:prstGeom>
          <a:solidFill>
            <a:srgbClr val="0084E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srgbClr val="1B1534"/>
              </a:solidFill>
              <a:effectLst/>
              <a:uLnTx/>
              <a:uFillTx/>
              <a:latin typeface="Arial"/>
              <a:ea typeface="+mn-ea"/>
              <a:cs typeface="+mn-cs"/>
            </a:endParaRPr>
          </a:p>
        </p:txBody>
      </p:sp>
      <p:sp>
        <p:nvSpPr>
          <p:cNvPr id="167" name="Oval 166">
            <a:extLst>
              <a:ext uri="{FF2B5EF4-FFF2-40B4-BE49-F238E27FC236}">
                <a16:creationId xmlns:a16="http://schemas.microsoft.com/office/drawing/2014/main" id="{59C939CB-C0D8-D466-9917-EAC891A850BE}"/>
              </a:ext>
            </a:extLst>
          </p:cNvPr>
          <p:cNvSpPr/>
          <p:nvPr/>
        </p:nvSpPr>
        <p:spPr>
          <a:xfrm>
            <a:off x="6656187" y="4620621"/>
            <a:ext cx="54000" cy="54000"/>
          </a:xfrm>
          <a:prstGeom prst="ellipse">
            <a:avLst/>
          </a:prstGeom>
          <a:solidFill>
            <a:srgbClr val="0084E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srgbClr val="1B1534"/>
              </a:solidFill>
              <a:effectLst/>
              <a:uLnTx/>
              <a:uFillTx/>
              <a:latin typeface="Arial"/>
              <a:ea typeface="+mn-ea"/>
              <a:cs typeface="+mn-cs"/>
            </a:endParaRPr>
          </a:p>
        </p:txBody>
      </p:sp>
      <p:sp>
        <p:nvSpPr>
          <p:cNvPr id="168" name="Oval 167">
            <a:extLst>
              <a:ext uri="{FF2B5EF4-FFF2-40B4-BE49-F238E27FC236}">
                <a16:creationId xmlns:a16="http://schemas.microsoft.com/office/drawing/2014/main" id="{812E187B-D56D-495C-D01A-69A47BF89DEB}"/>
              </a:ext>
            </a:extLst>
          </p:cNvPr>
          <p:cNvSpPr/>
          <p:nvPr/>
        </p:nvSpPr>
        <p:spPr>
          <a:xfrm>
            <a:off x="6600302" y="4238268"/>
            <a:ext cx="54000" cy="54000"/>
          </a:xfrm>
          <a:prstGeom prst="ellipse">
            <a:avLst/>
          </a:prstGeom>
          <a:solidFill>
            <a:srgbClr val="0084E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srgbClr val="1B1534"/>
              </a:solidFill>
              <a:effectLst/>
              <a:uLnTx/>
              <a:uFillTx/>
              <a:latin typeface="Arial"/>
              <a:ea typeface="+mn-ea"/>
              <a:cs typeface="+mn-cs"/>
            </a:endParaRPr>
          </a:p>
        </p:txBody>
      </p:sp>
      <p:sp>
        <p:nvSpPr>
          <p:cNvPr id="169" name="Oval 168">
            <a:extLst>
              <a:ext uri="{FF2B5EF4-FFF2-40B4-BE49-F238E27FC236}">
                <a16:creationId xmlns:a16="http://schemas.microsoft.com/office/drawing/2014/main" id="{D8C398E8-36B3-EA07-A99F-1743C496CE83}"/>
              </a:ext>
            </a:extLst>
          </p:cNvPr>
          <p:cNvSpPr/>
          <p:nvPr/>
        </p:nvSpPr>
        <p:spPr>
          <a:xfrm>
            <a:off x="6405493" y="6064348"/>
            <a:ext cx="54000" cy="54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srgbClr val="1B1534"/>
              </a:solidFill>
              <a:effectLst/>
              <a:uLnTx/>
              <a:uFillTx/>
              <a:latin typeface="Arial"/>
              <a:ea typeface="+mn-ea"/>
              <a:cs typeface="+mn-cs"/>
            </a:endParaRPr>
          </a:p>
        </p:txBody>
      </p:sp>
      <p:sp>
        <p:nvSpPr>
          <p:cNvPr id="39" name="Oval 38">
            <a:extLst>
              <a:ext uri="{FF2B5EF4-FFF2-40B4-BE49-F238E27FC236}">
                <a16:creationId xmlns:a16="http://schemas.microsoft.com/office/drawing/2014/main" id="{C9F817FC-9F55-C3A9-6D57-D6CBCB62E9E4}"/>
              </a:ext>
            </a:extLst>
          </p:cNvPr>
          <p:cNvSpPr/>
          <p:nvPr/>
        </p:nvSpPr>
        <p:spPr>
          <a:xfrm>
            <a:off x="6812140" y="4947615"/>
            <a:ext cx="180000" cy="180000"/>
          </a:xfrm>
          <a:prstGeom prst="ellipse">
            <a:avLst/>
          </a:prstGeom>
          <a:solidFill>
            <a:srgbClr val="6ADDFF"/>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srgbClr val="1B1534"/>
              </a:solidFill>
              <a:effectLst/>
              <a:uLnTx/>
              <a:uFillTx/>
              <a:latin typeface="Arial"/>
              <a:ea typeface="+mn-ea"/>
              <a:cs typeface="+mn-cs"/>
            </a:endParaRPr>
          </a:p>
        </p:txBody>
      </p:sp>
      <p:sp>
        <p:nvSpPr>
          <p:cNvPr id="40" name="Oval 39">
            <a:extLst>
              <a:ext uri="{FF2B5EF4-FFF2-40B4-BE49-F238E27FC236}">
                <a16:creationId xmlns:a16="http://schemas.microsoft.com/office/drawing/2014/main" id="{B1AA89C6-105A-AAA6-A7AE-0763254AE105}"/>
              </a:ext>
            </a:extLst>
          </p:cNvPr>
          <p:cNvSpPr/>
          <p:nvPr/>
        </p:nvSpPr>
        <p:spPr>
          <a:xfrm>
            <a:off x="6737574" y="4857053"/>
            <a:ext cx="180000" cy="180000"/>
          </a:xfrm>
          <a:prstGeom prst="ellipse">
            <a:avLst/>
          </a:prstGeom>
          <a:solidFill>
            <a:srgbClr val="0084E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prstClr val="white"/>
              </a:solidFill>
              <a:effectLst/>
              <a:uLnTx/>
              <a:uFillTx/>
              <a:latin typeface="Arial"/>
              <a:ea typeface="+mn-ea"/>
              <a:cs typeface="+mn-cs"/>
            </a:endParaRPr>
          </a:p>
        </p:txBody>
      </p:sp>
      <p:sp>
        <p:nvSpPr>
          <p:cNvPr id="45" name="Oval 44">
            <a:extLst>
              <a:ext uri="{FF2B5EF4-FFF2-40B4-BE49-F238E27FC236}">
                <a16:creationId xmlns:a16="http://schemas.microsoft.com/office/drawing/2014/main" id="{BFA19732-CC35-15F5-C57D-CC3357FAFE78}"/>
              </a:ext>
            </a:extLst>
          </p:cNvPr>
          <p:cNvSpPr/>
          <p:nvPr/>
        </p:nvSpPr>
        <p:spPr>
          <a:xfrm>
            <a:off x="5692823" y="3581235"/>
            <a:ext cx="54000" cy="54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prstClr val="white"/>
              </a:solidFill>
              <a:effectLst/>
              <a:uLnTx/>
              <a:uFillTx/>
              <a:latin typeface="Arial"/>
              <a:ea typeface="+mn-ea"/>
              <a:cs typeface="+mn-cs"/>
            </a:endParaRPr>
          </a:p>
        </p:txBody>
      </p:sp>
      <p:sp>
        <p:nvSpPr>
          <p:cNvPr id="47" name="Oval 46">
            <a:extLst>
              <a:ext uri="{FF2B5EF4-FFF2-40B4-BE49-F238E27FC236}">
                <a16:creationId xmlns:a16="http://schemas.microsoft.com/office/drawing/2014/main" id="{C15321B2-6D9F-CB0C-26DC-C7EB065DE30B}"/>
              </a:ext>
            </a:extLst>
          </p:cNvPr>
          <p:cNvSpPr/>
          <p:nvPr/>
        </p:nvSpPr>
        <p:spPr>
          <a:xfrm>
            <a:off x="6879916" y="4839011"/>
            <a:ext cx="180000" cy="180000"/>
          </a:xfrm>
          <a:prstGeom prst="ellipse">
            <a:avLst/>
          </a:prstGeom>
          <a:solidFill>
            <a:schemeClr val="accent3"/>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prstClr val="white"/>
              </a:solidFill>
              <a:effectLst/>
              <a:uLnTx/>
              <a:uFillTx/>
              <a:latin typeface="Arial"/>
              <a:ea typeface="+mn-ea"/>
              <a:cs typeface="+mn-cs"/>
            </a:endParaRPr>
          </a:p>
        </p:txBody>
      </p:sp>
      <p:sp>
        <p:nvSpPr>
          <p:cNvPr id="249" name="Freeform: Shape 248">
            <a:extLst>
              <a:ext uri="{FF2B5EF4-FFF2-40B4-BE49-F238E27FC236}">
                <a16:creationId xmlns:a16="http://schemas.microsoft.com/office/drawing/2014/main" id="{9378C631-08CE-BBCE-6AFB-50805FB668D0}"/>
              </a:ext>
            </a:extLst>
          </p:cNvPr>
          <p:cNvSpPr>
            <a:spLocks noChangeAspect="1"/>
          </p:cNvSpPr>
          <p:nvPr/>
        </p:nvSpPr>
        <p:spPr>
          <a:xfrm>
            <a:off x="592477" y="917443"/>
            <a:ext cx="326421" cy="324000"/>
          </a:xfrm>
          <a:custGeom>
            <a:avLst/>
            <a:gdLst>
              <a:gd name="connsiteX0" fmla="*/ 114449 w 363836"/>
              <a:gd name="connsiteY0" fmla="*/ 269112 h 372405"/>
              <a:gd name="connsiteX1" fmla="*/ 93611 w 363836"/>
              <a:gd name="connsiteY1" fmla="*/ 310789 h 372405"/>
              <a:gd name="connsiteX2" fmla="*/ 75361 w 363836"/>
              <a:gd name="connsiteY2" fmla="*/ 274289 h 372405"/>
              <a:gd name="connsiteX3" fmla="*/ 79509 w 363836"/>
              <a:gd name="connsiteY3" fmla="*/ 261838 h 372405"/>
              <a:gd name="connsiteX4" fmla="*/ 93611 w 363836"/>
              <a:gd name="connsiteY4" fmla="*/ 265339 h 372405"/>
              <a:gd name="connsiteX5" fmla="*/ 130211 w 363836"/>
              <a:gd name="connsiteY5" fmla="*/ 234426 h 372405"/>
              <a:gd name="connsiteX6" fmla="*/ 121527 w 363836"/>
              <a:gd name="connsiteY6" fmla="*/ 231080 h 372405"/>
              <a:gd name="connsiteX7" fmla="*/ 93611 w 363836"/>
              <a:gd name="connsiteY7" fmla="*/ 256029 h 372405"/>
              <a:gd name="connsiteX8" fmla="*/ 61550 w 363836"/>
              <a:gd name="connsiteY8" fmla="*/ 213717 h 372405"/>
              <a:gd name="connsiteX9" fmla="*/ 69504 w 363836"/>
              <a:gd name="connsiteY9" fmla="*/ 193830 h 372405"/>
              <a:gd name="connsiteX10" fmla="*/ 102684 w 363836"/>
              <a:gd name="connsiteY10" fmla="*/ 188849 h 372405"/>
              <a:gd name="connsiteX11" fmla="*/ 105553 w 363836"/>
              <a:gd name="connsiteY11" fmla="*/ 189358 h 372405"/>
              <a:gd name="connsiteX12" fmla="*/ 112603 w 363836"/>
              <a:gd name="connsiteY12" fmla="*/ 179647 h 372405"/>
              <a:gd name="connsiteX13" fmla="*/ 126160 w 363836"/>
              <a:gd name="connsiteY13" fmla="*/ 214133 h 372405"/>
              <a:gd name="connsiteX14" fmla="*/ 135858 w 363836"/>
              <a:gd name="connsiteY14" fmla="*/ 214133 h 372405"/>
              <a:gd name="connsiteX15" fmla="*/ 144816 w 363836"/>
              <a:gd name="connsiteY15" fmla="*/ 191719 h 372405"/>
              <a:gd name="connsiteX16" fmla="*/ 118600 w 363836"/>
              <a:gd name="connsiteY16" fmla="*/ 153672 h 372405"/>
              <a:gd name="connsiteX17" fmla="*/ 88955 w 363836"/>
              <a:gd name="connsiteY17" fmla="*/ 144307 h 372405"/>
              <a:gd name="connsiteX18" fmla="*/ 42405 w 363836"/>
              <a:gd name="connsiteY18" fmla="*/ 193587 h 372405"/>
              <a:gd name="connsiteX19" fmla="*/ 52574 w 363836"/>
              <a:gd name="connsiteY19" fmla="*/ 217151 h 372405"/>
              <a:gd name="connsiteX20" fmla="*/ 71529 w 363836"/>
              <a:gd name="connsiteY20" fmla="*/ 256347 h 372405"/>
              <a:gd name="connsiteX21" fmla="*/ 66696 w 363836"/>
              <a:gd name="connsiteY21" fmla="*/ 270850 h 372405"/>
              <a:gd name="connsiteX22" fmla="*/ 0 w 363836"/>
              <a:gd name="connsiteY22" fmla="*/ 289905 h 372405"/>
              <a:gd name="connsiteX23" fmla="*/ 11433 w 363836"/>
              <a:gd name="connsiteY23" fmla="*/ 372405 h 372405"/>
              <a:gd name="connsiteX24" fmla="*/ 20653 w 363836"/>
              <a:gd name="connsiteY24" fmla="*/ 371132 h 372405"/>
              <a:gd name="connsiteX25" fmla="*/ 10329 w 363836"/>
              <a:gd name="connsiteY25" fmla="*/ 296633 h 372405"/>
              <a:gd name="connsiteX26" fmla="*/ 67897 w 363836"/>
              <a:gd name="connsiteY26" fmla="*/ 280184 h 372405"/>
              <a:gd name="connsiteX27" fmla="*/ 88405 w 363836"/>
              <a:gd name="connsiteY27" fmla="*/ 321199 h 372405"/>
              <a:gd name="connsiteX28" fmla="*/ 98816 w 363836"/>
              <a:gd name="connsiteY28" fmla="*/ 321199 h 372405"/>
              <a:gd name="connsiteX29" fmla="*/ 119322 w 363836"/>
              <a:gd name="connsiteY29" fmla="*/ 280186 h 372405"/>
              <a:gd name="connsiteX30" fmla="*/ 176892 w 363836"/>
              <a:gd name="connsiteY30" fmla="*/ 296633 h 372405"/>
              <a:gd name="connsiteX31" fmla="*/ 166548 w 363836"/>
              <a:gd name="connsiteY31" fmla="*/ 371132 h 372405"/>
              <a:gd name="connsiteX32" fmla="*/ 175768 w 363836"/>
              <a:gd name="connsiteY32" fmla="*/ 372405 h 372405"/>
              <a:gd name="connsiteX33" fmla="*/ 187221 w 363836"/>
              <a:gd name="connsiteY33" fmla="*/ 289905 h 372405"/>
              <a:gd name="connsiteX34" fmla="*/ 114449 w 363836"/>
              <a:gd name="connsiteY34" fmla="*/ 269112 h 372405"/>
              <a:gd name="connsiteX35" fmla="*/ 88955 w 363836"/>
              <a:gd name="connsiteY35" fmla="*/ 153617 h 372405"/>
              <a:gd name="connsiteX36" fmla="*/ 113895 w 363836"/>
              <a:gd name="connsiteY36" fmla="*/ 161836 h 372405"/>
              <a:gd name="connsiteX37" fmla="*/ 115191 w 363836"/>
              <a:gd name="connsiteY37" fmla="*/ 162927 h 372405"/>
              <a:gd name="connsiteX38" fmla="*/ 116886 w 363836"/>
              <a:gd name="connsiteY38" fmla="*/ 162927 h 372405"/>
              <a:gd name="connsiteX39" fmla="*/ 135501 w 363836"/>
              <a:gd name="connsiteY39" fmla="*/ 189976 h 372405"/>
              <a:gd name="connsiteX40" fmla="*/ 132478 w 363836"/>
              <a:gd name="connsiteY40" fmla="*/ 197531 h 372405"/>
              <a:gd name="connsiteX41" fmla="*/ 115972 w 363836"/>
              <a:gd name="connsiteY41" fmla="*/ 169443 h 372405"/>
              <a:gd name="connsiteX42" fmla="*/ 108507 w 363836"/>
              <a:gd name="connsiteY42" fmla="*/ 169443 h 372405"/>
              <a:gd name="connsiteX43" fmla="*/ 101407 w 363836"/>
              <a:gd name="connsiteY43" fmla="*/ 179229 h 372405"/>
              <a:gd name="connsiteX44" fmla="*/ 62716 w 363836"/>
              <a:gd name="connsiteY44" fmla="*/ 187267 h 372405"/>
              <a:gd name="connsiteX45" fmla="*/ 61798 w 363836"/>
              <a:gd name="connsiteY45" fmla="*/ 188021 h 372405"/>
              <a:gd name="connsiteX46" fmla="*/ 56220 w 363836"/>
              <a:gd name="connsiteY46" fmla="*/ 201968 h 372405"/>
              <a:gd name="connsiteX47" fmla="*/ 51724 w 363836"/>
              <a:gd name="connsiteY47" fmla="*/ 191476 h 372405"/>
              <a:gd name="connsiteX48" fmla="*/ 88955 w 363836"/>
              <a:gd name="connsiteY48" fmla="*/ 153617 h 372405"/>
              <a:gd name="connsiteX49" fmla="*/ 233262 w 363836"/>
              <a:gd name="connsiteY49" fmla="*/ 124769 h 372405"/>
              <a:gd name="connsiteX50" fmla="*/ 233262 w 363836"/>
              <a:gd name="connsiteY50" fmla="*/ 130342 h 372405"/>
              <a:gd name="connsiteX51" fmla="*/ 214642 w 363836"/>
              <a:gd name="connsiteY51" fmla="*/ 148962 h 372405"/>
              <a:gd name="connsiteX52" fmla="*/ 196036 w 363836"/>
              <a:gd name="connsiteY52" fmla="*/ 131069 h 372405"/>
              <a:gd name="connsiteX53" fmla="*/ 202068 w 363836"/>
              <a:gd name="connsiteY53" fmla="*/ 113308 h 372405"/>
              <a:gd name="connsiteX54" fmla="*/ 214642 w 363836"/>
              <a:gd name="connsiteY54" fmla="*/ 116377 h 372405"/>
              <a:gd name="connsiteX55" fmla="*/ 245854 w 363836"/>
              <a:gd name="connsiteY55" fmla="*/ 92964 h 372405"/>
              <a:gd name="connsiteX56" fmla="*/ 247228 w 363836"/>
              <a:gd name="connsiteY56" fmla="*/ 93101 h 372405"/>
              <a:gd name="connsiteX57" fmla="*/ 265848 w 363836"/>
              <a:gd name="connsiteY57" fmla="*/ 74481 h 372405"/>
              <a:gd name="connsiteX58" fmla="*/ 264752 w 363836"/>
              <a:gd name="connsiteY58" fmla="*/ 68180 h 372405"/>
              <a:gd name="connsiteX59" fmla="*/ 275158 w 363836"/>
              <a:gd name="connsiteY59" fmla="*/ 46551 h 372405"/>
              <a:gd name="connsiteX60" fmla="*/ 254947 w 363836"/>
              <a:gd name="connsiteY60" fmla="*/ 19702 h 372405"/>
              <a:gd name="connsiteX61" fmla="*/ 233262 w 363836"/>
              <a:gd name="connsiteY61" fmla="*/ 4655 h 372405"/>
              <a:gd name="connsiteX62" fmla="*/ 224107 w 363836"/>
              <a:gd name="connsiteY62" fmla="*/ 6546 h 372405"/>
              <a:gd name="connsiteX63" fmla="*/ 209987 w 363836"/>
              <a:gd name="connsiteY63" fmla="*/ 0 h 372405"/>
              <a:gd name="connsiteX64" fmla="*/ 193385 w 363836"/>
              <a:gd name="connsiteY64" fmla="*/ 10329 h 372405"/>
              <a:gd name="connsiteX65" fmla="*/ 186712 w 363836"/>
              <a:gd name="connsiteY65" fmla="*/ 9310 h 372405"/>
              <a:gd name="connsiteX66" fmla="*/ 163536 w 363836"/>
              <a:gd name="connsiteY66" fmla="*/ 30430 h 372405"/>
              <a:gd name="connsiteX67" fmla="*/ 154126 w 363836"/>
              <a:gd name="connsiteY67" fmla="*/ 46551 h 372405"/>
              <a:gd name="connsiteX68" fmla="*/ 160740 w 363836"/>
              <a:gd name="connsiteY68" fmla="*/ 60543 h 372405"/>
              <a:gd name="connsiteX69" fmla="*/ 158781 w 363836"/>
              <a:gd name="connsiteY69" fmla="*/ 69826 h 372405"/>
              <a:gd name="connsiteX70" fmla="*/ 182057 w 363836"/>
              <a:gd name="connsiteY70" fmla="*/ 93101 h 372405"/>
              <a:gd name="connsiteX71" fmla="*/ 183396 w 363836"/>
              <a:gd name="connsiteY71" fmla="*/ 92931 h 372405"/>
              <a:gd name="connsiteX72" fmla="*/ 194090 w 363836"/>
              <a:gd name="connsiteY72" fmla="*/ 107830 h 372405"/>
              <a:gd name="connsiteX73" fmla="*/ 187849 w 363836"/>
              <a:gd name="connsiteY73" fmla="*/ 126232 h 372405"/>
              <a:gd name="connsiteX74" fmla="*/ 139321 w 363836"/>
              <a:gd name="connsiteY74" fmla="*/ 135069 h 372405"/>
              <a:gd name="connsiteX75" fmla="*/ 141002 w 363836"/>
              <a:gd name="connsiteY75" fmla="*/ 144234 h 372405"/>
              <a:gd name="connsiteX76" fmla="*/ 187248 w 363836"/>
              <a:gd name="connsiteY76" fmla="*/ 135797 h 372405"/>
              <a:gd name="connsiteX77" fmla="*/ 214642 w 363836"/>
              <a:gd name="connsiteY77" fmla="*/ 158272 h 372405"/>
              <a:gd name="connsiteX78" fmla="*/ 242032 w 363836"/>
              <a:gd name="connsiteY78" fmla="*/ 135825 h 372405"/>
              <a:gd name="connsiteX79" fmla="*/ 284232 w 363836"/>
              <a:gd name="connsiteY79" fmla="*/ 143498 h 372405"/>
              <a:gd name="connsiteX80" fmla="*/ 283382 w 363836"/>
              <a:gd name="connsiteY80" fmla="*/ 157999 h 372405"/>
              <a:gd name="connsiteX81" fmla="*/ 292674 w 363836"/>
              <a:gd name="connsiteY81" fmla="*/ 158545 h 372405"/>
              <a:gd name="connsiteX82" fmla="*/ 294015 w 363836"/>
              <a:gd name="connsiteY82" fmla="*/ 135806 h 372405"/>
              <a:gd name="connsiteX83" fmla="*/ 233262 w 363836"/>
              <a:gd name="connsiteY83" fmla="*/ 124769 h 372405"/>
              <a:gd name="connsiteX84" fmla="*/ 186712 w 363836"/>
              <a:gd name="connsiteY84" fmla="*/ 65171 h 372405"/>
              <a:gd name="connsiteX85" fmla="*/ 186712 w 363836"/>
              <a:gd name="connsiteY85" fmla="*/ 59925 h 372405"/>
              <a:gd name="connsiteX86" fmla="*/ 191367 w 363836"/>
              <a:gd name="connsiteY86" fmla="*/ 60516 h 372405"/>
              <a:gd name="connsiteX87" fmla="*/ 209565 w 363836"/>
              <a:gd name="connsiteY87" fmla="*/ 45851 h 372405"/>
              <a:gd name="connsiteX88" fmla="*/ 221929 w 363836"/>
              <a:gd name="connsiteY88" fmla="*/ 45059 h 372405"/>
              <a:gd name="connsiteX89" fmla="*/ 249228 w 363836"/>
              <a:gd name="connsiteY89" fmla="*/ 53825 h 372405"/>
              <a:gd name="connsiteX90" fmla="*/ 245227 w 363836"/>
              <a:gd name="connsiteY90" fmla="*/ 45423 h 372405"/>
              <a:gd name="connsiteX91" fmla="*/ 228835 w 363836"/>
              <a:gd name="connsiteY91" fmla="*/ 37132 h 372405"/>
              <a:gd name="connsiteX92" fmla="*/ 221052 w 363836"/>
              <a:gd name="connsiteY92" fmla="*/ 34650 h 372405"/>
              <a:gd name="connsiteX93" fmla="*/ 207942 w 363836"/>
              <a:gd name="connsiteY93" fmla="*/ 34358 h 372405"/>
              <a:gd name="connsiteX94" fmla="*/ 200163 w 363836"/>
              <a:gd name="connsiteY94" fmla="*/ 39041 h 372405"/>
              <a:gd name="connsiteX95" fmla="*/ 200677 w 363836"/>
              <a:gd name="connsiteY95" fmla="*/ 41896 h 372405"/>
              <a:gd name="connsiteX96" fmla="*/ 191367 w 363836"/>
              <a:gd name="connsiteY96" fmla="*/ 51206 h 372405"/>
              <a:gd name="connsiteX97" fmla="*/ 185184 w 363836"/>
              <a:gd name="connsiteY97" fmla="*/ 48815 h 372405"/>
              <a:gd name="connsiteX98" fmla="*/ 177402 w 363836"/>
              <a:gd name="connsiteY98" fmla="*/ 52261 h 372405"/>
              <a:gd name="connsiteX99" fmla="*/ 177402 w 363836"/>
              <a:gd name="connsiteY99" fmla="*/ 65171 h 372405"/>
              <a:gd name="connsiteX100" fmla="*/ 179931 w 363836"/>
              <a:gd name="connsiteY100" fmla="*/ 83578 h 372405"/>
              <a:gd name="connsiteX101" fmla="*/ 168092 w 363836"/>
              <a:gd name="connsiteY101" fmla="*/ 69826 h 372405"/>
              <a:gd name="connsiteX102" fmla="*/ 170742 w 363836"/>
              <a:gd name="connsiteY102" fmla="*/ 61707 h 372405"/>
              <a:gd name="connsiteX103" fmla="*/ 168915 w 363836"/>
              <a:gd name="connsiteY103" fmla="*/ 54770 h 372405"/>
              <a:gd name="connsiteX104" fmla="*/ 163437 w 363836"/>
              <a:gd name="connsiteY104" fmla="*/ 46551 h 372405"/>
              <a:gd name="connsiteX105" fmla="*/ 169714 w 363836"/>
              <a:gd name="connsiteY105" fmla="*/ 37813 h 372405"/>
              <a:gd name="connsiteX106" fmla="*/ 173005 w 363836"/>
              <a:gd name="connsiteY106" fmla="*/ 33240 h 372405"/>
              <a:gd name="connsiteX107" fmla="*/ 186712 w 363836"/>
              <a:gd name="connsiteY107" fmla="*/ 18620 h 372405"/>
              <a:gd name="connsiteX108" fmla="*/ 193830 w 363836"/>
              <a:gd name="connsiteY108" fmla="*/ 20648 h 372405"/>
              <a:gd name="connsiteX109" fmla="*/ 200832 w 363836"/>
              <a:gd name="connsiteY109" fmla="*/ 17311 h 372405"/>
              <a:gd name="connsiteX110" fmla="*/ 209987 w 363836"/>
              <a:gd name="connsiteY110" fmla="*/ 9310 h 372405"/>
              <a:gd name="connsiteX111" fmla="*/ 218384 w 363836"/>
              <a:gd name="connsiteY111" fmla="*/ 14684 h 372405"/>
              <a:gd name="connsiteX112" fmla="*/ 225266 w 363836"/>
              <a:gd name="connsiteY112" fmla="*/ 16511 h 372405"/>
              <a:gd name="connsiteX113" fmla="*/ 233262 w 363836"/>
              <a:gd name="connsiteY113" fmla="*/ 13965 h 372405"/>
              <a:gd name="connsiteX114" fmla="*/ 246782 w 363836"/>
              <a:gd name="connsiteY114" fmla="*/ 24784 h 372405"/>
              <a:gd name="connsiteX115" fmla="*/ 250487 w 363836"/>
              <a:gd name="connsiteY115" fmla="*/ 28212 h 372405"/>
              <a:gd name="connsiteX116" fmla="*/ 265848 w 363836"/>
              <a:gd name="connsiteY116" fmla="*/ 46551 h 372405"/>
              <a:gd name="connsiteX117" fmla="*/ 256461 w 363836"/>
              <a:gd name="connsiteY117" fmla="*/ 62607 h 372405"/>
              <a:gd name="connsiteX118" fmla="*/ 254933 w 363836"/>
              <a:gd name="connsiteY118" fmla="*/ 69262 h 372405"/>
              <a:gd name="connsiteX119" fmla="*/ 256538 w 363836"/>
              <a:gd name="connsiteY119" fmla="*/ 74481 h 372405"/>
              <a:gd name="connsiteX120" fmla="*/ 249456 w 363836"/>
              <a:gd name="connsiteY120" fmla="*/ 83341 h 372405"/>
              <a:gd name="connsiteX121" fmla="*/ 251173 w 363836"/>
              <a:gd name="connsiteY121" fmla="*/ 75217 h 372405"/>
              <a:gd name="connsiteX122" fmla="*/ 241954 w 363836"/>
              <a:gd name="connsiteY122" fmla="*/ 73890 h 372405"/>
              <a:gd name="connsiteX123" fmla="*/ 214642 w 363836"/>
              <a:gd name="connsiteY123" fmla="*/ 107066 h 372405"/>
              <a:gd name="connsiteX124" fmla="*/ 186712 w 363836"/>
              <a:gd name="connsiteY124" fmla="*/ 65171 h 372405"/>
              <a:gd name="connsiteX125" fmla="*/ 363836 w 363836"/>
              <a:gd name="connsiteY125" fmla="*/ 312698 h 372405"/>
              <a:gd name="connsiteX126" fmla="*/ 360345 w 363836"/>
              <a:gd name="connsiteY126" fmla="*/ 372405 h 372405"/>
              <a:gd name="connsiteX127" fmla="*/ 351053 w 363836"/>
              <a:gd name="connsiteY127" fmla="*/ 371860 h 372405"/>
              <a:gd name="connsiteX128" fmla="*/ 354062 w 363836"/>
              <a:gd name="connsiteY128" fmla="*/ 320390 h 372405"/>
              <a:gd name="connsiteX129" fmla="*/ 311858 w 363836"/>
              <a:gd name="connsiteY129" fmla="*/ 312717 h 372405"/>
              <a:gd name="connsiteX130" fmla="*/ 284468 w 363836"/>
              <a:gd name="connsiteY130" fmla="*/ 335165 h 372405"/>
              <a:gd name="connsiteX131" fmla="*/ 257074 w 363836"/>
              <a:gd name="connsiteY131" fmla="*/ 312689 h 372405"/>
              <a:gd name="connsiteX132" fmla="*/ 214883 w 363836"/>
              <a:gd name="connsiteY132" fmla="*/ 320381 h 372405"/>
              <a:gd name="connsiteX133" fmla="*/ 217970 w 363836"/>
              <a:gd name="connsiteY133" fmla="*/ 371841 h 372405"/>
              <a:gd name="connsiteX134" fmla="*/ 208678 w 363836"/>
              <a:gd name="connsiteY134" fmla="*/ 372405 h 372405"/>
              <a:gd name="connsiteX135" fmla="*/ 205091 w 363836"/>
              <a:gd name="connsiteY135" fmla="*/ 312708 h 372405"/>
              <a:gd name="connsiteX136" fmla="*/ 209146 w 363836"/>
              <a:gd name="connsiteY136" fmla="*/ 311962 h 372405"/>
              <a:gd name="connsiteX137" fmla="*/ 257669 w 363836"/>
              <a:gd name="connsiteY137" fmla="*/ 303125 h 372405"/>
              <a:gd name="connsiteX138" fmla="*/ 263916 w 363836"/>
              <a:gd name="connsiteY138" fmla="*/ 284722 h 372405"/>
              <a:gd name="connsiteX139" fmla="*/ 247228 w 363836"/>
              <a:gd name="connsiteY139" fmla="*/ 242063 h 372405"/>
              <a:gd name="connsiteX140" fmla="*/ 247228 w 363836"/>
              <a:gd name="connsiteY140" fmla="*/ 233289 h 372405"/>
              <a:gd name="connsiteX141" fmla="*/ 251315 w 363836"/>
              <a:gd name="connsiteY141" fmla="*/ 232790 h 372405"/>
              <a:gd name="connsiteX142" fmla="*/ 298065 w 363836"/>
              <a:gd name="connsiteY142" fmla="*/ 204823 h 372405"/>
              <a:gd name="connsiteX143" fmla="*/ 308010 w 363836"/>
              <a:gd name="connsiteY143" fmla="*/ 204823 h 372405"/>
              <a:gd name="connsiteX144" fmla="*/ 330940 w 363836"/>
              <a:gd name="connsiteY144" fmla="*/ 231971 h 372405"/>
              <a:gd name="connsiteX145" fmla="*/ 284468 w 363836"/>
              <a:gd name="connsiteY145" fmla="*/ 186203 h 372405"/>
              <a:gd name="connsiteX146" fmla="*/ 237918 w 363836"/>
              <a:gd name="connsiteY146" fmla="*/ 232753 h 372405"/>
              <a:gd name="connsiteX147" fmla="*/ 237918 w 363836"/>
              <a:gd name="connsiteY147" fmla="*/ 292751 h 372405"/>
              <a:gd name="connsiteX148" fmla="*/ 228607 w 363836"/>
              <a:gd name="connsiteY148" fmla="*/ 292751 h 372405"/>
              <a:gd name="connsiteX149" fmla="*/ 228607 w 363836"/>
              <a:gd name="connsiteY149" fmla="*/ 232753 h 372405"/>
              <a:gd name="connsiteX150" fmla="*/ 284468 w 363836"/>
              <a:gd name="connsiteY150" fmla="*/ 176892 h 372405"/>
              <a:gd name="connsiteX151" fmla="*/ 340329 w 363836"/>
              <a:gd name="connsiteY151" fmla="*/ 232753 h 372405"/>
              <a:gd name="connsiteX152" fmla="*/ 340329 w 363836"/>
              <a:gd name="connsiteY152" fmla="*/ 279304 h 372405"/>
              <a:gd name="connsiteX153" fmla="*/ 349639 w 363836"/>
              <a:gd name="connsiteY153" fmla="*/ 288614 h 372405"/>
              <a:gd name="connsiteX154" fmla="*/ 349639 w 363836"/>
              <a:gd name="connsiteY154" fmla="*/ 297924 h 372405"/>
              <a:gd name="connsiteX155" fmla="*/ 331019 w 363836"/>
              <a:gd name="connsiteY155" fmla="*/ 279304 h 372405"/>
              <a:gd name="connsiteX156" fmla="*/ 331019 w 363836"/>
              <a:gd name="connsiteY156" fmla="*/ 241538 h 372405"/>
              <a:gd name="connsiteX157" fmla="*/ 302470 w 363836"/>
              <a:gd name="connsiteY157" fmla="*/ 215615 h 372405"/>
              <a:gd name="connsiteX158" fmla="*/ 256538 w 363836"/>
              <a:gd name="connsiteY158" fmla="*/ 241445 h 372405"/>
              <a:gd name="connsiteX159" fmla="*/ 256538 w 363836"/>
              <a:gd name="connsiteY159" fmla="*/ 242063 h 372405"/>
              <a:gd name="connsiteX160" fmla="*/ 284468 w 363836"/>
              <a:gd name="connsiteY160" fmla="*/ 283959 h 372405"/>
              <a:gd name="connsiteX161" fmla="*/ 311017 w 363836"/>
              <a:gd name="connsiteY161" fmla="*/ 255029 h 372405"/>
              <a:gd name="connsiteX162" fmla="*/ 320108 w 363836"/>
              <a:gd name="connsiteY162" fmla="*/ 257028 h 372405"/>
              <a:gd name="connsiteX163" fmla="*/ 284468 w 363836"/>
              <a:gd name="connsiteY163" fmla="*/ 293269 h 372405"/>
              <a:gd name="connsiteX164" fmla="*/ 271894 w 363836"/>
              <a:gd name="connsiteY164" fmla="*/ 290200 h 372405"/>
              <a:gd name="connsiteX165" fmla="*/ 265909 w 363836"/>
              <a:gd name="connsiteY165" fmla="*/ 307832 h 372405"/>
              <a:gd name="connsiteX166" fmla="*/ 284468 w 363836"/>
              <a:gd name="connsiteY166" fmla="*/ 325855 h 372405"/>
              <a:gd name="connsiteX167" fmla="*/ 303088 w 363836"/>
              <a:gd name="connsiteY167" fmla="*/ 307234 h 372405"/>
              <a:gd name="connsiteX168" fmla="*/ 303088 w 363836"/>
              <a:gd name="connsiteY168" fmla="*/ 301661 h 372405"/>
              <a:gd name="connsiteX169" fmla="*/ 363836 w 363836"/>
              <a:gd name="connsiteY169" fmla="*/ 312698 h 37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363836" h="372405">
                <a:moveTo>
                  <a:pt x="114449" y="269112"/>
                </a:moveTo>
                <a:lnTo>
                  <a:pt x="93611" y="310789"/>
                </a:lnTo>
                <a:lnTo>
                  <a:pt x="75361" y="274289"/>
                </a:lnTo>
                <a:lnTo>
                  <a:pt x="79509" y="261838"/>
                </a:lnTo>
                <a:cubicBezTo>
                  <a:pt x="83898" y="264066"/>
                  <a:pt x="88626" y="265339"/>
                  <a:pt x="93611" y="265339"/>
                </a:cubicBezTo>
                <a:cubicBezTo>
                  <a:pt x="108835" y="265339"/>
                  <a:pt x="122859" y="253492"/>
                  <a:pt x="130211" y="234426"/>
                </a:cubicBezTo>
                <a:lnTo>
                  <a:pt x="121527" y="231080"/>
                </a:lnTo>
                <a:cubicBezTo>
                  <a:pt x="115590" y="246464"/>
                  <a:pt x="104894" y="256029"/>
                  <a:pt x="93611" y="256029"/>
                </a:cubicBezTo>
                <a:cubicBezTo>
                  <a:pt x="77579" y="256029"/>
                  <a:pt x="64243" y="237717"/>
                  <a:pt x="61550" y="213717"/>
                </a:cubicBezTo>
                <a:lnTo>
                  <a:pt x="69504" y="193830"/>
                </a:lnTo>
                <a:cubicBezTo>
                  <a:pt x="72636" y="191749"/>
                  <a:pt x="83905" y="185502"/>
                  <a:pt x="102684" y="188849"/>
                </a:cubicBezTo>
                <a:lnTo>
                  <a:pt x="105553" y="189358"/>
                </a:lnTo>
                <a:lnTo>
                  <a:pt x="112603" y="179647"/>
                </a:lnTo>
                <a:cubicBezTo>
                  <a:pt x="118983" y="187343"/>
                  <a:pt x="124526" y="197402"/>
                  <a:pt x="126160" y="214133"/>
                </a:cubicBezTo>
                <a:lnTo>
                  <a:pt x="135858" y="214133"/>
                </a:lnTo>
                <a:lnTo>
                  <a:pt x="144816" y="191719"/>
                </a:lnTo>
                <a:cubicBezTo>
                  <a:pt x="144816" y="166230"/>
                  <a:pt x="132530" y="154620"/>
                  <a:pt x="118600" y="153672"/>
                </a:cubicBezTo>
                <a:cubicBezTo>
                  <a:pt x="110662" y="147544"/>
                  <a:pt x="100453" y="144307"/>
                  <a:pt x="88955" y="144307"/>
                </a:cubicBezTo>
                <a:cubicBezTo>
                  <a:pt x="62460" y="144307"/>
                  <a:pt x="42405" y="165987"/>
                  <a:pt x="42405" y="193587"/>
                </a:cubicBezTo>
                <a:lnTo>
                  <a:pt x="52574" y="217151"/>
                </a:lnTo>
                <a:cubicBezTo>
                  <a:pt x="54902" y="233710"/>
                  <a:pt x="61869" y="247757"/>
                  <a:pt x="71529" y="256347"/>
                </a:cubicBezTo>
                <a:lnTo>
                  <a:pt x="66696" y="270850"/>
                </a:lnTo>
                <a:lnTo>
                  <a:pt x="0" y="289905"/>
                </a:lnTo>
                <a:lnTo>
                  <a:pt x="11433" y="372405"/>
                </a:lnTo>
                <a:lnTo>
                  <a:pt x="20653" y="371132"/>
                </a:lnTo>
                <a:lnTo>
                  <a:pt x="10329" y="296633"/>
                </a:lnTo>
                <a:lnTo>
                  <a:pt x="67897" y="280184"/>
                </a:lnTo>
                <a:lnTo>
                  <a:pt x="88405" y="321199"/>
                </a:lnTo>
                <a:lnTo>
                  <a:pt x="98816" y="321199"/>
                </a:lnTo>
                <a:lnTo>
                  <a:pt x="119322" y="280186"/>
                </a:lnTo>
                <a:lnTo>
                  <a:pt x="176892" y="296633"/>
                </a:lnTo>
                <a:lnTo>
                  <a:pt x="166548" y="371132"/>
                </a:lnTo>
                <a:lnTo>
                  <a:pt x="175768" y="372405"/>
                </a:lnTo>
                <a:lnTo>
                  <a:pt x="187221" y="289905"/>
                </a:lnTo>
                <a:lnTo>
                  <a:pt x="114449" y="269112"/>
                </a:lnTo>
                <a:close/>
                <a:moveTo>
                  <a:pt x="88955" y="153617"/>
                </a:moveTo>
                <a:cubicBezTo>
                  <a:pt x="98861" y="153617"/>
                  <a:pt x="107485" y="156463"/>
                  <a:pt x="113895" y="161836"/>
                </a:cubicBezTo>
                <a:lnTo>
                  <a:pt x="115191" y="162927"/>
                </a:lnTo>
                <a:lnTo>
                  <a:pt x="116886" y="162927"/>
                </a:lnTo>
                <a:cubicBezTo>
                  <a:pt x="128000" y="162927"/>
                  <a:pt x="135252" y="173510"/>
                  <a:pt x="135501" y="189976"/>
                </a:cubicBezTo>
                <a:lnTo>
                  <a:pt x="132478" y="197531"/>
                </a:lnTo>
                <a:cubicBezTo>
                  <a:pt x="128651" y="184516"/>
                  <a:pt x="122211" y="176097"/>
                  <a:pt x="115972" y="169443"/>
                </a:cubicBezTo>
                <a:lnTo>
                  <a:pt x="108507" y="169443"/>
                </a:lnTo>
                <a:lnTo>
                  <a:pt x="101407" y="179229"/>
                </a:lnTo>
                <a:cubicBezTo>
                  <a:pt x="76881" y="175820"/>
                  <a:pt x="63302" y="186775"/>
                  <a:pt x="62716" y="187267"/>
                </a:cubicBezTo>
                <a:lnTo>
                  <a:pt x="61798" y="188021"/>
                </a:lnTo>
                <a:lnTo>
                  <a:pt x="56220" y="201968"/>
                </a:lnTo>
                <a:lnTo>
                  <a:pt x="51724" y="191476"/>
                </a:lnTo>
                <a:cubicBezTo>
                  <a:pt x="52183" y="170173"/>
                  <a:pt x="68372" y="153617"/>
                  <a:pt x="88955" y="153617"/>
                </a:cubicBezTo>
                <a:close/>
                <a:moveTo>
                  <a:pt x="233262" y="124769"/>
                </a:moveTo>
                <a:lnTo>
                  <a:pt x="233262" y="130342"/>
                </a:lnTo>
                <a:cubicBezTo>
                  <a:pt x="233262" y="140606"/>
                  <a:pt x="224911" y="148962"/>
                  <a:pt x="214642" y="148962"/>
                </a:cubicBezTo>
                <a:cubicBezTo>
                  <a:pt x="204618" y="148962"/>
                  <a:pt x="196418" y="140997"/>
                  <a:pt x="196036" y="131069"/>
                </a:cubicBezTo>
                <a:lnTo>
                  <a:pt x="202068" y="113308"/>
                </a:lnTo>
                <a:cubicBezTo>
                  <a:pt x="206002" y="115258"/>
                  <a:pt x="210224" y="116377"/>
                  <a:pt x="214642" y="116377"/>
                </a:cubicBezTo>
                <a:cubicBezTo>
                  <a:pt x="227560" y="116377"/>
                  <a:pt x="239149" y="107144"/>
                  <a:pt x="245854" y="92964"/>
                </a:cubicBezTo>
                <a:cubicBezTo>
                  <a:pt x="246314" y="92999"/>
                  <a:pt x="246762" y="93101"/>
                  <a:pt x="247228" y="93101"/>
                </a:cubicBezTo>
                <a:cubicBezTo>
                  <a:pt x="257497" y="93101"/>
                  <a:pt x="265848" y="84745"/>
                  <a:pt x="265848" y="74481"/>
                </a:cubicBezTo>
                <a:cubicBezTo>
                  <a:pt x="265848" y="72308"/>
                  <a:pt x="265476" y="70190"/>
                  <a:pt x="264752" y="68180"/>
                </a:cubicBezTo>
                <a:cubicBezTo>
                  <a:pt x="271258" y="62916"/>
                  <a:pt x="275158" y="54970"/>
                  <a:pt x="275158" y="46551"/>
                </a:cubicBezTo>
                <a:cubicBezTo>
                  <a:pt x="275158" y="33949"/>
                  <a:pt x="266816" y="23084"/>
                  <a:pt x="254947" y="19702"/>
                </a:cubicBezTo>
                <a:cubicBezTo>
                  <a:pt x="251555" y="10756"/>
                  <a:pt x="242900" y="4655"/>
                  <a:pt x="233262" y="4655"/>
                </a:cubicBezTo>
                <a:cubicBezTo>
                  <a:pt x="230090" y="4655"/>
                  <a:pt x="226989" y="5300"/>
                  <a:pt x="224107" y="6546"/>
                </a:cubicBezTo>
                <a:cubicBezTo>
                  <a:pt x="220616" y="2464"/>
                  <a:pt x="215461" y="0"/>
                  <a:pt x="209987" y="0"/>
                </a:cubicBezTo>
                <a:cubicBezTo>
                  <a:pt x="202836" y="0"/>
                  <a:pt x="196463" y="4173"/>
                  <a:pt x="193385" y="10329"/>
                </a:cubicBezTo>
                <a:cubicBezTo>
                  <a:pt x="191212" y="9656"/>
                  <a:pt x="188962" y="9310"/>
                  <a:pt x="186712" y="9310"/>
                </a:cubicBezTo>
                <a:cubicBezTo>
                  <a:pt x="174606" y="9310"/>
                  <a:pt x="164627" y="18602"/>
                  <a:pt x="163536" y="30430"/>
                </a:cubicBezTo>
                <a:cubicBezTo>
                  <a:pt x="157799" y="33704"/>
                  <a:pt x="154126" y="39822"/>
                  <a:pt x="154126" y="46551"/>
                </a:cubicBezTo>
                <a:cubicBezTo>
                  <a:pt x="154126" y="52051"/>
                  <a:pt x="156577" y="57088"/>
                  <a:pt x="160740" y="60543"/>
                </a:cubicBezTo>
                <a:cubicBezTo>
                  <a:pt x="159450" y="63462"/>
                  <a:pt x="158781" y="66607"/>
                  <a:pt x="158781" y="69826"/>
                </a:cubicBezTo>
                <a:cubicBezTo>
                  <a:pt x="158781" y="82664"/>
                  <a:pt x="169224" y="93101"/>
                  <a:pt x="182057" y="93101"/>
                </a:cubicBezTo>
                <a:cubicBezTo>
                  <a:pt x="182480" y="93101"/>
                  <a:pt x="182964" y="92958"/>
                  <a:pt x="183396" y="92931"/>
                </a:cubicBezTo>
                <a:cubicBezTo>
                  <a:pt x="186185" y="98845"/>
                  <a:pt x="189821" y="103930"/>
                  <a:pt x="194090" y="107830"/>
                </a:cubicBezTo>
                <a:lnTo>
                  <a:pt x="187849" y="126232"/>
                </a:lnTo>
                <a:cubicBezTo>
                  <a:pt x="176511" y="128251"/>
                  <a:pt x="139321" y="135069"/>
                  <a:pt x="139321" y="135069"/>
                </a:cubicBezTo>
                <a:lnTo>
                  <a:pt x="141002" y="144234"/>
                </a:lnTo>
                <a:cubicBezTo>
                  <a:pt x="141002" y="144234"/>
                  <a:pt x="174033" y="138170"/>
                  <a:pt x="187248" y="135797"/>
                </a:cubicBezTo>
                <a:cubicBezTo>
                  <a:pt x="189790" y="148598"/>
                  <a:pt x="201109" y="158272"/>
                  <a:pt x="214642" y="158272"/>
                </a:cubicBezTo>
                <a:cubicBezTo>
                  <a:pt x="228166" y="158272"/>
                  <a:pt x="239477" y="148607"/>
                  <a:pt x="242032" y="135825"/>
                </a:cubicBezTo>
                <a:lnTo>
                  <a:pt x="284232" y="143498"/>
                </a:lnTo>
                <a:lnTo>
                  <a:pt x="283382" y="157999"/>
                </a:lnTo>
                <a:lnTo>
                  <a:pt x="292674" y="158545"/>
                </a:lnTo>
                <a:lnTo>
                  <a:pt x="294015" y="135806"/>
                </a:lnTo>
                <a:lnTo>
                  <a:pt x="233262" y="124769"/>
                </a:lnTo>
                <a:close/>
                <a:moveTo>
                  <a:pt x="186712" y="65171"/>
                </a:moveTo>
                <a:lnTo>
                  <a:pt x="186712" y="59925"/>
                </a:lnTo>
                <a:cubicBezTo>
                  <a:pt x="188221" y="60316"/>
                  <a:pt x="189780" y="60516"/>
                  <a:pt x="191367" y="60516"/>
                </a:cubicBezTo>
                <a:cubicBezTo>
                  <a:pt x="200277" y="60516"/>
                  <a:pt x="207746" y="54224"/>
                  <a:pt x="209565" y="45851"/>
                </a:cubicBezTo>
                <a:cubicBezTo>
                  <a:pt x="213578" y="46996"/>
                  <a:pt x="218083" y="46714"/>
                  <a:pt x="221929" y="45059"/>
                </a:cubicBezTo>
                <a:cubicBezTo>
                  <a:pt x="226998" y="54197"/>
                  <a:pt x="238296" y="58609"/>
                  <a:pt x="249228" y="53825"/>
                </a:cubicBezTo>
                <a:lnTo>
                  <a:pt x="245227" y="45423"/>
                </a:lnTo>
                <a:cubicBezTo>
                  <a:pt x="238604" y="48569"/>
                  <a:pt x="230221" y="44286"/>
                  <a:pt x="228835" y="37132"/>
                </a:cubicBezTo>
                <a:lnTo>
                  <a:pt x="221052" y="34650"/>
                </a:lnTo>
                <a:cubicBezTo>
                  <a:pt x="217424" y="38104"/>
                  <a:pt x="211397" y="37977"/>
                  <a:pt x="207942" y="34358"/>
                </a:cubicBezTo>
                <a:lnTo>
                  <a:pt x="200163" y="39041"/>
                </a:lnTo>
                <a:cubicBezTo>
                  <a:pt x="200513" y="40114"/>
                  <a:pt x="200677" y="41014"/>
                  <a:pt x="200677" y="41896"/>
                </a:cubicBezTo>
                <a:cubicBezTo>
                  <a:pt x="200677" y="47033"/>
                  <a:pt x="196500" y="51206"/>
                  <a:pt x="191367" y="51206"/>
                </a:cubicBezTo>
                <a:cubicBezTo>
                  <a:pt x="189085" y="51206"/>
                  <a:pt x="186889" y="50351"/>
                  <a:pt x="185184" y="48815"/>
                </a:cubicBezTo>
                <a:lnTo>
                  <a:pt x="177402" y="52261"/>
                </a:lnTo>
                <a:lnTo>
                  <a:pt x="177402" y="65171"/>
                </a:lnTo>
                <a:cubicBezTo>
                  <a:pt x="177402" y="71663"/>
                  <a:pt x="178320" y="77854"/>
                  <a:pt x="179931" y="83578"/>
                </a:cubicBezTo>
                <a:cubicBezTo>
                  <a:pt x="173243" y="82544"/>
                  <a:pt x="168092" y="76799"/>
                  <a:pt x="168092" y="69826"/>
                </a:cubicBezTo>
                <a:cubicBezTo>
                  <a:pt x="168092" y="66934"/>
                  <a:pt x="169010" y="64135"/>
                  <a:pt x="170742" y="61707"/>
                </a:cubicBezTo>
                <a:lnTo>
                  <a:pt x="168915" y="54770"/>
                </a:lnTo>
                <a:cubicBezTo>
                  <a:pt x="165537" y="53206"/>
                  <a:pt x="163437" y="50060"/>
                  <a:pt x="163437" y="46551"/>
                </a:cubicBezTo>
                <a:cubicBezTo>
                  <a:pt x="163437" y="42632"/>
                  <a:pt x="165960" y="39114"/>
                  <a:pt x="169714" y="37813"/>
                </a:cubicBezTo>
                <a:lnTo>
                  <a:pt x="173005" y="33240"/>
                </a:lnTo>
                <a:cubicBezTo>
                  <a:pt x="172517" y="24803"/>
                  <a:pt x="179011" y="18620"/>
                  <a:pt x="186712" y="18620"/>
                </a:cubicBezTo>
                <a:cubicBezTo>
                  <a:pt x="189189" y="18620"/>
                  <a:pt x="191580" y="19302"/>
                  <a:pt x="193830" y="20648"/>
                </a:cubicBezTo>
                <a:lnTo>
                  <a:pt x="200832" y="17311"/>
                </a:lnTo>
                <a:cubicBezTo>
                  <a:pt x="201477" y="12746"/>
                  <a:pt x="205414" y="9310"/>
                  <a:pt x="209987" y="9310"/>
                </a:cubicBezTo>
                <a:cubicBezTo>
                  <a:pt x="213601" y="9310"/>
                  <a:pt x="216820" y="11374"/>
                  <a:pt x="218384" y="14684"/>
                </a:cubicBezTo>
                <a:lnTo>
                  <a:pt x="225266" y="16511"/>
                </a:lnTo>
                <a:cubicBezTo>
                  <a:pt x="227644" y="14847"/>
                  <a:pt x="230408" y="13965"/>
                  <a:pt x="233262" y="13965"/>
                </a:cubicBezTo>
                <a:cubicBezTo>
                  <a:pt x="239413" y="13965"/>
                  <a:pt x="244905" y="18138"/>
                  <a:pt x="246782" y="24784"/>
                </a:cubicBezTo>
                <a:lnTo>
                  <a:pt x="250487" y="28212"/>
                </a:lnTo>
                <a:cubicBezTo>
                  <a:pt x="259388" y="29776"/>
                  <a:pt x="265848" y="37495"/>
                  <a:pt x="265848" y="46551"/>
                </a:cubicBezTo>
                <a:cubicBezTo>
                  <a:pt x="265848" y="53215"/>
                  <a:pt x="262339" y="59225"/>
                  <a:pt x="256461" y="62607"/>
                </a:cubicBezTo>
                <a:lnTo>
                  <a:pt x="254933" y="69262"/>
                </a:lnTo>
                <a:cubicBezTo>
                  <a:pt x="255983" y="70808"/>
                  <a:pt x="256538" y="72608"/>
                  <a:pt x="256538" y="74481"/>
                </a:cubicBezTo>
                <a:cubicBezTo>
                  <a:pt x="256538" y="78827"/>
                  <a:pt x="253485" y="82318"/>
                  <a:pt x="249456" y="83341"/>
                </a:cubicBezTo>
                <a:cubicBezTo>
                  <a:pt x="250174" y="80729"/>
                  <a:pt x="250771" y="78027"/>
                  <a:pt x="251173" y="75217"/>
                </a:cubicBezTo>
                <a:lnTo>
                  <a:pt x="241954" y="73890"/>
                </a:lnTo>
                <a:cubicBezTo>
                  <a:pt x="239204" y="93119"/>
                  <a:pt x="227716" y="107066"/>
                  <a:pt x="214642" y="107066"/>
                </a:cubicBezTo>
                <a:cubicBezTo>
                  <a:pt x="199240" y="107066"/>
                  <a:pt x="186712" y="88273"/>
                  <a:pt x="186712" y="65171"/>
                </a:cubicBezTo>
                <a:close/>
                <a:moveTo>
                  <a:pt x="363836" y="312698"/>
                </a:moveTo>
                <a:lnTo>
                  <a:pt x="360345" y="372405"/>
                </a:lnTo>
                <a:lnTo>
                  <a:pt x="351053" y="371860"/>
                </a:lnTo>
                <a:lnTo>
                  <a:pt x="354062" y="320390"/>
                </a:lnTo>
                <a:lnTo>
                  <a:pt x="311858" y="312717"/>
                </a:lnTo>
                <a:cubicBezTo>
                  <a:pt x="309303" y="325500"/>
                  <a:pt x="297992" y="335165"/>
                  <a:pt x="284468" y="335165"/>
                </a:cubicBezTo>
                <a:cubicBezTo>
                  <a:pt x="270935" y="335165"/>
                  <a:pt x="259616" y="325490"/>
                  <a:pt x="257074" y="312689"/>
                </a:cubicBezTo>
                <a:cubicBezTo>
                  <a:pt x="246701" y="314553"/>
                  <a:pt x="224116" y="318690"/>
                  <a:pt x="214883" y="320381"/>
                </a:cubicBezTo>
                <a:lnTo>
                  <a:pt x="217970" y="371841"/>
                </a:lnTo>
                <a:lnTo>
                  <a:pt x="208678" y="372405"/>
                </a:lnTo>
                <a:lnTo>
                  <a:pt x="205091" y="312708"/>
                </a:lnTo>
                <a:lnTo>
                  <a:pt x="209146" y="311962"/>
                </a:lnTo>
                <a:cubicBezTo>
                  <a:pt x="209146" y="311962"/>
                  <a:pt x="246439" y="305120"/>
                  <a:pt x="257669" y="303125"/>
                </a:cubicBezTo>
                <a:lnTo>
                  <a:pt x="263916" y="284722"/>
                </a:lnTo>
                <a:cubicBezTo>
                  <a:pt x="253870" y="275543"/>
                  <a:pt x="247228" y="259854"/>
                  <a:pt x="247228" y="242063"/>
                </a:cubicBezTo>
                <a:lnTo>
                  <a:pt x="247228" y="233289"/>
                </a:lnTo>
                <a:lnTo>
                  <a:pt x="251315" y="232790"/>
                </a:lnTo>
                <a:cubicBezTo>
                  <a:pt x="284798" y="228678"/>
                  <a:pt x="295590" y="210228"/>
                  <a:pt x="298065" y="204823"/>
                </a:cubicBezTo>
                <a:lnTo>
                  <a:pt x="308010" y="204823"/>
                </a:lnTo>
                <a:cubicBezTo>
                  <a:pt x="309896" y="210021"/>
                  <a:pt x="317500" y="228284"/>
                  <a:pt x="330940" y="231971"/>
                </a:cubicBezTo>
                <a:cubicBezTo>
                  <a:pt x="330510" y="206673"/>
                  <a:pt x="309866" y="186203"/>
                  <a:pt x="284468" y="186203"/>
                </a:cubicBezTo>
                <a:cubicBezTo>
                  <a:pt x="258802" y="186203"/>
                  <a:pt x="237918" y="207087"/>
                  <a:pt x="237918" y="232753"/>
                </a:cubicBezTo>
                <a:lnTo>
                  <a:pt x="237918" y="292751"/>
                </a:lnTo>
                <a:lnTo>
                  <a:pt x="228607" y="292751"/>
                </a:lnTo>
                <a:lnTo>
                  <a:pt x="228607" y="232753"/>
                </a:lnTo>
                <a:cubicBezTo>
                  <a:pt x="228607" y="201950"/>
                  <a:pt x="253665" y="176892"/>
                  <a:pt x="284468" y="176892"/>
                </a:cubicBezTo>
                <a:cubicBezTo>
                  <a:pt x="315272" y="176892"/>
                  <a:pt x="340329" y="201950"/>
                  <a:pt x="340329" y="232753"/>
                </a:cubicBezTo>
                <a:lnTo>
                  <a:pt x="340329" y="279304"/>
                </a:lnTo>
                <a:cubicBezTo>
                  <a:pt x="340329" y="284441"/>
                  <a:pt x="344506" y="288614"/>
                  <a:pt x="349639" y="288614"/>
                </a:cubicBezTo>
                <a:lnTo>
                  <a:pt x="349639" y="297924"/>
                </a:lnTo>
                <a:cubicBezTo>
                  <a:pt x="339370" y="297924"/>
                  <a:pt x="331019" y="289568"/>
                  <a:pt x="331019" y="279304"/>
                </a:cubicBezTo>
                <a:lnTo>
                  <a:pt x="331019" y="241538"/>
                </a:lnTo>
                <a:cubicBezTo>
                  <a:pt x="316374" y="239022"/>
                  <a:pt x="307155" y="225257"/>
                  <a:pt x="302470" y="215615"/>
                </a:cubicBezTo>
                <a:cubicBezTo>
                  <a:pt x="296156" y="224525"/>
                  <a:pt x="282822" y="237181"/>
                  <a:pt x="256538" y="241445"/>
                </a:cubicBezTo>
                <a:lnTo>
                  <a:pt x="256538" y="242063"/>
                </a:lnTo>
                <a:cubicBezTo>
                  <a:pt x="256538" y="265166"/>
                  <a:pt x="269066" y="283959"/>
                  <a:pt x="284468" y="283959"/>
                </a:cubicBezTo>
                <a:cubicBezTo>
                  <a:pt x="296352" y="283959"/>
                  <a:pt x="307266" y="272067"/>
                  <a:pt x="311017" y="255029"/>
                </a:cubicBezTo>
                <a:lnTo>
                  <a:pt x="320108" y="257028"/>
                </a:lnTo>
                <a:cubicBezTo>
                  <a:pt x="315340" y="278704"/>
                  <a:pt x="301015" y="293269"/>
                  <a:pt x="284468" y="293269"/>
                </a:cubicBezTo>
                <a:cubicBezTo>
                  <a:pt x="280051" y="293269"/>
                  <a:pt x="275828" y="292151"/>
                  <a:pt x="271894" y="290200"/>
                </a:cubicBezTo>
                <a:lnTo>
                  <a:pt x="265909" y="307832"/>
                </a:lnTo>
                <a:cubicBezTo>
                  <a:pt x="266232" y="317815"/>
                  <a:pt x="274403" y="325855"/>
                  <a:pt x="284468" y="325855"/>
                </a:cubicBezTo>
                <a:cubicBezTo>
                  <a:pt x="294737" y="325855"/>
                  <a:pt x="303088" y="317499"/>
                  <a:pt x="303088" y="307234"/>
                </a:cubicBezTo>
                <a:lnTo>
                  <a:pt x="303088" y="301661"/>
                </a:lnTo>
                <a:lnTo>
                  <a:pt x="363836" y="312698"/>
                </a:lnTo>
                <a:close/>
              </a:path>
            </a:pathLst>
          </a:custGeom>
          <a:solidFill>
            <a:schemeClr val="accent2"/>
          </a:solid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grpSp>
        <p:nvGrpSpPr>
          <p:cNvPr id="250" name="Grafik 33">
            <a:extLst>
              <a:ext uri="{FF2B5EF4-FFF2-40B4-BE49-F238E27FC236}">
                <a16:creationId xmlns:a16="http://schemas.microsoft.com/office/drawing/2014/main" id="{A3D9D122-F0AF-06BA-6D34-7922A85B6BFB}"/>
              </a:ext>
            </a:extLst>
          </p:cNvPr>
          <p:cNvGrpSpPr>
            <a:grpSpLocks noChangeAspect="1"/>
          </p:cNvGrpSpPr>
          <p:nvPr/>
        </p:nvGrpSpPr>
        <p:grpSpPr>
          <a:xfrm>
            <a:off x="592001" y="1294840"/>
            <a:ext cx="327645" cy="324000"/>
            <a:chOff x="9721031" y="1377748"/>
            <a:chExt cx="355739" cy="362760"/>
          </a:xfrm>
          <a:solidFill>
            <a:schemeClr val="accent2"/>
          </a:solidFill>
        </p:grpSpPr>
        <p:sp>
          <p:nvSpPr>
            <p:cNvPr id="251" name="Freeform: Shape 250">
              <a:extLst>
                <a:ext uri="{FF2B5EF4-FFF2-40B4-BE49-F238E27FC236}">
                  <a16:creationId xmlns:a16="http://schemas.microsoft.com/office/drawing/2014/main" id="{CB6EE63A-F872-8910-E399-7EC7D3E840B1}"/>
                </a:ext>
              </a:extLst>
            </p:cNvPr>
            <p:cNvSpPr/>
            <p:nvPr/>
          </p:nvSpPr>
          <p:spPr>
            <a:xfrm>
              <a:off x="9843380" y="1377748"/>
              <a:ext cx="162995" cy="158310"/>
            </a:xfrm>
            <a:custGeom>
              <a:avLst/>
              <a:gdLst>
                <a:gd name="connsiteX0" fmla="*/ 43371 w 162995"/>
                <a:gd name="connsiteY0" fmla="*/ 100867 h 158310"/>
                <a:gd name="connsiteX1" fmla="*/ 45791 w 162995"/>
                <a:gd name="connsiteY1" fmla="*/ 91836 h 158310"/>
                <a:gd name="connsiteX2" fmla="*/ 23913 w 162995"/>
                <a:gd name="connsiteY2" fmla="*/ 78709 h 158310"/>
                <a:gd name="connsiteX3" fmla="*/ 10227 w 162995"/>
                <a:gd name="connsiteY3" fmla="*/ 38210 h 158310"/>
                <a:gd name="connsiteX4" fmla="*/ 50726 w 162995"/>
                <a:gd name="connsiteY4" fmla="*/ 51895 h 158310"/>
                <a:gd name="connsiteX5" fmla="*/ 65156 w 162995"/>
                <a:gd name="connsiteY5" fmla="*/ 86622 h 158310"/>
                <a:gd name="connsiteX6" fmla="*/ 35923 w 162995"/>
                <a:gd name="connsiteY6" fmla="*/ 57388 h 158310"/>
                <a:gd name="connsiteX7" fmla="*/ 29312 w 162995"/>
                <a:gd name="connsiteY7" fmla="*/ 63999 h 158310"/>
                <a:gd name="connsiteX8" fmla="*/ 74280 w 162995"/>
                <a:gd name="connsiteY8" fmla="*/ 108967 h 158310"/>
                <a:gd name="connsiteX9" fmla="*/ 83777 w 162995"/>
                <a:gd name="connsiteY9" fmla="*/ 132056 h 158310"/>
                <a:gd name="connsiteX10" fmla="*/ 83777 w 162995"/>
                <a:gd name="connsiteY10" fmla="*/ 158310 h 158310"/>
                <a:gd name="connsiteX11" fmla="*/ 93087 w 162995"/>
                <a:gd name="connsiteY11" fmla="*/ 158310 h 158310"/>
                <a:gd name="connsiteX12" fmla="*/ 93087 w 162995"/>
                <a:gd name="connsiteY12" fmla="*/ 107756 h 158310"/>
                <a:gd name="connsiteX13" fmla="*/ 97276 w 162995"/>
                <a:gd name="connsiteY13" fmla="*/ 94443 h 158310"/>
                <a:gd name="connsiteX14" fmla="*/ 100814 w 162995"/>
                <a:gd name="connsiteY14" fmla="*/ 89415 h 158310"/>
                <a:gd name="connsiteX15" fmla="*/ 102956 w 162995"/>
                <a:gd name="connsiteY15" fmla="*/ 89415 h 158310"/>
                <a:gd name="connsiteX16" fmla="*/ 150810 w 162995"/>
                <a:gd name="connsiteY16" fmla="*/ 62509 h 158310"/>
                <a:gd name="connsiteX17" fmla="*/ 157513 w 162995"/>
                <a:gd name="connsiteY17" fmla="*/ 2645 h 158310"/>
                <a:gd name="connsiteX18" fmla="*/ 156396 w 162995"/>
                <a:gd name="connsiteY18" fmla="*/ 783 h 158310"/>
                <a:gd name="connsiteX19" fmla="*/ 154254 w 162995"/>
                <a:gd name="connsiteY19" fmla="*/ 410 h 158310"/>
                <a:gd name="connsiteX20" fmla="*/ 100442 w 162995"/>
                <a:gd name="connsiteY20" fmla="*/ 26944 h 158310"/>
                <a:gd name="connsiteX21" fmla="*/ 88618 w 162995"/>
                <a:gd name="connsiteY21" fmla="*/ 58133 h 158310"/>
                <a:gd name="connsiteX22" fmla="*/ 97928 w 162995"/>
                <a:gd name="connsiteY22" fmla="*/ 58878 h 158310"/>
                <a:gd name="connsiteX23" fmla="*/ 108169 w 162995"/>
                <a:gd name="connsiteY23" fmla="*/ 32251 h 158310"/>
                <a:gd name="connsiteX24" fmla="*/ 150530 w 162995"/>
                <a:gd name="connsiteY24" fmla="*/ 9348 h 158310"/>
                <a:gd name="connsiteX25" fmla="*/ 143455 w 162995"/>
                <a:gd name="connsiteY25" fmla="*/ 57016 h 158310"/>
                <a:gd name="connsiteX26" fmla="*/ 107704 w 162995"/>
                <a:gd name="connsiteY26" fmla="*/ 79733 h 158310"/>
                <a:gd name="connsiteX27" fmla="*/ 138241 w 162995"/>
                <a:gd name="connsiteY27" fmla="*/ 36068 h 158310"/>
                <a:gd name="connsiteX28" fmla="*/ 130607 w 162995"/>
                <a:gd name="connsiteY28" fmla="*/ 30761 h 158310"/>
                <a:gd name="connsiteX29" fmla="*/ 89828 w 162995"/>
                <a:gd name="connsiteY29" fmla="*/ 88950 h 158310"/>
                <a:gd name="connsiteX30" fmla="*/ 84056 w 162995"/>
                <a:gd name="connsiteY30" fmla="*/ 105987 h 158310"/>
                <a:gd name="connsiteX31" fmla="*/ 80984 w 162995"/>
                <a:gd name="connsiteY31" fmla="*/ 102263 h 158310"/>
                <a:gd name="connsiteX32" fmla="*/ 73442 w 162995"/>
                <a:gd name="connsiteY32" fmla="*/ 94722 h 158310"/>
                <a:gd name="connsiteX33" fmla="*/ 57336 w 162995"/>
                <a:gd name="connsiteY33" fmla="*/ 45192 h 158310"/>
                <a:gd name="connsiteX34" fmla="*/ 4827 w 162995"/>
                <a:gd name="connsiteY34" fmla="*/ 30017 h 158310"/>
                <a:gd name="connsiteX35" fmla="*/ 2779 w 162995"/>
                <a:gd name="connsiteY35" fmla="*/ 30761 h 158310"/>
                <a:gd name="connsiteX36" fmla="*/ 2034 w 162995"/>
                <a:gd name="connsiteY36" fmla="*/ 32810 h 158310"/>
                <a:gd name="connsiteX37" fmla="*/ 17302 w 162995"/>
                <a:gd name="connsiteY37" fmla="*/ 85319 h 158310"/>
                <a:gd name="connsiteX38" fmla="*/ 43371 w 162995"/>
                <a:gd name="connsiteY38" fmla="*/ 100867 h 15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2995" h="158310">
                  <a:moveTo>
                    <a:pt x="43371" y="100867"/>
                  </a:moveTo>
                  <a:lnTo>
                    <a:pt x="45791" y="91836"/>
                  </a:lnTo>
                  <a:cubicBezTo>
                    <a:pt x="37878" y="89695"/>
                    <a:pt x="30523" y="85319"/>
                    <a:pt x="23913" y="78709"/>
                  </a:cubicBezTo>
                  <a:cubicBezTo>
                    <a:pt x="6875" y="61671"/>
                    <a:pt x="8830" y="44261"/>
                    <a:pt x="10227" y="38210"/>
                  </a:cubicBezTo>
                  <a:cubicBezTo>
                    <a:pt x="16185" y="36906"/>
                    <a:pt x="33781" y="34858"/>
                    <a:pt x="50726" y="51895"/>
                  </a:cubicBezTo>
                  <a:cubicBezTo>
                    <a:pt x="63853" y="65023"/>
                    <a:pt x="65715" y="78429"/>
                    <a:pt x="65156" y="86622"/>
                  </a:cubicBezTo>
                  <a:lnTo>
                    <a:pt x="35923" y="57388"/>
                  </a:lnTo>
                  <a:lnTo>
                    <a:pt x="29312" y="63999"/>
                  </a:lnTo>
                  <a:lnTo>
                    <a:pt x="74280" y="108967"/>
                  </a:lnTo>
                  <a:cubicBezTo>
                    <a:pt x="80425" y="115111"/>
                    <a:pt x="83777" y="123304"/>
                    <a:pt x="83777" y="132056"/>
                  </a:cubicBezTo>
                  <a:lnTo>
                    <a:pt x="83777" y="158310"/>
                  </a:lnTo>
                  <a:lnTo>
                    <a:pt x="93087" y="158310"/>
                  </a:lnTo>
                  <a:lnTo>
                    <a:pt x="93087" y="107756"/>
                  </a:lnTo>
                  <a:cubicBezTo>
                    <a:pt x="93087" y="102915"/>
                    <a:pt x="94576" y="98353"/>
                    <a:pt x="97276" y="94443"/>
                  </a:cubicBezTo>
                  <a:lnTo>
                    <a:pt x="100814" y="89415"/>
                  </a:lnTo>
                  <a:lnTo>
                    <a:pt x="102956" y="89415"/>
                  </a:lnTo>
                  <a:cubicBezTo>
                    <a:pt x="113104" y="89415"/>
                    <a:pt x="134238" y="86250"/>
                    <a:pt x="150810" y="62509"/>
                  </a:cubicBezTo>
                  <a:cubicBezTo>
                    <a:pt x="173061" y="30761"/>
                    <a:pt x="158165" y="3762"/>
                    <a:pt x="157513" y="2645"/>
                  </a:cubicBezTo>
                  <a:lnTo>
                    <a:pt x="156396" y="783"/>
                  </a:lnTo>
                  <a:lnTo>
                    <a:pt x="154254" y="410"/>
                  </a:lnTo>
                  <a:cubicBezTo>
                    <a:pt x="152951" y="224"/>
                    <a:pt x="122693" y="-4896"/>
                    <a:pt x="100442" y="26944"/>
                  </a:cubicBezTo>
                  <a:cubicBezTo>
                    <a:pt x="93459" y="36906"/>
                    <a:pt x="89549" y="47333"/>
                    <a:pt x="88618" y="58133"/>
                  </a:cubicBezTo>
                  <a:lnTo>
                    <a:pt x="97928" y="58878"/>
                  </a:lnTo>
                  <a:cubicBezTo>
                    <a:pt x="98673" y="49754"/>
                    <a:pt x="102118" y="40816"/>
                    <a:pt x="108169" y="32251"/>
                  </a:cubicBezTo>
                  <a:cubicBezTo>
                    <a:pt x="123903" y="9814"/>
                    <a:pt x="143827" y="8976"/>
                    <a:pt x="150530" y="9348"/>
                  </a:cubicBezTo>
                  <a:cubicBezTo>
                    <a:pt x="153137" y="15400"/>
                    <a:pt x="159096" y="34672"/>
                    <a:pt x="143455" y="57016"/>
                  </a:cubicBezTo>
                  <a:cubicBezTo>
                    <a:pt x="131351" y="74240"/>
                    <a:pt x="116828" y="78709"/>
                    <a:pt x="107704" y="79733"/>
                  </a:cubicBezTo>
                  <a:lnTo>
                    <a:pt x="138241" y="36068"/>
                  </a:lnTo>
                  <a:lnTo>
                    <a:pt x="130607" y="30761"/>
                  </a:lnTo>
                  <a:lnTo>
                    <a:pt x="89828" y="88950"/>
                  </a:lnTo>
                  <a:cubicBezTo>
                    <a:pt x="86290" y="93977"/>
                    <a:pt x="84335" y="99843"/>
                    <a:pt x="84056" y="105987"/>
                  </a:cubicBezTo>
                  <a:cubicBezTo>
                    <a:pt x="83032" y="104684"/>
                    <a:pt x="82101" y="103380"/>
                    <a:pt x="80984" y="102263"/>
                  </a:cubicBezTo>
                  <a:lnTo>
                    <a:pt x="73442" y="94722"/>
                  </a:lnTo>
                  <a:cubicBezTo>
                    <a:pt x="75304" y="86995"/>
                    <a:pt x="77818" y="65674"/>
                    <a:pt x="57336" y="45192"/>
                  </a:cubicBezTo>
                  <a:cubicBezTo>
                    <a:pt x="32385" y="20241"/>
                    <a:pt x="5944" y="29551"/>
                    <a:pt x="4827" y="30017"/>
                  </a:cubicBezTo>
                  <a:lnTo>
                    <a:pt x="2779" y="30761"/>
                  </a:lnTo>
                  <a:lnTo>
                    <a:pt x="2034" y="32810"/>
                  </a:lnTo>
                  <a:cubicBezTo>
                    <a:pt x="1661" y="33927"/>
                    <a:pt x="-7742" y="60368"/>
                    <a:pt x="17302" y="85319"/>
                  </a:cubicBezTo>
                  <a:cubicBezTo>
                    <a:pt x="25123" y="93139"/>
                    <a:pt x="33874" y="98353"/>
                    <a:pt x="43371" y="100867"/>
                  </a:cubicBez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252" name="Freeform: Shape 251">
              <a:extLst>
                <a:ext uri="{FF2B5EF4-FFF2-40B4-BE49-F238E27FC236}">
                  <a16:creationId xmlns:a16="http://schemas.microsoft.com/office/drawing/2014/main" id="{05070A08-6DC1-8560-860A-214540939AAA}"/>
                </a:ext>
              </a:extLst>
            </p:cNvPr>
            <p:cNvSpPr/>
            <p:nvPr/>
          </p:nvSpPr>
          <p:spPr>
            <a:xfrm>
              <a:off x="9955087" y="1499120"/>
              <a:ext cx="102411" cy="90378"/>
            </a:xfrm>
            <a:custGeom>
              <a:avLst/>
              <a:gdLst>
                <a:gd name="connsiteX0" fmla="*/ 47668 w 102411"/>
                <a:gd name="connsiteY0" fmla="*/ 7890 h 90378"/>
                <a:gd name="connsiteX1" fmla="*/ 8193 w 102411"/>
                <a:gd name="connsiteY1" fmla="*/ 7890 h 90378"/>
                <a:gd name="connsiteX2" fmla="*/ 0 w 102411"/>
                <a:gd name="connsiteY2" fmla="*/ 27628 h 90378"/>
                <a:gd name="connsiteX3" fmla="*/ 8193 w 102411"/>
                <a:gd name="connsiteY3" fmla="*/ 47365 h 90378"/>
                <a:gd name="connsiteX4" fmla="*/ 51206 w 102411"/>
                <a:gd name="connsiteY4" fmla="*/ 90378 h 90378"/>
                <a:gd name="connsiteX5" fmla="*/ 94218 w 102411"/>
                <a:gd name="connsiteY5" fmla="*/ 47365 h 90378"/>
                <a:gd name="connsiteX6" fmla="*/ 102411 w 102411"/>
                <a:gd name="connsiteY6" fmla="*/ 27628 h 90378"/>
                <a:gd name="connsiteX7" fmla="*/ 94218 w 102411"/>
                <a:gd name="connsiteY7" fmla="*/ 7890 h 90378"/>
                <a:gd name="connsiteX8" fmla="*/ 54744 w 102411"/>
                <a:gd name="connsiteY8" fmla="*/ 7890 h 90378"/>
                <a:gd name="connsiteX9" fmla="*/ 51206 w 102411"/>
                <a:gd name="connsiteY9" fmla="*/ 12173 h 90378"/>
                <a:gd name="connsiteX10" fmla="*/ 47668 w 102411"/>
                <a:gd name="connsiteY10" fmla="*/ 7890 h 90378"/>
                <a:gd name="connsiteX11" fmla="*/ 55861 w 102411"/>
                <a:gd name="connsiteY11" fmla="*/ 27628 h 90378"/>
                <a:gd name="connsiteX12" fmla="*/ 61354 w 102411"/>
                <a:gd name="connsiteY12" fmla="*/ 14501 h 90378"/>
                <a:gd name="connsiteX13" fmla="*/ 87701 w 102411"/>
                <a:gd name="connsiteY13" fmla="*/ 14501 h 90378"/>
                <a:gd name="connsiteX14" fmla="*/ 93194 w 102411"/>
                <a:gd name="connsiteY14" fmla="*/ 27628 h 90378"/>
                <a:gd name="connsiteX15" fmla="*/ 87701 w 102411"/>
                <a:gd name="connsiteY15" fmla="*/ 40755 h 90378"/>
                <a:gd name="connsiteX16" fmla="*/ 51299 w 102411"/>
                <a:gd name="connsiteY16" fmla="*/ 77158 h 90378"/>
                <a:gd name="connsiteX17" fmla="*/ 14896 w 102411"/>
                <a:gd name="connsiteY17" fmla="*/ 40755 h 90378"/>
                <a:gd name="connsiteX18" fmla="*/ 9403 w 102411"/>
                <a:gd name="connsiteY18" fmla="*/ 27628 h 90378"/>
                <a:gd name="connsiteX19" fmla="*/ 14896 w 102411"/>
                <a:gd name="connsiteY19" fmla="*/ 14501 h 90378"/>
                <a:gd name="connsiteX20" fmla="*/ 28023 w 102411"/>
                <a:gd name="connsiteY20" fmla="*/ 9008 h 90378"/>
                <a:gd name="connsiteX21" fmla="*/ 41151 w 102411"/>
                <a:gd name="connsiteY21" fmla="*/ 14501 h 90378"/>
                <a:gd name="connsiteX22" fmla="*/ 46644 w 102411"/>
                <a:gd name="connsiteY22" fmla="*/ 27628 h 90378"/>
                <a:gd name="connsiteX23" fmla="*/ 55954 w 102411"/>
                <a:gd name="connsiteY23" fmla="*/ 27628 h 90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411" h="90378">
                  <a:moveTo>
                    <a:pt x="47668" y="7890"/>
                  </a:moveTo>
                  <a:cubicBezTo>
                    <a:pt x="37147" y="-2630"/>
                    <a:pt x="18713" y="-2630"/>
                    <a:pt x="8193" y="7890"/>
                  </a:cubicBezTo>
                  <a:cubicBezTo>
                    <a:pt x="2886" y="13197"/>
                    <a:pt x="0" y="20180"/>
                    <a:pt x="0" y="27628"/>
                  </a:cubicBezTo>
                  <a:cubicBezTo>
                    <a:pt x="0" y="35076"/>
                    <a:pt x="2886" y="42059"/>
                    <a:pt x="8193" y="47365"/>
                  </a:cubicBezTo>
                  <a:lnTo>
                    <a:pt x="51206" y="90378"/>
                  </a:lnTo>
                  <a:lnTo>
                    <a:pt x="94218" y="47365"/>
                  </a:lnTo>
                  <a:cubicBezTo>
                    <a:pt x="99525" y="42059"/>
                    <a:pt x="102411" y="35076"/>
                    <a:pt x="102411" y="27628"/>
                  </a:cubicBezTo>
                  <a:cubicBezTo>
                    <a:pt x="102411" y="20180"/>
                    <a:pt x="99525" y="13197"/>
                    <a:pt x="94218" y="7890"/>
                  </a:cubicBezTo>
                  <a:cubicBezTo>
                    <a:pt x="83698" y="-2630"/>
                    <a:pt x="65264" y="-2630"/>
                    <a:pt x="54744" y="7890"/>
                  </a:cubicBezTo>
                  <a:cubicBezTo>
                    <a:pt x="53440" y="9194"/>
                    <a:pt x="52230" y="10683"/>
                    <a:pt x="51206" y="12173"/>
                  </a:cubicBezTo>
                  <a:cubicBezTo>
                    <a:pt x="50182" y="10590"/>
                    <a:pt x="48971" y="9194"/>
                    <a:pt x="47668" y="7890"/>
                  </a:cubicBezTo>
                  <a:close/>
                  <a:moveTo>
                    <a:pt x="55861" y="27628"/>
                  </a:moveTo>
                  <a:cubicBezTo>
                    <a:pt x="55861" y="22693"/>
                    <a:pt x="57816" y="17945"/>
                    <a:pt x="61354" y="14501"/>
                  </a:cubicBezTo>
                  <a:cubicBezTo>
                    <a:pt x="68429" y="7425"/>
                    <a:pt x="80626" y="7425"/>
                    <a:pt x="87701" y="14501"/>
                  </a:cubicBezTo>
                  <a:cubicBezTo>
                    <a:pt x="91239" y="18038"/>
                    <a:pt x="93194" y="22693"/>
                    <a:pt x="93194" y="27628"/>
                  </a:cubicBezTo>
                  <a:cubicBezTo>
                    <a:pt x="93194" y="32562"/>
                    <a:pt x="91239" y="37310"/>
                    <a:pt x="87701" y="40755"/>
                  </a:cubicBezTo>
                  <a:lnTo>
                    <a:pt x="51299" y="77158"/>
                  </a:lnTo>
                  <a:lnTo>
                    <a:pt x="14896" y="40755"/>
                  </a:lnTo>
                  <a:cubicBezTo>
                    <a:pt x="11358" y="37217"/>
                    <a:pt x="9403" y="32562"/>
                    <a:pt x="9403" y="27628"/>
                  </a:cubicBezTo>
                  <a:cubicBezTo>
                    <a:pt x="9403" y="22693"/>
                    <a:pt x="11358" y="17945"/>
                    <a:pt x="14896" y="14501"/>
                  </a:cubicBezTo>
                  <a:cubicBezTo>
                    <a:pt x="18434" y="10963"/>
                    <a:pt x="23089" y="9008"/>
                    <a:pt x="28023" y="9008"/>
                  </a:cubicBezTo>
                  <a:cubicBezTo>
                    <a:pt x="32958" y="9008"/>
                    <a:pt x="37706" y="10963"/>
                    <a:pt x="41151" y="14501"/>
                  </a:cubicBezTo>
                  <a:cubicBezTo>
                    <a:pt x="44596" y="18038"/>
                    <a:pt x="46644" y="22693"/>
                    <a:pt x="46644" y="27628"/>
                  </a:cubicBezTo>
                  <a:lnTo>
                    <a:pt x="55954" y="27628"/>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253" name="Freeform: Shape 252">
              <a:extLst>
                <a:ext uri="{FF2B5EF4-FFF2-40B4-BE49-F238E27FC236}">
                  <a16:creationId xmlns:a16="http://schemas.microsoft.com/office/drawing/2014/main" id="{43E55D57-2423-4B26-24AA-71A1157CACE7}"/>
                </a:ext>
              </a:extLst>
            </p:cNvPr>
            <p:cNvSpPr/>
            <p:nvPr/>
          </p:nvSpPr>
          <p:spPr>
            <a:xfrm>
              <a:off x="9731644" y="1489228"/>
              <a:ext cx="167582" cy="107345"/>
            </a:xfrm>
            <a:custGeom>
              <a:avLst/>
              <a:gdLst>
                <a:gd name="connsiteX0" fmla="*/ 125687 w 167582"/>
                <a:gd name="connsiteY0" fmla="*/ 54930 h 107345"/>
                <a:gd name="connsiteX1" fmla="*/ 125687 w 167582"/>
                <a:gd name="connsiteY1" fmla="*/ 77274 h 107345"/>
                <a:gd name="connsiteX2" fmla="*/ 83791 w 167582"/>
                <a:gd name="connsiteY2" fmla="*/ 98036 h 107345"/>
                <a:gd name="connsiteX3" fmla="*/ 41896 w 167582"/>
                <a:gd name="connsiteY3" fmla="*/ 77274 h 107345"/>
                <a:gd name="connsiteX4" fmla="*/ 41896 w 167582"/>
                <a:gd name="connsiteY4" fmla="*/ 70105 h 107345"/>
                <a:gd name="connsiteX5" fmla="*/ 32585 w 167582"/>
                <a:gd name="connsiteY5" fmla="*/ 70105 h 107345"/>
                <a:gd name="connsiteX6" fmla="*/ 32585 w 167582"/>
                <a:gd name="connsiteY6" fmla="*/ 77274 h 107345"/>
                <a:gd name="connsiteX7" fmla="*/ 83791 w 167582"/>
                <a:gd name="connsiteY7" fmla="*/ 107346 h 107345"/>
                <a:gd name="connsiteX8" fmla="*/ 134997 w 167582"/>
                <a:gd name="connsiteY8" fmla="*/ 77274 h 107345"/>
                <a:gd name="connsiteX9" fmla="*/ 134997 w 167582"/>
                <a:gd name="connsiteY9" fmla="*/ 51485 h 107345"/>
                <a:gd name="connsiteX10" fmla="*/ 148962 w 167582"/>
                <a:gd name="connsiteY10" fmla="*/ 46364 h 107345"/>
                <a:gd name="connsiteX11" fmla="*/ 148962 w 167582"/>
                <a:gd name="connsiteY11" fmla="*/ 84070 h 107345"/>
                <a:gd name="connsiteX12" fmla="*/ 158272 w 167582"/>
                <a:gd name="connsiteY12" fmla="*/ 84070 h 107345"/>
                <a:gd name="connsiteX13" fmla="*/ 158272 w 167582"/>
                <a:gd name="connsiteY13" fmla="*/ 42920 h 107345"/>
                <a:gd name="connsiteX14" fmla="*/ 167582 w 167582"/>
                <a:gd name="connsiteY14" fmla="*/ 39475 h 107345"/>
                <a:gd name="connsiteX15" fmla="*/ 167582 w 167582"/>
                <a:gd name="connsiteY15" fmla="*/ 30910 h 107345"/>
                <a:gd name="connsiteX16" fmla="*/ 83791 w 167582"/>
                <a:gd name="connsiteY16" fmla="*/ 0 h 107345"/>
                <a:gd name="connsiteX17" fmla="*/ 0 w 167582"/>
                <a:gd name="connsiteY17" fmla="*/ 30910 h 107345"/>
                <a:gd name="connsiteX18" fmla="*/ 0 w 167582"/>
                <a:gd name="connsiteY18" fmla="*/ 39475 h 107345"/>
                <a:gd name="connsiteX19" fmla="*/ 83791 w 167582"/>
                <a:gd name="connsiteY19" fmla="*/ 70385 h 107345"/>
                <a:gd name="connsiteX20" fmla="*/ 125687 w 167582"/>
                <a:gd name="connsiteY20" fmla="*/ 54930 h 107345"/>
                <a:gd name="connsiteX21" fmla="*/ 83791 w 167582"/>
                <a:gd name="connsiteY21" fmla="*/ 9869 h 107345"/>
                <a:gd name="connsiteX22" fmla="*/ 152314 w 167582"/>
                <a:gd name="connsiteY22" fmla="*/ 35192 h 107345"/>
                <a:gd name="connsiteX23" fmla="*/ 83791 w 167582"/>
                <a:gd name="connsiteY23" fmla="*/ 60516 h 107345"/>
                <a:gd name="connsiteX24" fmla="*/ 15269 w 167582"/>
                <a:gd name="connsiteY24" fmla="*/ 35192 h 107345"/>
                <a:gd name="connsiteX25" fmla="*/ 83791 w 167582"/>
                <a:gd name="connsiteY25" fmla="*/ 9869 h 107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7582" h="107345">
                  <a:moveTo>
                    <a:pt x="125687" y="54930"/>
                  </a:moveTo>
                  <a:lnTo>
                    <a:pt x="125687" y="77274"/>
                  </a:lnTo>
                  <a:cubicBezTo>
                    <a:pt x="125687" y="87329"/>
                    <a:pt x="108835" y="98036"/>
                    <a:pt x="83791" y="98036"/>
                  </a:cubicBezTo>
                  <a:cubicBezTo>
                    <a:pt x="58747" y="98036"/>
                    <a:pt x="41896" y="87329"/>
                    <a:pt x="41896" y="77274"/>
                  </a:cubicBezTo>
                  <a:lnTo>
                    <a:pt x="41896" y="70105"/>
                  </a:lnTo>
                  <a:lnTo>
                    <a:pt x="32585" y="70105"/>
                  </a:lnTo>
                  <a:lnTo>
                    <a:pt x="32585" y="77274"/>
                  </a:lnTo>
                  <a:cubicBezTo>
                    <a:pt x="32585" y="94125"/>
                    <a:pt x="55116" y="107346"/>
                    <a:pt x="83791" y="107346"/>
                  </a:cubicBezTo>
                  <a:cubicBezTo>
                    <a:pt x="112466" y="107346"/>
                    <a:pt x="134997" y="94125"/>
                    <a:pt x="134997" y="77274"/>
                  </a:cubicBezTo>
                  <a:lnTo>
                    <a:pt x="134997" y="51485"/>
                  </a:lnTo>
                  <a:lnTo>
                    <a:pt x="148962" y="46364"/>
                  </a:lnTo>
                  <a:lnTo>
                    <a:pt x="148962" y="84070"/>
                  </a:lnTo>
                  <a:lnTo>
                    <a:pt x="158272" y="84070"/>
                  </a:lnTo>
                  <a:lnTo>
                    <a:pt x="158272" y="42920"/>
                  </a:lnTo>
                  <a:lnTo>
                    <a:pt x="167582" y="39475"/>
                  </a:lnTo>
                  <a:lnTo>
                    <a:pt x="167582" y="30910"/>
                  </a:lnTo>
                  <a:lnTo>
                    <a:pt x="83791" y="0"/>
                  </a:lnTo>
                  <a:lnTo>
                    <a:pt x="0" y="30910"/>
                  </a:lnTo>
                  <a:lnTo>
                    <a:pt x="0" y="39475"/>
                  </a:lnTo>
                  <a:lnTo>
                    <a:pt x="83791" y="70385"/>
                  </a:lnTo>
                  <a:lnTo>
                    <a:pt x="125687" y="54930"/>
                  </a:lnTo>
                  <a:close/>
                  <a:moveTo>
                    <a:pt x="83791" y="9869"/>
                  </a:moveTo>
                  <a:lnTo>
                    <a:pt x="152314" y="35192"/>
                  </a:lnTo>
                  <a:lnTo>
                    <a:pt x="83791" y="60516"/>
                  </a:lnTo>
                  <a:lnTo>
                    <a:pt x="15269" y="35192"/>
                  </a:lnTo>
                  <a:lnTo>
                    <a:pt x="83791" y="9869"/>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254" name="Freeform: Shape 253">
              <a:extLst>
                <a:ext uri="{FF2B5EF4-FFF2-40B4-BE49-F238E27FC236}">
                  <a16:creationId xmlns:a16="http://schemas.microsoft.com/office/drawing/2014/main" id="{69064EDC-5105-C1DB-97DE-3A8D3DB919AF}"/>
                </a:ext>
              </a:extLst>
            </p:cNvPr>
            <p:cNvSpPr/>
            <p:nvPr/>
          </p:nvSpPr>
          <p:spPr>
            <a:xfrm>
              <a:off x="9721031" y="1610963"/>
              <a:ext cx="355460" cy="129545"/>
            </a:xfrm>
            <a:custGeom>
              <a:avLst/>
              <a:gdLst>
                <a:gd name="connsiteX0" fmla="*/ 278559 w 355460"/>
                <a:gd name="connsiteY0" fmla="*/ 17917 h 129545"/>
                <a:gd name="connsiteX1" fmla="*/ 242436 w 355460"/>
                <a:gd name="connsiteY1" fmla="*/ 13169 h 129545"/>
                <a:gd name="connsiteX2" fmla="*/ 132856 w 355460"/>
                <a:gd name="connsiteY2" fmla="*/ 32534 h 129545"/>
                <a:gd name="connsiteX3" fmla="*/ 119449 w 355460"/>
                <a:gd name="connsiteY3" fmla="*/ 41006 h 129545"/>
                <a:gd name="connsiteX4" fmla="*/ 116004 w 355460"/>
                <a:gd name="connsiteY4" fmla="*/ 56461 h 129545"/>
                <a:gd name="connsiteX5" fmla="*/ 138162 w 355460"/>
                <a:gd name="connsiteY5" fmla="*/ 73498 h 129545"/>
                <a:gd name="connsiteX6" fmla="*/ 225305 w 355460"/>
                <a:gd name="connsiteY6" fmla="*/ 65864 h 129545"/>
                <a:gd name="connsiteX7" fmla="*/ 224467 w 355460"/>
                <a:gd name="connsiteY7" fmla="*/ 56554 h 129545"/>
                <a:gd name="connsiteX8" fmla="*/ 137324 w 355460"/>
                <a:gd name="connsiteY8" fmla="*/ 64188 h 129545"/>
                <a:gd name="connsiteX9" fmla="*/ 125128 w 355460"/>
                <a:gd name="connsiteY9" fmla="*/ 54785 h 129545"/>
                <a:gd name="connsiteX10" fmla="*/ 126990 w 355460"/>
                <a:gd name="connsiteY10" fmla="*/ 46313 h 129545"/>
                <a:gd name="connsiteX11" fmla="*/ 134345 w 355460"/>
                <a:gd name="connsiteY11" fmla="*/ 41658 h 129545"/>
                <a:gd name="connsiteX12" fmla="*/ 243925 w 355460"/>
                <a:gd name="connsiteY12" fmla="*/ 22293 h 129545"/>
                <a:gd name="connsiteX13" fmla="*/ 274463 w 355460"/>
                <a:gd name="connsiteY13" fmla="*/ 26296 h 129545"/>
                <a:gd name="connsiteX14" fmla="*/ 343171 w 355460"/>
                <a:gd name="connsiteY14" fmla="*/ 58323 h 129545"/>
                <a:gd name="connsiteX15" fmla="*/ 315613 w 355460"/>
                <a:gd name="connsiteY15" fmla="*/ 117349 h 129545"/>
                <a:gd name="connsiteX16" fmla="*/ 258822 w 355460"/>
                <a:gd name="connsiteY16" fmla="*/ 90815 h 129545"/>
                <a:gd name="connsiteX17" fmla="*/ 130156 w 355460"/>
                <a:gd name="connsiteY17" fmla="*/ 102080 h 129545"/>
                <a:gd name="connsiteX18" fmla="*/ 106322 w 355460"/>
                <a:gd name="connsiteY18" fmla="*/ 94539 h 129545"/>
                <a:gd name="connsiteX19" fmla="*/ 12289 w 355460"/>
                <a:gd name="connsiteY19" fmla="*/ 15589 h 129545"/>
                <a:gd name="connsiteX20" fmla="*/ 35472 w 355460"/>
                <a:gd name="connsiteY20" fmla="*/ 11865 h 129545"/>
                <a:gd name="connsiteX21" fmla="*/ 96453 w 355460"/>
                <a:gd name="connsiteY21" fmla="*/ 47058 h 129545"/>
                <a:gd name="connsiteX22" fmla="*/ 101108 w 355460"/>
                <a:gd name="connsiteY22" fmla="*/ 38958 h 129545"/>
                <a:gd name="connsiteX23" fmla="*/ 40127 w 355460"/>
                <a:gd name="connsiteY23" fmla="*/ 3765 h 129545"/>
                <a:gd name="connsiteX24" fmla="*/ 18900 w 355460"/>
                <a:gd name="connsiteY24" fmla="*/ 972 h 129545"/>
                <a:gd name="connsiteX25" fmla="*/ 1955 w 355460"/>
                <a:gd name="connsiteY25" fmla="*/ 14007 h 129545"/>
                <a:gd name="connsiteX26" fmla="*/ 0 w 355460"/>
                <a:gd name="connsiteY26" fmla="*/ 17358 h 129545"/>
                <a:gd name="connsiteX27" fmla="*/ 100363 w 355460"/>
                <a:gd name="connsiteY27" fmla="*/ 101615 h 129545"/>
                <a:gd name="connsiteX28" fmla="*/ 130994 w 355460"/>
                <a:gd name="connsiteY28" fmla="*/ 111297 h 129545"/>
                <a:gd name="connsiteX29" fmla="*/ 257146 w 355460"/>
                <a:gd name="connsiteY29" fmla="*/ 100218 h 129545"/>
                <a:gd name="connsiteX30" fmla="*/ 320175 w 355460"/>
                <a:gd name="connsiteY30" fmla="*/ 129545 h 129545"/>
                <a:gd name="connsiteX31" fmla="*/ 355461 w 355460"/>
                <a:gd name="connsiteY31" fmla="*/ 53854 h 129545"/>
                <a:gd name="connsiteX32" fmla="*/ 278559 w 355460"/>
                <a:gd name="connsiteY32" fmla="*/ 18010 h 129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55460" h="129545">
                  <a:moveTo>
                    <a:pt x="278559" y="17917"/>
                  </a:moveTo>
                  <a:cubicBezTo>
                    <a:pt x="267201" y="12610"/>
                    <a:pt x="254725" y="11027"/>
                    <a:pt x="242436" y="13169"/>
                  </a:cubicBezTo>
                  <a:lnTo>
                    <a:pt x="132856" y="32534"/>
                  </a:lnTo>
                  <a:cubicBezTo>
                    <a:pt x="127363" y="33465"/>
                    <a:pt x="122614" y="36444"/>
                    <a:pt x="119449" y="41006"/>
                  </a:cubicBezTo>
                  <a:cubicBezTo>
                    <a:pt x="116284" y="45568"/>
                    <a:pt x="115073" y="51061"/>
                    <a:pt x="116004" y="56461"/>
                  </a:cubicBezTo>
                  <a:cubicBezTo>
                    <a:pt x="117866" y="67074"/>
                    <a:pt x="127456" y="74429"/>
                    <a:pt x="138162" y="73498"/>
                  </a:cubicBezTo>
                  <a:lnTo>
                    <a:pt x="225305" y="65864"/>
                  </a:lnTo>
                  <a:lnTo>
                    <a:pt x="224467" y="56554"/>
                  </a:lnTo>
                  <a:lnTo>
                    <a:pt x="137324" y="64188"/>
                  </a:lnTo>
                  <a:cubicBezTo>
                    <a:pt x="131552" y="64654"/>
                    <a:pt x="126152" y="60650"/>
                    <a:pt x="125128" y="54785"/>
                  </a:cubicBezTo>
                  <a:cubicBezTo>
                    <a:pt x="124570" y="51806"/>
                    <a:pt x="125221" y="48733"/>
                    <a:pt x="126990" y="46313"/>
                  </a:cubicBezTo>
                  <a:cubicBezTo>
                    <a:pt x="128759" y="43892"/>
                    <a:pt x="131366" y="42216"/>
                    <a:pt x="134345" y="41658"/>
                  </a:cubicBezTo>
                  <a:lnTo>
                    <a:pt x="243925" y="22293"/>
                  </a:lnTo>
                  <a:cubicBezTo>
                    <a:pt x="254353" y="20431"/>
                    <a:pt x="264873" y="21827"/>
                    <a:pt x="274463" y="26296"/>
                  </a:cubicBezTo>
                  <a:lnTo>
                    <a:pt x="343171" y="58323"/>
                  </a:lnTo>
                  <a:lnTo>
                    <a:pt x="315613" y="117349"/>
                  </a:lnTo>
                  <a:lnTo>
                    <a:pt x="258822" y="90815"/>
                  </a:lnTo>
                  <a:lnTo>
                    <a:pt x="130156" y="102080"/>
                  </a:lnTo>
                  <a:cubicBezTo>
                    <a:pt x="121497" y="102732"/>
                    <a:pt x="113025" y="100125"/>
                    <a:pt x="106322" y="94539"/>
                  </a:cubicBezTo>
                  <a:lnTo>
                    <a:pt x="12289" y="15589"/>
                  </a:lnTo>
                  <a:cubicBezTo>
                    <a:pt x="18062" y="9165"/>
                    <a:pt x="27744" y="7396"/>
                    <a:pt x="35472" y="11865"/>
                  </a:cubicBezTo>
                  <a:lnTo>
                    <a:pt x="96453" y="47058"/>
                  </a:lnTo>
                  <a:lnTo>
                    <a:pt x="101108" y="38958"/>
                  </a:lnTo>
                  <a:lnTo>
                    <a:pt x="40127" y="3765"/>
                  </a:lnTo>
                  <a:cubicBezTo>
                    <a:pt x="33610" y="41"/>
                    <a:pt x="26068" y="-983"/>
                    <a:pt x="18900" y="972"/>
                  </a:cubicBezTo>
                  <a:cubicBezTo>
                    <a:pt x="11731" y="2928"/>
                    <a:pt x="5679" y="7583"/>
                    <a:pt x="1955" y="14007"/>
                  </a:cubicBezTo>
                  <a:lnTo>
                    <a:pt x="0" y="17358"/>
                  </a:lnTo>
                  <a:lnTo>
                    <a:pt x="100363" y="101615"/>
                  </a:lnTo>
                  <a:cubicBezTo>
                    <a:pt x="108929" y="108877"/>
                    <a:pt x="119821" y="112228"/>
                    <a:pt x="130994" y="111297"/>
                  </a:cubicBezTo>
                  <a:lnTo>
                    <a:pt x="257146" y="100218"/>
                  </a:lnTo>
                  <a:lnTo>
                    <a:pt x="320175" y="129545"/>
                  </a:lnTo>
                  <a:lnTo>
                    <a:pt x="355461" y="53854"/>
                  </a:lnTo>
                  <a:lnTo>
                    <a:pt x="278559" y="18010"/>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255" name="Freeform: Shape 254">
              <a:extLst>
                <a:ext uri="{FF2B5EF4-FFF2-40B4-BE49-F238E27FC236}">
                  <a16:creationId xmlns:a16="http://schemas.microsoft.com/office/drawing/2014/main" id="{50AD5250-3770-68F8-577A-175826B62561}"/>
                </a:ext>
              </a:extLst>
            </p:cNvPr>
            <p:cNvSpPr/>
            <p:nvPr/>
          </p:nvSpPr>
          <p:spPr>
            <a:xfrm>
              <a:off x="10076491" y="1664538"/>
              <a:ext cx="279" cy="372"/>
            </a:xfrm>
            <a:custGeom>
              <a:avLst/>
              <a:gdLst>
                <a:gd name="connsiteX0" fmla="*/ 93 w 279"/>
                <a:gd name="connsiteY0" fmla="*/ 0 h 372"/>
                <a:gd name="connsiteX1" fmla="*/ 0 w 279"/>
                <a:gd name="connsiteY1" fmla="*/ 279 h 372"/>
                <a:gd name="connsiteX2" fmla="*/ 279 w 279"/>
                <a:gd name="connsiteY2" fmla="*/ 372 h 372"/>
                <a:gd name="connsiteX3" fmla="*/ 93 w 279"/>
                <a:gd name="connsiteY3" fmla="*/ 0 h 372"/>
              </a:gdLst>
              <a:ahLst/>
              <a:cxnLst>
                <a:cxn ang="0">
                  <a:pos x="connsiteX0" y="connsiteY0"/>
                </a:cxn>
                <a:cxn ang="0">
                  <a:pos x="connsiteX1" y="connsiteY1"/>
                </a:cxn>
                <a:cxn ang="0">
                  <a:pos x="connsiteX2" y="connsiteY2"/>
                </a:cxn>
                <a:cxn ang="0">
                  <a:pos x="connsiteX3" y="connsiteY3"/>
                </a:cxn>
              </a:cxnLst>
              <a:rect l="l" t="t" r="r" b="b"/>
              <a:pathLst>
                <a:path w="279" h="372">
                  <a:moveTo>
                    <a:pt x="93" y="0"/>
                  </a:moveTo>
                  <a:lnTo>
                    <a:pt x="0" y="279"/>
                  </a:lnTo>
                  <a:lnTo>
                    <a:pt x="279" y="372"/>
                  </a:lnTo>
                  <a:lnTo>
                    <a:pt x="93" y="0"/>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grpSp>
      <p:grpSp>
        <p:nvGrpSpPr>
          <p:cNvPr id="118" name="Group 117">
            <a:extLst>
              <a:ext uri="{FF2B5EF4-FFF2-40B4-BE49-F238E27FC236}">
                <a16:creationId xmlns:a16="http://schemas.microsoft.com/office/drawing/2014/main" id="{FD167AF4-316E-858D-E2CB-165FA03B500F}"/>
              </a:ext>
            </a:extLst>
          </p:cNvPr>
          <p:cNvGrpSpPr/>
          <p:nvPr/>
        </p:nvGrpSpPr>
        <p:grpSpPr>
          <a:xfrm>
            <a:off x="7297164" y="1462354"/>
            <a:ext cx="1383898" cy="252000"/>
            <a:chOff x="7554304" y="454143"/>
            <a:chExt cx="1383898" cy="252000"/>
          </a:xfrm>
        </p:grpSpPr>
        <p:sp>
          <p:nvSpPr>
            <p:cNvPr id="257" name="Oval 256">
              <a:extLst>
                <a:ext uri="{FF2B5EF4-FFF2-40B4-BE49-F238E27FC236}">
                  <a16:creationId xmlns:a16="http://schemas.microsoft.com/office/drawing/2014/main" id="{5221B01D-6A0F-A73C-FC16-7F5D19A5C8EC}"/>
                </a:ext>
              </a:extLst>
            </p:cNvPr>
            <p:cNvSpPr/>
            <p:nvPr/>
          </p:nvSpPr>
          <p:spPr>
            <a:xfrm>
              <a:off x="7554304" y="454143"/>
              <a:ext cx="252000" cy="252000"/>
            </a:xfrm>
            <a:prstGeom prst="ellipse">
              <a:avLst/>
            </a:prstGeom>
            <a:solidFill>
              <a:srgbClr val="6ADDFF"/>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1B1534"/>
                  </a:solidFill>
                  <a:effectLst/>
                  <a:uLnTx/>
                  <a:uFillTx/>
                  <a:latin typeface="Arial"/>
                  <a:ea typeface="+mn-ea"/>
                  <a:cs typeface="+mn-cs"/>
                </a:rPr>
                <a:t>7</a:t>
              </a:r>
            </a:p>
          </p:txBody>
        </p:sp>
        <p:sp>
          <p:nvSpPr>
            <p:cNvPr id="258" name="TextBox 257">
              <a:extLst>
                <a:ext uri="{FF2B5EF4-FFF2-40B4-BE49-F238E27FC236}">
                  <a16:creationId xmlns:a16="http://schemas.microsoft.com/office/drawing/2014/main" id="{7ACF8896-3D10-F7AA-B211-F507B7A5653E}"/>
                </a:ext>
              </a:extLst>
            </p:cNvPr>
            <p:cNvSpPr txBox="1"/>
            <p:nvPr/>
          </p:nvSpPr>
          <p:spPr>
            <a:xfrm>
              <a:off x="7877285" y="473118"/>
              <a:ext cx="1060917" cy="217467"/>
            </a:xfrm>
            <a:prstGeom prst="rect">
              <a:avLst/>
            </a:prstGeom>
            <a:noFill/>
          </p:spPr>
          <p:txBody>
            <a:bodyPr wrap="square" lIns="0" tIns="0" rIns="0" bIns="0" rtlCol="0" anchor="ctr">
              <a:noAutofit/>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4D217A"/>
                  </a:solidFill>
                  <a:effectLst/>
                  <a:uLnTx/>
                  <a:uFillTx/>
                  <a:latin typeface="Arial"/>
                  <a:ea typeface="+mn-ea"/>
                  <a:cs typeface="+mn-cs"/>
                </a:rPr>
                <a:t>Manufacturing </a:t>
              </a:r>
              <a:br>
                <a:rPr kumimoji="0" lang="en-GB" sz="1200" b="0" i="0" u="none" strike="noStrike" kern="1200" cap="none" spc="0" normalizeH="0" baseline="0" noProof="0">
                  <a:ln>
                    <a:noFill/>
                  </a:ln>
                  <a:solidFill>
                    <a:srgbClr val="4D217A"/>
                  </a:solidFill>
                  <a:effectLst/>
                  <a:uLnTx/>
                  <a:uFillTx/>
                  <a:latin typeface="Arial"/>
                  <a:ea typeface="+mn-ea"/>
                  <a:cs typeface="+mn-cs"/>
                </a:rPr>
              </a:br>
              <a:r>
                <a:rPr kumimoji="0" lang="en-GB" sz="1200" b="0" i="0" u="none" strike="noStrike" kern="1200" cap="none" spc="0" normalizeH="0" baseline="0" noProof="0">
                  <a:ln>
                    <a:noFill/>
                  </a:ln>
                  <a:solidFill>
                    <a:srgbClr val="4D217A"/>
                  </a:solidFill>
                  <a:effectLst/>
                  <a:uLnTx/>
                  <a:uFillTx/>
                  <a:latin typeface="Arial"/>
                  <a:ea typeface="+mn-ea"/>
                  <a:cs typeface="+mn-cs"/>
                </a:rPr>
                <a:t>sites</a:t>
              </a:r>
            </a:p>
          </p:txBody>
        </p:sp>
      </p:grpSp>
      <p:grpSp>
        <p:nvGrpSpPr>
          <p:cNvPr id="117" name="Group 116">
            <a:extLst>
              <a:ext uri="{FF2B5EF4-FFF2-40B4-BE49-F238E27FC236}">
                <a16:creationId xmlns:a16="http://schemas.microsoft.com/office/drawing/2014/main" id="{1E72FF75-57D9-5F70-79D6-9EFB2F305D27}"/>
              </a:ext>
            </a:extLst>
          </p:cNvPr>
          <p:cNvGrpSpPr/>
          <p:nvPr/>
        </p:nvGrpSpPr>
        <p:grpSpPr>
          <a:xfrm>
            <a:off x="8786127" y="1474219"/>
            <a:ext cx="1589904" cy="252000"/>
            <a:chOff x="7554304" y="825834"/>
            <a:chExt cx="1589904" cy="252000"/>
          </a:xfrm>
        </p:grpSpPr>
        <p:sp>
          <p:nvSpPr>
            <p:cNvPr id="263" name="Oval 262">
              <a:extLst>
                <a:ext uri="{FF2B5EF4-FFF2-40B4-BE49-F238E27FC236}">
                  <a16:creationId xmlns:a16="http://schemas.microsoft.com/office/drawing/2014/main" id="{57C4106D-28E1-1AAE-631A-615761721ACC}"/>
                </a:ext>
              </a:extLst>
            </p:cNvPr>
            <p:cNvSpPr/>
            <p:nvPr/>
          </p:nvSpPr>
          <p:spPr>
            <a:xfrm>
              <a:off x="7554304" y="825834"/>
              <a:ext cx="252000" cy="252000"/>
            </a:xfrm>
            <a:prstGeom prst="ellipse">
              <a:avLst/>
            </a:prstGeom>
            <a:solidFill>
              <a:srgbClr val="0084E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white"/>
                  </a:solidFill>
                  <a:effectLst/>
                  <a:uLnTx/>
                  <a:uFillTx/>
                  <a:latin typeface="Arial"/>
                  <a:ea typeface="+mn-ea"/>
                  <a:cs typeface="+mn-cs"/>
                </a:rPr>
                <a:t>13</a:t>
              </a:r>
            </a:p>
          </p:txBody>
        </p:sp>
        <p:sp>
          <p:nvSpPr>
            <p:cNvPr id="264" name="TextBox 263">
              <a:extLst>
                <a:ext uri="{FF2B5EF4-FFF2-40B4-BE49-F238E27FC236}">
                  <a16:creationId xmlns:a16="http://schemas.microsoft.com/office/drawing/2014/main" id="{274DB01A-A44E-F2E2-0667-006F9367D24B}"/>
                </a:ext>
              </a:extLst>
            </p:cNvPr>
            <p:cNvSpPr txBox="1"/>
            <p:nvPr/>
          </p:nvSpPr>
          <p:spPr>
            <a:xfrm>
              <a:off x="7877285" y="844809"/>
              <a:ext cx="1266923" cy="217467"/>
            </a:xfrm>
            <a:prstGeom prst="rect">
              <a:avLst/>
            </a:prstGeom>
            <a:noFill/>
          </p:spPr>
          <p:txBody>
            <a:bodyPr wrap="square" lIns="0" tIns="0" rIns="0" bIns="0" rtlCol="0" anchor="ctr">
              <a:noAutofit/>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4D217A"/>
                  </a:solidFill>
                  <a:effectLst/>
                  <a:uLnTx/>
                  <a:uFillTx/>
                  <a:latin typeface="Arial"/>
                  <a:ea typeface="+mn-ea"/>
                  <a:cs typeface="+mn-cs"/>
                </a:rPr>
                <a:t>Service centres /</a:t>
              </a:r>
              <a:br>
                <a:rPr kumimoji="0" lang="en-GB" sz="1200" b="0" i="0" u="none" strike="noStrike" kern="1200" cap="none" spc="0" normalizeH="0" baseline="0" noProof="0">
                  <a:ln>
                    <a:noFill/>
                  </a:ln>
                  <a:solidFill>
                    <a:srgbClr val="4D217A"/>
                  </a:solidFill>
                  <a:effectLst/>
                  <a:uLnTx/>
                  <a:uFillTx/>
                  <a:latin typeface="Arial"/>
                  <a:ea typeface="+mn-ea"/>
                  <a:cs typeface="+mn-cs"/>
                </a:rPr>
              </a:br>
              <a:r>
                <a:rPr kumimoji="0" lang="en-GB" sz="1200" b="0" i="0" u="none" strike="noStrike" kern="1200" cap="none" spc="0" normalizeH="0" baseline="0" noProof="0">
                  <a:ln>
                    <a:noFill/>
                  </a:ln>
                  <a:solidFill>
                    <a:srgbClr val="4D217A"/>
                  </a:solidFill>
                  <a:effectLst/>
                  <a:uLnTx/>
                  <a:uFillTx/>
                  <a:latin typeface="Arial"/>
                  <a:ea typeface="+mn-ea"/>
                  <a:cs typeface="+mn-cs"/>
                </a:rPr>
                <a:t>Warehouses</a:t>
              </a:r>
            </a:p>
          </p:txBody>
        </p:sp>
      </p:grpSp>
      <p:grpSp>
        <p:nvGrpSpPr>
          <p:cNvPr id="116" name="Group 115">
            <a:extLst>
              <a:ext uri="{FF2B5EF4-FFF2-40B4-BE49-F238E27FC236}">
                <a16:creationId xmlns:a16="http://schemas.microsoft.com/office/drawing/2014/main" id="{286457F7-7610-BFBB-EA7E-D0B58AF90868}"/>
              </a:ext>
            </a:extLst>
          </p:cNvPr>
          <p:cNvGrpSpPr/>
          <p:nvPr/>
        </p:nvGrpSpPr>
        <p:grpSpPr>
          <a:xfrm>
            <a:off x="10481097" y="1488274"/>
            <a:ext cx="1381829" cy="252000"/>
            <a:chOff x="7554304" y="1180773"/>
            <a:chExt cx="1381829" cy="252000"/>
          </a:xfrm>
        </p:grpSpPr>
        <p:sp>
          <p:nvSpPr>
            <p:cNvPr id="265" name="Oval 264">
              <a:extLst>
                <a:ext uri="{FF2B5EF4-FFF2-40B4-BE49-F238E27FC236}">
                  <a16:creationId xmlns:a16="http://schemas.microsoft.com/office/drawing/2014/main" id="{CECD4737-BA71-2A10-9B22-CE3C2515BC4F}"/>
                </a:ext>
              </a:extLst>
            </p:cNvPr>
            <p:cNvSpPr/>
            <p:nvPr/>
          </p:nvSpPr>
          <p:spPr>
            <a:xfrm>
              <a:off x="7554304" y="1180773"/>
              <a:ext cx="252000" cy="252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white"/>
                  </a:solidFill>
                  <a:effectLst/>
                  <a:uLnTx/>
                  <a:uFillTx/>
                  <a:latin typeface="Arial"/>
                  <a:ea typeface="+mn-ea"/>
                  <a:cs typeface="+mn-cs"/>
                </a:rPr>
                <a:t>9</a:t>
              </a:r>
            </a:p>
          </p:txBody>
        </p:sp>
        <p:sp>
          <p:nvSpPr>
            <p:cNvPr id="266" name="TextBox 265">
              <a:extLst>
                <a:ext uri="{FF2B5EF4-FFF2-40B4-BE49-F238E27FC236}">
                  <a16:creationId xmlns:a16="http://schemas.microsoft.com/office/drawing/2014/main" id="{F8BCC9C8-001C-BBE6-2871-C9D7FD23A0DA}"/>
                </a:ext>
              </a:extLst>
            </p:cNvPr>
            <p:cNvSpPr txBox="1"/>
            <p:nvPr/>
          </p:nvSpPr>
          <p:spPr>
            <a:xfrm>
              <a:off x="7887987" y="1199748"/>
              <a:ext cx="1048146" cy="217467"/>
            </a:xfrm>
            <a:prstGeom prst="rect">
              <a:avLst/>
            </a:prstGeom>
            <a:noFill/>
          </p:spPr>
          <p:txBody>
            <a:bodyPr wrap="square" lIns="0" tIns="0" rIns="0" bIns="0" rtlCol="0" anchor="ctr">
              <a:noAutofit/>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4D217A"/>
                  </a:solidFill>
                  <a:effectLst/>
                  <a:uLnTx/>
                  <a:uFillTx/>
                  <a:latin typeface="Arial"/>
                  <a:ea typeface="+mn-ea"/>
                  <a:cs typeface="+mn-cs"/>
                </a:rPr>
                <a:t>Project sites / </a:t>
              </a:r>
              <a:br>
                <a:rPr kumimoji="0" lang="en-GB" sz="1200" b="0" i="0" u="none" strike="noStrike" kern="1200" cap="none" spc="0" normalizeH="0" baseline="0" noProof="0">
                  <a:ln>
                    <a:noFill/>
                  </a:ln>
                  <a:solidFill>
                    <a:srgbClr val="4D217A"/>
                  </a:solidFill>
                  <a:effectLst/>
                  <a:uLnTx/>
                  <a:uFillTx/>
                  <a:latin typeface="Arial"/>
                  <a:ea typeface="+mn-ea"/>
                  <a:cs typeface="+mn-cs"/>
                </a:rPr>
              </a:br>
              <a:r>
                <a:rPr kumimoji="0" lang="en-GB" sz="1200" b="0" i="0" u="none" strike="noStrike" kern="1200" cap="none" spc="0" normalizeH="0" baseline="0" noProof="0">
                  <a:ln>
                    <a:noFill/>
                  </a:ln>
                  <a:solidFill>
                    <a:srgbClr val="4D217A"/>
                  </a:solidFill>
                  <a:effectLst/>
                  <a:uLnTx/>
                  <a:uFillTx/>
                  <a:latin typeface="Arial"/>
                  <a:ea typeface="+mn-ea"/>
                  <a:cs typeface="+mn-cs"/>
                </a:rPr>
                <a:t>Offices</a:t>
              </a:r>
            </a:p>
          </p:txBody>
        </p:sp>
      </p:grpSp>
      <p:sp>
        <p:nvSpPr>
          <p:cNvPr id="299" name="Oval 298">
            <a:extLst>
              <a:ext uri="{FF2B5EF4-FFF2-40B4-BE49-F238E27FC236}">
                <a16:creationId xmlns:a16="http://schemas.microsoft.com/office/drawing/2014/main" id="{93FB26FB-7638-69E9-F009-3D8D5FE4A175}"/>
              </a:ext>
            </a:extLst>
          </p:cNvPr>
          <p:cNvSpPr/>
          <p:nvPr/>
        </p:nvSpPr>
        <p:spPr>
          <a:xfrm>
            <a:off x="5835755" y="3522634"/>
            <a:ext cx="54000" cy="54000"/>
          </a:xfrm>
          <a:prstGeom prst="ellipse">
            <a:avLst/>
          </a:prstGeom>
          <a:solidFill>
            <a:srgbClr val="0084E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srgbClr val="1B1534"/>
              </a:solidFill>
              <a:effectLst/>
              <a:uLnTx/>
              <a:uFillTx/>
              <a:latin typeface="Arial"/>
              <a:ea typeface="+mn-ea"/>
              <a:cs typeface="+mn-cs"/>
            </a:endParaRPr>
          </a:p>
        </p:txBody>
      </p:sp>
      <p:sp>
        <p:nvSpPr>
          <p:cNvPr id="300" name="Oval 299">
            <a:extLst>
              <a:ext uri="{FF2B5EF4-FFF2-40B4-BE49-F238E27FC236}">
                <a16:creationId xmlns:a16="http://schemas.microsoft.com/office/drawing/2014/main" id="{6B5A48B1-0B9F-3494-95AE-0E01719F94BD}"/>
              </a:ext>
            </a:extLst>
          </p:cNvPr>
          <p:cNvSpPr/>
          <p:nvPr/>
        </p:nvSpPr>
        <p:spPr>
          <a:xfrm>
            <a:off x="6215400" y="4723953"/>
            <a:ext cx="54000" cy="54000"/>
          </a:xfrm>
          <a:prstGeom prst="ellipse">
            <a:avLst/>
          </a:prstGeom>
          <a:solidFill>
            <a:srgbClr val="0084E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srgbClr val="1B1534"/>
              </a:solidFill>
              <a:effectLst/>
              <a:uLnTx/>
              <a:uFillTx/>
              <a:latin typeface="Arial"/>
              <a:ea typeface="+mn-ea"/>
              <a:cs typeface="+mn-cs"/>
            </a:endParaRPr>
          </a:p>
        </p:txBody>
      </p:sp>
      <p:sp>
        <p:nvSpPr>
          <p:cNvPr id="301" name="Oval 300">
            <a:extLst>
              <a:ext uri="{FF2B5EF4-FFF2-40B4-BE49-F238E27FC236}">
                <a16:creationId xmlns:a16="http://schemas.microsoft.com/office/drawing/2014/main" id="{EC058A76-3C7B-7D9A-3361-27BAFCD98BF1}"/>
              </a:ext>
            </a:extLst>
          </p:cNvPr>
          <p:cNvSpPr/>
          <p:nvPr/>
        </p:nvSpPr>
        <p:spPr>
          <a:xfrm>
            <a:off x="5908218" y="5647878"/>
            <a:ext cx="54000" cy="54000"/>
          </a:xfrm>
          <a:prstGeom prst="ellipse">
            <a:avLst/>
          </a:prstGeom>
          <a:solidFill>
            <a:srgbClr val="0084E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srgbClr val="1B1534"/>
              </a:solidFill>
              <a:effectLst/>
              <a:uLnTx/>
              <a:uFillTx/>
              <a:latin typeface="Arial"/>
              <a:ea typeface="+mn-ea"/>
              <a:cs typeface="+mn-cs"/>
            </a:endParaRPr>
          </a:p>
        </p:txBody>
      </p:sp>
      <p:pic>
        <p:nvPicPr>
          <p:cNvPr id="3" name="Picture 2">
            <a:extLst>
              <a:ext uri="{FF2B5EF4-FFF2-40B4-BE49-F238E27FC236}">
                <a16:creationId xmlns:a16="http://schemas.microsoft.com/office/drawing/2014/main" id="{8D77B681-06EF-0D5C-1042-15283791FD90}"/>
              </a:ext>
            </a:extLst>
          </p:cNvPr>
          <p:cNvPicPr>
            <a:picLocks noChangeAspect="1"/>
          </p:cNvPicPr>
          <p:nvPr/>
        </p:nvPicPr>
        <p:blipFill>
          <a:blip r:embed="rId6" cstate="screen">
            <a:extLst>
              <a:ext uri="{BEBA8EAE-BF5A-486C-A8C5-ECC9F3942E4B}">
                <a14:imgProps xmlns:a14="http://schemas.microsoft.com/office/drawing/2010/main">
                  <a14:imgLayer r:embed="rId7">
                    <a14:imgEffect>
                      <a14:brightnessContrast contrast="-40000"/>
                    </a14:imgEffect>
                  </a14:imgLayer>
                </a14:imgProps>
              </a:ext>
              <a:ext uri="{28A0092B-C50C-407E-A947-70E740481C1C}">
                <a14:useLocalDpi xmlns:a14="http://schemas.microsoft.com/office/drawing/2010/main"/>
              </a:ext>
            </a:extLst>
          </a:blip>
          <a:srcRect l="10309" t="22312" r="5423" b="33617"/>
          <a:stretch>
            <a:fillRect/>
          </a:stretch>
        </p:blipFill>
        <p:spPr>
          <a:xfrm>
            <a:off x="1495509" y="1957391"/>
            <a:ext cx="1512000" cy="632665"/>
          </a:xfrm>
          <a:prstGeom prst="rect">
            <a:avLst/>
          </a:prstGeom>
          <a:ln w="28575">
            <a:noFill/>
          </a:ln>
        </p:spPr>
      </p:pic>
      <p:sp>
        <p:nvSpPr>
          <p:cNvPr id="63" name="Rectangle 62">
            <a:extLst>
              <a:ext uri="{FF2B5EF4-FFF2-40B4-BE49-F238E27FC236}">
                <a16:creationId xmlns:a16="http://schemas.microsoft.com/office/drawing/2014/main" id="{B4A31ADE-2BC0-51D4-E429-7DB985FC5291}"/>
              </a:ext>
            </a:extLst>
          </p:cNvPr>
          <p:cNvSpPr/>
          <p:nvPr/>
        </p:nvSpPr>
        <p:spPr>
          <a:xfrm>
            <a:off x="1495509" y="2567475"/>
            <a:ext cx="2232000" cy="324000"/>
          </a:xfrm>
          <a:prstGeom prst="rect">
            <a:avLst/>
          </a:prstGeom>
          <a:solidFill>
            <a:srgbClr val="F3EBFB"/>
          </a:solidFill>
          <a:ln w="28575">
            <a:noFill/>
          </a:ln>
        </p:spPr>
        <p:txBody>
          <a:bodyPr wrap="square" lIns="180000" tIns="0" rIns="540000" bIns="36000" anchor="ctr">
            <a:noAutofit/>
          </a:bodyPr>
          <a:lstStyle/>
          <a:p>
            <a:pPr marL="0" marR="0" lvl="0" indent="0" algn="l" defTabSz="914378" rtl="0" eaLnBrk="1" fontAlgn="base" latinLnBrk="0" hangingPunct="1">
              <a:lnSpc>
                <a:spcPct val="100000"/>
              </a:lnSpc>
              <a:spcBef>
                <a:spcPct val="0"/>
              </a:spcBef>
              <a:spcAft>
                <a:spcPct val="0"/>
              </a:spcAft>
              <a:buClrTx/>
              <a:buSzTx/>
              <a:buFontTx/>
              <a:buNone/>
              <a:tabLst/>
              <a:defRPr/>
            </a:pPr>
            <a:r>
              <a:rPr kumimoji="0" lang="en-GB" sz="1400" b="1" i="0" u="none" strike="noStrike" kern="0" cap="none" spc="0" normalizeH="0" baseline="0" noProof="0">
                <a:ln>
                  <a:noFill/>
                </a:ln>
                <a:solidFill>
                  <a:srgbClr val="4D217A"/>
                </a:solidFill>
                <a:effectLst/>
                <a:uLnTx/>
                <a:uFillTx/>
                <a:latin typeface="Arial" pitchFamily="34" charset="0"/>
                <a:ea typeface="+mn-ea"/>
                <a:cs typeface="Arial" pitchFamily="34" charset="0"/>
              </a:rPr>
              <a:t>Ulverston</a:t>
            </a:r>
          </a:p>
        </p:txBody>
      </p:sp>
      <p:sp>
        <p:nvSpPr>
          <p:cNvPr id="8" name="Freeform: Shape 7">
            <a:extLst>
              <a:ext uri="{FF2B5EF4-FFF2-40B4-BE49-F238E27FC236}">
                <a16:creationId xmlns:a16="http://schemas.microsoft.com/office/drawing/2014/main" id="{2BF03716-E8E1-8AE0-6B45-F8F2EC328C56}"/>
              </a:ext>
            </a:extLst>
          </p:cNvPr>
          <p:cNvSpPr>
            <a:spLocks noChangeAspect="1"/>
          </p:cNvSpPr>
          <p:nvPr/>
        </p:nvSpPr>
        <p:spPr>
          <a:xfrm>
            <a:off x="2915223" y="2621475"/>
            <a:ext cx="217614" cy="216000"/>
          </a:xfrm>
          <a:custGeom>
            <a:avLst/>
            <a:gdLst>
              <a:gd name="connsiteX0" fmla="*/ 114449 w 363836"/>
              <a:gd name="connsiteY0" fmla="*/ 269112 h 372405"/>
              <a:gd name="connsiteX1" fmla="*/ 93611 w 363836"/>
              <a:gd name="connsiteY1" fmla="*/ 310789 h 372405"/>
              <a:gd name="connsiteX2" fmla="*/ 75361 w 363836"/>
              <a:gd name="connsiteY2" fmla="*/ 274289 h 372405"/>
              <a:gd name="connsiteX3" fmla="*/ 79509 w 363836"/>
              <a:gd name="connsiteY3" fmla="*/ 261838 h 372405"/>
              <a:gd name="connsiteX4" fmla="*/ 93611 w 363836"/>
              <a:gd name="connsiteY4" fmla="*/ 265339 h 372405"/>
              <a:gd name="connsiteX5" fmla="*/ 130211 w 363836"/>
              <a:gd name="connsiteY5" fmla="*/ 234426 h 372405"/>
              <a:gd name="connsiteX6" fmla="*/ 121527 w 363836"/>
              <a:gd name="connsiteY6" fmla="*/ 231080 h 372405"/>
              <a:gd name="connsiteX7" fmla="*/ 93611 w 363836"/>
              <a:gd name="connsiteY7" fmla="*/ 256029 h 372405"/>
              <a:gd name="connsiteX8" fmla="*/ 61550 w 363836"/>
              <a:gd name="connsiteY8" fmla="*/ 213717 h 372405"/>
              <a:gd name="connsiteX9" fmla="*/ 69504 w 363836"/>
              <a:gd name="connsiteY9" fmla="*/ 193830 h 372405"/>
              <a:gd name="connsiteX10" fmla="*/ 102684 w 363836"/>
              <a:gd name="connsiteY10" fmla="*/ 188849 h 372405"/>
              <a:gd name="connsiteX11" fmla="*/ 105553 w 363836"/>
              <a:gd name="connsiteY11" fmla="*/ 189358 h 372405"/>
              <a:gd name="connsiteX12" fmla="*/ 112603 w 363836"/>
              <a:gd name="connsiteY12" fmla="*/ 179647 h 372405"/>
              <a:gd name="connsiteX13" fmla="*/ 126160 w 363836"/>
              <a:gd name="connsiteY13" fmla="*/ 214133 h 372405"/>
              <a:gd name="connsiteX14" fmla="*/ 135858 w 363836"/>
              <a:gd name="connsiteY14" fmla="*/ 214133 h 372405"/>
              <a:gd name="connsiteX15" fmla="*/ 144816 w 363836"/>
              <a:gd name="connsiteY15" fmla="*/ 191719 h 372405"/>
              <a:gd name="connsiteX16" fmla="*/ 118600 w 363836"/>
              <a:gd name="connsiteY16" fmla="*/ 153672 h 372405"/>
              <a:gd name="connsiteX17" fmla="*/ 88955 w 363836"/>
              <a:gd name="connsiteY17" fmla="*/ 144307 h 372405"/>
              <a:gd name="connsiteX18" fmla="*/ 42405 w 363836"/>
              <a:gd name="connsiteY18" fmla="*/ 193587 h 372405"/>
              <a:gd name="connsiteX19" fmla="*/ 52574 w 363836"/>
              <a:gd name="connsiteY19" fmla="*/ 217151 h 372405"/>
              <a:gd name="connsiteX20" fmla="*/ 71529 w 363836"/>
              <a:gd name="connsiteY20" fmla="*/ 256347 h 372405"/>
              <a:gd name="connsiteX21" fmla="*/ 66696 w 363836"/>
              <a:gd name="connsiteY21" fmla="*/ 270850 h 372405"/>
              <a:gd name="connsiteX22" fmla="*/ 0 w 363836"/>
              <a:gd name="connsiteY22" fmla="*/ 289905 h 372405"/>
              <a:gd name="connsiteX23" fmla="*/ 11433 w 363836"/>
              <a:gd name="connsiteY23" fmla="*/ 372405 h 372405"/>
              <a:gd name="connsiteX24" fmla="*/ 20653 w 363836"/>
              <a:gd name="connsiteY24" fmla="*/ 371132 h 372405"/>
              <a:gd name="connsiteX25" fmla="*/ 10329 w 363836"/>
              <a:gd name="connsiteY25" fmla="*/ 296633 h 372405"/>
              <a:gd name="connsiteX26" fmla="*/ 67897 w 363836"/>
              <a:gd name="connsiteY26" fmla="*/ 280184 h 372405"/>
              <a:gd name="connsiteX27" fmla="*/ 88405 w 363836"/>
              <a:gd name="connsiteY27" fmla="*/ 321199 h 372405"/>
              <a:gd name="connsiteX28" fmla="*/ 98816 w 363836"/>
              <a:gd name="connsiteY28" fmla="*/ 321199 h 372405"/>
              <a:gd name="connsiteX29" fmla="*/ 119322 w 363836"/>
              <a:gd name="connsiteY29" fmla="*/ 280186 h 372405"/>
              <a:gd name="connsiteX30" fmla="*/ 176892 w 363836"/>
              <a:gd name="connsiteY30" fmla="*/ 296633 h 372405"/>
              <a:gd name="connsiteX31" fmla="*/ 166548 w 363836"/>
              <a:gd name="connsiteY31" fmla="*/ 371132 h 372405"/>
              <a:gd name="connsiteX32" fmla="*/ 175768 w 363836"/>
              <a:gd name="connsiteY32" fmla="*/ 372405 h 372405"/>
              <a:gd name="connsiteX33" fmla="*/ 187221 w 363836"/>
              <a:gd name="connsiteY33" fmla="*/ 289905 h 372405"/>
              <a:gd name="connsiteX34" fmla="*/ 114449 w 363836"/>
              <a:gd name="connsiteY34" fmla="*/ 269112 h 372405"/>
              <a:gd name="connsiteX35" fmla="*/ 88955 w 363836"/>
              <a:gd name="connsiteY35" fmla="*/ 153617 h 372405"/>
              <a:gd name="connsiteX36" fmla="*/ 113895 w 363836"/>
              <a:gd name="connsiteY36" fmla="*/ 161836 h 372405"/>
              <a:gd name="connsiteX37" fmla="*/ 115191 w 363836"/>
              <a:gd name="connsiteY37" fmla="*/ 162927 h 372405"/>
              <a:gd name="connsiteX38" fmla="*/ 116886 w 363836"/>
              <a:gd name="connsiteY38" fmla="*/ 162927 h 372405"/>
              <a:gd name="connsiteX39" fmla="*/ 135501 w 363836"/>
              <a:gd name="connsiteY39" fmla="*/ 189976 h 372405"/>
              <a:gd name="connsiteX40" fmla="*/ 132478 w 363836"/>
              <a:gd name="connsiteY40" fmla="*/ 197531 h 372405"/>
              <a:gd name="connsiteX41" fmla="*/ 115972 w 363836"/>
              <a:gd name="connsiteY41" fmla="*/ 169443 h 372405"/>
              <a:gd name="connsiteX42" fmla="*/ 108507 w 363836"/>
              <a:gd name="connsiteY42" fmla="*/ 169443 h 372405"/>
              <a:gd name="connsiteX43" fmla="*/ 101407 w 363836"/>
              <a:gd name="connsiteY43" fmla="*/ 179229 h 372405"/>
              <a:gd name="connsiteX44" fmla="*/ 62716 w 363836"/>
              <a:gd name="connsiteY44" fmla="*/ 187267 h 372405"/>
              <a:gd name="connsiteX45" fmla="*/ 61798 w 363836"/>
              <a:gd name="connsiteY45" fmla="*/ 188021 h 372405"/>
              <a:gd name="connsiteX46" fmla="*/ 56220 w 363836"/>
              <a:gd name="connsiteY46" fmla="*/ 201968 h 372405"/>
              <a:gd name="connsiteX47" fmla="*/ 51724 w 363836"/>
              <a:gd name="connsiteY47" fmla="*/ 191476 h 372405"/>
              <a:gd name="connsiteX48" fmla="*/ 88955 w 363836"/>
              <a:gd name="connsiteY48" fmla="*/ 153617 h 372405"/>
              <a:gd name="connsiteX49" fmla="*/ 233262 w 363836"/>
              <a:gd name="connsiteY49" fmla="*/ 124769 h 372405"/>
              <a:gd name="connsiteX50" fmla="*/ 233262 w 363836"/>
              <a:gd name="connsiteY50" fmla="*/ 130342 h 372405"/>
              <a:gd name="connsiteX51" fmla="*/ 214642 w 363836"/>
              <a:gd name="connsiteY51" fmla="*/ 148962 h 372405"/>
              <a:gd name="connsiteX52" fmla="*/ 196036 w 363836"/>
              <a:gd name="connsiteY52" fmla="*/ 131069 h 372405"/>
              <a:gd name="connsiteX53" fmla="*/ 202068 w 363836"/>
              <a:gd name="connsiteY53" fmla="*/ 113308 h 372405"/>
              <a:gd name="connsiteX54" fmla="*/ 214642 w 363836"/>
              <a:gd name="connsiteY54" fmla="*/ 116377 h 372405"/>
              <a:gd name="connsiteX55" fmla="*/ 245854 w 363836"/>
              <a:gd name="connsiteY55" fmla="*/ 92964 h 372405"/>
              <a:gd name="connsiteX56" fmla="*/ 247228 w 363836"/>
              <a:gd name="connsiteY56" fmla="*/ 93101 h 372405"/>
              <a:gd name="connsiteX57" fmla="*/ 265848 w 363836"/>
              <a:gd name="connsiteY57" fmla="*/ 74481 h 372405"/>
              <a:gd name="connsiteX58" fmla="*/ 264752 w 363836"/>
              <a:gd name="connsiteY58" fmla="*/ 68180 h 372405"/>
              <a:gd name="connsiteX59" fmla="*/ 275158 w 363836"/>
              <a:gd name="connsiteY59" fmla="*/ 46551 h 372405"/>
              <a:gd name="connsiteX60" fmla="*/ 254947 w 363836"/>
              <a:gd name="connsiteY60" fmla="*/ 19702 h 372405"/>
              <a:gd name="connsiteX61" fmla="*/ 233262 w 363836"/>
              <a:gd name="connsiteY61" fmla="*/ 4655 h 372405"/>
              <a:gd name="connsiteX62" fmla="*/ 224107 w 363836"/>
              <a:gd name="connsiteY62" fmla="*/ 6546 h 372405"/>
              <a:gd name="connsiteX63" fmla="*/ 209987 w 363836"/>
              <a:gd name="connsiteY63" fmla="*/ 0 h 372405"/>
              <a:gd name="connsiteX64" fmla="*/ 193385 w 363836"/>
              <a:gd name="connsiteY64" fmla="*/ 10329 h 372405"/>
              <a:gd name="connsiteX65" fmla="*/ 186712 w 363836"/>
              <a:gd name="connsiteY65" fmla="*/ 9310 h 372405"/>
              <a:gd name="connsiteX66" fmla="*/ 163536 w 363836"/>
              <a:gd name="connsiteY66" fmla="*/ 30430 h 372405"/>
              <a:gd name="connsiteX67" fmla="*/ 154126 w 363836"/>
              <a:gd name="connsiteY67" fmla="*/ 46551 h 372405"/>
              <a:gd name="connsiteX68" fmla="*/ 160740 w 363836"/>
              <a:gd name="connsiteY68" fmla="*/ 60543 h 372405"/>
              <a:gd name="connsiteX69" fmla="*/ 158781 w 363836"/>
              <a:gd name="connsiteY69" fmla="*/ 69826 h 372405"/>
              <a:gd name="connsiteX70" fmla="*/ 182057 w 363836"/>
              <a:gd name="connsiteY70" fmla="*/ 93101 h 372405"/>
              <a:gd name="connsiteX71" fmla="*/ 183396 w 363836"/>
              <a:gd name="connsiteY71" fmla="*/ 92931 h 372405"/>
              <a:gd name="connsiteX72" fmla="*/ 194090 w 363836"/>
              <a:gd name="connsiteY72" fmla="*/ 107830 h 372405"/>
              <a:gd name="connsiteX73" fmla="*/ 187849 w 363836"/>
              <a:gd name="connsiteY73" fmla="*/ 126232 h 372405"/>
              <a:gd name="connsiteX74" fmla="*/ 139321 w 363836"/>
              <a:gd name="connsiteY74" fmla="*/ 135069 h 372405"/>
              <a:gd name="connsiteX75" fmla="*/ 141002 w 363836"/>
              <a:gd name="connsiteY75" fmla="*/ 144234 h 372405"/>
              <a:gd name="connsiteX76" fmla="*/ 187248 w 363836"/>
              <a:gd name="connsiteY76" fmla="*/ 135797 h 372405"/>
              <a:gd name="connsiteX77" fmla="*/ 214642 w 363836"/>
              <a:gd name="connsiteY77" fmla="*/ 158272 h 372405"/>
              <a:gd name="connsiteX78" fmla="*/ 242032 w 363836"/>
              <a:gd name="connsiteY78" fmla="*/ 135825 h 372405"/>
              <a:gd name="connsiteX79" fmla="*/ 284232 w 363836"/>
              <a:gd name="connsiteY79" fmla="*/ 143498 h 372405"/>
              <a:gd name="connsiteX80" fmla="*/ 283382 w 363836"/>
              <a:gd name="connsiteY80" fmla="*/ 157999 h 372405"/>
              <a:gd name="connsiteX81" fmla="*/ 292674 w 363836"/>
              <a:gd name="connsiteY81" fmla="*/ 158545 h 372405"/>
              <a:gd name="connsiteX82" fmla="*/ 294015 w 363836"/>
              <a:gd name="connsiteY82" fmla="*/ 135806 h 372405"/>
              <a:gd name="connsiteX83" fmla="*/ 233262 w 363836"/>
              <a:gd name="connsiteY83" fmla="*/ 124769 h 372405"/>
              <a:gd name="connsiteX84" fmla="*/ 186712 w 363836"/>
              <a:gd name="connsiteY84" fmla="*/ 65171 h 372405"/>
              <a:gd name="connsiteX85" fmla="*/ 186712 w 363836"/>
              <a:gd name="connsiteY85" fmla="*/ 59925 h 372405"/>
              <a:gd name="connsiteX86" fmla="*/ 191367 w 363836"/>
              <a:gd name="connsiteY86" fmla="*/ 60516 h 372405"/>
              <a:gd name="connsiteX87" fmla="*/ 209565 w 363836"/>
              <a:gd name="connsiteY87" fmla="*/ 45851 h 372405"/>
              <a:gd name="connsiteX88" fmla="*/ 221929 w 363836"/>
              <a:gd name="connsiteY88" fmla="*/ 45059 h 372405"/>
              <a:gd name="connsiteX89" fmla="*/ 249228 w 363836"/>
              <a:gd name="connsiteY89" fmla="*/ 53825 h 372405"/>
              <a:gd name="connsiteX90" fmla="*/ 245227 w 363836"/>
              <a:gd name="connsiteY90" fmla="*/ 45423 h 372405"/>
              <a:gd name="connsiteX91" fmla="*/ 228835 w 363836"/>
              <a:gd name="connsiteY91" fmla="*/ 37132 h 372405"/>
              <a:gd name="connsiteX92" fmla="*/ 221052 w 363836"/>
              <a:gd name="connsiteY92" fmla="*/ 34650 h 372405"/>
              <a:gd name="connsiteX93" fmla="*/ 207942 w 363836"/>
              <a:gd name="connsiteY93" fmla="*/ 34358 h 372405"/>
              <a:gd name="connsiteX94" fmla="*/ 200163 w 363836"/>
              <a:gd name="connsiteY94" fmla="*/ 39041 h 372405"/>
              <a:gd name="connsiteX95" fmla="*/ 200677 w 363836"/>
              <a:gd name="connsiteY95" fmla="*/ 41896 h 372405"/>
              <a:gd name="connsiteX96" fmla="*/ 191367 w 363836"/>
              <a:gd name="connsiteY96" fmla="*/ 51206 h 372405"/>
              <a:gd name="connsiteX97" fmla="*/ 185184 w 363836"/>
              <a:gd name="connsiteY97" fmla="*/ 48815 h 372405"/>
              <a:gd name="connsiteX98" fmla="*/ 177402 w 363836"/>
              <a:gd name="connsiteY98" fmla="*/ 52261 h 372405"/>
              <a:gd name="connsiteX99" fmla="*/ 177402 w 363836"/>
              <a:gd name="connsiteY99" fmla="*/ 65171 h 372405"/>
              <a:gd name="connsiteX100" fmla="*/ 179931 w 363836"/>
              <a:gd name="connsiteY100" fmla="*/ 83578 h 372405"/>
              <a:gd name="connsiteX101" fmla="*/ 168092 w 363836"/>
              <a:gd name="connsiteY101" fmla="*/ 69826 h 372405"/>
              <a:gd name="connsiteX102" fmla="*/ 170742 w 363836"/>
              <a:gd name="connsiteY102" fmla="*/ 61707 h 372405"/>
              <a:gd name="connsiteX103" fmla="*/ 168915 w 363836"/>
              <a:gd name="connsiteY103" fmla="*/ 54770 h 372405"/>
              <a:gd name="connsiteX104" fmla="*/ 163437 w 363836"/>
              <a:gd name="connsiteY104" fmla="*/ 46551 h 372405"/>
              <a:gd name="connsiteX105" fmla="*/ 169714 w 363836"/>
              <a:gd name="connsiteY105" fmla="*/ 37813 h 372405"/>
              <a:gd name="connsiteX106" fmla="*/ 173005 w 363836"/>
              <a:gd name="connsiteY106" fmla="*/ 33240 h 372405"/>
              <a:gd name="connsiteX107" fmla="*/ 186712 w 363836"/>
              <a:gd name="connsiteY107" fmla="*/ 18620 h 372405"/>
              <a:gd name="connsiteX108" fmla="*/ 193830 w 363836"/>
              <a:gd name="connsiteY108" fmla="*/ 20648 h 372405"/>
              <a:gd name="connsiteX109" fmla="*/ 200832 w 363836"/>
              <a:gd name="connsiteY109" fmla="*/ 17311 h 372405"/>
              <a:gd name="connsiteX110" fmla="*/ 209987 w 363836"/>
              <a:gd name="connsiteY110" fmla="*/ 9310 h 372405"/>
              <a:gd name="connsiteX111" fmla="*/ 218384 w 363836"/>
              <a:gd name="connsiteY111" fmla="*/ 14684 h 372405"/>
              <a:gd name="connsiteX112" fmla="*/ 225266 w 363836"/>
              <a:gd name="connsiteY112" fmla="*/ 16511 h 372405"/>
              <a:gd name="connsiteX113" fmla="*/ 233262 w 363836"/>
              <a:gd name="connsiteY113" fmla="*/ 13965 h 372405"/>
              <a:gd name="connsiteX114" fmla="*/ 246782 w 363836"/>
              <a:gd name="connsiteY114" fmla="*/ 24784 h 372405"/>
              <a:gd name="connsiteX115" fmla="*/ 250487 w 363836"/>
              <a:gd name="connsiteY115" fmla="*/ 28212 h 372405"/>
              <a:gd name="connsiteX116" fmla="*/ 265848 w 363836"/>
              <a:gd name="connsiteY116" fmla="*/ 46551 h 372405"/>
              <a:gd name="connsiteX117" fmla="*/ 256461 w 363836"/>
              <a:gd name="connsiteY117" fmla="*/ 62607 h 372405"/>
              <a:gd name="connsiteX118" fmla="*/ 254933 w 363836"/>
              <a:gd name="connsiteY118" fmla="*/ 69262 h 372405"/>
              <a:gd name="connsiteX119" fmla="*/ 256538 w 363836"/>
              <a:gd name="connsiteY119" fmla="*/ 74481 h 372405"/>
              <a:gd name="connsiteX120" fmla="*/ 249456 w 363836"/>
              <a:gd name="connsiteY120" fmla="*/ 83341 h 372405"/>
              <a:gd name="connsiteX121" fmla="*/ 251173 w 363836"/>
              <a:gd name="connsiteY121" fmla="*/ 75217 h 372405"/>
              <a:gd name="connsiteX122" fmla="*/ 241954 w 363836"/>
              <a:gd name="connsiteY122" fmla="*/ 73890 h 372405"/>
              <a:gd name="connsiteX123" fmla="*/ 214642 w 363836"/>
              <a:gd name="connsiteY123" fmla="*/ 107066 h 372405"/>
              <a:gd name="connsiteX124" fmla="*/ 186712 w 363836"/>
              <a:gd name="connsiteY124" fmla="*/ 65171 h 372405"/>
              <a:gd name="connsiteX125" fmla="*/ 363836 w 363836"/>
              <a:gd name="connsiteY125" fmla="*/ 312698 h 372405"/>
              <a:gd name="connsiteX126" fmla="*/ 360345 w 363836"/>
              <a:gd name="connsiteY126" fmla="*/ 372405 h 372405"/>
              <a:gd name="connsiteX127" fmla="*/ 351053 w 363836"/>
              <a:gd name="connsiteY127" fmla="*/ 371860 h 372405"/>
              <a:gd name="connsiteX128" fmla="*/ 354062 w 363836"/>
              <a:gd name="connsiteY128" fmla="*/ 320390 h 372405"/>
              <a:gd name="connsiteX129" fmla="*/ 311858 w 363836"/>
              <a:gd name="connsiteY129" fmla="*/ 312717 h 372405"/>
              <a:gd name="connsiteX130" fmla="*/ 284468 w 363836"/>
              <a:gd name="connsiteY130" fmla="*/ 335165 h 372405"/>
              <a:gd name="connsiteX131" fmla="*/ 257074 w 363836"/>
              <a:gd name="connsiteY131" fmla="*/ 312689 h 372405"/>
              <a:gd name="connsiteX132" fmla="*/ 214883 w 363836"/>
              <a:gd name="connsiteY132" fmla="*/ 320381 h 372405"/>
              <a:gd name="connsiteX133" fmla="*/ 217970 w 363836"/>
              <a:gd name="connsiteY133" fmla="*/ 371841 h 372405"/>
              <a:gd name="connsiteX134" fmla="*/ 208678 w 363836"/>
              <a:gd name="connsiteY134" fmla="*/ 372405 h 372405"/>
              <a:gd name="connsiteX135" fmla="*/ 205091 w 363836"/>
              <a:gd name="connsiteY135" fmla="*/ 312708 h 372405"/>
              <a:gd name="connsiteX136" fmla="*/ 209146 w 363836"/>
              <a:gd name="connsiteY136" fmla="*/ 311962 h 372405"/>
              <a:gd name="connsiteX137" fmla="*/ 257669 w 363836"/>
              <a:gd name="connsiteY137" fmla="*/ 303125 h 372405"/>
              <a:gd name="connsiteX138" fmla="*/ 263916 w 363836"/>
              <a:gd name="connsiteY138" fmla="*/ 284722 h 372405"/>
              <a:gd name="connsiteX139" fmla="*/ 247228 w 363836"/>
              <a:gd name="connsiteY139" fmla="*/ 242063 h 372405"/>
              <a:gd name="connsiteX140" fmla="*/ 247228 w 363836"/>
              <a:gd name="connsiteY140" fmla="*/ 233289 h 372405"/>
              <a:gd name="connsiteX141" fmla="*/ 251315 w 363836"/>
              <a:gd name="connsiteY141" fmla="*/ 232790 h 372405"/>
              <a:gd name="connsiteX142" fmla="*/ 298065 w 363836"/>
              <a:gd name="connsiteY142" fmla="*/ 204823 h 372405"/>
              <a:gd name="connsiteX143" fmla="*/ 308010 w 363836"/>
              <a:gd name="connsiteY143" fmla="*/ 204823 h 372405"/>
              <a:gd name="connsiteX144" fmla="*/ 330940 w 363836"/>
              <a:gd name="connsiteY144" fmla="*/ 231971 h 372405"/>
              <a:gd name="connsiteX145" fmla="*/ 284468 w 363836"/>
              <a:gd name="connsiteY145" fmla="*/ 186203 h 372405"/>
              <a:gd name="connsiteX146" fmla="*/ 237918 w 363836"/>
              <a:gd name="connsiteY146" fmla="*/ 232753 h 372405"/>
              <a:gd name="connsiteX147" fmla="*/ 237918 w 363836"/>
              <a:gd name="connsiteY147" fmla="*/ 292751 h 372405"/>
              <a:gd name="connsiteX148" fmla="*/ 228607 w 363836"/>
              <a:gd name="connsiteY148" fmla="*/ 292751 h 372405"/>
              <a:gd name="connsiteX149" fmla="*/ 228607 w 363836"/>
              <a:gd name="connsiteY149" fmla="*/ 232753 h 372405"/>
              <a:gd name="connsiteX150" fmla="*/ 284468 w 363836"/>
              <a:gd name="connsiteY150" fmla="*/ 176892 h 372405"/>
              <a:gd name="connsiteX151" fmla="*/ 340329 w 363836"/>
              <a:gd name="connsiteY151" fmla="*/ 232753 h 372405"/>
              <a:gd name="connsiteX152" fmla="*/ 340329 w 363836"/>
              <a:gd name="connsiteY152" fmla="*/ 279304 h 372405"/>
              <a:gd name="connsiteX153" fmla="*/ 349639 w 363836"/>
              <a:gd name="connsiteY153" fmla="*/ 288614 h 372405"/>
              <a:gd name="connsiteX154" fmla="*/ 349639 w 363836"/>
              <a:gd name="connsiteY154" fmla="*/ 297924 h 372405"/>
              <a:gd name="connsiteX155" fmla="*/ 331019 w 363836"/>
              <a:gd name="connsiteY155" fmla="*/ 279304 h 372405"/>
              <a:gd name="connsiteX156" fmla="*/ 331019 w 363836"/>
              <a:gd name="connsiteY156" fmla="*/ 241538 h 372405"/>
              <a:gd name="connsiteX157" fmla="*/ 302470 w 363836"/>
              <a:gd name="connsiteY157" fmla="*/ 215615 h 372405"/>
              <a:gd name="connsiteX158" fmla="*/ 256538 w 363836"/>
              <a:gd name="connsiteY158" fmla="*/ 241445 h 372405"/>
              <a:gd name="connsiteX159" fmla="*/ 256538 w 363836"/>
              <a:gd name="connsiteY159" fmla="*/ 242063 h 372405"/>
              <a:gd name="connsiteX160" fmla="*/ 284468 w 363836"/>
              <a:gd name="connsiteY160" fmla="*/ 283959 h 372405"/>
              <a:gd name="connsiteX161" fmla="*/ 311017 w 363836"/>
              <a:gd name="connsiteY161" fmla="*/ 255029 h 372405"/>
              <a:gd name="connsiteX162" fmla="*/ 320108 w 363836"/>
              <a:gd name="connsiteY162" fmla="*/ 257028 h 372405"/>
              <a:gd name="connsiteX163" fmla="*/ 284468 w 363836"/>
              <a:gd name="connsiteY163" fmla="*/ 293269 h 372405"/>
              <a:gd name="connsiteX164" fmla="*/ 271894 w 363836"/>
              <a:gd name="connsiteY164" fmla="*/ 290200 h 372405"/>
              <a:gd name="connsiteX165" fmla="*/ 265909 w 363836"/>
              <a:gd name="connsiteY165" fmla="*/ 307832 h 372405"/>
              <a:gd name="connsiteX166" fmla="*/ 284468 w 363836"/>
              <a:gd name="connsiteY166" fmla="*/ 325855 h 372405"/>
              <a:gd name="connsiteX167" fmla="*/ 303088 w 363836"/>
              <a:gd name="connsiteY167" fmla="*/ 307234 h 372405"/>
              <a:gd name="connsiteX168" fmla="*/ 303088 w 363836"/>
              <a:gd name="connsiteY168" fmla="*/ 301661 h 372405"/>
              <a:gd name="connsiteX169" fmla="*/ 363836 w 363836"/>
              <a:gd name="connsiteY169" fmla="*/ 312698 h 37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363836" h="372405">
                <a:moveTo>
                  <a:pt x="114449" y="269112"/>
                </a:moveTo>
                <a:lnTo>
                  <a:pt x="93611" y="310789"/>
                </a:lnTo>
                <a:lnTo>
                  <a:pt x="75361" y="274289"/>
                </a:lnTo>
                <a:lnTo>
                  <a:pt x="79509" y="261838"/>
                </a:lnTo>
                <a:cubicBezTo>
                  <a:pt x="83898" y="264066"/>
                  <a:pt x="88626" y="265339"/>
                  <a:pt x="93611" y="265339"/>
                </a:cubicBezTo>
                <a:cubicBezTo>
                  <a:pt x="108835" y="265339"/>
                  <a:pt x="122859" y="253492"/>
                  <a:pt x="130211" y="234426"/>
                </a:cubicBezTo>
                <a:lnTo>
                  <a:pt x="121527" y="231080"/>
                </a:lnTo>
                <a:cubicBezTo>
                  <a:pt x="115590" y="246464"/>
                  <a:pt x="104894" y="256029"/>
                  <a:pt x="93611" y="256029"/>
                </a:cubicBezTo>
                <a:cubicBezTo>
                  <a:pt x="77579" y="256029"/>
                  <a:pt x="64243" y="237717"/>
                  <a:pt x="61550" y="213717"/>
                </a:cubicBezTo>
                <a:lnTo>
                  <a:pt x="69504" y="193830"/>
                </a:lnTo>
                <a:cubicBezTo>
                  <a:pt x="72636" y="191749"/>
                  <a:pt x="83905" y="185502"/>
                  <a:pt x="102684" y="188849"/>
                </a:cubicBezTo>
                <a:lnTo>
                  <a:pt x="105553" y="189358"/>
                </a:lnTo>
                <a:lnTo>
                  <a:pt x="112603" y="179647"/>
                </a:lnTo>
                <a:cubicBezTo>
                  <a:pt x="118983" y="187343"/>
                  <a:pt x="124526" y="197402"/>
                  <a:pt x="126160" y="214133"/>
                </a:cubicBezTo>
                <a:lnTo>
                  <a:pt x="135858" y="214133"/>
                </a:lnTo>
                <a:lnTo>
                  <a:pt x="144816" y="191719"/>
                </a:lnTo>
                <a:cubicBezTo>
                  <a:pt x="144816" y="166230"/>
                  <a:pt x="132530" y="154620"/>
                  <a:pt x="118600" y="153672"/>
                </a:cubicBezTo>
                <a:cubicBezTo>
                  <a:pt x="110662" y="147544"/>
                  <a:pt x="100453" y="144307"/>
                  <a:pt x="88955" y="144307"/>
                </a:cubicBezTo>
                <a:cubicBezTo>
                  <a:pt x="62460" y="144307"/>
                  <a:pt x="42405" y="165987"/>
                  <a:pt x="42405" y="193587"/>
                </a:cubicBezTo>
                <a:lnTo>
                  <a:pt x="52574" y="217151"/>
                </a:lnTo>
                <a:cubicBezTo>
                  <a:pt x="54902" y="233710"/>
                  <a:pt x="61869" y="247757"/>
                  <a:pt x="71529" y="256347"/>
                </a:cubicBezTo>
                <a:lnTo>
                  <a:pt x="66696" y="270850"/>
                </a:lnTo>
                <a:lnTo>
                  <a:pt x="0" y="289905"/>
                </a:lnTo>
                <a:lnTo>
                  <a:pt x="11433" y="372405"/>
                </a:lnTo>
                <a:lnTo>
                  <a:pt x="20653" y="371132"/>
                </a:lnTo>
                <a:lnTo>
                  <a:pt x="10329" y="296633"/>
                </a:lnTo>
                <a:lnTo>
                  <a:pt x="67897" y="280184"/>
                </a:lnTo>
                <a:lnTo>
                  <a:pt x="88405" y="321199"/>
                </a:lnTo>
                <a:lnTo>
                  <a:pt x="98816" y="321199"/>
                </a:lnTo>
                <a:lnTo>
                  <a:pt x="119322" y="280186"/>
                </a:lnTo>
                <a:lnTo>
                  <a:pt x="176892" y="296633"/>
                </a:lnTo>
                <a:lnTo>
                  <a:pt x="166548" y="371132"/>
                </a:lnTo>
                <a:lnTo>
                  <a:pt x="175768" y="372405"/>
                </a:lnTo>
                <a:lnTo>
                  <a:pt x="187221" y="289905"/>
                </a:lnTo>
                <a:lnTo>
                  <a:pt x="114449" y="269112"/>
                </a:lnTo>
                <a:close/>
                <a:moveTo>
                  <a:pt x="88955" y="153617"/>
                </a:moveTo>
                <a:cubicBezTo>
                  <a:pt x="98861" y="153617"/>
                  <a:pt x="107485" y="156463"/>
                  <a:pt x="113895" y="161836"/>
                </a:cubicBezTo>
                <a:lnTo>
                  <a:pt x="115191" y="162927"/>
                </a:lnTo>
                <a:lnTo>
                  <a:pt x="116886" y="162927"/>
                </a:lnTo>
                <a:cubicBezTo>
                  <a:pt x="128000" y="162927"/>
                  <a:pt x="135252" y="173510"/>
                  <a:pt x="135501" y="189976"/>
                </a:cubicBezTo>
                <a:lnTo>
                  <a:pt x="132478" y="197531"/>
                </a:lnTo>
                <a:cubicBezTo>
                  <a:pt x="128651" y="184516"/>
                  <a:pt x="122211" y="176097"/>
                  <a:pt x="115972" y="169443"/>
                </a:cubicBezTo>
                <a:lnTo>
                  <a:pt x="108507" y="169443"/>
                </a:lnTo>
                <a:lnTo>
                  <a:pt x="101407" y="179229"/>
                </a:lnTo>
                <a:cubicBezTo>
                  <a:pt x="76881" y="175820"/>
                  <a:pt x="63302" y="186775"/>
                  <a:pt x="62716" y="187267"/>
                </a:cubicBezTo>
                <a:lnTo>
                  <a:pt x="61798" y="188021"/>
                </a:lnTo>
                <a:lnTo>
                  <a:pt x="56220" y="201968"/>
                </a:lnTo>
                <a:lnTo>
                  <a:pt x="51724" y="191476"/>
                </a:lnTo>
                <a:cubicBezTo>
                  <a:pt x="52183" y="170173"/>
                  <a:pt x="68372" y="153617"/>
                  <a:pt x="88955" y="153617"/>
                </a:cubicBezTo>
                <a:close/>
                <a:moveTo>
                  <a:pt x="233262" y="124769"/>
                </a:moveTo>
                <a:lnTo>
                  <a:pt x="233262" y="130342"/>
                </a:lnTo>
                <a:cubicBezTo>
                  <a:pt x="233262" y="140606"/>
                  <a:pt x="224911" y="148962"/>
                  <a:pt x="214642" y="148962"/>
                </a:cubicBezTo>
                <a:cubicBezTo>
                  <a:pt x="204618" y="148962"/>
                  <a:pt x="196418" y="140997"/>
                  <a:pt x="196036" y="131069"/>
                </a:cubicBezTo>
                <a:lnTo>
                  <a:pt x="202068" y="113308"/>
                </a:lnTo>
                <a:cubicBezTo>
                  <a:pt x="206002" y="115258"/>
                  <a:pt x="210224" y="116377"/>
                  <a:pt x="214642" y="116377"/>
                </a:cubicBezTo>
                <a:cubicBezTo>
                  <a:pt x="227560" y="116377"/>
                  <a:pt x="239149" y="107144"/>
                  <a:pt x="245854" y="92964"/>
                </a:cubicBezTo>
                <a:cubicBezTo>
                  <a:pt x="246314" y="92999"/>
                  <a:pt x="246762" y="93101"/>
                  <a:pt x="247228" y="93101"/>
                </a:cubicBezTo>
                <a:cubicBezTo>
                  <a:pt x="257497" y="93101"/>
                  <a:pt x="265848" y="84745"/>
                  <a:pt x="265848" y="74481"/>
                </a:cubicBezTo>
                <a:cubicBezTo>
                  <a:pt x="265848" y="72308"/>
                  <a:pt x="265476" y="70190"/>
                  <a:pt x="264752" y="68180"/>
                </a:cubicBezTo>
                <a:cubicBezTo>
                  <a:pt x="271258" y="62916"/>
                  <a:pt x="275158" y="54970"/>
                  <a:pt x="275158" y="46551"/>
                </a:cubicBezTo>
                <a:cubicBezTo>
                  <a:pt x="275158" y="33949"/>
                  <a:pt x="266816" y="23084"/>
                  <a:pt x="254947" y="19702"/>
                </a:cubicBezTo>
                <a:cubicBezTo>
                  <a:pt x="251555" y="10756"/>
                  <a:pt x="242900" y="4655"/>
                  <a:pt x="233262" y="4655"/>
                </a:cubicBezTo>
                <a:cubicBezTo>
                  <a:pt x="230090" y="4655"/>
                  <a:pt x="226989" y="5300"/>
                  <a:pt x="224107" y="6546"/>
                </a:cubicBezTo>
                <a:cubicBezTo>
                  <a:pt x="220616" y="2464"/>
                  <a:pt x="215461" y="0"/>
                  <a:pt x="209987" y="0"/>
                </a:cubicBezTo>
                <a:cubicBezTo>
                  <a:pt x="202836" y="0"/>
                  <a:pt x="196463" y="4173"/>
                  <a:pt x="193385" y="10329"/>
                </a:cubicBezTo>
                <a:cubicBezTo>
                  <a:pt x="191212" y="9656"/>
                  <a:pt x="188962" y="9310"/>
                  <a:pt x="186712" y="9310"/>
                </a:cubicBezTo>
                <a:cubicBezTo>
                  <a:pt x="174606" y="9310"/>
                  <a:pt x="164627" y="18602"/>
                  <a:pt x="163536" y="30430"/>
                </a:cubicBezTo>
                <a:cubicBezTo>
                  <a:pt x="157799" y="33704"/>
                  <a:pt x="154126" y="39822"/>
                  <a:pt x="154126" y="46551"/>
                </a:cubicBezTo>
                <a:cubicBezTo>
                  <a:pt x="154126" y="52051"/>
                  <a:pt x="156577" y="57088"/>
                  <a:pt x="160740" y="60543"/>
                </a:cubicBezTo>
                <a:cubicBezTo>
                  <a:pt x="159450" y="63462"/>
                  <a:pt x="158781" y="66607"/>
                  <a:pt x="158781" y="69826"/>
                </a:cubicBezTo>
                <a:cubicBezTo>
                  <a:pt x="158781" y="82664"/>
                  <a:pt x="169224" y="93101"/>
                  <a:pt x="182057" y="93101"/>
                </a:cubicBezTo>
                <a:cubicBezTo>
                  <a:pt x="182480" y="93101"/>
                  <a:pt x="182964" y="92958"/>
                  <a:pt x="183396" y="92931"/>
                </a:cubicBezTo>
                <a:cubicBezTo>
                  <a:pt x="186185" y="98845"/>
                  <a:pt x="189821" y="103930"/>
                  <a:pt x="194090" y="107830"/>
                </a:cubicBezTo>
                <a:lnTo>
                  <a:pt x="187849" y="126232"/>
                </a:lnTo>
                <a:cubicBezTo>
                  <a:pt x="176511" y="128251"/>
                  <a:pt x="139321" y="135069"/>
                  <a:pt x="139321" y="135069"/>
                </a:cubicBezTo>
                <a:lnTo>
                  <a:pt x="141002" y="144234"/>
                </a:lnTo>
                <a:cubicBezTo>
                  <a:pt x="141002" y="144234"/>
                  <a:pt x="174033" y="138170"/>
                  <a:pt x="187248" y="135797"/>
                </a:cubicBezTo>
                <a:cubicBezTo>
                  <a:pt x="189790" y="148598"/>
                  <a:pt x="201109" y="158272"/>
                  <a:pt x="214642" y="158272"/>
                </a:cubicBezTo>
                <a:cubicBezTo>
                  <a:pt x="228166" y="158272"/>
                  <a:pt x="239477" y="148607"/>
                  <a:pt x="242032" y="135825"/>
                </a:cubicBezTo>
                <a:lnTo>
                  <a:pt x="284232" y="143498"/>
                </a:lnTo>
                <a:lnTo>
                  <a:pt x="283382" y="157999"/>
                </a:lnTo>
                <a:lnTo>
                  <a:pt x="292674" y="158545"/>
                </a:lnTo>
                <a:lnTo>
                  <a:pt x="294015" y="135806"/>
                </a:lnTo>
                <a:lnTo>
                  <a:pt x="233262" y="124769"/>
                </a:lnTo>
                <a:close/>
                <a:moveTo>
                  <a:pt x="186712" y="65171"/>
                </a:moveTo>
                <a:lnTo>
                  <a:pt x="186712" y="59925"/>
                </a:lnTo>
                <a:cubicBezTo>
                  <a:pt x="188221" y="60316"/>
                  <a:pt x="189780" y="60516"/>
                  <a:pt x="191367" y="60516"/>
                </a:cubicBezTo>
                <a:cubicBezTo>
                  <a:pt x="200277" y="60516"/>
                  <a:pt x="207746" y="54224"/>
                  <a:pt x="209565" y="45851"/>
                </a:cubicBezTo>
                <a:cubicBezTo>
                  <a:pt x="213578" y="46996"/>
                  <a:pt x="218083" y="46714"/>
                  <a:pt x="221929" y="45059"/>
                </a:cubicBezTo>
                <a:cubicBezTo>
                  <a:pt x="226998" y="54197"/>
                  <a:pt x="238296" y="58609"/>
                  <a:pt x="249228" y="53825"/>
                </a:cubicBezTo>
                <a:lnTo>
                  <a:pt x="245227" y="45423"/>
                </a:lnTo>
                <a:cubicBezTo>
                  <a:pt x="238604" y="48569"/>
                  <a:pt x="230221" y="44286"/>
                  <a:pt x="228835" y="37132"/>
                </a:cubicBezTo>
                <a:lnTo>
                  <a:pt x="221052" y="34650"/>
                </a:lnTo>
                <a:cubicBezTo>
                  <a:pt x="217424" y="38104"/>
                  <a:pt x="211397" y="37977"/>
                  <a:pt x="207942" y="34358"/>
                </a:cubicBezTo>
                <a:lnTo>
                  <a:pt x="200163" y="39041"/>
                </a:lnTo>
                <a:cubicBezTo>
                  <a:pt x="200513" y="40114"/>
                  <a:pt x="200677" y="41014"/>
                  <a:pt x="200677" y="41896"/>
                </a:cubicBezTo>
                <a:cubicBezTo>
                  <a:pt x="200677" y="47033"/>
                  <a:pt x="196500" y="51206"/>
                  <a:pt x="191367" y="51206"/>
                </a:cubicBezTo>
                <a:cubicBezTo>
                  <a:pt x="189085" y="51206"/>
                  <a:pt x="186889" y="50351"/>
                  <a:pt x="185184" y="48815"/>
                </a:cubicBezTo>
                <a:lnTo>
                  <a:pt x="177402" y="52261"/>
                </a:lnTo>
                <a:lnTo>
                  <a:pt x="177402" y="65171"/>
                </a:lnTo>
                <a:cubicBezTo>
                  <a:pt x="177402" y="71663"/>
                  <a:pt x="178320" y="77854"/>
                  <a:pt x="179931" y="83578"/>
                </a:cubicBezTo>
                <a:cubicBezTo>
                  <a:pt x="173243" y="82544"/>
                  <a:pt x="168092" y="76799"/>
                  <a:pt x="168092" y="69826"/>
                </a:cubicBezTo>
                <a:cubicBezTo>
                  <a:pt x="168092" y="66934"/>
                  <a:pt x="169010" y="64135"/>
                  <a:pt x="170742" y="61707"/>
                </a:cubicBezTo>
                <a:lnTo>
                  <a:pt x="168915" y="54770"/>
                </a:lnTo>
                <a:cubicBezTo>
                  <a:pt x="165537" y="53206"/>
                  <a:pt x="163437" y="50060"/>
                  <a:pt x="163437" y="46551"/>
                </a:cubicBezTo>
                <a:cubicBezTo>
                  <a:pt x="163437" y="42632"/>
                  <a:pt x="165960" y="39114"/>
                  <a:pt x="169714" y="37813"/>
                </a:cubicBezTo>
                <a:lnTo>
                  <a:pt x="173005" y="33240"/>
                </a:lnTo>
                <a:cubicBezTo>
                  <a:pt x="172517" y="24803"/>
                  <a:pt x="179011" y="18620"/>
                  <a:pt x="186712" y="18620"/>
                </a:cubicBezTo>
                <a:cubicBezTo>
                  <a:pt x="189189" y="18620"/>
                  <a:pt x="191580" y="19302"/>
                  <a:pt x="193830" y="20648"/>
                </a:cubicBezTo>
                <a:lnTo>
                  <a:pt x="200832" y="17311"/>
                </a:lnTo>
                <a:cubicBezTo>
                  <a:pt x="201477" y="12746"/>
                  <a:pt x="205414" y="9310"/>
                  <a:pt x="209987" y="9310"/>
                </a:cubicBezTo>
                <a:cubicBezTo>
                  <a:pt x="213601" y="9310"/>
                  <a:pt x="216820" y="11374"/>
                  <a:pt x="218384" y="14684"/>
                </a:cubicBezTo>
                <a:lnTo>
                  <a:pt x="225266" y="16511"/>
                </a:lnTo>
                <a:cubicBezTo>
                  <a:pt x="227644" y="14847"/>
                  <a:pt x="230408" y="13965"/>
                  <a:pt x="233262" y="13965"/>
                </a:cubicBezTo>
                <a:cubicBezTo>
                  <a:pt x="239413" y="13965"/>
                  <a:pt x="244905" y="18138"/>
                  <a:pt x="246782" y="24784"/>
                </a:cubicBezTo>
                <a:lnTo>
                  <a:pt x="250487" y="28212"/>
                </a:lnTo>
                <a:cubicBezTo>
                  <a:pt x="259388" y="29776"/>
                  <a:pt x="265848" y="37495"/>
                  <a:pt x="265848" y="46551"/>
                </a:cubicBezTo>
                <a:cubicBezTo>
                  <a:pt x="265848" y="53215"/>
                  <a:pt x="262339" y="59225"/>
                  <a:pt x="256461" y="62607"/>
                </a:cubicBezTo>
                <a:lnTo>
                  <a:pt x="254933" y="69262"/>
                </a:lnTo>
                <a:cubicBezTo>
                  <a:pt x="255983" y="70808"/>
                  <a:pt x="256538" y="72608"/>
                  <a:pt x="256538" y="74481"/>
                </a:cubicBezTo>
                <a:cubicBezTo>
                  <a:pt x="256538" y="78827"/>
                  <a:pt x="253485" y="82318"/>
                  <a:pt x="249456" y="83341"/>
                </a:cubicBezTo>
                <a:cubicBezTo>
                  <a:pt x="250174" y="80729"/>
                  <a:pt x="250771" y="78027"/>
                  <a:pt x="251173" y="75217"/>
                </a:cubicBezTo>
                <a:lnTo>
                  <a:pt x="241954" y="73890"/>
                </a:lnTo>
                <a:cubicBezTo>
                  <a:pt x="239204" y="93119"/>
                  <a:pt x="227716" y="107066"/>
                  <a:pt x="214642" y="107066"/>
                </a:cubicBezTo>
                <a:cubicBezTo>
                  <a:pt x="199240" y="107066"/>
                  <a:pt x="186712" y="88273"/>
                  <a:pt x="186712" y="65171"/>
                </a:cubicBezTo>
                <a:close/>
                <a:moveTo>
                  <a:pt x="363836" y="312698"/>
                </a:moveTo>
                <a:lnTo>
                  <a:pt x="360345" y="372405"/>
                </a:lnTo>
                <a:lnTo>
                  <a:pt x="351053" y="371860"/>
                </a:lnTo>
                <a:lnTo>
                  <a:pt x="354062" y="320390"/>
                </a:lnTo>
                <a:lnTo>
                  <a:pt x="311858" y="312717"/>
                </a:lnTo>
                <a:cubicBezTo>
                  <a:pt x="309303" y="325500"/>
                  <a:pt x="297992" y="335165"/>
                  <a:pt x="284468" y="335165"/>
                </a:cubicBezTo>
                <a:cubicBezTo>
                  <a:pt x="270935" y="335165"/>
                  <a:pt x="259616" y="325490"/>
                  <a:pt x="257074" y="312689"/>
                </a:cubicBezTo>
                <a:cubicBezTo>
                  <a:pt x="246701" y="314553"/>
                  <a:pt x="224116" y="318690"/>
                  <a:pt x="214883" y="320381"/>
                </a:cubicBezTo>
                <a:lnTo>
                  <a:pt x="217970" y="371841"/>
                </a:lnTo>
                <a:lnTo>
                  <a:pt x="208678" y="372405"/>
                </a:lnTo>
                <a:lnTo>
                  <a:pt x="205091" y="312708"/>
                </a:lnTo>
                <a:lnTo>
                  <a:pt x="209146" y="311962"/>
                </a:lnTo>
                <a:cubicBezTo>
                  <a:pt x="209146" y="311962"/>
                  <a:pt x="246439" y="305120"/>
                  <a:pt x="257669" y="303125"/>
                </a:cubicBezTo>
                <a:lnTo>
                  <a:pt x="263916" y="284722"/>
                </a:lnTo>
                <a:cubicBezTo>
                  <a:pt x="253870" y="275543"/>
                  <a:pt x="247228" y="259854"/>
                  <a:pt x="247228" y="242063"/>
                </a:cubicBezTo>
                <a:lnTo>
                  <a:pt x="247228" y="233289"/>
                </a:lnTo>
                <a:lnTo>
                  <a:pt x="251315" y="232790"/>
                </a:lnTo>
                <a:cubicBezTo>
                  <a:pt x="284798" y="228678"/>
                  <a:pt x="295590" y="210228"/>
                  <a:pt x="298065" y="204823"/>
                </a:cubicBezTo>
                <a:lnTo>
                  <a:pt x="308010" y="204823"/>
                </a:lnTo>
                <a:cubicBezTo>
                  <a:pt x="309896" y="210021"/>
                  <a:pt x="317500" y="228284"/>
                  <a:pt x="330940" y="231971"/>
                </a:cubicBezTo>
                <a:cubicBezTo>
                  <a:pt x="330510" y="206673"/>
                  <a:pt x="309866" y="186203"/>
                  <a:pt x="284468" y="186203"/>
                </a:cubicBezTo>
                <a:cubicBezTo>
                  <a:pt x="258802" y="186203"/>
                  <a:pt x="237918" y="207087"/>
                  <a:pt x="237918" y="232753"/>
                </a:cubicBezTo>
                <a:lnTo>
                  <a:pt x="237918" y="292751"/>
                </a:lnTo>
                <a:lnTo>
                  <a:pt x="228607" y="292751"/>
                </a:lnTo>
                <a:lnTo>
                  <a:pt x="228607" y="232753"/>
                </a:lnTo>
                <a:cubicBezTo>
                  <a:pt x="228607" y="201950"/>
                  <a:pt x="253665" y="176892"/>
                  <a:pt x="284468" y="176892"/>
                </a:cubicBezTo>
                <a:cubicBezTo>
                  <a:pt x="315272" y="176892"/>
                  <a:pt x="340329" y="201950"/>
                  <a:pt x="340329" y="232753"/>
                </a:cubicBezTo>
                <a:lnTo>
                  <a:pt x="340329" y="279304"/>
                </a:lnTo>
                <a:cubicBezTo>
                  <a:pt x="340329" y="284441"/>
                  <a:pt x="344506" y="288614"/>
                  <a:pt x="349639" y="288614"/>
                </a:cubicBezTo>
                <a:lnTo>
                  <a:pt x="349639" y="297924"/>
                </a:lnTo>
                <a:cubicBezTo>
                  <a:pt x="339370" y="297924"/>
                  <a:pt x="331019" y="289568"/>
                  <a:pt x="331019" y="279304"/>
                </a:cubicBezTo>
                <a:lnTo>
                  <a:pt x="331019" y="241538"/>
                </a:lnTo>
                <a:cubicBezTo>
                  <a:pt x="316374" y="239022"/>
                  <a:pt x="307155" y="225257"/>
                  <a:pt x="302470" y="215615"/>
                </a:cubicBezTo>
                <a:cubicBezTo>
                  <a:pt x="296156" y="224525"/>
                  <a:pt x="282822" y="237181"/>
                  <a:pt x="256538" y="241445"/>
                </a:cubicBezTo>
                <a:lnTo>
                  <a:pt x="256538" y="242063"/>
                </a:lnTo>
                <a:cubicBezTo>
                  <a:pt x="256538" y="265166"/>
                  <a:pt x="269066" y="283959"/>
                  <a:pt x="284468" y="283959"/>
                </a:cubicBezTo>
                <a:cubicBezTo>
                  <a:pt x="296352" y="283959"/>
                  <a:pt x="307266" y="272067"/>
                  <a:pt x="311017" y="255029"/>
                </a:cubicBezTo>
                <a:lnTo>
                  <a:pt x="320108" y="257028"/>
                </a:lnTo>
                <a:cubicBezTo>
                  <a:pt x="315340" y="278704"/>
                  <a:pt x="301015" y="293269"/>
                  <a:pt x="284468" y="293269"/>
                </a:cubicBezTo>
                <a:cubicBezTo>
                  <a:pt x="280051" y="293269"/>
                  <a:pt x="275828" y="292151"/>
                  <a:pt x="271894" y="290200"/>
                </a:cubicBezTo>
                <a:lnTo>
                  <a:pt x="265909" y="307832"/>
                </a:lnTo>
                <a:cubicBezTo>
                  <a:pt x="266232" y="317815"/>
                  <a:pt x="274403" y="325855"/>
                  <a:pt x="284468" y="325855"/>
                </a:cubicBezTo>
                <a:cubicBezTo>
                  <a:pt x="294737" y="325855"/>
                  <a:pt x="303088" y="317499"/>
                  <a:pt x="303088" y="307234"/>
                </a:cubicBezTo>
                <a:lnTo>
                  <a:pt x="303088" y="301661"/>
                </a:lnTo>
                <a:lnTo>
                  <a:pt x="363836" y="312698"/>
                </a:lnTo>
                <a:close/>
              </a:path>
            </a:pathLst>
          </a:custGeom>
          <a:solidFill>
            <a:schemeClr val="accent2"/>
          </a:solid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9" name="TextBox 8">
            <a:extLst>
              <a:ext uri="{FF2B5EF4-FFF2-40B4-BE49-F238E27FC236}">
                <a16:creationId xmlns:a16="http://schemas.microsoft.com/office/drawing/2014/main" id="{29CA9FD3-F003-6FC6-F1CB-8944F76CD356}"/>
              </a:ext>
            </a:extLst>
          </p:cNvPr>
          <p:cNvSpPr txBox="1"/>
          <p:nvPr/>
        </p:nvSpPr>
        <p:spPr>
          <a:xfrm>
            <a:off x="3133537" y="2606366"/>
            <a:ext cx="593973" cy="246221"/>
          </a:xfrm>
          <a:prstGeom prst="rect">
            <a:avLst/>
          </a:prstGeom>
          <a:noFill/>
        </p:spPr>
        <p:txBody>
          <a:bodyPr wrap="square" anchor="ctr">
            <a:spAutoFit/>
          </a:bodyPr>
          <a:lstStyle/>
          <a:p>
            <a:pPr marL="0" marR="0" lvl="0" indent="0" algn="l"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350+ </a:t>
            </a:r>
            <a:endParaRPr kumimoji="0" lang="en-GB" sz="1000" b="0" i="0" u="none" strike="noStrike" kern="0" cap="none" spc="0" normalizeH="0" baseline="0" noProof="0">
              <a:ln>
                <a:noFill/>
              </a:ln>
              <a:solidFill>
                <a:srgbClr val="4D217A"/>
              </a:solidFill>
              <a:effectLst/>
              <a:uLnTx/>
              <a:uFillTx/>
              <a:latin typeface="Arial"/>
              <a:ea typeface="+mn-ea"/>
              <a:cs typeface="+mn-cs"/>
            </a:endParaRPr>
          </a:p>
        </p:txBody>
      </p:sp>
      <p:grpSp>
        <p:nvGrpSpPr>
          <p:cNvPr id="36" name="Group 35">
            <a:extLst>
              <a:ext uri="{FF2B5EF4-FFF2-40B4-BE49-F238E27FC236}">
                <a16:creationId xmlns:a16="http://schemas.microsoft.com/office/drawing/2014/main" id="{2EFCE888-132F-6657-EAAD-E6D87F7DC216}"/>
              </a:ext>
            </a:extLst>
          </p:cNvPr>
          <p:cNvGrpSpPr/>
          <p:nvPr/>
        </p:nvGrpSpPr>
        <p:grpSpPr>
          <a:xfrm>
            <a:off x="1489251" y="3045225"/>
            <a:ext cx="2238259" cy="938720"/>
            <a:chOff x="635810" y="3406470"/>
            <a:chExt cx="2238259" cy="938720"/>
          </a:xfrm>
        </p:grpSpPr>
        <p:pic>
          <p:nvPicPr>
            <p:cNvPr id="91" name="Picture 90" descr="A building with trees and a fence&#10;&#10;AI-generated content may be incorrect.">
              <a:extLst>
                <a:ext uri="{FF2B5EF4-FFF2-40B4-BE49-F238E27FC236}">
                  <a16:creationId xmlns:a16="http://schemas.microsoft.com/office/drawing/2014/main" id="{40572B04-A80D-D5DD-FD97-2320A03CE806}"/>
                </a:ext>
              </a:extLst>
            </p:cNvPr>
            <p:cNvPicPr>
              <a:picLocks noChangeAspect="1"/>
            </p:cNvPicPr>
            <p:nvPr/>
          </p:nvPicPr>
          <p:blipFill>
            <a:blip r:embed="rId8" cstate="screen">
              <a:extLst>
                <a:ext uri="{28A0092B-C50C-407E-A947-70E740481C1C}">
                  <a14:useLocalDpi xmlns:a14="http://schemas.microsoft.com/office/drawing/2010/main"/>
                </a:ext>
              </a:extLst>
            </a:blip>
            <a:srcRect t="40517" b="5308"/>
            <a:stretch>
              <a:fillRect/>
            </a:stretch>
          </p:blipFill>
          <p:spPr>
            <a:xfrm>
              <a:off x="635810" y="3406470"/>
              <a:ext cx="1806454" cy="610158"/>
            </a:xfrm>
            <a:prstGeom prst="rect">
              <a:avLst/>
            </a:prstGeom>
            <a:ln w="28575">
              <a:noFill/>
            </a:ln>
          </p:spPr>
        </p:pic>
        <p:sp>
          <p:nvSpPr>
            <p:cNvPr id="51" name="Rectangle 50">
              <a:extLst>
                <a:ext uri="{FF2B5EF4-FFF2-40B4-BE49-F238E27FC236}">
                  <a16:creationId xmlns:a16="http://schemas.microsoft.com/office/drawing/2014/main" id="{93034CD3-5EA4-ACF4-66B2-E04F89D0F38B}"/>
                </a:ext>
              </a:extLst>
            </p:cNvPr>
            <p:cNvSpPr/>
            <p:nvPr/>
          </p:nvSpPr>
          <p:spPr>
            <a:xfrm>
              <a:off x="635810" y="4021190"/>
              <a:ext cx="2232000" cy="324000"/>
            </a:xfrm>
            <a:prstGeom prst="rect">
              <a:avLst/>
            </a:prstGeom>
            <a:solidFill>
              <a:srgbClr val="F3EBFB"/>
            </a:solidFill>
            <a:ln w="28575">
              <a:noFill/>
            </a:ln>
          </p:spPr>
          <p:txBody>
            <a:bodyPr wrap="square" lIns="180000" tIns="0" rIns="540000" bIns="36000" anchor="ctr">
              <a:noAutofit/>
            </a:bodyPr>
            <a:lstStyle/>
            <a:p>
              <a:pPr marL="0" marR="0" lvl="0" indent="0" algn="l" defTabSz="914378" rtl="0" eaLnBrk="1" fontAlgn="base" latinLnBrk="0" hangingPunct="1">
                <a:lnSpc>
                  <a:spcPct val="100000"/>
                </a:lnSpc>
                <a:spcBef>
                  <a:spcPct val="0"/>
                </a:spcBef>
                <a:spcAft>
                  <a:spcPct val="0"/>
                </a:spcAft>
                <a:buClrTx/>
                <a:buSzTx/>
                <a:buFontTx/>
                <a:buNone/>
                <a:tabLst/>
                <a:defRPr/>
              </a:pPr>
              <a:r>
                <a:rPr kumimoji="0" lang="en-GB" sz="1400" b="1" i="0" u="none" strike="noStrike" kern="0" cap="none" spc="0" normalizeH="0" baseline="0" noProof="0">
                  <a:ln>
                    <a:noFill/>
                  </a:ln>
                  <a:solidFill>
                    <a:srgbClr val="4D217A"/>
                  </a:solidFill>
                  <a:effectLst/>
                  <a:uLnTx/>
                  <a:uFillTx/>
                  <a:latin typeface="Arial" pitchFamily="34" charset="0"/>
                  <a:ea typeface="+mn-ea"/>
                  <a:cs typeface="Arial" pitchFamily="34" charset="0"/>
                </a:rPr>
                <a:t>Manchester</a:t>
              </a:r>
            </a:p>
          </p:txBody>
        </p:sp>
        <p:sp>
          <p:nvSpPr>
            <p:cNvPr id="52" name="Freeform: Shape 51">
              <a:extLst>
                <a:ext uri="{FF2B5EF4-FFF2-40B4-BE49-F238E27FC236}">
                  <a16:creationId xmlns:a16="http://schemas.microsoft.com/office/drawing/2014/main" id="{9840A72F-B9EC-9910-8680-CE91D904D798}"/>
                </a:ext>
              </a:extLst>
            </p:cNvPr>
            <p:cNvSpPr>
              <a:spLocks noChangeAspect="1"/>
            </p:cNvSpPr>
            <p:nvPr/>
          </p:nvSpPr>
          <p:spPr>
            <a:xfrm>
              <a:off x="2055524" y="4075190"/>
              <a:ext cx="217614" cy="216000"/>
            </a:xfrm>
            <a:custGeom>
              <a:avLst/>
              <a:gdLst>
                <a:gd name="connsiteX0" fmla="*/ 114449 w 363836"/>
                <a:gd name="connsiteY0" fmla="*/ 269112 h 372405"/>
                <a:gd name="connsiteX1" fmla="*/ 93611 w 363836"/>
                <a:gd name="connsiteY1" fmla="*/ 310789 h 372405"/>
                <a:gd name="connsiteX2" fmla="*/ 75361 w 363836"/>
                <a:gd name="connsiteY2" fmla="*/ 274289 h 372405"/>
                <a:gd name="connsiteX3" fmla="*/ 79509 w 363836"/>
                <a:gd name="connsiteY3" fmla="*/ 261838 h 372405"/>
                <a:gd name="connsiteX4" fmla="*/ 93611 w 363836"/>
                <a:gd name="connsiteY4" fmla="*/ 265339 h 372405"/>
                <a:gd name="connsiteX5" fmla="*/ 130211 w 363836"/>
                <a:gd name="connsiteY5" fmla="*/ 234426 h 372405"/>
                <a:gd name="connsiteX6" fmla="*/ 121527 w 363836"/>
                <a:gd name="connsiteY6" fmla="*/ 231080 h 372405"/>
                <a:gd name="connsiteX7" fmla="*/ 93611 w 363836"/>
                <a:gd name="connsiteY7" fmla="*/ 256029 h 372405"/>
                <a:gd name="connsiteX8" fmla="*/ 61550 w 363836"/>
                <a:gd name="connsiteY8" fmla="*/ 213717 h 372405"/>
                <a:gd name="connsiteX9" fmla="*/ 69504 w 363836"/>
                <a:gd name="connsiteY9" fmla="*/ 193830 h 372405"/>
                <a:gd name="connsiteX10" fmla="*/ 102684 w 363836"/>
                <a:gd name="connsiteY10" fmla="*/ 188849 h 372405"/>
                <a:gd name="connsiteX11" fmla="*/ 105553 w 363836"/>
                <a:gd name="connsiteY11" fmla="*/ 189358 h 372405"/>
                <a:gd name="connsiteX12" fmla="*/ 112603 w 363836"/>
                <a:gd name="connsiteY12" fmla="*/ 179647 h 372405"/>
                <a:gd name="connsiteX13" fmla="*/ 126160 w 363836"/>
                <a:gd name="connsiteY13" fmla="*/ 214133 h 372405"/>
                <a:gd name="connsiteX14" fmla="*/ 135858 w 363836"/>
                <a:gd name="connsiteY14" fmla="*/ 214133 h 372405"/>
                <a:gd name="connsiteX15" fmla="*/ 144816 w 363836"/>
                <a:gd name="connsiteY15" fmla="*/ 191719 h 372405"/>
                <a:gd name="connsiteX16" fmla="*/ 118600 w 363836"/>
                <a:gd name="connsiteY16" fmla="*/ 153672 h 372405"/>
                <a:gd name="connsiteX17" fmla="*/ 88955 w 363836"/>
                <a:gd name="connsiteY17" fmla="*/ 144307 h 372405"/>
                <a:gd name="connsiteX18" fmla="*/ 42405 w 363836"/>
                <a:gd name="connsiteY18" fmla="*/ 193587 h 372405"/>
                <a:gd name="connsiteX19" fmla="*/ 52574 w 363836"/>
                <a:gd name="connsiteY19" fmla="*/ 217151 h 372405"/>
                <a:gd name="connsiteX20" fmla="*/ 71529 w 363836"/>
                <a:gd name="connsiteY20" fmla="*/ 256347 h 372405"/>
                <a:gd name="connsiteX21" fmla="*/ 66696 w 363836"/>
                <a:gd name="connsiteY21" fmla="*/ 270850 h 372405"/>
                <a:gd name="connsiteX22" fmla="*/ 0 w 363836"/>
                <a:gd name="connsiteY22" fmla="*/ 289905 h 372405"/>
                <a:gd name="connsiteX23" fmla="*/ 11433 w 363836"/>
                <a:gd name="connsiteY23" fmla="*/ 372405 h 372405"/>
                <a:gd name="connsiteX24" fmla="*/ 20653 w 363836"/>
                <a:gd name="connsiteY24" fmla="*/ 371132 h 372405"/>
                <a:gd name="connsiteX25" fmla="*/ 10329 w 363836"/>
                <a:gd name="connsiteY25" fmla="*/ 296633 h 372405"/>
                <a:gd name="connsiteX26" fmla="*/ 67897 w 363836"/>
                <a:gd name="connsiteY26" fmla="*/ 280184 h 372405"/>
                <a:gd name="connsiteX27" fmla="*/ 88405 w 363836"/>
                <a:gd name="connsiteY27" fmla="*/ 321199 h 372405"/>
                <a:gd name="connsiteX28" fmla="*/ 98816 w 363836"/>
                <a:gd name="connsiteY28" fmla="*/ 321199 h 372405"/>
                <a:gd name="connsiteX29" fmla="*/ 119322 w 363836"/>
                <a:gd name="connsiteY29" fmla="*/ 280186 h 372405"/>
                <a:gd name="connsiteX30" fmla="*/ 176892 w 363836"/>
                <a:gd name="connsiteY30" fmla="*/ 296633 h 372405"/>
                <a:gd name="connsiteX31" fmla="*/ 166548 w 363836"/>
                <a:gd name="connsiteY31" fmla="*/ 371132 h 372405"/>
                <a:gd name="connsiteX32" fmla="*/ 175768 w 363836"/>
                <a:gd name="connsiteY32" fmla="*/ 372405 h 372405"/>
                <a:gd name="connsiteX33" fmla="*/ 187221 w 363836"/>
                <a:gd name="connsiteY33" fmla="*/ 289905 h 372405"/>
                <a:gd name="connsiteX34" fmla="*/ 114449 w 363836"/>
                <a:gd name="connsiteY34" fmla="*/ 269112 h 372405"/>
                <a:gd name="connsiteX35" fmla="*/ 88955 w 363836"/>
                <a:gd name="connsiteY35" fmla="*/ 153617 h 372405"/>
                <a:gd name="connsiteX36" fmla="*/ 113895 w 363836"/>
                <a:gd name="connsiteY36" fmla="*/ 161836 h 372405"/>
                <a:gd name="connsiteX37" fmla="*/ 115191 w 363836"/>
                <a:gd name="connsiteY37" fmla="*/ 162927 h 372405"/>
                <a:gd name="connsiteX38" fmla="*/ 116886 w 363836"/>
                <a:gd name="connsiteY38" fmla="*/ 162927 h 372405"/>
                <a:gd name="connsiteX39" fmla="*/ 135501 w 363836"/>
                <a:gd name="connsiteY39" fmla="*/ 189976 h 372405"/>
                <a:gd name="connsiteX40" fmla="*/ 132478 w 363836"/>
                <a:gd name="connsiteY40" fmla="*/ 197531 h 372405"/>
                <a:gd name="connsiteX41" fmla="*/ 115972 w 363836"/>
                <a:gd name="connsiteY41" fmla="*/ 169443 h 372405"/>
                <a:gd name="connsiteX42" fmla="*/ 108507 w 363836"/>
                <a:gd name="connsiteY42" fmla="*/ 169443 h 372405"/>
                <a:gd name="connsiteX43" fmla="*/ 101407 w 363836"/>
                <a:gd name="connsiteY43" fmla="*/ 179229 h 372405"/>
                <a:gd name="connsiteX44" fmla="*/ 62716 w 363836"/>
                <a:gd name="connsiteY44" fmla="*/ 187267 h 372405"/>
                <a:gd name="connsiteX45" fmla="*/ 61798 w 363836"/>
                <a:gd name="connsiteY45" fmla="*/ 188021 h 372405"/>
                <a:gd name="connsiteX46" fmla="*/ 56220 w 363836"/>
                <a:gd name="connsiteY46" fmla="*/ 201968 h 372405"/>
                <a:gd name="connsiteX47" fmla="*/ 51724 w 363836"/>
                <a:gd name="connsiteY47" fmla="*/ 191476 h 372405"/>
                <a:gd name="connsiteX48" fmla="*/ 88955 w 363836"/>
                <a:gd name="connsiteY48" fmla="*/ 153617 h 372405"/>
                <a:gd name="connsiteX49" fmla="*/ 233262 w 363836"/>
                <a:gd name="connsiteY49" fmla="*/ 124769 h 372405"/>
                <a:gd name="connsiteX50" fmla="*/ 233262 w 363836"/>
                <a:gd name="connsiteY50" fmla="*/ 130342 h 372405"/>
                <a:gd name="connsiteX51" fmla="*/ 214642 w 363836"/>
                <a:gd name="connsiteY51" fmla="*/ 148962 h 372405"/>
                <a:gd name="connsiteX52" fmla="*/ 196036 w 363836"/>
                <a:gd name="connsiteY52" fmla="*/ 131069 h 372405"/>
                <a:gd name="connsiteX53" fmla="*/ 202068 w 363836"/>
                <a:gd name="connsiteY53" fmla="*/ 113308 h 372405"/>
                <a:gd name="connsiteX54" fmla="*/ 214642 w 363836"/>
                <a:gd name="connsiteY54" fmla="*/ 116377 h 372405"/>
                <a:gd name="connsiteX55" fmla="*/ 245854 w 363836"/>
                <a:gd name="connsiteY55" fmla="*/ 92964 h 372405"/>
                <a:gd name="connsiteX56" fmla="*/ 247228 w 363836"/>
                <a:gd name="connsiteY56" fmla="*/ 93101 h 372405"/>
                <a:gd name="connsiteX57" fmla="*/ 265848 w 363836"/>
                <a:gd name="connsiteY57" fmla="*/ 74481 h 372405"/>
                <a:gd name="connsiteX58" fmla="*/ 264752 w 363836"/>
                <a:gd name="connsiteY58" fmla="*/ 68180 h 372405"/>
                <a:gd name="connsiteX59" fmla="*/ 275158 w 363836"/>
                <a:gd name="connsiteY59" fmla="*/ 46551 h 372405"/>
                <a:gd name="connsiteX60" fmla="*/ 254947 w 363836"/>
                <a:gd name="connsiteY60" fmla="*/ 19702 h 372405"/>
                <a:gd name="connsiteX61" fmla="*/ 233262 w 363836"/>
                <a:gd name="connsiteY61" fmla="*/ 4655 h 372405"/>
                <a:gd name="connsiteX62" fmla="*/ 224107 w 363836"/>
                <a:gd name="connsiteY62" fmla="*/ 6546 h 372405"/>
                <a:gd name="connsiteX63" fmla="*/ 209987 w 363836"/>
                <a:gd name="connsiteY63" fmla="*/ 0 h 372405"/>
                <a:gd name="connsiteX64" fmla="*/ 193385 w 363836"/>
                <a:gd name="connsiteY64" fmla="*/ 10329 h 372405"/>
                <a:gd name="connsiteX65" fmla="*/ 186712 w 363836"/>
                <a:gd name="connsiteY65" fmla="*/ 9310 h 372405"/>
                <a:gd name="connsiteX66" fmla="*/ 163536 w 363836"/>
                <a:gd name="connsiteY66" fmla="*/ 30430 h 372405"/>
                <a:gd name="connsiteX67" fmla="*/ 154126 w 363836"/>
                <a:gd name="connsiteY67" fmla="*/ 46551 h 372405"/>
                <a:gd name="connsiteX68" fmla="*/ 160740 w 363836"/>
                <a:gd name="connsiteY68" fmla="*/ 60543 h 372405"/>
                <a:gd name="connsiteX69" fmla="*/ 158781 w 363836"/>
                <a:gd name="connsiteY69" fmla="*/ 69826 h 372405"/>
                <a:gd name="connsiteX70" fmla="*/ 182057 w 363836"/>
                <a:gd name="connsiteY70" fmla="*/ 93101 h 372405"/>
                <a:gd name="connsiteX71" fmla="*/ 183396 w 363836"/>
                <a:gd name="connsiteY71" fmla="*/ 92931 h 372405"/>
                <a:gd name="connsiteX72" fmla="*/ 194090 w 363836"/>
                <a:gd name="connsiteY72" fmla="*/ 107830 h 372405"/>
                <a:gd name="connsiteX73" fmla="*/ 187849 w 363836"/>
                <a:gd name="connsiteY73" fmla="*/ 126232 h 372405"/>
                <a:gd name="connsiteX74" fmla="*/ 139321 w 363836"/>
                <a:gd name="connsiteY74" fmla="*/ 135069 h 372405"/>
                <a:gd name="connsiteX75" fmla="*/ 141002 w 363836"/>
                <a:gd name="connsiteY75" fmla="*/ 144234 h 372405"/>
                <a:gd name="connsiteX76" fmla="*/ 187248 w 363836"/>
                <a:gd name="connsiteY76" fmla="*/ 135797 h 372405"/>
                <a:gd name="connsiteX77" fmla="*/ 214642 w 363836"/>
                <a:gd name="connsiteY77" fmla="*/ 158272 h 372405"/>
                <a:gd name="connsiteX78" fmla="*/ 242032 w 363836"/>
                <a:gd name="connsiteY78" fmla="*/ 135825 h 372405"/>
                <a:gd name="connsiteX79" fmla="*/ 284232 w 363836"/>
                <a:gd name="connsiteY79" fmla="*/ 143498 h 372405"/>
                <a:gd name="connsiteX80" fmla="*/ 283382 w 363836"/>
                <a:gd name="connsiteY80" fmla="*/ 157999 h 372405"/>
                <a:gd name="connsiteX81" fmla="*/ 292674 w 363836"/>
                <a:gd name="connsiteY81" fmla="*/ 158545 h 372405"/>
                <a:gd name="connsiteX82" fmla="*/ 294015 w 363836"/>
                <a:gd name="connsiteY82" fmla="*/ 135806 h 372405"/>
                <a:gd name="connsiteX83" fmla="*/ 233262 w 363836"/>
                <a:gd name="connsiteY83" fmla="*/ 124769 h 372405"/>
                <a:gd name="connsiteX84" fmla="*/ 186712 w 363836"/>
                <a:gd name="connsiteY84" fmla="*/ 65171 h 372405"/>
                <a:gd name="connsiteX85" fmla="*/ 186712 w 363836"/>
                <a:gd name="connsiteY85" fmla="*/ 59925 h 372405"/>
                <a:gd name="connsiteX86" fmla="*/ 191367 w 363836"/>
                <a:gd name="connsiteY86" fmla="*/ 60516 h 372405"/>
                <a:gd name="connsiteX87" fmla="*/ 209565 w 363836"/>
                <a:gd name="connsiteY87" fmla="*/ 45851 h 372405"/>
                <a:gd name="connsiteX88" fmla="*/ 221929 w 363836"/>
                <a:gd name="connsiteY88" fmla="*/ 45059 h 372405"/>
                <a:gd name="connsiteX89" fmla="*/ 249228 w 363836"/>
                <a:gd name="connsiteY89" fmla="*/ 53825 h 372405"/>
                <a:gd name="connsiteX90" fmla="*/ 245227 w 363836"/>
                <a:gd name="connsiteY90" fmla="*/ 45423 h 372405"/>
                <a:gd name="connsiteX91" fmla="*/ 228835 w 363836"/>
                <a:gd name="connsiteY91" fmla="*/ 37132 h 372405"/>
                <a:gd name="connsiteX92" fmla="*/ 221052 w 363836"/>
                <a:gd name="connsiteY92" fmla="*/ 34650 h 372405"/>
                <a:gd name="connsiteX93" fmla="*/ 207942 w 363836"/>
                <a:gd name="connsiteY93" fmla="*/ 34358 h 372405"/>
                <a:gd name="connsiteX94" fmla="*/ 200163 w 363836"/>
                <a:gd name="connsiteY94" fmla="*/ 39041 h 372405"/>
                <a:gd name="connsiteX95" fmla="*/ 200677 w 363836"/>
                <a:gd name="connsiteY95" fmla="*/ 41896 h 372405"/>
                <a:gd name="connsiteX96" fmla="*/ 191367 w 363836"/>
                <a:gd name="connsiteY96" fmla="*/ 51206 h 372405"/>
                <a:gd name="connsiteX97" fmla="*/ 185184 w 363836"/>
                <a:gd name="connsiteY97" fmla="*/ 48815 h 372405"/>
                <a:gd name="connsiteX98" fmla="*/ 177402 w 363836"/>
                <a:gd name="connsiteY98" fmla="*/ 52261 h 372405"/>
                <a:gd name="connsiteX99" fmla="*/ 177402 w 363836"/>
                <a:gd name="connsiteY99" fmla="*/ 65171 h 372405"/>
                <a:gd name="connsiteX100" fmla="*/ 179931 w 363836"/>
                <a:gd name="connsiteY100" fmla="*/ 83578 h 372405"/>
                <a:gd name="connsiteX101" fmla="*/ 168092 w 363836"/>
                <a:gd name="connsiteY101" fmla="*/ 69826 h 372405"/>
                <a:gd name="connsiteX102" fmla="*/ 170742 w 363836"/>
                <a:gd name="connsiteY102" fmla="*/ 61707 h 372405"/>
                <a:gd name="connsiteX103" fmla="*/ 168915 w 363836"/>
                <a:gd name="connsiteY103" fmla="*/ 54770 h 372405"/>
                <a:gd name="connsiteX104" fmla="*/ 163437 w 363836"/>
                <a:gd name="connsiteY104" fmla="*/ 46551 h 372405"/>
                <a:gd name="connsiteX105" fmla="*/ 169714 w 363836"/>
                <a:gd name="connsiteY105" fmla="*/ 37813 h 372405"/>
                <a:gd name="connsiteX106" fmla="*/ 173005 w 363836"/>
                <a:gd name="connsiteY106" fmla="*/ 33240 h 372405"/>
                <a:gd name="connsiteX107" fmla="*/ 186712 w 363836"/>
                <a:gd name="connsiteY107" fmla="*/ 18620 h 372405"/>
                <a:gd name="connsiteX108" fmla="*/ 193830 w 363836"/>
                <a:gd name="connsiteY108" fmla="*/ 20648 h 372405"/>
                <a:gd name="connsiteX109" fmla="*/ 200832 w 363836"/>
                <a:gd name="connsiteY109" fmla="*/ 17311 h 372405"/>
                <a:gd name="connsiteX110" fmla="*/ 209987 w 363836"/>
                <a:gd name="connsiteY110" fmla="*/ 9310 h 372405"/>
                <a:gd name="connsiteX111" fmla="*/ 218384 w 363836"/>
                <a:gd name="connsiteY111" fmla="*/ 14684 h 372405"/>
                <a:gd name="connsiteX112" fmla="*/ 225266 w 363836"/>
                <a:gd name="connsiteY112" fmla="*/ 16511 h 372405"/>
                <a:gd name="connsiteX113" fmla="*/ 233262 w 363836"/>
                <a:gd name="connsiteY113" fmla="*/ 13965 h 372405"/>
                <a:gd name="connsiteX114" fmla="*/ 246782 w 363836"/>
                <a:gd name="connsiteY114" fmla="*/ 24784 h 372405"/>
                <a:gd name="connsiteX115" fmla="*/ 250487 w 363836"/>
                <a:gd name="connsiteY115" fmla="*/ 28212 h 372405"/>
                <a:gd name="connsiteX116" fmla="*/ 265848 w 363836"/>
                <a:gd name="connsiteY116" fmla="*/ 46551 h 372405"/>
                <a:gd name="connsiteX117" fmla="*/ 256461 w 363836"/>
                <a:gd name="connsiteY117" fmla="*/ 62607 h 372405"/>
                <a:gd name="connsiteX118" fmla="*/ 254933 w 363836"/>
                <a:gd name="connsiteY118" fmla="*/ 69262 h 372405"/>
                <a:gd name="connsiteX119" fmla="*/ 256538 w 363836"/>
                <a:gd name="connsiteY119" fmla="*/ 74481 h 372405"/>
                <a:gd name="connsiteX120" fmla="*/ 249456 w 363836"/>
                <a:gd name="connsiteY120" fmla="*/ 83341 h 372405"/>
                <a:gd name="connsiteX121" fmla="*/ 251173 w 363836"/>
                <a:gd name="connsiteY121" fmla="*/ 75217 h 372405"/>
                <a:gd name="connsiteX122" fmla="*/ 241954 w 363836"/>
                <a:gd name="connsiteY122" fmla="*/ 73890 h 372405"/>
                <a:gd name="connsiteX123" fmla="*/ 214642 w 363836"/>
                <a:gd name="connsiteY123" fmla="*/ 107066 h 372405"/>
                <a:gd name="connsiteX124" fmla="*/ 186712 w 363836"/>
                <a:gd name="connsiteY124" fmla="*/ 65171 h 372405"/>
                <a:gd name="connsiteX125" fmla="*/ 363836 w 363836"/>
                <a:gd name="connsiteY125" fmla="*/ 312698 h 372405"/>
                <a:gd name="connsiteX126" fmla="*/ 360345 w 363836"/>
                <a:gd name="connsiteY126" fmla="*/ 372405 h 372405"/>
                <a:gd name="connsiteX127" fmla="*/ 351053 w 363836"/>
                <a:gd name="connsiteY127" fmla="*/ 371860 h 372405"/>
                <a:gd name="connsiteX128" fmla="*/ 354062 w 363836"/>
                <a:gd name="connsiteY128" fmla="*/ 320390 h 372405"/>
                <a:gd name="connsiteX129" fmla="*/ 311858 w 363836"/>
                <a:gd name="connsiteY129" fmla="*/ 312717 h 372405"/>
                <a:gd name="connsiteX130" fmla="*/ 284468 w 363836"/>
                <a:gd name="connsiteY130" fmla="*/ 335165 h 372405"/>
                <a:gd name="connsiteX131" fmla="*/ 257074 w 363836"/>
                <a:gd name="connsiteY131" fmla="*/ 312689 h 372405"/>
                <a:gd name="connsiteX132" fmla="*/ 214883 w 363836"/>
                <a:gd name="connsiteY132" fmla="*/ 320381 h 372405"/>
                <a:gd name="connsiteX133" fmla="*/ 217970 w 363836"/>
                <a:gd name="connsiteY133" fmla="*/ 371841 h 372405"/>
                <a:gd name="connsiteX134" fmla="*/ 208678 w 363836"/>
                <a:gd name="connsiteY134" fmla="*/ 372405 h 372405"/>
                <a:gd name="connsiteX135" fmla="*/ 205091 w 363836"/>
                <a:gd name="connsiteY135" fmla="*/ 312708 h 372405"/>
                <a:gd name="connsiteX136" fmla="*/ 209146 w 363836"/>
                <a:gd name="connsiteY136" fmla="*/ 311962 h 372405"/>
                <a:gd name="connsiteX137" fmla="*/ 257669 w 363836"/>
                <a:gd name="connsiteY137" fmla="*/ 303125 h 372405"/>
                <a:gd name="connsiteX138" fmla="*/ 263916 w 363836"/>
                <a:gd name="connsiteY138" fmla="*/ 284722 h 372405"/>
                <a:gd name="connsiteX139" fmla="*/ 247228 w 363836"/>
                <a:gd name="connsiteY139" fmla="*/ 242063 h 372405"/>
                <a:gd name="connsiteX140" fmla="*/ 247228 w 363836"/>
                <a:gd name="connsiteY140" fmla="*/ 233289 h 372405"/>
                <a:gd name="connsiteX141" fmla="*/ 251315 w 363836"/>
                <a:gd name="connsiteY141" fmla="*/ 232790 h 372405"/>
                <a:gd name="connsiteX142" fmla="*/ 298065 w 363836"/>
                <a:gd name="connsiteY142" fmla="*/ 204823 h 372405"/>
                <a:gd name="connsiteX143" fmla="*/ 308010 w 363836"/>
                <a:gd name="connsiteY143" fmla="*/ 204823 h 372405"/>
                <a:gd name="connsiteX144" fmla="*/ 330940 w 363836"/>
                <a:gd name="connsiteY144" fmla="*/ 231971 h 372405"/>
                <a:gd name="connsiteX145" fmla="*/ 284468 w 363836"/>
                <a:gd name="connsiteY145" fmla="*/ 186203 h 372405"/>
                <a:gd name="connsiteX146" fmla="*/ 237918 w 363836"/>
                <a:gd name="connsiteY146" fmla="*/ 232753 h 372405"/>
                <a:gd name="connsiteX147" fmla="*/ 237918 w 363836"/>
                <a:gd name="connsiteY147" fmla="*/ 292751 h 372405"/>
                <a:gd name="connsiteX148" fmla="*/ 228607 w 363836"/>
                <a:gd name="connsiteY148" fmla="*/ 292751 h 372405"/>
                <a:gd name="connsiteX149" fmla="*/ 228607 w 363836"/>
                <a:gd name="connsiteY149" fmla="*/ 232753 h 372405"/>
                <a:gd name="connsiteX150" fmla="*/ 284468 w 363836"/>
                <a:gd name="connsiteY150" fmla="*/ 176892 h 372405"/>
                <a:gd name="connsiteX151" fmla="*/ 340329 w 363836"/>
                <a:gd name="connsiteY151" fmla="*/ 232753 h 372405"/>
                <a:gd name="connsiteX152" fmla="*/ 340329 w 363836"/>
                <a:gd name="connsiteY152" fmla="*/ 279304 h 372405"/>
                <a:gd name="connsiteX153" fmla="*/ 349639 w 363836"/>
                <a:gd name="connsiteY153" fmla="*/ 288614 h 372405"/>
                <a:gd name="connsiteX154" fmla="*/ 349639 w 363836"/>
                <a:gd name="connsiteY154" fmla="*/ 297924 h 372405"/>
                <a:gd name="connsiteX155" fmla="*/ 331019 w 363836"/>
                <a:gd name="connsiteY155" fmla="*/ 279304 h 372405"/>
                <a:gd name="connsiteX156" fmla="*/ 331019 w 363836"/>
                <a:gd name="connsiteY156" fmla="*/ 241538 h 372405"/>
                <a:gd name="connsiteX157" fmla="*/ 302470 w 363836"/>
                <a:gd name="connsiteY157" fmla="*/ 215615 h 372405"/>
                <a:gd name="connsiteX158" fmla="*/ 256538 w 363836"/>
                <a:gd name="connsiteY158" fmla="*/ 241445 h 372405"/>
                <a:gd name="connsiteX159" fmla="*/ 256538 w 363836"/>
                <a:gd name="connsiteY159" fmla="*/ 242063 h 372405"/>
                <a:gd name="connsiteX160" fmla="*/ 284468 w 363836"/>
                <a:gd name="connsiteY160" fmla="*/ 283959 h 372405"/>
                <a:gd name="connsiteX161" fmla="*/ 311017 w 363836"/>
                <a:gd name="connsiteY161" fmla="*/ 255029 h 372405"/>
                <a:gd name="connsiteX162" fmla="*/ 320108 w 363836"/>
                <a:gd name="connsiteY162" fmla="*/ 257028 h 372405"/>
                <a:gd name="connsiteX163" fmla="*/ 284468 w 363836"/>
                <a:gd name="connsiteY163" fmla="*/ 293269 h 372405"/>
                <a:gd name="connsiteX164" fmla="*/ 271894 w 363836"/>
                <a:gd name="connsiteY164" fmla="*/ 290200 h 372405"/>
                <a:gd name="connsiteX165" fmla="*/ 265909 w 363836"/>
                <a:gd name="connsiteY165" fmla="*/ 307832 h 372405"/>
                <a:gd name="connsiteX166" fmla="*/ 284468 w 363836"/>
                <a:gd name="connsiteY166" fmla="*/ 325855 h 372405"/>
                <a:gd name="connsiteX167" fmla="*/ 303088 w 363836"/>
                <a:gd name="connsiteY167" fmla="*/ 307234 h 372405"/>
                <a:gd name="connsiteX168" fmla="*/ 303088 w 363836"/>
                <a:gd name="connsiteY168" fmla="*/ 301661 h 372405"/>
                <a:gd name="connsiteX169" fmla="*/ 363836 w 363836"/>
                <a:gd name="connsiteY169" fmla="*/ 312698 h 37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363836" h="372405">
                  <a:moveTo>
                    <a:pt x="114449" y="269112"/>
                  </a:moveTo>
                  <a:lnTo>
                    <a:pt x="93611" y="310789"/>
                  </a:lnTo>
                  <a:lnTo>
                    <a:pt x="75361" y="274289"/>
                  </a:lnTo>
                  <a:lnTo>
                    <a:pt x="79509" y="261838"/>
                  </a:lnTo>
                  <a:cubicBezTo>
                    <a:pt x="83898" y="264066"/>
                    <a:pt x="88626" y="265339"/>
                    <a:pt x="93611" y="265339"/>
                  </a:cubicBezTo>
                  <a:cubicBezTo>
                    <a:pt x="108835" y="265339"/>
                    <a:pt x="122859" y="253492"/>
                    <a:pt x="130211" y="234426"/>
                  </a:cubicBezTo>
                  <a:lnTo>
                    <a:pt x="121527" y="231080"/>
                  </a:lnTo>
                  <a:cubicBezTo>
                    <a:pt x="115590" y="246464"/>
                    <a:pt x="104894" y="256029"/>
                    <a:pt x="93611" y="256029"/>
                  </a:cubicBezTo>
                  <a:cubicBezTo>
                    <a:pt x="77579" y="256029"/>
                    <a:pt x="64243" y="237717"/>
                    <a:pt x="61550" y="213717"/>
                  </a:cubicBezTo>
                  <a:lnTo>
                    <a:pt x="69504" y="193830"/>
                  </a:lnTo>
                  <a:cubicBezTo>
                    <a:pt x="72636" y="191749"/>
                    <a:pt x="83905" y="185502"/>
                    <a:pt x="102684" y="188849"/>
                  </a:cubicBezTo>
                  <a:lnTo>
                    <a:pt x="105553" y="189358"/>
                  </a:lnTo>
                  <a:lnTo>
                    <a:pt x="112603" y="179647"/>
                  </a:lnTo>
                  <a:cubicBezTo>
                    <a:pt x="118983" y="187343"/>
                    <a:pt x="124526" y="197402"/>
                    <a:pt x="126160" y="214133"/>
                  </a:cubicBezTo>
                  <a:lnTo>
                    <a:pt x="135858" y="214133"/>
                  </a:lnTo>
                  <a:lnTo>
                    <a:pt x="144816" y="191719"/>
                  </a:lnTo>
                  <a:cubicBezTo>
                    <a:pt x="144816" y="166230"/>
                    <a:pt x="132530" y="154620"/>
                    <a:pt x="118600" y="153672"/>
                  </a:cubicBezTo>
                  <a:cubicBezTo>
                    <a:pt x="110662" y="147544"/>
                    <a:pt x="100453" y="144307"/>
                    <a:pt x="88955" y="144307"/>
                  </a:cubicBezTo>
                  <a:cubicBezTo>
                    <a:pt x="62460" y="144307"/>
                    <a:pt x="42405" y="165987"/>
                    <a:pt x="42405" y="193587"/>
                  </a:cubicBezTo>
                  <a:lnTo>
                    <a:pt x="52574" y="217151"/>
                  </a:lnTo>
                  <a:cubicBezTo>
                    <a:pt x="54902" y="233710"/>
                    <a:pt x="61869" y="247757"/>
                    <a:pt x="71529" y="256347"/>
                  </a:cubicBezTo>
                  <a:lnTo>
                    <a:pt x="66696" y="270850"/>
                  </a:lnTo>
                  <a:lnTo>
                    <a:pt x="0" y="289905"/>
                  </a:lnTo>
                  <a:lnTo>
                    <a:pt x="11433" y="372405"/>
                  </a:lnTo>
                  <a:lnTo>
                    <a:pt x="20653" y="371132"/>
                  </a:lnTo>
                  <a:lnTo>
                    <a:pt x="10329" y="296633"/>
                  </a:lnTo>
                  <a:lnTo>
                    <a:pt x="67897" y="280184"/>
                  </a:lnTo>
                  <a:lnTo>
                    <a:pt x="88405" y="321199"/>
                  </a:lnTo>
                  <a:lnTo>
                    <a:pt x="98816" y="321199"/>
                  </a:lnTo>
                  <a:lnTo>
                    <a:pt x="119322" y="280186"/>
                  </a:lnTo>
                  <a:lnTo>
                    <a:pt x="176892" y="296633"/>
                  </a:lnTo>
                  <a:lnTo>
                    <a:pt x="166548" y="371132"/>
                  </a:lnTo>
                  <a:lnTo>
                    <a:pt x="175768" y="372405"/>
                  </a:lnTo>
                  <a:lnTo>
                    <a:pt x="187221" y="289905"/>
                  </a:lnTo>
                  <a:lnTo>
                    <a:pt x="114449" y="269112"/>
                  </a:lnTo>
                  <a:close/>
                  <a:moveTo>
                    <a:pt x="88955" y="153617"/>
                  </a:moveTo>
                  <a:cubicBezTo>
                    <a:pt x="98861" y="153617"/>
                    <a:pt x="107485" y="156463"/>
                    <a:pt x="113895" y="161836"/>
                  </a:cubicBezTo>
                  <a:lnTo>
                    <a:pt x="115191" y="162927"/>
                  </a:lnTo>
                  <a:lnTo>
                    <a:pt x="116886" y="162927"/>
                  </a:lnTo>
                  <a:cubicBezTo>
                    <a:pt x="128000" y="162927"/>
                    <a:pt x="135252" y="173510"/>
                    <a:pt x="135501" y="189976"/>
                  </a:cubicBezTo>
                  <a:lnTo>
                    <a:pt x="132478" y="197531"/>
                  </a:lnTo>
                  <a:cubicBezTo>
                    <a:pt x="128651" y="184516"/>
                    <a:pt x="122211" y="176097"/>
                    <a:pt x="115972" y="169443"/>
                  </a:cubicBezTo>
                  <a:lnTo>
                    <a:pt x="108507" y="169443"/>
                  </a:lnTo>
                  <a:lnTo>
                    <a:pt x="101407" y="179229"/>
                  </a:lnTo>
                  <a:cubicBezTo>
                    <a:pt x="76881" y="175820"/>
                    <a:pt x="63302" y="186775"/>
                    <a:pt x="62716" y="187267"/>
                  </a:cubicBezTo>
                  <a:lnTo>
                    <a:pt x="61798" y="188021"/>
                  </a:lnTo>
                  <a:lnTo>
                    <a:pt x="56220" y="201968"/>
                  </a:lnTo>
                  <a:lnTo>
                    <a:pt x="51724" y="191476"/>
                  </a:lnTo>
                  <a:cubicBezTo>
                    <a:pt x="52183" y="170173"/>
                    <a:pt x="68372" y="153617"/>
                    <a:pt x="88955" y="153617"/>
                  </a:cubicBezTo>
                  <a:close/>
                  <a:moveTo>
                    <a:pt x="233262" y="124769"/>
                  </a:moveTo>
                  <a:lnTo>
                    <a:pt x="233262" y="130342"/>
                  </a:lnTo>
                  <a:cubicBezTo>
                    <a:pt x="233262" y="140606"/>
                    <a:pt x="224911" y="148962"/>
                    <a:pt x="214642" y="148962"/>
                  </a:cubicBezTo>
                  <a:cubicBezTo>
                    <a:pt x="204618" y="148962"/>
                    <a:pt x="196418" y="140997"/>
                    <a:pt x="196036" y="131069"/>
                  </a:cubicBezTo>
                  <a:lnTo>
                    <a:pt x="202068" y="113308"/>
                  </a:lnTo>
                  <a:cubicBezTo>
                    <a:pt x="206002" y="115258"/>
                    <a:pt x="210224" y="116377"/>
                    <a:pt x="214642" y="116377"/>
                  </a:cubicBezTo>
                  <a:cubicBezTo>
                    <a:pt x="227560" y="116377"/>
                    <a:pt x="239149" y="107144"/>
                    <a:pt x="245854" y="92964"/>
                  </a:cubicBezTo>
                  <a:cubicBezTo>
                    <a:pt x="246314" y="92999"/>
                    <a:pt x="246762" y="93101"/>
                    <a:pt x="247228" y="93101"/>
                  </a:cubicBezTo>
                  <a:cubicBezTo>
                    <a:pt x="257497" y="93101"/>
                    <a:pt x="265848" y="84745"/>
                    <a:pt x="265848" y="74481"/>
                  </a:cubicBezTo>
                  <a:cubicBezTo>
                    <a:pt x="265848" y="72308"/>
                    <a:pt x="265476" y="70190"/>
                    <a:pt x="264752" y="68180"/>
                  </a:cubicBezTo>
                  <a:cubicBezTo>
                    <a:pt x="271258" y="62916"/>
                    <a:pt x="275158" y="54970"/>
                    <a:pt x="275158" y="46551"/>
                  </a:cubicBezTo>
                  <a:cubicBezTo>
                    <a:pt x="275158" y="33949"/>
                    <a:pt x="266816" y="23084"/>
                    <a:pt x="254947" y="19702"/>
                  </a:cubicBezTo>
                  <a:cubicBezTo>
                    <a:pt x="251555" y="10756"/>
                    <a:pt x="242900" y="4655"/>
                    <a:pt x="233262" y="4655"/>
                  </a:cubicBezTo>
                  <a:cubicBezTo>
                    <a:pt x="230090" y="4655"/>
                    <a:pt x="226989" y="5300"/>
                    <a:pt x="224107" y="6546"/>
                  </a:cubicBezTo>
                  <a:cubicBezTo>
                    <a:pt x="220616" y="2464"/>
                    <a:pt x="215461" y="0"/>
                    <a:pt x="209987" y="0"/>
                  </a:cubicBezTo>
                  <a:cubicBezTo>
                    <a:pt x="202836" y="0"/>
                    <a:pt x="196463" y="4173"/>
                    <a:pt x="193385" y="10329"/>
                  </a:cubicBezTo>
                  <a:cubicBezTo>
                    <a:pt x="191212" y="9656"/>
                    <a:pt x="188962" y="9310"/>
                    <a:pt x="186712" y="9310"/>
                  </a:cubicBezTo>
                  <a:cubicBezTo>
                    <a:pt x="174606" y="9310"/>
                    <a:pt x="164627" y="18602"/>
                    <a:pt x="163536" y="30430"/>
                  </a:cubicBezTo>
                  <a:cubicBezTo>
                    <a:pt x="157799" y="33704"/>
                    <a:pt x="154126" y="39822"/>
                    <a:pt x="154126" y="46551"/>
                  </a:cubicBezTo>
                  <a:cubicBezTo>
                    <a:pt x="154126" y="52051"/>
                    <a:pt x="156577" y="57088"/>
                    <a:pt x="160740" y="60543"/>
                  </a:cubicBezTo>
                  <a:cubicBezTo>
                    <a:pt x="159450" y="63462"/>
                    <a:pt x="158781" y="66607"/>
                    <a:pt x="158781" y="69826"/>
                  </a:cubicBezTo>
                  <a:cubicBezTo>
                    <a:pt x="158781" y="82664"/>
                    <a:pt x="169224" y="93101"/>
                    <a:pt x="182057" y="93101"/>
                  </a:cubicBezTo>
                  <a:cubicBezTo>
                    <a:pt x="182480" y="93101"/>
                    <a:pt x="182964" y="92958"/>
                    <a:pt x="183396" y="92931"/>
                  </a:cubicBezTo>
                  <a:cubicBezTo>
                    <a:pt x="186185" y="98845"/>
                    <a:pt x="189821" y="103930"/>
                    <a:pt x="194090" y="107830"/>
                  </a:cubicBezTo>
                  <a:lnTo>
                    <a:pt x="187849" y="126232"/>
                  </a:lnTo>
                  <a:cubicBezTo>
                    <a:pt x="176511" y="128251"/>
                    <a:pt x="139321" y="135069"/>
                    <a:pt x="139321" y="135069"/>
                  </a:cubicBezTo>
                  <a:lnTo>
                    <a:pt x="141002" y="144234"/>
                  </a:lnTo>
                  <a:cubicBezTo>
                    <a:pt x="141002" y="144234"/>
                    <a:pt x="174033" y="138170"/>
                    <a:pt x="187248" y="135797"/>
                  </a:cubicBezTo>
                  <a:cubicBezTo>
                    <a:pt x="189790" y="148598"/>
                    <a:pt x="201109" y="158272"/>
                    <a:pt x="214642" y="158272"/>
                  </a:cubicBezTo>
                  <a:cubicBezTo>
                    <a:pt x="228166" y="158272"/>
                    <a:pt x="239477" y="148607"/>
                    <a:pt x="242032" y="135825"/>
                  </a:cubicBezTo>
                  <a:lnTo>
                    <a:pt x="284232" y="143498"/>
                  </a:lnTo>
                  <a:lnTo>
                    <a:pt x="283382" y="157999"/>
                  </a:lnTo>
                  <a:lnTo>
                    <a:pt x="292674" y="158545"/>
                  </a:lnTo>
                  <a:lnTo>
                    <a:pt x="294015" y="135806"/>
                  </a:lnTo>
                  <a:lnTo>
                    <a:pt x="233262" y="124769"/>
                  </a:lnTo>
                  <a:close/>
                  <a:moveTo>
                    <a:pt x="186712" y="65171"/>
                  </a:moveTo>
                  <a:lnTo>
                    <a:pt x="186712" y="59925"/>
                  </a:lnTo>
                  <a:cubicBezTo>
                    <a:pt x="188221" y="60316"/>
                    <a:pt x="189780" y="60516"/>
                    <a:pt x="191367" y="60516"/>
                  </a:cubicBezTo>
                  <a:cubicBezTo>
                    <a:pt x="200277" y="60516"/>
                    <a:pt x="207746" y="54224"/>
                    <a:pt x="209565" y="45851"/>
                  </a:cubicBezTo>
                  <a:cubicBezTo>
                    <a:pt x="213578" y="46996"/>
                    <a:pt x="218083" y="46714"/>
                    <a:pt x="221929" y="45059"/>
                  </a:cubicBezTo>
                  <a:cubicBezTo>
                    <a:pt x="226998" y="54197"/>
                    <a:pt x="238296" y="58609"/>
                    <a:pt x="249228" y="53825"/>
                  </a:cubicBezTo>
                  <a:lnTo>
                    <a:pt x="245227" y="45423"/>
                  </a:lnTo>
                  <a:cubicBezTo>
                    <a:pt x="238604" y="48569"/>
                    <a:pt x="230221" y="44286"/>
                    <a:pt x="228835" y="37132"/>
                  </a:cubicBezTo>
                  <a:lnTo>
                    <a:pt x="221052" y="34650"/>
                  </a:lnTo>
                  <a:cubicBezTo>
                    <a:pt x="217424" y="38104"/>
                    <a:pt x="211397" y="37977"/>
                    <a:pt x="207942" y="34358"/>
                  </a:cubicBezTo>
                  <a:lnTo>
                    <a:pt x="200163" y="39041"/>
                  </a:lnTo>
                  <a:cubicBezTo>
                    <a:pt x="200513" y="40114"/>
                    <a:pt x="200677" y="41014"/>
                    <a:pt x="200677" y="41896"/>
                  </a:cubicBezTo>
                  <a:cubicBezTo>
                    <a:pt x="200677" y="47033"/>
                    <a:pt x="196500" y="51206"/>
                    <a:pt x="191367" y="51206"/>
                  </a:cubicBezTo>
                  <a:cubicBezTo>
                    <a:pt x="189085" y="51206"/>
                    <a:pt x="186889" y="50351"/>
                    <a:pt x="185184" y="48815"/>
                  </a:cubicBezTo>
                  <a:lnTo>
                    <a:pt x="177402" y="52261"/>
                  </a:lnTo>
                  <a:lnTo>
                    <a:pt x="177402" y="65171"/>
                  </a:lnTo>
                  <a:cubicBezTo>
                    <a:pt x="177402" y="71663"/>
                    <a:pt x="178320" y="77854"/>
                    <a:pt x="179931" y="83578"/>
                  </a:cubicBezTo>
                  <a:cubicBezTo>
                    <a:pt x="173243" y="82544"/>
                    <a:pt x="168092" y="76799"/>
                    <a:pt x="168092" y="69826"/>
                  </a:cubicBezTo>
                  <a:cubicBezTo>
                    <a:pt x="168092" y="66934"/>
                    <a:pt x="169010" y="64135"/>
                    <a:pt x="170742" y="61707"/>
                  </a:cubicBezTo>
                  <a:lnTo>
                    <a:pt x="168915" y="54770"/>
                  </a:lnTo>
                  <a:cubicBezTo>
                    <a:pt x="165537" y="53206"/>
                    <a:pt x="163437" y="50060"/>
                    <a:pt x="163437" y="46551"/>
                  </a:cubicBezTo>
                  <a:cubicBezTo>
                    <a:pt x="163437" y="42632"/>
                    <a:pt x="165960" y="39114"/>
                    <a:pt x="169714" y="37813"/>
                  </a:cubicBezTo>
                  <a:lnTo>
                    <a:pt x="173005" y="33240"/>
                  </a:lnTo>
                  <a:cubicBezTo>
                    <a:pt x="172517" y="24803"/>
                    <a:pt x="179011" y="18620"/>
                    <a:pt x="186712" y="18620"/>
                  </a:cubicBezTo>
                  <a:cubicBezTo>
                    <a:pt x="189189" y="18620"/>
                    <a:pt x="191580" y="19302"/>
                    <a:pt x="193830" y="20648"/>
                  </a:cubicBezTo>
                  <a:lnTo>
                    <a:pt x="200832" y="17311"/>
                  </a:lnTo>
                  <a:cubicBezTo>
                    <a:pt x="201477" y="12746"/>
                    <a:pt x="205414" y="9310"/>
                    <a:pt x="209987" y="9310"/>
                  </a:cubicBezTo>
                  <a:cubicBezTo>
                    <a:pt x="213601" y="9310"/>
                    <a:pt x="216820" y="11374"/>
                    <a:pt x="218384" y="14684"/>
                  </a:cubicBezTo>
                  <a:lnTo>
                    <a:pt x="225266" y="16511"/>
                  </a:lnTo>
                  <a:cubicBezTo>
                    <a:pt x="227644" y="14847"/>
                    <a:pt x="230408" y="13965"/>
                    <a:pt x="233262" y="13965"/>
                  </a:cubicBezTo>
                  <a:cubicBezTo>
                    <a:pt x="239413" y="13965"/>
                    <a:pt x="244905" y="18138"/>
                    <a:pt x="246782" y="24784"/>
                  </a:cubicBezTo>
                  <a:lnTo>
                    <a:pt x="250487" y="28212"/>
                  </a:lnTo>
                  <a:cubicBezTo>
                    <a:pt x="259388" y="29776"/>
                    <a:pt x="265848" y="37495"/>
                    <a:pt x="265848" y="46551"/>
                  </a:cubicBezTo>
                  <a:cubicBezTo>
                    <a:pt x="265848" y="53215"/>
                    <a:pt x="262339" y="59225"/>
                    <a:pt x="256461" y="62607"/>
                  </a:cubicBezTo>
                  <a:lnTo>
                    <a:pt x="254933" y="69262"/>
                  </a:lnTo>
                  <a:cubicBezTo>
                    <a:pt x="255983" y="70808"/>
                    <a:pt x="256538" y="72608"/>
                    <a:pt x="256538" y="74481"/>
                  </a:cubicBezTo>
                  <a:cubicBezTo>
                    <a:pt x="256538" y="78827"/>
                    <a:pt x="253485" y="82318"/>
                    <a:pt x="249456" y="83341"/>
                  </a:cubicBezTo>
                  <a:cubicBezTo>
                    <a:pt x="250174" y="80729"/>
                    <a:pt x="250771" y="78027"/>
                    <a:pt x="251173" y="75217"/>
                  </a:cubicBezTo>
                  <a:lnTo>
                    <a:pt x="241954" y="73890"/>
                  </a:lnTo>
                  <a:cubicBezTo>
                    <a:pt x="239204" y="93119"/>
                    <a:pt x="227716" y="107066"/>
                    <a:pt x="214642" y="107066"/>
                  </a:cubicBezTo>
                  <a:cubicBezTo>
                    <a:pt x="199240" y="107066"/>
                    <a:pt x="186712" y="88273"/>
                    <a:pt x="186712" y="65171"/>
                  </a:cubicBezTo>
                  <a:close/>
                  <a:moveTo>
                    <a:pt x="363836" y="312698"/>
                  </a:moveTo>
                  <a:lnTo>
                    <a:pt x="360345" y="372405"/>
                  </a:lnTo>
                  <a:lnTo>
                    <a:pt x="351053" y="371860"/>
                  </a:lnTo>
                  <a:lnTo>
                    <a:pt x="354062" y="320390"/>
                  </a:lnTo>
                  <a:lnTo>
                    <a:pt x="311858" y="312717"/>
                  </a:lnTo>
                  <a:cubicBezTo>
                    <a:pt x="309303" y="325500"/>
                    <a:pt x="297992" y="335165"/>
                    <a:pt x="284468" y="335165"/>
                  </a:cubicBezTo>
                  <a:cubicBezTo>
                    <a:pt x="270935" y="335165"/>
                    <a:pt x="259616" y="325490"/>
                    <a:pt x="257074" y="312689"/>
                  </a:cubicBezTo>
                  <a:cubicBezTo>
                    <a:pt x="246701" y="314553"/>
                    <a:pt x="224116" y="318690"/>
                    <a:pt x="214883" y="320381"/>
                  </a:cubicBezTo>
                  <a:lnTo>
                    <a:pt x="217970" y="371841"/>
                  </a:lnTo>
                  <a:lnTo>
                    <a:pt x="208678" y="372405"/>
                  </a:lnTo>
                  <a:lnTo>
                    <a:pt x="205091" y="312708"/>
                  </a:lnTo>
                  <a:lnTo>
                    <a:pt x="209146" y="311962"/>
                  </a:lnTo>
                  <a:cubicBezTo>
                    <a:pt x="209146" y="311962"/>
                    <a:pt x="246439" y="305120"/>
                    <a:pt x="257669" y="303125"/>
                  </a:cubicBezTo>
                  <a:lnTo>
                    <a:pt x="263916" y="284722"/>
                  </a:lnTo>
                  <a:cubicBezTo>
                    <a:pt x="253870" y="275543"/>
                    <a:pt x="247228" y="259854"/>
                    <a:pt x="247228" y="242063"/>
                  </a:cubicBezTo>
                  <a:lnTo>
                    <a:pt x="247228" y="233289"/>
                  </a:lnTo>
                  <a:lnTo>
                    <a:pt x="251315" y="232790"/>
                  </a:lnTo>
                  <a:cubicBezTo>
                    <a:pt x="284798" y="228678"/>
                    <a:pt x="295590" y="210228"/>
                    <a:pt x="298065" y="204823"/>
                  </a:cubicBezTo>
                  <a:lnTo>
                    <a:pt x="308010" y="204823"/>
                  </a:lnTo>
                  <a:cubicBezTo>
                    <a:pt x="309896" y="210021"/>
                    <a:pt x="317500" y="228284"/>
                    <a:pt x="330940" y="231971"/>
                  </a:cubicBezTo>
                  <a:cubicBezTo>
                    <a:pt x="330510" y="206673"/>
                    <a:pt x="309866" y="186203"/>
                    <a:pt x="284468" y="186203"/>
                  </a:cubicBezTo>
                  <a:cubicBezTo>
                    <a:pt x="258802" y="186203"/>
                    <a:pt x="237918" y="207087"/>
                    <a:pt x="237918" y="232753"/>
                  </a:cubicBezTo>
                  <a:lnTo>
                    <a:pt x="237918" y="292751"/>
                  </a:lnTo>
                  <a:lnTo>
                    <a:pt x="228607" y="292751"/>
                  </a:lnTo>
                  <a:lnTo>
                    <a:pt x="228607" y="232753"/>
                  </a:lnTo>
                  <a:cubicBezTo>
                    <a:pt x="228607" y="201950"/>
                    <a:pt x="253665" y="176892"/>
                    <a:pt x="284468" y="176892"/>
                  </a:cubicBezTo>
                  <a:cubicBezTo>
                    <a:pt x="315272" y="176892"/>
                    <a:pt x="340329" y="201950"/>
                    <a:pt x="340329" y="232753"/>
                  </a:cubicBezTo>
                  <a:lnTo>
                    <a:pt x="340329" y="279304"/>
                  </a:lnTo>
                  <a:cubicBezTo>
                    <a:pt x="340329" y="284441"/>
                    <a:pt x="344506" y="288614"/>
                    <a:pt x="349639" y="288614"/>
                  </a:cubicBezTo>
                  <a:lnTo>
                    <a:pt x="349639" y="297924"/>
                  </a:lnTo>
                  <a:cubicBezTo>
                    <a:pt x="339370" y="297924"/>
                    <a:pt x="331019" y="289568"/>
                    <a:pt x="331019" y="279304"/>
                  </a:cubicBezTo>
                  <a:lnTo>
                    <a:pt x="331019" y="241538"/>
                  </a:lnTo>
                  <a:cubicBezTo>
                    <a:pt x="316374" y="239022"/>
                    <a:pt x="307155" y="225257"/>
                    <a:pt x="302470" y="215615"/>
                  </a:cubicBezTo>
                  <a:cubicBezTo>
                    <a:pt x="296156" y="224525"/>
                    <a:pt x="282822" y="237181"/>
                    <a:pt x="256538" y="241445"/>
                  </a:cubicBezTo>
                  <a:lnTo>
                    <a:pt x="256538" y="242063"/>
                  </a:lnTo>
                  <a:cubicBezTo>
                    <a:pt x="256538" y="265166"/>
                    <a:pt x="269066" y="283959"/>
                    <a:pt x="284468" y="283959"/>
                  </a:cubicBezTo>
                  <a:cubicBezTo>
                    <a:pt x="296352" y="283959"/>
                    <a:pt x="307266" y="272067"/>
                    <a:pt x="311017" y="255029"/>
                  </a:cubicBezTo>
                  <a:lnTo>
                    <a:pt x="320108" y="257028"/>
                  </a:lnTo>
                  <a:cubicBezTo>
                    <a:pt x="315340" y="278704"/>
                    <a:pt x="301015" y="293269"/>
                    <a:pt x="284468" y="293269"/>
                  </a:cubicBezTo>
                  <a:cubicBezTo>
                    <a:pt x="280051" y="293269"/>
                    <a:pt x="275828" y="292151"/>
                    <a:pt x="271894" y="290200"/>
                  </a:cubicBezTo>
                  <a:lnTo>
                    <a:pt x="265909" y="307832"/>
                  </a:lnTo>
                  <a:cubicBezTo>
                    <a:pt x="266232" y="317815"/>
                    <a:pt x="274403" y="325855"/>
                    <a:pt x="284468" y="325855"/>
                  </a:cubicBezTo>
                  <a:cubicBezTo>
                    <a:pt x="294737" y="325855"/>
                    <a:pt x="303088" y="317499"/>
                    <a:pt x="303088" y="307234"/>
                  </a:cubicBezTo>
                  <a:lnTo>
                    <a:pt x="303088" y="301661"/>
                  </a:lnTo>
                  <a:lnTo>
                    <a:pt x="363836" y="312698"/>
                  </a:lnTo>
                  <a:close/>
                </a:path>
              </a:pathLst>
            </a:custGeom>
            <a:solidFill>
              <a:schemeClr val="accent2"/>
            </a:solid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53" name="TextBox 52">
              <a:extLst>
                <a:ext uri="{FF2B5EF4-FFF2-40B4-BE49-F238E27FC236}">
                  <a16:creationId xmlns:a16="http://schemas.microsoft.com/office/drawing/2014/main" id="{2FE8A604-5E05-8205-ED91-6F7594009DB2}"/>
                </a:ext>
              </a:extLst>
            </p:cNvPr>
            <p:cNvSpPr txBox="1"/>
            <p:nvPr/>
          </p:nvSpPr>
          <p:spPr>
            <a:xfrm>
              <a:off x="2280096" y="4060081"/>
              <a:ext cx="593973" cy="246221"/>
            </a:xfrm>
            <a:prstGeom prst="rect">
              <a:avLst/>
            </a:prstGeom>
            <a:noFill/>
          </p:spPr>
          <p:txBody>
            <a:bodyPr wrap="square" anchor="ctr">
              <a:spAutoFit/>
            </a:bodyPr>
            <a:lstStyle/>
            <a:p>
              <a:pPr marL="0" marR="0" lvl="0" indent="0" algn="l"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350+ </a:t>
              </a:r>
              <a:endParaRPr kumimoji="0" lang="en-GB" sz="1000" b="0" i="0" u="none" strike="noStrike" kern="0" cap="none" spc="0" normalizeH="0" baseline="0" noProof="0">
                <a:ln>
                  <a:noFill/>
                </a:ln>
                <a:solidFill>
                  <a:srgbClr val="4D217A"/>
                </a:solidFill>
                <a:effectLst/>
                <a:uLnTx/>
                <a:uFillTx/>
                <a:latin typeface="Arial"/>
                <a:ea typeface="+mn-ea"/>
                <a:cs typeface="+mn-cs"/>
              </a:endParaRPr>
            </a:p>
          </p:txBody>
        </p:sp>
      </p:grpSp>
      <p:grpSp>
        <p:nvGrpSpPr>
          <p:cNvPr id="4" name="Group 3">
            <a:extLst>
              <a:ext uri="{FF2B5EF4-FFF2-40B4-BE49-F238E27FC236}">
                <a16:creationId xmlns:a16="http://schemas.microsoft.com/office/drawing/2014/main" id="{FB2CC68C-92DA-9973-CC08-5AE3A7C50D3F}"/>
              </a:ext>
            </a:extLst>
          </p:cNvPr>
          <p:cNvGrpSpPr/>
          <p:nvPr/>
        </p:nvGrpSpPr>
        <p:grpSpPr>
          <a:xfrm>
            <a:off x="1489251" y="5230161"/>
            <a:ext cx="2238259" cy="943036"/>
            <a:chOff x="635810" y="4864401"/>
            <a:chExt cx="2238259" cy="943036"/>
          </a:xfrm>
        </p:grpSpPr>
        <p:pic>
          <p:nvPicPr>
            <p:cNvPr id="93" name="Picture 92">
              <a:extLst>
                <a:ext uri="{FF2B5EF4-FFF2-40B4-BE49-F238E27FC236}">
                  <a16:creationId xmlns:a16="http://schemas.microsoft.com/office/drawing/2014/main" id="{5F0DA6D1-7A26-D52A-3EF8-A8C1A5808C87}"/>
                </a:ext>
              </a:extLst>
            </p:cNvPr>
            <p:cNvPicPr>
              <a:picLocks noChangeAspect="1"/>
            </p:cNvPicPr>
            <p:nvPr/>
          </p:nvPicPr>
          <p:blipFill>
            <a:blip r:embed="rId9" cstate="screen">
              <a:extLst>
                <a:ext uri="{28A0092B-C50C-407E-A947-70E740481C1C}">
                  <a14:useLocalDpi xmlns:a14="http://schemas.microsoft.com/office/drawing/2010/main"/>
                </a:ext>
              </a:extLst>
            </a:blip>
            <a:srcRect t="30725" b="15024"/>
            <a:stretch>
              <a:fillRect/>
            </a:stretch>
          </p:blipFill>
          <p:spPr>
            <a:xfrm>
              <a:off x="635810" y="4864401"/>
              <a:ext cx="1843619" cy="618241"/>
            </a:xfrm>
            <a:prstGeom prst="rect">
              <a:avLst/>
            </a:prstGeom>
            <a:ln w="28575">
              <a:noFill/>
            </a:ln>
          </p:spPr>
        </p:pic>
        <p:sp>
          <p:nvSpPr>
            <p:cNvPr id="55" name="Rectangle 54">
              <a:extLst>
                <a:ext uri="{FF2B5EF4-FFF2-40B4-BE49-F238E27FC236}">
                  <a16:creationId xmlns:a16="http://schemas.microsoft.com/office/drawing/2014/main" id="{1015480B-C976-53A7-9363-C7ED9892482E}"/>
                </a:ext>
              </a:extLst>
            </p:cNvPr>
            <p:cNvSpPr/>
            <p:nvPr/>
          </p:nvSpPr>
          <p:spPr>
            <a:xfrm>
              <a:off x="635810" y="5483437"/>
              <a:ext cx="2232000" cy="324000"/>
            </a:xfrm>
            <a:prstGeom prst="rect">
              <a:avLst/>
            </a:prstGeom>
            <a:solidFill>
              <a:srgbClr val="F3EBFB"/>
            </a:solidFill>
            <a:ln w="28575">
              <a:noFill/>
            </a:ln>
          </p:spPr>
          <p:txBody>
            <a:bodyPr wrap="square" lIns="180000" tIns="0" rIns="540000" bIns="36000" anchor="ctr">
              <a:noAutofit/>
            </a:bodyPr>
            <a:lstStyle/>
            <a:p>
              <a:pPr marL="0" marR="0" lvl="0" indent="0" algn="l" defTabSz="914378" rtl="0" eaLnBrk="1" fontAlgn="base" latinLnBrk="0" hangingPunct="1">
                <a:lnSpc>
                  <a:spcPct val="100000"/>
                </a:lnSpc>
                <a:spcBef>
                  <a:spcPct val="0"/>
                </a:spcBef>
                <a:spcAft>
                  <a:spcPct val="0"/>
                </a:spcAft>
                <a:buClrTx/>
                <a:buSzTx/>
                <a:buFontTx/>
                <a:buNone/>
                <a:tabLst/>
                <a:defRPr/>
              </a:pPr>
              <a:r>
                <a:rPr kumimoji="0" lang="en-GB" sz="1400" b="1" i="0" u="none" strike="noStrike" kern="0" cap="none" spc="0" normalizeH="0" baseline="0" noProof="0">
                  <a:ln>
                    <a:noFill/>
                  </a:ln>
                  <a:solidFill>
                    <a:srgbClr val="4D217A"/>
                  </a:solidFill>
                  <a:effectLst/>
                  <a:uLnTx/>
                  <a:uFillTx/>
                  <a:latin typeface="Arial" pitchFamily="34" charset="0"/>
                  <a:ea typeface="+mn-ea"/>
                  <a:cs typeface="Arial" pitchFamily="34" charset="0"/>
                </a:rPr>
                <a:t>Worcester</a:t>
              </a:r>
            </a:p>
          </p:txBody>
        </p:sp>
        <p:sp>
          <p:nvSpPr>
            <p:cNvPr id="56" name="Freeform: Shape 55">
              <a:extLst>
                <a:ext uri="{FF2B5EF4-FFF2-40B4-BE49-F238E27FC236}">
                  <a16:creationId xmlns:a16="http://schemas.microsoft.com/office/drawing/2014/main" id="{68D19DA5-6D2F-F68E-2465-64CE7C80735C}"/>
                </a:ext>
              </a:extLst>
            </p:cNvPr>
            <p:cNvSpPr>
              <a:spLocks noChangeAspect="1"/>
            </p:cNvSpPr>
            <p:nvPr/>
          </p:nvSpPr>
          <p:spPr>
            <a:xfrm>
              <a:off x="2055524" y="5537437"/>
              <a:ext cx="217614" cy="216000"/>
            </a:xfrm>
            <a:custGeom>
              <a:avLst/>
              <a:gdLst>
                <a:gd name="connsiteX0" fmla="*/ 114449 w 363836"/>
                <a:gd name="connsiteY0" fmla="*/ 269112 h 372405"/>
                <a:gd name="connsiteX1" fmla="*/ 93611 w 363836"/>
                <a:gd name="connsiteY1" fmla="*/ 310789 h 372405"/>
                <a:gd name="connsiteX2" fmla="*/ 75361 w 363836"/>
                <a:gd name="connsiteY2" fmla="*/ 274289 h 372405"/>
                <a:gd name="connsiteX3" fmla="*/ 79509 w 363836"/>
                <a:gd name="connsiteY3" fmla="*/ 261838 h 372405"/>
                <a:gd name="connsiteX4" fmla="*/ 93611 w 363836"/>
                <a:gd name="connsiteY4" fmla="*/ 265339 h 372405"/>
                <a:gd name="connsiteX5" fmla="*/ 130211 w 363836"/>
                <a:gd name="connsiteY5" fmla="*/ 234426 h 372405"/>
                <a:gd name="connsiteX6" fmla="*/ 121527 w 363836"/>
                <a:gd name="connsiteY6" fmla="*/ 231080 h 372405"/>
                <a:gd name="connsiteX7" fmla="*/ 93611 w 363836"/>
                <a:gd name="connsiteY7" fmla="*/ 256029 h 372405"/>
                <a:gd name="connsiteX8" fmla="*/ 61550 w 363836"/>
                <a:gd name="connsiteY8" fmla="*/ 213717 h 372405"/>
                <a:gd name="connsiteX9" fmla="*/ 69504 w 363836"/>
                <a:gd name="connsiteY9" fmla="*/ 193830 h 372405"/>
                <a:gd name="connsiteX10" fmla="*/ 102684 w 363836"/>
                <a:gd name="connsiteY10" fmla="*/ 188849 h 372405"/>
                <a:gd name="connsiteX11" fmla="*/ 105553 w 363836"/>
                <a:gd name="connsiteY11" fmla="*/ 189358 h 372405"/>
                <a:gd name="connsiteX12" fmla="*/ 112603 w 363836"/>
                <a:gd name="connsiteY12" fmla="*/ 179647 h 372405"/>
                <a:gd name="connsiteX13" fmla="*/ 126160 w 363836"/>
                <a:gd name="connsiteY13" fmla="*/ 214133 h 372405"/>
                <a:gd name="connsiteX14" fmla="*/ 135858 w 363836"/>
                <a:gd name="connsiteY14" fmla="*/ 214133 h 372405"/>
                <a:gd name="connsiteX15" fmla="*/ 144816 w 363836"/>
                <a:gd name="connsiteY15" fmla="*/ 191719 h 372405"/>
                <a:gd name="connsiteX16" fmla="*/ 118600 w 363836"/>
                <a:gd name="connsiteY16" fmla="*/ 153672 h 372405"/>
                <a:gd name="connsiteX17" fmla="*/ 88955 w 363836"/>
                <a:gd name="connsiteY17" fmla="*/ 144307 h 372405"/>
                <a:gd name="connsiteX18" fmla="*/ 42405 w 363836"/>
                <a:gd name="connsiteY18" fmla="*/ 193587 h 372405"/>
                <a:gd name="connsiteX19" fmla="*/ 52574 w 363836"/>
                <a:gd name="connsiteY19" fmla="*/ 217151 h 372405"/>
                <a:gd name="connsiteX20" fmla="*/ 71529 w 363836"/>
                <a:gd name="connsiteY20" fmla="*/ 256347 h 372405"/>
                <a:gd name="connsiteX21" fmla="*/ 66696 w 363836"/>
                <a:gd name="connsiteY21" fmla="*/ 270850 h 372405"/>
                <a:gd name="connsiteX22" fmla="*/ 0 w 363836"/>
                <a:gd name="connsiteY22" fmla="*/ 289905 h 372405"/>
                <a:gd name="connsiteX23" fmla="*/ 11433 w 363836"/>
                <a:gd name="connsiteY23" fmla="*/ 372405 h 372405"/>
                <a:gd name="connsiteX24" fmla="*/ 20653 w 363836"/>
                <a:gd name="connsiteY24" fmla="*/ 371132 h 372405"/>
                <a:gd name="connsiteX25" fmla="*/ 10329 w 363836"/>
                <a:gd name="connsiteY25" fmla="*/ 296633 h 372405"/>
                <a:gd name="connsiteX26" fmla="*/ 67897 w 363836"/>
                <a:gd name="connsiteY26" fmla="*/ 280184 h 372405"/>
                <a:gd name="connsiteX27" fmla="*/ 88405 w 363836"/>
                <a:gd name="connsiteY27" fmla="*/ 321199 h 372405"/>
                <a:gd name="connsiteX28" fmla="*/ 98816 w 363836"/>
                <a:gd name="connsiteY28" fmla="*/ 321199 h 372405"/>
                <a:gd name="connsiteX29" fmla="*/ 119322 w 363836"/>
                <a:gd name="connsiteY29" fmla="*/ 280186 h 372405"/>
                <a:gd name="connsiteX30" fmla="*/ 176892 w 363836"/>
                <a:gd name="connsiteY30" fmla="*/ 296633 h 372405"/>
                <a:gd name="connsiteX31" fmla="*/ 166548 w 363836"/>
                <a:gd name="connsiteY31" fmla="*/ 371132 h 372405"/>
                <a:gd name="connsiteX32" fmla="*/ 175768 w 363836"/>
                <a:gd name="connsiteY32" fmla="*/ 372405 h 372405"/>
                <a:gd name="connsiteX33" fmla="*/ 187221 w 363836"/>
                <a:gd name="connsiteY33" fmla="*/ 289905 h 372405"/>
                <a:gd name="connsiteX34" fmla="*/ 114449 w 363836"/>
                <a:gd name="connsiteY34" fmla="*/ 269112 h 372405"/>
                <a:gd name="connsiteX35" fmla="*/ 88955 w 363836"/>
                <a:gd name="connsiteY35" fmla="*/ 153617 h 372405"/>
                <a:gd name="connsiteX36" fmla="*/ 113895 w 363836"/>
                <a:gd name="connsiteY36" fmla="*/ 161836 h 372405"/>
                <a:gd name="connsiteX37" fmla="*/ 115191 w 363836"/>
                <a:gd name="connsiteY37" fmla="*/ 162927 h 372405"/>
                <a:gd name="connsiteX38" fmla="*/ 116886 w 363836"/>
                <a:gd name="connsiteY38" fmla="*/ 162927 h 372405"/>
                <a:gd name="connsiteX39" fmla="*/ 135501 w 363836"/>
                <a:gd name="connsiteY39" fmla="*/ 189976 h 372405"/>
                <a:gd name="connsiteX40" fmla="*/ 132478 w 363836"/>
                <a:gd name="connsiteY40" fmla="*/ 197531 h 372405"/>
                <a:gd name="connsiteX41" fmla="*/ 115972 w 363836"/>
                <a:gd name="connsiteY41" fmla="*/ 169443 h 372405"/>
                <a:gd name="connsiteX42" fmla="*/ 108507 w 363836"/>
                <a:gd name="connsiteY42" fmla="*/ 169443 h 372405"/>
                <a:gd name="connsiteX43" fmla="*/ 101407 w 363836"/>
                <a:gd name="connsiteY43" fmla="*/ 179229 h 372405"/>
                <a:gd name="connsiteX44" fmla="*/ 62716 w 363836"/>
                <a:gd name="connsiteY44" fmla="*/ 187267 h 372405"/>
                <a:gd name="connsiteX45" fmla="*/ 61798 w 363836"/>
                <a:gd name="connsiteY45" fmla="*/ 188021 h 372405"/>
                <a:gd name="connsiteX46" fmla="*/ 56220 w 363836"/>
                <a:gd name="connsiteY46" fmla="*/ 201968 h 372405"/>
                <a:gd name="connsiteX47" fmla="*/ 51724 w 363836"/>
                <a:gd name="connsiteY47" fmla="*/ 191476 h 372405"/>
                <a:gd name="connsiteX48" fmla="*/ 88955 w 363836"/>
                <a:gd name="connsiteY48" fmla="*/ 153617 h 372405"/>
                <a:gd name="connsiteX49" fmla="*/ 233262 w 363836"/>
                <a:gd name="connsiteY49" fmla="*/ 124769 h 372405"/>
                <a:gd name="connsiteX50" fmla="*/ 233262 w 363836"/>
                <a:gd name="connsiteY50" fmla="*/ 130342 h 372405"/>
                <a:gd name="connsiteX51" fmla="*/ 214642 w 363836"/>
                <a:gd name="connsiteY51" fmla="*/ 148962 h 372405"/>
                <a:gd name="connsiteX52" fmla="*/ 196036 w 363836"/>
                <a:gd name="connsiteY52" fmla="*/ 131069 h 372405"/>
                <a:gd name="connsiteX53" fmla="*/ 202068 w 363836"/>
                <a:gd name="connsiteY53" fmla="*/ 113308 h 372405"/>
                <a:gd name="connsiteX54" fmla="*/ 214642 w 363836"/>
                <a:gd name="connsiteY54" fmla="*/ 116377 h 372405"/>
                <a:gd name="connsiteX55" fmla="*/ 245854 w 363836"/>
                <a:gd name="connsiteY55" fmla="*/ 92964 h 372405"/>
                <a:gd name="connsiteX56" fmla="*/ 247228 w 363836"/>
                <a:gd name="connsiteY56" fmla="*/ 93101 h 372405"/>
                <a:gd name="connsiteX57" fmla="*/ 265848 w 363836"/>
                <a:gd name="connsiteY57" fmla="*/ 74481 h 372405"/>
                <a:gd name="connsiteX58" fmla="*/ 264752 w 363836"/>
                <a:gd name="connsiteY58" fmla="*/ 68180 h 372405"/>
                <a:gd name="connsiteX59" fmla="*/ 275158 w 363836"/>
                <a:gd name="connsiteY59" fmla="*/ 46551 h 372405"/>
                <a:gd name="connsiteX60" fmla="*/ 254947 w 363836"/>
                <a:gd name="connsiteY60" fmla="*/ 19702 h 372405"/>
                <a:gd name="connsiteX61" fmla="*/ 233262 w 363836"/>
                <a:gd name="connsiteY61" fmla="*/ 4655 h 372405"/>
                <a:gd name="connsiteX62" fmla="*/ 224107 w 363836"/>
                <a:gd name="connsiteY62" fmla="*/ 6546 h 372405"/>
                <a:gd name="connsiteX63" fmla="*/ 209987 w 363836"/>
                <a:gd name="connsiteY63" fmla="*/ 0 h 372405"/>
                <a:gd name="connsiteX64" fmla="*/ 193385 w 363836"/>
                <a:gd name="connsiteY64" fmla="*/ 10329 h 372405"/>
                <a:gd name="connsiteX65" fmla="*/ 186712 w 363836"/>
                <a:gd name="connsiteY65" fmla="*/ 9310 h 372405"/>
                <a:gd name="connsiteX66" fmla="*/ 163536 w 363836"/>
                <a:gd name="connsiteY66" fmla="*/ 30430 h 372405"/>
                <a:gd name="connsiteX67" fmla="*/ 154126 w 363836"/>
                <a:gd name="connsiteY67" fmla="*/ 46551 h 372405"/>
                <a:gd name="connsiteX68" fmla="*/ 160740 w 363836"/>
                <a:gd name="connsiteY68" fmla="*/ 60543 h 372405"/>
                <a:gd name="connsiteX69" fmla="*/ 158781 w 363836"/>
                <a:gd name="connsiteY69" fmla="*/ 69826 h 372405"/>
                <a:gd name="connsiteX70" fmla="*/ 182057 w 363836"/>
                <a:gd name="connsiteY70" fmla="*/ 93101 h 372405"/>
                <a:gd name="connsiteX71" fmla="*/ 183396 w 363836"/>
                <a:gd name="connsiteY71" fmla="*/ 92931 h 372405"/>
                <a:gd name="connsiteX72" fmla="*/ 194090 w 363836"/>
                <a:gd name="connsiteY72" fmla="*/ 107830 h 372405"/>
                <a:gd name="connsiteX73" fmla="*/ 187849 w 363836"/>
                <a:gd name="connsiteY73" fmla="*/ 126232 h 372405"/>
                <a:gd name="connsiteX74" fmla="*/ 139321 w 363836"/>
                <a:gd name="connsiteY74" fmla="*/ 135069 h 372405"/>
                <a:gd name="connsiteX75" fmla="*/ 141002 w 363836"/>
                <a:gd name="connsiteY75" fmla="*/ 144234 h 372405"/>
                <a:gd name="connsiteX76" fmla="*/ 187248 w 363836"/>
                <a:gd name="connsiteY76" fmla="*/ 135797 h 372405"/>
                <a:gd name="connsiteX77" fmla="*/ 214642 w 363836"/>
                <a:gd name="connsiteY77" fmla="*/ 158272 h 372405"/>
                <a:gd name="connsiteX78" fmla="*/ 242032 w 363836"/>
                <a:gd name="connsiteY78" fmla="*/ 135825 h 372405"/>
                <a:gd name="connsiteX79" fmla="*/ 284232 w 363836"/>
                <a:gd name="connsiteY79" fmla="*/ 143498 h 372405"/>
                <a:gd name="connsiteX80" fmla="*/ 283382 w 363836"/>
                <a:gd name="connsiteY80" fmla="*/ 157999 h 372405"/>
                <a:gd name="connsiteX81" fmla="*/ 292674 w 363836"/>
                <a:gd name="connsiteY81" fmla="*/ 158545 h 372405"/>
                <a:gd name="connsiteX82" fmla="*/ 294015 w 363836"/>
                <a:gd name="connsiteY82" fmla="*/ 135806 h 372405"/>
                <a:gd name="connsiteX83" fmla="*/ 233262 w 363836"/>
                <a:gd name="connsiteY83" fmla="*/ 124769 h 372405"/>
                <a:gd name="connsiteX84" fmla="*/ 186712 w 363836"/>
                <a:gd name="connsiteY84" fmla="*/ 65171 h 372405"/>
                <a:gd name="connsiteX85" fmla="*/ 186712 w 363836"/>
                <a:gd name="connsiteY85" fmla="*/ 59925 h 372405"/>
                <a:gd name="connsiteX86" fmla="*/ 191367 w 363836"/>
                <a:gd name="connsiteY86" fmla="*/ 60516 h 372405"/>
                <a:gd name="connsiteX87" fmla="*/ 209565 w 363836"/>
                <a:gd name="connsiteY87" fmla="*/ 45851 h 372405"/>
                <a:gd name="connsiteX88" fmla="*/ 221929 w 363836"/>
                <a:gd name="connsiteY88" fmla="*/ 45059 h 372405"/>
                <a:gd name="connsiteX89" fmla="*/ 249228 w 363836"/>
                <a:gd name="connsiteY89" fmla="*/ 53825 h 372405"/>
                <a:gd name="connsiteX90" fmla="*/ 245227 w 363836"/>
                <a:gd name="connsiteY90" fmla="*/ 45423 h 372405"/>
                <a:gd name="connsiteX91" fmla="*/ 228835 w 363836"/>
                <a:gd name="connsiteY91" fmla="*/ 37132 h 372405"/>
                <a:gd name="connsiteX92" fmla="*/ 221052 w 363836"/>
                <a:gd name="connsiteY92" fmla="*/ 34650 h 372405"/>
                <a:gd name="connsiteX93" fmla="*/ 207942 w 363836"/>
                <a:gd name="connsiteY93" fmla="*/ 34358 h 372405"/>
                <a:gd name="connsiteX94" fmla="*/ 200163 w 363836"/>
                <a:gd name="connsiteY94" fmla="*/ 39041 h 372405"/>
                <a:gd name="connsiteX95" fmla="*/ 200677 w 363836"/>
                <a:gd name="connsiteY95" fmla="*/ 41896 h 372405"/>
                <a:gd name="connsiteX96" fmla="*/ 191367 w 363836"/>
                <a:gd name="connsiteY96" fmla="*/ 51206 h 372405"/>
                <a:gd name="connsiteX97" fmla="*/ 185184 w 363836"/>
                <a:gd name="connsiteY97" fmla="*/ 48815 h 372405"/>
                <a:gd name="connsiteX98" fmla="*/ 177402 w 363836"/>
                <a:gd name="connsiteY98" fmla="*/ 52261 h 372405"/>
                <a:gd name="connsiteX99" fmla="*/ 177402 w 363836"/>
                <a:gd name="connsiteY99" fmla="*/ 65171 h 372405"/>
                <a:gd name="connsiteX100" fmla="*/ 179931 w 363836"/>
                <a:gd name="connsiteY100" fmla="*/ 83578 h 372405"/>
                <a:gd name="connsiteX101" fmla="*/ 168092 w 363836"/>
                <a:gd name="connsiteY101" fmla="*/ 69826 h 372405"/>
                <a:gd name="connsiteX102" fmla="*/ 170742 w 363836"/>
                <a:gd name="connsiteY102" fmla="*/ 61707 h 372405"/>
                <a:gd name="connsiteX103" fmla="*/ 168915 w 363836"/>
                <a:gd name="connsiteY103" fmla="*/ 54770 h 372405"/>
                <a:gd name="connsiteX104" fmla="*/ 163437 w 363836"/>
                <a:gd name="connsiteY104" fmla="*/ 46551 h 372405"/>
                <a:gd name="connsiteX105" fmla="*/ 169714 w 363836"/>
                <a:gd name="connsiteY105" fmla="*/ 37813 h 372405"/>
                <a:gd name="connsiteX106" fmla="*/ 173005 w 363836"/>
                <a:gd name="connsiteY106" fmla="*/ 33240 h 372405"/>
                <a:gd name="connsiteX107" fmla="*/ 186712 w 363836"/>
                <a:gd name="connsiteY107" fmla="*/ 18620 h 372405"/>
                <a:gd name="connsiteX108" fmla="*/ 193830 w 363836"/>
                <a:gd name="connsiteY108" fmla="*/ 20648 h 372405"/>
                <a:gd name="connsiteX109" fmla="*/ 200832 w 363836"/>
                <a:gd name="connsiteY109" fmla="*/ 17311 h 372405"/>
                <a:gd name="connsiteX110" fmla="*/ 209987 w 363836"/>
                <a:gd name="connsiteY110" fmla="*/ 9310 h 372405"/>
                <a:gd name="connsiteX111" fmla="*/ 218384 w 363836"/>
                <a:gd name="connsiteY111" fmla="*/ 14684 h 372405"/>
                <a:gd name="connsiteX112" fmla="*/ 225266 w 363836"/>
                <a:gd name="connsiteY112" fmla="*/ 16511 h 372405"/>
                <a:gd name="connsiteX113" fmla="*/ 233262 w 363836"/>
                <a:gd name="connsiteY113" fmla="*/ 13965 h 372405"/>
                <a:gd name="connsiteX114" fmla="*/ 246782 w 363836"/>
                <a:gd name="connsiteY114" fmla="*/ 24784 h 372405"/>
                <a:gd name="connsiteX115" fmla="*/ 250487 w 363836"/>
                <a:gd name="connsiteY115" fmla="*/ 28212 h 372405"/>
                <a:gd name="connsiteX116" fmla="*/ 265848 w 363836"/>
                <a:gd name="connsiteY116" fmla="*/ 46551 h 372405"/>
                <a:gd name="connsiteX117" fmla="*/ 256461 w 363836"/>
                <a:gd name="connsiteY117" fmla="*/ 62607 h 372405"/>
                <a:gd name="connsiteX118" fmla="*/ 254933 w 363836"/>
                <a:gd name="connsiteY118" fmla="*/ 69262 h 372405"/>
                <a:gd name="connsiteX119" fmla="*/ 256538 w 363836"/>
                <a:gd name="connsiteY119" fmla="*/ 74481 h 372405"/>
                <a:gd name="connsiteX120" fmla="*/ 249456 w 363836"/>
                <a:gd name="connsiteY120" fmla="*/ 83341 h 372405"/>
                <a:gd name="connsiteX121" fmla="*/ 251173 w 363836"/>
                <a:gd name="connsiteY121" fmla="*/ 75217 h 372405"/>
                <a:gd name="connsiteX122" fmla="*/ 241954 w 363836"/>
                <a:gd name="connsiteY122" fmla="*/ 73890 h 372405"/>
                <a:gd name="connsiteX123" fmla="*/ 214642 w 363836"/>
                <a:gd name="connsiteY123" fmla="*/ 107066 h 372405"/>
                <a:gd name="connsiteX124" fmla="*/ 186712 w 363836"/>
                <a:gd name="connsiteY124" fmla="*/ 65171 h 372405"/>
                <a:gd name="connsiteX125" fmla="*/ 363836 w 363836"/>
                <a:gd name="connsiteY125" fmla="*/ 312698 h 372405"/>
                <a:gd name="connsiteX126" fmla="*/ 360345 w 363836"/>
                <a:gd name="connsiteY126" fmla="*/ 372405 h 372405"/>
                <a:gd name="connsiteX127" fmla="*/ 351053 w 363836"/>
                <a:gd name="connsiteY127" fmla="*/ 371860 h 372405"/>
                <a:gd name="connsiteX128" fmla="*/ 354062 w 363836"/>
                <a:gd name="connsiteY128" fmla="*/ 320390 h 372405"/>
                <a:gd name="connsiteX129" fmla="*/ 311858 w 363836"/>
                <a:gd name="connsiteY129" fmla="*/ 312717 h 372405"/>
                <a:gd name="connsiteX130" fmla="*/ 284468 w 363836"/>
                <a:gd name="connsiteY130" fmla="*/ 335165 h 372405"/>
                <a:gd name="connsiteX131" fmla="*/ 257074 w 363836"/>
                <a:gd name="connsiteY131" fmla="*/ 312689 h 372405"/>
                <a:gd name="connsiteX132" fmla="*/ 214883 w 363836"/>
                <a:gd name="connsiteY132" fmla="*/ 320381 h 372405"/>
                <a:gd name="connsiteX133" fmla="*/ 217970 w 363836"/>
                <a:gd name="connsiteY133" fmla="*/ 371841 h 372405"/>
                <a:gd name="connsiteX134" fmla="*/ 208678 w 363836"/>
                <a:gd name="connsiteY134" fmla="*/ 372405 h 372405"/>
                <a:gd name="connsiteX135" fmla="*/ 205091 w 363836"/>
                <a:gd name="connsiteY135" fmla="*/ 312708 h 372405"/>
                <a:gd name="connsiteX136" fmla="*/ 209146 w 363836"/>
                <a:gd name="connsiteY136" fmla="*/ 311962 h 372405"/>
                <a:gd name="connsiteX137" fmla="*/ 257669 w 363836"/>
                <a:gd name="connsiteY137" fmla="*/ 303125 h 372405"/>
                <a:gd name="connsiteX138" fmla="*/ 263916 w 363836"/>
                <a:gd name="connsiteY138" fmla="*/ 284722 h 372405"/>
                <a:gd name="connsiteX139" fmla="*/ 247228 w 363836"/>
                <a:gd name="connsiteY139" fmla="*/ 242063 h 372405"/>
                <a:gd name="connsiteX140" fmla="*/ 247228 w 363836"/>
                <a:gd name="connsiteY140" fmla="*/ 233289 h 372405"/>
                <a:gd name="connsiteX141" fmla="*/ 251315 w 363836"/>
                <a:gd name="connsiteY141" fmla="*/ 232790 h 372405"/>
                <a:gd name="connsiteX142" fmla="*/ 298065 w 363836"/>
                <a:gd name="connsiteY142" fmla="*/ 204823 h 372405"/>
                <a:gd name="connsiteX143" fmla="*/ 308010 w 363836"/>
                <a:gd name="connsiteY143" fmla="*/ 204823 h 372405"/>
                <a:gd name="connsiteX144" fmla="*/ 330940 w 363836"/>
                <a:gd name="connsiteY144" fmla="*/ 231971 h 372405"/>
                <a:gd name="connsiteX145" fmla="*/ 284468 w 363836"/>
                <a:gd name="connsiteY145" fmla="*/ 186203 h 372405"/>
                <a:gd name="connsiteX146" fmla="*/ 237918 w 363836"/>
                <a:gd name="connsiteY146" fmla="*/ 232753 h 372405"/>
                <a:gd name="connsiteX147" fmla="*/ 237918 w 363836"/>
                <a:gd name="connsiteY147" fmla="*/ 292751 h 372405"/>
                <a:gd name="connsiteX148" fmla="*/ 228607 w 363836"/>
                <a:gd name="connsiteY148" fmla="*/ 292751 h 372405"/>
                <a:gd name="connsiteX149" fmla="*/ 228607 w 363836"/>
                <a:gd name="connsiteY149" fmla="*/ 232753 h 372405"/>
                <a:gd name="connsiteX150" fmla="*/ 284468 w 363836"/>
                <a:gd name="connsiteY150" fmla="*/ 176892 h 372405"/>
                <a:gd name="connsiteX151" fmla="*/ 340329 w 363836"/>
                <a:gd name="connsiteY151" fmla="*/ 232753 h 372405"/>
                <a:gd name="connsiteX152" fmla="*/ 340329 w 363836"/>
                <a:gd name="connsiteY152" fmla="*/ 279304 h 372405"/>
                <a:gd name="connsiteX153" fmla="*/ 349639 w 363836"/>
                <a:gd name="connsiteY153" fmla="*/ 288614 h 372405"/>
                <a:gd name="connsiteX154" fmla="*/ 349639 w 363836"/>
                <a:gd name="connsiteY154" fmla="*/ 297924 h 372405"/>
                <a:gd name="connsiteX155" fmla="*/ 331019 w 363836"/>
                <a:gd name="connsiteY155" fmla="*/ 279304 h 372405"/>
                <a:gd name="connsiteX156" fmla="*/ 331019 w 363836"/>
                <a:gd name="connsiteY156" fmla="*/ 241538 h 372405"/>
                <a:gd name="connsiteX157" fmla="*/ 302470 w 363836"/>
                <a:gd name="connsiteY157" fmla="*/ 215615 h 372405"/>
                <a:gd name="connsiteX158" fmla="*/ 256538 w 363836"/>
                <a:gd name="connsiteY158" fmla="*/ 241445 h 372405"/>
                <a:gd name="connsiteX159" fmla="*/ 256538 w 363836"/>
                <a:gd name="connsiteY159" fmla="*/ 242063 h 372405"/>
                <a:gd name="connsiteX160" fmla="*/ 284468 w 363836"/>
                <a:gd name="connsiteY160" fmla="*/ 283959 h 372405"/>
                <a:gd name="connsiteX161" fmla="*/ 311017 w 363836"/>
                <a:gd name="connsiteY161" fmla="*/ 255029 h 372405"/>
                <a:gd name="connsiteX162" fmla="*/ 320108 w 363836"/>
                <a:gd name="connsiteY162" fmla="*/ 257028 h 372405"/>
                <a:gd name="connsiteX163" fmla="*/ 284468 w 363836"/>
                <a:gd name="connsiteY163" fmla="*/ 293269 h 372405"/>
                <a:gd name="connsiteX164" fmla="*/ 271894 w 363836"/>
                <a:gd name="connsiteY164" fmla="*/ 290200 h 372405"/>
                <a:gd name="connsiteX165" fmla="*/ 265909 w 363836"/>
                <a:gd name="connsiteY165" fmla="*/ 307832 h 372405"/>
                <a:gd name="connsiteX166" fmla="*/ 284468 w 363836"/>
                <a:gd name="connsiteY166" fmla="*/ 325855 h 372405"/>
                <a:gd name="connsiteX167" fmla="*/ 303088 w 363836"/>
                <a:gd name="connsiteY167" fmla="*/ 307234 h 372405"/>
                <a:gd name="connsiteX168" fmla="*/ 303088 w 363836"/>
                <a:gd name="connsiteY168" fmla="*/ 301661 h 372405"/>
                <a:gd name="connsiteX169" fmla="*/ 363836 w 363836"/>
                <a:gd name="connsiteY169" fmla="*/ 312698 h 37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363836" h="372405">
                  <a:moveTo>
                    <a:pt x="114449" y="269112"/>
                  </a:moveTo>
                  <a:lnTo>
                    <a:pt x="93611" y="310789"/>
                  </a:lnTo>
                  <a:lnTo>
                    <a:pt x="75361" y="274289"/>
                  </a:lnTo>
                  <a:lnTo>
                    <a:pt x="79509" y="261838"/>
                  </a:lnTo>
                  <a:cubicBezTo>
                    <a:pt x="83898" y="264066"/>
                    <a:pt x="88626" y="265339"/>
                    <a:pt x="93611" y="265339"/>
                  </a:cubicBezTo>
                  <a:cubicBezTo>
                    <a:pt x="108835" y="265339"/>
                    <a:pt x="122859" y="253492"/>
                    <a:pt x="130211" y="234426"/>
                  </a:cubicBezTo>
                  <a:lnTo>
                    <a:pt x="121527" y="231080"/>
                  </a:lnTo>
                  <a:cubicBezTo>
                    <a:pt x="115590" y="246464"/>
                    <a:pt x="104894" y="256029"/>
                    <a:pt x="93611" y="256029"/>
                  </a:cubicBezTo>
                  <a:cubicBezTo>
                    <a:pt x="77579" y="256029"/>
                    <a:pt x="64243" y="237717"/>
                    <a:pt x="61550" y="213717"/>
                  </a:cubicBezTo>
                  <a:lnTo>
                    <a:pt x="69504" y="193830"/>
                  </a:lnTo>
                  <a:cubicBezTo>
                    <a:pt x="72636" y="191749"/>
                    <a:pt x="83905" y="185502"/>
                    <a:pt x="102684" y="188849"/>
                  </a:cubicBezTo>
                  <a:lnTo>
                    <a:pt x="105553" y="189358"/>
                  </a:lnTo>
                  <a:lnTo>
                    <a:pt x="112603" y="179647"/>
                  </a:lnTo>
                  <a:cubicBezTo>
                    <a:pt x="118983" y="187343"/>
                    <a:pt x="124526" y="197402"/>
                    <a:pt x="126160" y="214133"/>
                  </a:cubicBezTo>
                  <a:lnTo>
                    <a:pt x="135858" y="214133"/>
                  </a:lnTo>
                  <a:lnTo>
                    <a:pt x="144816" y="191719"/>
                  </a:lnTo>
                  <a:cubicBezTo>
                    <a:pt x="144816" y="166230"/>
                    <a:pt x="132530" y="154620"/>
                    <a:pt x="118600" y="153672"/>
                  </a:cubicBezTo>
                  <a:cubicBezTo>
                    <a:pt x="110662" y="147544"/>
                    <a:pt x="100453" y="144307"/>
                    <a:pt x="88955" y="144307"/>
                  </a:cubicBezTo>
                  <a:cubicBezTo>
                    <a:pt x="62460" y="144307"/>
                    <a:pt x="42405" y="165987"/>
                    <a:pt x="42405" y="193587"/>
                  </a:cubicBezTo>
                  <a:lnTo>
                    <a:pt x="52574" y="217151"/>
                  </a:lnTo>
                  <a:cubicBezTo>
                    <a:pt x="54902" y="233710"/>
                    <a:pt x="61869" y="247757"/>
                    <a:pt x="71529" y="256347"/>
                  </a:cubicBezTo>
                  <a:lnTo>
                    <a:pt x="66696" y="270850"/>
                  </a:lnTo>
                  <a:lnTo>
                    <a:pt x="0" y="289905"/>
                  </a:lnTo>
                  <a:lnTo>
                    <a:pt x="11433" y="372405"/>
                  </a:lnTo>
                  <a:lnTo>
                    <a:pt x="20653" y="371132"/>
                  </a:lnTo>
                  <a:lnTo>
                    <a:pt x="10329" y="296633"/>
                  </a:lnTo>
                  <a:lnTo>
                    <a:pt x="67897" y="280184"/>
                  </a:lnTo>
                  <a:lnTo>
                    <a:pt x="88405" y="321199"/>
                  </a:lnTo>
                  <a:lnTo>
                    <a:pt x="98816" y="321199"/>
                  </a:lnTo>
                  <a:lnTo>
                    <a:pt x="119322" y="280186"/>
                  </a:lnTo>
                  <a:lnTo>
                    <a:pt x="176892" y="296633"/>
                  </a:lnTo>
                  <a:lnTo>
                    <a:pt x="166548" y="371132"/>
                  </a:lnTo>
                  <a:lnTo>
                    <a:pt x="175768" y="372405"/>
                  </a:lnTo>
                  <a:lnTo>
                    <a:pt x="187221" y="289905"/>
                  </a:lnTo>
                  <a:lnTo>
                    <a:pt x="114449" y="269112"/>
                  </a:lnTo>
                  <a:close/>
                  <a:moveTo>
                    <a:pt x="88955" y="153617"/>
                  </a:moveTo>
                  <a:cubicBezTo>
                    <a:pt x="98861" y="153617"/>
                    <a:pt x="107485" y="156463"/>
                    <a:pt x="113895" y="161836"/>
                  </a:cubicBezTo>
                  <a:lnTo>
                    <a:pt x="115191" y="162927"/>
                  </a:lnTo>
                  <a:lnTo>
                    <a:pt x="116886" y="162927"/>
                  </a:lnTo>
                  <a:cubicBezTo>
                    <a:pt x="128000" y="162927"/>
                    <a:pt x="135252" y="173510"/>
                    <a:pt x="135501" y="189976"/>
                  </a:cubicBezTo>
                  <a:lnTo>
                    <a:pt x="132478" y="197531"/>
                  </a:lnTo>
                  <a:cubicBezTo>
                    <a:pt x="128651" y="184516"/>
                    <a:pt x="122211" y="176097"/>
                    <a:pt x="115972" y="169443"/>
                  </a:cubicBezTo>
                  <a:lnTo>
                    <a:pt x="108507" y="169443"/>
                  </a:lnTo>
                  <a:lnTo>
                    <a:pt x="101407" y="179229"/>
                  </a:lnTo>
                  <a:cubicBezTo>
                    <a:pt x="76881" y="175820"/>
                    <a:pt x="63302" y="186775"/>
                    <a:pt x="62716" y="187267"/>
                  </a:cubicBezTo>
                  <a:lnTo>
                    <a:pt x="61798" y="188021"/>
                  </a:lnTo>
                  <a:lnTo>
                    <a:pt x="56220" y="201968"/>
                  </a:lnTo>
                  <a:lnTo>
                    <a:pt x="51724" y="191476"/>
                  </a:lnTo>
                  <a:cubicBezTo>
                    <a:pt x="52183" y="170173"/>
                    <a:pt x="68372" y="153617"/>
                    <a:pt x="88955" y="153617"/>
                  </a:cubicBezTo>
                  <a:close/>
                  <a:moveTo>
                    <a:pt x="233262" y="124769"/>
                  </a:moveTo>
                  <a:lnTo>
                    <a:pt x="233262" y="130342"/>
                  </a:lnTo>
                  <a:cubicBezTo>
                    <a:pt x="233262" y="140606"/>
                    <a:pt x="224911" y="148962"/>
                    <a:pt x="214642" y="148962"/>
                  </a:cubicBezTo>
                  <a:cubicBezTo>
                    <a:pt x="204618" y="148962"/>
                    <a:pt x="196418" y="140997"/>
                    <a:pt x="196036" y="131069"/>
                  </a:cubicBezTo>
                  <a:lnTo>
                    <a:pt x="202068" y="113308"/>
                  </a:lnTo>
                  <a:cubicBezTo>
                    <a:pt x="206002" y="115258"/>
                    <a:pt x="210224" y="116377"/>
                    <a:pt x="214642" y="116377"/>
                  </a:cubicBezTo>
                  <a:cubicBezTo>
                    <a:pt x="227560" y="116377"/>
                    <a:pt x="239149" y="107144"/>
                    <a:pt x="245854" y="92964"/>
                  </a:cubicBezTo>
                  <a:cubicBezTo>
                    <a:pt x="246314" y="92999"/>
                    <a:pt x="246762" y="93101"/>
                    <a:pt x="247228" y="93101"/>
                  </a:cubicBezTo>
                  <a:cubicBezTo>
                    <a:pt x="257497" y="93101"/>
                    <a:pt x="265848" y="84745"/>
                    <a:pt x="265848" y="74481"/>
                  </a:cubicBezTo>
                  <a:cubicBezTo>
                    <a:pt x="265848" y="72308"/>
                    <a:pt x="265476" y="70190"/>
                    <a:pt x="264752" y="68180"/>
                  </a:cubicBezTo>
                  <a:cubicBezTo>
                    <a:pt x="271258" y="62916"/>
                    <a:pt x="275158" y="54970"/>
                    <a:pt x="275158" y="46551"/>
                  </a:cubicBezTo>
                  <a:cubicBezTo>
                    <a:pt x="275158" y="33949"/>
                    <a:pt x="266816" y="23084"/>
                    <a:pt x="254947" y="19702"/>
                  </a:cubicBezTo>
                  <a:cubicBezTo>
                    <a:pt x="251555" y="10756"/>
                    <a:pt x="242900" y="4655"/>
                    <a:pt x="233262" y="4655"/>
                  </a:cubicBezTo>
                  <a:cubicBezTo>
                    <a:pt x="230090" y="4655"/>
                    <a:pt x="226989" y="5300"/>
                    <a:pt x="224107" y="6546"/>
                  </a:cubicBezTo>
                  <a:cubicBezTo>
                    <a:pt x="220616" y="2464"/>
                    <a:pt x="215461" y="0"/>
                    <a:pt x="209987" y="0"/>
                  </a:cubicBezTo>
                  <a:cubicBezTo>
                    <a:pt x="202836" y="0"/>
                    <a:pt x="196463" y="4173"/>
                    <a:pt x="193385" y="10329"/>
                  </a:cubicBezTo>
                  <a:cubicBezTo>
                    <a:pt x="191212" y="9656"/>
                    <a:pt x="188962" y="9310"/>
                    <a:pt x="186712" y="9310"/>
                  </a:cubicBezTo>
                  <a:cubicBezTo>
                    <a:pt x="174606" y="9310"/>
                    <a:pt x="164627" y="18602"/>
                    <a:pt x="163536" y="30430"/>
                  </a:cubicBezTo>
                  <a:cubicBezTo>
                    <a:pt x="157799" y="33704"/>
                    <a:pt x="154126" y="39822"/>
                    <a:pt x="154126" y="46551"/>
                  </a:cubicBezTo>
                  <a:cubicBezTo>
                    <a:pt x="154126" y="52051"/>
                    <a:pt x="156577" y="57088"/>
                    <a:pt x="160740" y="60543"/>
                  </a:cubicBezTo>
                  <a:cubicBezTo>
                    <a:pt x="159450" y="63462"/>
                    <a:pt x="158781" y="66607"/>
                    <a:pt x="158781" y="69826"/>
                  </a:cubicBezTo>
                  <a:cubicBezTo>
                    <a:pt x="158781" y="82664"/>
                    <a:pt x="169224" y="93101"/>
                    <a:pt x="182057" y="93101"/>
                  </a:cubicBezTo>
                  <a:cubicBezTo>
                    <a:pt x="182480" y="93101"/>
                    <a:pt x="182964" y="92958"/>
                    <a:pt x="183396" y="92931"/>
                  </a:cubicBezTo>
                  <a:cubicBezTo>
                    <a:pt x="186185" y="98845"/>
                    <a:pt x="189821" y="103930"/>
                    <a:pt x="194090" y="107830"/>
                  </a:cubicBezTo>
                  <a:lnTo>
                    <a:pt x="187849" y="126232"/>
                  </a:lnTo>
                  <a:cubicBezTo>
                    <a:pt x="176511" y="128251"/>
                    <a:pt x="139321" y="135069"/>
                    <a:pt x="139321" y="135069"/>
                  </a:cubicBezTo>
                  <a:lnTo>
                    <a:pt x="141002" y="144234"/>
                  </a:lnTo>
                  <a:cubicBezTo>
                    <a:pt x="141002" y="144234"/>
                    <a:pt x="174033" y="138170"/>
                    <a:pt x="187248" y="135797"/>
                  </a:cubicBezTo>
                  <a:cubicBezTo>
                    <a:pt x="189790" y="148598"/>
                    <a:pt x="201109" y="158272"/>
                    <a:pt x="214642" y="158272"/>
                  </a:cubicBezTo>
                  <a:cubicBezTo>
                    <a:pt x="228166" y="158272"/>
                    <a:pt x="239477" y="148607"/>
                    <a:pt x="242032" y="135825"/>
                  </a:cubicBezTo>
                  <a:lnTo>
                    <a:pt x="284232" y="143498"/>
                  </a:lnTo>
                  <a:lnTo>
                    <a:pt x="283382" y="157999"/>
                  </a:lnTo>
                  <a:lnTo>
                    <a:pt x="292674" y="158545"/>
                  </a:lnTo>
                  <a:lnTo>
                    <a:pt x="294015" y="135806"/>
                  </a:lnTo>
                  <a:lnTo>
                    <a:pt x="233262" y="124769"/>
                  </a:lnTo>
                  <a:close/>
                  <a:moveTo>
                    <a:pt x="186712" y="65171"/>
                  </a:moveTo>
                  <a:lnTo>
                    <a:pt x="186712" y="59925"/>
                  </a:lnTo>
                  <a:cubicBezTo>
                    <a:pt x="188221" y="60316"/>
                    <a:pt x="189780" y="60516"/>
                    <a:pt x="191367" y="60516"/>
                  </a:cubicBezTo>
                  <a:cubicBezTo>
                    <a:pt x="200277" y="60516"/>
                    <a:pt x="207746" y="54224"/>
                    <a:pt x="209565" y="45851"/>
                  </a:cubicBezTo>
                  <a:cubicBezTo>
                    <a:pt x="213578" y="46996"/>
                    <a:pt x="218083" y="46714"/>
                    <a:pt x="221929" y="45059"/>
                  </a:cubicBezTo>
                  <a:cubicBezTo>
                    <a:pt x="226998" y="54197"/>
                    <a:pt x="238296" y="58609"/>
                    <a:pt x="249228" y="53825"/>
                  </a:cubicBezTo>
                  <a:lnTo>
                    <a:pt x="245227" y="45423"/>
                  </a:lnTo>
                  <a:cubicBezTo>
                    <a:pt x="238604" y="48569"/>
                    <a:pt x="230221" y="44286"/>
                    <a:pt x="228835" y="37132"/>
                  </a:cubicBezTo>
                  <a:lnTo>
                    <a:pt x="221052" y="34650"/>
                  </a:lnTo>
                  <a:cubicBezTo>
                    <a:pt x="217424" y="38104"/>
                    <a:pt x="211397" y="37977"/>
                    <a:pt x="207942" y="34358"/>
                  </a:cubicBezTo>
                  <a:lnTo>
                    <a:pt x="200163" y="39041"/>
                  </a:lnTo>
                  <a:cubicBezTo>
                    <a:pt x="200513" y="40114"/>
                    <a:pt x="200677" y="41014"/>
                    <a:pt x="200677" y="41896"/>
                  </a:cubicBezTo>
                  <a:cubicBezTo>
                    <a:pt x="200677" y="47033"/>
                    <a:pt x="196500" y="51206"/>
                    <a:pt x="191367" y="51206"/>
                  </a:cubicBezTo>
                  <a:cubicBezTo>
                    <a:pt x="189085" y="51206"/>
                    <a:pt x="186889" y="50351"/>
                    <a:pt x="185184" y="48815"/>
                  </a:cubicBezTo>
                  <a:lnTo>
                    <a:pt x="177402" y="52261"/>
                  </a:lnTo>
                  <a:lnTo>
                    <a:pt x="177402" y="65171"/>
                  </a:lnTo>
                  <a:cubicBezTo>
                    <a:pt x="177402" y="71663"/>
                    <a:pt x="178320" y="77854"/>
                    <a:pt x="179931" y="83578"/>
                  </a:cubicBezTo>
                  <a:cubicBezTo>
                    <a:pt x="173243" y="82544"/>
                    <a:pt x="168092" y="76799"/>
                    <a:pt x="168092" y="69826"/>
                  </a:cubicBezTo>
                  <a:cubicBezTo>
                    <a:pt x="168092" y="66934"/>
                    <a:pt x="169010" y="64135"/>
                    <a:pt x="170742" y="61707"/>
                  </a:cubicBezTo>
                  <a:lnTo>
                    <a:pt x="168915" y="54770"/>
                  </a:lnTo>
                  <a:cubicBezTo>
                    <a:pt x="165537" y="53206"/>
                    <a:pt x="163437" y="50060"/>
                    <a:pt x="163437" y="46551"/>
                  </a:cubicBezTo>
                  <a:cubicBezTo>
                    <a:pt x="163437" y="42632"/>
                    <a:pt x="165960" y="39114"/>
                    <a:pt x="169714" y="37813"/>
                  </a:cubicBezTo>
                  <a:lnTo>
                    <a:pt x="173005" y="33240"/>
                  </a:lnTo>
                  <a:cubicBezTo>
                    <a:pt x="172517" y="24803"/>
                    <a:pt x="179011" y="18620"/>
                    <a:pt x="186712" y="18620"/>
                  </a:cubicBezTo>
                  <a:cubicBezTo>
                    <a:pt x="189189" y="18620"/>
                    <a:pt x="191580" y="19302"/>
                    <a:pt x="193830" y="20648"/>
                  </a:cubicBezTo>
                  <a:lnTo>
                    <a:pt x="200832" y="17311"/>
                  </a:lnTo>
                  <a:cubicBezTo>
                    <a:pt x="201477" y="12746"/>
                    <a:pt x="205414" y="9310"/>
                    <a:pt x="209987" y="9310"/>
                  </a:cubicBezTo>
                  <a:cubicBezTo>
                    <a:pt x="213601" y="9310"/>
                    <a:pt x="216820" y="11374"/>
                    <a:pt x="218384" y="14684"/>
                  </a:cubicBezTo>
                  <a:lnTo>
                    <a:pt x="225266" y="16511"/>
                  </a:lnTo>
                  <a:cubicBezTo>
                    <a:pt x="227644" y="14847"/>
                    <a:pt x="230408" y="13965"/>
                    <a:pt x="233262" y="13965"/>
                  </a:cubicBezTo>
                  <a:cubicBezTo>
                    <a:pt x="239413" y="13965"/>
                    <a:pt x="244905" y="18138"/>
                    <a:pt x="246782" y="24784"/>
                  </a:cubicBezTo>
                  <a:lnTo>
                    <a:pt x="250487" y="28212"/>
                  </a:lnTo>
                  <a:cubicBezTo>
                    <a:pt x="259388" y="29776"/>
                    <a:pt x="265848" y="37495"/>
                    <a:pt x="265848" y="46551"/>
                  </a:cubicBezTo>
                  <a:cubicBezTo>
                    <a:pt x="265848" y="53215"/>
                    <a:pt x="262339" y="59225"/>
                    <a:pt x="256461" y="62607"/>
                  </a:cubicBezTo>
                  <a:lnTo>
                    <a:pt x="254933" y="69262"/>
                  </a:lnTo>
                  <a:cubicBezTo>
                    <a:pt x="255983" y="70808"/>
                    <a:pt x="256538" y="72608"/>
                    <a:pt x="256538" y="74481"/>
                  </a:cubicBezTo>
                  <a:cubicBezTo>
                    <a:pt x="256538" y="78827"/>
                    <a:pt x="253485" y="82318"/>
                    <a:pt x="249456" y="83341"/>
                  </a:cubicBezTo>
                  <a:cubicBezTo>
                    <a:pt x="250174" y="80729"/>
                    <a:pt x="250771" y="78027"/>
                    <a:pt x="251173" y="75217"/>
                  </a:cubicBezTo>
                  <a:lnTo>
                    <a:pt x="241954" y="73890"/>
                  </a:lnTo>
                  <a:cubicBezTo>
                    <a:pt x="239204" y="93119"/>
                    <a:pt x="227716" y="107066"/>
                    <a:pt x="214642" y="107066"/>
                  </a:cubicBezTo>
                  <a:cubicBezTo>
                    <a:pt x="199240" y="107066"/>
                    <a:pt x="186712" y="88273"/>
                    <a:pt x="186712" y="65171"/>
                  </a:cubicBezTo>
                  <a:close/>
                  <a:moveTo>
                    <a:pt x="363836" y="312698"/>
                  </a:moveTo>
                  <a:lnTo>
                    <a:pt x="360345" y="372405"/>
                  </a:lnTo>
                  <a:lnTo>
                    <a:pt x="351053" y="371860"/>
                  </a:lnTo>
                  <a:lnTo>
                    <a:pt x="354062" y="320390"/>
                  </a:lnTo>
                  <a:lnTo>
                    <a:pt x="311858" y="312717"/>
                  </a:lnTo>
                  <a:cubicBezTo>
                    <a:pt x="309303" y="325500"/>
                    <a:pt x="297992" y="335165"/>
                    <a:pt x="284468" y="335165"/>
                  </a:cubicBezTo>
                  <a:cubicBezTo>
                    <a:pt x="270935" y="335165"/>
                    <a:pt x="259616" y="325490"/>
                    <a:pt x="257074" y="312689"/>
                  </a:cubicBezTo>
                  <a:cubicBezTo>
                    <a:pt x="246701" y="314553"/>
                    <a:pt x="224116" y="318690"/>
                    <a:pt x="214883" y="320381"/>
                  </a:cubicBezTo>
                  <a:lnTo>
                    <a:pt x="217970" y="371841"/>
                  </a:lnTo>
                  <a:lnTo>
                    <a:pt x="208678" y="372405"/>
                  </a:lnTo>
                  <a:lnTo>
                    <a:pt x="205091" y="312708"/>
                  </a:lnTo>
                  <a:lnTo>
                    <a:pt x="209146" y="311962"/>
                  </a:lnTo>
                  <a:cubicBezTo>
                    <a:pt x="209146" y="311962"/>
                    <a:pt x="246439" y="305120"/>
                    <a:pt x="257669" y="303125"/>
                  </a:cubicBezTo>
                  <a:lnTo>
                    <a:pt x="263916" y="284722"/>
                  </a:lnTo>
                  <a:cubicBezTo>
                    <a:pt x="253870" y="275543"/>
                    <a:pt x="247228" y="259854"/>
                    <a:pt x="247228" y="242063"/>
                  </a:cubicBezTo>
                  <a:lnTo>
                    <a:pt x="247228" y="233289"/>
                  </a:lnTo>
                  <a:lnTo>
                    <a:pt x="251315" y="232790"/>
                  </a:lnTo>
                  <a:cubicBezTo>
                    <a:pt x="284798" y="228678"/>
                    <a:pt x="295590" y="210228"/>
                    <a:pt x="298065" y="204823"/>
                  </a:cubicBezTo>
                  <a:lnTo>
                    <a:pt x="308010" y="204823"/>
                  </a:lnTo>
                  <a:cubicBezTo>
                    <a:pt x="309896" y="210021"/>
                    <a:pt x="317500" y="228284"/>
                    <a:pt x="330940" y="231971"/>
                  </a:cubicBezTo>
                  <a:cubicBezTo>
                    <a:pt x="330510" y="206673"/>
                    <a:pt x="309866" y="186203"/>
                    <a:pt x="284468" y="186203"/>
                  </a:cubicBezTo>
                  <a:cubicBezTo>
                    <a:pt x="258802" y="186203"/>
                    <a:pt x="237918" y="207087"/>
                    <a:pt x="237918" y="232753"/>
                  </a:cubicBezTo>
                  <a:lnTo>
                    <a:pt x="237918" y="292751"/>
                  </a:lnTo>
                  <a:lnTo>
                    <a:pt x="228607" y="292751"/>
                  </a:lnTo>
                  <a:lnTo>
                    <a:pt x="228607" y="232753"/>
                  </a:lnTo>
                  <a:cubicBezTo>
                    <a:pt x="228607" y="201950"/>
                    <a:pt x="253665" y="176892"/>
                    <a:pt x="284468" y="176892"/>
                  </a:cubicBezTo>
                  <a:cubicBezTo>
                    <a:pt x="315272" y="176892"/>
                    <a:pt x="340329" y="201950"/>
                    <a:pt x="340329" y="232753"/>
                  </a:cubicBezTo>
                  <a:lnTo>
                    <a:pt x="340329" y="279304"/>
                  </a:lnTo>
                  <a:cubicBezTo>
                    <a:pt x="340329" y="284441"/>
                    <a:pt x="344506" y="288614"/>
                    <a:pt x="349639" y="288614"/>
                  </a:cubicBezTo>
                  <a:lnTo>
                    <a:pt x="349639" y="297924"/>
                  </a:lnTo>
                  <a:cubicBezTo>
                    <a:pt x="339370" y="297924"/>
                    <a:pt x="331019" y="289568"/>
                    <a:pt x="331019" y="279304"/>
                  </a:cubicBezTo>
                  <a:lnTo>
                    <a:pt x="331019" y="241538"/>
                  </a:lnTo>
                  <a:cubicBezTo>
                    <a:pt x="316374" y="239022"/>
                    <a:pt x="307155" y="225257"/>
                    <a:pt x="302470" y="215615"/>
                  </a:cubicBezTo>
                  <a:cubicBezTo>
                    <a:pt x="296156" y="224525"/>
                    <a:pt x="282822" y="237181"/>
                    <a:pt x="256538" y="241445"/>
                  </a:cubicBezTo>
                  <a:lnTo>
                    <a:pt x="256538" y="242063"/>
                  </a:lnTo>
                  <a:cubicBezTo>
                    <a:pt x="256538" y="265166"/>
                    <a:pt x="269066" y="283959"/>
                    <a:pt x="284468" y="283959"/>
                  </a:cubicBezTo>
                  <a:cubicBezTo>
                    <a:pt x="296352" y="283959"/>
                    <a:pt x="307266" y="272067"/>
                    <a:pt x="311017" y="255029"/>
                  </a:cubicBezTo>
                  <a:lnTo>
                    <a:pt x="320108" y="257028"/>
                  </a:lnTo>
                  <a:cubicBezTo>
                    <a:pt x="315340" y="278704"/>
                    <a:pt x="301015" y="293269"/>
                    <a:pt x="284468" y="293269"/>
                  </a:cubicBezTo>
                  <a:cubicBezTo>
                    <a:pt x="280051" y="293269"/>
                    <a:pt x="275828" y="292151"/>
                    <a:pt x="271894" y="290200"/>
                  </a:cubicBezTo>
                  <a:lnTo>
                    <a:pt x="265909" y="307832"/>
                  </a:lnTo>
                  <a:cubicBezTo>
                    <a:pt x="266232" y="317815"/>
                    <a:pt x="274403" y="325855"/>
                    <a:pt x="284468" y="325855"/>
                  </a:cubicBezTo>
                  <a:cubicBezTo>
                    <a:pt x="294737" y="325855"/>
                    <a:pt x="303088" y="317499"/>
                    <a:pt x="303088" y="307234"/>
                  </a:cubicBezTo>
                  <a:lnTo>
                    <a:pt x="303088" y="301661"/>
                  </a:lnTo>
                  <a:lnTo>
                    <a:pt x="363836" y="312698"/>
                  </a:lnTo>
                  <a:close/>
                </a:path>
              </a:pathLst>
            </a:custGeom>
            <a:solidFill>
              <a:schemeClr val="accent2"/>
            </a:solid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57" name="TextBox 56">
              <a:extLst>
                <a:ext uri="{FF2B5EF4-FFF2-40B4-BE49-F238E27FC236}">
                  <a16:creationId xmlns:a16="http://schemas.microsoft.com/office/drawing/2014/main" id="{1D54A757-119E-0165-D7E6-935BF0BF74FC}"/>
                </a:ext>
              </a:extLst>
            </p:cNvPr>
            <p:cNvSpPr txBox="1"/>
            <p:nvPr/>
          </p:nvSpPr>
          <p:spPr>
            <a:xfrm>
              <a:off x="2280096" y="5522327"/>
              <a:ext cx="593973" cy="246221"/>
            </a:xfrm>
            <a:prstGeom prst="rect">
              <a:avLst/>
            </a:prstGeom>
            <a:noFill/>
          </p:spPr>
          <p:txBody>
            <a:bodyPr wrap="square" anchor="ctr">
              <a:spAutoFit/>
            </a:bodyPr>
            <a:lstStyle/>
            <a:p>
              <a:pPr marL="0" marR="0" lvl="0" indent="0" algn="l"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100+ </a:t>
              </a:r>
              <a:endParaRPr kumimoji="0" lang="en-GB" sz="1000" b="0" i="0" u="none" strike="noStrike" kern="0" cap="none" spc="0" normalizeH="0" baseline="0" noProof="0">
                <a:ln>
                  <a:noFill/>
                </a:ln>
                <a:solidFill>
                  <a:srgbClr val="4D217A"/>
                </a:solidFill>
                <a:effectLst/>
                <a:uLnTx/>
                <a:uFillTx/>
                <a:latin typeface="Arial"/>
                <a:ea typeface="+mn-ea"/>
                <a:cs typeface="+mn-cs"/>
              </a:endParaRPr>
            </a:p>
          </p:txBody>
        </p:sp>
      </p:grpSp>
      <p:pic>
        <p:nvPicPr>
          <p:cNvPr id="90" name="Picture 89">
            <a:extLst>
              <a:ext uri="{FF2B5EF4-FFF2-40B4-BE49-F238E27FC236}">
                <a16:creationId xmlns:a16="http://schemas.microsoft.com/office/drawing/2014/main" id="{39A697CC-6152-B39F-2318-C8F4B8869188}"/>
              </a:ext>
            </a:extLst>
          </p:cNvPr>
          <p:cNvPicPr>
            <a:picLocks noChangeAspect="1"/>
          </p:cNvPicPr>
          <p:nvPr/>
        </p:nvPicPr>
        <p:blipFill>
          <a:blip r:embed="rId10" cstate="screen">
            <a:extLst>
              <a:ext uri="{28A0092B-C50C-407E-A947-70E740481C1C}">
                <a14:useLocalDpi xmlns:a14="http://schemas.microsoft.com/office/drawing/2010/main"/>
              </a:ext>
            </a:extLst>
          </a:blip>
          <a:srcRect l="1195" t="39199" r="1981" b="5238"/>
          <a:stretch>
            <a:fillRect/>
          </a:stretch>
        </p:blipFill>
        <p:spPr>
          <a:xfrm>
            <a:off x="8360201" y="3046928"/>
            <a:ext cx="1802005" cy="638194"/>
          </a:xfrm>
          <a:prstGeom prst="rect">
            <a:avLst/>
          </a:prstGeom>
          <a:ln w="28575">
            <a:noFill/>
          </a:ln>
        </p:spPr>
      </p:pic>
      <p:sp>
        <p:nvSpPr>
          <p:cNvPr id="69" name="Rectangle 68">
            <a:extLst>
              <a:ext uri="{FF2B5EF4-FFF2-40B4-BE49-F238E27FC236}">
                <a16:creationId xmlns:a16="http://schemas.microsoft.com/office/drawing/2014/main" id="{B9250B38-3A58-4093-325D-9772B29084C0}"/>
              </a:ext>
            </a:extLst>
          </p:cNvPr>
          <p:cNvSpPr/>
          <p:nvPr/>
        </p:nvSpPr>
        <p:spPr>
          <a:xfrm>
            <a:off x="8360200" y="3657787"/>
            <a:ext cx="2232000" cy="324000"/>
          </a:xfrm>
          <a:prstGeom prst="rect">
            <a:avLst/>
          </a:prstGeom>
          <a:solidFill>
            <a:srgbClr val="F3EBFB"/>
          </a:solidFill>
          <a:ln w="28575">
            <a:noFill/>
          </a:ln>
        </p:spPr>
        <p:txBody>
          <a:bodyPr wrap="square" lIns="180000" tIns="0" rIns="540000" bIns="36000" anchor="ctr">
            <a:noAutofit/>
          </a:bodyPr>
          <a:lstStyle/>
          <a:p>
            <a:pPr marL="0" marR="0" lvl="0" indent="0" algn="l" defTabSz="914378" rtl="0" eaLnBrk="1" fontAlgn="base" latinLnBrk="0" hangingPunct="1">
              <a:lnSpc>
                <a:spcPct val="100000"/>
              </a:lnSpc>
              <a:spcBef>
                <a:spcPct val="0"/>
              </a:spcBef>
              <a:spcAft>
                <a:spcPct val="0"/>
              </a:spcAft>
              <a:buClrTx/>
              <a:buSzTx/>
              <a:buFontTx/>
              <a:buNone/>
              <a:tabLst/>
              <a:defRPr/>
            </a:pPr>
            <a:r>
              <a:rPr kumimoji="0" lang="en-GB" sz="1400" b="1" i="0" u="none" strike="noStrike" kern="0" cap="none" spc="0" normalizeH="0" baseline="0" noProof="0">
                <a:ln>
                  <a:noFill/>
                </a:ln>
                <a:solidFill>
                  <a:srgbClr val="4D217A"/>
                </a:solidFill>
                <a:effectLst/>
                <a:uLnTx/>
                <a:uFillTx/>
                <a:latin typeface="Arial" pitchFamily="34" charset="0"/>
                <a:ea typeface="+mn-ea"/>
                <a:cs typeface="Arial" pitchFamily="34" charset="0"/>
              </a:rPr>
              <a:t>Newcastle</a:t>
            </a:r>
          </a:p>
        </p:txBody>
      </p:sp>
      <p:sp>
        <p:nvSpPr>
          <p:cNvPr id="70" name="Freeform: Shape 69">
            <a:extLst>
              <a:ext uri="{FF2B5EF4-FFF2-40B4-BE49-F238E27FC236}">
                <a16:creationId xmlns:a16="http://schemas.microsoft.com/office/drawing/2014/main" id="{A6006326-E0B7-BB02-B6B4-C4ABA21AD65C}"/>
              </a:ext>
            </a:extLst>
          </p:cNvPr>
          <p:cNvSpPr>
            <a:spLocks noChangeAspect="1"/>
          </p:cNvSpPr>
          <p:nvPr/>
        </p:nvSpPr>
        <p:spPr>
          <a:xfrm>
            <a:off x="9779914" y="3711787"/>
            <a:ext cx="217614" cy="216000"/>
          </a:xfrm>
          <a:custGeom>
            <a:avLst/>
            <a:gdLst>
              <a:gd name="connsiteX0" fmla="*/ 114449 w 363836"/>
              <a:gd name="connsiteY0" fmla="*/ 269112 h 372405"/>
              <a:gd name="connsiteX1" fmla="*/ 93611 w 363836"/>
              <a:gd name="connsiteY1" fmla="*/ 310789 h 372405"/>
              <a:gd name="connsiteX2" fmla="*/ 75361 w 363836"/>
              <a:gd name="connsiteY2" fmla="*/ 274289 h 372405"/>
              <a:gd name="connsiteX3" fmla="*/ 79509 w 363836"/>
              <a:gd name="connsiteY3" fmla="*/ 261838 h 372405"/>
              <a:gd name="connsiteX4" fmla="*/ 93611 w 363836"/>
              <a:gd name="connsiteY4" fmla="*/ 265339 h 372405"/>
              <a:gd name="connsiteX5" fmla="*/ 130211 w 363836"/>
              <a:gd name="connsiteY5" fmla="*/ 234426 h 372405"/>
              <a:gd name="connsiteX6" fmla="*/ 121527 w 363836"/>
              <a:gd name="connsiteY6" fmla="*/ 231080 h 372405"/>
              <a:gd name="connsiteX7" fmla="*/ 93611 w 363836"/>
              <a:gd name="connsiteY7" fmla="*/ 256029 h 372405"/>
              <a:gd name="connsiteX8" fmla="*/ 61550 w 363836"/>
              <a:gd name="connsiteY8" fmla="*/ 213717 h 372405"/>
              <a:gd name="connsiteX9" fmla="*/ 69504 w 363836"/>
              <a:gd name="connsiteY9" fmla="*/ 193830 h 372405"/>
              <a:gd name="connsiteX10" fmla="*/ 102684 w 363836"/>
              <a:gd name="connsiteY10" fmla="*/ 188849 h 372405"/>
              <a:gd name="connsiteX11" fmla="*/ 105553 w 363836"/>
              <a:gd name="connsiteY11" fmla="*/ 189358 h 372405"/>
              <a:gd name="connsiteX12" fmla="*/ 112603 w 363836"/>
              <a:gd name="connsiteY12" fmla="*/ 179647 h 372405"/>
              <a:gd name="connsiteX13" fmla="*/ 126160 w 363836"/>
              <a:gd name="connsiteY13" fmla="*/ 214133 h 372405"/>
              <a:gd name="connsiteX14" fmla="*/ 135858 w 363836"/>
              <a:gd name="connsiteY14" fmla="*/ 214133 h 372405"/>
              <a:gd name="connsiteX15" fmla="*/ 144816 w 363836"/>
              <a:gd name="connsiteY15" fmla="*/ 191719 h 372405"/>
              <a:gd name="connsiteX16" fmla="*/ 118600 w 363836"/>
              <a:gd name="connsiteY16" fmla="*/ 153672 h 372405"/>
              <a:gd name="connsiteX17" fmla="*/ 88955 w 363836"/>
              <a:gd name="connsiteY17" fmla="*/ 144307 h 372405"/>
              <a:gd name="connsiteX18" fmla="*/ 42405 w 363836"/>
              <a:gd name="connsiteY18" fmla="*/ 193587 h 372405"/>
              <a:gd name="connsiteX19" fmla="*/ 52574 w 363836"/>
              <a:gd name="connsiteY19" fmla="*/ 217151 h 372405"/>
              <a:gd name="connsiteX20" fmla="*/ 71529 w 363836"/>
              <a:gd name="connsiteY20" fmla="*/ 256347 h 372405"/>
              <a:gd name="connsiteX21" fmla="*/ 66696 w 363836"/>
              <a:gd name="connsiteY21" fmla="*/ 270850 h 372405"/>
              <a:gd name="connsiteX22" fmla="*/ 0 w 363836"/>
              <a:gd name="connsiteY22" fmla="*/ 289905 h 372405"/>
              <a:gd name="connsiteX23" fmla="*/ 11433 w 363836"/>
              <a:gd name="connsiteY23" fmla="*/ 372405 h 372405"/>
              <a:gd name="connsiteX24" fmla="*/ 20653 w 363836"/>
              <a:gd name="connsiteY24" fmla="*/ 371132 h 372405"/>
              <a:gd name="connsiteX25" fmla="*/ 10329 w 363836"/>
              <a:gd name="connsiteY25" fmla="*/ 296633 h 372405"/>
              <a:gd name="connsiteX26" fmla="*/ 67897 w 363836"/>
              <a:gd name="connsiteY26" fmla="*/ 280184 h 372405"/>
              <a:gd name="connsiteX27" fmla="*/ 88405 w 363836"/>
              <a:gd name="connsiteY27" fmla="*/ 321199 h 372405"/>
              <a:gd name="connsiteX28" fmla="*/ 98816 w 363836"/>
              <a:gd name="connsiteY28" fmla="*/ 321199 h 372405"/>
              <a:gd name="connsiteX29" fmla="*/ 119322 w 363836"/>
              <a:gd name="connsiteY29" fmla="*/ 280186 h 372405"/>
              <a:gd name="connsiteX30" fmla="*/ 176892 w 363836"/>
              <a:gd name="connsiteY30" fmla="*/ 296633 h 372405"/>
              <a:gd name="connsiteX31" fmla="*/ 166548 w 363836"/>
              <a:gd name="connsiteY31" fmla="*/ 371132 h 372405"/>
              <a:gd name="connsiteX32" fmla="*/ 175768 w 363836"/>
              <a:gd name="connsiteY32" fmla="*/ 372405 h 372405"/>
              <a:gd name="connsiteX33" fmla="*/ 187221 w 363836"/>
              <a:gd name="connsiteY33" fmla="*/ 289905 h 372405"/>
              <a:gd name="connsiteX34" fmla="*/ 114449 w 363836"/>
              <a:gd name="connsiteY34" fmla="*/ 269112 h 372405"/>
              <a:gd name="connsiteX35" fmla="*/ 88955 w 363836"/>
              <a:gd name="connsiteY35" fmla="*/ 153617 h 372405"/>
              <a:gd name="connsiteX36" fmla="*/ 113895 w 363836"/>
              <a:gd name="connsiteY36" fmla="*/ 161836 h 372405"/>
              <a:gd name="connsiteX37" fmla="*/ 115191 w 363836"/>
              <a:gd name="connsiteY37" fmla="*/ 162927 h 372405"/>
              <a:gd name="connsiteX38" fmla="*/ 116886 w 363836"/>
              <a:gd name="connsiteY38" fmla="*/ 162927 h 372405"/>
              <a:gd name="connsiteX39" fmla="*/ 135501 w 363836"/>
              <a:gd name="connsiteY39" fmla="*/ 189976 h 372405"/>
              <a:gd name="connsiteX40" fmla="*/ 132478 w 363836"/>
              <a:gd name="connsiteY40" fmla="*/ 197531 h 372405"/>
              <a:gd name="connsiteX41" fmla="*/ 115972 w 363836"/>
              <a:gd name="connsiteY41" fmla="*/ 169443 h 372405"/>
              <a:gd name="connsiteX42" fmla="*/ 108507 w 363836"/>
              <a:gd name="connsiteY42" fmla="*/ 169443 h 372405"/>
              <a:gd name="connsiteX43" fmla="*/ 101407 w 363836"/>
              <a:gd name="connsiteY43" fmla="*/ 179229 h 372405"/>
              <a:gd name="connsiteX44" fmla="*/ 62716 w 363836"/>
              <a:gd name="connsiteY44" fmla="*/ 187267 h 372405"/>
              <a:gd name="connsiteX45" fmla="*/ 61798 w 363836"/>
              <a:gd name="connsiteY45" fmla="*/ 188021 h 372405"/>
              <a:gd name="connsiteX46" fmla="*/ 56220 w 363836"/>
              <a:gd name="connsiteY46" fmla="*/ 201968 h 372405"/>
              <a:gd name="connsiteX47" fmla="*/ 51724 w 363836"/>
              <a:gd name="connsiteY47" fmla="*/ 191476 h 372405"/>
              <a:gd name="connsiteX48" fmla="*/ 88955 w 363836"/>
              <a:gd name="connsiteY48" fmla="*/ 153617 h 372405"/>
              <a:gd name="connsiteX49" fmla="*/ 233262 w 363836"/>
              <a:gd name="connsiteY49" fmla="*/ 124769 h 372405"/>
              <a:gd name="connsiteX50" fmla="*/ 233262 w 363836"/>
              <a:gd name="connsiteY50" fmla="*/ 130342 h 372405"/>
              <a:gd name="connsiteX51" fmla="*/ 214642 w 363836"/>
              <a:gd name="connsiteY51" fmla="*/ 148962 h 372405"/>
              <a:gd name="connsiteX52" fmla="*/ 196036 w 363836"/>
              <a:gd name="connsiteY52" fmla="*/ 131069 h 372405"/>
              <a:gd name="connsiteX53" fmla="*/ 202068 w 363836"/>
              <a:gd name="connsiteY53" fmla="*/ 113308 h 372405"/>
              <a:gd name="connsiteX54" fmla="*/ 214642 w 363836"/>
              <a:gd name="connsiteY54" fmla="*/ 116377 h 372405"/>
              <a:gd name="connsiteX55" fmla="*/ 245854 w 363836"/>
              <a:gd name="connsiteY55" fmla="*/ 92964 h 372405"/>
              <a:gd name="connsiteX56" fmla="*/ 247228 w 363836"/>
              <a:gd name="connsiteY56" fmla="*/ 93101 h 372405"/>
              <a:gd name="connsiteX57" fmla="*/ 265848 w 363836"/>
              <a:gd name="connsiteY57" fmla="*/ 74481 h 372405"/>
              <a:gd name="connsiteX58" fmla="*/ 264752 w 363836"/>
              <a:gd name="connsiteY58" fmla="*/ 68180 h 372405"/>
              <a:gd name="connsiteX59" fmla="*/ 275158 w 363836"/>
              <a:gd name="connsiteY59" fmla="*/ 46551 h 372405"/>
              <a:gd name="connsiteX60" fmla="*/ 254947 w 363836"/>
              <a:gd name="connsiteY60" fmla="*/ 19702 h 372405"/>
              <a:gd name="connsiteX61" fmla="*/ 233262 w 363836"/>
              <a:gd name="connsiteY61" fmla="*/ 4655 h 372405"/>
              <a:gd name="connsiteX62" fmla="*/ 224107 w 363836"/>
              <a:gd name="connsiteY62" fmla="*/ 6546 h 372405"/>
              <a:gd name="connsiteX63" fmla="*/ 209987 w 363836"/>
              <a:gd name="connsiteY63" fmla="*/ 0 h 372405"/>
              <a:gd name="connsiteX64" fmla="*/ 193385 w 363836"/>
              <a:gd name="connsiteY64" fmla="*/ 10329 h 372405"/>
              <a:gd name="connsiteX65" fmla="*/ 186712 w 363836"/>
              <a:gd name="connsiteY65" fmla="*/ 9310 h 372405"/>
              <a:gd name="connsiteX66" fmla="*/ 163536 w 363836"/>
              <a:gd name="connsiteY66" fmla="*/ 30430 h 372405"/>
              <a:gd name="connsiteX67" fmla="*/ 154126 w 363836"/>
              <a:gd name="connsiteY67" fmla="*/ 46551 h 372405"/>
              <a:gd name="connsiteX68" fmla="*/ 160740 w 363836"/>
              <a:gd name="connsiteY68" fmla="*/ 60543 h 372405"/>
              <a:gd name="connsiteX69" fmla="*/ 158781 w 363836"/>
              <a:gd name="connsiteY69" fmla="*/ 69826 h 372405"/>
              <a:gd name="connsiteX70" fmla="*/ 182057 w 363836"/>
              <a:gd name="connsiteY70" fmla="*/ 93101 h 372405"/>
              <a:gd name="connsiteX71" fmla="*/ 183396 w 363836"/>
              <a:gd name="connsiteY71" fmla="*/ 92931 h 372405"/>
              <a:gd name="connsiteX72" fmla="*/ 194090 w 363836"/>
              <a:gd name="connsiteY72" fmla="*/ 107830 h 372405"/>
              <a:gd name="connsiteX73" fmla="*/ 187849 w 363836"/>
              <a:gd name="connsiteY73" fmla="*/ 126232 h 372405"/>
              <a:gd name="connsiteX74" fmla="*/ 139321 w 363836"/>
              <a:gd name="connsiteY74" fmla="*/ 135069 h 372405"/>
              <a:gd name="connsiteX75" fmla="*/ 141002 w 363836"/>
              <a:gd name="connsiteY75" fmla="*/ 144234 h 372405"/>
              <a:gd name="connsiteX76" fmla="*/ 187248 w 363836"/>
              <a:gd name="connsiteY76" fmla="*/ 135797 h 372405"/>
              <a:gd name="connsiteX77" fmla="*/ 214642 w 363836"/>
              <a:gd name="connsiteY77" fmla="*/ 158272 h 372405"/>
              <a:gd name="connsiteX78" fmla="*/ 242032 w 363836"/>
              <a:gd name="connsiteY78" fmla="*/ 135825 h 372405"/>
              <a:gd name="connsiteX79" fmla="*/ 284232 w 363836"/>
              <a:gd name="connsiteY79" fmla="*/ 143498 h 372405"/>
              <a:gd name="connsiteX80" fmla="*/ 283382 w 363836"/>
              <a:gd name="connsiteY80" fmla="*/ 157999 h 372405"/>
              <a:gd name="connsiteX81" fmla="*/ 292674 w 363836"/>
              <a:gd name="connsiteY81" fmla="*/ 158545 h 372405"/>
              <a:gd name="connsiteX82" fmla="*/ 294015 w 363836"/>
              <a:gd name="connsiteY82" fmla="*/ 135806 h 372405"/>
              <a:gd name="connsiteX83" fmla="*/ 233262 w 363836"/>
              <a:gd name="connsiteY83" fmla="*/ 124769 h 372405"/>
              <a:gd name="connsiteX84" fmla="*/ 186712 w 363836"/>
              <a:gd name="connsiteY84" fmla="*/ 65171 h 372405"/>
              <a:gd name="connsiteX85" fmla="*/ 186712 w 363836"/>
              <a:gd name="connsiteY85" fmla="*/ 59925 h 372405"/>
              <a:gd name="connsiteX86" fmla="*/ 191367 w 363836"/>
              <a:gd name="connsiteY86" fmla="*/ 60516 h 372405"/>
              <a:gd name="connsiteX87" fmla="*/ 209565 w 363836"/>
              <a:gd name="connsiteY87" fmla="*/ 45851 h 372405"/>
              <a:gd name="connsiteX88" fmla="*/ 221929 w 363836"/>
              <a:gd name="connsiteY88" fmla="*/ 45059 h 372405"/>
              <a:gd name="connsiteX89" fmla="*/ 249228 w 363836"/>
              <a:gd name="connsiteY89" fmla="*/ 53825 h 372405"/>
              <a:gd name="connsiteX90" fmla="*/ 245227 w 363836"/>
              <a:gd name="connsiteY90" fmla="*/ 45423 h 372405"/>
              <a:gd name="connsiteX91" fmla="*/ 228835 w 363836"/>
              <a:gd name="connsiteY91" fmla="*/ 37132 h 372405"/>
              <a:gd name="connsiteX92" fmla="*/ 221052 w 363836"/>
              <a:gd name="connsiteY92" fmla="*/ 34650 h 372405"/>
              <a:gd name="connsiteX93" fmla="*/ 207942 w 363836"/>
              <a:gd name="connsiteY93" fmla="*/ 34358 h 372405"/>
              <a:gd name="connsiteX94" fmla="*/ 200163 w 363836"/>
              <a:gd name="connsiteY94" fmla="*/ 39041 h 372405"/>
              <a:gd name="connsiteX95" fmla="*/ 200677 w 363836"/>
              <a:gd name="connsiteY95" fmla="*/ 41896 h 372405"/>
              <a:gd name="connsiteX96" fmla="*/ 191367 w 363836"/>
              <a:gd name="connsiteY96" fmla="*/ 51206 h 372405"/>
              <a:gd name="connsiteX97" fmla="*/ 185184 w 363836"/>
              <a:gd name="connsiteY97" fmla="*/ 48815 h 372405"/>
              <a:gd name="connsiteX98" fmla="*/ 177402 w 363836"/>
              <a:gd name="connsiteY98" fmla="*/ 52261 h 372405"/>
              <a:gd name="connsiteX99" fmla="*/ 177402 w 363836"/>
              <a:gd name="connsiteY99" fmla="*/ 65171 h 372405"/>
              <a:gd name="connsiteX100" fmla="*/ 179931 w 363836"/>
              <a:gd name="connsiteY100" fmla="*/ 83578 h 372405"/>
              <a:gd name="connsiteX101" fmla="*/ 168092 w 363836"/>
              <a:gd name="connsiteY101" fmla="*/ 69826 h 372405"/>
              <a:gd name="connsiteX102" fmla="*/ 170742 w 363836"/>
              <a:gd name="connsiteY102" fmla="*/ 61707 h 372405"/>
              <a:gd name="connsiteX103" fmla="*/ 168915 w 363836"/>
              <a:gd name="connsiteY103" fmla="*/ 54770 h 372405"/>
              <a:gd name="connsiteX104" fmla="*/ 163437 w 363836"/>
              <a:gd name="connsiteY104" fmla="*/ 46551 h 372405"/>
              <a:gd name="connsiteX105" fmla="*/ 169714 w 363836"/>
              <a:gd name="connsiteY105" fmla="*/ 37813 h 372405"/>
              <a:gd name="connsiteX106" fmla="*/ 173005 w 363836"/>
              <a:gd name="connsiteY106" fmla="*/ 33240 h 372405"/>
              <a:gd name="connsiteX107" fmla="*/ 186712 w 363836"/>
              <a:gd name="connsiteY107" fmla="*/ 18620 h 372405"/>
              <a:gd name="connsiteX108" fmla="*/ 193830 w 363836"/>
              <a:gd name="connsiteY108" fmla="*/ 20648 h 372405"/>
              <a:gd name="connsiteX109" fmla="*/ 200832 w 363836"/>
              <a:gd name="connsiteY109" fmla="*/ 17311 h 372405"/>
              <a:gd name="connsiteX110" fmla="*/ 209987 w 363836"/>
              <a:gd name="connsiteY110" fmla="*/ 9310 h 372405"/>
              <a:gd name="connsiteX111" fmla="*/ 218384 w 363836"/>
              <a:gd name="connsiteY111" fmla="*/ 14684 h 372405"/>
              <a:gd name="connsiteX112" fmla="*/ 225266 w 363836"/>
              <a:gd name="connsiteY112" fmla="*/ 16511 h 372405"/>
              <a:gd name="connsiteX113" fmla="*/ 233262 w 363836"/>
              <a:gd name="connsiteY113" fmla="*/ 13965 h 372405"/>
              <a:gd name="connsiteX114" fmla="*/ 246782 w 363836"/>
              <a:gd name="connsiteY114" fmla="*/ 24784 h 372405"/>
              <a:gd name="connsiteX115" fmla="*/ 250487 w 363836"/>
              <a:gd name="connsiteY115" fmla="*/ 28212 h 372405"/>
              <a:gd name="connsiteX116" fmla="*/ 265848 w 363836"/>
              <a:gd name="connsiteY116" fmla="*/ 46551 h 372405"/>
              <a:gd name="connsiteX117" fmla="*/ 256461 w 363836"/>
              <a:gd name="connsiteY117" fmla="*/ 62607 h 372405"/>
              <a:gd name="connsiteX118" fmla="*/ 254933 w 363836"/>
              <a:gd name="connsiteY118" fmla="*/ 69262 h 372405"/>
              <a:gd name="connsiteX119" fmla="*/ 256538 w 363836"/>
              <a:gd name="connsiteY119" fmla="*/ 74481 h 372405"/>
              <a:gd name="connsiteX120" fmla="*/ 249456 w 363836"/>
              <a:gd name="connsiteY120" fmla="*/ 83341 h 372405"/>
              <a:gd name="connsiteX121" fmla="*/ 251173 w 363836"/>
              <a:gd name="connsiteY121" fmla="*/ 75217 h 372405"/>
              <a:gd name="connsiteX122" fmla="*/ 241954 w 363836"/>
              <a:gd name="connsiteY122" fmla="*/ 73890 h 372405"/>
              <a:gd name="connsiteX123" fmla="*/ 214642 w 363836"/>
              <a:gd name="connsiteY123" fmla="*/ 107066 h 372405"/>
              <a:gd name="connsiteX124" fmla="*/ 186712 w 363836"/>
              <a:gd name="connsiteY124" fmla="*/ 65171 h 372405"/>
              <a:gd name="connsiteX125" fmla="*/ 363836 w 363836"/>
              <a:gd name="connsiteY125" fmla="*/ 312698 h 372405"/>
              <a:gd name="connsiteX126" fmla="*/ 360345 w 363836"/>
              <a:gd name="connsiteY126" fmla="*/ 372405 h 372405"/>
              <a:gd name="connsiteX127" fmla="*/ 351053 w 363836"/>
              <a:gd name="connsiteY127" fmla="*/ 371860 h 372405"/>
              <a:gd name="connsiteX128" fmla="*/ 354062 w 363836"/>
              <a:gd name="connsiteY128" fmla="*/ 320390 h 372405"/>
              <a:gd name="connsiteX129" fmla="*/ 311858 w 363836"/>
              <a:gd name="connsiteY129" fmla="*/ 312717 h 372405"/>
              <a:gd name="connsiteX130" fmla="*/ 284468 w 363836"/>
              <a:gd name="connsiteY130" fmla="*/ 335165 h 372405"/>
              <a:gd name="connsiteX131" fmla="*/ 257074 w 363836"/>
              <a:gd name="connsiteY131" fmla="*/ 312689 h 372405"/>
              <a:gd name="connsiteX132" fmla="*/ 214883 w 363836"/>
              <a:gd name="connsiteY132" fmla="*/ 320381 h 372405"/>
              <a:gd name="connsiteX133" fmla="*/ 217970 w 363836"/>
              <a:gd name="connsiteY133" fmla="*/ 371841 h 372405"/>
              <a:gd name="connsiteX134" fmla="*/ 208678 w 363836"/>
              <a:gd name="connsiteY134" fmla="*/ 372405 h 372405"/>
              <a:gd name="connsiteX135" fmla="*/ 205091 w 363836"/>
              <a:gd name="connsiteY135" fmla="*/ 312708 h 372405"/>
              <a:gd name="connsiteX136" fmla="*/ 209146 w 363836"/>
              <a:gd name="connsiteY136" fmla="*/ 311962 h 372405"/>
              <a:gd name="connsiteX137" fmla="*/ 257669 w 363836"/>
              <a:gd name="connsiteY137" fmla="*/ 303125 h 372405"/>
              <a:gd name="connsiteX138" fmla="*/ 263916 w 363836"/>
              <a:gd name="connsiteY138" fmla="*/ 284722 h 372405"/>
              <a:gd name="connsiteX139" fmla="*/ 247228 w 363836"/>
              <a:gd name="connsiteY139" fmla="*/ 242063 h 372405"/>
              <a:gd name="connsiteX140" fmla="*/ 247228 w 363836"/>
              <a:gd name="connsiteY140" fmla="*/ 233289 h 372405"/>
              <a:gd name="connsiteX141" fmla="*/ 251315 w 363836"/>
              <a:gd name="connsiteY141" fmla="*/ 232790 h 372405"/>
              <a:gd name="connsiteX142" fmla="*/ 298065 w 363836"/>
              <a:gd name="connsiteY142" fmla="*/ 204823 h 372405"/>
              <a:gd name="connsiteX143" fmla="*/ 308010 w 363836"/>
              <a:gd name="connsiteY143" fmla="*/ 204823 h 372405"/>
              <a:gd name="connsiteX144" fmla="*/ 330940 w 363836"/>
              <a:gd name="connsiteY144" fmla="*/ 231971 h 372405"/>
              <a:gd name="connsiteX145" fmla="*/ 284468 w 363836"/>
              <a:gd name="connsiteY145" fmla="*/ 186203 h 372405"/>
              <a:gd name="connsiteX146" fmla="*/ 237918 w 363836"/>
              <a:gd name="connsiteY146" fmla="*/ 232753 h 372405"/>
              <a:gd name="connsiteX147" fmla="*/ 237918 w 363836"/>
              <a:gd name="connsiteY147" fmla="*/ 292751 h 372405"/>
              <a:gd name="connsiteX148" fmla="*/ 228607 w 363836"/>
              <a:gd name="connsiteY148" fmla="*/ 292751 h 372405"/>
              <a:gd name="connsiteX149" fmla="*/ 228607 w 363836"/>
              <a:gd name="connsiteY149" fmla="*/ 232753 h 372405"/>
              <a:gd name="connsiteX150" fmla="*/ 284468 w 363836"/>
              <a:gd name="connsiteY150" fmla="*/ 176892 h 372405"/>
              <a:gd name="connsiteX151" fmla="*/ 340329 w 363836"/>
              <a:gd name="connsiteY151" fmla="*/ 232753 h 372405"/>
              <a:gd name="connsiteX152" fmla="*/ 340329 w 363836"/>
              <a:gd name="connsiteY152" fmla="*/ 279304 h 372405"/>
              <a:gd name="connsiteX153" fmla="*/ 349639 w 363836"/>
              <a:gd name="connsiteY153" fmla="*/ 288614 h 372405"/>
              <a:gd name="connsiteX154" fmla="*/ 349639 w 363836"/>
              <a:gd name="connsiteY154" fmla="*/ 297924 h 372405"/>
              <a:gd name="connsiteX155" fmla="*/ 331019 w 363836"/>
              <a:gd name="connsiteY155" fmla="*/ 279304 h 372405"/>
              <a:gd name="connsiteX156" fmla="*/ 331019 w 363836"/>
              <a:gd name="connsiteY156" fmla="*/ 241538 h 372405"/>
              <a:gd name="connsiteX157" fmla="*/ 302470 w 363836"/>
              <a:gd name="connsiteY157" fmla="*/ 215615 h 372405"/>
              <a:gd name="connsiteX158" fmla="*/ 256538 w 363836"/>
              <a:gd name="connsiteY158" fmla="*/ 241445 h 372405"/>
              <a:gd name="connsiteX159" fmla="*/ 256538 w 363836"/>
              <a:gd name="connsiteY159" fmla="*/ 242063 h 372405"/>
              <a:gd name="connsiteX160" fmla="*/ 284468 w 363836"/>
              <a:gd name="connsiteY160" fmla="*/ 283959 h 372405"/>
              <a:gd name="connsiteX161" fmla="*/ 311017 w 363836"/>
              <a:gd name="connsiteY161" fmla="*/ 255029 h 372405"/>
              <a:gd name="connsiteX162" fmla="*/ 320108 w 363836"/>
              <a:gd name="connsiteY162" fmla="*/ 257028 h 372405"/>
              <a:gd name="connsiteX163" fmla="*/ 284468 w 363836"/>
              <a:gd name="connsiteY163" fmla="*/ 293269 h 372405"/>
              <a:gd name="connsiteX164" fmla="*/ 271894 w 363836"/>
              <a:gd name="connsiteY164" fmla="*/ 290200 h 372405"/>
              <a:gd name="connsiteX165" fmla="*/ 265909 w 363836"/>
              <a:gd name="connsiteY165" fmla="*/ 307832 h 372405"/>
              <a:gd name="connsiteX166" fmla="*/ 284468 w 363836"/>
              <a:gd name="connsiteY166" fmla="*/ 325855 h 372405"/>
              <a:gd name="connsiteX167" fmla="*/ 303088 w 363836"/>
              <a:gd name="connsiteY167" fmla="*/ 307234 h 372405"/>
              <a:gd name="connsiteX168" fmla="*/ 303088 w 363836"/>
              <a:gd name="connsiteY168" fmla="*/ 301661 h 372405"/>
              <a:gd name="connsiteX169" fmla="*/ 363836 w 363836"/>
              <a:gd name="connsiteY169" fmla="*/ 312698 h 37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363836" h="372405">
                <a:moveTo>
                  <a:pt x="114449" y="269112"/>
                </a:moveTo>
                <a:lnTo>
                  <a:pt x="93611" y="310789"/>
                </a:lnTo>
                <a:lnTo>
                  <a:pt x="75361" y="274289"/>
                </a:lnTo>
                <a:lnTo>
                  <a:pt x="79509" y="261838"/>
                </a:lnTo>
                <a:cubicBezTo>
                  <a:pt x="83898" y="264066"/>
                  <a:pt x="88626" y="265339"/>
                  <a:pt x="93611" y="265339"/>
                </a:cubicBezTo>
                <a:cubicBezTo>
                  <a:pt x="108835" y="265339"/>
                  <a:pt x="122859" y="253492"/>
                  <a:pt x="130211" y="234426"/>
                </a:cubicBezTo>
                <a:lnTo>
                  <a:pt x="121527" y="231080"/>
                </a:lnTo>
                <a:cubicBezTo>
                  <a:pt x="115590" y="246464"/>
                  <a:pt x="104894" y="256029"/>
                  <a:pt x="93611" y="256029"/>
                </a:cubicBezTo>
                <a:cubicBezTo>
                  <a:pt x="77579" y="256029"/>
                  <a:pt x="64243" y="237717"/>
                  <a:pt x="61550" y="213717"/>
                </a:cubicBezTo>
                <a:lnTo>
                  <a:pt x="69504" y="193830"/>
                </a:lnTo>
                <a:cubicBezTo>
                  <a:pt x="72636" y="191749"/>
                  <a:pt x="83905" y="185502"/>
                  <a:pt x="102684" y="188849"/>
                </a:cubicBezTo>
                <a:lnTo>
                  <a:pt x="105553" y="189358"/>
                </a:lnTo>
                <a:lnTo>
                  <a:pt x="112603" y="179647"/>
                </a:lnTo>
                <a:cubicBezTo>
                  <a:pt x="118983" y="187343"/>
                  <a:pt x="124526" y="197402"/>
                  <a:pt x="126160" y="214133"/>
                </a:cubicBezTo>
                <a:lnTo>
                  <a:pt x="135858" y="214133"/>
                </a:lnTo>
                <a:lnTo>
                  <a:pt x="144816" y="191719"/>
                </a:lnTo>
                <a:cubicBezTo>
                  <a:pt x="144816" y="166230"/>
                  <a:pt x="132530" y="154620"/>
                  <a:pt x="118600" y="153672"/>
                </a:cubicBezTo>
                <a:cubicBezTo>
                  <a:pt x="110662" y="147544"/>
                  <a:pt x="100453" y="144307"/>
                  <a:pt x="88955" y="144307"/>
                </a:cubicBezTo>
                <a:cubicBezTo>
                  <a:pt x="62460" y="144307"/>
                  <a:pt x="42405" y="165987"/>
                  <a:pt x="42405" y="193587"/>
                </a:cubicBezTo>
                <a:lnTo>
                  <a:pt x="52574" y="217151"/>
                </a:lnTo>
                <a:cubicBezTo>
                  <a:pt x="54902" y="233710"/>
                  <a:pt x="61869" y="247757"/>
                  <a:pt x="71529" y="256347"/>
                </a:cubicBezTo>
                <a:lnTo>
                  <a:pt x="66696" y="270850"/>
                </a:lnTo>
                <a:lnTo>
                  <a:pt x="0" y="289905"/>
                </a:lnTo>
                <a:lnTo>
                  <a:pt x="11433" y="372405"/>
                </a:lnTo>
                <a:lnTo>
                  <a:pt x="20653" y="371132"/>
                </a:lnTo>
                <a:lnTo>
                  <a:pt x="10329" y="296633"/>
                </a:lnTo>
                <a:lnTo>
                  <a:pt x="67897" y="280184"/>
                </a:lnTo>
                <a:lnTo>
                  <a:pt x="88405" y="321199"/>
                </a:lnTo>
                <a:lnTo>
                  <a:pt x="98816" y="321199"/>
                </a:lnTo>
                <a:lnTo>
                  <a:pt x="119322" y="280186"/>
                </a:lnTo>
                <a:lnTo>
                  <a:pt x="176892" y="296633"/>
                </a:lnTo>
                <a:lnTo>
                  <a:pt x="166548" y="371132"/>
                </a:lnTo>
                <a:lnTo>
                  <a:pt x="175768" y="372405"/>
                </a:lnTo>
                <a:lnTo>
                  <a:pt x="187221" y="289905"/>
                </a:lnTo>
                <a:lnTo>
                  <a:pt x="114449" y="269112"/>
                </a:lnTo>
                <a:close/>
                <a:moveTo>
                  <a:pt x="88955" y="153617"/>
                </a:moveTo>
                <a:cubicBezTo>
                  <a:pt x="98861" y="153617"/>
                  <a:pt x="107485" y="156463"/>
                  <a:pt x="113895" y="161836"/>
                </a:cubicBezTo>
                <a:lnTo>
                  <a:pt x="115191" y="162927"/>
                </a:lnTo>
                <a:lnTo>
                  <a:pt x="116886" y="162927"/>
                </a:lnTo>
                <a:cubicBezTo>
                  <a:pt x="128000" y="162927"/>
                  <a:pt x="135252" y="173510"/>
                  <a:pt x="135501" y="189976"/>
                </a:cubicBezTo>
                <a:lnTo>
                  <a:pt x="132478" y="197531"/>
                </a:lnTo>
                <a:cubicBezTo>
                  <a:pt x="128651" y="184516"/>
                  <a:pt x="122211" y="176097"/>
                  <a:pt x="115972" y="169443"/>
                </a:cubicBezTo>
                <a:lnTo>
                  <a:pt x="108507" y="169443"/>
                </a:lnTo>
                <a:lnTo>
                  <a:pt x="101407" y="179229"/>
                </a:lnTo>
                <a:cubicBezTo>
                  <a:pt x="76881" y="175820"/>
                  <a:pt x="63302" y="186775"/>
                  <a:pt x="62716" y="187267"/>
                </a:cubicBezTo>
                <a:lnTo>
                  <a:pt x="61798" y="188021"/>
                </a:lnTo>
                <a:lnTo>
                  <a:pt x="56220" y="201968"/>
                </a:lnTo>
                <a:lnTo>
                  <a:pt x="51724" y="191476"/>
                </a:lnTo>
                <a:cubicBezTo>
                  <a:pt x="52183" y="170173"/>
                  <a:pt x="68372" y="153617"/>
                  <a:pt x="88955" y="153617"/>
                </a:cubicBezTo>
                <a:close/>
                <a:moveTo>
                  <a:pt x="233262" y="124769"/>
                </a:moveTo>
                <a:lnTo>
                  <a:pt x="233262" y="130342"/>
                </a:lnTo>
                <a:cubicBezTo>
                  <a:pt x="233262" y="140606"/>
                  <a:pt x="224911" y="148962"/>
                  <a:pt x="214642" y="148962"/>
                </a:cubicBezTo>
                <a:cubicBezTo>
                  <a:pt x="204618" y="148962"/>
                  <a:pt x="196418" y="140997"/>
                  <a:pt x="196036" y="131069"/>
                </a:cubicBezTo>
                <a:lnTo>
                  <a:pt x="202068" y="113308"/>
                </a:lnTo>
                <a:cubicBezTo>
                  <a:pt x="206002" y="115258"/>
                  <a:pt x="210224" y="116377"/>
                  <a:pt x="214642" y="116377"/>
                </a:cubicBezTo>
                <a:cubicBezTo>
                  <a:pt x="227560" y="116377"/>
                  <a:pt x="239149" y="107144"/>
                  <a:pt x="245854" y="92964"/>
                </a:cubicBezTo>
                <a:cubicBezTo>
                  <a:pt x="246314" y="92999"/>
                  <a:pt x="246762" y="93101"/>
                  <a:pt x="247228" y="93101"/>
                </a:cubicBezTo>
                <a:cubicBezTo>
                  <a:pt x="257497" y="93101"/>
                  <a:pt x="265848" y="84745"/>
                  <a:pt x="265848" y="74481"/>
                </a:cubicBezTo>
                <a:cubicBezTo>
                  <a:pt x="265848" y="72308"/>
                  <a:pt x="265476" y="70190"/>
                  <a:pt x="264752" y="68180"/>
                </a:cubicBezTo>
                <a:cubicBezTo>
                  <a:pt x="271258" y="62916"/>
                  <a:pt x="275158" y="54970"/>
                  <a:pt x="275158" y="46551"/>
                </a:cubicBezTo>
                <a:cubicBezTo>
                  <a:pt x="275158" y="33949"/>
                  <a:pt x="266816" y="23084"/>
                  <a:pt x="254947" y="19702"/>
                </a:cubicBezTo>
                <a:cubicBezTo>
                  <a:pt x="251555" y="10756"/>
                  <a:pt x="242900" y="4655"/>
                  <a:pt x="233262" y="4655"/>
                </a:cubicBezTo>
                <a:cubicBezTo>
                  <a:pt x="230090" y="4655"/>
                  <a:pt x="226989" y="5300"/>
                  <a:pt x="224107" y="6546"/>
                </a:cubicBezTo>
                <a:cubicBezTo>
                  <a:pt x="220616" y="2464"/>
                  <a:pt x="215461" y="0"/>
                  <a:pt x="209987" y="0"/>
                </a:cubicBezTo>
                <a:cubicBezTo>
                  <a:pt x="202836" y="0"/>
                  <a:pt x="196463" y="4173"/>
                  <a:pt x="193385" y="10329"/>
                </a:cubicBezTo>
                <a:cubicBezTo>
                  <a:pt x="191212" y="9656"/>
                  <a:pt x="188962" y="9310"/>
                  <a:pt x="186712" y="9310"/>
                </a:cubicBezTo>
                <a:cubicBezTo>
                  <a:pt x="174606" y="9310"/>
                  <a:pt x="164627" y="18602"/>
                  <a:pt x="163536" y="30430"/>
                </a:cubicBezTo>
                <a:cubicBezTo>
                  <a:pt x="157799" y="33704"/>
                  <a:pt x="154126" y="39822"/>
                  <a:pt x="154126" y="46551"/>
                </a:cubicBezTo>
                <a:cubicBezTo>
                  <a:pt x="154126" y="52051"/>
                  <a:pt x="156577" y="57088"/>
                  <a:pt x="160740" y="60543"/>
                </a:cubicBezTo>
                <a:cubicBezTo>
                  <a:pt x="159450" y="63462"/>
                  <a:pt x="158781" y="66607"/>
                  <a:pt x="158781" y="69826"/>
                </a:cubicBezTo>
                <a:cubicBezTo>
                  <a:pt x="158781" y="82664"/>
                  <a:pt x="169224" y="93101"/>
                  <a:pt x="182057" y="93101"/>
                </a:cubicBezTo>
                <a:cubicBezTo>
                  <a:pt x="182480" y="93101"/>
                  <a:pt x="182964" y="92958"/>
                  <a:pt x="183396" y="92931"/>
                </a:cubicBezTo>
                <a:cubicBezTo>
                  <a:pt x="186185" y="98845"/>
                  <a:pt x="189821" y="103930"/>
                  <a:pt x="194090" y="107830"/>
                </a:cubicBezTo>
                <a:lnTo>
                  <a:pt x="187849" y="126232"/>
                </a:lnTo>
                <a:cubicBezTo>
                  <a:pt x="176511" y="128251"/>
                  <a:pt x="139321" y="135069"/>
                  <a:pt x="139321" y="135069"/>
                </a:cubicBezTo>
                <a:lnTo>
                  <a:pt x="141002" y="144234"/>
                </a:lnTo>
                <a:cubicBezTo>
                  <a:pt x="141002" y="144234"/>
                  <a:pt x="174033" y="138170"/>
                  <a:pt x="187248" y="135797"/>
                </a:cubicBezTo>
                <a:cubicBezTo>
                  <a:pt x="189790" y="148598"/>
                  <a:pt x="201109" y="158272"/>
                  <a:pt x="214642" y="158272"/>
                </a:cubicBezTo>
                <a:cubicBezTo>
                  <a:pt x="228166" y="158272"/>
                  <a:pt x="239477" y="148607"/>
                  <a:pt x="242032" y="135825"/>
                </a:cubicBezTo>
                <a:lnTo>
                  <a:pt x="284232" y="143498"/>
                </a:lnTo>
                <a:lnTo>
                  <a:pt x="283382" y="157999"/>
                </a:lnTo>
                <a:lnTo>
                  <a:pt x="292674" y="158545"/>
                </a:lnTo>
                <a:lnTo>
                  <a:pt x="294015" y="135806"/>
                </a:lnTo>
                <a:lnTo>
                  <a:pt x="233262" y="124769"/>
                </a:lnTo>
                <a:close/>
                <a:moveTo>
                  <a:pt x="186712" y="65171"/>
                </a:moveTo>
                <a:lnTo>
                  <a:pt x="186712" y="59925"/>
                </a:lnTo>
                <a:cubicBezTo>
                  <a:pt x="188221" y="60316"/>
                  <a:pt x="189780" y="60516"/>
                  <a:pt x="191367" y="60516"/>
                </a:cubicBezTo>
                <a:cubicBezTo>
                  <a:pt x="200277" y="60516"/>
                  <a:pt x="207746" y="54224"/>
                  <a:pt x="209565" y="45851"/>
                </a:cubicBezTo>
                <a:cubicBezTo>
                  <a:pt x="213578" y="46996"/>
                  <a:pt x="218083" y="46714"/>
                  <a:pt x="221929" y="45059"/>
                </a:cubicBezTo>
                <a:cubicBezTo>
                  <a:pt x="226998" y="54197"/>
                  <a:pt x="238296" y="58609"/>
                  <a:pt x="249228" y="53825"/>
                </a:cubicBezTo>
                <a:lnTo>
                  <a:pt x="245227" y="45423"/>
                </a:lnTo>
                <a:cubicBezTo>
                  <a:pt x="238604" y="48569"/>
                  <a:pt x="230221" y="44286"/>
                  <a:pt x="228835" y="37132"/>
                </a:cubicBezTo>
                <a:lnTo>
                  <a:pt x="221052" y="34650"/>
                </a:lnTo>
                <a:cubicBezTo>
                  <a:pt x="217424" y="38104"/>
                  <a:pt x="211397" y="37977"/>
                  <a:pt x="207942" y="34358"/>
                </a:cubicBezTo>
                <a:lnTo>
                  <a:pt x="200163" y="39041"/>
                </a:lnTo>
                <a:cubicBezTo>
                  <a:pt x="200513" y="40114"/>
                  <a:pt x="200677" y="41014"/>
                  <a:pt x="200677" y="41896"/>
                </a:cubicBezTo>
                <a:cubicBezTo>
                  <a:pt x="200677" y="47033"/>
                  <a:pt x="196500" y="51206"/>
                  <a:pt x="191367" y="51206"/>
                </a:cubicBezTo>
                <a:cubicBezTo>
                  <a:pt x="189085" y="51206"/>
                  <a:pt x="186889" y="50351"/>
                  <a:pt x="185184" y="48815"/>
                </a:cubicBezTo>
                <a:lnTo>
                  <a:pt x="177402" y="52261"/>
                </a:lnTo>
                <a:lnTo>
                  <a:pt x="177402" y="65171"/>
                </a:lnTo>
                <a:cubicBezTo>
                  <a:pt x="177402" y="71663"/>
                  <a:pt x="178320" y="77854"/>
                  <a:pt x="179931" y="83578"/>
                </a:cubicBezTo>
                <a:cubicBezTo>
                  <a:pt x="173243" y="82544"/>
                  <a:pt x="168092" y="76799"/>
                  <a:pt x="168092" y="69826"/>
                </a:cubicBezTo>
                <a:cubicBezTo>
                  <a:pt x="168092" y="66934"/>
                  <a:pt x="169010" y="64135"/>
                  <a:pt x="170742" y="61707"/>
                </a:cubicBezTo>
                <a:lnTo>
                  <a:pt x="168915" y="54770"/>
                </a:lnTo>
                <a:cubicBezTo>
                  <a:pt x="165537" y="53206"/>
                  <a:pt x="163437" y="50060"/>
                  <a:pt x="163437" y="46551"/>
                </a:cubicBezTo>
                <a:cubicBezTo>
                  <a:pt x="163437" y="42632"/>
                  <a:pt x="165960" y="39114"/>
                  <a:pt x="169714" y="37813"/>
                </a:cubicBezTo>
                <a:lnTo>
                  <a:pt x="173005" y="33240"/>
                </a:lnTo>
                <a:cubicBezTo>
                  <a:pt x="172517" y="24803"/>
                  <a:pt x="179011" y="18620"/>
                  <a:pt x="186712" y="18620"/>
                </a:cubicBezTo>
                <a:cubicBezTo>
                  <a:pt x="189189" y="18620"/>
                  <a:pt x="191580" y="19302"/>
                  <a:pt x="193830" y="20648"/>
                </a:cubicBezTo>
                <a:lnTo>
                  <a:pt x="200832" y="17311"/>
                </a:lnTo>
                <a:cubicBezTo>
                  <a:pt x="201477" y="12746"/>
                  <a:pt x="205414" y="9310"/>
                  <a:pt x="209987" y="9310"/>
                </a:cubicBezTo>
                <a:cubicBezTo>
                  <a:pt x="213601" y="9310"/>
                  <a:pt x="216820" y="11374"/>
                  <a:pt x="218384" y="14684"/>
                </a:cubicBezTo>
                <a:lnTo>
                  <a:pt x="225266" y="16511"/>
                </a:lnTo>
                <a:cubicBezTo>
                  <a:pt x="227644" y="14847"/>
                  <a:pt x="230408" y="13965"/>
                  <a:pt x="233262" y="13965"/>
                </a:cubicBezTo>
                <a:cubicBezTo>
                  <a:pt x="239413" y="13965"/>
                  <a:pt x="244905" y="18138"/>
                  <a:pt x="246782" y="24784"/>
                </a:cubicBezTo>
                <a:lnTo>
                  <a:pt x="250487" y="28212"/>
                </a:lnTo>
                <a:cubicBezTo>
                  <a:pt x="259388" y="29776"/>
                  <a:pt x="265848" y="37495"/>
                  <a:pt x="265848" y="46551"/>
                </a:cubicBezTo>
                <a:cubicBezTo>
                  <a:pt x="265848" y="53215"/>
                  <a:pt x="262339" y="59225"/>
                  <a:pt x="256461" y="62607"/>
                </a:cubicBezTo>
                <a:lnTo>
                  <a:pt x="254933" y="69262"/>
                </a:lnTo>
                <a:cubicBezTo>
                  <a:pt x="255983" y="70808"/>
                  <a:pt x="256538" y="72608"/>
                  <a:pt x="256538" y="74481"/>
                </a:cubicBezTo>
                <a:cubicBezTo>
                  <a:pt x="256538" y="78827"/>
                  <a:pt x="253485" y="82318"/>
                  <a:pt x="249456" y="83341"/>
                </a:cubicBezTo>
                <a:cubicBezTo>
                  <a:pt x="250174" y="80729"/>
                  <a:pt x="250771" y="78027"/>
                  <a:pt x="251173" y="75217"/>
                </a:cubicBezTo>
                <a:lnTo>
                  <a:pt x="241954" y="73890"/>
                </a:lnTo>
                <a:cubicBezTo>
                  <a:pt x="239204" y="93119"/>
                  <a:pt x="227716" y="107066"/>
                  <a:pt x="214642" y="107066"/>
                </a:cubicBezTo>
                <a:cubicBezTo>
                  <a:pt x="199240" y="107066"/>
                  <a:pt x="186712" y="88273"/>
                  <a:pt x="186712" y="65171"/>
                </a:cubicBezTo>
                <a:close/>
                <a:moveTo>
                  <a:pt x="363836" y="312698"/>
                </a:moveTo>
                <a:lnTo>
                  <a:pt x="360345" y="372405"/>
                </a:lnTo>
                <a:lnTo>
                  <a:pt x="351053" y="371860"/>
                </a:lnTo>
                <a:lnTo>
                  <a:pt x="354062" y="320390"/>
                </a:lnTo>
                <a:lnTo>
                  <a:pt x="311858" y="312717"/>
                </a:lnTo>
                <a:cubicBezTo>
                  <a:pt x="309303" y="325500"/>
                  <a:pt x="297992" y="335165"/>
                  <a:pt x="284468" y="335165"/>
                </a:cubicBezTo>
                <a:cubicBezTo>
                  <a:pt x="270935" y="335165"/>
                  <a:pt x="259616" y="325490"/>
                  <a:pt x="257074" y="312689"/>
                </a:cubicBezTo>
                <a:cubicBezTo>
                  <a:pt x="246701" y="314553"/>
                  <a:pt x="224116" y="318690"/>
                  <a:pt x="214883" y="320381"/>
                </a:cubicBezTo>
                <a:lnTo>
                  <a:pt x="217970" y="371841"/>
                </a:lnTo>
                <a:lnTo>
                  <a:pt x="208678" y="372405"/>
                </a:lnTo>
                <a:lnTo>
                  <a:pt x="205091" y="312708"/>
                </a:lnTo>
                <a:lnTo>
                  <a:pt x="209146" y="311962"/>
                </a:lnTo>
                <a:cubicBezTo>
                  <a:pt x="209146" y="311962"/>
                  <a:pt x="246439" y="305120"/>
                  <a:pt x="257669" y="303125"/>
                </a:cubicBezTo>
                <a:lnTo>
                  <a:pt x="263916" y="284722"/>
                </a:lnTo>
                <a:cubicBezTo>
                  <a:pt x="253870" y="275543"/>
                  <a:pt x="247228" y="259854"/>
                  <a:pt x="247228" y="242063"/>
                </a:cubicBezTo>
                <a:lnTo>
                  <a:pt x="247228" y="233289"/>
                </a:lnTo>
                <a:lnTo>
                  <a:pt x="251315" y="232790"/>
                </a:lnTo>
                <a:cubicBezTo>
                  <a:pt x="284798" y="228678"/>
                  <a:pt x="295590" y="210228"/>
                  <a:pt x="298065" y="204823"/>
                </a:cubicBezTo>
                <a:lnTo>
                  <a:pt x="308010" y="204823"/>
                </a:lnTo>
                <a:cubicBezTo>
                  <a:pt x="309896" y="210021"/>
                  <a:pt x="317500" y="228284"/>
                  <a:pt x="330940" y="231971"/>
                </a:cubicBezTo>
                <a:cubicBezTo>
                  <a:pt x="330510" y="206673"/>
                  <a:pt x="309866" y="186203"/>
                  <a:pt x="284468" y="186203"/>
                </a:cubicBezTo>
                <a:cubicBezTo>
                  <a:pt x="258802" y="186203"/>
                  <a:pt x="237918" y="207087"/>
                  <a:pt x="237918" y="232753"/>
                </a:cubicBezTo>
                <a:lnTo>
                  <a:pt x="237918" y="292751"/>
                </a:lnTo>
                <a:lnTo>
                  <a:pt x="228607" y="292751"/>
                </a:lnTo>
                <a:lnTo>
                  <a:pt x="228607" y="232753"/>
                </a:lnTo>
                <a:cubicBezTo>
                  <a:pt x="228607" y="201950"/>
                  <a:pt x="253665" y="176892"/>
                  <a:pt x="284468" y="176892"/>
                </a:cubicBezTo>
                <a:cubicBezTo>
                  <a:pt x="315272" y="176892"/>
                  <a:pt x="340329" y="201950"/>
                  <a:pt x="340329" y="232753"/>
                </a:cubicBezTo>
                <a:lnTo>
                  <a:pt x="340329" y="279304"/>
                </a:lnTo>
                <a:cubicBezTo>
                  <a:pt x="340329" y="284441"/>
                  <a:pt x="344506" y="288614"/>
                  <a:pt x="349639" y="288614"/>
                </a:cubicBezTo>
                <a:lnTo>
                  <a:pt x="349639" y="297924"/>
                </a:lnTo>
                <a:cubicBezTo>
                  <a:pt x="339370" y="297924"/>
                  <a:pt x="331019" y="289568"/>
                  <a:pt x="331019" y="279304"/>
                </a:cubicBezTo>
                <a:lnTo>
                  <a:pt x="331019" y="241538"/>
                </a:lnTo>
                <a:cubicBezTo>
                  <a:pt x="316374" y="239022"/>
                  <a:pt x="307155" y="225257"/>
                  <a:pt x="302470" y="215615"/>
                </a:cubicBezTo>
                <a:cubicBezTo>
                  <a:pt x="296156" y="224525"/>
                  <a:pt x="282822" y="237181"/>
                  <a:pt x="256538" y="241445"/>
                </a:cubicBezTo>
                <a:lnTo>
                  <a:pt x="256538" y="242063"/>
                </a:lnTo>
                <a:cubicBezTo>
                  <a:pt x="256538" y="265166"/>
                  <a:pt x="269066" y="283959"/>
                  <a:pt x="284468" y="283959"/>
                </a:cubicBezTo>
                <a:cubicBezTo>
                  <a:pt x="296352" y="283959"/>
                  <a:pt x="307266" y="272067"/>
                  <a:pt x="311017" y="255029"/>
                </a:cubicBezTo>
                <a:lnTo>
                  <a:pt x="320108" y="257028"/>
                </a:lnTo>
                <a:cubicBezTo>
                  <a:pt x="315340" y="278704"/>
                  <a:pt x="301015" y="293269"/>
                  <a:pt x="284468" y="293269"/>
                </a:cubicBezTo>
                <a:cubicBezTo>
                  <a:pt x="280051" y="293269"/>
                  <a:pt x="275828" y="292151"/>
                  <a:pt x="271894" y="290200"/>
                </a:cubicBezTo>
                <a:lnTo>
                  <a:pt x="265909" y="307832"/>
                </a:lnTo>
                <a:cubicBezTo>
                  <a:pt x="266232" y="317815"/>
                  <a:pt x="274403" y="325855"/>
                  <a:pt x="284468" y="325855"/>
                </a:cubicBezTo>
                <a:cubicBezTo>
                  <a:pt x="294737" y="325855"/>
                  <a:pt x="303088" y="317499"/>
                  <a:pt x="303088" y="307234"/>
                </a:cubicBezTo>
                <a:lnTo>
                  <a:pt x="303088" y="301661"/>
                </a:lnTo>
                <a:lnTo>
                  <a:pt x="363836" y="312698"/>
                </a:lnTo>
                <a:close/>
              </a:path>
            </a:pathLst>
          </a:custGeom>
          <a:solidFill>
            <a:schemeClr val="accent2"/>
          </a:solid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71" name="TextBox 70">
            <a:extLst>
              <a:ext uri="{FF2B5EF4-FFF2-40B4-BE49-F238E27FC236}">
                <a16:creationId xmlns:a16="http://schemas.microsoft.com/office/drawing/2014/main" id="{6B6CDC82-13AD-1B9E-396B-A40C2A4C7DF6}"/>
              </a:ext>
            </a:extLst>
          </p:cNvPr>
          <p:cNvSpPr txBox="1"/>
          <p:nvPr/>
        </p:nvSpPr>
        <p:spPr>
          <a:xfrm>
            <a:off x="10003591" y="3696678"/>
            <a:ext cx="593973" cy="246221"/>
          </a:xfrm>
          <a:prstGeom prst="rect">
            <a:avLst/>
          </a:prstGeom>
          <a:noFill/>
        </p:spPr>
        <p:txBody>
          <a:bodyPr wrap="square" anchor="ctr">
            <a:spAutoFit/>
          </a:bodyPr>
          <a:lstStyle/>
          <a:p>
            <a:pPr marL="0" marR="0" lvl="0" indent="0" algn="l"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650+ </a:t>
            </a:r>
            <a:endParaRPr kumimoji="0" lang="en-GB" sz="1000" b="0" i="0" u="none" strike="noStrike" kern="0" cap="none" spc="0" normalizeH="0" baseline="0" noProof="0">
              <a:ln>
                <a:noFill/>
              </a:ln>
              <a:solidFill>
                <a:srgbClr val="4D217A"/>
              </a:solidFill>
              <a:effectLst/>
              <a:uLnTx/>
              <a:uFillTx/>
              <a:latin typeface="Arial"/>
              <a:ea typeface="+mn-ea"/>
              <a:cs typeface="+mn-cs"/>
            </a:endParaRPr>
          </a:p>
        </p:txBody>
      </p:sp>
      <p:grpSp>
        <p:nvGrpSpPr>
          <p:cNvPr id="41" name="Group 40">
            <a:extLst>
              <a:ext uri="{FF2B5EF4-FFF2-40B4-BE49-F238E27FC236}">
                <a16:creationId xmlns:a16="http://schemas.microsoft.com/office/drawing/2014/main" id="{056F1BD1-BBE9-49BB-45F4-C901D3045FFC}"/>
              </a:ext>
            </a:extLst>
          </p:cNvPr>
          <p:cNvGrpSpPr/>
          <p:nvPr/>
        </p:nvGrpSpPr>
        <p:grpSpPr>
          <a:xfrm>
            <a:off x="8365200" y="4137241"/>
            <a:ext cx="2232364" cy="937470"/>
            <a:chOff x="8365199" y="3409549"/>
            <a:chExt cx="2232364" cy="937470"/>
          </a:xfrm>
        </p:grpSpPr>
        <p:pic>
          <p:nvPicPr>
            <p:cNvPr id="92" name="Picture 91">
              <a:extLst>
                <a:ext uri="{FF2B5EF4-FFF2-40B4-BE49-F238E27FC236}">
                  <a16:creationId xmlns:a16="http://schemas.microsoft.com/office/drawing/2014/main" id="{22B5205E-776D-7603-2402-84F9FBBE33EF}"/>
                </a:ext>
              </a:extLst>
            </p:cNvPr>
            <p:cNvPicPr>
              <a:picLocks noChangeAspect="1"/>
            </p:cNvPicPr>
            <p:nvPr/>
          </p:nvPicPr>
          <p:blipFill>
            <a:blip r:embed="rId11" cstate="screen">
              <a:extLst>
                <a:ext uri="{28A0092B-C50C-407E-A947-70E740481C1C}">
                  <a14:useLocalDpi xmlns:a14="http://schemas.microsoft.com/office/drawing/2010/main"/>
                </a:ext>
              </a:extLst>
            </a:blip>
            <a:srcRect l="1" t="28523" r="1964" b="5099"/>
            <a:stretch>
              <a:fillRect/>
            </a:stretch>
          </p:blipFill>
          <p:spPr>
            <a:xfrm>
              <a:off x="8365199" y="3409549"/>
              <a:ext cx="1463013" cy="614385"/>
            </a:xfrm>
            <a:prstGeom prst="rect">
              <a:avLst/>
            </a:prstGeom>
            <a:ln w="28575">
              <a:noFill/>
            </a:ln>
          </p:spPr>
        </p:pic>
        <p:sp>
          <p:nvSpPr>
            <p:cNvPr id="73" name="Rectangle 72">
              <a:extLst>
                <a:ext uri="{FF2B5EF4-FFF2-40B4-BE49-F238E27FC236}">
                  <a16:creationId xmlns:a16="http://schemas.microsoft.com/office/drawing/2014/main" id="{BADEEBBB-31DB-E2BC-0A30-D5E961A597F3}"/>
                </a:ext>
              </a:extLst>
            </p:cNvPr>
            <p:cNvSpPr/>
            <p:nvPr/>
          </p:nvSpPr>
          <p:spPr>
            <a:xfrm>
              <a:off x="8365563" y="4023019"/>
              <a:ext cx="2232000" cy="324000"/>
            </a:xfrm>
            <a:prstGeom prst="rect">
              <a:avLst/>
            </a:prstGeom>
            <a:solidFill>
              <a:srgbClr val="F3EBFB"/>
            </a:solidFill>
            <a:ln w="28575">
              <a:noFill/>
            </a:ln>
          </p:spPr>
          <p:txBody>
            <a:bodyPr wrap="square" lIns="180000" tIns="0" rIns="540000" bIns="36000" anchor="ctr">
              <a:noAutofit/>
            </a:bodyPr>
            <a:lstStyle/>
            <a:p>
              <a:pPr marL="0" marR="0" lvl="0" indent="0" algn="l" defTabSz="914378" rtl="0" eaLnBrk="1" fontAlgn="base" latinLnBrk="0" hangingPunct="1">
                <a:lnSpc>
                  <a:spcPct val="100000"/>
                </a:lnSpc>
                <a:spcBef>
                  <a:spcPct val="0"/>
                </a:spcBef>
                <a:spcAft>
                  <a:spcPct val="0"/>
                </a:spcAft>
                <a:buClrTx/>
                <a:buSzTx/>
                <a:buFontTx/>
                <a:buNone/>
                <a:tabLst/>
                <a:defRPr/>
              </a:pPr>
              <a:r>
                <a:rPr kumimoji="0" lang="en-GB" sz="1400" b="1" i="0" u="none" strike="noStrike" kern="0" cap="none" spc="0" normalizeH="0" baseline="0" noProof="0">
                  <a:ln>
                    <a:noFill/>
                  </a:ln>
                  <a:solidFill>
                    <a:srgbClr val="4D217A"/>
                  </a:solidFill>
                  <a:effectLst/>
                  <a:uLnTx/>
                  <a:uFillTx/>
                  <a:latin typeface="Arial" pitchFamily="34" charset="0"/>
                  <a:ea typeface="+mn-ea"/>
                  <a:cs typeface="Arial" pitchFamily="34" charset="0"/>
                </a:rPr>
                <a:t>Hull</a:t>
              </a:r>
            </a:p>
          </p:txBody>
        </p:sp>
        <p:sp>
          <p:nvSpPr>
            <p:cNvPr id="74" name="Freeform: Shape 73">
              <a:extLst>
                <a:ext uri="{FF2B5EF4-FFF2-40B4-BE49-F238E27FC236}">
                  <a16:creationId xmlns:a16="http://schemas.microsoft.com/office/drawing/2014/main" id="{AA8A85F8-5403-2E47-AFEE-B0CCEE1D3A16}"/>
                </a:ext>
              </a:extLst>
            </p:cNvPr>
            <p:cNvSpPr>
              <a:spLocks noChangeAspect="1"/>
            </p:cNvSpPr>
            <p:nvPr/>
          </p:nvSpPr>
          <p:spPr>
            <a:xfrm>
              <a:off x="9785277" y="4077019"/>
              <a:ext cx="217614" cy="216000"/>
            </a:xfrm>
            <a:custGeom>
              <a:avLst/>
              <a:gdLst>
                <a:gd name="connsiteX0" fmla="*/ 114449 w 363836"/>
                <a:gd name="connsiteY0" fmla="*/ 269112 h 372405"/>
                <a:gd name="connsiteX1" fmla="*/ 93611 w 363836"/>
                <a:gd name="connsiteY1" fmla="*/ 310789 h 372405"/>
                <a:gd name="connsiteX2" fmla="*/ 75361 w 363836"/>
                <a:gd name="connsiteY2" fmla="*/ 274289 h 372405"/>
                <a:gd name="connsiteX3" fmla="*/ 79509 w 363836"/>
                <a:gd name="connsiteY3" fmla="*/ 261838 h 372405"/>
                <a:gd name="connsiteX4" fmla="*/ 93611 w 363836"/>
                <a:gd name="connsiteY4" fmla="*/ 265339 h 372405"/>
                <a:gd name="connsiteX5" fmla="*/ 130211 w 363836"/>
                <a:gd name="connsiteY5" fmla="*/ 234426 h 372405"/>
                <a:gd name="connsiteX6" fmla="*/ 121527 w 363836"/>
                <a:gd name="connsiteY6" fmla="*/ 231080 h 372405"/>
                <a:gd name="connsiteX7" fmla="*/ 93611 w 363836"/>
                <a:gd name="connsiteY7" fmla="*/ 256029 h 372405"/>
                <a:gd name="connsiteX8" fmla="*/ 61550 w 363836"/>
                <a:gd name="connsiteY8" fmla="*/ 213717 h 372405"/>
                <a:gd name="connsiteX9" fmla="*/ 69504 w 363836"/>
                <a:gd name="connsiteY9" fmla="*/ 193830 h 372405"/>
                <a:gd name="connsiteX10" fmla="*/ 102684 w 363836"/>
                <a:gd name="connsiteY10" fmla="*/ 188849 h 372405"/>
                <a:gd name="connsiteX11" fmla="*/ 105553 w 363836"/>
                <a:gd name="connsiteY11" fmla="*/ 189358 h 372405"/>
                <a:gd name="connsiteX12" fmla="*/ 112603 w 363836"/>
                <a:gd name="connsiteY12" fmla="*/ 179647 h 372405"/>
                <a:gd name="connsiteX13" fmla="*/ 126160 w 363836"/>
                <a:gd name="connsiteY13" fmla="*/ 214133 h 372405"/>
                <a:gd name="connsiteX14" fmla="*/ 135858 w 363836"/>
                <a:gd name="connsiteY14" fmla="*/ 214133 h 372405"/>
                <a:gd name="connsiteX15" fmla="*/ 144816 w 363836"/>
                <a:gd name="connsiteY15" fmla="*/ 191719 h 372405"/>
                <a:gd name="connsiteX16" fmla="*/ 118600 w 363836"/>
                <a:gd name="connsiteY16" fmla="*/ 153672 h 372405"/>
                <a:gd name="connsiteX17" fmla="*/ 88955 w 363836"/>
                <a:gd name="connsiteY17" fmla="*/ 144307 h 372405"/>
                <a:gd name="connsiteX18" fmla="*/ 42405 w 363836"/>
                <a:gd name="connsiteY18" fmla="*/ 193587 h 372405"/>
                <a:gd name="connsiteX19" fmla="*/ 52574 w 363836"/>
                <a:gd name="connsiteY19" fmla="*/ 217151 h 372405"/>
                <a:gd name="connsiteX20" fmla="*/ 71529 w 363836"/>
                <a:gd name="connsiteY20" fmla="*/ 256347 h 372405"/>
                <a:gd name="connsiteX21" fmla="*/ 66696 w 363836"/>
                <a:gd name="connsiteY21" fmla="*/ 270850 h 372405"/>
                <a:gd name="connsiteX22" fmla="*/ 0 w 363836"/>
                <a:gd name="connsiteY22" fmla="*/ 289905 h 372405"/>
                <a:gd name="connsiteX23" fmla="*/ 11433 w 363836"/>
                <a:gd name="connsiteY23" fmla="*/ 372405 h 372405"/>
                <a:gd name="connsiteX24" fmla="*/ 20653 w 363836"/>
                <a:gd name="connsiteY24" fmla="*/ 371132 h 372405"/>
                <a:gd name="connsiteX25" fmla="*/ 10329 w 363836"/>
                <a:gd name="connsiteY25" fmla="*/ 296633 h 372405"/>
                <a:gd name="connsiteX26" fmla="*/ 67897 w 363836"/>
                <a:gd name="connsiteY26" fmla="*/ 280184 h 372405"/>
                <a:gd name="connsiteX27" fmla="*/ 88405 w 363836"/>
                <a:gd name="connsiteY27" fmla="*/ 321199 h 372405"/>
                <a:gd name="connsiteX28" fmla="*/ 98816 w 363836"/>
                <a:gd name="connsiteY28" fmla="*/ 321199 h 372405"/>
                <a:gd name="connsiteX29" fmla="*/ 119322 w 363836"/>
                <a:gd name="connsiteY29" fmla="*/ 280186 h 372405"/>
                <a:gd name="connsiteX30" fmla="*/ 176892 w 363836"/>
                <a:gd name="connsiteY30" fmla="*/ 296633 h 372405"/>
                <a:gd name="connsiteX31" fmla="*/ 166548 w 363836"/>
                <a:gd name="connsiteY31" fmla="*/ 371132 h 372405"/>
                <a:gd name="connsiteX32" fmla="*/ 175768 w 363836"/>
                <a:gd name="connsiteY32" fmla="*/ 372405 h 372405"/>
                <a:gd name="connsiteX33" fmla="*/ 187221 w 363836"/>
                <a:gd name="connsiteY33" fmla="*/ 289905 h 372405"/>
                <a:gd name="connsiteX34" fmla="*/ 114449 w 363836"/>
                <a:gd name="connsiteY34" fmla="*/ 269112 h 372405"/>
                <a:gd name="connsiteX35" fmla="*/ 88955 w 363836"/>
                <a:gd name="connsiteY35" fmla="*/ 153617 h 372405"/>
                <a:gd name="connsiteX36" fmla="*/ 113895 w 363836"/>
                <a:gd name="connsiteY36" fmla="*/ 161836 h 372405"/>
                <a:gd name="connsiteX37" fmla="*/ 115191 w 363836"/>
                <a:gd name="connsiteY37" fmla="*/ 162927 h 372405"/>
                <a:gd name="connsiteX38" fmla="*/ 116886 w 363836"/>
                <a:gd name="connsiteY38" fmla="*/ 162927 h 372405"/>
                <a:gd name="connsiteX39" fmla="*/ 135501 w 363836"/>
                <a:gd name="connsiteY39" fmla="*/ 189976 h 372405"/>
                <a:gd name="connsiteX40" fmla="*/ 132478 w 363836"/>
                <a:gd name="connsiteY40" fmla="*/ 197531 h 372405"/>
                <a:gd name="connsiteX41" fmla="*/ 115972 w 363836"/>
                <a:gd name="connsiteY41" fmla="*/ 169443 h 372405"/>
                <a:gd name="connsiteX42" fmla="*/ 108507 w 363836"/>
                <a:gd name="connsiteY42" fmla="*/ 169443 h 372405"/>
                <a:gd name="connsiteX43" fmla="*/ 101407 w 363836"/>
                <a:gd name="connsiteY43" fmla="*/ 179229 h 372405"/>
                <a:gd name="connsiteX44" fmla="*/ 62716 w 363836"/>
                <a:gd name="connsiteY44" fmla="*/ 187267 h 372405"/>
                <a:gd name="connsiteX45" fmla="*/ 61798 w 363836"/>
                <a:gd name="connsiteY45" fmla="*/ 188021 h 372405"/>
                <a:gd name="connsiteX46" fmla="*/ 56220 w 363836"/>
                <a:gd name="connsiteY46" fmla="*/ 201968 h 372405"/>
                <a:gd name="connsiteX47" fmla="*/ 51724 w 363836"/>
                <a:gd name="connsiteY47" fmla="*/ 191476 h 372405"/>
                <a:gd name="connsiteX48" fmla="*/ 88955 w 363836"/>
                <a:gd name="connsiteY48" fmla="*/ 153617 h 372405"/>
                <a:gd name="connsiteX49" fmla="*/ 233262 w 363836"/>
                <a:gd name="connsiteY49" fmla="*/ 124769 h 372405"/>
                <a:gd name="connsiteX50" fmla="*/ 233262 w 363836"/>
                <a:gd name="connsiteY50" fmla="*/ 130342 h 372405"/>
                <a:gd name="connsiteX51" fmla="*/ 214642 w 363836"/>
                <a:gd name="connsiteY51" fmla="*/ 148962 h 372405"/>
                <a:gd name="connsiteX52" fmla="*/ 196036 w 363836"/>
                <a:gd name="connsiteY52" fmla="*/ 131069 h 372405"/>
                <a:gd name="connsiteX53" fmla="*/ 202068 w 363836"/>
                <a:gd name="connsiteY53" fmla="*/ 113308 h 372405"/>
                <a:gd name="connsiteX54" fmla="*/ 214642 w 363836"/>
                <a:gd name="connsiteY54" fmla="*/ 116377 h 372405"/>
                <a:gd name="connsiteX55" fmla="*/ 245854 w 363836"/>
                <a:gd name="connsiteY55" fmla="*/ 92964 h 372405"/>
                <a:gd name="connsiteX56" fmla="*/ 247228 w 363836"/>
                <a:gd name="connsiteY56" fmla="*/ 93101 h 372405"/>
                <a:gd name="connsiteX57" fmla="*/ 265848 w 363836"/>
                <a:gd name="connsiteY57" fmla="*/ 74481 h 372405"/>
                <a:gd name="connsiteX58" fmla="*/ 264752 w 363836"/>
                <a:gd name="connsiteY58" fmla="*/ 68180 h 372405"/>
                <a:gd name="connsiteX59" fmla="*/ 275158 w 363836"/>
                <a:gd name="connsiteY59" fmla="*/ 46551 h 372405"/>
                <a:gd name="connsiteX60" fmla="*/ 254947 w 363836"/>
                <a:gd name="connsiteY60" fmla="*/ 19702 h 372405"/>
                <a:gd name="connsiteX61" fmla="*/ 233262 w 363836"/>
                <a:gd name="connsiteY61" fmla="*/ 4655 h 372405"/>
                <a:gd name="connsiteX62" fmla="*/ 224107 w 363836"/>
                <a:gd name="connsiteY62" fmla="*/ 6546 h 372405"/>
                <a:gd name="connsiteX63" fmla="*/ 209987 w 363836"/>
                <a:gd name="connsiteY63" fmla="*/ 0 h 372405"/>
                <a:gd name="connsiteX64" fmla="*/ 193385 w 363836"/>
                <a:gd name="connsiteY64" fmla="*/ 10329 h 372405"/>
                <a:gd name="connsiteX65" fmla="*/ 186712 w 363836"/>
                <a:gd name="connsiteY65" fmla="*/ 9310 h 372405"/>
                <a:gd name="connsiteX66" fmla="*/ 163536 w 363836"/>
                <a:gd name="connsiteY66" fmla="*/ 30430 h 372405"/>
                <a:gd name="connsiteX67" fmla="*/ 154126 w 363836"/>
                <a:gd name="connsiteY67" fmla="*/ 46551 h 372405"/>
                <a:gd name="connsiteX68" fmla="*/ 160740 w 363836"/>
                <a:gd name="connsiteY68" fmla="*/ 60543 h 372405"/>
                <a:gd name="connsiteX69" fmla="*/ 158781 w 363836"/>
                <a:gd name="connsiteY69" fmla="*/ 69826 h 372405"/>
                <a:gd name="connsiteX70" fmla="*/ 182057 w 363836"/>
                <a:gd name="connsiteY70" fmla="*/ 93101 h 372405"/>
                <a:gd name="connsiteX71" fmla="*/ 183396 w 363836"/>
                <a:gd name="connsiteY71" fmla="*/ 92931 h 372405"/>
                <a:gd name="connsiteX72" fmla="*/ 194090 w 363836"/>
                <a:gd name="connsiteY72" fmla="*/ 107830 h 372405"/>
                <a:gd name="connsiteX73" fmla="*/ 187849 w 363836"/>
                <a:gd name="connsiteY73" fmla="*/ 126232 h 372405"/>
                <a:gd name="connsiteX74" fmla="*/ 139321 w 363836"/>
                <a:gd name="connsiteY74" fmla="*/ 135069 h 372405"/>
                <a:gd name="connsiteX75" fmla="*/ 141002 w 363836"/>
                <a:gd name="connsiteY75" fmla="*/ 144234 h 372405"/>
                <a:gd name="connsiteX76" fmla="*/ 187248 w 363836"/>
                <a:gd name="connsiteY76" fmla="*/ 135797 h 372405"/>
                <a:gd name="connsiteX77" fmla="*/ 214642 w 363836"/>
                <a:gd name="connsiteY77" fmla="*/ 158272 h 372405"/>
                <a:gd name="connsiteX78" fmla="*/ 242032 w 363836"/>
                <a:gd name="connsiteY78" fmla="*/ 135825 h 372405"/>
                <a:gd name="connsiteX79" fmla="*/ 284232 w 363836"/>
                <a:gd name="connsiteY79" fmla="*/ 143498 h 372405"/>
                <a:gd name="connsiteX80" fmla="*/ 283382 w 363836"/>
                <a:gd name="connsiteY80" fmla="*/ 157999 h 372405"/>
                <a:gd name="connsiteX81" fmla="*/ 292674 w 363836"/>
                <a:gd name="connsiteY81" fmla="*/ 158545 h 372405"/>
                <a:gd name="connsiteX82" fmla="*/ 294015 w 363836"/>
                <a:gd name="connsiteY82" fmla="*/ 135806 h 372405"/>
                <a:gd name="connsiteX83" fmla="*/ 233262 w 363836"/>
                <a:gd name="connsiteY83" fmla="*/ 124769 h 372405"/>
                <a:gd name="connsiteX84" fmla="*/ 186712 w 363836"/>
                <a:gd name="connsiteY84" fmla="*/ 65171 h 372405"/>
                <a:gd name="connsiteX85" fmla="*/ 186712 w 363836"/>
                <a:gd name="connsiteY85" fmla="*/ 59925 h 372405"/>
                <a:gd name="connsiteX86" fmla="*/ 191367 w 363836"/>
                <a:gd name="connsiteY86" fmla="*/ 60516 h 372405"/>
                <a:gd name="connsiteX87" fmla="*/ 209565 w 363836"/>
                <a:gd name="connsiteY87" fmla="*/ 45851 h 372405"/>
                <a:gd name="connsiteX88" fmla="*/ 221929 w 363836"/>
                <a:gd name="connsiteY88" fmla="*/ 45059 h 372405"/>
                <a:gd name="connsiteX89" fmla="*/ 249228 w 363836"/>
                <a:gd name="connsiteY89" fmla="*/ 53825 h 372405"/>
                <a:gd name="connsiteX90" fmla="*/ 245227 w 363836"/>
                <a:gd name="connsiteY90" fmla="*/ 45423 h 372405"/>
                <a:gd name="connsiteX91" fmla="*/ 228835 w 363836"/>
                <a:gd name="connsiteY91" fmla="*/ 37132 h 372405"/>
                <a:gd name="connsiteX92" fmla="*/ 221052 w 363836"/>
                <a:gd name="connsiteY92" fmla="*/ 34650 h 372405"/>
                <a:gd name="connsiteX93" fmla="*/ 207942 w 363836"/>
                <a:gd name="connsiteY93" fmla="*/ 34358 h 372405"/>
                <a:gd name="connsiteX94" fmla="*/ 200163 w 363836"/>
                <a:gd name="connsiteY94" fmla="*/ 39041 h 372405"/>
                <a:gd name="connsiteX95" fmla="*/ 200677 w 363836"/>
                <a:gd name="connsiteY95" fmla="*/ 41896 h 372405"/>
                <a:gd name="connsiteX96" fmla="*/ 191367 w 363836"/>
                <a:gd name="connsiteY96" fmla="*/ 51206 h 372405"/>
                <a:gd name="connsiteX97" fmla="*/ 185184 w 363836"/>
                <a:gd name="connsiteY97" fmla="*/ 48815 h 372405"/>
                <a:gd name="connsiteX98" fmla="*/ 177402 w 363836"/>
                <a:gd name="connsiteY98" fmla="*/ 52261 h 372405"/>
                <a:gd name="connsiteX99" fmla="*/ 177402 w 363836"/>
                <a:gd name="connsiteY99" fmla="*/ 65171 h 372405"/>
                <a:gd name="connsiteX100" fmla="*/ 179931 w 363836"/>
                <a:gd name="connsiteY100" fmla="*/ 83578 h 372405"/>
                <a:gd name="connsiteX101" fmla="*/ 168092 w 363836"/>
                <a:gd name="connsiteY101" fmla="*/ 69826 h 372405"/>
                <a:gd name="connsiteX102" fmla="*/ 170742 w 363836"/>
                <a:gd name="connsiteY102" fmla="*/ 61707 h 372405"/>
                <a:gd name="connsiteX103" fmla="*/ 168915 w 363836"/>
                <a:gd name="connsiteY103" fmla="*/ 54770 h 372405"/>
                <a:gd name="connsiteX104" fmla="*/ 163437 w 363836"/>
                <a:gd name="connsiteY104" fmla="*/ 46551 h 372405"/>
                <a:gd name="connsiteX105" fmla="*/ 169714 w 363836"/>
                <a:gd name="connsiteY105" fmla="*/ 37813 h 372405"/>
                <a:gd name="connsiteX106" fmla="*/ 173005 w 363836"/>
                <a:gd name="connsiteY106" fmla="*/ 33240 h 372405"/>
                <a:gd name="connsiteX107" fmla="*/ 186712 w 363836"/>
                <a:gd name="connsiteY107" fmla="*/ 18620 h 372405"/>
                <a:gd name="connsiteX108" fmla="*/ 193830 w 363836"/>
                <a:gd name="connsiteY108" fmla="*/ 20648 h 372405"/>
                <a:gd name="connsiteX109" fmla="*/ 200832 w 363836"/>
                <a:gd name="connsiteY109" fmla="*/ 17311 h 372405"/>
                <a:gd name="connsiteX110" fmla="*/ 209987 w 363836"/>
                <a:gd name="connsiteY110" fmla="*/ 9310 h 372405"/>
                <a:gd name="connsiteX111" fmla="*/ 218384 w 363836"/>
                <a:gd name="connsiteY111" fmla="*/ 14684 h 372405"/>
                <a:gd name="connsiteX112" fmla="*/ 225266 w 363836"/>
                <a:gd name="connsiteY112" fmla="*/ 16511 h 372405"/>
                <a:gd name="connsiteX113" fmla="*/ 233262 w 363836"/>
                <a:gd name="connsiteY113" fmla="*/ 13965 h 372405"/>
                <a:gd name="connsiteX114" fmla="*/ 246782 w 363836"/>
                <a:gd name="connsiteY114" fmla="*/ 24784 h 372405"/>
                <a:gd name="connsiteX115" fmla="*/ 250487 w 363836"/>
                <a:gd name="connsiteY115" fmla="*/ 28212 h 372405"/>
                <a:gd name="connsiteX116" fmla="*/ 265848 w 363836"/>
                <a:gd name="connsiteY116" fmla="*/ 46551 h 372405"/>
                <a:gd name="connsiteX117" fmla="*/ 256461 w 363836"/>
                <a:gd name="connsiteY117" fmla="*/ 62607 h 372405"/>
                <a:gd name="connsiteX118" fmla="*/ 254933 w 363836"/>
                <a:gd name="connsiteY118" fmla="*/ 69262 h 372405"/>
                <a:gd name="connsiteX119" fmla="*/ 256538 w 363836"/>
                <a:gd name="connsiteY119" fmla="*/ 74481 h 372405"/>
                <a:gd name="connsiteX120" fmla="*/ 249456 w 363836"/>
                <a:gd name="connsiteY120" fmla="*/ 83341 h 372405"/>
                <a:gd name="connsiteX121" fmla="*/ 251173 w 363836"/>
                <a:gd name="connsiteY121" fmla="*/ 75217 h 372405"/>
                <a:gd name="connsiteX122" fmla="*/ 241954 w 363836"/>
                <a:gd name="connsiteY122" fmla="*/ 73890 h 372405"/>
                <a:gd name="connsiteX123" fmla="*/ 214642 w 363836"/>
                <a:gd name="connsiteY123" fmla="*/ 107066 h 372405"/>
                <a:gd name="connsiteX124" fmla="*/ 186712 w 363836"/>
                <a:gd name="connsiteY124" fmla="*/ 65171 h 372405"/>
                <a:gd name="connsiteX125" fmla="*/ 363836 w 363836"/>
                <a:gd name="connsiteY125" fmla="*/ 312698 h 372405"/>
                <a:gd name="connsiteX126" fmla="*/ 360345 w 363836"/>
                <a:gd name="connsiteY126" fmla="*/ 372405 h 372405"/>
                <a:gd name="connsiteX127" fmla="*/ 351053 w 363836"/>
                <a:gd name="connsiteY127" fmla="*/ 371860 h 372405"/>
                <a:gd name="connsiteX128" fmla="*/ 354062 w 363836"/>
                <a:gd name="connsiteY128" fmla="*/ 320390 h 372405"/>
                <a:gd name="connsiteX129" fmla="*/ 311858 w 363836"/>
                <a:gd name="connsiteY129" fmla="*/ 312717 h 372405"/>
                <a:gd name="connsiteX130" fmla="*/ 284468 w 363836"/>
                <a:gd name="connsiteY130" fmla="*/ 335165 h 372405"/>
                <a:gd name="connsiteX131" fmla="*/ 257074 w 363836"/>
                <a:gd name="connsiteY131" fmla="*/ 312689 h 372405"/>
                <a:gd name="connsiteX132" fmla="*/ 214883 w 363836"/>
                <a:gd name="connsiteY132" fmla="*/ 320381 h 372405"/>
                <a:gd name="connsiteX133" fmla="*/ 217970 w 363836"/>
                <a:gd name="connsiteY133" fmla="*/ 371841 h 372405"/>
                <a:gd name="connsiteX134" fmla="*/ 208678 w 363836"/>
                <a:gd name="connsiteY134" fmla="*/ 372405 h 372405"/>
                <a:gd name="connsiteX135" fmla="*/ 205091 w 363836"/>
                <a:gd name="connsiteY135" fmla="*/ 312708 h 372405"/>
                <a:gd name="connsiteX136" fmla="*/ 209146 w 363836"/>
                <a:gd name="connsiteY136" fmla="*/ 311962 h 372405"/>
                <a:gd name="connsiteX137" fmla="*/ 257669 w 363836"/>
                <a:gd name="connsiteY137" fmla="*/ 303125 h 372405"/>
                <a:gd name="connsiteX138" fmla="*/ 263916 w 363836"/>
                <a:gd name="connsiteY138" fmla="*/ 284722 h 372405"/>
                <a:gd name="connsiteX139" fmla="*/ 247228 w 363836"/>
                <a:gd name="connsiteY139" fmla="*/ 242063 h 372405"/>
                <a:gd name="connsiteX140" fmla="*/ 247228 w 363836"/>
                <a:gd name="connsiteY140" fmla="*/ 233289 h 372405"/>
                <a:gd name="connsiteX141" fmla="*/ 251315 w 363836"/>
                <a:gd name="connsiteY141" fmla="*/ 232790 h 372405"/>
                <a:gd name="connsiteX142" fmla="*/ 298065 w 363836"/>
                <a:gd name="connsiteY142" fmla="*/ 204823 h 372405"/>
                <a:gd name="connsiteX143" fmla="*/ 308010 w 363836"/>
                <a:gd name="connsiteY143" fmla="*/ 204823 h 372405"/>
                <a:gd name="connsiteX144" fmla="*/ 330940 w 363836"/>
                <a:gd name="connsiteY144" fmla="*/ 231971 h 372405"/>
                <a:gd name="connsiteX145" fmla="*/ 284468 w 363836"/>
                <a:gd name="connsiteY145" fmla="*/ 186203 h 372405"/>
                <a:gd name="connsiteX146" fmla="*/ 237918 w 363836"/>
                <a:gd name="connsiteY146" fmla="*/ 232753 h 372405"/>
                <a:gd name="connsiteX147" fmla="*/ 237918 w 363836"/>
                <a:gd name="connsiteY147" fmla="*/ 292751 h 372405"/>
                <a:gd name="connsiteX148" fmla="*/ 228607 w 363836"/>
                <a:gd name="connsiteY148" fmla="*/ 292751 h 372405"/>
                <a:gd name="connsiteX149" fmla="*/ 228607 w 363836"/>
                <a:gd name="connsiteY149" fmla="*/ 232753 h 372405"/>
                <a:gd name="connsiteX150" fmla="*/ 284468 w 363836"/>
                <a:gd name="connsiteY150" fmla="*/ 176892 h 372405"/>
                <a:gd name="connsiteX151" fmla="*/ 340329 w 363836"/>
                <a:gd name="connsiteY151" fmla="*/ 232753 h 372405"/>
                <a:gd name="connsiteX152" fmla="*/ 340329 w 363836"/>
                <a:gd name="connsiteY152" fmla="*/ 279304 h 372405"/>
                <a:gd name="connsiteX153" fmla="*/ 349639 w 363836"/>
                <a:gd name="connsiteY153" fmla="*/ 288614 h 372405"/>
                <a:gd name="connsiteX154" fmla="*/ 349639 w 363836"/>
                <a:gd name="connsiteY154" fmla="*/ 297924 h 372405"/>
                <a:gd name="connsiteX155" fmla="*/ 331019 w 363836"/>
                <a:gd name="connsiteY155" fmla="*/ 279304 h 372405"/>
                <a:gd name="connsiteX156" fmla="*/ 331019 w 363836"/>
                <a:gd name="connsiteY156" fmla="*/ 241538 h 372405"/>
                <a:gd name="connsiteX157" fmla="*/ 302470 w 363836"/>
                <a:gd name="connsiteY157" fmla="*/ 215615 h 372405"/>
                <a:gd name="connsiteX158" fmla="*/ 256538 w 363836"/>
                <a:gd name="connsiteY158" fmla="*/ 241445 h 372405"/>
                <a:gd name="connsiteX159" fmla="*/ 256538 w 363836"/>
                <a:gd name="connsiteY159" fmla="*/ 242063 h 372405"/>
                <a:gd name="connsiteX160" fmla="*/ 284468 w 363836"/>
                <a:gd name="connsiteY160" fmla="*/ 283959 h 372405"/>
                <a:gd name="connsiteX161" fmla="*/ 311017 w 363836"/>
                <a:gd name="connsiteY161" fmla="*/ 255029 h 372405"/>
                <a:gd name="connsiteX162" fmla="*/ 320108 w 363836"/>
                <a:gd name="connsiteY162" fmla="*/ 257028 h 372405"/>
                <a:gd name="connsiteX163" fmla="*/ 284468 w 363836"/>
                <a:gd name="connsiteY163" fmla="*/ 293269 h 372405"/>
                <a:gd name="connsiteX164" fmla="*/ 271894 w 363836"/>
                <a:gd name="connsiteY164" fmla="*/ 290200 h 372405"/>
                <a:gd name="connsiteX165" fmla="*/ 265909 w 363836"/>
                <a:gd name="connsiteY165" fmla="*/ 307832 h 372405"/>
                <a:gd name="connsiteX166" fmla="*/ 284468 w 363836"/>
                <a:gd name="connsiteY166" fmla="*/ 325855 h 372405"/>
                <a:gd name="connsiteX167" fmla="*/ 303088 w 363836"/>
                <a:gd name="connsiteY167" fmla="*/ 307234 h 372405"/>
                <a:gd name="connsiteX168" fmla="*/ 303088 w 363836"/>
                <a:gd name="connsiteY168" fmla="*/ 301661 h 372405"/>
                <a:gd name="connsiteX169" fmla="*/ 363836 w 363836"/>
                <a:gd name="connsiteY169" fmla="*/ 312698 h 37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363836" h="372405">
                  <a:moveTo>
                    <a:pt x="114449" y="269112"/>
                  </a:moveTo>
                  <a:lnTo>
                    <a:pt x="93611" y="310789"/>
                  </a:lnTo>
                  <a:lnTo>
                    <a:pt x="75361" y="274289"/>
                  </a:lnTo>
                  <a:lnTo>
                    <a:pt x="79509" y="261838"/>
                  </a:lnTo>
                  <a:cubicBezTo>
                    <a:pt x="83898" y="264066"/>
                    <a:pt x="88626" y="265339"/>
                    <a:pt x="93611" y="265339"/>
                  </a:cubicBezTo>
                  <a:cubicBezTo>
                    <a:pt x="108835" y="265339"/>
                    <a:pt x="122859" y="253492"/>
                    <a:pt x="130211" y="234426"/>
                  </a:cubicBezTo>
                  <a:lnTo>
                    <a:pt x="121527" y="231080"/>
                  </a:lnTo>
                  <a:cubicBezTo>
                    <a:pt x="115590" y="246464"/>
                    <a:pt x="104894" y="256029"/>
                    <a:pt x="93611" y="256029"/>
                  </a:cubicBezTo>
                  <a:cubicBezTo>
                    <a:pt x="77579" y="256029"/>
                    <a:pt x="64243" y="237717"/>
                    <a:pt x="61550" y="213717"/>
                  </a:cubicBezTo>
                  <a:lnTo>
                    <a:pt x="69504" y="193830"/>
                  </a:lnTo>
                  <a:cubicBezTo>
                    <a:pt x="72636" y="191749"/>
                    <a:pt x="83905" y="185502"/>
                    <a:pt x="102684" y="188849"/>
                  </a:cubicBezTo>
                  <a:lnTo>
                    <a:pt x="105553" y="189358"/>
                  </a:lnTo>
                  <a:lnTo>
                    <a:pt x="112603" y="179647"/>
                  </a:lnTo>
                  <a:cubicBezTo>
                    <a:pt x="118983" y="187343"/>
                    <a:pt x="124526" y="197402"/>
                    <a:pt x="126160" y="214133"/>
                  </a:cubicBezTo>
                  <a:lnTo>
                    <a:pt x="135858" y="214133"/>
                  </a:lnTo>
                  <a:lnTo>
                    <a:pt x="144816" y="191719"/>
                  </a:lnTo>
                  <a:cubicBezTo>
                    <a:pt x="144816" y="166230"/>
                    <a:pt x="132530" y="154620"/>
                    <a:pt x="118600" y="153672"/>
                  </a:cubicBezTo>
                  <a:cubicBezTo>
                    <a:pt x="110662" y="147544"/>
                    <a:pt x="100453" y="144307"/>
                    <a:pt x="88955" y="144307"/>
                  </a:cubicBezTo>
                  <a:cubicBezTo>
                    <a:pt x="62460" y="144307"/>
                    <a:pt x="42405" y="165987"/>
                    <a:pt x="42405" y="193587"/>
                  </a:cubicBezTo>
                  <a:lnTo>
                    <a:pt x="52574" y="217151"/>
                  </a:lnTo>
                  <a:cubicBezTo>
                    <a:pt x="54902" y="233710"/>
                    <a:pt x="61869" y="247757"/>
                    <a:pt x="71529" y="256347"/>
                  </a:cubicBezTo>
                  <a:lnTo>
                    <a:pt x="66696" y="270850"/>
                  </a:lnTo>
                  <a:lnTo>
                    <a:pt x="0" y="289905"/>
                  </a:lnTo>
                  <a:lnTo>
                    <a:pt x="11433" y="372405"/>
                  </a:lnTo>
                  <a:lnTo>
                    <a:pt x="20653" y="371132"/>
                  </a:lnTo>
                  <a:lnTo>
                    <a:pt x="10329" y="296633"/>
                  </a:lnTo>
                  <a:lnTo>
                    <a:pt x="67897" y="280184"/>
                  </a:lnTo>
                  <a:lnTo>
                    <a:pt x="88405" y="321199"/>
                  </a:lnTo>
                  <a:lnTo>
                    <a:pt x="98816" y="321199"/>
                  </a:lnTo>
                  <a:lnTo>
                    <a:pt x="119322" y="280186"/>
                  </a:lnTo>
                  <a:lnTo>
                    <a:pt x="176892" y="296633"/>
                  </a:lnTo>
                  <a:lnTo>
                    <a:pt x="166548" y="371132"/>
                  </a:lnTo>
                  <a:lnTo>
                    <a:pt x="175768" y="372405"/>
                  </a:lnTo>
                  <a:lnTo>
                    <a:pt x="187221" y="289905"/>
                  </a:lnTo>
                  <a:lnTo>
                    <a:pt x="114449" y="269112"/>
                  </a:lnTo>
                  <a:close/>
                  <a:moveTo>
                    <a:pt x="88955" y="153617"/>
                  </a:moveTo>
                  <a:cubicBezTo>
                    <a:pt x="98861" y="153617"/>
                    <a:pt x="107485" y="156463"/>
                    <a:pt x="113895" y="161836"/>
                  </a:cubicBezTo>
                  <a:lnTo>
                    <a:pt x="115191" y="162927"/>
                  </a:lnTo>
                  <a:lnTo>
                    <a:pt x="116886" y="162927"/>
                  </a:lnTo>
                  <a:cubicBezTo>
                    <a:pt x="128000" y="162927"/>
                    <a:pt x="135252" y="173510"/>
                    <a:pt x="135501" y="189976"/>
                  </a:cubicBezTo>
                  <a:lnTo>
                    <a:pt x="132478" y="197531"/>
                  </a:lnTo>
                  <a:cubicBezTo>
                    <a:pt x="128651" y="184516"/>
                    <a:pt x="122211" y="176097"/>
                    <a:pt x="115972" y="169443"/>
                  </a:cubicBezTo>
                  <a:lnTo>
                    <a:pt x="108507" y="169443"/>
                  </a:lnTo>
                  <a:lnTo>
                    <a:pt x="101407" y="179229"/>
                  </a:lnTo>
                  <a:cubicBezTo>
                    <a:pt x="76881" y="175820"/>
                    <a:pt x="63302" y="186775"/>
                    <a:pt x="62716" y="187267"/>
                  </a:cubicBezTo>
                  <a:lnTo>
                    <a:pt x="61798" y="188021"/>
                  </a:lnTo>
                  <a:lnTo>
                    <a:pt x="56220" y="201968"/>
                  </a:lnTo>
                  <a:lnTo>
                    <a:pt x="51724" y="191476"/>
                  </a:lnTo>
                  <a:cubicBezTo>
                    <a:pt x="52183" y="170173"/>
                    <a:pt x="68372" y="153617"/>
                    <a:pt x="88955" y="153617"/>
                  </a:cubicBezTo>
                  <a:close/>
                  <a:moveTo>
                    <a:pt x="233262" y="124769"/>
                  </a:moveTo>
                  <a:lnTo>
                    <a:pt x="233262" y="130342"/>
                  </a:lnTo>
                  <a:cubicBezTo>
                    <a:pt x="233262" y="140606"/>
                    <a:pt x="224911" y="148962"/>
                    <a:pt x="214642" y="148962"/>
                  </a:cubicBezTo>
                  <a:cubicBezTo>
                    <a:pt x="204618" y="148962"/>
                    <a:pt x="196418" y="140997"/>
                    <a:pt x="196036" y="131069"/>
                  </a:cubicBezTo>
                  <a:lnTo>
                    <a:pt x="202068" y="113308"/>
                  </a:lnTo>
                  <a:cubicBezTo>
                    <a:pt x="206002" y="115258"/>
                    <a:pt x="210224" y="116377"/>
                    <a:pt x="214642" y="116377"/>
                  </a:cubicBezTo>
                  <a:cubicBezTo>
                    <a:pt x="227560" y="116377"/>
                    <a:pt x="239149" y="107144"/>
                    <a:pt x="245854" y="92964"/>
                  </a:cubicBezTo>
                  <a:cubicBezTo>
                    <a:pt x="246314" y="92999"/>
                    <a:pt x="246762" y="93101"/>
                    <a:pt x="247228" y="93101"/>
                  </a:cubicBezTo>
                  <a:cubicBezTo>
                    <a:pt x="257497" y="93101"/>
                    <a:pt x="265848" y="84745"/>
                    <a:pt x="265848" y="74481"/>
                  </a:cubicBezTo>
                  <a:cubicBezTo>
                    <a:pt x="265848" y="72308"/>
                    <a:pt x="265476" y="70190"/>
                    <a:pt x="264752" y="68180"/>
                  </a:cubicBezTo>
                  <a:cubicBezTo>
                    <a:pt x="271258" y="62916"/>
                    <a:pt x="275158" y="54970"/>
                    <a:pt x="275158" y="46551"/>
                  </a:cubicBezTo>
                  <a:cubicBezTo>
                    <a:pt x="275158" y="33949"/>
                    <a:pt x="266816" y="23084"/>
                    <a:pt x="254947" y="19702"/>
                  </a:cubicBezTo>
                  <a:cubicBezTo>
                    <a:pt x="251555" y="10756"/>
                    <a:pt x="242900" y="4655"/>
                    <a:pt x="233262" y="4655"/>
                  </a:cubicBezTo>
                  <a:cubicBezTo>
                    <a:pt x="230090" y="4655"/>
                    <a:pt x="226989" y="5300"/>
                    <a:pt x="224107" y="6546"/>
                  </a:cubicBezTo>
                  <a:cubicBezTo>
                    <a:pt x="220616" y="2464"/>
                    <a:pt x="215461" y="0"/>
                    <a:pt x="209987" y="0"/>
                  </a:cubicBezTo>
                  <a:cubicBezTo>
                    <a:pt x="202836" y="0"/>
                    <a:pt x="196463" y="4173"/>
                    <a:pt x="193385" y="10329"/>
                  </a:cubicBezTo>
                  <a:cubicBezTo>
                    <a:pt x="191212" y="9656"/>
                    <a:pt x="188962" y="9310"/>
                    <a:pt x="186712" y="9310"/>
                  </a:cubicBezTo>
                  <a:cubicBezTo>
                    <a:pt x="174606" y="9310"/>
                    <a:pt x="164627" y="18602"/>
                    <a:pt x="163536" y="30430"/>
                  </a:cubicBezTo>
                  <a:cubicBezTo>
                    <a:pt x="157799" y="33704"/>
                    <a:pt x="154126" y="39822"/>
                    <a:pt x="154126" y="46551"/>
                  </a:cubicBezTo>
                  <a:cubicBezTo>
                    <a:pt x="154126" y="52051"/>
                    <a:pt x="156577" y="57088"/>
                    <a:pt x="160740" y="60543"/>
                  </a:cubicBezTo>
                  <a:cubicBezTo>
                    <a:pt x="159450" y="63462"/>
                    <a:pt x="158781" y="66607"/>
                    <a:pt x="158781" y="69826"/>
                  </a:cubicBezTo>
                  <a:cubicBezTo>
                    <a:pt x="158781" y="82664"/>
                    <a:pt x="169224" y="93101"/>
                    <a:pt x="182057" y="93101"/>
                  </a:cubicBezTo>
                  <a:cubicBezTo>
                    <a:pt x="182480" y="93101"/>
                    <a:pt x="182964" y="92958"/>
                    <a:pt x="183396" y="92931"/>
                  </a:cubicBezTo>
                  <a:cubicBezTo>
                    <a:pt x="186185" y="98845"/>
                    <a:pt x="189821" y="103930"/>
                    <a:pt x="194090" y="107830"/>
                  </a:cubicBezTo>
                  <a:lnTo>
                    <a:pt x="187849" y="126232"/>
                  </a:lnTo>
                  <a:cubicBezTo>
                    <a:pt x="176511" y="128251"/>
                    <a:pt x="139321" y="135069"/>
                    <a:pt x="139321" y="135069"/>
                  </a:cubicBezTo>
                  <a:lnTo>
                    <a:pt x="141002" y="144234"/>
                  </a:lnTo>
                  <a:cubicBezTo>
                    <a:pt x="141002" y="144234"/>
                    <a:pt x="174033" y="138170"/>
                    <a:pt x="187248" y="135797"/>
                  </a:cubicBezTo>
                  <a:cubicBezTo>
                    <a:pt x="189790" y="148598"/>
                    <a:pt x="201109" y="158272"/>
                    <a:pt x="214642" y="158272"/>
                  </a:cubicBezTo>
                  <a:cubicBezTo>
                    <a:pt x="228166" y="158272"/>
                    <a:pt x="239477" y="148607"/>
                    <a:pt x="242032" y="135825"/>
                  </a:cubicBezTo>
                  <a:lnTo>
                    <a:pt x="284232" y="143498"/>
                  </a:lnTo>
                  <a:lnTo>
                    <a:pt x="283382" y="157999"/>
                  </a:lnTo>
                  <a:lnTo>
                    <a:pt x="292674" y="158545"/>
                  </a:lnTo>
                  <a:lnTo>
                    <a:pt x="294015" y="135806"/>
                  </a:lnTo>
                  <a:lnTo>
                    <a:pt x="233262" y="124769"/>
                  </a:lnTo>
                  <a:close/>
                  <a:moveTo>
                    <a:pt x="186712" y="65171"/>
                  </a:moveTo>
                  <a:lnTo>
                    <a:pt x="186712" y="59925"/>
                  </a:lnTo>
                  <a:cubicBezTo>
                    <a:pt x="188221" y="60316"/>
                    <a:pt x="189780" y="60516"/>
                    <a:pt x="191367" y="60516"/>
                  </a:cubicBezTo>
                  <a:cubicBezTo>
                    <a:pt x="200277" y="60516"/>
                    <a:pt x="207746" y="54224"/>
                    <a:pt x="209565" y="45851"/>
                  </a:cubicBezTo>
                  <a:cubicBezTo>
                    <a:pt x="213578" y="46996"/>
                    <a:pt x="218083" y="46714"/>
                    <a:pt x="221929" y="45059"/>
                  </a:cubicBezTo>
                  <a:cubicBezTo>
                    <a:pt x="226998" y="54197"/>
                    <a:pt x="238296" y="58609"/>
                    <a:pt x="249228" y="53825"/>
                  </a:cubicBezTo>
                  <a:lnTo>
                    <a:pt x="245227" y="45423"/>
                  </a:lnTo>
                  <a:cubicBezTo>
                    <a:pt x="238604" y="48569"/>
                    <a:pt x="230221" y="44286"/>
                    <a:pt x="228835" y="37132"/>
                  </a:cubicBezTo>
                  <a:lnTo>
                    <a:pt x="221052" y="34650"/>
                  </a:lnTo>
                  <a:cubicBezTo>
                    <a:pt x="217424" y="38104"/>
                    <a:pt x="211397" y="37977"/>
                    <a:pt x="207942" y="34358"/>
                  </a:cubicBezTo>
                  <a:lnTo>
                    <a:pt x="200163" y="39041"/>
                  </a:lnTo>
                  <a:cubicBezTo>
                    <a:pt x="200513" y="40114"/>
                    <a:pt x="200677" y="41014"/>
                    <a:pt x="200677" y="41896"/>
                  </a:cubicBezTo>
                  <a:cubicBezTo>
                    <a:pt x="200677" y="47033"/>
                    <a:pt x="196500" y="51206"/>
                    <a:pt x="191367" y="51206"/>
                  </a:cubicBezTo>
                  <a:cubicBezTo>
                    <a:pt x="189085" y="51206"/>
                    <a:pt x="186889" y="50351"/>
                    <a:pt x="185184" y="48815"/>
                  </a:cubicBezTo>
                  <a:lnTo>
                    <a:pt x="177402" y="52261"/>
                  </a:lnTo>
                  <a:lnTo>
                    <a:pt x="177402" y="65171"/>
                  </a:lnTo>
                  <a:cubicBezTo>
                    <a:pt x="177402" y="71663"/>
                    <a:pt x="178320" y="77854"/>
                    <a:pt x="179931" y="83578"/>
                  </a:cubicBezTo>
                  <a:cubicBezTo>
                    <a:pt x="173243" y="82544"/>
                    <a:pt x="168092" y="76799"/>
                    <a:pt x="168092" y="69826"/>
                  </a:cubicBezTo>
                  <a:cubicBezTo>
                    <a:pt x="168092" y="66934"/>
                    <a:pt x="169010" y="64135"/>
                    <a:pt x="170742" y="61707"/>
                  </a:cubicBezTo>
                  <a:lnTo>
                    <a:pt x="168915" y="54770"/>
                  </a:lnTo>
                  <a:cubicBezTo>
                    <a:pt x="165537" y="53206"/>
                    <a:pt x="163437" y="50060"/>
                    <a:pt x="163437" y="46551"/>
                  </a:cubicBezTo>
                  <a:cubicBezTo>
                    <a:pt x="163437" y="42632"/>
                    <a:pt x="165960" y="39114"/>
                    <a:pt x="169714" y="37813"/>
                  </a:cubicBezTo>
                  <a:lnTo>
                    <a:pt x="173005" y="33240"/>
                  </a:lnTo>
                  <a:cubicBezTo>
                    <a:pt x="172517" y="24803"/>
                    <a:pt x="179011" y="18620"/>
                    <a:pt x="186712" y="18620"/>
                  </a:cubicBezTo>
                  <a:cubicBezTo>
                    <a:pt x="189189" y="18620"/>
                    <a:pt x="191580" y="19302"/>
                    <a:pt x="193830" y="20648"/>
                  </a:cubicBezTo>
                  <a:lnTo>
                    <a:pt x="200832" y="17311"/>
                  </a:lnTo>
                  <a:cubicBezTo>
                    <a:pt x="201477" y="12746"/>
                    <a:pt x="205414" y="9310"/>
                    <a:pt x="209987" y="9310"/>
                  </a:cubicBezTo>
                  <a:cubicBezTo>
                    <a:pt x="213601" y="9310"/>
                    <a:pt x="216820" y="11374"/>
                    <a:pt x="218384" y="14684"/>
                  </a:cubicBezTo>
                  <a:lnTo>
                    <a:pt x="225266" y="16511"/>
                  </a:lnTo>
                  <a:cubicBezTo>
                    <a:pt x="227644" y="14847"/>
                    <a:pt x="230408" y="13965"/>
                    <a:pt x="233262" y="13965"/>
                  </a:cubicBezTo>
                  <a:cubicBezTo>
                    <a:pt x="239413" y="13965"/>
                    <a:pt x="244905" y="18138"/>
                    <a:pt x="246782" y="24784"/>
                  </a:cubicBezTo>
                  <a:lnTo>
                    <a:pt x="250487" y="28212"/>
                  </a:lnTo>
                  <a:cubicBezTo>
                    <a:pt x="259388" y="29776"/>
                    <a:pt x="265848" y="37495"/>
                    <a:pt x="265848" y="46551"/>
                  </a:cubicBezTo>
                  <a:cubicBezTo>
                    <a:pt x="265848" y="53215"/>
                    <a:pt x="262339" y="59225"/>
                    <a:pt x="256461" y="62607"/>
                  </a:cubicBezTo>
                  <a:lnTo>
                    <a:pt x="254933" y="69262"/>
                  </a:lnTo>
                  <a:cubicBezTo>
                    <a:pt x="255983" y="70808"/>
                    <a:pt x="256538" y="72608"/>
                    <a:pt x="256538" y="74481"/>
                  </a:cubicBezTo>
                  <a:cubicBezTo>
                    <a:pt x="256538" y="78827"/>
                    <a:pt x="253485" y="82318"/>
                    <a:pt x="249456" y="83341"/>
                  </a:cubicBezTo>
                  <a:cubicBezTo>
                    <a:pt x="250174" y="80729"/>
                    <a:pt x="250771" y="78027"/>
                    <a:pt x="251173" y="75217"/>
                  </a:cubicBezTo>
                  <a:lnTo>
                    <a:pt x="241954" y="73890"/>
                  </a:lnTo>
                  <a:cubicBezTo>
                    <a:pt x="239204" y="93119"/>
                    <a:pt x="227716" y="107066"/>
                    <a:pt x="214642" y="107066"/>
                  </a:cubicBezTo>
                  <a:cubicBezTo>
                    <a:pt x="199240" y="107066"/>
                    <a:pt x="186712" y="88273"/>
                    <a:pt x="186712" y="65171"/>
                  </a:cubicBezTo>
                  <a:close/>
                  <a:moveTo>
                    <a:pt x="363836" y="312698"/>
                  </a:moveTo>
                  <a:lnTo>
                    <a:pt x="360345" y="372405"/>
                  </a:lnTo>
                  <a:lnTo>
                    <a:pt x="351053" y="371860"/>
                  </a:lnTo>
                  <a:lnTo>
                    <a:pt x="354062" y="320390"/>
                  </a:lnTo>
                  <a:lnTo>
                    <a:pt x="311858" y="312717"/>
                  </a:lnTo>
                  <a:cubicBezTo>
                    <a:pt x="309303" y="325500"/>
                    <a:pt x="297992" y="335165"/>
                    <a:pt x="284468" y="335165"/>
                  </a:cubicBezTo>
                  <a:cubicBezTo>
                    <a:pt x="270935" y="335165"/>
                    <a:pt x="259616" y="325490"/>
                    <a:pt x="257074" y="312689"/>
                  </a:cubicBezTo>
                  <a:cubicBezTo>
                    <a:pt x="246701" y="314553"/>
                    <a:pt x="224116" y="318690"/>
                    <a:pt x="214883" y="320381"/>
                  </a:cubicBezTo>
                  <a:lnTo>
                    <a:pt x="217970" y="371841"/>
                  </a:lnTo>
                  <a:lnTo>
                    <a:pt x="208678" y="372405"/>
                  </a:lnTo>
                  <a:lnTo>
                    <a:pt x="205091" y="312708"/>
                  </a:lnTo>
                  <a:lnTo>
                    <a:pt x="209146" y="311962"/>
                  </a:lnTo>
                  <a:cubicBezTo>
                    <a:pt x="209146" y="311962"/>
                    <a:pt x="246439" y="305120"/>
                    <a:pt x="257669" y="303125"/>
                  </a:cubicBezTo>
                  <a:lnTo>
                    <a:pt x="263916" y="284722"/>
                  </a:lnTo>
                  <a:cubicBezTo>
                    <a:pt x="253870" y="275543"/>
                    <a:pt x="247228" y="259854"/>
                    <a:pt x="247228" y="242063"/>
                  </a:cubicBezTo>
                  <a:lnTo>
                    <a:pt x="247228" y="233289"/>
                  </a:lnTo>
                  <a:lnTo>
                    <a:pt x="251315" y="232790"/>
                  </a:lnTo>
                  <a:cubicBezTo>
                    <a:pt x="284798" y="228678"/>
                    <a:pt x="295590" y="210228"/>
                    <a:pt x="298065" y="204823"/>
                  </a:cubicBezTo>
                  <a:lnTo>
                    <a:pt x="308010" y="204823"/>
                  </a:lnTo>
                  <a:cubicBezTo>
                    <a:pt x="309896" y="210021"/>
                    <a:pt x="317500" y="228284"/>
                    <a:pt x="330940" y="231971"/>
                  </a:cubicBezTo>
                  <a:cubicBezTo>
                    <a:pt x="330510" y="206673"/>
                    <a:pt x="309866" y="186203"/>
                    <a:pt x="284468" y="186203"/>
                  </a:cubicBezTo>
                  <a:cubicBezTo>
                    <a:pt x="258802" y="186203"/>
                    <a:pt x="237918" y="207087"/>
                    <a:pt x="237918" y="232753"/>
                  </a:cubicBezTo>
                  <a:lnTo>
                    <a:pt x="237918" y="292751"/>
                  </a:lnTo>
                  <a:lnTo>
                    <a:pt x="228607" y="292751"/>
                  </a:lnTo>
                  <a:lnTo>
                    <a:pt x="228607" y="232753"/>
                  </a:lnTo>
                  <a:cubicBezTo>
                    <a:pt x="228607" y="201950"/>
                    <a:pt x="253665" y="176892"/>
                    <a:pt x="284468" y="176892"/>
                  </a:cubicBezTo>
                  <a:cubicBezTo>
                    <a:pt x="315272" y="176892"/>
                    <a:pt x="340329" y="201950"/>
                    <a:pt x="340329" y="232753"/>
                  </a:cubicBezTo>
                  <a:lnTo>
                    <a:pt x="340329" y="279304"/>
                  </a:lnTo>
                  <a:cubicBezTo>
                    <a:pt x="340329" y="284441"/>
                    <a:pt x="344506" y="288614"/>
                    <a:pt x="349639" y="288614"/>
                  </a:cubicBezTo>
                  <a:lnTo>
                    <a:pt x="349639" y="297924"/>
                  </a:lnTo>
                  <a:cubicBezTo>
                    <a:pt x="339370" y="297924"/>
                    <a:pt x="331019" y="289568"/>
                    <a:pt x="331019" y="279304"/>
                  </a:cubicBezTo>
                  <a:lnTo>
                    <a:pt x="331019" y="241538"/>
                  </a:lnTo>
                  <a:cubicBezTo>
                    <a:pt x="316374" y="239022"/>
                    <a:pt x="307155" y="225257"/>
                    <a:pt x="302470" y="215615"/>
                  </a:cubicBezTo>
                  <a:cubicBezTo>
                    <a:pt x="296156" y="224525"/>
                    <a:pt x="282822" y="237181"/>
                    <a:pt x="256538" y="241445"/>
                  </a:cubicBezTo>
                  <a:lnTo>
                    <a:pt x="256538" y="242063"/>
                  </a:lnTo>
                  <a:cubicBezTo>
                    <a:pt x="256538" y="265166"/>
                    <a:pt x="269066" y="283959"/>
                    <a:pt x="284468" y="283959"/>
                  </a:cubicBezTo>
                  <a:cubicBezTo>
                    <a:pt x="296352" y="283959"/>
                    <a:pt x="307266" y="272067"/>
                    <a:pt x="311017" y="255029"/>
                  </a:cubicBezTo>
                  <a:lnTo>
                    <a:pt x="320108" y="257028"/>
                  </a:lnTo>
                  <a:cubicBezTo>
                    <a:pt x="315340" y="278704"/>
                    <a:pt x="301015" y="293269"/>
                    <a:pt x="284468" y="293269"/>
                  </a:cubicBezTo>
                  <a:cubicBezTo>
                    <a:pt x="280051" y="293269"/>
                    <a:pt x="275828" y="292151"/>
                    <a:pt x="271894" y="290200"/>
                  </a:cubicBezTo>
                  <a:lnTo>
                    <a:pt x="265909" y="307832"/>
                  </a:lnTo>
                  <a:cubicBezTo>
                    <a:pt x="266232" y="317815"/>
                    <a:pt x="274403" y="325855"/>
                    <a:pt x="284468" y="325855"/>
                  </a:cubicBezTo>
                  <a:cubicBezTo>
                    <a:pt x="294737" y="325855"/>
                    <a:pt x="303088" y="317499"/>
                    <a:pt x="303088" y="307234"/>
                  </a:cubicBezTo>
                  <a:lnTo>
                    <a:pt x="303088" y="301661"/>
                  </a:lnTo>
                  <a:lnTo>
                    <a:pt x="363836" y="312698"/>
                  </a:lnTo>
                  <a:close/>
                </a:path>
              </a:pathLst>
            </a:custGeom>
            <a:solidFill>
              <a:schemeClr val="accent2"/>
            </a:solid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75" name="TextBox 74">
              <a:extLst>
                <a:ext uri="{FF2B5EF4-FFF2-40B4-BE49-F238E27FC236}">
                  <a16:creationId xmlns:a16="http://schemas.microsoft.com/office/drawing/2014/main" id="{81CB71C8-A2AD-96DB-DA5B-908A392B1263}"/>
                </a:ext>
              </a:extLst>
            </p:cNvPr>
            <p:cNvSpPr txBox="1"/>
            <p:nvPr/>
          </p:nvSpPr>
          <p:spPr>
            <a:xfrm>
              <a:off x="10003590" y="4061910"/>
              <a:ext cx="593973" cy="246221"/>
            </a:xfrm>
            <a:prstGeom prst="rect">
              <a:avLst/>
            </a:prstGeom>
            <a:noFill/>
          </p:spPr>
          <p:txBody>
            <a:bodyPr wrap="square" anchor="ctr">
              <a:spAutoFit/>
            </a:bodyPr>
            <a:lstStyle/>
            <a:p>
              <a:pPr marL="0" marR="0" lvl="0" indent="0" algn="l"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1,550+ </a:t>
              </a:r>
              <a:endParaRPr kumimoji="0" lang="en-GB" sz="1000" b="0" i="0" u="none" strike="noStrike" kern="0" cap="none" spc="0" normalizeH="0" baseline="0" noProof="0">
                <a:ln>
                  <a:noFill/>
                </a:ln>
                <a:solidFill>
                  <a:srgbClr val="4D217A"/>
                </a:solidFill>
                <a:effectLst/>
                <a:uLnTx/>
                <a:uFillTx/>
                <a:latin typeface="Arial"/>
                <a:ea typeface="+mn-ea"/>
                <a:cs typeface="+mn-cs"/>
              </a:endParaRPr>
            </a:p>
          </p:txBody>
        </p:sp>
      </p:grpSp>
      <p:pic>
        <p:nvPicPr>
          <p:cNvPr id="180" name="Image 628">
            <a:extLst>
              <a:ext uri="{FF2B5EF4-FFF2-40B4-BE49-F238E27FC236}">
                <a16:creationId xmlns:a16="http://schemas.microsoft.com/office/drawing/2014/main" id="{D5392E28-4937-BA7E-A16A-300BC4299FF8}"/>
              </a:ext>
            </a:extLst>
          </p:cNvPr>
          <p:cNvPicPr>
            <a:picLocks noChangeAspect="1"/>
          </p:cNvPicPr>
          <p:nvPr/>
        </p:nvPicPr>
        <p:blipFill>
          <a:blip r:embed="rId12" cstate="print"/>
          <a:srcRect l="23359"/>
          <a:stretch>
            <a:fillRect/>
          </a:stretch>
        </p:blipFill>
        <p:spPr>
          <a:xfrm>
            <a:off x="8365199" y="5395409"/>
            <a:ext cx="800145" cy="496451"/>
          </a:xfrm>
          <a:prstGeom prst="rect">
            <a:avLst/>
          </a:prstGeom>
        </p:spPr>
      </p:pic>
      <p:pic>
        <p:nvPicPr>
          <p:cNvPr id="181" name="Picture 180">
            <a:extLst>
              <a:ext uri="{FF2B5EF4-FFF2-40B4-BE49-F238E27FC236}">
                <a16:creationId xmlns:a16="http://schemas.microsoft.com/office/drawing/2014/main" id="{094688EF-2FEE-8AD9-B779-519521A4E825}"/>
              </a:ext>
            </a:extLst>
          </p:cNvPr>
          <p:cNvPicPr>
            <a:picLocks noChangeAspect="1"/>
          </p:cNvPicPr>
          <p:nvPr/>
        </p:nvPicPr>
        <p:blipFill>
          <a:blip r:embed="rId13"/>
          <a:srcRect l="21061" t="6862"/>
          <a:stretch>
            <a:fillRect/>
          </a:stretch>
        </p:blipFill>
        <p:spPr>
          <a:xfrm>
            <a:off x="8744809" y="5323639"/>
            <a:ext cx="791815" cy="480638"/>
          </a:xfrm>
          <a:prstGeom prst="rect">
            <a:avLst/>
          </a:prstGeom>
        </p:spPr>
      </p:pic>
      <p:pic>
        <p:nvPicPr>
          <p:cNvPr id="182" name="Picture 181">
            <a:extLst>
              <a:ext uri="{FF2B5EF4-FFF2-40B4-BE49-F238E27FC236}">
                <a16:creationId xmlns:a16="http://schemas.microsoft.com/office/drawing/2014/main" id="{A2F440FC-0154-32D5-B78A-FD03F9E2C76A}"/>
              </a:ext>
            </a:extLst>
          </p:cNvPr>
          <p:cNvPicPr>
            <a:picLocks noChangeAspect="1"/>
          </p:cNvPicPr>
          <p:nvPr/>
        </p:nvPicPr>
        <p:blipFill>
          <a:blip r:embed="rId14" cstate="screen">
            <a:extLst>
              <a:ext uri="{28A0092B-C50C-407E-A947-70E740481C1C}">
                <a14:useLocalDpi xmlns:a14="http://schemas.microsoft.com/office/drawing/2010/main"/>
              </a:ext>
            </a:extLst>
          </a:blip>
          <a:srcRect/>
          <a:stretch>
            <a:fillRect/>
          </a:stretch>
        </p:blipFill>
        <p:spPr>
          <a:xfrm>
            <a:off x="9093932" y="5230161"/>
            <a:ext cx="796935" cy="496451"/>
          </a:xfrm>
          <a:prstGeom prst="rect">
            <a:avLst/>
          </a:prstGeom>
        </p:spPr>
      </p:pic>
      <p:sp>
        <p:nvSpPr>
          <p:cNvPr id="77" name="Rectangle 76">
            <a:extLst>
              <a:ext uri="{FF2B5EF4-FFF2-40B4-BE49-F238E27FC236}">
                <a16:creationId xmlns:a16="http://schemas.microsoft.com/office/drawing/2014/main" id="{AFDFB6A9-1F7F-5C3E-6A1E-E91534EFE321}"/>
              </a:ext>
            </a:extLst>
          </p:cNvPr>
          <p:cNvSpPr/>
          <p:nvPr/>
        </p:nvSpPr>
        <p:spPr>
          <a:xfrm>
            <a:off x="8365563" y="5849196"/>
            <a:ext cx="2232000" cy="324000"/>
          </a:xfrm>
          <a:prstGeom prst="rect">
            <a:avLst/>
          </a:prstGeom>
          <a:solidFill>
            <a:srgbClr val="F3EBFB"/>
          </a:solidFill>
          <a:ln w="28575">
            <a:noFill/>
          </a:ln>
        </p:spPr>
        <p:txBody>
          <a:bodyPr wrap="square" lIns="180000" tIns="0" rIns="540000" bIns="36000" anchor="ctr">
            <a:noAutofit/>
          </a:bodyPr>
          <a:lstStyle/>
          <a:p>
            <a:pPr marL="0" marR="0" lvl="0" indent="0" algn="l" defTabSz="914378" rtl="0" eaLnBrk="1" fontAlgn="base" latinLnBrk="0" hangingPunct="1">
              <a:lnSpc>
                <a:spcPct val="100000"/>
              </a:lnSpc>
              <a:spcBef>
                <a:spcPct val="0"/>
              </a:spcBef>
              <a:spcAft>
                <a:spcPct val="0"/>
              </a:spcAft>
              <a:buClrTx/>
              <a:buSzTx/>
              <a:buFontTx/>
              <a:buNone/>
              <a:tabLst/>
              <a:defRPr/>
            </a:pPr>
            <a:r>
              <a:rPr kumimoji="0" lang="en-GB" sz="1400" b="1" i="0" u="none" strike="noStrike" kern="0" cap="none" spc="0" normalizeH="0" baseline="0" noProof="0">
                <a:ln>
                  <a:noFill/>
                </a:ln>
                <a:solidFill>
                  <a:srgbClr val="4D217A"/>
                </a:solidFill>
                <a:effectLst/>
                <a:uLnTx/>
                <a:uFillTx/>
                <a:latin typeface="Arial" pitchFamily="34" charset="0"/>
                <a:ea typeface="+mn-ea"/>
                <a:cs typeface="Arial" pitchFamily="34" charset="0"/>
              </a:rPr>
              <a:t>Lincoln</a:t>
            </a:r>
          </a:p>
        </p:txBody>
      </p:sp>
      <p:sp>
        <p:nvSpPr>
          <p:cNvPr id="78" name="Freeform: Shape 77">
            <a:extLst>
              <a:ext uri="{FF2B5EF4-FFF2-40B4-BE49-F238E27FC236}">
                <a16:creationId xmlns:a16="http://schemas.microsoft.com/office/drawing/2014/main" id="{5A549BFC-FAF5-C71A-9E4E-09C5997F44BC}"/>
              </a:ext>
            </a:extLst>
          </p:cNvPr>
          <p:cNvSpPr>
            <a:spLocks noChangeAspect="1"/>
          </p:cNvSpPr>
          <p:nvPr/>
        </p:nvSpPr>
        <p:spPr>
          <a:xfrm>
            <a:off x="9785277" y="5903196"/>
            <a:ext cx="217614" cy="216000"/>
          </a:xfrm>
          <a:custGeom>
            <a:avLst/>
            <a:gdLst>
              <a:gd name="connsiteX0" fmla="*/ 114449 w 363836"/>
              <a:gd name="connsiteY0" fmla="*/ 269112 h 372405"/>
              <a:gd name="connsiteX1" fmla="*/ 93611 w 363836"/>
              <a:gd name="connsiteY1" fmla="*/ 310789 h 372405"/>
              <a:gd name="connsiteX2" fmla="*/ 75361 w 363836"/>
              <a:gd name="connsiteY2" fmla="*/ 274289 h 372405"/>
              <a:gd name="connsiteX3" fmla="*/ 79509 w 363836"/>
              <a:gd name="connsiteY3" fmla="*/ 261838 h 372405"/>
              <a:gd name="connsiteX4" fmla="*/ 93611 w 363836"/>
              <a:gd name="connsiteY4" fmla="*/ 265339 h 372405"/>
              <a:gd name="connsiteX5" fmla="*/ 130211 w 363836"/>
              <a:gd name="connsiteY5" fmla="*/ 234426 h 372405"/>
              <a:gd name="connsiteX6" fmla="*/ 121527 w 363836"/>
              <a:gd name="connsiteY6" fmla="*/ 231080 h 372405"/>
              <a:gd name="connsiteX7" fmla="*/ 93611 w 363836"/>
              <a:gd name="connsiteY7" fmla="*/ 256029 h 372405"/>
              <a:gd name="connsiteX8" fmla="*/ 61550 w 363836"/>
              <a:gd name="connsiteY8" fmla="*/ 213717 h 372405"/>
              <a:gd name="connsiteX9" fmla="*/ 69504 w 363836"/>
              <a:gd name="connsiteY9" fmla="*/ 193830 h 372405"/>
              <a:gd name="connsiteX10" fmla="*/ 102684 w 363836"/>
              <a:gd name="connsiteY10" fmla="*/ 188849 h 372405"/>
              <a:gd name="connsiteX11" fmla="*/ 105553 w 363836"/>
              <a:gd name="connsiteY11" fmla="*/ 189358 h 372405"/>
              <a:gd name="connsiteX12" fmla="*/ 112603 w 363836"/>
              <a:gd name="connsiteY12" fmla="*/ 179647 h 372405"/>
              <a:gd name="connsiteX13" fmla="*/ 126160 w 363836"/>
              <a:gd name="connsiteY13" fmla="*/ 214133 h 372405"/>
              <a:gd name="connsiteX14" fmla="*/ 135858 w 363836"/>
              <a:gd name="connsiteY14" fmla="*/ 214133 h 372405"/>
              <a:gd name="connsiteX15" fmla="*/ 144816 w 363836"/>
              <a:gd name="connsiteY15" fmla="*/ 191719 h 372405"/>
              <a:gd name="connsiteX16" fmla="*/ 118600 w 363836"/>
              <a:gd name="connsiteY16" fmla="*/ 153672 h 372405"/>
              <a:gd name="connsiteX17" fmla="*/ 88955 w 363836"/>
              <a:gd name="connsiteY17" fmla="*/ 144307 h 372405"/>
              <a:gd name="connsiteX18" fmla="*/ 42405 w 363836"/>
              <a:gd name="connsiteY18" fmla="*/ 193587 h 372405"/>
              <a:gd name="connsiteX19" fmla="*/ 52574 w 363836"/>
              <a:gd name="connsiteY19" fmla="*/ 217151 h 372405"/>
              <a:gd name="connsiteX20" fmla="*/ 71529 w 363836"/>
              <a:gd name="connsiteY20" fmla="*/ 256347 h 372405"/>
              <a:gd name="connsiteX21" fmla="*/ 66696 w 363836"/>
              <a:gd name="connsiteY21" fmla="*/ 270850 h 372405"/>
              <a:gd name="connsiteX22" fmla="*/ 0 w 363836"/>
              <a:gd name="connsiteY22" fmla="*/ 289905 h 372405"/>
              <a:gd name="connsiteX23" fmla="*/ 11433 w 363836"/>
              <a:gd name="connsiteY23" fmla="*/ 372405 h 372405"/>
              <a:gd name="connsiteX24" fmla="*/ 20653 w 363836"/>
              <a:gd name="connsiteY24" fmla="*/ 371132 h 372405"/>
              <a:gd name="connsiteX25" fmla="*/ 10329 w 363836"/>
              <a:gd name="connsiteY25" fmla="*/ 296633 h 372405"/>
              <a:gd name="connsiteX26" fmla="*/ 67897 w 363836"/>
              <a:gd name="connsiteY26" fmla="*/ 280184 h 372405"/>
              <a:gd name="connsiteX27" fmla="*/ 88405 w 363836"/>
              <a:gd name="connsiteY27" fmla="*/ 321199 h 372405"/>
              <a:gd name="connsiteX28" fmla="*/ 98816 w 363836"/>
              <a:gd name="connsiteY28" fmla="*/ 321199 h 372405"/>
              <a:gd name="connsiteX29" fmla="*/ 119322 w 363836"/>
              <a:gd name="connsiteY29" fmla="*/ 280186 h 372405"/>
              <a:gd name="connsiteX30" fmla="*/ 176892 w 363836"/>
              <a:gd name="connsiteY30" fmla="*/ 296633 h 372405"/>
              <a:gd name="connsiteX31" fmla="*/ 166548 w 363836"/>
              <a:gd name="connsiteY31" fmla="*/ 371132 h 372405"/>
              <a:gd name="connsiteX32" fmla="*/ 175768 w 363836"/>
              <a:gd name="connsiteY32" fmla="*/ 372405 h 372405"/>
              <a:gd name="connsiteX33" fmla="*/ 187221 w 363836"/>
              <a:gd name="connsiteY33" fmla="*/ 289905 h 372405"/>
              <a:gd name="connsiteX34" fmla="*/ 114449 w 363836"/>
              <a:gd name="connsiteY34" fmla="*/ 269112 h 372405"/>
              <a:gd name="connsiteX35" fmla="*/ 88955 w 363836"/>
              <a:gd name="connsiteY35" fmla="*/ 153617 h 372405"/>
              <a:gd name="connsiteX36" fmla="*/ 113895 w 363836"/>
              <a:gd name="connsiteY36" fmla="*/ 161836 h 372405"/>
              <a:gd name="connsiteX37" fmla="*/ 115191 w 363836"/>
              <a:gd name="connsiteY37" fmla="*/ 162927 h 372405"/>
              <a:gd name="connsiteX38" fmla="*/ 116886 w 363836"/>
              <a:gd name="connsiteY38" fmla="*/ 162927 h 372405"/>
              <a:gd name="connsiteX39" fmla="*/ 135501 w 363836"/>
              <a:gd name="connsiteY39" fmla="*/ 189976 h 372405"/>
              <a:gd name="connsiteX40" fmla="*/ 132478 w 363836"/>
              <a:gd name="connsiteY40" fmla="*/ 197531 h 372405"/>
              <a:gd name="connsiteX41" fmla="*/ 115972 w 363836"/>
              <a:gd name="connsiteY41" fmla="*/ 169443 h 372405"/>
              <a:gd name="connsiteX42" fmla="*/ 108507 w 363836"/>
              <a:gd name="connsiteY42" fmla="*/ 169443 h 372405"/>
              <a:gd name="connsiteX43" fmla="*/ 101407 w 363836"/>
              <a:gd name="connsiteY43" fmla="*/ 179229 h 372405"/>
              <a:gd name="connsiteX44" fmla="*/ 62716 w 363836"/>
              <a:gd name="connsiteY44" fmla="*/ 187267 h 372405"/>
              <a:gd name="connsiteX45" fmla="*/ 61798 w 363836"/>
              <a:gd name="connsiteY45" fmla="*/ 188021 h 372405"/>
              <a:gd name="connsiteX46" fmla="*/ 56220 w 363836"/>
              <a:gd name="connsiteY46" fmla="*/ 201968 h 372405"/>
              <a:gd name="connsiteX47" fmla="*/ 51724 w 363836"/>
              <a:gd name="connsiteY47" fmla="*/ 191476 h 372405"/>
              <a:gd name="connsiteX48" fmla="*/ 88955 w 363836"/>
              <a:gd name="connsiteY48" fmla="*/ 153617 h 372405"/>
              <a:gd name="connsiteX49" fmla="*/ 233262 w 363836"/>
              <a:gd name="connsiteY49" fmla="*/ 124769 h 372405"/>
              <a:gd name="connsiteX50" fmla="*/ 233262 w 363836"/>
              <a:gd name="connsiteY50" fmla="*/ 130342 h 372405"/>
              <a:gd name="connsiteX51" fmla="*/ 214642 w 363836"/>
              <a:gd name="connsiteY51" fmla="*/ 148962 h 372405"/>
              <a:gd name="connsiteX52" fmla="*/ 196036 w 363836"/>
              <a:gd name="connsiteY52" fmla="*/ 131069 h 372405"/>
              <a:gd name="connsiteX53" fmla="*/ 202068 w 363836"/>
              <a:gd name="connsiteY53" fmla="*/ 113308 h 372405"/>
              <a:gd name="connsiteX54" fmla="*/ 214642 w 363836"/>
              <a:gd name="connsiteY54" fmla="*/ 116377 h 372405"/>
              <a:gd name="connsiteX55" fmla="*/ 245854 w 363836"/>
              <a:gd name="connsiteY55" fmla="*/ 92964 h 372405"/>
              <a:gd name="connsiteX56" fmla="*/ 247228 w 363836"/>
              <a:gd name="connsiteY56" fmla="*/ 93101 h 372405"/>
              <a:gd name="connsiteX57" fmla="*/ 265848 w 363836"/>
              <a:gd name="connsiteY57" fmla="*/ 74481 h 372405"/>
              <a:gd name="connsiteX58" fmla="*/ 264752 w 363836"/>
              <a:gd name="connsiteY58" fmla="*/ 68180 h 372405"/>
              <a:gd name="connsiteX59" fmla="*/ 275158 w 363836"/>
              <a:gd name="connsiteY59" fmla="*/ 46551 h 372405"/>
              <a:gd name="connsiteX60" fmla="*/ 254947 w 363836"/>
              <a:gd name="connsiteY60" fmla="*/ 19702 h 372405"/>
              <a:gd name="connsiteX61" fmla="*/ 233262 w 363836"/>
              <a:gd name="connsiteY61" fmla="*/ 4655 h 372405"/>
              <a:gd name="connsiteX62" fmla="*/ 224107 w 363836"/>
              <a:gd name="connsiteY62" fmla="*/ 6546 h 372405"/>
              <a:gd name="connsiteX63" fmla="*/ 209987 w 363836"/>
              <a:gd name="connsiteY63" fmla="*/ 0 h 372405"/>
              <a:gd name="connsiteX64" fmla="*/ 193385 w 363836"/>
              <a:gd name="connsiteY64" fmla="*/ 10329 h 372405"/>
              <a:gd name="connsiteX65" fmla="*/ 186712 w 363836"/>
              <a:gd name="connsiteY65" fmla="*/ 9310 h 372405"/>
              <a:gd name="connsiteX66" fmla="*/ 163536 w 363836"/>
              <a:gd name="connsiteY66" fmla="*/ 30430 h 372405"/>
              <a:gd name="connsiteX67" fmla="*/ 154126 w 363836"/>
              <a:gd name="connsiteY67" fmla="*/ 46551 h 372405"/>
              <a:gd name="connsiteX68" fmla="*/ 160740 w 363836"/>
              <a:gd name="connsiteY68" fmla="*/ 60543 h 372405"/>
              <a:gd name="connsiteX69" fmla="*/ 158781 w 363836"/>
              <a:gd name="connsiteY69" fmla="*/ 69826 h 372405"/>
              <a:gd name="connsiteX70" fmla="*/ 182057 w 363836"/>
              <a:gd name="connsiteY70" fmla="*/ 93101 h 372405"/>
              <a:gd name="connsiteX71" fmla="*/ 183396 w 363836"/>
              <a:gd name="connsiteY71" fmla="*/ 92931 h 372405"/>
              <a:gd name="connsiteX72" fmla="*/ 194090 w 363836"/>
              <a:gd name="connsiteY72" fmla="*/ 107830 h 372405"/>
              <a:gd name="connsiteX73" fmla="*/ 187849 w 363836"/>
              <a:gd name="connsiteY73" fmla="*/ 126232 h 372405"/>
              <a:gd name="connsiteX74" fmla="*/ 139321 w 363836"/>
              <a:gd name="connsiteY74" fmla="*/ 135069 h 372405"/>
              <a:gd name="connsiteX75" fmla="*/ 141002 w 363836"/>
              <a:gd name="connsiteY75" fmla="*/ 144234 h 372405"/>
              <a:gd name="connsiteX76" fmla="*/ 187248 w 363836"/>
              <a:gd name="connsiteY76" fmla="*/ 135797 h 372405"/>
              <a:gd name="connsiteX77" fmla="*/ 214642 w 363836"/>
              <a:gd name="connsiteY77" fmla="*/ 158272 h 372405"/>
              <a:gd name="connsiteX78" fmla="*/ 242032 w 363836"/>
              <a:gd name="connsiteY78" fmla="*/ 135825 h 372405"/>
              <a:gd name="connsiteX79" fmla="*/ 284232 w 363836"/>
              <a:gd name="connsiteY79" fmla="*/ 143498 h 372405"/>
              <a:gd name="connsiteX80" fmla="*/ 283382 w 363836"/>
              <a:gd name="connsiteY80" fmla="*/ 157999 h 372405"/>
              <a:gd name="connsiteX81" fmla="*/ 292674 w 363836"/>
              <a:gd name="connsiteY81" fmla="*/ 158545 h 372405"/>
              <a:gd name="connsiteX82" fmla="*/ 294015 w 363836"/>
              <a:gd name="connsiteY82" fmla="*/ 135806 h 372405"/>
              <a:gd name="connsiteX83" fmla="*/ 233262 w 363836"/>
              <a:gd name="connsiteY83" fmla="*/ 124769 h 372405"/>
              <a:gd name="connsiteX84" fmla="*/ 186712 w 363836"/>
              <a:gd name="connsiteY84" fmla="*/ 65171 h 372405"/>
              <a:gd name="connsiteX85" fmla="*/ 186712 w 363836"/>
              <a:gd name="connsiteY85" fmla="*/ 59925 h 372405"/>
              <a:gd name="connsiteX86" fmla="*/ 191367 w 363836"/>
              <a:gd name="connsiteY86" fmla="*/ 60516 h 372405"/>
              <a:gd name="connsiteX87" fmla="*/ 209565 w 363836"/>
              <a:gd name="connsiteY87" fmla="*/ 45851 h 372405"/>
              <a:gd name="connsiteX88" fmla="*/ 221929 w 363836"/>
              <a:gd name="connsiteY88" fmla="*/ 45059 h 372405"/>
              <a:gd name="connsiteX89" fmla="*/ 249228 w 363836"/>
              <a:gd name="connsiteY89" fmla="*/ 53825 h 372405"/>
              <a:gd name="connsiteX90" fmla="*/ 245227 w 363836"/>
              <a:gd name="connsiteY90" fmla="*/ 45423 h 372405"/>
              <a:gd name="connsiteX91" fmla="*/ 228835 w 363836"/>
              <a:gd name="connsiteY91" fmla="*/ 37132 h 372405"/>
              <a:gd name="connsiteX92" fmla="*/ 221052 w 363836"/>
              <a:gd name="connsiteY92" fmla="*/ 34650 h 372405"/>
              <a:gd name="connsiteX93" fmla="*/ 207942 w 363836"/>
              <a:gd name="connsiteY93" fmla="*/ 34358 h 372405"/>
              <a:gd name="connsiteX94" fmla="*/ 200163 w 363836"/>
              <a:gd name="connsiteY94" fmla="*/ 39041 h 372405"/>
              <a:gd name="connsiteX95" fmla="*/ 200677 w 363836"/>
              <a:gd name="connsiteY95" fmla="*/ 41896 h 372405"/>
              <a:gd name="connsiteX96" fmla="*/ 191367 w 363836"/>
              <a:gd name="connsiteY96" fmla="*/ 51206 h 372405"/>
              <a:gd name="connsiteX97" fmla="*/ 185184 w 363836"/>
              <a:gd name="connsiteY97" fmla="*/ 48815 h 372405"/>
              <a:gd name="connsiteX98" fmla="*/ 177402 w 363836"/>
              <a:gd name="connsiteY98" fmla="*/ 52261 h 372405"/>
              <a:gd name="connsiteX99" fmla="*/ 177402 w 363836"/>
              <a:gd name="connsiteY99" fmla="*/ 65171 h 372405"/>
              <a:gd name="connsiteX100" fmla="*/ 179931 w 363836"/>
              <a:gd name="connsiteY100" fmla="*/ 83578 h 372405"/>
              <a:gd name="connsiteX101" fmla="*/ 168092 w 363836"/>
              <a:gd name="connsiteY101" fmla="*/ 69826 h 372405"/>
              <a:gd name="connsiteX102" fmla="*/ 170742 w 363836"/>
              <a:gd name="connsiteY102" fmla="*/ 61707 h 372405"/>
              <a:gd name="connsiteX103" fmla="*/ 168915 w 363836"/>
              <a:gd name="connsiteY103" fmla="*/ 54770 h 372405"/>
              <a:gd name="connsiteX104" fmla="*/ 163437 w 363836"/>
              <a:gd name="connsiteY104" fmla="*/ 46551 h 372405"/>
              <a:gd name="connsiteX105" fmla="*/ 169714 w 363836"/>
              <a:gd name="connsiteY105" fmla="*/ 37813 h 372405"/>
              <a:gd name="connsiteX106" fmla="*/ 173005 w 363836"/>
              <a:gd name="connsiteY106" fmla="*/ 33240 h 372405"/>
              <a:gd name="connsiteX107" fmla="*/ 186712 w 363836"/>
              <a:gd name="connsiteY107" fmla="*/ 18620 h 372405"/>
              <a:gd name="connsiteX108" fmla="*/ 193830 w 363836"/>
              <a:gd name="connsiteY108" fmla="*/ 20648 h 372405"/>
              <a:gd name="connsiteX109" fmla="*/ 200832 w 363836"/>
              <a:gd name="connsiteY109" fmla="*/ 17311 h 372405"/>
              <a:gd name="connsiteX110" fmla="*/ 209987 w 363836"/>
              <a:gd name="connsiteY110" fmla="*/ 9310 h 372405"/>
              <a:gd name="connsiteX111" fmla="*/ 218384 w 363836"/>
              <a:gd name="connsiteY111" fmla="*/ 14684 h 372405"/>
              <a:gd name="connsiteX112" fmla="*/ 225266 w 363836"/>
              <a:gd name="connsiteY112" fmla="*/ 16511 h 372405"/>
              <a:gd name="connsiteX113" fmla="*/ 233262 w 363836"/>
              <a:gd name="connsiteY113" fmla="*/ 13965 h 372405"/>
              <a:gd name="connsiteX114" fmla="*/ 246782 w 363836"/>
              <a:gd name="connsiteY114" fmla="*/ 24784 h 372405"/>
              <a:gd name="connsiteX115" fmla="*/ 250487 w 363836"/>
              <a:gd name="connsiteY115" fmla="*/ 28212 h 372405"/>
              <a:gd name="connsiteX116" fmla="*/ 265848 w 363836"/>
              <a:gd name="connsiteY116" fmla="*/ 46551 h 372405"/>
              <a:gd name="connsiteX117" fmla="*/ 256461 w 363836"/>
              <a:gd name="connsiteY117" fmla="*/ 62607 h 372405"/>
              <a:gd name="connsiteX118" fmla="*/ 254933 w 363836"/>
              <a:gd name="connsiteY118" fmla="*/ 69262 h 372405"/>
              <a:gd name="connsiteX119" fmla="*/ 256538 w 363836"/>
              <a:gd name="connsiteY119" fmla="*/ 74481 h 372405"/>
              <a:gd name="connsiteX120" fmla="*/ 249456 w 363836"/>
              <a:gd name="connsiteY120" fmla="*/ 83341 h 372405"/>
              <a:gd name="connsiteX121" fmla="*/ 251173 w 363836"/>
              <a:gd name="connsiteY121" fmla="*/ 75217 h 372405"/>
              <a:gd name="connsiteX122" fmla="*/ 241954 w 363836"/>
              <a:gd name="connsiteY122" fmla="*/ 73890 h 372405"/>
              <a:gd name="connsiteX123" fmla="*/ 214642 w 363836"/>
              <a:gd name="connsiteY123" fmla="*/ 107066 h 372405"/>
              <a:gd name="connsiteX124" fmla="*/ 186712 w 363836"/>
              <a:gd name="connsiteY124" fmla="*/ 65171 h 372405"/>
              <a:gd name="connsiteX125" fmla="*/ 363836 w 363836"/>
              <a:gd name="connsiteY125" fmla="*/ 312698 h 372405"/>
              <a:gd name="connsiteX126" fmla="*/ 360345 w 363836"/>
              <a:gd name="connsiteY126" fmla="*/ 372405 h 372405"/>
              <a:gd name="connsiteX127" fmla="*/ 351053 w 363836"/>
              <a:gd name="connsiteY127" fmla="*/ 371860 h 372405"/>
              <a:gd name="connsiteX128" fmla="*/ 354062 w 363836"/>
              <a:gd name="connsiteY128" fmla="*/ 320390 h 372405"/>
              <a:gd name="connsiteX129" fmla="*/ 311858 w 363836"/>
              <a:gd name="connsiteY129" fmla="*/ 312717 h 372405"/>
              <a:gd name="connsiteX130" fmla="*/ 284468 w 363836"/>
              <a:gd name="connsiteY130" fmla="*/ 335165 h 372405"/>
              <a:gd name="connsiteX131" fmla="*/ 257074 w 363836"/>
              <a:gd name="connsiteY131" fmla="*/ 312689 h 372405"/>
              <a:gd name="connsiteX132" fmla="*/ 214883 w 363836"/>
              <a:gd name="connsiteY132" fmla="*/ 320381 h 372405"/>
              <a:gd name="connsiteX133" fmla="*/ 217970 w 363836"/>
              <a:gd name="connsiteY133" fmla="*/ 371841 h 372405"/>
              <a:gd name="connsiteX134" fmla="*/ 208678 w 363836"/>
              <a:gd name="connsiteY134" fmla="*/ 372405 h 372405"/>
              <a:gd name="connsiteX135" fmla="*/ 205091 w 363836"/>
              <a:gd name="connsiteY135" fmla="*/ 312708 h 372405"/>
              <a:gd name="connsiteX136" fmla="*/ 209146 w 363836"/>
              <a:gd name="connsiteY136" fmla="*/ 311962 h 372405"/>
              <a:gd name="connsiteX137" fmla="*/ 257669 w 363836"/>
              <a:gd name="connsiteY137" fmla="*/ 303125 h 372405"/>
              <a:gd name="connsiteX138" fmla="*/ 263916 w 363836"/>
              <a:gd name="connsiteY138" fmla="*/ 284722 h 372405"/>
              <a:gd name="connsiteX139" fmla="*/ 247228 w 363836"/>
              <a:gd name="connsiteY139" fmla="*/ 242063 h 372405"/>
              <a:gd name="connsiteX140" fmla="*/ 247228 w 363836"/>
              <a:gd name="connsiteY140" fmla="*/ 233289 h 372405"/>
              <a:gd name="connsiteX141" fmla="*/ 251315 w 363836"/>
              <a:gd name="connsiteY141" fmla="*/ 232790 h 372405"/>
              <a:gd name="connsiteX142" fmla="*/ 298065 w 363836"/>
              <a:gd name="connsiteY142" fmla="*/ 204823 h 372405"/>
              <a:gd name="connsiteX143" fmla="*/ 308010 w 363836"/>
              <a:gd name="connsiteY143" fmla="*/ 204823 h 372405"/>
              <a:gd name="connsiteX144" fmla="*/ 330940 w 363836"/>
              <a:gd name="connsiteY144" fmla="*/ 231971 h 372405"/>
              <a:gd name="connsiteX145" fmla="*/ 284468 w 363836"/>
              <a:gd name="connsiteY145" fmla="*/ 186203 h 372405"/>
              <a:gd name="connsiteX146" fmla="*/ 237918 w 363836"/>
              <a:gd name="connsiteY146" fmla="*/ 232753 h 372405"/>
              <a:gd name="connsiteX147" fmla="*/ 237918 w 363836"/>
              <a:gd name="connsiteY147" fmla="*/ 292751 h 372405"/>
              <a:gd name="connsiteX148" fmla="*/ 228607 w 363836"/>
              <a:gd name="connsiteY148" fmla="*/ 292751 h 372405"/>
              <a:gd name="connsiteX149" fmla="*/ 228607 w 363836"/>
              <a:gd name="connsiteY149" fmla="*/ 232753 h 372405"/>
              <a:gd name="connsiteX150" fmla="*/ 284468 w 363836"/>
              <a:gd name="connsiteY150" fmla="*/ 176892 h 372405"/>
              <a:gd name="connsiteX151" fmla="*/ 340329 w 363836"/>
              <a:gd name="connsiteY151" fmla="*/ 232753 h 372405"/>
              <a:gd name="connsiteX152" fmla="*/ 340329 w 363836"/>
              <a:gd name="connsiteY152" fmla="*/ 279304 h 372405"/>
              <a:gd name="connsiteX153" fmla="*/ 349639 w 363836"/>
              <a:gd name="connsiteY153" fmla="*/ 288614 h 372405"/>
              <a:gd name="connsiteX154" fmla="*/ 349639 w 363836"/>
              <a:gd name="connsiteY154" fmla="*/ 297924 h 372405"/>
              <a:gd name="connsiteX155" fmla="*/ 331019 w 363836"/>
              <a:gd name="connsiteY155" fmla="*/ 279304 h 372405"/>
              <a:gd name="connsiteX156" fmla="*/ 331019 w 363836"/>
              <a:gd name="connsiteY156" fmla="*/ 241538 h 372405"/>
              <a:gd name="connsiteX157" fmla="*/ 302470 w 363836"/>
              <a:gd name="connsiteY157" fmla="*/ 215615 h 372405"/>
              <a:gd name="connsiteX158" fmla="*/ 256538 w 363836"/>
              <a:gd name="connsiteY158" fmla="*/ 241445 h 372405"/>
              <a:gd name="connsiteX159" fmla="*/ 256538 w 363836"/>
              <a:gd name="connsiteY159" fmla="*/ 242063 h 372405"/>
              <a:gd name="connsiteX160" fmla="*/ 284468 w 363836"/>
              <a:gd name="connsiteY160" fmla="*/ 283959 h 372405"/>
              <a:gd name="connsiteX161" fmla="*/ 311017 w 363836"/>
              <a:gd name="connsiteY161" fmla="*/ 255029 h 372405"/>
              <a:gd name="connsiteX162" fmla="*/ 320108 w 363836"/>
              <a:gd name="connsiteY162" fmla="*/ 257028 h 372405"/>
              <a:gd name="connsiteX163" fmla="*/ 284468 w 363836"/>
              <a:gd name="connsiteY163" fmla="*/ 293269 h 372405"/>
              <a:gd name="connsiteX164" fmla="*/ 271894 w 363836"/>
              <a:gd name="connsiteY164" fmla="*/ 290200 h 372405"/>
              <a:gd name="connsiteX165" fmla="*/ 265909 w 363836"/>
              <a:gd name="connsiteY165" fmla="*/ 307832 h 372405"/>
              <a:gd name="connsiteX166" fmla="*/ 284468 w 363836"/>
              <a:gd name="connsiteY166" fmla="*/ 325855 h 372405"/>
              <a:gd name="connsiteX167" fmla="*/ 303088 w 363836"/>
              <a:gd name="connsiteY167" fmla="*/ 307234 h 372405"/>
              <a:gd name="connsiteX168" fmla="*/ 303088 w 363836"/>
              <a:gd name="connsiteY168" fmla="*/ 301661 h 372405"/>
              <a:gd name="connsiteX169" fmla="*/ 363836 w 363836"/>
              <a:gd name="connsiteY169" fmla="*/ 312698 h 37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363836" h="372405">
                <a:moveTo>
                  <a:pt x="114449" y="269112"/>
                </a:moveTo>
                <a:lnTo>
                  <a:pt x="93611" y="310789"/>
                </a:lnTo>
                <a:lnTo>
                  <a:pt x="75361" y="274289"/>
                </a:lnTo>
                <a:lnTo>
                  <a:pt x="79509" y="261838"/>
                </a:lnTo>
                <a:cubicBezTo>
                  <a:pt x="83898" y="264066"/>
                  <a:pt x="88626" y="265339"/>
                  <a:pt x="93611" y="265339"/>
                </a:cubicBezTo>
                <a:cubicBezTo>
                  <a:pt x="108835" y="265339"/>
                  <a:pt x="122859" y="253492"/>
                  <a:pt x="130211" y="234426"/>
                </a:cubicBezTo>
                <a:lnTo>
                  <a:pt x="121527" y="231080"/>
                </a:lnTo>
                <a:cubicBezTo>
                  <a:pt x="115590" y="246464"/>
                  <a:pt x="104894" y="256029"/>
                  <a:pt x="93611" y="256029"/>
                </a:cubicBezTo>
                <a:cubicBezTo>
                  <a:pt x="77579" y="256029"/>
                  <a:pt x="64243" y="237717"/>
                  <a:pt x="61550" y="213717"/>
                </a:cubicBezTo>
                <a:lnTo>
                  <a:pt x="69504" y="193830"/>
                </a:lnTo>
                <a:cubicBezTo>
                  <a:pt x="72636" y="191749"/>
                  <a:pt x="83905" y="185502"/>
                  <a:pt x="102684" y="188849"/>
                </a:cubicBezTo>
                <a:lnTo>
                  <a:pt x="105553" y="189358"/>
                </a:lnTo>
                <a:lnTo>
                  <a:pt x="112603" y="179647"/>
                </a:lnTo>
                <a:cubicBezTo>
                  <a:pt x="118983" y="187343"/>
                  <a:pt x="124526" y="197402"/>
                  <a:pt x="126160" y="214133"/>
                </a:cubicBezTo>
                <a:lnTo>
                  <a:pt x="135858" y="214133"/>
                </a:lnTo>
                <a:lnTo>
                  <a:pt x="144816" y="191719"/>
                </a:lnTo>
                <a:cubicBezTo>
                  <a:pt x="144816" y="166230"/>
                  <a:pt x="132530" y="154620"/>
                  <a:pt x="118600" y="153672"/>
                </a:cubicBezTo>
                <a:cubicBezTo>
                  <a:pt x="110662" y="147544"/>
                  <a:pt x="100453" y="144307"/>
                  <a:pt x="88955" y="144307"/>
                </a:cubicBezTo>
                <a:cubicBezTo>
                  <a:pt x="62460" y="144307"/>
                  <a:pt x="42405" y="165987"/>
                  <a:pt x="42405" y="193587"/>
                </a:cubicBezTo>
                <a:lnTo>
                  <a:pt x="52574" y="217151"/>
                </a:lnTo>
                <a:cubicBezTo>
                  <a:pt x="54902" y="233710"/>
                  <a:pt x="61869" y="247757"/>
                  <a:pt x="71529" y="256347"/>
                </a:cubicBezTo>
                <a:lnTo>
                  <a:pt x="66696" y="270850"/>
                </a:lnTo>
                <a:lnTo>
                  <a:pt x="0" y="289905"/>
                </a:lnTo>
                <a:lnTo>
                  <a:pt x="11433" y="372405"/>
                </a:lnTo>
                <a:lnTo>
                  <a:pt x="20653" y="371132"/>
                </a:lnTo>
                <a:lnTo>
                  <a:pt x="10329" y="296633"/>
                </a:lnTo>
                <a:lnTo>
                  <a:pt x="67897" y="280184"/>
                </a:lnTo>
                <a:lnTo>
                  <a:pt x="88405" y="321199"/>
                </a:lnTo>
                <a:lnTo>
                  <a:pt x="98816" y="321199"/>
                </a:lnTo>
                <a:lnTo>
                  <a:pt x="119322" y="280186"/>
                </a:lnTo>
                <a:lnTo>
                  <a:pt x="176892" y="296633"/>
                </a:lnTo>
                <a:lnTo>
                  <a:pt x="166548" y="371132"/>
                </a:lnTo>
                <a:lnTo>
                  <a:pt x="175768" y="372405"/>
                </a:lnTo>
                <a:lnTo>
                  <a:pt x="187221" y="289905"/>
                </a:lnTo>
                <a:lnTo>
                  <a:pt x="114449" y="269112"/>
                </a:lnTo>
                <a:close/>
                <a:moveTo>
                  <a:pt x="88955" y="153617"/>
                </a:moveTo>
                <a:cubicBezTo>
                  <a:pt x="98861" y="153617"/>
                  <a:pt x="107485" y="156463"/>
                  <a:pt x="113895" y="161836"/>
                </a:cubicBezTo>
                <a:lnTo>
                  <a:pt x="115191" y="162927"/>
                </a:lnTo>
                <a:lnTo>
                  <a:pt x="116886" y="162927"/>
                </a:lnTo>
                <a:cubicBezTo>
                  <a:pt x="128000" y="162927"/>
                  <a:pt x="135252" y="173510"/>
                  <a:pt x="135501" y="189976"/>
                </a:cubicBezTo>
                <a:lnTo>
                  <a:pt x="132478" y="197531"/>
                </a:lnTo>
                <a:cubicBezTo>
                  <a:pt x="128651" y="184516"/>
                  <a:pt x="122211" y="176097"/>
                  <a:pt x="115972" y="169443"/>
                </a:cubicBezTo>
                <a:lnTo>
                  <a:pt x="108507" y="169443"/>
                </a:lnTo>
                <a:lnTo>
                  <a:pt x="101407" y="179229"/>
                </a:lnTo>
                <a:cubicBezTo>
                  <a:pt x="76881" y="175820"/>
                  <a:pt x="63302" y="186775"/>
                  <a:pt x="62716" y="187267"/>
                </a:cubicBezTo>
                <a:lnTo>
                  <a:pt x="61798" y="188021"/>
                </a:lnTo>
                <a:lnTo>
                  <a:pt x="56220" y="201968"/>
                </a:lnTo>
                <a:lnTo>
                  <a:pt x="51724" y="191476"/>
                </a:lnTo>
                <a:cubicBezTo>
                  <a:pt x="52183" y="170173"/>
                  <a:pt x="68372" y="153617"/>
                  <a:pt x="88955" y="153617"/>
                </a:cubicBezTo>
                <a:close/>
                <a:moveTo>
                  <a:pt x="233262" y="124769"/>
                </a:moveTo>
                <a:lnTo>
                  <a:pt x="233262" y="130342"/>
                </a:lnTo>
                <a:cubicBezTo>
                  <a:pt x="233262" y="140606"/>
                  <a:pt x="224911" y="148962"/>
                  <a:pt x="214642" y="148962"/>
                </a:cubicBezTo>
                <a:cubicBezTo>
                  <a:pt x="204618" y="148962"/>
                  <a:pt x="196418" y="140997"/>
                  <a:pt x="196036" y="131069"/>
                </a:cubicBezTo>
                <a:lnTo>
                  <a:pt x="202068" y="113308"/>
                </a:lnTo>
                <a:cubicBezTo>
                  <a:pt x="206002" y="115258"/>
                  <a:pt x="210224" y="116377"/>
                  <a:pt x="214642" y="116377"/>
                </a:cubicBezTo>
                <a:cubicBezTo>
                  <a:pt x="227560" y="116377"/>
                  <a:pt x="239149" y="107144"/>
                  <a:pt x="245854" y="92964"/>
                </a:cubicBezTo>
                <a:cubicBezTo>
                  <a:pt x="246314" y="92999"/>
                  <a:pt x="246762" y="93101"/>
                  <a:pt x="247228" y="93101"/>
                </a:cubicBezTo>
                <a:cubicBezTo>
                  <a:pt x="257497" y="93101"/>
                  <a:pt x="265848" y="84745"/>
                  <a:pt x="265848" y="74481"/>
                </a:cubicBezTo>
                <a:cubicBezTo>
                  <a:pt x="265848" y="72308"/>
                  <a:pt x="265476" y="70190"/>
                  <a:pt x="264752" y="68180"/>
                </a:cubicBezTo>
                <a:cubicBezTo>
                  <a:pt x="271258" y="62916"/>
                  <a:pt x="275158" y="54970"/>
                  <a:pt x="275158" y="46551"/>
                </a:cubicBezTo>
                <a:cubicBezTo>
                  <a:pt x="275158" y="33949"/>
                  <a:pt x="266816" y="23084"/>
                  <a:pt x="254947" y="19702"/>
                </a:cubicBezTo>
                <a:cubicBezTo>
                  <a:pt x="251555" y="10756"/>
                  <a:pt x="242900" y="4655"/>
                  <a:pt x="233262" y="4655"/>
                </a:cubicBezTo>
                <a:cubicBezTo>
                  <a:pt x="230090" y="4655"/>
                  <a:pt x="226989" y="5300"/>
                  <a:pt x="224107" y="6546"/>
                </a:cubicBezTo>
                <a:cubicBezTo>
                  <a:pt x="220616" y="2464"/>
                  <a:pt x="215461" y="0"/>
                  <a:pt x="209987" y="0"/>
                </a:cubicBezTo>
                <a:cubicBezTo>
                  <a:pt x="202836" y="0"/>
                  <a:pt x="196463" y="4173"/>
                  <a:pt x="193385" y="10329"/>
                </a:cubicBezTo>
                <a:cubicBezTo>
                  <a:pt x="191212" y="9656"/>
                  <a:pt x="188962" y="9310"/>
                  <a:pt x="186712" y="9310"/>
                </a:cubicBezTo>
                <a:cubicBezTo>
                  <a:pt x="174606" y="9310"/>
                  <a:pt x="164627" y="18602"/>
                  <a:pt x="163536" y="30430"/>
                </a:cubicBezTo>
                <a:cubicBezTo>
                  <a:pt x="157799" y="33704"/>
                  <a:pt x="154126" y="39822"/>
                  <a:pt x="154126" y="46551"/>
                </a:cubicBezTo>
                <a:cubicBezTo>
                  <a:pt x="154126" y="52051"/>
                  <a:pt x="156577" y="57088"/>
                  <a:pt x="160740" y="60543"/>
                </a:cubicBezTo>
                <a:cubicBezTo>
                  <a:pt x="159450" y="63462"/>
                  <a:pt x="158781" y="66607"/>
                  <a:pt x="158781" y="69826"/>
                </a:cubicBezTo>
                <a:cubicBezTo>
                  <a:pt x="158781" y="82664"/>
                  <a:pt x="169224" y="93101"/>
                  <a:pt x="182057" y="93101"/>
                </a:cubicBezTo>
                <a:cubicBezTo>
                  <a:pt x="182480" y="93101"/>
                  <a:pt x="182964" y="92958"/>
                  <a:pt x="183396" y="92931"/>
                </a:cubicBezTo>
                <a:cubicBezTo>
                  <a:pt x="186185" y="98845"/>
                  <a:pt x="189821" y="103930"/>
                  <a:pt x="194090" y="107830"/>
                </a:cubicBezTo>
                <a:lnTo>
                  <a:pt x="187849" y="126232"/>
                </a:lnTo>
                <a:cubicBezTo>
                  <a:pt x="176511" y="128251"/>
                  <a:pt x="139321" y="135069"/>
                  <a:pt x="139321" y="135069"/>
                </a:cubicBezTo>
                <a:lnTo>
                  <a:pt x="141002" y="144234"/>
                </a:lnTo>
                <a:cubicBezTo>
                  <a:pt x="141002" y="144234"/>
                  <a:pt x="174033" y="138170"/>
                  <a:pt x="187248" y="135797"/>
                </a:cubicBezTo>
                <a:cubicBezTo>
                  <a:pt x="189790" y="148598"/>
                  <a:pt x="201109" y="158272"/>
                  <a:pt x="214642" y="158272"/>
                </a:cubicBezTo>
                <a:cubicBezTo>
                  <a:pt x="228166" y="158272"/>
                  <a:pt x="239477" y="148607"/>
                  <a:pt x="242032" y="135825"/>
                </a:cubicBezTo>
                <a:lnTo>
                  <a:pt x="284232" y="143498"/>
                </a:lnTo>
                <a:lnTo>
                  <a:pt x="283382" y="157999"/>
                </a:lnTo>
                <a:lnTo>
                  <a:pt x="292674" y="158545"/>
                </a:lnTo>
                <a:lnTo>
                  <a:pt x="294015" y="135806"/>
                </a:lnTo>
                <a:lnTo>
                  <a:pt x="233262" y="124769"/>
                </a:lnTo>
                <a:close/>
                <a:moveTo>
                  <a:pt x="186712" y="65171"/>
                </a:moveTo>
                <a:lnTo>
                  <a:pt x="186712" y="59925"/>
                </a:lnTo>
                <a:cubicBezTo>
                  <a:pt x="188221" y="60316"/>
                  <a:pt x="189780" y="60516"/>
                  <a:pt x="191367" y="60516"/>
                </a:cubicBezTo>
                <a:cubicBezTo>
                  <a:pt x="200277" y="60516"/>
                  <a:pt x="207746" y="54224"/>
                  <a:pt x="209565" y="45851"/>
                </a:cubicBezTo>
                <a:cubicBezTo>
                  <a:pt x="213578" y="46996"/>
                  <a:pt x="218083" y="46714"/>
                  <a:pt x="221929" y="45059"/>
                </a:cubicBezTo>
                <a:cubicBezTo>
                  <a:pt x="226998" y="54197"/>
                  <a:pt x="238296" y="58609"/>
                  <a:pt x="249228" y="53825"/>
                </a:cubicBezTo>
                <a:lnTo>
                  <a:pt x="245227" y="45423"/>
                </a:lnTo>
                <a:cubicBezTo>
                  <a:pt x="238604" y="48569"/>
                  <a:pt x="230221" y="44286"/>
                  <a:pt x="228835" y="37132"/>
                </a:cubicBezTo>
                <a:lnTo>
                  <a:pt x="221052" y="34650"/>
                </a:lnTo>
                <a:cubicBezTo>
                  <a:pt x="217424" y="38104"/>
                  <a:pt x="211397" y="37977"/>
                  <a:pt x="207942" y="34358"/>
                </a:cubicBezTo>
                <a:lnTo>
                  <a:pt x="200163" y="39041"/>
                </a:lnTo>
                <a:cubicBezTo>
                  <a:pt x="200513" y="40114"/>
                  <a:pt x="200677" y="41014"/>
                  <a:pt x="200677" y="41896"/>
                </a:cubicBezTo>
                <a:cubicBezTo>
                  <a:pt x="200677" y="47033"/>
                  <a:pt x="196500" y="51206"/>
                  <a:pt x="191367" y="51206"/>
                </a:cubicBezTo>
                <a:cubicBezTo>
                  <a:pt x="189085" y="51206"/>
                  <a:pt x="186889" y="50351"/>
                  <a:pt x="185184" y="48815"/>
                </a:cubicBezTo>
                <a:lnTo>
                  <a:pt x="177402" y="52261"/>
                </a:lnTo>
                <a:lnTo>
                  <a:pt x="177402" y="65171"/>
                </a:lnTo>
                <a:cubicBezTo>
                  <a:pt x="177402" y="71663"/>
                  <a:pt x="178320" y="77854"/>
                  <a:pt x="179931" y="83578"/>
                </a:cubicBezTo>
                <a:cubicBezTo>
                  <a:pt x="173243" y="82544"/>
                  <a:pt x="168092" y="76799"/>
                  <a:pt x="168092" y="69826"/>
                </a:cubicBezTo>
                <a:cubicBezTo>
                  <a:pt x="168092" y="66934"/>
                  <a:pt x="169010" y="64135"/>
                  <a:pt x="170742" y="61707"/>
                </a:cubicBezTo>
                <a:lnTo>
                  <a:pt x="168915" y="54770"/>
                </a:lnTo>
                <a:cubicBezTo>
                  <a:pt x="165537" y="53206"/>
                  <a:pt x="163437" y="50060"/>
                  <a:pt x="163437" y="46551"/>
                </a:cubicBezTo>
                <a:cubicBezTo>
                  <a:pt x="163437" y="42632"/>
                  <a:pt x="165960" y="39114"/>
                  <a:pt x="169714" y="37813"/>
                </a:cubicBezTo>
                <a:lnTo>
                  <a:pt x="173005" y="33240"/>
                </a:lnTo>
                <a:cubicBezTo>
                  <a:pt x="172517" y="24803"/>
                  <a:pt x="179011" y="18620"/>
                  <a:pt x="186712" y="18620"/>
                </a:cubicBezTo>
                <a:cubicBezTo>
                  <a:pt x="189189" y="18620"/>
                  <a:pt x="191580" y="19302"/>
                  <a:pt x="193830" y="20648"/>
                </a:cubicBezTo>
                <a:lnTo>
                  <a:pt x="200832" y="17311"/>
                </a:lnTo>
                <a:cubicBezTo>
                  <a:pt x="201477" y="12746"/>
                  <a:pt x="205414" y="9310"/>
                  <a:pt x="209987" y="9310"/>
                </a:cubicBezTo>
                <a:cubicBezTo>
                  <a:pt x="213601" y="9310"/>
                  <a:pt x="216820" y="11374"/>
                  <a:pt x="218384" y="14684"/>
                </a:cubicBezTo>
                <a:lnTo>
                  <a:pt x="225266" y="16511"/>
                </a:lnTo>
                <a:cubicBezTo>
                  <a:pt x="227644" y="14847"/>
                  <a:pt x="230408" y="13965"/>
                  <a:pt x="233262" y="13965"/>
                </a:cubicBezTo>
                <a:cubicBezTo>
                  <a:pt x="239413" y="13965"/>
                  <a:pt x="244905" y="18138"/>
                  <a:pt x="246782" y="24784"/>
                </a:cubicBezTo>
                <a:lnTo>
                  <a:pt x="250487" y="28212"/>
                </a:lnTo>
                <a:cubicBezTo>
                  <a:pt x="259388" y="29776"/>
                  <a:pt x="265848" y="37495"/>
                  <a:pt x="265848" y="46551"/>
                </a:cubicBezTo>
                <a:cubicBezTo>
                  <a:pt x="265848" y="53215"/>
                  <a:pt x="262339" y="59225"/>
                  <a:pt x="256461" y="62607"/>
                </a:cubicBezTo>
                <a:lnTo>
                  <a:pt x="254933" y="69262"/>
                </a:lnTo>
                <a:cubicBezTo>
                  <a:pt x="255983" y="70808"/>
                  <a:pt x="256538" y="72608"/>
                  <a:pt x="256538" y="74481"/>
                </a:cubicBezTo>
                <a:cubicBezTo>
                  <a:pt x="256538" y="78827"/>
                  <a:pt x="253485" y="82318"/>
                  <a:pt x="249456" y="83341"/>
                </a:cubicBezTo>
                <a:cubicBezTo>
                  <a:pt x="250174" y="80729"/>
                  <a:pt x="250771" y="78027"/>
                  <a:pt x="251173" y="75217"/>
                </a:cubicBezTo>
                <a:lnTo>
                  <a:pt x="241954" y="73890"/>
                </a:lnTo>
                <a:cubicBezTo>
                  <a:pt x="239204" y="93119"/>
                  <a:pt x="227716" y="107066"/>
                  <a:pt x="214642" y="107066"/>
                </a:cubicBezTo>
                <a:cubicBezTo>
                  <a:pt x="199240" y="107066"/>
                  <a:pt x="186712" y="88273"/>
                  <a:pt x="186712" y="65171"/>
                </a:cubicBezTo>
                <a:close/>
                <a:moveTo>
                  <a:pt x="363836" y="312698"/>
                </a:moveTo>
                <a:lnTo>
                  <a:pt x="360345" y="372405"/>
                </a:lnTo>
                <a:lnTo>
                  <a:pt x="351053" y="371860"/>
                </a:lnTo>
                <a:lnTo>
                  <a:pt x="354062" y="320390"/>
                </a:lnTo>
                <a:lnTo>
                  <a:pt x="311858" y="312717"/>
                </a:lnTo>
                <a:cubicBezTo>
                  <a:pt x="309303" y="325500"/>
                  <a:pt x="297992" y="335165"/>
                  <a:pt x="284468" y="335165"/>
                </a:cubicBezTo>
                <a:cubicBezTo>
                  <a:pt x="270935" y="335165"/>
                  <a:pt x="259616" y="325490"/>
                  <a:pt x="257074" y="312689"/>
                </a:cubicBezTo>
                <a:cubicBezTo>
                  <a:pt x="246701" y="314553"/>
                  <a:pt x="224116" y="318690"/>
                  <a:pt x="214883" y="320381"/>
                </a:cubicBezTo>
                <a:lnTo>
                  <a:pt x="217970" y="371841"/>
                </a:lnTo>
                <a:lnTo>
                  <a:pt x="208678" y="372405"/>
                </a:lnTo>
                <a:lnTo>
                  <a:pt x="205091" y="312708"/>
                </a:lnTo>
                <a:lnTo>
                  <a:pt x="209146" y="311962"/>
                </a:lnTo>
                <a:cubicBezTo>
                  <a:pt x="209146" y="311962"/>
                  <a:pt x="246439" y="305120"/>
                  <a:pt x="257669" y="303125"/>
                </a:cubicBezTo>
                <a:lnTo>
                  <a:pt x="263916" y="284722"/>
                </a:lnTo>
                <a:cubicBezTo>
                  <a:pt x="253870" y="275543"/>
                  <a:pt x="247228" y="259854"/>
                  <a:pt x="247228" y="242063"/>
                </a:cubicBezTo>
                <a:lnTo>
                  <a:pt x="247228" y="233289"/>
                </a:lnTo>
                <a:lnTo>
                  <a:pt x="251315" y="232790"/>
                </a:lnTo>
                <a:cubicBezTo>
                  <a:pt x="284798" y="228678"/>
                  <a:pt x="295590" y="210228"/>
                  <a:pt x="298065" y="204823"/>
                </a:cubicBezTo>
                <a:lnTo>
                  <a:pt x="308010" y="204823"/>
                </a:lnTo>
                <a:cubicBezTo>
                  <a:pt x="309896" y="210021"/>
                  <a:pt x="317500" y="228284"/>
                  <a:pt x="330940" y="231971"/>
                </a:cubicBezTo>
                <a:cubicBezTo>
                  <a:pt x="330510" y="206673"/>
                  <a:pt x="309866" y="186203"/>
                  <a:pt x="284468" y="186203"/>
                </a:cubicBezTo>
                <a:cubicBezTo>
                  <a:pt x="258802" y="186203"/>
                  <a:pt x="237918" y="207087"/>
                  <a:pt x="237918" y="232753"/>
                </a:cubicBezTo>
                <a:lnTo>
                  <a:pt x="237918" y="292751"/>
                </a:lnTo>
                <a:lnTo>
                  <a:pt x="228607" y="292751"/>
                </a:lnTo>
                <a:lnTo>
                  <a:pt x="228607" y="232753"/>
                </a:lnTo>
                <a:cubicBezTo>
                  <a:pt x="228607" y="201950"/>
                  <a:pt x="253665" y="176892"/>
                  <a:pt x="284468" y="176892"/>
                </a:cubicBezTo>
                <a:cubicBezTo>
                  <a:pt x="315272" y="176892"/>
                  <a:pt x="340329" y="201950"/>
                  <a:pt x="340329" y="232753"/>
                </a:cubicBezTo>
                <a:lnTo>
                  <a:pt x="340329" y="279304"/>
                </a:lnTo>
                <a:cubicBezTo>
                  <a:pt x="340329" y="284441"/>
                  <a:pt x="344506" y="288614"/>
                  <a:pt x="349639" y="288614"/>
                </a:cubicBezTo>
                <a:lnTo>
                  <a:pt x="349639" y="297924"/>
                </a:lnTo>
                <a:cubicBezTo>
                  <a:pt x="339370" y="297924"/>
                  <a:pt x="331019" y="289568"/>
                  <a:pt x="331019" y="279304"/>
                </a:cubicBezTo>
                <a:lnTo>
                  <a:pt x="331019" y="241538"/>
                </a:lnTo>
                <a:cubicBezTo>
                  <a:pt x="316374" y="239022"/>
                  <a:pt x="307155" y="225257"/>
                  <a:pt x="302470" y="215615"/>
                </a:cubicBezTo>
                <a:cubicBezTo>
                  <a:pt x="296156" y="224525"/>
                  <a:pt x="282822" y="237181"/>
                  <a:pt x="256538" y="241445"/>
                </a:cubicBezTo>
                <a:lnTo>
                  <a:pt x="256538" y="242063"/>
                </a:lnTo>
                <a:cubicBezTo>
                  <a:pt x="256538" y="265166"/>
                  <a:pt x="269066" y="283959"/>
                  <a:pt x="284468" y="283959"/>
                </a:cubicBezTo>
                <a:cubicBezTo>
                  <a:pt x="296352" y="283959"/>
                  <a:pt x="307266" y="272067"/>
                  <a:pt x="311017" y="255029"/>
                </a:cubicBezTo>
                <a:lnTo>
                  <a:pt x="320108" y="257028"/>
                </a:lnTo>
                <a:cubicBezTo>
                  <a:pt x="315340" y="278704"/>
                  <a:pt x="301015" y="293269"/>
                  <a:pt x="284468" y="293269"/>
                </a:cubicBezTo>
                <a:cubicBezTo>
                  <a:pt x="280051" y="293269"/>
                  <a:pt x="275828" y="292151"/>
                  <a:pt x="271894" y="290200"/>
                </a:cubicBezTo>
                <a:lnTo>
                  <a:pt x="265909" y="307832"/>
                </a:lnTo>
                <a:cubicBezTo>
                  <a:pt x="266232" y="317815"/>
                  <a:pt x="274403" y="325855"/>
                  <a:pt x="284468" y="325855"/>
                </a:cubicBezTo>
                <a:cubicBezTo>
                  <a:pt x="294737" y="325855"/>
                  <a:pt x="303088" y="317499"/>
                  <a:pt x="303088" y="307234"/>
                </a:cubicBezTo>
                <a:lnTo>
                  <a:pt x="303088" y="301661"/>
                </a:lnTo>
                <a:lnTo>
                  <a:pt x="363836" y="312698"/>
                </a:lnTo>
                <a:close/>
              </a:path>
            </a:pathLst>
          </a:custGeom>
          <a:solidFill>
            <a:schemeClr val="accent2"/>
          </a:solid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79" name="TextBox 78">
            <a:extLst>
              <a:ext uri="{FF2B5EF4-FFF2-40B4-BE49-F238E27FC236}">
                <a16:creationId xmlns:a16="http://schemas.microsoft.com/office/drawing/2014/main" id="{4972D32F-8B14-E839-85AF-4E5CED0DF26A}"/>
              </a:ext>
            </a:extLst>
          </p:cNvPr>
          <p:cNvSpPr txBox="1"/>
          <p:nvPr/>
        </p:nvSpPr>
        <p:spPr>
          <a:xfrm>
            <a:off x="10003591" y="5888087"/>
            <a:ext cx="593973" cy="246221"/>
          </a:xfrm>
          <a:prstGeom prst="rect">
            <a:avLst/>
          </a:prstGeom>
          <a:noFill/>
        </p:spPr>
        <p:txBody>
          <a:bodyPr wrap="square" anchor="ctr">
            <a:spAutoFit/>
          </a:bodyPr>
          <a:lstStyle/>
          <a:p>
            <a:pPr marL="0" marR="0" lvl="0" indent="0" algn="l"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1,350+ </a:t>
            </a:r>
            <a:endParaRPr kumimoji="0" lang="en-GB" sz="1000" b="0" i="0" u="none" strike="noStrike" kern="0" cap="none" spc="0" normalizeH="0" baseline="0" noProof="0">
              <a:ln>
                <a:noFill/>
              </a:ln>
              <a:solidFill>
                <a:srgbClr val="4D217A"/>
              </a:solidFill>
              <a:effectLst/>
              <a:uLnTx/>
              <a:uFillTx/>
              <a:latin typeface="Arial"/>
              <a:ea typeface="+mn-ea"/>
              <a:cs typeface="+mn-cs"/>
            </a:endParaRPr>
          </a:p>
        </p:txBody>
      </p:sp>
      <p:grpSp>
        <p:nvGrpSpPr>
          <p:cNvPr id="101" name="Group 100">
            <a:extLst>
              <a:ext uri="{FF2B5EF4-FFF2-40B4-BE49-F238E27FC236}">
                <a16:creationId xmlns:a16="http://schemas.microsoft.com/office/drawing/2014/main" id="{429F1984-D50E-9175-27F0-15C7DE961937}"/>
              </a:ext>
            </a:extLst>
          </p:cNvPr>
          <p:cNvGrpSpPr/>
          <p:nvPr/>
        </p:nvGrpSpPr>
        <p:grpSpPr>
          <a:xfrm>
            <a:off x="1489251" y="4135741"/>
            <a:ext cx="2238259" cy="940673"/>
            <a:chOff x="635810" y="4135740"/>
            <a:chExt cx="2238259" cy="940673"/>
          </a:xfrm>
        </p:grpSpPr>
        <p:pic>
          <p:nvPicPr>
            <p:cNvPr id="100" name="Picture 99">
              <a:extLst>
                <a:ext uri="{FF2B5EF4-FFF2-40B4-BE49-F238E27FC236}">
                  <a16:creationId xmlns:a16="http://schemas.microsoft.com/office/drawing/2014/main" id="{0C497906-91D8-9EA0-BF54-7F4BA2D218D9}"/>
                </a:ext>
              </a:extLst>
            </p:cNvPr>
            <p:cNvPicPr>
              <a:picLocks noChangeAspect="1"/>
            </p:cNvPicPr>
            <p:nvPr/>
          </p:nvPicPr>
          <p:blipFill>
            <a:blip r:embed="rId15"/>
            <a:srcRect l="-49" t="18365" r="49" b="25090"/>
            <a:stretch>
              <a:fillRect/>
            </a:stretch>
          </p:blipFill>
          <p:spPr>
            <a:xfrm>
              <a:off x="638809" y="4135740"/>
              <a:ext cx="1707454" cy="642213"/>
            </a:xfrm>
            <a:prstGeom prst="rect">
              <a:avLst/>
            </a:prstGeom>
          </p:spPr>
        </p:pic>
        <p:sp>
          <p:nvSpPr>
            <p:cNvPr id="68" name="Rectangle 67">
              <a:extLst>
                <a:ext uri="{FF2B5EF4-FFF2-40B4-BE49-F238E27FC236}">
                  <a16:creationId xmlns:a16="http://schemas.microsoft.com/office/drawing/2014/main" id="{229D3D57-4761-7F1C-1590-3DED23AE5105}"/>
                </a:ext>
              </a:extLst>
            </p:cNvPr>
            <p:cNvSpPr/>
            <p:nvPr/>
          </p:nvSpPr>
          <p:spPr>
            <a:xfrm>
              <a:off x="635810" y="4752413"/>
              <a:ext cx="2232000" cy="324000"/>
            </a:xfrm>
            <a:prstGeom prst="rect">
              <a:avLst/>
            </a:prstGeom>
            <a:solidFill>
              <a:srgbClr val="F3EBFB"/>
            </a:solidFill>
            <a:ln w="28575">
              <a:noFill/>
            </a:ln>
          </p:spPr>
          <p:txBody>
            <a:bodyPr wrap="square" lIns="180000" tIns="0" rIns="540000" bIns="36000" anchor="ctr">
              <a:noAutofit/>
            </a:bodyPr>
            <a:lstStyle/>
            <a:p>
              <a:pPr marL="0" marR="0" lvl="0" indent="0" algn="l" defTabSz="914378" rtl="0" eaLnBrk="1" fontAlgn="base" latinLnBrk="0" hangingPunct="1">
                <a:lnSpc>
                  <a:spcPct val="100000"/>
                </a:lnSpc>
                <a:spcBef>
                  <a:spcPct val="0"/>
                </a:spcBef>
                <a:spcAft>
                  <a:spcPct val="0"/>
                </a:spcAft>
                <a:buClrTx/>
                <a:buSzTx/>
                <a:buFontTx/>
                <a:buNone/>
                <a:tabLst/>
                <a:defRPr/>
              </a:pPr>
              <a:r>
                <a:rPr kumimoji="0" lang="en-GB" sz="1400" b="1" i="0" u="none" strike="noStrike" kern="0" cap="none" spc="0" normalizeH="0" baseline="0" noProof="0">
                  <a:ln>
                    <a:noFill/>
                  </a:ln>
                  <a:solidFill>
                    <a:srgbClr val="4D217A"/>
                  </a:solidFill>
                  <a:effectLst/>
                  <a:uLnTx/>
                  <a:uFillTx/>
                  <a:latin typeface="Arial" pitchFamily="34" charset="0"/>
                  <a:ea typeface="+mn-ea"/>
                  <a:cs typeface="Arial" pitchFamily="34" charset="0"/>
                </a:rPr>
                <a:t>Warwick</a:t>
              </a:r>
            </a:p>
          </p:txBody>
        </p:sp>
        <p:sp>
          <p:nvSpPr>
            <p:cNvPr id="72" name="Freeform: Shape 71">
              <a:extLst>
                <a:ext uri="{FF2B5EF4-FFF2-40B4-BE49-F238E27FC236}">
                  <a16:creationId xmlns:a16="http://schemas.microsoft.com/office/drawing/2014/main" id="{6D4E4D81-1A20-46D6-E6A6-DDBB85FDD1D9}"/>
                </a:ext>
              </a:extLst>
            </p:cNvPr>
            <p:cNvSpPr>
              <a:spLocks noChangeAspect="1"/>
            </p:cNvSpPr>
            <p:nvPr/>
          </p:nvSpPr>
          <p:spPr>
            <a:xfrm>
              <a:off x="2055524" y="4806413"/>
              <a:ext cx="217614" cy="216000"/>
            </a:xfrm>
            <a:custGeom>
              <a:avLst/>
              <a:gdLst>
                <a:gd name="connsiteX0" fmla="*/ 114449 w 363836"/>
                <a:gd name="connsiteY0" fmla="*/ 269112 h 372405"/>
                <a:gd name="connsiteX1" fmla="*/ 93611 w 363836"/>
                <a:gd name="connsiteY1" fmla="*/ 310789 h 372405"/>
                <a:gd name="connsiteX2" fmla="*/ 75361 w 363836"/>
                <a:gd name="connsiteY2" fmla="*/ 274289 h 372405"/>
                <a:gd name="connsiteX3" fmla="*/ 79509 w 363836"/>
                <a:gd name="connsiteY3" fmla="*/ 261838 h 372405"/>
                <a:gd name="connsiteX4" fmla="*/ 93611 w 363836"/>
                <a:gd name="connsiteY4" fmla="*/ 265339 h 372405"/>
                <a:gd name="connsiteX5" fmla="*/ 130211 w 363836"/>
                <a:gd name="connsiteY5" fmla="*/ 234426 h 372405"/>
                <a:gd name="connsiteX6" fmla="*/ 121527 w 363836"/>
                <a:gd name="connsiteY6" fmla="*/ 231080 h 372405"/>
                <a:gd name="connsiteX7" fmla="*/ 93611 w 363836"/>
                <a:gd name="connsiteY7" fmla="*/ 256029 h 372405"/>
                <a:gd name="connsiteX8" fmla="*/ 61550 w 363836"/>
                <a:gd name="connsiteY8" fmla="*/ 213717 h 372405"/>
                <a:gd name="connsiteX9" fmla="*/ 69504 w 363836"/>
                <a:gd name="connsiteY9" fmla="*/ 193830 h 372405"/>
                <a:gd name="connsiteX10" fmla="*/ 102684 w 363836"/>
                <a:gd name="connsiteY10" fmla="*/ 188849 h 372405"/>
                <a:gd name="connsiteX11" fmla="*/ 105553 w 363836"/>
                <a:gd name="connsiteY11" fmla="*/ 189358 h 372405"/>
                <a:gd name="connsiteX12" fmla="*/ 112603 w 363836"/>
                <a:gd name="connsiteY12" fmla="*/ 179647 h 372405"/>
                <a:gd name="connsiteX13" fmla="*/ 126160 w 363836"/>
                <a:gd name="connsiteY13" fmla="*/ 214133 h 372405"/>
                <a:gd name="connsiteX14" fmla="*/ 135858 w 363836"/>
                <a:gd name="connsiteY14" fmla="*/ 214133 h 372405"/>
                <a:gd name="connsiteX15" fmla="*/ 144816 w 363836"/>
                <a:gd name="connsiteY15" fmla="*/ 191719 h 372405"/>
                <a:gd name="connsiteX16" fmla="*/ 118600 w 363836"/>
                <a:gd name="connsiteY16" fmla="*/ 153672 h 372405"/>
                <a:gd name="connsiteX17" fmla="*/ 88955 w 363836"/>
                <a:gd name="connsiteY17" fmla="*/ 144307 h 372405"/>
                <a:gd name="connsiteX18" fmla="*/ 42405 w 363836"/>
                <a:gd name="connsiteY18" fmla="*/ 193587 h 372405"/>
                <a:gd name="connsiteX19" fmla="*/ 52574 w 363836"/>
                <a:gd name="connsiteY19" fmla="*/ 217151 h 372405"/>
                <a:gd name="connsiteX20" fmla="*/ 71529 w 363836"/>
                <a:gd name="connsiteY20" fmla="*/ 256347 h 372405"/>
                <a:gd name="connsiteX21" fmla="*/ 66696 w 363836"/>
                <a:gd name="connsiteY21" fmla="*/ 270850 h 372405"/>
                <a:gd name="connsiteX22" fmla="*/ 0 w 363836"/>
                <a:gd name="connsiteY22" fmla="*/ 289905 h 372405"/>
                <a:gd name="connsiteX23" fmla="*/ 11433 w 363836"/>
                <a:gd name="connsiteY23" fmla="*/ 372405 h 372405"/>
                <a:gd name="connsiteX24" fmla="*/ 20653 w 363836"/>
                <a:gd name="connsiteY24" fmla="*/ 371132 h 372405"/>
                <a:gd name="connsiteX25" fmla="*/ 10329 w 363836"/>
                <a:gd name="connsiteY25" fmla="*/ 296633 h 372405"/>
                <a:gd name="connsiteX26" fmla="*/ 67897 w 363836"/>
                <a:gd name="connsiteY26" fmla="*/ 280184 h 372405"/>
                <a:gd name="connsiteX27" fmla="*/ 88405 w 363836"/>
                <a:gd name="connsiteY27" fmla="*/ 321199 h 372405"/>
                <a:gd name="connsiteX28" fmla="*/ 98816 w 363836"/>
                <a:gd name="connsiteY28" fmla="*/ 321199 h 372405"/>
                <a:gd name="connsiteX29" fmla="*/ 119322 w 363836"/>
                <a:gd name="connsiteY29" fmla="*/ 280186 h 372405"/>
                <a:gd name="connsiteX30" fmla="*/ 176892 w 363836"/>
                <a:gd name="connsiteY30" fmla="*/ 296633 h 372405"/>
                <a:gd name="connsiteX31" fmla="*/ 166548 w 363836"/>
                <a:gd name="connsiteY31" fmla="*/ 371132 h 372405"/>
                <a:gd name="connsiteX32" fmla="*/ 175768 w 363836"/>
                <a:gd name="connsiteY32" fmla="*/ 372405 h 372405"/>
                <a:gd name="connsiteX33" fmla="*/ 187221 w 363836"/>
                <a:gd name="connsiteY33" fmla="*/ 289905 h 372405"/>
                <a:gd name="connsiteX34" fmla="*/ 114449 w 363836"/>
                <a:gd name="connsiteY34" fmla="*/ 269112 h 372405"/>
                <a:gd name="connsiteX35" fmla="*/ 88955 w 363836"/>
                <a:gd name="connsiteY35" fmla="*/ 153617 h 372405"/>
                <a:gd name="connsiteX36" fmla="*/ 113895 w 363836"/>
                <a:gd name="connsiteY36" fmla="*/ 161836 h 372405"/>
                <a:gd name="connsiteX37" fmla="*/ 115191 w 363836"/>
                <a:gd name="connsiteY37" fmla="*/ 162927 h 372405"/>
                <a:gd name="connsiteX38" fmla="*/ 116886 w 363836"/>
                <a:gd name="connsiteY38" fmla="*/ 162927 h 372405"/>
                <a:gd name="connsiteX39" fmla="*/ 135501 w 363836"/>
                <a:gd name="connsiteY39" fmla="*/ 189976 h 372405"/>
                <a:gd name="connsiteX40" fmla="*/ 132478 w 363836"/>
                <a:gd name="connsiteY40" fmla="*/ 197531 h 372405"/>
                <a:gd name="connsiteX41" fmla="*/ 115972 w 363836"/>
                <a:gd name="connsiteY41" fmla="*/ 169443 h 372405"/>
                <a:gd name="connsiteX42" fmla="*/ 108507 w 363836"/>
                <a:gd name="connsiteY42" fmla="*/ 169443 h 372405"/>
                <a:gd name="connsiteX43" fmla="*/ 101407 w 363836"/>
                <a:gd name="connsiteY43" fmla="*/ 179229 h 372405"/>
                <a:gd name="connsiteX44" fmla="*/ 62716 w 363836"/>
                <a:gd name="connsiteY44" fmla="*/ 187267 h 372405"/>
                <a:gd name="connsiteX45" fmla="*/ 61798 w 363836"/>
                <a:gd name="connsiteY45" fmla="*/ 188021 h 372405"/>
                <a:gd name="connsiteX46" fmla="*/ 56220 w 363836"/>
                <a:gd name="connsiteY46" fmla="*/ 201968 h 372405"/>
                <a:gd name="connsiteX47" fmla="*/ 51724 w 363836"/>
                <a:gd name="connsiteY47" fmla="*/ 191476 h 372405"/>
                <a:gd name="connsiteX48" fmla="*/ 88955 w 363836"/>
                <a:gd name="connsiteY48" fmla="*/ 153617 h 372405"/>
                <a:gd name="connsiteX49" fmla="*/ 233262 w 363836"/>
                <a:gd name="connsiteY49" fmla="*/ 124769 h 372405"/>
                <a:gd name="connsiteX50" fmla="*/ 233262 w 363836"/>
                <a:gd name="connsiteY50" fmla="*/ 130342 h 372405"/>
                <a:gd name="connsiteX51" fmla="*/ 214642 w 363836"/>
                <a:gd name="connsiteY51" fmla="*/ 148962 h 372405"/>
                <a:gd name="connsiteX52" fmla="*/ 196036 w 363836"/>
                <a:gd name="connsiteY52" fmla="*/ 131069 h 372405"/>
                <a:gd name="connsiteX53" fmla="*/ 202068 w 363836"/>
                <a:gd name="connsiteY53" fmla="*/ 113308 h 372405"/>
                <a:gd name="connsiteX54" fmla="*/ 214642 w 363836"/>
                <a:gd name="connsiteY54" fmla="*/ 116377 h 372405"/>
                <a:gd name="connsiteX55" fmla="*/ 245854 w 363836"/>
                <a:gd name="connsiteY55" fmla="*/ 92964 h 372405"/>
                <a:gd name="connsiteX56" fmla="*/ 247228 w 363836"/>
                <a:gd name="connsiteY56" fmla="*/ 93101 h 372405"/>
                <a:gd name="connsiteX57" fmla="*/ 265848 w 363836"/>
                <a:gd name="connsiteY57" fmla="*/ 74481 h 372405"/>
                <a:gd name="connsiteX58" fmla="*/ 264752 w 363836"/>
                <a:gd name="connsiteY58" fmla="*/ 68180 h 372405"/>
                <a:gd name="connsiteX59" fmla="*/ 275158 w 363836"/>
                <a:gd name="connsiteY59" fmla="*/ 46551 h 372405"/>
                <a:gd name="connsiteX60" fmla="*/ 254947 w 363836"/>
                <a:gd name="connsiteY60" fmla="*/ 19702 h 372405"/>
                <a:gd name="connsiteX61" fmla="*/ 233262 w 363836"/>
                <a:gd name="connsiteY61" fmla="*/ 4655 h 372405"/>
                <a:gd name="connsiteX62" fmla="*/ 224107 w 363836"/>
                <a:gd name="connsiteY62" fmla="*/ 6546 h 372405"/>
                <a:gd name="connsiteX63" fmla="*/ 209987 w 363836"/>
                <a:gd name="connsiteY63" fmla="*/ 0 h 372405"/>
                <a:gd name="connsiteX64" fmla="*/ 193385 w 363836"/>
                <a:gd name="connsiteY64" fmla="*/ 10329 h 372405"/>
                <a:gd name="connsiteX65" fmla="*/ 186712 w 363836"/>
                <a:gd name="connsiteY65" fmla="*/ 9310 h 372405"/>
                <a:gd name="connsiteX66" fmla="*/ 163536 w 363836"/>
                <a:gd name="connsiteY66" fmla="*/ 30430 h 372405"/>
                <a:gd name="connsiteX67" fmla="*/ 154126 w 363836"/>
                <a:gd name="connsiteY67" fmla="*/ 46551 h 372405"/>
                <a:gd name="connsiteX68" fmla="*/ 160740 w 363836"/>
                <a:gd name="connsiteY68" fmla="*/ 60543 h 372405"/>
                <a:gd name="connsiteX69" fmla="*/ 158781 w 363836"/>
                <a:gd name="connsiteY69" fmla="*/ 69826 h 372405"/>
                <a:gd name="connsiteX70" fmla="*/ 182057 w 363836"/>
                <a:gd name="connsiteY70" fmla="*/ 93101 h 372405"/>
                <a:gd name="connsiteX71" fmla="*/ 183396 w 363836"/>
                <a:gd name="connsiteY71" fmla="*/ 92931 h 372405"/>
                <a:gd name="connsiteX72" fmla="*/ 194090 w 363836"/>
                <a:gd name="connsiteY72" fmla="*/ 107830 h 372405"/>
                <a:gd name="connsiteX73" fmla="*/ 187849 w 363836"/>
                <a:gd name="connsiteY73" fmla="*/ 126232 h 372405"/>
                <a:gd name="connsiteX74" fmla="*/ 139321 w 363836"/>
                <a:gd name="connsiteY74" fmla="*/ 135069 h 372405"/>
                <a:gd name="connsiteX75" fmla="*/ 141002 w 363836"/>
                <a:gd name="connsiteY75" fmla="*/ 144234 h 372405"/>
                <a:gd name="connsiteX76" fmla="*/ 187248 w 363836"/>
                <a:gd name="connsiteY76" fmla="*/ 135797 h 372405"/>
                <a:gd name="connsiteX77" fmla="*/ 214642 w 363836"/>
                <a:gd name="connsiteY77" fmla="*/ 158272 h 372405"/>
                <a:gd name="connsiteX78" fmla="*/ 242032 w 363836"/>
                <a:gd name="connsiteY78" fmla="*/ 135825 h 372405"/>
                <a:gd name="connsiteX79" fmla="*/ 284232 w 363836"/>
                <a:gd name="connsiteY79" fmla="*/ 143498 h 372405"/>
                <a:gd name="connsiteX80" fmla="*/ 283382 w 363836"/>
                <a:gd name="connsiteY80" fmla="*/ 157999 h 372405"/>
                <a:gd name="connsiteX81" fmla="*/ 292674 w 363836"/>
                <a:gd name="connsiteY81" fmla="*/ 158545 h 372405"/>
                <a:gd name="connsiteX82" fmla="*/ 294015 w 363836"/>
                <a:gd name="connsiteY82" fmla="*/ 135806 h 372405"/>
                <a:gd name="connsiteX83" fmla="*/ 233262 w 363836"/>
                <a:gd name="connsiteY83" fmla="*/ 124769 h 372405"/>
                <a:gd name="connsiteX84" fmla="*/ 186712 w 363836"/>
                <a:gd name="connsiteY84" fmla="*/ 65171 h 372405"/>
                <a:gd name="connsiteX85" fmla="*/ 186712 w 363836"/>
                <a:gd name="connsiteY85" fmla="*/ 59925 h 372405"/>
                <a:gd name="connsiteX86" fmla="*/ 191367 w 363836"/>
                <a:gd name="connsiteY86" fmla="*/ 60516 h 372405"/>
                <a:gd name="connsiteX87" fmla="*/ 209565 w 363836"/>
                <a:gd name="connsiteY87" fmla="*/ 45851 h 372405"/>
                <a:gd name="connsiteX88" fmla="*/ 221929 w 363836"/>
                <a:gd name="connsiteY88" fmla="*/ 45059 h 372405"/>
                <a:gd name="connsiteX89" fmla="*/ 249228 w 363836"/>
                <a:gd name="connsiteY89" fmla="*/ 53825 h 372405"/>
                <a:gd name="connsiteX90" fmla="*/ 245227 w 363836"/>
                <a:gd name="connsiteY90" fmla="*/ 45423 h 372405"/>
                <a:gd name="connsiteX91" fmla="*/ 228835 w 363836"/>
                <a:gd name="connsiteY91" fmla="*/ 37132 h 372405"/>
                <a:gd name="connsiteX92" fmla="*/ 221052 w 363836"/>
                <a:gd name="connsiteY92" fmla="*/ 34650 h 372405"/>
                <a:gd name="connsiteX93" fmla="*/ 207942 w 363836"/>
                <a:gd name="connsiteY93" fmla="*/ 34358 h 372405"/>
                <a:gd name="connsiteX94" fmla="*/ 200163 w 363836"/>
                <a:gd name="connsiteY94" fmla="*/ 39041 h 372405"/>
                <a:gd name="connsiteX95" fmla="*/ 200677 w 363836"/>
                <a:gd name="connsiteY95" fmla="*/ 41896 h 372405"/>
                <a:gd name="connsiteX96" fmla="*/ 191367 w 363836"/>
                <a:gd name="connsiteY96" fmla="*/ 51206 h 372405"/>
                <a:gd name="connsiteX97" fmla="*/ 185184 w 363836"/>
                <a:gd name="connsiteY97" fmla="*/ 48815 h 372405"/>
                <a:gd name="connsiteX98" fmla="*/ 177402 w 363836"/>
                <a:gd name="connsiteY98" fmla="*/ 52261 h 372405"/>
                <a:gd name="connsiteX99" fmla="*/ 177402 w 363836"/>
                <a:gd name="connsiteY99" fmla="*/ 65171 h 372405"/>
                <a:gd name="connsiteX100" fmla="*/ 179931 w 363836"/>
                <a:gd name="connsiteY100" fmla="*/ 83578 h 372405"/>
                <a:gd name="connsiteX101" fmla="*/ 168092 w 363836"/>
                <a:gd name="connsiteY101" fmla="*/ 69826 h 372405"/>
                <a:gd name="connsiteX102" fmla="*/ 170742 w 363836"/>
                <a:gd name="connsiteY102" fmla="*/ 61707 h 372405"/>
                <a:gd name="connsiteX103" fmla="*/ 168915 w 363836"/>
                <a:gd name="connsiteY103" fmla="*/ 54770 h 372405"/>
                <a:gd name="connsiteX104" fmla="*/ 163437 w 363836"/>
                <a:gd name="connsiteY104" fmla="*/ 46551 h 372405"/>
                <a:gd name="connsiteX105" fmla="*/ 169714 w 363836"/>
                <a:gd name="connsiteY105" fmla="*/ 37813 h 372405"/>
                <a:gd name="connsiteX106" fmla="*/ 173005 w 363836"/>
                <a:gd name="connsiteY106" fmla="*/ 33240 h 372405"/>
                <a:gd name="connsiteX107" fmla="*/ 186712 w 363836"/>
                <a:gd name="connsiteY107" fmla="*/ 18620 h 372405"/>
                <a:gd name="connsiteX108" fmla="*/ 193830 w 363836"/>
                <a:gd name="connsiteY108" fmla="*/ 20648 h 372405"/>
                <a:gd name="connsiteX109" fmla="*/ 200832 w 363836"/>
                <a:gd name="connsiteY109" fmla="*/ 17311 h 372405"/>
                <a:gd name="connsiteX110" fmla="*/ 209987 w 363836"/>
                <a:gd name="connsiteY110" fmla="*/ 9310 h 372405"/>
                <a:gd name="connsiteX111" fmla="*/ 218384 w 363836"/>
                <a:gd name="connsiteY111" fmla="*/ 14684 h 372405"/>
                <a:gd name="connsiteX112" fmla="*/ 225266 w 363836"/>
                <a:gd name="connsiteY112" fmla="*/ 16511 h 372405"/>
                <a:gd name="connsiteX113" fmla="*/ 233262 w 363836"/>
                <a:gd name="connsiteY113" fmla="*/ 13965 h 372405"/>
                <a:gd name="connsiteX114" fmla="*/ 246782 w 363836"/>
                <a:gd name="connsiteY114" fmla="*/ 24784 h 372405"/>
                <a:gd name="connsiteX115" fmla="*/ 250487 w 363836"/>
                <a:gd name="connsiteY115" fmla="*/ 28212 h 372405"/>
                <a:gd name="connsiteX116" fmla="*/ 265848 w 363836"/>
                <a:gd name="connsiteY116" fmla="*/ 46551 h 372405"/>
                <a:gd name="connsiteX117" fmla="*/ 256461 w 363836"/>
                <a:gd name="connsiteY117" fmla="*/ 62607 h 372405"/>
                <a:gd name="connsiteX118" fmla="*/ 254933 w 363836"/>
                <a:gd name="connsiteY118" fmla="*/ 69262 h 372405"/>
                <a:gd name="connsiteX119" fmla="*/ 256538 w 363836"/>
                <a:gd name="connsiteY119" fmla="*/ 74481 h 372405"/>
                <a:gd name="connsiteX120" fmla="*/ 249456 w 363836"/>
                <a:gd name="connsiteY120" fmla="*/ 83341 h 372405"/>
                <a:gd name="connsiteX121" fmla="*/ 251173 w 363836"/>
                <a:gd name="connsiteY121" fmla="*/ 75217 h 372405"/>
                <a:gd name="connsiteX122" fmla="*/ 241954 w 363836"/>
                <a:gd name="connsiteY122" fmla="*/ 73890 h 372405"/>
                <a:gd name="connsiteX123" fmla="*/ 214642 w 363836"/>
                <a:gd name="connsiteY123" fmla="*/ 107066 h 372405"/>
                <a:gd name="connsiteX124" fmla="*/ 186712 w 363836"/>
                <a:gd name="connsiteY124" fmla="*/ 65171 h 372405"/>
                <a:gd name="connsiteX125" fmla="*/ 363836 w 363836"/>
                <a:gd name="connsiteY125" fmla="*/ 312698 h 372405"/>
                <a:gd name="connsiteX126" fmla="*/ 360345 w 363836"/>
                <a:gd name="connsiteY126" fmla="*/ 372405 h 372405"/>
                <a:gd name="connsiteX127" fmla="*/ 351053 w 363836"/>
                <a:gd name="connsiteY127" fmla="*/ 371860 h 372405"/>
                <a:gd name="connsiteX128" fmla="*/ 354062 w 363836"/>
                <a:gd name="connsiteY128" fmla="*/ 320390 h 372405"/>
                <a:gd name="connsiteX129" fmla="*/ 311858 w 363836"/>
                <a:gd name="connsiteY129" fmla="*/ 312717 h 372405"/>
                <a:gd name="connsiteX130" fmla="*/ 284468 w 363836"/>
                <a:gd name="connsiteY130" fmla="*/ 335165 h 372405"/>
                <a:gd name="connsiteX131" fmla="*/ 257074 w 363836"/>
                <a:gd name="connsiteY131" fmla="*/ 312689 h 372405"/>
                <a:gd name="connsiteX132" fmla="*/ 214883 w 363836"/>
                <a:gd name="connsiteY132" fmla="*/ 320381 h 372405"/>
                <a:gd name="connsiteX133" fmla="*/ 217970 w 363836"/>
                <a:gd name="connsiteY133" fmla="*/ 371841 h 372405"/>
                <a:gd name="connsiteX134" fmla="*/ 208678 w 363836"/>
                <a:gd name="connsiteY134" fmla="*/ 372405 h 372405"/>
                <a:gd name="connsiteX135" fmla="*/ 205091 w 363836"/>
                <a:gd name="connsiteY135" fmla="*/ 312708 h 372405"/>
                <a:gd name="connsiteX136" fmla="*/ 209146 w 363836"/>
                <a:gd name="connsiteY136" fmla="*/ 311962 h 372405"/>
                <a:gd name="connsiteX137" fmla="*/ 257669 w 363836"/>
                <a:gd name="connsiteY137" fmla="*/ 303125 h 372405"/>
                <a:gd name="connsiteX138" fmla="*/ 263916 w 363836"/>
                <a:gd name="connsiteY138" fmla="*/ 284722 h 372405"/>
                <a:gd name="connsiteX139" fmla="*/ 247228 w 363836"/>
                <a:gd name="connsiteY139" fmla="*/ 242063 h 372405"/>
                <a:gd name="connsiteX140" fmla="*/ 247228 w 363836"/>
                <a:gd name="connsiteY140" fmla="*/ 233289 h 372405"/>
                <a:gd name="connsiteX141" fmla="*/ 251315 w 363836"/>
                <a:gd name="connsiteY141" fmla="*/ 232790 h 372405"/>
                <a:gd name="connsiteX142" fmla="*/ 298065 w 363836"/>
                <a:gd name="connsiteY142" fmla="*/ 204823 h 372405"/>
                <a:gd name="connsiteX143" fmla="*/ 308010 w 363836"/>
                <a:gd name="connsiteY143" fmla="*/ 204823 h 372405"/>
                <a:gd name="connsiteX144" fmla="*/ 330940 w 363836"/>
                <a:gd name="connsiteY144" fmla="*/ 231971 h 372405"/>
                <a:gd name="connsiteX145" fmla="*/ 284468 w 363836"/>
                <a:gd name="connsiteY145" fmla="*/ 186203 h 372405"/>
                <a:gd name="connsiteX146" fmla="*/ 237918 w 363836"/>
                <a:gd name="connsiteY146" fmla="*/ 232753 h 372405"/>
                <a:gd name="connsiteX147" fmla="*/ 237918 w 363836"/>
                <a:gd name="connsiteY147" fmla="*/ 292751 h 372405"/>
                <a:gd name="connsiteX148" fmla="*/ 228607 w 363836"/>
                <a:gd name="connsiteY148" fmla="*/ 292751 h 372405"/>
                <a:gd name="connsiteX149" fmla="*/ 228607 w 363836"/>
                <a:gd name="connsiteY149" fmla="*/ 232753 h 372405"/>
                <a:gd name="connsiteX150" fmla="*/ 284468 w 363836"/>
                <a:gd name="connsiteY150" fmla="*/ 176892 h 372405"/>
                <a:gd name="connsiteX151" fmla="*/ 340329 w 363836"/>
                <a:gd name="connsiteY151" fmla="*/ 232753 h 372405"/>
                <a:gd name="connsiteX152" fmla="*/ 340329 w 363836"/>
                <a:gd name="connsiteY152" fmla="*/ 279304 h 372405"/>
                <a:gd name="connsiteX153" fmla="*/ 349639 w 363836"/>
                <a:gd name="connsiteY153" fmla="*/ 288614 h 372405"/>
                <a:gd name="connsiteX154" fmla="*/ 349639 w 363836"/>
                <a:gd name="connsiteY154" fmla="*/ 297924 h 372405"/>
                <a:gd name="connsiteX155" fmla="*/ 331019 w 363836"/>
                <a:gd name="connsiteY155" fmla="*/ 279304 h 372405"/>
                <a:gd name="connsiteX156" fmla="*/ 331019 w 363836"/>
                <a:gd name="connsiteY156" fmla="*/ 241538 h 372405"/>
                <a:gd name="connsiteX157" fmla="*/ 302470 w 363836"/>
                <a:gd name="connsiteY157" fmla="*/ 215615 h 372405"/>
                <a:gd name="connsiteX158" fmla="*/ 256538 w 363836"/>
                <a:gd name="connsiteY158" fmla="*/ 241445 h 372405"/>
                <a:gd name="connsiteX159" fmla="*/ 256538 w 363836"/>
                <a:gd name="connsiteY159" fmla="*/ 242063 h 372405"/>
                <a:gd name="connsiteX160" fmla="*/ 284468 w 363836"/>
                <a:gd name="connsiteY160" fmla="*/ 283959 h 372405"/>
                <a:gd name="connsiteX161" fmla="*/ 311017 w 363836"/>
                <a:gd name="connsiteY161" fmla="*/ 255029 h 372405"/>
                <a:gd name="connsiteX162" fmla="*/ 320108 w 363836"/>
                <a:gd name="connsiteY162" fmla="*/ 257028 h 372405"/>
                <a:gd name="connsiteX163" fmla="*/ 284468 w 363836"/>
                <a:gd name="connsiteY163" fmla="*/ 293269 h 372405"/>
                <a:gd name="connsiteX164" fmla="*/ 271894 w 363836"/>
                <a:gd name="connsiteY164" fmla="*/ 290200 h 372405"/>
                <a:gd name="connsiteX165" fmla="*/ 265909 w 363836"/>
                <a:gd name="connsiteY165" fmla="*/ 307832 h 372405"/>
                <a:gd name="connsiteX166" fmla="*/ 284468 w 363836"/>
                <a:gd name="connsiteY166" fmla="*/ 325855 h 372405"/>
                <a:gd name="connsiteX167" fmla="*/ 303088 w 363836"/>
                <a:gd name="connsiteY167" fmla="*/ 307234 h 372405"/>
                <a:gd name="connsiteX168" fmla="*/ 303088 w 363836"/>
                <a:gd name="connsiteY168" fmla="*/ 301661 h 372405"/>
                <a:gd name="connsiteX169" fmla="*/ 363836 w 363836"/>
                <a:gd name="connsiteY169" fmla="*/ 312698 h 37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363836" h="372405">
                  <a:moveTo>
                    <a:pt x="114449" y="269112"/>
                  </a:moveTo>
                  <a:lnTo>
                    <a:pt x="93611" y="310789"/>
                  </a:lnTo>
                  <a:lnTo>
                    <a:pt x="75361" y="274289"/>
                  </a:lnTo>
                  <a:lnTo>
                    <a:pt x="79509" y="261838"/>
                  </a:lnTo>
                  <a:cubicBezTo>
                    <a:pt x="83898" y="264066"/>
                    <a:pt x="88626" y="265339"/>
                    <a:pt x="93611" y="265339"/>
                  </a:cubicBezTo>
                  <a:cubicBezTo>
                    <a:pt x="108835" y="265339"/>
                    <a:pt x="122859" y="253492"/>
                    <a:pt x="130211" y="234426"/>
                  </a:cubicBezTo>
                  <a:lnTo>
                    <a:pt x="121527" y="231080"/>
                  </a:lnTo>
                  <a:cubicBezTo>
                    <a:pt x="115590" y="246464"/>
                    <a:pt x="104894" y="256029"/>
                    <a:pt x="93611" y="256029"/>
                  </a:cubicBezTo>
                  <a:cubicBezTo>
                    <a:pt x="77579" y="256029"/>
                    <a:pt x="64243" y="237717"/>
                    <a:pt x="61550" y="213717"/>
                  </a:cubicBezTo>
                  <a:lnTo>
                    <a:pt x="69504" y="193830"/>
                  </a:lnTo>
                  <a:cubicBezTo>
                    <a:pt x="72636" y="191749"/>
                    <a:pt x="83905" y="185502"/>
                    <a:pt x="102684" y="188849"/>
                  </a:cubicBezTo>
                  <a:lnTo>
                    <a:pt x="105553" y="189358"/>
                  </a:lnTo>
                  <a:lnTo>
                    <a:pt x="112603" y="179647"/>
                  </a:lnTo>
                  <a:cubicBezTo>
                    <a:pt x="118983" y="187343"/>
                    <a:pt x="124526" y="197402"/>
                    <a:pt x="126160" y="214133"/>
                  </a:cubicBezTo>
                  <a:lnTo>
                    <a:pt x="135858" y="214133"/>
                  </a:lnTo>
                  <a:lnTo>
                    <a:pt x="144816" y="191719"/>
                  </a:lnTo>
                  <a:cubicBezTo>
                    <a:pt x="144816" y="166230"/>
                    <a:pt x="132530" y="154620"/>
                    <a:pt x="118600" y="153672"/>
                  </a:cubicBezTo>
                  <a:cubicBezTo>
                    <a:pt x="110662" y="147544"/>
                    <a:pt x="100453" y="144307"/>
                    <a:pt x="88955" y="144307"/>
                  </a:cubicBezTo>
                  <a:cubicBezTo>
                    <a:pt x="62460" y="144307"/>
                    <a:pt x="42405" y="165987"/>
                    <a:pt x="42405" y="193587"/>
                  </a:cubicBezTo>
                  <a:lnTo>
                    <a:pt x="52574" y="217151"/>
                  </a:lnTo>
                  <a:cubicBezTo>
                    <a:pt x="54902" y="233710"/>
                    <a:pt x="61869" y="247757"/>
                    <a:pt x="71529" y="256347"/>
                  </a:cubicBezTo>
                  <a:lnTo>
                    <a:pt x="66696" y="270850"/>
                  </a:lnTo>
                  <a:lnTo>
                    <a:pt x="0" y="289905"/>
                  </a:lnTo>
                  <a:lnTo>
                    <a:pt x="11433" y="372405"/>
                  </a:lnTo>
                  <a:lnTo>
                    <a:pt x="20653" y="371132"/>
                  </a:lnTo>
                  <a:lnTo>
                    <a:pt x="10329" y="296633"/>
                  </a:lnTo>
                  <a:lnTo>
                    <a:pt x="67897" y="280184"/>
                  </a:lnTo>
                  <a:lnTo>
                    <a:pt x="88405" y="321199"/>
                  </a:lnTo>
                  <a:lnTo>
                    <a:pt x="98816" y="321199"/>
                  </a:lnTo>
                  <a:lnTo>
                    <a:pt x="119322" y="280186"/>
                  </a:lnTo>
                  <a:lnTo>
                    <a:pt x="176892" y="296633"/>
                  </a:lnTo>
                  <a:lnTo>
                    <a:pt x="166548" y="371132"/>
                  </a:lnTo>
                  <a:lnTo>
                    <a:pt x="175768" y="372405"/>
                  </a:lnTo>
                  <a:lnTo>
                    <a:pt x="187221" y="289905"/>
                  </a:lnTo>
                  <a:lnTo>
                    <a:pt x="114449" y="269112"/>
                  </a:lnTo>
                  <a:close/>
                  <a:moveTo>
                    <a:pt x="88955" y="153617"/>
                  </a:moveTo>
                  <a:cubicBezTo>
                    <a:pt x="98861" y="153617"/>
                    <a:pt x="107485" y="156463"/>
                    <a:pt x="113895" y="161836"/>
                  </a:cubicBezTo>
                  <a:lnTo>
                    <a:pt x="115191" y="162927"/>
                  </a:lnTo>
                  <a:lnTo>
                    <a:pt x="116886" y="162927"/>
                  </a:lnTo>
                  <a:cubicBezTo>
                    <a:pt x="128000" y="162927"/>
                    <a:pt x="135252" y="173510"/>
                    <a:pt x="135501" y="189976"/>
                  </a:cubicBezTo>
                  <a:lnTo>
                    <a:pt x="132478" y="197531"/>
                  </a:lnTo>
                  <a:cubicBezTo>
                    <a:pt x="128651" y="184516"/>
                    <a:pt x="122211" y="176097"/>
                    <a:pt x="115972" y="169443"/>
                  </a:cubicBezTo>
                  <a:lnTo>
                    <a:pt x="108507" y="169443"/>
                  </a:lnTo>
                  <a:lnTo>
                    <a:pt x="101407" y="179229"/>
                  </a:lnTo>
                  <a:cubicBezTo>
                    <a:pt x="76881" y="175820"/>
                    <a:pt x="63302" y="186775"/>
                    <a:pt x="62716" y="187267"/>
                  </a:cubicBezTo>
                  <a:lnTo>
                    <a:pt x="61798" y="188021"/>
                  </a:lnTo>
                  <a:lnTo>
                    <a:pt x="56220" y="201968"/>
                  </a:lnTo>
                  <a:lnTo>
                    <a:pt x="51724" y="191476"/>
                  </a:lnTo>
                  <a:cubicBezTo>
                    <a:pt x="52183" y="170173"/>
                    <a:pt x="68372" y="153617"/>
                    <a:pt x="88955" y="153617"/>
                  </a:cubicBezTo>
                  <a:close/>
                  <a:moveTo>
                    <a:pt x="233262" y="124769"/>
                  </a:moveTo>
                  <a:lnTo>
                    <a:pt x="233262" y="130342"/>
                  </a:lnTo>
                  <a:cubicBezTo>
                    <a:pt x="233262" y="140606"/>
                    <a:pt x="224911" y="148962"/>
                    <a:pt x="214642" y="148962"/>
                  </a:cubicBezTo>
                  <a:cubicBezTo>
                    <a:pt x="204618" y="148962"/>
                    <a:pt x="196418" y="140997"/>
                    <a:pt x="196036" y="131069"/>
                  </a:cubicBezTo>
                  <a:lnTo>
                    <a:pt x="202068" y="113308"/>
                  </a:lnTo>
                  <a:cubicBezTo>
                    <a:pt x="206002" y="115258"/>
                    <a:pt x="210224" y="116377"/>
                    <a:pt x="214642" y="116377"/>
                  </a:cubicBezTo>
                  <a:cubicBezTo>
                    <a:pt x="227560" y="116377"/>
                    <a:pt x="239149" y="107144"/>
                    <a:pt x="245854" y="92964"/>
                  </a:cubicBezTo>
                  <a:cubicBezTo>
                    <a:pt x="246314" y="92999"/>
                    <a:pt x="246762" y="93101"/>
                    <a:pt x="247228" y="93101"/>
                  </a:cubicBezTo>
                  <a:cubicBezTo>
                    <a:pt x="257497" y="93101"/>
                    <a:pt x="265848" y="84745"/>
                    <a:pt x="265848" y="74481"/>
                  </a:cubicBezTo>
                  <a:cubicBezTo>
                    <a:pt x="265848" y="72308"/>
                    <a:pt x="265476" y="70190"/>
                    <a:pt x="264752" y="68180"/>
                  </a:cubicBezTo>
                  <a:cubicBezTo>
                    <a:pt x="271258" y="62916"/>
                    <a:pt x="275158" y="54970"/>
                    <a:pt x="275158" y="46551"/>
                  </a:cubicBezTo>
                  <a:cubicBezTo>
                    <a:pt x="275158" y="33949"/>
                    <a:pt x="266816" y="23084"/>
                    <a:pt x="254947" y="19702"/>
                  </a:cubicBezTo>
                  <a:cubicBezTo>
                    <a:pt x="251555" y="10756"/>
                    <a:pt x="242900" y="4655"/>
                    <a:pt x="233262" y="4655"/>
                  </a:cubicBezTo>
                  <a:cubicBezTo>
                    <a:pt x="230090" y="4655"/>
                    <a:pt x="226989" y="5300"/>
                    <a:pt x="224107" y="6546"/>
                  </a:cubicBezTo>
                  <a:cubicBezTo>
                    <a:pt x="220616" y="2464"/>
                    <a:pt x="215461" y="0"/>
                    <a:pt x="209987" y="0"/>
                  </a:cubicBezTo>
                  <a:cubicBezTo>
                    <a:pt x="202836" y="0"/>
                    <a:pt x="196463" y="4173"/>
                    <a:pt x="193385" y="10329"/>
                  </a:cubicBezTo>
                  <a:cubicBezTo>
                    <a:pt x="191212" y="9656"/>
                    <a:pt x="188962" y="9310"/>
                    <a:pt x="186712" y="9310"/>
                  </a:cubicBezTo>
                  <a:cubicBezTo>
                    <a:pt x="174606" y="9310"/>
                    <a:pt x="164627" y="18602"/>
                    <a:pt x="163536" y="30430"/>
                  </a:cubicBezTo>
                  <a:cubicBezTo>
                    <a:pt x="157799" y="33704"/>
                    <a:pt x="154126" y="39822"/>
                    <a:pt x="154126" y="46551"/>
                  </a:cubicBezTo>
                  <a:cubicBezTo>
                    <a:pt x="154126" y="52051"/>
                    <a:pt x="156577" y="57088"/>
                    <a:pt x="160740" y="60543"/>
                  </a:cubicBezTo>
                  <a:cubicBezTo>
                    <a:pt x="159450" y="63462"/>
                    <a:pt x="158781" y="66607"/>
                    <a:pt x="158781" y="69826"/>
                  </a:cubicBezTo>
                  <a:cubicBezTo>
                    <a:pt x="158781" y="82664"/>
                    <a:pt x="169224" y="93101"/>
                    <a:pt x="182057" y="93101"/>
                  </a:cubicBezTo>
                  <a:cubicBezTo>
                    <a:pt x="182480" y="93101"/>
                    <a:pt x="182964" y="92958"/>
                    <a:pt x="183396" y="92931"/>
                  </a:cubicBezTo>
                  <a:cubicBezTo>
                    <a:pt x="186185" y="98845"/>
                    <a:pt x="189821" y="103930"/>
                    <a:pt x="194090" y="107830"/>
                  </a:cubicBezTo>
                  <a:lnTo>
                    <a:pt x="187849" y="126232"/>
                  </a:lnTo>
                  <a:cubicBezTo>
                    <a:pt x="176511" y="128251"/>
                    <a:pt x="139321" y="135069"/>
                    <a:pt x="139321" y="135069"/>
                  </a:cubicBezTo>
                  <a:lnTo>
                    <a:pt x="141002" y="144234"/>
                  </a:lnTo>
                  <a:cubicBezTo>
                    <a:pt x="141002" y="144234"/>
                    <a:pt x="174033" y="138170"/>
                    <a:pt x="187248" y="135797"/>
                  </a:cubicBezTo>
                  <a:cubicBezTo>
                    <a:pt x="189790" y="148598"/>
                    <a:pt x="201109" y="158272"/>
                    <a:pt x="214642" y="158272"/>
                  </a:cubicBezTo>
                  <a:cubicBezTo>
                    <a:pt x="228166" y="158272"/>
                    <a:pt x="239477" y="148607"/>
                    <a:pt x="242032" y="135825"/>
                  </a:cubicBezTo>
                  <a:lnTo>
                    <a:pt x="284232" y="143498"/>
                  </a:lnTo>
                  <a:lnTo>
                    <a:pt x="283382" y="157999"/>
                  </a:lnTo>
                  <a:lnTo>
                    <a:pt x="292674" y="158545"/>
                  </a:lnTo>
                  <a:lnTo>
                    <a:pt x="294015" y="135806"/>
                  </a:lnTo>
                  <a:lnTo>
                    <a:pt x="233262" y="124769"/>
                  </a:lnTo>
                  <a:close/>
                  <a:moveTo>
                    <a:pt x="186712" y="65171"/>
                  </a:moveTo>
                  <a:lnTo>
                    <a:pt x="186712" y="59925"/>
                  </a:lnTo>
                  <a:cubicBezTo>
                    <a:pt x="188221" y="60316"/>
                    <a:pt x="189780" y="60516"/>
                    <a:pt x="191367" y="60516"/>
                  </a:cubicBezTo>
                  <a:cubicBezTo>
                    <a:pt x="200277" y="60516"/>
                    <a:pt x="207746" y="54224"/>
                    <a:pt x="209565" y="45851"/>
                  </a:cubicBezTo>
                  <a:cubicBezTo>
                    <a:pt x="213578" y="46996"/>
                    <a:pt x="218083" y="46714"/>
                    <a:pt x="221929" y="45059"/>
                  </a:cubicBezTo>
                  <a:cubicBezTo>
                    <a:pt x="226998" y="54197"/>
                    <a:pt x="238296" y="58609"/>
                    <a:pt x="249228" y="53825"/>
                  </a:cubicBezTo>
                  <a:lnTo>
                    <a:pt x="245227" y="45423"/>
                  </a:lnTo>
                  <a:cubicBezTo>
                    <a:pt x="238604" y="48569"/>
                    <a:pt x="230221" y="44286"/>
                    <a:pt x="228835" y="37132"/>
                  </a:cubicBezTo>
                  <a:lnTo>
                    <a:pt x="221052" y="34650"/>
                  </a:lnTo>
                  <a:cubicBezTo>
                    <a:pt x="217424" y="38104"/>
                    <a:pt x="211397" y="37977"/>
                    <a:pt x="207942" y="34358"/>
                  </a:cubicBezTo>
                  <a:lnTo>
                    <a:pt x="200163" y="39041"/>
                  </a:lnTo>
                  <a:cubicBezTo>
                    <a:pt x="200513" y="40114"/>
                    <a:pt x="200677" y="41014"/>
                    <a:pt x="200677" y="41896"/>
                  </a:cubicBezTo>
                  <a:cubicBezTo>
                    <a:pt x="200677" y="47033"/>
                    <a:pt x="196500" y="51206"/>
                    <a:pt x="191367" y="51206"/>
                  </a:cubicBezTo>
                  <a:cubicBezTo>
                    <a:pt x="189085" y="51206"/>
                    <a:pt x="186889" y="50351"/>
                    <a:pt x="185184" y="48815"/>
                  </a:cubicBezTo>
                  <a:lnTo>
                    <a:pt x="177402" y="52261"/>
                  </a:lnTo>
                  <a:lnTo>
                    <a:pt x="177402" y="65171"/>
                  </a:lnTo>
                  <a:cubicBezTo>
                    <a:pt x="177402" y="71663"/>
                    <a:pt x="178320" y="77854"/>
                    <a:pt x="179931" y="83578"/>
                  </a:cubicBezTo>
                  <a:cubicBezTo>
                    <a:pt x="173243" y="82544"/>
                    <a:pt x="168092" y="76799"/>
                    <a:pt x="168092" y="69826"/>
                  </a:cubicBezTo>
                  <a:cubicBezTo>
                    <a:pt x="168092" y="66934"/>
                    <a:pt x="169010" y="64135"/>
                    <a:pt x="170742" y="61707"/>
                  </a:cubicBezTo>
                  <a:lnTo>
                    <a:pt x="168915" y="54770"/>
                  </a:lnTo>
                  <a:cubicBezTo>
                    <a:pt x="165537" y="53206"/>
                    <a:pt x="163437" y="50060"/>
                    <a:pt x="163437" y="46551"/>
                  </a:cubicBezTo>
                  <a:cubicBezTo>
                    <a:pt x="163437" y="42632"/>
                    <a:pt x="165960" y="39114"/>
                    <a:pt x="169714" y="37813"/>
                  </a:cubicBezTo>
                  <a:lnTo>
                    <a:pt x="173005" y="33240"/>
                  </a:lnTo>
                  <a:cubicBezTo>
                    <a:pt x="172517" y="24803"/>
                    <a:pt x="179011" y="18620"/>
                    <a:pt x="186712" y="18620"/>
                  </a:cubicBezTo>
                  <a:cubicBezTo>
                    <a:pt x="189189" y="18620"/>
                    <a:pt x="191580" y="19302"/>
                    <a:pt x="193830" y="20648"/>
                  </a:cubicBezTo>
                  <a:lnTo>
                    <a:pt x="200832" y="17311"/>
                  </a:lnTo>
                  <a:cubicBezTo>
                    <a:pt x="201477" y="12746"/>
                    <a:pt x="205414" y="9310"/>
                    <a:pt x="209987" y="9310"/>
                  </a:cubicBezTo>
                  <a:cubicBezTo>
                    <a:pt x="213601" y="9310"/>
                    <a:pt x="216820" y="11374"/>
                    <a:pt x="218384" y="14684"/>
                  </a:cubicBezTo>
                  <a:lnTo>
                    <a:pt x="225266" y="16511"/>
                  </a:lnTo>
                  <a:cubicBezTo>
                    <a:pt x="227644" y="14847"/>
                    <a:pt x="230408" y="13965"/>
                    <a:pt x="233262" y="13965"/>
                  </a:cubicBezTo>
                  <a:cubicBezTo>
                    <a:pt x="239413" y="13965"/>
                    <a:pt x="244905" y="18138"/>
                    <a:pt x="246782" y="24784"/>
                  </a:cubicBezTo>
                  <a:lnTo>
                    <a:pt x="250487" y="28212"/>
                  </a:lnTo>
                  <a:cubicBezTo>
                    <a:pt x="259388" y="29776"/>
                    <a:pt x="265848" y="37495"/>
                    <a:pt x="265848" y="46551"/>
                  </a:cubicBezTo>
                  <a:cubicBezTo>
                    <a:pt x="265848" y="53215"/>
                    <a:pt x="262339" y="59225"/>
                    <a:pt x="256461" y="62607"/>
                  </a:cubicBezTo>
                  <a:lnTo>
                    <a:pt x="254933" y="69262"/>
                  </a:lnTo>
                  <a:cubicBezTo>
                    <a:pt x="255983" y="70808"/>
                    <a:pt x="256538" y="72608"/>
                    <a:pt x="256538" y="74481"/>
                  </a:cubicBezTo>
                  <a:cubicBezTo>
                    <a:pt x="256538" y="78827"/>
                    <a:pt x="253485" y="82318"/>
                    <a:pt x="249456" y="83341"/>
                  </a:cubicBezTo>
                  <a:cubicBezTo>
                    <a:pt x="250174" y="80729"/>
                    <a:pt x="250771" y="78027"/>
                    <a:pt x="251173" y="75217"/>
                  </a:cubicBezTo>
                  <a:lnTo>
                    <a:pt x="241954" y="73890"/>
                  </a:lnTo>
                  <a:cubicBezTo>
                    <a:pt x="239204" y="93119"/>
                    <a:pt x="227716" y="107066"/>
                    <a:pt x="214642" y="107066"/>
                  </a:cubicBezTo>
                  <a:cubicBezTo>
                    <a:pt x="199240" y="107066"/>
                    <a:pt x="186712" y="88273"/>
                    <a:pt x="186712" y="65171"/>
                  </a:cubicBezTo>
                  <a:close/>
                  <a:moveTo>
                    <a:pt x="363836" y="312698"/>
                  </a:moveTo>
                  <a:lnTo>
                    <a:pt x="360345" y="372405"/>
                  </a:lnTo>
                  <a:lnTo>
                    <a:pt x="351053" y="371860"/>
                  </a:lnTo>
                  <a:lnTo>
                    <a:pt x="354062" y="320390"/>
                  </a:lnTo>
                  <a:lnTo>
                    <a:pt x="311858" y="312717"/>
                  </a:lnTo>
                  <a:cubicBezTo>
                    <a:pt x="309303" y="325500"/>
                    <a:pt x="297992" y="335165"/>
                    <a:pt x="284468" y="335165"/>
                  </a:cubicBezTo>
                  <a:cubicBezTo>
                    <a:pt x="270935" y="335165"/>
                    <a:pt x="259616" y="325490"/>
                    <a:pt x="257074" y="312689"/>
                  </a:cubicBezTo>
                  <a:cubicBezTo>
                    <a:pt x="246701" y="314553"/>
                    <a:pt x="224116" y="318690"/>
                    <a:pt x="214883" y="320381"/>
                  </a:cubicBezTo>
                  <a:lnTo>
                    <a:pt x="217970" y="371841"/>
                  </a:lnTo>
                  <a:lnTo>
                    <a:pt x="208678" y="372405"/>
                  </a:lnTo>
                  <a:lnTo>
                    <a:pt x="205091" y="312708"/>
                  </a:lnTo>
                  <a:lnTo>
                    <a:pt x="209146" y="311962"/>
                  </a:lnTo>
                  <a:cubicBezTo>
                    <a:pt x="209146" y="311962"/>
                    <a:pt x="246439" y="305120"/>
                    <a:pt x="257669" y="303125"/>
                  </a:cubicBezTo>
                  <a:lnTo>
                    <a:pt x="263916" y="284722"/>
                  </a:lnTo>
                  <a:cubicBezTo>
                    <a:pt x="253870" y="275543"/>
                    <a:pt x="247228" y="259854"/>
                    <a:pt x="247228" y="242063"/>
                  </a:cubicBezTo>
                  <a:lnTo>
                    <a:pt x="247228" y="233289"/>
                  </a:lnTo>
                  <a:lnTo>
                    <a:pt x="251315" y="232790"/>
                  </a:lnTo>
                  <a:cubicBezTo>
                    <a:pt x="284798" y="228678"/>
                    <a:pt x="295590" y="210228"/>
                    <a:pt x="298065" y="204823"/>
                  </a:cubicBezTo>
                  <a:lnTo>
                    <a:pt x="308010" y="204823"/>
                  </a:lnTo>
                  <a:cubicBezTo>
                    <a:pt x="309896" y="210021"/>
                    <a:pt x="317500" y="228284"/>
                    <a:pt x="330940" y="231971"/>
                  </a:cubicBezTo>
                  <a:cubicBezTo>
                    <a:pt x="330510" y="206673"/>
                    <a:pt x="309866" y="186203"/>
                    <a:pt x="284468" y="186203"/>
                  </a:cubicBezTo>
                  <a:cubicBezTo>
                    <a:pt x="258802" y="186203"/>
                    <a:pt x="237918" y="207087"/>
                    <a:pt x="237918" y="232753"/>
                  </a:cubicBezTo>
                  <a:lnTo>
                    <a:pt x="237918" y="292751"/>
                  </a:lnTo>
                  <a:lnTo>
                    <a:pt x="228607" y="292751"/>
                  </a:lnTo>
                  <a:lnTo>
                    <a:pt x="228607" y="232753"/>
                  </a:lnTo>
                  <a:cubicBezTo>
                    <a:pt x="228607" y="201950"/>
                    <a:pt x="253665" y="176892"/>
                    <a:pt x="284468" y="176892"/>
                  </a:cubicBezTo>
                  <a:cubicBezTo>
                    <a:pt x="315272" y="176892"/>
                    <a:pt x="340329" y="201950"/>
                    <a:pt x="340329" y="232753"/>
                  </a:cubicBezTo>
                  <a:lnTo>
                    <a:pt x="340329" y="279304"/>
                  </a:lnTo>
                  <a:cubicBezTo>
                    <a:pt x="340329" y="284441"/>
                    <a:pt x="344506" y="288614"/>
                    <a:pt x="349639" y="288614"/>
                  </a:cubicBezTo>
                  <a:lnTo>
                    <a:pt x="349639" y="297924"/>
                  </a:lnTo>
                  <a:cubicBezTo>
                    <a:pt x="339370" y="297924"/>
                    <a:pt x="331019" y="289568"/>
                    <a:pt x="331019" y="279304"/>
                  </a:cubicBezTo>
                  <a:lnTo>
                    <a:pt x="331019" y="241538"/>
                  </a:lnTo>
                  <a:cubicBezTo>
                    <a:pt x="316374" y="239022"/>
                    <a:pt x="307155" y="225257"/>
                    <a:pt x="302470" y="215615"/>
                  </a:cubicBezTo>
                  <a:cubicBezTo>
                    <a:pt x="296156" y="224525"/>
                    <a:pt x="282822" y="237181"/>
                    <a:pt x="256538" y="241445"/>
                  </a:cubicBezTo>
                  <a:lnTo>
                    <a:pt x="256538" y="242063"/>
                  </a:lnTo>
                  <a:cubicBezTo>
                    <a:pt x="256538" y="265166"/>
                    <a:pt x="269066" y="283959"/>
                    <a:pt x="284468" y="283959"/>
                  </a:cubicBezTo>
                  <a:cubicBezTo>
                    <a:pt x="296352" y="283959"/>
                    <a:pt x="307266" y="272067"/>
                    <a:pt x="311017" y="255029"/>
                  </a:cubicBezTo>
                  <a:lnTo>
                    <a:pt x="320108" y="257028"/>
                  </a:lnTo>
                  <a:cubicBezTo>
                    <a:pt x="315340" y="278704"/>
                    <a:pt x="301015" y="293269"/>
                    <a:pt x="284468" y="293269"/>
                  </a:cubicBezTo>
                  <a:cubicBezTo>
                    <a:pt x="280051" y="293269"/>
                    <a:pt x="275828" y="292151"/>
                    <a:pt x="271894" y="290200"/>
                  </a:cubicBezTo>
                  <a:lnTo>
                    <a:pt x="265909" y="307832"/>
                  </a:lnTo>
                  <a:cubicBezTo>
                    <a:pt x="266232" y="317815"/>
                    <a:pt x="274403" y="325855"/>
                    <a:pt x="284468" y="325855"/>
                  </a:cubicBezTo>
                  <a:cubicBezTo>
                    <a:pt x="294737" y="325855"/>
                    <a:pt x="303088" y="317499"/>
                    <a:pt x="303088" y="307234"/>
                  </a:cubicBezTo>
                  <a:lnTo>
                    <a:pt x="303088" y="301661"/>
                  </a:lnTo>
                  <a:lnTo>
                    <a:pt x="363836" y="312698"/>
                  </a:lnTo>
                  <a:close/>
                </a:path>
              </a:pathLst>
            </a:custGeom>
            <a:solidFill>
              <a:schemeClr val="accent2"/>
            </a:solid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76" name="TextBox 75">
              <a:extLst>
                <a:ext uri="{FF2B5EF4-FFF2-40B4-BE49-F238E27FC236}">
                  <a16:creationId xmlns:a16="http://schemas.microsoft.com/office/drawing/2014/main" id="{F50D98C5-59F9-3DC5-1164-BA49034CBF4B}"/>
                </a:ext>
              </a:extLst>
            </p:cNvPr>
            <p:cNvSpPr txBox="1"/>
            <p:nvPr/>
          </p:nvSpPr>
          <p:spPr>
            <a:xfrm>
              <a:off x="2280096" y="4791304"/>
              <a:ext cx="593973" cy="246221"/>
            </a:xfrm>
            <a:prstGeom prst="rect">
              <a:avLst/>
            </a:prstGeom>
            <a:noFill/>
          </p:spPr>
          <p:txBody>
            <a:bodyPr wrap="square" anchor="ctr">
              <a:spAutoFit/>
            </a:bodyPr>
            <a:lstStyle/>
            <a:p>
              <a:pPr marL="0" marR="0" lvl="0" indent="0" algn="l"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350+ </a:t>
              </a:r>
              <a:endParaRPr kumimoji="0" lang="en-GB" sz="1000" b="0" i="0" u="none" strike="noStrike" kern="0" cap="none" spc="0" normalizeH="0" baseline="0" noProof="0">
                <a:ln>
                  <a:noFill/>
                </a:ln>
                <a:solidFill>
                  <a:srgbClr val="4D217A"/>
                </a:solidFill>
                <a:effectLst/>
                <a:uLnTx/>
                <a:uFillTx/>
                <a:latin typeface="Arial"/>
                <a:ea typeface="+mn-ea"/>
                <a:cs typeface="+mn-cs"/>
              </a:endParaRPr>
            </a:p>
          </p:txBody>
        </p:sp>
      </p:grpSp>
      <p:cxnSp>
        <p:nvCxnSpPr>
          <p:cNvPr id="184" name="Straight Connector 183">
            <a:extLst>
              <a:ext uri="{FF2B5EF4-FFF2-40B4-BE49-F238E27FC236}">
                <a16:creationId xmlns:a16="http://schemas.microsoft.com/office/drawing/2014/main" id="{900B4435-AD9F-FB90-7D21-040A9DA791D7}"/>
              </a:ext>
            </a:extLst>
          </p:cNvPr>
          <p:cNvCxnSpPr>
            <a:cxnSpLocks/>
            <a:stCxn id="43" idx="1"/>
            <a:endCxn id="63" idx="3"/>
          </p:cNvCxnSpPr>
          <p:nvPr/>
        </p:nvCxnSpPr>
        <p:spPr>
          <a:xfrm flipH="1" flipV="1">
            <a:off x="3727510" y="2729476"/>
            <a:ext cx="2379227" cy="1600115"/>
          </a:xfrm>
          <a:prstGeom prst="line">
            <a:avLst/>
          </a:prstGeom>
          <a:ln w="19050" cap="rnd">
            <a:gradFill flip="none" rotWithShape="1">
              <a:gsLst>
                <a:gs pos="0">
                  <a:schemeClr val="accent2">
                    <a:lumMod val="20000"/>
                    <a:lumOff val="80000"/>
                  </a:schemeClr>
                </a:gs>
                <a:gs pos="46000">
                  <a:schemeClr val="accent2">
                    <a:lumMod val="20000"/>
                    <a:lumOff val="80000"/>
                  </a:schemeClr>
                </a:gs>
                <a:gs pos="100000">
                  <a:schemeClr val="accent2">
                    <a:lumMod val="40000"/>
                    <a:lumOff val="60000"/>
                  </a:schemeClr>
                </a:gs>
              </a:gsLst>
              <a:path path="circle">
                <a:fillToRect r="100000" b="100000"/>
              </a:path>
              <a:tileRect l="-100000" t="-100000"/>
            </a:gradFill>
          </a:ln>
          <a:effectLst/>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9F1F16B6-E44C-AA07-088A-6293B1CC8227}"/>
              </a:ext>
            </a:extLst>
          </p:cNvPr>
          <p:cNvCxnSpPr>
            <a:cxnSpLocks/>
            <a:stCxn id="48" idx="2"/>
            <a:endCxn id="53" idx="3"/>
          </p:cNvCxnSpPr>
          <p:nvPr/>
        </p:nvCxnSpPr>
        <p:spPr>
          <a:xfrm flipH="1" flipV="1">
            <a:off x="3727510" y="3821947"/>
            <a:ext cx="2531762" cy="1017643"/>
          </a:xfrm>
          <a:prstGeom prst="line">
            <a:avLst/>
          </a:prstGeom>
          <a:ln w="19050" cap="rnd">
            <a:gradFill flip="none" rotWithShape="1">
              <a:gsLst>
                <a:gs pos="0">
                  <a:schemeClr val="accent2">
                    <a:lumMod val="20000"/>
                    <a:lumOff val="80000"/>
                  </a:schemeClr>
                </a:gs>
                <a:gs pos="46000">
                  <a:schemeClr val="accent2">
                    <a:lumMod val="20000"/>
                    <a:lumOff val="80000"/>
                  </a:schemeClr>
                </a:gs>
                <a:gs pos="100000">
                  <a:schemeClr val="accent2">
                    <a:lumMod val="40000"/>
                    <a:lumOff val="60000"/>
                  </a:schemeClr>
                </a:gs>
              </a:gsLst>
              <a:path path="circle">
                <a:fillToRect r="100000" b="100000"/>
              </a:path>
              <a:tileRect l="-100000" t="-100000"/>
            </a:gradFill>
          </a:ln>
          <a:effectLst/>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E95D49B2-0096-B250-F6ED-2B635CFC1D58}"/>
              </a:ext>
            </a:extLst>
          </p:cNvPr>
          <p:cNvCxnSpPr>
            <a:cxnSpLocks/>
            <a:stCxn id="37" idx="2"/>
            <a:endCxn id="57" idx="3"/>
          </p:cNvCxnSpPr>
          <p:nvPr/>
        </p:nvCxnSpPr>
        <p:spPr>
          <a:xfrm flipH="1">
            <a:off x="3727510" y="5442371"/>
            <a:ext cx="2542837" cy="568827"/>
          </a:xfrm>
          <a:prstGeom prst="line">
            <a:avLst/>
          </a:prstGeom>
          <a:ln w="19050" cap="rnd">
            <a:gradFill flip="none" rotWithShape="1">
              <a:gsLst>
                <a:gs pos="0">
                  <a:schemeClr val="accent2">
                    <a:lumMod val="20000"/>
                    <a:lumOff val="80000"/>
                  </a:schemeClr>
                </a:gs>
                <a:gs pos="46000">
                  <a:schemeClr val="accent2">
                    <a:lumMod val="20000"/>
                    <a:lumOff val="80000"/>
                  </a:schemeClr>
                </a:gs>
                <a:gs pos="100000">
                  <a:schemeClr val="accent2">
                    <a:lumMod val="40000"/>
                    <a:lumOff val="60000"/>
                  </a:schemeClr>
                </a:gs>
              </a:gsLst>
              <a:path path="circle">
                <a:fillToRect r="100000" b="100000"/>
              </a:path>
              <a:tileRect l="-100000" t="-100000"/>
            </a:gradFill>
          </a:ln>
          <a:effectLst/>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4CD56E17-26E1-E141-8348-6D9613EEE252}"/>
              </a:ext>
            </a:extLst>
          </p:cNvPr>
          <p:cNvCxnSpPr>
            <a:cxnSpLocks/>
            <a:stCxn id="42" idx="7"/>
            <a:endCxn id="69" idx="1"/>
          </p:cNvCxnSpPr>
          <p:nvPr/>
        </p:nvCxnSpPr>
        <p:spPr>
          <a:xfrm flipV="1">
            <a:off x="6627303" y="3819787"/>
            <a:ext cx="1732898" cy="245696"/>
          </a:xfrm>
          <a:prstGeom prst="line">
            <a:avLst/>
          </a:prstGeom>
          <a:ln w="19050" cap="rnd">
            <a:gradFill flip="none" rotWithShape="1">
              <a:gsLst>
                <a:gs pos="0">
                  <a:schemeClr val="accent2">
                    <a:lumMod val="20000"/>
                    <a:lumOff val="80000"/>
                  </a:schemeClr>
                </a:gs>
                <a:gs pos="46000">
                  <a:schemeClr val="accent2">
                    <a:lumMod val="20000"/>
                    <a:lumOff val="80000"/>
                  </a:schemeClr>
                </a:gs>
                <a:gs pos="100000">
                  <a:schemeClr val="accent2">
                    <a:lumMod val="40000"/>
                    <a:lumOff val="60000"/>
                  </a:schemeClr>
                </a:gs>
              </a:gsLst>
              <a:path path="circle">
                <a:fillToRect r="100000" b="100000"/>
              </a:path>
              <a:tileRect l="-100000" t="-100000"/>
            </a:gradFill>
          </a:ln>
          <a:effectLst/>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EDD5FDA3-330D-7FC6-E766-267B3077FA20}"/>
              </a:ext>
            </a:extLst>
          </p:cNvPr>
          <p:cNvCxnSpPr>
            <a:cxnSpLocks/>
            <a:stCxn id="44" idx="6"/>
            <a:endCxn id="73" idx="1"/>
          </p:cNvCxnSpPr>
          <p:nvPr/>
        </p:nvCxnSpPr>
        <p:spPr>
          <a:xfrm>
            <a:off x="6949379" y="4635275"/>
            <a:ext cx="1416185" cy="277434"/>
          </a:xfrm>
          <a:prstGeom prst="line">
            <a:avLst/>
          </a:prstGeom>
          <a:ln w="19050" cap="rnd">
            <a:gradFill flip="none" rotWithShape="1">
              <a:gsLst>
                <a:gs pos="0">
                  <a:schemeClr val="accent2">
                    <a:lumMod val="20000"/>
                    <a:lumOff val="80000"/>
                  </a:schemeClr>
                </a:gs>
                <a:gs pos="46000">
                  <a:schemeClr val="accent2">
                    <a:lumMod val="20000"/>
                    <a:lumOff val="80000"/>
                  </a:schemeClr>
                </a:gs>
                <a:gs pos="100000">
                  <a:schemeClr val="accent2">
                    <a:lumMod val="40000"/>
                    <a:lumOff val="60000"/>
                  </a:schemeClr>
                </a:gs>
              </a:gsLst>
              <a:path path="circle">
                <a:fillToRect r="100000" b="100000"/>
              </a:path>
              <a:tileRect l="-100000" t="-100000"/>
            </a:gradFill>
          </a:ln>
          <a:effectLst/>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1717184A-F39C-2FBB-93D4-9233803B3BDD}"/>
              </a:ext>
            </a:extLst>
          </p:cNvPr>
          <p:cNvCxnSpPr>
            <a:cxnSpLocks/>
            <a:stCxn id="47" idx="4"/>
            <a:endCxn id="77" idx="1"/>
          </p:cNvCxnSpPr>
          <p:nvPr/>
        </p:nvCxnSpPr>
        <p:spPr>
          <a:xfrm>
            <a:off x="6969917" y="5019012"/>
            <a:ext cx="1395647" cy="992185"/>
          </a:xfrm>
          <a:prstGeom prst="line">
            <a:avLst/>
          </a:prstGeom>
          <a:ln w="19050" cap="rnd">
            <a:gradFill flip="none" rotWithShape="1">
              <a:gsLst>
                <a:gs pos="0">
                  <a:schemeClr val="accent2">
                    <a:lumMod val="20000"/>
                    <a:lumOff val="80000"/>
                  </a:schemeClr>
                </a:gs>
                <a:gs pos="46000">
                  <a:schemeClr val="accent2">
                    <a:lumMod val="20000"/>
                    <a:lumOff val="80000"/>
                  </a:schemeClr>
                </a:gs>
                <a:gs pos="100000">
                  <a:schemeClr val="accent2">
                    <a:lumMod val="40000"/>
                    <a:lumOff val="60000"/>
                  </a:schemeClr>
                </a:gs>
              </a:gsLst>
              <a:path path="circle">
                <a:fillToRect r="100000" b="100000"/>
              </a:path>
              <a:tileRect l="-100000" t="-100000"/>
            </a:gradFill>
          </a:ln>
          <a:effectLst/>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A727FCD7-CC5A-00AE-0947-E1E0577A39C4}"/>
              </a:ext>
            </a:extLst>
          </p:cNvPr>
          <p:cNvCxnSpPr>
            <a:cxnSpLocks/>
            <a:stCxn id="38" idx="1"/>
            <a:endCxn id="76" idx="3"/>
          </p:cNvCxnSpPr>
          <p:nvPr/>
        </p:nvCxnSpPr>
        <p:spPr>
          <a:xfrm flipH="1" flipV="1">
            <a:off x="3727510" y="4914416"/>
            <a:ext cx="2786511" cy="410902"/>
          </a:xfrm>
          <a:prstGeom prst="line">
            <a:avLst/>
          </a:prstGeom>
          <a:ln w="19050" cap="rnd">
            <a:gradFill flip="none" rotWithShape="1">
              <a:gsLst>
                <a:gs pos="0">
                  <a:schemeClr val="accent2">
                    <a:lumMod val="20000"/>
                    <a:lumOff val="80000"/>
                  </a:schemeClr>
                </a:gs>
                <a:gs pos="46000">
                  <a:schemeClr val="accent2">
                    <a:lumMod val="20000"/>
                    <a:lumOff val="80000"/>
                  </a:schemeClr>
                </a:gs>
                <a:gs pos="100000">
                  <a:schemeClr val="accent2">
                    <a:lumMod val="40000"/>
                    <a:lumOff val="60000"/>
                  </a:schemeClr>
                </a:gs>
              </a:gsLst>
              <a:path path="circle">
                <a:fillToRect r="100000" b="100000"/>
              </a:path>
              <a:tileRect l="-100000" t="-100000"/>
            </a:gradFill>
          </a:ln>
          <a:effectLst/>
        </p:spPr>
        <p:style>
          <a:lnRef idx="1">
            <a:schemeClr val="accent1"/>
          </a:lnRef>
          <a:fillRef idx="0">
            <a:schemeClr val="accent1"/>
          </a:fillRef>
          <a:effectRef idx="0">
            <a:schemeClr val="accent1"/>
          </a:effectRef>
          <a:fontRef idx="minor">
            <a:schemeClr val="tx1"/>
          </a:fontRef>
        </p:style>
      </p:cxnSp>
      <p:sp>
        <p:nvSpPr>
          <p:cNvPr id="35" name="Oval 34">
            <a:extLst>
              <a:ext uri="{FF2B5EF4-FFF2-40B4-BE49-F238E27FC236}">
                <a16:creationId xmlns:a16="http://schemas.microsoft.com/office/drawing/2014/main" id="{6F5B1CB5-288F-B416-F4F9-59AFF13E1D95}"/>
              </a:ext>
            </a:extLst>
          </p:cNvPr>
          <p:cNvSpPr/>
          <p:nvPr/>
        </p:nvSpPr>
        <p:spPr>
          <a:xfrm>
            <a:off x="6149742" y="2931637"/>
            <a:ext cx="180000" cy="180000"/>
          </a:xfrm>
          <a:prstGeom prst="ellipse">
            <a:avLst/>
          </a:prstGeom>
          <a:solidFill>
            <a:srgbClr val="0084E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prstClr val="white"/>
              </a:solidFill>
              <a:effectLst/>
              <a:uLnTx/>
              <a:uFillTx/>
              <a:latin typeface="Arial"/>
              <a:ea typeface="+mn-ea"/>
              <a:cs typeface="+mn-cs"/>
            </a:endParaRPr>
          </a:p>
        </p:txBody>
      </p:sp>
      <p:cxnSp>
        <p:nvCxnSpPr>
          <p:cNvPr id="83" name="Straight Connector 82">
            <a:extLst>
              <a:ext uri="{FF2B5EF4-FFF2-40B4-BE49-F238E27FC236}">
                <a16:creationId xmlns:a16="http://schemas.microsoft.com/office/drawing/2014/main" id="{885ACFB7-BCE1-83CB-61F9-4D25290E0978}"/>
              </a:ext>
            </a:extLst>
          </p:cNvPr>
          <p:cNvCxnSpPr>
            <a:cxnSpLocks/>
            <a:stCxn id="46" idx="7"/>
            <a:endCxn id="59" idx="1"/>
          </p:cNvCxnSpPr>
          <p:nvPr/>
        </p:nvCxnSpPr>
        <p:spPr>
          <a:xfrm flipV="1">
            <a:off x="6360456" y="2729475"/>
            <a:ext cx="1999745" cy="277134"/>
          </a:xfrm>
          <a:prstGeom prst="line">
            <a:avLst/>
          </a:prstGeom>
          <a:ln w="19050" cap="rnd">
            <a:gradFill flip="none" rotWithShape="1">
              <a:gsLst>
                <a:gs pos="0">
                  <a:schemeClr val="accent2">
                    <a:lumMod val="20000"/>
                    <a:lumOff val="80000"/>
                  </a:schemeClr>
                </a:gs>
                <a:gs pos="46000">
                  <a:schemeClr val="accent2">
                    <a:lumMod val="20000"/>
                    <a:lumOff val="80000"/>
                  </a:schemeClr>
                </a:gs>
                <a:gs pos="100000">
                  <a:schemeClr val="accent2">
                    <a:lumMod val="40000"/>
                    <a:lumOff val="60000"/>
                  </a:schemeClr>
                </a:gs>
              </a:gsLst>
              <a:path path="circle">
                <a:fillToRect r="100000" b="100000"/>
              </a:path>
              <a:tileRect l="-100000" t="-100000"/>
            </a:gradFill>
          </a:ln>
          <a:effectLst/>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B6D64F8A-0193-1DED-9002-F196514D2ACC}"/>
              </a:ext>
            </a:extLst>
          </p:cNvPr>
          <p:cNvSpPr/>
          <p:nvPr/>
        </p:nvSpPr>
        <p:spPr>
          <a:xfrm>
            <a:off x="6206815" y="2980249"/>
            <a:ext cx="180000" cy="180000"/>
          </a:xfrm>
          <a:prstGeom prst="ellipse">
            <a:avLst/>
          </a:prstGeom>
          <a:solidFill>
            <a:srgbClr val="0084E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prstClr val="white"/>
              </a:solidFill>
              <a:effectLst/>
              <a:uLnTx/>
              <a:uFillTx/>
              <a:latin typeface="Arial"/>
              <a:ea typeface="+mn-ea"/>
              <a:cs typeface="+mn-cs"/>
            </a:endParaRPr>
          </a:p>
        </p:txBody>
      </p:sp>
      <p:sp>
        <p:nvSpPr>
          <p:cNvPr id="37" name="Oval 36">
            <a:extLst>
              <a:ext uri="{FF2B5EF4-FFF2-40B4-BE49-F238E27FC236}">
                <a16:creationId xmlns:a16="http://schemas.microsoft.com/office/drawing/2014/main" id="{D9F6748D-E88C-47F5-AC56-B9CCB2EEA62D}"/>
              </a:ext>
            </a:extLst>
          </p:cNvPr>
          <p:cNvSpPr/>
          <p:nvPr/>
        </p:nvSpPr>
        <p:spPr>
          <a:xfrm>
            <a:off x="6270347" y="5352371"/>
            <a:ext cx="180000" cy="180000"/>
          </a:xfrm>
          <a:prstGeom prst="ellipse">
            <a:avLst/>
          </a:prstGeom>
          <a:solidFill>
            <a:srgbClr val="6ADDFF"/>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srgbClr val="1B1534"/>
              </a:solidFill>
              <a:effectLst/>
              <a:uLnTx/>
              <a:uFillTx/>
              <a:latin typeface="Arial"/>
              <a:ea typeface="+mn-ea"/>
              <a:cs typeface="+mn-cs"/>
            </a:endParaRPr>
          </a:p>
        </p:txBody>
      </p:sp>
      <p:sp>
        <p:nvSpPr>
          <p:cNvPr id="42" name="Oval 41">
            <a:extLst>
              <a:ext uri="{FF2B5EF4-FFF2-40B4-BE49-F238E27FC236}">
                <a16:creationId xmlns:a16="http://schemas.microsoft.com/office/drawing/2014/main" id="{B1CF0F4B-BDF9-8387-019B-0EC3B9C38F54}"/>
              </a:ext>
            </a:extLst>
          </p:cNvPr>
          <p:cNvSpPr/>
          <p:nvPr/>
        </p:nvSpPr>
        <p:spPr>
          <a:xfrm>
            <a:off x="6473662" y="4039123"/>
            <a:ext cx="180000" cy="180000"/>
          </a:xfrm>
          <a:prstGeom prst="ellipse">
            <a:avLst/>
          </a:prstGeom>
          <a:solidFill>
            <a:srgbClr val="6ADDFF"/>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srgbClr val="1B1534"/>
              </a:solidFill>
              <a:effectLst/>
              <a:uLnTx/>
              <a:uFillTx/>
              <a:latin typeface="Arial"/>
              <a:ea typeface="+mn-ea"/>
              <a:cs typeface="+mn-cs"/>
            </a:endParaRPr>
          </a:p>
        </p:txBody>
      </p:sp>
      <p:sp>
        <p:nvSpPr>
          <p:cNvPr id="43" name="Oval 42">
            <a:extLst>
              <a:ext uri="{FF2B5EF4-FFF2-40B4-BE49-F238E27FC236}">
                <a16:creationId xmlns:a16="http://schemas.microsoft.com/office/drawing/2014/main" id="{4FF3C0C6-A30C-A38A-38F5-1F33F87BDC9B}"/>
              </a:ext>
            </a:extLst>
          </p:cNvPr>
          <p:cNvSpPr/>
          <p:nvPr/>
        </p:nvSpPr>
        <p:spPr>
          <a:xfrm>
            <a:off x="6080376" y="4303230"/>
            <a:ext cx="180000" cy="180000"/>
          </a:xfrm>
          <a:prstGeom prst="ellipse">
            <a:avLst/>
          </a:prstGeom>
          <a:solidFill>
            <a:srgbClr val="6ADDFF"/>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srgbClr val="1B1534"/>
              </a:solidFill>
              <a:effectLst/>
              <a:uLnTx/>
              <a:uFillTx/>
              <a:latin typeface="Arial"/>
              <a:ea typeface="+mn-ea"/>
              <a:cs typeface="+mn-cs"/>
            </a:endParaRPr>
          </a:p>
        </p:txBody>
      </p:sp>
      <p:sp>
        <p:nvSpPr>
          <p:cNvPr id="44" name="Oval 43">
            <a:extLst>
              <a:ext uri="{FF2B5EF4-FFF2-40B4-BE49-F238E27FC236}">
                <a16:creationId xmlns:a16="http://schemas.microsoft.com/office/drawing/2014/main" id="{4019DDC7-2A25-A517-E72F-E4C15301B620}"/>
              </a:ext>
            </a:extLst>
          </p:cNvPr>
          <p:cNvSpPr/>
          <p:nvPr/>
        </p:nvSpPr>
        <p:spPr>
          <a:xfrm>
            <a:off x="6769378" y="4545275"/>
            <a:ext cx="180000" cy="180000"/>
          </a:xfrm>
          <a:prstGeom prst="ellipse">
            <a:avLst/>
          </a:prstGeom>
          <a:solidFill>
            <a:srgbClr val="6ADDFF"/>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srgbClr val="1B1534"/>
              </a:solidFill>
              <a:effectLst/>
              <a:uLnTx/>
              <a:uFillTx/>
              <a:latin typeface="Arial"/>
              <a:ea typeface="+mn-ea"/>
              <a:cs typeface="+mn-cs"/>
            </a:endParaRPr>
          </a:p>
        </p:txBody>
      </p:sp>
      <p:sp>
        <p:nvSpPr>
          <p:cNvPr id="48" name="Oval 47">
            <a:extLst>
              <a:ext uri="{FF2B5EF4-FFF2-40B4-BE49-F238E27FC236}">
                <a16:creationId xmlns:a16="http://schemas.microsoft.com/office/drawing/2014/main" id="{79F62ED9-FEA2-73A1-5089-8B8D2FDA01C0}"/>
              </a:ext>
            </a:extLst>
          </p:cNvPr>
          <p:cNvSpPr/>
          <p:nvPr/>
        </p:nvSpPr>
        <p:spPr>
          <a:xfrm>
            <a:off x="6259272" y="4749590"/>
            <a:ext cx="180000" cy="180000"/>
          </a:xfrm>
          <a:prstGeom prst="ellipse">
            <a:avLst/>
          </a:prstGeom>
          <a:solidFill>
            <a:schemeClr val="accent3"/>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prstClr val="white"/>
              </a:solidFill>
              <a:effectLst/>
              <a:uLnTx/>
              <a:uFillTx/>
              <a:latin typeface="Arial"/>
              <a:ea typeface="+mn-ea"/>
              <a:cs typeface="+mn-cs"/>
            </a:endParaRPr>
          </a:p>
        </p:txBody>
      </p:sp>
      <p:sp>
        <p:nvSpPr>
          <p:cNvPr id="38" name="Oval 37">
            <a:extLst>
              <a:ext uri="{FF2B5EF4-FFF2-40B4-BE49-F238E27FC236}">
                <a16:creationId xmlns:a16="http://schemas.microsoft.com/office/drawing/2014/main" id="{48C4EEBA-122A-F47E-39A8-E0923D38801E}"/>
              </a:ext>
            </a:extLst>
          </p:cNvPr>
          <p:cNvSpPr/>
          <p:nvPr/>
        </p:nvSpPr>
        <p:spPr>
          <a:xfrm>
            <a:off x="6487661" y="5298958"/>
            <a:ext cx="180000" cy="180000"/>
          </a:xfrm>
          <a:prstGeom prst="ellipse">
            <a:avLst/>
          </a:prstGeom>
          <a:solidFill>
            <a:schemeClr val="accent3"/>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prstClr val="white"/>
              </a:solidFill>
              <a:effectLst/>
              <a:uLnTx/>
              <a:uFillTx/>
              <a:latin typeface="Arial"/>
              <a:ea typeface="+mn-ea"/>
              <a:cs typeface="+mn-cs"/>
            </a:endParaRPr>
          </a:p>
        </p:txBody>
      </p:sp>
      <p:pic>
        <p:nvPicPr>
          <p:cNvPr id="110" name="Picture 109">
            <a:extLst>
              <a:ext uri="{FF2B5EF4-FFF2-40B4-BE49-F238E27FC236}">
                <a16:creationId xmlns:a16="http://schemas.microsoft.com/office/drawing/2014/main" id="{9DD057F0-D4B0-D976-CCBC-E07114E07205}"/>
              </a:ext>
            </a:extLst>
          </p:cNvPr>
          <p:cNvPicPr>
            <a:picLocks noChangeAspect="1"/>
          </p:cNvPicPr>
          <p:nvPr/>
        </p:nvPicPr>
        <p:blipFill>
          <a:blip r:embed="rId16"/>
          <a:srcRect l="19932"/>
          <a:stretch>
            <a:fillRect/>
          </a:stretch>
        </p:blipFill>
        <p:spPr>
          <a:xfrm>
            <a:off x="8360201" y="1961786"/>
            <a:ext cx="956590" cy="628270"/>
          </a:xfrm>
          <a:prstGeom prst="rect">
            <a:avLst/>
          </a:prstGeom>
        </p:spPr>
      </p:pic>
      <p:pic>
        <p:nvPicPr>
          <p:cNvPr id="106" name="Picture 105">
            <a:extLst>
              <a:ext uri="{FF2B5EF4-FFF2-40B4-BE49-F238E27FC236}">
                <a16:creationId xmlns:a16="http://schemas.microsoft.com/office/drawing/2014/main" id="{67A97D6A-60D7-CFFC-753B-08221773A820}"/>
              </a:ext>
            </a:extLst>
          </p:cNvPr>
          <p:cNvPicPr>
            <a:picLocks noChangeAspect="1"/>
          </p:cNvPicPr>
          <p:nvPr/>
        </p:nvPicPr>
        <p:blipFill>
          <a:blip r:embed="rId17"/>
          <a:srcRect l="7396" t="-180" r="16531" b="180"/>
          <a:stretch>
            <a:fillRect/>
          </a:stretch>
        </p:blipFill>
        <p:spPr>
          <a:xfrm>
            <a:off x="9142825" y="1961787"/>
            <a:ext cx="1116000" cy="621749"/>
          </a:xfrm>
          <a:prstGeom prst="rect">
            <a:avLst/>
          </a:prstGeom>
        </p:spPr>
      </p:pic>
      <p:grpSp>
        <p:nvGrpSpPr>
          <p:cNvPr id="112" name="Group 111">
            <a:extLst>
              <a:ext uri="{FF2B5EF4-FFF2-40B4-BE49-F238E27FC236}">
                <a16:creationId xmlns:a16="http://schemas.microsoft.com/office/drawing/2014/main" id="{5DFFD2D8-CB60-DBCB-C4CD-0DE74B036810}"/>
              </a:ext>
            </a:extLst>
          </p:cNvPr>
          <p:cNvGrpSpPr/>
          <p:nvPr/>
        </p:nvGrpSpPr>
        <p:grpSpPr>
          <a:xfrm>
            <a:off x="8360200" y="2567475"/>
            <a:ext cx="2232000" cy="324000"/>
            <a:chOff x="8360200" y="2567475"/>
            <a:chExt cx="2232000" cy="324000"/>
          </a:xfrm>
        </p:grpSpPr>
        <p:sp>
          <p:nvSpPr>
            <p:cNvPr id="59" name="Rectangle 58">
              <a:extLst>
                <a:ext uri="{FF2B5EF4-FFF2-40B4-BE49-F238E27FC236}">
                  <a16:creationId xmlns:a16="http://schemas.microsoft.com/office/drawing/2014/main" id="{3EBC31F6-02C1-9B56-224C-3BF7B8CD777C}"/>
                </a:ext>
              </a:extLst>
            </p:cNvPr>
            <p:cNvSpPr/>
            <p:nvPr/>
          </p:nvSpPr>
          <p:spPr>
            <a:xfrm>
              <a:off x="8360200" y="2567475"/>
              <a:ext cx="2232000" cy="324000"/>
            </a:xfrm>
            <a:prstGeom prst="rect">
              <a:avLst/>
            </a:prstGeom>
            <a:solidFill>
              <a:srgbClr val="F3EBFB"/>
            </a:solidFill>
            <a:ln w="28575">
              <a:noFill/>
            </a:ln>
          </p:spPr>
          <p:txBody>
            <a:bodyPr wrap="square" lIns="180000" tIns="0" rIns="540000" bIns="36000" anchor="ctr">
              <a:noAutofit/>
            </a:bodyPr>
            <a:lstStyle/>
            <a:p>
              <a:pPr marL="0" marR="0" lvl="0" indent="0" algn="l" defTabSz="914378" rtl="0" eaLnBrk="1" fontAlgn="base" latinLnBrk="0" hangingPunct="1">
                <a:lnSpc>
                  <a:spcPct val="100000"/>
                </a:lnSpc>
                <a:spcBef>
                  <a:spcPct val="0"/>
                </a:spcBef>
                <a:spcAft>
                  <a:spcPct val="0"/>
                </a:spcAft>
                <a:buClrTx/>
                <a:buSzTx/>
                <a:buFontTx/>
                <a:buNone/>
                <a:tabLst/>
                <a:defRPr/>
              </a:pPr>
              <a:r>
                <a:rPr kumimoji="0" lang="en-GB" sz="1400" b="1" i="0" u="none" strike="noStrike" kern="0" cap="none" spc="0" normalizeH="0" baseline="0" noProof="0">
                  <a:ln>
                    <a:noFill/>
                  </a:ln>
                  <a:solidFill>
                    <a:srgbClr val="4D217A"/>
                  </a:solidFill>
                  <a:effectLst/>
                  <a:uLnTx/>
                  <a:uFillTx/>
                  <a:latin typeface="Arial" pitchFamily="34" charset="0"/>
                  <a:ea typeface="+mn-ea"/>
                  <a:cs typeface="Arial" pitchFamily="34" charset="0"/>
                </a:rPr>
                <a:t>Aberdeen</a:t>
              </a:r>
            </a:p>
          </p:txBody>
        </p:sp>
        <p:sp>
          <p:nvSpPr>
            <p:cNvPr id="60" name="Freeform: Shape 59">
              <a:extLst>
                <a:ext uri="{FF2B5EF4-FFF2-40B4-BE49-F238E27FC236}">
                  <a16:creationId xmlns:a16="http://schemas.microsoft.com/office/drawing/2014/main" id="{1ECDEEBD-B72E-D852-1C16-5A2737B22E97}"/>
                </a:ext>
              </a:extLst>
            </p:cNvPr>
            <p:cNvSpPr>
              <a:spLocks noChangeAspect="1"/>
            </p:cNvSpPr>
            <p:nvPr/>
          </p:nvSpPr>
          <p:spPr>
            <a:xfrm>
              <a:off x="9779914" y="2621475"/>
              <a:ext cx="217614" cy="216000"/>
            </a:xfrm>
            <a:custGeom>
              <a:avLst/>
              <a:gdLst>
                <a:gd name="connsiteX0" fmla="*/ 114449 w 363836"/>
                <a:gd name="connsiteY0" fmla="*/ 269112 h 372405"/>
                <a:gd name="connsiteX1" fmla="*/ 93611 w 363836"/>
                <a:gd name="connsiteY1" fmla="*/ 310789 h 372405"/>
                <a:gd name="connsiteX2" fmla="*/ 75361 w 363836"/>
                <a:gd name="connsiteY2" fmla="*/ 274289 h 372405"/>
                <a:gd name="connsiteX3" fmla="*/ 79509 w 363836"/>
                <a:gd name="connsiteY3" fmla="*/ 261838 h 372405"/>
                <a:gd name="connsiteX4" fmla="*/ 93611 w 363836"/>
                <a:gd name="connsiteY4" fmla="*/ 265339 h 372405"/>
                <a:gd name="connsiteX5" fmla="*/ 130211 w 363836"/>
                <a:gd name="connsiteY5" fmla="*/ 234426 h 372405"/>
                <a:gd name="connsiteX6" fmla="*/ 121527 w 363836"/>
                <a:gd name="connsiteY6" fmla="*/ 231080 h 372405"/>
                <a:gd name="connsiteX7" fmla="*/ 93611 w 363836"/>
                <a:gd name="connsiteY7" fmla="*/ 256029 h 372405"/>
                <a:gd name="connsiteX8" fmla="*/ 61550 w 363836"/>
                <a:gd name="connsiteY8" fmla="*/ 213717 h 372405"/>
                <a:gd name="connsiteX9" fmla="*/ 69504 w 363836"/>
                <a:gd name="connsiteY9" fmla="*/ 193830 h 372405"/>
                <a:gd name="connsiteX10" fmla="*/ 102684 w 363836"/>
                <a:gd name="connsiteY10" fmla="*/ 188849 h 372405"/>
                <a:gd name="connsiteX11" fmla="*/ 105553 w 363836"/>
                <a:gd name="connsiteY11" fmla="*/ 189358 h 372405"/>
                <a:gd name="connsiteX12" fmla="*/ 112603 w 363836"/>
                <a:gd name="connsiteY12" fmla="*/ 179647 h 372405"/>
                <a:gd name="connsiteX13" fmla="*/ 126160 w 363836"/>
                <a:gd name="connsiteY13" fmla="*/ 214133 h 372405"/>
                <a:gd name="connsiteX14" fmla="*/ 135858 w 363836"/>
                <a:gd name="connsiteY14" fmla="*/ 214133 h 372405"/>
                <a:gd name="connsiteX15" fmla="*/ 144816 w 363836"/>
                <a:gd name="connsiteY15" fmla="*/ 191719 h 372405"/>
                <a:gd name="connsiteX16" fmla="*/ 118600 w 363836"/>
                <a:gd name="connsiteY16" fmla="*/ 153672 h 372405"/>
                <a:gd name="connsiteX17" fmla="*/ 88955 w 363836"/>
                <a:gd name="connsiteY17" fmla="*/ 144307 h 372405"/>
                <a:gd name="connsiteX18" fmla="*/ 42405 w 363836"/>
                <a:gd name="connsiteY18" fmla="*/ 193587 h 372405"/>
                <a:gd name="connsiteX19" fmla="*/ 52574 w 363836"/>
                <a:gd name="connsiteY19" fmla="*/ 217151 h 372405"/>
                <a:gd name="connsiteX20" fmla="*/ 71529 w 363836"/>
                <a:gd name="connsiteY20" fmla="*/ 256347 h 372405"/>
                <a:gd name="connsiteX21" fmla="*/ 66696 w 363836"/>
                <a:gd name="connsiteY21" fmla="*/ 270850 h 372405"/>
                <a:gd name="connsiteX22" fmla="*/ 0 w 363836"/>
                <a:gd name="connsiteY22" fmla="*/ 289905 h 372405"/>
                <a:gd name="connsiteX23" fmla="*/ 11433 w 363836"/>
                <a:gd name="connsiteY23" fmla="*/ 372405 h 372405"/>
                <a:gd name="connsiteX24" fmla="*/ 20653 w 363836"/>
                <a:gd name="connsiteY24" fmla="*/ 371132 h 372405"/>
                <a:gd name="connsiteX25" fmla="*/ 10329 w 363836"/>
                <a:gd name="connsiteY25" fmla="*/ 296633 h 372405"/>
                <a:gd name="connsiteX26" fmla="*/ 67897 w 363836"/>
                <a:gd name="connsiteY26" fmla="*/ 280184 h 372405"/>
                <a:gd name="connsiteX27" fmla="*/ 88405 w 363836"/>
                <a:gd name="connsiteY27" fmla="*/ 321199 h 372405"/>
                <a:gd name="connsiteX28" fmla="*/ 98816 w 363836"/>
                <a:gd name="connsiteY28" fmla="*/ 321199 h 372405"/>
                <a:gd name="connsiteX29" fmla="*/ 119322 w 363836"/>
                <a:gd name="connsiteY29" fmla="*/ 280186 h 372405"/>
                <a:gd name="connsiteX30" fmla="*/ 176892 w 363836"/>
                <a:gd name="connsiteY30" fmla="*/ 296633 h 372405"/>
                <a:gd name="connsiteX31" fmla="*/ 166548 w 363836"/>
                <a:gd name="connsiteY31" fmla="*/ 371132 h 372405"/>
                <a:gd name="connsiteX32" fmla="*/ 175768 w 363836"/>
                <a:gd name="connsiteY32" fmla="*/ 372405 h 372405"/>
                <a:gd name="connsiteX33" fmla="*/ 187221 w 363836"/>
                <a:gd name="connsiteY33" fmla="*/ 289905 h 372405"/>
                <a:gd name="connsiteX34" fmla="*/ 114449 w 363836"/>
                <a:gd name="connsiteY34" fmla="*/ 269112 h 372405"/>
                <a:gd name="connsiteX35" fmla="*/ 88955 w 363836"/>
                <a:gd name="connsiteY35" fmla="*/ 153617 h 372405"/>
                <a:gd name="connsiteX36" fmla="*/ 113895 w 363836"/>
                <a:gd name="connsiteY36" fmla="*/ 161836 h 372405"/>
                <a:gd name="connsiteX37" fmla="*/ 115191 w 363836"/>
                <a:gd name="connsiteY37" fmla="*/ 162927 h 372405"/>
                <a:gd name="connsiteX38" fmla="*/ 116886 w 363836"/>
                <a:gd name="connsiteY38" fmla="*/ 162927 h 372405"/>
                <a:gd name="connsiteX39" fmla="*/ 135501 w 363836"/>
                <a:gd name="connsiteY39" fmla="*/ 189976 h 372405"/>
                <a:gd name="connsiteX40" fmla="*/ 132478 w 363836"/>
                <a:gd name="connsiteY40" fmla="*/ 197531 h 372405"/>
                <a:gd name="connsiteX41" fmla="*/ 115972 w 363836"/>
                <a:gd name="connsiteY41" fmla="*/ 169443 h 372405"/>
                <a:gd name="connsiteX42" fmla="*/ 108507 w 363836"/>
                <a:gd name="connsiteY42" fmla="*/ 169443 h 372405"/>
                <a:gd name="connsiteX43" fmla="*/ 101407 w 363836"/>
                <a:gd name="connsiteY43" fmla="*/ 179229 h 372405"/>
                <a:gd name="connsiteX44" fmla="*/ 62716 w 363836"/>
                <a:gd name="connsiteY44" fmla="*/ 187267 h 372405"/>
                <a:gd name="connsiteX45" fmla="*/ 61798 w 363836"/>
                <a:gd name="connsiteY45" fmla="*/ 188021 h 372405"/>
                <a:gd name="connsiteX46" fmla="*/ 56220 w 363836"/>
                <a:gd name="connsiteY46" fmla="*/ 201968 h 372405"/>
                <a:gd name="connsiteX47" fmla="*/ 51724 w 363836"/>
                <a:gd name="connsiteY47" fmla="*/ 191476 h 372405"/>
                <a:gd name="connsiteX48" fmla="*/ 88955 w 363836"/>
                <a:gd name="connsiteY48" fmla="*/ 153617 h 372405"/>
                <a:gd name="connsiteX49" fmla="*/ 233262 w 363836"/>
                <a:gd name="connsiteY49" fmla="*/ 124769 h 372405"/>
                <a:gd name="connsiteX50" fmla="*/ 233262 w 363836"/>
                <a:gd name="connsiteY50" fmla="*/ 130342 h 372405"/>
                <a:gd name="connsiteX51" fmla="*/ 214642 w 363836"/>
                <a:gd name="connsiteY51" fmla="*/ 148962 h 372405"/>
                <a:gd name="connsiteX52" fmla="*/ 196036 w 363836"/>
                <a:gd name="connsiteY52" fmla="*/ 131069 h 372405"/>
                <a:gd name="connsiteX53" fmla="*/ 202068 w 363836"/>
                <a:gd name="connsiteY53" fmla="*/ 113308 h 372405"/>
                <a:gd name="connsiteX54" fmla="*/ 214642 w 363836"/>
                <a:gd name="connsiteY54" fmla="*/ 116377 h 372405"/>
                <a:gd name="connsiteX55" fmla="*/ 245854 w 363836"/>
                <a:gd name="connsiteY55" fmla="*/ 92964 h 372405"/>
                <a:gd name="connsiteX56" fmla="*/ 247228 w 363836"/>
                <a:gd name="connsiteY56" fmla="*/ 93101 h 372405"/>
                <a:gd name="connsiteX57" fmla="*/ 265848 w 363836"/>
                <a:gd name="connsiteY57" fmla="*/ 74481 h 372405"/>
                <a:gd name="connsiteX58" fmla="*/ 264752 w 363836"/>
                <a:gd name="connsiteY58" fmla="*/ 68180 h 372405"/>
                <a:gd name="connsiteX59" fmla="*/ 275158 w 363836"/>
                <a:gd name="connsiteY59" fmla="*/ 46551 h 372405"/>
                <a:gd name="connsiteX60" fmla="*/ 254947 w 363836"/>
                <a:gd name="connsiteY60" fmla="*/ 19702 h 372405"/>
                <a:gd name="connsiteX61" fmla="*/ 233262 w 363836"/>
                <a:gd name="connsiteY61" fmla="*/ 4655 h 372405"/>
                <a:gd name="connsiteX62" fmla="*/ 224107 w 363836"/>
                <a:gd name="connsiteY62" fmla="*/ 6546 h 372405"/>
                <a:gd name="connsiteX63" fmla="*/ 209987 w 363836"/>
                <a:gd name="connsiteY63" fmla="*/ 0 h 372405"/>
                <a:gd name="connsiteX64" fmla="*/ 193385 w 363836"/>
                <a:gd name="connsiteY64" fmla="*/ 10329 h 372405"/>
                <a:gd name="connsiteX65" fmla="*/ 186712 w 363836"/>
                <a:gd name="connsiteY65" fmla="*/ 9310 h 372405"/>
                <a:gd name="connsiteX66" fmla="*/ 163536 w 363836"/>
                <a:gd name="connsiteY66" fmla="*/ 30430 h 372405"/>
                <a:gd name="connsiteX67" fmla="*/ 154126 w 363836"/>
                <a:gd name="connsiteY67" fmla="*/ 46551 h 372405"/>
                <a:gd name="connsiteX68" fmla="*/ 160740 w 363836"/>
                <a:gd name="connsiteY68" fmla="*/ 60543 h 372405"/>
                <a:gd name="connsiteX69" fmla="*/ 158781 w 363836"/>
                <a:gd name="connsiteY69" fmla="*/ 69826 h 372405"/>
                <a:gd name="connsiteX70" fmla="*/ 182057 w 363836"/>
                <a:gd name="connsiteY70" fmla="*/ 93101 h 372405"/>
                <a:gd name="connsiteX71" fmla="*/ 183396 w 363836"/>
                <a:gd name="connsiteY71" fmla="*/ 92931 h 372405"/>
                <a:gd name="connsiteX72" fmla="*/ 194090 w 363836"/>
                <a:gd name="connsiteY72" fmla="*/ 107830 h 372405"/>
                <a:gd name="connsiteX73" fmla="*/ 187849 w 363836"/>
                <a:gd name="connsiteY73" fmla="*/ 126232 h 372405"/>
                <a:gd name="connsiteX74" fmla="*/ 139321 w 363836"/>
                <a:gd name="connsiteY74" fmla="*/ 135069 h 372405"/>
                <a:gd name="connsiteX75" fmla="*/ 141002 w 363836"/>
                <a:gd name="connsiteY75" fmla="*/ 144234 h 372405"/>
                <a:gd name="connsiteX76" fmla="*/ 187248 w 363836"/>
                <a:gd name="connsiteY76" fmla="*/ 135797 h 372405"/>
                <a:gd name="connsiteX77" fmla="*/ 214642 w 363836"/>
                <a:gd name="connsiteY77" fmla="*/ 158272 h 372405"/>
                <a:gd name="connsiteX78" fmla="*/ 242032 w 363836"/>
                <a:gd name="connsiteY78" fmla="*/ 135825 h 372405"/>
                <a:gd name="connsiteX79" fmla="*/ 284232 w 363836"/>
                <a:gd name="connsiteY79" fmla="*/ 143498 h 372405"/>
                <a:gd name="connsiteX80" fmla="*/ 283382 w 363836"/>
                <a:gd name="connsiteY80" fmla="*/ 157999 h 372405"/>
                <a:gd name="connsiteX81" fmla="*/ 292674 w 363836"/>
                <a:gd name="connsiteY81" fmla="*/ 158545 h 372405"/>
                <a:gd name="connsiteX82" fmla="*/ 294015 w 363836"/>
                <a:gd name="connsiteY82" fmla="*/ 135806 h 372405"/>
                <a:gd name="connsiteX83" fmla="*/ 233262 w 363836"/>
                <a:gd name="connsiteY83" fmla="*/ 124769 h 372405"/>
                <a:gd name="connsiteX84" fmla="*/ 186712 w 363836"/>
                <a:gd name="connsiteY84" fmla="*/ 65171 h 372405"/>
                <a:gd name="connsiteX85" fmla="*/ 186712 w 363836"/>
                <a:gd name="connsiteY85" fmla="*/ 59925 h 372405"/>
                <a:gd name="connsiteX86" fmla="*/ 191367 w 363836"/>
                <a:gd name="connsiteY86" fmla="*/ 60516 h 372405"/>
                <a:gd name="connsiteX87" fmla="*/ 209565 w 363836"/>
                <a:gd name="connsiteY87" fmla="*/ 45851 h 372405"/>
                <a:gd name="connsiteX88" fmla="*/ 221929 w 363836"/>
                <a:gd name="connsiteY88" fmla="*/ 45059 h 372405"/>
                <a:gd name="connsiteX89" fmla="*/ 249228 w 363836"/>
                <a:gd name="connsiteY89" fmla="*/ 53825 h 372405"/>
                <a:gd name="connsiteX90" fmla="*/ 245227 w 363836"/>
                <a:gd name="connsiteY90" fmla="*/ 45423 h 372405"/>
                <a:gd name="connsiteX91" fmla="*/ 228835 w 363836"/>
                <a:gd name="connsiteY91" fmla="*/ 37132 h 372405"/>
                <a:gd name="connsiteX92" fmla="*/ 221052 w 363836"/>
                <a:gd name="connsiteY92" fmla="*/ 34650 h 372405"/>
                <a:gd name="connsiteX93" fmla="*/ 207942 w 363836"/>
                <a:gd name="connsiteY93" fmla="*/ 34358 h 372405"/>
                <a:gd name="connsiteX94" fmla="*/ 200163 w 363836"/>
                <a:gd name="connsiteY94" fmla="*/ 39041 h 372405"/>
                <a:gd name="connsiteX95" fmla="*/ 200677 w 363836"/>
                <a:gd name="connsiteY95" fmla="*/ 41896 h 372405"/>
                <a:gd name="connsiteX96" fmla="*/ 191367 w 363836"/>
                <a:gd name="connsiteY96" fmla="*/ 51206 h 372405"/>
                <a:gd name="connsiteX97" fmla="*/ 185184 w 363836"/>
                <a:gd name="connsiteY97" fmla="*/ 48815 h 372405"/>
                <a:gd name="connsiteX98" fmla="*/ 177402 w 363836"/>
                <a:gd name="connsiteY98" fmla="*/ 52261 h 372405"/>
                <a:gd name="connsiteX99" fmla="*/ 177402 w 363836"/>
                <a:gd name="connsiteY99" fmla="*/ 65171 h 372405"/>
                <a:gd name="connsiteX100" fmla="*/ 179931 w 363836"/>
                <a:gd name="connsiteY100" fmla="*/ 83578 h 372405"/>
                <a:gd name="connsiteX101" fmla="*/ 168092 w 363836"/>
                <a:gd name="connsiteY101" fmla="*/ 69826 h 372405"/>
                <a:gd name="connsiteX102" fmla="*/ 170742 w 363836"/>
                <a:gd name="connsiteY102" fmla="*/ 61707 h 372405"/>
                <a:gd name="connsiteX103" fmla="*/ 168915 w 363836"/>
                <a:gd name="connsiteY103" fmla="*/ 54770 h 372405"/>
                <a:gd name="connsiteX104" fmla="*/ 163437 w 363836"/>
                <a:gd name="connsiteY104" fmla="*/ 46551 h 372405"/>
                <a:gd name="connsiteX105" fmla="*/ 169714 w 363836"/>
                <a:gd name="connsiteY105" fmla="*/ 37813 h 372405"/>
                <a:gd name="connsiteX106" fmla="*/ 173005 w 363836"/>
                <a:gd name="connsiteY106" fmla="*/ 33240 h 372405"/>
                <a:gd name="connsiteX107" fmla="*/ 186712 w 363836"/>
                <a:gd name="connsiteY107" fmla="*/ 18620 h 372405"/>
                <a:gd name="connsiteX108" fmla="*/ 193830 w 363836"/>
                <a:gd name="connsiteY108" fmla="*/ 20648 h 372405"/>
                <a:gd name="connsiteX109" fmla="*/ 200832 w 363836"/>
                <a:gd name="connsiteY109" fmla="*/ 17311 h 372405"/>
                <a:gd name="connsiteX110" fmla="*/ 209987 w 363836"/>
                <a:gd name="connsiteY110" fmla="*/ 9310 h 372405"/>
                <a:gd name="connsiteX111" fmla="*/ 218384 w 363836"/>
                <a:gd name="connsiteY111" fmla="*/ 14684 h 372405"/>
                <a:gd name="connsiteX112" fmla="*/ 225266 w 363836"/>
                <a:gd name="connsiteY112" fmla="*/ 16511 h 372405"/>
                <a:gd name="connsiteX113" fmla="*/ 233262 w 363836"/>
                <a:gd name="connsiteY113" fmla="*/ 13965 h 372405"/>
                <a:gd name="connsiteX114" fmla="*/ 246782 w 363836"/>
                <a:gd name="connsiteY114" fmla="*/ 24784 h 372405"/>
                <a:gd name="connsiteX115" fmla="*/ 250487 w 363836"/>
                <a:gd name="connsiteY115" fmla="*/ 28212 h 372405"/>
                <a:gd name="connsiteX116" fmla="*/ 265848 w 363836"/>
                <a:gd name="connsiteY116" fmla="*/ 46551 h 372405"/>
                <a:gd name="connsiteX117" fmla="*/ 256461 w 363836"/>
                <a:gd name="connsiteY117" fmla="*/ 62607 h 372405"/>
                <a:gd name="connsiteX118" fmla="*/ 254933 w 363836"/>
                <a:gd name="connsiteY118" fmla="*/ 69262 h 372405"/>
                <a:gd name="connsiteX119" fmla="*/ 256538 w 363836"/>
                <a:gd name="connsiteY119" fmla="*/ 74481 h 372405"/>
                <a:gd name="connsiteX120" fmla="*/ 249456 w 363836"/>
                <a:gd name="connsiteY120" fmla="*/ 83341 h 372405"/>
                <a:gd name="connsiteX121" fmla="*/ 251173 w 363836"/>
                <a:gd name="connsiteY121" fmla="*/ 75217 h 372405"/>
                <a:gd name="connsiteX122" fmla="*/ 241954 w 363836"/>
                <a:gd name="connsiteY122" fmla="*/ 73890 h 372405"/>
                <a:gd name="connsiteX123" fmla="*/ 214642 w 363836"/>
                <a:gd name="connsiteY123" fmla="*/ 107066 h 372405"/>
                <a:gd name="connsiteX124" fmla="*/ 186712 w 363836"/>
                <a:gd name="connsiteY124" fmla="*/ 65171 h 372405"/>
                <a:gd name="connsiteX125" fmla="*/ 363836 w 363836"/>
                <a:gd name="connsiteY125" fmla="*/ 312698 h 372405"/>
                <a:gd name="connsiteX126" fmla="*/ 360345 w 363836"/>
                <a:gd name="connsiteY126" fmla="*/ 372405 h 372405"/>
                <a:gd name="connsiteX127" fmla="*/ 351053 w 363836"/>
                <a:gd name="connsiteY127" fmla="*/ 371860 h 372405"/>
                <a:gd name="connsiteX128" fmla="*/ 354062 w 363836"/>
                <a:gd name="connsiteY128" fmla="*/ 320390 h 372405"/>
                <a:gd name="connsiteX129" fmla="*/ 311858 w 363836"/>
                <a:gd name="connsiteY129" fmla="*/ 312717 h 372405"/>
                <a:gd name="connsiteX130" fmla="*/ 284468 w 363836"/>
                <a:gd name="connsiteY130" fmla="*/ 335165 h 372405"/>
                <a:gd name="connsiteX131" fmla="*/ 257074 w 363836"/>
                <a:gd name="connsiteY131" fmla="*/ 312689 h 372405"/>
                <a:gd name="connsiteX132" fmla="*/ 214883 w 363836"/>
                <a:gd name="connsiteY132" fmla="*/ 320381 h 372405"/>
                <a:gd name="connsiteX133" fmla="*/ 217970 w 363836"/>
                <a:gd name="connsiteY133" fmla="*/ 371841 h 372405"/>
                <a:gd name="connsiteX134" fmla="*/ 208678 w 363836"/>
                <a:gd name="connsiteY134" fmla="*/ 372405 h 372405"/>
                <a:gd name="connsiteX135" fmla="*/ 205091 w 363836"/>
                <a:gd name="connsiteY135" fmla="*/ 312708 h 372405"/>
                <a:gd name="connsiteX136" fmla="*/ 209146 w 363836"/>
                <a:gd name="connsiteY136" fmla="*/ 311962 h 372405"/>
                <a:gd name="connsiteX137" fmla="*/ 257669 w 363836"/>
                <a:gd name="connsiteY137" fmla="*/ 303125 h 372405"/>
                <a:gd name="connsiteX138" fmla="*/ 263916 w 363836"/>
                <a:gd name="connsiteY138" fmla="*/ 284722 h 372405"/>
                <a:gd name="connsiteX139" fmla="*/ 247228 w 363836"/>
                <a:gd name="connsiteY139" fmla="*/ 242063 h 372405"/>
                <a:gd name="connsiteX140" fmla="*/ 247228 w 363836"/>
                <a:gd name="connsiteY140" fmla="*/ 233289 h 372405"/>
                <a:gd name="connsiteX141" fmla="*/ 251315 w 363836"/>
                <a:gd name="connsiteY141" fmla="*/ 232790 h 372405"/>
                <a:gd name="connsiteX142" fmla="*/ 298065 w 363836"/>
                <a:gd name="connsiteY142" fmla="*/ 204823 h 372405"/>
                <a:gd name="connsiteX143" fmla="*/ 308010 w 363836"/>
                <a:gd name="connsiteY143" fmla="*/ 204823 h 372405"/>
                <a:gd name="connsiteX144" fmla="*/ 330940 w 363836"/>
                <a:gd name="connsiteY144" fmla="*/ 231971 h 372405"/>
                <a:gd name="connsiteX145" fmla="*/ 284468 w 363836"/>
                <a:gd name="connsiteY145" fmla="*/ 186203 h 372405"/>
                <a:gd name="connsiteX146" fmla="*/ 237918 w 363836"/>
                <a:gd name="connsiteY146" fmla="*/ 232753 h 372405"/>
                <a:gd name="connsiteX147" fmla="*/ 237918 w 363836"/>
                <a:gd name="connsiteY147" fmla="*/ 292751 h 372405"/>
                <a:gd name="connsiteX148" fmla="*/ 228607 w 363836"/>
                <a:gd name="connsiteY148" fmla="*/ 292751 h 372405"/>
                <a:gd name="connsiteX149" fmla="*/ 228607 w 363836"/>
                <a:gd name="connsiteY149" fmla="*/ 232753 h 372405"/>
                <a:gd name="connsiteX150" fmla="*/ 284468 w 363836"/>
                <a:gd name="connsiteY150" fmla="*/ 176892 h 372405"/>
                <a:gd name="connsiteX151" fmla="*/ 340329 w 363836"/>
                <a:gd name="connsiteY151" fmla="*/ 232753 h 372405"/>
                <a:gd name="connsiteX152" fmla="*/ 340329 w 363836"/>
                <a:gd name="connsiteY152" fmla="*/ 279304 h 372405"/>
                <a:gd name="connsiteX153" fmla="*/ 349639 w 363836"/>
                <a:gd name="connsiteY153" fmla="*/ 288614 h 372405"/>
                <a:gd name="connsiteX154" fmla="*/ 349639 w 363836"/>
                <a:gd name="connsiteY154" fmla="*/ 297924 h 372405"/>
                <a:gd name="connsiteX155" fmla="*/ 331019 w 363836"/>
                <a:gd name="connsiteY155" fmla="*/ 279304 h 372405"/>
                <a:gd name="connsiteX156" fmla="*/ 331019 w 363836"/>
                <a:gd name="connsiteY156" fmla="*/ 241538 h 372405"/>
                <a:gd name="connsiteX157" fmla="*/ 302470 w 363836"/>
                <a:gd name="connsiteY157" fmla="*/ 215615 h 372405"/>
                <a:gd name="connsiteX158" fmla="*/ 256538 w 363836"/>
                <a:gd name="connsiteY158" fmla="*/ 241445 h 372405"/>
                <a:gd name="connsiteX159" fmla="*/ 256538 w 363836"/>
                <a:gd name="connsiteY159" fmla="*/ 242063 h 372405"/>
                <a:gd name="connsiteX160" fmla="*/ 284468 w 363836"/>
                <a:gd name="connsiteY160" fmla="*/ 283959 h 372405"/>
                <a:gd name="connsiteX161" fmla="*/ 311017 w 363836"/>
                <a:gd name="connsiteY161" fmla="*/ 255029 h 372405"/>
                <a:gd name="connsiteX162" fmla="*/ 320108 w 363836"/>
                <a:gd name="connsiteY162" fmla="*/ 257028 h 372405"/>
                <a:gd name="connsiteX163" fmla="*/ 284468 w 363836"/>
                <a:gd name="connsiteY163" fmla="*/ 293269 h 372405"/>
                <a:gd name="connsiteX164" fmla="*/ 271894 w 363836"/>
                <a:gd name="connsiteY164" fmla="*/ 290200 h 372405"/>
                <a:gd name="connsiteX165" fmla="*/ 265909 w 363836"/>
                <a:gd name="connsiteY165" fmla="*/ 307832 h 372405"/>
                <a:gd name="connsiteX166" fmla="*/ 284468 w 363836"/>
                <a:gd name="connsiteY166" fmla="*/ 325855 h 372405"/>
                <a:gd name="connsiteX167" fmla="*/ 303088 w 363836"/>
                <a:gd name="connsiteY167" fmla="*/ 307234 h 372405"/>
                <a:gd name="connsiteX168" fmla="*/ 303088 w 363836"/>
                <a:gd name="connsiteY168" fmla="*/ 301661 h 372405"/>
                <a:gd name="connsiteX169" fmla="*/ 363836 w 363836"/>
                <a:gd name="connsiteY169" fmla="*/ 312698 h 37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363836" h="372405">
                  <a:moveTo>
                    <a:pt x="114449" y="269112"/>
                  </a:moveTo>
                  <a:lnTo>
                    <a:pt x="93611" y="310789"/>
                  </a:lnTo>
                  <a:lnTo>
                    <a:pt x="75361" y="274289"/>
                  </a:lnTo>
                  <a:lnTo>
                    <a:pt x="79509" y="261838"/>
                  </a:lnTo>
                  <a:cubicBezTo>
                    <a:pt x="83898" y="264066"/>
                    <a:pt x="88626" y="265339"/>
                    <a:pt x="93611" y="265339"/>
                  </a:cubicBezTo>
                  <a:cubicBezTo>
                    <a:pt x="108835" y="265339"/>
                    <a:pt x="122859" y="253492"/>
                    <a:pt x="130211" y="234426"/>
                  </a:cubicBezTo>
                  <a:lnTo>
                    <a:pt x="121527" y="231080"/>
                  </a:lnTo>
                  <a:cubicBezTo>
                    <a:pt x="115590" y="246464"/>
                    <a:pt x="104894" y="256029"/>
                    <a:pt x="93611" y="256029"/>
                  </a:cubicBezTo>
                  <a:cubicBezTo>
                    <a:pt x="77579" y="256029"/>
                    <a:pt x="64243" y="237717"/>
                    <a:pt x="61550" y="213717"/>
                  </a:cubicBezTo>
                  <a:lnTo>
                    <a:pt x="69504" y="193830"/>
                  </a:lnTo>
                  <a:cubicBezTo>
                    <a:pt x="72636" y="191749"/>
                    <a:pt x="83905" y="185502"/>
                    <a:pt x="102684" y="188849"/>
                  </a:cubicBezTo>
                  <a:lnTo>
                    <a:pt x="105553" y="189358"/>
                  </a:lnTo>
                  <a:lnTo>
                    <a:pt x="112603" y="179647"/>
                  </a:lnTo>
                  <a:cubicBezTo>
                    <a:pt x="118983" y="187343"/>
                    <a:pt x="124526" y="197402"/>
                    <a:pt x="126160" y="214133"/>
                  </a:cubicBezTo>
                  <a:lnTo>
                    <a:pt x="135858" y="214133"/>
                  </a:lnTo>
                  <a:lnTo>
                    <a:pt x="144816" y="191719"/>
                  </a:lnTo>
                  <a:cubicBezTo>
                    <a:pt x="144816" y="166230"/>
                    <a:pt x="132530" y="154620"/>
                    <a:pt x="118600" y="153672"/>
                  </a:cubicBezTo>
                  <a:cubicBezTo>
                    <a:pt x="110662" y="147544"/>
                    <a:pt x="100453" y="144307"/>
                    <a:pt x="88955" y="144307"/>
                  </a:cubicBezTo>
                  <a:cubicBezTo>
                    <a:pt x="62460" y="144307"/>
                    <a:pt x="42405" y="165987"/>
                    <a:pt x="42405" y="193587"/>
                  </a:cubicBezTo>
                  <a:lnTo>
                    <a:pt x="52574" y="217151"/>
                  </a:lnTo>
                  <a:cubicBezTo>
                    <a:pt x="54902" y="233710"/>
                    <a:pt x="61869" y="247757"/>
                    <a:pt x="71529" y="256347"/>
                  </a:cubicBezTo>
                  <a:lnTo>
                    <a:pt x="66696" y="270850"/>
                  </a:lnTo>
                  <a:lnTo>
                    <a:pt x="0" y="289905"/>
                  </a:lnTo>
                  <a:lnTo>
                    <a:pt x="11433" y="372405"/>
                  </a:lnTo>
                  <a:lnTo>
                    <a:pt x="20653" y="371132"/>
                  </a:lnTo>
                  <a:lnTo>
                    <a:pt x="10329" y="296633"/>
                  </a:lnTo>
                  <a:lnTo>
                    <a:pt x="67897" y="280184"/>
                  </a:lnTo>
                  <a:lnTo>
                    <a:pt x="88405" y="321199"/>
                  </a:lnTo>
                  <a:lnTo>
                    <a:pt x="98816" y="321199"/>
                  </a:lnTo>
                  <a:lnTo>
                    <a:pt x="119322" y="280186"/>
                  </a:lnTo>
                  <a:lnTo>
                    <a:pt x="176892" y="296633"/>
                  </a:lnTo>
                  <a:lnTo>
                    <a:pt x="166548" y="371132"/>
                  </a:lnTo>
                  <a:lnTo>
                    <a:pt x="175768" y="372405"/>
                  </a:lnTo>
                  <a:lnTo>
                    <a:pt x="187221" y="289905"/>
                  </a:lnTo>
                  <a:lnTo>
                    <a:pt x="114449" y="269112"/>
                  </a:lnTo>
                  <a:close/>
                  <a:moveTo>
                    <a:pt x="88955" y="153617"/>
                  </a:moveTo>
                  <a:cubicBezTo>
                    <a:pt x="98861" y="153617"/>
                    <a:pt x="107485" y="156463"/>
                    <a:pt x="113895" y="161836"/>
                  </a:cubicBezTo>
                  <a:lnTo>
                    <a:pt x="115191" y="162927"/>
                  </a:lnTo>
                  <a:lnTo>
                    <a:pt x="116886" y="162927"/>
                  </a:lnTo>
                  <a:cubicBezTo>
                    <a:pt x="128000" y="162927"/>
                    <a:pt x="135252" y="173510"/>
                    <a:pt x="135501" y="189976"/>
                  </a:cubicBezTo>
                  <a:lnTo>
                    <a:pt x="132478" y="197531"/>
                  </a:lnTo>
                  <a:cubicBezTo>
                    <a:pt x="128651" y="184516"/>
                    <a:pt x="122211" y="176097"/>
                    <a:pt x="115972" y="169443"/>
                  </a:cubicBezTo>
                  <a:lnTo>
                    <a:pt x="108507" y="169443"/>
                  </a:lnTo>
                  <a:lnTo>
                    <a:pt x="101407" y="179229"/>
                  </a:lnTo>
                  <a:cubicBezTo>
                    <a:pt x="76881" y="175820"/>
                    <a:pt x="63302" y="186775"/>
                    <a:pt x="62716" y="187267"/>
                  </a:cubicBezTo>
                  <a:lnTo>
                    <a:pt x="61798" y="188021"/>
                  </a:lnTo>
                  <a:lnTo>
                    <a:pt x="56220" y="201968"/>
                  </a:lnTo>
                  <a:lnTo>
                    <a:pt x="51724" y="191476"/>
                  </a:lnTo>
                  <a:cubicBezTo>
                    <a:pt x="52183" y="170173"/>
                    <a:pt x="68372" y="153617"/>
                    <a:pt x="88955" y="153617"/>
                  </a:cubicBezTo>
                  <a:close/>
                  <a:moveTo>
                    <a:pt x="233262" y="124769"/>
                  </a:moveTo>
                  <a:lnTo>
                    <a:pt x="233262" y="130342"/>
                  </a:lnTo>
                  <a:cubicBezTo>
                    <a:pt x="233262" y="140606"/>
                    <a:pt x="224911" y="148962"/>
                    <a:pt x="214642" y="148962"/>
                  </a:cubicBezTo>
                  <a:cubicBezTo>
                    <a:pt x="204618" y="148962"/>
                    <a:pt x="196418" y="140997"/>
                    <a:pt x="196036" y="131069"/>
                  </a:cubicBezTo>
                  <a:lnTo>
                    <a:pt x="202068" y="113308"/>
                  </a:lnTo>
                  <a:cubicBezTo>
                    <a:pt x="206002" y="115258"/>
                    <a:pt x="210224" y="116377"/>
                    <a:pt x="214642" y="116377"/>
                  </a:cubicBezTo>
                  <a:cubicBezTo>
                    <a:pt x="227560" y="116377"/>
                    <a:pt x="239149" y="107144"/>
                    <a:pt x="245854" y="92964"/>
                  </a:cubicBezTo>
                  <a:cubicBezTo>
                    <a:pt x="246314" y="92999"/>
                    <a:pt x="246762" y="93101"/>
                    <a:pt x="247228" y="93101"/>
                  </a:cubicBezTo>
                  <a:cubicBezTo>
                    <a:pt x="257497" y="93101"/>
                    <a:pt x="265848" y="84745"/>
                    <a:pt x="265848" y="74481"/>
                  </a:cubicBezTo>
                  <a:cubicBezTo>
                    <a:pt x="265848" y="72308"/>
                    <a:pt x="265476" y="70190"/>
                    <a:pt x="264752" y="68180"/>
                  </a:cubicBezTo>
                  <a:cubicBezTo>
                    <a:pt x="271258" y="62916"/>
                    <a:pt x="275158" y="54970"/>
                    <a:pt x="275158" y="46551"/>
                  </a:cubicBezTo>
                  <a:cubicBezTo>
                    <a:pt x="275158" y="33949"/>
                    <a:pt x="266816" y="23084"/>
                    <a:pt x="254947" y="19702"/>
                  </a:cubicBezTo>
                  <a:cubicBezTo>
                    <a:pt x="251555" y="10756"/>
                    <a:pt x="242900" y="4655"/>
                    <a:pt x="233262" y="4655"/>
                  </a:cubicBezTo>
                  <a:cubicBezTo>
                    <a:pt x="230090" y="4655"/>
                    <a:pt x="226989" y="5300"/>
                    <a:pt x="224107" y="6546"/>
                  </a:cubicBezTo>
                  <a:cubicBezTo>
                    <a:pt x="220616" y="2464"/>
                    <a:pt x="215461" y="0"/>
                    <a:pt x="209987" y="0"/>
                  </a:cubicBezTo>
                  <a:cubicBezTo>
                    <a:pt x="202836" y="0"/>
                    <a:pt x="196463" y="4173"/>
                    <a:pt x="193385" y="10329"/>
                  </a:cubicBezTo>
                  <a:cubicBezTo>
                    <a:pt x="191212" y="9656"/>
                    <a:pt x="188962" y="9310"/>
                    <a:pt x="186712" y="9310"/>
                  </a:cubicBezTo>
                  <a:cubicBezTo>
                    <a:pt x="174606" y="9310"/>
                    <a:pt x="164627" y="18602"/>
                    <a:pt x="163536" y="30430"/>
                  </a:cubicBezTo>
                  <a:cubicBezTo>
                    <a:pt x="157799" y="33704"/>
                    <a:pt x="154126" y="39822"/>
                    <a:pt x="154126" y="46551"/>
                  </a:cubicBezTo>
                  <a:cubicBezTo>
                    <a:pt x="154126" y="52051"/>
                    <a:pt x="156577" y="57088"/>
                    <a:pt x="160740" y="60543"/>
                  </a:cubicBezTo>
                  <a:cubicBezTo>
                    <a:pt x="159450" y="63462"/>
                    <a:pt x="158781" y="66607"/>
                    <a:pt x="158781" y="69826"/>
                  </a:cubicBezTo>
                  <a:cubicBezTo>
                    <a:pt x="158781" y="82664"/>
                    <a:pt x="169224" y="93101"/>
                    <a:pt x="182057" y="93101"/>
                  </a:cubicBezTo>
                  <a:cubicBezTo>
                    <a:pt x="182480" y="93101"/>
                    <a:pt x="182964" y="92958"/>
                    <a:pt x="183396" y="92931"/>
                  </a:cubicBezTo>
                  <a:cubicBezTo>
                    <a:pt x="186185" y="98845"/>
                    <a:pt x="189821" y="103930"/>
                    <a:pt x="194090" y="107830"/>
                  </a:cubicBezTo>
                  <a:lnTo>
                    <a:pt x="187849" y="126232"/>
                  </a:lnTo>
                  <a:cubicBezTo>
                    <a:pt x="176511" y="128251"/>
                    <a:pt x="139321" y="135069"/>
                    <a:pt x="139321" y="135069"/>
                  </a:cubicBezTo>
                  <a:lnTo>
                    <a:pt x="141002" y="144234"/>
                  </a:lnTo>
                  <a:cubicBezTo>
                    <a:pt x="141002" y="144234"/>
                    <a:pt x="174033" y="138170"/>
                    <a:pt x="187248" y="135797"/>
                  </a:cubicBezTo>
                  <a:cubicBezTo>
                    <a:pt x="189790" y="148598"/>
                    <a:pt x="201109" y="158272"/>
                    <a:pt x="214642" y="158272"/>
                  </a:cubicBezTo>
                  <a:cubicBezTo>
                    <a:pt x="228166" y="158272"/>
                    <a:pt x="239477" y="148607"/>
                    <a:pt x="242032" y="135825"/>
                  </a:cubicBezTo>
                  <a:lnTo>
                    <a:pt x="284232" y="143498"/>
                  </a:lnTo>
                  <a:lnTo>
                    <a:pt x="283382" y="157999"/>
                  </a:lnTo>
                  <a:lnTo>
                    <a:pt x="292674" y="158545"/>
                  </a:lnTo>
                  <a:lnTo>
                    <a:pt x="294015" y="135806"/>
                  </a:lnTo>
                  <a:lnTo>
                    <a:pt x="233262" y="124769"/>
                  </a:lnTo>
                  <a:close/>
                  <a:moveTo>
                    <a:pt x="186712" y="65171"/>
                  </a:moveTo>
                  <a:lnTo>
                    <a:pt x="186712" y="59925"/>
                  </a:lnTo>
                  <a:cubicBezTo>
                    <a:pt x="188221" y="60316"/>
                    <a:pt x="189780" y="60516"/>
                    <a:pt x="191367" y="60516"/>
                  </a:cubicBezTo>
                  <a:cubicBezTo>
                    <a:pt x="200277" y="60516"/>
                    <a:pt x="207746" y="54224"/>
                    <a:pt x="209565" y="45851"/>
                  </a:cubicBezTo>
                  <a:cubicBezTo>
                    <a:pt x="213578" y="46996"/>
                    <a:pt x="218083" y="46714"/>
                    <a:pt x="221929" y="45059"/>
                  </a:cubicBezTo>
                  <a:cubicBezTo>
                    <a:pt x="226998" y="54197"/>
                    <a:pt x="238296" y="58609"/>
                    <a:pt x="249228" y="53825"/>
                  </a:cubicBezTo>
                  <a:lnTo>
                    <a:pt x="245227" y="45423"/>
                  </a:lnTo>
                  <a:cubicBezTo>
                    <a:pt x="238604" y="48569"/>
                    <a:pt x="230221" y="44286"/>
                    <a:pt x="228835" y="37132"/>
                  </a:cubicBezTo>
                  <a:lnTo>
                    <a:pt x="221052" y="34650"/>
                  </a:lnTo>
                  <a:cubicBezTo>
                    <a:pt x="217424" y="38104"/>
                    <a:pt x="211397" y="37977"/>
                    <a:pt x="207942" y="34358"/>
                  </a:cubicBezTo>
                  <a:lnTo>
                    <a:pt x="200163" y="39041"/>
                  </a:lnTo>
                  <a:cubicBezTo>
                    <a:pt x="200513" y="40114"/>
                    <a:pt x="200677" y="41014"/>
                    <a:pt x="200677" y="41896"/>
                  </a:cubicBezTo>
                  <a:cubicBezTo>
                    <a:pt x="200677" y="47033"/>
                    <a:pt x="196500" y="51206"/>
                    <a:pt x="191367" y="51206"/>
                  </a:cubicBezTo>
                  <a:cubicBezTo>
                    <a:pt x="189085" y="51206"/>
                    <a:pt x="186889" y="50351"/>
                    <a:pt x="185184" y="48815"/>
                  </a:cubicBezTo>
                  <a:lnTo>
                    <a:pt x="177402" y="52261"/>
                  </a:lnTo>
                  <a:lnTo>
                    <a:pt x="177402" y="65171"/>
                  </a:lnTo>
                  <a:cubicBezTo>
                    <a:pt x="177402" y="71663"/>
                    <a:pt x="178320" y="77854"/>
                    <a:pt x="179931" y="83578"/>
                  </a:cubicBezTo>
                  <a:cubicBezTo>
                    <a:pt x="173243" y="82544"/>
                    <a:pt x="168092" y="76799"/>
                    <a:pt x="168092" y="69826"/>
                  </a:cubicBezTo>
                  <a:cubicBezTo>
                    <a:pt x="168092" y="66934"/>
                    <a:pt x="169010" y="64135"/>
                    <a:pt x="170742" y="61707"/>
                  </a:cubicBezTo>
                  <a:lnTo>
                    <a:pt x="168915" y="54770"/>
                  </a:lnTo>
                  <a:cubicBezTo>
                    <a:pt x="165537" y="53206"/>
                    <a:pt x="163437" y="50060"/>
                    <a:pt x="163437" y="46551"/>
                  </a:cubicBezTo>
                  <a:cubicBezTo>
                    <a:pt x="163437" y="42632"/>
                    <a:pt x="165960" y="39114"/>
                    <a:pt x="169714" y="37813"/>
                  </a:cubicBezTo>
                  <a:lnTo>
                    <a:pt x="173005" y="33240"/>
                  </a:lnTo>
                  <a:cubicBezTo>
                    <a:pt x="172517" y="24803"/>
                    <a:pt x="179011" y="18620"/>
                    <a:pt x="186712" y="18620"/>
                  </a:cubicBezTo>
                  <a:cubicBezTo>
                    <a:pt x="189189" y="18620"/>
                    <a:pt x="191580" y="19302"/>
                    <a:pt x="193830" y="20648"/>
                  </a:cubicBezTo>
                  <a:lnTo>
                    <a:pt x="200832" y="17311"/>
                  </a:lnTo>
                  <a:cubicBezTo>
                    <a:pt x="201477" y="12746"/>
                    <a:pt x="205414" y="9310"/>
                    <a:pt x="209987" y="9310"/>
                  </a:cubicBezTo>
                  <a:cubicBezTo>
                    <a:pt x="213601" y="9310"/>
                    <a:pt x="216820" y="11374"/>
                    <a:pt x="218384" y="14684"/>
                  </a:cubicBezTo>
                  <a:lnTo>
                    <a:pt x="225266" y="16511"/>
                  </a:lnTo>
                  <a:cubicBezTo>
                    <a:pt x="227644" y="14847"/>
                    <a:pt x="230408" y="13965"/>
                    <a:pt x="233262" y="13965"/>
                  </a:cubicBezTo>
                  <a:cubicBezTo>
                    <a:pt x="239413" y="13965"/>
                    <a:pt x="244905" y="18138"/>
                    <a:pt x="246782" y="24784"/>
                  </a:cubicBezTo>
                  <a:lnTo>
                    <a:pt x="250487" y="28212"/>
                  </a:lnTo>
                  <a:cubicBezTo>
                    <a:pt x="259388" y="29776"/>
                    <a:pt x="265848" y="37495"/>
                    <a:pt x="265848" y="46551"/>
                  </a:cubicBezTo>
                  <a:cubicBezTo>
                    <a:pt x="265848" y="53215"/>
                    <a:pt x="262339" y="59225"/>
                    <a:pt x="256461" y="62607"/>
                  </a:cubicBezTo>
                  <a:lnTo>
                    <a:pt x="254933" y="69262"/>
                  </a:lnTo>
                  <a:cubicBezTo>
                    <a:pt x="255983" y="70808"/>
                    <a:pt x="256538" y="72608"/>
                    <a:pt x="256538" y="74481"/>
                  </a:cubicBezTo>
                  <a:cubicBezTo>
                    <a:pt x="256538" y="78827"/>
                    <a:pt x="253485" y="82318"/>
                    <a:pt x="249456" y="83341"/>
                  </a:cubicBezTo>
                  <a:cubicBezTo>
                    <a:pt x="250174" y="80729"/>
                    <a:pt x="250771" y="78027"/>
                    <a:pt x="251173" y="75217"/>
                  </a:cubicBezTo>
                  <a:lnTo>
                    <a:pt x="241954" y="73890"/>
                  </a:lnTo>
                  <a:cubicBezTo>
                    <a:pt x="239204" y="93119"/>
                    <a:pt x="227716" y="107066"/>
                    <a:pt x="214642" y="107066"/>
                  </a:cubicBezTo>
                  <a:cubicBezTo>
                    <a:pt x="199240" y="107066"/>
                    <a:pt x="186712" y="88273"/>
                    <a:pt x="186712" y="65171"/>
                  </a:cubicBezTo>
                  <a:close/>
                  <a:moveTo>
                    <a:pt x="363836" y="312698"/>
                  </a:moveTo>
                  <a:lnTo>
                    <a:pt x="360345" y="372405"/>
                  </a:lnTo>
                  <a:lnTo>
                    <a:pt x="351053" y="371860"/>
                  </a:lnTo>
                  <a:lnTo>
                    <a:pt x="354062" y="320390"/>
                  </a:lnTo>
                  <a:lnTo>
                    <a:pt x="311858" y="312717"/>
                  </a:lnTo>
                  <a:cubicBezTo>
                    <a:pt x="309303" y="325500"/>
                    <a:pt x="297992" y="335165"/>
                    <a:pt x="284468" y="335165"/>
                  </a:cubicBezTo>
                  <a:cubicBezTo>
                    <a:pt x="270935" y="335165"/>
                    <a:pt x="259616" y="325490"/>
                    <a:pt x="257074" y="312689"/>
                  </a:cubicBezTo>
                  <a:cubicBezTo>
                    <a:pt x="246701" y="314553"/>
                    <a:pt x="224116" y="318690"/>
                    <a:pt x="214883" y="320381"/>
                  </a:cubicBezTo>
                  <a:lnTo>
                    <a:pt x="217970" y="371841"/>
                  </a:lnTo>
                  <a:lnTo>
                    <a:pt x="208678" y="372405"/>
                  </a:lnTo>
                  <a:lnTo>
                    <a:pt x="205091" y="312708"/>
                  </a:lnTo>
                  <a:lnTo>
                    <a:pt x="209146" y="311962"/>
                  </a:lnTo>
                  <a:cubicBezTo>
                    <a:pt x="209146" y="311962"/>
                    <a:pt x="246439" y="305120"/>
                    <a:pt x="257669" y="303125"/>
                  </a:cubicBezTo>
                  <a:lnTo>
                    <a:pt x="263916" y="284722"/>
                  </a:lnTo>
                  <a:cubicBezTo>
                    <a:pt x="253870" y="275543"/>
                    <a:pt x="247228" y="259854"/>
                    <a:pt x="247228" y="242063"/>
                  </a:cubicBezTo>
                  <a:lnTo>
                    <a:pt x="247228" y="233289"/>
                  </a:lnTo>
                  <a:lnTo>
                    <a:pt x="251315" y="232790"/>
                  </a:lnTo>
                  <a:cubicBezTo>
                    <a:pt x="284798" y="228678"/>
                    <a:pt x="295590" y="210228"/>
                    <a:pt x="298065" y="204823"/>
                  </a:cubicBezTo>
                  <a:lnTo>
                    <a:pt x="308010" y="204823"/>
                  </a:lnTo>
                  <a:cubicBezTo>
                    <a:pt x="309896" y="210021"/>
                    <a:pt x="317500" y="228284"/>
                    <a:pt x="330940" y="231971"/>
                  </a:cubicBezTo>
                  <a:cubicBezTo>
                    <a:pt x="330510" y="206673"/>
                    <a:pt x="309866" y="186203"/>
                    <a:pt x="284468" y="186203"/>
                  </a:cubicBezTo>
                  <a:cubicBezTo>
                    <a:pt x="258802" y="186203"/>
                    <a:pt x="237918" y="207087"/>
                    <a:pt x="237918" y="232753"/>
                  </a:cubicBezTo>
                  <a:lnTo>
                    <a:pt x="237918" y="292751"/>
                  </a:lnTo>
                  <a:lnTo>
                    <a:pt x="228607" y="292751"/>
                  </a:lnTo>
                  <a:lnTo>
                    <a:pt x="228607" y="232753"/>
                  </a:lnTo>
                  <a:cubicBezTo>
                    <a:pt x="228607" y="201950"/>
                    <a:pt x="253665" y="176892"/>
                    <a:pt x="284468" y="176892"/>
                  </a:cubicBezTo>
                  <a:cubicBezTo>
                    <a:pt x="315272" y="176892"/>
                    <a:pt x="340329" y="201950"/>
                    <a:pt x="340329" y="232753"/>
                  </a:cubicBezTo>
                  <a:lnTo>
                    <a:pt x="340329" y="279304"/>
                  </a:lnTo>
                  <a:cubicBezTo>
                    <a:pt x="340329" y="284441"/>
                    <a:pt x="344506" y="288614"/>
                    <a:pt x="349639" y="288614"/>
                  </a:cubicBezTo>
                  <a:lnTo>
                    <a:pt x="349639" y="297924"/>
                  </a:lnTo>
                  <a:cubicBezTo>
                    <a:pt x="339370" y="297924"/>
                    <a:pt x="331019" y="289568"/>
                    <a:pt x="331019" y="279304"/>
                  </a:cubicBezTo>
                  <a:lnTo>
                    <a:pt x="331019" y="241538"/>
                  </a:lnTo>
                  <a:cubicBezTo>
                    <a:pt x="316374" y="239022"/>
                    <a:pt x="307155" y="225257"/>
                    <a:pt x="302470" y="215615"/>
                  </a:cubicBezTo>
                  <a:cubicBezTo>
                    <a:pt x="296156" y="224525"/>
                    <a:pt x="282822" y="237181"/>
                    <a:pt x="256538" y="241445"/>
                  </a:cubicBezTo>
                  <a:lnTo>
                    <a:pt x="256538" y="242063"/>
                  </a:lnTo>
                  <a:cubicBezTo>
                    <a:pt x="256538" y="265166"/>
                    <a:pt x="269066" y="283959"/>
                    <a:pt x="284468" y="283959"/>
                  </a:cubicBezTo>
                  <a:cubicBezTo>
                    <a:pt x="296352" y="283959"/>
                    <a:pt x="307266" y="272067"/>
                    <a:pt x="311017" y="255029"/>
                  </a:cubicBezTo>
                  <a:lnTo>
                    <a:pt x="320108" y="257028"/>
                  </a:lnTo>
                  <a:cubicBezTo>
                    <a:pt x="315340" y="278704"/>
                    <a:pt x="301015" y="293269"/>
                    <a:pt x="284468" y="293269"/>
                  </a:cubicBezTo>
                  <a:cubicBezTo>
                    <a:pt x="280051" y="293269"/>
                    <a:pt x="275828" y="292151"/>
                    <a:pt x="271894" y="290200"/>
                  </a:cubicBezTo>
                  <a:lnTo>
                    <a:pt x="265909" y="307832"/>
                  </a:lnTo>
                  <a:cubicBezTo>
                    <a:pt x="266232" y="317815"/>
                    <a:pt x="274403" y="325855"/>
                    <a:pt x="284468" y="325855"/>
                  </a:cubicBezTo>
                  <a:cubicBezTo>
                    <a:pt x="294737" y="325855"/>
                    <a:pt x="303088" y="317499"/>
                    <a:pt x="303088" y="307234"/>
                  </a:cubicBezTo>
                  <a:lnTo>
                    <a:pt x="303088" y="301661"/>
                  </a:lnTo>
                  <a:lnTo>
                    <a:pt x="363836" y="312698"/>
                  </a:lnTo>
                  <a:close/>
                </a:path>
              </a:pathLst>
            </a:custGeom>
            <a:solidFill>
              <a:schemeClr val="accent2"/>
            </a:solid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61" name="TextBox 60">
              <a:extLst>
                <a:ext uri="{FF2B5EF4-FFF2-40B4-BE49-F238E27FC236}">
                  <a16:creationId xmlns:a16="http://schemas.microsoft.com/office/drawing/2014/main" id="{B3B01FBA-3828-32B3-8B70-8069DE71999D}"/>
                </a:ext>
              </a:extLst>
            </p:cNvPr>
            <p:cNvSpPr txBox="1"/>
            <p:nvPr/>
          </p:nvSpPr>
          <p:spPr>
            <a:xfrm>
              <a:off x="9998227" y="2606367"/>
              <a:ext cx="593973" cy="246221"/>
            </a:xfrm>
            <a:prstGeom prst="rect">
              <a:avLst/>
            </a:prstGeom>
            <a:noFill/>
          </p:spPr>
          <p:txBody>
            <a:bodyPr wrap="square" anchor="ctr">
              <a:spAutoFit/>
            </a:bodyPr>
            <a:lstStyle/>
            <a:p>
              <a:pPr marL="0" marR="0" lvl="0" indent="0" algn="l"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600+ </a:t>
              </a:r>
              <a:endParaRPr kumimoji="0" lang="en-GB" sz="1000" b="0" i="0" u="none" strike="noStrike" kern="0" cap="none" spc="0" normalizeH="0" baseline="0" noProof="0">
                <a:ln>
                  <a:noFill/>
                </a:ln>
                <a:solidFill>
                  <a:srgbClr val="4D217A"/>
                </a:solidFill>
                <a:effectLst/>
                <a:uLnTx/>
                <a:uFillTx/>
                <a:latin typeface="Arial"/>
                <a:ea typeface="+mn-ea"/>
                <a:cs typeface="+mn-cs"/>
              </a:endParaRPr>
            </a:p>
          </p:txBody>
        </p:sp>
      </p:grpSp>
      <p:sp>
        <p:nvSpPr>
          <p:cNvPr id="2" name="Slide Number Placeholder 1">
            <a:extLst>
              <a:ext uri="{FF2B5EF4-FFF2-40B4-BE49-F238E27FC236}">
                <a16:creationId xmlns:a16="http://schemas.microsoft.com/office/drawing/2014/main" id="{5290CAB4-829D-A6E3-0441-915620DE3897}"/>
              </a:ext>
            </a:extLst>
          </p:cNvPr>
          <p:cNvSpPr>
            <a:spLocks noGrp="1"/>
          </p:cNvSpPr>
          <p:nvPr>
            <p:ph type="sldNum" sz="quarter" idx="12"/>
          </p:nvPr>
        </p:nvSpPr>
        <p:spPr/>
        <p:txBody>
          <a:bodyPr/>
          <a:lstStyle/>
          <a:p>
            <a:pPr marL="0" marR="0" lvl="0" indent="0" algn="r" defTabSz="914378" rtl="0" eaLnBrk="1" fontAlgn="auto" latinLnBrk="0" hangingPunct="1">
              <a:lnSpc>
                <a:spcPct val="100000"/>
              </a:lnSpc>
              <a:spcBef>
                <a:spcPts val="0"/>
              </a:spcBef>
              <a:spcAft>
                <a:spcPts val="0"/>
              </a:spcAft>
              <a:buClrTx/>
              <a:buSzTx/>
              <a:buFontTx/>
              <a:buNone/>
              <a:tabLst/>
              <a:defRPr/>
            </a:pPr>
            <a:fld id="{E5B0116A-0D09-4E99-8C69-B4C15A5D8A2B}" type="slidenum">
              <a:rPr kumimoji="0" lang="en-US" sz="1000" b="1" i="0" u="none" strike="noStrike" kern="1200" cap="none" spc="0" normalizeH="0" baseline="0" noProof="0">
                <a:ln>
                  <a:noFill/>
                </a:ln>
                <a:solidFill>
                  <a:srgbClr val="1B1534"/>
                </a:solidFill>
                <a:effectLst/>
                <a:uLnTx/>
                <a:uFillTx/>
                <a:latin typeface="Arial"/>
                <a:ea typeface="+mn-ea"/>
                <a:cs typeface="+mn-cs"/>
              </a:rPr>
              <a:pPr marL="0" marR="0" lvl="0" indent="0" algn="r" defTabSz="914378" rtl="0" eaLnBrk="1" fontAlgn="auto" latinLnBrk="0" hangingPunct="1">
                <a:lnSpc>
                  <a:spcPct val="100000"/>
                </a:lnSpc>
                <a:spcBef>
                  <a:spcPts val="0"/>
                </a:spcBef>
                <a:spcAft>
                  <a:spcPts val="0"/>
                </a:spcAft>
                <a:buClrTx/>
                <a:buSzTx/>
                <a:buFontTx/>
                <a:buNone/>
                <a:tabLst/>
                <a:defRPr/>
              </a:pPr>
              <a:t>20</a:t>
            </a:fld>
            <a:endParaRPr kumimoji="0" lang="en-US" sz="1000" b="1" i="0" u="none" strike="noStrike" kern="1200" cap="none" spc="0" normalizeH="0" baseline="0" noProof="0">
              <a:ln>
                <a:noFill/>
              </a:ln>
              <a:solidFill>
                <a:srgbClr val="1B1534"/>
              </a:solidFill>
              <a:effectLst/>
              <a:uLnTx/>
              <a:uFillTx/>
              <a:latin typeface="Arial"/>
              <a:ea typeface="+mn-ea"/>
              <a:cs typeface="+mn-cs"/>
            </a:endParaRPr>
          </a:p>
        </p:txBody>
      </p:sp>
      <p:sp>
        <p:nvSpPr>
          <p:cNvPr id="7" name="Oval 6">
            <a:extLst>
              <a:ext uri="{FF2B5EF4-FFF2-40B4-BE49-F238E27FC236}">
                <a16:creationId xmlns:a16="http://schemas.microsoft.com/office/drawing/2014/main" id="{046D06AB-4D04-71B6-6EBA-D61F7FD8CCF3}"/>
              </a:ext>
            </a:extLst>
          </p:cNvPr>
          <p:cNvSpPr/>
          <p:nvPr/>
        </p:nvSpPr>
        <p:spPr>
          <a:xfrm>
            <a:off x="6117915" y="2992949"/>
            <a:ext cx="180000" cy="180000"/>
          </a:xfrm>
          <a:prstGeom prst="ellipse">
            <a:avLst/>
          </a:prstGeom>
          <a:solidFill>
            <a:srgbClr val="0084E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prstClr val="white"/>
              </a:solidFill>
              <a:effectLst/>
              <a:uLnTx/>
              <a:uFillTx/>
              <a:latin typeface="Arial"/>
              <a:ea typeface="+mn-ea"/>
              <a:cs typeface="+mn-cs"/>
            </a:endParaRPr>
          </a:p>
        </p:txBody>
      </p:sp>
      <p:pic>
        <p:nvPicPr>
          <p:cNvPr id="1026" name="Picture 2" descr="RWG | Gas Turbine Repair &amp; Overhaul ...">
            <a:extLst>
              <a:ext uri="{FF2B5EF4-FFF2-40B4-BE49-F238E27FC236}">
                <a16:creationId xmlns:a16="http://schemas.microsoft.com/office/drawing/2014/main" id="{ADEFA9AA-F917-69F9-CD0A-32188C9F6935}"/>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722840" y="1951364"/>
            <a:ext cx="627971" cy="627971"/>
          </a:xfrm>
          <a:prstGeom prst="rect">
            <a:avLst/>
          </a:prstGeom>
          <a:noFill/>
          <a:extLst>
            <a:ext uri="{909E8E84-426E-40DD-AFC4-6F175D3DCCD1}">
              <a14:hiddenFill xmlns:a14="http://schemas.microsoft.com/office/drawing/2010/main">
                <a:solidFill>
                  <a:srgbClr val="FFFFFF"/>
                </a:solidFill>
              </a14:hiddenFill>
            </a:ext>
          </a:extLst>
        </p:spPr>
      </p:pic>
      <p:sp>
        <p:nvSpPr>
          <p:cNvPr id="54" name="Oval 53">
            <a:extLst>
              <a:ext uri="{FF2B5EF4-FFF2-40B4-BE49-F238E27FC236}">
                <a16:creationId xmlns:a16="http://schemas.microsoft.com/office/drawing/2014/main" id="{1CBC8FDF-5BF4-03DE-EDFB-06ED2ACFA53F}"/>
              </a:ext>
            </a:extLst>
          </p:cNvPr>
          <p:cNvSpPr/>
          <p:nvPr/>
        </p:nvSpPr>
        <p:spPr>
          <a:xfrm>
            <a:off x="6388651" y="4039123"/>
            <a:ext cx="180000" cy="180000"/>
          </a:xfrm>
          <a:prstGeom prst="ellipse">
            <a:avLst/>
          </a:prstGeom>
          <a:solidFill>
            <a:srgbClr val="0084E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srgbClr val="1B1534"/>
              </a:solidFill>
              <a:effectLst/>
              <a:uLnTx/>
              <a:uFillTx/>
              <a:latin typeface="Arial"/>
              <a:ea typeface="+mn-ea"/>
              <a:cs typeface="+mn-cs"/>
            </a:endParaRPr>
          </a:p>
        </p:txBody>
      </p:sp>
      <p:grpSp>
        <p:nvGrpSpPr>
          <p:cNvPr id="58" name="Group 57">
            <a:extLst>
              <a:ext uri="{FF2B5EF4-FFF2-40B4-BE49-F238E27FC236}">
                <a16:creationId xmlns:a16="http://schemas.microsoft.com/office/drawing/2014/main" id="{330B1B9F-8FC2-6100-C101-DF1BE58E1FEA}"/>
              </a:ext>
            </a:extLst>
          </p:cNvPr>
          <p:cNvGrpSpPr/>
          <p:nvPr/>
        </p:nvGrpSpPr>
        <p:grpSpPr>
          <a:xfrm>
            <a:off x="6695950" y="5293959"/>
            <a:ext cx="518012" cy="416710"/>
            <a:chOff x="6184186" y="5058934"/>
            <a:chExt cx="1387929" cy="416710"/>
          </a:xfrm>
          <a:solidFill>
            <a:srgbClr val="6ADDFF"/>
          </a:solidFill>
        </p:grpSpPr>
        <p:cxnSp>
          <p:nvCxnSpPr>
            <p:cNvPr id="62" name="Straight Connector 61">
              <a:extLst>
                <a:ext uri="{FF2B5EF4-FFF2-40B4-BE49-F238E27FC236}">
                  <a16:creationId xmlns:a16="http://schemas.microsoft.com/office/drawing/2014/main" id="{C8E77BA9-1DB1-FFCF-ED90-8C5677C8783F}"/>
                </a:ext>
              </a:extLst>
            </p:cNvPr>
            <p:cNvCxnSpPr>
              <a:cxnSpLocks/>
              <a:stCxn id="67" idx="5"/>
            </p:cNvCxnSpPr>
            <p:nvPr/>
          </p:nvCxnSpPr>
          <p:spPr>
            <a:xfrm>
              <a:off x="6484458" y="5058934"/>
              <a:ext cx="254480" cy="265541"/>
            </a:xfrm>
            <a:prstGeom prst="line">
              <a:avLst/>
            </a:prstGeom>
            <a:grpFill/>
            <a:ln w="19050" cap="rnd">
              <a:solidFill>
                <a:srgbClr val="6ADDFF"/>
              </a:solidFill>
            </a:ln>
            <a:effectLst/>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33304D30-1F76-9D12-059D-E133F5FA9CC2}"/>
                </a:ext>
              </a:extLst>
            </p:cNvPr>
            <p:cNvSpPr txBox="1"/>
            <p:nvPr/>
          </p:nvSpPr>
          <p:spPr>
            <a:xfrm>
              <a:off x="6184186" y="5256024"/>
              <a:ext cx="1387929" cy="219620"/>
            </a:xfrm>
            <a:prstGeom prst="rect">
              <a:avLst/>
            </a:prstGeom>
            <a:grpFill/>
          </p:spPr>
          <p:txBody>
            <a:bodyPr wrap="square" lIns="0" tIns="0" rIns="0" bIns="0" rtlCol="0" anchor="ctr">
              <a:noAutofit/>
            </a:bodyPr>
            <a:lstStyle/>
            <a:p>
              <a:pPr marL="0" marR="0" lvl="0" indent="0" algn="ctr" defTabSz="914378"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ysClr val="windowText" lastClr="000000"/>
                  </a:solidFill>
                  <a:effectLst/>
                  <a:uLnTx/>
                  <a:uFillTx/>
                  <a:latin typeface="Arial"/>
                  <a:ea typeface="+mn-ea"/>
                  <a:cs typeface="+mn-cs"/>
                </a:rPr>
                <a:t>Corby</a:t>
              </a:r>
            </a:p>
          </p:txBody>
        </p:sp>
      </p:grpSp>
      <p:sp>
        <p:nvSpPr>
          <p:cNvPr id="67" name="Oval 66">
            <a:extLst>
              <a:ext uri="{FF2B5EF4-FFF2-40B4-BE49-F238E27FC236}">
                <a16:creationId xmlns:a16="http://schemas.microsoft.com/office/drawing/2014/main" id="{0E7DAD98-C7AC-FD24-A25A-7DAA24F1F919}"/>
              </a:ext>
            </a:extLst>
          </p:cNvPr>
          <p:cNvSpPr/>
          <p:nvPr/>
        </p:nvSpPr>
        <p:spPr>
          <a:xfrm>
            <a:off x="6706859" y="5264225"/>
            <a:ext cx="108000" cy="108000"/>
          </a:xfrm>
          <a:prstGeom prst="ellipse">
            <a:avLst/>
          </a:prstGeom>
          <a:solidFill>
            <a:srgbClr val="6ADDFF"/>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prstClr val="white"/>
              </a:solidFill>
              <a:effectLst/>
              <a:uLnTx/>
              <a:uFillTx/>
              <a:latin typeface="Arial"/>
              <a:ea typeface="+mn-ea"/>
              <a:cs typeface="+mn-cs"/>
            </a:endParaRPr>
          </a:p>
        </p:txBody>
      </p:sp>
      <p:sp>
        <p:nvSpPr>
          <p:cNvPr id="80" name="Oval 79">
            <a:extLst>
              <a:ext uri="{FF2B5EF4-FFF2-40B4-BE49-F238E27FC236}">
                <a16:creationId xmlns:a16="http://schemas.microsoft.com/office/drawing/2014/main" id="{0515EC55-E646-2B6C-D44A-F03D44A7F9A9}"/>
              </a:ext>
            </a:extLst>
          </p:cNvPr>
          <p:cNvSpPr/>
          <p:nvPr/>
        </p:nvSpPr>
        <p:spPr>
          <a:xfrm>
            <a:off x="6927956" y="5250250"/>
            <a:ext cx="54000" cy="54000"/>
          </a:xfrm>
          <a:prstGeom prst="ellipse">
            <a:avLst/>
          </a:prstGeom>
          <a:solidFill>
            <a:srgbClr val="0084E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srgbClr val="1B1534"/>
              </a:solidFill>
              <a:effectLst/>
              <a:uLnTx/>
              <a:uFillTx/>
              <a:latin typeface="Arial"/>
              <a:ea typeface="+mn-ea"/>
              <a:cs typeface="+mn-cs"/>
            </a:endParaRPr>
          </a:p>
        </p:txBody>
      </p:sp>
      <p:sp>
        <p:nvSpPr>
          <p:cNvPr id="82" name="Rectangle 81">
            <a:extLst>
              <a:ext uri="{FF2B5EF4-FFF2-40B4-BE49-F238E27FC236}">
                <a16:creationId xmlns:a16="http://schemas.microsoft.com/office/drawing/2014/main" id="{7490CEC0-BBE5-EDBD-5766-5838A4959E77}"/>
              </a:ext>
            </a:extLst>
          </p:cNvPr>
          <p:cNvSpPr/>
          <p:nvPr/>
        </p:nvSpPr>
        <p:spPr>
          <a:xfrm>
            <a:off x="2790335" y="1957391"/>
            <a:ext cx="937175" cy="664085"/>
          </a:xfrm>
          <a:prstGeom prst="rect">
            <a:avLst/>
          </a:prstGeom>
          <a:solidFill>
            <a:srgbClr val="F3EBFB"/>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84" name="Freeform: Shape 83">
            <a:extLst>
              <a:ext uri="{FF2B5EF4-FFF2-40B4-BE49-F238E27FC236}">
                <a16:creationId xmlns:a16="http://schemas.microsoft.com/office/drawing/2014/main" id="{D0A4BC82-DD7C-BA0F-B5BB-7752106A315D}"/>
              </a:ext>
            </a:extLst>
          </p:cNvPr>
          <p:cNvSpPr/>
          <p:nvPr/>
        </p:nvSpPr>
        <p:spPr>
          <a:xfrm>
            <a:off x="2916837" y="2040196"/>
            <a:ext cx="216000" cy="216000"/>
          </a:xfrm>
          <a:custGeom>
            <a:avLst/>
            <a:gdLst>
              <a:gd name="connsiteX0" fmla="*/ 487881 w 487881"/>
              <a:gd name="connsiteY0" fmla="*/ 501677 h 501677"/>
              <a:gd name="connsiteX1" fmla="*/ 0 w 487881"/>
              <a:gd name="connsiteY1" fmla="*/ 501677 h 501677"/>
              <a:gd name="connsiteX2" fmla="*/ 0 w 487881"/>
              <a:gd name="connsiteY2" fmla="*/ 487742 h 501677"/>
              <a:gd name="connsiteX3" fmla="*/ 473946 w 487881"/>
              <a:gd name="connsiteY3" fmla="*/ 487742 h 501677"/>
              <a:gd name="connsiteX4" fmla="*/ 473806 w 487881"/>
              <a:gd name="connsiteY4" fmla="*/ 13935 h 501677"/>
              <a:gd name="connsiteX5" fmla="*/ 432000 w 487881"/>
              <a:gd name="connsiteY5" fmla="*/ 13935 h 501677"/>
              <a:gd name="connsiteX6" fmla="*/ 432000 w 487881"/>
              <a:gd name="connsiteY6" fmla="*/ 257110 h 501677"/>
              <a:gd name="connsiteX7" fmla="*/ 292785 w 487881"/>
              <a:gd name="connsiteY7" fmla="*/ 159701 h 501677"/>
              <a:gd name="connsiteX8" fmla="*/ 292645 w 487881"/>
              <a:gd name="connsiteY8" fmla="*/ 257110 h 501677"/>
              <a:gd name="connsiteX9" fmla="*/ 153430 w 487881"/>
              <a:gd name="connsiteY9" fmla="*/ 159701 h 501677"/>
              <a:gd name="connsiteX10" fmla="*/ 153290 w 487881"/>
              <a:gd name="connsiteY10" fmla="*/ 257110 h 501677"/>
              <a:gd name="connsiteX11" fmla="*/ 14214 w 487881"/>
              <a:gd name="connsiteY11" fmla="*/ 159701 h 501677"/>
              <a:gd name="connsiteX12" fmla="*/ 14214 w 487881"/>
              <a:gd name="connsiteY12" fmla="*/ 459871 h 501677"/>
              <a:gd name="connsiteX13" fmla="*/ 279 w 487881"/>
              <a:gd name="connsiteY13" fmla="*/ 459871 h 501677"/>
              <a:gd name="connsiteX14" fmla="*/ 279 w 487881"/>
              <a:gd name="connsiteY14" fmla="*/ 132945 h 501677"/>
              <a:gd name="connsiteX15" fmla="*/ 139494 w 487881"/>
              <a:gd name="connsiteY15" fmla="*/ 230354 h 501677"/>
              <a:gd name="connsiteX16" fmla="*/ 139634 w 487881"/>
              <a:gd name="connsiteY16" fmla="*/ 132945 h 501677"/>
              <a:gd name="connsiteX17" fmla="*/ 278849 w 487881"/>
              <a:gd name="connsiteY17" fmla="*/ 230354 h 501677"/>
              <a:gd name="connsiteX18" fmla="*/ 278988 w 487881"/>
              <a:gd name="connsiteY18" fmla="*/ 132945 h 501677"/>
              <a:gd name="connsiteX19" fmla="*/ 418065 w 487881"/>
              <a:gd name="connsiteY19" fmla="*/ 230354 h 501677"/>
              <a:gd name="connsiteX20" fmla="*/ 418065 w 487881"/>
              <a:gd name="connsiteY20" fmla="*/ 0 h 501677"/>
              <a:gd name="connsiteX21" fmla="*/ 487742 w 487881"/>
              <a:gd name="connsiteY21" fmla="*/ 0 h 501677"/>
              <a:gd name="connsiteX22" fmla="*/ 487881 w 487881"/>
              <a:gd name="connsiteY22" fmla="*/ 501677 h 50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87881" h="501677">
                <a:moveTo>
                  <a:pt x="487881" y="501677"/>
                </a:moveTo>
                <a:lnTo>
                  <a:pt x="0" y="501677"/>
                </a:lnTo>
                <a:lnTo>
                  <a:pt x="0" y="487742"/>
                </a:lnTo>
                <a:lnTo>
                  <a:pt x="473946" y="487742"/>
                </a:lnTo>
                <a:lnTo>
                  <a:pt x="473806" y="13935"/>
                </a:lnTo>
                <a:lnTo>
                  <a:pt x="432000" y="13935"/>
                </a:lnTo>
                <a:lnTo>
                  <a:pt x="432000" y="257110"/>
                </a:lnTo>
                <a:lnTo>
                  <a:pt x="292785" y="159701"/>
                </a:lnTo>
                <a:lnTo>
                  <a:pt x="292645" y="257110"/>
                </a:lnTo>
                <a:lnTo>
                  <a:pt x="153430" y="159701"/>
                </a:lnTo>
                <a:lnTo>
                  <a:pt x="153290" y="257110"/>
                </a:lnTo>
                <a:lnTo>
                  <a:pt x="14214" y="159701"/>
                </a:lnTo>
                <a:lnTo>
                  <a:pt x="14214" y="459871"/>
                </a:lnTo>
                <a:lnTo>
                  <a:pt x="279" y="459871"/>
                </a:lnTo>
                <a:lnTo>
                  <a:pt x="279" y="132945"/>
                </a:lnTo>
                <a:lnTo>
                  <a:pt x="139494" y="230354"/>
                </a:lnTo>
                <a:lnTo>
                  <a:pt x="139634" y="132945"/>
                </a:lnTo>
                <a:lnTo>
                  <a:pt x="278849" y="230354"/>
                </a:lnTo>
                <a:lnTo>
                  <a:pt x="278988" y="132945"/>
                </a:lnTo>
                <a:lnTo>
                  <a:pt x="418065" y="230354"/>
                </a:lnTo>
                <a:lnTo>
                  <a:pt x="418065" y="0"/>
                </a:lnTo>
                <a:lnTo>
                  <a:pt x="487742" y="0"/>
                </a:lnTo>
                <a:lnTo>
                  <a:pt x="487881" y="501677"/>
                </a:lnTo>
                <a:close/>
              </a:path>
            </a:pathLst>
          </a:custGeom>
          <a:solidFill>
            <a:schemeClr val="accent2"/>
          </a:solidFill>
          <a:ln w="13827"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grpSp>
        <p:nvGrpSpPr>
          <p:cNvPr id="85" name="Grafik 33">
            <a:extLst>
              <a:ext uri="{FF2B5EF4-FFF2-40B4-BE49-F238E27FC236}">
                <a16:creationId xmlns:a16="http://schemas.microsoft.com/office/drawing/2014/main" id="{21FB5249-945A-9EB3-4366-C193BD1022AB}"/>
              </a:ext>
            </a:extLst>
          </p:cNvPr>
          <p:cNvGrpSpPr>
            <a:grpSpLocks noChangeAspect="1"/>
          </p:cNvGrpSpPr>
          <p:nvPr/>
        </p:nvGrpSpPr>
        <p:grpSpPr>
          <a:xfrm>
            <a:off x="2913597" y="2330836"/>
            <a:ext cx="219240" cy="216000"/>
            <a:chOff x="9719759" y="1378797"/>
            <a:chExt cx="357011" cy="363036"/>
          </a:xfrm>
          <a:solidFill>
            <a:schemeClr val="accent2"/>
          </a:solidFill>
        </p:grpSpPr>
        <p:sp>
          <p:nvSpPr>
            <p:cNvPr id="86" name="Freeform: Shape 85">
              <a:extLst>
                <a:ext uri="{FF2B5EF4-FFF2-40B4-BE49-F238E27FC236}">
                  <a16:creationId xmlns:a16="http://schemas.microsoft.com/office/drawing/2014/main" id="{CC512F6E-E7DE-A0E8-14EC-ACAD12827158}"/>
                </a:ext>
              </a:extLst>
            </p:cNvPr>
            <p:cNvSpPr/>
            <p:nvPr/>
          </p:nvSpPr>
          <p:spPr>
            <a:xfrm>
              <a:off x="9842080" y="1378797"/>
              <a:ext cx="162974" cy="158431"/>
            </a:xfrm>
            <a:custGeom>
              <a:avLst/>
              <a:gdLst>
                <a:gd name="connsiteX0" fmla="*/ 43371 w 162995"/>
                <a:gd name="connsiteY0" fmla="*/ 100867 h 158310"/>
                <a:gd name="connsiteX1" fmla="*/ 45791 w 162995"/>
                <a:gd name="connsiteY1" fmla="*/ 91836 h 158310"/>
                <a:gd name="connsiteX2" fmla="*/ 23913 w 162995"/>
                <a:gd name="connsiteY2" fmla="*/ 78709 h 158310"/>
                <a:gd name="connsiteX3" fmla="*/ 10227 w 162995"/>
                <a:gd name="connsiteY3" fmla="*/ 38210 h 158310"/>
                <a:gd name="connsiteX4" fmla="*/ 50726 w 162995"/>
                <a:gd name="connsiteY4" fmla="*/ 51895 h 158310"/>
                <a:gd name="connsiteX5" fmla="*/ 65156 w 162995"/>
                <a:gd name="connsiteY5" fmla="*/ 86622 h 158310"/>
                <a:gd name="connsiteX6" fmla="*/ 35923 w 162995"/>
                <a:gd name="connsiteY6" fmla="*/ 57388 h 158310"/>
                <a:gd name="connsiteX7" fmla="*/ 29312 w 162995"/>
                <a:gd name="connsiteY7" fmla="*/ 63999 h 158310"/>
                <a:gd name="connsiteX8" fmla="*/ 74280 w 162995"/>
                <a:gd name="connsiteY8" fmla="*/ 108967 h 158310"/>
                <a:gd name="connsiteX9" fmla="*/ 83777 w 162995"/>
                <a:gd name="connsiteY9" fmla="*/ 132056 h 158310"/>
                <a:gd name="connsiteX10" fmla="*/ 83777 w 162995"/>
                <a:gd name="connsiteY10" fmla="*/ 158310 h 158310"/>
                <a:gd name="connsiteX11" fmla="*/ 93087 w 162995"/>
                <a:gd name="connsiteY11" fmla="*/ 158310 h 158310"/>
                <a:gd name="connsiteX12" fmla="*/ 93087 w 162995"/>
                <a:gd name="connsiteY12" fmla="*/ 107756 h 158310"/>
                <a:gd name="connsiteX13" fmla="*/ 97276 w 162995"/>
                <a:gd name="connsiteY13" fmla="*/ 94443 h 158310"/>
                <a:gd name="connsiteX14" fmla="*/ 100814 w 162995"/>
                <a:gd name="connsiteY14" fmla="*/ 89415 h 158310"/>
                <a:gd name="connsiteX15" fmla="*/ 102956 w 162995"/>
                <a:gd name="connsiteY15" fmla="*/ 89415 h 158310"/>
                <a:gd name="connsiteX16" fmla="*/ 150810 w 162995"/>
                <a:gd name="connsiteY16" fmla="*/ 62509 h 158310"/>
                <a:gd name="connsiteX17" fmla="*/ 157513 w 162995"/>
                <a:gd name="connsiteY17" fmla="*/ 2645 h 158310"/>
                <a:gd name="connsiteX18" fmla="*/ 156396 w 162995"/>
                <a:gd name="connsiteY18" fmla="*/ 783 h 158310"/>
                <a:gd name="connsiteX19" fmla="*/ 154254 w 162995"/>
                <a:gd name="connsiteY19" fmla="*/ 410 h 158310"/>
                <a:gd name="connsiteX20" fmla="*/ 100442 w 162995"/>
                <a:gd name="connsiteY20" fmla="*/ 26944 h 158310"/>
                <a:gd name="connsiteX21" fmla="*/ 88618 w 162995"/>
                <a:gd name="connsiteY21" fmla="*/ 58133 h 158310"/>
                <a:gd name="connsiteX22" fmla="*/ 97928 w 162995"/>
                <a:gd name="connsiteY22" fmla="*/ 58878 h 158310"/>
                <a:gd name="connsiteX23" fmla="*/ 108169 w 162995"/>
                <a:gd name="connsiteY23" fmla="*/ 32251 h 158310"/>
                <a:gd name="connsiteX24" fmla="*/ 150530 w 162995"/>
                <a:gd name="connsiteY24" fmla="*/ 9348 h 158310"/>
                <a:gd name="connsiteX25" fmla="*/ 143455 w 162995"/>
                <a:gd name="connsiteY25" fmla="*/ 57016 h 158310"/>
                <a:gd name="connsiteX26" fmla="*/ 107704 w 162995"/>
                <a:gd name="connsiteY26" fmla="*/ 79733 h 158310"/>
                <a:gd name="connsiteX27" fmla="*/ 138241 w 162995"/>
                <a:gd name="connsiteY27" fmla="*/ 36068 h 158310"/>
                <a:gd name="connsiteX28" fmla="*/ 130607 w 162995"/>
                <a:gd name="connsiteY28" fmla="*/ 30761 h 158310"/>
                <a:gd name="connsiteX29" fmla="*/ 89828 w 162995"/>
                <a:gd name="connsiteY29" fmla="*/ 88950 h 158310"/>
                <a:gd name="connsiteX30" fmla="*/ 84056 w 162995"/>
                <a:gd name="connsiteY30" fmla="*/ 105987 h 158310"/>
                <a:gd name="connsiteX31" fmla="*/ 80984 w 162995"/>
                <a:gd name="connsiteY31" fmla="*/ 102263 h 158310"/>
                <a:gd name="connsiteX32" fmla="*/ 73442 w 162995"/>
                <a:gd name="connsiteY32" fmla="*/ 94722 h 158310"/>
                <a:gd name="connsiteX33" fmla="*/ 57336 w 162995"/>
                <a:gd name="connsiteY33" fmla="*/ 45192 h 158310"/>
                <a:gd name="connsiteX34" fmla="*/ 4827 w 162995"/>
                <a:gd name="connsiteY34" fmla="*/ 30017 h 158310"/>
                <a:gd name="connsiteX35" fmla="*/ 2779 w 162995"/>
                <a:gd name="connsiteY35" fmla="*/ 30761 h 158310"/>
                <a:gd name="connsiteX36" fmla="*/ 2034 w 162995"/>
                <a:gd name="connsiteY36" fmla="*/ 32810 h 158310"/>
                <a:gd name="connsiteX37" fmla="*/ 17302 w 162995"/>
                <a:gd name="connsiteY37" fmla="*/ 85319 h 158310"/>
                <a:gd name="connsiteX38" fmla="*/ 43371 w 162995"/>
                <a:gd name="connsiteY38" fmla="*/ 100867 h 15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2995" h="158310">
                  <a:moveTo>
                    <a:pt x="43371" y="100867"/>
                  </a:moveTo>
                  <a:lnTo>
                    <a:pt x="45791" y="91836"/>
                  </a:lnTo>
                  <a:cubicBezTo>
                    <a:pt x="37878" y="89695"/>
                    <a:pt x="30523" y="85319"/>
                    <a:pt x="23913" y="78709"/>
                  </a:cubicBezTo>
                  <a:cubicBezTo>
                    <a:pt x="6875" y="61671"/>
                    <a:pt x="8830" y="44261"/>
                    <a:pt x="10227" y="38210"/>
                  </a:cubicBezTo>
                  <a:cubicBezTo>
                    <a:pt x="16185" y="36906"/>
                    <a:pt x="33781" y="34858"/>
                    <a:pt x="50726" y="51895"/>
                  </a:cubicBezTo>
                  <a:cubicBezTo>
                    <a:pt x="63853" y="65023"/>
                    <a:pt x="65715" y="78429"/>
                    <a:pt x="65156" y="86622"/>
                  </a:cubicBezTo>
                  <a:lnTo>
                    <a:pt x="35923" y="57388"/>
                  </a:lnTo>
                  <a:lnTo>
                    <a:pt x="29312" y="63999"/>
                  </a:lnTo>
                  <a:lnTo>
                    <a:pt x="74280" y="108967"/>
                  </a:lnTo>
                  <a:cubicBezTo>
                    <a:pt x="80425" y="115111"/>
                    <a:pt x="83777" y="123304"/>
                    <a:pt x="83777" y="132056"/>
                  </a:cubicBezTo>
                  <a:lnTo>
                    <a:pt x="83777" y="158310"/>
                  </a:lnTo>
                  <a:lnTo>
                    <a:pt x="93087" y="158310"/>
                  </a:lnTo>
                  <a:lnTo>
                    <a:pt x="93087" y="107756"/>
                  </a:lnTo>
                  <a:cubicBezTo>
                    <a:pt x="93087" y="102915"/>
                    <a:pt x="94576" y="98353"/>
                    <a:pt x="97276" y="94443"/>
                  </a:cubicBezTo>
                  <a:lnTo>
                    <a:pt x="100814" y="89415"/>
                  </a:lnTo>
                  <a:lnTo>
                    <a:pt x="102956" y="89415"/>
                  </a:lnTo>
                  <a:cubicBezTo>
                    <a:pt x="113104" y="89415"/>
                    <a:pt x="134238" y="86250"/>
                    <a:pt x="150810" y="62509"/>
                  </a:cubicBezTo>
                  <a:cubicBezTo>
                    <a:pt x="173061" y="30761"/>
                    <a:pt x="158165" y="3762"/>
                    <a:pt x="157513" y="2645"/>
                  </a:cubicBezTo>
                  <a:lnTo>
                    <a:pt x="156396" y="783"/>
                  </a:lnTo>
                  <a:lnTo>
                    <a:pt x="154254" y="410"/>
                  </a:lnTo>
                  <a:cubicBezTo>
                    <a:pt x="152951" y="224"/>
                    <a:pt x="122693" y="-4896"/>
                    <a:pt x="100442" y="26944"/>
                  </a:cubicBezTo>
                  <a:cubicBezTo>
                    <a:pt x="93459" y="36906"/>
                    <a:pt x="89549" y="47333"/>
                    <a:pt x="88618" y="58133"/>
                  </a:cubicBezTo>
                  <a:lnTo>
                    <a:pt x="97928" y="58878"/>
                  </a:lnTo>
                  <a:cubicBezTo>
                    <a:pt x="98673" y="49754"/>
                    <a:pt x="102118" y="40816"/>
                    <a:pt x="108169" y="32251"/>
                  </a:cubicBezTo>
                  <a:cubicBezTo>
                    <a:pt x="123903" y="9814"/>
                    <a:pt x="143827" y="8976"/>
                    <a:pt x="150530" y="9348"/>
                  </a:cubicBezTo>
                  <a:cubicBezTo>
                    <a:pt x="153137" y="15400"/>
                    <a:pt x="159096" y="34672"/>
                    <a:pt x="143455" y="57016"/>
                  </a:cubicBezTo>
                  <a:cubicBezTo>
                    <a:pt x="131351" y="74240"/>
                    <a:pt x="116828" y="78709"/>
                    <a:pt x="107704" y="79733"/>
                  </a:cubicBezTo>
                  <a:lnTo>
                    <a:pt x="138241" y="36068"/>
                  </a:lnTo>
                  <a:lnTo>
                    <a:pt x="130607" y="30761"/>
                  </a:lnTo>
                  <a:lnTo>
                    <a:pt x="89828" y="88950"/>
                  </a:lnTo>
                  <a:cubicBezTo>
                    <a:pt x="86290" y="93977"/>
                    <a:pt x="84335" y="99843"/>
                    <a:pt x="84056" y="105987"/>
                  </a:cubicBezTo>
                  <a:cubicBezTo>
                    <a:pt x="83032" y="104684"/>
                    <a:pt x="82101" y="103380"/>
                    <a:pt x="80984" y="102263"/>
                  </a:cubicBezTo>
                  <a:lnTo>
                    <a:pt x="73442" y="94722"/>
                  </a:lnTo>
                  <a:cubicBezTo>
                    <a:pt x="75304" y="86995"/>
                    <a:pt x="77818" y="65674"/>
                    <a:pt x="57336" y="45192"/>
                  </a:cubicBezTo>
                  <a:cubicBezTo>
                    <a:pt x="32385" y="20241"/>
                    <a:pt x="5944" y="29551"/>
                    <a:pt x="4827" y="30017"/>
                  </a:cubicBezTo>
                  <a:lnTo>
                    <a:pt x="2779" y="30761"/>
                  </a:lnTo>
                  <a:lnTo>
                    <a:pt x="2034" y="32810"/>
                  </a:lnTo>
                  <a:cubicBezTo>
                    <a:pt x="1661" y="33927"/>
                    <a:pt x="-7742" y="60368"/>
                    <a:pt x="17302" y="85319"/>
                  </a:cubicBezTo>
                  <a:cubicBezTo>
                    <a:pt x="25123" y="93139"/>
                    <a:pt x="33874" y="98353"/>
                    <a:pt x="43371" y="100867"/>
                  </a:cubicBez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87" name="Freeform: Shape 86">
              <a:extLst>
                <a:ext uri="{FF2B5EF4-FFF2-40B4-BE49-F238E27FC236}">
                  <a16:creationId xmlns:a16="http://schemas.microsoft.com/office/drawing/2014/main" id="{DB754212-3E41-D3DD-E458-D82A7AFC32BA}"/>
                </a:ext>
              </a:extLst>
            </p:cNvPr>
            <p:cNvSpPr/>
            <p:nvPr/>
          </p:nvSpPr>
          <p:spPr>
            <a:xfrm>
              <a:off x="9953772" y="1500262"/>
              <a:ext cx="102397" cy="90446"/>
            </a:xfrm>
            <a:custGeom>
              <a:avLst/>
              <a:gdLst>
                <a:gd name="connsiteX0" fmla="*/ 47668 w 102411"/>
                <a:gd name="connsiteY0" fmla="*/ 7890 h 90378"/>
                <a:gd name="connsiteX1" fmla="*/ 8193 w 102411"/>
                <a:gd name="connsiteY1" fmla="*/ 7890 h 90378"/>
                <a:gd name="connsiteX2" fmla="*/ 0 w 102411"/>
                <a:gd name="connsiteY2" fmla="*/ 27628 h 90378"/>
                <a:gd name="connsiteX3" fmla="*/ 8193 w 102411"/>
                <a:gd name="connsiteY3" fmla="*/ 47365 h 90378"/>
                <a:gd name="connsiteX4" fmla="*/ 51206 w 102411"/>
                <a:gd name="connsiteY4" fmla="*/ 90378 h 90378"/>
                <a:gd name="connsiteX5" fmla="*/ 94218 w 102411"/>
                <a:gd name="connsiteY5" fmla="*/ 47365 h 90378"/>
                <a:gd name="connsiteX6" fmla="*/ 102411 w 102411"/>
                <a:gd name="connsiteY6" fmla="*/ 27628 h 90378"/>
                <a:gd name="connsiteX7" fmla="*/ 94218 w 102411"/>
                <a:gd name="connsiteY7" fmla="*/ 7890 h 90378"/>
                <a:gd name="connsiteX8" fmla="*/ 54744 w 102411"/>
                <a:gd name="connsiteY8" fmla="*/ 7890 h 90378"/>
                <a:gd name="connsiteX9" fmla="*/ 51206 w 102411"/>
                <a:gd name="connsiteY9" fmla="*/ 12173 h 90378"/>
                <a:gd name="connsiteX10" fmla="*/ 47668 w 102411"/>
                <a:gd name="connsiteY10" fmla="*/ 7890 h 90378"/>
                <a:gd name="connsiteX11" fmla="*/ 55861 w 102411"/>
                <a:gd name="connsiteY11" fmla="*/ 27628 h 90378"/>
                <a:gd name="connsiteX12" fmla="*/ 61354 w 102411"/>
                <a:gd name="connsiteY12" fmla="*/ 14501 h 90378"/>
                <a:gd name="connsiteX13" fmla="*/ 87701 w 102411"/>
                <a:gd name="connsiteY13" fmla="*/ 14501 h 90378"/>
                <a:gd name="connsiteX14" fmla="*/ 93194 w 102411"/>
                <a:gd name="connsiteY14" fmla="*/ 27628 h 90378"/>
                <a:gd name="connsiteX15" fmla="*/ 87701 w 102411"/>
                <a:gd name="connsiteY15" fmla="*/ 40755 h 90378"/>
                <a:gd name="connsiteX16" fmla="*/ 51299 w 102411"/>
                <a:gd name="connsiteY16" fmla="*/ 77158 h 90378"/>
                <a:gd name="connsiteX17" fmla="*/ 14896 w 102411"/>
                <a:gd name="connsiteY17" fmla="*/ 40755 h 90378"/>
                <a:gd name="connsiteX18" fmla="*/ 9403 w 102411"/>
                <a:gd name="connsiteY18" fmla="*/ 27628 h 90378"/>
                <a:gd name="connsiteX19" fmla="*/ 14896 w 102411"/>
                <a:gd name="connsiteY19" fmla="*/ 14501 h 90378"/>
                <a:gd name="connsiteX20" fmla="*/ 28023 w 102411"/>
                <a:gd name="connsiteY20" fmla="*/ 9008 h 90378"/>
                <a:gd name="connsiteX21" fmla="*/ 41151 w 102411"/>
                <a:gd name="connsiteY21" fmla="*/ 14501 h 90378"/>
                <a:gd name="connsiteX22" fmla="*/ 46644 w 102411"/>
                <a:gd name="connsiteY22" fmla="*/ 27628 h 90378"/>
                <a:gd name="connsiteX23" fmla="*/ 55954 w 102411"/>
                <a:gd name="connsiteY23" fmla="*/ 27628 h 90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411" h="90378">
                  <a:moveTo>
                    <a:pt x="47668" y="7890"/>
                  </a:moveTo>
                  <a:cubicBezTo>
                    <a:pt x="37147" y="-2630"/>
                    <a:pt x="18713" y="-2630"/>
                    <a:pt x="8193" y="7890"/>
                  </a:cubicBezTo>
                  <a:cubicBezTo>
                    <a:pt x="2886" y="13197"/>
                    <a:pt x="0" y="20180"/>
                    <a:pt x="0" y="27628"/>
                  </a:cubicBezTo>
                  <a:cubicBezTo>
                    <a:pt x="0" y="35076"/>
                    <a:pt x="2886" y="42059"/>
                    <a:pt x="8193" y="47365"/>
                  </a:cubicBezTo>
                  <a:lnTo>
                    <a:pt x="51206" y="90378"/>
                  </a:lnTo>
                  <a:lnTo>
                    <a:pt x="94218" y="47365"/>
                  </a:lnTo>
                  <a:cubicBezTo>
                    <a:pt x="99525" y="42059"/>
                    <a:pt x="102411" y="35076"/>
                    <a:pt x="102411" y="27628"/>
                  </a:cubicBezTo>
                  <a:cubicBezTo>
                    <a:pt x="102411" y="20180"/>
                    <a:pt x="99525" y="13197"/>
                    <a:pt x="94218" y="7890"/>
                  </a:cubicBezTo>
                  <a:cubicBezTo>
                    <a:pt x="83698" y="-2630"/>
                    <a:pt x="65264" y="-2630"/>
                    <a:pt x="54744" y="7890"/>
                  </a:cubicBezTo>
                  <a:cubicBezTo>
                    <a:pt x="53440" y="9194"/>
                    <a:pt x="52230" y="10683"/>
                    <a:pt x="51206" y="12173"/>
                  </a:cubicBezTo>
                  <a:cubicBezTo>
                    <a:pt x="50182" y="10590"/>
                    <a:pt x="48971" y="9194"/>
                    <a:pt x="47668" y="7890"/>
                  </a:cubicBezTo>
                  <a:close/>
                  <a:moveTo>
                    <a:pt x="55861" y="27628"/>
                  </a:moveTo>
                  <a:cubicBezTo>
                    <a:pt x="55861" y="22693"/>
                    <a:pt x="57816" y="17945"/>
                    <a:pt x="61354" y="14501"/>
                  </a:cubicBezTo>
                  <a:cubicBezTo>
                    <a:pt x="68429" y="7425"/>
                    <a:pt x="80626" y="7425"/>
                    <a:pt x="87701" y="14501"/>
                  </a:cubicBezTo>
                  <a:cubicBezTo>
                    <a:pt x="91239" y="18038"/>
                    <a:pt x="93194" y="22693"/>
                    <a:pt x="93194" y="27628"/>
                  </a:cubicBezTo>
                  <a:cubicBezTo>
                    <a:pt x="93194" y="32562"/>
                    <a:pt x="91239" y="37310"/>
                    <a:pt x="87701" y="40755"/>
                  </a:cubicBezTo>
                  <a:lnTo>
                    <a:pt x="51299" y="77158"/>
                  </a:lnTo>
                  <a:lnTo>
                    <a:pt x="14896" y="40755"/>
                  </a:lnTo>
                  <a:cubicBezTo>
                    <a:pt x="11358" y="37217"/>
                    <a:pt x="9403" y="32562"/>
                    <a:pt x="9403" y="27628"/>
                  </a:cubicBezTo>
                  <a:cubicBezTo>
                    <a:pt x="9403" y="22693"/>
                    <a:pt x="11358" y="17945"/>
                    <a:pt x="14896" y="14501"/>
                  </a:cubicBezTo>
                  <a:cubicBezTo>
                    <a:pt x="18434" y="10963"/>
                    <a:pt x="23089" y="9008"/>
                    <a:pt x="28023" y="9008"/>
                  </a:cubicBezTo>
                  <a:cubicBezTo>
                    <a:pt x="32958" y="9008"/>
                    <a:pt x="37706" y="10963"/>
                    <a:pt x="41151" y="14501"/>
                  </a:cubicBezTo>
                  <a:cubicBezTo>
                    <a:pt x="44596" y="18038"/>
                    <a:pt x="46644" y="22693"/>
                    <a:pt x="46644" y="27628"/>
                  </a:cubicBezTo>
                  <a:lnTo>
                    <a:pt x="55954" y="27628"/>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89" name="Freeform: Shape 88">
              <a:extLst>
                <a:ext uri="{FF2B5EF4-FFF2-40B4-BE49-F238E27FC236}">
                  <a16:creationId xmlns:a16="http://schemas.microsoft.com/office/drawing/2014/main" id="{E0589357-7063-8804-B6CC-7CF11CEA10E5}"/>
                </a:ext>
              </a:extLst>
            </p:cNvPr>
            <p:cNvSpPr/>
            <p:nvPr/>
          </p:nvSpPr>
          <p:spPr>
            <a:xfrm>
              <a:off x="9730359" y="1490361"/>
              <a:ext cx="167559" cy="107426"/>
            </a:xfrm>
            <a:custGeom>
              <a:avLst/>
              <a:gdLst>
                <a:gd name="connsiteX0" fmla="*/ 125687 w 167582"/>
                <a:gd name="connsiteY0" fmla="*/ 54930 h 107345"/>
                <a:gd name="connsiteX1" fmla="*/ 125687 w 167582"/>
                <a:gd name="connsiteY1" fmla="*/ 77274 h 107345"/>
                <a:gd name="connsiteX2" fmla="*/ 83791 w 167582"/>
                <a:gd name="connsiteY2" fmla="*/ 98036 h 107345"/>
                <a:gd name="connsiteX3" fmla="*/ 41896 w 167582"/>
                <a:gd name="connsiteY3" fmla="*/ 77274 h 107345"/>
                <a:gd name="connsiteX4" fmla="*/ 41896 w 167582"/>
                <a:gd name="connsiteY4" fmla="*/ 70105 h 107345"/>
                <a:gd name="connsiteX5" fmla="*/ 32585 w 167582"/>
                <a:gd name="connsiteY5" fmla="*/ 70105 h 107345"/>
                <a:gd name="connsiteX6" fmla="*/ 32585 w 167582"/>
                <a:gd name="connsiteY6" fmla="*/ 77274 h 107345"/>
                <a:gd name="connsiteX7" fmla="*/ 83791 w 167582"/>
                <a:gd name="connsiteY7" fmla="*/ 107346 h 107345"/>
                <a:gd name="connsiteX8" fmla="*/ 134997 w 167582"/>
                <a:gd name="connsiteY8" fmla="*/ 77274 h 107345"/>
                <a:gd name="connsiteX9" fmla="*/ 134997 w 167582"/>
                <a:gd name="connsiteY9" fmla="*/ 51485 h 107345"/>
                <a:gd name="connsiteX10" fmla="*/ 148962 w 167582"/>
                <a:gd name="connsiteY10" fmla="*/ 46364 h 107345"/>
                <a:gd name="connsiteX11" fmla="*/ 148962 w 167582"/>
                <a:gd name="connsiteY11" fmla="*/ 84070 h 107345"/>
                <a:gd name="connsiteX12" fmla="*/ 158272 w 167582"/>
                <a:gd name="connsiteY12" fmla="*/ 84070 h 107345"/>
                <a:gd name="connsiteX13" fmla="*/ 158272 w 167582"/>
                <a:gd name="connsiteY13" fmla="*/ 42920 h 107345"/>
                <a:gd name="connsiteX14" fmla="*/ 167582 w 167582"/>
                <a:gd name="connsiteY14" fmla="*/ 39475 h 107345"/>
                <a:gd name="connsiteX15" fmla="*/ 167582 w 167582"/>
                <a:gd name="connsiteY15" fmla="*/ 30910 h 107345"/>
                <a:gd name="connsiteX16" fmla="*/ 83791 w 167582"/>
                <a:gd name="connsiteY16" fmla="*/ 0 h 107345"/>
                <a:gd name="connsiteX17" fmla="*/ 0 w 167582"/>
                <a:gd name="connsiteY17" fmla="*/ 30910 h 107345"/>
                <a:gd name="connsiteX18" fmla="*/ 0 w 167582"/>
                <a:gd name="connsiteY18" fmla="*/ 39475 h 107345"/>
                <a:gd name="connsiteX19" fmla="*/ 83791 w 167582"/>
                <a:gd name="connsiteY19" fmla="*/ 70385 h 107345"/>
                <a:gd name="connsiteX20" fmla="*/ 125687 w 167582"/>
                <a:gd name="connsiteY20" fmla="*/ 54930 h 107345"/>
                <a:gd name="connsiteX21" fmla="*/ 83791 w 167582"/>
                <a:gd name="connsiteY21" fmla="*/ 9869 h 107345"/>
                <a:gd name="connsiteX22" fmla="*/ 152314 w 167582"/>
                <a:gd name="connsiteY22" fmla="*/ 35192 h 107345"/>
                <a:gd name="connsiteX23" fmla="*/ 83791 w 167582"/>
                <a:gd name="connsiteY23" fmla="*/ 60516 h 107345"/>
                <a:gd name="connsiteX24" fmla="*/ 15269 w 167582"/>
                <a:gd name="connsiteY24" fmla="*/ 35192 h 107345"/>
                <a:gd name="connsiteX25" fmla="*/ 83791 w 167582"/>
                <a:gd name="connsiteY25" fmla="*/ 9869 h 107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7582" h="107345">
                  <a:moveTo>
                    <a:pt x="125687" y="54930"/>
                  </a:moveTo>
                  <a:lnTo>
                    <a:pt x="125687" y="77274"/>
                  </a:lnTo>
                  <a:cubicBezTo>
                    <a:pt x="125687" y="87329"/>
                    <a:pt x="108835" y="98036"/>
                    <a:pt x="83791" y="98036"/>
                  </a:cubicBezTo>
                  <a:cubicBezTo>
                    <a:pt x="58747" y="98036"/>
                    <a:pt x="41896" y="87329"/>
                    <a:pt x="41896" y="77274"/>
                  </a:cubicBezTo>
                  <a:lnTo>
                    <a:pt x="41896" y="70105"/>
                  </a:lnTo>
                  <a:lnTo>
                    <a:pt x="32585" y="70105"/>
                  </a:lnTo>
                  <a:lnTo>
                    <a:pt x="32585" y="77274"/>
                  </a:lnTo>
                  <a:cubicBezTo>
                    <a:pt x="32585" y="94125"/>
                    <a:pt x="55116" y="107346"/>
                    <a:pt x="83791" y="107346"/>
                  </a:cubicBezTo>
                  <a:cubicBezTo>
                    <a:pt x="112466" y="107346"/>
                    <a:pt x="134997" y="94125"/>
                    <a:pt x="134997" y="77274"/>
                  </a:cubicBezTo>
                  <a:lnTo>
                    <a:pt x="134997" y="51485"/>
                  </a:lnTo>
                  <a:lnTo>
                    <a:pt x="148962" y="46364"/>
                  </a:lnTo>
                  <a:lnTo>
                    <a:pt x="148962" y="84070"/>
                  </a:lnTo>
                  <a:lnTo>
                    <a:pt x="158272" y="84070"/>
                  </a:lnTo>
                  <a:lnTo>
                    <a:pt x="158272" y="42920"/>
                  </a:lnTo>
                  <a:lnTo>
                    <a:pt x="167582" y="39475"/>
                  </a:lnTo>
                  <a:lnTo>
                    <a:pt x="167582" y="30910"/>
                  </a:lnTo>
                  <a:lnTo>
                    <a:pt x="83791" y="0"/>
                  </a:lnTo>
                  <a:lnTo>
                    <a:pt x="0" y="30910"/>
                  </a:lnTo>
                  <a:lnTo>
                    <a:pt x="0" y="39475"/>
                  </a:lnTo>
                  <a:lnTo>
                    <a:pt x="83791" y="70385"/>
                  </a:lnTo>
                  <a:lnTo>
                    <a:pt x="125687" y="54930"/>
                  </a:lnTo>
                  <a:close/>
                  <a:moveTo>
                    <a:pt x="83791" y="9869"/>
                  </a:moveTo>
                  <a:lnTo>
                    <a:pt x="152314" y="35192"/>
                  </a:lnTo>
                  <a:lnTo>
                    <a:pt x="83791" y="60516"/>
                  </a:lnTo>
                  <a:lnTo>
                    <a:pt x="15269" y="35192"/>
                  </a:lnTo>
                  <a:lnTo>
                    <a:pt x="83791" y="9869"/>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94" name="Freeform: Shape 93">
              <a:extLst>
                <a:ext uri="{FF2B5EF4-FFF2-40B4-BE49-F238E27FC236}">
                  <a16:creationId xmlns:a16="http://schemas.microsoft.com/office/drawing/2014/main" id="{26CFCC6F-4753-11EB-4838-F3B5B0E9DF5C}"/>
                </a:ext>
              </a:extLst>
            </p:cNvPr>
            <p:cNvSpPr/>
            <p:nvPr/>
          </p:nvSpPr>
          <p:spPr>
            <a:xfrm>
              <a:off x="9719759" y="1612190"/>
              <a:ext cx="355413" cy="129643"/>
            </a:xfrm>
            <a:custGeom>
              <a:avLst/>
              <a:gdLst>
                <a:gd name="connsiteX0" fmla="*/ 278559 w 355460"/>
                <a:gd name="connsiteY0" fmla="*/ 17917 h 129545"/>
                <a:gd name="connsiteX1" fmla="*/ 242436 w 355460"/>
                <a:gd name="connsiteY1" fmla="*/ 13169 h 129545"/>
                <a:gd name="connsiteX2" fmla="*/ 132856 w 355460"/>
                <a:gd name="connsiteY2" fmla="*/ 32534 h 129545"/>
                <a:gd name="connsiteX3" fmla="*/ 119449 w 355460"/>
                <a:gd name="connsiteY3" fmla="*/ 41006 h 129545"/>
                <a:gd name="connsiteX4" fmla="*/ 116004 w 355460"/>
                <a:gd name="connsiteY4" fmla="*/ 56461 h 129545"/>
                <a:gd name="connsiteX5" fmla="*/ 138162 w 355460"/>
                <a:gd name="connsiteY5" fmla="*/ 73498 h 129545"/>
                <a:gd name="connsiteX6" fmla="*/ 225305 w 355460"/>
                <a:gd name="connsiteY6" fmla="*/ 65864 h 129545"/>
                <a:gd name="connsiteX7" fmla="*/ 224467 w 355460"/>
                <a:gd name="connsiteY7" fmla="*/ 56554 h 129545"/>
                <a:gd name="connsiteX8" fmla="*/ 137324 w 355460"/>
                <a:gd name="connsiteY8" fmla="*/ 64188 h 129545"/>
                <a:gd name="connsiteX9" fmla="*/ 125128 w 355460"/>
                <a:gd name="connsiteY9" fmla="*/ 54785 h 129545"/>
                <a:gd name="connsiteX10" fmla="*/ 126990 w 355460"/>
                <a:gd name="connsiteY10" fmla="*/ 46313 h 129545"/>
                <a:gd name="connsiteX11" fmla="*/ 134345 w 355460"/>
                <a:gd name="connsiteY11" fmla="*/ 41658 h 129545"/>
                <a:gd name="connsiteX12" fmla="*/ 243925 w 355460"/>
                <a:gd name="connsiteY12" fmla="*/ 22293 h 129545"/>
                <a:gd name="connsiteX13" fmla="*/ 274463 w 355460"/>
                <a:gd name="connsiteY13" fmla="*/ 26296 h 129545"/>
                <a:gd name="connsiteX14" fmla="*/ 343171 w 355460"/>
                <a:gd name="connsiteY14" fmla="*/ 58323 h 129545"/>
                <a:gd name="connsiteX15" fmla="*/ 315613 w 355460"/>
                <a:gd name="connsiteY15" fmla="*/ 117349 h 129545"/>
                <a:gd name="connsiteX16" fmla="*/ 258822 w 355460"/>
                <a:gd name="connsiteY16" fmla="*/ 90815 h 129545"/>
                <a:gd name="connsiteX17" fmla="*/ 130156 w 355460"/>
                <a:gd name="connsiteY17" fmla="*/ 102080 h 129545"/>
                <a:gd name="connsiteX18" fmla="*/ 106322 w 355460"/>
                <a:gd name="connsiteY18" fmla="*/ 94539 h 129545"/>
                <a:gd name="connsiteX19" fmla="*/ 12289 w 355460"/>
                <a:gd name="connsiteY19" fmla="*/ 15589 h 129545"/>
                <a:gd name="connsiteX20" fmla="*/ 35472 w 355460"/>
                <a:gd name="connsiteY20" fmla="*/ 11865 h 129545"/>
                <a:gd name="connsiteX21" fmla="*/ 96453 w 355460"/>
                <a:gd name="connsiteY21" fmla="*/ 47058 h 129545"/>
                <a:gd name="connsiteX22" fmla="*/ 101108 w 355460"/>
                <a:gd name="connsiteY22" fmla="*/ 38958 h 129545"/>
                <a:gd name="connsiteX23" fmla="*/ 40127 w 355460"/>
                <a:gd name="connsiteY23" fmla="*/ 3765 h 129545"/>
                <a:gd name="connsiteX24" fmla="*/ 18900 w 355460"/>
                <a:gd name="connsiteY24" fmla="*/ 972 h 129545"/>
                <a:gd name="connsiteX25" fmla="*/ 1955 w 355460"/>
                <a:gd name="connsiteY25" fmla="*/ 14007 h 129545"/>
                <a:gd name="connsiteX26" fmla="*/ 0 w 355460"/>
                <a:gd name="connsiteY26" fmla="*/ 17358 h 129545"/>
                <a:gd name="connsiteX27" fmla="*/ 100363 w 355460"/>
                <a:gd name="connsiteY27" fmla="*/ 101615 h 129545"/>
                <a:gd name="connsiteX28" fmla="*/ 130994 w 355460"/>
                <a:gd name="connsiteY28" fmla="*/ 111297 h 129545"/>
                <a:gd name="connsiteX29" fmla="*/ 257146 w 355460"/>
                <a:gd name="connsiteY29" fmla="*/ 100218 h 129545"/>
                <a:gd name="connsiteX30" fmla="*/ 320175 w 355460"/>
                <a:gd name="connsiteY30" fmla="*/ 129545 h 129545"/>
                <a:gd name="connsiteX31" fmla="*/ 355461 w 355460"/>
                <a:gd name="connsiteY31" fmla="*/ 53854 h 129545"/>
                <a:gd name="connsiteX32" fmla="*/ 278559 w 355460"/>
                <a:gd name="connsiteY32" fmla="*/ 18010 h 129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55460" h="129545">
                  <a:moveTo>
                    <a:pt x="278559" y="17917"/>
                  </a:moveTo>
                  <a:cubicBezTo>
                    <a:pt x="267201" y="12610"/>
                    <a:pt x="254725" y="11027"/>
                    <a:pt x="242436" y="13169"/>
                  </a:cubicBezTo>
                  <a:lnTo>
                    <a:pt x="132856" y="32534"/>
                  </a:lnTo>
                  <a:cubicBezTo>
                    <a:pt x="127363" y="33465"/>
                    <a:pt x="122614" y="36444"/>
                    <a:pt x="119449" y="41006"/>
                  </a:cubicBezTo>
                  <a:cubicBezTo>
                    <a:pt x="116284" y="45568"/>
                    <a:pt x="115073" y="51061"/>
                    <a:pt x="116004" y="56461"/>
                  </a:cubicBezTo>
                  <a:cubicBezTo>
                    <a:pt x="117866" y="67074"/>
                    <a:pt x="127456" y="74429"/>
                    <a:pt x="138162" y="73498"/>
                  </a:cubicBezTo>
                  <a:lnTo>
                    <a:pt x="225305" y="65864"/>
                  </a:lnTo>
                  <a:lnTo>
                    <a:pt x="224467" y="56554"/>
                  </a:lnTo>
                  <a:lnTo>
                    <a:pt x="137324" y="64188"/>
                  </a:lnTo>
                  <a:cubicBezTo>
                    <a:pt x="131552" y="64654"/>
                    <a:pt x="126152" y="60650"/>
                    <a:pt x="125128" y="54785"/>
                  </a:cubicBezTo>
                  <a:cubicBezTo>
                    <a:pt x="124570" y="51806"/>
                    <a:pt x="125221" y="48733"/>
                    <a:pt x="126990" y="46313"/>
                  </a:cubicBezTo>
                  <a:cubicBezTo>
                    <a:pt x="128759" y="43892"/>
                    <a:pt x="131366" y="42216"/>
                    <a:pt x="134345" y="41658"/>
                  </a:cubicBezTo>
                  <a:lnTo>
                    <a:pt x="243925" y="22293"/>
                  </a:lnTo>
                  <a:cubicBezTo>
                    <a:pt x="254353" y="20431"/>
                    <a:pt x="264873" y="21827"/>
                    <a:pt x="274463" y="26296"/>
                  </a:cubicBezTo>
                  <a:lnTo>
                    <a:pt x="343171" y="58323"/>
                  </a:lnTo>
                  <a:lnTo>
                    <a:pt x="315613" y="117349"/>
                  </a:lnTo>
                  <a:lnTo>
                    <a:pt x="258822" y="90815"/>
                  </a:lnTo>
                  <a:lnTo>
                    <a:pt x="130156" y="102080"/>
                  </a:lnTo>
                  <a:cubicBezTo>
                    <a:pt x="121497" y="102732"/>
                    <a:pt x="113025" y="100125"/>
                    <a:pt x="106322" y="94539"/>
                  </a:cubicBezTo>
                  <a:lnTo>
                    <a:pt x="12289" y="15589"/>
                  </a:lnTo>
                  <a:cubicBezTo>
                    <a:pt x="18062" y="9165"/>
                    <a:pt x="27744" y="7396"/>
                    <a:pt x="35472" y="11865"/>
                  </a:cubicBezTo>
                  <a:lnTo>
                    <a:pt x="96453" y="47058"/>
                  </a:lnTo>
                  <a:lnTo>
                    <a:pt x="101108" y="38958"/>
                  </a:lnTo>
                  <a:lnTo>
                    <a:pt x="40127" y="3765"/>
                  </a:lnTo>
                  <a:cubicBezTo>
                    <a:pt x="33610" y="41"/>
                    <a:pt x="26068" y="-983"/>
                    <a:pt x="18900" y="972"/>
                  </a:cubicBezTo>
                  <a:cubicBezTo>
                    <a:pt x="11731" y="2928"/>
                    <a:pt x="5679" y="7583"/>
                    <a:pt x="1955" y="14007"/>
                  </a:cubicBezTo>
                  <a:lnTo>
                    <a:pt x="0" y="17358"/>
                  </a:lnTo>
                  <a:lnTo>
                    <a:pt x="100363" y="101615"/>
                  </a:lnTo>
                  <a:cubicBezTo>
                    <a:pt x="108929" y="108877"/>
                    <a:pt x="119821" y="112228"/>
                    <a:pt x="130994" y="111297"/>
                  </a:cubicBezTo>
                  <a:lnTo>
                    <a:pt x="257146" y="100218"/>
                  </a:lnTo>
                  <a:lnTo>
                    <a:pt x="320175" y="129545"/>
                  </a:lnTo>
                  <a:lnTo>
                    <a:pt x="355461" y="53854"/>
                  </a:lnTo>
                  <a:lnTo>
                    <a:pt x="278559" y="18010"/>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95" name="Freeform: Shape 94">
              <a:extLst>
                <a:ext uri="{FF2B5EF4-FFF2-40B4-BE49-F238E27FC236}">
                  <a16:creationId xmlns:a16="http://schemas.microsoft.com/office/drawing/2014/main" id="{2B8742C8-2EA4-1D49-CA83-9002176885AB}"/>
                </a:ext>
              </a:extLst>
            </p:cNvPr>
            <p:cNvSpPr/>
            <p:nvPr/>
          </p:nvSpPr>
          <p:spPr>
            <a:xfrm>
              <a:off x="10076491" y="1664538"/>
              <a:ext cx="279" cy="372"/>
            </a:xfrm>
            <a:custGeom>
              <a:avLst/>
              <a:gdLst>
                <a:gd name="connsiteX0" fmla="*/ 93 w 279"/>
                <a:gd name="connsiteY0" fmla="*/ 0 h 372"/>
                <a:gd name="connsiteX1" fmla="*/ 0 w 279"/>
                <a:gd name="connsiteY1" fmla="*/ 279 h 372"/>
                <a:gd name="connsiteX2" fmla="*/ 279 w 279"/>
                <a:gd name="connsiteY2" fmla="*/ 372 h 372"/>
                <a:gd name="connsiteX3" fmla="*/ 93 w 279"/>
                <a:gd name="connsiteY3" fmla="*/ 0 h 372"/>
              </a:gdLst>
              <a:ahLst/>
              <a:cxnLst>
                <a:cxn ang="0">
                  <a:pos x="connsiteX0" y="connsiteY0"/>
                </a:cxn>
                <a:cxn ang="0">
                  <a:pos x="connsiteX1" y="connsiteY1"/>
                </a:cxn>
                <a:cxn ang="0">
                  <a:pos x="connsiteX2" y="connsiteY2"/>
                </a:cxn>
                <a:cxn ang="0">
                  <a:pos x="connsiteX3" y="connsiteY3"/>
                </a:cxn>
              </a:cxnLst>
              <a:rect l="l" t="t" r="r" b="b"/>
              <a:pathLst>
                <a:path w="279" h="372">
                  <a:moveTo>
                    <a:pt x="93" y="0"/>
                  </a:moveTo>
                  <a:lnTo>
                    <a:pt x="0" y="279"/>
                  </a:lnTo>
                  <a:lnTo>
                    <a:pt x="279" y="372"/>
                  </a:lnTo>
                  <a:lnTo>
                    <a:pt x="93" y="0"/>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grpSp>
      <p:sp>
        <p:nvSpPr>
          <p:cNvPr id="96" name="TextBox 95">
            <a:extLst>
              <a:ext uri="{FF2B5EF4-FFF2-40B4-BE49-F238E27FC236}">
                <a16:creationId xmlns:a16="http://schemas.microsoft.com/office/drawing/2014/main" id="{79845213-88AF-2178-FF20-F0F0A251DC21}"/>
              </a:ext>
            </a:extLst>
          </p:cNvPr>
          <p:cNvSpPr txBox="1"/>
          <p:nvPr/>
        </p:nvSpPr>
        <p:spPr>
          <a:xfrm>
            <a:off x="3133537" y="2315727"/>
            <a:ext cx="593973" cy="246221"/>
          </a:xfrm>
          <a:prstGeom prst="rect">
            <a:avLst/>
          </a:prstGeom>
          <a:noFill/>
        </p:spPr>
        <p:txBody>
          <a:bodyPr wrap="square" anchor="ctr">
            <a:spAutoFit/>
          </a:bodyPr>
          <a:lstStyle/>
          <a:p>
            <a:pPr marL="0" marR="0" lvl="0" indent="0" algn="l"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£6m</a:t>
            </a:r>
            <a:endParaRPr kumimoji="0" lang="en-GB" sz="1000" b="0" i="0" u="none" strike="noStrike" kern="0" cap="none" spc="0" normalizeH="0" baseline="0" noProof="0">
              <a:ln>
                <a:noFill/>
              </a:ln>
              <a:solidFill>
                <a:srgbClr val="4D217A"/>
              </a:solidFill>
              <a:effectLst/>
              <a:uLnTx/>
              <a:uFillTx/>
              <a:latin typeface="Arial"/>
              <a:ea typeface="+mn-ea"/>
              <a:cs typeface="+mn-cs"/>
            </a:endParaRPr>
          </a:p>
        </p:txBody>
      </p:sp>
      <p:sp>
        <p:nvSpPr>
          <p:cNvPr id="97" name="TextBox 96">
            <a:extLst>
              <a:ext uri="{FF2B5EF4-FFF2-40B4-BE49-F238E27FC236}">
                <a16:creationId xmlns:a16="http://schemas.microsoft.com/office/drawing/2014/main" id="{C0EAC4C6-83D7-2199-77C2-ACE2633B1C7B}"/>
              </a:ext>
            </a:extLst>
          </p:cNvPr>
          <p:cNvSpPr txBox="1"/>
          <p:nvPr/>
        </p:nvSpPr>
        <p:spPr>
          <a:xfrm>
            <a:off x="3133537" y="2025087"/>
            <a:ext cx="593973" cy="246221"/>
          </a:xfrm>
          <a:prstGeom prst="rect">
            <a:avLst/>
          </a:prstGeom>
          <a:noFill/>
        </p:spPr>
        <p:txBody>
          <a:bodyPr wrap="square" lIns="0" rIns="0" anchor="ctr">
            <a:spAutoFit/>
          </a:bodyPr>
          <a:lstStyle/>
          <a:p>
            <a:pPr marL="0" marR="0" lvl="0" indent="0" algn="ctr"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12k m</a:t>
            </a:r>
            <a:r>
              <a:rPr kumimoji="0" lang="en-GB" sz="1000" b="1" i="0" u="none" strike="noStrike" kern="0" cap="none" spc="0" normalizeH="0" baseline="30000" noProof="0">
                <a:ln>
                  <a:noFill/>
                </a:ln>
                <a:solidFill>
                  <a:srgbClr val="4D217A"/>
                </a:solidFill>
                <a:effectLst/>
                <a:uLnTx/>
                <a:uFillTx/>
                <a:latin typeface="Arial"/>
                <a:ea typeface="+mn-ea"/>
                <a:cs typeface="+mn-cs"/>
              </a:rPr>
              <a:t>2</a:t>
            </a:r>
            <a:endParaRPr kumimoji="0" lang="en-GB" sz="1000" b="0" i="0" u="none" strike="noStrike" kern="0" cap="none" spc="0" normalizeH="0" baseline="30000" noProof="0">
              <a:ln>
                <a:noFill/>
              </a:ln>
              <a:solidFill>
                <a:srgbClr val="4D217A"/>
              </a:solidFill>
              <a:effectLst/>
              <a:uLnTx/>
              <a:uFillTx/>
              <a:latin typeface="Arial"/>
              <a:ea typeface="+mn-ea"/>
              <a:cs typeface="+mn-cs"/>
            </a:endParaRPr>
          </a:p>
        </p:txBody>
      </p:sp>
      <p:sp>
        <p:nvSpPr>
          <p:cNvPr id="98" name="Rectangle 97">
            <a:extLst>
              <a:ext uri="{FF2B5EF4-FFF2-40B4-BE49-F238E27FC236}">
                <a16:creationId xmlns:a16="http://schemas.microsoft.com/office/drawing/2014/main" id="{187402B8-3E53-62A9-D97B-554DEB633290}"/>
              </a:ext>
            </a:extLst>
          </p:cNvPr>
          <p:cNvSpPr/>
          <p:nvPr/>
        </p:nvSpPr>
        <p:spPr>
          <a:xfrm>
            <a:off x="2783077" y="3036147"/>
            <a:ext cx="937175" cy="664085"/>
          </a:xfrm>
          <a:prstGeom prst="rect">
            <a:avLst/>
          </a:prstGeom>
          <a:solidFill>
            <a:srgbClr val="F3EBFB"/>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99" name="Freeform: Shape 98">
            <a:extLst>
              <a:ext uri="{FF2B5EF4-FFF2-40B4-BE49-F238E27FC236}">
                <a16:creationId xmlns:a16="http://schemas.microsoft.com/office/drawing/2014/main" id="{B412052A-26DB-DDEA-45D6-BC0C9BC639A1}"/>
              </a:ext>
            </a:extLst>
          </p:cNvPr>
          <p:cNvSpPr/>
          <p:nvPr/>
        </p:nvSpPr>
        <p:spPr>
          <a:xfrm>
            <a:off x="2909579" y="3118952"/>
            <a:ext cx="216000" cy="216000"/>
          </a:xfrm>
          <a:custGeom>
            <a:avLst/>
            <a:gdLst>
              <a:gd name="connsiteX0" fmla="*/ 487881 w 487881"/>
              <a:gd name="connsiteY0" fmla="*/ 501677 h 501677"/>
              <a:gd name="connsiteX1" fmla="*/ 0 w 487881"/>
              <a:gd name="connsiteY1" fmla="*/ 501677 h 501677"/>
              <a:gd name="connsiteX2" fmla="*/ 0 w 487881"/>
              <a:gd name="connsiteY2" fmla="*/ 487742 h 501677"/>
              <a:gd name="connsiteX3" fmla="*/ 473946 w 487881"/>
              <a:gd name="connsiteY3" fmla="*/ 487742 h 501677"/>
              <a:gd name="connsiteX4" fmla="*/ 473806 w 487881"/>
              <a:gd name="connsiteY4" fmla="*/ 13935 h 501677"/>
              <a:gd name="connsiteX5" fmla="*/ 432000 w 487881"/>
              <a:gd name="connsiteY5" fmla="*/ 13935 h 501677"/>
              <a:gd name="connsiteX6" fmla="*/ 432000 w 487881"/>
              <a:gd name="connsiteY6" fmla="*/ 257110 h 501677"/>
              <a:gd name="connsiteX7" fmla="*/ 292785 w 487881"/>
              <a:gd name="connsiteY7" fmla="*/ 159701 h 501677"/>
              <a:gd name="connsiteX8" fmla="*/ 292645 w 487881"/>
              <a:gd name="connsiteY8" fmla="*/ 257110 h 501677"/>
              <a:gd name="connsiteX9" fmla="*/ 153430 w 487881"/>
              <a:gd name="connsiteY9" fmla="*/ 159701 h 501677"/>
              <a:gd name="connsiteX10" fmla="*/ 153290 w 487881"/>
              <a:gd name="connsiteY10" fmla="*/ 257110 h 501677"/>
              <a:gd name="connsiteX11" fmla="*/ 14214 w 487881"/>
              <a:gd name="connsiteY11" fmla="*/ 159701 h 501677"/>
              <a:gd name="connsiteX12" fmla="*/ 14214 w 487881"/>
              <a:gd name="connsiteY12" fmla="*/ 459871 h 501677"/>
              <a:gd name="connsiteX13" fmla="*/ 279 w 487881"/>
              <a:gd name="connsiteY13" fmla="*/ 459871 h 501677"/>
              <a:gd name="connsiteX14" fmla="*/ 279 w 487881"/>
              <a:gd name="connsiteY14" fmla="*/ 132945 h 501677"/>
              <a:gd name="connsiteX15" fmla="*/ 139494 w 487881"/>
              <a:gd name="connsiteY15" fmla="*/ 230354 h 501677"/>
              <a:gd name="connsiteX16" fmla="*/ 139634 w 487881"/>
              <a:gd name="connsiteY16" fmla="*/ 132945 h 501677"/>
              <a:gd name="connsiteX17" fmla="*/ 278849 w 487881"/>
              <a:gd name="connsiteY17" fmla="*/ 230354 h 501677"/>
              <a:gd name="connsiteX18" fmla="*/ 278988 w 487881"/>
              <a:gd name="connsiteY18" fmla="*/ 132945 h 501677"/>
              <a:gd name="connsiteX19" fmla="*/ 418065 w 487881"/>
              <a:gd name="connsiteY19" fmla="*/ 230354 h 501677"/>
              <a:gd name="connsiteX20" fmla="*/ 418065 w 487881"/>
              <a:gd name="connsiteY20" fmla="*/ 0 h 501677"/>
              <a:gd name="connsiteX21" fmla="*/ 487742 w 487881"/>
              <a:gd name="connsiteY21" fmla="*/ 0 h 501677"/>
              <a:gd name="connsiteX22" fmla="*/ 487881 w 487881"/>
              <a:gd name="connsiteY22" fmla="*/ 501677 h 50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87881" h="501677">
                <a:moveTo>
                  <a:pt x="487881" y="501677"/>
                </a:moveTo>
                <a:lnTo>
                  <a:pt x="0" y="501677"/>
                </a:lnTo>
                <a:lnTo>
                  <a:pt x="0" y="487742"/>
                </a:lnTo>
                <a:lnTo>
                  <a:pt x="473946" y="487742"/>
                </a:lnTo>
                <a:lnTo>
                  <a:pt x="473806" y="13935"/>
                </a:lnTo>
                <a:lnTo>
                  <a:pt x="432000" y="13935"/>
                </a:lnTo>
                <a:lnTo>
                  <a:pt x="432000" y="257110"/>
                </a:lnTo>
                <a:lnTo>
                  <a:pt x="292785" y="159701"/>
                </a:lnTo>
                <a:lnTo>
                  <a:pt x="292645" y="257110"/>
                </a:lnTo>
                <a:lnTo>
                  <a:pt x="153430" y="159701"/>
                </a:lnTo>
                <a:lnTo>
                  <a:pt x="153290" y="257110"/>
                </a:lnTo>
                <a:lnTo>
                  <a:pt x="14214" y="159701"/>
                </a:lnTo>
                <a:lnTo>
                  <a:pt x="14214" y="459871"/>
                </a:lnTo>
                <a:lnTo>
                  <a:pt x="279" y="459871"/>
                </a:lnTo>
                <a:lnTo>
                  <a:pt x="279" y="132945"/>
                </a:lnTo>
                <a:lnTo>
                  <a:pt x="139494" y="230354"/>
                </a:lnTo>
                <a:lnTo>
                  <a:pt x="139634" y="132945"/>
                </a:lnTo>
                <a:lnTo>
                  <a:pt x="278849" y="230354"/>
                </a:lnTo>
                <a:lnTo>
                  <a:pt x="278988" y="132945"/>
                </a:lnTo>
                <a:lnTo>
                  <a:pt x="418065" y="230354"/>
                </a:lnTo>
                <a:lnTo>
                  <a:pt x="418065" y="0"/>
                </a:lnTo>
                <a:lnTo>
                  <a:pt x="487742" y="0"/>
                </a:lnTo>
                <a:lnTo>
                  <a:pt x="487881" y="501677"/>
                </a:lnTo>
                <a:close/>
              </a:path>
            </a:pathLst>
          </a:custGeom>
          <a:solidFill>
            <a:schemeClr val="accent2"/>
          </a:solidFill>
          <a:ln w="13827"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grpSp>
        <p:nvGrpSpPr>
          <p:cNvPr id="102" name="Grafik 33">
            <a:extLst>
              <a:ext uri="{FF2B5EF4-FFF2-40B4-BE49-F238E27FC236}">
                <a16:creationId xmlns:a16="http://schemas.microsoft.com/office/drawing/2014/main" id="{0BFD3D31-644D-7A01-053F-E20EB675A745}"/>
              </a:ext>
            </a:extLst>
          </p:cNvPr>
          <p:cNvGrpSpPr>
            <a:grpSpLocks noChangeAspect="1"/>
          </p:cNvGrpSpPr>
          <p:nvPr/>
        </p:nvGrpSpPr>
        <p:grpSpPr>
          <a:xfrm>
            <a:off x="2906339" y="3409592"/>
            <a:ext cx="219240" cy="216000"/>
            <a:chOff x="9719759" y="1378797"/>
            <a:chExt cx="357011" cy="363036"/>
          </a:xfrm>
          <a:solidFill>
            <a:schemeClr val="accent2"/>
          </a:solidFill>
        </p:grpSpPr>
        <p:sp>
          <p:nvSpPr>
            <p:cNvPr id="103" name="Freeform: Shape 102">
              <a:extLst>
                <a:ext uri="{FF2B5EF4-FFF2-40B4-BE49-F238E27FC236}">
                  <a16:creationId xmlns:a16="http://schemas.microsoft.com/office/drawing/2014/main" id="{5F3B0D71-1ED6-588F-6D32-9C3A69FDE88D}"/>
                </a:ext>
              </a:extLst>
            </p:cNvPr>
            <p:cNvSpPr/>
            <p:nvPr/>
          </p:nvSpPr>
          <p:spPr>
            <a:xfrm>
              <a:off x="9842080" y="1378797"/>
              <a:ext cx="162974" cy="158431"/>
            </a:xfrm>
            <a:custGeom>
              <a:avLst/>
              <a:gdLst>
                <a:gd name="connsiteX0" fmla="*/ 43371 w 162995"/>
                <a:gd name="connsiteY0" fmla="*/ 100867 h 158310"/>
                <a:gd name="connsiteX1" fmla="*/ 45791 w 162995"/>
                <a:gd name="connsiteY1" fmla="*/ 91836 h 158310"/>
                <a:gd name="connsiteX2" fmla="*/ 23913 w 162995"/>
                <a:gd name="connsiteY2" fmla="*/ 78709 h 158310"/>
                <a:gd name="connsiteX3" fmla="*/ 10227 w 162995"/>
                <a:gd name="connsiteY3" fmla="*/ 38210 h 158310"/>
                <a:gd name="connsiteX4" fmla="*/ 50726 w 162995"/>
                <a:gd name="connsiteY4" fmla="*/ 51895 h 158310"/>
                <a:gd name="connsiteX5" fmla="*/ 65156 w 162995"/>
                <a:gd name="connsiteY5" fmla="*/ 86622 h 158310"/>
                <a:gd name="connsiteX6" fmla="*/ 35923 w 162995"/>
                <a:gd name="connsiteY6" fmla="*/ 57388 h 158310"/>
                <a:gd name="connsiteX7" fmla="*/ 29312 w 162995"/>
                <a:gd name="connsiteY7" fmla="*/ 63999 h 158310"/>
                <a:gd name="connsiteX8" fmla="*/ 74280 w 162995"/>
                <a:gd name="connsiteY8" fmla="*/ 108967 h 158310"/>
                <a:gd name="connsiteX9" fmla="*/ 83777 w 162995"/>
                <a:gd name="connsiteY9" fmla="*/ 132056 h 158310"/>
                <a:gd name="connsiteX10" fmla="*/ 83777 w 162995"/>
                <a:gd name="connsiteY10" fmla="*/ 158310 h 158310"/>
                <a:gd name="connsiteX11" fmla="*/ 93087 w 162995"/>
                <a:gd name="connsiteY11" fmla="*/ 158310 h 158310"/>
                <a:gd name="connsiteX12" fmla="*/ 93087 w 162995"/>
                <a:gd name="connsiteY12" fmla="*/ 107756 h 158310"/>
                <a:gd name="connsiteX13" fmla="*/ 97276 w 162995"/>
                <a:gd name="connsiteY13" fmla="*/ 94443 h 158310"/>
                <a:gd name="connsiteX14" fmla="*/ 100814 w 162995"/>
                <a:gd name="connsiteY14" fmla="*/ 89415 h 158310"/>
                <a:gd name="connsiteX15" fmla="*/ 102956 w 162995"/>
                <a:gd name="connsiteY15" fmla="*/ 89415 h 158310"/>
                <a:gd name="connsiteX16" fmla="*/ 150810 w 162995"/>
                <a:gd name="connsiteY16" fmla="*/ 62509 h 158310"/>
                <a:gd name="connsiteX17" fmla="*/ 157513 w 162995"/>
                <a:gd name="connsiteY17" fmla="*/ 2645 h 158310"/>
                <a:gd name="connsiteX18" fmla="*/ 156396 w 162995"/>
                <a:gd name="connsiteY18" fmla="*/ 783 h 158310"/>
                <a:gd name="connsiteX19" fmla="*/ 154254 w 162995"/>
                <a:gd name="connsiteY19" fmla="*/ 410 h 158310"/>
                <a:gd name="connsiteX20" fmla="*/ 100442 w 162995"/>
                <a:gd name="connsiteY20" fmla="*/ 26944 h 158310"/>
                <a:gd name="connsiteX21" fmla="*/ 88618 w 162995"/>
                <a:gd name="connsiteY21" fmla="*/ 58133 h 158310"/>
                <a:gd name="connsiteX22" fmla="*/ 97928 w 162995"/>
                <a:gd name="connsiteY22" fmla="*/ 58878 h 158310"/>
                <a:gd name="connsiteX23" fmla="*/ 108169 w 162995"/>
                <a:gd name="connsiteY23" fmla="*/ 32251 h 158310"/>
                <a:gd name="connsiteX24" fmla="*/ 150530 w 162995"/>
                <a:gd name="connsiteY24" fmla="*/ 9348 h 158310"/>
                <a:gd name="connsiteX25" fmla="*/ 143455 w 162995"/>
                <a:gd name="connsiteY25" fmla="*/ 57016 h 158310"/>
                <a:gd name="connsiteX26" fmla="*/ 107704 w 162995"/>
                <a:gd name="connsiteY26" fmla="*/ 79733 h 158310"/>
                <a:gd name="connsiteX27" fmla="*/ 138241 w 162995"/>
                <a:gd name="connsiteY27" fmla="*/ 36068 h 158310"/>
                <a:gd name="connsiteX28" fmla="*/ 130607 w 162995"/>
                <a:gd name="connsiteY28" fmla="*/ 30761 h 158310"/>
                <a:gd name="connsiteX29" fmla="*/ 89828 w 162995"/>
                <a:gd name="connsiteY29" fmla="*/ 88950 h 158310"/>
                <a:gd name="connsiteX30" fmla="*/ 84056 w 162995"/>
                <a:gd name="connsiteY30" fmla="*/ 105987 h 158310"/>
                <a:gd name="connsiteX31" fmla="*/ 80984 w 162995"/>
                <a:gd name="connsiteY31" fmla="*/ 102263 h 158310"/>
                <a:gd name="connsiteX32" fmla="*/ 73442 w 162995"/>
                <a:gd name="connsiteY32" fmla="*/ 94722 h 158310"/>
                <a:gd name="connsiteX33" fmla="*/ 57336 w 162995"/>
                <a:gd name="connsiteY33" fmla="*/ 45192 h 158310"/>
                <a:gd name="connsiteX34" fmla="*/ 4827 w 162995"/>
                <a:gd name="connsiteY34" fmla="*/ 30017 h 158310"/>
                <a:gd name="connsiteX35" fmla="*/ 2779 w 162995"/>
                <a:gd name="connsiteY35" fmla="*/ 30761 h 158310"/>
                <a:gd name="connsiteX36" fmla="*/ 2034 w 162995"/>
                <a:gd name="connsiteY36" fmla="*/ 32810 h 158310"/>
                <a:gd name="connsiteX37" fmla="*/ 17302 w 162995"/>
                <a:gd name="connsiteY37" fmla="*/ 85319 h 158310"/>
                <a:gd name="connsiteX38" fmla="*/ 43371 w 162995"/>
                <a:gd name="connsiteY38" fmla="*/ 100867 h 15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2995" h="158310">
                  <a:moveTo>
                    <a:pt x="43371" y="100867"/>
                  </a:moveTo>
                  <a:lnTo>
                    <a:pt x="45791" y="91836"/>
                  </a:lnTo>
                  <a:cubicBezTo>
                    <a:pt x="37878" y="89695"/>
                    <a:pt x="30523" y="85319"/>
                    <a:pt x="23913" y="78709"/>
                  </a:cubicBezTo>
                  <a:cubicBezTo>
                    <a:pt x="6875" y="61671"/>
                    <a:pt x="8830" y="44261"/>
                    <a:pt x="10227" y="38210"/>
                  </a:cubicBezTo>
                  <a:cubicBezTo>
                    <a:pt x="16185" y="36906"/>
                    <a:pt x="33781" y="34858"/>
                    <a:pt x="50726" y="51895"/>
                  </a:cubicBezTo>
                  <a:cubicBezTo>
                    <a:pt x="63853" y="65023"/>
                    <a:pt x="65715" y="78429"/>
                    <a:pt x="65156" y="86622"/>
                  </a:cubicBezTo>
                  <a:lnTo>
                    <a:pt x="35923" y="57388"/>
                  </a:lnTo>
                  <a:lnTo>
                    <a:pt x="29312" y="63999"/>
                  </a:lnTo>
                  <a:lnTo>
                    <a:pt x="74280" y="108967"/>
                  </a:lnTo>
                  <a:cubicBezTo>
                    <a:pt x="80425" y="115111"/>
                    <a:pt x="83777" y="123304"/>
                    <a:pt x="83777" y="132056"/>
                  </a:cubicBezTo>
                  <a:lnTo>
                    <a:pt x="83777" y="158310"/>
                  </a:lnTo>
                  <a:lnTo>
                    <a:pt x="93087" y="158310"/>
                  </a:lnTo>
                  <a:lnTo>
                    <a:pt x="93087" y="107756"/>
                  </a:lnTo>
                  <a:cubicBezTo>
                    <a:pt x="93087" y="102915"/>
                    <a:pt x="94576" y="98353"/>
                    <a:pt x="97276" y="94443"/>
                  </a:cubicBezTo>
                  <a:lnTo>
                    <a:pt x="100814" y="89415"/>
                  </a:lnTo>
                  <a:lnTo>
                    <a:pt x="102956" y="89415"/>
                  </a:lnTo>
                  <a:cubicBezTo>
                    <a:pt x="113104" y="89415"/>
                    <a:pt x="134238" y="86250"/>
                    <a:pt x="150810" y="62509"/>
                  </a:cubicBezTo>
                  <a:cubicBezTo>
                    <a:pt x="173061" y="30761"/>
                    <a:pt x="158165" y="3762"/>
                    <a:pt x="157513" y="2645"/>
                  </a:cubicBezTo>
                  <a:lnTo>
                    <a:pt x="156396" y="783"/>
                  </a:lnTo>
                  <a:lnTo>
                    <a:pt x="154254" y="410"/>
                  </a:lnTo>
                  <a:cubicBezTo>
                    <a:pt x="152951" y="224"/>
                    <a:pt x="122693" y="-4896"/>
                    <a:pt x="100442" y="26944"/>
                  </a:cubicBezTo>
                  <a:cubicBezTo>
                    <a:pt x="93459" y="36906"/>
                    <a:pt x="89549" y="47333"/>
                    <a:pt x="88618" y="58133"/>
                  </a:cubicBezTo>
                  <a:lnTo>
                    <a:pt x="97928" y="58878"/>
                  </a:lnTo>
                  <a:cubicBezTo>
                    <a:pt x="98673" y="49754"/>
                    <a:pt x="102118" y="40816"/>
                    <a:pt x="108169" y="32251"/>
                  </a:cubicBezTo>
                  <a:cubicBezTo>
                    <a:pt x="123903" y="9814"/>
                    <a:pt x="143827" y="8976"/>
                    <a:pt x="150530" y="9348"/>
                  </a:cubicBezTo>
                  <a:cubicBezTo>
                    <a:pt x="153137" y="15400"/>
                    <a:pt x="159096" y="34672"/>
                    <a:pt x="143455" y="57016"/>
                  </a:cubicBezTo>
                  <a:cubicBezTo>
                    <a:pt x="131351" y="74240"/>
                    <a:pt x="116828" y="78709"/>
                    <a:pt x="107704" y="79733"/>
                  </a:cubicBezTo>
                  <a:lnTo>
                    <a:pt x="138241" y="36068"/>
                  </a:lnTo>
                  <a:lnTo>
                    <a:pt x="130607" y="30761"/>
                  </a:lnTo>
                  <a:lnTo>
                    <a:pt x="89828" y="88950"/>
                  </a:lnTo>
                  <a:cubicBezTo>
                    <a:pt x="86290" y="93977"/>
                    <a:pt x="84335" y="99843"/>
                    <a:pt x="84056" y="105987"/>
                  </a:cubicBezTo>
                  <a:cubicBezTo>
                    <a:pt x="83032" y="104684"/>
                    <a:pt x="82101" y="103380"/>
                    <a:pt x="80984" y="102263"/>
                  </a:cubicBezTo>
                  <a:lnTo>
                    <a:pt x="73442" y="94722"/>
                  </a:lnTo>
                  <a:cubicBezTo>
                    <a:pt x="75304" y="86995"/>
                    <a:pt x="77818" y="65674"/>
                    <a:pt x="57336" y="45192"/>
                  </a:cubicBezTo>
                  <a:cubicBezTo>
                    <a:pt x="32385" y="20241"/>
                    <a:pt x="5944" y="29551"/>
                    <a:pt x="4827" y="30017"/>
                  </a:cubicBezTo>
                  <a:lnTo>
                    <a:pt x="2779" y="30761"/>
                  </a:lnTo>
                  <a:lnTo>
                    <a:pt x="2034" y="32810"/>
                  </a:lnTo>
                  <a:cubicBezTo>
                    <a:pt x="1661" y="33927"/>
                    <a:pt x="-7742" y="60368"/>
                    <a:pt x="17302" y="85319"/>
                  </a:cubicBezTo>
                  <a:cubicBezTo>
                    <a:pt x="25123" y="93139"/>
                    <a:pt x="33874" y="98353"/>
                    <a:pt x="43371" y="100867"/>
                  </a:cubicBez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04" name="Freeform: Shape 103">
              <a:extLst>
                <a:ext uri="{FF2B5EF4-FFF2-40B4-BE49-F238E27FC236}">
                  <a16:creationId xmlns:a16="http://schemas.microsoft.com/office/drawing/2014/main" id="{257E3E4F-3095-6CEB-8F80-B5782A3EB542}"/>
                </a:ext>
              </a:extLst>
            </p:cNvPr>
            <p:cNvSpPr/>
            <p:nvPr/>
          </p:nvSpPr>
          <p:spPr>
            <a:xfrm>
              <a:off x="9953772" y="1500262"/>
              <a:ext cx="102397" cy="90446"/>
            </a:xfrm>
            <a:custGeom>
              <a:avLst/>
              <a:gdLst>
                <a:gd name="connsiteX0" fmla="*/ 47668 w 102411"/>
                <a:gd name="connsiteY0" fmla="*/ 7890 h 90378"/>
                <a:gd name="connsiteX1" fmla="*/ 8193 w 102411"/>
                <a:gd name="connsiteY1" fmla="*/ 7890 h 90378"/>
                <a:gd name="connsiteX2" fmla="*/ 0 w 102411"/>
                <a:gd name="connsiteY2" fmla="*/ 27628 h 90378"/>
                <a:gd name="connsiteX3" fmla="*/ 8193 w 102411"/>
                <a:gd name="connsiteY3" fmla="*/ 47365 h 90378"/>
                <a:gd name="connsiteX4" fmla="*/ 51206 w 102411"/>
                <a:gd name="connsiteY4" fmla="*/ 90378 h 90378"/>
                <a:gd name="connsiteX5" fmla="*/ 94218 w 102411"/>
                <a:gd name="connsiteY5" fmla="*/ 47365 h 90378"/>
                <a:gd name="connsiteX6" fmla="*/ 102411 w 102411"/>
                <a:gd name="connsiteY6" fmla="*/ 27628 h 90378"/>
                <a:gd name="connsiteX7" fmla="*/ 94218 w 102411"/>
                <a:gd name="connsiteY7" fmla="*/ 7890 h 90378"/>
                <a:gd name="connsiteX8" fmla="*/ 54744 w 102411"/>
                <a:gd name="connsiteY8" fmla="*/ 7890 h 90378"/>
                <a:gd name="connsiteX9" fmla="*/ 51206 w 102411"/>
                <a:gd name="connsiteY9" fmla="*/ 12173 h 90378"/>
                <a:gd name="connsiteX10" fmla="*/ 47668 w 102411"/>
                <a:gd name="connsiteY10" fmla="*/ 7890 h 90378"/>
                <a:gd name="connsiteX11" fmla="*/ 55861 w 102411"/>
                <a:gd name="connsiteY11" fmla="*/ 27628 h 90378"/>
                <a:gd name="connsiteX12" fmla="*/ 61354 w 102411"/>
                <a:gd name="connsiteY12" fmla="*/ 14501 h 90378"/>
                <a:gd name="connsiteX13" fmla="*/ 87701 w 102411"/>
                <a:gd name="connsiteY13" fmla="*/ 14501 h 90378"/>
                <a:gd name="connsiteX14" fmla="*/ 93194 w 102411"/>
                <a:gd name="connsiteY14" fmla="*/ 27628 h 90378"/>
                <a:gd name="connsiteX15" fmla="*/ 87701 w 102411"/>
                <a:gd name="connsiteY15" fmla="*/ 40755 h 90378"/>
                <a:gd name="connsiteX16" fmla="*/ 51299 w 102411"/>
                <a:gd name="connsiteY16" fmla="*/ 77158 h 90378"/>
                <a:gd name="connsiteX17" fmla="*/ 14896 w 102411"/>
                <a:gd name="connsiteY17" fmla="*/ 40755 h 90378"/>
                <a:gd name="connsiteX18" fmla="*/ 9403 w 102411"/>
                <a:gd name="connsiteY18" fmla="*/ 27628 h 90378"/>
                <a:gd name="connsiteX19" fmla="*/ 14896 w 102411"/>
                <a:gd name="connsiteY19" fmla="*/ 14501 h 90378"/>
                <a:gd name="connsiteX20" fmla="*/ 28023 w 102411"/>
                <a:gd name="connsiteY20" fmla="*/ 9008 h 90378"/>
                <a:gd name="connsiteX21" fmla="*/ 41151 w 102411"/>
                <a:gd name="connsiteY21" fmla="*/ 14501 h 90378"/>
                <a:gd name="connsiteX22" fmla="*/ 46644 w 102411"/>
                <a:gd name="connsiteY22" fmla="*/ 27628 h 90378"/>
                <a:gd name="connsiteX23" fmla="*/ 55954 w 102411"/>
                <a:gd name="connsiteY23" fmla="*/ 27628 h 90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411" h="90378">
                  <a:moveTo>
                    <a:pt x="47668" y="7890"/>
                  </a:moveTo>
                  <a:cubicBezTo>
                    <a:pt x="37147" y="-2630"/>
                    <a:pt x="18713" y="-2630"/>
                    <a:pt x="8193" y="7890"/>
                  </a:cubicBezTo>
                  <a:cubicBezTo>
                    <a:pt x="2886" y="13197"/>
                    <a:pt x="0" y="20180"/>
                    <a:pt x="0" y="27628"/>
                  </a:cubicBezTo>
                  <a:cubicBezTo>
                    <a:pt x="0" y="35076"/>
                    <a:pt x="2886" y="42059"/>
                    <a:pt x="8193" y="47365"/>
                  </a:cubicBezTo>
                  <a:lnTo>
                    <a:pt x="51206" y="90378"/>
                  </a:lnTo>
                  <a:lnTo>
                    <a:pt x="94218" y="47365"/>
                  </a:lnTo>
                  <a:cubicBezTo>
                    <a:pt x="99525" y="42059"/>
                    <a:pt x="102411" y="35076"/>
                    <a:pt x="102411" y="27628"/>
                  </a:cubicBezTo>
                  <a:cubicBezTo>
                    <a:pt x="102411" y="20180"/>
                    <a:pt x="99525" y="13197"/>
                    <a:pt x="94218" y="7890"/>
                  </a:cubicBezTo>
                  <a:cubicBezTo>
                    <a:pt x="83698" y="-2630"/>
                    <a:pt x="65264" y="-2630"/>
                    <a:pt x="54744" y="7890"/>
                  </a:cubicBezTo>
                  <a:cubicBezTo>
                    <a:pt x="53440" y="9194"/>
                    <a:pt x="52230" y="10683"/>
                    <a:pt x="51206" y="12173"/>
                  </a:cubicBezTo>
                  <a:cubicBezTo>
                    <a:pt x="50182" y="10590"/>
                    <a:pt x="48971" y="9194"/>
                    <a:pt x="47668" y="7890"/>
                  </a:cubicBezTo>
                  <a:close/>
                  <a:moveTo>
                    <a:pt x="55861" y="27628"/>
                  </a:moveTo>
                  <a:cubicBezTo>
                    <a:pt x="55861" y="22693"/>
                    <a:pt x="57816" y="17945"/>
                    <a:pt x="61354" y="14501"/>
                  </a:cubicBezTo>
                  <a:cubicBezTo>
                    <a:pt x="68429" y="7425"/>
                    <a:pt x="80626" y="7425"/>
                    <a:pt x="87701" y="14501"/>
                  </a:cubicBezTo>
                  <a:cubicBezTo>
                    <a:pt x="91239" y="18038"/>
                    <a:pt x="93194" y="22693"/>
                    <a:pt x="93194" y="27628"/>
                  </a:cubicBezTo>
                  <a:cubicBezTo>
                    <a:pt x="93194" y="32562"/>
                    <a:pt x="91239" y="37310"/>
                    <a:pt x="87701" y="40755"/>
                  </a:cubicBezTo>
                  <a:lnTo>
                    <a:pt x="51299" y="77158"/>
                  </a:lnTo>
                  <a:lnTo>
                    <a:pt x="14896" y="40755"/>
                  </a:lnTo>
                  <a:cubicBezTo>
                    <a:pt x="11358" y="37217"/>
                    <a:pt x="9403" y="32562"/>
                    <a:pt x="9403" y="27628"/>
                  </a:cubicBezTo>
                  <a:cubicBezTo>
                    <a:pt x="9403" y="22693"/>
                    <a:pt x="11358" y="17945"/>
                    <a:pt x="14896" y="14501"/>
                  </a:cubicBezTo>
                  <a:cubicBezTo>
                    <a:pt x="18434" y="10963"/>
                    <a:pt x="23089" y="9008"/>
                    <a:pt x="28023" y="9008"/>
                  </a:cubicBezTo>
                  <a:cubicBezTo>
                    <a:pt x="32958" y="9008"/>
                    <a:pt x="37706" y="10963"/>
                    <a:pt x="41151" y="14501"/>
                  </a:cubicBezTo>
                  <a:cubicBezTo>
                    <a:pt x="44596" y="18038"/>
                    <a:pt x="46644" y="22693"/>
                    <a:pt x="46644" y="27628"/>
                  </a:cubicBezTo>
                  <a:lnTo>
                    <a:pt x="55954" y="27628"/>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05" name="Freeform: Shape 104">
              <a:extLst>
                <a:ext uri="{FF2B5EF4-FFF2-40B4-BE49-F238E27FC236}">
                  <a16:creationId xmlns:a16="http://schemas.microsoft.com/office/drawing/2014/main" id="{ED8E0A81-6BB2-60B6-97BC-7836067EE519}"/>
                </a:ext>
              </a:extLst>
            </p:cNvPr>
            <p:cNvSpPr/>
            <p:nvPr/>
          </p:nvSpPr>
          <p:spPr>
            <a:xfrm>
              <a:off x="9730359" y="1490361"/>
              <a:ext cx="167559" cy="107426"/>
            </a:xfrm>
            <a:custGeom>
              <a:avLst/>
              <a:gdLst>
                <a:gd name="connsiteX0" fmla="*/ 125687 w 167582"/>
                <a:gd name="connsiteY0" fmla="*/ 54930 h 107345"/>
                <a:gd name="connsiteX1" fmla="*/ 125687 w 167582"/>
                <a:gd name="connsiteY1" fmla="*/ 77274 h 107345"/>
                <a:gd name="connsiteX2" fmla="*/ 83791 w 167582"/>
                <a:gd name="connsiteY2" fmla="*/ 98036 h 107345"/>
                <a:gd name="connsiteX3" fmla="*/ 41896 w 167582"/>
                <a:gd name="connsiteY3" fmla="*/ 77274 h 107345"/>
                <a:gd name="connsiteX4" fmla="*/ 41896 w 167582"/>
                <a:gd name="connsiteY4" fmla="*/ 70105 h 107345"/>
                <a:gd name="connsiteX5" fmla="*/ 32585 w 167582"/>
                <a:gd name="connsiteY5" fmla="*/ 70105 h 107345"/>
                <a:gd name="connsiteX6" fmla="*/ 32585 w 167582"/>
                <a:gd name="connsiteY6" fmla="*/ 77274 h 107345"/>
                <a:gd name="connsiteX7" fmla="*/ 83791 w 167582"/>
                <a:gd name="connsiteY7" fmla="*/ 107346 h 107345"/>
                <a:gd name="connsiteX8" fmla="*/ 134997 w 167582"/>
                <a:gd name="connsiteY8" fmla="*/ 77274 h 107345"/>
                <a:gd name="connsiteX9" fmla="*/ 134997 w 167582"/>
                <a:gd name="connsiteY9" fmla="*/ 51485 h 107345"/>
                <a:gd name="connsiteX10" fmla="*/ 148962 w 167582"/>
                <a:gd name="connsiteY10" fmla="*/ 46364 h 107345"/>
                <a:gd name="connsiteX11" fmla="*/ 148962 w 167582"/>
                <a:gd name="connsiteY11" fmla="*/ 84070 h 107345"/>
                <a:gd name="connsiteX12" fmla="*/ 158272 w 167582"/>
                <a:gd name="connsiteY12" fmla="*/ 84070 h 107345"/>
                <a:gd name="connsiteX13" fmla="*/ 158272 w 167582"/>
                <a:gd name="connsiteY13" fmla="*/ 42920 h 107345"/>
                <a:gd name="connsiteX14" fmla="*/ 167582 w 167582"/>
                <a:gd name="connsiteY14" fmla="*/ 39475 h 107345"/>
                <a:gd name="connsiteX15" fmla="*/ 167582 w 167582"/>
                <a:gd name="connsiteY15" fmla="*/ 30910 h 107345"/>
                <a:gd name="connsiteX16" fmla="*/ 83791 w 167582"/>
                <a:gd name="connsiteY16" fmla="*/ 0 h 107345"/>
                <a:gd name="connsiteX17" fmla="*/ 0 w 167582"/>
                <a:gd name="connsiteY17" fmla="*/ 30910 h 107345"/>
                <a:gd name="connsiteX18" fmla="*/ 0 w 167582"/>
                <a:gd name="connsiteY18" fmla="*/ 39475 h 107345"/>
                <a:gd name="connsiteX19" fmla="*/ 83791 w 167582"/>
                <a:gd name="connsiteY19" fmla="*/ 70385 h 107345"/>
                <a:gd name="connsiteX20" fmla="*/ 125687 w 167582"/>
                <a:gd name="connsiteY20" fmla="*/ 54930 h 107345"/>
                <a:gd name="connsiteX21" fmla="*/ 83791 w 167582"/>
                <a:gd name="connsiteY21" fmla="*/ 9869 h 107345"/>
                <a:gd name="connsiteX22" fmla="*/ 152314 w 167582"/>
                <a:gd name="connsiteY22" fmla="*/ 35192 h 107345"/>
                <a:gd name="connsiteX23" fmla="*/ 83791 w 167582"/>
                <a:gd name="connsiteY23" fmla="*/ 60516 h 107345"/>
                <a:gd name="connsiteX24" fmla="*/ 15269 w 167582"/>
                <a:gd name="connsiteY24" fmla="*/ 35192 h 107345"/>
                <a:gd name="connsiteX25" fmla="*/ 83791 w 167582"/>
                <a:gd name="connsiteY25" fmla="*/ 9869 h 107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7582" h="107345">
                  <a:moveTo>
                    <a:pt x="125687" y="54930"/>
                  </a:moveTo>
                  <a:lnTo>
                    <a:pt x="125687" y="77274"/>
                  </a:lnTo>
                  <a:cubicBezTo>
                    <a:pt x="125687" y="87329"/>
                    <a:pt x="108835" y="98036"/>
                    <a:pt x="83791" y="98036"/>
                  </a:cubicBezTo>
                  <a:cubicBezTo>
                    <a:pt x="58747" y="98036"/>
                    <a:pt x="41896" y="87329"/>
                    <a:pt x="41896" y="77274"/>
                  </a:cubicBezTo>
                  <a:lnTo>
                    <a:pt x="41896" y="70105"/>
                  </a:lnTo>
                  <a:lnTo>
                    <a:pt x="32585" y="70105"/>
                  </a:lnTo>
                  <a:lnTo>
                    <a:pt x="32585" y="77274"/>
                  </a:lnTo>
                  <a:cubicBezTo>
                    <a:pt x="32585" y="94125"/>
                    <a:pt x="55116" y="107346"/>
                    <a:pt x="83791" y="107346"/>
                  </a:cubicBezTo>
                  <a:cubicBezTo>
                    <a:pt x="112466" y="107346"/>
                    <a:pt x="134997" y="94125"/>
                    <a:pt x="134997" y="77274"/>
                  </a:cubicBezTo>
                  <a:lnTo>
                    <a:pt x="134997" y="51485"/>
                  </a:lnTo>
                  <a:lnTo>
                    <a:pt x="148962" y="46364"/>
                  </a:lnTo>
                  <a:lnTo>
                    <a:pt x="148962" y="84070"/>
                  </a:lnTo>
                  <a:lnTo>
                    <a:pt x="158272" y="84070"/>
                  </a:lnTo>
                  <a:lnTo>
                    <a:pt x="158272" y="42920"/>
                  </a:lnTo>
                  <a:lnTo>
                    <a:pt x="167582" y="39475"/>
                  </a:lnTo>
                  <a:lnTo>
                    <a:pt x="167582" y="30910"/>
                  </a:lnTo>
                  <a:lnTo>
                    <a:pt x="83791" y="0"/>
                  </a:lnTo>
                  <a:lnTo>
                    <a:pt x="0" y="30910"/>
                  </a:lnTo>
                  <a:lnTo>
                    <a:pt x="0" y="39475"/>
                  </a:lnTo>
                  <a:lnTo>
                    <a:pt x="83791" y="70385"/>
                  </a:lnTo>
                  <a:lnTo>
                    <a:pt x="125687" y="54930"/>
                  </a:lnTo>
                  <a:close/>
                  <a:moveTo>
                    <a:pt x="83791" y="9869"/>
                  </a:moveTo>
                  <a:lnTo>
                    <a:pt x="152314" y="35192"/>
                  </a:lnTo>
                  <a:lnTo>
                    <a:pt x="83791" y="60516"/>
                  </a:lnTo>
                  <a:lnTo>
                    <a:pt x="15269" y="35192"/>
                  </a:lnTo>
                  <a:lnTo>
                    <a:pt x="83791" y="9869"/>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07" name="Freeform: Shape 106">
              <a:extLst>
                <a:ext uri="{FF2B5EF4-FFF2-40B4-BE49-F238E27FC236}">
                  <a16:creationId xmlns:a16="http://schemas.microsoft.com/office/drawing/2014/main" id="{EE54514C-3283-9247-CE8D-11FEE470F90C}"/>
                </a:ext>
              </a:extLst>
            </p:cNvPr>
            <p:cNvSpPr/>
            <p:nvPr/>
          </p:nvSpPr>
          <p:spPr>
            <a:xfrm>
              <a:off x="9719759" y="1612190"/>
              <a:ext cx="355413" cy="129643"/>
            </a:xfrm>
            <a:custGeom>
              <a:avLst/>
              <a:gdLst>
                <a:gd name="connsiteX0" fmla="*/ 278559 w 355460"/>
                <a:gd name="connsiteY0" fmla="*/ 17917 h 129545"/>
                <a:gd name="connsiteX1" fmla="*/ 242436 w 355460"/>
                <a:gd name="connsiteY1" fmla="*/ 13169 h 129545"/>
                <a:gd name="connsiteX2" fmla="*/ 132856 w 355460"/>
                <a:gd name="connsiteY2" fmla="*/ 32534 h 129545"/>
                <a:gd name="connsiteX3" fmla="*/ 119449 w 355460"/>
                <a:gd name="connsiteY3" fmla="*/ 41006 h 129545"/>
                <a:gd name="connsiteX4" fmla="*/ 116004 w 355460"/>
                <a:gd name="connsiteY4" fmla="*/ 56461 h 129545"/>
                <a:gd name="connsiteX5" fmla="*/ 138162 w 355460"/>
                <a:gd name="connsiteY5" fmla="*/ 73498 h 129545"/>
                <a:gd name="connsiteX6" fmla="*/ 225305 w 355460"/>
                <a:gd name="connsiteY6" fmla="*/ 65864 h 129545"/>
                <a:gd name="connsiteX7" fmla="*/ 224467 w 355460"/>
                <a:gd name="connsiteY7" fmla="*/ 56554 h 129545"/>
                <a:gd name="connsiteX8" fmla="*/ 137324 w 355460"/>
                <a:gd name="connsiteY8" fmla="*/ 64188 h 129545"/>
                <a:gd name="connsiteX9" fmla="*/ 125128 w 355460"/>
                <a:gd name="connsiteY9" fmla="*/ 54785 h 129545"/>
                <a:gd name="connsiteX10" fmla="*/ 126990 w 355460"/>
                <a:gd name="connsiteY10" fmla="*/ 46313 h 129545"/>
                <a:gd name="connsiteX11" fmla="*/ 134345 w 355460"/>
                <a:gd name="connsiteY11" fmla="*/ 41658 h 129545"/>
                <a:gd name="connsiteX12" fmla="*/ 243925 w 355460"/>
                <a:gd name="connsiteY12" fmla="*/ 22293 h 129545"/>
                <a:gd name="connsiteX13" fmla="*/ 274463 w 355460"/>
                <a:gd name="connsiteY13" fmla="*/ 26296 h 129545"/>
                <a:gd name="connsiteX14" fmla="*/ 343171 w 355460"/>
                <a:gd name="connsiteY14" fmla="*/ 58323 h 129545"/>
                <a:gd name="connsiteX15" fmla="*/ 315613 w 355460"/>
                <a:gd name="connsiteY15" fmla="*/ 117349 h 129545"/>
                <a:gd name="connsiteX16" fmla="*/ 258822 w 355460"/>
                <a:gd name="connsiteY16" fmla="*/ 90815 h 129545"/>
                <a:gd name="connsiteX17" fmla="*/ 130156 w 355460"/>
                <a:gd name="connsiteY17" fmla="*/ 102080 h 129545"/>
                <a:gd name="connsiteX18" fmla="*/ 106322 w 355460"/>
                <a:gd name="connsiteY18" fmla="*/ 94539 h 129545"/>
                <a:gd name="connsiteX19" fmla="*/ 12289 w 355460"/>
                <a:gd name="connsiteY19" fmla="*/ 15589 h 129545"/>
                <a:gd name="connsiteX20" fmla="*/ 35472 w 355460"/>
                <a:gd name="connsiteY20" fmla="*/ 11865 h 129545"/>
                <a:gd name="connsiteX21" fmla="*/ 96453 w 355460"/>
                <a:gd name="connsiteY21" fmla="*/ 47058 h 129545"/>
                <a:gd name="connsiteX22" fmla="*/ 101108 w 355460"/>
                <a:gd name="connsiteY22" fmla="*/ 38958 h 129545"/>
                <a:gd name="connsiteX23" fmla="*/ 40127 w 355460"/>
                <a:gd name="connsiteY23" fmla="*/ 3765 h 129545"/>
                <a:gd name="connsiteX24" fmla="*/ 18900 w 355460"/>
                <a:gd name="connsiteY24" fmla="*/ 972 h 129545"/>
                <a:gd name="connsiteX25" fmla="*/ 1955 w 355460"/>
                <a:gd name="connsiteY25" fmla="*/ 14007 h 129545"/>
                <a:gd name="connsiteX26" fmla="*/ 0 w 355460"/>
                <a:gd name="connsiteY26" fmla="*/ 17358 h 129545"/>
                <a:gd name="connsiteX27" fmla="*/ 100363 w 355460"/>
                <a:gd name="connsiteY27" fmla="*/ 101615 h 129545"/>
                <a:gd name="connsiteX28" fmla="*/ 130994 w 355460"/>
                <a:gd name="connsiteY28" fmla="*/ 111297 h 129545"/>
                <a:gd name="connsiteX29" fmla="*/ 257146 w 355460"/>
                <a:gd name="connsiteY29" fmla="*/ 100218 h 129545"/>
                <a:gd name="connsiteX30" fmla="*/ 320175 w 355460"/>
                <a:gd name="connsiteY30" fmla="*/ 129545 h 129545"/>
                <a:gd name="connsiteX31" fmla="*/ 355461 w 355460"/>
                <a:gd name="connsiteY31" fmla="*/ 53854 h 129545"/>
                <a:gd name="connsiteX32" fmla="*/ 278559 w 355460"/>
                <a:gd name="connsiteY32" fmla="*/ 18010 h 129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55460" h="129545">
                  <a:moveTo>
                    <a:pt x="278559" y="17917"/>
                  </a:moveTo>
                  <a:cubicBezTo>
                    <a:pt x="267201" y="12610"/>
                    <a:pt x="254725" y="11027"/>
                    <a:pt x="242436" y="13169"/>
                  </a:cubicBezTo>
                  <a:lnTo>
                    <a:pt x="132856" y="32534"/>
                  </a:lnTo>
                  <a:cubicBezTo>
                    <a:pt x="127363" y="33465"/>
                    <a:pt x="122614" y="36444"/>
                    <a:pt x="119449" y="41006"/>
                  </a:cubicBezTo>
                  <a:cubicBezTo>
                    <a:pt x="116284" y="45568"/>
                    <a:pt x="115073" y="51061"/>
                    <a:pt x="116004" y="56461"/>
                  </a:cubicBezTo>
                  <a:cubicBezTo>
                    <a:pt x="117866" y="67074"/>
                    <a:pt x="127456" y="74429"/>
                    <a:pt x="138162" y="73498"/>
                  </a:cubicBezTo>
                  <a:lnTo>
                    <a:pt x="225305" y="65864"/>
                  </a:lnTo>
                  <a:lnTo>
                    <a:pt x="224467" y="56554"/>
                  </a:lnTo>
                  <a:lnTo>
                    <a:pt x="137324" y="64188"/>
                  </a:lnTo>
                  <a:cubicBezTo>
                    <a:pt x="131552" y="64654"/>
                    <a:pt x="126152" y="60650"/>
                    <a:pt x="125128" y="54785"/>
                  </a:cubicBezTo>
                  <a:cubicBezTo>
                    <a:pt x="124570" y="51806"/>
                    <a:pt x="125221" y="48733"/>
                    <a:pt x="126990" y="46313"/>
                  </a:cubicBezTo>
                  <a:cubicBezTo>
                    <a:pt x="128759" y="43892"/>
                    <a:pt x="131366" y="42216"/>
                    <a:pt x="134345" y="41658"/>
                  </a:cubicBezTo>
                  <a:lnTo>
                    <a:pt x="243925" y="22293"/>
                  </a:lnTo>
                  <a:cubicBezTo>
                    <a:pt x="254353" y="20431"/>
                    <a:pt x="264873" y="21827"/>
                    <a:pt x="274463" y="26296"/>
                  </a:cubicBezTo>
                  <a:lnTo>
                    <a:pt x="343171" y="58323"/>
                  </a:lnTo>
                  <a:lnTo>
                    <a:pt x="315613" y="117349"/>
                  </a:lnTo>
                  <a:lnTo>
                    <a:pt x="258822" y="90815"/>
                  </a:lnTo>
                  <a:lnTo>
                    <a:pt x="130156" y="102080"/>
                  </a:lnTo>
                  <a:cubicBezTo>
                    <a:pt x="121497" y="102732"/>
                    <a:pt x="113025" y="100125"/>
                    <a:pt x="106322" y="94539"/>
                  </a:cubicBezTo>
                  <a:lnTo>
                    <a:pt x="12289" y="15589"/>
                  </a:lnTo>
                  <a:cubicBezTo>
                    <a:pt x="18062" y="9165"/>
                    <a:pt x="27744" y="7396"/>
                    <a:pt x="35472" y="11865"/>
                  </a:cubicBezTo>
                  <a:lnTo>
                    <a:pt x="96453" y="47058"/>
                  </a:lnTo>
                  <a:lnTo>
                    <a:pt x="101108" y="38958"/>
                  </a:lnTo>
                  <a:lnTo>
                    <a:pt x="40127" y="3765"/>
                  </a:lnTo>
                  <a:cubicBezTo>
                    <a:pt x="33610" y="41"/>
                    <a:pt x="26068" y="-983"/>
                    <a:pt x="18900" y="972"/>
                  </a:cubicBezTo>
                  <a:cubicBezTo>
                    <a:pt x="11731" y="2928"/>
                    <a:pt x="5679" y="7583"/>
                    <a:pt x="1955" y="14007"/>
                  </a:cubicBezTo>
                  <a:lnTo>
                    <a:pt x="0" y="17358"/>
                  </a:lnTo>
                  <a:lnTo>
                    <a:pt x="100363" y="101615"/>
                  </a:lnTo>
                  <a:cubicBezTo>
                    <a:pt x="108929" y="108877"/>
                    <a:pt x="119821" y="112228"/>
                    <a:pt x="130994" y="111297"/>
                  </a:cubicBezTo>
                  <a:lnTo>
                    <a:pt x="257146" y="100218"/>
                  </a:lnTo>
                  <a:lnTo>
                    <a:pt x="320175" y="129545"/>
                  </a:lnTo>
                  <a:lnTo>
                    <a:pt x="355461" y="53854"/>
                  </a:lnTo>
                  <a:lnTo>
                    <a:pt x="278559" y="18010"/>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08" name="Freeform: Shape 107">
              <a:extLst>
                <a:ext uri="{FF2B5EF4-FFF2-40B4-BE49-F238E27FC236}">
                  <a16:creationId xmlns:a16="http://schemas.microsoft.com/office/drawing/2014/main" id="{EC736E0A-2882-CFBE-3E4E-4B8864BAF422}"/>
                </a:ext>
              </a:extLst>
            </p:cNvPr>
            <p:cNvSpPr/>
            <p:nvPr/>
          </p:nvSpPr>
          <p:spPr>
            <a:xfrm>
              <a:off x="10076491" y="1664538"/>
              <a:ext cx="279" cy="372"/>
            </a:xfrm>
            <a:custGeom>
              <a:avLst/>
              <a:gdLst>
                <a:gd name="connsiteX0" fmla="*/ 93 w 279"/>
                <a:gd name="connsiteY0" fmla="*/ 0 h 372"/>
                <a:gd name="connsiteX1" fmla="*/ 0 w 279"/>
                <a:gd name="connsiteY1" fmla="*/ 279 h 372"/>
                <a:gd name="connsiteX2" fmla="*/ 279 w 279"/>
                <a:gd name="connsiteY2" fmla="*/ 372 h 372"/>
                <a:gd name="connsiteX3" fmla="*/ 93 w 279"/>
                <a:gd name="connsiteY3" fmla="*/ 0 h 372"/>
              </a:gdLst>
              <a:ahLst/>
              <a:cxnLst>
                <a:cxn ang="0">
                  <a:pos x="connsiteX0" y="connsiteY0"/>
                </a:cxn>
                <a:cxn ang="0">
                  <a:pos x="connsiteX1" y="connsiteY1"/>
                </a:cxn>
                <a:cxn ang="0">
                  <a:pos x="connsiteX2" y="connsiteY2"/>
                </a:cxn>
                <a:cxn ang="0">
                  <a:pos x="connsiteX3" y="connsiteY3"/>
                </a:cxn>
              </a:cxnLst>
              <a:rect l="l" t="t" r="r" b="b"/>
              <a:pathLst>
                <a:path w="279" h="372">
                  <a:moveTo>
                    <a:pt x="93" y="0"/>
                  </a:moveTo>
                  <a:lnTo>
                    <a:pt x="0" y="279"/>
                  </a:lnTo>
                  <a:lnTo>
                    <a:pt x="279" y="372"/>
                  </a:lnTo>
                  <a:lnTo>
                    <a:pt x="93" y="0"/>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grpSp>
      <p:sp>
        <p:nvSpPr>
          <p:cNvPr id="109" name="TextBox 108">
            <a:extLst>
              <a:ext uri="{FF2B5EF4-FFF2-40B4-BE49-F238E27FC236}">
                <a16:creationId xmlns:a16="http://schemas.microsoft.com/office/drawing/2014/main" id="{AABDB754-ED2B-E195-2552-68F754FEA80A}"/>
              </a:ext>
            </a:extLst>
          </p:cNvPr>
          <p:cNvSpPr txBox="1"/>
          <p:nvPr/>
        </p:nvSpPr>
        <p:spPr>
          <a:xfrm>
            <a:off x="3126278" y="3394483"/>
            <a:ext cx="593973" cy="246221"/>
          </a:xfrm>
          <a:prstGeom prst="rect">
            <a:avLst/>
          </a:prstGeom>
          <a:noFill/>
        </p:spPr>
        <p:txBody>
          <a:bodyPr wrap="square" anchor="ctr">
            <a:spAutoFit/>
          </a:bodyPr>
          <a:lstStyle/>
          <a:p>
            <a:pPr marL="0" marR="0" lvl="0" indent="0" algn="l"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£132m</a:t>
            </a:r>
            <a:endParaRPr kumimoji="0" lang="en-GB" sz="1000" b="0" i="0" u="none" strike="noStrike" kern="0" cap="none" spc="0" normalizeH="0" baseline="0" noProof="0">
              <a:ln>
                <a:noFill/>
              </a:ln>
              <a:solidFill>
                <a:srgbClr val="4D217A"/>
              </a:solidFill>
              <a:effectLst/>
              <a:uLnTx/>
              <a:uFillTx/>
              <a:latin typeface="Arial"/>
              <a:ea typeface="+mn-ea"/>
              <a:cs typeface="+mn-cs"/>
            </a:endParaRPr>
          </a:p>
        </p:txBody>
      </p:sp>
      <p:sp>
        <p:nvSpPr>
          <p:cNvPr id="111" name="TextBox 110">
            <a:extLst>
              <a:ext uri="{FF2B5EF4-FFF2-40B4-BE49-F238E27FC236}">
                <a16:creationId xmlns:a16="http://schemas.microsoft.com/office/drawing/2014/main" id="{16D85BFC-A3D8-9BEC-0A6B-0AC7473EDEBD}"/>
              </a:ext>
            </a:extLst>
          </p:cNvPr>
          <p:cNvSpPr txBox="1"/>
          <p:nvPr/>
        </p:nvSpPr>
        <p:spPr>
          <a:xfrm>
            <a:off x="3126278" y="3103843"/>
            <a:ext cx="593973" cy="246221"/>
          </a:xfrm>
          <a:prstGeom prst="rect">
            <a:avLst/>
          </a:prstGeom>
          <a:noFill/>
        </p:spPr>
        <p:txBody>
          <a:bodyPr wrap="square" lIns="0" rIns="0" anchor="ctr">
            <a:spAutoFit/>
          </a:bodyPr>
          <a:lstStyle/>
          <a:p>
            <a:pPr marL="0" marR="0" lvl="0" indent="0" algn="ctr"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3.2k m</a:t>
            </a:r>
            <a:r>
              <a:rPr kumimoji="0" lang="en-GB" sz="1000" b="1" i="0" u="none" strike="noStrike" kern="0" cap="none" spc="0" normalizeH="0" baseline="30000" noProof="0">
                <a:ln>
                  <a:noFill/>
                </a:ln>
                <a:solidFill>
                  <a:srgbClr val="4D217A"/>
                </a:solidFill>
                <a:effectLst/>
                <a:uLnTx/>
                <a:uFillTx/>
                <a:latin typeface="Arial"/>
                <a:ea typeface="+mn-ea"/>
                <a:cs typeface="+mn-cs"/>
              </a:rPr>
              <a:t>2</a:t>
            </a:r>
            <a:endParaRPr kumimoji="0" lang="en-GB" sz="1000" b="0" i="0" u="none" strike="noStrike" kern="0" cap="none" spc="0" normalizeH="0" baseline="30000" noProof="0">
              <a:ln>
                <a:noFill/>
              </a:ln>
              <a:solidFill>
                <a:srgbClr val="4D217A"/>
              </a:solidFill>
              <a:effectLst/>
              <a:uLnTx/>
              <a:uFillTx/>
              <a:latin typeface="Arial"/>
              <a:ea typeface="+mn-ea"/>
              <a:cs typeface="+mn-cs"/>
            </a:endParaRPr>
          </a:p>
        </p:txBody>
      </p:sp>
      <p:sp>
        <p:nvSpPr>
          <p:cNvPr id="114" name="Rectangle 113">
            <a:extLst>
              <a:ext uri="{FF2B5EF4-FFF2-40B4-BE49-F238E27FC236}">
                <a16:creationId xmlns:a16="http://schemas.microsoft.com/office/drawing/2014/main" id="{52275D74-E9BF-3F38-7A65-75DC11882305}"/>
              </a:ext>
            </a:extLst>
          </p:cNvPr>
          <p:cNvSpPr/>
          <p:nvPr/>
        </p:nvSpPr>
        <p:spPr>
          <a:xfrm>
            <a:off x="2790335" y="4136475"/>
            <a:ext cx="937175" cy="664085"/>
          </a:xfrm>
          <a:prstGeom prst="rect">
            <a:avLst/>
          </a:prstGeom>
          <a:solidFill>
            <a:srgbClr val="F3EBFB"/>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120" name="Freeform: Shape 119">
            <a:extLst>
              <a:ext uri="{FF2B5EF4-FFF2-40B4-BE49-F238E27FC236}">
                <a16:creationId xmlns:a16="http://schemas.microsoft.com/office/drawing/2014/main" id="{00AAC05E-5C6B-44D1-2992-4A80BFF9832F}"/>
              </a:ext>
            </a:extLst>
          </p:cNvPr>
          <p:cNvSpPr/>
          <p:nvPr/>
        </p:nvSpPr>
        <p:spPr>
          <a:xfrm>
            <a:off x="2916837" y="4219280"/>
            <a:ext cx="216000" cy="216000"/>
          </a:xfrm>
          <a:custGeom>
            <a:avLst/>
            <a:gdLst>
              <a:gd name="connsiteX0" fmla="*/ 487881 w 487881"/>
              <a:gd name="connsiteY0" fmla="*/ 501677 h 501677"/>
              <a:gd name="connsiteX1" fmla="*/ 0 w 487881"/>
              <a:gd name="connsiteY1" fmla="*/ 501677 h 501677"/>
              <a:gd name="connsiteX2" fmla="*/ 0 w 487881"/>
              <a:gd name="connsiteY2" fmla="*/ 487742 h 501677"/>
              <a:gd name="connsiteX3" fmla="*/ 473946 w 487881"/>
              <a:gd name="connsiteY3" fmla="*/ 487742 h 501677"/>
              <a:gd name="connsiteX4" fmla="*/ 473806 w 487881"/>
              <a:gd name="connsiteY4" fmla="*/ 13935 h 501677"/>
              <a:gd name="connsiteX5" fmla="*/ 432000 w 487881"/>
              <a:gd name="connsiteY5" fmla="*/ 13935 h 501677"/>
              <a:gd name="connsiteX6" fmla="*/ 432000 w 487881"/>
              <a:gd name="connsiteY6" fmla="*/ 257110 h 501677"/>
              <a:gd name="connsiteX7" fmla="*/ 292785 w 487881"/>
              <a:gd name="connsiteY7" fmla="*/ 159701 h 501677"/>
              <a:gd name="connsiteX8" fmla="*/ 292645 w 487881"/>
              <a:gd name="connsiteY8" fmla="*/ 257110 h 501677"/>
              <a:gd name="connsiteX9" fmla="*/ 153430 w 487881"/>
              <a:gd name="connsiteY9" fmla="*/ 159701 h 501677"/>
              <a:gd name="connsiteX10" fmla="*/ 153290 w 487881"/>
              <a:gd name="connsiteY10" fmla="*/ 257110 h 501677"/>
              <a:gd name="connsiteX11" fmla="*/ 14214 w 487881"/>
              <a:gd name="connsiteY11" fmla="*/ 159701 h 501677"/>
              <a:gd name="connsiteX12" fmla="*/ 14214 w 487881"/>
              <a:gd name="connsiteY12" fmla="*/ 459871 h 501677"/>
              <a:gd name="connsiteX13" fmla="*/ 279 w 487881"/>
              <a:gd name="connsiteY13" fmla="*/ 459871 h 501677"/>
              <a:gd name="connsiteX14" fmla="*/ 279 w 487881"/>
              <a:gd name="connsiteY14" fmla="*/ 132945 h 501677"/>
              <a:gd name="connsiteX15" fmla="*/ 139494 w 487881"/>
              <a:gd name="connsiteY15" fmla="*/ 230354 h 501677"/>
              <a:gd name="connsiteX16" fmla="*/ 139634 w 487881"/>
              <a:gd name="connsiteY16" fmla="*/ 132945 h 501677"/>
              <a:gd name="connsiteX17" fmla="*/ 278849 w 487881"/>
              <a:gd name="connsiteY17" fmla="*/ 230354 h 501677"/>
              <a:gd name="connsiteX18" fmla="*/ 278988 w 487881"/>
              <a:gd name="connsiteY18" fmla="*/ 132945 h 501677"/>
              <a:gd name="connsiteX19" fmla="*/ 418065 w 487881"/>
              <a:gd name="connsiteY19" fmla="*/ 230354 h 501677"/>
              <a:gd name="connsiteX20" fmla="*/ 418065 w 487881"/>
              <a:gd name="connsiteY20" fmla="*/ 0 h 501677"/>
              <a:gd name="connsiteX21" fmla="*/ 487742 w 487881"/>
              <a:gd name="connsiteY21" fmla="*/ 0 h 501677"/>
              <a:gd name="connsiteX22" fmla="*/ 487881 w 487881"/>
              <a:gd name="connsiteY22" fmla="*/ 501677 h 50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87881" h="501677">
                <a:moveTo>
                  <a:pt x="487881" y="501677"/>
                </a:moveTo>
                <a:lnTo>
                  <a:pt x="0" y="501677"/>
                </a:lnTo>
                <a:lnTo>
                  <a:pt x="0" y="487742"/>
                </a:lnTo>
                <a:lnTo>
                  <a:pt x="473946" y="487742"/>
                </a:lnTo>
                <a:lnTo>
                  <a:pt x="473806" y="13935"/>
                </a:lnTo>
                <a:lnTo>
                  <a:pt x="432000" y="13935"/>
                </a:lnTo>
                <a:lnTo>
                  <a:pt x="432000" y="257110"/>
                </a:lnTo>
                <a:lnTo>
                  <a:pt x="292785" y="159701"/>
                </a:lnTo>
                <a:lnTo>
                  <a:pt x="292645" y="257110"/>
                </a:lnTo>
                <a:lnTo>
                  <a:pt x="153430" y="159701"/>
                </a:lnTo>
                <a:lnTo>
                  <a:pt x="153290" y="257110"/>
                </a:lnTo>
                <a:lnTo>
                  <a:pt x="14214" y="159701"/>
                </a:lnTo>
                <a:lnTo>
                  <a:pt x="14214" y="459871"/>
                </a:lnTo>
                <a:lnTo>
                  <a:pt x="279" y="459871"/>
                </a:lnTo>
                <a:lnTo>
                  <a:pt x="279" y="132945"/>
                </a:lnTo>
                <a:lnTo>
                  <a:pt x="139494" y="230354"/>
                </a:lnTo>
                <a:lnTo>
                  <a:pt x="139634" y="132945"/>
                </a:lnTo>
                <a:lnTo>
                  <a:pt x="278849" y="230354"/>
                </a:lnTo>
                <a:lnTo>
                  <a:pt x="278988" y="132945"/>
                </a:lnTo>
                <a:lnTo>
                  <a:pt x="418065" y="230354"/>
                </a:lnTo>
                <a:lnTo>
                  <a:pt x="418065" y="0"/>
                </a:lnTo>
                <a:lnTo>
                  <a:pt x="487742" y="0"/>
                </a:lnTo>
                <a:lnTo>
                  <a:pt x="487881" y="501677"/>
                </a:lnTo>
                <a:close/>
              </a:path>
            </a:pathLst>
          </a:custGeom>
          <a:solidFill>
            <a:schemeClr val="accent2"/>
          </a:solidFill>
          <a:ln w="13827"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grpSp>
        <p:nvGrpSpPr>
          <p:cNvPr id="121" name="Grafik 33">
            <a:extLst>
              <a:ext uri="{FF2B5EF4-FFF2-40B4-BE49-F238E27FC236}">
                <a16:creationId xmlns:a16="http://schemas.microsoft.com/office/drawing/2014/main" id="{97DD30C0-11D7-014D-7575-5F44DCCD12C8}"/>
              </a:ext>
            </a:extLst>
          </p:cNvPr>
          <p:cNvGrpSpPr>
            <a:grpSpLocks noChangeAspect="1"/>
          </p:cNvGrpSpPr>
          <p:nvPr/>
        </p:nvGrpSpPr>
        <p:grpSpPr>
          <a:xfrm>
            <a:off x="2913597" y="4509920"/>
            <a:ext cx="219240" cy="216000"/>
            <a:chOff x="9719759" y="1378797"/>
            <a:chExt cx="357011" cy="363036"/>
          </a:xfrm>
          <a:solidFill>
            <a:schemeClr val="accent2"/>
          </a:solidFill>
        </p:grpSpPr>
        <p:sp>
          <p:nvSpPr>
            <p:cNvPr id="122" name="Freeform: Shape 121">
              <a:extLst>
                <a:ext uri="{FF2B5EF4-FFF2-40B4-BE49-F238E27FC236}">
                  <a16:creationId xmlns:a16="http://schemas.microsoft.com/office/drawing/2014/main" id="{341CC453-79A5-B2F1-5FB0-F1A4B9CF764D}"/>
                </a:ext>
              </a:extLst>
            </p:cNvPr>
            <p:cNvSpPr/>
            <p:nvPr/>
          </p:nvSpPr>
          <p:spPr>
            <a:xfrm>
              <a:off x="9842080" y="1378797"/>
              <a:ext cx="162974" cy="158431"/>
            </a:xfrm>
            <a:custGeom>
              <a:avLst/>
              <a:gdLst>
                <a:gd name="connsiteX0" fmla="*/ 43371 w 162995"/>
                <a:gd name="connsiteY0" fmla="*/ 100867 h 158310"/>
                <a:gd name="connsiteX1" fmla="*/ 45791 w 162995"/>
                <a:gd name="connsiteY1" fmla="*/ 91836 h 158310"/>
                <a:gd name="connsiteX2" fmla="*/ 23913 w 162995"/>
                <a:gd name="connsiteY2" fmla="*/ 78709 h 158310"/>
                <a:gd name="connsiteX3" fmla="*/ 10227 w 162995"/>
                <a:gd name="connsiteY3" fmla="*/ 38210 h 158310"/>
                <a:gd name="connsiteX4" fmla="*/ 50726 w 162995"/>
                <a:gd name="connsiteY4" fmla="*/ 51895 h 158310"/>
                <a:gd name="connsiteX5" fmla="*/ 65156 w 162995"/>
                <a:gd name="connsiteY5" fmla="*/ 86622 h 158310"/>
                <a:gd name="connsiteX6" fmla="*/ 35923 w 162995"/>
                <a:gd name="connsiteY6" fmla="*/ 57388 h 158310"/>
                <a:gd name="connsiteX7" fmla="*/ 29312 w 162995"/>
                <a:gd name="connsiteY7" fmla="*/ 63999 h 158310"/>
                <a:gd name="connsiteX8" fmla="*/ 74280 w 162995"/>
                <a:gd name="connsiteY8" fmla="*/ 108967 h 158310"/>
                <a:gd name="connsiteX9" fmla="*/ 83777 w 162995"/>
                <a:gd name="connsiteY9" fmla="*/ 132056 h 158310"/>
                <a:gd name="connsiteX10" fmla="*/ 83777 w 162995"/>
                <a:gd name="connsiteY10" fmla="*/ 158310 h 158310"/>
                <a:gd name="connsiteX11" fmla="*/ 93087 w 162995"/>
                <a:gd name="connsiteY11" fmla="*/ 158310 h 158310"/>
                <a:gd name="connsiteX12" fmla="*/ 93087 w 162995"/>
                <a:gd name="connsiteY12" fmla="*/ 107756 h 158310"/>
                <a:gd name="connsiteX13" fmla="*/ 97276 w 162995"/>
                <a:gd name="connsiteY13" fmla="*/ 94443 h 158310"/>
                <a:gd name="connsiteX14" fmla="*/ 100814 w 162995"/>
                <a:gd name="connsiteY14" fmla="*/ 89415 h 158310"/>
                <a:gd name="connsiteX15" fmla="*/ 102956 w 162995"/>
                <a:gd name="connsiteY15" fmla="*/ 89415 h 158310"/>
                <a:gd name="connsiteX16" fmla="*/ 150810 w 162995"/>
                <a:gd name="connsiteY16" fmla="*/ 62509 h 158310"/>
                <a:gd name="connsiteX17" fmla="*/ 157513 w 162995"/>
                <a:gd name="connsiteY17" fmla="*/ 2645 h 158310"/>
                <a:gd name="connsiteX18" fmla="*/ 156396 w 162995"/>
                <a:gd name="connsiteY18" fmla="*/ 783 h 158310"/>
                <a:gd name="connsiteX19" fmla="*/ 154254 w 162995"/>
                <a:gd name="connsiteY19" fmla="*/ 410 h 158310"/>
                <a:gd name="connsiteX20" fmla="*/ 100442 w 162995"/>
                <a:gd name="connsiteY20" fmla="*/ 26944 h 158310"/>
                <a:gd name="connsiteX21" fmla="*/ 88618 w 162995"/>
                <a:gd name="connsiteY21" fmla="*/ 58133 h 158310"/>
                <a:gd name="connsiteX22" fmla="*/ 97928 w 162995"/>
                <a:gd name="connsiteY22" fmla="*/ 58878 h 158310"/>
                <a:gd name="connsiteX23" fmla="*/ 108169 w 162995"/>
                <a:gd name="connsiteY23" fmla="*/ 32251 h 158310"/>
                <a:gd name="connsiteX24" fmla="*/ 150530 w 162995"/>
                <a:gd name="connsiteY24" fmla="*/ 9348 h 158310"/>
                <a:gd name="connsiteX25" fmla="*/ 143455 w 162995"/>
                <a:gd name="connsiteY25" fmla="*/ 57016 h 158310"/>
                <a:gd name="connsiteX26" fmla="*/ 107704 w 162995"/>
                <a:gd name="connsiteY26" fmla="*/ 79733 h 158310"/>
                <a:gd name="connsiteX27" fmla="*/ 138241 w 162995"/>
                <a:gd name="connsiteY27" fmla="*/ 36068 h 158310"/>
                <a:gd name="connsiteX28" fmla="*/ 130607 w 162995"/>
                <a:gd name="connsiteY28" fmla="*/ 30761 h 158310"/>
                <a:gd name="connsiteX29" fmla="*/ 89828 w 162995"/>
                <a:gd name="connsiteY29" fmla="*/ 88950 h 158310"/>
                <a:gd name="connsiteX30" fmla="*/ 84056 w 162995"/>
                <a:gd name="connsiteY30" fmla="*/ 105987 h 158310"/>
                <a:gd name="connsiteX31" fmla="*/ 80984 w 162995"/>
                <a:gd name="connsiteY31" fmla="*/ 102263 h 158310"/>
                <a:gd name="connsiteX32" fmla="*/ 73442 w 162995"/>
                <a:gd name="connsiteY32" fmla="*/ 94722 h 158310"/>
                <a:gd name="connsiteX33" fmla="*/ 57336 w 162995"/>
                <a:gd name="connsiteY33" fmla="*/ 45192 h 158310"/>
                <a:gd name="connsiteX34" fmla="*/ 4827 w 162995"/>
                <a:gd name="connsiteY34" fmla="*/ 30017 h 158310"/>
                <a:gd name="connsiteX35" fmla="*/ 2779 w 162995"/>
                <a:gd name="connsiteY35" fmla="*/ 30761 h 158310"/>
                <a:gd name="connsiteX36" fmla="*/ 2034 w 162995"/>
                <a:gd name="connsiteY36" fmla="*/ 32810 h 158310"/>
                <a:gd name="connsiteX37" fmla="*/ 17302 w 162995"/>
                <a:gd name="connsiteY37" fmla="*/ 85319 h 158310"/>
                <a:gd name="connsiteX38" fmla="*/ 43371 w 162995"/>
                <a:gd name="connsiteY38" fmla="*/ 100867 h 15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2995" h="158310">
                  <a:moveTo>
                    <a:pt x="43371" y="100867"/>
                  </a:moveTo>
                  <a:lnTo>
                    <a:pt x="45791" y="91836"/>
                  </a:lnTo>
                  <a:cubicBezTo>
                    <a:pt x="37878" y="89695"/>
                    <a:pt x="30523" y="85319"/>
                    <a:pt x="23913" y="78709"/>
                  </a:cubicBezTo>
                  <a:cubicBezTo>
                    <a:pt x="6875" y="61671"/>
                    <a:pt x="8830" y="44261"/>
                    <a:pt x="10227" y="38210"/>
                  </a:cubicBezTo>
                  <a:cubicBezTo>
                    <a:pt x="16185" y="36906"/>
                    <a:pt x="33781" y="34858"/>
                    <a:pt x="50726" y="51895"/>
                  </a:cubicBezTo>
                  <a:cubicBezTo>
                    <a:pt x="63853" y="65023"/>
                    <a:pt x="65715" y="78429"/>
                    <a:pt x="65156" y="86622"/>
                  </a:cubicBezTo>
                  <a:lnTo>
                    <a:pt x="35923" y="57388"/>
                  </a:lnTo>
                  <a:lnTo>
                    <a:pt x="29312" y="63999"/>
                  </a:lnTo>
                  <a:lnTo>
                    <a:pt x="74280" y="108967"/>
                  </a:lnTo>
                  <a:cubicBezTo>
                    <a:pt x="80425" y="115111"/>
                    <a:pt x="83777" y="123304"/>
                    <a:pt x="83777" y="132056"/>
                  </a:cubicBezTo>
                  <a:lnTo>
                    <a:pt x="83777" y="158310"/>
                  </a:lnTo>
                  <a:lnTo>
                    <a:pt x="93087" y="158310"/>
                  </a:lnTo>
                  <a:lnTo>
                    <a:pt x="93087" y="107756"/>
                  </a:lnTo>
                  <a:cubicBezTo>
                    <a:pt x="93087" y="102915"/>
                    <a:pt x="94576" y="98353"/>
                    <a:pt x="97276" y="94443"/>
                  </a:cubicBezTo>
                  <a:lnTo>
                    <a:pt x="100814" y="89415"/>
                  </a:lnTo>
                  <a:lnTo>
                    <a:pt x="102956" y="89415"/>
                  </a:lnTo>
                  <a:cubicBezTo>
                    <a:pt x="113104" y="89415"/>
                    <a:pt x="134238" y="86250"/>
                    <a:pt x="150810" y="62509"/>
                  </a:cubicBezTo>
                  <a:cubicBezTo>
                    <a:pt x="173061" y="30761"/>
                    <a:pt x="158165" y="3762"/>
                    <a:pt x="157513" y="2645"/>
                  </a:cubicBezTo>
                  <a:lnTo>
                    <a:pt x="156396" y="783"/>
                  </a:lnTo>
                  <a:lnTo>
                    <a:pt x="154254" y="410"/>
                  </a:lnTo>
                  <a:cubicBezTo>
                    <a:pt x="152951" y="224"/>
                    <a:pt x="122693" y="-4896"/>
                    <a:pt x="100442" y="26944"/>
                  </a:cubicBezTo>
                  <a:cubicBezTo>
                    <a:pt x="93459" y="36906"/>
                    <a:pt x="89549" y="47333"/>
                    <a:pt x="88618" y="58133"/>
                  </a:cubicBezTo>
                  <a:lnTo>
                    <a:pt x="97928" y="58878"/>
                  </a:lnTo>
                  <a:cubicBezTo>
                    <a:pt x="98673" y="49754"/>
                    <a:pt x="102118" y="40816"/>
                    <a:pt x="108169" y="32251"/>
                  </a:cubicBezTo>
                  <a:cubicBezTo>
                    <a:pt x="123903" y="9814"/>
                    <a:pt x="143827" y="8976"/>
                    <a:pt x="150530" y="9348"/>
                  </a:cubicBezTo>
                  <a:cubicBezTo>
                    <a:pt x="153137" y="15400"/>
                    <a:pt x="159096" y="34672"/>
                    <a:pt x="143455" y="57016"/>
                  </a:cubicBezTo>
                  <a:cubicBezTo>
                    <a:pt x="131351" y="74240"/>
                    <a:pt x="116828" y="78709"/>
                    <a:pt x="107704" y="79733"/>
                  </a:cubicBezTo>
                  <a:lnTo>
                    <a:pt x="138241" y="36068"/>
                  </a:lnTo>
                  <a:lnTo>
                    <a:pt x="130607" y="30761"/>
                  </a:lnTo>
                  <a:lnTo>
                    <a:pt x="89828" y="88950"/>
                  </a:lnTo>
                  <a:cubicBezTo>
                    <a:pt x="86290" y="93977"/>
                    <a:pt x="84335" y="99843"/>
                    <a:pt x="84056" y="105987"/>
                  </a:cubicBezTo>
                  <a:cubicBezTo>
                    <a:pt x="83032" y="104684"/>
                    <a:pt x="82101" y="103380"/>
                    <a:pt x="80984" y="102263"/>
                  </a:cubicBezTo>
                  <a:lnTo>
                    <a:pt x="73442" y="94722"/>
                  </a:lnTo>
                  <a:cubicBezTo>
                    <a:pt x="75304" y="86995"/>
                    <a:pt x="77818" y="65674"/>
                    <a:pt x="57336" y="45192"/>
                  </a:cubicBezTo>
                  <a:cubicBezTo>
                    <a:pt x="32385" y="20241"/>
                    <a:pt x="5944" y="29551"/>
                    <a:pt x="4827" y="30017"/>
                  </a:cubicBezTo>
                  <a:lnTo>
                    <a:pt x="2779" y="30761"/>
                  </a:lnTo>
                  <a:lnTo>
                    <a:pt x="2034" y="32810"/>
                  </a:lnTo>
                  <a:cubicBezTo>
                    <a:pt x="1661" y="33927"/>
                    <a:pt x="-7742" y="60368"/>
                    <a:pt x="17302" y="85319"/>
                  </a:cubicBezTo>
                  <a:cubicBezTo>
                    <a:pt x="25123" y="93139"/>
                    <a:pt x="33874" y="98353"/>
                    <a:pt x="43371" y="100867"/>
                  </a:cubicBez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23" name="Freeform: Shape 122">
              <a:extLst>
                <a:ext uri="{FF2B5EF4-FFF2-40B4-BE49-F238E27FC236}">
                  <a16:creationId xmlns:a16="http://schemas.microsoft.com/office/drawing/2014/main" id="{A05FA66E-5429-0E46-F78D-1FD5C0C0923F}"/>
                </a:ext>
              </a:extLst>
            </p:cNvPr>
            <p:cNvSpPr/>
            <p:nvPr/>
          </p:nvSpPr>
          <p:spPr>
            <a:xfrm>
              <a:off x="9953772" y="1500262"/>
              <a:ext cx="102397" cy="90446"/>
            </a:xfrm>
            <a:custGeom>
              <a:avLst/>
              <a:gdLst>
                <a:gd name="connsiteX0" fmla="*/ 47668 w 102411"/>
                <a:gd name="connsiteY0" fmla="*/ 7890 h 90378"/>
                <a:gd name="connsiteX1" fmla="*/ 8193 w 102411"/>
                <a:gd name="connsiteY1" fmla="*/ 7890 h 90378"/>
                <a:gd name="connsiteX2" fmla="*/ 0 w 102411"/>
                <a:gd name="connsiteY2" fmla="*/ 27628 h 90378"/>
                <a:gd name="connsiteX3" fmla="*/ 8193 w 102411"/>
                <a:gd name="connsiteY3" fmla="*/ 47365 h 90378"/>
                <a:gd name="connsiteX4" fmla="*/ 51206 w 102411"/>
                <a:gd name="connsiteY4" fmla="*/ 90378 h 90378"/>
                <a:gd name="connsiteX5" fmla="*/ 94218 w 102411"/>
                <a:gd name="connsiteY5" fmla="*/ 47365 h 90378"/>
                <a:gd name="connsiteX6" fmla="*/ 102411 w 102411"/>
                <a:gd name="connsiteY6" fmla="*/ 27628 h 90378"/>
                <a:gd name="connsiteX7" fmla="*/ 94218 w 102411"/>
                <a:gd name="connsiteY7" fmla="*/ 7890 h 90378"/>
                <a:gd name="connsiteX8" fmla="*/ 54744 w 102411"/>
                <a:gd name="connsiteY8" fmla="*/ 7890 h 90378"/>
                <a:gd name="connsiteX9" fmla="*/ 51206 w 102411"/>
                <a:gd name="connsiteY9" fmla="*/ 12173 h 90378"/>
                <a:gd name="connsiteX10" fmla="*/ 47668 w 102411"/>
                <a:gd name="connsiteY10" fmla="*/ 7890 h 90378"/>
                <a:gd name="connsiteX11" fmla="*/ 55861 w 102411"/>
                <a:gd name="connsiteY11" fmla="*/ 27628 h 90378"/>
                <a:gd name="connsiteX12" fmla="*/ 61354 w 102411"/>
                <a:gd name="connsiteY12" fmla="*/ 14501 h 90378"/>
                <a:gd name="connsiteX13" fmla="*/ 87701 w 102411"/>
                <a:gd name="connsiteY13" fmla="*/ 14501 h 90378"/>
                <a:gd name="connsiteX14" fmla="*/ 93194 w 102411"/>
                <a:gd name="connsiteY14" fmla="*/ 27628 h 90378"/>
                <a:gd name="connsiteX15" fmla="*/ 87701 w 102411"/>
                <a:gd name="connsiteY15" fmla="*/ 40755 h 90378"/>
                <a:gd name="connsiteX16" fmla="*/ 51299 w 102411"/>
                <a:gd name="connsiteY16" fmla="*/ 77158 h 90378"/>
                <a:gd name="connsiteX17" fmla="*/ 14896 w 102411"/>
                <a:gd name="connsiteY17" fmla="*/ 40755 h 90378"/>
                <a:gd name="connsiteX18" fmla="*/ 9403 w 102411"/>
                <a:gd name="connsiteY18" fmla="*/ 27628 h 90378"/>
                <a:gd name="connsiteX19" fmla="*/ 14896 w 102411"/>
                <a:gd name="connsiteY19" fmla="*/ 14501 h 90378"/>
                <a:gd name="connsiteX20" fmla="*/ 28023 w 102411"/>
                <a:gd name="connsiteY20" fmla="*/ 9008 h 90378"/>
                <a:gd name="connsiteX21" fmla="*/ 41151 w 102411"/>
                <a:gd name="connsiteY21" fmla="*/ 14501 h 90378"/>
                <a:gd name="connsiteX22" fmla="*/ 46644 w 102411"/>
                <a:gd name="connsiteY22" fmla="*/ 27628 h 90378"/>
                <a:gd name="connsiteX23" fmla="*/ 55954 w 102411"/>
                <a:gd name="connsiteY23" fmla="*/ 27628 h 90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411" h="90378">
                  <a:moveTo>
                    <a:pt x="47668" y="7890"/>
                  </a:moveTo>
                  <a:cubicBezTo>
                    <a:pt x="37147" y="-2630"/>
                    <a:pt x="18713" y="-2630"/>
                    <a:pt x="8193" y="7890"/>
                  </a:cubicBezTo>
                  <a:cubicBezTo>
                    <a:pt x="2886" y="13197"/>
                    <a:pt x="0" y="20180"/>
                    <a:pt x="0" y="27628"/>
                  </a:cubicBezTo>
                  <a:cubicBezTo>
                    <a:pt x="0" y="35076"/>
                    <a:pt x="2886" y="42059"/>
                    <a:pt x="8193" y="47365"/>
                  </a:cubicBezTo>
                  <a:lnTo>
                    <a:pt x="51206" y="90378"/>
                  </a:lnTo>
                  <a:lnTo>
                    <a:pt x="94218" y="47365"/>
                  </a:lnTo>
                  <a:cubicBezTo>
                    <a:pt x="99525" y="42059"/>
                    <a:pt x="102411" y="35076"/>
                    <a:pt x="102411" y="27628"/>
                  </a:cubicBezTo>
                  <a:cubicBezTo>
                    <a:pt x="102411" y="20180"/>
                    <a:pt x="99525" y="13197"/>
                    <a:pt x="94218" y="7890"/>
                  </a:cubicBezTo>
                  <a:cubicBezTo>
                    <a:pt x="83698" y="-2630"/>
                    <a:pt x="65264" y="-2630"/>
                    <a:pt x="54744" y="7890"/>
                  </a:cubicBezTo>
                  <a:cubicBezTo>
                    <a:pt x="53440" y="9194"/>
                    <a:pt x="52230" y="10683"/>
                    <a:pt x="51206" y="12173"/>
                  </a:cubicBezTo>
                  <a:cubicBezTo>
                    <a:pt x="50182" y="10590"/>
                    <a:pt x="48971" y="9194"/>
                    <a:pt x="47668" y="7890"/>
                  </a:cubicBezTo>
                  <a:close/>
                  <a:moveTo>
                    <a:pt x="55861" y="27628"/>
                  </a:moveTo>
                  <a:cubicBezTo>
                    <a:pt x="55861" y="22693"/>
                    <a:pt x="57816" y="17945"/>
                    <a:pt x="61354" y="14501"/>
                  </a:cubicBezTo>
                  <a:cubicBezTo>
                    <a:pt x="68429" y="7425"/>
                    <a:pt x="80626" y="7425"/>
                    <a:pt x="87701" y="14501"/>
                  </a:cubicBezTo>
                  <a:cubicBezTo>
                    <a:pt x="91239" y="18038"/>
                    <a:pt x="93194" y="22693"/>
                    <a:pt x="93194" y="27628"/>
                  </a:cubicBezTo>
                  <a:cubicBezTo>
                    <a:pt x="93194" y="32562"/>
                    <a:pt x="91239" y="37310"/>
                    <a:pt x="87701" y="40755"/>
                  </a:cubicBezTo>
                  <a:lnTo>
                    <a:pt x="51299" y="77158"/>
                  </a:lnTo>
                  <a:lnTo>
                    <a:pt x="14896" y="40755"/>
                  </a:lnTo>
                  <a:cubicBezTo>
                    <a:pt x="11358" y="37217"/>
                    <a:pt x="9403" y="32562"/>
                    <a:pt x="9403" y="27628"/>
                  </a:cubicBezTo>
                  <a:cubicBezTo>
                    <a:pt x="9403" y="22693"/>
                    <a:pt x="11358" y="17945"/>
                    <a:pt x="14896" y="14501"/>
                  </a:cubicBezTo>
                  <a:cubicBezTo>
                    <a:pt x="18434" y="10963"/>
                    <a:pt x="23089" y="9008"/>
                    <a:pt x="28023" y="9008"/>
                  </a:cubicBezTo>
                  <a:cubicBezTo>
                    <a:pt x="32958" y="9008"/>
                    <a:pt x="37706" y="10963"/>
                    <a:pt x="41151" y="14501"/>
                  </a:cubicBezTo>
                  <a:cubicBezTo>
                    <a:pt x="44596" y="18038"/>
                    <a:pt x="46644" y="22693"/>
                    <a:pt x="46644" y="27628"/>
                  </a:cubicBezTo>
                  <a:lnTo>
                    <a:pt x="55954" y="27628"/>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24" name="Freeform: Shape 123">
              <a:extLst>
                <a:ext uri="{FF2B5EF4-FFF2-40B4-BE49-F238E27FC236}">
                  <a16:creationId xmlns:a16="http://schemas.microsoft.com/office/drawing/2014/main" id="{FD0ED1CD-5BB0-298D-EBFA-B8C33A82B9AF}"/>
                </a:ext>
              </a:extLst>
            </p:cNvPr>
            <p:cNvSpPr/>
            <p:nvPr/>
          </p:nvSpPr>
          <p:spPr>
            <a:xfrm>
              <a:off x="9730359" y="1490361"/>
              <a:ext cx="167559" cy="107426"/>
            </a:xfrm>
            <a:custGeom>
              <a:avLst/>
              <a:gdLst>
                <a:gd name="connsiteX0" fmla="*/ 125687 w 167582"/>
                <a:gd name="connsiteY0" fmla="*/ 54930 h 107345"/>
                <a:gd name="connsiteX1" fmla="*/ 125687 w 167582"/>
                <a:gd name="connsiteY1" fmla="*/ 77274 h 107345"/>
                <a:gd name="connsiteX2" fmla="*/ 83791 w 167582"/>
                <a:gd name="connsiteY2" fmla="*/ 98036 h 107345"/>
                <a:gd name="connsiteX3" fmla="*/ 41896 w 167582"/>
                <a:gd name="connsiteY3" fmla="*/ 77274 h 107345"/>
                <a:gd name="connsiteX4" fmla="*/ 41896 w 167582"/>
                <a:gd name="connsiteY4" fmla="*/ 70105 h 107345"/>
                <a:gd name="connsiteX5" fmla="*/ 32585 w 167582"/>
                <a:gd name="connsiteY5" fmla="*/ 70105 h 107345"/>
                <a:gd name="connsiteX6" fmla="*/ 32585 w 167582"/>
                <a:gd name="connsiteY6" fmla="*/ 77274 h 107345"/>
                <a:gd name="connsiteX7" fmla="*/ 83791 w 167582"/>
                <a:gd name="connsiteY7" fmla="*/ 107346 h 107345"/>
                <a:gd name="connsiteX8" fmla="*/ 134997 w 167582"/>
                <a:gd name="connsiteY8" fmla="*/ 77274 h 107345"/>
                <a:gd name="connsiteX9" fmla="*/ 134997 w 167582"/>
                <a:gd name="connsiteY9" fmla="*/ 51485 h 107345"/>
                <a:gd name="connsiteX10" fmla="*/ 148962 w 167582"/>
                <a:gd name="connsiteY10" fmla="*/ 46364 h 107345"/>
                <a:gd name="connsiteX11" fmla="*/ 148962 w 167582"/>
                <a:gd name="connsiteY11" fmla="*/ 84070 h 107345"/>
                <a:gd name="connsiteX12" fmla="*/ 158272 w 167582"/>
                <a:gd name="connsiteY12" fmla="*/ 84070 h 107345"/>
                <a:gd name="connsiteX13" fmla="*/ 158272 w 167582"/>
                <a:gd name="connsiteY13" fmla="*/ 42920 h 107345"/>
                <a:gd name="connsiteX14" fmla="*/ 167582 w 167582"/>
                <a:gd name="connsiteY14" fmla="*/ 39475 h 107345"/>
                <a:gd name="connsiteX15" fmla="*/ 167582 w 167582"/>
                <a:gd name="connsiteY15" fmla="*/ 30910 h 107345"/>
                <a:gd name="connsiteX16" fmla="*/ 83791 w 167582"/>
                <a:gd name="connsiteY16" fmla="*/ 0 h 107345"/>
                <a:gd name="connsiteX17" fmla="*/ 0 w 167582"/>
                <a:gd name="connsiteY17" fmla="*/ 30910 h 107345"/>
                <a:gd name="connsiteX18" fmla="*/ 0 w 167582"/>
                <a:gd name="connsiteY18" fmla="*/ 39475 h 107345"/>
                <a:gd name="connsiteX19" fmla="*/ 83791 w 167582"/>
                <a:gd name="connsiteY19" fmla="*/ 70385 h 107345"/>
                <a:gd name="connsiteX20" fmla="*/ 125687 w 167582"/>
                <a:gd name="connsiteY20" fmla="*/ 54930 h 107345"/>
                <a:gd name="connsiteX21" fmla="*/ 83791 w 167582"/>
                <a:gd name="connsiteY21" fmla="*/ 9869 h 107345"/>
                <a:gd name="connsiteX22" fmla="*/ 152314 w 167582"/>
                <a:gd name="connsiteY22" fmla="*/ 35192 h 107345"/>
                <a:gd name="connsiteX23" fmla="*/ 83791 w 167582"/>
                <a:gd name="connsiteY23" fmla="*/ 60516 h 107345"/>
                <a:gd name="connsiteX24" fmla="*/ 15269 w 167582"/>
                <a:gd name="connsiteY24" fmla="*/ 35192 h 107345"/>
                <a:gd name="connsiteX25" fmla="*/ 83791 w 167582"/>
                <a:gd name="connsiteY25" fmla="*/ 9869 h 107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7582" h="107345">
                  <a:moveTo>
                    <a:pt x="125687" y="54930"/>
                  </a:moveTo>
                  <a:lnTo>
                    <a:pt x="125687" y="77274"/>
                  </a:lnTo>
                  <a:cubicBezTo>
                    <a:pt x="125687" y="87329"/>
                    <a:pt x="108835" y="98036"/>
                    <a:pt x="83791" y="98036"/>
                  </a:cubicBezTo>
                  <a:cubicBezTo>
                    <a:pt x="58747" y="98036"/>
                    <a:pt x="41896" y="87329"/>
                    <a:pt x="41896" y="77274"/>
                  </a:cubicBezTo>
                  <a:lnTo>
                    <a:pt x="41896" y="70105"/>
                  </a:lnTo>
                  <a:lnTo>
                    <a:pt x="32585" y="70105"/>
                  </a:lnTo>
                  <a:lnTo>
                    <a:pt x="32585" y="77274"/>
                  </a:lnTo>
                  <a:cubicBezTo>
                    <a:pt x="32585" y="94125"/>
                    <a:pt x="55116" y="107346"/>
                    <a:pt x="83791" y="107346"/>
                  </a:cubicBezTo>
                  <a:cubicBezTo>
                    <a:pt x="112466" y="107346"/>
                    <a:pt x="134997" y="94125"/>
                    <a:pt x="134997" y="77274"/>
                  </a:cubicBezTo>
                  <a:lnTo>
                    <a:pt x="134997" y="51485"/>
                  </a:lnTo>
                  <a:lnTo>
                    <a:pt x="148962" y="46364"/>
                  </a:lnTo>
                  <a:lnTo>
                    <a:pt x="148962" y="84070"/>
                  </a:lnTo>
                  <a:lnTo>
                    <a:pt x="158272" y="84070"/>
                  </a:lnTo>
                  <a:lnTo>
                    <a:pt x="158272" y="42920"/>
                  </a:lnTo>
                  <a:lnTo>
                    <a:pt x="167582" y="39475"/>
                  </a:lnTo>
                  <a:lnTo>
                    <a:pt x="167582" y="30910"/>
                  </a:lnTo>
                  <a:lnTo>
                    <a:pt x="83791" y="0"/>
                  </a:lnTo>
                  <a:lnTo>
                    <a:pt x="0" y="30910"/>
                  </a:lnTo>
                  <a:lnTo>
                    <a:pt x="0" y="39475"/>
                  </a:lnTo>
                  <a:lnTo>
                    <a:pt x="83791" y="70385"/>
                  </a:lnTo>
                  <a:lnTo>
                    <a:pt x="125687" y="54930"/>
                  </a:lnTo>
                  <a:close/>
                  <a:moveTo>
                    <a:pt x="83791" y="9869"/>
                  </a:moveTo>
                  <a:lnTo>
                    <a:pt x="152314" y="35192"/>
                  </a:lnTo>
                  <a:lnTo>
                    <a:pt x="83791" y="60516"/>
                  </a:lnTo>
                  <a:lnTo>
                    <a:pt x="15269" y="35192"/>
                  </a:lnTo>
                  <a:lnTo>
                    <a:pt x="83791" y="9869"/>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25" name="Freeform: Shape 124">
              <a:extLst>
                <a:ext uri="{FF2B5EF4-FFF2-40B4-BE49-F238E27FC236}">
                  <a16:creationId xmlns:a16="http://schemas.microsoft.com/office/drawing/2014/main" id="{2BCF189F-3DC4-A5D4-A976-7E6683175B32}"/>
                </a:ext>
              </a:extLst>
            </p:cNvPr>
            <p:cNvSpPr/>
            <p:nvPr/>
          </p:nvSpPr>
          <p:spPr>
            <a:xfrm>
              <a:off x="9719759" y="1612190"/>
              <a:ext cx="355413" cy="129643"/>
            </a:xfrm>
            <a:custGeom>
              <a:avLst/>
              <a:gdLst>
                <a:gd name="connsiteX0" fmla="*/ 278559 w 355460"/>
                <a:gd name="connsiteY0" fmla="*/ 17917 h 129545"/>
                <a:gd name="connsiteX1" fmla="*/ 242436 w 355460"/>
                <a:gd name="connsiteY1" fmla="*/ 13169 h 129545"/>
                <a:gd name="connsiteX2" fmla="*/ 132856 w 355460"/>
                <a:gd name="connsiteY2" fmla="*/ 32534 h 129545"/>
                <a:gd name="connsiteX3" fmla="*/ 119449 w 355460"/>
                <a:gd name="connsiteY3" fmla="*/ 41006 h 129545"/>
                <a:gd name="connsiteX4" fmla="*/ 116004 w 355460"/>
                <a:gd name="connsiteY4" fmla="*/ 56461 h 129545"/>
                <a:gd name="connsiteX5" fmla="*/ 138162 w 355460"/>
                <a:gd name="connsiteY5" fmla="*/ 73498 h 129545"/>
                <a:gd name="connsiteX6" fmla="*/ 225305 w 355460"/>
                <a:gd name="connsiteY6" fmla="*/ 65864 h 129545"/>
                <a:gd name="connsiteX7" fmla="*/ 224467 w 355460"/>
                <a:gd name="connsiteY7" fmla="*/ 56554 h 129545"/>
                <a:gd name="connsiteX8" fmla="*/ 137324 w 355460"/>
                <a:gd name="connsiteY8" fmla="*/ 64188 h 129545"/>
                <a:gd name="connsiteX9" fmla="*/ 125128 w 355460"/>
                <a:gd name="connsiteY9" fmla="*/ 54785 h 129545"/>
                <a:gd name="connsiteX10" fmla="*/ 126990 w 355460"/>
                <a:gd name="connsiteY10" fmla="*/ 46313 h 129545"/>
                <a:gd name="connsiteX11" fmla="*/ 134345 w 355460"/>
                <a:gd name="connsiteY11" fmla="*/ 41658 h 129545"/>
                <a:gd name="connsiteX12" fmla="*/ 243925 w 355460"/>
                <a:gd name="connsiteY12" fmla="*/ 22293 h 129545"/>
                <a:gd name="connsiteX13" fmla="*/ 274463 w 355460"/>
                <a:gd name="connsiteY13" fmla="*/ 26296 h 129545"/>
                <a:gd name="connsiteX14" fmla="*/ 343171 w 355460"/>
                <a:gd name="connsiteY14" fmla="*/ 58323 h 129545"/>
                <a:gd name="connsiteX15" fmla="*/ 315613 w 355460"/>
                <a:gd name="connsiteY15" fmla="*/ 117349 h 129545"/>
                <a:gd name="connsiteX16" fmla="*/ 258822 w 355460"/>
                <a:gd name="connsiteY16" fmla="*/ 90815 h 129545"/>
                <a:gd name="connsiteX17" fmla="*/ 130156 w 355460"/>
                <a:gd name="connsiteY17" fmla="*/ 102080 h 129545"/>
                <a:gd name="connsiteX18" fmla="*/ 106322 w 355460"/>
                <a:gd name="connsiteY18" fmla="*/ 94539 h 129545"/>
                <a:gd name="connsiteX19" fmla="*/ 12289 w 355460"/>
                <a:gd name="connsiteY19" fmla="*/ 15589 h 129545"/>
                <a:gd name="connsiteX20" fmla="*/ 35472 w 355460"/>
                <a:gd name="connsiteY20" fmla="*/ 11865 h 129545"/>
                <a:gd name="connsiteX21" fmla="*/ 96453 w 355460"/>
                <a:gd name="connsiteY21" fmla="*/ 47058 h 129545"/>
                <a:gd name="connsiteX22" fmla="*/ 101108 w 355460"/>
                <a:gd name="connsiteY22" fmla="*/ 38958 h 129545"/>
                <a:gd name="connsiteX23" fmla="*/ 40127 w 355460"/>
                <a:gd name="connsiteY23" fmla="*/ 3765 h 129545"/>
                <a:gd name="connsiteX24" fmla="*/ 18900 w 355460"/>
                <a:gd name="connsiteY24" fmla="*/ 972 h 129545"/>
                <a:gd name="connsiteX25" fmla="*/ 1955 w 355460"/>
                <a:gd name="connsiteY25" fmla="*/ 14007 h 129545"/>
                <a:gd name="connsiteX26" fmla="*/ 0 w 355460"/>
                <a:gd name="connsiteY26" fmla="*/ 17358 h 129545"/>
                <a:gd name="connsiteX27" fmla="*/ 100363 w 355460"/>
                <a:gd name="connsiteY27" fmla="*/ 101615 h 129545"/>
                <a:gd name="connsiteX28" fmla="*/ 130994 w 355460"/>
                <a:gd name="connsiteY28" fmla="*/ 111297 h 129545"/>
                <a:gd name="connsiteX29" fmla="*/ 257146 w 355460"/>
                <a:gd name="connsiteY29" fmla="*/ 100218 h 129545"/>
                <a:gd name="connsiteX30" fmla="*/ 320175 w 355460"/>
                <a:gd name="connsiteY30" fmla="*/ 129545 h 129545"/>
                <a:gd name="connsiteX31" fmla="*/ 355461 w 355460"/>
                <a:gd name="connsiteY31" fmla="*/ 53854 h 129545"/>
                <a:gd name="connsiteX32" fmla="*/ 278559 w 355460"/>
                <a:gd name="connsiteY32" fmla="*/ 18010 h 129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55460" h="129545">
                  <a:moveTo>
                    <a:pt x="278559" y="17917"/>
                  </a:moveTo>
                  <a:cubicBezTo>
                    <a:pt x="267201" y="12610"/>
                    <a:pt x="254725" y="11027"/>
                    <a:pt x="242436" y="13169"/>
                  </a:cubicBezTo>
                  <a:lnTo>
                    <a:pt x="132856" y="32534"/>
                  </a:lnTo>
                  <a:cubicBezTo>
                    <a:pt x="127363" y="33465"/>
                    <a:pt x="122614" y="36444"/>
                    <a:pt x="119449" y="41006"/>
                  </a:cubicBezTo>
                  <a:cubicBezTo>
                    <a:pt x="116284" y="45568"/>
                    <a:pt x="115073" y="51061"/>
                    <a:pt x="116004" y="56461"/>
                  </a:cubicBezTo>
                  <a:cubicBezTo>
                    <a:pt x="117866" y="67074"/>
                    <a:pt x="127456" y="74429"/>
                    <a:pt x="138162" y="73498"/>
                  </a:cubicBezTo>
                  <a:lnTo>
                    <a:pt x="225305" y="65864"/>
                  </a:lnTo>
                  <a:lnTo>
                    <a:pt x="224467" y="56554"/>
                  </a:lnTo>
                  <a:lnTo>
                    <a:pt x="137324" y="64188"/>
                  </a:lnTo>
                  <a:cubicBezTo>
                    <a:pt x="131552" y="64654"/>
                    <a:pt x="126152" y="60650"/>
                    <a:pt x="125128" y="54785"/>
                  </a:cubicBezTo>
                  <a:cubicBezTo>
                    <a:pt x="124570" y="51806"/>
                    <a:pt x="125221" y="48733"/>
                    <a:pt x="126990" y="46313"/>
                  </a:cubicBezTo>
                  <a:cubicBezTo>
                    <a:pt x="128759" y="43892"/>
                    <a:pt x="131366" y="42216"/>
                    <a:pt x="134345" y="41658"/>
                  </a:cubicBezTo>
                  <a:lnTo>
                    <a:pt x="243925" y="22293"/>
                  </a:lnTo>
                  <a:cubicBezTo>
                    <a:pt x="254353" y="20431"/>
                    <a:pt x="264873" y="21827"/>
                    <a:pt x="274463" y="26296"/>
                  </a:cubicBezTo>
                  <a:lnTo>
                    <a:pt x="343171" y="58323"/>
                  </a:lnTo>
                  <a:lnTo>
                    <a:pt x="315613" y="117349"/>
                  </a:lnTo>
                  <a:lnTo>
                    <a:pt x="258822" y="90815"/>
                  </a:lnTo>
                  <a:lnTo>
                    <a:pt x="130156" y="102080"/>
                  </a:lnTo>
                  <a:cubicBezTo>
                    <a:pt x="121497" y="102732"/>
                    <a:pt x="113025" y="100125"/>
                    <a:pt x="106322" y="94539"/>
                  </a:cubicBezTo>
                  <a:lnTo>
                    <a:pt x="12289" y="15589"/>
                  </a:lnTo>
                  <a:cubicBezTo>
                    <a:pt x="18062" y="9165"/>
                    <a:pt x="27744" y="7396"/>
                    <a:pt x="35472" y="11865"/>
                  </a:cubicBezTo>
                  <a:lnTo>
                    <a:pt x="96453" y="47058"/>
                  </a:lnTo>
                  <a:lnTo>
                    <a:pt x="101108" y="38958"/>
                  </a:lnTo>
                  <a:lnTo>
                    <a:pt x="40127" y="3765"/>
                  </a:lnTo>
                  <a:cubicBezTo>
                    <a:pt x="33610" y="41"/>
                    <a:pt x="26068" y="-983"/>
                    <a:pt x="18900" y="972"/>
                  </a:cubicBezTo>
                  <a:cubicBezTo>
                    <a:pt x="11731" y="2928"/>
                    <a:pt x="5679" y="7583"/>
                    <a:pt x="1955" y="14007"/>
                  </a:cubicBezTo>
                  <a:lnTo>
                    <a:pt x="0" y="17358"/>
                  </a:lnTo>
                  <a:lnTo>
                    <a:pt x="100363" y="101615"/>
                  </a:lnTo>
                  <a:cubicBezTo>
                    <a:pt x="108929" y="108877"/>
                    <a:pt x="119821" y="112228"/>
                    <a:pt x="130994" y="111297"/>
                  </a:cubicBezTo>
                  <a:lnTo>
                    <a:pt x="257146" y="100218"/>
                  </a:lnTo>
                  <a:lnTo>
                    <a:pt x="320175" y="129545"/>
                  </a:lnTo>
                  <a:lnTo>
                    <a:pt x="355461" y="53854"/>
                  </a:lnTo>
                  <a:lnTo>
                    <a:pt x="278559" y="18010"/>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26" name="Freeform: Shape 125">
              <a:extLst>
                <a:ext uri="{FF2B5EF4-FFF2-40B4-BE49-F238E27FC236}">
                  <a16:creationId xmlns:a16="http://schemas.microsoft.com/office/drawing/2014/main" id="{D4EFE84E-6880-48A5-6119-C40A194EC8D4}"/>
                </a:ext>
              </a:extLst>
            </p:cNvPr>
            <p:cNvSpPr/>
            <p:nvPr/>
          </p:nvSpPr>
          <p:spPr>
            <a:xfrm>
              <a:off x="10076491" y="1664538"/>
              <a:ext cx="279" cy="372"/>
            </a:xfrm>
            <a:custGeom>
              <a:avLst/>
              <a:gdLst>
                <a:gd name="connsiteX0" fmla="*/ 93 w 279"/>
                <a:gd name="connsiteY0" fmla="*/ 0 h 372"/>
                <a:gd name="connsiteX1" fmla="*/ 0 w 279"/>
                <a:gd name="connsiteY1" fmla="*/ 279 h 372"/>
                <a:gd name="connsiteX2" fmla="*/ 279 w 279"/>
                <a:gd name="connsiteY2" fmla="*/ 372 h 372"/>
                <a:gd name="connsiteX3" fmla="*/ 93 w 279"/>
                <a:gd name="connsiteY3" fmla="*/ 0 h 372"/>
              </a:gdLst>
              <a:ahLst/>
              <a:cxnLst>
                <a:cxn ang="0">
                  <a:pos x="connsiteX0" y="connsiteY0"/>
                </a:cxn>
                <a:cxn ang="0">
                  <a:pos x="connsiteX1" y="connsiteY1"/>
                </a:cxn>
                <a:cxn ang="0">
                  <a:pos x="connsiteX2" y="connsiteY2"/>
                </a:cxn>
                <a:cxn ang="0">
                  <a:pos x="connsiteX3" y="connsiteY3"/>
                </a:cxn>
              </a:cxnLst>
              <a:rect l="l" t="t" r="r" b="b"/>
              <a:pathLst>
                <a:path w="279" h="372">
                  <a:moveTo>
                    <a:pt x="93" y="0"/>
                  </a:moveTo>
                  <a:lnTo>
                    <a:pt x="0" y="279"/>
                  </a:lnTo>
                  <a:lnTo>
                    <a:pt x="279" y="372"/>
                  </a:lnTo>
                  <a:lnTo>
                    <a:pt x="93" y="0"/>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grpSp>
      <p:sp>
        <p:nvSpPr>
          <p:cNvPr id="127" name="TextBox 126">
            <a:extLst>
              <a:ext uri="{FF2B5EF4-FFF2-40B4-BE49-F238E27FC236}">
                <a16:creationId xmlns:a16="http://schemas.microsoft.com/office/drawing/2014/main" id="{BD4DAF5C-D2EC-088D-8642-5A349439D40D}"/>
              </a:ext>
            </a:extLst>
          </p:cNvPr>
          <p:cNvSpPr txBox="1"/>
          <p:nvPr/>
        </p:nvSpPr>
        <p:spPr>
          <a:xfrm>
            <a:off x="3133537" y="4494811"/>
            <a:ext cx="593973" cy="246221"/>
          </a:xfrm>
          <a:prstGeom prst="rect">
            <a:avLst/>
          </a:prstGeom>
          <a:noFill/>
        </p:spPr>
        <p:txBody>
          <a:bodyPr wrap="square" anchor="ctr">
            <a:spAutoFit/>
          </a:bodyPr>
          <a:lstStyle/>
          <a:p>
            <a:pPr marL="0" marR="0" lvl="0" indent="0" algn="l"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£45m</a:t>
            </a:r>
            <a:endParaRPr kumimoji="0" lang="en-GB" sz="1000" b="0" i="0" u="none" strike="noStrike" kern="0" cap="none" spc="0" normalizeH="0" baseline="0" noProof="0">
              <a:ln>
                <a:noFill/>
              </a:ln>
              <a:solidFill>
                <a:srgbClr val="4D217A"/>
              </a:solidFill>
              <a:effectLst/>
              <a:uLnTx/>
              <a:uFillTx/>
              <a:latin typeface="Arial"/>
              <a:ea typeface="+mn-ea"/>
              <a:cs typeface="+mn-cs"/>
            </a:endParaRPr>
          </a:p>
        </p:txBody>
      </p:sp>
      <p:sp>
        <p:nvSpPr>
          <p:cNvPr id="128" name="TextBox 127">
            <a:extLst>
              <a:ext uri="{FF2B5EF4-FFF2-40B4-BE49-F238E27FC236}">
                <a16:creationId xmlns:a16="http://schemas.microsoft.com/office/drawing/2014/main" id="{83E503F4-6B53-7551-134B-E98F513A692D}"/>
              </a:ext>
            </a:extLst>
          </p:cNvPr>
          <p:cNvSpPr txBox="1"/>
          <p:nvPr/>
        </p:nvSpPr>
        <p:spPr>
          <a:xfrm>
            <a:off x="3133537" y="4204171"/>
            <a:ext cx="593973" cy="246221"/>
          </a:xfrm>
          <a:prstGeom prst="rect">
            <a:avLst/>
          </a:prstGeom>
          <a:noFill/>
        </p:spPr>
        <p:txBody>
          <a:bodyPr wrap="square" lIns="0" rIns="0" anchor="ctr">
            <a:spAutoFit/>
          </a:bodyPr>
          <a:lstStyle/>
          <a:p>
            <a:pPr marL="0" marR="0" lvl="0" indent="0" algn="ctr"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1.7k m</a:t>
            </a:r>
            <a:r>
              <a:rPr kumimoji="0" lang="en-GB" sz="1000" b="1" i="0" u="none" strike="noStrike" kern="0" cap="none" spc="0" normalizeH="0" baseline="30000" noProof="0">
                <a:ln>
                  <a:noFill/>
                </a:ln>
                <a:solidFill>
                  <a:srgbClr val="4D217A"/>
                </a:solidFill>
                <a:effectLst/>
                <a:uLnTx/>
                <a:uFillTx/>
                <a:latin typeface="Arial"/>
                <a:ea typeface="+mn-ea"/>
                <a:cs typeface="+mn-cs"/>
              </a:rPr>
              <a:t>2</a:t>
            </a:r>
            <a:endParaRPr kumimoji="0" lang="en-GB" sz="1000" b="0" i="0" u="none" strike="noStrike" kern="0" cap="none" spc="0" normalizeH="0" baseline="30000" noProof="0">
              <a:ln>
                <a:noFill/>
              </a:ln>
              <a:solidFill>
                <a:srgbClr val="4D217A"/>
              </a:solidFill>
              <a:effectLst/>
              <a:uLnTx/>
              <a:uFillTx/>
              <a:latin typeface="Arial"/>
              <a:ea typeface="+mn-ea"/>
              <a:cs typeface="+mn-cs"/>
            </a:endParaRPr>
          </a:p>
        </p:txBody>
      </p:sp>
      <p:sp>
        <p:nvSpPr>
          <p:cNvPr id="129" name="Rectangle 128">
            <a:extLst>
              <a:ext uri="{FF2B5EF4-FFF2-40B4-BE49-F238E27FC236}">
                <a16:creationId xmlns:a16="http://schemas.microsoft.com/office/drawing/2014/main" id="{B76A11DD-4EB5-6E57-9D16-4254ABCAF1CD}"/>
              </a:ext>
            </a:extLst>
          </p:cNvPr>
          <p:cNvSpPr/>
          <p:nvPr/>
        </p:nvSpPr>
        <p:spPr>
          <a:xfrm>
            <a:off x="2783077" y="5230893"/>
            <a:ext cx="937175" cy="664085"/>
          </a:xfrm>
          <a:prstGeom prst="rect">
            <a:avLst/>
          </a:prstGeom>
          <a:solidFill>
            <a:srgbClr val="F3EBFB"/>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130" name="Freeform: Shape 129">
            <a:extLst>
              <a:ext uri="{FF2B5EF4-FFF2-40B4-BE49-F238E27FC236}">
                <a16:creationId xmlns:a16="http://schemas.microsoft.com/office/drawing/2014/main" id="{539F6A14-8127-6A66-2355-1B1272C2A4B0}"/>
              </a:ext>
            </a:extLst>
          </p:cNvPr>
          <p:cNvSpPr/>
          <p:nvPr/>
        </p:nvSpPr>
        <p:spPr>
          <a:xfrm>
            <a:off x="2909579" y="5313698"/>
            <a:ext cx="216000" cy="216000"/>
          </a:xfrm>
          <a:custGeom>
            <a:avLst/>
            <a:gdLst>
              <a:gd name="connsiteX0" fmla="*/ 487881 w 487881"/>
              <a:gd name="connsiteY0" fmla="*/ 501677 h 501677"/>
              <a:gd name="connsiteX1" fmla="*/ 0 w 487881"/>
              <a:gd name="connsiteY1" fmla="*/ 501677 h 501677"/>
              <a:gd name="connsiteX2" fmla="*/ 0 w 487881"/>
              <a:gd name="connsiteY2" fmla="*/ 487742 h 501677"/>
              <a:gd name="connsiteX3" fmla="*/ 473946 w 487881"/>
              <a:gd name="connsiteY3" fmla="*/ 487742 h 501677"/>
              <a:gd name="connsiteX4" fmla="*/ 473806 w 487881"/>
              <a:gd name="connsiteY4" fmla="*/ 13935 h 501677"/>
              <a:gd name="connsiteX5" fmla="*/ 432000 w 487881"/>
              <a:gd name="connsiteY5" fmla="*/ 13935 h 501677"/>
              <a:gd name="connsiteX6" fmla="*/ 432000 w 487881"/>
              <a:gd name="connsiteY6" fmla="*/ 257110 h 501677"/>
              <a:gd name="connsiteX7" fmla="*/ 292785 w 487881"/>
              <a:gd name="connsiteY7" fmla="*/ 159701 h 501677"/>
              <a:gd name="connsiteX8" fmla="*/ 292645 w 487881"/>
              <a:gd name="connsiteY8" fmla="*/ 257110 h 501677"/>
              <a:gd name="connsiteX9" fmla="*/ 153430 w 487881"/>
              <a:gd name="connsiteY9" fmla="*/ 159701 h 501677"/>
              <a:gd name="connsiteX10" fmla="*/ 153290 w 487881"/>
              <a:gd name="connsiteY10" fmla="*/ 257110 h 501677"/>
              <a:gd name="connsiteX11" fmla="*/ 14214 w 487881"/>
              <a:gd name="connsiteY11" fmla="*/ 159701 h 501677"/>
              <a:gd name="connsiteX12" fmla="*/ 14214 w 487881"/>
              <a:gd name="connsiteY12" fmla="*/ 459871 h 501677"/>
              <a:gd name="connsiteX13" fmla="*/ 279 w 487881"/>
              <a:gd name="connsiteY13" fmla="*/ 459871 h 501677"/>
              <a:gd name="connsiteX14" fmla="*/ 279 w 487881"/>
              <a:gd name="connsiteY14" fmla="*/ 132945 h 501677"/>
              <a:gd name="connsiteX15" fmla="*/ 139494 w 487881"/>
              <a:gd name="connsiteY15" fmla="*/ 230354 h 501677"/>
              <a:gd name="connsiteX16" fmla="*/ 139634 w 487881"/>
              <a:gd name="connsiteY16" fmla="*/ 132945 h 501677"/>
              <a:gd name="connsiteX17" fmla="*/ 278849 w 487881"/>
              <a:gd name="connsiteY17" fmla="*/ 230354 h 501677"/>
              <a:gd name="connsiteX18" fmla="*/ 278988 w 487881"/>
              <a:gd name="connsiteY18" fmla="*/ 132945 h 501677"/>
              <a:gd name="connsiteX19" fmla="*/ 418065 w 487881"/>
              <a:gd name="connsiteY19" fmla="*/ 230354 h 501677"/>
              <a:gd name="connsiteX20" fmla="*/ 418065 w 487881"/>
              <a:gd name="connsiteY20" fmla="*/ 0 h 501677"/>
              <a:gd name="connsiteX21" fmla="*/ 487742 w 487881"/>
              <a:gd name="connsiteY21" fmla="*/ 0 h 501677"/>
              <a:gd name="connsiteX22" fmla="*/ 487881 w 487881"/>
              <a:gd name="connsiteY22" fmla="*/ 501677 h 50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87881" h="501677">
                <a:moveTo>
                  <a:pt x="487881" y="501677"/>
                </a:moveTo>
                <a:lnTo>
                  <a:pt x="0" y="501677"/>
                </a:lnTo>
                <a:lnTo>
                  <a:pt x="0" y="487742"/>
                </a:lnTo>
                <a:lnTo>
                  <a:pt x="473946" y="487742"/>
                </a:lnTo>
                <a:lnTo>
                  <a:pt x="473806" y="13935"/>
                </a:lnTo>
                <a:lnTo>
                  <a:pt x="432000" y="13935"/>
                </a:lnTo>
                <a:lnTo>
                  <a:pt x="432000" y="257110"/>
                </a:lnTo>
                <a:lnTo>
                  <a:pt x="292785" y="159701"/>
                </a:lnTo>
                <a:lnTo>
                  <a:pt x="292645" y="257110"/>
                </a:lnTo>
                <a:lnTo>
                  <a:pt x="153430" y="159701"/>
                </a:lnTo>
                <a:lnTo>
                  <a:pt x="153290" y="257110"/>
                </a:lnTo>
                <a:lnTo>
                  <a:pt x="14214" y="159701"/>
                </a:lnTo>
                <a:lnTo>
                  <a:pt x="14214" y="459871"/>
                </a:lnTo>
                <a:lnTo>
                  <a:pt x="279" y="459871"/>
                </a:lnTo>
                <a:lnTo>
                  <a:pt x="279" y="132945"/>
                </a:lnTo>
                <a:lnTo>
                  <a:pt x="139494" y="230354"/>
                </a:lnTo>
                <a:lnTo>
                  <a:pt x="139634" y="132945"/>
                </a:lnTo>
                <a:lnTo>
                  <a:pt x="278849" y="230354"/>
                </a:lnTo>
                <a:lnTo>
                  <a:pt x="278988" y="132945"/>
                </a:lnTo>
                <a:lnTo>
                  <a:pt x="418065" y="230354"/>
                </a:lnTo>
                <a:lnTo>
                  <a:pt x="418065" y="0"/>
                </a:lnTo>
                <a:lnTo>
                  <a:pt x="487742" y="0"/>
                </a:lnTo>
                <a:lnTo>
                  <a:pt x="487881" y="501677"/>
                </a:lnTo>
                <a:close/>
              </a:path>
            </a:pathLst>
          </a:custGeom>
          <a:solidFill>
            <a:schemeClr val="accent2"/>
          </a:solidFill>
          <a:ln w="13827"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grpSp>
        <p:nvGrpSpPr>
          <p:cNvPr id="131" name="Grafik 33">
            <a:extLst>
              <a:ext uri="{FF2B5EF4-FFF2-40B4-BE49-F238E27FC236}">
                <a16:creationId xmlns:a16="http://schemas.microsoft.com/office/drawing/2014/main" id="{A47D2A84-1AA4-336C-46ED-B426236E9F51}"/>
              </a:ext>
            </a:extLst>
          </p:cNvPr>
          <p:cNvGrpSpPr>
            <a:grpSpLocks noChangeAspect="1"/>
          </p:cNvGrpSpPr>
          <p:nvPr/>
        </p:nvGrpSpPr>
        <p:grpSpPr>
          <a:xfrm>
            <a:off x="2906339" y="5604338"/>
            <a:ext cx="219240" cy="216000"/>
            <a:chOff x="9719759" y="1378797"/>
            <a:chExt cx="357011" cy="363036"/>
          </a:xfrm>
          <a:solidFill>
            <a:schemeClr val="accent2"/>
          </a:solidFill>
        </p:grpSpPr>
        <p:sp>
          <p:nvSpPr>
            <p:cNvPr id="132" name="Freeform: Shape 131">
              <a:extLst>
                <a:ext uri="{FF2B5EF4-FFF2-40B4-BE49-F238E27FC236}">
                  <a16:creationId xmlns:a16="http://schemas.microsoft.com/office/drawing/2014/main" id="{710935F2-7826-A07A-54F6-602CA3FFB805}"/>
                </a:ext>
              </a:extLst>
            </p:cNvPr>
            <p:cNvSpPr/>
            <p:nvPr/>
          </p:nvSpPr>
          <p:spPr>
            <a:xfrm>
              <a:off x="9842080" y="1378797"/>
              <a:ext cx="162974" cy="158431"/>
            </a:xfrm>
            <a:custGeom>
              <a:avLst/>
              <a:gdLst>
                <a:gd name="connsiteX0" fmla="*/ 43371 w 162995"/>
                <a:gd name="connsiteY0" fmla="*/ 100867 h 158310"/>
                <a:gd name="connsiteX1" fmla="*/ 45791 w 162995"/>
                <a:gd name="connsiteY1" fmla="*/ 91836 h 158310"/>
                <a:gd name="connsiteX2" fmla="*/ 23913 w 162995"/>
                <a:gd name="connsiteY2" fmla="*/ 78709 h 158310"/>
                <a:gd name="connsiteX3" fmla="*/ 10227 w 162995"/>
                <a:gd name="connsiteY3" fmla="*/ 38210 h 158310"/>
                <a:gd name="connsiteX4" fmla="*/ 50726 w 162995"/>
                <a:gd name="connsiteY4" fmla="*/ 51895 h 158310"/>
                <a:gd name="connsiteX5" fmla="*/ 65156 w 162995"/>
                <a:gd name="connsiteY5" fmla="*/ 86622 h 158310"/>
                <a:gd name="connsiteX6" fmla="*/ 35923 w 162995"/>
                <a:gd name="connsiteY6" fmla="*/ 57388 h 158310"/>
                <a:gd name="connsiteX7" fmla="*/ 29312 w 162995"/>
                <a:gd name="connsiteY7" fmla="*/ 63999 h 158310"/>
                <a:gd name="connsiteX8" fmla="*/ 74280 w 162995"/>
                <a:gd name="connsiteY8" fmla="*/ 108967 h 158310"/>
                <a:gd name="connsiteX9" fmla="*/ 83777 w 162995"/>
                <a:gd name="connsiteY9" fmla="*/ 132056 h 158310"/>
                <a:gd name="connsiteX10" fmla="*/ 83777 w 162995"/>
                <a:gd name="connsiteY10" fmla="*/ 158310 h 158310"/>
                <a:gd name="connsiteX11" fmla="*/ 93087 w 162995"/>
                <a:gd name="connsiteY11" fmla="*/ 158310 h 158310"/>
                <a:gd name="connsiteX12" fmla="*/ 93087 w 162995"/>
                <a:gd name="connsiteY12" fmla="*/ 107756 h 158310"/>
                <a:gd name="connsiteX13" fmla="*/ 97276 w 162995"/>
                <a:gd name="connsiteY13" fmla="*/ 94443 h 158310"/>
                <a:gd name="connsiteX14" fmla="*/ 100814 w 162995"/>
                <a:gd name="connsiteY14" fmla="*/ 89415 h 158310"/>
                <a:gd name="connsiteX15" fmla="*/ 102956 w 162995"/>
                <a:gd name="connsiteY15" fmla="*/ 89415 h 158310"/>
                <a:gd name="connsiteX16" fmla="*/ 150810 w 162995"/>
                <a:gd name="connsiteY16" fmla="*/ 62509 h 158310"/>
                <a:gd name="connsiteX17" fmla="*/ 157513 w 162995"/>
                <a:gd name="connsiteY17" fmla="*/ 2645 h 158310"/>
                <a:gd name="connsiteX18" fmla="*/ 156396 w 162995"/>
                <a:gd name="connsiteY18" fmla="*/ 783 h 158310"/>
                <a:gd name="connsiteX19" fmla="*/ 154254 w 162995"/>
                <a:gd name="connsiteY19" fmla="*/ 410 h 158310"/>
                <a:gd name="connsiteX20" fmla="*/ 100442 w 162995"/>
                <a:gd name="connsiteY20" fmla="*/ 26944 h 158310"/>
                <a:gd name="connsiteX21" fmla="*/ 88618 w 162995"/>
                <a:gd name="connsiteY21" fmla="*/ 58133 h 158310"/>
                <a:gd name="connsiteX22" fmla="*/ 97928 w 162995"/>
                <a:gd name="connsiteY22" fmla="*/ 58878 h 158310"/>
                <a:gd name="connsiteX23" fmla="*/ 108169 w 162995"/>
                <a:gd name="connsiteY23" fmla="*/ 32251 h 158310"/>
                <a:gd name="connsiteX24" fmla="*/ 150530 w 162995"/>
                <a:gd name="connsiteY24" fmla="*/ 9348 h 158310"/>
                <a:gd name="connsiteX25" fmla="*/ 143455 w 162995"/>
                <a:gd name="connsiteY25" fmla="*/ 57016 h 158310"/>
                <a:gd name="connsiteX26" fmla="*/ 107704 w 162995"/>
                <a:gd name="connsiteY26" fmla="*/ 79733 h 158310"/>
                <a:gd name="connsiteX27" fmla="*/ 138241 w 162995"/>
                <a:gd name="connsiteY27" fmla="*/ 36068 h 158310"/>
                <a:gd name="connsiteX28" fmla="*/ 130607 w 162995"/>
                <a:gd name="connsiteY28" fmla="*/ 30761 h 158310"/>
                <a:gd name="connsiteX29" fmla="*/ 89828 w 162995"/>
                <a:gd name="connsiteY29" fmla="*/ 88950 h 158310"/>
                <a:gd name="connsiteX30" fmla="*/ 84056 w 162995"/>
                <a:gd name="connsiteY30" fmla="*/ 105987 h 158310"/>
                <a:gd name="connsiteX31" fmla="*/ 80984 w 162995"/>
                <a:gd name="connsiteY31" fmla="*/ 102263 h 158310"/>
                <a:gd name="connsiteX32" fmla="*/ 73442 w 162995"/>
                <a:gd name="connsiteY32" fmla="*/ 94722 h 158310"/>
                <a:gd name="connsiteX33" fmla="*/ 57336 w 162995"/>
                <a:gd name="connsiteY33" fmla="*/ 45192 h 158310"/>
                <a:gd name="connsiteX34" fmla="*/ 4827 w 162995"/>
                <a:gd name="connsiteY34" fmla="*/ 30017 h 158310"/>
                <a:gd name="connsiteX35" fmla="*/ 2779 w 162995"/>
                <a:gd name="connsiteY35" fmla="*/ 30761 h 158310"/>
                <a:gd name="connsiteX36" fmla="*/ 2034 w 162995"/>
                <a:gd name="connsiteY36" fmla="*/ 32810 h 158310"/>
                <a:gd name="connsiteX37" fmla="*/ 17302 w 162995"/>
                <a:gd name="connsiteY37" fmla="*/ 85319 h 158310"/>
                <a:gd name="connsiteX38" fmla="*/ 43371 w 162995"/>
                <a:gd name="connsiteY38" fmla="*/ 100867 h 15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2995" h="158310">
                  <a:moveTo>
                    <a:pt x="43371" y="100867"/>
                  </a:moveTo>
                  <a:lnTo>
                    <a:pt x="45791" y="91836"/>
                  </a:lnTo>
                  <a:cubicBezTo>
                    <a:pt x="37878" y="89695"/>
                    <a:pt x="30523" y="85319"/>
                    <a:pt x="23913" y="78709"/>
                  </a:cubicBezTo>
                  <a:cubicBezTo>
                    <a:pt x="6875" y="61671"/>
                    <a:pt x="8830" y="44261"/>
                    <a:pt x="10227" y="38210"/>
                  </a:cubicBezTo>
                  <a:cubicBezTo>
                    <a:pt x="16185" y="36906"/>
                    <a:pt x="33781" y="34858"/>
                    <a:pt x="50726" y="51895"/>
                  </a:cubicBezTo>
                  <a:cubicBezTo>
                    <a:pt x="63853" y="65023"/>
                    <a:pt x="65715" y="78429"/>
                    <a:pt x="65156" y="86622"/>
                  </a:cubicBezTo>
                  <a:lnTo>
                    <a:pt x="35923" y="57388"/>
                  </a:lnTo>
                  <a:lnTo>
                    <a:pt x="29312" y="63999"/>
                  </a:lnTo>
                  <a:lnTo>
                    <a:pt x="74280" y="108967"/>
                  </a:lnTo>
                  <a:cubicBezTo>
                    <a:pt x="80425" y="115111"/>
                    <a:pt x="83777" y="123304"/>
                    <a:pt x="83777" y="132056"/>
                  </a:cubicBezTo>
                  <a:lnTo>
                    <a:pt x="83777" y="158310"/>
                  </a:lnTo>
                  <a:lnTo>
                    <a:pt x="93087" y="158310"/>
                  </a:lnTo>
                  <a:lnTo>
                    <a:pt x="93087" y="107756"/>
                  </a:lnTo>
                  <a:cubicBezTo>
                    <a:pt x="93087" y="102915"/>
                    <a:pt x="94576" y="98353"/>
                    <a:pt x="97276" y="94443"/>
                  </a:cubicBezTo>
                  <a:lnTo>
                    <a:pt x="100814" y="89415"/>
                  </a:lnTo>
                  <a:lnTo>
                    <a:pt x="102956" y="89415"/>
                  </a:lnTo>
                  <a:cubicBezTo>
                    <a:pt x="113104" y="89415"/>
                    <a:pt x="134238" y="86250"/>
                    <a:pt x="150810" y="62509"/>
                  </a:cubicBezTo>
                  <a:cubicBezTo>
                    <a:pt x="173061" y="30761"/>
                    <a:pt x="158165" y="3762"/>
                    <a:pt x="157513" y="2645"/>
                  </a:cubicBezTo>
                  <a:lnTo>
                    <a:pt x="156396" y="783"/>
                  </a:lnTo>
                  <a:lnTo>
                    <a:pt x="154254" y="410"/>
                  </a:lnTo>
                  <a:cubicBezTo>
                    <a:pt x="152951" y="224"/>
                    <a:pt x="122693" y="-4896"/>
                    <a:pt x="100442" y="26944"/>
                  </a:cubicBezTo>
                  <a:cubicBezTo>
                    <a:pt x="93459" y="36906"/>
                    <a:pt x="89549" y="47333"/>
                    <a:pt x="88618" y="58133"/>
                  </a:cubicBezTo>
                  <a:lnTo>
                    <a:pt x="97928" y="58878"/>
                  </a:lnTo>
                  <a:cubicBezTo>
                    <a:pt x="98673" y="49754"/>
                    <a:pt x="102118" y="40816"/>
                    <a:pt x="108169" y="32251"/>
                  </a:cubicBezTo>
                  <a:cubicBezTo>
                    <a:pt x="123903" y="9814"/>
                    <a:pt x="143827" y="8976"/>
                    <a:pt x="150530" y="9348"/>
                  </a:cubicBezTo>
                  <a:cubicBezTo>
                    <a:pt x="153137" y="15400"/>
                    <a:pt x="159096" y="34672"/>
                    <a:pt x="143455" y="57016"/>
                  </a:cubicBezTo>
                  <a:cubicBezTo>
                    <a:pt x="131351" y="74240"/>
                    <a:pt x="116828" y="78709"/>
                    <a:pt x="107704" y="79733"/>
                  </a:cubicBezTo>
                  <a:lnTo>
                    <a:pt x="138241" y="36068"/>
                  </a:lnTo>
                  <a:lnTo>
                    <a:pt x="130607" y="30761"/>
                  </a:lnTo>
                  <a:lnTo>
                    <a:pt x="89828" y="88950"/>
                  </a:lnTo>
                  <a:cubicBezTo>
                    <a:pt x="86290" y="93977"/>
                    <a:pt x="84335" y="99843"/>
                    <a:pt x="84056" y="105987"/>
                  </a:cubicBezTo>
                  <a:cubicBezTo>
                    <a:pt x="83032" y="104684"/>
                    <a:pt x="82101" y="103380"/>
                    <a:pt x="80984" y="102263"/>
                  </a:cubicBezTo>
                  <a:lnTo>
                    <a:pt x="73442" y="94722"/>
                  </a:lnTo>
                  <a:cubicBezTo>
                    <a:pt x="75304" y="86995"/>
                    <a:pt x="77818" y="65674"/>
                    <a:pt x="57336" y="45192"/>
                  </a:cubicBezTo>
                  <a:cubicBezTo>
                    <a:pt x="32385" y="20241"/>
                    <a:pt x="5944" y="29551"/>
                    <a:pt x="4827" y="30017"/>
                  </a:cubicBezTo>
                  <a:lnTo>
                    <a:pt x="2779" y="30761"/>
                  </a:lnTo>
                  <a:lnTo>
                    <a:pt x="2034" y="32810"/>
                  </a:lnTo>
                  <a:cubicBezTo>
                    <a:pt x="1661" y="33927"/>
                    <a:pt x="-7742" y="60368"/>
                    <a:pt x="17302" y="85319"/>
                  </a:cubicBezTo>
                  <a:cubicBezTo>
                    <a:pt x="25123" y="93139"/>
                    <a:pt x="33874" y="98353"/>
                    <a:pt x="43371" y="100867"/>
                  </a:cubicBez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33" name="Freeform: Shape 132">
              <a:extLst>
                <a:ext uri="{FF2B5EF4-FFF2-40B4-BE49-F238E27FC236}">
                  <a16:creationId xmlns:a16="http://schemas.microsoft.com/office/drawing/2014/main" id="{A64CF8E5-F2A1-4397-8934-AA6F3C6A8942}"/>
                </a:ext>
              </a:extLst>
            </p:cNvPr>
            <p:cNvSpPr/>
            <p:nvPr/>
          </p:nvSpPr>
          <p:spPr>
            <a:xfrm>
              <a:off x="9953772" y="1500262"/>
              <a:ext cx="102397" cy="90446"/>
            </a:xfrm>
            <a:custGeom>
              <a:avLst/>
              <a:gdLst>
                <a:gd name="connsiteX0" fmla="*/ 47668 w 102411"/>
                <a:gd name="connsiteY0" fmla="*/ 7890 h 90378"/>
                <a:gd name="connsiteX1" fmla="*/ 8193 w 102411"/>
                <a:gd name="connsiteY1" fmla="*/ 7890 h 90378"/>
                <a:gd name="connsiteX2" fmla="*/ 0 w 102411"/>
                <a:gd name="connsiteY2" fmla="*/ 27628 h 90378"/>
                <a:gd name="connsiteX3" fmla="*/ 8193 w 102411"/>
                <a:gd name="connsiteY3" fmla="*/ 47365 h 90378"/>
                <a:gd name="connsiteX4" fmla="*/ 51206 w 102411"/>
                <a:gd name="connsiteY4" fmla="*/ 90378 h 90378"/>
                <a:gd name="connsiteX5" fmla="*/ 94218 w 102411"/>
                <a:gd name="connsiteY5" fmla="*/ 47365 h 90378"/>
                <a:gd name="connsiteX6" fmla="*/ 102411 w 102411"/>
                <a:gd name="connsiteY6" fmla="*/ 27628 h 90378"/>
                <a:gd name="connsiteX7" fmla="*/ 94218 w 102411"/>
                <a:gd name="connsiteY7" fmla="*/ 7890 h 90378"/>
                <a:gd name="connsiteX8" fmla="*/ 54744 w 102411"/>
                <a:gd name="connsiteY8" fmla="*/ 7890 h 90378"/>
                <a:gd name="connsiteX9" fmla="*/ 51206 w 102411"/>
                <a:gd name="connsiteY9" fmla="*/ 12173 h 90378"/>
                <a:gd name="connsiteX10" fmla="*/ 47668 w 102411"/>
                <a:gd name="connsiteY10" fmla="*/ 7890 h 90378"/>
                <a:gd name="connsiteX11" fmla="*/ 55861 w 102411"/>
                <a:gd name="connsiteY11" fmla="*/ 27628 h 90378"/>
                <a:gd name="connsiteX12" fmla="*/ 61354 w 102411"/>
                <a:gd name="connsiteY12" fmla="*/ 14501 h 90378"/>
                <a:gd name="connsiteX13" fmla="*/ 87701 w 102411"/>
                <a:gd name="connsiteY13" fmla="*/ 14501 h 90378"/>
                <a:gd name="connsiteX14" fmla="*/ 93194 w 102411"/>
                <a:gd name="connsiteY14" fmla="*/ 27628 h 90378"/>
                <a:gd name="connsiteX15" fmla="*/ 87701 w 102411"/>
                <a:gd name="connsiteY15" fmla="*/ 40755 h 90378"/>
                <a:gd name="connsiteX16" fmla="*/ 51299 w 102411"/>
                <a:gd name="connsiteY16" fmla="*/ 77158 h 90378"/>
                <a:gd name="connsiteX17" fmla="*/ 14896 w 102411"/>
                <a:gd name="connsiteY17" fmla="*/ 40755 h 90378"/>
                <a:gd name="connsiteX18" fmla="*/ 9403 w 102411"/>
                <a:gd name="connsiteY18" fmla="*/ 27628 h 90378"/>
                <a:gd name="connsiteX19" fmla="*/ 14896 w 102411"/>
                <a:gd name="connsiteY19" fmla="*/ 14501 h 90378"/>
                <a:gd name="connsiteX20" fmla="*/ 28023 w 102411"/>
                <a:gd name="connsiteY20" fmla="*/ 9008 h 90378"/>
                <a:gd name="connsiteX21" fmla="*/ 41151 w 102411"/>
                <a:gd name="connsiteY21" fmla="*/ 14501 h 90378"/>
                <a:gd name="connsiteX22" fmla="*/ 46644 w 102411"/>
                <a:gd name="connsiteY22" fmla="*/ 27628 h 90378"/>
                <a:gd name="connsiteX23" fmla="*/ 55954 w 102411"/>
                <a:gd name="connsiteY23" fmla="*/ 27628 h 90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411" h="90378">
                  <a:moveTo>
                    <a:pt x="47668" y="7890"/>
                  </a:moveTo>
                  <a:cubicBezTo>
                    <a:pt x="37147" y="-2630"/>
                    <a:pt x="18713" y="-2630"/>
                    <a:pt x="8193" y="7890"/>
                  </a:cubicBezTo>
                  <a:cubicBezTo>
                    <a:pt x="2886" y="13197"/>
                    <a:pt x="0" y="20180"/>
                    <a:pt x="0" y="27628"/>
                  </a:cubicBezTo>
                  <a:cubicBezTo>
                    <a:pt x="0" y="35076"/>
                    <a:pt x="2886" y="42059"/>
                    <a:pt x="8193" y="47365"/>
                  </a:cubicBezTo>
                  <a:lnTo>
                    <a:pt x="51206" y="90378"/>
                  </a:lnTo>
                  <a:lnTo>
                    <a:pt x="94218" y="47365"/>
                  </a:lnTo>
                  <a:cubicBezTo>
                    <a:pt x="99525" y="42059"/>
                    <a:pt x="102411" y="35076"/>
                    <a:pt x="102411" y="27628"/>
                  </a:cubicBezTo>
                  <a:cubicBezTo>
                    <a:pt x="102411" y="20180"/>
                    <a:pt x="99525" y="13197"/>
                    <a:pt x="94218" y="7890"/>
                  </a:cubicBezTo>
                  <a:cubicBezTo>
                    <a:pt x="83698" y="-2630"/>
                    <a:pt x="65264" y="-2630"/>
                    <a:pt x="54744" y="7890"/>
                  </a:cubicBezTo>
                  <a:cubicBezTo>
                    <a:pt x="53440" y="9194"/>
                    <a:pt x="52230" y="10683"/>
                    <a:pt x="51206" y="12173"/>
                  </a:cubicBezTo>
                  <a:cubicBezTo>
                    <a:pt x="50182" y="10590"/>
                    <a:pt x="48971" y="9194"/>
                    <a:pt x="47668" y="7890"/>
                  </a:cubicBezTo>
                  <a:close/>
                  <a:moveTo>
                    <a:pt x="55861" y="27628"/>
                  </a:moveTo>
                  <a:cubicBezTo>
                    <a:pt x="55861" y="22693"/>
                    <a:pt x="57816" y="17945"/>
                    <a:pt x="61354" y="14501"/>
                  </a:cubicBezTo>
                  <a:cubicBezTo>
                    <a:pt x="68429" y="7425"/>
                    <a:pt x="80626" y="7425"/>
                    <a:pt x="87701" y="14501"/>
                  </a:cubicBezTo>
                  <a:cubicBezTo>
                    <a:pt x="91239" y="18038"/>
                    <a:pt x="93194" y="22693"/>
                    <a:pt x="93194" y="27628"/>
                  </a:cubicBezTo>
                  <a:cubicBezTo>
                    <a:pt x="93194" y="32562"/>
                    <a:pt x="91239" y="37310"/>
                    <a:pt x="87701" y="40755"/>
                  </a:cubicBezTo>
                  <a:lnTo>
                    <a:pt x="51299" y="77158"/>
                  </a:lnTo>
                  <a:lnTo>
                    <a:pt x="14896" y="40755"/>
                  </a:lnTo>
                  <a:cubicBezTo>
                    <a:pt x="11358" y="37217"/>
                    <a:pt x="9403" y="32562"/>
                    <a:pt x="9403" y="27628"/>
                  </a:cubicBezTo>
                  <a:cubicBezTo>
                    <a:pt x="9403" y="22693"/>
                    <a:pt x="11358" y="17945"/>
                    <a:pt x="14896" y="14501"/>
                  </a:cubicBezTo>
                  <a:cubicBezTo>
                    <a:pt x="18434" y="10963"/>
                    <a:pt x="23089" y="9008"/>
                    <a:pt x="28023" y="9008"/>
                  </a:cubicBezTo>
                  <a:cubicBezTo>
                    <a:pt x="32958" y="9008"/>
                    <a:pt x="37706" y="10963"/>
                    <a:pt x="41151" y="14501"/>
                  </a:cubicBezTo>
                  <a:cubicBezTo>
                    <a:pt x="44596" y="18038"/>
                    <a:pt x="46644" y="22693"/>
                    <a:pt x="46644" y="27628"/>
                  </a:cubicBezTo>
                  <a:lnTo>
                    <a:pt x="55954" y="27628"/>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34" name="Freeform: Shape 133">
              <a:extLst>
                <a:ext uri="{FF2B5EF4-FFF2-40B4-BE49-F238E27FC236}">
                  <a16:creationId xmlns:a16="http://schemas.microsoft.com/office/drawing/2014/main" id="{BF46F6A6-2D09-97EF-7128-5E6A3083B63E}"/>
                </a:ext>
              </a:extLst>
            </p:cNvPr>
            <p:cNvSpPr/>
            <p:nvPr/>
          </p:nvSpPr>
          <p:spPr>
            <a:xfrm>
              <a:off x="9730359" y="1490361"/>
              <a:ext cx="167559" cy="107426"/>
            </a:xfrm>
            <a:custGeom>
              <a:avLst/>
              <a:gdLst>
                <a:gd name="connsiteX0" fmla="*/ 125687 w 167582"/>
                <a:gd name="connsiteY0" fmla="*/ 54930 h 107345"/>
                <a:gd name="connsiteX1" fmla="*/ 125687 w 167582"/>
                <a:gd name="connsiteY1" fmla="*/ 77274 h 107345"/>
                <a:gd name="connsiteX2" fmla="*/ 83791 w 167582"/>
                <a:gd name="connsiteY2" fmla="*/ 98036 h 107345"/>
                <a:gd name="connsiteX3" fmla="*/ 41896 w 167582"/>
                <a:gd name="connsiteY3" fmla="*/ 77274 h 107345"/>
                <a:gd name="connsiteX4" fmla="*/ 41896 w 167582"/>
                <a:gd name="connsiteY4" fmla="*/ 70105 h 107345"/>
                <a:gd name="connsiteX5" fmla="*/ 32585 w 167582"/>
                <a:gd name="connsiteY5" fmla="*/ 70105 h 107345"/>
                <a:gd name="connsiteX6" fmla="*/ 32585 w 167582"/>
                <a:gd name="connsiteY6" fmla="*/ 77274 h 107345"/>
                <a:gd name="connsiteX7" fmla="*/ 83791 w 167582"/>
                <a:gd name="connsiteY7" fmla="*/ 107346 h 107345"/>
                <a:gd name="connsiteX8" fmla="*/ 134997 w 167582"/>
                <a:gd name="connsiteY8" fmla="*/ 77274 h 107345"/>
                <a:gd name="connsiteX9" fmla="*/ 134997 w 167582"/>
                <a:gd name="connsiteY9" fmla="*/ 51485 h 107345"/>
                <a:gd name="connsiteX10" fmla="*/ 148962 w 167582"/>
                <a:gd name="connsiteY10" fmla="*/ 46364 h 107345"/>
                <a:gd name="connsiteX11" fmla="*/ 148962 w 167582"/>
                <a:gd name="connsiteY11" fmla="*/ 84070 h 107345"/>
                <a:gd name="connsiteX12" fmla="*/ 158272 w 167582"/>
                <a:gd name="connsiteY12" fmla="*/ 84070 h 107345"/>
                <a:gd name="connsiteX13" fmla="*/ 158272 w 167582"/>
                <a:gd name="connsiteY13" fmla="*/ 42920 h 107345"/>
                <a:gd name="connsiteX14" fmla="*/ 167582 w 167582"/>
                <a:gd name="connsiteY14" fmla="*/ 39475 h 107345"/>
                <a:gd name="connsiteX15" fmla="*/ 167582 w 167582"/>
                <a:gd name="connsiteY15" fmla="*/ 30910 h 107345"/>
                <a:gd name="connsiteX16" fmla="*/ 83791 w 167582"/>
                <a:gd name="connsiteY16" fmla="*/ 0 h 107345"/>
                <a:gd name="connsiteX17" fmla="*/ 0 w 167582"/>
                <a:gd name="connsiteY17" fmla="*/ 30910 h 107345"/>
                <a:gd name="connsiteX18" fmla="*/ 0 w 167582"/>
                <a:gd name="connsiteY18" fmla="*/ 39475 h 107345"/>
                <a:gd name="connsiteX19" fmla="*/ 83791 w 167582"/>
                <a:gd name="connsiteY19" fmla="*/ 70385 h 107345"/>
                <a:gd name="connsiteX20" fmla="*/ 125687 w 167582"/>
                <a:gd name="connsiteY20" fmla="*/ 54930 h 107345"/>
                <a:gd name="connsiteX21" fmla="*/ 83791 w 167582"/>
                <a:gd name="connsiteY21" fmla="*/ 9869 h 107345"/>
                <a:gd name="connsiteX22" fmla="*/ 152314 w 167582"/>
                <a:gd name="connsiteY22" fmla="*/ 35192 h 107345"/>
                <a:gd name="connsiteX23" fmla="*/ 83791 w 167582"/>
                <a:gd name="connsiteY23" fmla="*/ 60516 h 107345"/>
                <a:gd name="connsiteX24" fmla="*/ 15269 w 167582"/>
                <a:gd name="connsiteY24" fmla="*/ 35192 h 107345"/>
                <a:gd name="connsiteX25" fmla="*/ 83791 w 167582"/>
                <a:gd name="connsiteY25" fmla="*/ 9869 h 107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7582" h="107345">
                  <a:moveTo>
                    <a:pt x="125687" y="54930"/>
                  </a:moveTo>
                  <a:lnTo>
                    <a:pt x="125687" y="77274"/>
                  </a:lnTo>
                  <a:cubicBezTo>
                    <a:pt x="125687" y="87329"/>
                    <a:pt x="108835" y="98036"/>
                    <a:pt x="83791" y="98036"/>
                  </a:cubicBezTo>
                  <a:cubicBezTo>
                    <a:pt x="58747" y="98036"/>
                    <a:pt x="41896" y="87329"/>
                    <a:pt x="41896" y="77274"/>
                  </a:cubicBezTo>
                  <a:lnTo>
                    <a:pt x="41896" y="70105"/>
                  </a:lnTo>
                  <a:lnTo>
                    <a:pt x="32585" y="70105"/>
                  </a:lnTo>
                  <a:lnTo>
                    <a:pt x="32585" y="77274"/>
                  </a:lnTo>
                  <a:cubicBezTo>
                    <a:pt x="32585" y="94125"/>
                    <a:pt x="55116" y="107346"/>
                    <a:pt x="83791" y="107346"/>
                  </a:cubicBezTo>
                  <a:cubicBezTo>
                    <a:pt x="112466" y="107346"/>
                    <a:pt x="134997" y="94125"/>
                    <a:pt x="134997" y="77274"/>
                  </a:cubicBezTo>
                  <a:lnTo>
                    <a:pt x="134997" y="51485"/>
                  </a:lnTo>
                  <a:lnTo>
                    <a:pt x="148962" y="46364"/>
                  </a:lnTo>
                  <a:lnTo>
                    <a:pt x="148962" y="84070"/>
                  </a:lnTo>
                  <a:lnTo>
                    <a:pt x="158272" y="84070"/>
                  </a:lnTo>
                  <a:lnTo>
                    <a:pt x="158272" y="42920"/>
                  </a:lnTo>
                  <a:lnTo>
                    <a:pt x="167582" y="39475"/>
                  </a:lnTo>
                  <a:lnTo>
                    <a:pt x="167582" y="30910"/>
                  </a:lnTo>
                  <a:lnTo>
                    <a:pt x="83791" y="0"/>
                  </a:lnTo>
                  <a:lnTo>
                    <a:pt x="0" y="30910"/>
                  </a:lnTo>
                  <a:lnTo>
                    <a:pt x="0" y="39475"/>
                  </a:lnTo>
                  <a:lnTo>
                    <a:pt x="83791" y="70385"/>
                  </a:lnTo>
                  <a:lnTo>
                    <a:pt x="125687" y="54930"/>
                  </a:lnTo>
                  <a:close/>
                  <a:moveTo>
                    <a:pt x="83791" y="9869"/>
                  </a:moveTo>
                  <a:lnTo>
                    <a:pt x="152314" y="35192"/>
                  </a:lnTo>
                  <a:lnTo>
                    <a:pt x="83791" y="60516"/>
                  </a:lnTo>
                  <a:lnTo>
                    <a:pt x="15269" y="35192"/>
                  </a:lnTo>
                  <a:lnTo>
                    <a:pt x="83791" y="9869"/>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35" name="Freeform: Shape 134">
              <a:extLst>
                <a:ext uri="{FF2B5EF4-FFF2-40B4-BE49-F238E27FC236}">
                  <a16:creationId xmlns:a16="http://schemas.microsoft.com/office/drawing/2014/main" id="{35634965-0D43-1CD4-012F-28BC358C4A5F}"/>
                </a:ext>
              </a:extLst>
            </p:cNvPr>
            <p:cNvSpPr/>
            <p:nvPr/>
          </p:nvSpPr>
          <p:spPr>
            <a:xfrm>
              <a:off x="9719759" y="1612190"/>
              <a:ext cx="355413" cy="129643"/>
            </a:xfrm>
            <a:custGeom>
              <a:avLst/>
              <a:gdLst>
                <a:gd name="connsiteX0" fmla="*/ 278559 w 355460"/>
                <a:gd name="connsiteY0" fmla="*/ 17917 h 129545"/>
                <a:gd name="connsiteX1" fmla="*/ 242436 w 355460"/>
                <a:gd name="connsiteY1" fmla="*/ 13169 h 129545"/>
                <a:gd name="connsiteX2" fmla="*/ 132856 w 355460"/>
                <a:gd name="connsiteY2" fmla="*/ 32534 h 129545"/>
                <a:gd name="connsiteX3" fmla="*/ 119449 w 355460"/>
                <a:gd name="connsiteY3" fmla="*/ 41006 h 129545"/>
                <a:gd name="connsiteX4" fmla="*/ 116004 w 355460"/>
                <a:gd name="connsiteY4" fmla="*/ 56461 h 129545"/>
                <a:gd name="connsiteX5" fmla="*/ 138162 w 355460"/>
                <a:gd name="connsiteY5" fmla="*/ 73498 h 129545"/>
                <a:gd name="connsiteX6" fmla="*/ 225305 w 355460"/>
                <a:gd name="connsiteY6" fmla="*/ 65864 h 129545"/>
                <a:gd name="connsiteX7" fmla="*/ 224467 w 355460"/>
                <a:gd name="connsiteY7" fmla="*/ 56554 h 129545"/>
                <a:gd name="connsiteX8" fmla="*/ 137324 w 355460"/>
                <a:gd name="connsiteY8" fmla="*/ 64188 h 129545"/>
                <a:gd name="connsiteX9" fmla="*/ 125128 w 355460"/>
                <a:gd name="connsiteY9" fmla="*/ 54785 h 129545"/>
                <a:gd name="connsiteX10" fmla="*/ 126990 w 355460"/>
                <a:gd name="connsiteY10" fmla="*/ 46313 h 129545"/>
                <a:gd name="connsiteX11" fmla="*/ 134345 w 355460"/>
                <a:gd name="connsiteY11" fmla="*/ 41658 h 129545"/>
                <a:gd name="connsiteX12" fmla="*/ 243925 w 355460"/>
                <a:gd name="connsiteY12" fmla="*/ 22293 h 129545"/>
                <a:gd name="connsiteX13" fmla="*/ 274463 w 355460"/>
                <a:gd name="connsiteY13" fmla="*/ 26296 h 129545"/>
                <a:gd name="connsiteX14" fmla="*/ 343171 w 355460"/>
                <a:gd name="connsiteY14" fmla="*/ 58323 h 129545"/>
                <a:gd name="connsiteX15" fmla="*/ 315613 w 355460"/>
                <a:gd name="connsiteY15" fmla="*/ 117349 h 129545"/>
                <a:gd name="connsiteX16" fmla="*/ 258822 w 355460"/>
                <a:gd name="connsiteY16" fmla="*/ 90815 h 129545"/>
                <a:gd name="connsiteX17" fmla="*/ 130156 w 355460"/>
                <a:gd name="connsiteY17" fmla="*/ 102080 h 129545"/>
                <a:gd name="connsiteX18" fmla="*/ 106322 w 355460"/>
                <a:gd name="connsiteY18" fmla="*/ 94539 h 129545"/>
                <a:gd name="connsiteX19" fmla="*/ 12289 w 355460"/>
                <a:gd name="connsiteY19" fmla="*/ 15589 h 129545"/>
                <a:gd name="connsiteX20" fmla="*/ 35472 w 355460"/>
                <a:gd name="connsiteY20" fmla="*/ 11865 h 129545"/>
                <a:gd name="connsiteX21" fmla="*/ 96453 w 355460"/>
                <a:gd name="connsiteY21" fmla="*/ 47058 h 129545"/>
                <a:gd name="connsiteX22" fmla="*/ 101108 w 355460"/>
                <a:gd name="connsiteY22" fmla="*/ 38958 h 129545"/>
                <a:gd name="connsiteX23" fmla="*/ 40127 w 355460"/>
                <a:gd name="connsiteY23" fmla="*/ 3765 h 129545"/>
                <a:gd name="connsiteX24" fmla="*/ 18900 w 355460"/>
                <a:gd name="connsiteY24" fmla="*/ 972 h 129545"/>
                <a:gd name="connsiteX25" fmla="*/ 1955 w 355460"/>
                <a:gd name="connsiteY25" fmla="*/ 14007 h 129545"/>
                <a:gd name="connsiteX26" fmla="*/ 0 w 355460"/>
                <a:gd name="connsiteY26" fmla="*/ 17358 h 129545"/>
                <a:gd name="connsiteX27" fmla="*/ 100363 w 355460"/>
                <a:gd name="connsiteY27" fmla="*/ 101615 h 129545"/>
                <a:gd name="connsiteX28" fmla="*/ 130994 w 355460"/>
                <a:gd name="connsiteY28" fmla="*/ 111297 h 129545"/>
                <a:gd name="connsiteX29" fmla="*/ 257146 w 355460"/>
                <a:gd name="connsiteY29" fmla="*/ 100218 h 129545"/>
                <a:gd name="connsiteX30" fmla="*/ 320175 w 355460"/>
                <a:gd name="connsiteY30" fmla="*/ 129545 h 129545"/>
                <a:gd name="connsiteX31" fmla="*/ 355461 w 355460"/>
                <a:gd name="connsiteY31" fmla="*/ 53854 h 129545"/>
                <a:gd name="connsiteX32" fmla="*/ 278559 w 355460"/>
                <a:gd name="connsiteY32" fmla="*/ 18010 h 129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55460" h="129545">
                  <a:moveTo>
                    <a:pt x="278559" y="17917"/>
                  </a:moveTo>
                  <a:cubicBezTo>
                    <a:pt x="267201" y="12610"/>
                    <a:pt x="254725" y="11027"/>
                    <a:pt x="242436" y="13169"/>
                  </a:cubicBezTo>
                  <a:lnTo>
                    <a:pt x="132856" y="32534"/>
                  </a:lnTo>
                  <a:cubicBezTo>
                    <a:pt x="127363" y="33465"/>
                    <a:pt x="122614" y="36444"/>
                    <a:pt x="119449" y="41006"/>
                  </a:cubicBezTo>
                  <a:cubicBezTo>
                    <a:pt x="116284" y="45568"/>
                    <a:pt x="115073" y="51061"/>
                    <a:pt x="116004" y="56461"/>
                  </a:cubicBezTo>
                  <a:cubicBezTo>
                    <a:pt x="117866" y="67074"/>
                    <a:pt x="127456" y="74429"/>
                    <a:pt x="138162" y="73498"/>
                  </a:cubicBezTo>
                  <a:lnTo>
                    <a:pt x="225305" y="65864"/>
                  </a:lnTo>
                  <a:lnTo>
                    <a:pt x="224467" y="56554"/>
                  </a:lnTo>
                  <a:lnTo>
                    <a:pt x="137324" y="64188"/>
                  </a:lnTo>
                  <a:cubicBezTo>
                    <a:pt x="131552" y="64654"/>
                    <a:pt x="126152" y="60650"/>
                    <a:pt x="125128" y="54785"/>
                  </a:cubicBezTo>
                  <a:cubicBezTo>
                    <a:pt x="124570" y="51806"/>
                    <a:pt x="125221" y="48733"/>
                    <a:pt x="126990" y="46313"/>
                  </a:cubicBezTo>
                  <a:cubicBezTo>
                    <a:pt x="128759" y="43892"/>
                    <a:pt x="131366" y="42216"/>
                    <a:pt x="134345" y="41658"/>
                  </a:cubicBezTo>
                  <a:lnTo>
                    <a:pt x="243925" y="22293"/>
                  </a:lnTo>
                  <a:cubicBezTo>
                    <a:pt x="254353" y="20431"/>
                    <a:pt x="264873" y="21827"/>
                    <a:pt x="274463" y="26296"/>
                  </a:cubicBezTo>
                  <a:lnTo>
                    <a:pt x="343171" y="58323"/>
                  </a:lnTo>
                  <a:lnTo>
                    <a:pt x="315613" y="117349"/>
                  </a:lnTo>
                  <a:lnTo>
                    <a:pt x="258822" y="90815"/>
                  </a:lnTo>
                  <a:lnTo>
                    <a:pt x="130156" y="102080"/>
                  </a:lnTo>
                  <a:cubicBezTo>
                    <a:pt x="121497" y="102732"/>
                    <a:pt x="113025" y="100125"/>
                    <a:pt x="106322" y="94539"/>
                  </a:cubicBezTo>
                  <a:lnTo>
                    <a:pt x="12289" y="15589"/>
                  </a:lnTo>
                  <a:cubicBezTo>
                    <a:pt x="18062" y="9165"/>
                    <a:pt x="27744" y="7396"/>
                    <a:pt x="35472" y="11865"/>
                  </a:cubicBezTo>
                  <a:lnTo>
                    <a:pt x="96453" y="47058"/>
                  </a:lnTo>
                  <a:lnTo>
                    <a:pt x="101108" y="38958"/>
                  </a:lnTo>
                  <a:lnTo>
                    <a:pt x="40127" y="3765"/>
                  </a:lnTo>
                  <a:cubicBezTo>
                    <a:pt x="33610" y="41"/>
                    <a:pt x="26068" y="-983"/>
                    <a:pt x="18900" y="972"/>
                  </a:cubicBezTo>
                  <a:cubicBezTo>
                    <a:pt x="11731" y="2928"/>
                    <a:pt x="5679" y="7583"/>
                    <a:pt x="1955" y="14007"/>
                  </a:cubicBezTo>
                  <a:lnTo>
                    <a:pt x="0" y="17358"/>
                  </a:lnTo>
                  <a:lnTo>
                    <a:pt x="100363" y="101615"/>
                  </a:lnTo>
                  <a:cubicBezTo>
                    <a:pt x="108929" y="108877"/>
                    <a:pt x="119821" y="112228"/>
                    <a:pt x="130994" y="111297"/>
                  </a:cubicBezTo>
                  <a:lnTo>
                    <a:pt x="257146" y="100218"/>
                  </a:lnTo>
                  <a:lnTo>
                    <a:pt x="320175" y="129545"/>
                  </a:lnTo>
                  <a:lnTo>
                    <a:pt x="355461" y="53854"/>
                  </a:lnTo>
                  <a:lnTo>
                    <a:pt x="278559" y="18010"/>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36" name="Freeform: Shape 135">
              <a:extLst>
                <a:ext uri="{FF2B5EF4-FFF2-40B4-BE49-F238E27FC236}">
                  <a16:creationId xmlns:a16="http://schemas.microsoft.com/office/drawing/2014/main" id="{6F5471E8-FBAC-5914-BE87-E38C5768F6D0}"/>
                </a:ext>
              </a:extLst>
            </p:cNvPr>
            <p:cNvSpPr/>
            <p:nvPr/>
          </p:nvSpPr>
          <p:spPr>
            <a:xfrm>
              <a:off x="10076491" y="1664538"/>
              <a:ext cx="279" cy="372"/>
            </a:xfrm>
            <a:custGeom>
              <a:avLst/>
              <a:gdLst>
                <a:gd name="connsiteX0" fmla="*/ 93 w 279"/>
                <a:gd name="connsiteY0" fmla="*/ 0 h 372"/>
                <a:gd name="connsiteX1" fmla="*/ 0 w 279"/>
                <a:gd name="connsiteY1" fmla="*/ 279 h 372"/>
                <a:gd name="connsiteX2" fmla="*/ 279 w 279"/>
                <a:gd name="connsiteY2" fmla="*/ 372 h 372"/>
                <a:gd name="connsiteX3" fmla="*/ 93 w 279"/>
                <a:gd name="connsiteY3" fmla="*/ 0 h 372"/>
              </a:gdLst>
              <a:ahLst/>
              <a:cxnLst>
                <a:cxn ang="0">
                  <a:pos x="connsiteX0" y="connsiteY0"/>
                </a:cxn>
                <a:cxn ang="0">
                  <a:pos x="connsiteX1" y="connsiteY1"/>
                </a:cxn>
                <a:cxn ang="0">
                  <a:pos x="connsiteX2" y="connsiteY2"/>
                </a:cxn>
                <a:cxn ang="0">
                  <a:pos x="connsiteX3" y="connsiteY3"/>
                </a:cxn>
              </a:cxnLst>
              <a:rect l="l" t="t" r="r" b="b"/>
              <a:pathLst>
                <a:path w="279" h="372">
                  <a:moveTo>
                    <a:pt x="93" y="0"/>
                  </a:moveTo>
                  <a:lnTo>
                    <a:pt x="0" y="279"/>
                  </a:lnTo>
                  <a:lnTo>
                    <a:pt x="279" y="372"/>
                  </a:lnTo>
                  <a:lnTo>
                    <a:pt x="93" y="0"/>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grpSp>
      <p:sp>
        <p:nvSpPr>
          <p:cNvPr id="137" name="TextBox 136">
            <a:extLst>
              <a:ext uri="{FF2B5EF4-FFF2-40B4-BE49-F238E27FC236}">
                <a16:creationId xmlns:a16="http://schemas.microsoft.com/office/drawing/2014/main" id="{0AEC5483-6CBA-7158-E1DF-8A5CFC9575F4}"/>
              </a:ext>
            </a:extLst>
          </p:cNvPr>
          <p:cNvSpPr txBox="1"/>
          <p:nvPr/>
        </p:nvSpPr>
        <p:spPr>
          <a:xfrm>
            <a:off x="3126278" y="5589229"/>
            <a:ext cx="593973" cy="246221"/>
          </a:xfrm>
          <a:prstGeom prst="rect">
            <a:avLst/>
          </a:prstGeom>
          <a:noFill/>
        </p:spPr>
        <p:txBody>
          <a:bodyPr wrap="square" anchor="ctr">
            <a:spAutoFit/>
          </a:bodyPr>
          <a:lstStyle/>
          <a:p>
            <a:pPr marL="0" marR="0" lvl="0" indent="0" algn="l"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£10m</a:t>
            </a:r>
            <a:endParaRPr kumimoji="0" lang="en-GB" sz="1000" b="0" i="0" u="none" strike="noStrike" kern="0" cap="none" spc="0" normalizeH="0" baseline="0" noProof="0">
              <a:ln>
                <a:noFill/>
              </a:ln>
              <a:solidFill>
                <a:srgbClr val="4D217A"/>
              </a:solidFill>
              <a:effectLst/>
              <a:uLnTx/>
              <a:uFillTx/>
              <a:latin typeface="Arial"/>
              <a:ea typeface="+mn-ea"/>
              <a:cs typeface="+mn-cs"/>
            </a:endParaRPr>
          </a:p>
        </p:txBody>
      </p:sp>
      <p:sp>
        <p:nvSpPr>
          <p:cNvPr id="138" name="TextBox 137">
            <a:extLst>
              <a:ext uri="{FF2B5EF4-FFF2-40B4-BE49-F238E27FC236}">
                <a16:creationId xmlns:a16="http://schemas.microsoft.com/office/drawing/2014/main" id="{56560674-8AA1-FD59-3EBE-3C947C4BCEEC}"/>
              </a:ext>
            </a:extLst>
          </p:cNvPr>
          <p:cNvSpPr txBox="1"/>
          <p:nvPr/>
        </p:nvSpPr>
        <p:spPr>
          <a:xfrm>
            <a:off x="3126278" y="5298589"/>
            <a:ext cx="593973" cy="246221"/>
          </a:xfrm>
          <a:prstGeom prst="rect">
            <a:avLst/>
          </a:prstGeom>
          <a:noFill/>
        </p:spPr>
        <p:txBody>
          <a:bodyPr wrap="square" lIns="0" rIns="0" anchor="ctr">
            <a:spAutoFit/>
          </a:bodyPr>
          <a:lstStyle/>
          <a:p>
            <a:pPr marL="0" marR="0" lvl="0" indent="0" algn="ctr"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4.5k m</a:t>
            </a:r>
            <a:r>
              <a:rPr kumimoji="0" lang="en-GB" sz="1000" b="1" i="0" u="none" strike="noStrike" kern="0" cap="none" spc="0" normalizeH="0" baseline="30000" noProof="0">
                <a:ln>
                  <a:noFill/>
                </a:ln>
                <a:solidFill>
                  <a:srgbClr val="4D217A"/>
                </a:solidFill>
                <a:effectLst/>
                <a:uLnTx/>
                <a:uFillTx/>
                <a:latin typeface="Arial"/>
                <a:ea typeface="+mn-ea"/>
                <a:cs typeface="+mn-cs"/>
              </a:rPr>
              <a:t>2</a:t>
            </a:r>
            <a:endParaRPr kumimoji="0" lang="en-GB" sz="1000" b="0" i="0" u="none" strike="noStrike" kern="0" cap="none" spc="0" normalizeH="0" baseline="30000" noProof="0">
              <a:ln>
                <a:noFill/>
              </a:ln>
              <a:solidFill>
                <a:srgbClr val="4D217A"/>
              </a:solidFill>
              <a:effectLst/>
              <a:uLnTx/>
              <a:uFillTx/>
              <a:latin typeface="Arial"/>
              <a:ea typeface="+mn-ea"/>
              <a:cs typeface="+mn-cs"/>
            </a:endParaRPr>
          </a:p>
        </p:txBody>
      </p:sp>
      <p:sp>
        <p:nvSpPr>
          <p:cNvPr id="139" name="Rectangle 138">
            <a:extLst>
              <a:ext uri="{FF2B5EF4-FFF2-40B4-BE49-F238E27FC236}">
                <a16:creationId xmlns:a16="http://schemas.microsoft.com/office/drawing/2014/main" id="{D8DFB0FA-BF38-92FB-61C7-70B72499ED37}"/>
              </a:ext>
            </a:extLst>
          </p:cNvPr>
          <p:cNvSpPr/>
          <p:nvPr/>
        </p:nvSpPr>
        <p:spPr>
          <a:xfrm>
            <a:off x="9659939" y="1957391"/>
            <a:ext cx="937175" cy="664085"/>
          </a:xfrm>
          <a:prstGeom prst="rect">
            <a:avLst/>
          </a:prstGeom>
          <a:solidFill>
            <a:srgbClr val="F3EBFB"/>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140" name="Freeform: Shape 139">
            <a:extLst>
              <a:ext uri="{FF2B5EF4-FFF2-40B4-BE49-F238E27FC236}">
                <a16:creationId xmlns:a16="http://schemas.microsoft.com/office/drawing/2014/main" id="{3409D06F-9E7B-7D8A-B295-2BC87394B6AB}"/>
              </a:ext>
            </a:extLst>
          </p:cNvPr>
          <p:cNvSpPr/>
          <p:nvPr/>
        </p:nvSpPr>
        <p:spPr>
          <a:xfrm>
            <a:off x="9786441" y="2040196"/>
            <a:ext cx="216000" cy="216000"/>
          </a:xfrm>
          <a:custGeom>
            <a:avLst/>
            <a:gdLst>
              <a:gd name="connsiteX0" fmla="*/ 487881 w 487881"/>
              <a:gd name="connsiteY0" fmla="*/ 501677 h 501677"/>
              <a:gd name="connsiteX1" fmla="*/ 0 w 487881"/>
              <a:gd name="connsiteY1" fmla="*/ 501677 h 501677"/>
              <a:gd name="connsiteX2" fmla="*/ 0 w 487881"/>
              <a:gd name="connsiteY2" fmla="*/ 487742 h 501677"/>
              <a:gd name="connsiteX3" fmla="*/ 473946 w 487881"/>
              <a:gd name="connsiteY3" fmla="*/ 487742 h 501677"/>
              <a:gd name="connsiteX4" fmla="*/ 473806 w 487881"/>
              <a:gd name="connsiteY4" fmla="*/ 13935 h 501677"/>
              <a:gd name="connsiteX5" fmla="*/ 432000 w 487881"/>
              <a:gd name="connsiteY5" fmla="*/ 13935 h 501677"/>
              <a:gd name="connsiteX6" fmla="*/ 432000 w 487881"/>
              <a:gd name="connsiteY6" fmla="*/ 257110 h 501677"/>
              <a:gd name="connsiteX7" fmla="*/ 292785 w 487881"/>
              <a:gd name="connsiteY7" fmla="*/ 159701 h 501677"/>
              <a:gd name="connsiteX8" fmla="*/ 292645 w 487881"/>
              <a:gd name="connsiteY8" fmla="*/ 257110 h 501677"/>
              <a:gd name="connsiteX9" fmla="*/ 153430 w 487881"/>
              <a:gd name="connsiteY9" fmla="*/ 159701 h 501677"/>
              <a:gd name="connsiteX10" fmla="*/ 153290 w 487881"/>
              <a:gd name="connsiteY10" fmla="*/ 257110 h 501677"/>
              <a:gd name="connsiteX11" fmla="*/ 14214 w 487881"/>
              <a:gd name="connsiteY11" fmla="*/ 159701 h 501677"/>
              <a:gd name="connsiteX12" fmla="*/ 14214 w 487881"/>
              <a:gd name="connsiteY12" fmla="*/ 459871 h 501677"/>
              <a:gd name="connsiteX13" fmla="*/ 279 w 487881"/>
              <a:gd name="connsiteY13" fmla="*/ 459871 h 501677"/>
              <a:gd name="connsiteX14" fmla="*/ 279 w 487881"/>
              <a:gd name="connsiteY14" fmla="*/ 132945 h 501677"/>
              <a:gd name="connsiteX15" fmla="*/ 139494 w 487881"/>
              <a:gd name="connsiteY15" fmla="*/ 230354 h 501677"/>
              <a:gd name="connsiteX16" fmla="*/ 139634 w 487881"/>
              <a:gd name="connsiteY16" fmla="*/ 132945 h 501677"/>
              <a:gd name="connsiteX17" fmla="*/ 278849 w 487881"/>
              <a:gd name="connsiteY17" fmla="*/ 230354 h 501677"/>
              <a:gd name="connsiteX18" fmla="*/ 278988 w 487881"/>
              <a:gd name="connsiteY18" fmla="*/ 132945 h 501677"/>
              <a:gd name="connsiteX19" fmla="*/ 418065 w 487881"/>
              <a:gd name="connsiteY19" fmla="*/ 230354 h 501677"/>
              <a:gd name="connsiteX20" fmla="*/ 418065 w 487881"/>
              <a:gd name="connsiteY20" fmla="*/ 0 h 501677"/>
              <a:gd name="connsiteX21" fmla="*/ 487742 w 487881"/>
              <a:gd name="connsiteY21" fmla="*/ 0 h 501677"/>
              <a:gd name="connsiteX22" fmla="*/ 487881 w 487881"/>
              <a:gd name="connsiteY22" fmla="*/ 501677 h 50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87881" h="501677">
                <a:moveTo>
                  <a:pt x="487881" y="501677"/>
                </a:moveTo>
                <a:lnTo>
                  <a:pt x="0" y="501677"/>
                </a:lnTo>
                <a:lnTo>
                  <a:pt x="0" y="487742"/>
                </a:lnTo>
                <a:lnTo>
                  <a:pt x="473946" y="487742"/>
                </a:lnTo>
                <a:lnTo>
                  <a:pt x="473806" y="13935"/>
                </a:lnTo>
                <a:lnTo>
                  <a:pt x="432000" y="13935"/>
                </a:lnTo>
                <a:lnTo>
                  <a:pt x="432000" y="257110"/>
                </a:lnTo>
                <a:lnTo>
                  <a:pt x="292785" y="159701"/>
                </a:lnTo>
                <a:lnTo>
                  <a:pt x="292645" y="257110"/>
                </a:lnTo>
                <a:lnTo>
                  <a:pt x="153430" y="159701"/>
                </a:lnTo>
                <a:lnTo>
                  <a:pt x="153290" y="257110"/>
                </a:lnTo>
                <a:lnTo>
                  <a:pt x="14214" y="159701"/>
                </a:lnTo>
                <a:lnTo>
                  <a:pt x="14214" y="459871"/>
                </a:lnTo>
                <a:lnTo>
                  <a:pt x="279" y="459871"/>
                </a:lnTo>
                <a:lnTo>
                  <a:pt x="279" y="132945"/>
                </a:lnTo>
                <a:lnTo>
                  <a:pt x="139494" y="230354"/>
                </a:lnTo>
                <a:lnTo>
                  <a:pt x="139634" y="132945"/>
                </a:lnTo>
                <a:lnTo>
                  <a:pt x="278849" y="230354"/>
                </a:lnTo>
                <a:lnTo>
                  <a:pt x="278988" y="132945"/>
                </a:lnTo>
                <a:lnTo>
                  <a:pt x="418065" y="230354"/>
                </a:lnTo>
                <a:lnTo>
                  <a:pt x="418065" y="0"/>
                </a:lnTo>
                <a:lnTo>
                  <a:pt x="487742" y="0"/>
                </a:lnTo>
                <a:lnTo>
                  <a:pt x="487881" y="501677"/>
                </a:lnTo>
                <a:close/>
              </a:path>
            </a:pathLst>
          </a:custGeom>
          <a:solidFill>
            <a:schemeClr val="accent2"/>
          </a:solidFill>
          <a:ln w="13827"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grpSp>
        <p:nvGrpSpPr>
          <p:cNvPr id="141" name="Grafik 33">
            <a:extLst>
              <a:ext uri="{FF2B5EF4-FFF2-40B4-BE49-F238E27FC236}">
                <a16:creationId xmlns:a16="http://schemas.microsoft.com/office/drawing/2014/main" id="{E1F10B18-615D-EC27-3012-739C94F820E9}"/>
              </a:ext>
            </a:extLst>
          </p:cNvPr>
          <p:cNvGrpSpPr>
            <a:grpSpLocks noChangeAspect="1"/>
          </p:cNvGrpSpPr>
          <p:nvPr/>
        </p:nvGrpSpPr>
        <p:grpSpPr>
          <a:xfrm>
            <a:off x="9783201" y="2330836"/>
            <a:ext cx="219240" cy="216000"/>
            <a:chOff x="9719759" y="1378797"/>
            <a:chExt cx="357011" cy="363036"/>
          </a:xfrm>
          <a:solidFill>
            <a:schemeClr val="accent2"/>
          </a:solidFill>
        </p:grpSpPr>
        <p:sp>
          <p:nvSpPr>
            <p:cNvPr id="142" name="Freeform: Shape 141">
              <a:extLst>
                <a:ext uri="{FF2B5EF4-FFF2-40B4-BE49-F238E27FC236}">
                  <a16:creationId xmlns:a16="http://schemas.microsoft.com/office/drawing/2014/main" id="{B587F0CB-8472-C904-5730-382258AFBF78}"/>
                </a:ext>
              </a:extLst>
            </p:cNvPr>
            <p:cNvSpPr/>
            <p:nvPr/>
          </p:nvSpPr>
          <p:spPr>
            <a:xfrm>
              <a:off x="9842080" y="1378797"/>
              <a:ext cx="162974" cy="158431"/>
            </a:xfrm>
            <a:custGeom>
              <a:avLst/>
              <a:gdLst>
                <a:gd name="connsiteX0" fmla="*/ 43371 w 162995"/>
                <a:gd name="connsiteY0" fmla="*/ 100867 h 158310"/>
                <a:gd name="connsiteX1" fmla="*/ 45791 w 162995"/>
                <a:gd name="connsiteY1" fmla="*/ 91836 h 158310"/>
                <a:gd name="connsiteX2" fmla="*/ 23913 w 162995"/>
                <a:gd name="connsiteY2" fmla="*/ 78709 h 158310"/>
                <a:gd name="connsiteX3" fmla="*/ 10227 w 162995"/>
                <a:gd name="connsiteY3" fmla="*/ 38210 h 158310"/>
                <a:gd name="connsiteX4" fmla="*/ 50726 w 162995"/>
                <a:gd name="connsiteY4" fmla="*/ 51895 h 158310"/>
                <a:gd name="connsiteX5" fmla="*/ 65156 w 162995"/>
                <a:gd name="connsiteY5" fmla="*/ 86622 h 158310"/>
                <a:gd name="connsiteX6" fmla="*/ 35923 w 162995"/>
                <a:gd name="connsiteY6" fmla="*/ 57388 h 158310"/>
                <a:gd name="connsiteX7" fmla="*/ 29312 w 162995"/>
                <a:gd name="connsiteY7" fmla="*/ 63999 h 158310"/>
                <a:gd name="connsiteX8" fmla="*/ 74280 w 162995"/>
                <a:gd name="connsiteY8" fmla="*/ 108967 h 158310"/>
                <a:gd name="connsiteX9" fmla="*/ 83777 w 162995"/>
                <a:gd name="connsiteY9" fmla="*/ 132056 h 158310"/>
                <a:gd name="connsiteX10" fmla="*/ 83777 w 162995"/>
                <a:gd name="connsiteY10" fmla="*/ 158310 h 158310"/>
                <a:gd name="connsiteX11" fmla="*/ 93087 w 162995"/>
                <a:gd name="connsiteY11" fmla="*/ 158310 h 158310"/>
                <a:gd name="connsiteX12" fmla="*/ 93087 w 162995"/>
                <a:gd name="connsiteY12" fmla="*/ 107756 h 158310"/>
                <a:gd name="connsiteX13" fmla="*/ 97276 w 162995"/>
                <a:gd name="connsiteY13" fmla="*/ 94443 h 158310"/>
                <a:gd name="connsiteX14" fmla="*/ 100814 w 162995"/>
                <a:gd name="connsiteY14" fmla="*/ 89415 h 158310"/>
                <a:gd name="connsiteX15" fmla="*/ 102956 w 162995"/>
                <a:gd name="connsiteY15" fmla="*/ 89415 h 158310"/>
                <a:gd name="connsiteX16" fmla="*/ 150810 w 162995"/>
                <a:gd name="connsiteY16" fmla="*/ 62509 h 158310"/>
                <a:gd name="connsiteX17" fmla="*/ 157513 w 162995"/>
                <a:gd name="connsiteY17" fmla="*/ 2645 h 158310"/>
                <a:gd name="connsiteX18" fmla="*/ 156396 w 162995"/>
                <a:gd name="connsiteY18" fmla="*/ 783 h 158310"/>
                <a:gd name="connsiteX19" fmla="*/ 154254 w 162995"/>
                <a:gd name="connsiteY19" fmla="*/ 410 h 158310"/>
                <a:gd name="connsiteX20" fmla="*/ 100442 w 162995"/>
                <a:gd name="connsiteY20" fmla="*/ 26944 h 158310"/>
                <a:gd name="connsiteX21" fmla="*/ 88618 w 162995"/>
                <a:gd name="connsiteY21" fmla="*/ 58133 h 158310"/>
                <a:gd name="connsiteX22" fmla="*/ 97928 w 162995"/>
                <a:gd name="connsiteY22" fmla="*/ 58878 h 158310"/>
                <a:gd name="connsiteX23" fmla="*/ 108169 w 162995"/>
                <a:gd name="connsiteY23" fmla="*/ 32251 h 158310"/>
                <a:gd name="connsiteX24" fmla="*/ 150530 w 162995"/>
                <a:gd name="connsiteY24" fmla="*/ 9348 h 158310"/>
                <a:gd name="connsiteX25" fmla="*/ 143455 w 162995"/>
                <a:gd name="connsiteY25" fmla="*/ 57016 h 158310"/>
                <a:gd name="connsiteX26" fmla="*/ 107704 w 162995"/>
                <a:gd name="connsiteY26" fmla="*/ 79733 h 158310"/>
                <a:gd name="connsiteX27" fmla="*/ 138241 w 162995"/>
                <a:gd name="connsiteY27" fmla="*/ 36068 h 158310"/>
                <a:gd name="connsiteX28" fmla="*/ 130607 w 162995"/>
                <a:gd name="connsiteY28" fmla="*/ 30761 h 158310"/>
                <a:gd name="connsiteX29" fmla="*/ 89828 w 162995"/>
                <a:gd name="connsiteY29" fmla="*/ 88950 h 158310"/>
                <a:gd name="connsiteX30" fmla="*/ 84056 w 162995"/>
                <a:gd name="connsiteY30" fmla="*/ 105987 h 158310"/>
                <a:gd name="connsiteX31" fmla="*/ 80984 w 162995"/>
                <a:gd name="connsiteY31" fmla="*/ 102263 h 158310"/>
                <a:gd name="connsiteX32" fmla="*/ 73442 w 162995"/>
                <a:gd name="connsiteY32" fmla="*/ 94722 h 158310"/>
                <a:gd name="connsiteX33" fmla="*/ 57336 w 162995"/>
                <a:gd name="connsiteY33" fmla="*/ 45192 h 158310"/>
                <a:gd name="connsiteX34" fmla="*/ 4827 w 162995"/>
                <a:gd name="connsiteY34" fmla="*/ 30017 h 158310"/>
                <a:gd name="connsiteX35" fmla="*/ 2779 w 162995"/>
                <a:gd name="connsiteY35" fmla="*/ 30761 h 158310"/>
                <a:gd name="connsiteX36" fmla="*/ 2034 w 162995"/>
                <a:gd name="connsiteY36" fmla="*/ 32810 h 158310"/>
                <a:gd name="connsiteX37" fmla="*/ 17302 w 162995"/>
                <a:gd name="connsiteY37" fmla="*/ 85319 h 158310"/>
                <a:gd name="connsiteX38" fmla="*/ 43371 w 162995"/>
                <a:gd name="connsiteY38" fmla="*/ 100867 h 15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2995" h="158310">
                  <a:moveTo>
                    <a:pt x="43371" y="100867"/>
                  </a:moveTo>
                  <a:lnTo>
                    <a:pt x="45791" y="91836"/>
                  </a:lnTo>
                  <a:cubicBezTo>
                    <a:pt x="37878" y="89695"/>
                    <a:pt x="30523" y="85319"/>
                    <a:pt x="23913" y="78709"/>
                  </a:cubicBezTo>
                  <a:cubicBezTo>
                    <a:pt x="6875" y="61671"/>
                    <a:pt x="8830" y="44261"/>
                    <a:pt x="10227" y="38210"/>
                  </a:cubicBezTo>
                  <a:cubicBezTo>
                    <a:pt x="16185" y="36906"/>
                    <a:pt x="33781" y="34858"/>
                    <a:pt x="50726" y="51895"/>
                  </a:cubicBezTo>
                  <a:cubicBezTo>
                    <a:pt x="63853" y="65023"/>
                    <a:pt x="65715" y="78429"/>
                    <a:pt x="65156" y="86622"/>
                  </a:cubicBezTo>
                  <a:lnTo>
                    <a:pt x="35923" y="57388"/>
                  </a:lnTo>
                  <a:lnTo>
                    <a:pt x="29312" y="63999"/>
                  </a:lnTo>
                  <a:lnTo>
                    <a:pt x="74280" y="108967"/>
                  </a:lnTo>
                  <a:cubicBezTo>
                    <a:pt x="80425" y="115111"/>
                    <a:pt x="83777" y="123304"/>
                    <a:pt x="83777" y="132056"/>
                  </a:cubicBezTo>
                  <a:lnTo>
                    <a:pt x="83777" y="158310"/>
                  </a:lnTo>
                  <a:lnTo>
                    <a:pt x="93087" y="158310"/>
                  </a:lnTo>
                  <a:lnTo>
                    <a:pt x="93087" y="107756"/>
                  </a:lnTo>
                  <a:cubicBezTo>
                    <a:pt x="93087" y="102915"/>
                    <a:pt x="94576" y="98353"/>
                    <a:pt x="97276" y="94443"/>
                  </a:cubicBezTo>
                  <a:lnTo>
                    <a:pt x="100814" y="89415"/>
                  </a:lnTo>
                  <a:lnTo>
                    <a:pt x="102956" y="89415"/>
                  </a:lnTo>
                  <a:cubicBezTo>
                    <a:pt x="113104" y="89415"/>
                    <a:pt x="134238" y="86250"/>
                    <a:pt x="150810" y="62509"/>
                  </a:cubicBezTo>
                  <a:cubicBezTo>
                    <a:pt x="173061" y="30761"/>
                    <a:pt x="158165" y="3762"/>
                    <a:pt x="157513" y="2645"/>
                  </a:cubicBezTo>
                  <a:lnTo>
                    <a:pt x="156396" y="783"/>
                  </a:lnTo>
                  <a:lnTo>
                    <a:pt x="154254" y="410"/>
                  </a:lnTo>
                  <a:cubicBezTo>
                    <a:pt x="152951" y="224"/>
                    <a:pt x="122693" y="-4896"/>
                    <a:pt x="100442" y="26944"/>
                  </a:cubicBezTo>
                  <a:cubicBezTo>
                    <a:pt x="93459" y="36906"/>
                    <a:pt x="89549" y="47333"/>
                    <a:pt x="88618" y="58133"/>
                  </a:cubicBezTo>
                  <a:lnTo>
                    <a:pt x="97928" y="58878"/>
                  </a:lnTo>
                  <a:cubicBezTo>
                    <a:pt x="98673" y="49754"/>
                    <a:pt x="102118" y="40816"/>
                    <a:pt x="108169" y="32251"/>
                  </a:cubicBezTo>
                  <a:cubicBezTo>
                    <a:pt x="123903" y="9814"/>
                    <a:pt x="143827" y="8976"/>
                    <a:pt x="150530" y="9348"/>
                  </a:cubicBezTo>
                  <a:cubicBezTo>
                    <a:pt x="153137" y="15400"/>
                    <a:pt x="159096" y="34672"/>
                    <a:pt x="143455" y="57016"/>
                  </a:cubicBezTo>
                  <a:cubicBezTo>
                    <a:pt x="131351" y="74240"/>
                    <a:pt x="116828" y="78709"/>
                    <a:pt x="107704" y="79733"/>
                  </a:cubicBezTo>
                  <a:lnTo>
                    <a:pt x="138241" y="36068"/>
                  </a:lnTo>
                  <a:lnTo>
                    <a:pt x="130607" y="30761"/>
                  </a:lnTo>
                  <a:lnTo>
                    <a:pt x="89828" y="88950"/>
                  </a:lnTo>
                  <a:cubicBezTo>
                    <a:pt x="86290" y="93977"/>
                    <a:pt x="84335" y="99843"/>
                    <a:pt x="84056" y="105987"/>
                  </a:cubicBezTo>
                  <a:cubicBezTo>
                    <a:pt x="83032" y="104684"/>
                    <a:pt x="82101" y="103380"/>
                    <a:pt x="80984" y="102263"/>
                  </a:cubicBezTo>
                  <a:lnTo>
                    <a:pt x="73442" y="94722"/>
                  </a:lnTo>
                  <a:cubicBezTo>
                    <a:pt x="75304" y="86995"/>
                    <a:pt x="77818" y="65674"/>
                    <a:pt x="57336" y="45192"/>
                  </a:cubicBezTo>
                  <a:cubicBezTo>
                    <a:pt x="32385" y="20241"/>
                    <a:pt x="5944" y="29551"/>
                    <a:pt x="4827" y="30017"/>
                  </a:cubicBezTo>
                  <a:lnTo>
                    <a:pt x="2779" y="30761"/>
                  </a:lnTo>
                  <a:lnTo>
                    <a:pt x="2034" y="32810"/>
                  </a:lnTo>
                  <a:cubicBezTo>
                    <a:pt x="1661" y="33927"/>
                    <a:pt x="-7742" y="60368"/>
                    <a:pt x="17302" y="85319"/>
                  </a:cubicBezTo>
                  <a:cubicBezTo>
                    <a:pt x="25123" y="93139"/>
                    <a:pt x="33874" y="98353"/>
                    <a:pt x="43371" y="100867"/>
                  </a:cubicBez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43" name="Freeform: Shape 142">
              <a:extLst>
                <a:ext uri="{FF2B5EF4-FFF2-40B4-BE49-F238E27FC236}">
                  <a16:creationId xmlns:a16="http://schemas.microsoft.com/office/drawing/2014/main" id="{3A35F0A0-2ABE-B7E5-1696-9CDF660B476D}"/>
                </a:ext>
              </a:extLst>
            </p:cNvPr>
            <p:cNvSpPr/>
            <p:nvPr/>
          </p:nvSpPr>
          <p:spPr>
            <a:xfrm>
              <a:off x="9953772" y="1500262"/>
              <a:ext cx="102397" cy="90446"/>
            </a:xfrm>
            <a:custGeom>
              <a:avLst/>
              <a:gdLst>
                <a:gd name="connsiteX0" fmla="*/ 47668 w 102411"/>
                <a:gd name="connsiteY0" fmla="*/ 7890 h 90378"/>
                <a:gd name="connsiteX1" fmla="*/ 8193 w 102411"/>
                <a:gd name="connsiteY1" fmla="*/ 7890 h 90378"/>
                <a:gd name="connsiteX2" fmla="*/ 0 w 102411"/>
                <a:gd name="connsiteY2" fmla="*/ 27628 h 90378"/>
                <a:gd name="connsiteX3" fmla="*/ 8193 w 102411"/>
                <a:gd name="connsiteY3" fmla="*/ 47365 h 90378"/>
                <a:gd name="connsiteX4" fmla="*/ 51206 w 102411"/>
                <a:gd name="connsiteY4" fmla="*/ 90378 h 90378"/>
                <a:gd name="connsiteX5" fmla="*/ 94218 w 102411"/>
                <a:gd name="connsiteY5" fmla="*/ 47365 h 90378"/>
                <a:gd name="connsiteX6" fmla="*/ 102411 w 102411"/>
                <a:gd name="connsiteY6" fmla="*/ 27628 h 90378"/>
                <a:gd name="connsiteX7" fmla="*/ 94218 w 102411"/>
                <a:gd name="connsiteY7" fmla="*/ 7890 h 90378"/>
                <a:gd name="connsiteX8" fmla="*/ 54744 w 102411"/>
                <a:gd name="connsiteY8" fmla="*/ 7890 h 90378"/>
                <a:gd name="connsiteX9" fmla="*/ 51206 w 102411"/>
                <a:gd name="connsiteY9" fmla="*/ 12173 h 90378"/>
                <a:gd name="connsiteX10" fmla="*/ 47668 w 102411"/>
                <a:gd name="connsiteY10" fmla="*/ 7890 h 90378"/>
                <a:gd name="connsiteX11" fmla="*/ 55861 w 102411"/>
                <a:gd name="connsiteY11" fmla="*/ 27628 h 90378"/>
                <a:gd name="connsiteX12" fmla="*/ 61354 w 102411"/>
                <a:gd name="connsiteY12" fmla="*/ 14501 h 90378"/>
                <a:gd name="connsiteX13" fmla="*/ 87701 w 102411"/>
                <a:gd name="connsiteY13" fmla="*/ 14501 h 90378"/>
                <a:gd name="connsiteX14" fmla="*/ 93194 w 102411"/>
                <a:gd name="connsiteY14" fmla="*/ 27628 h 90378"/>
                <a:gd name="connsiteX15" fmla="*/ 87701 w 102411"/>
                <a:gd name="connsiteY15" fmla="*/ 40755 h 90378"/>
                <a:gd name="connsiteX16" fmla="*/ 51299 w 102411"/>
                <a:gd name="connsiteY16" fmla="*/ 77158 h 90378"/>
                <a:gd name="connsiteX17" fmla="*/ 14896 w 102411"/>
                <a:gd name="connsiteY17" fmla="*/ 40755 h 90378"/>
                <a:gd name="connsiteX18" fmla="*/ 9403 w 102411"/>
                <a:gd name="connsiteY18" fmla="*/ 27628 h 90378"/>
                <a:gd name="connsiteX19" fmla="*/ 14896 w 102411"/>
                <a:gd name="connsiteY19" fmla="*/ 14501 h 90378"/>
                <a:gd name="connsiteX20" fmla="*/ 28023 w 102411"/>
                <a:gd name="connsiteY20" fmla="*/ 9008 h 90378"/>
                <a:gd name="connsiteX21" fmla="*/ 41151 w 102411"/>
                <a:gd name="connsiteY21" fmla="*/ 14501 h 90378"/>
                <a:gd name="connsiteX22" fmla="*/ 46644 w 102411"/>
                <a:gd name="connsiteY22" fmla="*/ 27628 h 90378"/>
                <a:gd name="connsiteX23" fmla="*/ 55954 w 102411"/>
                <a:gd name="connsiteY23" fmla="*/ 27628 h 90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411" h="90378">
                  <a:moveTo>
                    <a:pt x="47668" y="7890"/>
                  </a:moveTo>
                  <a:cubicBezTo>
                    <a:pt x="37147" y="-2630"/>
                    <a:pt x="18713" y="-2630"/>
                    <a:pt x="8193" y="7890"/>
                  </a:cubicBezTo>
                  <a:cubicBezTo>
                    <a:pt x="2886" y="13197"/>
                    <a:pt x="0" y="20180"/>
                    <a:pt x="0" y="27628"/>
                  </a:cubicBezTo>
                  <a:cubicBezTo>
                    <a:pt x="0" y="35076"/>
                    <a:pt x="2886" y="42059"/>
                    <a:pt x="8193" y="47365"/>
                  </a:cubicBezTo>
                  <a:lnTo>
                    <a:pt x="51206" y="90378"/>
                  </a:lnTo>
                  <a:lnTo>
                    <a:pt x="94218" y="47365"/>
                  </a:lnTo>
                  <a:cubicBezTo>
                    <a:pt x="99525" y="42059"/>
                    <a:pt x="102411" y="35076"/>
                    <a:pt x="102411" y="27628"/>
                  </a:cubicBezTo>
                  <a:cubicBezTo>
                    <a:pt x="102411" y="20180"/>
                    <a:pt x="99525" y="13197"/>
                    <a:pt x="94218" y="7890"/>
                  </a:cubicBezTo>
                  <a:cubicBezTo>
                    <a:pt x="83698" y="-2630"/>
                    <a:pt x="65264" y="-2630"/>
                    <a:pt x="54744" y="7890"/>
                  </a:cubicBezTo>
                  <a:cubicBezTo>
                    <a:pt x="53440" y="9194"/>
                    <a:pt x="52230" y="10683"/>
                    <a:pt x="51206" y="12173"/>
                  </a:cubicBezTo>
                  <a:cubicBezTo>
                    <a:pt x="50182" y="10590"/>
                    <a:pt x="48971" y="9194"/>
                    <a:pt x="47668" y="7890"/>
                  </a:cubicBezTo>
                  <a:close/>
                  <a:moveTo>
                    <a:pt x="55861" y="27628"/>
                  </a:moveTo>
                  <a:cubicBezTo>
                    <a:pt x="55861" y="22693"/>
                    <a:pt x="57816" y="17945"/>
                    <a:pt x="61354" y="14501"/>
                  </a:cubicBezTo>
                  <a:cubicBezTo>
                    <a:pt x="68429" y="7425"/>
                    <a:pt x="80626" y="7425"/>
                    <a:pt x="87701" y="14501"/>
                  </a:cubicBezTo>
                  <a:cubicBezTo>
                    <a:pt x="91239" y="18038"/>
                    <a:pt x="93194" y="22693"/>
                    <a:pt x="93194" y="27628"/>
                  </a:cubicBezTo>
                  <a:cubicBezTo>
                    <a:pt x="93194" y="32562"/>
                    <a:pt x="91239" y="37310"/>
                    <a:pt x="87701" y="40755"/>
                  </a:cubicBezTo>
                  <a:lnTo>
                    <a:pt x="51299" y="77158"/>
                  </a:lnTo>
                  <a:lnTo>
                    <a:pt x="14896" y="40755"/>
                  </a:lnTo>
                  <a:cubicBezTo>
                    <a:pt x="11358" y="37217"/>
                    <a:pt x="9403" y="32562"/>
                    <a:pt x="9403" y="27628"/>
                  </a:cubicBezTo>
                  <a:cubicBezTo>
                    <a:pt x="9403" y="22693"/>
                    <a:pt x="11358" y="17945"/>
                    <a:pt x="14896" y="14501"/>
                  </a:cubicBezTo>
                  <a:cubicBezTo>
                    <a:pt x="18434" y="10963"/>
                    <a:pt x="23089" y="9008"/>
                    <a:pt x="28023" y="9008"/>
                  </a:cubicBezTo>
                  <a:cubicBezTo>
                    <a:pt x="32958" y="9008"/>
                    <a:pt x="37706" y="10963"/>
                    <a:pt x="41151" y="14501"/>
                  </a:cubicBezTo>
                  <a:cubicBezTo>
                    <a:pt x="44596" y="18038"/>
                    <a:pt x="46644" y="22693"/>
                    <a:pt x="46644" y="27628"/>
                  </a:cubicBezTo>
                  <a:lnTo>
                    <a:pt x="55954" y="27628"/>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44" name="Freeform: Shape 143">
              <a:extLst>
                <a:ext uri="{FF2B5EF4-FFF2-40B4-BE49-F238E27FC236}">
                  <a16:creationId xmlns:a16="http://schemas.microsoft.com/office/drawing/2014/main" id="{D8E6EE80-48E2-C608-C664-5CDCC67F65AC}"/>
                </a:ext>
              </a:extLst>
            </p:cNvPr>
            <p:cNvSpPr/>
            <p:nvPr/>
          </p:nvSpPr>
          <p:spPr>
            <a:xfrm>
              <a:off x="9730359" y="1490361"/>
              <a:ext cx="167559" cy="107426"/>
            </a:xfrm>
            <a:custGeom>
              <a:avLst/>
              <a:gdLst>
                <a:gd name="connsiteX0" fmla="*/ 125687 w 167582"/>
                <a:gd name="connsiteY0" fmla="*/ 54930 h 107345"/>
                <a:gd name="connsiteX1" fmla="*/ 125687 w 167582"/>
                <a:gd name="connsiteY1" fmla="*/ 77274 h 107345"/>
                <a:gd name="connsiteX2" fmla="*/ 83791 w 167582"/>
                <a:gd name="connsiteY2" fmla="*/ 98036 h 107345"/>
                <a:gd name="connsiteX3" fmla="*/ 41896 w 167582"/>
                <a:gd name="connsiteY3" fmla="*/ 77274 h 107345"/>
                <a:gd name="connsiteX4" fmla="*/ 41896 w 167582"/>
                <a:gd name="connsiteY4" fmla="*/ 70105 h 107345"/>
                <a:gd name="connsiteX5" fmla="*/ 32585 w 167582"/>
                <a:gd name="connsiteY5" fmla="*/ 70105 h 107345"/>
                <a:gd name="connsiteX6" fmla="*/ 32585 w 167582"/>
                <a:gd name="connsiteY6" fmla="*/ 77274 h 107345"/>
                <a:gd name="connsiteX7" fmla="*/ 83791 w 167582"/>
                <a:gd name="connsiteY7" fmla="*/ 107346 h 107345"/>
                <a:gd name="connsiteX8" fmla="*/ 134997 w 167582"/>
                <a:gd name="connsiteY8" fmla="*/ 77274 h 107345"/>
                <a:gd name="connsiteX9" fmla="*/ 134997 w 167582"/>
                <a:gd name="connsiteY9" fmla="*/ 51485 h 107345"/>
                <a:gd name="connsiteX10" fmla="*/ 148962 w 167582"/>
                <a:gd name="connsiteY10" fmla="*/ 46364 h 107345"/>
                <a:gd name="connsiteX11" fmla="*/ 148962 w 167582"/>
                <a:gd name="connsiteY11" fmla="*/ 84070 h 107345"/>
                <a:gd name="connsiteX12" fmla="*/ 158272 w 167582"/>
                <a:gd name="connsiteY12" fmla="*/ 84070 h 107345"/>
                <a:gd name="connsiteX13" fmla="*/ 158272 w 167582"/>
                <a:gd name="connsiteY13" fmla="*/ 42920 h 107345"/>
                <a:gd name="connsiteX14" fmla="*/ 167582 w 167582"/>
                <a:gd name="connsiteY14" fmla="*/ 39475 h 107345"/>
                <a:gd name="connsiteX15" fmla="*/ 167582 w 167582"/>
                <a:gd name="connsiteY15" fmla="*/ 30910 h 107345"/>
                <a:gd name="connsiteX16" fmla="*/ 83791 w 167582"/>
                <a:gd name="connsiteY16" fmla="*/ 0 h 107345"/>
                <a:gd name="connsiteX17" fmla="*/ 0 w 167582"/>
                <a:gd name="connsiteY17" fmla="*/ 30910 h 107345"/>
                <a:gd name="connsiteX18" fmla="*/ 0 w 167582"/>
                <a:gd name="connsiteY18" fmla="*/ 39475 h 107345"/>
                <a:gd name="connsiteX19" fmla="*/ 83791 w 167582"/>
                <a:gd name="connsiteY19" fmla="*/ 70385 h 107345"/>
                <a:gd name="connsiteX20" fmla="*/ 125687 w 167582"/>
                <a:gd name="connsiteY20" fmla="*/ 54930 h 107345"/>
                <a:gd name="connsiteX21" fmla="*/ 83791 w 167582"/>
                <a:gd name="connsiteY21" fmla="*/ 9869 h 107345"/>
                <a:gd name="connsiteX22" fmla="*/ 152314 w 167582"/>
                <a:gd name="connsiteY22" fmla="*/ 35192 h 107345"/>
                <a:gd name="connsiteX23" fmla="*/ 83791 w 167582"/>
                <a:gd name="connsiteY23" fmla="*/ 60516 h 107345"/>
                <a:gd name="connsiteX24" fmla="*/ 15269 w 167582"/>
                <a:gd name="connsiteY24" fmla="*/ 35192 h 107345"/>
                <a:gd name="connsiteX25" fmla="*/ 83791 w 167582"/>
                <a:gd name="connsiteY25" fmla="*/ 9869 h 107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7582" h="107345">
                  <a:moveTo>
                    <a:pt x="125687" y="54930"/>
                  </a:moveTo>
                  <a:lnTo>
                    <a:pt x="125687" y="77274"/>
                  </a:lnTo>
                  <a:cubicBezTo>
                    <a:pt x="125687" y="87329"/>
                    <a:pt x="108835" y="98036"/>
                    <a:pt x="83791" y="98036"/>
                  </a:cubicBezTo>
                  <a:cubicBezTo>
                    <a:pt x="58747" y="98036"/>
                    <a:pt x="41896" y="87329"/>
                    <a:pt x="41896" y="77274"/>
                  </a:cubicBezTo>
                  <a:lnTo>
                    <a:pt x="41896" y="70105"/>
                  </a:lnTo>
                  <a:lnTo>
                    <a:pt x="32585" y="70105"/>
                  </a:lnTo>
                  <a:lnTo>
                    <a:pt x="32585" y="77274"/>
                  </a:lnTo>
                  <a:cubicBezTo>
                    <a:pt x="32585" y="94125"/>
                    <a:pt x="55116" y="107346"/>
                    <a:pt x="83791" y="107346"/>
                  </a:cubicBezTo>
                  <a:cubicBezTo>
                    <a:pt x="112466" y="107346"/>
                    <a:pt x="134997" y="94125"/>
                    <a:pt x="134997" y="77274"/>
                  </a:cubicBezTo>
                  <a:lnTo>
                    <a:pt x="134997" y="51485"/>
                  </a:lnTo>
                  <a:lnTo>
                    <a:pt x="148962" y="46364"/>
                  </a:lnTo>
                  <a:lnTo>
                    <a:pt x="148962" y="84070"/>
                  </a:lnTo>
                  <a:lnTo>
                    <a:pt x="158272" y="84070"/>
                  </a:lnTo>
                  <a:lnTo>
                    <a:pt x="158272" y="42920"/>
                  </a:lnTo>
                  <a:lnTo>
                    <a:pt x="167582" y="39475"/>
                  </a:lnTo>
                  <a:lnTo>
                    <a:pt x="167582" y="30910"/>
                  </a:lnTo>
                  <a:lnTo>
                    <a:pt x="83791" y="0"/>
                  </a:lnTo>
                  <a:lnTo>
                    <a:pt x="0" y="30910"/>
                  </a:lnTo>
                  <a:lnTo>
                    <a:pt x="0" y="39475"/>
                  </a:lnTo>
                  <a:lnTo>
                    <a:pt x="83791" y="70385"/>
                  </a:lnTo>
                  <a:lnTo>
                    <a:pt x="125687" y="54930"/>
                  </a:lnTo>
                  <a:close/>
                  <a:moveTo>
                    <a:pt x="83791" y="9869"/>
                  </a:moveTo>
                  <a:lnTo>
                    <a:pt x="152314" y="35192"/>
                  </a:lnTo>
                  <a:lnTo>
                    <a:pt x="83791" y="60516"/>
                  </a:lnTo>
                  <a:lnTo>
                    <a:pt x="15269" y="35192"/>
                  </a:lnTo>
                  <a:lnTo>
                    <a:pt x="83791" y="9869"/>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45" name="Freeform: Shape 144">
              <a:extLst>
                <a:ext uri="{FF2B5EF4-FFF2-40B4-BE49-F238E27FC236}">
                  <a16:creationId xmlns:a16="http://schemas.microsoft.com/office/drawing/2014/main" id="{1BDFD9CC-7BB6-3E57-D17D-D39AB2636DF5}"/>
                </a:ext>
              </a:extLst>
            </p:cNvPr>
            <p:cNvSpPr/>
            <p:nvPr/>
          </p:nvSpPr>
          <p:spPr>
            <a:xfrm>
              <a:off x="9719759" y="1612190"/>
              <a:ext cx="355413" cy="129643"/>
            </a:xfrm>
            <a:custGeom>
              <a:avLst/>
              <a:gdLst>
                <a:gd name="connsiteX0" fmla="*/ 278559 w 355460"/>
                <a:gd name="connsiteY0" fmla="*/ 17917 h 129545"/>
                <a:gd name="connsiteX1" fmla="*/ 242436 w 355460"/>
                <a:gd name="connsiteY1" fmla="*/ 13169 h 129545"/>
                <a:gd name="connsiteX2" fmla="*/ 132856 w 355460"/>
                <a:gd name="connsiteY2" fmla="*/ 32534 h 129545"/>
                <a:gd name="connsiteX3" fmla="*/ 119449 w 355460"/>
                <a:gd name="connsiteY3" fmla="*/ 41006 h 129545"/>
                <a:gd name="connsiteX4" fmla="*/ 116004 w 355460"/>
                <a:gd name="connsiteY4" fmla="*/ 56461 h 129545"/>
                <a:gd name="connsiteX5" fmla="*/ 138162 w 355460"/>
                <a:gd name="connsiteY5" fmla="*/ 73498 h 129545"/>
                <a:gd name="connsiteX6" fmla="*/ 225305 w 355460"/>
                <a:gd name="connsiteY6" fmla="*/ 65864 h 129545"/>
                <a:gd name="connsiteX7" fmla="*/ 224467 w 355460"/>
                <a:gd name="connsiteY7" fmla="*/ 56554 h 129545"/>
                <a:gd name="connsiteX8" fmla="*/ 137324 w 355460"/>
                <a:gd name="connsiteY8" fmla="*/ 64188 h 129545"/>
                <a:gd name="connsiteX9" fmla="*/ 125128 w 355460"/>
                <a:gd name="connsiteY9" fmla="*/ 54785 h 129545"/>
                <a:gd name="connsiteX10" fmla="*/ 126990 w 355460"/>
                <a:gd name="connsiteY10" fmla="*/ 46313 h 129545"/>
                <a:gd name="connsiteX11" fmla="*/ 134345 w 355460"/>
                <a:gd name="connsiteY11" fmla="*/ 41658 h 129545"/>
                <a:gd name="connsiteX12" fmla="*/ 243925 w 355460"/>
                <a:gd name="connsiteY12" fmla="*/ 22293 h 129545"/>
                <a:gd name="connsiteX13" fmla="*/ 274463 w 355460"/>
                <a:gd name="connsiteY13" fmla="*/ 26296 h 129545"/>
                <a:gd name="connsiteX14" fmla="*/ 343171 w 355460"/>
                <a:gd name="connsiteY14" fmla="*/ 58323 h 129545"/>
                <a:gd name="connsiteX15" fmla="*/ 315613 w 355460"/>
                <a:gd name="connsiteY15" fmla="*/ 117349 h 129545"/>
                <a:gd name="connsiteX16" fmla="*/ 258822 w 355460"/>
                <a:gd name="connsiteY16" fmla="*/ 90815 h 129545"/>
                <a:gd name="connsiteX17" fmla="*/ 130156 w 355460"/>
                <a:gd name="connsiteY17" fmla="*/ 102080 h 129545"/>
                <a:gd name="connsiteX18" fmla="*/ 106322 w 355460"/>
                <a:gd name="connsiteY18" fmla="*/ 94539 h 129545"/>
                <a:gd name="connsiteX19" fmla="*/ 12289 w 355460"/>
                <a:gd name="connsiteY19" fmla="*/ 15589 h 129545"/>
                <a:gd name="connsiteX20" fmla="*/ 35472 w 355460"/>
                <a:gd name="connsiteY20" fmla="*/ 11865 h 129545"/>
                <a:gd name="connsiteX21" fmla="*/ 96453 w 355460"/>
                <a:gd name="connsiteY21" fmla="*/ 47058 h 129545"/>
                <a:gd name="connsiteX22" fmla="*/ 101108 w 355460"/>
                <a:gd name="connsiteY22" fmla="*/ 38958 h 129545"/>
                <a:gd name="connsiteX23" fmla="*/ 40127 w 355460"/>
                <a:gd name="connsiteY23" fmla="*/ 3765 h 129545"/>
                <a:gd name="connsiteX24" fmla="*/ 18900 w 355460"/>
                <a:gd name="connsiteY24" fmla="*/ 972 h 129545"/>
                <a:gd name="connsiteX25" fmla="*/ 1955 w 355460"/>
                <a:gd name="connsiteY25" fmla="*/ 14007 h 129545"/>
                <a:gd name="connsiteX26" fmla="*/ 0 w 355460"/>
                <a:gd name="connsiteY26" fmla="*/ 17358 h 129545"/>
                <a:gd name="connsiteX27" fmla="*/ 100363 w 355460"/>
                <a:gd name="connsiteY27" fmla="*/ 101615 h 129545"/>
                <a:gd name="connsiteX28" fmla="*/ 130994 w 355460"/>
                <a:gd name="connsiteY28" fmla="*/ 111297 h 129545"/>
                <a:gd name="connsiteX29" fmla="*/ 257146 w 355460"/>
                <a:gd name="connsiteY29" fmla="*/ 100218 h 129545"/>
                <a:gd name="connsiteX30" fmla="*/ 320175 w 355460"/>
                <a:gd name="connsiteY30" fmla="*/ 129545 h 129545"/>
                <a:gd name="connsiteX31" fmla="*/ 355461 w 355460"/>
                <a:gd name="connsiteY31" fmla="*/ 53854 h 129545"/>
                <a:gd name="connsiteX32" fmla="*/ 278559 w 355460"/>
                <a:gd name="connsiteY32" fmla="*/ 18010 h 129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55460" h="129545">
                  <a:moveTo>
                    <a:pt x="278559" y="17917"/>
                  </a:moveTo>
                  <a:cubicBezTo>
                    <a:pt x="267201" y="12610"/>
                    <a:pt x="254725" y="11027"/>
                    <a:pt x="242436" y="13169"/>
                  </a:cubicBezTo>
                  <a:lnTo>
                    <a:pt x="132856" y="32534"/>
                  </a:lnTo>
                  <a:cubicBezTo>
                    <a:pt x="127363" y="33465"/>
                    <a:pt x="122614" y="36444"/>
                    <a:pt x="119449" y="41006"/>
                  </a:cubicBezTo>
                  <a:cubicBezTo>
                    <a:pt x="116284" y="45568"/>
                    <a:pt x="115073" y="51061"/>
                    <a:pt x="116004" y="56461"/>
                  </a:cubicBezTo>
                  <a:cubicBezTo>
                    <a:pt x="117866" y="67074"/>
                    <a:pt x="127456" y="74429"/>
                    <a:pt x="138162" y="73498"/>
                  </a:cubicBezTo>
                  <a:lnTo>
                    <a:pt x="225305" y="65864"/>
                  </a:lnTo>
                  <a:lnTo>
                    <a:pt x="224467" y="56554"/>
                  </a:lnTo>
                  <a:lnTo>
                    <a:pt x="137324" y="64188"/>
                  </a:lnTo>
                  <a:cubicBezTo>
                    <a:pt x="131552" y="64654"/>
                    <a:pt x="126152" y="60650"/>
                    <a:pt x="125128" y="54785"/>
                  </a:cubicBezTo>
                  <a:cubicBezTo>
                    <a:pt x="124570" y="51806"/>
                    <a:pt x="125221" y="48733"/>
                    <a:pt x="126990" y="46313"/>
                  </a:cubicBezTo>
                  <a:cubicBezTo>
                    <a:pt x="128759" y="43892"/>
                    <a:pt x="131366" y="42216"/>
                    <a:pt x="134345" y="41658"/>
                  </a:cubicBezTo>
                  <a:lnTo>
                    <a:pt x="243925" y="22293"/>
                  </a:lnTo>
                  <a:cubicBezTo>
                    <a:pt x="254353" y="20431"/>
                    <a:pt x="264873" y="21827"/>
                    <a:pt x="274463" y="26296"/>
                  </a:cubicBezTo>
                  <a:lnTo>
                    <a:pt x="343171" y="58323"/>
                  </a:lnTo>
                  <a:lnTo>
                    <a:pt x="315613" y="117349"/>
                  </a:lnTo>
                  <a:lnTo>
                    <a:pt x="258822" y="90815"/>
                  </a:lnTo>
                  <a:lnTo>
                    <a:pt x="130156" y="102080"/>
                  </a:lnTo>
                  <a:cubicBezTo>
                    <a:pt x="121497" y="102732"/>
                    <a:pt x="113025" y="100125"/>
                    <a:pt x="106322" y="94539"/>
                  </a:cubicBezTo>
                  <a:lnTo>
                    <a:pt x="12289" y="15589"/>
                  </a:lnTo>
                  <a:cubicBezTo>
                    <a:pt x="18062" y="9165"/>
                    <a:pt x="27744" y="7396"/>
                    <a:pt x="35472" y="11865"/>
                  </a:cubicBezTo>
                  <a:lnTo>
                    <a:pt x="96453" y="47058"/>
                  </a:lnTo>
                  <a:lnTo>
                    <a:pt x="101108" y="38958"/>
                  </a:lnTo>
                  <a:lnTo>
                    <a:pt x="40127" y="3765"/>
                  </a:lnTo>
                  <a:cubicBezTo>
                    <a:pt x="33610" y="41"/>
                    <a:pt x="26068" y="-983"/>
                    <a:pt x="18900" y="972"/>
                  </a:cubicBezTo>
                  <a:cubicBezTo>
                    <a:pt x="11731" y="2928"/>
                    <a:pt x="5679" y="7583"/>
                    <a:pt x="1955" y="14007"/>
                  </a:cubicBezTo>
                  <a:lnTo>
                    <a:pt x="0" y="17358"/>
                  </a:lnTo>
                  <a:lnTo>
                    <a:pt x="100363" y="101615"/>
                  </a:lnTo>
                  <a:cubicBezTo>
                    <a:pt x="108929" y="108877"/>
                    <a:pt x="119821" y="112228"/>
                    <a:pt x="130994" y="111297"/>
                  </a:cubicBezTo>
                  <a:lnTo>
                    <a:pt x="257146" y="100218"/>
                  </a:lnTo>
                  <a:lnTo>
                    <a:pt x="320175" y="129545"/>
                  </a:lnTo>
                  <a:lnTo>
                    <a:pt x="355461" y="53854"/>
                  </a:lnTo>
                  <a:lnTo>
                    <a:pt x="278559" y="18010"/>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46" name="Freeform: Shape 145">
              <a:extLst>
                <a:ext uri="{FF2B5EF4-FFF2-40B4-BE49-F238E27FC236}">
                  <a16:creationId xmlns:a16="http://schemas.microsoft.com/office/drawing/2014/main" id="{36C70E67-51D8-3687-75DD-7673AE3A632F}"/>
                </a:ext>
              </a:extLst>
            </p:cNvPr>
            <p:cNvSpPr/>
            <p:nvPr/>
          </p:nvSpPr>
          <p:spPr>
            <a:xfrm>
              <a:off x="10076491" y="1664538"/>
              <a:ext cx="279" cy="372"/>
            </a:xfrm>
            <a:custGeom>
              <a:avLst/>
              <a:gdLst>
                <a:gd name="connsiteX0" fmla="*/ 93 w 279"/>
                <a:gd name="connsiteY0" fmla="*/ 0 h 372"/>
                <a:gd name="connsiteX1" fmla="*/ 0 w 279"/>
                <a:gd name="connsiteY1" fmla="*/ 279 h 372"/>
                <a:gd name="connsiteX2" fmla="*/ 279 w 279"/>
                <a:gd name="connsiteY2" fmla="*/ 372 h 372"/>
                <a:gd name="connsiteX3" fmla="*/ 93 w 279"/>
                <a:gd name="connsiteY3" fmla="*/ 0 h 372"/>
              </a:gdLst>
              <a:ahLst/>
              <a:cxnLst>
                <a:cxn ang="0">
                  <a:pos x="connsiteX0" y="connsiteY0"/>
                </a:cxn>
                <a:cxn ang="0">
                  <a:pos x="connsiteX1" y="connsiteY1"/>
                </a:cxn>
                <a:cxn ang="0">
                  <a:pos x="connsiteX2" y="connsiteY2"/>
                </a:cxn>
                <a:cxn ang="0">
                  <a:pos x="connsiteX3" y="connsiteY3"/>
                </a:cxn>
              </a:cxnLst>
              <a:rect l="l" t="t" r="r" b="b"/>
              <a:pathLst>
                <a:path w="279" h="372">
                  <a:moveTo>
                    <a:pt x="93" y="0"/>
                  </a:moveTo>
                  <a:lnTo>
                    <a:pt x="0" y="279"/>
                  </a:lnTo>
                  <a:lnTo>
                    <a:pt x="279" y="372"/>
                  </a:lnTo>
                  <a:lnTo>
                    <a:pt x="93" y="0"/>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grpSp>
      <p:sp>
        <p:nvSpPr>
          <p:cNvPr id="147" name="TextBox 146">
            <a:extLst>
              <a:ext uri="{FF2B5EF4-FFF2-40B4-BE49-F238E27FC236}">
                <a16:creationId xmlns:a16="http://schemas.microsoft.com/office/drawing/2014/main" id="{8A7DE9C6-EFCF-335F-527A-EA69C3713AF9}"/>
              </a:ext>
            </a:extLst>
          </p:cNvPr>
          <p:cNvSpPr txBox="1"/>
          <p:nvPr/>
        </p:nvSpPr>
        <p:spPr>
          <a:xfrm>
            <a:off x="10003141" y="2315727"/>
            <a:ext cx="593973" cy="246221"/>
          </a:xfrm>
          <a:prstGeom prst="rect">
            <a:avLst/>
          </a:prstGeom>
          <a:noFill/>
        </p:spPr>
        <p:txBody>
          <a:bodyPr wrap="square" anchor="ctr">
            <a:spAutoFit/>
          </a:bodyPr>
          <a:lstStyle/>
          <a:p>
            <a:pPr marL="0" marR="0" lvl="0" indent="0" algn="l"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0" i="0" u="none" strike="noStrike" kern="0" cap="none" spc="0" normalizeH="0" baseline="0" noProof="0">
                <a:ln>
                  <a:noFill/>
                </a:ln>
                <a:solidFill>
                  <a:srgbClr val="4D217A"/>
                </a:solidFill>
                <a:effectLst/>
                <a:uLnTx/>
                <a:uFillTx/>
                <a:latin typeface="Arial"/>
                <a:ea typeface="+mn-ea"/>
                <a:cs typeface="+mn-cs"/>
              </a:rPr>
              <a:t>(</a:t>
            </a:r>
            <a:r>
              <a:rPr kumimoji="0" lang="en-GB" sz="1000" b="0" i="0" u="none" strike="noStrike" kern="0" cap="none" spc="0" normalizeH="0" baseline="0" noProof="0" err="1">
                <a:ln>
                  <a:noFill/>
                </a:ln>
                <a:solidFill>
                  <a:srgbClr val="4D217A"/>
                </a:solidFill>
                <a:effectLst/>
                <a:uLnTx/>
                <a:uFillTx/>
                <a:latin typeface="Arial"/>
                <a:ea typeface="+mn-ea"/>
                <a:cs typeface="+mn-cs"/>
              </a:rPr>
              <a:t>tbd</a:t>
            </a:r>
            <a:r>
              <a:rPr kumimoji="0" lang="en-GB" sz="1000" b="0" i="0" u="none" strike="noStrike" kern="0" cap="none" spc="0" normalizeH="0" baseline="0" noProof="0">
                <a:ln>
                  <a:noFill/>
                </a:ln>
                <a:solidFill>
                  <a:srgbClr val="4D217A"/>
                </a:solidFill>
                <a:effectLst/>
                <a:uLnTx/>
                <a:uFillTx/>
                <a:latin typeface="Arial"/>
                <a:ea typeface="+mn-ea"/>
                <a:cs typeface="+mn-cs"/>
              </a:rPr>
              <a:t>)</a:t>
            </a:r>
          </a:p>
        </p:txBody>
      </p:sp>
      <p:sp>
        <p:nvSpPr>
          <p:cNvPr id="148" name="TextBox 147">
            <a:extLst>
              <a:ext uri="{FF2B5EF4-FFF2-40B4-BE49-F238E27FC236}">
                <a16:creationId xmlns:a16="http://schemas.microsoft.com/office/drawing/2014/main" id="{7679E183-28D2-B6F7-9159-7D429ED9A4E5}"/>
              </a:ext>
            </a:extLst>
          </p:cNvPr>
          <p:cNvSpPr txBox="1"/>
          <p:nvPr/>
        </p:nvSpPr>
        <p:spPr>
          <a:xfrm>
            <a:off x="10003141" y="2025087"/>
            <a:ext cx="593973" cy="246221"/>
          </a:xfrm>
          <a:prstGeom prst="rect">
            <a:avLst/>
          </a:prstGeom>
          <a:noFill/>
        </p:spPr>
        <p:txBody>
          <a:bodyPr wrap="square" lIns="0" rIns="0" anchor="ctr">
            <a:spAutoFit/>
          </a:bodyPr>
          <a:lstStyle/>
          <a:p>
            <a:pPr marL="0" marR="0" lvl="0" indent="0" algn="ctr"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25k m</a:t>
            </a:r>
            <a:r>
              <a:rPr kumimoji="0" lang="en-GB" sz="1000" b="1" i="0" u="none" strike="noStrike" kern="0" cap="none" spc="0" normalizeH="0" baseline="30000" noProof="0">
                <a:ln>
                  <a:noFill/>
                </a:ln>
                <a:solidFill>
                  <a:srgbClr val="4D217A"/>
                </a:solidFill>
                <a:effectLst/>
                <a:uLnTx/>
                <a:uFillTx/>
                <a:latin typeface="Arial"/>
                <a:ea typeface="+mn-ea"/>
                <a:cs typeface="+mn-cs"/>
              </a:rPr>
              <a:t>2</a:t>
            </a:r>
            <a:r>
              <a:rPr kumimoji="0" lang="en-GB" sz="1000" b="1" i="0" u="none" strike="noStrike" kern="0" cap="none" spc="0" normalizeH="0" baseline="0" noProof="0">
                <a:ln>
                  <a:noFill/>
                </a:ln>
                <a:solidFill>
                  <a:srgbClr val="4D217A"/>
                </a:solidFill>
                <a:effectLst/>
                <a:uLnTx/>
                <a:uFillTx/>
                <a:latin typeface="Arial"/>
                <a:ea typeface="+mn-ea"/>
                <a:cs typeface="+mn-cs"/>
              </a:rPr>
              <a:t> </a:t>
            </a:r>
            <a:endParaRPr kumimoji="0" lang="en-GB" sz="1000" b="0" i="0" u="none" strike="noStrike" kern="0" cap="none" spc="0" normalizeH="0" baseline="0" noProof="0">
              <a:ln>
                <a:noFill/>
              </a:ln>
              <a:solidFill>
                <a:srgbClr val="4D217A"/>
              </a:solidFill>
              <a:effectLst/>
              <a:uLnTx/>
              <a:uFillTx/>
              <a:latin typeface="Arial"/>
              <a:ea typeface="+mn-ea"/>
              <a:cs typeface="+mn-cs"/>
            </a:endParaRPr>
          </a:p>
        </p:txBody>
      </p:sp>
      <p:sp>
        <p:nvSpPr>
          <p:cNvPr id="149" name="Rectangle 148">
            <a:extLst>
              <a:ext uri="{FF2B5EF4-FFF2-40B4-BE49-F238E27FC236}">
                <a16:creationId xmlns:a16="http://schemas.microsoft.com/office/drawing/2014/main" id="{04EBC50E-22F8-D77C-3258-169779DF14BE}"/>
              </a:ext>
            </a:extLst>
          </p:cNvPr>
          <p:cNvSpPr/>
          <p:nvPr/>
        </p:nvSpPr>
        <p:spPr>
          <a:xfrm>
            <a:off x="9652681" y="3036147"/>
            <a:ext cx="937175" cy="664085"/>
          </a:xfrm>
          <a:prstGeom prst="rect">
            <a:avLst/>
          </a:prstGeom>
          <a:solidFill>
            <a:srgbClr val="F3EBFB"/>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150" name="Freeform: Shape 149">
            <a:extLst>
              <a:ext uri="{FF2B5EF4-FFF2-40B4-BE49-F238E27FC236}">
                <a16:creationId xmlns:a16="http://schemas.microsoft.com/office/drawing/2014/main" id="{6F527F92-4758-0F14-792A-599CCDE31EA7}"/>
              </a:ext>
            </a:extLst>
          </p:cNvPr>
          <p:cNvSpPr/>
          <p:nvPr/>
        </p:nvSpPr>
        <p:spPr>
          <a:xfrm>
            <a:off x="9779183" y="3118952"/>
            <a:ext cx="216000" cy="216000"/>
          </a:xfrm>
          <a:custGeom>
            <a:avLst/>
            <a:gdLst>
              <a:gd name="connsiteX0" fmla="*/ 487881 w 487881"/>
              <a:gd name="connsiteY0" fmla="*/ 501677 h 501677"/>
              <a:gd name="connsiteX1" fmla="*/ 0 w 487881"/>
              <a:gd name="connsiteY1" fmla="*/ 501677 h 501677"/>
              <a:gd name="connsiteX2" fmla="*/ 0 w 487881"/>
              <a:gd name="connsiteY2" fmla="*/ 487742 h 501677"/>
              <a:gd name="connsiteX3" fmla="*/ 473946 w 487881"/>
              <a:gd name="connsiteY3" fmla="*/ 487742 h 501677"/>
              <a:gd name="connsiteX4" fmla="*/ 473806 w 487881"/>
              <a:gd name="connsiteY4" fmla="*/ 13935 h 501677"/>
              <a:gd name="connsiteX5" fmla="*/ 432000 w 487881"/>
              <a:gd name="connsiteY5" fmla="*/ 13935 h 501677"/>
              <a:gd name="connsiteX6" fmla="*/ 432000 w 487881"/>
              <a:gd name="connsiteY6" fmla="*/ 257110 h 501677"/>
              <a:gd name="connsiteX7" fmla="*/ 292785 w 487881"/>
              <a:gd name="connsiteY7" fmla="*/ 159701 h 501677"/>
              <a:gd name="connsiteX8" fmla="*/ 292645 w 487881"/>
              <a:gd name="connsiteY8" fmla="*/ 257110 h 501677"/>
              <a:gd name="connsiteX9" fmla="*/ 153430 w 487881"/>
              <a:gd name="connsiteY9" fmla="*/ 159701 h 501677"/>
              <a:gd name="connsiteX10" fmla="*/ 153290 w 487881"/>
              <a:gd name="connsiteY10" fmla="*/ 257110 h 501677"/>
              <a:gd name="connsiteX11" fmla="*/ 14214 w 487881"/>
              <a:gd name="connsiteY11" fmla="*/ 159701 h 501677"/>
              <a:gd name="connsiteX12" fmla="*/ 14214 w 487881"/>
              <a:gd name="connsiteY12" fmla="*/ 459871 h 501677"/>
              <a:gd name="connsiteX13" fmla="*/ 279 w 487881"/>
              <a:gd name="connsiteY13" fmla="*/ 459871 h 501677"/>
              <a:gd name="connsiteX14" fmla="*/ 279 w 487881"/>
              <a:gd name="connsiteY14" fmla="*/ 132945 h 501677"/>
              <a:gd name="connsiteX15" fmla="*/ 139494 w 487881"/>
              <a:gd name="connsiteY15" fmla="*/ 230354 h 501677"/>
              <a:gd name="connsiteX16" fmla="*/ 139634 w 487881"/>
              <a:gd name="connsiteY16" fmla="*/ 132945 h 501677"/>
              <a:gd name="connsiteX17" fmla="*/ 278849 w 487881"/>
              <a:gd name="connsiteY17" fmla="*/ 230354 h 501677"/>
              <a:gd name="connsiteX18" fmla="*/ 278988 w 487881"/>
              <a:gd name="connsiteY18" fmla="*/ 132945 h 501677"/>
              <a:gd name="connsiteX19" fmla="*/ 418065 w 487881"/>
              <a:gd name="connsiteY19" fmla="*/ 230354 h 501677"/>
              <a:gd name="connsiteX20" fmla="*/ 418065 w 487881"/>
              <a:gd name="connsiteY20" fmla="*/ 0 h 501677"/>
              <a:gd name="connsiteX21" fmla="*/ 487742 w 487881"/>
              <a:gd name="connsiteY21" fmla="*/ 0 h 501677"/>
              <a:gd name="connsiteX22" fmla="*/ 487881 w 487881"/>
              <a:gd name="connsiteY22" fmla="*/ 501677 h 50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87881" h="501677">
                <a:moveTo>
                  <a:pt x="487881" y="501677"/>
                </a:moveTo>
                <a:lnTo>
                  <a:pt x="0" y="501677"/>
                </a:lnTo>
                <a:lnTo>
                  <a:pt x="0" y="487742"/>
                </a:lnTo>
                <a:lnTo>
                  <a:pt x="473946" y="487742"/>
                </a:lnTo>
                <a:lnTo>
                  <a:pt x="473806" y="13935"/>
                </a:lnTo>
                <a:lnTo>
                  <a:pt x="432000" y="13935"/>
                </a:lnTo>
                <a:lnTo>
                  <a:pt x="432000" y="257110"/>
                </a:lnTo>
                <a:lnTo>
                  <a:pt x="292785" y="159701"/>
                </a:lnTo>
                <a:lnTo>
                  <a:pt x="292645" y="257110"/>
                </a:lnTo>
                <a:lnTo>
                  <a:pt x="153430" y="159701"/>
                </a:lnTo>
                <a:lnTo>
                  <a:pt x="153290" y="257110"/>
                </a:lnTo>
                <a:lnTo>
                  <a:pt x="14214" y="159701"/>
                </a:lnTo>
                <a:lnTo>
                  <a:pt x="14214" y="459871"/>
                </a:lnTo>
                <a:lnTo>
                  <a:pt x="279" y="459871"/>
                </a:lnTo>
                <a:lnTo>
                  <a:pt x="279" y="132945"/>
                </a:lnTo>
                <a:lnTo>
                  <a:pt x="139494" y="230354"/>
                </a:lnTo>
                <a:lnTo>
                  <a:pt x="139634" y="132945"/>
                </a:lnTo>
                <a:lnTo>
                  <a:pt x="278849" y="230354"/>
                </a:lnTo>
                <a:lnTo>
                  <a:pt x="278988" y="132945"/>
                </a:lnTo>
                <a:lnTo>
                  <a:pt x="418065" y="230354"/>
                </a:lnTo>
                <a:lnTo>
                  <a:pt x="418065" y="0"/>
                </a:lnTo>
                <a:lnTo>
                  <a:pt x="487742" y="0"/>
                </a:lnTo>
                <a:lnTo>
                  <a:pt x="487881" y="501677"/>
                </a:lnTo>
                <a:close/>
              </a:path>
            </a:pathLst>
          </a:custGeom>
          <a:solidFill>
            <a:schemeClr val="accent2"/>
          </a:solidFill>
          <a:ln w="13827"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grpSp>
        <p:nvGrpSpPr>
          <p:cNvPr id="151" name="Grafik 33">
            <a:extLst>
              <a:ext uri="{FF2B5EF4-FFF2-40B4-BE49-F238E27FC236}">
                <a16:creationId xmlns:a16="http://schemas.microsoft.com/office/drawing/2014/main" id="{E80C0A6A-186A-3B3E-EBA4-53FD8D6B0792}"/>
              </a:ext>
            </a:extLst>
          </p:cNvPr>
          <p:cNvGrpSpPr>
            <a:grpSpLocks noChangeAspect="1"/>
          </p:cNvGrpSpPr>
          <p:nvPr/>
        </p:nvGrpSpPr>
        <p:grpSpPr>
          <a:xfrm>
            <a:off x="9775943" y="3409592"/>
            <a:ext cx="219240" cy="216000"/>
            <a:chOff x="9719759" y="1378797"/>
            <a:chExt cx="357011" cy="363036"/>
          </a:xfrm>
          <a:solidFill>
            <a:schemeClr val="accent2"/>
          </a:solidFill>
        </p:grpSpPr>
        <p:sp>
          <p:nvSpPr>
            <p:cNvPr id="152" name="Freeform: Shape 151">
              <a:extLst>
                <a:ext uri="{FF2B5EF4-FFF2-40B4-BE49-F238E27FC236}">
                  <a16:creationId xmlns:a16="http://schemas.microsoft.com/office/drawing/2014/main" id="{20244FD4-1CD0-1C5C-8B85-18061470D282}"/>
                </a:ext>
              </a:extLst>
            </p:cNvPr>
            <p:cNvSpPr/>
            <p:nvPr/>
          </p:nvSpPr>
          <p:spPr>
            <a:xfrm>
              <a:off x="9842080" y="1378797"/>
              <a:ext cx="162974" cy="158431"/>
            </a:xfrm>
            <a:custGeom>
              <a:avLst/>
              <a:gdLst>
                <a:gd name="connsiteX0" fmla="*/ 43371 w 162995"/>
                <a:gd name="connsiteY0" fmla="*/ 100867 h 158310"/>
                <a:gd name="connsiteX1" fmla="*/ 45791 w 162995"/>
                <a:gd name="connsiteY1" fmla="*/ 91836 h 158310"/>
                <a:gd name="connsiteX2" fmla="*/ 23913 w 162995"/>
                <a:gd name="connsiteY2" fmla="*/ 78709 h 158310"/>
                <a:gd name="connsiteX3" fmla="*/ 10227 w 162995"/>
                <a:gd name="connsiteY3" fmla="*/ 38210 h 158310"/>
                <a:gd name="connsiteX4" fmla="*/ 50726 w 162995"/>
                <a:gd name="connsiteY4" fmla="*/ 51895 h 158310"/>
                <a:gd name="connsiteX5" fmla="*/ 65156 w 162995"/>
                <a:gd name="connsiteY5" fmla="*/ 86622 h 158310"/>
                <a:gd name="connsiteX6" fmla="*/ 35923 w 162995"/>
                <a:gd name="connsiteY6" fmla="*/ 57388 h 158310"/>
                <a:gd name="connsiteX7" fmla="*/ 29312 w 162995"/>
                <a:gd name="connsiteY7" fmla="*/ 63999 h 158310"/>
                <a:gd name="connsiteX8" fmla="*/ 74280 w 162995"/>
                <a:gd name="connsiteY8" fmla="*/ 108967 h 158310"/>
                <a:gd name="connsiteX9" fmla="*/ 83777 w 162995"/>
                <a:gd name="connsiteY9" fmla="*/ 132056 h 158310"/>
                <a:gd name="connsiteX10" fmla="*/ 83777 w 162995"/>
                <a:gd name="connsiteY10" fmla="*/ 158310 h 158310"/>
                <a:gd name="connsiteX11" fmla="*/ 93087 w 162995"/>
                <a:gd name="connsiteY11" fmla="*/ 158310 h 158310"/>
                <a:gd name="connsiteX12" fmla="*/ 93087 w 162995"/>
                <a:gd name="connsiteY12" fmla="*/ 107756 h 158310"/>
                <a:gd name="connsiteX13" fmla="*/ 97276 w 162995"/>
                <a:gd name="connsiteY13" fmla="*/ 94443 h 158310"/>
                <a:gd name="connsiteX14" fmla="*/ 100814 w 162995"/>
                <a:gd name="connsiteY14" fmla="*/ 89415 h 158310"/>
                <a:gd name="connsiteX15" fmla="*/ 102956 w 162995"/>
                <a:gd name="connsiteY15" fmla="*/ 89415 h 158310"/>
                <a:gd name="connsiteX16" fmla="*/ 150810 w 162995"/>
                <a:gd name="connsiteY16" fmla="*/ 62509 h 158310"/>
                <a:gd name="connsiteX17" fmla="*/ 157513 w 162995"/>
                <a:gd name="connsiteY17" fmla="*/ 2645 h 158310"/>
                <a:gd name="connsiteX18" fmla="*/ 156396 w 162995"/>
                <a:gd name="connsiteY18" fmla="*/ 783 h 158310"/>
                <a:gd name="connsiteX19" fmla="*/ 154254 w 162995"/>
                <a:gd name="connsiteY19" fmla="*/ 410 h 158310"/>
                <a:gd name="connsiteX20" fmla="*/ 100442 w 162995"/>
                <a:gd name="connsiteY20" fmla="*/ 26944 h 158310"/>
                <a:gd name="connsiteX21" fmla="*/ 88618 w 162995"/>
                <a:gd name="connsiteY21" fmla="*/ 58133 h 158310"/>
                <a:gd name="connsiteX22" fmla="*/ 97928 w 162995"/>
                <a:gd name="connsiteY22" fmla="*/ 58878 h 158310"/>
                <a:gd name="connsiteX23" fmla="*/ 108169 w 162995"/>
                <a:gd name="connsiteY23" fmla="*/ 32251 h 158310"/>
                <a:gd name="connsiteX24" fmla="*/ 150530 w 162995"/>
                <a:gd name="connsiteY24" fmla="*/ 9348 h 158310"/>
                <a:gd name="connsiteX25" fmla="*/ 143455 w 162995"/>
                <a:gd name="connsiteY25" fmla="*/ 57016 h 158310"/>
                <a:gd name="connsiteX26" fmla="*/ 107704 w 162995"/>
                <a:gd name="connsiteY26" fmla="*/ 79733 h 158310"/>
                <a:gd name="connsiteX27" fmla="*/ 138241 w 162995"/>
                <a:gd name="connsiteY27" fmla="*/ 36068 h 158310"/>
                <a:gd name="connsiteX28" fmla="*/ 130607 w 162995"/>
                <a:gd name="connsiteY28" fmla="*/ 30761 h 158310"/>
                <a:gd name="connsiteX29" fmla="*/ 89828 w 162995"/>
                <a:gd name="connsiteY29" fmla="*/ 88950 h 158310"/>
                <a:gd name="connsiteX30" fmla="*/ 84056 w 162995"/>
                <a:gd name="connsiteY30" fmla="*/ 105987 h 158310"/>
                <a:gd name="connsiteX31" fmla="*/ 80984 w 162995"/>
                <a:gd name="connsiteY31" fmla="*/ 102263 h 158310"/>
                <a:gd name="connsiteX32" fmla="*/ 73442 w 162995"/>
                <a:gd name="connsiteY32" fmla="*/ 94722 h 158310"/>
                <a:gd name="connsiteX33" fmla="*/ 57336 w 162995"/>
                <a:gd name="connsiteY33" fmla="*/ 45192 h 158310"/>
                <a:gd name="connsiteX34" fmla="*/ 4827 w 162995"/>
                <a:gd name="connsiteY34" fmla="*/ 30017 h 158310"/>
                <a:gd name="connsiteX35" fmla="*/ 2779 w 162995"/>
                <a:gd name="connsiteY35" fmla="*/ 30761 h 158310"/>
                <a:gd name="connsiteX36" fmla="*/ 2034 w 162995"/>
                <a:gd name="connsiteY36" fmla="*/ 32810 h 158310"/>
                <a:gd name="connsiteX37" fmla="*/ 17302 w 162995"/>
                <a:gd name="connsiteY37" fmla="*/ 85319 h 158310"/>
                <a:gd name="connsiteX38" fmla="*/ 43371 w 162995"/>
                <a:gd name="connsiteY38" fmla="*/ 100867 h 15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2995" h="158310">
                  <a:moveTo>
                    <a:pt x="43371" y="100867"/>
                  </a:moveTo>
                  <a:lnTo>
                    <a:pt x="45791" y="91836"/>
                  </a:lnTo>
                  <a:cubicBezTo>
                    <a:pt x="37878" y="89695"/>
                    <a:pt x="30523" y="85319"/>
                    <a:pt x="23913" y="78709"/>
                  </a:cubicBezTo>
                  <a:cubicBezTo>
                    <a:pt x="6875" y="61671"/>
                    <a:pt x="8830" y="44261"/>
                    <a:pt x="10227" y="38210"/>
                  </a:cubicBezTo>
                  <a:cubicBezTo>
                    <a:pt x="16185" y="36906"/>
                    <a:pt x="33781" y="34858"/>
                    <a:pt x="50726" y="51895"/>
                  </a:cubicBezTo>
                  <a:cubicBezTo>
                    <a:pt x="63853" y="65023"/>
                    <a:pt x="65715" y="78429"/>
                    <a:pt x="65156" y="86622"/>
                  </a:cubicBezTo>
                  <a:lnTo>
                    <a:pt x="35923" y="57388"/>
                  </a:lnTo>
                  <a:lnTo>
                    <a:pt x="29312" y="63999"/>
                  </a:lnTo>
                  <a:lnTo>
                    <a:pt x="74280" y="108967"/>
                  </a:lnTo>
                  <a:cubicBezTo>
                    <a:pt x="80425" y="115111"/>
                    <a:pt x="83777" y="123304"/>
                    <a:pt x="83777" y="132056"/>
                  </a:cubicBezTo>
                  <a:lnTo>
                    <a:pt x="83777" y="158310"/>
                  </a:lnTo>
                  <a:lnTo>
                    <a:pt x="93087" y="158310"/>
                  </a:lnTo>
                  <a:lnTo>
                    <a:pt x="93087" y="107756"/>
                  </a:lnTo>
                  <a:cubicBezTo>
                    <a:pt x="93087" y="102915"/>
                    <a:pt x="94576" y="98353"/>
                    <a:pt x="97276" y="94443"/>
                  </a:cubicBezTo>
                  <a:lnTo>
                    <a:pt x="100814" y="89415"/>
                  </a:lnTo>
                  <a:lnTo>
                    <a:pt x="102956" y="89415"/>
                  </a:lnTo>
                  <a:cubicBezTo>
                    <a:pt x="113104" y="89415"/>
                    <a:pt x="134238" y="86250"/>
                    <a:pt x="150810" y="62509"/>
                  </a:cubicBezTo>
                  <a:cubicBezTo>
                    <a:pt x="173061" y="30761"/>
                    <a:pt x="158165" y="3762"/>
                    <a:pt x="157513" y="2645"/>
                  </a:cubicBezTo>
                  <a:lnTo>
                    <a:pt x="156396" y="783"/>
                  </a:lnTo>
                  <a:lnTo>
                    <a:pt x="154254" y="410"/>
                  </a:lnTo>
                  <a:cubicBezTo>
                    <a:pt x="152951" y="224"/>
                    <a:pt x="122693" y="-4896"/>
                    <a:pt x="100442" y="26944"/>
                  </a:cubicBezTo>
                  <a:cubicBezTo>
                    <a:pt x="93459" y="36906"/>
                    <a:pt x="89549" y="47333"/>
                    <a:pt x="88618" y="58133"/>
                  </a:cubicBezTo>
                  <a:lnTo>
                    <a:pt x="97928" y="58878"/>
                  </a:lnTo>
                  <a:cubicBezTo>
                    <a:pt x="98673" y="49754"/>
                    <a:pt x="102118" y="40816"/>
                    <a:pt x="108169" y="32251"/>
                  </a:cubicBezTo>
                  <a:cubicBezTo>
                    <a:pt x="123903" y="9814"/>
                    <a:pt x="143827" y="8976"/>
                    <a:pt x="150530" y="9348"/>
                  </a:cubicBezTo>
                  <a:cubicBezTo>
                    <a:pt x="153137" y="15400"/>
                    <a:pt x="159096" y="34672"/>
                    <a:pt x="143455" y="57016"/>
                  </a:cubicBezTo>
                  <a:cubicBezTo>
                    <a:pt x="131351" y="74240"/>
                    <a:pt x="116828" y="78709"/>
                    <a:pt x="107704" y="79733"/>
                  </a:cubicBezTo>
                  <a:lnTo>
                    <a:pt x="138241" y="36068"/>
                  </a:lnTo>
                  <a:lnTo>
                    <a:pt x="130607" y="30761"/>
                  </a:lnTo>
                  <a:lnTo>
                    <a:pt x="89828" y="88950"/>
                  </a:lnTo>
                  <a:cubicBezTo>
                    <a:pt x="86290" y="93977"/>
                    <a:pt x="84335" y="99843"/>
                    <a:pt x="84056" y="105987"/>
                  </a:cubicBezTo>
                  <a:cubicBezTo>
                    <a:pt x="83032" y="104684"/>
                    <a:pt x="82101" y="103380"/>
                    <a:pt x="80984" y="102263"/>
                  </a:cubicBezTo>
                  <a:lnTo>
                    <a:pt x="73442" y="94722"/>
                  </a:lnTo>
                  <a:cubicBezTo>
                    <a:pt x="75304" y="86995"/>
                    <a:pt x="77818" y="65674"/>
                    <a:pt x="57336" y="45192"/>
                  </a:cubicBezTo>
                  <a:cubicBezTo>
                    <a:pt x="32385" y="20241"/>
                    <a:pt x="5944" y="29551"/>
                    <a:pt x="4827" y="30017"/>
                  </a:cubicBezTo>
                  <a:lnTo>
                    <a:pt x="2779" y="30761"/>
                  </a:lnTo>
                  <a:lnTo>
                    <a:pt x="2034" y="32810"/>
                  </a:lnTo>
                  <a:cubicBezTo>
                    <a:pt x="1661" y="33927"/>
                    <a:pt x="-7742" y="60368"/>
                    <a:pt x="17302" y="85319"/>
                  </a:cubicBezTo>
                  <a:cubicBezTo>
                    <a:pt x="25123" y="93139"/>
                    <a:pt x="33874" y="98353"/>
                    <a:pt x="43371" y="100867"/>
                  </a:cubicBez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53" name="Freeform: Shape 152">
              <a:extLst>
                <a:ext uri="{FF2B5EF4-FFF2-40B4-BE49-F238E27FC236}">
                  <a16:creationId xmlns:a16="http://schemas.microsoft.com/office/drawing/2014/main" id="{96F42282-84A3-AD5A-B382-B4E2F0822379}"/>
                </a:ext>
              </a:extLst>
            </p:cNvPr>
            <p:cNvSpPr/>
            <p:nvPr/>
          </p:nvSpPr>
          <p:spPr>
            <a:xfrm>
              <a:off x="9953772" y="1500262"/>
              <a:ext cx="102397" cy="90446"/>
            </a:xfrm>
            <a:custGeom>
              <a:avLst/>
              <a:gdLst>
                <a:gd name="connsiteX0" fmla="*/ 47668 w 102411"/>
                <a:gd name="connsiteY0" fmla="*/ 7890 h 90378"/>
                <a:gd name="connsiteX1" fmla="*/ 8193 w 102411"/>
                <a:gd name="connsiteY1" fmla="*/ 7890 h 90378"/>
                <a:gd name="connsiteX2" fmla="*/ 0 w 102411"/>
                <a:gd name="connsiteY2" fmla="*/ 27628 h 90378"/>
                <a:gd name="connsiteX3" fmla="*/ 8193 w 102411"/>
                <a:gd name="connsiteY3" fmla="*/ 47365 h 90378"/>
                <a:gd name="connsiteX4" fmla="*/ 51206 w 102411"/>
                <a:gd name="connsiteY4" fmla="*/ 90378 h 90378"/>
                <a:gd name="connsiteX5" fmla="*/ 94218 w 102411"/>
                <a:gd name="connsiteY5" fmla="*/ 47365 h 90378"/>
                <a:gd name="connsiteX6" fmla="*/ 102411 w 102411"/>
                <a:gd name="connsiteY6" fmla="*/ 27628 h 90378"/>
                <a:gd name="connsiteX7" fmla="*/ 94218 w 102411"/>
                <a:gd name="connsiteY7" fmla="*/ 7890 h 90378"/>
                <a:gd name="connsiteX8" fmla="*/ 54744 w 102411"/>
                <a:gd name="connsiteY8" fmla="*/ 7890 h 90378"/>
                <a:gd name="connsiteX9" fmla="*/ 51206 w 102411"/>
                <a:gd name="connsiteY9" fmla="*/ 12173 h 90378"/>
                <a:gd name="connsiteX10" fmla="*/ 47668 w 102411"/>
                <a:gd name="connsiteY10" fmla="*/ 7890 h 90378"/>
                <a:gd name="connsiteX11" fmla="*/ 55861 w 102411"/>
                <a:gd name="connsiteY11" fmla="*/ 27628 h 90378"/>
                <a:gd name="connsiteX12" fmla="*/ 61354 w 102411"/>
                <a:gd name="connsiteY12" fmla="*/ 14501 h 90378"/>
                <a:gd name="connsiteX13" fmla="*/ 87701 w 102411"/>
                <a:gd name="connsiteY13" fmla="*/ 14501 h 90378"/>
                <a:gd name="connsiteX14" fmla="*/ 93194 w 102411"/>
                <a:gd name="connsiteY14" fmla="*/ 27628 h 90378"/>
                <a:gd name="connsiteX15" fmla="*/ 87701 w 102411"/>
                <a:gd name="connsiteY15" fmla="*/ 40755 h 90378"/>
                <a:gd name="connsiteX16" fmla="*/ 51299 w 102411"/>
                <a:gd name="connsiteY16" fmla="*/ 77158 h 90378"/>
                <a:gd name="connsiteX17" fmla="*/ 14896 w 102411"/>
                <a:gd name="connsiteY17" fmla="*/ 40755 h 90378"/>
                <a:gd name="connsiteX18" fmla="*/ 9403 w 102411"/>
                <a:gd name="connsiteY18" fmla="*/ 27628 h 90378"/>
                <a:gd name="connsiteX19" fmla="*/ 14896 w 102411"/>
                <a:gd name="connsiteY19" fmla="*/ 14501 h 90378"/>
                <a:gd name="connsiteX20" fmla="*/ 28023 w 102411"/>
                <a:gd name="connsiteY20" fmla="*/ 9008 h 90378"/>
                <a:gd name="connsiteX21" fmla="*/ 41151 w 102411"/>
                <a:gd name="connsiteY21" fmla="*/ 14501 h 90378"/>
                <a:gd name="connsiteX22" fmla="*/ 46644 w 102411"/>
                <a:gd name="connsiteY22" fmla="*/ 27628 h 90378"/>
                <a:gd name="connsiteX23" fmla="*/ 55954 w 102411"/>
                <a:gd name="connsiteY23" fmla="*/ 27628 h 90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411" h="90378">
                  <a:moveTo>
                    <a:pt x="47668" y="7890"/>
                  </a:moveTo>
                  <a:cubicBezTo>
                    <a:pt x="37147" y="-2630"/>
                    <a:pt x="18713" y="-2630"/>
                    <a:pt x="8193" y="7890"/>
                  </a:cubicBezTo>
                  <a:cubicBezTo>
                    <a:pt x="2886" y="13197"/>
                    <a:pt x="0" y="20180"/>
                    <a:pt x="0" y="27628"/>
                  </a:cubicBezTo>
                  <a:cubicBezTo>
                    <a:pt x="0" y="35076"/>
                    <a:pt x="2886" y="42059"/>
                    <a:pt x="8193" y="47365"/>
                  </a:cubicBezTo>
                  <a:lnTo>
                    <a:pt x="51206" y="90378"/>
                  </a:lnTo>
                  <a:lnTo>
                    <a:pt x="94218" y="47365"/>
                  </a:lnTo>
                  <a:cubicBezTo>
                    <a:pt x="99525" y="42059"/>
                    <a:pt x="102411" y="35076"/>
                    <a:pt x="102411" y="27628"/>
                  </a:cubicBezTo>
                  <a:cubicBezTo>
                    <a:pt x="102411" y="20180"/>
                    <a:pt x="99525" y="13197"/>
                    <a:pt x="94218" y="7890"/>
                  </a:cubicBezTo>
                  <a:cubicBezTo>
                    <a:pt x="83698" y="-2630"/>
                    <a:pt x="65264" y="-2630"/>
                    <a:pt x="54744" y="7890"/>
                  </a:cubicBezTo>
                  <a:cubicBezTo>
                    <a:pt x="53440" y="9194"/>
                    <a:pt x="52230" y="10683"/>
                    <a:pt x="51206" y="12173"/>
                  </a:cubicBezTo>
                  <a:cubicBezTo>
                    <a:pt x="50182" y="10590"/>
                    <a:pt x="48971" y="9194"/>
                    <a:pt x="47668" y="7890"/>
                  </a:cubicBezTo>
                  <a:close/>
                  <a:moveTo>
                    <a:pt x="55861" y="27628"/>
                  </a:moveTo>
                  <a:cubicBezTo>
                    <a:pt x="55861" y="22693"/>
                    <a:pt x="57816" y="17945"/>
                    <a:pt x="61354" y="14501"/>
                  </a:cubicBezTo>
                  <a:cubicBezTo>
                    <a:pt x="68429" y="7425"/>
                    <a:pt x="80626" y="7425"/>
                    <a:pt x="87701" y="14501"/>
                  </a:cubicBezTo>
                  <a:cubicBezTo>
                    <a:pt x="91239" y="18038"/>
                    <a:pt x="93194" y="22693"/>
                    <a:pt x="93194" y="27628"/>
                  </a:cubicBezTo>
                  <a:cubicBezTo>
                    <a:pt x="93194" y="32562"/>
                    <a:pt x="91239" y="37310"/>
                    <a:pt x="87701" y="40755"/>
                  </a:cubicBezTo>
                  <a:lnTo>
                    <a:pt x="51299" y="77158"/>
                  </a:lnTo>
                  <a:lnTo>
                    <a:pt x="14896" y="40755"/>
                  </a:lnTo>
                  <a:cubicBezTo>
                    <a:pt x="11358" y="37217"/>
                    <a:pt x="9403" y="32562"/>
                    <a:pt x="9403" y="27628"/>
                  </a:cubicBezTo>
                  <a:cubicBezTo>
                    <a:pt x="9403" y="22693"/>
                    <a:pt x="11358" y="17945"/>
                    <a:pt x="14896" y="14501"/>
                  </a:cubicBezTo>
                  <a:cubicBezTo>
                    <a:pt x="18434" y="10963"/>
                    <a:pt x="23089" y="9008"/>
                    <a:pt x="28023" y="9008"/>
                  </a:cubicBezTo>
                  <a:cubicBezTo>
                    <a:pt x="32958" y="9008"/>
                    <a:pt x="37706" y="10963"/>
                    <a:pt x="41151" y="14501"/>
                  </a:cubicBezTo>
                  <a:cubicBezTo>
                    <a:pt x="44596" y="18038"/>
                    <a:pt x="46644" y="22693"/>
                    <a:pt x="46644" y="27628"/>
                  </a:cubicBezTo>
                  <a:lnTo>
                    <a:pt x="55954" y="27628"/>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54" name="Freeform: Shape 153">
              <a:extLst>
                <a:ext uri="{FF2B5EF4-FFF2-40B4-BE49-F238E27FC236}">
                  <a16:creationId xmlns:a16="http://schemas.microsoft.com/office/drawing/2014/main" id="{3191DE5E-FD34-EEE1-90A7-35BE23EF4ADF}"/>
                </a:ext>
              </a:extLst>
            </p:cNvPr>
            <p:cNvSpPr/>
            <p:nvPr/>
          </p:nvSpPr>
          <p:spPr>
            <a:xfrm>
              <a:off x="9730359" y="1490361"/>
              <a:ext cx="167559" cy="107426"/>
            </a:xfrm>
            <a:custGeom>
              <a:avLst/>
              <a:gdLst>
                <a:gd name="connsiteX0" fmla="*/ 125687 w 167582"/>
                <a:gd name="connsiteY0" fmla="*/ 54930 h 107345"/>
                <a:gd name="connsiteX1" fmla="*/ 125687 w 167582"/>
                <a:gd name="connsiteY1" fmla="*/ 77274 h 107345"/>
                <a:gd name="connsiteX2" fmla="*/ 83791 w 167582"/>
                <a:gd name="connsiteY2" fmla="*/ 98036 h 107345"/>
                <a:gd name="connsiteX3" fmla="*/ 41896 w 167582"/>
                <a:gd name="connsiteY3" fmla="*/ 77274 h 107345"/>
                <a:gd name="connsiteX4" fmla="*/ 41896 w 167582"/>
                <a:gd name="connsiteY4" fmla="*/ 70105 h 107345"/>
                <a:gd name="connsiteX5" fmla="*/ 32585 w 167582"/>
                <a:gd name="connsiteY5" fmla="*/ 70105 h 107345"/>
                <a:gd name="connsiteX6" fmla="*/ 32585 w 167582"/>
                <a:gd name="connsiteY6" fmla="*/ 77274 h 107345"/>
                <a:gd name="connsiteX7" fmla="*/ 83791 w 167582"/>
                <a:gd name="connsiteY7" fmla="*/ 107346 h 107345"/>
                <a:gd name="connsiteX8" fmla="*/ 134997 w 167582"/>
                <a:gd name="connsiteY8" fmla="*/ 77274 h 107345"/>
                <a:gd name="connsiteX9" fmla="*/ 134997 w 167582"/>
                <a:gd name="connsiteY9" fmla="*/ 51485 h 107345"/>
                <a:gd name="connsiteX10" fmla="*/ 148962 w 167582"/>
                <a:gd name="connsiteY10" fmla="*/ 46364 h 107345"/>
                <a:gd name="connsiteX11" fmla="*/ 148962 w 167582"/>
                <a:gd name="connsiteY11" fmla="*/ 84070 h 107345"/>
                <a:gd name="connsiteX12" fmla="*/ 158272 w 167582"/>
                <a:gd name="connsiteY12" fmla="*/ 84070 h 107345"/>
                <a:gd name="connsiteX13" fmla="*/ 158272 w 167582"/>
                <a:gd name="connsiteY13" fmla="*/ 42920 h 107345"/>
                <a:gd name="connsiteX14" fmla="*/ 167582 w 167582"/>
                <a:gd name="connsiteY14" fmla="*/ 39475 h 107345"/>
                <a:gd name="connsiteX15" fmla="*/ 167582 w 167582"/>
                <a:gd name="connsiteY15" fmla="*/ 30910 h 107345"/>
                <a:gd name="connsiteX16" fmla="*/ 83791 w 167582"/>
                <a:gd name="connsiteY16" fmla="*/ 0 h 107345"/>
                <a:gd name="connsiteX17" fmla="*/ 0 w 167582"/>
                <a:gd name="connsiteY17" fmla="*/ 30910 h 107345"/>
                <a:gd name="connsiteX18" fmla="*/ 0 w 167582"/>
                <a:gd name="connsiteY18" fmla="*/ 39475 h 107345"/>
                <a:gd name="connsiteX19" fmla="*/ 83791 w 167582"/>
                <a:gd name="connsiteY19" fmla="*/ 70385 h 107345"/>
                <a:gd name="connsiteX20" fmla="*/ 125687 w 167582"/>
                <a:gd name="connsiteY20" fmla="*/ 54930 h 107345"/>
                <a:gd name="connsiteX21" fmla="*/ 83791 w 167582"/>
                <a:gd name="connsiteY21" fmla="*/ 9869 h 107345"/>
                <a:gd name="connsiteX22" fmla="*/ 152314 w 167582"/>
                <a:gd name="connsiteY22" fmla="*/ 35192 h 107345"/>
                <a:gd name="connsiteX23" fmla="*/ 83791 w 167582"/>
                <a:gd name="connsiteY23" fmla="*/ 60516 h 107345"/>
                <a:gd name="connsiteX24" fmla="*/ 15269 w 167582"/>
                <a:gd name="connsiteY24" fmla="*/ 35192 h 107345"/>
                <a:gd name="connsiteX25" fmla="*/ 83791 w 167582"/>
                <a:gd name="connsiteY25" fmla="*/ 9869 h 107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7582" h="107345">
                  <a:moveTo>
                    <a:pt x="125687" y="54930"/>
                  </a:moveTo>
                  <a:lnTo>
                    <a:pt x="125687" y="77274"/>
                  </a:lnTo>
                  <a:cubicBezTo>
                    <a:pt x="125687" y="87329"/>
                    <a:pt x="108835" y="98036"/>
                    <a:pt x="83791" y="98036"/>
                  </a:cubicBezTo>
                  <a:cubicBezTo>
                    <a:pt x="58747" y="98036"/>
                    <a:pt x="41896" y="87329"/>
                    <a:pt x="41896" y="77274"/>
                  </a:cubicBezTo>
                  <a:lnTo>
                    <a:pt x="41896" y="70105"/>
                  </a:lnTo>
                  <a:lnTo>
                    <a:pt x="32585" y="70105"/>
                  </a:lnTo>
                  <a:lnTo>
                    <a:pt x="32585" y="77274"/>
                  </a:lnTo>
                  <a:cubicBezTo>
                    <a:pt x="32585" y="94125"/>
                    <a:pt x="55116" y="107346"/>
                    <a:pt x="83791" y="107346"/>
                  </a:cubicBezTo>
                  <a:cubicBezTo>
                    <a:pt x="112466" y="107346"/>
                    <a:pt x="134997" y="94125"/>
                    <a:pt x="134997" y="77274"/>
                  </a:cubicBezTo>
                  <a:lnTo>
                    <a:pt x="134997" y="51485"/>
                  </a:lnTo>
                  <a:lnTo>
                    <a:pt x="148962" y="46364"/>
                  </a:lnTo>
                  <a:lnTo>
                    <a:pt x="148962" y="84070"/>
                  </a:lnTo>
                  <a:lnTo>
                    <a:pt x="158272" y="84070"/>
                  </a:lnTo>
                  <a:lnTo>
                    <a:pt x="158272" y="42920"/>
                  </a:lnTo>
                  <a:lnTo>
                    <a:pt x="167582" y="39475"/>
                  </a:lnTo>
                  <a:lnTo>
                    <a:pt x="167582" y="30910"/>
                  </a:lnTo>
                  <a:lnTo>
                    <a:pt x="83791" y="0"/>
                  </a:lnTo>
                  <a:lnTo>
                    <a:pt x="0" y="30910"/>
                  </a:lnTo>
                  <a:lnTo>
                    <a:pt x="0" y="39475"/>
                  </a:lnTo>
                  <a:lnTo>
                    <a:pt x="83791" y="70385"/>
                  </a:lnTo>
                  <a:lnTo>
                    <a:pt x="125687" y="54930"/>
                  </a:lnTo>
                  <a:close/>
                  <a:moveTo>
                    <a:pt x="83791" y="9869"/>
                  </a:moveTo>
                  <a:lnTo>
                    <a:pt x="152314" y="35192"/>
                  </a:lnTo>
                  <a:lnTo>
                    <a:pt x="83791" y="60516"/>
                  </a:lnTo>
                  <a:lnTo>
                    <a:pt x="15269" y="35192"/>
                  </a:lnTo>
                  <a:lnTo>
                    <a:pt x="83791" y="9869"/>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55" name="Freeform: Shape 154">
              <a:extLst>
                <a:ext uri="{FF2B5EF4-FFF2-40B4-BE49-F238E27FC236}">
                  <a16:creationId xmlns:a16="http://schemas.microsoft.com/office/drawing/2014/main" id="{C4898FE1-E9E0-E2DC-0FDA-AA80023D33E9}"/>
                </a:ext>
              </a:extLst>
            </p:cNvPr>
            <p:cNvSpPr/>
            <p:nvPr/>
          </p:nvSpPr>
          <p:spPr>
            <a:xfrm>
              <a:off x="9719759" y="1612190"/>
              <a:ext cx="355413" cy="129643"/>
            </a:xfrm>
            <a:custGeom>
              <a:avLst/>
              <a:gdLst>
                <a:gd name="connsiteX0" fmla="*/ 278559 w 355460"/>
                <a:gd name="connsiteY0" fmla="*/ 17917 h 129545"/>
                <a:gd name="connsiteX1" fmla="*/ 242436 w 355460"/>
                <a:gd name="connsiteY1" fmla="*/ 13169 h 129545"/>
                <a:gd name="connsiteX2" fmla="*/ 132856 w 355460"/>
                <a:gd name="connsiteY2" fmla="*/ 32534 h 129545"/>
                <a:gd name="connsiteX3" fmla="*/ 119449 w 355460"/>
                <a:gd name="connsiteY3" fmla="*/ 41006 h 129545"/>
                <a:gd name="connsiteX4" fmla="*/ 116004 w 355460"/>
                <a:gd name="connsiteY4" fmla="*/ 56461 h 129545"/>
                <a:gd name="connsiteX5" fmla="*/ 138162 w 355460"/>
                <a:gd name="connsiteY5" fmla="*/ 73498 h 129545"/>
                <a:gd name="connsiteX6" fmla="*/ 225305 w 355460"/>
                <a:gd name="connsiteY6" fmla="*/ 65864 h 129545"/>
                <a:gd name="connsiteX7" fmla="*/ 224467 w 355460"/>
                <a:gd name="connsiteY7" fmla="*/ 56554 h 129545"/>
                <a:gd name="connsiteX8" fmla="*/ 137324 w 355460"/>
                <a:gd name="connsiteY8" fmla="*/ 64188 h 129545"/>
                <a:gd name="connsiteX9" fmla="*/ 125128 w 355460"/>
                <a:gd name="connsiteY9" fmla="*/ 54785 h 129545"/>
                <a:gd name="connsiteX10" fmla="*/ 126990 w 355460"/>
                <a:gd name="connsiteY10" fmla="*/ 46313 h 129545"/>
                <a:gd name="connsiteX11" fmla="*/ 134345 w 355460"/>
                <a:gd name="connsiteY11" fmla="*/ 41658 h 129545"/>
                <a:gd name="connsiteX12" fmla="*/ 243925 w 355460"/>
                <a:gd name="connsiteY12" fmla="*/ 22293 h 129545"/>
                <a:gd name="connsiteX13" fmla="*/ 274463 w 355460"/>
                <a:gd name="connsiteY13" fmla="*/ 26296 h 129545"/>
                <a:gd name="connsiteX14" fmla="*/ 343171 w 355460"/>
                <a:gd name="connsiteY14" fmla="*/ 58323 h 129545"/>
                <a:gd name="connsiteX15" fmla="*/ 315613 w 355460"/>
                <a:gd name="connsiteY15" fmla="*/ 117349 h 129545"/>
                <a:gd name="connsiteX16" fmla="*/ 258822 w 355460"/>
                <a:gd name="connsiteY16" fmla="*/ 90815 h 129545"/>
                <a:gd name="connsiteX17" fmla="*/ 130156 w 355460"/>
                <a:gd name="connsiteY17" fmla="*/ 102080 h 129545"/>
                <a:gd name="connsiteX18" fmla="*/ 106322 w 355460"/>
                <a:gd name="connsiteY18" fmla="*/ 94539 h 129545"/>
                <a:gd name="connsiteX19" fmla="*/ 12289 w 355460"/>
                <a:gd name="connsiteY19" fmla="*/ 15589 h 129545"/>
                <a:gd name="connsiteX20" fmla="*/ 35472 w 355460"/>
                <a:gd name="connsiteY20" fmla="*/ 11865 h 129545"/>
                <a:gd name="connsiteX21" fmla="*/ 96453 w 355460"/>
                <a:gd name="connsiteY21" fmla="*/ 47058 h 129545"/>
                <a:gd name="connsiteX22" fmla="*/ 101108 w 355460"/>
                <a:gd name="connsiteY22" fmla="*/ 38958 h 129545"/>
                <a:gd name="connsiteX23" fmla="*/ 40127 w 355460"/>
                <a:gd name="connsiteY23" fmla="*/ 3765 h 129545"/>
                <a:gd name="connsiteX24" fmla="*/ 18900 w 355460"/>
                <a:gd name="connsiteY24" fmla="*/ 972 h 129545"/>
                <a:gd name="connsiteX25" fmla="*/ 1955 w 355460"/>
                <a:gd name="connsiteY25" fmla="*/ 14007 h 129545"/>
                <a:gd name="connsiteX26" fmla="*/ 0 w 355460"/>
                <a:gd name="connsiteY26" fmla="*/ 17358 h 129545"/>
                <a:gd name="connsiteX27" fmla="*/ 100363 w 355460"/>
                <a:gd name="connsiteY27" fmla="*/ 101615 h 129545"/>
                <a:gd name="connsiteX28" fmla="*/ 130994 w 355460"/>
                <a:gd name="connsiteY28" fmla="*/ 111297 h 129545"/>
                <a:gd name="connsiteX29" fmla="*/ 257146 w 355460"/>
                <a:gd name="connsiteY29" fmla="*/ 100218 h 129545"/>
                <a:gd name="connsiteX30" fmla="*/ 320175 w 355460"/>
                <a:gd name="connsiteY30" fmla="*/ 129545 h 129545"/>
                <a:gd name="connsiteX31" fmla="*/ 355461 w 355460"/>
                <a:gd name="connsiteY31" fmla="*/ 53854 h 129545"/>
                <a:gd name="connsiteX32" fmla="*/ 278559 w 355460"/>
                <a:gd name="connsiteY32" fmla="*/ 18010 h 129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55460" h="129545">
                  <a:moveTo>
                    <a:pt x="278559" y="17917"/>
                  </a:moveTo>
                  <a:cubicBezTo>
                    <a:pt x="267201" y="12610"/>
                    <a:pt x="254725" y="11027"/>
                    <a:pt x="242436" y="13169"/>
                  </a:cubicBezTo>
                  <a:lnTo>
                    <a:pt x="132856" y="32534"/>
                  </a:lnTo>
                  <a:cubicBezTo>
                    <a:pt x="127363" y="33465"/>
                    <a:pt x="122614" y="36444"/>
                    <a:pt x="119449" y="41006"/>
                  </a:cubicBezTo>
                  <a:cubicBezTo>
                    <a:pt x="116284" y="45568"/>
                    <a:pt x="115073" y="51061"/>
                    <a:pt x="116004" y="56461"/>
                  </a:cubicBezTo>
                  <a:cubicBezTo>
                    <a:pt x="117866" y="67074"/>
                    <a:pt x="127456" y="74429"/>
                    <a:pt x="138162" y="73498"/>
                  </a:cubicBezTo>
                  <a:lnTo>
                    <a:pt x="225305" y="65864"/>
                  </a:lnTo>
                  <a:lnTo>
                    <a:pt x="224467" y="56554"/>
                  </a:lnTo>
                  <a:lnTo>
                    <a:pt x="137324" y="64188"/>
                  </a:lnTo>
                  <a:cubicBezTo>
                    <a:pt x="131552" y="64654"/>
                    <a:pt x="126152" y="60650"/>
                    <a:pt x="125128" y="54785"/>
                  </a:cubicBezTo>
                  <a:cubicBezTo>
                    <a:pt x="124570" y="51806"/>
                    <a:pt x="125221" y="48733"/>
                    <a:pt x="126990" y="46313"/>
                  </a:cubicBezTo>
                  <a:cubicBezTo>
                    <a:pt x="128759" y="43892"/>
                    <a:pt x="131366" y="42216"/>
                    <a:pt x="134345" y="41658"/>
                  </a:cubicBezTo>
                  <a:lnTo>
                    <a:pt x="243925" y="22293"/>
                  </a:lnTo>
                  <a:cubicBezTo>
                    <a:pt x="254353" y="20431"/>
                    <a:pt x="264873" y="21827"/>
                    <a:pt x="274463" y="26296"/>
                  </a:cubicBezTo>
                  <a:lnTo>
                    <a:pt x="343171" y="58323"/>
                  </a:lnTo>
                  <a:lnTo>
                    <a:pt x="315613" y="117349"/>
                  </a:lnTo>
                  <a:lnTo>
                    <a:pt x="258822" y="90815"/>
                  </a:lnTo>
                  <a:lnTo>
                    <a:pt x="130156" y="102080"/>
                  </a:lnTo>
                  <a:cubicBezTo>
                    <a:pt x="121497" y="102732"/>
                    <a:pt x="113025" y="100125"/>
                    <a:pt x="106322" y="94539"/>
                  </a:cubicBezTo>
                  <a:lnTo>
                    <a:pt x="12289" y="15589"/>
                  </a:lnTo>
                  <a:cubicBezTo>
                    <a:pt x="18062" y="9165"/>
                    <a:pt x="27744" y="7396"/>
                    <a:pt x="35472" y="11865"/>
                  </a:cubicBezTo>
                  <a:lnTo>
                    <a:pt x="96453" y="47058"/>
                  </a:lnTo>
                  <a:lnTo>
                    <a:pt x="101108" y="38958"/>
                  </a:lnTo>
                  <a:lnTo>
                    <a:pt x="40127" y="3765"/>
                  </a:lnTo>
                  <a:cubicBezTo>
                    <a:pt x="33610" y="41"/>
                    <a:pt x="26068" y="-983"/>
                    <a:pt x="18900" y="972"/>
                  </a:cubicBezTo>
                  <a:cubicBezTo>
                    <a:pt x="11731" y="2928"/>
                    <a:pt x="5679" y="7583"/>
                    <a:pt x="1955" y="14007"/>
                  </a:cubicBezTo>
                  <a:lnTo>
                    <a:pt x="0" y="17358"/>
                  </a:lnTo>
                  <a:lnTo>
                    <a:pt x="100363" y="101615"/>
                  </a:lnTo>
                  <a:cubicBezTo>
                    <a:pt x="108929" y="108877"/>
                    <a:pt x="119821" y="112228"/>
                    <a:pt x="130994" y="111297"/>
                  </a:cubicBezTo>
                  <a:lnTo>
                    <a:pt x="257146" y="100218"/>
                  </a:lnTo>
                  <a:lnTo>
                    <a:pt x="320175" y="129545"/>
                  </a:lnTo>
                  <a:lnTo>
                    <a:pt x="355461" y="53854"/>
                  </a:lnTo>
                  <a:lnTo>
                    <a:pt x="278559" y="18010"/>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56" name="Freeform: Shape 155">
              <a:extLst>
                <a:ext uri="{FF2B5EF4-FFF2-40B4-BE49-F238E27FC236}">
                  <a16:creationId xmlns:a16="http://schemas.microsoft.com/office/drawing/2014/main" id="{866CF6B4-4E95-EAB1-C3AB-AD8F53E82EEC}"/>
                </a:ext>
              </a:extLst>
            </p:cNvPr>
            <p:cNvSpPr/>
            <p:nvPr/>
          </p:nvSpPr>
          <p:spPr>
            <a:xfrm>
              <a:off x="10076491" y="1664538"/>
              <a:ext cx="279" cy="372"/>
            </a:xfrm>
            <a:custGeom>
              <a:avLst/>
              <a:gdLst>
                <a:gd name="connsiteX0" fmla="*/ 93 w 279"/>
                <a:gd name="connsiteY0" fmla="*/ 0 h 372"/>
                <a:gd name="connsiteX1" fmla="*/ 0 w 279"/>
                <a:gd name="connsiteY1" fmla="*/ 279 h 372"/>
                <a:gd name="connsiteX2" fmla="*/ 279 w 279"/>
                <a:gd name="connsiteY2" fmla="*/ 372 h 372"/>
                <a:gd name="connsiteX3" fmla="*/ 93 w 279"/>
                <a:gd name="connsiteY3" fmla="*/ 0 h 372"/>
              </a:gdLst>
              <a:ahLst/>
              <a:cxnLst>
                <a:cxn ang="0">
                  <a:pos x="connsiteX0" y="connsiteY0"/>
                </a:cxn>
                <a:cxn ang="0">
                  <a:pos x="connsiteX1" y="connsiteY1"/>
                </a:cxn>
                <a:cxn ang="0">
                  <a:pos x="connsiteX2" y="connsiteY2"/>
                </a:cxn>
                <a:cxn ang="0">
                  <a:pos x="connsiteX3" y="connsiteY3"/>
                </a:cxn>
              </a:cxnLst>
              <a:rect l="l" t="t" r="r" b="b"/>
              <a:pathLst>
                <a:path w="279" h="372">
                  <a:moveTo>
                    <a:pt x="93" y="0"/>
                  </a:moveTo>
                  <a:lnTo>
                    <a:pt x="0" y="279"/>
                  </a:lnTo>
                  <a:lnTo>
                    <a:pt x="279" y="372"/>
                  </a:lnTo>
                  <a:lnTo>
                    <a:pt x="93" y="0"/>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grpSp>
      <p:sp>
        <p:nvSpPr>
          <p:cNvPr id="160" name="TextBox 159">
            <a:extLst>
              <a:ext uri="{FF2B5EF4-FFF2-40B4-BE49-F238E27FC236}">
                <a16:creationId xmlns:a16="http://schemas.microsoft.com/office/drawing/2014/main" id="{BD93C805-4A52-FCB1-AE58-A7DF87069377}"/>
              </a:ext>
            </a:extLst>
          </p:cNvPr>
          <p:cNvSpPr txBox="1"/>
          <p:nvPr/>
        </p:nvSpPr>
        <p:spPr>
          <a:xfrm>
            <a:off x="9995882" y="3394483"/>
            <a:ext cx="593973" cy="246221"/>
          </a:xfrm>
          <a:prstGeom prst="rect">
            <a:avLst/>
          </a:prstGeom>
          <a:noFill/>
        </p:spPr>
        <p:txBody>
          <a:bodyPr wrap="square" anchor="ctr">
            <a:spAutoFit/>
          </a:bodyPr>
          <a:lstStyle/>
          <a:p>
            <a:pPr marL="0" marR="0" lvl="0" indent="0" algn="l"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£31m</a:t>
            </a:r>
            <a:endParaRPr kumimoji="0" lang="en-GB" sz="1000" b="0" i="0" u="none" strike="noStrike" kern="0" cap="none" spc="0" normalizeH="0" baseline="0" noProof="0">
              <a:ln>
                <a:noFill/>
              </a:ln>
              <a:solidFill>
                <a:srgbClr val="4D217A"/>
              </a:solidFill>
              <a:effectLst/>
              <a:uLnTx/>
              <a:uFillTx/>
              <a:latin typeface="Arial"/>
              <a:ea typeface="+mn-ea"/>
              <a:cs typeface="+mn-cs"/>
            </a:endParaRPr>
          </a:p>
        </p:txBody>
      </p:sp>
      <p:sp>
        <p:nvSpPr>
          <p:cNvPr id="161" name="TextBox 160">
            <a:extLst>
              <a:ext uri="{FF2B5EF4-FFF2-40B4-BE49-F238E27FC236}">
                <a16:creationId xmlns:a16="http://schemas.microsoft.com/office/drawing/2014/main" id="{A8CFE0E1-13AB-2538-F887-5F4646035DBD}"/>
              </a:ext>
            </a:extLst>
          </p:cNvPr>
          <p:cNvSpPr txBox="1"/>
          <p:nvPr/>
        </p:nvSpPr>
        <p:spPr>
          <a:xfrm>
            <a:off x="9995882" y="3103843"/>
            <a:ext cx="593973" cy="246221"/>
          </a:xfrm>
          <a:prstGeom prst="rect">
            <a:avLst/>
          </a:prstGeom>
          <a:noFill/>
        </p:spPr>
        <p:txBody>
          <a:bodyPr wrap="square" lIns="0" rIns="0" anchor="ctr">
            <a:spAutoFit/>
          </a:bodyPr>
          <a:lstStyle/>
          <a:p>
            <a:pPr marL="0" marR="0" lvl="0" indent="0" algn="ctr"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41k m</a:t>
            </a:r>
            <a:r>
              <a:rPr kumimoji="0" lang="en-GB" sz="1000" b="1" i="0" u="none" strike="noStrike" kern="0" cap="none" spc="0" normalizeH="0" baseline="30000" noProof="0">
                <a:ln>
                  <a:noFill/>
                </a:ln>
                <a:solidFill>
                  <a:srgbClr val="4D217A"/>
                </a:solidFill>
                <a:effectLst/>
                <a:uLnTx/>
                <a:uFillTx/>
                <a:latin typeface="Arial"/>
                <a:ea typeface="+mn-ea"/>
                <a:cs typeface="+mn-cs"/>
              </a:rPr>
              <a:t>2</a:t>
            </a:r>
            <a:endParaRPr kumimoji="0" lang="en-GB" sz="1000" b="0" i="0" u="none" strike="noStrike" kern="0" cap="none" spc="0" normalizeH="0" baseline="30000" noProof="0">
              <a:ln>
                <a:noFill/>
              </a:ln>
              <a:solidFill>
                <a:srgbClr val="4D217A"/>
              </a:solidFill>
              <a:effectLst/>
              <a:uLnTx/>
              <a:uFillTx/>
              <a:latin typeface="Arial"/>
              <a:ea typeface="+mn-ea"/>
              <a:cs typeface="+mn-cs"/>
            </a:endParaRPr>
          </a:p>
        </p:txBody>
      </p:sp>
      <p:sp>
        <p:nvSpPr>
          <p:cNvPr id="163" name="Rectangle 162">
            <a:extLst>
              <a:ext uri="{FF2B5EF4-FFF2-40B4-BE49-F238E27FC236}">
                <a16:creationId xmlns:a16="http://schemas.microsoft.com/office/drawing/2014/main" id="{D809C665-5790-D2A8-B6FF-C759061D6F87}"/>
              </a:ext>
            </a:extLst>
          </p:cNvPr>
          <p:cNvSpPr/>
          <p:nvPr/>
        </p:nvSpPr>
        <p:spPr>
          <a:xfrm>
            <a:off x="9659939" y="4136475"/>
            <a:ext cx="937175" cy="664085"/>
          </a:xfrm>
          <a:prstGeom prst="rect">
            <a:avLst/>
          </a:prstGeom>
          <a:solidFill>
            <a:srgbClr val="F3EBFB"/>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165" name="Freeform: Shape 164">
            <a:extLst>
              <a:ext uri="{FF2B5EF4-FFF2-40B4-BE49-F238E27FC236}">
                <a16:creationId xmlns:a16="http://schemas.microsoft.com/office/drawing/2014/main" id="{9628FC3A-7698-0D53-35DD-A6FB4CF11DF8}"/>
              </a:ext>
            </a:extLst>
          </p:cNvPr>
          <p:cNvSpPr/>
          <p:nvPr/>
        </p:nvSpPr>
        <p:spPr>
          <a:xfrm>
            <a:off x="9786441" y="4219280"/>
            <a:ext cx="216000" cy="216000"/>
          </a:xfrm>
          <a:custGeom>
            <a:avLst/>
            <a:gdLst>
              <a:gd name="connsiteX0" fmla="*/ 487881 w 487881"/>
              <a:gd name="connsiteY0" fmla="*/ 501677 h 501677"/>
              <a:gd name="connsiteX1" fmla="*/ 0 w 487881"/>
              <a:gd name="connsiteY1" fmla="*/ 501677 h 501677"/>
              <a:gd name="connsiteX2" fmla="*/ 0 w 487881"/>
              <a:gd name="connsiteY2" fmla="*/ 487742 h 501677"/>
              <a:gd name="connsiteX3" fmla="*/ 473946 w 487881"/>
              <a:gd name="connsiteY3" fmla="*/ 487742 h 501677"/>
              <a:gd name="connsiteX4" fmla="*/ 473806 w 487881"/>
              <a:gd name="connsiteY4" fmla="*/ 13935 h 501677"/>
              <a:gd name="connsiteX5" fmla="*/ 432000 w 487881"/>
              <a:gd name="connsiteY5" fmla="*/ 13935 h 501677"/>
              <a:gd name="connsiteX6" fmla="*/ 432000 w 487881"/>
              <a:gd name="connsiteY6" fmla="*/ 257110 h 501677"/>
              <a:gd name="connsiteX7" fmla="*/ 292785 w 487881"/>
              <a:gd name="connsiteY7" fmla="*/ 159701 h 501677"/>
              <a:gd name="connsiteX8" fmla="*/ 292645 w 487881"/>
              <a:gd name="connsiteY8" fmla="*/ 257110 h 501677"/>
              <a:gd name="connsiteX9" fmla="*/ 153430 w 487881"/>
              <a:gd name="connsiteY9" fmla="*/ 159701 h 501677"/>
              <a:gd name="connsiteX10" fmla="*/ 153290 w 487881"/>
              <a:gd name="connsiteY10" fmla="*/ 257110 h 501677"/>
              <a:gd name="connsiteX11" fmla="*/ 14214 w 487881"/>
              <a:gd name="connsiteY11" fmla="*/ 159701 h 501677"/>
              <a:gd name="connsiteX12" fmla="*/ 14214 w 487881"/>
              <a:gd name="connsiteY12" fmla="*/ 459871 h 501677"/>
              <a:gd name="connsiteX13" fmla="*/ 279 w 487881"/>
              <a:gd name="connsiteY13" fmla="*/ 459871 h 501677"/>
              <a:gd name="connsiteX14" fmla="*/ 279 w 487881"/>
              <a:gd name="connsiteY14" fmla="*/ 132945 h 501677"/>
              <a:gd name="connsiteX15" fmla="*/ 139494 w 487881"/>
              <a:gd name="connsiteY15" fmla="*/ 230354 h 501677"/>
              <a:gd name="connsiteX16" fmla="*/ 139634 w 487881"/>
              <a:gd name="connsiteY16" fmla="*/ 132945 h 501677"/>
              <a:gd name="connsiteX17" fmla="*/ 278849 w 487881"/>
              <a:gd name="connsiteY17" fmla="*/ 230354 h 501677"/>
              <a:gd name="connsiteX18" fmla="*/ 278988 w 487881"/>
              <a:gd name="connsiteY18" fmla="*/ 132945 h 501677"/>
              <a:gd name="connsiteX19" fmla="*/ 418065 w 487881"/>
              <a:gd name="connsiteY19" fmla="*/ 230354 h 501677"/>
              <a:gd name="connsiteX20" fmla="*/ 418065 w 487881"/>
              <a:gd name="connsiteY20" fmla="*/ 0 h 501677"/>
              <a:gd name="connsiteX21" fmla="*/ 487742 w 487881"/>
              <a:gd name="connsiteY21" fmla="*/ 0 h 501677"/>
              <a:gd name="connsiteX22" fmla="*/ 487881 w 487881"/>
              <a:gd name="connsiteY22" fmla="*/ 501677 h 50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87881" h="501677">
                <a:moveTo>
                  <a:pt x="487881" y="501677"/>
                </a:moveTo>
                <a:lnTo>
                  <a:pt x="0" y="501677"/>
                </a:lnTo>
                <a:lnTo>
                  <a:pt x="0" y="487742"/>
                </a:lnTo>
                <a:lnTo>
                  <a:pt x="473946" y="487742"/>
                </a:lnTo>
                <a:lnTo>
                  <a:pt x="473806" y="13935"/>
                </a:lnTo>
                <a:lnTo>
                  <a:pt x="432000" y="13935"/>
                </a:lnTo>
                <a:lnTo>
                  <a:pt x="432000" y="257110"/>
                </a:lnTo>
                <a:lnTo>
                  <a:pt x="292785" y="159701"/>
                </a:lnTo>
                <a:lnTo>
                  <a:pt x="292645" y="257110"/>
                </a:lnTo>
                <a:lnTo>
                  <a:pt x="153430" y="159701"/>
                </a:lnTo>
                <a:lnTo>
                  <a:pt x="153290" y="257110"/>
                </a:lnTo>
                <a:lnTo>
                  <a:pt x="14214" y="159701"/>
                </a:lnTo>
                <a:lnTo>
                  <a:pt x="14214" y="459871"/>
                </a:lnTo>
                <a:lnTo>
                  <a:pt x="279" y="459871"/>
                </a:lnTo>
                <a:lnTo>
                  <a:pt x="279" y="132945"/>
                </a:lnTo>
                <a:lnTo>
                  <a:pt x="139494" y="230354"/>
                </a:lnTo>
                <a:lnTo>
                  <a:pt x="139634" y="132945"/>
                </a:lnTo>
                <a:lnTo>
                  <a:pt x="278849" y="230354"/>
                </a:lnTo>
                <a:lnTo>
                  <a:pt x="278988" y="132945"/>
                </a:lnTo>
                <a:lnTo>
                  <a:pt x="418065" y="230354"/>
                </a:lnTo>
                <a:lnTo>
                  <a:pt x="418065" y="0"/>
                </a:lnTo>
                <a:lnTo>
                  <a:pt x="487742" y="0"/>
                </a:lnTo>
                <a:lnTo>
                  <a:pt x="487881" y="501677"/>
                </a:lnTo>
                <a:close/>
              </a:path>
            </a:pathLst>
          </a:custGeom>
          <a:solidFill>
            <a:schemeClr val="accent2"/>
          </a:solidFill>
          <a:ln w="13827"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grpSp>
        <p:nvGrpSpPr>
          <p:cNvPr id="170" name="Grafik 33">
            <a:extLst>
              <a:ext uri="{FF2B5EF4-FFF2-40B4-BE49-F238E27FC236}">
                <a16:creationId xmlns:a16="http://schemas.microsoft.com/office/drawing/2014/main" id="{883131C8-E377-5171-2F4A-89B1FC6FAF94}"/>
              </a:ext>
            </a:extLst>
          </p:cNvPr>
          <p:cNvGrpSpPr>
            <a:grpSpLocks noChangeAspect="1"/>
          </p:cNvGrpSpPr>
          <p:nvPr/>
        </p:nvGrpSpPr>
        <p:grpSpPr>
          <a:xfrm>
            <a:off x="9783201" y="4509920"/>
            <a:ext cx="219240" cy="216000"/>
            <a:chOff x="9719759" y="1378797"/>
            <a:chExt cx="357011" cy="363036"/>
          </a:xfrm>
          <a:solidFill>
            <a:schemeClr val="accent2"/>
          </a:solidFill>
        </p:grpSpPr>
        <p:sp>
          <p:nvSpPr>
            <p:cNvPr id="171" name="Freeform: Shape 170">
              <a:extLst>
                <a:ext uri="{FF2B5EF4-FFF2-40B4-BE49-F238E27FC236}">
                  <a16:creationId xmlns:a16="http://schemas.microsoft.com/office/drawing/2014/main" id="{17E03FDB-35B7-DCC9-7646-1DB856A82231}"/>
                </a:ext>
              </a:extLst>
            </p:cNvPr>
            <p:cNvSpPr/>
            <p:nvPr/>
          </p:nvSpPr>
          <p:spPr>
            <a:xfrm>
              <a:off x="9842080" y="1378797"/>
              <a:ext cx="162974" cy="158431"/>
            </a:xfrm>
            <a:custGeom>
              <a:avLst/>
              <a:gdLst>
                <a:gd name="connsiteX0" fmla="*/ 43371 w 162995"/>
                <a:gd name="connsiteY0" fmla="*/ 100867 h 158310"/>
                <a:gd name="connsiteX1" fmla="*/ 45791 w 162995"/>
                <a:gd name="connsiteY1" fmla="*/ 91836 h 158310"/>
                <a:gd name="connsiteX2" fmla="*/ 23913 w 162995"/>
                <a:gd name="connsiteY2" fmla="*/ 78709 h 158310"/>
                <a:gd name="connsiteX3" fmla="*/ 10227 w 162995"/>
                <a:gd name="connsiteY3" fmla="*/ 38210 h 158310"/>
                <a:gd name="connsiteX4" fmla="*/ 50726 w 162995"/>
                <a:gd name="connsiteY4" fmla="*/ 51895 h 158310"/>
                <a:gd name="connsiteX5" fmla="*/ 65156 w 162995"/>
                <a:gd name="connsiteY5" fmla="*/ 86622 h 158310"/>
                <a:gd name="connsiteX6" fmla="*/ 35923 w 162995"/>
                <a:gd name="connsiteY6" fmla="*/ 57388 h 158310"/>
                <a:gd name="connsiteX7" fmla="*/ 29312 w 162995"/>
                <a:gd name="connsiteY7" fmla="*/ 63999 h 158310"/>
                <a:gd name="connsiteX8" fmla="*/ 74280 w 162995"/>
                <a:gd name="connsiteY8" fmla="*/ 108967 h 158310"/>
                <a:gd name="connsiteX9" fmla="*/ 83777 w 162995"/>
                <a:gd name="connsiteY9" fmla="*/ 132056 h 158310"/>
                <a:gd name="connsiteX10" fmla="*/ 83777 w 162995"/>
                <a:gd name="connsiteY10" fmla="*/ 158310 h 158310"/>
                <a:gd name="connsiteX11" fmla="*/ 93087 w 162995"/>
                <a:gd name="connsiteY11" fmla="*/ 158310 h 158310"/>
                <a:gd name="connsiteX12" fmla="*/ 93087 w 162995"/>
                <a:gd name="connsiteY12" fmla="*/ 107756 h 158310"/>
                <a:gd name="connsiteX13" fmla="*/ 97276 w 162995"/>
                <a:gd name="connsiteY13" fmla="*/ 94443 h 158310"/>
                <a:gd name="connsiteX14" fmla="*/ 100814 w 162995"/>
                <a:gd name="connsiteY14" fmla="*/ 89415 h 158310"/>
                <a:gd name="connsiteX15" fmla="*/ 102956 w 162995"/>
                <a:gd name="connsiteY15" fmla="*/ 89415 h 158310"/>
                <a:gd name="connsiteX16" fmla="*/ 150810 w 162995"/>
                <a:gd name="connsiteY16" fmla="*/ 62509 h 158310"/>
                <a:gd name="connsiteX17" fmla="*/ 157513 w 162995"/>
                <a:gd name="connsiteY17" fmla="*/ 2645 h 158310"/>
                <a:gd name="connsiteX18" fmla="*/ 156396 w 162995"/>
                <a:gd name="connsiteY18" fmla="*/ 783 h 158310"/>
                <a:gd name="connsiteX19" fmla="*/ 154254 w 162995"/>
                <a:gd name="connsiteY19" fmla="*/ 410 h 158310"/>
                <a:gd name="connsiteX20" fmla="*/ 100442 w 162995"/>
                <a:gd name="connsiteY20" fmla="*/ 26944 h 158310"/>
                <a:gd name="connsiteX21" fmla="*/ 88618 w 162995"/>
                <a:gd name="connsiteY21" fmla="*/ 58133 h 158310"/>
                <a:gd name="connsiteX22" fmla="*/ 97928 w 162995"/>
                <a:gd name="connsiteY22" fmla="*/ 58878 h 158310"/>
                <a:gd name="connsiteX23" fmla="*/ 108169 w 162995"/>
                <a:gd name="connsiteY23" fmla="*/ 32251 h 158310"/>
                <a:gd name="connsiteX24" fmla="*/ 150530 w 162995"/>
                <a:gd name="connsiteY24" fmla="*/ 9348 h 158310"/>
                <a:gd name="connsiteX25" fmla="*/ 143455 w 162995"/>
                <a:gd name="connsiteY25" fmla="*/ 57016 h 158310"/>
                <a:gd name="connsiteX26" fmla="*/ 107704 w 162995"/>
                <a:gd name="connsiteY26" fmla="*/ 79733 h 158310"/>
                <a:gd name="connsiteX27" fmla="*/ 138241 w 162995"/>
                <a:gd name="connsiteY27" fmla="*/ 36068 h 158310"/>
                <a:gd name="connsiteX28" fmla="*/ 130607 w 162995"/>
                <a:gd name="connsiteY28" fmla="*/ 30761 h 158310"/>
                <a:gd name="connsiteX29" fmla="*/ 89828 w 162995"/>
                <a:gd name="connsiteY29" fmla="*/ 88950 h 158310"/>
                <a:gd name="connsiteX30" fmla="*/ 84056 w 162995"/>
                <a:gd name="connsiteY30" fmla="*/ 105987 h 158310"/>
                <a:gd name="connsiteX31" fmla="*/ 80984 w 162995"/>
                <a:gd name="connsiteY31" fmla="*/ 102263 h 158310"/>
                <a:gd name="connsiteX32" fmla="*/ 73442 w 162995"/>
                <a:gd name="connsiteY32" fmla="*/ 94722 h 158310"/>
                <a:gd name="connsiteX33" fmla="*/ 57336 w 162995"/>
                <a:gd name="connsiteY33" fmla="*/ 45192 h 158310"/>
                <a:gd name="connsiteX34" fmla="*/ 4827 w 162995"/>
                <a:gd name="connsiteY34" fmla="*/ 30017 h 158310"/>
                <a:gd name="connsiteX35" fmla="*/ 2779 w 162995"/>
                <a:gd name="connsiteY35" fmla="*/ 30761 h 158310"/>
                <a:gd name="connsiteX36" fmla="*/ 2034 w 162995"/>
                <a:gd name="connsiteY36" fmla="*/ 32810 h 158310"/>
                <a:gd name="connsiteX37" fmla="*/ 17302 w 162995"/>
                <a:gd name="connsiteY37" fmla="*/ 85319 h 158310"/>
                <a:gd name="connsiteX38" fmla="*/ 43371 w 162995"/>
                <a:gd name="connsiteY38" fmla="*/ 100867 h 15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2995" h="158310">
                  <a:moveTo>
                    <a:pt x="43371" y="100867"/>
                  </a:moveTo>
                  <a:lnTo>
                    <a:pt x="45791" y="91836"/>
                  </a:lnTo>
                  <a:cubicBezTo>
                    <a:pt x="37878" y="89695"/>
                    <a:pt x="30523" y="85319"/>
                    <a:pt x="23913" y="78709"/>
                  </a:cubicBezTo>
                  <a:cubicBezTo>
                    <a:pt x="6875" y="61671"/>
                    <a:pt x="8830" y="44261"/>
                    <a:pt x="10227" y="38210"/>
                  </a:cubicBezTo>
                  <a:cubicBezTo>
                    <a:pt x="16185" y="36906"/>
                    <a:pt x="33781" y="34858"/>
                    <a:pt x="50726" y="51895"/>
                  </a:cubicBezTo>
                  <a:cubicBezTo>
                    <a:pt x="63853" y="65023"/>
                    <a:pt x="65715" y="78429"/>
                    <a:pt x="65156" y="86622"/>
                  </a:cubicBezTo>
                  <a:lnTo>
                    <a:pt x="35923" y="57388"/>
                  </a:lnTo>
                  <a:lnTo>
                    <a:pt x="29312" y="63999"/>
                  </a:lnTo>
                  <a:lnTo>
                    <a:pt x="74280" y="108967"/>
                  </a:lnTo>
                  <a:cubicBezTo>
                    <a:pt x="80425" y="115111"/>
                    <a:pt x="83777" y="123304"/>
                    <a:pt x="83777" y="132056"/>
                  </a:cubicBezTo>
                  <a:lnTo>
                    <a:pt x="83777" y="158310"/>
                  </a:lnTo>
                  <a:lnTo>
                    <a:pt x="93087" y="158310"/>
                  </a:lnTo>
                  <a:lnTo>
                    <a:pt x="93087" y="107756"/>
                  </a:lnTo>
                  <a:cubicBezTo>
                    <a:pt x="93087" y="102915"/>
                    <a:pt x="94576" y="98353"/>
                    <a:pt x="97276" y="94443"/>
                  </a:cubicBezTo>
                  <a:lnTo>
                    <a:pt x="100814" y="89415"/>
                  </a:lnTo>
                  <a:lnTo>
                    <a:pt x="102956" y="89415"/>
                  </a:lnTo>
                  <a:cubicBezTo>
                    <a:pt x="113104" y="89415"/>
                    <a:pt x="134238" y="86250"/>
                    <a:pt x="150810" y="62509"/>
                  </a:cubicBezTo>
                  <a:cubicBezTo>
                    <a:pt x="173061" y="30761"/>
                    <a:pt x="158165" y="3762"/>
                    <a:pt x="157513" y="2645"/>
                  </a:cubicBezTo>
                  <a:lnTo>
                    <a:pt x="156396" y="783"/>
                  </a:lnTo>
                  <a:lnTo>
                    <a:pt x="154254" y="410"/>
                  </a:lnTo>
                  <a:cubicBezTo>
                    <a:pt x="152951" y="224"/>
                    <a:pt x="122693" y="-4896"/>
                    <a:pt x="100442" y="26944"/>
                  </a:cubicBezTo>
                  <a:cubicBezTo>
                    <a:pt x="93459" y="36906"/>
                    <a:pt x="89549" y="47333"/>
                    <a:pt x="88618" y="58133"/>
                  </a:cubicBezTo>
                  <a:lnTo>
                    <a:pt x="97928" y="58878"/>
                  </a:lnTo>
                  <a:cubicBezTo>
                    <a:pt x="98673" y="49754"/>
                    <a:pt x="102118" y="40816"/>
                    <a:pt x="108169" y="32251"/>
                  </a:cubicBezTo>
                  <a:cubicBezTo>
                    <a:pt x="123903" y="9814"/>
                    <a:pt x="143827" y="8976"/>
                    <a:pt x="150530" y="9348"/>
                  </a:cubicBezTo>
                  <a:cubicBezTo>
                    <a:pt x="153137" y="15400"/>
                    <a:pt x="159096" y="34672"/>
                    <a:pt x="143455" y="57016"/>
                  </a:cubicBezTo>
                  <a:cubicBezTo>
                    <a:pt x="131351" y="74240"/>
                    <a:pt x="116828" y="78709"/>
                    <a:pt x="107704" y="79733"/>
                  </a:cubicBezTo>
                  <a:lnTo>
                    <a:pt x="138241" y="36068"/>
                  </a:lnTo>
                  <a:lnTo>
                    <a:pt x="130607" y="30761"/>
                  </a:lnTo>
                  <a:lnTo>
                    <a:pt x="89828" y="88950"/>
                  </a:lnTo>
                  <a:cubicBezTo>
                    <a:pt x="86290" y="93977"/>
                    <a:pt x="84335" y="99843"/>
                    <a:pt x="84056" y="105987"/>
                  </a:cubicBezTo>
                  <a:cubicBezTo>
                    <a:pt x="83032" y="104684"/>
                    <a:pt x="82101" y="103380"/>
                    <a:pt x="80984" y="102263"/>
                  </a:cubicBezTo>
                  <a:lnTo>
                    <a:pt x="73442" y="94722"/>
                  </a:lnTo>
                  <a:cubicBezTo>
                    <a:pt x="75304" y="86995"/>
                    <a:pt x="77818" y="65674"/>
                    <a:pt x="57336" y="45192"/>
                  </a:cubicBezTo>
                  <a:cubicBezTo>
                    <a:pt x="32385" y="20241"/>
                    <a:pt x="5944" y="29551"/>
                    <a:pt x="4827" y="30017"/>
                  </a:cubicBezTo>
                  <a:lnTo>
                    <a:pt x="2779" y="30761"/>
                  </a:lnTo>
                  <a:lnTo>
                    <a:pt x="2034" y="32810"/>
                  </a:lnTo>
                  <a:cubicBezTo>
                    <a:pt x="1661" y="33927"/>
                    <a:pt x="-7742" y="60368"/>
                    <a:pt x="17302" y="85319"/>
                  </a:cubicBezTo>
                  <a:cubicBezTo>
                    <a:pt x="25123" y="93139"/>
                    <a:pt x="33874" y="98353"/>
                    <a:pt x="43371" y="100867"/>
                  </a:cubicBez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72" name="Freeform: Shape 171">
              <a:extLst>
                <a:ext uri="{FF2B5EF4-FFF2-40B4-BE49-F238E27FC236}">
                  <a16:creationId xmlns:a16="http://schemas.microsoft.com/office/drawing/2014/main" id="{96A4A2F4-DF35-A070-46FF-C48A18833777}"/>
                </a:ext>
              </a:extLst>
            </p:cNvPr>
            <p:cNvSpPr/>
            <p:nvPr/>
          </p:nvSpPr>
          <p:spPr>
            <a:xfrm>
              <a:off x="9953772" y="1500262"/>
              <a:ext cx="102397" cy="90446"/>
            </a:xfrm>
            <a:custGeom>
              <a:avLst/>
              <a:gdLst>
                <a:gd name="connsiteX0" fmla="*/ 47668 w 102411"/>
                <a:gd name="connsiteY0" fmla="*/ 7890 h 90378"/>
                <a:gd name="connsiteX1" fmla="*/ 8193 w 102411"/>
                <a:gd name="connsiteY1" fmla="*/ 7890 h 90378"/>
                <a:gd name="connsiteX2" fmla="*/ 0 w 102411"/>
                <a:gd name="connsiteY2" fmla="*/ 27628 h 90378"/>
                <a:gd name="connsiteX3" fmla="*/ 8193 w 102411"/>
                <a:gd name="connsiteY3" fmla="*/ 47365 h 90378"/>
                <a:gd name="connsiteX4" fmla="*/ 51206 w 102411"/>
                <a:gd name="connsiteY4" fmla="*/ 90378 h 90378"/>
                <a:gd name="connsiteX5" fmla="*/ 94218 w 102411"/>
                <a:gd name="connsiteY5" fmla="*/ 47365 h 90378"/>
                <a:gd name="connsiteX6" fmla="*/ 102411 w 102411"/>
                <a:gd name="connsiteY6" fmla="*/ 27628 h 90378"/>
                <a:gd name="connsiteX7" fmla="*/ 94218 w 102411"/>
                <a:gd name="connsiteY7" fmla="*/ 7890 h 90378"/>
                <a:gd name="connsiteX8" fmla="*/ 54744 w 102411"/>
                <a:gd name="connsiteY8" fmla="*/ 7890 h 90378"/>
                <a:gd name="connsiteX9" fmla="*/ 51206 w 102411"/>
                <a:gd name="connsiteY9" fmla="*/ 12173 h 90378"/>
                <a:gd name="connsiteX10" fmla="*/ 47668 w 102411"/>
                <a:gd name="connsiteY10" fmla="*/ 7890 h 90378"/>
                <a:gd name="connsiteX11" fmla="*/ 55861 w 102411"/>
                <a:gd name="connsiteY11" fmla="*/ 27628 h 90378"/>
                <a:gd name="connsiteX12" fmla="*/ 61354 w 102411"/>
                <a:gd name="connsiteY12" fmla="*/ 14501 h 90378"/>
                <a:gd name="connsiteX13" fmla="*/ 87701 w 102411"/>
                <a:gd name="connsiteY13" fmla="*/ 14501 h 90378"/>
                <a:gd name="connsiteX14" fmla="*/ 93194 w 102411"/>
                <a:gd name="connsiteY14" fmla="*/ 27628 h 90378"/>
                <a:gd name="connsiteX15" fmla="*/ 87701 w 102411"/>
                <a:gd name="connsiteY15" fmla="*/ 40755 h 90378"/>
                <a:gd name="connsiteX16" fmla="*/ 51299 w 102411"/>
                <a:gd name="connsiteY16" fmla="*/ 77158 h 90378"/>
                <a:gd name="connsiteX17" fmla="*/ 14896 w 102411"/>
                <a:gd name="connsiteY17" fmla="*/ 40755 h 90378"/>
                <a:gd name="connsiteX18" fmla="*/ 9403 w 102411"/>
                <a:gd name="connsiteY18" fmla="*/ 27628 h 90378"/>
                <a:gd name="connsiteX19" fmla="*/ 14896 w 102411"/>
                <a:gd name="connsiteY19" fmla="*/ 14501 h 90378"/>
                <a:gd name="connsiteX20" fmla="*/ 28023 w 102411"/>
                <a:gd name="connsiteY20" fmla="*/ 9008 h 90378"/>
                <a:gd name="connsiteX21" fmla="*/ 41151 w 102411"/>
                <a:gd name="connsiteY21" fmla="*/ 14501 h 90378"/>
                <a:gd name="connsiteX22" fmla="*/ 46644 w 102411"/>
                <a:gd name="connsiteY22" fmla="*/ 27628 h 90378"/>
                <a:gd name="connsiteX23" fmla="*/ 55954 w 102411"/>
                <a:gd name="connsiteY23" fmla="*/ 27628 h 90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411" h="90378">
                  <a:moveTo>
                    <a:pt x="47668" y="7890"/>
                  </a:moveTo>
                  <a:cubicBezTo>
                    <a:pt x="37147" y="-2630"/>
                    <a:pt x="18713" y="-2630"/>
                    <a:pt x="8193" y="7890"/>
                  </a:cubicBezTo>
                  <a:cubicBezTo>
                    <a:pt x="2886" y="13197"/>
                    <a:pt x="0" y="20180"/>
                    <a:pt x="0" y="27628"/>
                  </a:cubicBezTo>
                  <a:cubicBezTo>
                    <a:pt x="0" y="35076"/>
                    <a:pt x="2886" y="42059"/>
                    <a:pt x="8193" y="47365"/>
                  </a:cubicBezTo>
                  <a:lnTo>
                    <a:pt x="51206" y="90378"/>
                  </a:lnTo>
                  <a:lnTo>
                    <a:pt x="94218" y="47365"/>
                  </a:lnTo>
                  <a:cubicBezTo>
                    <a:pt x="99525" y="42059"/>
                    <a:pt x="102411" y="35076"/>
                    <a:pt x="102411" y="27628"/>
                  </a:cubicBezTo>
                  <a:cubicBezTo>
                    <a:pt x="102411" y="20180"/>
                    <a:pt x="99525" y="13197"/>
                    <a:pt x="94218" y="7890"/>
                  </a:cubicBezTo>
                  <a:cubicBezTo>
                    <a:pt x="83698" y="-2630"/>
                    <a:pt x="65264" y="-2630"/>
                    <a:pt x="54744" y="7890"/>
                  </a:cubicBezTo>
                  <a:cubicBezTo>
                    <a:pt x="53440" y="9194"/>
                    <a:pt x="52230" y="10683"/>
                    <a:pt x="51206" y="12173"/>
                  </a:cubicBezTo>
                  <a:cubicBezTo>
                    <a:pt x="50182" y="10590"/>
                    <a:pt x="48971" y="9194"/>
                    <a:pt x="47668" y="7890"/>
                  </a:cubicBezTo>
                  <a:close/>
                  <a:moveTo>
                    <a:pt x="55861" y="27628"/>
                  </a:moveTo>
                  <a:cubicBezTo>
                    <a:pt x="55861" y="22693"/>
                    <a:pt x="57816" y="17945"/>
                    <a:pt x="61354" y="14501"/>
                  </a:cubicBezTo>
                  <a:cubicBezTo>
                    <a:pt x="68429" y="7425"/>
                    <a:pt x="80626" y="7425"/>
                    <a:pt x="87701" y="14501"/>
                  </a:cubicBezTo>
                  <a:cubicBezTo>
                    <a:pt x="91239" y="18038"/>
                    <a:pt x="93194" y="22693"/>
                    <a:pt x="93194" y="27628"/>
                  </a:cubicBezTo>
                  <a:cubicBezTo>
                    <a:pt x="93194" y="32562"/>
                    <a:pt x="91239" y="37310"/>
                    <a:pt x="87701" y="40755"/>
                  </a:cubicBezTo>
                  <a:lnTo>
                    <a:pt x="51299" y="77158"/>
                  </a:lnTo>
                  <a:lnTo>
                    <a:pt x="14896" y="40755"/>
                  </a:lnTo>
                  <a:cubicBezTo>
                    <a:pt x="11358" y="37217"/>
                    <a:pt x="9403" y="32562"/>
                    <a:pt x="9403" y="27628"/>
                  </a:cubicBezTo>
                  <a:cubicBezTo>
                    <a:pt x="9403" y="22693"/>
                    <a:pt x="11358" y="17945"/>
                    <a:pt x="14896" y="14501"/>
                  </a:cubicBezTo>
                  <a:cubicBezTo>
                    <a:pt x="18434" y="10963"/>
                    <a:pt x="23089" y="9008"/>
                    <a:pt x="28023" y="9008"/>
                  </a:cubicBezTo>
                  <a:cubicBezTo>
                    <a:pt x="32958" y="9008"/>
                    <a:pt x="37706" y="10963"/>
                    <a:pt x="41151" y="14501"/>
                  </a:cubicBezTo>
                  <a:cubicBezTo>
                    <a:pt x="44596" y="18038"/>
                    <a:pt x="46644" y="22693"/>
                    <a:pt x="46644" y="27628"/>
                  </a:cubicBezTo>
                  <a:lnTo>
                    <a:pt x="55954" y="27628"/>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73" name="Freeform: Shape 172">
              <a:extLst>
                <a:ext uri="{FF2B5EF4-FFF2-40B4-BE49-F238E27FC236}">
                  <a16:creationId xmlns:a16="http://schemas.microsoft.com/office/drawing/2014/main" id="{6B2AE73F-ECC6-5B57-F7F6-24821659C6A1}"/>
                </a:ext>
              </a:extLst>
            </p:cNvPr>
            <p:cNvSpPr/>
            <p:nvPr/>
          </p:nvSpPr>
          <p:spPr>
            <a:xfrm>
              <a:off x="9730359" y="1490361"/>
              <a:ext cx="167559" cy="107426"/>
            </a:xfrm>
            <a:custGeom>
              <a:avLst/>
              <a:gdLst>
                <a:gd name="connsiteX0" fmla="*/ 125687 w 167582"/>
                <a:gd name="connsiteY0" fmla="*/ 54930 h 107345"/>
                <a:gd name="connsiteX1" fmla="*/ 125687 w 167582"/>
                <a:gd name="connsiteY1" fmla="*/ 77274 h 107345"/>
                <a:gd name="connsiteX2" fmla="*/ 83791 w 167582"/>
                <a:gd name="connsiteY2" fmla="*/ 98036 h 107345"/>
                <a:gd name="connsiteX3" fmla="*/ 41896 w 167582"/>
                <a:gd name="connsiteY3" fmla="*/ 77274 h 107345"/>
                <a:gd name="connsiteX4" fmla="*/ 41896 w 167582"/>
                <a:gd name="connsiteY4" fmla="*/ 70105 h 107345"/>
                <a:gd name="connsiteX5" fmla="*/ 32585 w 167582"/>
                <a:gd name="connsiteY5" fmla="*/ 70105 h 107345"/>
                <a:gd name="connsiteX6" fmla="*/ 32585 w 167582"/>
                <a:gd name="connsiteY6" fmla="*/ 77274 h 107345"/>
                <a:gd name="connsiteX7" fmla="*/ 83791 w 167582"/>
                <a:gd name="connsiteY7" fmla="*/ 107346 h 107345"/>
                <a:gd name="connsiteX8" fmla="*/ 134997 w 167582"/>
                <a:gd name="connsiteY8" fmla="*/ 77274 h 107345"/>
                <a:gd name="connsiteX9" fmla="*/ 134997 w 167582"/>
                <a:gd name="connsiteY9" fmla="*/ 51485 h 107345"/>
                <a:gd name="connsiteX10" fmla="*/ 148962 w 167582"/>
                <a:gd name="connsiteY10" fmla="*/ 46364 h 107345"/>
                <a:gd name="connsiteX11" fmla="*/ 148962 w 167582"/>
                <a:gd name="connsiteY11" fmla="*/ 84070 h 107345"/>
                <a:gd name="connsiteX12" fmla="*/ 158272 w 167582"/>
                <a:gd name="connsiteY12" fmla="*/ 84070 h 107345"/>
                <a:gd name="connsiteX13" fmla="*/ 158272 w 167582"/>
                <a:gd name="connsiteY13" fmla="*/ 42920 h 107345"/>
                <a:gd name="connsiteX14" fmla="*/ 167582 w 167582"/>
                <a:gd name="connsiteY14" fmla="*/ 39475 h 107345"/>
                <a:gd name="connsiteX15" fmla="*/ 167582 w 167582"/>
                <a:gd name="connsiteY15" fmla="*/ 30910 h 107345"/>
                <a:gd name="connsiteX16" fmla="*/ 83791 w 167582"/>
                <a:gd name="connsiteY16" fmla="*/ 0 h 107345"/>
                <a:gd name="connsiteX17" fmla="*/ 0 w 167582"/>
                <a:gd name="connsiteY17" fmla="*/ 30910 h 107345"/>
                <a:gd name="connsiteX18" fmla="*/ 0 w 167582"/>
                <a:gd name="connsiteY18" fmla="*/ 39475 h 107345"/>
                <a:gd name="connsiteX19" fmla="*/ 83791 w 167582"/>
                <a:gd name="connsiteY19" fmla="*/ 70385 h 107345"/>
                <a:gd name="connsiteX20" fmla="*/ 125687 w 167582"/>
                <a:gd name="connsiteY20" fmla="*/ 54930 h 107345"/>
                <a:gd name="connsiteX21" fmla="*/ 83791 w 167582"/>
                <a:gd name="connsiteY21" fmla="*/ 9869 h 107345"/>
                <a:gd name="connsiteX22" fmla="*/ 152314 w 167582"/>
                <a:gd name="connsiteY22" fmla="*/ 35192 h 107345"/>
                <a:gd name="connsiteX23" fmla="*/ 83791 w 167582"/>
                <a:gd name="connsiteY23" fmla="*/ 60516 h 107345"/>
                <a:gd name="connsiteX24" fmla="*/ 15269 w 167582"/>
                <a:gd name="connsiteY24" fmla="*/ 35192 h 107345"/>
                <a:gd name="connsiteX25" fmla="*/ 83791 w 167582"/>
                <a:gd name="connsiteY25" fmla="*/ 9869 h 107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7582" h="107345">
                  <a:moveTo>
                    <a:pt x="125687" y="54930"/>
                  </a:moveTo>
                  <a:lnTo>
                    <a:pt x="125687" y="77274"/>
                  </a:lnTo>
                  <a:cubicBezTo>
                    <a:pt x="125687" y="87329"/>
                    <a:pt x="108835" y="98036"/>
                    <a:pt x="83791" y="98036"/>
                  </a:cubicBezTo>
                  <a:cubicBezTo>
                    <a:pt x="58747" y="98036"/>
                    <a:pt x="41896" y="87329"/>
                    <a:pt x="41896" y="77274"/>
                  </a:cubicBezTo>
                  <a:lnTo>
                    <a:pt x="41896" y="70105"/>
                  </a:lnTo>
                  <a:lnTo>
                    <a:pt x="32585" y="70105"/>
                  </a:lnTo>
                  <a:lnTo>
                    <a:pt x="32585" y="77274"/>
                  </a:lnTo>
                  <a:cubicBezTo>
                    <a:pt x="32585" y="94125"/>
                    <a:pt x="55116" y="107346"/>
                    <a:pt x="83791" y="107346"/>
                  </a:cubicBezTo>
                  <a:cubicBezTo>
                    <a:pt x="112466" y="107346"/>
                    <a:pt x="134997" y="94125"/>
                    <a:pt x="134997" y="77274"/>
                  </a:cubicBezTo>
                  <a:lnTo>
                    <a:pt x="134997" y="51485"/>
                  </a:lnTo>
                  <a:lnTo>
                    <a:pt x="148962" y="46364"/>
                  </a:lnTo>
                  <a:lnTo>
                    <a:pt x="148962" y="84070"/>
                  </a:lnTo>
                  <a:lnTo>
                    <a:pt x="158272" y="84070"/>
                  </a:lnTo>
                  <a:lnTo>
                    <a:pt x="158272" y="42920"/>
                  </a:lnTo>
                  <a:lnTo>
                    <a:pt x="167582" y="39475"/>
                  </a:lnTo>
                  <a:lnTo>
                    <a:pt x="167582" y="30910"/>
                  </a:lnTo>
                  <a:lnTo>
                    <a:pt x="83791" y="0"/>
                  </a:lnTo>
                  <a:lnTo>
                    <a:pt x="0" y="30910"/>
                  </a:lnTo>
                  <a:lnTo>
                    <a:pt x="0" y="39475"/>
                  </a:lnTo>
                  <a:lnTo>
                    <a:pt x="83791" y="70385"/>
                  </a:lnTo>
                  <a:lnTo>
                    <a:pt x="125687" y="54930"/>
                  </a:lnTo>
                  <a:close/>
                  <a:moveTo>
                    <a:pt x="83791" y="9869"/>
                  </a:moveTo>
                  <a:lnTo>
                    <a:pt x="152314" y="35192"/>
                  </a:lnTo>
                  <a:lnTo>
                    <a:pt x="83791" y="60516"/>
                  </a:lnTo>
                  <a:lnTo>
                    <a:pt x="15269" y="35192"/>
                  </a:lnTo>
                  <a:lnTo>
                    <a:pt x="83791" y="9869"/>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74" name="Freeform: Shape 173">
              <a:extLst>
                <a:ext uri="{FF2B5EF4-FFF2-40B4-BE49-F238E27FC236}">
                  <a16:creationId xmlns:a16="http://schemas.microsoft.com/office/drawing/2014/main" id="{15B8243B-B373-1DB4-AE69-CC5DEF4FA045}"/>
                </a:ext>
              </a:extLst>
            </p:cNvPr>
            <p:cNvSpPr/>
            <p:nvPr/>
          </p:nvSpPr>
          <p:spPr>
            <a:xfrm>
              <a:off x="9719759" y="1612190"/>
              <a:ext cx="355413" cy="129643"/>
            </a:xfrm>
            <a:custGeom>
              <a:avLst/>
              <a:gdLst>
                <a:gd name="connsiteX0" fmla="*/ 278559 w 355460"/>
                <a:gd name="connsiteY0" fmla="*/ 17917 h 129545"/>
                <a:gd name="connsiteX1" fmla="*/ 242436 w 355460"/>
                <a:gd name="connsiteY1" fmla="*/ 13169 h 129545"/>
                <a:gd name="connsiteX2" fmla="*/ 132856 w 355460"/>
                <a:gd name="connsiteY2" fmla="*/ 32534 h 129545"/>
                <a:gd name="connsiteX3" fmla="*/ 119449 w 355460"/>
                <a:gd name="connsiteY3" fmla="*/ 41006 h 129545"/>
                <a:gd name="connsiteX4" fmla="*/ 116004 w 355460"/>
                <a:gd name="connsiteY4" fmla="*/ 56461 h 129545"/>
                <a:gd name="connsiteX5" fmla="*/ 138162 w 355460"/>
                <a:gd name="connsiteY5" fmla="*/ 73498 h 129545"/>
                <a:gd name="connsiteX6" fmla="*/ 225305 w 355460"/>
                <a:gd name="connsiteY6" fmla="*/ 65864 h 129545"/>
                <a:gd name="connsiteX7" fmla="*/ 224467 w 355460"/>
                <a:gd name="connsiteY7" fmla="*/ 56554 h 129545"/>
                <a:gd name="connsiteX8" fmla="*/ 137324 w 355460"/>
                <a:gd name="connsiteY8" fmla="*/ 64188 h 129545"/>
                <a:gd name="connsiteX9" fmla="*/ 125128 w 355460"/>
                <a:gd name="connsiteY9" fmla="*/ 54785 h 129545"/>
                <a:gd name="connsiteX10" fmla="*/ 126990 w 355460"/>
                <a:gd name="connsiteY10" fmla="*/ 46313 h 129545"/>
                <a:gd name="connsiteX11" fmla="*/ 134345 w 355460"/>
                <a:gd name="connsiteY11" fmla="*/ 41658 h 129545"/>
                <a:gd name="connsiteX12" fmla="*/ 243925 w 355460"/>
                <a:gd name="connsiteY12" fmla="*/ 22293 h 129545"/>
                <a:gd name="connsiteX13" fmla="*/ 274463 w 355460"/>
                <a:gd name="connsiteY13" fmla="*/ 26296 h 129545"/>
                <a:gd name="connsiteX14" fmla="*/ 343171 w 355460"/>
                <a:gd name="connsiteY14" fmla="*/ 58323 h 129545"/>
                <a:gd name="connsiteX15" fmla="*/ 315613 w 355460"/>
                <a:gd name="connsiteY15" fmla="*/ 117349 h 129545"/>
                <a:gd name="connsiteX16" fmla="*/ 258822 w 355460"/>
                <a:gd name="connsiteY16" fmla="*/ 90815 h 129545"/>
                <a:gd name="connsiteX17" fmla="*/ 130156 w 355460"/>
                <a:gd name="connsiteY17" fmla="*/ 102080 h 129545"/>
                <a:gd name="connsiteX18" fmla="*/ 106322 w 355460"/>
                <a:gd name="connsiteY18" fmla="*/ 94539 h 129545"/>
                <a:gd name="connsiteX19" fmla="*/ 12289 w 355460"/>
                <a:gd name="connsiteY19" fmla="*/ 15589 h 129545"/>
                <a:gd name="connsiteX20" fmla="*/ 35472 w 355460"/>
                <a:gd name="connsiteY20" fmla="*/ 11865 h 129545"/>
                <a:gd name="connsiteX21" fmla="*/ 96453 w 355460"/>
                <a:gd name="connsiteY21" fmla="*/ 47058 h 129545"/>
                <a:gd name="connsiteX22" fmla="*/ 101108 w 355460"/>
                <a:gd name="connsiteY22" fmla="*/ 38958 h 129545"/>
                <a:gd name="connsiteX23" fmla="*/ 40127 w 355460"/>
                <a:gd name="connsiteY23" fmla="*/ 3765 h 129545"/>
                <a:gd name="connsiteX24" fmla="*/ 18900 w 355460"/>
                <a:gd name="connsiteY24" fmla="*/ 972 h 129545"/>
                <a:gd name="connsiteX25" fmla="*/ 1955 w 355460"/>
                <a:gd name="connsiteY25" fmla="*/ 14007 h 129545"/>
                <a:gd name="connsiteX26" fmla="*/ 0 w 355460"/>
                <a:gd name="connsiteY26" fmla="*/ 17358 h 129545"/>
                <a:gd name="connsiteX27" fmla="*/ 100363 w 355460"/>
                <a:gd name="connsiteY27" fmla="*/ 101615 h 129545"/>
                <a:gd name="connsiteX28" fmla="*/ 130994 w 355460"/>
                <a:gd name="connsiteY28" fmla="*/ 111297 h 129545"/>
                <a:gd name="connsiteX29" fmla="*/ 257146 w 355460"/>
                <a:gd name="connsiteY29" fmla="*/ 100218 h 129545"/>
                <a:gd name="connsiteX30" fmla="*/ 320175 w 355460"/>
                <a:gd name="connsiteY30" fmla="*/ 129545 h 129545"/>
                <a:gd name="connsiteX31" fmla="*/ 355461 w 355460"/>
                <a:gd name="connsiteY31" fmla="*/ 53854 h 129545"/>
                <a:gd name="connsiteX32" fmla="*/ 278559 w 355460"/>
                <a:gd name="connsiteY32" fmla="*/ 18010 h 129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55460" h="129545">
                  <a:moveTo>
                    <a:pt x="278559" y="17917"/>
                  </a:moveTo>
                  <a:cubicBezTo>
                    <a:pt x="267201" y="12610"/>
                    <a:pt x="254725" y="11027"/>
                    <a:pt x="242436" y="13169"/>
                  </a:cubicBezTo>
                  <a:lnTo>
                    <a:pt x="132856" y="32534"/>
                  </a:lnTo>
                  <a:cubicBezTo>
                    <a:pt x="127363" y="33465"/>
                    <a:pt x="122614" y="36444"/>
                    <a:pt x="119449" y="41006"/>
                  </a:cubicBezTo>
                  <a:cubicBezTo>
                    <a:pt x="116284" y="45568"/>
                    <a:pt x="115073" y="51061"/>
                    <a:pt x="116004" y="56461"/>
                  </a:cubicBezTo>
                  <a:cubicBezTo>
                    <a:pt x="117866" y="67074"/>
                    <a:pt x="127456" y="74429"/>
                    <a:pt x="138162" y="73498"/>
                  </a:cubicBezTo>
                  <a:lnTo>
                    <a:pt x="225305" y="65864"/>
                  </a:lnTo>
                  <a:lnTo>
                    <a:pt x="224467" y="56554"/>
                  </a:lnTo>
                  <a:lnTo>
                    <a:pt x="137324" y="64188"/>
                  </a:lnTo>
                  <a:cubicBezTo>
                    <a:pt x="131552" y="64654"/>
                    <a:pt x="126152" y="60650"/>
                    <a:pt x="125128" y="54785"/>
                  </a:cubicBezTo>
                  <a:cubicBezTo>
                    <a:pt x="124570" y="51806"/>
                    <a:pt x="125221" y="48733"/>
                    <a:pt x="126990" y="46313"/>
                  </a:cubicBezTo>
                  <a:cubicBezTo>
                    <a:pt x="128759" y="43892"/>
                    <a:pt x="131366" y="42216"/>
                    <a:pt x="134345" y="41658"/>
                  </a:cubicBezTo>
                  <a:lnTo>
                    <a:pt x="243925" y="22293"/>
                  </a:lnTo>
                  <a:cubicBezTo>
                    <a:pt x="254353" y="20431"/>
                    <a:pt x="264873" y="21827"/>
                    <a:pt x="274463" y="26296"/>
                  </a:cubicBezTo>
                  <a:lnTo>
                    <a:pt x="343171" y="58323"/>
                  </a:lnTo>
                  <a:lnTo>
                    <a:pt x="315613" y="117349"/>
                  </a:lnTo>
                  <a:lnTo>
                    <a:pt x="258822" y="90815"/>
                  </a:lnTo>
                  <a:lnTo>
                    <a:pt x="130156" y="102080"/>
                  </a:lnTo>
                  <a:cubicBezTo>
                    <a:pt x="121497" y="102732"/>
                    <a:pt x="113025" y="100125"/>
                    <a:pt x="106322" y="94539"/>
                  </a:cubicBezTo>
                  <a:lnTo>
                    <a:pt x="12289" y="15589"/>
                  </a:lnTo>
                  <a:cubicBezTo>
                    <a:pt x="18062" y="9165"/>
                    <a:pt x="27744" y="7396"/>
                    <a:pt x="35472" y="11865"/>
                  </a:cubicBezTo>
                  <a:lnTo>
                    <a:pt x="96453" y="47058"/>
                  </a:lnTo>
                  <a:lnTo>
                    <a:pt x="101108" y="38958"/>
                  </a:lnTo>
                  <a:lnTo>
                    <a:pt x="40127" y="3765"/>
                  </a:lnTo>
                  <a:cubicBezTo>
                    <a:pt x="33610" y="41"/>
                    <a:pt x="26068" y="-983"/>
                    <a:pt x="18900" y="972"/>
                  </a:cubicBezTo>
                  <a:cubicBezTo>
                    <a:pt x="11731" y="2928"/>
                    <a:pt x="5679" y="7583"/>
                    <a:pt x="1955" y="14007"/>
                  </a:cubicBezTo>
                  <a:lnTo>
                    <a:pt x="0" y="17358"/>
                  </a:lnTo>
                  <a:lnTo>
                    <a:pt x="100363" y="101615"/>
                  </a:lnTo>
                  <a:cubicBezTo>
                    <a:pt x="108929" y="108877"/>
                    <a:pt x="119821" y="112228"/>
                    <a:pt x="130994" y="111297"/>
                  </a:cubicBezTo>
                  <a:lnTo>
                    <a:pt x="257146" y="100218"/>
                  </a:lnTo>
                  <a:lnTo>
                    <a:pt x="320175" y="129545"/>
                  </a:lnTo>
                  <a:lnTo>
                    <a:pt x="355461" y="53854"/>
                  </a:lnTo>
                  <a:lnTo>
                    <a:pt x="278559" y="18010"/>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75" name="Freeform: Shape 174">
              <a:extLst>
                <a:ext uri="{FF2B5EF4-FFF2-40B4-BE49-F238E27FC236}">
                  <a16:creationId xmlns:a16="http://schemas.microsoft.com/office/drawing/2014/main" id="{B5B79D45-C14E-0601-F8E0-22E5531C33C6}"/>
                </a:ext>
              </a:extLst>
            </p:cNvPr>
            <p:cNvSpPr/>
            <p:nvPr/>
          </p:nvSpPr>
          <p:spPr>
            <a:xfrm>
              <a:off x="10076491" y="1664538"/>
              <a:ext cx="279" cy="372"/>
            </a:xfrm>
            <a:custGeom>
              <a:avLst/>
              <a:gdLst>
                <a:gd name="connsiteX0" fmla="*/ 93 w 279"/>
                <a:gd name="connsiteY0" fmla="*/ 0 h 372"/>
                <a:gd name="connsiteX1" fmla="*/ 0 w 279"/>
                <a:gd name="connsiteY1" fmla="*/ 279 h 372"/>
                <a:gd name="connsiteX2" fmla="*/ 279 w 279"/>
                <a:gd name="connsiteY2" fmla="*/ 372 h 372"/>
                <a:gd name="connsiteX3" fmla="*/ 93 w 279"/>
                <a:gd name="connsiteY3" fmla="*/ 0 h 372"/>
              </a:gdLst>
              <a:ahLst/>
              <a:cxnLst>
                <a:cxn ang="0">
                  <a:pos x="connsiteX0" y="connsiteY0"/>
                </a:cxn>
                <a:cxn ang="0">
                  <a:pos x="connsiteX1" y="connsiteY1"/>
                </a:cxn>
                <a:cxn ang="0">
                  <a:pos x="connsiteX2" y="connsiteY2"/>
                </a:cxn>
                <a:cxn ang="0">
                  <a:pos x="connsiteX3" y="connsiteY3"/>
                </a:cxn>
              </a:cxnLst>
              <a:rect l="l" t="t" r="r" b="b"/>
              <a:pathLst>
                <a:path w="279" h="372">
                  <a:moveTo>
                    <a:pt x="93" y="0"/>
                  </a:moveTo>
                  <a:lnTo>
                    <a:pt x="0" y="279"/>
                  </a:lnTo>
                  <a:lnTo>
                    <a:pt x="279" y="372"/>
                  </a:lnTo>
                  <a:lnTo>
                    <a:pt x="93" y="0"/>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grpSp>
      <p:sp>
        <p:nvSpPr>
          <p:cNvPr id="176" name="TextBox 175">
            <a:extLst>
              <a:ext uri="{FF2B5EF4-FFF2-40B4-BE49-F238E27FC236}">
                <a16:creationId xmlns:a16="http://schemas.microsoft.com/office/drawing/2014/main" id="{C38E4C94-AE19-6921-BA88-B2DCE79E87C8}"/>
              </a:ext>
            </a:extLst>
          </p:cNvPr>
          <p:cNvSpPr txBox="1"/>
          <p:nvPr/>
        </p:nvSpPr>
        <p:spPr>
          <a:xfrm>
            <a:off x="10003141" y="4494811"/>
            <a:ext cx="593973" cy="246221"/>
          </a:xfrm>
          <a:prstGeom prst="rect">
            <a:avLst/>
          </a:prstGeom>
          <a:noFill/>
        </p:spPr>
        <p:txBody>
          <a:bodyPr wrap="square" anchor="ctr">
            <a:spAutoFit/>
          </a:bodyPr>
          <a:lstStyle/>
          <a:p>
            <a:pPr marL="0" marR="0" lvl="0" indent="0" algn="l"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£28m</a:t>
            </a:r>
            <a:endParaRPr kumimoji="0" lang="en-GB" sz="1000" b="0" i="0" u="none" strike="noStrike" kern="0" cap="none" spc="0" normalizeH="0" baseline="0" noProof="0">
              <a:ln>
                <a:noFill/>
              </a:ln>
              <a:solidFill>
                <a:srgbClr val="4D217A"/>
              </a:solidFill>
              <a:effectLst/>
              <a:uLnTx/>
              <a:uFillTx/>
              <a:latin typeface="Arial"/>
              <a:ea typeface="+mn-ea"/>
              <a:cs typeface="+mn-cs"/>
            </a:endParaRPr>
          </a:p>
        </p:txBody>
      </p:sp>
      <p:sp>
        <p:nvSpPr>
          <p:cNvPr id="177" name="TextBox 176">
            <a:extLst>
              <a:ext uri="{FF2B5EF4-FFF2-40B4-BE49-F238E27FC236}">
                <a16:creationId xmlns:a16="http://schemas.microsoft.com/office/drawing/2014/main" id="{2AA10523-B3B0-3712-9F78-5E607FFCB959}"/>
              </a:ext>
            </a:extLst>
          </p:cNvPr>
          <p:cNvSpPr txBox="1"/>
          <p:nvPr/>
        </p:nvSpPr>
        <p:spPr>
          <a:xfrm>
            <a:off x="10003141" y="4204171"/>
            <a:ext cx="593973" cy="246221"/>
          </a:xfrm>
          <a:prstGeom prst="rect">
            <a:avLst/>
          </a:prstGeom>
          <a:noFill/>
        </p:spPr>
        <p:txBody>
          <a:bodyPr wrap="square" lIns="0" rIns="0" anchor="ctr">
            <a:spAutoFit/>
          </a:bodyPr>
          <a:lstStyle/>
          <a:p>
            <a:pPr marL="0" marR="0" lvl="0" indent="0" algn="ctr"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92k m</a:t>
            </a:r>
            <a:r>
              <a:rPr kumimoji="0" lang="en-GB" sz="1000" b="1" i="0" u="none" strike="noStrike" kern="0" cap="none" spc="0" normalizeH="0" baseline="30000" noProof="0">
                <a:ln>
                  <a:noFill/>
                </a:ln>
                <a:solidFill>
                  <a:srgbClr val="4D217A"/>
                </a:solidFill>
                <a:effectLst/>
                <a:uLnTx/>
                <a:uFillTx/>
                <a:latin typeface="Arial"/>
                <a:ea typeface="+mn-ea"/>
                <a:cs typeface="+mn-cs"/>
              </a:rPr>
              <a:t>2</a:t>
            </a:r>
            <a:endParaRPr kumimoji="0" lang="en-GB" sz="1000" b="0" i="0" u="none" strike="noStrike" kern="0" cap="none" spc="0" normalizeH="0" baseline="30000" noProof="0">
              <a:ln>
                <a:noFill/>
              </a:ln>
              <a:solidFill>
                <a:srgbClr val="4D217A"/>
              </a:solidFill>
              <a:effectLst/>
              <a:uLnTx/>
              <a:uFillTx/>
              <a:latin typeface="Arial"/>
              <a:ea typeface="+mn-ea"/>
              <a:cs typeface="+mn-cs"/>
            </a:endParaRPr>
          </a:p>
        </p:txBody>
      </p:sp>
      <p:sp>
        <p:nvSpPr>
          <p:cNvPr id="178" name="Rectangle 177">
            <a:extLst>
              <a:ext uri="{FF2B5EF4-FFF2-40B4-BE49-F238E27FC236}">
                <a16:creationId xmlns:a16="http://schemas.microsoft.com/office/drawing/2014/main" id="{B81DF1EC-9F96-695A-D499-7F1EB08FAC50}"/>
              </a:ext>
            </a:extLst>
          </p:cNvPr>
          <p:cNvSpPr/>
          <p:nvPr/>
        </p:nvSpPr>
        <p:spPr>
          <a:xfrm>
            <a:off x="9652681" y="5230893"/>
            <a:ext cx="937175" cy="664085"/>
          </a:xfrm>
          <a:prstGeom prst="rect">
            <a:avLst/>
          </a:prstGeom>
          <a:solidFill>
            <a:srgbClr val="F3EBFB"/>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sp>
        <p:nvSpPr>
          <p:cNvPr id="179" name="Freeform: Shape 178">
            <a:extLst>
              <a:ext uri="{FF2B5EF4-FFF2-40B4-BE49-F238E27FC236}">
                <a16:creationId xmlns:a16="http://schemas.microsoft.com/office/drawing/2014/main" id="{97210F6E-7F47-3B6C-4AF2-E061C014B076}"/>
              </a:ext>
            </a:extLst>
          </p:cNvPr>
          <p:cNvSpPr/>
          <p:nvPr/>
        </p:nvSpPr>
        <p:spPr>
          <a:xfrm>
            <a:off x="9779183" y="5313698"/>
            <a:ext cx="216000" cy="216000"/>
          </a:xfrm>
          <a:custGeom>
            <a:avLst/>
            <a:gdLst>
              <a:gd name="connsiteX0" fmla="*/ 487881 w 487881"/>
              <a:gd name="connsiteY0" fmla="*/ 501677 h 501677"/>
              <a:gd name="connsiteX1" fmla="*/ 0 w 487881"/>
              <a:gd name="connsiteY1" fmla="*/ 501677 h 501677"/>
              <a:gd name="connsiteX2" fmla="*/ 0 w 487881"/>
              <a:gd name="connsiteY2" fmla="*/ 487742 h 501677"/>
              <a:gd name="connsiteX3" fmla="*/ 473946 w 487881"/>
              <a:gd name="connsiteY3" fmla="*/ 487742 h 501677"/>
              <a:gd name="connsiteX4" fmla="*/ 473806 w 487881"/>
              <a:gd name="connsiteY4" fmla="*/ 13935 h 501677"/>
              <a:gd name="connsiteX5" fmla="*/ 432000 w 487881"/>
              <a:gd name="connsiteY5" fmla="*/ 13935 h 501677"/>
              <a:gd name="connsiteX6" fmla="*/ 432000 w 487881"/>
              <a:gd name="connsiteY6" fmla="*/ 257110 h 501677"/>
              <a:gd name="connsiteX7" fmla="*/ 292785 w 487881"/>
              <a:gd name="connsiteY7" fmla="*/ 159701 h 501677"/>
              <a:gd name="connsiteX8" fmla="*/ 292645 w 487881"/>
              <a:gd name="connsiteY8" fmla="*/ 257110 h 501677"/>
              <a:gd name="connsiteX9" fmla="*/ 153430 w 487881"/>
              <a:gd name="connsiteY9" fmla="*/ 159701 h 501677"/>
              <a:gd name="connsiteX10" fmla="*/ 153290 w 487881"/>
              <a:gd name="connsiteY10" fmla="*/ 257110 h 501677"/>
              <a:gd name="connsiteX11" fmla="*/ 14214 w 487881"/>
              <a:gd name="connsiteY11" fmla="*/ 159701 h 501677"/>
              <a:gd name="connsiteX12" fmla="*/ 14214 w 487881"/>
              <a:gd name="connsiteY12" fmla="*/ 459871 h 501677"/>
              <a:gd name="connsiteX13" fmla="*/ 279 w 487881"/>
              <a:gd name="connsiteY13" fmla="*/ 459871 h 501677"/>
              <a:gd name="connsiteX14" fmla="*/ 279 w 487881"/>
              <a:gd name="connsiteY14" fmla="*/ 132945 h 501677"/>
              <a:gd name="connsiteX15" fmla="*/ 139494 w 487881"/>
              <a:gd name="connsiteY15" fmla="*/ 230354 h 501677"/>
              <a:gd name="connsiteX16" fmla="*/ 139634 w 487881"/>
              <a:gd name="connsiteY16" fmla="*/ 132945 h 501677"/>
              <a:gd name="connsiteX17" fmla="*/ 278849 w 487881"/>
              <a:gd name="connsiteY17" fmla="*/ 230354 h 501677"/>
              <a:gd name="connsiteX18" fmla="*/ 278988 w 487881"/>
              <a:gd name="connsiteY18" fmla="*/ 132945 h 501677"/>
              <a:gd name="connsiteX19" fmla="*/ 418065 w 487881"/>
              <a:gd name="connsiteY19" fmla="*/ 230354 h 501677"/>
              <a:gd name="connsiteX20" fmla="*/ 418065 w 487881"/>
              <a:gd name="connsiteY20" fmla="*/ 0 h 501677"/>
              <a:gd name="connsiteX21" fmla="*/ 487742 w 487881"/>
              <a:gd name="connsiteY21" fmla="*/ 0 h 501677"/>
              <a:gd name="connsiteX22" fmla="*/ 487881 w 487881"/>
              <a:gd name="connsiteY22" fmla="*/ 501677 h 50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87881" h="501677">
                <a:moveTo>
                  <a:pt x="487881" y="501677"/>
                </a:moveTo>
                <a:lnTo>
                  <a:pt x="0" y="501677"/>
                </a:lnTo>
                <a:lnTo>
                  <a:pt x="0" y="487742"/>
                </a:lnTo>
                <a:lnTo>
                  <a:pt x="473946" y="487742"/>
                </a:lnTo>
                <a:lnTo>
                  <a:pt x="473806" y="13935"/>
                </a:lnTo>
                <a:lnTo>
                  <a:pt x="432000" y="13935"/>
                </a:lnTo>
                <a:lnTo>
                  <a:pt x="432000" y="257110"/>
                </a:lnTo>
                <a:lnTo>
                  <a:pt x="292785" y="159701"/>
                </a:lnTo>
                <a:lnTo>
                  <a:pt x="292645" y="257110"/>
                </a:lnTo>
                <a:lnTo>
                  <a:pt x="153430" y="159701"/>
                </a:lnTo>
                <a:lnTo>
                  <a:pt x="153290" y="257110"/>
                </a:lnTo>
                <a:lnTo>
                  <a:pt x="14214" y="159701"/>
                </a:lnTo>
                <a:lnTo>
                  <a:pt x="14214" y="459871"/>
                </a:lnTo>
                <a:lnTo>
                  <a:pt x="279" y="459871"/>
                </a:lnTo>
                <a:lnTo>
                  <a:pt x="279" y="132945"/>
                </a:lnTo>
                <a:lnTo>
                  <a:pt x="139494" y="230354"/>
                </a:lnTo>
                <a:lnTo>
                  <a:pt x="139634" y="132945"/>
                </a:lnTo>
                <a:lnTo>
                  <a:pt x="278849" y="230354"/>
                </a:lnTo>
                <a:lnTo>
                  <a:pt x="278988" y="132945"/>
                </a:lnTo>
                <a:lnTo>
                  <a:pt x="418065" y="230354"/>
                </a:lnTo>
                <a:lnTo>
                  <a:pt x="418065" y="0"/>
                </a:lnTo>
                <a:lnTo>
                  <a:pt x="487742" y="0"/>
                </a:lnTo>
                <a:lnTo>
                  <a:pt x="487881" y="501677"/>
                </a:lnTo>
                <a:close/>
              </a:path>
            </a:pathLst>
          </a:custGeom>
          <a:solidFill>
            <a:schemeClr val="accent2"/>
          </a:solidFill>
          <a:ln w="13827"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1B1534"/>
              </a:solidFill>
              <a:effectLst/>
              <a:uLnTx/>
              <a:uFillTx/>
              <a:latin typeface="Arial"/>
              <a:ea typeface="+mn-ea"/>
              <a:cs typeface="+mn-cs"/>
            </a:endParaRPr>
          </a:p>
        </p:txBody>
      </p:sp>
      <p:grpSp>
        <p:nvGrpSpPr>
          <p:cNvPr id="183" name="Grafik 33">
            <a:extLst>
              <a:ext uri="{FF2B5EF4-FFF2-40B4-BE49-F238E27FC236}">
                <a16:creationId xmlns:a16="http://schemas.microsoft.com/office/drawing/2014/main" id="{C43092BB-FE39-B60F-986D-9E4FA789DE17}"/>
              </a:ext>
            </a:extLst>
          </p:cNvPr>
          <p:cNvGrpSpPr>
            <a:grpSpLocks noChangeAspect="1"/>
          </p:cNvGrpSpPr>
          <p:nvPr/>
        </p:nvGrpSpPr>
        <p:grpSpPr>
          <a:xfrm>
            <a:off x="9775943" y="5604338"/>
            <a:ext cx="219240" cy="216000"/>
            <a:chOff x="9719759" y="1378797"/>
            <a:chExt cx="357011" cy="363036"/>
          </a:xfrm>
          <a:solidFill>
            <a:schemeClr val="accent2"/>
          </a:solidFill>
        </p:grpSpPr>
        <p:sp>
          <p:nvSpPr>
            <p:cNvPr id="186" name="Freeform: Shape 185">
              <a:extLst>
                <a:ext uri="{FF2B5EF4-FFF2-40B4-BE49-F238E27FC236}">
                  <a16:creationId xmlns:a16="http://schemas.microsoft.com/office/drawing/2014/main" id="{A0519213-95AB-923C-970A-BF38BBD4E5C6}"/>
                </a:ext>
              </a:extLst>
            </p:cNvPr>
            <p:cNvSpPr/>
            <p:nvPr/>
          </p:nvSpPr>
          <p:spPr>
            <a:xfrm>
              <a:off x="9842080" y="1378797"/>
              <a:ext cx="162974" cy="158431"/>
            </a:xfrm>
            <a:custGeom>
              <a:avLst/>
              <a:gdLst>
                <a:gd name="connsiteX0" fmla="*/ 43371 w 162995"/>
                <a:gd name="connsiteY0" fmla="*/ 100867 h 158310"/>
                <a:gd name="connsiteX1" fmla="*/ 45791 w 162995"/>
                <a:gd name="connsiteY1" fmla="*/ 91836 h 158310"/>
                <a:gd name="connsiteX2" fmla="*/ 23913 w 162995"/>
                <a:gd name="connsiteY2" fmla="*/ 78709 h 158310"/>
                <a:gd name="connsiteX3" fmla="*/ 10227 w 162995"/>
                <a:gd name="connsiteY3" fmla="*/ 38210 h 158310"/>
                <a:gd name="connsiteX4" fmla="*/ 50726 w 162995"/>
                <a:gd name="connsiteY4" fmla="*/ 51895 h 158310"/>
                <a:gd name="connsiteX5" fmla="*/ 65156 w 162995"/>
                <a:gd name="connsiteY5" fmla="*/ 86622 h 158310"/>
                <a:gd name="connsiteX6" fmla="*/ 35923 w 162995"/>
                <a:gd name="connsiteY6" fmla="*/ 57388 h 158310"/>
                <a:gd name="connsiteX7" fmla="*/ 29312 w 162995"/>
                <a:gd name="connsiteY7" fmla="*/ 63999 h 158310"/>
                <a:gd name="connsiteX8" fmla="*/ 74280 w 162995"/>
                <a:gd name="connsiteY8" fmla="*/ 108967 h 158310"/>
                <a:gd name="connsiteX9" fmla="*/ 83777 w 162995"/>
                <a:gd name="connsiteY9" fmla="*/ 132056 h 158310"/>
                <a:gd name="connsiteX10" fmla="*/ 83777 w 162995"/>
                <a:gd name="connsiteY10" fmla="*/ 158310 h 158310"/>
                <a:gd name="connsiteX11" fmla="*/ 93087 w 162995"/>
                <a:gd name="connsiteY11" fmla="*/ 158310 h 158310"/>
                <a:gd name="connsiteX12" fmla="*/ 93087 w 162995"/>
                <a:gd name="connsiteY12" fmla="*/ 107756 h 158310"/>
                <a:gd name="connsiteX13" fmla="*/ 97276 w 162995"/>
                <a:gd name="connsiteY13" fmla="*/ 94443 h 158310"/>
                <a:gd name="connsiteX14" fmla="*/ 100814 w 162995"/>
                <a:gd name="connsiteY14" fmla="*/ 89415 h 158310"/>
                <a:gd name="connsiteX15" fmla="*/ 102956 w 162995"/>
                <a:gd name="connsiteY15" fmla="*/ 89415 h 158310"/>
                <a:gd name="connsiteX16" fmla="*/ 150810 w 162995"/>
                <a:gd name="connsiteY16" fmla="*/ 62509 h 158310"/>
                <a:gd name="connsiteX17" fmla="*/ 157513 w 162995"/>
                <a:gd name="connsiteY17" fmla="*/ 2645 h 158310"/>
                <a:gd name="connsiteX18" fmla="*/ 156396 w 162995"/>
                <a:gd name="connsiteY18" fmla="*/ 783 h 158310"/>
                <a:gd name="connsiteX19" fmla="*/ 154254 w 162995"/>
                <a:gd name="connsiteY19" fmla="*/ 410 h 158310"/>
                <a:gd name="connsiteX20" fmla="*/ 100442 w 162995"/>
                <a:gd name="connsiteY20" fmla="*/ 26944 h 158310"/>
                <a:gd name="connsiteX21" fmla="*/ 88618 w 162995"/>
                <a:gd name="connsiteY21" fmla="*/ 58133 h 158310"/>
                <a:gd name="connsiteX22" fmla="*/ 97928 w 162995"/>
                <a:gd name="connsiteY22" fmla="*/ 58878 h 158310"/>
                <a:gd name="connsiteX23" fmla="*/ 108169 w 162995"/>
                <a:gd name="connsiteY23" fmla="*/ 32251 h 158310"/>
                <a:gd name="connsiteX24" fmla="*/ 150530 w 162995"/>
                <a:gd name="connsiteY24" fmla="*/ 9348 h 158310"/>
                <a:gd name="connsiteX25" fmla="*/ 143455 w 162995"/>
                <a:gd name="connsiteY25" fmla="*/ 57016 h 158310"/>
                <a:gd name="connsiteX26" fmla="*/ 107704 w 162995"/>
                <a:gd name="connsiteY26" fmla="*/ 79733 h 158310"/>
                <a:gd name="connsiteX27" fmla="*/ 138241 w 162995"/>
                <a:gd name="connsiteY27" fmla="*/ 36068 h 158310"/>
                <a:gd name="connsiteX28" fmla="*/ 130607 w 162995"/>
                <a:gd name="connsiteY28" fmla="*/ 30761 h 158310"/>
                <a:gd name="connsiteX29" fmla="*/ 89828 w 162995"/>
                <a:gd name="connsiteY29" fmla="*/ 88950 h 158310"/>
                <a:gd name="connsiteX30" fmla="*/ 84056 w 162995"/>
                <a:gd name="connsiteY30" fmla="*/ 105987 h 158310"/>
                <a:gd name="connsiteX31" fmla="*/ 80984 w 162995"/>
                <a:gd name="connsiteY31" fmla="*/ 102263 h 158310"/>
                <a:gd name="connsiteX32" fmla="*/ 73442 w 162995"/>
                <a:gd name="connsiteY32" fmla="*/ 94722 h 158310"/>
                <a:gd name="connsiteX33" fmla="*/ 57336 w 162995"/>
                <a:gd name="connsiteY33" fmla="*/ 45192 h 158310"/>
                <a:gd name="connsiteX34" fmla="*/ 4827 w 162995"/>
                <a:gd name="connsiteY34" fmla="*/ 30017 h 158310"/>
                <a:gd name="connsiteX35" fmla="*/ 2779 w 162995"/>
                <a:gd name="connsiteY35" fmla="*/ 30761 h 158310"/>
                <a:gd name="connsiteX36" fmla="*/ 2034 w 162995"/>
                <a:gd name="connsiteY36" fmla="*/ 32810 h 158310"/>
                <a:gd name="connsiteX37" fmla="*/ 17302 w 162995"/>
                <a:gd name="connsiteY37" fmla="*/ 85319 h 158310"/>
                <a:gd name="connsiteX38" fmla="*/ 43371 w 162995"/>
                <a:gd name="connsiteY38" fmla="*/ 100867 h 15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2995" h="158310">
                  <a:moveTo>
                    <a:pt x="43371" y="100867"/>
                  </a:moveTo>
                  <a:lnTo>
                    <a:pt x="45791" y="91836"/>
                  </a:lnTo>
                  <a:cubicBezTo>
                    <a:pt x="37878" y="89695"/>
                    <a:pt x="30523" y="85319"/>
                    <a:pt x="23913" y="78709"/>
                  </a:cubicBezTo>
                  <a:cubicBezTo>
                    <a:pt x="6875" y="61671"/>
                    <a:pt x="8830" y="44261"/>
                    <a:pt x="10227" y="38210"/>
                  </a:cubicBezTo>
                  <a:cubicBezTo>
                    <a:pt x="16185" y="36906"/>
                    <a:pt x="33781" y="34858"/>
                    <a:pt x="50726" y="51895"/>
                  </a:cubicBezTo>
                  <a:cubicBezTo>
                    <a:pt x="63853" y="65023"/>
                    <a:pt x="65715" y="78429"/>
                    <a:pt x="65156" y="86622"/>
                  </a:cubicBezTo>
                  <a:lnTo>
                    <a:pt x="35923" y="57388"/>
                  </a:lnTo>
                  <a:lnTo>
                    <a:pt x="29312" y="63999"/>
                  </a:lnTo>
                  <a:lnTo>
                    <a:pt x="74280" y="108967"/>
                  </a:lnTo>
                  <a:cubicBezTo>
                    <a:pt x="80425" y="115111"/>
                    <a:pt x="83777" y="123304"/>
                    <a:pt x="83777" y="132056"/>
                  </a:cubicBezTo>
                  <a:lnTo>
                    <a:pt x="83777" y="158310"/>
                  </a:lnTo>
                  <a:lnTo>
                    <a:pt x="93087" y="158310"/>
                  </a:lnTo>
                  <a:lnTo>
                    <a:pt x="93087" y="107756"/>
                  </a:lnTo>
                  <a:cubicBezTo>
                    <a:pt x="93087" y="102915"/>
                    <a:pt x="94576" y="98353"/>
                    <a:pt x="97276" y="94443"/>
                  </a:cubicBezTo>
                  <a:lnTo>
                    <a:pt x="100814" y="89415"/>
                  </a:lnTo>
                  <a:lnTo>
                    <a:pt x="102956" y="89415"/>
                  </a:lnTo>
                  <a:cubicBezTo>
                    <a:pt x="113104" y="89415"/>
                    <a:pt x="134238" y="86250"/>
                    <a:pt x="150810" y="62509"/>
                  </a:cubicBezTo>
                  <a:cubicBezTo>
                    <a:pt x="173061" y="30761"/>
                    <a:pt x="158165" y="3762"/>
                    <a:pt x="157513" y="2645"/>
                  </a:cubicBezTo>
                  <a:lnTo>
                    <a:pt x="156396" y="783"/>
                  </a:lnTo>
                  <a:lnTo>
                    <a:pt x="154254" y="410"/>
                  </a:lnTo>
                  <a:cubicBezTo>
                    <a:pt x="152951" y="224"/>
                    <a:pt x="122693" y="-4896"/>
                    <a:pt x="100442" y="26944"/>
                  </a:cubicBezTo>
                  <a:cubicBezTo>
                    <a:pt x="93459" y="36906"/>
                    <a:pt x="89549" y="47333"/>
                    <a:pt x="88618" y="58133"/>
                  </a:cubicBezTo>
                  <a:lnTo>
                    <a:pt x="97928" y="58878"/>
                  </a:lnTo>
                  <a:cubicBezTo>
                    <a:pt x="98673" y="49754"/>
                    <a:pt x="102118" y="40816"/>
                    <a:pt x="108169" y="32251"/>
                  </a:cubicBezTo>
                  <a:cubicBezTo>
                    <a:pt x="123903" y="9814"/>
                    <a:pt x="143827" y="8976"/>
                    <a:pt x="150530" y="9348"/>
                  </a:cubicBezTo>
                  <a:cubicBezTo>
                    <a:pt x="153137" y="15400"/>
                    <a:pt x="159096" y="34672"/>
                    <a:pt x="143455" y="57016"/>
                  </a:cubicBezTo>
                  <a:cubicBezTo>
                    <a:pt x="131351" y="74240"/>
                    <a:pt x="116828" y="78709"/>
                    <a:pt x="107704" y="79733"/>
                  </a:cubicBezTo>
                  <a:lnTo>
                    <a:pt x="138241" y="36068"/>
                  </a:lnTo>
                  <a:lnTo>
                    <a:pt x="130607" y="30761"/>
                  </a:lnTo>
                  <a:lnTo>
                    <a:pt x="89828" y="88950"/>
                  </a:lnTo>
                  <a:cubicBezTo>
                    <a:pt x="86290" y="93977"/>
                    <a:pt x="84335" y="99843"/>
                    <a:pt x="84056" y="105987"/>
                  </a:cubicBezTo>
                  <a:cubicBezTo>
                    <a:pt x="83032" y="104684"/>
                    <a:pt x="82101" y="103380"/>
                    <a:pt x="80984" y="102263"/>
                  </a:cubicBezTo>
                  <a:lnTo>
                    <a:pt x="73442" y="94722"/>
                  </a:lnTo>
                  <a:cubicBezTo>
                    <a:pt x="75304" y="86995"/>
                    <a:pt x="77818" y="65674"/>
                    <a:pt x="57336" y="45192"/>
                  </a:cubicBezTo>
                  <a:cubicBezTo>
                    <a:pt x="32385" y="20241"/>
                    <a:pt x="5944" y="29551"/>
                    <a:pt x="4827" y="30017"/>
                  </a:cubicBezTo>
                  <a:lnTo>
                    <a:pt x="2779" y="30761"/>
                  </a:lnTo>
                  <a:lnTo>
                    <a:pt x="2034" y="32810"/>
                  </a:lnTo>
                  <a:cubicBezTo>
                    <a:pt x="1661" y="33927"/>
                    <a:pt x="-7742" y="60368"/>
                    <a:pt x="17302" y="85319"/>
                  </a:cubicBezTo>
                  <a:cubicBezTo>
                    <a:pt x="25123" y="93139"/>
                    <a:pt x="33874" y="98353"/>
                    <a:pt x="43371" y="100867"/>
                  </a:cubicBez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87" name="Freeform: Shape 186">
              <a:extLst>
                <a:ext uri="{FF2B5EF4-FFF2-40B4-BE49-F238E27FC236}">
                  <a16:creationId xmlns:a16="http://schemas.microsoft.com/office/drawing/2014/main" id="{C5C7F85D-EA7E-84C9-F668-50B7C477E6C7}"/>
                </a:ext>
              </a:extLst>
            </p:cNvPr>
            <p:cNvSpPr/>
            <p:nvPr/>
          </p:nvSpPr>
          <p:spPr>
            <a:xfrm>
              <a:off x="9953772" y="1500262"/>
              <a:ext cx="102397" cy="90446"/>
            </a:xfrm>
            <a:custGeom>
              <a:avLst/>
              <a:gdLst>
                <a:gd name="connsiteX0" fmla="*/ 47668 w 102411"/>
                <a:gd name="connsiteY0" fmla="*/ 7890 h 90378"/>
                <a:gd name="connsiteX1" fmla="*/ 8193 w 102411"/>
                <a:gd name="connsiteY1" fmla="*/ 7890 h 90378"/>
                <a:gd name="connsiteX2" fmla="*/ 0 w 102411"/>
                <a:gd name="connsiteY2" fmla="*/ 27628 h 90378"/>
                <a:gd name="connsiteX3" fmla="*/ 8193 w 102411"/>
                <a:gd name="connsiteY3" fmla="*/ 47365 h 90378"/>
                <a:gd name="connsiteX4" fmla="*/ 51206 w 102411"/>
                <a:gd name="connsiteY4" fmla="*/ 90378 h 90378"/>
                <a:gd name="connsiteX5" fmla="*/ 94218 w 102411"/>
                <a:gd name="connsiteY5" fmla="*/ 47365 h 90378"/>
                <a:gd name="connsiteX6" fmla="*/ 102411 w 102411"/>
                <a:gd name="connsiteY6" fmla="*/ 27628 h 90378"/>
                <a:gd name="connsiteX7" fmla="*/ 94218 w 102411"/>
                <a:gd name="connsiteY7" fmla="*/ 7890 h 90378"/>
                <a:gd name="connsiteX8" fmla="*/ 54744 w 102411"/>
                <a:gd name="connsiteY8" fmla="*/ 7890 h 90378"/>
                <a:gd name="connsiteX9" fmla="*/ 51206 w 102411"/>
                <a:gd name="connsiteY9" fmla="*/ 12173 h 90378"/>
                <a:gd name="connsiteX10" fmla="*/ 47668 w 102411"/>
                <a:gd name="connsiteY10" fmla="*/ 7890 h 90378"/>
                <a:gd name="connsiteX11" fmla="*/ 55861 w 102411"/>
                <a:gd name="connsiteY11" fmla="*/ 27628 h 90378"/>
                <a:gd name="connsiteX12" fmla="*/ 61354 w 102411"/>
                <a:gd name="connsiteY12" fmla="*/ 14501 h 90378"/>
                <a:gd name="connsiteX13" fmla="*/ 87701 w 102411"/>
                <a:gd name="connsiteY13" fmla="*/ 14501 h 90378"/>
                <a:gd name="connsiteX14" fmla="*/ 93194 w 102411"/>
                <a:gd name="connsiteY14" fmla="*/ 27628 h 90378"/>
                <a:gd name="connsiteX15" fmla="*/ 87701 w 102411"/>
                <a:gd name="connsiteY15" fmla="*/ 40755 h 90378"/>
                <a:gd name="connsiteX16" fmla="*/ 51299 w 102411"/>
                <a:gd name="connsiteY16" fmla="*/ 77158 h 90378"/>
                <a:gd name="connsiteX17" fmla="*/ 14896 w 102411"/>
                <a:gd name="connsiteY17" fmla="*/ 40755 h 90378"/>
                <a:gd name="connsiteX18" fmla="*/ 9403 w 102411"/>
                <a:gd name="connsiteY18" fmla="*/ 27628 h 90378"/>
                <a:gd name="connsiteX19" fmla="*/ 14896 w 102411"/>
                <a:gd name="connsiteY19" fmla="*/ 14501 h 90378"/>
                <a:gd name="connsiteX20" fmla="*/ 28023 w 102411"/>
                <a:gd name="connsiteY20" fmla="*/ 9008 h 90378"/>
                <a:gd name="connsiteX21" fmla="*/ 41151 w 102411"/>
                <a:gd name="connsiteY21" fmla="*/ 14501 h 90378"/>
                <a:gd name="connsiteX22" fmla="*/ 46644 w 102411"/>
                <a:gd name="connsiteY22" fmla="*/ 27628 h 90378"/>
                <a:gd name="connsiteX23" fmla="*/ 55954 w 102411"/>
                <a:gd name="connsiteY23" fmla="*/ 27628 h 90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411" h="90378">
                  <a:moveTo>
                    <a:pt x="47668" y="7890"/>
                  </a:moveTo>
                  <a:cubicBezTo>
                    <a:pt x="37147" y="-2630"/>
                    <a:pt x="18713" y="-2630"/>
                    <a:pt x="8193" y="7890"/>
                  </a:cubicBezTo>
                  <a:cubicBezTo>
                    <a:pt x="2886" y="13197"/>
                    <a:pt x="0" y="20180"/>
                    <a:pt x="0" y="27628"/>
                  </a:cubicBezTo>
                  <a:cubicBezTo>
                    <a:pt x="0" y="35076"/>
                    <a:pt x="2886" y="42059"/>
                    <a:pt x="8193" y="47365"/>
                  </a:cubicBezTo>
                  <a:lnTo>
                    <a:pt x="51206" y="90378"/>
                  </a:lnTo>
                  <a:lnTo>
                    <a:pt x="94218" y="47365"/>
                  </a:lnTo>
                  <a:cubicBezTo>
                    <a:pt x="99525" y="42059"/>
                    <a:pt x="102411" y="35076"/>
                    <a:pt x="102411" y="27628"/>
                  </a:cubicBezTo>
                  <a:cubicBezTo>
                    <a:pt x="102411" y="20180"/>
                    <a:pt x="99525" y="13197"/>
                    <a:pt x="94218" y="7890"/>
                  </a:cubicBezTo>
                  <a:cubicBezTo>
                    <a:pt x="83698" y="-2630"/>
                    <a:pt x="65264" y="-2630"/>
                    <a:pt x="54744" y="7890"/>
                  </a:cubicBezTo>
                  <a:cubicBezTo>
                    <a:pt x="53440" y="9194"/>
                    <a:pt x="52230" y="10683"/>
                    <a:pt x="51206" y="12173"/>
                  </a:cubicBezTo>
                  <a:cubicBezTo>
                    <a:pt x="50182" y="10590"/>
                    <a:pt x="48971" y="9194"/>
                    <a:pt x="47668" y="7890"/>
                  </a:cubicBezTo>
                  <a:close/>
                  <a:moveTo>
                    <a:pt x="55861" y="27628"/>
                  </a:moveTo>
                  <a:cubicBezTo>
                    <a:pt x="55861" y="22693"/>
                    <a:pt x="57816" y="17945"/>
                    <a:pt x="61354" y="14501"/>
                  </a:cubicBezTo>
                  <a:cubicBezTo>
                    <a:pt x="68429" y="7425"/>
                    <a:pt x="80626" y="7425"/>
                    <a:pt x="87701" y="14501"/>
                  </a:cubicBezTo>
                  <a:cubicBezTo>
                    <a:pt x="91239" y="18038"/>
                    <a:pt x="93194" y="22693"/>
                    <a:pt x="93194" y="27628"/>
                  </a:cubicBezTo>
                  <a:cubicBezTo>
                    <a:pt x="93194" y="32562"/>
                    <a:pt x="91239" y="37310"/>
                    <a:pt x="87701" y="40755"/>
                  </a:cubicBezTo>
                  <a:lnTo>
                    <a:pt x="51299" y="77158"/>
                  </a:lnTo>
                  <a:lnTo>
                    <a:pt x="14896" y="40755"/>
                  </a:lnTo>
                  <a:cubicBezTo>
                    <a:pt x="11358" y="37217"/>
                    <a:pt x="9403" y="32562"/>
                    <a:pt x="9403" y="27628"/>
                  </a:cubicBezTo>
                  <a:cubicBezTo>
                    <a:pt x="9403" y="22693"/>
                    <a:pt x="11358" y="17945"/>
                    <a:pt x="14896" y="14501"/>
                  </a:cubicBezTo>
                  <a:cubicBezTo>
                    <a:pt x="18434" y="10963"/>
                    <a:pt x="23089" y="9008"/>
                    <a:pt x="28023" y="9008"/>
                  </a:cubicBezTo>
                  <a:cubicBezTo>
                    <a:pt x="32958" y="9008"/>
                    <a:pt x="37706" y="10963"/>
                    <a:pt x="41151" y="14501"/>
                  </a:cubicBezTo>
                  <a:cubicBezTo>
                    <a:pt x="44596" y="18038"/>
                    <a:pt x="46644" y="22693"/>
                    <a:pt x="46644" y="27628"/>
                  </a:cubicBezTo>
                  <a:lnTo>
                    <a:pt x="55954" y="27628"/>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89" name="Freeform: Shape 188">
              <a:extLst>
                <a:ext uri="{FF2B5EF4-FFF2-40B4-BE49-F238E27FC236}">
                  <a16:creationId xmlns:a16="http://schemas.microsoft.com/office/drawing/2014/main" id="{196A6A9A-92D1-0F6A-EA9C-4DCCDD8BAC87}"/>
                </a:ext>
              </a:extLst>
            </p:cNvPr>
            <p:cNvSpPr/>
            <p:nvPr/>
          </p:nvSpPr>
          <p:spPr>
            <a:xfrm>
              <a:off x="9730359" y="1490361"/>
              <a:ext cx="167559" cy="107426"/>
            </a:xfrm>
            <a:custGeom>
              <a:avLst/>
              <a:gdLst>
                <a:gd name="connsiteX0" fmla="*/ 125687 w 167582"/>
                <a:gd name="connsiteY0" fmla="*/ 54930 h 107345"/>
                <a:gd name="connsiteX1" fmla="*/ 125687 w 167582"/>
                <a:gd name="connsiteY1" fmla="*/ 77274 h 107345"/>
                <a:gd name="connsiteX2" fmla="*/ 83791 w 167582"/>
                <a:gd name="connsiteY2" fmla="*/ 98036 h 107345"/>
                <a:gd name="connsiteX3" fmla="*/ 41896 w 167582"/>
                <a:gd name="connsiteY3" fmla="*/ 77274 h 107345"/>
                <a:gd name="connsiteX4" fmla="*/ 41896 w 167582"/>
                <a:gd name="connsiteY4" fmla="*/ 70105 h 107345"/>
                <a:gd name="connsiteX5" fmla="*/ 32585 w 167582"/>
                <a:gd name="connsiteY5" fmla="*/ 70105 h 107345"/>
                <a:gd name="connsiteX6" fmla="*/ 32585 w 167582"/>
                <a:gd name="connsiteY6" fmla="*/ 77274 h 107345"/>
                <a:gd name="connsiteX7" fmla="*/ 83791 w 167582"/>
                <a:gd name="connsiteY7" fmla="*/ 107346 h 107345"/>
                <a:gd name="connsiteX8" fmla="*/ 134997 w 167582"/>
                <a:gd name="connsiteY8" fmla="*/ 77274 h 107345"/>
                <a:gd name="connsiteX9" fmla="*/ 134997 w 167582"/>
                <a:gd name="connsiteY9" fmla="*/ 51485 h 107345"/>
                <a:gd name="connsiteX10" fmla="*/ 148962 w 167582"/>
                <a:gd name="connsiteY10" fmla="*/ 46364 h 107345"/>
                <a:gd name="connsiteX11" fmla="*/ 148962 w 167582"/>
                <a:gd name="connsiteY11" fmla="*/ 84070 h 107345"/>
                <a:gd name="connsiteX12" fmla="*/ 158272 w 167582"/>
                <a:gd name="connsiteY12" fmla="*/ 84070 h 107345"/>
                <a:gd name="connsiteX13" fmla="*/ 158272 w 167582"/>
                <a:gd name="connsiteY13" fmla="*/ 42920 h 107345"/>
                <a:gd name="connsiteX14" fmla="*/ 167582 w 167582"/>
                <a:gd name="connsiteY14" fmla="*/ 39475 h 107345"/>
                <a:gd name="connsiteX15" fmla="*/ 167582 w 167582"/>
                <a:gd name="connsiteY15" fmla="*/ 30910 h 107345"/>
                <a:gd name="connsiteX16" fmla="*/ 83791 w 167582"/>
                <a:gd name="connsiteY16" fmla="*/ 0 h 107345"/>
                <a:gd name="connsiteX17" fmla="*/ 0 w 167582"/>
                <a:gd name="connsiteY17" fmla="*/ 30910 h 107345"/>
                <a:gd name="connsiteX18" fmla="*/ 0 w 167582"/>
                <a:gd name="connsiteY18" fmla="*/ 39475 h 107345"/>
                <a:gd name="connsiteX19" fmla="*/ 83791 w 167582"/>
                <a:gd name="connsiteY19" fmla="*/ 70385 h 107345"/>
                <a:gd name="connsiteX20" fmla="*/ 125687 w 167582"/>
                <a:gd name="connsiteY20" fmla="*/ 54930 h 107345"/>
                <a:gd name="connsiteX21" fmla="*/ 83791 w 167582"/>
                <a:gd name="connsiteY21" fmla="*/ 9869 h 107345"/>
                <a:gd name="connsiteX22" fmla="*/ 152314 w 167582"/>
                <a:gd name="connsiteY22" fmla="*/ 35192 h 107345"/>
                <a:gd name="connsiteX23" fmla="*/ 83791 w 167582"/>
                <a:gd name="connsiteY23" fmla="*/ 60516 h 107345"/>
                <a:gd name="connsiteX24" fmla="*/ 15269 w 167582"/>
                <a:gd name="connsiteY24" fmla="*/ 35192 h 107345"/>
                <a:gd name="connsiteX25" fmla="*/ 83791 w 167582"/>
                <a:gd name="connsiteY25" fmla="*/ 9869 h 107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7582" h="107345">
                  <a:moveTo>
                    <a:pt x="125687" y="54930"/>
                  </a:moveTo>
                  <a:lnTo>
                    <a:pt x="125687" y="77274"/>
                  </a:lnTo>
                  <a:cubicBezTo>
                    <a:pt x="125687" y="87329"/>
                    <a:pt x="108835" y="98036"/>
                    <a:pt x="83791" y="98036"/>
                  </a:cubicBezTo>
                  <a:cubicBezTo>
                    <a:pt x="58747" y="98036"/>
                    <a:pt x="41896" y="87329"/>
                    <a:pt x="41896" y="77274"/>
                  </a:cubicBezTo>
                  <a:lnTo>
                    <a:pt x="41896" y="70105"/>
                  </a:lnTo>
                  <a:lnTo>
                    <a:pt x="32585" y="70105"/>
                  </a:lnTo>
                  <a:lnTo>
                    <a:pt x="32585" y="77274"/>
                  </a:lnTo>
                  <a:cubicBezTo>
                    <a:pt x="32585" y="94125"/>
                    <a:pt x="55116" y="107346"/>
                    <a:pt x="83791" y="107346"/>
                  </a:cubicBezTo>
                  <a:cubicBezTo>
                    <a:pt x="112466" y="107346"/>
                    <a:pt x="134997" y="94125"/>
                    <a:pt x="134997" y="77274"/>
                  </a:cubicBezTo>
                  <a:lnTo>
                    <a:pt x="134997" y="51485"/>
                  </a:lnTo>
                  <a:lnTo>
                    <a:pt x="148962" y="46364"/>
                  </a:lnTo>
                  <a:lnTo>
                    <a:pt x="148962" y="84070"/>
                  </a:lnTo>
                  <a:lnTo>
                    <a:pt x="158272" y="84070"/>
                  </a:lnTo>
                  <a:lnTo>
                    <a:pt x="158272" y="42920"/>
                  </a:lnTo>
                  <a:lnTo>
                    <a:pt x="167582" y="39475"/>
                  </a:lnTo>
                  <a:lnTo>
                    <a:pt x="167582" y="30910"/>
                  </a:lnTo>
                  <a:lnTo>
                    <a:pt x="83791" y="0"/>
                  </a:lnTo>
                  <a:lnTo>
                    <a:pt x="0" y="30910"/>
                  </a:lnTo>
                  <a:lnTo>
                    <a:pt x="0" y="39475"/>
                  </a:lnTo>
                  <a:lnTo>
                    <a:pt x="83791" y="70385"/>
                  </a:lnTo>
                  <a:lnTo>
                    <a:pt x="125687" y="54930"/>
                  </a:lnTo>
                  <a:close/>
                  <a:moveTo>
                    <a:pt x="83791" y="9869"/>
                  </a:moveTo>
                  <a:lnTo>
                    <a:pt x="152314" y="35192"/>
                  </a:lnTo>
                  <a:lnTo>
                    <a:pt x="83791" y="60516"/>
                  </a:lnTo>
                  <a:lnTo>
                    <a:pt x="15269" y="35192"/>
                  </a:lnTo>
                  <a:lnTo>
                    <a:pt x="83791" y="9869"/>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90" name="Freeform: Shape 189">
              <a:extLst>
                <a:ext uri="{FF2B5EF4-FFF2-40B4-BE49-F238E27FC236}">
                  <a16:creationId xmlns:a16="http://schemas.microsoft.com/office/drawing/2014/main" id="{522D46B3-3310-1FC4-FF82-0C9E5F4A5D6E}"/>
                </a:ext>
              </a:extLst>
            </p:cNvPr>
            <p:cNvSpPr/>
            <p:nvPr/>
          </p:nvSpPr>
          <p:spPr>
            <a:xfrm>
              <a:off x="9719759" y="1612190"/>
              <a:ext cx="355413" cy="129643"/>
            </a:xfrm>
            <a:custGeom>
              <a:avLst/>
              <a:gdLst>
                <a:gd name="connsiteX0" fmla="*/ 278559 w 355460"/>
                <a:gd name="connsiteY0" fmla="*/ 17917 h 129545"/>
                <a:gd name="connsiteX1" fmla="*/ 242436 w 355460"/>
                <a:gd name="connsiteY1" fmla="*/ 13169 h 129545"/>
                <a:gd name="connsiteX2" fmla="*/ 132856 w 355460"/>
                <a:gd name="connsiteY2" fmla="*/ 32534 h 129545"/>
                <a:gd name="connsiteX3" fmla="*/ 119449 w 355460"/>
                <a:gd name="connsiteY3" fmla="*/ 41006 h 129545"/>
                <a:gd name="connsiteX4" fmla="*/ 116004 w 355460"/>
                <a:gd name="connsiteY4" fmla="*/ 56461 h 129545"/>
                <a:gd name="connsiteX5" fmla="*/ 138162 w 355460"/>
                <a:gd name="connsiteY5" fmla="*/ 73498 h 129545"/>
                <a:gd name="connsiteX6" fmla="*/ 225305 w 355460"/>
                <a:gd name="connsiteY6" fmla="*/ 65864 h 129545"/>
                <a:gd name="connsiteX7" fmla="*/ 224467 w 355460"/>
                <a:gd name="connsiteY7" fmla="*/ 56554 h 129545"/>
                <a:gd name="connsiteX8" fmla="*/ 137324 w 355460"/>
                <a:gd name="connsiteY8" fmla="*/ 64188 h 129545"/>
                <a:gd name="connsiteX9" fmla="*/ 125128 w 355460"/>
                <a:gd name="connsiteY9" fmla="*/ 54785 h 129545"/>
                <a:gd name="connsiteX10" fmla="*/ 126990 w 355460"/>
                <a:gd name="connsiteY10" fmla="*/ 46313 h 129545"/>
                <a:gd name="connsiteX11" fmla="*/ 134345 w 355460"/>
                <a:gd name="connsiteY11" fmla="*/ 41658 h 129545"/>
                <a:gd name="connsiteX12" fmla="*/ 243925 w 355460"/>
                <a:gd name="connsiteY12" fmla="*/ 22293 h 129545"/>
                <a:gd name="connsiteX13" fmla="*/ 274463 w 355460"/>
                <a:gd name="connsiteY13" fmla="*/ 26296 h 129545"/>
                <a:gd name="connsiteX14" fmla="*/ 343171 w 355460"/>
                <a:gd name="connsiteY14" fmla="*/ 58323 h 129545"/>
                <a:gd name="connsiteX15" fmla="*/ 315613 w 355460"/>
                <a:gd name="connsiteY15" fmla="*/ 117349 h 129545"/>
                <a:gd name="connsiteX16" fmla="*/ 258822 w 355460"/>
                <a:gd name="connsiteY16" fmla="*/ 90815 h 129545"/>
                <a:gd name="connsiteX17" fmla="*/ 130156 w 355460"/>
                <a:gd name="connsiteY17" fmla="*/ 102080 h 129545"/>
                <a:gd name="connsiteX18" fmla="*/ 106322 w 355460"/>
                <a:gd name="connsiteY18" fmla="*/ 94539 h 129545"/>
                <a:gd name="connsiteX19" fmla="*/ 12289 w 355460"/>
                <a:gd name="connsiteY19" fmla="*/ 15589 h 129545"/>
                <a:gd name="connsiteX20" fmla="*/ 35472 w 355460"/>
                <a:gd name="connsiteY20" fmla="*/ 11865 h 129545"/>
                <a:gd name="connsiteX21" fmla="*/ 96453 w 355460"/>
                <a:gd name="connsiteY21" fmla="*/ 47058 h 129545"/>
                <a:gd name="connsiteX22" fmla="*/ 101108 w 355460"/>
                <a:gd name="connsiteY22" fmla="*/ 38958 h 129545"/>
                <a:gd name="connsiteX23" fmla="*/ 40127 w 355460"/>
                <a:gd name="connsiteY23" fmla="*/ 3765 h 129545"/>
                <a:gd name="connsiteX24" fmla="*/ 18900 w 355460"/>
                <a:gd name="connsiteY24" fmla="*/ 972 h 129545"/>
                <a:gd name="connsiteX25" fmla="*/ 1955 w 355460"/>
                <a:gd name="connsiteY25" fmla="*/ 14007 h 129545"/>
                <a:gd name="connsiteX26" fmla="*/ 0 w 355460"/>
                <a:gd name="connsiteY26" fmla="*/ 17358 h 129545"/>
                <a:gd name="connsiteX27" fmla="*/ 100363 w 355460"/>
                <a:gd name="connsiteY27" fmla="*/ 101615 h 129545"/>
                <a:gd name="connsiteX28" fmla="*/ 130994 w 355460"/>
                <a:gd name="connsiteY28" fmla="*/ 111297 h 129545"/>
                <a:gd name="connsiteX29" fmla="*/ 257146 w 355460"/>
                <a:gd name="connsiteY29" fmla="*/ 100218 h 129545"/>
                <a:gd name="connsiteX30" fmla="*/ 320175 w 355460"/>
                <a:gd name="connsiteY30" fmla="*/ 129545 h 129545"/>
                <a:gd name="connsiteX31" fmla="*/ 355461 w 355460"/>
                <a:gd name="connsiteY31" fmla="*/ 53854 h 129545"/>
                <a:gd name="connsiteX32" fmla="*/ 278559 w 355460"/>
                <a:gd name="connsiteY32" fmla="*/ 18010 h 129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55460" h="129545">
                  <a:moveTo>
                    <a:pt x="278559" y="17917"/>
                  </a:moveTo>
                  <a:cubicBezTo>
                    <a:pt x="267201" y="12610"/>
                    <a:pt x="254725" y="11027"/>
                    <a:pt x="242436" y="13169"/>
                  </a:cubicBezTo>
                  <a:lnTo>
                    <a:pt x="132856" y="32534"/>
                  </a:lnTo>
                  <a:cubicBezTo>
                    <a:pt x="127363" y="33465"/>
                    <a:pt x="122614" y="36444"/>
                    <a:pt x="119449" y="41006"/>
                  </a:cubicBezTo>
                  <a:cubicBezTo>
                    <a:pt x="116284" y="45568"/>
                    <a:pt x="115073" y="51061"/>
                    <a:pt x="116004" y="56461"/>
                  </a:cubicBezTo>
                  <a:cubicBezTo>
                    <a:pt x="117866" y="67074"/>
                    <a:pt x="127456" y="74429"/>
                    <a:pt x="138162" y="73498"/>
                  </a:cubicBezTo>
                  <a:lnTo>
                    <a:pt x="225305" y="65864"/>
                  </a:lnTo>
                  <a:lnTo>
                    <a:pt x="224467" y="56554"/>
                  </a:lnTo>
                  <a:lnTo>
                    <a:pt x="137324" y="64188"/>
                  </a:lnTo>
                  <a:cubicBezTo>
                    <a:pt x="131552" y="64654"/>
                    <a:pt x="126152" y="60650"/>
                    <a:pt x="125128" y="54785"/>
                  </a:cubicBezTo>
                  <a:cubicBezTo>
                    <a:pt x="124570" y="51806"/>
                    <a:pt x="125221" y="48733"/>
                    <a:pt x="126990" y="46313"/>
                  </a:cubicBezTo>
                  <a:cubicBezTo>
                    <a:pt x="128759" y="43892"/>
                    <a:pt x="131366" y="42216"/>
                    <a:pt x="134345" y="41658"/>
                  </a:cubicBezTo>
                  <a:lnTo>
                    <a:pt x="243925" y="22293"/>
                  </a:lnTo>
                  <a:cubicBezTo>
                    <a:pt x="254353" y="20431"/>
                    <a:pt x="264873" y="21827"/>
                    <a:pt x="274463" y="26296"/>
                  </a:cubicBezTo>
                  <a:lnTo>
                    <a:pt x="343171" y="58323"/>
                  </a:lnTo>
                  <a:lnTo>
                    <a:pt x="315613" y="117349"/>
                  </a:lnTo>
                  <a:lnTo>
                    <a:pt x="258822" y="90815"/>
                  </a:lnTo>
                  <a:lnTo>
                    <a:pt x="130156" y="102080"/>
                  </a:lnTo>
                  <a:cubicBezTo>
                    <a:pt x="121497" y="102732"/>
                    <a:pt x="113025" y="100125"/>
                    <a:pt x="106322" y="94539"/>
                  </a:cubicBezTo>
                  <a:lnTo>
                    <a:pt x="12289" y="15589"/>
                  </a:lnTo>
                  <a:cubicBezTo>
                    <a:pt x="18062" y="9165"/>
                    <a:pt x="27744" y="7396"/>
                    <a:pt x="35472" y="11865"/>
                  </a:cubicBezTo>
                  <a:lnTo>
                    <a:pt x="96453" y="47058"/>
                  </a:lnTo>
                  <a:lnTo>
                    <a:pt x="101108" y="38958"/>
                  </a:lnTo>
                  <a:lnTo>
                    <a:pt x="40127" y="3765"/>
                  </a:lnTo>
                  <a:cubicBezTo>
                    <a:pt x="33610" y="41"/>
                    <a:pt x="26068" y="-983"/>
                    <a:pt x="18900" y="972"/>
                  </a:cubicBezTo>
                  <a:cubicBezTo>
                    <a:pt x="11731" y="2928"/>
                    <a:pt x="5679" y="7583"/>
                    <a:pt x="1955" y="14007"/>
                  </a:cubicBezTo>
                  <a:lnTo>
                    <a:pt x="0" y="17358"/>
                  </a:lnTo>
                  <a:lnTo>
                    <a:pt x="100363" y="101615"/>
                  </a:lnTo>
                  <a:cubicBezTo>
                    <a:pt x="108929" y="108877"/>
                    <a:pt x="119821" y="112228"/>
                    <a:pt x="130994" y="111297"/>
                  </a:cubicBezTo>
                  <a:lnTo>
                    <a:pt x="257146" y="100218"/>
                  </a:lnTo>
                  <a:lnTo>
                    <a:pt x="320175" y="129545"/>
                  </a:lnTo>
                  <a:lnTo>
                    <a:pt x="355461" y="53854"/>
                  </a:lnTo>
                  <a:lnTo>
                    <a:pt x="278559" y="18010"/>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sp>
          <p:nvSpPr>
            <p:cNvPr id="1024" name="Freeform: Shape 1023">
              <a:extLst>
                <a:ext uri="{FF2B5EF4-FFF2-40B4-BE49-F238E27FC236}">
                  <a16:creationId xmlns:a16="http://schemas.microsoft.com/office/drawing/2014/main" id="{F8E7DB2B-810F-AD46-4FEB-CB555557BCA8}"/>
                </a:ext>
              </a:extLst>
            </p:cNvPr>
            <p:cNvSpPr/>
            <p:nvPr/>
          </p:nvSpPr>
          <p:spPr>
            <a:xfrm>
              <a:off x="10076491" y="1664538"/>
              <a:ext cx="279" cy="372"/>
            </a:xfrm>
            <a:custGeom>
              <a:avLst/>
              <a:gdLst>
                <a:gd name="connsiteX0" fmla="*/ 93 w 279"/>
                <a:gd name="connsiteY0" fmla="*/ 0 h 372"/>
                <a:gd name="connsiteX1" fmla="*/ 0 w 279"/>
                <a:gd name="connsiteY1" fmla="*/ 279 h 372"/>
                <a:gd name="connsiteX2" fmla="*/ 279 w 279"/>
                <a:gd name="connsiteY2" fmla="*/ 372 h 372"/>
                <a:gd name="connsiteX3" fmla="*/ 93 w 279"/>
                <a:gd name="connsiteY3" fmla="*/ 0 h 372"/>
              </a:gdLst>
              <a:ahLst/>
              <a:cxnLst>
                <a:cxn ang="0">
                  <a:pos x="connsiteX0" y="connsiteY0"/>
                </a:cxn>
                <a:cxn ang="0">
                  <a:pos x="connsiteX1" y="connsiteY1"/>
                </a:cxn>
                <a:cxn ang="0">
                  <a:pos x="connsiteX2" y="connsiteY2"/>
                </a:cxn>
                <a:cxn ang="0">
                  <a:pos x="connsiteX3" y="connsiteY3"/>
                </a:cxn>
              </a:cxnLst>
              <a:rect l="l" t="t" r="r" b="b"/>
              <a:pathLst>
                <a:path w="279" h="372">
                  <a:moveTo>
                    <a:pt x="93" y="0"/>
                  </a:moveTo>
                  <a:lnTo>
                    <a:pt x="0" y="279"/>
                  </a:lnTo>
                  <a:lnTo>
                    <a:pt x="279" y="372"/>
                  </a:lnTo>
                  <a:lnTo>
                    <a:pt x="93" y="0"/>
                  </a:lnTo>
                  <a:close/>
                </a:path>
              </a:pathLst>
            </a:custGeom>
            <a:grpFill/>
            <a:ln w="9218" cap="flat">
              <a:noFill/>
              <a:prstDash val="solid"/>
              <a:miter/>
            </a:ln>
          </p:spPr>
          <p:txBody>
            <a:bodyPr rtlCol="0" anchor="ctr"/>
            <a:lstStyle/>
            <a:p>
              <a:pPr marL="0" marR="0" lvl="0" indent="0" algn="l" defTabSz="914378"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D217A"/>
                </a:solidFill>
                <a:effectLst/>
                <a:uLnTx/>
                <a:uFillTx/>
                <a:latin typeface="Arial"/>
                <a:ea typeface="+mn-ea"/>
                <a:cs typeface="+mn-cs"/>
              </a:endParaRPr>
            </a:p>
          </p:txBody>
        </p:sp>
      </p:grpSp>
      <p:sp>
        <p:nvSpPr>
          <p:cNvPr id="1025" name="TextBox 1024">
            <a:extLst>
              <a:ext uri="{FF2B5EF4-FFF2-40B4-BE49-F238E27FC236}">
                <a16:creationId xmlns:a16="http://schemas.microsoft.com/office/drawing/2014/main" id="{2CDDE2CB-A9A7-37B4-E35D-D9FB6AB5FE7D}"/>
              </a:ext>
            </a:extLst>
          </p:cNvPr>
          <p:cNvSpPr txBox="1"/>
          <p:nvPr/>
        </p:nvSpPr>
        <p:spPr>
          <a:xfrm>
            <a:off x="9995882" y="5589229"/>
            <a:ext cx="593973" cy="246221"/>
          </a:xfrm>
          <a:prstGeom prst="rect">
            <a:avLst/>
          </a:prstGeom>
          <a:noFill/>
        </p:spPr>
        <p:txBody>
          <a:bodyPr wrap="square" anchor="ctr">
            <a:spAutoFit/>
          </a:bodyPr>
          <a:lstStyle/>
          <a:p>
            <a:pPr marL="0" marR="0" lvl="0" indent="0" algn="l"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£29m</a:t>
            </a:r>
            <a:endParaRPr kumimoji="0" lang="en-GB" sz="1000" b="0" i="0" u="none" strike="noStrike" kern="0" cap="none" spc="0" normalizeH="0" baseline="0" noProof="0">
              <a:ln>
                <a:noFill/>
              </a:ln>
              <a:solidFill>
                <a:srgbClr val="4D217A"/>
              </a:solidFill>
              <a:effectLst/>
              <a:uLnTx/>
              <a:uFillTx/>
              <a:latin typeface="Arial"/>
              <a:ea typeface="+mn-ea"/>
              <a:cs typeface="+mn-cs"/>
            </a:endParaRPr>
          </a:p>
        </p:txBody>
      </p:sp>
      <p:sp>
        <p:nvSpPr>
          <p:cNvPr id="1027" name="TextBox 1026">
            <a:extLst>
              <a:ext uri="{FF2B5EF4-FFF2-40B4-BE49-F238E27FC236}">
                <a16:creationId xmlns:a16="http://schemas.microsoft.com/office/drawing/2014/main" id="{B0A4609D-DDC4-AFD8-8A02-99D8016BA1B7}"/>
              </a:ext>
            </a:extLst>
          </p:cNvPr>
          <p:cNvSpPr txBox="1"/>
          <p:nvPr/>
        </p:nvSpPr>
        <p:spPr>
          <a:xfrm>
            <a:off x="9995882" y="5298589"/>
            <a:ext cx="593973" cy="246221"/>
          </a:xfrm>
          <a:prstGeom prst="rect">
            <a:avLst/>
          </a:prstGeom>
          <a:noFill/>
        </p:spPr>
        <p:txBody>
          <a:bodyPr wrap="square" lIns="0" rIns="0" anchor="ctr">
            <a:spAutoFit/>
          </a:bodyPr>
          <a:lstStyle/>
          <a:p>
            <a:pPr marL="0" marR="0" lvl="0" indent="0" algn="ctr" defTabSz="914378" rtl="0" eaLnBrk="1" fontAlgn="auto" latinLnBrk="0" hangingPunct="1">
              <a:lnSpc>
                <a:spcPct val="100000"/>
              </a:lnSpc>
              <a:spcBef>
                <a:spcPts val="300"/>
              </a:spcBef>
              <a:spcAft>
                <a:spcPts val="600"/>
              </a:spcAft>
              <a:buClr>
                <a:srgbClr val="879BAA"/>
              </a:buClr>
              <a:buSzPct val="100000"/>
              <a:buFontTx/>
              <a:buNone/>
              <a:tabLst/>
              <a:defRPr/>
            </a:pPr>
            <a:r>
              <a:rPr kumimoji="0" lang="en-GB" sz="1000" b="1" i="0" u="none" strike="noStrike" kern="0" cap="none" spc="0" normalizeH="0" baseline="0" noProof="0">
                <a:ln>
                  <a:noFill/>
                </a:ln>
                <a:solidFill>
                  <a:srgbClr val="4D217A"/>
                </a:solidFill>
                <a:effectLst/>
                <a:uLnTx/>
                <a:uFillTx/>
                <a:latin typeface="Arial"/>
                <a:ea typeface="+mn-ea"/>
                <a:cs typeface="+mn-cs"/>
              </a:rPr>
              <a:t>88k m</a:t>
            </a:r>
            <a:r>
              <a:rPr kumimoji="0" lang="en-GB" sz="1000" b="1" i="0" u="none" strike="noStrike" kern="0" cap="none" spc="0" normalizeH="0" baseline="30000" noProof="0">
                <a:ln>
                  <a:noFill/>
                </a:ln>
                <a:solidFill>
                  <a:srgbClr val="4D217A"/>
                </a:solidFill>
                <a:effectLst/>
                <a:uLnTx/>
                <a:uFillTx/>
                <a:latin typeface="Arial"/>
                <a:ea typeface="+mn-ea"/>
                <a:cs typeface="+mn-cs"/>
              </a:rPr>
              <a:t>2</a:t>
            </a:r>
            <a:endParaRPr kumimoji="0" lang="en-GB" sz="1000" b="0" i="0" u="none" strike="noStrike" kern="0" cap="none" spc="0" normalizeH="0" baseline="30000" noProof="0">
              <a:ln>
                <a:noFill/>
              </a:ln>
              <a:solidFill>
                <a:srgbClr val="4D217A"/>
              </a:solidFill>
              <a:effectLst/>
              <a:uLnTx/>
              <a:uFillTx/>
              <a:latin typeface="Arial"/>
              <a:ea typeface="+mn-ea"/>
              <a:cs typeface="+mn-cs"/>
            </a:endParaRPr>
          </a:p>
        </p:txBody>
      </p:sp>
      <p:grpSp>
        <p:nvGrpSpPr>
          <p:cNvPr id="5" name="Group 4">
            <a:extLst>
              <a:ext uri="{FF2B5EF4-FFF2-40B4-BE49-F238E27FC236}">
                <a16:creationId xmlns:a16="http://schemas.microsoft.com/office/drawing/2014/main" id="{75E4968F-B63D-DCA1-B9FB-4A2BEB1A84C9}"/>
              </a:ext>
            </a:extLst>
          </p:cNvPr>
          <p:cNvGrpSpPr/>
          <p:nvPr/>
        </p:nvGrpSpPr>
        <p:grpSpPr>
          <a:xfrm>
            <a:off x="4443187" y="3940473"/>
            <a:ext cx="831075" cy="380042"/>
            <a:chOff x="4443186" y="3940472"/>
            <a:chExt cx="831075" cy="380042"/>
          </a:xfrm>
        </p:grpSpPr>
        <p:sp>
          <p:nvSpPr>
            <p:cNvPr id="6" name="Oval 5">
              <a:extLst>
                <a:ext uri="{FF2B5EF4-FFF2-40B4-BE49-F238E27FC236}">
                  <a16:creationId xmlns:a16="http://schemas.microsoft.com/office/drawing/2014/main" id="{8A6C626B-200B-F3DD-85FA-B7F02139DD16}"/>
                </a:ext>
              </a:extLst>
            </p:cNvPr>
            <p:cNvSpPr/>
            <p:nvPr/>
          </p:nvSpPr>
          <p:spPr>
            <a:xfrm>
              <a:off x="5166261" y="4212514"/>
              <a:ext cx="108000" cy="108000"/>
            </a:xfrm>
            <a:prstGeom prst="ellipse">
              <a:avLst/>
            </a:prstGeom>
            <a:solidFill>
              <a:srgbClr val="6ADDFF"/>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378" rtl="0" eaLnBrk="1" fontAlgn="auto"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a:ln>
                  <a:noFill/>
                </a:ln>
                <a:solidFill>
                  <a:prstClr val="white"/>
                </a:solidFill>
                <a:effectLst/>
                <a:uLnTx/>
                <a:uFillTx/>
                <a:latin typeface="Arial"/>
                <a:ea typeface="+mn-ea"/>
                <a:cs typeface="+mn-cs"/>
              </a:endParaRPr>
            </a:p>
          </p:txBody>
        </p:sp>
        <p:cxnSp>
          <p:nvCxnSpPr>
            <p:cNvPr id="50" name="Straight Connector 49">
              <a:extLst>
                <a:ext uri="{FF2B5EF4-FFF2-40B4-BE49-F238E27FC236}">
                  <a16:creationId xmlns:a16="http://schemas.microsoft.com/office/drawing/2014/main" id="{C1371115-59A3-7FB0-574F-09C0658C4500}"/>
                </a:ext>
              </a:extLst>
            </p:cNvPr>
            <p:cNvCxnSpPr>
              <a:cxnSpLocks/>
            </p:cNvCxnSpPr>
            <p:nvPr/>
          </p:nvCxnSpPr>
          <p:spPr>
            <a:xfrm>
              <a:off x="4977788" y="4033094"/>
              <a:ext cx="254480" cy="265541"/>
            </a:xfrm>
            <a:prstGeom prst="line">
              <a:avLst/>
            </a:prstGeom>
            <a:solidFill>
              <a:srgbClr val="6ADDFF"/>
            </a:solidFill>
            <a:ln w="19050" cap="rnd">
              <a:solidFill>
                <a:srgbClr val="6ADDFF"/>
              </a:solidFill>
            </a:ln>
            <a:effectLst/>
          </p:spPr>
          <p:style>
            <a:lnRef idx="1">
              <a:schemeClr val="accent1"/>
            </a:lnRef>
            <a:fillRef idx="0">
              <a:schemeClr val="accent1"/>
            </a:fillRef>
            <a:effectRef idx="0">
              <a:schemeClr val="accent1"/>
            </a:effectRef>
            <a:fontRef idx="minor">
              <a:schemeClr val="tx1"/>
            </a:fontRef>
          </p:style>
        </p:cxnSp>
        <p:sp>
          <p:nvSpPr>
            <p:cNvPr id="81" name="TextBox 80">
              <a:extLst>
                <a:ext uri="{FF2B5EF4-FFF2-40B4-BE49-F238E27FC236}">
                  <a16:creationId xmlns:a16="http://schemas.microsoft.com/office/drawing/2014/main" id="{23AA88F0-92BC-4B85-6622-47BC0BE3659F}"/>
                </a:ext>
              </a:extLst>
            </p:cNvPr>
            <p:cNvSpPr txBox="1"/>
            <p:nvPr/>
          </p:nvSpPr>
          <p:spPr>
            <a:xfrm>
              <a:off x="4443186" y="3940472"/>
              <a:ext cx="648000" cy="216000"/>
            </a:xfrm>
            <a:prstGeom prst="rect">
              <a:avLst/>
            </a:prstGeom>
            <a:solidFill>
              <a:srgbClr val="6ADDFF"/>
            </a:solidFill>
          </p:spPr>
          <p:txBody>
            <a:bodyPr wrap="square" lIns="0" tIns="0" rIns="0" bIns="0" rtlCol="0" anchor="ctr">
              <a:noAutofit/>
            </a:bodyPr>
            <a:lstStyle/>
            <a:p>
              <a:pPr marL="0" marR="0" lvl="0" indent="0" algn="ctr" defTabSz="914378"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ysClr val="windowText" lastClr="000000"/>
                  </a:solidFill>
                  <a:effectLst/>
                  <a:uLnTx/>
                  <a:uFillTx/>
                  <a:latin typeface="Arial"/>
                  <a:ea typeface="+mn-ea"/>
                  <a:cs typeface="+mn-cs"/>
                </a:rPr>
                <a:t>Lisburn</a:t>
              </a:r>
            </a:p>
          </p:txBody>
        </p:sp>
      </p:grpSp>
      <p:sp>
        <p:nvSpPr>
          <p:cNvPr id="115" name="TextBox 114">
            <a:extLst>
              <a:ext uri="{FF2B5EF4-FFF2-40B4-BE49-F238E27FC236}">
                <a16:creationId xmlns:a16="http://schemas.microsoft.com/office/drawing/2014/main" id="{03CFF8DF-6805-DA58-C003-2B56CE0C0F42}"/>
              </a:ext>
            </a:extLst>
          </p:cNvPr>
          <p:cNvSpPr txBox="1"/>
          <p:nvPr/>
        </p:nvSpPr>
        <p:spPr>
          <a:xfrm>
            <a:off x="1009979" y="888000"/>
            <a:ext cx="9878931" cy="723275"/>
          </a:xfrm>
          <a:prstGeom prst="rect">
            <a:avLst/>
          </a:prstGeom>
          <a:noFill/>
        </p:spPr>
        <p:txBody>
          <a:bodyPr wrap="square" lIns="91440" tIns="45720" rIns="91440" bIns="45720" anchor="t">
            <a:spAutoFit/>
          </a:bodyPr>
          <a:lstStyle/>
          <a:p>
            <a:pPr marL="0" marR="0" lvl="0" indent="0" algn="l" defTabSz="914378" rtl="0" eaLnBrk="1" fontAlgn="auto" latinLnBrk="0" hangingPunct="1">
              <a:lnSpc>
                <a:spcPct val="100000"/>
              </a:lnSpc>
              <a:spcBef>
                <a:spcPts val="0"/>
              </a:spcBef>
              <a:spcAft>
                <a:spcPts val="600"/>
              </a:spcAft>
              <a:buClrTx/>
              <a:buSzTx/>
              <a:buFontTx/>
              <a:buNone/>
              <a:tabLst/>
              <a:defRPr/>
            </a:pPr>
            <a:r>
              <a:rPr kumimoji="0" lang="en-GB" sz="1800" b="0" i="0" u="none" strike="noStrike" kern="1200" cap="none" spc="0" normalizeH="0" baseline="0" noProof="0">
                <a:ln>
                  <a:noFill/>
                </a:ln>
                <a:solidFill>
                  <a:srgbClr val="4D217A"/>
                </a:solidFill>
                <a:effectLst/>
                <a:uLnTx/>
                <a:uFillTx/>
                <a:latin typeface="Arial"/>
                <a:ea typeface="+mn-ea"/>
                <a:cs typeface="+mn-cs"/>
              </a:rPr>
              <a:t>Employing more than </a:t>
            </a:r>
            <a:r>
              <a:rPr kumimoji="0" lang="en-GB" sz="1800" b="1" i="0" u="none" strike="noStrike" kern="1200" cap="none" spc="0" normalizeH="0" baseline="0" noProof="0">
                <a:ln>
                  <a:noFill/>
                </a:ln>
                <a:solidFill>
                  <a:srgbClr val="8A00E5"/>
                </a:solidFill>
                <a:effectLst/>
                <a:uLnTx/>
                <a:uFillTx/>
                <a:latin typeface="Arial"/>
                <a:ea typeface="+mn-ea"/>
                <a:cs typeface="+mn-cs"/>
              </a:rPr>
              <a:t>7,700</a:t>
            </a:r>
            <a:r>
              <a:rPr kumimoji="0" lang="en-GB" sz="1800" b="0" i="0" u="none" strike="noStrike" kern="1200" cap="none" spc="0" normalizeH="0" baseline="0" noProof="0">
                <a:ln>
                  <a:noFill/>
                </a:ln>
                <a:solidFill>
                  <a:srgbClr val="4D217A"/>
                </a:solidFill>
                <a:effectLst/>
                <a:uLnTx/>
                <a:uFillTx/>
                <a:latin typeface="Arial"/>
                <a:ea typeface="+mn-ea"/>
                <a:cs typeface="+mn-cs"/>
              </a:rPr>
              <a:t> people in the UK with a real estate space of more than </a:t>
            </a:r>
            <a:r>
              <a:rPr kumimoji="0" lang="en-GB" sz="1800" b="1" i="0" u="none" strike="noStrike" kern="1200" cap="none" spc="0" normalizeH="0" baseline="0" noProof="0">
                <a:ln>
                  <a:noFill/>
                </a:ln>
                <a:solidFill>
                  <a:srgbClr val="8A00E5"/>
                </a:solidFill>
                <a:effectLst/>
                <a:uLnTx/>
                <a:uFillTx/>
                <a:latin typeface="Arial"/>
                <a:ea typeface="+mn-ea"/>
                <a:cs typeface="+mn-cs"/>
              </a:rPr>
              <a:t>281k</a:t>
            </a:r>
            <a:r>
              <a:rPr kumimoji="0" lang="en-GB" sz="1800" b="0" i="0" u="none" strike="noStrike" kern="1200" cap="none" spc="0" normalizeH="0" baseline="0" noProof="0">
                <a:ln>
                  <a:noFill/>
                </a:ln>
                <a:solidFill>
                  <a:srgbClr val="4D217A"/>
                </a:solidFill>
                <a:effectLst/>
                <a:uLnTx/>
                <a:uFillTx/>
                <a:latin typeface="Arial"/>
                <a:ea typeface="+mn-ea"/>
                <a:cs typeface="+mn-cs"/>
              </a:rPr>
              <a:t> m</a:t>
            </a:r>
            <a:r>
              <a:rPr kumimoji="0" lang="en-GB" sz="1800" b="0" i="0" u="none" strike="noStrike" kern="1200" cap="none" spc="0" normalizeH="0" baseline="30000" noProof="0">
                <a:ln>
                  <a:noFill/>
                </a:ln>
                <a:solidFill>
                  <a:srgbClr val="4D217A"/>
                </a:solidFill>
                <a:effectLst/>
                <a:uLnTx/>
                <a:uFillTx/>
                <a:latin typeface="Arial"/>
                <a:ea typeface="+mn-ea"/>
                <a:cs typeface="+mn-cs"/>
              </a:rPr>
              <a:t>2</a:t>
            </a:r>
            <a:r>
              <a:rPr kumimoji="0" lang="en-GB" sz="1800" b="0" i="0" u="none" strike="noStrike" kern="1200" cap="none" spc="0" normalizeH="0" baseline="0" noProof="0">
                <a:ln>
                  <a:noFill/>
                </a:ln>
                <a:solidFill>
                  <a:srgbClr val="4D217A"/>
                </a:solidFill>
                <a:effectLst/>
                <a:uLnTx/>
                <a:uFillTx/>
                <a:latin typeface="Arial"/>
                <a:ea typeface="+mn-ea"/>
                <a:cs typeface="+mn-cs"/>
              </a:rPr>
              <a:t>*</a:t>
            </a:r>
          </a:p>
          <a:p>
            <a:pPr marL="0" marR="0" lvl="0" indent="0" algn="l" defTabSz="914378" rtl="0" eaLnBrk="1" fontAlgn="auto" latinLnBrk="0" hangingPunct="1">
              <a:lnSpc>
                <a:spcPct val="100000"/>
              </a:lnSpc>
              <a:spcBef>
                <a:spcPts val="0"/>
              </a:spcBef>
              <a:spcAft>
                <a:spcPts val="600"/>
              </a:spcAft>
              <a:buClrTx/>
              <a:buSzTx/>
              <a:buFontTx/>
              <a:buNone/>
              <a:tabLst/>
              <a:defRPr/>
            </a:pPr>
            <a:r>
              <a:rPr kumimoji="0" lang="en-GB" sz="1800" b="0" i="0" u="none" strike="noStrike" kern="1200" cap="none" spc="0" normalizeH="0" baseline="0" noProof="0">
                <a:ln>
                  <a:noFill/>
                </a:ln>
                <a:solidFill>
                  <a:srgbClr val="4D217A"/>
                </a:solidFill>
                <a:effectLst/>
                <a:uLnTx/>
                <a:uFillTx/>
                <a:latin typeface="Arial"/>
                <a:ea typeface="+mn-ea"/>
                <a:cs typeface="+mn-cs"/>
              </a:rPr>
              <a:t>Adding more than </a:t>
            </a:r>
            <a:r>
              <a:rPr kumimoji="0" lang="en-GB" sz="1800" b="1" i="0" u="none" strike="noStrike" kern="1200" cap="none" spc="0" normalizeH="0" baseline="0" noProof="0">
                <a:ln>
                  <a:noFill/>
                </a:ln>
                <a:solidFill>
                  <a:srgbClr val="8A00E5"/>
                </a:solidFill>
                <a:effectLst/>
                <a:uLnTx/>
                <a:uFillTx/>
                <a:latin typeface="Arial"/>
                <a:ea typeface="+mn-ea"/>
                <a:cs typeface="+mn-cs"/>
              </a:rPr>
              <a:t>£390m </a:t>
            </a:r>
            <a:r>
              <a:rPr kumimoji="0" lang="en-GB" sz="1800" b="0" i="0" u="none" strike="noStrike" kern="1200" cap="none" spc="0" normalizeH="0" baseline="0" noProof="0">
                <a:ln>
                  <a:noFill/>
                </a:ln>
                <a:solidFill>
                  <a:srgbClr val="4D217A"/>
                </a:solidFill>
                <a:effectLst/>
                <a:uLnTx/>
                <a:uFillTx/>
                <a:latin typeface="Arial"/>
                <a:ea typeface="+mn-ea"/>
                <a:cs typeface="+mn-cs"/>
              </a:rPr>
              <a:t>social value to the UK in FY25</a:t>
            </a:r>
          </a:p>
        </p:txBody>
      </p:sp>
    </p:spTree>
    <p:extLst>
      <p:ext uri="{BB962C8B-B14F-4D97-AF65-F5344CB8AC3E}">
        <p14:creationId xmlns:p14="http://schemas.microsoft.com/office/powerpoint/2010/main" val="155807809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77EB94CB-C0B8-15E9-097D-6B7B93AF1BE7}"/>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06" imgH="306" progId="TCLayout.ActiveDocument.1">
                  <p:embed/>
                </p:oleObj>
              </mc:Choice>
              <mc:Fallback>
                <p:oleObj name="think-cell Slide" r:id="rId3" imgW="306" imgH="306" progId="TCLayout.ActiveDocument.1">
                  <p:embed/>
                  <p:pic>
                    <p:nvPicPr>
                      <p:cNvPr id="7" name="think-cell data - do not delete" hidden="1">
                        <a:extLst>
                          <a:ext uri="{FF2B5EF4-FFF2-40B4-BE49-F238E27FC236}">
                            <a16:creationId xmlns:a16="http://schemas.microsoft.com/office/drawing/2014/main" id="{77EB94CB-C0B8-15E9-097D-6B7B93AF1BE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el 1">
            <a:extLst>
              <a:ext uri="{FF2B5EF4-FFF2-40B4-BE49-F238E27FC236}">
                <a16:creationId xmlns:a16="http://schemas.microsoft.com/office/drawing/2014/main" id="{DCA28F4B-9837-351C-C2AE-08AE8FDD94A3}"/>
              </a:ext>
            </a:extLst>
          </p:cNvPr>
          <p:cNvSpPr>
            <a:spLocks noGrp="1"/>
          </p:cNvSpPr>
          <p:nvPr>
            <p:ph type="title"/>
          </p:nvPr>
        </p:nvSpPr>
        <p:spPr/>
        <p:txBody>
          <a:bodyPr vert="horz"/>
          <a:lstStyle/>
          <a:p>
            <a:r>
              <a:rPr lang="en-US"/>
              <a:t>Siemens Energy and Siemens Gamesa </a:t>
            </a:r>
            <a:br>
              <a:rPr lang="en-US"/>
            </a:br>
            <a:r>
              <a:rPr lang="en-US"/>
              <a:t>will be integrated into one joint, new brand</a:t>
            </a:r>
          </a:p>
        </p:txBody>
      </p:sp>
      <p:sp>
        <p:nvSpPr>
          <p:cNvPr id="3" name="Datumsplatzhalter 2">
            <a:extLst>
              <a:ext uri="{FF2B5EF4-FFF2-40B4-BE49-F238E27FC236}">
                <a16:creationId xmlns:a16="http://schemas.microsoft.com/office/drawing/2014/main" id="{DE98D4E7-0150-82C0-4C97-2679B63F0852}"/>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000" b="0" i="0" u="none" strike="noStrike" kern="1200" cap="none" spc="0" normalizeH="0" baseline="0" noProof="0" err="1">
                <a:ln>
                  <a:noFill/>
                </a:ln>
                <a:solidFill>
                  <a:srgbClr val="1B1534"/>
                </a:solidFill>
                <a:effectLst/>
                <a:uLnTx/>
                <a:uFillTx/>
                <a:latin typeface="Arial"/>
                <a:ea typeface="+mn-ea"/>
                <a:cs typeface="+mn-cs"/>
              </a:rPr>
              <a:t>July</a:t>
            </a:r>
            <a:r>
              <a:rPr kumimoji="0" lang="de-DE" sz="1000" b="0" i="0" u="none" strike="noStrike" kern="1200" cap="none" spc="0" normalizeH="0" baseline="0" noProof="0">
                <a:ln>
                  <a:noFill/>
                </a:ln>
                <a:solidFill>
                  <a:srgbClr val="1B1534"/>
                </a:solidFill>
                <a:effectLst/>
                <a:uLnTx/>
                <a:uFillTx/>
                <a:latin typeface="Arial"/>
                <a:ea typeface="+mn-ea"/>
                <a:cs typeface="+mn-cs"/>
              </a:rPr>
              <a:t> 2026</a:t>
            </a:r>
            <a:endParaRPr kumimoji="0" lang="en-US" sz="1000" b="0" i="0" u="none" strike="noStrike" kern="1200" cap="none" spc="0" normalizeH="0" baseline="0" noProof="0">
              <a:ln>
                <a:noFill/>
              </a:ln>
              <a:solidFill>
                <a:srgbClr val="1B1534"/>
              </a:solidFill>
              <a:effectLst/>
              <a:uLnTx/>
              <a:uFillTx/>
              <a:latin typeface="Arial"/>
              <a:ea typeface="+mn-ea"/>
              <a:cs typeface="+mn-cs"/>
            </a:endParaRPr>
          </a:p>
        </p:txBody>
      </p:sp>
      <p:sp>
        <p:nvSpPr>
          <p:cNvPr id="4" name="Fußzeilenplatzhalter 3">
            <a:extLst>
              <a:ext uri="{FF2B5EF4-FFF2-40B4-BE49-F238E27FC236}">
                <a16:creationId xmlns:a16="http://schemas.microsoft.com/office/drawing/2014/main" id="{4BF86F94-1407-1D03-C9EC-85718FEAFF4E}"/>
              </a:ext>
            </a:extLst>
          </p:cNvPr>
          <p:cNvSpPr>
            <a:spLocks noGrp="1"/>
          </p:cNvSpPr>
          <p:nvPr>
            <p:ph type="ftr"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1B1534"/>
                </a:solidFill>
                <a:effectLst/>
                <a:uLnTx/>
                <a:uFillTx/>
                <a:latin typeface="Arial"/>
                <a:ea typeface="+mn-ea"/>
                <a:cs typeface="+mn-cs"/>
              </a:rPr>
              <a:t>© Siemens Energy, 2026 | Siemens Energy and Siemens Gamesa</a:t>
            </a:r>
          </a:p>
        </p:txBody>
      </p:sp>
      <p:sp>
        <p:nvSpPr>
          <p:cNvPr id="5" name="Foliennummernplatzhalter 4">
            <a:extLst>
              <a:ext uri="{FF2B5EF4-FFF2-40B4-BE49-F238E27FC236}">
                <a16:creationId xmlns:a16="http://schemas.microsoft.com/office/drawing/2014/main" id="{ED4BA859-DEB2-1A4A-EA3C-10A66FE888C6}"/>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5B0116A-0D09-4E99-8C69-B4C15A5D8A2B}" type="slidenum">
              <a:rPr kumimoji="0" lang="en-US" sz="1000" b="1" i="0" u="none" strike="noStrike" kern="1200" cap="none" spc="0" normalizeH="0" baseline="0" noProof="0" smtClean="0">
                <a:ln>
                  <a:noFill/>
                </a:ln>
                <a:solidFill>
                  <a:srgbClr val="1B1534"/>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000" b="1" i="0" u="none" strike="noStrike" kern="1200" cap="none" spc="0" normalizeH="0" baseline="0" noProof="0">
              <a:ln>
                <a:noFill/>
              </a:ln>
              <a:solidFill>
                <a:srgbClr val="1B1534"/>
              </a:solidFill>
              <a:effectLst/>
              <a:uLnTx/>
              <a:uFillTx/>
              <a:latin typeface="Arial"/>
              <a:ea typeface="+mn-ea"/>
              <a:cs typeface="+mn-cs"/>
            </a:endParaRPr>
          </a:p>
        </p:txBody>
      </p:sp>
      <p:pic>
        <p:nvPicPr>
          <p:cNvPr id="9" name="Logo">
            <a:extLst>
              <a:ext uri="{FF2B5EF4-FFF2-40B4-BE49-F238E27FC236}">
                <a16:creationId xmlns:a16="http://schemas.microsoft.com/office/drawing/2014/main" id="{D49F43B0-88F9-AC47-D2CE-3D191A852774}"/>
              </a:ext>
            </a:extLst>
          </p:cNvPr>
          <p:cNvPicPr>
            <a:picLocks noChangeAspect="1"/>
          </p:cNvPicPr>
          <p:nvPr/>
        </p:nvPicPr>
        <p:blipFill>
          <a:blip r:embed="rId5"/>
          <a:srcRect/>
          <a:stretch/>
        </p:blipFill>
        <p:spPr bwMode="black">
          <a:xfrm>
            <a:off x="1948381" y="2416100"/>
            <a:ext cx="1749761" cy="603677"/>
          </a:xfrm>
          <a:prstGeom prst="rect">
            <a:avLst/>
          </a:prstGeom>
        </p:spPr>
      </p:pic>
      <p:pic>
        <p:nvPicPr>
          <p:cNvPr id="12" name="Grafik 11">
            <a:extLst>
              <a:ext uri="{FF2B5EF4-FFF2-40B4-BE49-F238E27FC236}">
                <a16:creationId xmlns:a16="http://schemas.microsoft.com/office/drawing/2014/main" id="{10E66A65-9C47-1AF4-2FE1-E07FB7B1532A}"/>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163777" y="4583599"/>
            <a:ext cx="3318968" cy="560724"/>
          </a:xfrm>
          <a:prstGeom prst="rect">
            <a:avLst/>
          </a:prstGeom>
        </p:spPr>
      </p:pic>
      <p:grpSp>
        <p:nvGrpSpPr>
          <p:cNvPr id="13" name="siemens energy, wayfinding, arrow, pfeil, direction, richtung, right, rechts, signage, beschilderung">
            <a:extLst>
              <a:ext uri="{FF2B5EF4-FFF2-40B4-BE49-F238E27FC236}">
                <a16:creationId xmlns:a16="http://schemas.microsoft.com/office/drawing/2014/main" id="{2B2A7832-495A-24E4-A954-B78FE7DFACF2}"/>
              </a:ext>
            </a:extLst>
          </p:cNvPr>
          <p:cNvGrpSpPr>
            <a:grpSpLocks/>
          </p:cNvGrpSpPr>
          <p:nvPr/>
        </p:nvGrpSpPr>
        <p:grpSpPr>
          <a:xfrm>
            <a:off x="5681687" y="3308435"/>
            <a:ext cx="977852" cy="979770"/>
            <a:chOff x="1889443" y="1708166"/>
            <a:chExt cx="988060" cy="990000"/>
          </a:xfrm>
        </p:grpSpPr>
        <p:sp>
          <p:nvSpPr>
            <p:cNvPr id="14" name="Freihandform: Form 13">
              <a:extLst>
                <a:ext uri="{FF2B5EF4-FFF2-40B4-BE49-F238E27FC236}">
                  <a16:creationId xmlns:a16="http://schemas.microsoft.com/office/drawing/2014/main" id="{BC4C65B7-8B2B-BECC-DEBA-B2DB86549B6A}"/>
                </a:ext>
              </a:extLst>
            </p:cNvPr>
            <p:cNvSpPr/>
            <p:nvPr/>
          </p:nvSpPr>
          <p:spPr>
            <a:xfrm>
              <a:off x="1889443" y="1708166"/>
              <a:ext cx="988060" cy="990000"/>
            </a:xfrm>
            <a:custGeom>
              <a:avLst/>
              <a:gdLst>
                <a:gd name="connsiteX0" fmla="*/ 0 w 988060"/>
                <a:gd name="connsiteY0" fmla="*/ 0 h 990000"/>
                <a:gd name="connsiteX1" fmla="*/ 988060 w 988060"/>
                <a:gd name="connsiteY1" fmla="*/ 0 h 990000"/>
                <a:gd name="connsiteX2" fmla="*/ 988060 w 988060"/>
                <a:gd name="connsiteY2" fmla="*/ 990000 h 990000"/>
                <a:gd name="connsiteX3" fmla="*/ 0 w 988060"/>
                <a:gd name="connsiteY3" fmla="*/ 990000 h 990000"/>
              </a:gdLst>
              <a:ahLst/>
              <a:cxnLst>
                <a:cxn ang="0">
                  <a:pos x="connsiteX0" y="connsiteY0"/>
                </a:cxn>
                <a:cxn ang="0">
                  <a:pos x="connsiteX1" y="connsiteY1"/>
                </a:cxn>
                <a:cxn ang="0">
                  <a:pos x="connsiteX2" y="connsiteY2"/>
                </a:cxn>
                <a:cxn ang="0">
                  <a:pos x="connsiteX3" y="connsiteY3"/>
                </a:cxn>
              </a:cxnLst>
              <a:rect l="l" t="t" r="r" b="b"/>
              <a:pathLst>
                <a:path w="988060" h="990000">
                  <a:moveTo>
                    <a:pt x="0" y="0"/>
                  </a:moveTo>
                  <a:lnTo>
                    <a:pt x="988060" y="0"/>
                  </a:lnTo>
                  <a:lnTo>
                    <a:pt x="988060" y="990000"/>
                  </a:lnTo>
                  <a:lnTo>
                    <a:pt x="0" y="990000"/>
                  </a:lnTo>
                  <a:close/>
                </a:path>
              </a:pathLst>
            </a:custGeom>
            <a:noFill/>
            <a:ln w="158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B1534"/>
                </a:solidFill>
                <a:effectLst/>
                <a:uLnTx/>
                <a:uFillTx/>
                <a:latin typeface="Arial"/>
                <a:ea typeface="+mn-ea"/>
                <a:cs typeface="+mn-cs"/>
              </a:endParaRPr>
            </a:p>
          </p:txBody>
        </p:sp>
        <p:sp>
          <p:nvSpPr>
            <p:cNvPr id="15" name="Freihandform: Form 14">
              <a:extLst>
                <a:ext uri="{FF2B5EF4-FFF2-40B4-BE49-F238E27FC236}">
                  <a16:creationId xmlns:a16="http://schemas.microsoft.com/office/drawing/2014/main" id="{ADB2AE46-DA45-489B-4767-3D271BA2A990}"/>
                </a:ext>
              </a:extLst>
            </p:cNvPr>
            <p:cNvSpPr/>
            <p:nvPr/>
          </p:nvSpPr>
          <p:spPr>
            <a:xfrm>
              <a:off x="2064743" y="1938261"/>
              <a:ext cx="637458" cy="529809"/>
            </a:xfrm>
            <a:custGeom>
              <a:avLst/>
              <a:gdLst>
                <a:gd name="connsiteX0" fmla="*/ 637458 w 637458"/>
                <a:gd name="connsiteY0" fmla="*/ 264905 h 529809"/>
                <a:gd name="connsiteX1" fmla="*/ 373072 w 637458"/>
                <a:gd name="connsiteY1" fmla="*/ 529810 h 529809"/>
                <a:gd name="connsiteX2" fmla="*/ 294346 w 637458"/>
                <a:gd name="connsiteY2" fmla="*/ 449492 h 529809"/>
                <a:gd name="connsiteX3" fmla="*/ 423272 w 637458"/>
                <a:gd name="connsiteY3" fmla="*/ 319994 h 529809"/>
                <a:gd name="connsiteX4" fmla="*/ 0 w 637458"/>
                <a:gd name="connsiteY4" fmla="*/ 319994 h 529809"/>
                <a:gd name="connsiteX5" fmla="*/ 0 w 637458"/>
                <a:gd name="connsiteY5" fmla="*/ 208379 h 529809"/>
                <a:gd name="connsiteX6" fmla="*/ 423432 w 637458"/>
                <a:gd name="connsiteY6" fmla="*/ 208379 h 529809"/>
                <a:gd name="connsiteX7" fmla="*/ 294346 w 637458"/>
                <a:gd name="connsiteY7" fmla="*/ 78881 h 529809"/>
                <a:gd name="connsiteX8" fmla="*/ 373072 w 637458"/>
                <a:gd name="connsiteY8" fmla="*/ 0 h 529809"/>
                <a:gd name="connsiteX9" fmla="*/ 384387 w 637458"/>
                <a:gd name="connsiteY9" fmla="*/ 11337 h 529809"/>
                <a:gd name="connsiteX10" fmla="*/ 316817 w 637458"/>
                <a:gd name="connsiteY10" fmla="*/ 79040 h 529809"/>
                <a:gd name="connsiteX11" fmla="*/ 448133 w 637458"/>
                <a:gd name="connsiteY11" fmla="*/ 210934 h 529809"/>
                <a:gd name="connsiteX12" fmla="*/ 442555 w 637458"/>
                <a:gd name="connsiteY12" fmla="*/ 224506 h 529809"/>
                <a:gd name="connsiteX13" fmla="*/ 15936 w 637458"/>
                <a:gd name="connsiteY13" fmla="*/ 224506 h 529809"/>
                <a:gd name="connsiteX14" fmla="*/ 15936 w 637458"/>
                <a:gd name="connsiteY14" fmla="*/ 304185 h 529809"/>
                <a:gd name="connsiteX15" fmla="*/ 442396 w 637458"/>
                <a:gd name="connsiteY15" fmla="*/ 304185 h 529809"/>
                <a:gd name="connsiteX16" fmla="*/ 447974 w 637458"/>
                <a:gd name="connsiteY16" fmla="*/ 317758 h 529809"/>
                <a:gd name="connsiteX17" fmla="*/ 316657 w 637458"/>
                <a:gd name="connsiteY17" fmla="*/ 449811 h 529809"/>
                <a:gd name="connsiteX18" fmla="*/ 373072 w 637458"/>
                <a:gd name="connsiteY18" fmla="*/ 507295 h 529809"/>
                <a:gd name="connsiteX19" fmla="*/ 614828 w 637458"/>
                <a:gd name="connsiteY19" fmla="*/ 265065 h 529809"/>
                <a:gd name="connsiteX20" fmla="*/ 395383 w 637458"/>
                <a:gd name="connsiteY20" fmla="*/ 45189 h 529809"/>
                <a:gd name="connsiteX21" fmla="*/ 406698 w 637458"/>
                <a:gd name="connsiteY21" fmla="*/ 33852 h 529809"/>
                <a:gd name="connsiteX22" fmla="*/ 637299 w 637458"/>
                <a:gd name="connsiteY22" fmla="*/ 264905 h 52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7458" h="529809">
                  <a:moveTo>
                    <a:pt x="637458" y="264905"/>
                  </a:moveTo>
                  <a:lnTo>
                    <a:pt x="373072" y="529810"/>
                  </a:lnTo>
                  <a:lnTo>
                    <a:pt x="294346" y="449492"/>
                  </a:lnTo>
                  <a:lnTo>
                    <a:pt x="423272" y="319994"/>
                  </a:lnTo>
                  <a:lnTo>
                    <a:pt x="0" y="319994"/>
                  </a:lnTo>
                  <a:lnTo>
                    <a:pt x="0" y="208379"/>
                  </a:lnTo>
                  <a:lnTo>
                    <a:pt x="423432" y="208379"/>
                  </a:lnTo>
                  <a:lnTo>
                    <a:pt x="294346" y="78881"/>
                  </a:lnTo>
                  <a:lnTo>
                    <a:pt x="373072" y="0"/>
                  </a:lnTo>
                  <a:lnTo>
                    <a:pt x="384387" y="11337"/>
                  </a:lnTo>
                  <a:lnTo>
                    <a:pt x="316817" y="79040"/>
                  </a:lnTo>
                  <a:lnTo>
                    <a:pt x="448133" y="210934"/>
                  </a:lnTo>
                  <a:lnTo>
                    <a:pt x="442555" y="224506"/>
                  </a:lnTo>
                  <a:lnTo>
                    <a:pt x="15936" y="224506"/>
                  </a:lnTo>
                  <a:lnTo>
                    <a:pt x="15936" y="304185"/>
                  </a:lnTo>
                  <a:lnTo>
                    <a:pt x="442396" y="304185"/>
                  </a:lnTo>
                  <a:lnTo>
                    <a:pt x="447974" y="317758"/>
                  </a:lnTo>
                  <a:lnTo>
                    <a:pt x="316657" y="449811"/>
                  </a:lnTo>
                  <a:lnTo>
                    <a:pt x="373072" y="507295"/>
                  </a:lnTo>
                  <a:lnTo>
                    <a:pt x="614828" y="265065"/>
                  </a:lnTo>
                  <a:lnTo>
                    <a:pt x="395383" y="45189"/>
                  </a:lnTo>
                  <a:lnTo>
                    <a:pt x="406698" y="33852"/>
                  </a:lnTo>
                  <a:lnTo>
                    <a:pt x="637299" y="264905"/>
                  </a:lnTo>
                  <a:close/>
                </a:path>
              </a:pathLst>
            </a:custGeom>
            <a:solidFill>
              <a:schemeClr val="tx1"/>
            </a:solidFill>
            <a:ln w="1582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B1534"/>
                </a:solidFill>
                <a:effectLst/>
                <a:uLnTx/>
                <a:uFillTx/>
                <a:latin typeface="Arial"/>
                <a:ea typeface="+mn-ea"/>
                <a:cs typeface="+mn-cs"/>
              </a:endParaRPr>
            </a:p>
          </p:txBody>
        </p:sp>
      </p:grpSp>
      <p:sp>
        <p:nvSpPr>
          <p:cNvPr id="21" name="Rechteck 20">
            <a:extLst>
              <a:ext uri="{FF2B5EF4-FFF2-40B4-BE49-F238E27FC236}">
                <a16:creationId xmlns:a16="http://schemas.microsoft.com/office/drawing/2014/main" id="{A046E58E-5F16-CE85-2B11-4BB1B11D62F4}"/>
              </a:ext>
            </a:extLst>
          </p:cNvPr>
          <p:cNvSpPr>
            <a:spLocks/>
          </p:cNvSpPr>
          <p:nvPr/>
        </p:nvSpPr>
        <p:spPr>
          <a:xfrm>
            <a:off x="627062" y="1716365"/>
            <a:ext cx="4392399" cy="2003147"/>
          </a:xfrm>
          <a:prstGeom prst="rect">
            <a:avLst/>
          </a:prstGeom>
          <a:noFill/>
          <a:ln w="9525">
            <a:solidFill>
              <a:srgbClr val="1B1534">
                <a:alpha val="14902"/>
              </a:srgb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30000" noProof="0">
              <a:ln>
                <a:noFill/>
              </a:ln>
              <a:solidFill>
                <a:prstClr val="white"/>
              </a:solidFill>
              <a:effectLst/>
              <a:uLnTx/>
              <a:uFillTx/>
              <a:latin typeface="Arial"/>
              <a:ea typeface="+mn-ea"/>
              <a:cs typeface="+mn-cs"/>
            </a:endParaRPr>
          </a:p>
        </p:txBody>
      </p:sp>
      <p:sp>
        <p:nvSpPr>
          <p:cNvPr id="22" name="Rechteck 21">
            <a:extLst>
              <a:ext uri="{FF2B5EF4-FFF2-40B4-BE49-F238E27FC236}">
                <a16:creationId xmlns:a16="http://schemas.microsoft.com/office/drawing/2014/main" id="{22E41A86-BF5C-267A-C0F6-0EEC323C8722}"/>
              </a:ext>
            </a:extLst>
          </p:cNvPr>
          <p:cNvSpPr>
            <a:spLocks/>
          </p:cNvSpPr>
          <p:nvPr/>
        </p:nvSpPr>
        <p:spPr>
          <a:xfrm>
            <a:off x="627062" y="3862388"/>
            <a:ext cx="4392399" cy="2003147"/>
          </a:xfrm>
          <a:prstGeom prst="rect">
            <a:avLst/>
          </a:prstGeom>
          <a:noFill/>
          <a:ln w="9525">
            <a:solidFill>
              <a:srgbClr val="1B1534">
                <a:alpha val="14902"/>
              </a:srgbClr>
            </a:solidFill>
          </a:ln>
        </p:spPr>
        <p:style>
          <a:lnRef idx="2">
            <a:schemeClr val="accent1">
              <a:shade val="50000"/>
            </a:schemeClr>
          </a:lnRef>
          <a:fillRef idx="1">
            <a:schemeClr val="accent1"/>
          </a:fillRef>
          <a:effectRef idx="0">
            <a:schemeClr val="accent1"/>
          </a:effectRef>
          <a:fontRef idx="minor">
            <a:schemeClr val="lt1"/>
          </a:fontRef>
        </p:style>
        <p:txBody>
          <a:bodyPr lIns="7200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30000" noProof="0">
              <a:ln>
                <a:noFill/>
              </a:ln>
              <a:solidFill>
                <a:prstClr val="white"/>
              </a:solidFill>
              <a:effectLst/>
              <a:uLnTx/>
              <a:uFillTx/>
              <a:latin typeface="Arial"/>
              <a:ea typeface="+mn-ea"/>
              <a:cs typeface="+mn-cs"/>
            </a:endParaRPr>
          </a:p>
        </p:txBody>
      </p:sp>
      <p:pic>
        <p:nvPicPr>
          <p:cNvPr id="6" name="Grafik 7">
            <a:extLst>
              <a:ext uri="{FF2B5EF4-FFF2-40B4-BE49-F238E27FC236}">
                <a16:creationId xmlns:a16="http://schemas.microsoft.com/office/drawing/2014/main" id="{92011878-1DED-BD39-FD07-1C1D9203A3C8}"/>
              </a:ext>
            </a:extLst>
          </p:cNvPr>
          <p:cNvPicPr>
            <a:picLocks noChangeAspect="1"/>
          </p:cNvPicPr>
          <p:nvPr/>
        </p:nvPicPr>
        <p:blipFill>
          <a:blip r:embed="rId7"/>
          <a:stretch>
            <a:fillRect/>
          </a:stretch>
        </p:blipFill>
        <p:spPr>
          <a:xfrm>
            <a:off x="7172541" y="3259878"/>
            <a:ext cx="3922678" cy="919267"/>
          </a:xfrm>
          <a:prstGeom prst="rect">
            <a:avLst/>
          </a:prstGeom>
        </p:spPr>
      </p:pic>
    </p:spTree>
    <p:extLst>
      <p:ext uri="{BB962C8B-B14F-4D97-AF65-F5344CB8AC3E}">
        <p14:creationId xmlns:p14="http://schemas.microsoft.com/office/powerpoint/2010/main" val="14035841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E2E8B8-E504-CA2D-8B59-364C62B7A55F}"/>
            </a:ext>
          </a:extLst>
        </p:cNvPr>
        <p:cNvGrpSpPr/>
        <p:nvPr/>
      </p:nvGrpSpPr>
      <p:grpSpPr>
        <a:xfrm>
          <a:off x="0" y="0"/>
          <a:ext cx="0" cy="0"/>
          <a:chOff x="0" y="0"/>
          <a:chExt cx="0" cy="0"/>
        </a:xfrm>
      </p:grpSpPr>
      <p:graphicFrame>
        <p:nvGraphicFramePr>
          <p:cNvPr id="17" name="think-cell data - do not delete" hidden="1">
            <a:extLst>
              <a:ext uri="{FF2B5EF4-FFF2-40B4-BE49-F238E27FC236}">
                <a16:creationId xmlns:a16="http://schemas.microsoft.com/office/drawing/2014/main" id="{818AA5E9-FA56-8F14-5C5F-CAF499137034}"/>
              </a:ext>
            </a:extLst>
          </p:cNvPr>
          <p:cNvGraphicFramePr>
            <a:graphicFrameLocks/>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3" imgW="306" imgH="306" progId="TCLayout.ActiveDocument.1">
                  <p:embed/>
                </p:oleObj>
              </mc:Choice>
              <mc:Fallback>
                <p:oleObj name="think-cell Slide" r:id="rId3" imgW="306" imgH="306" progId="TCLayout.ActiveDocument.1">
                  <p:embed/>
                  <p:pic>
                    <p:nvPicPr>
                      <p:cNvPr id="17" name="think-cell data - do not delete" hidden="1">
                        <a:extLst>
                          <a:ext uri="{FF2B5EF4-FFF2-40B4-BE49-F238E27FC236}">
                            <a16:creationId xmlns:a16="http://schemas.microsoft.com/office/drawing/2014/main" id="{818AA5E9-FA56-8F14-5C5F-CAF499137034}"/>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13" name="Grafik 12">
            <a:extLst>
              <a:ext uri="{FF2B5EF4-FFF2-40B4-BE49-F238E27FC236}">
                <a16:creationId xmlns:a16="http://schemas.microsoft.com/office/drawing/2014/main" id="{42F204C8-A281-DBB4-B3F5-858AE1D630FD}"/>
              </a:ext>
            </a:extLst>
          </p:cNvPr>
          <p:cNvPicPr>
            <a:picLocks noChangeAspect="1"/>
          </p:cNvPicPr>
          <p:nvPr/>
        </p:nvPicPr>
        <p:blipFill rotWithShape="1">
          <a:blip r:embed="rId5" cstate="print">
            <a:extLst>
              <a:ext uri="{28A0092B-C50C-407E-A947-70E740481C1C}">
                <a14:useLocalDpi xmlns:a14="http://schemas.microsoft.com/office/drawing/2010/main"/>
              </a:ext>
            </a:extLst>
          </a:blip>
          <a:srcRect/>
          <a:stretch>
            <a:fillRect/>
          </a:stretch>
        </p:blipFill>
        <p:spPr>
          <a:xfrm>
            <a:off x="6296946" y="0"/>
            <a:ext cx="2022343" cy="2286000"/>
          </a:xfrm>
          <a:prstGeom prst="rect">
            <a:avLst/>
          </a:prstGeom>
        </p:spPr>
      </p:pic>
      <p:pic>
        <p:nvPicPr>
          <p:cNvPr id="20" name="Grafik 19">
            <a:extLst>
              <a:ext uri="{FF2B5EF4-FFF2-40B4-BE49-F238E27FC236}">
                <a16:creationId xmlns:a16="http://schemas.microsoft.com/office/drawing/2014/main" id="{AEC360F0-5C64-4FB1-FDBB-0D8D4A89CD06}"/>
              </a:ext>
            </a:extLst>
          </p:cNvPr>
          <p:cNvPicPr>
            <a:picLocks noChangeAspect="1"/>
          </p:cNvPicPr>
          <p:nvPr/>
        </p:nvPicPr>
        <p:blipFill rotWithShape="1">
          <a:blip r:embed="rId6" cstate="print">
            <a:extLst>
              <a:ext uri="{28A0092B-C50C-407E-A947-70E740481C1C}">
                <a14:useLocalDpi xmlns:a14="http://schemas.microsoft.com/office/drawing/2010/main"/>
              </a:ext>
            </a:extLst>
          </a:blip>
          <a:srcRect/>
          <a:stretch>
            <a:fillRect/>
          </a:stretch>
        </p:blipFill>
        <p:spPr>
          <a:xfrm>
            <a:off x="6296945" y="2286000"/>
            <a:ext cx="3872706" cy="2286000"/>
          </a:xfrm>
          <a:prstGeom prst="rect">
            <a:avLst/>
          </a:prstGeom>
        </p:spPr>
      </p:pic>
      <p:pic>
        <p:nvPicPr>
          <p:cNvPr id="22" name="Grafik 21">
            <a:extLst>
              <a:ext uri="{FF2B5EF4-FFF2-40B4-BE49-F238E27FC236}">
                <a16:creationId xmlns:a16="http://schemas.microsoft.com/office/drawing/2014/main" id="{80287BD3-B891-0CE8-CC95-AE43326FFFE1}"/>
              </a:ext>
            </a:extLst>
          </p:cNvPr>
          <p:cNvPicPr>
            <a:picLocks noChangeAspect="1"/>
          </p:cNvPicPr>
          <p:nvPr/>
        </p:nvPicPr>
        <p:blipFill rotWithShape="1">
          <a:blip r:embed="rId7" cstate="print">
            <a:extLst>
              <a:ext uri="{28A0092B-C50C-407E-A947-70E740481C1C}">
                <a14:useLocalDpi xmlns:a14="http://schemas.microsoft.com/office/drawing/2010/main"/>
              </a:ext>
            </a:extLst>
          </a:blip>
          <a:srcRect/>
          <a:stretch>
            <a:fillRect/>
          </a:stretch>
        </p:blipFill>
        <p:spPr>
          <a:xfrm>
            <a:off x="10169653" y="2286000"/>
            <a:ext cx="2022343" cy="2286000"/>
          </a:xfrm>
          <a:prstGeom prst="rect">
            <a:avLst/>
          </a:prstGeom>
        </p:spPr>
      </p:pic>
      <p:pic>
        <p:nvPicPr>
          <p:cNvPr id="24" name="Grafik 23">
            <a:extLst>
              <a:ext uri="{FF2B5EF4-FFF2-40B4-BE49-F238E27FC236}">
                <a16:creationId xmlns:a16="http://schemas.microsoft.com/office/drawing/2014/main" id="{1F7647D6-74E2-0CEA-095D-2199F55175DA}"/>
              </a:ext>
            </a:extLst>
          </p:cNvPr>
          <p:cNvPicPr>
            <a:picLocks noChangeAspect="1"/>
          </p:cNvPicPr>
          <p:nvPr/>
        </p:nvPicPr>
        <p:blipFill rotWithShape="1">
          <a:blip r:embed="rId8" cstate="print">
            <a:extLst>
              <a:ext uri="{28A0092B-C50C-407E-A947-70E740481C1C}">
                <a14:useLocalDpi xmlns:a14="http://schemas.microsoft.com/office/drawing/2010/main"/>
              </a:ext>
            </a:extLst>
          </a:blip>
          <a:srcRect/>
          <a:stretch>
            <a:fillRect/>
          </a:stretch>
        </p:blipFill>
        <p:spPr>
          <a:xfrm>
            <a:off x="8319291" y="4572000"/>
            <a:ext cx="3872706" cy="2286000"/>
          </a:xfrm>
          <a:prstGeom prst="rect">
            <a:avLst/>
          </a:prstGeom>
        </p:spPr>
      </p:pic>
      <p:pic>
        <p:nvPicPr>
          <p:cNvPr id="26" name="Grafik 25">
            <a:extLst>
              <a:ext uri="{FF2B5EF4-FFF2-40B4-BE49-F238E27FC236}">
                <a16:creationId xmlns:a16="http://schemas.microsoft.com/office/drawing/2014/main" id="{0E166438-9D68-169D-1996-30EBB55F430F}"/>
              </a:ext>
            </a:extLst>
          </p:cNvPr>
          <p:cNvPicPr>
            <a:picLocks noChangeAspect="1"/>
          </p:cNvPicPr>
          <p:nvPr/>
        </p:nvPicPr>
        <p:blipFill rotWithShape="1">
          <a:blip r:embed="rId9" cstate="print">
            <a:extLst>
              <a:ext uri="{28A0092B-C50C-407E-A947-70E740481C1C}">
                <a14:useLocalDpi xmlns:a14="http://schemas.microsoft.com/office/drawing/2010/main"/>
              </a:ext>
            </a:extLst>
          </a:blip>
          <a:srcRect/>
          <a:stretch>
            <a:fillRect/>
          </a:stretch>
        </p:blipFill>
        <p:spPr>
          <a:xfrm>
            <a:off x="8319294" y="0"/>
            <a:ext cx="3872706" cy="2286000"/>
          </a:xfrm>
          <a:prstGeom prst="rect">
            <a:avLst/>
          </a:prstGeom>
        </p:spPr>
      </p:pic>
      <p:pic>
        <p:nvPicPr>
          <p:cNvPr id="28" name="Grafik 27">
            <a:extLst>
              <a:ext uri="{FF2B5EF4-FFF2-40B4-BE49-F238E27FC236}">
                <a16:creationId xmlns:a16="http://schemas.microsoft.com/office/drawing/2014/main" id="{D2D17CF5-2968-D3BA-CAB4-ACD7FB4B4B31}"/>
              </a:ext>
            </a:extLst>
          </p:cNvPr>
          <p:cNvPicPr>
            <a:picLocks noChangeAspect="1"/>
          </p:cNvPicPr>
          <p:nvPr/>
        </p:nvPicPr>
        <p:blipFill rotWithShape="1">
          <a:blip r:embed="rId10" cstate="print">
            <a:extLst>
              <a:ext uri="{28A0092B-C50C-407E-A947-70E740481C1C}">
                <a14:useLocalDpi xmlns:a14="http://schemas.microsoft.com/office/drawing/2010/main"/>
              </a:ext>
            </a:extLst>
          </a:blip>
          <a:srcRect/>
          <a:stretch>
            <a:fillRect/>
          </a:stretch>
        </p:blipFill>
        <p:spPr>
          <a:xfrm>
            <a:off x="6296945" y="4572000"/>
            <a:ext cx="2022343" cy="2286000"/>
          </a:xfrm>
          <a:prstGeom prst="rect">
            <a:avLst/>
          </a:prstGeom>
        </p:spPr>
      </p:pic>
      <p:sp>
        <p:nvSpPr>
          <p:cNvPr id="2" name="Titel 1">
            <a:extLst>
              <a:ext uri="{FF2B5EF4-FFF2-40B4-BE49-F238E27FC236}">
                <a16:creationId xmlns:a16="http://schemas.microsoft.com/office/drawing/2014/main" id="{4B94C4B9-3B43-57D6-48D2-39ACCE80BF73}"/>
              </a:ext>
            </a:extLst>
          </p:cNvPr>
          <p:cNvSpPr>
            <a:spLocks noGrp="1"/>
          </p:cNvSpPr>
          <p:nvPr>
            <p:ph type="title"/>
          </p:nvPr>
        </p:nvSpPr>
        <p:spPr/>
        <p:txBody>
          <a:bodyPr vert="horz"/>
          <a:lstStyle/>
          <a:p>
            <a:r>
              <a:rPr lang="en-US"/>
              <a:t>Continuity and continued strength</a:t>
            </a:r>
            <a:br>
              <a:rPr lang="en-US"/>
            </a:br>
            <a:r>
              <a:rPr lang="en-US"/>
              <a:t>to support you</a:t>
            </a:r>
            <a:endParaRPr lang="de-DE"/>
          </a:p>
        </p:txBody>
      </p:sp>
      <p:sp>
        <p:nvSpPr>
          <p:cNvPr id="5" name="Textfeld 4">
            <a:extLst>
              <a:ext uri="{FF2B5EF4-FFF2-40B4-BE49-F238E27FC236}">
                <a16:creationId xmlns:a16="http://schemas.microsoft.com/office/drawing/2014/main" id="{AF6B6996-2F3A-5A02-D6EA-6C12BB2D30E5}"/>
              </a:ext>
            </a:extLst>
          </p:cNvPr>
          <p:cNvSpPr txBox="1">
            <a:spLocks/>
          </p:cNvSpPr>
          <p:nvPr/>
        </p:nvSpPr>
        <p:spPr>
          <a:xfrm>
            <a:off x="627063" y="1681617"/>
            <a:ext cx="5151167" cy="1354217"/>
          </a:xfrm>
          <a:prstGeom prst="rect">
            <a:avLst/>
          </a:prstGeom>
          <a:noFill/>
        </p:spPr>
        <p:txBody>
          <a:bodyPr wrap="square" lIns="0" tIns="0" rIns="0" bIns="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1B1534"/>
                </a:solidFill>
                <a:effectLst/>
                <a:uLnTx/>
                <a:uFillTx/>
                <a:latin typeface="Arial"/>
                <a:ea typeface="+mn-ea"/>
                <a:cs typeface="+mn-cs"/>
              </a:rPr>
              <a:t>There will be </a:t>
            </a:r>
            <a:r>
              <a:rPr kumimoji="0" lang="en-US" sz="1600" b="1" i="0" u="none" strike="noStrike" kern="1200" cap="none" spc="0" normalizeH="0" baseline="0" noProof="0">
                <a:ln>
                  <a:noFill/>
                </a:ln>
                <a:solidFill>
                  <a:srgbClr val="1B1534"/>
                </a:solidFill>
                <a:effectLst/>
                <a:uLnTx/>
                <a:uFillTx/>
                <a:latin typeface="Arial"/>
                <a:ea typeface="+mn-ea"/>
                <a:cs typeface="+mn-cs"/>
              </a:rPr>
              <a:t>continuity in every way that matters</a:t>
            </a:r>
            <a:r>
              <a:rPr kumimoji="0" lang="en-US" sz="1600" b="0" i="0" u="none" strike="noStrike" kern="1200" cap="none" spc="0" normalizeH="0" baseline="0" noProof="0">
                <a:ln>
                  <a:noFill/>
                </a:ln>
                <a:solidFill>
                  <a:srgbClr val="1B1534"/>
                </a:solidFill>
                <a:effectLst/>
                <a:uLnTx/>
                <a:uFillTx/>
                <a:latin typeface="Arial"/>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8A00E5"/>
                </a:solidFill>
                <a:effectLst/>
                <a:uLnTx/>
                <a:uFillTx/>
                <a:latin typeface="Arial"/>
                <a:ea typeface="+mn-ea"/>
                <a:cs typeface="+mn-cs"/>
              </a:rPr>
              <a:t>Our strategic direction, local presence, expertise, delivery, support, and relationships remain unchanged.</a:t>
            </a:r>
            <a:endParaRPr kumimoji="0" lang="de-DE" sz="2400" b="0" i="0" u="none" strike="noStrike" kern="1200" cap="none" spc="0" normalizeH="0" baseline="0" noProof="0">
              <a:ln>
                <a:noFill/>
              </a:ln>
              <a:solidFill>
                <a:srgbClr val="8A00E5"/>
              </a:solidFill>
              <a:effectLst/>
              <a:uLnTx/>
              <a:uFillTx/>
              <a:latin typeface="Arial"/>
              <a:ea typeface="+mn-ea"/>
              <a:cs typeface="Arial"/>
            </a:endParaRPr>
          </a:p>
        </p:txBody>
      </p:sp>
      <p:sp>
        <p:nvSpPr>
          <p:cNvPr id="6" name="Textfeld 5">
            <a:extLst>
              <a:ext uri="{FF2B5EF4-FFF2-40B4-BE49-F238E27FC236}">
                <a16:creationId xmlns:a16="http://schemas.microsoft.com/office/drawing/2014/main" id="{1E1ED102-99AF-1305-CBAC-19A9D2B4FC18}"/>
              </a:ext>
            </a:extLst>
          </p:cNvPr>
          <p:cNvSpPr txBox="1">
            <a:spLocks/>
          </p:cNvSpPr>
          <p:nvPr/>
        </p:nvSpPr>
        <p:spPr>
          <a:xfrm>
            <a:off x="627063" y="3409647"/>
            <a:ext cx="5151167" cy="984885"/>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1B1534"/>
                </a:solidFill>
                <a:effectLst/>
                <a:uLnTx/>
                <a:uFillTx/>
                <a:latin typeface="Arial"/>
                <a:ea typeface="+mn-ea"/>
                <a:cs typeface="+mn-cs"/>
              </a:rPr>
              <a:t>Everything that </a:t>
            </a:r>
            <a:r>
              <a:rPr kumimoji="0" lang="en-US" sz="1600" b="1" i="0" u="none" strike="noStrike" kern="1200" cap="none" spc="0" normalizeH="0" baseline="0" noProof="0">
                <a:ln>
                  <a:noFill/>
                </a:ln>
                <a:solidFill>
                  <a:srgbClr val="1B1534"/>
                </a:solidFill>
                <a:effectLst/>
                <a:uLnTx/>
                <a:uFillTx/>
                <a:latin typeface="Arial"/>
                <a:ea typeface="+mn-ea"/>
                <a:cs typeface="+mn-cs"/>
              </a:rPr>
              <a:t>matters stays the same</a:t>
            </a:r>
            <a:r>
              <a:rPr kumimoji="0" lang="en-US" sz="1600" b="0" i="0" u="none" strike="noStrike" kern="1200" cap="none" spc="0" normalizeH="0" baseline="0" noProof="0">
                <a:ln>
                  <a:noFill/>
                </a:ln>
                <a:solidFill>
                  <a:srgbClr val="1B1534"/>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8A00E5"/>
                </a:solidFill>
                <a:effectLst/>
                <a:uLnTx/>
                <a:uFillTx/>
                <a:latin typeface="Arial"/>
                <a:ea typeface="+mn-ea"/>
                <a:cs typeface="+mn-cs"/>
              </a:rPr>
              <a:t>Same team, same expertise, </a:t>
            </a:r>
            <a:br>
              <a:rPr kumimoji="0" lang="en-US" sz="2400" b="0" i="0" u="none" strike="noStrike" kern="1200" cap="none" spc="0" normalizeH="0" baseline="0" noProof="0">
                <a:ln>
                  <a:noFill/>
                </a:ln>
                <a:solidFill>
                  <a:srgbClr val="8A00E5"/>
                </a:solidFill>
                <a:effectLst/>
                <a:uLnTx/>
                <a:uFillTx/>
                <a:latin typeface="Arial"/>
                <a:ea typeface="+mn-ea"/>
                <a:cs typeface="+mn-cs"/>
              </a:rPr>
            </a:br>
            <a:r>
              <a:rPr kumimoji="0" lang="en-US" sz="2400" b="0" i="0" u="none" strike="noStrike" kern="1200" cap="none" spc="0" normalizeH="0" baseline="0" noProof="0">
                <a:ln>
                  <a:noFill/>
                </a:ln>
                <a:solidFill>
                  <a:srgbClr val="8A00E5"/>
                </a:solidFill>
                <a:effectLst/>
                <a:uLnTx/>
                <a:uFillTx/>
                <a:latin typeface="Arial"/>
                <a:ea typeface="+mn-ea"/>
                <a:cs typeface="+mn-cs"/>
              </a:rPr>
              <a:t>same products, same service.</a:t>
            </a:r>
            <a:endParaRPr kumimoji="0" lang="de-DE" sz="2400" b="0" i="0" u="none" strike="noStrike" kern="1200" cap="none" spc="0" normalizeH="0" baseline="0" noProof="0">
              <a:ln>
                <a:noFill/>
              </a:ln>
              <a:solidFill>
                <a:srgbClr val="8A00E5"/>
              </a:solidFill>
              <a:effectLst/>
              <a:uLnTx/>
              <a:uFillTx/>
              <a:latin typeface="Arial"/>
              <a:ea typeface="+mn-ea"/>
              <a:cs typeface="+mn-cs"/>
            </a:endParaRPr>
          </a:p>
        </p:txBody>
      </p:sp>
      <p:sp>
        <p:nvSpPr>
          <p:cNvPr id="10" name="Textfeld 9">
            <a:extLst>
              <a:ext uri="{FF2B5EF4-FFF2-40B4-BE49-F238E27FC236}">
                <a16:creationId xmlns:a16="http://schemas.microsoft.com/office/drawing/2014/main" id="{A0C52EFA-BE23-6F84-B0FD-8C208A0F5475}"/>
              </a:ext>
            </a:extLst>
          </p:cNvPr>
          <p:cNvSpPr txBox="1">
            <a:spLocks/>
          </p:cNvSpPr>
          <p:nvPr/>
        </p:nvSpPr>
        <p:spPr>
          <a:xfrm>
            <a:off x="627063" y="4876420"/>
            <a:ext cx="5151167" cy="1231106"/>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1B1534"/>
                </a:solidFill>
                <a:effectLst/>
                <a:uLnTx/>
                <a:uFillTx/>
                <a:latin typeface="Arial"/>
                <a:ea typeface="+mn-ea"/>
                <a:cs typeface="+mn-cs"/>
              </a:rPr>
              <a:t>All existing contracts and agreements </a:t>
            </a:r>
            <a:r>
              <a:rPr kumimoji="0" lang="en-US" sz="1600" b="0" i="0" u="none" strike="noStrike" kern="1200" cap="none" spc="0" normalizeH="0" baseline="0" noProof="0">
                <a:ln>
                  <a:noFill/>
                </a:ln>
                <a:solidFill>
                  <a:srgbClr val="1B1534"/>
                </a:solidFill>
                <a:effectLst/>
                <a:uLnTx/>
                <a:uFillTx/>
                <a:latin typeface="Arial"/>
                <a:ea typeface="+mn-ea"/>
                <a:cs typeface="+mn-cs"/>
              </a:rPr>
              <a:t>will remain in effect, incl. t</a:t>
            </a:r>
            <a:r>
              <a:rPr kumimoji="0" lang="en-AE" sz="1600" b="0" i="0" u="none" strike="noStrike" kern="1200" cap="none" spc="0" normalizeH="0" baseline="0" noProof="0">
                <a:ln>
                  <a:noFill/>
                </a:ln>
                <a:solidFill>
                  <a:srgbClr val="1B1534"/>
                </a:solidFill>
                <a:effectLst/>
                <a:uLnTx/>
                <a:uFillTx/>
                <a:latin typeface="Arial"/>
                <a:ea typeface="+mn-ea"/>
                <a:cs typeface="+mn-cs"/>
              </a:rPr>
              <a:t>he financial ratings and guarantees </a:t>
            </a:r>
            <a:r>
              <a:rPr kumimoji="0" lang="en-AU" sz="1600" b="0" i="0" u="none" strike="noStrike" kern="1200" cap="none" spc="0" normalizeH="0" baseline="0" noProof="0">
                <a:ln>
                  <a:noFill/>
                </a:ln>
                <a:solidFill>
                  <a:srgbClr val="1B1534"/>
                </a:solidFill>
                <a:effectLst/>
                <a:uLnTx/>
                <a:uFillTx/>
                <a:latin typeface="Arial"/>
                <a:ea typeface="+mn-ea"/>
                <a:cs typeface="+mn-cs"/>
              </a:rPr>
              <a:t>that support them</a:t>
            </a:r>
            <a:r>
              <a:rPr kumimoji="0" lang="en-US" sz="1600" b="0" i="0" u="none" strike="noStrike" kern="1200" cap="none" spc="0" normalizeH="0" baseline="0" noProof="0">
                <a:ln>
                  <a:noFill/>
                </a:ln>
                <a:solidFill>
                  <a:srgbClr val="1B1534"/>
                </a:solidFill>
                <a:effectLst/>
                <a:uLnTx/>
                <a:uFillTx/>
                <a:latin typeface="Arial"/>
                <a:ea typeface="+mn-ea"/>
                <a:cs typeface="+mn-cs"/>
              </a:rPr>
              <a:t>.</a:t>
            </a:r>
          </a:p>
        </p:txBody>
      </p:sp>
      <p:cxnSp>
        <p:nvCxnSpPr>
          <p:cNvPr id="16" name="Gerader Verbinder 15">
            <a:extLst>
              <a:ext uri="{FF2B5EF4-FFF2-40B4-BE49-F238E27FC236}">
                <a16:creationId xmlns:a16="http://schemas.microsoft.com/office/drawing/2014/main" id="{81D3817B-7934-663D-348C-6CB74932FFEF}"/>
              </a:ext>
            </a:extLst>
          </p:cNvPr>
          <p:cNvCxnSpPr>
            <a:cxnSpLocks/>
          </p:cNvCxnSpPr>
          <p:nvPr/>
        </p:nvCxnSpPr>
        <p:spPr>
          <a:xfrm>
            <a:off x="627063" y="4635476"/>
            <a:ext cx="5151167" cy="0"/>
          </a:xfrm>
          <a:prstGeom prst="line">
            <a:avLst/>
          </a:prstGeom>
          <a:ln w="19050" cap="rnd">
            <a:gradFill>
              <a:gsLst>
                <a:gs pos="0">
                  <a:schemeClr val="tx1"/>
                </a:gs>
                <a:gs pos="100000">
                  <a:schemeClr val="tx1">
                    <a:alpha val="5000"/>
                  </a:schemeClr>
                </a:gs>
              </a:gsLst>
              <a:lin ang="0" scaled="0"/>
            </a:gradFill>
          </a:ln>
          <a:effectLst/>
        </p:spPr>
        <p:style>
          <a:lnRef idx="1">
            <a:schemeClr val="accent1"/>
          </a:lnRef>
          <a:fillRef idx="0">
            <a:schemeClr val="accent1"/>
          </a:fillRef>
          <a:effectRef idx="0">
            <a:schemeClr val="accent1"/>
          </a:effectRef>
          <a:fontRef idx="minor">
            <a:schemeClr val="tx1"/>
          </a:fontRef>
        </p:style>
      </p:cxnSp>
      <p:cxnSp>
        <p:nvCxnSpPr>
          <p:cNvPr id="18" name="Gerader Verbinder 17">
            <a:extLst>
              <a:ext uri="{FF2B5EF4-FFF2-40B4-BE49-F238E27FC236}">
                <a16:creationId xmlns:a16="http://schemas.microsoft.com/office/drawing/2014/main" id="{D590E767-6F32-FBC3-7010-6A043223341A}"/>
              </a:ext>
            </a:extLst>
          </p:cNvPr>
          <p:cNvCxnSpPr>
            <a:cxnSpLocks/>
          </p:cNvCxnSpPr>
          <p:nvPr/>
        </p:nvCxnSpPr>
        <p:spPr>
          <a:xfrm>
            <a:off x="627063" y="3168703"/>
            <a:ext cx="5151167" cy="0"/>
          </a:xfrm>
          <a:prstGeom prst="line">
            <a:avLst/>
          </a:prstGeom>
          <a:ln w="19050" cap="rnd">
            <a:gradFill>
              <a:gsLst>
                <a:gs pos="0">
                  <a:schemeClr val="tx1"/>
                </a:gs>
                <a:gs pos="100000">
                  <a:schemeClr val="tx1">
                    <a:alpha val="5000"/>
                  </a:schemeClr>
                </a:gs>
              </a:gsLst>
              <a:lin ang="0" scaled="0"/>
            </a:gradFill>
          </a:ln>
          <a:effectLst/>
        </p:spPr>
        <p:style>
          <a:lnRef idx="1">
            <a:schemeClr val="accent1"/>
          </a:lnRef>
          <a:fillRef idx="0">
            <a:schemeClr val="accent1"/>
          </a:fillRef>
          <a:effectRef idx="0">
            <a:schemeClr val="accent1"/>
          </a:effectRef>
          <a:fontRef idx="minor">
            <a:schemeClr val="tx1"/>
          </a:fontRef>
        </p:style>
      </p:cxnSp>
      <p:sp>
        <p:nvSpPr>
          <p:cNvPr id="4" name="Datumsplatzhalter 2">
            <a:extLst>
              <a:ext uri="{FF2B5EF4-FFF2-40B4-BE49-F238E27FC236}">
                <a16:creationId xmlns:a16="http://schemas.microsoft.com/office/drawing/2014/main" id="{55CCA495-0EFD-DD25-C7DC-90F3633945FB}"/>
              </a:ext>
            </a:extLst>
          </p:cNvPr>
          <p:cNvSpPr>
            <a:spLocks noGrp="1"/>
          </p:cNvSpPr>
          <p:nvPr>
            <p:ph type="dt" sz="half" idx="10"/>
          </p:nvPr>
        </p:nvSpPr>
        <p:spPr>
          <a:xfrm>
            <a:off x="0" y="6526800"/>
            <a:ext cx="1692000" cy="331200"/>
          </a:xfrm>
          <a:prstGeom prst="rect">
            <a:avLst/>
          </a:prstGeom>
        </p:spPr>
        <p:txBody>
          <a:bodyPr vert="horz" lIns="626400" tIns="0" rIns="0" bIns="0" rtlCol="0" anchor="t" anchorCtr="0"/>
          <a:lstStyle>
            <a:defPPr>
              <a:defRPr lang="de-DE"/>
            </a:defPPr>
            <a:lvl1pPr marL="0" algn="l" defTabSz="914400" rtl="0" eaLnBrk="1" latinLnBrk="0" hangingPunct="1">
              <a:defRPr lang="en-US" sz="1000" b="0" kern="1200" smtClean="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1B1534"/>
                </a:solidFill>
                <a:effectLst/>
                <a:uLnTx/>
                <a:uFillTx/>
                <a:latin typeface="Arial"/>
                <a:ea typeface="+mn-ea"/>
                <a:cs typeface="+mn-cs"/>
              </a:rPr>
              <a:t>October 2026</a:t>
            </a:r>
            <a:endParaRPr kumimoji="0" lang="en-US" sz="1000" b="0" i="0" u="none" strike="noStrike" kern="1200" cap="none" spc="0" normalizeH="0" baseline="0" noProof="0">
              <a:ln>
                <a:noFill/>
              </a:ln>
              <a:solidFill>
                <a:srgbClr val="1B1534"/>
              </a:solidFill>
              <a:effectLst/>
              <a:uLnTx/>
              <a:uFillTx/>
              <a:latin typeface="Arial"/>
              <a:ea typeface="+mn-ea"/>
              <a:cs typeface="+mn-cs"/>
            </a:endParaRPr>
          </a:p>
        </p:txBody>
      </p:sp>
    </p:spTree>
    <p:extLst>
      <p:ext uri="{BB962C8B-B14F-4D97-AF65-F5344CB8AC3E}">
        <p14:creationId xmlns:p14="http://schemas.microsoft.com/office/powerpoint/2010/main" val="221866535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29A65C-82EE-F61B-4EB2-5AB3B68B264E}"/>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DBC30CCA-8C38-1D3F-7444-3933C2029C6C}"/>
              </a:ext>
            </a:extLst>
          </p:cNvPr>
          <p:cNvSpPr/>
          <p:nvPr/>
        </p:nvSpPr>
        <p:spPr>
          <a:xfrm rot="5400000">
            <a:off x="2681784" y="-2667000"/>
            <a:ext cx="6858001" cy="12192001"/>
          </a:xfrm>
          <a:prstGeom prst="rect">
            <a:avLst/>
          </a:prstGeom>
          <a:gradFill>
            <a:gsLst>
              <a:gs pos="100000">
                <a:srgbClr val="4EC140"/>
              </a:gs>
              <a:gs pos="0">
                <a:srgbClr val="00829F"/>
              </a:gs>
              <a:gs pos="49000">
                <a:srgbClr val="00B2A1"/>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bg1"/>
              </a:solidFill>
            </a:endParaRPr>
          </a:p>
        </p:txBody>
      </p:sp>
      <p:pic>
        <p:nvPicPr>
          <p:cNvPr id="6" name="Graphic 5">
            <a:extLst>
              <a:ext uri="{FF2B5EF4-FFF2-40B4-BE49-F238E27FC236}">
                <a16:creationId xmlns:a16="http://schemas.microsoft.com/office/drawing/2014/main" id="{2CBFF6C8-D084-5034-A9B6-3BCECD62D0AE}"/>
              </a:ext>
            </a:extLst>
          </p:cNvPr>
          <p:cNvPicPr>
            <a:picLocks noChangeAspect="1"/>
          </p:cNvPicPr>
          <p:nvPr/>
        </p:nvPicPr>
        <p:blipFill>
          <a:blip>
            <a:alphaModFix/>
            <a:extLst>
              <a:ext uri="{96DAC541-7B7A-43D3-8B79-37D633B846F1}">
                <asvg:svgBlip xmlns:asvg="http://schemas.microsoft.com/office/drawing/2016/SVG/main" r:embed="rId3"/>
              </a:ext>
            </a:extLst>
          </a:blip>
          <a:srcRect r="80016" b="11779"/>
          <a:stretch/>
        </p:blipFill>
        <p:spPr>
          <a:xfrm>
            <a:off x="8247624" y="353029"/>
            <a:ext cx="3944374" cy="6504972"/>
          </a:xfrm>
          <a:prstGeom prst="rect">
            <a:avLst/>
          </a:prstGeom>
        </p:spPr>
      </p:pic>
      <p:pic>
        <p:nvPicPr>
          <p:cNvPr id="10" name="Picture 9" descr="A black background with white text&#10;&#10;AI-generated content may be incorrect.">
            <a:extLst>
              <a:ext uri="{FF2B5EF4-FFF2-40B4-BE49-F238E27FC236}">
                <a16:creationId xmlns:a16="http://schemas.microsoft.com/office/drawing/2014/main" id="{CA2037E1-3282-0507-8B23-21BF355CD2B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18479" y="2065020"/>
            <a:ext cx="5080485" cy="1157859"/>
          </a:xfrm>
          <a:prstGeom prst="rect">
            <a:avLst/>
          </a:prstGeom>
        </p:spPr>
      </p:pic>
      <p:sp>
        <p:nvSpPr>
          <p:cNvPr id="12" name="Title 1">
            <a:extLst>
              <a:ext uri="{FF2B5EF4-FFF2-40B4-BE49-F238E27FC236}">
                <a16:creationId xmlns:a16="http://schemas.microsoft.com/office/drawing/2014/main" id="{34D1E808-D0A2-2178-7A4F-D563EF041FD9}"/>
              </a:ext>
            </a:extLst>
          </p:cNvPr>
          <p:cNvSpPr>
            <a:spLocks noGrp="1"/>
          </p:cNvSpPr>
          <p:nvPr>
            <p:ph type="title"/>
          </p:nvPr>
        </p:nvSpPr>
        <p:spPr>
          <a:xfrm>
            <a:off x="826768" y="353028"/>
            <a:ext cx="7420856" cy="6151943"/>
          </a:xfrm>
        </p:spPr>
        <p:txBody>
          <a:bodyPr anchor="t">
            <a:normAutofit/>
          </a:bodyPr>
          <a:lstStyle/>
          <a:p>
            <a:br>
              <a:rPr lang="en-GB" sz="6600" b="1" spc="-100">
                <a:solidFill>
                  <a:schemeClr val="bg1"/>
                </a:solidFill>
                <a:latin typeface="Arial" panose="020B0604020202020204" pitchFamily="34" charset="0"/>
                <a:cs typeface="Arial" panose="020B0604020202020204" pitchFamily="34" charset="0"/>
              </a:rPr>
            </a:br>
            <a:br>
              <a:rPr lang="en-GB" sz="6600" b="1" spc="-100">
                <a:solidFill>
                  <a:schemeClr val="bg1"/>
                </a:solidFill>
                <a:latin typeface="Arial" panose="020B0604020202020204" pitchFamily="34" charset="0"/>
                <a:cs typeface="Arial" panose="020B0604020202020204" pitchFamily="34" charset="0"/>
              </a:rPr>
            </a:br>
            <a:br>
              <a:rPr lang="en-GB" sz="6600" b="1" spc="-100">
                <a:solidFill>
                  <a:schemeClr val="bg1"/>
                </a:solidFill>
                <a:latin typeface="Arial" panose="020B0604020202020204" pitchFamily="34" charset="0"/>
                <a:cs typeface="Arial" panose="020B0604020202020204" pitchFamily="34" charset="0"/>
              </a:rPr>
            </a:br>
            <a:br>
              <a:rPr lang="en-GB" sz="6600" b="1" spc="-100">
                <a:solidFill>
                  <a:schemeClr val="bg1"/>
                </a:solidFill>
                <a:latin typeface="Arial" panose="020B0604020202020204" pitchFamily="34" charset="0"/>
                <a:cs typeface="Arial" panose="020B0604020202020204" pitchFamily="34" charset="0"/>
              </a:rPr>
            </a:br>
            <a:r>
              <a:rPr lang="en-GB" sz="6600" b="1" spc="-100">
                <a:solidFill>
                  <a:schemeClr val="bg1"/>
                </a:solidFill>
                <a:latin typeface="Arial" panose="020B0604020202020204" pitchFamily="34" charset="0"/>
                <a:cs typeface="Arial" panose="020B0604020202020204" pitchFamily="34" charset="0"/>
              </a:rPr>
              <a:t>Filippo Gaddo</a:t>
            </a:r>
            <a:br>
              <a:rPr lang="en-GB" sz="4800" b="1" spc="-100">
                <a:solidFill>
                  <a:schemeClr val="bg1"/>
                </a:solidFill>
                <a:latin typeface="Arial" panose="020B0604020202020204" pitchFamily="34" charset="0"/>
                <a:cs typeface="Arial" panose="020B0604020202020204" pitchFamily="34" charset="0"/>
              </a:rPr>
            </a:br>
            <a:r>
              <a:rPr lang="en-GB" sz="2900" b="1" spc="-100">
                <a:solidFill>
                  <a:schemeClr val="bg1"/>
                </a:solidFill>
                <a:latin typeface="Arial" panose="020B0604020202020204" pitchFamily="34" charset="0"/>
                <a:cs typeface="Arial" panose="020B0604020202020204" pitchFamily="34" charset="0"/>
              </a:rPr>
              <a:t>Managing Director</a:t>
            </a:r>
            <a:br>
              <a:rPr lang="en-GB" sz="2900" b="1" spc="-100">
                <a:solidFill>
                  <a:schemeClr val="bg1"/>
                </a:solidFill>
                <a:latin typeface="Arial" panose="020B0604020202020204" pitchFamily="34" charset="0"/>
                <a:cs typeface="Arial" panose="020B0604020202020204" pitchFamily="34" charset="0"/>
              </a:rPr>
            </a:br>
            <a:r>
              <a:rPr lang="en-GB" sz="2900" b="1" spc="-100">
                <a:solidFill>
                  <a:schemeClr val="bg1"/>
                </a:solidFill>
                <a:latin typeface="Arial" panose="020B0604020202020204" pitchFamily="34" charset="0"/>
                <a:cs typeface="Arial" panose="020B0604020202020204" pitchFamily="34" charset="0"/>
              </a:rPr>
              <a:t>Alvarez &amp; Marsal </a:t>
            </a:r>
            <a:endParaRPr lang="en-GB" sz="290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79704198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ED30547D-93A5-CD68-351B-A605869A1686}"/>
              </a:ext>
            </a:extLst>
          </p:cNvPr>
          <p:cNvGraphicFramePr>
            <a:graphicFrameLocks/>
          </p:cNvGraphicFramePr>
          <p:nvPr>
            <p:custDataLst>
              <p:tags r:id="rId1"/>
            </p:custDataLst>
          </p:nvPr>
        </p:nvGraphicFramePr>
        <p:xfrm>
          <a:off x="1440" y="1621"/>
          <a:ext cx="1440" cy="1440"/>
        </p:xfrm>
        <a:graphic>
          <a:graphicData uri="http://schemas.openxmlformats.org/presentationml/2006/ole">
            <mc:AlternateContent xmlns:mc="http://schemas.openxmlformats.org/markup-compatibility/2006">
              <mc:Choice xmlns:v="urn:schemas-microsoft-com:vml" Requires="v">
                <p:oleObj name="think-cell Slide" r:id="rId3" imgW="484" imgH="486" progId="TCLayout.ActiveDocument.1">
                  <p:embed/>
                </p:oleObj>
              </mc:Choice>
              <mc:Fallback>
                <p:oleObj name="think-cell Slide" r:id="rId3" imgW="484" imgH="486" progId="TCLayout.ActiveDocument.1">
                  <p:embed/>
                  <p:pic>
                    <p:nvPicPr>
                      <p:cNvPr id="7" name="think-cell data - do not delete" hidden="1">
                        <a:extLst>
                          <a:ext uri="{FF2B5EF4-FFF2-40B4-BE49-F238E27FC236}">
                            <a16:creationId xmlns:a16="http://schemas.microsoft.com/office/drawing/2014/main" id="{ED30547D-93A5-CD68-351B-A605869A1686}"/>
                          </a:ext>
                        </a:extLst>
                      </p:cNvPr>
                      <p:cNvPicPr/>
                      <p:nvPr/>
                    </p:nvPicPr>
                    <p:blipFill>
                      <a:blip r:embed="rId4"/>
                      <a:stretch>
                        <a:fillRect/>
                      </a:stretch>
                    </p:blipFill>
                    <p:spPr>
                      <a:xfrm>
                        <a:off x="1440" y="1621"/>
                        <a:ext cx="1440" cy="1440"/>
                      </a:xfrm>
                      <a:prstGeom prst="rect">
                        <a:avLst/>
                      </a:prstGeom>
                    </p:spPr>
                  </p:pic>
                </p:oleObj>
              </mc:Fallback>
            </mc:AlternateContent>
          </a:graphicData>
        </a:graphic>
      </p:graphicFrame>
      <p:sp>
        <p:nvSpPr>
          <p:cNvPr id="5" name="Title 4">
            <a:extLst>
              <a:ext uri="{FF2B5EF4-FFF2-40B4-BE49-F238E27FC236}">
                <a16:creationId xmlns:a16="http://schemas.microsoft.com/office/drawing/2014/main" id="{2336F674-2E3D-49F2-DCCB-034CE00DAAEE}"/>
              </a:ext>
            </a:extLst>
          </p:cNvPr>
          <p:cNvSpPr>
            <a:spLocks noGrp="1"/>
          </p:cNvSpPr>
          <p:nvPr>
            <p:ph type="title"/>
          </p:nvPr>
        </p:nvSpPr>
        <p:spPr>
          <a:xfrm>
            <a:off x="237068" y="5385329"/>
            <a:ext cx="9757838" cy="553969"/>
          </a:xfrm>
        </p:spPr>
        <p:txBody>
          <a:bodyPr vert="horz" wrap="square" tIns="0" rIns="82931" anchor="ctr"/>
          <a:lstStyle/>
          <a:p>
            <a:r>
              <a:rPr lang="en-GB" sz="2721"/>
              <a:t>The Future of Gas Networks: Navigating the Shift to a Molecule Economy</a:t>
            </a:r>
          </a:p>
        </p:txBody>
      </p:sp>
      <p:sp>
        <p:nvSpPr>
          <p:cNvPr id="11" name="Text Placeholder 10">
            <a:extLst>
              <a:ext uri="{FF2B5EF4-FFF2-40B4-BE49-F238E27FC236}">
                <a16:creationId xmlns:a16="http://schemas.microsoft.com/office/drawing/2014/main" id="{A81C0E4F-1572-EC9F-01A3-82218369BFCB}"/>
              </a:ext>
            </a:extLst>
          </p:cNvPr>
          <p:cNvSpPr>
            <a:spLocks noGrp="1"/>
          </p:cNvSpPr>
          <p:nvPr>
            <p:ph type="body" sz="quarter" idx="13"/>
          </p:nvPr>
        </p:nvSpPr>
        <p:spPr>
          <a:xfrm>
            <a:off x="237067" y="6144271"/>
            <a:ext cx="5984367" cy="267923"/>
          </a:xfrm>
        </p:spPr>
        <p:txBody>
          <a:bodyPr/>
          <a:lstStyle/>
          <a:p>
            <a:r>
              <a:rPr lang="en-GB"/>
              <a:t>National Gas Forum – October 2026</a:t>
            </a:r>
          </a:p>
        </p:txBody>
      </p:sp>
    </p:spTree>
    <p:extLst>
      <p:ext uri="{BB962C8B-B14F-4D97-AF65-F5344CB8AC3E}">
        <p14:creationId xmlns:p14="http://schemas.microsoft.com/office/powerpoint/2010/main" val="2749040133"/>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Placeholder 10">
            <a:extLst>
              <a:ext uri="{FF2B5EF4-FFF2-40B4-BE49-F238E27FC236}">
                <a16:creationId xmlns:a16="http://schemas.microsoft.com/office/drawing/2014/main" id="{73567BB4-A084-BB32-7DAC-E660704FB919}"/>
              </a:ext>
            </a:extLst>
          </p:cNvPr>
          <p:cNvSpPr>
            <a:spLocks noGrp="1"/>
          </p:cNvSpPr>
          <p:nvPr>
            <p:ph type="body" sz="quarter" idx="11"/>
          </p:nvPr>
        </p:nvSpPr>
        <p:spPr>
          <a:xfrm>
            <a:off x="414655" y="877003"/>
            <a:ext cx="6309277" cy="734283"/>
          </a:xfrm>
        </p:spPr>
        <p:txBody>
          <a:bodyPr/>
          <a:lstStyle/>
          <a:p>
            <a:r>
              <a:rPr lang="en-GB"/>
              <a:t>Contents</a:t>
            </a:r>
          </a:p>
        </p:txBody>
      </p:sp>
      <p:graphicFrame>
        <p:nvGraphicFramePr>
          <p:cNvPr id="12" name="Table 11">
            <a:extLst>
              <a:ext uri="{FF2B5EF4-FFF2-40B4-BE49-F238E27FC236}">
                <a16:creationId xmlns:a16="http://schemas.microsoft.com/office/drawing/2014/main" id="{AD51C18C-59D4-3913-3D65-9616938EA795}"/>
              </a:ext>
            </a:extLst>
          </p:cNvPr>
          <p:cNvGraphicFramePr>
            <a:graphicFrameLocks noGrp="1"/>
          </p:cNvGraphicFramePr>
          <p:nvPr>
            <p:custDataLst>
              <p:tags r:id="rId1"/>
            </p:custDataLst>
          </p:nvPr>
        </p:nvGraphicFramePr>
        <p:xfrm>
          <a:off x="418974" y="1904394"/>
          <a:ext cx="6190954" cy="1923168"/>
        </p:xfrm>
        <a:graphic>
          <a:graphicData uri="http://schemas.openxmlformats.org/drawingml/2006/table">
            <a:tbl>
              <a:tblPr bandRow="1">
                <a:tableStyleId>{2D5ABB26-0587-4C30-8999-92F81FD0307C}</a:tableStyleId>
              </a:tblPr>
              <a:tblGrid>
                <a:gridCol w="453992">
                  <a:extLst>
                    <a:ext uri="{9D8B030D-6E8A-4147-A177-3AD203B41FA5}">
                      <a16:colId xmlns:a16="http://schemas.microsoft.com/office/drawing/2014/main" val="1804396468"/>
                    </a:ext>
                  </a:extLst>
                </a:gridCol>
                <a:gridCol w="57101">
                  <a:extLst>
                    <a:ext uri="{9D8B030D-6E8A-4147-A177-3AD203B41FA5}">
                      <a16:colId xmlns:a16="http://schemas.microsoft.com/office/drawing/2014/main" val="2575086937"/>
                    </a:ext>
                  </a:extLst>
                </a:gridCol>
                <a:gridCol w="4778346">
                  <a:extLst>
                    <a:ext uri="{9D8B030D-6E8A-4147-A177-3AD203B41FA5}">
                      <a16:colId xmlns:a16="http://schemas.microsoft.com/office/drawing/2014/main" val="3660116772"/>
                    </a:ext>
                  </a:extLst>
                </a:gridCol>
                <a:gridCol w="58770">
                  <a:extLst>
                    <a:ext uri="{9D8B030D-6E8A-4147-A177-3AD203B41FA5}">
                      <a16:colId xmlns:a16="http://schemas.microsoft.com/office/drawing/2014/main" val="3417179162"/>
                    </a:ext>
                  </a:extLst>
                </a:gridCol>
                <a:gridCol w="842745">
                  <a:extLst>
                    <a:ext uri="{9D8B030D-6E8A-4147-A177-3AD203B41FA5}">
                      <a16:colId xmlns:a16="http://schemas.microsoft.com/office/drawing/2014/main" val="1248530086"/>
                    </a:ext>
                  </a:extLst>
                </a:gridCol>
              </a:tblGrid>
              <a:tr h="480792">
                <a:tc>
                  <a:txBody>
                    <a:bodyPr/>
                    <a:lstStyle/>
                    <a:p>
                      <a:pPr lvl="0" algn="l"/>
                      <a:r>
                        <a:rPr lang="en-GB" sz="1600" b="1">
                          <a:solidFill>
                            <a:schemeClr val="bg1"/>
                          </a:solidFill>
                          <a:latin typeface="Arial Nova" panose="020B0504020202020204" pitchFamily="34" charset="0"/>
                        </a:rPr>
                        <a:t>01</a:t>
                      </a:r>
                    </a:p>
                  </a:txBody>
                  <a:tcPr marL="163250" marR="0" marT="0" marB="0" anchor="ctr">
                    <a:lnL>
                      <a:noFill/>
                    </a:lnL>
                    <a:lnR w="1270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GB" sz="100">
                        <a:solidFill>
                          <a:schemeClr val="bg1"/>
                        </a:solidFill>
                        <a:latin typeface="+mj-lt"/>
                      </a:endParaRPr>
                    </a:p>
                  </a:txBody>
                  <a:tcPr marL="0" marR="0" marT="0" marB="0" anchor="ctr">
                    <a:lnL w="12700" cap="flat" cmpd="sng" algn="ctr">
                      <a:noFill/>
                      <a:prstDash val="solid"/>
                      <a:round/>
                      <a:headEnd type="none" w="med" len="med"/>
                      <a:tailEnd type="none" w="med" len="med"/>
                    </a:lnL>
                    <a:lnR>
                      <a:noFill/>
                    </a:lnR>
                    <a:lnT w="0" cap="flat" cmpd="sng" algn="ctr">
                      <a:solidFill>
                        <a:schemeClr val="tx2"/>
                      </a:solidFill>
                      <a:prstDash val="solid"/>
                      <a:round/>
                      <a:headEnd type="none" w="med" len="med"/>
                      <a:tailEnd type="none" w="med" len="med"/>
                    </a:lnT>
                    <a:lnB w="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GB" sz="1600">
                          <a:solidFill>
                            <a:schemeClr val="bg1"/>
                          </a:solidFill>
                          <a:latin typeface="+mj-lt"/>
                        </a:rPr>
                        <a:t>Setting the scene</a:t>
                      </a:r>
                    </a:p>
                  </a:txBody>
                  <a:tcPr marL="0" marR="0" marT="0" marB="0" anchor="ctr">
                    <a:lnL w="12700" cap="flat" cmpd="sng" algn="ctr">
                      <a:noFill/>
                      <a:prstDash val="solid"/>
                      <a:round/>
                      <a:headEnd type="none" w="med" len="med"/>
                      <a:tailEnd type="none" w="med" len="med"/>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GB" sz="100">
                        <a:solidFill>
                          <a:schemeClr val="bg1"/>
                        </a:solidFill>
                        <a:latin typeface="+mj-lt"/>
                      </a:endParaRPr>
                    </a:p>
                  </a:txBody>
                  <a:tcPr marL="0" marR="0" marT="0" marB="0" anchor="ctr">
                    <a:lnL w="12700" cap="flat" cmpd="sng" algn="ctr">
                      <a:noFill/>
                      <a:prstDash val="solid"/>
                      <a:round/>
                      <a:headEnd type="none" w="med" len="med"/>
                      <a:tailEnd type="none" w="med" len="med"/>
                    </a:lnL>
                    <a:lnR>
                      <a:noFill/>
                    </a:lnR>
                    <a:lnT w="0" cap="flat" cmpd="sng" algn="ctr">
                      <a:solidFill>
                        <a:schemeClr val="accent1"/>
                      </a:solidFill>
                      <a:prstDash val="solid"/>
                      <a:round/>
                      <a:headEnd type="none" w="med" len="med"/>
                      <a:tailEnd type="none" w="med" len="med"/>
                    </a:lnT>
                    <a:lnB w="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1111615"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white"/>
                          </a:solidFill>
                          <a:effectLst/>
                          <a:uLnTx/>
                          <a:uFillTx/>
                          <a:latin typeface="Arial Nova Light"/>
                          <a:ea typeface="+mn-ea"/>
                          <a:cs typeface="+mn-cs"/>
                        </a:rPr>
                        <a:t>02</a:t>
                      </a:r>
                    </a:p>
                  </a:txBody>
                  <a:tcPr marL="0" marR="0" marT="0" marB="0" anchor="ctr">
                    <a:lnL w="12700" cap="flat" cmpd="sng" algn="ctr">
                      <a:noFill/>
                      <a:prstDash val="solid"/>
                      <a:round/>
                      <a:headEnd type="none" w="med" len="med"/>
                      <a:tailEnd type="none" w="med" len="med"/>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52016014"/>
                  </a:ext>
                </a:extLst>
              </a:tr>
              <a:tr h="480792">
                <a:tc>
                  <a:txBody>
                    <a:bodyPr/>
                    <a:lstStyle/>
                    <a:p>
                      <a:pPr lvl="0" algn="l"/>
                      <a:r>
                        <a:rPr lang="en-GB" sz="1600" b="1">
                          <a:solidFill>
                            <a:schemeClr val="bg1"/>
                          </a:solidFill>
                          <a:latin typeface="Arial Nova" panose="020B0504020202020204" pitchFamily="34" charset="0"/>
                        </a:rPr>
                        <a:t>02</a:t>
                      </a:r>
                    </a:p>
                  </a:txBody>
                  <a:tcPr marL="163250" marR="0" marT="0" marB="0" anchor="ctr">
                    <a:lnL>
                      <a:noFill/>
                    </a:lnL>
                    <a:lnR w="1270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GB" sz="100">
                        <a:solidFill>
                          <a:schemeClr val="bg1"/>
                        </a:solidFill>
                        <a:latin typeface="+mj-lt"/>
                      </a:endParaRPr>
                    </a:p>
                  </a:txBody>
                  <a:tcPr marL="0" marR="0" marT="0" marB="0" anchor="ctr">
                    <a:lnL w="12700" cap="flat" cmpd="sng" algn="ctr">
                      <a:noFill/>
                      <a:prstDash val="solid"/>
                      <a:round/>
                      <a:headEnd type="none" w="med" len="med"/>
                      <a:tailEnd type="none" w="med" len="med"/>
                    </a:lnL>
                    <a:lnR>
                      <a:noFill/>
                    </a:lnR>
                    <a:lnT w="0" cap="flat" cmpd="sng" algn="ctr">
                      <a:solidFill>
                        <a:schemeClr val="tx2"/>
                      </a:solidFill>
                      <a:prstDash val="solid"/>
                      <a:round/>
                      <a:headEnd type="none" w="med" len="med"/>
                      <a:tailEnd type="none" w="med" len="med"/>
                    </a:lnT>
                    <a:lnB w="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GB" sz="1600">
                          <a:solidFill>
                            <a:schemeClr val="bg1"/>
                          </a:solidFill>
                          <a:latin typeface="+mj-lt"/>
                        </a:rPr>
                        <a:t>The German case study</a:t>
                      </a:r>
                    </a:p>
                  </a:txBody>
                  <a:tcPr marL="0" marR="0" marT="0" marB="0" anchor="ctr">
                    <a:lnL w="12700" cap="flat" cmpd="sng" algn="ctr">
                      <a:noFill/>
                      <a:prstDash val="solid"/>
                      <a:round/>
                      <a:headEnd type="none" w="med" len="med"/>
                      <a:tailEnd type="none" w="med" len="med"/>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GB" sz="100">
                        <a:solidFill>
                          <a:schemeClr val="bg1"/>
                        </a:solidFill>
                        <a:latin typeface="+mj-lt"/>
                      </a:endParaRPr>
                    </a:p>
                  </a:txBody>
                  <a:tcPr marL="0" marR="0" marT="0" marB="0" anchor="ctr">
                    <a:lnL w="12700" cap="flat" cmpd="sng" algn="ctr">
                      <a:noFill/>
                      <a:prstDash val="solid"/>
                      <a:round/>
                      <a:headEnd type="none" w="med" len="med"/>
                      <a:tailEnd type="none" w="med" len="med"/>
                    </a:lnL>
                    <a:lnR>
                      <a:noFill/>
                    </a:lnR>
                    <a:lnT w="0" cap="flat" cmpd="sng" algn="ctr">
                      <a:solidFill>
                        <a:schemeClr val="accent1"/>
                      </a:solidFill>
                      <a:prstDash val="solid"/>
                      <a:round/>
                      <a:headEnd type="none" w="med" len="med"/>
                      <a:tailEnd type="none" w="med" len="med"/>
                    </a:lnT>
                    <a:lnB w="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1111615"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white"/>
                          </a:solidFill>
                          <a:effectLst/>
                          <a:uLnTx/>
                          <a:uFillTx/>
                          <a:latin typeface="Arial Nova Light"/>
                          <a:ea typeface="+mn-ea"/>
                          <a:cs typeface="+mn-cs"/>
                        </a:rPr>
                        <a:t>05</a:t>
                      </a:r>
                    </a:p>
                  </a:txBody>
                  <a:tcPr marL="0" marR="0" marT="0" marB="0" anchor="ctr">
                    <a:lnL w="12700" cap="flat" cmpd="sng" algn="ctr">
                      <a:noFill/>
                      <a:prstDash val="solid"/>
                      <a:round/>
                      <a:headEnd type="none" w="med" len="med"/>
                      <a:tailEnd type="none" w="med" len="med"/>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66996105"/>
                  </a:ext>
                </a:extLst>
              </a:tr>
              <a:tr h="480792">
                <a:tc>
                  <a:txBody>
                    <a:bodyPr/>
                    <a:lstStyle/>
                    <a:p>
                      <a:pPr lvl="0" algn="l"/>
                      <a:r>
                        <a:rPr lang="en-GB" sz="1600" b="1">
                          <a:solidFill>
                            <a:schemeClr val="bg1"/>
                          </a:solidFill>
                          <a:latin typeface="Arial Nova" panose="020B0504020202020204" pitchFamily="34" charset="0"/>
                        </a:rPr>
                        <a:t>03</a:t>
                      </a:r>
                    </a:p>
                  </a:txBody>
                  <a:tcPr marL="163250" marR="0" marT="0" marB="0" anchor="ctr">
                    <a:lnL>
                      <a:noFill/>
                    </a:lnL>
                    <a:lnR w="1270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GB" sz="100">
                        <a:solidFill>
                          <a:schemeClr val="bg1"/>
                        </a:solidFill>
                        <a:latin typeface="+mj-lt"/>
                      </a:endParaRPr>
                    </a:p>
                  </a:txBody>
                  <a:tcPr marL="0" marR="0" marT="0" marB="0" anchor="ctr">
                    <a:lnL w="12700" cap="flat" cmpd="sng" algn="ctr">
                      <a:noFill/>
                      <a:prstDash val="solid"/>
                      <a:round/>
                      <a:headEnd type="none" w="med" len="med"/>
                      <a:tailEnd type="none" w="med" len="med"/>
                    </a:lnL>
                    <a:lnR>
                      <a:noFill/>
                    </a:lnR>
                    <a:lnT w="0" cap="flat" cmpd="sng" algn="ctr">
                      <a:solidFill>
                        <a:schemeClr val="tx2"/>
                      </a:solidFill>
                      <a:prstDash val="solid"/>
                      <a:round/>
                      <a:headEnd type="none" w="med" len="med"/>
                      <a:tailEnd type="none" w="med" len="med"/>
                    </a:lnT>
                    <a:lnB w="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GB" sz="1600">
                          <a:solidFill>
                            <a:schemeClr val="bg1"/>
                          </a:solidFill>
                          <a:latin typeface="+mj-lt"/>
                        </a:rPr>
                        <a:t>Comparison with GB and Italy</a:t>
                      </a:r>
                    </a:p>
                  </a:txBody>
                  <a:tcPr marL="0" marR="0" marT="0" marB="0" anchor="ctr">
                    <a:lnL w="12700" cap="flat" cmpd="sng" algn="ctr">
                      <a:noFill/>
                      <a:prstDash val="solid"/>
                      <a:round/>
                      <a:headEnd type="none" w="med" len="med"/>
                      <a:tailEnd type="none" w="med" len="med"/>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GB" sz="100">
                        <a:solidFill>
                          <a:schemeClr val="bg1"/>
                        </a:solidFill>
                        <a:latin typeface="+mj-lt"/>
                      </a:endParaRPr>
                    </a:p>
                  </a:txBody>
                  <a:tcPr marL="0" marR="0" marT="0" marB="0" anchor="ctr">
                    <a:lnL w="12700" cap="flat" cmpd="sng" algn="ctr">
                      <a:noFill/>
                      <a:prstDash val="solid"/>
                      <a:round/>
                      <a:headEnd type="none" w="med" len="med"/>
                      <a:tailEnd type="none" w="med" len="med"/>
                    </a:lnL>
                    <a:lnR>
                      <a:noFill/>
                    </a:lnR>
                    <a:lnT w="0" cap="flat" cmpd="sng" algn="ctr">
                      <a:solidFill>
                        <a:schemeClr val="accent1"/>
                      </a:solidFill>
                      <a:prstDash val="solid"/>
                      <a:round/>
                      <a:headEnd type="none" w="med" len="med"/>
                      <a:tailEnd type="none" w="med" len="med"/>
                    </a:lnT>
                    <a:lnB w="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1111615"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white"/>
                          </a:solidFill>
                          <a:effectLst/>
                          <a:uLnTx/>
                          <a:uFillTx/>
                          <a:latin typeface="Arial Nova Light"/>
                          <a:ea typeface="+mn-ea"/>
                          <a:cs typeface="+mn-cs"/>
                        </a:rPr>
                        <a:t>11</a:t>
                      </a:r>
                    </a:p>
                  </a:txBody>
                  <a:tcPr marL="0" marR="0" marT="0" marB="0" anchor="ctr">
                    <a:lnL w="12700" cap="flat" cmpd="sng" algn="ctr">
                      <a:noFill/>
                      <a:prstDash val="solid"/>
                      <a:round/>
                      <a:headEnd type="none" w="med" len="med"/>
                      <a:tailEnd type="none" w="med" len="med"/>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10433747"/>
                  </a:ext>
                </a:extLst>
              </a:tr>
              <a:tr h="480792">
                <a:tc>
                  <a:txBody>
                    <a:bodyPr/>
                    <a:lstStyle/>
                    <a:p>
                      <a:pPr lvl="0" algn="l"/>
                      <a:r>
                        <a:rPr lang="en-GB" sz="1600" b="1">
                          <a:solidFill>
                            <a:schemeClr val="bg1"/>
                          </a:solidFill>
                          <a:latin typeface="Arial Nova" panose="020B0504020202020204" pitchFamily="34" charset="0"/>
                        </a:rPr>
                        <a:t>04</a:t>
                      </a:r>
                    </a:p>
                  </a:txBody>
                  <a:tcPr marL="163250" marR="0" marT="0" marB="0" anchor="ctr">
                    <a:lnL>
                      <a:noFill/>
                    </a:lnL>
                    <a:lnR w="1270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GB" sz="100">
                        <a:solidFill>
                          <a:schemeClr val="bg1"/>
                        </a:solidFill>
                        <a:latin typeface="+mj-lt"/>
                      </a:endParaRPr>
                    </a:p>
                  </a:txBody>
                  <a:tcPr marL="0" marR="0" marT="0" marB="0" anchor="ctr">
                    <a:lnL w="12700" cap="flat" cmpd="sng" algn="ctr">
                      <a:noFill/>
                      <a:prstDash val="solid"/>
                      <a:round/>
                      <a:headEnd type="none" w="med" len="med"/>
                      <a:tailEnd type="none" w="med" len="med"/>
                    </a:lnL>
                    <a:lnR>
                      <a:noFill/>
                    </a:lnR>
                    <a:lnT w="0" cap="flat" cmpd="sng" algn="ctr">
                      <a:solidFill>
                        <a:schemeClr val="tx2"/>
                      </a:solidFill>
                      <a:prstDash val="solid"/>
                      <a:round/>
                      <a:headEnd type="none" w="med" len="med"/>
                      <a:tailEnd type="none" w="med" len="med"/>
                    </a:lnT>
                    <a:lnB w="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GB" sz="1600">
                          <a:solidFill>
                            <a:schemeClr val="bg1"/>
                          </a:solidFill>
                          <a:latin typeface="+mj-lt"/>
                        </a:rPr>
                        <a:t>Future investments: moving to a molecule economy</a:t>
                      </a:r>
                    </a:p>
                  </a:txBody>
                  <a:tcPr marL="0" marR="0" marT="0" marB="0" anchor="ctr">
                    <a:lnL w="12700" cap="flat" cmpd="sng" algn="ctr">
                      <a:noFill/>
                      <a:prstDash val="solid"/>
                      <a:round/>
                      <a:headEnd type="none" w="med" len="med"/>
                      <a:tailEnd type="none" w="med" len="med"/>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GB" sz="100">
                        <a:solidFill>
                          <a:schemeClr val="bg1"/>
                        </a:solidFill>
                        <a:latin typeface="+mj-lt"/>
                      </a:endParaRPr>
                    </a:p>
                  </a:txBody>
                  <a:tcPr marL="0" marR="0" marT="0" marB="0" anchor="ctr">
                    <a:lnL w="12700" cap="flat" cmpd="sng" algn="ctr">
                      <a:noFill/>
                      <a:prstDash val="solid"/>
                      <a:round/>
                      <a:headEnd type="none" w="med" len="med"/>
                      <a:tailEnd type="none" w="med" len="med"/>
                    </a:lnL>
                    <a:lnR>
                      <a:noFill/>
                    </a:lnR>
                    <a:lnT w="0" cap="flat" cmpd="sng" algn="ctr">
                      <a:solidFill>
                        <a:schemeClr val="accent1"/>
                      </a:solidFill>
                      <a:prstDash val="solid"/>
                      <a:round/>
                      <a:headEnd type="none" w="med" len="med"/>
                      <a:tailEnd type="none" w="med" len="med"/>
                    </a:lnT>
                    <a:lnB w="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1111615"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prstClr val="white"/>
                          </a:solidFill>
                          <a:effectLst/>
                          <a:uLnTx/>
                          <a:uFillTx/>
                          <a:latin typeface="Arial Nova Light"/>
                          <a:ea typeface="+mn-ea"/>
                          <a:cs typeface="+mn-cs"/>
                        </a:rPr>
                        <a:t>16</a:t>
                      </a:r>
                    </a:p>
                  </a:txBody>
                  <a:tcPr marL="0" marR="0" marT="0" marB="0" anchor="ctr">
                    <a:lnL w="12700" cap="flat" cmpd="sng" algn="ctr">
                      <a:noFill/>
                      <a:prstDash val="solid"/>
                      <a:round/>
                      <a:headEnd type="none" w="med" len="med"/>
                      <a:tailEnd type="none" w="med" len="med"/>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86640621"/>
                  </a:ext>
                </a:extLst>
              </a:tr>
            </a:tbl>
          </a:graphicData>
        </a:graphic>
      </p:graphicFrame>
    </p:spTree>
    <p:extLst>
      <p:ext uri="{BB962C8B-B14F-4D97-AF65-F5344CB8AC3E}">
        <p14:creationId xmlns:p14="http://schemas.microsoft.com/office/powerpoint/2010/main" val="303791055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9A33AA-200C-CD86-4A91-86A2DA37C1E2}"/>
              </a:ext>
            </a:extLst>
          </p:cNvPr>
          <p:cNvSpPr>
            <a:spLocks noGrp="1"/>
          </p:cNvSpPr>
          <p:nvPr>
            <p:ph type="body" sz="quarter" idx="11"/>
          </p:nvPr>
        </p:nvSpPr>
        <p:spPr/>
        <p:txBody>
          <a:bodyPr/>
          <a:lstStyle/>
          <a:p>
            <a:r>
              <a:rPr lang="en-GB"/>
              <a:t>SETTING THE SCENE</a:t>
            </a:r>
          </a:p>
        </p:txBody>
      </p:sp>
      <p:sp>
        <p:nvSpPr>
          <p:cNvPr id="4" name="Text Placeholder 3">
            <a:extLst>
              <a:ext uri="{FF2B5EF4-FFF2-40B4-BE49-F238E27FC236}">
                <a16:creationId xmlns:a16="http://schemas.microsoft.com/office/drawing/2014/main" id="{66F87CCD-894D-E214-54BE-A473148F4B55}"/>
              </a:ext>
            </a:extLst>
          </p:cNvPr>
          <p:cNvSpPr>
            <a:spLocks noGrp="1"/>
          </p:cNvSpPr>
          <p:nvPr>
            <p:ph type="body" sz="quarter" idx="14"/>
          </p:nvPr>
        </p:nvSpPr>
        <p:spPr/>
        <p:txBody>
          <a:bodyPr/>
          <a:lstStyle/>
          <a:p>
            <a:r>
              <a:rPr lang="en-GB"/>
              <a:t>01</a:t>
            </a:r>
          </a:p>
        </p:txBody>
      </p:sp>
    </p:spTree>
    <p:extLst>
      <p:ext uri="{BB962C8B-B14F-4D97-AF65-F5344CB8AC3E}">
        <p14:creationId xmlns:p14="http://schemas.microsoft.com/office/powerpoint/2010/main" val="244967081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 name="think-cell data - do not delete" hidden="1">
            <a:extLst>
              <a:ext uri="{FF2B5EF4-FFF2-40B4-BE49-F238E27FC236}">
                <a16:creationId xmlns:a16="http://schemas.microsoft.com/office/drawing/2014/main" id="{97C5441E-AC6C-6568-EA6A-E754A3E31758}"/>
              </a:ext>
            </a:extLst>
          </p:cNvPr>
          <p:cNvGraphicFramePr>
            <a:graphicFrameLocks/>
          </p:cNvGraphicFramePr>
          <p:nvPr>
            <p:custDataLst>
              <p:tags r:id="rId1"/>
            </p:custDataLst>
          </p:nvPr>
        </p:nvGraphicFramePr>
        <p:xfrm>
          <a:off x="1440" y="1621"/>
          <a:ext cx="1440" cy="1440"/>
        </p:xfrm>
        <a:graphic>
          <a:graphicData uri="http://schemas.openxmlformats.org/presentationml/2006/ole">
            <mc:AlternateContent xmlns:mc="http://schemas.openxmlformats.org/markup-compatibility/2006">
              <mc:Choice xmlns:v="urn:schemas-microsoft-com:vml" Requires="v">
                <p:oleObj name="think-cell Slide" r:id="rId8" imgW="359" imgH="360" progId="TCLayout.ActiveDocument.1">
                  <p:embed/>
                </p:oleObj>
              </mc:Choice>
              <mc:Fallback>
                <p:oleObj name="think-cell Slide" r:id="rId8" imgW="359" imgH="360" progId="TCLayout.ActiveDocument.1">
                  <p:embed/>
                  <p:pic>
                    <p:nvPicPr>
                      <p:cNvPr id="54" name="think-cell data - do not delete" hidden="1">
                        <a:extLst>
                          <a:ext uri="{FF2B5EF4-FFF2-40B4-BE49-F238E27FC236}">
                            <a16:creationId xmlns:a16="http://schemas.microsoft.com/office/drawing/2014/main" id="{97C5441E-AC6C-6568-EA6A-E754A3E31758}"/>
                          </a:ext>
                        </a:extLst>
                      </p:cNvPr>
                      <p:cNvPicPr/>
                      <p:nvPr/>
                    </p:nvPicPr>
                    <p:blipFill>
                      <a:blip r:embed="rId9"/>
                      <a:stretch>
                        <a:fillRect/>
                      </a:stretch>
                    </p:blipFill>
                    <p:spPr>
                      <a:xfrm>
                        <a:off x="1440" y="1621"/>
                        <a:ext cx="1440" cy="1440"/>
                      </a:xfrm>
                      <a:prstGeom prst="rect">
                        <a:avLst/>
                      </a:prstGeom>
                    </p:spPr>
                  </p:pic>
                </p:oleObj>
              </mc:Fallback>
            </mc:AlternateContent>
          </a:graphicData>
        </a:graphic>
      </p:graphicFrame>
      <p:cxnSp>
        <p:nvCxnSpPr>
          <p:cNvPr id="50" name="Gerade Verbindung 31">
            <a:extLst>
              <a:ext uri="{FF2B5EF4-FFF2-40B4-BE49-F238E27FC236}">
                <a16:creationId xmlns:a16="http://schemas.microsoft.com/office/drawing/2014/main" id="{9B7DB8A3-16C1-3D07-F143-5ADFB86E5734}"/>
              </a:ext>
            </a:extLst>
          </p:cNvPr>
          <p:cNvCxnSpPr>
            <a:cxnSpLocks/>
          </p:cNvCxnSpPr>
          <p:nvPr/>
        </p:nvCxnSpPr>
        <p:spPr>
          <a:xfrm>
            <a:off x="4901411" y="4320961"/>
            <a:ext cx="0" cy="1944786"/>
          </a:xfrm>
          <a:prstGeom prst="line">
            <a:avLst/>
          </a:prstGeom>
          <a:noFill/>
          <a:ln w="9525" cap="flat" cmpd="sng" algn="ctr">
            <a:solidFill>
              <a:srgbClr val="EFEFF1">
                <a:lumMod val="90000"/>
              </a:srgbClr>
            </a:solidFill>
            <a:prstDash val="solid"/>
            <a:miter lim="800000"/>
          </a:ln>
          <a:effectLst/>
        </p:spPr>
      </p:cxnSp>
      <p:cxnSp>
        <p:nvCxnSpPr>
          <p:cNvPr id="43" name="Gerade Verbindung 12">
            <a:extLst>
              <a:ext uri="{FF2B5EF4-FFF2-40B4-BE49-F238E27FC236}">
                <a16:creationId xmlns:a16="http://schemas.microsoft.com/office/drawing/2014/main" id="{465A1352-1DBF-CDA7-652F-2855B7A2AFCD}"/>
              </a:ext>
            </a:extLst>
          </p:cNvPr>
          <p:cNvCxnSpPr>
            <a:cxnSpLocks/>
          </p:cNvCxnSpPr>
          <p:nvPr/>
        </p:nvCxnSpPr>
        <p:spPr>
          <a:xfrm>
            <a:off x="722688" y="4320961"/>
            <a:ext cx="0" cy="1944784"/>
          </a:xfrm>
          <a:prstGeom prst="line">
            <a:avLst/>
          </a:prstGeom>
          <a:noFill/>
          <a:ln w="9525" cap="flat" cmpd="sng" algn="ctr">
            <a:solidFill>
              <a:srgbClr val="EFEFF1">
                <a:lumMod val="90000"/>
              </a:srgbClr>
            </a:solidFill>
            <a:prstDash val="solid"/>
            <a:miter lim="800000"/>
          </a:ln>
          <a:effectLst/>
        </p:spPr>
      </p:cxnSp>
      <p:sp>
        <p:nvSpPr>
          <p:cNvPr id="38" name="Textplatzhalter 9">
            <a:extLst>
              <a:ext uri="{FF2B5EF4-FFF2-40B4-BE49-F238E27FC236}">
                <a16:creationId xmlns:a16="http://schemas.microsoft.com/office/drawing/2014/main" id="{67895AFC-F8CF-75FD-E363-807265EC7B26}"/>
              </a:ext>
            </a:extLst>
          </p:cNvPr>
          <p:cNvSpPr txBox="1">
            <a:spLocks/>
          </p:cNvSpPr>
          <p:nvPr/>
        </p:nvSpPr>
        <p:spPr bwMode="gray">
          <a:xfrm>
            <a:off x="2969932" y="2133924"/>
            <a:ext cx="2884064" cy="463274"/>
          </a:xfrm>
          <a:prstGeom prst="flowChartManualInput">
            <a:avLst/>
          </a:prstGeom>
          <a:solidFill>
            <a:srgbClr val="004676"/>
          </a:solidFill>
          <a:ln w="6350">
            <a:noFill/>
          </a:ln>
        </p:spPr>
        <p:txBody>
          <a:bodyPr vert="horz" wrap="square" lIns="97950" tIns="32650" rIns="32650" bIns="32650" rtlCol="0">
            <a:spAutoFit/>
          </a:bodyPr>
          <a:lstStyle>
            <a:defPPr>
              <a:defRPr lang="en-US"/>
            </a:defPPr>
            <a:lvl1pPr marR="0" lvl="0" indent="0" fontAlgn="auto">
              <a:lnSpc>
                <a:spcPct val="100000"/>
              </a:lnSpc>
              <a:spcBef>
                <a:spcPts val="0"/>
              </a:spcBef>
              <a:spcAft>
                <a:spcPts val="0"/>
              </a:spcAft>
              <a:buClrTx/>
              <a:buSzTx/>
              <a:buFontTx/>
              <a:buNone/>
              <a:tabLst/>
              <a:defRPr kumimoji="0" sz="1100" b="1" i="0" u="none" strike="noStrike" cap="none" spc="0" normalizeH="0" baseline="0">
                <a:ln>
                  <a:noFill/>
                </a:ln>
                <a:solidFill>
                  <a:schemeClr val="bg1"/>
                </a:solidFill>
                <a:effectLst/>
                <a:uLnTx/>
                <a:uFillTx/>
                <a:latin typeface="Arial Nova"/>
                <a:cs typeface="Arial" pitchFamily="34" charset="-120"/>
              </a:defRPr>
            </a:lvl1pPr>
            <a:lvl2pPr marL="180975" indent="-180975" defTabSz="914400">
              <a:spcBef>
                <a:spcPts val="600"/>
              </a:spcBef>
              <a:buClr>
                <a:schemeClr val="tx1"/>
              </a:buClr>
              <a:buFont typeface="Arial" panose="020B0604020202020204" pitchFamily="34" charset="0"/>
              <a:buChar char="•"/>
            </a:lvl2pPr>
            <a:lvl3pPr marL="360000" indent="-180975" defTabSz="914400">
              <a:spcBef>
                <a:spcPts val="600"/>
              </a:spcBef>
              <a:buClr>
                <a:schemeClr val="tx1"/>
              </a:buClr>
              <a:buFont typeface="Arial" panose="020B0604020202020204" pitchFamily="34" charset="0"/>
              <a:buChar char="•"/>
            </a:lvl3pPr>
            <a:lvl4pPr marL="541338" indent="-179388" defTabSz="914400">
              <a:spcBef>
                <a:spcPts val="600"/>
              </a:spcBef>
              <a:buClr>
                <a:schemeClr val="tx1"/>
              </a:buClr>
              <a:buFont typeface="Arial" panose="020B0604020202020204" pitchFamily="34" charset="0"/>
              <a:buChar char="•"/>
              <a:tabLst/>
            </a:lvl4pPr>
            <a:lvl5pPr marL="720000" indent="-180975" defTabSz="914400">
              <a:spcBef>
                <a:spcPts val="600"/>
              </a:spcBef>
              <a:buClr>
                <a:schemeClr val="tx1"/>
              </a:buClr>
              <a:buFont typeface="Arial" panose="020B0604020202020204" pitchFamily="34" charset="0"/>
              <a:buChar char="•"/>
            </a:lvl5pPr>
            <a:lvl6pPr marL="2514600" indent="-228600" defTabSz="914400">
              <a:spcBef>
                <a:spcPct val="20000"/>
              </a:spcBef>
              <a:buFont typeface="Arial" panose="020B0604020202020204" pitchFamily="34" charset="0"/>
              <a:buChar char="•"/>
              <a:defRPr sz="2000"/>
            </a:lvl6pPr>
            <a:lvl7pPr marL="2971800" indent="-228600" defTabSz="914400">
              <a:spcBef>
                <a:spcPct val="20000"/>
              </a:spcBef>
              <a:buFont typeface="Arial" panose="020B0604020202020204" pitchFamily="34" charset="0"/>
              <a:buChar char="•"/>
              <a:defRPr sz="2000"/>
            </a:lvl7pPr>
            <a:lvl8pPr marL="3429000" indent="-228600" defTabSz="914400">
              <a:spcBef>
                <a:spcPct val="20000"/>
              </a:spcBef>
              <a:buFont typeface="Arial" panose="020B0604020202020204" pitchFamily="34" charset="0"/>
              <a:buChar char="•"/>
              <a:defRPr sz="2000"/>
            </a:lvl8pPr>
            <a:lvl9pPr marL="3886200" indent="-228600" defTabSz="914400">
              <a:spcBef>
                <a:spcPct val="20000"/>
              </a:spcBef>
              <a:buFont typeface="Arial" panose="020B0604020202020204" pitchFamily="34" charset="0"/>
              <a:buChar char="•"/>
              <a:defRPr sz="2000"/>
            </a:lvl9pPr>
          </a:lstStyle>
          <a:p>
            <a:pPr defTabSz="276396"/>
            <a:r>
              <a:rPr lang="en-GB" sz="998">
                <a:solidFill>
                  <a:prstClr val="white"/>
                </a:solidFill>
              </a:rPr>
              <a:t>GLOBAL COMMODITY</a:t>
            </a:r>
          </a:p>
          <a:p>
            <a:pPr defTabSz="276396"/>
            <a:endParaRPr lang="en-US" sz="998">
              <a:solidFill>
                <a:prstClr val="white"/>
              </a:solidFill>
            </a:endParaRPr>
          </a:p>
        </p:txBody>
      </p:sp>
      <p:sp>
        <p:nvSpPr>
          <p:cNvPr id="31" name="Pfeil nach rechts 6">
            <a:extLst>
              <a:ext uri="{FF2B5EF4-FFF2-40B4-BE49-F238E27FC236}">
                <a16:creationId xmlns:a16="http://schemas.microsoft.com/office/drawing/2014/main" id="{0EFB296C-44E6-A118-3E2C-497EB01A394B}"/>
              </a:ext>
            </a:extLst>
          </p:cNvPr>
          <p:cNvSpPr>
            <a:spLocks/>
          </p:cNvSpPr>
          <p:nvPr/>
        </p:nvSpPr>
        <p:spPr>
          <a:xfrm>
            <a:off x="593408" y="4074739"/>
            <a:ext cx="10930759" cy="246222"/>
          </a:xfrm>
          <a:prstGeom prst="homePlate">
            <a:avLst>
              <a:gd name="adj" fmla="val 30426"/>
            </a:avLst>
          </a:prstGeom>
          <a:gradFill>
            <a:gsLst>
              <a:gs pos="0">
                <a:schemeClr val="accent1"/>
              </a:gs>
              <a:gs pos="22000">
                <a:schemeClr val="accent1">
                  <a:lumMod val="90000"/>
                  <a:lumOff val="10000"/>
                </a:schemeClr>
              </a:gs>
              <a:gs pos="53000">
                <a:schemeClr val="accent2">
                  <a:lumMod val="75000"/>
                </a:schemeClr>
              </a:gs>
              <a:gs pos="100000">
                <a:srgbClr val="E5F4FF"/>
              </a:gs>
            </a:gsLst>
            <a:lin ang="0" scaled="1"/>
          </a:gradFill>
          <a:ln w="9525" cap="flat" cmpd="sng" algn="ctr">
            <a:solidFill>
              <a:schemeClr val="accent1"/>
            </a:solidFill>
            <a:prstDash val="solid"/>
            <a:miter lim="800000"/>
          </a:ln>
          <a:effectLst/>
        </p:spPr>
        <p:txBody>
          <a:bodyPr rot="0" spcFirstLastPara="0" vertOverflow="overflow" horzOverflow="overflow" vert="horz" wrap="square" lIns="71996" tIns="35998" rIns="71996" bIns="35998" numCol="1" spcCol="0" rtlCol="0" fromWordArt="0" anchor="t" anchorCtr="0" forceAA="0" compatLnSpc="1">
            <a:prstTxWarp prst="textNoShape">
              <a:avLst/>
            </a:prstTxWarp>
            <a:noAutofit/>
          </a:bodyPr>
          <a:lstStyle/>
          <a:p>
            <a:pPr defTabSz="914269">
              <a:spcBef>
                <a:spcPts val="400"/>
              </a:spcBef>
              <a:defRPr/>
            </a:pPr>
            <a:endParaRPr lang="en-US" sz="1300" kern="0">
              <a:solidFill>
                <a:srgbClr val="080808"/>
              </a:solidFill>
              <a:latin typeface="Arial"/>
              <a:ea typeface="Verdana" pitchFamily="34" charset="0"/>
              <a:cs typeface="Verdana" pitchFamily="34" charset="0"/>
            </a:endParaRPr>
          </a:p>
        </p:txBody>
      </p:sp>
      <p:sp>
        <p:nvSpPr>
          <p:cNvPr id="2" name="Text Placeholder 1">
            <a:extLst>
              <a:ext uri="{FF2B5EF4-FFF2-40B4-BE49-F238E27FC236}">
                <a16:creationId xmlns:a16="http://schemas.microsoft.com/office/drawing/2014/main" id="{5CD512BB-CD12-8946-6A49-056D238A9E62}"/>
              </a:ext>
            </a:extLst>
          </p:cNvPr>
          <p:cNvSpPr>
            <a:spLocks noGrp="1"/>
          </p:cNvSpPr>
          <p:nvPr>
            <p:ph type="body" sz="quarter" idx="12"/>
          </p:nvPr>
        </p:nvSpPr>
        <p:spPr/>
        <p:txBody>
          <a:bodyPr/>
          <a:lstStyle/>
          <a:p>
            <a:endParaRPr lang="en-GB"/>
          </a:p>
        </p:txBody>
      </p:sp>
      <p:sp>
        <p:nvSpPr>
          <p:cNvPr id="3" name="Text Placeholder 2">
            <a:extLst>
              <a:ext uri="{FF2B5EF4-FFF2-40B4-BE49-F238E27FC236}">
                <a16:creationId xmlns:a16="http://schemas.microsoft.com/office/drawing/2014/main" id="{FBFA9FFA-ED43-A07D-8AAB-457D238A6183}"/>
              </a:ext>
            </a:extLst>
          </p:cNvPr>
          <p:cNvSpPr>
            <a:spLocks noGrp="1"/>
          </p:cNvSpPr>
          <p:nvPr>
            <p:ph type="body" sz="quarter" idx="14"/>
          </p:nvPr>
        </p:nvSpPr>
        <p:spPr/>
        <p:txBody>
          <a:bodyPr/>
          <a:lstStyle/>
          <a:p>
            <a:r>
              <a:rPr lang="en-GB"/>
              <a:t>SETTING THE SCENE</a:t>
            </a:r>
          </a:p>
        </p:txBody>
      </p:sp>
      <p:sp>
        <p:nvSpPr>
          <p:cNvPr id="4" name="Title 3">
            <a:extLst>
              <a:ext uri="{FF2B5EF4-FFF2-40B4-BE49-F238E27FC236}">
                <a16:creationId xmlns:a16="http://schemas.microsoft.com/office/drawing/2014/main" id="{5DAA0800-83E2-1458-AD3D-87A8E3AD1A7E}"/>
              </a:ext>
            </a:extLst>
          </p:cNvPr>
          <p:cNvSpPr>
            <a:spLocks noGrp="1"/>
          </p:cNvSpPr>
          <p:nvPr>
            <p:ph type="title"/>
          </p:nvPr>
        </p:nvSpPr>
        <p:spPr/>
        <p:txBody>
          <a:bodyPr vert="horz" wrap="square" lIns="0" tIns="0" rIns="0" bIns="0" rtlCol="0" anchor="t">
            <a:normAutofit/>
          </a:bodyPr>
          <a:lstStyle/>
          <a:p>
            <a:r>
              <a:rPr lang="en-US"/>
              <a:t>Gas has moved from the default growth fuel to a security-of-supply asset, and its value now depends on policy and demand</a:t>
            </a:r>
            <a:endParaRPr lang="en-GB"/>
          </a:p>
        </p:txBody>
      </p:sp>
      <p:sp>
        <p:nvSpPr>
          <p:cNvPr id="32" name="Textplatzhalter 18">
            <a:extLst>
              <a:ext uri="{FF2B5EF4-FFF2-40B4-BE49-F238E27FC236}">
                <a16:creationId xmlns:a16="http://schemas.microsoft.com/office/drawing/2014/main" id="{16761D3A-7BBA-D24A-B54A-36261C87C52D}"/>
              </a:ext>
            </a:extLst>
          </p:cNvPr>
          <p:cNvSpPr txBox="1">
            <a:spLocks/>
          </p:cNvSpPr>
          <p:nvPr/>
        </p:nvSpPr>
        <p:spPr bwMode="gray">
          <a:xfrm>
            <a:off x="722689" y="4096367"/>
            <a:ext cx="1904418" cy="209288"/>
          </a:xfrm>
          <a:prstGeom prst="rect">
            <a:avLst/>
          </a:prstGeom>
          <a:ln>
            <a:noFill/>
          </a:ln>
        </p:spPr>
        <p:txBody>
          <a:bodyPr vert="horz" wrap="square" lIns="0" tIns="0" rIns="0" bIns="0" rtlCol="0" anchor="ctr">
            <a:spAutoFit/>
          </a:bodyPr>
          <a:lstStyle>
            <a:lvl1pPr marL="0" indent="0" algn="l" rtl="0" fontAlgn="base">
              <a:lnSpc>
                <a:spcPct val="95000"/>
              </a:lnSpc>
              <a:spcBef>
                <a:spcPts val="400"/>
              </a:spcBef>
              <a:spcAft>
                <a:spcPct val="0"/>
              </a:spcAft>
              <a:buFont typeface="Arial" pitchFamily="34" charset="0"/>
              <a:buNone/>
              <a:defRPr lang="de-DE" sz="1300" kern="1200" dirty="0" smtClean="0">
                <a:solidFill>
                  <a:schemeClr val="tx1"/>
                </a:solidFill>
                <a:latin typeface="+mn-lt"/>
                <a:ea typeface="Verdana" pitchFamily="34" charset="0"/>
                <a:cs typeface="Verdana" pitchFamily="34" charset="0"/>
              </a:defRPr>
            </a:lvl1pPr>
            <a:lvl2pPr marL="177800" indent="-177800" algn="l" rtl="0" fontAlgn="base">
              <a:lnSpc>
                <a:spcPct val="95000"/>
              </a:lnSpc>
              <a:spcBef>
                <a:spcPts val="400"/>
              </a:spcBef>
              <a:spcAft>
                <a:spcPct val="0"/>
              </a:spcAft>
              <a:buClr>
                <a:schemeClr val="tx2"/>
              </a:buClr>
              <a:buSzPct val="70000"/>
              <a:buFont typeface="Wingdings" pitchFamily="2" charset="2"/>
              <a:buChar char=""/>
              <a:defRPr sz="1300" kern="1200">
                <a:solidFill>
                  <a:schemeClr val="tx1"/>
                </a:solidFill>
                <a:latin typeface="+mn-lt"/>
                <a:ea typeface="Verdana" pitchFamily="34" charset="0"/>
                <a:cs typeface="Verdana" pitchFamily="34" charset="0"/>
              </a:defRPr>
            </a:lvl2pPr>
            <a:lvl3pPr marL="361950" indent="-184150" algn="l" rtl="0" fontAlgn="base">
              <a:lnSpc>
                <a:spcPct val="95000"/>
              </a:lnSpc>
              <a:spcBef>
                <a:spcPts val="400"/>
              </a:spcBef>
              <a:spcAft>
                <a:spcPct val="0"/>
              </a:spcAft>
              <a:buClr>
                <a:schemeClr val="tx1"/>
              </a:buClr>
              <a:buFont typeface="Segoe UI" pitchFamily="34" charset="0"/>
              <a:buChar char="-"/>
              <a:defRPr sz="1300" kern="1200">
                <a:solidFill>
                  <a:schemeClr val="tx1"/>
                </a:solidFill>
                <a:latin typeface="+mn-lt"/>
                <a:ea typeface="Verdana" pitchFamily="34" charset="0"/>
                <a:cs typeface="Verdana" pitchFamily="34" charset="0"/>
              </a:defRPr>
            </a:lvl3pPr>
            <a:lvl4pPr marL="539750" indent="-177800" algn="l" rtl="0" fontAlgn="base">
              <a:lnSpc>
                <a:spcPct val="95000"/>
              </a:lnSpc>
              <a:spcBef>
                <a:spcPts val="400"/>
              </a:spcBef>
              <a:spcAft>
                <a:spcPct val="0"/>
              </a:spcAft>
              <a:buClr>
                <a:schemeClr val="tx1"/>
              </a:buClr>
              <a:buFont typeface="Segoe UI" pitchFamily="34" charset="0"/>
              <a:buChar char="-"/>
              <a:defRPr sz="1300" kern="1200">
                <a:solidFill>
                  <a:schemeClr val="tx1"/>
                </a:solidFill>
                <a:latin typeface="+mn-lt"/>
                <a:ea typeface="Verdana" pitchFamily="34" charset="0"/>
                <a:cs typeface="Verdana" pitchFamily="34" charset="0"/>
              </a:defRPr>
            </a:lvl4pPr>
            <a:lvl5pPr marL="717550" indent="-177800" algn="l" rtl="0" fontAlgn="base">
              <a:lnSpc>
                <a:spcPct val="95000"/>
              </a:lnSpc>
              <a:spcBef>
                <a:spcPts val="400"/>
              </a:spcBef>
              <a:spcAft>
                <a:spcPct val="0"/>
              </a:spcAft>
              <a:buClr>
                <a:schemeClr val="tx1"/>
              </a:buClr>
              <a:buFont typeface="Segoe UI" pitchFamily="34" charset="0"/>
              <a:buChar char="-"/>
              <a:defRPr sz="1300" kern="1200">
                <a:solidFill>
                  <a:schemeClr val="tx1"/>
                </a:solidFill>
                <a:latin typeface="+mn-lt"/>
                <a:ea typeface="Verdana" pitchFamily="34" charset="0"/>
                <a:cs typeface="Verdana"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defTabSz="914269">
              <a:lnSpc>
                <a:spcPct val="100000"/>
              </a:lnSpc>
              <a:buSzPct val="80000"/>
              <a:defRPr/>
            </a:pPr>
            <a:r>
              <a:rPr lang="en-US" sz="1360" b="1">
                <a:solidFill>
                  <a:prstClr val="white"/>
                </a:solidFill>
                <a:latin typeface="Arial"/>
              </a:rPr>
              <a:t>1990s</a:t>
            </a:r>
          </a:p>
        </p:txBody>
      </p:sp>
      <p:sp>
        <p:nvSpPr>
          <p:cNvPr id="33" name="Textplatzhalter 18">
            <a:extLst>
              <a:ext uri="{FF2B5EF4-FFF2-40B4-BE49-F238E27FC236}">
                <a16:creationId xmlns:a16="http://schemas.microsoft.com/office/drawing/2014/main" id="{439E4C6F-A4E2-0011-516C-95E25396471B}"/>
              </a:ext>
            </a:extLst>
          </p:cNvPr>
          <p:cNvSpPr txBox="1">
            <a:spLocks/>
          </p:cNvSpPr>
          <p:nvPr/>
        </p:nvSpPr>
        <p:spPr bwMode="gray">
          <a:xfrm>
            <a:off x="4901413" y="4096367"/>
            <a:ext cx="1905166" cy="209288"/>
          </a:xfrm>
          <a:prstGeom prst="rect">
            <a:avLst/>
          </a:prstGeom>
          <a:ln>
            <a:noFill/>
          </a:ln>
        </p:spPr>
        <p:txBody>
          <a:bodyPr vert="horz" wrap="square" lIns="0" tIns="0" rIns="0" bIns="0" rtlCol="0" anchor="ctr">
            <a:spAutoFit/>
          </a:bodyPr>
          <a:lstStyle>
            <a:lvl1pPr marL="0" indent="0" algn="l" rtl="0" fontAlgn="base">
              <a:lnSpc>
                <a:spcPct val="95000"/>
              </a:lnSpc>
              <a:spcBef>
                <a:spcPts val="400"/>
              </a:spcBef>
              <a:spcAft>
                <a:spcPct val="0"/>
              </a:spcAft>
              <a:buFont typeface="Arial" pitchFamily="34" charset="0"/>
              <a:buNone/>
              <a:defRPr lang="de-DE" sz="1300" kern="1200" dirty="0" smtClean="0">
                <a:solidFill>
                  <a:schemeClr val="tx1"/>
                </a:solidFill>
                <a:latin typeface="+mn-lt"/>
                <a:ea typeface="Verdana" pitchFamily="34" charset="0"/>
                <a:cs typeface="Verdana" pitchFamily="34" charset="0"/>
              </a:defRPr>
            </a:lvl1pPr>
            <a:lvl2pPr marL="177800" indent="-177800" algn="l" rtl="0" fontAlgn="base">
              <a:lnSpc>
                <a:spcPct val="95000"/>
              </a:lnSpc>
              <a:spcBef>
                <a:spcPts val="400"/>
              </a:spcBef>
              <a:spcAft>
                <a:spcPct val="0"/>
              </a:spcAft>
              <a:buClr>
                <a:schemeClr val="tx2"/>
              </a:buClr>
              <a:buSzPct val="70000"/>
              <a:buFont typeface="Wingdings" pitchFamily="2" charset="2"/>
              <a:buChar char=""/>
              <a:defRPr sz="1300" kern="1200">
                <a:solidFill>
                  <a:schemeClr val="tx1"/>
                </a:solidFill>
                <a:latin typeface="+mn-lt"/>
                <a:ea typeface="Verdana" pitchFamily="34" charset="0"/>
                <a:cs typeface="Verdana" pitchFamily="34" charset="0"/>
              </a:defRPr>
            </a:lvl2pPr>
            <a:lvl3pPr marL="361950" indent="-184150" algn="l" rtl="0" fontAlgn="base">
              <a:lnSpc>
                <a:spcPct val="95000"/>
              </a:lnSpc>
              <a:spcBef>
                <a:spcPts val="400"/>
              </a:spcBef>
              <a:spcAft>
                <a:spcPct val="0"/>
              </a:spcAft>
              <a:buClr>
                <a:schemeClr val="tx1"/>
              </a:buClr>
              <a:buFont typeface="Segoe UI" pitchFamily="34" charset="0"/>
              <a:buChar char="-"/>
              <a:defRPr sz="1300" kern="1200">
                <a:solidFill>
                  <a:schemeClr val="tx1"/>
                </a:solidFill>
                <a:latin typeface="+mn-lt"/>
                <a:ea typeface="Verdana" pitchFamily="34" charset="0"/>
                <a:cs typeface="Verdana" pitchFamily="34" charset="0"/>
              </a:defRPr>
            </a:lvl3pPr>
            <a:lvl4pPr marL="539750" indent="-177800" algn="l" rtl="0" fontAlgn="base">
              <a:lnSpc>
                <a:spcPct val="95000"/>
              </a:lnSpc>
              <a:spcBef>
                <a:spcPts val="400"/>
              </a:spcBef>
              <a:spcAft>
                <a:spcPct val="0"/>
              </a:spcAft>
              <a:buClr>
                <a:schemeClr val="tx1"/>
              </a:buClr>
              <a:buFont typeface="Segoe UI" pitchFamily="34" charset="0"/>
              <a:buChar char="-"/>
              <a:defRPr sz="1300" kern="1200">
                <a:solidFill>
                  <a:schemeClr val="tx1"/>
                </a:solidFill>
                <a:latin typeface="+mn-lt"/>
                <a:ea typeface="Verdana" pitchFamily="34" charset="0"/>
                <a:cs typeface="Verdana" pitchFamily="34" charset="0"/>
              </a:defRPr>
            </a:lvl4pPr>
            <a:lvl5pPr marL="717550" indent="-177800" algn="l" rtl="0" fontAlgn="base">
              <a:lnSpc>
                <a:spcPct val="95000"/>
              </a:lnSpc>
              <a:spcBef>
                <a:spcPts val="400"/>
              </a:spcBef>
              <a:spcAft>
                <a:spcPct val="0"/>
              </a:spcAft>
              <a:buClr>
                <a:schemeClr val="tx1"/>
              </a:buClr>
              <a:buFont typeface="Segoe UI" pitchFamily="34" charset="0"/>
              <a:buChar char="-"/>
              <a:defRPr sz="1300" kern="1200">
                <a:solidFill>
                  <a:schemeClr val="tx1"/>
                </a:solidFill>
                <a:latin typeface="+mn-lt"/>
                <a:ea typeface="Verdana" pitchFamily="34" charset="0"/>
                <a:cs typeface="Verdana"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defTabSz="914269">
              <a:lnSpc>
                <a:spcPct val="100000"/>
              </a:lnSpc>
              <a:buSzPct val="80000"/>
              <a:defRPr/>
            </a:pPr>
            <a:r>
              <a:rPr lang="en-US" sz="1360" b="1">
                <a:solidFill>
                  <a:prstClr val="white"/>
                </a:solidFill>
                <a:latin typeface="Arial"/>
              </a:rPr>
              <a:t>2020s</a:t>
            </a:r>
          </a:p>
        </p:txBody>
      </p:sp>
      <p:sp>
        <p:nvSpPr>
          <p:cNvPr id="34" name="Textplatzhalter 18">
            <a:extLst>
              <a:ext uri="{FF2B5EF4-FFF2-40B4-BE49-F238E27FC236}">
                <a16:creationId xmlns:a16="http://schemas.microsoft.com/office/drawing/2014/main" id="{B96A6DC9-D292-7EF3-6449-4D85F76B980D}"/>
              </a:ext>
            </a:extLst>
          </p:cNvPr>
          <p:cNvSpPr txBox="1">
            <a:spLocks/>
          </p:cNvSpPr>
          <p:nvPr/>
        </p:nvSpPr>
        <p:spPr bwMode="gray">
          <a:xfrm>
            <a:off x="9080884" y="4096367"/>
            <a:ext cx="1905166" cy="209288"/>
          </a:xfrm>
          <a:prstGeom prst="rect">
            <a:avLst/>
          </a:prstGeom>
          <a:ln>
            <a:noFill/>
          </a:ln>
        </p:spPr>
        <p:txBody>
          <a:bodyPr vert="horz" wrap="square" lIns="0" tIns="0" rIns="0" bIns="0" rtlCol="0" anchor="ctr">
            <a:spAutoFit/>
          </a:bodyPr>
          <a:lstStyle>
            <a:lvl1pPr marL="0" indent="0" algn="l" rtl="0" fontAlgn="base">
              <a:lnSpc>
                <a:spcPct val="95000"/>
              </a:lnSpc>
              <a:spcBef>
                <a:spcPts val="400"/>
              </a:spcBef>
              <a:spcAft>
                <a:spcPct val="0"/>
              </a:spcAft>
              <a:buFont typeface="Arial" pitchFamily="34" charset="0"/>
              <a:buNone/>
              <a:defRPr lang="de-DE" sz="1300" kern="1200" dirty="0" smtClean="0">
                <a:solidFill>
                  <a:schemeClr val="tx1"/>
                </a:solidFill>
                <a:latin typeface="+mn-lt"/>
                <a:ea typeface="Verdana" pitchFamily="34" charset="0"/>
                <a:cs typeface="Verdana" pitchFamily="34" charset="0"/>
              </a:defRPr>
            </a:lvl1pPr>
            <a:lvl2pPr marL="177800" indent="-177800" algn="l" rtl="0" fontAlgn="base">
              <a:lnSpc>
                <a:spcPct val="95000"/>
              </a:lnSpc>
              <a:spcBef>
                <a:spcPts val="400"/>
              </a:spcBef>
              <a:spcAft>
                <a:spcPct val="0"/>
              </a:spcAft>
              <a:buClr>
                <a:schemeClr val="tx2"/>
              </a:buClr>
              <a:buSzPct val="70000"/>
              <a:buFont typeface="Wingdings" pitchFamily="2" charset="2"/>
              <a:buChar char=""/>
              <a:defRPr sz="1300" kern="1200">
                <a:solidFill>
                  <a:schemeClr val="tx1"/>
                </a:solidFill>
                <a:latin typeface="+mn-lt"/>
                <a:ea typeface="Verdana" pitchFamily="34" charset="0"/>
                <a:cs typeface="Verdana" pitchFamily="34" charset="0"/>
              </a:defRPr>
            </a:lvl2pPr>
            <a:lvl3pPr marL="361950" indent="-184150" algn="l" rtl="0" fontAlgn="base">
              <a:lnSpc>
                <a:spcPct val="95000"/>
              </a:lnSpc>
              <a:spcBef>
                <a:spcPts val="400"/>
              </a:spcBef>
              <a:spcAft>
                <a:spcPct val="0"/>
              </a:spcAft>
              <a:buClr>
                <a:schemeClr val="tx1"/>
              </a:buClr>
              <a:buFont typeface="Segoe UI" pitchFamily="34" charset="0"/>
              <a:buChar char="-"/>
              <a:defRPr sz="1300" kern="1200">
                <a:solidFill>
                  <a:schemeClr val="tx1"/>
                </a:solidFill>
                <a:latin typeface="+mn-lt"/>
                <a:ea typeface="Verdana" pitchFamily="34" charset="0"/>
                <a:cs typeface="Verdana" pitchFamily="34" charset="0"/>
              </a:defRPr>
            </a:lvl3pPr>
            <a:lvl4pPr marL="539750" indent="-177800" algn="l" rtl="0" fontAlgn="base">
              <a:lnSpc>
                <a:spcPct val="95000"/>
              </a:lnSpc>
              <a:spcBef>
                <a:spcPts val="400"/>
              </a:spcBef>
              <a:spcAft>
                <a:spcPct val="0"/>
              </a:spcAft>
              <a:buClr>
                <a:schemeClr val="tx1"/>
              </a:buClr>
              <a:buFont typeface="Segoe UI" pitchFamily="34" charset="0"/>
              <a:buChar char="-"/>
              <a:defRPr sz="1300" kern="1200">
                <a:solidFill>
                  <a:schemeClr val="tx1"/>
                </a:solidFill>
                <a:latin typeface="+mn-lt"/>
                <a:ea typeface="Verdana" pitchFamily="34" charset="0"/>
                <a:cs typeface="Verdana" pitchFamily="34" charset="0"/>
              </a:defRPr>
            </a:lvl4pPr>
            <a:lvl5pPr marL="717550" indent="-177800" algn="l" rtl="0" fontAlgn="base">
              <a:lnSpc>
                <a:spcPct val="95000"/>
              </a:lnSpc>
              <a:spcBef>
                <a:spcPts val="400"/>
              </a:spcBef>
              <a:spcAft>
                <a:spcPct val="0"/>
              </a:spcAft>
              <a:buClr>
                <a:schemeClr val="tx1"/>
              </a:buClr>
              <a:buFont typeface="Segoe UI" pitchFamily="34" charset="0"/>
              <a:buChar char="-"/>
              <a:defRPr sz="1300" kern="1200">
                <a:solidFill>
                  <a:schemeClr val="tx1"/>
                </a:solidFill>
                <a:latin typeface="+mn-lt"/>
                <a:ea typeface="Verdana" pitchFamily="34" charset="0"/>
                <a:cs typeface="Verdana"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defTabSz="914269">
              <a:lnSpc>
                <a:spcPct val="100000"/>
              </a:lnSpc>
              <a:buSzPct val="80000"/>
              <a:defRPr/>
            </a:pPr>
            <a:r>
              <a:rPr lang="en-US" sz="1360" b="1">
                <a:solidFill>
                  <a:prstClr val="white"/>
                </a:solidFill>
                <a:latin typeface="Arial"/>
              </a:rPr>
              <a:t>2040s onwards</a:t>
            </a:r>
          </a:p>
        </p:txBody>
      </p:sp>
      <p:sp>
        <p:nvSpPr>
          <p:cNvPr id="35" name="Textplatzhalter 18">
            <a:extLst>
              <a:ext uri="{FF2B5EF4-FFF2-40B4-BE49-F238E27FC236}">
                <a16:creationId xmlns:a16="http://schemas.microsoft.com/office/drawing/2014/main" id="{6B294983-BBFF-EFCE-109A-3B5B493B54EC}"/>
              </a:ext>
            </a:extLst>
          </p:cNvPr>
          <p:cNvSpPr txBox="1">
            <a:spLocks/>
          </p:cNvSpPr>
          <p:nvPr/>
        </p:nvSpPr>
        <p:spPr bwMode="gray">
          <a:xfrm>
            <a:off x="2811677" y="4096367"/>
            <a:ext cx="1905166" cy="209288"/>
          </a:xfrm>
          <a:prstGeom prst="rect">
            <a:avLst/>
          </a:prstGeom>
          <a:ln>
            <a:noFill/>
          </a:ln>
        </p:spPr>
        <p:txBody>
          <a:bodyPr vert="horz" wrap="square" lIns="0" tIns="0" rIns="0" bIns="0" rtlCol="0" anchor="ctr">
            <a:spAutoFit/>
          </a:bodyPr>
          <a:lstStyle>
            <a:lvl1pPr marL="0" indent="0" algn="l" rtl="0" fontAlgn="base">
              <a:lnSpc>
                <a:spcPct val="95000"/>
              </a:lnSpc>
              <a:spcBef>
                <a:spcPts val="400"/>
              </a:spcBef>
              <a:spcAft>
                <a:spcPct val="0"/>
              </a:spcAft>
              <a:buFont typeface="Arial" pitchFamily="34" charset="0"/>
              <a:buNone/>
              <a:defRPr lang="de-DE" sz="1300" kern="1200" dirty="0" smtClean="0">
                <a:solidFill>
                  <a:schemeClr val="tx1"/>
                </a:solidFill>
                <a:latin typeface="+mn-lt"/>
                <a:ea typeface="Verdana" pitchFamily="34" charset="0"/>
                <a:cs typeface="Verdana" pitchFamily="34" charset="0"/>
              </a:defRPr>
            </a:lvl1pPr>
            <a:lvl2pPr marL="177800" indent="-177800" algn="l" rtl="0" fontAlgn="base">
              <a:lnSpc>
                <a:spcPct val="95000"/>
              </a:lnSpc>
              <a:spcBef>
                <a:spcPts val="400"/>
              </a:spcBef>
              <a:spcAft>
                <a:spcPct val="0"/>
              </a:spcAft>
              <a:buClr>
                <a:schemeClr val="tx2"/>
              </a:buClr>
              <a:buSzPct val="70000"/>
              <a:buFont typeface="Wingdings" pitchFamily="2" charset="2"/>
              <a:buChar char=""/>
              <a:defRPr sz="1300" kern="1200">
                <a:solidFill>
                  <a:schemeClr val="tx1"/>
                </a:solidFill>
                <a:latin typeface="+mn-lt"/>
                <a:ea typeface="Verdana" pitchFamily="34" charset="0"/>
                <a:cs typeface="Verdana" pitchFamily="34" charset="0"/>
              </a:defRPr>
            </a:lvl2pPr>
            <a:lvl3pPr marL="361950" indent="-184150" algn="l" rtl="0" fontAlgn="base">
              <a:lnSpc>
                <a:spcPct val="95000"/>
              </a:lnSpc>
              <a:spcBef>
                <a:spcPts val="400"/>
              </a:spcBef>
              <a:spcAft>
                <a:spcPct val="0"/>
              </a:spcAft>
              <a:buClr>
                <a:schemeClr val="tx1"/>
              </a:buClr>
              <a:buFont typeface="Segoe UI" pitchFamily="34" charset="0"/>
              <a:buChar char="-"/>
              <a:defRPr sz="1300" kern="1200">
                <a:solidFill>
                  <a:schemeClr val="tx1"/>
                </a:solidFill>
                <a:latin typeface="+mn-lt"/>
                <a:ea typeface="Verdana" pitchFamily="34" charset="0"/>
                <a:cs typeface="Verdana" pitchFamily="34" charset="0"/>
              </a:defRPr>
            </a:lvl3pPr>
            <a:lvl4pPr marL="539750" indent="-177800" algn="l" rtl="0" fontAlgn="base">
              <a:lnSpc>
                <a:spcPct val="95000"/>
              </a:lnSpc>
              <a:spcBef>
                <a:spcPts val="400"/>
              </a:spcBef>
              <a:spcAft>
                <a:spcPct val="0"/>
              </a:spcAft>
              <a:buClr>
                <a:schemeClr val="tx1"/>
              </a:buClr>
              <a:buFont typeface="Segoe UI" pitchFamily="34" charset="0"/>
              <a:buChar char="-"/>
              <a:defRPr sz="1300" kern="1200">
                <a:solidFill>
                  <a:schemeClr val="tx1"/>
                </a:solidFill>
                <a:latin typeface="+mn-lt"/>
                <a:ea typeface="Verdana" pitchFamily="34" charset="0"/>
                <a:cs typeface="Verdana" pitchFamily="34" charset="0"/>
              </a:defRPr>
            </a:lvl4pPr>
            <a:lvl5pPr marL="717550" indent="-177800" algn="l" rtl="0" fontAlgn="base">
              <a:lnSpc>
                <a:spcPct val="95000"/>
              </a:lnSpc>
              <a:spcBef>
                <a:spcPts val="400"/>
              </a:spcBef>
              <a:spcAft>
                <a:spcPct val="0"/>
              </a:spcAft>
              <a:buClr>
                <a:schemeClr val="tx1"/>
              </a:buClr>
              <a:buFont typeface="Segoe UI" pitchFamily="34" charset="0"/>
              <a:buChar char="-"/>
              <a:defRPr sz="1300" kern="1200">
                <a:solidFill>
                  <a:schemeClr val="tx1"/>
                </a:solidFill>
                <a:latin typeface="+mn-lt"/>
                <a:ea typeface="Verdana" pitchFamily="34" charset="0"/>
                <a:cs typeface="Verdana"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defTabSz="914269">
              <a:lnSpc>
                <a:spcPct val="100000"/>
              </a:lnSpc>
              <a:buSzPct val="80000"/>
              <a:defRPr/>
            </a:pPr>
            <a:r>
              <a:rPr lang="en-US" sz="1360" b="1">
                <a:solidFill>
                  <a:prstClr val="white"/>
                </a:solidFill>
                <a:latin typeface="Arial"/>
              </a:rPr>
              <a:t>2010s</a:t>
            </a:r>
          </a:p>
        </p:txBody>
      </p:sp>
      <p:sp>
        <p:nvSpPr>
          <p:cNvPr id="36" name="Textplatzhalter 18">
            <a:extLst>
              <a:ext uri="{FF2B5EF4-FFF2-40B4-BE49-F238E27FC236}">
                <a16:creationId xmlns:a16="http://schemas.microsoft.com/office/drawing/2014/main" id="{E7F11FD9-3343-2B7A-B522-7C0B23829FF3}"/>
              </a:ext>
            </a:extLst>
          </p:cNvPr>
          <p:cNvSpPr txBox="1">
            <a:spLocks/>
          </p:cNvSpPr>
          <p:nvPr/>
        </p:nvSpPr>
        <p:spPr bwMode="gray">
          <a:xfrm>
            <a:off x="6991149" y="4096367"/>
            <a:ext cx="1905166" cy="209288"/>
          </a:xfrm>
          <a:prstGeom prst="rect">
            <a:avLst/>
          </a:prstGeom>
          <a:ln>
            <a:noFill/>
          </a:ln>
        </p:spPr>
        <p:txBody>
          <a:bodyPr vert="horz" wrap="square" lIns="0" tIns="0" rIns="0" bIns="0" rtlCol="0" anchor="ctr">
            <a:spAutoFit/>
          </a:bodyPr>
          <a:lstStyle>
            <a:lvl1pPr marL="0" indent="0" algn="l" rtl="0" fontAlgn="base">
              <a:lnSpc>
                <a:spcPct val="95000"/>
              </a:lnSpc>
              <a:spcBef>
                <a:spcPts val="400"/>
              </a:spcBef>
              <a:spcAft>
                <a:spcPct val="0"/>
              </a:spcAft>
              <a:buFont typeface="Arial" pitchFamily="34" charset="0"/>
              <a:buNone/>
              <a:defRPr lang="de-DE" sz="1300" kern="1200" dirty="0" smtClean="0">
                <a:solidFill>
                  <a:schemeClr val="tx1"/>
                </a:solidFill>
                <a:latin typeface="+mn-lt"/>
                <a:ea typeface="Verdana" pitchFamily="34" charset="0"/>
                <a:cs typeface="Verdana" pitchFamily="34" charset="0"/>
              </a:defRPr>
            </a:lvl1pPr>
            <a:lvl2pPr marL="177800" indent="-177800" algn="l" rtl="0" fontAlgn="base">
              <a:lnSpc>
                <a:spcPct val="95000"/>
              </a:lnSpc>
              <a:spcBef>
                <a:spcPts val="400"/>
              </a:spcBef>
              <a:spcAft>
                <a:spcPct val="0"/>
              </a:spcAft>
              <a:buClr>
                <a:schemeClr val="tx2"/>
              </a:buClr>
              <a:buSzPct val="70000"/>
              <a:buFont typeface="Wingdings" pitchFamily="2" charset="2"/>
              <a:buChar char=""/>
              <a:defRPr sz="1300" kern="1200">
                <a:solidFill>
                  <a:schemeClr val="tx1"/>
                </a:solidFill>
                <a:latin typeface="+mn-lt"/>
                <a:ea typeface="Verdana" pitchFamily="34" charset="0"/>
                <a:cs typeface="Verdana" pitchFamily="34" charset="0"/>
              </a:defRPr>
            </a:lvl2pPr>
            <a:lvl3pPr marL="361950" indent="-184150" algn="l" rtl="0" fontAlgn="base">
              <a:lnSpc>
                <a:spcPct val="95000"/>
              </a:lnSpc>
              <a:spcBef>
                <a:spcPts val="400"/>
              </a:spcBef>
              <a:spcAft>
                <a:spcPct val="0"/>
              </a:spcAft>
              <a:buClr>
                <a:schemeClr val="tx1"/>
              </a:buClr>
              <a:buFont typeface="Segoe UI" pitchFamily="34" charset="0"/>
              <a:buChar char="-"/>
              <a:defRPr sz="1300" kern="1200">
                <a:solidFill>
                  <a:schemeClr val="tx1"/>
                </a:solidFill>
                <a:latin typeface="+mn-lt"/>
                <a:ea typeface="Verdana" pitchFamily="34" charset="0"/>
                <a:cs typeface="Verdana" pitchFamily="34" charset="0"/>
              </a:defRPr>
            </a:lvl3pPr>
            <a:lvl4pPr marL="539750" indent="-177800" algn="l" rtl="0" fontAlgn="base">
              <a:lnSpc>
                <a:spcPct val="95000"/>
              </a:lnSpc>
              <a:spcBef>
                <a:spcPts val="400"/>
              </a:spcBef>
              <a:spcAft>
                <a:spcPct val="0"/>
              </a:spcAft>
              <a:buClr>
                <a:schemeClr val="tx1"/>
              </a:buClr>
              <a:buFont typeface="Segoe UI" pitchFamily="34" charset="0"/>
              <a:buChar char="-"/>
              <a:defRPr sz="1300" kern="1200">
                <a:solidFill>
                  <a:schemeClr val="tx1"/>
                </a:solidFill>
                <a:latin typeface="+mn-lt"/>
                <a:ea typeface="Verdana" pitchFamily="34" charset="0"/>
                <a:cs typeface="Verdana" pitchFamily="34" charset="0"/>
              </a:defRPr>
            </a:lvl4pPr>
            <a:lvl5pPr marL="717550" indent="-177800" algn="l" rtl="0" fontAlgn="base">
              <a:lnSpc>
                <a:spcPct val="95000"/>
              </a:lnSpc>
              <a:spcBef>
                <a:spcPts val="400"/>
              </a:spcBef>
              <a:spcAft>
                <a:spcPct val="0"/>
              </a:spcAft>
              <a:buClr>
                <a:schemeClr val="tx1"/>
              </a:buClr>
              <a:buFont typeface="Segoe UI" pitchFamily="34" charset="0"/>
              <a:buChar char="-"/>
              <a:defRPr sz="1300" kern="1200">
                <a:solidFill>
                  <a:schemeClr val="tx1"/>
                </a:solidFill>
                <a:latin typeface="+mn-lt"/>
                <a:ea typeface="Verdana" pitchFamily="34" charset="0"/>
                <a:cs typeface="Verdana"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defTabSz="914269">
              <a:lnSpc>
                <a:spcPct val="100000"/>
              </a:lnSpc>
              <a:buSzPct val="80000"/>
              <a:defRPr/>
            </a:pPr>
            <a:r>
              <a:rPr lang="en-US" sz="1360" b="1">
                <a:solidFill>
                  <a:prstClr val="white"/>
                </a:solidFill>
                <a:latin typeface="Arial"/>
              </a:rPr>
              <a:t>2030s</a:t>
            </a:r>
          </a:p>
        </p:txBody>
      </p:sp>
      <p:cxnSp>
        <p:nvCxnSpPr>
          <p:cNvPr id="37" name="Gerade Verbindung 36">
            <a:extLst>
              <a:ext uri="{FF2B5EF4-FFF2-40B4-BE49-F238E27FC236}">
                <a16:creationId xmlns:a16="http://schemas.microsoft.com/office/drawing/2014/main" id="{8920505D-6965-56A1-7ED5-E05D23F9A15D}"/>
              </a:ext>
            </a:extLst>
          </p:cNvPr>
          <p:cNvCxnSpPr>
            <a:cxnSpLocks/>
          </p:cNvCxnSpPr>
          <p:nvPr/>
        </p:nvCxnSpPr>
        <p:spPr>
          <a:xfrm>
            <a:off x="2811677" y="2306697"/>
            <a:ext cx="0" cy="1768042"/>
          </a:xfrm>
          <a:prstGeom prst="line">
            <a:avLst/>
          </a:prstGeom>
          <a:noFill/>
          <a:ln w="9525" cap="flat" cmpd="sng" algn="ctr">
            <a:solidFill>
              <a:srgbClr val="EFEFF1">
                <a:lumMod val="90000"/>
              </a:srgbClr>
            </a:solidFill>
            <a:prstDash val="solid"/>
            <a:miter lim="800000"/>
          </a:ln>
          <a:effectLst/>
        </p:spPr>
      </p:cxnSp>
      <p:sp>
        <p:nvSpPr>
          <p:cNvPr id="39" name="Inhaltsplatzhalter 2">
            <a:extLst>
              <a:ext uri="{FF2B5EF4-FFF2-40B4-BE49-F238E27FC236}">
                <a16:creationId xmlns:a16="http://schemas.microsoft.com/office/drawing/2014/main" id="{F3E9E81E-D187-47AB-B34E-07D8C95F3775}"/>
              </a:ext>
            </a:extLst>
          </p:cNvPr>
          <p:cNvSpPr txBox="1">
            <a:spLocks/>
          </p:cNvSpPr>
          <p:nvPr/>
        </p:nvSpPr>
        <p:spPr>
          <a:xfrm>
            <a:off x="2811678" y="2701196"/>
            <a:ext cx="2884065" cy="367665"/>
          </a:xfrm>
          <a:prstGeom prst="rect">
            <a:avLst/>
          </a:prstGeom>
        </p:spPr>
        <p:txBody>
          <a:bodyPr wrap="square" lIns="179990" tIns="0" rIns="0" bIns="0">
            <a:spAutoFit/>
          </a:bodyPr>
          <a:lstStyle>
            <a:defPPr>
              <a:defRPr lang="en-US"/>
            </a:defPPr>
            <a:lvl1pPr indent="0" defTabSz="914400">
              <a:lnSpc>
                <a:spcPct val="105000"/>
              </a:lnSpc>
              <a:spcBef>
                <a:spcPts val="1000"/>
              </a:spcBef>
              <a:buFont typeface="Arial" panose="020B0604020202020204" pitchFamily="34" charset="0"/>
              <a:buNone/>
              <a:defRPr kumimoji="0" sz="1300" b="0" i="0" u="none" strike="noStrike" cap="none" spc="0" normalizeH="0" baseline="0">
                <a:ln>
                  <a:noFill/>
                </a:ln>
                <a:solidFill>
                  <a:schemeClr val="accent1"/>
                </a:solidFill>
                <a:effectLst/>
                <a:uLnTx/>
                <a:uFillTx/>
                <a:latin typeface="Arial Nova"/>
              </a:defRPr>
            </a:lvl1pPr>
            <a:lvl2pPr marL="466725" indent="-222250" defTabSz="914400">
              <a:lnSpc>
                <a:spcPct val="100000"/>
              </a:lnSpc>
              <a:spcBef>
                <a:spcPts val="500"/>
              </a:spcBef>
              <a:buFont typeface="Arial" panose="020B0604020202020204" pitchFamily="34" charset="0"/>
              <a:buChar char="•"/>
              <a:defRPr sz="2200"/>
            </a:lvl2pPr>
            <a:lvl3pPr marL="720725" indent="-217488" defTabSz="914400">
              <a:lnSpc>
                <a:spcPct val="100000"/>
              </a:lnSpc>
              <a:spcBef>
                <a:spcPts val="500"/>
              </a:spcBef>
              <a:buFont typeface="Arial" panose="020B0604020202020204" pitchFamily="34" charset="0"/>
              <a:buChar char="•"/>
              <a:defRPr sz="2000">
                <a:solidFill>
                  <a:schemeClr val="accent1"/>
                </a:solidFill>
              </a:defRPr>
            </a:lvl3pPr>
            <a:lvl4pPr marL="900113" indent="-193675" defTabSz="914400">
              <a:lnSpc>
                <a:spcPct val="100000"/>
              </a:lnSpc>
              <a:spcBef>
                <a:spcPts val="500"/>
              </a:spcBef>
              <a:buFont typeface="Arial" panose="020B0604020202020204" pitchFamily="34" charset="0"/>
              <a:buChar char="•"/>
              <a:defRPr sz="1800">
                <a:solidFill>
                  <a:schemeClr val="accent3"/>
                </a:solidFill>
              </a:defRPr>
            </a:lvl4pPr>
            <a:lvl5pPr marL="1136650" indent="-185738" defTabSz="914400">
              <a:lnSpc>
                <a:spcPct val="100000"/>
              </a:lnSpc>
              <a:spcBef>
                <a:spcPts val="500"/>
              </a:spcBef>
              <a:buFont typeface="Arial" panose="020B0604020202020204" pitchFamily="34" charset="0"/>
              <a:buChar char="•"/>
              <a:defRPr sz="1600"/>
            </a:lvl5pPr>
            <a:lvl6pPr marL="2514600" indent="-228600" defTabSz="914400">
              <a:lnSpc>
                <a:spcPct val="90000"/>
              </a:lnSpc>
              <a:spcBef>
                <a:spcPts val="500"/>
              </a:spcBef>
              <a:buFont typeface="Arial" panose="020B0604020202020204" pitchFamily="34" charset="0"/>
              <a:buChar char="•"/>
              <a:defRPr sz="1800"/>
            </a:lvl6pPr>
            <a:lvl7pPr marL="2971800" indent="-228600" defTabSz="914400">
              <a:lnSpc>
                <a:spcPct val="90000"/>
              </a:lnSpc>
              <a:spcBef>
                <a:spcPts val="500"/>
              </a:spcBef>
              <a:buFont typeface="Arial" panose="020B0604020202020204" pitchFamily="34" charset="0"/>
              <a:buChar char="•"/>
              <a:defRPr sz="1800"/>
            </a:lvl7pPr>
            <a:lvl8pPr marL="3429000" indent="-228600" defTabSz="914400">
              <a:lnSpc>
                <a:spcPct val="90000"/>
              </a:lnSpc>
              <a:spcBef>
                <a:spcPts val="500"/>
              </a:spcBef>
              <a:buFont typeface="Arial" panose="020B0604020202020204" pitchFamily="34" charset="0"/>
              <a:buChar char="•"/>
              <a:defRPr sz="1800"/>
            </a:lvl8pPr>
            <a:lvl9pPr marL="3886200" indent="-228600" defTabSz="914400">
              <a:lnSpc>
                <a:spcPct val="90000"/>
              </a:lnSpc>
              <a:spcBef>
                <a:spcPts val="500"/>
              </a:spcBef>
              <a:buFont typeface="Arial" panose="020B0604020202020204" pitchFamily="34" charset="0"/>
              <a:buChar char="•"/>
              <a:defRPr sz="1800"/>
            </a:lvl9pPr>
          </a:lstStyle>
          <a:p>
            <a:pPr defTabSz="829269">
              <a:spcBef>
                <a:spcPts val="907"/>
              </a:spcBef>
            </a:pPr>
            <a:r>
              <a:rPr lang="en-GB" sz="1179">
                <a:solidFill>
                  <a:srgbClr val="002B49"/>
                </a:solidFill>
              </a:rPr>
              <a:t>Shale and LNG turn gas into a global, ship-borne commodity</a:t>
            </a:r>
          </a:p>
        </p:txBody>
      </p:sp>
      <p:cxnSp>
        <p:nvCxnSpPr>
          <p:cNvPr id="40" name="Gerade Verbindung 39">
            <a:extLst>
              <a:ext uri="{FF2B5EF4-FFF2-40B4-BE49-F238E27FC236}">
                <a16:creationId xmlns:a16="http://schemas.microsoft.com/office/drawing/2014/main" id="{D69A3C9D-F0AB-823F-4C83-B8245F63CCC6}"/>
              </a:ext>
            </a:extLst>
          </p:cNvPr>
          <p:cNvCxnSpPr>
            <a:cxnSpLocks/>
          </p:cNvCxnSpPr>
          <p:nvPr/>
        </p:nvCxnSpPr>
        <p:spPr>
          <a:xfrm>
            <a:off x="6991150" y="2306697"/>
            <a:ext cx="0" cy="1768042"/>
          </a:xfrm>
          <a:prstGeom prst="line">
            <a:avLst/>
          </a:prstGeom>
          <a:noFill/>
          <a:ln w="9525" cap="flat" cmpd="sng" algn="ctr">
            <a:solidFill>
              <a:srgbClr val="EFEFF1">
                <a:lumMod val="90000"/>
              </a:srgbClr>
            </a:solidFill>
            <a:prstDash val="solid"/>
            <a:miter lim="800000"/>
          </a:ln>
          <a:effectLst/>
        </p:spPr>
      </p:cxnSp>
      <p:sp>
        <p:nvSpPr>
          <p:cNvPr id="41" name="Textplatzhalter 9">
            <a:extLst>
              <a:ext uri="{FF2B5EF4-FFF2-40B4-BE49-F238E27FC236}">
                <a16:creationId xmlns:a16="http://schemas.microsoft.com/office/drawing/2014/main" id="{66539769-C093-7E16-0B13-D9AB63DFDA0B}"/>
              </a:ext>
            </a:extLst>
          </p:cNvPr>
          <p:cNvSpPr txBox="1">
            <a:spLocks/>
          </p:cNvSpPr>
          <p:nvPr/>
        </p:nvSpPr>
        <p:spPr bwMode="gray">
          <a:xfrm>
            <a:off x="7164311" y="2133924"/>
            <a:ext cx="2863710" cy="463274"/>
          </a:xfrm>
          <a:prstGeom prst="flowChartManualInput">
            <a:avLst/>
          </a:prstGeom>
          <a:solidFill>
            <a:srgbClr val="247BA7"/>
          </a:solidFill>
          <a:ln w="6350">
            <a:noFill/>
          </a:ln>
        </p:spPr>
        <p:txBody>
          <a:bodyPr vert="horz" wrap="square" lIns="97950" tIns="32650" rIns="457100" bIns="32650" rtlCol="0">
            <a:spAutoFit/>
          </a:bodyPr>
          <a:lstStyle>
            <a:defPPr>
              <a:defRPr lang="en-US"/>
            </a:defPPr>
            <a:lvl1pPr marR="0" lvl="0" indent="0" fontAlgn="auto">
              <a:lnSpc>
                <a:spcPct val="100000"/>
              </a:lnSpc>
              <a:spcBef>
                <a:spcPts val="0"/>
              </a:spcBef>
              <a:spcAft>
                <a:spcPts val="0"/>
              </a:spcAft>
              <a:buClrTx/>
              <a:buSzTx/>
              <a:buFontTx/>
              <a:buNone/>
              <a:tabLst/>
              <a:defRPr kumimoji="0" sz="1100" b="1" i="0" u="none" strike="noStrike" cap="none" spc="0" normalizeH="0" baseline="0">
                <a:ln>
                  <a:noFill/>
                </a:ln>
                <a:solidFill>
                  <a:schemeClr val="bg1"/>
                </a:solidFill>
                <a:effectLst/>
                <a:uLnTx/>
                <a:uFillTx/>
                <a:latin typeface="Arial Nova"/>
                <a:cs typeface="Arial" pitchFamily="34" charset="-120"/>
              </a:defRPr>
            </a:lvl1pPr>
            <a:lvl2pPr marL="180975" indent="-180975" defTabSz="914400">
              <a:spcBef>
                <a:spcPts val="600"/>
              </a:spcBef>
              <a:buClr>
                <a:schemeClr val="tx1"/>
              </a:buClr>
              <a:buFont typeface="Arial" panose="020B0604020202020204" pitchFamily="34" charset="0"/>
              <a:buChar char="•"/>
            </a:lvl2pPr>
            <a:lvl3pPr marL="360000" indent="-180975" defTabSz="914400">
              <a:spcBef>
                <a:spcPts val="600"/>
              </a:spcBef>
              <a:buClr>
                <a:schemeClr val="tx1"/>
              </a:buClr>
              <a:buFont typeface="Arial" panose="020B0604020202020204" pitchFamily="34" charset="0"/>
              <a:buChar char="•"/>
            </a:lvl3pPr>
            <a:lvl4pPr marL="541338" indent="-179388" defTabSz="914400">
              <a:spcBef>
                <a:spcPts val="600"/>
              </a:spcBef>
              <a:buClr>
                <a:schemeClr val="tx1"/>
              </a:buClr>
              <a:buFont typeface="Arial" panose="020B0604020202020204" pitchFamily="34" charset="0"/>
              <a:buChar char="•"/>
              <a:tabLst/>
            </a:lvl4pPr>
            <a:lvl5pPr marL="720000" indent="-180975" defTabSz="914400">
              <a:spcBef>
                <a:spcPts val="600"/>
              </a:spcBef>
              <a:buClr>
                <a:schemeClr val="tx1"/>
              </a:buClr>
              <a:buFont typeface="Arial" panose="020B0604020202020204" pitchFamily="34" charset="0"/>
              <a:buChar char="•"/>
            </a:lvl5pPr>
            <a:lvl6pPr marL="2514600" indent="-228600" defTabSz="914400">
              <a:spcBef>
                <a:spcPct val="20000"/>
              </a:spcBef>
              <a:buFont typeface="Arial" panose="020B0604020202020204" pitchFamily="34" charset="0"/>
              <a:buChar char="•"/>
              <a:defRPr sz="2000"/>
            </a:lvl6pPr>
            <a:lvl7pPr marL="2971800" indent="-228600" defTabSz="914400">
              <a:spcBef>
                <a:spcPct val="20000"/>
              </a:spcBef>
              <a:buFont typeface="Arial" panose="020B0604020202020204" pitchFamily="34" charset="0"/>
              <a:buChar char="•"/>
              <a:defRPr sz="2000"/>
            </a:lvl7pPr>
            <a:lvl8pPr marL="3429000" indent="-228600" defTabSz="914400">
              <a:spcBef>
                <a:spcPct val="20000"/>
              </a:spcBef>
              <a:buFont typeface="Arial" panose="020B0604020202020204" pitchFamily="34" charset="0"/>
              <a:buChar char="•"/>
              <a:defRPr sz="2000"/>
            </a:lvl8pPr>
            <a:lvl9pPr marL="3886200" indent="-228600" defTabSz="914400">
              <a:spcBef>
                <a:spcPct val="20000"/>
              </a:spcBef>
              <a:buFont typeface="Arial" panose="020B0604020202020204" pitchFamily="34" charset="0"/>
              <a:buChar char="•"/>
              <a:defRPr sz="2000"/>
            </a:lvl9pPr>
          </a:lstStyle>
          <a:p>
            <a:pPr defTabSz="276396"/>
            <a:r>
              <a:rPr lang="en-GB" sz="998">
                <a:solidFill>
                  <a:prstClr val="white"/>
                </a:solidFill>
              </a:rPr>
              <a:t>VALUE CHAIN SPLITS</a:t>
            </a:r>
          </a:p>
          <a:p>
            <a:pPr defTabSz="276396"/>
            <a:endParaRPr lang="en-GB" sz="998">
              <a:solidFill>
                <a:prstClr val="white"/>
              </a:solidFill>
            </a:endParaRPr>
          </a:p>
        </p:txBody>
      </p:sp>
      <p:sp>
        <p:nvSpPr>
          <p:cNvPr id="42" name="Inhaltsplatzhalter 2">
            <a:extLst>
              <a:ext uri="{FF2B5EF4-FFF2-40B4-BE49-F238E27FC236}">
                <a16:creationId xmlns:a16="http://schemas.microsoft.com/office/drawing/2014/main" id="{D9CEE469-345A-BCD3-EF43-1076EEED68C4}"/>
              </a:ext>
            </a:extLst>
          </p:cNvPr>
          <p:cNvSpPr txBox="1">
            <a:spLocks/>
          </p:cNvSpPr>
          <p:nvPr/>
        </p:nvSpPr>
        <p:spPr>
          <a:xfrm>
            <a:off x="6991150" y="2709834"/>
            <a:ext cx="2908730" cy="367665"/>
          </a:xfrm>
          <a:prstGeom prst="rect">
            <a:avLst/>
          </a:prstGeom>
        </p:spPr>
        <p:txBody>
          <a:bodyPr wrap="square" lIns="179990" tIns="0" rIns="0" bIns="0">
            <a:spAutoFit/>
          </a:bodyPr>
          <a:lstStyle>
            <a:defPPr>
              <a:defRPr lang="en-US"/>
            </a:defPPr>
            <a:lvl1pPr indent="0" defTabSz="914400">
              <a:lnSpc>
                <a:spcPct val="105000"/>
              </a:lnSpc>
              <a:spcBef>
                <a:spcPts val="1000"/>
              </a:spcBef>
              <a:buFont typeface="Arial" panose="020B0604020202020204" pitchFamily="34" charset="0"/>
              <a:buNone/>
              <a:defRPr kumimoji="0" sz="1300" b="0" i="0" u="none" strike="noStrike" cap="none" spc="0" normalizeH="0" baseline="0">
                <a:ln>
                  <a:noFill/>
                </a:ln>
                <a:solidFill>
                  <a:schemeClr val="accent1"/>
                </a:solidFill>
                <a:effectLst/>
                <a:uLnTx/>
                <a:uFillTx/>
                <a:latin typeface="Arial Nova"/>
              </a:defRPr>
            </a:lvl1pPr>
            <a:lvl2pPr marL="466725" indent="-222250" defTabSz="914400">
              <a:lnSpc>
                <a:spcPct val="100000"/>
              </a:lnSpc>
              <a:spcBef>
                <a:spcPts val="500"/>
              </a:spcBef>
              <a:buFont typeface="Arial" panose="020B0604020202020204" pitchFamily="34" charset="0"/>
              <a:buChar char="•"/>
              <a:defRPr sz="2200"/>
            </a:lvl2pPr>
            <a:lvl3pPr marL="720725" indent="-217488" defTabSz="914400">
              <a:lnSpc>
                <a:spcPct val="100000"/>
              </a:lnSpc>
              <a:spcBef>
                <a:spcPts val="500"/>
              </a:spcBef>
              <a:buFont typeface="Arial" panose="020B0604020202020204" pitchFamily="34" charset="0"/>
              <a:buChar char="•"/>
              <a:defRPr sz="2000">
                <a:solidFill>
                  <a:schemeClr val="accent1"/>
                </a:solidFill>
              </a:defRPr>
            </a:lvl3pPr>
            <a:lvl4pPr marL="900113" indent="-193675" defTabSz="914400">
              <a:lnSpc>
                <a:spcPct val="100000"/>
              </a:lnSpc>
              <a:spcBef>
                <a:spcPts val="500"/>
              </a:spcBef>
              <a:buFont typeface="Arial" panose="020B0604020202020204" pitchFamily="34" charset="0"/>
              <a:buChar char="•"/>
              <a:defRPr sz="1800">
                <a:solidFill>
                  <a:schemeClr val="accent3"/>
                </a:solidFill>
              </a:defRPr>
            </a:lvl4pPr>
            <a:lvl5pPr marL="1136650" indent="-185738" defTabSz="914400">
              <a:lnSpc>
                <a:spcPct val="100000"/>
              </a:lnSpc>
              <a:spcBef>
                <a:spcPts val="500"/>
              </a:spcBef>
              <a:buFont typeface="Arial" panose="020B0604020202020204" pitchFamily="34" charset="0"/>
              <a:buChar char="•"/>
              <a:defRPr sz="1600"/>
            </a:lvl5pPr>
            <a:lvl6pPr marL="2514600" indent="-228600" defTabSz="914400">
              <a:lnSpc>
                <a:spcPct val="90000"/>
              </a:lnSpc>
              <a:spcBef>
                <a:spcPts val="500"/>
              </a:spcBef>
              <a:buFont typeface="Arial" panose="020B0604020202020204" pitchFamily="34" charset="0"/>
              <a:buChar char="•"/>
              <a:defRPr sz="1800"/>
            </a:lvl6pPr>
            <a:lvl7pPr marL="2971800" indent="-228600" defTabSz="914400">
              <a:lnSpc>
                <a:spcPct val="90000"/>
              </a:lnSpc>
              <a:spcBef>
                <a:spcPts val="500"/>
              </a:spcBef>
              <a:buFont typeface="Arial" panose="020B0604020202020204" pitchFamily="34" charset="0"/>
              <a:buChar char="•"/>
              <a:defRPr sz="1800"/>
            </a:lvl7pPr>
            <a:lvl8pPr marL="3429000" indent="-228600" defTabSz="914400">
              <a:lnSpc>
                <a:spcPct val="90000"/>
              </a:lnSpc>
              <a:spcBef>
                <a:spcPts val="500"/>
              </a:spcBef>
              <a:buFont typeface="Arial" panose="020B0604020202020204" pitchFamily="34" charset="0"/>
              <a:buChar char="•"/>
              <a:defRPr sz="1800"/>
            </a:lvl8pPr>
            <a:lvl9pPr marL="3886200" indent="-228600" defTabSz="914400">
              <a:lnSpc>
                <a:spcPct val="90000"/>
              </a:lnSpc>
              <a:spcBef>
                <a:spcPts val="500"/>
              </a:spcBef>
              <a:buFont typeface="Arial" panose="020B0604020202020204" pitchFamily="34" charset="0"/>
              <a:buChar char="•"/>
              <a:defRPr sz="1800"/>
            </a:lvl9pPr>
          </a:lstStyle>
          <a:p>
            <a:pPr defTabSz="829269">
              <a:spcBef>
                <a:spcPts val="907"/>
              </a:spcBef>
            </a:pPr>
            <a:r>
              <a:rPr lang="en-GB" sz="1179">
                <a:solidFill>
                  <a:srgbClr val="002B49"/>
                </a:solidFill>
              </a:rPr>
              <a:t>H₂ and CCUS regulation start to divide the value chain</a:t>
            </a:r>
          </a:p>
        </p:txBody>
      </p:sp>
      <p:sp>
        <p:nvSpPr>
          <p:cNvPr id="44" name="Textplatzhalter 9">
            <a:extLst>
              <a:ext uri="{FF2B5EF4-FFF2-40B4-BE49-F238E27FC236}">
                <a16:creationId xmlns:a16="http://schemas.microsoft.com/office/drawing/2014/main" id="{7262E31C-C869-659C-28DE-5E102E28452E}"/>
              </a:ext>
            </a:extLst>
          </p:cNvPr>
          <p:cNvSpPr txBox="1">
            <a:spLocks/>
          </p:cNvSpPr>
          <p:nvPr/>
        </p:nvSpPr>
        <p:spPr bwMode="gray">
          <a:xfrm>
            <a:off x="892660" y="4633370"/>
            <a:ext cx="2479288" cy="463274"/>
          </a:xfrm>
          <a:prstGeom prst="flowChartManualInput">
            <a:avLst/>
          </a:prstGeom>
          <a:solidFill>
            <a:srgbClr val="002F4F"/>
          </a:solidFill>
          <a:ln w="6350">
            <a:noFill/>
          </a:ln>
        </p:spPr>
        <p:txBody>
          <a:bodyPr vert="horz" wrap="square" lIns="97950" tIns="32650" rIns="391800" bIns="32650" rtlCol="0">
            <a:spAutoFit/>
          </a:bodyPr>
          <a:lstStyle>
            <a:lvl1pPr marL="0" indent="0" algn="l" defTabSz="914400" rtl="0" eaLnBrk="1" latinLnBrk="0" hangingPunct="1">
              <a:spcBef>
                <a:spcPts val="600"/>
              </a:spcBef>
              <a:buClr>
                <a:schemeClr val="tx1"/>
              </a:buClr>
              <a:buFont typeface="Arial" panose="020B0604020202020204" pitchFamily="34" charset="0"/>
              <a:buNone/>
              <a:defRPr sz="1200" kern="1200">
                <a:solidFill>
                  <a:schemeClr val="tx1"/>
                </a:solidFill>
                <a:latin typeface="+mn-lt"/>
                <a:ea typeface="+mn-ea"/>
                <a:cs typeface="+mn-cs"/>
                <a:sym typeface="Futura"/>
              </a:defRPr>
            </a:lvl1pPr>
            <a:lvl2pPr marL="180975" indent="-180975" algn="l" defTabSz="914400" rtl="0" eaLnBrk="1" latinLnBrk="0" hangingPunct="1">
              <a:spcBef>
                <a:spcPts val="600"/>
              </a:spcBef>
              <a:buClr>
                <a:schemeClr val="tx1"/>
              </a:buClr>
              <a:buFont typeface="Arial" panose="020B0604020202020204" pitchFamily="34" charset="0"/>
              <a:buChar char="•"/>
              <a:defRPr sz="1200" kern="1200">
                <a:solidFill>
                  <a:schemeClr val="tx1"/>
                </a:solidFill>
                <a:latin typeface="+mn-lt"/>
                <a:ea typeface="+mn-ea"/>
                <a:cs typeface="+mn-cs"/>
                <a:sym typeface="Futura"/>
              </a:defRPr>
            </a:lvl2pPr>
            <a:lvl3pPr marL="360000" indent="-180975" algn="l" defTabSz="914400" rtl="0" eaLnBrk="1" latinLnBrk="0" hangingPunct="1">
              <a:spcBef>
                <a:spcPts val="600"/>
              </a:spcBef>
              <a:buClr>
                <a:schemeClr val="tx1"/>
              </a:buClr>
              <a:buFont typeface="Arial" panose="020B0604020202020204" pitchFamily="34" charset="0"/>
              <a:buChar char="•"/>
              <a:defRPr sz="1200" kern="1200">
                <a:solidFill>
                  <a:schemeClr val="tx1"/>
                </a:solidFill>
                <a:latin typeface="+mn-lt"/>
                <a:ea typeface="+mn-ea"/>
                <a:cs typeface="+mn-cs"/>
                <a:sym typeface="Futura"/>
              </a:defRPr>
            </a:lvl3pPr>
            <a:lvl4pPr marL="541338" indent="-179388" algn="l" defTabSz="914400" rtl="0" eaLnBrk="1" latinLnBrk="0" hangingPunct="1">
              <a:spcBef>
                <a:spcPts val="600"/>
              </a:spcBef>
              <a:buClr>
                <a:schemeClr val="tx1"/>
              </a:buClr>
              <a:buFont typeface="Arial" panose="020B0604020202020204" pitchFamily="34" charset="0"/>
              <a:buChar char="•"/>
              <a:tabLst/>
              <a:defRPr sz="1200" kern="1200">
                <a:solidFill>
                  <a:schemeClr val="tx1"/>
                </a:solidFill>
                <a:latin typeface="+mn-lt"/>
                <a:ea typeface="+mn-ea"/>
                <a:cs typeface="+mn-cs"/>
                <a:sym typeface="Futura"/>
              </a:defRPr>
            </a:lvl4pPr>
            <a:lvl5pPr marL="720000" indent="-180975" algn="l" defTabSz="914400" rtl="0" eaLnBrk="1" latinLnBrk="0" hangingPunct="1">
              <a:spcBef>
                <a:spcPts val="600"/>
              </a:spcBef>
              <a:buClr>
                <a:schemeClr val="tx1"/>
              </a:buClr>
              <a:buFont typeface="Arial" panose="020B0604020202020204" pitchFamily="34" charset="0"/>
              <a:buChar char="•"/>
              <a:defRPr sz="1200" kern="1200">
                <a:solidFill>
                  <a:schemeClr val="tx1"/>
                </a:solidFill>
                <a:latin typeface="+mn-lt"/>
                <a:ea typeface="+mn-ea"/>
                <a:cs typeface="+mn-cs"/>
                <a:sym typeface="Futura"/>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defTabSz="276396">
              <a:spcBef>
                <a:spcPts val="0"/>
              </a:spcBef>
              <a:buClrTx/>
              <a:defRPr/>
            </a:pPr>
            <a:r>
              <a:rPr lang="en-GB" sz="998" b="1">
                <a:solidFill>
                  <a:prstClr val="white"/>
                </a:solidFill>
                <a:latin typeface="Arial Nova"/>
                <a:cs typeface="Arial" pitchFamily="34" charset="-120"/>
              </a:rPr>
              <a:t>GAS ESTABLISHED AS THE DEFAULT GROWTH FUEL</a:t>
            </a:r>
            <a:endParaRPr lang="en-US" sz="998" b="1">
              <a:solidFill>
                <a:prstClr val="white"/>
              </a:solidFill>
              <a:latin typeface="Arial Nova"/>
              <a:cs typeface="Arial" pitchFamily="34" charset="-120"/>
            </a:endParaRPr>
          </a:p>
        </p:txBody>
      </p:sp>
      <p:sp>
        <p:nvSpPr>
          <p:cNvPr id="45" name="Inhaltsplatzhalter 2">
            <a:extLst>
              <a:ext uri="{FF2B5EF4-FFF2-40B4-BE49-F238E27FC236}">
                <a16:creationId xmlns:a16="http://schemas.microsoft.com/office/drawing/2014/main" id="{D6C4A780-CB8D-ED8D-AB1C-35A37A288E32}"/>
              </a:ext>
            </a:extLst>
          </p:cNvPr>
          <p:cNvSpPr txBox="1">
            <a:spLocks/>
          </p:cNvSpPr>
          <p:nvPr/>
        </p:nvSpPr>
        <p:spPr>
          <a:xfrm>
            <a:off x="722688" y="5202081"/>
            <a:ext cx="2594549" cy="526298"/>
          </a:xfrm>
          <a:prstGeom prst="rect">
            <a:avLst/>
          </a:prstGeom>
        </p:spPr>
        <p:txBody>
          <a:bodyPr wrap="square" lIns="179990" tIns="0" rIns="0" bIns="0">
            <a:spAutoFit/>
          </a:bodyPr>
          <a:lstStyle>
            <a:lvl1pPr marL="228600" indent="-228600" algn="l" defTabSz="914400" rtl="0" eaLnBrk="1" latinLnBrk="0" hangingPunct="1">
              <a:lnSpc>
                <a:spcPct val="100000"/>
              </a:lnSpc>
              <a:spcBef>
                <a:spcPts val="1000"/>
              </a:spcBef>
              <a:buFont typeface="Arial" panose="020B0604020202020204" pitchFamily="34" charset="0"/>
              <a:buChar char="•"/>
              <a:defRPr sz="2400" kern="1200">
                <a:solidFill>
                  <a:schemeClr val="tx1"/>
                </a:solidFill>
                <a:latin typeface="+mn-lt"/>
                <a:ea typeface="+mn-ea"/>
                <a:cs typeface="+mn-cs"/>
              </a:defRPr>
            </a:lvl1pPr>
            <a:lvl2pPr marL="466725" indent="-222250" algn="l" defTabSz="914400" rtl="0" eaLnBrk="1" latinLnBrk="0" hangingPunct="1">
              <a:lnSpc>
                <a:spcPct val="100000"/>
              </a:lnSpc>
              <a:spcBef>
                <a:spcPts val="500"/>
              </a:spcBef>
              <a:buFont typeface="Arial" panose="020B0604020202020204" pitchFamily="34" charset="0"/>
              <a:buChar char="•"/>
              <a:defRPr sz="2200" kern="1200">
                <a:solidFill>
                  <a:schemeClr val="tx1"/>
                </a:solidFill>
                <a:latin typeface="+mn-lt"/>
                <a:ea typeface="+mn-ea"/>
                <a:cs typeface="+mn-cs"/>
              </a:defRPr>
            </a:lvl2pPr>
            <a:lvl3pPr marL="720725" indent="-217488" algn="l" defTabSz="914400" rtl="0" eaLnBrk="1" latinLnBrk="0" hangingPunct="1">
              <a:lnSpc>
                <a:spcPct val="100000"/>
              </a:lnSpc>
              <a:spcBef>
                <a:spcPts val="500"/>
              </a:spcBef>
              <a:buFont typeface="Arial" panose="020B0604020202020204" pitchFamily="34" charset="0"/>
              <a:buChar char="•"/>
              <a:defRPr sz="2000" kern="1200">
                <a:solidFill>
                  <a:schemeClr val="accent1"/>
                </a:solidFill>
                <a:latin typeface="+mn-lt"/>
                <a:ea typeface="+mn-ea"/>
                <a:cs typeface="+mn-cs"/>
              </a:defRPr>
            </a:lvl3pPr>
            <a:lvl4pPr marL="900113" indent="-193675" algn="l" defTabSz="914400" rtl="0" eaLnBrk="1" latinLnBrk="0" hangingPunct="1">
              <a:lnSpc>
                <a:spcPct val="100000"/>
              </a:lnSpc>
              <a:spcBef>
                <a:spcPts val="500"/>
              </a:spcBef>
              <a:buFont typeface="Arial" panose="020B0604020202020204" pitchFamily="34" charset="0"/>
              <a:buChar char="•"/>
              <a:defRPr sz="1800" kern="1200">
                <a:solidFill>
                  <a:schemeClr val="accent3"/>
                </a:solidFill>
                <a:latin typeface="+mn-lt"/>
                <a:ea typeface="+mn-ea"/>
                <a:cs typeface="+mn-cs"/>
              </a:defRPr>
            </a:lvl4pPr>
            <a:lvl5pPr marL="1136650" indent="-185738" algn="l" defTabSz="914400" rtl="0" eaLnBrk="1" latinLnBrk="0" hangingPunct="1">
              <a:lnSpc>
                <a:spcPct val="10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defTabSz="829269">
              <a:lnSpc>
                <a:spcPct val="105000"/>
              </a:lnSpc>
              <a:spcBef>
                <a:spcPts val="907"/>
              </a:spcBef>
              <a:buNone/>
            </a:pPr>
            <a:r>
              <a:rPr lang="en-US" sz="1179">
                <a:solidFill>
                  <a:srgbClr val="002B49"/>
                </a:solidFill>
                <a:latin typeface="Arial Nova"/>
              </a:rPr>
              <a:t>Market liberalisation let CCGTs beat coal on cost alone</a:t>
            </a:r>
            <a:endParaRPr lang="en-GB" sz="1179">
              <a:solidFill>
                <a:srgbClr val="002B49"/>
              </a:solidFill>
              <a:latin typeface="Arial Nova"/>
            </a:endParaRPr>
          </a:p>
          <a:p>
            <a:pPr marL="155488" indent="-155488" defTabSz="276396">
              <a:lnSpc>
                <a:spcPct val="80000"/>
              </a:lnSpc>
              <a:spcBef>
                <a:spcPts val="0"/>
              </a:spcBef>
              <a:defRPr/>
            </a:pPr>
            <a:endParaRPr lang="en-GB" sz="1179">
              <a:solidFill>
                <a:srgbClr val="002B49"/>
              </a:solidFill>
              <a:latin typeface="Arial Nova"/>
            </a:endParaRPr>
          </a:p>
        </p:txBody>
      </p:sp>
      <p:sp>
        <p:nvSpPr>
          <p:cNvPr id="51" name="Textplatzhalter 9">
            <a:extLst>
              <a:ext uri="{FF2B5EF4-FFF2-40B4-BE49-F238E27FC236}">
                <a16:creationId xmlns:a16="http://schemas.microsoft.com/office/drawing/2014/main" id="{06FDF79B-1CED-776F-5CE6-8A78EBD22756}"/>
              </a:ext>
            </a:extLst>
          </p:cNvPr>
          <p:cNvSpPr txBox="1">
            <a:spLocks/>
          </p:cNvSpPr>
          <p:nvPr/>
        </p:nvSpPr>
        <p:spPr bwMode="gray">
          <a:xfrm>
            <a:off x="5103997" y="4604575"/>
            <a:ext cx="2926475" cy="463274"/>
          </a:xfrm>
          <a:prstGeom prst="flowChartManualInput">
            <a:avLst/>
          </a:prstGeom>
          <a:solidFill>
            <a:srgbClr val="00598B"/>
          </a:solidFill>
          <a:ln w="6350">
            <a:noFill/>
          </a:ln>
        </p:spPr>
        <p:txBody>
          <a:bodyPr vert="horz" wrap="square" lIns="97950" tIns="32650" rIns="326500" bIns="32650" rtlCol="0">
            <a:spAutoFit/>
          </a:bodyPr>
          <a:lstStyle>
            <a:defPPr>
              <a:defRPr lang="en-US"/>
            </a:defPPr>
            <a:lvl1pPr marR="0" lvl="0" indent="0" fontAlgn="auto">
              <a:lnSpc>
                <a:spcPct val="100000"/>
              </a:lnSpc>
              <a:spcBef>
                <a:spcPts val="0"/>
              </a:spcBef>
              <a:spcAft>
                <a:spcPts val="0"/>
              </a:spcAft>
              <a:buClrTx/>
              <a:buSzTx/>
              <a:buFontTx/>
              <a:buNone/>
              <a:tabLst/>
              <a:defRPr kumimoji="0" sz="1100" b="1" i="0" u="none" strike="noStrike" cap="none" spc="0" normalizeH="0" baseline="0">
                <a:ln>
                  <a:noFill/>
                </a:ln>
                <a:solidFill>
                  <a:schemeClr val="bg1"/>
                </a:solidFill>
                <a:effectLst/>
                <a:uLnTx/>
                <a:uFillTx/>
                <a:latin typeface="Arial Nova"/>
                <a:cs typeface="Arial" pitchFamily="34" charset="-120"/>
              </a:defRPr>
            </a:lvl1pPr>
            <a:lvl2pPr marL="180975" indent="-180975" defTabSz="914400">
              <a:spcBef>
                <a:spcPts val="600"/>
              </a:spcBef>
              <a:buClr>
                <a:schemeClr val="tx1"/>
              </a:buClr>
              <a:buFont typeface="Arial" panose="020B0604020202020204" pitchFamily="34" charset="0"/>
              <a:buChar char="•"/>
            </a:lvl2pPr>
            <a:lvl3pPr marL="360000" indent="-180975" defTabSz="914400">
              <a:spcBef>
                <a:spcPts val="600"/>
              </a:spcBef>
              <a:buClr>
                <a:schemeClr val="tx1"/>
              </a:buClr>
              <a:buFont typeface="Arial" panose="020B0604020202020204" pitchFamily="34" charset="0"/>
              <a:buChar char="•"/>
            </a:lvl3pPr>
            <a:lvl4pPr marL="541338" indent="-179388" defTabSz="914400">
              <a:spcBef>
                <a:spcPts val="600"/>
              </a:spcBef>
              <a:buClr>
                <a:schemeClr val="tx1"/>
              </a:buClr>
              <a:buFont typeface="Arial" panose="020B0604020202020204" pitchFamily="34" charset="0"/>
              <a:buChar char="•"/>
              <a:tabLst/>
            </a:lvl4pPr>
            <a:lvl5pPr marL="720000" indent="-180975" defTabSz="914400">
              <a:spcBef>
                <a:spcPts val="600"/>
              </a:spcBef>
              <a:buClr>
                <a:schemeClr val="tx1"/>
              </a:buClr>
              <a:buFont typeface="Arial" panose="020B0604020202020204" pitchFamily="34" charset="0"/>
              <a:buChar char="•"/>
            </a:lvl5pPr>
            <a:lvl6pPr marL="2514600" indent="-228600" defTabSz="914400">
              <a:spcBef>
                <a:spcPct val="20000"/>
              </a:spcBef>
              <a:buFont typeface="Arial" panose="020B0604020202020204" pitchFamily="34" charset="0"/>
              <a:buChar char="•"/>
              <a:defRPr sz="2000"/>
            </a:lvl6pPr>
            <a:lvl7pPr marL="2971800" indent="-228600" defTabSz="914400">
              <a:spcBef>
                <a:spcPct val="20000"/>
              </a:spcBef>
              <a:buFont typeface="Arial" panose="020B0604020202020204" pitchFamily="34" charset="0"/>
              <a:buChar char="•"/>
              <a:defRPr sz="2000"/>
            </a:lvl7pPr>
            <a:lvl8pPr marL="3429000" indent="-228600" defTabSz="914400">
              <a:spcBef>
                <a:spcPct val="20000"/>
              </a:spcBef>
              <a:buFont typeface="Arial" panose="020B0604020202020204" pitchFamily="34" charset="0"/>
              <a:buChar char="•"/>
              <a:defRPr sz="2000"/>
            </a:lvl8pPr>
            <a:lvl9pPr marL="3886200" indent="-228600" defTabSz="914400">
              <a:spcBef>
                <a:spcPct val="20000"/>
              </a:spcBef>
              <a:buFont typeface="Arial" panose="020B0604020202020204" pitchFamily="34" charset="0"/>
              <a:buChar char="•"/>
              <a:defRPr sz="2000"/>
            </a:lvl9pPr>
          </a:lstStyle>
          <a:p>
            <a:pPr defTabSz="276396"/>
            <a:r>
              <a:rPr lang="en-GB" sz="998">
                <a:solidFill>
                  <a:prstClr val="white"/>
                </a:solidFill>
              </a:rPr>
              <a:t>GAS AS A RESILIENCE ASSET</a:t>
            </a:r>
          </a:p>
          <a:p>
            <a:pPr defTabSz="276396"/>
            <a:endParaRPr lang="en-GB" sz="998">
              <a:solidFill>
                <a:prstClr val="white"/>
              </a:solidFill>
            </a:endParaRPr>
          </a:p>
        </p:txBody>
      </p:sp>
      <p:cxnSp>
        <p:nvCxnSpPr>
          <p:cNvPr id="47" name="Gerade Verbindung 34">
            <a:extLst>
              <a:ext uri="{FF2B5EF4-FFF2-40B4-BE49-F238E27FC236}">
                <a16:creationId xmlns:a16="http://schemas.microsoft.com/office/drawing/2014/main" id="{2A6A67B2-32C6-7C7D-7423-E35E0870F3CB}"/>
              </a:ext>
            </a:extLst>
          </p:cNvPr>
          <p:cNvCxnSpPr>
            <a:cxnSpLocks/>
          </p:cNvCxnSpPr>
          <p:nvPr/>
        </p:nvCxnSpPr>
        <p:spPr>
          <a:xfrm>
            <a:off x="9080884" y="4320961"/>
            <a:ext cx="0" cy="1944784"/>
          </a:xfrm>
          <a:prstGeom prst="line">
            <a:avLst/>
          </a:prstGeom>
          <a:noFill/>
          <a:ln w="9525" cap="flat" cmpd="sng" algn="ctr">
            <a:solidFill>
              <a:srgbClr val="EFEFF1">
                <a:lumMod val="90000"/>
              </a:srgbClr>
            </a:solidFill>
            <a:prstDash val="solid"/>
            <a:miter lim="800000"/>
          </a:ln>
          <a:effectLst/>
        </p:spPr>
      </p:cxnSp>
      <p:sp>
        <p:nvSpPr>
          <p:cNvPr id="52" name="Inhaltsplatzhalter 2">
            <a:extLst>
              <a:ext uri="{FF2B5EF4-FFF2-40B4-BE49-F238E27FC236}">
                <a16:creationId xmlns:a16="http://schemas.microsoft.com/office/drawing/2014/main" id="{BC3916C3-DCDA-FB40-1C57-E67F2838BC05}"/>
              </a:ext>
            </a:extLst>
          </p:cNvPr>
          <p:cNvSpPr txBox="1">
            <a:spLocks/>
          </p:cNvSpPr>
          <p:nvPr/>
        </p:nvSpPr>
        <p:spPr>
          <a:xfrm>
            <a:off x="4901409" y="5202082"/>
            <a:ext cx="3351371" cy="367665"/>
          </a:xfrm>
          <a:prstGeom prst="rect">
            <a:avLst/>
          </a:prstGeom>
        </p:spPr>
        <p:txBody>
          <a:bodyPr wrap="square" lIns="179990" tIns="0" rIns="0" bIns="0">
            <a:spAutoFit/>
          </a:bodyPr>
          <a:lstStyle>
            <a:defPPr>
              <a:defRPr lang="en-US"/>
            </a:defPPr>
            <a:lvl1pPr indent="0" defTabSz="914400">
              <a:lnSpc>
                <a:spcPct val="105000"/>
              </a:lnSpc>
              <a:spcBef>
                <a:spcPts val="1000"/>
              </a:spcBef>
              <a:buFont typeface="Arial" panose="020B0604020202020204" pitchFamily="34" charset="0"/>
              <a:buNone/>
              <a:defRPr kumimoji="0" sz="1300" b="0" i="0" u="none" strike="noStrike" cap="none" spc="0" normalizeH="0" baseline="0">
                <a:ln>
                  <a:noFill/>
                </a:ln>
                <a:solidFill>
                  <a:schemeClr val="accent1"/>
                </a:solidFill>
                <a:effectLst/>
                <a:uLnTx/>
                <a:uFillTx/>
                <a:latin typeface="Arial Nova"/>
              </a:defRPr>
            </a:lvl1pPr>
            <a:lvl2pPr marL="466725" indent="-222250" defTabSz="914400">
              <a:lnSpc>
                <a:spcPct val="100000"/>
              </a:lnSpc>
              <a:spcBef>
                <a:spcPts val="500"/>
              </a:spcBef>
              <a:buFont typeface="Arial" panose="020B0604020202020204" pitchFamily="34" charset="0"/>
              <a:buChar char="•"/>
              <a:defRPr sz="2200"/>
            </a:lvl2pPr>
            <a:lvl3pPr marL="720725" indent="-217488" defTabSz="914400">
              <a:lnSpc>
                <a:spcPct val="100000"/>
              </a:lnSpc>
              <a:spcBef>
                <a:spcPts val="500"/>
              </a:spcBef>
              <a:buFont typeface="Arial" panose="020B0604020202020204" pitchFamily="34" charset="0"/>
              <a:buChar char="•"/>
              <a:defRPr sz="2000">
                <a:solidFill>
                  <a:schemeClr val="accent1"/>
                </a:solidFill>
              </a:defRPr>
            </a:lvl3pPr>
            <a:lvl4pPr marL="900113" indent="-193675" defTabSz="914400">
              <a:lnSpc>
                <a:spcPct val="100000"/>
              </a:lnSpc>
              <a:spcBef>
                <a:spcPts val="500"/>
              </a:spcBef>
              <a:buFont typeface="Arial" panose="020B0604020202020204" pitchFamily="34" charset="0"/>
              <a:buChar char="•"/>
              <a:defRPr sz="1800">
                <a:solidFill>
                  <a:schemeClr val="accent3"/>
                </a:solidFill>
              </a:defRPr>
            </a:lvl4pPr>
            <a:lvl5pPr marL="1136650" indent="-185738" defTabSz="914400">
              <a:lnSpc>
                <a:spcPct val="100000"/>
              </a:lnSpc>
              <a:spcBef>
                <a:spcPts val="500"/>
              </a:spcBef>
              <a:buFont typeface="Arial" panose="020B0604020202020204" pitchFamily="34" charset="0"/>
              <a:buChar char="•"/>
              <a:defRPr sz="1600"/>
            </a:lvl5pPr>
            <a:lvl6pPr marL="2514600" indent="-228600" defTabSz="914400">
              <a:lnSpc>
                <a:spcPct val="90000"/>
              </a:lnSpc>
              <a:spcBef>
                <a:spcPts val="500"/>
              </a:spcBef>
              <a:buFont typeface="Arial" panose="020B0604020202020204" pitchFamily="34" charset="0"/>
              <a:buChar char="•"/>
              <a:defRPr sz="1800"/>
            </a:lvl6pPr>
            <a:lvl7pPr marL="2971800" indent="-228600" defTabSz="914400">
              <a:lnSpc>
                <a:spcPct val="90000"/>
              </a:lnSpc>
              <a:spcBef>
                <a:spcPts val="500"/>
              </a:spcBef>
              <a:buFont typeface="Arial" panose="020B0604020202020204" pitchFamily="34" charset="0"/>
              <a:buChar char="•"/>
              <a:defRPr sz="1800"/>
            </a:lvl7pPr>
            <a:lvl8pPr marL="3429000" indent="-228600" defTabSz="914400">
              <a:lnSpc>
                <a:spcPct val="90000"/>
              </a:lnSpc>
              <a:spcBef>
                <a:spcPts val="500"/>
              </a:spcBef>
              <a:buFont typeface="Arial" panose="020B0604020202020204" pitchFamily="34" charset="0"/>
              <a:buChar char="•"/>
              <a:defRPr sz="1800"/>
            </a:lvl8pPr>
            <a:lvl9pPr marL="3886200" indent="-228600" defTabSz="914400">
              <a:lnSpc>
                <a:spcPct val="90000"/>
              </a:lnSpc>
              <a:spcBef>
                <a:spcPts val="500"/>
              </a:spcBef>
              <a:buFont typeface="Arial" panose="020B0604020202020204" pitchFamily="34" charset="0"/>
              <a:buChar char="•"/>
              <a:defRPr sz="1800"/>
            </a:lvl9pPr>
          </a:lstStyle>
          <a:p>
            <a:pPr defTabSz="829269">
              <a:spcBef>
                <a:spcPts val="907"/>
              </a:spcBef>
            </a:pPr>
            <a:r>
              <a:rPr lang="en-GB" sz="1179">
                <a:solidFill>
                  <a:srgbClr val="002B49"/>
                </a:solidFill>
              </a:rPr>
              <a:t>2022 Russian supply shock and </a:t>
            </a:r>
            <a:r>
              <a:rPr lang="en-GB" sz="1179" err="1">
                <a:solidFill>
                  <a:srgbClr val="002B49"/>
                </a:solidFill>
              </a:rPr>
              <a:t>REPowerEU</a:t>
            </a:r>
            <a:r>
              <a:rPr lang="en-GB" sz="1179">
                <a:solidFill>
                  <a:srgbClr val="002B49"/>
                </a:solidFill>
              </a:rPr>
              <a:t> repositioned gas around security of supply</a:t>
            </a:r>
          </a:p>
        </p:txBody>
      </p:sp>
      <p:sp>
        <p:nvSpPr>
          <p:cNvPr id="48" name="Textplatzhalter 9">
            <a:extLst>
              <a:ext uri="{FF2B5EF4-FFF2-40B4-BE49-F238E27FC236}">
                <a16:creationId xmlns:a16="http://schemas.microsoft.com/office/drawing/2014/main" id="{48394EAB-C1AA-9D46-9138-BF1B1CA4E479}"/>
              </a:ext>
            </a:extLst>
          </p:cNvPr>
          <p:cNvSpPr txBox="1">
            <a:spLocks/>
          </p:cNvSpPr>
          <p:nvPr/>
        </p:nvSpPr>
        <p:spPr bwMode="gray">
          <a:xfrm>
            <a:off x="9251983" y="4604575"/>
            <a:ext cx="2254684" cy="463274"/>
          </a:xfrm>
          <a:prstGeom prst="flowChartManualInput">
            <a:avLst/>
          </a:prstGeom>
          <a:solidFill>
            <a:srgbClr val="8BBBD6"/>
          </a:solidFill>
          <a:ln w="6350">
            <a:noFill/>
          </a:ln>
        </p:spPr>
        <p:txBody>
          <a:bodyPr vert="horz" wrap="square" lIns="97950" tIns="32650" rIns="359150" bIns="32650" rtlCol="0">
            <a:spAutoFit/>
          </a:bodyPr>
          <a:lstStyle>
            <a:defPPr>
              <a:defRPr lang="en-US"/>
            </a:defPPr>
            <a:lvl1pPr marR="0" lvl="0" indent="0" fontAlgn="auto">
              <a:lnSpc>
                <a:spcPct val="100000"/>
              </a:lnSpc>
              <a:spcBef>
                <a:spcPts val="0"/>
              </a:spcBef>
              <a:spcAft>
                <a:spcPts val="0"/>
              </a:spcAft>
              <a:buClrTx/>
              <a:buSzTx/>
              <a:buFontTx/>
              <a:buNone/>
              <a:tabLst/>
              <a:defRPr kumimoji="0" sz="1100" b="1" i="0" u="none" strike="noStrike" cap="none" spc="0" normalizeH="0" baseline="0">
                <a:ln>
                  <a:noFill/>
                </a:ln>
                <a:solidFill>
                  <a:schemeClr val="bg1"/>
                </a:solidFill>
                <a:effectLst/>
                <a:uLnTx/>
                <a:uFillTx/>
                <a:latin typeface="Arial Nova"/>
                <a:cs typeface="Arial" pitchFamily="34" charset="-120"/>
              </a:defRPr>
            </a:lvl1pPr>
            <a:lvl2pPr marL="180975" indent="-180975" defTabSz="914400">
              <a:spcBef>
                <a:spcPts val="600"/>
              </a:spcBef>
              <a:buClr>
                <a:schemeClr val="tx1"/>
              </a:buClr>
              <a:buFont typeface="Arial" panose="020B0604020202020204" pitchFamily="34" charset="0"/>
              <a:buChar char="•"/>
            </a:lvl2pPr>
            <a:lvl3pPr marL="360000" indent="-180975" defTabSz="914400">
              <a:spcBef>
                <a:spcPts val="600"/>
              </a:spcBef>
              <a:buClr>
                <a:schemeClr val="tx1"/>
              </a:buClr>
              <a:buFont typeface="Arial" panose="020B0604020202020204" pitchFamily="34" charset="0"/>
              <a:buChar char="•"/>
            </a:lvl3pPr>
            <a:lvl4pPr marL="541338" indent="-179388" defTabSz="914400">
              <a:spcBef>
                <a:spcPts val="600"/>
              </a:spcBef>
              <a:buClr>
                <a:schemeClr val="tx1"/>
              </a:buClr>
              <a:buFont typeface="Arial" panose="020B0604020202020204" pitchFamily="34" charset="0"/>
              <a:buChar char="•"/>
              <a:tabLst/>
            </a:lvl4pPr>
            <a:lvl5pPr marL="720000" indent="-180975" defTabSz="914400">
              <a:spcBef>
                <a:spcPts val="600"/>
              </a:spcBef>
              <a:buClr>
                <a:schemeClr val="tx1"/>
              </a:buClr>
              <a:buFont typeface="Arial" panose="020B0604020202020204" pitchFamily="34" charset="0"/>
              <a:buChar char="•"/>
            </a:lvl5pPr>
            <a:lvl6pPr marL="2514600" indent="-228600" defTabSz="914400">
              <a:spcBef>
                <a:spcPct val="20000"/>
              </a:spcBef>
              <a:buFont typeface="Arial" panose="020B0604020202020204" pitchFamily="34" charset="0"/>
              <a:buChar char="•"/>
              <a:defRPr sz="2000"/>
            </a:lvl6pPr>
            <a:lvl7pPr marL="2971800" indent="-228600" defTabSz="914400">
              <a:spcBef>
                <a:spcPct val="20000"/>
              </a:spcBef>
              <a:buFont typeface="Arial" panose="020B0604020202020204" pitchFamily="34" charset="0"/>
              <a:buChar char="•"/>
              <a:defRPr sz="2000"/>
            </a:lvl7pPr>
            <a:lvl8pPr marL="3429000" indent="-228600" defTabSz="914400">
              <a:spcBef>
                <a:spcPct val="20000"/>
              </a:spcBef>
              <a:buFont typeface="Arial" panose="020B0604020202020204" pitchFamily="34" charset="0"/>
              <a:buChar char="•"/>
              <a:defRPr sz="2000"/>
            </a:lvl8pPr>
            <a:lvl9pPr marL="3886200" indent="-228600" defTabSz="914400">
              <a:spcBef>
                <a:spcPct val="20000"/>
              </a:spcBef>
              <a:buFont typeface="Arial" panose="020B0604020202020204" pitchFamily="34" charset="0"/>
              <a:buChar char="•"/>
              <a:defRPr sz="2000"/>
            </a:lvl9pPr>
          </a:lstStyle>
          <a:p>
            <a:pPr defTabSz="276396"/>
            <a:r>
              <a:rPr lang="en-GB" sz="998">
                <a:solidFill>
                  <a:prstClr val="white"/>
                </a:solidFill>
              </a:rPr>
              <a:t>VALUE DEPENDS ON POLICY</a:t>
            </a:r>
          </a:p>
          <a:p>
            <a:pPr defTabSz="276396"/>
            <a:endParaRPr lang="en-GB" sz="998">
              <a:solidFill>
                <a:prstClr val="white"/>
              </a:solidFill>
            </a:endParaRPr>
          </a:p>
        </p:txBody>
      </p:sp>
      <p:sp>
        <p:nvSpPr>
          <p:cNvPr id="49" name="Inhaltsplatzhalter 2">
            <a:extLst>
              <a:ext uri="{FF2B5EF4-FFF2-40B4-BE49-F238E27FC236}">
                <a16:creationId xmlns:a16="http://schemas.microsoft.com/office/drawing/2014/main" id="{7C032570-96FC-7334-0ABC-2E79C15D1F71}"/>
              </a:ext>
            </a:extLst>
          </p:cNvPr>
          <p:cNvSpPr txBox="1">
            <a:spLocks/>
          </p:cNvSpPr>
          <p:nvPr/>
        </p:nvSpPr>
        <p:spPr>
          <a:xfrm>
            <a:off x="9080886" y="5202081"/>
            <a:ext cx="2506400" cy="673646"/>
          </a:xfrm>
          <a:prstGeom prst="rect">
            <a:avLst/>
          </a:prstGeom>
        </p:spPr>
        <p:txBody>
          <a:bodyPr wrap="square" lIns="179990" tIns="0" rIns="0" bIns="0">
            <a:spAutoFit/>
          </a:bodyPr>
          <a:lstStyle>
            <a:defPPr>
              <a:defRPr lang="en-US"/>
            </a:defPPr>
            <a:lvl1pPr indent="0" defTabSz="914400">
              <a:lnSpc>
                <a:spcPct val="105000"/>
              </a:lnSpc>
              <a:spcBef>
                <a:spcPts val="1000"/>
              </a:spcBef>
              <a:buFont typeface="Arial" panose="020B0604020202020204" pitchFamily="34" charset="0"/>
              <a:buNone/>
              <a:defRPr kumimoji="0" sz="1300" b="0" i="0" u="none" strike="noStrike" cap="none" spc="0" normalizeH="0" baseline="0">
                <a:ln>
                  <a:noFill/>
                </a:ln>
                <a:solidFill>
                  <a:schemeClr val="accent1"/>
                </a:solidFill>
                <a:effectLst/>
                <a:uLnTx/>
                <a:uFillTx/>
                <a:latin typeface="Arial Nova"/>
              </a:defRPr>
            </a:lvl1pPr>
            <a:lvl2pPr marL="466725" indent="-222250" defTabSz="914400">
              <a:lnSpc>
                <a:spcPct val="100000"/>
              </a:lnSpc>
              <a:spcBef>
                <a:spcPts val="500"/>
              </a:spcBef>
              <a:buFont typeface="Arial" panose="020B0604020202020204" pitchFamily="34" charset="0"/>
              <a:buChar char="•"/>
              <a:defRPr sz="2200"/>
            </a:lvl2pPr>
            <a:lvl3pPr marL="720725" indent="-217488" defTabSz="914400">
              <a:lnSpc>
                <a:spcPct val="100000"/>
              </a:lnSpc>
              <a:spcBef>
                <a:spcPts val="500"/>
              </a:spcBef>
              <a:buFont typeface="Arial" panose="020B0604020202020204" pitchFamily="34" charset="0"/>
              <a:buChar char="•"/>
              <a:defRPr sz="2000">
                <a:solidFill>
                  <a:schemeClr val="accent1"/>
                </a:solidFill>
              </a:defRPr>
            </a:lvl3pPr>
            <a:lvl4pPr marL="900113" indent="-193675" defTabSz="914400">
              <a:lnSpc>
                <a:spcPct val="100000"/>
              </a:lnSpc>
              <a:spcBef>
                <a:spcPts val="500"/>
              </a:spcBef>
              <a:buFont typeface="Arial" panose="020B0604020202020204" pitchFamily="34" charset="0"/>
              <a:buChar char="•"/>
              <a:defRPr sz="1800">
                <a:solidFill>
                  <a:schemeClr val="accent3"/>
                </a:solidFill>
              </a:defRPr>
            </a:lvl4pPr>
            <a:lvl5pPr marL="1136650" indent="-185738" defTabSz="914400">
              <a:lnSpc>
                <a:spcPct val="100000"/>
              </a:lnSpc>
              <a:spcBef>
                <a:spcPts val="500"/>
              </a:spcBef>
              <a:buFont typeface="Arial" panose="020B0604020202020204" pitchFamily="34" charset="0"/>
              <a:buChar char="•"/>
              <a:defRPr sz="1600"/>
            </a:lvl5pPr>
            <a:lvl6pPr marL="2514600" indent="-228600" defTabSz="914400">
              <a:lnSpc>
                <a:spcPct val="90000"/>
              </a:lnSpc>
              <a:spcBef>
                <a:spcPts val="500"/>
              </a:spcBef>
              <a:buFont typeface="Arial" panose="020B0604020202020204" pitchFamily="34" charset="0"/>
              <a:buChar char="•"/>
              <a:defRPr sz="1800"/>
            </a:lvl6pPr>
            <a:lvl7pPr marL="2971800" indent="-228600" defTabSz="914400">
              <a:lnSpc>
                <a:spcPct val="90000"/>
              </a:lnSpc>
              <a:spcBef>
                <a:spcPts val="500"/>
              </a:spcBef>
              <a:buFont typeface="Arial" panose="020B0604020202020204" pitchFamily="34" charset="0"/>
              <a:buChar char="•"/>
              <a:defRPr sz="1800"/>
            </a:lvl7pPr>
            <a:lvl8pPr marL="3429000" indent="-228600" defTabSz="914400">
              <a:lnSpc>
                <a:spcPct val="90000"/>
              </a:lnSpc>
              <a:spcBef>
                <a:spcPts val="500"/>
              </a:spcBef>
              <a:buFont typeface="Arial" panose="020B0604020202020204" pitchFamily="34" charset="0"/>
              <a:buChar char="•"/>
              <a:defRPr sz="1800"/>
            </a:lvl8pPr>
            <a:lvl9pPr marL="3886200" indent="-228600" defTabSz="914400">
              <a:lnSpc>
                <a:spcPct val="90000"/>
              </a:lnSpc>
              <a:spcBef>
                <a:spcPts val="500"/>
              </a:spcBef>
              <a:buFont typeface="Arial" panose="020B0604020202020204" pitchFamily="34" charset="0"/>
              <a:buChar char="•"/>
              <a:defRPr sz="1800"/>
            </a:lvl9pPr>
          </a:lstStyle>
          <a:p>
            <a:pPr defTabSz="829269">
              <a:spcBef>
                <a:spcPts val="907"/>
              </a:spcBef>
            </a:pPr>
            <a:r>
              <a:rPr lang="en-US" sz="1179">
                <a:solidFill>
                  <a:srgbClr val="002B49"/>
                </a:solidFill>
              </a:rPr>
              <a:t>Investment value now depends on how policy and demand evolve</a:t>
            </a:r>
            <a:endParaRPr lang="en-GB" sz="1179">
              <a:solidFill>
                <a:srgbClr val="002B49"/>
              </a:solidFill>
            </a:endParaRPr>
          </a:p>
          <a:p>
            <a:pPr defTabSz="829269">
              <a:spcBef>
                <a:spcPts val="907"/>
              </a:spcBef>
            </a:pPr>
            <a:endParaRPr lang="en-GB" sz="1179">
              <a:solidFill>
                <a:srgbClr val="002B49"/>
              </a:solidFill>
            </a:endParaRPr>
          </a:p>
        </p:txBody>
      </p:sp>
      <p:pic>
        <p:nvPicPr>
          <p:cNvPr id="74" name="Pic">
            <a:extLst>
              <a:ext uri="{FF2B5EF4-FFF2-40B4-BE49-F238E27FC236}">
                <a16:creationId xmlns:a16="http://schemas.microsoft.com/office/drawing/2014/main" id="{74D54239-B303-1B56-F140-9C4EE8FA538E}"/>
              </a:ext>
            </a:extLst>
          </p:cNvPr>
          <p:cNvPicPr>
            <a:picLocks/>
          </p:cNvPicPr>
          <p:nvPr>
            <p:custDataLst>
              <p:tags r:id="rId2"/>
            </p:custDataLst>
          </p:nvPr>
        </p:nvPicPr>
        <p:blipFill>
          <a:blip>
            <a:extLst>
              <a:ext uri="{28A0092B-C50C-407E-A947-70E740481C1C}">
                <a14:useLocalDpi xmlns:a14="http://schemas.microsoft.com/office/drawing/2010/main" val="0"/>
              </a:ext>
              <a:ext uri="{96DAC541-7B7A-43D3-8B79-37D633B846F1}">
                <asvg:svgBlip xmlns:asvg="http://schemas.microsoft.com/office/drawing/2016/SVG/main" r:embed="rId10"/>
              </a:ext>
              <a:ext uri="{6F801314-5768-4EAC-8CED-0F2297F94238}"/>
            </a:extLst>
          </a:blip>
          <a:stretch>
            <a:fillRect/>
          </a:stretch>
        </p:blipFill>
        <p:spPr bwMode="auto">
          <a:xfrm>
            <a:off x="2950096" y="4732716"/>
            <a:ext cx="296593" cy="296593"/>
          </a:xfrm>
          <a:prstGeom prst="rect">
            <a:avLst/>
          </a:prstGeom>
          <a:noFill/>
          <a:ln>
            <a:noFill/>
          </a:ln>
          <a:effectLst/>
        </p:spPr>
      </p:pic>
      <p:pic>
        <p:nvPicPr>
          <p:cNvPr id="64" name="Pic">
            <a:extLst>
              <a:ext uri="{FF2B5EF4-FFF2-40B4-BE49-F238E27FC236}">
                <a16:creationId xmlns:a16="http://schemas.microsoft.com/office/drawing/2014/main" id="{77F28244-B6F2-E085-B7EF-72513DD4FEE0}"/>
              </a:ext>
            </a:extLst>
          </p:cNvPr>
          <p:cNvPicPr>
            <a:picLocks/>
          </p:cNvPicPr>
          <p:nvPr>
            <p:custDataLst>
              <p:tags r:id="rId3"/>
            </p:custDataLst>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 uri="{6F801314-5768-4EAC-8CED-0F2297F94238}"/>
            </a:extLst>
          </a:blip>
          <a:stretch>
            <a:fillRect/>
          </a:stretch>
        </p:blipFill>
        <p:spPr bwMode="auto">
          <a:xfrm>
            <a:off x="9717030" y="2323974"/>
            <a:ext cx="247641" cy="247641"/>
          </a:xfrm>
          <a:prstGeom prst="rect">
            <a:avLst/>
          </a:prstGeom>
          <a:noFill/>
          <a:ln>
            <a:noFill/>
          </a:ln>
          <a:effectLst/>
        </p:spPr>
      </p:pic>
      <p:pic>
        <p:nvPicPr>
          <p:cNvPr id="66" name="Pic">
            <a:extLst>
              <a:ext uri="{FF2B5EF4-FFF2-40B4-BE49-F238E27FC236}">
                <a16:creationId xmlns:a16="http://schemas.microsoft.com/office/drawing/2014/main" id="{B43A4215-2D16-1E76-605A-81084CF77E5B}"/>
              </a:ext>
            </a:extLst>
          </p:cNvPr>
          <p:cNvPicPr>
            <a:picLocks/>
          </p:cNvPicPr>
          <p:nvPr>
            <p:custDataLst>
              <p:tags r:id="rId4"/>
            </p:custDataLst>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
              </a:ext>
              <a:ext uri="{6F801314-5768-4EAC-8CED-0F2297F94238}"/>
            </a:extLst>
          </a:blip>
          <a:stretch>
            <a:fillRect/>
          </a:stretch>
        </p:blipFill>
        <p:spPr bwMode="auto">
          <a:xfrm>
            <a:off x="11106411" y="4672245"/>
            <a:ext cx="342666" cy="342666"/>
          </a:xfrm>
          <a:prstGeom prst="rect">
            <a:avLst/>
          </a:prstGeom>
          <a:noFill/>
          <a:ln>
            <a:noFill/>
          </a:ln>
          <a:effectLst/>
        </p:spPr>
      </p:pic>
      <p:pic>
        <p:nvPicPr>
          <p:cNvPr id="68" name="Pic">
            <a:extLst>
              <a:ext uri="{FF2B5EF4-FFF2-40B4-BE49-F238E27FC236}">
                <a16:creationId xmlns:a16="http://schemas.microsoft.com/office/drawing/2014/main" id="{3C1E6CAF-0E74-2664-060F-300F65355FAD}"/>
              </a:ext>
            </a:extLst>
          </p:cNvPr>
          <p:cNvPicPr>
            <a:picLocks/>
          </p:cNvPicPr>
          <p:nvPr>
            <p:custDataLst>
              <p:tags r:id="rId5"/>
            </p:custDataLst>
          </p:nvPr>
        </p:nvPicPr>
        <p:blipFill>
          <a:blip>
            <a:extLst>
              <a:ext uri="{28A0092B-C50C-407E-A947-70E740481C1C}">
                <a14:useLocalDpi xmlns:a14="http://schemas.microsoft.com/office/drawing/2010/main" val="0"/>
              </a:ext>
              <a:ext uri="{96DAC541-7B7A-43D3-8B79-37D633B846F1}">
                <asvg:svgBlip xmlns:asvg="http://schemas.microsoft.com/office/drawing/2016/SVG/main" r:embed="rId13"/>
              </a:ext>
              <a:ext uri="{6F801314-5768-4EAC-8CED-0F2297F94238}"/>
            </a:extLst>
          </a:blip>
          <a:stretch>
            <a:fillRect/>
          </a:stretch>
        </p:blipFill>
        <p:spPr bwMode="auto">
          <a:xfrm>
            <a:off x="7673992" y="4699601"/>
            <a:ext cx="290834" cy="290834"/>
          </a:xfrm>
          <a:prstGeom prst="rect">
            <a:avLst/>
          </a:prstGeom>
          <a:noFill/>
          <a:ln>
            <a:noFill/>
          </a:ln>
          <a:effectLst/>
        </p:spPr>
      </p:pic>
      <p:pic>
        <p:nvPicPr>
          <p:cNvPr id="58" name="Pic">
            <a:extLst>
              <a:ext uri="{FF2B5EF4-FFF2-40B4-BE49-F238E27FC236}">
                <a16:creationId xmlns:a16="http://schemas.microsoft.com/office/drawing/2014/main" id="{95D25934-AA52-F423-5A4E-56A56C895CC8}"/>
              </a:ext>
            </a:extLst>
          </p:cNvPr>
          <p:cNvPicPr>
            <a:picLocks/>
          </p:cNvPicPr>
          <p:nvPr>
            <p:custDataLst>
              <p:tags r:id="rId6"/>
            </p:custDataLst>
          </p:nvPr>
        </p:nvPicPr>
        <p:blipFill>
          <a:blip>
            <a:extLst>
              <a:ext uri="{28A0092B-C50C-407E-A947-70E740481C1C}">
                <a14:useLocalDpi xmlns:a14="http://schemas.microsoft.com/office/drawing/2010/main" val="0"/>
              </a:ext>
              <a:ext uri="{96DAC541-7B7A-43D3-8B79-37D633B846F1}">
                <asvg:svgBlip xmlns:asvg="http://schemas.microsoft.com/office/drawing/2016/SVG/main" r:embed="rId14"/>
              </a:ext>
              <a:ext uri="{6F801314-5768-4EAC-8CED-0F2297F94238}"/>
            </a:extLst>
          </a:blip>
          <a:stretch>
            <a:fillRect/>
          </a:stretch>
        </p:blipFill>
        <p:spPr bwMode="auto">
          <a:xfrm>
            <a:off x="5560405" y="2259185"/>
            <a:ext cx="270677" cy="270677"/>
          </a:xfrm>
          <a:prstGeom prst="rect">
            <a:avLst/>
          </a:prstGeom>
          <a:noFill/>
          <a:ln>
            <a:noFill/>
          </a:ln>
          <a:effectLst/>
        </p:spPr>
      </p:pic>
    </p:spTree>
    <p:extLst>
      <p:ext uri="{BB962C8B-B14F-4D97-AF65-F5344CB8AC3E}">
        <p14:creationId xmlns:p14="http://schemas.microsoft.com/office/powerpoint/2010/main" val="2570176516"/>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A5AE61-ADC2-4962-BDC1-BBA593B5033E}"/>
            </a:ext>
          </a:extLst>
        </p:cNvPr>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4010D2AF-D552-A9C6-0FB9-7EEF327798CC}"/>
              </a:ext>
            </a:extLst>
          </p:cNvPr>
          <p:cNvGraphicFramePr>
            <a:graphicFrameLocks/>
          </p:cNvGraphicFramePr>
          <p:nvPr>
            <p:custDataLst>
              <p:tags r:id="rId1"/>
            </p:custDataLst>
          </p:nvPr>
        </p:nvGraphicFramePr>
        <p:xfrm>
          <a:off x="1440" y="1621"/>
          <a:ext cx="1440" cy="1440"/>
        </p:xfrm>
        <a:graphic>
          <a:graphicData uri="http://schemas.openxmlformats.org/presentationml/2006/ole">
            <mc:AlternateContent xmlns:mc="http://schemas.openxmlformats.org/markup-compatibility/2006">
              <mc:Choice xmlns:v="urn:schemas-microsoft-com:vml" Requires="v">
                <p:oleObj name="think-cell Slide" r:id="rId9" imgW="484" imgH="486" progId="TCLayout.ActiveDocument.1">
                  <p:embed/>
                </p:oleObj>
              </mc:Choice>
              <mc:Fallback>
                <p:oleObj name="think-cell Slide" r:id="rId9" imgW="484" imgH="486" progId="TCLayout.ActiveDocument.1">
                  <p:embed/>
                  <p:pic>
                    <p:nvPicPr>
                      <p:cNvPr id="7" name="think-cell data - do not delete" hidden="1">
                        <a:extLst>
                          <a:ext uri="{FF2B5EF4-FFF2-40B4-BE49-F238E27FC236}">
                            <a16:creationId xmlns:a16="http://schemas.microsoft.com/office/drawing/2014/main" id="{4010D2AF-D552-A9C6-0FB9-7EEF327798CC}"/>
                          </a:ext>
                        </a:extLst>
                      </p:cNvPr>
                      <p:cNvPicPr/>
                      <p:nvPr/>
                    </p:nvPicPr>
                    <p:blipFill>
                      <a:blip r:embed="rId10"/>
                      <a:stretch>
                        <a:fillRect/>
                      </a:stretch>
                    </p:blipFill>
                    <p:spPr>
                      <a:xfrm>
                        <a:off x="1440" y="1621"/>
                        <a:ext cx="1440" cy="1440"/>
                      </a:xfrm>
                      <a:prstGeom prst="rect">
                        <a:avLst/>
                      </a:prstGeom>
                    </p:spPr>
                  </p:pic>
                </p:oleObj>
              </mc:Fallback>
            </mc:AlternateContent>
          </a:graphicData>
        </a:graphic>
      </p:graphicFrame>
      <p:pic>
        <p:nvPicPr>
          <p:cNvPr id="26" name="Energy-1440--Oil-pipeline-in-industrial-district-with-factories-at-dusk-517340891">
            <a:extLst>
              <a:ext uri="{FF2B5EF4-FFF2-40B4-BE49-F238E27FC236}">
                <a16:creationId xmlns:a16="http://schemas.microsoft.com/office/drawing/2014/main" id="{438AD472-CAF1-4444-8CC8-E2E79D49BEFC}"/>
              </a:ext>
            </a:extLst>
          </p:cNvPr>
          <p:cNvPicPr>
            <a:picLocks noChangeAspect="1"/>
          </p:cNvPicPr>
          <p:nvPr>
            <p:custDataLst>
              <p:tags r:id="rId2"/>
            </p:custDataLst>
          </p:nvPr>
        </p:nvPicPr>
        <p:blipFill>
          <a:blip r:embed="rId11">
            <a:extLst>
              <a:ext uri="{28A0092B-C50C-407E-A947-70E740481C1C}">
                <a14:useLocalDpi xmlns:a14="http://schemas.microsoft.com/office/drawing/2010/main" val="0"/>
              </a:ext>
            </a:extLst>
          </a:blip>
          <a:srcRect t="40834" b="19959"/>
          <a:stretch>
            <a:fillRect/>
          </a:stretch>
        </p:blipFill>
        <p:spPr>
          <a:xfrm>
            <a:off x="7950498" y="2168298"/>
            <a:ext cx="3418820" cy="891148"/>
          </a:xfrm>
          <a:prstGeom prst="rect">
            <a:avLst/>
          </a:prstGeom>
        </p:spPr>
      </p:pic>
      <p:pic>
        <p:nvPicPr>
          <p:cNvPr id="25" name="Picture 24" descr="A blue pipe with white text on it&#10;&#10;AI-generated content may be incorrect.">
            <a:extLst>
              <a:ext uri="{FF2B5EF4-FFF2-40B4-BE49-F238E27FC236}">
                <a16:creationId xmlns:a16="http://schemas.microsoft.com/office/drawing/2014/main" id="{B771A80E-401C-C5F4-019F-611F27FD6315}"/>
              </a:ext>
            </a:extLst>
          </p:cNvPr>
          <p:cNvPicPr>
            <a:picLocks noChangeAspect="1"/>
          </p:cNvPicPr>
          <p:nvPr>
            <p:custDataLst>
              <p:tags r:id="rId3"/>
            </p:custDataLst>
          </p:nvPr>
        </p:nvPicPr>
        <p:blipFill>
          <a:blip r:embed="rId12">
            <a:extLst>
              <a:ext uri="{28A0092B-C50C-407E-A947-70E740481C1C}">
                <a14:useLocalDpi xmlns:a14="http://schemas.microsoft.com/office/drawing/2010/main" val="0"/>
              </a:ext>
            </a:extLst>
          </a:blip>
          <a:srcRect t="33645" b="13286"/>
          <a:stretch>
            <a:fillRect/>
          </a:stretch>
        </p:blipFill>
        <p:spPr>
          <a:xfrm>
            <a:off x="4261127" y="2145795"/>
            <a:ext cx="3422973" cy="891219"/>
          </a:xfrm>
          <a:prstGeom prst="rect">
            <a:avLst/>
          </a:prstGeom>
        </p:spPr>
      </p:pic>
      <p:sp>
        <p:nvSpPr>
          <p:cNvPr id="8" name="Text Placeholder 7">
            <a:extLst>
              <a:ext uri="{FF2B5EF4-FFF2-40B4-BE49-F238E27FC236}">
                <a16:creationId xmlns:a16="http://schemas.microsoft.com/office/drawing/2014/main" id="{6E237C97-8746-52DB-17AC-87A71D0E97CB}"/>
              </a:ext>
            </a:extLst>
          </p:cNvPr>
          <p:cNvSpPr>
            <a:spLocks noGrp="1"/>
          </p:cNvSpPr>
          <p:nvPr>
            <p:ph type="body" sz="quarter" idx="12"/>
          </p:nvPr>
        </p:nvSpPr>
        <p:spPr>
          <a:xfrm>
            <a:off x="2967085" y="6366699"/>
            <a:ext cx="8539583" cy="424734"/>
          </a:xfrm>
        </p:spPr>
        <p:txBody>
          <a:bodyPr/>
          <a:lstStyle/>
          <a:p>
            <a:endParaRPr lang="en-GB"/>
          </a:p>
        </p:txBody>
      </p:sp>
      <p:sp>
        <p:nvSpPr>
          <p:cNvPr id="9" name="Text Placeholder 8">
            <a:extLst>
              <a:ext uri="{FF2B5EF4-FFF2-40B4-BE49-F238E27FC236}">
                <a16:creationId xmlns:a16="http://schemas.microsoft.com/office/drawing/2014/main" id="{C61540AD-A21F-A9FA-39C9-31FC41326DB6}"/>
              </a:ext>
            </a:extLst>
          </p:cNvPr>
          <p:cNvSpPr>
            <a:spLocks noGrp="1"/>
          </p:cNvSpPr>
          <p:nvPr>
            <p:ph type="body" sz="quarter" idx="14"/>
          </p:nvPr>
        </p:nvSpPr>
        <p:spPr>
          <a:xfrm>
            <a:off x="575909" y="555934"/>
            <a:ext cx="10930759" cy="358504"/>
          </a:xfrm>
        </p:spPr>
        <p:txBody>
          <a:bodyPr/>
          <a:lstStyle/>
          <a:p>
            <a:r>
              <a:rPr lang="en-GB"/>
              <a:t>SETTING THE SCENE</a:t>
            </a:r>
          </a:p>
        </p:txBody>
      </p:sp>
      <p:sp>
        <p:nvSpPr>
          <p:cNvPr id="2" name="Title 1">
            <a:extLst>
              <a:ext uri="{FF2B5EF4-FFF2-40B4-BE49-F238E27FC236}">
                <a16:creationId xmlns:a16="http://schemas.microsoft.com/office/drawing/2014/main" id="{A46D59D5-5E20-F515-B6FC-6CD0DE9E342C}"/>
              </a:ext>
            </a:extLst>
          </p:cNvPr>
          <p:cNvSpPr>
            <a:spLocks noGrp="1"/>
          </p:cNvSpPr>
          <p:nvPr>
            <p:ph type="title"/>
          </p:nvPr>
        </p:nvSpPr>
        <p:spPr>
          <a:xfrm>
            <a:off x="575909" y="914437"/>
            <a:ext cx="10930759" cy="813471"/>
          </a:xfrm>
        </p:spPr>
        <p:txBody>
          <a:bodyPr vert="horz" wrap="square" lIns="0" tIns="0" rIns="0" bIns="0" rtlCol="0" anchor="t">
            <a:normAutofit/>
          </a:bodyPr>
          <a:lstStyle/>
          <a:p>
            <a:r>
              <a:rPr lang="en-GB"/>
              <a:t>Decarbonisation splits the gas value chain into three investable trends, each with its own risk and timeline</a:t>
            </a:r>
          </a:p>
        </p:txBody>
      </p:sp>
      <p:cxnSp>
        <p:nvCxnSpPr>
          <p:cNvPr id="6" name="Straight Connector 5">
            <a:extLst>
              <a:ext uri="{FF2B5EF4-FFF2-40B4-BE49-F238E27FC236}">
                <a16:creationId xmlns:a16="http://schemas.microsoft.com/office/drawing/2014/main" id="{CE5D3C9B-729C-970F-49DF-E4BAE3D95735}"/>
              </a:ext>
            </a:extLst>
          </p:cNvPr>
          <p:cNvCxnSpPr>
            <a:cxnSpLocks/>
          </p:cNvCxnSpPr>
          <p:nvPr/>
        </p:nvCxnSpPr>
        <p:spPr>
          <a:xfrm>
            <a:off x="4127929" y="2146811"/>
            <a:ext cx="0" cy="412934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85182AA-A3C2-064F-32F0-B24EE6C1EBC7}"/>
              </a:ext>
            </a:extLst>
          </p:cNvPr>
          <p:cNvCxnSpPr>
            <a:cxnSpLocks/>
          </p:cNvCxnSpPr>
          <p:nvPr/>
        </p:nvCxnSpPr>
        <p:spPr>
          <a:xfrm>
            <a:off x="7817299" y="2146811"/>
            <a:ext cx="0" cy="412934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44179B9-A86E-7DFA-C027-744F52C5F072}"/>
              </a:ext>
            </a:extLst>
          </p:cNvPr>
          <p:cNvCxnSpPr>
            <a:cxnSpLocks/>
          </p:cNvCxnSpPr>
          <p:nvPr/>
        </p:nvCxnSpPr>
        <p:spPr>
          <a:xfrm>
            <a:off x="11506668" y="2145794"/>
            <a:ext cx="0" cy="412934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95213FE2-8834-8A9E-7AC9-48AA15D8B599}"/>
              </a:ext>
            </a:extLst>
          </p:cNvPr>
          <p:cNvGrpSpPr/>
          <p:nvPr/>
        </p:nvGrpSpPr>
        <p:grpSpPr>
          <a:xfrm>
            <a:off x="4265279" y="3262546"/>
            <a:ext cx="3414670" cy="3013605"/>
            <a:chOff x="635000" y="2119090"/>
            <a:chExt cx="3806371" cy="4800822"/>
          </a:xfrm>
        </p:grpSpPr>
        <p:sp>
          <p:nvSpPr>
            <p:cNvPr id="17" name="Rectangle 16">
              <a:extLst>
                <a:ext uri="{FF2B5EF4-FFF2-40B4-BE49-F238E27FC236}">
                  <a16:creationId xmlns:a16="http://schemas.microsoft.com/office/drawing/2014/main" id="{FBD129F4-1773-B531-729F-21D9EEDFC8BB}"/>
                </a:ext>
              </a:extLst>
            </p:cNvPr>
            <p:cNvSpPr/>
            <p:nvPr/>
          </p:nvSpPr>
          <p:spPr>
            <a:xfrm>
              <a:off x="635000" y="2119090"/>
              <a:ext cx="3806371" cy="4800822"/>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61200" tIns="391800" rIns="32650" bIns="32650" numCol="1" spcCol="0" rtlCol="0" fromWordArt="0" anchor="t" anchorCtr="0" forceAA="0" compatLnSpc="1">
              <a:prstTxWarp prst="textNoShape">
                <a:avLst/>
              </a:prstTxWarp>
              <a:noAutofit/>
            </a:bodyPr>
            <a:lstStyle/>
            <a:p>
              <a:pPr marL="1440" defTabSz="276396">
                <a:spcAft>
                  <a:spcPts val="363"/>
                </a:spcAft>
              </a:pPr>
              <a:r>
                <a:rPr lang="en-GB" sz="1632" b="1">
                  <a:solidFill>
                    <a:srgbClr val="0085CA"/>
                  </a:solidFill>
                  <a:latin typeface="Arial Nova" panose="020B0504020202020204" pitchFamily="34" charset="0"/>
                </a:rPr>
                <a:t>HYDROGEN</a:t>
              </a:r>
            </a:p>
            <a:p>
              <a:pPr marL="1440" defTabSz="276396">
                <a:spcAft>
                  <a:spcPts val="363"/>
                </a:spcAft>
              </a:pPr>
              <a:r>
                <a:rPr lang="en-GB" sz="952" i="1">
                  <a:solidFill>
                    <a:srgbClr val="0085CA"/>
                  </a:solidFill>
                  <a:latin typeface="Arial Nova" panose="020B0504020202020204" pitchFamily="34" charset="0"/>
                </a:rPr>
                <a:t>Broad gas network conversion</a:t>
              </a:r>
            </a:p>
            <a:p>
              <a:pPr marL="1440" defTabSz="276396">
                <a:spcAft>
                  <a:spcPts val="363"/>
                </a:spcAft>
              </a:pPr>
              <a:endParaRPr lang="en-GB" sz="453">
                <a:solidFill>
                  <a:srgbClr val="0085CA"/>
                </a:solidFill>
                <a:latin typeface="Arial Nova" panose="020B0504020202020204" pitchFamily="34" charset="0"/>
              </a:endParaRPr>
            </a:p>
            <a:p>
              <a:pPr defTabSz="276396">
                <a:spcAft>
                  <a:spcPts val="181"/>
                </a:spcAft>
              </a:pPr>
              <a:r>
                <a:rPr lang="en-GB" sz="998" b="1">
                  <a:solidFill>
                    <a:srgbClr val="969696"/>
                  </a:solidFill>
                  <a:latin typeface="Arial Nova"/>
                </a:rPr>
                <a:t>DISPLACES</a:t>
              </a:r>
            </a:p>
            <a:p>
              <a:pPr defTabSz="276396">
                <a:spcAft>
                  <a:spcPts val="1088"/>
                </a:spcAft>
              </a:pPr>
              <a:r>
                <a:rPr lang="en-US" sz="1270">
                  <a:solidFill>
                    <a:srgbClr val="002B49"/>
                  </a:solidFill>
                  <a:latin typeface="Arial Nova"/>
                </a:rPr>
                <a:t>High-temperature heat, feedstock and heavy transport</a:t>
              </a:r>
              <a:endParaRPr lang="en-GB" sz="1270">
                <a:solidFill>
                  <a:srgbClr val="002B49"/>
                </a:solidFill>
                <a:latin typeface="Arial Nova"/>
              </a:endParaRPr>
            </a:p>
            <a:p>
              <a:pPr defTabSz="276396">
                <a:spcAft>
                  <a:spcPts val="181"/>
                </a:spcAft>
              </a:pPr>
              <a:r>
                <a:rPr lang="en-GB" sz="998" b="1">
                  <a:solidFill>
                    <a:srgbClr val="969696"/>
                  </a:solidFill>
                  <a:latin typeface="Arial Nova"/>
                </a:rPr>
                <a:t>NEEDS</a:t>
              </a:r>
            </a:p>
            <a:p>
              <a:pPr defTabSz="276396">
                <a:spcAft>
                  <a:spcPts val="1088"/>
                </a:spcAft>
              </a:pPr>
              <a:r>
                <a:rPr lang="en-GB" sz="1270">
                  <a:solidFill>
                    <a:srgbClr val="002B49"/>
                  </a:solidFill>
                  <a:latin typeface="Arial Nova"/>
                </a:rPr>
                <a:t>Cost parity with unabated gas</a:t>
              </a:r>
            </a:p>
            <a:p>
              <a:pPr defTabSz="276396">
                <a:spcAft>
                  <a:spcPts val="181"/>
                </a:spcAft>
              </a:pPr>
              <a:r>
                <a:rPr lang="en-GB" sz="998" b="1">
                  <a:solidFill>
                    <a:srgbClr val="969696"/>
                  </a:solidFill>
                  <a:latin typeface="Arial Nova"/>
                </a:rPr>
                <a:t>CONSTRAINT</a:t>
              </a:r>
            </a:p>
            <a:p>
              <a:pPr defTabSz="276396">
                <a:spcAft>
                  <a:spcPts val="1088"/>
                </a:spcAft>
              </a:pPr>
              <a:r>
                <a:rPr lang="en-US" sz="1270">
                  <a:solidFill>
                    <a:srgbClr val="002B49"/>
                  </a:solidFill>
                  <a:latin typeface="Arial Nova"/>
                </a:rPr>
                <a:t>Coordinating supply, network and demand</a:t>
              </a:r>
              <a:endParaRPr lang="en-GB" sz="1270">
                <a:solidFill>
                  <a:srgbClr val="002B49"/>
                </a:solidFill>
                <a:latin typeface="Arial Nova"/>
              </a:endParaRPr>
            </a:p>
            <a:p>
              <a:pPr marL="1440" defTabSz="276396">
                <a:spcAft>
                  <a:spcPts val="363"/>
                </a:spcAft>
              </a:pPr>
              <a:endParaRPr lang="en-GB" sz="1088">
                <a:solidFill>
                  <a:srgbClr val="002B49"/>
                </a:solidFill>
                <a:latin typeface="Arial Nova" panose="020B0504020202020204" pitchFamily="34" charset="0"/>
              </a:endParaRPr>
            </a:p>
          </p:txBody>
        </p:sp>
        <p:sp>
          <p:nvSpPr>
            <p:cNvPr id="18" name="Rectangle 17">
              <a:extLst>
                <a:ext uri="{FF2B5EF4-FFF2-40B4-BE49-F238E27FC236}">
                  <a16:creationId xmlns:a16="http://schemas.microsoft.com/office/drawing/2014/main" id="{01EA911E-40D0-AEF1-CE18-BBF50C3D3819}"/>
                </a:ext>
              </a:extLst>
            </p:cNvPr>
            <p:cNvSpPr/>
            <p:nvPr/>
          </p:nvSpPr>
          <p:spPr>
            <a:xfrm>
              <a:off x="641234" y="2590799"/>
              <a:ext cx="161363" cy="978292"/>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8975" tIns="48975" rIns="48975" bIns="48975" numCol="1" spcCol="0" rtlCol="0" fromWordArt="0" anchor="ctr" anchorCtr="0" forceAA="0" compatLnSpc="1">
              <a:prstTxWarp prst="textNoShape">
                <a:avLst/>
              </a:prstTxWarp>
              <a:noAutofit/>
            </a:bodyPr>
            <a:lstStyle/>
            <a:p>
              <a:pPr marL="1440" algn="ctr" defTabSz="276396">
                <a:spcAft>
                  <a:spcPts val="363"/>
                </a:spcAft>
              </a:pPr>
              <a:endParaRPr lang="en-GB" sz="907">
                <a:solidFill>
                  <a:srgbClr val="002B49"/>
                </a:solidFill>
                <a:latin typeface="Arial Nova"/>
              </a:endParaRPr>
            </a:p>
          </p:txBody>
        </p:sp>
      </p:grpSp>
      <p:grpSp>
        <p:nvGrpSpPr>
          <p:cNvPr id="19" name="Group 18">
            <a:extLst>
              <a:ext uri="{FF2B5EF4-FFF2-40B4-BE49-F238E27FC236}">
                <a16:creationId xmlns:a16="http://schemas.microsoft.com/office/drawing/2014/main" id="{B0D15384-908D-AE7B-4264-AE8839D21692}"/>
              </a:ext>
            </a:extLst>
          </p:cNvPr>
          <p:cNvGrpSpPr/>
          <p:nvPr/>
        </p:nvGrpSpPr>
        <p:grpSpPr>
          <a:xfrm>
            <a:off x="575910" y="3262546"/>
            <a:ext cx="3414670" cy="3013605"/>
            <a:chOff x="635000" y="2119090"/>
            <a:chExt cx="3806371" cy="4800822"/>
          </a:xfrm>
        </p:grpSpPr>
        <p:sp>
          <p:nvSpPr>
            <p:cNvPr id="20" name="Rectangle 19">
              <a:extLst>
                <a:ext uri="{FF2B5EF4-FFF2-40B4-BE49-F238E27FC236}">
                  <a16:creationId xmlns:a16="http://schemas.microsoft.com/office/drawing/2014/main" id="{383993D3-648C-16F4-6B9A-842A5BDE4C5A}"/>
                </a:ext>
              </a:extLst>
            </p:cNvPr>
            <p:cNvSpPr/>
            <p:nvPr/>
          </p:nvSpPr>
          <p:spPr>
            <a:xfrm>
              <a:off x="635000" y="2119090"/>
              <a:ext cx="3806371" cy="4800822"/>
            </a:xfrm>
            <a:prstGeom prst="rect">
              <a:avLst/>
            </a:prstGeom>
            <a:noFill/>
            <a:ln>
              <a:solidFill>
                <a:srgbClr val="00457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61200" tIns="391800" rIns="32650" bIns="32650" numCol="1" spcCol="0" rtlCol="0" fromWordArt="0" anchor="t" anchorCtr="0" forceAA="0" compatLnSpc="1">
              <a:prstTxWarp prst="textNoShape">
                <a:avLst/>
              </a:prstTxWarp>
              <a:noAutofit/>
            </a:bodyPr>
            <a:lstStyle/>
            <a:p>
              <a:pPr marL="1440" defTabSz="276396">
                <a:spcAft>
                  <a:spcPts val="363"/>
                </a:spcAft>
              </a:pPr>
              <a:r>
                <a:rPr lang="en-GB" sz="1632" b="1">
                  <a:solidFill>
                    <a:srgbClr val="002B49"/>
                  </a:solidFill>
                  <a:latin typeface="Arial Nova" panose="020B0504020202020204" pitchFamily="34" charset="0"/>
                </a:rPr>
                <a:t>ELECTRIFICATION</a:t>
              </a:r>
            </a:p>
            <a:p>
              <a:pPr marL="1440" defTabSz="276396">
                <a:spcAft>
                  <a:spcPts val="363"/>
                </a:spcAft>
              </a:pPr>
              <a:r>
                <a:rPr lang="en-US" sz="952" i="1">
                  <a:solidFill>
                    <a:srgbClr val="002B49"/>
                  </a:solidFill>
                  <a:latin typeface="Arial Nova" panose="020B0504020202020204" pitchFamily="34" charset="0"/>
                </a:rPr>
                <a:t>The largest switch away from natural gas</a:t>
              </a:r>
              <a:endParaRPr lang="en-GB" sz="952" i="1">
                <a:solidFill>
                  <a:srgbClr val="002B49"/>
                </a:solidFill>
                <a:latin typeface="Arial Nova" panose="020B0504020202020204" pitchFamily="34" charset="0"/>
              </a:endParaRPr>
            </a:p>
            <a:p>
              <a:pPr marL="1440" defTabSz="276396">
                <a:spcAft>
                  <a:spcPts val="363"/>
                </a:spcAft>
              </a:pPr>
              <a:endParaRPr lang="en-GB" sz="453">
                <a:solidFill>
                  <a:srgbClr val="002B49"/>
                </a:solidFill>
                <a:latin typeface="Arial Nova" panose="020B0504020202020204" pitchFamily="34" charset="0"/>
              </a:endParaRPr>
            </a:p>
            <a:p>
              <a:pPr defTabSz="276396">
                <a:spcAft>
                  <a:spcPts val="181"/>
                </a:spcAft>
              </a:pPr>
              <a:r>
                <a:rPr lang="en-GB" sz="998" b="1">
                  <a:solidFill>
                    <a:srgbClr val="969696"/>
                  </a:solidFill>
                  <a:latin typeface="Arial Nova"/>
                </a:rPr>
                <a:t>DISPLACES</a:t>
              </a:r>
            </a:p>
            <a:p>
              <a:pPr defTabSz="276396">
                <a:spcAft>
                  <a:spcPts val="1088"/>
                </a:spcAft>
              </a:pPr>
              <a:r>
                <a:rPr lang="en-US" sz="1270">
                  <a:solidFill>
                    <a:srgbClr val="002B49"/>
                  </a:solidFill>
                  <a:latin typeface="Arial Nova"/>
                </a:rPr>
                <a:t>Building heat and low-temperature industry</a:t>
              </a:r>
              <a:endParaRPr lang="en-GB" sz="1270">
                <a:solidFill>
                  <a:srgbClr val="002B49"/>
                </a:solidFill>
                <a:latin typeface="Arial Nova"/>
              </a:endParaRPr>
            </a:p>
            <a:p>
              <a:pPr defTabSz="276396">
                <a:spcAft>
                  <a:spcPts val="181"/>
                </a:spcAft>
              </a:pPr>
              <a:r>
                <a:rPr lang="en-GB" sz="998" b="1">
                  <a:solidFill>
                    <a:srgbClr val="969696"/>
                  </a:solidFill>
                  <a:latin typeface="Arial Nova"/>
                </a:rPr>
                <a:t>NEEDS</a:t>
              </a:r>
            </a:p>
            <a:p>
              <a:pPr defTabSz="276396">
                <a:spcAft>
                  <a:spcPts val="1088"/>
                </a:spcAft>
              </a:pPr>
              <a:r>
                <a:rPr lang="en-US" sz="1270">
                  <a:solidFill>
                    <a:srgbClr val="002B49"/>
                  </a:solidFill>
                  <a:latin typeface="Arial Nova"/>
                </a:rPr>
                <a:t>Grid reinforcement and competitive power</a:t>
              </a:r>
              <a:endParaRPr lang="en-GB" sz="1270">
                <a:solidFill>
                  <a:srgbClr val="002B49"/>
                </a:solidFill>
                <a:latin typeface="Arial Nova"/>
              </a:endParaRPr>
            </a:p>
            <a:p>
              <a:pPr defTabSz="276396">
                <a:spcAft>
                  <a:spcPts val="181"/>
                </a:spcAft>
              </a:pPr>
              <a:r>
                <a:rPr lang="en-GB" sz="998" b="1">
                  <a:solidFill>
                    <a:srgbClr val="969696"/>
                  </a:solidFill>
                  <a:latin typeface="Arial Nova"/>
                </a:rPr>
                <a:t>CONSTRAINT</a:t>
              </a:r>
            </a:p>
            <a:p>
              <a:pPr defTabSz="276396">
                <a:spcAft>
                  <a:spcPts val="1088"/>
                </a:spcAft>
              </a:pPr>
              <a:r>
                <a:rPr lang="en-US" sz="1270">
                  <a:solidFill>
                    <a:srgbClr val="002B49"/>
                  </a:solidFill>
                  <a:latin typeface="Arial Nova"/>
                </a:rPr>
                <a:t>Installation cost and grid queues</a:t>
              </a:r>
              <a:endParaRPr lang="en-GB" sz="1814">
                <a:solidFill>
                  <a:srgbClr val="002B49"/>
                </a:solidFill>
                <a:latin typeface="Arial Nova" panose="020B0504020202020204" pitchFamily="34" charset="0"/>
              </a:endParaRPr>
            </a:p>
          </p:txBody>
        </p:sp>
        <p:sp>
          <p:nvSpPr>
            <p:cNvPr id="21" name="Rectangle 20">
              <a:extLst>
                <a:ext uri="{FF2B5EF4-FFF2-40B4-BE49-F238E27FC236}">
                  <a16:creationId xmlns:a16="http://schemas.microsoft.com/office/drawing/2014/main" id="{4651A6F6-9DB9-EC34-03E3-BEEF996840D9}"/>
                </a:ext>
              </a:extLst>
            </p:cNvPr>
            <p:cNvSpPr/>
            <p:nvPr/>
          </p:nvSpPr>
          <p:spPr>
            <a:xfrm>
              <a:off x="641234" y="2590799"/>
              <a:ext cx="161363" cy="978292"/>
            </a:xfrm>
            <a:prstGeom prst="rect">
              <a:avLst/>
            </a:prstGeom>
            <a:solidFill>
              <a:schemeClr val="accent1">
                <a:lumMod val="90000"/>
                <a:lumOff val="10000"/>
              </a:schemeClr>
            </a:solidFill>
            <a:ln>
              <a:solidFill>
                <a:srgbClr val="00457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8975" tIns="48975" rIns="48975" bIns="48975" numCol="1" spcCol="0" rtlCol="0" fromWordArt="0" anchor="ctr" anchorCtr="0" forceAA="0" compatLnSpc="1">
              <a:prstTxWarp prst="textNoShape">
                <a:avLst/>
              </a:prstTxWarp>
              <a:noAutofit/>
            </a:bodyPr>
            <a:lstStyle/>
            <a:p>
              <a:pPr marL="1440" algn="ctr" defTabSz="276396">
                <a:spcAft>
                  <a:spcPts val="363"/>
                </a:spcAft>
              </a:pPr>
              <a:endParaRPr lang="en-GB" sz="907">
                <a:solidFill>
                  <a:srgbClr val="002B49"/>
                </a:solidFill>
                <a:latin typeface="Arial Nova"/>
              </a:endParaRPr>
            </a:p>
          </p:txBody>
        </p:sp>
      </p:grpSp>
      <p:cxnSp>
        <p:nvCxnSpPr>
          <p:cNvPr id="23" name="Straight Connector 22">
            <a:extLst>
              <a:ext uri="{FF2B5EF4-FFF2-40B4-BE49-F238E27FC236}">
                <a16:creationId xmlns:a16="http://schemas.microsoft.com/office/drawing/2014/main" id="{FB74E2E7-A930-B0AD-49BF-74FA26DF2CC6}"/>
              </a:ext>
            </a:extLst>
          </p:cNvPr>
          <p:cNvCxnSpPr>
            <a:cxnSpLocks/>
          </p:cNvCxnSpPr>
          <p:nvPr/>
        </p:nvCxnSpPr>
        <p:spPr>
          <a:xfrm>
            <a:off x="575909" y="2146811"/>
            <a:ext cx="0" cy="89157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29" name="Pic">
            <a:extLst>
              <a:ext uri="{FF2B5EF4-FFF2-40B4-BE49-F238E27FC236}">
                <a16:creationId xmlns:a16="http://schemas.microsoft.com/office/drawing/2014/main" id="{E6E47582-B87D-4465-B644-B3C173EA4D85}"/>
              </a:ext>
            </a:extLst>
          </p:cNvPr>
          <p:cNvPicPr>
            <a:picLocks/>
          </p:cNvPicPr>
          <p:nvPr>
            <p:custDataLst>
              <p:tags r:id="rId4"/>
            </p:custDataLst>
          </p:nvPr>
        </p:nvPicPr>
        <p:blipFill>
          <a:blip r:embed="rId13">
            <a:extLst>
              <a:ext uri="{BEBA8EAE-BF5A-486C-A8C5-ECC9F3942E4B}">
                <a14:imgProps xmlns:a14="http://schemas.microsoft.com/office/drawing/2010/main">
                  <a14:imgLayer/>
                </a14:imgProps>
              </a:ext>
              <a:ext uri="{6F801314-5768-4EAC-8CED-0F2297F94238}"/>
            </a:extLst>
          </a:blip>
          <a:srcRect t="11174" b="48368"/>
          <a:stretch>
            <a:fillRect/>
          </a:stretch>
        </p:blipFill>
        <p:spPr bwMode="auto">
          <a:xfrm>
            <a:off x="686773" y="2146883"/>
            <a:ext cx="3304280" cy="891148"/>
          </a:xfrm>
          <a:prstGeom prst="rect">
            <a:avLst/>
          </a:prstGeom>
          <a:noFill/>
          <a:ln>
            <a:solidFill>
              <a:schemeClr val="accent1"/>
            </a:solidFill>
          </a:ln>
          <a:effectLst/>
          <a:extLst>
            <a:ext uri="{909E8E84-426E-40DD-AFC4-6F175D3DCCD1}">
              <a14:hiddenFill xmlns:a14="http://schemas.microsoft.com/office/drawing/2010/main">
                <a:solidFill>
                  <a:scrgbClr r="0" g="0" b="0"/>
                </a:solidFill>
              </a14:hiddenFill>
            </a:ext>
          </a:extLst>
        </p:spPr>
      </p:pic>
      <p:pic>
        <p:nvPicPr>
          <p:cNvPr id="40" name="Pic">
            <a:extLst>
              <a:ext uri="{FF2B5EF4-FFF2-40B4-BE49-F238E27FC236}">
                <a16:creationId xmlns:a16="http://schemas.microsoft.com/office/drawing/2014/main" id="{72964D27-E4C9-479F-3DD6-113D3CAA707D}"/>
              </a:ext>
            </a:extLst>
          </p:cNvPr>
          <p:cNvPicPr>
            <a:picLocks/>
          </p:cNvPicPr>
          <p:nvPr>
            <p:custDataLst>
              <p:tags r:id="rId5"/>
            </p:custDataLst>
          </p:nvPr>
        </p:nvPicPr>
        <p:blipFill>
          <a:blip>
            <a:extLst>
              <a:ext uri="{28A0092B-C50C-407E-A947-70E740481C1C}">
                <a14:useLocalDpi xmlns:a14="http://schemas.microsoft.com/office/drawing/2010/main" val="0"/>
              </a:ext>
              <a:ext uri="{96DAC541-7B7A-43D3-8B79-37D633B846F1}">
                <asvg:svgBlip xmlns:asvg="http://schemas.microsoft.com/office/drawing/2016/SVG/main" r:embed="rId14"/>
              </a:ext>
              <a:ext uri="{6F801314-5768-4EAC-8CED-0F2297F94238}"/>
            </a:extLst>
          </a:blip>
          <a:stretch>
            <a:fillRect/>
          </a:stretch>
        </p:blipFill>
        <p:spPr bwMode="auto">
          <a:xfrm>
            <a:off x="3466974" y="3445558"/>
            <a:ext cx="305232" cy="305232"/>
          </a:xfrm>
          <a:prstGeom prst="rect">
            <a:avLst/>
          </a:prstGeom>
          <a:noFill/>
          <a:ln>
            <a:noFill/>
          </a:ln>
          <a:effectLst/>
        </p:spPr>
      </p:pic>
      <p:sp>
        <p:nvSpPr>
          <p:cNvPr id="41" name="Oval 40">
            <a:extLst>
              <a:ext uri="{FF2B5EF4-FFF2-40B4-BE49-F238E27FC236}">
                <a16:creationId xmlns:a16="http://schemas.microsoft.com/office/drawing/2014/main" id="{D74373DE-17B8-B01D-911C-00009BBA8D8F}"/>
              </a:ext>
            </a:extLst>
          </p:cNvPr>
          <p:cNvSpPr/>
          <p:nvPr/>
        </p:nvSpPr>
        <p:spPr>
          <a:xfrm>
            <a:off x="3379804" y="3359989"/>
            <a:ext cx="464852" cy="464852"/>
          </a:xfrm>
          <a:prstGeom prst="ellipse">
            <a:avLst/>
          </a:prstGeom>
          <a:noFill/>
          <a:ln>
            <a:solidFill>
              <a:schemeClr val="accent1"/>
            </a:solidFill>
          </a:ln>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46" name="Oval 45">
            <a:extLst>
              <a:ext uri="{FF2B5EF4-FFF2-40B4-BE49-F238E27FC236}">
                <a16:creationId xmlns:a16="http://schemas.microsoft.com/office/drawing/2014/main" id="{76825577-1CE8-B3EE-D433-1B06AA09AFCF}"/>
              </a:ext>
            </a:extLst>
          </p:cNvPr>
          <p:cNvSpPr/>
          <p:nvPr/>
        </p:nvSpPr>
        <p:spPr>
          <a:xfrm>
            <a:off x="7042090" y="3359989"/>
            <a:ext cx="464852" cy="464852"/>
          </a:xfrm>
          <a:prstGeom prst="ellipse">
            <a:avLst/>
          </a:prstGeom>
          <a:noFill/>
          <a:ln>
            <a:solidFill>
              <a:schemeClr val="accent2"/>
            </a:solidFill>
          </a:ln>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pic>
        <p:nvPicPr>
          <p:cNvPr id="50" name="Pic">
            <a:extLst>
              <a:ext uri="{FF2B5EF4-FFF2-40B4-BE49-F238E27FC236}">
                <a16:creationId xmlns:a16="http://schemas.microsoft.com/office/drawing/2014/main" id="{866FB9D0-9AC5-8F94-A81D-356D4F05C770}"/>
              </a:ext>
            </a:extLst>
          </p:cNvPr>
          <p:cNvPicPr>
            <a:picLocks/>
          </p:cNvPicPr>
          <p:nvPr>
            <p:custDataLst>
              <p:tags r:id="rId6"/>
            </p:custDataLst>
          </p:nvPr>
        </p:nvPicPr>
        <p:blipFill>
          <a:blip>
            <a:extLst>
              <a:ext uri="{28A0092B-C50C-407E-A947-70E740481C1C}">
                <a14:useLocalDpi xmlns:a14="http://schemas.microsoft.com/office/drawing/2010/main" val="0"/>
              </a:ext>
              <a:ext uri="{96DAC541-7B7A-43D3-8B79-37D633B846F1}">
                <asvg:svgBlip xmlns:asvg="http://schemas.microsoft.com/office/drawing/2016/SVG/main" r:embed="rId15"/>
              </a:ext>
              <a:ext uri="{6F801314-5768-4EAC-8CED-0F2297F94238}"/>
            </a:extLst>
          </a:blip>
          <a:srcRect l="546" t="1492"/>
          <a:stretch>
            <a:fillRect/>
          </a:stretch>
        </p:blipFill>
        <p:spPr bwMode="auto">
          <a:xfrm>
            <a:off x="7134077" y="3452757"/>
            <a:ext cx="287955" cy="285075"/>
          </a:xfrm>
          <a:prstGeom prst="rect">
            <a:avLst/>
          </a:prstGeom>
          <a:noFill/>
          <a:ln>
            <a:noFill/>
          </a:ln>
          <a:effectLst/>
        </p:spPr>
      </p:pic>
      <p:sp>
        <p:nvSpPr>
          <p:cNvPr id="53" name="Oval 52">
            <a:extLst>
              <a:ext uri="{FF2B5EF4-FFF2-40B4-BE49-F238E27FC236}">
                <a16:creationId xmlns:a16="http://schemas.microsoft.com/office/drawing/2014/main" id="{CA9FFF73-F918-448C-0950-CCFE50227A50}"/>
              </a:ext>
            </a:extLst>
          </p:cNvPr>
          <p:cNvSpPr/>
          <p:nvPr/>
        </p:nvSpPr>
        <p:spPr>
          <a:xfrm>
            <a:off x="626036" y="3457005"/>
            <a:ext cx="200445" cy="200445"/>
          </a:xfrm>
          <a:prstGeom prst="ellipse">
            <a:avLst/>
          </a:prstGeom>
          <a:solidFill>
            <a:schemeClr val="bg1"/>
          </a:solidFill>
          <a:ln>
            <a:solidFill>
              <a:schemeClr val="accent1"/>
            </a:solidFill>
          </a:ln>
        </p:spPr>
        <p:txBody>
          <a:bodyPr vert="horz" wrap="square" lIns="0" tIns="0" rIns="0" bIns="0" rtlCol="0" anchor="ctr">
            <a:noAutofit/>
          </a:bodyPr>
          <a:lstStyle/>
          <a:p>
            <a:pPr algn="ctr" defTabSz="1243904">
              <a:lnSpc>
                <a:spcPct val="120000"/>
              </a:lnSpc>
            </a:pPr>
            <a:r>
              <a:rPr lang="en-GB" sz="1270">
                <a:solidFill>
                  <a:srgbClr val="002B49"/>
                </a:solidFill>
                <a:latin typeface="Arial Nova" panose="020B0504020202020204" pitchFamily="34" charset="0"/>
              </a:rPr>
              <a:t>1</a:t>
            </a:r>
          </a:p>
        </p:txBody>
      </p:sp>
      <p:sp>
        <p:nvSpPr>
          <p:cNvPr id="55" name="Oval 54">
            <a:extLst>
              <a:ext uri="{FF2B5EF4-FFF2-40B4-BE49-F238E27FC236}">
                <a16:creationId xmlns:a16="http://schemas.microsoft.com/office/drawing/2014/main" id="{B6F57AF5-D820-D85C-5EBF-CB5C29CD0BEE}"/>
              </a:ext>
            </a:extLst>
          </p:cNvPr>
          <p:cNvSpPr/>
          <p:nvPr/>
        </p:nvSpPr>
        <p:spPr>
          <a:xfrm>
            <a:off x="4324715" y="3454250"/>
            <a:ext cx="200445" cy="200445"/>
          </a:xfrm>
          <a:prstGeom prst="ellipse">
            <a:avLst/>
          </a:prstGeom>
          <a:solidFill>
            <a:schemeClr val="bg1"/>
          </a:solidFill>
          <a:ln>
            <a:solidFill>
              <a:schemeClr val="accent2"/>
            </a:solidFill>
          </a:ln>
        </p:spPr>
        <p:txBody>
          <a:bodyPr vert="horz" wrap="square" lIns="0" tIns="0" rIns="0" bIns="0" rtlCol="0" anchor="ctr">
            <a:noAutofit/>
          </a:bodyPr>
          <a:lstStyle/>
          <a:p>
            <a:pPr algn="ctr" defTabSz="1243904">
              <a:lnSpc>
                <a:spcPct val="120000"/>
              </a:lnSpc>
            </a:pPr>
            <a:r>
              <a:rPr lang="en-GB" sz="1270">
                <a:solidFill>
                  <a:srgbClr val="0085CA"/>
                </a:solidFill>
                <a:latin typeface="Arial Nova" panose="020B0504020202020204" pitchFamily="34" charset="0"/>
              </a:rPr>
              <a:t>2</a:t>
            </a:r>
          </a:p>
        </p:txBody>
      </p:sp>
      <p:grpSp>
        <p:nvGrpSpPr>
          <p:cNvPr id="58" name="Group 57">
            <a:extLst>
              <a:ext uri="{FF2B5EF4-FFF2-40B4-BE49-F238E27FC236}">
                <a16:creationId xmlns:a16="http://schemas.microsoft.com/office/drawing/2014/main" id="{489F8D40-E10C-D7B7-6011-FEE36A6641A9}"/>
              </a:ext>
            </a:extLst>
          </p:cNvPr>
          <p:cNvGrpSpPr/>
          <p:nvPr/>
        </p:nvGrpSpPr>
        <p:grpSpPr>
          <a:xfrm>
            <a:off x="7954648" y="3262546"/>
            <a:ext cx="3414670" cy="3013605"/>
            <a:chOff x="8770828" y="3597098"/>
            <a:chExt cx="3765029" cy="3322813"/>
          </a:xfrm>
        </p:grpSpPr>
        <p:grpSp>
          <p:nvGrpSpPr>
            <p:cNvPr id="13" name="Group 12">
              <a:extLst>
                <a:ext uri="{FF2B5EF4-FFF2-40B4-BE49-F238E27FC236}">
                  <a16:creationId xmlns:a16="http://schemas.microsoft.com/office/drawing/2014/main" id="{EFA32DBF-46A1-6124-D75B-4C2B012812DB}"/>
                </a:ext>
              </a:extLst>
            </p:cNvPr>
            <p:cNvGrpSpPr/>
            <p:nvPr/>
          </p:nvGrpSpPr>
          <p:grpSpPr>
            <a:xfrm>
              <a:off x="8770828" y="3597098"/>
              <a:ext cx="3765029" cy="3322813"/>
              <a:chOff x="635000" y="2119090"/>
              <a:chExt cx="3806371" cy="4800822"/>
            </a:xfrm>
          </p:grpSpPr>
          <p:sp>
            <p:nvSpPr>
              <p:cNvPr id="14" name="Rectangle 13">
                <a:extLst>
                  <a:ext uri="{FF2B5EF4-FFF2-40B4-BE49-F238E27FC236}">
                    <a16:creationId xmlns:a16="http://schemas.microsoft.com/office/drawing/2014/main" id="{454D00E0-5A4D-843F-4B46-B61B7A5E02AE}"/>
                  </a:ext>
                </a:extLst>
              </p:cNvPr>
              <p:cNvSpPr/>
              <p:nvPr/>
            </p:nvSpPr>
            <p:spPr>
              <a:xfrm>
                <a:off x="635000" y="2119090"/>
                <a:ext cx="3806371" cy="4800822"/>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61200" tIns="391800" rIns="32650" bIns="32650" numCol="1" spcCol="0" rtlCol="0" fromWordArt="0" anchor="t" anchorCtr="0" forceAA="0" compatLnSpc="1">
                <a:prstTxWarp prst="textNoShape">
                  <a:avLst/>
                </a:prstTxWarp>
                <a:noAutofit/>
              </a:bodyPr>
              <a:lstStyle/>
              <a:p>
                <a:pPr marL="1440" defTabSz="276396">
                  <a:spcAft>
                    <a:spcPts val="363"/>
                  </a:spcAft>
                </a:pPr>
                <a:r>
                  <a:rPr lang="en-GB" sz="1632" b="1">
                    <a:solidFill>
                      <a:srgbClr val="5E8AB4"/>
                    </a:solidFill>
                    <a:latin typeface="Arial Nova" panose="020B0504020202020204" pitchFamily="34" charset="0"/>
                  </a:rPr>
                  <a:t>CO₂ </a:t>
                </a:r>
              </a:p>
              <a:p>
                <a:pPr marL="1440" defTabSz="276396">
                  <a:spcAft>
                    <a:spcPts val="363"/>
                  </a:spcAft>
                </a:pPr>
                <a:r>
                  <a:rPr lang="en-GB" sz="907" i="1">
                    <a:solidFill>
                      <a:srgbClr val="5E8AB4"/>
                    </a:solidFill>
                    <a:latin typeface="Arial Nova" panose="020B0504020202020204" pitchFamily="34" charset="0"/>
                  </a:rPr>
                  <a:t>The option that allows more gas to stay on </a:t>
                </a:r>
                <a:r>
                  <a:rPr lang="en-GB" sz="907" i="1" err="1">
                    <a:solidFill>
                      <a:srgbClr val="5E8AB4"/>
                    </a:solidFill>
                    <a:latin typeface="Arial Nova" panose="020B0504020202020204" pitchFamily="34" charset="0"/>
                  </a:rPr>
                  <a:t>th</a:t>
                </a:r>
                <a:r>
                  <a:rPr lang="en-GB" sz="907" i="1">
                    <a:solidFill>
                      <a:srgbClr val="5E8AB4"/>
                    </a:solidFill>
                    <a:latin typeface="Arial Nova" panose="020B0504020202020204" pitchFamily="34" charset="0"/>
                  </a:rPr>
                  <a:t>e system</a:t>
                </a:r>
              </a:p>
              <a:p>
                <a:pPr marL="1440" defTabSz="276396">
                  <a:spcAft>
                    <a:spcPts val="363"/>
                  </a:spcAft>
                </a:pPr>
                <a:endParaRPr lang="en-GB" sz="907" i="1">
                  <a:solidFill>
                    <a:srgbClr val="5E8AB4"/>
                  </a:solidFill>
                  <a:latin typeface="Arial Nova" panose="020B0504020202020204" pitchFamily="34" charset="0"/>
                </a:endParaRPr>
              </a:p>
              <a:p>
                <a:pPr defTabSz="276396">
                  <a:spcAft>
                    <a:spcPts val="181"/>
                  </a:spcAft>
                </a:pPr>
                <a:r>
                  <a:rPr lang="en-GB" sz="998" b="1">
                    <a:solidFill>
                      <a:srgbClr val="969696"/>
                    </a:solidFill>
                    <a:latin typeface="Arial Nova"/>
                  </a:rPr>
                  <a:t>ENABLES</a:t>
                </a:r>
              </a:p>
              <a:p>
                <a:pPr defTabSz="276396">
                  <a:spcAft>
                    <a:spcPts val="1088"/>
                  </a:spcAft>
                </a:pPr>
                <a:r>
                  <a:rPr lang="en-US" sz="1270">
                    <a:solidFill>
                      <a:srgbClr val="002B49"/>
                    </a:solidFill>
                    <a:latin typeface="Arial Nova"/>
                  </a:rPr>
                  <a:t>Gas in power and heavy industry</a:t>
                </a:r>
                <a:endParaRPr lang="en-GB" sz="1270">
                  <a:solidFill>
                    <a:srgbClr val="002B49"/>
                  </a:solidFill>
                  <a:latin typeface="Arial Nova"/>
                </a:endParaRPr>
              </a:p>
              <a:p>
                <a:pPr defTabSz="276396">
                  <a:spcAft>
                    <a:spcPts val="181"/>
                  </a:spcAft>
                </a:pPr>
                <a:r>
                  <a:rPr lang="en-GB" sz="998" b="1">
                    <a:solidFill>
                      <a:srgbClr val="969696"/>
                    </a:solidFill>
                    <a:latin typeface="Arial Nova"/>
                  </a:rPr>
                  <a:t>NEEDS</a:t>
                </a:r>
              </a:p>
              <a:p>
                <a:pPr defTabSz="276396">
                  <a:spcAft>
                    <a:spcPts val="1088"/>
                  </a:spcAft>
                </a:pPr>
                <a:r>
                  <a:rPr lang="en-GB" sz="1270">
                    <a:solidFill>
                      <a:srgbClr val="002B49"/>
                    </a:solidFill>
                    <a:latin typeface="Arial Nova"/>
                  </a:rPr>
                  <a:t>CO₂ </a:t>
                </a:r>
                <a:r>
                  <a:rPr lang="en-US" sz="1270">
                    <a:solidFill>
                      <a:srgbClr val="002B49"/>
                    </a:solidFill>
                    <a:latin typeface="Arial Nova"/>
                  </a:rPr>
                  <a:t>transport and storage at scale, with a carbon price or CfD</a:t>
                </a:r>
                <a:endParaRPr lang="en-GB" sz="1270">
                  <a:solidFill>
                    <a:srgbClr val="002B49"/>
                  </a:solidFill>
                  <a:latin typeface="Arial Nova"/>
                </a:endParaRPr>
              </a:p>
              <a:p>
                <a:pPr defTabSz="276396">
                  <a:spcAft>
                    <a:spcPts val="181"/>
                  </a:spcAft>
                </a:pPr>
                <a:r>
                  <a:rPr lang="en-GB" sz="998" b="1">
                    <a:solidFill>
                      <a:srgbClr val="969696"/>
                    </a:solidFill>
                    <a:latin typeface="Arial Nova"/>
                  </a:rPr>
                  <a:t>ROLE</a:t>
                </a:r>
              </a:p>
              <a:p>
                <a:pPr defTabSz="276396">
                  <a:spcAft>
                    <a:spcPts val="1088"/>
                  </a:spcAft>
                </a:pPr>
                <a:r>
                  <a:rPr lang="en-US" sz="1270">
                    <a:solidFill>
                      <a:srgbClr val="002B49"/>
                    </a:solidFill>
                    <a:latin typeface="Arial Nova"/>
                  </a:rPr>
                  <a:t>Cuts emissions from remaining gas use</a:t>
                </a:r>
                <a:endParaRPr lang="en-GB" sz="1270">
                  <a:solidFill>
                    <a:srgbClr val="002B49"/>
                  </a:solidFill>
                  <a:latin typeface="Arial Nova"/>
                </a:endParaRPr>
              </a:p>
            </p:txBody>
          </p:sp>
          <p:sp>
            <p:nvSpPr>
              <p:cNvPr id="15" name="Rectangle 14">
                <a:extLst>
                  <a:ext uri="{FF2B5EF4-FFF2-40B4-BE49-F238E27FC236}">
                    <a16:creationId xmlns:a16="http://schemas.microsoft.com/office/drawing/2014/main" id="{1B735F77-C228-DE42-B78A-03CB829BE5A3}"/>
                  </a:ext>
                </a:extLst>
              </p:cNvPr>
              <p:cNvSpPr/>
              <p:nvPr/>
            </p:nvSpPr>
            <p:spPr>
              <a:xfrm>
                <a:off x="641234" y="2590799"/>
                <a:ext cx="161363" cy="978292"/>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8975" tIns="48975" rIns="48975" bIns="48975" numCol="1" spcCol="0" rtlCol="0" fromWordArt="0" anchor="ctr" anchorCtr="0" forceAA="0" compatLnSpc="1">
                <a:prstTxWarp prst="textNoShape">
                  <a:avLst/>
                </a:prstTxWarp>
                <a:noAutofit/>
              </a:bodyPr>
              <a:lstStyle/>
              <a:p>
                <a:pPr marL="1440" algn="ctr" defTabSz="276396">
                  <a:spcAft>
                    <a:spcPts val="363"/>
                  </a:spcAft>
                </a:pPr>
                <a:endParaRPr lang="en-GB" sz="907">
                  <a:solidFill>
                    <a:srgbClr val="002B49"/>
                  </a:solidFill>
                  <a:latin typeface="Arial Nova"/>
                </a:endParaRPr>
              </a:p>
            </p:txBody>
          </p:sp>
        </p:grpSp>
        <p:sp>
          <p:nvSpPr>
            <p:cNvPr id="48" name="Oval 47">
              <a:extLst>
                <a:ext uri="{FF2B5EF4-FFF2-40B4-BE49-F238E27FC236}">
                  <a16:creationId xmlns:a16="http://schemas.microsoft.com/office/drawing/2014/main" id="{DD93C289-7D97-9AB5-1C56-329AD35C6AFA}"/>
                </a:ext>
              </a:extLst>
            </p:cNvPr>
            <p:cNvSpPr/>
            <p:nvPr/>
          </p:nvSpPr>
          <p:spPr>
            <a:xfrm>
              <a:off x="11822288" y="3711887"/>
              <a:ext cx="512548" cy="512548"/>
            </a:xfrm>
            <a:prstGeom prst="ellipse">
              <a:avLst/>
            </a:prstGeom>
            <a:noFill/>
            <a:ln>
              <a:solidFill>
                <a:schemeClr val="accent3"/>
              </a:solidFill>
            </a:ln>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57" name="Oval 56">
              <a:extLst>
                <a:ext uri="{FF2B5EF4-FFF2-40B4-BE49-F238E27FC236}">
                  <a16:creationId xmlns:a16="http://schemas.microsoft.com/office/drawing/2014/main" id="{F242ABEA-03B9-7510-FDC5-11B1A17B4252}"/>
                </a:ext>
              </a:extLst>
            </p:cNvPr>
            <p:cNvSpPr/>
            <p:nvPr/>
          </p:nvSpPr>
          <p:spPr>
            <a:xfrm>
              <a:off x="8826098" y="3805315"/>
              <a:ext cx="221011" cy="221011"/>
            </a:xfrm>
            <a:prstGeom prst="ellipse">
              <a:avLst/>
            </a:prstGeom>
            <a:solidFill>
              <a:schemeClr val="bg1"/>
            </a:solidFill>
            <a:ln>
              <a:solidFill>
                <a:schemeClr val="accent3"/>
              </a:solidFill>
            </a:ln>
          </p:spPr>
          <p:txBody>
            <a:bodyPr vert="horz" wrap="square" lIns="0" tIns="0" rIns="0" bIns="0" rtlCol="0" anchor="ctr">
              <a:noAutofit/>
            </a:bodyPr>
            <a:lstStyle/>
            <a:p>
              <a:pPr algn="ctr" defTabSz="1243904">
                <a:lnSpc>
                  <a:spcPct val="120000"/>
                </a:lnSpc>
              </a:pPr>
              <a:r>
                <a:rPr lang="en-GB" sz="1270">
                  <a:solidFill>
                    <a:srgbClr val="5E8AB4"/>
                  </a:solidFill>
                  <a:latin typeface="Arial Nova" panose="020B0504020202020204" pitchFamily="34" charset="0"/>
                </a:rPr>
                <a:t>3</a:t>
              </a:r>
            </a:p>
          </p:txBody>
        </p:sp>
      </p:grpSp>
      <p:pic>
        <p:nvPicPr>
          <p:cNvPr id="4" name="Pic">
            <a:extLst>
              <a:ext uri="{FF2B5EF4-FFF2-40B4-BE49-F238E27FC236}">
                <a16:creationId xmlns:a16="http://schemas.microsoft.com/office/drawing/2014/main" id="{3F0907C3-C5BE-288B-757A-CF3F65854CBF}"/>
              </a:ext>
            </a:extLst>
          </p:cNvPr>
          <p:cNvPicPr>
            <a:picLocks/>
          </p:cNvPicPr>
          <p:nvPr>
            <p:custDataLst>
              <p:tags r:id="rId7"/>
            </p:custDataLst>
          </p:nvPr>
        </p:nvPicPr>
        <p:blipFill>
          <a:blip>
            <a:extLst>
              <a:ext uri="{28A0092B-C50C-407E-A947-70E740481C1C}">
                <a14:useLocalDpi xmlns:a14="http://schemas.microsoft.com/office/drawing/2010/main" val="0"/>
              </a:ext>
              <a:ext uri="{96DAC541-7B7A-43D3-8B79-37D633B846F1}">
                <asvg:svgBlip xmlns:asvg="http://schemas.microsoft.com/office/drawing/2016/SVG/main" r:embed="rId16"/>
              </a:ext>
              <a:ext uri="{6F801314-5768-4EAC-8CED-0F2297F94238}"/>
            </a:extLst>
          </a:blip>
          <a:stretch>
            <a:fillRect/>
          </a:stretch>
        </p:blipFill>
        <p:spPr bwMode="auto">
          <a:xfrm>
            <a:off x="10815577" y="3452756"/>
            <a:ext cx="287955" cy="287955"/>
          </a:xfrm>
          <a:prstGeom prst="rect">
            <a:avLst/>
          </a:prstGeom>
          <a:noFill/>
          <a:ln>
            <a:noFill/>
          </a:ln>
          <a:effectLst/>
        </p:spPr>
      </p:pic>
    </p:spTree>
    <p:extLst>
      <p:ext uri="{BB962C8B-B14F-4D97-AF65-F5344CB8AC3E}">
        <p14:creationId xmlns:p14="http://schemas.microsoft.com/office/powerpoint/2010/main" val="110155596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7AD149-3929-E88F-568C-64BCDD00A569}"/>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5128D521-1419-AE4A-6707-C28827D3DC97}"/>
              </a:ext>
            </a:extLst>
          </p:cNvPr>
          <p:cNvSpPr>
            <a:spLocks noGrp="1"/>
          </p:cNvSpPr>
          <p:nvPr>
            <p:ph type="body" sz="quarter" idx="11"/>
          </p:nvPr>
        </p:nvSpPr>
        <p:spPr/>
        <p:txBody>
          <a:bodyPr/>
          <a:lstStyle/>
          <a:p>
            <a:r>
              <a:rPr lang="en-GB"/>
              <a:t>THE GERMAN CASE STUDY</a:t>
            </a:r>
          </a:p>
        </p:txBody>
      </p:sp>
      <p:sp>
        <p:nvSpPr>
          <p:cNvPr id="4" name="Text Placeholder 3">
            <a:extLst>
              <a:ext uri="{FF2B5EF4-FFF2-40B4-BE49-F238E27FC236}">
                <a16:creationId xmlns:a16="http://schemas.microsoft.com/office/drawing/2014/main" id="{32B7D245-39DA-E926-7A31-0D17B74E74C4}"/>
              </a:ext>
            </a:extLst>
          </p:cNvPr>
          <p:cNvSpPr>
            <a:spLocks noGrp="1"/>
          </p:cNvSpPr>
          <p:nvPr>
            <p:ph type="body" sz="quarter" idx="14"/>
          </p:nvPr>
        </p:nvSpPr>
        <p:spPr/>
        <p:txBody>
          <a:bodyPr/>
          <a:lstStyle/>
          <a:p>
            <a:r>
              <a:rPr lang="en-GB"/>
              <a:t>02</a:t>
            </a:r>
          </a:p>
        </p:txBody>
      </p:sp>
    </p:spTree>
    <p:extLst>
      <p:ext uri="{BB962C8B-B14F-4D97-AF65-F5344CB8AC3E}">
        <p14:creationId xmlns:p14="http://schemas.microsoft.com/office/powerpoint/2010/main" val="160595724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6827AD-8DF4-8916-3274-0063BB759D8E}"/>
            </a:ext>
          </a:extLst>
        </p:cNvPr>
        <p:cNvGrpSpPr/>
        <p:nvPr/>
      </p:nvGrpSpPr>
      <p:grpSpPr>
        <a:xfrm>
          <a:off x="0" y="0"/>
          <a:ext cx="0" cy="0"/>
          <a:chOff x="0" y="0"/>
          <a:chExt cx="0" cy="0"/>
        </a:xfrm>
      </p:grpSpPr>
      <p:graphicFrame>
        <p:nvGraphicFramePr>
          <p:cNvPr id="9" name="think-cell data - do not delete" hidden="1">
            <a:extLst>
              <a:ext uri="{FF2B5EF4-FFF2-40B4-BE49-F238E27FC236}">
                <a16:creationId xmlns:a16="http://schemas.microsoft.com/office/drawing/2014/main" id="{4E47EB39-60E3-092F-FB37-EDB4355D4911}"/>
              </a:ext>
            </a:extLst>
          </p:cNvPr>
          <p:cNvGraphicFramePr>
            <a:graphicFrameLocks/>
          </p:cNvGraphicFramePr>
          <p:nvPr>
            <p:custDataLst>
              <p:tags r:id="rId1"/>
            </p:custDataLst>
          </p:nvPr>
        </p:nvGraphicFramePr>
        <p:xfrm>
          <a:off x="1440" y="1621"/>
          <a:ext cx="1440" cy="1440"/>
        </p:xfrm>
        <a:graphic>
          <a:graphicData uri="http://schemas.openxmlformats.org/presentationml/2006/ole">
            <mc:AlternateContent xmlns:mc="http://schemas.openxmlformats.org/markup-compatibility/2006">
              <mc:Choice xmlns:v="urn:schemas-microsoft-com:vml" Requires="v">
                <p:oleObj name="think-cell Slide" r:id="rId4" imgW="347" imgH="348" progId="TCLayout.ActiveDocument.1">
                  <p:embed/>
                </p:oleObj>
              </mc:Choice>
              <mc:Fallback>
                <p:oleObj name="think-cell Slide" r:id="rId4" imgW="347" imgH="348" progId="TCLayout.ActiveDocument.1">
                  <p:embed/>
                  <p:pic>
                    <p:nvPicPr>
                      <p:cNvPr id="9" name="think-cell data - do not delete" hidden="1">
                        <a:extLst>
                          <a:ext uri="{FF2B5EF4-FFF2-40B4-BE49-F238E27FC236}">
                            <a16:creationId xmlns:a16="http://schemas.microsoft.com/office/drawing/2014/main" id="{4E47EB39-60E3-092F-FB37-EDB4355D4911}"/>
                          </a:ext>
                        </a:extLst>
                      </p:cNvPr>
                      <p:cNvPicPr/>
                      <p:nvPr/>
                    </p:nvPicPr>
                    <p:blipFill>
                      <a:blip r:embed="rId5"/>
                      <a:stretch>
                        <a:fillRect/>
                      </a:stretch>
                    </p:blipFill>
                    <p:spPr>
                      <a:xfrm>
                        <a:off x="1440" y="1621"/>
                        <a:ext cx="1440" cy="1440"/>
                      </a:xfrm>
                      <a:prstGeom prst="rect">
                        <a:avLst/>
                      </a:prstGeom>
                    </p:spPr>
                  </p:pic>
                </p:oleObj>
              </mc:Fallback>
            </mc:AlternateContent>
          </a:graphicData>
        </a:graphic>
      </p:graphicFrame>
      <p:sp>
        <p:nvSpPr>
          <p:cNvPr id="896" name="Text Placeholder 895">
            <a:extLst>
              <a:ext uri="{FF2B5EF4-FFF2-40B4-BE49-F238E27FC236}">
                <a16:creationId xmlns:a16="http://schemas.microsoft.com/office/drawing/2014/main" id="{5278E72D-F32D-56B5-67FB-E208361996EC}"/>
              </a:ext>
            </a:extLst>
          </p:cNvPr>
          <p:cNvSpPr>
            <a:spLocks noGrp="1"/>
          </p:cNvSpPr>
          <p:nvPr>
            <p:ph type="body" sz="quarter" idx="12"/>
          </p:nvPr>
        </p:nvSpPr>
        <p:spPr/>
        <p:txBody>
          <a:bodyPr/>
          <a:lstStyle/>
          <a:p>
            <a:endParaRPr lang="en-GB"/>
          </a:p>
        </p:txBody>
      </p:sp>
      <p:sp>
        <p:nvSpPr>
          <p:cNvPr id="7" name="Text Placeholder 6">
            <a:extLst>
              <a:ext uri="{FF2B5EF4-FFF2-40B4-BE49-F238E27FC236}">
                <a16:creationId xmlns:a16="http://schemas.microsoft.com/office/drawing/2014/main" id="{D5BB4E2F-273E-743A-25E1-DA8E2ED56DB3}"/>
              </a:ext>
            </a:extLst>
          </p:cNvPr>
          <p:cNvSpPr>
            <a:spLocks noGrp="1"/>
          </p:cNvSpPr>
          <p:nvPr>
            <p:ph type="body" sz="quarter" idx="14"/>
          </p:nvPr>
        </p:nvSpPr>
        <p:spPr/>
        <p:txBody>
          <a:bodyPr/>
          <a:lstStyle/>
          <a:p>
            <a:r>
              <a:rPr lang="en-GB"/>
              <a:t>THE DEMAND MODELLING TOOL: OVERALL ARCHITECTURE</a:t>
            </a:r>
          </a:p>
        </p:txBody>
      </p:sp>
      <p:sp>
        <p:nvSpPr>
          <p:cNvPr id="2" name="Title 1">
            <a:extLst>
              <a:ext uri="{FF2B5EF4-FFF2-40B4-BE49-F238E27FC236}">
                <a16:creationId xmlns:a16="http://schemas.microsoft.com/office/drawing/2014/main" id="{3B544436-43FA-3E80-0A37-9A868B946FC7}"/>
              </a:ext>
            </a:extLst>
          </p:cNvPr>
          <p:cNvSpPr>
            <a:spLocks noGrp="1"/>
          </p:cNvSpPr>
          <p:nvPr>
            <p:ph type="title"/>
          </p:nvPr>
        </p:nvSpPr>
        <p:spPr/>
        <p:txBody>
          <a:bodyPr vert="horz" wrap="square" lIns="0" tIns="0" rIns="0" bIns="0" rtlCol="0" anchor="t">
            <a:normAutofit/>
          </a:bodyPr>
          <a:lstStyle/>
          <a:p>
            <a:r>
              <a:rPr lang="en-GB"/>
              <a:t>A&amp;M's demand model </a:t>
            </a:r>
            <a:r>
              <a:rPr lang="en-US"/>
              <a:t>forecasts German gas and hydrogen demand and the CO₂ that needs capture</a:t>
            </a:r>
            <a:endParaRPr lang="en-GB" baseline="-25000"/>
          </a:p>
        </p:txBody>
      </p:sp>
      <p:sp>
        <p:nvSpPr>
          <p:cNvPr id="8" name="Text Placeholder 7">
            <a:extLst>
              <a:ext uri="{FF2B5EF4-FFF2-40B4-BE49-F238E27FC236}">
                <a16:creationId xmlns:a16="http://schemas.microsoft.com/office/drawing/2014/main" id="{43194D62-E5F5-2BF4-0C71-471C9AE72A29}"/>
              </a:ext>
            </a:extLst>
          </p:cNvPr>
          <p:cNvSpPr>
            <a:spLocks noGrp="1"/>
          </p:cNvSpPr>
          <p:nvPr>
            <p:ph type="body" sz="quarter" idx="20"/>
          </p:nvPr>
        </p:nvSpPr>
        <p:spPr>
          <a:xfrm>
            <a:off x="575909" y="2001919"/>
            <a:ext cx="7249258" cy="391618"/>
          </a:xfrm>
        </p:spPr>
        <p:txBody>
          <a:bodyPr/>
          <a:lstStyle/>
          <a:p>
            <a:r>
              <a:rPr lang="en-US"/>
              <a:t>Demand Tool Architecture</a:t>
            </a:r>
            <a:endParaRPr lang="en-GB"/>
          </a:p>
        </p:txBody>
      </p:sp>
      <p:sp>
        <p:nvSpPr>
          <p:cNvPr id="6" name="Rectangle 5">
            <a:extLst>
              <a:ext uri="{FF2B5EF4-FFF2-40B4-BE49-F238E27FC236}">
                <a16:creationId xmlns:a16="http://schemas.microsoft.com/office/drawing/2014/main" id="{7DAB93C8-5E3D-208A-E44B-53B1EF412AD7}"/>
              </a:ext>
            </a:extLst>
          </p:cNvPr>
          <p:cNvSpPr/>
          <p:nvPr/>
        </p:nvSpPr>
        <p:spPr>
          <a:xfrm>
            <a:off x="2479108" y="5065030"/>
            <a:ext cx="1324830" cy="977425"/>
          </a:xfrm>
          <a:prstGeom prst="rect">
            <a:avLst/>
          </a:prstGeom>
          <a:noFill/>
          <a:ln w="12700">
            <a:solidFill>
              <a:srgbClr val="96969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 name="Rectangle 9">
            <a:extLst>
              <a:ext uri="{FF2B5EF4-FFF2-40B4-BE49-F238E27FC236}">
                <a16:creationId xmlns:a16="http://schemas.microsoft.com/office/drawing/2014/main" id="{170AD333-4FD5-CFF7-7B9F-31CC4A2CD37D}"/>
              </a:ext>
            </a:extLst>
          </p:cNvPr>
          <p:cNvSpPr/>
          <p:nvPr/>
        </p:nvSpPr>
        <p:spPr>
          <a:xfrm>
            <a:off x="2460444" y="5089949"/>
            <a:ext cx="1324830" cy="977425"/>
          </a:xfrm>
          <a:prstGeom prst="rect">
            <a:avLst/>
          </a:prstGeom>
          <a:solidFill>
            <a:srgbClr val="FFFFFF"/>
          </a:solidFill>
          <a:ln w="12700">
            <a:solidFill>
              <a:srgbClr val="96969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grpSp>
        <p:nvGrpSpPr>
          <p:cNvPr id="35" name="Group 7">
            <a:extLst>
              <a:ext uri="{FF2B5EF4-FFF2-40B4-BE49-F238E27FC236}">
                <a16:creationId xmlns:a16="http://schemas.microsoft.com/office/drawing/2014/main" id="{57A3C89A-0153-15F1-4AF4-0256EAAF9440}"/>
              </a:ext>
            </a:extLst>
          </p:cNvPr>
          <p:cNvGrpSpPr/>
          <p:nvPr/>
        </p:nvGrpSpPr>
        <p:grpSpPr>
          <a:xfrm>
            <a:off x="4144168" y="3739483"/>
            <a:ext cx="750192" cy="671682"/>
            <a:chOff x="8364848" y="4368950"/>
            <a:chExt cx="1098556" cy="770215"/>
          </a:xfrm>
        </p:grpSpPr>
        <p:sp>
          <p:nvSpPr>
            <p:cNvPr id="50" name="Rectangle 49">
              <a:extLst>
                <a:ext uri="{FF2B5EF4-FFF2-40B4-BE49-F238E27FC236}">
                  <a16:creationId xmlns:a16="http://schemas.microsoft.com/office/drawing/2014/main" id="{10CF9586-B094-9335-7787-C372926799BE}"/>
                </a:ext>
              </a:extLst>
            </p:cNvPr>
            <p:cNvSpPr/>
            <p:nvPr/>
          </p:nvSpPr>
          <p:spPr>
            <a:xfrm>
              <a:off x="8364848" y="4368950"/>
              <a:ext cx="1098556" cy="91440"/>
            </a:xfrm>
            <a:prstGeom prst="rect">
              <a:avLst/>
            </a:prstGeom>
            <a:solidFill>
              <a:srgbClr val="80BEC9"/>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58" name="Rectangle 57">
              <a:extLst>
                <a:ext uri="{FF2B5EF4-FFF2-40B4-BE49-F238E27FC236}">
                  <a16:creationId xmlns:a16="http://schemas.microsoft.com/office/drawing/2014/main" id="{CF0E3F4C-3B51-ABA6-6FC6-992663C71022}"/>
                </a:ext>
              </a:extLst>
            </p:cNvPr>
            <p:cNvSpPr/>
            <p:nvPr/>
          </p:nvSpPr>
          <p:spPr>
            <a:xfrm>
              <a:off x="8365171" y="443562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59" name="Rectangle 58">
              <a:extLst>
                <a:ext uri="{FF2B5EF4-FFF2-40B4-BE49-F238E27FC236}">
                  <a16:creationId xmlns:a16="http://schemas.microsoft.com/office/drawing/2014/main" id="{B6E7EE85-D15E-FA8E-6E51-711F561C6368}"/>
                </a:ext>
              </a:extLst>
            </p:cNvPr>
            <p:cNvSpPr/>
            <p:nvPr/>
          </p:nvSpPr>
          <p:spPr>
            <a:xfrm>
              <a:off x="8639015" y="443562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897" name="Rectangle 896">
              <a:extLst>
                <a:ext uri="{FF2B5EF4-FFF2-40B4-BE49-F238E27FC236}">
                  <a16:creationId xmlns:a16="http://schemas.microsoft.com/office/drawing/2014/main" id="{46922624-0630-376A-DE39-B6BC2D457B91}"/>
                </a:ext>
              </a:extLst>
            </p:cNvPr>
            <p:cNvSpPr/>
            <p:nvPr/>
          </p:nvSpPr>
          <p:spPr>
            <a:xfrm>
              <a:off x="8912859" y="443562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898" name="Rectangle 897">
              <a:extLst>
                <a:ext uri="{FF2B5EF4-FFF2-40B4-BE49-F238E27FC236}">
                  <a16:creationId xmlns:a16="http://schemas.microsoft.com/office/drawing/2014/main" id="{70758D27-1BA0-E9B6-69A7-0BA1A2606788}"/>
                </a:ext>
              </a:extLst>
            </p:cNvPr>
            <p:cNvSpPr/>
            <p:nvPr/>
          </p:nvSpPr>
          <p:spPr>
            <a:xfrm>
              <a:off x="8365171" y="457278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899" name="Rectangle 898">
              <a:extLst>
                <a:ext uri="{FF2B5EF4-FFF2-40B4-BE49-F238E27FC236}">
                  <a16:creationId xmlns:a16="http://schemas.microsoft.com/office/drawing/2014/main" id="{630CE54D-7BDB-56FA-3327-692BEA285697}"/>
                </a:ext>
              </a:extLst>
            </p:cNvPr>
            <p:cNvSpPr/>
            <p:nvPr/>
          </p:nvSpPr>
          <p:spPr>
            <a:xfrm>
              <a:off x="8639015" y="457278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900" name="Rectangle 899">
              <a:extLst>
                <a:ext uri="{FF2B5EF4-FFF2-40B4-BE49-F238E27FC236}">
                  <a16:creationId xmlns:a16="http://schemas.microsoft.com/office/drawing/2014/main" id="{D726D774-825D-B424-397F-5C0728E20DC5}"/>
                </a:ext>
              </a:extLst>
            </p:cNvPr>
            <p:cNvSpPr/>
            <p:nvPr/>
          </p:nvSpPr>
          <p:spPr>
            <a:xfrm>
              <a:off x="8912859" y="457278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901" name="Rectangle 900">
              <a:extLst>
                <a:ext uri="{FF2B5EF4-FFF2-40B4-BE49-F238E27FC236}">
                  <a16:creationId xmlns:a16="http://schemas.microsoft.com/office/drawing/2014/main" id="{33BBE10C-218D-2F00-CA71-129CABBDABCC}"/>
                </a:ext>
              </a:extLst>
            </p:cNvPr>
            <p:cNvSpPr/>
            <p:nvPr/>
          </p:nvSpPr>
          <p:spPr>
            <a:xfrm>
              <a:off x="9189084" y="443562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903" name="Rectangle 902">
              <a:extLst>
                <a:ext uri="{FF2B5EF4-FFF2-40B4-BE49-F238E27FC236}">
                  <a16:creationId xmlns:a16="http://schemas.microsoft.com/office/drawing/2014/main" id="{24E9B146-E02F-D0EB-E73D-B2D7C0629F7D}"/>
                </a:ext>
              </a:extLst>
            </p:cNvPr>
            <p:cNvSpPr/>
            <p:nvPr/>
          </p:nvSpPr>
          <p:spPr>
            <a:xfrm>
              <a:off x="9189084" y="457278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904" name="Rectangle 903">
              <a:extLst>
                <a:ext uri="{FF2B5EF4-FFF2-40B4-BE49-F238E27FC236}">
                  <a16:creationId xmlns:a16="http://schemas.microsoft.com/office/drawing/2014/main" id="{E624B879-EDDD-0563-353E-76A928A0ED61}"/>
                </a:ext>
              </a:extLst>
            </p:cNvPr>
            <p:cNvSpPr/>
            <p:nvPr/>
          </p:nvSpPr>
          <p:spPr>
            <a:xfrm>
              <a:off x="8365171" y="4715660"/>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905" name="Rectangle 904">
              <a:extLst>
                <a:ext uri="{FF2B5EF4-FFF2-40B4-BE49-F238E27FC236}">
                  <a16:creationId xmlns:a16="http://schemas.microsoft.com/office/drawing/2014/main" id="{67FA01B4-D2AA-A020-D3FA-ABB39DDED824}"/>
                </a:ext>
              </a:extLst>
            </p:cNvPr>
            <p:cNvSpPr/>
            <p:nvPr/>
          </p:nvSpPr>
          <p:spPr>
            <a:xfrm>
              <a:off x="8639015" y="4715660"/>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906" name="Rectangle 905">
              <a:extLst>
                <a:ext uri="{FF2B5EF4-FFF2-40B4-BE49-F238E27FC236}">
                  <a16:creationId xmlns:a16="http://schemas.microsoft.com/office/drawing/2014/main" id="{697E79C2-8C5C-AFEE-E398-2052AB5A7797}"/>
                </a:ext>
              </a:extLst>
            </p:cNvPr>
            <p:cNvSpPr/>
            <p:nvPr/>
          </p:nvSpPr>
          <p:spPr>
            <a:xfrm>
              <a:off x="8912859" y="4715660"/>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907" name="Rectangle 906">
              <a:extLst>
                <a:ext uri="{FF2B5EF4-FFF2-40B4-BE49-F238E27FC236}">
                  <a16:creationId xmlns:a16="http://schemas.microsoft.com/office/drawing/2014/main" id="{2F52E800-1EB0-24B9-B1A3-E4B9E8253706}"/>
                </a:ext>
              </a:extLst>
            </p:cNvPr>
            <p:cNvSpPr/>
            <p:nvPr/>
          </p:nvSpPr>
          <p:spPr>
            <a:xfrm>
              <a:off x="9189084" y="4715660"/>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909" name="Rectangle 908">
              <a:extLst>
                <a:ext uri="{FF2B5EF4-FFF2-40B4-BE49-F238E27FC236}">
                  <a16:creationId xmlns:a16="http://schemas.microsoft.com/office/drawing/2014/main" id="{EBE32ED3-6A09-63C0-7274-A9B051A5A87B}"/>
                </a:ext>
              </a:extLst>
            </p:cNvPr>
            <p:cNvSpPr/>
            <p:nvPr/>
          </p:nvSpPr>
          <p:spPr>
            <a:xfrm>
              <a:off x="8365171" y="485853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911" name="Rectangle 910">
              <a:extLst>
                <a:ext uri="{FF2B5EF4-FFF2-40B4-BE49-F238E27FC236}">
                  <a16:creationId xmlns:a16="http://schemas.microsoft.com/office/drawing/2014/main" id="{8F39D7DD-042B-3C88-D1C9-6AAE17F67861}"/>
                </a:ext>
              </a:extLst>
            </p:cNvPr>
            <p:cNvSpPr/>
            <p:nvPr/>
          </p:nvSpPr>
          <p:spPr>
            <a:xfrm>
              <a:off x="8639015" y="485853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913" name="Rectangle 912">
              <a:extLst>
                <a:ext uri="{FF2B5EF4-FFF2-40B4-BE49-F238E27FC236}">
                  <a16:creationId xmlns:a16="http://schemas.microsoft.com/office/drawing/2014/main" id="{231C386D-E614-6DB4-E297-3EAF639F7F48}"/>
                </a:ext>
              </a:extLst>
            </p:cNvPr>
            <p:cNvSpPr/>
            <p:nvPr/>
          </p:nvSpPr>
          <p:spPr>
            <a:xfrm>
              <a:off x="8912859" y="485853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914" name="Rectangle 913">
              <a:extLst>
                <a:ext uri="{FF2B5EF4-FFF2-40B4-BE49-F238E27FC236}">
                  <a16:creationId xmlns:a16="http://schemas.microsoft.com/office/drawing/2014/main" id="{C4A04BDA-795D-9388-12C3-340857FFC990}"/>
                </a:ext>
              </a:extLst>
            </p:cNvPr>
            <p:cNvSpPr/>
            <p:nvPr/>
          </p:nvSpPr>
          <p:spPr>
            <a:xfrm>
              <a:off x="9189084" y="485853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915" name="Rectangle 914">
              <a:extLst>
                <a:ext uri="{FF2B5EF4-FFF2-40B4-BE49-F238E27FC236}">
                  <a16:creationId xmlns:a16="http://schemas.microsoft.com/office/drawing/2014/main" id="{409C6D77-F1E7-F237-9620-2DF4E9DE3A73}"/>
                </a:ext>
              </a:extLst>
            </p:cNvPr>
            <p:cNvSpPr/>
            <p:nvPr/>
          </p:nvSpPr>
          <p:spPr>
            <a:xfrm>
              <a:off x="8365171" y="5001410"/>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916" name="Rectangle 915">
              <a:extLst>
                <a:ext uri="{FF2B5EF4-FFF2-40B4-BE49-F238E27FC236}">
                  <a16:creationId xmlns:a16="http://schemas.microsoft.com/office/drawing/2014/main" id="{C349A9A2-E966-4F56-7324-BB0262B8CCE2}"/>
                </a:ext>
              </a:extLst>
            </p:cNvPr>
            <p:cNvSpPr/>
            <p:nvPr/>
          </p:nvSpPr>
          <p:spPr>
            <a:xfrm>
              <a:off x="8639015" y="5001410"/>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917" name="Rectangle 916">
              <a:extLst>
                <a:ext uri="{FF2B5EF4-FFF2-40B4-BE49-F238E27FC236}">
                  <a16:creationId xmlns:a16="http://schemas.microsoft.com/office/drawing/2014/main" id="{AF3AB613-8FF8-712F-62C0-974D1C75428F}"/>
                </a:ext>
              </a:extLst>
            </p:cNvPr>
            <p:cNvSpPr/>
            <p:nvPr/>
          </p:nvSpPr>
          <p:spPr>
            <a:xfrm>
              <a:off x="8912859" y="5001410"/>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919" name="Rectangle 918">
              <a:extLst>
                <a:ext uri="{FF2B5EF4-FFF2-40B4-BE49-F238E27FC236}">
                  <a16:creationId xmlns:a16="http://schemas.microsoft.com/office/drawing/2014/main" id="{1E9FD7EA-64AE-EF43-4DA5-8F932E01A4EC}"/>
                </a:ext>
              </a:extLst>
            </p:cNvPr>
            <p:cNvSpPr/>
            <p:nvPr/>
          </p:nvSpPr>
          <p:spPr>
            <a:xfrm>
              <a:off x="9189084" y="5001410"/>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grpSp>
      <p:grpSp>
        <p:nvGrpSpPr>
          <p:cNvPr id="922" name="Group 29">
            <a:extLst>
              <a:ext uri="{FF2B5EF4-FFF2-40B4-BE49-F238E27FC236}">
                <a16:creationId xmlns:a16="http://schemas.microsoft.com/office/drawing/2014/main" id="{37C5CAC7-1FAF-010A-4B82-E825CBB22AEE}"/>
              </a:ext>
            </a:extLst>
          </p:cNvPr>
          <p:cNvGrpSpPr/>
          <p:nvPr/>
        </p:nvGrpSpPr>
        <p:grpSpPr>
          <a:xfrm>
            <a:off x="4118148" y="3822547"/>
            <a:ext cx="750192" cy="671682"/>
            <a:chOff x="8364848" y="4368950"/>
            <a:chExt cx="1098556" cy="770215"/>
          </a:xfrm>
        </p:grpSpPr>
        <p:sp>
          <p:nvSpPr>
            <p:cNvPr id="925" name="Rectangle 924">
              <a:extLst>
                <a:ext uri="{FF2B5EF4-FFF2-40B4-BE49-F238E27FC236}">
                  <a16:creationId xmlns:a16="http://schemas.microsoft.com/office/drawing/2014/main" id="{42EC6001-0DA5-0619-52C0-A3E9240DAD9D}"/>
                </a:ext>
              </a:extLst>
            </p:cNvPr>
            <p:cNvSpPr/>
            <p:nvPr/>
          </p:nvSpPr>
          <p:spPr>
            <a:xfrm>
              <a:off x="8364848" y="4368950"/>
              <a:ext cx="1098556" cy="91440"/>
            </a:xfrm>
            <a:prstGeom prst="rect">
              <a:avLst/>
            </a:prstGeom>
            <a:solidFill>
              <a:srgbClr val="80BEC9"/>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927" name="Rectangle 926">
              <a:extLst>
                <a:ext uri="{FF2B5EF4-FFF2-40B4-BE49-F238E27FC236}">
                  <a16:creationId xmlns:a16="http://schemas.microsoft.com/office/drawing/2014/main" id="{2F045C3C-78A6-1A38-4AD8-674DC855BBA1}"/>
                </a:ext>
              </a:extLst>
            </p:cNvPr>
            <p:cNvSpPr/>
            <p:nvPr/>
          </p:nvSpPr>
          <p:spPr>
            <a:xfrm>
              <a:off x="8365171" y="443562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19" name="Rectangle 1018">
              <a:extLst>
                <a:ext uri="{FF2B5EF4-FFF2-40B4-BE49-F238E27FC236}">
                  <a16:creationId xmlns:a16="http://schemas.microsoft.com/office/drawing/2014/main" id="{AEA0AD13-21C4-A0FC-84F6-98608C59BEE3}"/>
                </a:ext>
              </a:extLst>
            </p:cNvPr>
            <p:cNvSpPr/>
            <p:nvPr/>
          </p:nvSpPr>
          <p:spPr>
            <a:xfrm>
              <a:off x="8639015" y="443562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20" name="Rectangle 1019">
              <a:extLst>
                <a:ext uri="{FF2B5EF4-FFF2-40B4-BE49-F238E27FC236}">
                  <a16:creationId xmlns:a16="http://schemas.microsoft.com/office/drawing/2014/main" id="{549C52D9-61A0-1219-5DA8-21818551D8FD}"/>
                </a:ext>
              </a:extLst>
            </p:cNvPr>
            <p:cNvSpPr/>
            <p:nvPr/>
          </p:nvSpPr>
          <p:spPr>
            <a:xfrm>
              <a:off x="8912859" y="443562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21" name="Rectangle 1020">
              <a:extLst>
                <a:ext uri="{FF2B5EF4-FFF2-40B4-BE49-F238E27FC236}">
                  <a16:creationId xmlns:a16="http://schemas.microsoft.com/office/drawing/2014/main" id="{49BE8D45-B0D8-7A72-2765-77B96E78F5AE}"/>
                </a:ext>
              </a:extLst>
            </p:cNvPr>
            <p:cNvSpPr/>
            <p:nvPr/>
          </p:nvSpPr>
          <p:spPr>
            <a:xfrm>
              <a:off x="8365171" y="457278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22" name="Rectangle 1021">
              <a:extLst>
                <a:ext uri="{FF2B5EF4-FFF2-40B4-BE49-F238E27FC236}">
                  <a16:creationId xmlns:a16="http://schemas.microsoft.com/office/drawing/2014/main" id="{88DE3F9E-5E69-FD53-0EAD-977A12FC5B5D}"/>
                </a:ext>
              </a:extLst>
            </p:cNvPr>
            <p:cNvSpPr/>
            <p:nvPr/>
          </p:nvSpPr>
          <p:spPr>
            <a:xfrm>
              <a:off x="8639015" y="457278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23" name="Rectangle 1022">
              <a:extLst>
                <a:ext uri="{FF2B5EF4-FFF2-40B4-BE49-F238E27FC236}">
                  <a16:creationId xmlns:a16="http://schemas.microsoft.com/office/drawing/2014/main" id="{8EFBF5AA-4D22-AE83-272D-1C6F1F03F7F3}"/>
                </a:ext>
              </a:extLst>
            </p:cNvPr>
            <p:cNvSpPr/>
            <p:nvPr/>
          </p:nvSpPr>
          <p:spPr>
            <a:xfrm>
              <a:off x="8912859" y="457278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742" name="Rectangle 741">
              <a:extLst>
                <a:ext uri="{FF2B5EF4-FFF2-40B4-BE49-F238E27FC236}">
                  <a16:creationId xmlns:a16="http://schemas.microsoft.com/office/drawing/2014/main" id="{7E46ECDF-04E7-A8D6-B32C-313CDC9043E0}"/>
                </a:ext>
              </a:extLst>
            </p:cNvPr>
            <p:cNvSpPr/>
            <p:nvPr/>
          </p:nvSpPr>
          <p:spPr>
            <a:xfrm>
              <a:off x="9189084" y="443562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743" name="Rectangle 742">
              <a:extLst>
                <a:ext uri="{FF2B5EF4-FFF2-40B4-BE49-F238E27FC236}">
                  <a16:creationId xmlns:a16="http://schemas.microsoft.com/office/drawing/2014/main" id="{EA32B3B6-3C00-A48A-F088-D1007631EAF4}"/>
                </a:ext>
              </a:extLst>
            </p:cNvPr>
            <p:cNvSpPr/>
            <p:nvPr/>
          </p:nvSpPr>
          <p:spPr>
            <a:xfrm>
              <a:off x="9189084" y="457278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744" name="Rectangle 743">
              <a:extLst>
                <a:ext uri="{FF2B5EF4-FFF2-40B4-BE49-F238E27FC236}">
                  <a16:creationId xmlns:a16="http://schemas.microsoft.com/office/drawing/2014/main" id="{A3F4DF50-2B56-71B1-505F-3B65112369F4}"/>
                </a:ext>
              </a:extLst>
            </p:cNvPr>
            <p:cNvSpPr/>
            <p:nvPr/>
          </p:nvSpPr>
          <p:spPr>
            <a:xfrm>
              <a:off x="8365171" y="4715660"/>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745" name="Rectangle 744">
              <a:extLst>
                <a:ext uri="{FF2B5EF4-FFF2-40B4-BE49-F238E27FC236}">
                  <a16:creationId xmlns:a16="http://schemas.microsoft.com/office/drawing/2014/main" id="{2B7DDCD6-C73E-F739-D77D-7AC71249F4CA}"/>
                </a:ext>
              </a:extLst>
            </p:cNvPr>
            <p:cNvSpPr/>
            <p:nvPr/>
          </p:nvSpPr>
          <p:spPr>
            <a:xfrm>
              <a:off x="8639015" y="4715660"/>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746" name="Rectangle 745">
              <a:extLst>
                <a:ext uri="{FF2B5EF4-FFF2-40B4-BE49-F238E27FC236}">
                  <a16:creationId xmlns:a16="http://schemas.microsoft.com/office/drawing/2014/main" id="{F65E2E5E-7789-58F7-7D9E-7B41F692DF42}"/>
                </a:ext>
              </a:extLst>
            </p:cNvPr>
            <p:cNvSpPr/>
            <p:nvPr/>
          </p:nvSpPr>
          <p:spPr>
            <a:xfrm>
              <a:off x="8912859" y="4715660"/>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747" name="Rectangle 746">
              <a:extLst>
                <a:ext uri="{FF2B5EF4-FFF2-40B4-BE49-F238E27FC236}">
                  <a16:creationId xmlns:a16="http://schemas.microsoft.com/office/drawing/2014/main" id="{12B6C9E6-9CBC-31F1-0777-74D1004EEE33}"/>
                </a:ext>
              </a:extLst>
            </p:cNvPr>
            <p:cNvSpPr/>
            <p:nvPr/>
          </p:nvSpPr>
          <p:spPr>
            <a:xfrm>
              <a:off x="9189084" y="4715660"/>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748" name="Rectangle 747">
              <a:extLst>
                <a:ext uri="{FF2B5EF4-FFF2-40B4-BE49-F238E27FC236}">
                  <a16:creationId xmlns:a16="http://schemas.microsoft.com/office/drawing/2014/main" id="{F966F81F-7752-7C09-C3AE-FD8E914B2117}"/>
                </a:ext>
              </a:extLst>
            </p:cNvPr>
            <p:cNvSpPr/>
            <p:nvPr/>
          </p:nvSpPr>
          <p:spPr>
            <a:xfrm>
              <a:off x="8365171" y="485853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749" name="Rectangle 748">
              <a:extLst>
                <a:ext uri="{FF2B5EF4-FFF2-40B4-BE49-F238E27FC236}">
                  <a16:creationId xmlns:a16="http://schemas.microsoft.com/office/drawing/2014/main" id="{4B907FE7-6CA4-50D1-55F8-50D417A43A26}"/>
                </a:ext>
              </a:extLst>
            </p:cNvPr>
            <p:cNvSpPr/>
            <p:nvPr/>
          </p:nvSpPr>
          <p:spPr>
            <a:xfrm>
              <a:off x="8639015" y="485853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750" name="Rectangle 749">
              <a:extLst>
                <a:ext uri="{FF2B5EF4-FFF2-40B4-BE49-F238E27FC236}">
                  <a16:creationId xmlns:a16="http://schemas.microsoft.com/office/drawing/2014/main" id="{C4E6F5B1-1846-A93D-9460-0C273A6827A8}"/>
                </a:ext>
              </a:extLst>
            </p:cNvPr>
            <p:cNvSpPr/>
            <p:nvPr/>
          </p:nvSpPr>
          <p:spPr>
            <a:xfrm>
              <a:off x="8912859" y="485853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751" name="Rectangle 750">
              <a:extLst>
                <a:ext uri="{FF2B5EF4-FFF2-40B4-BE49-F238E27FC236}">
                  <a16:creationId xmlns:a16="http://schemas.microsoft.com/office/drawing/2014/main" id="{ACCEEA15-6C9E-3B8D-E28D-2A2B9AA5CA36}"/>
                </a:ext>
              </a:extLst>
            </p:cNvPr>
            <p:cNvSpPr/>
            <p:nvPr/>
          </p:nvSpPr>
          <p:spPr>
            <a:xfrm>
              <a:off x="9189084" y="485853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752" name="Rectangle 751">
              <a:extLst>
                <a:ext uri="{FF2B5EF4-FFF2-40B4-BE49-F238E27FC236}">
                  <a16:creationId xmlns:a16="http://schemas.microsoft.com/office/drawing/2014/main" id="{5D54064B-4B4C-D2F2-7805-A91293E61970}"/>
                </a:ext>
              </a:extLst>
            </p:cNvPr>
            <p:cNvSpPr/>
            <p:nvPr/>
          </p:nvSpPr>
          <p:spPr>
            <a:xfrm>
              <a:off x="8365171" y="5001410"/>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753" name="Rectangle 752">
              <a:extLst>
                <a:ext uri="{FF2B5EF4-FFF2-40B4-BE49-F238E27FC236}">
                  <a16:creationId xmlns:a16="http://schemas.microsoft.com/office/drawing/2014/main" id="{F3F07078-BF94-7EC0-8B73-A76D5A32D28D}"/>
                </a:ext>
              </a:extLst>
            </p:cNvPr>
            <p:cNvSpPr/>
            <p:nvPr/>
          </p:nvSpPr>
          <p:spPr>
            <a:xfrm>
              <a:off x="8639015" y="5001410"/>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754" name="Rectangle 753">
              <a:extLst>
                <a:ext uri="{FF2B5EF4-FFF2-40B4-BE49-F238E27FC236}">
                  <a16:creationId xmlns:a16="http://schemas.microsoft.com/office/drawing/2014/main" id="{E69F47D0-A2AD-8059-B392-5EF810EF8F0A}"/>
                </a:ext>
              </a:extLst>
            </p:cNvPr>
            <p:cNvSpPr/>
            <p:nvPr/>
          </p:nvSpPr>
          <p:spPr>
            <a:xfrm>
              <a:off x="8912859" y="5001410"/>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755" name="Rectangle 754">
              <a:extLst>
                <a:ext uri="{FF2B5EF4-FFF2-40B4-BE49-F238E27FC236}">
                  <a16:creationId xmlns:a16="http://schemas.microsoft.com/office/drawing/2014/main" id="{79071C1C-6A31-1125-F9F6-845FE74A918E}"/>
                </a:ext>
              </a:extLst>
            </p:cNvPr>
            <p:cNvSpPr/>
            <p:nvPr/>
          </p:nvSpPr>
          <p:spPr>
            <a:xfrm>
              <a:off x="9189084" y="5001410"/>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grpSp>
      <p:grpSp>
        <p:nvGrpSpPr>
          <p:cNvPr id="756" name="Group 122">
            <a:extLst>
              <a:ext uri="{FF2B5EF4-FFF2-40B4-BE49-F238E27FC236}">
                <a16:creationId xmlns:a16="http://schemas.microsoft.com/office/drawing/2014/main" id="{55AABE35-3375-D68E-FEC9-B3D1ACA49982}"/>
              </a:ext>
            </a:extLst>
          </p:cNvPr>
          <p:cNvGrpSpPr>
            <a:grpSpLocks/>
          </p:cNvGrpSpPr>
          <p:nvPr/>
        </p:nvGrpSpPr>
        <p:grpSpPr bwMode="gray">
          <a:xfrm>
            <a:off x="2352294" y="2481997"/>
            <a:ext cx="1432978" cy="1012871"/>
            <a:chOff x="3600" y="1056"/>
            <a:chExt cx="2544" cy="1886"/>
          </a:xfrm>
        </p:grpSpPr>
        <p:sp>
          <p:nvSpPr>
            <p:cNvPr id="757" name="Rectangle 123">
              <a:extLst>
                <a:ext uri="{FF2B5EF4-FFF2-40B4-BE49-F238E27FC236}">
                  <a16:creationId xmlns:a16="http://schemas.microsoft.com/office/drawing/2014/main" id="{750FC427-0C0A-2E8F-F3B6-730D10CFA960}"/>
                </a:ext>
              </a:extLst>
            </p:cNvPr>
            <p:cNvSpPr>
              <a:spLocks noChangeArrowheads="1"/>
            </p:cNvSpPr>
            <p:nvPr/>
          </p:nvSpPr>
          <p:spPr bwMode="gray">
            <a:xfrm>
              <a:off x="3792" y="1056"/>
              <a:ext cx="2352" cy="1296"/>
            </a:xfrm>
            <a:prstGeom prst="rect">
              <a:avLst/>
            </a:prstGeom>
            <a:solidFill>
              <a:srgbClr val="FEFFF9"/>
            </a:solidFill>
            <a:ln w="12700" cap="rnd">
              <a:solidFill>
                <a:srgbClr val="969696"/>
              </a:solidFill>
              <a:miter lim="800000"/>
              <a:headEnd/>
              <a:tailEnd/>
            </a:ln>
            <a:effectLst/>
          </p:spPr>
          <p:txBody>
            <a:bodyPr/>
            <a:lstStyle/>
            <a:p>
              <a:pPr defTabSz="276396">
                <a:defRPr/>
              </a:pPr>
              <a:endParaRPr lang="en-GB" sz="816">
                <a:solidFill>
                  <a:srgbClr val="000000"/>
                </a:solidFill>
                <a:latin typeface="Arial Nova" panose="020B0504020202020204" pitchFamily="34" charset="0"/>
                <a:sym typeface="Arial Nova" panose="020B0504020202020204" pitchFamily="34" charset="0"/>
              </a:endParaRPr>
            </a:p>
          </p:txBody>
        </p:sp>
        <p:sp>
          <p:nvSpPr>
            <p:cNvPr id="758" name="Rectangle 124">
              <a:extLst>
                <a:ext uri="{FF2B5EF4-FFF2-40B4-BE49-F238E27FC236}">
                  <a16:creationId xmlns:a16="http://schemas.microsoft.com/office/drawing/2014/main" id="{0628186C-D057-9339-1979-59C2BAED53AF}"/>
                </a:ext>
              </a:extLst>
            </p:cNvPr>
            <p:cNvSpPr>
              <a:spLocks noChangeArrowheads="1"/>
            </p:cNvSpPr>
            <p:nvPr/>
          </p:nvSpPr>
          <p:spPr bwMode="gray">
            <a:xfrm>
              <a:off x="3762" y="1089"/>
              <a:ext cx="2352" cy="1296"/>
            </a:xfrm>
            <a:prstGeom prst="rect">
              <a:avLst/>
            </a:prstGeom>
            <a:solidFill>
              <a:srgbClr val="FEFFF9"/>
            </a:solidFill>
            <a:ln w="12700" cap="rnd">
              <a:solidFill>
                <a:srgbClr val="969696"/>
              </a:solidFill>
              <a:miter lim="800000"/>
              <a:headEnd/>
              <a:tailEnd/>
            </a:ln>
            <a:effectLst/>
          </p:spPr>
          <p:txBody>
            <a:bodyPr/>
            <a:lstStyle/>
            <a:p>
              <a:pPr defTabSz="276396">
                <a:defRPr/>
              </a:pPr>
              <a:endParaRPr lang="en-GB" sz="816">
                <a:solidFill>
                  <a:srgbClr val="000000"/>
                </a:solidFill>
                <a:latin typeface="Arial Nova" panose="020B0504020202020204" pitchFamily="34" charset="0"/>
                <a:sym typeface="Arial Nova" panose="020B0504020202020204" pitchFamily="34" charset="0"/>
              </a:endParaRPr>
            </a:p>
          </p:txBody>
        </p:sp>
        <p:sp>
          <p:nvSpPr>
            <p:cNvPr id="759" name="Freeform 125">
              <a:extLst>
                <a:ext uri="{FF2B5EF4-FFF2-40B4-BE49-F238E27FC236}">
                  <a16:creationId xmlns:a16="http://schemas.microsoft.com/office/drawing/2014/main" id="{CF025C47-1A96-DBC9-EA68-E908877C796A}"/>
                </a:ext>
              </a:extLst>
            </p:cNvPr>
            <p:cNvSpPr>
              <a:spLocks/>
            </p:cNvSpPr>
            <p:nvPr/>
          </p:nvSpPr>
          <p:spPr bwMode="gray">
            <a:xfrm>
              <a:off x="3600" y="1122"/>
              <a:ext cx="2483" cy="1820"/>
            </a:xfrm>
            <a:custGeom>
              <a:avLst/>
              <a:gdLst/>
              <a:ahLst/>
              <a:cxnLst>
                <a:cxn ang="0">
                  <a:pos x="0" y="104"/>
                </a:cxn>
                <a:cxn ang="0">
                  <a:pos x="0" y="2736"/>
                </a:cxn>
                <a:cxn ang="0">
                  <a:pos x="187" y="2644"/>
                </a:cxn>
                <a:cxn ang="0">
                  <a:pos x="344" y="2672"/>
                </a:cxn>
                <a:cxn ang="0">
                  <a:pos x="527" y="2620"/>
                </a:cxn>
                <a:cxn ang="0">
                  <a:pos x="879" y="2635"/>
                </a:cxn>
                <a:cxn ang="0">
                  <a:pos x="1224" y="2322"/>
                </a:cxn>
                <a:cxn ang="0">
                  <a:pos x="1354" y="2332"/>
                </a:cxn>
                <a:cxn ang="0">
                  <a:pos x="1594" y="2202"/>
                </a:cxn>
                <a:cxn ang="0">
                  <a:pos x="1774" y="2252"/>
                </a:cxn>
                <a:cxn ang="0">
                  <a:pos x="1984" y="2152"/>
                </a:cxn>
                <a:cxn ang="0">
                  <a:pos x="2204" y="2272"/>
                </a:cxn>
                <a:cxn ang="0">
                  <a:pos x="2384" y="2182"/>
                </a:cxn>
                <a:cxn ang="0">
                  <a:pos x="2474" y="2262"/>
                </a:cxn>
                <a:cxn ang="0">
                  <a:pos x="2704" y="2182"/>
                </a:cxn>
                <a:cxn ang="0">
                  <a:pos x="2834" y="2182"/>
                </a:cxn>
                <a:cxn ang="0">
                  <a:pos x="2894" y="2252"/>
                </a:cxn>
                <a:cxn ang="0">
                  <a:pos x="3004" y="2202"/>
                </a:cxn>
                <a:cxn ang="0">
                  <a:pos x="3097" y="2257"/>
                </a:cxn>
                <a:cxn ang="0">
                  <a:pos x="3277" y="2197"/>
                </a:cxn>
                <a:cxn ang="0">
                  <a:pos x="3389" y="2212"/>
                </a:cxn>
                <a:cxn ang="0">
                  <a:pos x="3534" y="1972"/>
                </a:cxn>
                <a:cxn ang="0">
                  <a:pos x="3634" y="1982"/>
                </a:cxn>
                <a:cxn ang="0">
                  <a:pos x="3727" y="1845"/>
                </a:cxn>
                <a:cxn ang="0">
                  <a:pos x="3724" y="0"/>
                </a:cxn>
                <a:cxn ang="0">
                  <a:pos x="0" y="0"/>
                </a:cxn>
                <a:cxn ang="0">
                  <a:pos x="0" y="104"/>
                </a:cxn>
              </a:cxnLst>
              <a:rect l="0" t="0" r="r" b="b"/>
              <a:pathLst>
                <a:path w="3727" h="2736">
                  <a:moveTo>
                    <a:pt x="0" y="104"/>
                  </a:moveTo>
                  <a:lnTo>
                    <a:pt x="0" y="2736"/>
                  </a:lnTo>
                  <a:lnTo>
                    <a:pt x="187" y="2644"/>
                  </a:lnTo>
                  <a:lnTo>
                    <a:pt x="344" y="2672"/>
                  </a:lnTo>
                  <a:lnTo>
                    <a:pt x="527" y="2620"/>
                  </a:lnTo>
                  <a:lnTo>
                    <a:pt x="879" y="2635"/>
                  </a:lnTo>
                  <a:lnTo>
                    <a:pt x="1224" y="2322"/>
                  </a:lnTo>
                  <a:lnTo>
                    <a:pt x="1354" y="2332"/>
                  </a:lnTo>
                  <a:lnTo>
                    <a:pt x="1594" y="2202"/>
                  </a:lnTo>
                  <a:lnTo>
                    <a:pt x="1774" y="2252"/>
                  </a:lnTo>
                  <a:lnTo>
                    <a:pt x="1984" y="2152"/>
                  </a:lnTo>
                  <a:lnTo>
                    <a:pt x="2204" y="2272"/>
                  </a:lnTo>
                  <a:lnTo>
                    <a:pt x="2384" y="2182"/>
                  </a:lnTo>
                  <a:lnTo>
                    <a:pt x="2474" y="2262"/>
                  </a:lnTo>
                  <a:lnTo>
                    <a:pt x="2704" y="2182"/>
                  </a:lnTo>
                  <a:lnTo>
                    <a:pt x="2834" y="2182"/>
                  </a:lnTo>
                  <a:lnTo>
                    <a:pt x="2894" y="2252"/>
                  </a:lnTo>
                  <a:lnTo>
                    <a:pt x="3004" y="2202"/>
                  </a:lnTo>
                  <a:lnTo>
                    <a:pt x="3097" y="2257"/>
                  </a:lnTo>
                  <a:lnTo>
                    <a:pt x="3277" y="2197"/>
                  </a:lnTo>
                  <a:lnTo>
                    <a:pt x="3389" y="2212"/>
                  </a:lnTo>
                  <a:lnTo>
                    <a:pt x="3534" y="1972"/>
                  </a:lnTo>
                  <a:lnTo>
                    <a:pt x="3634" y="1982"/>
                  </a:lnTo>
                  <a:lnTo>
                    <a:pt x="3727" y="1845"/>
                  </a:lnTo>
                  <a:lnTo>
                    <a:pt x="3724" y="0"/>
                  </a:lnTo>
                  <a:lnTo>
                    <a:pt x="0" y="0"/>
                  </a:lnTo>
                  <a:lnTo>
                    <a:pt x="0" y="104"/>
                  </a:lnTo>
                </a:path>
              </a:pathLst>
            </a:custGeom>
            <a:solidFill>
              <a:srgbClr val="FEFFF9"/>
            </a:solidFill>
            <a:ln w="12700" cap="rnd">
              <a:solidFill>
                <a:srgbClr val="969696"/>
              </a:solidFill>
              <a:round/>
              <a:headEnd/>
              <a:tailEnd/>
            </a:ln>
            <a:effectLst/>
          </p:spPr>
          <p:txBody>
            <a:bodyPr/>
            <a:lstStyle/>
            <a:p>
              <a:pPr defTabSz="276396">
                <a:defRPr/>
              </a:pPr>
              <a:endParaRPr lang="en-GB" sz="816">
                <a:solidFill>
                  <a:srgbClr val="000000"/>
                </a:solidFill>
                <a:latin typeface="Arial Nova" panose="020B0504020202020204" pitchFamily="34" charset="0"/>
                <a:sym typeface="Arial Nova" panose="020B0504020202020204" pitchFamily="34" charset="0"/>
              </a:endParaRPr>
            </a:p>
          </p:txBody>
        </p:sp>
      </p:grpSp>
      <p:grpSp>
        <p:nvGrpSpPr>
          <p:cNvPr id="760" name="Group 60">
            <a:extLst>
              <a:ext uri="{FF2B5EF4-FFF2-40B4-BE49-F238E27FC236}">
                <a16:creationId xmlns:a16="http://schemas.microsoft.com/office/drawing/2014/main" id="{4D50A99A-A35E-3C91-EF9E-F416E20D6F8A}"/>
              </a:ext>
            </a:extLst>
          </p:cNvPr>
          <p:cNvGrpSpPr/>
          <p:nvPr/>
        </p:nvGrpSpPr>
        <p:grpSpPr>
          <a:xfrm>
            <a:off x="2341980" y="3671207"/>
            <a:ext cx="1445057" cy="1025878"/>
            <a:chOff x="6785198" y="3154364"/>
            <a:chExt cx="2113855" cy="1176372"/>
          </a:xfrm>
        </p:grpSpPr>
        <p:sp>
          <p:nvSpPr>
            <p:cNvPr id="761" name="Rectangle 760">
              <a:extLst>
                <a:ext uri="{FF2B5EF4-FFF2-40B4-BE49-F238E27FC236}">
                  <a16:creationId xmlns:a16="http://schemas.microsoft.com/office/drawing/2014/main" id="{B0BBFA1E-E966-86EB-2155-CC8B96A14427}"/>
                </a:ext>
              </a:extLst>
            </p:cNvPr>
            <p:cNvSpPr/>
            <p:nvPr/>
          </p:nvSpPr>
          <p:spPr>
            <a:xfrm>
              <a:off x="6870691" y="3154364"/>
              <a:ext cx="2028362" cy="1120811"/>
            </a:xfrm>
            <a:prstGeom prst="rect">
              <a:avLst/>
            </a:prstGeom>
            <a:noFill/>
            <a:ln w="12700">
              <a:solidFill>
                <a:srgbClr val="96969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762" name="Rectangle 761">
              <a:extLst>
                <a:ext uri="{FF2B5EF4-FFF2-40B4-BE49-F238E27FC236}">
                  <a16:creationId xmlns:a16="http://schemas.microsoft.com/office/drawing/2014/main" id="{A72A6474-E539-B941-58F7-FDAF4347436E}"/>
                </a:ext>
              </a:extLst>
            </p:cNvPr>
            <p:cNvSpPr/>
            <p:nvPr/>
          </p:nvSpPr>
          <p:spPr>
            <a:xfrm>
              <a:off x="6842116" y="3182939"/>
              <a:ext cx="2028362" cy="1120811"/>
            </a:xfrm>
            <a:prstGeom prst="rect">
              <a:avLst/>
            </a:prstGeom>
            <a:solidFill>
              <a:srgbClr val="FFFFFF"/>
            </a:solidFill>
            <a:ln w="12700">
              <a:solidFill>
                <a:srgbClr val="96969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763" name="Rectangle 762">
              <a:extLst>
                <a:ext uri="{FF2B5EF4-FFF2-40B4-BE49-F238E27FC236}">
                  <a16:creationId xmlns:a16="http://schemas.microsoft.com/office/drawing/2014/main" id="{A97DF124-F2FA-B5E9-2DD4-7D35E2A0AA11}"/>
                </a:ext>
              </a:extLst>
            </p:cNvPr>
            <p:cNvSpPr/>
            <p:nvPr/>
          </p:nvSpPr>
          <p:spPr>
            <a:xfrm>
              <a:off x="6785198" y="3209925"/>
              <a:ext cx="2058546" cy="1120811"/>
            </a:xfrm>
            <a:prstGeom prst="rect">
              <a:avLst/>
            </a:prstGeom>
            <a:solidFill>
              <a:srgbClr val="FFFFFF"/>
            </a:solidFill>
            <a:ln w="12700">
              <a:solidFill>
                <a:srgbClr val="96969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grpSp>
      <p:sp>
        <p:nvSpPr>
          <p:cNvPr id="764" name="TextBox 763">
            <a:extLst>
              <a:ext uri="{FF2B5EF4-FFF2-40B4-BE49-F238E27FC236}">
                <a16:creationId xmlns:a16="http://schemas.microsoft.com/office/drawing/2014/main" id="{A08870F9-26ED-E6F7-F482-F2FD4AF8A9F2}"/>
              </a:ext>
            </a:extLst>
          </p:cNvPr>
          <p:cNvSpPr txBox="1"/>
          <p:nvPr/>
        </p:nvSpPr>
        <p:spPr>
          <a:xfrm>
            <a:off x="2341530" y="4142733"/>
            <a:ext cx="1409383" cy="111697"/>
          </a:xfrm>
          <a:prstGeom prst="rect">
            <a:avLst/>
          </a:prstGeom>
          <a:noFill/>
        </p:spPr>
        <p:txBody>
          <a:bodyPr wrap="square" lIns="0" tIns="0" rIns="0" bIns="0" rtlCol="0">
            <a:spAutoFit/>
          </a:bodyPr>
          <a:lstStyle/>
          <a:p>
            <a:pPr algn="ctr" defTabSz="276396">
              <a:defRPr/>
            </a:pPr>
            <a:r>
              <a:rPr lang="en-US" sz="726" b="1">
                <a:solidFill>
                  <a:srgbClr val="767171"/>
                </a:solidFill>
                <a:latin typeface="Arial Nova" panose="020B0504020202020204" pitchFamily="34" charset="0"/>
                <a:cs typeface="Arial" pitchFamily="34" charset="0"/>
                <a:sym typeface="Arial Nova" panose="020B0504020202020204" pitchFamily="34" charset="0"/>
              </a:rPr>
              <a:t>Fuel Mix and Switching</a:t>
            </a:r>
            <a:endParaRPr lang="ru-RU" sz="726" b="1">
              <a:solidFill>
                <a:srgbClr val="767171"/>
              </a:solidFill>
              <a:latin typeface="Arial Nova" panose="020B0504020202020204" pitchFamily="34" charset="0"/>
              <a:cs typeface="Arial" pitchFamily="34" charset="0"/>
              <a:sym typeface="Arial Nova" panose="020B0504020202020204" pitchFamily="34" charset="0"/>
            </a:endParaRPr>
          </a:p>
        </p:txBody>
      </p:sp>
      <p:sp>
        <p:nvSpPr>
          <p:cNvPr id="765" name="Rectangle 764">
            <a:extLst>
              <a:ext uri="{FF2B5EF4-FFF2-40B4-BE49-F238E27FC236}">
                <a16:creationId xmlns:a16="http://schemas.microsoft.com/office/drawing/2014/main" id="{633B4D80-5340-E176-3598-8EEF60618595}"/>
              </a:ext>
            </a:extLst>
          </p:cNvPr>
          <p:cNvSpPr/>
          <p:nvPr/>
        </p:nvSpPr>
        <p:spPr>
          <a:xfrm>
            <a:off x="2341530" y="5122402"/>
            <a:ext cx="1421826" cy="977425"/>
          </a:xfrm>
          <a:prstGeom prst="rect">
            <a:avLst/>
          </a:prstGeom>
          <a:solidFill>
            <a:srgbClr val="FFFFFF"/>
          </a:solidFill>
          <a:ln w="12700">
            <a:solidFill>
              <a:srgbClr val="96969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766" name="TextBox 765">
            <a:extLst>
              <a:ext uri="{FF2B5EF4-FFF2-40B4-BE49-F238E27FC236}">
                <a16:creationId xmlns:a16="http://schemas.microsoft.com/office/drawing/2014/main" id="{C1CBD160-E1D3-9F7F-C9FA-6A1EC7B40F4C}"/>
              </a:ext>
            </a:extLst>
          </p:cNvPr>
          <p:cNvSpPr txBox="1"/>
          <p:nvPr/>
        </p:nvSpPr>
        <p:spPr>
          <a:xfrm>
            <a:off x="2418811" y="5552277"/>
            <a:ext cx="1332102" cy="125547"/>
          </a:xfrm>
          <a:prstGeom prst="rect">
            <a:avLst/>
          </a:prstGeom>
          <a:noFill/>
        </p:spPr>
        <p:txBody>
          <a:bodyPr wrap="square" lIns="0" tIns="0" rIns="0" bIns="0" rtlCol="0">
            <a:spAutoFit/>
          </a:bodyPr>
          <a:lstStyle/>
          <a:p>
            <a:pPr algn="ctr" defTabSz="276396">
              <a:defRPr/>
            </a:pPr>
            <a:r>
              <a:rPr lang="en-US" sz="816" b="1">
                <a:solidFill>
                  <a:srgbClr val="767171"/>
                </a:solidFill>
                <a:latin typeface="Arial Nova" panose="020B0504020202020204" pitchFamily="34" charset="0"/>
                <a:cs typeface="Arial" pitchFamily="34" charset="0"/>
                <a:sym typeface="Arial Nova" panose="020B0504020202020204" pitchFamily="34" charset="0"/>
              </a:rPr>
              <a:t>Scenarios</a:t>
            </a:r>
            <a:endParaRPr lang="ru-RU" sz="816" b="1">
              <a:solidFill>
                <a:srgbClr val="767171"/>
              </a:solidFill>
              <a:latin typeface="Arial Nova" panose="020B0504020202020204" pitchFamily="34" charset="0"/>
              <a:cs typeface="Arial" pitchFamily="34" charset="0"/>
              <a:sym typeface="Arial Nova" panose="020B0504020202020204" pitchFamily="34" charset="0"/>
            </a:endParaRPr>
          </a:p>
        </p:txBody>
      </p:sp>
      <p:grpSp>
        <p:nvGrpSpPr>
          <p:cNvPr id="767" name="Group 67">
            <a:extLst>
              <a:ext uri="{FF2B5EF4-FFF2-40B4-BE49-F238E27FC236}">
                <a16:creationId xmlns:a16="http://schemas.microsoft.com/office/drawing/2014/main" id="{5BBC7858-545E-409F-DE5F-56305E2F28C4}"/>
              </a:ext>
            </a:extLst>
          </p:cNvPr>
          <p:cNvGrpSpPr/>
          <p:nvPr/>
        </p:nvGrpSpPr>
        <p:grpSpPr>
          <a:xfrm>
            <a:off x="2474440" y="2626012"/>
            <a:ext cx="537518" cy="297890"/>
            <a:chOff x="6889418" y="1390055"/>
            <a:chExt cx="822960" cy="341590"/>
          </a:xfrm>
        </p:grpSpPr>
        <p:sp>
          <p:nvSpPr>
            <p:cNvPr id="1024" name="Rectangle 1023">
              <a:extLst>
                <a:ext uri="{FF2B5EF4-FFF2-40B4-BE49-F238E27FC236}">
                  <a16:creationId xmlns:a16="http://schemas.microsoft.com/office/drawing/2014/main" id="{C09A3BA3-C284-37A1-FD9D-8A2CDED9242D}"/>
                </a:ext>
              </a:extLst>
            </p:cNvPr>
            <p:cNvSpPr/>
            <p:nvPr/>
          </p:nvSpPr>
          <p:spPr>
            <a:xfrm>
              <a:off x="6889418" y="1390055"/>
              <a:ext cx="822960" cy="91440"/>
            </a:xfrm>
            <a:prstGeom prst="rect">
              <a:avLst/>
            </a:prstGeom>
            <a:solidFill>
              <a:srgbClr val="80BEC9"/>
            </a:solidFill>
            <a:ln>
              <a:solidFill>
                <a:srgbClr val="CEDCE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25" name="Rectangle 1024">
              <a:extLst>
                <a:ext uri="{FF2B5EF4-FFF2-40B4-BE49-F238E27FC236}">
                  <a16:creationId xmlns:a16="http://schemas.microsoft.com/office/drawing/2014/main" id="{8868C32E-A719-D87D-0C6F-0774DC185CBD}"/>
                </a:ext>
              </a:extLst>
            </p:cNvPr>
            <p:cNvSpPr/>
            <p:nvPr/>
          </p:nvSpPr>
          <p:spPr>
            <a:xfrm>
              <a:off x="6889741" y="1456730"/>
              <a:ext cx="274320" cy="137755"/>
            </a:xfrm>
            <a:prstGeom prst="rect">
              <a:avLst/>
            </a:prstGeom>
            <a:noFill/>
            <a:ln>
              <a:solidFill>
                <a:srgbClr val="CEDCE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26" name="Rectangle 1025">
              <a:extLst>
                <a:ext uri="{FF2B5EF4-FFF2-40B4-BE49-F238E27FC236}">
                  <a16:creationId xmlns:a16="http://schemas.microsoft.com/office/drawing/2014/main" id="{CE5B014E-A795-B02A-67E0-D74BBDD3EEC0}"/>
                </a:ext>
              </a:extLst>
            </p:cNvPr>
            <p:cNvSpPr/>
            <p:nvPr/>
          </p:nvSpPr>
          <p:spPr>
            <a:xfrm>
              <a:off x="7163585" y="1456730"/>
              <a:ext cx="274320" cy="137755"/>
            </a:xfrm>
            <a:prstGeom prst="rect">
              <a:avLst/>
            </a:prstGeom>
            <a:noFill/>
            <a:ln>
              <a:solidFill>
                <a:srgbClr val="CEDCE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27" name="Rectangle 1026">
              <a:extLst>
                <a:ext uri="{FF2B5EF4-FFF2-40B4-BE49-F238E27FC236}">
                  <a16:creationId xmlns:a16="http://schemas.microsoft.com/office/drawing/2014/main" id="{F9F643BD-F3A0-89E9-008E-29AB0DF38058}"/>
                </a:ext>
              </a:extLst>
            </p:cNvPr>
            <p:cNvSpPr/>
            <p:nvPr/>
          </p:nvSpPr>
          <p:spPr>
            <a:xfrm>
              <a:off x="7437429" y="1456730"/>
              <a:ext cx="274320" cy="137755"/>
            </a:xfrm>
            <a:prstGeom prst="rect">
              <a:avLst/>
            </a:prstGeom>
            <a:noFill/>
            <a:ln>
              <a:solidFill>
                <a:srgbClr val="CEDCE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28" name="Rectangle 1027">
              <a:extLst>
                <a:ext uri="{FF2B5EF4-FFF2-40B4-BE49-F238E27FC236}">
                  <a16:creationId xmlns:a16="http://schemas.microsoft.com/office/drawing/2014/main" id="{1B67552C-52BC-3EF4-8A09-2766E0404993}"/>
                </a:ext>
              </a:extLst>
            </p:cNvPr>
            <p:cNvSpPr/>
            <p:nvPr/>
          </p:nvSpPr>
          <p:spPr>
            <a:xfrm>
              <a:off x="6889741" y="1593890"/>
              <a:ext cx="274320" cy="137755"/>
            </a:xfrm>
            <a:prstGeom prst="rect">
              <a:avLst/>
            </a:prstGeom>
            <a:noFill/>
            <a:ln>
              <a:solidFill>
                <a:srgbClr val="CEDCE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29" name="Rectangle 1028">
              <a:extLst>
                <a:ext uri="{FF2B5EF4-FFF2-40B4-BE49-F238E27FC236}">
                  <a16:creationId xmlns:a16="http://schemas.microsoft.com/office/drawing/2014/main" id="{107EFD07-3A69-35E7-1D6F-325ADCDA76B0}"/>
                </a:ext>
              </a:extLst>
            </p:cNvPr>
            <p:cNvSpPr/>
            <p:nvPr/>
          </p:nvSpPr>
          <p:spPr>
            <a:xfrm>
              <a:off x="7163585" y="1593890"/>
              <a:ext cx="274320" cy="137755"/>
            </a:xfrm>
            <a:prstGeom prst="rect">
              <a:avLst/>
            </a:prstGeom>
            <a:noFill/>
            <a:ln>
              <a:solidFill>
                <a:srgbClr val="CEDCE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30" name="Rectangle 1029">
              <a:extLst>
                <a:ext uri="{FF2B5EF4-FFF2-40B4-BE49-F238E27FC236}">
                  <a16:creationId xmlns:a16="http://schemas.microsoft.com/office/drawing/2014/main" id="{802E7A4D-1CB2-F8DF-4CC5-74670C7101BE}"/>
                </a:ext>
              </a:extLst>
            </p:cNvPr>
            <p:cNvSpPr/>
            <p:nvPr/>
          </p:nvSpPr>
          <p:spPr>
            <a:xfrm>
              <a:off x="7437429" y="1593890"/>
              <a:ext cx="274320" cy="137755"/>
            </a:xfrm>
            <a:prstGeom prst="rect">
              <a:avLst/>
            </a:prstGeom>
            <a:noFill/>
            <a:ln>
              <a:solidFill>
                <a:srgbClr val="CEDCE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grpSp>
      <p:grpSp>
        <p:nvGrpSpPr>
          <p:cNvPr id="1031" name="Group 75">
            <a:extLst>
              <a:ext uri="{FF2B5EF4-FFF2-40B4-BE49-F238E27FC236}">
                <a16:creationId xmlns:a16="http://schemas.microsoft.com/office/drawing/2014/main" id="{D52F1D21-81FF-B506-CC3E-0BCF7421E0E2}"/>
              </a:ext>
            </a:extLst>
          </p:cNvPr>
          <p:cNvGrpSpPr/>
          <p:nvPr/>
        </p:nvGrpSpPr>
        <p:grpSpPr>
          <a:xfrm>
            <a:off x="3247440" y="2600887"/>
            <a:ext cx="465114" cy="320534"/>
            <a:chOff x="6080760" y="1619250"/>
            <a:chExt cx="654908" cy="453817"/>
          </a:xfrm>
        </p:grpSpPr>
        <p:cxnSp>
          <p:nvCxnSpPr>
            <p:cNvPr id="1032" name="Straight Connector 1031">
              <a:extLst>
                <a:ext uri="{FF2B5EF4-FFF2-40B4-BE49-F238E27FC236}">
                  <a16:creationId xmlns:a16="http://schemas.microsoft.com/office/drawing/2014/main" id="{FB70960F-30BB-90C8-8122-501CC14B73A7}"/>
                </a:ext>
              </a:extLst>
            </p:cNvPr>
            <p:cNvCxnSpPr/>
            <p:nvPr/>
          </p:nvCxnSpPr>
          <p:spPr>
            <a:xfrm>
              <a:off x="6080760" y="1619250"/>
              <a:ext cx="0" cy="450890"/>
            </a:xfrm>
            <a:prstGeom prst="line">
              <a:avLst/>
            </a:prstGeom>
            <a:ln w="6350">
              <a:solidFill>
                <a:srgbClr val="80BEC9"/>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33" name="Straight Connector 1032">
              <a:extLst>
                <a:ext uri="{FF2B5EF4-FFF2-40B4-BE49-F238E27FC236}">
                  <a16:creationId xmlns:a16="http://schemas.microsoft.com/office/drawing/2014/main" id="{1C1EC7B4-42F8-C24F-2C2D-D9F74A438424}"/>
                </a:ext>
              </a:extLst>
            </p:cNvPr>
            <p:cNvCxnSpPr/>
            <p:nvPr/>
          </p:nvCxnSpPr>
          <p:spPr>
            <a:xfrm>
              <a:off x="6080760" y="2072045"/>
              <a:ext cx="654908" cy="0"/>
            </a:xfrm>
            <a:prstGeom prst="line">
              <a:avLst/>
            </a:prstGeom>
            <a:ln>
              <a:solidFill>
                <a:srgbClr val="80BEC9"/>
              </a:solidFill>
            </a:ln>
          </p:spPr>
          <p:style>
            <a:lnRef idx="1">
              <a:schemeClr val="accent1"/>
            </a:lnRef>
            <a:fillRef idx="0">
              <a:schemeClr val="accent1"/>
            </a:fillRef>
            <a:effectRef idx="0">
              <a:schemeClr val="accent1"/>
            </a:effectRef>
            <a:fontRef idx="minor">
              <a:schemeClr val="tx1"/>
            </a:fontRef>
          </p:style>
        </p:cxnSp>
        <p:sp>
          <p:nvSpPr>
            <p:cNvPr id="1034" name="Rectangle 1033">
              <a:extLst>
                <a:ext uri="{FF2B5EF4-FFF2-40B4-BE49-F238E27FC236}">
                  <a16:creationId xmlns:a16="http://schemas.microsoft.com/office/drawing/2014/main" id="{3B0D8F2D-1F93-08EB-1435-51358F252249}"/>
                </a:ext>
              </a:extLst>
            </p:cNvPr>
            <p:cNvSpPr/>
            <p:nvPr/>
          </p:nvSpPr>
          <p:spPr>
            <a:xfrm>
              <a:off x="6149340" y="1896917"/>
              <a:ext cx="114300" cy="173891"/>
            </a:xfrm>
            <a:prstGeom prst="rect">
              <a:avLst/>
            </a:prstGeom>
            <a:solidFill>
              <a:srgbClr val="80BEC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35" name="Rectangle 1034">
              <a:extLst>
                <a:ext uri="{FF2B5EF4-FFF2-40B4-BE49-F238E27FC236}">
                  <a16:creationId xmlns:a16="http://schemas.microsoft.com/office/drawing/2014/main" id="{1A1FA1FC-45F8-5BEF-6978-5DDC6B02FDE5}"/>
                </a:ext>
              </a:extLst>
            </p:cNvPr>
            <p:cNvSpPr/>
            <p:nvPr/>
          </p:nvSpPr>
          <p:spPr>
            <a:xfrm>
              <a:off x="6324600" y="1798747"/>
              <a:ext cx="114300" cy="274320"/>
            </a:xfrm>
            <a:prstGeom prst="rect">
              <a:avLst/>
            </a:prstGeom>
            <a:solidFill>
              <a:srgbClr val="409DA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36" name="Rectangle 1035">
              <a:extLst>
                <a:ext uri="{FF2B5EF4-FFF2-40B4-BE49-F238E27FC236}">
                  <a16:creationId xmlns:a16="http://schemas.microsoft.com/office/drawing/2014/main" id="{F0A0D073-C5A1-F449-E2D8-BF884768F0AC}"/>
                </a:ext>
              </a:extLst>
            </p:cNvPr>
            <p:cNvSpPr/>
            <p:nvPr/>
          </p:nvSpPr>
          <p:spPr>
            <a:xfrm>
              <a:off x="6492240" y="1981627"/>
              <a:ext cx="114300" cy="91440"/>
            </a:xfrm>
            <a:prstGeom prst="rect">
              <a:avLst/>
            </a:prstGeom>
            <a:solidFill>
              <a:srgbClr val="80BEC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grpSp>
      <p:sp>
        <p:nvSpPr>
          <p:cNvPr id="1037" name="TextBox 1036">
            <a:extLst>
              <a:ext uri="{FF2B5EF4-FFF2-40B4-BE49-F238E27FC236}">
                <a16:creationId xmlns:a16="http://schemas.microsoft.com/office/drawing/2014/main" id="{46C81CF3-9543-32ED-0152-5E8856050787}"/>
              </a:ext>
            </a:extLst>
          </p:cNvPr>
          <p:cNvSpPr txBox="1"/>
          <p:nvPr/>
        </p:nvSpPr>
        <p:spPr>
          <a:xfrm>
            <a:off x="2677885" y="2983708"/>
            <a:ext cx="833652" cy="125547"/>
          </a:xfrm>
          <a:prstGeom prst="rect">
            <a:avLst/>
          </a:prstGeom>
          <a:noFill/>
        </p:spPr>
        <p:txBody>
          <a:bodyPr wrap="square" lIns="0" tIns="0" rIns="0" bIns="0" rtlCol="0">
            <a:spAutoFit/>
          </a:bodyPr>
          <a:lstStyle/>
          <a:p>
            <a:pPr algn="ctr" defTabSz="276396">
              <a:defRPr/>
            </a:pPr>
            <a:r>
              <a:rPr lang="en-US" sz="816" b="1">
                <a:solidFill>
                  <a:srgbClr val="767171"/>
                </a:solidFill>
                <a:latin typeface="Arial Nova" panose="020B0504020202020204" pitchFamily="34" charset="0"/>
                <a:cs typeface="Arial" pitchFamily="34" charset="0"/>
                <a:sym typeface="Arial Nova" panose="020B0504020202020204" pitchFamily="34" charset="0"/>
              </a:rPr>
              <a:t>Energy Demand</a:t>
            </a:r>
            <a:endParaRPr lang="ru-RU" sz="816" b="1">
              <a:solidFill>
                <a:srgbClr val="767171"/>
              </a:solidFill>
              <a:latin typeface="Arial Nova" panose="020B0504020202020204" pitchFamily="34" charset="0"/>
              <a:cs typeface="Arial" pitchFamily="34" charset="0"/>
              <a:sym typeface="Arial Nova" panose="020B0504020202020204" pitchFamily="34" charset="0"/>
            </a:endParaRPr>
          </a:p>
        </p:txBody>
      </p:sp>
      <p:grpSp>
        <p:nvGrpSpPr>
          <p:cNvPr id="1038" name="Group 82">
            <a:extLst>
              <a:ext uri="{FF2B5EF4-FFF2-40B4-BE49-F238E27FC236}">
                <a16:creationId xmlns:a16="http://schemas.microsoft.com/office/drawing/2014/main" id="{63F42D75-98AA-04BD-88D7-FE0FF078F636}"/>
              </a:ext>
            </a:extLst>
          </p:cNvPr>
          <p:cNvGrpSpPr/>
          <p:nvPr/>
        </p:nvGrpSpPr>
        <p:grpSpPr>
          <a:xfrm>
            <a:off x="2474440" y="3794886"/>
            <a:ext cx="537518" cy="306197"/>
            <a:chOff x="6889418" y="1390055"/>
            <a:chExt cx="822960" cy="351115"/>
          </a:xfrm>
        </p:grpSpPr>
        <p:sp>
          <p:nvSpPr>
            <p:cNvPr id="1039" name="Rectangle 1038">
              <a:extLst>
                <a:ext uri="{FF2B5EF4-FFF2-40B4-BE49-F238E27FC236}">
                  <a16:creationId xmlns:a16="http://schemas.microsoft.com/office/drawing/2014/main" id="{D9C6F0C6-0FB4-5850-5132-5258E5AFD6F8}"/>
                </a:ext>
              </a:extLst>
            </p:cNvPr>
            <p:cNvSpPr/>
            <p:nvPr/>
          </p:nvSpPr>
          <p:spPr>
            <a:xfrm>
              <a:off x="6889418" y="1390055"/>
              <a:ext cx="822960" cy="91440"/>
            </a:xfrm>
            <a:prstGeom prst="rect">
              <a:avLst/>
            </a:prstGeom>
            <a:solidFill>
              <a:srgbClr val="80BEC9"/>
            </a:solidFill>
            <a:ln>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40" name="Rectangle 1039">
              <a:extLst>
                <a:ext uri="{FF2B5EF4-FFF2-40B4-BE49-F238E27FC236}">
                  <a16:creationId xmlns:a16="http://schemas.microsoft.com/office/drawing/2014/main" id="{4AAC37AC-679D-0ABD-74D9-D9DD56FD0745}"/>
                </a:ext>
              </a:extLst>
            </p:cNvPr>
            <p:cNvSpPr/>
            <p:nvPr/>
          </p:nvSpPr>
          <p:spPr>
            <a:xfrm>
              <a:off x="6889741" y="1456730"/>
              <a:ext cx="274320" cy="137755"/>
            </a:xfrm>
            <a:prstGeom prst="rect">
              <a:avLst/>
            </a:prstGeom>
            <a:noFill/>
            <a:ln>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41" name="Rectangle 1040">
              <a:extLst>
                <a:ext uri="{FF2B5EF4-FFF2-40B4-BE49-F238E27FC236}">
                  <a16:creationId xmlns:a16="http://schemas.microsoft.com/office/drawing/2014/main" id="{49AFE2CB-7AAD-CDDB-84CD-C07D3F4F805F}"/>
                </a:ext>
              </a:extLst>
            </p:cNvPr>
            <p:cNvSpPr/>
            <p:nvPr/>
          </p:nvSpPr>
          <p:spPr>
            <a:xfrm>
              <a:off x="7163585" y="1456730"/>
              <a:ext cx="274320" cy="137755"/>
            </a:xfrm>
            <a:prstGeom prst="rect">
              <a:avLst/>
            </a:prstGeom>
            <a:noFill/>
            <a:ln>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42" name="Rectangle 1041">
              <a:extLst>
                <a:ext uri="{FF2B5EF4-FFF2-40B4-BE49-F238E27FC236}">
                  <a16:creationId xmlns:a16="http://schemas.microsoft.com/office/drawing/2014/main" id="{BC399432-E946-5E85-FA94-3D2122BD9665}"/>
                </a:ext>
              </a:extLst>
            </p:cNvPr>
            <p:cNvSpPr/>
            <p:nvPr/>
          </p:nvSpPr>
          <p:spPr>
            <a:xfrm>
              <a:off x="7437429" y="1456730"/>
              <a:ext cx="274320" cy="137755"/>
            </a:xfrm>
            <a:prstGeom prst="rect">
              <a:avLst/>
            </a:prstGeom>
            <a:noFill/>
            <a:ln>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43" name="Rectangle 1042">
              <a:extLst>
                <a:ext uri="{FF2B5EF4-FFF2-40B4-BE49-F238E27FC236}">
                  <a16:creationId xmlns:a16="http://schemas.microsoft.com/office/drawing/2014/main" id="{2657A6A8-314C-899E-A046-D35A3EF30147}"/>
                </a:ext>
              </a:extLst>
            </p:cNvPr>
            <p:cNvSpPr/>
            <p:nvPr/>
          </p:nvSpPr>
          <p:spPr>
            <a:xfrm>
              <a:off x="6889741" y="1603415"/>
              <a:ext cx="274320" cy="137755"/>
            </a:xfrm>
            <a:prstGeom prst="rect">
              <a:avLst/>
            </a:prstGeom>
            <a:noFill/>
            <a:ln>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44" name="Rectangle 1043">
              <a:extLst>
                <a:ext uri="{FF2B5EF4-FFF2-40B4-BE49-F238E27FC236}">
                  <a16:creationId xmlns:a16="http://schemas.microsoft.com/office/drawing/2014/main" id="{B2E6643F-E137-89FF-2351-7D4ACBC0368F}"/>
                </a:ext>
              </a:extLst>
            </p:cNvPr>
            <p:cNvSpPr/>
            <p:nvPr/>
          </p:nvSpPr>
          <p:spPr>
            <a:xfrm>
              <a:off x="7163585" y="1603415"/>
              <a:ext cx="274320" cy="137755"/>
            </a:xfrm>
            <a:prstGeom prst="rect">
              <a:avLst/>
            </a:prstGeom>
            <a:noFill/>
            <a:ln>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45" name="Rectangle 1044">
              <a:extLst>
                <a:ext uri="{FF2B5EF4-FFF2-40B4-BE49-F238E27FC236}">
                  <a16:creationId xmlns:a16="http://schemas.microsoft.com/office/drawing/2014/main" id="{184E3506-F56F-DE59-76F6-C87300712733}"/>
                </a:ext>
              </a:extLst>
            </p:cNvPr>
            <p:cNvSpPr/>
            <p:nvPr/>
          </p:nvSpPr>
          <p:spPr>
            <a:xfrm>
              <a:off x="7437429" y="1603415"/>
              <a:ext cx="274320" cy="137755"/>
            </a:xfrm>
            <a:prstGeom prst="rect">
              <a:avLst/>
            </a:prstGeom>
            <a:noFill/>
            <a:ln>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grpSp>
      <p:grpSp>
        <p:nvGrpSpPr>
          <p:cNvPr id="1046" name="Group 90">
            <a:extLst>
              <a:ext uri="{FF2B5EF4-FFF2-40B4-BE49-F238E27FC236}">
                <a16:creationId xmlns:a16="http://schemas.microsoft.com/office/drawing/2014/main" id="{4D699A8F-1394-A4A3-2E3C-0B834B9301F5}"/>
              </a:ext>
            </a:extLst>
          </p:cNvPr>
          <p:cNvGrpSpPr/>
          <p:nvPr/>
        </p:nvGrpSpPr>
        <p:grpSpPr>
          <a:xfrm>
            <a:off x="2474440" y="4318193"/>
            <a:ext cx="537518" cy="306197"/>
            <a:chOff x="6889418" y="1390055"/>
            <a:chExt cx="822960" cy="351115"/>
          </a:xfrm>
        </p:grpSpPr>
        <p:sp>
          <p:nvSpPr>
            <p:cNvPr id="1047" name="Rectangle 1046">
              <a:extLst>
                <a:ext uri="{FF2B5EF4-FFF2-40B4-BE49-F238E27FC236}">
                  <a16:creationId xmlns:a16="http://schemas.microsoft.com/office/drawing/2014/main" id="{1DE4EC93-FF8C-A484-3BCA-0F451B89BBE5}"/>
                </a:ext>
              </a:extLst>
            </p:cNvPr>
            <p:cNvSpPr/>
            <p:nvPr/>
          </p:nvSpPr>
          <p:spPr>
            <a:xfrm>
              <a:off x="6889418" y="1390055"/>
              <a:ext cx="822960" cy="91440"/>
            </a:xfrm>
            <a:prstGeom prst="rect">
              <a:avLst/>
            </a:prstGeom>
            <a:solidFill>
              <a:srgbClr val="80BEC9"/>
            </a:solidFill>
            <a:ln>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48" name="Rectangle 1047">
              <a:extLst>
                <a:ext uri="{FF2B5EF4-FFF2-40B4-BE49-F238E27FC236}">
                  <a16:creationId xmlns:a16="http://schemas.microsoft.com/office/drawing/2014/main" id="{881E1CD8-E13B-FF9C-4439-D7162AA85ABC}"/>
                </a:ext>
              </a:extLst>
            </p:cNvPr>
            <p:cNvSpPr/>
            <p:nvPr/>
          </p:nvSpPr>
          <p:spPr>
            <a:xfrm>
              <a:off x="6889741" y="1456730"/>
              <a:ext cx="274320" cy="137755"/>
            </a:xfrm>
            <a:prstGeom prst="rect">
              <a:avLst/>
            </a:prstGeom>
            <a:noFill/>
            <a:ln>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49" name="Rectangle 1048">
              <a:extLst>
                <a:ext uri="{FF2B5EF4-FFF2-40B4-BE49-F238E27FC236}">
                  <a16:creationId xmlns:a16="http://schemas.microsoft.com/office/drawing/2014/main" id="{57C4C22A-7EBB-AF82-A1FE-5E4A0AB0D52B}"/>
                </a:ext>
              </a:extLst>
            </p:cNvPr>
            <p:cNvSpPr/>
            <p:nvPr/>
          </p:nvSpPr>
          <p:spPr>
            <a:xfrm>
              <a:off x="7163585" y="1456730"/>
              <a:ext cx="274320" cy="137755"/>
            </a:xfrm>
            <a:prstGeom prst="rect">
              <a:avLst/>
            </a:prstGeom>
            <a:noFill/>
            <a:ln>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50" name="Rectangle 1049">
              <a:extLst>
                <a:ext uri="{FF2B5EF4-FFF2-40B4-BE49-F238E27FC236}">
                  <a16:creationId xmlns:a16="http://schemas.microsoft.com/office/drawing/2014/main" id="{91D2D74F-A431-8398-06E6-B08ACF186667}"/>
                </a:ext>
              </a:extLst>
            </p:cNvPr>
            <p:cNvSpPr/>
            <p:nvPr/>
          </p:nvSpPr>
          <p:spPr>
            <a:xfrm>
              <a:off x="7437429" y="1456730"/>
              <a:ext cx="274320" cy="137755"/>
            </a:xfrm>
            <a:prstGeom prst="rect">
              <a:avLst/>
            </a:prstGeom>
            <a:noFill/>
            <a:ln>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51" name="Rectangle 1050">
              <a:extLst>
                <a:ext uri="{FF2B5EF4-FFF2-40B4-BE49-F238E27FC236}">
                  <a16:creationId xmlns:a16="http://schemas.microsoft.com/office/drawing/2014/main" id="{FF7B6759-1FDC-B002-DC41-1F6663085C33}"/>
                </a:ext>
              </a:extLst>
            </p:cNvPr>
            <p:cNvSpPr/>
            <p:nvPr/>
          </p:nvSpPr>
          <p:spPr>
            <a:xfrm>
              <a:off x="6889741" y="1603415"/>
              <a:ext cx="274320" cy="137755"/>
            </a:xfrm>
            <a:prstGeom prst="rect">
              <a:avLst/>
            </a:prstGeom>
            <a:noFill/>
            <a:ln>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52" name="Rectangle 1051">
              <a:extLst>
                <a:ext uri="{FF2B5EF4-FFF2-40B4-BE49-F238E27FC236}">
                  <a16:creationId xmlns:a16="http://schemas.microsoft.com/office/drawing/2014/main" id="{2267D924-FC8E-B1B5-87B2-A01FF3E197FB}"/>
                </a:ext>
              </a:extLst>
            </p:cNvPr>
            <p:cNvSpPr/>
            <p:nvPr/>
          </p:nvSpPr>
          <p:spPr>
            <a:xfrm>
              <a:off x="7163585" y="1603415"/>
              <a:ext cx="274320" cy="137755"/>
            </a:xfrm>
            <a:prstGeom prst="rect">
              <a:avLst/>
            </a:prstGeom>
            <a:noFill/>
            <a:ln>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53" name="Rectangle 1052">
              <a:extLst>
                <a:ext uri="{FF2B5EF4-FFF2-40B4-BE49-F238E27FC236}">
                  <a16:creationId xmlns:a16="http://schemas.microsoft.com/office/drawing/2014/main" id="{BE18EEE4-FA3E-9330-8682-EDCA8AD9A359}"/>
                </a:ext>
              </a:extLst>
            </p:cNvPr>
            <p:cNvSpPr/>
            <p:nvPr/>
          </p:nvSpPr>
          <p:spPr>
            <a:xfrm>
              <a:off x="7437429" y="1603415"/>
              <a:ext cx="274320" cy="137755"/>
            </a:xfrm>
            <a:prstGeom prst="rect">
              <a:avLst/>
            </a:prstGeom>
            <a:noFill/>
            <a:ln>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grpSp>
      <p:grpSp>
        <p:nvGrpSpPr>
          <p:cNvPr id="1054" name="Group 98">
            <a:extLst>
              <a:ext uri="{FF2B5EF4-FFF2-40B4-BE49-F238E27FC236}">
                <a16:creationId xmlns:a16="http://schemas.microsoft.com/office/drawing/2014/main" id="{D794F2D3-85B9-00D3-CD91-E739B47C1733}"/>
              </a:ext>
            </a:extLst>
          </p:cNvPr>
          <p:cNvGrpSpPr/>
          <p:nvPr/>
        </p:nvGrpSpPr>
        <p:grpSpPr>
          <a:xfrm>
            <a:off x="3247440" y="3762916"/>
            <a:ext cx="465114" cy="319807"/>
            <a:chOff x="6080760" y="1619250"/>
            <a:chExt cx="654908" cy="452795"/>
          </a:xfrm>
        </p:grpSpPr>
        <p:cxnSp>
          <p:nvCxnSpPr>
            <p:cNvPr id="1055" name="Straight Connector 1054">
              <a:extLst>
                <a:ext uri="{FF2B5EF4-FFF2-40B4-BE49-F238E27FC236}">
                  <a16:creationId xmlns:a16="http://schemas.microsoft.com/office/drawing/2014/main" id="{D684039C-DCEE-E2AA-CD89-60845AEE7396}"/>
                </a:ext>
              </a:extLst>
            </p:cNvPr>
            <p:cNvCxnSpPr/>
            <p:nvPr/>
          </p:nvCxnSpPr>
          <p:spPr>
            <a:xfrm>
              <a:off x="6080760" y="1619250"/>
              <a:ext cx="0" cy="450890"/>
            </a:xfrm>
            <a:prstGeom prst="line">
              <a:avLst/>
            </a:prstGeom>
            <a:ln w="6350">
              <a:solidFill>
                <a:srgbClr val="80BEC9"/>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56" name="Straight Connector 1055">
              <a:extLst>
                <a:ext uri="{FF2B5EF4-FFF2-40B4-BE49-F238E27FC236}">
                  <a16:creationId xmlns:a16="http://schemas.microsoft.com/office/drawing/2014/main" id="{4D371504-9903-B23D-3E28-4635F584FEFD}"/>
                </a:ext>
              </a:extLst>
            </p:cNvPr>
            <p:cNvCxnSpPr/>
            <p:nvPr/>
          </p:nvCxnSpPr>
          <p:spPr>
            <a:xfrm>
              <a:off x="6080760" y="2072045"/>
              <a:ext cx="654908" cy="0"/>
            </a:xfrm>
            <a:prstGeom prst="line">
              <a:avLst/>
            </a:prstGeom>
            <a:ln>
              <a:solidFill>
                <a:srgbClr val="80BEC9"/>
              </a:solidFill>
            </a:ln>
          </p:spPr>
          <p:style>
            <a:lnRef idx="1">
              <a:schemeClr val="accent1"/>
            </a:lnRef>
            <a:fillRef idx="0">
              <a:schemeClr val="accent1"/>
            </a:fillRef>
            <a:effectRef idx="0">
              <a:schemeClr val="accent1"/>
            </a:effectRef>
            <a:fontRef idx="minor">
              <a:schemeClr val="tx1"/>
            </a:fontRef>
          </p:style>
        </p:cxnSp>
        <p:sp>
          <p:nvSpPr>
            <p:cNvPr id="1057" name="Rectangle 1056">
              <a:extLst>
                <a:ext uri="{FF2B5EF4-FFF2-40B4-BE49-F238E27FC236}">
                  <a16:creationId xmlns:a16="http://schemas.microsoft.com/office/drawing/2014/main" id="{8A6BE64A-AAB4-F5B3-5C05-671A5DAC2366}"/>
                </a:ext>
              </a:extLst>
            </p:cNvPr>
            <p:cNvSpPr/>
            <p:nvPr/>
          </p:nvSpPr>
          <p:spPr>
            <a:xfrm>
              <a:off x="6149340" y="1892998"/>
              <a:ext cx="114300" cy="173891"/>
            </a:xfrm>
            <a:prstGeom prst="rect">
              <a:avLst/>
            </a:prstGeom>
            <a:solidFill>
              <a:srgbClr val="80BEC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58" name="Rectangle 1057">
              <a:extLst>
                <a:ext uri="{FF2B5EF4-FFF2-40B4-BE49-F238E27FC236}">
                  <a16:creationId xmlns:a16="http://schemas.microsoft.com/office/drawing/2014/main" id="{81F5F2D9-067C-1A85-3FD1-FA5010557402}"/>
                </a:ext>
              </a:extLst>
            </p:cNvPr>
            <p:cNvSpPr/>
            <p:nvPr/>
          </p:nvSpPr>
          <p:spPr>
            <a:xfrm>
              <a:off x="6324600" y="1794829"/>
              <a:ext cx="114300" cy="274320"/>
            </a:xfrm>
            <a:prstGeom prst="rect">
              <a:avLst/>
            </a:prstGeom>
            <a:solidFill>
              <a:srgbClr val="409DA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59" name="Rectangle 1058">
              <a:extLst>
                <a:ext uri="{FF2B5EF4-FFF2-40B4-BE49-F238E27FC236}">
                  <a16:creationId xmlns:a16="http://schemas.microsoft.com/office/drawing/2014/main" id="{F440393A-4CFD-A3F8-BC71-217C71A1A80B}"/>
                </a:ext>
              </a:extLst>
            </p:cNvPr>
            <p:cNvSpPr/>
            <p:nvPr/>
          </p:nvSpPr>
          <p:spPr>
            <a:xfrm>
              <a:off x="6492240" y="1977708"/>
              <a:ext cx="114300" cy="91440"/>
            </a:xfrm>
            <a:prstGeom prst="rect">
              <a:avLst/>
            </a:prstGeom>
            <a:solidFill>
              <a:srgbClr val="80BEC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grpSp>
      <p:grpSp>
        <p:nvGrpSpPr>
          <p:cNvPr id="1060" name="Group 108">
            <a:extLst>
              <a:ext uri="{FF2B5EF4-FFF2-40B4-BE49-F238E27FC236}">
                <a16:creationId xmlns:a16="http://schemas.microsoft.com/office/drawing/2014/main" id="{6893733F-05A4-3271-7182-312504B73FF1}"/>
              </a:ext>
            </a:extLst>
          </p:cNvPr>
          <p:cNvGrpSpPr/>
          <p:nvPr/>
        </p:nvGrpSpPr>
        <p:grpSpPr>
          <a:xfrm>
            <a:off x="2474440" y="5205465"/>
            <a:ext cx="537518" cy="297890"/>
            <a:chOff x="6889418" y="1390055"/>
            <a:chExt cx="822960" cy="341590"/>
          </a:xfrm>
        </p:grpSpPr>
        <p:sp>
          <p:nvSpPr>
            <p:cNvPr id="1061" name="Rectangle 1060">
              <a:extLst>
                <a:ext uri="{FF2B5EF4-FFF2-40B4-BE49-F238E27FC236}">
                  <a16:creationId xmlns:a16="http://schemas.microsoft.com/office/drawing/2014/main" id="{204D6C60-E782-D8D0-671E-2B12953BA8B4}"/>
                </a:ext>
              </a:extLst>
            </p:cNvPr>
            <p:cNvSpPr/>
            <p:nvPr/>
          </p:nvSpPr>
          <p:spPr>
            <a:xfrm>
              <a:off x="6889418" y="1390055"/>
              <a:ext cx="822960" cy="91440"/>
            </a:xfrm>
            <a:prstGeom prst="rect">
              <a:avLst/>
            </a:prstGeom>
            <a:solidFill>
              <a:srgbClr val="80BEC9"/>
            </a:solidFill>
            <a:ln>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62" name="Rectangle 1061">
              <a:extLst>
                <a:ext uri="{FF2B5EF4-FFF2-40B4-BE49-F238E27FC236}">
                  <a16:creationId xmlns:a16="http://schemas.microsoft.com/office/drawing/2014/main" id="{3A5885A0-462C-80F2-1C24-B03971BBDDE3}"/>
                </a:ext>
              </a:extLst>
            </p:cNvPr>
            <p:cNvSpPr/>
            <p:nvPr/>
          </p:nvSpPr>
          <p:spPr>
            <a:xfrm>
              <a:off x="6889741" y="1456730"/>
              <a:ext cx="274320" cy="137755"/>
            </a:xfrm>
            <a:prstGeom prst="rect">
              <a:avLst/>
            </a:prstGeom>
            <a:noFill/>
            <a:ln>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63" name="Rectangle 1062">
              <a:extLst>
                <a:ext uri="{FF2B5EF4-FFF2-40B4-BE49-F238E27FC236}">
                  <a16:creationId xmlns:a16="http://schemas.microsoft.com/office/drawing/2014/main" id="{C62D9D5D-2DEC-F1CB-3B12-9DE6BAC3702B}"/>
                </a:ext>
              </a:extLst>
            </p:cNvPr>
            <p:cNvSpPr/>
            <p:nvPr/>
          </p:nvSpPr>
          <p:spPr>
            <a:xfrm>
              <a:off x="7163585" y="1456730"/>
              <a:ext cx="274320" cy="137755"/>
            </a:xfrm>
            <a:prstGeom prst="rect">
              <a:avLst/>
            </a:prstGeom>
            <a:noFill/>
            <a:ln>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64" name="Rectangle 1063">
              <a:extLst>
                <a:ext uri="{FF2B5EF4-FFF2-40B4-BE49-F238E27FC236}">
                  <a16:creationId xmlns:a16="http://schemas.microsoft.com/office/drawing/2014/main" id="{68E06F5A-C66D-74DD-2A7D-5379AEB0B7E1}"/>
                </a:ext>
              </a:extLst>
            </p:cNvPr>
            <p:cNvSpPr/>
            <p:nvPr/>
          </p:nvSpPr>
          <p:spPr>
            <a:xfrm>
              <a:off x="7437429" y="1456730"/>
              <a:ext cx="274320" cy="137755"/>
            </a:xfrm>
            <a:prstGeom prst="rect">
              <a:avLst/>
            </a:prstGeom>
            <a:noFill/>
            <a:ln>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65" name="Rectangle 1064">
              <a:extLst>
                <a:ext uri="{FF2B5EF4-FFF2-40B4-BE49-F238E27FC236}">
                  <a16:creationId xmlns:a16="http://schemas.microsoft.com/office/drawing/2014/main" id="{5AD2C622-62F9-C001-F654-8FEB4EC6618E}"/>
                </a:ext>
              </a:extLst>
            </p:cNvPr>
            <p:cNvSpPr/>
            <p:nvPr/>
          </p:nvSpPr>
          <p:spPr>
            <a:xfrm>
              <a:off x="6889741" y="1593890"/>
              <a:ext cx="274320" cy="137755"/>
            </a:xfrm>
            <a:prstGeom prst="rect">
              <a:avLst/>
            </a:prstGeom>
            <a:noFill/>
            <a:ln>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66" name="Rectangle 1065">
              <a:extLst>
                <a:ext uri="{FF2B5EF4-FFF2-40B4-BE49-F238E27FC236}">
                  <a16:creationId xmlns:a16="http://schemas.microsoft.com/office/drawing/2014/main" id="{119C1CE0-0CAD-0E01-2A88-3CA510F4800A}"/>
                </a:ext>
              </a:extLst>
            </p:cNvPr>
            <p:cNvSpPr/>
            <p:nvPr/>
          </p:nvSpPr>
          <p:spPr>
            <a:xfrm>
              <a:off x="7163585" y="1593890"/>
              <a:ext cx="274320" cy="137755"/>
            </a:xfrm>
            <a:prstGeom prst="rect">
              <a:avLst/>
            </a:prstGeom>
            <a:noFill/>
            <a:ln>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67" name="Rectangle 1066">
              <a:extLst>
                <a:ext uri="{FF2B5EF4-FFF2-40B4-BE49-F238E27FC236}">
                  <a16:creationId xmlns:a16="http://schemas.microsoft.com/office/drawing/2014/main" id="{45F4C388-F150-ACB5-F9CC-FBEDBDC5513F}"/>
                </a:ext>
              </a:extLst>
            </p:cNvPr>
            <p:cNvSpPr/>
            <p:nvPr/>
          </p:nvSpPr>
          <p:spPr>
            <a:xfrm>
              <a:off x="7437429" y="1593890"/>
              <a:ext cx="274320" cy="137755"/>
            </a:xfrm>
            <a:prstGeom prst="rect">
              <a:avLst/>
            </a:prstGeom>
            <a:noFill/>
            <a:ln>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grpSp>
      <p:grpSp>
        <p:nvGrpSpPr>
          <p:cNvPr id="1068" name="Group 116">
            <a:extLst>
              <a:ext uri="{FF2B5EF4-FFF2-40B4-BE49-F238E27FC236}">
                <a16:creationId xmlns:a16="http://schemas.microsoft.com/office/drawing/2014/main" id="{CCFF6E89-794B-BEEE-F76B-EF7CFE931630}"/>
              </a:ext>
            </a:extLst>
          </p:cNvPr>
          <p:cNvGrpSpPr/>
          <p:nvPr/>
        </p:nvGrpSpPr>
        <p:grpSpPr>
          <a:xfrm>
            <a:off x="2474440" y="5720466"/>
            <a:ext cx="537518" cy="297890"/>
            <a:chOff x="6889418" y="1390055"/>
            <a:chExt cx="822960" cy="341590"/>
          </a:xfrm>
        </p:grpSpPr>
        <p:sp>
          <p:nvSpPr>
            <p:cNvPr id="1069" name="Rectangle 1068">
              <a:extLst>
                <a:ext uri="{FF2B5EF4-FFF2-40B4-BE49-F238E27FC236}">
                  <a16:creationId xmlns:a16="http://schemas.microsoft.com/office/drawing/2014/main" id="{5BB1C5CD-89E0-F095-FBB7-21AB8FD65AB2}"/>
                </a:ext>
              </a:extLst>
            </p:cNvPr>
            <p:cNvSpPr/>
            <p:nvPr/>
          </p:nvSpPr>
          <p:spPr>
            <a:xfrm>
              <a:off x="6889418" y="1390055"/>
              <a:ext cx="822960" cy="91440"/>
            </a:xfrm>
            <a:prstGeom prst="rect">
              <a:avLst/>
            </a:prstGeom>
            <a:solidFill>
              <a:srgbClr val="C792C6"/>
            </a:solidFill>
            <a:ln>
              <a:solidFill>
                <a:srgbClr val="C792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70" name="Rectangle 1069">
              <a:extLst>
                <a:ext uri="{FF2B5EF4-FFF2-40B4-BE49-F238E27FC236}">
                  <a16:creationId xmlns:a16="http://schemas.microsoft.com/office/drawing/2014/main" id="{29D3C50C-7D37-AF9F-AC94-E336BCD7F0F9}"/>
                </a:ext>
              </a:extLst>
            </p:cNvPr>
            <p:cNvSpPr/>
            <p:nvPr/>
          </p:nvSpPr>
          <p:spPr>
            <a:xfrm>
              <a:off x="6889741" y="1456730"/>
              <a:ext cx="274320" cy="137755"/>
            </a:xfrm>
            <a:prstGeom prst="rect">
              <a:avLst/>
            </a:prstGeom>
            <a:noFill/>
            <a:ln>
              <a:solidFill>
                <a:srgbClr val="C792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71" name="Rectangle 1070">
              <a:extLst>
                <a:ext uri="{FF2B5EF4-FFF2-40B4-BE49-F238E27FC236}">
                  <a16:creationId xmlns:a16="http://schemas.microsoft.com/office/drawing/2014/main" id="{8F7BD49B-CC2D-DBDA-B215-362AF9E98F62}"/>
                </a:ext>
              </a:extLst>
            </p:cNvPr>
            <p:cNvSpPr/>
            <p:nvPr/>
          </p:nvSpPr>
          <p:spPr>
            <a:xfrm>
              <a:off x="7163585" y="1456730"/>
              <a:ext cx="274320" cy="137755"/>
            </a:xfrm>
            <a:prstGeom prst="rect">
              <a:avLst/>
            </a:prstGeom>
            <a:noFill/>
            <a:ln>
              <a:solidFill>
                <a:srgbClr val="C792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72" name="Rectangle 1071">
              <a:extLst>
                <a:ext uri="{FF2B5EF4-FFF2-40B4-BE49-F238E27FC236}">
                  <a16:creationId xmlns:a16="http://schemas.microsoft.com/office/drawing/2014/main" id="{007489EB-1925-464F-E51C-58A5CA9944F0}"/>
                </a:ext>
              </a:extLst>
            </p:cNvPr>
            <p:cNvSpPr/>
            <p:nvPr/>
          </p:nvSpPr>
          <p:spPr>
            <a:xfrm>
              <a:off x="7437429" y="1456730"/>
              <a:ext cx="274320" cy="137755"/>
            </a:xfrm>
            <a:prstGeom prst="rect">
              <a:avLst/>
            </a:prstGeom>
            <a:noFill/>
            <a:ln>
              <a:solidFill>
                <a:srgbClr val="C792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73" name="Rectangle 1072">
              <a:extLst>
                <a:ext uri="{FF2B5EF4-FFF2-40B4-BE49-F238E27FC236}">
                  <a16:creationId xmlns:a16="http://schemas.microsoft.com/office/drawing/2014/main" id="{3D4CD443-F6CA-A9BA-6D1F-ED85DF7A706C}"/>
                </a:ext>
              </a:extLst>
            </p:cNvPr>
            <p:cNvSpPr/>
            <p:nvPr/>
          </p:nvSpPr>
          <p:spPr>
            <a:xfrm>
              <a:off x="6889741" y="1593890"/>
              <a:ext cx="274320" cy="137755"/>
            </a:xfrm>
            <a:prstGeom prst="rect">
              <a:avLst/>
            </a:prstGeom>
            <a:noFill/>
            <a:ln>
              <a:solidFill>
                <a:srgbClr val="C792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74" name="Rectangle 1073">
              <a:extLst>
                <a:ext uri="{FF2B5EF4-FFF2-40B4-BE49-F238E27FC236}">
                  <a16:creationId xmlns:a16="http://schemas.microsoft.com/office/drawing/2014/main" id="{B0027CB0-817F-834A-2598-F300749EBD98}"/>
                </a:ext>
              </a:extLst>
            </p:cNvPr>
            <p:cNvSpPr/>
            <p:nvPr/>
          </p:nvSpPr>
          <p:spPr>
            <a:xfrm>
              <a:off x="7163585" y="1593890"/>
              <a:ext cx="274320" cy="137755"/>
            </a:xfrm>
            <a:prstGeom prst="rect">
              <a:avLst/>
            </a:prstGeom>
            <a:noFill/>
            <a:ln>
              <a:solidFill>
                <a:srgbClr val="C792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75" name="Rectangle 1074">
              <a:extLst>
                <a:ext uri="{FF2B5EF4-FFF2-40B4-BE49-F238E27FC236}">
                  <a16:creationId xmlns:a16="http://schemas.microsoft.com/office/drawing/2014/main" id="{F3D190D9-18D6-AAE2-633B-78B5F8B2A832}"/>
                </a:ext>
              </a:extLst>
            </p:cNvPr>
            <p:cNvSpPr/>
            <p:nvPr/>
          </p:nvSpPr>
          <p:spPr>
            <a:xfrm>
              <a:off x="7437429" y="1593890"/>
              <a:ext cx="274320" cy="137755"/>
            </a:xfrm>
            <a:prstGeom prst="rect">
              <a:avLst/>
            </a:prstGeom>
            <a:noFill/>
            <a:ln>
              <a:solidFill>
                <a:srgbClr val="C792C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grpSp>
      <p:grpSp>
        <p:nvGrpSpPr>
          <p:cNvPr id="1076" name="Group 124">
            <a:extLst>
              <a:ext uri="{FF2B5EF4-FFF2-40B4-BE49-F238E27FC236}">
                <a16:creationId xmlns:a16="http://schemas.microsoft.com/office/drawing/2014/main" id="{11191E5D-7E16-E989-4784-1487C5DA3D2C}"/>
              </a:ext>
            </a:extLst>
          </p:cNvPr>
          <p:cNvGrpSpPr/>
          <p:nvPr/>
        </p:nvGrpSpPr>
        <p:grpSpPr>
          <a:xfrm>
            <a:off x="3247440" y="5183027"/>
            <a:ext cx="465114" cy="323302"/>
            <a:chOff x="6080760" y="1619250"/>
            <a:chExt cx="654908" cy="457736"/>
          </a:xfrm>
        </p:grpSpPr>
        <p:cxnSp>
          <p:nvCxnSpPr>
            <p:cNvPr id="1077" name="Straight Connector 1076">
              <a:extLst>
                <a:ext uri="{FF2B5EF4-FFF2-40B4-BE49-F238E27FC236}">
                  <a16:creationId xmlns:a16="http://schemas.microsoft.com/office/drawing/2014/main" id="{A5F1AC1A-2ACC-41DB-4480-745F726D1875}"/>
                </a:ext>
              </a:extLst>
            </p:cNvPr>
            <p:cNvCxnSpPr/>
            <p:nvPr/>
          </p:nvCxnSpPr>
          <p:spPr>
            <a:xfrm>
              <a:off x="6080760" y="1619250"/>
              <a:ext cx="0" cy="450890"/>
            </a:xfrm>
            <a:prstGeom prst="line">
              <a:avLst/>
            </a:prstGeom>
            <a:ln w="6350">
              <a:solidFill>
                <a:srgbClr val="80BEC9"/>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78" name="Straight Connector 1077">
              <a:extLst>
                <a:ext uri="{FF2B5EF4-FFF2-40B4-BE49-F238E27FC236}">
                  <a16:creationId xmlns:a16="http://schemas.microsoft.com/office/drawing/2014/main" id="{A311D1A6-F6DB-B5CE-17D9-75F1E68A5750}"/>
                </a:ext>
              </a:extLst>
            </p:cNvPr>
            <p:cNvCxnSpPr/>
            <p:nvPr/>
          </p:nvCxnSpPr>
          <p:spPr>
            <a:xfrm>
              <a:off x="6080760" y="2072045"/>
              <a:ext cx="654908" cy="0"/>
            </a:xfrm>
            <a:prstGeom prst="line">
              <a:avLst/>
            </a:prstGeom>
            <a:ln>
              <a:solidFill>
                <a:srgbClr val="80BEC9"/>
              </a:solidFill>
            </a:ln>
          </p:spPr>
          <p:style>
            <a:lnRef idx="1">
              <a:schemeClr val="accent1"/>
            </a:lnRef>
            <a:fillRef idx="0">
              <a:schemeClr val="accent1"/>
            </a:fillRef>
            <a:effectRef idx="0">
              <a:schemeClr val="accent1"/>
            </a:effectRef>
            <a:fontRef idx="minor">
              <a:schemeClr val="tx1"/>
            </a:fontRef>
          </p:style>
        </p:cxnSp>
        <p:sp>
          <p:nvSpPr>
            <p:cNvPr id="1079" name="Rectangle 1078">
              <a:extLst>
                <a:ext uri="{FF2B5EF4-FFF2-40B4-BE49-F238E27FC236}">
                  <a16:creationId xmlns:a16="http://schemas.microsoft.com/office/drawing/2014/main" id="{A80DEFA8-4E40-8B97-7975-0A54CD78E809}"/>
                </a:ext>
              </a:extLst>
            </p:cNvPr>
            <p:cNvSpPr/>
            <p:nvPr/>
          </p:nvSpPr>
          <p:spPr>
            <a:xfrm>
              <a:off x="6149340" y="1900836"/>
              <a:ext cx="114300" cy="173891"/>
            </a:xfrm>
            <a:prstGeom prst="rect">
              <a:avLst/>
            </a:prstGeom>
            <a:solidFill>
              <a:srgbClr val="80BEC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80" name="Rectangle 1079">
              <a:extLst>
                <a:ext uri="{FF2B5EF4-FFF2-40B4-BE49-F238E27FC236}">
                  <a16:creationId xmlns:a16="http://schemas.microsoft.com/office/drawing/2014/main" id="{F2746DEB-D1A0-7816-6233-92283B76E36E}"/>
                </a:ext>
              </a:extLst>
            </p:cNvPr>
            <p:cNvSpPr/>
            <p:nvPr/>
          </p:nvSpPr>
          <p:spPr>
            <a:xfrm>
              <a:off x="6324600" y="1802666"/>
              <a:ext cx="114300" cy="274319"/>
            </a:xfrm>
            <a:prstGeom prst="rect">
              <a:avLst/>
            </a:prstGeom>
            <a:solidFill>
              <a:srgbClr val="409DA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81" name="Rectangle 1080">
              <a:extLst>
                <a:ext uri="{FF2B5EF4-FFF2-40B4-BE49-F238E27FC236}">
                  <a16:creationId xmlns:a16="http://schemas.microsoft.com/office/drawing/2014/main" id="{E2775058-F8AC-BD1D-2ABF-47C4E1C57BF2}"/>
                </a:ext>
              </a:extLst>
            </p:cNvPr>
            <p:cNvSpPr/>
            <p:nvPr/>
          </p:nvSpPr>
          <p:spPr>
            <a:xfrm>
              <a:off x="6492240" y="1985546"/>
              <a:ext cx="114300" cy="91440"/>
            </a:xfrm>
            <a:prstGeom prst="rect">
              <a:avLst/>
            </a:prstGeom>
            <a:solidFill>
              <a:srgbClr val="80BEC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grpSp>
      <p:grpSp>
        <p:nvGrpSpPr>
          <p:cNvPr id="1082" name="Group 130">
            <a:extLst>
              <a:ext uri="{FF2B5EF4-FFF2-40B4-BE49-F238E27FC236}">
                <a16:creationId xmlns:a16="http://schemas.microsoft.com/office/drawing/2014/main" id="{269C1410-106C-DEED-077F-0A1C6B1F4F38}"/>
              </a:ext>
            </a:extLst>
          </p:cNvPr>
          <p:cNvGrpSpPr/>
          <p:nvPr/>
        </p:nvGrpSpPr>
        <p:grpSpPr>
          <a:xfrm>
            <a:off x="3331211" y="5269327"/>
            <a:ext cx="314510" cy="115332"/>
            <a:chOff x="8058745" y="5068889"/>
            <a:chExt cx="481525" cy="132250"/>
          </a:xfrm>
        </p:grpSpPr>
        <p:cxnSp>
          <p:nvCxnSpPr>
            <p:cNvPr id="1083" name="Straight Connector 1082">
              <a:extLst>
                <a:ext uri="{FF2B5EF4-FFF2-40B4-BE49-F238E27FC236}">
                  <a16:creationId xmlns:a16="http://schemas.microsoft.com/office/drawing/2014/main" id="{0D970994-003A-30CD-D310-BE9B205AF1C9}"/>
                </a:ext>
              </a:extLst>
            </p:cNvPr>
            <p:cNvCxnSpPr/>
            <p:nvPr/>
          </p:nvCxnSpPr>
          <p:spPr>
            <a:xfrm flipV="1">
              <a:off x="8058745" y="5068889"/>
              <a:ext cx="307380" cy="132250"/>
            </a:xfrm>
            <a:prstGeom prst="line">
              <a:avLst/>
            </a:prstGeom>
            <a:ln w="9525">
              <a:solidFill>
                <a:srgbClr val="AA5CAA"/>
              </a:solidFill>
            </a:ln>
          </p:spPr>
          <p:style>
            <a:lnRef idx="1">
              <a:schemeClr val="accent1"/>
            </a:lnRef>
            <a:fillRef idx="0">
              <a:schemeClr val="accent1"/>
            </a:fillRef>
            <a:effectRef idx="0">
              <a:schemeClr val="accent1"/>
            </a:effectRef>
            <a:fontRef idx="minor">
              <a:schemeClr val="tx1"/>
            </a:fontRef>
          </p:style>
        </p:cxnSp>
        <p:cxnSp>
          <p:nvCxnSpPr>
            <p:cNvPr id="1084" name="Straight Connector 1083">
              <a:extLst>
                <a:ext uri="{FF2B5EF4-FFF2-40B4-BE49-F238E27FC236}">
                  <a16:creationId xmlns:a16="http://schemas.microsoft.com/office/drawing/2014/main" id="{EA7D5751-F931-33F0-6C80-5C3A2C95B677}"/>
                </a:ext>
              </a:extLst>
            </p:cNvPr>
            <p:cNvCxnSpPr/>
            <p:nvPr/>
          </p:nvCxnSpPr>
          <p:spPr>
            <a:xfrm>
              <a:off x="8366125" y="5068889"/>
              <a:ext cx="174145" cy="52742"/>
            </a:xfrm>
            <a:prstGeom prst="line">
              <a:avLst/>
            </a:prstGeom>
            <a:ln w="9525">
              <a:solidFill>
                <a:srgbClr val="AA5CAA"/>
              </a:solidFill>
            </a:ln>
          </p:spPr>
          <p:style>
            <a:lnRef idx="1">
              <a:schemeClr val="accent1"/>
            </a:lnRef>
            <a:fillRef idx="0">
              <a:schemeClr val="accent1"/>
            </a:fillRef>
            <a:effectRef idx="0">
              <a:schemeClr val="accent1"/>
            </a:effectRef>
            <a:fontRef idx="minor">
              <a:schemeClr val="tx1"/>
            </a:fontRef>
          </p:style>
        </p:cxnSp>
      </p:grpSp>
      <p:grpSp>
        <p:nvGrpSpPr>
          <p:cNvPr id="1085" name="Group 133">
            <a:extLst>
              <a:ext uri="{FF2B5EF4-FFF2-40B4-BE49-F238E27FC236}">
                <a16:creationId xmlns:a16="http://schemas.microsoft.com/office/drawing/2014/main" id="{04E19C34-5BFB-15BD-11C5-AB3CCDBE3A5F}"/>
              </a:ext>
            </a:extLst>
          </p:cNvPr>
          <p:cNvGrpSpPr/>
          <p:nvPr/>
        </p:nvGrpSpPr>
        <p:grpSpPr>
          <a:xfrm>
            <a:off x="3331211" y="5258253"/>
            <a:ext cx="314510" cy="79741"/>
            <a:chOff x="8058745" y="5002214"/>
            <a:chExt cx="481525" cy="91440"/>
          </a:xfrm>
        </p:grpSpPr>
        <p:cxnSp>
          <p:nvCxnSpPr>
            <p:cNvPr id="1086" name="Straight Connector 1085">
              <a:extLst>
                <a:ext uri="{FF2B5EF4-FFF2-40B4-BE49-F238E27FC236}">
                  <a16:creationId xmlns:a16="http://schemas.microsoft.com/office/drawing/2014/main" id="{0E1D28DB-5E14-552F-DF2A-660519F65D89}"/>
                </a:ext>
              </a:extLst>
            </p:cNvPr>
            <p:cNvCxnSpPr/>
            <p:nvPr/>
          </p:nvCxnSpPr>
          <p:spPr>
            <a:xfrm>
              <a:off x="8058745" y="5068889"/>
              <a:ext cx="307380" cy="24765"/>
            </a:xfrm>
            <a:prstGeom prst="line">
              <a:avLst/>
            </a:prstGeom>
            <a:ln w="9525">
              <a:solidFill>
                <a:srgbClr val="7AB800"/>
              </a:solidFill>
            </a:ln>
          </p:spPr>
          <p:style>
            <a:lnRef idx="1">
              <a:schemeClr val="accent1"/>
            </a:lnRef>
            <a:fillRef idx="0">
              <a:schemeClr val="accent1"/>
            </a:fillRef>
            <a:effectRef idx="0">
              <a:schemeClr val="accent1"/>
            </a:effectRef>
            <a:fontRef idx="minor">
              <a:schemeClr val="tx1"/>
            </a:fontRef>
          </p:style>
        </p:cxnSp>
        <p:cxnSp>
          <p:nvCxnSpPr>
            <p:cNvPr id="1087" name="Straight Connector 1086">
              <a:extLst>
                <a:ext uri="{FF2B5EF4-FFF2-40B4-BE49-F238E27FC236}">
                  <a16:creationId xmlns:a16="http://schemas.microsoft.com/office/drawing/2014/main" id="{815B2676-0A66-D2D8-4784-D7E903AFC76A}"/>
                </a:ext>
              </a:extLst>
            </p:cNvPr>
            <p:cNvCxnSpPr/>
            <p:nvPr/>
          </p:nvCxnSpPr>
          <p:spPr>
            <a:xfrm flipV="1">
              <a:off x="8366125" y="5002214"/>
              <a:ext cx="174145" cy="91440"/>
            </a:xfrm>
            <a:prstGeom prst="line">
              <a:avLst/>
            </a:prstGeom>
            <a:ln w="9525">
              <a:solidFill>
                <a:srgbClr val="7AB800"/>
              </a:solidFill>
            </a:ln>
          </p:spPr>
          <p:style>
            <a:lnRef idx="1">
              <a:schemeClr val="accent1"/>
            </a:lnRef>
            <a:fillRef idx="0">
              <a:schemeClr val="accent1"/>
            </a:fillRef>
            <a:effectRef idx="0">
              <a:schemeClr val="accent1"/>
            </a:effectRef>
            <a:fontRef idx="minor">
              <a:schemeClr val="tx1"/>
            </a:fontRef>
          </p:style>
        </p:cxnSp>
      </p:grpSp>
      <p:grpSp>
        <p:nvGrpSpPr>
          <p:cNvPr id="1088" name="Group 1087">
            <a:extLst>
              <a:ext uri="{FF2B5EF4-FFF2-40B4-BE49-F238E27FC236}">
                <a16:creationId xmlns:a16="http://schemas.microsoft.com/office/drawing/2014/main" id="{DB04377F-E797-FF12-DF13-F9F10DB7C1F0}"/>
              </a:ext>
            </a:extLst>
          </p:cNvPr>
          <p:cNvGrpSpPr/>
          <p:nvPr/>
        </p:nvGrpSpPr>
        <p:grpSpPr>
          <a:xfrm>
            <a:off x="4092131" y="3905607"/>
            <a:ext cx="750192" cy="646761"/>
            <a:chOff x="8364848" y="4368950"/>
            <a:chExt cx="1098556" cy="741640"/>
          </a:xfrm>
        </p:grpSpPr>
        <p:sp>
          <p:nvSpPr>
            <p:cNvPr id="1089" name="Rectangle 1088">
              <a:extLst>
                <a:ext uri="{FF2B5EF4-FFF2-40B4-BE49-F238E27FC236}">
                  <a16:creationId xmlns:a16="http://schemas.microsoft.com/office/drawing/2014/main" id="{EA76A7E6-0537-08D4-ECED-F50001702922}"/>
                </a:ext>
              </a:extLst>
            </p:cNvPr>
            <p:cNvSpPr/>
            <p:nvPr/>
          </p:nvSpPr>
          <p:spPr>
            <a:xfrm>
              <a:off x="8364848" y="4368950"/>
              <a:ext cx="1098556" cy="91440"/>
            </a:xfrm>
            <a:prstGeom prst="rect">
              <a:avLst/>
            </a:prstGeom>
            <a:solidFill>
              <a:srgbClr val="80BEC9"/>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90" name="Rectangle 1089">
              <a:extLst>
                <a:ext uri="{FF2B5EF4-FFF2-40B4-BE49-F238E27FC236}">
                  <a16:creationId xmlns:a16="http://schemas.microsoft.com/office/drawing/2014/main" id="{EE33E792-8A65-669A-D15C-868233BF6B43}"/>
                </a:ext>
              </a:extLst>
            </p:cNvPr>
            <p:cNvSpPr/>
            <p:nvPr/>
          </p:nvSpPr>
          <p:spPr>
            <a:xfrm>
              <a:off x="8365171" y="443562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91" name="Rectangle 1090">
              <a:extLst>
                <a:ext uri="{FF2B5EF4-FFF2-40B4-BE49-F238E27FC236}">
                  <a16:creationId xmlns:a16="http://schemas.microsoft.com/office/drawing/2014/main" id="{6BA44E01-E6E6-9CA1-4CF8-1A94CAE98914}"/>
                </a:ext>
              </a:extLst>
            </p:cNvPr>
            <p:cNvSpPr/>
            <p:nvPr/>
          </p:nvSpPr>
          <p:spPr>
            <a:xfrm>
              <a:off x="8639015" y="443562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92" name="Rectangle 1091">
              <a:extLst>
                <a:ext uri="{FF2B5EF4-FFF2-40B4-BE49-F238E27FC236}">
                  <a16:creationId xmlns:a16="http://schemas.microsoft.com/office/drawing/2014/main" id="{E37E975C-EFC2-11A1-4F03-3EE7E2F80E10}"/>
                </a:ext>
              </a:extLst>
            </p:cNvPr>
            <p:cNvSpPr/>
            <p:nvPr/>
          </p:nvSpPr>
          <p:spPr>
            <a:xfrm>
              <a:off x="8912859" y="443562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93" name="Rectangle 1092">
              <a:extLst>
                <a:ext uri="{FF2B5EF4-FFF2-40B4-BE49-F238E27FC236}">
                  <a16:creationId xmlns:a16="http://schemas.microsoft.com/office/drawing/2014/main" id="{7B8D4434-46D8-B8C1-DE30-59F8B4E8C26F}"/>
                </a:ext>
              </a:extLst>
            </p:cNvPr>
            <p:cNvSpPr/>
            <p:nvPr/>
          </p:nvSpPr>
          <p:spPr>
            <a:xfrm>
              <a:off x="8365171" y="457278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94" name="Rectangle 1093">
              <a:extLst>
                <a:ext uri="{FF2B5EF4-FFF2-40B4-BE49-F238E27FC236}">
                  <a16:creationId xmlns:a16="http://schemas.microsoft.com/office/drawing/2014/main" id="{7B1ABDF4-AC46-866B-6197-4B745C121B48}"/>
                </a:ext>
              </a:extLst>
            </p:cNvPr>
            <p:cNvSpPr/>
            <p:nvPr/>
          </p:nvSpPr>
          <p:spPr>
            <a:xfrm>
              <a:off x="8639015" y="457278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95" name="Rectangle 1094">
              <a:extLst>
                <a:ext uri="{FF2B5EF4-FFF2-40B4-BE49-F238E27FC236}">
                  <a16:creationId xmlns:a16="http://schemas.microsoft.com/office/drawing/2014/main" id="{2DB24B15-8AAB-DC08-2D4E-B1D628A3C1EB}"/>
                </a:ext>
              </a:extLst>
            </p:cNvPr>
            <p:cNvSpPr/>
            <p:nvPr/>
          </p:nvSpPr>
          <p:spPr>
            <a:xfrm>
              <a:off x="8912859" y="457278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96" name="Rectangle 1095">
              <a:extLst>
                <a:ext uri="{FF2B5EF4-FFF2-40B4-BE49-F238E27FC236}">
                  <a16:creationId xmlns:a16="http://schemas.microsoft.com/office/drawing/2014/main" id="{813F1FC6-86E4-B417-ADDC-A1D64472DAA2}"/>
                </a:ext>
              </a:extLst>
            </p:cNvPr>
            <p:cNvSpPr/>
            <p:nvPr/>
          </p:nvSpPr>
          <p:spPr>
            <a:xfrm>
              <a:off x="9189084" y="443562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97" name="Rectangle 1096">
              <a:extLst>
                <a:ext uri="{FF2B5EF4-FFF2-40B4-BE49-F238E27FC236}">
                  <a16:creationId xmlns:a16="http://schemas.microsoft.com/office/drawing/2014/main" id="{303DCD53-F538-90FD-6AC2-4030D0A7F546}"/>
                </a:ext>
              </a:extLst>
            </p:cNvPr>
            <p:cNvSpPr/>
            <p:nvPr/>
          </p:nvSpPr>
          <p:spPr>
            <a:xfrm>
              <a:off x="9189084" y="457278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98" name="Rectangle 1097">
              <a:extLst>
                <a:ext uri="{FF2B5EF4-FFF2-40B4-BE49-F238E27FC236}">
                  <a16:creationId xmlns:a16="http://schemas.microsoft.com/office/drawing/2014/main" id="{118AB99E-2E2D-2595-F6EE-E2BF467D240F}"/>
                </a:ext>
              </a:extLst>
            </p:cNvPr>
            <p:cNvSpPr/>
            <p:nvPr/>
          </p:nvSpPr>
          <p:spPr>
            <a:xfrm>
              <a:off x="8365171" y="470613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099" name="Rectangle 1098">
              <a:extLst>
                <a:ext uri="{FF2B5EF4-FFF2-40B4-BE49-F238E27FC236}">
                  <a16:creationId xmlns:a16="http://schemas.microsoft.com/office/drawing/2014/main" id="{4688B040-3921-93EC-9E0A-94F5C65C8E84}"/>
                </a:ext>
              </a:extLst>
            </p:cNvPr>
            <p:cNvSpPr/>
            <p:nvPr/>
          </p:nvSpPr>
          <p:spPr>
            <a:xfrm>
              <a:off x="8639015" y="470613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100" name="Rectangle 1099">
              <a:extLst>
                <a:ext uri="{FF2B5EF4-FFF2-40B4-BE49-F238E27FC236}">
                  <a16:creationId xmlns:a16="http://schemas.microsoft.com/office/drawing/2014/main" id="{D4D49EA3-C8A2-B5C9-895E-D407D7E41C20}"/>
                </a:ext>
              </a:extLst>
            </p:cNvPr>
            <p:cNvSpPr/>
            <p:nvPr/>
          </p:nvSpPr>
          <p:spPr>
            <a:xfrm>
              <a:off x="8912859" y="470613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101" name="Rectangle 1100">
              <a:extLst>
                <a:ext uri="{FF2B5EF4-FFF2-40B4-BE49-F238E27FC236}">
                  <a16:creationId xmlns:a16="http://schemas.microsoft.com/office/drawing/2014/main" id="{A6DC89E4-83D6-CD99-DB83-8A226AC8E342}"/>
                </a:ext>
              </a:extLst>
            </p:cNvPr>
            <p:cNvSpPr/>
            <p:nvPr/>
          </p:nvSpPr>
          <p:spPr>
            <a:xfrm>
              <a:off x="9189084" y="470613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102" name="Rectangle 1101">
              <a:extLst>
                <a:ext uri="{FF2B5EF4-FFF2-40B4-BE49-F238E27FC236}">
                  <a16:creationId xmlns:a16="http://schemas.microsoft.com/office/drawing/2014/main" id="{18B93E42-4D31-1776-B5AD-DD1EA6E873A9}"/>
                </a:ext>
              </a:extLst>
            </p:cNvPr>
            <p:cNvSpPr/>
            <p:nvPr/>
          </p:nvSpPr>
          <p:spPr>
            <a:xfrm>
              <a:off x="8365171" y="483948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103" name="Rectangle 1102">
              <a:extLst>
                <a:ext uri="{FF2B5EF4-FFF2-40B4-BE49-F238E27FC236}">
                  <a16:creationId xmlns:a16="http://schemas.microsoft.com/office/drawing/2014/main" id="{39DC7BA2-32D7-AA1E-045A-68F4C872BAE5}"/>
                </a:ext>
              </a:extLst>
            </p:cNvPr>
            <p:cNvSpPr/>
            <p:nvPr/>
          </p:nvSpPr>
          <p:spPr>
            <a:xfrm>
              <a:off x="8639015" y="483948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104" name="Rectangle 1103">
              <a:extLst>
                <a:ext uri="{FF2B5EF4-FFF2-40B4-BE49-F238E27FC236}">
                  <a16:creationId xmlns:a16="http://schemas.microsoft.com/office/drawing/2014/main" id="{8326A547-8C2C-BFD3-06B8-34D7EC07E6C6}"/>
                </a:ext>
              </a:extLst>
            </p:cNvPr>
            <p:cNvSpPr/>
            <p:nvPr/>
          </p:nvSpPr>
          <p:spPr>
            <a:xfrm>
              <a:off x="8912859" y="483948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105" name="Rectangle 1104">
              <a:extLst>
                <a:ext uri="{FF2B5EF4-FFF2-40B4-BE49-F238E27FC236}">
                  <a16:creationId xmlns:a16="http://schemas.microsoft.com/office/drawing/2014/main" id="{85E68F0E-54C6-5861-67BE-F13E1DF6B398}"/>
                </a:ext>
              </a:extLst>
            </p:cNvPr>
            <p:cNvSpPr/>
            <p:nvPr/>
          </p:nvSpPr>
          <p:spPr>
            <a:xfrm>
              <a:off x="9189084" y="483948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106" name="Rectangle 1105">
              <a:extLst>
                <a:ext uri="{FF2B5EF4-FFF2-40B4-BE49-F238E27FC236}">
                  <a16:creationId xmlns:a16="http://schemas.microsoft.com/office/drawing/2014/main" id="{C3EA3D9F-8E1F-E93A-ADAC-A4CCB5F2D08C}"/>
                </a:ext>
              </a:extLst>
            </p:cNvPr>
            <p:cNvSpPr/>
            <p:nvPr/>
          </p:nvSpPr>
          <p:spPr>
            <a:xfrm>
              <a:off x="8365171" y="497283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107" name="Rectangle 1106">
              <a:extLst>
                <a:ext uri="{FF2B5EF4-FFF2-40B4-BE49-F238E27FC236}">
                  <a16:creationId xmlns:a16="http://schemas.microsoft.com/office/drawing/2014/main" id="{8998A08A-4381-8A2E-A449-5E32A55E0DA3}"/>
                </a:ext>
              </a:extLst>
            </p:cNvPr>
            <p:cNvSpPr/>
            <p:nvPr/>
          </p:nvSpPr>
          <p:spPr>
            <a:xfrm>
              <a:off x="8639015" y="497283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108" name="Rectangle 1107">
              <a:extLst>
                <a:ext uri="{FF2B5EF4-FFF2-40B4-BE49-F238E27FC236}">
                  <a16:creationId xmlns:a16="http://schemas.microsoft.com/office/drawing/2014/main" id="{55E8FB90-A764-B0C1-CFE3-E5BA4ECD36B7}"/>
                </a:ext>
              </a:extLst>
            </p:cNvPr>
            <p:cNvSpPr/>
            <p:nvPr/>
          </p:nvSpPr>
          <p:spPr>
            <a:xfrm>
              <a:off x="8912859" y="497283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109" name="Rectangle 1108">
              <a:extLst>
                <a:ext uri="{FF2B5EF4-FFF2-40B4-BE49-F238E27FC236}">
                  <a16:creationId xmlns:a16="http://schemas.microsoft.com/office/drawing/2014/main" id="{A72B8053-25A8-BC76-C150-6B6CFA8B2D84}"/>
                </a:ext>
              </a:extLst>
            </p:cNvPr>
            <p:cNvSpPr/>
            <p:nvPr/>
          </p:nvSpPr>
          <p:spPr>
            <a:xfrm>
              <a:off x="9189084" y="4972835"/>
              <a:ext cx="274320" cy="137755"/>
            </a:xfrm>
            <a:prstGeom prst="rect">
              <a:avLst/>
            </a:prstGeom>
            <a:solidFill>
              <a:srgbClr val="FFFFFF"/>
            </a:solidFill>
            <a:ln w="12700">
              <a:solidFill>
                <a:srgbClr val="80BEC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grpSp>
      <p:sp>
        <p:nvSpPr>
          <p:cNvPr id="1110" name="Freeform 17">
            <a:extLst>
              <a:ext uri="{FF2B5EF4-FFF2-40B4-BE49-F238E27FC236}">
                <a16:creationId xmlns:a16="http://schemas.microsoft.com/office/drawing/2014/main" id="{A6083BAA-088A-CF0A-FFF1-427D88D93505}"/>
              </a:ext>
            </a:extLst>
          </p:cNvPr>
          <p:cNvSpPr>
            <a:spLocks/>
          </p:cNvSpPr>
          <p:nvPr/>
        </p:nvSpPr>
        <p:spPr bwMode="gray">
          <a:xfrm rot="16200000" flipV="1">
            <a:off x="3912156" y="2753608"/>
            <a:ext cx="444460" cy="400573"/>
          </a:xfrm>
          <a:custGeom>
            <a:avLst/>
            <a:gdLst/>
            <a:ahLst/>
            <a:cxnLst>
              <a:cxn ang="0">
                <a:pos x="69" y="48"/>
              </a:cxn>
              <a:cxn ang="0">
                <a:pos x="69" y="0"/>
              </a:cxn>
              <a:cxn ang="0">
                <a:pos x="0" y="124"/>
              </a:cxn>
              <a:cxn ang="0">
                <a:pos x="69" y="248"/>
              </a:cxn>
              <a:cxn ang="0">
                <a:pos x="69" y="195"/>
              </a:cxn>
              <a:cxn ang="0">
                <a:pos x="323" y="339"/>
              </a:cxn>
              <a:cxn ang="0">
                <a:pos x="332" y="364"/>
              </a:cxn>
              <a:cxn ang="0">
                <a:pos x="69" y="48"/>
              </a:cxn>
            </a:cxnLst>
            <a:rect l="0" t="0" r="r" b="b"/>
            <a:pathLst>
              <a:path w="346" h="364">
                <a:moveTo>
                  <a:pt x="69" y="48"/>
                </a:moveTo>
                <a:cubicBezTo>
                  <a:pt x="69" y="0"/>
                  <a:pt x="69" y="0"/>
                  <a:pt x="69" y="0"/>
                </a:cubicBezTo>
                <a:cubicBezTo>
                  <a:pt x="0" y="124"/>
                  <a:pt x="0" y="124"/>
                  <a:pt x="0" y="124"/>
                </a:cubicBezTo>
                <a:cubicBezTo>
                  <a:pt x="69" y="248"/>
                  <a:pt x="69" y="248"/>
                  <a:pt x="69" y="248"/>
                </a:cubicBezTo>
                <a:cubicBezTo>
                  <a:pt x="69" y="195"/>
                  <a:pt x="69" y="195"/>
                  <a:pt x="69" y="195"/>
                </a:cubicBezTo>
                <a:cubicBezTo>
                  <a:pt x="169" y="187"/>
                  <a:pt x="287" y="224"/>
                  <a:pt x="323" y="339"/>
                </a:cubicBezTo>
                <a:cubicBezTo>
                  <a:pt x="328" y="346"/>
                  <a:pt x="331" y="355"/>
                  <a:pt x="332" y="364"/>
                </a:cubicBezTo>
                <a:cubicBezTo>
                  <a:pt x="346" y="200"/>
                  <a:pt x="235" y="37"/>
                  <a:pt x="69" y="48"/>
                </a:cubicBezTo>
                <a:close/>
              </a:path>
            </a:pathLst>
          </a:custGeom>
          <a:solidFill>
            <a:srgbClr val="8E258D"/>
          </a:solidFill>
          <a:ln w="15875" cap="flat">
            <a:noFill/>
            <a:prstDash val="solid"/>
            <a:miter lim="800000"/>
            <a:headEnd/>
            <a:tailEnd/>
          </a:ln>
        </p:spPr>
        <p:txBody>
          <a:bodyPr/>
          <a:lstStyle/>
          <a:p>
            <a:pPr defTabSz="276396">
              <a:defRPr/>
            </a:pPr>
            <a:endParaRPr lang="en-GB" sz="816">
              <a:solidFill>
                <a:srgbClr val="000000"/>
              </a:solidFill>
              <a:latin typeface="Arial Nova" panose="020B0504020202020204" pitchFamily="34" charset="0"/>
              <a:sym typeface="Arial Nova" panose="020B0504020202020204" pitchFamily="34" charset="0"/>
            </a:endParaRPr>
          </a:p>
        </p:txBody>
      </p:sp>
      <p:sp>
        <p:nvSpPr>
          <p:cNvPr id="1111" name="Freeform 17">
            <a:extLst>
              <a:ext uri="{FF2B5EF4-FFF2-40B4-BE49-F238E27FC236}">
                <a16:creationId xmlns:a16="http://schemas.microsoft.com/office/drawing/2014/main" id="{752E4162-EF6D-C65C-CF56-6D238743A813}"/>
              </a:ext>
            </a:extLst>
          </p:cNvPr>
          <p:cNvSpPr>
            <a:spLocks/>
          </p:cNvSpPr>
          <p:nvPr/>
        </p:nvSpPr>
        <p:spPr bwMode="gray">
          <a:xfrm rot="5400000">
            <a:off x="3912155" y="5176006"/>
            <a:ext cx="444460" cy="400573"/>
          </a:xfrm>
          <a:custGeom>
            <a:avLst/>
            <a:gdLst/>
            <a:ahLst/>
            <a:cxnLst>
              <a:cxn ang="0">
                <a:pos x="69" y="48"/>
              </a:cxn>
              <a:cxn ang="0">
                <a:pos x="69" y="0"/>
              </a:cxn>
              <a:cxn ang="0">
                <a:pos x="0" y="124"/>
              </a:cxn>
              <a:cxn ang="0">
                <a:pos x="69" y="248"/>
              </a:cxn>
              <a:cxn ang="0">
                <a:pos x="69" y="195"/>
              </a:cxn>
              <a:cxn ang="0">
                <a:pos x="323" y="339"/>
              </a:cxn>
              <a:cxn ang="0">
                <a:pos x="332" y="364"/>
              </a:cxn>
              <a:cxn ang="0">
                <a:pos x="69" y="48"/>
              </a:cxn>
            </a:cxnLst>
            <a:rect l="0" t="0" r="r" b="b"/>
            <a:pathLst>
              <a:path w="346" h="364">
                <a:moveTo>
                  <a:pt x="69" y="48"/>
                </a:moveTo>
                <a:cubicBezTo>
                  <a:pt x="69" y="0"/>
                  <a:pt x="69" y="0"/>
                  <a:pt x="69" y="0"/>
                </a:cubicBezTo>
                <a:cubicBezTo>
                  <a:pt x="0" y="124"/>
                  <a:pt x="0" y="124"/>
                  <a:pt x="0" y="124"/>
                </a:cubicBezTo>
                <a:cubicBezTo>
                  <a:pt x="69" y="248"/>
                  <a:pt x="69" y="248"/>
                  <a:pt x="69" y="248"/>
                </a:cubicBezTo>
                <a:cubicBezTo>
                  <a:pt x="69" y="195"/>
                  <a:pt x="69" y="195"/>
                  <a:pt x="69" y="195"/>
                </a:cubicBezTo>
                <a:cubicBezTo>
                  <a:pt x="169" y="187"/>
                  <a:pt x="287" y="224"/>
                  <a:pt x="323" y="339"/>
                </a:cubicBezTo>
                <a:cubicBezTo>
                  <a:pt x="328" y="346"/>
                  <a:pt x="331" y="355"/>
                  <a:pt x="332" y="364"/>
                </a:cubicBezTo>
                <a:cubicBezTo>
                  <a:pt x="346" y="200"/>
                  <a:pt x="235" y="37"/>
                  <a:pt x="69" y="48"/>
                </a:cubicBezTo>
                <a:close/>
              </a:path>
            </a:pathLst>
          </a:custGeom>
          <a:solidFill>
            <a:srgbClr val="8E258D"/>
          </a:solidFill>
          <a:ln w="15875" cap="flat">
            <a:noFill/>
            <a:prstDash val="solid"/>
            <a:miter lim="800000"/>
            <a:headEnd/>
            <a:tailEnd/>
          </a:ln>
        </p:spPr>
        <p:txBody>
          <a:bodyPr/>
          <a:lstStyle/>
          <a:p>
            <a:pPr defTabSz="276396">
              <a:defRPr/>
            </a:pPr>
            <a:endParaRPr lang="en-GB" sz="816">
              <a:solidFill>
                <a:srgbClr val="000000"/>
              </a:solidFill>
              <a:latin typeface="Arial Nova" panose="020B0504020202020204" pitchFamily="34" charset="0"/>
              <a:sym typeface="Arial Nova" panose="020B0504020202020204" pitchFamily="34" charset="0"/>
            </a:endParaRPr>
          </a:p>
        </p:txBody>
      </p:sp>
      <p:sp>
        <p:nvSpPr>
          <p:cNvPr id="1112" name="AutoShape 3">
            <a:extLst>
              <a:ext uri="{FF2B5EF4-FFF2-40B4-BE49-F238E27FC236}">
                <a16:creationId xmlns:a16="http://schemas.microsoft.com/office/drawing/2014/main" id="{96E1BE6C-F62F-C629-280F-987C5465351A}"/>
              </a:ext>
            </a:extLst>
          </p:cNvPr>
          <p:cNvSpPr>
            <a:spLocks noChangeArrowheads="1"/>
          </p:cNvSpPr>
          <p:nvPr/>
        </p:nvSpPr>
        <p:spPr bwMode="gray">
          <a:xfrm rot="16200000" flipH="1" flipV="1">
            <a:off x="3802433" y="4210198"/>
            <a:ext cx="255320" cy="155562"/>
          </a:xfrm>
          <a:prstGeom prst="upArrow">
            <a:avLst>
              <a:gd name="adj1" fmla="val 64704"/>
              <a:gd name="adj2" fmla="val 55886"/>
            </a:avLst>
          </a:prstGeom>
          <a:gradFill flip="none" rotWithShape="1">
            <a:gsLst>
              <a:gs pos="0">
                <a:srgbClr val="002B49"/>
              </a:gs>
              <a:gs pos="100000">
                <a:srgbClr val="5C778B"/>
              </a:gs>
            </a:gsLst>
            <a:lin ang="5400000" scaled="1"/>
            <a:tileRect/>
          </a:gradFill>
          <a:ln w="6350">
            <a:noFill/>
            <a:miter lim="800000"/>
            <a:headEnd type="none" w="sm" len="sm"/>
            <a:tailEnd type="none" w="sm" len="sm"/>
          </a:ln>
          <a:effectLst/>
        </p:spPr>
        <p:txBody>
          <a:bodyPr wrap="none" anchor="ctr"/>
          <a:lstStyle/>
          <a:p>
            <a:pPr defTabSz="276396">
              <a:defRPr/>
            </a:pPr>
            <a:endParaRPr lang="en-US" sz="816">
              <a:solidFill>
                <a:srgbClr val="000000"/>
              </a:solidFill>
              <a:latin typeface="Arial Nova" panose="020B0504020202020204" pitchFamily="34" charset="0"/>
              <a:sym typeface="Arial Nova" panose="020B0504020202020204" pitchFamily="34" charset="0"/>
            </a:endParaRPr>
          </a:p>
        </p:txBody>
      </p:sp>
      <p:sp>
        <p:nvSpPr>
          <p:cNvPr id="1113" name="Rectangle: Rounded Corners 1112">
            <a:extLst>
              <a:ext uri="{FF2B5EF4-FFF2-40B4-BE49-F238E27FC236}">
                <a16:creationId xmlns:a16="http://schemas.microsoft.com/office/drawing/2014/main" id="{67D410F8-B7B1-EB0D-5948-988E14175237}"/>
              </a:ext>
            </a:extLst>
          </p:cNvPr>
          <p:cNvSpPr/>
          <p:nvPr/>
        </p:nvSpPr>
        <p:spPr>
          <a:xfrm>
            <a:off x="804006" y="2834374"/>
            <a:ext cx="887520" cy="2737957"/>
          </a:xfrm>
          <a:prstGeom prst="roundRect">
            <a:avLst/>
          </a:prstGeom>
          <a:solidFill>
            <a:srgbClr val="CEDCE8"/>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3213" tIns="43213" rIns="43213" bIns="43213" rtlCol="0" anchor="ctr"/>
          <a:lstStyle/>
          <a:p>
            <a:pPr algn="ctr" defTabSz="276396">
              <a:defRPr/>
            </a:pPr>
            <a:endParaRPr lang="ru-RU" sz="816" u="sng">
              <a:solidFill>
                <a:prstClr val="white"/>
              </a:solidFill>
              <a:latin typeface="Arial Nova" panose="020B0504020202020204" pitchFamily="34" charset="0"/>
              <a:sym typeface="Arial Nova" panose="020B0504020202020204" pitchFamily="34" charset="0"/>
            </a:endParaRPr>
          </a:p>
        </p:txBody>
      </p:sp>
      <p:sp>
        <p:nvSpPr>
          <p:cNvPr id="1114" name="TextBox 1113">
            <a:extLst>
              <a:ext uri="{FF2B5EF4-FFF2-40B4-BE49-F238E27FC236}">
                <a16:creationId xmlns:a16="http://schemas.microsoft.com/office/drawing/2014/main" id="{7EC9587A-A93D-19ED-B4ED-69FCB2388E11}"/>
              </a:ext>
            </a:extLst>
          </p:cNvPr>
          <p:cNvSpPr txBox="1"/>
          <p:nvPr/>
        </p:nvSpPr>
        <p:spPr>
          <a:xfrm>
            <a:off x="693298" y="2938879"/>
            <a:ext cx="1132393" cy="122918"/>
          </a:xfrm>
          <a:prstGeom prst="rect">
            <a:avLst/>
          </a:prstGeom>
          <a:noFill/>
        </p:spPr>
        <p:txBody>
          <a:bodyPr wrap="square" lIns="43213" tIns="43213" rIns="43213" bIns="43213" rtlCol="0" anchor="ctr">
            <a:noAutofit/>
          </a:bodyPr>
          <a:lstStyle/>
          <a:p>
            <a:pPr algn="ctr" defTabSz="276396">
              <a:defRPr/>
            </a:pPr>
            <a:r>
              <a:rPr lang="en-US" sz="816" b="1">
                <a:solidFill>
                  <a:srgbClr val="000000"/>
                </a:solidFill>
                <a:latin typeface="Arial Nova" panose="020B0504020202020204" pitchFamily="34" charset="0"/>
                <a:cs typeface="Arial" pitchFamily="34" charset="0"/>
                <a:sym typeface="Arial Nova" panose="020B0504020202020204" pitchFamily="34" charset="0"/>
              </a:rPr>
              <a:t>KEY INPUTS</a:t>
            </a:r>
            <a:endParaRPr lang="ru-RU" sz="816" b="1">
              <a:solidFill>
                <a:srgbClr val="000000"/>
              </a:solidFill>
              <a:latin typeface="Arial Nova" panose="020B0504020202020204" pitchFamily="34" charset="0"/>
              <a:cs typeface="Arial" pitchFamily="34" charset="0"/>
              <a:sym typeface="Arial Nova" panose="020B0504020202020204" pitchFamily="34" charset="0"/>
            </a:endParaRPr>
          </a:p>
        </p:txBody>
      </p:sp>
      <p:sp>
        <p:nvSpPr>
          <p:cNvPr id="1115" name="AutoShape 148">
            <a:extLst>
              <a:ext uri="{FF2B5EF4-FFF2-40B4-BE49-F238E27FC236}">
                <a16:creationId xmlns:a16="http://schemas.microsoft.com/office/drawing/2014/main" id="{94DF33E3-154A-70C8-8825-92FA0393FBCE}"/>
              </a:ext>
            </a:extLst>
          </p:cNvPr>
          <p:cNvSpPr>
            <a:spLocks noChangeArrowheads="1"/>
          </p:cNvSpPr>
          <p:nvPr/>
        </p:nvSpPr>
        <p:spPr bwMode="auto">
          <a:xfrm rot="10800000" flipH="1">
            <a:off x="3011548" y="3361273"/>
            <a:ext cx="235892" cy="251750"/>
          </a:xfrm>
          <a:prstGeom prst="upArrow">
            <a:avLst>
              <a:gd name="adj1" fmla="val 63852"/>
              <a:gd name="adj2" fmla="val 52574"/>
            </a:avLst>
          </a:prstGeom>
          <a:gradFill flip="none" rotWithShape="1">
            <a:gsLst>
              <a:gs pos="0">
                <a:srgbClr val="002B49"/>
              </a:gs>
              <a:gs pos="100000">
                <a:srgbClr val="5C778B"/>
              </a:gs>
            </a:gsLst>
            <a:lin ang="5400000" scaled="1"/>
            <a:tileRect/>
          </a:gradFill>
          <a:ln w="6350">
            <a:noFill/>
            <a:miter lim="800000"/>
            <a:headEnd type="none" w="sm" len="sm"/>
            <a:tailEnd type="none" w="sm" len="sm"/>
          </a:ln>
          <a:effectLst/>
        </p:spPr>
        <p:txBody>
          <a:bodyPr wrap="none" anchor="ctr"/>
          <a:lstStyle/>
          <a:p>
            <a:pPr defTabSz="276396">
              <a:defRPr/>
            </a:pPr>
            <a:endParaRPr lang="en-GB" sz="1632">
              <a:solidFill>
                <a:srgbClr val="000000"/>
              </a:solidFill>
              <a:latin typeface="Arial Nova" panose="020B0504020202020204" pitchFamily="34" charset="0"/>
              <a:sym typeface="Arial Nova" panose="020B0504020202020204" pitchFamily="34" charset="0"/>
            </a:endParaRPr>
          </a:p>
        </p:txBody>
      </p:sp>
      <p:sp>
        <p:nvSpPr>
          <p:cNvPr id="1116" name="AutoShape 148">
            <a:extLst>
              <a:ext uri="{FF2B5EF4-FFF2-40B4-BE49-F238E27FC236}">
                <a16:creationId xmlns:a16="http://schemas.microsoft.com/office/drawing/2014/main" id="{74AEC895-CA8C-94AA-F0B7-1ECBCE9EBFC9}"/>
              </a:ext>
            </a:extLst>
          </p:cNvPr>
          <p:cNvSpPr>
            <a:spLocks noChangeArrowheads="1"/>
          </p:cNvSpPr>
          <p:nvPr/>
        </p:nvSpPr>
        <p:spPr bwMode="auto">
          <a:xfrm rot="10800000" flipH="1">
            <a:off x="3011548" y="4750050"/>
            <a:ext cx="235892" cy="251750"/>
          </a:xfrm>
          <a:prstGeom prst="upArrow">
            <a:avLst>
              <a:gd name="adj1" fmla="val 63852"/>
              <a:gd name="adj2" fmla="val 52574"/>
            </a:avLst>
          </a:prstGeom>
          <a:gradFill flip="none" rotWithShape="1">
            <a:gsLst>
              <a:gs pos="0">
                <a:srgbClr val="002B49"/>
              </a:gs>
              <a:gs pos="100000">
                <a:srgbClr val="5C778B"/>
              </a:gs>
            </a:gsLst>
            <a:lin ang="5400000" scaled="1"/>
            <a:tileRect/>
          </a:gradFill>
          <a:ln w="6350">
            <a:noFill/>
            <a:miter lim="800000"/>
            <a:headEnd type="none" w="sm" len="sm"/>
            <a:tailEnd type="none" w="sm" len="sm"/>
          </a:ln>
          <a:effectLst/>
        </p:spPr>
        <p:txBody>
          <a:bodyPr wrap="none" anchor="ctr"/>
          <a:lstStyle/>
          <a:p>
            <a:pPr defTabSz="276396">
              <a:defRPr/>
            </a:pPr>
            <a:endParaRPr lang="en-GB" sz="1632">
              <a:solidFill>
                <a:srgbClr val="000000"/>
              </a:solidFill>
              <a:latin typeface="Arial Nova" panose="020B0504020202020204" pitchFamily="34" charset="0"/>
              <a:sym typeface="Arial Nova" panose="020B0504020202020204" pitchFamily="34" charset="0"/>
            </a:endParaRPr>
          </a:p>
        </p:txBody>
      </p:sp>
      <p:sp>
        <p:nvSpPr>
          <p:cNvPr id="1117" name="Rectangle 1116">
            <a:extLst>
              <a:ext uri="{FF2B5EF4-FFF2-40B4-BE49-F238E27FC236}">
                <a16:creationId xmlns:a16="http://schemas.microsoft.com/office/drawing/2014/main" id="{289351C6-328A-3AC8-F721-CCA338696785}"/>
              </a:ext>
            </a:extLst>
          </p:cNvPr>
          <p:cNvSpPr/>
          <p:nvPr/>
        </p:nvSpPr>
        <p:spPr>
          <a:xfrm>
            <a:off x="855801" y="3161953"/>
            <a:ext cx="794426" cy="387843"/>
          </a:xfrm>
          <a:prstGeom prst="rect">
            <a:avLst/>
          </a:prstGeom>
          <a:solidFill>
            <a:srgbClr val="002B49"/>
          </a:solidFill>
          <a:ln>
            <a:noFill/>
          </a:ln>
        </p:spPr>
        <p:style>
          <a:lnRef idx="2">
            <a:schemeClr val="accent1">
              <a:shade val="50000"/>
            </a:schemeClr>
          </a:lnRef>
          <a:fillRef idx="1">
            <a:schemeClr val="accent1"/>
          </a:fillRef>
          <a:effectRef idx="0">
            <a:schemeClr val="accent1"/>
          </a:effectRef>
          <a:fontRef idx="minor">
            <a:schemeClr val="lt1"/>
          </a:fontRef>
        </p:style>
        <p:txBody>
          <a:bodyPr lIns="43213" tIns="43213" rIns="43213" bIns="43213" rtlCol="0" anchor="ctr"/>
          <a:lstStyle/>
          <a:p>
            <a:pPr algn="ctr" defTabSz="276396">
              <a:defRPr/>
            </a:pPr>
            <a:r>
              <a:rPr lang="en-US" sz="635" b="1">
                <a:solidFill>
                  <a:srgbClr val="FFFFFF"/>
                </a:solidFill>
                <a:latin typeface="Arial Nova" panose="020B0504020202020204" pitchFamily="34" charset="0"/>
                <a:sym typeface="Arial Nova" panose="020B0504020202020204" pitchFamily="34" charset="0"/>
              </a:rPr>
              <a:t>Macroeconomics and Demographics</a:t>
            </a:r>
          </a:p>
        </p:txBody>
      </p:sp>
      <p:sp>
        <p:nvSpPr>
          <p:cNvPr id="1118" name="Rectangle 1117">
            <a:extLst>
              <a:ext uri="{FF2B5EF4-FFF2-40B4-BE49-F238E27FC236}">
                <a16:creationId xmlns:a16="http://schemas.microsoft.com/office/drawing/2014/main" id="{C68177BB-E2E2-0305-F5D8-3C7CB22E8CD5}"/>
              </a:ext>
            </a:extLst>
          </p:cNvPr>
          <p:cNvSpPr/>
          <p:nvPr/>
        </p:nvSpPr>
        <p:spPr>
          <a:xfrm>
            <a:off x="855801" y="3631075"/>
            <a:ext cx="794426" cy="387843"/>
          </a:xfrm>
          <a:prstGeom prst="rect">
            <a:avLst/>
          </a:prstGeom>
          <a:solidFill>
            <a:srgbClr val="002B49"/>
          </a:solidFill>
          <a:ln>
            <a:noFill/>
          </a:ln>
        </p:spPr>
        <p:style>
          <a:lnRef idx="2">
            <a:schemeClr val="accent1">
              <a:shade val="50000"/>
            </a:schemeClr>
          </a:lnRef>
          <a:fillRef idx="1">
            <a:schemeClr val="accent1"/>
          </a:fillRef>
          <a:effectRef idx="0">
            <a:schemeClr val="accent1"/>
          </a:effectRef>
          <a:fontRef idx="minor">
            <a:schemeClr val="lt1"/>
          </a:fontRef>
        </p:style>
        <p:txBody>
          <a:bodyPr lIns="43213" tIns="43213" rIns="43213" bIns="43213" rtlCol="0" anchor="ctr"/>
          <a:lstStyle/>
          <a:p>
            <a:pPr algn="ctr" defTabSz="276396">
              <a:defRPr/>
            </a:pPr>
            <a:r>
              <a:rPr lang="en-US" sz="635" b="1">
                <a:solidFill>
                  <a:srgbClr val="FFFFFF"/>
                </a:solidFill>
                <a:latin typeface="Arial Nova" panose="020B0504020202020204" pitchFamily="34" charset="0"/>
                <a:sym typeface="Arial Nova" panose="020B0504020202020204" pitchFamily="34" charset="0"/>
              </a:rPr>
              <a:t>Commodity Prices and Policy</a:t>
            </a:r>
            <a:endParaRPr lang="ru-RU" sz="635" b="1">
              <a:solidFill>
                <a:srgbClr val="FFFFFF"/>
              </a:solidFill>
              <a:latin typeface="Arial Nova" panose="020B0504020202020204" pitchFamily="34" charset="0"/>
              <a:sym typeface="Arial Nova" panose="020B0504020202020204" pitchFamily="34" charset="0"/>
            </a:endParaRPr>
          </a:p>
        </p:txBody>
      </p:sp>
      <p:sp>
        <p:nvSpPr>
          <p:cNvPr id="1119" name="Rectangle 1118">
            <a:extLst>
              <a:ext uri="{FF2B5EF4-FFF2-40B4-BE49-F238E27FC236}">
                <a16:creationId xmlns:a16="http://schemas.microsoft.com/office/drawing/2014/main" id="{C1F8AC9F-6514-185D-FB85-21AE8597A7E4}"/>
              </a:ext>
            </a:extLst>
          </p:cNvPr>
          <p:cNvSpPr/>
          <p:nvPr/>
        </p:nvSpPr>
        <p:spPr>
          <a:xfrm>
            <a:off x="855801" y="4100197"/>
            <a:ext cx="794426" cy="387843"/>
          </a:xfrm>
          <a:prstGeom prst="rect">
            <a:avLst/>
          </a:prstGeom>
          <a:solidFill>
            <a:srgbClr val="002B49"/>
          </a:solidFill>
          <a:ln>
            <a:noFill/>
          </a:ln>
        </p:spPr>
        <p:style>
          <a:lnRef idx="2">
            <a:schemeClr val="accent1">
              <a:shade val="50000"/>
            </a:schemeClr>
          </a:lnRef>
          <a:fillRef idx="1">
            <a:schemeClr val="accent1"/>
          </a:fillRef>
          <a:effectRef idx="0">
            <a:schemeClr val="accent1"/>
          </a:effectRef>
          <a:fontRef idx="minor">
            <a:schemeClr val="lt1"/>
          </a:fontRef>
        </p:style>
        <p:txBody>
          <a:bodyPr lIns="43213" tIns="43213" rIns="43213" bIns="43213" rtlCol="0" anchor="ctr"/>
          <a:lstStyle/>
          <a:p>
            <a:pPr algn="ctr" defTabSz="276396">
              <a:defRPr/>
            </a:pPr>
            <a:r>
              <a:rPr lang="en-US" sz="635" b="1">
                <a:solidFill>
                  <a:srgbClr val="FFFFFF"/>
                </a:solidFill>
                <a:latin typeface="Arial Nova" panose="020B0504020202020204" pitchFamily="34" charset="0"/>
                <a:sym typeface="Arial Nova" panose="020B0504020202020204" pitchFamily="34" charset="0"/>
              </a:rPr>
              <a:t>Technology Costs</a:t>
            </a:r>
            <a:endParaRPr lang="ru-RU" sz="635" b="1">
              <a:solidFill>
                <a:srgbClr val="FFFFFF"/>
              </a:solidFill>
              <a:latin typeface="Arial Nova" panose="020B0504020202020204" pitchFamily="34" charset="0"/>
              <a:sym typeface="Arial Nova" panose="020B0504020202020204" pitchFamily="34" charset="0"/>
            </a:endParaRPr>
          </a:p>
        </p:txBody>
      </p:sp>
      <p:sp>
        <p:nvSpPr>
          <p:cNvPr id="1120" name="Rectangle 1119">
            <a:extLst>
              <a:ext uri="{FF2B5EF4-FFF2-40B4-BE49-F238E27FC236}">
                <a16:creationId xmlns:a16="http://schemas.microsoft.com/office/drawing/2014/main" id="{2492FCEC-B696-C900-C87F-AC16FA9ECB14}"/>
              </a:ext>
            </a:extLst>
          </p:cNvPr>
          <p:cNvSpPr/>
          <p:nvPr/>
        </p:nvSpPr>
        <p:spPr>
          <a:xfrm>
            <a:off x="851849" y="5062785"/>
            <a:ext cx="794426" cy="387843"/>
          </a:xfrm>
          <a:prstGeom prst="rect">
            <a:avLst/>
          </a:prstGeom>
          <a:solidFill>
            <a:srgbClr val="002B49"/>
          </a:solidFill>
          <a:ln>
            <a:noFill/>
          </a:ln>
        </p:spPr>
        <p:style>
          <a:lnRef idx="2">
            <a:schemeClr val="accent1">
              <a:shade val="50000"/>
            </a:schemeClr>
          </a:lnRef>
          <a:fillRef idx="1">
            <a:schemeClr val="accent1"/>
          </a:fillRef>
          <a:effectRef idx="0">
            <a:schemeClr val="accent1"/>
          </a:effectRef>
          <a:fontRef idx="minor">
            <a:schemeClr val="lt1"/>
          </a:fontRef>
        </p:style>
        <p:txBody>
          <a:bodyPr lIns="43213" tIns="43213" rIns="43213" bIns="43213" rtlCol="0" anchor="ctr"/>
          <a:lstStyle/>
          <a:p>
            <a:pPr algn="ctr" defTabSz="276396">
              <a:defRPr/>
            </a:pPr>
            <a:r>
              <a:rPr lang="en-US" sz="635" b="1">
                <a:solidFill>
                  <a:prstClr val="white"/>
                </a:solidFill>
                <a:latin typeface="Arial Nova" panose="020B0504020202020204" pitchFamily="34" charset="0"/>
                <a:sym typeface="Arial Nova" panose="020B0504020202020204" pitchFamily="34" charset="0"/>
              </a:rPr>
              <a:t>Switching Economics Drivers</a:t>
            </a:r>
            <a:endParaRPr lang="ru-RU" sz="635" b="1">
              <a:solidFill>
                <a:prstClr val="white"/>
              </a:solidFill>
              <a:latin typeface="Arial Nova" panose="020B0504020202020204" pitchFamily="34" charset="0"/>
              <a:sym typeface="Arial Nova" panose="020B0504020202020204" pitchFamily="34" charset="0"/>
            </a:endParaRPr>
          </a:p>
        </p:txBody>
      </p:sp>
      <p:sp>
        <p:nvSpPr>
          <p:cNvPr id="1121" name="AutoShape 148">
            <a:extLst>
              <a:ext uri="{FF2B5EF4-FFF2-40B4-BE49-F238E27FC236}">
                <a16:creationId xmlns:a16="http://schemas.microsoft.com/office/drawing/2014/main" id="{4CF015D9-3420-255D-D9D1-293C3E0B6FE6}"/>
              </a:ext>
            </a:extLst>
          </p:cNvPr>
          <p:cNvSpPr>
            <a:spLocks noChangeArrowheads="1"/>
          </p:cNvSpPr>
          <p:nvPr/>
        </p:nvSpPr>
        <p:spPr bwMode="auto">
          <a:xfrm rot="2106253" flipH="1">
            <a:off x="1891670" y="3195947"/>
            <a:ext cx="235892" cy="394903"/>
          </a:xfrm>
          <a:prstGeom prst="upArrow">
            <a:avLst>
              <a:gd name="adj1" fmla="val 63852"/>
              <a:gd name="adj2" fmla="val 52574"/>
            </a:avLst>
          </a:prstGeom>
          <a:gradFill flip="none" rotWithShape="1">
            <a:gsLst>
              <a:gs pos="0">
                <a:srgbClr val="002B49"/>
              </a:gs>
              <a:gs pos="100000">
                <a:srgbClr val="5C778B"/>
              </a:gs>
            </a:gsLst>
            <a:lin ang="5400000" scaled="1"/>
            <a:tileRect/>
          </a:gradFill>
          <a:ln w="6350">
            <a:noFill/>
            <a:miter lim="800000"/>
            <a:headEnd type="none" w="sm" len="sm"/>
            <a:tailEnd type="none" w="sm" len="sm"/>
          </a:ln>
          <a:effectLst/>
        </p:spPr>
        <p:txBody>
          <a:bodyPr wrap="none" anchor="ctr"/>
          <a:lstStyle/>
          <a:p>
            <a:pPr defTabSz="276396">
              <a:defRPr/>
            </a:pPr>
            <a:endParaRPr lang="en-GB" sz="1632">
              <a:solidFill>
                <a:srgbClr val="000000"/>
              </a:solidFill>
              <a:latin typeface="Arial Nova" panose="020B0504020202020204" pitchFamily="34" charset="0"/>
              <a:sym typeface="Arial Nova" panose="020B0504020202020204" pitchFamily="34" charset="0"/>
            </a:endParaRPr>
          </a:p>
        </p:txBody>
      </p:sp>
      <p:sp>
        <p:nvSpPr>
          <p:cNvPr id="1122" name="AutoShape 148">
            <a:extLst>
              <a:ext uri="{FF2B5EF4-FFF2-40B4-BE49-F238E27FC236}">
                <a16:creationId xmlns:a16="http://schemas.microsoft.com/office/drawing/2014/main" id="{E0F645C3-5A12-F1FF-3D67-3DE09ED24410}"/>
              </a:ext>
            </a:extLst>
          </p:cNvPr>
          <p:cNvSpPr>
            <a:spLocks noChangeArrowheads="1"/>
          </p:cNvSpPr>
          <p:nvPr/>
        </p:nvSpPr>
        <p:spPr bwMode="auto">
          <a:xfrm rot="5400000" flipH="1">
            <a:off x="1858996" y="4134401"/>
            <a:ext cx="301240" cy="309236"/>
          </a:xfrm>
          <a:prstGeom prst="upArrow">
            <a:avLst>
              <a:gd name="adj1" fmla="val 63852"/>
              <a:gd name="adj2" fmla="val 52574"/>
            </a:avLst>
          </a:prstGeom>
          <a:gradFill flip="none" rotWithShape="1">
            <a:gsLst>
              <a:gs pos="0">
                <a:srgbClr val="002B49"/>
              </a:gs>
              <a:gs pos="100000">
                <a:srgbClr val="5C778B"/>
              </a:gs>
            </a:gsLst>
            <a:lin ang="5400000" scaled="1"/>
            <a:tileRect/>
          </a:gradFill>
          <a:ln w="6350">
            <a:noFill/>
            <a:miter lim="800000"/>
            <a:headEnd type="none" w="sm" len="sm"/>
            <a:tailEnd type="none" w="sm" len="sm"/>
          </a:ln>
          <a:effectLst/>
        </p:spPr>
        <p:txBody>
          <a:bodyPr wrap="none" anchor="ctr"/>
          <a:lstStyle/>
          <a:p>
            <a:pPr defTabSz="276396">
              <a:defRPr/>
            </a:pPr>
            <a:endParaRPr lang="en-GB" sz="1632">
              <a:solidFill>
                <a:srgbClr val="000000"/>
              </a:solidFill>
              <a:latin typeface="Arial Nova" panose="020B0504020202020204" pitchFamily="34" charset="0"/>
              <a:sym typeface="Arial Nova" panose="020B0504020202020204" pitchFamily="34" charset="0"/>
            </a:endParaRPr>
          </a:p>
        </p:txBody>
      </p:sp>
      <p:sp>
        <p:nvSpPr>
          <p:cNvPr id="1124" name="Rectangle: Rounded Corners 1123">
            <a:extLst>
              <a:ext uri="{FF2B5EF4-FFF2-40B4-BE49-F238E27FC236}">
                <a16:creationId xmlns:a16="http://schemas.microsoft.com/office/drawing/2014/main" id="{31D3F845-E823-D411-3EFA-93446641393F}"/>
              </a:ext>
            </a:extLst>
          </p:cNvPr>
          <p:cNvSpPr/>
          <p:nvPr/>
        </p:nvSpPr>
        <p:spPr>
          <a:xfrm>
            <a:off x="5035342" y="3379664"/>
            <a:ext cx="887521" cy="1597432"/>
          </a:xfrm>
          <a:prstGeom prst="roundRect">
            <a:avLst/>
          </a:prstGeom>
          <a:solidFill>
            <a:srgbClr val="CEDCE8"/>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43213" tIns="43213" rIns="43213" bIns="43213" rtlCol="0" anchor="ctr"/>
          <a:lstStyle/>
          <a:p>
            <a:pPr algn="ctr" defTabSz="276396">
              <a:defRPr/>
            </a:pPr>
            <a:endParaRPr lang="ru-RU" sz="816" u="sng">
              <a:solidFill>
                <a:prstClr val="white"/>
              </a:solidFill>
              <a:latin typeface="Arial Nova" panose="020B0504020202020204" pitchFamily="34" charset="0"/>
              <a:sym typeface="Arial Nova" panose="020B0504020202020204" pitchFamily="34" charset="0"/>
            </a:endParaRPr>
          </a:p>
        </p:txBody>
      </p:sp>
      <p:sp>
        <p:nvSpPr>
          <p:cNvPr id="1125" name="TextBox 1124">
            <a:extLst>
              <a:ext uri="{FF2B5EF4-FFF2-40B4-BE49-F238E27FC236}">
                <a16:creationId xmlns:a16="http://schemas.microsoft.com/office/drawing/2014/main" id="{9FA75AE1-3203-B52D-74A2-5025B4088441}"/>
              </a:ext>
            </a:extLst>
          </p:cNvPr>
          <p:cNvSpPr txBox="1"/>
          <p:nvPr/>
        </p:nvSpPr>
        <p:spPr>
          <a:xfrm>
            <a:off x="5025995" y="3458620"/>
            <a:ext cx="887521" cy="122918"/>
          </a:xfrm>
          <a:prstGeom prst="rect">
            <a:avLst/>
          </a:prstGeom>
          <a:noFill/>
        </p:spPr>
        <p:txBody>
          <a:bodyPr wrap="square" lIns="43213" tIns="43213" rIns="43213" bIns="43213" rtlCol="0" anchor="ctr">
            <a:noAutofit/>
          </a:bodyPr>
          <a:lstStyle/>
          <a:p>
            <a:pPr algn="ctr" defTabSz="276396">
              <a:defRPr/>
            </a:pPr>
            <a:r>
              <a:rPr lang="en-US" sz="816" b="1">
                <a:solidFill>
                  <a:srgbClr val="000000"/>
                </a:solidFill>
                <a:latin typeface="Arial Nova" panose="020B0504020202020204" pitchFamily="34" charset="0"/>
                <a:cs typeface="Arial" pitchFamily="34" charset="0"/>
                <a:sym typeface="Arial Nova" panose="020B0504020202020204" pitchFamily="34" charset="0"/>
              </a:rPr>
              <a:t>OUTPUTS</a:t>
            </a:r>
            <a:endParaRPr lang="ru-RU" sz="816" b="1">
              <a:solidFill>
                <a:srgbClr val="000000"/>
              </a:solidFill>
              <a:latin typeface="Arial Nova" panose="020B0504020202020204" pitchFamily="34" charset="0"/>
              <a:cs typeface="Arial" pitchFamily="34" charset="0"/>
              <a:sym typeface="Arial Nova" panose="020B0504020202020204" pitchFamily="34" charset="0"/>
            </a:endParaRPr>
          </a:p>
        </p:txBody>
      </p:sp>
      <p:sp>
        <p:nvSpPr>
          <p:cNvPr id="1126" name="Rectangle 1125">
            <a:extLst>
              <a:ext uri="{FF2B5EF4-FFF2-40B4-BE49-F238E27FC236}">
                <a16:creationId xmlns:a16="http://schemas.microsoft.com/office/drawing/2014/main" id="{BAA0E06D-2AEE-49BF-F8EA-A1941EE95855}"/>
              </a:ext>
            </a:extLst>
          </p:cNvPr>
          <p:cNvSpPr/>
          <p:nvPr/>
        </p:nvSpPr>
        <p:spPr>
          <a:xfrm>
            <a:off x="5087138" y="3846404"/>
            <a:ext cx="794426" cy="387843"/>
          </a:xfrm>
          <a:prstGeom prst="rect">
            <a:avLst/>
          </a:prstGeom>
          <a:solidFill>
            <a:srgbClr val="002B49"/>
          </a:solidFill>
          <a:ln>
            <a:noFill/>
          </a:ln>
        </p:spPr>
        <p:style>
          <a:lnRef idx="2">
            <a:schemeClr val="accent1">
              <a:shade val="50000"/>
            </a:schemeClr>
          </a:lnRef>
          <a:fillRef idx="1">
            <a:schemeClr val="accent1"/>
          </a:fillRef>
          <a:effectRef idx="0">
            <a:schemeClr val="accent1"/>
          </a:effectRef>
          <a:fontRef idx="minor">
            <a:schemeClr val="lt1"/>
          </a:fontRef>
        </p:style>
        <p:txBody>
          <a:bodyPr lIns="43213" tIns="43213" rIns="43213" bIns="43213" rtlCol="0" anchor="ctr"/>
          <a:lstStyle/>
          <a:p>
            <a:pPr algn="ctr" defTabSz="276396">
              <a:defRPr/>
            </a:pPr>
            <a:r>
              <a:rPr lang="en-US" sz="635" b="1">
                <a:solidFill>
                  <a:prstClr val="white"/>
                </a:solidFill>
                <a:latin typeface="Arial Nova" panose="020B0504020202020204" pitchFamily="34" charset="0"/>
                <a:sym typeface="Arial Nova" panose="020B0504020202020204" pitchFamily="34" charset="0"/>
              </a:rPr>
              <a:t>Gas and Hydrogen Demand Scenarios</a:t>
            </a:r>
            <a:endParaRPr lang="ru-RU" sz="635" b="1">
              <a:solidFill>
                <a:prstClr val="white"/>
              </a:solidFill>
              <a:latin typeface="Arial Nova" panose="020B0504020202020204" pitchFamily="34" charset="0"/>
              <a:sym typeface="Arial Nova" panose="020B0504020202020204" pitchFamily="34" charset="0"/>
            </a:endParaRPr>
          </a:p>
        </p:txBody>
      </p:sp>
      <p:sp>
        <p:nvSpPr>
          <p:cNvPr id="1127" name="Rectangle 1126">
            <a:extLst>
              <a:ext uri="{FF2B5EF4-FFF2-40B4-BE49-F238E27FC236}">
                <a16:creationId xmlns:a16="http://schemas.microsoft.com/office/drawing/2014/main" id="{68F5EEB2-B755-DC89-1002-82F8F7E244FB}"/>
              </a:ext>
            </a:extLst>
          </p:cNvPr>
          <p:cNvSpPr/>
          <p:nvPr/>
        </p:nvSpPr>
        <p:spPr>
          <a:xfrm>
            <a:off x="5078651" y="4367332"/>
            <a:ext cx="794426" cy="435920"/>
          </a:xfrm>
          <a:prstGeom prst="rect">
            <a:avLst/>
          </a:prstGeom>
          <a:solidFill>
            <a:srgbClr val="002B49"/>
          </a:solidFill>
          <a:ln>
            <a:noFill/>
          </a:ln>
        </p:spPr>
        <p:style>
          <a:lnRef idx="2">
            <a:schemeClr val="accent1">
              <a:shade val="50000"/>
            </a:schemeClr>
          </a:lnRef>
          <a:fillRef idx="1">
            <a:schemeClr val="accent1"/>
          </a:fillRef>
          <a:effectRef idx="0">
            <a:schemeClr val="accent1"/>
          </a:effectRef>
          <a:fontRef idx="minor">
            <a:schemeClr val="lt1"/>
          </a:fontRef>
        </p:style>
        <p:txBody>
          <a:bodyPr lIns="43213" tIns="43213" rIns="43213" bIns="43213" rtlCol="0" anchor="ctr"/>
          <a:lstStyle/>
          <a:p>
            <a:pPr algn="ctr" defTabSz="276396">
              <a:defRPr/>
            </a:pPr>
            <a:r>
              <a:rPr lang="en-US" sz="635" b="1">
                <a:solidFill>
                  <a:prstClr val="white"/>
                </a:solidFill>
                <a:latin typeface="Arial Nova" panose="020B0504020202020204" pitchFamily="34" charset="0"/>
                <a:sym typeface="Arial Nova" panose="020B0504020202020204" pitchFamily="34" charset="0"/>
              </a:rPr>
              <a:t>CO₂</a:t>
            </a:r>
            <a:r>
              <a:rPr lang="en-US" sz="635" b="1" baseline="-25000">
                <a:solidFill>
                  <a:prstClr val="white"/>
                </a:solidFill>
                <a:latin typeface="Arial Nova" panose="020B0504020202020204" pitchFamily="34" charset="0"/>
                <a:sym typeface="Arial Nova" panose="020B0504020202020204" pitchFamily="34" charset="0"/>
              </a:rPr>
              <a:t> </a:t>
            </a:r>
            <a:r>
              <a:rPr lang="en-US" sz="635" b="1">
                <a:solidFill>
                  <a:prstClr val="white"/>
                </a:solidFill>
                <a:latin typeface="Arial Nova" panose="020B0504020202020204" pitchFamily="34" charset="0"/>
                <a:sym typeface="Arial Nova" panose="020B0504020202020204" pitchFamily="34" charset="0"/>
              </a:rPr>
              <a:t>Volumes</a:t>
            </a:r>
            <a:endParaRPr lang="ru-RU" sz="635" b="1">
              <a:solidFill>
                <a:prstClr val="white"/>
              </a:solidFill>
              <a:latin typeface="Arial Nova" panose="020B0504020202020204" pitchFamily="34" charset="0"/>
              <a:sym typeface="Arial Nova" panose="020B0504020202020204" pitchFamily="34" charset="0"/>
            </a:endParaRPr>
          </a:p>
        </p:txBody>
      </p:sp>
      <p:sp>
        <p:nvSpPr>
          <p:cNvPr id="1128" name="Rectangle 1127">
            <a:extLst>
              <a:ext uri="{FF2B5EF4-FFF2-40B4-BE49-F238E27FC236}">
                <a16:creationId xmlns:a16="http://schemas.microsoft.com/office/drawing/2014/main" id="{B10D0798-C744-57A7-C3A6-F26CC5DDAC6A}"/>
              </a:ext>
            </a:extLst>
          </p:cNvPr>
          <p:cNvSpPr/>
          <p:nvPr/>
        </p:nvSpPr>
        <p:spPr>
          <a:xfrm>
            <a:off x="851849" y="4574788"/>
            <a:ext cx="794426" cy="387843"/>
          </a:xfrm>
          <a:prstGeom prst="rect">
            <a:avLst/>
          </a:prstGeom>
          <a:solidFill>
            <a:srgbClr val="002B49"/>
          </a:solidFill>
          <a:ln>
            <a:noFill/>
          </a:ln>
        </p:spPr>
        <p:style>
          <a:lnRef idx="2">
            <a:schemeClr val="accent1">
              <a:shade val="50000"/>
            </a:schemeClr>
          </a:lnRef>
          <a:fillRef idx="1">
            <a:schemeClr val="accent1"/>
          </a:fillRef>
          <a:effectRef idx="0">
            <a:schemeClr val="accent1"/>
          </a:effectRef>
          <a:fontRef idx="minor">
            <a:schemeClr val="lt1"/>
          </a:fontRef>
        </p:style>
        <p:txBody>
          <a:bodyPr lIns="43213" tIns="43213" rIns="43213" bIns="43213" rtlCol="0" anchor="ctr"/>
          <a:lstStyle/>
          <a:p>
            <a:pPr algn="ctr" defTabSz="276396">
              <a:defRPr/>
            </a:pPr>
            <a:r>
              <a:rPr lang="en-US" sz="635" b="1">
                <a:solidFill>
                  <a:srgbClr val="FFFFFF"/>
                </a:solidFill>
                <a:latin typeface="Arial Nova" panose="020B0504020202020204" pitchFamily="34" charset="0"/>
                <a:sym typeface="Arial Nova" panose="020B0504020202020204" pitchFamily="34" charset="0"/>
              </a:rPr>
              <a:t>Base Year Demand by Segment</a:t>
            </a:r>
            <a:endParaRPr lang="ru-RU" sz="635" b="1">
              <a:solidFill>
                <a:srgbClr val="FFFFFF"/>
              </a:solidFill>
              <a:latin typeface="Arial Nova" panose="020B0504020202020204" pitchFamily="34" charset="0"/>
              <a:sym typeface="Arial Nova" panose="020B0504020202020204" pitchFamily="34" charset="0"/>
            </a:endParaRPr>
          </a:p>
        </p:txBody>
      </p:sp>
      <p:grpSp>
        <p:nvGrpSpPr>
          <p:cNvPr id="1129" name="Group 136">
            <a:extLst>
              <a:ext uri="{FF2B5EF4-FFF2-40B4-BE49-F238E27FC236}">
                <a16:creationId xmlns:a16="http://schemas.microsoft.com/office/drawing/2014/main" id="{82E1753F-7B47-4A5C-BEBD-6F13D3F07F11}"/>
              </a:ext>
            </a:extLst>
          </p:cNvPr>
          <p:cNvGrpSpPr/>
          <p:nvPr/>
        </p:nvGrpSpPr>
        <p:grpSpPr>
          <a:xfrm>
            <a:off x="3075047" y="5712513"/>
            <a:ext cx="303645" cy="305844"/>
            <a:chOff x="8190547" y="3800022"/>
            <a:chExt cx="364041" cy="350711"/>
          </a:xfrm>
        </p:grpSpPr>
        <p:sp>
          <p:nvSpPr>
            <p:cNvPr id="1130" name="Oval 1129">
              <a:extLst>
                <a:ext uri="{FF2B5EF4-FFF2-40B4-BE49-F238E27FC236}">
                  <a16:creationId xmlns:a16="http://schemas.microsoft.com/office/drawing/2014/main" id="{81D7F4BD-0C43-DD23-1978-D5D4BAF10E51}"/>
                </a:ext>
              </a:extLst>
            </p:cNvPr>
            <p:cNvSpPr/>
            <p:nvPr/>
          </p:nvSpPr>
          <p:spPr>
            <a:xfrm>
              <a:off x="8190548" y="3801011"/>
              <a:ext cx="349722" cy="349722"/>
            </a:xfrm>
            <a:prstGeom prst="ellipse">
              <a:avLst/>
            </a:prstGeom>
            <a:solidFill>
              <a:srgbClr val="BFDEE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131" name="Pie 138">
              <a:extLst>
                <a:ext uri="{FF2B5EF4-FFF2-40B4-BE49-F238E27FC236}">
                  <a16:creationId xmlns:a16="http://schemas.microsoft.com/office/drawing/2014/main" id="{92EDA5A4-5CBE-3474-BA57-D007C66B178E}"/>
                </a:ext>
              </a:extLst>
            </p:cNvPr>
            <p:cNvSpPr/>
            <p:nvPr/>
          </p:nvSpPr>
          <p:spPr>
            <a:xfrm>
              <a:off x="8190548" y="3801011"/>
              <a:ext cx="349722" cy="349722"/>
            </a:xfrm>
            <a:prstGeom prst="pie">
              <a:avLst>
                <a:gd name="adj1" fmla="val 4071970"/>
                <a:gd name="adj2" fmla="val 11648979"/>
              </a:avLst>
            </a:prstGeom>
            <a:solidFill>
              <a:srgbClr val="80BEC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srgbClr val="000000"/>
                </a:solidFill>
                <a:latin typeface="Arial Nova" panose="020B0504020202020204" pitchFamily="34" charset="0"/>
                <a:sym typeface="Arial Nova" panose="020B0504020202020204" pitchFamily="34" charset="0"/>
              </a:endParaRPr>
            </a:p>
          </p:txBody>
        </p:sp>
        <p:sp>
          <p:nvSpPr>
            <p:cNvPr id="1132" name="Pie 139">
              <a:extLst>
                <a:ext uri="{FF2B5EF4-FFF2-40B4-BE49-F238E27FC236}">
                  <a16:creationId xmlns:a16="http://schemas.microsoft.com/office/drawing/2014/main" id="{B50DDC38-BFA4-7402-17E6-532C4CD26789}"/>
                </a:ext>
              </a:extLst>
            </p:cNvPr>
            <p:cNvSpPr/>
            <p:nvPr/>
          </p:nvSpPr>
          <p:spPr>
            <a:xfrm>
              <a:off x="8190547" y="3800022"/>
              <a:ext cx="364041" cy="349722"/>
            </a:xfrm>
            <a:prstGeom prst="pie">
              <a:avLst>
                <a:gd name="adj1" fmla="val 11632300"/>
                <a:gd name="adj2" fmla="val 16185061"/>
              </a:avLst>
            </a:prstGeom>
            <a:solidFill>
              <a:srgbClr val="409DA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srgbClr val="000000"/>
                </a:solidFill>
                <a:latin typeface="Arial Nova" panose="020B0504020202020204" pitchFamily="34" charset="0"/>
                <a:sym typeface="Arial Nova" panose="020B0504020202020204" pitchFamily="34" charset="0"/>
              </a:endParaRPr>
            </a:p>
          </p:txBody>
        </p:sp>
      </p:grpSp>
      <p:grpSp>
        <p:nvGrpSpPr>
          <p:cNvPr id="1133" name="Group 140">
            <a:extLst>
              <a:ext uri="{FF2B5EF4-FFF2-40B4-BE49-F238E27FC236}">
                <a16:creationId xmlns:a16="http://schemas.microsoft.com/office/drawing/2014/main" id="{3BBE03AF-D341-7F1E-8BA6-1EEE5342298F}"/>
              </a:ext>
            </a:extLst>
          </p:cNvPr>
          <p:cNvGrpSpPr/>
          <p:nvPr/>
        </p:nvGrpSpPr>
        <p:grpSpPr>
          <a:xfrm>
            <a:off x="3416678" y="5712513"/>
            <a:ext cx="303654" cy="305844"/>
            <a:chOff x="8190547" y="3800022"/>
            <a:chExt cx="364052" cy="350711"/>
          </a:xfrm>
        </p:grpSpPr>
        <p:sp>
          <p:nvSpPr>
            <p:cNvPr id="1134" name="Oval 1133">
              <a:extLst>
                <a:ext uri="{FF2B5EF4-FFF2-40B4-BE49-F238E27FC236}">
                  <a16:creationId xmlns:a16="http://schemas.microsoft.com/office/drawing/2014/main" id="{60C39FD0-2B4B-32DF-2850-CC3CF04463D4}"/>
                </a:ext>
              </a:extLst>
            </p:cNvPr>
            <p:cNvSpPr/>
            <p:nvPr/>
          </p:nvSpPr>
          <p:spPr>
            <a:xfrm>
              <a:off x="8190558" y="3801011"/>
              <a:ext cx="364041" cy="349722"/>
            </a:xfrm>
            <a:prstGeom prst="ellipse">
              <a:avLst/>
            </a:prstGeom>
            <a:solidFill>
              <a:srgbClr val="E3C9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135" name="Pie 142">
              <a:extLst>
                <a:ext uri="{FF2B5EF4-FFF2-40B4-BE49-F238E27FC236}">
                  <a16:creationId xmlns:a16="http://schemas.microsoft.com/office/drawing/2014/main" id="{6FFB8CE7-4202-A8C9-39E3-FF8B6743AA24}"/>
                </a:ext>
              </a:extLst>
            </p:cNvPr>
            <p:cNvSpPr/>
            <p:nvPr/>
          </p:nvSpPr>
          <p:spPr>
            <a:xfrm>
              <a:off x="8190547" y="3801011"/>
              <a:ext cx="364041" cy="349722"/>
            </a:xfrm>
            <a:prstGeom prst="pie">
              <a:avLst>
                <a:gd name="adj1" fmla="val 8303037"/>
                <a:gd name="adj2" fmla="val 14090663"/>
              </a:avLst>
            </a:prstGeom>
            <a:solidFill>
              <a:srgbClr val="C792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srgbClr val="000000"/>
                </a:solidFill>
                <a:latin typeface="Arial Nova" panose="020B0504020202020204" pitchFamily="34" charset="0"/>
                <a:sym typeface="Arial Nova" panose="020B0504020202020204" pitchFamily="34" charset="0"/>
              </a:endParaRPr>
            </a:p>
          </p:txBody>
        </p:sp>
        <p:sp>
          <p:nvSpPr>
            <p:cNvPr id="1136" name="Pie 143">
              <a:extLst>
                <a:ext uri="{FF2B5EF4-FFF2-40B4-BE49-F238E27FC236}">
                  <a16:creationId xmlns:a16="http://schemas.microsoft.com/office/drawing/2014/main" id="{70D71ACF-EDC1-2A20-D6FD-9854F0D9878C}"/>
                </a:ext>
              </a:extLst>
            </p:cNvPr>
            <p:cNvSpPr/>
            <p:nvPr/>
          </p:nvSpPr>
          <p:spPr>
            <a:xfrm>
              <a:off x="8190548" y="3800022"/>
              <a:ext cx="349722" cy="349722"/>
            </a:xfrm>
            <a:prstGeom prst="pie">
              <a:avLst>
                <a:gd name="adj1" fmla="val 14070966"/>
                <a:gd name="adj2" fmla="val 16185061"/>
              </a:avLst>
            </a:prstGeom>
            <a:solidFill>
              <a:srgbClr val="AA5CA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srgbClr val="000000"/>
                </a:solidFill>
                <a:latin typeface="Arial Nova" panose="020B0504020202020204" pitchFamily="34" charset="0"/>
                <a:sym typeface="Arial Nova" panose="020B0504020202020204" pitchFamily="34" charset="0"/>
              </a:endParaRPr>
            </a:p>
          </p:txBody>
        </p:sp>
      </p:grpSp>
      <p:grpSp>
        <p:nvGrpSpPr>
          <p:cNvPr id="1137" name="Group 104">
            <a:extLst>
              <a:ext uri="{FF2B5EF4-FFF2-40B4-BE49-F238E27FC236}">
                <a16:creationId xmlns:a16="http://schemas.microsoft.com/office/drawing/2014/main" id="{E0F2C50F-27D8-CEF3-A6D2-E761292B697C}"/>
              </a:ext>
            </a:extLst>
          </p:cNvPr>
          <p:cNvGrpSpPr/>
          <p:nvPr/>
        </p:nvGrpSpPr>
        <p:grpSpPr>
          <a:xfrm>
            <a:off x="3342605" y="4317332"/>
            <a:ext cx="303645" cy="305844"/>
            <a:chOff x="8190547" y="3800022"/>
            <a:chExt cx="364041" cy="350711"/>
          </a:xfrm>
        </p:grpSpPr>
        <p:sp>
          <p:nvSpPr>
            <p:cNvPr id="1138" name="Oval 1137">
              <a:extLst>
                <a:ext uri="{FF2B5EF4-FFF2-40B4-BE49-F238E27FC236}">
                  <a16:creationId xmlns:a16="http://schemas.microsoft.com/office/drawing/2014/main" id="{DA6B5987-02A7-AF3B-AC16-F994BE0F5164}"/>
                </a:ext>
              </a:extLst>
            </p:cNvPr>
            <p:cNvSpPr/>
            <p:nvPr/>
          </p:nvSpPr>
          <p:spPr>
            <a:xfrm>
              <a:off x="8190547" y="3801011"/>
              <a:ext cx="364041" cy="349722"/>
            </a:xfrm>
            <a:prstGeom prst="ellipse">
              <a:avLst/>
            </a:prstGeom>
            <a:solidFill>
              <a:srgbClr val="BFDEE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prstClr val="white"/>
                </a:solidFill>
                <a:latin typeface="Arial Nova" panose="020B0504020202020204" pitchFamily="34" charset="0"/>
                <a:sym typeface="Arial Nova" panose="020B0504020202020204" pitchFamily="34" charset="0"/>
              </a:endParaRPr>
            </a:p>
          </p:txBody>
        </p:sp>
        <p:sp>
          <p:nvSpPr>
            <p:cNvPr id="1139" name="Pie 106">
              <a:extLst>
                <a:ext uri="{FF2B5EF4-FFF2-40B4-BE49-F238E27FC236}">
                  <a16:creationId xmlns:a16="http://schemas.microsoft.com/office/drawing/2014/main" id="{5B5D4C96-DA65-50E4-031D-C280D591B21D}"/>
                </a:ext>
              </a:extLst>
            </p:cNvPr>
            <p:cNvSpPr/>
            <p:nvPr/>
          </p:nvSpPr>
          <p:spPr>
            <a:xfrm>
              <a:off x="8190548" y="3801011"/>
              <a:ext cx="349722" cy="349722"/>
            </a:xfrm>
            <a:prstGeom prst="pie">
              <a:avLst>
                <a:gd name="adj1" fmla="val 8303037"/>
                <a:gd name="adj2" fmla="val 14090663"/>
              </a:avLst>
            </a:prstGeom>
            <a:solidFill>
              <a:srgbClr val="80BEC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srgbClr val="000000"/>
                </a:solidFill>
                <a:latin typeface="Arial Nova" panose="020B0504020202020204" pitchFamily="34" charset="0"/>
                <a:sym typeface="Arial Nova" panose="020B0504020202020204" pitchFamily="34" charset="0"/>
              </a:endParaRPr>
            </a:p>
          </p:txBody>
        </p:sp>
        <p:sp>
          <p:nvSpPr>
            <p:cNvPr id="1140" name="Pie 107">
              <a:extLst>
                <a:ext uri="{FF2B5EF4-FFF2-40B4-BE49-F238E27FC236}">
                  <a16:creationId xmlns:a16="http://schemas.microsoft.com/office/drawing/2014/main" id="{430B7247-43A8-07A6-90F8-8122855B992F}"/>
                </a:ext>
              </a:extLst>
            </p:cNvPr>
            <p:cNvSpPr/>
            <p:nvPr/>
          </p:nvSpPr>
          <p:spPr>
            <a:xfrm>
              <a:off x="8190548" y="3800022"/>
              <a:ext cx="349722" cy="349722"/>
            </a:xfrm>
            <a:prstGeom prst="pie">
              <a:avLst>
                <a:gd name="adj1" fmla="val 14070966"/>
                <a:gd name="adj2" fmla="val 16185061"/>
              </a:avLst>
            </a:prstGeom>
            <a:solidFill>
              <a:srgbClr val="409DA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276396">
                <a:defRPr/>
              </a:pPr>
              <a:endParaRPr lang="ru-RU" sz="816">
                <a:solidFill>
                  <a:srgbClr val="000000"/>
                </a:solidFill>
                <a:latin typeface="Arial Nova" panose="020B0504020202020204" pitchFamily="34" charset="0"/>
                <a:sym typeface="Arial Nova" panose="020B0504020202020204" pitchFamily="34" charset="0"/>
              </a:endParaRPr>
            </a:p>
          </p:txBody>
        </p:sp>
      </p:grpSp>
      <p:sp>
        <p:nvSpPr>
          <p:cNvPr id="1141" name="Oval 1140">
            <a:extLst>
              <a:ext uri="{FF2B5EF4-FFF2-40B4-BE49-F238E27FC236}">
                <a16:creationId xmlns:a16="http://schemas.microsoft.com/office/drawing/2014/main" id="{EE59A444-71B8-0A50-3359-5E513EC26839}"/>
              </a:ext>
            </a:extLst>
          </p:cNvPr>
          <p:cNvSpPr/>
          <p:nvPr/>
        </p:nvSpPr>
        <p:spPr>
          <a:xfrm>
            <a:off x="2259911" y="2345570"/>
            <a:ext cx="241553" cy="241553"/>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1440" algn="ctr" defTabSz="276396">
              <a:spcAft>
                <a:spcPts val="363"/>
              </a:spcAft>
              <a:defRPr/>
            </a:pPr>
            <a:r>
              <a:rPr lang="en-US" sz="998" b="1">
                <a:solidFill>
                  <a:prstClr val="white"/>
                </a:solidFill>
                <a:latin typeface="Arial Nova" panose="020B0504020202020204" pitchFamily="34" charset="0"/>
                <a:sym typeface="Arial Nova" panose="020B0504020202020204" pitchFamily="34" charset="0"/>
              </a:rPr>
              <a:t>1</a:t>
            </a:r>
            <a:endParaRPr lang="en-GB" sz="998" b="1">
              <a:solidFill>
                <a:prstClr val="white"/>
              </a:solidFill>
              <a:latin typeface="Arial Nova" panose="020B0504020202020204" pitchFamily="34" charset="0"/>
              <a:sym typeface="Arial Nova" panose="020B0504020202020204" pitchFamily="34" charset="0"/>
            </a:endParaRPr>
          </a:p>
        </p:txBody>
      </p:sp>
      <p:sp>
        <p:nvSpPr>
          <p:cNvPr id="1142" name="Oval 1141">
            <a:extLst>
              <a:ext uri="{FF2B5EF4-FFF2-40B4-BE49-F238E27FC236}">
                <a16:creationId xmlns:a16="http://schemas.microsoft.com/office/drawing/2014/main" id="{E5F72589-F1E5-FDD0-D802-BA1394D8D1AB}"/>
              </a:ext>
            </a:extLst>
          </p:cNvPr>
          <p:cNvSpPr/>
          <p:nvPr/>
        </p:nvSpPr>
        <p:spPr>
          <a:xfrm>
            <a:off x="2259911" y="3582484"/>
            <a:ext cx="241553" cy="241553"/>
          </a:xfrm>
          <a:prstGeom prst="ellipse">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1440" algn="ctr" defTabSz="276396">
              <a:spcAft>
                <a:spcPts val="363"/>
              </a:spcAft>
              <a:defRPr/>
            </a:pPr>
            <a:r>
              <a:rPr lang="en-US" sz="998" b="1">
                <a:solidFill>
                  <a:prstClr val="white"/>
                </a:solidFill>
                <a:latin typeface="Arial Nova" panose="020B0504020202020204" pitchFamily="34" charset="0"/>
                <a:sym typeface="Arial Nova" panose="020B0504020202020204" pitchFamily="34" charset="0"/>
              </a:rPr>
              <a:t>2</a:t>
            </a:r>
            <a:endParaRPr lang="en-GB" sz="998" b="1">
              <a:solidFill>
                <a:prstClr val="white"/>
              </a:solidFill>
              <a:latin typeface="Arial Nova" panose="020B0504020202020204" pitchFamily="34" charset="0"/>
              <a:sym typeface="Arial Nova" panose="020B0504020202020204" pitchFamily="34" charset="0"/>
            </a:endParaRPr>
          </a:p>
        </p:txBody>
      </p:sp>
      <p:sp>
        <p:nvSpPr>
          <p:cNvPr id="1143" name="Oval 1142">
            <a:extLst>
              <a:ext uri="{FF2B5EF4-FFF2-40B4-BE49-F238E27FC236}">
                <a16:creationId xmlns:a16="http://schemas.microsoft.com/office/drawing/2014/main" id="{0E1F1494-DDDB-587F-303A-DB1A6101BE6E}"/>
              </a:ext>
            </a:extLst>
          </p:cNvPr>
          <p:cNvSpPr/>
          <p:nvPr/>
        </p:nvSpPr>
        <p:spPr>
          <a:xfrm>
            <a:off x="2259911" y="5026185"/>
            <a:ext cx="241553" cy="241553"/>
          </a:xfrm>
          <a:prstGeom prst="ellipse">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1440" algn="ctr" defTabSz="276396">
              <a:spcAft>
                <a:spcPts val="363"/>
              </a:spcAft>
              <a:defRPr/>
            </a:pPr>
            <a:r>
              <a:rPr lang="en-US" sz="998" b="1">
                <a:solidFill>
                  <a:prstClr val="white"/>
                </a:solidFill>
                <a:latin typeface="Arial Nova" panose="020B0504020202020204" pitchFamily="34" charset="0"/>
                <a:sym typeface="Arial Nova" panose="020B0504020202020204" pitchFamily="34" charset="0"/>
              </a:rPr>
              <a:t>3</a:t>
            </a:r>
            <a:endParaRPr lang="en-GB" sz="998" b="1">
              <a:solidFill>
                <a:prstClr val="white"/>
              </a:solidFill>
              <a:latin typeface="Arial Nova" panose="020B0504020202020204" pitchFamily="34" charset="0"/>
              <a:sym typeface="Arial Nova" panose="020B0504020202020204" pitchFamily="34" charset="0"/>
            </a:endParaRPr>
          </a:p>
        </p:txBody>
      </p:sp>
      <p:sp>
        <p:nvSpPr>
          <p:cNvPr id="1147" name="AutoShape 148">
            <a:extLst>
              <a:ext uri="{FF2B5EF4-FFF2-40B4-BE49-F238E27FC236}">
                <a16:creationId xmlns:a16="http://schemas.microsoft.com/office/drawing/2014/main" id="{BAF8CB69-7915-9D70-03FA-319CC998B86C}"/>
              </a:ext>
            </a:extLst>
          </p:cNvPr>
          <p:cNvSpPr>
            <a:spLocks noChangeArrowheads="1"/>
          </p:cNvSpPr>
          <p:nvPr/>
        </p:nvSpPr>
        <p:spPr bwMode="auto">
          <a:xfrm rot="7506253" flipH="1">
            <a:off x="1910975" y="4966998"/>
            <a:ext cx="235892" cy="394903"/>
          </a:xfrm>
          <a:prstGeom prst="upArrow">
            <a:avLst>
              <a:gd name="adj1" fmla="val 63852"/>
              <a:gd name="adj2" fmla="val 52574"/>
            </a:avLst>
          </a:prstGeom>
          <a:gradFill flip="none" rotWithShape="1">
            <a:gsLst>
              <a:gs pos="0">
                <a:srgbClr val="002B49"/>
              </a:gs>
              <a:gs pos="100000">
                <a:srgbClr val="5C778B"/>
              </a:gs>
            </a:gsLst>
            <a:lin ang="5400000" scaled="1"/>
            <a:tileRect/>
          </a:gradFill>
          <a:ln w="6350">
            <a:noFill/>
            <a:miter lim="800000"/>
            <a:headEnd type="none" w="sm" len="sm"/>
            <a:tailEnd type="none" w="sm" len="sm"/>
          </a:ln>
          <a:effectLst/>
        </p:spPr>
        <p:txBody>
          <a:bodyPr wrap="none" anchor="ctr"/>
          <a:lstStyle/>
          <a:p>
            <a:pPr defTabSz="276396">
              <a:defRPr/>
            </a:pPr>
            <a:endParaRPr lang="en-GB" sz="1632">
              <a:solidFill>
                <a:srgbClr val="000000"/>
              </a:solidFill>
              <a:latin typeface="Arial Nova" panose="020B0504020202020204" pitchFamily="34" charset="0"/>
              <a:sym typeface="Arial Nova" panose="020B0504020202020204" pitchFamily="34" charset="0"/>
            </a:endParaRPr>
          </a:p>
        </p:txBody>
      </p:sp>
      <p:sp>
        <p:nvSpPr>
          <p:cNvPr id="5" name="Oval 4">
            <a:extLst>
              <a:ext uri="{FF2B5EF4-FFF2-40B4-BE49-F238E27FC236}">
                <a16:creationId xmlns:a16="http://schemas.microsoft.com/office/drawing/2014/main" id="{6867EFDA-24D7-BEDA-34F9-46824524DE81}"/>
              </a:ext>
            </a:extLst>
          </p:cNvPr>
          <p:cNvSpPr/>
          <p:nvPr/>
        </p:nvSpPr>
        <p:spPr>
          <a:xfrm>
            <a:off x="6634475" y="2446643"/>
            <a:ext cx="514172" cy="514172"/>
          </a:xfrm>
          <a:prstGeom prst="ellipse">
            <a:avLst/>
          </a:prstGeom>
          <a:solidFill>
            <a:srgbClr val="002B49"/>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276396"/>
            <a:r>
              <a:rPr sz="1632" b="1">
                <a:solidFill>
                  <a:srgbClr val="FFFFFF"/>
                </a:solidFill>
                <a:latin typeface="Arial Nova"/>
              </a:rPr>
              <a:t>1</a:t>
            </a:r>
          </a:p>
        </p:txBody>
      </p:sp>
      <p:sp>
        <p:nvSpPr>
          <p:cNvPr id="11" name="TextBox 10">
            <a:extLst>
              <a:ext uri="{FF2B5EF4-FFF2-40B4-BE49-F238E27FC236}">
                <a16:creationId xmlns:a16="http://schemas.microsoft.com/office/drawing/2014/main" id="{3B38E958-4678-1ECC-7E90-DF719F399C30}"/>
              </a:ext>
            </a:extLst>
          </p:cNvPr>
          <p:cNvSpPr txBox="1"/>
          <p:nvPr/>
        </p:nvSpPr>
        <p:spPr>
          <a:xfrm>
            <a:off x="7380854" y="2430057"/>
            <a:ext cx="4063616" cy="498919"/>
          </a:xfrm>
          <a:prstGeom prst="rect">
            <a:avLst/>
          </a:prstGeom>
          <a:noFill/>
        </p:spPr>
        <p:txBody>
          <a:bodyPr wrap="square" lIns="0" tIns="0" rIns="0" bIns="0" anchor="t">
            <a:spAutoFit/>
          </a:bodyPr>
          <a:lstStyle/>
          <a:p>
            <a:pPr defTabSz="276396">
              <a:spcAft>
                <a:spcPts val="272"/>
              </a:spcAft>
            </a:pPr>
            <a:r>
              <a:rPr sz="1632" b="1">
                <a:solidFill>
                  <a:srgbClr val="002B49"/>
                </a:solidFill>
                <a:latin typeface="Arial Nova"/>
              </a:rPr>
              <a:t>Energy demand</a:t>
            </a:r>
          </a:p>
          <a:p>
            <a:pPr defTabSz="276396"/>
            <a:r>
              <a:rPr sz="1360">
                <a:solidFill>
                  <a:srgbClr val="555F6B"/>
                </a:solidFill>
                <a:latin typeface="Arial Nova"/>
              </a:rPr>
              <a:t>How much energy each segment needs</a:t>
            </a:r>
          </a:p>
        </p:txBody>
      </p:sp>
      <p:cxnSp>
        <p:nvCxnSpPr>
          <p:cNvPr id="12" name="Connector 1149">
            <a:extLst>
              <a:ext uri="{FF2B5EF4-FFF2-40B4-BE49-F238E27FC236}">
                <a16:creationId xmlns:a16="http://schemas.microsoft.com/office/drawing/2014/main" id="{97A008DC-AC74-0393-5A6D-A789E133DE5B}"/>
              </a:ext>
            </a:extLst>
          </p:cNvPr>
          <p:cNvCxnSpPr/>
          <p:nvPr/>
        </p:nvCxnSpPr>
        <p:spPr>
          <a:xfrm>
            <a:off x="7380854" y="3441814"/>
            <a:ext cx="4063616" cy="0"/>
          </a:xfrm>
          <a:prstGeom prst="line">
            <a:avLst/>
          </a:prstGeom>
          <a:ln w="9525">
            <a:solidFill>
              <a:srgbClr val="C8D3DE"/>
            </a:solidFill>
          </a:ln>
        </p:spPr>
        <p:style>
          <a:lnRef idx="2">
            <a:schemeClr val="accent1"/>
          </a:lnRef>
          <a:fillRef idx="0">
            <a:schemeClr val="accent1"/>
          </a:fillRef>
          <a:effectRef idx="1">
            <a:schemeClr val="accent1"/>
          </a:effectRef>
          <a:fontRef idx="minor">
            <a:schemeClr val="tx1"/>
          </a:fontRef>
        </p:style>
      </p:cxnSp>
      <p:sp>
        <p:nvSpPr>
          <p:cNvPr id="13" name="Oval 12">
            <a:extLst>
              <a:ext uri="{FF2B5EF4-FFF2-40B4-BE49-F238E27FC236}">
                <a16:creationId xmlns:a16="http://schemas.microsoft.com/office/drawing/2014/main" id="{3ADF1DCA-ECDA-5BBC-6999-6E9082F1E2C5}"/>
              </a:ext>
            </a:extLst>
          </p:cNvPr>
          <p:cNvSpPr/>
          <p:nvPr/>
        </p:nvSpPr>
        <p:spPr>
          <a:xfrm>
            <a:off x="6634475" y="3649141"/>
            <a:ext cx="514172" cy="514172"/>
          </a:xfrm>
          <a:prstGeom prst="ellipse">
            <a:avLst/>
          </a:prstGeom>
          <a:solidFill>
            <a:srgbClr val="002B49"/>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276396"/>
            <a:r>
              <a:rPr sz="1632" b="1">
                <a:solidFill>
                  <a:srgbClr val="FFFFFF"/>
                </a:solidFill>
                <a:latin typeface="Arial Nova"/>
              </a:rPr>
              <a:t>2</a:t>
            </a:r>
          </a:p>
        </p:txBody>
      </p:sp>
      <p:sp>
        <p:nvSpPr>
          <p:cNvPr id="14" name="TextBox 13">
            <a:extLst>
              <a:ext uri="{FF2B5EF4-FFF2-40B4-BE49-F238E27FC236}">
                <a16:creationId xmlns:a16="http://schemas.microsoft.com/office/drawing/2014/main" id="{975CBA22-8410-C7BC-8734-42B004D6AC21}"/>
              </a:ext>
            </a:extLst>
          </p:cNvPr>
          <p:cNvSpPr txBox="1"/>
          <p:nvPr/>
        </p:nvSpPr>
        <p:spPr>
          <a:xfrm>
            <a:off x="7380854" y="3632556"/>
            <a:ext cx="4063616" cy="498919"/>
          </a:xfrm>
          <a:prstGeom prst="rect">
            <a:avLst/>
          </a:prstGeom>
          <a:noFill/>
        </p:spPr>
        <p:txBody>
          <a:bodyPr wrap="square" lIns="0" tIns="0" rIns="0" bIns="0" anchor="t">
            <a:spAutoFit/>
          </a:bodyPr>
          <a:lstStyle/>
          <a:p>
            <a:pPr defTabSz="276396">
              <a:spcAft>
                <a:spcPts val="272"/>
              </a:spcAft>
            </a:pPr>
            <a:r>
              <a:rPr lang="en-GB" sz="1632" b="1">
                <a:solidFill>
                  <a:srgbClr val="002B49"/>
                </a:solidFill>
                <a:latin typeface="Arial Nova"/>
              </a:rPr>
              <a:t>Fuel mix and switching</a:t>
            </a:r>
            <a:endParaRPr sz="1632" b="1">
              <a:solidFill>
                <a:srgbClr val="002B49"/>
              </a:solidFill>
              <a:latin typeface="Arial Nova"/>
            </a:endParaRPr>
          </a:p>
          <a:p>
            <a:pPr defTabSz="276396"/>
            <a:r>
              <a:rPr lang="en-US" sz="1360">
                <a:solidFill>
                  <a:srgbClr val="555F6B"/>
                </a:solidFill>
                <a:latin typeface="Arial Nova"/>
              </a:rPr>
              <a:t>Which fuel wins on economics and policy</a:t>
            </a:r>
            <a:endParaRPr sz="1360">
              <a:solidFill>
                <a:srgbClr val="555F6B"/>
              </a:solidFill>
              <a:latin typeface="Arial Nova"/>
            </a:endParaRPr>
          </a:p>
        </p:txBody>
      </p:sp>
      <p:cxnSp>
        <p:nvCxnSpPr>
          <p:cNvPr id="15" name="Connector 1152">
            <a:extLst>
              <a:ext uri="{FF2B5EF4-FFF2-40B4-BE49-F238E27FC236}">
                <a16:creationId xmlns:a16="http://schemas.microsoft.com/office/drawing/2014/main" id="{0FFFA747-1770-60A4-CD31-B8BC996088C4}"/>
              </a:ext>
            </a:extLst>
          </p:cNvPr>
          <p:cNvCxnSpPr/>
          <p:nvPr/>
        </p:nvCxnSpPr>
        <p:spPr>
          <a:xfrm>
            <a:off x="7380854" y="4644313"/>
            <a:ext cx="4063616" cy="0"/>
          </a:xfrm>
          <a:prstGeom prst="line">
            <a:avLst/>
          </a:prstGeom>
          <a:ln w="9525">
            <a:solidFill>
              <a:srgbClr val="C8D3DE"/>
            </a:solidFill>
          </a:ln>
        </p:spPr>
        <p:style>
          <a:lnRef idx="2">
            <a:schemeClr val="accent1"/>
          </a:lnRef>
          <a:fillRef idx="0">
            <a:schemeClr val="accent1"/>
          </a:fillRef>
          <a:effectRef idx="1">
            <a:schemeClr val="accent1"/>
          </a:effectRef>
          <a:fontRef idx="minor">
            <a:schemeClr val="tx1"/>
          </a:fontRef>
        </p:style>
      </p:cxnSp>
      <p:sp>
        <p:nvSpPr>
          <p:cNvPr id="16" name="Oval 15">
            <a:extLst>
              <a:ext uri="{FF2B5EF4-FFF2-40B4-BE49-F238E27FC236}">
                <a16:creationId xmlns:a16="http://schemas.microsoft.com/office/drawing/2014/main" id="{4FD939E6-3035-553B-16B0-AB71116C25BD}"/>
              </a:ext>
            </a:extLst>
          </p:cNvPr>
          <p:cNvSpPr/>
          <p:nvPr/>
        </p:nvSpPr>
        <p:spPr>
          <a:xfrm>
            <a:off x="6634475" y="4851640"/>
            <a:ext cx="514172" cy="514172"/>
          </a:xfrm>
          <a:prstGeom prst="ellipse">
            <a:avLst/>
          </a:prstGeom>
          <a:solidFill>
            <a:srgbClr val="002B49"/>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276396"/>
            <a:r>
              <a:rPr sz="1632" b="1">
                <a:solidFill>
                  <a:srgbClr val="FFFFFF"/>
                </a:solidFill>
                <a:latin typeface="Arial Nova"/>
              </a:rPr>
              <a:t>3</a:t>
            </a:r>
          </a:p>
        </p:txBody>
      </p:sp>
      <p:sp>
        <p:nvSpPr>
          <p:cNvPr id="17" name="TextBox 16">
            <a:extLst>
              <a:ext uri="{FF2B5EF4-FFF2-40B4-BE49-F238E27FC236}">
                <a16:creationId xmlns:a16="http://schemas.microsoft.com/office/drawing/2014/main" id="{71306FC5-E715-DCDE-D3A5-9B599C1DE389}"/>
              </a:ext>
            </a:extLst>
          </p:cNvPr>
          <p:cNvSpPr txBox="1"/>
          <p:nvPr/>
        </p:nvSpPr>
        <p:spPr>
          <a:xfrm>
            <a:off x="7380854" y="4835055"/>
            <a:ext cx="4063616" cy="498919"/>
          </a:xfrm>
          <a:prstGeom prst="rect">
            <a:avLst/>
          </a:prstGeom>
          <a:noFill/>
        </p:spPr>
        <p:txBody>
          <a:bodyPr wrap="square" lIns="0" tIns="0" rIns="0" bIns="0" anchor="t">
            <a:spAutoFit/>
          </a:bodyPr>
          <a:lstStyle/>
          <a:p>
            <a:pPr defTabSz="276396">
              <a:spcAft>
                <a:spcPts val="272"/>
              </a:spcAft>
            </a:pPr>
            <a:r>
              <a:rPr sz="1632" b="1">
                <a:solidFill>
                  <a:srgbClr val="002B49"/>
                </a:solidFill>
                <a:latin typeface="Arial Nova"/>
              </a:rPr>
              <a:t>Scenarios</a:t>
            </a:r>
          </a:p>
          <a:p>
            <a:pPr defTabSz="276396"/>
            <a:r>
              <a:rPr sz="1360">
                <a:solidFill>
                  <a:srgbClr val="555F6B"/>
                </a:solidFill>
                <a:latin typeface="Arial Nova"/>
              </a:rPr>
              <a:t>Gas, H₂ and CO₂ outcomes to 2050</a:t>
            </a:r>
          </a:p>
        </p:txBody>
      </p:sp>
    </p:spTree>
    <p:extLst>
      <p:ext uri="{BB962C8B-B14F-4D97-AF65-F5344CB8AC3E}">
        <p14:creationId xmlns:p14="http://schemas.microsoft.com/office/powerpoint/2010/main" val="114581366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think-cell data - do not delete" hidden="1">
            <a:extLst>
              <a:ext uri="{FF2B5EF4-FFF2-40B4-BE49-F238E27FC236}">
                <a16:creationId xmlns:a16="http://schemas.microsoft.com/office/drawing/2014/main" id="{E6326C7B-36D9-B270-0621-1962630F50A1}"/>
              </a:ext>
            </a:extLst>
          </p:cNvPr>
          <p:cNvGraphicFramePr>
            <a:graphicFrameLocks/>
          </p:cNvGraphicFramePr>
          <p:nvPr>
            <p:custDataLst>
              <p:tags r:id="rId1"/>
            </p:custDataLst>
          </p:nvPr>
        </p:nvGraphicFramePr>
        <p:xfrm>
          <a:off x="1440" y="1621"/>
          <a:ext cx="1440" cy="1440"/>
        </p:xfrm>
        <a:graphic>
          <a:graphicData uri="http://schemas.openxmlformats.org/presentationml/2006/ole">
            <mc:AlternateContent xmlns:mc="http://schemas.openxmlformats.org/markup-compatibility/2006">
              <mc:Choice xmlns:v="urn:schemas-microsoft-com:vml" Requires="v">
                <p:oleObj name="think-cell Slide" r:id="rId21" imgW="360" imgH="360" progId="TCLayout.ActiveDocument.1">
                  <p:embed/>
                </p:oleObj>
              </mc:Choice>
              <mc:Fallback>
                <p:oleObj name="think-cell Slide" r:id="rId21" imgW="360" imgH="360" progId="TCLayout.ActiveDocument.1">
                  <p:embed/>
                  <p:pic>
                    <p:nvPicPr>
                      <p:cNvPr id="12" name="think-cell data - do not delete" hidden="1">
                        <a:extLst>
                          <a:ext uri="{FF2B5EF4-FFF2-40B4-BE49-F238E27FC236}">
                            <a16:creationId xmlns:a16="http://schemas.microsoft.com/office/drawing/2014/main" id="{E6326C7B-36D9-B270-0621-1962630F50A1}"/>
                          </a:ext>
                        </a:extLst>
                      </p:cNvPr>
                      <p:cNvPicPr/>
                      <p:nvPr/>
                    </p:nvPicPr>
                    <p:blipFill>
                      <a:blip r:embed="rId22"/>
                      <a:stretch>
                        <a:fillRect/>
                      </a:stretch>
                    </p:blipFill>
                    <p:spPr>
                      <a:xfrm>
                        <a:off x="1440" y="1621"/>
                        <a:ext cx="1440" cy="1440"/>
                      </a:xfrm>
                      <a:prstGeom prst="rect">
                        <a:avLst/>
                      </a:prstGeom>
                    </p:spPr>
                  </p:pic>
                </p:oleObj>
              </mc:Fallback>
            </mc:AlternateContent>
          </a:graphicData>
        </a:graphic>
      </p:graphicFrame>
      <p:sp>
        <p:nvSpPr>
          <p:cNvPr id="19" name="Rectangle 18">
            <a:extLst>
              <a:ext uri="{FF2B5EF4-FFF2-40B4-BE49-F238E27FC236}">
                <a16:creationId xmlns:a16="http://schemas.microsoft.com/office/drawing/2014/main" id="{067BA45F-7264-87B7-4B75-CDF4D52CA677}"/>
              </a:ext>
            </a:extLst>
          </p:cNvPr>
          <p:cNvSpPr/>
          <p:nvPr/>
        </p:nvSpPr>
        <p:spPr>
          <a:xfrm>
            <a:off x="575909" y="3606677"/>
            <a:ext cx="7172950" cy="2669475"/>
          </a:xfrm>
          <a:prstGeom prst="rect">
            <a:avLst/>
          </a:prstGeom>
          <a:solidFill>
            <a:schemeClr val="bg1">
              <a:lumMod val="95000"/>
            </a:schemeClr>
          </a:solidFill>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9" name="Text Placeholder 8">
            <a:extLst>
              <a:ext uri="{FF2B5EF4-FFF2-40B4-BE49-F238E27FC236}">
                <a16:creationId xmlns:a16="http://schemas.microsoft.com/office/drawing/2014/main" id="{C5DED7AF-AD4B-8BD3-49BB-300FB6426FC9}"/>
              </a:ext>
            </a:extLst>
          </p:cNvPr>
          <p:cNvSpPr>
            <a:spLocks noGrp="1"/>
          </p:cNvSpPr>
          <p:nvPr>
            <p:ph type="body" sz="quarter" idx="12"/>
          </p:nvPr>
        </p:nvSpPr>
        <p:spPr/>
        <p:txBody>
          <a:bodyPr/>
          <a:lstStyle/>
          <a:p>
            <a:endParaRPr lang="en-GB"/>
          </a:p>
        </p:txBody>
      </p:sp>
      <p:sp>
        <p:nvSpPr>
          <p:cNvPr id="6" name="Text Placeholder 5">
            <a:extLst>
              <a:ext uri="{FF2B5EF4-FFF2-40B4-BE49-F238E27FC236}">
                <a16:creationId xmlns:a16="http://schemas.microsoft.com/office/drawing/2014/main" id="{1A28FAB7-806A-4E64-23AF-2F7543D68BB4}"/>
              </a:ext>
            </a:extLst>
          </p:cNvPr>
          <p:cNvSpPr>
            <a:spLocks noGrp="1"/>
          </p:cNvSpPr>
          <p:nvPr>
            <p:ph type="body" sz="quarter" idx="14"/>
          </p:nvPr>
        </p:nvSpPr>
        <p:spPr/>
        <p:txBody>
          <a:bodyPr/>
          <a:lstStyle/>
          <a:p>
            <a:r>
              <a:rPr lang="en-GB"/>
              <a:t>GERMAN CASE STUDY</a:t>
            </a:r>
          </a:p>
        </p:txBody>
      </p:sp>
      <p:sp>
        <p:nvSpPr>
          <p:cNvPr id="7" name="Title 6">
            <a:extLst>
              <a:ext uri="{FF2B5EF4-FFF2-40B4-BE49-F238E27FC236}">
                <a16:creationId xmlns:a16="http://schemas.microsoft.com/office/drawing/2014/main" id="{B3BF77AF-2485-FDE5-A51F-34A73793B5E7}"/>
              </a:ext>
            </a:extLst>
          </p:cNvPr>
          <p:cNvSpPr>
            <a:spLocks noGrp="1"/>
          </p:cNvSpPr>
          <p:nvPr>
            <p:ph type="title"/>
          </p:nvPr>
        </p:nvSpPr>
        <p:spPr/>
        <p:txBody>
          <a:bodyPr vert="horz" wrap="square" lIns="0" tIns="0" rIns="0" bIns="0" rtlCol="0" anchor="t">
            <a:normAutofit/>
          </a:bodyPr>
          <a:lstStyle/>
          <a:p>
            <a:r>
              <a:rPr lang="en-GB"/>
              <a:t>Germany's gaseous fuel demand is declining as electrification and hydrogen displace gas</a:t>
            </a:r>
          </a:p>
        </p:txBody>
      </p:sp>
      <p:sp>
        <p:nvSpPr>
          <p:cNvPr id="11" name="Text Placeholder 10">
            <a:extLst>
              <a:ext uri="{FF2B5EF4-FFF2-40B4-BE49-F238E27FC236}">
                <a16:creationId xmlns:a16="http://schemas.microsoft.com/office/drawing/2014/main" id="{619F1F51-6B87-8B6F-DDBC-661F13F0B850}"/>
              </a:ext>
            </a:extLst>
          </p:cNvPr>
          <p:cNvSpPr>
            <a:spLocks noGrp="1"/>
          </p:cNvSpPr>
          <p:nvPr>
            <p:ph type="body" sz="quarter" idx="20"/>
          </p:nvPr>
        </p:nvSpPr>
        <p:spPr>
          <a:xfrm>
            <a:off x="575909" y="3370546"/>
            <a:ext cx="7249258" cy="291541"/>
          </a:xfrm>
        </p:spPr>
        <p:txBody>
          <a:bodyPr/>
          <a:lstStyle/>
          <a:p>
            <a:r>
              <a:rPr lang="en-GB"/>
              <a:t>Total Gaseous Fuel Demand – Gas &amp; Hydrogen</a:t>
            </a:r>
          </a:p>
        </p:txBody>
      </p:sp>
      <p:graphicFrame>
        <p:nvGraphicFramePr>
          <p:cNvPr id="37" name="Chart 36">
            <a:extLst>
              <a:ext uri="{FF2B5EF4-FFF2-40B4-BE49-F238E27FC236}">
                <a16:creationId xmlns:a16="http://schemas.microsoft.com/office/drawing/2014/main" id="{DC767AB9-558E-CE3F-EB6C-8B1690E8B42A}"/>
              </a:ext>
            </a:extLst>
          </p:cNvPr>
          <p:cNvGraphicFramePr/>
          <p:nvPr>
            <p:custDataLst>
              <p:tags r:id="rId2"/>
            </p:custDataLst>
          </p:nvPr>
        </p:nvGraphicFramePr>
        <p:xfrm>
          <a:off x="777478" y="3809820"/>
          <a:ext cx="6836043" cy="2315155"/>
        </p:xfrm>
        <a:graphic>
          <a:graphicData uri="http://schemas.openxmlformats.org/drawingml/2006/chart">
            <c:chart xmlns:c="http://schemas.openxmlformats.org/drawingml/2006/chart" xmlns:r="http://schemas.openxmlformats.org/officeDocument/2006/relationships" r:id="rId23"/>
          </a:graphicData>
        </a:graphic>
      </p:graphicFrame>
      <p:cxnSp>
        <p:nvCxnSpPr>
          <p:cNvPr id="66" name="Straight Connector 65">
            <a:extLst>
              <a:ext uri="{FF2B5EF4-FFF2-40B4-BE49-F238E27FC236}">
                <a16:creationId xmlns:a16="http://schemas.microsoft.com/office/drawing/2014/main" id="{86D15AD6-B8B7-1C8E-84BF-CD6881CD8C8A}"/>
              </a:ext>
            </a:extLst>
          </p:cNvPr>
          <p:cNvCxnSpPr/>
          <p:nvPr>
            <p:custDataLst>
              <p:tags r:id="rId3"/>
            </p:custDataLst>
          </p:nvPr>
        </p:nvCxnSpPr>
        <p:spPr bwMode="auto">
          <a:xfrm flipV="1">
            <a:off x="1972489" y="3841495"/>
            <a:ext cx="0" cy="69109"/>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67" name="Straight Connector 66">
            <a:extLst>
              <a:ext uri="{FF2B5EF4-FFF2-40B4-BE49-F238E27FC236}">
                <a16:creationId xmlns:a16="http://schemas.microsoft.com/office/drawing/2014/main" id="{ED3F2D23-175F-C58C-DF5E-914DD9DDAC97}"/>
              </a:ext>
            </a:extLst>
          </p:cNvPr>
          <p:cNvCxnSpPr/>
          <p:nvPr>
            <p:custDataLst>
              <p:tags r:id="rId4"/>
            </p:custDataLst>
          </p:nvPr>
        </p:nvCxnSpPr>
        <p:spPr bwMode="auto">
          <a:xfrm>
            <a:off x="1972489" y="3841495"/>
            <a:ext cx="3180460" cy="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68" name="Straight Connector 67">
            <a:extLst>
              <a:ext uri="{FF2B5EF4-FFF2-40B4-BE49-F238E27FC236}">
                <a16:creationId xmlns:a16="http://schemas.microsoft.com/office/drawing/2014/main" id="{A60E84A8-4410-200B-080C-F45D8CC993C4}"/>
              </a:ext>
            </a:extLst>
          </p:cNvPr>
          <p:cNvCxnSpPr/>
          <p:nvPr>
            <p:custDataLst>
              <p:tags r:id="rId5"/>
            </p:custDataLst>
          </p:nvPr>
        </p:nvCxnSpPr>
        <p:spPr bwMode="auto">
          <a:xfrm>
            <a:off x="5152949" y="3841495"/>
            <a:ext cx="0" cy="704050"/>
          </a:xfrm>
          <a:prstGeom prst="line">
            <a:avLst/>
          </a:prstGeom>
          <a:ln w="12700"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64" name="Text Placeholder 2">
            <a:extLst>
              <a:ext uri="{FF2B5EF4-FFF2-40B4-BE49-F238E27FC236}">
                <a16:creationId xmlns:a16="http://schemas.microsoft.com/office/drawing/2014/main" id="{0B3C77CD-8598-0F80-E0F6-05BAFF99E5F1}"/>
              </a:ext>
            </a:extLst>
          </p:cNvPr>
          <p:cNvSpPr>
            <a:spLocks/>
          </p:cNvSpPr>
          <p:nvPr>
            <p:custDataLst>
              <p:tags r:id="rId6"/>
            </p:custDataLst>
          </p:nvPr>
        </p:nvSpPr>
        <p:spPr bwMode="auto">
          <a:xfrm>
            <a:off x="1061114" y="3765188"/>
            <a:ext cx="234683"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defRPr/>
            </a:pPr>
            <a:r>
              <a:rPr lang="en-GB" altLang="en-US" sz="907">
                <a:solidFill>
                  <a:srgbClr val="000000"/>
                </a:solidFill>
                <a:latin typeface="Arial Nova"/>
              </a:rPr>
              <a:t>TWh</a:t>
            </a:r>
            <a:endParaRPr lang="en-GB" sz="907">
              <a:solidFill>
                <a:srgbClr val="000000"/>
              </a:solidFill>
              <a:latin typeface="Arial Nova"/>
            </a:endParaRPr>
          </a:p>
        </p:txBody>
      </p:sp>
      <p:sp>
        <p:nvSpPr>
          <p:cNvPr id="15" name="Text Placeholder 2">
            <a:extLst>
              <a:ext uri="{FF2B5EF4-FFF2-40B4-BE49-F238E27FC236}">
                <a16:creationId xmlns:a16="http://schemas.microsoft.com/office/drawing/2014/main" id="{0B3C77CD-8598-0F80-E0F6-05BAFF99E5F1}"/>
              </a:ext>
            </a:extLst>
          </p:cNvPr>
          <p:cNvSpPr>
            <a:spLocks/>
          </p:cNvSpPr>
          <p:nvPr>
            <p:custDataLst>
              <p:tags r:id="rId7"/>
            </p:custDataLst>
          </p:nvPr>
        </p:nvSpPr>
        <p:spPr bwMode="auto">
          <a:xfrm>
            <a:off x="1840030" y="5959403"/>
            <a:ext cx="264918"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defRPr/>
            </a:pPr>
            <a:fld id="{E9A06661-3500-4E0B-A3FF-A00174933769}" type="datetime'''''''2''''''''''''''''''''''''''''''''''''02''''5'''''''''''">
              <a:rPr lang="en-GB" altLang="en-US" sz="907">
                <a:solidFill>
                  <a:srgbClr val="000000"/>
                </a:solidFill>
                <a:latin typeface="Arial Nova"/>
              </a:rPr>
              <a:pPr algn="ctr" defTabSz="1008124">
                <a:spcBef>
                  <a:spcPct val="0"/>
                </a:spcBef>
                <a:spcAft>
                  <a:spcPct val="0"/>
                </a:spcAft>
                <a:defRPr/>
              </a:pPr>
              <a:t>2025</a:t>
            </a:fld>
            <a:endParaRPr lang="en-GB" sz="907">
              <a:solidFill>
                <a:srgbClr val="000000"/>
              </a:solidFill>
              <a:latin typeface="Arial Nova"/>
            </a:endParaRPr>
          </a:p>
        </p:txBody>
      </p:sp>
      <p:sp>
        <p:nvSpPr>
          <p:cNvPr id="17" name="Text Placeholder 2">
            <a:extLst>
              <a:ext uri="{FF2B5EF4-FFF2-40B4-BE49-F238E27FC236}">
                <a16:creationId xmlns:a16="http://schemas.microsoft.com/office/drawing/2014/main" id="{0B3C77CD-8598-0F80-E0F6-05BAFF99E5F1}"/>
              </a:ext>
            </a:extLst>
          </p:cNvPr>
          <p:cNvSpPr>
            <a:spLocks/>
          </p:cNvSpPr>
          <p:nvPr>
            <p:custDataLst>
              <p:tags r:id="rId8"/>
            </p:custDataLst>
          </p:nvPr>
        </p:nvSpPr>
        <p:spPr bwMode="auto">
          <a:xfrm>
            <a:off x="3275484" y="5959403"/>
            <a:ext cx="577350"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defRPr/>
            </a:pPr>
            <a:fld id="{C2707BBC-D833-4F35-ACB9-C13C4FC36EBF}" type="datetime'''2''''''''''''''''''''05''0 ''''-'''''' ''''''''''''''Low'">
              <a:rPr lang="en-GB" altLang="en-US" sz="907">
                <a:solidFill>
                  <a:srgbClr val="000000"/>
                </a:solidFill>
                <a:latin typeface="Arial Nova"/>
              </a:rPr>
              <a:pPr algn="ctr" defTabSz="1008124">
                <a:spcBef>
                  <a:spcPct val="0"/>
                </a:spcBef>
                <a:spcAft>
                  <a:spcPct val="0"/>
                </a:spcAft>
                <a:defRPr/>
              </a:pPr>
              <a:t>2050 - Low</a:t>
            </a:fld>
            <a:endParaRPr lang="en-GB" sz="907">
              <a:solidFill>
                <a:srgbClr val="000000"/>
              </a:solidFill>
              <a:latin typeface="Arial Nova"/>
            </a:endParaRPr>
          </a:p>
        </p:txBody>
      </p:sp>
      <p:sp>
        <p:nvSpPr>
          <p:cNvPr id="32" name="Text Placeholder 2">
            <a:extLst>
              <a:ext uri="{FF2B5EF4-FFF2-40B4-BE49-F238E27FC236}">
                <a16:creationId xmlns:a16="http://schemas.microsoft.com/office/drawing/2014/main" id="{821E7819-88AD-1B80-0555-FBC18154A9B8}"/>
              </a:ext>
            </a:extLst>
          </p:cNvPr>
          <p:cNvSpPr>
            <a:spLocks/>
          </p:cNvSpPr>
          <p:nvPr>
            <p:custDataLst>
              <p:tags r:id="rId9"/>
            </p:custDataLst>
          </p:nvPr>
        </p:nvSpPr>
        <p:spPr bwMode="auto">
          <a:xfrm>
            <a:off x="4784367" y="5959403"/>
            <a:ext cx="737164"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defRPr/>
            </a:pPr>
            <a:fld id="{813A501E-42AC-4C39-99C4-7926E10040A2}" type="datetime'20''5''0'''' ''- ''''''C''''''en''''''''''''t''ra''''''l'''''">
              <a:rPr lang="en-GB" altLang="en-US" sz="907">
                <a:solidFill>
                  <a:srgbClr val="000000"/>
                </a:solidFill>
                <a:latin typeface="Arial Nova"/>
              </a:rPr>
              <a:pPr algn="ctr" defTabSz="1008124">
                <a:spcBef>
                  <a:spcPct val="0"/>
                </a:spcBef>
                <a:spcAft>
                  <a:spcPct val="0"/>
                </a:spcAft>
                <a:defRPr/>
              </a:pPr>
              <a:t>2050 - Central</a:t>
            </a:fld>
            <a:endParaRPr lang="en-GB" sz="907">
              <a:solidFill>
                <a:srgbClr val="000000"/>
              </a:solidFill>
              <a:latin typeface="Arial Nova"/>
            </a:endParaRPr>
          </a:p>
        </p:txBody>
      </p:sp>
      <p:sp>
        <p:nvSpPr>
          <p:cNvPr id="33" name="Text Placeholder 2">
            <a:extLst>
              <a:ext uri="{FF2B5EF4-FFF2-40B4-BE49-F238E27FC236}">
                <a16:creationId xmlns:a16="http://schemas.microsoft.com/office/drawing/2014/main" id="{436FF714-1A1A-AEAE-7C50-75529D0627A1}"/>
              </a:ext>
            </a:extLst>
          </p:cNvPr>
          <p:cNvSpPr>
            <a:spLocks/>
          </p:cNvSpPr>
          <p:nvPr>
            <p:custDataLst>
              <p:tags r:id="rId10"/>
            </p:custDataLst>
          </p:nvPr>
        </p:nvSpPr>
        <p:spPr bwMode="auto">
          <a:xfrm>
            <a:off x="6442986" y="5959403"/>
            <a:ext cx="601825"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defRPr/>
            </a:pPr>
            <a:fld id="{42047685-201D-4897-B37E-CEAD675F8F8E}" type="datetime'20''''5''''0'''''' -'''''''''''''''''''''''' ''''H''''''i''gh'">
              <a:rPr lang="en-GB" altLang="en-US" sz="907">
                <a:solidFill>
                  <a:srgbClr val="000000"/>
                </a:solidFill>
                <a:latin typeface="Arial Nova"/>
              </a:rPr>
              <a:pPr algn="ctr" defTabSz="1008124">
                <a:spcBef>
                  <a:spcPct val="0"/>
                </a:spcBef>
                <a:spcAft>
                  <a:spcPct val="0"/>
                </a:spcAft>
                <a:defRPr/>
              </a:pPr>
              <a:t>2050 - High</a:t>
            </a:fld>
            <a:endParaRPr lang="en-GB" sz="907">
              <a:solidFill>
                <a:srgbClr val="000000"/>
              </a:solidFill>
              <a:latin typeface="Arial Nova"/>
            </a:endParaRPr>
          </a:p>
        </p:txBody>
      </p:sp>
      <p:sp>
        <p:nvSpPr>
          <p:cNvPr id="46" name="Text Placeholder 2">
            <a:extLst>
              <a:ext uri="{FF2B5EF4-FFF2-40B4-BE49-F238E27FC236}">
                <a16:creationId xmlns:a16="http://schemas.microsoft.com/office/drawing/2014/main" id="{0B3C77CD-8598-0F80-E0F6-05BAFF99E5F1}"/>
              </a:ext>
            </a:extLst>
          </p:cNvPr>
          <p:cNvSpPr>
            <a:spLocks/>
          </p:cNvSpPr>
          <p:nvPr>
            <p:custDataLst>
              <p:tags r:id="rId11"/>
            </p:custDataLst>
          </p:nvPr>
        </p:nvSpPr>
        <p:spPr bwMode="gray">
          <a:xfrm>
            <a:off x="3452577" y="5173286"/>
            <a:ext cx="221725"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38" tIns="0" rIns="1583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defRPr/>
            </a:pPr>
            <a:fld id="{F496073B-3C55-47BD-A889-52123BC1C1E0}" type="datetime'''''''''''''''''''''2''''7''''''''''''''''''''''''''''''''''0'">
              <a:rPr lang="en-GB" altLang="en-US" sz="907">
                <a:solidFill>
                  <a:srgbClr val="000000"/>
                </a:solidFill>
                <a:latin typeface="Arial Nova"/>
              </a:rPr>
              <a:pPr algn="ctr" defTabSz="1008124">
                <a:spcBef>
                  <a:spcPct val="0"/>
                </a:spcBef>
                <a:spcAft>
                  <a:spcPct val="0"/>
                </a:spcAft>
                <a:defRPr/>
              </a:pPr>
              <a:t>270</a:t>
            </a:fld>
            <a:endParaRPr lang="en-GB" sz="907">
              <a:solidFill>
                <a:srgbClr val="000000"/>
              </a:solidFill>
              <a:latin typeface="Arial Nova"/>
            </a:endParaRPr>
          </a:p>
        </p:txBody>
      </p:sp>
      <p:sp>
        <p:nvSpPr>
          <p:cNvPr id="53" name="Text Placeholder 2">
            <a:extLst>
              <a:ext uri="{FF2B5EF4-FFF2-40B4-BE49-F238E27FC236}">
                <a16:creationId xmlns:a16="http://schemas.microsoft.com/office/drawing/2014/main" id="{0B3C77CD-8598-0F80-E0F6-05BAFF99E5F1}"/>
              </a:ext>
            </a:extLst>
          </p:cNvPr>
          <p:cNvSpPr>
            <a:spLocks/>
          </p:cNvSpPr>
          <p:nvPr>
            <p:custDataLst>
              <p:tags r:id="rId12"/>
            </p:custDataLst>
          </p:nvPr>
        </p:nvSpPr>
        <p:spPr bwMode="gray">
          <a:xfrm>
            <a:off x="5042086" y="4580100"/>
            <a:ext cx="221725"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38" tIns="0" rIns="1583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defRPr/>
            </a:pPr>
            <a:fld id="{983BC0E5-081D-4BA1-9277-57B3F553A0D0}" type="datetime'5''''''''''''''''''''5''''''''''''''''''''''''''''''0'''''''''">
              <a:rPr lang="en-GB" altLang="en-US" sz="907">
                <a:solidFill>
                  <a:srgbClr val="000000"/>
                </a:solidFill>
                <a:latin typeface="Arial Nova"/>
              </a:rPr>
              <a:pPr algn="ctr" defTabSz="1008124">
                <a:spcBef>
                  <a:spcPct val="0"/>
                </a:spcBef>
                <a:spcAft>
                  <a:spcPct val="0"/>
                </a:spcAft>
                <a:defRPr/>
              </a:pPr>
              <a:t>550</a:t>
            </a:fld>
            <a:endParaRPr lang="en-GB" sz="907">
              <a:solidFill>
                <a:srgbClr val="000000"/>
              </a:solidFill>
              <a:latin typeface="Arial Nova"/>
            </a:endParaRPr>
          </a:p>
        </p:txBody>
      </p:sp>
      <p:sp>
        <p:nvSpPr>
          <p:cNvPr id="59" name="Text Placeholder 2">
            <a:extLst>
              <a:ext uri="{FF2B5EF4-FFF2-40B4-BE49-F238E27FC236}">
                <a16:creationId xmlns:a16="http://schemas.microsoft.com/office/drawing/2014/main" id="{0B3C77CD-8598-0F80-E0F6-05BAFF99E5F1}"/>
              </a:ext>
            </a:extLst>
          </p:cNvPr>
          <p:cNvSpPr>
            <a:spLocks/>
          </p:cNvSpPr>
          <p:nvPr>
            <p:custDataLst>
              <p:tags r:id="rId13"/>
            </p:custDataLst>
          </p:nvPr>
        </p:nvSpPr>
        <p:spPr bwMode="gray">
          <a:xfrm>
            <a:off x="6633036" y="4464918"/>
            <a:ext cx="221725"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38" tIns="0" rIns="1583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defRPr/>
            </a:pPr>
            <a:fld id="{D2F2E4EE-FC67-4A95-B62C-0A3EEB183ECD}" type="datetime'''''''''''''''''''''''''''''''''6''''0''''''''4'">
              <a:rPr lang="en-GB" altLang="en-US" sz="907">
                <a:solidFill>
                  <a:srgbClr val="000000"/>
                </a:solidFill>
                <a:latin typeface="Arial Nova"/>
              </a:rPr>
              <a:pPr algn="ctr" defTabSz="1008124">
                <a:spcBef>
                  <a:spcPct val="0"/>
                </a:spcBef>
                <a:spcAft>
                  <a:spcPct val="0"/>
                </a:spcAft>
                <a:defRPr/>
              </a:pPr>
              <a:t>604</a:t>
            </a:fld>
            <a:endParaRPr lang="en-GB" sz="907">
              <a:solidFill>
                <a:srgbClr val="000000"/>
              </a:solidFill>
              <a:latin typeface="Arial Nova"/>
            </a:endParaRPr>
          </a:p>
        </p:txBody>
      </p:sp>
      <p:sp>
        <p:nvSpPr>
          <p:cNvPr id="65" name="Text Placeholder 2">
            <a:extLst>
              <a:ext uri="{FF2B5EF4-FFF2-40B4-BE49-F238E27FC236}">
                <a16:creationId xmlns:a16="http://schemas.microsoft.com/office/drawing/2014/main" id="{0B3C77CD-8598-0F80-E0F6-05BAFF99E5F1}"/>
              </a:ext>
            </a:extLst>
          </p:cNvPr>
          <p:cNvSpPr>
            <a:spLocks/>
          </p:cNvSpPr>
          <p:nvPr>
            <p:custDataLst>
              <p:tags r:id="rId14"/>
            </p:custDataLst>
          </p:nvPr>
        </p:nvSpPr>
        <p:spPr bwMode="auto">
          <a:xfrm>
            <a:off x="3301401" y="3733513"/>
            <a:ext cx="522638" cy="215966"/>
          </a:xfrm>
          <a:prstGeom prst="ellipse">
            <a:avLst/>
          </a:prstGeom>
          <a:solidFill>
            <a:schemeClr val="bg1"/>
          </a:solidFill>
          <a:ln w="9525" cmpd="sng" algn="ctr">
            <a:solidFill>
              <a:schemeClr val="tx1"/>
            </a:solidFill>
          </a:ln>
          <a:effec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C22BFA4C-B470-49D2-9650-BCCA1A6319B0}" type="datetime'''-''''''''35''''''''''.''''''''''''''''''''3''''''%'''''">
              <a:rPr lang="en-GB" altLang="en-US" sz="907" b="1">
                <a:solidFill>
                  <a:srgbClr val="000000"/>
                </a:solidFill>
                <a:latin typeface="Arial Nova"/>
              </a:rPr>
              <a:pPr algn="ctr" defTabSz="1008124">
                <a:spcBef>
                  <a:spcPct val="0"/>
                </a:spcBef>
                <a:spcAft>
                  <a:spcPct val="0"/>
                </a:spcAft>
              </a:pPr>
              <a:t>-35.3%</a:t>
            </a:fld>
            <a:endParaRPr lang="en-GB" sz="907" b="1">
              <a:solidFill>
                <a:srgbClr val="000000"/>
              </a:solidFill>
              <a:latin typeface="Arial Nova"/>
            </a:endParaRPr>
          </a:p>
        </p:txBody>
      </p:sp>
      <p:sp>
        <p:nvSpPr>
          <p:cNvPr id="70" name="Shape 3">
            <a:extLst>
              <a:ext uri="{FF2B5EF4-FFF2-40B4-BE49-F238E27FC236}">
                <a16:creationId xmlns:a16="http://schemas.microsoft.com/office/drawing/2014/main" id="{1C58B26D-1272-5F94-913C-43060F95BE14}"/>
              </a:ext>
            </a:extLst>
          </p:cNvPr>
          <p:cNvSpPr/>
          <p:nvPr/>
        </p:nvSpPr>
        <p:spPr>
          <a:xfrm>
            <a:off x="709173" y="2223671"/>
            <a:ext cx="2580260" cy="1000918"/>
          </a:xfrm>
          <a:prstGeom prst="roundRect">
            <a:avLst>
              <a:gd name="adj" fmla="val 4545"/>
            </a:avLst>
          </a:prstGeom>
          <a:solidFill>
            <a:srgbClr val="00263F"/>
          </a:solidFill>
          <a:ln/>
        </p:spPr>
        <p:txBody>
          <a:bodyPr/>
          <a:lstStyle/>
          <a:p>
            <a:pPr defTabSz="276396">
              <a:defRPr/>
            </a:pPr>
            <a:endParaRPr lang="en-GB" sz="1088">
              <a:solidFill>
                <a:srgbClr val="0085CA"/>
              </a:solidFill>
              <a:latin typeface="Arial Nova"/>
            </a:endParaRPr>
          </a:p>
        </p:txBody>
      </p:sp>
      <p:sp>
        <p:nvSpPr>
          <p:cNvPr id="72" name="Text 6">
            <a:extLst>
              <a:ext uri="{FF2B5EF4-FFF2-40B4-BE49-F238E27FC236}">
                <a16:creationId xmlns:a16="http://schemas.microsoft.com/office/drawing/2014/main" id="{9765232A-356F-7A5F-6967-1367629DD382}"/>
              </a:ext>
            </a:extLst>
          </p:cNvPr>
          <p:cNvSpPr/>
          <p:nvPr/>
        </p:nvSpPr>
        <p:spPr>
          <a:xfrm>
            <a:off x="762894" y="2855682"/>
            <a:ext cx="2580260" cy="303308"/>
          </a:xfrm>
          <a:prstGeom prst="rect">
            <a:avLst/>
          </a:prstGeom>
          <a:noFill/>
          <a:ln/>
        </p:spPr>
        <p:txBody>
          <a:bodyPr wrap="square" lIns="0" tIns="0" rIns="0" bIns="0" rtlCol="0" anchor="ctr"/>
          <a:lstStyle/>
          <a:p>
            <a:pPr defTabSz="276396">
              <a:lnSpc>
                <a:spcPct val="110000"/>
              </a:lnSpc>
              <a:defRPr/>
            </a:pPr>
            <a:r>
              <a:rPr lang="en-US" sz="816">
                <a:solidFill>
                  <a:prstClr val="white"/>
                </a:solidFill>
                <a:latin typeface="Arial" pitchFamily="34" charset="0"/>
                <a:ea typeface="Arial" pitchFamily="34" charset="-122"/>
                <a:cs typeface="Arial" pitchFamily="34" charset="-120"/>
              </a:rPr>
              <a:t>Total gaseous fuel demand (gas and H₂), Central Case</a:t>
            </a:r>
            <a:endParaRPr lang="en-US" sz="816">
              <a:solidFill>
                <a:prstClr val="white"/>
              </a:solidFill>
              <a:latin typeface="Arial Nova"/>
            </a:endParaRPr>
          </a:p>
        </p:txBody>
      </p:sp>
      <p:sp>
        <p:nvSpPr>
          <p:cNvPr id="74" name="Text 6">
            <a:extLst>
              <a:ext uri="{FF2B5EF4-FFF2-40B4-BE49-F238E27FC236}">
                <a16:creationId xmlns:a16="http://schemas.microsoft.com/office/drawing/2014/main" id="{2B78728F-BD4E-516E-FE60-0D374C54F08B}"/>
              </a:ext>
            </a:extLst>
          </p:cNvPr>
          <p:cNvSpPr/>
          <p:nvPr/>
        </p:nvSpPr>
        <p:spPr>
          <a:xfrm>
            <a:off x="762894" y="2335944"/>
            <a:ext cx="894251" cy="303308"/>
          </a:xfrm>
          <a:prstGeom prst="rect">
            <a:avLst/>
          </a:prstGeom>
          <a:noFill/>
          <a:ln/>
        </p:spPr>
        <p:txBody>
          <a:bodyPr wrap="square" lIns="0" tIns="0" rIns="0" bIns="0" rtlCol="0" anchor="ctr"/>
          <a:lstStyle/>
          <a:p>
            <a:pPr defTabSz="276396">
              <a:lnSpc>
                <a:spcPct val="110000"/>
              </a:lnSpc>
              <a:defRPr/>
            </a:pPr>
            <a:r>
              <a:rPr lang="en-US" sz="2267">
                <a:solidFill>
                  <a:prstClr val="white"/>
                </a:solidFill>
                <a:latin typeface="Arial" pitchFamily="34" charset="0"/>
                <a:ea typeface="Arial" pitchFamily="34" charset="-122"/>
                <a:cs typeface="Arial" pitchFamily="34" charset="-120"/>
              </a:rPr>
              <a:t>850 </a:t>
            </a:r>
            <a:r>
              <a:rPr lang="en-US" sz="1088">
                <a:solidFill>
                  <a:prstClr val="white"/>
                </a:solidFill>
                <a:latin typeface="Arial" pitchFamily="34" charset="0"/>
                <a:ea typeface="Arial" pitchFamily="34" charset="-122"/>
                <a:cs typeface="Arial" pitchFamily="34" charset="-120"/>
              </a:rPr>
              <a:t>TWh</a:t>
            </a:r>
            <a:r>
              <a:rPr lang="en-US" sz="2267">
                <a:solidFill>
                  <a:prstClr val="white"/>
                </a:solidFill>
                <a:latin typeface="Arial" pitchFamily="34" charset="0"/>
                <a:ea typeface="Arial" pitchFamily="34" charset="-122"/>
                <a:cs typeface="Arial" pitchFamily="34" charset="-120"/>
              </a:rPr>
              <a:t> </a:t>
            </a:r>
            <a:endParaRPr lang="en-US" sz="2267">
              <a:solidFill>
                <a:prstClr val="white"/>
              </a:solidFill>
              <a:latin typeface="Arial Nova"/>
            </a:endParaRPr>
          </a:p>
        </p:txBody>
      </p:sp>
      <p:cxnSp>
        <p:nvCxnSpPr>
          <p:cNvPr id="78" name="Straight Arrow Connector 77">
            <a:extLst>
              <a:ext uri="{FF2B5EF4-FFF2-40B4-BE49-F238E27FC236}">
                <a16:creationId xmlns:a16="http://schemas.microsoft.com/office/drawing/2014/main" id="{3FCD7F0B-061F-4862-689D-914CF25AE6D3}"/>
              </a:ext>
            </a:extLst>
          </p:cNvPr>
          <p:cNvCxnSpPr>
            <a:cxnSpLocks/>
          </p:cNvCxnSpPr>
          <p:nvPr/>
        </p:nvCxnSpPr>
        <p:spPr>
          <a:xfrm>
            <a:off x="1794500" y="2503045"/>
            <a:ext cx="447803" cy="0"/>
          </a:xfrm>
          <a:prstGeom prst="straightConnector1">
            <a:avLst/>
          </a:prstGeom>
          <a:ln w="9525">
            <a:solidFill>
              <a:schemeClr val="bg1"/>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82" name="Text 5">
            <a:extLst>
              <a:ext uri="{FF2B5EF4-FFF2-40B4-BE49-F238E27FC236}">
                <a16:creationId xmlns:a16="http://schemas.microsoft.com/office/drawing/2014/main" id="{CA590B3E-AAD1-1798-B814-529ABDF60AC3}"/>
              </a:ext>
            </a:extLst>
          </p:cNvPr>
          <p:cNvSpPr/>
          <p:nvPr/>
        </p:nvSpPr>
        <p:spPr>
          <a:xfrm>
            <a:off x="749080" y="2638661"/>
            <a:ext cx="2425511" cy="244897"/>
          </a:xfrm>
          <a:prstGeom prst="rect">
            <a:avLst/>
          </a:prstGeom>
          <a:noFill/>
          <a:ln/>
        </p:spPr>
        <p:txBody>
          <a:bodyPr wrap="square" lIns="0" tIns="0" rIns="0" bIns="0" rtlCol="0" anchor="ctr"/>
          <a:lstStyle/>
          <a:p>
            <a:pPr defTabSz="276396">
              <a:defRPr/>
            </a:pPr>
            <a:r>
              <a:rPr lang="en-US" sz="862" b="1" kern="0" spc="45">
                <a:solidFill>
                  <a:srgbClr val="0085CA"/>
                </a:solidFill>
                <a:latin typeface="Arial" pitchFamily="34" charset="0"/>
                <a:ea typeface="Arial" pitchFamily="34" charset="-122"/>
                <a:cs typeface="Arial" pitchFamily="34" charset="-120"/>
              </a:rPr>
              <a:t>2025–2050</a:t>
            </a:r>
            <a:endParaRPr lang="en-US" sz="862">
              <a:solidFill>
                <a:srgbClr val="0085CA"/>
              </a:solidFill>
              <a:latin typeface="Arial Nova"/>
            </a:endParaRPr>
          </a:p>
        </p:txBody>
      </p:sp>
      <p:grpSp>
        <p:nvGrpSpPr>
          <p:cNvPr id="92" name="Group 91">
            <a:extLst>
              <a:ext uri="{FF2B5EF4-FFF2-40B4-BE49-F238E27FC236}">
                <a16:creationId xmlns:a16="http://schemas.microsoft.com/office/drawing/2014/main" id="{13BF4C0C-6691-0A3D-DDDB-3107A059B3BC}"/>
              </a:ext>
            </a:extLst>
          </p:cNvPr>
          <p:cNvGrpSpPr/>
          <p:nvPr/>
        </p:nvGrpSpPr>
        <p:grpSpPr>
          <a:xfrm>
            <a:off x="3477916" y="2223671"/>
            <a:ext cx="2633981" cy="1000918"/>
            <a:chOff x="635000" y="2451630"/>
            <a:chExt cx="3051175" cy="1103616"/>
          </a:xfrm>
        </p:grpSpPr>
        <p:sp>
          <p:nvSpPr>
            <p:cNvPr id="93" name="Shape 3">
              <a:extLst>
                <a:ext uri="{FF2B5EF4-FFF2-40B4-BE49-F238E27FC236}">
                  <a16:creationId xmlns:a16="http://schemas.microsoft.com/office/drawing/2014/main" id="{52F7AE46-EE90-314F-2A31-763984824268}"/>
                </a:ext>
              </a:extLst>
            </p:cNvPr>
            <p:cNvSpPr/>
            <p:nvPr/>
          </p:nvSpPr>
          <p:spPr>
            <a:xfrm>
              <a:off x="635000" y="2451630"/>
              <a:ext cx="2988945" cy="1103616"/>
            </a:xfrm>
            <a:prstGeom prst="roundRect">
              <a:avLst>
                <a:gd name="adj" fmla="val 4545"/>
              </a:avLst>
            </a:prstGeom>
            <a:solidFill>
              <a:schemeClr val="accent2">
                <a:lumMod val="50000"/>
              </a:schemeClr>
            </a:solidFill>
            <a:ln/>
          </p:spPr>
          <p:txBody>
            <a:bodyPr/>
            <a:lstStyle/>
            <a:p>
              <a:pPr defTabSz="276396">
                <a:defRPr/>
              </a:pPr>
              <a:endParaRPr lang="en-GB" sz="1088">
                <a:solidFill>
                  <a:srgbClr val="000000"/>
                </a:solidFill>
                <a:latin typeface="Arial Nova"/>
              </a:endParaRPr>
            </a:p>
          </p:txBody>
        </p:sp>
        <p:sp>
          <p:nvSpPr>
            <p:cNvPr id="94" name="Text 6">
              <a:extLst>
                <a:ext uri="{FF2B5EF4-FFF2-40B4-BE49-F238E27FC236}">
                  <a16:creationId xmlns:a16="http://schemas.microsoft.com/office/drawing/2014/main" id="{A1A35A34-4426-3AB5-9344-A1BB5A632590}"/>
                </a:ext>
              </a:extLst>
            </p:cNvPr>
            <p:cNvSpPr/>
            <p:nvPr/>
          </p:nvSpPr>
          <p:spPr>
            <a:xfrm>
              <a:off x="697230" y="3148487"/>
              <a:ext cx="2988945" cy="334429"/>
            </a:xfrm>
            <a:prstGeom prst="rect">
              <a:avLst/>
            </a:prstGeom>
            <a:noFill/>
            <a:ln/>
          </p:spPr>
          <p:txBody>
            <a:bodyPr wrap="square" lIns="0" tIns="0" rIns="0" bIns="0" rtlCol="0" anchor="ctr"/>
            <a:lstStyle/>
            <a:p>
              <a:pPr defTabSz="276396">
                <a:lnSpc>
                  <a:spcPct val="110000"/>
                </a:lnSpc>
                <a:defRPr/>
              </a:pPr>
              <a:r>
                <a:rPr lang="en-US" sz="816">
                  <a:solidFill>
                    <a:prstClr val="white"/>
                  </a:solidFill>
                  <a:latin typeface="Arial" pitchFamily="34" charset="0"/>
                  <a:ea typeface="Arial" pitchFamily="34" charset="-122"/>
                  <a:cs typeface="Arial" pitchFamily="34" charset="-120"/>
                </a:rPr>
                <a:t>Gas demand, Central Case</a:t>
              </a:r>
              <a:endParaRPr lang="en-US" sz="816">
                <a:solidFill>
                  <a:prstClr val="white"/>
                </a:solidFill>
                <a:latin typeface="Arial Nova"/>
              </a:endParaRPr>
            </a:p>
          </p:txBody>
        </p:sp>
        <p:sp>
          <p:nvSpPr>
            <p:cNvPr id="98" name="Text 5">
              <a:extLst>
                <a:ext uri="{FF2B5EF4-FFF2-40B4-BE49-F238E27FC236}">
                  <a16:creationId xmlns:a16="http://schemas.microsoft.com/office/drawing/2014/main" id="{CB478A3D-AC03-C8D6-BE1A-5F4207932727}"/>
                </a:ext>
              </a:extLst>
            </p:cNvPr>
            <p:cNvSpPr/>
            <p:nvPr/>
          </p:nvSpPr>
          <p:spPr>
            <a:xfrm>
              <a:off x="681228" y="2909200"/>
              <a:ext cx="2809685" cy="270024"/>
            </a:xfrm>
            <a:prstGeom prst="rect">
              <a:avLst/>
            </a:prstGeom>
            <a:noFill/>
            <a:ln/>
          </p:spPr>
          <p:txBody>
            <a:bodyPr wrap="square" lIns="0" tIns="0" rIns="0" bIns="0" rtlCol="0" anchor="ctr"/>
            <a:lstStyle/>
            <a:p>
              <a:pPr defTabSz="276396">
                <a:defRPr/>
              </a:pPr>
              <a:r>
                <a:rPr lang="en-US" sz="862" b="1" kern="0" spc="45">
                  <a:solidFill>
                    <a:srgbClr val="0085CA"/>
                  </a:solidFill>
                  <a:latin typeface="Arial" pitchFamily="34" charset="0"/>
                  <a:ea typeface="Arial" pitchFamily="34" charset="-122"/>
                  <a:cs typeface="Arial" pitchFamily="34" charset="-120"/>
                </a:rPr>
                <a:t>2025–2050</a:t>
              </a:r>
              <a:endParaRPr lang="en-US" sz="862">
                <a:solidFill>
                  <a:srgbClr val="0085CA"/>
                </a:solidFill>
                <a:latin typeface="Arial Nova"/>
              </a:endParaRPr>
            </a:p>
          </p:txBody>
        </p:sp>
      </p:grpSp>
      <p:grpSp>
        <p:nvGrpSpPr>
          <p:cNvPr id="99" name="Group 98">
            <a:extLst>
              <a:ext uri="{FF2B5EF4-FFF2-40B4-BE49-F238E27FC236}">
                <a16:creationId xmlns:a16="http://schemas.microsoft.com/office/drawing/2014/main" id="{A2050EE3-9306-194A-E7A8-F7959C92A7CB}"/>
              </a:ext>
            </a:extLst>
          </p:cNvPr>
          <p:cNvGrpSpPr/>
          <p:nvPr/>
        </p:nvGrpSpPr>
        <p:grpSpPr>
          <a:xfrm>
            <a:off x="6192938" y="2221848"/>
            <a:ext cx="2633981" cy="1000918"/>
            <a:chOff x="635000" y="2451630"/>
            <a:chExt cx="3051175" cy="1103616"/>
          </a:xfrm>
        </p:grpSpPr>
        <p:sp>
          <p:nvSpPr>
            <p:cNvPr id="100" name="Shape 3">
              <a:extLst>
                <a:ext uri="{FF2B5EF4-FFF2-40B4-BE49-F238E27FC236}">
                  <a16:creationId xmlns:a16="http://schemas.microsoft.com/office/drawing/2014/main" id="{69FC4F68-B306-374B-ECF9-2E669D7B0601}"/>
                </a:ext>
              </a:extLst>
            </p:cNvPr>
            <p:cNvSpPr/>
            <p:nvPr/>
          </p:nvSpPr>
          <p:spPr>
            <a:xfrm>
              <a:off x="635000" y="2451630"/>
              <a:ext cx="2988945" cy="1103616"/>
            </a:xfrm>
            <a:prstGeom prst="roundRect">
              <a:avLst>
                <a:gd name="adj" fmla="val 4545"/>
              </a:avLst>
            </a:prstGeom>
            <a:solidFill>
              <a:schemeClr val="accent1">
                <a:lumMod val="75000"/>
                <a:lumOff val="25000"/>
              </a:schemeClr>
            </a:solidFill>
            <a:ln/>
          </p:spPr>
          <p:txBody>
            <a:bodyPr/>
            <a:lstStyle/>
            <a:p>
              <a:pPr defTabSz="276396">
                <a:defRPr/>
              </a:pPr>
              <a:endParaRPr lang="en-GB" sz="1088">
                <a:solidFill>
                  <a:srgbClr val="000000"/>
                </a:solidFill>
                <a:latin typeface="Arial Nova"/>
              </a:endParaRPr>
            </a:p>
          </p:txBody>
        </p:sp>
        <p:sp>
          <p:nvSpPr>
            <p:cNvPr id="101" name="Text 6">
              <a:extLst>
                <a:ext uri="{FF2B5EF4-FFF2-40B4-BE49-F238E27FC236}">
                  <a16:creationId xmlns:a16="http://schemas.microsoft.com/office/drawing/2014/main" id="{EBCBFA91-330D-24EC-3D86-937AEC0D03D7}"/>
                </a:ext>
              </a:extLst>
            </p:cNvPr>
            <p:cNvSpPr/>
            <p:nvPr/>
          </p:nvSpPr>
          <p:spPr>
            <a:xfrm>
              <a:off x="697230" y="3148487"/>
              <a:ext cx="2988945" cy="334429"/>
            </a:xfrm>
            <a:prstGeom prst="rect">
              <a:avLst/>
            </a:prstGeom>
            <a:noFill/>
            <a:ln/>
          </p:spPr>
          <p:txBody>
            <a:bodyPr wrap="square" lIns="0" tIns="0" rIns="0" bIns="0" rtlCol="0" anchor="ctr"/>
            <a:lstStyle/>
            <a:p>
              <a:pPr defTabSz="276396">
                <a:lnSpc>
                  <a:spcPct val="110000"/>
                </a:lnSpc>
                <a:defRPr/>
              </a:pPr>
              <a:r>
                <a:rPr lang="en-US" sz="816">
                  <a:solidFill>
                    <a:prstClr val="white"/>
                  </a:solidFill>
                  <a:latin typeface="Arial" pitchFamily="34" charset="0"/>
                  <a:ea typeface="Arial" pitchFamily="34" charset="-122"/>
                  <a:cs typeface="Arial" pitchFamily="34" charset="-120"/>
                </a:rPr>
                <a:t>Hydrogen demand, Central Case</a:t>
              </a:r>
              <a:endParaRPr lang="en-US" sz="816">
                <a:solidFill>
                  <a:prstClr val="white"/>
                </a:solidFill>
                <a:latin typeface="Arial Nova"/>
              </a:endParaRPr>
            </a:p>
          </p:txBody>
        </p:sp>
        <p:sp>
          <p:nvSpPr>
            <p:cNvPr id="105" name="Text 5">
              <a:extLst>
                <a:ext uri="{FF2B5EF4-FFF2-40B4-BE49-F238E27FC236}">
                  <a16:creationId xmlns:a16="http://schemas.microsoft.com/office/drawing/2014/main" id="{927A4418-B2BC-72ED-538E-3AB9B67FEA50}"/>
                </a:ext>
              </a:extLst>
            </p:cNvPr>
            <p:cNvSpPr/>
            <p:nvPr/>
          </p:nvSpPr>
          <p:spPr>
            <a:xfrm>
              <a:off x="681228" y="2909200"/>
              <a:ext cx="2809685" cy="270024"/>
            </a:xfrm>
            <a:prstGeom prst="rect">
              <a:avLst/>
            </a:prstGeom>
            <a:noFill/>
            <a:ln/>
          </p:spPr>
          <p:txBody>
            <a:bodyPr wrap="square" lIns="0" tIns="0" rIns="0" bIns="0" rtlCol="0" anchor="ctr"/>
            <a:lstStyle/>
            <a:p>
              <a:pPr defTabSz="276396">
                <a:defRPr/>
              </a:pPr>
              <a:r>
                <a:rPr lang="en-US" sz="862" b="1" kern="0" spc="45">
                  <a:solidFill>
                    <a:srgbClr val="0085CA">
                      <a:lumMod val="40000"/>
                      <a:lumOff val="60000"/>
                    </a:srgbClr>
                  </a:solidFill>
                  <a:latin typeface="Arial" pitchFamily="34" charset="0"/>
                  <a:ea typeface="Arial" pitchFamily="34" charset="-122"/>
                  <a:cs typeface="Arial" pitchFamily="34" charset="-120"/>
                </a:rPr>
                <a:t>2025–2050</a:t>
              </a:r>
              <a:endParaRPr lang="en-US" sz="862">
                <a:solidFill>
                  <a:srgbClr val="0085CA">
                    <a:lumMod val="40000"/>
                    <a:lumOff val="60000"/>
                  </a:srgbClr>
                </a:solidFill>
                <a:latin typeface="Arial Nova"/>
              </a:endParaRPr>
            </a:p>
          </p:txBody>
        </p:sp>
      </p:grpSp>
      <p:grpSp>
        <p:nvGrpSpPr>
          <p:cNvPr id="106" name="Group 105">
            <a:extLst>
              <a:ext uri="{FF2B5EF4-FFF2-40B4-BE49-F238E27FC236}">
                <a16:creationId xmlns:a16="http://schemas.microsoft.com/office/drawing/2014/main" id="{02E36AEC-E8D9-625D-689C-D67D2D843BBF}"/>
              </a:ext>
            </a:extLst>
          </p:cNvPr>
          <p:cNvGrpSpPr/>
          <p:nvPr/>
        </p:nvGrpSpPr>
        <p:grpSpPr>
          <a:xfrm>
            <a:off x="8902570" y="2221848"/>
            <a:ext cx="2580260" cy="1000918"/>
            <a:chOff x="635000" y="2451630"/>
            <a:chExt cx="2988945" cy="1103616"/>
          </a:xfrm>
          <a:solidFill>
            <a:schemeClr val="accent3">
              <a:lumMod val="75000"/>
            </a:schemeClr>
          </a:solidFill>
        </p:grpSpPr>
        <p:sp>
          <p:nvSpPr>
            <p:cNvPr id="107" name="Shape 3">
              <a:extLst>
                <a:ext uri="{FF2B5EF4-FFF2-40B4-BE49-F238E27FC236}">
                  <a16:creationId xmlns:a16="http://schemas.microsoft.com/office/drawing/2014/main" id="{A2091F0C-F704-9EC0-03C1-D5A87A0D7459}"/>
                </a:ext>
              </a:extLst>
            </p:cNvPr>
            <p:cNvSpPr/>
            <p:nvPr/>
          </p:nvSpPr>
          <p:spPr>
            <a:xfrm>
              <a:off x="635000" y="2451630"/>
              <a:ext cx="2988945" cy="1103616"/>
            </a:xfrm>
            <a:prstGeom prst="roundRect">
              <a:avLst>
                <a:gd name="adj" fmla="val 4545"/>
              </a:avLst>
            </a:prstGeom>
            <a:grpFill/>
            <a:ln/>
          </p:spPr>
          <p:txBody>
            <a:bodyPr/>
            <a:lstStyle/>
            <a:p>
              <a:pPr defTabSz="276396">
                <a:defRPr/>
              </a:pPr>
              <a:endParaRPr lang="en-GB" sz="1088">
                <a:solidFill>
                  <a:srgbClr val="000000"/>
                </a:solidFill>
                <a:latin typeface="Arial Nova"/>
              </a:endParaRPr>
            </a:p>
          </p:txBody>
        </p:sp>
        <p:sp>
          <p:nvSpPr>
            <p:cNvPr id="108" name="Text 6">
              <a:extLst>
                <a:ext uri="{FF2B5EF4-FFF2-40B4-BE49-F238E27FC236}">
                  <a16:creationId xmlns:a16="http://schemas.microsoft.com/office/drawing/2014/main" id="{8BA96A3C-202F-B960-D7D7-FB85B974E9BD}"/>
                </a:ext>
              </a:extLst>
            </p:cNvPr>
            <p:cNvSpPr/>
            <p:nvPr/>
          </p:nvSpPr>
          <p:spPr>
            <a:xfrm>
              <a:off x="697230" y="3148487"/>
              <a:ext cx="2864483" cy="334429"/>
            </a:xfrm>
            <a:prstGeom prst="rect">
              <a:avLst/>
            </a:prstGeom>
            <a:grpFill/>
            <a:ln/>
          </p:spPr>
          <p:txBody>
            <a:bodyPr wrap="square" lIns="0" tIns="0" rIns="0" bIns="0" rtlCol="0" anchor="ctr"/>
            <a:lstStyle/>
            <a:p>
              <a:pPr defTabSz="276396">
                <a:lnSpc>
                  <a:spcPct val="110000"/>
                </a:lnSpc>
                <a:defRPr/>
              </a:pPr>
              <a:r>
                <a:rPr lang="en-US" sz="816">
                  <a:solidFill>
                    <a:prstClr val="white"/>
                  </a:solidFill>
                  <a:latin typeface="Arial" pitchFamily="34" charset="0"/>
                  <a:ea typeface="Arial" pitchFamily="34" charset="-122"/>
                  <a:cs typeface="Arial" pitchFamily="34" charset="-120"/>
                </a:rPr>
                <a:t>Total gaseous fuel demand (gas and H₂), r</a:t>
              </a:r>
              <a:r>
                <a:rPr lang="en-US" sz="816">
                  <a:solidFill>
                    <a:prstClr val="white"/>
                  </a:solidFill>
                  <a:latin typeface="Arial Nova"/>
                </a:rPr>
                <a:t>ange across scenarios</a:t>
              </a:r>
            </a:p>
          </p:txBody>
        </p:sp>
        <p:sp>
          <p:nvSpPr>
            <p:cNvPr id="112" name="Text 5">
              <a:extLst>
                <a:ext uri="{FF2B5EF4-FFF2-40B4-BE49-F238E27FC236}">
                  <a16:creationId xmlns:a16="http://schemas.microsoft.com/office/drawing/2014/main" id="{DB6633AB-209C-0BE4-F06D-AD36EAE1FD50}"/>
                </a:ext>
              </a:extLst>
            </p:cNvPr>
            <p:cNvSpPr/>
            <p:nvPr/>
          </p:nvSpPr>
          <p:spPr>
            <a:xfrm>
              <a:off x="681228" y="2909200"/>
              <a:ext cx="2809685" cy="270024"/>
            </a:xfrm>
            <a:prstGeom prst="rect">
              <a:avLst/>
            </a:prstGeom>
            <a:grpFill/>
            <a:ln/>
          </p:spPr>
          <p:txBody>
            <a:bodyPr wrap="square" lIns="0" tIns="0" rIns="0" bIns="0" rtlCol="0" anchor="ctr"/>
            <a:lstStyle/>
            <a:p>
              <a:pPr defTabSz="276396">
                <a:defRPr/>
              </a:pPr>
              <a:r>
                <a:rPr lang="en-US" sz="862" b="1" kern="0" spc="45">
                  <a:solidFill>
                    <a:srgbClr val="0085CA">
                      <a:lumMod val="40000"/>
                      <a:lumOff val="60000"/>
                    </a:srgbClr>
                  </a:solidFill>
                  <a:latin typeface="Arial" pitchFamily="34" charset="0"/>
                  <a:ea typeface="Arial" pitchFamily="34" charset="-122"/>
                  <a:cs typeface="Arial" pitchFamily="34" charset="-120"/>
                </a:rPr>
                <a:t>2050</a:t>
              </a:r>
              <a:endParaRPr lang="en-US" sz="862">
                <a:solidFill>
                  <a:srgbClr val="0085CA">
                    <a:lumMod val="40000"/>
                    <a:lumOff val="60000"/>
                  </a:srgbClr>
                </a:solidFill>
                <a:latin typeface="Arial Nova"/>
              </a:endParaRPr>
            </a:p>
          </p:txBody>
        </p:sp>
      </p:grpSp>
      <p:sp>
        <p:nvSpPr>
          <p:cNvPr id="115" name="Text Placeholder 10">
            <a:extLst>
              <a:ext uri="{FF2B5EF4-FFF2-40B4-BE49-F238E27FC236}">
                <a16:creationId xmlns:a16="http://schemas.microsoft.com/office/drawing/2014/main" id="{72B1CA48-767E-DD1F-1B3B-85300BA9F42B}"/>
              </a:ext>
            </a:extLst>
          </p:cNvPr>
          <p:cNvSpPr txBox="1">
            <a:spLocks/>
          </p:cNvSpPr>
          <p:nvPr/>
        </p:nvSpPr>
        <p:spPr>
          <a:xfrm>
            <a:off x="575909" y="1958272"/>
            <a:ext cx="7249258" cy="391618"/>
          </a:xfrm>
          <a:prstGeom prst="rect">
            <a:avLst/>
          </a:prstGeom>
        </p:spPr>
        <p:txBody>
          <a:bodyPr vert="horz" lIns="0" tIns="0" rIns="0" bIns="0" rtlCol="0">
            <a:noAutofit/>
          </a:bodyPr>
          <a:lstStyle>
            <a:lvl1pPr marL="0" marR="0" indent="0" algn="l" defTabSz="1111615" rtl="0" eaLnBrk="1" fontAlgn="auto" latinLnBrk="0" hangingPunct="1">
              <a:lnSpc>
                <a:spcPct val="110000"/>
              </a:lnSpc>
              <a:spcBef>
                <a:spcPts val="0"/>
              </a:spcBef>
              <a:spcAft>
                <a:spcPts val="0"/>
              </a:spcAft>
              <a:buClrTx/>
              <a:buSzTx/>
              <a:buFont typeface="Arial" panose="020B0604020202020204" pitchFamily="34" charset="0"/>
              <a:buNone/>
              <a:tabLst/>
              <a:defRPr lang="pt-BR" sz="1200" b="1" kern="1200" spc="0" baseline="0">
                <a:solidFill>
                  <a:schemeClr val="tx1"/>
                </a:solidFill>
                <a:latin typeface="Arial Nova" panose="020B0504020202020204" pitchFamily="34" charset="0"/>
                <a:ea typeface="+mn-ea"/>
                <a:cs typeface="Arial" panose="020B0604020202020204" pitchFamily="34" charset="0"/>
                <a:sym typeface="Wingdings" panose="05000000000000000000" pitchFamily="2" charset="2"/>
              </a:defRPr>
            </a:lvl1pPr>
            <a:lvl2pPr marL="0" marR="0" indent="0" algn="l" defTabSz="1111615" rtl="0" eaLnBrk="1" fontAlgn="auto" latinLnBrk="0" hangingPunct="1">
              <a:lnSpc>
                <a:spcPct val="110000"/>
              </a:lnSpc>
              <a:spcBef>
                <a:spcPts val="0"/>
              </a:spcBef>
              <a:spcAft>
                <a:spcPts val="0"/>
              </a:spcAft>
              <a:buClrTx/>
              <a:buSzTx/>
              <a:buFont typeface="Arial" panose="020B0604020202020204" pitchFamily="34" charset="0"/>
              <a:buNone/>
              <a:tabLst/>
              <a:defRPr lang="pt-BR" sz="1000" b="0" kern="1200" spc="0" baseline="0">
                <a:solidFill>
                  <a:schemeClr val="bg1">
                    <a:lumMod val="50000"/>
                  </a:schemeClr>
                </a:solidFill>
                <a:latin typeface="+mj-lt"/>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defRPr/>
            </a:pPr>
            <a:r>
              <a:rPr lang="en-GB" sz="1088">
                <a:solidFill>
                  <a:srgbClr val="000000"/>
                </a:solidFill>
              </a:rPr>
              <a:t>Key Figures</a:t>
            </a:r>
          </a:p>
        </p:txBody>
      </p:sp>
      <p:pic>
        <p:nvPicPr>
          <p:cNvPr id="4" name="Pic">
            <a:extLst>
              <a:ext uri="{FF2B5EF4-FFF2-40B4-BE49-F238E27FC236}">
                <a16:creationId xmlns:a16="http://schemas.microsoft.com/office/drawing/2014/main" id="{75A68485-7658-B411-DFF7-89E45F667C7E}"/>
              </a:ext>
            </a:extLst>
          </p:cNvPr>
          <p:cNvPicPr>
            <a:picLocks/>
          </p:cNvPicPr>
          <p:nvPr>
            <p:custDataLst>
              <p:tags r:id="rId15"/>
            </p:custDataLst>
          </p:nvPr>
        </p:nvPicPr>
        <p:blipFill>
          <a:blip>
            <a:extLst>
              <a:ext uri="{28A0092B-C50C-407E-A947-70E740481C1C}">
                <a14:useLocalDpi xmlns:a14="http://schemas.microsoft.com/office/drawing/2010/main" val="0"/>
              </a:ext>
              <a:ext uri="{96DAC541-7B7A-43D3-8B79-37D633B846F1}">
                <asvg:svgBlip xmlns:asvg="http://schemas.microsoft.com/office/drawing/2016/SVG/main" r:embed="rId24"/>
              </a:ext>
              <a:ext uri="{6F801314-5768-4EAC-8CED-0F2297F94238}"/>
            </a:extLst>
          </a:blip>
          <a:stretch>
            <a:fillRect/>
          </a:stretch>
        </p:blipFill>
        <p:spPr bwMode="auto">
          <a:xfrm>
            <a:off x="10858770" y="184471"/>
            <a:ext cx="509680" cy="509680"/>
          </a:xfrm>
          <a:prstGeom prst="rect">
            <a:avLst/>
          </a:prstGeom>
          <a:noFill/>
          <a:ln>
            <a:noFill/>
          </a:ln>
          <a:effectLst/>
        </p:spPr>
      </p:pic>
      <p:sp>
        <p:nvSpPr>
          <p:cNvPr id="16" name="Rectangle 15">
            <a:extLst>
              <a:ext uri="{FF2B5EF4-FFF2-40B4-BE49-F238E27FC236}">
                <a16:creationId xmlns:a16="http://schemas.microsoft.com/office/drawing/2014/main" id="{AEB08AA4-DC7D-272C-9156-0179DDA802D2}"/>
              </a:ext>
            </a:extLst>
          </p:cNvPr>
          <p:cNvSpPr/>
          <p:nvPr>
            <p:custDataLst>
              <p:tags r:id="rId16"/>
            </p:custDataLst>
          </p:nvPr>
        </p:nvSpPr>
        <p:spPr bwMode="auto">
          <a:xfrm>
            <a:off x="6778452" y="3858773"/>
            <a:ext cx="162695" cy="120941"/>
          </a:xfrm>
          <a:prstGeom prst="rect">
            <a:avLst/>
          </a:prstGeom>
          <a:solidFill>
            <a:schemeClr val="accent1"/>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18" name="Rectangle 17">
            <a:extLst>
              <a:ext uri="{FF2B5EF4-FFF2-40B4-BE49-F238E27FC236}">
                <a16:creationId xmlns:a16="http://schemas.microsoft.com/office/drawing/2014/main" id="{1831B16A-2153-96B7-EA74-2379444DAD0B}"/>
              </a:ext>
            </a:extLst>
          </p:cNvPr>
          <p:cNvSpPr/>
          <p:nvPr>
            <p:custDataLst>
              <p:tags r:id="rId17"/>
            </p:custDataLst>
          </p:nvPr>
        </p:nvSpPr>
        <p:spPr bwMode="auto">
          <a:xfrm>
            <a:off x="6778452" y="4057461"/>
            <a:ext cx="162695" cy="120941"/>
          </a:xfrm>
          <a:prstGeom prst="rect">
            <a:avLst/>
          </a:prstGeom>
          <a:solidFill>
            <a:schemeClr val="accent2"/>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14" name="Text Placeholder 2">
            <a:extLst>
              <a:ext uri="{FF2B5EF4-FFF2-40B4-BE49-F238E27FC236}">
                <a16:creationId xmlns:a16="http://schemas.microsoft.com/office/drawing/2014/main" id="{0B3C77CD-8598-0F80-E0F6-05BAFF99E5F1}"/>
              </a:ext>
            </a:extLst>
          </p:cNvPr>
          <p:cNvSpPr>
            <a:spLocks/>
          </p:cNvSpPr>
          <p:nvPr>
            <p:custDataLst>
              <p:tags r:id="rId18"/>
            </p:custDataLst>
          </p:nvPr>
        </p:nvSpPr>
        <p:spPr bwMode="auto">
          <a:xfrm>
            <a:off x="6987221" y="3844375"/>
            <a:ext cx="200129"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49A18372-F687-4336-96ED-3BE8068D74AD}" type="datetime'''''''''''''G''''''''''''''''''''''''''''a''''s'''''''''">
              <a:rPr lang="en-GB" altLang="en-US" sz="907">
                <a:solidFill>
                  <a:srgbClr val="000000"/>
                </a:solidFill>
                <a:latin typeface="Arial Nova"/>
              </a:rPr>
              <a:pPr defTabSz="1008124">
                <a:spcBef>
                  <a:spcPct val="0"/>
                </a:spcBef>
                <a:spcAft>
                  <a:spcPct val="0"/>
                </a:spcAft>
              </a:pPr>
              <a:t>Gas</a:t>
            </a:fld>
            <a:endParaRPr lang="en-GB" sz="907">
              <a:solidFill>
                <a:srgbClr val="000000"/>
              </a:solidFill>
              <a:latin typeface="Arial Nova"/>
            </a:endParaRPr>
          </a:p>
        </p:txBody>
      </p:sp>
      <p:sp>
        <p:nvSpPr>
          <p:cNvPr id="5" name="Text Placeholder 2">
            <a:extLst>
              <a:ext uri="{FF2B5EF4-FFF2-40B4-BE49-F238E27FC236}">
                <a16:creationId xmlns:a16="http://schemas.microsoft.com/office/drawing/2014/main" id="{0B3C77CD-8598-0F80-E0F6-05BAFF99E5F1}"/>
              </a:ext>
            </a:extLst>
          </p:cNvPr>
          <p:cNvSpPr>
            <a:spLocks/>
          </p:cNvSpPr>
          <p:nvPr>
            <p:custDataLst>
              <p:tags r:id="rId19"/>
            </p:custDataLst>
          </p:nvPr>
        </p:nvSpPr>
        <p:spPr bwMode="auto">
          <a:xfrm>
            <a:off x="6987220" y="4043064"/>
            <a:ext cx="501041"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59484052-2D04-4B1E-B203-938BCFB0E4A6}" type="datetime'''Hy''''''''''''''''''''d''ro''''''''''''''ge''n'''''''''''''">
              <a:rPr lang="en-GB" altLang="en-US" sz="907">
                <a:solidFill>
                  <a:srgbClr val="000000"/>
                </a:solidFill>
                <a:latin typeface="Arial Nova"/>
              </a:rPr>
              <a:pPr defTabSz="1008124">
                <a:spcBef>
                  <a:spcPct val="0"/>
                </a:spcBef>
                <a:spcAft>
                  <a:spcPct val="0"/>
                </a:spcAft>
              </a:pPr>
              <a:t>Hydrogen</a:t>
            </a:fld>
            <a:endParaRPr lang="en-GB" sz="907">
              <a:solidFill>
                <a:srgbClr val="000000"/>
              </a:solidFill>
              <a:latin typeface="Arial Nova"/>
            </a:endParaRPr>
          </a:p>
        </p:txBody>
      </p:sp>
      <p:sp>
        <p:nvSpPr>
          <p:cNvPr id="21" name="Text 6">
            <a:extLst>
              <a:ext uri="{FF2B5EF4-FFF2-40B4-BE49-F238E27FC236}">
                <a16:creationId xmlns:a16="http://schemas.microsoft.com/office/drawing/2014/main" id="{B6DDB7BF-E7FE-BD9C-11F6-DA2D50063CBF}"/>
              </a:ext>
            </a:extLst>
          </p:cNvPr>
          <p:cNvSpPr/>
          <p:nvPr/>
        </p:nvSpPr>
        <p:spPr>
          <a:xfrm>
            <a:off x="2381234" y="2355446"/>
            <a:ext cx="894251" cy="303308"/>
          </a:xfrm>
          <a:prstGeom prst="rect">
            <a:avLst/>
          </a:prstGeom>
          <a:noFill/>
          <a:ln/>
        </p:spPr>
        <p:txBody>
          <a:bodyPr wrap="square" lIns="0" tIns="0" rIns="0" bIns="0" rtlCol="0" anchor="ctr"/>
          <a:lstStyle/>
          <a:p>
            <a:pPr defTabSz="276396">
              <a:lnSpc>
                <a:spcPct val="110000"/>
              </a:lnSpc>
              <a:defRPr/>
            </a:pPr>
            <a:r>
              <a:rPr lang="en-US" sz="2267">
                <a:solidFill>
                  <a:prstClr val="white"/>
                </a:solidFill>
                <a:latin typeface="Arial" pitchFamily="34" charset="0"/>
                <a:ea typeface="Arial" pitchFamily="34" charset="-122"/>
                <a:cs typeface="Arial" pitchFamily="34" charset="-120"/>
              </a:rPr>
              <a:t>550 </a:t>
            </a:r>
            <a:r>
              <a:rPr lang="en-US" sz="1088">
                <a:solidFill>
                  <a:prstClr val="white"/>
                </a:solidFill>
                <a:latin typeface="Arial" pitchFamily="34" charset="0"/>
                <a:ea typeface="Arial" pitchFamily="34" charset="-122"/>
                <a:cs typeface="Arial" pitchFamily="34" charset="-120"/>
              </a:rPr>
              <a:t>TWh</a:t>
            </a:r>
            <a:r>
              <a:rPr lang="en-US" sz="2267">
                <a:solidFill>
                  <a:prstClr val="white"/>
                </a:solidFill>
                <a:latin typeface="Arial" pitchFamily="34" charset="0"/>
                <a:ea typeface="Arial" pitchFamily="34" charset="-122"/>
                <a:cs typeface="Arial" pitchFamily="34" charset="-120"/>
              </a:rPr>
              <a:t> </a:t>
            </a:r>
            <a:endParaRPr lang="en-US" sz="2267">
              <a:solidFill>
                <a:prstClr val="white"/>
              </a:solidFill>
              <a:latin typeface="Arial Nova"/>
            </a:endParaRPr>
          </a:p>
        </p:txBody>
      </p:sp>
      <p:sp>
        <p:nvSpPr>
          <p:cNvPr id="22" name="Text 6">
            <a:extLst>
              <a:ext uri="{FF2B5EF4-FFF2-40B4-BE49-F238E27FC236}">
                <a16:creationId xmlns:a16="http://schemas.microsoft.com/office/drawing/2014/main" id="{1C346B8B-6FC3-4DD9-8D31-990CCEB654B9}"/>
              </a:ext>
            </a:extLst>
          </p:cNvPr>
          <p:cNvSpPr/>
          <p:nvPr/>
        </p:nvSpPr>
        <p:spPr>
          <a:xfrm>
            <a:off x="3511628" y="2335914"/>
            <a:ext cx="894251" cy="303308"/>
          </a:xfrm>
          <a:prstGeom prst="rect">
            <a:avLst/>
          </a:prstGeom>
          <a:noFill/>
          <a:ln/>
        </p:spPr>
        <p:txBody>
          <a:bodyPr wrap="square" lIns="0" tIns="0" rIns="0" bIns="0" rtlCol="0" anchor="ctr"/>
          <a:lstStyle/>
          <a:p>
            <a:pPr defTabSz="276396">
              <a:lnSpc>
                <a:spcPct val="110000"/>
              </a:lnSpc>
              <a:defRPr/>
            </a:pPr>
            <a:r>
              <a:rPr lang="en-US" sz="2267">
                <a:solidFill>
                  <a:prstClr val="white"/>
                </a:solidFill>
                <a:latin typeface="Arial" pitchFamily="34" charset="0"/>
                <a:ea typeface="Arial" pitchFamily="34" charset="-122"/>
                <a:cs typeface="Arial" pitchFamily="34" charset="-120"/>
              </a:rPr>
              <a:t>850 </a:t>
            </a:r>
            <a:r>
              <a:rPr lang="en-US" sz="1088">
                <a:solidFill>
                  <a:prstClr val="white"/>
                </a:solidFill>
                <a:latin typeface="Arial" pitchFamily="34" charset="0"/>
                <a:ea typeface="Arial" pitchFamily="34" charset="-122"/>
                <a:cs typeface="Arial" pitchFamily="34" charset="-120"/>
              </a:rPr>
              <a:t>TWh</a:t>
            </a:r>
            <a:r>
              <a:rPr lang="en-US" sz="2267">
                <a:solidFill>
                  <a:prstClr val="white"/>
                </a:solidFill>
                <a:latin typeface="Arial" pitchFamily="34" charset="0"/>
                <a:ea typeface="Arial" pitchFamily="34" charset="-122"/>
                <a:cs typeface="Arial" pitchFamily="34" charset="-120"/>
              </a:rPr>
              <a:t> </a:t>
            </a:r>
            <a:endParaRPr lang="en-US" sz="2267">
              <a:solidFill>
                <a:prstClr val="white"/>
              </a:solidFill>
              <a:latin typeface="Arial Nova"/>
            </a:endParaRPr>
          </a:p>
        </p:txBody>
      </p:sp>
      <p:cxnSp>
        <p:nvCxnSpPr>
          <p:cNvPr id="23" name="Straight Arrow Connector 22">
            <a:extLst>
              <a:ext uri="{FF2B5EF4-FFF2-40B4-BE49-F238E27FC236}">
                <a16:creationId xmlns:a16="http://schemas.microsoft.com/office/drawing/2014/main" id="{190B1658-3183-CA82-66AC-EBB1BA4A11A3}"/>
              </a:ext>
            </a:extLst>
          </p:cNvPr>
          <p:cNvCxnSpPr>
            <a:cxnSpLocks/>
          </p:cNvCxnSpPr>
          <p:nvPr/>
        </p:nvCxnSpPr>
        <p:spPr>
          <a:xfrm>
            <a:off x="4543234" y="2503015"/>
            <a:ext cx="447803" cy="0"/>
          </a:xfrm>
          <a:prstGeom prst="straightConnector1">
            <a:avLst/>
          </a:prstGeom>
          <a:ln w="9525">
            <a:solidFill>
              <a:schemeClr val="bg1"/>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24" name="Text 6">
            <a:extLst>
              <a:ext uri="{FF2B5EF4-FFF2-40B4-BE49-F238E27FC236}">
                <a16:creationId xmlns:a16="http://schemas.microsoft.com/office/drawing/2014/main" id="{C691987F-BA9F-3EAC-6EA8-07FA9C1783C6}"/>
              </a:ext>
            </a:extLst>
          </p:cNvPr>
          <p:cNvSpPr/>
          <p:nvPr/>
        </p:nvSpPr>
        <p:spPr>
          <a:xfrm>
            <a:off x="5129968" y="2355416"/>
            <a:ext cx="894251" cy="303308"/>
          </a:xfrm>
          <a:prstGeom prst="rect">
            <a:avLst/>
          </a:prstGeom>
          <a:noFill/>
          <a:ln/>
        </p:spPr>
        <p:txBody>
          <a:bodyPr wrap="square" lIns="0" tIns="0" rIns="0" bIns="0" rtlCol="0" anchor="ctr"/>
          <a:lstStyle/>
          <a:p>
            <a:pPr defTabSz="276396">
              <a:lnSpc>
                <a:spcPct val="110000"/>
              </a:lnSpc>
              <a:defRPr/>
            </a:pPr>
            <a:r>
              <a:rPr lang="en-US" sz="2267">
                <a:solidFill>
                  <a:prstClr val="white"/>
                </a:solidFill>
                <a:latin typeface="Arial" pitchFamily="34" charset="0"/>
                <a:ea typeface="Arial" pitchFamily="34" charset="-122"/>
                <a:cs typeface="Arial" pitchFamily="34" charset="-120"/>
              </a:rPr>
              <a:t>335 </a:t>
            </a:r>
            <a:r>
              <a:rPr lang="en-US" sz="1088">
                <a:solidFill>
                  <a:prstClr val="white"/>
                </a:solidFill>
                <a:latin typeface="Arial" pitchFamily="34" charset="0"/>
                <a:ea typeface="Arial" pitchFamily="34" charset="-122"/>
                <a:cs typeface="Arial" pitchFamily="34" charset="-120"/>
              </a:rPr>
              <a:t>TWh</a:t>
            </a:r>
            <a:r>
              <a:rPr lang="en-US" sz="2267">
                <a:solidFill>
                  <a:prstClr val="white"/>
                </a:solidFill>
                <a:latin typeface="Arial" pitchFamily="34" charset="0"/>
                <a:ea typeface="Arial" pitchFamily="34" charset="-122"/>
                <a:cs typeface="Arial" pitchFamily="34" charset="-120"/>
              </a:rPr>
              <a:t> </a:t>
            </a:r>
            <a:endParaRPr lang="en-US" sz="2267">
              <a:solidFill>
                <a:prstClr val="white"/>
              </a:solidFill>
              <a:latin typeface="Arial Nova"/>
            </a:endParaRPr>
          </a:p>
        </p:txBody>
      </p:sp>
      <p:sp>
        <p:nvSpPr>
          <p:cNvPr id="25" name="Text 6">
            <a:extLst>
              <a:ext uri="{FF2B5EF4-FFF2-40B4-BE49-F238E27FC236}">
                <a16:creationId xmlns:a16="http://schemas.microsoft.com/office/drawing/2014/main" id="{1E382814-15C5-99B3-5BD0-1876B708407E}"/>
              </a:ext>
            </a:extLst>
          </p:cNvPr>
          <p:cNvSpPr/>
          <p:nvPr/>
        </p:nvSpPr>
        <p:spPr>
          <a:xfrm>
            <a:off x="6240539" y="2336529"/>
            <a:ext cx="894251" cy="303308"/>
          </a:xfrm>
          <a:prstGeom prst="rect">
            <a:avLst/>
          </a:prstGeom>
          <a:noFill/>
          <a:ln/>
        </p:spPr>
        <p:txBody>
          <a:bodyPr wrap="square" lIns="0" tIns="0" rIns="0" bIns="0" rtlCol="0" anchor="ctr"/>
          <a:lstStyle/>
          <a:p>
            <a:pPr algn="ctr" defTabSz="276396">
              <a:lnSpc>
                <a:spcPct val="110000"/>
              </a:lnSpc>
              <a:defRPr/>
            </a:pPr>
            <a:r>
              <a:rPr lang="en-US" sz="2267">
                <a:solidFill>
                  <a:prstClr val="white"/>
                </a:solidFill>
                <a:latin typeface="Arial" pitchFamily="34" charset="0"/>
                <a:ea typeface="Arial" pitchFamily="34" charset="-122"/>
                <a:cs typeface="Arial" pitchFamily="34" charset="-120"/>
              </a:rPr>
              <a:t>0 </a:t>
            </a:r>
            <a:r>
              <a:rPr lang="en-US" sz="1088">
                <a:solidFill>
                  <a:prstClr val="white"/>
                </a:solidFill>
                <a:latin typeface="Arial" pitchFamily="34" charset="0"/>
                <a:ea typeface="Arial" pitchFamily="34" charset="-122"/>
                <a:cs typeface="Arial" pitchFamily="34" charset="-120"/>
              </a:rPr>
              <a:t>TWh</a:t>
            </a:r>
            <a:r>
              <a:rPr lang="en-US" sz="2267">
                <a:solidFill>
                  <a:prstClr val="white"/>
                </a:solidFill>
                <a:latin typeface="Arial" pitchFamily="34" charset="0"/>
                <a:ea typeface="Arial" pitchFamily="34" charset="-122"/>
                <a:cs typeface="Arial" pitchFamily="34" charset="-120"/>
              </a:rPr>
              <a:t> </a:t>
            </a:r>
            <a:endParaRPr lang="en-US" sz="2267">
              <a:solidFill>
                <a:prstClr val="white"/>
              </a:solidFill>
              <a:latin typeface="Arial Nova"/>
            </a:endParaRPr>
          </a:p>
        </p:txBody>
      </p:sp>
      <p:cxnSp>
        <p:nvCxnSpPr>
          <p:cNvPr id="26" name="Straight Arrow Connector 25">
            <a:extLst>
              <a:ext uri="{FF2B5EF4-FFF2-40B4-BE49-F238E27FC236}">
                <a16:creationId xmlns:a16="http://schemas.microsoft.com/office/drawing/2014/main" id="{7B0D78E8-2028-D364-FA7B-F728F68509C9}"/>
              </a:ext>
            </a:extLst>
          </p:cNvPr>
          <p:cNvCxnSpPr>
            <a:cxnSpLocks/>
          </p:cNvCxnSpPr>
          <p:nvPr/>
        </p:nvCxnSpPr>
        <p:spPr>
          <a:xfrm>
            <a:off x="7272145" y="2503630"/>
            <a:ext cx="447803" cy="0"/>
          </a:xfrm>
          <a:prstGeom prst="straightConnector1">
            <a:avLst/>
          </a:prstGeom>
          <a:ln w="9525">
            <a:solidFill>
              <a:schemeClr val="bg1"/>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27" name="Text 6">
            <a:extLst>
              <a:ext uri="{FF2B5EF4-FFF2-40B4-BE49-F238E27FC236}">
                <a16:creationId xmlns:a16="http://schemas.microsoft.com/office/drawing/2014/main" id="{B699826D-6DE5-C690-6458-659774898DE1}"/>
              </a:ext>
            </a:extLst>
          </p:cNvPr>
          <p:cNvSpPr/>
          <p:nvPr/>
        </p:nvSpPr>
        <p:spPr>
          <a:xfrm>
            <a:off x="7858879" y="2356031"/>
            <a:ext cx="894251" cy="303308"/>
          </a:xfrm>
          <a:prstGeom prst="rect">
            <a:avLst/>
          </a:prstGeom>
          <a:noFill/>
          <a:ln/>
        </p:spPr>
        <p:txBody>
          <a:bodyPr wrap="square" lIns="0" tIns="0" rIns="0" bIns="0" rtlCol="0" anchor="ctr"/>
          <a:lstStyle/>
          <a:p>
            <a:pPr defTabSz="276396">
              <a:lnSpc>
                <a:spcPct val="110000"/>
              </a:lnSpc>
              <a:defRPr/>
            </a:pPr>
            <a:r>
              <a:rPr lang="en-US" sz="2267">
                <a:solidFill>
                  <a:prstClr val="white"/>
                </a:solidFill>
                <a:latin typeface="Arial" pitchFamily="34" charset="0"/>
                <a:ea typeface="Arial" pitchFamily="34" charset="-122"/>
                <a:cs typeface="Arial" pitchFamily="34" charset="-120"/>
              </a:rPr>
              <a:t>210 </a:t>
            </a:r>
            <a:r>
              <a:rPr lang="en-US" sz="1088">
                <a:solidFill>
                  <a:prstClr val="white"/>
                </a:solidFill>
                <a:latin typeface="Arial" pitchFamily="34" charset="0"/>
                <a:ea typeface="Arial" pitchFamily="34" charset="-122"/>
                <a:cs typeface="Arial" pitchFamily="34" charset="-120"/>
              </a:rPr>
              <a:t>TWh</a:t>
            </a:r>
            <a:r>
              <a:rPr lang="en-US" sz="2267">
                <a:solidFill>
                  <a:prstClr val="white"/>
                </a:solidFill>
                <a:latin typeface="Arial" pitchFamily="34" charset="0"/>
                <a:ea typeface="Arial" pitchFamily="34" charset="-122"/>
                <a:cs typeface="Arial" pitchFamily="34" charset="-120"/>
              </a:rPr>
              <a:t> </a:t>
            </a:r>
            <a:endParaRPr lang="en-US" sz="2267">
              <a:solidFill>
                <a:prstClr val="white"/>
              </a:solidFill>
              <a:latin typeface="Arial Nova"/>
            </a:endParaRPr>
          </a:p>
        </p:txBody>
      </p:sp>
      <p:sp>
        <p:nvSpPr>
          <p:cNvPr id="31" name="Text 6">
            <a:extLst>
              <a:ext uri="{FF2B5EF4-FFF2-40B4-BE49-F238E27FC236}">
                <a16:creationId xmlns:a16="http://schemas.microsoft.com/office/drawing/2014/main" id="{9A4AFFC2-B501-EC77-DEF6-849516969AD0}"/>
              </a:ext>
            </a:extLst>
          </p:cNvPr>
          <p:cNvSpPr/>
          <p:nvPr/>
        </p:nvSpPr>
        <p:spPr>
          <a:xfrm>
            <a:off x="8956291" y="2332604"/>
            <a:ext cx="894251" cy="303308"/>
          </a:xfrm>
          <a:prstGeom prst="rect">
            <a:avLst/>
          </a:prstGeom>
          <a:noFill/>
          <a:ln/>
        </p:spPr>
        <p:txBody>
          <a:bodyPr wrap="square" lIns="0" tIns="0" rIns="0" bIns="0" rtlCol="0" anchor="ctr"/>
          <a:lstStyle/>
          <a:p>
            <a:pPr defTabSz="276396">
              <a:lnSpc>
                <a:spcPct val="110000"/>
              </a:lnSpc>
              <a:defRPr/>
            </a:pPr>
            <a:r>
              <a:rPr lang="en-US" sz="2267">
                <a:solidFill>
                  <a:prstClr val="white"/>
                </a:solidFill>
                <a:latin typeface="Arial" pitchFamily="34" charset="0"/>
                <a:ea typeface="Arial" pitchFamily="34" charset="-122"/>
                <a:cs typeface="Arial" pitchFamily="34" charset="-120"/>
              </a:rPr>
              <a:t>270 </a:t>
            </a:r>
            <a:r>
              <a:rPr lang="en-US" sz="1088">
                <a:solidFill>
                  <a:prstClr val="white"/>
                </a:solidFill>
                <a:latin typeface="Arial" pitchFamily="34" charset="0"/>
                <a:ea typeface="Arial" pitchFamily="34" charset="-122"/>
                <a:cs typeface="Arial" pitchFamily="34" charset="-120"/>
              </a:rPr>
              <a:t>TWh</a:t>
            </a:r>
            <a:r>
              <a:rPr lang="en-US" sz="2267">
                <a:solidFill>
                  <a:prstClr val="white"/>
                </a:solidFill>
                <a:latin typeface="Arial" pitchFamily="34" charset="0"/>
                <a:ea typeface="Arial" pitchFamily="34" charset="-122"/>
                <a:cs typeface="Arial" pitchFamily="34" charset="-120"/>
              </a:rPr>
              <a:t> </a:t>
            </a:r>
            <a:endParaRPr lang="en-US" sz="2267">
              <a:solidFill>
                <a:prstClr val="white"/>
              </a:solidFill>
              <a:latin typeface="Arial Nova"/>
            </a:endParaRPr>
          </a:p>
        </p:txBody>
      </p:sp>
      <p:cxnSp>
        <p:nvCxnSpPr>
          <p:cNvPr id="34" name="Straight Arrow Connector 33">
            <a:extLst>
              <a:ext uri="{FF2B5EF4-FFF2-40B4-BE49-F238E27FC236}">
                <a16:creationId xmlns:a16="http://schemas.microsoft.com/office/drawing/2014/main" id="{5218A0DA-BB10-04E7-0772-36EFB96A64A6}"/>
              </a:ext>
            </a:extLst>
          </p:cNvPr>
          <p:cNvCxnSpPr>
            <a:cxnSpLocks/>
          </p:cNvCxnSpPr>
          <p:nvPr/>
        </p:nvCxnSpPr>
        <p:spPr>
          <a:xfrm>
            <a:off x="9987896" y="2499705"/>
            <a:ext cx="447803" cy="0"/>
          </a:xfrm>
          <a:prstGeom prst="straightConnector1">
            <a:avLst/>
          </a:prstGeom>
          <a:ln w="9525">
            <a:solidFill>
              <a:schemeClr val="bg1"/>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35" name="Text 6">
            <a:extLst>
              <a:ext uri="{FF2B5EF4-FFF2-40B4-BE49-F238E27FC236}">
                <a16:creationId xmlns:a16="http://schemas.microsoft.com/office/drawing/2014/main" id="{238DA3E4-9D65-5C0D-ABB7-ABAAC954BC22}"/>
              </a:ext>
            </a:extLst>
          </p:cNvPr>
          <p:cNvSpPr/>
          <p:nvPr/>
        </p:nvSpPr>
        <p:spPr>
          <a:xfrm>
            <a:off x="10574630" y="2352106"/>
            <a:ext cx="894251" cy="303308"/>
          </a:xfrm>
          <a:prstGeom prst="rect">
            <a:avLst/>
          </a:prstGeom>
          <a:noFill/>
          <a:ln/>
        </p:spPr>
        <p:txBody>
          <a:bodyPr wrap="square" lIns="0" tIns="0" rIns="0" bIns="0" rtlCol="0" anchor="ctr"/>
          <a:lstStyle/>
          <a:p>
            <a:pPr defTabSz="276396">
              <a:lnSpc>
                <a:spcPct val="110000"/>
              </a:lnSpc>
              <a:defRPr/>
            </a:pPr>
            <a:r>
              <a:rPr lang="en-US" sz="2267">
                <a:solidFill>
                  <a:prstClr val="white"/>
                </a:solidFill>
                <a:latin typeface="Arial" pitchFamily="34" charset="0"/>
                <a:ea typeface="Arial" pitchFamily="34" charset="-122"/>
                <a:cs typeface="Arial" pitchFamily="34" charset="-120"/>
              </a:rPr>
              <a:t>604 </a:t>
            </a:r>
            <a:r>
              <a:rPr lang="en-US" sz="1088">
                <a:solidFill>
                  <a:prstClr val="white"/>
                </a:solidFill>
                <a:latin typeface="Arial" pitchFamily="34" charset="0"/>
                <a:ea typeface="Arial" pitchFamily="34" charset="-122"/>
                <a:cs typeface="Arial" pitchFamily="34" charset="-120"/>
              </a:rPr>
              <a:t>TWh</a:t>
            </a:r>
            <a:r>
              <a:rPr lang="en-US" sz="2267">
                <a:solidFill>
                  <a:prstClr val="white"/>
                </a:solidFill>
                <a:latin typeface="Arial" pitchFamily="34" charset="0"/>
                <a:ea typeface="Arial" pitchFamily="34" charset="-122"/>
                <a:cs typeface="Arial" pitchFamily="34" charset="-120"/>
              </a:rPr>
              <a:t> </a:t>
            </a:r>
            <a:endParaRPr lang="en-US" sz="2267">
              <a:solidFill>
                <a:prstClr val="white"/>
              </a:solidFill>
              <a:latin typeface="Arial Nova"/>
            </a:endParaRPr>
          </a:p>
        </p:txBody>
      </p:sp>
      <p:sp>
        <p:nvSpPr>
          <p:cNvPr id="10" name="TextBox 9">
            <a:extLst>
              <a:ext uri="{FF2B5EF4-FFF2-40B4-BE49-F238E27FC236}">
                <a16:creationId xmlns:a16="http://schemas.microsoft.com/office/drawing/2014/main" id="{021E351E-DD25-CE59-3AF3-EC2ABB7BC5F7}"/>
              </a:ext>
            </a:extLst>
          </p:cNvPr>
          <p:cNvSpPr txBox="1"/>
          <p:nvPr/>
        </p:nvSpPr>
        <p:spPr>
          <a:xfrm>
            <a:off x="8085767" y="3934542"/>
            <a:ext cx="3400168" cy="502445"/>
          </a:xfrm>
          <a:prstGeom prst="rect">
            <a:avLst/>
          </a:prstGeom>
          <a:noFill/>
        </p:spPr>
        <p:txBody>
          <a:bodyPr wrap="square" lIns="0" tIns="0" rIns="0" bIns="0" anchor="b">
            <a:spAutoFit/>
          </a:bodyPr>
          <a:lstStyle/>
          <a:p>
            <a:pPr defTabSz="276396"/>
            <a:r>
              <a:rPr sz="3265" b="1">
                <a:solidFill>
                  <a:srgbClr val="0085CA"/>
                </a:solidFill>
                <a:latin typeface="Arial Nova"/>
              </a:rPr>
              <a:t>–35%</a:t>
            </a:r>
          </a:p>
        </p:txBody>
      </p:sp>
      <p:sp>
        <p:nvSpPr>
          <p:cNvPr id="13" name="TextBox 12">
            <a:extLst>
              <a:ext uri="{FF2B5EF4-FFF2-40B4-BE49-F238E27FC236}">
                <a16:creationId xmlns:a16="http://schemas.microsoft.com/office/drawing/2014/main" id="{819C3E8D-9AD6-6175-3A0C-F031BE357037}"/>
              </a:ext>
            </a:extLst>
          </p:cNvPr>
          <p:cNvSpPr txBox="1"/>
          <p:nvPr/>
        </p:nvSpPr>
        <p:spPr>
          <a:xfrm>
            <a:off x="8085767" y="4478451"/>
            <a:ext cx="3400168" cy="181460"/>
          </a:xfrm>
          <a:prstGeom prst="rect">
            <a:avLst/>
          </a:prstGeom>
          <a:noFill/>
        </p:spPr>
        <p:txBody>
          <a:bodyPr wrap="square" lIns="0" tIns="0" rIns="0" bIns="0" anchor="t">
            <a:spAutoFit/>
          </a:bodyPr>
          <a:lstStyle/>
          <a:p>
            <a:pPr defTabSz="276396"/>
            <a:r>
              <a:rPr sz="1179">
                <a:solidFill>
                  <a:srgbClr val="555F6B"/>
                </a:solidFill>
                <a:latin typeface="Arial Nova"/>
              </a:rPr>
              <a:t>Total </a:t>
            </a:r>
            <a:r>
              <a:rPr lang="en-GB" sz="1179">
                <a:solidFill>
                  <a:srgbClr val="555F6B"/>
                </a:solidFill>
                <a:latin typeface="Arial Nova"/>
              </a:rPr>
              <a:t>gas and H₂</a:t>
            </a:r>
            <a:r>
              <a:rPr sz="1179">
                <a:solidFill>
                  <a:srgbClr val="555F6B"/>
                </a:solidFill>
                <a:latin typeface="Arial Nova"/>
              </a:rPr>
              <a:t> demand, 2025–2050 (Central)</a:t>
            </a:r>
          </a:p>
        </p:txBody>
      </p:sp>
      <p:cxnSp>
        <p:nvCxnSpPr>
          <p:cNvPr id="20" name="Connector 117">
            <a:extLst>
              <a:ext uri="{FF2B5EF4-FFF2-40B4-BE49-F238E27FC236}">
                <a16:creationId xmlns:a16="http://schemas.microsoft.com/office/drawing/2014/main" id="{0BFA2AD8-3C77-8602-1148-9C0179B5EB5B}"/>
              </a:ext>
            </a:extLst>
          </p:cNvPr>
          <p:cNvCxnSpPr/>
          <p:nvPr/>
        </p:nvCxnSpPr>
        <p:spPr>
          <a:xfrm>
            <a:off x="8085766" y="5100433"/>
            <a:ext cx="3234307" cy="0"/>
          </a:xfrm>
          <a:prstGeom prst="line">
            <a:avLst/>
          </a:prstGeom>
          <a:ln w="9525">
            <a:solidFill>
              <a:srgbClr val="C8D3DE"/>
            </a:solidFill>
          </a:ln>
        </p:spPr>
        <p:style>
          <a:lnRef idx="2">
            <a:schemeClr val="accent1"/>
          </a:lnRef>
          <a:fillRef idx="0">
            <a:schemeClr val="accent1"/>
          </a:fillRef>
          <a:effectRef idx="1">
            <a:schemeClr val="accent1"/>
          </a:effectRef>
          <a:fontRef idx="minor">
            <a:schemeClr val="tx1"/>
          </a:fontRef>
        </p:style>
      </p:cxnSp>
      <p:sp>
        <p:nvSpPr>
          <p:cNvPr id="28" name="TextBox 27">
            <a:extLst>
              <a:ext uri="{FF2B5EF4-FFF2-40B4-BE49-F238E27FC236}">
                <a16:creationId xmlns:a16="http://schemas.microsoft.com/office/drawing/2014/main" id="{B57DBB5D-0312-62DC-CA2A-4AFD2F91451F}"/>
              </a:ext>
            </a:extLst>
          </p:cNvPr>
          <p:cNvSpPr txBox="1"/>
          <p:nvPr/>
        </p:nvSpPr>
        <p:spPr>
          <a:xfrm>
            <a:off x="8085767" y="5224829"/>
            <a:ext cx="3400168" cy="418704"/>
          </a:xfrm>
          <a:prstGeom prst="rect">
            <a:avLst/>
          </a:prstGeom>
          <a:noFill/>
        </p:spPr>
        <p:txBody>
          <a:bodyPr wrap="square" lIns="0" tIns="0" rIns="0" bIns="0" anchor="t">
            <a:spAutoFit/>
          </a:bodyPr>
          <a:lstStyle/>
          <a:p>
            <a:pPr defTabSz="276396"/>
            <a:r>
              <a:rPr lang="en-GB" sz="2721" b="1">
                <a:solidFill>
                  <a:srgbClr val="02624B"/>
                </a:solidFill>
                <a:latin typeface="Arial Nova"/>
              </a:rPr>
              <a:t>c.</a:t>
            </a:r>
            <a:r>
              <a:rPr sz="2721" b="1">
                <a:solidFill>
                  <a:srgbClr val="02624B"/>
                </a:solidFill>
                <a:latin typeface="Arial Nova"/>
              </a:rPr>
              <a:t>40%</a:t>
            </a:r>
          </a:p>
        </p:txBody>
      </p:sp>
      <p:sp>
        <p:nvSpPr>
          <p:cNvPr id="29" name="TextBox 28">
            <a:extLst>
              <a:ext uri="{FF2B5EF4-FFF2-40B4-BE49-F238E27FC236}">
                <a16:creationId xmlns:a16="http://schemas.microsoft.com/office/drawing/2014/main" id="{3AD1DBD1-9516-C850-B09F-513FF0348F3F}"/>
              </a:ext>
            </a:extLst>
          </p:cNvPr>
          <p:cNvSpPr txBox="1"/>
          <p:nvPr/>
        </p:nvSpPr>
        <p:spPr>
          <a:xfrm>
            <a:off x="8085767" y="5763881"/>
            <a:ext cx="3400168" cy="181460"/>
          </a:xfrm>
          <a:prstGeom prst="rect">
            <a:avLst/>
          </a:prstGeom>
          <a:noFill/>
        </p:spPr>
        <p:txBody>
          <a:bodyPr wrap="square" lIns="0" tIns="0" rIns="0" bIns="0" anchor="t">
            <a:spAutoFit/>
          </a:bodyPr>
          <a:lstStyle/>
          <a:p>
            <a:pPr defTabSz="276396"/>
            <a:r>
              <a:rPr sz="1179">
                <a:solidFill>
                  <a:srgbClr val="555F6B"/>
                </a:solidFill>
                <a:latin typeface="Arial Nova"/>
              </a:rPr>
              <a:t>Hydrogen share of the 2050 mix</a:t>
            </a:r>
            <a:r>
              <a:rPr lang="en-US" sz="1179">
                <a:solidFill>
                  <a:srgbClr val="555F6B"/>
                </a:solidFill>
                <a:latin typeface="Arial Nova"/>
              </a:rPr>
              <a:t> (Central)</a:t>
            </a:r>
            <a:endParaRPr sz="1179">
              <a:solidFill>
                <a:srgbClr val="555F6B"/>
              </a:solidFill>
              <a:latin typeface="Arial Nova"/>
            </a:endParaRPr>
          </a:p>
        </p:txBody>
      </p:sp>
    </p:spTree>
    <p:extLst>
      <p:ext uri="{BB962C8B-B14F-4D97-AF65-F5344CB8AC3E}">
        <p14:creationId xmlns:p14="http://schemas.microsoft.com/office/powerpoint/2010/main" val="43046786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A4602C-7590-74CB-4B48-BFC9FA18EB39}"/>
            </a:ext>
          </a:extLst>
        </p:cNvPr>
        <p:cNvGrpSpPr/>
        <p:nvPr/>
      </p:nvGrpSpPr>
      <p:grpSpPr>
        <a:xfrm>
          <a:off x="0" y="0"/>
          <a:ext cx="0" cy="0"/>
          <a:chOff x="0" y="0"/>
          <a:chExt cx="0" cy="0"/>
        </a:xfrm>
      </p:grpSpPr>
      <p:graphicFrame>
        <p:nvGraphicFramePr>
          <p:cNvPr id="12" name="think-cell data - do not delete" hidden="1">
            <a:extLst>
              <a:ext uri="{FF2B5EF4-FFF2-40B4-BE49-F238E27FC236}">
                <a16:creationId xmlns:a16="http://schemas.microsoft.com/office/drawing/2014/main" id="{C022FE4A-6061-3860-CAFF-102F390332D6}"/>
              </a:ext>
            </a:extLst>
          </p:cNvPr>
          <p:cNvGraphicFramePr>
            <a:graphicFrameLocks/>
          </p:cNvGraphicFramePr>
          <p:nvPr>
            <p:custDataLst>
              <p:tags r:id="rId1"/>
            </p:custDataLst>
          </p:nvPr>
        </p:nvGraphicFramePr>
        <p:xfrm>
          <a:off x="1440" y="1621"/>
          <a:ext cx="1440" cy="1440"/>
        </p:xfrm>
        <a:graphic>
          <a:graphicData uri="http://schemas.openxmlformats.org/presentationml/2006/ole">
            <mc:AlternateContent xmlns:mc="http://schemas.openxmlformats.org/markup-compatibility/2006">
              <mc:Choice xmlns:v="urn:schemas-microsoft-com:vml" Requires="v">
                <p:oleObj name="think-cell Slide" r:id="rId42" imgW="360" imgH="360" progId="TCLayout.ActiveDocument.1">
                  <p:embed/>
                </p:oleObj>
              </mc:Choice>
              <mc:Fallback>
                <p:oleObj name="think-cell Slide" r:id="rId42" imgW="360" imgH="360" progId="TCLayout.ActiveDocument.1">
                  <p:embed/>
                  <p:pic>
                    <p:nvPicPr>
                      <p:cNvPr id="12" name="think-cell data - do not delete" hidden="1">
                        <a:extLst>
                          <a:ext uri="{FF2B5EF4-FFF2-40B4-BE49-F238E27FC236}">
                            <a16:creationId xmlns:a16="http://schemas.microsoft.com/office/drawing/2014/main" id="{C022FE4A-6061-3860-CAFF-102F390332D6}"/>
                          </a:ext>
                        </a:extLst>
                      </p:cNvPr>
                      <p:cNvPicPr/>
                      <p:nvPr/>
                    </p:nvPicPr>
                    <p:blipFill>
                      <a:blip r:embed="rId43"/>
                      <a:stretch>
                        <a:fillRect/>
                      </a:stretch>
                    </p:blipFill>
                    <p:spPr>
                      <a:xfrm>
                        <a:off x="1440" y="1621"/>
                        <a:ext cx="1440" cy="1440"/>
                      </a:xfrm>
                      <a:prstGeom prst="rect">
                        <a:avLst/>
                      </a:prstGeom>
                    </p:spPr>
                  </p:pic>
                </p:oleObj>
              </mc:Fallback>
            </mc:AlternateContent>
          </a:graphicData>
        </a:graphic>
      </p:graphicFrame>
      <p:sp>
        <p:nvSpPr>
          <p:cNvPr id="8" name="Text Placeholder 7">
            <a:extLst>
              <a:ext uri="{FF2B5EF4-FFF2-40B4-BE49-F238E27FC236}">
                <a16:creationId xmlns:a16="http://schemas.microsoft.com/office/drawing/2014/main" id="{E0B638E8-2716-2F13-BD5F-8E173FC5669F}"/>
              </a:ext>
            </a:extLst>
          </p:cNvPr>
          <p:cNvSpPr>
            <a:spLocks noGrp="1"/>
          </p:cNvSpPr>
          <p:nvPr>
            <p:ph type="body" sz="quarter" idx="10"/>
          </p:nvPr>
        </p:nvSpPr>
        <p:spPr>
          <a:xfrm>
            <a:off x="7600563" y="2116647"/>
            <a:ext cx="3906106" cy="4011050"/>
          </a:xfrm>
          <a:prstGeom prst="roundRect">
            <a:avLst>
              <a:gd name="adj" fmla="val 3687"/>
            </a:avLst>
          </a:prstGeom>
          <a:solidFill>
            <a:schemeClr val="accent1"/>
          </a:solidFill>
        </p:spPr>
        <p:txBody>
          <a:bodyPr vert="horz" lIns="130600" tIns="130600" rIns="130600" bIns="130600" rtlCol="0">
            <a:noAutofit/>
          </a:bodyPr>
          <a:lstStyle/>
          <a:p>
            <a:pPr algn="ctr"/>
            <a:endParaRPr lang="en-GB" sz="907">
              <a:solidFill>
                <a:schemeClr val="bg1"/>
              </a:solidFill>
            </a:endParaRPr>
          </a:p>
        </p:txBody>
      </p:sp>
      <p:sp>
        <p:nvSpPr>
          <p:cNvPr id="2" name="Text Placeholder 1">
            <a:extLst>
              <a:ext uri="{FF2B5EF4-FFF2-40B4-BE49-F238E27FC236}">
                <a16:creationId xmlns:a16="http://schemas.microsoft.com/office/drawing/2014/main" id="{119807E7-C9D8-47BD-E95B-80ED14D1DA98}"/>
              </a:ext>
            </a:extLst>
          </p:cNvPr>
          <p:cNvSpPr>
            <a:spLocks noGrp="1"/>
          </p:cNvSpPr>
          <p:nvPr>
            <p:ph type="body" sz="quarter" idx="12"/>
          </p:nvPr>
        </p:nvSpPr>
        <p:spPr/>
        <p:txBody>
          <a:bodyPr/>
          <a:lstStyle/>
          <a:p>
            <a:r>
              <a:rPr lang="en-GB"/>
              <a:t>(*): Other demand segments include:  Industry - Space heating, lighting &amp; ICT, Industry - Mechanical energy &amp; motors, Transport - Road</a:t>
            </a:r>
          </a:p>
          <a:p>
            <a:endParaRPr lang="en-GB"/>
          </a:p>
          <a:p>
            <a:endParaRPr lang="en-GB"/>
          </a:p>
          <a:p>
            <a:endParaRPr lang="en-GB"/>
          </a:p>
        </p:txBody>
      </p:sp>
      <p:sp>
        <p:nvSpPr>
          <p:cNvPr id="6" name="Text Placeholder 5">
            <a:extLst>
              <a:ext uri="{FF2B5EF4-FFF2-40B4-BE49-F238E27FC236}">
                <a16:creationId xmlns:a16="http://schemas.microsoft.com/office/drawing/2014/main" id="{266AF178-4B86-8BE3-AAC0-89CA0FE1D8D2}"/>
              </a:ext>
            </a:extLst>
          </p:cNvPr>
          <p:cNvSpPr>
            <a:spLocks noGrp="1"/>
          </p:cNvSpPr>
          <p:nvPr>
            <p:ph type="body" sz="quarter" idx="14"/>
          </p:nvPr>
        </p:nvSpPr>
        <p:spPr/>
        <p:txBody>
          <a:bodyPr/>
          <a:lstStyle/>
          <a:p>
            <a:r>
              <a:rPr lang="en-GB"/>
              <a:t>GERMAN CASE STUDY</a:t>
            </a:r>
          </a:p>
        </p:txBody>
      </p:sp>
      <p:sp>
        <p:nvSpPr>
          <p:cNvPr id="7" name="Title 6">
            <a:extLst>
              <a:ext uri="{FF2B5EF4-FFF2-40B4-BE49-F238E27FC236}">
                <a16:creationId xmlns:a16="http://schemas.microsoft.com/office/drawing/2014/main" id="{A1104906-CE5D-4A84-FFC7-50EA7048EAB1}"/>
              </a:ext>
            </a:extLst>
          </p:cNvPr>
          <p:cNvSpPr>
            <a:spLocks noGrp="1"/>
          </p:cNvSpPr>
          <p:nvPr>
            <p:ph type="title"/>
          </p:nvPr>
        </p:nvSpPr>
        <p:spPr/>
        <p:txBody>
          <a:bodyPr vert="horz" wrap="square" lIns="0" tIns="0" rIns="0" bIns="0" rtlCol="0" anchor="t">
            <a:normAutofit/>
          </a:bodyPr>
          <a:lstStyle/>
          <a:p>
            <a:r>
              <a:rPr lang="en-GB"/>
              <a:t>Gas demand falls c.60% by 2050, </a:t>
            </a:r>
            <a:r>
              <a:rPr lang="en-US"/>
              <a:t>with power and heating falling fastest and industrial process heat keeping the network in use</a:t>
            </a:r>
            <a:endParaRPr lang="en-GB"/>
          </a:p>
        </p:txBody>
      </p:sp>
      <p:sp>
        <p:nvSpPr>
          <p:cNvPr id="11" name="Text Placeholder 10">
            <a:extLst>
              <a:ext uri="{FF2B5EF4-FFF2-40B4-BE49-F238E27FC236}">
                <a16:creationId xmlns:a16="http://schemas.microsoft.com/office/drawing/2014/main" id="{59F570C0-CEAF-F7EB-6478-6619237558C3}"/>
              </a:ext>
            </a:extLst>
          </p:cNvPr>
          <p:cNvSpPr>
            <a:spLocks noGrp="1"/>
          </p:cNvSpPr>
          <p:nvPr>
            <p:ph type="body" sz="quarter" idx="20"/>
          </p:nvPr>
        </p:nvSpPr>
        <p:spPr/>
        <p:txBody>
          <a:bodyPr/>
          <a:lstStyle/>
          <a:p>
            <a:r>
              <a:rPr lang="en-GB"/>
              <a:t>Gas Demand by Scenario (TWh)</a:t>
            </a:r>
          </a:p>
        </p:txBody>
      </p:sp>
      <p:graphicFrame>
        <p:nvGraphicFramePr>
          <p:cNvPr id="30" name="Chart 29">
            <a:extLst>
              <a:ext uri="{FF2B5EF4-FFF2-40B4-BE49-F238E27FC236}">
                <a16:creationId xmlns:a16="http://schemas.microsoft.com/office/drawing/2014/main" id="{8CA72988-E5C0-039F-9EE3-EB6AA385F152}"/>
              </a:ext>
            </a:extLst>
          </p:cNvPr>
          <p:cNvGraphicFramePr/>
          <p:nvPr>
            <p:custDataLst>
              <p:tags r:id="rId2"/>
            </p:custDataLst>
          </p:nvPr>
        </p:nvGraphicFramePr>
        <p:xfrm>
          <a:off x="613343" y="2335493"/>
          <a:ext cx="5046406" cy="1857308"/>
        </p:xfrm>
        <a:graphic>
          <a:graphicData uri="http://schemas.openxmlformats.org/drawingml/2006/chart">
            <c:chart xmlns:c="http://schemas.openxmlformats.org/drawingml/2006/chart" xmlns:r="http://schemas.openxmlformats.org/officeDocument/2006/relationships" r:id="rId44"/>
          </a:graphicData>
        </a:graphic>
      </p:graphicFrame>
      <p:cxnSp>
        <p:nvCxnSpPr>
          <p:cNvPr id="525" name="Straight Connector 524">
            <a:extLst>
              <a:ext uri="{FF2B5EF4-FFF2-40B4-BE49-F238E27FC236}">
                <a16:creationId xmlns:a16="http://schemas.microsoft.com/office/drawing/2014/main" id="{DC65C667-0732-BD54-3039-E0EB69DF67A6}"/>
              </a:ext>
            </a:extLst>
          </p:cNvPr>
          <p:cNvCxnSpPr/>
          <p:nvPr>
            <p:custDataLst>
              <p:tags r:id="rId3"/>
            </p:custDataLst>
          </p:nvPr>
        </p:nvCxnSpPr>
        <p:spPr bwMode="auto">
          <a:xfrm flipV="1">
            <a:off x="1065432" y="2339812"/>
            <a:ext cx="0" cy="69109"/>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26" name="Straight Connector 525">
            <a:extLst>
              <a:ext uri="{FF2B5EF4-FFF2-40B4-BE49-F238E27FC236}">
                <a16:creationId xmlns:a16="http://schemas.microsoft.com/office/drawing/2014/main" id="{597BAFC9-E938-2E2E-2204-B95E3851AC7C}"/>
              </a:ext>
            </a:extLst>
          </p:cNvPr>
          <p:cNvCxnSpPr>
            <a:cxnSpLocks/>
          </p:cNvCxnSpPr>
          <p:nvPr>
            <p:custDataLst>
              <p:tags r:id="rId4"/>
            </p:custDataLst>
          </p:nvPr>
        </p:nvCxnSpPr>
        <p:spPr bwMode="auto">
          <a:xfrm>
            <a:off x="1065432" y="2339812"/>
            <a:ext cx="4430183" cy="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527" name="Straight Connector 526">
            <a:extLst>
              <a:ext uri="{FF2B5EF4-FFF2-40B4-BE49-F238E27FC236}">
                <a16:creationId xmlns:a16="http://schemas.microsoft.com/office/drawing/2014/main" id="{662BC815-E066-FD49-C527-09F092917EC6}"/>
              </a:ext>
            </a:extLst>
          </p:cNvPr>
          <p:cNvCxnSpPr/>
          <p:nvPr>
            <p:custDataLst>
              <p:tags r:id="rId5"/>
            </p:custDataLst>
          </p:nvPr>
        </p:nvCxnSpPr>
        <p:spPr bwMode="auto">
          <a:xfrm>
            <a:off x="5495615" y="2339811"/>
            <a:ext cx="0" cy="888341"/>
          </a:xfrm>
          <a:prstGeom prst="line">
            <a:avLst/>
          </a:prstGeom>
          <a:ln w="12700"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cxnSp>
        <p:nvCxnSpPr>
          <p:cNvPr id="540" name="Straight Connector 539">
            <a:extLst>
              <a:ext uri="{FF2B5EF4-FFF2-40B4-BE49-F238E27FC236}">
                <a16:creationId xmlns:a16="http://schemas.microsoft.com/office/drawing/2014/main" id="{83A65F5D-D6EA-034D-48E9-E7870A512D6E}"/>
              </a:ext>
            </a:extLst>
          </p:cNvPr>
          <p:cNvCxnSpPr/>
          <p:nvPr>
            <p:custDataLst>
              <p:tags r:id="rId6"/>
            </p:custDataLst>
          </p:nvPr>
        </p:nvCxnSpPr>
        <p:spPr bwMode="auto">
          <a:xfrm>
            <a:off x="5495615" y="3399485"/>
            <a:ext cx="0" cy="33114"/>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27" name="Text Placeholder 2">
            <a:extLst>
              <a:ext uri="{FF2B5EF4-FFF2-40B4-BE49-F238E27FC236}">
                <a16:creationId xmlns:a16="http://schemas.microsoft.com/office/drawing/2014/main" id="{0DB6B8C1-12E1-9967-7E64-4AAE5C06DA72}"/>
              </a:ext>
            </a:extLst>
          </p:cNvPr>
          <p:cNvSpPr>
            <a:spLocks/>
          </p:cNvSpPr>
          <p:nvPr>
            <p:custDataLst>
              <p:tags r:id="rId7"/>
            </p:custDataLst>
          </p:nvPr>
        </p:nvSpPr>
        <p:spPr bwMode="auto">
          <a:xfrm>
            <a:off x="944491" y="4041625"/>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CBB74599-274A-4F23-969B-6253AEA38437}" type="datetime'2''''''''''''''''''0''''''''''''''2''5'''''''''''''''''''''''">
              <a:rPr lang="en-GB" altLang="en-US" sz="816">
                <a:solidFill>
                  <a:srgbClr val="000000"/>
                </a:solidFill>
                <a:latin typeface="Arial Nova"/>
              </a:rPr>
              <a:pPr algn="ctr" defTabSz="1008124">
                <a:spcBef>
                  <a:spcPct val="0"/>
                </a:spcBef>
                <a:spcAft>
                  <a:spcPct val="0"/>
                </a:spcAft>
              </a:pPr>
              <a:t>2025</a:t>
            </a:fld>
            <a:endParaRPr lang="en-GB" sz="816">
              <a:solidFill>
                <a:srgbClr val="000000"/>
              </a:solidFill>
              <a:latin typeface="Arial Nova"/>
            </a:endParaRPr>
          </a:p>
        </p:txBody>
      </p:sp>
      <p:sp>
        <p:nvSpPr>
          <p:cNvPr id="35" name="Text Placeholder 2">
            <a:extLst>
              <a:ext uri="{FF2B5EF4-FFF2-40B4-BE49-F238E27FC236}">
                <a16:creationId xmlns:a16="http://schemas.microsoft.com/office/drawing/2014/main" id="{A302E628-5BB1-265E-938F-6658D95CA3FE}"/>
              </a:ext>
            </a:extLst>
          </p:cNvPr>
          <p:cNvSpPr>
            <a:spLocks/>
          </p:cNvSpPr>
          <p:nvPr>
            <p:custDataLst>
              <p:tags r:id="rId8"/>
            </p:custDataLst>
          </p:nvPr>
        </p:nvSpPr>
        <p:spPr bwMode="auto">
          <a:xfrm>
            <a:off x="1829952" y="4041625"/>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B8CF222C-3BF3-471F-91E7-D508BC7FE423}" type="datetime'''''''''2''''''''''03''''''''0'''''''''''''''''''">
              <a:rPr lang="en-GB" altLang="en-US" sz="816">
                <a:solidFill>
                  <a:srgbClr val="000000"/>
                </a:solidFill>
                <a:latin typeface="Arial Nova"/>
              </a:rPr>
              <a:pPr algn="ctr" defTabSz="1008124">
                <a:spcBef>
                  <a:spcPct val="0"/>
                </a:spcBef>
                <a:spcAft>
                  <a:spcPct val="0"/>
                </a:spcAft>
              </a:pPr>
              <a:t>2030</a:t>
            </a:fld>
            <a:endParaRPr lang="en-GB" sz="816">
              <a:solidFill>
                <a:srgbClr val="000000"/>
              </a:solidFill>
              <a:latin typeface="Arial Nova"/>
            </a:endParaRPr>
          </a:p>
        </p:txBody>
      </p:sp>
      <p:sp>
        <p:nvSpPr>
          <p:cNvPr id="40" name="Text Placeholder 2">
            <a:extLst>
              <a:ext uri="{FF2B5EF4-FFF2-40B4-BE49-F238E27FC236}">
                <a16:creationId xmlns:a16="http://schemas.microsoft.com/office/drawing/2014/main" id="{2B69C38D-87EA-1131-93B1-522D0E656E42}"/>
              </a:ext>
            </a:extLst>
          </p:cNvPr>
          <p:cNvSpPr>
            <a:spLocks/>
          </p:cNvSpPr>
          <p:nvPr>
            <p:custDataLst>
              <p:tags r:id="rId9"/>
            </p:custDataLst>
          </p:nvPr>
        </p:nvSpPr>
        <p:spPr bwMode="auto">
          <a:xfrm>
            <a:off x="2716853" y="4041625"/>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D65CD99C-FFCF-49D4-8F6E-8C6E23AC24AD}" type="datetime'''''2''''''''''''''''''''''''''''''0''''''''''35'''''''''''">
              <a:rPr lang="en-GB" altLang="en-US" sz="816">
                <a:solidFill>
                  <a:srgbClr val="000000"/>
                </a:solidFill>
                <a:latin typeface="Arial Nova"/>
              </a:rPr>
              <a:pPr algn="ctr" defTabSz="1008124">
                <a:spcBef>
                  <a:spcPct val="0"/>
                </a:spcBef>
                <a:spcAft>
                  <a:spcPct val="0"/>
                </a:spcAft>
              </a:pPr>
              <a:t>2035</a:t>
            </a:fld>
            <a:endParaRPr lang="en-GB" sz="816">
              <a:solidFill>
                <a:srgbClr val="000000"/>
              </a:solidFill>
              <a:latin typeface="Arial Nova"/>
            </a:endParaRPr>
          </a:p>
        </p:txBody>
      </p:sp>
      <p:sp>
        <p:nvSpPr>
          <p:cNvPr id="45" name="Text Placeholder 2">
            <a:extLst>
              <a:ext uri="{FF2B5EF4-FFF2-40B4-BE49-F238E27FC236}">
                <a16:creationId xmlns:a16="http://schemas.microsoft.com/office/drawing/2014/main" id="{058D1B9A-ED86-5F37-F8DD-9EBCA55875C1}"/>
              </a:ext>
            </a:extLst>
          </p:cNvPr>
          <p:cNvSpPr>
            <a:spLocks/>
          </p:cNvSpPr>
          <p:nvPr>
            <p:custDataLst>
              <p:tags r:id="rId10"/>
            </p:custDataLst>
          </p:nvPr>
        </p:nvSpPr>
        <p:spPr bwMode="auto">
          <a:xfrm>
            <a:off x="3602313" y="4041625"/>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19CDD2FA-A9B8-4BAE-8C95-1D1DC1CFD5F1}" type="datetime'''''''''''''''2''''''''''''''''''''''''0''''''4''0'">
              <a:rPr lang="en-GB" altLang="en-US" sz="816">
                <a:solidFill>
                  <a:srgbClr val="000000"/>
                </a:solidFill>
                <a:latin typeface="Arial Nova"/>
              </a:rPr>
              <a:pPr algn="ctr" defTabSz="1008124">
                <a:spcBef>
                  <a:spcPct val="0"/>
                </a:spcBef>
                <a:spcAft>
                  <a:spcPct val="0"/>
                </a:spcAft>
              </a:pPr>
              <a:t>2040</a:t>
            </a:fld>
            <a:endParaRPr lang="en-GB" sz="816">
              <a:solidFill>
                <a:srgbClr val="000000"/>
              </a:solidFill>
              <a:latin typeface="Arial Nova"/>
            </a:endParaRPr>
          </a:p>
        </p:txBody>
      </p:sp>
      <p:sp>
        <p:nvSpPr>
          <p:cNvPr id="51" name="Text Placeholder 2">
            <a:extLst>
              <a:ext uri="{FF2B5EF4-FFF2-40B4-BE49-F238E27FC236}">
                <a16:creationId xmlns:a16="http://schemas.microsoft.com/office/drawing/2014/main" id="{09284391-29AD-B7BC-B4E9-1F635CF3BE4C}"/>
              </a:ext>
            </a:extLst>
          </p:cNvPr>
          <p:cNvSpPr>
            <a:spLocks/>
          </p:cNvSpPr>
          <p:nvPr>
            <p:custDataLst>
              <p:tags r:id="rId11"/>
            </p:custDataLst>
          </p:nvPr>
        </p:nvSpPr>
        <p:spPr bwMode="auto">
          <a:xfrm>
            <a:off x="4489213" y="4041625"/>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924C2D46-43FC-4468-8A04-66550FED1973}" type="datetime'''2''0''''4''''''''5'''''''''''''''''''''''">
              <a:rPr lang="en-GB" altLang="en-US" sz="816">
                <a:solidFill>
                  <a:srgbClr val="000000"/>
                </a:solidFill>
                <a:latin typeface="Arial Nova"/>
              </a:rPr>
              <a:pPr algn="ctr" defTabSz="1008124">
                <a:spcBef>
                  <a:spcPct val="0"/>
                </a:spcBef>
                <a:spcAft>
                  <a:spcPct val="0"/>
                </a:spcAft>
              </a:pPr>
              <a:t>2045</a:t>
            </a:fld>
            <a:endParaRPr lang="en-GB" sz="816">
              <a:solidFill>
                <a:srgbClr val="000000"/>
              </a:solidFill>
              <a:latin typeface="Arial Nova"/>
            </a:endParaRPr>
          </a:p>
        </p:txBody>
      </p:sp>
      <p:sp>
        <p:nvSpPr>
          <p:cNvPr id="52" name="Text Placeholder 2">
            <a:extLst>
              <a:ext uri="{FF2B5EF4-FFF2-40B4-BE49-F238E27FC236}">
                <a16:creationId xmlns:a16="http://schemas.microsoft.com/office/drawing/2014/main" id="{364E74B4-3C2B-86CA-4DAA-0A534A90BEAC}"/>
              </a:ext>
            </a:extLst>
          </p:cNvPr>
          <p:cNvSpPr>
            <a:spLocks/>
          </p:cNvSpPr>
          <p:nvPr>
            <p:custDataLst>
              <p:tags r:id="rId12"/>
            </p:custDataLst>
          </p:nvPr>
        </p:nvSpPr>
        <p:spPr bwMode="auto">
          <a:xfrm>
            <a:off x="5374674" y="4041625"/>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20A0515F-F134-4ECF-9C69-E832C54FF51F}" type="datetime'''''2''''''''''''''0''5''0'''''''''''''''">
              <a:rPr lang="en-GB" altLang="en-US" sz="816">
                <a:solidFill>
                  <a:srgbClr val="000000"/>
                </a:solidFill>
                <a:latin typeface="Arial Nova"/>
              </a:rPr>
              <a:pPr algn="ctr" defTabSz="1008124">
                <a:spcBef>
                  <a:spcPct val="0"/>
                </a:spcBef>
                <a:spcAft>
                  <a:spcPct val="0"/>
                </a:spcAft>
              </a:pPr>
              <a:t>2050</a:t>
            </a:fld>
            <a:endParaRPr lang="en-GB" sz="816">
              <a:solidFill>
                <a:srgbClr val="000000"/>
              </a:solidFill>
              <a:latin typeface="Arial Nova"/>
            </a:endParaRPr>
          </a:p>
        </p:txBody>
      </p:sp>
      <p:sp>
        <p:nvSpPr>
          <p:cNvPr id="519" name="Text Placeholder 2">
            <a:extLst>
              <a:ext uri="{FF2B5EF4-FFF2-40B4-BE49-F238E27FC236}">
                <a16:creationId xmlns:a16="http://schemas.microsoft.com/office/drawing/2014/main" id="{47387A7E-6348-92B5-46F1-613E8CA900CE}"/>
              </a:ext>
            </a:extLst>
          </p:cNvPr>
          <p:cNvSpPr>
            <a:spLocks/>
          </p:cNvSpPr>
          <p:nvPr>
            <p:custDataLst>
              <p:tags r:id="rId13"/>
            </p:custDataLst>
          </p:nvPr>
        </p:nvSpPr>
        <p:spPr bwMode="gray">
          <a:xfrm>
            <a:off x="964648" y="2443476"/>
            <a:ext cx="201568"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3AA2E3D6-E114-4FA6-B513-5D7D9297C714}" type="datetime'''''8''''''''''''5''''''''0'''''''''''''''''''">
              <a:rPr lang="en-GB" altLang="en-US" sz="816">
                <a:solidFill>
                  <a:srgbClr val="000000"/>
                </a:solidFill>
                <a:latin typeface="Arial Nova"/>
              </a:rPr>
              <a:pPr algn="ctr" defTabSz="1008124">
                <a:spcBef>
                  <a:spcPct val="0"/>
                </a:spcBef>
                <a:spcAft>
                  <a:spcPct val="0"/>
                </a:spcAft>
              </a:pPr>
              <a:t>850</a:t>
            </a:fld>
            <a:endParaRPr lang="en-GB" sz="816">
              <a:solidFill>
                <a:srgbClr val="000000"/>
              </a:solidFill>
              <a:latin typeface="Arial Nova"/>
            </a:endParaRPr>
          </a:p>
        </p:txBody>
      </p:sp>
      <p:sp>
        <p:nvSpPr>
          <p:cNvPr id="520" name="Text Placeholder 2">
            <a:extLst>
              <a:ext uri="{FF2B5EF4-FFF2-40B4-BE49-F238E27FC236}">
                <a16:creationId xmlns:a16="http://schemas.microsoft.com/office/drawing/2014/main" id="{F58AB92A-4340-FAE7-A7C1-158885AAAD87}"/>
              </a:ext>
            </a:extLst>
          </p:cNvPr>
          <p:cNvSpPr>
            <a:spLocks/>
          </p:cNvSpPr>
          <p:nvPr>
            <p:custDataLst>
              <p:tags r:id="rId14"/>
            </p:custDataLst>
          </p:nvPr>
        </p:nvSpPr>
        <p:spPr bwMode="gray">
          <a:xfrm>
            <a:off x="1850109" y="2577375"/>
            <a:ext cx="201568"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C721C818-36C8-4366-A6D9-D255C0BCD7A1}" type="datetime'''7''''''''''''''''''''''''''''''''7''''''0'''''''''''''">
              <a:rPr lang="en-GB" altLang="en-US" sz="816">
                <a:solidFill>
                  <a:srgbClr val="000000"/>
                </a:solidFill>
                <a:latin typeface="Arial Nova"/>
              </a:rPr>
              <a:pPr algn="ctr" defTabSz="1008124">
                <a:spcBef>
                  <a:spcPct val="0"/>
                </a:spcBef>
                <a:spcAft>
                  <a:spcPct val="0"/>
                </a:spcAft>
              </a:pPr>
              <a:t>770</a:t>
            </a:fld>
            <a:endParaRPr lang="en-GB" sz="816">
              <a:solidFill>
                <a:srgbClr val="000000"/>
              </a:solidFill>
              <a:latin typeface="Arial Nova"/>
            </a:endParaRPr>
          </a:p>
        </p:txBody>
      </p:sp>
      <p:sp>
        <p:nvSpPr>
          <p:cNvPr id="521" name="Text Placeholder 2">
            <a:extLst>
              <a:ext uri="{FF2B5EF4-FFF2-40B4-BE49-F238E27FC236}">
                <a16:creationId xmlns:a16="http://schemas.microsoft.com/office/drawing/2014/main" id="{DD436B60-6FD2-9D9B-EB67-74B3EBC902F2}"/>
              </a:ext>
            </a:extLst>
          </p:cNvPr>
          <p:cNvSpPr>
            <a:spLocks/>
          </p:cNvSpPr>
          <p:nvPr>
            <p:custDataLst>
              <p:tags r:id="rId15"/>
            </p:custDataLst>
          </p:nvPr>
        </p:nvSpPr>
        <p:spPr bwMode="gray">
          <a:xfrm>
            <a:off x="2737010" y="2669520"/>
            <a:ext cx="201568"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0136B745-1777-4FBC-8BDD-1CC102E8C4AA}" type="datetime'7''''''''''''''''''''''''''''''''''''''1''''''''''''''''''''4'">
              <a:rPr lang="en-GB" altLang="en-US" sz="816">
                <a:solidFill>
                  <a:srgbClr val="000000"/>
                </a:solidFill>
                <a:latin typeface="Arial Nova"/>
              </a:rPr>
              <a:pPr algn="ctr" defTabSz="1008124">
                <a:spcBef>
                  <a:spcPct val="0"/>
                </a:spcBef>
                <a:spcAft>
                  <a:spcPct val="0"/>
                </a:spcAft>
              </a:pPr>
              <a:t>714</a:t>
            </a:fld>
            <a:endParaRPr lang="en-GB" sz="816">
              <a:solidFill>
                <a:srgbClr val="000000"/>
              </a:solidFill>
              <a:latin typeface="Arial Nova"/>
            </a:endParaRPr>
          </a:p>
        </p:txBody>
      </p:sp>
      <p:sp useBgFill="1">
        <p:nvSpPr>
          <p:cNvPr id="340" name="Text Placeholder 2">
            <a:extLst>
              <a:ext uri="{FF2B5EF4-FFF2-40B4-BE49-F238E27FC236}">
                <a16:creationId xmlns:a16="http://schemas.microsoft.com/office/drawing/2014/main" id="{0B3C77CD-8598-0F80-E0F6-05BAFF99E5F1}"/>
              </a:ext>
            </a:extLst>
          </p:cNvPr>
          <p:cNvSpPr>
            <a:spLocks/>
          </p:cNvSpPr>
          <p:nvPr>
            <p:custDataLst>
              <p:tags r:id="rId16"/>
            </p:custDataLst>
          </p:nvPr>
        </p:nvSpPr>
        <p:spPr bwMode="gray">
          <a:xfrm>
            <a:off x="3622470" y="2865329"/>
            <a:ext cx="201568" cy="136779"/>
          </a:xfrm>
          <a:prstGeom prst="rect">
            <a:avLst/>
          </a:prstGeom>
          <a:ln>
            <a:noFill/>
          </a:ln>
          <a:effec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37DF98CD-C77F-4EE1-8C57-358D3AAFA416}" type="datetime'''''''''5''''''''''''''''''''''''''''''''''''''''9''''5'''''">
              <a:rPr lang="en-GB" altLang="en-US" sz="816">
                <a:solidFill>
                  <a:srgbClr val="000000"/>
                </a:solidFill>
                <a:latin typeface="Arial Nova"/>
              </a:rPr>
              <a:pPr algn="ctr" defTabSz="1008124">
                <a:spcBef>
                  <a:spcPct val="0"/>
                </a:spcBef>
                <a:spcAft>
                  <a:spcPct val="0"/>
                </a:spcAft>
              </a:pPr>
              <a:t>595</a:t>
            </a:fld>
            <a:endParaRPr lang="en-GB" sz="816">
              <a:solidFill>
                <a:srgbClr val="000000"/>
              </a:solidFill>
              <a:latin typeface="Arial Nova"/>
            </a:endParaRPr>
          </a:p>
        </p:txBody>
      </p:sp>
      <p:sp useBgFill="1">
        <p:nvSpPr>
          <p:cNvPr id="343" name="Text Placeholder 2">
            <a:extLst>
              <a:ext uri="{FF2B5EF4-FFF2-40B4-BE49-F238E27FC236}">
                <a16:creationId xmlns:a16="http://schemas.microsoft.com/office/drawing/2014/main" id="{0B3C77CD-8598-0F80-E0F6-05BAFF99E5F1}"/>
              </a:ext>
            </a:extLst>
          </p:cNvPr>
          <p:cNvSpPr>
            <a:spLocks/>
          </p:cNvSpPr>
          <p:nvPr>
            <p:custDataLst>
              <p:tags r:id="rId17"/>
            </p:custDataLst>
          </p:nvPr>
        </p:nvSpPr>
        <p:spPr bwMode="gray">
          <a:xfrm>
            <a:off x="4509370" y="3085615"/>
            <a:ext cx="201568" cy="136779"/>
          </a:xfrm>
          <a:prstGeom prst="rect">
            <a:avLst/>
          </a:prstGeom>
          <a:ln>
            <a:noFill/>
          </a:ln>
          <a:effec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118067C7-B37F-4B1A-83BB-63D8DBE5344C}" type="datetime'''''''''''''''''''''4''''''''''''''''''''''62'''''''''''">
              <a:rPr lang="en-GB" altLang="en-US" sz="816">
                <a:solidFill>
                  <a:srgbClr val="000000"/>
                </a:solidFill>
                <a:latin typeface="Arial Nova"/>
              </a:rPr>
              <a:pPr algn="ctr" defTabSz="1008124">
                <a:spcBef>
                  <a:spcPct val="0"/>
                </a:spcBef>
                <a:spcAft>
                  <a:spcPct val="0"/>
                </a:spcAft>
              </a:pPr>
              <a:t>462</a:t>
            </a:fld>
            <a:endParaRPr lang="en-GB" sz="816">
              <a:solidFill>
                <a:srgbClr val="000000"/>
              </a:solidFill>
              <a:latin typeface="Arial Nova"/>
            </a:endParaRPr>
          </a:p>
        </p:txBody>
      </p:sp>
      <p:sp>
        <p:nvSpPr>
          <p:cNvPr id="524" name="Text Placeholder 2">
            <a:extLst>
              <a:ext uri="{FF2B5EF4-FFF2-40B4-BE49-F238E27FC236}">
                <a16:creationId xmlns:a16="http://schemas.microsoft.com/office/drawing/2014/main" id="{0B3C77CD-8598-0F80-E0F6-05BAFF99E5F1}"/>
              </a:ext>
            </a:extLst>
          </p:cNvPr>
          <p:cNvSpPr>
            <a:spLocks/>
          </p:cNvSpPr>
          <p:nvPr>
            <p:custDataLst>
              <p:tags r:id="rId18"/>
            </p:custDataLst>
          </p:nvPr>
        </p:nvSpPr>
        <p:spPr bwMode="auto">
          <a:xfrm>
            <a:off x="3105592" y="2243347"/>
            <a:ext cx="348425" cy="194370"/>
          </a:xfrm>
          <a:prstGeom prst="ellipse">
            <a:avLst/>
          </a:prstGeom>
          <a:solidFill>
            <a:schemeClr val="bg1"/>
          </a:solidFill>
          <a:ln w="9525" cmpd="sng" algn="ctr">
            <a:solidFill>
              <a:schemeClr val="tx1"/>
            </a:solidFill>
          </a:ln>
          <a:effec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C3980D37-B8E0-4AB0-A367-5B382095E468}" type="datetime'''''''''''''''''''-''''''''6''''''''''''''0''''%'">
              <a:rPr lang="en-GB" altLang="en-US" sz="816" b="1">
                <a:solidFill>
                  <a:srgbClr val="000000"/>
                </a:solidFill>
                <a:latin typeface="Arial Nova"/>
              </a:rPr>
              <a:pPr algn="ctr" defTabSz="1008124">
                <a:spcBef>
                  <a:spcPct val="0"/>
                </a:spcBef>
                <a:spcAft>
                  <a:spcPct val="0"/>
                </a:spcAft>
              </a:pPr>
              <a:t>-60%</a:t>
            </a:fld>
            <a:endParaRPr lang="en-GB" sz="816" b="1">
              <a:solidFill>
                <a:srgbClr val="000000"/>
              </a:solidFill>
              <a:latin typeface="Arial Nova"/>
            </a:endParaRPr>
          </a:p>
        </p:txBody>
      </p:sp>
      <p:pic>
        <p:nvPicPr>
          <p:cNvPr id="4" name="Pic">
            <a:extLst>
              <a:ext uri="{FF2B5EF4-FFF2-40B4-BE49-F238E27FC236}">
                <a16:creationId xmlns:a16="http://schemas.microsoft.com/office/drawing/2014/main" id="{C93CC975-D21D-D9E0-0646-2E163A26B554}"/>
              </a:ext>
            </a:extLst>
          </p:cNvPr>
          <p:cNvPicPr>
            <a:picLocks/>
          </p:cNvPicPr>
          <p:nvPr>
            <p:custDataLst>
              <p:tags r:id="rId19"/>
            </p:custDataLst>
          </p:nvPr>
        </p:nvPicPr>
        <p:blipFill>
          <a:blip>
            <a:extLst>
              <a:ext uri="{28A0092B-C50C-407E-A947-70E740481C1C}">
                <a14:useLocalDpi xmlns:a14="http://schemas.microsoft.com/office/drawing/2010/main" val="0"/>
              </a:ext>
              <a:ext uri="{96DAC541-7B7A-43D3-8B79-37D633B846F1}">
                <asvg:svgBlip xmlns:asvg="http://schemas.microsoft.com/office/drawing/2016/SVG/main" r:embed="rId45"/>
              </a:ext>
              <a:ext uri="{6F801314-5768-4EAC-8CED-0F2297F94238}"/>
            </a:extLst>
          </a:blip>
          <a:stretch>
            <a:fillRect/>
          </a:stretch>
        </p:blipFill>
        <p:spPr bwMode="auto">
          <a:xfrm>
            <a:off x="10858770" y="184471"/>
            <a:ext cx="509680" cy="509680"/>
          </a:xfrm>
          <a:prstGeom prst="rect">
            <a:avLst/>
          </a:prstGeom>
          <a:noFill/>
          <a:ln>
            <a:noFill/>
          </a:ln>
          <a:effectLst/>
        </p:spPr>
      </p:pic>
      <p:cxnSp>
        <p:nvCxnSpPr>
          <p:cNvPr id="483" name="Straight Connector 482">
            <a:extLst>
              <a:ext uri="{FF2B5EF4-FFF2-40B4-BE49-F238E27FC236}">
                <a16:creationId xmlns:a16="http://schemas.microsoft.com/office/drawing/2014/main" id="{C3599990-7796-FBA7-3BE8-A2B47BA3D533}"/>
              </a:ext>
            </a:extLst>
          </p:cNvPr>
          <p:cNvCxnSpPr/>
          <p:nvPr>
            <p:custDataLst>
              <p:tags r:id="rId20"/>
            </p:custDataLst>
          </p:nvPr>
        </p:nvCxnSpPr>
        <p:spPr bwMode="gray">
          <a:xfrm>
            <a:off x="5901631" y="2594652"/>
            <a:ext cx="87827" cy="0"/>
          </a:xfrm>
          <a:prstGeom prst="line">
            <a:avLst/>
          </a:prstGeom>
          <a:ln w="28575" cap="rnd" cmpd="sng" algn="ctr">
            <a:solidFill>
              <a:schemeClr val="accent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84" name="Straight Connector 483">
            <a:extLst>
              <a:ext uri="{FF2B5EF4-FFF2-40B4-BE49-F238E27FC236}">
                <a16:creationId xmlns:a16="http://schemas.microsoft.com/office/drawing/2014/main" id="{ECCEC42A-C9C0-1C79-02F7-60A9BE7FCA87}"/>
              </a:ext>
            </a:extLst>
          </p:cNvPr>
          <p:cNvCxnSpPr/>
          <p:nvPr>
            <p:custDataLst>
              <p:tags r:id="rId21"/>
            </p:custDataLst>
          </p:nvPr>
        </p:nvCxnSpPr>
        <p:spPr bwMode="gray">
          <a:xfrm>
            <a:off x="5901631" y="2747268"/>
            <a:ext cx="87827" cy="0"/>
          </a:xfrm>
          <a:prstGeom prst="line">
            <a:avLst/>
          </a:prstGeom>
          <a:ln w="28575" cap="rnd" cmpd="sng" algn="ctr">
            <a:solidFill>
              <a:schemeClr val="accent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85" name="Straight Connector 484">
            <a:extLst>
              <a:ext uri="{FF2B5EF4-FFF2-40B4-BE49-F238E27FC236}">
                <a16:creationId xmlns:a16="http://schemas.microsoft.com/office/drawing/2014/main" id="{81012EB8-C91D-B710-4E36-59C3141CE667}"/>
              </a:ext>
            </a:extLst>
          </p:cNvPr>
          <p:cNvCxnSpPr/>
          <p:nvPr>
            <p:custDataLst>
              <p:tags r:id="rId22"/>
            </p:custDataLst>
          </p:nvPr>
        </p:nvCxnSpPr>
        <p:spPr bwMode="gray">
          <a:xfrm>
            <a:off x="5901631" y="2899884"/>
            <a:ext cx="87827" cy="0"/>
          </a:xfrm>
          <a:prstGeom prst="line">
            <a:avLst/>
          </a:prstGeom>
          <a:ln w="28575" cap="rnd" cmpd="sng" algn="ctr">
            <a:solidFill>
              <a:schemeClr val="accent3"/>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486" name="Rectangle 485">
            <a:extLst>
              <a:ext uri="{FF2B5EF4-FFF2-40B4-BE49-F238E27FC236}">
                <a16:creationId xmlns:a16="http://schemas.microsoft.com/office/drawing/2014/main" id="{3BFB6570-24B0-AA63-9CB9-3AC6F461132F}"/>
              </a:ext>
            </a:extLst>
          </p:cNvPr>
          <p:cNvSpPr/>
          <p:nvPr>
            <p:custDataLst>
              <p:tags r:id="rId23"/>
            </p:custDataLst>
          </p:nvPr>
        </p:nvSpPr>
        <p:spPr bwMode="auto">
          <a:xfrm>
            <a:off x="5888673" y="3010747"/>
            <a:ext cx="113743" cy="84947"/>
          </a:xfrm>
          <a:prstGeom prst="rect">
            <a:avLst/>
          </a:prstGeom>
          <a:solidFill>
            <a:schemeClr val="accent1"/>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487" name="Rectangle 486">
            <a:extLst>
              <a:ext uri="{FF2B5EF4-FFF2-40B4-BE49-F238E27FC236}">
                <a16:creationId xmlns:a16="http://schemas.microsoft.com/office/drawing/2014/main" id="{CF8A26CB-8E57-583D-B671-07072EFF9568}"/>
              </a:ext>
            </a:extLst>
          </p:cNvPr>
          <p:cNvSpPr/>
          <p:nvPr>
            <p:custDataLst>
              <p:tags r:id="rId24"/>
            </p:custDataLst>
          </p:nvPr>
        </p:nvSpPr>
        <p:spPr bwMode="auto">
          <a:xfrm>
            <a:off x="5888673" y="3163363"/>
            <a:ext cx="113743" cy="84947"/>
          </a:xfrm>
          <a:prstGeom prst="rect">
            <a:avLst/>
          </a:prstGeom>
          <a:solidFill>
            <a:schemeClr val="accent2"/>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488" name="Rectangle 487">
            <a:extLst>
              <a:ext uri="{FF2B5EF4-FFF2-40B4-BE49-F238E27FC236}">
                <a16:creationId xmlns:a16="http://schemas.microsoft.com/office/drawing/2014/main" id="{7E518EE3-CF48-56EF-468B-52328B17F476}"/>
              </a:ext>
            </a:extLst>
          </p:cNvPr>
          <p:cNvSpPr/>
          <p:nvPr>
            <p:custDataLst>
              <p:tags r:id="rId25"/>
            </p:custDataLst>
          </p:nvPr>
        </p:nvSpPr>
        <p:spPr bwMode="auto">
          <a:xfrm>
            <a:off x="5888673" y="3315979"/>
            <a:ext cx="113743" cy="84947"/>
          </a:xfrm>
          <a:prstGeom prst="rect">
            <a:avLst/>
          </a:prstGeom>
          <a:solidFill>
            <a:schemeClr val="accent3"/>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489" name="Rectangle 488">
            <a:extLst>
              <a:ext uri="{FF2B5EF4-FFF2-40B4-BE49-F238E27FC236}">
                <a16:creationId xmlns:a16="http://schemas.microsoft.com/office/drawing/2014/main" id="{57CA07DE-7371-FCDF-7BF1-E957EB846C56}"/>
              </a:ext>
            </a:extLst>
          </p:cNvPr>
          <p:cNvSpPr/>
          <p:nvPr>
            <p:custDataLst>
              <p:tags r:id="rId26"/>
            </p:custDataLst>
          </p:nvPr>
        </p:nvSpPr>
        <p:spPr bwMode="auto">
          <a:xfrm>
            <a:off x="5888673" y="3468595"/>
            <a:ext cx="113743" cy="84947"/>
          </a:xfrm>
          <a:prstGeom prst="rect">
            <a:avLst/>
          </a:prstGeom>
          <a:solidFill>
            <a:schemeClr val="accent4"/>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490" name="Rectangle 489">
            <a:extLst>
              <a:ext uri="{FF2B5EF4-FFF2-40B4-BE49-F238E27FC236}">
                <a16:creationId xmlns:a16="http://schemas.microsoft.com/office/drawing/2014/main" id="{9BF95B12-0371-3750-9EF9-47AF585690BA}"/>
              </a:ext>
            </a:extLst>
          </p:cNvPr>
          <p:cNvSpPr/>
          <p:nvPr>
            <p:custDataLst>
              <p:tags r:id="rId27"/>
            </p:custDataLst>
          </p:nvPr>
        </p:nvSpPr>
        <p:spPr bwMode="auto">
          <a:xfrm>
            <a:off x="5888673" y="3621211"/>
            <a:ext cx="113743" cy="84947"/>
          </a:xfrm>
          <a:prstGeom prst="rect">
            <a:avLst/>
          </a:prstGeom>
          <a:solidFill>
            <a:schemeClr val="accent5"/>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491" name="Rectangle 490">
            <a:extLst>
              <a:ext uri="{FF2B5EF4-FFF2-40B4-BE49-F238E27FC236}">
                <a16:creationId xmlns:a16="http://schemas.microsoft.com/office/drawing/2014/main" id="{08C876E5-FE13-6DC2-BD46-0751750C5EDD}"/>
              </a:ext>
            </a:extLst>
          </p:cNvPr>
          <p:cNvSpPr/>
          <p:nvPr>
            <p:custDataLst>
              <p:tags r:id="rId28"/>
            </p:custDataLst>
          </p:nvPr>
        </p:nvSpPr>
        <p:spPr bwMode="auto">
          <a:xfrm>
            <a:off x="5888673" y="3773827"/>
            <a:ext cx="113743" cy="84947"/>
          </a:xfrm>
          <a:prstGeom prst="rect">
            <a:avLst/>
          </a:prstGeom>
          <a:solidFill>
            <a:schemeClr val="accent6"/>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538" name="Rectangle 537">
            <a:extLst>
              <a:ext uri="{FF2B5EF4-FFF2-40B4-BE49-F238E27FC236}">
                <a16:creationId xmlns:a16="http://schemas.microsoft.com/office/drawing/2014/main" id="{37862A18-17CD-C68E-1B1D-964C727F5F52}"/>
              </a:ext>
            </a:extLst>
          </p:cNvPr>
          <p:cNvSpPr/>
          <p:nvPr>
            <p:custDataLst>
              <p:tags r:id="rId29"/>
            </p:custDataLst>
          </p:nvPr>
        </p:nvSpPr>
        <p:spPr bwMode="auto">
          <a:xfrm>
            <a:off x="5888673" y="3926442"/>
            <a:ext cx="113743" cy="84946"/>
          </a:xfrm>
          <a:prstGeom prst="rect">
            <a:avLst/>
          </a:prstGeom>
          <a:pattFill prst="pct50">
            <a:fgClr>
              <a:schemeClr val="tx1"/>
            </a:fgClr>
            <a:bgClr>
              <a:schemeClr val="bg1"/>
            </a:bgClr>
          </a:patt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479" name="Text Placeholder 2">
            <a:extLst>
              <a:ext uri="{FF2B5EF4-FFF2-40B4-BE49-F238E27FC236}">
                <a16:creationId xmlns:a16="http://schemas.microsoft.com/office/drawing/2014/main" id="{0B3C77CD-8598-0F80-E0F6-05BAFF99E5F1}"/>
              </a:ext>
            </a:extLst>
          </p:cNvPr>
          <p:cNvSpPr>
            <a:spLocks/>
          </p:cNvSpPr>
          <p:nvPr>
            <p:custDataLst>
              <p:tags r:id="rId30"/>
            </p:custDataLst>
          </p:nvPr>
        </p:nvSpPr>
        <p:spPr bwMode="auto">
          <a:xfrm>
            <a:off x="6048489" y="2542820"/>
            <a:ext cx="165574"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E55ADCF1-53DE-4262-A697-003B870B6EA0}" type="datetime'H''''''''''ig''''h'''''''''''''''''''''''''">
              <a:rPr lang="en-GB" altLang="en-US" sz="635">
                <a:solidFill>
                  <a:srgbClr val="000000"/>
                </a:solidFill>
                <a:latin typeface="Arial Nova"/>
              </a:rPr>
              <a:pPr defTabSz="1008124">
                <a:spcBef>
                  <a:spcPct val="0"/>
                </a:spcBef>
                <a:spcAft>
                  <a:spcPct val="0"/>
                </a:spcAft>
              </a:pPr>
              <a:t>High</a:t>
            </a:fld>
            <a:endParaRPr lang="en-GB" sz="635">
              <a:solidFill>
                <a:srgbClr val="000000"/>
              </a:solidFill>
              <a:latin typeface="Arial Nova"/>
            </a:endParaRPr>
          </a:p>
        </p:txBody>
      </p:sp>
      <p:sp>
        <p:nvSpPr>
          <p:cNvPr id="478" name="Text Placeholder 2">
            <a:extLst>
              <a:ext uri="{FF2B5EF4-FFF2-40B4-BE49-F238E27FC236}">
                <a16:creationId xmlns:a16="http://schemas.microsoft.com/office/drawing/2014/main" id="{0B3C77CD-8598-0F80-E0F6-05BAFF99E5F1}"/>
              </a:ext>
            </a:extLst>
          </p:cNvPr>
          <p:cNvSpPr>
            <a:spLocks/>
          </p:cNvSpPr>
          <p:nvPr>
            <p:custDataLst>
              <p:tags r:id="rId31"/>
            </p:custDataLst>
          </p:nvPr>
        </p:nvSpPr>
        <p:spPr bwMode="auto">
          <a:xfrm>
            <a:off x="6048489" y="2695436"/>
            <a:ext cx="280756"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88C5B8D3-690D-4D20-BC2D-02BAFCE037B2}" type="datetime'''''Cen''''''t''''r''''''''''''''''''a''l'' '''''''">
              <a:rPr lang="en-GB" altLang="en-US" sz="635">
                <a:solidFill>
                  <a:srgbClr val="000000"/>
                </a:solidFill>
                <a:latin typeface="Arial Nova"/>
              </a:rPr>
              <a:pPr defTabSz="1008124">
                <a:spcBef>
                  <a:spcPct val="0"/>
                </a:spcBef>
                <a:spcAft>
                  <a:spcPct val="0"/>
                </a:spcAft>
              </a:pPr>
              <a:t>Central </a:t>
            </a:fld>
            <a:endParaRPr lang="en-GB" sz="635">
              <a:solidFill>
                <a:srgbClr val="000000"/>
              </a:solidFill>
              <a:latin typeface="Arial Nova"/>
            </a:endParaRPr>
          </a:p>
        </p:txBody>
      </p:sp>
      <p:sp>
        <p:nvSpPr>
          <p:cNvPr id="476" name="Text Placeholder 2">
            <a:extLst>
              <a:ext uri="{FF2B5EF4-FFF2-40B4-BE49-F238E27FC236}">
                <a16:creationId xmlns:a16="http://schemas.microsoft.com/office/drawing/2014/main" id="{0B3C77CD-8598-0F80-E0F6-05BAFF99E5F1}"/>
              </a:ext>
            </a:extLst>
          </p:cNvPr>
          <p:cNvSpPr>
            <a:spLocks/>
          </p:cNvSpPr>
          <p:nvPr>
            <p:custDataLst>
              <p:tags r:id="rId32"/>
            </p:custDataLst>
          </p:nvPr>
        </p:nvSpPr>
        <p:spPr bwMode="auto">
          <a:xfrm>
            <a:off x="6048488" y="2848052"/>
            <a:ext cx="146857"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0CFA3692-0DDE-455A-8491-4504D856A147}" type="datetime'''''''''''''''''''''''''''L''o''''w'">
              <a:rPr lang="en-GB" altLang="en-US" sz="635">
                <a:solidFill>
                  <a:srgbClr val="000000"/>
                </a:solidFill>
                <a:latin typeface="Arial Nova"/>
              </a:rPr>
              <a:pPr defTabSz="1008124">
                <a:spcBef>
                  <a:spcPct val="0"/>
                </a:spcBef>
                <a:spcAft>
                  <a:spcPct val="0"/>
                </a:spcAft>
              </a:pPr>
              <a:t>Low</a:t>
            </a:fld>
            <a:endParaRPr lang="en-GB" sz="635">
              <a:solidFill>
                <a:srgbClr val="000000"/>
              </a:solidFill>
              <a:latin typeface="Arial Nova"/>
            </a:endParaRPr>
          </a:p>
        </p:txBody>
      </p:sp>
      <p:sp>
        <p:nvSpPr>
          <p:cNvPr id="477" name="Text Placeholder 2">
            <a:extLst>
              <a:ext uri="{FF2B5EF4-FFF2-40B4-BE49-F238E27FC236}">
                <a16:creationId xmlns:a16="http://schemas.microsoft.com/office/drawing/2014/main" id="{0B3C77CD-8598-0F80-E0F6-05BAFF99E5F1}"/>
              </a:ext>
            </a:extLst>
          </p:cNvPr>
          <p:cNvSpPr>
            <a:spLocks/>
          </p:cNvSpPr>
          <p:nvPr>
            <p:custDataLst>
              <p:tags r:id="rId33"/>
            </p:custDataLst>
          </p:nvPr>
        </p:nvSpPr>
        <p:spPr bwMode="auto">
          <a:xfrm>
            <a:off x="6048488" y="3000668"/>
            <a:ext cx="643579"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48C8B717-EDE8-4357-9AB9-F686BB8045F4}" type="datetime'P''''o''w''''''''''''e''''r'' Ge''''n''''e''r''''a''''''tion'">
              <a:rPr lang="en-GB" altLang="en-US" sz="635">
                <a:solidFill>
                  <a:srgbClr val="000000"/>
                </a:solidFill>
                <a:latin typeface="Arial Nova"/>
              </a:rPr>
              <a:pPr defTabSz="1008124">
                <a:spcBef>
                  <a:spcPct val="0"/>
                </a:spcBef>
                <a:spcAft>
                  <a:spcPct val="0"/>
                </a:spcAft>
              </a:pPr>
              <a:t>Power Generation</a:t>
            </a:fld>
            <a:endParaRPr lang="en-GB" sz="635">
              <a:solidFill>
                <a:srgbClr val="000000"/>
              </a:solidFill>
              <a:latin typeface="Arial Nova"/>
            </a:endParaRPr>
          </a:p>
        </p:txBody>
      </p:sp>
      <p:sp>
        <p:nvSpPr>
          <p:cNvPr id="474" name="Text Placeholder 2">
            <a:extLst>
              <a:ext uri="{FF2B5EF4-FFF2-40B4-BE49-F238E27FC236}">
                <a16:creationId xmlns:a16="http://schemas.microsoft.com/office/drawing/2014/main" id="{0B3C77CD-8598-0F80-E0F6-05BAFF99E5F1}"/>
              </a:ext>
            </a:extLst>
          </p:cNvPr>
          <p:cNvSpPr>
            <a:spLocks/>
          </p:cNvSpPr>
          <p:nvPr>
            <p:custDataLst>
              <p:tags r:id="rId34"/>
            </p:custDataLst>
          </p:nvPr>
        </p:nvSpPr>
        <p:spPr bwMode="auto">
          <a:xfrm>
            <a:off x="6048488" y="3153284"/>
            <a:ext cx="545675"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1EB0845B-E199-4A13-B265-804F7ADE1ADC}" type="datetime'''''''''D''is''t''''''''r''''''i''''c''t'' He''''atin''g'''''">
              <a:rPr lang="en-GB" altLang="en-US" sz="635">
                <a:solidFill>
                  <a:srgbClr val="000000"/>
                </a:solidFill>
                <a:latin typeface="Arial Nova"/>
              </a:rPr>
              <a:pPr defTabSz="1008124">
                <a:spcBef>
                  <a:spcPct val="0"/>
                </a:spcBef>
                <a:spcAft>
                  <a:spcPct val="0"/>
                </a:spcAft>
              </a:pPr>
              <a:t>District Heating</a:t>
            </a:fld>
            <a:endParaRPr lang="en-GB" sz="635">
              <a:solidFill>
                <a:srgbClr val="000000"/>
              </a:solidFill>
              <a:latin typeface="Arial Nova"/>
            </a:endParaRPr>
          </a:p>
        </p:txBody>
      </p:sp>
      <p:sp>
        <p:nvSpPr>
          <p:cNvPr id="480" name="Text Placeholder 2">
            <a:extLst>
              <a:ext uri="{FF2B5EF4-FFF2-40B4-BE49-F238E27FC236}">
                <a16:creationId xmlns:a16="http://schemas.microsoft.com/office/drawing/2014/main" id="{0B3C77CD-8598-0F80-E0F6-05BAFF99E5F1}"/>
              </a:ext>
            </a:extLst>
          </p:cNvPr>
          <p:cNvSpPr>
            <a:spLocks/>
          </p:cNvSpPr>
          <p:nvPr>
            <p:custDataLst>
              <p:tags r:id="rId35"/>
            </p:custDataLst>
          </p:nvPr>
        </p:nvSpPr>
        <p:spPr bwMode="auto">
          <a:xfrm>
            <a:off x="6048488" y="3305900"/>
            <a:ext cx="688212"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B1465FC6-D30D-4F09-8072-0A7D591F807A}" type="datetime'Re''side''''n''''''t''''ial H''''''''eat''''''''''in''''''g'''">
              <a:rPr lang="en-GB" altLang="en-US" sz="635">
                <a:solidFill>
                  <a:srgbClr val="000000"/>
                </a:solidFill>
                <a:latin typeface="Arial Nova"/>
              </a:rPr>
              <a:pPr defTabSz="1008124">
                <a:spcBef>
                  <a:spcPct val="0"/>
                </a:spcBef>
                <a:spcAft>
                  <a:spcPct val="0"/>
                </a:spcAft>
              </a:pPr>
              <a:t>Residential Heating</a:t>
            </a:fld>
            <a:endParaRPr lang="en-GB" sz="635">
              <a:solidFill>
                <a:srgbClr val="000000"/>
              </a:solidFill>
              <a:latin typeface="Arial Nova"/>
            </a:endParaRPr>
          </a:p>
        </p:txBody>
      </p:sp>
      <p:sp>
        <p:nvSpPr>
          <p:cNvPr id="475" name="Text Placeholder 2">
            <a:extLst>
              <a:ext uri="{FF2B5EF4-FFF2-40B4-BE49-F238E27FC236}">
                <a16:creationId xmlns:a16="http://schemas.microsoft.com/office/drawing/2014/main" id="{0B3C77CD-8598-0F80-E0F6-05BAFF99E5F1}"/>
              </a:ext>
            </a:extLst>
          </p:cNvPr>
          <p:cNvSpPr>
            <a:spLocks/>
          </p:cNvSpPr>
          <p:nvPr>
            <p:custDataLst>
              <p:tags r:id="rId36"/>
            </p:custDataLst>
          </p:nvPr>
        </p:nvSpPr>
        <p:spPr bwMode="auto">
          <a:xfrm>
            <a:off x="6048489" y="3458516"/>
            <a:ext cx="728525"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499DA1E2-A463-4D67-B681-7E47D262BE5B}" type="datetime'''''C''o''''mme''r''''''''''cial'' Hea''''''''''''ti''''ng'''">
              <a:rPr lang="en-GB" altLang="en-US" sz="635">
                <a:solidFill>
                  <a:srgbClr val="000000"/>
                </a:solidFill>
                <a:latin typeface="Arial Nova"/>
              </a:rPr>
              <a:pPr defTabSz="1008124">
                <a:spcBef>
                  <a:spcPct val="0"/>
                </a:spcBef>
                <a:spcAft>
                  <a:spcPct val="0"/>
                </a:spcAft>
              </a:pPr>
              <a:t>Commercial Heating</a:t>
            </a:fld>
            <a:endParaRPr lang="en-GB" sz="635">
              <a:solidFill>
                <a:srgbClr val="000000"/>
              </a:solidFill>
              <a:latin typeface="Arial Nova"/>
            </a:endParaRPr>
          </a:p>
        </p:txBody>
      </p:sp>
      <p:sp>
        <p:nvSpPr>
          <p:cNvPr id="481" name="Text Placeholder 2">
            <a:extLst>
              <a:ext uri="{FF2B5EF4-FFF2-40B4-BE49-F238E27FC236}">
                <a16:creationId xmlns:a16="http://schemas.microsoft.com/office/drawing/2014/main" id="{0B3C77CD-8598-0F80-E0F6-05BAFF99E5F1}"/>
              </a:ext>
            </a:extLst>
          </p:cNvPr>
          <p:cNvSpPr>
            <a:spLocks/>
          </p:cNvSpPr>
          <p:nvPr>
            <p:custDataLst>
              <p:tags r:id="rId37"/>
            </p:custDataLst>
          </p:nvPr>
        </p:nvSpPr>
        <p:spPr bwMode="auto">
          <a:xfrm>
            <a:off x="6048488" y="3611132"/>
            <a:ext cx="1081270"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r>
              <a:rPr lang="en-US" altLang="en-US" sz="635">
                <a:solidFill>
                  <a:srgbClr val="000000"/>
                </a:solidFill>
                <a:latin typeface="Arial Nova"/>
              </a:rPr>
              <a:t>Industry - Process heat &lt;500°C</a:t>
            </a:r>
            <a:endParaRPr lang="en-GB" sz="635">
              <a:solidFill>
                <a:srgbClr val="000000"/>
              </a:solidFill>
              <a:latin typeface="Arial Nova"/>
            </a:endParaRPr>
          </a:p>
        </p:txBody>
      </p:sp>
      <p:sp>
        <p:nvSpPr>
          <p:cNvPr id="473" name="Text Placeholder 2">
            <a:extLst>
              <a:ext uri="{FF2B5EF4-FFF2-40B4-BE49-F238E27FC236}">
                <a16:creationId xmlns:a16="http://schemas.microsoft.com/office/drawing/2014/main" id="{0B3C77CD-8598-0F80-E0F6-05BAFF99E5F1}"/>
              </a:ext>
            </a:extLst>
          </p:cNvPr>
          <p:cNvSpPr>
            <a:spLocks/>
          </p:cNvSpPr>
          <p:nvPr>
            <p:custDataLst>
              <p:tags r:id="rId38"/>
            </p:custDataLst>
          </p:nvPr>
        </p:nvSpPr>
        <p:spPr bwMode="auto">
          <a:xfrm>
            <a:off x="6048488" y="3763748"/>
            <a:ext cx="1128782"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r>
              <a:rPr lang="en-US" altLang="en-US" sz="635">
                <a:solidFill>
                  <a:srgbClr val="000000"/>
                </a:solidFill>
                <a:latin typeface="Arial Nova"/>
              </a:rPr>
              <a:t>Industry - Process heat ≥500°C</a:t>
            </a:r>
            <a:endParaRPr lang="en-GB" sz="635">
              <a:solidFill>
                <a:srgbClr val="000000"/>
              </a:solidFill>
              <a:latin typeface="Arial Nova"/>
            </a:endParaRPr>
          </a:p>
        </p:txBody>
      </p:sp>
      <p:sp>
        <p:nvSpPr>
          <p:cNvPr id="535" name="Text Placeholder 2">
            <a:extLst>
              <a:ext uri="{FF2B5EF4-FFF2-40B4-BE49-F238E27FC236}">
                <a16:creationId xmlns:a16="http://schemas.microsoft.com/office/drawing/2014/main" id="{17759B5E-47AB-272E-F7D9-EC08B94FFB66}"/>
              </a:ext>
            </a:extLst>
          </p:cNvPr>
          <p:cNvSpPr>
            <a:spLocks/>
          </p:cNvSpPr>
          <p:nvPr>
            <p:custDataLst>
              <p:tags r:id="rId39"/>
            </p:custDataLst>
          </p:nvPr>
        </p:nvSpPr>
        <p:spPr bwMode="auto">
          <a:xfrm>
            <a:off x="6048488" y="3916364"/>
            <a:ext cx="237563"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r>
              <a:rPr lang="en-GB" altLang="en-US" sz="635">
                <a:solidFill>
                  <a:srgbClr val="000000"/>
                </a:solidFill>
                <a:latin typeface="Arial Nova"/>
              </a:rPr>
              <a:t>Other*</a:t>
            </a:r>
            <a:endParaRPr lang="en-GB" sz="635">
              <a:solidFill>
                <a:srgbClr val="000000"/>
              </a:solidFill>
              <a:latin typeface="Arial Nova"/>
            </a:endParaRPr>
          </a:p>
        </p:txBody>
      </p:sp>
      <p:sp>
        <p:nvSpPr>
          <p:cNvPr id="3" name="TextBox 2">
            <a:extLst>
              <a:ext uri="{FF2B5EF4-FFF2-40B4-BE49-F238E27FC236}">
                <a16:creationId xmlns:a16="http://schemas.microsoft.com/office/drawing/2014/main" id="{67FD53F3-8E86-531F-39DA-11E50C51654C}"/>
              </a:ext>
            </a:extLst>
          </p:cNvPr>
          <p:cNvSpPr txBox="1"/>
          <p:nvPr/>
        </p:nvSpPr>
        <p:spPr>
          <a:xfrm>
            <a:off x="689710" y="4957732"/>
            <a:ext cx="1935054" cy="474425"/>
          </a:xfrm>
          <a:prstGeom prst="rect">
            <a:avLst/>
          </a:prstGeom>
          <a:noFill/>
        </p:spPr>
        <p:txBody>
          <a:bodyPr wrap="square" lIns="0" tIns="0" rIns="0" bIns="0" anchor="b">
            <a:spAutoFit/>
          </a:bodyPr>
          <a:lstStyle/>
          <a:p>
            <a:pPr defTabSz="276396"/>
            <a:r>
              <a:rPr sz="3083" b="1">
                <a:solidFill>
                  <a:srgbClr val="0085CA"/>
                </a:solidFill>
                <a:latin typeface="Arial Nova"/>
              </a:rPr>
              <a:t>–60%</a:t>
            </a:r>
          </a:p>
        </p:txBody>
      </p:sp>
      <p:sp>
        <p:nvSpPr>
          <p:cNvPr id="5" name="TextBox 4">
            <a:extLst>
              <a:ext uri="{FF2B5EF4-FFF2-40B4-BE49-F238E27FC236}">
                <a16:creationId xmlns:a16="http://schemas.microsoft.com/office/drawing/2014/main" id="{BA9C683F-2068-D7F0-B9BB-0A4D646E3E38}"/>
              </a:ext>
            </a:extLst>
          </p:cNvPr>
          <p:cNvSpPr txBox="1"/>
          <p:nvPr/>
        </p:nvSpPr>
        <p:spPr>
          <a:xfrm>
            <a:off x="689710" y="5498502"/>
            <a:ext cx="1935054" cy="339195"/>
          </a:xfrm>
          <a:prstGeom prst="rect">
            <a:avLst/>
          </a:prstGeom>
          <a:noFill/>
        </p:spPr>
        <p:txBody>
          <a:bodyPr wrap="square" lIns="0" tIns="0" rIns="0" bIns="0" anchor="t">
            <a:spAutoFit/>
          </a:bodyPr>
          <a:lstStyle/>
          <a:p>
            <a:pPr defTabSz="276396">
              <a:lnSpc>
                <a:spcPct val="105000"/>
              </a:lnSpc>
            </a:pPr>
            <a:r>
              <a:rPr sz="1088">
                <a:solidFill>
                  <a:srgbClr val="555F6B"/>
                </a:solidFill>
                <a:latin typeface="Arial Nova"/>
              </a:rPr>
              <a:t>Gas demand 2025–2050, Central case</a:t>
            </a:r>
          </a:p>
        </p:txBody>
      </p:sp>
      <p:cxnSp>
        <p:nvCxnSpPr>
          <p:cNvPr id="9" name="Connector 543">
            <a:extLst>
              <a:ext uri="{FF2B5EF4-FFF2-40B4-BE49-F238E27FC236}">
                <a16:creationId xmlns:a16="http://schemas.microsoft.com/office/drawing/2014/main" id="{9E46581E-062F-A63F-BB3F-097B310F133B}"/>
              </a:ext>
            </a:extLst>
          </p:cNvPr>
          <p:cNvCxnSpPr/>
          <p:nvPr/>
        </p:nvCxnSpPr>
        <p:spPr>
          <a:xfrm>
            <a:off x="2839002" y="4851641"/>
            <a:ext cx="0" cy="1119567"/>
          </a:xfrm>
          <a:prstGeom prst="line">
            <a:avLst/>
          </a:prstGeom>
          <a:ln w="9525">
            <a:solidFill>
              <a:srgbClr val="C8D3DE"/>
            </a:solidFill>
          </a:ln>
        </p:spPr>
        <p:style>
          <a:lnRef idx="2">
            <a:schemeClr val="accent1"/>
          </a:lnRef>
          <a:fillRef idx="0">
            <a:schemeClr val="accent1"/>
          </a:fillRef>
          <a:effectRef idx="1">
            <a:schemeClr val="accent1"/>
          </a:effectRef>
          <a:fontRef idx="minor">
            <a:schemeClr val="tx1"/>
          </a:fontRef>
        </p:style>
      </p:cxnSp>
      <p:sp>
        <p:nvSpPr>
          <p:cNvPr id="10" name="TextBox 9">
            <a:extLst>
              <a:ext uri="{FF2B5EF4-FFF2-40B4-BE49-F238E27FC236}">
                <a16:creationId xmlns:a16="http://schemas.microsoft.com/office/drawing/2014/main" id="{31543CD8-6497-3BCF-C83E-276C5B0ACFE2}"/>
              </a:ext>
            </a:extLst>
          </p:cNvPr>
          <p:cNvSpPr txBox="1"/>
          <p:nvPr/>
        </p:nvSpPr>
        <p:spPr>
          <a:xfrm>
            <a:off x="3046330" y="4957732"/>
            <a:ext cx="1935054" cy="474425"/>
          </a:xfrm>
          <a:prstGeom prst="rect">
            <a:avLst/>
          </a:prstGeom>
          <a:noFill/>
        </p:spPr>
        <p:txBody>
          <a:bodyPr wrap="square" lIns="0" tIns="0" rIns="0" bIns="0" anchor="b">
            <a:spAutoFit/>
          </a:bodyPr>
          <a:lstStyle/>
          <a:p>
            <a:pPr defTabSz="276396"/>
            <a:r>
              <a:rPr lang="en-GB" sz="3083" b="1">
                <a:solidFill>
                  <a:srgbClr val="0085CA"/>
                </a:solidFill>
                <a:latin typeface="Arial Nova"/>
              </a:rPr>
              <a:t>c.</a:t>
            </a:r>
            <a:r>
              <a:rPr sz="3083" b="1">
                <a:solidFill>
                  <a:srgbClr val="0085CA"/>
                </a:solidFill>
                <a:latin typeface="Arial Nova"/>
              </a:rPr>
              <a:t>44%</a:t>
            </a:r>
          </a:p>
        </p:txBody>
      </p:sp>
      <p:sp>
        <p:nvSpPr>
          <p:cNvPr id="13" name="TextBox 12">
            <a:extLst>
              <a:ext uri="{FF2B5EF4-FFF2-40B4-BE49-F238E27FC236}">
                <a16:creationId xmlns:a16="http://schemas.microsoft.com/office/drawing/2014/main" id="{7A9014EE-A188-2BFA-E959-946A2DB39D6C}"/>
              </a:ext>
            </a:extLst>
          </p:cNvPr>
          <p:cNvSpPr txBox="1"/>
          <p:nvPr/>
        </p:nvSpPr>
        <p:spPr>
          <a:xfrm>
            <a:off x="3046330" y="5498502"/>
            <a:ext cx="1935054" cy="339195"/>
          </a:xfrm>
          <a:prstGeom prst="rect">
            <a:avLst/>
          </a:prstGeom>
          <a:noFill/>
        </p:spPr>
        <p:txBody>
          <a:bodyPr wrap="square" lIns="0" tIns="0" rIns="0" bIns="0" anchor="t">
            <a:spAutoFit/>
          </a:bodyPr>
          <a:lstStyle/>
          <a:p>
            <a:pPr defTabSz="276396">
              <a:lnSpc>
                <a:spcPct val="105000"/>
              </a:lnSpc>
            </a:pPr>
            <a:r>
              <a:rPr lang="en-US" sz="1088">
                <a:solidFill>
                  <a:srgbClr val="555F6B"/>
                </a:solidFill>
                <a:latin typeface="Arial Nova"/>
              </a:rPr>
              <a:t>Heating’s share of remaining 2050 demand</a:t>
            </a:r>
            <a:endParaRPr sz="1088">
              <a:solidFill>
                <a:srgbClr val="555F6B"/>
              </a:solidFill>
              <a:latin typeface="Arial Nova"/>
            </a:endParaRPr>
          </a:p>
        </p:txBody>
      </p:sp>
      <p:sp>
        <p:nvSpPr>
          <p:cNvPr id="14" name="TextBox 13">
            <a:extLst>
              <a:ext uri="{FF2B5EF4-FFF2-40B4-BE49-F238E27FC236}">
                <a16:creationId xmlns:a16="http://schemas.microsoft.com/office/drawing/2014/main" id="{7C185A8C-0539-CBDE-F5AF-2638B8905798}"/>
              </a:ext>
            </a:extLst>
          </p:cNvPr>
          <p:cNvSpPr txBox="1"/>
          <p:nvPr/>
        </p:nvSpPr>
        <p:spPr>
          <a:xfrm>
            <a:off x="5313110" y="4957732"/>
            <a:ext cx="1935054" cy="474425"/>
          </a:xfrm>
          <a:prstGeom prst="rect">
            <a:avLst/>
          </a:prstGeom>
          <a:noFill/>
        </p:spPr>
        <p:txBody>
          <a:bodyPr wrap="square" lIns="0" tIns="0" rIns="0" bIns="0" anchor="b">
            <a:spAutoFit/>
          </a:bodyPr>
          <a:lstStyle/>
          <a:p>
            <a:pPr defTabSz="276396"/>
            <a:r>
              <a:rPr lang="en-GB" sz="3083" b="1">
                <a:solidFill>
                  <a:srgbClr val="0085CA"/>
                </a:solidFill>
                <a:latin typeface="Arial Nova"/>
              </a:rPr>
              <a:t>c.</a:t>
            </a:r>
            <a:r>
              <a:rPr sz="3083" b="1">
                <a:solidFill>
                  <a:srgbClr val="0085CA"/>
                </a:solidFill>
                <a:latin typeface="Arial Nova"/>
              </a:rPr>
              <a:t>2×</a:t>
            </a:r>
          </a:p>
        </p:txBody>
      </p:sp>
      <p:sp>
        <p:nvSpPr>
          <p:cNvPr id="15" name="TextBox 14">
            <a:extLst>
              <a:ext uri="{FF2B5EF4-FFF2-40B4-BE49-F238E27FC236}">
                <a16:creationId xmlns:a16="http://schemas.microsoft.com/office/drawing/2014/main" id="{DC04F2AD-C0A9-261E-486B-B50E89D248EE}"/>
              </a:ext>
            </a:extLst>
          </p:cNvPr>
          <p:cNvSpPr txBox="1"/>
          <p:nvPr/>
        </p:nvSpPr>
        <p:spPr>
          <a:xfrm>
            <a:off x="5313110" y="5498502"/>
            <a:ext cx="1935054" cy="339195"/>
          </a:xfrm>
          <a:prstGeom prst="rect">
            <a:avLst/>
          </a:prstGeom>
          <a:noFill/>
        </p:spPr>
        <p:txBody>
          <a:bodyPr wrap="square" lIns="0" tIns="0" rIns="0" bIns="0" anchor="t">
            <a:spAutoFit/>
          </a:bodyPr>
          <a:lstStyle/>
          <a:p>
            <a:pPr defTabSz="276396">
              <a:lnSpc>
                <a:spcPct val="105000"/>
              </a:lnSpc>
            </a:pPr>
            <a:r>
              <a:rPr sz="1088">
                <a:solidFill>
                  <a:srgbClr val="555F6B"/>
                </a:solidFill>
                <a:latin typeface="Arial Nova"/>
              </a:rPr>
              <a:t>Share gain of ≥500°C industrial heat</a:t>
            </a:r>
          </a:p>
        </p:txBody>
      </p:sp>
      <p:cxnSp>
        <p:nvCxnSpPr>
          <p:cNvPr id="16" name="Connector 546">
            <a:extLst>
              <a:ext uri="{FF2B5EF4-FFF2-40B4-BE49-F238E27FC236}">
                <a16:creationId xmlns:a16="http://schemas.microsoft.com/office/drawing/2014/main" id="{6CDFD4A3-CC74-525A-2289-604A92481BEB}"/>
              </a:ext>
            </a:extLst>
          </p:cNvPr>
          <p:cNvCxnSpPr/>
          <p:nvPr/>
        </p:nvCxnSpPr>
        <p:spPr>
          <a:xfrm>
            <a:off x="5105782" y="4851641"/>
            <a:ext cx="0" cy="1119567"/>
          </a:xfrm>
          <a:prstGeom prst="line">
            <a:avLst/>
          </a:prstGeom>
          <a:ln w="9525">
            <a:solidFill>
              <a:srgbClr val="C8D3DE"/>
            </a:solidFill>
          </a:ln>
        </p:spPr>
        <p:style>
          <a:lnRef idx="2">
            <a:schemeClr val="accent1"/>
          </a:lnRef>
          <a:fillRef idx="0">
            <a:schemeClr val="accent1"/>
          </a:fillRef>
          <a:effectRef idx="1">
            <a:schemeClr val="accent1"/>
          </a:effectRef>
          <a:fontRef idx="minor">
            <a:schemeClr val="tx1"/>
          </a:fontRef>
        </p:style>
      </p:cxnSp>
      <p:sp>
        <p:nvSpPr>
          <p:cNvPr id="18" name="TextBox 17">
            <a:extLst>
              <a:ext uri="{FF2B5EF4-FFF2-40B4-BE49-F238E27FC236}">
                <a16:creationId xmlns:a16="http://schemas.microsoft.com/office/drawing/2014/main" id="{2561D622-8376-7E97-C668-B0C190CDCC99}"/>
              </a:ext>
            </a:extLst>
          </p:cNvPr>
          <p:cNvSpPr txBox="1"/>
          <p:nvPr/>
        </p:nvSpPr>
        <p:spPr>
          <a:xfrm>
            <a:off x="7878439" y="2347126"/>
            <a:ext cx="3375289" cy="223266"/>
          </a:xfrm>
          <a:prstGeom prst="rect">
            <a:avLst/>
          </a:prstGeom>
          <a:noFill/>
        </p:spPr>
        <p:txBody>
          <a:bodyPr wrap="square" lIns="0" tIns="0" rIns="0" bIns="0" anchor="t">
            <a:spAutoFit/>
          </a:bodyPr>
          <a:lstStyle/>
          <a:p>
            <a:pPr defTabSz="276396"/>
            <a:r>
              <a:rPr lang="en-GB" sz="1451" b="1">
                <a:solidFill>
                  <a:srgbClr val="FFFFFF"/>
                </a:solidFill>
                <a:latin typeface="Arial Nova"/>
              </a:rPr>
              <a:t>Effect on each group</a:t>
            </a:r>
            <a:endParaRPr sz="1451" b="1">
              <a:solidFill>
                <a:srgbClr val="FFFFFF"/>
              </a:solidFill>
              <a:latin typeface="Arial Nova"/>
            </a:endParaRPr>
          </a:p>
        </p:txBody>
      </p:sp>
      <p:sp>
        <p:nvSpPr>
          <p:cNvPr id="19" name="TextBox 18">
            <a:extLst>
              <a:ext uri="{FF2B5EF4-FFF2-40B4-BE49-F238E27FC236}">
                <a16:creationId xmlns:a16="http://schemas.microsoft.com/office/drawing/2014/main" id="{774E3342-CD2D-B071-1B3E-2F6C67EBF4C5}"/>
              </a:ext>
            </a:extLst>
          </p:cNvPr>
          <p:cNvSpPr txBox="1"/>
          <p:nvPr/>
        </p:nvSpPr>
        <p:spPr>
          <a:xfrm>
            <a:off x="7878439" y="2902763"/>
            <a:ext cx="3375289" cy="628826"/>
          </a:xfrm>
          <a:prstGeom prst="rect">
            <a:avLst/>
          </a:prstGeom>
          <a:noFill/>
        </p:spPr>
        <p:txBody>
          <a:bodyPr wrap="square" lIns="0" tIns="0" rIns="0" bIns="0" anchor="t">
            <a:spAutoFit/>
          </a:bodyPr>
          <a:lstStyle/>
          <a:p>
            <a:pPr defTabSz="276396">
              <a:spcAft>
                <a:spcPts val="363"/>
              </a:spcAft>
            </a:pPr>
            <a:r>
              <a:rPr sz="998" b="1">
                <a:solidFill>
                  <a:srgbClr val="A9D4F0"/>
                </a:solidFill>
                <a:latin typeface="Arial Nova"/>
              </a:rPr>
              <a:t>NETWORK OPERATORS</a:t>
            </a:r>
          </a:p>
          <a:p>
            <a:pPr defTabSz="276396">
              <a:lnSpc>
                <a:spcPct val="105000"/>
              </a:lnSpc>
            </a:pPr>
            <a:r>
              <a:rPr lang="en-US" sz="1360">
                <a:solidFill>
                  <a:srgbClr val="FFFFFF"/>
                </a:solidFill>
                <a:latin typeface="Arial Nova"/>
              </a:rPr>
              <a:t>Plan for a system c.60% smaller, with H₂ corridors following industrial clusters</a:t>
            </a:r>
            <a:endParaRPr sz="1360">
              <a:solidFill>
                <a:srgbClr val="FFFFFF"/>
              </a:solidFill>
              <a:latin typeface="Arial Nova"/>
            </a:endParaRPr>
          </a:p>
        </p:txBody>
      </p:sp>
      <p:cxnSp>
        <p:nvCxnSpPr>
          <p:cNvPr id="20" name="Connector 552">
            <a:extLst>
              <a:ext uri="{FF2B5EF4-FFF2-40B4-BE49-F238E27FC236}">
                <a16:creationId xmlns:a16="http://schemas.microsoft.com/office/drawing/2014/main" id="{ECD31F3C-83B8-2CDD-E9BB-AD0237ADDA59}"/>
              </a:ext>
            </a:extLst>
          </p:cNvPr>
          <p:cNvCxnSpPr/>
          <p:nvPr/>
        </p:nvCxnSpPr>
        <p:spPr>
          <a:xfrm>
            <a:off x="7878439" y="3853705"/>
            <a:ext cx="3375289" cy="0"/>
          </a:xfrm>
          <a:prstGeom prst="line">
            <a:avLst/>
          </a:prstGeom>
          <a:ln w="6350">
            <a:solidFill>
              <a:srgbClr val="5E8AB4"/>
            </a:solidFill>
          </a:ln>
        </p:spPr>
        <p:style>
          <a:lnRef idx="2">
            <a:schemeClr val="accent1"/>
          </a:lnRef>
          <a:fillRef idx="0">
            <a:schemeClr val="accent1"/>
          </a:fillRef>
          <a:effectRef idx="1">
            <a:schemeClr val="accent1"/>
          </a:effectRef>
          <a:fontRef idx="minor">
            <a:schemeClr val="tx1"/>
          </a:fontRef>
        </p:style>
      </p:cxnSp>
      <p:sp>
        <p:nvSpPr>
          <p:cNvPr id="21" name="TextBox 20">
            <a:extLst>
              <a:ext uri="{FF2B5EF4-FFF2-40B4-BE49-F238E27FC236}">
                <a16:creationId xmlns:a16="http://schemas.microsoft.com/office/drawing/2014/main" id="{4AD59187-1E2F-D62C-4FD1-3D615807CAAC}"/>
              </a:ext>
            </a:extLst>
          </p:cNvPr>
          <p:cNvSpPr txBox="1"/>
          <p:nvPr/>
        </p:nvSpPr>
        <p:spPr>
          <a:xfrm>
            <a:off x="7878439" y="3953222"/>
            <a:ext cx="3375289" cy="409086"/>
          </a:xfrm>
          <a:prstGeom prst="rect">
            <a:avLst/>
          </a:prstGeom>
          <a:noFill/>
        </p:spPr>
        <p:txBody>
          <a:bodyPr wrap="square" lIns="0" tIns="0" rIns="0" bIns="0" anchor="t">
            <a:spAutoFit/>
          </a:bodyPr>
          <a:lstStyle/>
          <a:p>
            <a:pPr defTabSz="276396">
              <a:spcAft>
                <a:spcPts val="363"/>
              </a:spcAft>
            </a:pPr>
            <a:r>
              <a:rPr lang="en-GB" sz="998" b="1">
                <a:solidFill>
                  <a:srgbClr val="A9D4F0"/>
                </a:solidFill>
                <a:latin typeface="Arial Nova"/>
              </a:rPr>
              <a:t>PRODUCERS AND SHIPPERS</a:t>
            </a:r>
            <a:endParaRPr sz="998" b="1">
              <a:solidFill>
                <a:srgbClr val="A9D4F0"/>
              </a:solidFill>
              <a:latin typeface="Arial Nova"/>
            </a:endParaRPr>
          </a:p>
          <a:p>
            <a:pPr defTabSz="276396">
              <a:lnSpc>
                <a:spcPct val="105000"/>
              </a:lnSpc>
            </a:pPr>
            <a:r>
              <a:rPr lang="en-US" sz="1360">
                <a:solidFill>
                  <a:srgbClr val="FFFFFF"/>
                </a:solidFill>
                <a:latin typeface="Arial Nova"/>
              </a:rPr>
              <a:t>Shift capacity to industrial users</a:t>
            </a:r>
            <a:endParaRPr sz="1360">
              <a:solidFill>
                <a:srgbClr val="FFFFFF"/>
              </a:solidFill>
              <a:latin typeface="Arial Nova"/>
            </a:endParaRPr>
          </a:p>
        </p:txBody>
      </p:sp>
      <p:cxnSp>
        <p:nvCxnSpPr>
          <p:cNvPr id="22" name="Connector 554">
            <a:extLst>
              <a:ext uri="{FF2B5EF4-FFF2-40B4-BE49-F238E27FC236}">
                <a16:creationId xmlns:a16="http://schemas.microsoft.com/office/drawing/2014/main" id="{CEE727B5-4053-FCF7-CD04-C16EEBF7D468}"/>
              </a:ext>
            </a:extLst>
          </p:cNvPr>
          <p:cNvCxnSpPr/>
          <p:nvPr/>
        </p:nvCxnSpPr>
        <p:spPr>
          <a:xfrm>
            <a:off x="7878439" y="4904163"/>
            <a:ext cx="3375289" cy="0"/>
          </a:xfrm>
          <a:prstGeom prst="line">
            <a:avLst/>
          </a:prstGeom>
          <a:ln w="6350">
            <a:solidFill>
              <a:srgbClr val="5E8AB4"/>
            </a:solidFill>
          </a:ln>
        </p:spPr>
        <p:style>
          <a:lnRef idx="2">
            <a:schemeClr val="accent1"/>
          </a:lnRef>
          <a:fillRef idx="0">
            <a:schemeClr val="accent1"/>
          </a:fillRef>
          <a:effectRef idx="1">
            <a:schemeClr val="accent1"/>
          </a:effectRef>
          <a:fontRef idx="minor">
            <a:schemeClr val="tx1"/>
          </a:fontRef>
        </p:style>
      </p:cxnSp>
      <p:sp>
        <p:nvSpPr>
          <p:cNvPr id="23" name="TextBox 22">
            <a:extLst>
              <a:ext uri="{FF2B5EF4-FFF2-40B4-BE49-F238E27FC236}">
                <a16:creationId xmlns:a16="http://schemas.microsoft.com/office/drawing/2014/main" id="{FBECC81B-621D-B8CD-BE0D-E4D88EBE21B5}"/>
              </a:ext>
            </a:extLst>
          </p:cNvPr>
          <p:cNvSpPr txBox="1"/>
          <p:nvPr/>
        </p:nvSpPr>
        <p:spPr>
          <a:xfrm>
            <a:off x="7878439" y="5003680"/>
            <a:ext cx="3375289" cy="409086"/>
          </a:xfrm>
          <a:prstGeom prst="rect">
            <a:avLst/>
          </a:prstGeom>
          <a:noFill/>
        </p:spPr>
        <p:txBody>
          <a:bodyPr wrap="square" lIns="0" tIns="0" rIns="0" bIns="0" anchor="t">
            <a:spAutoFit/>
          </a:bodyPr>
          <a:lstStyle/>
          <a:p>
            <a:pPr defTabSz="276396">
              <a:spcAft>
                <a:spcPts val="363"/>
              </a:spcAft>
            </a:pPr>
            <a:r>
              <a:rPr lang="en-GB" sz="998" b="1">
                <a:solidFill>
                  <a:srgbClr val="A9D4F0"/>
                </a:solidFill>
                <a:latin typeface="Arial Nova"/>
              </a:rPr>
              <a:t>INVESTORS AND LENDERS</a:t>
            </a:r>
            <a:endParaRPr sz="998" b="1">
              <a:solidFill>
                <a:srgbClr val="A9D4F0"/>
              </a:solidFill>
              <a:latin typeface="Arial Nova"/>
            </a:endParaRPr>
          </a:p>
          <a:p>
            <a:pPr defTabSz="276396">
              <a:lnSpc>
                <a:spcPct val="105000"/>
              </a:lnSpc>
            </a:pPr>
            <a:r>
              <a:rPr sz="1360">
                <a:solidFill>
                  <a:srgbClr val="FFFFFF"/>
                </a:solidFill>
                <a:latin typeface="Arial Nova"/>
              </a:rPr>
              <a:t>Value concentrates in hard-to-abate assets</a:t>
            </a:r>
          </a:p>
        </p:txBody>
      </p:sp>
    </p:spTree>
    <p:extLst>
      <p:ext uri="{BB962C8B-B14F-4D97-AF65-F5344CB8AC3E}">
        <p14:creationId xmlns:p14="http://schemas.microsoft.com/office/powerpoint/2010/main" val="228972458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A872D3-9BAE-8EED-3637-D9766F4F7FB0}"/>
            </a:ext>
          </a:extLst>
        </p:cNvPr>
        <p:cNvGrpSpPr/>
        <p:nvPr/>
      </p:nvGrpSpPr>
      <p:grpSpPr>
        <a:xfrm>
          <a:off x="0" y="0"/>
          <a:ext cx="0" cy="0"/>
          <a:chOff x="0" y="0"/>
          <a:chExt cx="0" cy="0"/>
        </a:xfrm>
      </p:grpSpPr>
      <p:graphicFrame>
        <p:nvGraphicFramePr>
          <p:cNvPr id="12" name="think-cell data - do not delete" hidden="1">
            <a:extLst>
              <a:ext uri="{FF2B5EF4-FFF2-40B4-BE49-F238E27FC236}">
                <a16:creationId xmlns:a16="http://schemas.microsoft.com/office/drawing/2014/main" id="{8775AFC4-BC30-2CAB-75F2-EE7B24B2DCB9}"/>
              </a:ext>
            </a:extLst>
          </p:cNvPr>
          <p:cNvGraphicFramePr>
            <a:graphicFrameLocks/>
          </p:cNvGraphicFramePr>
          <p:nvPr>
            <p:custDataLst>
              <p:tags r:id="rId1"/>
            </p:custDataLst>
          </p:nvPr>
        </p:nvGraphicFramePr>
        <p:xfrm>
          <a:off x="1440" y="1621"/>
          <a:ext cx="1440" cy="1440"/>
        </p:xfrm>
        <a:graphic>
          <a:graphicData uri="http://schemas.openxmlformats.org/presentationml/2006/ole">
            <mc:AlternateContent xmlns:mc="http://schemas.openxmlformats.org/markup-compatibility/2006">
              <mc:Choice xmlns:v="urn:schemas-microsoft-com:vml" Requires="v">
                <p:oleObj name="think-cell Slide" r:id="rId42" imgW="360" imgH="360" progId="TCLayout.ActiveDocument.1">
                  <p:embed/>
                </p:oleObj>
              </mc:Choice>
              <mc:Fallback>
                <p:oleObj name="think-cell Slide" r:id="rId42" imgW="360" imgH="360" progId="TCLayout.ActiveDocument.1">
                  <p:embed/>
                  <p:pic>
                    <p:nvPicPr>
                      <p:cNvPr id="12" name="think-cell data - do not delete" hidden="1">
                        <a:extLst>
                          <a:ext uri="{FF2B5EF4-FFF2-40B4-BE49-F238E27FC236}">
                            <a16:creationId xmlns:a16="http://schemas.microsoft.com/office/drawing/2014/main" id="{8775AFC4-BC30-2CAB-75F2-EE7B24B2DCB9}"/>
                          </a:ext>
                        </a:extLst>
                      </p:cNvPr>
                      <p:cNvPicPr/>
                      <p:nvPr/>
                    </p:nvPicPr>
                    <p:blipFill>
                      <a:blip r:embed="rId43"/>
                      <a:stretch>
                        <a:fillRect/>
                      </a:stretch>
                    </p:blipFill>
                    <p:spPr>
                      <a:xfrm>
                        <a:off x="1440" y="1621"/>
                        <a:ext cx="1440" cy="1440"/>
                      </a:xfrm>
                      <a:prstGeom prst="rect">
                        <a:avLst/>
                      </a:prstGeom>
                    </p:spPr>
                  </p:pic>
                </p:oleObj>
              </mc:Fallback>
            </mc:AlternateContent>
          </a:graphicData>
        </a:graphic>
      </p:graphicFrame>
      <p:sp>
        <p:nvSpPr>
          <p:cNvPr id="8" name="Text Placeholder 7">
            <a:extLst>
              <a:ext uri="{FF2B5EF4-FFF2-40B4-BE49-F238E27FC236}">
                <a16:creationId xmlns:a16="http://schemas.microsoft.com/office/drawing/2014/main" id="{7AF2061C-F96B-6629-7BC4-C458A1672F42}"/>
              </a:ext>
            </a:extLst>
          </p:cNvPr>
          <p:cNvSpPr>
            <a:spLocks noGrp="1"/>
          </p:cNvSpPr>
          <p:nvPr>
            <p:ph type="body" sz="quarter" idx="10"/>
          </p:nvPr>
        </p:nvSpPr>
        <p:spPr>
          <a:xfrm>
            <a:off x="7600563" y="2116648"/>
            <a:ext cx="3906106" cy="4011049"/>
          </a:xfrm>
          <a:prstGeom prst="roundRect">
            <a:avLst>
              <a:gd name="adj" fmla="val 3687"/>
            </a:avLst>
          </a:prstGeom>
          <a:solidFill>
            <a:schemeClr val="accent1"/>
          </a:solidFill>
        </p:spPr>
        <p:txBody>
          <a:bodyPr vert="horz" lIns="130600" tIns="130600" rIns="130600" bIns="130600" rtlCol="0">
            <a:noAutofit/>
          </a:bodyPr>
          <a:lstStyle/>
          <a:p>
            <a:pPr algn="ctr"/>
            <a:r>
              <a:rPr lang="en-GB" sz="907">
                <a:solidFill>
                  <a:schemeClr val="bg1"/>
                </a:solidFill>
              </a:rPr>
              <a:t> </a:t>
            </a:r>
          </a:p>
        </p:txBody>
      </p:sp>
      <p:sp>
        <p:nvSpPr>
          <p:cNvPr id="2" name="Text Placeholder 1">
            <a:extLst>
              <a:ext uri="{FF2B5EF4-FFF2-40B4-BE49-F238E27FC236}">
                <a16:creationId xmlns:a16="http://schemas.microsoft.com/office/drawing/2014/main" id="{AC52BF64-9BCC-DFDD-FB12-9405801FA044}"/>
              </a:ext>
            </a:extLst>
          </p:cNvPr>
          <p:cNvSpPr>
            <a:spLocks noGrp="1"/>
          </p:cNvSpPr>
          <p:nvPr>
            <p:ph type="body" sz="quarter" idx="12"/>
          </p:nvPr>
        </p:nvSpPr>
        <p:spPr/>
        <p:txBody>
          <a:bodyPr/>
          <a:lstStyle/>
          <a:p>
            <a:r>
              <a:rPr lang="en-GB"/>
              <a:t>Source: A&amp;M analysis</a:t>
            </a:r>
          </a:p>
          <a:p>
            <a:endParaRPr lang="en-GB"/>
          </a:p>
        </p:txBody>
      </p:sp>
      <p:sp>
        <p:nvSpPr>
          <p:cNvPr id="6" name="Text Placeholder 5">
            <a:extLst>
              <a:ext uri="{FF2B5EF4-FFF2-40B4-BE49-F238E27FC236}">
                <a16:creationId xmlns:a16="http://schemas.microsoft.com/office/drawing/2014/main" id="{3AE5399D-5C96-F6B8-2D97-754975381EE6}"/>
              </a:ext>
            </a:extLst>
          </p:cNvPr>
          <p:cNvSpPr>
            <a:spLocks noGrp="1"/>
          </p:cNvSpPr>
          <p:nvPr>
            <p:ph type="body" sz="quarter" idx="14"/>
          </p:nvPr>
        </p:nvSpPr>
        <p:spPr/>
        <p:txBody>
          <a:bodyPr/>
          <a:lstStyle/>
          <a:p>
            <a:r>
              <a:rPr lang="en-GB"/>
              <a:t>GERMAN CASE STUDY</a:t>
            </a:r>
          </a:p>
        </p:txBody>
      </p:sp>
      <p:sp>
        <p:nvSpPr>
          <p:cNvPr id="7" name="Title 6">
            <a:extLst>
              <a:ext uri="{FF2B5EF4-FFF2-40B4-BE49-F238E27FC236}">
                <a16:creationId xmlns:a16="http://schemas.microsoft.com/office/drawing/2014/main" id="{28443C50-AA4D-5EC6-2078-F40FA8122424}"/>
              </a:ext>
            </a:extLst>
          </p:cNvPr>
          <p:cNvSpPr>
            <a:spLocks noGrp="1"/>
          </p:cNvSpPr>
          <p:nvPr>
            <p:ph type="title"/>
          </p:nvPr>
        </p:nvSpPr>
        <p:spPr/>
        <p:txBody>
          <a:bodyPr vert="horz" wrap="square" lIns="0" tIns="0" rIns="0" bIns="0" rtlCol="0" anchor="t">
            <a:normAutofit/>
          </a:bodyPr>
          <a:lstStyle/>
          <a:p>
            <a:r>
              <a:rPr lang="en-GB"/>
              <a:t>German hydrogen demand rises to c.214 TWh by 2050, concentrated in power generation and heavy industry</a:t>
            </a:r>
          </a:p>
        </p:txBody>
      </p:sp>
      <p:sp>
        <p:nvSpPr>
          <p:cNvPr id="11" name="Text Placeholder 10">
            <a:extLst>
              <a:ext uri="{FF2B5EF4-FFF2-40B4-BE49-F238E27FC236}">
                <a16:creationId xmlns:a16="http://schemas.microsoft.com/office/drawing/2014/main" id="{1FFADAE7-B7EF-C886-B6A3-A5FFEFEBDEE5}"/>
              </a:ext>
            </a:extLst>
          </p:cNvPr>
          <p:cNvSpPr>
            <a:spLocks noGrp="1"/>
          </p:cNvSpPr>
          <p:nvPr>
            <p:ph type="body" sz="quarter" idx="20"/>
          </p:nvPr>
        </p:nvSpPr>
        <p:spPr/>
        <p:txBody>
          <a:bodyPr/>
          <a:lstStyle/>
          <a:p>
            <a:r>
              <a:rPr lang="en-GB"/>
              <a:t>Hydrogen Demand by Scenario (TWh)</a:t>
            </a:r>
          </a:p>
        </p:txBody>
      </p:sp>
      <p:graphicFrame>
        <p:nvGraphicFramePr>
          <p:cNvPr id="22" name="Chart 21">
            <a:extLst>
              <a:ext uri="{FF2B5EF4-FFF2-40B4-BE49-F238E27FC236}">
                <a16:creationId xmlns:a16="http://schemas.microsoft.com/office/drawing/2014/main" id="{2322DE7B-93AC-25A2-34A8-4D0FBDC3E14F}"/>
              </a:ext>
            </a:extLst>
          </p:cNvPr>
          <p:cNvGraphicFramePr/>
          <p:nvPr>
            <p:custDataLst>
              <p:tags r:id="rId2"/>
            </p:custDataLst>
          </p:nvPr>
        </p:nvGraphicFramePr>
        <p:xfrm>
          <a:off x="613343" y="2393084"/>
          <a:ext cx="5016170" cy="1673017"/>
        </p:xfrm>
        <a:graphic>
          <a:graphicData uri="http://schemas.openxmlformats.org/drawingml/2006/chart">
            <c:chart xmlns:c="http://schemas.openxmlformats.org/drawingml/2006/chart" xmlns:r="http://schemas.openxmlformats.org/officeDocument/2006/relationships" r:id="rId44"/>
          </a:graphicData>
        </a:graphic>
      </p:graphicFrame>
      <p:sp>
        <p:nvSpPr>
          <p:cNvPr id="536" name="Text Placeholder 2">
            <a:extLst>
              <a:ext uri="{FF2B5EF4-FFF2-40B4-BE49-F238E27FC236}">
                <a16:creationId xmlns:a16="http://schemas.microsoft.com/office/drawing/2014/main" id="{69EBA0E2-3659-E155-FB8E-063A86095005}"/>
              </a:ext>
            </a:extLst>
          </p:cNvPr>
          <p:cNvSpPr>
            <a:spLocks/>
          </p:cNvSpPr>
          <p:nvPr>
            <p:custDataLst>
              <p:tags r:id="rId3"/>
            </p:custDataLst>
          </p:nvPr>
        </p:nvSpPr>
        <p:spPr bwMode="gray">
          <a:xfrm>
            <a:off x="1022239" y="3870291"/>
            <a:ext cx="86386" cy="136779"/>
          </a:xfrm>
          <a:prstGeom prst="rect">
            <a:avLst/>
          </a:prstGeom>
          <a:solidFill>
            <a:schemeClr val="bg1"/>
          </a:solidFill>
          <a:ln>
            <a:noFill/>
          </a:ln>
          <a:effectLst/>
        </p:spPr>
        <p:txBody>
          <a:bodyPr vert="horz" wrap="none" lIns="14398" tIns="0" rIns="14398"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5E4C232E-0D99-427B-AE96-4382AFFA4975}" type="datetime'''''0'''''''''''''''''''''''''''''''''">
              <a:rPr lang="en-GB" altLang="en-US" sz="816">
                <a:solidFill>
                  <a:srgbClr val="000000"/>
                </a:solidFill>
                <a:latin typeface="Arial Nova"/>
              </a:rPr>
              <a:pPr algn="ctr" defTabSz="1008124">
                <a:spcBef>
                  <a:spcPct val="0"/>
                </a:spcBef>
                <a:spcAft>
                  <a:spcPct val="0"/>
                </a:spcAft>
              </a:pPr>
              <a:t>0</a:t>
            </a:fld>
            <a:endParaRPr lang="en-GB" sz="816">
              <a:solidFill>
                <a:srgbClr val="000000"/>
              </a:solidFill>
              <a:latin typeface="Arial Nova"/>
            </a:endParaRPr>
          </a:p>
        </p:txBody>
      </p:sp>
      <p:sp>
        <p:nvSpPr>
          <p:cNvPr id="27" name="Text Placeholder 2">
            <a:extLst>
              <a:ext uri="{FF2B5EF4-FFF2-40B4-BE49-F238E27FC236}">
                <a16:creationId xmlns:a16="http://schemas.microsoft.com/office/drawing/2014/main" id="{0F8A2A4F-275D-EA4F-163A-CDCA7F9F52FD}"/>
              </a:ext>
            </a:extLst>
          </p:cNvPr>
          <p:cNvSpPr>
            <a:spLocks/>
          </p:cNvSpPr>
          <p:nvPr>
            <p:custDataLst>
              <p:tags r:id="rId4"/>
            </p:custDataLst>
          </p:nvPr>
        </p:nvSpPr>
        <p:spPr bwMode="auto">
          <a:xfrm>
            <a:off x="944491" y="4041625"/>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CBB74599-274A-4F23-969B-6253AEA38437}" type="datetime'2''''''''''''''''''0''''''''''''''2''5'''''''''''''''''''''''">
              <a:rPr lang="en-GB" altLang="en-US" sz="816">
                <a:solidFill>
                  <a:srgbClr val="000000"/>
                </a:solidFill>
                <a:latin typeface="Arial Nova"/>
              </a:rPr>
              <a:pPr algn="ctr" defTabSz="1008124">
                <a:spcBef>
                  <a:spcPct val="0"/>
                </a:spcBef>
                <a:spcAft>
                  <a:spcPct val="0"/>
                </a:spcAft>
              </a:pPr>
              <a:t>2025</a:t>
            </a:fld>
            <a:endParaRPr lang="en-GB" sz="816">
              <a:solidFill>
                <a:srgbClr val="000000"/>
              </a:solidFill>
              <a:latin typeface="Arial Nova"/>
            </a:endParaRPr>
          </a:p>
        </p:txBody>
      </p:sp>
      <p:sp>
        <p:nvSpPr>
          <p:cNvPr id="35" name="Text Placeholder 2">
            <a:extLst>
              <a:ext uri="{FF2B5EF4-FFF2-40B4-BE49-F238E27FC236}">
                <a16:creationId xmlns:a16="http://schemas.microsoft.com/office/drawing/2014/main" id="{22217189-2CAF-6752-728E-FEC37EAED790}"/>
              </a:ext>
            </a:extLst>
          </p:cNvPr>
          <p:cNvSpPr>
            <a:spLocks/>
          </p:cNvSpPr>
          <p:nvPr>
            <p:custDataLst>
              <p:tags r:id="rId5"/>
            </p:custDataLst>
          </p:nvPr>
        </p:nvSpPr>
        <p:spPr bwMode="auto">
          <a:xfrm>
            <a:off x="1824193" y="4041625"/>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B8CF222C-3BF3-471F-91E7-D508BC7FE423}" type="datetime'''''''''2''''''''''03''''''''0'''''''''''''''''''">
              <a:rPr lang="en-GB" altLang="en-US" sz="816">
                <a:solidFill>
                  <a:srgbClr val="000000"/>
                </a:solidFill>
                <a:latin typeface="Arial Nova"/>
              </a:rPr>
              <a:pPr algn="ctr" defTabSz="1008124">
                <a:spcBef>
                  <a:spcPct val="0"/>
                </a:spcBef>
                <a:spcAft>
                  <a:spcPct val="0"/>
                </a:spcAft>
              </a:pPr>
              <a:t>2030</a:t>
            </a:fld>
            <a:endParaRPr lang="en-GB" sz="816">
              <a:solidFill>
                <a:srgbClr val="000000"/>
              </a:solidFill>
              <a:latin typeface="Arial Nova"/>
            </a:endParaRPr>
          </a:p>
        </p:txBody>
      </p:sp>
      <p:sp>
        <p:nvSpPr>
          <p:cNvPr id="40" name="Text Placeholder 2">
            <a:extLst>
              <a:ext uri="{FF2B5EF4-FFF2-40B4-BE49-F238E27FC236}">
                <a16:creationId xmlns:a16="http://schemas.microsoft.com/office/drawing/2014/main" id="{9CD5C3C0-C017-E730-1E87-6B6F0B8AE7FD}"/>
              </a:ext>
            </a:extLst>
          </p:cNvPr>
          <p:cNvSpPr>
            <a:spLocks/>
          </p:cNvSpPr>
          <p:nvPr>
            <p:custDataLst>
              <p:tags r:id="rId6"/>
            </p:custDataLst>
          </p:nvPr>
        </p:nvSpPr>
        <p:spPr bwMode="auto">
          <a:xfrm>
            <a:off x="2705334" y="4041625"/>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D65CD99C-FFCF-49D4-8F6E-8C6E23AC24AD}" type="datetime'''''2''''''''''''''''''''''''''''''0''''''''''35'''''''''''">
              <a:rPr lang="en-GB" altLang="en-US" sz="816">
                <a:solidFill>
                  <a:srgbClr val="000000"/>
                </a:solidFill>
                <a:latin typeface="Arial Nova"/>
              </a:rPr>
              <a:pPr algn="ctr" defTabSz="1008124">
                <a:spcBef>
                  <a:spcPct val="0"/>
                </a:spcBef>
                <a:spcAft>
                  <a:spcPct val="0"/>
                </a:spcAft>
              </a:pPr>
              <a:t>2035</a:t>
            </a:fld>
            <a:endParaRPr lang="en-GB" sz="816">
              <a:solidFill>
                <a:srgbClr val="000000"/>
              </a:solidFill>
              <a:latin typeface="Arial Nova"/>
            </a:endParaRPr>
          </a:p>
        </p:txBody>
      </p:sp>
      <p:sp>
        <p:nvSpPr>
          <p:cNvPr id="45" name="Text Placeholder 2">
            <a:extLst>
              <a:ext uri="{FF2B5EF4-FFF2-40B4-BE49-F238E27FC236}">
                <a16:creationId xmlns:a16="http://schemas.microsoft.com/office/drawing/2014/main" id="{6DFB81CE-2FF2-57B9-E1C1-2E17330785B6}"/>
              </a:ext>
            </a:extLst>
          </p:cNvPr>
          <p:cNvSpPr>
            <a:spLocks/>
          </p:cNvSpPr>
          <p:nvPr>
            <p:custDataLst>
              <p:tags r:id="rId7"/>
            </p:custDataLst>
          </p:nvPr>
        </p:nvSpPr>
        <p:spPr bwMode="auto">
          <a:xfrm>
            <a:off x="3585035" y="4041625"/>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19CDD2FA-A9B8-4BAE-8C95-1D1DC1CFD5F1}" type="datetime'''''''''''''''2''''''''''''''''''''''''0''''''4''0'">
              <a:rPr lang="en-GB" altLang="en-US" sz="816">
                <a:solidFill>
                  <a:srgbClr val="000000"/>
                </a:solidFill>
                <a:latin typeface="Arial Nova"/>
              </a:rPr>
              <a:pPr algn="ctr" defTabSz="1008124">
                <a:spcBef>
                  <a:spcPct val="0"/>
                </a:spcBef>
                <a:spcAft>
                  <a:spcPct val="0"/>
                </a:spcAft>
              </a:pPr>
              <a:t>2040</a:t>
            </a:fld>
            <a:endParaRPr lang="en-GB" sz="816">
              <a:solidFill>
                <a:srgbClr val="000000"/>
              </a:solidFill>
              <a:latin typeface="Arial Nova"/>
            </a:endParaRPr>
          </a:p>
        </p:txBody>
      </p:sp>
      <p:sp>
        <p:nvSpPr>
          <p:cNvPr id="51" name="Text Placeholder 2">
            <a:extLst>
              <a:ext uri="{FF2B5EF4-FFF2-40B4-BE49-F238E27FC236}">
                <a16:creationId xmlns:a16="http://schemas.microsoft.com/office/drawing/2014/main" id="{4788039A-514A-DEB4-CDE7-E36C20CC679F}"/>
              </a:ext>
            </a:extLst>
          </p:cNvPr>
          <p:cNvSpPr>
            <a:spLocks/>
          </p:cNvSpPr>
          <p:nvPr>
            <p:custDataLst>
              <p:tags r:id="rId8"/>
            </p:custDataLst>
          </p:nvPr>
        </p:nvSpPr>
        <p:spPr bwMode="auto">
          <a:xfrm>
            <a:off x="4464737" y="4041625"/>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924C2D46-43FC-4468-8A04-66550FED1973}" type="datetime'''2''0''''4''''''''5'''''''''''''''''''''''">
              <a:rPr lang="en-GB" altLang="en-US" sz="816">
                <a:solidFill>
                  <a:srgbClr val="000000"/>
                </a:solidFill>
                <a:latin typeface="Arial Nova"/>
              </a:rPr>
              <a:pPr algn="ctr" defTabSz="1008124">
                <a:spcBef>
                  <a:spcPct val="0"/>
                </a:spcBef>
                <a:spcAft>
                  <a:spcPct val="0"/>
                </a:spcAft>
              </a:pPr>
              <a:t>2045</a:t>
            </a:fld>
            <a:endParaRPr lang="en-GB" sz="816">
              <a:solidFill>
                <a:srgbClr val="000000"/>
              </a:solidFill>
              <a:latin typeface="Arial Nova"/>
            </a:endParaRPr>
          </a:p>
        </p:txBody>
      </p:sp>
      <p:sp>
        <p:nvSpPr>
          <p:cNvPr id="52" name="Text Placeholder 2">
            <a:extLst>
              <a:ext uri="{FF2B5EF4-FFF2-40B4-BE49-F238E27FC236}">
                <a16:creationId xmlns:a16="http://schemas.microsoft.com/office/drawing/2014/main" id="{EBDD20E4-0C05-587A-D660-5A1FB9A2AD19}"/>
              </a:ext>
            </a:extLst>
          </p:cNvPr>
          <p:cNvSpPr>
            <a:spLocks/>
          </p:cNvSpPr>
          <p:nvPr>
            <p:custDataLst>
              <p:tags r:id="rId9"/>
            </p:custDataLst>
          </p:nvPr>
        </p:nvSpPr>
        <p:spPr bwMode="auto">
          <a:xfrm>
            <a:off x="5345879" y="4041625"/>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20A0515F-F134-4ECF-9C69-E832C54FF51F}" type="datetime'''''2''''''''''''''0''5''0'''''''''''''''">
              <a:rPr lang="en-GB" altLang="en-US" sz="816">
                <a:solidFill>
                  <a:srgbClr val="000000"/>
                </a:solidFill>
                <a:latin typeface="Arial Nova"/>
              </a:rPr>
              <a:pPr algn="ctr" defTabSz="1008124">
                <a:spcBef>
                  <a:spcPct val="0"/>
                </a:spcBef>
                <a:spcAft>
                  <a:spcPct val="0"/>
                </a:spcAft>
              </a:pPr>
              <a:t>2050</a:t>
            </a:fld>
            <a:endParaRPr lang="en-GB" sz="816">
              <a:solidFill>
                <a:srgbClr val="000000"/>
              </a:solidFill>
              <a:latin typeface="Arial Nova"/>
            </a:endParaRPr>
          </a:p>
        </p:txBody>
      </p:sp>
      <p:sp>
        <p:nvSpPr>
          <p:cNvPr id="9" name="Text Placeholder 2">
            <a:extLst>
              <a:ext uri="{FF2B5EF4-FFF2-40B4-BE49-F238E27FC236}">
                <a16:creationId xmlns:a16="http://schemas.microsoft.com/office/drawing/2014/main" id="{71C3B9AA-7AD9-E653-28DD-CE064B3E692F}"/>
              </a:ext>
            </a:extLst>
          </p:cNvPr>
          <p:cNvSpPr>
            <a:spLocks/>
          </p:cNvSpPr>
          <p:nvPr>
            <p:custDataLst>
              <p:tags r:id="rId10"/>
            </p:custDataLst>
          </p:nvPr>
        </p:nvSpPr>
        <p:spPr bwMode="gray">
          <a:xfrm>
            <a:off x="1022239" y="3733513"/>
            <a:ext cx="86386"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BB723D85-B9F3-44E1-A89D-D87B9B67CD5F}" type="datetime'''0'''''''''''''''''''''''''''''''''''''''''''''">
              <a:rPr lang="en-GB" altLang="en-US" sz="816">
                <a:solidFill>
                  <a:srgbClr val="000000"/>
                </a:solidFill>
                <a:latin typeface="Arial Nova"/>
              </a:rPr>
              <a:pPr algn="ctr" defTabSz="1008124">
                <a:spcBef>
                  <a:spcPct val="0"/>
                </a:spcBef>
                <a:spcAft>
                  <a:spcPct val="0"/>
                </a:spcAft>
              </a:pPr>
              <a:t>0</a:t>
            </a:fld>
            <a:endParaRPr lang="en-GB" sz="816">
              <a:solidFill>
                <a:srgbClr val="000000"/>
              </a:solidFill>
              <a:latin typeface="Arial Nova"/>
            </a:endParaRPr>
          </a:p>
        </p:txBody>
      </p:sp>
      <p:sp useBgFill="1">
        <p:nvSpPr>
          <p:cNvPr id="331" name="Text Placeholder 2">
            <a:extLst>
              <a:ext uri="{FF2B5EF4-FFF2-40B4-BE49-F238E27FC236}">
                <a16:creationId xmlns:a16="http://schemas.microsoft.com/office/drawing/2014/main" id="{789D9EC4-194A-B5BE-CBB6-36E8FA7F094D}"/>
              </a:ext>
            </a:extLst>
          </p:cNvPr>
          <p:cNvSpPr>
            <a:spLocks/>
          </p:cNvSpPr>
          <p:nvPr>
            <p:custDataLst>
              <p:tags r:id="rId11"/>
            </p:custDataLst>
          </p:nvPr>
        </p:nvSpPr>
        <p:spPr bwMode="gray">
          <a:xfrm>
            <a:off x="1873146" y="3660084"/>
            <a:ext cx="143977" cy="136779"/>
          </a:xfrm>
          <a:prstGeom prst="rect">
            <a:avLst/>
          </a:prstGeom>
          <a:ln>
            <a:noFill/>
          </a:ln>
          <a:effec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83B14FA1-4E4F-4185-B5EC-D4923CBB3EF5}" type="datetime'''''''2''''''''''1'''''''''''''''''''''''''''''''''''''''''">
              <a:rPr lang="en-GB" altLang="en-US" sz="816">
                <a:solidFill>
                  <a:srgbClr val="000000"/>
                </a:solidFill>
                <a:latin typeface="Arial Nova"/>
              </a:rPr>
              <a:pPr algn="ctr" defTabSz="1008124">
                <a:spcBef>
                  <a:spcPct val="0"/>
                </a:spcBef>
                <a:spcAft>
                  <a:spcPct val="0"/>
                </a:spcAft>
              </a:pPr>
              <a:t>21</a:t>
            </a:fld>
            <a:endParaRPr lang="en-GB" sz="816">
              <a:solidFill>
                <a:srgbClr val="000000"/>
              </a:solidFill>
              <a:latin typeface="Arial Nova"/>
            </a:endParaRPr>
          </a:p>
        </p:txBody>
      </p:sp>
      <p:sp>
        <p:nvSpPr>
          <p:cNvPr id="336" name="Text Placeholder 2">
            <a:extLst>
              <a:ext uri="{FF2B5EF4-FFF2-40B4-BE49-F238E27FC236}">
                <a16:creationId xmlns:a16="http://schemas.microsoft.com/office/drawing/2014/main" id="{DE228B4E-F9C4-6945-C3AF-F59EA166DF2B}"/>
              </a:ext>
            </a:extLst>
          </p:cNvPr>
          <p:cNvSpPr>
            <a:spLocks/>
          </p:cNvSpPr>
          <p:nvPr>
            <p:custDataLst>
              <p:tags r:id="rId12"/>
            </p:custDataLst>
          </p:nvPr>
        </p:nvSpPr>
        <p:spPr bwMode="gray">
          <a:xfrm>
            <a:off x="2754287" y="3498830"/>
            <a:ext cx="143977"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F378FAFB-A1BF-49BE-B658-CD6A219774CE}" type="datetime'4''''''''''''''''''''''''''''''''9'''''''''">
              <a:rPr lang="en-GB" altLang="en-US" sz="816">
                <a:solidFill>
                  <a:srgbClr val="000000"/>
                </a:solidFill>
                <a:latin typeface="Arial Nova"/>
              </a:rPr>
              <a:pPr algn="ctr" defTabSz="1008124">
                <a:spcBef>
                  <a:spcPct val="0"/>
                </a:spcBef>
                <a:spcAft>
                  <a:spcPct val="0"/>
                </a:spcAft>
              </a:pPr>
              <a:t>49</a:t>
            </a:fld>
            <a:endParaRPr lang="en-GB" sz="816">
              <a:solidFill>
                <a:srgbClr val="000000"/>
              </a:solidFill>
              <a:latin typeface="Arial Nova"/>
            </a:endParaRPr>
          </a:p>
        </p:txBody>
      </p:sp>
      <p:sp>
        <p:nvSpPr>
          <p:cNvPr id="340" name="Text Placeholder 2">
            <a:extLst>
              <a:ext uri="{FF2B5EF4-FFF2-40B4-BE49-F238E27FC236}">
                <a16:creationId xmlns:a16="http://schemas.microsoft.com/office/drawing/2014/main" id="{2121B6E7-DB6A-9B9D-3E71-5A9020203C67}"/>
              </a:ext>
            </a:extLst>
          </p:cNvPr>
          <p:cNvSpPr>
            <a:spLocks/>
          </p:cNvSpPr>
          <p:nvPr>
            <p:custDataLst>
              <p:tags r:id="rId13"/>
            </p:custDataLst>
          </p:nvPr>
        </p:nvSpPr>
        <p:spPr bwMode="gray">
          <a:xfrm>
            <a:off x="3605192" y="3146086"/>
            <a:ext cx="201568"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4AD9075E-FDA0-4135-8842-79DAE607197E}" type="datetime'''''''''1''''''''''1''''''''''''''''''''''''''''2'">
              <a:rPr lang="en-GB" altLang="en-US" sz="816">
                <a:solidFill>
                  <a:srgbClr val="000000"/>
                </a:solidFill>
                <a:latin typeface="Arial Nova"/>
              </a:rPr>
              <a:pPr algn="ctr" defTabSz="1008124">
                <a:spcBef>
                  <a:spcPct val="0"/>
                </a:spcBef>
                <a:spcAft>
                  <a:spcPct val="0"/>
                </a:spcAft>
              </a:pPr>
              <a:t>112</a:t>
            </a:fld>
            <a:endParaRPr lang="en-GB" sz="816">
              <a:solidFill>
                <a:srgbClr val="000000"/>
              </a:solidFill>
              <a:latin typeface="Arial Nova"/>
            </a:endParaRPr>
          </a:p>
        </p:txBody>
      </p:sp>
      <p:sp>
        <p:nvSpPr>
          <p:cNvPr id="343" name="Text Placeholder 2">
            <a:extLst>
              <a:ext uri="{FF2B5EF4-FFF2-40B4-BE49-F238E27FC236}">
                <a16:creationId xmlns:a16="http://schemas.microsoft.com/office/drawing/2014/main" id="{30429CCA-A34D-F371-E959-1F32C4ACFA82}"/>
              </a:ext>
            </a:extLst>
          </p:cNvPr>
          <p:cNvSpPr>
            <a:spLocks/>
          </p:cNvSpPr>
          <p:nvPr>
            <p:custDataLst>
              <p:tags r:id="rId14"/>
            </p:custDataLst>
          </p:nvPr>
        </p:nvSpPr>
        <p:spPr bwMode="gray">
          <a:xfrm>
            <a:off x="4484894" y="2778943"/>
            <a:ext cx="201568"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E91FD197-3992-4724-9E39-4728ADDC2B9C}" type="datetime'1''''''''''''''76'''''''''''''''''''''''">
              <a:rPr lang="en-GB" altLang="en-US" sz="816">
                <a:solidFill>
                  <a:srgbClr val="000000"/>
                </a:solidFill>
                <a:latin typeface="Arial Nova"/>
              </a:rPr>
              <a:pPr algn="ctr" defTabSz="1008124">
                <a:spcBef>
                  <a:spcPct val="0"/>
                </a:spcBef>
                <a:spcAft>
                  <a:spcPct val="0"/>
                </a:spcAft>
              </a:pPr>
              <a:t>176</a:t>
            </a:fld>
            <a:endParaRPr lang="en-GB" sz="816">
              <a:solidFill>
                <a:srgbClr val="000000"/>
              </a:solidFill>
              <a:latin typeface="Arial Nova"/>
            </a:endParaRPr>
          </a:p>
        </p:txBody>
      </p:sp>
      <p:sp>
        <p:nvSpPr>
          <p:cNvPr id="346" name="Text Placeholder 2">
            <a:extLst>
              <a:ext uri="{FF2B5EF4-FFF2-40B4-BE49-F238E27FC236}">
                <a16:creationId xmlns:a16="http://schemas.microsoft.com/office/drawing/2014/main" id="{50D5DBC9-235E-6BDE-CD65-1C6CED13AE9B}"/>
              </a:ext>
            </a:extLst>
          </p:cNvPr>
          <p:cNvSpPr>
            <a:spLocks/>
          </p:cNvSpPr>
          <p:nvPr>
            <p:custDataLst>
              <p:tags r:id="rId15"/>
            </p:custDataLst>
          </p:nvPr>
        </p:nvSpPr>
        <p:spPr bwMode="gray">
          <a:xfrm>
            <a:off x="5366036" y="2562977"/>
            <a:ext cx="201568"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FCEC29F2-D928-43FA-B80A-EFF67F619BB7}" type="datetime'''''''''2''''''''''''''''''''''''''''''''14'''''''">
              <a:rPr lang="en-GB" altLang="en-US" sz="816">
                <a:solidFill>
                  <a:srgbClr val="000000"/>
                </a:solidFill>
                <a:latin typeface="Arial Nova"/>
              </a:rPr>
              <a:pPr algn="ctr" defTabSz="1008124">
                <a:spcBef>
                  <a:spcPct val="0"/>
                </a:spcBef>
                <a:spcAft>
                  <a:spcPct val="0"/>
                </a:spcAft>
              </a:pPr>
              <a:t>214</a:t>
            </a:fld>
            <a:endParaRPr lang="en-GB" sz="816">
              <a:solidFill>
                <a:srgbClr val="000000"/>
              </a:solidFill>
              <a:latin typeface="Arial Nova"/>
            </a:endParaRPr>
          </a:p>
        </p:txBody>
      </p:sp>
      <p:pic>
        <p:nvPicPr>
          <p:cNvPr id="4" name="Pic">
            <a:extLst>
              <a:ext uri="{FF2B5EF4-FFF2-40B4-BE49-F238E27FC236}">
                <a16:creationId xmlns:a16="http://schemas.microsoft.com/office/drawing/2014/main" id="{DD5331A2-12AC-DBAB-D846-AB1662638703}"/>
              </a:ext>
            </a:extLst>
          </p:cNvPr>
          <p:cNvPicPr>
            <a:picLocks/>
          </p:cNvPicPr>
          <p:nvPr>
            <p:custDataLst>
              <p:tags r:id="rId16"/>
            </p:custDataLst>
          </p:nvPr>
        </p:nvPicPr>
        <p:blipFill>
          <a:blip>
            <a:extLst>
              <a:ext uri="{28A0092B-C50C-407E-A947-70E740481C1C}">
                <a14:useLocalDpi xmlns:a14="http://schemas.microsoft.com/office/drawing/2010/main" val="0"/>
              </a:ext>
              <a:ext uri="{96DAC541-7B7A-43D3-8B79-37D633B846F1}">
                <asvg:svgBlip xmlns:asvg="http://schemas.microsoft.com/office/drawing/2016/SVG/main" r:embed="rId45"/>
              </a:ext>
              <a:ext uri="{6F801314-5768-4EAC-8CED-0F2297F94238}"/>
            </a:extLst>
          </a:blip>
          <a:stretch>
            <a:fillRect/>
          </a:stretch>
        </p:blipFill>
        <p:spPr bwMode="auto">
          <a:xfrm>
            <a:off x="10858770" y="184471"/>
            <a:ext cx="509680" cy="509680"/>
          </a:xfrm>
          <a:prstGeom prst="rect">
            <a:avLst/>
          </a:prstGeom>
          <a:noFill/>
          <a:ln>
            <a:noFill/>
          </a:ln>
          <a:effectLst/>
        </p:spPr>
      </p:pic>
      <p:cxnSp>
        <p:nvCxnSpPr>
          <p:cNvPr id="483" name="Straight Connector 482">
            <a:extLst>
              <a:ext uri="{FF2B5EF4-FFF2-40B4-BE49-F238E27FC236}">
                <a16:creationId xmlns:a16="http://schemas.microsoft.com/office/drawing/2014/main" id="{E78D000E-178E-0DC8-BD1B-E664AE4C5C40}"/>
              </a:ext>
            </a:extLst>
          </p:cNvPr>
          <p:cNvCxnSpPr/>
          <p:nvPr>
            <p:custDataLst>
              <p:tags r:id="rId17"/>
            </p:custDataLst>
          </p:nvPr>
        </p:nvCxnSpPr>
        <p:spPr bwMode="gray">
          <a:xfrm>
            <a:off x="5787888" y="2573055"/>
            <a:ext cx="87827" cy="0"/>
          </a:xfrm>
          <a:prstGeom prst="line">
            <a:avLst/>
          </a:prstGeom>
          <a:ln w="28575" cap="rnd" cmpd="sng" algn="ctr">
            <a:solidFill>
              <a:schemeClr val="accent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84" name="Straight Connector 483">
            <a:extLst>
              <a:ext uri="{FF2B5EF4-FFF2-40B4-BE49-F238E27FC236}">
                <a16:creationId xmlns:a16="http://schemas.microsoft.com/office/drawing/2014/main" id="{58B6AB29-0F19-2A1D-4F32-64EE1853703C}"/>
              </a:ext>
            </a:extLst>
          </p:cNvPr>
          <p:cNvCxnSpPr/>
          <p:nvPr>
            <p:custDataLst>
              <p:tags r:id="rId18"/>
            </p:custDataLst>
          </p:nvPr>
        </p:nvCxnSpPr>
        <p:spPr bwMode="gray">
          <a:xfrm>
            <a:off x="5787888" y="2725671"/>
            <a:ext cx="87827" cy="0"/>
          </a:xfrm>
          <a:prstGeom prst="line">
            <a:avLst/>
          </a:prstGeom>
          <a:ln w="28575" cap="rnd" cmpd="sng" algn="ctr">
            <a:solidFill>
              <a:schemeClr val="accent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85" name="Straight Connector 484">
            <a:extLst>
              <a:ext uri="{FF2B5EF4-FFF2-40B4-BE49-F238E27FC236}">
                <a16:creationId xmlns:a16="http://schemas.microsoft.com/office/drawing/2014/main" id="{DE6DEAB6-3651-AE7B-FB69-E0BE2BB447B6}"/>
              </a:ext>
            </a:extLst>
          </p:cNvPr>
          <p:cNvCxnSpPr/>
          <p:nvPr>
            <p:custDataLst>
              <p:tags r:id="rId19"/>
            </p:custDataLst>
          </p:nvPr>
        </p:nvCxnSpPr>
        <p:spPr bwMode="gray">
          <a:xfrm>
            <a:off x="5787888" y="2878287"/>
            <a:ext cx="87827" cy="0"/>
          </a:xfrm>
          <a:prstGeom prst="line">
            <a:avLst/>
          </a:prstGeom>
          <a:ln w="28575" cap="rnd" cmpd="sng" algn="ctr">
            <a:solidFill>
              <a:schemeClr val="accent3"/>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486" name="Rectangle 485">
            <a:extLst>
              <a:ext uri="{FF2B5EF4-FFF2-40B4-BE49-F238E27FC236}">
                <a16:creationId xmlns:a16="http://schemas.microsoft.com/office/drawing/2014/main" id="{AE2C1D11-CBB5-9B56-49D1-6FB46A44768E}"/>
              </a:ext>
            </a:extLst>
          </p:cNvPr>
          <p:cNvSpPr/>
          <p:nvPr>
            <p:custDataLst>
              <p:tags r:id="rId20"/>
            </p:custDataLst>
          </p:nvPr>
        </p:nvSpPr>
        <p:spPr bwMode="auto">
          <a:xfrm>
            <a:off x="5774931" y="2989150"/>
            <a:ext cx="113743" cy="84947"/>
          </a:xfrm>
          <a:prstGeom prst="rect">
            <a:avLst/>
          </a:prstGeom>
          <a:solidFill>
            <a:schemeClr val="accent1"/>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487" name="Rectangle 486">
            <a:extLst>
              <a:ext uri="{FF2B5EF4-FFF2-40B4-BE49-F238E27FC236}">
                <a16:creationId xmlns:a16="http://schemas.microsoft.com/office/drawing/2014/main" id="{63CAFCD4-952D-FCAE-C9EA-7DE253EDD5D3}"/>
              </a:ext>
            </a:extLst>
          </p:cNvPr>
          <p:cNvSpPr/>
          <p:nvPr>
            <p:custDataLst>
              <p:tags r:id="rId21"/>
            </p:custDataLst>
          </p:nvPr>
        </p:nvSpPr>
        <p:spPr bwMode="auto">
          <a:xfrm>
            <a:off x="5774931" y="3141766"/>
            <a:ext cx="113743" cy="84947"/>
          </a:xfrm>
          <a:prstGeom prst="rect">
            <a:avLst/>
          </a:prstGeom>
          <a:solidFill>
            <a:schemeClr val="accent3"/>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488" name="Rectangle 487">
            <a:extLst>
              <a:ext uri="{FF2B5EF4-FFF2-40B4-BE49-F238E27FC236}">
                <a16:creationId xmlns:a16="http://schemas.microsoft.com/office/drawing/2014/main" id="{387E6DED-D4DB-38E4-B3B8-4689E7E5DC05}"/>
              </a:ext>
            </a:extLst>
          </p:cNvPr>
          <p:cNvSpPr/>
          <p:nvPr>
            <p:custDataLst>
              <p:tags r:id="rId22"/>
            </p:custDataLst>
          </p:nvPr>
        </p:nvSpPr>
        <p:spPr bwMode="auto">
          <a:xfrm>
            <a:off x="5774931" y="3294382"/>
            <a:ext cx="113743" cy="84947"/>
          </a:xfrm>
          <a:prstGeom prst="rect">
            <a:avLst/>
          </a:prstGeom>
          <a:solidFill>
            <a:schemeClr val="accent4"/>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489" name="Rectangle 488">
            <a:extLst>
              <a:ext uri="{FF2B5EF4-FFF2-40B4-BE49-F238E27FC236}">
                <a16:creationId xmlns:a16="http://schemas.microsoft.com/office/drawing/2014/main" id="{3509AEE8-49E5-7A42-3A67-71E223E53AD7}"/>
              </a:ext>
            </a:extLst>
          </p:cNvPr>
          <p:cNvSpPr/>
          <p:nvPr>
            <p:custDataLst>
              <p:tags r:id="rId23"/>
            </p:custDataLst>
          </p:nvPr>
        </p:nvSpPr>
        <p:spPr bwMode="auto">
          <a:xfrm>
            <a:off x="5774931" y="3446998"/>
            <a:ext cx="113743" cy="84947"/>
          </a:xfrm>
          <a:prstGeom prst="rect">
            <a:avLst/>
          </a:prstGeom>
          <a:solidFill>
            <a:schemeClr val="accent5"/>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490" name="Rectangle 489">
            <a:extLst>
              <a:ext uri="{FF2B5EF4-FFF2-40B4-BE49-F238E27FC236}">
                <a16:creationId xmlns:a16="http://schemas.microsoft.com/office/drawing/2014/main" id="{9F1F1665-B040-20AF-647A-D501C2AF5DCE}"/>
              </a:ext>
            </a:extLst>
          </p:cNvPr>
          <p:cNvSpPr/>
          <p:nvPr>
            <p:custDataLst>
              <p:tags r:id="rId24"/>
            </p:custDataLst>
          </p:nvPr>
        </p:nvSpPr>
        <p:spPr bwMode="auto">
          <a:xfrm>
            <a:off x="5774931" y="3599614"/>
            <a:ext cx="113743" cy="84947"/>
          </a:xfrm>
          <a:prstGeom prst="rect">
            <a:avLst/>
          </a:prstGeom>
          <a:solidFill>
            <a:schemeClr val="accent6"/>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491" name="Rectangle 490">
            <a:extLst>
              <a:ext uri="{FF2B5EF4-FFF2-40B4-BE49-F238E27FC236}">
                <a16:creationId xmlns:a16="http://schemas.microsoft.com/office/drawing/2014/main" id="{252867B6-79AE-2001-C8F5-2A4F8ED098A6}"/>
              </a:ext>
            </a:extLst>
          </p:cNvPr>
          <p:cNvSpPr/>
          <p:nvPr>
            <p:custDataLst>
              <p:tags r:id="rId25"/>
            </p:custDataLst>
          </p:nvPr>
        </p:nvSpPr>
        <p:spPr bwMode="auto">
          <a:xfrm>
            <a:off x="5774931" y="3752230"/>
            <a:ext cx="113743" cy="84947"/>
          </a:xfrm>
          <a:prstGeom prst="rect">
            <a:avLst/>
          </a:prstGeom>
          <a:solidFill>
            <a:schemeClr val="bg2"/>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16" name="Rectangle 15">
            <a:extLst>
              <a:ext uri="{FF2B5EF4-FFF2-40B4-BE49-F238E27FC236}">
                <a16:creationId xmlns:a16="http://schemas.microsoft.com/office/drawing/2014/main" id="{E0E3E37A-E962-F179-79F4-CF5107980494}"/>
              </a:ext>
            </a:extLst>
          </p:cNvPr>
          <p:cNvSpPr/>
          <p:nvPr>
            <p:custDataLst>
              <p:tags r:id="rId26"/>
            </p:custDataLst>
          </p:nvPr>
        </p:nvSpPr>
        <p:spPr bwMode="auto">
          <a:xfrm>
            <a:off x="5774931" y="3904845"/>
            <a:ext cx="113742" cy="84946"/>
          </a:xfrm>
          <a:prstGeom prst="rect">
            <a:avLst/>
          </a:prstGeom>
          <a:solidFill>
            <a:srgbClr val="FFC000"/>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17" name="Rectangle 16">
            <a:extLst>
              <a:ext uri="{FF2B5EF4-FFF2-40B4-BE49-F238E27FC236}">
                <a16:creationId xmlns:a16="http://schemas.microsoft.com/office/drawing/2014/main" id="{E8B78EF0-FD82-8CB8-5881-69D23F6D5BA5}"/>
              </a:ext>
            </a:extLst>
          </p:cNvPr>
          <p:cNvSpPr/>
          <p:nvPr>
            <p:custDataLst>
              <p:tags r:id="rId27"/>
            </p:custDataLst>
          </p:nvPr>
        </p:nvSpPr>
        <p:spPr bwMode="auto">
          <a:xfrm>
            <a:off x="5774931" y="4057461"/>
            <a:ext cx="113742" cy="84946"/>
          </a:xfrm>
          <a:prstGeom prst="rect">
            <a:avLst/>
          </a:prstGeom>
          <a:solidFill>
            <a:schemeClr val="folHlink"/>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550" name="Rectangle 549">
            <a:extLst>
              <a:ext uri="{FF2B5EF4-FFF2-40B4-BE49-F238E27FC236}">
                <a16:creationId xmlns:a16="http://schemas.microsoft.com/office/drawing/2014/main" id="{6892C92B-DD0E-8E58-C602-C3D7BBF7ED54}"/>
              </a:ext>
            </a:extLst>
          </p:cNvPr>
          <p:cNvSpPr/>
          <p:nvPr>
            <p:custDataLst>
              <p:tags r:id="rId28"/>
            </p:custDataLst>
          </p:nvPr>
        </p:nvSpPr>
        <p:spPr bwMode="auto">
          <a:xfrm>
            <a:off x="5774931" y="4210077"/>
            <a:ext cx="113743" cy="84946"/>
          </a:xfrm>
          <a:prstGeom prst="rect">
            <a:avLst/>
          </a:prstGeom>
          <a:pattFill prst="ltDnDiag">
            <a:fgClr>
              <a:schemeClr val="tx1"/>
            </a:fgClr>
            <a:bgClr>
              <a:schemeClr val="bg1"/>
            </a:bgClr>
          </a:patt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479" name="Text Placeholder 2">
            <a:extLst>
              <a:ext uri="{FF2B5EF4-FFF2-40B4-BE49-F238E27FC236}">
                <a16:creationId xmlns:a16="http://schemas.microsoft.com/office/drawing/2014/main" id="{BD683EBF-7F0F-3E55-8FFD-3DF8F44981DF}"/>
              </a:ext>
            </a:extLst>
          </p:cNvPr>
          <p:cNvSpPr>
            <a:spLocks/>
          </p:cNvSpPr>
          <p:nvPr>
            <p:custDataLst>
              <p:tags r:id="rId29"/>
            </p:custDataLst>
          </p:nvPr>
        </p:nvSpPr>
        <p:spPr bwMode="auto">
          <a:xfrm>
            <a:off x="5934746" y="2521224"/>
            <a:ext cx="165574"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E55ADCF1-53DE-4262-A697-003B870B6EA0}" type="datetime'H''''''''''ig''''h'''''''''''''''''''''''''">
              <a:rPr lang="en-GB" altLang="en-US" sz="635">
                <a:solidFill>
                  <a:srgbClr val="000000"/>
                </a:solidFill>
                <a:latin typeface="Arial Nova"/>
              </a:rPr>
              <a:pPr defTabSz="1008124">
                <a:spcBef>
                  <a:spcPct val="0"/>
                </a:spcBef>
                <a:spcAft>
                  <a:spcPct val="0"/>
                </a:spcAft>
              </a:pPr>
              <a:t>High</a:t>
            </a:fld>
            <a:endParaRPr lang="en-GB" sz="635">
              <a:solidFill>
                <a:srgbClr val="000000"/>
              </a:solidFill>
              <a:latin typeface="Arial Nova"/>
            </a:endParaRPr>
          </a:p>
        </p:txBody>
      </p:sp>
      <p:sp>
        <p:nvSpPr>
          <p:cNvPr id="478" name="Text Placeholder 2">
            <a:extLst>
              <a:ext uri="{FF2B5EF4-FFF2-40B4-BE49-F238E27FC236}">
                <a16:creationId xmlns:a16="http://schemas.microsoft.com/office/drawing/2014/main" id="{C911DBB1-9791-52CA-C528-7A0DD3FFDC27}"/>
              </a:ext>
            </a:extLst>
          </p:cNvPr>
          <p:cNvSpPr>
            <a:spLocks/>
          </p:cNvSpPr>
          <p:nvPr>
            <p:custDataLst>
              <p:tags r:id="rId30"/>
            </p:custDataLst>
          </p:nvPr>
        </p:nvSpPr>
        <p:spPr bwMode="auto">
          <a:xfrm>
            <a:off x="5934746" y="2673840"/>
            <a:ext cx="280756"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88C5B8D3-690D-4D20-BC2D-02BAFCE037B2}" type="datetime'''''Cen''''''t''''r''''''''''''''''''a''l'' '''''''">
              <a:rPr lang="en-GB" altLang="en-US" sz="635">
                <a:solidFill>
                  <a:srgbClr val="000000"/>
                </a:solidFill>
                <a:latin typeface="Arial Nova"/>
              </a:rPr>
              <a:pPr defTabSz="1008124">
                <a:spcBef>
                  <a:spcPct val="0"/>
                </a:spcBef>
                <a:spcAft>
                  <a:spcPct val="0"/>
                </a:spcAft>
              </a:pPr>
              <a:t>Central </a:t>
            </a:fld>
            <a:endParaRPr lang="en-GB" sz="635">
              <a:solidFill>
                <a:srgbClr val="000000"/>
              </a:solidFill>
              <a:latin typeface="Arial Nova"/>
            </a:endParaRPr>
          </a:p>
        </p:txBody>
      </p:sp>
      <p:sp>
        <p:nvSpPr>
          <p:cNvPr id="476" name="Text Placeholder 2">
            <a:extLst>
              <a:ext uri="{FF2B5EF4-FFF2-40B4-BE49-F238E27FC236}">
                <a16:creationId xmlns:a16="http://schemas.microsoft.com/office/drawing/2014/main" id="{2428CB24-431D-2E58-6E18-0CB81871FC98}"/>
              </a:ext>
            </a:extLst>
          </p:cNvPr>
          <p:cNvSpPr>
            <a:spLocks/>
          </p:cNvSpPr>
          <p:nvPr>
            <p:custDataLst>
              <p:tags r:id="rId31"/>
            </p:custDataLst>
          </p:nvPr>
        </p:nvSpPr>
        <p:spPr bwMode="auto">
          <a:xfrm>
            <a:off x="5934746" y="2826456"/>
            <a:ext cx="146857"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0CFA3692-0DDE-455A-8491-4504D856A147}" type="datetime'''''''''''''''''''''''''''L''o''''w'">
              <a:rPr lang="en-GB" altLang="en-US" sz="635">
                <a:solidFill>
                  <a:srgbClr val="000000"/>
                </a:solidFill>
                <a:latin typeface="Arial Nova"/>
              </a:rPr>
              <a:pPr defTabSz="1008124">
                <a:spcBef>
                  <a:spcPct val="0"/>
                </a:spcBef>
                <a:spcAft>
                  <a:spcPct val="0"/>
                </a:spcAft>
              </a:pPr>
              <a:t>Low</a:t>
            </a:fld>
            <a:endParaRPr lang="en-GB" sz="635">
              <a:solidFill>
                <a:srgbClr val="000000"/>
              </a:solidFill>
              <a:latin typeface="Arial Nova"/>
            </a:endParaRPr>
          </a:p>
        </p:txBody>
      </p:sp>
      <p:sp>
        <p:nvSpPr>
          <p:cNvPr id="477" name="Text Placeholder 2">
            <a:extLst>
              <a:ext uri="{FF2B5EF4-FFF2-40B4-BE49-F238E27FC236}">
                <a16:creationId xmlns:a16="http://schemas.microsoft.com/office/drawing/2014/main" id="{159CFAC7-BDB2-DDC3-8306-A572D30A155F}"/>
              </a:ext>
            </a:extLst>
          </p:cNvPr>
          <p:cNvSpPr>
            <a:spLocks/>
          </p:cNvSpPr>
          <p:nvPr>
            <p:custDataLst>
              <p:tags r:id="rId32"/>
            </p:custDataLst>
          </p:nvPr>
        </p:nvSpPr>
        <p:spPr bwMode="auto">
          <a:xfrm>
            <a:off x="5934746" y="2979072"/>
            <a:ext cx="643579"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48C8B717-EDE8-4357-9AB9-F686BB8045F4}" type="datetime'P''''o''w''''''''''''e''''r'' Ge''''n''''e''r''''a''''''tion'">
              <a:rPr lang="en-GB" altLang="en-US" sz="635">
                <a:solidFill>
                  <a:srgbClr val="000000"/>
                </a:solidFill>
                <a:latin typeface="Arial Nova"/>
              </a:rPr>
              <a:pPr defTabSz="1008124">
                <a:spcBef>
                  <a:spcPct val="0"/>
                </a:spcBef>
                <a:spcAft>
                  <a:spcPct val="0"/>
                </a:spcAft>
              </a:pPr>
              <a:t>Power Generation</a:t>
            </a:fld>
            <a:endParaRPr lang="en-GB" sz="635">
              <a:solidFill>
                <a:srgbClr val="000000"/>
              </a:solidFill>
              <a:latin typeface="Arial Nova"/>
            </a:endParaRPr>
          </a:p>
        </p:txBody>
      </p:sp>
      <p:sp>
        <p:nvSpPr>
          <p:cNvPr id="474" name="Text Placeholder 2">
            <a:extLst>
              <a:ext uri="{FF2B5EF4-FFF2-40B4-BE49-F238E27FC236}">
                <a16:creationId xmlns:a16="http://schemas.microsoft.com/office/drawing/2014/main" id="{3E767CD8-5D9C-6867-7221-8AAEAE93CE15}"/>
              </a:ext>
            </a:extLst>
          </p:cNvPr>
          <p:cNvSpPr>
            <a:spLocks/>
          </p:cNvSpPr>
          <p:nvPr>
            <p:custDataLst>
              <p:tags r:id="rId33"/>
            </p:custDataLst>
          </p:nvPr>
        </p:nvSpPr>
        <p:spPr bwMode="auto">
          <a:xfrm>
            <a:off x="5934746" y="3131688"/>
            <a:ext cx="688212"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6DADF952-C268-45C8-858E-CDD7ED811E55}" type="datetime'Re''sid''e''''n''''ti''al ''H''''''''''''''''''''ea''t''''ing'">
              <a:rPr lang="en-GB" altLang="en-US" sz="635">
                <a:solidFill>
                  <a:srgbClr val="000000"/>
                </a:solidFill>
                <a:latin typeface="Arial Nova"/>
              </a:rPr>
              <a:pPr defTabSz="1008124">
                <a:spcBef>
                  <a:spcPct val="0"/>
                </a:spcBef>
                <a:spcAft>
                  <a:spcPct val="0"/>
                </a:spcAft>
              </a:pPr>
              <a:t>Residential Heating</a:t>
            </a:fld>
            <a:endParaRPr lang="en-GB" sz="635">
              <a:solidFill>
                <a:srgbClr val="000000"/>
              </a:solidFill>
              <a:latin typeface="Arial Nova"/>
            </a:endParaRPr>
          </a:p>
        </p:txBody>
      </p:sp>
      <p:sp>
        <p:nvSpPr>
          <p:cNvPr id="480" name="Text Placeholder 2">
            <a:extLst>
              <a:ext uri="{FF2B5EF4-FFF2-40B4-BE49-F238E27FC236}">
                <a16:creationId xmlns:a16="http://schemas.microsoft.com/office/drawing/2014/main" id="{F0AE6287-805B-AFA0-CC0D-A44427489588}"/>
              </a:ext>
            </a:extLst>
          </p:cNvPr>
          <p:cNvSpPr>
            <a:spLocks/>
          </p:cNvSpPr>
          <p:nvPr>
            <p:custDataLst>
              <p:tags r:id="rId34"/>
            </p:custDataLst>
          </p:nvPr>
        </p:nvSpPr>
        <p:spPr bwMode="auto">
          <a:xfrm>
            <a:off x="5934746" y="3284304"/>
            <a:ext cx="728525"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28210CDF-B8C7-4AB6-BA52-273B0379EF79}" type="datetime'Com''m''ercia''''''l ''''He''a''t''''''i''''n''g'''">
              <a:rPr lang="en-GB" altLang="en-US" sz="635">
                <a:solidFill>
                  <a:srgbClr val="000000"/>
                </a:solidFill>
                <a:latin typeface="Arial Nova"/>
              </a:rPr>
              <a:pPr defTabSz="1008124">
                <a:spcBef>
                  <a:spcPct val="0"/>
                </a:spcBef>
                <a:spcAft>
                  <a:spcPct val="0"/>
                </a:spcAft>
              </a:pPr>
              <a:t>Commercial Heating</a:t>
            </a:fld>
            <a:endParaRPr lang="en-GB" sz="635">
              <a:solidFill>
                <a:srgbClr val="000000"/>
              </a:solidFill>
              <a:latin typeface="Arial Nova"/>
            </a:endParaRPr>
          </a:p>
        </p:txBody>
      </p:sp>
      <p:sp>
        <p:nvSpPr>
          <p:cNvPr id="475" name="Text Placeholder 2">
            <a:extLst>
              <a:ext uri="{FF2B5EF4-FFF2-40B4-BE49-F238E27FC236}">
                <a16:creationId xmlns:a16="http://schemas.microsoft.com/office/drawing/2014/main" id="{A40BF058-5516-FCC7-028E-DF534E1A07CD}"/>
              </a:ext>
            </a:extLst>
          </p:cNvPr>
          <p:cNvSpPr>
            <a:spLocks/>
          </p:cNvSpPr>
          <p:nvPr>
            <p:custDataLst>
              <p:tags r:id="rId35"/>
            </p:custDataLst>
          </p:nvPr>
        </p:nvSpPr>
        <p:spPr bwMode="auto">
          <a:xfrm>
            <a:off x="5934746" y="3436920"/>
            <a:ext cx="1081270"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r>
              <a:rPr lang="en-US" altLang="en-US" sz="635">
                <a:solidFill>
                  <a:srgbClr val="000000"/>
                </a:solidFill>
                <a:latin typeface="Arial Nova"/>
              </a:rPr>
              <a:t>Industry - Process heat &lt;500°C</a:t>
            </a:r>
            <a:endParaRPr lang="en-GB" sz="635">
              <a:solidFill>
                <a:srgbClr val="000000"/>
              </a:solidFill>
              <a:latin typeface="Arial Nova"/>
            </a:endParaRPr>
          </a:p>
        </p:txBody>
      </p:sp>
      <p:sp>
        <p:nvSpPr>
          <p:cNvPr id="481" name="Text Placeholder 2">
            <a:extLst>
              <a:ext uri="{FF2B5EF4-FFF2-40B4-BE49-F238E27FC236}">
                <a16:creationId xmlns:a16="http://schemas.microsoft.com/office/drawing/2014/main" id="{13706219-2FE5-AA3D-D561-A37853ECDE6B}"/>
              </a:ext>
            </a:extLst>
          </p:cNvPr>
          <p:cNvSpPr>
            <a:spLocks/>
          </p:cNvSpPr>
          <p:nvPr>
            <p:custDataLst>
              <p:tags r:id="rId36"/>
            </p:custDataLst>
          </p:nvPr>
        </p:nvSpPr>
        <p:spPr bwMode="auto">
          <a:xfrm>
            <a:off x="5934746" y="3589536"/>
            <a:ext cx="1128782"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r>
              <a:rPr lang="en-US" altLang="en-US" sz="635">
                <a:solidFill>
                  <a:srgbClr val="000000"/>
                </a:solidFill>
                <a:latin typeface="Arial Nova"/>
              </a:rPr>
              <a:t>Industry - Process heat ≥500°C</a:t>
            </a:r>
            <a:endParaRPr lang="en-GB" sz="635">
              <a:solidFill>
                <a:srgbClr val="000000"/>
              </a:solidFill>
              <a:latin typeface="Arial Nova"/>
            </a:endParaRPr>
          </a:p>
        </p:txBody>
      </p:sp>
      <p:sp>
        <p:nvSpPr>
          <p:cNvPr id="473" name="Text Placeholder 2">
            <a:extLst>
              <a:ext uri="{FF2B5EF4-FFF2-40B4-BE49-F238E27FC236}">
                <a16:creationId xmlns:a16="http://schemas.microsoft.com/office/drawing/2014/main" id="{3F57C0DC-BBA0-F203-97F6-E772BB7E7016}"/>
              </a:ext>
            </a:extLst>
          </p:cNvPr>
          <p:cNvSpPr>
            <a:spLocks/>
          </p:cNvSpPr>
          <p:nvPr>
            <p:custDataLst>
              <p:tags r:id="rId37"/>
            </p:custDataLst>
          </p:nvPr>
        </p:nvSpPr>
        <p:spPr bwMode="auto">
          <a:xfrm>
            <a:off x="5934745" y="3742152"/>
            <a:ext cx="727086"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55EBE7C9-2567-46F1-8970-F61F543E2CAD}" type="datetime'''Che''''''''''m''ic''a''''''''l'' Fe''''''e''dst''''''o''ck'">
              <a:rPr lang="en-GB" altLang="en-US" sz="635">
                <a:solidFill>
                  <a:srgbClr val="000000"/>
                </a:solidFill>
                <a:latin typeface="Arial Nova"/>
              </a:rPr>
              <a:pPr defTabSz="1008124">
                <a:spcBef>
                  <a:spcPct val="0"/>
                </a:spcBef>
                <a:spcAft>
                  <a:spcPct val="0"/>
                </a:spcAft>
              </a:pPr>
              <a:t>Chemical Feedstock</a:t>
            </a:fld>
            <a:endParaRPr lang="en-GB" sz="635">
              <a:solidFill>
                <a:srgbClr val="000000"/>
              </a:solidFill>
              <a:latin typeface="Arial Nova"/>
            </a:endParaRPr>
          </a:p>
        </p:txBody>
      </p:sp>
      <p:sp>
        <p:nvSpPr>
          <p:cNvPr id="10" name="Text Placeholder 2">
            <a:extLst>
              <a:ext uri="{FF2B5EF4-FFF2-40B4-BE49-F238E27FC236}">
                <a16:creationId xmlns:a16="http://schemas.microsoft.com/office/drawing/2014/main" id="{BBC7E276-3725-E478-91E1-881A8399CC6D}"/>
              </a:ext>
            </a:extLst>
          </p:cNvPr>
          <p:cNvSpPr>
            <a:spLocks/>
          </p:cNvSpPr>
          <p:nvPr>
            <p:custDataLst>
              <p:tags r:id="rId38"/>
            </p:custDataLst>
          </p:nvPr>
        </p:nvSpPr>
        <p:spPr bwMode="auto">
          <a:xfrm>
            <a:off x="5934745" y="3894768"/>
            <a:ext cx="1395141"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DAFF0DF0-0C72-43D4-9FD4-C8CAB637C0F9}" type="datetime'''Indus''''try ''- Spac''e heating, ''''lighti''ng &amp; IC''T'''">
              <a:rPr lang="en-GB" altLang="en-US" sz="635">
                <a:solidFill>
                  <a:srgbClr val="000000"/>
                </a:solidFill>
                <a:latin typeface="Arial Nova"/>
              </a:rPr>
              <a:pPr defTabSz="1008124">
                <a:spcBef>
                  <a:spcPct val="0"/>
                </a:spcBef>
                <a:spcAft>
                  <a:spcPct val="0"/>
                </a:spcAft>
              </a:pPr>
              <a:t>Industry - Space heating, lighting &amp; ICT</a:t>
            </a:fld>
            <a:endParaRPr lang="en-GB" sz="635">
              <a:solidFill>
                <a:srgbClr val="000000"/>
              </a:solidFill>
              <a:latin typeface="Arial Nova"/>
            </a:endParaRPr>
          </a:p>
        </p:txBody>
      </p:sp>
      <p:sp>
        <p:nvSpPr>
          <p:cNvPr id="13" name="Text Placeholder 2">
            <a:extLst>
              <a:ext uri="{FF2B5EF4-FFF2-40B4-BE49-F238E27FC236}">
                <a16:creationId xmlns:a16="http://schemas.microsoft.com/office/drawing/2014/main" id="{FA4B09A1-E7D9-98D0-AE27-BF35675FC270}"/>
              </a:ext>
            </a:extLst>
          </p:cNvPr>
          <p:cNvSpPr>
            <a:spLocks/>
          </p:cNvSpPr>
          <p:nvPr>
            <p:custDataLst>
              <p:tags r:id="rId39"/>
            </p:custDataLst>
          </p:nvPr>
        </p:nvSpPr>
        <p:spPr bwMode="auto">
          <a:xfrm>
            <a:off x="5934745" y="4047384"/>
            <a:ext cx="598946"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E6A0C775-B25A-4D05-A7C0-03E2EADD2EE3}" type="datetime'''''''T''''''r''a''n''''sp''o''r''t'''''''''''' - ''''Road'''">
              <a:rPr lang="en-GB" altLang="en-US" sz="635">
                <a:solidFill>
                  <a:srgbClr val="000000"/>
                </a:solidFill>
                <a:latin typeface="Arial Nova"/>
              </a:rPr>
              <a:pPr defTabSz="1008124">
                <a:spcBef>
                  <a:spcPct val="0"/>
                </a:spcBef>
                <a:spcAft>
                  <a:spcPct val="0"/>
                </a:spcAft>
              </a:pPr>
              <a:t>Transport - Road</a:t>
            </a:fld>
            <a:endParaRPr lang="en-GB" sz="635">
              <a:solidFill>
                <a:srgbClr val="000000"/>
              </a:solidFill>
              <a:latin typeface="Arial Nova"/>
            </a:endParaRPr>
          </a:p>
        </p:txBody>
      </p:sp>
      <p:sp>
        <p:nvSpPr>
          <p:cNvPr id="535" name="Text Placeholder 2">
            <a:extLst>
              <a:ext uri="{FF2B5EF4-FFF2-40B4-BE49-F238E27FC236}">
                <a16:creationId xmlns:a16="http://schemas.microsoft.com/office/drawing/2014/main" id="{058AA10B-D630-3E5F-8E26-CD541985A59A}"/>
              </a:ext>
            </a:extLst>
          </p:cNvPr>
          <p:cNvSpPr>
            <a:spLocks/>
          </p:cNvSpPr>
          <p:nvPr>
            <p:custDataLst>
              <p:tags r:id="rId40"/>
            </p:custDataLst>
          </p:nvPr>
        </p:nvSpPr>
        <p:spPr bwMode="auto">
          <a:xfrm>
            <a:off x="5934746" y="4200000"/>
            <a:ext cx="204448" cy="10654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3D25AFD0-57DC-4EA6-96EA-13988E4793EB}" type="datetime'O''''''''''''''''''''''''''''t''''''''''''''''he''''''''''''r'">
              <a:rPr lang="en-GB" altLang="en-US" sz="635">
                <a:solidFill>
                  <a:srgbClr val="000000"/>
                </a:solidFill>
                <a:latin typeface="Arial Nova"/>
              </a:rPr>
              <a:pPr defTabSz="1008124">
                <a:spcBef>
                  <a:spcPct val="0"/>
                </a:spcBef>
                <a:spcAft>
                  <a:spcPct val="0"/>
                </a:spcAft>
              </a:pPr>
              <a:t>Other</a:t>
            </a:fld>
            <a:endParaRPr lang="en-GB" sz="635">
              <a:solidFill>
                <a:srgbClr val="000000"/>
              </a:solidFill>
              <a:latin typeface="Arial Nova"/>
            </a:endParaRPr>
          </a:p>
        </p:txBody>
      </p:sp>
      <p:sp>
        <p:nvSpPr>
          <p:cNvPr id="23" name="TextBox 22">
            <a:extLst>
              <a:ext uri="{FF2B5EF4-FFF2-40B4-BE49-F238E27FC236}">
                <a16:creationId xmlns:a16="http://schemas.microsoft.com/office/drawing/2014/main" id="{245C2604-C135-8EBA-ACBD-D73B94939584}"/>
              </a:ext>
            </a:extLst>
          </p:cNvPr>
          <p:cNvSpPr txBox="1"/>
          <p:nvPr/>
        </p:nvSpPr>
        <p:spPr>
          <a:xfrm>
            <a:off x="689710" y="4957732"/>
            <a:ext cx="1935054" cy="474425"/>
          </a:xfrm>
          <a:prstGeom prst="rect">
            <a:avLst/>
          </a:prstGeom>
          <a:noFill/>
        </p:spPr>
        <p:txBody>
          <a:bodyPr wrap="square" lIns="0" tIns="0" rIns="0" bIns="0" anchor="b">
            <a:spAutoFit/>
          </a:bodyPr>
          <a:lstStyle/>
          <a:p>
            <a:pPr defTabSz="276396"/>
            <a:r>
              <a:rPr lang="en-GB" sz="3083" b="1">
                <a:solidFill>
                  <a:srgbClr val="0085CA"/>
                </a:solidFill>
                <a:latin typeface="Arial Nova"/>
              </a:rPr>
              <a:t>214 TWh</a:t>
            </a:r>
          </a:p>
        </p:txBody>
      </p:sp>
      <p:sp>
        <p:nvSpPr>
          <p:cNvPr id="24" name="TextBox 23">
            <a:extLst>
              <a:ext uri="{FF2B5EF4-FFF2-40B4-BE49-F238E27FC236}">
                <a16:creationId xmlns:a16="http://schemas.microsoft.com/office/drawing/2014/main" id="{7560042A-929F-F753-0DF4-C2D8A5E6923D}"/>
              </a:ext>
            </a:extLst>
          </p:cNvPr>
          <p:cNvSpPr txBox="1"/>
          <p:nvPr/>
        </p:nvSpPr>
        <p:spPr>
          <a:xfrm>
            <a:off x="689710" y="5498502"/>
            <a:ext cx="1935054" cy="339195"/>
          </a:xfrm>
          <a:prstGeom prst="rect">
            <a:avLst/>
          </a:prstGeom>
          <a:noFill/>
        </p:spPr>
        <p:txBody>
          <a:bodyPr wrap="square" lIns="0" tIns="0" rIns="0" bIns="0" anchor="t">
            <a:spAutoFit/>
          </a:bodyPr>
          <a:lstStyle/>
          <a:p>
            <a:pPr defTabSz="276396">
              <a:lnSpc>
                <a:spcPct val="105000"/>
              </a:lnSpc>
            </a:pPr>
            <a:r>
              <a:rPr lang="en-GB" sz="1088">
                <a:solidFill>
                  <a:srgbClr val="555F6B"/>
                </a:solidFill>
                <a:latin typeface="Arial Nova"/>
              </a:rPr>
              <a:t>Hydrogen demand by 2050, Central case</a:t>
            </a:r>
          </a:p>
        </p:txBody>
      </p:sp>
      <p:cxnSp>
        <p:nvCxnSpPr>
          <p:cNvPr id="25" name="Connector 543">
            <a:extLst>
              <a:ext uri="{FF2B5EF4-FFF2-40B4-BE49-F238E27FC236}">
                <a16:creationId xmlns:a16="http://schemas.microsoft.com/office/drawing/2014/main" id="{73910352-0A19-70A0-9962-DF6610D07C4E}"/>
              </a:ext>
            </a:extLst>
          </p:cNvPr>
          <p:cNvCxnSpPr/>
          <p:nvPr/>
        </p:nvCxnSpPr>
        <p:spPr>
          <a:xfrm>
            <a:off x="2839002" y="4851641"/>
            <a:ext cx="0" cy="1119567"/>
          </a:xfrm>
          <a:prstGeom prst="line">
            <a:avLst/>
          </a:prstGeom>
          <a:ln w="9525">
            <a:solidFill>
              <a:srgbClr val="C8D3DE"/>
            </a:solidFill>
          </a:ln>
        </p:spPr>
        <p:style>
          <a:lnRef idx="2">
            <a:schemeClr val="accent1"/>
          </a:lnRef>
          <a:fillRef idx="0">
            <a:schemeClr val="accent1"/>
          </a:fillRef>
          <a:effectRef idx="1">
            <a:schemeClr val="accent1"/>
          </a:effectRef>
          <a:fontRef idx="minor">
            <a:schemeClr val="tx1"/>
          </a:fontRef>
        </p:style>
      </p:cxnSp>
      <p:sp>
        <p:nvSpPr>
          <p:cNvPr id="26" name="TextBox 25">
            <a:extLst>
              <a:ext uri="{FF2B5EF4-FFF2-40B4-BE49-F238E27FC236}">
                <a16:creationId xmlns:a16="http://schemas.microsoft.com/office/drawing/2014/main" id="{558778ED-1DC5-2948-3DE3-559A0A71008C}"/>
              </a:ext>
            </a:extLst>
          </p:cNvPr>
          <p:cNvSpPr txBox="1"/>
          <p:nvPr/>
        </p:nvSpPr>
        <p:spPr>
          <a:xfrm>
            <a:off x="3046330" y="4957732"/>
            <a:ext cx="1935054" cy="474425"/>
          </a:xfrm>
          <a:prstGeom prst="rect">
            <a:avLst/>
          </a:prstGeom>
          <a:noFill/>
        </p:spPr>
        <p:txBody>
          <a:bodyPr wrap="square" lIns="0" tIns="0" rIns="0" bIns="0" anchor="b">
            <a:spAutoFit/>
          </a:bodyPr>
          <a:lstStyle/>
          <a:p>
            <a:pPr defTabSz="276396"/>
            <a:r>
              <a:rPr lang="en-GB" sz="3083" b="1">
                <a:solidFill>
                  <a:srgbClr val="0085CA"/>
                </a:solidFill>
                <a:latin typeface="Arial Nova"/>
              </a:rPr>
              <a:t>&gt;50%</a:t>
            </a:r>
          </a:p>
        </p:txBody>
      </p:sp>
      <p:sp>
        <p:nvSpPr>
          <p:cNvPr id="28" name="TextBox 27">
            <a:extLst>
              <a:ext uri="{FF2B5EF4-FFF2-40B4-BE49-F238E27FC236}">
                <a16:creationId xmlns:a16="http://schemas.microsoft.com/office/drawing/2014/main" id="{A8D2CCD7-D5ED-948F-347F-B05344A07421}"/>
              </a:ext>
            </a:extLst>
          </p:cNvPr>
          <p:cNvSpPr txBox="1"/>
          <p:nvPr/>
        </p:nvSpPr>
        <p:spPr>
          <a:xfrm>
            <a:off x="3046330" y="5498502"/>
            <a:ext cx="1935054" cy="339195"/>
          </a:xfrm>
          <a:prstGeom prst="rect">
            <a:avLst/>
          </a:prstGeom>
          <a:noFill/>
        </p:spPr>
        <p:txBody>
          <a:bodyPr wrap="square" lIns="0" tIns="0" rIns="0" bIns="0" anchor="t">
            <a:spAutoFit/>
          </a:bodyPr>
          <a:lstStyle/>
          <a:p>
            <a:pPr defTabSz="276396">
              <a:lnSpc>
                <a:spcPct val="105000"/>
              </a:lnSpc>
            </a:pPr>
            <a:r>
              <a:rPr lang="en-US" sz="1088">
                <a:solidFill>
                  <a:srgbClr val="555F6B"/>
                </a:solidFill>
                <a:latin typeface="Arial Nova"/>
              </a:rPr>
              <a:t>From power and ≥500°C industrial heat</a:t>
            </a:r>
            <a:endParaRPr lang="en-GB" sz="1088">
              <a:solidFill>
                <a:srgbClr val="555F6B"/>
              </a:solidFill>
              <a:latin typeface="Arial Nova"/>
            </a:endParaRPr>
          </a:p>
        </p:txBody>
      </p:sp>
      <p:sp>
        <p:nvSpPr>
          <p:cNvPr id="29" name="TextBox 28">
            <a:extLst>
              <a:ext uri="{FF2B5EF4-FFF2-40B4-BE49-F238E27FC236}">
                <a16:creationId xmlns:a16="http://schemas.microsoft.com/office/drawing/2014/main" id="{1EBDB71D-5BFC-F63F-7C1A-6763DF43EA5A}"/>
              </a:ext>
            </a:extLst>
          </p:cNvPr>
          <p:cNvSpPr txBox="1"/>
          <p:nvPr/>
        </p:nvSpPr>
        <p:spPr>
          <a:xfrm>
            <a:off x="5313110" y="4957732"/>
            <a:ext cx="1935054" cy="474425"/>
          </a:xfrm>
          <a:prstGeom prst="rect">
            <a:avLst/>
          </a:prstGeom>
          <a:noFill/>
        </p:spPr>
        <p:txBody>
          <a:bodyPr wrap="square" lIns="0" tIns="0" rIns="0" bIns="0" anchor="b">
            <a:spAutoFit/>
          </a:bodyPr>
          <a:lstStyle/>
          <a:p>
            <a:pPr defTabSz="276396"/>
            <a:r>
              <a:rPr lang="en-GB" sz="3083" b="1">
                <a:solidFill>
                  <a:srgbClr val="0085CA"/>
                </a:solidFill>
                <a:latin typeface="Arial Nova"/>
              </a:rPr>
              <a:t>2035–45</a:t>
            </a:r>
          </a:p>
        </p:txBody>
      </p:sp>
      <p:sp>
        <p:nvSpPr>
          <p:cNvPr id="30" name="TextBox 29">
            <a:extLst>
              <a:ext uri="{FF2B5EF4-FFF2-40B4-BE49-F238E27FC236}">
                <a16:creationId xmlns:a16="http://schemas.microsoft.com/office/drawing/2014/main" id="{A1CE9ED1-1FF4-7D1D-2000-7C5F9E8E6A6E}"/>
              </a:ext>
            </a:extLst>
          </p:cNvPr>
          <p:cNvSpPr txBox="1"/>
          <p:nvPr/>
        </p:nvSpPr>
        <p:spPr>
          <a:xfrm>
            <a:off x="5313110" y="5498501"/>
            <a:ext cx="1935054" cy="163378"/>
          </a:xfrm>
          <a:prstGeom prst="rect">
            <a:avLst/>
          </a:prstGeom>
          <a:noFill/>
        </p:spPr>
        <p:txBody>
          <a:bodyPr wrap="square" lIns="0" tIns="0" rIns="0" bIns="0" anchor="t">
            <a:spAutoFit/>
          </a:bodyPr>
          <a:lstStyle/>
          <a:p>
            <a:pPr defTabSz="276396">
              <a:lnSpc>
                <a:spcPct val="105000"/>
              </a:lnSpc>
            </a:pPr>
            <a:r>
              <a:rPr lang="en-GB" sz="1088">
                <a:solidFill>
                  <a:srgbClr val="555F6B"/>
                </a:solidFill>
                <a:latin typeface="Arial Nova"/>
              </a:rPr>
              <a:t>Main growth period</a:t>
            </a:r>
          </a:p>
        </p:txBody>
      </p:sp>
      <p:cxnSp>
        <p:nvCxnSpPr>
          <p:cNvPr id="31" name="Connector 546">
            <a:extLst>
              <a:ext uri="{FF2B5EF4-FFF2-40B4-BE49-F238E27FC236}">
                <a16:creationId xmlns:a16="http://schemas.microsoft.com/office/drawing/2014/main" id="{0338DA64-1996-26A2-F161-502E10F05656}"/>
              </a:ext>
            </a:extLst>
          </p:cNvPr>
          <p:cNvCxnSpPr/>
          <p:nvPr/>
        </p:nvCxnSpPr>
        <p:spPr>
          <a:xfrm>
            <a:off x="5105782" y="4851641"/>
            <a:ext cx="0" cy="1119567"/>
          </a:xfrm>
          <a:prstGeom prst="line">
            <a:avLst/>
          </a:prstGeom>
          <a:ln w="9525">
            <a:solidFill>
              <a:srgbClr val="C8D3DE"/>
            </a:solidFill>
          </a:ln>
        </p:spPr>
        <p:style>
          <a:lnRef idx="2">
            <a:schemeClr val="accent1"/>
          </a:lnRef>
          <a:fillRef idx="0">
            <a:schemeClr val="accent1"/>
          </a:fillRef>
          <a:effectRef idx="1">
            <a:schemeClr val="accent1"/>
          </a:effectRef>
          <a:fontRef idx="minor">
            <a:schemeClr val="tx1"/>
          </a:fontRef>
        </p:style>
      </p:cxnSp>
      <p:sp>
        <p:nvSpPr>
          <p:cNvPr id="34" name="TextBox 33">
            <a:extLst>
              <a:ext uri="{FF2B5EF4-FFF2-40B4-BE49-F238E27FC236}">
                <a16:creationId xmlns:a16="http://schemas.microsoft.com/office/drawing/2014/main" id="{B8988435-A8EF-E38A-85E6-1D9D9D239CE6}"/>
              </a:ext>
            </a:extLst>
          </p:cNvPr>
          <p:cNvSpPr txBox="1"/>
          <p:nvPr/>
        </p:nvSpPr>
        <p:spPr>
          <a:xfrm>
            <a:off x="7878439" y="2347126"/>
            <a:ext cx="3375289" cy="223266"/>
          </a:xfrm>
          <a:prstGeom prst="rect">
            <a:avLst/>
          </a:prstGeom>
          <a:noFill/>
        </p:spPr>
        <p:txBody>
          <a:bodyPr wrap="square" lIns="0" tIns="0" rIns="0" bIns="0" anchor="t">
            <a:spAutoFit/>
          </a:bodyPr>
          <a:lstStyle/>
          <a:p>
            <a:pPr defTabSz="276396"/>
            <a:r>
              <a:rPr lang="en-GB" sz="1451" b="1">
                <a:solidFill>
                  <a:srgbClr val="FFFFFF"/>
                </a:solidFill>
                <a:latin typeface="Arial Nova"/>
              </a:rPr>
              <a:t>Effect on each group</a:t>
            </a:r>
            <a:endParaRPr sz="1451" b="1">
              <a:solidFill>
                <a:srgbClr val="FFFFFF"/>
              </a:solidFill>
              <a:latin typeface="Arial Nova"/>
            </a:endParaRPr>
          </a:p>
        </p:txBody>
      </p:sp>
      <p:sp>
        <p:nvSpPr>
          <p:cNvPr id="37" name="TextBox 36">
            <a:extLst>
              <a:ext uri="{FF2B5EF4-FFF2-40B4-BE49-F238E27FC236}">
                <a16:creationId xmlns:a16="http://schemas.microsoft.com/office/drawing/2014/main" id="{E1BACBD8-30F7-7468-4078-303277D24841}"/>
              </a:ext>
            </a:extLst>
          </p:cNvPr>
          <p:cNvSpPr txBox="1"/>
          <p:nvPr/>
        </p:nvSpPr>
        <p:spPr>
          <a:xfrm>
            <a:off x="7878439" y="2902763"/>
            <a:ext cx="3375289" cy="628826"/>
          </a:xfrm>
          <a:prstGeom prst="rect">
            <a:avLst/>
          </a:prstGeom>
          <a:noFill/>
        </p:spPr>
        <p:txBody>
          <a:bodyPr wrap="square" lIns="0" tIns="0" rIns="0" bIns="0" anchor="t">
            <a:spAutoFit/>
          </a:bodyPr>
          <a:lstStyle/>
          <a:p>
            <a:pPr defTabSz="276396">
              <a:spcAft>
                <a:spcPts val="363"/>
              </a:spcAft>
            </a:pPr>
            <a:r>
              <a:rPr sz="998" b="1">
                <a:solidFill>
                  <a:srgbClr val="A9D4F0"/>
                </a:solidFill>
                <a:latin typeface="Arial Nova"/>
              </a:rPr>
              <a:t>NETWORK OPERATORS</a:t>
            </a:r>
          </a:p>
          <a:p>
            <a:pPr defTabSz="276396">
              <a:lnSpc>
                <a:spcPct val="105000"/>
              </a:lnSpc>
            </a:pPr>
            <a:r>
              <a:rPr lang="en-US" sz="1360">
                <a:solidFill>
                  <a:srgbClr val="FFFFFF"/>
                </a:solidFill>
                <a:latin typeface="Arial Nova"/>
              </a:rPr>
              <a:t>Repurpose pipes where H₂ follows gas routes, and build new pipe elsewhere</a:t>
            </a:r>
            <a:endParaRPr sz="1360">
              <a:solidFill>
                <a:srgbClr val="FFFFFF"/>
              </a:solidFill>
              <a:latin typeface="Arial Nova"/>
            </a:endParaRPr>
          </a:p>
        </p:txBody>
      </p:sp>
      <p:cxnSp>
        <p:nvCxnSpPr>
          <p:cNvPr id="38" name="Connector 563">
            <a:extLst>
              <a:ext uri="{FF2B5EF4-FFF2-40B4-BE49-F238E27FC236}">
                <a16:creationId xmlns:a16="http://schemas.microsoft.com/office/drawing/2014/main" id="{C3F214EB-DC56-2E1E-7734-C5E654868E47}"/>
              </a:ext>
            </a:extLst>
          </p:cNvPr>
          <p:cNvCxnSpPr/>
          <p:nvPr/>
        </p:nvCxnSpPr>
        <p:spPr>
          <a:xfrm>
            <a:off x="7878439" y="3853705"/>
            <a:ext cx="3375289" cy="0"/>
          </a:xfrm>
          <a:prstGeom prst="line">
            <a:avLst/>
          </a:prstGeom>
          <a:ln w="6350">
            <a:solidFill>
              <a:srgbClr val="5E8AB4"/>
            </a:solidFill>
          </a:ln>
        </p:spPr>
        <p:style>
          <a:lnRef idx="2">
            <a:schemeClr val="accent1"/>
          </a:lnRef>
          <a:fillRef idx="0">
            <a:schemeClr val="accent1"/>
          </a:fillRef>
          <a:effectRef idx="1">
            <a:schemeClr val="accent1"/>
          </a:effectRef>
          <a:fontRef idx="minor">
            <a:schemeClr val="tx1"/>
          </a:fontRef>
        </p:style>
      </p:cxnSp>
      <p:sp>
        <p:nvSpPr>
          <p:cNvPr id="39" name="TextBox 38">
            <a:extLst>
              <a:ext uri="{FF2B5EF4-FFF2-40B4-BE49-F238E27FC236}">
                <a16:creationId xmlns:a16="http://schemas.microsoft.com/office/drawing/2014/main" id="{92FB2CB9-8574-C6F4-10A6-9E58F072EEA8}"/>
              </a:ext>
            </a:extLst>
          </p:cNvPr>
          <p:cNvSpPr txBox="1"/>
          <p:nvPr/>
        </p:nvSpPr>
        <p:spPr>
          <a:xfrm>
            <a:off x="7878439" y="3953222"/>
            <a:ext cx="3375289" cy="409086"/>
          </a:xfrm>
          <a:prstGeom prst="rect">
            <a:avLst/>
          </a:prstGeom>
          <a:noFill/>
        </p:spPr>
        <p:txBody>
          <a:bodyPr wrap="square" lIns="0" tIns="0" rIns="0" bIns="0" anchor="t">
            <a:spAutoFit/>
          </a:bodyPr>
          <a:lstStyle/>
          <a:p>
            <a:pPr defTabSz="276396">
              <a:spcAft>
                <a:spcPts val="363"/>
              </a:spcAft>
            </a:pPr>
            <a:r>
              <a:rPr lang="en-GB" sz="998" b="1">
                <a:solidFill>
                  <a:srgbClr val="A9D4F0"/>
                </a:solidFill>
                <a:latin typeface="Arial Nova"/>
              </a:rPr>
              <a:t>PRODUCERS AND USERS</a:t>
            </a:r>
            <a:endParaRPr sz="998" b="1">
              <a:solidFill>
                <a:srgbClr val="A9D4F0"/>
              </a:solidFill>
              <a:latin typeface="Arial Nova"/>
            </a:endParaRPr>
          </a:p>
          <a:p>
            <a:pPr defTabSz="276396">
              <a:lnSpc>
                <a:spcPct val="105000"/>
              </a:lnSpc>
            </a:pPr>
            <a:r>
              <a:rPr sz="1360">
                <a:solidFill>
                  <a:srgbClr val="FFFFFF"/>
                </a:solidFill>
                <a:latin typeface="Arial Nova"/>
              </a:rPr>
              <a:t>Offtake timing drives electrolyser returns</a:t>
            </a:r>
          </a:p>
        </p:txBody>
      </p:sp>
      <p:cxnSp>
        <p:nvCxnSpPr>
          <p:cNvPr id="41" name="Connector 565">
            <a:extLst>
              <a:ext uri="{FF2B5EF4-FFF2-40B4-BE49-F238E27FC236}">
                <a16:creationId xmlns:a16="http://schemas.microsoft.com/office/drawing/2014/main" id="{4A24C695-3DC3-73C5-8578-DB52B71BD69C}"/>
              </a:ext>
            </a:extLst>
          </p:cNvPr>
          <p:cNvCxnSpPr/>
          <p:nvPr/>
        </p:nvCxnSpPr>
        <p:spPr>
          <a:xfrm>
            <a:off x="7878439" y="4904163"/>
            <a:ext cx="3375289" cy="0"/>
          </a:xfrm>
          <a:prstGeom prst="line">
            <a:avLst/>
          </a:prstGeom>
          <a:ln w="6350">
            <a:solidFill>
              <a:srgbClr val="5E8AB4"/>
            </a:solidFill>
          </a:ln>
        </p:spPr>
        <p:style>
          <a:lnRef idx="2">
            <a:schemeClr val="accent1"/>
          </a:lnRef>
          <a:fillRef idx="0">
            <a:schemeClr val="accent1"/>
          </a:fillRef>
          <a:effectRef idx="1">
            <a:schemeClr val="accent1"/>
          </a:effectRef>
          <a:fontRef idx="minor">
            <a:schemeClr val="tx1"/>
          </a:fontRef>
        </p:style>
      </p:cxnSp>
      <p:sp>
        <p:nvSpPr>
          <p:cNvPr id="42" name="TextBox 41">
            <a:extLst>
              <a:ext uri="{FF2B5EF4-FFF2-40B4-BE49-F238E27FC236}">
                <a16:creationId xmlns:a16="http://schemas.microsoft.com/office/drawing/2014/main" id="{89B9B536-08F8-254B-D486-8B36DF9EC4AE}"/>
              </a:ext>
            </a:extLst>
          </p:cNvPr>
          <p:cNvSpPr txBox="1"/>
          <p:nvPr/>
        </p:nvSpPr>
        <p:spPr>
          <a:xfrm>
            <a:off x="7878439" y="5003680"/>
            <a:ext cx="3375289" cy="628826"/>
          </a:xfrm>
          <a:prstGeom prst="rect">
            <a:avLst/>
          </a:prstGeom>
          <a:noFill/>
        </p:spPr>
        <p:txBody>
          <a:bodyPr wrap="square" lIns="0" tIns="0" rIns="0" bIns="0" anchor="t">
            <a:spAutoFit/>
          </a:bodyPr>
          <a:lstStyle/>
          <a:p>
            <a:pPr defTabSz="276396">
              <a:spcAft>
                <a:spcPts val="363"/>
              </a:spcAft>
            </a:pPr>
            <a:r>
              <a:rPr lang="en-GB" sz="998" b="1">
                <a:solidFill>
                  <a:srgbClr val="A9D4F0"/>
                </a:solidFill>
                <a:latin typeface="Arial Nova"/>
              </a:rPr>
              <a:t>INVESTORS AND LENDERS</a:t>
            </a:r>
            <a:endParaRPr sz="998" b="1">
              <a:solidFill>
                <a:srgbClr val="A9D4F0"/>
              </a:solidFill>
              <a:latin typeface="Arial Nova"/>
            </a:endParaRPr>
          </a:p>
          <a:p>
            <a:pPr defTabSz="276396">
              <a:lnSpc>
                <a:spcPct val="105000"/>
              </a:lnSpc>
            </a:pPr>
            <a:r>
              <a:rPr lang="en-US" sz="1360">
                <a:solidFill>
                  <a:srgbClr val="FFFFFF"/>
                </a:solidFill>
                <a:latin typeface="Arial Nova"/>
              </a:rPr>
              <a:t>Early investors gain most as demand grows, and electrification is the main risk</a:t>
            </a:r>
            <a:endParaRPr sz="1360">
              <a:solidFill>
                <a:srgbClr val="FFFFFF"/>
              </a:solidFill>
              <a:latin typeface="Arial Nova"/>
            </a:endParaRPr>
          </a:p>
        </p:txBody>
      </p:sp>
    </p:spTree>
    <p:extLst>
      <p:ext uri="{BB962C8B-B14F-4D97-AF65-F5344CB8AC3E}">
        <p14:creationId xmlns:p14="http://schemas.microsoft.com/office/powerpoint/2010/main" val="135213904"/>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3FCD8F-0824-3853-076C-E50AC5C777D9}"/>
            </a:ext>
          </a:extLst>
        </p:cNvPr>
        <p:cNvGrpSpPr/>
        <p:nvPr/>
      </p:nvGrpSpPr>
      <p:grpSpPr>
        <a:xfrm>
          <a:off x="0" y="0"/>
          <a:ext cx="0" cy="0"/>
          <a:chOff x="0" y="0"/>
          <a:chExt cx="0" cy="0"/>
        </a:xfrm>
      </p:grpSpPr>
      <p:graphicFrame>
        <p:nvGraphicFramePr>
          <p:cNvPr id="14" name="think-cell data - do not delete" hidden="1">
            <a:extLst>
              <a:ext uri="{FF2B5EF4-FFF2-40B4-BE49-F238E27FC236}">
                <a16:creationId xmlns:a16="http://schemas.microsoft.com/office/drawing/2014/main" id="{7F22BFCF-A518-28D8-62CE-C4053C0AFAA9}"/>
              </a:ext>
            </a:extLst>
          </p:cNvPr>
          <p:cNvGraphicFramePr>
            <a:graphicFrameLocks/>
          </p:cNvGraphicFramePr>
          <p:nvPr>
            <p:custDataLst>
              <p:tags r:id="rId1"/>
            </p:custDataLst>
          </p:nvPr>
        </p:nvGraphicFramePr>
        <p:xfrm>
          <a:off x="1440" y="1621"/>
          <a:ext cx="1440" cy="1440"/>
        </p:xfrm>
        <a:graphic>
          <a:graphicData uri="http://schemas.openxmlformats.org/presentationml/2006/ole">
            <mc:AlternateContent xmlns:mc="http://schemas.openxmlformats.org/markup-compatibility/2006">
              <mc:Choice xmlns:v="urn:schemas-microsoft-com:vml" Requires="v">
                <p:oleObj name="think-cell Slide" r:id="rId34" imgW="405" imgH="405" progId="TCLayout.ActiveDocument.1">
                  <p:embed/>
                </p:oleObj>
              </mc:Choice>
              <mc:Fallback>
                <p:oleObj name="think-cell Slide" r:id="rId34" imgW="405" imgH="405" progId="TCLayout.ActiveDocument.1">
                  <p:embed/>
                  <p:pic>
                    <p:nvPicPr>
                      <p:cNvPr id="14" name="think-cell data - do not delete" hidden="1">
                        <a:extLst>
                          <a:ext uri="{FF2B5EF4-FFF2-40B4-BE49-F238E27FC236}">
                            <a16:creationId xmlns:a16="http://schemas.microsoft.com/office/drawing/2014/main" id="{7F22BFCF-A518-28D8-62CE-C4053C0AFAA9}"/>
                          </a:ext>
                        </a:extLst>
                      </p:cNvPr>
                      <p:cNvPicPr/>
                      <p:nvPr/>
                    </p:nvPicPr>
                    <p:blipFill>
                      <a:blip r:embed="rId35"/>
                      <a:stretch>
                        <a:fillRect/>
                      </a:stretch>
                    </p:blipFill>
                    <p:spPr>
                      <a:xfrm>
                        <a:off x="1440" y="1621"/>
                        <a:ext cx="1440" cy="1440"/>
                      </a:xfrm>
                      <a:prstGeom prst="rect">
                        <a:avLst/>
                      </a:prstGeom>
                    </p:spPr>
                  </p:pic>
                </p:oleObj>
              </mc:Fallback>
            </mc:AlternateContent>
          </a:graphicData>
        </a:graphic>
      </p:graphicFrame>
      <p:sp>
        <p:nvSpPr>
          <p:cNvPr id="26" name="Text Placeholder 7">
            <a:extLst>
              <a:ext uri="{FF2B5EF4-FFF2-40B4-BE49-F238E27FC236}">
                <a16:creationId xmlns:a16="http://schemas.microsoft.com/office/drawing/2014/main" id="{1B0DE572-0CC9-55C7-254F-1562E1C48844}"/>
              </a:ext>
            </a:extLst>
          </p:cNvPr>
          <p:cNvSpPr>
            <a:spLocks noGrp="1"/>
          </p:cNvSpPr>
          <p:nvPr>
            <p:ph type="body" sz="quarter" idx="10"/>
          </p:nvPr>
        </p:nvSpPr>
        <p:spPr>
          <a:xfrm>
            <a:off x="7600563" y="2116648"/>
            <a:ext cx="3906106" cy="4011049"/>
          </a:xfrm>
          <a:prstGeom prst="roundRect">
            <a:avLst>
              <a:gd name="adj" fmla="val 3687"/>
            </a:avLst>
          </a:prstGeom>
          <a:solidFill>
            <a:schemeClr val="accent1"/>
          </a:solidFill>
        </p:spPr>
        <p:txBody>
          <a:bodyPr vert="horz" lIns="130600" tIns="130600" rIns="130600" bIns="130600" numCol="1" spcCol="252000" rtlCol="0">
            <a:noAutofit/>
          </a:bodyPr>
          <a:lstStyle/>
          <a:p>
            <a:pPr algn="ctr"/>
            <a:r>
              <a:rPr lang="en-GB" sz="907">
                <a:solidFill>
                  <a:schemeClr val="bg1"/>
                </a:solidFill>
              </a:rPr>
              <a:t> </a:t>
            </a:r>
          </a:p>
        </p:txBody>
      </p:sp>
      <p:sp>
        <p:nvSpPr>
          <p:cNvPr id="10" name="Title 9">
            <a:extLst>
              <a:ext uri="{FF2B5EF4-FFF2-40B4-BE49-F238E27FC236}">
                <a16:creationId xmlns:a16="http://schemas.microsoft.com/office/drawing/2014/main" id="{7C18CA7B-45F7-2DF0-E94A-4501925AFDCE}"/>
              </a:ext>
            </a:extLst>
          </p:cNvPr>
          <p:cNvSpPr>
            <a:spLocks noGrp="1"/>
          </p:cNvSpPr>
          <p:nvPr>
            <p:ph type="title"/>
          </p:nvPr>
        </p:nvSpPr>
        <p:spPr/>
        <p:txBody>
          <a:bodyPr vert="horz" wrap="square" lIns="0" tIns="0" rIns="0" bIns="0" rtlCol="0" anchor="t">
            <a:normAutofit/>
          </a:bodyPr>
          <a:lstStyle/>
          <a:p>
            <a:r>
              <a:rPr lang="en-GB"/>
              <a:t>Energy emissions drive the CO₂ decline, but industrial process emissions persist as a core capture market</a:t>
            </a:r>
          </a:p>
        </p:txBody>
      </p:sp>
      <p:sp>
        <p:nvSpPr>
          <p:cNvPr id="12" name="Text Placeholder 11">
            <a:extLst>
              <a:ext uri="{FF2B5EF4-FFF2-40B4-BE49-F238E27FC236}">
                <a16:creationId xmlns:a16="http://schemas.microsoft.com/office/drawing/2014/main" id="{5B73F61E-0ADF-D526-ADF6-18C1A3E246B4}"/>
              </a:ext>
            </a:extLst>
          </p:cNvPr>
          <p:cNvSpPr>
            <a:spLocks noGrp="1"/>
          </p:cNvSpPr>
          <p:nvPr>
            <p:ph type="body" sz="quarter" idx="12"/>
          </p:nvPr>
        </p:nvSpPr>
        <p:spPr>
          <a:xfrm>
            <a:off x="6039245" y="6366699"/>
            <a:ext cx="5467422" cy="424734"/>
          </a:xfrm>
        </p:spPr>
        <p:txBody>
          <a:bodyPr/>
          <a:lstStyle/>
          <a:p>
            <a:r>
              <a:rPr lang="en-GB"/>
              <a:t>Source: A&amp;M analysis</a:t>
            </a:r>
          </a:p>
          <a:p>
            <a:endParaRPr lang="en-GB"/>
          </a:p>
        </p:txBody>
      </p:sp>
      <p:sp>
        <p:nvSpPr>
          <p:cNvPr id="13" name="Text Placeholder 12">
            <a:extLst>
              <a:ext uri="{FF2B5EF4-FFF2-40B4-BE49-F238E27FC236}">
                <a16:creationId xmlns:a16="http://schemas.microsoft.com/office/drawing/2014/main" id="{F30B55D9-F7F4-2FA4-F19C-E7F63D372240}"/>
              </a:ext>
            </a:extLst>
          </p:cNvPr>
          <p:cNvSpPr>
            <a:spLocks noGrp="1"/>
          </p:cNvSpPr>
          <p:nvPr>
            <p:ph type="body" sz="quarter" idx="14"/>
          </p:nvPr>
        </p:nvSpPr>
        <p:spPr/>
        <p:txBody>
          <a:bodyPr/>
          <a:lstStyle/>
          <a:p>
            <a:r>
              <a:rPr lang="en-GB"/>
              <a:t>GERMAN CASE STUDY</a:t>
            </a:r>
          </a:p>
        </p:txBody>
      </p:sp>
      <p:sp>
        <p:nvSpPr>
          <p:cNvPr id="15" name="Text Placeholder 14">
            <a:extLst>
              <a:ext uri="{FF2B5EF4-FFF2-40B4-BE49-F238E27FC236}">
                <a16:creationId xmlns:a16="http://schemas.microsoft.com/office/drawing/2014/main" id="{E82992B0-4B18-928B-D066-6DB9DF9BBBD9}"/>
              </a:ext>
            </a:extLst>
          </p:cNvPr>
          <p:cNvSpPr txBox="1">
            <a:spLocks/>
          </p:cNvSpPr>
          <p:nvPr/>
        </p:nvSpPr>
        <p:spPr>
          <a:xfrm>
            <a:off x="575911" y="1958272"/>
            <a:ext cx="6553847" cy="391618"/>
          </a:xfrm>
          <a:prstGeom prst="rect">
            <a:avLst/>
          </a:prstGeom>
        </p:spPr>
        <p:txBody>
          <a:bodyPr vert="horz" lIns="0" tIns="0" rIns="0" bIns="0" rtlCol="0">
            <a:noAutofit/>
          </a:bodyPr>
          <a:lstStyle>
            <a:lvl1pPr marR="0" indent="0" defTabSz="1111615" fontAlgn="auto">
              <a:lnSpc>
                <a:spcPct val="110000"/>
              </a:lnSpc>
              <a:spcBef>
                <a:spcPts val="0"/>
              </a:spcBef>
              <a:spcAft>
                <a:spcPts val="0"/>
              </a:spcAft>
              <a:buClrTx/>
              <a:buSzTx/>
              <a:buFont typeface="Arial" panose="020B0604020202020204" pitchFamily="34" charset="0"/>
              <a:buNone/>
              <a:tabLst/>
              <a:defRPr lang="pt-BR" b="1" spc="0" baseline="0">
                <a:latin typeface="Arial Nova" panose="020B0504020202020204" pitchFamily="34" charset="0"/>
                <a:cs typeface="Arial" panose="020B0604020202020204" pitchFamily="34" charset="0"/>
                <a:sym typeface="Wingdings" panose="05000000000000000000" pitchFamily="2" charset="2"/>
              </a:defRPr>
            </a:lvl1pPr>
            <a:lvl2pPr marL="0" marR="0" indent="0" defTabSz="1111615" fontAlgn="auto">
              <a:lnSpc>
                <a:spcPct val="110000"/>
              </a:lnSpc>
              <a:spcBef>
                <a:spcPts val="0"/>
              </a:spcBef>
              <a:spcAft>
                <a:spcPts val="0"/>
              </a:spcAft>
              <a:buClrTx/>
              <a:buSzTx/>
              <a:buFont typeface="Arial" panose="020B0604020202020204" pitchFamily="34" charset="0"/>
              <a:buNone/>
              <a:tabLst/>
              <a:defRPr lang="pt-BR" sz="1000" b="0" spc="0" baseline="0">
                <a:solidFill>
                  <a:schemeClr val="bg1">
                    <a:lumMod val="50000"/>
                  </a:schemeClr>
                </a:solidFill>
                <a:latin typeface="+mj-lt"/>
                <a:cs typeface="Arial" panose="020B0604020202020204" pitchFamily="34" charset="0"/>
              </a:defRPr>
            </a:lvl2pPr>
            <a:lvl3pPr marL="0" indent="0" defTabSz="1111615">
              <a:lnSpc>
                <a:spcPct val="110000"/>
              </a:lnSpc>
              <a:spcBef>
                <a:spcPts val="0"/>
              </a:spcBef>
              <a:spcAft>
                <a:spcPts val="0"/>
              </a:spcAft>
              <a:buFont typeface="Arial" panose="020B0604020202020204" pitchFamily="34" charset="0"/>
              <a:buNone/>
              <a:defRPr lang="pt-BR" sz="1400" b="0" spc="0" baseline="0" dirty="0" smtClean="0">
                <a:solidFill>
                  <a:schemeClr val="accent2"/>
                </a:solidFill>
                <a:latin typeface="Arial Nova" panose="020B0504020202020204" pitchFamily="34" charset="0"/>
              </a:defRPr>
            </a:lvl3pPr>
            <a:lvl4pPr marL="230492" indent="-230492" defTabSz="1111615">
              <a:lnSpc>
                <a:spcPct val="110000"/>
              </a:lnSpc>
              <a:spcBef>
                <a:spcPts val="0"/>
              </a:spcBef>
              <a:spcAft>
                <a:spcPts val="300"/>
              </a:spcAft>
              <a:buClr>
                <a:schemeClr val="tx1"/>
              </a:buClr>
              <a:buFont typeface="Arial" panose="020B0604020202020204" pitchFamily="34" charset="0"/>
              <a:buChar char="•"/>
              <a:defRPr lang="pt-BR" spc="0" baseline="0" dirty="0" smtClean="0">
                <a:latin typeface="Arial Nova" panose="020B0504020202020204" pitchFamily="34" charset="0"/>
              </a:defRPr>
            </a:lvl4pPr>
            <a:lvl5pPr marL="437644" indent="-230492" defTabSz="1111615">
              <a:lnSpc>
                <a:spcPct val="110000"/>
              </a:lnSpc>
              <a:spcBef>
                <a:spcPts val="0"/>
              </a:spcBef>
              <a:spcAft>
                <a:spcPts val="300"/>
              </a:spcAft>
              <a:buClr>
                <a:schemeClr val="tx1"/>
              </a:buClr>
              <a:buFont typeface="Arial" panose="020B0604020202020204" pitchFamily="34" charset="0"/>
              <a:buChar char="•"/>
              <a:tabLst/>
              <a:defRPr lang="pt-BR" spc="0" baseline="0" dirty="0">
                <a:latin typeface="+mj-lt"/>
                <a:cs typeface="Arial" panose="020B0604020202020204" pitchFamily="34" charset="0"/>
              </a:defRPr>
            </a:lvl5pPr>
            <a:lvl6pPr marL="230400" indent="-230492" defTabSz="1111615">
              <a:lnSpc>
                <a:spcPct val="110000"/>
              </a:lnSpc>
              <a:spcBef>
                <a:spcPts val="0"/>
              </a:spcBef>
              <a:spcAft>
                <a:spcPts val="300"/>
              </a:spcAft>
              <a:buClr>
                <a:schemeClr val="tx1"/>
              </a:buClr>
              <a:buFont typeface="+mj-lt"/>
              <a:buAutoNum type="arabicPeriod"/>
              <a:defRPr lang="pt-BR" spc="0" dirty="0">
                <a:latin typeface="+mj-lt"/>
                <a:cs typeface="Arial" panose="020B0604020202020204" pitchFamily="34" charset="0"/>
              </a:defRPr>
            </a:lvl6pPr>
            <a:lvl7pPr marL="437644" indent="-230492" defTabSz="1111615">
              <a:lnSpc>
                <a:spcPct val="110000"/>
              </a:lnSpc>
              <a:spcBef>
                <a:spcPts val="0"/>
              </a:spcBef>
              <a:spcAft>
                <a:spcPts val="300"/>
              </a:spcAft>
              <a:buClr>
                <a:schemeClr val="tx1"/>
              </a:buClr>
              <a:buFont typeface="+mj-lt"/>
              <a:buAutoNum type="alphaLcPeriod"/>
              <a:defRPr lang="pt-BR" spc="0" dirty="0">
                <a:latin typeface="+mj-lt"/>
                <a:cs typeface="Arial" panose="020B0604020202020204" pitchFamily="34" charset="0"/>
              </a:defRPr>
            </a:lvl7pPr>
            <a:lvl8pPr marL="729406" indent="-230492" defTabSz="1111615">
              <a:lnSpc>
                <a:spcPct val="110000"/>
              </a:lnSpc>
              <a:spcBef>
                <a:spcPts val="0"/>
              </a:spcBef>
              <a:spcAft>
                <a:spcPts val="300"/>
              </a:spcAft>
              <a:buClr>
                <a:schemeClr val="tx1"/>
              </a:buClr>
              <a:buFont typeface="Wingdings 3" panose="05040102010807070707" pitchFamily="18" charset="2"/>
              <a:buChar char=""/>
              <a:tabLst/>
              <a:defRPr lang="pt-BR" sz="1100" spc="0" dirty="0">
                <a:latin typeface="+mj-lt"/>
                <a:cs typeface="Arial" panose="020B0604020202020204" pitchFamily="34" charset="0"/>
              </a:defRPr>
            </a:lvl8pPr>
            <a:lvl9pPr marL="729406" indent="-230492" defTabSz="1111615">
              <a:lnSpc>
                <a:spcPct val="110000"/>
              </a:lnSpc>
              <a:spcBef>
                <a:spcPts val="0"/>
              </a:spcBef>
              <a:spcAft>
                <a:spcPts val="300"/>
              </a:spcAft>
              <a:buClr>
                <a:schemeClr val="bg1">
                  <a:lumMod val="50000"/>
                </a:schemeClr>
              </a:buClr>
              <a:buFont typeface="Wingdings 3" panose="05040102010807070707" pitchFamily="18" charset="2"/>
              <a:buChar char=""/>
              <a:defRPr lang="pt-BR" sz="1100" spc="0" dirty="0">
                <a:solidFill>
                  <a:schemeClr val="bg1">
                    <a:lumMod val="50000"/>
                  </a:schemeClr>
                </a:solidFill>
                <a:latin typeface="+mj-lt"/>
                <a:cs typeface="Arial" panose="020B0604020202020204" pitchFamily="34" charset="0"/>
              </a:defRPr>
            </a:lvl9pPr>
          </a:lstStyle>
          <a:p>
            <a:pPr defTabSz="1008124"/>
            <a:r>
              <a:rPr lang="en-GB" sz="1088">
                <a:solidFill>
                  <a:srgbClr val="000000"/>
                </a:solidFill>
                <a:sym typeface="Arial Nova" panose="020B0504020202020204" pitchFamily="34" charset="0"/>
              </a:rPr>
              <a:t>Total and captured CO₂ emissions in Germany – Central Case (MtCO₂)</a:t>
            </a:r>
            <a:br>
              <a:rPr lang="en-GB" sz="1088">
                <a:solidFill>
                  <a:srgbClr val="000000"/>
                </a:solidFill>
                <a:sym typeface="Arial Nova" panose="020B0504020202020204" pitchFamily="34" charset="0"/>
              </a:rPr>
            </a:br>
            <a:endParaRPr lang="en-GB" sz="1088">
              <a:solidFill>
                <a:srgbClr val="000000"/>
              </a:solidFill>
              <a:sym typeface="Arial Nova" panose="020B0504020202020204" pitchFamily="34" charset="0"/>
            </a:endParaRPr>
          </a:p>
        </p:txBody>
      </p:sp>
      <p:graphicFrame>
        <p:nvGraphicFramePr>
          <p:cNvPr id="75" name="Chart 74">
            <a:extLst>
              <a:ext uri="{FF2B5EF4-FFF2-40B4-BE49-F238E27FC236}">
                <a16:creationId xmlns:a16="http://schemas.microsoft.com/office/drawing/2014/main" id="{14E11C73-18F1-326A-E29F-F21D8DF43BA9}"/>
              </a:ext>
            </a:extLst>
          </p:cNvPr>
          <p:cNvGraphicFramePr/>
          <p:nvPr>
            <p:custDataLst>
              <p:tags r:id="rId2"/>
            </p:custDataLst>
          </p:nvPr>
        </p:nvGraphicFramePr>
        <p:xfrm>
          <a:off x="482325" y="2319656"/>
          <a:ext cx="6382514" cy="2076153"/>
        </p:xfrm>
        <a:graphic>
          <a:graphicData uri="http://schemas.openxmlformats.org/drawingml/2006/chart">
            <c:chart xmlns:c="http://schemas.openxmlformats.org/drawingml/2006/chart" xmlns:r="http://schemas.openxmlformats.org/officeDocument/2006/relationships" r:id="rId36"/>
          </a:graphicData>
        </a:graphic>
      </p:graphicFrame>
      <p:cxnSp>
        <p:nvCxnSpPr>
          <p:cNvPr id="73" name="Straight Connector 72">
            <a:extLst>
              <a:ext uri="{FF2B5EF4-FFF2-40B4-BE49-F238E27FC236}">
                <a16:creationId xmlns:a16="http://schemas.microsoft.com/office/drawing/2014/main" id="{FFBBEA1B-F59C-6155-0CF3-108D34361792}"/>
              </a:ext>
            </a:extLst>
          </p:cNvPr>
          <p:cNvCxnSpPr/>
          <p:nvPr>
            <p:custDataLst>
              <p:tags r:id="rId3"/>
            </p:custDataLst>
          </p:nvPr>
        </p:nvCxnSpPr>
        <p:spPr bwMode="auto">
          <a:xfrm>
            <a:off x="4087517" y="3891888"/>
            <a:ext cx="0" cy="184291"/>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67" name="Text Placeholder 2">
            <a:extLst>
              <a:ext uri="{FF2B5EF4-FFF2-40B4-BE49-F238E27FC236}">
                <a16:creationId xmlns:a16="http://schemas.microsoft.com/office/drawing/2014/main" id="{A260A92B-5B4B-2DC4-63C3-C360FF28632A}"/>
              </a:ext>
            </a:extLst>
          </p:cNvPr>
          <p:cNvSpPr>
            <a:spLocks/>
          </p:cNvSpPr>
          <p:nvPr>
            <p:custDataLst>
              <p:tags r:id="rId4"/>
            </p:custDataLst>
          </p:nvPr>
        </p:nvSpPr>
        <p:spPr bwMode="auto">
          <a:xfrm>
            <a:off x="914257" y="4286386"/>
            <a:ext cx="264918"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457"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457"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457"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59" indent="-230459" algn="l" defTabSz="1111457"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581" indent="-230459" algn="l" defTabSz="1111457"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367" indent="-230459" algn="l" defTabSz="1111457"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581" indent="-230459" algn="l" defTabSz="1111457"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302" indent="-230459" algn="l" defTabSz="1111457"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302" indent="-230459" algn="l" defTabSz="1111457"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7980">
              <a:spcBef>
                <a:spcPct val="0"/>
              </a:spcBef>
              <a:spcAft>
                <a:spcPct val="0"/>
              </a:spcAft>
              <a:defRPr/>
            </a:pPr>
            <a:fld id="{8CCE3827-6B18-4045-8CB6-5FB387624499}" type="datetime'''''''''''''''''''''''''''''''''''''2''0''3''0'''">
              <a:rPr lang="en-GB" altLang="en-US" sz="907">
                <a:solidFill>
                  <a:srgbClr val="000000"/>
                </a:solidFill>
                <a:latin typeface="Arial Nova"/>
                <a:sym typeface="Arial Nova" panose="020B0504020202020204" pitchFamily="34" charset="0"/>
              </a:rPr>
              <a:pPr algn="ctr" defTabSz="1007980">
                <a:spcBef>
                  <a:spcPct val="0"/>
                </a:spcBef>
                <a:spcAft>
                  <a:spcPct val="0"/>
                </a:spcAft>
                <a:defRPr/>
              </a:pPr>
              <a:t>2030</a:t>
            </a:fld>
            <a:endParaRPr lang="en-GB" sz="907">
              <a:solidFill>
                <a:srgbClr val="000000"/>
              </a:solidFill>
              <a:latin typeface="Arial Nova"/>
              <a:sym typeface="Arial Nova" panose="020B0504020202020204" pitchFamily="34" charset="0"/>
            </a:endParaRPr>
          </a:p>
        </p:txBody>
      </p:sp>
      <p:sp>
        <p:nvSpPr>
          <p:cNvPr id="107" name="Text Placeholder 2">
            <a:extLst>
              <a:ext uri="{FF2B5EF4-FFF2-40B4-BE49-F238E27FC236}">
                <a16:creationId xmlns:a16="http://schemas.microsoft.com/office/drawing/2014/main" id="{E43AE8A0-F61A-4A76-B23F-0864CEC6A1E0}"/>
              </a:ext>
            </a:extLst>
          </p:cNvPr>
          <p:cNvSpPr>
            <a:spLocks/>
          </p:cNvSpPr>
          <p:nvPr>
            <p:custDataLst>
              <p:tags r:id="rId5"/>
            </p:custDataLst>
          </p:nvPr>
        </p:nvSpPr>
        <p:spPr bwMode="auto">
          <a:xfrm>
            <a:off x="2227330" y="4286386"/>
            <a:ext cx="264918"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457"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457"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457"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59" indent="-230459" algn="l" defTabSz="1111457"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581" indent="-230459" algn="l" defTabSz="1111457"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367" indent="-230459" algn="l" defTabSz="1111457"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581" indent="-230459" algn="l" defTabSz="1111457"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302" indent="-230459" algn="l" defTabSz="1111457"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302" indent="-230459" algn="l" defTabSz="1111457"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7980">
              <a:spcBef>
                <a:spcPct val="0"/>
              </a:spcBef>
              <a:spcAft>
                <a:spcPct val="0"/>
              </a:spcAft>
              <a:defRPr/>
            </a:pPr>
            <a:fld id="{DE8927D3-A3A0-43EA-B1EF-AA6FF568B190}" type="datetime'''''''2''''0''''''''''''''''3''''''''''''''''''''5'''''''''''">
              <a:rPr lang="en-GB" altLang="en-US" sz="907">
                <a:solidFill>
                  <a:srgbClr val="000000"/>
                </a:solidFill>
                <a:latin typeface="Arial Nova"/>
              </a:rPr>
              <a:pPr algn="ctr" defTabSz="1007980">
                <a:spcBef>
                  <a:spcPct val="0"/>
                </a:spcBef>
                <a:spcAft>
                  <a:spcPct val="0"/>
                </a:spcAft>
                <a:defRPr/>
              </a:pPr>
              <a:t>2035</a:t>
            </a:fld>
            <a:endParaRPr lang="en-GB" sz="907">
              <a:solidFill>
                <a:srgbClr val="000000"/>
              </a:solidFill>
              <a:latin typeface="Arial Nova"/>
              <a:sym typeface="Arial Nova" panose="020B0504020202020204" pitchFamily="34" charset="0"/>
            </a:endParaRPr>
          </a:p>
        </p:txBody>
      </p:sp>
      <p:sp>
        <p:nvSpPr>
          <p:cNvPr id="169" name="Text Placeholder 2">
            <a:extLst>
              <a:ext uri="{FF2B5EF4-FFF2-40B4-BE49-F238E27FC236}">
                <a16:creationId xmlns:a16="http://schemas.microsoft.com/office/drawing/2014/main" id="{0B3C77CD-8598-0F80-E0F6-05BAFF99E5F1}"/>
              </a:ext>
            </a:extLst>
          </p:cNvPr>
          <p:cNvSpPr>
            <a:spLocks/>
          </p:cNvSpPr>
          <p:nvPr>
            <p:custDataLst>
              <p:tags r:id="rId6"/>
            </p:custDataLst>
          </p:nvPr>
        </p:nvSpPr>
        <p:spPr bwMode="gray">
          <a:xfrm>
            <a:off x="2585833" y="4094896"/>
            <a:ext cx="95025" cy="152616"/>
          </a:xfrm>
          <a:prstGeom prst="rect">
            <a:avLst/>
          </a:prstGeom>
          <a:solidFill>
            <a:schemeClr val="accent1"/>
          </a:solidFill>
          <a:ln>
            <a:noFill/>
          </a:ln>
          <a:effectLst/>
        </p:spPr>
        <p:txBody>
          <a:bodyPr vert="horz" wrap="none" lIns="15838" tIns="0" rIns="15838"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sym typeface="Arial Nova" panose="020B0504020202020204" pitchFamily="34" charset="0"/>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sym typeface="Arial Nova" panose="020B0504020202020204" pitchFamily="34" charset="0"/>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Arial Nova" panose="020B0504020202020204" pitchFamily="34" charset="0"/>
                <a:ea typeface="+mn-ea"/>
                <a:cs typeface="Arial" panose="020B0604020202020204" pitchFamily="34" charset="0"/>
                <a:sym typeface="Arial Nova" panose="020B0504020202020204" pitchFamily="34" charset="0"/>
              </a:defRPr>
            </a:lvl9pPr>
          </a:lstStyle>
          <a:p>
            <a:pPr algn="ctr" defTabSz="1008124">
              <a:spcBef>
                <a:spcPct val="0"/>
              </a:spcBef>
              <a:spcAft>
                <a:spcPct val="0"/>
              </a:spcAft>
            </a:pPr>
            <a:fld id="{0F68CD1A-EE8B-48D2-9A39-9B1FF3CDFF2F}" type="datetime'''''''''''''''''''''''''''''4'''''''''''''''''''''">
              <a:rPr lang="en-GB" altLang="en-US" sz="907">
                <a:solidFill>
                  <a:prstClr val="white"/>
                </a:solidFill>
                <a:latin typeface="Arial Nova"/>
              </a:rPr>
              <a:pPr algn="ctr" defTabSz="1008124">
                <a:spcBef>
                  <a:spcPct val="0"/>
                </a:spcBef>
                <a:spcAft>
                  <a:spcPct val="0"/>
                </a:spcAft>
              </a:pPr>
              <a:t>4</a:t>
            </a:fld>
            <a:endParaRPr lang="en-GB" sz="907">
              <a:solidFill>
                <a:prstClr val="white"/>
              </a:solidFill>
              <a:latin typeface="Arial Nova"/>
            </a:endParaRPr>
          </a:p>
        </p:txBody>
      </p:sp>
      <p:sp>
        <p:nvSpPr>
          <p:cNvPr id="177" name="Text Placeholder 2">
            <a:extLst>
              <a:ext uri="{FF2B5EF4-FFF2-40B4-BE49-F238E27FC236}">
                <a16:creationId xmlns:a16="http://schemas.microsoft.com/office/drawing/2014/main" id="{0B3C77CD-8598-0F80-E0F6-05BAFF99E5F1}"/>
              </a:ext>
            </a:extLst>
          </p:cNvPr>
          <p:cNvSpPr>
            <a:spLocks/>
          </p:cNvSpPr>
          <p:nvPr>
            <p:custDataLst>
              <p:tags r:id="rId7"/>
            </p:custDataLst>
          </p:nvPr>
        </p:nvSpPr>
        <p:spPr bwMode="gray">
          <a:xfrm>
            <a:off x="2695256" y="4043064"/>
            <a:ext cx="95025" cy="152616"/>
          </a:xfrm>
          <a:prstGeom prst="rect">
            <a:avLst/>
          </a:prstGeom>
          <a:solidFill>
            <a:schemeClr val="accent2"/>
          </a:solidFill>
          <a:ln>
            <a:noFill/>
          </a:ln>
          <a:effectLst/>
        </p:spPr>
        <p:txBody>
          <a:bodyPr vert="horz" wrap="none" lIns="15838" tIns="0" rIns="15838"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sym typeface="Arial Nova" panose="020B0504020202020204" pitchFamily="34" charset="0"/>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sym typeface="Arial Nova" panose="020B0504020202020204" pitchFamily="34" charset="0"/>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Arial Nova" panose="020B0504020202020204" pitchFamily="34" charset="0"/>
                <a:ea typeface="+mn-ea"/>
                <a:cs typeface="Arial" panose="020B0604020202020204" pitchFamily="34" charset="0"/>
                <a:sym typeface="Arial Nova" panose="020B0504020202020204" pitchFamily="34" charset="0"/>
              </a:defRPr>
            </a:lvl9pPr>
          </a:lstStyle>
          <a:p>
            <a:pPr algn="ctr" defTabSz="1008124">
              <a:spcBef>
                <a:spcPct val="0"/>
              </a:spcBef>
              <a:spcAft>
                <a:spcPct val="0"/>
              </a:spcAft>
            </a:pPr>
            <a:fld id="{FFA7391A-591A-4DE2-A51C-639A00F70FC3}" type="datetime'''''''''''''''''''7'''">
              <a:rPr lang="en-GB" altLang="en-US" sz="907">
                <a:solidFill>
                  <a:srgbClr val="FFFFFF"/>
                </a:solidFill>
                <a:latin typeface="Arial Nova"/>
              </a:rPr>
              <a:pPr algn="ctr" defTabSz="1008124">
                <a:spcBef>
                  <a:spcPct val="0"/>
                </a:spcBef>
                <a:spcAft>
                  <a:spcPct val="0"/>
                </a:spcAft>
              </a:pPr>
              <a:t>7</a:t>
            </a:fld>
            <a:endParaRPr lang="en-GB" sz="907">
              <a:solidFill>
                <a:srgbClr val="FFFFFF"/>
              </a:solidFill>
              <a:latin typeface="Arial Nova"/>
            </a:endParaRPr>
          </a:p>
        </p:txBody>
      </p:sp>
      <p:sp>
        <p:nvSpPr>
          <p:cNvPr id="76" name="Text Placeholder 2">
            <a:extLst>
              <a:ext uri="{FF2B5EF4-FFF2-40B4-BE49-F238E27FC236}">
                <a16:creationId xmlns:a16="http://schemas.microsoft.com/office/drawing/2014/main" id="{26C34BD9-E573-81F1-4C80-2860A2A66D21}"/>
              </a:ext>
            </a:extLst>
          </p:cNvPr>
          <p:cNvSpPr>
            <a:spLocks/>
          </p:cNvSpPr>
          <p:nvPr>
            <p:custDataLst>
              <p:tags r:id="rId8"/>
            </p:custDataLst>
          </p:nvPr>
        </p:nvSpPr>
        <p:spPr bwMode="auto">
          <a:xfrm>
            <a:off x="3540403" y="4286386"/>
            <a:ext cx="264918"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457"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457"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457"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59" indent="-230459" algn="l" defTabSz="1111457"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581" indent="-230459" algn="l" defTabSz="1111457"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367" indent="-230459" algn="l" defTabSz="1111457"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581" indent="-230459" algn="l" defTabSz="1111457"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302" indent="-230459" algn="l" defTabSz="1111457"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302" indent="-230459" algn="l" defTabSz="1111457"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7980">
              <a:spcBef>
                <a:spcPct val="0"/>
              </a:spcBef>
              <a:spcAft>
                <a:spcPct val="0"/>
              </a:spcAft>
              <a:defRPr/>
            </a:pPr>
            <a:fld id="{FF462AE4-DB02-4629-B65F-3B57160D12BD}" type="datetime'''''''''''''''''''2''''''''''''''''''''0''4''''0'''">
              <a:rPr lang="en-GB" altLang="en-US" sz="907">
                <a:solidFill>
                  <a:srgbClr val="000000"/>
                </a:solidFill>
                <a:latin typeface="Arial Nova"/>
                <a:sym typeface="Arial Nova" panose="020B0504020202020204" pitchFamily="34" charset="0"/>
              </a:rPr>
              <a:pPr algn="ctr" defTabSz="1007980">
                <a:spcBef>
                  <a:spcPct val="0"/>
                </a:spcBef>
                <a:spcAft>
                  <a:spcPct val="0"/>
                </a:spcAft>
                <a:defRPr/>
              </a:pPr>
              <a:t>2040</a:t>
            </a:fld>
            <a:endParaRPr lang="en-GB" sz="907">
              <a:solidFill>
                <a:srgbClr val="000000"/>
              </a:solidFill>
              <a:latin typeface="Arial Nova"/>
              <a:sym typeface="Arial Nova" panose="020B0504020202020204" pitchFamily="34" charset="0"/>
            </a:endParaRPr>
          </a:p>
        </p:txBody>
      </p:sp>
      <p:sp>
        <p:nvSpPr>
          <p:cNvPr id="70" name="Text Placeholder 2">
            <a:extLst>
              <a:ext uri="{FF2B5EF4-FFF2-40B4-BE49-F238E27FC236}">
                <a16:creationId xmlns:a16="http://schemas.microsoft.com/office/drawing/2014/main" id="{405E3356-24A5-750C-8111-19FAC7243D81}"/>
              </a:ext>
            </a:extLst>
          </p:cNvPr>
          <p:cNvSpPr>
            <a:spLocks/>
          </p:cNvSpPr>
          <p:nvPr>
            <p:custDataLst>
              <p:tags r:id="rId9"/>
            </p:custDataLst>
          </p:nvPr>
        </p:nvSpPr>
        <p:spPr bwMode="gray">
          <a:xfrm>
            <a:off x="3952179" y="3891888"/>
            <a:ext cx="95025" cy="152616"/>
          </a:xfrm>
          <a:prstGeom prst="rect">
            <a:avLst/>
          </a:prstGeom>
          <a:solidFill>
            <a:schemeClr val="accent2"/>
          </a:solidFill>
          <a:ln>
            <a:noFill/>
          </a:ln>
          <a:effectLst/>
        </p:spPr>
        <p:txBody>
          <a:bodyPr vert="horz" wrap="none" lIns="15838" tIns="0" rIns="15838"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sym typeface="Arial Nova" panose="020B0504020202020204" pitchFamily="34" charset="0"/>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sym typeface="Arial Nova" panose="020B0504020202020204" pitchFamily="34" charset="0"/>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Arial Nova" panose="020B0504020202020204" pitchFamily="34" charset="0"/>
                <a:ea typeface="+mn-ea"/>
                <a:cs typeface="Arial" panose="020B0604020202020204" pitchFamily="34" charset="0"/>
                <a:sym typeface="Arial Nova" panose="020B0504020202020204" pitchFamily="34" charset="0"/>
              </a:defRPr>
            </a:lvl9pPr>
          </a:lstStyle>
          <a:p>
            <a:pPr algn="ctr" defTabSz="1008124">
              <a:spcBef>
                <a:spcPct val="0"/>
              </a:spcBef>
              <a:spcAft>
                <a:spcPct val="0"/>
              </a:spcAft>
            </a:pPr>
            <a:fld id="{00DA63F4-1454-441E-91C9-81CACC5DA68A}" type="datetime'''''''''''''8'''''''''''''''''''''''''''''''''''''''''''''">
              <a:rPr lang="en-GB" altLang="en-US" sz="907">
                <a:solidFill>
                  <a:srgbClr val="FFFFFF"/>
                </a:solidFill>
                <a:latin typeface="Arial Nova"/>
              </a:rPr>
              <a:pPr algn="ctr" defTabSz="1008124">
                <a:spcBef>
                  <a:spcPct val="0"/>
                </a:spcBef>
                <a:spcAft>
                  <a:spcPct val="0"/>
                </a:spcAft>
              </a:pPr>
              <a:t>8</a:t>
            </a:fld>
            <a:endParaRPr lang="en-GB" sz="907">
              <a:solidFill>
                <a:srgbClr val="FFFFFF"/>
              </a:solidFill>
              <a:latin typeface="Arial Nova"/>
            </a:endParaRPr>
          </a:p>
        </p:txBody>
      </p:sp>
      <p:sp>
        <p:nvSpPr>
          <p:cNvPr id="161" name="Text Placeholder 2">
            <a:extLst>
              <a:ext uri="{FF2B5EF4-FFF2-40B4-BE49-F238E27FC236}">
                <a16:creationId xmlns:a16="http://schemas.microsoft.com/office/drawing/2014/main" id="{1B76A9EE-A81C-F97F-ED4F-6720EF6BED24}"/>
              </a:ext>
            </a:extLst>
          </p:cNvPr>
          <p:cNvSpPr>
            <a:spLocks/>
          </p:cNvSpPr>
          <p:nvPr>
            <p:custDataLst>
              <p:tags r:id="rId10"/>
            </p:custDataLst>
          </p:nvPr>
        </p:nvSpPr>
        <p:spPr bwMode="auto">
          <a:xfrm>
            <a:off x="4852036" y="4286386"/>
            <a:ext cx="264918"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457"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457"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457"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59" indent="-230459" algn="l" defTabSz="1111457"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581" indent="-230459" algn="l" defTabSz="1111457"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367" indent="-230459" algn="l" defTabSz="1111457"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581" indent="-230459" algn="l" defTabSz="1111457"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302" indent="-230459" algn="l" defTabSz="1111457"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302" indent="-230459" algn="l" defTabSz="1111457"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7980">
              <a:spcBef>
                <a:spcPct val="0"/>
              </a:spcBef>
              <a:spcAft>
                <a:spcPct val="0"/>
              </a:spcAft>
              <a:defRPr/>
            </a:pPr>
            <a:fld id="{0F4FB17F-ED4F-4E89-9347-24AC41B45F77}" type="datetime'''''''''''''''''''''2''''''''''''''''''''''0''45'''''''''''''">
              <a:rPr lang="en-GB" altLang="en-US" sz="907">
                <a:solidFill>
                  <a:srgbClr val="000000"/>
                </a:solidFill>
                <a:latin typeface="Arial Nova"/>
              </a:rPr>
              <a:pPr algn="ctr" defTabSz="1007980">
                <a:spcBef>
                  <a:spcPct val="0"/>
                </a:spcBef>
                <a:spcAft>
                  <a:spcPct val="0"/>
                </a:spcAft>
                <a:defRPr/>
              </a:pPr>
              <a:t>2045</a:t>
            </a:fld>
            <a:endParaRPr lang="en-GB" sz="907">
              <a:solidFill>
                <a:srgbClr val="000000"/>
              </a:solidFill>
              <a:latin typeface="Arial Nova"/>
              <a:sym typeface="Arial Nova" panose="020B0504020202020204" pitchFamily="34" charset="0"/>
            </a:endParaRPr>
          </a:p>
        </p:txBody>
      </p:sp>
      <p:sp>
        <p:nvSpPr>
          <p:cNvPr id="63" name="Text Placeholder 2">
            <a:extLst>
              <a:ext uri="{FF2B5EF4-FFF2-40B4-BE49-F238E27FC236}">
                <a16:creationId xmlns:a16="http://schemas.microsoft.com/office/drawing/2014/main" id="{C95EAE1E-E3BD-A4D7-59D1-DA1EF4C31D58}"/>
              </a:ext>
            </a:extLst>
          </p:cNvPr>
          <p:cNvSpPr>
            <a:spLocks/>
          </p:cNvSpPr>
          <p:nvPr>
            <p:custDataLst>
              <p:tags r:id="rId11"/>
            </p:custDataLst>
          </p:nvPr>
        </p:nvSpPr>
        <p:spPr bwMode="gray">
          <a:xfrm>
            <a:off x="5265252" y="3788225"/>
            <a:ext cx="95025" cy="152616"/>
          </a:xfrm>
          <a:prstGeom prst="rect">
            <a:avLst/>
          </a:prstGeom>
          <a:solidFill>
            <a:schemeClr val="accent2"/>
          </a:solidFill>
          <a:ln>
            <a:noFill/>
          </a:ln>
          <a:effectLst/>
        </p:spPr>
        <p:txBody>
          <a:bodyPr vert="horz" wrap="none" lIns="15838" tIns="0" rIns="15838"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4CD00B63-46AB-4793-B86D-AB4CF47F82E1}" type="datetime'''''''''''''''''''9'''''''''''''''''''''''">
              <a:rPr lang="en-GB" altLang="en-US" sz="907">
                <a:solidFill>
                  <a:prstClr val="white"/>
                </a:solidFill>
                <a:latin typeface="Arial Nova"/>
                <a:sym typeface="Arial Nova" panose="020B0504020202020204" pitchFamily="34" charset="0"/>
              </a:rPr>
              <a:pPr algn="ctr" defTabSz="1008124">
                <a:spcBef>
                  <a:spcPct val="0"/>
                </a:spcBef>
                <a:spcAft>
                  <a:spcPct val="0"/>
                </a:spcAft>
              </a:pPr>
              <a:t>9</a:t>
            </a:fld>
            <a:endParaRPr lang="en-GB" sz="907">
              <a:solidFill>
                <a:prstClr val="white"/>
              </a:solidFill>
              <a:latin typeface="Arial Nova"/>
              <a:sym typeface="Arial Nova" panose="020B0504020202020204" pitchFamily="34" charset="0"/>
            </a:endParaRPr>
          </a:p>
        </p:txBody>
      </p:sp>
      <p:sp>
        <p:nvSpPr>
          <p:cNvPr id="74" name="Text Placeholder 2">
            <a:extLst>
              <a:ext uri="{FF2B5EF4-FFF2-40B4-BE49-F238E27FC236}">
                <a16:creationId xmlns:a16="http://schemas.microsoft.com/office/drawing/2014/main" id="{8415DE99-B023-758B-CB22-9CFED2B961AE}"/>
              </a:ext>
            </a:extLst>
          </p:cNvPr>
          <p:cNvSpPr>
            <a:spLocks/>
          </p:cNvSpPr>
          <p:nvPr>
            <p:custDataLst>
              <p:tags r:id="rId12"/>
            </p:custDataLst>
          </p:nvPr>
        </p:nvSpPr>
        <p:spPr bwMode="auto">
          <a:xfrm>
            <a:off x="6165109" y="4286386"/>
            <a:ext cx="264918"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457"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457"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457"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59" indent="-230459" algn="l" defTabSz="1111457"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581" indent="-230459" algn="l" defTabSz="1111457"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367" indent="-230459" algn="l" defTabSz="1111457"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581" indent="-230459" algn="l" defTabSz="1111457"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302" indent="-230459" algn="l" defTabSz="1111457"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302" indent="-230459" algn="l" defTabSz="1111457"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7980">
              <a:spcBef>
                <a:spcPct val="0"/>
              </a:spcBef>
              <a:spcAft>
                <a:spcPct val="0"/>
              </a:spcAft>
              <a:defRPr/>
            </a:pPr>
            <a:fld id="{9545E268-F195-4AD8-BA7D-F201D8E66C6A}" type="datetime'2''''''''''''''''''''''''''''''''''''''''''0''''50'''''">
              <a:rPr lang="en-GB" altLang="en-US" sz="907">
                <a:solidFill>
                  <a:srgbClr val="000000"/>
                </a:solidFill>
                <a:latin typeface="Arial Nova"/>
                <a:sym typeface="Arial Nova" panose="020B0504020202020204" pitchFamily="34" charset="0"/>
              </a:rPr>
              <a:pPr algn="ctr" defTabSz="1007980">
                <a:spcBef>
                  <a:spcPct val="0"/>
                </a:spcBef>
                <a:spcAft>
                  <a:spcPct val="0"/>
                </a:spcAft>
                <a:defRPr/>
              </a:pPr>
              <a:t>2050</a:t>
            </a:fld>
            <a:endParaRPr lang="en-GB" sz="907">
              <a:solidFill>
                <a:srgbClr val="000000"/>
              </a:solidFill>
              <a:latin typeface="Arial Nova"/>
              <a:sym typeface="Arial Nova" panose="020B0504020202020204" pitchFamily="34" charset="0"/>
            </a:endParaRPr>
          </a:p>
        </p:txBody>
      </p:sp>
      <p:sp>
        <p:nvSpPr>
          <p:cNvPr id="18" name="Text Placeholder 2">
            <a:extLst>
              <a:ext uri="{FF2B5EF4-FFF2-40B4-BE49-F238E27FC236}">
                <a16:creationId xmlns:a16="http://schemas.microsoft.com/office/drawing/2014/main" id="{0B3C77CD-8598-0F80-E0F6-05BAFF99E5F1}"/>
              </a:ext>
            </a:extLst>
          </p:cNvPr>
          <p:cNvSpPr>
            <a:spLocks/>
          </p:cNvSpPr>
          <p:nvPr>
            <p:custDataLst>
              <p:tags r:id="rId13"/>
            </p:custDataLst>
          </p:nvPr>
        </p:nvSpPr>
        <p:spPr bwMode="gray">
          <a:xfrm>
            <a:off x="6546650" y="3681681"/>
            <a:ext cx="158375" cy="152616"/>
          </a:xfrm>
          <a:prstGeom prst="rect">
            <a:avLst/>
          </a:prstGeom>
          <a:solidFill>
            <a:schemeClr val="accent2"/>
          </a:solidFill>
          <a:ln>
            <a:noFill/>
          </a:ln>
          <a:effectLst/>
        </p:spPr>
        <p:txBody>
          <a:bodyPr vert="horz" wrap="none" lIns="15838" tIns="0" rIns="15838"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15C913BE-342B-45D6-91A3-D76ED612B7F0}" type="datetime'1''''''''''''''''''''''''''''''''''1'''''''''''''''''''">
              <a:rPr lang="en-GB" altLang="en-US" sz="907">
                <a:solidFill>
                  <a:prstClr val="white"/>
                </a:solidFill>
                <a:latin typeface="Arial Nova"/>
                <a:sym typeface="Arial Nova" panose="020B0504020202020204" pitchFamily="34" charset="0"/>
              </a:rPr>
              <a:pPr algn="ctr" defTabSz="1008124">
                <a:spcBef>
                  <a:spcPct val="0"/>
                </a:spcBef>
                <a:spcAft>
                  <a:spcPct val="0"/>
                </a:spcAft>
              </a:pPr>
              <a:t>11</a:t>
            </a:fld>
            <a:endParaRPr lang="en-GB" sz="907">
              <a:solidFill>
                <a:prstClr val="white"/>
              </a:solidFill>
              <a:latin typeface="Arial Nova"/>
              <a:sym typeface="Arial Nova" panose="020B0504020202020204" pitchFamily="34" charset="0"/>
            </a:endParaRPr>
          </a:p>
        </p:txBody>
      </p:sp>
      <p:sp>
        <p:nvSpPr>
          <p:cNvPr id="72" name="Text Placeholder 2">
            <a:extLst>
              <a:ext uri="{FF2B5EF4-FFF2-40B4-BE49-F238E27FC236}">
                <a16:creationId xmlns:a16="http://schemas.microsoft.com/office/drawing/2014/main" id="{1C2E9A8A-6CED-45C2-872A-E4C20A7B5705}"/>
              </a:ext>
            </a:extLst>
          </p:cNvPr>
          <p:cNvSpPr>
            <a:spLocks/>
          </p:cNvSpPr>
          <p:nvPr>
            <p:custDataLst>
              <p:tags r:id="rId14"/>
            </p:custDataLst>
          </p:nvPr>
        </p:nvSpPr>
        <p:spPr bwMode="gray">
          <a:xfrm>
            <a:off x="935853" y="2776063"/>
            <a:ext cx="221725"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38" tIns="0" rIns="15838" bIns="0" rtlCol="0" anchor="b">
            <a:noAutofit/>
          </a:bodyPr>
          <a:lstStyle>
            <a:lvl1pPr marL="0" indent="0" algn="l" defTabSz="1111457"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457"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457"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59" indent="-230459" algn="l" defTabSz="1111457"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581" indent="-230459" algn="l" defTabSz="1111457"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367" indent="-230459" algn="l" defTabSz="1111457"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581" indent="-230459" algn="l" defTabSz="1111457"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302" indent="-230459" algn="l" defTabSz="1111457"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302" indent="-230459" algn="l" defTabSz="1111457"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7980">
              <a:spcBef>
                <a:spcPct val="0"/>
              </a:spcBef>
              <a:spcAft>
                <a:spcPct val="0"/>
              </a:spcAft>
              <a:defRPr/>
            </a:pPr>
            <a:fld id="{2154D57B-38BD-4DAB-B004-0FBC1FDB8A74}" type="datetime'''''''''''''''''''''''''''''''''1''''''''''''''''''''34'''">
              <a:rPr lang="en-GB" altLang="en-US" sz="907">
                <a:solidFill>
                  <a:srgbClr val="000000"/>
                </a:solidFill>
                <a:latin typeface="Arial Nova"/>
                <a:sym typeface="Arial Nova" panose="020B0504020202020204" pitchFamily="34" charset="0"/>
              </a:rPr>
              <a:pPr algn="ctr" defTabSz="1007980">
                <a:spcBef>
                  <a:spcPct val="0"/>
                </a:spcBef>
                <a:spcAft>
                  <a:spcPct val="0"/>
                </a:spcAft>
                <a:defRPr/>
              </a:pPr>
              <a:t>134</a:t>
            </a:fld>
            <a:endParaRPr lang="en-GB" sz="907">
              <a:solidFill>
                <a:srgbClr val="000000"/>
              </a:solidFill>
              <a:latin typeface="Arial Nova"/>
              <a:sym typeface="Arial Nova" panose="020B0504020202020204" pitchFamily="34" charset="0"/>
            </a:endParaRPr>
          </a:p>
        </p:txBody>
      </p:sp>
      <p:sp>
        <p:nvSpPr>
          <p:cNvPr id="134" name="Text Placeholder 2">
            <a:extLst>
              <a:ext uri="{FF2B5EF4-FFF2-40B4-BE49-F238E27FC236}">
                <a16:creationId xmlns:a16="http://schemas.microsoft.com/office/drawing/2014/main" id="{0B3C77CD-8598-0F80-E0F6-05BAFF99E5F1}"/>
              </a:ext>
            </a:extLst>
          </p:cNvPr>
          <p:cNvSpPr>
            <a:spLocks/>
          </p:cNvSpPr>
          <p:nvPr>
            <p:custDataLst>
              <p:tags r:id="rId15"/>
            </p:custDataLst>
          </p:nvPr>
        </p:nvSpPr>
        <p:spPr bwMode="gray">
          <a:xfrm>
            <a:off x="2248926" y="2960354"/>
            <a:ext cx="221725"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38" tIns="0" rIns="1583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sym typeface="Arial Nova" panose="020B0504020202020204" pitchFamily="34" charset="0"/>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sym typeface="Arial Nova" panose="020B0504020202020204" pitchFamily="34" charset="0"/>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Arial Nova" panose="020B0504020202020204" pitchFamily="34" charset="0"/>
                <a:ea typeface="+mn-ea"/>
                <a:cs typeface="Arial" panose="020B0604020202020204" pitchFamily="34" charset="0"/>
                <a:sym typeface="Arial Nova" panose="020B0504020202020204" pitchFamily="34" charset="0"/>
              </a:defRPr>
            </a:lvl9pPr>
          </a:lstStyle>
          <a:p>
            <a:pPr algn="ctr" defTabSz="1008124">
              <a:spcBef>
                <a:spcPct val="0"/>
              </a:spcBef>
              <a:spcAft>
                <a:spcPct val="0"/>
              </a:spcAft>
            </a:pPr>
            <a:fld id="{EC2B44A4-2B1C-41AB-B1E7-556DF5C53CB5}" type="datetime'''''''''''''''1''''''''''''1''''''4'''''''''''">
              <a:rPr lang="en-GB" altLang="en-US" sz="907">
                <a:solidFill>
                  <a:srgbClr val="000000"/>
                </a:solidFill>
                <a:latin typeface="Arial Nova"/>
              </a:rPr>
              <a:pPr algn="ctr" defTabSz="1008124">
                <a:spcBef>
                  <a:spcPct val="0"/>
                </a:spcBef>
                <a:spcAft>
                  <a:spcPct val="0"/>
                </a:spcAft>
              </a:pPr>
              <a:t>114</a:t>
            </a:fld>
            <a:endParaRPr lang="en-GB" sz="907">
              <a:solidFill>
                <a:srgbClr val="000000"/>
              </a:solidFill>
              <a:latin typeface="Arial Nova"/>
            </a:endParaRPr>
          </a:p>
        </p:txBody>
      </p:sp>
      <p:sp>
        <p:nvSpPr>
          <p:cNvPr id="135" name="Text Placeholder 2">
            <a:extLst>
              <a:ext uri="{FF2B5EF4-FFF2-40B4-BE49-F238E27FC236}">
                <a16:creationId xmlns:a16="http://schemas.microsoft.com/office/drawing/2014/main" id="{0B3C77CD-8598-0F80-E0F6-05BAFF99E5F1}"/>
              </a:ext>
            </a:extLst>
          </p:cNvPr>
          <p:cNvSpPr>
            <a:spLocks/>
          </p:cNvSpPr>
          <p:nvPr>
            <p:custDataLst>
              <p:tags r:id="rId16"/>
            </p:custDataLst>
          </p:nvPr>
        </p:nvSpPr>
        <p:spPr bwMode="gray">
          <a:xfrm>
            <a:off x="2608870" y="3890448"/>
            <a:ext cx="158375"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38" tIns="0" rIns="1583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sym typeface="Arial Nova" panose="020B0504020202020204" pitchFamily="34" charset="0"/>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sym typeface="Arial Nova" panose="020B0504020202020204" pitchFamily="34" charset="0"/>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Arial Nova" panose="020B0504020202020204" pitchFamily="34" charset="0"/>
                <a:ea typeface="+mn-ea"/>
                <a:cs typeface="Arial" panose="020B0604020202020204" pitchFamily="34" charset="0"/>
                <a:sym typeface="Arial Nova" panose="020B0504020202020204" pitchFamily="34" charset="0"/>
              </a:defRPr>
            </a:lvl9pPr>
          </a:lstStyle>
          <a:p>
            <a:pPr algn="ctr" defTabSz="1008124">
              <a:spcBef>
                <a:spcPct val="0"/>
              </a:spcBef>
              <a:spcAft>
                <a:spcPct val="0"/>
              </a:spcAft>
            </a:pPr>
            <a:fld id="{25A18B03-69C0-4DC0-9679-5EC8AF00A1EF}" type="datetime'''''''''''''''''''''''1''''''1'''''''''''''''''''''''">
              <a:rPr lang="en-GB" altLang="en-US" sz="907">
                <a:solidFill>
                  <a:srgbClr val="000000"/>
                </a:solidFill>
                <a:latin typeface="Arial Nova"/>
              </a:rPr>
              <a:pPr algn="ctr" defTabSz="1008124">
                <a:spcBef>
                  <a:spcPct val="0"/>
                </a:spcBef>
                <a:spcAft>
                  <a:spcPct val="0"/>
                </a:spcAft>
              </a:pPr>
              <a:t>11</a:t>
            </a:fld>
            <a:endParaRPr lang="en-GB" sz="907">
              <a:solidFill>
                <a:srgbClr val="000000"/>
              </a:solidFill>
              <a:latin typeface="Arial Nova"/>
            </a:endParaRPr>
          </a:p>
        </p:txBody>
      </p:sp>
      <p:sp>
        <p:nvSpPr>
          <p:cNvPr id="119" name="Text Placeholder 2">
            <a:extLst>
              <a:ext uri="{FF2B5EF4-FFF2-40B4-BE49-F238E27FC236}">
                <a16:creationId xmlns:a16="http://schemas.microsoft.com/office/drawing/2014/main" id="{528A7C8D-F406-59F3-D9F1-C2B5AD70DF38}"/>
              </a:ext>
            </a:extLst>
          </p:cNvPr>
          <p:cNvSpPr>
            <a:spLocks/>
          </p:cNvSpPr>
          <p:nvPr>
            <p:custDataLst>
              <p:tags r:id="rId17"/>
            </p:custDataLst>
          </p:nvPr>
        </p:nvSpPr>
        <p:spPr bwMode="gray">
          <a:xfrm>
            <a:off x="3593675" y="3151845"/>
            <a:ext cx="158375"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38" tIns="0" rIns="15838" bIns="0" rtlCol="0" anchor="b">
            <a:noAutofit/>
          </a:bodyPr>
          <a:lstStyle>
            <a:lvl1pPr marL="0" indent="0" algn="l" defTabSz="1111457"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457"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457"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59" indent="-230459" algn="l" defTabSz="1111457"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581" indent="-230459" algn="l" defTabSz="1111457"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367" indent="-230459" algn="l" defTabSz="1111457"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581" indent="-230459" algn="l" defTabSz="1111457"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302" indent="-230459" algn="l" defTabSz="1111457"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302" indent="-230459" algn="l" defTabSz="1111457"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7980">
              <a:spcBef>
                <a:spcPct val="0"/>
              </a:spcBef>
              <a:spcAft>
                <a:spcPct val="0"/>
              </a:spcAft>
              <a:defRPr/>
            </a:pPr>
            <a:fld id="{29C64335-8518-445F-9D12-AFF1E0D581BF}" type="datetime'''''''''''9''''3'''''''''''''''''''''''''''''''''''''''''">
              <a:rPr lang="en-GB" altLang="en-US" sz="907">
                <a:solidFill>
                  <a:srgbClr val="000000"/>
                </a:solidFill>
                <a:latin typeface="Arial Nova"/>
                <a:sym typeface="Arial Nova" panose="020B0504020202020204" pitchFamily="34" charset="0"/>
              </a:rPr>
              <a:pPr algn="ctr" defTabSz="1007980">
                <a:spcBef>
                  <a:spcPct val="0"/>
                </a:spcBef>
                <a:spcAft>
                  <a:spcPct val="0"/>
                </a:spcAft>
                <a:defRPr/>
              </a:pPr>
              <a:t>93</a:t>
            </a:fld>
            <a:endParaRPr lang="en-GB" sz="907">
              <a:solidFill>
                <a:srgbClr val="000000"/>
              </a:solidFill>
              <a:latin typeface="Arial Nova"/>
              <a:sym typeface="Arial Nova" panose="020B0504020202020204" pitchFamily="34" charset="0"/>
            </a:endParaRPr>
          </a:p>
        </p:txBody>
      </p:sp>
      <p:sp>
        <p:nvSpPr>
          <p:cNvPr id="41" name="Text Placeholder 2">
            <a:extLst>
              <a:ext uri="{FF2B5EF4-FFF2-40B4-BE49-F238E27FC236}">
                <a16:creationId xmlns:a16="http://schemas.microsoft.com/office/drawing/2014/main" id="{312E3A84-8792-D760-45C8-B9BC991265BA}"/>
              </a:ext>
            </a:extLst>
          </p:cNvPr>
          <p:cNvSpPr>
            <a:spLocks/>
          </p:cNvSpPr>
          <p:nvPr>
            <p:custDataLst>
              <p:tags r:id="rId18"/>
            </p:custDataLst>
          </p:nvPr>
        </p:nvSpPr>
        <p:spPr bwMode="gray">
          <a:xfrm>
            <a:off x="3920504" y="3586656"/>
            <a:ext cx="158375"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38" tIns="0" rIns="15838" bIns="0" rtlCol="0" anchor="b">
            <a:noAutofit/>
          </a:bodyPr>
          <a:lstStyle>
            <a:lvl1pPr marL="0" indent="0" algn="l" defTabSz="1111457"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457"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457"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59" indent="-230459" algn="l" defTabSz="1111457"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581" indent="-230459" algn="l" defTabSz="1111457"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367" indent="-230459" algn="l" defTabSz="1111457"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581" indent="-230459" algn="l" defTabSz="1111457"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302" indent="-230459" algn="l" defTabSz="1111457"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302" indent="-230459" algn="l" defTabSz="1111457"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7980">
              <a:spcBef>
                <a:spcPct val="0"/>
              </a:spcBef>
              <a:spcAft>
                <a:spcPct val="0"/>
              </a:spcAft>
              <a:defRPr/>
            </a:pPr>
            <a:fld id="{61BE582C-6B61-4EBA-9324-7DF21C28928A}" type="datetime'''''''''''''''''''''''''''''''''''2''8'''''''''''''''''">
              <a:rPr lang="en-GB" altLang="en-US" sz="907">
                <a:solidFill>
                  <a:srgbClr val="000000"/>
                </a:solidFill>
                <a:latin typeface="Arial Nova"/>
                <a:sym typeface="Arial Nova" panose="020B0504020202020204" pitchFamily="34" charset="0"/>
              </a:rPr>
              <a:pPr algn="ctr" defTabSz="1007980">
                <a:spcBef>
                  <a:spcPct val="0"/>
                </a:spcBef>
                <a:spcAft>
                  <a:spcPct val="0"/>
                </a:spcAft>
                <a:defRPr/>
              </a:pPr>
              <a:t>28</a:t>
            </a:fld>
            <a:endParaRPr lang="en-GB" sz="907">
              <a:solidFill>
                <a:srgbClr val="000000"/>
              </a:solidFill>
              <a:latin typeface="Arial Nova"/>
              <a:sym typeface="Arial Nova" panose="020B0504020202020204" pitchFamily="34" charset="0"/>
            </a:endParaRPr>
          </a:p>
        </p:txBody>
      </p:sp>
      <p:sp>
        <p:nvSpPr>
          <p:cNvPr id="145" name="Text Placeholder 2">
            <a:extLst>
              <a:ext uri="{FF2B5EF4-FFF2-40B4-BE49-F238E27FC236}">
                <a16:creationId xmlns:a16="http://schemas.microsoft.com/office/drawing/2014/main" id="{0B3C77CD-8598-0F80-E0F6-05BAFF99E5F1}"/>
              </a:ext>
            </a:extLst>
          </p:cNvPr>
          <p:cNvSpPr>
            <a:spLocks/>
          </p:cNvSpPr>
          <p:nvPr>
            <p:custDataLst>
              <p:tags r:id="rId19"/>
            </p:custDataLst>
          </p:nvPr>
        </p:nvSpPr>
        <p:spPr bwMode="gray">
          <a:xfrm>
            <a:off x="4905308" y="3279984"/>
            <a:ext cx="158375"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38" tIns="0" rIns="1583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sym typeface="Arial Nova" panose="020B0504020202020204" pitchFamily="34" charset="0"/>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sym typeface="Arial Nova" panose="020B0504020202020204" pitchFamily="34" charset="0"/>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Arial Nova" panose="020B0504020202020204" pitchFamily="34" charset="0"/>
                <a:ea typeface="+mn-ea"/>
                <a:cs typeface="Arial" panose="020B0604020202020204" pitchFamily="34" charset="0"/>
                <a:sym typeface="Arial Nova" panose="020B0504020202020204" pitchFamily="34" charset="0"/>
              </a:defRPr>
            </a:lvl9pPr>
          </a:lstStyle>
          <a:p>
            <a:pPr algn="ctr" defTabSz="1008124">
              <a:spcBef>
                <a:spcPct val="0"/>
              </a:spcBef>
              <a:spcAft>
                <a:spcPct val="0"/>
              </a:spcAft>
            </a:pPr>
            <a:fld id="{3588C954-A3F4-4649-AEBD-B02D68FE5AD7}" type="datetime'''''''''''''7''''''''''''''''''''''''''''''''9'''">
              <a:rPr lang="en-GB" altLang="en-US" sz="907">
                <a:solidFill>
                  <a:srgbClr val="000000"/>
                </a:solidFill>
                <a:latin typeface="Arial Nova"/>
              </a:rPr>
              <a:pPr algn="ctr" defTabSz="1008124">
                <a:spcBef>
                  <a:spcPct val="0"/>
                </a:spcBef>
                <a:spcAft>
                  <a:spcPct val="0"/>
                </a:spcAft>
              </a:pPr>
              <a:t>79</a:t>
            </a:fld>
            <a:endParaRPr lang="en-GB" sz="907">
              <a:solidFill>
                <a:srgbClr val="000000"/>
              </a:solidFill>
              <a:latin typeface="Arial Nova"/>
            </a:endParaRPr>
          </a:p>
        </p:txBody>
      </p:sp>
      <p:sp>
        <p:nvSpPr>
          <p:cNvPr id="146" name="Text Placeholder 2">
            <a:extLst>
              <a:ext uri="{FF2B5EF4-FFF2-40B4-BE49-F238E27FC236}">
                <a16:creationId xmlns:a16="http://schemas.microsoft.com/office/drawing/2014/main" id="{0B3C77CD-8598-0F80-E0F6-05BAFF99E5F1}"/>
              </a:ext>
            </a:extLst>
          </p:cNvPr>
          <p:cNvSpPr>
            <a:spLocks/>
          </p:cNvSpPr>
          <p:nvPr>
            <p:custDataLst>
              <p:tags r:id="rId20"/>
            </p:custDataLst>
          </p:nvPr>
        </p:nvSpPr>
        <p:spPr bwMode="gray">
          <a:xfrm>
            <a:off x="5233577" y="3635609"/>
            <a:ext cx="158375"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38" tIns="0" rIns="1583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sym typeface="Arial Nova" panose="020B0504020202020204" pitchFamily="34" charset="0"/>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sym typeface="Arial Nova" panose="020B0504020202020204" pitchFamily="34" charset="0"/>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Arial Nova" panose="020B0504020202020204" pitchFamily="34" charset="0"/>
                <a:ea typeface="+mn-ea"/>
                <a:cs typeface="Arial" panose="020B0604020202020204" pitchFamily="34" charset="0"/>
                <a:sym typeface="Arial Nova" panose="020B0504020202020204" pitchFamily="34" charset="0"/>
              </a:defRPr>
            </a:lvl9pPr>
          </a:lstStyle>
          <a:p>
            <a:pPr algn="ctr" defTabSz="1008124">
              <a:spcBef>
                <a:spcPct val="0"/>
              </a:spcBef>
              <a:spcAft>
                <a:spcPct val="0"/>
              </a:spcAft>
            </a:pPr>
            <a:fld id="{BFA97A3B-342D-40FE-9CAC-0434D462A616}" type="datetime'''''''''''''''''''''''4''''0'''''''''''''''">
              <a:rPr lang="en-GB" altLang="en-US" sz="907">
                <a:solidFill>
                  <a:srgbClr val="000000"/>
                </a:solidFill>
                <a:latin typeface="Arial Nova"/>
              </a:rPr>
              <a:pPr algn="ctr" defTabSz="1008124">
                <a:spcBef>
                  <a:spcPct val="0"/>
                </a:spcBef>
                <a:spcAft>
                  <a:spcPct val="0"/>
                </a:spcAft>
              </a:pPr>
              <a:t>40</a:t>
            </a:fld>
            <a:endParaRPr lang="en-GB" sz="907">
              <a:solidFill>
                <a:srgbClr val="000000"/>
              </a:solidFill>
              <a:latin typeface="Arial Nova"/>
            </a:endParaRPr>
          </a:p>
        </p:txBody>
      </p:sp>
      <p:sp>
        <p:nvSpPr>
          <p:cNvPr id="193" name="Text Placeholder 2">
            <a:extLst>
              <a:ext uri="{FF2B5EF4-FFF2-40B4-BE49-F238E27FC236}">
                <a16:creationId xmlns:a16="http://schemas.microsoft.com/office/drawing/2014/main" id="{BB199E3E-E00B-A20C-E45B-D7CE5BE584DD}"/>
              </a:ext>
            </a:extLst>
          </p:cNvPr>
          <p:cNvSpPr>
            <a:spLocks/>
          </p:cNvSpPr>
          <p:nvPr>
            <p:custDataLst>
              <p:tags r:id="rId21"/>
            </p:custDataLst>
          </p:nvPr>
        </p:nvSpPr>
        <p:spPr bwMode="gray">
          <a:xfrm>
            <a:off x="6218382" y="3323177"/>
            <a:ext cx="158375"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38" tIns="0" rIns="1583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sym typeface="Arial Nova" panose="020B0504020202020204" pitchFamily="34" charset="0"/>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sym typeface="Arial Nova" panose="020B0504020202020204" pitchFamily="34" charset="0"/>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Arial Nova" panose="020B0504020202020204" pitchFamily="34" charset="0"/>
                <a:ea typeface="+mn-ea"/>
                <a:cs typeface="Arial" panose="020B0604020202020204" pitchFamily="34" charset="0"/>
                <a:sym typeface="Arial Nova" panose="020B0504020202020204" pitchFamily="34" charset="0"/>
              </a:defRPr>
            </a:lvl9pPr>
          </a:lstStyle>
          <a:p>
            <a:pPr algn="ctr" defTabSz="1008124">
              <a:spcBef>
                <a:spcPct val="0"/>
              </a:spcBef>
              <a:spcAft>
                <a:spcPct val="0"/>
              </a:spcAft>
            </a:pPr>
            <a:fld id="{CFBA8DA4-B177-4CF8-BC6B-F81506713368}" type="datetime'''''''7''''''''''''''''''''''''''''''''5'''''''''">
              <a:rPr lang="en-GB" altLang="en-US" sz="907">
                <a:solidFill>
                  <a:srgbClr val="000000"/>
                </a:solidFill>
                <a:latin typeface="Arial Nova"/>
              </a:rPr>
              <a:pPr algn="ctr" defTabSz="1008124">
                <a:spcBef>
                  <a:spcPct val="0"/>
                </a:spcBef>
                <a:spcAft>
                  <a:spcPct val="0"/>
                </a:spcAft>
              </a:pPr>
              <a:t>75</a:t>
            </a:fld>
            <a:endParaRPr lang="en-GB" sz="907">
              <a:solidFill>
                <a:srgbClr val="000000"/>
              </a:solidFill>
              <a:latin typeface="Arial Nova"/>
            </a:endParaRPr>
          </a:p>
        </p:txBody>
      </p:sp>
      <p:sp>
        <p:nvSpPr>
          <p:cNvPr id="83" name="Text Placeholder 2">
            <a:extLst>
              <a:ext uri="{FF2B5EF4-FFF2-40B4-BE49-F238E27FC236}">
                <a16:creationId xmlns:a16="http://schemas.microsoft.com/office/drawing/2014/main" id="{EB31F686-928A-DE19-B08E-F9FBF40A5B39}"/>
              </a:ext>
            </a:extLst>
          </p:cNvPr>
          <p:cNvSpPr>
            <a:spLocks/>
          </p:cNvSpPr>
          <p:nvPr>
            <p:custDataLst>
              <p:tags r:id="rId22"/>
            </p:custDataLst>
          </p:nvPr>
        </p:nvSpPr>
        <p:spPr bwMode="gray">
          <a:xfrm>
            <a:off x="6546650" y="3529065"/>
            <a:ext cx="158375"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5838" tIns="0" rIns="15838" bIns="0" rtlCol="0" anchor="b">
            <a:noAutofit/>
          </a:bodyPr>
          <a:lstStyle>
            <a:lvl1pPr marL="0" indent="0" algn="l" defTabSz="1111457"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457"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457"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59" indent="-230459" algn="l" defTabSz="1111457"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581" indent="-230459" algn="l" defTabSz="1111457"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367" indent="-230459" algn="l" defTabSz="1111457"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581" indent="-230459" algn="l" defTabSz="1111457"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302" indent="-230459" algn="l" defTabSz="1111457"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302" indent="-230459" algn="l" defTabSz="1111457"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7980">
              <a:spcBef>
                <a:spcPct val="0"/>
              </a:spcBef>
              <a:spcAft>
                <a:spcPct val="0"/>
              </a:spcAft>
              <a:defRPr/>
            </a:pPr>
            <a:fld id="{DC28E955-D856-4BC2-88FD-4F631BE7D89F}" type="datetime'''''''''''''''''''5''''''''''2'''">
              <a:rPr lang="en-GB" altLang="en-US" sz="907">
                <a:solidFill>
                  <a:srgbClr val="000000"/>
                </a:solidFill>
                <a:latin typeface="Arial Nova"/>
                <a:sym typeface="Arial Nova" panose="020B0504020202020204" pitchFamily="34" charset="0"/>
              </a:rPr>
              <a:pPr algn="ctr" defTabSz="1007980">
                <a:spcBef>
                  <a:spcPct val="0"/>
                </a:spcBef>
                <a:spcAft>
                  <a:spcPct val="0"/>
                </a:spcAft>
                <a:defRPr/>
              </a:pPr>
              <a:t>52</a:t>
            </a:fld>
            <a:endParaRPr lang="en-GB" sz="907">
              <a:solidFill>
                <a:srgbClr val="000000"/>
              </a:solidFill>
              <a:latin typeface="Arial Nova"/>
              <a:sym typeface="Arial Nova" panose="020B0504020202020204" pitchFamily="34" charset="0"/>
            </a:endParaRPr>
          </a:p>
        </p:txBody>
      </p:sp>
      <p:sp>
        <p:nvSpPr>
          <p:cNvPr id="153" name="Rectangle 152">
            <a:extLst>
              <a:ext uri="{FF2B5EF4-FFF2-40B4-BE49-F238E27FC236}">
                <a16:creationId xmlns:a16="http://schemas.microsoft.com/office/drawing/2014/main" id="{F750FF38-B7C6-4632-99CA-170B9A3A3FA5}"/>
              </a:ext>
            </a:extLst>
          </p:cNvPr>
          <p:cNvSpPr/>
          <p:nvPr>
            <p:custDataLst>
              <p:tags r:id="rId23"/>
            </p:custDataLst>
          </p:nvPr>
        </p:nvSpPr>
        <p:spPr bwMode="auto">
          <a:xfrm>
            <a:off x="4546804" y="2362848"/>
            <a:ext cx="145418" cy="109423"/>
          </a:xfrm>
          <a:prstGeom prst="rect">
            <a:avLst/>
          </a:prstGeom>
          <a:solidFill>
            <a:schemeClr val="accent1"/>
          </a:solidFill>
          <a:ln w="19050" cmpd="sng" algn="ctr">
            <a:noFill/>
          </a:ln>
          <a:effectLst/>
          <a:extLst>
            <a:ext uri="{91240B29-F687-4F45-9708-019B960494DF}">
              <a14:hiddenLine xmlns:a14="http://schemas.microsoft.com/office/drawing/2010/main" w="19050" cmpd="sng" algn="ctr">
                <a:solidFill>
                  <a:schemeClr val="tx1"/>
                </a:solidFill>
              </a14:hiddenLine>
            </a:ext>
          </a:ex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154" name="Rectangle 153">
            <a:extLst>
              <a:ext uri="{FF2B5EF4-FFF2-40B4-BE49-F238E27FC236}">
                <a16:creationId xmlns:a16="http://schemas.microsoft.com/office/drawing/2014/main" id="{5F70D2A9-4FE2-5B94-64A7-BD0E2C11640F}"/>
              </a:ext>
            </a:extLst>
          </p:cNvPr>
          <p:cNvSpPr/>
          <p:nvPr>
            <p:custDataLst>
              <p:tags r:id="rId24"/>
            </p:custDataLst>
          </p:nvPr>
        </p:nvSpPr>
        <p:spPr bwMode="auto">
          <a:xfrm>
            <a:off x="4546804" y="2545699"/>
            <a:ext cx="145418" cy="109423"/>
          </a:xfrm>
          <a:prstGeom prst="rect">
            <a:avLst/>
          </a:prstGeom>
          <a:solidFill>
            <a:schemeClr val="accent2"/>
          </a:solidFill>
          <a:ln w="19050" cmpd="sng" algn="ctr">
            <a:noFill/>
          </a:ln>
          <a:effectLst/>
          <a:extLst>
            <a:ext uri="{91240B29-F687-4F45-9708-019B960494DF}">
              <a14:hiddenLine xmlns:a14="http://schemas.microsoft.com/office/drawing/2010/main" w="19050" cmpd="sng" algn="ctr">
                <a:solidFill>
                  <a:schemeClr val="tx1"/>
                </a:solidFill>
              </a14:hiddenLine>
            </a:ext>
          </a:ex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155" name="Rectangle 154">
            <a:extLst>
              <a:ext uri="{FF2B5EF4-FFF2-40B4-BE49-F238E27FC236}">
                <a16:creationId xmlns:a16="http://schemas.microsoft.com/office/drawing/2014/main" id="{86D6A839-0E03-7344-E049-63F3EC6DE57B}"/>
              </a:ext>
            </a:extLst>
          </p:cNvPr>
          <p:cNvSpPr/>
          <p:nvPr>
            <p:custDataLst>
              <p:tags r:id="rId25"/>
            </p:custDataLst>
          </p:nvPr>
        </p:nvSpPr>
        <p:spPr bwMode="auto">
          <a:xfrm>
            <a:off x="4546804" y="2728551"/>
            <a:ext cx="145418" cy="109423"/>
          </a:xfrm>
          <a:prstGeom prst="rect">
            <a:avLst/>
          </a:prstGeom>
          <a:solidFill>
            <a:schemeClr val="accent5"/>
          </a:solidFill>
          <a:ln w="19050" cmpd="sng" algn="ctr">
            <a:noFill/>
            <a:prstDash val="lgDash"/>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156" name="Rectangle 155">
            <a:extLst>
              <a:ext uri="{FF2B5EF4-FFF2-40B4-BE49-F238E27FC236}">
                <a16:creationId xmlns:a16="http://schemas.microsoft.com/office/drawing/2014/main" id="{7EA5C780-CFA0-1EF9-3E7A-ABEDE415BCDE}"/>
              </a:ext>
            </a:extLst>
          </p:cNvPr>
          <p:cNvSpPr/>
          <p:nvPr>
            <p:custDataLst>
              <p:tags r:id="rId26"/>
            </p:custDataLst>
          </p:nvPr>
        </p:nvSpPr>
        <p:spPr bwMode="auto">
          <a:xfrm>
            <a:off x="4546804" y="2911402"/>
            <a:ext cx="145418" cy="109423"/>
          </a:xfrm>
          <a:prstGeom prst="rect">
            <a:avLst/>
          </a:prstGeom>
          <a:solidFill>
            <a:schemeClr val="accent6"/>
          </a:solidFill>
          <a:ln w="19050" cmpd="sng" algn="ctr">
            <a:noFill/>
            <a:prstDash val="lgDash"/>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152" name="Text Placeholder 2">
            <a:extLst>
              <a:ext uri="{FF2B5EF4-FFF2-40B4-BE49-F238E27FC236}">
                <a16:creationId xmlns:a16="http://schemas.microsoft.com/office/drawing/2014/main" id="{B14468DB-0F8E-B194-2AE7-9ACE76F51BB8}"/>
              </a:ext>
            </a:extLst>
          </p:cNvPr>
          <p:cNvSpPr>
            <a:spLocks/>
          </p:cNvSpPr>
          <p:nvPr>
            <p:custDataLst>
              <p:tags r:id="rId27"/>
            </p:custDataLst>
          </p:nvPr>
        </p:nvSpPr>
        <p:spPr bwMode="auto">
          <a:xfrm>
            <a:off x="4738295" y="2349891"/>
            <a:ext cx="2001285"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sym typeface="Arial Nova" panose="020B0504020202020204" pitchFamily="34" charset="0"/>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sym typeface="Arial Nova" panose="020B0504020202020204" pitchFamily="34" charset="0"/>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Arial Nova" panose="020B0504020202020204" pitchFamily="34" charset="0"/>
                <a:ea typeface="+mn-ea"/>
                <a:cs typeface="Arial" panose="020B0604020202020204" pitchFamily="34" charset="0"/>
                <a:sym typeface="Arial Nova" panose="020B0504020202020204" pitchFamily="34" charset="0"/>
              </a:defRPr>
            </a:lvl9pPr>
          </a:lstStyle>
          <a:p>
            <a:pPr defTabSz="1008124">
              <a:spcBef>
                <a:spcPct val="0"/>
              </a:spcBef>
              <a:spcAft>
                <a:spcPct val="0"/>
              </a:spcAft>
            </a:pPr>
            <a:fld id="{284998F2-635C-49BD-96C7-56AFB6B8AB96}" type="datetime'E''nergy (''all com''''bust''i''on) captured emiss''i''on''s'">
              <a:rPr lang="en-GB" altLang="en-US" sz="816">
                <a:solidFill>
                  <a:srgbClr val="000000"/>
                </a:solidFill>
                <a:latin typeface="Arial Nova"/>
              </a:rPr>
              <a:pPr defTabSz="1008124">
                <a:spcBef>
                  <a:spcPct val="0"/>
                </a:spcBef>
                <a:spcAft>
                  <a:spcPct val="0"/>
                </a:spcAft>
              </a:pPr>
              <a:t>Energy (all combustion) captured emissions</a:t>
            </a:fld>
            <a:endParaRPr lang="en-GB" sz="816">
              <a:solidFill>
                <a:srgbClr val="000000"/>
              </a:solidFill>
              <a:latin typeface="Arial Nova"/>
            </a:endParaRPr>
          </a:p>
        </p:txBody>
      </p:sp>
      <p:sp>
        <p:nvSpPr>
          <p:cNvPr id="150" name="Text Placeholder 2">
            <a:extLst>
              <a:ext uri="{FF2B5EF4-FFF2-40B4-BE49-F238E27FC236}">
                <a16:creationId xmlns:a16="http://schemas.microsoft.com/office/drawing/2014/main" id="{DA97F7C1-885D-86F9-7F8C-EC984A7AB166}"/>
              </a:ext>
            </a:extLst>
          </p:cNvPr>
          <p:cNvSpPr>
            <a:spLocks/>
          </p:cNvSpPr>
          <p:nvPr>
            <p:custDataLst>
              <p:tags r:id="rId28"/>
            </p:custDataLst>
          </p:nvPr>
        </p:nvSpPr>
        <p:spPr bwMode="auto">
          <a:xfrm>
            <a:off x="4738294" y="2532742"/>
            <a:ext cx="183139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sym typeface="Arial Nova" panose="020B0504020202020204" pitchFamily="34" charset="0"/>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sym typeface="Arial Nova" panose="020B0504020202020204" pitchFamily="34" charset="0"/>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Arial Nova" panose="020B0504020202020204" pitchFamily="34" charset="0"/>
                <a:ea typeface="+mn-ea"/>
                <a:cs typeface="Arial" panose="020B0604020202020204" pitchFamily="34" charset="0"/>
                <a:sym typeface="Arial Nova" panose="020B0504020202020204" pitchFamily="34" charset="0"/>
              </a:defRPr>
            </a:lvl9pPr>
          </a:lstStyle>
          <a:p>
            <a:pPr defTabSz="1008124">
              <a:spcBef>
                <a:spcPct val="0"/>
              </a:spcBef>
              <a:spcAft>
                <a:spcPct val="0"/>
              </a:spcAft>
            </a:pPr>
            <a:fld id="{8EF2B4CE-FECA-4163-989E-0A36CF570C4E}" type="datetime'I''n''dustr''''i''al'' ''processes ''cap''''tured e''missions'">
              <a:rPr lang="en-GB" altLang="en-US" sz="816">
                <a:solidFill>
                  <a:srgbClr val="000000"/>
                </a:solidFill>
                <a:latin typeface="Arial Nova"/>
              </a:rPr>
              <a:pPr defTabSz="1008124">
                <a:spcBef>
                  <a:spcPct val="0"/>
                </a:spcBef>
                <a:spcAft>
                  <a:spcPct val="0"/>
                </a:spcAft>
              </a:pPr>
              <a:t>Industrial processes captured emissions</a:t>
            </a:fld>
            <a:endParaRPr lang="en-GB" sz="816">
              <a:solidFill>
                <a:srgbClr val="000000"/>
              </a:solidFill>
              <a:latin typeface="Arial Nova"/>
            </a:endParaRPr>
          </a:p>
        </p:txBody>
      </p:sp>
      <p:sp>
        <p:nvSpPr>
          <p:cNvPr id="149" name="Text Placeholder 2">
            <a:extLst>
              <a:ext uri="{FF2B5EF4-FFF2-40B4-BE49-F238E27FC236}">
                <a16:creationId xmlns:a16="http://schemas.microsoft.com/office/drawing/2014/main" id="{3AE5583F-33D8-9115-8364-3C1CB91A14AF}"/>
              </a:ext>
            </a:extLst>
          </p:cNvPr>
          <p:cNvSpPr>
            <a:spLocks/>
          </p:cNvSpPr>
          <p:nvPr>
            <p:custDataLst>
              <p:tags r:id="rId29"/>
            </p:custDataLst>
          </p:nvPr>
        </p:nvSpPr>
        <p:spPr bwMode="auto">
          <a:xfrm>
            <a:off x="4738294" y="2715593"/>
            <a:ext cx="1134541"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sym typeface="Arial Nova" panose="020B0504020202020204" pitchFamily="34" charset="0"/>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sym typeface="Arial Nova" panose="020B0504020202020204" pitchFamily="34" charset="0"/>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Arial Nova" panose="020B0504020202020204" pitchFamily="34" charset="0"/>
                <a:ea typeface="+mn-ea"/>
                <a:cs typeface="Arial" panose="020B0604020202020204" pitchFamily="34" charset="0"/>
                <a:sym typeface="Arial Nova" panose="020B0504020202020204" pitchFamily="34" charset="0"/>
              </a:defRPr>
            </a:lvl9pPr>
          </a:lstStyle>
          <a:p>
            <a:pPr defTabSz="1008124">
              <a:spcBef>
                <a:spcPct val="0"/>
              </a:spcBef>
              <a:spcAft>
                <a:spcPct val="0"/>
              </a:spcAft>
            </a:pPr>
            <a:fld id="{E5B9C567-077A-440D-B3C9-4AA690F90FDC}" type="datetime'To''''''''ta''l'' E''''missi''ons ''''''(E''n''e''''r''gy'')'">
              <a:rPr lang="en-GB" altLang="en-US" sz="816">
                <a:solidFill>
                  <a:srgbClr val="000000"/>
                </a:solidFill>
                <a:latin typeface="Arial Nova"/>
              </a:rPr>
              <a:pPr defTabSz="1008124">
                <a:spcBef>
                  <a:spcPct val="0"/>
                </a:spcBef>
                <a:spcAft>
                  <a:spcPct val="0"/>
                </a:spcAft>
              </a:pPr>
              <a:t>Total Emissions (Energy)</a:t>
            </a:fld>
            <a:endParaRPr lang="en-GB" sz="816">
              <a:solidFill>
                <a:srgbClr val="000000"/>
              </a:solidFill>
              <a:latin typeface="Arial Nova"/>
            </a:endParaRPr>
          </a:p>
        </p:txBody>
      </p:sp>
      <p:sp>
        <p:nvSpPr>
          <p:cNvPr id="147" name="Text Placeholder 2">
            <a:extLst>
              <a:ext uri="{FF2B5EF4-FFF2-40B4-BE49-F238E27FC236}">
                <a16:creationId xmlns:a16="http://schemas.microsoft.com/office/drawing/2014/main" id="{AC969277-04C0-B602-7EC6-1D72C3ADA771}"/>
              </a:ext>
            </a:extLst>
          </p:cNvPr>
          <p:cNvSpPr>
            <a:spLocks/>
          </p:cNvSpPr>
          <p:nvPr>
            <p:custDataLst>
              <p:tags r:id="rId30"/>
            </p:custDataLst>
          </p:nvPr>
        </p:nvSpPr>
        <p:spPr bwMode="auto">
          <a:xfrm>
            <a:off x="4738295" y="2898445"/>
            <a:ext cx="1730607"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sym typeface="Arial Nova" panose="020B0504020202020204" pitchFamily="34" charset="0"/>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sym typeface="Arial Nova" panose="020B0504020202020204" pitchFamily="34" charset="0"/>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Arial Nova" panose="020B0504020202020204" pitchFamily="34" charset="0"/>
                <a:ea typeface="+mn-ea"/>
                <a:cs typeface="Arial" panose="020B0604020202020204" pitchFamily="34" charset="0"/>
                <a:sym typeface="Arial Nova" panose="020B05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Arial Nova" panose="020B0504020202020204" pitchFamily="34" charset="0"/>
                <a:ea typeface="+mn-ea"/>
                <a:cs typeface="Arial" panose="020B0604020202020204" pitchFamily="34" charset="0"/>
                <a:sym typeface="Arial Nova" panose="020B0504020202020204" pitchFamily="34" charset="0"/>
              </a:defRPr>
            </a:lvl9pPr>
          </a:lstStyle>
          <a:p>
            <a:pPr defTabSz="1008124">
              <a:spcBef>
                <a:spcPct val="0"/>
              </a:spcBef>
              <a:spcAft>
                <a:spcPct val="0"/>
              </a:spcAft>
            </a:pPr>
            <a:fld id="{9C4CAB5E-E3B4-4999-9D11-A03A59FF9DF1}" type="datetime'Total ''Emis''si''''''ons (''Ind''ustrial Pro''cess''''''es)'">
              <a:rPr lang="en-GB" altLang="en-US" sz="816">
                <a:solidFill>
                  <a:srgbClr val="000000"/>
                </a:solidFill>
                <a:latin typeface="Arial Nova"/>
              </a:rPr>
              <a:pPr defTabSz="1008124">
                <a:spcBef>
                  <a:spcPct val="0"/>
                </a:spcBef>
                <a:spcAft>
                  <a:spcPct val="0"/>
                </a:spcAft>
              </a:pPr>
              <a:t>Total Emissions (Industrial Processes)</a:t>
            </a:fld>
            <a:endParaRPr lang="en-GB" sz="816">
              <a:solidFill>
                <a:srgbClr val="000000"/>
              </a:solidFill>
              <a:latin typeface="Arial Nova"/>
            </a:endParaRPr>
          </a:p>
        </p:txBody>
      </p:sp>
      <p:pic>
        <p:nvPicPr>
          <p:cNvPr id="2" name="Pic">
            <a:extLst>
              <a:ext uri="{FF2B5EF4-FFF2-40B4-BE49-F238E27FC236}">
                <a16:creationId xmlns:a16="http://schemas.microsoft.com/office/drawing/2014/main" id="{3CAEA3DB-52A6-23C8-4B4B-4AC574909448}"/>
              </a:ext>
            </a:extLst>
          </p:cNvPr>
          <p:cNvPicPr>
            <a:picLocks/>
          </p:cNvPicPr>
          <p:nvPr>
            <p:custDataLst>
              <p:tags r:id="rId31"/>
            </p:custDataLst>
          </p:nvPr>
        </p:nvPicPr>
        <p:blipFill>
          <a:blip>
            <a:extLst>
              <a:ext uri="{28A0092B-C50C-407E-A947-70E740481C1C}">
                <a14:useLocalDpi xmlns:a14="http://schemas.microsoft.com/office/drawing/2010/main" val="0"/>
              </a:ext>
              <a:ext uri="{96DAC541-7B7A-43D3-8B79-37D633B846F1}">
                <asvg:svgBlip xmlns:asvg="http://schemas.microsoft.com/office/drawing/2016/SVG/main" r:embed="rId37"/>
              </a:ext>
              <a:ext uri="{6F801314-5768-4EAC-8CED-0F2297F94238}"/>
            </a:extLst>
          </a:blip>
          <a:stretch>
            <a:fillRect/>
          </a:stretch>
        </p:blipFill>
        <p:spPr bwMode="auto">
          <a:xfrm>
            <a:off x="10858770" y="184471"/>
            <a:ext cx="509680" cy="509680"/>
          </a:xfrm>
          <a:prstGeom prst="rect">
            <a:avLst/>
          </a:prstGeom>
          <a:noFill/>
          <a:ln>
            <a:noFill/>
          </a:ln>
          <a:effectLst/>
        </p:spPr>
      </p:pic>
      <p:sp>
        <p:nvSpPr>
          <p:cNvPr id="5" name="TextBox 4">
            <a:extLst>
              <a:ext uri="{FF2B5EF4-FFF2-40B4-BE49-F238E27FC236}">
                <a16:creationId xmlns:a16="http://schemas.microsoft.com/office/drawing/2014/main" id="{9C70F01E-7A83-81D3-FE65-0490E919FC73}"/>
              </a:ext>
            </a:extLst>
          </p:cNvPr>
          <p:cNvSpPr txBox="1"/>
          <p:nvPr/>
        </p:nvSpPr>
        <p:spPr>
          <a:xfrm>
            <a:off x="689710" y="4957732"/>
            <a:ext cx="1935054" cy="474425"/>
          </a:xfrm>
          <a:prstGeom prst="rect">
            <a:avLst/>
          </a:prstGeom>
          <a:noFill/>
        </p:spPr>
        <p:txBody>
          <a:bodyPr wrap="square" lIns="0" tIns="0" rIns="0" bIns="0" anchor="b">
            <a:spAutoFit/>
          </a:bodyPr>
          <a:lstStyle/>
          <a:p>
            <a:pPr defTabSz="276396"/>
            <a:r>
              <a:rPr lang="en-GB" sz="3083" b="1">
                <a:solidFill>
                  <a:srgbClr val="0085CA"/>
                </a:solidFill>
                <a:latin typeface="Arial Nova"/>
              </a:rPr>
              <a:t>–44%</a:t>
            </a:r>
          </a:p>
        </p:txBody>
      </p:sp>
      <p:sp>
        <p:nvSpPr>
          <p:cNvPr id="6" name="TextBox 5">
            <a:extLst>
              <a:ext uri="{FF2B5EF4-FFF2-40B4-BE49-F238E27FC236}">
                <a16:creationId xmlns:a16="http://schemas.microsoft.com/office/drawing/2014/main" id="{6B9F2B6E-A460-B11B-8769-142644379A95}"/>
              </a:ext>
            </a:extLst>
          </p:cNvPr>
          <p:cNvSpPr txBox="1"/>
          <p:nvPr/>
        </p:nvSpPr>
        <p:spPr>
          <a:xfrm>
            <a:off x="689710" y="5498502"/>
            <a:ext cx="1935054" cy="339195"/>
          </a:xfrm>
          <a:prstGeom prst="rect">
            <a:avLst/>
          </a:prstGeom>
          <a:noFill/>
        </p:spPr>
        <p:txBody>
          <a:bodyPr wrap="square" lIns="0" tIns="0" rIns="0" bIns="0" anchor="t">
            <a:spAutoFit/>
          </a:bodyPr>
          <a:lstStyle/>
          <a:p>
            <a:pPr defTabSz="276396">
              <a:lnSpc>
                <a:spcPct val="105000"/>
              </a:lnSpc>
            </a:pPr>
            <a:r>
              <a:rPr lang="en-GB" sz="1088">
                <a:solidFill>
                  <a:srgbClr val="555F6B"/>
                </a:solidFill>
                <a:latin typeface="Arial Nova"/>
              </a:rPr>
              <a:t>CO₂ emissions 2030–2050, Central case</a:t>
            </a:r>
          </a:p>
        </p:txBody>
      </p:sp>
      <p:cxnSp>
        <p:nvCxnSpPr>
          <p:cNvPr id="7" name="Connector 543">
            <a:extLst>
              <a:ext uri="{FF2B5EF4-FFF2-40B4-BE49-F238E27FC236}">
                <a16:creationId xmlns:a16="http://schemas.microsoft.com/office/drawing/2014/main" id="{81ACED40-D43C-6AE6-E1A6-38C7107EA65E}"/>
              </a:ext>
            </a:extLst>
          </p:cNvPr>
          <p:cNvCxnSpPr/>
          <p:nvPr/>
        </p:nvCxnSpPr>
        <p:spPr>
          <a:xfrm>
            <a:off x="2839002" y="4851641"/>
            <a:ext cx="0" cy="1119567"/>
          </a:xfrm>
          <a:prstGeom prst="line">
            <a:avLst/>
          </a:prstGeom>
          <a:ln w="9525">
            <a:solidFill>
              <a:srgbClr val="C8D3DE"/>
            </a:solidFill>
          </a:ln>
        </p:spPr>
        <p:style>
          <a:lnRef idx="2">
            <a:schemeClr val="accent1"/>
          </a:lnRef>
          <a:fillRef idx="0">
            <a:schemeClr val="accent1"/>
          </a:fillRef>
          <a:effectRef idx="1">
            <a:schemeClr val="accent1"/>
          </a:effectRef>
          <a:fontRef idx="minor">
            <a:schemeClr val="tx1"/>
          </a:fontRef>
        </p:style>
      </p:cxnSp>
      <p:sp>
        <p:nvSpPr>
          <p:cNvPr id="8" name="TextBox 7">
            <a:extLst>
              <a:ext uri="{FF2B5EF4-FFF2-40B4-BE49-F238E27FC236}">
                <a16:creationId xmlns:a16="http://schemas.microsoft.com/office/drawing/2014/main" id="{C186BFBF-BFF1-CDF7-FB1A-A5FDA55DD9AF}"/>
              </a:ext>
            </a:extLst>
          </p:cNvPr>
          <p:cNvSpPr txBox="1"/>
          <p:nvPr/>
        </p:nvSpPr>
        <p:spPr>
          <a:xfrm>
            <a:off x="3046330" y="4957732"/>
            <a:ext cx="1935054" cy="474425"/>
          </a:xfrm>
          <a:prstGeom prst="rect">
            <a:avLst/>
          </a:prstGeom>
          <a:noFill/>
        </p:spPr>
        <p:txBody>
          <a:bodyPr wrap="square" lIns="0" tIns="0" rIns="0" bIns="0" anchor="b">
            <a:spAutoFit/>
          </a:bodyPr>
          <a:lstStyle/>
          <a:p>
            <a:pPr defTabSz="276396"/>
            <a:r>
              <a:rPr lang="en-GB" sz="3083" b="1">
                <a:solidFill>
                  <a:srgbClr val="0085CA"/>
                </a:solidFill>
                <a:latin typeface="Arial Nova"/>
              </a:rPr>
              <a:t>c.52 Mt</a:t>
            </a:r>
          </a:p>
        </p:txBody>
      </p:sp>
      <p:sp>
        <p:nvSpPr>
          <p:cNvPr id="9" name="TextBox 8">
            <a:extLst>
              <a:ext uri="{FF2B5EF4-FFF2-40B4-BE49-F238E27FC236}">
                <a16:creationId xmlns:a16="http://schemas.microsoft.com/office/drawing/2014/main" id="{116FAC31-7795-83AD-684F-751E9C153D84}"/>
              </a:ext>
            </a:extLst>
          </p:cNvPr>
          <p:cNvSpPr txBox="1"/>
          <p:nvPr/>
        </p:nvSpPr>
        <p:spPr>
          <a:xfrm>
            <a:off x="3046330" y="5498501"/>
            <a:ext cx="1935054" cy="163506"/>
          </a:xfrm>
          <a:prstGeom prst="rect">
            <a:avLst/>
          </a:prstGeom>
          <a:noFill/>
        </p:spPr>
        <p:txBody>
          <a:bodyPr wrap="square" lIns="0" tIns="0" rIns="0" bIns="0" anchor="t">
            <a:spAutoFit/>
          </a:bodyPr>
          <a:lstStyle/>
          <a:p>
            <a:pPr defTabSz="276396">
              <a:lnSpc>
                <a:spcPct val="105000"/>
              </a:lnSpc>
            </a:pPr>
            <a:r>
              <a:rPr lang="en-GB" sz="1088">
                <a:solidFill>
                  <a:srgbClr val="555F6B"/>
                </a:solidFill>
                <a:latin typeface="Arial Nova"/>
              </a:rPr>
              <a:t>CO₂ captured by 2050</a:t>
            </a:r>
          </a:p>
        </p:txBody>
      </p:sp>
      <p:sp>
        <p:nvSpPr>
          <p:cNvPr id="11" name="TextBox 10">
            <a:extLst>
              <a:ext uri="{FF2B5EF4-FFF2-40B4-BE49-F238E27FC236}">
                <a16:creationId xmlns:a16="http://schemas.microsoft.com/office/drawing/2014/main" id="{8E6E13F0-D41B-6220-8297-B8CCC5386FC3}"/>
              </a:ext>
            </a:extLst>
          </p:cNvPr>
          <p:cNvSpPr txBox="1"/>
          <p:nvPr/>
        </p:nvSpPr>
        <p:spPr>
          <a:xfrm>
            <a:off x="5313110" y="4957732"/>
            <a:ext cx="1935054" cy="474425"/>
          </a:xfrm>
          <a:prstGeom prst="rect">
            <a:avLst/>
          </a:prstGeom>
          <a:noFill/>
        </p:spPr>
        <p:txBody>
          <a:bodyPr wrap="square" lIns="0" tIns="0" rIns="0" bIns="0" anchor="b">
            <a:spAutoFit/>
          </a:bodyPr>
          <a:lstStyle/>
          <a:p>
            <a:pPr defTabSz="276396"/>
            <a:r>
              <a:rPr lang="en-GB" sz="3083" b="1">
                <a:solidFill>
                  <a:srgbClr val="0085CA"/>
                </a:solidFill>
                <a:latin typeface="Arial Nova"/>
              </a:rPr>
              <a:t>c.70%</a:t>
            </a:r>
          </a:p>
        </p:txBody>
      </p:sp>
      <p:sp>
        <p:nvSpPr>
          <p:cNvPr id="16" name="TextBox 15">
            <a:extLst>
              <a:ext uri="{FF2B5EF4-FFF2-40B4-BE49-F238E27FC236}">
                <a16:creationId xmlns:a16="http://schemas.microsoft.com/office/drawing/2014/main" id="{2D1DFB13-5EFA-1C19-CCE9-B4A2E3CA2EBC}"/>
              </a:ext>
            </a:extLst>
          </p:cNvPr>
          <p:cNvSpPr txBox="1"/>
          <p:nvPr/>
        </p:nvSpPr>
        <p:spPr>
          <a:xfrm>
            <a:off x="5313110" y="5498501"/>
            <a:ext cx="1935054" cy="339195"/>
          </a:xfrm>
          <a:prstGeom prst="rect">
            <a:avLst/>
          </a:prstGeom>
          <a:noFill/>
        </p:spPr>
        <p:txBody>
          <a:bodyPr wrap="square" lIns="0" tIns="0" rIns="0" bIns="0" anchor="t">
            <a:spAutoFit/>
          </a:bodyPr>
          <a:lstStyle/>
          <a:p>
            <a:pPr defTabSz="276396">
              <a:lnSpc>
                <a:spcPct val="105000"/>
              </a:lnSpc>
            </a:pPr>
            <a:r>
              <a:rPr lang="en-GB" sz="1088">
                <a:solidFill>
                  <a:srgbClr val="555F6B"/>
                </a:solidFill>
                <a:latin typeface="Arial Nova"/>
              </a:rPr>
              <a:t>Share of 2050 emissions captured</a:t>
            </a:r>
          </a:p>
        </p:txBody>
      </p:sp>
      <p:cxnSp>
        <p:nvCxnSpPr>
          <p:cNvPr id="17" name="Connector 546">
            <a:extLst>
              <a:ext uri="{FF2B5EF4-FFF2-40B4-BE49-F238E27FC236}">
                <a16:creationId xmlns:a16="http://schemas.microsoft.com/office/drawing/2014/main" id="{7CFCED7E-EB71-CF27-AD92-380D0ADCA13A}"/>
              </a:ext>
            </a:extLst>
          </p:cNvPr>
          <p:cNvCxnSpPr/>
          <p:nvPr/>
        </p:nvCxnSpPr>
        <p:spPr>
          <a:xfrm>
            <a:off x="5105782" y="4851641"/>
            <a:ext cx="0" cy="1119567"/>
          </a:xfrm>
          <a:prstGeom prst="line">
            <a:avLst/>
          </a:prstGeom>
          <a:ln w="9525">
            <a:solidFill>
              <a:srgbClr val="C8D3DE"/>
            </a:solidFill>
          </a:ln>
        </p:spPr>
        <p:style>
          <a:lnRef idx="2">
            <a:schemeClr val="accent1"/>
          </a:lnRef>
          <a:fillRef idx="0">
            <a:schemeClr val="accent1"/>
          </a:fillRef>
          <a:effectRef idx="1">
            <a:schemeClr val="accent1"/>
          </a:effectRef>
          <a:fontRef idx="minor">
            <a:schemeClr val="tx1"/>
          </a:fontRef>
        </p:style>
      </p:cxnSp>
      <p:sp>
        <p:nvSpPr>
          <p:cNvPr id="19" name="TextBox 18">
            <a:extLst>
              <a:ext uri="{FF2B5EF4-FFF2-40B4-BE49-F238E27FC236}">
                <a16:creationId xmlns:a16="http://schemas.microsoft.com/office/drawing/2014/main" id="{5211CAAD-E63D-D0A3-AF2D-88E9E121DE1A}"/>
              </a:ext>
            </a:extLst>
          </p:cNvPr>
          <p:cNvSpPr txBox="1"/>
          <p:nvPr/>
        </p:nvSpPr>
        <p:spPr>
          <a:xfrm>
            <a:off x="7878439" y="2347126"/>
            <a:ext cx="3375289" cy="223266"/>
          </a:xfrm>
          <a:prstGeom prst="rect">
            <a:avLst/>
          </a:prstGeom>
          <a:noFill/>
        </p:spPr>
        <p:txBody>
          <a:bodyPr wrap="square" lIns="0" tIns="0" rIns="0" bIns="0" anchor="t">
            <a:spAutoFit/>
          </a:bodyPr>
          <a:lstStyle/>
          <a:p>
            <a:pPr defTabSz="276396"/>
            <a:r>
              <a:rPr lang="en-GB" sz="1451" b="1">
                <a:solidFill>
                  <a:srgbClr val="FFFFFF"/>
                </a:solidFill>
                <a:latin typeface="Arial Nova"/>
              </a:rPr>
              <a:t>Effect on each group</a:t>
            </a:r>
            <a:endParaRPr sz="1451" b="1">
              <a:solidFill>
                <a:srgbClr val="FFFFFF"/>
              </a:solidFill>
              <a:latin typeface="Arial Nova"/>
            </a:endParaRPr>
          </a:p>
        </p:txBody>
      </p:sp>
      <p:sp>
        <p:nvSpPr>
          <p:cNvPr id="20" name="TextBox 19">
            <a:extLst>
              <a:ext uri="{FF2B5EF4-FFF2-40B4-BE49-F238E27FC236}">
                <a16:creationId xmlns:a16="http://schemas.microsoft.com/office/drawing/2014/main" id="{0649C8AA-5C1C-E335-F75A-FC246FD897AF}"/>
              </a:ext>
            </a:extLst>
          </p:cNvPr>
          <p:cNvSpPr txBox="1"/>
          <p:nvPr/>
        </p:nvSpPr>
        <p:spPr>
          <a:xfrm>
            <a:off x="7878439" y="2902763"/>
            <a:ext cx="3375289" cy="628826"/>
          </a:xfrm>
          <a:prstGeom prst="rect">
            <a:avLst/>
          </a:prstGeom>
          <a:noFill/>
        </p:spPr>
        <p:txBody>
          <a:bodyPr wrap="square" lIns="0" tIns="0" rIns="0" bIns="0" anchor="t">
            <a:spAutoFit/>
          </a:bodyPr>
          <a:lstStyle/>
          <a:p>
            <a:pPr defTabSz="276396">
              <a:spcAft>
                <a:spcPts val="363"/>
              </a:spcAft>
            </a:pPr>
            <a:r>
              <a:rPr sz="998" b="1">
                <a:solidFill>
                  <a:srgbClr val="A9D4F0"/>
                </a:solidFill>
                <a:latin typeface="Arial Nova"/>
              </a:rPr>
              <a:t>NETWORK OPERATORS</a:t>
            </a:r>
          </a:p>
          <a:p>
            <a:pPr defTabSz="276396">
              <a:lnSpc>
                <a:spcPct val="105000"/>
              </a:lnSpc>
            </a:pPr>
            <a:r>
              <a:rPr sz="1360">
                <a:solidFill>
                  <a:srgbClr val="FFFFFF"/>
                </a:solidFill>
                <a:latin typeface="Arial Nova"/>
              </a:rPr>
              <a:t>Early pipes carry utilisation risk </a:t>
            </a:r>
            <a:r>
              <a:rPr lang="en-US" sz="1360">
                <a:solidFill>
                  <a:srgbClr val="FFFFFF"/>
                </a:solidFill>
                <a:latin typeface="Arial Nova"/>
              </a:rPr>
              <a:t>until capture grows after 2035</a:t>
            </a:r>
            <a:endParaRPr sz="1360">
              <a:solidFill>
                <a:srgbClr val="FFFFFF"/>
              </a:solidFill>
              <a:latin typeface="Arial Nova"/>
            </a:endParaRPr>
          </a:p>
        </p:txBody>
      </p:sp>
      <p:cxnSp>
        <p:nvCxnSpPr>
          <p:cNvPr id="21" name="Connector 204">
            <a:extLst>
              <a:ext uri="{FF2B5EF4-FFF2-40B4-BE49-F238E27FC236}">
                <a16:creationId xmlns:a16="http://schemas.microsoft.com/office/drawing/2014/main" id="{D5B3F898-4DD8-0F25-CEA7-315370E1C4A3}"/>
              </a:ext>
            </a:extLst>
          </p:cNvPr>
          <p:cNvCxnSpPr/>
          <p:nvPr/>
        </p:nvCxnSpPr>
        <p:spPr>
          <a:xfrm>
            <a:off x="7878439" y="3853705"/>
            <a:ext cx="3375289" cy="0"/>
          </a:xfrm>
          <a:prstGeom prst="line">
            <a:avLst/>
          </a:prstGeom>
          <a:ln w="6350">
            <a:solidFill>
              <a:srgbClr val="5E8AB4"/>
            </a:solidFill>
          </a:ln>
        </p:spPr>
        <p:style>
          <a:lnRef idx="2">
            <a:schemeClr val="accent1"/>
          </a:lnRef>
          <a:fillRef idx="0">
            <a:schemeClr val="accent1"/>
          </a:fillRef>
          <a:effectRef idx="1">
            <a:schemeClr val="accent1"/>
          </a:effectRef>
          <a:fontRef idx="minor">
            <a:schemeClr val="tx1"/>
          </a:fontRef>
        </p:style>
      </p:cxnSp>
      <p:sp>
        <p:nvSpPr>
          <p:cNvPr id="22" name="TextBox 21">
            <a:extLst>
              <a:ext uri="{FF2B5EF4-FFF2-40B4-BE49-F238E27FC236}">
                <a16:creationId xmlns:a16="http://schemas.microsoft.com/office/drawing/2014/main" id="{3C345081-3A80-9156-2CF5-79697F100DE4}"/>
              </a:ext>
            </a:extLst>
          </p:cNvPr>
          <p:cNvSpPr txBox="1"/>
          <p:nvPr/>
        </p:nvSpPr>
        <p:spPr>
          <a:xfrm>
            <a:off x="7878439" y="3953222"/>
            <a:ext cx="3375289" cy="409086"/>
          </a:xfrm>
          <a:prstGeom prst="rect">
            <a:avLst/>
          </a:prstGeom>
          <a:noFill/>
        </p:spPr>
        <p:txBody>
          <a:bodyPr wrap="square" lIns="0" tIns="0" rIns="0" bIns="0" anchor="t">
            <a:spAutoFit/>
          </a:bodyPr>
          <a:lstStyle/>
          <a:p>
            <a:pPr defTabSz="276396">
              <a:spcAft>
                <a:spcPts val="363"/>
              </a:spcAft>
            </a:pPr>
            <a:r>
              <a:rPr sz="998" b="1">
                <a:solidFill>
                  <a:srgbClr val="A9D4F0"/>
                </a:solidFill>
                <a:latin typeface="Arial Nova"/>
              </a:rPr>
              <a:t>EMITTERS</a:t>
            </a:r>
          </a:p>
          <a:p>
            <a:pPr defTabSz="276396">
              <a:lnSpc>
                <a:spcPct val="105000"/>
              </a:lnSpc>
            </a:pPr>
            <a:r>
              <a:rPr lang="en-US" sz="1360">
                <a:solidFill>
                  <a:srgbClr val="FFFFFF"/>
                </a:solidFill>
                <a:latin typeface="Arial Nova"/>
              </a:rPr>
              <a:t>Process emitters are the largest customers</a:t>
            </a:r>
            <a:endParaRPr sz="1360">
              <a:solidFill>
                <a:srgbClr val="FFFFFF"/>
              </a:solidFill>
              <a:latin typeface="Arial Nova"/>
            </a:endParaRPr>
          </a:p>
        </p:txBody>
      </p:sp>
      <p:cxnSp>
        <p:nvCxnSpPr>
          <p:cNvPr id="23" name="Connector 206">
            <a:extLst>
              <a:ext uri="{FF2B5EF4-FFF2-40B4-BE49-F238E27FC236}">
                <a16:creationId xmlns:a16="http://schemas.microsoft.com/office/drawing/2014/main" id="{C2ECBCB6-BFF7-9726-7CDB-E13BB00B1C2B}"/>
              </a:ext>
            </a:extLst>
          </p:cNvPr>
          <p:cNvCxnSpPr/>
          <p:nvPr/>
        </p:nvCxnSpPr>
        <p:spPr>
          <a:xfrm>
            <a:off x="7878439" y="4904163"/>
            <a:ext cx="3375289" cy="0"/>
          </a:xfrm>
          <a:prstGeom prst="line">
            <a:avLst/>
          </a:prstGeom>
          <a:ln w="6350">
            <a:solidFill>
              <a:srgbClr val="5E8AB4"/>
            </a:solidFill>
          </a:ln>
        </p:spPr>
        <p:style>
          <a:lnRef idx="2">
            <a:schemeClr val="accent1"/>
          </a:lnRef>
          <a:fillRef idx="0">
            <a:schemeClr val="accent1"/>
          </a:fillRef>
          <a:effectRef idx="1">
            <a:schemeClr val="accent1"/>
          </a:effectRef>
          <a:fontRef idx="minor">
            <a:schemeClr val="tx1"/>
          </a:fontRef>
        </p:style>
      </p:cxnSp>
      <p:sp>
        <p:nvSpPr>
          <p:cNvPr id="24" name="TextBox 23">
            <a:extLst>
              <a:ext uri="{FF2B5EF4-FFF2-40B4-BE49-F238E27FC236}">
                <a16:creationId xmlns:a16="http://schemas.microsoft.com/office/drawing/2014/main" id="{E6FF8000-0B0F-EAAF-4E25-ED61B37172AC}"/>
              </a:ext>
            </a:extLst>
          </p:cNvPr>
          <p:cNvSpPr txBox="1"/>
          <p:nvPr/>
        </p:nvSpPr>
        <p:spPr>
          <a:xfrm>
            <a:off x="7878439" y="5003680"/>
            <a:ext cx="3375289" cy="628826"/>
          </a:xfrm>
          <a:prstGeom prst="rect">
            <a:avLst/>
          </a:prstGeom>
          <a:noFill/>
        </p:spPr>
        <p:txBody>
          <a:bodyPr wrap="square" lIns="0" tIns="0" rIns="0" bIns="0" anchor="t">
            <a:spAutoFit/>
          </a:bodyPr>
          <a:lstStyle/>
          <a:p>
            <a:pPr defTabSz="276396">
              <a:spcAft>
                <a:spcPts val="363"/>
              </a:spcAft>
            </a:pPr>
            <a:r>
              <a:rPr lang="en-GB" sz="998" b="1">
                <a:solidFill>
                  <a:srgbClr val="A9D4F0"/>
                </a:solidFill>
                <a:latin typeface="Arial Nova"/>
              </a:rPr>
              <a:t>INVESTORS AND LENDERS</a:t>
            </a:r>
            <a:endParaRPr sz="998" b="1">
              <a:solidFill>
                <a:srgbClr val="A9D4F0"/>
              </a:solidFill>
              <a:latin typeface="Arial Nova"/>
            </a:endParaRPr>
          </a:p>
          <a:p>
            <a:pPr defTabSz="276396">
              <a:lnSpc>
                <a:spcPct val="105000"/>
              </a:lnSpc>
            </a:pPr>
            <a:r>
              <a:rPr sz="1360">
                <a:solidFill>
                  <a:srgbClr val="FFFFFF"/>
                </a:solidFill>
                <a:latin typeface="Arial Nova"/>
              </a:rPr>
              <a:t>Access to North Sea storage </a:t>
            </a:r>
            <a:r>
              <a:rPr lang="en-GB" sz="1360">
                <a:solidFill>
                  <a:srgbClr val="FFFFFF"/>
                </a:solidFill>
                <a:latin typeface="Arial Nova"/>
              </a:rPr>
              <a:t>is the main risk</a:t>
            </a:r>
            <a:endParaRPr sz="1360">
              <a:solidFill>
                <a:srgbClr val="FFFFFF"/>
              </a:solidFill>
              <a:latin typeface="Arial Nova"/>
            </a:endParaRPr>
          </a:p>
        </p:txBody>
      </p:sp>
    </p:spTree>
    <p:extLst>
      <p:ext uri="{BB962C8B-B14F-4D97-AF65-F5344CB8AC3E}">
        <p14:creationId xmlns:p14="http://schemas.microsoft.com/office/powerpoint/2010/main" val="128904956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3BA5A61-24E4-589D-E5C8-C8AB99FBB723}"/>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937776F1-279C-9CBB-5BFA-7ED20CDC71F0}"/>
              </a:ext>
            </a:extLst>
          </p:cNvPr>
          <p:cNvSpPr>
            <a:spLocks noGrp="1"/>
          </p:cNvSpPr>
          <p:nvPr>
            <p:ph type="body" sz="quarter" idx="11"/>
          </p:nvPr>
        </p:nvSpPr>
        <p:spPr/>
        <p:txBody>
          <a:bodyPr/>
          <a:lstStyle/>
          <a:p>
            <a:r>
              <a:rPr lang="en-GB"/>
              <a:t>Comparison with GB and Italy</a:t>
            </a:r>
          </a:p>
        </p:txBody>
      </p:sp>
      <p:sp>
        <p:nvSpPr>
          <p:cNvPr id="4" name="Text Placeholder 3">
            <a:extLst>
              <a:ext uri="{FF2B5EF4-FFF2-40B4-BE49-F238E27FC236}">
                <a16:creationId xmlns:a16="http://schemas.microsoft.com/office/drawing/2014/main" id="{F6BC91DA-3D87-7339-4C3D-45299A81822A}"/>
              </a:ext>
            </a:extLst>
          </p:cNvPr>
          <p:cNvSpPr>
            <a:spLocks noGrp="1"/>
          </p:cNvSpPr>
          <p:nvPr>
            <p:ph type="body" sz="quarter" idx="14"/>
          </p:nvPr>
        </p:nvSpPr>
        <p:spPr/>
        <p:txBody>
          <a:bodyPr/>
          <a:lstStyle/>
          <a:p>
            <a:r>
              <a:rPr lang="en-GB"/>
              <a:t>03</a:t>
            </a:r>
          </a:p>
        </p:txBody>
      </p:sp>
    </p:spTree>
    <p:extLst>
      <p:ext uri="{BB962C8B-B14F-4D97-AF65-F5344CB8AC3E}">
        <p14:creationId xmlns:p14="http://schemas.microsoft.com/office/powerpoint/2010/main" val="145522599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1ABE20D0-5A70-E57E-87D3-92883AC20321}"/>
              </a:ext>
            </a:extLst>
          </p:cNvPr>
          <p:cNvGraphicFramePr>
            <a:graphicFrameLocks/>
          </p:cNvGraphicFramePr>
          <p:nvPr>
            <p:custDataLst>
              <p:tags r:id="rId1"/>
            </p:custDataLst>
          </p:nvPr>
        </p:nvGraphicFramePr>
        <p:xfrm>
          <a:off x="1440" y="1621"/>
          <a:ext cx="1440" cy="1440"/>
        </p:xfrm>
        <a:graphic>
          <a:graphicData uri="http://schemas.openxmlformats.org/presentationml/2006/ole">
            <mc:AlternateContent xmlns:mc="http://schemas.openxmlformats.org/markup-compatibility/2006">
              <mc:Choice xmlns:v="urn:schemas-microsoft-com:vml" Requires="v">
                <p:oleObj name="think-cell Slide" r:id="rId8" imgW="359" imgH="360" progId="TCLayout.ActiveDocument.1">
                  <p:embed/>
                </p:oleObj>
              </mc:Choice>
              <mc:Fallback>
                <p:oleObj name="think-cell Slide" r:id="rId8" imgW="359" imgH="360" progId="TCLayout.ActiveDocument.1">
                  <p:embed/>
                  <p:pic>
                    <p:nvPicPr>
                      <p:cNvPr id="7" name="think-cell data - do not delete" hidden="1">
                        <a:extLst>
                          <a:ext uri="{FF2B5EF4-FFF2-40B4-BE49-F238E27FC236}">
                            <a16:creationId xmlns:a16="http://schemas.microsoft.com/office/drawing/2014/main" id="{1ABE20D0-5A70-E57E-87D3-92883AC20321}"/>
                          </a:ext>
                        </a:extLst>
                      </p:cNvPr>
                      <p:cNvPicPr/>
                      <p:nvPr/>
                    </p:nvPicPr>
                    <p:blipFill>
                      <a:blip r:embed="rId9"/>
                      <a:stretch>
                        <a:fillRect/>
                      </a:stretch>
                    </p:blipFill>
                    <p:spPr>
                      <a:xfrm>
                        <a:off x="1440" y="1621"/>
                        <a:ext cx="1440" cy="1440"/>
                      </a:xfrm>
                      <a:prstGeom prst="rect">
                        <a:avLst/>
                      </a:prstGeom>
                    </p:spPr>
                  </p:pic>
                </p:oleObj>
              </mc:Fallback>
            </mc:AlternateContent>
          </a:graphicData>
        </a:graphic>
      </p:graphicFrame>
      <p:sp>
        <p:nvSpPr>
          <p:cNvPr id="2" name="Text Placeholder 1">
            <a:extLst>
              <a:ext uri="{FF2B5EF4-FFF2-40B4-BE49-F238E27FC236}">
                <a16:creationId xmlns:a16="http://schemas.microsoft.com/office/drawing/2014/main" id="{BA970303-FDCD-E80A-D2C2-9B1D31882400}"/>
              </a:ext>
            </a:extLst>
          </p:cNvPr>
          <p:cNvSpPr>
            <a:spLocks noGrp="1"/>
          </p:cNvSpPr>
          <p:nvPr>
            <p:ph type="body" sz="quarter" idx="12"/>
          </p:nvPr>
        </p:nvSpPr>
        <p:spPr/>
        <p:txBody>
          <a:bodyPr/>
          <a:lstStyle/>
          <a:p>
            <a:endParaRPr lang="en-GB"/>
          </a:p>
        </p:txBody>
      </p:sp>
      <p:sp>
        <p:nvSpPr>
          <p:cNvPr id="3" name="Text Placeholder 2">
            <a:extLst>
              <a:ext uri="{FF2B5EF4-FFF2-40B4-BE49-F238E27FC236}">
                <a16:creationId xmlns:a16="http://schemas.microsoft.com/office/drawing/2014/main" id="{E8E4E24D-3406-2C39-24E0-C858931A8DDB}"/>
              </a:ext>
            </a:extLst>
          </p:cNvPr>
          <p:cNvSpPr>
            <a:spLocks noGrp="1"/>
          </p:cNvSpPr>
          <p:nvPr>
            <p:ph type="body" sz="quarter" idx="14"/>
          </p:nvPr>
        </p:nvSpPr>
        <p:spPr/>
        <p:txBody>
          <a:bodyPr/>
          <a:lstStyle/>
          <a:p>
            <a:r>
              <a:rPr lang="en-US"/>
              <a:t>COMPARISON WITH THE GB CASE</a:t>
            </a:r>
            <a:endParaRPr lang="en-GB"/>
          </a:p>
        </p:txBody>
      </p:sp>
      <p:sp>
        <p:nvSpPr>
          <p:cNvPr id="4" name="Title 3">
            <a:extLst>
              <a:ext uri="{FF2B5EF4-FFF2-40B4-BE49-F238E27FC236}">
                <a16:creationId xmlns:a16="http://schemas.microsoft.com/office/drawing/2014/main" id="{E341868F-6B45-2E33-0930-4E51E6369B1F}"/>
              </a:ext>
            </a:extLst>
          </p:cNvPr>
          <p:cNvSpPr>
            <a:spLocks noGrp="1"/>
          </p:cNvSpPr>
          <p:nvPr>
            <p:ph type="title"/>
          </p:nvPr>
        </p:nvSpPr>
        <p:spPr/>
        <p:txBody>
          <a:bodyPr vert="horz" wrap="square" lIns="0" tIns="0" rIns="0" bIns="0" rtlCol="0" anchor="t">
            <a:normAutofit/>
          </a:bodyPr>
          <a:lstStyle/>
          <a:p>
            <a:r>
              <a:rPr lang="en-GB"/>
              <a:t>GB gas networks face the same question as Germany's: how much of the network survives, and in what role</a:t>
            </a:r>
          </a:p>
        </p:txBody>
      </p:sp>
      <p:graphicFrame>
        <p:nvGraphicFramePr>
          <p:cNvPr id="8" name="Table 7">
            <a:extLst>
              <a:ext uri="{FF2B5EF4-FFF2-40B4-BE49-F238E27FC236}">
                <a16:creationId xmlns:a16="http://schemas.microsoft.com/office/drawing/2014/main" id="{EBF9D304-A184-FD35-5179-89254E6F8BA1}"/>
              </a:ext>
            </a:extLst>
          </p:cNvPr>
          <p:cNvGraphicFramePr>
            <a:graphicFrameLocks noGrp="1"/>
          </p:cNvGraphicFramePr>
          <p:nvPr/>
        </p:nvGraphicFramePr>
        <p:xfrm>
          <a:off x="575909" y="1850289"/>
          <a:ext cx="10930759" cy="3590349"/>
        </p:xfrm>
        <a:graphic>
          <a:graphicData uri="http://schemas.openxmlformats.org/drawingml/2006/table">
            <a:tbl>
              <a:tblPr firstRow="1" bandRow="1">
                <a:tableStyleId>{5C22544A-7EE6-4342-B048-85BDC9FD1C3A}</a:tableStyleId>
              </a:tblPr>
              <a:tblGrid>
                <a:gridCol w="2732690">
                  <a:extLst>
                    <a:ext uri="{9D8B030D-6E8A-4147-A177-3AD203B41FA5}">
                      <a16:colId xmlns:a16="http://schemas.microsoft.com/office/drawing/2014/main" val="1143410754"/>
                    </a:ext>
                  </a:extLst>
                </a:gridCol>
                <a:gridCol w="2732690">
                  <a:extLst>
                    <a:ext uri="{9D8B030D-6E8A-4147-A177-3AD203B41FA5}">
                      <a16:colId xmlns:a16="http://schemas.microsoft.com/office/drawing/2014/main" val="3018975257"/>
                    </a:ext>
                  </a:extLst>
                </a:gridCol>
                <a:gridCol w="2732690">
                  <a:extLst>
                    <a:ext uri="{9D8B030D-6E8A-4147-A177-3AD203B41FA5}">
                      <a16:colId xmlns:a16="http://schemas.microsoft.com/office/drawing/2014/main" val="3219031387"/>
                    </a:ext>
                  </a:extLst>
                </a:gridCol>
                <a:gridCol w="2732690">
                  <a:extLst>
                    <a:ext uri="{9D8B030D-6E8A-4147-A177-3AD203B41FA5}">
                      <a16:colId xmlns:a16="http://schemas.microsoft.com/office/drawing/2014/main" val="2375071558"/>
                    </a:ext>
                  </a:extLst>
                </a:gridCol>
              </a:tblGrid>
              <a:tr h="299031">
                <a:tc>
                  <a:txBody>
                    <a:bodyPr/>
                    <a:lstStyle/>
                    <a:p>
                      <a:pPr algn="ctr"/>
                      <a:endParaRPr lang="en-GB" sz="1100"/>
                    </a:p>
                  </a:txBody>
                  <a:tcPr marL="82931" marR="82931" marT="41465" marB="41465" anchor="ctr">
                    <a:lnL w="12700" cmpd="sng">
                      <a:noFill/>
                    </a:lnL>
                    <a:lnR w="12700" cmpd="sng">
                      <a:noFill/>
                    </a:lnR>
                    <a:lnT w="12700" cmpd="sng">
                      <a:noFill/>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a:solidFill>
                            <a:schemeClr val="accent1"/>
                          </a:solidFill>
                        </a:rPr>
                        <a:t>Germany</a:t>
                      </a:r>
                    </a:p>
                  </a:txBody>
                  <a:tcPr marL="82931" marR="82931" marT="41465" marB="41465" anchor="ctr">
                    <a:lnL w="12700" cmpd="sng">
                      <a:noFill/>
                    </a:lnL>
                    <a:lnR w="12700" cmpd="sng">
                      <a:noFill/>
                    </a:lnR>
                    <a:lnT w="12700" cmpd="sng">
                      <a:noFill/>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a:solidFill>
                            <a:schemeClr val="accent1"/>
                          </a:solidFill>
                        </a:rPr>
                        <a:t>GB</a:t>
                      </a:r>
                    </a:p>
                  </a:txBody>
                  <a:tcPr marL="82931" marR="82931" marT="41465" marB="41465" anchor="ctr">
                    <a:lnL w="12700" cmpd="sng">
                      <a:noFill/>
                    </a:lnL>
                    <a:lnR w="12700" cmpd="sng">
                      <a:noFill/>
                    </a:lnR>
                    <a:lnT w="12700" cmpd="sng">
                      <a:noFill/>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1100">
                          <a:solidFill>
                            <a:schemeClr val="accent1"/>
                          </a:solidFill>
                        </a:rPr>
                        <a:t>Implication</a:t>
                      </a:r>
                    </a:p>
                  </a:txBody>
                  <a:tcPr marL="82931" marR="82931" marT="41465" marB="41465" anchor="ctr">
                    <a:lnL w="12700" cmpd="sng">
                      <a:noFill/>
                    </a:lnL>
                    <a:lnR w="12700" cmpd="sng">
                      <a:noFill/>
                    </a:lnR>
                    <a:lnT w="12700" cmpd="sng">
                      <a:noFill/>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8876254"/>
                  </a:ext>
                </a:extLst>
              </a:tr>
              <a:tr h="1099875">
                <a:tc>
                  <a:txBody>
                    <a:bodyPr/>
                    <a:lstStyle/>
                    <a:p>
                      <a:pPr algn="ctr"/>
                      <a:endParaRPr lang="en-GB" sz="900">
                        <a:solidFill>
                          <a:schemeClr val="bg1">
                            <a:lumMod val="50000"/>
                          </a:schemeClr>
                        </a:solidFill>
                      </a:endParaRPr>
                    </a:p>
                    <a:p>
                      <a:pPr algn="ctr"/>
                      <a:endParaRPr lang="en-GB" sz="900">
                        <a:solidFill>
                          <a:schemeClr val="bg1">
                            <a:lumMod val="50000"/>
                          </a:schemeClr>
                        </a:solidFill>
                      </a:endParaRPr>
                    </a:p>
                    <a:p>
                      <a:pPr algn="ctr"/>
                      <a:r>
                        <a:rPr lang="en-GB" sz="900">
                          <a:solidFill>
                            <a:schemeClr val="bg1">
                              <a:lumMod val="50000"/>
                            </a:schemeClr>
                          </a:solidFill>
                        </a:rPr>
                        <a:t>The base asset</a:t>
                      </a:r>
                    </a:p>
                  </a:txBody>
                  <a:tcPr marL="82931" marR="82931" marT="41465" marB="41465" anchor="ctr">
                    <a:lnT w="1270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marL="0" algn="l" defTabSz="1111615" rtl="0" eaLnBrk="1" latinLnBrk="0" hangingPunct="1">
                        <a:lnSpc>
                          <a:spcPct val="100000"/>
                        </a:lnSpc>
                      </a:pPr>
                      <a:r>
                        <a:rPr lang="en-US" sz="1300" b="0" i="0" kern="1200">
                          <a:solidFill>
                            <a:srgbClr val="002B49"/>
                          </a:solidFill>
                          <a:latin typeface="+mn-lt"/>
                          <a:ea typeface="+mn-ea"/>
                          <a:cs typeface="+mn-cs"/>
                        </a:rPr>
                        <a:t>Decline is priced into TSO planning, and the Kernnetz names what converts</a:t>
                      </a:r>
                      <a:endParaRPr lang="en-GB" sz="1300" b="0" i="0" kern="1200">
                        <a:solidFill>
                          <a:srgbClr val="002B49"/>
                        </a:solidFill>
                        <a:latin typeface="+mn-lt"/>
                        <a:ea typeface="+mn-ea"/>
                        <a:cs typeface="+mn-cs"/>
                      </a:endParaRPr>
                    </a:p>
                  </a:txBody>
                  <a:tcPr marL="82931" marR="82931" marT="41465" marB="41465" anchor="ctr">
                    <a:lnT w="1270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marL="0" algn="l" defTabSz="1111615" rtl="0" eaLnBrk="1" latinLnBrk="0" hangingPunct="1">
                        <a:lnSpc>
                          <a:spcPct val="100000"/>
                        </a:lnSpc>
                      </a:pPr>
                      <a:r>
                        <a:rPr lang="en-US" sz="1300" b="0" i="0" kern="1200">
                          <a:solidFill>
                            <a:srgbClr val="002B49"/>
                          </a:solidFill>
                          <a:latin typeface="+mn-lt"/>
                          <a:ea typeface="+mn-ea"/>
                          <a:cs typeface="+mn-cs"/>
                        </a:rPr>
                        <a:t>Conversion routes are still undecided</a:t>
                      </a:r>
                      <a:endParaRPr lang="en-GB" sz="1300" b="0" i="0" kern="1200">
                        <a:solidFill>
                          <a:srgbClr val="002B49"/>
                        </a:solidFill>
                        <a:latin typeface="+mn-lt"/>
                        <a:ea typeface="+mn-ea"/>
                        <a:cs typeface="+mn-cs"/>
                      </a:endParaRPr>
                    </a:p>
                  </a:txBody>
                  <a:tcPr marL="82931" marR="82931" marT="41465" marB="41465" anchor="ctr">
                    <a:lnT w="1270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marL="0" marR="0" lvl="0" indent="0" algn="l" defTabSz="1111615" rtl="0" eaLnBrk="1" fontAlgn="auto" latinLnBrk="0" hangingPunct="1">
                        <a:lnSpc>
                          <a:spcPct val="100000"/>
                        </a:lnSpc>
                        <a:spcBef>
                          <a:spcPts val="0"/>
                        </a:spcBef>
                        <a:spcAft>
                          <a:spcPts val="0"/>
                        </a:spcAft>
                        <a:buClrTx/>
                        <a:buSzTx/>
                        <a:buFontTx/>
                        <a:buNone/>
                        <a:tabLst/>
                        <a:defRPr/>
                      </a:pPr>
                      <a:r>
                        <a:rPr lang="en-US" sz="1300" b="1" i="0" kern="1200">
                          <a:solidFill>
                            <a:srgbClr val="002B49"/>
                          </a:solidFill>
                          <a:latin typeface="+mn-lt"/>
                          <a:ea typeface="+mn-ea"/>
                          <a:cs typeface="+mn-cs"/>
                        </a:rPr>
                        <a:t>GB gas asset values are uncertain</a:t>
                      </a:r>
                      <a:endParaRPr lang="en-GB" sz="1300" b="1" i="0" kern="1200">
                        <a:solidFill>
                          <a:srgbClr val="002B49"/>
                        </a:solidFill>
                        <a:latin typeface="+mn-lt"/>
                        <a:ea typeface="+mn-ea"/>
                        <a:cs typeface="+mn-cs"/>
                      </a:endParaRPr>
                    </a:p>
                  </a:txBody>
                  <a:tcPr marL="82931" marR="82931" marT="41465" marB="41465" anchor="ctr">
                    <a:lnT w="1270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extLst>
                  <a:ext uri="{0D108BD9-81ED-4DB2-BD59-A6C34878D82A}">
                    <a16:rowId xmlns:a16="http://schemas.microsoft.com/office/drawing/2014/main" val="2602194301"/>
                  </a:ext>
                </a:extLst>
              </a:tr>
              <a:tr h="1099875">
                <a:tc>
                  <a:txBody>
                    <a:bodyPr/>
                    <a:lstStyle/>
                    <a:p>
                      <a:pPr marL="0" algn="ctr" defTabSz="1111615" rtl="0" eaLnBrk="1" latinLnBrk="0" hangingPunct="1"/>
                      <a:endParaRPr lang="en-GB" sz="900" kern="1200">
                        <a:solidFill>
                          <a:schemeClr val="bg1">
                            <a:lumMod val="50000"/>
                          </a:schemeClr>
                        </a:solidFill>
                        <a:latin typeface="+mn-lt"/>
                        <a:ea typeface="+mn-ea"/>
                        <a:cs typeface="+mn-cs"/>
                      </a:endParaRPr>
                    </a:p>
                    <a:p>
                      <a:pPr marL="0" algn="ctr" defTabSz="1111615" rtl="0" eaLnBrk="1" latinLnBrk="0" hangingPunct="1"/>
                      <a:endParaRPr lang="en-GB" sz="900" kern="1200">
                        <a:solidFill>
                          <a:schemeClr val="bg1">
                            <a:lumMod val="50000"/>
                          </a:schemeClr>
                        </a:solidFill>
                        <a:latin typeface="+mn-lt"/>
                        <a:ea typeface="+mn-ea"/>
                        <a:cs typeface="+mn-cs"/>
                      </a:endParaRPr>
                    </a:p>
                    <a:p>
                      <a:pPr marL="0" algn="ctr" defTabSz="1111615" rtl="0" eaLnBrk="1" latinLnBrk="0" hangingPunct="1"/>
                      <a:endParaRPr lang="en-GB" sz="900" kern="1200">
                        <a:solidFill>
                          <a:schemeClr val="bg1">
                            <a:lumMod val="50000"/>
                          </a:schemeClr>
                        </a:solidFill>
                        <a:latin typeface="+mn-lt"/>
                        <a:ea typeface="+mn-ea"/>
                        <a:cs typeface="+mn-cs"/>
                      </a:endParaRPr>
                    </a:p>
                    <a:p>
                      <a:pPr marL="0" algn="ctr" defTabSz="1111615" rtl="0" eaLnBrk="1" latinLnBrk="0" hangingPunct="1"/>
                      <a:r>
                        <a:rPr lang="en-GB" sz="900" kern="1200">
                          <a:solidFill>
                            <a:schemeClr val="bg1">
                              <a:lumMod val="50000"/>
                            </a:schemeClr>
                          </a:solidFill>
                          <a:latin typeface="+mn-lt"/>
                          <a:ea typeface="+mn-ea"/>
                          <a:cs typeface="+mn-cs"/>
                        </a:rPr>
                        <a:t>The new corridor</a:t>
                      </a:r>
                    </a:p>
                  </a:txBody>
                  <a:tcPr marL="82931" marR="82931" marT="41465" marB="41465"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marL="0" algn="l" defTabSz="1111615" rtl="0" eaLnBrk="1" latinLnBrk="0" hangingPunct="1">
                        <a:lnSpc>
                          <a:spcPct val="100000"/>
                        </a:lnSpc>
                      </a:pPr>
                      <a:r>
                        <a:rPr lang="en-US" sz="1300" b="0" i="0" kern="1200">
                          <a:solidFill>
                            <a:srgbClr val="002B49"/>
                          </a:solidFill>
                          <a:latin typeface="+mn-lt"/>
                          <a:ea typeface="+mn-ea"/>
                          <a:cs typeface="+mn-cs"/>
                        </a:rPr>
                        <a:t>c.9,040 km Kernnetz approved, with tariffs pending</a:t>
                      </a:r>
                      <a:endParaRPr lang="en-GB" sz="1300" b="0" i="0" kern="1200">
                        <a:solidFill>
                          <a:srgbClr val="002B49"/>
                        </a:solidFill>
                        <a:latin typeface="+mn-lt"/>
                        <a:ea typeface="+mn-ea"/>
                        <a:cs typeface="+mn-cs"/>
                      </a:endParaRPr>
                    </a:p>
                  </a:txBody>
                  <a:tcPr marL="82931" marR="82931" marT="41465" marB="41465"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marL="0" marR="0" lvl="0" indent="0" algn="l" defTabSz="1111615"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300" b="0" i="0" kern="1200">
                          <a:solidFill>
                            <a:srgbClr val="002B49"/>
                          </a:solidFill>
                          <a:latin typeface="+mn-lt"/>
                          <a:ea typeface="+mn-ea"/>
                          <a:cs typeface="+mn-cs"/>
                        </a:rPr>
                        <a:t>c.2,500 km Project Union, with Hydrogen Transport</a:t>
                      </a:r>
                      <a:r>
                        <a:rPr lang="en-GB" sz="1300" b="0" i="0" kern="1200">
                          <a:solidFill>
                            <a:srgbClr val="002B49"/>
                          </a:solidFill>
                          <a:latin typeface="+mn-lt"/>
                          <a:ea typeface="+mn-ea"/>
                          <a:cs typeface="+mn-cs"/>
                        </a:rPr>
                        <a:t> Business Model (HTBM) funding undefined</a:t>
                      </a:r>
                    </a:p>
                    <a:p>
                      <a:pPr marL="0" marR="0" lvl="0" indent="0" algn="l" defTabSz="1111615"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GB" sz="1300" b="0" i="0" kern="1200">
                        <a:solidFill>
                          <a:srgbClr val="002B49"/>
                        </a:solidFill>
                        <a:latin typeface="+mn-lt"/>
                        <a:ea typeface="+mn-ea"/>
                        <a:cs typeface="+mn-cs"/>
                      </a:endParaRPr>
                    </a:p>
                  </a:txBody>
                  <a:tcPr marL="82931" marR="82931" marT="41465" marB="41465"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tc>
                  <a:txBody>
                    <a:bodyPr/>
                    <a:lstStyle/>
                    <a:p>
                      <a:pPr marL="0" algn="l" defTabSz="1111615" rtl="0" eaLnBrk="1" latinLnBrk="0" hangingPunct="1">
                        <a:lnSpc>
                          <a:spcPct val="100000"/>
                        </a:lnSpc>
                      </a:pPr>
                      <a:r>
                        <a:rPr lang="en-US" sz="1300" b="1" i="0" kern="1200">
                          <a:solidFill>
                            <a:srgbClr val="002B49"/>
                          </a:solidFill>
                          <a:latin typeface="+mn-lt"/>
                          <a:ea typeface="+mn-ea"/>
                          <a:cs typeface="+mn-cs"/>
                        </a:rPr>
                        <a:t>Both have a planned corridor, and funding is unresolved</a:t>
                      </a:r>
                      <a:endParaRPr lang="en-GB" sz="1300" b="1" i="0" kern="1200">
                        <a:solidFill>
                          <a:srgbClr val="002B49"/>
                        </a:solidFill>
                        <a:latin typeface="+mn-lt"/>
                        <a:ea typeface="+mn-ea"/>
                        <a:cs typeface="+mn-cs"/>
                      </a:endParaRPr>
                    </a:p>
                  </a:txBody>
                  <a:tcPr marL="82931" marR="82931" marT="41465" marB="41465"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noFill/>
                  </a:tcPr>
                </a:tc>
                <a:extLst>
                  <a:ext uri="{0D108BD9-81ED-4DB2-BD59-A6C34878D82A}">
                    <a16:rowId xmlns:a16="http://schemas.microsoft.com/office/drawing/2014/main" val="1134462995"/>
                  </a:ext>
                </a:extLst>
              </a:tr>
              <a:tr h="1091568">
                <a:tc>
                  <a:txBody>
                    <a:bodyPr/>
                    <a:lstStyle/>
                    <a:p>
                      <a:pPr algn="ctr"/>
                      <a:endParaRPr lang="en-GB" sz="900">
                        <a:solidFill>
                          <a:schemeClr val="bg1">
                            <a:lumMod val="50000"/>
                          </a:schemeClr>
                        </a:solidFill>
                      </a:endParaRPr>
                    </a:p>
                    <a:p>
                      <a:pPr algn="ctr"/>
                      <a:endParaRPr lang="en-GB" sz="900">
                        <a:solidFill>
                          <a:schemeClr val="bg1">
                            <a:lumMod val="50000"/>
                          </a:schemeClr>
                        </a:solidFill>
                      </a:endParaRPr>
                    </a:p>
                    <a:p>
                      <a:pPr algn="ctr"/>
                      <a:r>
                        <a:rPr lang="en-GB" sz="900">
                          <a:solidFill>
                            <a:schemeClr val="bg1">
                              <a:lumMod val="50000"/>
                            </a:schemeClr>
                          </a:solidFill>
                        </a:rPr>
                        <a:t>Dedicated CO₂ transport routes</a:t>
                      </a:r>
                    </a:p>
                  </a:txBody>
                  <a:tcPr marL="82931" marR="82931" marT="41465" marB="41465" anchor="ctr">
                    <a:lnT w="6350" cap="flat" cmpd="sng" algn="ctr">
                      <a:solidFill>
                        <a:schemeClr val="accent1"/>
                      </a:solidFill>
                      <a:prstDash val="solid"/>
                      <a:round/>
                      <a:headEnd type="none" w="med" len="med"/>
                      <a:tailEnd type="none" w="med" len="med"/>
                    </a:lnT>
                    <a:noFill/>
                  </a:tcPr>
                </a:tc>
                <a:tc>
                  <a:txBody>
                    <a:bodyPr/>
                    <a:lstStyle/>
                    <a:p>
                      <a:pPr marL="0" algn="l" defTabSz="1111615" rtl="0" eaLnBrk="1" latinLnBrk="0" hangingPunct="1">
                        <a:lnSpc>
                          <a:spcPct val="100000"/>
                        </a:lnSpc>
                      </a:pPr>
                      <a:r>
                        <a:rPr lang="en-US" sz="1300" b="0" i="0" kern="1200">
                          <a:solidFill>
                            <a:srgbClr val="002B49"/>
                          </a:solidFill>
                          <a:latin typeface="+mn-lt"/>
                          <a:ea typeface="+mn-ea"/>
                          <a:cs typeface="+mn-cs"/>
                        </a:rPr>
                        <a:t>A national network framework (KSpTG) exists, with no domestic storage</a:t>
                      </a:r>
                      <a:endParaRPr lang="en-GB" sz="1300" b="0" i="0" kern="1200">
                        <a:solidFill>
                          <a:srgbClr val="002B49"/>
                        </a:solidFill>
                        <a:latin typeface="+mn-lt"/>
                        <a:ea typeface="+mn-ea"/>
                        <a:cs typeface="+mn-cs"/>
                      </a:endParaRPr>
                    </a:p>
                  </a:txBody>
                  <a:tcPr marL="82931" marR="82931" marT="41465" marB="41465" anchor="ctr">
                    <a:lnT w="6350" cap="flat" cmpd="sng" algn="ctr">
                      <a:solidFill>
                        <a:schemeClr val="accent1"/>
                      </a:solidFill>
                      <a:prstDash val="solid"/>
                      <a:round/>
                      <a:headEnd type="none" w="med" len="med"/>
                      <a:tailEnd type="none" w="med" len="med"/>
                    </a:lnT>
                    <a:noFill/>
                  </a:tcPr>
                </a:tc>
                <a:tc>
                  <a:txBody>
                    <a:bodyPr/>
                    <a:lstStyle/>
                    <a:p>
                      <a:pPr marL="0" algn="l" defTabSz="1111615" rtl="0" eaLnBrk="1" latinLnBrk="0" hangingPunct="1">
                        <a:lnSpc>
                          <a:spcPct val="100000"/>
                        </a:lnSpc>
                      </a:pPr>
                      <a:r>
                        <a:rPr lang="en-US" sz="1300" b="0" i="0" kern="1200">
                          <a:solidFill>
                            <a:srgbClr val="002B49"/>
                          </a:solidFill>
                          <a:latin typeface="+mn-lt"/>
                          <a:ea typeface="+mn-ea"/>
                          <a:cs typeface="+mn-cs"/>
                        </a:rPr>
                        <a:t>Storage and contracts are in place, and the network is built cluster by cluster</a:t>
                      </a:r>
                      <a:endParaRPr lang="en-GB" sz="1300" b="0" i="0" kern="1200">
                        <a:solidFill>
                          <a:srgbClr val="002B49"/>
                        </a:solidFill>
                        <a:latin typeface="+mn-lt"/>
                        <a:ea typeface="+mn-ea"/>
                        <a:cs typeface="+mn-cs"/>
                      </a:endParaRPr>
                    </a:p>
                  </a:txBody>
                  <a:tcPr marL="82931" marR="82931" marT="41465" marB="41465" anchor="ctr">
                    <a:lnT w="6350" cap="flat" cmpd="sng" algn="ctr">
                      <a:solidFill>
                        <a:schemeClr val="accent1"/>
                      </a:solidFill>
                      <a:prstDash val="solid"/>
                      <a:round/>
                      <a:headEnd type="none" w="med" len="med"/>
                      <a:tailEnd type="none" w="med" len="med"/>
                    </a:lnT>
                    <a:noFill/>
                  </a:tcPr>
                </a:tc>
                <a:tc>
                  <a:txBody>
                    <a:bodyPr/>
                    <a:lstStyle/>
                    <a:p>
                      <a:pPr marL="0" algn="l" defTabSz="1111615" rtl="0" eaLnBrk="1" latinLnBrk="0" hangingPunct="1">
                        <a:lnSpc>
                          <a:spcPct val="100000"/>
                        </a:lnSpc>
                      </a:pPr>
                      <a:r>
                        <a:rPr lang="en-US" sz="1300" b="1" i="0" kern="1200">
                          <a:solidFill>
                            <a:srgbClr val="002B49"/>
                          </a:solidFill>
                          <a:latin typeface="+mn-lt"/>
                          <a:ea typeface="+mn-ea"/>
                          <a:cs typeface="+mn-cs"/>
                        </a:rPr>
                        <a:t>Germany leads on network structure, and GB leads on storage</a:t>
                      </a:r>
                      <a:endParaRPr lang="en-GB" sz="1300" b="1" i="0" kern="1200">
                        <a:solidFill>
                          <a:srgbClr val="002B49"/>
                        </a:solidFill>
                        <a:latin typeface="+mn-lt"/>
                        <a:ea typeface="+mn-ea"/>
                        <a:cs typeface="+mn-cs"/>
                      </a:endParaRPr>
                    </a:p>
                  </a:txBody>
                  <a:tcPr marL="82931" marR="82931" marT="41465" marB="41465" anchor="ctr">
                    <a:lnT w="6350" cap="flat" cmpd="sng" algn="ctr">
                      <a:solidFill>
                        <a:schemeClr val="accent1"/>
                      </a:solidFill>
                      <a:prstDash val="solid"/>
                      <a:round/>
                      <a:headEnd type="none" w="med" len="med"/>
                      <a:tailEnd type="none" w="med" len="med"/>
                    </a:lnT>
                    <a:noFill/>
                  </a:tcPr>
                </a:tc>
                <a:extLst>
                  <a:ext uri="{0D108BD9-81ED-4DB2-BD59-A6C34878D82A}">
                    <a16:rowId xmlns:a16="http://schemas.microsoft.com/office/drawing/2014/main" val="2942468167"/>
                  </a:ext>
                </a:extLst>
              </a:tr>
            </a:tbl>
          </a:graphicData>
        </a:graphic>
      </p:graphicFrame>
      <p:sp>
        <p:nvSpPr>
          <p:cNvPr id="9" name="Rectangle: Rounded Corners 8">
            <a:extLst>
              <a:ext uri="{FF2B5EF4-FFF2-40B4-BE49-F238E27FC236}">
                <a16:creationId xmlns:a16="http://schemas.microsoft.com/office/drawing/2014/main" id="{9F9F0957-2554-061F-ED6A-03CE7A960A27}"/>
              </a:ext>
            </a:extLst>
          </p:cNvPr>
          <p:cNvSpPr/>
          <p:nvPr/>
        </p:nvSpPr>
        <p:spPr>
          <a:xfrm>
            <a:off x="1036637" y="2449039"/>
            <a:ext cx="1842910" cy="299473"/>
          </a:xfrm>
          <a:prstGeom prst="roundRect">
            <a:avLst/>
          </a:prstGeom>
          <a:solidFill>
            <a:schemeClr val="tx2"/>
          </a:solidFill>
        </p:spPr>
        <p:txBody>
          <a:bodyPr vert="horz" wrap="square" lIns="0" tIns="0" rIns="0" bIns="0" rtlCol="0" anchor="ctr">
            <a:noAutofit/>
          </a:bodyPr>
          <a:lstStyle/>
          <a:p>
            <a:pPr algn="ctr" defTabSz="1243904">
              <a:lnSpc>
                <a:spcPct val="120000"/>
              </a:lnSpc>
            </a:pPr>
            <a:r>
              <a:rPr lang="en-GB" sz="998" b="1">
                <a:solidFill>
                  <a:prstClr val="white"/>
                </a:solidFill>
                <a:latin typeface="Arial Nova" panose="020B0504020202020204" pitchFamily="34" charset="0"/>
              </a:rPr>
              <a:t>GAS</a:t>
            </a:r>
          </a:p>
        </p:txBody>
      </p:sp>
      <p:sp>
        <p:nvSpPr>
          <p:cNvPr id="11" name="Rectangle: Rounded Corners 10">
            <a:extLst>
              <a:ext uri="{FF2B5EF4-FFF2-40B4-BE49-F238E27FC236}">
                <a16:creationId xmlns:a16="http://schemas.microsoft.com/office/drawing/2014/main" id="{86BC3339-6ECE-71D3-0309-240932F4C330}"/>
              </a:ext>
            </a:extLst>
          </p:cNvPr>
          <p:cNvSpPr/>
          <p:nvPr/>
        </p:nvSpPr>
        <p:spPr>
          <a:xfrm>
            <a:off x="1036637" y="3594436"/>
            <a:ext cx="1842910" cy="299473"/>
          </a:xfrm>
          <a:prstGeom prst="roundRect">
            <a:avLst/>
          </a:prstGeom>
          <a:solidFill>
            <a:schemeClr val="accent4"/>
          </a:solidFill>
        </p:spPr>
        <p:txBody>
          <a:bodyPr vert="horz" wrap="square" lIns="0" tIns="0" rIns="0" bIns="0" rtlCol="0" anchor="ctr">
            <a:noAutofit/>
          </a:bodyPr>
          <a:lstStyle/>
          <a:p>
            <a:pPr algn="ctr" defTabSz="1243904">
              <a:lnSpc>
                <a:spcPct val="120000"/>
              </a:lnSpc>
            </a:pPr>
            <a:r>
              <a:rPr lang="en-GB" sz="998" b="1">
                <a:solidFill>
                  <a:prstClr val="white"/>
                </a:solidFill>
                <a:latin typeface="Arial Nova" panose="020B0504020202020204" pitchFamily="34" charset="0"/>
              </a:rPr>
              <a:t>HYDROGEN</a:t>
            </a:r>
          </a:p>
        </p:txBody>
      </p:sp>
      <p:sp>
        <p:nvSpPr>
          <p:cNvPr id="13" name="Rectangle: Rounded Corners 12">
            <a:extLst>
              <a:ext uri="{FF2B5EF4-FFF2-40B4-BE49-F238E27FC236}">
                <a16:creationId xmlns:a16="http://schemas.microsoft.com/office/drawing/2014/main" id="{9C06BAE0-5167-1A64-5C5C-F59EBE73E517}"/>
              </a:ext>
            </a:extLst>
          </p:cNvPr>
          <p:cNvSpPr/>
          <p:nvPr/>
        </p:nvSpPr>
        <p:spPr>
          <a:xfrm>
            <a:off x="1036637" y="4619826"/>
            <a:ext cx="1842910" cy="299473"/>
          </a:xfrm>
          <a:prstGeom prst="roundRect">
            <a:avLst/>
          </a:prstGeom>
          <a:solidFill>
            <a:schemeClr val="bg2"/>
          </a:solidFill>
        </p:spPr>
        <p:txBody>
          <a:bodyPr vert="horz" wrap="square" lIns="0" tIns="0" rIns="0" bIns="0" rtlCol="0" anchor="ctr">
            <a:noAutofit/>
          </a:bodyPr>
          <a:lstStyle/>
          <a:p>
            <a:pPr algn="ctr" defTabSz="1243904">
              <a:lnSpc>
                <a:spcPct val="120000"/>
              </a:lnSpc>
            </a:pPr>
            <a:r>
              <a:rPr lang="en-GB" sz="998" b="1">
                <a:solidFill>
                  <a:prstClr val="white"/>
                </a:solidFill>
                <a:latin typeface="Arial Nova" panose="020B0504020202020204" pitchFamily="34" charset="0"/>
              </a:rPr>
              <a:t>CO₂</a:t>
            </a:r>
            <a:endParaRPr lang="en-GB" sz="998" b="1" baseline="-25000">
              <a:solidFill>
                <a:prstClr val="white"/>
              </a:solidFill>
              <a:latin typeface="Arial Nova" panose="020B0504020202020204" pitchFamily="34" charset="0"/>
            </a:endParaRPr>
          </a:p>
        </p:txBody>
      </p:sp>
      <p:pic>
        <p:nvPicPr>
          <p:cNvPr id="14" name="Pic">
            <a:extLst>
              <a:ext uri="{FF2B5EF4-FFF2-40B4-BE49-F238E27FC236}">
                <a16:creationId xmlns:a16="http://schemas.microsoft.com/office/drawing/2014/main" id="{5AABC9B4-509E-C12A-C38D-674FCD034D4B}"/>
              </a:ext>
            </a:extLst>
          </p:cNvPr>
          <p:cNvPicPr>
            <a:picLocks/>
          </p:cNvPicPr>
          <p:nvPr>
            <p:custDataLst>
              <p:tags r:id="rId2"/>
            </p:custDataLst>
          </p:nvPr>
        </p:nvPicPr>
        <p:blipFill>
          <a:blip>
            <a:extLst>
              <a:ext uri="{28A0092B-C50C-407E-A947-70E740481C1C}">
                <a14:useLocalDpi xmlns:a14="http://schemas.microsoft.com/office/drawing/2010/main" val="0"/>
              </a:ext>
              <a:ext uri="{96DAC541-7B7A-43D3-8B79-37D633B846F1}">
                <asvg:svgBlip xmlns:asvg="http://schemas.microsoft.com/office/drawing/2016/SVG/main" r:embed="rId10"/>
              </a:ext>
              <a:ext uri="{6F801314-5768-4EAC-8CED-0F2297F94238}"/>
            </a:extLst>
          </a:blip>
          <a:stretch>
            <a:fillRect/>
          </a:stretch>
        </p:blipFill>
        <p:spPr bwMode="auto">
          <a:xfrm>
            <a:off x="5688545" y="1880525"/>
            <a:ext cx="215966" cy="215966"/>
          </a:xfrm>
          <a:prstGeom prst="rect">
            <a:avLst/>
          </a:prstGeom>
          <a:noFill/>
          <a:ln>
            <a:noFill/>
          </a:ln>
          <a:effectLst/>
        </p:spPr>
      </p:pic>
      <p:pic>
        <p:nvPicPr>
          <p:cNvPr id="17" name="Pic">
            <a:extLst>
              <a:ext uri="{FF2B5EF4-FFF2-40B4-BE49-F238E27FC236}">
                <a16:creationId xmlns:a16="http://schemas.microsoft.com/office/drawing/2014/main" id="{2692BF5D-F544-5E6D-AF3E-83CE2339BAD0}"/>
              </a:ext>
            </a:extLst>
          </p:cNvPr>
          <p:cNvPicPr>
            <a:picLocks/>
          </p:cNvPicPr>
          <p:nvPr>
            <p:custDataLst>
              <p:tags r:id="rId3"/>
            </p:custDataLst>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 uri="{6F801314-5768-4EAC-8CED-0F2297F94238}"/>
            </a:extLst>
          </a:blip>
          <a:stretch>
            <a:fillRect/>
          </a:stretch>
        </p:blipFill>
        <p:spPr bwMode="auto">
          <a:xfrm>
            <a:off x="8464428" y="1880525"/>
            <a:ext cx="215966" cy="215966"/>
          </a:xfrm>
          <a:prstGeom prst="rect">
            <a:avLst/>
          </a:prstGeom>
          <a:noFill/>
          <a:ln>
            <a:noFill/>
          </a:ln>
          <a:effectLst/>
        </p:spPr>
      </p:pic>
      <p:pic>
        <p:nvPicPr>
          <p:cNvPr id="21" name="Pic">
            <a:extLst>
              <a:ext uri="{FF2B5EF4-FFF2-40B4-BE49-F238E27FC236}">
                <a16:creationId xmlns:a16="http://schemas.microsoft.com/office/drawing/2014/main" id="{F83CFE76-AB59-3AB4-841A-2493783A6503}"/>
              </a:ext>
            </a:extLst>
          </p:cNvPr>
          <p:cNvPicPr>
            <a:picLocks/>
          </p:cNvPicPr>
          <p:nvPr>
            <p:custDataLst>
              <p:tags r:id="rId4"/>
            </p:custDataLst>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
              </a:ext>
              <a:ext uri="{6F801314-5768-4EAC-8CED-0F2297F94238}"/>
            </a:extLst>
          </a:blip>
          <a:stretch>
            <a:fillRect/>
          </a:stretch>
        </p:blipFill>
        <p:spPr bwMode="auto">
          <a:xfrm>
            <a:off x="11126568" y="1880524"/>
            <a:ext cx="247641" cy="247641"/>
          </a:xfrm>
          <a:prstGeom prst="rect">
            <a:avLst/>
          </a:prstGeom>
          <a:noFill/>
          <a:ln>
            <a:noFill/>
          </a:ln>
          <a:effectLst/>
        </p:spPr>
      </p:pic>
      <p:sp>
        <p:nvSpPr>
          <p:cNvPr id="23" name="Rectangle 22">
            <a:extLst>
              <a:ext uri="{FF2B5EF4-FFF2-40B4-BE49-F238E27FC236}">
                <a16:creationId xmlns:a16="http://schemas.microsoft.com/office/drawing/2014/main" id="{DDCD2FAE-10D0-854B-832C-311B85C480C0}"/>
              </a:ext>
            </a:extLst>
          </p:cNvPr>
          <p:cNvSpPr/>
          <p:nvPr/>
        </p:nvSpPr>
        <p:spPr>
          <a:xfrm>
            <a:off x="1612546" y="5525094"/>
            <a:ext cx="9894122" cy="542074"/>
          </a:xfrm>
          <a:prstGeom prst="rect">
            <a:avLst/>
          </a:prstGeom>
          <a:noFill/>
          <a:ln w="12700">
            <a:solidFill>
              <a:schemeClr val="accent1"/>
            </a:solidFill>
            <a:prstDash val="solid"/>
          </a:ln>
        </p:spPr>
        <p:txBody>
          <a:bodyPr vert="horz" wrap="square" lIns="130600" tIns="65300" rIns="65300" bIns="65300" rtlCol="0" anchor="ctr">
            <a:noAutofit/>
          </a:bodyPr>
          <a:lstStyle/>
          <a:p>
            <a:pPr defTabSz="276396">
              <a:lnSpc>
                <a:spcPct val="120000"/>
              </a:lnSpc>
            </a:pPr>
            <a:r>
              <a:rPr lang="en-US" sz="1270" b="1">
                <a:solidFill>
                  <a:srgbClr val="000000"/>
                </a:solidFill>
                <a:latin typeface="Arial Nova"/>
              </a:rPr>
              <a:t>Germany more advanced on defining its gas and hydrogen networks. GB advanced on CO₂ storage and contracts.</a:t>
            </a:r>
            <a:endParaRPr lang="en-GB" sz="1270" b="1">
              <a:solidFill>
                <a:srgbClr val="000000"/>
              </a:solidFill>
              <a:latin typeface="Arial Nova"/>
            </a:endParaRPr>
          </a:p>
        </p:txBody>
      </p:sp>
      <p:sp>
        <p:nvSpPr>
          <p:cNvPr id="24" name="Rectangle 23">
            <a:extLst>
              <a:ext uri="{FF2B5EF4-FFF2-40B4-BE49-F238E27FC236}">
                <a16:creationId xmlns:a16="http://schemas.microsoft.com/office/drawing/2014/main" id="{6C585165-DE57-E47D-0065-6D7EFBE82246}"/>
              </a:ext>
            </a:extLst>
          </p:cNvPr>
          <p:cNvSpPr/>
          <p:nvPr/>
        </p:nvSpPr>
        <p:spPr>
          <a:xfrm>
            <a:off x="601825" y="5525094"/>
            <a:ext cx="1036637" cy="542074"/>
          </a:xfrm>
          <a:prstGeom prst="rect">
            <a:avLst/>
          </a:prstGeom>
          <a:solidFill>
            <a:schemeClr val="accent1"/>
          </a:solidFill>
          <a:ln w="12700">
            <a:solidFill>
              <a:schemeClr val="accent1"/>
            </a:solidFill>
          </a:ln>
        </p:spPr>
        <p:txBody>
          <a:bodyPr vert="horz" wrap="square" lIns="0" tIns="0" rIns="0" bIns="0" rtlCol="0" anchor="ctr">
            <a:noAutofit/>
          </a:bodyPr>
          <a:lstStyle/>
          <a:p>
            <a:pPr algn="ctr" defTabSz="1243904">
              <a:lnSpc>
                <a:spcPct val="120000"/>
              </a:lnSpc>
            </a:pPr>
            <a:r>
              <a:rPr lang="en-GB" sz="1088" b="1">
                <a:solidFill>
                  <a:prstClr val="white"/>
                </a:solidFill>
                <a:latin typeface="Arial Nova" panose="020B0504020202020204" pitchFamily="34" charset="0"/>
              </a:rPr>
              <a:t>Bottom line</a:t>
            </a:r>
          </a:p>
        </p:txBody>
      </p:sp>
      <p:pic>
        <p:nvPicPr>
          <p:cNvPr id="5" name="Pic">
            <a:extLst>
              <a:ext uri="{FF2B5EF4-FFF2-40B4-BE49-F238E27FC236}">
                <a16:creationId xmlns:a16="http://schemas.microsoft.com/office/drawing/2014/main" id="{BBDFE706-EC0B-F3FF-104A-3F726468E4C3}"/>
              </a:ext>
            </a:extLst>
          </p:cNvPr>
          <p:cNvPicPr>
            <a:picLocks/>
          </p:cNvPicPr>
          <p:nvPr>
            <p:custDataLst>
              <p:tags r:id="rId5"/>
            </p:custDataLst>
          </p:nvPr>
        </p:nvPicPr>
        <p:blipFill>
          <a:blip>
            <a:extLst>
              <a:ext uri="{28A0092B-C50C-407E-A947-70E740481C1C}">
                <a14:useLocalDpi xmlns:a14="http://schemas.microsoft.com/office/drawing/2010/main" val="0"/>
              </a:ext>
              <a:ext uri="{96DAC541-7B7A-43D3-8B79-37D633B846F1}">
                <asvg:svgBlip xmlns:asvg="http://schemas.microsoft.com/office/drawing/2016/SVG/main" r:embed="rId11"/>
              </a:ext>
              <a:ext uri="{6F801314-5768-4EAC-8CED-0F2297F94238}"/>
            </a:extLst>
          </a:blip>
          <a:stretch>
            <a:fillRect/>
          </a:stretch>
        </p:blipFill>
        <p:spPr bwMode="auto">
          <a:xfrm>
            <a:off x="10858770" y="184471"/>
            <a:ext cx="509680" cy="509680"/>
          </a:xfrm>
          <a:prstGeom prst="rect">
            <a:avLst/>
          </a:prstGeom>
          <a:noFill/>
          <a:effectLst/>
        </p:spPr>
      </p:pic>
      <p:pic>
        <p:nvPicPr>
          <p:cNvPr id="10" name="Pic">
            <a:extLst>
              <a:ext uri="{FF2B5EF4-FFF2-40B4-BE49-F238E27FC236}">
                <a16:creationId xmlns:a16="http://schemas.microsoft.com/office/drawing/2014/main" id="{4805B4F6-67CB-BCCB-6AEB-5826C19A97EF}"/>
              </a:ext>
            </a:extLst>
          </p:cNvPr>
          <p:cNvPicPr>
            <a:picLocks/>
          </p:cNvPicPr>
          <p:nvPr>
            <p:custDataLst>
              <p:tags r:id="rId6"/>
            </p:custDataLst>
          </p:nvPr>
        </p:nvPicPr>
        <p:blipFill>
          <a:blip>
            <a:extLst>
              <a:ext uri="{28A0092B-C50C-407E-A947-70E740481C1C}">
                <a14:useLocalDpi xmlns:a14="http://schemas.microsoft.com/office/drawing/2010/main" val="0"/>
              </a:ext>
              <a:ext uri="{96DAC541-7B7A-43D3-8B79-37D633B846F1}">
                <asvg:svgBlip xmlns:asvg="http://schemas.microsoft.com/office/drawing/2016/SVG/main" r:embed="rId10"/>
              </a:ext>
              <a:ext uri="{6F801314-5768-4EAC-8CED-0F2297F94238}"/>
            </a:extLst>
          </a:blip>
          <a:stretch>
            <a:fillRect/>
          </a:stretch>
        </p:blipFill>
        <p:spPr bwMode="auto">
          <a:xfrm>
            <a:off x="10144643" y="184471"/>
            <a:ext cx="509680" cy="509680"/>
          </a:xfrm>
          <a:prstGeom prst="rect">
            <a:avLst/>
          </a:prstGeom>
          <a:noFill/>
          <a:ln>
            <a:noFill/>
          </a:ln>
          <a:effectLst/>
        </p:spPr>
      </p:pic>
    </p:spTree>
    <p:extLst>
      <p:ext uri="{BB962C8B-B14F-4D97-AF65-F5344CB8AC3E}">
        <p14:creationId xmlns:p14="http://schemas.microsoft.com/office/powerpoint/2010/main" val="145363417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4FB9DF9F-97D1-AAFE-764A-3D2C374F8FE3}"/>
              </a:ext>
            </a:extLst>
          </p:cNvPr>
          <p:cNvGraphicFramePr>
            <a:graphicFrameLocks/>
          </p:cNvGraphicFramePr>
          <p:nvPr>
            <p:custDataLst>
              <p:tags r:id="rId1"/>
            </p:custDataLst>
          </p:nvPr>
        </p:nvGraphicFramePr>
        <p:xfrm>
          <a:off x="1440" y="1621"/>
          <a:ext cx="1440" cy="1440"/>
        </p:xfrm>
        <a:graphic>
          <a:graphicData uri="http://schemas.openxmlformats.org/presentationml/2006/ole">
            <mc:AlternateContent xmlns:mc="http://schemas.openxmlformats.org/markup-compatibility/2006">
              <mc:Choice xmlns:v="urn:schemas-microsoft-com:vml" Requires="v">
                <p:oleObj name="think-cell Slide" r:id="rId66" imgW="359" imgH="360" progId="TCLayout.ActiveDocument.1">
                  <p:embed/>
                </p:oleObj>
              </mc:Choice>
              <mc:Fallback>
                <p:oleObj name="think-cell Slide" r:id="rId66" imgW="359" imgH="360" progId="TCLayout.ActiveDocument.1">
                  <p:embed/>
                  <p:pic>
                    <p:nvPicPr>
                      <p:cNvPr id="7" name="think-cell data - do not delete" hidden="1">
                        <a:extLst>
                          <a:ext uri="{FF2B5EF4-FFF2-40B4-BE49-F238E27FC236}">
                            <a16:creationId xmlns:a16="http://schemas.microsoft.com/office/drawing/2014/main" id="{4FB9DF9F-97D1-AAFE-764A-3D2C374F8FE3}"/>
                          </a:ext>
                        </a:extLst>
                      </p:cNvPr>
                      <p:cNvPicPr/>
                      <p:nvPr/>
                    </p:nvPicPr>
                    <p:blipFill>
                      <a:blip r:embed="rId67"/>
                      <a:stretch>
                        <a:fillRect/>
                      </a:stretch>
                    </p:blipFill>
                    <p:spPr>
                      <a:xfrm>
                        <a:off x="1440" y="1621"/>
                        <a:ext cx="1440" cy="1440"/>
                      </a:xfrm>
                      <a:prstGeom prst="rect">
                        <a:avLst/>
                      </a:prstGeom>
                    </p:spPr>
                  </p:pic>
                </p:oleObj>
              </mc:Fallback>
            </mc:AlternateContent>
          </a:graphicData>
        </a:graphic>
      </p:graphicFrame>
      <p:sp>
        <p:nvSpPr>
          <p:cNvPr id="49" name="Text Placeholder 48">
            <a:extLst>
              <a:ext uri="{FF2B5EF4-FFF2-40B4-BE49-F238E27FC236}">
                <a16:creationId xmlns:a16="http://schemas.microsoft.com/office/drawing/2014/main" id="{96838E9F-6896-8876-DF4E-FFD27136A6D0}"/>
              </a:ext>
            </a:extLst>
          </p:cNvPr>
          <p:cNvSpPr>
            <a:spLocks noGrp="1"/>
          </p:cNvSpPr>
          <p:nvPr>
            <p:ph type="body" sz="quarter" idx="12"/>
          </p:nvPr>
        </p:nvSpPr>
        <p:spPr/>
        <p:txBody>
          <a:bodyPr/>
          <a:lstStyle/>
          <a:p>
            <a:r>
              <a:rPr lang="en-GB"/>
              <a:t>Source: FES Scenarios 2025, </a:t>
            </a:r>
            <a:r>
              <a:rPr lang="en-GB" err="1"/>
              <a:t>BNetzA</a:t>
            </a:r>
            <a:r>
              <a:rPr lang="en-GB"/>
              <a:t> / NEP 2025 , A&amp;M analysis</a:t>
            </a:r>
          </a:p>
        </p:txBody>
      </p:sp>
      <p:sp>
        <p:nvSpPr>
          <p:cNvPr id="3" name="Text Placeholder 2">
            <a:extLst>
              <a:ext uri="{FF2B5EF4-FFF2-40B4-BE49-F238E27FC236}">
                <a16:creationId xmlns:a16="http://schemas.microsoft.com/office/drawing/2014/main" id="{36B20811-87E5-5CEC-2B63-BB6D63FA7A80}"/>
              </a:ext>
            </a:extLst>
          </p:cNvPr>
          <p:cNvSpPr>
            <a:spLocks noGrp="1"/>
          </p:cNvSpPr>
          <p:nvPr>
            <p:ph type="body" sz="quarter" idx="14"/>
          </p:nvPr>
        </p:nvSpPr>
        <p:spPr/>
        <p:txBody>
          <a:bodyPr/>
          <a:lstStyle/>
          <a:p>
            <a:r>
              <a:rPr lang="en-US"/>
              <a:t>COMPARISON WITH THE GB CASE</a:t>
            </a:r>
            <a:endParaRPr lang="en-GB"/>
          </a:p>
        </p:txBody>
      </p:sp>
      <p:sp>
        <p:nvSpPr>
          <p:cNvPr id="4" name="Title 3">
            <a:extLst>
              <a:ext uri="{FF2B5EF4-FFF2-40B4-BE49-F238E27FC236}">
                <a16:creationId xmlns:a16="http://schemas.microsoft.com/office/drawing/2014/main" id="{DA3ECE69-2537-51EA-A763-7B65E9E4E8B6}"/>
              </a:ext>
            </a:extLst>
          </p:cNvPr>
          <p:cNvSpPr>
            <a:spLocks noGrp="1"/>
          </p:cNvSpPr>
          <p:nvPr>
            <p:ph type="title"/>
          </p:nvPr>
        </p:nvSpPr>
        <p:spPr/>
        <p:txBody>
          <a:bodyPr vert="horz" wrap="square" lIns="0" tIns="0" rIns="0" bIns="0" rtlCol="0" anchor="t">
            <a:normAutofit/>
          </a:bodyPr>
          <a:lstStyle/>
          <a:p>
            <a:r>
              <a:rPr lang="en-GB"/>
              <a:t>GB gas demand falls by nearly three-quarters by 2050, with most of the loss still to come after 2035</a:t>
            </a:r>
            <a:endParaRPr lang="en-US"/>
          </a:p>
        </p:txBody>
      </p:sp>
      <p:sp>
        <p:nvSpPr>
          <p:cNvPr id="51" name="Text Placeholder 50">
            <a:extLst>
              <a:ext uri="{FF2B5EF4-FFF2-40B4-BE49-F238E27FC236}">
                <a16:creationId xmlns:a16="http://schemas.microsoft.com/office/drawing/2014/main" id="{7E69EBCC-B3A3-230A-1C0B-95260D46AF0E}"/>
              </a:ext>
            </a:extLst>
          </p:cNvPr>
          <p:cNvSpPr>
            <a:spLocks noGrp="1"/>
          </p:cNvSpPr>
          <p:nvPr>
            <p:ph type="body" sz="quarter" idx="20"/>
          </p:nvPr>
        </p:nvSpPr>
        <p:spPr>
          <a:xfrm>
            <a:off x="575910" y="1958272"/>
            <a:ext cx="6915516" cy="391618"/>
          </a:xfrm>
        </p:spPr>
        <p:txBody>
          <a:bodyPr/>
          <a:lstStyle/>
          <a:p>
            <a:r>
              <a:rPr lang="en-GB"/>
              <a:t>GB Gas Demand (TWh)</a:t>
            </a:r>
          </a:p>
        </p:txBody>
      </p:sp>
      <p:graphicFrame>
        <p:nvGraphicFramePr>
          <p:cNvPr id="491" name="Chart 490">
            <a:extLst>
              <a:ext uri="{FF2B5EF4-FFF2-40B4-BE49-F238E27FC236}">
                <a16:creationId xmlns:a16="http://schemas.microsoft.com/office/drawing/2014/main" id="{40B902A2-3E42-2D8B-A6C1-CDBCC20037D4}"/>
              </a:ext>
            </a:extLst>
          </p:cNvPr>
          <p:cNvGraphicFramePr/>
          <p:nvPr>
            <p:custDataLst>
              <p:tags r:id="rId2"/>
            </p:custDataLst>
          </p:nvPr>
        </p:nvGraphicFramePr>
        <p:xfrm>
          <a:off x="613343" y="2669520"/>
          <a:ext cx="4578479" cy="1645661"/>
        </p:xfrm>
        <a:graphic>
          <a:graphicData uri="http://schemas.openxmlformats.org/drawingml/2006/chart">
            <c:chart xmlns:c="http://schemas.openxmlformats.org/drawingml/2006/chart" xmlns:r="http://schemas.openxmlformats.org/officeDocument/2006/relationships" r:id="rId68"/>
          </a:graphicData>
        </a:graphic>
      </p:graphicFrame>
      <p:cxnSp>
        <p:nvCxnSpPr>
          <p:cNvPr id="152" name="Straight Connector 151">
            <a:extLst>
              <a:ext uri="{FF2B5EF4-FFF2-40B4-BE49-F238E27FC236}">
                <a16:creationId xmlns:a16="http://schemas.microsoft.com/office/drawing/2014/main" id="{73B1B83F-045C-B56E-D1A6-2C2990A5900E}"/>
              </a:ext>
            </a:extLst>
          </p:cNvPr>
          <p:cNvCxnSpPr/>
          <p:nvPr>
            <p:custDataLst>
              <p:tags r:id="rId3"/>
            </p:custDataLst>
          </p:nvPr>
        </p:nvCxnSpPr>
        <p:spPr bwMode="auto">
          <a:xfrm flipV="1">
            <a:off x="1056794" y="2551458"/>
            <a:ext cx="0" cy="69109"/>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53" name="Straight Connector 152">
            <a:extLst>
              <a:ext uri="{FF2B5EF4-FFF2-40B4-BE49-F238E27FC236}">
                <a16:creationId xmlns:a16="http://schemas.microsoft.com/office/drawing/2014/main" id="{B994CB52-8049-6B61-D9A6-8A5419539919}"/>
              </a:ext>
            </a:extLst>
          </p:cNvPr>
          <p:cNvCxnSpPr>
            <a:cxnSpLocks/>
          </p:cNvCxnSpPr>
          <p:nvPr>
            <p:custDataLst>
              <p:tags r:id="rId4"/>
            </p:custDataLst>
          </p:nvPr>
        </p:nvCxnSpPr>
        <p:spPr bwMode="auto">
          <a:xfrm>
            <a:off x="1056794" y="2551458"/>
            <a:ext cx="3979533" cy="0"/>
          </a:xfrm>
          <a:prstGeom prst="line">
            <a:avLst/>
          </a:prstGeom>
          <a:ln w="1270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54" name="Straight Connector 153">
            <a:extLst>
              <a:ext uri="{FF2B5EF4-FFF2-40B4-BE49-F238E27FC236}">
                <a16:creationId xmlns:a16="http://schemas.microsoft.com/office/drawing/2014/main" id="{D4B8B229-248E-81B7-F3E8-EEF8EA92C5D4}"/>
              </a:ext>
            </a:extLst>
          </p:cNvPr>
          <p:cNvCxnSpPr/>
          <p:nvPr>
            <p:custDataLst>
              <p:tags r:id="rId5"/>
            </p:custDataLst>
          </p:nvPr>
        </p:nvCxnSpPr>
        <p:spPr bwMode="auto">
          <a:xfrm>
            <a:off x="5036327" y="2551459"/>
            <a:ext cx="0" cy="1053914"/>
          </a:xfrm>
          <a:prstGeom prst="line">
            <a:avLst/>
          </a:prstGeom>
          <a:ln w="12700" cap="flat" cmpd="sng" algn="ctr">
            <a:solidFill>
              <a:schemeClr val="tx1"/>
            </a:solidFill>
            <a:prstDash val="solid"/>
            <a:miter lim="800000"/>
            <a:headEnd type="none" w="med" len="med"/>
            <a:tailEnd type="triangle" w="med" len="med"/>
          </a:ln>
          <a:effectLst/>
        </p:spPr>
        <p:style>
          <a:lnRef idx="1">
            <a:schemeClr val="dk1"/>
          </a:lnRef>
          <a:fillRef idx="0">
            <a:schemeClr val="dk1"/>
          </a:fillRef>
          <a:effectRef idx="0">
            <a:schemeClr val="dk1"/>
          </a:effectRef>
          <a:fontRef idx="minor">
            <a:schemeClr val="tx1"/>
          </a:fontRef>
        </p:style>
      </p:cxnSp>
      <p:sp>
        <p:nvSpPr>
          <p:cNvPr id="53" name="Text Placeholder 2">
            <a:extLst>
              <a:ext uri="{FF2B5EF4-FFF2-40B4-BE49-F238E27FC236}">
                <a16:creationId xmlns:a16="http://schemas.microsoft.com/office/drawing/2014/main" id="{FEC0370C-802A-EE7C-7AF4-92DB5B93F758}"/>
              </a:ext>
            </a:extLst>
          </p:cNvPr>
          <p:cNvSpPr>
            <a:spLocks/>
          </p:cNvSpPr>
          <p:nvPr>
            <p:custDataLst>
              <p:tags r:id="rId6"/>
            </p:custDataLst>
          </p:nvPr>
        </p:nvSpPr>
        <p:spPr bwMode="auto">
          <a:xfrm>
            <a:off x="935853" y="4221596"/>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34A6CFD3-0BDB-476B-B404-326D35849CE0}" type="datetime'''''''''''''''2''''0''''''2''''''5'''''''''">
              <a:rPr lang="en-GB" altLang="en-US" sz="816">
                <a:solidFill>
                  <a:srgbClr val="000000"/>
                </a:solidFill>
                <a:latin typeface="Arial Nova"/>
              </a:rPr>
              <a:pPr algn="ctr" defTabSz="1008124">
                <a:spcBef>
                  <a:spcPct val="0"/>
                </a:spcBef>
                <a:spcAft>
                  <a:spcPct val="0"/>
                </a:spcAft>
              </a:pPr>
              <a:t>2025</a:t>
            </a:fld>
            <a:endParaRPr lang="en-GB" sz="816">
              <a:solidFill>
                <a:srgbClr val="000000"/>
              </a:solidFill>
              <a:latin typeface="Arial Nova"/>
            </a:endParaRPr>
          </a:p>
        </p:txBody>
      </p:sp>
      <p:sp>
        <p:nvSpPr>
          <p:cNvPr id="54" name="Text Placeholder 2">
            <a:extLst>
              <a:ext uri="{FF2B5EF4-FFF2-40B4-BE49-F238E27FC236}">
                <a16:creationId xmlns:a16="http://schemas.microsoft.com/office/drawing/2014/main" id="{B9DF1A5B-1E56-EF2A-B3BB-5AA7DDC3EB1E}"/>
              </a:ext>
            </a:extLst>
          </p:cNvPr>
          <p:cNvSpPr>
            <a:spLocks/>
          </p:cNvSpPr>
          <p:nvPr>
            <p:custDataLst>
              <p:tags r:id="rId7"/>
            </p:custDataLst>
          </p:nvPr>
        </p:nvSpPr>
        <p:spPr bwMode="auto">
          <a:xfrm>
            <a:off x="1732048" y="4221596"/>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BB3E8A86-5EC9-4CFE-8C78-7101588D5BC5}" type="datetime'''''''''''''''''''''''''''''''2''''0''''3''''0'''''''''">
              <a:rPr lang="en-GB" altLang="en-US" sz="816">
                <a:solidFill>
                  <a:srgbClr val="000000"/>
                </a:solidFill>
                <a:latin typeface="Arial Nova"/>
              </a:rPr>
              <a:pPr algn="ctr" defTabSz="1008124">
                <a:spcBef>
                  <a:spcPct val="0"/>
                </a:spcBef>
                <a:spcAft>
                  <a:spcPct val="0"/>
                </a:spcAft>
              </a:pPr>
              <a:t>2030</a:t>
            </a:fld>
            <a:endParaRPr lang="en-GB" sz="816">
              <a:solidFill>
                <a:srgbClr val="000000"/>
              </a:solidFill>
              <a:latin typeface="Arial Nova"/>
            </a:endParaRPr>
          </a:p>
        </p:txBody>
      </p:sp>
      <p:sp>
        <p:nvSpPr>
          <p:cNvPr id="55" name="Text Placeholder 2">
            <a:extLst>
              <a:ext uri="{FF2B5EF4-FFF2-40B4-BE49-F238E27FC236}">
                <a16:creationId xmlns:a16="http://schemas.microsoft.com/office/drawing/2014/main" id="{6A206977-CF9A-A724-302B-78DA365F64F6}"/>
              </a:ext>
            </a:extLst>
          </p:cNvPr>
          <p:cNvSpPr>
            <a:spLocks/>
          </p:cNvSpPr>
          <p:nvPr>
            <p:custDataLst>
              <p:tags r:id="rId8"/>
            </p:custDataLst>
          </p:nvPr>
        </p:nvSpPr>
        <p:spPr bwMode="auto">
          <a:xfrm>
            <a:off x="2528242" y="4221596"/>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4B6C2BBC-C46F-479C-BB6A-91C89BACA90F}" type="datetime'''2''''''''0''3''''''5'''''''''''''''">
              <a:rPr lang="en-GB" altLang="en-US" sz="816">
                <a:solidFill>
                  <a:srgbClr val="000000"/>
                </a:solidFill>
                <a:latin typeface="Arial Nova"/>
              </a:rPr>
              <a:pPr algn="ctr" defTabSz="1008124">
                <a:spcBef>
                  <a:spcPct val="0"/>
                </a:spcBef>
                <a:spcAft>
                  <a:spcPct val="0"/>
                </a:spcAft>
              </a:pPr>
              <a:t>2035</a:t>
            </a:fld>
            <a:endParaRPr lang="en-GB" sz="816">
              <a:solidFill>
                <a:srgbClr val="000000"/>
              </a:solidFill>
              <a:latin typeface="Arial Nova"/>
            </a:endParaRPr>
          </a:p>
        </p:txBody>
      </p:sp>
      <p:sp>
        <p:nvSpPr>
          <p:cNvPr id="56" name="Text Placeholder 2">
            <a:extLst>
              <a:ext uri="{FF2B5EF4-FFF2-40B4-BE49-F238E27FC236}">
                <a16:creationId xmlns:a16="http://schemas.microsoft.com/office/drawing/2014/main" id="{B51E16CC-CB76-1093-8AFA-E362CA2E8F51}"/>
              </a:ext>
            </a:extLst>
          </p:cNvPr>
          <p:cNvSpPr>
            <a:spLocks/>
          </p:cNvSpPr>
          <p:nvPr>
            <p:custDataLst>
              <p:tags r:id="rId9"/>
            </p:custDataLst>
          </p:nvPr>
        </p:nvSpPr>
        <p:spPr bwMode="auto">
          <a:xfrm>
            <a:off x="3324437" y="4221596"/>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FFF83214-71AE-44AB-A9C4-58AD3E7365E3}" type="datetime'''''''''''''''''''''''''''''2''04''0'''''">
              <a:rPr lang="en-GB" altLang="en-US" sz="816">
                <a:solidFill>
                  <a:srgbClr val="000000"/>
                </a:solidFill>
                <a:latin typeface="Arial Nova"/>
              </a:rPr>
              <a:pPr algn="ctr" defTabSz="1008124">
                <a:spcBef>
                  <a:spcPct val="0"/>
                </a:spcBef>
                <a:spcAft>
                  <a:spcPct val="0"/>
                </a:spcAft>
              </a:pPr>
              <a:t>2040</a:t>
            </a:fld>
            <a:endParaRPr lang="en-GB" sz="816">
              <a:solidFill>
                <a:srgbClr val="000000"/>
              </a:solidFill>
              <a:latin typeface="Arial Nova"/>
            </a:endParaRPr>
          </a:p>
        </p:txBody>
      </p:sp>
      <p:sp>
        <p:nvSpPr>
          <p:cNvPr id="57" name="Text Placeholder 2">
            <a:extLst>
              <a:ext uri="{FF2B5EF4-FFF2-40B4-BE49-F238E27FC236}">
                <a16:creationId xmlns:a16="http://schemas.microsoft.com/office/drawing/2014/main" id="{A190A513-4D59-6DFC-F5F9-ABCB4FFCADFB}"/>
              </a:ext>
            </a:extLst>
          </p:cNvPr>
          <p:cNvSpPr>
            <a:spLocks/>
          </p:cNvSpPr>
          <p:nvPr>
            <p:custDataLst>
              <p:tags r:id="rId10"/>
            </p:custDataLst>
          </p:nvPr>
        </p:nvSpPr>
        <p:spPr bwMode="auto">
          <a:xfrm>
            <a:off x="4120631" y="4221596"/>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458A1B4D-E5F3-41D9-B012-381B2EF71F27}" type="datetime'''''''''''''2''''0''45'''''''''''''''''''''''''''''">
              <a:rPr lang="en-GB" altLang="en-US" sz="816">
                <a:solidFill>
                  <a:srgbClr val="000000"/>
                </a:solidFill>
                <a:latin typeface="Arial Nova"/>
              </a:rPr>
              <a:pPr algn="ctr" defTabSz="1008124">
                <a:spcBef>
                  <a:spcPct val="0"/>
                </a:spcBef>
                <a:spcAft>
                  <a:spcPct val="0"/>
                </a:spcAft>
              </a:pPr>
              <a:t>2045</a:t>
            </a:fld>
            <a:endParaRPr lang="en-GB" sz="816">
              <a:solidFill>
                <a:srgbClr val="000000"/>
              </a:solidFill>
              <a:latin typeface="Arial Nova"/>
            </a:endParaRPr>
          </a:p>
        </p:txBody>
      </p:sp>
      <p:sp>
        <p:nvSpPr>
          <p:cNvPr id="58" name="Text Placeholder 2">
            <a:extLst>
              <a:ext uri="{FF2B5EF4-FFF2-40B4-BE49-F238E27FC236}">
                <a16:creationId xmlns:a16="http://schemas.microsoft.com/office/drawing/2014/main" id="{F2BDBDBA-2C66-2633-ED08-335C66097359}"/>
              </a:ext>
            </a:extLst>
          </p:cNvPr>
          <p:cNvSpPr>
            <a:spLocks/>
          </p:cNvSpPr>
          <p:nvPr>
            <p:custDataLst>
              <p:tags r:id="rId11"/>
            </p:custDataLst>
          </p:nvPr>
        </p:nvSpPr>
        <p:spPr bwMode="auto">
          <a:xfrm>
            <a:off x="4915386" y="4221596"/>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2875E594-5449-4FF2-A723-F15ADCB2E077}" type="datetime'''''''2''''''''0''5''''''''''''''0'''''''''''''''''">
              <a:rPr lang="en-GB" altLang="en-US" sz="816">
                <a:solidFill>
                  <a:srgbClr val="000000"/>
                </a:solidFill>
                <a:latin typeface="Arial Nova"/>
              </a:rPr>
              <a:pPr algn="ctr" defTabSz="1008124">
                <a:spcBef>
                  <a:spcPct val="0"/>
                </a:spcBef>
                <a:spcAft>
                  <a:spcPct val="0"/>
                </a:spcAft>
              </a:pPr>
              <a:t>2050</a:t>
            </a:fld>
            <a:endParaRPr lang="en-GB" sz="816">
              <a:solidFill>
                <a:srgbClr val="000000"/>
              </a:solidFill>
              <a:latin typeface="Arial Nova"/>
            </a:endParaRPr>
          </a:p>
        </p:txBody>
      </p:sp>
      <p:sp>
        <p:nvSpPr>
          <p:cNvPr id="93" name="Text Placeholder 2">
            <a:extLst>
              <a:ext uri="{FF2B5EF4-FFF2-40B4-BE49-F238E27FC236}">
                <a16:creationId xmlns:a16="http://schemas.microsoft.com/office/drawing/2014/main" id="{033C9993-C6BC-18A1-6E9F-AEA11927924D}"/>
              </a:ext>
            </a:extLst>
          </p:cNvPr>
          <p:cNvSpPr>
            <a:spLocks/>
          </p:cNvSpPr>
          <p:nvPr>
            <p:custDataLst>
              <p:tags r:id="rId12"/>
            </p:custDataLst>
          </p:nvPr>
        </p:nvSpPr>
        <p:spPr bwMode="gray">
          <a:xfrm>
            <a:off x="956010" y="2655123"/>
            <a:ext cx="201568"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B6884B92-1050-41BE-9BC7-44C0909046E1}" type="datetime'5''''''''''''9''''''''''''3'''''''''''''''">
              <a:rPr lang="en-GB" altLang="en-US" sz="816">
                <a:solidFill>
                  <a:srgbClr val="000000"/>
                </a:solidFill>
                <a:latin typeface="Arial Nova"/>
              </a:rPr>
              <a:pPr algn="ctr" defTabSz="1008124">
                <a:spcBef>
                  <a:spcPct val="0"/>
                </a:spcBef>
                <a:spcAft>
                  <a:spcPct val="0"/>
                </a:spcAft>
              </a:pPr>
              <a:t>593</a:t>
            </a:fld>
            <a:endParaRPr lang="en-GB" sz="816">
              <a:solidFill>
                <a:srgbClr val="000000"/>
              </a:solidFill>
              <a:latin typeface="Arial Nova"/>
            </a:endParaRPr>
          </a:p>
        </p:txBody>
      </p:sp>
      <p:sp>
        <p:nvSpPr>
          <p:cNvPr id="59" name="Text Placeholder 2">
            <a:extLst>
              <a:ext uri="{FF2B5EF4-FFF2-40B4-BE49-F238E27FC236}">
                <a16:creationId xmlns:a16="http://schemas.microsoft.com/office/drawing/2014/main" id="{73B7ED04-CCF1-2847-97CF-8D631FFFD692}"/>
              </a:ext>
            </a:extLst>
          </p:cNvPr>
          <p:cNvSpPr>
            <a:spLocks/>
          </p:cNvSpPr>
          <p:nvPr>
            <p:custDataLst>
              <p:tags r:id="rId13"/>
            </p:custDataLst>
          </p:nvPr>
        </p:nvSpPr>
        <p:spPr bwMode="gray">
          <a:xfrm>
            <a:off x="1752205" y="2796220"/>
            <a:ext cx="201568"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20B6F23A-A042-4F31-976E-03883DB755D5}" type="datetime'''''''''''''''''''''''''5''''''''''''''3''''''''''''''1'''''">
              <a:rPr lang="en-GB" altLang="en-US" sz="816">
                <a:solidFill>
                  <a:srgbClr val="000000"/>
                </a:solidFill>
                <a:latin typeface="Arial Nova"/>
              </a:rPr>
              <a:pPr algn="ctr" defTabSz="1008124">
                <a:spcBef>
                  <a:spcPct val="0"/>
                </a:spcBef>
                <a:spcAft>
                  <a:spcPct val="0"/>
                </a:spcAft>
              </a:pPr>
              <a:t>531</a:t>
            </a:fld>
            <a:endParaRPr lang="en-GB" sz="816">
              <a:solidFill>
                <a:srgbClr val="000000"/>
              </a:solidFill>
              <a:latin typeface="Arial Nova"/>
            </a:endParaRPr>
          </a:p>
        </p:txBody>
      </p:sp>
      <p:sp>
        <p:nvSpPr>
          <p:cNvPr id="60" name="Text Placeholder 2">
            <a:extLst>
              <a:ext uri="{FF2B5EF4-FFF2-40B4-BE49-F238E27FC236}">
                <a16:creationId xmlns:a16="http://schemas.microsoft.com/office/drawing/2014/main" id="{0EB59673-B2E1-2A2B-4A62-A8A13BC63616}"/>
              </a:ext>
            </a:extLst>
          </p:cNvPr>
          <p:cNvSpPr>
            <a:spLocks/>
          </p:cNvSpPr>
          <p:nvPr>
            <p:custDataLst>
              <p:tags r:id="rId14"/>
            </p:custDataLst>
          </p:nvPr>
        </p:nvSpPr>
        <p:spPr bwMode="gray">
          <a:xfrm>
            <a:off x="2548399" y="3023704"/>
            <a:ext cx="201568"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16D13E5A-9FD1-41BC-A2C6-74AA3CC555BE}" type="datetime'''''''''''''''''''''''''''''''4''''''''3''''''''''4'''''''''">
              <a:rPr lang="en-GB" altLang="en-US" sz="816">
                <a:solidFill>
                  <a:srgbClr val="000000"/>
                </a:solidFill>
                <a:latin typeface="Arial Nova"/>
              </a:rPr>
              <a:pPr algn="ctr" defTabSz="1008124">
                <a:spcBef>
                  <a:spcPct val="0"/>
                </a:spcBef>
                <a:spcAft>
                  <a:spcPct val="0"/>
                </a:spcAft>
              </a:pPr>
              <a:t>434</a:t>
            </a:fld>
            <a:endParaRPr lang="en-GB" sz="816">
              <a:solidFill>
                <a:srgbClr val="000000"/>
              </a:solidFill>
              <a:latin typeface="Arial Nova"/>
            </a:endParaRPr>
          </a:p>
        </p:txBody>
      </p:sp>
      <p:sp>
        <p:nvSpPr>
          <p:cNvPr id="61" name="Text Placeholder 2">
            <a:extLst>
              <a:ext uri="{FF2B5EF4-FFF2-40B4-BE49-F238E27FC236}">
                <a16:creationId xmlns:a16="http://schemas.microsoft.com/office/drawing/2014/main" id="{FFA70436-C384-5007-0BF8-BE540606118E}"/>
              </a:ext>
            </a:extLst>
          </p:cNvPr>
          <p:cNvSpPr>
            <a:spLocks/>
          </p:cNvSpPr>
          <p:nvPr>
            <p:custDataLst>
              <p:tags r:id="rId15"/>
            </p:custDataLst>
          </p:nvPr>
        </p:nvSpPr>
        <p:spPr bwMode="gray">
          <a:xfrm>
            <a:off x="3344594" y="3268466"/>
            <a:ext cx="201568"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C403FA0F-3D6E-4D7C-8389-A373852BD545}" type="datetime'''''''3''''''''''''''''''''''''''''''''''''''''''''''27'''">
              <a:rPr lang="en-GB" altLang="en-US" sz="816">
                <a:solidFill>
                  <a:srgbClr val="000000"/>
                </a:solidFill>
                <a:latin typeface="Arial Nova"/>
              </a:rPr>
              <a:pPr algn="ctr" defTabSz="1008124">
                <a:spcBef>
                  <a:spcPct val="0"/>
                </a:spcBef>
                <a:spcAft>
                  <a:spcPct val="0"/>
                </a:spcAft>
              </a:pPr>
              <a:t>327</a:t>
            </a:fld>
            <a:endParaRPr lang="en-GB" sz="816">
              <a:solidFill>
                <a:srgbClr val="000000"/>
              </a:solidFill>
              <a:latin typeface="Arial Nova"/>
            </a:endParaRPr>
          </a:p>
        </p:txBody>
      </p:sp>
      <p:sp>
        <p:nvSpPr>
          <p:cNvPr id="62" name="Text Placeholder 2">
            <a:extLst>
              <a:ext uri="{FF2B5EF4-FFF2-40B4-BE49-F238E27FC236}">
                <a16:creationId xmlns:a16="http://schemas.microsoft.com/office/drawing/2014/main" id="{E0453021-BC1C-92AF-1D23-C331CB678E24}"/>
              </a:ext>
            </a:extLst>
          </p:cNvPr>
          <p:cNvSpPr>
            <a:spLocks/>
          </p:cNvSpPr>
          <p:nvPr>
            <p:custDataLst>
              <p:tags r:id="rId16"/>
            </p:custDataLst>
          </p:nvPr>
        </p:nvSpPr>
        <p:spPr bwMode="gray">
          <a:xfrm>
            <a:off x="4140788" y="3497390"/>
            <a:ext cx="201568"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0EACEA10-7D11-4EA8-83D1-E2F3093E83E9}" type="datetime'''''''''''2''''''''''''2''9'''''''">
              <a:rPr lang="en-GB" altLang="en-US" sz="816">
                <a:solidFill>
                  <a:srgbClr val="000000"/>
                </a:solidFill>
                <a:latin typeface="Arial Nova"/>
              </a:rPr>
              <a:pPr algn="ctr" defTabSz="1008124">
                <a:spcBef>
                  <a:spcPct val="0"/>
                </a:spcBef>
                <a:spcAft>
                  <a:spcPct val="0"/>
                </a:spcAft>
              </a:pPr>
              <a:t>229</a:t>
            </a:fld>
            <a:endParaRPr lang="en-GB" sz="816">
              <a:solidFill>
                <a:srgbClr val="000000"/>
              </a:solidFill>
              <a:latin typeface="Arial Nova"/>
            </a:endParaRPr>
          </a:p>
        </p:txBody>
      </p:sp>
      <p:sp>
        <p:nvSpPr>
          <p:cNvPr id="63" name="Text Placeholder 2">
            <a:extLst>
              <a:ext uri="{FF2B5EF4-FFF2-40B4-BE49-F238E27FC236}">
                <a16:creationId xmlns:a16="http://schemas.microsoft.com/office/drawing/2014/main" id="{862A12AB-8246-4B5D-8DB1-F422B38324F4}"/>
              </a:ext>
            </a:extLst>
          </p:cNvPr>
          <p:cNvSpPr>
            <a:spLocks/>
          </p:cNvSpPr>
          <p:nvPr>
            <p:custDataLst>
              <p:tags r:id="rId17"/>
            </p:custDataLst>
          </p:nvPr>
        </p:nvSpPr>
        <p:spPr bwMode="gray">
          <a:xfrm>
            <a:off x="4935543" y="3639927"/>
            <a:ext cx="201568"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6D7E44C2-9EC9-4133-8C3C-9EE8BFA6F5C4}" type="datetime'''16''''''''''''''7'''''''''''''''''''''''''''''''''">
              <a:rPr lang="en-GB" altLang="en-US" sz="816">
                <a:solidFill>
                  <a:srgbClr val="000000"/>
                </a:solidFill>
                <a:latin typeface="Arial Nova"/>
              </a:rPr>
              <a:pPr algn="ctr" defTabSz="1008124">
                <a:spcBef>
                  <a:spcPct val="0"/>
                </a:spcBef>
                <a:spcAft>
                  <a:spcPct val="0"/>
                </a:spcAft>
              </a:pPr>
              <a:t>167</a:t>
            </a:fld>
            <a:endParaRPr lang="en-GB" sz="816">
              <a:solidFill>
                <a:srgbClr val="000000"/>
              </a:solidFill>
              <a:latin typeface="Arial Nova"/>
            </a:endParaRPr>
          </a:p>
        </p:txBody>
      </p:sp>
      <p:sp>
        <p:nvSpPr>
          <p:cNvPr id="150" name="Text Placeholder 2">
            <a:extLst>
              <a:ext uri="{FF2B5EF4-FFF2-40B4-BE49-F238E27FC236}">
                <a16:creationId xmlns:a16="http://schemas.microsoft.com/office/drawing/2014/main" id="{0B3C77CD-8598-0F80-E0F6-05BAFF99E5F1}"/>
              </a:ext>
            </a:extLst>
          </p:cNvPr>
          <p:cNvSpPr>
            <a:spLocks/>
          </p:cNvSpPr>
          <p:nvPr>
            <p:custDataLst>
              <p:tags r:id="rId18"/>
            </p:custDataLst>
          </p:nvPr>
        </p:nvSpPr>
        <p:spPr bwMode="auto">
          <a:xfrm>
            <a:off x="2810437" y="2454994"/>
            <a:ext cx="473686" cy="194370"/>
          </a:xfrm>
          <a:prstGeom prst="ellipse">
            <a:avLst/>
          </a:prstGeom>
          <a:solidFill>
            <a:schemeClr val="bg1"/>
          </a:solidFill>
          <a:ln w="9525" cmpd="sng" algn="ctr">
            <a:solidFill>
              <a:schemeClr val="tx1"/>
            </a:solidFill>
          </a:ln>
          <a:effec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FA5FE36E-314E-4D08-B940-AA5AF8386834}" type="datetime'''''''''''''''''-''''''''''7''''''''''''''1''.''''''''''8''%'">
              <a:rPr lang="en-GB" altLang="en-US" sz="816" b="1">
                <a:solidFill>
                  <a:srgbClr val="000000"/>
                </a:solidFill>
                <a:latin typeface="Arial Nova"/>
              </a:rPr>
              <a:pPr algn="ctr" defTabSz="1008124">
                <a:spcBef>
                  <a:spcPct val="0"/>
                </a:spcBef>
                <a:spcAft>
                  <a:spcPct val="0"/>
                </a:spcAft>
              </a:pPr>
              <a:t>-71.8%</a:t>
            </a:fld>
            <a:endParaRPr lang="en-GB" sz="816" b="1">
              <a:solidFill>
                <a:srgbClr val="000000"/>
              </a:solidFill>
              <a:latin typeface="Arial Nova"/>
            </a:endParaRPr>
          </a:p>
        </p:txBody>
      </p:sp>
      <p:pic>
        <p:nvPicPr>
          <p:cNvPr id="149" name="Pic">
            <a:extLst>
              <a:ext uri="{FF2B5EF4-FFF2-40B4-BE49-F238E27FC236}">
                <a16:creationId xmlns:a16="http://schemas.microsoft.com/office/drawing/2014/main" id="{92B4CAA1-FC9F-2ABA-B6EB-9AAAA5BB03E9}"/>
              </a:ext>
            </a:extLst>
          </p:cNvPr>
          <p:cNvPicPr>
            <a:picLocks/>
          </p:cNvPicPr>
          <p:nvPr>
            <p:custDataLst>
              <p:tags r:id="rId19"/>
            </p:custDataLst>
          </p:nvPr>
        </p:nvPicPr>
        <p:blipFill>
          <a:blip>
            <a:extLst>
              <a:ext uri="{28A0092B-C50C-407E-A947-70E740481C1C}">
                <a14:useLocalDpi xmlns:a14="http://schemas.microsoft.com/office/drawing/2010/main" val="0"/>
              </a:ext>
              <a:ext uri="{96DAC541-7B7A-43D3-8B79-37D633B846F1}">
                <asvg:svgBlip xmlns:asvg="http://schemas.microsoft.com/office/drawing/2016/SVG/main" r:embed="rId69"/>
              </a:ext>
              <a:ext uri="{6F801314-5768-4EAC-8CED-0F2297F94238}"/>
            </a:extLst>
          </a:blip>
          <a:stretch>
            <a:fillRect/>
          </a:stretch>
        </p:blipFill>
        <p:spPr bwMode="auto">
          <a:xfrm>
            <a:off x="10858770" y="184471"/>
            <a:ext cx="509680" cy="509680"/>
          </a:xfrm>
          <a:prstGeom prst="rect">
            <a:avLst/>
          </a:prstGeom>
          <a:noFill/>
          <a:effectLst/>
        </p:spPr>
      </p:pic>
      <p:cxnSp>
        <p:nvCxnSpPr>
          <p:cNvPr id="305" name="Straight Connector 304">
            <a:extLst>
              <a:ext uri="{FF2B5EF4-FFF2-40B4-BE49-F238E27FC236}">
                <a16:creationId xmlns:a16="http://schemas.microsoft.com/office/drawing/2014/main" id="{0768EC9D-D448-0A3E-0BB0-4B96FE25949D}"/>
              </a:ext>
            </a:extLst>
          </p:cNvPr>
          <p:cNvCxnSpPr/>
          <p:nvPr>
            <p:custDataLst>
              <p:tags r:id="rId20"/>
            </p:custDataLst>
          </p:nvPr>
        </p:nvCxnSpPr>
        <p:spPr bwMode="gray">
          <a:xfrm>
            <a:off x="5544568" y="2640724"/>
            <a:ext cx="119502" cy="0"/>
          </a:xfrm>
          <a:prstGeom prst="line">
            <a:avLst/>
          </a:prstGeom>
          <a:ln w="28575" cap="rnd" cmpd="sng" algn="ctr">
            <a:solidFill>
              <a:schemeClr val="accent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306" name="Rectangle 305">
            <a:extLst>
              <a:ext uri="{FF2B5EF4-FFF2-40B4-BE49-F238E27FC236}">
                <a16:creationId xmlns:a16="http://schemas.microsoft.com/office/drawing/2014/main" id="{53E79108-6A7B-90D1-B5F4-802FD1DEDAFB}"/>
              </a:ext>
            </a:extLst>
          </p:cNvPr>
          <p:cNvSpPr/>
          <p:nvPr>
            <p:custDataLst>
              <p:tags r:id="rId21"/>
            </p:custDataLst>
          </p:nvPr>
        </p:nvSpPr>
        <p:spPr bwMode="auto">
          <a:xfrm>
            <a:off x="5531609" y="2768865"/>
            <a:ext cx="145417" cy="109423"/>
          </a:xfrm>
          <a:prstGeom prst="rect">
            <a:avLst/>
          </a:prstGeom>
          <a:solidFill>
            <a:schemeClr val="accent1"/>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307" name="Rectangle 306">
            <a:extLst>
              <a:ext uri="{FF2B5EF4-FFF2-40B4-BE49-F238E27FC236}">
                <a16:creationId xmlns:a16="http://schemas.microsoft.com/office/drawing/2014/main" id="{C492D968-CCCC-CB85-549D-DC4FB8F28DCD}"/>
              </a:ext>
            </a:extLst>
          </p:cNvPr>
          <p:cNvSpPr/>
          <p:nvPr>
            <p:custDataLst>
              <p:tags r:id="rId22"/>
            </p:custDataLst>
          </p:nvPr>
        </p:nvSpPr>
        <p:spPr bwMode="auto">
          <a:xfrm>
            <a:off x="5531609" y="2951715"/>
            <a:ext cx="145417" cy="109423"/>
          </a:xfrm>
          <a:prstGeom prst="rect">
            <a:avLst/>
          </a:prstGeom>
          <a:solidFill>
            <a:schemeClr val="accent3"/>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308" name="Rectangle 307">
            <a:extLst>
              <a:ext uri="{FF2B5EF4-FFF2-40B4-BE49-F238E27FC236}">
                <a16:creationId xmlns:a16="http://schemas.microsoft.com/office/drawing/2014/main" id="{3040134B-CC09-3BC0-F476-CC58F69F22E2}"/>
              </a:ext>
            </a:extLst>
          </p:cNvPr>
          <p:cNvSpPr/>
          <p:nvPr>
            <p:custDataLst>
              <p:tags r:id="rId23"/>
            </p:custDataLst>
          </p:nvPr>
        </p:nvSpPr>
        <p:spPr bwMode="auto">
          <a:xfrm>
            <a:off x="5531609" y="3134567"/>
            <a:ext cx="145417" cy="109423"/>
          </a:xfrm>
          <a:prstGeom prst="rect">
            <a:avLst/>
          </a:prstGeom>
          <a:solidFill>
            <a:schemeClr val="accent4"/>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309" name="Rectangle 308">
            <a:extLst>
              <a:ext uri="{FF2B5EF4-FFF2-40B4-BE49-F238E27FC236}">
                <a16:creationId xmlns:a16="http://schemas.microsoft.com/office/drawing/2014/main" id="{D8D4E913-00AF-C409-73DB-E26BD34B325C}"/>
              </a:ext>
            </a:extLst>
          </p:cNvPr>
          <p:cNvSpPr/>
          <p:nvPr>
            <p:custDataLst>
              <p:tags r:id="rId24"/>
            </p:custDataLst>
          </p:nvPr>
        </p:nvSpPr>
        <p:spPr bwMode="auto">
          <a:xfrm>
            <a:off x="5531609" y="3317418"/>
            <a:ext cx="145417" cy="109423"/>
          </a:xfrm>
          <a:prstGeom prst="rect">
            <a:avLst/>
          </a:prstGeom>
          <a:solidFill>
            <a:schemeClr val="bg2"/>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310" name="Rectangle 309">
            <a:extLst>
              <a:ext uri="{FF2B5EF4-FFF2-40B4-BE49-F238E27FC236}">
                <a16:creationId xmlns:a16="http://schemas.microsoft.com/office/drawing/2014/main" id="{EAD8E1AC-49FB-04B2-467B-C43997AB2700}"/>
              </a:ext>
            </a:extLst>
          </p:cNvPr>
          <p:cNvSpPr/>
          <p:nvPr>
            <p:custDataLst>
              <p:tags r:id="rId25"/>
            </p:custDataLst>
          </p:nvPr>
        </p:nvSpPr>
        <p:spPr bwMode="auto">
          <a:xfrm>
            <a:off x="5531609" y="3500269"/>
            <a:ext cx="145417" cy="109423"/>
          </a:xfrm>
          <a:prstGeom prst="rect">
            <a:avLst/>
          </a:prstGeom>
          <a:solidFill>
            <a:schemeClr val="accent6"/>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301" name="Text Placeholder 2">
            <a:extLst>
              <a:ext uri="{FF2B5EF4-FFF2-40B4-BE49-F238E27FC236}">
                <a16:creationId xmlns:a16="http://schemas.microsoft.com/office/drawing/2014/main" id="{0B3C77CD-8598-0F80-E0F6-05BAFF99E5F1}"/>
              </a:ext>
            </a:extLst>
          </p:cNvPr>
          <p:cNvSpPr>
            <a:spLocks/>
          </p:cNvSpPr>
          <p:nvPr>
            <p:custDataLst>
              <p:tags r:id="rId26"/>
            </p:custDataLst>
          </p:nvPr>
        </p:nvSpPr>
        <p:spPr bwMode="auto">
          <a:xfrm>
            <a:off x="5723099" y="2573056"/>
            <a:ext cx="1094228"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3B641138-C9A2-48D4-84A2-928206AD00D9}" type="datetime'''FES'' - Hol''''i''''s''t''i''''c'''' T''ransi''''''''''tion'">
              <a:rPr lang="en-GB" altLang="en-US" sz="816">
                <a:solidFill>
                  <a:srgbClr val="000000"/>
                </a:solidFill>
                <a:latin typeface="Arial Nova"/>
              </a:rPr>
              <a:pPr defTabSz="1008124">
                <a:spcBef>
                  <a:spcPct val="0"/>
                </a:spcBef>
                <a:spcAft>
                  <a:spcPct val="0"/>
                </a:spcAft>
              </a:pPr>
              <a:t>FES - Holistic Transition</a:t>
            </a:fld>
            <a:endParaRPr lang="en-GB" sz="816">
              <a:solidFill>
                <a:srgbClr val="000000"/>
              </a:solidFill>
              <a:latin typeface="Arial Nova"/>
            </a:endParaRPr>
          </a:p>
        </p:txBody>
      </p:sp>
      <p:sp>
        <p:nvSpPr>
          <p:cNvPr id="300" name="Text Placeholder 2">
            <a:extLst>
              <a:ext uri="{FF2B5EF4-FFF2-40B4-BE49-F238E27FC236}">
                <a16:creationId xmlns:a16="http://schemas.microsoft.com/office/drawing/2014/main" id="{0B3C77CD-8598-0F80-E0F6-05BAFF99E5F1}"/>
              </a:ext>
            </a:extLst>
          </p:cNvPr>
          <p:cNvSpPr>
            <a:spLocks/>
          </p:cNvSpPr>
          <p:nvPr>
            <p:custDataLst>
              <p:tags r:id="rId27"/>
            </p:custDataLst>
          </p:nvPr>
        </p:nvSpPr>
        <p:spPr bwMode="auto">
          <a:xfrm>
            <a:off x="5723099" y="2755907"/>
            <a:ext cx="979046"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A2B5E4E4-F3DB-4E59-9AEF-CD1D9D8AC648}" type="datetime'H''''''''y''dr''''o''g''''''''e''''n ''''P''roduct''''''ion'">
              <a:rPr lang="en-GB" altLang="en-US" sz="816">
                <a:solidFill>
                  <a:srgbClr val="000000"/>
                </a:solidFill>
                <a:latin typeface="Arial Nova"/>
              </a:rPr>
              <a:pPr defTabSz="1008124">
                <a:spcBef>
                  <a:spcPct val="0"/>
                </a:spcBef>
                <a:spcAft>
                  <a:spcPct val="0"/>
                </a:spcAft>
              </a:pPr>
              <a:t>Hydrogen Production</a:t>
            </a:fld>
            <a:endParaRPr lang="en-GB" sz="816">
              <a:solidFill>
                <a:srgbClr val="000000"/>
              </a:solidFill>
              <a:latin typeface="Arial Nova"/>
            </a:endParaRPr>
          </a:p>
        </p:txBody>
      </p:sp>
      <p:sp>
        <p:nvSpPr>
          <p:cNvPr id="302" name="Text Placeholder 2">
            <a:extLst>
              <a:ext uri="{FF2B5EF4-FFF2-40B4-BE49-F238E27FC236}">
                <a16:creationId xmlns:a16="http://schemas.microsoft.com/office/drawing/2014/main" id="{0B3C77CD-8598-0F80-E0F6-05BAFF99E5F1}"/>
              </a:ext>
            </a:extLst>
          </p:cNvPr>
          <p:cNvSpPr>
            <a:spLocks/>
          </p:cNvSpPr>
          <p:nvPr>
            <p:custDataLst>
              <p:tags r:id="rId28"/>
            </p:custDataLst>
          </p:nvPr>
        </p:nvSpPr>
        <p:spPr bwMode="auto">
          <a:xfrm>
            <a:off x="5723099" y="2938758"/>
            <a:ext cx="1099987"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8642A19B-0FCD-43A6-AE65-63305CF314BC}" type="datetime'''''''''''''In''dust''rial ''''''&amp; Co''''''m''me''rci''''a''l'">
              <a:rPr lang="en-GB" altLang="en-US" sz="816">
                <a:solidFill>
                  <a:srgbClr val="000000"/>
                </a:solidFill>
                <a:latin typeface="Arial Nova"/>
              </a:rPr>
              <a:pPr defTabSz="1008124">
                <a:spcBef>
                  <a:spcPct val="0"/>
                </a:spcBef>
                <a:spcAft>
                  <a:spcPct val="0"/>
                </a:spcAft>
              </a:pPr>
              <a:t>Industrial &amp; Commercial</a:t>
            </a:fld>
            <a:endParaRPr lang="en-GB" sz="816">
              <a:solidFill>
                <a:srgbClr val="000000"/>
              </a:solidFill>
              <a:latin typeface="Arial Nova"/>
            </a:endParaRPr>
          </a:p>
        </p:txBody>
      </p:sp>
      <p:sp>
        <p:nvSpPr>
          <p:cNvPr id="303" name="Text Placeholder 2">
            <a:extLst>
              <a:ext uri="{FF2B5EF4-FFF2-40B4-BE49-F238E27FC236}">
                <a16:creationId xmlns:a16="http://schemas.microsoft.com/office/drawing/2014/main" id="{0B3C77CD-8598-0F80-E0F6-05BAFF99E5F1}"/>
              </a:ext>
            </a:extLst>
          </p:cNvPr>
          <p:cNvSpPr>
            <a:spLocks/>
          </p:cNvSpPr>
          <p:nvPr>
            <p:custDataLst>
              <p:tags r:id="rId29"/>
            </p:custDataLst>
          </p:nvPr>
        </p:nvSpPr>
        <p:spPr bwMode="auto">
          <a:xfrm>
            <a:off x="5723100" y="3121609"/>
            <a:ext cx="49960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68D67227-F3D1-4703-96D2-D57944D18EA0}" type="datetime'''''''''R''''''e''s''''''i''''''den''''t''''''''i''''al'''">
              <a:rPr lang="en-GB" altLang="en-US" sz="816">
                <a:solidFill>
                  <a:srgbClr val="000000"/>
                </a:solidFill>
                <a:latin typeface="Arial Nova"/>
              </a:rPr>
              <a:pPr defTabSz="1008124">
                <a:spcBef>
                  <a:spcPct val="0"/>
                </a:spcBef>
                <a:spcAft>
                  <a:spcPct val="0"/>
                </a:spcAft>
              </a:pPr>
              <a:t>Residential</a:t>
            </a:fld>
            <a:endParaRPr lang="en-GB" sz="816">
              <a:solidFill>
                <a:srgbClr val="000000"/>
              </a:solidFill>
              <a:latin typeface="Arial Nova"/>
            </a:endParaRPr>
          </a:p>
        </p:txBody>
      </p:sp>
      <p:sp>
        <p:nvSpPr>
          <p:cNvPr id="299" name="Text Placeholder 2">
            <a:extLst>
              <a:ext uri="{FF2B5EF4-FFF2-40B4-BE49-F238E27FC236}">
                <a16:creationId xmlns:a16="http://schemas.microsoft.com/office/drawing/2014/main" id="{0B3C77CD-8598-0F80-E0F6-05BAFF99E5F1}"/>
              </a:ext>
            </a:extLst>
          </p:cNvPr>
          <p:cNvSpPr>
            <a:spLocks/>
          </p:cNvSpPr>
          <p:nvPr>
            <p:custDataLst>
              <p:tags r:id="rId30"/>
            </p:custDataLst>
          </p:nvPr>
        </p:nvSpPr>
        <p:spPr bwMode="auto">
          <a:xfrm>
            <a:off x="5723099" y="3304461"/>
            <a:ext cx="444890"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5741ED7C-AD1E-438E-A1EC-8495637DF30E}" type="datetime'Tr''''''''''''''''''a''''''''''''n''s''''''po''''''''''r''''t'">
              <a:rPr lang="en-GB" altLang="en-US" sz="816">
                <a:solidFill>
                  <a:srgbClr val="000000"/>
                </a:solidFill>
                <a:latin typeface="Arial Nova"/>
              </a:rPr>
              <a:pPr defTabSz="1008124">
                <a:spcBef>
                  <a:spcPct val="0"/>
                </a:spcBef>
                <a:spcAft>
                  <a:spcPct val="0"/>
                </a:spcAft>
              </a:pPr>
              <a:t>Transport</a:t>
            </a:fld>
            <a:endParaRPr lang="en-GB" sz="816">
              <a:solidFill>
                <a:srgbClr val="000000"/>
              </a:solidFill>
              <a:latin typeface="Arial Nova"/>
            </a:endParaRPr>
          </a:p>
        </p:txBody>
      </p:sp>
      <p:sp>
        <p:nvSpPr>
          <p:cNvPr id="297" name="Text Placeholder 2">
            <a:extLst>
              <a:ext uri="{FF2B5EF4-FFF2-40B4-BE49-F238E27FC236}">
                <a16:creationId xmlns:a16="http://schemas.microsoft.com/office/drawing/2014/main" id="{0B3C77CD-8598-0F80-E0F6-05BAFF99E5F1}"/>
              </a:ext>
            </a:extLst>
          </p:cNvPr>
          <p:cNvSpPr>
            <a:spLocks/>
          </p:cNvSpPr>
          <p:nvPr>
            <p:custDataLst>
              <p:tags r:id="rId31"/>
            </p:custDataLst>
          </p:nvPr>
        </p:nvSpPr>
        <p:spPr bwMode="auto">
          <a:xfrm>
            <a:off x="5723100" y="3487311"/>
            <a:ext cx="826430"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A9D5AF71-9080-48C3-AD4F-E2D4D08DF5E2}" type="datetime'Pow''''''er ''G''e''''''n''''''''e''ra''''''tio''''''n'">
              <a:rPr lang="en-GB" altLang="en-US" sz="816">
                <a:solidFill>
                  <a:srgbClr val="000000"/>
                </a:solidFill>
                <a:latin typeface="Arial Nova"/>
              </a:rPr>
              <a:pPr defTabSz="1008124">
                <a:spcBef>
                  <a:spcPct val="0"/>
                </a:spcBef>
                <a:spcAft>
                  <a:spcPct val="0"/>
                </a:spcAft>
              </a:pPr>
              <a:t>Power Generation</a:t>
            </a:fld>
            <a:endParaRPr lang="en-GB" sz="816">
              <a:solidFill>
                <a:srgbClr val="000000"/>
              </a:solidFill>
              <a:latin typeface="Arial Nova"/>
            </a:endParaRPr>
          </a:p>
        </p:txBody>
      </p:sp>
      <p:sp>
        <p:nvSpPr>
          <p:cNvPr id="2" name="Text Placeholder 7">
            <a:extLst>
              <a:ext uri="{FF2B5EF4-FFF2-40B4-BE49-F238E27FC236}">
                <a16:creationId xmlns:a16="http://schemas.microsoft.com/office/drawing/2014/main" id="{22653624-4BBF-182F-2958-D91A99D59C30}"/>
              </a:ext>
            </a:extLst>
          </p:cNvPr>
          <p:cNvSpPr txBox="1">
            <a:spLocks/>
          </p:cNvSpPr>
          <p:nvPr/>
        </p:nvSpPr>
        <p:spPr>
          <a:xfrm>
            <a:off x="7901476" y="3269741"/>
            <a:ext cx="3613544" cy="2924345"/>
          </a:xfrm>
          <a:prstGeom prst="roundRect">
            <a:avLst>
              <a:gd name="adj" fmla="val 3687"/>
            </a:avLst>
          </a:prstGeom>
          <a:solidFill>
            <a:schemeClr val="accent1"/>
          </a:solidFill>
        </p:spPr>
        <p:txBody>
          <a:bodyPr vert="horz" lIns="130600" tIns="130600" rIns="130600" bIns="13060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Aft>
                <a:spcPts val="272"/>
              </a:spcAft>
            </a:pPr>
            <a:endParaRPr lang="en-GB" sz="907">
              <a:solidFill>
                <a:prstClr val="white"/>
              </a:solidFill>
            </a:endParaRPr>
          </a:p>
        </p:txBody>
      </p:sp>
      <p:sp>
        <p:nvSpPr>
          <p:cNvPr id="6" name="Shape 3">
            <a:extLst>
              <a:ext uri="{FF2B5EF4-FFF2-40B4-BE49-F238E27FC236}">
                <a16:creationId xmlns:a16="http://schemas.microsoft.com/office/drawing/2014/main" id="{3E9D70C4-BE68-3A06-9707-7CDEF70CAF9D}"/>
              </a:ext>
            </a:extLst>
          </p:cNvPr>
          <p:cNvSpPr/>
          <p:nvPr/>
        </p:nvSpPr>
        <p:spPr>
          <a:xfrm>
            <a:off x="7892549" y="2156550"/>
            <a:ext cx="1721970" cy="1000918"/>
          </a:xfrm>
          <a:prstGeom prst="roundRect">
            <a:avLst>
              <a:gd name="adj" fmla="val 4545"/>
            </a:avLst>
          </a:prstGeom>
          <a:solidFill>
            <a:schemeClr val="accent1"/>
          </a:solidFill>
          <a:ln w="28575">
            <a:solidFill>
              <a:schemeClr val="accent1"/>
            </a:solidFill>
          </a:ln>
        </p:spPr>
        <p:txBody>
          <a:bodyPr/>
          <a:lstStyle/>
          <a:p>
            <a:pPr defTabSz="276396">
              <a:defRPr/>
            </a:pPr>
            <a:endParaRPr lang="en-GB" sz="1088">
              <a:solidFill>
                <a:srgbClr val="0085CA"/>
              </a:solidFill>
              <a:latin typeface="Arial Nova"/>
            </a:endParaRPr>
          </a:p>
        </p:txBody>
      </p:sp>
      <p:sp>
        <p:nvSpPr>
          <p:cNvPr id="9" name="Text 6">
            <a:extLst>
              <a:ext uri="{FF2B5EF4-FFF2-40B4-BE49-F238E27FC236}">
                <a16:creationId xmlns:a16="http://schemas.microsoft.com/office/drawing/2014/main" id="{50BCAAF0-AD34-E668-AD4F-C9D2A62D4C2F}"/>
              </a:ext>
            </a:extLst>
          </p:cNvPr>
          <p:cNvSpPr/>
          <p:nvPr/>
        </p:nvSpPr>
        <p:spPr>
          <a:xfrm>
            <a:off x="8001557" y="2268824"/>
            <a:ext cx="894251" cy="303308"/>
          </a:xfrm>
          <a:prstGeom prst="rect">
            <a:avLst/>
          </a:prstGeom>
          <a:noFill/>
          <a:ln/>
        </p:spPr>
        <p:txBody>
          <a:bodyPr wrap="square" lIns="0" tIns="0" rIns="0" bIns="0" rtlCol="0" anchor="ctr"/>
          <a:lstStyle/>
          <a:p>
            <a:pPr defTabSz="276396">
              <a:lnSpc>
                <a:spcPct val="110000"/>
              </a:lnSpc>
              <a:defRPr/>
            </a:pPr>
            <a:r>
              <a:rPr lang="en-US" sz="2177" b="1">
                <a:solidFill>
                  <a:prstClr val="white"/>
                </a:solidFill>
                <a:latin typeface="Arial" pitchFamily="34" charset="0"/>
                <a:ea typeface="Arial" pitchFamily="34" charset="-122"/>
                <a:cs typeface="Arial" pitchFamily="34" charset="-120"/>
              </a:rPr>
              <a:t>-72% </a:t>
            </a:r>
            <a:endParaRPr lang="en-US" sz="2177" b="1">
              <a:solidFill>
                <a:prstClr val="white"/>
              </a:solidFill>
              <a:latin typeface="Arial Nova"/>
            </a:endParaRPr>
          </a:p>
        </p:txBody>
      </p:sp>
      <p:sp>
        <p:nvSpPr>
          <p:cNvPr id="11" name="Text 5">
            <a:extLst>
              <a:ext uri="{FF2B5EF4-FFF2-40B4-BE49-F238E27FC236}">
                <a16:creationId xmlns:a16="http://schemas.microsoft.com/office/drawing/2014/main" id="{392E30E9-B924-38A0-E03B-059C598814B7}"/>
              </a:ext>
            </a:extLst>
          </p:cNvPr>
          <p:cNvSpPr/>
          <p:nvPr/>
        </p:nvSpPr>
        <p:spPr>
          <a:xfrm>
            <a:off x="7969315" y="2748346"/>
            <a:ext cx="1484813" cy="244897"/>
          </a:xfrm>
          <a:prstGeom prst="rect">
            <a:avLst/>
          </a:prstGeom>
          <a:noFill/>
          <a:ln/>
        </p:spPr>
        <p:txBody>
          <a:bodyPr wrap="square" lIns="0" tIns="0" rIns="0" bIns="0" rtlCol="0" anchor="ctr"/>
          <a:lstStyle/>
          <a:p>
            <a:pPr defTabSz="276396">
              <a:defRPr/>
            </a:pPr>
            <a:r>
              <a:rPr lang="en-US" sz="907" b="1" kern="0" spc="45">
                <a:solidFill>
                  <a:prstClr val="white"/>
                </a:solidFill>
                <a:latin typeface="Arial" pitchFamily="34" charset="0"/>
                <a:ea typeface="Arial" pitchFamily="34" charset="-122"/>
                <a:cs typeface="Arial" pitchFamily="34" charset="-120"/>
              </a:rPr>
              <a:t>GB gas demand decline by 2050</a:t>
            </a:r>
            <a:endParaRPr lang="en-US" sz="907">
              <a:solidFill>
                <a:prstClr val="white"/>
              </a:solidFill>
              <a:latin typeface="Arial Nova"/>
            </a:endParaRPr>
          </a:p>
        </p:txBody>
      </p:sp>
      <p:sp>
        <p:nvSpPr>
          <p:cNvPr id="13" name="Shape 3">
            <a:extLst>
              <a:ext uri="{FF2B5EF4-FFF2-40B4-BE49-F238E27FC236}">
                <a16:creationId xmlns:a16="http://schemas.microsoft.com/office/drawing/2014/main" id="{C05EDBF4-6855-752A-0303-AA95ED381EBD}"/>
              </a:ext>
            </a:extLst>
          </p:cNvPr>
          <p:cNvSpPr/>
          <p:nvPr/>
        </p:nvSpPr>
        <p:spPr>
          <a:xfrm>
            <a:off x="9734934" y="2156550"/>
            <a:ext cx="1721970" cy="1000918"/>
          </a:xfrm>
          <a:prstGeom prst="roundRect">
            <a:avLst>
              <a:gd name="adj" fmla="val 4545"/>
            </a:avLst>
          </a:prstGeom>
          <a:solidFill>
            <a:schemeClr val="bg2"/>
          </a:solidFill>
          <a:ln w="28575">
            <a:solidFill>
              <a:schemeClr val="bg2"/>
            </a:solidFill>
          </a:ln>
        </p:spPr>
        <p:txBody>
          <a:bodyPr/>
          <a:lstStyle/>
          <a:p>
            <a:pPr defTabSz="276396">
              <a:defRPr/>
            </a:pPr>
            <a:endParaRPr lang="en-GB" sz="1088">
              <a:solidFill>
                <a:srgbClr val="0085CA"/>
              </a:solidFill>
              <a:latin typeface="Arial Nova"/>
            </a:endParaRPr>
          </a:p>
        </p:txBody>
      </p:sp>
      <p:sp>
        <p:nvSpPr>
          <p:cNvPr id="15" name="Text 6">
            <a:extLst>
              <a:ext uri="{FF2B5EF4-FFF2-40B4-BE49-F238E27FC236}">
                <a16:creationId xmlns:a16="http://schemas.microsoft.com/office/drawing/2014/main" id="{D042D065-6A6B-23B4-1A3A-D1210E06E8EF}"/>
              </a:ext>
            </a:extLst>
          </p:cNvPr>
          <p:cNvSpPr/>
          <p:nvPr/>
        </p:nvSpPr>
        <p:spPr>
          <a:xfrm>
            <a:off x="9834728" y="2268824"/>
            <a:ext cx="894251" cy="303308"/>
          </a:xfrm>
          <a:prstGeom prst="rect">
            <a:avLst/>
          </a:prstGeom>
          <a:noFill/>
          <a:ln/>
        </p:spPr>
        <p:txBody>
          <a:bodyPr wrap="square" lIns="0" tIns="0" rIns="0" bIns="0" rtlCol="0" anchor="ctr"/>
          <a:lstStyle/>
          <a:p>
            <a:pPr defTabSz="276396">
              <a:lnSpc>
                <a:spcPct val="110000"/>
              </a:lnSpc>
              <a:defRPr/>
            </a:pPr>
            <a:r>
              <a:rPr lang="en-US" sz="2177" b="1">
                <a:solidFill>
                  <a:prstClr val="white"/>
                </a:solidFill>
                <a:latin typeface="Arial" pitchFamily="34" charset="0"/>
                <a:ea typeface="Arial" pitchFamily="34" charset="-122"/>
                <a:cs typeface="Arial" pitchFamily="34" charset="-120"/>
              </a:rPr>
              <a:t>63%</a:t>
            </a:r>
            <a:endParaRPr lang="en-US" sz="2177" b="1">
              <a:solidFill>
                <a:prstClr val="white"/>
              </a:solidFill>
              <a:latin typeface="Arial Nova"/>
            </a:endParaRPr>
          </a:p>
        </p:txBody>
      </p:sp>
      <p:sp>
        <p:nvSpPr>
          <p:cNvPr id="17" name="Text 5">
            <a:extLst>
              <a:ext uri="{FF2B5EF4-FFF2-40B4-BE49-F238E27FC236}">
                <a16:creationId xmlns:a16="http://schemas.microsoft.com/office/drawing/2014/main" id="{A2422DAB-C634-B177-BA38-16DF9D46D3EC}"/>
              </a:ext>
            </a:extLst>
          </p:cNvPr>
          <p:cNvSpPr/>
          <p:nvPr/>
        </p:nvSpPr>
        <p:spPr>
          <a:xfrm>
            <a:off x="9811699" y="2748346"/>
            <a:ext cx="1584107" cy="244897"/>
          </a:xfrm>
          <a:prstGeom prst="rect">
            <a:avLst/>
          </a:prstGeom>
          <a:noFill/>
          <a:ln/>
        </p:spPr>
        <p:txBody>
          <a:bodyPr wrap="square" lIns="0" tIns="0" rIns="0" bIns="0" rtlCol="0" anchor="ctr"/>
          <a:lstStyle/>
          <a:p>
            <a:pPr defTabSz="276396">
              <a:defRPr/>
            </a:pPr>
            <a:r>
              <a:rPr lang="en-GB" sz="907" b="1" kern="0" spc="45">
                <a:solidFill>
                  <a:prstClr val="white"/>
                </a:solidFill>
                <a:latin typeface="Arial" pitchFamily="34" charset="0"/>
                <a:ea typeface="Arial" pitchFamily="34" charset="-122"/>
                <a:cs typeface="Arial" pitchFamily="34" charset="-120"/>
              </a:rPr>
              <a:t>Share of the total decline that falls after 2035</a:t>
            </a:r>
            <a:endParaRPr lang="en-US" sz="907">
              <a:solidFill>
                <a:prstClr val="white"/>
              </a:solidFill>
              <a:latin typeface="Arial Nova"/>
            </a:endParaRPr>
          </a:p>
        </p:txBody>
      </p:sp>
      <p:graphicFrame>
        <p:nvGraphicFramePr>
          <p:cNvPr id="505" name="Chart 504">
            <a:extLst>
              <a:ext uri="{FF2B5EF4-FFF2-40B4-BE49-F238E27FC236}">
                <a16:creationId xmlns:a16="http://schemas.microsoft.com/office/drawing/2014/main" id="{26657399-1671-D2FE-80E9-844424890DFC}"/>
              </a:ext>
            </a:extLst>
          </p:cNvPr>
          <p:cNvGraphicFramePr/>
          <p:nvPr>
            <p:custDataLst>
              <p:tags r:id="rId32"/>
            </p:custDataLst>
          </p:nvPr>
        </p:nvGraphicFramePr>
        <p:xfrm>
          <a:off x="637820" y="4845018"/>
          <a:ext cx="4594316" cy="1305874"/>
        </p:xfrm>
        <a:graphic>
          <a:graphicData uri="http://schemas.openxmlformats.org/drawingml/2006/chart">
            <c:chart xmlns:c="http://schemas.openxmlformats.org/drawingml/2006/chart" xmlns:r="http://schemas.openxmlformats.org/officeDocument/2006/relationships" r:id="rId70"/>
          </a:graphicData>
        </a:graphic>
      </p:graphicFrame>
      <p:cxnSp>
        <p:nvCxnSpPr>
          <p:cNvPr id="492" name="Straight Connector 491">
            <a:extLst>
              <a:ext uri="{FF2B5EF4-FFF2-40B4-BE49-F238E27FC236}">
                <a16:creationId xmlns:a16="http://schemas.microsoft.com/office/drawing/2014/main" id="{CBF8C937-FD4E-321F-0620-A31119D3248F}"/>
              </a:ext>
            </a:extLst>
          </p:cNvPr>
          <p:cNvCxnSpPr/>
          <p:nvPr>
            <p:custDataLst>
              <p:tags r:id="rId33"/>
            </p:custDataLst>
          </p:nvPr>
        </p:nvCxnSpPr>
        <p:spPr bwMode="auto">
          <a:xfrm>
            <a:off x="1832832" y="4977477"/>
            <a:ext cx="0" cy="3311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93" name="Straight Connector 492">
            <a:extLst>
              <a:ext uri="{FF2B5EF4-FFF2-40B4-BE49-F238E27FC236}">
                <a16:creationId xmlns:a16="http://schemas.microsoft.com/office/drawing/2014/main" id="{D2F5CC6C-F04B-ABA5-E265-9B48DC0A4516}"/>
              </a:ext>
            </a:extLst>
          </p:cNvPr>
          <p:cNvCxnSpPr/>
          <p:nvPr>
            <p:custDataLst>
              <p:tags r:id="rId34"/>
            </p:custDataLst>
          </p:nvPr>
        </p:nvCxnSpPr>
        <p:spPr bwMode="auto">
          <a:xfrm flipV="1">
            <a:off x="1832832" y="5164647"/>
            <a:ext cx="0" cy="3455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94" name="Straight Connector 493">
            <a:extLst>
              <a:ext uri="{FF2B5EF4-FFF2-40B4-BE49-F238E27FC236}">
                <a16:creationId xmlns:a16="http://schemas.microsoft.com/office/drawing/2014/main" id="{ADDB2493-D293-1640-78BF-469878D2BB53}"/>
              </a:ext>
            </a:extLst>
          </p:cNvPr>
          <p:cNvCxnSpPr/>
          <p:nvPr>
            <p:custDataLst>
              <p:tags r:id="rId35"/>
            </p:custDataLst>
          </p:nvPr>
        </p:nvCxnSpPr>
        <p:spPr bwMode="auto">
          <a:xfrm flipV="1">
            <a:off x="4326519" y="5631134"/>
            <a:ext cx="0" cy="3455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95" name="Straight Connector 494">
            <a:extLst>
              <a:ext uri="{FF2B5EF4-FFF2-40B4-BE49-F238E27FC236}">
                <a16:creationId xmlns:a16="http://schemas.microsoft.com/office/drawing/2014/main" id="{D044FEED-D0B3-AD75-0E45-1442B9CE0FAB}"/>
              </a:ext>
            </a:extLst>
          </p:cNvPr>
          <p:cNvCxnSpPr/>
          <p:nvPr>
            <p:custDataLst>
              <p:tags r:id="rId36"/>
            </p:custDataLst>
          </p:nvPr>
        </p:nvCxnSpPr>
        <p:spPr bwMode="auto">
          <a:xfrm>
            <a:off x="4326519" y="5179046"/>
            <a:ext cx="0" cy="3311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96" name="Straight Connector 495">
            <a:extLst>
              <a:ext uri="{FF2B5EF4-FFF2-40B4-BE49-F238E27FC236}">
                <a16:creationId xmlns:a16="http://schemas.microsoft.com/office/drawing/2014/main" id="{7846B861-AE3D-0474-A54D-0CB878816C01}"/>
              </a:ext>
            </a:extLst>
          </p:cNvPr>
          <p:cNvCxnSpPr/>
          <p:nvPr>
            <p:custDataLst>
              <p:tags r:id="rId37"/>
            </p:custDataLst>
          </p:nvPr>
        </p:nvCxnSpPr>
        <p:spPr bwMode="auto">
          <a:xfrm>
            <a:off x="4326519" y="5409409"/>
            <a:ext cx="0" cy="3311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97" name="Straight Connector 496">
            <a:extLst>
              <a:ext uri="{FF2B5EF4-FFF2-40B4-BE49-F238E27FC236}">
                <a16:creationId xmlns:a16="http://schemas.microsoft.com/office/drawing/2014/main" id="{C846DD2B-C292-164B-03C9-BD2326E4974D}"/>
              </a:ext>
            </a:extLst>
          </p:cNvPr>
          <p:cNvCxnSpPr/>
          <p:nvPr>
            <p:custDataLst>
              <p:tags r:id="rId38"/>
            </p:custDataLst>
          </p:nvPr>
        </p:nvCxnSpPr>
        <p:spPr bwMode="auto">
          <a:xfrm>
            <a:off x="5157268" y="5281269"/>
            <a:ext cx="0" cy="3311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98" name="Straight Connector 497">
            <a:extLst>
              <a:ext uri="{FF2B5EF4-FFF2-40B4-BE49-F238E27FC236}">
                <a16:creationId xmlns:a16="http://schemas.microsoft.com/office/drawing/2014/main" id="{0BE95C29-58FB-DC7D-87C4-74A8C189D3D8}"/>
              </a:ext>
            </a:extLst>
          </p:cNvPr>
          <p:cNvCxnSpPr/>
          <p:nvPr>
            <p:custDataLst>
              <p:tags r:id="rId39"/>
            </p:custDataLst>
          </p:nvPr>
        </p:nvCxnSpPr>
        <p:spPr bwMode="auto">
          <a:xfrm>
            <a:off x="5157268" y="5557706"/>
            <a:ext cx="0" cy="3311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68" name="Text Placeholder 2">
            <a:extLst>
              <a:ext uri="{FF2B5EF4-FFF2-40B4-BE49-F238E27FC236}">
                <a16:creationId xmlns:a16="http://schemas.microsoft.com/office/drawing/2014/main" id="{859DC424-68D9-9673-BD9F-3EDE48B85D0C}"/>
              </a:ext>
            </a:extLst>
          </p:cNvPr>
          <p:cNvSpPr>
            <a:spLocks/>
          </p:cNvSpPr>
          <p:nvPr>
            <p:custDataLst>
              <p:tags r:id="rId40"/>
            </p:custDataLst>
          </p:nvPr>
        </p:nvSpPr>
        <p:spPr bwMode="auto">
          <a:xfrm>
            <a:off x="958889" y="4748553"/>
            <a:ext cx="87827"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r>
              <a:rPr lang="en-GB" altLang="en-US" sz="816">
                <a:solidFill>
                  <a:srgbClr val="000000"/>
                </a:solidFill>
                <a:latin typeface="Arial Nova"/>
              </a:rPr>
              <a:t>%</a:t>
            </a:r>
            <a:endParaRPr lang="en-GB" sz="816">
              <a:solidFill>
                <a:srgbClr val="000000"/>
              </a:solidFill>
              <a:latin typeface="Arial Nova"/>
            </a:endParaRPr>
          </a:p>
        </p:txBody>
      </p:sp>
      <p:sp>
        <p:nvSpPr>
          <p:cNvPr id="323" name="Text Placeholder 2">
            <a:extLst>
              <a:ext uri="{FF2B5EF4-FFF2-40B4-BE49-F238E27FC236}">
                <a16:creationId xmlns:a16="http://schemas.microsoft.com/office/drawing/2014/main" id="{0B3C77CD-8598-0F80-E0F6-05BAFF99E5F1}"/>
              </a:ext>
            </a:extLst>
          </p:cNvPr>
          <p:cNvSpPr>
            <a:spLocks/>
          </p:cNvSpPr>
          <p:nvPr>
            <p:custDataLst>
              <p:tags r:id="rId41"/>
            </p:custDataLst>
          </p:nvPr>
        </p:nvSpPr>
        <p:spPr bwMode="auto">
          <a:xfrm>
            <a:off x="881141" y="6057307"/>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16031665-2E3C-47F4-B1DC-4049EDCB3530}" type="datetime'2''''''''''''''''0''''25'''''''''''''">
              <a:rPr lang="en-GB" altLang="en-US" sz="816">
                <a:solidFill>
                  <a:srgbClr val="000000"/>
                </a:solidFill>
                <a:latin typeface="Arial Nova"/>
              </a:rPr>
              <a:pPr algn="ctr" defTabSz="1008124">
                <a:spcBef>
                  <a:spcPct val="0"/>
                </a:spcBef>
                <a:spcAft>
                  <a:spcPct val="0"/>
                </a:spcAft>
              </a:pPr>
              <a:t>2025</a:t>
            </a:fld>
            <a:endParaRPr lang="en-GB" sz="816">
              <a:solidFill>
                <a:srgbClr val="000000"/>
              </a:solidFill>
              <a:latin typeface="Arial Nova"/>
            </a:endParaRPr>
          </a:p>
        </p:txBody>
      </p:sp>
      <p:sp useBgFill="1">
        <p:nvSpPr>
          <p:cNvPr id="388" name="Text Placeholder 2">
            <a:extLst>
              <a:ext uri="{FF2B5EF4-FFF2-40B4-BE49-F238E27FC236}">
                <a16:creationId xmlns:a16="http://schemas.microsoft.com/office/drawing/2014/main" id="{0B3C77CD-8598-0F80-E0F6-05BAFF99E5F1}"/>
              </a:ext>
            </a:extLst>
          </p:cNvPr>
          <p:cNvSpPr>
            <a:spLocks/>
          </p:cNvSpPr>
          <p:nvPr>
            <p:custDataLst>
              <p:tags r:id="rId42"/>
            </p:custDataLst>
          </p:nvPr>
        </p:nvSpPr>
        <p:spPr bwMode="gray">
          <a:xfrm>
            <a:off x="1717650" y="5014911"/>
            <a:ext cx="231804" cy="136779"/>
          </a:xfrm>
          <a:prstGeom prst="rect">
            <a:avLst/>
          </a:prstGeom>
          <a:ln>
            <a:noFill/>
          </a:ln>
          <a:effectLst/>
        </p:spPr>
        <p:txBody>
          <a:bodyPr vert="horz" wrap="none" lIns="14398" tIns="0" rIns="14398"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0EBCBF21-2AE7-4F8F-B16F-504F964AA006}" type="datetime'''''9''''''''''''''0%'''''''''''''">
              <a:rPr lang="en-GB" altLang="en-US" sz="816">
                <a:solidFill>
                  <a:srgbClr val="000000"/>
                </a:solidFill>
                <a:latin typeface="Arial Nova"/>
              </a:rPr>
              <a:pPr algn="ctr" defTabSz="1008124">
                <a:spcBef>
                  <a:spcPct val="0"/>
                </a:spcBef>
                <a:spcAft>
                  <a:spcPct val="0"/>
                </a:spcAft>
              </a:pPr>
              <a:t>90%</a:t>
            </a:fld>
            <a:endParaRPr lang="en-GB" sz="816">
              <a:solidFill>
                <a:srgbClr val="000000"/>
              </a:solidFill>
              <a:latin typeface="Arial Nova"/>
            </a:endParaRPr>
          </a:p>
        </p:txBody>
      </p:sp>
      <p:sp>
        <p:nvSpPr>
          <p:cNvPr id="467" name="Text Placeholder 2">
            <a:extLst>
              <a:ext uri="{FF2B5EF4-FFF2-40B4-BE49-F238E27FC236}">
                <a16:creationId xmlns:a16="http://schemas.microsoft.com/office/drawing/2014/main" id="{9E229732-B1B8-FE73-CEFF-49B8B83E6466}"/>
              </a:ext>
            </a:extLst>
          </p:cNvPr>
          <p:cNvSpPr>
            <a:spLocks/>
          </p:cNvSpPr>
          <p:nvPr>
            <p:custDataLst>
              <p:tags r:id="rId43"/>
            </p:custDataLst>
          </p:nvPr>
        </p:nvSpPr>
        <p:spPr bwMode="gray">
          <a:xfrm>
            <a:off x="1717650" y="4840698"/>
            <a:ext cx="231804"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13F7F359-E2A9-4EDA-8B91-16A49E3D1F90}" type="datetime'''''''''''''''''''''''''''''95''''''''''''''''''''''''%'''''">
              <a:rPr lang="en-GB" altLang="en-US" sz="816">
                <a:solidFill>
                  <a:srgbClr val="000000"/>
                </a:solidFill>
                <a:latin typeface="Arial Nova"/>
              </a:rPr>
              <a:pPr algn="ctr" defTabSz="1008124">
                <a:spcBef>
                  <a:spcPct val="0"/>
                </a:spcBef>
                <a:spcAft>
                  <a:spcPct val="0"/>
                </a:spcAft>
              </a:pPr>
              <a:t>95%</a:t>
            </a:fld>
            <a:endParaRPr lang="en-GB" sz="816">
              <a:solidFill>
                <a:srgbClr val="000000"/>
              </a:solidFill>
              <a:latin typeface="Arial Nova"/>
            </a:endParaRPr>
          </a:p>
        </p:txBody>
      </p:sp>
      <p:sp>
        <p:nvSpPr>
          <p:cNvPr id="389" name="Text Placeholder 2">
            <a:extLst>
              <a:ext uri="{FF2B5EF4-FFF2-40B4-BE49-F238E27FC236}">
                <a16:creationId xmlns:a16="http://schemas.microsoft.com/office/drawing/2014/main" id="{0B3C77CD-8598-0F80-E0F6-05BAFF99E5F1}"/>
              </a:ext>
            </a:extLst>
          </p:cNvPr>
          <p:cNvSpPr>
            <a:spLocks/>
          </p:cNvSpPr>
          <p:nvPr>
            <p:custDataLst>
              <p:tags r:id="rId44"/>
            </p:custDataLst>
          </p:nvPr>
        </p:nvSpPr>
        <p:spPr bwMode="gray">
          <a:xfrm>
            <a:off x="1717650" y="5199202"/>
            <a:ext cx="231804"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398" tIns="0" rIns="14398" bIns="0" rtlCol="0" anchor="t">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5C58A634-E28D-4B97-86EF-5B64BD574BE5}" type="datetime'8''''''''3''''%'''''''''''''''''''''''''''''''''''''''''''''">
              <a:rPr lang="en-GB" altLang="en-US" sz="816">
                <a:solidFill>
                  <a:srgbClr val="000000"/>
                </a:solidFill>
                <a:latin typeface="Arial Nova"/>
              </a:rPr>
              <a:pPr algn="ctr" defTabSz="1008124">
                <a:spcBef>
                  <a:spcPct val="0"/>
                </a:spcBef>
                <a:spcAft>
                  <a:spcPct val="0"/>
                </a:spcAft>
              </a:pPr>
              <a:t>83%</a:t>
            </a:fld>
            <a:endParaRPr lang="en-GB" sz="816">
              <a:solidFill>
                <a:srgbClr val="000000"/>
              </a:solidFill>
              <a:latin typeface="Arial Nova"/>
            </a:endParaRPr>
          </a:p>
        </p:txBody>
      </p:sp>
      <p:sp>
        <p:nvSpPr>
          <p:cNvPr id="325" name="Text Placeholder 2">
            <a:extLst>
              <a:ext uri="{FF2B5EF4-FFF2-40B4-BE49-F238E27FC236}">
                <a16:creationId xmlns:a16="http://schemas.microsoft.com/office/drawing/2014/main" id="{0B3C77CD-8598-0F80-E0F6-05BAFF99E5F1}"/>
              </a:ext>
            </a:extLst>
          </p:cNvPr>
          <p:cNvSpPr>
            <a:spLocks/>
          </p:cNvSpPr>
          <p:nvPr>
            <p:custDataLst>
              <p:tags r:id="rId45"/>
            </p:custDataLst>
          </p:nvPr>
        </p:nvSpPr>
        <p:spPr bwMode="auto">
          <a:xfrm>
            <a:off x="1711891" y="6057307"/>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D0694F99-7CA8-4849-9E1A-FCCAA3B2CAEB}" type="datetime'''''''''''''''''''''20''3''''0'''''''">
              <a:rPr lang="en-GB" altLang="en-US" sz="816">
                <a:solidFill>
                  <a:srgbClr val="000000"/>
                </a:solidFill>
                <a:latin typeface="Arial Nova"/>
              </a:rPr>
              <a:pPr algn="ctr" defTabSz="1008124">
                <a:spcBef>
                  <a:spcPct val="0"/>
                </a:spcBef>
                <a:spcAft>
                  <a:spcPct val="0"/>
                </a:spcAft>
              </a:pPr>
              <a:t>2030</a:t>
            </a:fld>
            <a:endParaRPr lang="en-GB" sz="816">
              <a:solidFill>
                <a:srgbClr val="000000"/>
              </a:solidFill>
              <a:latin typeface="Arial Nova"/>
            </a:endParaRPr>
          </a:p>
        </p:txBody>
      </p:sp>
      <p:sp>
        <p:nvSpPr>
          <p:cNvPr id="327" name="Text Placeholder 2">
            <a:extLst>
              <a:ext uri="{FF2B5EF4-FFF2-40B4-BE49-F238E27FC236}">
                <a16:creationId xmlns:a16="http://schemas.microsoft.com/office/drawing/2014/main" id="{0B3C77CD-8598-0F80-E0F6-05BAFF99E5F1}"/>
              </a:ext>
            </a:extLst>
          </p:cNvPr>
          <p:cNvSpPr>
            <a:spLocks/>
          </p:cNvSpPr>
          <p:nvPr>
            <p:custDataLst>
              <p:tags r:id="rId46"/>
            </p:custDataLst>
          </p:nvPr>
        </p:nvSpPr>
        <p:spPr bwMode="auto">
          <a:xfrm>
            <a:off x="2542640" y="6057307"/>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B65AA5D0-3CBE-4078-8F2B-377C8F05AE55}" type="datetime'2''''''''''''''''''03''''''''''''''''''''''''''''''''''5'">
              <a:rPr lang="en-GB" altLang="en-US" sz="816">
                <a:solidFill>
                  <a:srgbClr val="000000"/>
                </a:solidFill>
                <a:latin typeface="Arial Nova"/>
              </a:rPr>
              <a:pPr algn="ctr" defTabSz="1008124">
                <a:spcBef>
                  <a:spcPct val="0"/>
                </a:spcBef>
                <a:spcAft>
                  <a:spcPct val="0"/>
                </a:spcAft>
              </a:pPr>
              <a:t>2035</a:t>
            </a:fld>
            <a:endParaRPr lang="en-GB" sz="816">
              <a:solidFill>
                <a:srgbClr val="000000"/>
              </a:solidFill>
              <a:latin typeface="Arial Nova"/>
            </a:endParaRPr>
          </a:p>
        </p:txBody>
      </p:sp>
      <p:sp>
        <p:nvSpPr>
          <p:cNvPr id="329" name="Text Placeholder 2">
            <a:extLst>
              <a:ext uri="{FF2B5EF4-FFF2-40B4-BE49-F238E27FC236}">
                <a16:creationId xmlns:a16="http://schemas.microsoft.com/office/drawing/2014/main" id="{0B3C77CD-8598-0F80-E0F6-05BAFF99E5F1}"/>
              </a:ext>
            </a:extLst>
          </p:cNvPr>
          <p:cNvSpPr>
            <a:spLocks/>
          </p:cNvSpPr>
          <p:nvPr>
            <p:custDataLst>
              <p:tags r:id="rId47"/>
            </p:custDataLst>
          </p:nvPr>
        </p:nvSpPr>
        <p:spPr bwMode="auto">
          <a:xfrm>
            <a:off x="3374828" y="6057307"/>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E3076207-B89C-4AA4-A898-13197092ABF1}" type="datetime'''''''''''2''''''''''''''''0''''4''''0'''''''''''''''''">
              <a:rPr lang="en-GB" altLang="en-US" sz="816">
                <a:solidFill>
                  <a:srgbClr val="000000"/>
                </a:solidFill>
                <a:latin typeface="Arial Nova"/>
              </a:rPr>
              <a:pPr algn="ctr" defTabSz="1008124">
                <a:spcBef>
                  <a:spcPct val="0"/>
                </a:spcBef>
                <a:spcAft>
                  <a:spcPct val="0"/>
                </a:spcAft>
              </a:pPr>
              <a:t>2040</a:t>
            </a:fld>
            <a:endParaRPr lang="en-GB" sz="816">
              <a:solidFill>
                <a:srgbClr val="000000"/>
              </a:solidFill>
              <a:latin typeface="Arial Nova"/>
            </a:endParaRPr>
          </a:p>
        </p:txBody>
      </p:sp>
      <p:sp>
        <p:nvSpPr>
          <p:cNvPr id="359" name="Text Placeholder 2">
            <a:extLst>
              <a:ext uri="{FF2B5EF4-FFF2-40B4-BE49-F238E27FC236}">
                <a16:creationId xmlns:a16="http://schemas.microsoft.com/office/drawing/2014/main" id="{0B3C77CD-8598-0F80-E0F6-05BAFF99E5F1}"/>
              </a:ext>
            </a:extLst>
          </p:cNvPr>
          <p:cNvSpPr>
            <a:spLocks/>
          </p:cNvSpPr>
          <p:nvPr>
            <p:custDataLst>
              <p:tags r:id="rId48"/>
            </p:custDataLst>
          </p:nvPr>
        </p:nvSpPr>
        <p:spPr bwMode="gray">
          <a:xfrm>
            <a:off x="4211337" y="5665689"/>
            <a:ext cx="231804"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t">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DA0D090C-CF54-4B34-ABFE-203C68E97BC3}" type="datetime'''''''''''''''3''''''''''''''9''''''''%'''''''''''''">
              <a:rPr lang="en-GB" altLang="en-US" sz="816">
                <a:solidFill>
                  <a:srgbClr val="000000"/>
                </a:solidFill>
                <a:latin typeface="Arial Nova"/>
              </a:rPr>
              <a:pPr algn="ctr" defTabSz="1008124">
                <a:spcBef>
                  <a:spcPct val="0"/>
                </a:spcBef>
                <a:spcAft>
                  <a:spcPct val="0"/>
                </a:spcAft>
              </a:pPr>
              <a:t>39%</a:t>
            </a:fld>
            <a:endParaRPr lang="en-GB" sz="816">
              <a:solidFill>
                <a:srgbClr val="000000"/>
              </a:solidFill>
              <a:latin typeface="Arial Nova"/>
            </a:endParaRPr>
          </a:p>
        </p:txBody>
      </p:sp>
      <p:sp>
        <p:nvSpPr>
          <p:cNvPr id="468" name="Text Placeholder 2">
            <a:extLst>
              <a:ext uri="{FF2B5EF4-FFF2-40B4-BE49-F238E27FC236}">
                <a16:creationId xmlns:a16="http://schemas.microsoft.com/office/drawing/2014/main" id="{2763E999-D5F8-2024-49A4-08C95FB50325}"/>
              </a:ext>
            </a:extLst>
          </p:cNvPr>
          <p:cNvSpPr>
            <a:spLocks/>
          </p:cNvSpPr>
          <p:nvPr>
            <p:custDataLst>
              <p:tags r:id="rId49"/>
            </p:custDataLst>
          </p:nvPr>
        </p:nvSpPr>
        <p:spPr bwMode="gray">
          <a:xfrm>
            <a:off x="4211337" y="5042267"/>
            <a:ext cx="231804"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F38B5E99-2BB7-4239-8099-596F15808A45}" type="datetime'''''''''7''''''''''''''''''''''6''''''''%'''''''''''''">
              <a:rPr lang="en-GB" altLang="en-US" sz="816">
                <a:solidFill>
                  <a:srgbClr val="000000"/>
                </a:solidFill>
                <a:latin typeface="Arial Nova"/>
              </a:rPr>
              <a:pPr algn="ctr" defTabSz="1008124">
                <a:spcBef>
                  <a:spcPct val="0"/>
                </a:spcBef>
                <a:spcAft>
                  <a:spcPct val="0"/>
                </a:spcAft>
              </a:pPr>
              <a:t>76%</a:t>
            </a:fld>
            <a:endParaRPr lang="en-GB" sz="816">
              <a:solidFill>
                <a:srgbClr val="000000"/>
              </a:solidFill>
              <a:latin typeface="Arial Nova"/>
            </a:endParaRPr>
          </a:p>
        </p:txBody>
      </p:sp>
      <p:sp>
        <p:nvSpPr>
          <p:cNvPr id="394" name="Text Placeholder 2">
            <a:extLst>
              <a:ext uri="{FF2B5EF4-FFF2-40B4-BE49-F238E27FC236}">
                <a16:creationId xmlns:a16="http://schemas.microsoft.com/office/drawing/2014/main" id="{0B3C77CD-8598-0F80-E0F6-05BAFF99E5F1}"/>
              </a:ext>
            </a:extLst>
          </p:cNvPr>
          <p:cNvSpPr>
            <a:spLocks/>
          </p:cNvSpPr>
          <p:nvPr>
            <p:custDataLst>
              <p:tags r:id="rId50"/>
            </p:custDataLst>
          </p:nvPr>
        </p:nvSpPr>
        <p:spPr bwMode="gray">
          <a:xfrm>
            <a:off x="4240133" y="5831262"/>
            <a:ext cx="174213"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9B82E1B7-DCF9-4C59-B527-A9F66A77283B}" type="datetime'''''''''''''''''''''''''''''''''''''''''''''''1''%'''''">
              <a:rPr lang="en-GB" altLang="en-US" sz="816">
                <a:solidFill>
                  <a:srgbClr val="000000"/>
                </a:solidFill>
                <a:latin typeface="Arial Nova"/>
              </a:rPr>
              <a:pPr algn="ctr" defTabSz="1008124">
                <a:spcBef>
                  <a:spcPct val="0"/>
                </a:spcBef>
                <a:spcAft>
                  <a:spcPct val="0"/>
                </a:spcAft>
              </a:pPr>
              <a:t>1%</a:t>
            </a:fld>
            <a:endParaRPr lang="en-GB" sz="816">
              <a:solidFill>
                <a:srgbClr val="000000"/>
              </a:solidFill>
              <a:latin typeface="Arial Nova"/>
            </a:endParaRPr>
          </a:p>
        </p:txBody>
      </p:sp>
      <p:sp>
        <p:nvSpPr>
          <p:cNvPr id="372" name="Text Placeholder 2">
            <a:extLst>
              <a:ext uri="{FF2B5EF4-FFF2-40B4-BE49-F238E27FC236}">
                <a16:creationId xmlns:a16="http://schemas.microsoft.com/office/drawing/2014/main" id="{0B3C77CD-8598-0F80-E0F6-05BAFF99E5F1}"/>
              </a:ext>
            </a:extLst>
          </p:cNvPr>
          <p:cNvSpPr>
            <a:spLocks/>
          </p:cNvSpPr>
          <p:nvPr>
            <p:custDataLst>
              <p:tags r:id="rId51"/>
            </p:custDataLst>
          </p:nvPr>
        </p:nvSpPr>
        <p:spPr bwMode="gray">
          <a:xfrm>
            <a:off x="4211337" y="5272630"/>
            <a:ext cx="231804"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D23EA336-3372-4C11-948E-1E777224E6BA}" type="datetime'''''''''''5''''''''''''''''4''''''''''%'''''''''''''''''''">
              <a:rPr lang="en-GB" altLang="en-US" sz="816">
                <a:solidFill>
                  <a:srgbClr val="000000"/>
                </a:solidFill>
                <a:latin typeface="Arial Nova"/>
              </a:rPr>
              <a:pPr algn="ctr" defTabSz="1008124">
                <a:spcBef>
                  <a:spcPct val="0"/>
                </a:spcBef>
                <a:spcAft>
                  <a:spcPct val="0"/>
                </a:spcAft>
              </a:pPr>
              <a:t>54%</a:t>
            </a:fld>
            <a:endParaRPr lang="en-GB" sz="816">
              <a:solidFill>
                <a:srgbClr val="000000"/>
              </a:solidFill>
              <a:latin typeface="Arial Nova"/>
            </a:endParaRPr>
          </a:p>
        </p:txBody>
      </p:sp>
      <p:sp>
        <p:nvSpPr>
          <p:cNvPr id="330" name="Text Placeholder 2">
            <a:extLst>
              <a:ext uri="{FF2B5EF4-FFF2-40B4-BE49-F238E27FC236}">
                <a16:creationId xmlns:a16="http://schemas.microsoft.com/office/drawing/2014/main" id="{0B3C77CD-8598-0F80-E0F6-05BAFF99E5F1}"/>
              </a:ext>
            </a:extLst>
          </p:cNvPr>
          <p:cNvSpPr>
            <a:spLocks/>
          </p:cNvSpPr>
          <p:nvPr>
            <p:custDataLst>
              <p:tags r:id="rId52"/>
            </p:custDataLst>
          </p:nvPr>
        </p:nvSpPr>
        <p:spPr bwMode="auto">
          <a:xfrm>
            <a:off x="4205578" y="6057307"/>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1C1D778E-79D8-49D6-B6B5-F5039CBE1842}" type="datetime'''2''''0''''4''''''''''''''''''''''5'''''''''''''">
              <a:rPr lang="en-GB" altLang="en-US" sz="816">
                <a:solidFill>
                  <a:srgbClr val="000000"/>
                </a:solidFill>
                <a:latin typeface="Arial Nova"/>
              </a:rPr>
              <a:pPr algn="ctr" defTabSz="1008124">
                <a:spcBef>
                  <a:spcPct val="0"/>
                </a:spcBef>
                <a:spcAft>
                  <a:spcPct val="0"/>
                </a:spcAft>
              </a:pPr>
              <a:t>2045</a:t>
            </a:fld>
            <a:endParaRPr lang="en-GB" sz="816">
              <a:solidFill>
                <a:srgbClr val="000000"/>
              </a:solidFill>
              <a:latin typeface="Arial Nova"/>
            </a:endParaRPr>
          </a:p>
        </p:txBody>
      </p:sp>
      <p:sp>
        <p:nvSpPr>
          <p:cNvPr id="360" name="Text Placeholder 2">
            <a:extLst>
              <a:ext uri="{FF2B5EF4-FFF2-40B4-BE49-F238E27FC236}">
                <a16:creationId xmlns:a16="http://schemas.microsoft.com/office/drawing/2014/main" id="{0B3C77CD-8598-0F80-E0F6-05BAFF99E5F1}"/>
              </a:ext>
            </a:extLst>
          </p:cNvPr>
          <p:cNvSpPr>
            <a:spLocks/>
          </p:cNvSpPr>
          <p:nvPr>
            <p:custDataLst>
              <p:tags r:id="rId53"/>
            </p:custDataLst>
          </p:nvPr>
        </p:nvSpPr>
        <p:spPr bwMode="gray">
          <a:xfrm>
            <a:off x="5042086" y="5775112"/>
            <a:ext cx="231804"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t">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48688AB9-2335-44FB-8092-B74A036C859B}" type="datetime'''''''2''''''''''''8''''''%'''''''''''''''''''''''">
              <a:rPr lang="en-GB" altLang="en-US" sz="816">
                <a:solidFill>
                  <a:srgbClr val="000000"/>
                </a:solidFill>
                <a:latin typeface="Arial Nova"/>
              </a:rPr>
              <a:pPr algn="ctr" defTabSz="1008124">
                <a:spcBef>
                  <a:spcPct val="0"/>
                </a:spcBef>
                <a:spcAft>
                  <a:spcPct val="0"/>
                </a:spcAft>
              </a:pPr>
              <a:t>28%</a:t>
            </a:fld>
            <a:endParaRPr lang="en-GB" sz="816">
              <a:solidFill>
                <a:srgbClr val="000000"/>
              </a:solidFill>
              <a:latin typeface="Arial Nova"/>
            </a:endParaRPr>
          </a:p>
        </p:txBody>
      </p:sp>
      <p:sp>
        <p:nvSpPr>
          <p:cNvPr id="469" name="Text Placeholder 2">
            <a:extLst>
              <a:ext uri="{FF2B5EF4-FFF2-40B4-BE49-F238E27FC236}">
                <a16:creationId xmlns:a16="http://schemas.microsoft.com/office/drawing/2014/main" id="{BFD6664B-2605-5F6B-7E29-E1AC940DE802}"/>
              </a:ext>
            </a:extLst>
          </p:cNvPr>
          <p:cNvSpPr>
            <a:spLocks/>
          </p:cNvSpPr>
          <p:nvPr>
            <p:custDataLst>
              <p:tags r:id="rId54"/>
            </p:custDataLst>
          </p:nvPr>
        </p:nvSpPr>
        <p:spPr bwMode="gray">
          <a:xfrm>
            <a:off x="5042086" y="5144491"/>
            <a:ext cx="231804"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61BFF42A-F1F3-47A9-AD3D-C20AE85001D0}" type="datetime'''''''''''6''''''''6''''''''''''''%'''''">
              <a:rPr lang="en-GB" altLang="en-US" sz="816">
                <a:solidFill>
                  <a:srgbClr val="000000"/>
                </a:solidFill>
                <a:latin typeface="Arial Nova"/>
              </a:rPr>
              <a:pPr algn="ctr" defTabSz="1008124">
                <a:spcBef>
                  <a:spcPct val="0"/>
                </a:spcBef>
                <a:spcAft>
                  <a:spcPct val="0"/>
                </a:spcAft>
              </a:pPr>
              <a:t>66%</a:t>
            </a:fld>
            <a:endParaRPr lang="en-GB" sz="816">
              <a:solidFill>
                <a:srgbClr val="000000"/>
              </a:solidFill>
              <a:latin typeface="Arial Nova"/>
            </a:endParaRPr>
          </a:p>
        </p:txBody>
      </p:sp>
      <p:sp>
        <p:nvSpPr>
          <p:cNvPr id="396" name="Text Placeholder 2">
            <a:extLst>
              <a:ext uri="{FF2B5EF4-FFF2-40B4-BE49-F238E27FC236}">
                <a16:creationId xmlns:a16="http://schemas.microsoft.com/office/drawing/2014/main" id="{0B3C77CD-8598-0F80-E0F6-05BAFF99E5F1}"/>
              </a:ext>
            </a:extLst>
          </p:cNvPr>
          <p:cNvSpPr>
            <a:spLocks/>
          </p:cNvSpPr>
          <p:nvPr>
            <p:custDataLst>
              <p:tags r:id="rId55"/>
            </p:custDataLst>
          </p:nvPr>
        </p:nvSpPr>
        <p:spPr bwMode="gray">
          <a:xfrm>
            <a:off x="5042086" y="5420927"/>
            <a:ext cx="231804"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FFBBA054-043B-4A9D-A35D-266F6382D62E}" type="datetime'''''''''''''''''''''''4''''''''''''0''%'''''">
              <a:rPr lang="en-GB" altLang="en-US" sz="816">
                <a:solidFill>
                  <a:srgbClr val="000000"/>
                </a:solidFill>
                <a:latin typeface="Arial Nova"/>
              </a:rPr>
              <a:pPr algn="ctr" defTabSz="1008124">
                <a:spcBef>
                  <a:spcPct val="0"/>
                </a:spcBef>
                <a:spcAft>
                  <a:spcPct val="0"/>
                </a:spcAft>
              </a:pPr>
              <a:t>40%</a:t>
            </a:fld>
            <a:endParaRPr lang="en-GB" sz="816">
              <a:solidFill>
                <a:srgbClr val="000000"/>
              </a:solidFill>
              <a:latin typeface="Arial Nova"/>
            </a:endParaRPr>
          </a:p>
        </p:txBody>
      </p:sp>
      <p:sp>
        <p:nvSpPr>
          <p:cNvPr id="332" name="Text Placeholder 2">
            <a:extLst>
              <a:ext uri="{FF2B5EF4-FFF2-40B4-BE49-F238E27FC236}">
                <a16:creationId xmlns:a16="http://schemas.microsoft.com/office/drawing/2014/main" id="{0B3C77CD-8598-0F80-E0F6-05BAFF99E5F1}"/>
              </a:ext>
            </a:extLst>
          </p:cNvPr>
          <p:cNvSpPr>
            <a:spLocks/>
          </p:cNvSpPr>
          <p:nvPr>
            <p:custDataLst>
              <p:tags r:id="rId56"/>
            </p:custDataLst>
          </p:nvPr>
        </p:nvSpPr>
        <p:spPr bwMode="auto">
          <a:xfrm>
            <a:off x="5036327" y="6057307"/>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87CAF56B-7E0E-487E-A13F-FA5B01CC1EDC}" type="datetime'2''''0''''''''''5''''''''''''''''''''0'''''''''''''''''''''">
              <a:rPr lang="en-GB" altLang="en-US" sz="816">
                <a:solidFill>
                  <a:srgbClr val="000000"/>
                </a:solidFill>
                <a:latin typeface="Arial Nova"/>
              </a:rPr>
              <a:pPr algn="ctr" defTabSz="1008124">
                <a:spcBef>
                  <a:spcPct val="0"/>
                </a:spcBef>
                <a:spcAft>
                  <a:spcPct val="0"/>
                </a:spcAft>
              </a:pPr>
              <a:t>2050</a:t>
            </a:fld>
            <a:endParaRPr lang="en-GB" sz="816">
              <a:solidFill>
                <a:srgbClr val="000000"/>
              </a:solidFill>
              <a:latin typeface="Arial Nova"/>
            </a:endParaRPr>
          </a:p>
        </p:txBody>
      </p:sp>
      <p:cxnSp>
        <p:nvCxnSpPr>
          <p:cNvPr id="138" name="Straight Connector 137">
            <a:extLst>
              <a:ext uri="{FF2B5EF4-FFF2-40B4-BE49-F238E27FC236}">
                <a16:creationId xmlns:a16="http://schemas.microsoft.com/office/drawing/2014/main" id="{989BA19F-FF6C-70D1-B3AD-3D3D2A9E59C0}"/>
              </a:ext>
            </a:extLst>
          </p:cNvPr>
          <p:cNvCxnSpPr/>
          <p:nvPr>
            <p:custDataLst>
              <p:tags r:id="rId57"/>
            </p:custDataLst>
          </p:nvPr>
        </p:nvCxnSpPr>
        <p:spPr bwMode="gray">
          <a:xfrm>
            <a:off x="5540248" y="4931404"/>
            <a:ext cx="128140" cy="0"/>
          </a:xfrm>
          <a:prstGeom prst="line">
            <a:avLst/>
          </a:prstGeom>
          <a:ln w="19050" cap="rnd" cmpd="sng" algn="ctr">
            <a:solidFill>
              <a:schemeClr val="accent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472" name="Straight Connector 471">
            <a:extLst>
              <a:ext uri="{FF2B5EF4-FFF2-40B4-BE49-F238E27FC236}">
                <a16:creationId xmlns:a16="http://schemas.microsoft.com/office/drawing/2014/main" id="{A2050593-5483-E66E-4D28-3CCCDC9F4D24}"/>
              </a:ext>
            </a:extLst>
          </p:cNvPr>
          <p:cNvCxnSpPr/>
          <p:nvPr>
            <p:custDataLst>
              <p:tags r:id="rId58"/>
            </p:custDataLst>
          </p:nvPr>
        </p:nvCxnSpPr>
        <p:spPr bwMode="gray">
          <a:xfrm>
            <a:off x="5540248" y="5114255"/>
            <a:ext cx="128139" cy="0"/>
          </a:xfrm>
          <a:prstGeom prst="line">
            <a:avLst/>
          </a:prstGeom>
          <a:ln w="19050" cap="rnd" cmpd="sng" algn="ctr">
            <a:solidFill>
              <a:schemeClr val="accent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39" name="Straight Connector 138">
            <a:extLst>
              <a:ext uri="{FF2B5EF4-FFF2-40B4-BE49-F238E27FC236}">
                <a16:creationId xmlns:a16="http://schemas.microsoft.com/office/drawing/2014/main" id="{93522C92-7C35-8B03-5B83-EA422BF8B4FC}"/>
              </a:ext>
            </a:extLst>
          </p:cNvPr>
          <p:cNvCxnSpPr/>
          <p:nvPr>
            <p:custDataLst>
              <p:tags r:id="rId59"/>
            </p:custDataLst>
          </p:nvPr>
        </p:nvCxnSpPr>
        <p:spPr bwMode="gray">
          <a:xfrm>
            <a:off x="5540248" y="5297106"/>
            <a:ext cx="128140" cy="0"/>
          </a:xfrm>
          <a:prstGeom prst="line">
            <a:avLst/>
          </a:prstGeom>
          <a:ln w="19050" cap="rnd" cmpd="sng" algn="ctr">
            <a:solidFill>
              <a:schemeClr val="bg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40" name="Straight Connector 139">
            <a:extLst>
              <a:ext uri="{FF2B5EF4-FFF2-40B4-BE49-F238E27FC236}">
                <a16:creationId xmlns:a16="http://schemas.microsoft.com/office/drawing/2014/main" id="{619B3FE1-7CF0-FEA8-4B8B-50FFE772F865}"/>
              </a:ext>
            </a:extLst>
          </p:cNvPr>
          <p:cNvCxnSpPr/>
          <p:nvPr>
            <p:custDataLst>
              <p:tags r:id="rId60"/>
            </p:custDataLst>
          </p:nvPr>
        </p:nvCxnSpPr>
        <p:spPr bwMode="gray">
          <a:xfrm>
            <a:off x="5540248" y="5479957"/>
            <a:ext cx="128140" cy="0"/>
          </a:xfrm>
          <a:prstGeom prst="line">
            <a:avLst/>
          </a:prstGeom>
          <a:ln w="19050" cap="rnd" cmpd="sng" algn="ctr">
            <a:solidFill>
              <a:schemeClr val="accent4"/>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82" name="Text Placeholder 2">
            <a:extLst>
              <a:ext uri="{FF2B5EF4-FFF2-40B4-BE49-F238E27FC236}">
                <a16:creationId xmlns:a16="http://schemas.microsoft.com/office/drawing/2014/main" id="{596C8849-9C72-096A-2415-DDE2809B0722}"/>
              </a:ext>
            </a:extLst>
          </p:cNvPr>
          <p:cNvSpPr>
            <a:spLocks/>
          </p:cNvSpPr>
          <p:nvPr>
            <p:custDataLst>
              <p:tags r:id="rId61"/>
            </p:custDataLst>
          </p:nvPr>
        </p:nvSpPr>
        <p:spPr bwMode="auto">
          <a:xfrm>
            <a:off x="5723100" y="4863735"/>
            <a:ext cx="1392261"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r>
              <a:rPr lang="en-GB" altLang="en-US" sz="816">
                <a:solidFill>
                  <a:srgbClr val="000000"/>
                </a:solidFill>
                <a:latin typeface="Arial Nova"/>
              </a:rPr>
              <a:t>GB - (FES - Holistic Transition)</a:t>
            </a:r>
            <a:endParaRPr lang="en-GB" sz="816">
              <a:solidFill>
                <a:srgbClr val="000000"/>
              </a:solidFill>
              <a:latin typeface="Arial Nova"/>
            </a:endParaRPr>
          </a:p>
        </p:txBody>
      </p:sp>
      <p:sp>
        <p:nvSpPr>
          <p:cNvPr id="466" name="Text Placeholder 2">
            <a:extLst>
              <a:ext uri="{FF2B5EF4-FFF2-40B4-BE49-F238E27FC236}">
                <a16:creationId xmlns:a16="http://schemas.microsoft.com/office/drawing/2014/main" id="{D86B5CB0-D65C-FA12-762D-A237FDEA352D}"/>
              </a:ext>
            </a:extLst>
          </p:cNvPr>
          <p:cNvSpPr>
            <a:spLocks/>
          </p:cNvSpPr>
          <p:nvPr>
            <p:custDataLst>
              <p:tags r:id="rId62"/>
            </p:custDataLst>
          </p:nvPr>
        </p:nvSpPr>
        <p:spPr bwMode="auto">
          <a:xfrm>
            <a:off x="5723100" y="5046586"/>
            <a:ext cx="1477207"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r>
              <a:rPr lang="en-GB" altLang="en-US" sz="816">
                <a:solidFill>
                  <a:srgbClr val="000000"/>
                </a:solidFill>
                <a:latin typeface="Arial Nova"/>
              </a:rPr>
              <a:t>GB - (FES - Hydrogen Evolution)</a:t>
            </a:r>
            <a:endParaRPr lang="en-GB" sz="816">
              <a:solidFill>
                <a:srgbClr val="000000"/>
              </a:solidFill>
              <a:latin typeface="Arial Nova"/>
            </a:endParaRPr>
          </a:p>
        </p:txBody>
      </p:sp>
      <p:sp>
        <p:nvSpPr>
          <p:cNvPr id="85" name="Text Placeholder 2">
            <a:extLst>
              <a:ext uri="{FF2B5EF4-FFF2-40B4-BE49-F238E27FC236}">
                <a16:creationId xmlns:a16="http://schemas.microsoft.com/office/drawing/2014/main" id="{3F1E4CE7-4691-C7B7-58B1-C4D25BC8D3CF}"/>
              </a:ext>
            </a:extLst>
          </p:cNvPr>
          <p:cNvSpPr>
            <a:spLocks/>
          </p:cNvSpPr>
          <p:nvPr>
            <p:custDataLst>
              <p:tags r:id="rId63"/>
            </p:custDataLst>
          </p:nvPr>
        </p:nvSpPr>
        <p:spPr bwMode="auto">
          <a:xfrm>
            <a:off x="5723100" y="5229437"/>
            <a:ext cx="1213729"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E87C480A-38C5-435A-A6AF-BC93A9504206}" type="datetime'Ge''''''rmany -'' (''''B''''N''e''tz''A'' ''/'' NEP'''''''')'">
              <a:rPr lang="en-GB" altLang="en-US" sz="816">
                <a:solidFill>
                  <a:srgbClr val="000000"/>
                </a:solidFill>
                <a:latin typeface="Arial Nova"/>
              </a:rPr>
              <a:pPr defTabSz="1008124">
                <a:spcBef>
                  <a:spcPct val="0"/>
                </a:spcBef>
                <a:spcAft>
                  <a:spcPct val="0"/>
                </a:spcAft>
              </a:pPr>
              <a:t>Germany - (BNetzA / NEP)</a:t>
            </a:fld>
            <a:endParaRPr lang="en-GB" sz="816">
              <a:solidFill>
                <a:srgbClr val="000000"/>
              </a:solidFill>
              <a:latin typeface="Arial Nova"/>
            </a:endParaRPr>
          </a:p>
        </p:txBody>
      </p:sp>
      <p:sp>
        <p:nvSpPr>
          <p:cNvPr id="100" name="Text Placeholder 2">
            <a:extLst>
              <a:ext uri="{FF2B5EF4-FFF2-40B4-BE49-F238E27FC236}">
                <a16:creationId xmlns:a16="http://schemas.microsoft.com/office/drawing/2014/main" id="{816007DC-0B1B-9787-EFC7-A0833D845943}"/>
              </a:ext>
            </a:extLst>
          </p:cNvPr>
          <p:cNvSpPr>
            <a:spLocks/>
          </p:cNvSpPr>
          <p:nvPr>
            <p:custDataLst>
              <p:tags r:id="rId64"/>
            </p:custDataLst>
          </p:nvPr>
        </p:nvSpPr>
        <p:spPr bwMode="auto">
          <a:xfrm>
            <a:off x="5723099" y="5412289"/>
            <a:ext cx="1434014"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EB455562-7090-4E83-920E-4283DB85572F}" type="datetime'Ger''''''man''''y -'''''''' (A&amp;M'' Cen''t''''r''al ''Case'')'">
              <a:rPr lang="en-GB" altLang="en-US" sz="816">
                <a:solidFill>
                  <a:srgbClr val="000000"/>
                </a:solidFill>
                <a:latin typeface="Arial Nova"/>
              </a:rPr>
              <a:pPr defTabSz="1008124">
                <a:spcBef>
                  <a:spcPct val="0"/>
                </a:spcBef>
                <a:spcAft>
                  <a:spcPct val="0"/>
                </a:spcAft>
              </a:pPr>
              <a:t>Germany - (A&amp;M Central Case)</a:t>
            </a:fld>
            <a:endParaRPr lang="en-GB" sz="816">
              <a:solidFill>
                <a:srgbClr val="000000"/>
              </a:solidFill>
              <a:latin typeface="Arial Nova"/>
            </a:endParaRPr>
          </a:p>
        </p:txBody>
      </p:sp>
      <p:sp>
        <p:nvSpPr>
          <p:cNvPr id="489" name="Text Placeholder 50">
            <a:extLst>
              <a:ext uri="{FF2B5EF4-FFF2-40B4-BE49-F238E27FC236}">
                <a16:creationId xmlns:a16="http://schemas.microsoft.com/office/drawing/2014/main" id="{4069F410-02AD-AB24-2E3E-720EAF9EC3B9}"/>
              </a:ext>
            </a:extLst>
          </p:cNvPr>
          <p:cNvSpPr txBox="1">
            <a:spLocks/>
          </p:cNvSpPr>
          <p:nvPr/>
        </p:nvSpPr>
        <p:spPr>
          <a:xfrm>
            <a:off x="575909" y="4485075"/>
            <a:ext cx="6915516" cy="391618"/>
          </a:xfrm>
          <a:prstGeom prst="rect">
            <a:avLst/>
          </a:prstGeom>
        </p:spPr>
        <p:txBody>
          <a:bodyPr vert="horz" lIns="0" tIns="0" rIns="0" bIns="0" rtlCol="0">
            <a:noAutofit/>
          </a:bodyPr>
          <a:lstStyle>
            <a:lvl1pPr marL="0" marR="0" indent="0" algn="l" defTabSz="1111615" rtl="0" eaLnBrk="1" fontAlgn="auto" latinLnBrk="0" hangingPunct="1">
              <a:lnSpc>
                <a:spcPct val="110000"/>
              </a:lnSpc>
              <a:spcBef>
                <a:spcPts val="0"/>
              </a:spcBef>
              <a:spcAft>
                <a:spcPts val="0"/>
              </a:spcAft>
              <a:buClrTx/>
              <a:buSzTx/>
              <a:buFont typeface="Arial" panose="020B0604020202020204" pitchFamily="34" charset="0"/>
              <a:buNone/>
              <a:tabLst/>
              <a:defRPr lang="pt-BR" sz="1200" b="1" kern="1200" spc="0" baseline="0">
                <a:solidFill>
                  <a:schemeClr val="tx1"/>
                </a:solidFill>
                <a:latin typeface="Arial Nova" panose="020B0504020202020204" pitchFamily="34" charset="0"/>
                <a:ea typeface="+mn-ea"/>
                <a:cs typeface="Arial" panose="020B0604020202020204" pitchFamily="34" charset="0"/>
                <a:sym typeface="Wingdings" panose="05000000000000000000" pitchFamily="2" charset="2"/>
              </a:defRPr>
            </a:lvl1pPr>
            <a:lvl2pPr marL="0" marR="0" indent="0" algn="l" defTabSz="1111615" rtl="0" eaLnBrk="1" fontAlgn="auto" latinLnBrk="0" hangingPunct="1">
              <a:lnSpc>
                <a:spcPct val="110000"/>
              </a:lnSpc>
              <a:spcBef>
                <a:spcPts val="0"/>
              </a:spcBef>
              <a:spcAft>
                <a:spcPts val="0"/>
              </a:spcAft>
              <a:buClrTx/>
              <a:buSzTx/>
              <a:buFont typeface="Arial" panose="020B0604020202020204" pitchFamily="34" charset="0"/>
              <a:buNone/>
              <a:tabLst/>
              <a:defRPr lang="pt-BR" sz="1000" b="0" kern="1200" spc="0" baseline="0">
                <a:solidFill>
                  <a:schemeClr val="bg1">
                    <a:lumMod val="50000"/>
                  </a:schemeClr>
                </a:solidFill>
                <a:latin typeface="+mj-lt"/>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r>
              <a:rPr lang="en-GB" sz="1088">
                <a:solidFill>
                  <a:srgbClr val="000000"/>
                </a:solidFill>
              </a:rPr>
              <a:t>German vs GB gas demand decline scenarios (indexed to 2025 = 100%)</a:t>
            </a:r>
          </a:p>
        </p:txBody>
      </p:sp>
      <p:sp>
        <p:nvSpPr>
          <p:cNvPr id="5" name="TextBox 4">
            <a:extLst>
              <a:ext uri="{FF2B5EF4-FFF2-40B4-BE49-F238E27FC236}">
                <a16:creationId xmlns:a16="http://schemas.microsoft.com/office/drawing/2014/main" id="{59954CA1-046C-A39C-0124-F63DA0CA87AF}"/>
              </a:ext>
            </a:extLst>
          </p:cNvPr>
          <p:cNvSpPr txBox="1"/>
          <p:nvPr/>
        </p:nvSpPr>
        <p:spPr>
          <a:xfrm>
            <a:off x="8143818" y="3549624"/>
            <a:ext cx="3093324" cy="223266"/>
          </a:xfrm>
          <a:prstGeom prst="rect">
            <a:avLst/>
          </a:prstGeom>
          <a:noFill/>
        </p:spPr>
        <p:txBody>
          <a:bodyPr wrap="square" lIns="0" tIns="0" rIns="0" bIns="0" anchor="t">
            <a:spAutoFit/>
          </a:bodyPr>
          <a:lstStyle/>
          <a:p>
            <a:pPr defTabSz="276396"/>
            <a:r>
              <a:rPr lang="en-US" sz="1451" b="1">
                <a:solidFill>
                  <a:srgbClr val="FFFFFF"/>
                </a:solidFill>
                <a:latin typeface="Arial Nova"/>
              </a:rPr>
              <a:t>Pace and pattern of decline</a:t>
            </a:r>
            <a:endParaRPr sz="1451" b="1">
              <a:solidFill>
                <a:srgbClr val="FFFFFF"/>
              </a:solidFill>
              <a:latin typeface="Arial Nova"/>
            </a:endParaRPr>
          </a:p>
        </p:txBody>
      </p:sp>
      <p:sp>
        <p:nvSpPr>
          <p:cNvPr id="8" name="TextBox 7">
            <a:extLst>
              <a:ext uri="{FF2B5EF4-FFF2-40B4-BE49-F238E27FC236}">
                <a16:creationId xmlns:a16="http://schemas.microsoft.com/office/drawing/2014/main" id="{B1A3A3A3-3462-3AC5-B23D-9AB24F09F581}"/>
              </a:ext>
            </a:extLst>
          </p:cNvPr>
          <p:cNvSpPr txBox="1"/>
          <p:nvPr/>
        </p:nvSpPr>
        <p:spPr>
          <a:xfrm>
            <a:off x="8143818" y="4105262"/>
            <a:ext cx="3093324" cy="409086"/>
          </a:xfrm>
          <a:prstGeom prst="rect">
            <a:avLst/>
          </a:prstGeom>
          <a:noFill/>
        </p:spPr>
        <p:txBody>
          <a:bodyPr wrap="square" lIns="0" tIns="0" rIns="0" bIns="0" anchor="t">
            <a:spAutoFit/>
          </a:bodyPr>
          <a:lstStyle/>
          <a:p>
            <a:pPr defTabSz="276396">
              <a:spcAft>
                <a:spcPts val="363"/>
              </a:spcAft>
            </a:pPr>
            <a:r>
              <a:rPr sz="998" b="1">
                <a:solidFill>
                  <a:srgbClr val="A9D4F0"/>
                </a:solidFill>
                <a:latin typeface="Arial Nova"/>
              </a:rPr>
              <a:t>TIMING</a:t>
            </a:r>
          </a:p>
          <a:p>
            <a:pPr defTabSz="276396">
              <a:lnSpc>
                <a:spcPct val="105000"/>
              </a:lnSpc>
            </a:pPr>
            <a:r>
              <a:rPr lang="en-US" sz="1360">
                <a:solidFill>
                  <a:srgbClr val="FFFFFF"/>
                </a:solidFill>
                <a:latin typeface="Arial Nova"/>
              </a:rPr>
              <a:t>The decline speeds up after 2035</a:t>
            </a:r>
            <a:endParaRPr sz="1360">
              <a:solidFill>
                <a:srgbClr val="FFFFFF"/>
              </a:solidFill>
              <a:latin typeface="Arial Nova"/>
            </a:endParaRPr>
          </a:p>
        </p:txBody>
      </p:sp>
      <p:cxnSp>
        <p:nvCxnSpPr>
          <p:cNvPr id="10" name="Connector 505">
            <a:extLst>
              <a:ext uri="{FF2B5EF4-FFF2-40B4-BE49-F238E27FC236}">
                <a16:creationId xmlns:a16="http://schemas.microsoft.com/office/drawing/2014/main" id="{6E99877C-C520-3A7A-E34C-657CCAE76DF9}"/>
              </a:ext>
            </a:extLst>
          </p:cNvPr>
          <p:cNvCxnSpPr/>
          <p:nvPr/>
        </p:nvCxnSpPr>
        <p:spPr>
          <a:xfrm>
            <a:off x="8143818" y="4655370"/>
            <a:ext cx="3093324" cy="0"/>
          </a:xfrm>
          <a:prstGeom prst="line">
            <a:avLst/>
          </a:prstGeom>
          <a:ln w="6350">
            <a:solidFill>
              <a:srgbClr val="5E8AB4"/>
            </a:solidFill>
          </a:ln>
        </p:spPr>
        <p:style>
          <a:lnRef idx="2">
            <a:schemeClr val="accent1"/>
          </a:lnRef>
          <a:fillRef idx="0">
            <a:schemeClr val="accent1"/>
          </a:fillRef>
          <a:effectRef idx="1">
            <a:schemeClr val="accent1"/>
          </a:effectRef>
          <a:fontRef idx="minor">
            <a:schemeClr val="tx1"/>
          </a:fontRef>
        </p:style>
      </p:cxnSp>
      <p:sp>
        <p:nvSpPr>
          <p:cNvPr id="12" name="TextBox 11">
            <a:extLst>
              <a:ext uri="{FF2B5EF4-FFF2-40B4-BE49-F238E27FC236}">
                <a16:creationId xmlns:a16="http://schemas.microsoft.com/office/drawing/2014/main" id="{CD37860B-BCD6-A562-5E45-45F19C5A5B1A}"/>
              </a:ext>
            </a:extLst>
          </p:cNvPr>
          <p:cNvSpPr txBox="1"/>
          <p:nvPr/>
        </p:nvSpPr>
        <p:spPr>
          <a:xfrm>
            <a:off x="8143818" y="4754887"/>
            <a:ext cx="3093324" cy="409086"/>
          </a:xfrm>
          <a:prstGeom prst="rect">
            <a:avLst/>
          </a:prstGeom>
          <a:noFill/>
        </p:spPr>
        <p:txBody>
          <a:bodyPr wrap="square" lIns="0" tIns="0" rIns="0" bIns="0" anchor="t">
            <a:spAutoFit/>
          </a:bodyPr>
          <a:lstStyle/>
          <a:p>
            <a:pPr defTabSz="276396">
              <a:spcAft>
                <a:spcPts val="363"/>
              </a:spcAft>
            </a:pPr>
            <a:r>
              <a:rPr sz="998" b="1">
                <a:solidFill>
                  <a:srgbClr val="A9D4F0"/>
                </a:solidFill>
                <a:latin typeface="Arial Nova"/>
              </a:rPr>
              <a:t>END-USE</a:t>
            </a:r>
          </a:p>
          <a:p>
            <a:pPr defTabSz="276396">
              <a:lnSpc>
                <a:spcPct val="105000"/>
              </a:lnSpc>
            </a:pPr>
            <a:r>
              <a:rPr lang="en-GB" sz="1360">
                <a:solidFill>
                  <a:srgbClr val="FFFFFF"/>
                </a:solidFill>
                <a:latin typeface="Arial Nova"/>
              </a:rPr>
              <a:t>Heating demand falls first</a:t>
            </a:r>
            <a:endParaRPr sz="1360">
              <a:solidFill>
                <a:srgbClr val="FFFFFF"/>
              </a:solidFill>
              <a:latin typeface="Arial Nova"/>
            </a:endParaRPr>
          </a:p>
        </p:txBody>
      </p:sp>
      <p:cxnSp>
        <p:nvCxnSpPr>
          <p:cNvPr id="14" name="Connector 507">
            <a:extLst>
              <a:ext uri="{FF2B5EF4-FFF2-40B4-BE49-F238E27FC236}">
                <a16:creationId xmlns:a16="http://schemas.microsoft.com/office/drawing/2014/main" id="{37507513-7482-7736-05A1-10186A9371B9}"/>
              </a:ext>
            </a:extLst>
          </p:cNvPr>
          <p:cNvCxnSpPr/>
          <p:nvPr/>
        </p:nvCxnSpPr>
        <p:spPr>
          <a:xfrm>
            <a:off x="8143818" y="5304996"/>
            <a:ext cx="3093324" cy="0"/>
          </a:xfrm>
          <a:prstGeom prst="line">
            <a:avLst/>
          </a:prstGeom>
          <a:ln w="6350">
            <a:solidFill>
              <a:srgbClr val="5E8AB4"/>
            </a:solidFill>
          </a:ln>
        </p:spPr>
        <p:style>
          <a:lnRef idx="2">
            <a:schemeClr val="accent1"/>
          </a:lnRef>
          <a:fillRef idx="0">
            <a:schemeClr val="accent1"/>
          </a:fillRef>
          <a:effectRef idx="1">
            <a:schemeClr val="accent1"/>
          </a:effectRef>
          <a:fontRef idx="minor">
            <a:schemeClr val="tx1"/>
          </a:fontRef>
        </p:style>
      </p:cxnSp>
      <p:sp>
        <p:nvSpPr>
          <p:cNvPr id="16" name="TextBox 15">
            <a:extLst>
              <a:ext uri="{FF2B5EF4-FFF2-40B4-BE49-F238E27FC236}">
                <a16:creationId xmlns:a16="http://schemas.microsoft.com/office/drawing/2014/main" id="{3DE6701A-2EE3-588C-29B7-A8EF481AB248}"/>
              </a:ext>
            </a:extLst>
          </p:cNvPr>
          <p:cNvSpPr txBox="1"/>
          <p:nvPr/>
        </p:nvSpPr>
        <p:spPr>
          <a:xfrm>
            <a:off x="8143818" y="5404514"/>
            <a:ext cx="3093324" cy="409279"/>
          </a:xfrm>
          <a:prstGeom prst="rect">
            <a:avLst/>
          </a:prstGeom>
          <a:noFill/>
        </p:spPr>
        <p:txBody>
          <a:bodyPr wrap="square" lIns="0" tIns="0" rIns="0" bIns="0" anchor="t">
            <a:spAutoFit/>
          </a:bodyPr>
          <a:lstStyle/>
          <a:p>
            <a:pPr defTabSz="276396">
              <a:spcAft>
                <a:spcPts val="363"/>
              </a:spcAft>
            </a:pPr>
            <a:r>
              <a:rPr lang="en-GB" sz="998" b="1">
                <a:solidFill>
                  <a:srgbClr val="A9D4F0"/>
                </a:solidFill>
                <a:latin typeface="Arial Nova"/>
              </a:rPr>
              <a:t>REMAINING DEMAND</a:t>
            </a:r>
            <a:endParaRPr sz="998" b="1">
              <a:solidFill>
                <a:srgbClr val="A9D4F0"/>
              </a:solidFill>
              <a:latin typeface="Arial Nova"/>
            </a:endParaRPr>
          </a:p>
          <a:p>
            <a:pPr defTabSz="276396">
              <a:lnSpc>
                <a:spcPct val="105000"/>
              </a:lnSpc>
            </a:pPr>
            <a:r>
              <a:rPr lang="en-US" sz="1360">
                <a:solidFill>
                  <a:srgbClr val="FFFFFF"/>
                </a:solidFill>
                <a:latin typeface="Arial Nova"/>
              </a:rPr>
              <a:t>Power and H₂ production remain</a:t>
            </a:r>
            <a:endParaRPr sz="1360">
              <a:solidFill>
                <a:srgbClr val="FFFFFF"/>
              </a:solidFill>
              <a:latin typeface="Arial Nova"/>
            </a:endParaRPr>
          </a:p>
        </p:txBody>
      </p:sp>
    </p:spTree>
    <p:extLst>
      <p:ext uri="{BB962C8B-B14F-4D97-AF65-F5344CB8AC3E}">
        <p14:creationId xmlns:p14="http://schemas.microsoft.com/office/powerpoint/2010/main" val="169850327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909658-7125-EC2C-56AF-A3D739920340}"/>
            </a:ext>
          </a:extLst>
        </p:cNvPr>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3053045C-E21B-F740-C562-266730FC5A89}"/>
              </a:ext>
            </a:extLst>
          </p:cNvPr>
          <p:cNvGraphicFramePr>
            <a:graphicFrameLocks/>
          </p:cNvGraphicFramePr>
          <p:nvPr>
            <p:custDataLst>
              <p:tags r:id="rId1"/>
            </p:custDataLst>
          </p:nvPr>
        </p:nvGraphicFramePr>
        <p:xfrm>
          <a:off x="1440" y="1621"/>
          <a:ext cx="1440" cy="1440"/>
        </p:xfrm>
        <a:graphic>
          <a:graphicData uri="http://schemas.openxmlformats.org/presentationml/2006/ole">
            <mc:AlternateContent xmlns:mc="http://schemas.openxmlformats.org/markup-compatibility/2006">
              <mc:Choice xmlns:v="urn:schemas-microsoft-com:vml" Requires="v">
                <p:oleObj name="think-cell Slide" r:id="rId64" imgW="359" imgH="360" progId="TCLayout.ActiveDocument.1">
                  <p:embed/>
                </p:oleObj>
              </mc:Choice>
              <mc:Fallback>
                <p:oleObj name="think-cell Slide" r:id="rId64" imgW="359" imgH="360" progId="TCLayout.ActiveDocument.1">
                  <p:embed/>
                  <p:pic>
                    <p:nvPicPr>
                      <p:cNvPr id="7" name="think-cell data - do not delete" hidden="1">
                        <a:extLst>
                          <a:ext uri="{FF2B5EF4-FFF2-40B4-BE49-F238E27FC236}">
                            <a16:creationId xmlns:a16="http://schemas.microsoft.com/office/drawing/2014/main" id="{3053045C-E21B-F740-C562-266730FC5A89}"/>
                          </a:ext>
                        </a:extLst>
                      </p:cNvPr>
                      <p:cNvPicPr/>
                      <p:nvPr/>
                    </p:nvPicPr>
                    <p:blipFill>
                      <a:blip r:embed="rId65"/>
                      <a:stretch>
                        <a:fillRect/>
                      </a:stretch>
                    </p:blipFill>
                    <p:spPr>
                      <a:xfrm>
                        <a:off x="1440" y="1621"/>
                        <a:ext cx="1440" cy="1440"/>
                      </a:xfrm>
                      <a:prstGeom prst="rect">
                        <a:avLst/>
                      </a:prstGeom>
                    </p:spPr>
                  </p:pic>
                </p:oleObj>
              </mc:Fallback>
            </mc:AlternateContent>
          </a:graphicData>
        </a:graphic>
      </p:graphicFrame>
      <p:sp>
        <p:nvSpPr>
          <p:cNvPr id="49" name="Text Placeholder 48">
            <a:extLst>
              <a:ext uri="{FF2B5EF4-FFF2-40B4-BE49-F238E27FC236}">
                <a16:creationId xmlns:a16="http://schemas.microsoft.com/office/drawing/2014/main" id="{CDD3013A-78BF-257F-6489-68D299C7DFB6}"/>
              </a:ext>
            </a:extLst>
          </p:cNvPr>
          <p:cNvSpPr>
            <a:spLocks noGrp="1"/>
          </p:cNvSpPr>
          <p:nvPr>
            <p:ph type="body" sz="quarter" idx="12"/>
          </p:nvPr>
        </p:nvSpPr>
        <p:spPr>
          <a:xfrm>
            <a:off x="6036284" y="6366699"/>
            <a:ext cx="5470383" cy="424734"/>
          </a:xfrm>
        </p:spPr>
        <p:txBody>
          <a:bodyPr/>
          <a:lstStyle/>
          <a:p>
            <a:r>
              <a:rPr lang="en-GB"/>
              <a:t>Source: FES Scenarios 2025, </a:t>
            </a:r>
            <a:r>
              <a:rPr lang="en-GB" err="1"/>
              <a:t>BNetzA</a:t>
            </a:r>
            <a:r>
              <a:rPr lang="en-GB"/>
              <a:t> / NEP 2025 , A&amp;M analysis</a:t>
            </a:r>
          </a:p>
        </p:txBody>
      </p:sp>
      <p:sp>
        <p:nvSpPr>
          <p:cNvPr id="3" name="Text Placeholder 2">
            <a:extLst>
              <a:ext uri="{FF2B5EF4-FFF2-40B4-BE49-F238E27FC236}">
                <a16:creationId xmlns:a16="http://schemas.microsoft.com/office/drawing/2014/main" id="{A1EEAF59-6A5B-CD07-DC45-9A3031CE51AE}"/>
              </a:ext>
            </a:extLst>
          </p:cNvPr>
          <p:cNvSpPr>
            <a:spLocks noGrp="1"/>
          </p:cNvSpPr>
          <p:nvPr>
            <p:ph type="body" sz="quarter" idx="14"/>
          </p:nvPr>
        </p:nvSpPr>
        <p:spPr/>
        <p:txBody>
          <a:bodyPr/>
          <a:lstStyle/>
          <a:p>
            <a:r>
              <a:rPr lang="en-US"/>
              <a:t>COMPARISON WITH THE GB CASE</a:t>
            </a:r>
            <a:endParaRPr lang="en-GB"/>
          </a:p>
        </p:txBody>
      </p:sp>
      <p:sp>
        <p:nvSpPr>
          <p:cNvPr id="4" name="Title 3">
            <a:extLst>
              <a:ext uri="{FF2B5EF4-FFF2-40B4-BE49-F238E27FC236}">
                <a16:creationId xmlns:a16="http://schemas.microsoft.com/office/drawing/2014/main" id="{56AE1828-24F5-6BCF-387E-2D5FDE212C10}"/>
              </a:ext>
            </a:extLst>
          </p:cNvPr>
          <p:cNvSpPr>
            <a:spLocks noGrp="1"/>
          </p:cNvSpPr>
          <p:nvPr>
            <p:ph type="title"/>
          </p:nvPr>
        </p:nvSpPr>
        <p:spPr/>
        <p:txBody>
          <a:bodyPr vert="horz" wrap="square" lIns="0" tIns="0" rIns="0" bIns="0" rtlCol="0" anchor="t">
            <a:normAutofit/>
          </a:bodyPr>
          <a:lstStyle/>
          <a:p>
            <a:r>
              <a:rPr lang="en-GB"/>
              <a:t>GB hydrogen demand stays small until the mid-2030s, then more than triples across a wider set of users</a:t>
            </a:r>
          </a:p>
        </p:txBody>
      </p:sp>
      <p:sp>
        <p:nvSpPr>
          <p:cNvPr id="51" name="Text Placeholder 50">
            <a:extLst>
              <a:ext uri="{FF2B5EF4-FFF2-40B4-BE49-F238E27FC236}">
                <a16:creationId xmlns:a16="http://schemas.microsoft.com/office/drawing/2014/main" id="{23ED7B73-A4AD-10E1-B81D-D757027DC305}"/>
              </a:ext>
            </a:extLst>
          </p:cNvPr>
          <p:cNvSpPr>
            <a:spLocks noGrp="1"/>
          </p:cNvSpPr>
          <p:nvPr>
            <p:ph type="body" sz="quarter" idx="20"/>
          </p:nvPr>
        </p:nvSpPr>
        <p:spPr/>
        <p:txBody>
          <a:bodyPr/>
          <a:lstStyle/>
          <a:p>
            <a:r>
              <a:rPr lang="en-GB"/>
              <a:t>GB Hydrogen Demand (TWh)</a:t>
            </a:r>
          </a:p>
        </p:txBody>
      </p:sp>
      <p:pic>
        <p:nvPicPr>
          <p:cNvPr id="149" name="Pic">
            <a:extLst>
              <a:ext uri="{FF2B5EF4-FFF2-40B4-BE49-F238E27FC236}">
                <a16:creationId xmlns:a16="http://schemas.microsoft.com/office/drawing/2014/main" id="{8C464EC8-B287-4926-ADE2-E4B4F99D17AE}"/>
              </a:ext>
            </a:extLst>
          </p:cNvPr>
          <p:cNvPicPr>
            <a:picLocks/>
          </p:cNvPicPr>
          <p:nvPr>
            <p:custDataLst>
              <p:tags r:id="rId2"/>
            </p:custDataLst>
          </p:nvPr>
        </p:nvPicPr>
        <p:blipFill>
          <a:blip>
            <a:extLst>
              <a:ext uri="{28A0092B-C50C-407E-A947-70E740481C1C}">
                <a14:useLocalDpi xmlns:a14="http://schemas.microsoft.com/office/drawing/2010/main" val="0"/>
              </a:ext>
              <a:ext uri="{96DAC541-7B7A-43D3-8B79-37D633B846F1}">
                <asvg:svgBlip xmlns:asvg="http://schemas.microsoft.com/office/drawing/2016/SVG/main" r:embed="rId66"/>
              </a:ext>
              <a:ext uri="{6F801314-5768-4EAC-8CED-0F2297F94238}"/>
            </a:extLst>
          </a:blip>
          <a:stretch>
            <a:fillRect/>
          </a:stretch>
        </p:blipFill>
        <p:spPr bwMode="auto">
          <a:xfrm>
            <a:off x="10858770" y="184471"/>
            <a:ext cx="509680" cy="509680"/>
          </a:xfrm>
          <a:prstGeom prst="rect">
            <a:avLst/>
          </a:prstGeom>
          <a:noFill/>
          <a:effectLst/>
        </p:spPr>
      </p:pic>
      <p:graphicFrame>
        <p:nvGraphicFramePr>
          <p:cNvPr id="157" name="Chart 156">
            <a:extLst>
              <a:ext uri="{FF2B5EF4-FFF2-40B4-BE49-F238E27FC236}">
                <a16:creationId xmlns:a16="http://schemas.microsoft.com/office/drawing/2014/main" id="{371FCE83-C4C6-C4F9-3F3A-D4E680C08AB2}"/>
              </a:ext>
            </a:extLst>
          </p:cNvPr>
          <p:cNvGraphicFramePr/>
          <p:nvPr>
            <p:custDataLst>
              <p:tags r:id="rId3"/>
            </p:custDataLst>
          </p:nvPr>
        </p:nvGraphicFramePr>
        <p:xfrm>
          <a:off x="613344" y="2420440"/>
          <a:ext cx="4408586" cy="1909139"/>
        </p:xfrm>
        <a:graphic>
          <a:graphicData uri="http://schemas.openxmlformats.org/drawingml/2006/chart">
            <c:chart xmlns:c="http://schemas.openxmlformats.org/drawingml/2006/chart" xmlns:r="http://schemas.openxmlformats.org/officeDocument/2006/relationships" r:id="rId67"/>
          </a:graphicData>
        </a:graphic>
      </p:graphicFrame>
      <p:sp>
        <p:nvSpPr>
          <p:cNvPr id="213" name="Text Placeholder 2">
            <a:extLst>
              <a:ext uri="{FF2B5EF4-FFF2-40B4-BE49-F238E27FC236}">
                <a16:creationId xmlns:a16="http://schemas.microsoft.com/office/drawing/2014/main" id="{A174D207-9749-1894-40F4-C13F1B4A2CCB}"/>
              </a:ext>
            </a:extLst>
          </p:cNvPr>
          <p:cNvSpPr>
            <a:spLocks/>
          </p:cNvSpPr>
          <p:nvPr>
            <p:custDataLst>
              <p:tags r:id="rId4"/>
            </p:custDataLst>
          </p:nvPr>
        </p:nvSpPr>
        <p:spPr bwMode="auto">
          <a:xfrm>
            <a:off x="932973" y="4235994"/>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1A6AC5AA-15F2-4869-BCD5-D37DB290DAE1}" type="datetime'2''02''''''''5'''''''''''''''''''''">
              <a:rPr lang="en-GB" altLang="en-US" sz="816">
                <a:solidFill>
                  <a:srgbClr val="000000"/>
                </a:solidFill>
                <a:latin typeface="Arial Nova"/>
              </a:rPr>
              <a:pPr algn="ctr" defTabSz="1008124">
                <a:spcBef>
                  <a:spcPct val="0"/>
                </a:spcBef>
                <a:spcAft>
                  <a:spcPct val="0"/>
                </a:spcAft>
              </a:pPr>
              <a:t>2025</a:t>
            </a:fld>
            <a:endParaRPr lang="en-GB" sz="816">
              <a:solidFill>
                <a:srgbClr val="000000"/>
              </a:solidFill>
              <a:latin typeface="Arial Nova"/>
            </a:endParaRPr>
          </a:p>
        </p:txBody>
      </p:sp>
      <p:sp>
        <p:nvSpPr>
          <p:cNvPr id="199" name="Text Placeholder 2">
            <a:extLst>
              <a:ext uri="{FF2B5EF4-FFF2-40B4-BE49-F238E27FC236}">
                <a16:creationId xmlns:a16="http://schemas.microsoft.com/office/drawing/2014/main" id="{7C22C5C6-E008-1350-8E6E-224314B20792}"/>
              </a:ext>
            </a:extLst>
          </p:cNvPr>
          <p:cNvSpPr>
            <a:spLocks/>
          </p:cNvSpPr>
          <p:nvPr>
            <p:custDataLst>
              <p:tags r:id="rId5"/>
            </p:custDataLst>
          </p:nvPr>
        </p:nvSpPr>
        <p:spPr bwMode="auto">
          <a:xfrm>
            <a:off x="1696053" y="4235994"/>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F5056FFC-751A-4E12-B408-BC9D077E12C9}" type="datetime'''''''''''2''''''''''0''''''''3''''''''''''0'''''''''''">
              <a:rPr lang="en-GB" altLang="en-US" sz="816">
                <a:solidFill>
                  <a:srgbClr val="000000"/>
                </a:solidFill>
                <a:latin typeface="Arial Nova"/>
              </a:rPr>
              <a:pPr algn="ctr" defTabSz="1008124">
                <a:spcBef>
                  <a:spcPct val="0"/>
                </a:spcBef>
                <a:spcAft>
                  <a:spcPct val="0"/>
                </a:spcAft>
              </a:pPr>
              <a:t>2030</a:t>
            </a:fld>
            <a:endParaRPr lang="en-GB" sz="816">
              <a:solidFill>
                <a:srgbClr val="000000"/>
              </a:solidFill>
              <a:latin typeface="Arial Nova"/>
            </a:endParaRPr>
          </a:p>
        </p:txBody>
      </p:sp>
      <p:sp>
        <p:nvSpPr>
          <p:cNvPr id="200" name="Text Placeholder 2">
            <a:extLst>
              <a:ext uri="{FF2B5EF4-FFF2-40B4-BE49-F238E27FC236}">
                <a16:creationId xmlns:a16="http://schemas.microsoft.com/office/drawing/2014/main" id="{CF46E033-54E0-6F9D-EE51-B92872D91C97}"/>
              </a:ext>
            </a:extLst>
          </p:cNvPr>
          <p:cNvSpPr>
            <a:spLocks/>
          </p:cNvSpPr>
          <p:nvPr>
            <p:custDataLst>
              <p:tags r:id="rId6"/>
            </p:custDataLst>
          </p:nvPr>
        </p:nvSpPr>
        <p:spPr bwMode="auto">
          <a:xfrm>
            <a:off x="2459133" y="4235994"/>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9B7F3ACF-15CD-4715-96EC-0B701F80C627}" type="datetime'''''''''''''''''''''''2''0''3''''''5'''''''''''''''">
              <a:rPr lang="en-GB" altLang="en-US" sz="816">
                <a:solidFill>
                  <a:srgbClr val="000000"/>
                </a:solidFill>
                <a:latin typeface="Arial Nova"/>
              </a:rPr>
              <a:pPr algn="ctr" defTabSz="1008124">
                <a:spcBef>
                  <a:spcPct val="0"/>
                </a:spcBef>
                <a:spcAft>
                  <a:spcPct val="0"/>
                </a:spcAft>
              </a:pPr>
              <a:t>2035</a:t>
            </a:fld>
            <a:endParaRPr lang="en-GB" sz="816">
              <a:solidFill>
                <a:srgbClr val="000000"/>
              </a:solidFill>
              <a:latin typeface="Arial Nova"/>
            </a:endParaRPr>
          </a:p>
        </p:txBody>
      </p:sp>
      <p:sp>
        <p:nvSpPr>
          <p:cNvPr id="204" name="Text Placeholder 2">
            <a:extLst>
              <a:ext uri="{FF2B5EF4-FFF2-40B4-BE49-F238E27FC236}">
                <a16:creationId xmlns:a16="http://schemas.microsoft.com/office/drawing/2014/main" id="{6CC1A134-474B-23FC-7B31-BEFD08681D7C}"/>
              </a:ext>
            </a:extLst>
          </p:cNvPr>
          <p:cNvSpPr>
            <a:spLocks/>
          </p:cNvSpPr>
          <p:nvPr>
            <p:custDataLst>
              <p:tags r:id="rId7"/>
            </p:custDataLst>
          </p:nvPr>
        </p:nvSpPr>
        <p:spPr bwMode="auto">
          <a:xfrm>
            <a:off x="3223653" y="4235994"/>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D8748513-A46D-4541-BE48-6EC0081AE286}" type="datetime'''''2''0''''''''''''''''''''''4''''''''0'''''''''''''''">
              <a:rPr lang="en-GB" altLang="en-US" sz="816">
                <a:solidFill>
                  <a:srgbClr val="000000"/>
                </a:solidFill>
                <a:latin typeface="Arial Nova"/>
              </a:rPr>
              <a:pPr algn="ctr" defTabSz="1008124">
                <a:spcBef>
                  <a:spcPct val="0"/>
                </a:spcBef>
                <a:spcAft>
                  <a:spcPct val="0"/>
                </a:spcAft>
              </a:pPr>
              <a:t>2040</a:t>
            </a:fld>
            <a:endParaRPr lang="en-GB" sz="816">
              <a:solidFill>
                <a:srgbClr val="000000"/>
              </a:solidFill>
              <a:latin typeface="Arial Nova"/>
            </a:endParaRPr>
          </a:p>
        </p:txBody>
      </p:sp>
      <p:sp>
        <p:nvSpPr>
          <p:cNvPr id="208" name="Text Placeholder 2">
            <a:extLst>
              <a:ext uri="{FF2B5EF4-FFF2-40B4-BE49-F238E27FC236}">
                <a16:creationId xmlns:a16="http://schemas.microsoft.com/office/drawing/2014/main" id="{A6994C6D-FB0B-CE37-C811-D8659FA57CEF}"/>
              </a:ext>
            </a:extLst>
          </p:cNvPr>
          <p:cNvSpPr>
            <a:spLocks/>
          </p:cNvSpPr>
          <p:nvPr>
            <p:custDataLst>
              <p:tags r:id="rId8"/>
            </p:custDataLst>
          </p:nvPr>
        </p:nvSpPr>
        <p:spPr bwMode="auto">
          <a:xfrm>
            <a:off x="3986733" y="4235994"/>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57254B5A-9089-4061-B6F4-211E6F8C6CE7}" type="datetime'''''''''2''''''''''''0''''4''''''''5'''''''''''''">
              <a:rPr lang="en-GB" altLang="en-US" sz="816">
                <a:solidFill>
                  <a:srgbClr val="000000"/>
                </a:solidFill>
                <a:latin typeface="Arial Nova"/>
              </a:rPr>
              <a:pPr algn="ctr" defTabSz="1008124">
                <a:spcBef>
                  <a:spcPct val="0"/>
                </a:spcBef>
                <a:spcAft>
                  <a:spcPct val="0"/>
                </a:spcAft>
              </a:pPr>
              <a:t>2045</a:t>
            </a:fld>
            <a:endParaRPr lang="en-GB" sz="816">
              <a:solidFill>
                <a:srgbClr val="000000"/>
              </a:solidFill>
              <a:latin typeface="Arial Nova"/>
            </a:endParaRPr>
          </a:p>
        </p:txBody>
      </p:sp>
      <p:sp>
        <p:nvSpPr>
          <p:cNvPr id="211" name="Text Placeholder 2">
            <a:extLst>
              <a:ext uri="{FF2B5EF4-FFF2-40B4-BE49-F238E27FC236}">
                <a16:creationId xmlns:a16="http://schemas.microsoft.com/office/drawing/2014/main" id="{C2BFB7C2-2616-AEF7-F766-213CFB7E8476}"/>
              </a:ext>
            </a:extLst>
          </p:cNvPr>
          <p:cNvSpPr>
            <a:spLocks/>
          </p:cNvSpPr>
          <p:nvPr>
            <p:custDataLst>
              <p:tags r:id="rId9"/>
            </p:custDataLst>
          </p:nvPr>
        </p:nvSpPr>
        <p:spPr bwMode="auto">
          <a:xfrm>
            <a:off x="4749812" y="4235994"/>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543341D0-2A9E-46E6-B4CC-37EC4AF0D7E2}" type="datetime'''2''''''''''''''0''5''''''0'''''''''''''">
              <a:rPr lang="en-GB" altLang="en-US" sz="816">
                <a:solidFill>
                  <a:srgbClr val="000000"/>
                </a:solidFill>
                <a:latin typeface="Arial Nova"/>
              </a:rPr>
              <a:pPr algn="ctr" defTabSz="1008124">
                <a:spcBef>
                  <a:spcPct val="0"/>
                </a:spcBef>
                <a:spcAft>
                  <a:spcPct val="0"/>
                </a:spcAft>
              </a:pPr>
              <a:t>2050</a:t>
            </a:fld>
            <a:endParaRPr lang="en-GB" sz="816">
              <a:solidFill>
                <a:srgbClr val="000000"/>
              </a:solidFill>
              <a:latin typeface="Arial Nova"/>
            </a:endParaRPr>
          </a:p>
        </p:txBody>
      </p:sp>
      <p:sp>
        <p:nvSpPr>
          <p:cNvPr id="212" name="Text Placeholder 2">
            <a:extLst>
              <a:ext uri="{FF2B5EF4-FFF2-40B4-BE49-F238E27FC236}">
                <a16:creationId xmlns:a16="http://schemas.microsoft.com/office/drawing/2014/main" id="{A44967A6-029D-1755-DE82-1A01FA899E63}"/>
              </a:ext>
            </a:extLst>
          </p:cNvPr>
          <p:cNvSpPr>
            <a:spLocks/>
          </p:cNvSpPr>
          <p:nvPr>
            <p:custDataLst>
              <p:tags r:id="rId10"/>
            </p:custDataLst>
          </p:nvPr>
        </p:nvSpPr>
        <p:spPr bwMode="gray">
          <a:xfrm>
            <a:off x="1010721" y="4041625"/>
            <a:ext cx="86386"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85384D97-4931-406D-8808-BBBB772B859D}" type="datetime'''''''''''''''''''''''''''''''''''0'''''">
              <a:rPr lang="en-GB" altLang="en-US" sz="816">
                <a:solidFill>
                  <a:srgbClr val="000000"/>
                </a:solidFill>
                <a:latin typeface="Arial Nova"/>
              </a:rPr>
              <a:pPr algn="ctr" defTabSz="1008124">
                <a:spcBef>
                  <a:spcPct val="0"/>
                </a:spcBef>
                <a:spcAft>
                  <a:spcPct val="0"/>
                </a:spcAft>
              </a:pPr>
              <a:t>0</a:t>
            </a:fld>
            <a:endParaRPr lang="en-GB" sz="816">
              <a:solidFill>
                <a:srgbClr val="000000"/>
              </a:solidFill>
              <a:latin typeface="Arial Nova"/>
            </a:endParaRPr>
          </a:p>
        </p:txBody>
      </p:sp>
      <p:sp>
        <p:nvSpPr>
          <p:cNvPr id="214" name="Text Placeholder 2">
            <a:extLst>
              <a:ext uri="{FF2B5EF4-FFF2-40B4-BE49-F238E27FC236}">
                <a16:creationId xmlns:a16="http://schemas.microsoft.com/office/drawing/2014/main" id="{98765CF0-2221-5537-A92B-EE72AE473ADD}"/>
              </a:ext>
            </a:extLst>
          </p:cNvPr>
          <p:cNvSpPr>
            <a:spLocks/>
          </p:cNvSpPr>
          <p:nvPr>
            <p:custDataLst>
              <p:tags r:id="rId11"/>
            </p:custDataLst>
          </p:nvPr>
        </p:nvSpPr>
        <p:spPr bwMode="gray">
          <a:xfrm>
            <a:off x="1773801" y="3910605"/>
            <a:ext cx="86386"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1A55F980-E1E9-45BE-98F3-88EE3D8F9A76}" type="datetime'''''''''''''''''''''''''''''''''''''''''''''''''9'''''''''">
              <a:rPr lang="en-GB" altLang="en-US" sz="816">
                <a:solidFill>
                  <a:srgbClr val="000000"/>
                </a:solidFill>
                <a:latin typeface="Arial Nova"/>
              </a:rPr>
              <a:pPr algn="ctr" defTabSz="1008124">
                <a:spcBef>
                  <a:spcPct val="0"/>
                </a:spcBef>
                <a:spcAft>
                  <a:spcPct val="0"/>
                </a:spcAft>
              </a:pPr>
              <a:t>9</a:t>
            </a:fld>
            <a:endParaRPr lang="en-GB" sz="816">
              <a:solidFill>
                <a:srgbClr val="000000"/>
              </a:solidFill>
              <a:latin typeface="Arial Nova"/>
            </a:endParaRPr>
          </a:p>
        </p:txBody>
      </p:sp>
      <p:sp>
        <p:nvSpPr>
          <p:cNvPr id="215" name="Text Placeholder 2">
            <a:extLst>
              <a:ext uri="{FF2B5EF4-FFF2-40B4-BE49-F238E27FC236}">
                <a16:creationId xmlns:a16="http://schemas.microsoft.com/office/drawing/2014/main" id="{A7B80378-E369-04A3-90CC-3C0EDC8BCE73}"/>
              </a:ext>
            </a:extLst>
          </p:cNvPr>
          <p:cNvSpPr>
            <a:spLocks/>
          </p:cNvSpPr>
          <p:nvPr>
            <p:custDataLst>
              <p:tags r:id="rId12"/>
            </p:custDataLst>
          </p:nvPr>
        </p:nvSpPr>
        <p:spPr bwMode="gray">
          <a:xfrm>
            <a:off x="2508085" y="3601054"/>
            <a:ext cx="143977"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946DE84D-7D29-45D9-85BD-0F69A80C76A7}" type="datetime'''''''''''''3''''''''''''''''''2'''''''''''''''">
              <a:rPr lang="en-GB" altLang="en-US" sz="816">
                <a:solidFill>
                  <a:srgbClr val="000000"/>
                </a:solidFill>
                <a:latin typeface="Arial Nova"/>
              </a:rPr>
              <a:pPr algn="ctr" defTabSz="1008124">
                <a:spcBef>
                  <a:spcPct val="0"/>
                </a:spcBef>
                <a:spcAft>
                  <a:spcPct val="0"/>
                </a:spcAft>
              </a:pPr>
              <a:t>32</a:t>
            </a:fld>
            <a:endParaRPr lang="en-GB" sz="816">
              <a:solidFill>
                <a:srgbClr val="000000"/>
              </a:solidFill>
              <a:latin typeface="Arial Nova"/>
            </a:endParaRPr>
          </a:p>
        </p:txBody>
      </p:sp>
      <p:sp>
        <p:nvSpPr>
          <p:cNvPr id="216" name="Text Placeholder 2">
            <a:extLst>
              <a:ext uri="{FF2B5EF4-FFF2-40B4-BE49-F238E27FC236}">
                <a16:creationId xmlns:a16="http://schemas.microsoft.com/office/drawing/2014/main" id="{627BB54F-F6F3-FE12-A88E-A69AB4994F97}"/>
              </a:ext>
            </a:extLst>
          </p:cNvPr>
          <p:cNvSpPr>
            <a:spLocks/>
          </p:cNvSpPr>
          <p:nvPr>
            <p:custDataLst>
              <p:tags r:id="rId13"/>
            </p:custDataLst>
          </p:nvPr>
        </p:nvSpPr>
        <p:spPr bwMode="gray">
          <a:xfrm>
            <a:off x="3272605" y="3193598"/>
            <a:ext cx="143977"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5CF674E3-8E9D-4CBE-9351-00FFB11709D9}" type="datetime'''6''''''''''''''''''''2'''''''''''''''''''''''''''''">
              <a:rPr lang="en-GB" altLang="en-US" sz="816">
                <a:solidFill>
                  <a:srgbClr val="000000"/>
                </a:solidFill>
                <a:latin typeface="Arial Nova"/>
              </a:rPr>
              <a:pPr algn="ctr" defTabSz="1008124">
                <a:spcBef>
                  <a:spcPct val="0"/>
                </a:spcBef>
                <a:spcAft>
                  <a:spcPct val="0"/>
                </a:spcAft>
              </a:pPr>
              <a:t>62</a:t>
            </a:fld>
            <a:endParaRPr lang="en-GB" sz="816">
              <a:solidFill>
                <a:srgbClr val="000000"/>
              </a:solidFill>
              <a:latin typeface="Arial Nova"/>
            </a:endParaRPr>
          </a:p>
        </p:txBody>
      </p:sp>
      <p:sp>
        <p:nvSpPr>
          <p:cNvPr id="217" name="Text Placeholder 2">
            <a:extLst>
              <a:ext uri="{FF2B5EF4-FFF2-40B4-BE49-F238E27FC236}">
                <a16:creationId xmlns:a16="http://schemas.microsoft.com/office/drawing/2014/main" id="{A7D8F09E-132D-BCE4-57ED-3F5C5EE8B765}"/>
              </a:ext>
            </a:extLst>
          </p:cNvPr>
          <p:cNvSpPr>
            <a:spLocks/>
          </p:cNvSpPr>
          <p:nvPr>
            <p:custDataLst>
              <p:tags r:id="rId14"/>
            </p:custDataLst>
          </p:nvPr>
        </p:nvSpPr>
        <p:spPr bwMode="gray">
          <a:xfrm>
            <a:off x="4035685" y="2839413"/>
            <a:ext cx="143977"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36CF31D4-80CD-4177-B377-9CDA9788B66C}" type="datetime'''''''''''8''''''''7'''''''''''''''''''''''''''''">
              <a:rPr lang="en-GB" altLang="en-US" sz="816">
                <a:solidFill>
                  <a:srgbClr val="000000"/>
                </a:solidFill>
                <a:latin typeface="Arial Nova"/>
              </a:rPr>
              <a:pPr algn="ctr" defTabSz="1008124">
                <a:spcBef>
                  <a:spcPct val="0"/>
                </a:spcBef>
                <a:spcAft>
                  <a:spcPct val="0"/>
                </a:spcAft>
              </a:pPr>
              <a:t>87</a:t>
            </a:fld>
            <a:endParaRPr lang="en-GB" sz="816">
              <a:solidFill>
                <a:srgbClr val="000000"/>
              </a:solidFill>
              <a:latin typeface="Arial Nova"/>
            </a:endParaRPr>
          </a:p>
        </p:txBody>
      </p:sp>
      <p:sp>
        <p:nvSpPr>
          <p:cNvPr id="218" name="Text Placeholder 2">
            <a:extLst>
              <a:ext uri="{FF2B5EF4-FFF2-40B4-BE49-F238E27FC236}">
                <a16:creationId xmlns:a16="http://schemas.microsoft.com/office/drawing/2014/main" id="{B9EA8ACE-3621-02EF-3065-67699923C9AF}"/>
              </a:ext>
            </a:extLst>
          </p:cNvPr>
          <p:cNvSpPr>
            <a:spLocks/>
          </p:cNvSpPr>
          <p:nvPr>
            <p:custDataLst>
              <p:tags r:id="rId15"/>
            </p:custDataLst>
          </p:nvPr>
        </p:nvSpPr>
        <p:spPr bwMode="gray">
          <a:xfrm>
            <a:off x="4769969" y="2454994"/>
            <a:ext cx="201568" cy="136779"/>
          </a:xfrm>
          <a:prstGeom prst="rect">
            <a:avLst/>
          </a:prstGeom>
          <a:noFill/>
          <a:ln>
            <a:noFill/>
          </a:ln>
          <a:effectLst/>
          <a:extLst>
            <a:ext uri="{909E8E84-426E-40DD-AFC4-6F175D3DCCD1}">
              <a14:hiddenFill xmlns:a14="http://schemas.microsoft.com/office/drawing/2010/main">
                <a:solidFill>
                  <a:schemeClr val="bg1"/>
                </a:solidFill>
              </a14:hiddenFill>
            </a:ext>
          </a:ex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9935F344-B475-4E2D-9153-6F57F6B9AFE7}" type="datetime'1''''''''''''''''''''''''''''''''''''''''''''15'''">
              <a:rPr lang="en-GB" altLang="en-US" sz="816">
                <a:solidFill>
                  <a:srgbClr val="000000"/>
                </a:solidFill>
                <a:latin typeface="Arial Nova"/>
              </a:rPr>
              <a:pPr algn="ctr" defTabSz="1008124">
                <a:spcBef>
                  <a:spcPct val="0"/>
                </a:spcBef>
                <a:spcAft>
                  <a:spcPct val="0"/>
                </a:spcAft>
              </a:pPr>
              <a:t>115</a:t>
            </a:fld>
            <a:endParaRPr lang="en-GB" sz="816">
              <a:solidFill>
                <a:srgbClr val="000000"/>
              </a:solidFill>
              <a:latin typeface="Arial Nova"/>
            </a:endParaRPr>
          </a:p>
        </p:txBody>
      </p:sp>
      <p:cxnSp>
        <p:nvCxnSpPr>
          <p:cNvPr id="296" name="Straight Connector 295">
            <a:extLst>
              <a:ext uri="{FF2B5EF4-FFF2-40B4-BE49-F238E27FC236}">
                <a16:creationId xmlns:a16="http://schemas.microsoft.com/office/drawing/2014/main" id="{96F6BA8D-430A-6783-CAA3-D9D4BA7E30E5}"/>
              </a:ext>
            </a:extLst>
          </p:cNvPr>
          <p:cNvCxnSpPr/>
          <p:nvPr>
            <p:custDataLst>
              <p:tags r:id="rId16"/>
            </p:custDataLst>
          </p:nvPr>
        </p:nvCxnSpPr>
        <p:spPr bwMode="gray">
          <a:xfrm>
            <a:off x="5740376" y="2616249"/>
            <a:ext cx="119501" cy="0"/>
          </a:xfrm>
          <a:prstGeom prst="line">
            <a:avLst/>
          </a:prstGeom>
          <a:ln w="28575" cap="rnd" cmpd="sng" algn="ctr">
            <a:solidFill>
              <a:schemeClr val="accent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297" name="Rectangle 296">
            <a:extLst>
              <a:ext uri="{FF2B5EF4-FFF2-40B4-BE49-F238E27FC236}">
                <a16:creationId xmlns:a16="http://schemas.microsoft.com/office/drawing/2014/main" id="{C9ECE8DE-EE96-1AD3-D836-10CD4E2265FD}"/>
              </a:ext>
            </a:extLst>
          </p:cNvPr>
          <p:cNvSpPr/>
          <p:nvPr>
            <p:custDataLst>
              <p:tags r:id="rId17"/>
            </p:custDataLst>
          </p:nvPr>
        </p:nvSpPr>
        <p:spPr bwMode="auto">
          <a:xfrm>
            <a:off x="5727418" y="2744388"/>
            <a:ext cx="145418" cy="109423"/>
          </a:xfrm>
          <a:prstGeom prst="rect">
            <a:avLst/>
          </a:prstGeom>
          <a:solidFill>
            <a:schemeClr val="accent1"/>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298" name="Rectangle 297">
            <a:extLst>
              <a:ext uri="{FF2B5EF4-FFF2-40B4-BE49-F238E27FC236}">
                <a16:creationId xmlns:a16="http://schemas.microsoft.com/office/drawing/2014/main" id="{1BD666C7-BDAA-A055-E3A9-E7B1E532F976}"/>
              </a:ext>
            </a:extLst>
          </p:cNvPr>
          <p:cNvSpPr/>
          <p:nvPr>
            <p:custDataLst>
              <p:tags r:id="rId18"/>
            </p:custDataLst>
          </p:nvPr>
        </p:nvSpPr>
        <p:spPr bwMode="auto">
          <a:xfrm>
            <a:off x="5727418" y="2927240"/>
            <a:ext cx="145418" cy="109423"/>
          </a:xfrm>
          <a:prstGeom prst="rect">
            <a:avLst/>
          </a:prstGeom>
          <a:solidFill>
            <a:schemeClr val="accent3"/>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299" name="Rectangle 298">
            <a:extLst>
              <a:ext uri="{FF2B5EF4-FFF2-40B4-BE49-F238E27FC236}">
                <a16:creationId xmlns:a16="http://schemas.microsoft.com/office/drawing/2014/main" id="{3FF29697-A604-08B7-8139-167D396F47C0}"/>
              </a:ext>
            </a:extLst>
          </p:cNvPr>
          <p:cNvSpPr/>
          <p:nvPr>
            <p:custDataLst>
              <p:tags r:id="rId19"/>
            </p:custDataLst>
          </p:nvPr>
        </p:nvSpPr>
        <p:spPr bwMode="auto">
          <a:xfrm>
            <a:off x="5727418" y="3110090"/>
            <a:ext cx="145418" cy="109423"/>
          </a:xfrm>
          <a:prstGeom prst="rect">
            <a:avLst/>
          </a:prstGeom>
          <a:solidFill>
            <a:schemeClr val="accent4"/>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300" name="Rectangle 299">
            <a:extLst>
              <a:ext uri="{FF2B5EF4-FFF2-40B4-BE49-F238E27FC236}">
                <a16:creationId xmlns:a16="http://schemas.microsoft.com/office/drawing/2014/main" id="{3F0D1EFF-C50D-E7EF-3EF6-162FEF7BAECA}"/>
              </a:ext>
            </a:extLst>
          </p:cNvPr>
          <p:cNvSpPr/>
          <p:nvPr>
            <p:custDataLst>
              <p:tags r:id="rId20"/>
            </p:custDataLst>
          </p:nvPr>
        </p:nvSpPr>
        <p:spPr bwMode="auto">
          <a:xfrm>
            <a:off x="5727418" y="3292942"/>
            <a:ext cx="145418" cy="109423"/>
          </a:xfrm>
          <a:prstGeom prst="rect">
            <a:avLst/>
          </a:prstGeom>
          <a:solidFill>
            <a:srgbClr val="FFB949"/>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301" name="Rectangle 300">
            <a:extLst>
              <a:ext uri="{FF2B5EF4-FFF2-40B4-BE49-F238E27FC236}">
                <a16:creationId xmlns:a16="http://schemas.microsoft.com/office/drawing/2014/main" id="{35FA4271-7DA0-70ED-5378-A9EEF136D435}"/>
              </a:ext>
            </a:extLst>
          </p:cNvPr>
          <p:cNvSpPr/>
          <p:nvPr>
            <p:custDataLst>
              <p:tags r:id="rId21"/>
            </p:custDataLst>
          </p:nvPr>
        </p:nvSpPr>
        <p:spPr bwMode="auto">
          <a:xfrm>
            <a:off x="5727418" y="3475793"/>
            <a:ext cx="145418" cy="109423"/>
          </a:xfrm>
          <a:prstGeom prst="rect">
            <a:avLst/>
          </a:prstGeom>
          <a:solidFill>
            <a:schemeClr val="accent6"/>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302" name="Rectangle 301">
            <a:extLst>
              <a:ext uri="{FF2B5EF4-FFF2-40B4-BE49-F238E27FC236}">
                <a16:creationId xmlns:a16="http://schemas.microsoft.com/office/drawing/2014/main" id="{F7BD08F6-E1F4-A3B4-AFA8-9EB4DE6632A1}"/>
              </a:ext>
            </a:extLst>
          </p:cNvPr>
          <p:cNvSpPr/>
          <p:nvPr>
            <p:custDataLst>
              <p:tags r:id="rId22"/>
            </p:custDataLst>
          </p:nvPr>
        </p:nvSpPr>
        <p:spPr bwMode="auto">
          <a:xfrm>
            <a:off x="5727418" y="3658644"/>
            <a:ext cx="145418" cy="109423"/>
          </a:xfrm>
          <a:prstGeom prst="rect">
            <a:avLst/>
          </a:prstGeom>
          <a:solidFill>
            <a:schemeClr val="bg2"/>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303" name="Rectangle 302">
            <a:extLst>
              <a:ext uri="{FF2B5EF4-FFF2-40B4-BE49-F238E27FC236}">
                <a16:creationId xmlns:a16="http://schemas.microsoft.com/office/drawing/2014/main" id="{72744135-4087-03C2-9ABE-8336FB1EB4F5}"/>
              </a:ext>
            </a:extLst>
          </p:cNvPr>
          <p:cNvSpPr/>
          <p:nvPr>
            <p:custDataLst>
              <p:tags r:id="rId23"/>
            </p:custDataLst>
          </p:nvPr>
        </p:nvSpPr>
        <p:spPr bwMode="auto">
          <a:xfrm>
            <a:off x="5727418" y="3841495"/>
            <a:ext cx="145418" cy="109423"/>
          </a:xfrm>
          <a:prstGeom prst="rect">
            <a:avLst/>
          </a:prstGeom>
          <a:solidFill>
            <a:srgbClr val="C0C0C0"/>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292" name="Text Placeholder 2">
            <a:extLst>
              <a:ext uri="{FF2B5EF4-FFF2-40B4-BE49-F238E27FC236}">
                <a16:creationId xmlns:a16="http://schemas.microsoft.com/office/drawing/2014/main" id="{0B3C77CD-8598-0F80-E0F6-05BAFF99E5F1}"/>
              </a:ext>
            </a:extLst>
          </p:cNvPr>
          <p:cNvSpPr>
            <a:spLocks/>
          </p:cNvSpPr>
          <p:nvPr>
            <p:custDataLst>
              <p:tags r:id="rId24"/>
            </p:custDataLst>
          </p:nvPr>
        </p:nvSpPr>
        <p:spPr bwMode="auto">
          <a:xfrm>
            <a:off x="5918908" y="2548579"/>
            <a:ext cx="1094228"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97E0DE6B-B61D-4B89-9B58-F3FE9A10A0DF}" type="datetime'F''E''S'' ''- ''Holi''s''''t''''''''ic ''''''Trans''iti''on'''">
              <a:rPr lang="en-GB" altLang="en-US" sz="816">
                <a:solidFill>
                  <a:srgbClr val="000000"/>
                </a:solidFill>
                <a:latin typeface="Arial Nova"/>
              </a:rPr>
              <a:pPr defTabSz="1008124">
                <a:spcBef>
                  <a:spcPct val="0"/>
                </a:spcBef>
                <a:spcAft>
                  <a:spcPct val="0"/>
                </a:spcAft>
              </a:pPr>
              <a:t>FES - Holistic Transition</a:t>
            </a:fld>
            <a:endParaRPr lang="en-GB" sz="816">
              <a:solidFill>
                <a:srgbClr val="000000"/>
              </a:solidFill>
              <a:latin typeface="Arial Nova"/>
            </a:endParaRPr>
          </a:p>
        </p:txBody>
      </p:sp>
      <p:sp>
        <p:nvSpPr>
          <p:cNvPr id="293" name="Text Placeholder 2">
            <a:extLst>
              <a:ext uri="{FF2B5EF4-FFF2-40B4-BE49-F238E27FC236}">
                <a16:creationId xmlns:a16="http://schemas.microsoft.com/office/drawing/2014/main" id="{0B3C77CD-8598-0F80-E0F6-05BAFF99E5F1}"/>
              </a:ext>
            </a:extLst>
          </p:cNvPr>
          <p:cNvSpPr>
            <a:spLocks/>
          </p:cNvSpPr>
          <p:nvPr>
            <p:custDataLst>
              <p:tags r:id="rId25"/>
            </p:custDataLst>
          </p:nvPr>
        </p:nvSpPr>
        <p:spPr bwMode="auto">
          <a:xfrm>
            <a:off x="5918909" y="2731431"/>
            <a:ext cx="417534"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89A5A14B-FBD8-4392-8BA3-DAD6358D0671}" type="datetime'''I''''''''''n''''''''''''du''''s''tr''''''ia''''''''l'''''">
              <a:rPr lang="en-GB" altLang="en-US" sz="816">
                <a:solidFill>
                  <a:srgbClr val="000000"/>
                </a:solidFill>
                <a:latin typeface="Arial Nova"/>
              </a:rPr>
              <a:pPr defTabSz="1008124">
                <a:spcBef>
                  <a:spcPct val="0"/>
                </a:spcBef>
                <a:spcAft>
                  <a:spcPct val="0"/>
                </a:spcAft>
              </a:pPr>
              <a:t>Industrial</a:t>
            </a:fld>
            <a:endParaRPr lang="en-GB" sz="816">
              <a:solidFill>
                <a:srgbClr val="000000"/>
              </a:solidFill>
              <a:latin typeface="Arial Nova"/>
            </a:endParaRPr>
          </a:p>
        </p:txBody>
      </p:sp>
      <p:sp>
        <p:nvSpPr>
          <p:cNvPr id="291" name="Text Placeholder 2">
            <a:extLst>
              <a:ext uri="{FF2B5EF4-FFF2-40B4-BE49-F238E27FC236}">
                <a16:creationId xmlns:a16="http://schemas.microsoft.com/office/drawing/2014/main" id="{0B3C77CD-8598-0F80-E0F6-05BAFF99E5F1}"/>
              </a:ext>
            </a:extLst>
          </p:cNvPr>
          <p:cNvSpPr>
            <a:spLocks/>
          </p:cNvSpPr>
          <p:nvPr>
            <p:custDataLst>
              <p:tags r:id="rId26"/>
            </p:custDataLst>
          </p:nvPr>
        </p:nvSpPr>
        <p:spPr bwMode="auto">
          <a:xfrm>
            <a:off x="5918909" y="2914282"/>
            <a:ext cx="826430"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4D07A352-8FAD-4DA4-B328-1FDCD0FB9895}" type="datetime'Po''w''''''''''e''r'''' ''''''''G''''''ene''''ra''''t''io''n'">
              <a:rPr lang="en-GB" altLang="en-US" sz="816">
                <a:solidFill>
                  <a:srgbClr val="000000"/>
                </a:solidFill>
                <a:latin typeface="Arial Nova"/>
              </a:rPr>
              <a:pPr defTabSz="1008124">
                <a:spcBef>
                  <a:spcPct val="0"/>
                </a:spcBef>
                <a:spcAft>
                  <a:spcPct val="0"/>
                </a:spcAft>
              </a:pPr>
              <a:t>Power Generation</a:t>
            </a:fld>
            <a:endParaRPr lang="en-GB" sz="816">
              <a:solidFill>
                <a:srgbClr val="000000"/>
              </a:solidFill>
              <a:latin typeface="Arial Nova"/>
            </a:endParaRPr>
          </a:p>
        </p:txBody>
      </p:sp>
      <p:sp>
        <p:nvSpPr>
          <p:cNvPr id="290" name="Text Placeholder 2">
            <a:extLst>
              <a:ext uri="{FF2B5EF4-FFF2-40B4-BE49-F238E27FC236}">
                <a16:creationId xmlns:a16="http://schemas.microsoft.com/office/drawing/2014/main" id="{0B3C77CD-8598-0F80-E0F6-05BAFF99E5F1}"/>
              </a:ext>
            </a:extLst>
          </p:cNvPr>
          <p:cNvSpPr>
            <a:spLocks/>
          </p:cNvSpPr>
          <p:nvPr>
            <p:custDataLst>
              <p:tags r:id="rId27"/>
            </p:custDataLst>
          </p:nvPr>
        </p:nvSpPr>
        <p:spPr bwMode="auto">
          <a:xfrm>
            <a:off x="5918909" y="3097133"/>
            <a:ext cx="49960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FBAB405C-1150-4701-BAD5-1EDF56B95F65}" type="datetime'''R''eside''''''''''''n''''''''ti''''a''''''''''''l'''''''''''">
              <a:rPr lang="en-GB" altLang="en-US" sz="816">
                <a:solidFill>
                  <a:srgbClr val="000000"/>
                </a:solidFill>
                <a:latin typeface="Arial Nova"/>
              </a:rPr>
              <a:pPr defTabSz="1008124">
                <a:spcBef>
                  <a:spcPct val="0"/>
                </a:spcBef>
                <a:spcAft>
                  <a:spcPct val="0"/>
                </a:spcAft>
              </a:pPr>
              <a:t>Residential</a:t>
            </a:fld>
            <a:endParaRPr lang="en-GB" sz="816">
              <a:solidFill>
                <a:srgbClr val="000000"/>
              </a:solidFill>
              <a:latin typeface="Arial Nova"/>
            </a:endParaRPr>
          </a:p>
        </p:txBody>
      </p:sp>
      <p:sp>
        <p:nvSpPr>
          <p:cNvPr id="286" name="Text Placeholder 2">
            <a:extLst>
              <a:ext uri="{FF2B5EF4-FFF2-40B4-BE49-F238E27FC236}">
                <a16:creationId xmlns:a16="http://schemas.microsoft.com/office/drawing/2014/main" id="{0B3C77CD-8598-0F80-E0F6-05BAFF99E5F1}"/>
              </a:ext>
            </a:extLst>
          </p:cNvPr>
          <p:cNvSpPr>
            <a:spLocks/>
          </p:cNvSpPr>
          <p:nvPr>
            <p:custDataLst>
              <p:tags r:id="rId28"/>
            </p:custDataLst>
          </p:nvPr>
        </p:nvSpPr>
        <p:spPr bwMode="auto">
          <a:xfrm>
            <a:off x="5918909" y="3279984"/>
            <a:ext cx="712688"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9D8FC4F4-662A-40D5-AF7E-22AC5EB7FD4D}" type="datetime'Roa''d'''' ''''''''''Tran''''''''s''''p''''''o''r''t'">
              <a:rPr lang="en-GB" altLang="en-US" sz="816">
                <a:solidFill>
                  <a:srgbClr val="000000"/>
                </a:solidFill>
                <a:latin typeface="Arial Nova"/>
              </a:rPr>
              <a:pPr defTabSz="1008124">
                <a:spcBef>
                  <a:spcPct val="0"/>
                </a:spcBef>
                <a:spcAft>
                  <a:spcPct val="0"/>
                </a:spcAft>
              </a:pPr>
              <a:t>Road Transport</a:t>
            </a:fld>
            <a:endParaRPr lang="en-GB" sz="816">
              <a:solidFill>
                <a:srgbClr val="000000"/>
              </a:solidFill>
              <a:latin typeface="Arial Nova"/>
            </a:endParaRPr>
          </a:p>
        </p:txBody>
      </p:sp>
      <p:sp>
        <p:nvSpPr>
          <p:cNvPr id="294" name="Text Placeholder 2">
            <a:extLst>
              <a:ext uri="{FF2B5EF4-FFF2-40B4-BE49-F238E27FC236}">
                <a16:creationId xmlns:a16="http://schemas.microsoft.com/office/drawing/2014/main" id="{0B3C77CD-8598-0F80-E0F6-05BAFF99E5F1}"/>
              </a:ext>
            </a:extLst>
          </p:cNvPr>
          <p:cNvSpPr>
            <a:spLocks/>
          </p:cNvSpPr>
          <p:nvPr>
            <p:custDataLst>
              <p:tags r:id="rId29"/>
            </p:custDataLst>
          </p:nvPr>
        </p:nvSpPr>
        <p:spPr bwMode="auto">
          <a:xfrm>
            <a:off x="5918908" y="3462836"/>
            <a:ext cx="168454"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BBDFC715-7E0B-4C18-AB2F-B76D6AEB1E27}" type="datetime'''''''''R''''''''a''''''''''''''i''''l'''''''''''">
              <a:rPr lang="en-GB" altLang="en-US" sz="816">
                <a:solidFill>
                  <a:srgbClr val="000000"/>
                </a:solidFill>
                <a:latin typeface="Arial Nova"/>
              </a:rPr>
              <a:pPr defTabSz="1008124">
                <a:spcBef>
                  <a:spcPct val="0"/>
                </a:spcBef>
                <a:spcAft>
                  <a:spcPct val="0"/>
                </a:spcAft>
              </a:pPr>
              <a:t>Rail</a:t>
            </a:fld>
            <a:endParaRPr lang="en-GB" sz="816">
              <a:solidFill>
                <a:srgbClr val="000000"/>
              </a:solidFill>
              <a:latin typeface="Arial Nova"/>
            </a:endParaRPr>
          </a:p>
        </p:txBody>
      </p:sp>
      <p:sp>
        <p:nvSpPr>
          <p:cNvPr id="288" name="Text Placeholder 2">
            <a:extLst>
              <a:ext uri="{FF2B5EF4-FFF2-40B4-BE49-F238E27FC236}">
                <a16:creationId xmlns:a16="http://schemas.microsoft.com/office/drawing/2014/main" id="{0B3C77CD-8598-0F80-E0F6-05BAFF99E5F1}"/>
              </a:ext>
            </a:extLst>
          </p:cNvPr>
          <p:cNvSpPr>
            <a:spLocks/>
          </p:cNvSpPr>
          <p:nvPr>
            <p:custDataLst>
              <p:tags r:id="rId30"/>
            </p:custDataLst>
          </p:nvPr>
        </p:nvSpPr>
        <p:spPr bwMode="auto">
          <a:xfrm>
            <a:off x="5918909" y="3645687"/>
            <a:ext cx="36570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2772E978-FA72-40DB-B8E4-A9DE9F415BE2}" type="datetime'''''''''''A''''''v''''i''''''''''a''''''''''t''io''''n'''''">
              <a:rPr lang="en-GB" altLang="en-US" sz="816">
                <a:solidFill>
                  <a:srgbClr val="000000"/>
                </a:solidFill>
                <a:latin typeface="Arial Nova"/>
              </a:rPr>
              <a:pPr defTabSz="1008124">
                <a:spcBef>
                  <a:spcPct val="0"/>
                </a:spcBef>
                <a:spcAft>
                  <a:spcPct val="0"/>
                </a:spcAft>
              </a:pPr>
              <a:t>Aviation</a:t>
            </a:fld>
            <a:endParaRPr lang="en-GB" sz="816">
              <a:solidFill>
                <a:srgbClr val="000000"/>
              </a:solidFill>
              <a:latin typeface="Arial Nova"/>
            </a:endParaRPr>
          </a:p>
        </p:txBody>
      </p:sp>
      <p:sp>
        <p:nvSpPr>
          <p:cNvPr id="283" name="Text Placeholder 2">
            <a:extLst>
              <a:ext uri="{FF2B5EF4-FFF2-40B4-BE49-F238E27FC236}">
                <a16:creationId xmlns:a16="http://schemas.microsoft.com/office/drawing/2014/main" id="{0B3C77CD-8598-0F80-E0F6-05BAFF99E5F1}"/>
              </a:ext>
            </a:extLst>
          </p:cNvPr>
          <p:cNvSpPr>
            <a:spLocks/>
          </p:cNvSpPr>
          <p:nvPr>
            <p:custDataLst>
              <p:tags r:id="rId31"/>
            </p:custDataLst>
          </p:nvPr>
        </p:nvSpPr>
        <p:spPr bwMode="auto">
          <a:xfrm>
            <a:off x="5918909" y="3828538"/>
            <a:ext cx="406016"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DC91B428-B74E-453C-B2B3-582FCFCEDDE7}" type="datetime'S''h''''''''''''''''''''ippi''''''''''''''''''''''ng'''">
              <a:rPr lang="en-GB" altLang="en-US" sz="816">
                <a:solidFill>
                  <a:srgbClr val="000000"/>
                </a:solidFill>
                <a:latin typeface="Arial Nova"/>
              </a:rPr>
              <a:pPr defTabSz="1008124">
                <a:spcBef>
                  <a:spcPct val="0"/>
                </a:spcBef>
                <a:spcAft>
                  <a:spcPct val="0"/>
                </a:spcAft>
              </a:pPr>
              <a:t>Shipping</a:t>
            </a:fld>
            <a:endParaRPr lang="en-GB" sz="816">
              <a:solidFill>
                <a:srgbClr val="000000"/>
              </a:solidFill>
              <a:latin typeface="Arial Nova"/>
            </a:endParaRPr>
          </a:p>
        </p:txBody>
      </p:sp>
      <p:graphicFrame>
        <p:nvGraphicFramePr>
          <p:cNvPr id="313" name="Chart 312">
            <a:extLst>
              <a:ext uri="{FF2B5EF4-FFF2-40B4-BE49-F238E27FC236}">
                <a16:creationId xmlns:a16="http://schemas.microsoft.com/office/drawing/2014/main" id="{B353FB12-26A0-E1EC-8715-081BC5000394}"/>
              </a:ext>
            </a:extLst>
          </p:cNvPr>
          <p:cNvGraphicFramePr/>
          <p:nvPr>
            <p:custDataLst>
              <p:tags r:id="rId32"/>
            </p:custDataLst>
          </p:nvPr>
        </p:nvGraphicFramePr>
        <p:xfrm>
          <a:off x="637820" y="4853657"/>
          <a:ext cx="4647588" cy="1354826"/>
        </p:xfrm>
        <a:graphic>
          <a:graphicData uri="http://schemas.openxmlformats.org/drawingml/2006/chart">
            <c:chart xmlns:c="http://schemas.openxmlformats.org/drawingml/2006/chart" xmlns:r="http://schemas.openxmlformats.org/officeDocument/2006/relationships" r:id="rId68"/>
          </a:graphicData>
        </a:graphic>
      </p:graphicFrame>
      <p:cxnSp>
        <p:nvCxnSpPr>
          <p:cNvPr id="254" name="Straight Connector 253">
            <a:extLst>
              <a:ext uri="{FF2B5EF4-FFF2-40B4-BE49-F238E27FC236}">
                <a16:creationId xmlns:a16="http://schemas.microsoft.com/office/drawing/2014/main" id="{F1D07D56-40D7-B1D6-9C7C-13AD6776EAB6}"/>
              </a:ext>
            </a:extLst>
          </p:cNvPr>
          <p:cNvCxnSpPr/>
          <p:nvPr>
            <p:custDataLst>
              <p:tags r:id="rId33"/>
            </p:custDataLst>
          </p:nvPr>
        </p:nvCxnSpPr>
        <p:spPr bwMode="auto">
          <a:xfrm flipH="1">
            <a:off x="1009282" y="5976679"/>
            <a:ext cx="20157" cy="3455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55" name="Straight Connector 254">
            <a:extLst>
              <a:ext uri="{FF2B5EF4-FFF2-40B4-BE49-F238E27FC236}">
                <a16:creationId xmlns:a16="http://schemas.microsoft.com/office/drawing/2014/main" id="{230FE445-3CEA-F7F5-B079-3B27734BF4CE}"/>
              </a:ext>
            </a:extLst>
          </p:cNvPr>
          <p:cNvCxnSpPr/>
          <p:nvPr>
            <p:custDataLst>
              <p:tags r:id="rId34"/>
            </p:custDataLst>
          </p:nvPr>
        </p:nvCxnSpPr>
        <p:spPr bwMode="auto">
          <a:xfrm flipH="1">
            <a:off x="1009282" y="5976679"/>
            <a:ext cx="20157" cy="3455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56" name="Straight Connector 255">
            <a:extLst>
              <a:ext uri="{FF2B5EF4-FFF2-40B4-BE49-F238E27FC236}">
                <a16:creationId xmlns:a16="http://schemas.microsoft.com/office/drawing/2014/main" id="{D5E91B24-0CA1-782B-CB11-9F9339ED1783}"/>
              </a:ext>
            </a:extLst>
          </p:cNvPr>
          <p:cNvCxnSpPr/>
          <p:nvPr>
            <p:custDataLst>
              <p:tags r:id="rId35"/>
            </p:custDataLst>
          </p:nvPr>
        </p:nvCxnSpPr>
        <p:spPr bwMode="auto">
          <a:xfrm flipH="1">
            <a:off x="1009282" y="5976679"/>
            <a:ext cx="20157" cy="3455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62" name="Straight Connector 261">
            <a:extLst>
              <a:ext uri="{FF2B5EF4-FFF2-40B4-BE49-F238E27FC236}">
                <a16:creationId xmlns:a16="http://schemas.microsoft.com/office/drawing/2014/main" id="{78534644-6B7D-6B2F-7243-04149016D0D2}"/>
              </a:ext>
            </a:extLst>
          </p:cNvPr>
          <p:cNvCxnSpPr/>
          <p:nvPr>
            <p:custDataLst>
              <p:tags r:id="rId36"/>
            </p:custDataLst>
          </p:nvPr>
        </p:nvCxnSpPr>
        <p:spPr bwMode="auto">
          <a:xfrm>
            <a:off x="4326519" y="5870137"/>
            <a:ext cx="0" cy="3311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82" name="Straight Connector 281">
            <a:extLst>
              <a:ext uri="{FF2B5EF4-FFF2-40B4-BE49-F238E27FC236}">
                <a16:creationId xmlns:a16="http://schemas.microsoft.com/office/drawing/2014/main" id="{77854874-EBD5-541D-0EED-56A598FA34B1}"/>
              </a:ext>
            </a:extLst>
          </p:cNvPr>
          <p:cNvCxnSpPr/>
          <p:nvPr>
            <p:custDataLst>
              <p:tags r:id="rId37"/>
            </p:custDataLst>
          </p:nvPr>
        </p:nvCxnSpPr>
        <p:spPr bwMode="auto">
          <a:xfrm flipH="1">
            <a:off x="1009282" y="5976679"/>
            <a:ext cx="20157" cy="3455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84" name="Straight Connector 283">
            <a:extLst>
              <a:ext uri="{FF2B5EF4-FFF2-40B4-BE49-F238E27FC236}">
                <a16:creationId xmlns:a16="http://schemas.microsoft.com/office/drawing/2014/main" id="{FBEA002B-5AA2-0404-26AD-D374068E4355}"/>
              </a:ext>
            </a:extLst>
          </p:cNvPr>
          <p:cNvCxnSpPr/>
          <p:nvPr>
            <p:custDataLst>
              <p:tags r:id="rId38"/>
            </p:custDataLst>
          </p:nvPr>
        </p:nvCxnSpPr>
        <p:spPr bwMode="auto">
          <a:xfrm>
            <a:off x="3495769" y="5716081"/>
            <a:ext cx="0" cy="3311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87" name="Straight Connector 286">
            <a:extLst>
              <a:ext uri="{FF2B5EF4-FFF2-40B4-BE49-F238E27FC236}">
                <a16:creationId xmlns:a16="http://schemas.microsoft.com/office/drawing/2014/main" id="{5F3990FC-3AE8-CFB8-270E-3E39F14B8E58}"/>
              </a:ext>
            </a:extLst>
          </p:cNvPr>
          <p:cNvCxnSpPr/>
          <p:nvPr>
            <p:custDataLst>
              <p:tags r:id="rId39"/>
            </p:custDataLst>
          </p:nvPr>
        </p:nvCxnSpPr>
        <p:spPr bwMode="auto">
          <a:xfrm>
            <a:off x="4326519" y="5767912"/>
            <a:ext cx="0" cy="33114"/>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295" name="Straight Connector 294">
            <a:extLst>
              <a:ext uri="{FF2B5EF4-FFF2-40B4-BE49-F238E27FC236}">
                <a16:creationId xmlns:a16="http://schemas.microsoft.com/office/drawing/2014/main" id="{1349FD84-8983-BFCA-E2A1-4EC151496ED6}"/>
              </a:ext>
            </a:extLst>
          </p:cNvPr>
          <p:cNvCxnSpPr/>
          <p:nvPr>
            <p:custDataLst>
              <p:tags r:id="rId40"/>
            </p:custDataLst>
          </p:nvPr>
        </p:nvCxnSpPr>
        <p:spPr bwMode="auto">
          <a:xfrm>
            <a:off x="5157268" y="5720400"/>
            <a:ext cx="0" cy="3311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311" name="Straight Connector 310">
            <a:extLst>
              <a:ext uri="{FF2B5EF4-FFF2-40B4-BE49-F238E27FC236}">
                <a16:creationId xmlns:a16="http://schemas.microsoft.com/office/drawing/2014/main" id="{515913C7-00F9-570F-A897-AFA72614E6A6}"/>
              </a:ext>
            </a:extLst>
          </p:cNvPr>
          <p:cNvCxnSpPr/>
          <p:nvPr>
            <p:custDataLst>
              <p:tags r:id="rId41"/>
            </p:custDataLst>
          </p:nvPr>
        </p:nvCxnSpPr>
        <p:spPr bwMode="auto">
          <a:xfrm>
            <a:off x="3495769" y="5851419"/>
            <a:ext cx="0" cy="33115"/>
          </a:xfrm>
          <a:prstGeom prst="line">
            <a:avLst/>
          </a:prstGeom>
          <a:ln w="6350" cap="flat" cmpd="sng" algn="ctr">
            <a:solidFill>
              <a:schemeClr val="tx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168" name="Text Placeholder 2">
            <a:extLst>
              <a:ext uri="{FF2B5EF4-FFF2-40B4-BE49-F238E27FC236}">
                <a16:creationId xmlns:a16="http://schemas.microsoft.com/office/drawing/2014/main" id="{58D76A2B-AD02-FE43-BCDE-E0B0FE4AB7D8}"/>
              </a:ext>
            </a:extLst>
          </p:cNvPr>
          <p:cNvSpPr>
            <a:spLocks/>
          </p:cNvSpPr>
          <p:nvPr>
            <p:custDataLst>
              <p:tags r:id="rId42"/>
            </p:custDataLst>
          </p:nvPr>
        </p:nvSpPr>
        <p:spPr bwMode="auto">
          <a:xfrm>
            <a:off x="895539" y="4748553"/>
            <a:ext cx="213086"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r>
              <a:rPr lang="en-GB" sz="816">
                <a:solidFill>
                  <a:srgbClr val="000000"/>
                </a:solidFill>
                <a:latin typeface="Arial Nova"/>
              </a:rPr>
              <a:t>TWh</a:t>
            </a:r>
          </a:p>
        </p:txBody>
      </p:sp>
      <p:sp>
        <p:nvSpPr>
          <p:cNvPr id="169" name="Text Placeholder 2">
            <a:extLst>
              <a:ext uri="{FF2B5EF4-FFF2-40B4-BE49-F238E27FC236}">
                <a16:creationId xmlns:a16="http://schemas.microsoft.com/office/drawing/2014/main" id="{6C926C26-D7B2-068F-AAA2-CA94B311E8D9}"/>
              </a:ext>
            </a:extLst>
          </p:cNvPr>
          <p:cNvSpPr>
            <a:spLocks/>
          </p:cNvSpPr>
          <p:nvPr>
            <p:custDataLst>
              <p:tags r:id="rId43"/>
            </p:custDataLst>
          </p:nvPr>
        </p:nvSpPr>
        <p:spPr bwMode="auto">
          <a:xfrm>
            <a:off x="881141" y="6057307"/>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910A77C6-B667-4F5D-AC5F-530E5DD0BD46}" type="datetime'''''''''''''''''2''''''''''''''''''''''0''''''''''''25'''">
              <a:rPr lang="en-GB" altLang="en-US" sz="816">
                <a:solidFill>
                  <a:srgbClr val="000000"/>
                </a:solidFill>
                <a:latin typeface="Arial Nova"/>
              </a:rPr>
              <a:pPr algn="ctr" defTabSz="1008124">
                <a:spcBef>
                  <a:spcPct val="0"/>
                </a:spcBef>
                <a:spcAft>
                  <a:spcPct val="0"/>
                </a:spcAft>
              </a:pPr>
              <a:t>2025</a:t>
            </a:fld>
            <a:endParaRPr lang="en-GB" sz="816">
              <a:solidFill>
                <a:srgbClr val="000000"/>
              </a:solidFill>
              <a:latin typeface="Arial Nova"/>
            </a:endParaRPr>
          </a:p>
        </p:txBody>
      </p:sp>
      <p:sp>
        <p:nvSpPr>
          <p:cNvPr id="173" name="Text Placeholder 2">
            <a:extLst>
              <a:ext uri="{FF2B5EF4-FFF2-40B4-BE49-F238E27FC236}">
                <a16:creationId xmlns:a16="http://schemas.microsoft.com/office/drawing/2014/main" id="{27E16461-4E56-49F7-619B-1436383F1832}"/>
              </a:ext>
            </a:extLst>
          </p:cNvPr>
          <p:cNvSpPr>
            <a:spLocks/>
          </p:cNvSpPr>
          <p:nvPr>
            <p:custDataLst>
              <p:tags r:id="rId44"/>
            </p:custDataLst>
          </p:nvPr>
        </p:nvSpPr>
        <p:spPr bwMode="auto">
          <a:xfrm>
            <a:off x="1711891" y="6057307"/>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F6554973-714C-4D97-822C-4FD3797E6918}" type="datetime'''''''''''''''''''''''''''''''2''''''''''''''0''''''''''30'''">
              <a:rPr lang="en-GB" altLang="en-US" sz="816">
                <a:solidFill>
                  <a:srgbClr val="000000"/>
                </a:solidFill>
                <a:latin typeface="Arial Nova"/>
              </a:rPr>
              <a:pPr algn="ctr" defTabSz="1008124">
                <a:spcBef>
                  <a:spcPct val="0"/>
                </a:spcBef>
                <a:spcAft>
                  <a:spcPct val="0"/>
                </a:spcAft>
              </a:pPr>
              <a:t>2030</a:t>
            </a:fld>
            <a:endParaRPr lang="en-GB" sz="816">
              <a:solidFill>
                <a:srgbClr val="000000"/>
              </a:solidFill>
              <a:latin typeface="Arial Nova"/>
            </a:endParaRPr>
          </a:p>
        </p:txBody>
      </p:sp>
      <p:sp>
        <p:nvSpPr>
          <p:cNvPr id="174" name="Text Placeholder 2">
            <a:extLst>
              <a:ext uri="{FF2B5EF4-FFF2-40B4-BE49-F238E27FC236}">
                <a16:creationId xmlns:a16="http://schemas.microsoft.com/office/drawing/2014/main" id="{E04D8FC9-4307-99CD-E6C1-13DD1862299D}"/>
              </a:ext>
            </a:extLst>
          </p:cNvPr>
          <p:cNvSpPr>
            <a:spLocks/>
          </p:cNvSpPr>
          <p:nvPr>
            <p:custDataLst>
              <p:tags r:id="rId45"/>
            </p:custDataLst>
          </p:nvPr>
        </p:nvSpPr>
        <p:spPr bwMode="auto">
          <a:xfrm>
            <a:off x="2542640" y="6057307"/>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568C70C3-088F-4E47-B0DD-0821E97940D5}" type="datetime'''''''''''''''''''''''''''''''''''2''''''''''''''''035'''">
              <a:rPr lang="en-GB" altLang="en-US" sz="816">
                <a:solidFill>
                  <a:srgbClr val="000000"/>
                </a:solidFill>
                <a:latin typeface="Arial Nova"/>
              </a:rPr>
              <a:pPr algn="ctr" defTabSz="1008124">
                <a:spcBef>
                  <a:spcPct val="0"/>
                </a:spcBef>
                <a:spcAft>
                  <a:spcPct val="0"/>
                </a:spcAft>
              </a:pPr>
              <a:t>2035</a:t>
            </a:fld>
            <a:endParaRPr lang="en-GB" sz="816">
              <a:solidFill>
                <a:srgbClr val="000000"/>
              </a:solidFill>
              <a:latin typeface="Arial Nova"/>
            </a:endParaRPr>
          </a:p>
        </p:txBody>
      </p:sp>
      <p:sp>
        <p:nvSpPr>
          <p:cNvPr id="175" name="Text Placeholder 2">
            <a:extLst>
              <a:ext uri="{FF2B5EF4-FFF2-40B4-BE49-F238E27FC236}">
                <a16:creationId xmlns:a16="http://schemas.microsoft.com/office/drawing/2014/main" id="{D3942355-C0CC-A407-53C9-2DD607F04CE7}"/>
              </a:ext>
            </a:extLst>
          </p:cNvPr>
          <p:cNvSpPr>
            <a:spLocks/>
          </p:cNvSpPr>
          <p:nvPr>
            <p:custDataLst>
              <p:tags r:id="rId46"/>
            </p:custDataLst>
          </p:nvPr>
        </p:nvSpPr>
        <p:spPr bwMode="auto">
          <a:xfrm>
            <a:off x="3374828" y="6057307"/>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2CAB3CA9-4271-44BD-9A16-2E4CFBD02649}" type="datetime'''''20''4''''''0'''''''''''''''">
              <a:rPr lang="en-GB" altLang="en-US" sz="816">
                <a:solidFill>
                  <a:srgbClr val="000000"/>
                </a:solidFill>
                <a:latin typeface="Arial Nova"/>
              </a:rPr>
              <a:pPr algn="ctr" defTabSz="1008124">
                <a:spcBef>
                  <a:spcPct val="0"/>
                </a:spcBef>
                <a:spcAft>
                  <a:spcPct val="0"/>
                </a:spcAft>
              </a:pPr>
              <a:t>2040</a:t>
            </a:fld>
            <a:endParaRPr lang="en-GB" sz="816">
              <a:solidFill>
                <a:srgbClr val="000000"/>
              </a:solidFill>
              <a:latin typeface="Arial Nova"/>
            </a:endParaRPr>
          </a:p>
        </p:txBody>
      </p:sp>
      <p:sp>
        <p:nvSpPr>
          <p:cNvPr id="180" name="Text Placeholder 2">
            <a:extLst>
              <a:ext uri="{FF2B5EF4-FFF2-40B4-BE49-F238E27FC236}">
                <a16:creationId xmlns:a16="http://schemas.microsoft.com/office/drawing/2014/main" id="{88BA99E8-BBAA-84B4-E429-059604B2CD16}"/>
              </a:ext>
            </a:extLst>
          </p:cNvPr>
          <p:cNvSpPr>
            <a:spLocks/>
          </p:cNvSpPr>
          <p:nvPr>
            <p:custDataLst>
              <p:tags r:id="rId47"/>
            </p:custDataLst>
          </p:nvPr>
        </p:nvSpPr>
        <p:spPr bwMode="auto">
          <a:xfrm>
            <a:off x="4205578" y="6057307"/>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3D72E600-04C2-485B-B6C2-326982E5D592}" type="datetime'2''0''''''''''''4''''''''5'''''''''''''''''''''''''''''''''">
              <a:rPr lang="en-GB" altLang="en-US" sz="816">
                <a:solidFill>
                  <a:srgbClr val="000000"/>
                </a:solidFill>
                <a:latin typeface="Arial Nova"/>
              </a:rPr>
              <a:pPr algn="ctr" defTabSz="1008124">
                <a:spcBef>
                  <a:spcPct val="0"/>
                </a:spcBef>
                <a:spcAft>
                  <a:spcPct val="0"/>
                </a:spcAft>
              </a:pPr>
              <a:t>2045</a:t>
            </a:fld>
            <a:endParaRPr lang="en-GB" sz="816">
              <a:solidFill>
                <a:srgbClr val="000000"/>
              </a:solidFill>
              <a:latin typeface="Arial Nova"/>
            </a:endParaRPr>
          </a:p>
        </p:txBody>
      </p:sp>
      <p:sp>
        <p:nvSpPr>
          <p:cNvPr id="184" name="Text Placeholder 2">
            <a:extLst>
              <a:ext uri="{FF2B5EF4-FFF2-40B4-BE49-F238E27FC236}">
                <a16:creationId xmlns:a16="http://schemas.microsoft.com/office/drawing/2014/main" id="{49765612-3D79-1D92-AF0E-6D4A10040207}"/>
              </a:ext>
            </a:extLst>
          </p:cNvPr>
          <p:cNvSpPr>
            <a:spLocks/>
          </p:cNvSpPr>
          <p:nvPr>
            <p:custDataLst>
              <p:tags r:id="rId48"/>
            </p:custDataLst>
          </p:nvPr>
        </p:nvSpPr>
        <p:spPr bwMode="auto">
          <a:xfrm>
            <a:off x="5036327" y="6057307"/>
            <a:ext cx="241882"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388FF983-6A86-4958-8AF3-AE590AB47BB6}" type="datetime'2''''''''''''''''''''''''''0''''''''''5''0'''''''''''''''''''">
              <a:rPr lang="en-GB" altLang="en-US" sz="816">
                <a:solidFill>
                  <a:srgbClr val="000000"/>
                </a:solidFill>
                <a:latin typeface="Arial Nova"/>
              </a:rPr>
              <a:pPr algn="ctr" defTabSz="1008124">
                <a:spcBef>
                  <a:spcPct val="0"/>
                </a:spcBef>
                <a:spcAft>
                  <a:spcPct val="0"/>
                </a:spcAft>
              </a:pPr>
              <a:t>2050</a:t>
            </a:fld>
            <a:endParaRPr lang="en-GB" sz="816">
              <a:solidFill>
                <a:srgbClr val="000000"/>
              </a:solidFill>
              <a:latin typeface="Arial Nova"/>
            </a:endParaRPr>
          </a:p>
        </p:txBody>
      </p:sp>
      <p:sp useBgFill="1">
        <p:nvSpPr>
          <p:cNvPr id="277" name="Text Placeholder 2">
            <a:extLst>
              <a:ext uri="{FF2B5EF4-FFF2-40B4-BE49-F238E27FC236}">
                <a16:creationId xmlns:a16="http://schemas.microsoft.com/office/drawing/2014/main" id="{0B3C77CD-8598-0F80-E0F6-05BAFF99E5F1}"/>
              </a:ext>
            </a:extLst>
          </p:cNvPr>
          <p:cNvSpPr>
            <a:spLocks/>
          </p:cNvSpPr>
          <p:nvPr>
            <p:custDataLst>
              <p:tags r:id="rId49"/>
            </p:custDataLst>
          </p:nvPr>
        </p:nvSpPr>
        <p:spPr bwMode="gray">
          <a:xfrm>
            <a:off x="3394985" y="5714641"/>
            <a:ext cx="201568" cy="136779"/>
          </a:xfrm>
          <a:prstGeom prst="rect">
            <a:avLst/>
          </a:prstGeom>
          <a:ln>
            <a:noFill/>
          </a:ln>
          <a:effec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9B7136C5-6E5F-4412-96F9-5C834D7031B8}" type="datetime'''1''''''''''''''''''''''''''02'''''''''''''''''">
              <a:rPr lang="en-GB" altLang="en-US" sz="816">
                <a:solidFill>
                  <a:srgbClr val="000000"/>
                </a:solidFill>
                <a:latin typeface="Arial Nova"/>
              </a:rPr>
              <a:pPr algn="ctr" defTabSz="1008124">
                <a:spcBef>
                  <a:spcPct val="0"/>
                </a:spcBef>
                <a:spcAft>
                  <a:spcPct val="0"/>
                </a:spcAft>
              </a:pPr>
              <a:t>102</a:t>
            </a:fld>
            <a:endParaRPr lang="en-GB" sz="816">
              <a:solidFill>
                <a:srgbClr val="000000"/>
              </a:solidFill>
              <a:latin typeface="Arial Nova"/>
            </a:endParaRPr>
          </a:p>
        </p:txBody>
      </p:sp>
      <p:sp useBgFill="1">
        <p:nvSpPr>
          <p:cNvPr id="278" name="Text Placeholder 2">
            <a:extLst>
              <a:ext uri="{FF2B5EF4-FFF2-40B4-BE49-F238E27FC236}">
                <a16:creationId xmlns:a16="http://schemas.microsoft.com/office/drawing/2014/main" id="{0B3C77CD-8598-0F80-E0F6-05BAFF99E5F1}"/>
              </a:ext>
            </a:extLst>
          </p:cNvPr>
          <p:cNvSpPr>
            <a:spLocks/>
          </p:cNvSpPr>
          <p:nvPr>
            <p:custDataLst>
              <p:tags r:id="rId50"/>
            </p:custDataLst>
          </p:nvPr>
        </p:nvSpPr>
        <p:spPr bwMode="gray">
          <a:xfrm>
            <a:off x="4254531" y="5733358"/>
            <a:ext cx="143977" cy="136779"/>
          </a:xfrm>
          <a:prstGeom prst="rect">
            <a:avLst/>
          </a:prstGeom>
          <a:ln>
            <a:noFill/>
          </a:ln>
          <a:effec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BA8C90AA-BB05-417D-B4A9-E678D296B774}" type="datetime'8''''''''''''''''''''''''7'''''''''''''''">
              <a:rPr lang="en-GB" altLang="en-US" sz="816">
                <a:solidFill>
                  <a:srgbClr val="000000"/>
                </a:solidFill>
                <a:latin typeface="Arial Nova"/>
              </a:rPr>
              <a:pPr algn="ctr" defTabSz="1008124">
                <a:spcBef>
                  <a:spcPct val="0"/>
                </a:spcBef>
                <a:spcAft>
                  <a:spcPct val="0"/>
                </a:spcAft>
              </a:pPr>
              <a:t>87</a:t>
            </a:fld>
            <a:endParaRPr lang="en-GB" sz="816">
              <a:solidFill>
                <a:srgbClr val="000000"/>
              </a:solidFill>
              <a:latin typeface="Arial Nova"/>
            </a:endParaRPr>
          </a:p>
        </p:txBody>
      </p:sp>
      <p:sp useBgFill="1">
        <p:nvSpPr>
          <p:cNvPr id="279" name="Text Placeholder 2">
            <a:extLst>
              <a:ext uri="{FF2B5EF4-FFF2-40B4-BE49-F238E27FC236}">
                <a16:creationId xmlns:a16="http://schemas.microsoft.com/office/drawing/2014/main" id="{0B3C77CD-8598-0F80-E0F6-05BAFF99E5F1}"/>
              </a:ext>
            </a:extLst>
          </p:cNvPr>
          <p:cNvSpPr>
            <a:spLocks/>
          </p:cNvSpPr>
          <p:nvPr>
            <p:custDataLst>
              <p:tags r:id="rId51"/>
            </p:custDataLst>
          </p:nvPr>
        </p:nvSpPr>
        <p:spPr bwMode="gray">
          <a:xfrm>
            <a:off x="4225735" y="5631134"/>
            <a:ext cx="201568" cy="136779"/>
          </a:xfrm>
          <a:prstGeom prst="rect">
            <a:avLst/>
          </a:prstGeom>
          <a:ln>
            <a:noFill/>
          </a:ln>
          <a:effec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A3B3CEC5-3C0F-40FC-B8C2-F561E2E18030}" type="datetime'''''''''''''''''''''''''''''''''''1''''''''''''70'''''''''">
              <a:rPr lang="en-GB" altLang="en-US" sz="816">
                <a:solidFill>
                  <a:srgbClr val="000000"/>
                </a:solidFill>
                <a:latin typeface="Arial Nova"/>
              </a:rPr>
              <a:pPr algn="ctr" defTabSz="1008124">
                <a:spcBef>
                  <a:spcPct val="0"/>
                </a:spcBef>
                <a:spcAft>
                  <a:spcPct val="0"/>
                </a:spcAft>
              </a:pPr>
              <a:t>170</a:t>
            </a:fld>
            <a:endParaRPr lang="en-GB" sz="816">
              <a:solidFill>
                <a:srgbClr val="000000"/>
              </a:solidFill>
              <a:latin typeface="Arial Nova"/>
            </a:endParaRPr>
          </a:p>
        </p:txBody>
      </p:sp>
      <p:sp useBgFill="1">
        <p:nvSpPr>
          <p:cNvPr id="280" name="Text Placeholder 2">
            <a:extLst>
              <a:ext uri="{FF2B5EF4-FFF2-40B4-BE49-F238E27FC236}">
                <a16:creationId xmlns:a16="http://schemas.microsoft.com/office/drawing/2014/main" id="{0B3C77CD-8598-0F80-E0F6-05BAFF99E5F1}"/>
              </a:ext>
            </a:extLst>
          </p:cNvPr>
          <p:cNvSpPr>
            <a:spLocks/>
          </p:cNvSpPr>
          <p:nvPr>
            <p:custDataLst>
              <p:tags r:id="rId52"/>
            </p:custDataLst>
          </p:nvPr>
        </p:nvSpPr>
        <p:spPr bwMode="gray">
          <a:xfrm>
            <a:off x="5056484" y="5813985"/>
            <a:ext cx="201568" cy="136779"/>
          </a:xfrm>
          <a:prstGeom prst="rect">
            <a:avLst/>
          </a:prstGeom>
          <a:ln>
            <a:noFill/>
          </a:ln>
          <a:effectLst/>
        </p:spPr>
        <p:txBody>
          <a:bodyPr vert="horz" wrap="none" lIns="14398" tIns="0" rIns="14398"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0DC20F7B-3CEB-40CF-97EF-B06A07AD8317}" type="datetime'''1''''''''''1''''''''''''''''''''''''''''''''''''''5'''">
              <a:rPr lang="en-GB" altLang="en-US" sz="816">
                <a:solidFill>
                  <a:srgbClr val="000000"/>
                </a:solidFill>
                <a:latin typeface="Arial Nova"/>
              </a:rPr>
              <a:pPr algn="ctr" defTabSz="1008124">
                <a:spcBef>
                  <a:spcPct val="0"/>
                </a:spcBef>
                <a:spcAft>
                  <a:spcPct val="0"/>
                </a:spcAft>
              </a:pPr>
              <a:t>115</a:t>
            </a:fld>
            <a:endParaRPr lang="en-GB" sz="816">
              <a:solidFill>
                <a:srgbClr val="000000"/>
              </a:solidFill>
              <a:latin typeface="Arial Nova"/>
            </a:endParaRPr>
          </a:p>
        </p:txBody>
      </p:sp>
      <p:sp useBgFill="1">
        <p:nvSpPr>
          <p:cNvPr id="281" name="Text Placeholder 2">
            <a:extLst>
              <a:ext uri="{FF2B5EF4-FFF2-40B4-BE49-F238E27FC236}">
                <a16:creationId xmlns:a16="http://schemas.microsoft.com/office/drawing/2014/main" id="{0B3C77CD-8598-0F80-E0F6-05BAFF99E5F1}"/>
              </a:ext>
            </a:extLst>
          </p:cNvPr>
          <p:cNvSpPr>
            <a:spLocks/>
          </p:cNvSpPr>
          <p:nvPr>
            <p:custDataLst>
              <p:tags r:id="rId53"/>
            </p:custDataLst>
          </p:nvPr>
        </p:nvSpPr>
        <p:spPr bwMode="gray">
          <a:xfrm>
            <a:off x="5056484" y="5583621"/>
            <a:ext cx="201568" cy="136779"/>
          </a:xfrm>
          <a:prstGeom prst="rect">
            <a:avLst/>
          </a:prstGeom>
          <a:ln>
            <a:noFill/>
          </a:ln>
          <a:effec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7BDF18AC-C22C-4C67-B126-A385914EDAA5}" type="datetime'''''''''''''2''''''''''''''''''1''''''''''''''''''''''''0'">
              <a:rPr lang="en-GB" altLang="en-US" sz="816">
                <a:solidFill>
                  <a:srgbClr val="000000"/>
                </a:solidFill>
                <a:latin typeface="Arial Nova"/>
              </a:rPr>
              <a:pPr algn="ctr" defTabSz="1008124">
                <a:spcBef>
                  <a:spcPct val="0"/>
                </a:spcBef>
                <a:spcAft>
                  <a:spcPct val="0"/>
                </a:spcAft>
              </a:pPr>
              <a:t>210</a:t>
            </a:fld>
            <a:endParaRPr lang="en-GB" sz="816">
              <a:solidFill>
                <a:srgbClr val="000000"/>
              </a:solidFill>
              <a:latin typeface="Arial Nova"/>
            </a:endParaRPr>
          </a:p>
        </p:txBody>
      </p:sp>
      <p:sp useBgFill="1">
        <p:nvSpPr>
          <p:cNvPr id="305" name="Text Placeholder 2">
            <a:extLst>
              <a:ext uri="{FF2B5EF4-FFF2-40B4-BE49-F238E27FC236}">
                <a16:creationId xmlns:a16="http://schemas.microsoft.com/office/drawing/2014/main" id="{0B3C77CD-8598-0F80-E0F6-05BAFF99E5F1}"/>
              </a:ext>
            </a:extLst>
          </p:cNvPr>
          <p:cNvSpPr>
            <a:spLocks/>
          </p:cNvSpPr>
          <p:nvPr>
            <p:custDataLst>
              <p:tags r:id="rId54"/>
            </p:custDataLst>
          </p:nvPr>
        </p:nvSpPr>
        <p:spPr bwMode="gray">
          <a:xfrm>
            <a:off x="3394985" y="5579302"/>
            <a:ext cx="201568" cy="136779"/>
          </a:xfrm>
          <a:prstGeom prst="rect">
            <a:avLst/>
          </a:prstGeom>
          <a:ln>
            <a:noFill/>
          </a:ln>
          <a:effectLst/>
        </p:spPr>
        <p:txBody>
          <a:bodyPr vert="horz" wrap="none" lIns="14398" tIns="0" rIns="1439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A140E378-F151-4F66-958B-DDB99908AB72}" type="datetime'''''''''''''''''''2''''''''''''''''''12'''''''''''''''''''">
              <a:rPr lang="en-GB" altLang="en-US" sz="816">
                <a:solidFill>
                  <a:srgbClr val="000000"/>
                </a:solidFill>
                <a:latin typeface="Arial Nova"/>
              </a:rPr>
              <a:pPr algn="ctr" defTabSz="1008124">
                <a:spcBef>
                  <a:spcPct val="0"/>
                </a:spcBef>
                <a:spcAft>
                  <a:spcPct val="0"/>
                </a:spcAft>
              </a:pPr>
              <a:t>212</a:t>
            </a:fld>
            <a:endParaRPr lang="en-GB" sz="816">
              <a:solidFill>
                <a:srgbClr val="000000"/>
              </a:solidFill>
              <a:latin typeface="Arial Nova"/>
            </a:endParaRPr>
          </a:p>
        </p:txBody>
      </p:sp>
      <p:cxnSp>
        <p:nvCxnSpPr>
          <p:cNvPr id="185" name="Straight Connector 184">
            <a:extLst>
              <a:ext uri="{FF2B5EF4-FFF2-40B4-BE49-F238E27FC236}">
                <a16:creationId xmlns:a16="http://schemas.microsoft.com/office/drawing/2014/main" id="{4BB2B610-4407-E80F-A48E-7066B81ED3EF}"/>
              </a:ext>
            </a:extLst>
          </p:cNvPr>
          <p:cNvCxnSpPr/>
          <p:nvPr>
            <p:custDataLst>
              <p:tags r:id="rId55"/>
            </p:custDataLst>
          </p:nvPr>
        </p:nvCxnSpPr>
        <p:spPr bwMode="gray">
          <a:xfrm>
            <a:off x="5328601" y="5107056"/>
            <a:ext cx="128140" cy="0"/>
          </a:xfrm>
          <a:prstGeom prst="line">
            <a:avLst/>
          </a:prstGeom>
          <a:ln w="19050" cap="rnd" cmpd="sng" algn="ctr">
            <a:solidFill>
              <a:schemeClr val="accent1"/>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86" name="Straight Connector 185">
            <a:extLst>
              <a:ext uri="{FF2B5EF4-FFF2-40B4-BE49-F238E27FC236}">
                <a16:creationId xmlns:a16="http://schemas.microsoft.com/office/drawing/2014/main" id="{904C3024-3CD7-8582-3AF7-FB7FE2FD4874}"/>
              </a:ext>
            </a:extLst>
          </p:cNvPr>
          <p:cNvCxnSpPr/>
          <p:nvPr>
            <p:custDataLst>
              <p:tags r:id="rId56"/>
            </p:custDataLst>
          </p:nvPr>
        </p:nvCxnSpPr>
        <p:spPr bwMode="gray">
          <a:xfrm>
            <a:off x="5328602" y="5289907"/>
            <a:ext cx="128139" cy="0"/>
          </a:xfrm>
          <a:prstGeom prst="line">
            <a:avLst/>
          </a:prstGeom>
          <a:ln w="19050" cap="rnd" cmpd="sng" algn="ctr">
            <a:solidFill>
              <a:schemeClr val="accent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87" name="Straight Connector 186">
            <a:extLst>
              <a:ext uri="{FF2B5EF4-FFF2-40B4-BE49-F238E27FC236}">
                <a16:creationId xmlns:a16="http://schemas.microsoft.com/office/drawing/2014/main" id="{47754A17-3334-B47E-518F-C73D61D597A3}"/>
              </a:ext>
            </a:extLst>
          </p:cNvPr>
          <p:cNvCxnSpPr/>
          <p:nvPr>
            <p:custDataLst>
              <p:tags r:id="rId57"/>
            </p:custDataLst>
          </p:nvPr>
        </p:nvCxnSpPr>
        <p:spPr bwMode="gray">
          <a:xfrm>
            <a:off x="5328601" y="5472759"/>
            <a:ext cx="128140" cy="0"/>
          </a:xfrm>
          <a:prstGeom prst="line">
            <a:avLst/>
          </a:prstGeom>
          <a:ln w="19050" cap="rnd" cmpd="sng" algn="ctr">
            <a:solidFill>
              <a:schemeClr val="bg2"/>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cxnSp>
        <p:nvCxnSpPr>
          <p:cNvPr id="188" name="Straight Connector 187">
            <a:extLst>
              <a:ext uri="{FF2B5EF4-FFF2-40B4-BE49-F238E27FC236}">
                <a16:creationId xmlns:a16="http://schemas.microsoft.com/office/drawing/2014/main" id="{A3A4D668-AD03-87BC-F284-3DEA8333609B}"/>
              </a:ext>
            </a:extLst>
          </p:cNvPr>
          <p:cNvCxnSpPr/>
          <p:nvPr>
            <p:custDataLst>
              <p:tags r:id="rId58"/>
            </p:custDataLst>
          </p:nvPr>
        </p:nvCxnSpPr>
        <p:spPr bwMode="gray">
          <a:xfrm>
            <a:off x="5328601" y="5655610"/>
            <a:ext cx="128140" cy="0"/>
          </a:xfrm>
          <a:prstGeom prst="line">
            <a:avLst/>
          </a:prstGeom>
          <a:ln w="19050" cap="rnd" cmpd="sng" algn="ctr">
            <a:solidFill>
              <a:schemeClr val="accent4"/>
            </a:solidFill>
            <a:prstDash val="solid"/>
            <a:miter lim="800000"/>
            <a:headEnd type="none" w="med" len="med"/>
            <a:tailEnd type="none" w="med" len="med"/>
          </a:ln>
          <a:effectLst/>
        </p:spPr>
        <p:style>
          <a:lnRef idx="1">
            <a:schemeClr val="dk1"/>
          </a:lnRef>
          <a:fillRef idx="0">
            <a:schemeClr val="dk1"/>
          </a:fillRef>
          <a:effectRef idx="0">
            <a:schemeClr val="dk1"/>
          </a:effectRef>
          <a:fontRef idx="minor">
            <a:schemeClr val="tx1"/>
          </a:fontRef>
        </p:style>
      </p:cxnSp>
      <p:sp>
        <p:nvSpPr>
          <p:cNvPr id="189" name="Text Placeholder 2">
            <a:extLst>
              <a:ext uri="{FF2B5EF4-FFF2-40B4-BE49-F238E27FC236}">
                <a16:creationId xmlns:a16="http://schemas.microsoft.com/office/drawing/2014/main" id="{F7CCF8DA-799B-6393-66E5-4CEB2616B211}"/>
              </a:ext>
            </a:extLst>
          </p:cNvPr>
          <p:cNvSpPr>
            <a:spLocks/>
          </p:cNvSpPr>
          <p:nvPr>
            <p:custDataLst>
              <p:tags r:id="rId59"/>
            </p:custDataLst>
          </p:nvPr>
        </p:nvSpPr>
        <p:spPr bwMode="auto">
          <a:xfrm>
            <a:off x="5511453" y="5039387"/>
            <a:ext cx="1392261"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r>
              <a:rPr lang="en-GB" altLang="en-US" sz="816">
                <a:solidFill>
                  <a:srgbClr val="000000"/>
                </a:solidFill>
                <a:latin typeface="Arial Nova"/>
              </a:rPr>
              <a:t>GB - (FES - Holistic Transition)</a:t>
            </a:r>
            <a:endParaRPr lang="en-GB" sz="816">
              <a:solidFill>
                <a:srgbClr val="000000"/>
              </a:solidFill>
              <a:latin typeface="Arial Nova"/>
            </a:endParaRPr>
          </a:p>
        </p:txBody>
      </p:sp>
      <p:sp>
        <p:nvSpPr>
          <p:cNvPr id="190" name="Text Placeholder 2">
            <a:extLst>
              <a:ext uri="{FF2B5EF4-FFF2-40B4-BE49-F238E27FC236}">
                <a16:creationId xmlns:a16="http://schemas.microsoft.com/office/drawing/2014/main" id="{E02BA230-C54D-85C2-16DF-D0BAFE2DECC9}"/>
              </a:ext>
            </a:extLst>
          </p:cNvPr>
          <p:cNvSpPr>
            <a:spLocks/>
          </p:cNvSpPr>
          <p:nvPr>
            <p:custDataLst>
              <p:tags r:id="rId60"/>
            </p:custDataLst>
          </p:nvPr>
        </p:nvSpPr>
        <p:spPr bwMode="auto">
          <a:xfrm>
            <a:off x="5511453" y="5222239"/>
            <a:ext cx="1477207"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r>
              <a:rPr lang="en-GB" altLang="en-US" sz="816">
                <a:solidFill>
                  <a:srgbClr val="000000"/>
                </a:solidFill>
                <a:latin typeface="Arial Nova"/>
              </a:rPr>
              <a:t>GB - (FES - Hydrogen Evolution)</a:t>
            </a:r>
            <a:endParaRPr lang="en-GB" sz="816">
              <a:solidFill>
                <a:srgbClr val="000000"/>
              </a:solidFill>
              <a:latin typeface="Arial Nova"/>
            </a:endParaRPr>
          </a:p>
        </p:txBody>
      </p:sp>
      <p:sp>
        <p:nvSpPr>
          <p:cNvPr id="191" name="Text Placeholder 2">
            <a:extLst>
              <a:ext uri="{FF2B5EF4-FFF2-40B4-BE49-F238E27FC236}">
                <a16:creationId xmlns:a16="http://schemas.microsoft.com/office/drawing/2014/main" id="{6D47E34B-CC93-EF77-2E77-E2A7C482F5FA}"/>
              </a:ext>
            </a:extLst>
          </p:cNvPr>
          <p:cNvSpPr>
            <a:spLocks/>
          </p:cNvSpPr>
          <p:nvPr>
            <p:custDataLst>
              <p:tags r:id="rId61"/>
            </p:custDataLst>
          </p:nvPr>
        </p:nvSpPr>
        <p:spPr bwMode="auto">
          <a:xfrm>
            <a:off x="5511453" y="5405089"/>
            <a:ext cx="1213729"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9471D383-9316-4ED8-87BB-D6955B86BC16}" type="datetime'''''Germ''any - ''''''(B''''N''''''''et''''zA'' / ''N''EP'')'">
              <a:rPr lang="en-GB" altLang="en-US" sz="816">
                <a:solidFill>
                  <a:srgbClr val="000000"/>
                </a:solidFill>
                <a:latin typeface="Arial Nova"/>
              </a:rPr>
              <a:pPr defTabSz="1008124">
                <a:spcBef>
                  <a:spcPct val="0"/>
                </a:spcBef>
                <a:spcAft>
                  <a:spcPct val="0"/>
                </a:spcAft>
              </a:pPr>
              <a:t>Germany - (BNetzA / NEP)</a:t>
            </a:fld>
            <a:endParaRPr lang="en-GB" sz="816">
              <a:solidFill>
                <a:srgbClr val="000000"/>
              </a:solidFill>
              <a:latin typeface="Arial Nova"/>
            </a:endParaRPr>
          </a:p>
        </p:txBody>
      </p:sp>
      <p:sp>
        <p:nvSpPr>
          <p:cNvPr id="192" name="Text Placeholder 2">
            <a:extLst>
              <a:ext uri="{FF2B5EF4-FFF2-40B4-BE49-F238E27FC236}">
                <a16:creationId xmlns:a16="http://schemas.microsoft.com/office/drawing/2014/main" id="{50B5B34C-480D-F0F1-DBC9-7B495B7D8680}"/>
              </a:ext>
            </a:extLst>
          </p:cNvPr>
          <p:cNvSpPr>
            <a:spLocks/>
          </p:cNvSpPr>
          <p:nvPr>
            <p:custDataLst>
              <p:tags r:id="rId62"/>
            </p:custDataLst>
          </p:nvPr>
        </p:nvSpPr>
        <p:spPr bwMode="auto">
          <a:xfrm>
            <a:off x="5511452" y="5587941"/>
            <a:ext cx="1434014"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1D8769D6-DEEC-415E-A9DF-2DEEF4CFCC9E}" type="datetime'''''Germany'' ''-'' ''(A&amp;''''M C''entr''al'''' ''''''''Case)'">
              <a:rPr lang="en-GB" altLang="en-US" sz="816">
                <a:solidFill>
                  <a:srgbClr val="000000"/>
                </a:solidFill>
                <a:latin typeface="Arial Nova"/>
              </a:rPr>
              <a:pPr defTabSz="1008124">
                <a:spcBef>
                  <a:spcPct val="0"/>
                </a:spcBef>
                <a:spcAft>
                  <a:spcPct val="0"/>
                </a:spcAft>
              </a:pPr>
              <a:t>Germany - (A&amp;M Central Case)</a:t>
            </a:fld>
            <a:endParaRPr lang="en-GB" sz="816">
              <a:solidFill>
                <a:srgbClr val="000000"/>
              </a:solidFill>
              <a:latin typeface="Arial Nova"/>
            </a:endParaRPr>
          </a:p>
        </p:txBody>
      </p:sp>
      <p:sp>
        <p:nvSpPr>
          <p:cNvPr id="197" name="Text Placeholder 50">
            <a:extLst>
              <a:ext uri="{FF2B5EF4-FFF2-40B4-BE49-F238E27FC236}">
                <a16:creationId xmlns:a16="http://schemas.microsoft.com/office/drawing/2014/main" id="{66E47BB6-5ABB-4FE7-E4EB-265AFA3D599D}"/>
              </a:ext>
            </a:extLst>
          </p:cNvPr>
          <p:cNvSpPr txBox="1">
            <a:spLocks/>
          </p:cNvSpPr>
          <p:nvPr/>
        </p:nvSpPr>
        <p:spPr>
          <a:xfrm>
            <a:off x="575909" y="4485075"/>
            <a:ext cx="6915516" cy="391618"/>
          </a:xfrm>
          <a:prstGeom prst="rect">
            <a:avLst/>
          </a:prstGeom>
        </p:spPr>
        <p:txBody>
          <a:bodyPr vert="horz" lIns="0" tIns="0" rIns="0" bIns="0" rtlCol="0">
            <a:noAutofit/>
          </a:bodyPr>
          <a:lstStyle>
            <a:lvl1pPr marL="0" marR="0" indent="0" algn="l" defTabSz="1111615" rtl="0" eaLnBrk="1" fontAlgn="auto" latinLnBrk="0" hangingPunct="1">
              <a:lnSpc>
                <a:spcPct val="110000"/>
              </a:lnSpc>
              <a:spcBef>
                <a:spcPts val="0"/>
              </a:spcBef>
              <a:spcAft>
                <a:spcPts val="0"/>
              </a:spcAft>
              <a:buClrTx/>
              <a:buSzTx/>
              <a:buFont typeface="Arial" panose="020B0604020202020204" pitchFamily="34" charset="0"/>
              <a:buNone/>
              <a:tabLst/>
              <a:defRPr lang="pt-BR" sz="1200" b="1" kern="1200" spc="0" baseline="0">
                <a:solidFill>
                  <a:schemeClr val="tx1"/>
                </a:solidFill>
                <a:latin typeface="Arial Nova" panose="020B0504020202020204" pitchFamily="34" charset="0"/>
                <a:ea typeface="+mn-ea"/>
                <a:cs typeface="Arial" panose="020B0604020202020204" pitchFamily="34" charset="0"/>
                <a:sym typeface="Wingdings" panose="05000000000000000000" pitchFamily="2" charset="2"/>
              </a:defRPr>
            </a:lvl1pPr>
            <a:lvl2pPr marL="0" marR="0" indent="0" algn="l" defTabSz="1111615" rtl="0" eaLnBrk="1" fontAlgn="auto" latinLnBrk="0" hangingPunct="1">
              <a:lnSpc>
                <a:spcPct val="110000"/>
              </a:lnSpc>
              <a:spcBef>
                <a:spcPts val="0"/>
              </a:spcBef>
              <a:spcAft>
                <a:spcPts val="0"/>
              </a:spcAft>
              <a:buClrTx/>
              <a:buSzTx/>
              <a:buFont typeface="Arial" panose="020B0604020202020204" pitchFamily="34" charset="0"/>
              <a:buNone/>
              <a:tabLst/>
              <a:defRPr lang="pt-BR" sz="1000" b="0" kern="1200" spc="0" baseline="0">
                <a:solidFill>
                  <a:schemeClr val="bg1">
                    <a:lumMod val="50000"/>
                  </a:schemeClr>
                </a:solidFill>
                <a:latin typeface="+mj-lt"/>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r>
              <a:rPr lang="en-GB" sz="1088">
                <a:solidFill>
                  <a:srgbClr val="000000"/>
                </a:solidFill>
              </a:rPr>
              <a:t>German vs GB hydrogen demand ramp up scenarios (TWh)</a:t>
            </a:r>
          </a:p>
        </p:txBody>
      </p:sp>
      <p:sp>
        <p:nvSpPr>
          <p:cNvPr id="2" name="Text Placeholder 7">
            <a:extLst>
              <a:ext uri="{FF2B5EF4-FFF2-40B4-BE49-F238E27FC236}">
                <a16:creationId xmlns:a16="http://schemas.microsoft.com/office/drawing/2014/main" id="{68876075-5F06-1795-D67B-70966B6149A8}"/>
              </a:ext>
            </a:extLst>
          </p:cNvPr>
          <p:cNvSpPr txBox="1">
            <a:spLocks/>
          </p:cNvSpPr>
          <p:nvPr/>
        </p:nvSpPr>
        <p:spPr>
          <a:xfrm>
            <a:off x="7901476" y="3269741"/>
            <a:ext cx="3613544" cy="2924345"/>
          </a:xfrm>
          <a:prstGeom prst="roundRect">
            <a:avLst>
              <a:gd name="adj" fmla="val 3687"/>
            </a:avLst>
          </a:prstGeom>
          <a:solidFill>
            <a:schemeClr val="accent1"/>
          </a:solidFill>
        </p:spPr>
        <p:txBody>
          <a:bodyPr vert="horz" lIns="130600" tIns="130600" rIns="130600" bIns="13060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Aft>
                <a:spcPts val="272"/>
              </a:spcAft>
            </a:pPr>
            <a:endParaRPr lang="en-GB" sz="907">
              <a:solidFill>
                <a:prstClr val="white"/>
              </a:solidFill>
            </a:endParaRPr>
          </a:p>
        </p:txBody>
      </p:sp>
      <p:sp>
        <p:nvSpPr>
          <p:cNvPr id="6" name="Shape 3">
            <a:extLst>
              <a:ext uri="{FF2B5EF4-FFF2-40B4-BE49-F238E27FC236}">
                <a16:creationId xmlns:a16="http://schemas.microsoft.com/office/drawing/2014/main" id="{D8775EF6-FCD3-8238-1F17-8BBE1C2B5FB5}"/>
              </a:ext>
            </a:extLst>
          </p:cNvPr>
          <p:cNvSpPr/>
          <p:nvPr/>
        </p:nvSpPr>
        <p:spPr>
          <a:xfrm>
            <a:off x="7892549" y="2156550"/>
            <a:ext cx="1721970" cy="1000918"/>
          </a:xfrm>
          <a:prstGeom prst="roundRect">
            <a:avLst>
              <a:gd name="adj" fmla="val 4545"/>
            </a:avLst>
          </a:prstGeom>
          <a:solidFill>
            <a:schemeClr val="accent1"/>
          </a:solidFill>
          <a:ln w="28575">
            <a:solidFill>
              <a:schemeClr val="accent1"/>
            </a:solidFill>
          </a:ln>
        </p:spPr>
        <p:txBody>
          <a:bodyPr/>
          <a:lstStyle/>
          <a:p>
            <a:pPr defTabSz="276396">
              <a:defRPr/>
            </a:pPr>
            <a:endParaRPr lang="en-GB" sz="1088">
              <a:solidFill>
                <a:srgbClr val="0085CA"/>
              </a:solidFill>
              <a:latin typeface="Arial Nova"/>
            </a:endParaRPr>
          </a:p>
        </p:txBody>
      </p:sp>
      <p:sp>
        <p:nvSpPr>
          <p:cNvPr id="8" name="Text 6">
            <a:extLst>
              <a:ext uri="{FF2B5EF4-FFF2-40B4-BE49-F238E27FC236}">
                <a16:creationId xmlns:a16="http://schemas.microsoft.com/office/drawing/2014/main" id="{98E5DED7-A14B-3ADA-A865-E57DE5C1E4A6}"/>
              </a:ext>
            </a:extLst>
          </p:cNvPr>
          <p:cNvSpPr/>
          <p:nvPr/>
        </p:nvSpPr>
        <p:spPr>
          <a:xfrm>
            <a:off x="8001557" y="2268824"/>
            <a:ext cx="1285214" cy="303308"/>
          </a:xfrm>
          <a:prstGeom prst="rect">
            <a:avLst/>
          </a:prstGeom>
          <a:noFill/>
          <a:ln/>
        </p:spPr>
        <p:txBody>
          <a:bodyPr wrap="square" lIns="0" tIns="0" rIns="0" bIns="0" rtlCol="0" anchor="ctr"/>
          <a:lstStyle/>
          <a:p>
            <a:pPr defTabSz="276396">
              <a:lnSpc>
                <a:spcPct val="110000"/>
              </a:lnSpc>
              <a:defRPr/>
            </a:pPr>
            <a:r>
              <a:rPr lang="en-US" sz="2177" b="1">
                <a:solidFill>
                  <a:prstClr val="white"/>
                </a:solidFill>
                <a:latin typeface="Arial" pitchFamily="34" charset="0"/>
                <a:ea typeface="Arial" pitchFamily="34" charset="-122"/>
                <a:cs typeface="Arial" pitchFamily="34" charset="-120"/>
              </a:rPr>
              <a:t>115 TWh</a:t>
            </a:r>
          </a:p>
        </p:txBody>
      </p:sp>
      <p:sp>
        <p:nvSpPr>
          <p:cNvPr id="9" name="Text 5">
            <a:extLst>
              <a:ext uri="{FF2B5EF4-FFF2-40B4-BE49-F238E27FC236}">
                <a16:creationId xmlns:a16="http://schemas.microsoft.com/office/drawing/2014/main" id="{A8A86A74-481F-BB80-DCA8-0ABD38EE8212}"/>
              </a:ext>
            </a:extLst>
          </p:cNvPr>
          <p:cNvSpPr/>
          <p:nvPr/>
        </p:nvSpPr>
        <p:spPr>
          <a:xfrm>
            <a:off x="7969315" y="2748346"/>
            <a:ext cx="1484813" cy="244897"/>
          </a:xfrm>
          <a:prstGeom prst="rect">
            <a:avLst/>
          </a:prstGeom>
          <a:noFill/>
          <a:ln/>
        </p:spPr>
        <p:txBody>
          <a:bodyPr wrap="square" lIns="0" tIns="0" rIns="0" bIns="0" rtlCol="0" anchor="ctr"/>
          <a:lstStyle/>
          <a:p>
            <a:pPr defTabSz="276396"/>
            <a:r>
              <a:rPr lang="en-GB" sz="907" b="1">
                <a:solidFill>
                  <a:prstClr val="white"/>
                </a:solidFill>
                <a:latin typeface="Arial Nova"/>
              </a:rPr>
              <a:t>GB H₂ demand by 2050 (FES Holistic)</a:t>
            </a:r>
          </a:p>
        </p:txBody>
      </p:sp>
      <p:sp>
        <p:nvSpPr>
          <p:cNvPr id="10" name="Shape 3">
            <a:extLst>
              <a:ext uri="{FF2B5EF4-FFF2-40B4-BE49-F238E27FC236}">
                <a16:creationId xmlns:a16="http://schemas.microsoft.com/office/drawing/2014/main" id="{22D45538-400E-ACD5-6933-2224C014BBAD}"/>
              </a:ext>
            </a:extLst>
          </p:cNvPr>
          <p:cNvSpPr/>
          <p:nvPr/>
        </p:nvSpPr>
        <p:spPr>
          <a:xfrm>
            <a:off x="9734934" y="2156550"/>
            <a:ext cx="1721970" cy="1000918"/>
          </a:xfrm>
          <a:prstGeom prst="roundRect">
            <a:avLst>
              <a:gd name="adj" fmla="val 4545"/>
            </a:avLst>
          </a:prstGeom>
          <a:solidFill>
            <a:schemeClr val="bg2"/>
          </a:solidFill>
          <a:ln w="28575">
            <a:solidFill>
              <a:schemeClr val="bg2"/>
            </a:solidFill>
          </a:ln>
        </p:spPr>
        <p:txBody>
          <a:bodyPr/>
          <a:lstStyle/>
          <a:p>
            <a:pPr defTabSz="276396">
              <a:defRPr/>
            </a:pPr>
            <a:endParaRPr lang="en-GB" sz="1088">
              <a:solidFill>
                <a:srgbClr val="0085CA"/>
              </a:solidFill>
              <a:latin typeface="Arial Nova"/>
            </a:endParaRPr>
          </a:p>
        </p:txBody>
      </p:sp>
      <p:sp>
        <p:nvSpPr>
          <p:cNvPr id="11" name="Text 6">
            <a:extLst>
              <a:ext uri="{FF2B5EF4-FFF2-40B4-BE49-F238E27FC236}">
                <a16:creationId xmlns:a16="http://schemas.microsoft.com/office/drawing/2014/main" id="{6CBFEA97-41FB-18A5-EF89-A286C94C1ACB}"/>
              </a:ext>
            </a:extLst>
          </p:cNvPr>
          <p:cNvSpPr/>
          <p:nvPr/>
        </p:nvSpPr>
        <p:spPr>
          <a:xfrm>
            <a:off x="9834728" y="2268824"/>
            <a:ext cx="894251" cy="303308"/>
          </a:xfrm>
          <a:prstGeom prst="rect">
            <a:avLst/>
          </a:prstGeom>
          <a:noFill/>
          <a:ln/>
        </p:spPr>
        <p:txBody>
          <a:bodyPr wrap="square" lIns="0" tIns="0" rIns="0" bIns="0" rtlCol="0" anchor="ctr"/>
          <a:lstStyle/>
          <a:p>
            <a:pPr defTabSz="276396"/>
            <a:r>
              <a:rPr lang="en-GB" sz="2177" b="1">
                <a:solidFill>
                  <a:srgbClr val="FFFFFF"/>
                </a:solidFill>
                <a:latin typeface="Arial Nova"/>
              </a:rPr>
              <a:t>3.5×</a:t>
            </a:r>
          </a:p>
        </p:txBody>
      </p:sp>
      <p:sp>
        <p:nvSpPr>
          <p:cNvPr id="12" name="Text 5">
            <a:extLst>
              <a:ext uri="{FF2B5EF4-FFF2-40B4-BE49-F238E27FC236}">
                <a16:creationId xmlns:a16="http://schemas.microsoft.com/office/drawing/2014/main" id="{B7DEE397-F22B-B737-1E86-04AADA7151A9}"/>
              </a:ext>
            </a:extLst>
          </p:cNvPr>
          <p:cNvSpPr/>
          <p:nvPr/>
        </p:nvSpPr>
        <p:spPr>
          <a:xfrm>
            <a:off x="9811699" y="2748346"/>
            <a:ext cx="1584107" cy="244897"/>
          </a:xfrm>
          <a:prstGeom prst="rect">
            <a:avLst/>
          </a:prstGeom>
          <a:noFill/>
          <a:ln/>
        </p:spPr>
        <p:txBody>
          <a:bodyPr wrap="square" lIns="0" tIns="0" rIns="0" bIns="0" rtlCol="0" anchor="ctr"/>
          <a:lstStyle/>
          <a:p>
            <a:pPr defTabSz="276396">
              <a:defRPr/>
            </a:pPr>
            <a:r>
              <a:rPr lang="en-GB" sz="907" b="1" kern="0" spc="45">
                <a:solidFill>
                  <a:prstClr val="white"/>
                </a:solidFill>
                <a:latin typeface="Arial" pitchFamily="34" charset="0"/>
                <a:ea typeface="Arial" pitchFamily="34" charset="-122"/>
                <a:cs typeface="Arial" pitchFamily="34" charset="-120"/>
              </a:rPr>
              <a:t>Growth from 2035 to 2050</a:t>
            </a:r>
          </a:p>
        </p:txBody>
      </p:sp>
      <p:sp>
        <p:nvSpPr>
          <p:cNvPr id="13" name="TextBox 12">
            <a:extLst>
              <a:ext uri="{FF2B5EF4-FFF2-40B4-BE49-F238E27FC236}">
                <a16:creationId xmlns:a16="http://schemas.microsoft.com/office/drawing/2014/main" id="{208E8001-5877-B16F-A514-423F5EAF29A3}"/>
              </a:ext>
            </a:extLst>
          </p:cNvPr>
          <p:cNvSpPr txBox="1"/>
          <p:nvPr/>
        </p:nvSpPr>
        <p:spPr>
          <a:xfrm>
            <a:off x="8143818" y="3549624"/>
            <a:ext cx="3093324" cy="223266"/>
          </a:xfrm>
          <a:prstGeom prst="rect">
            <a:avLst/>
          </a:prstGeom>
          <a:noFill/>
        </p:spPr>
        <p:txBody>
          <a:bodyPr wrap="square" lIns="0" tIns="0" rIns="0" bIns="0" anchor="t">
            <a:spAutoFit/>
          </a:bodyPr>
          <a:lstStyle/>
          <a:p>
            <a:pPr defTabSz="276396"/>
            <a:r>
              <a:rPr lang="en-GB" sz="1451" b="1">
                <a:solidFill>
                  <a:srgbClr val="FFFFFF"/>
                </a:solidFill>
                <a:latin typeface="Arial Nova"/>
              </a:rPr>
              <a:t>Effect on GB networks</a:t>
            </a:r>
          </a:p>
        </p:txBody>
      </p:sp>
      <p:sp>
        <p:nvSpPr>
          <p:cNvPr id="19" name="TextBox 18">
            <a:extLst>
              <a:ext uri="{FF2B5EF4-FFF2-40B4-BE49-F238E27FC236}">
                <a16:creationId xmlns:a16="http://schemas.microsoft.com/office/drawing/2014/main" id="{03FB5D06-DDDC-09D4-FD72-3D0BF34BBB15}"/>
              </a:ext>
            </a:extLst>
          </p:cNvPr>
          <p:cNvSpPr txBox="1"/>
          <p:nvPr/>
        </p:nvSpPr>
        <p:spPr>
          <a:xfrm>
            <a:off x="8143818" y="4105262"/>
            <a:ext cx="3093324" cy="409086"/>
          </a:xfrm>
          <a:prstGeom prst="rect">
            <a:avLst/>
          </a:prstGeom>
          <a:noFill/>
        </p:spPr>
        <p:txBody>
          <a:bodyPr wrap="square" lIns="0" tIns="0" rIns="0" bIns="0" anchor="t">
            <a:spAutoFit/>
          </a:bodyPr>
          <a:lstStyle/>
          <a:p>
            <a:pPr defTabSz="276396">
              <a:spcAft>
                <a:spcPts val="363"/>
              </a:spcAft>
            </a:pPr>
            <a:r>
              <a:rPr sz="998" b="1">
                <a:solidFill>
                  <a:srgbClr val="A9D4F0"/>
                </a:solidFill>
                <a:latin typeface="Arial Nova"/>
              </a:rPr>
              <a:t>MAIN RISK</a:t>
            </a:r>
          </a:p>
          <a:p>
            <a:pPr defTabSz="276396">
              <a:lnSpc>
                <a:spcPct val="105000"/>
              </a:lnSpc>
            </a:pPr>
            <a:r>
              <a:rPr lang="en-US" sz="1360">
                <a:solidFill>
                  <a:srgbClr val="FFFFFF"/>
                </a:solidFill>
                <a:latin typeface="Arial Nova"/>
              </a:rPr>
              <a:t>Low use of new pipe</a:t>
            </a:r>
            <a:endParaRPr sz="1360">
              <a:solidFill>
                <a:srgbClr val="FFFFFF"/>
              </a:solidFill>
              <a:latin typeface="Arial Nova"/>
            </a:endParaRPr>
          </a:p>
        </p:txBody>
      </p:sp>
      <p:cxnSp>
        <p:nvCxnSpPr>
          <p:cNvPr id="20" name="Connector 322">
            <a:extLst>
              <a:ext uri="{FF2B5EF4-FFF2-40B4-BE49-F238E27FC236}">
                <a16:creationId xmlns:a16="http://schemas.microsoft.com/office/drawing/2014/main" id="{A14DE501-FF94-53F7-FE43-3CAEAE5FCAA5}"/>
              </a:ext>
            </a:extLst>
          </p:cNvPr>
          <p:cNvCxnSpPr/>
          <p:nvPr/>
        </p:nvCxnSpPr>
        <p:spPr>
          <a:xfrm>
            <a:off x="8143818" y="4655370"/>
            <a:ext cx="3093324" cy="0"/>
          </a:xfrm>
          <a:prstGeom prst="line">
            <a:avLst/>
          </a:prstGeom>
          <a:ln w="6350">
            <a:solidFill>
              <a:srgbClr val="5E8AB4"/>
            </a:solidFill>
          </a:ln>
        </p:spPr>
        <p:style>
          <a:lnRef idx="2">
            <a:schemeClr val="accent1"/>
          </a:lnRef>
          <a:fillRef idx="0">
            <a:schemeClr val="accent1"/>
          </a:fillRef>
          <a:effectRef idx="1">
            <a:schemeClr val="accent1"/>
          </a:effectRef>
          <a:fontRef idx="minor">
            <a:schemeClr val="tx1"/>
          </a:fontRef>
        </p:style>
      </p:cxnSp>
      <p:sp>
        <p:nvSpPr>
          <p:cNvPr id="21" name="TextBox 20">
            <a:extLst>
              <a:ext uri="{FF2B5EF4-FFF2-40B4-BE49-F238E27FC236}">
                <a16:creationId xmlns:a16="http://schemas.microsoft.com/office/drawing/2014/main" id="{76C34BCC-173A-7DD2-470C-814AD0A5FB67}"/>
              </a:ext>
            </a:extLst>
          </p:cNvPr>
          <p:cNvSpPr txBox="1"/>
          <p:nvPr/>
        </p:nvSpPr>
        <p:spPr>
          <a:xfrm>
            <a:off x="8143818" y="4754887"/>
            <a:ext cx="3093324" cy="409086"/>
          </a:xfrm>
          <a:prstGeom prst="rect">
            <a:avLst/>
          </a:prstGeom>
          <a:noFill/>
        </p:spPr>
        <p:txBody>
          <a:bodyPr wrap="square" lIns="0" tIns="0" rIns="0" bIns="0" anchor="t">
            <a:spAutoFit/>
          </a:bodyPr>
          <a:lstStyle/>
          <a:p>
            <a:pPr defTabSz="276396">
              <a:spcAft>
                <a:spcPts val="363"/>
              </a:spcAft>
            </a:pPr>
            <a:r>
              <a:rPr sz="998" b="1">
                <a:solidFill>
                  <a:srgbClr val="A9D4F0"/>
                </a:solidFill>
                <a:latin typeface="Arial Nova"/>
              </a:rPr>
              <a:t>FIRST PROBLEM</a:t>
            </a:r>
          </a:p>
          <a:p>
            <a:pPr defTabSz="276396">
              <a:lnSpc>
                <a:spcPct val="105000"/>
              </a:lnSpc>
            </a:pPr>
            <a:r>
              <a:rPr lang="en-US" sz="1360">
                <a:solidFill>
                  <a:srgbClr val="FFFFFF"/>
                </a:solidFill>
                <a:latin typeface="Arial Nova"/>
              </a:rPr>
              <a:t>Tariff design comes before engineering</a:t>
            </a:r>
            <a:endParaRPr sz="1360">
              <a:solidFill>
                <a:srgbClr val="FFFFFF"/>
              </a:solidFill>
              <a:latin typeface="Arial Nova"/>
            </a:endParaRPr>
          </a:p>
        </p:txBody>
      </p:sp>
      <p:cxnSp>
        <p:nvCxnSpPr>
          <p:cNvPr id="22" name="Connector 324">
            <a:extLst>
              <a:ext uri="{FF2B5EF4-FFF2-40B4-BE49-F238E27FC236}">
                <a16:creationId xmlns:a16="http://schemas.microsoft.com/office/drawing/2014/main" id="{EC148664-5BD2-20FF-C633-F3370E30C47D}"/>
              </a:ext>
            </a:extLst>
          </p:cNvPr>
          <p:cNvCxnSpPr/>
          <p:nvPr/>
        </p:nvCxnSpPr>
        <p:spPr>
          <a:xfrm>
            <a:off x="8143818" y="5304996"/>
            <a:ext cx="3093324" cy="0"/>
          </a:xfrm>
          <a:prstGeom prst="line">
            <a:avLst/>
          </a:prstGeom>
          <a:ln w="6350">
            <a:solidFill>
              <a:srgbClr val="5E8AB4"/>
            </a:solidFill>
          </a:ln>
        </p:spPr>
        <p:style>
          <a:lnRef idx="2">
            <a:schemeClr val="accent1"/>
          </a:lnRef>
          <a:fillRef idx="0">
            <a:schemeClr val="accent1"/>
          </a:fillRef>
          <a:effectRef idx="1">
            <a:schemeClr val="accent1"/>
          </a:effectRef>
          <a:fontRef idx="minor">
            <a:schemeClr val="tx1"/>
          </a:fontRef>
        </p:style>
      </p:cxnSp>
      <p:sp>
        <p:nvSpPr>
          <p:cNvPr id="23" name="TextBox 22">
            <a:extLst>
              <a:ext uri="{FF2B5EF4-FFF2-40B4-BE49-F238E27FC236}">
                <a16:creationId xmlns:a16="http://schemas.microsoft.com/office/drawing/2014/main" id="{78814BF6-FE74-CE26-43A6-7C0B15C171C7}"/>
              </a:ext>
            </a:extLst>
          </p:cNvPr>
          <p:cNvSpPr txBox="1"/>
          <p:nvPr/>
        </p:nvSpPr>
        <p:spPr>
          <a:xfrm>
            <a:off x="8143818" y="5404513"/>
            <a:ext cx="3093324" cy="628826"/>
          </a:xfrm>
          <a:prstGeom prst="rect">
            <a:avLst/>
          </a:prstGeom>
          <a:noFill/>
        </p:spPr>
        <p:txBody>
          <a:bodyPr wrap="square" lIns="0" tIns="0" rIns="0" bIns="0" anchor="t">
            <a:spAutoFit/>
          </a:bodyPr>
          <a:lstStyle/>
          <a:p>
            <a:pPr defTabSz="276396">
              <a:spcAft>
                <a:spcPts val="363"/>
              </a:spcAft>
            </a:pPr>
            <a:r>
              <a:rPr sz="998" b="1">
                <a:solidFill>
                  <a:srgbClr val="A9D4F0"/>
                </a:solidFill>
                <a:latin typeface="Arial Nova"/>
              </a:rPr>
              <a:t>SEQUENCING</a:t>
            </a:r>
          </a:p>
          <a:p>
            <a:pPr defTabSz="276396">
              <a:lnSpc>
                <a:spcPct val="105000"/>
              </a:lnSpc>
            </a:pPr>
            <a:r>
              <a:rPr lang="en-US" sz="1360">
                <a:solidFill>
                  <a:srgbClr val="FFFFFF"/>
                </a:solidFill>
                <a:latin typeface="Arial Nova"/>
              </a:rPr>
              <a:t>Offtake is contracted before pipe is committed</a:t>
            </a:r>
            <a:endParaRPr sz="1360">
              <a:solidFill>
                <a:srgbClr val="FFFFFF"/>
              </a:solidFill>
              <a:latin typeface="Arial Nova"/>
            </a:endParaRPr>
          </a:p>
        </p:txBody>
      </p:sp>
    </p:spTree>
    <p:extLst>
      <p:ext uri="{BB962C8B-B14F-4D97-AF65-F5344CB8AC3E}">
        <p14:creationId xmlns:p14="http://schemas.microsoft.com/office/powerpoint/2010/main" val="380958985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8DD0F4-A9CC-CB1A-FECB-0CEE325F27A0}"/>
            </a:ext>
          </a:extLst>
        </p:cNvPr>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5D146707-97B2-D53B-6602-3EC76AD659EE}"/>
              </a:ext>
            </a:extLst>
          </p:cNvPr>
          <p:cNvGraphicFramePr>
            <a:graphicFrameLocks/>
          </p:cNvGraphicFramePr>
          <p:nvPr>
            <p:custDataLst>
              <p:tags r:id="rId1"/>
            </p:custDataLst>
          </p:nvPr>
        </p:nvGraphicFramePr>
        <p:xfrm>
          <a:off x="1440" y="1621"/>
          <a:ext cx="1440" cy="1440"/>
        </p:xfrm>
        <a:graphic>
          <a:graphicData uri="http://schemas.openxmlformats.org/presentationml/2006/ole">
            <mc:AlternateContent xmlns:mc="http://schemas.openxmlformats.org/markup-compatibility/2006">
              <mc:Choice xmlns:v="urn:schemas-microsoft-com:vml" Requires="v">
                <p:oleObj name="think-cell Slide" r:id="rId32" imgW="359" imgH="360" progId="TCLayout.ActiveDocument.1">
                  <p:embed/>
                </p:oleObj>
              </mc:Choice>
              <mc:Fallback>
                <p:oleObj name="think-cell Slide" r:id="rId32" imgW="359" imgH="360" progId="TCLayout.ActiveDocument.1">
                  <p:embed/>
                  <p:pic>
                    <p:nvPicPr>
                      <p:cNvPr id="7" name="think-cell data - do not delete" hidden="1">
                        <a:extLst>
                          <a:ext uri="{FF2B5EF4-FFF2-40B4-BE49-F238E27FC236}">
                            <a16:creationId xmlns:a16="http://schemas.microsoft.com/office/drawing/2014/main" id="{5D146707-97B2-D53B-6602-3EC76AD659EE}"/>
                          </a:ext>
                        </a:extLst>
                      </p:cNvPr>
                      <p:cNvPicPr/>
                      <p:nvPr/>
                    </p:nvPicPr>
                    <p:blipFill>
                      <a:blip r:embed="rId33"/>
                      <a:stretch>
                        <a:fillRect/>
                      </a:stretch>
                    </p:blipFill>
                    <p:spPr>
                      <a:xfrm>
                        <a:off x="1440" y="1621"/>
                        <a:ext cx="1440" cy="1440"/>
                      </a:xfrm>
                      <a:prstGeom prst="rect">
                        <a:avLst/>
                      </a:prstGeom>
                    </p:spPr>
                  </p:pic>
                </p:oleObj>
              </mc:Fallback>
            </mc:AlternateContent>
          </a:graphicData>
        </a:graphic>
      </p:graphicFrame>
      <p:sp>
        <p:nvSpPr>
          <p:cNvPr id="3" name="Text Placeholder 2">
            <a:extLst>
              <a:ext uri="{FF2B5EF4-FFF2-40B4-BE49-F238E27FC236}">
                <a16:creationId xmlns:a16="http://schemas.microsoft.com/office/drawing/2014/main" id="{3CC09FDD-6964-AE0E-0056-A4DD0FD3EA39}"/>
              </a:ext>
            </a:extLst>
          </p:cNvPr>
          <p:cNvSpPr>
            <a:spLocks noGrp="1"/>
          </p:cNvSpPr>
          <p:nvPr>
            <p:ph type="body" sz="quarter" idx="14"/>
          </p:nvPr>
        </p:nvSpPr>
        <p:spPr/>
        <p:txBody>
          <a:bodyPr/>
          <a:lstStyle/>
          <a:p>
            <a:r>
              <a:rPr lang="en-US">
                <a:solidFill>
                  <a:srgbClr val="0085CA"/>
                </a:solidFill>
                <a:latin typeface="Arial" pitchFamily="34" charset="0"/>
                <a:ea typeface="Arial" pitchFamily="34" charset="-122"/>
                <a:cs typeface="Arial" pitchFamily="34" charset="-120"/>
              </a:rPr>
              <a:t>COMPARISON WITH ITALY</a:t>
            </a:r>
            <a:endParaRPr lang="en-US"/>
          </a:p>
        </p:txBody>
      </p:sp>
      <p:sp>
        <p:nvSpPr>
          <p:cNvPr id="4" name="Title 3">
            <a:extLst>
              <a:ext uri="{FF2B5EF4-FFF2-40B4-BE49-F238E27FC236}">
                <a16:creationId xmlns:a16="http://schemas.microsoft.com/office/drawing/2014/main" id="{54B6F178-4ECD-E796-B45A-9BB20D2578E4}"/>
              </a:ext>
            </a:extLst>
          </p:cNvPr>
          <p:cNvSpPr>
            <a:spLocks noGrp="1"/>
          </p:cNvSpPr>
          <p:nvPr>
            <p:ph type="title"/>
          </p:nvPr>
        </p:nvSpPr>
        <p:spPr/>
        <p:txBody>
          <a:bodyPr vert="horz" wrap="square" lIns="0" tIns="0" rIns="0" bIns="0" rtlCol="0" anchor="t">
            <a:normAutofit/>
          </a:bodyPr>
          <a:lstStyle/>
          <a:p>
            <a:r>
              <a:rPr lang="en-US"/>
              <a:t>Italy: natural gas falls 20–43% by 2040, but biomethane and hydrogen fill much of the gap, and views on 2050 diverge widely</a:t>
            </a:r>
          </a:p>
        </p:txBody>
      </p:sp>
      <p:pic>
        <p:nvPicPr>
          <p:cNvPr id="14" name="Pic">
            <a:extLst>
              <a:ext uri="{FF2B5EF4-FFF2-40B4-BE49-F238E27FC236}">
                <a16:creationId xmlns:a16="http://schemas.microsoft.com/office/drawing/2014/main" id="{99E6C4A7-A687-2F87-A43A-2F28B2B912AA}"/>
              </a:ext>
            </a:extLst>
          </p:cNvPr>
          <p:cNvPicPr>
            <a:picLocks/>
          </p:cNvPicPr>
          <p:nvPr>
            <p:custDataLst>
              <p:tags r:id="rId2"/>
            </p:custDataLst>
          </p:nvPr>
        </p:nvPicPr>
        <p:blipFill>
          <a:blip>
            <a:extLst>
              <a:ext uri="{28A0092B-C50C-407E-A947-70E740481C1C}">
                <a14:useLocalDpi xmlns:a14="http://schemas.microsoft.com/office/drawing/2010/main" val="0"/>
              </a:ext>
              <a:ext uri="{96DAC541-7B7A-43D3-8B79-37D633B846F1}">
                <asvg:svgBlip xmlns:asvg="http://schemas.microsoft.com/office/drawing/2016/SVG/main" r:embed="rId34"/>
              </a:ext>
              <a:ext uri="{6F801314-5768-4EAC-8CED-0F2297F94238}"/>
            </a:extLst>
          </a:blip>
          <a:stretch>
            <a:fillRect/>
          </a:stretch>
        </p:blipFill>
        <p:spPr bwMode="auto">
          <a:xfrm>
            <a:off x="10858770" y="184471"/>
            <a:ext cx="509680" cy="509680"/>
          </a:xfrm>
          <a:prstGeom prst="rect">
            <a:avLst/>
          </a:prstGeom>
          <a:noFill/>
          <a:ln>
            <a:noFill/>
          </a:ln>
          <a:effectLst/>
        </p:spPr>
      </p:pic>
      <p:sp>
        <p:nvSpPr>
          <p:cNvPr id="16" name="Text Placeholder 15">
            <a:extLst>
              <a:ext uri="{FF2B5EF4-FFF2-40B4-BE49-F238E27FC236}">
                <a16:creationId xmlns:a16="http://schemas.microsoft.com/office/drawing/2014/main" id="{888C4186-A16A-A20F-19DC-E1A12659438B}"/>
              </a:ext>
            </a:extLst>
          </p:cNvPr>
          <p:cNvSpPr>
            <a:spLocks noGrp="1"/>
          </p:cNvSpPr>
          <p:nvPr>
            <p:ph type="body" sz="quarter" idx="20"/>
          </p:nvPr>
        </p:nvSpPr>
        <p:spPr/>
        <p:txBody>
          <a:bodyPr/>
          <a:lstStyle/>
          <a:p>
            <a:r>
              <a:rPr lang="en-US">
                <a:solidFill>
                  <a:srgbClr val="000000"/>
                </a:solidFill>
                <a:latin typeface="Arial" pitchFamily="34" charset="0"/>
                <a:ea typeface="Arial" pitchFamily="34" charset="-122"/>
                <a:cs typeface="Arial" pitchFamily="34" charset="-120"/>
              </a:rPr>
              <a:t>Italy gas, biomethane and hydrogen demand by scenario (TWh) – </a:t>
            </a:r>
            <a:r>
              <a:rPr lang="en-US" err="1">
                <a:solidFill>
                  <a:srgbClr val="000000"/>
                </a:solidFill>
                <a:latin typeface="Arial" pitchFamily="34" charset="0"/>
                <a:ea typeface="Arial" pitchFamily="34" charset="-122"/>
                <a:cs typeface="Arial" pitchFamily="34" charset="-120"/>
              </a:rPr>
              <a:t>Snam</a:t>
            </a:r>
            <a:r>
              <a:rPr lang="en-US">
                <a:solidFill>
                  <a:srgbClr val="000000"/>
                </a:solidFill>
                <a:latin typeface="Arial" pitchFamily="34" charset="0"/>
                <a:ea typeface="Arial" pitchFamily="34" charset="-122"/>
                <a:cs typeface="Arial" pitchFamily="34" charset="-120"/>
              </a:rPr>
              <a:t>–Terna DDS 2024</a:t>
            </a:r>
            <a:endParaRPr lang="en-US"/>
          </a:p>
          <a:p>
            <a:endParaRPr lang="en-GB"/>
          </a:p>
        </p:txBody>
      </p:sp>
      <p:sp>
        <p:nvSpPr>
          <p:cNvPr id="18" name="Text Placeholder 17">
            <a:extLst>
              <a:ext uri="{FF2B5EF4-FFF2-40B4-BE49-F238E27FC236}">
                <a16:creationId xmlns:a16="http://schemas.microsoft.com/office/drawing/2014/main" id="{32E16483-CB9B-6A77-A0BC-0F0AF0535C4E}"/>
              </a:ext>
            </a:extLst>
          </p:cNvPr>
          <p:cNvSpPr>
            <a:spLocks noGrp="1"/>
          </p:cNvSpPr>
          <p:nvPr>
            <p:ph type="body" sz="quarter" idx="12"/>
          </p:nvPr>
        </p:nvSpPr>
        <p:spPr/>
        <p:txBody>
          <a:bodyPr/>
          <a:lstStyle/>
          <a:p>
            <a:endParaRPr lang="en-GB"/>
          </a:p>
        </p:txBody>
      </p:sp>
      <p:sp>
        <p:nvSpPr>
          <p:cNvPr id="24" name="Text 2">
            <a:extLst>
              <a:ext uri="{FF2B5EF4-FFF2-40B4-BE49-F238E27FC236}">
                <a16:creationId xmlns:a16="http://schemas.microsoft.com/office/drawing/2014/main" id="{FD69E4A8-52C0-88F2-1D1D-6DF6E1EC3B4A}"/>
              </a:ext>
            </a:extLst>
          </p:cNvPr>
          <p:cNvSpPr txBox="1"/>
          <p:nvPr/>
        </p:nvSpPr>
        <p:spPr>
          <a:xfrm>
            <a:off x="623852" y="1699907"/>
            <a:ext cx="7462218" cy="248740"/>
          </a:xfrm>
          <a:prstGeom prst="rect">
            <a:avLst/>
          </a:prstGeom>
          <a:noFill/>
          <a:ln/>
        </p:spPr>
        <p:txBody>
          <a:bodyPr wrap="square" lIns="0" tIns="0" rIns="0" bIns="0" rtlCol="0" anchor="ctr"/>
          <a:lstStyle/>
          <a:p>
            <a:pPr defTabSz="276396"/>
            <a:endParaRPr lang="en-US" sz="1088">
              <a:solidFill>
                <a:srgbClr val="000000"/>
              </a:solidFill>
              <a:latin typeface="Arial Nova"/>
            </a:endParaRPr>
          </a:p>
        </p:txBody>
      </p:sp>
      <p:sp>
        <p:nvSpPr>
          <p:cNvPr id="25" name="Text 3">
            <a:extLst>
              <a:ext uri="{FF2B5EF4-FFF2-40B4-BE49-F238E27FC236}">
                <a16:creationId xmlns:a16="http://schemas.microsoft.com/office/drawing/2014/main" id="{60C2A38F-E1F7-E12E-FE19-63180AD129C8}"/>
              </a:ext>
            </a:extLst>
          </p:cNvPr>
          <p:cNvSpPr txBox="1"/>
          <p:nvPr/>
        </p:nvSpPr>
        <p:spPr>
          <a:xfrm>
            <a:off x="625720" y="4103538"/>
            <a:ext cx="7460652" cy="248688"/>
          </a:xfrm>
          <a:prstGeom prst="rect">
            <a:avLst/>
          </a:prstGeom>
          <a:noFill/>
          <a:ln/>
        </p:spPr>
        <p:txBody>
          <a:bodyPr wrap="square" lIns="0" tIns="0" rIns="0" bIns="0" rtlCol="0" anchor="ctr"/>
          <a:lstStyle/>
          <a:p>
            <a:pPr defTabSz="276396"/>
            <a:r>
              <a:rPr lang="en-US" sz="1088" b="1">
                <a:solidFill>
                  <a:srgbClr val="000000"/>
                </a:solidFill>
                <a:latin typeface="Arial" pitchFamily="34" charset="0"/>
                <a:ea typeface="Arial" pitchFamily="34" charset="-122"/>
                <a:cs typeface="Arial" pitchFamily="34" charset="-120"/>
              </a:rPr>
              <a:t>Italian vs German and UK gas demand scenarios (indexed to 2025 = 100%)</a:t>
            </a:r>
            <a:endParaRPr lang="en-US" sz="1088">
              <a:solidFill>
                <a:srgbClr val="000000"/>
              </a:solidFill>
              <a:latin typeface="Arial Nova"/>
            </a:endParaRPr>
          </a:p>
        </p:txBody>
      </p:sp>
      <p:graphicFrame>
        <p:nvGraphicFramePr>
          <p:cNvPr id="26" name="Chart 1">
            <a:extLst>
              <a:ext uri="{FF2B5EF4-FFF2-40B4-BE49-F238E27FC236}">
                <a16:creationId xmlns:a16="http://schemas.microsoft.com/office/drawing/2014/main" id="{912D06E7-8EAC-1CF6-BAE2-F19D617FF0DD}"/>
              </a:ext>
            </a:extLst>
          </p:cNvPr>
          <p:cNvGraphicFramePr/>
          <p:nvPr/>
        </p:nvGraphicFramePr>
        <p:xfrm>
          <a:off x="625721" y="4352227"/>
          <a:ext cx="7543548" cy="1948059"/>
        </p:xfrm>
        <a:graphic>
          <a:graphicData uri="http://schemas.openxmlformats.org/drawingml/2006/chart">
            <c:chart xmlns:c="http://schemas.openxmlformats.org/drawingml/2006/chart" xmlns:r="http://schemas.openxmlformats.org/officeDocument/2006/relationships" r:id="rId35"/>
          </a:graphicData>
        </a:graphic>
      </p:graphicFrame>
      <p:graphicFrame>
        <p:nvGraphicFramePr>
          <p:cNvPr id="137" name="Chart 136">
            <a:extLst>
              <a:ext uri="{FF2B5EF4-FFF2-40B4-BE49-F238E27FC236}">
                <a16:creationId xmlns:a16="http://schemas.microsoft.com/office/drawing/2014/main" id="{16784241-E468-08BE-A2C8-1D6B2A09D556}"/>
              </a:ext>
            </a:extLst>
          </p:cNvPr>
          <p:cNvGraphicFramePr/>
          <p:nvPr>
            <p:custDataLst>
              <p:tags r:id="rId3"/>
            </p:custDataLst>
          </p:nvPr>
        </p:nvGraphicFramePr>
        <p:xfrm>
          <a:off x="538475" y="2253426"/>
          <a:ext cx="6330683" cy="1549196"/>
        </p:xfrm>
        <a:graphic>
          <a:graphicData uri="http://schemas.openxmlformats.org/drawingml/2006/chart">
            <c:chart xmlns:c="http://schemas.openxmlformats.org/drawingml/2006/chart" xmlns:r="http://schemas.openxmlformats.org/officeDocument/2006/relationships" r:id="rId36"/>
          </a:graphicData>
        </a:graphic>
      </p:graphicFrame>
      <p:sp>
        <p:nvSpPr>
          <p:cNvPr id="28" name="Text Placeholder 2">
            <a:extLst>
              <a:ext uri="{FF2B5EF4-FFF2-40B4-BE49-F238E27FC236}">
                <a16:creationId xmlns:a16="http://schemas.microsoft.com/office/drawing/2014/main" id="{92B4E111-B44F-A992-ED20-C0013B12A17E}"/>
              </a:ext>
            </a:extLst>
          </p:cNvPr>
          <p:cNvSpPr>
            <a:spLocks/>
          </p:cNvSpPr>
          <p:nvPr>
            <p:custDataLst>
              <p:tags r:id="rId4"/>
            </p:custDataLst>
          </p:nvPr>
        </p:nvSpPr>
        <p:spPr bwMode="gray">
          <a:xfrm>
            <a:off x="1095668" y="2561538"/>
            <a:ext cx="86386" cy="136779"/>
          </a:xfrm>
          <a:prstGeom prst="rect">
            <a:avLst/>
          </a:prstGeom>
          <a:solidFill>
            <a:schemeClr val="accent4"/>
          </a:solidFill>
          <a:ln>
            <a:noFill/>
          </a:ln>
          <a:effectLst/>
        </p:spPr>
        <p:txBody>
          <a:bodyPr vert="horz" wrap="none" lIns="14398" tIns="0" rIns="14398"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AEE87524-45F0-4A0C-BCC9-6F409328DA3D}" type="datetime'2'''''''''">
              <a:rPr lang="en-GB" altLang="en-US" sz="816">
                <a:solidFill>
                  <a:prstClr val="white"/>
                </a:solidFill>
                <a:latin typeface="Arial Nova"/>
              </a:rPr>
              <a:pPr algn="ctr" defTabSz="1008124">
                <a:spcBef>
                  <a:spcPct val="0"/>
                </a:spcBef>
                <a:spcAft>
                  <a:spcPct val="0"/>
                </a:spcAft>
              </a:pPr>
              <a:t>2</a:t>
            </a:fld>
            <a:endParaRPr lang="en-GB" sz="816">
              <a:solidFill>
                <a:prstClr val="white"/>
              </a:solidFill>
              <a:latin typeface="Arial Nova"/>
            </a:endParaRPr>
          </a:p>
        </p:txBody>
      </p:sp>
      <p:sp>
        <p:nvSpPr>
          <p:cNvPr id="29" name="Text Placeholder 2">
            <a:extLst>
              <a:ext uri="{FF2B5EF4-FFF2-40B4-BE49-F238E27FC236}">
                <a16:creationId xmlns:a16="http://schemas.microsoft.com/office/drawing/2014/main" id="{058F0628-212E-10B8-9C87-9CA463E65178}"/>
              </a:ext>
            </a:extLst>
          </p:cNvPr>
          <p:cNvSpPr>
            <a:spLocks/>
          </p:cNvSpPr>
          <p:nvPr>
            <p:custDataLst>
              <p:tags r:id="rId5"/>
            </p:custDataLst>
          </p:nvPr>
        </p:nvSpPr>
        <p:spPr bwMode="gray">
          <a:xfrm>
            <a:off x="1278519" y="2560097"/>
            <a:ext cx="86386" cy="136779"/>
          </a:xfrm>
          <a:prstGeom prst="rect">
            <a:avLst/>
          </a:prstGeom>
          <a:solidFill>
            <a:schemeClr val="bg2"/>
          </a:solidFill>
          <a:ln>
            <a:noFill/>
          </a:ln>
          <a:effectLst/>
        </p:spPr>
        <p:txBody>
          <a:bodyPr vert="horz" wrap="none" lIns="14398" tIns="0" rIns="14398"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3D43DDA3-C7F1-45C2-A11A-21D4B14C3CAF}" type="datetime'''''''''0'''''''''''''''''''''''''">
              <a:rPr lang="en-GB" altLang="en-US" sz="816">
                <a:solidFill>
                  <a:prstClr val="white"/>
                </a:solidFill>
                <a:latin typeface="Arial Nova"/>
              </a:rPr>
              <a:pPr algn="ctr" defTabSz="1008124">
                <a:spcBef>
                  <a:spcPct val="0"/>
                </a:spcBef>
                <a:spcAft>
                  <a:spcPct val="0"/>
                </a:spcAft>
              </a:pPr>
              <a:t>0</a:t>
            </a:fld>
            <a:endParaRPr lang="en-GB" sz="816">
              <a:solidFill>
                <a:prstClr val="white"/>
              </a:solidFill>
              <a:latin typeface="Arial Nova"/>
            </a:endParaRPr>
          </a:p>
        </p:txBody>
      </p:sp>
      <p:sp>
        <p:nvSpPr>
          <p:cNvPr id="30" name="Text Placeholder 2">
            <a:extLst>
              <a:ext uri="{FF2B5EF4-FFF2-40B4-BE49-F238E27FC236}">
                <a16:creationId xmlns:a16="http://schemas.microsoft.com/office/drawing/2014/main" id="{A58090D3-2CB2-B998-95E7-983D3C62ED0E}"/>
              </a:ext>
            </a:extLst>
          </p:cNvPr>
          <p:cNvSpPr>
            <a:spLocks/>
          </p:cNvSpPr>
          <p:nvPr>
            <p:custDataLst>
              <p:tags r:id="rId6"/>
            </p:custDataLst>
          </p:nvPr>
        </p:nvSpPr>
        <p:spPr bwMode="gray">
          <a:xfrm>
            <a:off x="1720530" y="2649363"/>
            <a:ext cx="143977" cy="136779"/>
          </a:xfrm>
          <a:prstGeom prst="rect">
            <a:avLst/>
          </a:prstGeom>
          <a:solidFill>
            <a:schemeClr val="accent4"/>
          </a:solidFill>
          <a:ln>
            <a:noFill/>
          </a:ln>
          <a:effectLst/>
        </p:spPr>
        <p:txBody>
          <a:bodyPr vert="horz" wrap="none" lIns="14398" tIns="0" rIns="14398"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8B2ED1E2-4365-4521-86A4-9C755583E2A0}" type="datetime'''''''''''''''''''''''''''''''''''''4''''''''''''''8'''">
              <a:rPr lang="en-GB" altLang="en-US" sz="816">
                <a:solidFill>
                  <a:prstClr val="white"/>
                </a:solidFill>
                <a:latin typeface="Arial Nova"/>
              </a:rPr>
              <a:pPr algn="ctr" defTabSz="1008124">
                <a:spcBef>
                  <a:spcPct val="0"/>
                </a:spcBef>
                <a:spcAft>
                  <a:spcPct val="0"/>
                </a:spcAft>
              </a:pPr>
              <a:t>48</a:t>
            </a:fld>
            <a:endParaRPr lang="en-GB" sz="816">
              <a:solidFill>
                <a:prstClr val="white"/>
              </a:solidFill>
              <a:latin typeface="Arial Nova"/>
            </a:endParaRPr>
          </a:p>
        </p:txBody>
      </p:sp>
      <p:sp>
        <p:nvSpPr>
          <p:cNvPr id="31" name="Text Placeholder 2">
            <a:extLst>
              <a:ext uri="{FF2B5EF4-FFF2-40B4-BE49-F238E27FC236}">
                <a16:creationId xmlns:a16="http://schemas.microsoft.com/office/drawing/2014/main" id="{26B8629E-1062-C3D8-82A2-87AB523325B6}"/>
              </a:ext>
            </a:extLst>
          </p:cNvPr>
          <p:cNvSpPr>
            <a:spLocks/>
          </p:cNvSpPr>
          <p:nvPr>
            <p:custDataLst>
              <p:tags r:id="rId7"/>
            </p:custDataLst>
          </p:nvPr>
        </p:nvSpPr>
        <p:spPr bwMode="gray">
          <a:xfrm>
            <a:off x="1932176" y="2601851"/>
            <a:ext cx="86386" cy="136779"/>
          </a:xfrm>
          <a:prstGeom prst="rect">
            <a:avLst/>
          </a:prstGeom>
          <a:solidFill>
            <a:schemeClr val="bg2"/>
          </a:solidFill>
          <a:ln>
            <a:noFill/>
          </a:ln>
          <a:effectLst/>
        </p:spPr>
        <p:txBody>
          <a:bodyPr vert="horz" wrap="none" lIns="14398" tIns="0" rIns="14398"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38803D30-8B7B-4F45-8B7F-74ED835B7C4D}" type="datetime'''''''''''8'''''''''''''''''''''''''''''''''''''''''''''''''''">
              <a:rPr lang="en-GB" altLang="en-US" sz="816">
                <a:solidFill>
                  <a:prstClr val="white"/>
                </a:solidFill>
                <a:latin typeface="Arial Nova"/>
              </a:rPr>
              <a:pPr algn="ctr" defTabSz="1008124">
                <a:spcBef>
                  <a:spcPct val="0"/>
                </a:spcBef>
                <a:spcAft>
                  <a:spcPct val="0"/>
                </a:spcAft>
              </a:pPr>
              <a:t>8</a:t>
            </a:fld>
            <a:endParaRPr lang="en-GB" sz="816">
              <a:solidFill>
                <a:prstClr val="white"/>
              </a:solidFill>
              <a:latin typeface="Arial Nova"/>
            </a:endParaRPr>
          </a:p>
        </p:txBody>
      </p:sp>
      <p:sp>
        <p:nvSpPr>
          <p:cNvPr id="32" name="Text Placeholder 2">
            <a:extLst>
              <a:ext uri="{FF2B5EF4-FFF2-40B4-BE49-F238E27FC236}">
                <a16:creationId xmlns:a16="http://schemas.microsoft.com/office/drawing/2014/main" id="{D76E28C2-B641-6629-C378-14C84615F11D}"/>
              </a:ext>
            </a:extLst>
          </p:cNvPr>
          <p:cNvSpPr>
            <a:spLocks/>
          </p:cNvSpPr>
          <p:nvPr>
            <p:custDataLst>
              <p:tags r:id="rId8"/>
            </p:custDataLst>
          </p:nvPr>
        </p:nvSpPr>
        <p:spPr bwMode="gray">
          <a:xfrm>
            <a:off x="2375626" y="2547140"/>
            <a:ext cx="143977" cy="136779"/>
          </a:xfrm>
          <a:prstGeom prst="rect">
            <a:avLst/>
          </a:prstGeom>
          <a:solidFill>
            <a:schemeClr val="accent4"/>
          </a:solidFill>
          <a:ln>
            <a:noFill/>
          </a:ln>
          <a:effectLst/>
        </p:spPr>
        <p:txBody>
          <a:bodyPr vert="horz" wrap="none" lIns="14398" tIns="0" rIns="14398"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D5CFEF8E-7B61-4760-B3E2-D4E3406E2451}" type="datetime'''''''''''''''2''''''''''''''''''''''''''2'''''''">
              <a:rPr lang="en-GB" altLang="en-US" sz="816">
                <a:solidFill>
                  <a:prstClr val="white"/>
                </a:solidFill>
                <a:latin typeface="Arial Nova"/>
              </a:rPr>
              <a:pPr algn="ctr" defTabSz="1008124">
                <a:spcBef>
                  <a:spcPct val="0"/>
                </a:spcBef>
                <a:spcAft>
                  <a:spcPct val="0"/>
                </a:spcAft>
              </a:pPr>
              <a:t>22</a:t>
            </a:fld>
            <a:endParaRPr lang="en-GB" sz="816">
              <a:solidFill>
                <a:prstClr val="white"/>
              </a:solidFill>
              <a:latin typeface="Arial Nova"/>
            </a:endParaRPr>
          </a:p>
        </p:txBody>
      </p:sp>
      <p:sp>
        <p:nvSpPr>
          <p:cNvPr id="33" name="Text Placeholder 2">
            <a:extLst>
              <a:ext uri="{FF2B5EF4-FFF2-40B4-BE49-F238E27FC236}">
                <a16:creationId xmlns:a16="http://schemas.microsoft.com/office/drawing/2014/main" id="{8D842302-7078-35DC-EB71-555F708242E3}"/>
              </a:ext>
            </a:extLst>
          </p:cNvPr>
          <p:cNvSpPr>
            <a:spLocks/>
          </p:cNvSpPr>
          <p:nvPr>
            <p:custDataLst>
              <p:tags r:id="rId9"/>
            </p:custDataLst>
          </p:nvPr>
        </p:nvSpPr>
        <p:spPr bwMode="gray">
          <a:xfrm>
            <a:off x="2587273" y="2525543"/>
            <a:ext cx="86386" cy="136779"/>
          </a:xfrm>
          <a:prstGeom prst="rect">
            <a:avLst/>
          </a:prstGeom>
          <a:solidFill>
            <a:schemeClr val="bg2"/>
          </a:solidFill>
          <a:ln>
            <a:noFill/>
          </a:ln>
          <a:effectLst/>
        </p:spPr>
        <p:txBody>
          <a:bodyPr vert="horz" wrap="none" lIns="14398" tIns="0" rIns="14398"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C5179EA2-E650-4D21-9BF8-045818D8D541}" type="datetime'''''''''''''''''''''''''''''''''''''''''4'''''''''''''">
              <a:rPr lang="en-GB" altLang="en-US" sz="816">
                <a:solidFill>
                  <a:prstClr val="white"/>
                </a:solidFill>
                <a:latin typeface="Arial Nova"/>
              </a:rPr>
              <a:pPr algn="ctr" defTabSz="1008124">
                <a:spcBef>
                  <a:spcPct val="0"/>
                </a:spcBef>
                <a:spcAft>
                  <a:spcPct val="0"/>
                </a:spcAft>
              </a:pPr>
              <a:t>4</a:t>
            </a:fld>
            <a:endParaRPr lang="en-GB" sz="816">
              <a:solidFill>
                <a:prstClr val="white"/>
              </a:solidFill>
              <a:latin typeface="Arial Nova"/>
            </a:endParaRPr>
          </a:p>
        </p:txBody>
      </p:sp>
      <p:sp>
        <p:nvSpPr>
          <p:cNvPr id="34" name="Text Placeholder 2">
            <a:extLst>
              <a:ext uri="{FF2B5EF4-FFF2-40B4-BE49-F238E27FC236}">
                <a16:creationId xmlns:a16="http://schemas.microsoft.com/office/drawing/2014/main" id="{7E3F0E23-8087-CA72-136A-41E5E9359970}"/>
              </a:ext>
            </a:extLst>
          </p:cNvPr>
          <p:cNvSpPr>
            <a:spLocks/>
          </p:cNvSpPr>
          <p:nvPr>
            <p:custDataLst>
              <p:tags r:id="rId10"/>
            </p:custDataLst>
          </p:nvPr>
        </p:nvSpPr>
        <p:spPr bwMode="gray">
          <a:xfrm>
            <a:off x="3213574" y="2678159"/>
            <a:ext cx="143977" cy="136779"/>
          </a:xfrm>
          <a:prstGeom prst="rect">
            <a:avLst/>
          </a:prstGeom>
          <a:solidFill>
            <a:schemeClr val="bg2"/>
          </a:solidFill>
          <a:ln>
            <a:noFill/>
          </a:ln>
          <a:effectLst/>
        </p:spPr>
        <p:txBody>
          <a:bodyPr vert="horz" wrap="none" lIns="14398" tIns="0" rIns="14398"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AEF0C7C8-9075-44B8-9244-FFAE448CEC75}" type="datetime'''''''''''''''''''3''3'''''''''''''''''''''''''''''''''''">
              <a:rPr lang="en-GB" altLang="en-US" sz="816">
                <a:solidFill>
                  <a:prstClr val="white"/>
                </a:solidFill>
                <a:latin typeface="Arial Nova"/>
              </a:rPr>
              <a:pPr algn="ctr" defTabSz="1008124">
                <a:spcBef>
                  <a:spcPct val="0"/>
                </a:spcBef>
                <a:spcAft>
                  <a:spcPct val="0"/>
                </a:spcAft>
              </a:pPr>
              <a:t>33</a:t>
            </a:fld>
            <a:endParaRPr lang="en-GB" sz="816">
              <a:solidFill>
                <a:prstClr val="white"/>
              </a:solidFill>
              <a:latin typeface="Arial Nova"/>
            </a:endParaRPr>
          </a:p>
        </p:txBody>
      </p:sp>
      <p:sp>
        <p:nvSpPr>
          <p:cNvPr id="35" name="Text Placeholder 2">
            <a:extLst>
              <a:ext uri="{FF2B5EF4-FFF2-40B4-BE49-F238E27FC236}">
                <a16:creationId xmlns:a16="http://schemas.microsoft.com/office/drawing/2014/main" id="{1198EFDE-A66C-877A-AAF3-9774662BDFFA}"/>
              </a:ext>
            </a:extLst>
          </p:cNvPr>
          <p:cNvSpPr>
            <a:spLocks/>
          </p:cNvSpPr>
          <p:nvPr>
            <p:custDataLst>
              <p:tags r:id="rId11"/>
            </p:custDataLst>
          </p:nvPr>
        </p:nvSpPr>
        <p:spPr bwMode="gray">
          <a:xfrm>
            <a:off x="3867231" y="2634966"/>
            <a:ext cx="143977" cy="136779"/>
          </a:xfrm>
          <a:prstGeom prst="rect">
            <a:avLst/>
          </a:prstGeom>
          <a:solidFill>
            <a:schemeClr val="bg2"/>
          </a:solidFill>
          <a:ln>
            <a:noFill/>
          </a:ln>
          <a:effectLst/>
        </p:spPr>
        <p:txBody>
          <a:bodyPr vert="horz" wrap="none" lIns="14398" tIns="0" rIns="14398"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BB65ECF8-C51D-4AFA-A508-8A7F087069BC}" type="datetime'''4''''''''''''''''''4'''''''''''''''''''''''''''''''''''''''">
              <a:rPr lang="en-GB" altLang="en-US" sz="816">
                <a:solidFill>
                  <a:prstClr val="white"/>
                </a:solidFill>
                <a:latin typeface="Arial Nova"/>
              </a:rPr>
              <a:pPr algn="ctr" defTabSz="1008124">
                <a:spcBef>
                  <a:spcPct val="0"/>
                </a:spcBef>
                <a:spcAft>
                  <a:spcPct val="0"/>
                </a:spcAft>
              </a:pPr>
              <a:t>44</a:t>
            </a:fld>
            <a:endParaRPr lang="en-GB" sz="816">
              <a:solidFill>
                <a:prstClr val="white"/>
              </a:solidFill>
              <a:latin typeface="Arial Nova"/>
            </a:endParaRPr>
          </a:p>
        </p:txBody>
      </p:sp>
      <p:sp>
        <p:nvSpPr>
          <p:cNvPr id="36" name="Text Placeholder 2">
            <a:extLst>
              <a:ext uri="{FF2B5EF4-FFF2-40B4-BE49-F238E27FC236}">
                <a16:creationId xmlns:a16="http://schemas.microsoft.com/office/drawing/2014/main" id="{491BEF09-5D2C-252B-2AD8-5D287FF06BEA}"/>
              </a:ext>
            </a:extLst>
          </p:cNvPr>
          <p:cNvSpPr>
            <a:spLocks/>
          </p:cNvSpPr>
          <p:nvPr>
            <p:custDataLst>
              <p:tags r:id="rId12"/>
            </p:custDataLst>
          </p:nvPr>
        </p:nvSpPr>
        <p:spPr bwMode="gray">
          <a:xfrm>
            <a:off x="4339477" y="2622008"/>
            <a:ext cx="143977" cy="136779"/>
          </a:xfrm>
          <a:prstGeom prst="rect">
            <a:avLst/>
          </a:prstGeom>
          <a:solidFill>
            <a:schemeClr val="accent4"/>
          </a:solidFill>
          <a:ln>
            <a:noFill/>
          </a:ln>
          <a:effectLst/>
        </p:spPr>
        <p:txBody>
          <a:bodyPr vert="horz" wrap="none" lIns="14398" tIns="0" rIns="14398"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0C064E89-1C6D-4EAC-BCAC-D202CB699F3E}" type="datetime'''''''''''3''''''''''''3'''''''''''''''''''''''''''">
              <a:rPr lang="en-GB" altLang="en-US" sz="816">
                <a:solidFill>
                  <a:prstClr val="white"/>
                </a:solidFill>
                <a:latin typeface="Arial Nova"/>
              </a:rPr>
              <a:pPr algn="ctr" defTabSz="1008124">
                <a:spcBef>
                  <a:spcPct val="0"/>
                </a:spcBef>
                <a:spcAft>
                  <a:spcPct val="0"/>
                </a:spcAft>
              </a:pPr>
              <a:t>33</a:t>
            </a:fld>
            <a:endParaRPr lang="en-GB" sz="816">
              <a:solidFill>
                <a:prstClr val="white"/>
              </a:solidFill>
              <a:latin typeface="Arial Nova"/>
            </a:endParaRPr>
          </a:p>
        </p:txBody>
      </p:sp>
      <p:sp>
        <p:nvSpPr>
          <p:cNvPr id="37" name="Text Placeholder 2">
            <a:extLst>
              <a:ext uri="{FF2B5EF4-FFF2-40B4-BE49-F238E27FC236}">
                <a16:creationId xmlns:a16="http://schemas.microsoft.com/office/drawing/2014/main" id="{8284722A-35A0-EE12-F44E-E0BFA4333FB2}"/>
              </a:ext>
            </a:extLst>
          </p:cNvPr>
          <p:cNvSpPr>
            <a:spLocks/>
          </p:cNvSpPr>
          <p:nvPr>
            <p:custDataLst>
              <p:tags r:id="rId13"/>
            </p:custDataLst>
          </p:nvPr>
        </p:nvSpPr>
        <p:spPr bwMode="gray">
          <a:xfrm>
            <a:off x="4522328" y="2573056"/>
            <a:ext cx="143977" cy="136779"/>
          </a:xfrm>
          <a:prstGeom prst="rect">
            <a:avLst/>
          </a:prstGeom>
          <a:solidFill>
            <a:schemeClr val="bg2"/>
          </a:solidFill>
          <a:ln>
            <a:noFill/>
          </a:ln>
          <a:effectLst/>
        </p:spPr>
        <p:txBody>
          <a:bodyPr vert="horz" wrap="none" lIns="14398" tIns="0" rIns="14398"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A53C7935-EECA-45E5-8D6A-4BCABA312517}" type="datetime'''''''''''''2''''''''''''''6'''''''''''''''''''''''''''''">
              <a:rPr lang="en-GB" altLang="en-US" sz="816">
                <a:solidFill>
                  <a:prstClr val="white"/>
                </a:solidFill>
                <a:latin typeface="Arial Nova"/>
              </a:rPr>
              <a:pPr algn="ctr" defTabSz="1008124">
                <a:spcBef>
                  <a:spcPct val="0"/>
                </a:spcBef>
                <a:spcAft>
                  <a:spcPct val="0"/>
                </a:spcAft>
              </a:pPr>
              <a:t>26</a:t>
            </a:fld>
            <a:endParaRPr lang="en-GB" sz="816">
              <a:solidFill>
                <a:prstClr val="white"/>
              </a:solidFill>
              <a:latin typeface="Arial Nova"/>
            </a:endParaRPr>
          </a:p>
        </p:txBody>
      </p:sp>
      <p:sp>
        <p:nvSpPr>
          <p:cNvPr id="38" name="Text Placeholder 2">
            <a:extLst>
              <a:ext uri="{FF2B5EF4-FFF2-40B4-BE49-F238E27FC236}">
                <a16:creationId xmlns:a16="http://schemas.microsoft.com/office/drawing/2014/main" id="{78E35B73-6816-23DC-B7A7-773E2E0ACABD}"/>
              </a:ext>
            </a:extLst>
          </p:cNvPr>
          <p:cNvSpPr>
            <a:spLocks/>
          </p:cNvSpPr>
          <p:nvPr>
            <p:custDataLst>
              <p:tags r:id="rId14"/>
            </p:custDataLst>
          </p:nvPr>
        </p:nvSpPr>
        <p:spPr bwMode="gray">
          <a:xfrm>
            <a:off x="6303328" y="2725672"/>
            <a:ext cx="143977" cy="136779"/>
          </a:xfrm>
          <a:prstGeom prst="rect">
            <a:avLst/>
          </a:prstGeom>
          <a:solidFill>
            <a:schemeClr val="accent4"/>
          </a:solidFill>
          <a:ln>
            <a:noFill/>
          </a:ln>
          <a:effectLst/>
        </p:spPr>
        <p:txBody>
          <a:bodyPr vert="horz" wrap="none" lIns="14398" tIns="0" rIns="14398"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7DB1D989-BAC4-4959-9B3A-2081980E2D00}" type="datetime'''''''4''''''''''''''''''''''''''''''''''''''''''''''''''''4'">
              <a:rPr lang="en-GB" altLang="en-US" sz="816">
                <a:solidFill>
                  <a:prstClr val="white"/>
                </a:solidFill>
                <a:latin typeface="Arial Nova"/>
              </a:rPr>
              <a:pPr algn="ctr" defTabSz="1008124">
                <a:spcBef>
                  <a:spcPct val="0"/>
                </a:spcBef>
                <a:spcAft>
                  <a:spcPct val="0"/>
                </a:spcAft>
              </a:pPr>
              <a:t>44</a:t>
            </a:fld>
            <a:endParaRPr lang="en-GB" sz="816">
              <a:solidFill>
                <a:prstClr val="white"/>
              </a:solidFill>
              <a:latin typeface="Arial Nova"/>
            </a:endParaRPr>
          </a:p>
        </p:txBody>
      </p:sp>
      <p:sp>
        <p:nvSpPr>
          <p:cNvPr id="135" name="Text Placeholder 2">
            <a:extLst>
              <a:ext uri="{FF2B5EF4-FFF2-40B4-BE49-F238E27FC236}">
                <a16:creationId xmlns:a16="http://schemas.microsoft.com/office/drawing/2014/main" id="{0B3C77CD-8598-0F80-E0F6-05BAFF99E5F1}"/>
              </a:ext>
            </a:extLst>
          </p:cNvPr>
          <p:cNvSpPr>
            <a:spLocks/>
          </p:cNvSpPr>
          <p:nvPr>
            <p:custDataLst>
              <p:tags r:id="rId15"/>
            </p:custDataLst>
          </p:nvPr>
        </p:nvSpPr>
        <p:spPr bwMode="gray">
          <a:xfrm>
            <a:off x="6486179" y="2639285"/>
            <a:ext cx="143977" cy="136779"/>
          </a:xfrm>
          <a:prstGeom prst="rect">
            <a:avLst/>
          </a:prstGeom>
          <a:solidFill>
            <a:schemeClr val="bg2"/>
          </a:solidFill>
          <a:ln>
            <a:noFill/>
          </a:ln>
          <a:effectLst/>
        </p:spPr>
        <p:txBody>
          <a:bodyPr vert="horz" wrap="none" lIns="14398" tIns="0" rIns="14398"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755EC2C0-06E3-4D38-9550-A57650258620}" type="datetime'''''5''9'''''''''''''''''''''''''''">
              <a:rPr lang="en-GB" altLang="en-US" sz="816">
                <a:solidFill>
                  <a:prstClr val="white"/>
                </a:solidFill>
                <a:latin typeface="Arial Nova"/>
              </a:rPr>
              <a:pPr algn="ctr" defTabSz="1008124">
                <a:spcBef>
                  <a:spcPct val="0"/>
                </a:spcBef>
                <a:spcAft>
                  <a:spcPct val="0"/>
                </a:spcAft>
              </a:pPr>
              <a:t>59</a:t>
            </a:fld>
            <a:endParaRPr lang="en-GB" sz="816">
              <a:solidFill>
                <a:prstClr val="white"/>
              </a:solidFill>
              <a:latin typeface="Arial Nova"/>
            </a:endParaRPr>
          </a:p>
        </p:txBody>
      </p:sp>
      <p:sp>
        <p:nvSpPr>
          <p:cNvPr id="39" name="Text Placeholder 2">
            <a:extLst>
              <a:ext uri="{FF2B5EF4-FFF2-40B4-BE49-F238E27FC236}">
                <a16:creationId xmlns:a16="http://schemas.microsoft.com/office/drawing/2014/main" id="{7239420D-7323-9E5A-EDB1-EC39AC159826}"/>
              </a:ext>
            </a:extLst>
          </p:cNvPr>
          <p:cNvSpPr>
            <a:spLocks/>
          </p:cNvSpPr>
          <p:nvPr>
            <p:custDataLst>
              <p:tags r:id="rId16"/>
            </p:custDataLst>
          </p:nvPr>
        </p:nvSpPr>
        <p:spPr bwMode="auto">
          <a:xfrm>
            <a:off x="902739" y="3683120"/>
            <a:ext cx="653657" cy="42041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54711" rIns="0" bIns="182852"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FF583ACC-90B3-4E54-B4E7-433A3DE88DC7}" type="datetime'''''''''''''''2''''''''''''0''''''''''''''''''2''''''3'">
              <a:rPr lang="en-GB" altLang="en-US" sz="1088">
                <a:solidFill>
                  <a:srgbClr val="000000"/>
                </a:solidFill>
                <a:latin typeface="Arial Nova"/>
              </a:rPr>
              <a:pPr algn="ctr" defTabSz="1008124">
                <a:spcBef>
                  <a:spcPct val="0"/>
                </a:spcBef>
                <a:spcAft>
                  <a:spcPct val="0"/>
                </a:spcAft>
              </a:pPr>
              <a:t>2023</a:t>
            </a:fld>
            <a:endParaRPr lang="en-GB" sz="1088">
              <a:solidFill>
                <a:srgbClr val="000000"/>
              </a:solidFill>
              <a:latin typeface="Arial Nova"/>
            </a:endParaRPr>
          </a:p>
        </p:txBody>
      </p:sp>
      <p:sp>
        <p:nvSpPr>
          <p:cNvPr id="40" name="Text Placeholder 2">
            <a:extLst>
              <a:ext uri="{FF2B5EF4-FFF2-40B4-BE49-F238E27FC236}">
                <a16:creationId xmlns:a16="http://schemas.microsoft.com/office/drawing/2014/main" id="{08B6A133-BD9D-E76E-B01F-E44F0B452AC2}"/>
              </a:ext>
            </a:extLst>
          </p:cNvPr>
          <p:cNvSpPr>
            <a:spLocks/>
          </p:cNvSpPr>
          <p:nvPr>
            <p:custDataLst>
              <p:tags r:id="rId17"/>
            </p:custDataLst>
          </p:nvPr>
        </p:nvSpPr>
        <p:spPr bwMode="auto">
          <a:xfrm>
            <a:off x="1556396" y="3683120"/>
            <a:ext cx="655097" cy="42041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0" tIns="54711" rIns="0"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C0364615-7F89-4CD7-A3B8-E3E3AB23A211}" type="datetime'''2''''''03''''''''''''0 ''P''o''''li''''''''''''''cy'''">
              <a:rPr lang="en-GB" altLang="en-US" sz="1088">
                <a:solidFill>
                  <a:srgbClr val="000000"/>
                </a:solidFill>
                <a:latin typeface="Arial Nova"/>
              </a:rPr>
              <a:pPr algn="ctr" defTabSz="1008124">
                <a:spcBef>
                  <a:spcPct val="0"/>
                </a:spcBef>
                <a:spcAft>
                  <a:spcPct val="0"/>
                </a:spcAft>
              </a:pPr>
              <a:t>2030 Policy</a:t>
            </a:fld>
            <a:endParaRPr lang="en-GB" sz="1088">
              <a:solidFill>
                <a:srgbClr val="000000"/>
              </a:solidFill>
              <a:latin typeface="Arial Nova"/>
            </a:endParaRPr>
          </a:p>
        </p:txBody>
      </p:sp>
      <p:sp>
        <p:nvSpPr>
          <p:cNvPr id="41" name="Text Placeholder 2">
            <a:extLst>
              <a:ext uri="{FF2B5EF4-FFF2-40B4-BE49-F238E27FC236}">
                <a16:creationId xmlns:a16="http://schemas.microsoft.com/office/drawing/2014/main" id="{9801B28E-0F75-EE01-DF9D-95A0388535D9}"/>
              </a:ext>
            </a:extLst>
          </p:cNvPr>
          <p:cNvSpPr>
            <a:spLocks/>
          </p:cNvSpPr>
          <p:nvPr>
            <p:custDataLst>
              <p:tags r:id="rId18"/>
            </p:custDataLst>
          </p:nvPr>
        </p:nvSpPr>
        <p:spPr bwMode="auto">
          <a:xfrm>
            <a:off x="2211492" y="3683120"/>
            <a:ext cx="655097" cy="42041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14398" tIns="54711" rIns="15838"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48DDA36E-55CD-49AB-88EA-4A187E57482A}" type="datetime'''2''''''0''''3''''0 ''''''''''S''''''''''l''''ow'''">
              <a:rPr lang="en-GB" altLang="en-US" sz="1088">
                <a:solidFill>
                  <a:srgbClr val="000000"/>
                </a:solidFill>
                <a:latin typeface="Arial Nova"/>
              </a:rPr>
              <a:pPr algn="ctr" defTabSz="1008124">
                <a:spcBef>
                  <a:spcPct val="0"/>
                </a:spcBef>
                <a:spcAft>
                  <a:spcPct val="0"/>
                </a:spcAft>
              </a:pPr>
              <a:t>2030 Slow</a:t>
            </a:fld>
            <a:endParaRPr lang="en-GB" sz="1088">
              <a:solidFill>
                <a:srgbClr val="000000"/>
              </a:solidFill>
              <a:latin typeface="Arial Nova"/>
            </a:endParaRPr>
          </a:p>
        </p:txBody>
      </p:sp>
      <p:sp>
        <p:nvSpPr>
          <p:cNvPr id="42" name="Text Placeholder 2">
            <a:extLst>
              <a:ext uri="{FF2B5EF4-FFF2-40B4-BE49-F238E27FC236}">
                <a16:creationId xmlns:a16="http://schemas.microsoft.com/office/drawing/2014/main" id="{96A284DB-5BFC-CB71-39A1-B4656F791541}"/>
              </a:ext>
            </a:extLst>
          </p:cNvPr>
          <p:cNvSpPr>
            <a:spLocks/>
          </p:cNvSpPr>
          <p:nvPr>
            <p:custDataLst>
              <p:tags r:id="rId19"/>
            </p:custDataLst>
          </p:nvPr>
        </p:nvSpPr>
        <p:spPr bwMode="auto">
          <a:xfrm>
            <a:off x="2866590" y="3683120"/>
            <a:ext cx="653657" cy="42041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47513" tIns="54711" rIns="50393"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FE2B64A3-D2D9-4185-AB41-871B4503C2C1}" type="datetime'''''''20''''''3''5'' ''''''''''D''''''E-''''I''''T'''">
              <a:rPr lang="en-GB" altLang="en-US" sz="1088">
                <a:solidFill>
                  <a:srgbClr val="000000"/>
                </a:solidFill>
                <a:latin typeface="Arial Nova"/>
              </a:rPr>
              <a:pPr algn="ctr" defTabSz="1008124">
                <a:spcBef>
                  <a:spcPct val="0"/>
                </a:spcBef>
                <a:spcAft>
                  <a:spcPct val="0"/>
                </a:spcAft>
              </a:pPr>
              <a:t>2035 DE-IT</a:t>
            </a:fld>
            <a:endParaRPr lang="en-GB" sz="1088">
              <a:solidFill>
                <a:srgbClr val="000000"/>
              </a:solidFill>
              <a:latin typeface="Arial Nova"/>
            </a:endParaRPr>
          </a:p>
        </p:txBody>
      </p:sp>
      <p:sp>
        <p:nvSpPr>
          <p:cNvPr id="43" name="Text Placeholder 2">
            <a:extLst>
              <a:ext uri="{FF2B5EF4-FFF2-40B4-BE49-F238E27FC236}">
                <a16:creationId xmlns:a16="http://schemas.microsoft.com/office/drawing/2014/main" id="{7932B90B-ACA8-130D-6A8A-5CA8955A1335}"/>
              </a:ext>
            </a:extLst>
          </p:cNvPr>
          <p:cNvSpPr>
            <a:spLocks/>
          </p:cNvSpPr>
          <p:nvPr>
            <p:custDataLst>
              <p:tags r:id="rId20"/>
            </p:custDataLst>
          </p:nvPr>
        </p:nvSpPr>
        <p:spPr bwMode="auto">
          <a:xfrm>
            <a:off x="3520247" y="3683120"/>
            <a:ext cx="655097" cy="42041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38874" tIns="54711" rIns="40314"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2FFD14E3-BC37-4A1D-9241-9AA56C897362}" type="datetime'''''2''''''''03''''5'' ''''GA''''''''-''''''I''''T'''''''">
              <a:rPr lang="en-GB" altLang="en-US" sz="1088">
                <a:solidFill>
                  <a:srgbClr val="000000"/>
                </a:solidFill>
                <a:latin typeface="Arial Nova"/>
              </a:rPr>
              <a:pPr algn="ctr" defTabSz="1008124">
                <a:spcBef>
                  <a:spcPct val="0"/>
                </a:spcBef>
                <a:spcAft>
                  <a:spcPct val="0"/>
                </a:spcAft>
              </a:pPr>
              <a:t>2035 GA-IT</a:t>
            </a:fld>
            <a:endParaRPr lang="en-GB" sz="1088">
              <a:solidFill>
                <a:srgbClr val="000000"/>
              </a:solidFill>
              <a:latin typeface="Arial Nova"/>
            </a:endParaRPr>
          </a:p>
        </p:txBody>
      </p:sp>
      <p:sp>
        <p:nvSpPr>
          <p:cNvPr id="44" name="Text Placeholder 2">
            <a:extLst>
              <a:ext uri="{FF2B5EF4-FFF2-40B4-BE49-F238E27FC236}">
                <a16:creationId xmlns:a16="http://schemas.microsoft.com/office/drawing/2014/main" id="{3FACD168-0AD7-DF70-1FB4-A5C363185093}"/>
              </a:ext>
            </a:extLst>
          </p:cNvPr>
          <p:cNvSpPr>
            <a:spLocks/>
          </p:cNvSpPr>
          <p:nvPr>
            <p:custDataLst>
              <p:tags r:id="rId21"/>
            </p:custDataLst>
          </p:nvPr>
        </p:nvSpPr>
        <p:spPr bwMode="auto">
          <a:xfrm>
            <a:off x="4175343" y="3683120"/>
            <a:ext cx="655097" cy="42041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14398" tIns="54711" rIns="15838"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C0DA719E-70C7-4C5D-A5CB-D408FF3AB41A}" type="datetime'''2''''''''0''''''''35 ''''''''S''l''''''''ow'''''''">
              <a:rPr lang="en-GB" altLang="en-US" sz="1088">
                <a:solidFill>
                  <a:srgbClr val="000000"/>
                </a:solidFill>
                <a:latin typeface="Arial Nova"/>
              </a:rPr>
              <a:pPr algn="ctr" defTabSz="1008124">
                <a:spcBef>
                  <a:spcPct val="0"/>
                </a:spcBef>
                <a:spcAft>
                  <a:spcPct val="0"/>
                </a:spcAft>
              </a:pPr>
              <a:t>2035 Slow</a:t>
            </a:fld>
            <a:endParaRPr lang="en-GB" sz="1088">
              <a:solidFill>
                <a:srgbClr val="000000"/>
              </a:solidFill>
              <a:latin typeface="Arial Nova"/>
            </a:endParaRPr>
          </a:p>
        </p:txBody>
      </p:sp>
      <p:sp>
        <p:nvSpPr>
          <p:cNvPr id="45" name="Text Placeholder 2">
            <a:extLst>
              <a:ext uri="{FF2B5EF4-FFF2-40B4-BE49-F238E27FC236}">
                <a16:creationId xmlns:a16="http://schemas.microsoft.com/office/drawing/2014/main" id="{D2E84483-033F-AF40-9DBE-607314C35DDE}"/>
              </a:ext>
            </a:extLst>
          </p:cNvPr>
          <p:cNvSpPr>
            <a:spLocks/>
          </p:cNvSpPr>
          <p:nvPr>
            <p:custDataLst>
              <p:tags r:id="rId22"/>
            </p:custDataLst>
          </p:nvPr>
        </p:nvSpPr>
        <p:spPr bwMode="auto">
          <a:xfrm>
            <a:off x="4830440" y="3683120"/>
            <a:ext cx="653657" cy="42041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47513" tIns="54711" rIns="50393"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A279D6D1-E035-42F3-B35B-BA9EE7EF5B54}" type="datetime'''''''''2''''''''''04''''''''0'' ''''''''D''E''-I''''''T'''''">
              <a:rPr lang="en-GB" altLang="en-US" sz="1088">
                <a:solidFill>
                  <a:srgbClr val="000000"/>
                </a:solidFill>
                <a:latin typeface="Arial Nova"/>
              </a:rPr>
              <a:pPr algn="ctr" defTabSz="1008124">
                <a:spcBef>
                  <a:spcPct val="0"/>
                </a:spcBef>
                <a:spcAft>
                  <a:spcPct val="0"/>
                </a:spcAft>
              </a:pPr>
              <a:t>2040 DE-IT</a:t>
            </a:fld>
            <a:endParaRPr lang="en-GB" sz="1088">
              <a:solidFill>
                <a:srgbClr val="000000"/>
              </a:solidFill>
              <a:latin typeface="Arial Nova"/>
            </a:endParaRPr>
          </a:p>
        </p:txBody>
      </p:sp>
      <p:sp>
        <p:nvSpPr>
          <p:cNvPr id="46" name="Text Placeholder 2">
            <a:extLst>
              <a:ext uri="{FF2B5EF4-FFF2-40B4-BE49-F238E27FC236}">
                <a16:creationId xmlns:a16="http://schemas.microsoft.com/office/drawing/2014/main" id="{F3845B9D-9592-C969-D8C6-DD465DB8AAA0}"/>
              </a:ext>
            </a:extLst>
          </p:cNvPr>
          <p:cNvSpPr>
            <a:spLocks/>
          </p:cNvSpPr>
          <p:nvPr>
            <p:custDataLst>
              <p:tags r:id="rId23"/>
            </p:custDataLst>
          </p:nvPr>
        </p:nvSpPr>
        <p:spPr bwMode="auto">
          <a:xfrm>
            <a:off x="5484097" y="3683120"/>
            <a:ext cx="655097" cy="42041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38874" tIns="54711" rIns="40314"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40BCC51C-7129-4BD7-BF8A-A20098613F59}" type="datetime'2''''''''04''''0'''' ''''''''''GA''''-''''IT'''''''">
              <a:rPr lang="en-GB" altLang="en-US" sz="1088">
                <a:solidFill>
                  <a:srgbClr val="000000"/>
                </a:solidFill>
                <a:latin typeface="Arial Nova"/>
              </a:rPr>
              <a:pPr algn="ctr" defTabSz="1008124">
                <a:spcBef>
                  <a:spcPct val="0"/>
                </a:spcBef>
                <a:spcAft>
                  <a:spcPct val="0"/>
                </a:spcAft>
              </a:pPr>
              <a:t>2040 GA-IT</a:t>
            </a:fld>
            <a:endParaRPr lang="en-GB" sz="1088">
              <a:solidFill>
                <a:srgbClr val="000000"/>
              </a:solidFill>
              <a:latin typeface="Arial Nova"/>
            </a:endParaRPr>
          </a:p>
        </p:txBody>
      </p:sp>
      <p:sp>
        <p:nvSpPr>
          <p:cNvPr id="47" name="Text Placeholder 2">
            <a:extLst>
              <a:ext uri="{FF2B5EF4-FFF2-40B4-BE49-F238E27FC236}">
                <a16:creationId xmlns:a16="http://schemas.microsoft.com/office/drawing/2014/main" id="{8349FDB7-DC32-EDCE-9DC5-5AE8EC97BA7D}"/>
              </a:ext>
            </a:extLst>
          </p:cNvPr>
          <p:cNvSpPr>
            <a:spLocks/>
          </p:cNvSpPr>
          <p:nvPr>
            <p:custDataLst>
              <p:tags r:id="rId24"/>
            </p:custDataLst>
          </p:nvPr>
        </p:nvSpPr>
        <p:spPr bwMode="auto">
          <a:xfrm>
            <a:off x="6139194" y="3683120"/>
            <a:ext cx="655097" cy="420414"/>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square" lIns="14398" tIns="54711" rIns="15838" bIns="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fld id="{077418E8-D34E-4A93-A9D0-F747414C7AD6}" type="datetime'''''2''''04''''''''''''0'''''' ''''Sl''''o''''w'''''''''">
              <a:rPr lang="en-GB" altLang="en-US" sz="1088">
                <a:solidFill>
                  <a:srgbClr val="000000"/>
                </a:solidFill>
                <a:latin typeface="Arial Nova"/>
              </a:rPr>
              <a:pPr algn="ctr" defTabSz="1008124">
                <a:spcBef>
                  <a:spcPct val="0"/>
                </a:spcBef>
                <a:spcAft>
                  <a:spcPct val="0"/>
                </a:spcAft>
              </a:pPr>
              <a:t>2040 Slow</a:t>
            </a:fld>
            <a:endParaRPr lang="en-GB" sz="1088">
              <a:solidFill>
                <a:srgbClr val="000000"/>
              </a:solidFill>
              <a:latin typeface="Arial Nova"/>
            </a:endParaRPr>
          </a:p>
        </p:txBody>
      </p:sp>
      <p:sp>
        <p:nvSpPr>
          <p:cNvPr id="48" name="Rectangle 47">
            <a:extLst>
              <a:ext uri="{FF2B5EF4-FFF2-40B4-BE49-F238E27FC236}">
                <a16:creationId xmlns:a16="http://schemas.microsoft.com/office/drawing/2014/main" id="{8FBE15B8-AC12-97C7-963F-99B7FFE2A8D5}"/>
              </a:ext>
            </a:extLst>
          </p:cNvPr>
          <p:cNvSpPr/>
          <p:nvPr>
            <p:custDataLst>
              <p:tags r:id="rId25"/>
            </p:custDataLst>
          </p:nvPr>
        </p:nvSpPr>
        <p:spPr bwMode="auto">
          <a:xfrm>
            <a:off x="6912352" y="2287980"/>
            <a:ext cx="145418" cy="109423"/>
          </a:xfrm>
          <a:prstGeom prst="rect">
            <a:avLst/>
          </a:prstGeom>
          <a:solidFill>
            <a:schemeClr val="accent1"/>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50" name="Rectangle 49">
            <a:extLst>
              <a:ext uri="{FF2B5EF4-FFF2-40B4-BE49-F238E27FC236}">
                <a16:creationId xmlns:a16="http://schemas.microsoft.com/office/drawing/2014/main" id="{264E22F0-FCCB-3F65-4BCC-A66BBF88D236}"/>
              </a:ext>
            </a:extLst>
          </p:cNvPr>
          <p:cNvSpPr/>
          <p:nvPr>
            <p:custDataLst>
              <p:tags r:id="rId26"/>
            </p:custDataLst>
          </p:nvPr>
        </p:nvSpPr>
        <p:spPr bwMode="auto">
          <a:xfrm>
            <a:off x="6912352" y="2470831"/>
            <a:ext cx="145418" cy="109423"/>
          </a:xfrm>
          <a:prstGeom prst="rect">
            <a:avLst/>
          </a:prstGeom>
          <a:solidFill>
            <a:schemeClr val="accent4"/>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52" name="Rectangle 51">
            <a:extLst>
              <a:ext uri="{FF2B5EF4-FFF2-40B4-BE49-F238E27FC236}">
                <a16:creationId xmlns:a16="http://schemas.microsoft.com/office/drawing/2014/main" id="{85E7FCDA-688B-6A42-8F2F-E3EB9A4AA494}"/>
              </a:ext>
            </a:extLst>
          </p:cNvPr>
          <p:cNvSpPr/>
          <p:nvPr>
            <p:custDataLst>
              <p:tags r:id="rId27"/>
            </p:custDataLst>
          </p:nvPr>
        </p:nvSpPr>
        <p:spPr bwMode="auto">
          <a:xfrm>
            <a:off x="6912352" y="2653683"/>
            <a:ext cx="145418" cy="109423"/>
          </a:xfrm>
          <a:prstGeom prst="rect">
            <a:avLst/>
          </a:prstGeom>
          <a:solidFill>
            <a:schemeClr val="bg2"/>
          </a:solidFill>
          <a:ln>
            <a:noFill/>
          </a:ln>
          <a:effectLst/>
        </p:spPr>
        <p:txBody>
          <a:bodyPr vert="horz" wrap="square" lIns="0" tIns="0" rIns="0" bIns="0" rtlCol="0" anchor="ctr">
            <a:noAutofit/>
          </a:bodyPr>
          <a:lstStyle/>
          <a:p>
            <a:pPr algn="ctr" defTabSz="1243904">
              <a:lnSpc>
                <a:spcPct val="120000"/>
              </a:lnSpc>
            </a:pPr>
            <a:endParaRPr lang="en-GB" sz="1270">
              <a:solidFill>
                <a:prstClr val="white"/>
              </a:solidFill>
              <a:latin typeface="Arial Nova" panose="020B0504020202020204" pitchFamily="34" charset="0"/>
            </a:endParaRPr>
          </a:p>
        </p:txBody>
      </p:sp>
      <p:sp>
        <p:nvSpPr>
          <p:cNvPr id="53" name="Text Placeholder 2">
            <a:extLst>
              <a:ext uri="{FF2B5EF4-FFF2-40B4-BE49-F238E27FC236}">
                <a16:creationId xmlns:a16="http://schemas.microsoft.com/office/drawing/2014/main" id="{9C188E7B-F114-2402-F039-740802692978}"/>
              </a:ext>
            </a:extLst>
          </p:cNvPr>
          <p:cNvSpPr>
            <a:spLocks/>
          </p:cNvSpPr>
          <p:nvPr>
            <p:custDataLst>
              <p:tags r:id="rId28"/>
            </p:custDataLst>
          </p:nvPr>
        </p:nvSpPr>
        <p:spPr bwMode="auto">
          <a:xfrm>
            <a:off x="7103842" y="2275022"/>
            <a:ext cx="522638"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CCA8A3BE-74FB-43EF-AEF9-BF27010E0463}" type="datetime'''''N''''''''''''''a''''''''''''tur''''''al ''''g''''a''s'">
              <a:rPr lang="en-GB" altLang="en-US" sz="816">
                <a:solidFill>
                  <a:srgbClr val="000000"/>
                </a:solidFill>
                <a:latin typeface="Arial Nova"/>
              </a:rPr>
              <a:pPr defTabSz="1008124">
                <a:spcBef>
                  <a:spcPct val="0"/>
                </a:spcBef>
                <a:spcAft>
                  <a:spcPct val="0"/>
                </a:spcAft>
              </a:pPr>
              <a:t>Natural gas</a:t>
            </a:fld>
            <a:endParaRPr lang="en-GB" sz="816">
              <a:solidFill>
                <a:srgbClr val="000000"/>
              </a:solidFill>
              <a:latin typeface="Arial Nova"/>
            </a:endParaRPr>
          </a:p>
        </p:txBody>
      </p:sp>
      <p:sp>
        <p:nvSpPr>
          <p:cNvPr id="54" name="Text Placeholder 2">
            <a:extLst>
              <a:ext uri="{FF2B5EF4-FFF2-40B4-BE49-F238E27FC236}">
                <a16:creationId xmlns:a16="http://schemas.microsoft.com/office/drawing/2014/main" id="{A12A2B45-AF95-E0EE-E8C0-B217E8B4C133}"/>
              </a:ext>
            </a:extLst>
          </p:cNvPr>
          <p:cNvSpPr>
            <a:spLocks/>
          </p:cNvSpPr>
          <p:nvPr>
            <p:custDataLst>
              <p:tags r:id="rId29"/>
            </p:custDataLst>
          </p:nvPr>
        </p:nvSpPr>
        <p:spPr bwMode="auto">
          <a:xfrm>
            <a:off x="7103841" y="2457874"/>
            <a:ext cx="547114"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247B0C55-A919-4E17-BD00-F73A63A307C8}" type="datetime'''''''''B''''i''''om''''''''e''t''''''ha''n''e'''''''''''''''">
              <a:rPr lang="en-GB" altLang="en-US" sz="816">
                <a:solidFill>
                  <a:srgbClr val="000000"/>
                </a:solidFill>
                <a:latin typeface="Arial Nova"/>
              </a:rPr>
              <a:pPr defTabSz="1008124">
                <a:spcBef>
                  <a:spcPct val="0"/>
                </a:spcBef>
                <a:spcAft>
                  <a:spcPct val="0"/>
                </a:spcAft>
              </a:pPr>
              <a:t>Biomethane</a:t>
            </a:fld>
            <a:endParaRPr lang="en-GB" sz="816">
              <a:solidFill>
                <a:srgbClr val="000000"/>
              </a:solidFill>
              <a:latin typeface="Arial Nova"/>
            </a:endParaRPr>
          </a:p>
        </p:txBody>
      </p:sp>
      <p:sp>
        <p:nvSpPr>
          <p:cNvPr id="55" name="Text Placeholder 2">
            <a:extLst>
              <a:ext uri="{FF2B5EF4-FFF2-40B4-BE49-F238E27FC236}">
                <a16:creationId xmlns:a16="http://schemas.microsoft.com/office/drawing/2014/main" id="{31494BB0-13D4-7B21-17A7-5DCB5F5547F4}"/>
              </a:ext>
            </a:extLst>
          </p:cNvPr>
          <p:cNvSpPr>
            <a:spLocks/>
          </p:cNvSpPr>
          <p:nvPr>
            <p:custDataLst>
              <p:tags r:id="rId30"/>
            </p:custDataLst>
          </p:nvPr>
        </p:nvSpPr>
        <p:spPr bwMode="auto">
          <a:xfrm>
            <a:off x="7103842" y="2640725"/>
            <a:ext cx="450649" cy="136779"/>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ctr">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defTabSz="1008124">
              <a:spcBef>
                <a:spcPct val="0"/>
              </a:spcBef>
              <a:spcAft>
                <a:spcPct val="0"/>
              </a:spcAft>
            </a:pPr>
            <a:fld id="{D6C3AF1A-CFB7-408A-B0DA-1279D0443F2E}" type="datetime'''H''y''d''''''''''''''''rog''''e''''n'''''''''">
              <a:rPr lang="en-GB" altLang="en-US" sz="816">
                <a:solidFill>
                  <a:srgbClr val="000000"/>
                </a:solidFill>
                <a:latin typeface="Arial Nova"/>
              </a:rPr>
              <a:pPr defTabSz="1008124">
                <a:spcBef>
                  <a:spcPct val="0"/>
                </a:spcBef>
                <a:spcAft>
                  <a:spcPct val="0"/>
                </a:spcAft>
              </a:pPr>
              <a:t>Hydrogen</a:t>
            </a:fld>
            <a:endParaRPr lang="en-GB" sz="816">
              <a:solidFill>
                <a:srgbClr val="000000"/>
              </a:solidFill>
              <a:latin typeface="Arial Nova"/>
            </a:endParaRPr>
          </a:p>
        </p:txBody>
      </p:sp>
      <p:sp>
        <p:nvSpPr>
          <p:cNvPr id="56" name="Text Placeholder 7">
            <a:extLst>
              <a:ext uri="{FF2B5EF4-FFF2-40B4-BE49-F238E27FC236}">
                <a16:creationId xmlns:a16="http://schemas.microsoft.com/office/drawing/2014/main" id="{59672CEF-3B3C-E94E-7624-1AD64DF922E5}"/>
              </a:ext>
            </a:extLst>
          </p:cNvPr>
          <p:cNvSpPr txBox="1">
            <a:spLocks/>
          </p:cNvSpPr>
          <p:nvPr/>
        </p:nvSpPr>
        <p:spPr>
          <a:xfrm>
            <a:off x="7901476" y="3269741"/>
            <a:ext cx="3613544" cy="2924345"/>
          </a:xfrm>
          <a:prstGeom prst="roundRect">
            <a:avLst>
              <a:gd name="adj" fmla="val 3687"/>
            </a:avLst>
          </a:prstGeom>
          <a:solidFill>
            <a:schemeClr val="accent1"/>
          </a:solidFill>
        </p:spPr>
        <p:txBody>
          <a:bodyPr vert="horz" lIns="130600" tIns="130600" rIns="130600" bIns="13060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Aft>
                <a:spcPts val="272"/>
              </a:spcAft>
            </a:pPr>
            <a:endParaRPr lang="en-GB" sz="907">
              <a:solidFill>
                <a:prstClr val="white"/>
              </a:solidFill>
            </a:endParaRPr>
          </a:p>
        </p:txBody>
      </p:sp>
      <p:sp>
        <p:nvSpPr>
          <p:cNvPr id="57" name="Shape 3">
            <a:extLst>
              <a:ext uri="{FF2B5EF4-FFF2-40B4-BE49-F238E27FC236}">
                <a16:creationId xmlns:a16="http://schemas.microsoft.com/office/drawing/2014/main" id="{3AA883E3-6B50-7024-D63B-B65529FEC6AB}"/>
              </a:ext>
            </a:extLst>
          </p:cNvPr>
          <p:cNvSpPr/>
          <p:nvPr/>
        </p:nvSpPr>
        <p:spPr>
          <a:xfrm>
            <a:off x="7892549" y="2156550"/>
            <a:ext cx="1721970" cy="1000918"/>
          </a:xfrm>
          <a:prstGeom prst="roundRect">
            <a:avLst>
              <a:gd name="adj" fmla="val 4545"/>
            </a:avLst>
          </a:prstGeom>
          <a:solidFill>
            <a:schemeClr val="accent1"/>
          </a:solidFill>
          <a:ln w="28575">
            <a:solidFill>
              <a:schemeClr val="accent1"/>
            </a:solidFill>
          </a:ln>
        </p:spPr>
        <p:txBody>
          <a:bodyPr/>
          <a:lstStyle/>
          <a:p>
            <a:pPr defTabSz="276396">
              <a:defRPr/>
            </a:pPr>
            <a:endParaRPr lang="en-GB" sz="1088">
              <a:solidFill>
                <a:srgbClr val="0085CA"/>
              </a:solidFill>
              <a:latin typeface="Arial Nova"/>
            </a:endParaRPr>
          </a:p>
        </p:txBody>
      </p:sp>
      <p:sp>
        <p:nvSpPr>
          <p:cNvPr id="58" name="Text 6">
            <a:extLst>
              <a:ext uri="{FF2B5EF4-FFF2-40B4-BE49-F238E27FC236}">
                <a16:creationId xmlns:a16="http://schemas.microsoft.com/office/drawing/2014/main" id="{CB805AF8-26D0-CAEC-8C18-6BD4E4C63905}"/>
              </a:ext>
            </a:extLst>
          </p:cNvPr>
          <p:cNvSpPr/>
          <p:nvPr/>
        </p:nvSpPr>
        <p:spPr>
          <a:xfrm>
            <a:off x="8001557" y="2268824"/>
            <a:ext cx="1285214" cy="303308"/>
          </a:xfrm>
          <a:prstGeom prst="rect">
            <a:avLst/>
          </a:prstGeom>
          <a:noFill/>
          <a:ln/>
        </p:spPr>
        <p:txBody>
          <a:bodyPr wrap="square" lIns="0" tIns="0" rIns="0" bIns="0" rtlCol="0" anchor="ctr"/>
          <a:lstStyle/>
          <a:p>
            <a:pPr defTabSz="276396"/>
            <a:r>
              <a:rPr lang="en-US" sz="1632" b="1">
                <a:solidFill>
                  <a:srgbClr val="FFFFFF"/>
                </a:solidFill>
                <a:latin typeface="Arial" pitchFamily="34" charset="0"/>
                <a:ea typeface="Arial" pitchFamily="34" charset="-122"/>
                <a:cs typeface="Arial" pitchFamily="34" charset="-120"/>
              </a:rPr>
              <a:t>-20% to -43%</a:t>
            </a:r>
            <a:endParaRPr lang="en-US" sz="1632">
              <a:solidFill>
                <a:srgbClr val="000000"/>
              </a:solidFill>
              <a:latin typeface="Arial Nova"/>
            </a:endParaRPr>
          </a:p>
        </p:txBody>
      </p:sp>
      <p:sp>
        <p:nvSpPr>
          <p:cNvPr id="59" name="Text 5">
            <a:extLst>
              <a:ext uri="{FF2B5EF4-FFF2-40B4-BE49-F238E27FC236}">
                <a16:creationId xmlns:a16="http://schemas.microsoft.com/office/drawing/2014/main" id="{2CC04126-D2EE-7442-C7C5-D19122EF9AAE}"/>
              </a:ext>
            </a:extLst>
          </p:cNvPr>
          <p:cNvSpPr/>
          <p:nvPr/>
        </p:nvSpPr>
        <p:spPr>
          <a:xfrm>
            <a:off x="7969315" y="2748346"/>
            <a:ext cx="1484813" cy="244897"/>
          </a:xfrm>
          <a:prstGeom prst="rect">
            <a:avLst/>
          </a:prstGeom>
          <a:noFill/>
          <a:ln/>
        </p:spPr>
        <p:txBody>
          <a:bodyPr wrap="square" lIns="0" tIns="0" rIns="0" bIns="0" rtlCol="0" anchor="ctr"/>
          <a:lstStyle/>
          <a:p>
            <a:pPr defTabSz="276396"/>
            <a:r>
              <a:rPr lang="en-US" sz="907" b="1">
                <a:solidFill>
                  <a:srgbClr val="FFFFFF"/>
                </a:solidFill>
                <a:latin typeface="Arial" pitchFamily="34" charset="0"/>
                <a:ea typeface="Arial" pitchFamily="34" charset="-122"/>
                <a:cs typeface="Arial" pitchFamily="34" charset="-120"/>
              </a:rPr>
              <a:t>Natural gas demand by 2040 vs 2023 across DDS 2024 scenarios</a:t>
            </a:r>
            <a:endParaRPr lang="en-US" sz="907">
              <a:solidFill>
                <a:srgbClr val="000000"/>
              </a:solidFill>
              <a:latin typeface="Arial Nova"/>
            </a:endParaRPr>
          </a:p>
        </p:txBody>
      </p:sp>
      <p:sp>
        <p:nvSpPr>
          <p:cNvPr id="60" name="Shape 3">
            <a:extLst>
              <a:ext uri="{FF2B5EF4-FFF2-40B4-BE49-F238E27FC236}">
                <a16:creationId xmlns:a16="http://schemas.microsoft.com/office/drawing/2014/main" id="{4E4E5B50-C5EC-B7CE-D81A-9AB34253C62C}"/>
              </a:ext>
            </a:extLst>
          </p:cNvPr>
          <p:cNvSpPr/>
          <p:nvPr/>
        </p:nvSpPr>
        <p:spPr>
          <a:xfrm>
            <a:off x="9734934" y="2156550"/>
            <a:ext cx="1721970" cy="1000918"/>
          </a:xfrm>
          <a:prstGeom prst="roundRect">
            <a:avLst>
              <a:gd name="adj" fmla="val 4545"/>
            </a:avLst>
          </a:prstGeom>
          <a:solidFill>
            <a:schemeClr val="bg2"/>
          </a:solidFill>
          <a:ln w="28575">
            <a:solidFill>
              <a:schemeClr val="bg2"/>
            </a:solidFill>
          </a:ln>
        </p:spPr>
        <p:txBody>
          <a:bodyPr/>
          <a:lstStyle/>
          <a:p>
            <a:pPr defTabSz="276396">
              <a:defRPr/>
            </a:pPr>
            <a:endParaRPr lang="en-GB" sz="1088">
              <a:solidFill>
                <a:srgbClr val="0085CA"/>
              </a:solidFill>
              <a:latin typeface="Arial Nova"/>
            </a:endParaRPr>
          </a:p>
        </p:txBody>
      </p:sp>
      <p:sp>
        <p:nvSpPr>
          <p:cNvPr id="61" name="Text 6">
            <a:extLst>
              <a:ext uri="{FF2B5EF4-FFF2-40B4-BE49-F238E27FC236}">
                <a16:creationId xmlns:a16="http://schemas.microsoft.com/office/drawing/2014/main" id="{536DC708-E027-6B25-8338-6AB967957892}"/>
              </a:ext>
            </a:extLst>
          </p:cNvPr>
          <p:cNvSpPr/>
          <p:nvPr/>
        </p:nvSpPr>
        <p:spPr>
          <a:xfrm>
            <a:off x="9834727" y="2268824"/>
            <a:ext cx="1480739" cy="303308"/>
          </a:xfrm>
          <a:prstGeom prst="rect">
            <a:avLst/>
          </a:prstGeom>
          <a:noFill/>
          <a:ln/>
        </p:spPr>
        <p:txBody>
          <a:bodyPr wrap="square" lIns="0" tIns="0" rIns="0" bIns="0" rtlCol="0" anchor="ctr"/>
          <a:lstStyle/>
          <a:p>
            <a:pPr defTabSz="276396"/>
            <a:r>
              <a:rPr lang="en-US" sz="1632" b="1">
                <a:solidFill>
                  <a:srgbClr val="FFFFFF"/>
                </a:solidFill>
                <a:latin typeface="Arial" pitchFamily="34" charset="0"/>
                <a:cs typeface="Arial" pitchFamily="34" charset="-120"/>
              </a:rPr>
              <a:t>169–193 TWh</a:t>
            </a:r>
          </a:p>
        </p:txBody>
      </p:sp>
      <p:sp>
        <p:nvSpPr>
          <p:cNvPr id="62" name="Text 5">
            <a:extLst>
              <a:ext uri="{FF2B5EF4-FFF2-40B4-BE49-F238E27FC236}">
                <a16:creationId xmlns:a16="http://schemas.microsoft.com/office/drawing/2014/main" id="{328401B7-040F-6620-83A5-A1AC871C5EFE}"/>
              </a:ext>
            </a:extLst>
          </p:cNvPr>
          <p:cNvSpPr/>
          <p:nvPr/>
        </p:nvSpPr>
        <p:spPr>
          <a:xfrm>
            <a:off x="9811699" y="2748346"/>
            <a:ext cx="1584107" cy="244897"/>
          </a:xfrm>
          <a:prstGeom prst="rect">
            <a:avLst/>
          </a:prstGeom>
          <a:noFill/>
          <a:ln/>
        </p:spPr>
        <p:txBody>
          <a:bodyPr wrap="square" lIns="0" tIns="0" rIns="0" bIns="0" rtlCol="0" anchor="ctr"/>
          <a:lstStyle/>
          <a:p>
            <a:pPr defTabSz="276396"/>
            <a:r>
              <a:rPr lang="en-US" sz="907" b="1">
                <a:solidFill>
                  <a:srgbClr val="FFFFFF"/>
                </a:solidFill>
                <a:latin typeface="Arial" pitchFamily="34" charset="0"/>
                <a:ea typeface="Arial" pitchFamily="34" charset="-122"/>
                <a:cs typeface="Arial" pitchFamily="34" charset="-120"/>
              </a:rPr>
              <a:t>Biomethane plus hydrogen in 2040 (DE-IT, GA-IT), from 2 TWh in 2023</a:t>
            </a:r>
            <a:endParaRPr lang="en-US" sz="907">
              <a:solidFill>
                <a:srgbClr val="000000"/>
              </a:solidFill>
              <a:latin typeface="Arial Nova"/>
            </a:endParaRPr>
          </a:p>
        </p:txBody>
      </p:sp>
      <p:sp>
        <p:nvSpPr>
          <p:cNvPr id="63" name="TextBox 62">
            <a:extLst>
              <a:ext uri="{FF2B5EF4-FFF2-40B4-BE49-F238E27FC236}">
                <a16:creationId xmlns:a16="http://schemas.microsoft.com/office/drawing/2014/main" id="{1E5E8632-174D-6349-FA5D-A9EBDEE5DB4F}"/>
              </a:ext>
            </a:extLst>
          </p:cNvPr>
          <p:cNvSpPr txBox="1"/>
          <p:nvPr/>
        </p:nvSpPr>
        <p:spPr>
          <a:xfrm>
            <a:off x="8143818" y="3411406"/>
            <a:ext cx="3093324" cy="223266"/>
          </a:xfrm>
          <a:prstGeom prst="rect">
            <a:avLst/>
          </a:prstGeom>
          <a:noFill/>
        </p:spPr>
        <p:txBody>
          <a:bodyPr wrap="square" lIns="0" tIns="0" rIns="0" bIns="0" anchor="t">
            <a:spAutoFit/>
          </a:bodyPr>
          <a:lstStyle/>
          <a:p>
            <a:pPr defTabSz="276396"/>
            <a:r>
              <a:rPr lang="en-US" sz="1451" b="1">
                <a:solidFill>
                  <a:srgbClr val="FFFFFF"/>
                </a:solidFill>
                <a:latin typeface="Arial" pitchFamily="34" charset="0"/>
                <a:ea typeface="Arial" pitchFamily="34" charset="-122"/>
                <a:cs typeface="Arial" pitchFamily="34" charset="-120"/>
              </a:rPr>
              <a:t>Molecules supply shift</a:t>
            </a:r>
            <a:endParaRPr lang="en-US" sz="1451">
              <a:solidFill>
                <a:srgbClr val="000000"/>
              </a:solidFill>
              <a:latin typeface="Arial Nova"/>
            </a:endParaRPr>
          </a:p>
        </p:txBody>
      </p:sp>
      <p:sp>
        <p:nvSpPr>
          <p:cNvPr id="128" name="TextBox 127">
            <a:extLst>
              <a:ext uri="{FF2B5EF4-FFF2-40B4-BE49-F238E27FC236}">
                <a16:creationId xmlns:a16="http://schemas.microsoft.com/office/drawing/2014/main" id="{E6FBBCCA-0685-0122-0780-308A5DFAF874}"/>
              </a:ext>
            </a:extLst>
          </p:cNvPr>
          <p:cNvSpPr txBox="1"/>
          <p:nvPr/>
        </p:nvSpPr>
        <p:spPr>
          <a:xfrm>
            <a:off x="8143818" y="3760177"/>
            <a:ext cx="3093324" cy="618887"/>
          </a:xfrm>
          <a:prstGeom prst="rect">
            <a:avLst/>
          </a:prstGeom>
          <a:noFill/>
        </p:spPr>
        <p:txBody>
          <a:bodyPr wrap="square" lIns="0" tIns="0" rIns="0" bIns="0" anchor="t">
            <a:spAutoFit/>
          </a:bodyPr>
          <a:lstStyle/>
          <a:p>
            <a:pPr defTabSz="276396"/>
            <a:r>
              <a:rPr lang="en-US" sz="952" b="1">
                <a:solidFill>
                  <a:srgbClr val="9FD3F0"/>
                </a:solidFill>
                <a:latin typeface="Arial" pitchFamily="34" charset="0"/>
                <a:ea typeface="Arial" pitchFamily="34" charset="-122"/>
                <a:cs typeface="Arial" pitchFamily="34" charset="-120"/>
              </a:rPr>
              <a:t>MIX SHIFT</a:t>
            </a:r>
            <a:endParaRPr lang="en-US" sz="952">
              <a:solidFill>
                <a:srgbClr val="000000"/>
              </a:solidFill>
              <a:latin typeface="Arial Nova"/>
            </a:endParaRPr>
          </a:p>
          <a:p>
            <a:pPr defTabSz="276396">
              <a:lnSpc>
                <a:spcPct val="105000"/>
              </a:lnSpc>
            </a:pPr>
            <a:r>
              <a:rPr lang="en-GB" sz="998">
                <a:solidFill>
                  <a:srgbClr val="FFFFFF"/>
                </a:solidFill>
                <a:latin typeface="Arial Nova"/>
              </a:rPr>
              <a:t>Biomethane reaches about 100 TWh and hydrogen 59–92 TWh by 2040, so all molecules fall only 3–15% while natural gas falls 20–43%</a:t>
            </a:r>
          </a:p>
        </p:txBody>
      </p:sp>
      <p:cxnSp>
        <p:nvCxnSpPr>
          <p:cNvPr id="129" name="Connector 322">
            <a:extLst>
              <a:ext uri="{FF2B5EF4-FFF2-40B4-BE49-F238E27FC236}">
                <a16:creationId xmlns:a16="http://schemas.microsoft.com/office/drawing/2014/main" id="{3E4ABE87-2214-8941-92B7-FB088DDDC840}"/>
              </a:ext>
            </a:extLst>
          </p:cNvPr>
          <p:cNvCxnSpPr/>
          <p:nvPr/>
        </p:nvCxnSpPr>
        <p:spPr>
          <a:xfrm>
            <a:off x="8143818" y="4472922"/>
            <a:ext cx="3093324" cy="0"/>
          </a:xfrm>
          <a:prstGeom prst="line">
            <a:avLst/>
          </a:prstGeom>
          <a:ln w="6350">
            <a:solidFill>
              <a:srgbClr val="5E8AB4"/>
            </a:solidFill>
          </a:ln>
        </p:spPr>
        <p:style>
          <a:lnRef idx="2">
            <a:schemeClr val="accent1"/>
          </a:lnRef>
          <a:fillRef idx="0">
            <a:schemeClr val="accent1"/>
          </a:fillRef>
          <a:effectRef idx="1">
            <a:schemeClr val="accent1"/>
          </a:effectRef>
          <a:fontRef idx="minor">
            <a:schemeClr val="tx1"/>
          </a:fontRef>
        </p:style>
      </p:cxnSp>
      <p:sp>
        <p:nvSpPr>
          <p:cNvPr id="130" name="TextBox 129">
            <a:extLst>
              <a:ext uri="{FF2B5EF4-FFF2-40B4-BE49-F238E27FC236}">
                <a16:creationId xmlns:a16="http://schemas.microsoft.com/office/drawing/2014/main" id="{0A207617-6B8E-F083-519A-B187DDB07613}"/>
              </a:ext>
            </a:extLst>
          </p:cNvPr>
          <p:cNvSpPr txBox="1"/>
          <p:nvPr/>
        </p:nvSpPr>
        <p:spPr>
          <a:xfrm>
            <a:off x="8143818" y="4652606"/>
            <a:ext cx="3093324" cy="457626"/>
          </a:xfrm>
          <a:prstGeom prst="rect">
            <a:avLst/>
          </a:prstGeom>
          <a:noFill/>
        </p:spPr>
        <p:txBody>
          <a:bodyPr wrap="square" lIns="0" tIns="0" rIns="0" bIns="0" anchor="t">
            <a:spAutoFit/>
          </a:bodyPr>
          <a:lstStyle/>
          <a:p>
            <a:pPr defTabSz="276396"/>
            <a:r>
              <a:rPr lang="en-US" sz="952" b="1">
                <a:solidFill>
                  <a:srgbClr val="9FD3F0"/>
                </a:solidFill>
                <a:latin typeface="Arial" pitchFamily="34" charset="0"/>
                <a:ea typeface="Arial" pitchFamily="34" charset="-122"/>
                <a:cs typeface="Arial" pitchFamily="34" charset="-120"/>
              </a:rPr>
              <a:t>HYDROGEN IS IMPORTED</a:t>
            </a:r>
            <a:endParaRPr lang="en-US" sz="952">
              <a:solidFill>
                <a:srgbClr val="000000"/>
              </a:solidFill>
              <a:latin typeface="Arial Nova"/>
            </a:endParaRPr>
          </a:p>
          <a:p>
            <a:pPr defTabSz="276396">
              <a:lnSpc>
                <a:spcPct val="105000"/>
              </a:lnSpc>
            </a:pPr>
            <a:r>
              <a:rPr lang="en-GB" sz="998" err="1">
                <a:solidFill>
                  <a:srgbClr val="FFFFFF"/>
                </a:solidFill>
                <a:latin typeface="Arial Nova"/>
              </a:rPr>
              <a:t>Snam</a:t>
            </a:r>
            <a:r>
              <a:rPr lang="en-GB" sz="998">
                <a:solidFill>
                  <a:srgbClr val="FFFFFF"/>
                </a:solidFill>
                <a:latin typeface="Arial Nova"/>
              </a:rPr>
              <a:t> expects 50–73 TWh of the 68–92 TWh of 2040 hydrogen to be imported, so corridors matter.</a:t>
            </a:r>
          </a:p>
        </p:txBody>
      </p:sp>
      <p:cxnSp>
        <p:nvCxnSpPr>
          <p:cNvPr id="131" name="Connector 324">
            <a:extLst>
              <a:ext uri="{FF2B5EF4-FFF2-40B4-BE49-F238E27FC236}">
                <a16:creationId xmlns:a16="http://schemas.microsoft.com/office/drawing/2014/main" id="{14E7ACBE-8965-72CF-1B9B-7C92A697AAAB}"/>
              </a:ext>
            </a:extLst>
          </p:cNvPr>
          <p:cNvCxnSpPr/>
          <p:nvPr/>
        </p:nvCxnSpPr>
        <p:spPr>
          <a:xfrm>
            <a:off x="8143818" y="5304996"/>
            <a:ext cx="3093324" cy="0"/>
          </a:xfrm>
          <a:prstGeom prst="line">
            <a:avLst/>
          </a:prstGeom>
          <a:ln w="6350">
            <a:solidFill>
              <a:srgbClr val="5E8AB4"/>
            </a:solidFill>
          </a:ln>
        </p:spPr>
        <p:style>
          <a:lnRef idx="2">
            <a:schemeClr val="accent1"/>
          </a:lnRef>
          <a:fillRef idx="0">
            <a:schemeClr val="accent1"/>
          </a:fillRef>
          <a:effectRef idx="1">
            <a:schemeClr val="accent1"/>
          </a:effectRef>
          <a:fontRef idx="minor">
            <a:schemeClr val="tx1"/>
          </a:fontRef>
        </p:style>
      </p:cxnSp>
      <p:sp>
        <p:nvSpPr>
          <p:cNvPr id="132" name="TextBox 131">
            <a:extLst>
              <a:ext uri="{FF2B5EF4-FFF2-40B4-BE49-F238E27FC236}">
                <a16:creationId xmlns:a16="http://schemas.microsoft.com/office/drawing/2014/main" id="{E5F59A7D-CD42-E610-FFB9-978E15418DFC}"/>
              </a:ext>
            </a:extLst>
          </p:cNvPr>
          <p:cNvSpPr txBox="1"/>
          <p:nvPr/>
        </p:nvSpPr>
        <p:spPr>
          <a:xfrm>
            <a:off x="8143818" y="5425246"/>
            <a:ext cx="3093324" cy="453650"/>
          </a:xfrm>
          <a:prstGeom prst="rect">
            <a:avLst/>
          </a:prstGeom>
          <a:noFill/>
        </p:spPr>
        <p:txBody>
          <a:bodyPr wrap="square" lIns="0" tIns="0" rIns="0" bIns="0" anchor="t">
            <a:spAutoFit/>
          </a:bodyPr>
          <a:lstStyle/>
          <a:p>
            <a:pPr defTabSz="276396"/>
            <a:r>
              <a:rPr lang="en-US" sz="952" b="1">
                <a:solidFill>
                  <a:srgbClr val="9FD3F0"/>
                </a:solidFill>
                <a:latin typeface="Arial" pitchFamily="34" charset="0"/>
                <a:ea typeface="Arial" pitchFamily="34" charset="-122"/>
                <a:cs typeface="Arial" pitchFamily="34" charset="-120"/>
              </a:rPr>
              <a:t>2050</a:t>
            </a:r>
            <a:endParaRPr lang="en-US" sz="952">
              <a:solidFill>
                <a:srgbClr val="000000"/>
              </a:solidFill>
              <a:latin typeface="Arial Nova"/>
            </a:endParaRPr>
          </a:p>
          <a:p>
            <a:pPr defTabSz="276396"/>
            <a:r>
              <a:rPr lang="en-US" sz="998" err="1">
                <a:solidFill>
                  <a:srgbClr val="FFFFFF"/>
                </a:solidFill>
                <a:latin typeface="Arial Nova"/>
              </a:rPr>
              <a:t>Snam</a:t>
            </a:r>
            <a:r>
              <a:rPr lang="en-US" sz="998">
                <a:solidFill>
                  <a:srgbClr val="FFFFFF"/>
                </a:solidFill>
                <a:latin typeface="Arial Nova"/>
              </a:rPr>
              <a:t> sees ~600 TWh of molecules; ECCO sees gas plus biomethane at 13–61% of today.</a:t>
            </a:r>
          </a:p>
        </p:txBody>
      </p:sp>
      <p:sp>
        <p:nvSpPr>
          <p:cNvPr id="133" name="Text Placeholder 48">
            <a:extLst>
              <a:ext uri="{FF2B5EF4-FFF2-40B4-BE49-F238E27FC236}">
                <a16:creationId xmlns:a16="http://schemas.microsoft.com/office/drawing/2014/main" id="{DC32A910-63B9-379C-CEFF-B5FE2E05A5BF}"/>
              </a:ext>
            </a:extLst>
          </p:cNvPr>
          <p:cNvSpPr txBox="1">
            <a:spLocks/>
          </p:cNvSpPr>
          <p:nvPr/>
        </p:nvSpPr>
        <p:spPr>
          <a:xfrm>
            <a:off x="6036284" y="6366699"/>
            <a:ext cx="5470383" cy="424734"/>
          </a:xfrm>
          <a:prstGeom prst="rect">
            <a:avLst/>
          </a:prstGeom>
        </p:spPr>
        <p:txBody>
          <a:bodyPr vert="horz" lIns="0" tIns="0" rIns="0" bIns="0" rtlCol="0">
            <a:normAutofit/>
          </a:bodyPr>
          <a:lstStyle>
            <a:lvl1pPr indent="0" defTabSz="1111615">
              <a:lnSpc>
                <a:spcPct val="110000"/>
              </a:lnSpc>
              <a:spcBef>
                <a:spcPts val="0"/>
              </a:spcBef>
              <a:spcAft>
                <a:spcPts val="0"/>
              </a:spcAft>
              <a:buFont typeface="Arial" panose="020B0604020202020204" pitchFamily="34" charset="0"/>
              <a:buNone/>
              <a:defRPr lang="pt-BR" sz="800" b="0" spc="0" baseline="0">
                <a:solidFill>
                  <a:schemeClr val="bg1">
                    <a:lumMod val="50000"/>
                  </a:schemeClr>
                </a:solidFill>
                <a:latin typeface="Arial Nova Light" panose="020B0304020202020204" pitchFamily="34" charset="0"/>
                <a:cs typeface="Arial" panose="020B0604020202020204" pitchFamily="34" charset="0"/>
              </a:defRPr>
            </a:lvl1pPr>
            <a:lvl2pPr marL="0" indent="0" defTabSz="1111615">
              <a:lnSpc>
                <a:spcPct val="110000"/>
              </a:lnSpc>
              <a:spcBef>
                <a:spcPts val="0"/>
              </a:spcBef>
              <a:spcAft>
                <a:spcPts val="0"/>
              </a:spcAft>
              <a:buFont typeface="Arial" panose="020B0604020202020204" pitchFamily="34" charset="0"/>
              <a:buNone/>
              <a:defRPr lang="pt-BR" b="1" spc="0" baseline="0" dirty="0">
                <a:latin typeface="Arial Nova" panose="020B0504020202020204" pitchFamily="34" charset="0"/>
                <a:cs typeface="Arial" panose="020B0604020202020204" pitchFamily="34" charset="0"/>
              </a:defRPr>
            </a:lvl2pPr>
            <a:lvl3pPr marL="0" indent="0" defTabSz="1111615">
              <a:lnSpc>
                <a:spcPct val="110000"/>
              </a:lnSpc>
              <a:spcBef>
                <a:spcPts val="0"/>
              </a:spcBef>
              <a:spcAft>
                <a:spcPts val="0"/>
              </a:spcAft>
              <a:buFont typeface="Arial" panose="020B0604020202020204" pitchFamily="34" charset="0"/>
              <a:buNone/>
              <a:defRPr lang="pt-BR" sz="1400" b="0" spc="0" baseline="0" dirty="0" smtClean="0">
                <a:solidFill>
                  <a:schemeClr val="accent2"/>
                </a:solidFill>
                <a:latin typeface="Arial Nova" panose="020B0504020202020204" pitchFamily="34" charset="0"/>
              </a:defRPr>
            </a:lvl3pPr>
            <a:lvl4pPr marL="230492" indent="-230492" defTabSz="1111615">
              <a:lnSpc>
                <a:spcPct val="110000"/>
              </a:lnSpc>
              <a:spcBef>
                <a:spcPts val="0"/>
              </a:spcBef>
              <a:spcAft>
                <a:spcPts val="300"/>
              </a:spcAft>
              <a:buClr>
                <a:schemeClr val="tx1"/>
              </a:buClr>
              <a:buFont typeface="Arial" panose="020B0604020202020204" pitchFamily="34" charset="0"/>
              <a:buChar char="•"/>
              <a:defRPr lang="pt-BR" spc="0" baseline="0" dirty="0" smtClean="0">
                <a:latin typeface="Arial Nova" panose="020B0504020202020204" pitchFamily="34" charset="0"/>
              </a:defRPr>
            </a:lvl4pPr>
            <a:lvl5pPr marL="437644" indent="-230492" defTabSz="1111615">
              <a:lnSpc>
                <a:spcPct val="110000"/>
              </a:lnSpc>
              <a:spcBef>
                <a:spcPts val="0"/>
              </a:spcBef>
              <a:spcAft>
                <a:spcPts val="300"/>
              </a:spcAft>
              <a:buClr>
                <a:schemeClr val="tx1"/>
              </a:buClr>
              <a:buFont typeface="Arial" panose="020B0604020202020204" pitchFamily="34" charset="0"/>
              <a:buChar char="•"/>
              <a:tabLst/>
              <a:defRPr lang="pt-BR" spc="0" baseline="0" dirty="0">
                <a:latin typeface="+mj-lt"/>
                <a:cs typeface="Arial" panose="020B0604020202020204" pitchFamily="34" charset="0"/>
              </a:defRPr>
            </a:lvl5pPr>
            <a:lvl6pPr marL="230400" indent="-230492" defTabSz="1111615">
              <a:lnSpc>
                <a:spcPct val="110000"/>
              </a:lnSpc>
              <a:spcBef>
                <a:spcPts val="0"/>
              </a:spcBef>
              <a:spcAft>
                <a:spcPts val="300"/>
              </a:spcAft>
              <a:buClr>
                <a:schemeClr val="tx1"/>
              </a:buClr>
              <a:buFont typeface="+mj-lt"/>
              <a:buAutoNum type="arabicPeriod"/>
              <a:defRPr lang="pt-BR" spc="0" dirty="0">
                <a:latin typeface="+mj-lt"/>
                <a:cs typeface="Arial" panose="020B0604020202020204" pitchFamily="34" charset="0"/>
              </a:defRPr>
            </a:lvl6pPr>
            <a:lvl7pPr marL="437644" indent="-230492" defTabSz="1111615">
              <a:lnSpc>
                <a:spcPct val="110000"/>
              </a:lnSpc>
              <a:spcBef>
                <a:spcPts val="0"/>
              </a:spcBef>
              <a:spcAft>
                <a:spcPts val="300"/>
              </a:spcAft>
              <a:buClr>
                <a:schemeClr val="tx1"/>
              </a:buClr>
              <a:buFont typeface="+mj-lt"/>
              <a:buAutoNum type="alphaLcPeriod"/>
              <a:defRPr lang="pt-BR" spc="0" dirty="0">
                <a:latin typeface="+mj-lt"/>
                <a:cs typeface="Arial" panose="020B0604020202020204" pitchFamily="34" charset="0"/>
              </a:defRPr>
            </a:lvl7pPr>
            <a:lvl8pPr marL="729406" indent="-230492" defTabSz="1111615">
              <a:lnSpc>
                <a:spcPct val="110000"/>
              </a:lnSpc>
              <a:spcBef>
                <a:spcPts val="0"/>
              </a:spcBef>
              <a:spcAft>
                <a:spcPts val="300"/>
              </a:spcAft>
              <a:buClr>
                <a:schemeClr val="tx1"/>
              </a:buClr>
              <a:buFont typeface="Wingdings 3" panose="05040102010807070707" pitchFamily="18" charset="2"/>
              <a:buChar char=""/>
              <a:tabLst/>
              <a:defRPr lang="pt-BR" sz="1100" spc="0" dirty="0">
                <a:latin typeface="+mj-lt"/>
                <a:cs typeface="Arial" panose="020B0604020202020204" pitchFamily="34" charset="0"/>
              </a:defRPr>
            </a:lvl8pPr>
            <a:lvl9pPr marL="729406" indent="-230492" defTabSz="1111615">
              <a:lnSpc>
                <a:spcPct val="110000"/>
              </a:lnSpc>
              <a:spcBef>
                <a:spcPts val="0"/>
              </a:spcBef>
              <a:spcAft>
                <a:spcPts val="300"/>
              </a:spcAft>
              <a:buClr>
                <a:schemeClr val="bg1">
                  <a:lumMod val="50000"/>
                </a:schemeClr>
              </a:buClr>
              <a:buFont typeface="Wingdings 3" panose="05040102010807070707" pitchFamily="18" charset="2"/>
              <a:buChar char=""/>
              <a:defRPr lang="pt-BR" sz="1100" spc="0" dirty="0">
                <a:solidFill>
                  <a:schemeClr val="bg1">
                    <a:lumMod val="50000"/>
                  </a:schemeClr>
                </a:solidFill>
                <a:latin typeface="+mj-lt"/>
                <a:cs typeface="Arial" panose="020B0604020202020204" pitchFamily="34" charset="0"/>
              </a:defRPr>
            </a:lvl9pPr>
          </a:lstStyle>
          <a:p>
            <a:pPr defTabSz="1008124"/>
            <a:r>
              <a:rPr lang="en-GB" sz="726">
                <a:solidFill>
                  <a:prstClr val="white">
                    <a:lumMod val="50000"/>
                  </a:prstClr>
                </a:solidFill>
                <a:latin typeface="Arial Nova"/>
              </a:rPr>
              <a:t>Source: </a:t>
            </a:r>
            <a:r>
              <a:rPr lang="en-US" sz="726" err="1">
                <a:solidFill>
                  <a:srgbClr val="969696"/>
                </a:solidFill>
                <a:latin typeface="Arial Nova"/>
                <a:ea typeface="Arial" pitchFamily="34" charset="-122"/>
                <a:cs typeface="Arial" pitchFamily="34" charset="-120"/>
              </a:rPr>
              <a:t>Snam</a:t>
            </a:r>
            <a:r>
              <a:rPr lang="en-US" sz="726">
                <a:solidFill>
                  <a:srgbClr val="969696"/>
                </a:solidFill>
                <a:latin typeface="Arial Nova"/>
                <a:ea typeface="Arial" pitchFamily="34" charset="-122"/>
                <a:cs typeface="Arial" pitchFamily="34" charset="-120"/>
              </a:rPr>
              <a:t>–Terna DDS 2024; </a:t>
            </a:r>
            <a:r>
              <a:rPr lang="en-US" sz="726" err="1">
                <a:solidFill>
                  <a:srgbClr val="969696"/>
                </a:solidFill>
                <a:latin typeface="Arial Nova"/>
                <a:ea typeface="Arial" pitchFamily="34" charset="-122"/>
                <a:cs typeface="Arial" pitchFamily="34" charset="-120"/>
              </a:rPr>
              <a:t>Snam</a:t>
            </a:r>
            <a:r>
              <a:rPr lang="en-US" sz="726">
                <a:solidFill>
                  <a:srgbClr val="969696"/>
                </a:solidFill>
                <a:latin typeface="Arial Nova"/>
                <a:ea typeface="Arial" pitchFamily="34" charset="-122"/>
                <a:cs typeface="Arial" pitchFamily="34" charset="-120"/>
              </a:rPr>
              <a:t>; ECCO, Lo </a:t>
            </a:r>
            <a:r>
              <a:rPr lang="en-US" sz="726" err="1">
                <a:solidFill>
                  <a:srgbClr val="969696"/>
                </a:solidFill>
                <a:latin typeface="Arial Nova"/>
                <a:ea typeface="Arial" pitchFamily="34" charset="-122"/>
                <a:cs typeface="Arial" pitchFamily="34" charset="-120"/>
              </a:rPr>
              <a:t>stato</a:t>
            </a:r>
            <a:r>
              <a:rPr lang="en-US" sz="726">
                <a:solidFill>
                  <a:srgbClr val="969696"/>
                </a:solidFill>
                <a:latin typeface="Arial Nova"/>
                <a:ea typeface="Arial" pitchFamily="34" charset="-122"/>
                <a:cs typeface="Arial" pitchFamily="34" charset="-120"/>
              </a:rPr>
              <a:t> del gas (Feb 2024); FES 2025; A&amp;M analysis. </a:t>
            </a:r>
            <a:endParaRPr lang="en-GB" sz="726">
              <a:solidFill>
                <a:prstClr val="white">
                  <a:lumMod val="50000"/>
                </a:prstClr>
              </a:solidFill>
              <a:latin typeface="Arial Nova"/>
            </a:endParaRPr>
          </a:p>
        </p:txBody>
      </p:sp>
    </p:spTree>
    <p:extLst>
      <p:ext uri="{BB962C8B-B14F-4D97-AF65-F5344CB8AC3E}">
        <p14:creationId xmlns:p14="http://schemas.microsoft.com/office/powerpoint/2010/main" val="155886489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3157B1-5DE9-DBBF-E5FD-0E9F45FD5722}"/>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FC74C355-3854-964E-523B-F813D662BF67}"/>
              </a:ext>
            </a:extLst>
          </p:cNvPr>
          <p:cNvSpPr>
            <a:spLocks noGrp="1"/>
          </p:cNvSpPr>
          <p:nvPr>
            <p:ph type="body" sz="quarter" idx="11"/>
          </p:nvPr>
        </p:nvSpPr>
        <p:spPr/>
        <p:txBody>
          <a:bodyPr/>
          <a:lstStyle/>
          <a:p>
            <a:r>
              <a:rPr lang="en-GB"/>
              <a:t>FUTURE INVESTMENTS: MOVING TO A MOLECULE ECONOMY</a:t>
            </a:r>
          </a:p>
        </p:txBody>
      </p:sp>
      <p:sp>
        <p:nvSpPr>
          <p:cNvPr id="4" name="Text Placeholder 3">
            <a:extLst>
              <a:ext uri="{FF2B5EF4-FFF2-40B4-BE49-F238E27FC236}">
                <a16:creationId xmlns:a16="http://schemas.microsoft.com/office/drawing/2014/main" id="{237FAFA8-96C4-66A7-4FAB-CC6E7C394EB8}"/>
              </a:ext>
            </a:extLst>
          </p:cNvPr>
          <p:cNvSpPr>
            <a:spLocks noGrp="1"/>
          </p:cNvSpPr>
          <p:nvPr>
            <p:ph type="body" sz="quarter" idx="14"/>
          </p:nvPr>
        </p:nvSpPr>
        <p:spPr/>
        <p:txBody>
          <a:bodyPr/>
          <a:lstStyle/>
          <a:p>
            <a:r>
              <a:rPr lang="en-GB"/>
              <a:t>04</a:t>
            </a:r>
          </a:p>
        </p:txBody>
      </p:sp>
    </p:spTree>
    <p:extLst>
      <p:ext uri="{BB962C8B-B14F-4D97-AF65-F5344CB8AC3E}">
        <p14:creationId xmlns:p14="http://schemas.microsoft.com/office/powerpoint/2010/main" val="196368841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1081D93B-BCEC-2E60-CE58-C23C86FDD430}"/>
              </a:ext>
            </a:extLst>
          </p:cNvPr>
          <p:cNvGraphicFramePr>
            <a:graphicFrameLocks/>
          </p:cNvGraphicFramePr>
          <p:nvPr>
            <p:custDataLst>
              <p:tags r:id="rId1"/>
            </p:custDataLst>
          </p:nvPr>
        </p:nvGraphicFramePr>
        <p:xfrm>
          <a:off x="1440" y="1621"/>
          <a:ext cx="1440" cy="1440"/>
        </p:xfrm>
        <a:graphic>
          <a:graphicData uri="http://schemas.openxmlformats.org/presentationml/2006/ole">
            <mc:AlternateContent xmlns:mc="http://schemas.openxmlformats.org/markup-compatibility/2006">
              <mc:Choice xmlns:v="urn:schemas-microsoft-com:vml" Requires="v">
                <p:oleObj name="think-cell Slide" r:id="rId9" imgW="359" imgH="360" progId="TCLayout.ActiveDocument.1">
                  <p:embed/>
                </p:oleObj>
              </mc:Choice>
              <mc:Fallback>
                <p:oleObj name="think-cell Slide" r:id="rId9" imgW="359" imgH="360" progId="TCLayout.ActiveDocument.1">
                  <p:embed/>
                  <p:pic>
                    <p:nvPicPr>
                      <p:cNvPr id="7" name="think-cell data - do not delete" hidden="1">
                        <a:extLst>
                          <a:ext uri="{FF2B5EF4-FFF2-40B4-BE49-F238E27FC236}">
                            <a16:creationId xmlns:a16="http://schemas.microsoft.com/office/drawing/2014/main" id="{1081D93B-BCEC-2E60-CE58-C23C86FDD430}"/>
                          </a:ext>
                        </a:extLst>
                      </p:cNvPr>
                      <p:cNvPicPr/>
                      <p:nvPr/>
                    </p:nvPicPr>
                    <p:blipFill>
                      <a:blip r:embed="rId10"/>
                      <a:stretch>
                        <a:fillRect/>
                      </a:stretch>
                    </p:blipFill>
                    <p:spPr>
                      <a:xfrm>
                        <a:off x="1440" y="1621"/>
                        <a:ext cx="1440" cy="1440"/>
                      </a:xfrm>
                      <a:prstGeom prst="rect">
                        <a:avLst/>
                      </a:prstGeom>
                    </p:spPr>
                  </p:pic>
                </p:oleObj>
              </mc:Fallback>
            </mc:AlternateContent>
          </a:graphicData>
        </a:graphic>
      </p:graphicFrame>
      <p:sp>
        <p:nvSpPr>
          <p:cNvPr id="3" name="Text Placeholder 2">
            <a:extLst>
              <a:ext uri="{FF2B5EF4-FFF2-40B4-BE49-F238E27FC236}">
                <a16:creationId xmlns:a16="http://schemas.microsoft.com/office/drawing/2014/main" id="{3AA428B7-DE22-D9EA-9FBC-C0357ADEAE06}"/>
              </a:ext>
            </a:extLst>
          </p:cNvPr>
          <p:cNvSpPr>
            <a:spLocks noGrp="1"/>
          </p:cNvSpPr>
          <p:nvPr>
            <p:ph type="body" sz="quarter" idx="12"/>
          </p:nvPr>
        </p:nvSpPr>
        <p:spPr/>
        <p:txBody>
          <a:bodyPr/>
          <a:lstStyle/>
          <a:p>
            <a:endParaRPr lang="en-GB"/>
          </a:p>
        </p:txBody>
      </p:sp>
      <p:sp>
        <p:nvSpPr>
          <p:cNvPr id="46" name="Text Placeholder 45">
            <a:extLst>
              <a:ext uri="{FF2B5EF4-FFF2-40B4-BE49-F238E27FC236}">
                <a16:creationId xmlns:a16="http://schemas.microsoft.com/office/drawing/2014/main" id="{51E0080F-1CD9-460A-C80B-8F9813F9A26E}"/>
              </a:ext>
            </a:extLst>
          </p:cNvPr>
          <p:cNvSpPr>
            <a:spLocks noGrp="1"/>
          </p:cNvSpPr>
          <p:nvPr>
            <p:ph type="body" sz="quarter" idx="14"/>
          </p:nvPr>
        </p:nvSpPr>
        <p:spPr/>
        <p:txBody>
          <a:bodyPr/>
          <a:lstStyle/>
          <a:p>
            <a:r>
              <a:rPr lang="en-GB"/>
              <a:t>FUTURE INVESTMENTS: MOVING TO A MOLECULE ECONOMY</a:t>
            </a:r>
          </a:p>
        </p:txBody>
      </p:sp>
      <p:sp>
        <p:nvSpPr>
          <p:cNvPr id="4" name="Title 3">
            <a:extLst>
              <a:ext uri="{FF2B5EF4-FFF2-40B4-BE49-F238E27FC236}">
                <a16:creationId xmlns:a16="http://schemas.microsoft.com/office/drawing/2014/main" id="{305CEEBC-1658-C20F-7B5E-B919ECCCDE1B}"/>
              </a:ext>
            </a:extLst>
          </p:cNvPr>
          <p:cNvSpPr>
            <a:spLocks noGrp="1"/>
          </p:cNvSpPr>
          <p:nvPr>
            <p:ph type="title"/>
          </p:nvPr>
        </p:nvSpPr>
        <p:spPr/>
        <p:txBody>
          <a:bodyPr vert="horz" wrap="square" lIns="0" tIns="0" rIns="0" bIns="0" rtlCol="0" anchor="t">
            <a:normAutofit/>
          </a:bodyPr>
          <a:lstStyle/>
          <a:p>
            <a:r>
              <a:rPr lang="en-US"/>
              <a:t>GB gas and CO₂ infrastructure attract c.£2–4bn a year of committed funding, while hydrogen transport attracts c.£0.1bn and is still at design stage</a:t>
            </a:r>
            <a:endParaRPr lang="en-GB"/>
          </a:p>
        </p:txBody>
      </p:sp>
      <p:sp>
        <p:nvSpPr>
          <p:cNvPr id="48" name="Text Placeholder 47">
            <a:extLst>
              <a:ext uri="{FF2B5EF4-FFF2-40B4-BE49-F238E27FC236}">
                <a16:creationId xmlns:a16="http://schemas.microsoft.com/office/drawing/2014/main" id="{5C2BD807-1283-F671-BED8-E364B8C91452}"/>
              </a:ext>
            </a:extLst>
          </p:cNvPr>
          <p:cNvSpPr>
            <a:spLocks noGrp="1"/>
          </p:cNvSpPr>
          <p:nvPr>
            <p:ph type="body" sz="quarter" idx="20"/>
          </p:nvPr>
        </p:nvSpPr>
        <p:spPr/>
        <p:txBody>
          <a:bodyPr/>
          <a:lstStyle/>
          <a:p>
            <a:r>
              <a:rPr lang="en-GB"/>
              <a:t>GB committed and approved infrastructure funding, annualised over each commitment period (£bn per year)</a:t>
            </a:r>
          </a:p>
        </p:txBody>
      </p:sp>
      <p:graphicFrame>
        <p:nvGraphicFramePr>
          <p:cNvPr id="41" name="Chart 40">
            <a:extLst>
              <a:ext uri="{FF2B5EF4-FFF2-40B4-BE49-F238E27FC236}">
                <a16:creationId xmlns:a16="http://schemas.microsoft.com/office/drawing/2014/main" id="{38D9F027-B50C-371F-81CA-5EBAF8E23520}"/>
              </a:ext>
            </a:extLst>
          </p:cNvPr>
          <p:cNvGraphicFramePr/>
          <p:nvPr>
            <p:custDataLst>
              <p:tags r:id="rId2"/>
            </p:custDataLst>
          </p:nvPr>
        </p:nvGraphicFramePr>
        <p:xfrm>
          <a:off x="585988" y="2457874"/>
          <a:ext cx="7106721" cy="1003522"/>
        </p:xfrm>
        <a:graphic>
          <a:graphicData uri="http://schemas.openxmlformats.org/drawingml/2006/chart">
            <c:chart xmlns:c="http://schemas.openxmlformats.org/drawingml/2006/chart" xmlns:r="http://schemas.openxmlformats.org/officeDocument/2006/relationships" r:id="rId11"/>
          </a:graphicData>
        </a:graphic>
      </p:graphicFrame>
      <p:sp>
        <p:nvSpPr>
          <p:cNvPr id="50" name="Text Placeholder 2">
            <a:extLst>
              <a:ext uri="{FF2B5EF4-FFF2-40B4-BE49-F238E27FC236}">
                <a16:creationId xmlns:a16="http://schemas.microsoft.com/office/drawing/2014/main" id="{0B3C77CD-8598-0F80-E0F6-05BAFF99E5F1}"/>
              </a:ext>
            </a:extLst>
          </p:cNvPr>
          <p:cNvSpPr>
            <a:spLocks/>
          </p:cNvSpPr>
          <p:nvPr>
            <p:custDataLst>
              <p:tags r:id="rId3"/>
            </p:custDataLst>
          </p:nvPr>
        </p:nvSpPr>
        <p:spPr bwMode="auto">
          <a:xfrm>
            <a:off x="681013" y="2275022"/>
            <a:ext cx="357064" cy="152616"/>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0" tIns="0" rIns="0"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r>
              <a:rPr lang="en-GB" sz="907">
                <a:solidFill>
                  <a:srgbClr val="000000"/>
                </a:solidFill>
              </a:rPr>
              <a:t>£ </a:t>
            </a:r>
            <a:r>
              <a:rPr lang="en-GB" altLang="en-US" sz="907">
                <a:solidFill>
                  <a:srgbClr val="000000"/>
                </a:solidFill>
                <a:latin typeface="Arial Nova"/>
              </a:rPr>
              <a:t>bn/yr</a:t>
            </a:r>
            <a:endParaRPr lang="en-GB" sz="907">
              <a:solidFill>
                <a:srgbClr val="000000"/>
              </a:solidFill>
              <a:latin typeface="Arial Nova"/>
            </a:endParaRPr>
          </a:p>
        </p:txBody>
      </p:sp>
      <p:sp>
        <p:nvSpPr>
          <p:cNvPr id="25" name="Text Placeholder 2">
            <a:extLst>
              <a:ext uri="{FF2B5EF4-FFF2-40B4-BE49-F238E27FC236}">
                <a16:creationId xmlns:a16="http://schemas.microsoft.com/office/drawing/2014/main" id="{0B3C77CD-8598-0F80-E0F6-05BAFF99E5F1}"/>
              </a:ext>
            </a:extLst>
          </p:cNvPr>
          <p:cNvSpPr>
            <a:spLocks/>
          </p:cNvSpPr>
          <p:nvPr>
            <p:custDataLst>
              <p:tags r:id="rId4"/>
            </p:custDataLst>
          </p:nvPr>
        </p:nvSpPr>
        <p:spPr bwMode="gray">
          <a:xfrm>
            <a:off x="1550636" y="2344131"/>
            <a:ext cx="871063" cy="30379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8718" tIns="0" rIns="1871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r>
              <a:rPr lang="en-GB" sz="998" b="1">
                <a:solidFill>
                  <a:srgbClr val="000000"/>
                </a:solidFill>
              </a:rPr>
              <a:t>£3.6</a:t>
            </a:r>
            <a:r>
              <a:rPr lang="en-GB" altLang="en-US" sz="998" b="1">
                <a:solidFill>
                  <a:srgbClr val="000000"/>
                </a:solidFill>
              </a:rPr>
              <a:t> bn/yr</a:t>
            </a:r>
          </a:p>
          <a:p>
            <a:pPr algn="ctr" defTabSz="1008124">
              <a:spcBef>
                <a:spcPct val="0"/>
              </a:spcBef>
              <a:spcAft>
                <a:spcPct val="0"/>
              </a:spcAft>
            </a:pPr>
            <a:r>
              <a:rPr lang="en-GB" sz="816" i="1">
                <a:solidFill>
                  <a:prstClr val="white">
                    <a:lumMod val="50000"/>
                  </a:prstClr>
                </a:solidFill>
              </a:rPr>
              <a:t>£18bn over c.5 years</a:t>
            </a:r>
          </a:p>
        </p:txBody>
      </p:sp>
      <p:sp>
        <p:nvSpPr>
          <p:cNvPr id="31" name="Text Placeholder 2">
            <a:extLst>
              <a:ext uri="{FF2B5EF4-FFF2-40B4-BE49-F238E27FC236}">
                <a16:creationId xmlns:a16="http://schemas.microsoft.com/office/drawing/2014/main" id="{0B3C77CD-8598-0F80-E0F6-05BAFF99E5F1}"/>
              </a:ext>
            </a:extLst>
          </p:cNvPr>
          <p:cNvSpPr>
            <a:spLocks/>
          </p:cNvSpPr>
          <p:nvPr>
            <p:custDataLst>
              <p:tags r:id="rId5"/>
            </p:custDataLst>
          </p:nvPr>
        </p:nvSpPr>
        <p:spPr bwMode="gray">
          <a:xfrm>
            <a:off x="3790924" y="2967554"/>
            <a:ext cx="896979" cy="30379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8718" tIns="0" rIns="1871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r>
              <a:rPr lang="en-GB" sz="998" b="1">
                <a:solidFill>
                  <a:srgbClr val="000000"/>
                </a:solidFill>
              </a:rPr>
              <a:t>£</a:t>
            </a:r>
            <a:r>
              <a:rPr lang="en-GB" altLang="en-US" sz="998" b="1">
                <a:solidFill>
                  <a:srgbClr val="000000"/>
                </a:solidFill>
              </a:rPr>
              <a:t>0.1 bn/yr</a:t>
            </a:r>
          </a:p>
          <a:p>
            <a:pPr algn="ctr" defTabSz="1008124">
              <a:spcBef>
                <a:spcPct val="0"/>
              </a:spcBef>
              <a:spcAft>
                <a:spcPct val="0"/>
              </a:spcAft>
            </a:pPr>
            <a:r>
              <a:rPr lang="en-GB" sz="816" i="1">
                <a:solidFill>
                  <a:prstClr val="white">
                    <a:lumMod val="50000"/>
                  </a:prstClr>
                </a:solidFill>
              </a:rPr>
              <a:t>£0.7bn over c.5 years</a:t>
            </a:r>
          </a:p>
        </p:txBody>
      </p:sp>
      <p:sp>
        <p:nvSpPr>
          <p:cNvPr id="44" name="Text Placeholder 2">
            <a:extLst>
              <a:ext uri="{FF2B5EF4-FFF2-40B4-BE49-F238E27FC236}">
                <a16:creationId xmlns:a16="http://schemas.microsoft.com/office/drawing/2014/main" id="{0B3C77CD-8598-0F80-E0F6-05BAFF99E5F1}"/>
              </a:ext>
            </a:extLst>
          </p:cNvPr>
          <p:cNvSpPr>
            <a:spLocks/>
          </p:cNvSpPr>
          <p:nvPr>
            <p:custDataLst>
              <p:tags r:id="rId6"/>
            </p:custDataLst>
          </p:nvPr>
        </p:nvSpPr>
        <p:spPr bwMode="gray">
          <a:xfrm>
            <a:off x="6073925" y="2565700"/>
            <a:ext cx="836509" cy="303793"/>
          </a:xfrm>
          <a:prstGeom prst="rect">
            <a:avLst/>
          </a:prstGeom>
          <a:noFill/>
          <a:ln>
            <a:noFill/>
          </a:ln>
          <a:effectLst/>
          <a:extLst>
            <a:ext uri="{909E8E84-426E-40DD-AFC4-6F175D3DCCD1}">
              <a14:hiddenFill xmlns:a14="http://schemas.microsoft.com/office/drawing/2010/main">
                <a:solidFill>
                  <a:schemeClr val="accent1"/>
                </a:solidFill>
              </a14:hiddenFill>
            </a:ext>
          </a:extLst>
        </p:spPr>
        <p:txBody>
          <a:bodyPr vert="horz" wrap="none" lIns="18718" tIns="0" rIns="18718" bIns="0" rtlCol="0" anchor="b">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Bef>
                <a:spcPct val="0"/>
              </a:spcBef>
              <a:spcAft>
                <a:spcPct val="0"/>
              </a:spcAft>
            </a:pPr>
            <a:r>
              <a:rPr lang="en-GB" sz="998" b="1">
                <a:solidFill>
                  <a:srgbClr val="000000"/>
                </a:solidFill>
              </a:rPr>
              <a:t>£</a:t>
            </a:r>
            <a:r>
              <a:rPr lang="en-GB" altLang="en-US" sz="998" b="1">
                <a:solidFill>
                  <a:srgbClr val="000000"/>
                </a:solidFill>
              </a:rPr>
              <a:t>2.4 bn/yr</a:t>
            </a:r>
          </a:p>
          <a:p>
            <a:pPr algn="ctr" defTabSz="1008124">
              <a:spcBef>
                <a:spcPct val="0"/>
              </a:spcBef>
              <a:spcAft>
                <a:spcPct val="0"/>
              </a:spcAft>
            </a:pPr>
            <a:r>
              <a:rPr lang="en-GB" sz="816" i="1">
                <a:solidFill>
                  <a:prstClr val="white">
                    <a:lumMod val="50000"/>
                  </a:prstClr>
                </a:solidFill>
              </a:rPr>
              <a:t>£9.4bn over 4 years</a:t>
            </a:r>
          </a:p>
        </p:txBody>
      </p:sp>
      <p:sp>
        <p:nvSpPr>
          <p:cNvPr id="37" name="Text Placeholder 7">
            <a:extLst>
              <a:ext uri="{FF2B5EF4-FFF2-40B4-BE49-F238E27FC236}">
                <a16:creationId xmlns:a16="http://schemas.microsoft.com/office/drawing/2014/main" id="{B56D5EA4-655E-CC20-F450-CA3DFEB83648}"/>
              </a:ext>
            </a:extLst>
          </p:cNvPr>
          <p:cNvSpPr txBox="1">
            <a:spLocks/>
          </p:cNvSpPr>
          <p:nvPr/>
        </p:nvSpPr>
        <p:spPr>
          <a:xfrm>
            <a:off x="7934735" y="4297646"/>
            <a:ext cx="3577836" cy="1731465"/>
          </a:xfrm>
          <a:prstGeom prst="roundRect">
            <a:avLst>
              <a:gd name="adj" fmla="val 3687"/>
            </a:avLst>
          </a:prstGeom>
          <a:solidFill>
            <a:schemeClr val="accent1"/>
          </a:solidFill>
          <a:ln>
            <a:solidFill>
              <a:schemeClr val="accent1"/>
            </a:solidFill>
          </a:ln>
        </p:spPr>
        <p:txBody>
          <a:bodyPr vert="horz" lIns="130600" tIns="130600" rIns="130600" bIns="13060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Aft>
                <a:spcPts val="272"/>
              </a:spcAft>
            </a:pPr>
            <a:endParaRPr lang="en-GB" sz="998">
              <a:solidFill>
                <a:prstClr val="white"/>
              </a:solidFill>
            </a:endParaRPr>
          </a:p>
        </p:txBody>
      </p:sp>
      <p:sp>
        <p:nvSpPr>
          <p:cNvPr id="66" name="Rectangle 65">
            <a:extLst>
              <a:ext uri="{FF2B5EF4-FFF2-40B4-BE49-F238E27FC236}">
                <a16:creationId xmlns:a16="http://schemas.microsoft.com/office/drawing/2014/main" id="{7B555569-3D27-E84A-1788-D1F10065ADF2}"/>
              </a:ext>
            </a:extLst>
          </p:cNvPr>
          <p:cNvSpPr/>
          <p:nvPr/>
        </p:nvSpPr>
        <p:spPr>
          <a:xfrm>
            <a:off x="965802" y="3397450"/>
            <a:ext cx="2042173" cy="202694"/>
          </a:xfrm>
          <a:prstGeom prst="rect">
            <a:avLst/>
          </a:prstGeom>
          <a:solidFill>
            <a:schemeClr val="tx2"/>
          </a:solidFill>
          <a:ln>
            <a:solidFill>
              <a:srgbClr val="969696"/>
            </a:solidFill>
          </a:ln>
        </p:spPr>
        <p:txBody>
          <a:bodyPr vert="horz" wrap="square" lIns="0" tIns="0" rIns="0" bIns="0" rtlCol="0" anchor="ctr">
            <a:noAutofit/>
          </a:bodyPr>
          <a:lstStyle/>
          <a:p>
            <a:pPr algn="ctr" defTabSz="1243904">
              <a:lnSpc>
                <a:spcPct val="120000"/>
              </a:lnSpc>
            </a:pPr>
            <a:r>
              <a:rPr lang="en-GB" sz="998" b="1">
                <a:solidFill>
                  <a:prstClr val="white"/>
                </a:solidFill>
                <a:latin typeface="Arial Nova" panose="020B0504020202020204" pitchFamily="34" charset="0"/>
              </a:rPr>
              <a:t>Gas </a:t>
            </a:r>
          </a:p>
        </p:txBody>
      </p:sp>
      <p:sp>
        <p:nvSpPr>
          <p:cNvPr id="68" name="Rectangle 67">
            <a:extLst>
              <a:ext uri="{FF2B5EF4-FFF2-40B4-BE49-F238E27FC236}">
                <a16:creationId xmlns:a16="http://schemas.microsoft.com/office/drawing/2014/main" id="{7630179E-6594-CAE6-9236-A96931AC5FA7}"/>
              </a:ext>
            </a:extLst>
          </p:cNvPr>
          <p:cNvSpPr/>
          <p:nvPr/>
        </p:nvSpPr>
        <p:spPr>
          <a:xfrm>
            <a:off x="3221829" y="3393130"/>
            <a:ext cx="2037663" cy="203005"/>
          </a:xfrm>
          <a:prstGeom prst="rect">
            <a:avLst/>
          </a:prstGeom>
          <a:solidFill>
            <a:srgbClr val="02624B"/>
          </a:solidFill>
          <a:ln>
            <a:solidFill>
              <a:schemeClr val="accent4"/>
            </a:solidFill>
          </a:ln>
        </p:spPr>
        <p:txBody>
          <a:bodyPr vert="horz" wrap="square" lIns="0" tIns="0" rIns="0" bIns="0" rtlCol="0" anchor="ctr">
            <a:noAutofit/>
          </a:bodyPr>
          <a:lstStyle/>
          <a:p>
            <a:pPr algn="ctr" defTabSz="1243904">
              <a:lnSpc>
                <a:spcPct val="120000"/>
              </a:lnSpc>
            </a:pPr>
            <a:r>
              <a:rPr lang="en-GB" sz="998" b="1">
                <a:solidFill>
                  <a:prstClr val="white"/>
                </a:solidFill>
                <a:latin typeface="Arial Nova" panose="020B0504020202020204" pitchFamily="34" charset="0"/>
              </a:rPr>
              <a:t>Hydrogen</a:t>
            </a:r>
          </a:p>
        </p:txBody>
      </p:sp>
      <p:sp>
        <p:nvSpPr>
          <p:cNvPr id="70" name="Rectangle 69">
            <a:extLst>
              <a:ext uri="{FF2B5EF4-FFF2-40B4-BE49-F238E27FC236}">
                <a16:creationId xmlns:a16="http://schemas.microsoft.com/office/drawing/2014/main" id="{47F6F5BC-2930-4CDA-AC90-EC9239C9D692}"/>
              </a:ext>
            </a:extLst>
          </p:cNvPr>
          <p:cNvSpPr/>
          <p:nvPr/>
        </p:nvSpPr>
        <p:spPr>
          <a:xfrm>
            <a:off x="5473348" y="3394570"/>
            <a:ext cx="2037663" cy="202694"/>
          </a:xfrm>
          <a:prstGeom prst="rect">
            <a:avLst/>
          </a:prstGeom>
          <a:solidFill>
            <a:srgbClr val="CF7F00"/>
          </a:solidFill>
          <a:ln>
            <a:solidFill>
              <a:schemeClr val="bg2"/>
            </a:solidFill>
          </a:ln>
        </p:spPr>
        <p:txBody>
          <a:bodyPr vert="horz" wrap="square" lIns="0" tIns="0" rIns="0" bIns="0" rtlCol="0" anchor="ctr">
            <a:noAutofit/>
          </a:bodyPr>
          <a:lstStyle/>
          <a:p>
            <a:pPr algn="ctr" defTabSz="1243904">
              <a:lnSpc>
                <a:spcPct val="120000"/>
              </a:lnSpc>
            </a:pPr>
            <a:r>
              <a:rPr lang="en-GB" sz="998" b="1">
                <a:solidFill>
                  <a:prstClr val="white"/>
                </a:solidFill>
                <a:latin typeface="Arial Nova" panose="020B0504020202020204" pitchFamily="34" charset="0"/>
              </a:rPr>
              <a:t>CO₂</a:t>
            </a:r>
            <a:endParaRPr lang="en-GB" sz="998" b="1" baseline="-25000">
              <a:solidFill>
                <a:prstClr val="white"/>
              </a:solidFill>
              <a:latin typeface="Arial Nova" panose="020B0504020202020204" pitchFamily="34" charset="0"/>
            </a:endParaRPr>
          </a:p>
        </p:txBody>
      </p:sp>
      <p:pic>
        <p:nvPicPr>
          <p:cNvPr id="126" name="Pic">
            <a:extLst>
              <a:ext uri="{FF2B5EF4-FFF2-40B4-BE49-F238E27FC236}">
                <a16:creationId xmlns:a16="http://schemas.microsoft.com/office/drawing/2014/main" id="{B74F1583-F8DA-A405-6F3E-44199458F0A8}"/>
              </a:ext>
            </a:extLst>
          </p:cNvPr>
          <p:cNvPicPr>
            <a:picLocks/>
          </p:cNvPicPr>
          <p:nvPr>
            <p:custDataLst>
              <p:tags r:id="rId7"/>
            </p:custDataLst>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
              </a:ext>
              <a:ext uri="{6F801314-5768-4EAC-8CED-0F2297F94238}"/>
            </a:extLst>
          </a:blip>
          <a:stretch>
            <a:fillRect/>
          </a:stretch>
        </p:blipFill>
        <p:spPr bwMode="auto">
          <a:xfrm>
            <a:off x="10858770" y="184471"/>
            <a:ext cx="509680" cy="509680"/>
          </a:xfrm>
          <a:prstGeom prst="rect">
            <a:avLst/>
          </a:prstGeom>
          <a:noFill/>
          <a:effectLst/>
        </p:spPr>
      </p:pic>
      <p:sp>
        <p:nvSpPr>
          <p:cNvPr id="5" name="TextBox 4">
            <a:extLst>
              <a:ext uri="{FF2B5EF4-FFF2-40B4-BE49-F238E27FC236}">
                <a16:creationId xmlns:a16="http://schemas.microsoft.com/office/drawing/2014/main" id="{8E593B24-C437-DBC6-3090-AC5EF77BFA76}"/>
              </a:ext>
            </a:extLst>
          </p:cNvPr>
          <p:cNvSpPr txBox="1"/>
          <p:nvPr/>
        </p:nvSpPr>
        <p:spPr>
          <a:xfrm>
            <a:off x="961999" y="3643613"/>
            <a:ext cx="2040101" cy="581569"/>
          </a:xfrm>
          <a:prstGeom prst="rect">
            <a:avLst/>
          </a:prstGeom>
          <a:noFill/>
        </p:spPr>
        <p:txBody>
          <a:bodyPr wrap="square" lIns="0" tIns="0" rIns="0" bIns="0" anchor="t">
            <a:spAutoFit/>
          </a:bodyPr>
          <a:lstStyle/>
          <a:p>
            <a:pPr defTabSz="276396">
              <a:spcAft>
                <a:spcPts val="363"/>
              </a:spcAft>
            </a:pPr>
            <a:r>
              <a:rPr sz="1270" b="1">
                <a:solidFill>
                  <a:srgbClr val="002B49"/>
                </a:solidFill>
                <a:latin typeface="Arial Nova"/>
              </a:rPr>
              <a:t>Ofgem RIIO-3 </a:t>
            </a:r>
            <a:r>
              <a:rPr sz="1270" b="1" err="1">
                <a:solidFill>
                  <a:srgbClr val="002B49"/>
                </a:solidFill>
                <a:latin typeface="Arial Nova"/>
              </a:rPr>
              <a:t>totex</a:t>
            </a:r>
            <a:endParaRPr sz="1270" b="1">
              <a:solidFill>
                <a:srgbClr val="002B49"/>
              </a:solidFill>
              <a:latin typeface="Arial Nova"/>
            </a:endParaRPr>
          </a:p>
          <a:p>
            <a:pPr defTabSz="276396"/>
            <a:r>
              <a:rPr lang="en-US" sz="1088">
                <a:solidFill>
                  <a:srgbClr val="555F6B"/>
                </a:solidFill>
                <a:latin typeface="Arial Nova"/>
              </a:rPr>
              <a:t>Regulated, committed and paid by consumers</a:t>
            </a:r>
            <a:endParaRPr sz="1088">
              <a:solidFill>
                <a:srgbClr val="555F6B"/>
              </a:solidFill>
              <a:latin typeface="Arial Nova"/>
            </a:endParaRPr>
          </a:p>
        </p:txBody>
      </p:sp>
      <p:sp>
        <p:nvSpPr>
          <p:cNvPr id="9" name="TextBox 8">
            <a:extLst>
              <a:ext uri="{FF2B5EF4-FFF2-40B4-BE49-F238E27FC236}">
                <a16:creationId xmlns:a16="http://schemas.microsoft.com/office/drawing/2014/main" id="{3F158BF2-F1E5-1C35-29F4-A622B670A655}"/>
              </a:ext>
            </a:extLst>
          </p:cNvPr>
          <p:cNvSpPr txBox="1"/>
          <p:nvPr/>
        </p:nvSpPr>
        <p:spPr>
          <a:xfrm>
            <a:off x="3217721" y="3643612"/>
            <a:ext cx="2040101" cy="777008"/>
          </a:xfrm>
          <a:prstGeom prst="rect">
            <a:avLst/>
          </a:prstGeom>
          <a:noFill/>
        </p:spPr>
        <p:txBody>
          <a:bodyPr wrap="square" lIns="0" tIns="0" rIns="0" bIns="0" anchor="t">
            <a:spAutoFit/>
          </a:bodyPr>
          <a:lstStyle/>
          <a:p>
            <a:pPr defTabSz="276396">
              <a:spcAft>
                <a:spcPts val="363"/>
              </a:spcAft>
            </a:pPr>
            <a:r>
              <a:rPr lang="en-US" sz="1270" b="1">
                <a:solidFill>
                  <a:srgbClr val="002B49"/>
                </a:solidFill>
                <a:latin typeface="Arial Nova"/>
              </a:rPr>
              <a:t>FEED studies and £500m pledge</a:t>
            </a:r>
            <a:endParaRPr sz="1270" b="1">
              <a:solidFill>
                <a:srgbClr val="002B49"/>
              </a:solidFill>
              <a:latin typeface="Arial Nova"/>
            </a:endParaRPr>
          </a:p>
          <a:p>
            <a:pPr defTabSz="276396"/>
            <a:r>
              <a:rPr lang="en-US" sz="1088">
                <a:solidFill>
                  <a:srgbClr val="555F6B"/>
                </a:solidFill>
                <a:latin typeface="Arial Nova"/>
              </a:rPr>
              <a:t>No investment decision or programme cost yet</a:t>
            </a:r>
            <a:endParaRPr sz="1088">
              <a:solidFill>
                <a:srgbClr val="555F6B"/>
              </a:solidFill>
              <a:latin typeface="Arial Nova"/>
            </a:endParaRPr>
          </a:p>
        </p:txBody>
      </p:sp>
      <p:sp>
        <p:nvSpPr>
          <p:cNvPr id="13" name="TextBox 12">
            <a:extLst>
              <a:ext uri="{FF2B5EF4-FFF2-40B4-BE49-F238E27FC236}">
                <a16:creationId xmlns:a16="http://schemas.microsoft.com/office/drawing/2014/main" id="{A47E3E72-C060-BAC0-E71B-C3677F8CE696}"/>
              </a:ext>
            </a:extLst>
          </p:cNvPr>
          <p:cNvSpPr txBox="1"/>
          <p:nvPr/>
        </p:nvSpPr>
        <p:spPr>
          <a:xfrm>
            <a:off x="5473442" y="3643612"/>
            <a:ext cx="2040101" cy="777008"/>
          </a:xfrm>
          <a:prstGeom prst="rect">
            <a:avLst/>
          </a:prstGeom>
          <a:noFill/>
        </p:spPr>
        <p:txBody>
          <a:bodyPr wrap="square" lIns="0" tIns="0" rIns="0" bIns="0" anchor="t">
            <a:spAutoFit/>
          </a:bodyPr>
          <a:lstStyle/>
          <a:p>
            <a:pPr defTabSz="276396">
              <a:spcAft>
                <a:spcPts val="363"/>
              </a:spcAft>
            </a:pPr>
            <a:r>
              <a:rPr sz="1270" b="1">
                <a:solidFill>
                  <a:srgbClr val="002B49"/>
                </a:solidFill>
                <a:latin typeface="Arial Nova"/>
              </a:rPr>
              <a:t>Spending Review 2025 capital</a:t>
            </a:r>
          </a:p>
          <a:p>
            <a:pPr defTabSz="276396"/>
            <a:r>
              <a:rPr lang="en-US" sz="1088">
                <a:solidFill>
                  <a:srgbClr val="555F6B"/>
                </a:solidFill>
                <a:latin typeface="Arial Nova"/>
              </a:rPr>
              <a:t>HyNet and East Coast Cluster build-out</a:t>
            </a:r>
            <a:endParaRPr sz="1088">
              <a:solidFill>
                <a:srgbClr val="555F6B"/>
              </a:solidFill>
              <a:latin typeface="Arial Nova"/>
            </a:endParaRPr>
          </a:p>
        </p:txBody>
      </p:sp>
      <p:sp>
        <p:nvSpPr>
          <p:cNvPr id="16" name="TextBox 15">
            <a:extLst>
              <a:ext uri="{FF2B5EF4-FFF2-40B4-BE49-F238E27FC236}">
                <a16:creationId xmlns:a16="http://schemas.microsoft.com/office/drawing/2014/main" id="{0E4DE996-6303-FF35-7175-EE51C8FA27E6}"/>
              </a:ext>
            </a:extLst>
          </p:cNvPr>
          <p:cNvSpPr txBox="1"/>
          <p:nvPr/>
        </p:nvSpPr>
        <p:spPr>
          <a:xfrm>
            <a:off x="961999" y="4494888"/>
            <a:ext cx="6551544" cy="167418"/>
          </a:xfrm>
          <a:prstGeom prst="rect">
            <a:avLst/>
          </a:prstGeom>
          <a:noFill/>
        </p:spPr>
        <p:txBody>
          <a:bodyPr wrap="square" lIns="0" tIns="0" rIns="0" bIns="0" anchor="t">
            <a:spAutoFit/>
          </a:bodyPr>
          <a:lstStyle/>
          <a:p>
            <a:pPr defTabSz="276396"/>
            <a:r>
              <a:rPr sz="1088" b="1">
                <a:solidFill>
                  <a:srgbClr val="0085CA"/>
                </a:solidFill>
                <a:latin typeface="Arial Nova"/>
              </a:rPr>
              <a:t>NOT THE SAME KIND OF MONEY</a:t>
            </a:r>
          </a:p>
        </p:txBody>
      </p:sp>
      <p:sp>
        <p:nvSpPr>
          <p:cNvPr id="19" name="Rectangle 18">
            <a:extLst>
              <a:ext uri="{FF2B5EF4-FFF2-40B4-BE49-F238E27FC236}">
                <a16:creationId xmlns:a16="http://schemas.microsoft.com/office/drawing/2014/main" id="{4DC28D14-22D2-3424-3F0A-1E25390D8FD9}"/>
              </a:ext>
            </a:extLst>
          </p:cNvPr>
          <p:cNvSpPr/>
          <p:nvPr/>
        </p:nvSpPr>
        <p:spPr>
          <a:xfrm>
            <a:off x="961999" y="4785147"/>
            <a:ext cx="2040101" cy="1243964"/>
          </a:xfrm>
          <a:prstGeom prst="rect">
            <a:avLst/>
          </a:prstGeom>
          <a:solidFill>
            <a:srgbClr val="E8F0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defTabSz="276396"/>
            <a:endParaRPr sz="1088">
              <a:solidFill>
                <a:prstClr val="white"/>
              </a:solidFill>
              <a:latin typeface="Arial Nova"/>
            </a:endParaRPr>
          </a:p>
        </p:txBody>
      </p:sp>
      <p:sp>
        <p:nvSpPr>
          <p:cNvPr id="21" name="TextBox 20">
            <a:extLst>
              <a:ext uri="{FF2B5EF4-FFF2-40B4-BE49-F238E27FC236}">
                <a16:creationId xmlns:a16="http://schemas.microsoft.com/office/drawing/2014/main" id="{89D747A5-A868-9545-7D77-FACAA97F9F0D}"/>
              </a:ext>
            </a:extLst>
          </p:cNvPr>
          <p:cNvSpPr txBox="1"/>
          <p:nvPr/>
        </p:nvSpPr>
        <p:spPr>
          <a:xfrm>
            <a:off x="1111274" y="4868077"/>
            <a:ext cx="1741550" cy="335028"/>
          </a:xfrm>
          <a:prstGeom prst="rect">
            <a:avLst/>
          </a:prstGeom>
          <a:noFill/>
        </p:spPr>
        <p:txBody>
          <a:bodyPr wrap="square" lIns="0" tIns="0" rIns="0" bIns="0" anchor="t">
            <a:spAutoFit/>
          </a:bodyPr>
          <a:lstStyle/>
          <a:p>
            <a:pPr defTabSz="276396"/>
            <a:r>
              <a:rPr sz="2177" b="1">
                <a:solidFill>
                  <a:srgbClr val="002B49"/>
                </a:solidFill>
                <a:latin typeface="Arial Nova"/>
              </a:rPr>
              <a:t>£18bn</a:t>
            </a:r>
          </a:p>
        </p:txBody>
      </p:sp>
      <p:sp>
        <p:nvSpPr>
          <p:cNvPr id="23" name="TextBox 22">
            <a:extLst>
              <a:ext uri="{FF2B5EF4-FFF2-40B4-BE49-F238E27FC236}">
                <a16:creationId xmlns:a16="http://schemas.microsoft.com/office/drawing/2014/main" id="{4F61A857-BDB6-38B1-623E-F512B62FB33A}"/>
              </a:ext>
            </a:extLst>
          </p:cNvPr>
          <p:cNvSpPr txBox="1"/>
          <p:nvPr/>
        </p:nvSpPr>
        <p:spPr>
          <a:xfrm>
            <a:off x="1111274" y="5340785"/>
            <a:ext cx="1741550" cy="347659"/>
          </a:xfrm>
          <a:prstGeom prst="rect">
            <a:avLst/>
          </a:prstGeom>
          <a:noFill/>
        </p:spPr>
        <p:txBody>
          <a:bodyPr wrap="square" lIns="0" tIns="0" rIns="0" bIns="0" anchor="t">
            <a:spAutoFit/>
          </a:bodyPr>
          <a:lstStyle/>
          <a:p>
            <a:pPr defTabSz="276396">
              <a:spcAft>
                <a:spcPts val="91"/>
              </a:spcAft>
            </a:pPr>
            <a:r>
              <a:rPr sz="1088" b="1">
                <a:solidFill>
                  <a:srgbClr val="002B49"/>
                </a:solidFill>
                <a:latin typeface="Arial Nova"/>
              </a:rPr>
              <a:t>Gas</a:t>
            </a:r>
          </a:p>
          <a:p>
            <a:pPr defTabSz="276396"/>
            <a:r>
              <a:rPr lang="en-GB" sz="1088">
                <a:solidFill>
                  <a:srgbClr val="555F6B"/>
                </a:solidFill>
                <a:latin typeface="Arial Nova"/>
              </a:rPr>
              <a:t>Five-year regulated totex</a:t>
            </a:r>
            <a:endParaRPr sz="1088">
              <a:solidFill>
                <a:srgbClr val="555F6B"/>
              </a:solidFill>
              <a:latin typeface="Arial Nova"/>
            </a:endParaRPr>
          </a:p>
        </p:txBody>
      </p:sp>
      <p:sp>
        <p:nvSpPr>
          <p:cNvPr id="26" name="Rectangle 25">
            <a:extLst>
              <a:ext uri="{FF2B5EF4-FFF2-40B4-BE49-F238E27FC236}">
                <a16:creationId xmlns:a16="http://schemas.microsoft.com/office/drawing/2014/main" id="{F0B9722C-ABF4-5A65-5CA4-A4E9200A1031}"/>
              </a:ext>
            </a:extLst>
          </p:cNvPr>
          <p:cNvSpPr/>
          <p:nvPr/>
        </p:nvSpPr>
        <p:spPr>
          <a:xfrm>
            <a:off x="3217721" y="4785147"/>
            <a:ext cx="2040101" cy="1243964"/>
          </a:xfrm>
          <a:prstGeom prst="rect">
            <a:avLst/>
          </a:prstGeom>
          <a:solidFill>
            <a:srgbClr val="E8F0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defTabSz="276396"/>
            <a:endParaRPr sz="1088">
              <a:solidFill>
                <a:prstClr val="white"/>
              </a:solidFill>
              <a:latin typeface="Arial Nova"/>
            </a:endParaRPr>
          </a:p>
        </p:txBody>
      </p:sp>
      <p:sp>
        <p:nvSpPr>
          <p:cNvPr id="28" name="TextBox 27">
            <a:extLst>
              <a:ext uri="{FF2B5EF4-FFF2-40B4-BE49-F238E27FC236}">
                <a16:creationId xmlns:a16="http://schemas.microsoft.com/office/drawing/2014/main" id="{B9E18119-F41F-64AD-1A02-656101E9E931}"/>
              </a:ext>
            </a:extLst>
          </p:cNvPr>
          <p:cNvSpPr txBox="1"/>
          <p:nvPr/>
        </p:nvSpPr>
        <p:spPr>
          <a:xfrm>
            <a:off x="3366995" y="4868077"/>
            <a:ext cx="1741550" cy="335028"/>
          </a:xfrm>
          <a:prstGeom prst="rect">
            <a:avLst/>
          </a:prstGeom>
          <a:noFill/>
        </p:spPr>
        <p:txBody>
          <a:bodyPr wrap="square" lIns="0" tIns="0" rIns="0" bIns="0" anchor="t">
            <a:spAutoFit/>
          </a:bodyPr>
          <a:lstStyle/>
          <a:p>
            <a:pPr defTabSz="276396"/>
            <a:r>
              <a:rPr sz="2177" b="1">
                <a:solidFill>
                  <a:srgbClr val="002B49"/>
                </a:solidFill>
                <a:latin typeface="Arial Nova"/>
              </a:rPr>
              <a:t>£0.7bn</a:t>
            </a:r>
          </a:p>
        </p:txBody>
      </p:sp>
      <p:sp>
        <p:nvSpPr>
          <p:cNvPr id="30" name="TextBox 29">
            <a:extLst>
              <a:ext uri="{FF2B5EF4-FFF2-40B4-BE49-F238E27FC236}">
                <a16:creationId xmlns:a16="http://schemas.microsoft.com/office/drawing/2014/main" id="{2D468087-956D-54D0-73AA-B33E9C7AD94C}"/>
              </a:ext>
            </a:extLst>
          </p:cNvPr>
          <p:cNvSpPr txBox="1"/>
          <p:nvPr/>
        </p:nvSpPr>
        <p:spPr>
          <a:xfrm>
            <a:off x="3366995" y="5340785"/>
            <a:ext cx="1741550" cy="347659"/>
          </a:xfrm>
          <a:prstGeom prst="rect">
            <a:avLst/>
          </a:prstGeom>
          <a:noFill/>
        </p:spPr>
        <p:txBody>
          <a:bodyPr wrap="square" lIns="0" tIns="0" rIns="0" bIns="0" anchor="t">
            <a:spAutoFit/>
          </a:bodyPr>
          <a:lstStyle/>
          <a:p>
            <a:pPr defTabSz="276396">
              <a:spcAft>
                <a:spcPts val="91"/>
              </a:spcAft>
            </a:pPr>
            <a:r>
              <a:rPr sz="1088" b="1">
                <a:solidFill>
                  <a:srgbClr val="002B49"/>
                </a:solidFill>
                <a:latin typeface="Arial Nova"/>
              </a:rPr>
              <a:t>Hydrogen</a:t>
            </a:r>
          </a:p>
          <a:p>
            <a:pPr defTabSz="276396"/>
            <a:r>
              <a:rPr sz="1088">
                <a:solidFill>
                  <a:srgbClr val="555F6B"/>
                </a:solidFill>
                <a:latin typeface="Arial Nova"/>
              </a:rPr>
              <a:t>Development funding only</a:t>
            </a:r>
          </a:p>
        </p:txBody>
      </p:sp>
      <p:sp>
        <p:nvSpPr>
          <p:cNvPr id="33" name="Rectangle 32">
            <a:extLst>
              <a:ext uri="{FF2B5EF4-FFF2-40B4-BE49-F238E27FC236}">
                <a16:creationId xmlns:a16="http://schemas.microsoft.com/office/drawing/2014/main" id="{C4FEE6FF-F948-2FD7-E593-1AD57D4A7A8D}"/>
              </a:ext>
            </a:extLst>
          </p:cNvPr>
          <p:cNvSpPr/>
          <p:nvPr/>
        </p:nvSpPr>
        <p:spPr>
          <a:xfrm>
            <a:off x="5473442" y="4785147"/>
            <a:ext cx="2040101" cy="1243964"/>
          </a:xfrm>
          <a:prstGeom prst="rect">
            <a:avLst/>
          </a:prstGeom>
          <a:solidFill>
            <a:srgbClr val="E8F0F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defTabSz="276396"/>
            <a:endParaRPr sz="1088">
              <a:solidFill>
                <a:prstClr val="white"/>
              </a:solidFill>
              <a:latin typeface="Arial Nova"/>
            </a:endParaRPr>
          </a:p>
        </p:txBody>
      </p:sp>
      <p:sp>
        <p:nvSpPr>
          <p:cNvPr id="35" name="TextBox 34">
            <a:extLst>
              <a:ext uri="{FF2B5EF4-FFF2-40B4-BE49-F238E27FC236}">
                <a16:creationId xmlns:a16="http://schemas.microsoft.com/office/drawing/2014/main" id="{99D518D7-085A-9FF4-E93F-0EB2A33D5E7A}"/>
              </a:ext>
            </a:extLst>
          </p:cNvPr>
          <p:cNvSpPr txBox="1"/>
          <p:nvPr/>
        </p:nvSpPr>
        <p:spPr>
          <a:xfrm>
            <a:off x="5622718" y="4868077"/>
            <a:ext cx="1741550" cy="335028"/>
          </a:xfrm>
          <a:prstGeom prst="rect">
            <a:avLst/>
          </a:prstGeom>
          <a:noFill/>
        </p:spPr>
        <p:txBody>
          <a:bodyPr wrap="square" lIns="0" tIns="0" rIns="0" bIns="0" anchor="t">
            <a:spAutoFit/>
          </a:bodyPr>
          <a:lstStyle/>
          <a:p>
            <a:pPr defTabSz="276396"/>
            <a:r>
              <a:rPr sz="2177" b="1">
                <a:solidFill>
                  <a:srgbClr val="002B49"/>
                </a:solidFill>
                <a:latin typeface="Arial Nova"/>
              </a:rPr>
              <a:t>£21.7bn</a:t>
            </a:r>
          </a:p>
        </p:txBody>
      </p:sp>
      <p:sp>
        <p:nvSpPr>
          <p:cNvPr id="38" name="TextBox 37">
            <a:extLst>
              <a:ext uri="{FF2B5EF4-FFF2-40B4-BE49-F238E27FC236}">
                <a16:creationId xmlns:a16="http://schemas.microsoft.com/office/drawing/2014/main" id="{768CCA12-AC03-43C3-DE40-3248E4361331}"/>
              </a:ext>
            </a:extLst>
          </p:cNvPr>
          <p:cNvSpPr txBox="1"/>
          <p:nvPr/>
        </p:nvSpPr>
        <p:spPr>
          <a:xfrm>
            <a:off x="5622718" y="5340784"/>
            <a:ext cx="1741550" cy="515077"/>
          </a:xfrm>
          <a:prstGeom prst="rect">
            <a:avLst/>
          </a:prstGeom>
          <a:noFill/>
        </p:spPr>
        <p:txBody>
          <a:bodyPr wrap="square" lIns="0" tIns="0" rIns="0" bIns="0" anchor="t">
            <a:spAutoFit/>
          </a:bodyPr>
          <a:lstStyle/>
          <a:p>
            <a:pPr defTabSz="276396">
              <a:spcAft>
                <a:spcPts val="91"/>
              </a:spcAft>
            </a:pPr>
            <a:r>
              <a:rPr sz="1088" b="1">
                <a:solidFill>
                  <a:srgbClr val="002B49"/>
                </a:solidFill>
                <a:latin typeface="Arial Nova"/>
              </a:rPr>
              <a:t>CO₂</a:t>
            </a:r>
          </a:p>
          <a:p>
            <a:pPr defTabSz="276396"/>
            <a:r>
              <a:rPr lang="en-US" sz="1088">
                <a:solidFill>
                  <a:srgbClr val="555F6B"/>
                </a:solidFill>
                <a:latin typeface="Arial Nova"/>
              </a:rPr>
              <a:t>Total spending over </a:t>
            </a:r>
            <a:r>
              <a:rPr lang="en-GB" sz="1088">
                <a:solidFill>
                  <a:srgbClr val="555F6B"/>
                </a:solidFill>
                <a:latin typeface="Arial Nova"/>
              </a:rPr>
              <a:t>25-year support period</a:t>
            </a:r>
            <a:endParaRPr sz="1088">
              <a:solidFill>
                <a:srgbClr val="555F6B"/>
              </a:solidFill>
              <a:latin typeface="Arial Nova"/>
            </a:endParaRPr>
          </a:p>
        </p:txBody>
      </p:sp>
      <p:sp>
        <p:nvSpPr>
          <p:cNvPr id="43" name="TextBox 42">
            <a:extLst>
              <a:ext uri="{FF2B5EF4-FFF2-40B4-BE49-F238E27FC236}">
                <a16:creationId xmlns:a16="http://schemas.microsoft.com/office/drawing/2014/main" id="{5AFBE344-7E89-05C9-7454-850A800813A1}"/>
              </a:ext>
            </a:extLst>
          </p:cNvPr>
          <p:cNvSpPr txBox="1"/>
          <p:nvPr/>
        </p:nvSpPr>
        <p:spPr>
          <a:xfrm>
            <a:off x="8257531" y="4497249"/>
            <a:ext cx="2944048" cy="1011367"/>
          </a:xfrm>
          <a:prstGeom prst="rect">
            <a:avLst/>
          </a:prstGeom>
          <a:noFill/>
        </p:spPr>
        <p:txBody>
          <a:bodyPr wrap="square" lIns="0" tIns="0" rIns="0" bIns="0" anchor="t">
            <a:spAutoFit/>
          </a:bodyPr>
          <a:lstStyle/>
          <a:p>
            <a:pPr defTabSz="276396">
              <a:lnSpc>
                <a:spcPct val="105000"/>
              </a:lnSpc>
              <a:spcAft>
                <a:spcPts val="1632"/>
              </a:spcAft>
            </a:pPr>
            <a:r>
              <a:rPr lang="en-GB" sz="1270" b="1">
                <a:solidFill>
                  <a:srgbClr val="FFFFFF"/>
                </a:solidFill>
                <a:latin typeface="Arial Nova"/>
              </a:rPr>
              <a:t>Committed capital</a:t>
            </a:r>
          </a:p>
          <a:p>
            <a:pPr defTabSz="276396">
              <a:lnSpc>
                <a:spcPct val="105000"/>
              </a:lnSpc>
              <a:spcAft>
                <a:spcPts val="1632"/>
              </a:spcAft>
            </a:pPr>
            <a:r>
              <a:rPr lang="en-US" sz="1270" b="1">
                <a:solidFill>
                  <a:srgbClr val="A9D4F0"/>
                </a:solidFill>
                <a:latin typeface="Arial Nova"/>
              </a:rPr>
              <a:t>Gas and CO₂ now have committed capital, and hydrogen transport does not.</a:t>
            </a:r>
            <a:endParaRPr lang="en-GB" sz="1270" b="1">
              <a:solidFill>
                <a:srgbClr val="A9D4F0"/>
              </a:solidFill>
              <a:latin typeface="Arial Nova"/>
            </a:endParaRPr>
          </a:p>
        </p:txBody>
      </p:sp>
      <p:sp>
        <p:nvSpPr>
          <p:cNvPr id="56" name="Text Placeholder 7">
            <a:extLst>
              <a:ext uri="{FF2B5EF4-FFF2-40B4-BE49-F238E27FC236}">
                <a16:creationId xmlns:a16="http://schemas.microsoft.com/office/drawing/2014/main" id="{45FB5A38-21A1-E442-FF45-AE8EEBB452D0}"/>
              </a:ext>
            </a:extLst>
          </p:cNvPr>
          <p:cNvSpPr txBox="1">
            <a:spLocks/>
          </p:cNvSpPr>
          <p:nvPr/>
        </p:nvSpPr>
        <p:spPr>
          <a:xfrm>
            <a:off x="7934735" y="2398480"/>
            <a:ext cx="3577836" cy="1776810"/>
          </a:xfrm>
          <a:prstGeom prst="roundRect">
            <a:avLst>
              <a:gd name="adj" fmla="val 3687"/>
            </a:avLst>
          </a:prstGeom>
          <a:solidFill>
            <a:schemeClr val="accent3">
              <a:lumMod val="20000"/>
              <a:lumOff val="80000"/>
            </a:schemeClr>
          </a:solidFill>
          <a:ln>
            <a:solidFill>
              <a:schemeClr val="accent1"/>
            </a:solidFill>
          </a:ln>
        </p:spPr>
        <p:txBody>
          <a:bodyPr vert="horz" lIns="130600" tIns="130600" rIns="130600" bIns="130600" rtlCol="0">
            <a:noAutofit/>
          </a:bodyPr>
          <a:lstStyle>
            <a:lvl1pPr marL="0" indent="0" algn="l" defTabSz="1111615" rtl="0" eaLnBrk="1" latinLnBrk="0" hangingPunct="1">
              <a:lnSpc>
                <a:spcPct val="110000"/>
              </a:lnSpc>
              <a:spcBef>
                <a:spcPts val="0"/>
              </a:spcBef>
              <a:spcAft>
                <a:spcPts val="300"/>
              </a:spcAft>
              <a:buFont typeface="Arial" panose="020B0604020202020204" pitchFamily="34" charset="0"/>
              <a:buNone/>
              <a:defRPr lang="pt-BR" sz="1200" kern="1200" spc="0" baseline="0" dirty="0">
                <a:solidFill>
                  <a:schemeClr val="tx1"/>
                </a:solidFill>
                <a:latin typeface="Arial Nova" panose="020B0504020202020204" pitchFamily="34" charset="0"/>
                <a:ea typeface="+mn-ea"/>
                <a:cs typeface="Arial" panose="020B0604020202020204" pitchFamily="34" charset="0"/>
              </a:defRPr>
            </a:lvl1pPr>
            <a:lvl2pPr marL="0" indent="0" algn="l" defTabSz="1111615" rtl="0" eaLnBrk="1" latinLnBrk="0" hangingPunct="1">
              <a:lnSpc>
                <a:spcPct val="110000"/>
              </a:lnSpc>
              <a:spcBef>
                <a:spcPts val="0"/>
              </a:spcBef>
              <a:spcAft>
                <a:spcPts val="0"/>
              </a:spcAft>
              <a:buFont typeface="Arial" panose="020B0604020202020204" pitchFamily="34" charset="0"/>
              <a:buNone/>
              <a:defRPr lang="pt-BR" sz="1200" b="1" kern="1200" spc="0" baseline="0" dirty="0">
                <a:solidFill>
                  <a:schemeClr val="tx1"/>
                </a:solidFill>
                <a:latin typeface="Arial Nova" panose="020B0504020202020204" pitchFamily="34" charset="0"/>
                <a:ea typeface="+mn-ea"/>
                <a:cs typeface="Arial" panose="020B0604020202020204" pitchFamily="34" charset="0"/>
              </a:defRPr>
            </a:lvl2pPr>
            <a:lvl3pPr marL="0" indent="0" algn="l" defTabSz="1111615" rtl="0" eaLnBrk="1" latinLnBrk="0" hangingPunct="1">
              <a:lnSpc>
                <a:spcPct val="110000"/>
              </a:lnSpc>
              <a:spcBef>
                <a:spcPts val="0"/>
              </a:spcBef>
              <a:spcAft>
                <a:spcPts val="0"/>
              </a:spcAft>
              <a:buFont typeface="Arial" panose="020B0604020202020204" pitchFamily="34" charset="0"/>
              <a:buNone/>
              <a:defRPr lang="pt-BR" sz="1400" b="0" kern="1200" spc="0" baseline="0" dirty="0" smtClean="0">
                <a:solidFill>
                  <a:schemeClr val="accent2"/>
                </a:solidFill>
                <a:latin typeface="Arial Nova" panose="020B0504020202020204" pitchFamily="34" charset="0"/>
                <a:ea typeface="+mn-ea"/>
                <a:cs typeface="+mn-cs"/>
              </a:defRPr>
            </a:lvl3pPr>
            <a:lvl4pPr marL="230492"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defRPr lang="pt-BR" sz="1200" kern="1200" spc="0" baseline="0" dirty="0" smtClean="0">
                <a:solidFill>
                  <a:schemeClr val="tx1"/>
                </a:solidFill>
                <a:latin typeface="Arial Nova" panose="020B0504020202020204" pitchFamily="34" charset="0"/>
                <a:ea typeface="+mn-ea"/>
                <a:cs typeface="+mn-cs"/>
              </a:defRPr>
            </a:lvl4pPr>
            <a:lvl5pPr marL="437644" indent="-230492" algn="l" defTabSz="1111615" rtl="0" eaLnBrk="1" latinLnBrk="0" hangingPunct="1">
              <a:lnSpc>
                <a:spcPct val="110000"/>
              </a:lnSpc>
              <a:spcBef>
                <a:spcPts val="0"/>
              </a:spcBef>
              <a:spcAft>
                <a:spcPts val="300"/>
              </a:spcAft>
              <a:buClr>
                <a:schemeClr val="tx1"/>
              </a:buClr>
              <a:buFont typeface="Arial" panose="020B0604020202020204" pitchFamily="34" charset="0"/>
              <a:buChar char="•"/>
              <a:tabLst/>
              <a:defRPr lang="pt-BR" sz="1200" kern="1200" spc="0" baseline="0" dirty="0">
                <a:solidFill>
                  <a:schemeClr val="tx1"/>
                </a:solidFill>
                <a:latin typeface="+mj-lt"/>
                <a:ea typeface="+mn-ea"/>
                <a:cs typeface="Arial" panose="020B0604020202020204" pitchFamily="34" charset="0"/>
              </a:defRPr>
            </a:lvl5pPr>
            <a:lvl6pPr marL="230400" indent="-230492" algn="l" defTabSz="1111615" rtl="0" eaLnBrk="1" latinLnBrk="0" hangingPunct="1">
              <a:lnSpc>
                <a:spcPct val="110000"/>
              </a:lnSpc>
              <a:spcBef>
                <a:spcPts val="0"/>
              </a:spcBef>
              <a:spcAft>
                <a:spcPts val="300"/>
              </a:spcAft>
              <a:buClr>
                <a:schemeClr val="tx1"/>
              </a:buClr>
              <a:buFont typeface="+mj-lt"/>
              <a:buAutoNum type="arabicPeriod"/>
              <a:defRPr lang="pt-BR" sz="1200" kern="1200" spc="0" dirty="0">
                <a:solidFill>
                  <a:schemeClr val="tx1"/>
                </a:solidFill>
                <a:latin typeface="+mj-lt"/>
                <a:ea typeface="+mn-ea"/>
                <a:cs typeface="Arial" panose="020B0604020202020204" pitchFamily="34" charset="0"/>
              </a:defRPr>
            </a:lvl6pPr>
            <a:lvl7pPr marL="437644" indent="-230492" algn="l" defTabSz="1111615" rtl="0" eaLnBrk="1" latinLnBrk="0" hangingPunct="1">
              <a:lnSpc>
                <a:spcPct val="110000"/>
              </a:lnSpc>
              <a:spcBef>
                <a:spcPts val="0"/>
              </a:spcBef>
              <a:spcAft>
                <a:spcPts val="300"/>
              </a:spcAft>
              <a:buClr>
                <a:schemeClr val="tx1"/>
              </a:buClr>
              <a:buFont typeface="+mj-lt"/>
              <a:buAutoNum type="alphaLcPeriod"/>
              <a:defRPr lang="pt-BR" sz="1200" kern="1200" spc="0" dirty="0">
                <a:solidFill>
                  <a:schemeClr val="tx1"/>
                </a:solidFill>
                <a:latin typeface="+mj-lt"/>
                <a:ea typeface="+mn-ea"/>
                <a:cs typeface="Arial" panose="020B0604020202020204" pitchFamily="34" charset="0"/>
              </a:defRPr>
            </a:lvl7pPr>
            <a:lvl8pPr marL="729406" indent="-230492" algn="l" defTabSz="1111615" rtl="0" eaLnBrk="1" latinLnBrk="0" hangingPunct="1">
              <a:lnSpc>
                <a:spcPct val="110000"/>
              </a:lnSpc>
              <a:spcBef>
                <a:spcPts val="0"/>
              </a:spcBef>
              <a:spcAft>
                <a:spcPts val="300"/>
              </a:spcAft>
              <a:buClr>
                <a:schemeClr val="tx1"/>
              </a:buClr>
              <a:buFont typeface="Wingdings 3" panose="05040102010807070707" pitchFamily="18" charset="2"/>
              <a:buChar char=""/>
              <a:tabLst/>
              <a:defRPr lang="pt-BR" sz="1100" kern="1200" spc="0" dirty="0">
                <a:solidFill>
                  <a:schemeClr val="tx1"/>
                </a:solidFill>
                <a:latin typeface="+mj-lt"/>
                <a:ea typeface="+mn-ea"/>
                <a:cs typeface="Arial" panose="020B0604020202020204" pitchFamily="34" charset="0"/>
              </a:defRPr>
            </a:lvl8pPr>
            <a:lvl9pPr marL="729406" indent="-230492" algn="l" defTabSz="1111615" rtl="0" eaLnBrk="1" latinLnBrk="0" hangingPunct="1">
              <a:lnSpc>
                <a:spcPct val="110000"/>
              </a:lnSpc>
              <a:spcBef>
                <a:spcPts val="0"/>
              </a:spcBef>
              <a:spcAft>
                <a:spcPts val="300"/>
              </a:spcAft>
              <a:buClr>
                <a:schemeClr val="bg1">
                  <a:lumMod val="50000"/>
                </a:schemeClr>
              </a:buClr>
              <a:buFont typeface="Wingdings 3" panose="05040102010807070707" pitchFamily="18" charset="2"/>
              <a:buChar char=""/>
              <a:defRPr lang="pt-BR" sz="1100" kern="1200" spc="0" dirty="0">
                <a:solidFill>
                  <a:schemeClr val="bg1">
                    <a:lumMod val="50000"/>
                  </a:schemeClr>
                </a:solidFill>
                <a:latin typeface="+mj-lt"/>
                <a:ea typeface="+mn-ea"/>
                <a:cs typeface="Arial" panose="020B0604020202020204" pitchFamily="34" charset="0"/>
              </a:defRPr>
            </a:lvl9pPr>
          </a:lstStyle>
          <a:p>
            <a:pPr algn="ctr" defTabSz="1008124">
              <a:spcAft>
                <a:spcPts val="272"/>
              </a:spcAft>
            </a:pPr>
            <a:endParaRPr lang="en-GB" sz="998">
              <a:solidFill>
                <a:prstClr val="white"/>
              </a:solidFill>
            </a:endParaRPr>
          </a:p>
        </p:txBody>
      </p:sp>
      <p:sp>
        <p:nvSpPr>
          <p:cNvPr id="51" name="TextBox 50">
            <a:extLst>
              <a:ext uri="{FF2B5EF4-FFF2-40B4-BE49-F238E27FC236}">
                <a16:creationId xmlns:a16="http://schemas.microsoft.com/office/drawing/2014/main" id="{64F8D40B-5CFC-A372-CC4A-594158209781}"/>
              </a:ext>
            </a:extLst>
          </p:cNvPr>
          <p:cNvSpPr txBox="1"/>
          <p:nvPr/>
        </p:nvSpPr>
        <p:spPr>
          <a:xfrm>
            <a:off x="8169561" y="2610540"/>
            <a:ext cx="2944048" cy="1393523"/>
          </a:xfrm>
          <a:prstGeom prst="rect">
            <a:avLst/>
          </a:prstGeom>
          <a:noFill/>
        </p:spPr>
        <p:txBody>
          <a:bodyPr wrap="square" lIns="0" tIns="0" rIns="0" bIns="0" anchor="t">
            <a:spAutoFit/>
          </a:bodyPr>
          <a:lstStyle/>
          <a:p>
            <a:pPr defTabSz="276396">
              <a:lnSpc>
                <a:spcPct val="105000"/>
              </a:lnSpc>
              <a:spcAft>
                <a:spcPts val="1632"/>
              </a:spcAft>
            </a:pPr>
            <a:r>
              <a:rPr lang="en-US" sz="1270" b="1">
                <a:solidFill>
                  <a:srgbClr val="002B49"/>
                </a:solidFill>
                <a:latin typeface="Arial Nova"/>
              </a:rPr>
              <a:t>Why the gap matters</a:t>
            </a:r>
            <a:endParaRPr lang="en-GB" sz="1088" b="1">
              <a:solidFill>
                <a:srgbClr val="002B49"/>
              </a:solidFill>
              <a:latin typeface="Arial Nova"/>
            </a:endParaRPr>
          </a:p>
          <a:p>
            <a:pPr marL="207317" indent="-207317" defTabSz="1008124">
              <a:lnSpc>
                <a:spcPct val="110000"/>
              </a:lnSpc>
              <a:spcAft>
                <a:spcPts val="272"/>
              </a:spcAft>
              <a:buFont typeface="+mj-lt"/>
              <a:buAutoNum type="arabicPeriod"/>
              <a:defRPr/>
            </a:pPr>
            <a:r>
              <a:rPr lang="en-US" sz="1088" b="1">
                <a:solidFill>
                  <a:srgbClr val="002B49"/>
                </a:solidFill>
                <a:latin typeface="Arial Nova" panose="020B0504020202020204" pitchFamily="34" charset="0"/>
                <a:cs typeface="Arial" panose="020B0604020202020204" pitchFamily="34" charset="0"/>
              </a:rPr>
              <a:t>Gas attracts the most each year</a:t>
            </a:r>
            <a:endParaRPr lang="en-GB" sz="1088" b="1">
              <a:solidFill>
                <a:srgbClr val="002B49"/>
              </a:solidFill>
              <a:latin typeface="Arial Nova" panose="020B0504020202020204" pitchFamily="34" charset="0"/>
              <a:cs typeface="Arial" panose="020B0604020202020204" pitchFamily="34" charset="0"/>
            </a:endParaRPr>
          </a:p>
          <a:p>
            <a:pPr marL="207317" indent="-207317" defTabSz="1008124">
              <a:lnSpc>
                <a:spcPct val="110000"/>
              </a:lnSpc>
              <a:spcAft>
                <a:spcPts val="272"/>
              </a:spcAft>
              <a:buFont typeface="+mj-lt"/>
              <a:buAutoNum type="arabicPeriod"/>
              <a:defRPr/>
            </a:pPr>
            <a:r>
              <a:rPr lang="en-US" sz="1088" b="1">
                <a:solidFill>
                  <a:srgbClr val="002B49"/>
                </a:solidFill>
                <a:latin typeface="Arial Nova" panose="020B0504020202020204" pitchFamily="34" charset="0"/>
                <a:cs typeface="Arial" panose="020B0604020202020204" pitchFamily="34" charset="0"/>
              </a:rPr>
              <a:t>CO₂ is second and concentrated in two clusters</a:t>
            </a:r>
            <a:endParaRPr lang="en-GB" sz="1088" b="1">
              <a:solidFill>
                <a:srgbClr val="002B49"/>
              </a:solidFill>
              <a:latin typeface="Arial Nova" panose="020B0504020202020204" pitchFamily="34" charset="0"/>
              <a:cs typeface="Arial" panose="020B0604020202020204" pitchFamily="34" charset="0"/>
            </a:endParaRPr>
          </a:p>
          <a:p>
            <a:pPr marL="207317" indent="-207317" defTabSz="1008124">
              <a:lnSpc>
                <a:spcPct val="110000"/>
              </a:lnSpc>
              <a:spcAft>
                <a:spcPts val="272"/>
              </a:spcAft>
              <a:buFont typeface="+mj-lt"/>
              <a:buAutoNum type="arabicPeriod"/>
              <a:defRPr/>
            </a:pPr>
            <a:r>
              <a:rPr lang="en-US" sz="1088" b="1">
                <a:solidFill>
                  <a:srgbClr val="002B49"/>
                </a:solidFill>
                <a:latin typeface="Arial Nova" panose="020B0504020202020204" pitchFamily="34" charset="0"/>
                <a:cs typeface="Arial" panose="020B0604020202020204" pitchFamily="34" charset="0"/>
              </a:rPr>
              <a:t>Hydrogen transport has no final investment decision yet</a:t>
            </a:r>
            <a:endParaRPr lang="en-GB" sz="1088" b="1">
              <a:solidFill>
                <a:srgbClr val="002B49"/>
              </a:solidFill>
              <a:latin typeface="Arial Nova" panose="020B0504020202020204" pitchFamily="34" charset="0"/>
              <a:cs typeface="Arial" panose="020B0604020202020204" pitchFamily="34" charset="0"/>
            </a:endParaRPr>
          </a:p>
        </p:txBody>
      </p:sp>
    </p:spTree>
    <p:extLst>
      <p:ext uri="{BB962C8B-B14F-4D97-AF65-F5344CB8AC3E}">
        <p14:creationId xmlns:p14="http://schemas.microsoft.com/office/powerpoint/2010/main" val="233497024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A5AE61-ADC2-4962-BDC1-BBA593B5033E}"/>
            </a:ext>
          </a:extLst>
        </p:cNvPr>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4010D2AF-D552-A9C6-0FB9-7EEF327798CC}"/>
              </a:ext>
            </a:extLst>
          </p:cNvPr>
          <p:cNvGraphicFramePr>
            <a:graphicFrameLocks/>
          </p:cNvGraphicFramePr>
          <p:nvPr>
            <p:custDataLst>
              <p:tags r:id="rId1"/>
            </p:custDataLst>
          </p:nvPr>
        </p:nvGraphicFramePr>
        <p:xfrm>
          <a:off x="1440" y="1621"/>
          <a:ext cx="1440" cy="1440"/>
        </p:xfrm>
        <a:graphic>
          <a:graphicData uri="http://schemas.openxmlformats.org/presentationml/2006/ole">
            <mc:AlternateContent xmlns:mc="http://schemas.openxmlformats.org/markup-compatibility/2006">
              <mc:Choice xmlns:v="urn:schemas-microsoft-com:vml" Requires="v">
                <p:oleObj name="think-cell Slide" r:id="rId4" imgW="484" imgH="486" progId="TCLayout.ActiveDocument.1">
                  <p:embed/>
                </p:oleObj>
              </mc:Choice>
              <mc:Fallback>
                <p:oleObj name="think-cell Slide" r:id="rId4" imgW="484" imgH="486" progId="TCLayout.ActiveDocument.1">
                  <p:embed/>
                  <p:pic>
                    <p:nvPicPr>
                      <p:cNvPr id="7" name="think-cell data - do not delete" hidden="1">
                        <a:extLst>
                          <a:ext uri="{FF2B5EF4-FFF2-40B4-BE49-F238E27FC236}">
                            <a16:creationId xmlns:a16="http://schemas.microsoft.com/office/drawing/2014/main" id="{4010D2AF-D552-A9C6-0FB9-7EEF327798CC}"/>
                          </a:ext>
                        </a:extLst>
                      </p:cNvPr>
                      <p:cNvPicPr/>
                      <p:nvPr/>
                    </p:nvPicPr>
                    <p:blipFill>
                      <a:blip r:embed="rId5"/>
                      <a:stretch>
                        <a:fillRect/>
                      </a:stretch>
                    </p:blipFill>
                    <p:spPr>
                      <a:xfrm>
                        <a:off x="1440" y="1621"/>
                        <a:ext cx="1440" cy="1440"/>
                      </a:xfrm>
                      <a:prstGeom prst="rect">
                        <a:avLst/>
                      </a:prstGeom>
                    </p:spPr>
                  </p:pic>
                </p:oleObj>
              </mc:Fallback>
            </mc:AlternateContent>
          </a:graphicData>
        </a:graphic>
      </p:graphicFrame>
      <p:sp>
        <p:nvSpPr>
          <p:cNvPr id="8" name="Text Placeholder 7">
            <a:extLst>
              <a:ext uri="{FF2B5EF4-FFF2-40B4-BE49-F238E27FC236}">
                <a16:creationId xmlns:a16="http://schemas.microsoft.com/office/drawing/2014/main" id="{6E237C97-8746-52DB-17AC-87A71D0E97CB}"/>
              </a:ext>
            </a:extLst>
          </p:cNvPr>
          <p:cNvSpPr>
            <a:spLocks noGrp="1"/>
          </p:cNvSpPr>
          <p:nvPr>
            <p:ph type="body" sz="quarter" idx="12"/>
          </p:nvPr>
        </p:nvSpPr>
        <p:spPr>
          <a:xfrm>
            <a:off x="6093121" y="6366699"/>
            <a:ext cx="5413547" cy="424734"/>
          </a:xfrm>
        </p:spPr>
        <p:txBody>
          <a:bodyPr/>
          <a:lstStyle/>
          <a:p>
            <a:r>
              <a:rPr lang="en-GB"/>
              <a:t>Source: Ofgem RIIO-3 Final Determinations; DESNZ hydrogen transport business model; A&amp;M analysis</a:t>
            </a:r>
          </a:p>
        </p:txBody>
      </p:sp>
      <p:sp>
        <p:nvSpPr>
          <p:cNvPr id="9" name="Text Placeholder 8">
            <a:extLst>
              <a:ext uri="{FF2B5EF4-FFF2-40B4-BE49-F238E27FC236}">
                <a16:creationId xmlns:a16="http://schemas.microsoft.com/office/drawing/2014/main" id="{C61540AD-A21F-A9FA-39C9-31FC41326DB6}"/>
              </a:ext>
            </a:extLst>
          </p:cNvPr>
          <p:cNvSpPr>
            <a:spLocks noGrp="1"/>
          </p:cNvSpPr>
          <p:nvPr>
            <p:ph type="body" sz="quarter" idx="14"/>
          </p:nvPr>
        </p:nvSpPr>
        <p:spPr>
          <a:xfrm>
            <a:off x="575909" y="555934"/>
            <a:ext cx="10930759" cy="358504"/>
          </a:xfrm>
        </p:spPr>
        <p:txBody>
          <a:bodyPr/>
          <a:lstStyle/>
          <a:p>
            <a:r>
              <a:rPr lang="en-GB"/>
              <a:t>REGULATION AND POLICY</a:t>
            </a:r>
          </a:p>
        </p:txBody>
      </p:sp>
      <p:sp>
        <p:nvSpPr>
          <p:cNvPr id="2" name="Title 1">
            <a:extLst>
              <a:ext uri="{FF2B5EF4-FFF2-40B4-BE49-F238E27FC236}">
                <a16:creationId xmlns:a16="http://schemas.microsoft.com/office/drawing/2014/main" id="{A46D59D5-5E20-F515-B6FC-6CD0DE9E342C}"/>
              </a:ext>
            </a:extLst>
          </p:cNvPr>
          <p:cNvSpPr>
            <a:spLocks noGrp="1"/>
          </p:cNvSpPr>
          <p:nvPr>
            <p:ph type="title"/>
          </p:nvPr>
        </p:nvSpPr>
        <p:spPr>
          <a:xfrm>
            <a:off x="575909" y="914437"/>
            <a:ext cx="10930759" cy="813471"/>
          </a:xfrm>
        </p:spPr>
        <p:txBody>
          <a:bodyPr vert="horz" wrap="square" lIns="0" tIns="0" rIns="0" bIns="0" rtlCol="0" anchor="t">
            <a:normAutofit/>
          </a:bodyPr>
          <a:lstStyle/>
          <a:p>
            <a:r>
              <a:rPr lang="en-US"/>
              <a:t>Decisions on asset value and who pays what will set the future shape of GB's gas networks</a:t>
            </a:r>
            <a:endParaRPr lang="en-GB"/>
          </a:p>
        </p:txBody>
      </p:sp>
      <p:cxnSp>
        <p:nvCxnSpPr>
          <p:cNvPr id="6" name="Straight Connector 5">
            <a:extLst>
              <a:ext uri="{FF2B5EF4-FFF2-40B4-BE49-F238E27FC236}">
                <a16:creationId xmlns:a16="http://schemas.microsoft.com/office/drawing/2014/main" id="{CE5D3C9B-729C-970F-49DF-E4BAE3D95735}"/>
              </a:ext>
            </a:extLst>
          </p:cNvPr>
          <p:cNvCxnSpPr>
            <a:cxnSpLocks/>
          </p:cNvCxnSpPr>
          <p:nvPr/>
        </p:nvCxnSpPr>
        <p:spPr>
          <a:xfrm>
            <a:off x="4127929" y="2442036"/>
            <a:ext cx="0" cy="30177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85182AA-A3C2-064F-32F0-B24EE6C1EBC7}"/>
              </a:ext>
            </a:extLst>
          </p:cNvPr>
          <p:cNvCxnSpPr>
            <a:cxnSpLocks/>
          </p:cNvCxnSpPr>
          <p:nvPr/>
        </p:nvCxnSpPr>
        <p:spPr>
          <a:xfrm>
            <a:off x="7817299" y="2442036"/>
            <a:ext cx="0" cy="30177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44179B9-A86E-7DFA-C027-744F52C5F072}"/>
              </a:ext>
            </a:extLst>
          </p:cNvPr>
          <p:cNvCxnSpPr>
            <a:cxnSpLocks/>
          </p:cNvCxnSpPr>
          <p:nvPr/>
        </p:nvCxnSpPr>
        <p:spPr>
          <a:xfrm>
            <a:off x="11506668" y="2442036"/>
            <a:ext cx="0" cy="30177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FBD129F4-1773-B531-729F-21D9EEDFC8BB}"/>
              </a:ext>
            </a:extLst>
          </p:cNvPr>
          <p:cNvSpPr/>
          <p:nvPr/>
        </p:nvSpPr>
        <p:spPr>
          <a:xfrm>
            <a:off x="4265279" y="2444754"/>
            <a:ext cx="3414670" cy="3130228"/>
          </a:xfrm>
          <a:prstGeom prst="rect">
            <a:avLst/>
          </a:prstGeom>
          <a:noFill/>
          <a:ln>
            <a:solidFill>
              <a:srgbClr val="C8D3DE"/>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61200" tIns="671138" rIns="32650" bIns="32650" numCol="1" spcCol="0" rtlCol="0" fromWordArt="0" anchor="t" anchorCtr="0" forceAA="0" compatLnSpc="1">
            <a:prstTxWarp prst="textNoShape">
              <a:avLst/>
            </a:prstTxWarp>
            <a:noAutofit/>
          </a:bodyPr>
          <a:lstStyle/>
          <a:p>
            <a:pPr marL="1440" defTabSz="276396">
              <a:spcAft>
                <a:spcPts val="181"/>
              </a:spcAft>
            </a:pPr>
            <a:r>
              <a:rPr lang="en-US" sz="1088" i="1">
                <a:solidFill>
                  <a:srgbClr val="002B49"/>
                </a:solidFill>
                <a:latin typeface="Arial Nova" panose="020B0504020202020204" pitchFamily="34" charset="0"/>
              </a:rPr>
              <a:t>Gas pipes move into a hydrogen asset base</a:t>
            </a:r>
          </a:p>
          <a:p>
            <a:pPr marL="1440" defTabSz="276396">
              <a:spcAft>
                <a:spcPts val="181"/>
              </a:spcAft>
            </a:pPr>
            <a:endParaRPr lang="en-US" sz="363" i="1">
              <a:solidFill>
                <a:srgbClr val="002B49"/>
              </a:solidFill>
              <a:latin typeface="Arial Nova" panose="020B0504020202020204" pitchFamily="34" charset="0"/>
            </a:endParaRPr>
          </a:p>
          <a:p>
            <a:pPr marL="1440" defTabSz="276396">
              <a:spcAft>
                <a:spcPts val="91"/>
              </a:spcAft>
            </a:pPr>
            <a:r>
              <a:rPr lang="en-US" sz="1088" b="1">
                <a:solidFill>
                  <a:srgbClr val="969696"/>
                </a:solidFill>
                <a:latin typeface="Arial Nova" panose="020B0504020202020204" pitchFamily="34" charset="0"/>
              </a:rPr>
              <a:t>GAS NETWORK</a:t>
            </a:r>
          </a:p>
          <a:p>
            <a:pPr marL="1440" defTabSz="276396">
              <a:spcAft>
                <a:spcPts val="635"/>
              </a:spcAft>
            </a:pPr>
            <a:r>
              <a:rPr lang="en-US" sz="1088">
                <a:solidFill>
                  <a:srgbClr val="002B49"/>
                </a:solidFill>
                <a:latin typeface="Arial Nova" panose="020B0504020202020204" pitchFamily="34" charset="0"/>
              </a:rPr>
              <a:t>Selected pipes are repurposed at a regulated value.</a:t>
            </a:r>
          </a:p>
          <a:p>
            <a:pPr marL="1440" defTabSz="276396">
              <a:spcAft>
                <a:spcPts val="91"/>
              </a:spcAft>
            </a:pPr>
            <a:r>
              <a:rPr lang="en-US" sz="1088" b="1">
                <a:solidFill>
                  <a:srgbClr val="969696"/>
                </a:solidFill>
                <a:latin typeface="Arial Nova" panose="020B0504020202020204" pitchFamily="34" charset="0"/>
              </a:rPr>
              <a:t>HYDROGEN</a:t>
            </a:r>
          </a:p>
          <a:p>
            <a:pPr marL="1440" defTabSz="276396">
              <a:spcAft>
                <a:spcPts val="635"/>
              </a:spcAft>
            </a:pPr>
            <a:r>
              <a:rPr lang="en-US" sz="1088">
                <a:solidFill>
                  <a:srgbClr val="002B49"/>
                </a:solidFill>
                <a:latin typeface="Arial Nova" panose="020B0504020202020204" pitchFamily="34" charset="0"/>
              </a:rPr>
              <a:t>A national backbone opens with a capped tariff.</a:t>
            </a:r>
          </a:p>
          <a:p>
            <a:pPr marL="1440" defTabSz="276396">
              <a:spcAft>
                <a:spcPts val="91"/>
              </a:spcAft>
            </a:pPr>
            <a:r>
              <a:rPr lang="en-US" sz="1088" b="1">
                <a:solidFill>
                  <a:srgbClr val="969696"/>
                </a:solidFill>
                <a:latin typeface="Arial Nova" panose="020B0504020202020204" pitchFamily="34" charset="0"/>
              </a:rPr>
              <a:t>WHO PAYS</a:t>
            </a:r>
          </a:p>
          <a:p>
            <a:pPr marL="1440" defTabSz="276396">
              <a:spcAft>
                <a:spcPts val="635"/>
              </a:spcAft>
            </a:pPr>
            <a:r>
              <a:rPr lang="en-US" sz="1088">
                <a:solidFill>
                  <a:srgbClr val="002B49"/>
                </a:solidFill>
                <a:latin typeface="Arial Nova" panose="020B0504020202020204" pitchFamily="34" charset="0"/>
              </a:rPr>
              <a:t>Gas users pay first and hydrogen users later, and the state carries most volume risk, as in Germany.</a:t>
            </a:r>
          </a:p>
          <a:p>
            <a:pPr marL="1440" defTabSz="276396">
              <a:spcAft>
                <a:spcPts val="91"/>
              </a:spcAft>
            </a:pPr>
            <a:r>
              <a:rPr lang="en-US" sz="1088" b="1">
                <a:solidFill>
                  <a:srgbClr val="969696"/>
                </a:solidFill>
                <a:latin typeface="Arial Nova" panose="020B0504020202020204" pitchFamily="34" charset="0"/>
              </a:rPr>
              <a:t>SIGNPOSTS</a:t>
            </a:r>
          </a:p>
          <a:p>
            <a:pPr marL="1440" defTabSz="276396">
              <a:spcAft>
                <a:spcPts val="635"/>
              </a:spcAft>
            </a:pPr>
            <a:r>
              <a:rPr lang="en-US" sz="1088">
                <a:solidFill>
                  <a:srgbClr val="002B49"/>
                </a:solidFill>
                <a:latin typeface="Arial Nova" panose="020B0504020202020204" pitchFamily="34" charset="0"/>
              </a:rPr>
              <a:t>Hydrogen transport funding is allocated and industry signs offtake.</a:t>
            </a:r>
            <a:endParaRPr lang="en-GB" sz="1088">
              <a:solidFill>
                <a:srgbClr val="002B49"/>
              </a:solidFill>
              <a:latin typeface="Arial Nova" panose="020B0504020202020204" pitchFamily="34" charset="0"/>
            </a:endParaRPr>
          </a:p>
        </p:txBody>
      </p:sp>
      <p:sp>
        <p:nvSpPr>
          <p:cNvPr id="20" name="Rectangle 19">
            <a:extLst>
              <a:ext uri="{FF2B5EF4-FFF2-40B4-BE49-F238E27FC236}">
                <a16:creationId xmlns:a16="http://schemas.microsoft.com/office/drawing/2014/main" id="{383993D3-648C-16F4-6B9A-842A5BDE4C5A}"/>
              </a:ext>
            </a:extLst>
          </p:cNvPr>
          <p:cNvSpPr/>
          <p:nvPr/>
        </p:nvSpPr>
        <p:spPr>
          <a:xfrm>
            <a:off x="575910" y="2444754"/>
            <a:ext cx="3414670" cy="3130228"/>
          </a:xfrm>
          <a:prstGeom prst="rect">
            <a:avLst/>
          </a:prstGeom>
          <a:noFill/>
          <a:ln>
            <a:solidFill>
              <a:srgbClr val="C8D3DE"/>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61200" tIns="671138" rIns="32650" bIns="32650" numCol="1" spcCol="0" rtlCol="0" fromWordArt="0" anchor="t" anchorCtr="0" forceAA="0" compatLnSpc="1">
            <a:prstTxWarp prst="textNoShape">
              <a:avLst/>
            </a:prstTxWarp>
            <a:noAutofit/>
          </a:bodyPr>
          <a:lstStyle/>
          <a:p>
            <a:pPr marL="1440" defTabSz="276396">
              <a:spcAft>
                <a:spcPts val="181"/>
              </a:spcAft>
            </a:pPr>
            <a:r>
              <a:rPr lang="en-US" sz="1088" i="1">
                <a:solidFill>
                  <a:srgbClr val="002B49"/>
                </a:solidFill>
                <a:latin typeface="Arial Nova" panose="020B0504020202020204" pitchFamily="34" charset="0"/>
              </a:rPr>
              <a:t>The network shrinks and is retired area by area</a:t>
            </a:r>
          </a:p>
          <a:p>
            <a:pPr marL="1440" defTabSz="276396">
              <a:spcAft>
                <a:spcPts val="181"/>
              </a:spcAft>
            </a:pPr>
            <a:endParaRPr lang="en-US" sz="363" i="1">
              <a:solidFill>
                <a:srgbClr val="002B49"/>
              </a:solidFill>
              <a:latin typeface="Arial Nova" panose="020B0504020202020204" pitchFamily="34" charset="0"/>
            </a:endParaRPr>
          </a:p>
          <a:p>
            <a:pPr marL="1440" defTabSz="276396">
              <a:spcAft>
                <a:spcPts val="91"/>
              </a:spcAft>
            </a:pPr>
            <a:r>
              <a:rPr lang="en-US" sz="1088" b="1">
                <a:solidFill>
                  <a:srgbClr val="969696"/>
                </a:solidFill>
                <a:latin typeface="Arial Nova" panose="020B0504020202020204" pitchFamily="34" charset="0"/>
              </a:rPr>
              <a:t>GAS NETWORK</a:t>
            </a:r>
          </a:p>
          <a:p>
            <a:pPr marL="1440" defTabSz="276396">
              <a:spcAft>
                <a:spcPts val="635"/>
              </a:spcAft>
            </a:pPr>
            <a:r>
              <a:rPr lang="en-US" sz="1088">
                <a:solidFill>
                  <a:srgbClr val="002B49"/>
                </a:solidFill>
                <a:latin typeface="Arial Nova" panose="020B0504020202020204" pitchFamily="34" charset="0"/>
              </a:rPr>
              <a:t>Only the core serving industry and power remains.</a:t>
            </a:r>
          </a:p>
          <a:p>
            <a:pPr marL="1440" defTabSz="276396">
              <a:spcAft>
                <a:spcPts val="91"/>
              </a:spcAft>
            </a:pPr>
            <a:r>
              <a:rPr lang="en-US" sz="1088" b="1">
                <a:solidFill>
                  <a:srgbClr val="969696"/>
                </a:solidFill>
                <a:latin typeface="Arial Nova" panose="020B0504020202020204" pitchFamily="34" charset="0"/>
              </a:rPr>
              <a:t>HYDROGEN</a:t>
            </a:r>
          </a:p>
          <a:p>
            <a:pPr marL="1440" defTabSz="276396">
              <a:spcAft>
                <a:spcPts val="635"/>
              </a:spcAft>
            </a:pPr>
            <a:r>
              <a:rPr lang="en-US" sz="1088">
                <a:solidFill>
                  <a:srgbClr val="002B49"/>
                </a:solidFill>
                <a:latin typeface="Arial Nova" panose="020B0504020202020204" pitchFamily="34" charset="0"/>
              </a:rPr>
              <a:t>Dedicated pipes serve the industrial clusters.</a:t>
            </a:r>
          </a:p>
          <a:p>
            <a:pPr marL="1440" defTabSz="276396">
              <a:spcAft>
                <a:spcPts val="91"/>
              </a:spcAft>
            </a:pPr>
            <a:r>
              <a:rPr lang="en-US" sz="1088" b="1">
                <a:solidFill>
                  <a:srgbClr val="969696"/>
                </a:solidFill>
                <a:latin typeface="Arial Nova" panose="020B0504020202020204" pitchFamily="34" charset="0"/>
              </a:rPr>
              <a:t>WHO PAYS</a:t>
            </a:r>
          </a:p>
          <a:p>
            <a:pPr marL="1440" defTabSz="276396">
              <a:spcAft>
                <a:spcPts val="635"/>
              </a:spcAft>
            </a:pPr>
            <a:r>
              <a:rPr lang="en-US" sz="1088">
                <a:solidFill>
                  <a:srgbClr val="002B49"/>
                </a:solidFill>
                <a:latin typeface="Arial Nova" panose="020B0504020202020204" pitchFamily="34" charset="0"/>
              </a:rPr>
              <a:t>Remaining users pay through faster depreciation, and tax or </a:t>
            </a:r>
            <a:r>
              <a:rPr lang="en-US" sz="1088" err="1">
                <a:solidFill>
                  <a:srgbClr val="002B49"/>
                </a:solidFill>
                <a:latin typeface="Arial Nova" panose="020B0504020202020204" pitchFamily="34" charset="0"/>
              </a:rPr>
              <a:t>securitisation</a:t>
            </a:r>
            <a:r>
              <a:rPr lang="en-US" sz="1088">
                <a:solidFill>
                  <a:srgbClr val="002B49"/>
                </a:solidFill>
                <a:latin typeface="Arial Nova" panose="020B0504020202020204" pitchFamily="34" charset="0"/>
              </a:rPr>
              <a:t> covers the rest.</a:t>
            </a:r>
          </a:p>
          <a:p>
            <a:pPr marL="1440" defTabSz="276396">
              <a:spcAft>
                <a:spcPts val="91"/>
              </a:spcAft>
            </a:pPr>
            <a:r>
              <a:rPr lang="en-US" sz="1088" b="1">
                <a:solidFill>
                  <a:srgbClr val="969696"/>
                </a:solidFill>
                <a:latin typeface="Arial Nova" panose="020B0504020202020204" pitchFamily="34" charset="0"/>
              </a:rPr>
              <a:t>SIGNPOSTS</a:t>
            </a:r>
          </a:p>
          <a:p>
            <a:pPr marL="1440" defTabSz="276396">
              <a:spcAft>
                <a:spcPts val="635"/>
              </a:spcAft>
            </a:pPr>
            <a:r>
              <a:rPr lang="en-US" sz="1088">
                <a:solidFill>
                  <a:srgbClr val="002B49"/>
                </a:solidFill>
                <a:latin typeface="Arial Nova" panose="020B0504020202020204" pitchFamily="34" charset="0"/>
              </a:rPr>
              <a:t>Hydrogen is ruled out for home heating, and Ofgem asks for decommissioning plans.</a:t>
            </a:r>
            <a:endParaRPr lang="en-GB" sz="1088">
              <a:solidFill>
                <a:srgbClr val="002B49"/>
              </a:solidFill>
              <a:latin typeface="Arial Nova" panose="020B0504020202020204" pitchFamily="34" charset="0"/>
            </a:endParaRPr>
          </a:p>
        </p:txBody>
      </p:sp>
      <p:sp>
        <p:nvSpPr>
          <p:cNvPr id="14" name="Rectangle 13">
            <a:extLst>
              <a:ext uri="{FF2B5EF4-FFF2-40B4-BE49-F238E27FC236}">
                <a16:creationId xmlns:a16="http://schemas.microsoft.com/office/drawing/2014/main" id="{454D00E0-5A4D-843F-4B46-B61B7A5E02AE}"/>
              </a:ext>
            </a:extLst>
          </p:cNvPr>
          <p:cNvSpPr/>
          <p:nvPr/>
        </p:nvSpPr>
        <p:spPr>
          <a:xfrm>
            <a:off x="7954648" y="2444754"/>
            <a:ext cx="3414670" cy="3130228"/>
          </a:xfrm>
          <a:prstGeom prst="rect">
            <a:avLst/>
          </a:prstGeom>
          <a:noFill/>
          <a:ln>
            <a:solidFill>
              <a:srgbClr val="C8D3DE"/>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61200" tIns="671138" rIns="32650" bIns="32650" numCol="1" spcCol="0" rtlCol="0" fromWordArt="0" anchor="t" anchorCtr="0" forceAA="0" compatLnSpc="1">
            <a:prstTxWarp prst="textNoShape">
              <a:avLst/>
            </a:prstTxWarp>
            <a:noAutofit/>
          </a:bodyPr>
          <a:lstStyle/>
          <a:p>
            <a:pPr marL="1440" defTabSz="276396">
              <a:spcAft>
                <a:spcPts val="181"/>
              </a:spcAft>
            </a:pPr>
            <a:r>
              <a:rPr lang="en-US" sz="1088" i="1">
                <a:solidFill>
                  <a:srgbClr val="002B49"/>
                </a:solidFill>
                <a:latin typeface="Arial Nova" panose="020B0504020202020204" pitchFamily="34" charset="0"/>
              </a:rPr>
              <a:t>GB risks this if decisions stay open</a:t>
            </a:r>
          </a:p>
          <a:p>
            <a:pPr marL="1440" defTabSz="276396"/>
            <a:endParaRPr lang="en-US" sz="363">
              <a:solidFill>
                <a:srgbClr val="002B49"/>
              </a:solidFill>
              <a:latin typeface="Arial Nova" panose="020B0504020202020204" pitchFamily="34" charset="0"/>
            </a:endParaRPr>
          </a:p>
          <a:p>
            <a:pPr marL="1440" defTabSz="276396">
              <a:spcAft>
                <a:spcPts val="91"/>
              </a:spcAft>
            </a:pPr>
            <a:r>
              <a:rPr lang="en-US" sz="1088" b="1">
                <a:solidFill>
                  <a:srgbClr val="969696"/>
                </a:solidFill>
                <a:latin typeface="Arial Nova" panose="020B0504020202020204" pitchFamily="34" charset="0"/>
              </a:rPr>
              <a:t>GAS NETWORK</a:t>
            </a:r>
          </a:p>
          <a:p>
            <a:pPr marL="1440" defTabSz="276396">
              <a:spcAft>
                <a:spcPts val="635"/>
              </a:spcAft>
            </a:pPr>
            <a:r>
              <a:rPr lang="en-US" sz="1088">
                <a:solidFill>
                  <a:srgbClr val="002B49"/>
                </a:solidFill>
                <a:latin typeface="Arial Nova" panose="020B0504020202020204" pitchFamily="34" charset="0"/>
              </a:rPr>
              <a:t>The full network stays, volumes fall and unit charges rise.</a:t>
            </a:r>
          </a:p>
          <a:p>
            <a:pPr marL="1440" defTabSz="276396">
              <a:spcAft>
                <a:spcPts val="91"/>
              </a:spcAft>
            </a:pPr>
            <a:r>
              <a:rPr lang="en-US" sz="1088" b="1">
                <a:solidFill>
                  <a:srgbClr val="969696"/>
                </a:solidFill>
                <a:latin typeface="Arial Nova" panose="020B0504020202020204" pitchFamily="34" charset="0"/>
              </a:rPr>
              <a:t>HYDROGEN</a:t>
            </a:r>
          </a:p>
          <a:p>
            <a:pPr marL="1440" defTabSz="276396">
              <a:spcAft>
                <a:spcPts val="635"/>
              </a:spcAft>
            </a:pPr>
            <a:r>
              <a:rPr lang="en-US" sz="1088">
                <a:solidFill>
                  <a:srgbClr val="002B49"/>
                </a:solidFill>
                <a:latin typeface="Arial Nova" panose="020B0504020202020204" pitchFamily="34" charset="0"/>
              </a:rPr>
              <a:t>Investors and users each wait for the other.</a:t>
            </a:r>
          </a:p>
          <a:p>
            <a:pPr marL="1440" defTabSz="276396">
              <a:spcAft>
                <a:spcPts val="91"/>
              </a:spcAft>
            </a:pPr>
            <a:r>
              <a:rPr lang="en-US" sz="1088" b="1">
                <a:solidFill>
                  <a:srgbClr val="969696"/>
                </a:solidFill>
                <a:latin typeface="Arial Nova" panose="020B0504020202020204" pitchFamily="34" charset="0"/>
              </a:rPr>
              <a:t>WHO PAYS</a:t>
            </a:r>
          </a:p>
          <a:p>
            <a:pPr marL="1440" defTabSz="276396">
              <a:spcAft>
                <a:spcPts val="635"/>
              </a:spcAft>
            </a:pPr>
            <a:r>
              <a:rPr lang="en-US" sz="1088">
                <a:solidFill>
                  <a:srgbClr val="002B49"/>
                </a:solidFill>
                <a:latin typeface="Arial Nova" panose="020B0504020202020204" pitchFamily="34" charset="0"/>
              </a:rPr>
              <a:t>The last customers pay, and they are likely to include those least able to switch.</a:t>
            </a:r>
          </a:p>
          <a:p>
            <a:pPr marL="1440" defTabSz="276396">
              <a:spcAft>
                <a:spcPts val="91"/>
              </a:spcAft>
            </a:pPr>
            <a:r>
              <a:rPr lang="en-US" sz="1088" b="1">
                <a:solidFill>
                  <a:srgbClr val="969696"/>
                </a:solidFill>
                <a:latin typeface="Arial Nova" panose="020B0504020202020204" pitchFamily="34" charset="0"/>
              </a:rPr>
              <a:t>SIGNPOSTS</a:t>
            </a:r>
          </a:p>
          <a:p>
            <a:pPr marL="1440" defTabSz="276396">
              <a:spcAft>
                <a:spcPts val="635"/>
              </a:spcAft>
            </a:pPr>
            <a:r>
              <a:rPr lang="en-US" sz="1088">
                <a:solidFill>
                  <a:srgbClr val="002B49"/>
                </a:solidFill>
                <a:latin typeface="Arial Nova" panose="020B0504020202020204" pitchFamily="34" charset="0"/>
              </a:rPr>
              <a:t>The heat decision slips, large industrial users close and RIIO-3 ends in 2031 with no hydrogen tariff.</a:t>
            </a:r>
            <a:endParaRPr lang="en-GB" sz="1088">
              <a:solidFill>
                <a:srgbClr val="002B49"/>
              </a:solidFill>
              <a:latin typeface="Arial Nova" panose="020B0504020202020204" pitchFamily="34" charset="0"/>
            </a:endParaRPr>
          </a:p>
        </p:txBody>
      </p:sp>
      <p:sp>
        <p:nvSpPr>
          <p:cNvPr id="3" name="Pfeil nach rechts 6">
            <a:extLst>
              <a:ext uri="{FF2B5EF4-FFF2-40B4-BE49-F238E27FC236}">
                <a16:creationId xmlns:a16="http://schemas.microsoft.com/office/drawing/2014/main" id="{FAE74BC4-C274-E747-6E79-005306EE76AF}"/>
              </a:ext>
            </a:extLst>
          </p:cNvPr>
          <p:cNvSpPr>
            <a:spLocks/>
          </p:cNvSpPr>
          <p:nvPr/>
        </p:nvSpPr>
        <p:spPr>
          <a:xfrm>
            <a:off x="575909" y="1981307"/>
            <a:ext cx="10930759" cy="299473"/>
          </a:xfrm>
          <a:prstGeom prst="homePlate">
            <a:avLst>
              <a:gd name="adj" fmla="val 30426"/>
            </a:avLst>
          </a:prstGeom>
          <a:solidFill>
            <a:schemeClr val="accent1"/>
          </a:solidFill>
          <a:ln w="9525" cap="flat" cmpd="sng" algn="ctr">
            <a:solidFill>
              <a:schemeClr val="accent1"/>
            </a:solidFill>
            <a:prstDash val="solid"/>
            <a:miter lim="800000"/>
          </a:ln>
          <a:effectLst/>
        </p:spPr>
        <p:txBody>
          <a:bodyPr rot="0" spcFirstLastPara="0" vertOverflow="overflow" horzOverflow="overflow" vert="horz" wrap="square" lIns="138218" tIns="35998" rIns="71996" bIns="35998" numCol="1" spcCol="0" rtlCol="0" fromWordArt="0" anchor="ctr" anchorCtr="0" forceAA="0" compatLnSpc="1">
            <a:prstTxWarp prst="textNoShape">
              <a:avLst/>
            </a:prstTxWarp>
            <a:noAutofit/>
          </a:bodyPr>
          <a:lstStyle/>
          <a:p>
            <a:pPr defTabSz="914269">
              <a:spcBef>
                <a:spcPts val="400"/>
              </a:spcBef>
              <a:defRPr/>
            </a:pPr>
            <a:r>
              <a:rPr lang="en-US" sz="1270" b="1" kern="0">
                <a:solidFill>
                  <a:srgbClr val="FFFFFF"/>
                </a:solidFill>
                <a:latin typeface="Arial Nova" panose="020B0504020202020204" pitchFamily="34" charset="0"/>
                <a:ea typeface="Verdana" pitchFamily="34" charset="0"/>
                <a:cs typeface="Verdana" pitchFamily="34" charset="0"/>
              </a:rPr>
              <a:t>Still open today: the value of repurposed pipes, who pays for stranded cost, the hydrogen tariff, heating policy and volume risk</a:t>
            </a:r>
          </a:p>
        </p:txBody>
      </p:sp>
      <p:sp>
        <p:nvSpPr>
          <p:cNvPr id="4" name="Pathway pill">
            <a:extLst>
              <a:ext uri="{FF2B5EF4-FFF2-40B4-BE49-F238E27FC236}">
                <a16:creationId xmlns:a16="http://schemas.microsoft.com/office/drawing/2014/main" id="{0C0ED9E3-AE64-4F6F-81FF-90963E435F46}"/>
              </a:ext>
            </a:extLst>
          </p:cNvPr>
          <p:cNvSpPr/>
          <p:nvPr/>
        </p:nvSpPr>
        <p:spPr>
          <a:xfrm>
            <a:off x="837110" y="2580239"/>
            <a:ext cx="2892270" cy="299473"/>
          </a:xfrm>
          <a:prstGeom prst="roundRect">
            <a:avLst>
              <a:gd name="adj" fmla="val 50000"/>
            </a:avLst>
          </a:prstGeom>
          <a:solidFill>
            <a:srgbClr val="969696"/>
          </a:solidFill>
          <a:ln>
            <a:noFill/>
          </a:ln>
        </p:spPr>
        <p:txBody>
          <a:bodyPr vertOverflow="clip" horzOverflow="clip" vert="horz" wrap="none" lIns="0" tIns="0" rIns="0" bIns="0" rtlCol="0" anchor="ctr" anchorCtr="0">
            <a:noAutofit/>
          </a:bodyPr>
          <a:lstStyle/>
          <a:p>
            <a:pPr algn="ctr" defTabSz="1243904">
              <a:lnSpc>
                <a:spcPct val="120000"/>
              </a:lnSpc>
            </a:pPr>
            <a:r>
              <a:rPr lang="en-GB" sz="1270" b="1">
                <a:solidFill>
                  <a:srgbClr val="FFFFFF"/>
                </a:solidFill>
                <a:latin typeface="Arial Nova" panose="020B0504020202020204" pitchFamily="34" charset="0"/>
              </a:rPr>
              <a:t>1  MANAGED CONTRACTION</a:t>
            </a:r>
          </a:p>
        </p:txBody>
      </p:sp>
      <p:sp>
        <p:nvSpPr>
          <p:cNvPr id="13" name="Pathway pill">
            <a:extLst>
              <a:ext uri="{FF2B5EF4-FFF2-40B4-BE49-F238E27FC236}">
                <a16:creationId xmlns:a16="http://schemas.microsoft.com/office/drawing/2014/main" id="{627D1C19-6EE2-4BB2-A59E-BCCE909E3A77}"/>
              </a:ext>
            </a:extLst>
          </p:cNvPr>
          <p:cNvSpPr/>
          <p:nvPr/>
        </p:nvSpPr>
        <p:spPr>
          <a:xfrm>
            <a:off x="4526479" y="2594310"/>
            <a:ext cx="2892270" cy="299473"/>
          </a:xfrm>
          <a:prstGeom prst="roundRect">
            <a:avLst>
              <a:gd name="adj" fmla="val 50000"/>
            </a:avLst>
          </a:prstGeom>
          <a:solidFill>
            <a:srgbClr val="02624B"/>
          </a:solidFill>
          <a:ln>
            <a:noFill/>
          </a:ln>
        </p:spPr>
        <p:txBody>
          <a:bodyPr vertOverflow="clip" horzOverflow="clip" vert="horz" wrap="none" lIns="0" tIns="0" rIns="0" bIns="0" rtlCol="0" anchor="ctr" anchorCtr="0">
            <a:noAutofit/>
          </a:bodyPr>
          <a:lstStyle/>
          <a:p>
            <a:pPr algn="ctr" defTabSz="1243904">
              <a:lnSpc>
                <a:spcPct val="120000"/>
              </a:lnSpc>
            </a:pPr>
            <a:r>
              <a:rPr lang="en-GB" sz="1270" b="1">
                <a:solidFill>
                  <a:srgbClr val="FFFFFF"/>
                </a:solidFill>
                <a:latin typeface="Arial Nova" panose="020B0504020202020204" pitchFamily="34" charset="0"/>
              </a:rPr>
              <a:t>2  CONVERSION TO HYDROGEN</a:t>
            </a:r>
          </a:p>
        </p:txBody>
      </p:sp>
      <p:sp>
        <p:nvSpPr>
          <p:cNvPr id="15" name="Pathway pill">
            <a:extLst>
              <a:ext uri="{FF2B5EF4-FFF2-40B4-BE49-F238E27FC236}">
                <a16:creationId xmlns:a16="http://schemas.microsoft.com/office/drawing/2014/main" id="{DE23CFF4-4DD2-4340-98FB-F0B51F49FFB2}"/>
              </a:ext>
            </a:extLst>
          </p:cNvPr>
          <p:cNvSpPr/>
          <p:nvPr/>
        </p:nvSpPr>
        <p:spPr>
          <a:xfrm>
            <a:off x="8215849" y="2595099"/>
            <a:ext cx="2892270" cy="299473"/>
          </a:xfrm>
          <a:prstGeom prst="roundRect">
            <a:avLst>
              <a:gd name="adj" fmla="val 50000"/>
            </a:avLst>
          </a:prstGeom>
          <a:solidFill>
            <a:srgbClr val="CF7F00"/>
          </a:solidFill>
          <a:ln>
            <a:noFill/>
          </a:ln>
        </p:spPr>
        <p:txBody>
          <a:bodyPr vertOverflow="clip" horzOverflow="clip" vert="horz" wrap="none" lIns="0" tIns="0" rIns="0" bIns="0" rtlCol="0" anchor="ctr" anchorCtr="0">
            <a:noAutofit/>
          </a:bodyPr>
          <a:lstStyle/>
          <a:p>
            <a:pPr algn="ctr" defTabSz="1243904">
              <a:lnSpc>
                <a:spcPct val="120000"/>
              </a:lnSpc>
            </a:pPr>
            <a:r>
              <a:rPr lang="en-GB" sz="1270" b="1">
                <a:solidFill>
                  <a:srgbClr val="FFFFFF"/>
                </a:solidFill>
                <a:latin typeface="Arial Nova" panose="020B0504020202020204" pitchFamily="34" charset="0"/>
              </a:rPr>
              <a:t>3  UNMANAGED DECLINE</a:t>
            </a:r>
          </a:p>
        </p:txBody>
      </p:sp>
    </p:spTree>
    <p:extLst>
      <p:ext uri="{BB962C8B-B14F-4D97-AF65-F5344CB8AC3E}">
        <p14:creationId xmlns:p14="http://schemas.microsoft.com/office/powerpoint/2010/main" val="17905889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A5AE61-ADC2-4962-BDC1-BBA593B5033E}"/>
            </a:ext>
          </a:extLst>
        </p:cNvPr>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4010D2AF-D552-A9C6-0FB9-7EEF327798CC}"/>
              </a:ext>
            </a:extLst>
          </p:cNvPr>
          <p:cNvGraphicFramePr>
            <a:graphicFrameLocks/>
          </p:cNvGraphicFramePr>
          <p:nvPr>
            <p:custDataLst>
              <p:tags r:id="rId1"/>
            </p:custDataLst>
          </p:nvPr>
        </p:nvGraphicFramePr>
        <p:xfrm>
          <a:off x="1440" y="1621"/>
          <a:ext cx="1440" cy="1440"/>
        </p:xfrm>
        <a:graphic>
          <a:graphicData uri="http://schemas.openxmlformats.org/presentationml/2006/ole">
            <mc:AlternateContent xmlns:mc="http://schemas.openxmlformats.org/markup-compatibility/2006">
              <mc:Choice xmlns:v="urn:schemas-microsoft-com:vml" Requires="v">
                <p:oleObj name="think-cell Slide" r:id="rId4" imgW="484" imgH="486" progId="TCLayout.ActiveDocument.1">
                  <p:embed/>
                </p:oleObj>
              </mc:Choice>
              <mc:Fallback>
                <p:oleObj name="think-cell Slide" r:id="rId4" imgW="484" imgH="486" progId="TCLayout.ActiveDocument.1">
                  <p:embed/>
                  <p:pic>
                    <p:nvPicPr>
                      <p:cNvPr id="7" name="think-cell data - do not delete" hidden="1">
                        <a:extLst>
                          <a:ext uri="{FF2B5EF4-FFF2-40B4-BE49-F238E27FC236}">
                            <a16:creationId xmlns:a16="http://schemas.microsoft.com/office/drawing/2014/main" id="{4010D2AF-D552-A9C6-0FB9-7EEF327798CC}"/>
                          </a:ext>
                        </a:extLst>
                      </p:cNvPr>
                      <p:cNvPicPr/>
                      <p:nvPr/>
                    </p:nvPicPr>
                    <p:blipFill>
                      <a:blip r:embed="rId5"/>
                      <a:stretch>
                        <a:fillRect/>
                      </a:stretch>
                    </p:blipFill>
                    <p:spPr>
                      <a:xfrm>
                        <a:off x="1440" y="1621"/>
                        <a:ext cx="1440" cy="1440"/>
                      </a:xfrm>
                      <a:prstGeom prst="rect">
                        <a:avLst/>
                      </a:prstGeom>
                    </p:spPr>
                  </p:pic>
                </p:oleObj>
              </mc:Fallback>
            </mc:AlternateContent>
          </a:graphicData>
        </a:graphic>
      </p:graphicFrame>
      <p:sp>
        <p:nvSpPr>
          <p:cNvPr id="8" name="Text Placeholder 7">
            <a:extLst>
              <a:ext uri="{FF2B5EF4-FFF2-40B4-BE49-F238E27FC236}">
                <a16:creationId xmlns:a16="http://schemas.microsoft.com/office/drawing/2014/main" id="{6E237C97-8746-52DB-17AC-87A71D0E97CB}"/>
              </a:ext>
            </a:extLst>
          </p:cNvPr>
          <p:cNvSpPr>
            <a:spLocks noGrp="1"/>
          </p:cNvSpPr>
          <p:nvPr>
            <p:ph type="body" sz="quarter" idx="12"/>
          </p:nvPr>
        </p:nvSpPr>
        <p:spPr>
          <a:xfrm>
            <a:off x="6093121" y="6366699"/>
            <a:ext cx="5413547" cy="424734"/>
          </a:xfrm>
        </p:spPr>
        <p:txBody>
          <a:bodyPr/>
          <a:lstStyle/>
          <a:p>
            <a:r>
              <a:rPr lang="en-GB"/>
              <a:t>Source: Regulation (EU) 2024/1789; BNetzA WANDA; KfW; Ofgem RIIO-3 Final Determinations; A&amp;M analysis</a:t>
            </a:r>
          </a:p>
        </p:txBody>
      </p:sp>
      <p:sp>
        <p:nvSpPr>
          <p:cNvPr id="9" name="Text Placeholder 8">
            <a:extLst>
              <a:ext uri="{FF2B5EF4-FFF2-40B4-BE49-F238E27FC236}">
                <a16:creationId xmlns:a16="http://schemas.microsoft.com/office/drawing/2014/main" id="{C61540AD-A21F-A9FA-39C9-31FC41326DB6}"/>
              </a:ext>
            </a:extLst>
          </p:cNvPr>
          <p:cNvSpPr>
            <a:spLocks noGrp="1"/>
          </p:cNvSpPr>
          <p:nvPr>
            <p:ph type="body" sz="quarter" idx="14"/>
          </p:nvPr>
        </p:nvSpPr>
        <p:spPr>
          <a:xfrm>
            <a:off x="575909" y="555934"/>
            <a:ext cx="10930759" cy="358504"/>
          </a:xfrm>
        </p:spPr>
        <p:txBody>
          <a:bodyPr/>
          <a:lstStyle/>
          <a:p>
            <a:r>
              <a:rPr lang="en-GB"/>
              <a:t>REGULATION AND POLICY</a:t>
            </a:r>
          </a:p>
        </p:txBody>
      </p:sp>
      <p:sp>
        <p:nvSpPr>
          <p:cNvPr id="2" name="Title 1">
            <a:extLst>
              <a:ext uri="{FF2B5EF4-FFF2-40B4-BE49-F238E27FC236}">
                <a16:creationId xmlns:a16="http://schemas.microsoft.com/office/drawing/2014/main" id="{A46D59D5-5E20-F515-B6FC-6CD0DE9E342C}"/>
              </a:ext>
            </a:extLst>
          </p:cNvPr>
          <p:cNvSpPr>
            <a:spLocks noGrp="1"/>
          </p:cNvSpPr>
          <p:nvPr>
            <p:ph type="title"/>
          </p:nvPr>
        </p:nvSpPr>
        <p:spPr>
          <a:xfrm>
            <a:off x="575909" y="914437"/>
            <a:ext cx="10930759" cy="813471"/>
          </a:xfrm>
        </p:spPr>
        <p:txBody>
          <a:bodyPr vert="horz" wrap="square" lIns="0" tIns="0" rIns="0" bIns="0" rtlCol="0" anchor="t">
            <a:normAutofit/>
          </a:bodyPr>
          <a:lstStyle/>
          <a:p>
            <a:r>
              <a:rPr lang="en-US"/>
              <a:t>Regulatory and policy choices on pricing, funding and risk allocation could ease the transition, or create new problems for gas customers and investors</a:t>
            </a:r>
            <a:endParaRPr lang="en-GB"/>
          </a:p>
        </p:txBody>
      </p:sp>
      <p:sp>
        <p:nvSpPr>
          <p:cNvPr id="3" name="Rectangle 2">
            <a:extLst>
              <a:ext uri="{FF2B5EF4-FFF2-40B4-BE49-F238E27FC236}">
                <a16:creationId xmlns:a16="http://schemas.microsoft.com/office/drawing/2014/main" id="{F0283F92-0A27-9352-CC81-79678EF9B920}"/>
              </a:ext>
            </a:extLst>
          </p:cNvPr>
          <p:cNvSpPr/>
          <p:nvPr/>
        </p:nvSpPr>
        <p:spPr>
          <a:xfrm>
            <a:off x="575909" y="1981308"/>
            <a:ext cx="5378993" cy="1301555"/>
          </a:xfrm>
          <a:prstGeom prst="rect">
            <a:avLst/>
          </a:prstGeom>
          <a:solidFill>
            <a:srgbClr val="FFFFFF"/>
          </a:solidFill>
          <a:ln w="12700">
            <a:solidFill>
              <a:srgbClr val="C8D3DE"/>
            </a:solidFill>
          </a:ln>
        </p:spPr>
        <p:txBody>
          <a:bodyPr vert="horz" wrap="square" lIns="161255" tIns="529837" rIns="2672219" bIns="69109" rtlCol="0" anchor="t">
            <a:noAutofit/>
          </a:bodyPr>
          <a:lstStyle/>
          <a:p>
            <a:pPr defTabSz="1243904">
              <a:lnSpc>
                <a:spcPct val="120000"/>
              </a:lnSpc>
            </a:pPr>
            <a:r>
              <a:rPr lang="en-US" sz="1270" b="1">
                <a:solidFill>
                  <a:srgbClr val="002B49"/>
                </a:solidFill>
                <a:latin typeface="Arial Nova" panose="020B0504020202020204" pitchFamily="34" charset="0"/>
              </a:rPr>
              <a:t>Should gas and hydrogen share one asset base and one price during the ramp-up?</a:t>
            </a:r>
            <a:endParaRPr lang="en-GB" sz="1270" b="1">
              <a:solidFill>
                <a:srgbClr val="002B49"/>
              </a:solidFill>
              <a:latin typeface="Arial Nova" panose="020B0504020202020204" pitchFamily="34" charset="0"/>
            </a:endParaRPr>
          </a:p>
        </p:txBody>
      </p:sp>
      <p:sp>
        <p:nvSpPr>
          <p:cNvPr id="22" name="Rectangle 21">
            <a:extLst>
              <a:ext uri="{FF2B5EF4-FFF2-40B4-BE49-F238E27FC236}">
                <a16:creationId xmlns:a16="http://schemas.microsoft.com/office/drawing/2014/main" id="{A08E788F-994C-E554-CC6B-FB124CD75B3A}"/>
              </a:ext>
            </a:extLst>
          </p:cNvPr>
          <p:cNvSpPr/>
          <p:nvPr/>
        </p:nvSpPr>
        <p:spPr>
          <a:xfrm>
            <a:off x="6127675" y="1981308"/>
            <a:ext cx="5378993" cy="1301555"/>
          </a:xfrm>
          <a:prstGeom prst="rect">
            <a:avLst/>
          </a:prstGeom>
          <a:solidFill>
            <a:srgbClr val="FFFFFF"/>
          </a:solidFill>
          <a:ln w="12700">
            <a:solidFill>
              <a:srgbClr val="C8D3DE"/>
            </a:solidFill>
          </a:ln>
        </p:spPr>
        <p:txBody>
          <a:bodyPr vert="horz" wrap="square" lIns="161255" tIns="529837" rIns="2672219" bIns="69109" rtlCol="0" anchor="t">
            <a:noAutofit/>
          </a:bodyPr>
          <a:lstStyle/>
          <a:p>
            <a:pPr defTabSz="1243904">
              <a:lnSpc>
                <a:spcPct val="120000"/>
              </a:lnSpc>
            </a:pPr>
            <a:r>
              <a:rPr lang="en-US" sz="1270" b="1">
                <a:solidFill>
                  <a:srgbClr val="002B49"/>
                </a:solidFill>
                <a:latin typeface="Arial Nova" panose="020B0504020202020204" pitchFamily="34" charset="0"/>
              </a:rPr>
              <a:t>Should some of the stranded gas cost move to general taxation?</a:t>
            </a:r>
            <a:endParaRPr lang="en-GB" sz="1270" b="1">
              <a:solidFill>
                <a:srgbClr val="002B49"/>
              </a:solidFill>
              <a:latin typeface="Arial Nova" panose="020B0504020202020204" pitchFamily="34" charset="0"/>
            </a:endParaRPr>
          </a:p>
        </p:txBody>
      </p:sp>
      <p:sp>
        <p:nvSpPr>
          <p:cNvPr id="28" name="Rectangle 27">
            <a:extLst>
              <a:ext uri="{FF2B5EF4-FFF2-40B4-BE49-F238E27FC236}">
                <a16:creationId xmlns:a16="http://schemas.microsoft.com/office/drawing/2014/main" id="{0371D26F-E6FE-3B66-6FA7-E4DA654BF7C4}"/>
              </a:ext>
            </a:extLst>
          </p:cNvPr>
          <p:cNvSpPr/>
          <p:nvPr/>
        </p:nvSpPr>
        <p:spPr>
          <a:xfrm>
            <a:off x="575909" y="3421081"/>
            <a:ext cx="5378993" cy="1301555"/>
          </a:xfrm>
          <a:prstGeom prst="rect">
            <a:avLst/>
          </a:prstGeom>
          <a:solidFill>
            <a:srgbClr val="FFFFFF"/>
          </a:solidFill>
          <a:ln w="12700">
            <a:solidFill>
              <a:srgbClr val="C8D3DE"/>
            </a:solidFill>
          </a:ln>
        </p:spPr>
        <p:txBody>
          <a:bodyPr vert="horz" wrap="square" lIns="161255" tIns="529837" rIns="2672219" bIns="69109" rtlCol="0" anchor="t">
            <a:noAutofit/>
          </a:bodyPr>
          <a:lstStyle/>
          <a:p>
            <a:pPr defTabSz="1243904">
              <a:lnSpc>
                <a:spcPct val="120000"/>
              </a:lnSpc>
            </a:pPr>
            <a:r>
              <a:rPr lang="en-US" sz="1270" b="1">
                <a:solidFill>
                  <a:srgbClr val="002B49"/>
                </a:solidFill>
                <a:latin typeface="Arial Nova" panose="020B0504020202020204" pitchFamily="34" charset="0"/>
              </a:rPr>
              <a:t>At what value should gas pipes enter a hydrogen network?</a:t>
            </a:r>
            <a:endParaRPr lang="en-GB" sz="1270" b="1">
              <a:solidFill>
                <a:srgbClr val="002B49"/>
              </a:solidFill>
              <a:latin typeface="Arial Nova" panose="020B0504020202020204" pitchFamily="34" charset="0"/>
            </a:endParaRPr>
          </a:p>
        </p:txBody>
      </p:sp>
      <p:sp>
        <p:nvSpPr>
          <p:cNvPr id="32" name="Rectangle 31">
            <a:extLst>
              <a:ext uri="{FF2B5EF4-FFF2-40B4-BE49-F238E27FC236}">
                <a16:creationId xmlns:a16="http://schemas.microsoft.com/office/drawing/2014/main" id="{9F8C63DA-D226-013C-8DC9-757D71CCA479}"/>
              </a:ext>
            </a:extLst>
          </p:cNvPr>
          <p:cNvSpPr/>
          <p:nvPr/>
        </p:nvSpPr>
        <p:spPr>
          <a:xfrm>
            <a:off x="6127675" y="3421081"/>
            <a:ext cx="5378993" cy="1301555"/>
          </a:xfrm>
          <a:prstGeom prst="rect">
            <a:avLst/>
          </a:prstGeom>
          <a:solidFill>
            <a:srgbClr val="FFFFFF"/>
          </a:solidFill>
          <a:ln w="12700">
            <a:solidFill>
              <a:srgbClr val="C8D3DE"/>
            </a:solidFill>
          </a:ln>
        </p:spPr>
        <p:txBody>
          <a:bodyPr vert="horz" wrap="square" lIns="161255" tIns="529837" rIns="2672219" bIns="69109" rtlCol="0" anchor="t">
            <a:noAutofit/>
          </a:bodyPr>
          <a:lstStyle/>
          <a:p>
            <a:pPr defTabSz="1243904">
              <a:lnSpc>
                <a:spcPct val="120000"/>
              </a:lnSpc>
            </a:pPr>
            <a:r>
              <a:rPr lang="en-US" sz="1270" b="1">
                <a:solidFill>
                  <a:srgbClr val="002B49"/>
                </a:solidFill>
                <a:latin typeface="Arial Nova" panose="020B0504020202020204" pitchFamily="34" charset="0"/>
              </a:rPr>
              <a:t>Who pays to disconnect the last customers on a street?</a:t>
            </a:r>
            <a:endParaRPr lang="en-GB" sz="1270" b="1">
              <a:solidFill>
                <a:srgbClr val="002B49"/>
              </a:solidFill>
              <a:latin typeface="Arial Nova" panose="020B0504020202020204" pitchFamily="34" charset="0"/>
            </a:endParaRPr>
          </a:p>
        </p:txBody>
      </p:sp>
      <p:sp>
        <p:nvSpPr>
          <p:cNvPr id="35" name="Rectangle 34">
            <a:extLst>
              <a:ext uri="{FF2B5EF4-FFF2-40B4-BE49-F238E27FC236}">
                <a16:creationId xmlns:a16="http://schemas.microsoft.com/office/drawing/2014/main" id="{75D4A6A6-C4E1-9708-6E18-9140AB849767}"/>
              </a:ext>
            </a:extLst>
          </p:cNvPr>
          <p:cNvSpPr/>
          <p:nvPr/>
        </p:nvSpPr>
        <p:spPr>
          <a:xfrm>
            <a:off x="575909" y="4860855"/>
            <a:ext cx="5378993" cy="1301555"/>
          </a:xfrm>
          <a:prstGeom prst="rect">
            <a:avLst/>
          </a:prstGeom>
          <a:solidFill>
            <a:srgbClr val="FFFFFF"/>
          </a:solidFill>
          <a:ln w="12700">
            <a:solidFill>
              <a:srgbClr val="C8D3DE"/>
            </a:solidFill>
          </a:ln>
        </p:spPr>
        <p:txBody>
          <a:bodyPr vert="horz" wrap="square" lIns="161255" tIns="529837" rIns="2672219" bIns="69109" rtlCol="0" anchor="t">
            <a:noAutofit/>
          </a:bodyPr>
          <a:lstStyle/>
          <a:p>
            <a:pPr defTabSz="1243904">
              <a:lnSpc>
                <a:spcPct val="120000"/>
              </a:lnSpc>
            </a:pPr>
            <a:r>
              <a:rPr lang="en-US" sz="1270" b="1">
                <a:solidFill>
                  <a:srgbClr val="002B49"/>
                </a:solidFill>
                <a:latin typeface="Arial Nova" panose="020B0504020202020204" pitchFamily="34" charset="0"/>
              </a:rPr>
              <a:t>Could faster depreciation speed up the exits it is meant to pay for?</a:t>
            </a:r>
            <a:endParaRPr lang="en-GB" sz="1270" b="1">
              <a:solidFill>
                <a:srgbClr val="002B49"/>
              </a:solidFill>
              <a:latin typeface="Arial Nova" panose="020B0504020202020204" pitchFamily="34" charset="0"/>
            </a:endParaRPr>
          </a:p>
        </p:txBody>
      </p:sp>
      <p:sp>
        <p:nvSpPr>
          <p:cNvPr id="38" name="Rectangle 37">
            <a:extLst>
              <a:ext uri="{FF2B5EF4-FFF2-40B4-BE49-F238E27FC236}">
                <a16:creationId xmlns:a16="http://schemas.microsoft.com/office/drawing/2014/main" id="{6703F8D7-145A-F7E3-F30D-45F77E601500}"/>
              </a:ext>
            </a:extLst>
          </p:cNvPr>
          <p:cNvSpPr/>
          <p:nvPr/>
        </p:nvSpPr>
        <p:spPr>
          <a:xfrm>
            <a:off x="6127675" y="4860855"/>
            <a:ext cx="5378993" cy="1301555"/>
          </a:xfrm>
          <a:prstGeom prst="rect">
            <a:avLst/>
          </a:prstGeom>
          <a:solidFill>
            <a:srgbClr val="FFFFFF"/>
          </a:solidFill>
          <a:ln w="12700">
            <a:solidFill>
              <a:srgbClr val="C8D3DE"/>
            </a:solidFill>
          </a:ln>
        </p:spPr>
        <p:txBody>
          <a:bodyPr vert="horz" wrap="square" lIns="161255" tIns="529837" rIns="2672219" bIns="69109" rtlCol="0" anchor="t">
            <a:noAutofit/>
          </a:bodyPr>
          <a:lstStyle/>
          <a:p>
            <a:pPr defTabSz="1243904">
              <a:lnSpc>
                <a:spcPct val="120000"/>
              </a:lnSpc>
            </a:pPr>
            <a:r>
              <a:rPr lang="en-US" sz="1270" b="1">
                <a:solidFill>
                  <a:srgbClr val="002B49"/>
                </a:solidFill>
                <a:latin typeface="Arial Nova" panose="020B0504020202020204" pitchFamily="34" charset="0"/>
              </a:rPr>
              <a:t>Who carries the risk of hydrogen pipe built ahead of demand?</a:t>
            </a:r>
            <a:endParaRPr lang="en-GB" sz="1270" b="1">
              <a:solidFill>
                <a:srgbClr val="002B49"/>
              </a:solidFill>
              <a:latin typeface="Arial Nova" panose="020B0504020202020204" pitchFamily="34" charset="0"/>
            </a:endParaRPr>
          </a:p>
        </p:txBody>
      </p:sp>
      <p:cxnSp>
        <p:nvCxnSpPr>
          <p:cNvPr id="43" name="Straight Connector 42">
            <a:extLst>
              <a:ext uri="{FF2B5EF4-FFF2-40B4-BE49-F238E27FC236}">
                <a16:creationId xmlns:a16="http://schemas.microsoft.com/office/drawing/2014/main" id="{999CC814-E858-B6CA-A68A-414F8BD17C6E}"/>
              </a:ext>
            </a:extLst>
          </p:cNvPr>
          <p:cNvCxnSpPr/>
          <p:nvPr/>
        </p:nvCxnSpPr>
        <p:spPr>
          <a:xfrm>
            <a:off x="3397865" y="2119526"/>
            <a:ext cx="0" cy="1025119"/>
          </a:xfrm>
          <a:prstGeom prst="line">
            <a:avLst/>
          </a:prstGeom>
          <a:ln w="635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44" name="Rectangle 43">
            <a:extLst>
              <a:ext uri="{FF2B5EF4-FFF2-40B4-BE49-F238E27FC236}">
                <a16:creationId xmlns:a16="http://schemas.microsoft.com/office/drawing/2014/main" id="{6497A70D-9BE5-B70E-3600-718AF761BC8A}"/>
              </a:ext>
            </a:extLst>
          </p:cNvPr>
          <p:cNvSpPr/>
          <p:nvPr/>
        </p:nvSpPr>
        <p:spPr>
          <a:xfrm>
            <a:off x="3536083" y="2027381"/>
            <a:ext cx="2303637" cy="1209410"/>
          </a:xfrm>
          <a:prstGeom prst="rect">
            <a:avLst/>
          </a:prstGeom>
          <a:noFill/>
          <a:extLst>
            <a:ext uri="{909E8E84-426E-40DD-AFC4-6F175D3DCCD1}">
              <a14:hiddenFill xmlns:a14="http://schemas.microsoft.com/office/drawing/2010/main">
                <a:solidFill>
                  <a:schemeClr val="accent1"/>
                </a:solidFill>
              </a14:hiddenFill>
            </a:ext>
          </a:extLst>
        </p:spPr>
        <p:txBody>
          <a:bodyPr vert="horz" wrap="square" lIns="0" tIns="34555" rIns="0" bIns="23036" rtlCol="0" anchor="t">
            <a:noAutofit/>
          </a:bodyPr>
          <a:lstStyle/>
          <a:p>
            <a:pPr defTabSz="1243904">
              <a:lnSpc>
                <a:spcPct val="120000"/>
              </a:lnSpc>
              <a:spcAft>
                <a:spcPts val="91"/>
              </a:spcAft>
            </a:pPr>
            <a:r>
              <a:rPr lang="en-US" sz="998" b="1">
                <a:solidFill>
                  <a:srgbClr val="969696"/>
                </a:solidFill>
                <a:latin typeface="Arial Nova" panose="020B0504020202020204" pitchFamily="34" charset="0"/>
              </a:rPr>
              <a:t>RISK</a:t>
            </a:r>
          </a:p>
          <a:p>
            <a:pPr defTabSz="1243904">
              <a:lnSpc>
                <a:spcPct val="120000"/>
              </a:lnSpc>
              <a:spcAft>
                <a:spcPts val="453"/>
              </a:spcAft>
            </a:pPr>
            <a:r>
              <a:rPr lang="en-US" sz="998">
                <a:solidFill>
                  <a:srgbClr val="002B49"/>
                </a:solidFill>
                <a:latin typeface="Arial Nova" panose="020B0504020202020204" pitchFamily="34" charset="0"/>
              </a:rPr>
              <a:t>Hydrogen costs fall on a shrinking group of gas users.</a:t>
            </a:r>
          </a:p>
          <a:p>
            <a:pPr defTabSz="1243904">
              <a:lnSpc>
                <a:spcPct val="120000"/>
              </a:lnSpc>
              <a:spcAft>
                <a:spcPts val="91"/>
              </a:spcAft>
            </a:pPr>
            <a:r>
              <a:rPr lang="en-US" sz="998" b="1">
                <a:solidFill>
                  <a:srgbClr val="969696"/>
                </a:solidFill>
                <a:latin typeface="Arial Nova" panose="020B0504020202020204" pitchFamily="34" charset="0"/>
              </a:rPr>
              <a:t>OPTIONS</a:t>
            </a:r>
          </a:p>
          <a:p>
            <a:pPr defTabSz="1243904">
              <a:lnSpc>
                <a:spcPct val="120000"/>
              </a:lnSpc>
            </a:pPr>
            <a:r>
              <a:rPr lang="en-US" sz="998">
                <a:solidFill>
                  <a:srgbClr val="002B49"/>
                </a:solidFill>
                <a:latin typeface="Arial Nova" panose="020B0504020202020204" pitchFamily="34" charset="0"/>
              </a:rPr>
              <a:t>Asset bases could stay separate, with a capped, time-limited transfer.</a:t>
            </a:r>
            <a:endParaRPr lang="en-GB" sz="998">
              <a:solidFill>
                <a:srgbClr val="002B49"/>
              </a:solidFill>
              <a:latin typeface="Arial Nova" panose="020B0504020202020204" pitchFamily="34" charset="0"/>
            </a:endParaRPr>
          </a:p>
        </p:txBody>
      </p:sp>
      <p:cxnSp>
        <p:nvCxnSpPr>
          <p:cNvPr id="45" name="Straight Connector 44">
            <a:extLst>
              <a:ext uri="{FF2B5EF4-FFF2-40B4-BE49-F238E27FC236}">
                <a16:creationId xmlns:a16="http://schemas.microsoft.com/office/drawing/2014/main" id="{278AB76D-9E2C-33BF-B112-C6BA8BE43744}"/>
              </a:ext>
            </a:extLst>
          </p:cNvPr>
          <p:cNvCxnSpPr/>
          <p:nvPr/>
        </p:nvCxnSpPr>
        <p:spPr>
          <a:xfrm>
            <a:off x="8949631" y="2119526"/>
            <a:ext cx="0" cy="1025119"/>
          </a:xfrm>
          <a:prstGeom prst="line">
            <a:avLst/>
          </a:prstGeom>
          <a:ln w="635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47" name="Rectangle 46">
            <a:extLst>
              <a:ext uri="{FF2B5EF4-FFF2-40B4-BE49-F238E27FC236}">
                <a16:creationId xmlns:a16="http://schemas.microsoft.com/office/drawing/2014/main" id="{EA4279C3-281D-43EE-43EC-DFDE8B7F109E}"/>
              </a:ext>
            </a:extLst>
          </p:cNvPr>
          <p:cNvSpPr/>
          <p:nvPr/>
        </p:nvSpPr>
        <p:spPr>
          <a:xfrm>
            <a:off x="9087849" y="2027381"/>
            <a:ext cx="2303637" cy="1209410"/>
          </a:xfrm>
          <a:prstGeom prst="rect">
            <a:avLst/>
          </a:prstGeom>
          <a:noFill/>
          <a:extLst>
            <a:ext uri="{909E8E84-426E-40DD-AFC4-6F175D3DCCD1}">
              <a14:hiddenFill xmlns:a14="http://schemas.microsoft.com/office/drawing/2010/main">
                <a:solidFill>
                  <a:schemeClr val="accent1"/>
                </a:solidFill>
              </a14:hiddenFill>
            </a:ext>
          </a:extLst>
        </p:spPr>
        <p:txBody>
          <a:bodyPr vert="horz" wrap="square" lIns="0" tIns="34555" rIns="0" bIns="23036" rtlCol="0" anchor="t">
            <a:noAutofit/>
          </a:bodyPr>
          <a:lstStyle/>
          <a:p>
            <a:pPr defTabSz="1243904">
              <a:lnSpc>
                <a:spcPct val="120000"/>
              </a:lnSpc>
              <a:spcAft>
                <a:spcPts val="91"/>
              </a:spcAft>
            </a:pPr>
            <a:r>
              <a:rPr lang="en-US" sz="998" b="1">
                <a:solidFill>
                  <a:srgbClr val="969696"/>
                </a:solidFill>
                <a:latin typeface="Arial Nova" panose="020B0504020202020204" pitchFamily="34" charset="0"/>
              </a:rPr>
              <a:t>RISK</a:t>
            </a:r>
          </a:p>
          <a:p>
            <a:pPr defTabSz="1243904">
              <a:lnSpc>
                <a:spcPct val="120000"/>
              </a:lnSpc>
              <a:spcAft>
                <a:spcPts val="453"/>
              </a:spcAft>
            </a:pPr>
            <a:r>
              <a:rPr lang="en-US" sz="998">
                <a:solidFill>
                  <a:srgbClr val="002B49"/>
                </a:solidFill>
                <a:latin typeface="Arial Nova" panose="020B0504020202020204" pitchFamily="34" charset="0"/>
              </a:rPr>
              <a:t>Charges rise for the last gas users.</a:t>
            </a:r>
          </a:p>
          <a:p>
            <a:pPr defTabSz="1243904">
              <a:lnSpc>
                <a:spcPct val="120000"/>
              </a:lnSpc>
              <a:spcAft>
                <a:spcPts val="91"/>
              </a:spcAft>
            </a:pPr>
            <a:r>
              <a:rPr lang="en-US" sz="998" b="1">
                <a:solidFill>
                  <a:srgbClr val="969696"/>
                </a:solidFill>
                <a:latin typeface="Arial Nova" panose="020B0504020202020204" pitchFamily="34" charset="0"/>
              </a:rPr>
              <a:t>OPTIONS</a:t>
            </a:r>
          </a:p>
          <a:p>
            <a:pPr defTabSz="1243904">
              <a:lnSpc>
                <a:spcPct val="120000"/>
              </a:lnSpc>
            </a:pPr>
            <a:r>
              <a:rPr lang="en-US" sz="998">
                <a:solidFill>
                  <a:srgbClr val="002B49"/>
                </a:solidFill>
                <a:latin typeface="Arial Nova" panose="020B0504020202020204" pitchFamily="34" charset="0"/>
              </a:rPr>
              <a:t>Taxpayer funding or securitisation could cover the rest, each at a fiscal cost.</a:t>
            </a:r>
            <a:endParaRPr lang="en-GB" sz="998">
              <a:solidFill>
                <a:srgbClr val="002B49"/>
              </a:solidFill>
              <a:latin typeface="Arial Nova" panose="020B0504020202020204" pitchFamily="34" charset="0"/>
            </a:endParaRPr>
          </a:p>
        </p:txBody>
      </p:sp>
      <p:cxnSp>
        <p:nvCxnSpPr>
          <p:cNvPr id="49" name="Straight Connector 48">
            <a:extLst>
              <a:ext uri="{FF2B5EF4-FFF2-40B4-BE49-F238E27FC236}">
                <a16:creationId xmlns:a16="http://schemas.microsoft.com/office/drawing/2014/main" id="{711DC8CE-B526-05B0-86DA-EDB0043BF765}"/>
              </a:ext>
            </a:extLst>
          </p:cNvPr>
          <p:cNvCxnSpPr/>
          <p:nvPr/>
        </p:nvCxnSpPr>
        <p:spPr>
          <a:xfrm>
            <a:off x="3397865" y="3559299"/>
            <a:ext cx="0" cy="1025119"/>
          </a:xfrm>
          <a:prstGeom prst="line">
            <a:avLst/>
          </a:prstGeom>
          <a:ln w="635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51" name="Rectangle 50">
            <a:extLst>
              <a:ext uri="{FF2B5EF4-FFF2-40B4-BE49-F238E27FC236}">
                <a16:creationId xmlns:a16="http://schemas.microsoft.com/office/drawing/2014/main" id="{EAA0ED72-7F80-B672-88DF-4D4D600A6B51}"/>
              </a:ext>
            </a:extLst>
          </p:cNvPr>
          <p:cNvSpPr/>
          <p:nvPr/>
        </p:nvSpPr>
        <p:spPr>
          <a:xfrm>
            <a:off x="3536083" y="3467154"/>
            <a:ext cx="2303637" cy="1209410"/>
          </a:xfrm>
          <a:prstGeom prst="rect">
            <a:avLst/>
          </a:prstGeom>
          <a:noFill/>
          <a:extLst>
            <a:ext uri="{909E8E84-426E-40DD-AFC4-6F175D3DCCD1}">
              <a14:hiddenFill xmlns:a14="http://schemas.microsoft.com/office/drawing/2010/main">
                <a:solidFill>
                  <a:schemeClr val="accent1"/>
                </a:solidFill>
              </a14:hiddenFill>
            </a:ext>
          </a:extLst>
        </p:spPr>
        <p:txBody>
          <a:bodyPr vert="horz" wrap="square" lIns="0" tIns="34555" rIns="0" bIns="23036" rtlCol="0" anchor="t">
            <a:noAutofit/>
          </a:bodyPr>
          <a:lstStyle/>
          <a:p>
            <a:pPr defTabSz="1243904">
              <a:lnSpc>
                <a:spcPct val="120000"/>
              </a:lnSpc>
              <a:spcAft>
                <a:spcPts val="91"/>
              </a:spcAft>
            </a:pPr>
            <a:r>
              <a:rPr lang="en-US" sz="998" b="1">
                <a:solidFill>
                  <a:srgbClr val="969696"/>
                </a:solidFill>
                <a:latin typeface="Arial Nova" panose="020B0504020202020204" pitchFamily="34" charset="0"/>
              </a:rPr>
              <a:t>RISK</a:t>
            </a:r>
          </a:p>
          <a:p>
            <a:pPr defTabSz="1243904">
              <a:lnSpc>
                <a:spcPct val="120000"/>
              </a:lnSpc>
              <a:spcAft>
                <a:spcPts val="453"/>
              </a:spcAft>
            </a:pPr>
            <a:r>
              <a:rPr lang="en-US" sz="998">
                <a:solidFill>
                  <a:srgbClr val="002B49"/>
                </a:solidFill>
                <a:latin typeface="Arial Nova" panose="020B0504020202020204" pitchFamily="34" charset="0"/>
              </a:rPr>
              <a:t>Conversion and gas investment both stall.</a:t>
            </a:r>
          </a:p>
          <a:p>
            <a:pPr defTabSz="1243904">
              <a:lnSpc>
                <a:spcPct val="120000"/>
              </a:lnSpc>
              <a:spcAft>
                <a:spcPts val="91"/>
              </a:spcAft>
            </a:pPr>
            <a:r>
              <a:rPr lang="en-US" sz="998" b="1">
                <a:solidFill>
                  <a:srgbClr val="969696"/>
                </a:solidFill>
                <a:latin typeface="Arial Nova" panose="020B0504020202020204" pitchFamily="34" charset="0"/>
              </a:rPr>
              <a:t>OPTIONS</a:t>
            </a:r>
          </a:p>
          <a:p>
            <a:pPr defTabSz="1243904">
              <a:lnSpc>
                <a:spcPct val="120000"/>
              </a:lnSpc>
            </a:pPr>
            <a:r>
              <a:rPr lang="en-US" sz="998">
                <a:solidFill>
                  <a:srgbClr val="002B49"/>
                </a:solidFill>
                <a:latin typeface="Arial Nova" panose="020B0504020202020204" pitchFamily="34" charset="0"/>
              </a:rPr>
              <a:t>Book, discounted and demand-linked values are all possible.</a:t>
            </a:r>
            <a:endParaRPr lang="en-GB" sz="998">
              <a:solidFill>
                <a:srgbClr val="002B49"/>
              </a:solidFill>
              <a:latin typeface="Arial Nova" panose="020B0504020202020204" pitchFamily="34" charset="0"/>
            </a:endParaRPr>
          </a:p>
        </p:txBody>
      </p:sp>
      <p:cxnSp>
        <p:nvCxnSpPr>
          <p:cNvPr id="52" name="Straight Connector 51">
            <a:extLst>
              <a:ext uri="{FF2B5EF4-FFF2-40B4-BE49-F238E27FC236}">
                <a16:creationId xmlns:a16="http://schemas.microsoft.com/office/drawing/2014/main" id="{08DABBD7-E357-9DB3-2F02-1F186A105859}"/>
              </a:ext>
            </a:extLst>
          </p:cNvPr>
          <p:cNvCxnSpPr/>
          <p:nvPr/>
        </p:nvCxnSpPr>
        <p:spPr>
          <a:xfrm>
            <a:off x="8949631" y="3559299"/>
            <a:ext cx="0" cy="1025119"/>
          </a:xfrm>
          <a:prstGeom prst="line">
            <a:avLst/>
          </a:prstGeom>
          <a:ln w="635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54" name="Rectangle 53">
            <a:extLst>
              <a:ext uri="{FF2B5EF4-FFF2-40B4-BE49-F238E27FC236}">
                <a16:creationId xmlns:a16="http://schemas.microsoft.com/office/drawing/2014/main" id="{7C41D808-7119-FBCD-4353-B6660762CF00}"/>
              </a:ext>
            </a:extLst>
          </p:cNvPr>
          <p:cNvSpPr/>
          <p:nvPr/>
        </p:nvSpPr>
        <p:spPr>
          <a:xfrm>
            <a:off x="9087849" y="3467154"/>
            <a:ext cx="2303637" cy="1209410"/>
          </a:xfrm>
          <a:prstGeom prst="rect">
            <a:avLst/>
          </a:prstGeom>
          <a:noFill/>
          <a:extLst>
            <a:ext uri="{909E8E84-426E-40DD-AFC4-6F175D3DCCD1}">
              <a14:hiddenFill xmlns:a14="http://schemas.microsoft.com/office/drawing/2010/main">
                <a:solidFill>
                  <a:schemeClr val="accent1"/>
                </a:solidFill>
              </a14:hiddenFill>
            </a:ext>
          </a:extLst>
        </p:spPr>
        <p:txBody>
          <a:bodyPr vert="horz" wrap="square" lIns="0" tIns="34555" rIns="0" bIns="23036" rtlCol="0" anchor="t">
            <a:noAutofit/>
          </a:bodyPr>
          <a:lstStyle/>
          <a:p>
            <a:pPr defTabSz="1243904">
              <a:lnSpc>
                <a:spcPct val="120000"/>
              </a:lnSpc>
              <a:spcAft>
                <a:spcPts val="91"/>
              </a:spcAft>
            </a:pPr>
            <a:r>
              <a:rPr lang="en-US" sz="998" b="1">
                <a:solidFill>
                  <a:srgbClr val="969696"/>
                </a:solidFill>
                <a:latin typeface="Arial Nova" panose="020B0504020202020204" pitchFamily="34" charset="0"/>
              </a:rPr>
              <a:t>RISK</a:t>
            </a:r>
          </a:p>
          <a:p>
            <a:pPr defTabSz="1243904">
              <a:lnSpc>
                <a:spcPct val="120000"/>
              </a:lnSpc>
              <a:spcAft>
                <a:spcPts val="453"/>
              </a:spcAft>
            </a:pPr>
            <a:r>
              <a:rPr lang="en-US" sz="998">
                <a:solidFill>
                  <a:srgbClr val="002B49"/>
                </a:solidFill>
                <a:latin typeface="Arial Nova" panose="020B0504020202020204" pitchFamily="34" charset="0"/>
              </a:rPr>
              <a:t>A full network serves a few customers.</a:t>
            </a:r>
          </a:p>
          <a:p>
            <a:pPr defTabSz="1243904">
              <a:lnSpc>
                <a:spcPct val="120000"/>
              </a:lnSpc>
              <a:spcAft>
                <a:spcPts val="91"/>
              </a:spcAft>
            </a:pPr>
            <a:r>
              <a:rPr lang="en-US" sz="998" b="1">
                <a:solidFill>
                  <a:srgbClr val="969696"/>
                </a:solidFill>
                <a:latin typeface="Arial Nova" panose="020B0504020202020204" pitchFamily="34" charset="0"/>
              </a:rPr>
              <a:t>OPTIONS</a:t>
            </a:r>
          </a:p>
          <a:p>
            <a:pPr defTabSz="1243904">
              <a:lnSpc>
                <a:spcPct val="120000"/>
              </a:lnSpc>
            </a:pPr>
            <a:r>
              <a:rPr lang="en-US" sz="998">
                <a:solidFill>
                  <a:srgbClr val="002B49"/>
                </a:solidFill>
                <a:latin typeface="Arial Nova" panose="020B0504020202020204" pitchFamily="34" charset="0"/>
              </a:rPr>
              <a:t>Decommissioning could run area by area, with disconnection funding unsettled.</a:t>
            </a:r>
            <a:endParaRPr lang="en-GB" sz="998">
              <a:solidFill>
                <a:srgbClr val="002B49"/>
              </a:solidFill>
              <a:latin typeface="Arial Nova" panose="020B0504020202020204" pitchFamily="34" charset="0"/>
            </a:endParaRPr>
          </a:p>
        </p:txBody>
      </p:sp>
      <p:cxnSp>
        <p:nvCxnSpPr>
          <p:cNvPr id="56" name="Straight Connector 55">
            <a:extLst>
              <a:ext uri="{FF2B5EF4-FFF2-40B4-BE49-F238E27FC236}">
                <a16:creationId xmlns:a16="http://schemas.microsoft.com/office/drawing/2014/main" id="{23DF0684-2642-3957-C0F3-EEB92AF63FDD}"/>
              </a:ext>
            </a:extLst>
          </p:cNvPr>
          <p:cNvCxnSpPr/>
          <p:nvPr/>
        </p:nvCxnSpPr>
        <p:spPr>
          <a:xfrm>
            <a:off x="3397865" y="4999073"/>
            <a:ext cx="0" cy="1025119"/>
          </a:xfrm>
          <a:prstGeom prst="line">
            <a:avLst/>
          </a:prstGeom>
          <a:ln w="635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59" name="Rectangle 58">
            <a:extLst>
              <a:ext uri="{FF2B5EF4-FFF2-40B4-BE49-F238E27FC236}">
                <a16:creationId xmlns:a16="http://schemas.microsoft.com/office/drawing/2014/main" id="{E7A1BF0A-D738-C25A-F747-756FC66648F1}"/>
              </a:ext>
            </a:extLst>
          </p:cNvPr>
          <p:cNvSpPr/>
          <p:nvPr/>
        </p:nvSpPr>
        <p:spPr>
          <a:xfrm>
            <a:off x="3536083" y="4906927"/>
            <a:ext cx="2303637" cy="1209410"/>
          </a:xfrm>
          <a:prstGeom prst="rect">
            <a:avLst/>
          </a:prstGeom>
          <a:noFill/>
          <a:extLst>
            <a:ext uri="{909E8E84-426E-40DD-AFC4-6F175D3DCCD1}">
              <a14:hiddenFill xmlns:a14="http://schemas.microsoft.com/office/drawing/2010/main">
                <a:solidFill>
                  <a:schemeClr val="accent1"/>
                </a:solidFill>
              </a14:hiddenFill>
            </a:ext>
          </a:extLst>
        </p:spPr>
        <p:txBody>
          <a:bodyPr vert="horz" wrap="square" lIns="0" tIns="34555" rIns="0" bIns="23036" rtlCol="0" anchor="t">
            <a:noAutofit/>
          </a:bodyPr>
          <a:lstStyle/>
          <a:p>
            <a:pPr defTabSz="1243904">
              <a:lnSpc>
                <a:spcPct val="120000"/>
              </a:lnSpc>
              <a:spcAft>
                <a:spcPts val="91"/>
              </a:spcAft>
            </a:pPr>
            <a:r>
              <a:rPr lang="en-US" sz="998" b="1">
                <a:solidFill>
                  <a:srgbClr val="969696"/>
                </a:solidFill>
                <a:latin typeface="Arial Nova" panose="020B0504020202020204" pitchFamily="34" charset="0"/>
              </a:rPr>
              <a:t>RISK</a:t>
            </a:r>
          </a:p>
          <a:p>
            <a:pPr defTabSz="1243904">
              <a:lnSpc>
                <a:spcPct val="120000"/>
              </a:lnSpc>
              <a:spcAft>
                <a:spcPts val="453"/>
              </a:spcAft>
            </a:pPr>
            <a:r>
              <a:rPr lang="en-US" sz="998">
                <a:solidFill>
                  <a:srgbClr val="002B49"/>
                </a:solidFill>
                <a:latin typeface="Arial Nova" panose="020B0504020202020204" pitchFamily="34" charset="0"/>
              </a:rPr>
              <a:t>Higher bills speed exits, and new pipe goes into areas due to close.</a:t>
            </a:r>
          </a:p>
          <a:p>
            <a:pPr defTabSz="1243904">
              <a:lnSpc>
                <a:spcPct val="120000"/>
              </a:lnSpc>
              <a:spcAft>
                <a:spcPts val="91"/>
              </a:spcAft>
            </a:pPr>
            <a:r>
              <a:rPr lang="en-US" sz="998" b="1">
                <a:solidFill>
                  <a:srgbClr val="969696"/>
                </a:solidFill>
                <a:latin typeface="Arial Nova" panose="020B0504020202020204" pitchFamily="34" charset="0"/>
              </a:rPr>
              <a:t>OPTIONS</a:t>
            </a:r>
          </a:p>
          <a:p>
            <a:pPr defTabSz="1243904">
              <a:lnSpc>
                <a:spcPct val="120000"/>
              </a:lnSpc>
            </a:pPr>
            <a:r>
              <a:rPr lang="en-US" sz="998">
                <a:solidFill>
                  <a:srgbClr val="002B49"/>
                </a:solidFill>
                <a:latin typeface="Arial Nova" panose="020B0504020202020204" pitchFamily="34" charset="0"/>
              </a:rPr>
              <a:t>Replacement spend could be linked to decommissioning plans.</a:t>
            </a:r>
            <a:endParaRPr lang="en-GB" sz="998">
              <a:solidFill>
                <a:srgbClr val="002B49"/>
              </a:solidFill>
              <a:latin typeface="Arial Nova" panose="020B0504020202020204" pitchFamily="34" charset="0"/>
            </a:endParaRPr>
          </a:p>
        </p:txBody>
      </p:sp>
      <p:cxnSp>
        <p:nvCxnSpPr>
          <p:cNvPr id="60" name="Straight Connector 59">
            <a:extLst>
              <a:ext uri="{FF2B5EF4-FFF2-40B4-BE49-F238E27FC236}">
                <a16:creationId xmlns:a16="http://schemas.microsoft.com/office/drawing/2014/main" id="{A54CAF06-4761-F798-BA67-3108DE8DDF4C}"/>
              </a:ext>
            </a:extLst>
          </p:cNvPr>
          <p:cNvCxnSpPr/>
          <p:nvPr/>
        </p:nvCxnSpPr>
        <p:spPr>
          <a:xfrm>
            <a:off x="8949631" y="4999073"/>
            <a:ext cx="0" cy="1025119"/>
          </a:xfrm>
          <a:prstGeom prst="line">
            <a:avLst/>
          </a:prstGeom>
          <a:ln w="6350">
            <a:solidFill>
              <a:srgbClr val="BFBFBF"/>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61" name="Rectangle 60">
            <a:extLst>
              <a:ext uri="{FF2B5EF4-FFF2-40B4-BE49-F238E27FC236}">
                <a16:creationId xmlns:a16="http://schemas.microsoft.com/office/drawing/2014/main" id="{B73DCDB1-C59B-62CF-0321-A0FAB6C102C1}"/>
              </a:ext>
            </a:extLst>
          </p:cNvPr>
          <p:cNvSpPr/>
          <p:nvPr/>
        </p:nvSpPr>
        <p:spPr>
          <a:xfrm>
            <a:off x="9087849" y="4906927"/>
            <a:ext cx="2303637" cy="1209410"/>
          </a:xfrm>
          <a:prstGeom prst="rect">
            <a:avLst/>
          </a:prstGeom>
          <a:noFill/>
          <a:extLst>
            <a:ext uri="{909E8E84-426E-40DD-AFC4-6F175D3DCCD1}">
              <a14:hiddenFill xmlns:a14="http://schemas.microsoft.com/office/drawing/2010/main">
                <a:solidFill>
                  <a:schemeClr val="accent1"/>
                </a:solidFill>
              </a14:hiddenFill>
            </a:ext>
          </a:extLst>
        </p:spPr>
        <p:txBody>
          <a:bodyPr vert="horz" wrap="square" lIns="0" tIns="34555" rIns="0" bIns="23036" rtlCol="0" anchor="t">
            <a:noAutofit/>
          </a:bodyPr>
          <a:lstStyle/>
          <a:p>
            <a:pPr defTabSz="1243904">
              <a:lnSpc>
                <a:spcPct val="120000"/>
              </a:lnSpc>
              <a:spcAft>
                <a:spcPts val="91"/>
              </a:spcAft>
            </a:pPr>
            <a:r>
              <a:rPr lang="en-US" sz="998" b="1">
                <a:solidFill>
                  <a:srgbClr val="969696"/>
                </a:solidFill>
                <a:latin typeface="Arial Nova" panose="020B0504020202020204" pitchFamily="34" charset="0"/>
              </a:rPr>
              <a:t>RISK</a:t>
            </a:r>
          </a:p>
          <a:p>
            <a:pPr defTabSz="1243904">
              <a:lnSpc>
                <a:spcPct val="120000"/>
              </a:lnSpc>
              <a:spcAft>
                <a:spcPts val="453"/>
              </a:spcAft>
            </a:pPr>
            <a:r>
              <a:rPr lang="en-US" sz="998">
                <a:solidFill>
                  <a:srgbClr val="002B49"/>
                </a:solidFill>
                <a:latin typeface="Arial Nova" panose="020B0504020202020204" pitchFamily="34" charset="0"/>
              </a:rPr>
              <a:t>Capital holds back, or pipe is built ahead of demand.</a:t>
            </a:r>
          </a:p>
          <a:p>
            <a:pPr defTabSz="1243904">
              <a:lnSpc>
                <a:spcPct val="120000"/>
              </a:lnSpc>
              <a:spcAft>
                <a:spcPts val="91"/>
              </a:spcAft>
            </a:pPr>
            <a:r>
              <a:rPr lang="en-US" sz="998" b="1">
                <a:solidFill>
                  <a:srgbClr val="969696"/>
                </a:solidFill>
                <a:latin typeface="Arial Nova" panose="020B0504020202020204" pitchFamily="34" charset="0"/>
              </a:rPr>
              <a:t>OPTIONS</a:t>
            </a:r>
          </a:p>
          <a:p>
            <a:pPr defTabSz="1243904">
              <a:lnSpc>
                <a:spcPct val="120000"/>
              </a:lnSpc>
            </a:pPr>
            <a:r>
              <a:rPr lang="en-US" sz="998">
                <a:solidFill>
                  <a:srgbClr val="002B49"/>
                </a:solidFill>
                <a:latin typeface="Arial Nova" panose="020B0504020202020204" pitchFamily="34" charset="0"/>
              </a:rPr>
              <a:t>Risk could be shared explicitly, as in Germany, or build linked to offtake.</a:t>
            </a:r>
            <a:endParaRPr lang="en-GB" sz="998">
              <a:solidFill>
                <a:srgbClr val="002B49"/>
              </a:solidFill>
              <a:latin typeface="Arial Nova" panose="020B0504020202020204" pitchFamily="34" charset="0"/>
            </a:endParaRPr>
          </a:p>
        </p:txBody>
      </p:sp>
      <p:sp>
        <p:nvSpPr>
          <p:cNvPr id="200" name="Question pill 1"/>
          <p:cNvSpPr/>
          <p:nvPr/>
        </p:nvSpPr>
        <p:spPr>
          <a:xfrm>
            <a:off x="737164" y="2142563"/>
            <a:ext cx="2303637" cy="253400"/>
          </a:xfrm>
          <a:prstGeom prst="roundRect">
            <a:avLst>
              <a:gd name="adj" fmla="val 50000"/>
            </a:avLst>
          </a:prstGeom>
          <a:solidFill>
            <a:srgbClr val="002B49"/>
          </a:solidFill>
          <a:ln>
            <a:noFill/>
          </a:ln>
        </p:spPr>
        <p:txBody>
          <a:bodyPr wrap="none" lIns="103664" tIns="0" rIns="103664" bIns="0" anchor="ctr">
            <a:noAutofit/>
          </a:bodyPr>
          <a:lstStyle/>
          <a:p>
            <a:pPr defTabSz="276396"/>
            <a:r>
              <a:rPr lang="en-GB" sz="1088" b="1">
                <a:solidFill>
                  <a:srgbClr val="FFFFFF"/>
                </a:solidFill>
                <a:latin typeface="Arial Nova"/>
              </a:rPr>
              <a:t>1  SHARED PRICE</a:t>
            </a:r>
          </a:p>
        </p:txBody>
      </p:sp>
      <p:sp>
        <p:nvSpPr>
          <p:cNvPr id="201" name="Question pill 2"/>
          <p:cNvSpPr/>
          <p:nvPr/>
        </p:nvSpPr>
        <p:spPr>
          <a:xfrm>
            <a:off x="6288930" y="2142563"/>
            <a:ext cx="2303637" cy="253400"/>
          </a:xfrm>
          <a:prstGeom prst="roundRect">
            <a:avLst>
              <a:gd name="adj" fmla="val 50000"/>
            </a:avLst>
          </a:prstGeom>
          <a:solidFill>
            <a:srgbClr val="002B49"/>
          </a:solidFill>
          <a:ln>
            <a:noFill/>
          </a:ln>
        </p:spPr>
        <p:txBody>
          <a:bodyPr wrap="none" lIns="103664" tIns="0" rIns="103664" bIns="0" anchor="ctr">
            <a:noAutofit/>
          </a:bodyPr>
          <a:lstStyle/>
          <a:p>
            <a:pPr defTabSz="276396"/>
            <a:r>
              <a:rPr lang="en-GB" sz="1088" b="1">
                <a:solidFill>
                  <a:srgbClr val="FFFFFF"/>
                </a:solidFill>
                <a:latin typeface="Arial Nova"/>
              </a:rPr>
              <a:t>2  WHO PAYS</a:t>
            </a:r>
          </a:p>
        </p:txBody>
      </p:sp>
      <p:sp>
        <p:nvSpPr>
          <p:cNvPr id="202" name="Question pill 3"/>
          <p:cNvSpPr/>
          <p:nvPr/>
        </p:nvSpPr>
        <p:spPr>
          <a:xfrm>
            <a:off x="737164" y="3582336"/>
            <a:ext cx="2303637" cy="253400"/>
          </a:xfrm>
          <a:prstGeom prst="roundRect">
            <a:avLst>
              <a:gd name="adj" fmla="val 50000"/>
            </a:avLst>
          </a:prstGeom>
          <a:solidFill>
            <a:srgbClr val="002B49"/>
          </a:solidFill>
          <a:ln>
            <a:noFill/>
          </a:ln>
        </p:spPr>
        <p:txBody>
          <a:bodyPr wrap="none" lIns="103664" tIns="0" rIns="103664" bIns="0" anchor="ctr">
            <a:noAutofit/>
          </a:bodyPr>
          <a:lstStyle/>
          <a:p>
            <a:pPr defTabSz="276396"/>
            <a:r>
              <a:rPr lang="en-GB" sz="1088" b="1">
                <a:solidFill>
                  <a:srgbClr val="FFFFFF"/>
                </a:solidFill>
                <a:latin typeface="Arial Nova"/>
              </a:rPr>
              <a:t>3  ASSET VALUE</a:t>
            </a:r>
          </a:p>
        </p:txBody>
      </p:sp>
      <p:sp>
        <p:nvSpPr>
          <p:cNvPr id="203" name="Question pill 4"/>
          <p:cNvSpPr/>
          <p:nvPr/>
        </p:nvSpPr>
        <p:spPr>
          <a:xfrm>
            <a:off x="6288930" y="3582336"/>
            <a:ext cx="2303637" cy="253400"/>
          </a:xfrm>
          <a:prstGeom prst="roundRect">
            <a:avLst>
              <a:gd name="adj" fmla="val 50000"/>
            </a:avLst>
          </a:prstGeom>
          <a:solidFill>
            <a:srgbClr val="002B49"/>
          </a:solidFill>
          <a:ln>
            <a:noFill/>
          </a:ln>
        </p:spPr>
        <p:txBody>
          <a:bodyPr wrap="none" lIns="103664" tIns="0" rIns="103664" bIns="0" anchor="ctr">
            <a:noAutofit/>
          </a:bodyPr>
          <a:lstStyle/>
          <a:p>
            <a:pPr defTabSz="276396"/>
            <a:r>
              <a:rPr lang="en-GB" sz="1088" b="1">
                <a:solidFill>
                  <a:srgbClr val="FFFFFF"/>
                </a:solidFill>
                <a:latin typeface="Arial Nova"/>
              </a:rPr>
              <a:t>4  LAST CUSTOMERS</a:t>
            </a:r>
          </a:p>
        </p:txBody>
      </p:sp>
      <p:sp>
        <p:nvSpPr>
          <p:cNvPr id="204" name="Question pill 5"/>
          <p:cNvSpPr/>
          <p:nvPr/>
        </p:nvSpPr>
        <p:spPr>
          <a:xfrm>
            <a:off x="737164" y="5022109"/>
            <a:ext cx="2303637" cy="253400"/>
          </a:xfrm>
          <a:prstGeom prst="roundRect">
            <a:avLst>
              <a:gd name="adj" fmla="val 50000"/>
            </a:avLst>
          </a:prstGeom>
          <a:solidFill>
            <a:srgbClr val="002B49"/>
          </a:solidFill>
          <a:ln>
            <a:noFill/>
          </a:ln>
        </p:spPr>
        <p:txBody>
          <a:bodyPr wrap="none" lIns="103664" tIns="0" rIns="103664" bIns="0" anchor="ctr">
            <a:noAutofit/>
          </a:bodyPr>
          <a:lstStyle/>
          <a:p>
            <a:pPr defTabSz="276396"/>
            <a:r>
              <a:rPr lang="en-GB" sz="1088" b="1">
                <a:solidFill>
                  <a:srgbClr val="FFFFFF"/>
                </a:solidFill>
                <a:latin typeface="Arial Nova"/>
              </a:rPr>
              <a:t>5  UNINTENDED EFFECTS</a:t>
            </a:r>
          </a:p>
        </p:txBody>
      </p:sp>
      <p:sp>
        <p:nvSpPr>
          <p:cNvPr id="205" name="Question pill 6"/>
          <p:cNvSpPr/>
          <p:nvPr/>
        </p:nvSpPr>
        <p:spPr>
          <a:xfrm>
            <a:off x="6288930" y="5022109"/>
            <a:ext cx="2303637" cy="253400"/>
          </a:xfrm>
          <a:prstGeom prst="roundRect">
            <a:avLst>
              <a:gd name="adj" fmla="val 50000"/>
            </a:avLst>
          </a:prstGeom>
          <a:solidFill>
            <a:srgbClr val="002B49"/>
          </a:solidFill>
          <a:ln>
            <a:noFill/>
          </a:ln>
        </p:spPr>
        <p:txBody>
          <a:bodyPr wrap="none" lIns="103664" tIns="0" rIns="103664" bIns="0" anchor="ctr">
            <a:noAutofit/>
          </a:bodyPr>
          <a:lstStyle/>
          <a:p>
            <a:pPr defTabSz="276396"/>
            <a:r>
              <a:rPr lang="en-GB" sz="1088" b="1">
                <a:solidFill>
                  <a:srgbClr val="FFFFFF"/>
                </a:solidFill>
                <a:latin typeface="Arial Nova"/>
              </a:rPr>
              <a:t>6  INVESTMENT GAP</a:t>
            </a:r>
          </a:p>
        </p:txBody>
      </p:sp>
    </p:spTree>
    <p:extLst>
      <p:ext uri="{BB962C8B-B14F-4D97-AF65-F5344CB8AC3E}">
        <p14:creationId xmlns:p14="http://schemas.microsoft.com/office/powerpoint/2010/main" val="409919321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DF11CE2D-2FD8-35DA-F8EB-26F384B45FFD}"/>
              </a:ext>
            </a:extLst>
          </p:cNvPr>
          <p:cNvGraphicFramePr>
            <a:graphicFrameLocks/>
          </p:cNvGraphicFramePr>
          <p:nvPr>
            <p:custDataLst>
              <p:tags r:id="rId1"/>
            </p:custDataLst>
          </p:nvPr>
        </p:nvGraphicFramePr>
        <p:xfrm>
          <a:off x="1440" y="1621"/>
          <a:ext cx="1440" cy="1440"/>
        </p:xfrm>
        <a:graphic>
          <a:graphicData uri="http://schemas.openxmlformats.org/presentationml/2006/ole">
            <mc:AlternateContent xmlns:mc="http://schemas.openxmlformats.org/markup-compatibility/2006">
              <mc:Choice xmlns:v="urn:schemas-microsoft-com:vml" Requires="v">
                <p:oleObj name="think-cell Slide" r:id="rId3" imgW="332" imgH="314" progId="TCLayout.ActiveDocument.1">
                  <p:embed/>
                </p:oleObj>
              </mc:Choice>
              <mc:Fallback>
                <p:oleObj name="think-cell Slide" r:id="rId3" imgW="332" imgH="314" progId="TCLayout.ActiveDocument.1">
                  <p:embed/>
                  <p:pic>
                    <p:nvPicPr>
                      <p:cNvPr id="8" name="think-cell data - do not delete" hidden="1">
                        <a:extLst>
                          <a:ext uri="{FF2B5EF4-FFF2-40B4-BE49-F238E27FC236}">
                            <a16:creationId xmlns:a16="http://schemas.microsoft.com/office/drawing/2014/main" id="{DF11CE2D-2FD8-35DA-F8EB-26F384B45FFD}"/>
                          </a:ext>
                        </a:extLst>
                      </p:cNvPr>
                      <p:cNvPicPr/>
                      <p:nvPr/>
                    </p:nvPicPr>
                    <p:blipFill>
                      <a:blip r:embed="rId4"/>
                      <a:stretch>
                        <a:fillRect/>
                      </a:stretch>
                    </p:blipFill>
                    <p:spPr>
                      <a:xfrm>
                        <a:off x="1440" y="1621"/>
                        <a:ext cx="1440" cy="1440"/>
                      </a:xfrm>
                      <a:prstGeom prst="rect">
                        <a:avLst/>
                      </a:prstGeom>
                    </p:spPr>
                  </p:pic>
                </p:oleObj>
              </mc:Fallback>
            </mc:AlternateContent>
          </a:graphicData>
        </a:graphic>
      </p:graphicFrame>
      <p:sp>
        <p:nvSpPr>
          <p:cNvPr id="3" name="Text Placeholder 2">
            <a:extLst>
              <a:ext uri="{FF2B5EF4-FFF2-40B4-BE49-F238E27FC236}">
                <a16:creationId xmlns:a16="http://schemas.microsoft.com/office/drawing/2014/main" id="{AC933B35-293B-4522-9C70-ED0F712F68A0}"/>
              </a:ext>
            </a:extLst>
          </p:cNvPr>
          <p:cNvSpPr>
            <a:spLocks noGrp="1"/>
          </p:cNvSpPr>
          <p:nvPr>
            <p:ph type="body" sz="quarter" idx="12"/>
          </p:nvPr>
        </p:nvSpPr>
        <p:spPr/>
        <p:txBody>
          <a:bodyPr/>
          <a:lstStyle/>
          <a:p>
            <a:endParaRPr lang="en-GB"/>
          </a:p>
        </p:txBody>
      </p:sp>
      <p:sp>
        <p:nvSpPr>
          <p:cNvPr id="5" name="Text Placeholder 4">
            <a:extLst>
              <a:ext uri="{FF2B5EF4-FFF2-40B4-BE49-F238E27FC236}">
                <a16:creationId xmlns:a16="http://schemas.microsoft.com/office/drawing/2014/main" id="{7FC8ABFA-931B-A6AF-603E-27C538506700}"/>
              </a:ext>
            </a:extLst>
          </p:cNvPr>
          <p:cNvSpPr>
            <a:spLocks noGrp="1"/>
          </p:cNvSpPr>
          <p:nvPr>
            <p:ph type="body" sz="quarter" idx="14"/>
          </p:nvPr>
        </p:nvSpPr>
        <p:spPr/>
        <p:txBody>
          <a:bodyPr/>
          <a:lstStyle/>
          <a:p>
            <a:r>
              <a:rPr lang="en-GB"/>
              <a:t>KEY TAKEAWAYS</a:t>
            </a:r>
          </a:p>
        </p:txBody>
      </p:sp>
      <p:sp>
        <p:nvSpPr>
          <p:cNvPr id="6" name="Title 5">
            <a:extLst>
              <a:ext uri="{FF2B5EF4-FFF2-40B4-BE49-F238E27FC236}">
                <a16:creationId xmlns:a16="http://schemas.microsoft.com/office/drawing/2014/main" id="{D53C3217-CC8A-EC90-1E70-4CBF2D3ABB03}"/>
              </a:ext>
            </a:extLst>
          </p:cNvPr>
          <p:cNvSpPr>
            <a:spLocks noGrp="1"/>
          </p:cNvSpPr>
          <p:nvPr>
            <p:ph type="title"/>
          </p:nvPr>
        </p:nvSpPr>
        <p:spPr/>
        <p:txBody>
          <a:bodyPr vert="horz" wrap="square" lIns="0" tIns="0" rIns="0" bIns="0" rtlCol="0" anchor="t">
            <a:normAutofit/>
          </a:bodyPr>
          <a:lstStyle/>
          <a:p>
            <a:r>
              <a:rPr lang="en-US"/>
              <a:t>Gas, hydrogen and CO₂ each need a different investment case</a:t>
            </a:r>
            <a:endParaRPr lang="en-GB"/>
          </a:p>
        </p:txBody>
      </p:sp>
      <p:sp>
        <p:nvSpPr>
          <p:cNvPr id="9" name="Rounded Rectangle 4">
            <a:extLst>
              <a:ext uri="{FF2B5EF4-FFF2-40B4-BE49-F238E27FC236}">
                <a16:creationId xmlns:a16="http://schemas.microsoft.com/office/drawing/2014/main" id="{B3D9468B-2976-06CE-18A8-23C6F0BCCF8F}"/>
              </a:ext>
            </a:extLst>
          </p:cNvPr>
          <p:cNvSpPr/>
          <p:nvPr/>
        </p:nvSpPr>
        <p:spPr>
          <a:xfrm>
            <a:off x="572224" y="2156385"/>
            <a:ext cx="3400168" cy="3400168"/>
          </a:xfrm>
          <a:prstGeom prst="rect">
            <a:avLst/>
          </a:prstGeom>
          <a:solidFill>
            <a:srgbClr val="FFFFFF"/>
          </a:solidFill>
          <a:ln w="9525">
            <a:solidFill>
              <a:srgbClr val="C8D3D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defTabSz="276396"/>
            <a:endParaRPr sz="1088">
              <a:solidFill>
                <a:prstClr val="white"/>
              </a:solidFill>
              <a:latin typeface="Arial Nova"/>
            </a:endParaRPr>
          </a:p>
        </p:txBody>
      </p:sp>
      <p:sp>
        <p:nvSpPr>
          <p:cNvPr id="10" name="Rounded Rectangle 5">
            <a:extLst>
              <a:ext uri="{FF2B5EF4-FFF2-40B4-BE49-F238E27FC236}">
                <a16:creationId xmlns:a16="http://schemas.microsoft.com/office/drawing/2014/main" id="{5F459D44-3F21-ACC4-F5DB-2867E47DF35C}"/>
              </a:ext>
            </a:extLst>
          </p:cNvPr>
          <p:cNvSpPr/>
          <p:nvPr/>
        </p:nvSpPr>
        <p:spPr>
          <a:xfrm>
            <a:off x="862482" y="2446643"/>
            <a:ext cx="1409826" cy="348310"/>
          </a:xfrm>
          <a:prstGeom prst="roundRect">
            <a:avLst>
              <a:gd name="adj" fmla="val 50000"/>
            </a:avLst>
          </a:prstGeom>
          <a:solidFill>
            <a:srgbClr val="96969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276396"/>
            <a:r>
              <a:rPr sz="1179" b="1">
                <a:solidFill>
                  <a:srgbClr val="FFFFFF"/>
                </a:solidFill>
                <a:latin typeface="Arial Nova"/>
              </a:rPr>
              <a:t>GAS</a:t>
            </a:r>
          </a:p>
        </p:txBody>
      </p:sp>
      <p:sp>
        <p:nvSpPr>
          <p:cNvPr id="11" name="TextBox 10">
            <a:extLst>
              <a:ext uri="{FF2B5EF4-FFF2-40B4-BE49-F238E27FC236}">
                <a16:creationId xmlns:a16="http://schemas.microsoft.com/office/drawing/2014/main" id="{82B8C66A-F6C0-902D-EF3B-D3FEC37381AB}"/>
              </a:ext>
            </a:extLst>
          </p:cNvPr>
          <p:cNvSpPr txBox="1"/>
          <p:nvPr/>
        </p:nvSpPr>
        <p:spPr>
          <a:xfrm>
            <a:off x="862482" y="3110091"/>
            <a:ext cx="2819651" cy="670055"/>
          </a:xfrm>
          <a:prstGeom prst="rect">
            <a:avLst/>
          </a:prstGeom>
          <a:noFill/>
        </p:spPr>
        <p:txBody>
          <a:bodyPr wrap="square" lIns="0" tIns="0" rIns="0" bIns="0" anchor="t">
            <a:spAutoFit/>
          </a:bodyPr>
          <a:lstStyle/>
          <a:p>
            <a:pPr defTabSz="276396"/>
            <a:r>
              <a:rPr sz="2177" b="1">
                <a:solidFill>
                  <a:srgbClr val="002B49"/>
                </a:solidFill>
                <a:latin typeface="Arial Nova"/>
              </a:rPr>
              <a:t>A smaller but durable network</a:t>
            </a:r>
          </a:p>
        </p:txBody>
      </p:sp>
      <p:cxnSp>
        <p:nvCxnSpPr>
          <p:cNvPr id="12" name="Connector 7">
            <a:extLst>
              <a:ext uri="{FF2B5EF4-FFF2-40B4-BE49-F238E27FC236}">
                <a16:creationId xmlns:a16="http://schemas.microsoft.com/office/drawing/2014/main" id="{82AFE7F9-5E14-62D3-CB75-5B73CD6CCBAF}"/>
              </a:ext>
            </a:extLst>
          </p:cNvPr>
          <p:cNvCxnSpPr/>
          <p:nvPr/>
        </p:nvCxnSpPr>
        <p:spPr>
          <a:xfrm>
            <a:off x="862482" y="4188193"/>
            <a:ext cx="2819651" cy="0"/>
          </a:xfrm>
          <a:prstGeom prst="line">
            <a:avLst/>
          </a:prstGeom>
          <a:ln w="9525">
            <a:solidFill>
              <a:srgbClr val="C8D3DE"/>
            </a:solidFill>
          </a:ln>
        </p:spPr>
        <p:style>
          <a:lnRef idx="2">
            <a:schemeClr val="accent1"/>
          </a:lnRef>
          <a:fillRef idx="0">
            <a:schemeClr val="accent1"/>
          </a:fillRef>
          <a:effectRef idx="1">
            <a:schemeClr val="accent1"/>
          </a:effectRef>
          <a:fontRef idx="minor">
            <a:schemeClr val="tx1"/>
          </a:fontRef>
        </p:style>
      </p:cxnSp>
      <p:sp>
        <p:nvSpPr>
          <p:cNvPr id="13" name="TextBox 12">
            <a:extLst>
              <a:ext uri="{FF2B5EF4-FFF2-40B4-BE49-F238E27FC236}">
                <a16:creationId xmlns:a16="http://schemas.microsoft.com/office/drawing/2014/main" id="{D5880A7D-93A7-92D5-FD3E-81B3ED47CE8D}"/>
              </a:ext>
            </a:extLst>
          </p:cNvPr>
          <p:cNvSpPr txBox="1"/>
          <p:nvPr/>
        </p:nvSpPr>
        <p:spPr>
          <a:xfrm>
            <a:off x="862482" y="4354054"/>
            <a:ext cx="2819651" cy="643702"/>
          </a:xfrm>
          <a:prstGeom prst="rect">
            <a:avLst/>
          </a:prstGeom>
          <a:noFill/>
        </p:spPr>
        <p:txBody>
          <a:bodyPr wrap="square" lIns="0" tIns="0" rIns="0" bIns="0" anchor="t">
            <a:spAutoFit/>
          </a:bodyPr>
          <a:lstStyle/>
          <a:p>
            <a:pPr defTabSz="276396">
              <a:lnSpc>
                <a:spcPct val="105000"/>
              </a:lnSpc>
            </a:pPr>
            <a:r>
              <a:rPr lang="en-US" sz="1360">
                <a:solidFill>
                  <a:srgbClr val="555F6B"/>
                </a:solidFill>
                <a:latin typeface="Arial Nova"/>
              </a:rPr>
              <a:t>Industry and power keep it in use, and value concentrates in hard-to-abate assets</a:t>
            </a:r>
            <a:endParaRPr sz="1360">
              <a:solidFill>
                <a:srgbClr val="555F6B"/>
              </a:solidFill>
              <a:latin typeface="Arial Nova"/>
            </a:endParaRPr>
          </a:p>
        </p:txBody>
      </p:sp>
      <p:sp>
        <p:nvSpPr>
          <p:cNvPr id="14" name="Rounded Rectangle 9">
            <a:extLst>
              <a:ext uri="{FF2B5EF4-FFF2-40B4-BE49-F238E27FC236}">
                <a16:creationId xmlns:a16="http://schemas.microsoft.com/office/drawing/2014/main" id="{8E42D318-98C9-F7BB-BA48-DD08C5FA6B51}"/>
              </a:ext>
            </a:extLst>
          </p:cNvPr>
          <p:cNvSpPr/>
          <p:nvPr/>
        </p:nvSpPr>
        <p:spPr>
          <a:xfrm>
            <a:off x="4337288" y="2156385"/>
            <a:ext cx="3400168" cy="3400168"/>
          </a:xfrm>
          <a:prstGeom prst="rect">
            <a:avLst/>
          </a:prstGeom>
          <a:solidFill>
            <a:srgbClr val="FFFFFF"/>
          </a:solidFill>
          <a:ln w="9525">
            <a:solidFill>
              <a:srgbClr val="C8D3D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defTabSz="276396"/>
            <a:endParaRPr sz="1088">
              <a:solidFill>
                <a:prstClr val="white"/>
              </a:solidFill>
              <a:latin typeface="Arial Nova"/>
            </a:endParaRPr>
          </a:p>
        </p:txBody>
      </p:sp>
      <p:sp>
        <p:nvSpPr>
          <p:cNvPr id="15" name="Rounded Rectangle 10">
            <a:extLst>
              <a:ext uri="{FF2B5EF4-FFF2-40B4-BE49-F238E27FC236}">
                <a16:creationId xmlns:a16="http://schemas.microsoft.com/office/drawing/2014/main" id="{AC32D39F-AB6E-A076-4660-E70BE50D596D}"/>
              </a:ext>
            </a:extLst>
          </p:cNvPr>
          <p:cNvSpPr/>
          <p:nvPr/>
        </p:nvSpPr>
        <p:spPr>
          <a:xfrm>
            <a:off x="4627546" y="2446643"/>
            <a:ext cx="1409826" cy="348310"/>
          </a:xfrm>
          <a:prstGeom prst="roundRect">
            <a:avLst>
              <a:gd name="adj" fmla="val 50000"/>
            </a:avLst>
          </a:prstGeom>
          <a:solidFill>
            <a:srgbClr val="02624B"/>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276396"/>
            <a:r>
              <a:rPr sz="1179" b="1">
                <a:solidFill>
                  <a:srgbClr val="FFFFFF"/>
                </a:solidFill>
                <a:latin typeface="Arial Nova"/>
              </a:rPr>
              <a:t>HYDROGEN</a:t>
            </a:r>
          </a:p>
        </p:txBody>
      </p:sp>
      <p:sp>
        <p:nvSpPr>
          <p:cNvPr id="16" name="TextBox 15">
            <a:extLst>
              <a:ext uri="{FF2B5EF4-FFF2-40B4-BE49-F238E27FC236}">
                <a16:creationId xmlns:a16="http://schemas.microsoft.com/office/drawing/2014/main" id="{205D62F3-A27A-4782-ECA4-7EFEB6FCDE0D}"/>
              </a:ext>
            </a:extLst>
          </p:cNvPr>
          <p:cNvSpPr txBox="1"/>
          <p:nvPr/>
        </p:nvSpPr>
        <p:spPr>
          <a:xfrm>
            <a:off x="4627547" y="3110091"/>
            <a:ext cx="2819651" cy="670055"/>
          </a:xfrm>
          <a:prstGeom prst="rect">
            <a:avLst/>
          </a:prstGeom>
          <a:noFill/>
        </p:spPr>
        <p:txBody>
          <a:bodyPr wrap="square" lIns="0" tIns="0" rIns="0" bIns="0" anchor="t">
            <a:spAutoFit/>
          </a:bodyPr>
          <a:lstStyle/>
          <a:p>
            <a:pPr defTabSz="276396"/>
            <a:r>
              <a:rPr lang="en-GB" sz="2177" b="1">
                <a:solidFill>
                  <a:srgbClr val="002B49"/>
                </a:solidFill>
                <a:latin typeface="Arial Nova"/>
              </a:rPr>
              <a:t>Volumes arrive after 2035</a:t>
            </a:r>
            <a:endParaRPr sz="2177" b="1">
              <a:solidFill>
                <a:srgbClr val="002B49"/>
              </a:solidFill>
              <a:latin typeface="Arial Nova"/>
            </a:endParaRPr>
          </a:p>
        </p:txBody>
      </p:sp>
      <p:cxnSp>
        <p:nvCxnSpPr>
          <p:cNvPr id="17" name="Connector 12">
            <a:extLst>
              <a:ext uri="{FF2B5EF4-FFF2-40B4-BE49-F238E27FC236}">
                <a16:creationId xmlns:a16="http://schemas.microsoft.com/office/drawing/2014/main" id="{D2C2F90C-8EA3-D1FA-236A-D03C52035DDF}"/>
              </a:ext>
            </a:extLst>
          </p:cNvPr>
          <p:cNvCxnSpPr/>
          <p:nvPr/>
        </p:nvCxnSpPr>
        <p:spPr>
          <a:xfrm>
            <a:off x="4627546" y="4188193"/>
            <a:ext cx="2819652" cy="0"/>
          </a:xfrm>
          <a:prstGeom prst="line">
            <a:avLst/>
          </a:prstGeom>
          <a:ln w="9525">
            <a:solidFill>
              <a:srgbClr val="C8D3DE"/>
            </a:solidFill>
          </a:ln>
        </p:spPr>
        <p:style>
          <a:lnRef idx="2">
            <a:schemeClr val="accent1"/>
          </a:lnRef>
          <a:fillRef idx="0">
            <a:schemeClr val="accent1"/>
          </a:fillRef>
          <a:effectRef idx="1">
            <a:schemeClr val="accent1"/>
          </a:effectRef>
          <a:fontRef idx="minor">
            <a:schemeClr val="tx1"/>
          </a:fontRef>
        </p:style>
      </p:cxnSp>
      <p:sp>
        <p:nvSpPr>
          <p:cNvPr id="18" name="TextBox 17">
            <a:extLst>
              <a:ext uri="{FF2B5EF4-FFF2-40B4-BE49-F238E27FC236}">
                <a16:creationId xmlns:a16="http://schemas.microsoft.com/office/drawing/2014/main" id="{EA1CCAC8-E161-41F0-E66C-DC96F1C42169}"/>
              </a:ext>
            </a:extLst>
          </p:cNvPr>
          <p:cNvSpPr txBox="1"/>
          <p:nvPr/>
        </p:nvSpPr>
        <p:spPr>
          <a:xfrm>
            <a:off x="4627547" y="4354055"/>
            <a:ext cx="2819651" cy="423962"/>
          </a:xfrm>
          <a:prstGeom prst="rect">
            <a:avLst/>
          </a:prstGeom>
          <a:noFill/>
        </p:spPr>
        <p:txBody>
          <a:bodyPr wrap="square" lIns="0" tIns="0" rIns="0" bIns="0" anchor="t">
            <a:spAutoFit/>
          </a:bodyPr>
          <a:lstStyle/>
          <a:p>
            <a:pPr defTabSz="276396">
              <a:lnSpc>
                <a:spcPct val="105000"/>
              </a:lnSpc>
            </a:pPr>
            <a:r>
              <a:rPr sz="1360" err="1">
                <a:solidFill>
                  <a:srgbClr val="555F6B"/>
                </a:solidFill>
                <a:latin typeface="Arial Nova"/>
              </a:rPr>
              <a:t>Utilisation</a:t>
            </a:r>
            <a:r>
              <a:rPr sz="1360">
                <a:solidFill>
                  <a:srgbClr val="555F6B"/>
                </a:solidFill>
                <a:latin typeface="Arial Nova"/>
              </a:rPr>
              <a:t> and funding are the </a:t>
            </a:r>
            <a:r>
              <a:rPr lang="en-US" sz="1360">
                <a:solidFill>
                  <a:srgbClr val="555F6B"/>
                </a:solidFill>
                <a:latin typeface="Arial Nova"/>
              </a:rPr>
              <a:t>main </a:t>
            </a:r>
            <a:r>
              <a:rPr sz="1360">
                <a:solidFill>
                  <a:srgbClr val="555F6B"/>
                </a:solidFill>
                <a:latin typeface="Arial Nova"/>
              </a:rPr>
              <a:t>risks</a:t>
            </a:r>
          </a:p>
        </p:txBody>
      </p:sp>
      <p:sp>
        <p:nvSpPr>
          <p:cNvPr id="19" name="Rounded Rectangle 14">
            <a:extLst>
              <a:ext uri="{FF2B5EF4-FFF2-40B4-BE49-F238E27FC236}">
                <a16:creationId xmlns:a16="http://schemas.microsoft.com/office/drawing/2014/main" id="{6C2397BE-FCC4-C801-68B7-34636837A876}"/>
              </a:ext>
            </a:extLst>
          </p:cNvPr>
          <p:cNvSpPr/>
          <p:nvPr/>
        </p:nvSpPr>
        <p:spPr>
          <a:xfrm>
            <a:off x="8102353" y="2156385"/>
            <a:ext cx="3400168" cy="3400168"/>
          </a:xfrm>
          <a:prstGeom prst="rect">
            <a:avLst/>
          </a:prstGeom>
          <a:solidFill>
            <a:srgbClr val="FFFFFF"/>
          </a:solidFill>
          <a:ln w="9525">
            <a:solidFill>
              <a:srgbClr val="C8D3DE"/>
            </a:solidFill>
          </a:ln>
          <a:effectLst/>
        </p:spPr>
        <p:style>
          <a:lnRef idx="1">
            <a:schemeClr val="accent1"/>
          </a:lnRef>
          <a:fillRef idx="3">
            <a:schemeClr val="accent1"/>
          </a:fillRef>
          <a:effectRef idx="2">
            <a:schemeClr val="accent1"/>
          </a:effectRef>
          <a:fontRef idx="minor">
            <a:schemeClr val="lt1"/>
          </a:fontRef>
        </p:style>
        <p:txBody>
          <a:bodyPr rtlCol="0" anchor="ctr"/>
          <a:lstStyle/>
          <a:p>
            <a:pPr defTabSz="276396"/>
            <a:endParaRPr sz="1088">
              <a:solidFill>
                <a:prstClr val="white"/>
              </a:solidFill>
              <a:latin typeface="Arial Nova"/>
            </a:endParaRPr>
          </a:p>
        </p:txBody>
      </p:sp>
      <p:sp>
        <p:nvSpPr>
          <p:cNvPr id="20" name="Rounded Rectangle 15">
            <a:extLst>
              <a:ext uri="{FF2B5EF4-FFF2-40B4-BE49-F238E27FC236}">
                <a16:creationId xmlns:a16="http://schemas.microsoft.com/office/drawing/2014/main" id="{FCD3513A-635A-B767-3B1D-0803DC309479}"/>
              </a:ext>
            </a:extLst>
          </p:cNvPr>
          <p:cNvSpPr/>
          <p:nvPr/>
        </p:nvSpPr>
        <p:spPr>
          <a:xfrm>
            <a:off x="8392611" y="2446643"/>
            <a:ext cx="1409826" cy="348310"/>
          </a:xfrm>
          <a:prstGeom prst="roundRect">
            <a:avLst>
              <a:gd name="adj" fmla="val 50000"/>
            </a:avLst>
          </a:prstGeom>
          <a:solidFill>
            <a:srgbClr val="CF7F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276396"/>
            <a:r>
              <a:rPr sz="1179" b="1">
                <a:solidFill>
                  <a:srgbClr val="FFFFFF"/>
                </a:solidFill>
                <a:latin typeface="Arial Nova"/>
              </a:rPr>
              <a:t>CO₂</a:t>
            </a:r>
          </a:p>
        </p:txBody>
      </p:sp>
      <p:sp>
        <p:nvSpPr>
          <p:cNvPr id="21" name="TextBox 20">
            <a:extLst>
              <a:ext uri="{FF2B5EF4-FFF2-40B4-BE49-F238E27FC236}">
                <a16:creationId xmlns:a16="http://schemas.microsoft.com/office/drawing/2014/main" id="{BA22F9F8-A8CF-03C1-0230-0AB1B0345ABA}"/>
              </a:ext>
            </a:extLst>
          </p:cNvPr>
          <p:cNvSpPr txBox="1"/>
          <p:nvPr/>
        </p:nvSpPr>
        <p:spPr>
          <a:xfrm>
            <a:off x="8392612" y="3110091"/>
            <a:ext cx="2819651" cy="670055"/>
          </a:xfrm>
          <a:prstGeom prst="rect">
            <a:avLst/>
          </a:prstGeom>
          <a:noFill/>
        </p:spPr>
        <p:txBody>
          <a:bodyPr wrap="square" lIns="0" tIns="0" rIns="0" bIns="0" anchor="t">
            <a:spAutoFit/>
          </a:bodyPr>
          <a:lstStyle/>
          <a:p>
            <a:pPr defTabSz="276396"/>
            <a:r>
              <a:rPr lang="en-US" sz="2177" b="1">
                <a:solidFill>
                  <a:srgbClr val="002B49"/>
                </a:solidFill>
                <a:latin typeface="Arial Nova"/>
              </a:rPr>
              <a:t>A way to keep gas in use</a:t>
            </a:r>
            <a:endParaRPr sz="2177" b="1">
              <a:solidFill>
                <a:srgbClr val="002B49"/>
              </a:solidFill>
              <a:latin typeface="Arial Nova"/>
            </a:endParaRPr>
          </a:p>
        </p:txBody>
      </p:sp>
      <p:cxnSp>
        <p:nvCxnSpPr>
          <p:cNvPr id="22" name="Connector 17">
            <a:extLst>
              <a:ext uri="{FF2B5EF4-FFF2-40B4-BE49-F238E27FC236}">
                <a16:creationId xmlns:a16="http://schemas.microsoft.com/office/drawing/2014/main" id="{A59400FB-0E50-9F13-8DD6-E3C14D79A8F2}"/>
              </a:ext>
            </a:extLst>
          </p:cNvPr>
          <p:cNvCxnSpPr/>
          <p:nvPr/>
        </p:nvCxnSpPr>
        <p:spPr>
          <a:xfrm>
            <a:off x="8392611" y="4188193"/>
            <a:ext cx="2819652" cy="0"/>
          </a:xfrm>
          <a:prstGeom prst="line">
            <a:avLst/>
          </a:prstGeom>
          <a:ln w="9525">
            <a:solidFill>
              <a:srgbClr val="C8D3DE"/>
            </a:solidFill>
          </a:ln>
        </p:spPr>
        <p:style>
          <a:lnRef idx="2">
            <a:schemeClr val="accent1"/>
          </a:lnRef>
          <a:fillRef idx="0">
            <a:schemeClr val="accent1"/>
          </a:fillRef>
          <a:effectRef idx="1">
            <a:schemeClr val="accent1"/>
          </a:effectRef>
          <a:fontRef idx="minor">
            <a:schemeClr val="tx1"/>
          </a:fontRef>
        </p:style>
      </p:cxnSp>
      <p:sp>
        <p:nvSpPr>
          <p:cNvPr id="23" name="TextBox 22">
            <a:extLst>
              <a:ext uri="{FF2B5EF4-FFF2-40B4-BE49-F238E27FC236}">
                <a16:creationId xmlns:a16="http://schemas.microsoft.com/office/drawing/2014/main" id="{EEA0FDA2-8626-BA6B-D57B-CD97B76BE448}"/>
              </a:ext>
            </a:extLst>
          </p:cNvPr>
          <p:cNvSpPr txBox="1"/>
          <p:nvPr/>
        </p:nvSpPr>
        <p:spPr>
          <a:xfrm>
            <a:off x="8392612" y="4354054"/>
            <a:ext cx="2819651" cy="423962"/>
          </a:xfrm>
          <a:prstGeom prst="rect">
            <a:avLst/>
          </a:prstGeom>
          <a:noFill/>
        </p:spPr>
        <p:txBody>
          <a:bodyPr wrap="square" lIns="0" tIns="0" rIns="0" bIns="0" anchor="t">
            <a:spAutoFit/>
          </a:bodyPr>
          <a:lstStyle/>
          <a:p>
            <a:pPr defTabSz="276396">
              <a:lnSpc>
                <a:spcPct val="105000"/>
              </a:lnSpc>
            </a:pPr>
            <a:r>
              <a:rPr sz="1360">
                <a:solidFill>
                  <a:srgbClr val="555F6B"/>
                </a:solidFill>
                <a:latin typeface="Arial Nova"/>
              </a:rPr>
              <a:t>Storage access and contracts set the pace</a:t>
            </a:r>
          </a:p>
        </p:txBody>
      </p:sp>
    </p:spTree>
    <p:extLst>
      <p:ext uri="{BB962C8B-B14F-4D97-AF65-F5344CB8AC3E}">
        <p14:creationId xmlns:p14="http://schemas.microsoft.com/office/powerpoint/2010/main" val="300375773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a:extLst>
              <a:ext uri="{FF2B5EF4-FFF2-40B4-BE49-F238E27FC236}">
                <a16:creationId xmlns:a16="http://schemas.microsoft.com/office/drawing/2014/main" id="{9B2B6E76-C681-0E6C-6BC7-267B49362A0C}"/>
              </a:ext>
            </a:extLst>
          </p:cNvPr>
          <p:cNvSpPr>
            <a:spLocks noGrp="1"/>
          </p:cNvSpPr>
          <p:nvPr>
            <p:ph type="pic" sz="quarter" idx="10"/>
          </p:nvPr>
        </p:nvSpPr>
        <p:spPr>
          <a:xfrm>
            <a:off x="4221460" y="180"/>
            <a:ext cx="7970541" cy="6857641"/>
          </a:xfrm>
        </p:spPr>
        <p:txBody>
          <a:bodyPr/>
          <a:lstStyle/>
          <a:p>
            <a:endParaRPr lang="en-GB"/>
          </a:p>
        </p:txBody>
      </p:sp>
    </p:spTree>
    <p:extLst>
      <p:ext uri="{BB962C8B-B14F-4D97-AF65-F5344CB8AC3E}">
        <p14:creationId xmlns:p14="http://schemas.microsoft.com/office/powerpoint/2010/main" val="288469955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F7EB07-36B7-960D-0FEF-E778B67FB2B1}"/>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537AD0D6-4884-8E9C-A53E-7446385AD4B3}"/>
              </a:ext>
            </a:extLst>
          </p:cNvPr>
          <p:cNvSpPr/>
          <p:nvPr/>
        </p:nvSpPr>
        <p:spPr>
          <a:xfrm rot="5400000">
            <a:off x="2666998" y="-2667001"/>
            <a:ext cx="6858001" cy="12192001"/>
          </a:xfrm>
          <a:prstGeom prst="rect">
            <a:avLst/>
          </a:prstGeom>
          <a:gradFill>
            <a:gsLst>
              <a:gs pos="100000">
                <a:srgbClr val="4EC140"/>
              </a:gs>
              <a:gs pos="0">
                <a:srgbClr val="00829F"/>
              </a:gs>
              <a:gs pos="49000">
                <a:srgbClr val="00B2A1"/>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Tenorite"/>
              <a:ea typeface="+mn-ea"/>
              <a:cs typeface="+mn-cs"/>
            </a:endParaRPr>
          </a:p>
        </p:txBody>
      </p:sp>
      <p:pic>
        <p:nvPicPr>
          <p:cNvPr id="6" name="Graphic 5">
            <a:extLst>
              <a:ext uri="{FF2B5EF4-FFF2-40B4-BE49-F238E27FC236}">
                <a16:creationId xmlns:a16="http://schemas.microsoft.com/office/drawing/2014/main" id="{B99C981E-94AD-7062-E411-22A364FFE2BD}"/>
              </a:ext>
            </a:extLst>
          </p:cNvPr>
          <p:cNvPicPr>
            <a:picLocks noChangeAspect="1"/>
          </p:cNvPicPr>
          <p:nvPr/>
        </p:nvPicPr>
        <p:blipFill>
          <a:blip>
            <a:alphaModFix/>
            <a:extLst>
              <a:ext uri="{96DAC541-7B7A-43D3-8B79-37D633B846F1}">
                <asvg:svgBlip xmlns:asvg="http://schemas.microsoft.com/office/drawing/2016/SVG/main" r:embed="rId3"/>
              </a:ext>
            </a:extLst>
          </a:blip>
          <a:srcRect r="80016" b="11779"/>
          <a:stretch/>
        </p:blipFill>
        <p:spPr>
          <a:xfrm>
            <a:off x="8247624" y="353029"/>
            <a:ext cx="3944374" cy="6504972"/>
          </a:xfrm>
          <a:prstGeom prst="rect">
            <a:avLst/>
          </a:prstGeom>
        </p:spPr>
      </p:pic>
      <p:sp>
        <p:nvSpPr>
          <p:cNvPr id="8" name="Title 1">
            <a:extLst>
              <a:ext uri="{FF2B5EF4-FFF2-40B4-BE49-F238E27FC236}">
                <a16:creationId xmlns:a16="http://schemas.microsoft.com/office/drawing/2014/main" id="{32FB7DF2-6B5B-42B3-33C9-D23DA1280597}"/>
              </a:ext>
            </a:extLst>
          </p:cNvPr>
          <p:cNvSpPr>
            <a:spLocks noGrp="1"/>
          </p:cNvSpPr>
          <p:nvPr>
            <p:ph type="title"/>
          </p:nvPr>
        </p:nvSpPr>
        <p:spPr>
          <a:xfrm>
            <a:off x="927623" y="4195574"/>
            <a:ext cx="8088632" cy="1325563"/>
          </a:xfrm>
        </p:spPr>
        <p:txBody>
          <a:bodyPr>
            <a:normAutofit/>
          </a:bodyPr>
          <a:lstStyle/>
          <a:p>
            <a:r>
              <a:rPr lang="en-GB" sz="6000">
                <a:solidFill>
                  <a:schemeClr val="bg1"/>
                </a:solidFill>
                <a:latin typeface="Arial" panose="020B0604020202020204" pitchFamily="34" charset="0"/>
                <a:cs typeface="Arial" panose="020B0604020202020204" pitchFamily="34" charset="0"/>
              </a:rPr>
              <a:t>Alison Tann</a:t>
            </a:r>
            <a:endParaRPr lang="en-GB" sz="6000" b="1">
              <a:solidFill>
                <a:schemeClr val="bg1"/>
              </a:solidFill>
              <a:latin typeface="Arial" panose="020B0604020202020204" pitchFamily="34" charset="0"/>
              <a:cs typeface="Arial" panose="020B0604020202020204" pitchFamily="34" charset="0"/>
            </a:endParaRPr>
          </a:p>
        </p:txBody>
      </p:sp>
      <p:pic>
        <p:nvPicPr>
          <p:cNvPr id="10" name="Picture 9" descr="A black background with white text&#10;&#10;AI-generated content may be incorrect.">
            <a:extLst>
              <a:ext uri="{FF2B5EF4-FFF2-40B4-BE49-F238E27FC236}">
                <a16:creationId xmlns:a16="http://schemas.microsoft.com/office/drawing/2014/main" id="{DD9D142F-FC14-BD45-53DB-929D5B0D7DE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18479" y="2065020"/>
            <a:ext cx="5080485" cy="1157859"/>
          </a:xfrm>
          <a:prstGeom prst="rect">
            <a:avLst/>
          </a:prstGeom>
        </p:spPr>
      </p:pic>
      <p:sp>
        <p:nvSpPr>
          <p:cNvPr id="2" name="Title 1">
            <a:extLst>
              <a:ext uri="{FF2B5EF4-FFF2-40B4-BE49-F238E27FC236}">
                <a16:creationId xmlns:a16="http://schemas.microsoft.com/office/drawing/2014/main" id="{BB8A228D-52F2-9762-77DE-46C83762770D}"/>
              </a:ext>
            </a:extLst>
          </p:cNvPr>
          <p:cNvSpPr txBox="1">
            <a:spLocks/>
          </p:cNvSpPr>
          <p:nvPr/>
        </p:nvSpPr>
        <p:spPr>
          <a:xfrm>
            <a:off x="835912" y="4735897"/>
            <a:ext cx="7619142" cy="99424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GB" sz="3200" b="1" i="0" u="none" strike="noStrike" kern="1200" cap="none" spc="0" normalizeH="0" baseline="0" noProof="0">
                <a:ln>
                  <a:noFill/>
                </a:ln>
                <a:solidFill>
                  <a:prstClr val="white"/>
                </a:solidFill>
                <a:effectLst/>
                <a:uLnTx/>
                <a:uFillTx/>
                <a:latin typeface="Arial" panose="020B0604020202020204" pitchFamily="34" charset="0"/>
                <a:ea typeface="+mj-ea"/>
                <a:cs typeface="Arial" panose="020B0604020202020204" pitchFamily="34" charset="0"/>
              </a:rPr>
              <a:t>Head of Operational Delivery</a:t>
            </a:r>
          </a:p>
        </p:txBody>
      </p:sp>
    </p:spTree>
    <p:extLst>
      <p:ext uri="{BB962C8B-B14F-4D97-AF65-F5344CB8AC3E}">
        <p14:creationId xmlns:p14="http://schemas.microsoft.com/office/powerpoint/2010/main" val="375950755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F28F5C-C6F6-3ED1-95E4-E62E0BB99D72}"/>
            </a:ext>
          </a:extLst>
        </p:cNvPr>
        <p:cNvGrpSpPr/>
        <p:nvPr/>
      </p:nvGrpSpPr>
      <p:grpSpPr>
        <a:xfrm>
          <a:off x="0" y="0"/>
          <a:ext cx="0" cy="0"/>
          <a:chOff x="0" y="0"/>
          <a:chExt cx="0" cy="0"/>
        </a:xfrm>
      </p:grpSpPr>
      <p:sp>
        <p:nvSpPr>
          <p:cNvPr id="12" name="TextBox 11">
            <a:extLst>
              <a:ext uri="{FF2B5EF4-FFF2-40B4-BE49-F238E27FC236}">
                <a16:creationId xmlns:a16="http://schemas.microsoft.com/office/drawing/2014/main" id="{A845D59D-C77B-0ED5-8D9F-3AD0ABAD190D}"/>
              </a:ext>
            </a:extLst>
          </p:cNvPr>
          <p:cNvSpPr txBox="1"/>
          <p:nvPr/>
        </p:nvSpPr>
        <p:spPr>
          <a:xfrm>
            <a:off x="5087478" y="428625"/>
            <a:ext cx="1941940" cy="41270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575756"/>
              </a:solidFill>
              <a:effectLst/>
              <a:uLnTx/>
              <a:uFillTx/>
              <a:latin typeface="Tenorite"/>
              <a:ea typeface="+mn-ea"/>
              <a:cs typeface="+mn-cs"/>
            </a:endParaRPr>
          </a:p>
        </p:txBody>
      </p:sp>
      <p:sp>
        <p:nvSpPr>
          <p:cNvPr id="14" name="TextBox 13">
            <a:extLst>
              <a:ext uri="{FF2B5EF4-FFF2-40B4-BE49-F238E27FC236}">
                <a16:creationId xmlns:a16="http://schemas.microsoft.com/office/drawing/2014/main" id="{73B159B2-A6E5-5805-73DB-7B2AEBA584B8}"/>
              </a:ext>
            </a:extLst>
          </p:cNvPr>
          <p:cNvSpPr txBox="1"/>
          <p:nvPr/>
        </p:nvSpPr>
        <p:spPr>
          <a:xfrm>
            <a:off x="101600" y="31977"/>
            <a:ext cx="9513432" cy="646331"/>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1"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rPr>
              <a:t>Agenda</a:t>
            </a:r>
          </a:p>
        </p:txBody>
      </p:sp>
      <p:pic>
        <p:nvPicPr>
          <p:cNvPr id="3" name="Picture 2">
            <a:extLst>
              <a:ext uri="{FF2B5EF4-FFF2-40B4-BE49-F238E27FC236}">
                <a16:creationId xmlns:a16="http://schemas.microsoft.com/office/drawing/2014/main" id="{32DAE62D-5133-4741-F8A1-36E8F1301EA4}"/>
              </a:ext>
              <a:ext uri="{C183D7F6-B498-43B3-948B-1728B52AA6E4}">
                <adec:decorative xmlns:adec="http://schemas.microsoft.com/office/drawing/2017/decorative" val="1"/>
              </a:ext>
            </a:extLst>
          </p:cNvPr>
          <p:cNvPicPr>
            <a:picLocks noChangeAspect="1"/>
          </p:cNvPicPr>
          <p:nvPr/>
        </p:nvPicPr>
        <p:blipFill>
          <a:blip r:embed="rId3"/>
          <a:srcRect l="-522" t="23256" r="522" b="6065"/>
          <a:stretch>
            <a:fillRect/>
          </a:stretch>
        </p:blipFill>
        <p:spPr>
          <a:xfrm>
            <a:off x="6345307" y="1685902"/>
            <a:ext cx="5112915" cy="4530521"/>
          </a:xfrm>
          <a:prstGeom prst="rect">
            <a:avLst/>
          </a:prstGeom>
        </p:spPr>
      </p:pic>
      <p:pic>
        <p:nvPicPr>
          <p:cNvPr id="5" name="Picture 4">
            <a:extLst>
              <a:ext uri="{FF2B5EF4-FFF2-40B4-BE49-F238E27FC236}">
                <a16:creationId xmlns:a16="http://schemas.microsoft.com/office/drawing/2014/main" id="{C891587B-A0BB-4FAE-4594-9DF287433A24}"/>
              </a:ext>
            </a:extLst>
          </p:cNvPr>
          <p:cNvPicPr>
            <a:picLocks noChangeAspect="1"/>
          </p:cNvPicPr>
          <p:nvPr/>
        </p:nvPicPr>
        <p:blipFill>
          <a:blip r:embed="rId4"/>
          <a:srcRect l="14136" t="49" r="15757" b="-49"/>
          <a:stretch>
            <a:fillRect/>
          </a:stretch>
        </p:blipFill>
        <p:spPr>
          <a:xfrm>
            <a:off x="550410" y="1680423"/>
            <a:ext cx="5655734" cy="4536000"/>
          </a:xfrm>
          <a:prstGeom prst="rect">
            <a:avLst/>
          </a:prstGeom>
        </p:spPr>
      </p:pic>
      <p:pic>
        <p:nvPicPr>
          <p:cNvPr id="7" name="Picture 6">
            <a:extLst>
              <a:ext uri="{FF2B5EF4-FFF2-40B4-BE49-F238E27FC236}">
                <a16:creationId xmlns:a16="http://schemas.microsoft.com/office/drawing/2014/main" id="{CB4565B0-9730-1B83-8275-E687ECDCB072}"/>
              </a:ext>
            </a:extLst>
          </p:cNvPr>
          <p:cNvPicPr>
            <a:picLocks noChangeAspect="1"/>
          </p:cNvPicPr>
          <p:nvPr/>
        </p:nvPicPr>
        <p:blipFill>
          <a:blip r:embed="rId5"/>
          <a:stretch>
            <a:fillRect/>
          </a:stretch>
        </p:blipFill>
        <p:spPr>
          <a:xfrm>
            <a:off x="550410" y="641577"/>
            <a:ext cx="1080000" cy="1080000"/>
          </a:xfrm>
          <a:prstGeom prst="rect">
            <a:avLst/>
          </a:prstGeom>
        </p:spPr>
      </p:pic>
      <p:pic>
        <p:nvPicPr>
          <p:cNvPr id="10" name="Picture 9">
            <a:extLst>
              <a:ext uri="{FF2B5EF4-FFF2-40B4-BE49-F238E27FC236}">
                <a16:creationId xmlns:a16="http://schemas.microsoft.com/office/drawing/2014/main" id="{C4FCD83B-C8EC-D6D7-6733-7E1B7636B4E5}"/>
              </a:ext>
            </a:extLst>
          </p:cNvPr>
          <p:cNvPicPr>
            <a:picLocks noChangeAspect="1"/>
          </p:cNvPicPr>
          <p:nvPr/>
        </p:nvPicPr>
        <p:blipFill>
          <a:blip r:embed="rId6"/>
          <a:stretch>
            <a:fillRect/>
          </a:stretch>
        </p:blipFill>
        <p:spPr>
          <a:xfrm>
            <a:off x="6222898" y="641577"/>
            <a:ext cx="1080000" cy="1080000"/>
          </a:xfrm>
          <a:prstGeom prst="rect">
            <a:avLst/>
          </a:prstGeom>
        </p:spPr>
      </p:pic>
      <p:sp>
        <p:nvSpPr>
          <p:cNvPr id="13" name="TextBox 12">
            <a:extLst>
              <a:ext uri="{FF2B5EF4-FFF2-40B4-BE49-F238E27FC236}">
                <a16:creationId xmlns:a16="http://schemas.microsoft.com/office/drawing/2014/main" id="{A1CB8A01-0212-D4B6-5CB1-DBC7381BAF88}"/>
              </a:ext>
            </a:extLst>
          </p:cNvPr>
          <p:cNvSpPr txBox="1"/>
          <p:nvPr/>
        </p:nvSpPr>
        <p:spPr>
          <a:xfrm>
            <a:off x="1513836" y="887566"/>
            <a:ext cx="4544612" cy="584775"/>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0"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rPr>
              <a:t>Operational Update</a:t>
            </a:r>
          </a:p>
        </p:txBody>
      </p:sp>
      <p:sp>
        <p:nvSpPr>
          <p:cNvPr id="17" name="TextBox 16">
            <a:extLst>
              <a:ext uri="{FF2B5EF4-FFF2-40B4-BE49-F238E27FC236}">
                <a16:creationId xmlns:a16="http://schemas.microsoft.com/office/drawing/2014/main" id="{B6A32371-3AE8-CC58-63AF-CDFF6D472E18}"/>
              </a:ext>
            </a:extLst>
          </p:cNvPr>
          <p:cNvSpPr txBox="1"/>
          <p:nvPr/>
        </p:nvSpPr>
        <p:spPr>
          <a:xfrm>
            <a:off x="7096978" y="889189"/>
            <a:ext cx="4544612" cy="584775"/>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200" b="0"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rPr>
              <a:t>Winter Preparedness</a:t>
            </a:r>
          </a:p>
        </p:txBody>
      </p:sp>
    </p:spTree>
    <p:extLst>
      <p:ext uri="{BB962C8B-B14F-4D97-AF65-F5344CB8AC3E}">
        <p14:creationId xmlns:p14="http://schemas.microsoft.com/office/powerpoint/2010/main" val="35859443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2D075B-A54C-45AD-B5AE-37EA0F649109}"/>
            </a:ext>
          </a:extLst>
        </p:cNvPr>
        <p:cNvGrpSpPr/>
        <p:nvPr/>
      </p:nvGrpSpPr>
      <p:grpSpPr>
        <a:xfrm>
          <a:off x="0" y="0"/>
          <a:ext cx="0" cy="0"/>
          <a:chOff x="0" y="0"/>
          <a:chExt cx="0" cy="0"/>
        </a:xfrm>
      </p:grpSpPr>
      <p:pic>
        <p:nvPicPr>
          <p:cNvPr id="10" name="Picture 9">
            <a:extLst>
              <a:ext uri="{FF2B5EF4-FFF2-40B4-BE49-F238E27FC236}">
                <a16:creationId xmlns:a16="http://schemas.microsoft.com/office/drawing/2014/main" id="{03D65626-1B36-1035-47BE-8116C5FD8E69}"/>
              </a:ext>
            </a:extLst>
          </p:cNvPr>
          <p:cNvPicPr>
            <a:picLocks noChangeAspect="1"/>
          </p:cNvPicPr>
          <p:nvPr/>
        </p:nvPicPr>
        <p:blipFill>
          <a:blip r:embed="rId3"/>
          <a:stretch>
            <a:fillRect/>
          </a:stretch>
        </p:blipFill>
        <p:spPr>
          <a:xfrm>
            <a:off x="11442682" y="4884687"/>
            <a:ext cx="330217" cy="247663"/>
          </a:xfrm>
          <a:prstGeom prst="rect">
            <a:avLst/>
          </a:prstGeom>
        </p:spPr>
      </p:pic>
      <p:sp>
        <p:nvSpPr>
          <p:cNvPr id="12" name="TextBox 11">
            <a:extLst>
              <a:ext uri="{FF2B5EF4-FFF2-40B4-BE49-F238E27FC236}">
                <a16:creationId xmlns:a16="http://schemas.microsoft.com/office/drawing/2014/main" id="{6ACCC87C-9F1B-7A72-6647-3CE6613079B3}"/>
              </a:ext>
            </a:extLst>
          </p:cNvPr>
          <p:cNvSpPr txBox="1"/>
          <p:nvPr/>
        </p:nvSpPr>
        <p:spPr>
          <a:xfrm>
            <a:off x="5087478" y="428625"/>
            <a:ext cx="1941940" cy="41270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575756"/>
              </a:solidFill>
              <a:effectLst/>
              <a:uLnTx/>
              <a:uFillTx/>
              <a:latin typeface="Tenorite"/>
              <a:ea typeface="+mn-ea"/>
              <a:cs typeface="+mn-cs"/>
            </a:endParaRPr>
          </a:p>
        </p:txBody>
      </p:sp>
      <p:sp>
        <p:nvSpPr>
          <p:cNvPr id="14" name="TextBox 13">
            <a:extLst>
              <a:ext uri="{FF2B5EF4-FFF2-40B4-BE49-F238E27FC236}">
                <a16:creationId xmlns:a16="http://schemas.microsoft.com/office/drawing/2014/main" id="{9305F536-5D05-A45A-4888-6512E766A625}"/>
              </a:ext>
            </a:extLst>
          </p:cNvPr>
          <p:cNvSpPr txBox="1"/>
          <p:nvPr/>
        </p:nvSpPr>
        <p:spPr>
          <a:xfrm>
            <a:off x="726594" y="112285"/>
            <a:ext cx="10903405" cy="646331"/>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1" i="0" u="none" strike="noStrike" kern="1200" cap="none" spc="-100" normalizeH="0" baseline="0" noProof="0">
                <a:ln>
                  <a:noFill/>
                </a:ln>
                <a:solidFill>
                  <a:srgbClr val="00B2A1"/>
                </a:solidFill>
                <a:effectLst/>
                <a:uLnTx/>
                <a:uFillTx/>
                <a:latin typeface="Arial" panose="020B0604020202020204" pitchFamily="34" charset="0"/>
                <a:ea typeface="+mn-ea"/>
                <a:cs typeface="Arial" panose="020B0604020202020204" pitchFamily="34" charset="0"/>
              </a:rPr>
              <a:t>System Average Prices</a:t>
            </a:r>
            <a:endParaRPr kumimoji="0" lang="en-GB" sz="3600" b="0"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endParaRPr>
          </a:p>
        </p:txBody>
      </p:sp>
      <p:pic>
        <p:nvPicPr>
          <p:cNvPr id="5" name="Picture 2">
            <a:extLst>
              <a:ext uri="{FF2B5EF4-FFF2-40B4-BE49-F238E27FC236}">
                <a16:creationId xmlns:a16="http://schemas.microsoft.com/office/drawing/2014/main" id="{FD0F7361-2626-18B1-B3B1-E8EF89FF085F}"/>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21254" t="36334" r="1761" b="59105"/>
          <a:stretch>
            <a:fillRect/>
          </a:stretch>
        </p:blipFill>
        <p:spPr bwMode="auto">
          <a:xfrm>
            <a:off x="670140" y="6369282"/>
            <a:ext cx="11102759" cy="340666"/>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4" name="Chart 3">
            <a:extLst>
              <a:ext uri="{FF2B5EF4-FFF2-40B4-BE49-F238E27FC236}">
                <a16:creationId xmlns:a16="http://schemas.microsoft.com/office/drawing/2014/main" id="{61287E44-4E56-4E4E-9E19-8A17F604ACCC}"/>
              </a:ext>
            </a:extLst>
          </p:cNvPr>
          <p:cNvGraphicFramePr>
            <a:graphicFrameLocks/>
          </p:cNvGraphicFramePr>
          <p:nvPr/>
        </p:nvGraphicFramePr>
        <p:xfrm>
          <a:off x="571045" y="1285832"/>
          <a:ext cx="11017696" cy="5036014"/>
        </p:xfrm>
        <a:graphic>
          <a:graphicData uri="http://schemas.openxmlformats.org/drawingml/2006/chart">
            <c:chart xmlns:c="http://schemas.openxmlformats.org/drawingml/2006/chart" xmlns:r="http://schemas.openxmlformats.org/officeDocument/2006/relationships" r:id="rId5"/>
          </a:graphicData>
        </a:graphic>
      </p:graphicFrame>
      <p:sp>
        <p:nvSpPr>
          <p:cNvPr id="8" name="TextBox 7">
            <a:extLst>
              <a:ext uri="{FF2B5EF4-FFF2-40B4-BE49-F238E27FC236}">
                <a16:creationId xmlns:a16="http://schemas.microsoft.com/office/drawing/2014/main" id="{90372F55-4F99-0CFB-69C7-21850317EE68}"/>
              </a:ext>
            </a:extLst>
          </p:cNvPr>
          <p:cNvSpPr txBox="1"/>
          <p:nvPr/>
        </p:nvSpPr>
        <p:spPr>
          <a:xfrm>
            <a:off x="10535223" y="1616394"/>
            <a:ext cx="952663" cy="338554"/>
          </a:xfrm>
          <a:prstGeom prst="rect">
            <a:avLst/>
          </a:prstGeom>
          <a:solidFill>
            <a:schemeClr val="bg1"/>
          </a:solidFill>
        </p:spPr>
        <p:txBody>
          <a:bodyPr vert="horz"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08B7F"/>
                </a:solidFill>
                <a:effectLst/>
                <a:uLnTx/>
                <a:uFillTx/>
                <a:latin typeface="Arial" panose="020B0604020202020204" pitchFamily="34" charset="0"/>
                <a:ea typeface="+mn-ea"/>
                <a:cs typeface="Arial" panose="020B0604020202020204" pitchFamily="34" charset="0"/>
              </a:rPr>
              <a:t>2025/26</a:t>
            </a:r>
          </a:p>
        </p:txBody>
      </p:sp>
      <p:sp>
        <p:nvSpPr>
          <p:cNvPr id="11" name="TextBox 10">
            <a:extLst>
              <a:ext uri="{FF2B5EF4-FFF2-40B4-BE49-F238E27FC236}">
                <a16:creationId xmlns:a16="http://schemas.microsoft.com/office/drawing/2014/main" id="{3E45AB64-A29F-C9A4-16B2-6F14C24A1142}"/>
              </a:ext>
            </a:extLst>
          </p:cNvPr>
          <p:cNvSpPr txBox="1"/>
          <p:nvPr/>
        </p:nvSpPr>
        <p:spPr>
          <a:xfrm>
            <a:off x="10535223" y="4029401"/>
            <a:ext cx="952663" cy="338554"/>
          </a:xfrm>
          <a:prstGeom prst="rect">
            <a:avLst/>
          </a:prstGeom>
          <a:solidFill>
            <a:schemeClr val="bg1"/>
          </a:solidFill>
        </p:spPr>
        <p:txBody>
          <a:bodyPr vert="horz"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7CC400"/>
                </a:solidFill>
                <a:effectLst/>
                <a:uLnTx/>
                <a:uFillTx/>
                <a:latin typeface="Arial" panose="020B0604020202020204" pitchFamily="34" charset="0"/>
                <a:ea typeface="+mn-ea"/>
                <a:cs typeface="Arial" panose="020B0604020202020204" pitchFamily="34" charset="0"/>
              </a:rPr>
              <a:t>2024/25</a:t>
            </a:r>
          </a:p>
        </p:txBody>
      </p:sp>
      <p:sp>
        <p:nvSpPr>
          <p:cNvPr id="16" name="Arrow: Down 15">
            <a:extLst>
              <a:ext uri="{FF2B5EF4-FFF2-40B4-BE49-F238E27FC236}">
                <a16:creationId xmlns:a16="http://schemas.microsoft.com/office/drawing/2014/main" id="{A06D465E-1746-2985-E62C-AFF43050223A}"/>
              </a:ext>
            </a:extLst>
          </p:cNvPr>
          <p:cNvSpPr/>
          <p:nvPr/>
        </p:nvSpPr>
        <p:spPr>
          <a:xfrm>
            <a:off x="5408742" y="2832975"/>
            <a:ext cx="170750" cy="181950"/>
          </a:xfrm>
          <a:prstGeom prst="downArrow">
            <a:avLst/>
          </a:prstGeom>
          <a:solidFill>
            <a:srgbClr val="008B7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Tenorite"/>
              <a:ea typeface="+mn-ea"/>
              <a:cs typeface="+mn-cs"/>
            </a:endParaRPr>
          </a:p>
        </p:txBody>
      </p:sp>
      <p:sp>
        <p:nvSpPr>
          <p:cNvPr id="17" name="Arrow: Down 16">
            <a:extLst>
              <a:ext uri="{FF2B5EF4-FFF2-40B4-BE49-F238E27FC236}">
                <a16:creationId xmlns:a16="http://schemas.microsoft.com/office/drawing/2014/main" id="{BC2891DA-B45F-4CD6-8C92-B1D252A2C839}"/>
              </a:ext>
            </a:extLst>
          </p:cNvPr>
          <p:cNvSpPr/>
          <p:nvPr/>
        </p:nvSpPr>
        <p:spPr>
          <a:xfrm flipV="1">
            <a:off x="5105557" y="4760334"/>
            <a:ext cx="170750" cy="181950"/>
          </a:xfrm>
          <a:prstGeom prst="downArrow">
            <a:avLst/>
          </a:prstGeom>
          <a:solidFill>
            <a:srgbClr val="008B7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Tenorite"/>
              <a:ea typeface="+mn-ea"/>
              <a:cs typeface="+mn-cs"/>
            </a:endParaRPr>
          </a:p>
        </p:txBody>
      </p:sp>
      <p:pic>
        <p:nvPicPr>
          <p:cNvPr id="24" name="Picture 23">
            <a:extLst>
              <a:ext uri="{FF2B5EF4-FFF2-40B4-BE49-F238E27FC236}">
                <a16:creationId xmlns:a16="http://schemas.microsoft.com/office/drawing/2014/main" id="{4A4DF409-E1BD-9798-37BC-58A3B8D511AE}"/>
              </a:ext>
            </a:extLst>
          </p:cNvPr>
          <p:cNvPicPr>
            <a:picLocks noChangeAspect="1"/>
          </p:cNvPicPr>
          <p:nvPr/>
        </p:nvPicPr>
        <p:blipFill>
          <a:blip r:embed="rId3"/>
          <a:stretch>
            <a:fillRect/>
          </a:stretch>
        </p:blipFill>
        <p:spPr>
          <a:xfrm>
            <a:off x="11442682" y="5041109"/>
            <a:ext cx="330217" cy="247663"/>
          </a:xfrm>
          <a:prstGeom prst="rect">
            <a:avLst/>
          </a:prstGeom>
        </p:spPr>
      </p:pic>
      <p:sp>
        <p:nvSpPr>
          <p:cNvPr id="25" name="TextBox 24">
            <a:extLst>
              <a:ext uri="{FF2B5EF4-FFF2-40B4-BE49-F238E27FC236}">
                <a16:creationId xmlns:a16="http://schemas.microsoft.com/office/drawing/2014/main" id="{6200A547-4C57-624E-E51D-73349879F119}"/>
              </a:ext>
            </a:extLst>
          </p:cNvPr>
          <p:cNvSpPr txBox="1"/>
          <p:nvPr/>
        </p:nvSpPr>
        <p:spPr>
          <a:xfrm>
            <a:off x="47234" y="921886"/>
            <a:ext cx="1118304" cy="369332"/>
          </a:xfrm>
          <a:prstGeom prst="rect">
            <a:avLst/>
          </a:prstGeom>
          <a:noFill/>
        </p:spPr>
        <p:txBody>
          <a:bodyPr vert="horz"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575756">
                    <a:lumMod val="50000"/>
                  </a:srgbClr>
                </a:solidFill>
                <a:effectLst/>
                <a:uLnTx/>
                <a:uFillTx/>
                <a:latin typeface="Arial" panose="020B0604020202020204" pitchFamily="34" charset="0"/>
                <a:ea typeface="+mn-ea"/>
                <a:cs typeface="Arial" panose="020B0604020202020204" pitchFamily="34" charset="0"/>
              </a:rPr>
              <a:t>p/kWh</a:t>
            </a:r>
          </a:p>
        </p:txBody>
      </p:sp>
      <p:sp>
        <p:nvSpPr>
          <p:cNvPr id="26" name="TextBox 25">
            <a:extLst>
              <a:ext uri="{FF2B5EF4-FFF2-40B4-BE49-F238E27FC236}">
                <a16:creationId xmlns:a16="http://schemas.microsoft.com/office/drawing/2014/main" id="{40F60FE9-40BF-2C09-BBBD-14810C9D0796}"/>
              </a:ext>
            </a:extLst>
          </p:cNvPr>
          <p:cNvSpPr txBox="1"/>
          <p:nvPr/>
        </p:nvSpPr>
        <p:spPr>
          <a:xfrm>
            <a:off x="11156514" y="921110"/>
            <a:ext cx="1118304" cy="369332"/>
          </a:xfrm>
          <a:prstGeom prst="rect">
            <a:avLst/>
          </a:prstGeom>
          <a:noFill/>
        </p:spPr>
        <p:txBody>
          <a:bodyPr vert="horz"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575756">
                    <a:lumMod val="50000"/>
                  </a:srgbClr>
                </a:solidFill>
                <a:effectLst/>
                <a:uLnTx/>
                <a:uFillTx/>
                <a:latin typeface="Arial" panose="020B0604020202020204" pitchFamily="34" charset="0"/>
                <a:ea typeface="+mn-ea"/>
                <a:cs typeface="Arial" panose="020B0604020202020204" pitchFamily="34" charset="0"/>
              </a:rPr>
              <a:t>p/</a:t>
            </a:r>
            <a:r>
              <a:rPr kumimoji="0" lang="en-GB" sz="1800" b="0" i="0" u="none" strike="noStrike" kern="1200" cap="none" spc="0" normalizeH="0" baseline="0" noProof="0" err="1">
                <a:ln>
                  <a:noFill/>
                </a:ln>
                <a:solidFill>
                  <a:srgbClr val="575756">
                    <a:lumMod val="50000"/>
                  </a:srgbClr>
                </a:solidFill>
                <a:effectLst/>
                <a:uLnTx/>
                <a:uFillTx/>
                <a:latin typeface="Arial" panose="020B0604020202020204" pitchFamily="34" charset="0"/>
                <a:ea typeface="+mn-ea"/>
                <a:cs typeface="Arial" panose="020B0604020202020204" pitchFamily="34" charset="0"/>
              </a:rPr>
              <a:t>therm</a:t>
            </a:r>
            <a:endParaRPr kumimoji="0" lang="en-GB" sz="1800" b="0" i="0" u="none" strike="noStrike" kern="1200" cap="none" spc="0" normalizeH="0" baseline="0" noProof="0">
              <a:ln>
                <a:noFill/>
              </a:ln>
              <a:solidFill>
                <a:srgbClr val="575756">
                  <a:lumMod val="50000"/>
                </a:srgbClr>
              </a:solidFill>
              <a:effectLst/>
              <a:uLnTx/>
              <a:uFillTx/>
              <a:latin typeface="Arial" panose="020B0604020202020204" pitchFamily="34" charset="0"/>
              <a:ea typeface="+mn-ea"/>
              <a:cs typeface="Arial" panose="020B0604020202020204" pitchFamily="34" charset="0"/>
            </a:endParaRPr>
          </a:p>
        </p:txBody>
      </p:sp>
      <p:sp>
        <p:nvSpPr>
          <p:cNvPr id="27" name="TextBox 26">
            <a:extLst>
              <a:ext uri="{FF2B5EF4-FFF2-40B4-BE49-F238E27FC236}">
                <a16:creationId xmlns:a16="http://schemas.microsoft.com/office/drawing/2014/main" id="{072ECAE7-DE33-D273-EF2D-82EA62105DE3}"/>
              </a:ext>
            </a:extLst>
          </p:cNvPr>
          <p:cNvSpPr txBox="1"/>
          <p:nvPr/>
        </p:nvSpPr>
        <p:spPr>
          <a:xfrm>
            <a:off x="11239336" y="2466977"/>
            <a:ext cx="952663" cy="338554"/>
          </a:xfrm>
          <a:prstGeom prst="rect">
            <a:avLst/>
          </a:prstGeom>
          <a:noFill/>
        </p:spPr>
        <p:txBody>
          <a:bodyPr vert="horz"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575756">
                    <a:lumMod val="50000"/>
                  </a:srgbClr>
                </a:solidFill>
                <a:effectLst/>
                <a:uLnTx/>
                <a:uFillTx/>
                <a:latin typeface="Arial" panose="020B0604020202020204" pitchFamily="34" charset="0"/>
                <a:ea typeface="+mn-ea"/>
                <a:cs typeface="Arial" panose="020B0604020202020204" pitchFamily="34" charset="0"/>
              </a:rPr>
              <a:t>176</a:t>
            </a:r>
          </a:p>
        </p:txBody>
      </p:sp>
      <p:sp>
        <p:nvSpPr>
          <p:cNvPr id="28" name="TextBox 19">
            <a:extLst>
              <a:ext uri="{FF2B5EF4-FFF2-40B4-BE49-F238E27FC236}">
                <a16:creationId xmlns:a16="http://schemas.microsoft.com/office/drawing/2014/main" id="{8AC6B79D-1439-46C9-87A9-AFA6FBAD62D6}"/>
              </a:ext>
            </a:extLst>
          </p:cNvPr>
          <p:cNvSpPr txBox="1"/>
          <p:nvPr/>
        </p:nvSpPr>
        <p:spPr>
          <a:xfrm>
            <a:off x="11240537" y="3040647"/>
            <a:ext cx="952663" cy="338554"/>
          </a:xfrm>
          <a:prstGeom prst="rect">
            <a:avLst/>
          </a:prstGeom>
          <a:noFill/>
        </p:spPr>
        <p:txBody>
          <a:bodyPr vert="horz" wrap="square" rtlCol="0">
            <a:spAutoFit/>
          </a:bodyPr>
          <a:lstStyle>
            <a:defPPr>
              <a:defRPr lang="en-US"/>
            </a:defPPr>
            <a:lvl1pPr marL="0" indent="0" algn="l" defTabSz="914400" rtl="0" eaLnBrk="1" latinLnBrk="0" hangingPunct="1">
              <a:defRPr sz="1800" kern="1200">
                <a:solidFill>
                  <a:schemeClr val="tx1"/>
                </a:solidFill>
                <a:latin typeface="+mn-lt"/>
                <a:ea typeface="+mn-ea"/>
                <a:cs typeface="+mn-cs"/>
              </a:defRPr>
            </a:lvl1pPr>
            <a:lvl2pPr marL="457200" indent="0" algn="l" defTabSz="914400" rtl="0" eaLnBrk="1" latinLnBrk="0" hangingPunct="1">
              <a:defRPr sz="1800" kern="1200">
                <a:solidFill>
                  <a:schemeClr val="tx1"/>
                </a:solidFill>
                <a:latin typeface="+mn-lt"/>
                <a:ea typeface="+mn-ea"/>
                <a:cs typeface="+mn-cs"/>
              </a:defRPr>
            </a:lvl2pPr>
            <a:lvl3pPr marL="914400" indent="0" algn="l" defTabSz="914400" rtl="0" eaLnBrk="1" latinLnBrk="0" hangingPunct="1">
              <a:defRPr sz="1800" kern="1200">
                <a:solidFill>
                  <a:schemeClr val="tx1"/>
                </a:solidFill>
                <a:latin typeface="+mn-lt"/>
                <a:ea typeface="+mn-ea"/>
                <a:cs typeface="+mn-cs"/>
              </a:defRPr>
            </a:lvl3pPr>
            <a:lvl4pPr marL="1371600" indent="0" algn="l" defTabSz="914400" rtl="0" eaLnBrk="1" latinLnBrk="0" hangingPunct="1">
              <a:defRPr sz="1800" kern="1200">
                <a:solidFill>
                  <a:schemeClr val="tx1"/>
                </a:solidFill>
                <a:latin typeface="+mn-lt"/>
                <a:ea typeface="+mn-ea"/>
                <a:cs typeface="+mn-cs"/>
              </a:defRPr>
            </a:lvl4pPr>
            <a:lvl5pPr marL="1828800" indent="0" algn="l" defTabSz="914400" rtl="0" eaLnBrk="1" latinLnBrk="0" hangingPunct="1">
              <a:defRPr sz="1800" kern="1200">
                <a:solidFill>
                  <a:schemeClr val="tx1"/>
                </a:solidFill>
                <a:latin typeface="+mn-lt"/>
                <a:ea typeface="+mn-ea"/>
                <a:cs typeface="+mn-cs"/>
              </a:defRPr>
            </a:lvl5pPr>
            <a:lvl6pPr marL="2286000" indent="0" algn="l" defTabSz="914400" rtl="0" eaLnBrk="1" latinLnBrk="0" hangingPunct="1">
              <a:defRPr sz="1800" kern="1200">
                <a:solidFill>
                  <a:schemeClr val="tx1"/>
                </a:solidFill>
                <a:latin typeface="+mn-lt"/>
                <a:ea typeface="+mn-ea"/>
                <a:cs typeface="+mn-cs"/>
              </a:defRPr>
            </a:lvl6pPr>
            <a:lvl7pPr marL="2743200" indent="0" algn="l" defTabSz="914400" rtl="0" eaLnBrk="1" latinLnBrk="0" hangingPunct="1">
              <a:defRPr sz="1800" kern="1200">
                <a:solidFill>
                  <a:schemeClr val="tx1"/>
                </a:solidFill>
                <a:latin typeface="+mn-lt"/>
                <a:ea typeface="+mn-ea"/>
                <a:cs typeface="+mn-cs"/>
              </a:defRPr>
            </a:lvl7pPr>
            <a:lvl8pPr marL="3200400" indent="0" algn="l" defTabSz="914400" rtl="0" eaLnBrk="1" latinLnBrk="0" hangingPunct="1">
              <a:defRPr sz="1800" kern="1200">
                <a:solidFill>
                  <a:schemeClr val="tx1"/>
                </a:solidFill>
                <a:latin typeface="+mn-lt"/>
                <a:ea typeface="+mn-ea"/>
                <a:cs typeface="+mn-cs"/>
              </a:defRPr>
            </a:lvl8pPr>
            <a:lvl9pPr marL="3657600" indent="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575756">
                    <a:lumMod val="50000"/>
                  </a:srgbClr>
                </a:solidFill>
                <a:effectLst/>
                <a:uLnTx/>
                <a:uFillTx/>
                <a:latin typeface="Arial" panose="020B0604020202020204" pitchFamily="34" charset="0"/>
                <a:ea typeface="+mn-ea"/>
                <a:cs typeface="Arial" panose="020B0604020202020204" pitchFamily="34" charset="0"/>
              </a:rPr>
              <a:t>147</a:t>
            </a:r>
          </a:p>
        </p:txBody>
      </p:sp>
      <p:sp>
        <p:nvSpPr>
          <p:cNvPr id="29" name="TextBox 19">
            <a:extLst>
              <a:ext uri="{FF2B5EF4-FFF2-40B4-BE49-F238E27FC236}">
                <a16:creationId xmlns:a16="http://schemas.microsoft.com/office/drawing/2014/main" id="{3013B28A-8400-31CB-CD36-0A999211F119}"/>
              </a:ext>
            </a:extLst>
          </p:cNvPr>
          <p:cNvSpPr txBox="1"/>
          <p:nvPr/>
        </p:nvSpPr>
        <p:spPr>
          <a:xfrm>
            <a:off x="11239337" y="3630388"/>
            <a:ext cx="952663" cy="338554"/>
          </a:xfrm>
          <a:prstGeom prst="rect">
            <a:avLst/>
          </a:prstGeom>
          <a:noFill/>
        </p:spPr>
        <p:txBody>
          <a:bodyPr vert="horz" wrap="square" rtlCol="0">
            <a:spAutoFit/>
          </a:bodyPr>
          <a:lstStyle>
            <a:defPPr>
              <a:defRPr lang="en-US"/>
            </a:defPPr>
            <a:lvl1pPr marL="0" indent="0" algn="l" defTabSz="914400" rtl="0" eaLnBrk="1" latinLnBrk="0" hangingPunct="1">
              <a:defRPr sz="1800" kern="1200">
                <a:solidFill>
                  <a:schemeClr val="tx1"/>
                </a:solidFill>
                <a:latin typeface="+mn-lt"/>
                <a:ea typeface="+mn-ea"/>
                <a:cs typeface="+mn-cs"/>
              </a:defRPr>
            </a:lvl1pPr>
            <a:lvl2pPr marL="457200" indent="0" algn="l" defTabSz="914400" rtl="0" eaLnBrk="1" latinLnBrk="0" hangingPunct="1">
              <a:defRPr sz="1800" kern="1200">
                <a:solidFill>
                  <a:schemeClr val="tx1"/>
                </a:solidFill>
                <a:latin typeface="+mn-lt"/>
                <a:ea typeface="+mn-ea"/>
                <a:cs typeface="+mn-cs"/>
              </a:defRPr>
            </a:lvl2pPr>
            <a:lvl3pPr marL="914400" indent="0" algn="l" defTabSz="914400" rtl="0" eaLnBrk="1" latinLnBrk="0" hangingPunct="1">
              <a:defRPr sz="1800" kern="1200">
                <a:solidFill>
                  <a:schemeClr val="tx1"/>
                </a:solidFill>
                <a:latin typeface="+mn-lt"/>
                <a:ea typeface="+mn-ea"/>
                <a:cs typeface="+mn-cs"/>
              </a:defRPr>
            </a:lvl3pPr>
            <a:lvl4pPr marL="1371600" indent="0" algn="l" defTabSz="914400" rtl="0" eaLnBrk="1" latinLnBrk="0" hangingPunct="1">
              <a:defRPr sz="1800" kern="1200">
                <a:solidFill>
                  <a:schemeClr val="tx1"/>
                </a:solidFill>
                <a:latin typeface="+mn-lt"/>
                <a:ea typeface="+mn-ea"/>
                <a:cs typeface="+mn-cs"/>
              </a:defRPr>
            </a:lvl4pPr>
            <a:lvl5pPr marL="1828800" indent="0" algn="l" defTabSz="914400" rtl="0" eaLnBrk="1" latinLnBrk="0" hangingPunct="1">
              <a:defRPr sz="1800" kern="1200">
                <a:solidFill>
                  <a:schemeClr val="tx1"/>
                </a:solidFill>
                <a:latin typeface="+mn-lt"/>
                <a:ea typeface="+mn-ea"/>
                <a:cs typeface="+mn-cs"/>
              </a:defRPr>
            </a:lvl5pPr>
            <a:lvl6pPr marL="2286000" indent="0" algn="l" defTabSz="914400" rtl="0" eaLnBrk="1" latinLnBrk="0" hangingPunct="1">
              <a:defRPr sz="1800" kern="1200">
                <a:solidFill>
                  <a:schemeClr val="tx1"/>
                </a:solidFill>
                <a:latin typeface="+mn-lt"/>
                <a:ea typeface="+mn-ea"/>
                <a:cs typeface="+mn-cs"/>
              </a:defRPr>
            </a:lvl6pPr>
            <a:lvl7pPr marL="2743200" indent="0" algn="l" defTabSz="914400" rtl="0" eaLnBrk="1" latinLnBrk="0" hangingPunct="1">
              <a:defRPr sz="1800" kern="1200">
                <a:solidFill>
                  <a:schemeClr val="tx1"/>
                </a:solidFill>
                <a:latin typeface="+mn-lt"/>
                <a:ea typeface="+mn-ea"/>
                <a:cs typeface="+mn-cs"/>
              </a:defRPr>
            </a:lvl7pPr>
            <a:lvl8pPr marL="3200400" indent="0" algn="l" defTabSz="914400" rtl="0" eaLnBrk="1" latinLnBrk="0" hangingPunct="1">
              <a:defRPr sz="1800" kern="1200">
                <a:solidFill>
                  <a:schemeClr val="tx1"/>
                </a:solidFill>
                <a:latin typeface="+mn-lt"/>
                <a:ea typeface="+mn-ea"/>
                <a:cs typeface="+mn-cs"/>
              </a:defRPr>
            </a:lvl8pPr>
            <a:lvl9pPr marL="3657600" indent="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575756">
                    <a:lumMod val="50000"/>
                  </a:srgbClr>
                </a:solidFill>
                <a:effectLst/>
                <a:uLnTx/>
                <a:uFillTx/>
                <a:latin typeface="Arial" panose="020B0604020202020204" pitchFamily="34" charset="0"/>
                <a:ea typeface="+mn-ea"/>
                <a:cs typeface="Arial" panose="020B0604020202020204" pitchFamily="34" charset="0"/>
              </a:rPr>
              <a:t>117</a:t>
            </a:r>
          </a:p>
        </p:txBody>
      </p:sp>
      <p:sp>
        <p:nvSpPr>
          <p:cNvPr id="30" name="TextBox 19">
            <a:extLst>
              <a:ext uri="{FF2B5EF4-FFF2-40B4-BE49-F238E27FC236}">
                <a16:creationId xmlns:a16="http://schemas.microsoft.com/office/drawing/2014/main" id="{F3D927BB-B912-0B12-ECEB-44AC122759E3}"/>
              </a:ext>
            </a:extLst>
          </p:cNvPr>
          <p:cNvSpPr txBox="1"/>
          <p:nvPr/>
        </p:nvSpPr>
        <p:spPr>
          <a:xfrm>
            <a:off x="11245171" y="4235203"/>
            <a:ext cx="952663" cy="338554"/>
          </a:xfrm>
          <a:prstGeom prst="rect">
            <a:avLst/>
          </a:prstGeom>
          <a:noFill/>
        </p:spPr>
        <p:txBody>
          <a:bodyPr vert="horz" wrap="square" rtlCol="0">
            <a:spAutoFit/>
          </a:bodyPr>
          <a:lstStyle>
            <a:defPPr>
              <a:defRPr lang="en-US"/>
            </a:defPPr>
            <a:lvl1pPr marL="0" indent="0" algn="l" defTabSz="914400" rtl="0" eaLnBrk="1" latinLnBrk="0" hangingPunct="1">
              <a:defRPr sz="1800" kern="1200">
                <a:solidFill>
                  <a:schemeClr val="tx1"/>
                </a:solidFill>
                <a:latin typeface="+mn-lt"/>
                <a:ea typeface="+mn-ea"/>
                <a:cs typeface="+mn-cs"/>
              </a:defRPr>
            </a:lvl1pPr>
            <a:lvl2pPr marL="457200" indent="0" algn="l" defTabSz="914400" rtl="0" eaLnBrk="1" latinLnBrk="0" hangingPunct="1">
              <a:defRPr sz="1800" kern="1200">
                <a:solidFill>
                  <a:schemeClr val="tx1"/>
                </a:solidFill>
                <a:latin typeface="+mn-lt"/>
                <a:ea typeface="+mn-ea"/>
                <a:cs typeface="+mn-cs"/>
              </a:defRPr>
            </a:lvl2pPr>
            <a:lvl3pPr marL="914400" indent="0" algn="l" defTabSz="914400" rtl="0" eaLnBrk="1" latinLnBrk="0" hangingPunct="1">
              <a:defRPr sz="1800" kern="1200">
                <a:solidFill>
                  <a:schemeClr val="tx1"/>
                </a:solidFill>
                <a:latin typeface="+mn-lt"/>
                <a:ea typeface="+mn-ea"/>
                <a:cs typeface="+mn-cs"/>
              </a:defRPr>
            </a:lvl3pPr>
            <a:lvl4pPr marL="1371600" indent="0" algn="l" defTabSz="914400" rtl="0" eaLnBrk="1" latinLnBrk="0" hangingPunct="1">
              <a:defRPr sz="1800" kern="1200">
                <a:solidFill>
                  <a:schemeClr val="tx1"/>
                </a:solidFill>
                <a:latin typeface="+mn-lt"/>
                <a:ea typeface="+mn-ea"/>
                <a:cs typeface="+mn-cs"/>
              </a:defRPr>
            </a:lvl4pPr>
            <a:lvl5pPr marL="1828800" indent="0" algn="l" defTabSz="914400" rtl="0" eaLnBrk="1" latinLnBrk="0" hangingPunct="1">
              <a:defRPr sz="1800" kern="1200">
                <a:solidFill>
                  <a:schemeClr val="tx1"/>
                </a:solidFill>
                <a:latin typeface="+mn-lt"/>
                <a:ea typeface="+mn-ea"/>
                <a:cs typeface="+mn-cs"/>
              </a:defRPr>
            </a:lvl5pPr>
            <a:lvl6pPr marL="2286000" indent="0" algn="l" defTabSz="914400" rtl="0" eaLnBrk="1" latinLnBrk="0" hangingPunct="1">
              <a:defRPr sz="1800" kern="1200">
                <a:solidFill>
                  <a:schemeClr val="tx1"/>
                </a:solidFill>
                <a:latin typeface="+mn-lt"/>
                <a:ea typeface="+mn-ea"/>
                <a:cs typeface="+mn-cs"/>
              </a:defRPr>
            </a:lvl6pPr>
            <a:lvl7pPr marL="2743200" indent="0" algn="l" defTabSz="914400" rtl="0" eaLnBrk="1" latinLnBrk="0" hangingPunct="1">
              <a:defRPr sz="1800" kern="1200">
                <a:solidFill>
                  <a:schemeClr val="tx1"/>
                </a:solidFill>
                <a:latin typeface="+mn-lt"/>
                <a:ea typeface="+mn-ea"/>
                <a:cs typeface="+mn-cs"/>
              </a:defRPr>
            </a:lvl7pPr>
            <a:lvl8pPr marL="3200400" indent="0" algn="l" defTabSz="914400" rtl="0" eaLnBrk="1" latinLnBrk="0" hangingPunct="1">
              <a:defRPr sz="1800" kern="1200">
                <a:solidFill>
                  <a:schemeClr val="tx1"/>
                </a:solidFill>
                <a:latin typeface="+mn-lt"/>
                <a:ea typeface="+mn-ea"/>
                <a:cs typeface="+mn-cs"/>
              </a:defRPr>
            </a:lvl8pPr>
            <a:lvl9pPr marL="3657600" indent="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575756">
                    <a:lumMod val="50000"/>
                  </a:srgbClr>
                </a:solidFill>
                <a:effectLst/>
                <a:uLnTx/>
                <a:uFillTx/>
                <a:latin typeface="Arial" panose="020B0604020202020204" pitchFamily="34" charset="0"/>
                <a:ea typeface="+mn-ea"/>
                <a:cs typeface="Arial" panose="020B0604020202020204" pitchFamily="34" charset="0"/>
              </a:rPr>
              <a:t>88</a:t>
            </a:r>
          </a:p>
        </p:txBody>
      </p:sp>
      <p:sp>
        <p:nvSpPr>
          <p:cNvPr id="31" name="TextBox 19">
            <a:extLst>
              <a:ext uri="{FF2B5EF4-FFF2-40B4-BE49-F238E27FC236}">
                <a16:creationId xmlns:a16="http://schemas.microsoft.com/office/drawing/2014/main" id="{F052B5B2-D624-71A9-337F-22479A869962}"/>
              </a:ext>
            </a:extLst>
          </p:cNvPr>
          <p:cNvSpPr txBox="1"/>
          <p:nvPr/>
        </p:nvSpPr>
        <p:spPr>
          <a:xfrm>
            <a:off x="11239337" y="4803493"/>
            <a:ext cx="952663" cy="338554"/>
          </a:xfrm>
          <a:prstGeom prst="rect">
            <a:avLst/>
          </a:prstGeom>
          <a:noFill/>
        </p:spPr>
        <p:txBody>
          <a:bodyPr vert="horz" wrap="square" rtlCol="0">
            <a:spAutoFit/>
          </a:bodyPr>
          <a:lstStyle>
            <a:defPPr>
              <a:defRPr lang="en-US"/>
            </a:defPPr>
            <a:lvl1pPr marL="0" indent="0" algn="l" defTabSz="914400" rtl="0" eaLnBrk="1" latinLnBrk="0" hangingPunct="1">
              <a:defRPr sz="1800" kern="1200">
                <a:solidFill>
                  <a:schemeClr val="tx1"/>
                </a:solidFill>
                <a:latin typeface="+mn-lt"/>
                <a:ea typeface="+mn-ea"/>
                <a:cs typeface="+mn-cs"/>
              </a:defRPr>
            </a:lvl1pPr>
            <a:lvl2pPr marL="457200" indent="0" algn="l" defTabSz="914400" rtl="0" eaLnBrk="1" latinLnBrk="0" hangingPunct="1">
              <a:defRPr sz="1800" kern="1200">
                <a:solidFill>
                  <a:schemeClr val="tx1"/>
                </a:solidFill>
                <a:latin typeface="+mn-lt"/>
                <a:ea typeface="+mn-ea"/>
                <a:cs typeface="+mn-cs"/>
              </a:defRPr>
            </a:lvl2pPr>
            <a:lvl3pPr marL="914400" indent="0" algn="l" defTabSz="914400" rtl="0" eaLnBrk="1" latinLnBrk="0" hangingPunct="1">
              <a:defRPr sz="1800" kern="1200">
                <a:solidFill>
                  <a:schemeClr val="tx1"/>
                </a:solidFill>
                <a:latin typeface="+mn-lt"/>
                <a:ea typeface="+mn-ea"/>
                <a:cs typeface="+mn-cs"/>
              </a:defRPr>
            </a:lvl3pPr>
            <a:lvl4pPr marL="1371600" indent="0" algn="l" defTabSz="914400" rtl="0" eaLnBrk="1" latinLnBrk="0" hangingPunct="1">
              <a:defRPr sz="1800" kern="1200">
                <a:solidFill>
                  <a:schemeClr val="tx1"/>
                </a:solidFill>
                <a:latin typeface="+mn-lt"/>
                <a:ea typeface="+mn-ea"/>
                <a:cs typeface="+mn-cs"/>
              </a:defRPr>
            </a:lvl4pPr>
            <a:lvl5pPr marL="1828800" indent="0" algn="l" defTabSz="914400" rtl="0" eaLnBrk="1" latinLnBrk="0" hangingPunct="1">
              <a:defRPr sz="1800" kern="1200">
                <a:solidFill>
                  <a:schemeClr val="tx1"/>
                </a:solidFill>
                <a:latin typeface="+mn-lt"/>
                <a:ea typeface="+mn-ea"/>
                <a:cs typeface="+mn-cs"/>
              </a:defRPr>
            </a:lvl5pPr>
            <a:lvl6pPr marL="2286000" indent="0" algn="l" defTabSz="914400" rtl="0" eaLnBrk="1" latinLnBrk="0" hangingPunct="1">
              <a:defRPr sz="1800" kern="1200">
                <a:solidFill>
                  <a:schemeClr val="tx1"/>
                </a:solidFill>
                <a:latin typeface="+mn-lt"/>
                <a:ea typeface="+mn-ea"/>
                <a:cs typeface="+mn-cs"/>
              </a:defRPr>
            </a:lvl6pPr>
            <a:lvl7pPr marL="2743200" indent="0" algn="l" defTabSz="914400" rtl="0" eaLnBrk="1" latinLnBrk="0" hangingPunct="1">
              <a:defRPr sz="1800" kern="1200">
                <a:solidFill>
                  <a:schemeClr val="tx1"/>
                </a:solidFill>
                <a:latin typeface="+mn-lt"/>
                <a:ea typeface="+mn-ea"/>
                <a:cs typeface="+mn-cs"/>
              </a:defRPr>
            </a:lvl7pPr>
            <a:lvl8pPr marL="3200400" indent="0" algn="l" defTabSz="914400" rtl="0" eaLnBrk="1" latinLnBrk="0" hangingPunct="1">
              <a:defRPr sz="1800" kern="1200">
                <a:solidFill>
                  <a:schemeClr val="tx1"/>
                </a:solidFill>
                <a:latin typeface="+mn-lt"/>
                <a:ea typeface="+mn-ea"/>
                <a:cs typeface="+mn-cs"/>
              </a:defRPr>
            </a:lvl8pPr>
            <a:lvl9pPr marL="3657600" indent="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575756">
                    <a:lumMod val="50000"/>
                  </a:srgbClr>
                </a:solidFill>
                <a:effectLst/>
                <a:uLnTx/>
                <a:uFillTx/>
                <a:latin typeface="Arial" panose="020B0604020202020204" pitchFamily="34" charset="0"/>
                <a:ea typeface="+mn-ea"/>
                <a:cs typeface="Arial" panose="020B0604020202020204" pitchFamily="34" charset="0"/>
              </a:rPr>
              <a:t>59</a:t>
            </a:r>
          </a:p>
        </p:txBody>
      </p:sp>
      <p:sp>
        <p:nvSpPr>
          <p:cNvPr id="32" name="TextBox 19">
            <a:extLst>
              <a:ext uri="{FF2B5EF4-FFF2-40B4-BE49-F238E27FC236}">
                <a16:creationId xmlns:a16="http://schemas.microsoft.com/office/drawing/2014/main" id="{255920E5-DD28-5AC5-2C7E-28456690BB6F}"/>
              </a:ext>
            </a:extLst>
          </p:cNvPr>
          <p:cNvSpPr txBox="1"/>
          <p:nvPr/>
        </p:nvSpPr>
        <p:spPr>
          <a:xfrm>
            <a:off x="11239337" y="5401537"/>
            <a:ext cx="952663" cy="338554"/>
          </a:xfrm>
          <a:prstGeom prst="rect">
            <a:avLst/>
          </a:prstGeom>
          <a:noFill/>
        </p:spPr>
        <p:txBody>
          <a:bodyPr vert="horz" wrap="square" rtlCol="0">
            <a:spAutoFit/>
          </a:bodyPr>
          <a:lstStyle>
            <a:defPPr>
              <a:defRPr lang="en-US"/>
            </a:defPPr>
            <a:lvl1pPr marL="0" indent="0" algn="l" defTabSz="914400" rtl="0" eaLnBrk="1" latinLnBrk="0" hangingPunct="1">
              <a:defRPr sz="1800" kern="1200">
                <a:solidFill>
                  <a:schemeClr val="tx1"/>
                </a:solidFill>
                <a:latin typeface="+mn-lt"/>
                <a:ea typeface="+mn-ea"/>
                <a:cs typeface="+mn-cs"/>
              </a:defRPr>
            </a:lvl1pPr>
            <a:lvl2pPr marL="457200" indent="0" algn="l" defTabSz="914400" rtl="0" eaLnBrk="1" latinLnBrk="0" hangingPunct="1">
              <a:defRPr sz="1800" kern="1200">
                <a:solidFill>
                  <a:schemeClr val="tx1"/>
                </a:solidFill>
                <a:latin typeface="+mn-lt"/>
                <a:ea typeface="+mn-ea"/>
                <a:cs typeface="+mn-cs"/>
              </a:defRPr>
            </a:lvl2pPr>
            <a:lvl3pPr marL="914400" indent="0" algn="l" defTabSz="914400" rtl="0" eaLnBrk="1" latinLnBrk="0" hangingPunct="1">
              <a:defRPr sz="1800" kern="1200">
                <a:solidFill>
                  <a:schemeClr val="tx1"/>
                </a:solidFill>
                <a:latin typeface="+mn-lt"/>
                <a:ea typeface="+mn-ea"/>
                <a:cs typeface="+mn-cs"/>
              </a:defRPr>
            </a:lvl3pPr>
            <a:lvl4pPr marL="1371600" indent="0" algn="l" defTabSz="914400" rtl="0" eaLnBrk="1" latinLnBrk="0" hangingPunct="1">
              <a:defRPr sz="1800" kern="1200">
                <a:solidFill>
                  <a:schemeClr val="tx1"/>
                </a:solidFill>
                <a:latin typeface="+mn-lt"/>
                <a:ea typeface="+mn-ea"/>
                <a:cs typeface="+mn-cs"/>
              </a:defRPr>
            </a:lvl4pPr>
            <a:lvl5pPr marL="1828800" indent="0" algn="l" defTabSz="914400" rtl="0" eaLnBrk="1" latinLnBrk="0" hangingPunct="1">
              <a:defRPr sz="1800" kern="1200">
                <a:solidFill>
                  <a:schemeClr val="tx1"/>
                </a:solidFill>
                <a:latin typeface="+mn-lt"/>
                <a:ea typeface="+mn-ea"/>
                <a:cs typeface="+mn-cs"/>
              </a:defRPr>
            </a:lvl5pPr>
            <a:lvl6pPr marL="2286000" indent="0" algn="l" defTabSz="914400" rtl="0" eaLnBrk="1" latinLnBrk="0" hangingPunct="1">
              <a:defRPr sz="1800" kern="1200">
                <a:solidFill>
                  <a:schemeClr val="tx1"/>
                </a:solidFill>
                <a:latin typeface="+mn-lt"/>
                <a:ea typeface="+mn-ea"/>
                <a:cs typeface="+mn-cs"/>
              </a:defRPr>
            </a:lvl6pPr>
            <a:lvl7pPr marL="2743200" indent="0" algn="l" defTabSz="914400" rtl="0" eaLnBrk="1" latinLnBrk="0" hangingPunct="1">
              <a:defRPr sz="1800" kern="1200">
                <a:solidFill>
                  <a:schemeClr val="tx1"/>
                </a:solidFill>
                <a:latin typeface="+mn-lt"/>
                <a:ea typeface="+mn-ea"/>
                <a:cs typeface="+mn-cs"/>
              </a:defRPr>
            </a:lvl7pPr>
            <a:lvl8pPr marL="3200400" indent="0" algn="l" defTabSz="914400" rtl="0" eaLnBrk="1" latinLnBrk="0" hangingPunct="1">
              <a:defRPr sz="1800" kern="1200">
                <a:solidFill>
                  <a:schemeClr val="tx1"/>
                </a:solidFill>
                <a:latin typeface="+mn-lt"/>
                <a:ea typeface="+mn-ea"/>
                <a:cs typeface="+mn-cs"/>
              </a:defRPr>
            </a:lvl8pPr>
            <a:lvl9pPr marL="3657600" indent="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575756">
                    <a:lumMod val="50000"/>
                  </a:srgbClr>
                </a:solidFill>
                <a:effectLst/>
                <a:uLnTx/>
                <a:uFillTx/>
                <a:latin typeface="Arial" panose="020B0604020202020204" pitchFamily="34" charset="0"/>
                <a:ea typeface="+mn-ea"/>
                <a:cs typeface="Arial" panose="020B0604020202020204" pitchFamily="34" charset="0"/>
              </a:rPr>
              <a:t>29</a:t>
            </a:r>
          </a:p>
        </p:txBody>
      </p:sp>
      <p:sp>
        <p:nvSpPr>
          <p:cNvPr id="33" name="TextBox 19">
            <a:extLst>
              <a:ext uri="{FF2B5EF4-FFF2-40B4-BE49-F238E27FC236}">
                <a16:creationId xmlns:a16="http://schemas.microsoft.com/office/drawing/2014/main" id="{C87B7D11-9AB9-7163-C04A-42DA9566578D}"/>
              </a:ext>
            </a:extLst>
          </p:cNvPr>
          <p:cNvSpPr txBox="1"/>
          <p:nvPr/>
        </p:nvSpPr>
        <p:spPr>
          <a:xfrm>
            <a:off x="11125584" y="5982601"/>
            <a:ext cx="952663" cy="338554"/>
          </a:xfrm>
          <a:prstGeom prst="rect">
            <a:avLst/>
          </a:prstGeom>
          <a:noFill/>
        </p:spPr>
        <p:txBody>
          <a:bodyPr vert="horz" wrap="square" rtlCol="0">
            <a:spAutoFit/>
          </a:bodyPr>
          <a:lstStyle>
            <a:defPPr>
              <a:defRPr lang="en-US"/>
            </a:defPPr>
            <a:lvl1pPr marL="0" indent="0" algn="l" defTabSz="914400" rtl="0" eaLnBrk="1" latinLnBrk="0" hangingPunct="1">
              <a:defRPr sz="1800" kern="1200">
                <a:solidFill>
                  <a:schemeClr val="tx1"/>
                </a:solidFill>
                <a:latin typeface="+mn-lt"/>
                <a:ea typeface="+mn-ea"/>
                <a:cs typeface="+mn-cs"/>
              </a:defRPr>
            </a:lvl1pPr>
            <a:lvl2pPr marL="457200" indent="0" algn="l" defTabSz="914400" rtl="0" eaLnBrk="1" latinLnBrk="0" hangingPunct="1">
              <a:defRPr sz="1800" kern="1200">
                <a:solidFill>
                  <a:schemeClr val="tx1"/>
                </a:solidFill>
                <a:latin typeface="+mn-lt"/>
                <a:ea typeface="+mn-ea"/>
                <a:cs typeface="+mn-cs"/>
              </a:defRPr>
            </a:lvl2pPr>
            <a:lvl3pPr marL="914400" indent="0" algn="l" defTabSz="914400" rtl="0" eaLnBrk="1" latinLnBrk="0" hangingPunct="1">
              <a:defRPr sz="1800" kern="1200">
                <a:solidFill>
                  <a:schemeClr val="tx1"/>
                </a:solidFill>
                <a:latin typeface="+mn-lt"/>
                <a:ea typeface="+mn-ea"/>
                <a:cs typeface="+mn-cs"/>
              </a:defRPr>
            </a:lvl3pPr>
            <a:lvl4pPr marL="1371600" indent="0" algn="l" defTabSz="914400" rtl="0" eaLnBrk="1" latinLnBrk="0" hangingPunct="1">
              <a:defRPr sz="1800" kern="1200">
                <a:solidFill>
                  <a:schemeClr val="tx1"/>
                </a:solidFill>
                <a:latin typeface="+mn-lt"/>
                <a:ea typeface="+mn-ea"/>
                <a:cs typeface="+mn-cs"/>
              </a:defRPr>
            </a:lvl4pPr>
            <a:lvl5pPr marL="1828800" indent="0" algn="l" defTabSz="914400" rtl="0" eaLnBrk="1" latinLnBrk="0" hangingPunct="1">
              <a:defRPr sz="1800" kern="1200">
                <a:solidFill>
                  <a:schemeClr val="tx1"/>
                </a:solidFill>
                <a:latin typeface="+mn-lt"/>
                <a:ea typeface="+mn-ea"/>
                <a:cs typeface="+mn-cs"/>
              </a:defRPr>
            </a:lvl5pPr>
            <a:lvl6pPr marL="2286000" indent="0" algn="l" defTabSz="914400" rtl="0" eaLnBrk="1" latinLnBrk="0" hangingPunct="1">
              <a:defRPr sz="1800" kern="1200">
                <a:solidFill>
                  <a:schemeClr val="tx1"/>
                </a:solidFill>
                <a:latin typeface="+mn-lt"/>
                <a:ea typeface="+mn-ea"/>
                <a:cs typeface="+mn-cs"/>
              </a:defRPr>
            </a:lvl6pPr>
            <a:lvl7pPr marL="2743200" indent="0" algn="l" defTabSz="914400" rtl="0" eaLnBrk="1" latinLnBrk="0" hangingPunct="1">
              <a:defRPr sz="1800" kern="1200">
                <a:solidFill>
                  <a:schemeClr val="tx1"/>
                </a:solidFill>
                <a:latin typeface="+mn-lt"/>
                <a:ea typeface="+mn-ea"/>
                <a:cs typeface="+mn-cs"/>
              </a:defRPr>
            </a:lvl7pPr>
            <a:lvl8pPr marL="3200400" indent="0" algn="l" defTabSz="914400" rtl="0" eaLnBrk="1" latinLnBrk="0" hangingPunct="1">
              <a:defRPr sz="1800" kern="1200">
                <a:solidFill>
                  <a:schemeClr val="tx1"/>
                </a:solidFill>
                <a:latin typeface="+mn-lt"/>
                <a:ea typeface="+mn-ea"/>
                <a:cs typeface="+mn-cs"/>
              </a:defRPr>
            </a:lvl8pPr>
            <a:lvl9pPr marL="3657600" indent="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575756">
                    <a:lumMod val="50000"/>
                  </a:srgbClr>
                </a:solidFill>
                <a:effectLst/>
                <a:uLnTx/>
                <a:uFillTx/>
                <a:latin typeface="Arial" panose="020B0604020202020204" pitchFamily="34" charset="0"/>
                <a:ea typeface="+mn-ea"/>
                <a:cs typeface="Arial" panose="020B0604020202020204" pitchFamily="34" charset="0"/>
              </a:rPr>
              <a:t> 0</a:t>
            </a:r>
          </a:p>
        </p:txBody>
      </p:sp>
      <p:sp>
        <p:nvSpPr>
          <p:cNvPr id="3" name="TextBox 2">
            <a:extLst>
              <a:ext uri="{FF2B5EF4-FFF2-40B4-BE49-F238E27FC236}">
                <a16:creationId xmlns:a16="http://schemas.microsoft.com/office/drawing/2014/main" id="{FDE0FB95-FEDF-65AC-6EB2-56B5051DAA6A}"/>
              </a:ext>
            </a:extLst>
          </p:cNvPr>
          <p:cNvSpPr txBox="1"/>
          <p:nvPr/>
        </p:nvSpPr>
        <p:spPr>
          <a:xfrm>
            <a:off x="11239335" y="1880050"/>
            <a:ext cx="952663" cy="338554"/>
          </a:xfrm>
          <a:prstGeom prst="rect">
            <a:avLst/>
          </a:prstGeom>
          <a:noFill/>
        </p:spPr>
        <p:txBody>
          <a:bodyPr vert="horz"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575756">
                    <a:lumMod val="50000"/>
                  </a:srgbClr>
                </a:solidFill>
                <a:effectLst/>
                <a:uLnTx/>
                <a:uFillTx/>
                <a:latin typeface="Arial" panose="020B0604020202020204" pitchFamily="34" charset="0"/>
                <a:ea typeface="+mn-ea"/>
                <a:cs typeface="Arial" panose="020B0604020202020204" pitchFamily="34" charset="0"/>
              </a:rPr>
              <a:t>205</a:t>
            </a:r>
          </a:p>
        </p:txBody>
      </p:sp>
      <p:sp>
        <p:nvSpPr>
          <p:cNvPr id="6" name="Rectangle 5">
            <a:extLst>
              <a:ext uri="{FF2B5EF4-FFF2-40B4-BE49-F238E27FC236}">
                <a16:creationId xmlns:a16="http://schemas.microsoft.com/office/drawing/2014/main" id="{C516AFAA-9ADE-5B06-BC2F-9D89CFF0259E}"/>
              </a:ext>
            </a:extLst>
          </p:cNvPr>
          <p:cNvSpPr/>
          <p:nvPr/>
        </p:nvSpPr>
        <p:spPr>
          <a:xfrm>
            <a:off x="182064" y="6226139"/>
            <a:ext cx="544530" cy="40011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white"/>
                </a:solidFill>
                <a:effectLst/>
                <a:uLnTx/>
                <a:uFillTx/>
                <a:latin typeface="Tenorite"/>
                <a:ea typeface="+mn-ea"/>
                <a:cs typeface="+mn-cs"/>
              </a:rPr>
              <a:t>c</a:t>
            </a:r>
          </a:p>
        </p:txBody>
      </p:sp>
      <p:sp>
        <p:nvSpPr>
          <p:cNvPr id="18" name="TextBox 17">
            <a:extLst>
              <a:ext uri="{FF2B5EF4-FFF2-40B4-BE49-F238E27FC236}">
                <a16:creationId xmlns:a16="http://schemas.microsoft.com/office/drawing/2014/main" id="{8A272588-1B4F-B44E-0FF0-F98876602B23}"/>
              </a:ext>
            </a:extLst>
          </p:cNvPr>
          <p:cNvSpPr txBox="1"/>
          <p:nvPr/>
        </p:nvSpPr>
        <p:spPr>
          <a:xfrm>
            <a:off x="11241105" y="1285061"/>
            <a:ext cx="952663" cy="338554"/>
          </a:xfrm>
          <a:prstGeom prst="rect">
            <a:avLst/>
          </a:prstGeom>
          <a:noFill/>
        </p:spPr>
        <p:txBody>
          <a:bodyPr vert="horz"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575756">
                    <a:lumMod val="50000"/>
                  </a:srgbClr>
                </a:solidFill>
                <a:effectLst/>
                <a:uLnTx/>
                <a:uFillTx/>
                <a:latin typeface="Arial" panose="020B0604020202020204" pitchFamily="34" charset="0"/>
                <a:ea typeface="+mn-ea"/>
                <a:cs typeface="Arial" panose="020B0604020202020204" pitchFamily="34" charset="0"/>
              </a:rPr>
              <a:t>234</a:t>
            </a:r>
          </a:p>
        </p:txBody>
      </p:sp>
      <p:pic>
        <p:nvPicPr>
          <p:cNvPr id="22" name="Picture 21">
            <a:extLst>
              <a:ext uri="{FF2B5EF4-FFF2-40B4-BE49-F238E27FC236}">
                <a16:creationId xmlns:a16="http://schemas.microsoft.com/office/drawing/2014/main" id="{A98CC9A2-71AE-FBBD-594D-2B88148CFDD7}"/>
              </a:ext>
            </a:extLst>
          </p:cNvPr>
          <p:cNvPicPr>
            <a:picLocks noChangeAspect="1"/>
          </p:cNvPicPr>
          <p:nvPr/>
        </p:nvPicPr>
        <p:blipFill>
          <a:blip r:embed="rId6"/>
          <a:stretch>
            <a:fillRect/>
          </a:stretch>
        </p:blipFill>
        <p:spPr>
          <a:xfrm>
            <a:off x="49815" y="68625"/>
            <a:ext cx="720000" cy="720000"/>
          </a:xfrm>
          <a:prstGeom prst="rect">
            <a:avLst/>
          </a:prstGeom>
        </p:spPr>
      </p:pic>
      <p:sp>
        <p:nvSpPr>
          <p:cNvPr id="7" name="TextBox 6">
            <a:extLst>
              <a:ext uri="{FF2B5EF4-FFF2-40B4-BE49-F238E27FC236}">
                <a16:creationId xmlns:a16="http://schemas.microsoft.com/office/drawing/2014/main" id="{603E1B78-57BA-95E5-C275-9EB959D64824}"/>
              </a:ext>
            </a:extLst>
          </p:cNvPr>
          <p:cNvSpPr txBox="1"/>
          <p:nvPr/>
        </p:nvSpPr>
        <p:spPr>
          <a:xfrm>
            <a:off x="1165538" y="2145694"/>
            <a:ext cx="952663" cy="338554"/>
          </a:xfrm>
          <a:prstGeom prst="rect">
            <a:avLst/>
          </a:prstGeom>
          <a:solidFill>
            <a:schemeClr val="bg1"/>
          </a:solidFill>
        </p:spPr>
        <p:txBody>
          <a:bodyPr vert="horz"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32C8FA">
                    <a:lumMod val="75000"/>
                  </a:srgbClr>
                </a:solidFill>
                <a:effectLst/>
                <a:uLnTx/>
                <a:uFillTx/>
                <a:latin typeface="Arial" panose="020B0604020202020204" pitchFamily="34" charset="0"/>
                <a:ea typeface="+mn-ea"/>
                <a:cs typeface="Arial" panose="020B0604020202020204" pitchFamily="34" charset="0"/>
              </a:rPr>
              <a:t>2026/27</a:t>
            </a:r>
          </a:p>
        </p:txBody>
      </p:sp>
    </p:spTree>
    <p:extLst>
      <p:ext uri="{BB962C8B-B14F-4D97-AF65-F5344CB8AC3E}">
        <p14:creationId xmlns:p14="http://schemas.microsoft.com/office/powerpoint/2010/main" val="384005267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2D424A-73EC-D21A-4FD3-7736322CEEDA}"/>
            </a:ext>
          </a:extLst>
        </p:cNvPr>
        <p:cNvGrpSpPr/>
        <p:nvPr/>
      </p:nvGrpSpPr>
      <p:grpSpPr>
        <a:xfrm>
          <a:off x="0" y="0"/>
          <a:ext cx="0" cy="0"/>
          <a:chOff x="0" y="0"/>
          <a:chExt cx="0" cy="0"/>
        </a:xfrm>
      </p:grpSpPr>
      <p:sp>
        <p:nvSpPr>
          <p:cNvPr id="2" name="TextBox 1">
            <a:extLst>
              <a:ext uri="{FF2B5EF4-FFF2-40B4-BE49-F238E27FC236}">
                <a16:creationId xmlns:a16="http://schemas.microsoft.com/office/drawing/2014/main" id="{6D5E45D7-7211-0B0B-0982-0BF4E62EA6EB}"/>
              </a:ext>
            </a:extLst>
          </p:cNvPr>
          <p:cNvSpPr txBox="1"/>
          <p:nvPr/>
        </p:nvSpPr>
        <p:spPr>
          <a:xfrm>
            <a:off x="769814" y="105459"/>
            <a:ext cx="10728409" cy="646331"/>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1" i="0" u="none" strike="noStrike" kern="1200" cap="none" spc="-100" normalizeH="0" baseline="0" noProof="0">
                <a:ln>
                  <a:noFill/>
                </a:ln>
                <a:solidFill>
                  <a:srgbClr val="00B2A1"/>
                </a:solidFill>
                <a:effectLst/>
                <a:uLnTx/>
                <a:uFillTx/>
                <a:latin typeface="Arial" panose="020B0604020202020204" pitchFamily="34" charset="0"/>
                <a:ea typeface="+mn-ea"/>
                <a:cs typeface="Arial" panose="020B0604020202020204" pitchFamily="34" charset="0"/>
              </a:rPr>
              <a:t>NTS Supply overview</a:t>
            </a:r>
            <a:r>
              <a:rPr kumimoji="0" lang="en-GB" sz="3600" b="1" i="0" u="none" strike="noStrike" kern="1200" cap="none" spc="-10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	</a:t>
            </a:r>
            <a:endParaRPr kumimoji="0" lang="en-GB" sz="3600" b="0"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endParaRPr>
          </a:p>
        </p:txBody>
      </p:sp>
      <p:sp>
        <p:nvSpPr>
          <p:cNvPr id="3" name="Rectangle 2">
            <a:extLst>
              <a:ext uri="{FF2B5EF4-FFF2-40B4-BE49-F238E27FC236}">
                <a16:creationId xmlns:a16="http://schemas.microsoft.com/office/drawing/2014/main" id="{D7D4A6CE-ABE3-273C-01CB-4D5D44BD40CE}"/>
              </a:ext>
            </a:extLst>
          </p:cNvPr>
          <p:cNvSpPr/>
          <p:nvPr/>
        </p:nvSpPr>
        <p:spPr>
          <a:xfrm>
            <a:off x="267128" y="6226139"/>
            <a:ext cx="544530" cy="40011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white"/>
                </a:solidFill>
                <a:effectLst/>
                <a:uLnTx/>
                <a:uFillTx/>
                <a:latin typeface="Tenorite"/>
                <a:ea typeface="+mn-ea"/>
                <a:cs typeface="+mn-cs"/>
              </a:rPr>
              <a:t>c</a:t>
            </a:r>
          </a:p>
        </p:txBody>
      </p:sp>
      <p:pic>
        <p:nvPicPr>
          <p:cNvPr id="9" name="Picture 8">
            <a:extLst>
              <a:ext uri="{FF2B5EF4-FFF2-40B4-BE49-F238E27FC236}">
                <a16:creationId xmlns:a16="http://schemas.microsoft.com/office/drawing/2014/main" id="{5A2C78E8-FEA2-C6E0-959F-4B1A2C53A93B}"/>
              </a:ext>
            </a:extLst>
          </p:cNvPr>
          <p:cNvPicPr>
            <a:picLocks noChangeAspect="1"/>
          </p:cNvPicPr>
          <p:nvPr/>
        </p:nvPicPr>
        <p:blipFill>
          <a:blip r:embed="rId3"/>
          <a:stretch>
            <a:fillRect/>
          </a:stretch>
        </p:blipFill>
        <p:spPr>
          <a:xfrm>
            <a:off x="49815" y="68625"/>
            <a:ext cx="720000" cy="720000"/>
          </a:xfrm>
          <a:prstGeom prst="rect">
            <a:avLst/>
          </a:prstGeom>
        </p:spPr>
      </p:pic>
      <p:pic>
        <p:nvPicPr>
          <p:cNvPr id="5" name="Picture 4">
            <a:extLst>
              <a:ext uri="{FF2B5EF4-FFF2-40B4-BE49-F238E27FC236}">
                <a16:creationId xmlns:a16="http://schemas.microsoft.com/office/drawing/2014/main" id="{23D2765E-53D9-F8E6-0447-D191814C3CCC}"/>
              </a:ext>
              <a:ext uri="{C183D7F6-B498-43B3-948B-1728B52AA6E4}">
                <adec:decorative xmlns:adec="http://schemas.microsoft.com/office/drawing/2017/decorative" val="1"/>
              </a:ext>
            </a:extLst>
          </p:cNvPr>
          <p:cNvPicPr>
            <a:picLocks noChangeAspect="1"/>
          </p:cNvPicPr>
          <p:nvPr/>
        </p:nvPicPr>
        <p:blipFill>
          <a:blip r:embed="rId4"/>
          <a:srcRect t="6751"/>
          <a:stretch>
            <a:fillRect/>
          </a:stretch>
        </p:blipFill>
        <p:spPr>
          <a:xfrm>
            <a:off x="409815" y="841501"/>
            <a:ext cx="11515057" cy="6036955"/>
          </a:xfrm>
          <a:prstGeom prst="rect">
            <a:avLst/>
          </a:prstGeom>
        </p:spPr>
      </p:pic>
      <p:sp>
        <p:nvSpPr>
          <p:cNvPr id="11" name="Rectangle 10">
            <a:extLst>
              <a:ext uri="{FF2B5EF4-FFF2-40B4-BE49-F238E27FC236}">
                <a16:creationId xmlns:a16="http://schemas.microsoft.com/office/drawing/2014/main" id="{CA5E8F02-1CB2-276F-2F35-4A7392EB0869}"/>
              </a:ext>
            </a:extLst>
          </p:cNvPr>
          <p:cNvSpPr/>
          <p:nvPr/>
        </p:nvSpPr>
        <p:spPr>
          <a:xfrm>
            <a:off x="796547" y="6115050"/>
            <a:ext cx="599365" cy="2730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Tenorite"/>
              <a:ea typeface="+mn-ea"/>
              <a:cs typeface="+mn-cs"/>
            </a:endParaRPr>
          </a:p>
        </p:txBody>
      </p:sp>
      <p:sp>
        <p:nvSpPr>
          <p:cNvPr id="13" name="Rectangle 12">
            <a:extLst>
              <a:ext uri="{FF2B5EF4-FFF2-40B4-BE49-F238E27FC236}">
                <a16:creationId xmlns:a16="http://schemas.microsoft.com/office/drawing/2014/main" id="{63E5003D-A76A-5622-CA10-0E088C40B6B8}"/>
              </a:ext>
            </a:extLst>
          </p:cNvPr>
          <p:cNvSpPr/>
          <p:nvPr/>
        </p:nvSpPr>
        <p:spPr>
          <a:xfrm>
            <a:off x="11293081" y="6136464"/>
            <a:ext cx="599365" cy="2730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Tenorite"/>
              <a:ea typeface="+mn-ea"/>
              <a:cs typeface="+mn-cs"/>
            </a:endParaRPr>
          </a:p>
        </p:txBody>
      </p:sp>
      <p:sp>
        <p:nvSpPr>
          <p:cNvPr id="7" name="TextBox 6">
            <a:extLst>
              <a:ext uri="{FF2B5EF4-FFF2-40B4-BE49-F238E27FC236}">
                <a16:creationId xmlns:a16="http://schemas.microsoft.com/office/drawing/2014/main" id="{8411FF7B-8C8A-E5E0-C018-ADF631543C8D}"/>
              </a:ext>
            </a:extLst>
          </p:cNvPr>
          <p:cNvSpPr txBox="1"/>
          <p:nvPr/>
        </p:nvSpPr>
        <p:spPr>
          <a:xfrm rot="5400000">
            <a:off x="425708" y="280945"/>
            <a:ext cx="400110" cy="1251526"/>
          </a:xfrm>
          <a:prstGeom prst="rect">
            <a:avLst/>
          </a:prstGeom>
          <a:noFill/>
        </p:spPr>
        <p:txBody>
          <a:bodyPr vert="vert270"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0857A"/>
                </a:solidFill>
                <a:effectLst/>
                <a:uLnTx/>
                <a:uFillTx/>
                <a:latin typeface="Arial" panose="020B0604020202020204" pitchFamily="34" charset="0"/>
                <a:ea typeface="+mn-ea"/>
                <a:cs typeface="Arial" panose="020B0604020202020204" pitchFamily="34" charset="0"/>
              </a:rPr>
              <a:t>mcm</a:t>
            </a:r>
          </a:p>
        </p:txBody>
      </p:sp>
    </p:spTree>
    <p:extLst>
      <p:ext uri="{BB962C8B-B14F-4D97-AF65-F5344CB8AC3E}">
        <p14:creationId xmlns:p14="http://schemas.microsoft.com/office/powerpoint/2010/main" val="8506484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B80FA5-00ED-9186-7046-38364028B817}"/>
            </a:ext>
          </a:extLst>
        </p:cNvPr>
        <p:cNvGrpSpPr/>
        <p:nvPr/>
      </p:nvGrpSpPr>
      <p:grpSpPr>
        <a:xfrm>
          <a:off x="0" y="0"/>
          <a:ext cx="0" cy="0"/>
          <a:chOff x="0" y="0"/>
          <a:chExt cx="0" cy="0"/>
        </a:xfrm>
      </p:grpSpPr>
      <p:sp>
        <p:nvSpPr>
          <p:cNvPr id="2" name="TextBox 1">
            <a:extLst>
              <a:ext uri="{FF2B5EF4-FFF2-40B4-BE49-F238E27FC236}">
                <a16:creationId xmlns:a16="http://schemas.microsoft.com/office/drawing/2014/main" id="{E852B006-E38C-1338-95C2-DD1EDEA6316D}"/>
              </a:ext>
            </a:extLst>
          </p:cNvPr>
          <p:cNvSpPr txBox="1"/>
          <p:nvPr/>
        </p:nvSpPr>
        <p:spPr>
          <a:xfrm>
            <a:off x="769815" y="105459"/>
            <a:ext cx="11140631" cy="646331"/>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1" i="0" u="none" strike="noStrike" kern="1200" cap="none" spc="-100" normalizeH="0" baseline="0" noProof="0">
                <a:ln>
                  <a:noFill/>
                </a:ln>
                <a:solidFill>
                  <a:srgbClr val="00B2A1"/>
                </a:solidFill>
                <a:effectLst/>
                <a:uLnTx/>
                <a:uFillTx/>
                <a:latin typeface="Arial" panose="020B0604020202020204" pitchFamily="34" charset="0"/>
                <a:ea typeface="+mn-ea"/>
                <a:cs typeface="Arial" panose="020B0604020202020204" pitchFamily="34" charset="0"/>
              </a:rPr>
              <a:t>NTS Demand overview</a:t>
            </a:r>
            <a:endParaRPr kumimoji="0" lang="en-GB" sz="3600" b="0"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endParaRPr>
          </a:p>
        </p:txBody>
      </p:sp>
      <p:sp>
        <p:nvSpPr>
          <p:cNvPr id="4" name="Rectangle 3">
            <a:extLst>
              <a:ext uri="{FF2B5EF4-FFF2-40B4-BE49-F238E27FC236}">
                <a16:creationId xmlns:a16="http://schemas.microsoft.com/office/drawing/2014/main" id="{2D51BFE0-2D27-0F0B-53E9-9EC758457F4A}"/>
              </a:ext>
            </a:extLst>
          </p:cNvPr>
          <p:cNvSpPr/>
          <p:nvPr/>
        </p:nvSpPr>
        <p:spPr>
          <a:xfrm>
            <a:off x="197660" y="6236413"/>
            <a:ext cx="544530" cy="40011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Tenorite"/>
              <a:ea typeface="+mn-ea"/>
              <a:cs typeface="+mn-cs"/>
            </a:endParaRPr>
          </a:p>
        </p:txBody>
      </p:sp>
      <p:pic>
        <p:nvPicPr>
          <p:cNvPr id="5" name="Picture 4">
            <a:extLst>
              <a:ext uri="{FF2B5EF4-FFF2-40B4-BE49-F238E27FC236}">
                <a16:creationId xmlns:a16="http://schemas.microsoft.com/office/drawing/2014/main" id="{CB49A52F-F4AC-6E1F-1B5F-CF5BD175EEFD}"/>
              </a:ext>
            </a:extLst>
          </p:cNvPr>
          <p:cNvPicPr>
            <a:picLocks noChangeAspect="1"/>
          </p:cNvPicPr>
          <p:nvPr/>
        </p:nvPicPr>
        <p:blipFill>
          <a:blip r:embed="rId3"/>
          <a:stretch>
            <a:fillRect/>
          </a:stretch>
        </p:blipFill>
        <p:spPr>
          <a:xfrm>
            <a:off x="49815" y="68625"/>
            <a:ext cx="720000" cy="720000"/>
          </a:xfrm>
          <a:prstGeom prst="rect">
            <a:avLst/>
          </a:prstGeom>
        </p:spPr>
      </p:pic>
      <p:pic>
        <p:nvPicPr>
          <p:cNvPr id="3" name="Picture 2">
            <a:extLst>
              <a:ext uri="{FF2B5EF4-FFF2-40B4-BE49-F238E27FC236}">
                <a16:creationId xmlns:a16="http://schemas.microsoft.com/office/drawing/2014/main" id="{33C74DB3-50C6-E07E-0271-6FC4B3ACD7B4}"/>
              </a:ext>
              <a:ext uri="{C183D7F6-B498-43B3-948B-1728B52AA6E4}">
                <adec:decorative xmlns:adec="http://schemas.microsoft.com/office/drawing/2017/decorative" val="1"/>
              </a:ext>
            </a:extLst>
          </p:cNvPr>
          <p:cNvPicPr>
            <a:picLocks noChangeAspect="1"/>
          </p:cNvPicPr>
          <p:nvPr/>
        </p:nvPicPr>
        <p:blipFill>
          <a:blip r:embed="rId4"/>
          <a:srcRect t="7428"/>
          <a:stretch>
            <a:fillRect/>
          </a:stretch>
        </p:blipFill>
        <p:spPr>
          <a:xfrm>
            <a:off x="469925" y="916417"/>
            <a:ext cx="11431665" cy="5949798"/>
          </a:xfrm>
          <a:prstGeom prst="rect">
            <a:avLst/>
          </a:prstGeom>
        </p:spPr>
      </p:pic>
      <p:pic>
        <p:nvPicPr>
          <p:cNvPr id="9" name="Picture 8">
            <a:extLst>
              <a:ext uri="{FF2B5EF4-FFF2-40B4-BE49-F238E27FC236}">
                <a16:creationId xmlns:a16="http://schemas.microsoft.com/office/drawing/2014/main" id="{32F63A28-C88C-0D50-8504-EF1AE7B52B05}"/>
              </a:ext>
              <a:ext uri="{C183D7F6-B498-43B3-948B-1728B52AA6E4}">
                <adec:decorative xmlns:adec="http://schemas.microsoft.com/office/drawing/2017/decorative" val="1"/>
              </a:ext>
            </a:extLst>
          </p:cNvPr>
          <p:cNvPicPr>
            <a:picLocks noChangeAspect="1"/>
          </p:cNvPicPr>
          <p:nvPr/>
        </p:nvPicPr>
        <p:blipFill>
          <a:blip r:embed="rId5"/>
          <a:srcRect t="6751" r="96855"/>
          <a:stretch>
            <a:fillRect/>
          </a:stretch>
        </p:blipFill>
        <p:spPr>
          <a:xfrm>
            <a:off x="443527" y="916417"/>
            <a:ext cx="362164" cy="5882742"/>
          </a:xfrm>
          <a:prstGeom prst="rect">
            <a:avLst/>
          </a:prstGeom>
        </p:spPr>
      </p:pic>
      <p:sp>
        <p:nvSpPr>
          <p:cNvPr id="10" name="Rectangle 9">
            <a:extLst>
              <a:ext uri="{FF2B5EF4-FFF2-40B4-BE49-F238E27FC236}">
                <a16:creationId xmlns:a16="http://schemas.microsoft.com/office/drawing/2014/main" id="{577B4214-BB87-7FE3-8687-C197B245A774}"/>
              </a:ext>
            </a:extLst>
          </p:cNvPr>
          <p:cNvSpPr/>
          <p:nvPr/>
        </p:nvSpPr>
        <p:spPr>
          <a:xfrm>
            <a:off x="805691" y="6115050"/>
            <a:ext cx="599365" cy="2730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Tenorite"/>
              <a:ea typeface="+mn-ea"/>
              <a:cs typeface="+mn-cs"/>
            </a:endParaRPr>
          </a:p>
        </p:txBody>
      </p:sp>
      <p:sp>
        <p:nvSpPr>
          <p:cNvPr id="12" name="Rectangle 11">
            <a:extLst>
              <a:ext uri="{FF2B5EF4-FFF2-40B4-BE49-F238E27FC236}">
                <a16:creationId xmlns:a16="http://schemas.microsoft.com/office/drawing/2014/main" id="{15E86294-CD03-8AF7-5CCA-E47C49875EEB}"/>
              </a:ext>
            </a:extLst>
          </p:cNvPr>
          <p:cNvSpPr/>
          <p:nvPr/>
        </p:nvSpPr>
        <p:spPr>
          <a:xfrm>
            <a:off x="11302225" y="6099888"/>
            <a:ext cx="599365" cy="27305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Tenorite"/>
              <a:ea typeface="+mn-ea"/>
              <a:cs typeface="+mn-cs"/>
            </a:endParaRPr>
          </a:p>
        </p:txBody>
      </p:sp>
      <p:sp>
        <p:nvSpPr>
          <p:cNvPr id="8" name="TextBox 7">
            <a:extLst>
              <a:ext uri="{FF2B5EF4-FFF2-40B4-BE49-F238E27FC236}">
                <a16:creationId xmlns:a16="http://schemas.microsoft.com/office/drawing/2014/main" id="{F1396ECD-D0B7-53F2-1149-1011BA54FD4D}"/>
              </a:ext>
            </a:extLst>
          </p:cNvPr>
          <p:cNvSpPr txBox="1"/>
          <p:nvPr/>
        </p:nvSpPr>
        <p:spPr>
          <a:xfrm rot="5400000">
            <a:off x="426159" y="361319"/>
            <a:ext cx="400110" cy="1251526"/>
          </a:xfrm>
          <a:prstGeom prst="rect">
            <a:avLst/>
          </a:prstGeom>
          <a:noFill/>
        </p:spPr>
        <p:txBody>
          <a:bodyPr vert="vert270"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0857A"/>
                </a:solidFill>
                <a:effectLst/>
                <a:uLnTx/>
                <a:uFillTx/>
                <a:latin typeface="Arial" panose="020B0604020202020204" pitchFamily="34" charset="0"/>
                <a:ea typeface="+mn-ea"/>
                <a:cs typeface="Arial" panose="020B0604020202020204" pitchFamily="34" charset="0"/>
              </a:rPr>
              <a:t>mcm</a:t>
            </a:r>
          </a:p>
        </p:txBody>
      </p:sp>
    </p:spTree>
    <p:extLst>
      <p:ext uri="{BB962C8B-B14F-4D97-AF65-F5344CB8AC3E}">
        <p14:creationId xmlns:p14="http://schemas.microsoft.com/office/powerpoint/2010/main" val="2245870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C62A50-7A0B-62E3-CE85-7E93A787726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3ED0AAE0-97F8-A5B3-B704-57916CE6CC04}"/>
              </a:ext>
            </a:extLst>
          </p:cNvPr>
          <p:cNvSpPr/>
          <p:nvPr/>
        </p:nvSpPr>
        <p:spPr>
          <a:xfrm>
            <a:off x="0" y="6599757"/>
            <a:ext cx="12203188" cy="258244"/>
          </a:xfrm>
          <a:prstGeom prst="rect">
            <a:avLst/>
          </a:prstGeom>
          <a:gradFill>
            <a:gsLst>
              <a:gs pos="97324">
                <a:srgbClr val="80CB02"/>
              </a:gs>
              <a:gs pos="2007">
                <a:srgbClr val="004C9D"/>
              </a:gs>
              <a:gs pos="58000">
                <a:srgbClr val="00B2A1"/>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mc:AlternateContent xmlns:mc="http://schemas.openxmlformats.org/markup-compatibility/2006" xmlns:p14="http://schemas.microsoft.com/office/powerpoint/2010/main">
        <mc:Choice Requires="p14">
          <p:contentPart p14:bwMode="auto" r:id="rId3">
            <p14:nvContentPartPr>
              <p14:cNvPr id="37" name="Ink 36">
                <a:extLst>
                  <a:ext uri="{FF2B5EF4-FFF2-40B4-BE49-F238E27FC236}">
                    <a16:creationId xmlns:a16="http://schemas.microsoft.com/office/drawing/2014/main" id="{2E14DE88-C954-920B-C0CA-029FE8633AF9}"/>
                  </a:ext>
                </a:extLst>
              </p14:cNvPr>
              <p14:cNvContentPartPr/>
              <p14:nvPr/>
            </p14:nvContentPartPr>
            <p14:xfrm>
              <a:off x="5511730" y="1396980"/>
              <a:ext cx="360" cy="360"/>
            </p14:xfrm>
          </p:contentPart>
        </mc:Choice>
        <mc:Fallback xmlns="">
          <p:pic>
            <p:nvPicPr>
              <p:cNvPr id="37" name="Ink 36">
                <a:extLst>
                  <a:ext uri="{FF2B5EF4-FFF2-40B4-BE49-F238E27FC236}">
                    <a16:creationId xmlns:a16="http://schemas.microsoft.com/office/drawing/2014/main" id="{2E14DE88-C954-920B-C0CA-029FE8633AF9}"/>
                  </a:ext>
                </a:extLst>
              </p:cNvPr>
              <p:cNvPicPr/>
              <p:nvPr/>
            </p:nvPicPr>
            <p:blipFill>
              <a:blip r:embed="rId4"/>
              <a:stretch>
                <a:fillRect/>
              </a:stretch>
            </p:blipFill>
            <p:spPr>
              <a:xfrm>
                <a:off x="5505610" y="1390860"/>
                <a:ext cx="12600" cy="1260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38" name="Ink 37">
                <a:extLst>
                  <a:ext uri="{FF2B5EF4-FFF2-40B4-BE49-F238E27FC236}">
                    <a16:creationId xmlns:a16="http://schemas.microsoft.com/office/drawing/2014/main" id="{5929FA99-E0CA-E6FB-9286-B82AC73D7625}"/>
                  </a:ext>
                </a:extLst>
              </p14:cNvPr>
              <p14:cNvContentPartPr/>
              <p14:nvPr/>
            </p14:nvContentPartPr>
            <p14:xfrm>
              <a:off x="4241650" y="1612620"/>
              <a:ext cx="312840" cy="76680"/>
            </p14:xfrm>
          </p:contentPart>
        </mc:Choice>
        <mc:Fallback xmlns="">
          <p:pic>
            <p:nvPicPr>
              <p:cNvPr id="38" name="Ink 37">
                <a:extLst>
                  <a:ext uri="{FF2B5EF4-FFF2-40B4-BE49-F238E27FC236}">
                    <a16:creationId xmlns:a16="http://schemas.microsoft.com/office/drawing/2014/main" id="{5929FA99-E0CA-E6FB-9286-B82AC73D7625}"/>
                  </a:ext>
                </a:extLst>
              </p:cNvPr>
              <p:cNvPicPr/>
              <p:nvPr/>
            </p:nvPicPr>
            <p:blipFill>
              <a:blip r:embed="rId6"/>
              <a:stretch>
                <a:fillRect/>
              </a:stretch>
            </p:blipFill>
            <p:spPr>
              <a:xfrm>
                <a:off x="4235530" y="1606500"/>
                <a:ext cx="325080" cy="8892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39" name="Ink 38">
                <a:extLst>
                  <a:ext uri="{FF2B5EF4-FFF2-40B4-BE49-F238E27FC236}">
                    <a16:creationId xmlns:a16="http://schemas.microsoft.com/office/drawing/2014/main" id="{DC4934EA-D32A-B88B-A364-5021DC02E203}"/>
                  </a:ext>
                </a:extLst>
              </p14:cNvPr>
              <p14:cNvContentPartPr/>
              <p14:nvPr/>
            </p14:nvContentPartPr>
            <p14:xfrm>
              <a:off x="3556210" y="1593180"/>
              <a:ext cx="583920" cy="141120"/>
            </p14:xfrm>
          </p:contentPart>
        </mc:Choice>
        <mc:Fallback xmlns="">
          <p:pic>
            <p:nvPicPr>
              <p:cNvPr id="39" name="Ink 38">
                <a:extLst>
                  <a:ext uri="{FF2B5EF4-FFF2-40B4-BE49-F238E27FC236}">
                    <a16:creationId xmlns:a16="http://schemas.microsoft.com/office/drawing/2014/main" id="{DC4934EA-D32A-B88B-A364-5021DC02E203}"/>
                  </a:ext>
                </a:extLst>
              </p:cNvPr>
              <p:cNvPicPr/>
              <p:nvPr/>
            </p:nvPicPr>
            <p:blipFill>
              <a:blip r:embed="rId8"/>
              <a:stretch>
                <a:fillRect/>
              </a:stretch>
            </p:blipFill>
            <p:spPr>
              <a:xfrm>
                <a:off x="3538210" y="1575134"/>
                <a:ext cx="619560" cy="176851"/>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40" name="Ink 39">
                <a:extLst>
                  <a:ext uri="{FF2B5EF4-FFF2-40B4-BE49-F238E27FC236}">
                    <a16:creationId xmlns:a16="http://schemas.microsoft.com/office/drawing/2014/main" id="{E7DCDB77-D337-3438-7CBD-A76C89087958}"/>
                  </a:ext>
                </a:extLst>
              </p14:cNvPr>
              <p14:cNvContentPartPr/>
              <p14:nvPr/>
            </p14:nvContentPartPr>
            <p14:xfrm>
              <a:off x="3799570" y="1285740"/>
              <a:ext cx="366840" cy="379800"/>
            </p14:xfrm>
          </p:contentPart>
        </mc:Choice>
        <mc:Fallback xmlns="">
          <p:pic>
            <p:nvPicPr>
              <p:cNvPr id="40" name="Ink 39">
                <a:extLst>
                  <a:ext uri="{FF2B5EF4-FFF2-40B4-BE49-F238E27FC236}">
                    <a16:creationId xmlns:a16="http://schemas.microsoft.com/office/drawing/2014/main" id="{E7DCDB77-D337-3438-7CBD-A76C89087958}"/>
                  </a:ext>
                </a:extLst>
              </p:cNvPr>
              <p:cNvPicPr/>
              <p:nvPr/>
            </p:nvPicPr>
            <p:blipFill>
              <a:blip r:embed="rId10"/>
              <a:stretch>
                <a:fillRect/>
              </a:stretch>
            </p:blipFill>
            <p:spPr>
              <a:xfrm>
                <a:off x="3736508" y="1222680"/>
                <a:ext cx="492603" cy="505559"/>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41" name="Ink 40">
                <a:extLst>
                  <a:ext uri="{FF2B5EF4-FFF2-40B4-BE49-F238E27FC236}">
                    <a16:creationId xmlns:a16="http://schemas.microsoft.com/office/drawing/2014/main" id="{4F58D630-9428-9030-7468-BAAF21EF6A75}"/>
                  </a:ext>
                </a:extLst>
              </p14:cNvPr>
              <p14:cNvContentPartPr/>
              <p14:nvPr/>
            </p14:nvContentPartPr>
            <p14:xfrm>
              <a:off x="3974890" y="1319580"/>
              <a:ext cx="572400" cy="255240"/>
            </p14:xfrm>
          </p:contentPart>
        </mc:Choice>
        <mc:Fallback xmlns="">
          <p:pic>
            <p:nvPicPr>
              <p:cNvPr id="41" name="Ink 40">
                <a:extLst>
                  <a:ext uri="{FF2B5EF4-FFF2-40B4-BE49-F238E27FC236}">
                    <a16:creationId xmlns:a16="http://schemas.microsoft.com/office/drawing/2014/main" id="{4F58D630-9428-9030-7468-BAAF21EF6A75}"/>
                  </a:ext>
                </a:extLst>
              </p:cNvPr>
              <p:cNvPicPr/>
              <p:nvPr/>
            </p:nvPicPr>
            <p:blipFill>
              <a:blip r:embed="rId12"/>
              <a:stretch>
                <a:fillRect/>
              </a:stretch>
            </p:blipFill>
            <p:spPr>
              <a:xfrm>
                <a:off x="3911890" y="1256580"/>
                <a:ext cx="698040" cy="3808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42" name="Ink 41">
                <a:extLst>
                  <a:ext uri="{FF2B5EF4-FFF2-40B4-BE49-F238E27FC236}">
                    <a16:creationId xmlns:a16="http://schemas.microsoft.com/office/drawing/2014/main" id="{9F8A5FA5-48F8-CD0C-3B49-556C7853601F}"/>
                  </a:ext>
                </a:extLst>
              </p14:cNvPr>
              <p14:cNvContentPartPr/>
              <p14:nvPr/>
            </p14:nvContentPartPr>
            <p14:xfrm>
              <a:off x="4040770" y="1466100"/>
              <a:ext cx="1519920" cy="249480"/>
            </p14:xfrm>
          </p:contentPart>
        </mc:Choice>
        <mc:Fallback xmlns="">
          <p:pic>
            <p:nvPicPr>
              <p:cNvPr id="42" name="Ink 41">
                <a:extLst>
                  <a:ext uri="{FF2B5EF4-FFF2-40B4-BE49-F238E27FC236}">
                    <a16:creationId xmlns:a16="http://schemas.microsoft.com/office/drawing/2014/main" id="{9F8A5FA5-48F8-CD0C-3B49-556C7853601F}"/>
                  </a:ext>
                </a:extLst>
              </p:cNvPr>
              <p:cNvPicPr/>
              <p:nvPr/>
            </p:nvPicPr>
            <p:blipFill>
              <a:blip r:embed="rId14"/>
              <a:stretch>
                <a:fillRect/>
              </a:stretch>
            </p:blipFill>
            <p:spPr>
              <a:xfrm>
                <a:off x="3977770" y="1403100"/>
                <a:ext cx="1645560" cy="37512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44" name="Ink 43">
                <a:extLst>
                  <a:ext uri="{FF2B5EF4-FFF2-40B4-BE49-F238E27FC236}">
                    <a16:creationId xmlns:a16="http://schemas.microsoft.com/office/drawing/2014/main" id="{7EE11F95-D045-F577-FEFA-769FAB235E42}"/>
                  </a:ext>
                </a:extLst>
              </p14:cNvPr>
              <p14:cNvContentPartPr/>
              <p14:nvPr/>
            </p14:nvContentPartPr>
            <p14:xfrm>
              <a:off x="5308330" y="1816020"/>
              <a:ext cx="533880" cy="720"/>
            </p14:xfrm>
          </p:contentPart>
        </mc:Choice>
        <mc:Fallback xmlns="">
          <p:pic>
            <p:nvPicPr>
              <p:cNvPr id="44" name="Ink 43">
                <a:extLst>
                  <a:ext uri="{FF2B5EF4-FFF2-40B4-BE49-F238E27FC236}">
                    <a16:creationId xmlns:a16="http://schemas.microsoft.com/office/drawing/2014/main" id="{7EE11F95-D045-F577-FEFA-769FAB235E42}"/>
                  </a:ext>
                </a:extLst>
              </p:cNvPr>
              <p:cNvPicPr/>
              <p:nvPr/>
            </p:nvPicPr>
            <p:blipFill>
              <a:blip r:embed="rId16"/>
              <a:stretch>
                <a:fillRect/>
              </a:stretch>
            </p:blipFill>
            <p:spPr>
              <a:xfrm>
                <a:off x="5245372" y="1690020"/>
                <a:ext cx="659435" cy="25200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51" name="Ink 50">
                <a:extLst>
                  <a:ext uri="{FF2B5EF4-FFF2-40B4-BE49-F238E27FC236}">
                    <a16:creationId xmlns:a16="http://schemas.microsoft.com/office/drawing/2014/main" id="{46C1D408-DFB4-BE2F-7381-BF9614889618}"/>
                  </a:ext>
                </a:extLst>
              </p14:cNvPr>
              <p14:cNvContentPartPr/>
              <p14:nvPr/>
            </p14:nvContentPartPr>
            <p14:xfrm>
              <a:off x="6728890" y="2368620"/>
              <a:ext cx="192960" cy="97560"/>
            </p14:xfrm>
          </p:contentPart>
        </mc:Choice>
        <mc:Fallback xmlns="">
          <p:pic>
            <p:nvPicPr>
              <p:cNvPr id="51" name="Ink 50">
                <a:extLst>
                  <a:ext uri="{FF2B5EF4-FFF2-40B4-BE49-F238E27FC236}">
                    <a16:creationId xmlns:a16="http://schemas.microsoft.com/office/drawing/2014/main" id="{46C1D408-DFB4-BE2F-7381-BF9614889618}"/>
                  </a:ext>
                </a:extLst>
              </p:cNvPr>
              <p:cNvPicPr/>
              <p:nvPr/>
            </p:nvPicPr>
            <p:blipFill>
              <a:blip r:embed="rId18"/>
              <a:stretch>
                <a:fillRect/>
              </a:stretch>
            </p:blipFill>
            <p:spPr>
              <a:xfrm>
                <a:off x="6666007" y="2305620"/>
                <a:ext cx="318366" cy="2232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45" name="Ink 44">
                <a:extLst>
                  <a:ext uri="{FF2B5EF4-FFF2-40B4-BE49-F238E27FC236}">
                    <a16:creationId xmlns:a16="http://schemas.microsoft.com/office/drawing/2014/main" id="{9CA341EB-CD91-14EF-5801-F41D1486A3FA}"/>
                  </a:ext>
                </a:extLst>
              </p14:cNvPr>
              <p14:cNvContentPartPr/>
              <p14:nvPr/>
            </p14:nvContentPartPr>
            <p14:xfrm>
              <a:off x="5496430" y="1714450"/>
              <a:ext cx="358560" cy="33480"/>
            </p14:xfrm>
          </p:contentPart>
        </mc:Choice>
        <mc:Fallback xmlns="">
          <p:pic>
            <p:nvPicPr>
              <p:cNvPr id="45" name="Ink 44">
                <a:extLst>
                  <a:ext uri="{FF2B5EF4-FFF2-40B4-BE49-F238E27FC236}">
                    <a16:creationId xmlns:a16="http://schemas.microsoft.com/office/drawing/2014/main" id="{9CA341EB-CD91-14EF-5801-F41D1486A3FA}"/>
                  </a:ext>
                </a:extLst>
              </p:cNvPr>
              <p:cNvPicPr/>
              <p:nvPr/>
            </p:nvPicPr>
            <p:blipFill>
              <a:blip r:embed="rId20"/>
              <a:stretch>
                <a:fillRect/>
              </a:stretch>
            </p:blipFill>
            <p:spPr>
              <a:xfrm>
                <a:off x="5433430" y="1650765"/>
                <a:ext cx="484200" cy="160486"/>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46" name="Ink 45">
                <a:extLst>
                  <a:ext uri="{FF2B5EF4-FFF2-40B4-BE49-F238E27FC236}">
                    <a16:creationId xmlns:a16="http://schemas.microsoft.com/office/drawing/2014/main" id="{9F386DE3-63EE-81F1-DC25-9835C0AAE443}"/>
                  </a:ext>
                </a:extLst>
              </p14:cNvPr>
              <p14:cNvContentPartPr/>
              <p14:nvPr/>
            </p14:nvContentPartPr>
            <p14:xfrm>
              <a:off x="5842390" y="1779610"/>
              <a:ext cx="90720" cy="186480"/>
            </p14:xfrm>
          </p:contentPart>
        </mc:Choice>
        <mc:Fallback xmlns="">
          <p:pic>
            <p:nvPicPr>
              <p:cNvPr id="46" name="Ink 45">
                <a:extLst>
                  <a:ext uri="{FF2B5EF4-FFF2-40B4-BE49-F238E27FC236}">
                    <a16:creationId xmlns:a16="http://schemas.microsoft.com/office/drawing/2014/main" id="{9F386DE3-63EE-81F1-DC25-9835C0AAE443}"/>
                  </a:ext>
                </a:extLst>
              </p:cNvPr>
              <p:cNvPicPr/>
              <p:nvPr/>
            </p:nvPicPr>
            <p:blipFill>
              <a:blip r:embed="rId22"/>
              <a:stretch>
                <a:fillRect/>
              </a:stretch>
            </p:blipFill>
            <p:spPr>
              <a:xfrm>
                <a:off x="5779390" y="1716488"/>
                <a:ext cx="216360" cy="312363"/>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47" name="Ink 46">
                <a:extLst>
                  <a:ext uri="{FF2B5EF4-FFF2-40B4-BE49-F238E27FC236}">
                    <a16:creationId xmlns:a16="http://schemas.microsoft.com/office/drawing/2014/main" id="{C3FA2710-B8C5-2C4E-0A4D-7EDBDDE97F44}"/>
                  </a:ext>
                </a:extLst>
              </p14:cNvPr>
              <p14:cNvContentPartPr/>
              <p14:nvPr/>
            </p14:nvContentPartPr>
            <p14:xfrm>
              <a:off x="5932390" y="1753690"/>
              <a:ext cx="174960" cy="229680"/>
            </p14:xfrm>
          </p:contentPart>
        </mc:Choice>
        <mc:Fallback xmlns="">
          <p:pic>
            <p:nvPicPr>
              <p:cNvPr id="47" name="Ink 46">
                <a:extLst>
                  <a:ext uri="{FF2B5EF4-FFF2-40B4-BE49-F238E27FC236}">
                    <a16:creationId xmlns:a16="http://schemas.microsoft.com/office/drawing/2014/main" id="{C3FA2710-B8C5-2C4E-0A4D-7EDBDDE97F44}"/>
                  </a:ext>
                </a:extLst>
              </p:cNvPr>
              <p:cNvPicPr/>
              <p:nvPr/>
            </p:nvPicPr>
            <p:blipFill>
              <a:blip r:embed="rId24"/>
              <a:stretch>
                <a:fillRect/>
              </a:stretch>
            </p:blipFill>
            <p:spPr>
              <a:xfrm>
                <a:off x="5869390" y="1690690"/>
                <a:ext cx="300600" cy="35532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59" name="Ink 58">
                <a:extLst>
                  <a:ext uri="{FF2B5EF4-FFF2-40B4-BE49-F238E27FC236}">
                    <a16:creationId xmlns:a16="http://schemas.microsoft.com/office/drawing/2014/main" id="{6E53FFAF-941E-863A-14A6-9B1DFD7915E7}"/>
                  </a:ext>
                </a:extLst>
              </p14:cNvPr>
              <p14:cNvContentPartPr/>
              <p14:nvPr/>
            </p14:nvContentPartPr>
            <p14:xfrm>
              <a:off x="5946250" y="2020140"/>
              <a:ext cx="246960" cy="237960"/>
            </p14:xfrm>
          </p:contentPart>
        </mc:Choice>
        <mc:Fallback xmlns="">
          <p:pic>
            <p:nvPicPr>
              <p:cNvPr id="59" name="Ink 58">
                <a:extLst>
                  <a:ext uri="{FF2B5EF4-FFF2-40B4-BE49-F238E27FC236}">
                    <a16:creationId xmlns:a16="http://schemas.microsoft.com/office/drawing/2014/main" id="{6E53FFAF-941E-863A-14A6-9B1DFD7915E7}"/>
                  </a:ext>
                </a:extLst>
              </p:cNvPr>
              <p:cNvPicPr/>
              <p:nvPr/>
            </p:nvPicPr>
            <p:blipFill>
              <a:blip r:embed="rId26"/>
              <a:stretch>
                <a:fillRect/>
              </a:stretch>
            </p:blipFill>
            <p:spPr>
              <a:xfrm>
                <a:off x="5883250" y="1957140"/>
                <a:ext cx="372600" cy="36360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61" name="Ink 60">
                <a:extLst>
                  <a:ext uri="{FF2B5EF4-FFF2-40B4-BE49-F238E27FC236}">
                    <a16:creationId xmlns:a16="http://schemas.microsoft.com/office/drawing/2014/main" id="{1FFF67CA-CD7E-BFCA-A6FC-4D49AA99B208}"/>
                  </a:ext>
                </a:extLst>
              </p14:cNvPr>
              <p14:cNvContentPartPr/>
              <p14:nvPr/>
            </p14:nvContentPartPr>
            <p14:xfrm>
              <a:off x="6216610" y="2260260"/>
              <a:ext cx="212400" cy="64080"/>
            </p14:xfrm>
          </p:contentPart>
        </mc:Choice>
        <mc:Fallback xmlns="">
          <p:pic>
            <p:nvPicPr>
              <p:cNvPr id="61" name="Ink 60">
                <a:extLst>
                  <a:ext uri="{FF2B5EF4-FFF2-40B4-BE49-F238E27FC236}">
                    <a16:creationId xmlns:a16="http://schemas.microsoft.com/office/drawing/2014/main" id="{1FFF67CA-CD7E-BFCA-A6FC-4D49AA99B208}"/>
                  </a:ext>
                </a:extLst>
              </p:cNvPr>
              <p:cNvPicPr/>
              <p:nvPr/>
            </p:nvPicPr>
            <p:blipFill>
              <a:blip r:embed="rId28"/>
              <a:stretch>
                <a:fillRect/>
              </a:stretch>
            </p:blipFill>
            <p:spPr>
              <a:xfrm>
                <a:off x="6153717" y="2197612"/>
                <a:ext cx="337827" cy="189018"/>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63" name="Ink 62">
                <a:extLst>
                  <a:ext uri="{FF2B5EF4-FFF2-40B4-BE49-F238E27FC236}">
                    <a16:creationId xmlns:a16="http://schemas.microsoft.com/office/drawing/2014/main" id="{176A3AA1-9C5E-F281-F71B-4FBDC58F94B6}"/>
                  </a:ext>
                </a:extLst>
              </p14:cNvPr>
              <p14:cNvContentPartPr/>
              <p14:nvPr/>
            </p14:nvContentPartPr>
            <p14:xfrm>
              <a:off x="6203650" y="2256300"/>
              <a:ext cx="45000" cy="23760"/>
            </p14:xfrm>
          </p:contentPart>
        </mc:Choice>
        <mc:Fallback xmlns="">
          <p:pic>
            <p:nvPicPr>
              <p:cNvPr id="63" name="Ink 62">
                <a:extLst>
                  <a:ext uri="{FF2B5EF4-FFF2-40B4-BE49-F238E27FC236}">
                    <a16:creationId xmlns:a16="http://schemas.microsoft.com/office/drawing/2014/main" id="{176A3AA1-9C5E-F281-F71B-4FBDC58F94B6}"/>
                  </a:ext>
                </a:extLst>
              </p:cNvPr>
              <p:cNvPicPr/>
              <p:nvPr/>
            </p:nvPicPr>
            <p:blipFill>
              <a:blip r:embed="rId30"/>
              <a:stretch>
                <a:fillRect/>
              </a:stretch>
            </p:blipFill>
            <p:spPr>
              <a:xfrm>
                <a:off x="6140650" y="2193300"/>
                <a:ext cx="170640" cy="1494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65" name="Ink 64">
                <a:extLst>
                  <a:ext uri="{FF2B5EF4-FFF2-40B4-BE49-F238E27FC236}">
                    <a16:creationId xmlns:a16="http://schemas.microsoft.com/office/drawing/2014/main" id="{93F1BEAD-0450-6EE5-CE64-E8C1D06422B3}"/>
                  </a:ext>
                </a:extLst>
              </p14:cNvPr>
              <p14:cNvContentPartPr/>
              <p14:nvPr/>
            </p14:nvContentPartPr>
            <p14:xfrm>
              <a:off x="6254410" y="2273220"/>
              <a:ext cx="360" cy="360"/>
            </p14:xfrm>
          </p:contentPart>
        </mc:Choice>
        <mc:Fallback xmlns="">
          <p:pic>
            <p:nvPicPr>
              <p:cNvPr id="65" name="Ink 64">
                <a:extLst>
                  <a:ext uri="{FF2B5EF4-FFF2-40B4-BE49-F238E27FC236}">
                    <a16:creationId xmlns:a16="http://schemas.microsoft.com/office/drawing/2014/main" id="{93F1BEAD-0450-6EE5-CE64-E8C1D06422B3}"/>
                  </a:ext>
                </a:extLst>
              </p:cNvPr>
              <p:cNvPicPr/>
              <p:nvPr/>
            </p:nvPicPr>
            <p:blipFill>
              <a:blip r:embed="rId32"/>
              <a:stretch>
                <a:fillRect/>
              </a:stretch>
            </p:blipFill>
            <p:spPr>
              <a:xfrm>
                <a:off x="6191410" y="2210220"/>
                <a:ext cx="126000" cy="12600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81" name="Ink 80">
                <a:extLst>
                  <a:ext uri="{FF2B5EF4-FFF2-40B4-BE49-F238E27FC236}">
                    <a16:creationId xmlns:a16="http://schemas.microsoft.com/office/drawing/2014/main" id="{B25BE0F1-203D-1A78-B12A-71F0D641F73C}"/>
                  </a:ext>
                </a:extLst>
              </p14:cNvPr>
              <p14:cNvContentPartPr/>
              <p14:nvPr/>
            </p14:nvContentPartPr>
            <p14:xfrm>
              <a:off x="8927770" y="2336580"/>
              <a:ext cx="169200" cy="44640"/>
            </p14:xfrm>
          </p:contentPart>
        </mc:Choice>
        <mc:Fallback xmlns="">
          <p:pic>
            <p:nvPicPr>
              <p:cNvPr id="81" name="Ink 80">
                <a:extLst>
                  <a:ext uri="{FF2B5EF4-FFF2-40B4-BE49-F238E27FC236}">
                    <a16:creationId xmlns:a16="http://schemas.microsoft.com/office/drawing/2014/main" id="{B25BE0F1-203D-1A78-B12A-71F0D641F73C}"/>
                  </a:ext>
                </a:extLst>
              </p:cNvPr>
              <p:cNvPicPr/>
              <p:nvPr/>
            </p:nvPicPr>
            <p:blipFill>
              <a:blip r:embed="rId34"/>
              <a:stretch>
                <a:fillRect/>
              </a:stretch>
            </p:blipFill>
            <p:spPr>
              <a:xfrm>
                <a:off x="8864904" y="2273580"/>
                <a:ext cx="294573" cy="17028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79" name="Ink 78">
                <a:extLst>
                  <a:ext uri="{FF2B5EF4-FFF2-40B4-BE49-F238E27FC236}">
                    <a16:creationId xmlns:a16="http://schemas.microsoft.com/office/drawing/2014/main" id="{D9ED0A1D-BF23-F326-6AD2-DF7625C95B9A}"/>
                  </a:ext>
                </a:extLst>
              </p14:cNvPr>
              <p14:cNvContentPartPr/>
              <p14:nvPr/>
            </p14:nvContentPartPr>
            <p14:xfrm>
              <a:off x="8534290" y="2360340"/>
              <a:ext cx="353160" cy="36000"/>
            </p14:xfrm>
          </p:contentPart>
        </mc:Choice>
        <mc:Fallback xmlns="">
          <p:pic>
            <p:nvPicPr>
              <p:cNvPr id="79" name="Ink 78">
                <a:extLst>
                  <a:ext uri="{FF2B5EF4-FFF2-40B4-BE49-F238E27FC236}">
                    <a16:creationId xmlns:a16="http://schemas.microsoft.com/office/drawing/2014/main" id="{D9ED0A1D-BF23-F326-6AD2-DF7625C95B9A}"/>
                  </a:ext>
                </a:extLst>
              </p:cNvPr>
              <p:cNvPicPr/>
              <p:nvPr/>
            </p:nvPicPr>
            <p:blipFill>
              <a:blip r:embed="rId36"/>
              <a:stretch>
                <a:fillRect/>
              </a:stretch>
            </p:blipFill>
            <p:spPr>
              <a:xfrm>
                <a:off x="8471290" y="2297340"/>
                <a:ext cx="47880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93" name="Ink 92">
                <a:extLst>
                  <a:ext uri="{FF2B5EF4-FFF2-40B4-BE49-F238E27FC236}">
                    <a16:creationId xmlns:a16="http://schemas.microsoft.com/office/drawing/2014/main" id="{F5C76221-FCE8-1860-FD83-92AF688FFB34}"/>
                  </a:ext>
                </a:extLst>
              </p14:cNvPr>
              <p14:cNvContentPartPr/>
              <p14:nvPr/>
            </p14:nvContentPartPr>
            <p14:xfrm>
              <a:off x="10026490" y="2386260"/>
              <a:ext cx="87840" cy="77760"/>
            </p14:xfrm>
          </p:contentPart>
        </mc:Choice>
        <mc:Fallback xmlns="">
          <p:pic>
            <p:nvPicPr>
              <p:cNvPr id="93" name="Ink 92">
                <a:extLst>
                  <a:ext uri="{FF2B5EF4-FFF2-40B4-BE49-F238E27FC236}">
                    <a16:creationId xmlns:a16="http://schemas.microsoft.com/office/drawing/2014/main" id="{F5C76221-FCE8-1860-FD83-92AF688FFB34}"/>
                  </a:ext>
                </a:extLst>
              </p:cNvPr>
              <p:cNvPicPr/>
              <p:nvPr/>
            </p:nvPicPr>
            <p:blipFill>
              <a:blip r:embed="rId38"/>
              <a:stretch>
                <a:fillRect/>
              </a:stretch>
            </p:blipFill>
            <p:spPr>
              <a:xfrm>
                <a:off x="9963490" y="2322967"/>
                <a:ext cx="213480" cy="203984"/>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95" name="Ink 94">
                <a:extLst>
                  <a:ext uri="{FF2B5EF4-FFF2-40B4-BE49-F238E27FC236}">
                    <a16:creationId xmlns:a16="http://schemas.microsoft.com/office/drawing/2014/main" id="{D5503C8B-6063-7AD7-F5DD-CB5AC9FC8F07}"/>
                  </a:ext>
                </a:extLst>
              </p14:cNvPr>
              <p14:cNvContentPartPr/>
              <p14:nvPr/>
            </p14:nvContentPartPr>
            <p14:xfrm>
              <a:off x="10134490" y="2348100"/>
              <a:ext cx="66960" cy="64440"/>
            </p14:xfrm>
          </p:contentPart>
        </mc:Choice>
        <mc:Fallback xmlns="">
          <p:pic>
            <p:nvPicPr>
              <p:cNvPr id="95" name="Ink 94">
                <a:extLst>
                  <a:ext uri="{FF2B5EF4-FFF2-40B4-BE49-F238E27FC236}">
                    <a16:creationId xmlns:a16="http://schemas.microsoft.com/office/drawing/2014/main" id="{D5503C8B-6063-7AD7-F5DD-CB5AC9FC8F07}"/>
                  </a:ext>
                </a:extLst>
              </p:cNvPr>
              <p:cNvPicPr/>
              <p:nvPr/>
            </p:nvPicPr>
            <p:blipFill>
              <a:blip r:embed="rId40"/>
              <a:stretch>
                <a:fillRect/>
              </a:stretch>
            </p:blipFill>
            <p:spPr>
              <a:xfrm>
                <a:off x="10071490" y="2285100"/>
                <a:ext cx="192600" cy="190080"/>
              </a:xfrm>
              <a:prstGeom prst="rect">
                <a:avLst/>
              </a:prstGeom>
            </p:spPr>
          </p:pic>
        </mc:Fallback>
      </mc:AlternateContent>
      <p:grpSp>
        <p:nvGrpSpPr>
          <p:cNvPr id="111" name="Group 110">
            <a:extLst>
              <a:ext uri="{FF2B5EF4-FFF2-40B4-BE49-F238E27FC236}">
                <a16:creationId xmlns:a16="http://schemas.microsoft.com/office/drawing/2014/main" id="{F6DEBC33-EF7A-6229-683B-6B09868802FD}"/>
              </a:ext>
            </a:extLst>
          </p:cNvPr>
          <p:cNvGrpSpPr/>
          <p:nvPr/>
        </p:nvGrpSpPr>
        <p:grpSpPr>
          <a:xfrm>
            <a:off x="6192785" y="2095380"/>
            <a:ext cx="506585" cy="311760"/>
            <a:chOff x="6192785" y="2095380"/>
            <a:chExt cx="506585" cy="311760"/>
          </a:xfrm>
        </p:grpSpPr>
        <mc:AlternateContent xmlns:mc="http://schemas.openxmlformats.org/markup-compatibility/2006" xmlns:p14="http://schemas.microsoft.com/office/powerpoint/2010/main">
          <mc:Choice Requires="p14">
            <p:contentPart p14:bwMode="auto" r:id="rId41">
              <p14:nvContentPartPr>
                <p14:cNvPr id="52" name="Ink 51">
                  <a:extLst>
                    <a:ext uri="{FF2B5EF4-FFF2-40B4-BE49-F238E27FC236}">
                      <a16:creationId xmlns:a16="http://schemas.microsoft.com/office/drawing/2014/main" id="{A4ADE5AC-7C1C-FAC8-D934-098505B9464D}"/>
                    </a:ext>
                  </a:extLst>
                </p14:cNvPr>
                <p14:cNvContentPartPr/>
                <p14:nvPr/>
              </p14:nvContentPartPr>
              <p14:xfrm>
                <a:off x="6397330" y="2250180"/>
                <a:ext cx="302040" cy="156960"/>
              </p14:xfrm>
            </p:contentPart>
          </mc:Choice>
          <mc:Fallback xmlns="">
            <p:pic>
              <p:nvPicPr>
                <p:cNvPr id="52" name="Ink 51">
                  <a:extLst>
                    <a:ext uri="{FF2B5EF4-FFF2-40B4-BE49-F238E27FC236}">
                      <a16:creationId xmlns:a16="http://schemas.microsoft.com/office/drawing/2014/main" id="{A4ADE5AC-7C1C-FAC8-D934-098505B9464D}"/>
                    </a:ext>
                  </a:extLst>
                </p:cNvPr>
                <p:cNvPicPr/>
                <p:nvPr/>
              </p:nvPicPr>
              <p:blipFill>
                <a:blip r:embed="rId42"/>
                <a:stretch>
                  <a:fillRect/>
                </a:stretch>
              </p:blipFill>
              <p:spPr>
                <a:xfrm>
                  <a:off x="6334330" y="2187180"/>
                  <a:ext cx="427680" cy="28260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53" name="Ink 52">
                  <a:extLst>
                    <a:ext uri="{FF2B5EF4-FFF2-40B4-BE49-F238E27FC236}">
                      <a16:creationId xmlns:a16="http://schemas.microsoft.com/office/drawing/2014/main" id="{BE39D6A0-8BF4-BA1A-92A1-BCEED1C6CFD4}"/>
                    </a:ext>
                  </a:extLst>
                </p14:cNvPr>
                <p14:cNvContentPartPr/>
                <p14:nvPr/>
              </p14:nvContentPartPr>
              <p14:xfrm>
                <a:off x="6381850" y="2282220"/>
                <a:ext cx="38160" cy="14400"/>
              </p14:xfrm>
            </p:contentPart>
          </mc:Choice>
          <mc:Fallback xmlns="">
            <p:pic>
              <p:nvPicPr>
                <p:cNvPr id="53" name="Ink 52">
                  <a:extLst>
                    <a:ext uri="{FF2B5EF4-FFF2-40B4-BE49-F238E27FC236}">
                      <a16:creationId xmlns:a16="http://schemas.microsoft.com/office/drawing/2014/main" id="{BE39D6A0-8BF4-BA1A-92A1-BCEED1C6CFD4}"/>
                    </a:ext>
                  </a:extLst>
                </p:cNvPr>
                <p:cNvPicPr/>
                <p:nvPr/>
              </p:nvPicPr>
              <p:blipFill>
                <a:blip r:embed="rId44"/>
                <a:stretch>
                  <a:fillRect/>
                </a:stretch>
              </p:blipFill>
              <p:spPr>
                <a:xfrm>
                  <a:off x="6318250" y="2219220"/>
                  <a:ext cx="164997"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55" name="Ink 54">
                  <a:extLst>
                    <a:ext uri="{FF2B5EF4-FFF2-40B4-BE49-F238E27FC236}">
                      <a16:creationId xmlns:a16="http://schemas.microsoft.com/office/drawing/2014/main" id="{E75EEA42-5C95-48E4-3AB0-85AC5B571B60}"/>
                    </a:ext>
                  </a:extLst>
                </p14:cNvPr>
                <p14:cNvContentPartPr/>
                <p14:nvPr/>
              </p14:nvContentPartPr>
              <p14:xfrm>
                <a:off x="6582370" y="2103660"/>
                <a:ext cx="2880" cy="30240"/>
              </p14:xfrm>
            </p:contentPart>
          </mc:Choice>
          <mc:Fallback xmlns="">
            <p:pic>
              <p:nvPicPr>
                <p:cNvPr id="55" name="Ink 54">
                  <a:extLst>
                    <a:ext uri="{FF2B5EF4-FFF2-40B4-BE49-F238E27FC236}">
                      <a16:creationId xmlns:a16="http://schemas.microsoft.com/office/drawing/2014/main" id="{E75EEA42-5C95-48E4-3AB0-85AC5B571B60}"/>
                    </a:ext>
                  </a:extLst>
                </p:cNvPr>
                <p:cNvPicPr/>
                <p:nvPr/>
              </p:nvPicPr>
              <p:blipFill>
                <a:blip r:embed="rId46"/>
                <a:stretch>
                  <a:fillRect/>
                </a:stretch>
              </p:blipFill>
              <p:spPr>
                <a:xfrm>
                  <a:off x="6519370" y="2040660"/>
                  <a:ext cx="12852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56" name="Ink 55">
                  <a:extLst>
                    <a:ext uri="{FF2B5EF4-FFF2-40B4-BE49-F238E27FC236}">
                      <a16:creationId xmlns:a16="http://schemas.microsoft.com/office/drawing/2014/main" id="{8590E2BD-B186-5852-5194-10085804C055}"/>
                    </a:ext>
                  </a:extLst>
                </p14:cNvPr>
                <p14:cNvContentPartPr/>
                <p14:nvPr/>
              </p14:nvContentPartPr>
              <p14:xfrm>
                <a:off x="6495970" y="2095380"/>
                <a:ext cx="360" cy="360"/>
              </p14:xfrm>
            </p:contentPart>
          </mc:Choice>
          <mc:Fallback xmlns="">
            <p:pic>
              <p:nvPicPr>
                <p:cNvPr id="56" name="Ink 55">
                  <a:extLst>
                    <a:ext uri="{FF2B5EF4-FFF2-40B4-BE49-F238E27FC236}">
                      <a16:creationId xmlns:a16="http://schemas.microsoft.com/office/drawing/2014/main" id="{8590E2BD-B186-5852-5194-10085804C055}"/>
                    </a:ext>
                  </a:extLst>
                </p:cNvPr>
                <p:cNvPicPr/>
                <p:nvPr/>
              </p:nvPicPr>
              <p:blipFill>
                <a:blip r:embed="rId32"/>
                <a:stretch>
                  <a:fillRect/>
                </a:stretch>
              </p:blipFill>
              <p:spPr>
                <a:xfrm>
                  <a:off x="6432970" y="2032380"/>
                  <a:ext cx="126000" cy="12600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57" name="Ink 56">
                  <a:extLst>
                    <a:ext uri="{FF2B5EF4-FFF2-40B4-BE49-F238E27FC236}">
                      <a16:creationId xmlns:a16="http://schemas.microsoft.com/office/drawing/2014/main" id="{3E2BC4BF-D68B-EE2E-CB47-D8BBC6BC1420}"/>
                    </a:ext>
                  </a:extLst>
                </p14:cNvPr>
                <p14:cNvContentPartPr/>
                <p14:nvPr/>
              </p14:nvContentPartPr>
              <p14:xfrm>
                <a:off x="6565810" y="2171700"/>
                <a:ext cx="48960" cy="97560"/>
              </p14:xfrm>
            </p:contentPart>
          </mc:Choice>
          <mc:Fallback xmlns="">
            <p:pic>
              <p:nvPicPr>
                <p:cNvPr id="57" name="Ink 56">
                  <a:extLst>
                    <a:ext uri="{FF2B5EF4-FFF2-40B4-BE49-F238E27FC236}">
                      <a16:creationId xmlns:a16="http://schemas.microsoft.com/office/drawing/2014/main" id="{3E2BC4BF-D68B-EE2E-CB47-D8BBC6BC1420}"/>
                    </a:ext>
                  </a:extLst>
                </p:cNvPr>
                <p:cNvPicPr/>
                <p:nvPr/>
              </p:nvPicPr>
              <p:blipFill>
                <a:blip r:embed="rId49"/>
                <a:stretch>
                  <a:fillRect/>
                </a:stretch>
              </p:blipFill>
              <p:spPr>
                <a:xfrm>
                  <a:off x="6503270" y="2108700"/>
                  <a:ext cx="173683" cy="2232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10" name="Ink 109">
                  <a:extLst>
                    <a:ext uri="{FF2B5EF4-FFF2-40B4-BE49-F238E27FC236}">
                      <a16:creationId xmlns:a16="http://schemas.microsoft.com/office/drawing/2014/main" id="{4F7BCA34-CBA6-3512-26B1-C6D32F1D2530}"/>
                    </a:ext>
                  </a:extLst>
                </p14:cNvPr>
                <p14:cNvContentPartPr/>
                <p14:nvPr/>
              </p14:nvContentPartPr>
              <p14:xfrm>
                <a:off x="6192785" y="2291655"/>
                <a:ext cx="162360" cy="22320"/>
              </p14:xfrm>
            </p:contentPart>
          </mc:Choice>
          <mc:Fallback xmlns="">
            <p:pic>
              <p:nvPicPr>
                <p:cNvPr id="110" name="Ink 109">
                  <a:extLst>
                    <a:ext uri="{FF2B5EF4-FFF2-40B4-BE49-F238E27FC236}">
                      <a16:creationId xmlns:a16="http://schemas.microsoft.com/office/drawing/2014/main" id="{4F7BCA34-CBA6-3512-26B1-C6D32F1D2530}"/>
                    </a:ext>
                  </a:extLst>
                </p:cNvPr>
                <p:cNvPicPr/>
                <p:nvPr/>
              </p:nvPicPr>
              <p:blipFill>
                <a:blip r:embed="rId51"/>
                <a:stretch>
                  <a:fillRect/>
                </a:stretch>
              </p:blipFill>
              <p:spPr>
                <a:xfrm>
                  <a:off x="6156785" y="2255655"/>
                  <a:ext cx="234000" cy="93960"/>
                </a:xfrm>
                <a:prstGeom prst="rect">
                  <a:avLst/>
                </a:prstGeom>
              </p:spPr>
            </p:pic>
          </mc:Fallback>
        </mc:AlternateContent>
      </p:grpSp>
      <p:grpSp>
        <p:nvGrpSpPr>
          <p:cNvPr id="113" name="Group 112">
            <a:extLst>
              <a:ext uri="{FF2B5EF4-FFF2-40B4-BE49-F238E27FC236}">
                <a16:creationId xmlns:a16="http://schemas.microsoft.com/office/drawing/2014/main" id="{E180E24B-6A6D-4FAC-7804-DEB6E6092B5D}"/>
              </a:ext>
            </a:extLst>
          </p:cNvPr>
          <p:cNvGrpSpPr/>
          <p:nvPr/>
        </p:nvGrpSpPr>
        <p:grpSpPr>
          <a:xfrm>
            <a:off x="6895930" y="2278980"/>
            <a:ext cx="1592280" cy="234075"/>
            <a:chOff x="6895930" y="2278980"/>
            <a:chExt cx="1592280" cy="234075"/>
          </a:xfrm>
        </p:grpSpPr>
        <mc:AlternateContent xmlns:mc="http://schemas.openxmlformats.org/markup-compatibility/2006" xmlns:p14="http://schemas.microsoft.com/office/powerpoint/2010/main">
          <mc:Choice Requires="p14">
            <p:contentPart p14:bwMode="auto" r:id="rId52">
              <p14:nvContentPartPr>
                <p14:cNvPr id="72" name="Ink 71">
                  <a:extLst>
                    <a:ext uri="{FF2B5EF4-FFF2-40B4-BE49-F238E27FC236}">
                      <a16:creationId xmlns:a16="http://schemas.microsoft.com/office/drawing/2014/main" id="{37B1E4CC-3EBB-DFEF-F1D1-30691388E274}"/>
                    </a:ext>
                  </a:extLst>
                </p14:cNvPr>
                <p14:cNvContentPartPr/>
                <p14:nvPr/>
              </p14:nvContentPartPr>
              <p14:xfrm>
                <a:off x="7581730" y="2278980"/>
                <a:ext cx="679680" cy="77400"/>
              </p14:xfrm>
            </p:contentPart>
          </mc:Choice>
          <mc:Fallback xmlns="">
            <p:pic>
              <p:nvPicPr>
                <p:cNvPr id="72" name="Ink 71">
                  <a:extLst>
                    <a:ext uri="{FF2B5EF4-FFF2-40B4-BE49-F238E27FC236}">
                      <a16:creationId xmlns:a16="http://schemas.microsoft.com/office/drawing/2014/main" id="{37B1E4CC-3EBB-DFEF-F1D1-30691388E274}"/>
                    </a:ext>
                  </a:extLst>
                </p:cNvPr>
                <p:cNvPicPr/>
                <p:nvPr/>
              </p:nvPicPr>
              <p:blipFill>
                <a:blip r:embed="rId53"/>
                <a:stretch>
                  <a:fillRect/>
                </a:stretch>
              </p:blipFill>
              <p:spPr>
                <a:xfrm>
                  <a:off x="7518697" y="2215980"/>
                  <a:ext cx="805387" cy="20304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73" name="Ink 72">
                  <a:extLst>
                    <a:ext uri="{FF2B5EF4-FFF2-40B4-BE49-F238E27FC236}">
                      <a16:creationId xmlns:a16="http://schemas.microsoft.com/office/drawing/2014/main" id="{7027E540-25E5-A8C9-74DF-B3F85199F3CB}"/>
                    </a:ext>
                  </a:extLst>
                </p14:cNvPr>
                <p14:cNvContentPartPr/>
                <p14:nvPr/>
              </p14:nvContentPartPr>
              <p14:xfrm>
                <a:off x="7835530" y="2317860"/>
                <a:ext cx="360" cy="360"/>
              </p14:xfrm>
            </p:contentPart>
          </mc:Choice>
          <mc:Fallback xmlns="">
            <p:pic>
              <p:nvPicPr>
                <p:cNvPr id="73" name="Ink 72">
                  <a:extLst>
                    <a:ext uri="{FF2B5EF4-FFF2-40B4-BE49-F238E27FC236}">
                      <a16:creationId xmlns:a16="http://schemas.microsoft.com/office/drawing/2014/main" id="{7027E540-25E5-A8C9-74DF-B3F85199F3CB}"/>
                    </a:ext>
                  </a:extLst>
                </p:cNvPr>
                <p:cNvPicPr/>
                <p:nvPr/>
              </p:nvPicPr>
              <p:blipFill>
                <a:blip r:embed="rId32"/>
                <a:stretch>
                  <a:fillRect/>
                </a:stretch>
              </p:blipFill>
              <p:spPr>
                <a:xfrm>
                  <a:off x="7772530" y="2254860"/>
                  <a:ext cx="126000" cy="12600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74" name="Ink 73">
                  <a:extLst>
                    <a:ext uri="{FF2B5EF4-FFF2-40B4-BE49-F238E27FC236}">
                      <a16:creationId xmlns:a16="http://schemas.microsoft.com/office/drawing/2014/main" id="{F1497B69-726F-314E-7D57-D3030866869E}"/>
                    </a:ext>
                  </a:extLst>
                </p14:cNvPr>
                <p14:cNvContentPartPr/>
                <p14:nvPr/>
              </p14:nvContentPartPr>
              <p14:xfrm>
                <a:off x="8172130" y="2400300"/>
                <a:ext cx="360" cy="360"/>
              </p14:xfrm>
            </p:contentPart>
          </mc:Choice>
          <mc:Fallback xmlns="">
            <p:pic>
              <p:nvPicPr>
                <p:cNvPr id="74" name="Ink 73">
                  <a:extLst>
                    <a:ext uri="{FF2B5EF4-FFF2-40B4-BE49-F238E27FC236}">
                      <a16:creationId xmlns:a16="http://schemas.microsoft.com/office/drawing/2014/main" id="{F1497B69-726F-314E-7D57-D3030866869E}"/>
                    </a:ext>
                  </a:extLst>
                </p:cNvPr>
                <p:cNvPicPr/>
                <p:nvPr/>
              </p:nvPicPr>
              <p:blipFill>
                <a:blip r:embed="rId32"/>
                <a:stretch>
                  <a:fillRect/>
                </a:stretch>
              </p:blipFill>
              <p:spPr>
                <a:xfrm>
                  <a:off x="8109130" y="2337300"/>
                  <a:ext cx="126000" cy="12600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76" name="Ink 75">
                  <a:extLst>
                    <a:ext uri="{FF2B5EF4-FFF2-40B4-BE49-F238E27FC236}">
                      <a16:creationId xmlns:a16="http://schemas.microsoft.com/office/drawing/2014/main" id="{9A992B1B-E3BA-093D-EBB3-3A2C050F68BB}"/>
                    </a:ext>
                  </a:extLst>
                </p14:cNvPr>
                <p14:cNvContentPartPr/>
                <p14:nvPr/>
              </p14:nvContentPartPr>
              <p14:xfrm>
                <a:off x="8153050" y="2406780"/>
                <a:ext cx="360" cy="360"/>
              </p14:xfrm>
            </p:contentPart>
          </mc:Choice>
          <mc:Fallback xmlns="">
            <p:pic>
              <p:nvPicPr>
                <p:cNvPr id="76" name="Ink 75">
                  <a:extLst>
                    <a:ext uri="{FF2B5EF4-FFF2-40B4-BE49-F238E27FC236}">
                      <a16:creationId xmlns:a16="http://schemas.microsoft.com/office/drawing/2014/main" id="{9A992B1B-E3BA-093D-EBB3-3A2C050F68BB}"/>
                    </a:ext>
                  </a:extLst>
                </p:cNvPr>
                <p:cNvPicPr/>
                <p:nvPr/>
              </p:nvPicPr>
              <p:blipFill>
                <a:blip r:embed="rId32"/>
                <a:stretch>
                  <a:fillRect/>
                </a:stretch>
              </p:blipFill>
              <p:spPr>
                <a:xfrm>
                  <a:off x="8090050" y="2343780"/>
                  <a:ext cx="126000" cy="12600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77" name="Ink 76">
                  <a:extLst>
                    <a:ext uri="{FF2B5EF4-FFF2-40B4-BE49-F238E27FC236}">
                      <a16:creationId xmlns:a16="http://schemas.microsoft.com/office/drawing/2014/main" id="{A5FB3CCB-C839-A3AD-596E-F21464441F1C}"/>
                    </a:ext>
                  </a:extLst>
                </p14:cNvPr>
                <p14:cNvContentPartPr/>
                <p14:nvPr/>
              </p14:nvContentPartPr>
              <p14:xfrm>
                <a:off x="8337370" y="2298780"/>
                <a:ext cx="150840" cy="76320"/>
              </p14:xfrm>
            </p:contentPart>
          </mc:Choice>
          <mc:Fallback xmlns="">
            <p:pic>
              <p:nvPicPr>
                <p:cNvPr id="77" name="Ink 76">
                  <a:extLst>
                    <a:ext uri="{FF2B5EF4-FFF2-40B4-BE49-F238E27FC236}">
                      <a16:creationId xmlns:a16="http://schemas.microsoft.com/office/drawing/2014/main" id="{A5FB3CCB-C839-A3AD-596E-F21464441F1C}"/>
                    </a:ext>
                  </a:extLst>
                </p:cNvPr>
                <p:cNvPicPr/>
                <p:nvPr/>
              </p:nvPicPr>
              <p:blipFill>
                <a:blip r:embed="rId58"/>
                <a:stretch>
                  <a:fillRect/>
                </a:stretch>
              </p:blipFill>
              <p:spPr>
                <a:xfrm>
                  <a:off x="8274219" y="2235780"/>
                  <a:ext cx="276781" cy="20196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67" name="Ink 66">
                  <a:extLst>
                    <a:ext uri="{FF2B5EF4-FFF2-40B4-BE49-F238E27FC236}">
                      <a16:creationId xmlns:a16="http://schemas.microsoft.com/office/drawing/2014/main" id="{126F4053-1BAB-72C0-16F9-BA1E1D049576}"/>
                    </a:ext>
                  </a:extLst>
                </p14:cNvPr>
                <p14:cNvContentPartPr/>
                <p14:nvPr/>
              </p14:nvContentPartPr>
              <p14:xfrm>
                <a:off x="6895930" y="2361420"/>
                <a:ext cx="253800" cy="51120"/>
              </p14:xfrm>
            </p:contentPart>
          </mc:Choice>
          <mc:Fallback xmlns="">
            <p:pic>
              <p:nvPicPr>
                <p:cNvPr id="67" name="Ink 66">
                  <a:extLst>
                    <a:ext uri="{FF2B5EF4-FFF2-40B4-BE49-F238E27FC236}">
                      <a16:creationId xmlns:a16="http://schemas.microsoft.com/office/drawing/2014/main" id="{126F4053-1BAB-72C0-16F9-BA1E1D049576}"/>
                    </a:ext>
                  </a:extLst>
                </p:cNvPr>
                <p:cNvPicPr/>
                <p:nvPr/>
              </p:nvPicPr>
              <p:blipFill>
                <a:blip r:embed="rId60"/>
                <a:stretch>
                  <a:fillRect/>
                </a:stretch>
              </p:blipFill>
              <p:spPr>
                <a:xfrm>
                  <a:off x="6832930" y="2298420"/>
                  <a:ext cx="37944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68" name="Ink 67">
                  <a:extLst>
                    <a:ext uri="{FF2B5EF4-FFF2-40B4-BE49-F238E27FC236}">
                      <a16:creationId xmlns:a16="http://schemas.microsoft.com/office/drawing/2014/main" id="{7FA48649-955D-BF72-5719-BDF0B30ABE55}"/>
                    </a:ext>
                  </a:extLst>
                </p14:cNvPr>
                <p14:cNvContentPartPr/>
                <p14:nvPr/>
              </p14:nvContentPartPr>
              <p14:xfrm>
                <a:off x="7042090" y="2344860"/>
                <a:ext cx="232200" cy="125280"/>
              </p14:xfrm>
            </p:contentPart>
          </mc:Choice>
          <mc:Fallback xmlns="">
            <p:pic>
              <p:nvPicPr>
                <p:cNvPr id="68" name="Ink 67">
                  <a:extLst>
                    <a:ext uri="{FF2B5EF4-FFF2-40B4-BE49-F238E27FC236}">
                      <a16:creationId xmlns:a16="http://schemas.microsoft.com/office/drawing/2014/main" id="{7FA48649-955D-BF72-5719-BDF0B30ABE55}"/>
                    </a:ext>
                  </a:extLst>
                </p:cNvPr>
                <p:cNvPicPr/>
                <p:nvPr/>
              </p:nvPicPr>
              <p:blipFill>
                <a:blip r:embed="rId62"/>
                <a:stretch>
                  <a:fillRect/>
                </a:stretch>
              </p:blipFill>
              <p:spPr>
                <a:xfrm>
                  <a:off x="6979090" y="2281860"/>
                  <a:ext cx="357840" cy="25092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70" name="Ink 69">
                  <a:extLst>
                    <a:ext uri="{FF2B5EF4-FFF2-40B4-BE49-F238E27FC236}">
                      <a16:creationId xmlns:a16="http://schemas.microsoft.com/office/drawing/2014/main" id="{388CBE62-CB20-F0A5-8FC6-6EB40908BFD0}"/>
                    </a:ext>
                  </a:extLst>
                </p14:cNvPr>
                <p14:cNvContentPartPr/>
                <p14:nvPr/>
              </p14:nvContentPartPr>
              <p14:xfrm>
                <a:off x="7232530" y="2367540"/>
                <a:ext cx="79920" cy="20160"/>
              </p14:xfrm>
            </p:contentPart>
          </mc:Choice>
          <mc:Fallback xmlns="">
            <p:pic>
              <p:nvPicPr>
                <p:cNvPr id="70" name="Ink 69">
                  <a:extLst>
                    <a:ext uri="{FF2B5EF4-FFF2-40B4-BE49-F238E27FC236}">
                      <a16:creationId xmlns:a16="http://schemas.microsoft.com/office/drawing/2014/main" id="{388CBE62-CB20-F0A5-8FC6-6EB40908BFD0}"/>
                    </a:ext>
                  </a:extLst>
                </p:cNvPr>
                <p:cNvPicPr/>
                <p:nvPr/>
              </p:nvPicPr>
              <p:blipFill>
                <a:blip r:embed="rId64"/>
                <a:stretch>
                  <a:fillRect/>
                </a:stretch>
              </p:blipFill>
              <p:spPr>
                <a:xfrm>
                  <a:off x="7169245" y="2304540"/>
                  <a:ext cx="206129" cy="14580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97" name="Ink 96">
                  <a:extLst>
                    <a:ext uri="{FF2B5EF4-FFF2-40B4-BE49-F238E27FC236}">
                      <a16:creationId xmlns:a16="http://schemas.microsoft.com/office/drawing/2014/main" id="{5F5DB1D8-3EAF-10AB-B25E-310D47F05359}"/>
                    </a:ext>
                  </a:extLst>
                </p14:cNvPr>
                <p14:cNvContentPartPr/>
                <p14:nvPr/>
              </p14:nvContentPartPr>
              <p14:xfrm>
                <a:off x="7391225" y="2511255"/>
                <a:ext cx="360" cy="1800"/>
              </p14:xfrm>
            </p:contentPart>
          </mc:Choice>
          <mc:Fallback xmlns="">
            <p:pic>
              <p:nvPicPr>
                <p:cNvPr id="97" name="Ink 96">
                  <a:extLst>
                    <a:ext uri="{FF2B5EF4-FFF2-40B4-BE49-F238E27FC236}">
                      <a16:creationId xmlns:a16="http://schemas.microsoft.com/office/drawing/2014/main" id="{5F5DB1D8-3EAF-10AB-B25E-310D47F05359}"/>
                    </a:ext>
                  </a:extLst>
                </p:cNvPr>
                <p:cNvPicPr/>
                <p:nvPr/>
              </p:nvPicPr>
              <p:blipFill>
                <a:blip r:embed="rId66"/>
                <a:stretch>
                  <a:fillRect/>
                </a:stretch>
              </p:blipFill>
              <p:spPr>
                <a:xfrm>
                  <a:off x="7328225" y="2432505"/>
                  <a:ext cx="126000" cy="15885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99" name="Ink 98">
                  <a:extLst>
                    <a:ext uri="{FF2B5EF4-FFF2-40B4-BE49-F238E27FC236}">
                      <a16:creationId xmlns:a16="http://schemas.microsoft.com/office/drawing/2014/main" id="{66844A8A-3836-C148-0266-E890D601CDD9}"/>
                    </a:ext>
                  </a:extLst>
                </p14:cNvPr>
                <p14:cNvContentPartPr/>
                <p14:nvPr/>
              </p14:nvContentPartPr>
              <p14:xfrm>
                <a:off x="7394825" y="2504775"/>
                <a:ext cx="9360" cy="2880"/>
              </p14:xfrm>
            </p:contentPart>
          </mc:Choice>
          <mc:Fallback xmlns="">
            <p:pic>
              <p:nvPicPr>
                <p:cNvPr id="99" name="Ink 98">
                  <a:extLst>
                    <a:ext uri="{FF2B5EF4-FFF2-40B4-BE49-F238E27FC236}">
                      <a16:creationId xmlns:a16="http://schemas.microsoft.com/office/drawing/2014/main" id="{66844A8A-3836-C148-0266-E890D601CDD9}"/>
                    </a:ext>
                  </a:extLst>
                </p:cNvPr>
                <p:cNvPicPr/>
                <p:nvPr/>
              </p:nvPicPr>
              <p:blipFill>
                <a:blip r:embed="rId68"/>
                <a:stretch>
                  <a:fillRect/>
                </a:stretch>
              </p:blipFill>
              <p:spPr>
                <a:xfrm>
                  <a:off x="7334158" y="2441775"/>
                  <a:ext cx="130347" cy="12852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01" name="Ink 100">
                  <a:extLst>
                    <a:ext uri="{FF2B5EF4-FFF2-40B4-BE49-F238E27FC236}">
                      <a16:creationId xmlns:a16="http://schemas.microsoft.com/office/drawing/2014/main" id="{C0EBE473-E94A-E1D3-1308-8E72AA61D0BA}"/>
                    </a:ext>
                  </a:extLst>
                </p14:cNvPr>
                <p14:cNvContentPartPr/>
                <p14:nvPr/>
              </p14:nvContentPartPr>
              <p14:xfrm>
                <a:off x="7439105" y="2353215"/>
                <a:ext cx="133200" cy="22320"/>
              </p14:xfrm>
            </p:contentPart>
          </mc:Choice>
          <mc:Fallback xmlns="">
            <p:pic>
              <p:nvPicPr>
                <p:cNvPr id="101" name="Ink 100">
                  <a:extLst>
                    <a:ext uri="{FF2B5EF4-FFF2-40B4-BE49-F238E27FC236}">
                      <a16:creationId xmlns:a16="http://schemas.microsoft.com/office/drawing/2014/main" id="{C0EBE473-E94A-E1D3-1308-8E72AA61D0BA}"/>
                    </a:ext>
                  </a:extLst>
                </p:cNvPr>
                <p:cNvPicPr/>
                <p:nvPr/>
              </p:nvPicPr>
              <p:blipFill>
                <a:blip r:embed="rId70"/>
                <a:stretch>
                  <a:fillRect/>
                </a:stretch>
              </p:blipFill>
              <p:spPr>
                <a:xfrm>
                  <a:off x="7403105" y="2317215"/>
                  <a:ext cx="204840" cy="9396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02" name="Ink 101">
                  <a:extLst>
                    <a:ext uri="{FF2B5EF4-FFF2-40B4-BE49-F238E27FC236}">
                      <a16:creationId xmlns:a16="http://schemas.microsoft.com/office/drawing/2014/main" id="{35AD74BD-AEEF-22EC-AB69-EB93C11E5195}"/>
                    </a:ext>
                  </a:extLst>
                </p14:cNvPr>
                <p14:cNvContentPartPr/>
                <p14:nvPr/>
              </p14:nvContentPartPr>
              <p14:xfrm>
                <a:off x="7246505" y="2397135"/>
                <a:ext cx="39960" cy="17280"/>
              </p14:xfrm>
            </p:contentPart>
          </mc:Choice>
          <mc:Fallback xmlns="">
            <p:pic>
              <p:nvPicPr>
                <p:cNvPr id="102" name="Ink 101">
                  <a:extLst>
                    <a:ext uri="{FF2B5EF4-FFF2-40B4-BE49-F238E27FC236}">
                      <a16:creationId xmlns:a16="http://schemas.microsoft.com/office/drawing/2014/main" id="{35AD74BD-AEEF-22EC-AB69-EB93C11E5195}"/>
                    </a:ext>
                  </a:extLst>
                </p:cNvPr>
                <p:cNvPicPr/>
                <p:nvPr/>
              </p:nvPicPr>
              <p:blipFill>
                <a:blip r:embed="rId72"/>
                <a:stretch>
                  <a:fillRect/>
                </a:stretch>
              </p:blipFill>
              <p:spPr>
                <a:xfrm>
                  <a:off x="7210505" y="2361135"/>
                  <a:ext cx="111600" cy="8892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04" name="Ink 103">
                  <a:extLst>
                    <a:ext uri="{FF2B5EF4-FFF2-40B4-BE49-F238E27FC236}">
                      <a16:creationId xmlns:a16="http://schemas.microsoft.com/office/drawing/2014/main" id="{230BDBA4-C008-13E7-9E67-C691B2367206}"/>
                    </a:ext>
                  </a:extLst>
                </p14:cNvPr>
                <p14:cNvContentPartPr/>
                <p14:nvPr/>
              </p14:nvContentPartPr>
              <p14:xfrm>
                <a:off x="7353065" y="2472015"/>
                <a:ext cx="82440" cy="23760"/>
              </p14:xfrm>
            </p:contentPart>
          </mc:Choice>
          <mc:Fallback xmlns="">
            <p:pic>
              <p:nvPicPr>
                <p:cNvPr id="104" name="Ink 103">
                  <a:extLst>
                    <a:ext uri="{FF2B5EF4-FFF2-40B4-BE49-F238E27FC236}">
                      <a16:creationId xmlns:a16="http://schemas.microsoft.com/office/drawing/2014/main" id="{230BDBA4-C008-13E7-9E67-C691B2367206}"/>
                    </a:ext>
                  </a:extLst>
                </p:cNvPr>
                <p:cNvPicPr/>
                <p:nvPr/>
              </p:nvPicPr>
              <p:blipFill>
                <a:blip r:embed="rId74"/>
                <a:stretch>
                  <a:fillRect/>
                </a:stretch>
              </p:blipFill>
              <p:spPr>
                <a:xfrm>
                  <a:off x="7317065" y="2435461"/>
                  <a:ext cx="154080" cy="96502"/>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06" name="Ink 105">
                  <a:extLst>
                    <a:ext uri="{FF2B5EF4-FFF2-40B4-BE49-F238E27FC236}">
                      <a16:creationId xmlns:a16="http://schemas.microsoft.com/office/drawing/2014/main" id="{1DF0C925-F638-2420-2A22-7FC491053393}"/>
                    </a:ext>
                  </a:extLst>
                </p14:cNvPr>
                <p14:cNvContentPartPr/>
                <p14:nvPr/>
              </p14:nvContentPartPr>
              <p14:xfrm>
                <a:off x="8140025" y="2432055"/>
                <a:ext cx="54720" cy="6120"/>
              </p14:xfrm>
            </p:contentPart>
          </mc:Choice>
          <mc:Fallback xmlns="">
            <p:pic>
              <p:nvPicPr>
                <p:cNvPr id="106" name="Ink 105">
                  <a:extLst>
                    <a:ext uri="{FF2B5EF4-FFF2-40B4-BE49-F238E27FC236}">
                      <a16:creationId xmlns:a16="http://schemas.microsoft.com/office/drawing/2014/main" id="{1DF0C925-F638-2420-2A22-7FC491053393}"/>
                    </a:ext>
                  </a:extLst>
                </p:cNvPr>
                <p:cNvPicPr/>
                <p:nvPr/>
              </p:nvPicPr>
              <p:blipFill>
                <a:blip r:embed="rId76"/>
                <a:stretch>
                  <a:fillRect/>
                </a:stretch>
              </p:blipFill>
              <p:spPr>
                <a:xfrm>
                  <a:off x="8104260" y="2396055"/>
                  <a:ext cx="125892" cy="7776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08" name="Ink 107">
                  <a:extLst>
                    <a:ext uri="{FF2B5EF4-FFF2-40B4-BE49-F238E27FC236}">
                      <a16:creationId xmlns:a16="http://schemas.microsoft.com/office/drawing/2014/main" id="{99F9D68A-541E-EDA4-67DE-680F8E4464F0}"/>
                    </a:ext>
                  </a:extLst>
                </p14:cNvPr>
                <p14:cNvContentPartPr/>
                <p14:nvPr/>
              </p14:nvContentPartPr>
              <p14:xfrm>
                <a:off x="7756265" y="2344935"/>
                <a:ext cx="79920" cy="1800"/>
              </p14:xfrm>
            </p:contentPart>
          </mc:Choice>
          <mc:Fallback xmlns="">
            <p:pic>
              <p:nvPicPr>
                <p:cNvPr id="108" name="Ink 107">
                  <a:extLst>
                    <a:ext uri="{FF2B5EF4-FFF2-40B4-BE49-F238E27FC236}">
                      <a16:creationId xmlns:a16="http://schemas.microsoft.com/office/drawing/2014/main" id="{99F9D68A-541E-EDA4-67DE-680F8E4464F0}"/>
                    </a:ext>
                  </a:extLst>
                </p:cNvPr>
                <p:cNvPicPr/>
                <p:nvPr/>
              </p:nvPicPr>
              <p:blipFill>
                <a:blip r:embed="rId78"/>
                <a:stretch>
                  <a:fillRect/>
                </a:stretch>
              </p:blipFill>
              <p:spPr>
                <a:xfrm>
                  <a:off x="7720265" y="2308935"/>
                  <a:ext cx="151560" cy="734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12" name="Ink 111">
                  <a:extLst>
                    <a:ext uri="{FF2B5EF4-FFF2-40B4-BE49-F238E27FC236}">
                      <a16:creationId xmlns:a16="http://schemas.microsoft.com/office/drawing/2014/main" id="{8E911FBE-DC50-6CF2-9A01-2569DF21D993}"/>
                    </a:ext>
                  </a:extLst>
                </p14:cNvPr>
                <p14:cNvContentPartPr/>
                <p14:nvPr/>
              </p14:nvContentPartPr>
              <p14:xfrm>
                <a:off x="7225985" y="2397855"/>
                <a:ext cx="61560" cy="31320"/>
              </p14:xfrm>
            </p:contentPart>
          </mc:Choice>
          <mc:Fallback xmlns="">
            <p:pic>
              <p:nvPicPr>
                <p:cNvPr id="112" name="Ink 111">
                  <a:extLst>
                    <a:ext uri="{FF2B5EF4-FFF2-40B4-BE49-F238E27FC236}">
                      <a16:creationId xmlns:a16="http://schemas.microsoft.com/office/drawing/2014/main" id="{8E911FBE-DC50-6CF2-9A01-2569DF21D993}"/>
                    </a:ext>
                  </a:extLst>
                </p:cNvPr>
                <p:cNvPicPr/>
                <p:nvPr/>
              </p:nvPicPr>
              <p:blipFill>
                <a:blip r:embed="rId80"/>
                <a:stretch>
                  <a:fillRect/>
                </a:stretch>
              </p:blipFill>
              <p:spPr>
                <a:xfrm>
                  <a:off x="7189985" y="2361855"/>
                  <a:ext cx="133200" cy="102960"/>
                </a:xfrm>
                <a:prstGeom prst="rect">
                  <a:avLst/>
                </a:prstGeom>
              </p:spPr>
            </p:pic>
          </mc:Fallback>
        </mc:AlternateContent>
      </p:grpSp>
      <p:grpSp>
        <p:nvGrpSpPr>
          <p:cNvPr id="115" name="Group 114">
            <a:extLst>
              <a:ext uri="{FF2B5EF4-FFF2-40B4-BE49-F238E27FC236}">
                <a16:creationId xmlns:a16="http://schemas.microsoft.com/office/drawing/2014/main" id="{EB04551A-DF2D-06E8-D27E-C792112DE024}"/>
              </a:ext>
            </a:extLst>
          </p:cNvPr>
          <p:cNvGrpSpPr/>
          <p:nvPr/>
        </p:nvGrpSpPr>
        <p:grpSpPr>
          <a:xfrm>
            <a:off x="9054850" y="2207055"/>
            <a:ext cx="1353145" cy="314565"/>
            <a:chOff x="9054850" y="2207055"/>
            <a:chExt cx="1353145" cy="314565"/>
          </a:xfrm>
        </p:grpSpPr>
        <mc:AlternateContent xmlns:mc="http://schemas.openxmlformats.org/markup-compatibility/2006" xmlns:p14="http://schemas.microsoft.com/office/powerpoint/2010/main">
          <mc:Choice Requires="p14">
            <p:contentPart p14:bwMode="auto" r:id="rId81">
              <p14:nvContentPartPr>
                <p14:cNvPr id="82" name="Ink 81">
                  <a:extLst>
                    <a:ext uri="{FF2B5EF4-FFF2-40B4-BE49-F238E27FC236}">
                      <a16:creationId xmlns:a16="http://schemas.microsoft.com/office/drawing/2014/main" id="{171ADF45-55BD-4F11-A133-CC4F9E71B0B0}"/>
                    </a:ext>
                  </a:extLst>
                </p14:cNvPr>
                <p14:cNvContentPartPr/>
                <p14:nvPr/>
              </p14:nvContentPartPr>
              <p14:xfrm>
                <a:off x="9054850" y="2397780"/>
                <a:ext cx="235080" cy="11520"/>
              </p14:xfrm>
            </p:contentPart>
          </mc:Choice>
          <mc:Fallback xmlns="">
            <p:pic>
              <p:nvPicPr>
                <p:cNvPr id="82" name="Ink 81">
                  <a:extLst>
                    <a:ext uri="{FF2B5EF4-FFF2-40B4-BE49-F238E27FC236}">
                      <a16:creationId xmlns:a16="http://schemas.microsoft.com/office/drawing/2014/main" id="{171ADF45-55BD-4F11-A133-CC4F9E71B0B0}"/>
                    </a:ext>
                  </a:extLst>
                </p:cNvPr>
                <p:cNvPicPr/>
                <p:nvPr/>
              </p:nvPicPr>
              <p:blipFill>
                <a:blip r:embed="rId82"/>
                <a:stretch>
                  <a:fillRect/>
                </a:stretch>
              </p:blipFill>
              <p:spPr>
                <a:xfrm>
                  <a:off x="8991753" y="2334780"/>
                  <a:ext cx="360913"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83" name="Ink 82">
                  <a:extLst>
                    <a:ext uri="{FF2B5EF4-FFF2-40B4-BE49-F238E27FC236}">
                      <a16:creationId xmlns:a16="http://schemas.microsoft.com/office/drawing/2014/main" id="{5FFA2955-77C5-3CBA-1B0E-071C7B7E195F}"/>
                    </a:ext>
                  </a:extLst>
                </p14:cNvPr>
                <p14:cNvContentPartPr/>
                <p14:nvPr/>
              </p14:nvContentPartPr>
              <p14:xfrm>
                <a:off x="9156370" y="2400300"/>
                <a:ext cx="146520" cy="48240"/>
              </p14:xfrm>
            </p:contentPart>
          </mc:Choice>
          <mc:Fallback xmlns="">
            <p:pic>
              <p:nvPicPr>
                <p:cNvPr id="83" name="Ink 82">
                  <a:extLst>
                    <a:ext uri="{FF2B5EF4-FFF2-40B4-BE49-F238E27FC236}">
                      <a16:creationId xmlns:a16="http://schemas.microsoft.com/office/drawing/2014/main" id="{5FFA2955-77C5-3CBA-1B0E-071C7B7E195F}"/>
                    </a:ext>
                  </a:extLst>
                </p:cNvPr>
                <p:cNvPicPr/>
                <p:nvPr/>
              </p:nvPicPr>
              <p:blipFill>
                <a:blip r:embed="rId84"/>
                <a:stretch>
                  <a:fillRect/>
                </a:stretch>
              </p:blipFill>
              <p:spPr>
                <a:xfrm>
                  <a:off x="9093215" y="2337300"/>
                  <a:ext cx="272469"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84" name="Ink 83">
                  <a:extLst>
                    <a:ext uri="{FF2B5EF4-FFF2-40B4-BE49-F238E27FC236}">
                      <a16:creationId xmlns:a16="http://schemas.microsoft.com/office/drawing/2014/main" id="{8CD129EB-C6BC-0E9F-FE55-838D03047AB6}"/>
                    </a:ext>
                  </a:extLst>
                </p14:cNvPr>
                <p14:cNvContentPartPr/>
                <p14:nvPr/>
              </p14:nvContentPartPr>
              <p14:xfrm>
                <a:off x="9143770" y="2412900"/>
                <a:ext cx="231840" cy="75600"/>
              </p14:xfrm>
            </p:contentPart>
          </mc:Choice>
          <mc:Fallback xmlns="">
            <p:pic>
              <p:nvPicPr>
                <p:cNvPr id="84" name="Ink 83">
                  <a:extLst>
                    <a:ext uri="{FF2B5EF4-FFF2-40B4-BE49-F238E27FC236}">
                      <a16:creationId xmlns:a16="http://schemas.microsoft.com/office/drawing/2014/main" id="{8CD129EB-C6BC-0E9F-FE55-838D03047AB6}"/>
                    </a:ext>
                  </a:extLst>
                </p:cNvPr>
                <p:cNvPicPr/>
                <p:nvPr/>
              </p:nvPicPr>
              <p:blipFill>
                <a:blip r:embed="rId86"/>
                <a:stretch>
                  <a:fillRect/>
                </a:stretch>
              </p:blipFill>
              <p:spPr>
                <a:xfrm>
                  <a:off x="9080770" y="2349900"/>
                  <a:ext cx="35748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85" name="Ink 84">
                  <a:extLst>
                    <a:ext uri="{FF2B5EF4-FFF2-40B4-BE49-F238E27FC236}">
                      <a16:creationId xmlns:a16="http://schemas.microsoft.com/office/drawing/2014/main" id="{99179CE9-3A8B-60F3-0276-A867DE8430E9}"/>
                    </a:ext>
                  </a:extLst>
                </p14:cNvPr>
                <p14:cNvContentPartPr/>
                <p14:nvPr/>
              </p14:nvContentPartPr>
              <p14:xfrm>
                <a:off x="9334210" y="2489220"/>
                <a:ext cx="151200" cy="32400"/>
              </p14:xfrm>
            </p:contentPart>
          </mc:Choice>
          <mc:Fallback xmlns="">
            <p:pic>
              <p:nvPicPr>
                <p:cNvPr id="85" name="Ink 84">
                  <a:extLst>
                    <a:ext uri="{FF2B5EF4-FFF2-40B4-BE49-F238E27FC236}">
                      <a16:creationId xmlns:a16="http://schemas.microsoft.com/office/drawing/2014/main" id="{99179CE9-3A8B-60F3-0276-A867DE8430E9}"/>
                    </a:ext>
                  </a:extLst>
                </p:cNvPr>
                <p:cNvPicPr/>
                <p:nvPr/>
              </p:nvPicPr>
              <p:blipFill>
                <a:blip r:embed="rId88"/>
                <a:stretch>
                  <a:fillRect/>
                </a:stretch>
              </p:blipFill>
              <p:spPr>
                <a:xfrm>
                  <a:off x="9271210" y="2426220"/>
                  <a:ext cx="27684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86" name="Ink 85">
                  <a:extLst>
                    <a:ext uri="{FF2B5EF4-FFF2-40B4-BE49-F238E27FC236}">
                      <a16:creationId xmlns:a16="http://schemas.microsoft.com/office/drawing/2014/main" id="{E32E19DC-F296-D781-BD4B-414589EF8B9A}"/>
                    </a:ext>
                  </a:extLst>
                </p14:cNvPr>
                <p14:cNvContentPartPr/>
                <p14:nvPr/>
              </p14:nvContentPartPr>
              <p14:xfrm>
                <a:off x="9524650" y="2397060"/>
                <a:ext cx="258120" cy="105480"/>
              </p14:xfrm>
            </p:contentPart>
          </mc:Choice>
          <mc:Fallback xmlns="">
            <p:pic>
              <p:nvPicPr>
                <p:cNvPr id="86" name="Ink 85">
                  <a:extLst>
                    <a:ext uri="{FF2B5EF4-FFF2-40B4-BE49-F238E27FC236}">
                      <a16:creationId xmlns:a16="http://schemas.microsoft.com/office/drawing/2014/main" id="{E32E19DC-F296-D781-BD4B-414589EF8B9A}"/>
                    </a:ext>
                  </a:extLst>
                </p:cNvPr>
                <p:cNvPicPr/>
                <p:nvPr/>
              </p:nvPicPr>
              <p:blipFill>
                <a:blip r:embed="rId90"/>
                <a:stretch>
                  <a:fillRect/>
                </a:stretch>
              </p:blipFill>
              <p:spPr>
                <a:xfrm>
                  <a:off x="9461562" y="2334060"/>
                  <a:ext cx="383935"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87" name="Ink 86">
                  <a:extLst>
                    <a:ext uri="{FF2B5EF4-FFF2-40B4-BE49-F238E27FC236}">
                      <a16:creationId xmlns:a16="http://schemas.microsoft.com/office/drawing/2014/main" id="{2167DE2D-51A8-DBA1-1B04-242E7AF4017C}"/>
                    </a:ext>
                  </a:extLst>
                </p14:cNvPr>
                <p14:cNvContentPartPr/>
                <p14:nvPr/>
              </p14:nvContentPartPr>
              <p14:xfrm>
                <a:off x="9632650" y="2375460"/>
                <a:ext cx="166320" cy="101520"/>
              </p14:xfrm>
            </p:contentPart>
          </mc:Choice>
          <mc:Fallback xmlns="">
            <p:pic>
              <p:nvPicPr>
                <p:cNvPr id="87" name="Ink 86">
                  <a:extLst>
                    <a:ext uri="{FF2B5EF4-FFF2-40B4-BE49-F238E27FC236}">
                      <a16:creationId xmlns:a16="http://schemas.microsoft.com/office/drawing/2014/main" id="{2167DE2D-51A8-DBA1-1B04-242E7AF4017C}"/>
                    </a:ext>
                  </a:extLst>
                </p:cNvPr>
                <p:cNvPicPr/>
                <p:nvPr/>
              </p:nvPicPr>
              <p:blipFill>
                <a:blip r:embed="rId92"/>
                <a:stretch>
                  <a:fillRect/>
                </a:stretch>
              </p:blipFill>
              <p:spPr>
                <a:xfrm>
                  <a:off x="9569650" y="2312460"/>
                  <a:ext cx="291960" cy="22716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88" name="Ink 87">
                  <a:extLst>
                    <a:ext uri="{FF2B5EF4-FFF2-40B4-BE49-F238E27FC236}">
                      <a16:creationId xmlns:a16="http://schemas.microsoft.com/office/drawing/2014/main" id="{DD965BB8-B80F-68FC-F38C-B308BA776896}"/>
                    </a:ext>
                  </a:extLst>
                </p14:cNvPr>
                <p14:cNvContentPartPr/>
                <p14:nvPr/>
              </p14:nvContentPartPr>
              <p14:xfrm>
                <a:off x="9759730" y="2364300"/>
                <a:ext cx="177120" cy="93240"/>
              </p14:xfrm>
            </p:contentPart>
          </mc:Choice>
          <mc:Fallback xmlns="">
            <p:pic>
              <p:nvPicPr>
                <p:cNvPr id="88" name="Ink 87">
                  <a:extLst>
                    <a:ext uri="{FF2B5EF4-FFF2-40B4-BE49-F238E27FC236}">
                      <a16:creationId xmlns:a16="http://schemas.microsoft.com/office/drawing/2014/main" id="{DD965BB8-B80F-68FC-F38C-B308BA776896}"/>
                    </a:ext>
                  </a:extLst>
                </p:cNvPr>
                <p:cNvPicPr/>
                <p:nvPr/>
              </p:nvPicPr>
              <p:blipFill>
                <a:blip r:embed="rId94"/>
                <a:stretch>
                  <a:fillRect/>
                </a:stretch>
              </p:blipFill>
              <p:spPr>
                <a:xfrm>
                  <a:off x="9696730" y="2301300"/>
                  <a:ext cx="30276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89" name="Ink 88">
                  <a:extLst>
                    <a:ext uri="{FF2B5EF4-FFF2-40B4-BE49-F238E27FC236}">
                      <a16:creationId xmlns:a16="http://schemas.microsoft.com/office/drawing/2014/main" id="{71A86E34-B900-83F6-15B6-2DC2CCA0BEF4}"/>
                    </a:ext>
                  </a:extLst>
                </p14:cNvPr>
                <p14:cNvContentPartPr/>
                <p14:nvPr/>
              </p14:nvContentPartPr>
              <p14:xfrm>
                <a:off x="9932530" y="2380140"/>
                <a:ext cx="66600" cy="33480"/>
              </p14:xfrm>
            </p:contentPart>
          </mc:Choice>
          <mc:Fallback xmlns="">
            <p:pic>
              <p:nvPicPr>
                <p:cNvPr id="89" name="Ink 88">
                  <a:extLst>
                    <a:ext uri="{FF2B5EF4-FFF2-40B4-BE49-F238E27FC236}">
                      <a16:creationId xmlns:a16="http://schemas.microsoft.com/office/drawing/2014/main" id="{71A86E34-B900-83F6-15B6-2DC2CCA0BEF4}"/>
                    </a:ext>
                  </a:extLst>
                </p:cNvPr>
                <p:cNvPicPr/>
                <p:nvPr/>
              </p:nvPicPr>
              <p:blipFill>
                <a:blip r:embed="rId96"/>
                <a:stretch>
                  <a:fillRect/>
                </a:stretch>
              </p:blipFill>
              <p:spPr>
                <a:xfrm>
                  <a:off x="9869530" y="2317140"/>
                  <a:ext cx="192240" cy="15912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90" name="Ink 89">
                  <a:extLst>
                    <a:ext uri="{FF2B5EF4-FFF2-40B4-BE49-F238E27FC236}">
                      <a16:creationId xmlns:a16="http://schemas.microsoft.com/office/drawing/2014/main" id="{5338E4BA-401C-2356-0E57-2893F8D5ADB2}"/>
                    </a:ext>
                  </a:extLst>
                </p14:cNvPr>
                <p14:cNvContentPartPr/>
                <p14:nvPr/>
              </p14:nvContentPartPr>
              <p14:xfrm>
                <a:off x="9915250" y="2412540"/>
                <a:ext cx="157680" cy="46800"/>
              </p14:xfrm>
            </p:contentPart>
          </mc:Choice>
          <mc:Fallback xmlns="">
            <p:pic>
              <p:nvPicPr>
                <p:cNvPr id="90" name="Ink 89">
                  <a:extLst>
                    <a:ext uri="{FF2B5EF4-FFF2-40B4-BE49-F238E27FC236}">
                      <a16:creationId xmlns:a16="http://schemas.microsoft.com/office/drawing/2014/main" id="{5338E4BA-401C-2356-0E57-2893F8D5ADB2}"/>
                    </a:ext>
                  </a:extLst>
                </p:cNvPr>
                <p:cNvPicPr/>
                <p:nvPr/>
              </p:nvPicPr>
              <p:blipFill>
                <a:blip r:embed="rId98"/>
                <a:stretch>
                  <a:fillRect/>
                </a:stretch>
              </p:blipFill>
              <p:spPr>
                <a:xfrm>
                  <a:off x="9852250" y="2349540"/>
                  <a:ext cx="283320" cy="17244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14" name="Ink 113">
                  <a:extLst>
                    <a:ext uri="{FF2B5EF4-FFF2-40B4-BE49-F238E27FC236}">
                      <a16:creationId xmlns:a16="http://schemas.microsoft.com/office/drawing/2014/main" id="{C0C63725-BA35-35AB-CE70-96B453EBB8BD}"/>
                    </a:ext>
                  </a:extLst>
                </p14:cNvPr>
                <p14:cNvContentPartPr/>
                <p14:nvPr/>
              </p14:nvContentPartPr>
              <p14:xfrm>
                <a:off x="10224035" y="2207055"/>
                <a:ext cx="183960" cy="155520"/>
              </p14:xfrm>
            </p:contentPart>
          </mc:Choice>
          <mc:Fallback xmlns="">
            <p:pic>
              <p:nvPicPr>
                <p:cNvPr id="114" name="Ink 113">
                  <a:extLst>
                    <a:ext uri="{FF2B5EF4-FFF2-40B4-BE49-F238E27FC236}">
                      <a16:creationId xmlns:a16="http://schemas.microsoft.com/office/drawing/2014/main" id="{C0C63725-BA35-35AB-CE70-96B453EBB8BD}"/>
                    </a:ext>
                  </a:extLst>
                </p:cNvPr>
                <p:cNvPicPr/>
                <p:nvPr/>
              </p:nvPicPr>
              <p:blipFill>
                <a:blip r:embed="rId100"/>
                <a:stretch>
                  <a:fillRect/>
                </a:stretch>
              </p:blipFill>
              <p:spPr>
                <a:xfrm>
                  <a:off x="10188105" y="2171055"/>
                  <a:ext cx="255460" cy="227160"/>
                </a:xfrm>
                <a:prstGeom prst="rect">
                  <a:avLst/>
                </a:prstGeom>
              </p:spPr>
            </p:pic>
          </mc:Fallback>
        </mc:AlternateContent>
      </p:grpSp>
      <p:grpSp>
        <p:nvGrpSpPr>
          <p:cNvPr id="122" name="Group 121">
            <a:extLst>
              <a:ext uri="{FF2B5EF4-FFF2-40B4-BE49-F238E27FC236}">
                <a16:creationId xmlns:a16="http://schemas.microsoft.com/office/drawing/2014/main" id="{F59E79F8-F210-7C22-AC71-A6BA52E5E416}"/>
              </a:ext>
            </a:extLst>
          </p:cNvPr>
          <p:cNvGrpSpPr/>
          <p:nvPr/>
        </p:nvGrpSpPr>
        <p:grpSpPr>
          <a:xfrm>
            <a:off x="10306115" y="2164935"/>
            <a:ext cx="668520" cy="137160"/>
            <a:chOff x="10306115" y="2164935"/>
            <a:chExt cx="668520" cy="137160"/>
          </a:xfrm>
        </p:grpSpPr>
        <mc:AlternateContent xmlns:mc="http://schemas.openxmlformats.org/markup-compatibility/2006" xmlns:p14="http://schemas.microsoft.com/office/powerpoint/2010/main">
          <mc:Choice Requires="p14">
            <p:contentPart p14:bwMode="auto" r:id="rId101">
              <p14:nvContentPartPr>
                <p14:cNvPr id="116" name="Ink 115">
                  <a:extLst>
                    <a:ext uri="{FF2B5EF4-FFF2-40B4-BE49-F238E27FC236}">
                      <a16:creationId xmlns:a16="http://schemas.microsoft.com/office/drawing/2014/main" id="{0AB1B388-DBAF-18EB-309D-FB00A4620652}"/>
                    </a:ext>
                  </a:extLst>
                </p14:cNvPr>
                <p14:cNvContentPartPr/>
                <p14:nvPr/>
              </p14:nvContentPartPr>
              <p14:xfrm>
                <a:off x="10306115" y="2248095"/>
                <a:ext cx="29520" cy="54000"/>
              </p14:xfrm>
            </p:contentPart>
          </mc:Choice>
          <mc:Fallback xmlns="">
            <p:pic>
              <p:nvPicPr>
                <p:cNvPr id="116" name="Ink 115">
                  <a:extLst>
                    <a:ext uri="{FF2B5EF4-FFF2-40B4-BE49-F238E27FC236}">
                      <a16:creationId xmlns:a16="http://schemas.microsoft.com/office/drawing/2014/main" id="{0AB1B388-DBAF-18EB-309D-FB00A4620652}"/>
                    </a:ext>
                  </a:extLst>
                </p:cNvPr>
                <p:cNvPicPr/>
                <p:nvPr/>
              </p:nvPicPr>
              <p:blipFill>
                <a:blip r:embed="rId102"/>
                <a:stretch>
                  <a:fillRect/>
                </a:stretch>
              </p:blipFill>
              <p:spPr>
                <a:xfrm>
                  <a:off x="10270115" y="2212095"/>
                  <a:ext cx="101160" cy="12564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17" name="Ink 116">
                  <a:extLst>
                    <a:ext uri="{FF2B5EF4-FFF2-40B4-BE49-F238E27FC236}">
                      <a16:creationId xmlns:a16="http://schemas.microsoft.com/office/drawing/2014/main" id="{DA439AFE-A5F8-996E-210B-2491359F1DDB}"/>
                    </a:ext>
                  </a:extLst>
                </p14:cNvPr>
                <p14:cNvContentPartPr/>
                <p14:nvPr/>
              </p14:nvContentPartPr>
              <p14:xfrm>
                <a:off x="10423475" y="2196975"/>
                <a:ext cx="68400" cy="27000"/>
              </p14:xfrm>
            </p:contentPart>
          </mc:Choice>
          <mc:Fallback xmlns="">
            <p:pic>
              <p:nvPicPr>
                <p:cNvPr id="117" name="Ink 116">
                  <a:extLst>
                    <a:ext uri="{FF2B5EF4-FFF2-40B4-BE49-F238E27FC236}">
                      <a16:creationId xmlns:a16="http://schemas.microsoft.com/office/drawing/2014/main" id="{DA439AFE-A5F8-996E-210B-2491359F1DDB}"/>
                    </a:ext>
                  </a:extLst>
                </p:cNvPr>
                <p:cNvPicPr/>
                <p:nvPr/>
              </p:nvPicPr>
              <p:blipFill>
                <a:blip r:embed="rId104"/>
                <a:stretch>
                  <a:fillRect/>
                </a:stretch>
              </p:blipFill>
              <p:spPr>
                <a:xfrm>
                  <a:off x="10387663" y="2160489"/>
                  <a:ext cx="139665" cy="99608"/>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18" name="Ink 117">
                  <a:extLst>
                    <a:ext uri="{FF2B5EF4-FFF2-40B4-BE49-F238E27FC236}">
                      <a16:creationId xmlns:a16="http://schemas.microsoft.com/office/drawing/2014/main" id="{A8BD837B-748B-D75F-A91D-2F23535656DA}"/>
                    </a:ext>
                  </a:extLst>
                </p14:cNvPr>
                <p14:cNvContentPartPr/>
                <p14:nvPr/>
              </p14:nvContentPartPr>
              <p14:xfrm>
                <a:off x="10483595" y="2164935"/>
                <a:ext cx="327600" cy="58320"/>
              </p14:xfrm>
            </p:contentPart>
          </mc:Choice>
          <mc:Fallback xmlns="">
            <p:pic>
              <p:nvPicPr>
                <p:cNvPr id="118" name="Ink 117">
                  <a:extLst>
                    <a:ext uri="{FF2B5EF4-FFF2-40B4-BE49-F238E27FC236}">
                      <a16:creationId xmlns:a16="http://schemas.microsoft.com/office/drawing/2014/main" id="{A8BD837B-748B-D75F-A91D-2F23535656DA}"/>
                    </a:ext>
                  </a:extLst>
                </p:cNvPr>
                <p:cNvPicPr/>
                <p:nvPr/>
              </p:nvPicPr>
              <p:blipFill>
                <a:blip r:embed="rId106"/>
                <a:stretch>
                  <a:fillRect/>
                </a:stretch>
              </p:blipFill>
              <p:spPr>
                <a:xfrm>
                  <a:off x="10447595" y="2128935"/>
                  <a:ext cx="399240" cy="12996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20" name="Ink 119">
                  <a:extLst>
                    <a:ext uri="{FF2B5EF4-FFF2-40B4-BE49-F238E27FC236}">
                      <a16:creationId xmlns:a16="http://schemas.microsoft.com/office/drawing/2014/main" id="{E026E881-053B-778F-04A3-A76A448A9208}"/>
                    </a:ext>
                  </a:extLst>
                </p14:cNvPr>
                <p14:cNvContentPartPr/>
                <p14:nvPr/>
              </p14:nvContentPartPr>
              <p14:xfrm>
                <a:off x="10775915" y="2196975"/>
                <a:ext cx="57600" cy="25200"/>
              </p14:xfrm>
            </p:contentPart>
          </mc:Choice>
          <mc:Fallback xmlns="">
            <p:pic>
              <p:nvPicPr>
                <p:cNvPr id="120" name="Ink 119">
                  <a:extLst>
                    <a:ext uri="{FF2B5EF4-FFF2-40B4-BE49-F238E27FC236}">
                      <a16:creationId xmlns:a16="http://schemas.microsoft.com/office/drawing/2014/main" id="{E026E881-053B-778F-04A3-A76A448A9208}"/>
                    </a:ext>
                  </a:extLst>
                </p:cNvPr>
                <p:cNvPicPr/>
                <p:nvPr/>
              </p:nvPicPr>
              <p:blipFill>
                <a:blip r:embed="rId108"/>
                <a:stretch>
                  <a:fillRect/>
                </a:stretch>
              </p:blipFill>
              <p:spPr>
                <a:xfrm>
                  <a:off x="10739915" y="2160975"/>
                  <a:ext cx="129240" cy="9684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21" name="Ink 120">
                  <a:extLst>
                    <a:ext uri="{FF2B5EF4-FFF2-40B4-BE49-F238E27FC236}">
                      <a16:creationId xmlns:a16="http://schemas.microsoft.com/office/drawing/2014/main" id="{2247DCA8-61CB-6BE6-1CC3-E38A484E190B}"/>
                    </a:ext>
                  </a:extLst>
                </p14:cNvPr>
                <p14:cNvContentPartPr/>
                <p14:nvPr/>
              </p14:nvContentPartPr>
              <p14:xfrm>
                <a:off x="10762955" y="2181135"/>
                <a:ext cx="211680" cy="83520"/>
              </p14:xfrm>
            </p:contentPart>
          </mc:Choice>
          <mc:Fallback xmlns="">
            <p:pic>
              <p:nvPicPr>
                <p:cNvPr id="121" name="Ink 120">
                  <a:extLst>
                    <a:ext uri="{FF2B5EF4-FFF2-40B4-BE49-F238E27FC236}">
                      <a16:creationId xmlns:a16="http://schemas.microsoft.com/office/drawing/2014/main" id="{2247DCA8-61CB-6BE6-1CC3-E38A484E190B}"/>
                    </a:ext>
                  </a:extLst>
                </p:cNvPr>
                <p:cNvPicPr/>
                <p:nvPr/>
              </p:nvPicPr>
              <p:blipFill>
                <a:blip r:embed="rId110"/>
                <a:stretch>
                  <a:fillRect/>
                </a:stretch>
              </p:blipFill>
              <p:spPr>
                <a:xfrm>
                  <a:off x="10726894" y="2145135"/>
                  <a:ext cx="283442" cy="155160"/>
                </a:xfrm>
                <a:prstGeom prst="rect">
                  <a:avLst/>
                </a:prstGeom>
              </p:spPr>
            </p:pic>
          </mc:Fallback>
        </mc:AlternateContent>
      </p:grpSp>
      <p:sp>
        <p:nvSpPr>
          <p:cNvPr id="11" name="TextBox 10">
            <a:extLst>
              <a:ext uri="{FF2B5EF4-FFF2-40B4-BE49-F238E27FC236}">
                <a16:creationId xmlns:a16="http://schemas.microsoft.com/office/drawing/2014/main" id="{0421C627-E2CC-2C1A-EF25-6E60FE5BA266}"/>
              </a:ext>
            </a:extLst>
          </p:cNvPr>
          <p:cNvSpPr txBox="1"/>
          <p:nvPr/>
        </p:nvSpPr>
        <p:spPr>
          <a:xfrm>
            <a:off x="721304" y="96272"/>
            <a:ext cx="6064466" cy="646331"/>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1" i="0" u="none" strike="noStrike" kern="1200" cap="none" spc="-100" normalizeH="0" baseline="0" noProof="0">
                <a:ln>
                  <a:noFill/>
                </a:ln>
                <a:solidFill>
                  <a:srgbClr val="00B2A1"/>
                </a:solidFill>
                <a:effectLst/>
                <a:uLnTx/>
                <a:uFillTx/>
                <a:latin typeface="Arial" panose="020B0604020202020204" pitchFamily="34" charset="0"/>
                <a:ea typeface="+mn-ea"/>
                <a:cs typeface="Arial" panose="020B0604020202020204" pitchFamily="34" charset="0"/>
              </a:rPr>
              <a:t>GB and LNG Storage Levels</a:t>
            </a:r>
            <a:endParaRPr kumimoji="0" lang="en-GB" sz="3600" b="0"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endParaRPr>
          </a:p>
        </p:txBody>
      </p:sp>
      <p:sp>
        <p:nvSpPr>
          <p:cNvPr id="13" name="TextBox 12">
            <a:extLst>
              <a:ext uri="{FF2B5EF4-FFF2-40B4-BE49-F238E27FC236}">
                <a16:creationId xmlns:a16="http://schemas.microsoft.com/office/drawing/2014/main" id="{B143F9F1-AD7C-DCF7-7E94-4594B158FEE3}"/>
              </a:ext>
            </a:extLst>
          </p:cNvPr>
          <p:cNvSpPr txBox="1"/>
          <p:nvPr/>
        </p:nvSpPr>
        <p:spPr>
          <a:xfrm>
            <a:off x="229109" y="6259233"/>
            <a:ext cx="1952779" cy="253916"/>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50" b="1" i="0" u="none" strike="noStrike" kern="1200" cap="none" spc="0" normalizeH="0" baseline="0" noProof="0">
                <a:ln>
                  <a:noFill/>
                </a:ln>
                <a:solidFill>
                  <a:srgbClr val="575756">
                    <a:lumMod val="65000"/>
                    <a:lumOff val="35000"/>
                  </a:srgbClr>
                </a:solidFill>
                <a:effectLst/>
                <a:uLnTx/>
                <a:uFillTx/>
                <a:latin typeface="Arial" panose="020B0604020202020204" pitchFamily="34" charset="0"/>
                <a:ea typeface="+mn-ea"/>
                <a:cs typeface="Arial" panose="020B0604020202020204" pitchFamily="34" charset="0"/>
              </a:rPr>
              <a:t>All data from 15:45</a:t>
            </a:r>
            <a:r>
              <a:rPr kumimoji="0" lang="en-GB" sz="1050" b="1" i="0" u="none" strike="noStrike" kern="1200" cap="none" spc="0" normalizeH="0" baseline="0" noProof="0">
                <a:ln>
                  <a:noFill/>
                </a:ln>
                <a:solidFill>
                  <a:srgbClr val="575756">
                    <a:lumMod val="65000"/>
                    <a:lumOff val="35000"/>
                  </a:srgbClr>
                </a:solidFill>
                <a:effectLst/>
                <a:uLnTx/>
                <a:uFillTx/>
                <a:latin typeface="Arial" panose="020B0604020202020204" pitchFamily="34" charset="0"/>
                <a:ea typeface="+mn-ea"/>
                <a:cs typeface="Arial" panose="020B0604020202020204" pitchFamily="34" charset="0"/>
                <a:sym typeface="Wingdings" panose="05000000000000000000" pitchFamily="2" charset="2"/>
              </a:rPr>
              <a:t> 11/10/26</a:t>
            </a:r>
            <a:endParaRPr kumimoji="0" lang="en-GB" sz="1050" b="1" i="0" u="none" strike="noStrike" kern="1200" cap="none" spc="0" normalizeH="0" baseline="0" noProof="0">
              <a:ln>
                <a:noFill/>
              </a:ln>
              <a:solidFill>
                <a:srgbClr val="575756">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2" name="TextBox 1">
            <a:extLst>
              <a:ext uri="{FF2B5EF4-FFF2-40B4-BE49-F238E27FC236}">
                <a16:creationId xmlns:a16="http://schemas.microsoft.com/office/drawing/2014/main" id="{3F2877B7-4A18-18EE-DA5A-A973C6A66610}"/>
              </a:ext>
            </a:extLst>
          </p:cNvPr>
          <p:cNvSpPr txBox="1"/>
          <p:nvPr/>
        </p:nvSpPr>
        <p:spPr>
          <a:xfrm>
            <a:off x="381586" y="3768908"/>
            <a:ext cx="3028586" cy="89255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008B7F"/>
                </a:solidFill>
                <a:effectLst/>
                <a:uLnTx/>
                <a:uFillTx/>
                <a:latin typeface="Arial" panose="020B0604020202020204" pitchFamily="34" charset="0"/>
                <a:ea typeface="+mn-ea"/>
                <a:cs typeface="Arial" panose="020B0604020202020204" pitchFamily="34" charset="0"/>
              </a:rPr>
              <a:t>Total GB Storage Stock</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08B7F"/>
                </a:solidFill>
                <a:effectLst/>
                <a:uLnTx/>
                <a:uFillTx/>
                <a:latin typeface="Arial" panose="020B0604020202020204" pitchFamily="34" charset="0"/>
                <a:ea typeface="+mn-ea"/>
                <a:cs typeface="Arial" panose="020B0604020202020204" pitchFamily="34" charset="0"/>
              </a:rPr>
              <a:t>1164 mcm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08B7F"/>
                </a:solidFill>
                <a:effectLst/>
                <a:uLnTx/>
                <a:uFillTx/>
                <a:latin typeface="Arial" panose="020B0604020202020204" pitchFamily="34" charset="0"/>
                <a:ea typeface="+mn-ea"/>
                <a:cs typeface="Arial" panose="020B0604020202020204" pitchFamily="34" charset="0"/>
              </a:rPr>
              <a:t>65% full </a:t>
            </a:r>
            <a:r>
              <a:rPr kumimoji="0" lang="en-GB" sz="1600" b="0" i="0" u="none" strike="noStrike" kern="1200" cap="none" spc="0" normalizeH="0" baseline="0" noProof="0">
                <a:ln>
                  <a:noFill/>
                </a:ln>
                <a:solidFill>
                  <a:srgbClr val="008B7F"/>
                </a:solidFill>
                <a:effectLst/>
                <a:uLnTx/>
                <a:uFillTx/>
                <a:latin typeface="Arial" panose="020B0604020202020204" pitchFamily="34" charset="0"/>
                <a:ea typeface="+mn-ea"/>
                <a:cs typeface="Arial" panose="020B0604020202020204" pitchFamily="34" charset="0"/>
              </a:rPr>
              <a:t>(MRS)</a:t>
            </a:r>
          </a:p>
        </p:txBody>
      </p:sp>
      <p:sp>
        <p:nvSpPr>
          <p:cNvPr id="3" name="TextBox 2">
            <a:extLst>
              <a:ext uri="{FF2B5EF4-FFF2-40B4-BE49-F238E27FC236}">
                <a16:creationId xmlns:a16="http://schemas.microsoft.com/office/drawing/2014/main" id="{21C7E174-336B-C368-6F41-BBC9E4F54BD0}"/>
              </a:ext>
            </a:extLst>
          </p:cNvPr>
          <p:cNvSpPr txBox="1"/>
          <p:nvPr/>
        </p:nvSpPr>
        <p:spPr>
          <a:xfrm>
            <a:off x="381586" y="1217593"/>
            <a:ext cx="3185680" cy="89255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008B7F"/>
                </a:solidFill>
                <a:effectLst/>
                <a:uLnTx/>
                <a:uFillTx/>
                <a:latin typeface="Arial" panose="020B0604020202020204" pitchFamily="34" charset="0"/>
                <a:ea typeface="+mn-ea"/>
                <a:cs typeface="Arial" panose="020B0604020202020204" pitchFamily="34" charset="0"/>
              </a:rPr>
              <a:t>Total LNG Storage Stock</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08B7F"/>
                </a:solidFill>
                <a:effectLst/>
                <a:uLnTx/>
                <a:uFillTx/>
                <a:latin typeface="Arial" panose="020B0604020202020204" pitchFamily="34" charset="0"/>
                <a:ea typeface="+mn-ea"/>
                <a:cs typeface="Arial" panose="020B0604020202020204" pitchFamily="34" charset="0"/>
              </a:rPr>
              <a:t>748 mcm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08B7F"/>
                </a:solidFill>
                <a:effectLst/>
                <a:uLnTx/>
                <a:uFillTx/>
                <a:latin typeface="Arial" panose="020B0604020202020204" pitchFamily="34" charset="0"/>
                <a:ea typeface="+mn-ea"/>
                <a:cs typeface="Arial" panose="020B0604020202020204" pitchFamily="34" charset="0"/>
              </a:rPr>
              <a:t>52% full</a:t>
            </a:r>
          </a:p>
        </p:txBody>
      </p:sp>
      <p:grpSp>
        <p:nvGrpSpPr>
          <p:cNvPr id="6" name="Group 5">
            <a:extLst>
              <a:ext uri="{FF2B5EF4-FFF2-40B4-BE49-F238E27FC236}">
                <a16:creationId xmlns:a16="http://schemas.microsoft.com/office/drawing/2014/main" id="{03E9DBFF-F9F9-7541-334B-950871A2E519}"/>
              </a:ext>
            </a:extLst>
          </p:cNvPr>
          <p:cNvGrpSpPr/>
          <p:nvPr/>
        </p:nvGrpSpPr>
        <p:grpSpPr>
          <a:xfrm>
            <a:off x="721304" y="2325986"/>
            <a:ext cx="1702312" cy="600201"/>
            <a:chOff x="1579583" y="2672000"/>
            <a:chExt cx="1702312" cy="600201"/>
          </a:xfrm>
        </p:grpSpPr>
        <p:cxnSp>
          <p:nvCxnSpPr>
            <p:cNvPr id="7" name="Straight Connector 6">
              <a:extLst>
                <a:ext uri="{FF2B5EF4-FFF2-40B4-BE49-F238E27FC236}">
                  <a16:creationId xmlns:a16="http://schemas.microsoft.com/office/drawing/2014/main" id="{C06F376C-557F-1CE6-F536-265BB94B331A}"/>
                </a:ext>
              </a:extLst>
            </p:cNvPr>
            <p:cNvCxnSpPr>
              <a:cxnSpLocks/>
            </p:cNvCxnSpPr>
            <p:nvPr/>
          </p:nvCxnSpPr>
          <p:spPr>
            <a:xfrm>
              <a:off x="1579583" y="2808379"/>
              <a:ext cx="243072" cy="0"/>
            </a:xfrm>
            <a:prstGeom prst="line">
              <a:avLst/>
            </a:prstGeom>
            <a:ln w="38100">
              <a:solidFill>
                <a:srgbClr val="7CC400"/>
              </a:solidFill>
            </a:ln>
          </p:spPr>
          <p:style>
            <a:lnRef idx="2">
              <a:schemeClr val="accent1"/>
            </a:lnRef>
            <a:fillRef idx="0">
              <a:schemeClr val="accent1"/>
            </a:fillRef>
            <a:effectRef idx="1">
              <a:schemeClr val="accent1"/>
            </a:effectRef>
            <a:fontRef idx="minor">
              <a:schemeClr val="tx1"/>
            </a:fontRef>
          </p:style>
        </p:cxnSp>
        <p:cxnSp>
          <p:nvCxnSpPr>
            <p:cNvPr id="8" name="Straight Connector 7">
              <a:extLst>
                <a:ext uri="{FF2B5EF4-FFF2-40B4-BE49-F238E27FC236}">
                  <a16:creationId xmlns:a16="http://schemas.microsoft.com/office/drawing/2014/main" id="{3FF895B3-C2B1-5E0E-0BAF-4063B42AD2EB}"/>
                </a:ext>
              </a:extLst>
            </p:cNvPr>
            <p:cNvCxnSpPr>
              <a:cxnSpLocks/>
            </p:cNvCxnSpPr>
            <p:nvPr/>
          </p:nvCxnSpPr>
          <p:spPr>
            <a:xfrm>
              <a:off x="1579583" y="3104885"/>
              <a:ext cx="243072" cy="0"/>
            </a:xfrm>
            <a:prstGeom prst="line">
              <a:avLst/>
            </a:prstGeom>
            <a:ln w="38100">
              <a:solidFill>
                <a:srgbClr val="00B2A1"/>
              </a:solidFill>
            </a:ln>
          </p:spPr>
          <p:style>
            <a:lnRef idx="2">
              <a:schemeClr val="accent1"/>
            </a:lnRef>
            <a:fillRef idx="0">
              <a:schemeClr val="accent1"/>
            </a:fillRef>
            <a:effectRef idx="1">
              <a:schemeClr val="accent1"/>
            </a:effectRef>
            <a:fontRef idx="minor">
              <a:schemeClr val="tx1"/>
            </a:fontRef>
          </p:style>
        </p:cxnSp>
        <p:sp>
          <p:nvSpPr>
            <p:cNvPr id="10" name="TextBox 9">
              <a:extLst>
                <a:ext uri="{FF2B5EF4-FFF2-40B4-BE49-F238E27FC236}">
                  <a16:creationId xmlns:a16="http://schemas.microsoft.com/office/drawing/2014/main" id="{1E1A9AEB-0C86-9408-780B-7C54CACF2B72}"/>
                </a:ext>
              </a:extLst>
            </p:cNvPr>
            <p:cNvSpPr txBox="1"/>
            <p:nvPr/>
          </p:nvSpPr>
          <p:spPr>
            <a:xfrm>
              <a:off x="1810878" y="2672000"/>
              <a:ext cx="780983" cy="307777"/>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575756">
                      <a:lumMod val="65000"/>
                      <a:lumOff val="35000"/>
                    </a:srgbClr>
                  </a:solidFill>
                  <a:effectLst/>
                  <a:uLnTx/>
                  <a:uFillTx/>
                  <a:latin typeface="Arial" panose="020B0604020202020204" pitchFamily="34" charset="0"/>
                  <a:ea typeface="+mn-ea"/>
                  <a:cs typeface="Arial" panose="020B0604020202020204" pitchFamily="34" charset="0"/>
                </a:rPr>
                <a:t>Oct 26 </a:t>
              </a:r>
            </a:p>
          </p:txBody>
        </p:sp>
        <p:sp>
          <p:nvSpPr>
            <p:cNvPr id="12" name="TextBox 11">
              <a:extLst>
                <a:ext uri="{FF2B5EF4-FFF2-40B4-BE49-F238E27FC236}">
                  <a16:creationId xmlns:a16="http://schemas.microsoft.com/office/drawing/2014/main" id="{28EC0C7E-8E5C-1EC4-5557-9FAFEB459167}"/>
                </a:ext>
              </a:extLst>
            </p:cNvPr>
            <p:cNvSpPr txBox="1"/>
            <p:nvPr/>
          </p:nvSpPr>
          <p:spPr>
            <a:xfrm>
              <a:off x="1805209" y="2964424"/>
              <a:ext cx="1476686" cy="307777"/>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575756">
                      <a:lumMod val="65000"/>
                      <a:lumOff val="35000"/>
                    </a:srgbClr>
                  </a:solidFill>
                  <a:effectLst/>
                  <a:uLnTx/>
                  <a:uFillTx/>
                  <a:latin typeface="Arial" panose="020B0604020202020204" pitchFamily="34" charset="0"/>
                  <a:ea typeface="+mn-ea"/>
                  <a:cs typeface="Arial" panose="020B0604020202020204" pitchFamily="34" charset="0"/>
                </a:rPr>
                <a:t>Oct 25 – Oct 26</a:t>
              </a:r>
            </a:p>
          </p:txBody>
        </p:sp>
      </p:grpSp>
      <p:grpSp>
        <p:nvGrpSpPr>
          <p:cNvPr id="14" name="Group 13">
            <a:extLst>
              <a:ext uri="{FF2B5EF4-FFF2-40B4-BE49-F238E27FC236}">
                <a16:creationId xmlns:a16="http://schemas.microsoft.com/office/drawing/2014/main" id="{5E47FD33-CDE0-4FCE-9486-A06F145C7B1F}"/>
              </a:ext>
            </a:extLst>
          </p:cNvPr>
          <p:cNvGrpSpPr/>
          <p:nvPr/>
        </p:nvGrpSpPr>
        <p:grpSpPr>
          <a:xfrm>
            <a:off x="721304" y="4881141"/>
            <a:ext cx="1729376" cy="603104"/>
            <a:chOff x="795795" y="4595017"/>
            <a:chExt cx="1729376" cy="603104"/>
          </a:xfrm>
        </p:grpSpPr>
        <p:cxnSp>
          <p:nvCxnSpPr>
            <p:cNvPr id="15" name="Straight Connector 14">
              <a:extLst>
                <a:ext uri="{FF2B5EF4-FFF2-40B4-BE49-F238E27FC236}">
                  <a16:creationId xmlns:a16="http://schemas.microsoft.com/office/drawing/2014/main" id="{17954161-CEC3-D342-E132-B8E340B2EE96}"/>
                </a:ext>
              </a:extLst>
            </p:cNvPr>
            <p:cNvCxnSpPr>
              <a:cxnSpLocks/>
            </p:cNvCxnSpPr>
            <p:nvPr/>
          </p:nvCxnSpPr>
          <p:spPr>
            <a:xfrm>
              <a:off x="807572" y="4731396"/>
              <a:ext cx="243072" cy="0"/>
            </a:xfrm>
            <a:prstGeom prst="line">
              <a:avLst/>
            </a:prstGeom>
            <a:ln w="38100">
              <a:solidFill>
                <a:srgbClr val="7CC400"/>
              </a:solidFill>
            </a:ln>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2A3275FB-F0D5-3B85-68CA-505B8E043C57}"/>
                </a:ext>
              </a:extLst>
            </p:cNvPr>
            <p:cNvCxnSpPr>
              <a:cxnSpLocks/>
            </p:cNvCxnSpPr>
            <p:nvPr/>
          </p:nvCxnSpPr>
          <p:spPr>
            <a:xfrm>
              <a:off x="795795" y="5039770"/>
              <a:ext cx="243072" cy="0"/>
            </a:xfrm>
            <a:prstGeom prst="line">
              <a:avLst/>
            </a:prstGeom>
            <a:ln w="38100">
              <a:solidFill>
                <a:srgbClr val="00B2A1"/>
              </a:solidFill>
            </a:ln>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6C55D690-B97E-2690-5898-004A2D7FA3EC}"/>
                </a:ext>
              </a:extLst>
            </p:cNvPr>
            <p:cNvSpPr txBox="1"/>
            <p:nvPr/>
          </p:nvSpPr>
          <p:spPr>
            <a:xfrm>
              <a:off x="1038867" y="4595017"/>
              <a:ext cx="731290" cy="307777"/>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575756">
                      <a:lumMod val="65000"/>
                      <a:lumOff val="35000"/>
                    </a:srgbClr>
                  </a:solidFill>
                  <a:effectLst/>
                  <a:uLnTx/>
                  <a:uFillTx/>
                  <a:latin typeface="Arial" panose="020B0604020202020204" pitchFamily="34" charset="0"/>
                  <a:ea typeface="+mn-ea"/>
                  <a:cs typeface="Arial" panose="020B0604020202020204" pitchFamily="34" charset="0"/>
                </a:rPr>
                <a:t>Oct 26</a:t>
              </a:r>
            </a:p>
          </p:txBody>
        </p:sp>
        <p:sp>
          <p:nvSpPr>
            <p:cNvPr id="18" name="TextBox 17">
              <a:extLst>
                <a:ext uri="{FF2B5EF4-FFF2-40B4-BE49-F238E27FC236}">
                  <a16:creationId xmlns:a16="http://schemas.microsoft.com/office/drawing/2014/main" id="{6C5385EB-68BD-9938-15E0-E39C4170709D}"/>
                </a:ext>
              </a:extLst>
            </p:cNvPr>
            <p:cNvSpPr txBox="1"/>
            <p:nvPr/>
          </p:nvSpPr>
          <p:spPr>
            <a:xfrm>
              <a:off x="1038867" y="4890344"/>
              <a:ext cx="1486304" cy="307777"/>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575756">
                      <a:lumMod val="65000"/>
                      <a:lumOff val="35000"/>
                    </a:srgbClr>
                  </a:solidFill>
                  <a:effectLst/>
                  <a:uLnTx/>
                  <a:uFillTx/>
                  <a:latin typeface="Arial" panose="020B0604020202020204" pitchFamily="34" charset="0"/>
                  <a:ea typeface="+mn-ea"/>
                  <a:cs typeface="Arial" panose="020B0604020202020204" pitchFamily="34" charset="0"/>
                </a:rPr>
                <a:t>Oct 25 – Oct-26</a:t>
              </a:r>
            </a:p>
          </p:txBody>
        </p:sp>
      </p:grpSp>
      <p:sp>
        <p:nvSpPr>
          <p:cNvPr id="25" name="Rectangle 24">
            <a:extLst>
              <a:ext uri="{FF2B5EF4-FFF2-40B4-BE49-F238E27FC236}">
                <a16:creationId xmlns:a16="http://schemas.microsoft.com/office/drawing/2014/main" id="{040EDD44-F211-758D-28C4-990DA625256C}"/>
              </a:ext>
            </a:extLst>
          </p:cNvPr>
          <p:cNvSpPr/>
          <p:nvPr/>
        </p:nvSpPr>
        <p:spPr>
          <a:xfrm>
            <a:off x="3987159" y="1962301"/>
            <a:ext cx="238207" cy="3564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Tenorite"/>
              <a:ea typeface="+mn-ea"/>
              <a:cs typeface="+mn-cs"/>
            </a:endParaRPr>
          </a:p>
        </p:txBody>
      </p:sp>
      <p:pic>
        <p:nvPicPr>
          <p:cNvPr id="27" name="Picture 26">
            <a:extLst>
              <a:ext uri="{FF2B5EF4-FFF2-40B4-BE49-F238E27FC236}">
                <a16:creationId xmlns:a16="http://schemas.microsoft.com/office/drawing/2014/main" id="{9531E0D6-3D29-FD08-3EE8-07874C5C3F11}"/>
              </a:ext>
            </a:extLst>
          </p:cNvPr>
          <p:cNvPicPr>
            <a:picLocks noChangeAspect="1"/>
          </p:cNvPicPr>
          <p:nvPr/>
        </p:nvPicPr>
        <p:blipFill>
          <a:blip r:embed="rId111"/>
          <a:stretch>
            <a:fillRect/>
          </a:stretch>
        </p:blipFill>
        <p:spPr>
          <a:xfrm>
            <a:off x="3790874" y="3576943"/>
            <a:ext cx="8057151" cy="2568596"/>
          </a:xfrm>
          <a:prstGeom prst="rect">
            <a:avLst/>
          </a:prstGeom>
        </p:spPr>
      </p:pic>
      <p:pic>
        <p:nvPicPr>
          <p:cNvPr id="19" name="Picture 18">
            <a:extLst>
              <a:ext uri="{FF2B5EF4-FFF2-40B4-BE49-F238E27FC236}">
                <a16:creationId xmlns:a16="http://schemas.microsoft.com/office/drawing/2014/main" id="{EB0D169B-490F-3D1B-C012-5F9726BEC7FA}"/>
              </a:ext>
            </a:extLst>
          </p:cNvPr>
          <p:cNvPicPr>
            <a:picLocks noChangeAspect="1"/>
          </p:cNvPicPr>
          <p:nvPr/>
        </p:nvPicPr>
        <p:blipFill>
          <a:blip r:embed="rId112"/>
          <a:stretch>
            <a:fillRect/>
          </a:stretch>
        </p:blipFill>
        <p:spPr>
          <a:xfrm>
            <a:off x="49815" y="68625"/>
            <a:ext cx="720000" cy="720000"/>
          </a:xfrm>
          <a:prstGeom prst="rect">
            <a:avLst/>
          </a:prstGeom>
        </p:spPr>
      </p:pic>
      <p:sp>
        <p:nvSpPr>
          <p:cNvPr id="20" name="TextBox 19">
            <a:extLst>
              <a:ext uri="{FF2B5EF4-FFF2-40B4-BE49-F238E27FC236}">
                <a16:creationId xmlns:a16="http://schemas.microsoft.com/office/drawing/2014/main" id="{68BD6FCB-73E5-D556-DF19-928FD71FA8A4}"/>
              </a:ext>
            </a:extLst>
          </p:cNvPr>
          <p:cNvSpPr txBox="1"/>
          <p:nvPr/>
        </p:nvSpPr>
        <p:spPr>
          <a:xfrm>
            <a:off x="946930" y="2908677"/>
            <a:ext cx="1476686" cy="307777"/>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575756">
                    <a:lumMod val="65000"/>
                    <a:lumOff val="35000"/>
                  </a:srgbClr>
                </a:solidFill>
                <a:effectLst/>
                <a:uLnTx/>
                <a:uFillTx/>
                <a:latin typeface="Arial" panose="020B0604020202020204" pitchFamily="34" charset="0"/>
                <a:ea typeface="+mn-ea"/>
                <a:cs typeface="Arial" panose="020B0604020202020204" pitchFamily="34" charset="0"/>
              </a:rPr>
              <a:t>Oct 24 – Oct 25</a:t>
            </a:r>
          </a:p>
        </p:txBody>
      </p:sp>
      <p:sp>
        <p:nvSpPr>
          <p:cNvPr id="22" name="TextBox 21">
            <a:extLst>
              <a:ext uri="{FF2B5EF4-FFF2-40B4-BE49-F238E27FC236}">
                <a16:creationId xmlns:a16="http://schemas.microsoft.com/office/drawing/2014/main" id="{21D28984-09D4-161B-B553-091436F00AF0}"/>
              </a:ext>
            </a:extLst>
          </p:cNvPr>
          <p:cNvSpPr txBox="1"/>
          <p:nvPr/>
        </p:nvSpPr>
        <p:spPr>
          <a:xfrm>
            <a:off x="976153" y="5487291"/>
            <a:ext cx="1476686" cy="307777"/>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575756">
                    <a:lumMod val="65000"/>
                    <a:lumOff val="35000"/>
                  </a:srgbClr>
                </a:solidFill>
                <a:effectLst/>
                <a:uLnTx/>
                <a:uFillTx/>
                <a:latin typeface="Arial" panose="020B0604020202020204" pitchFamily="34" charset="0"/>
                <a:ea typeface="+mn-ea"/>
                <a:cs typeface="Arial" panose="020B0604020202020204" pitchFamily="34" charset="0"/>
              </a:rPr>
              <a:t>Oct 24 – Oct 25</a:t>
            </a:r>
          </a:p>
        </p:txBody>
      </p:sp>
      <p:cxnSp>
        <p:nvCxnSpPr>
          <p:cNvPr id="23" name="Straight Connector 22">
            <a:extLst>
              <a:ext uri="{FF2B5EF4-FFF2-40B4-BE49-F238E27FC236}">
                <a16:creationId xmlns:a16="http://schemas.microsoft.com/office/drawing/2014/main" id="{BD2A0D6C-DE15-E007-A264-6D99D2D70B98}"/>
              </a:ext>
            </a:extLst>
          </p:cNvPr>
          <p:cNvCxnSpPr>
            <a:cxnSpLocks/>
          </p:cNvCxnSpPr>
          <p:nvPr/>
        </p:nvCxnSpPr>
        <p:spPr>
          <a:xfrm>
            <a:off x="721304" y="3048849"/>
            <a:ext cx="243072" cy="0"/>
          </a:xfrm>
          <a:prstGeom prst="line">
            <a:avLst/>
          </a:prstGeom>
          <a:ln w="38100">
            <a:solidFill>
              <a:schemeClr val="tx1">
                <a:lumMod val="60000"/>
                <a:lumOff val="40000"/>
              </a:schemeClr>
            </a:solidFill>
          </a:ln>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57C30D74-79FF-0CBC-33FC-B98AA1A57D11}"/>
              </a:ext>
            </a:extLst>
          </p:cNvPr>
          <p:cNvCxnSpPr>
            <a:cxnSpLocks/>
          </p:cNvCxnSpPr>
          <p:nvPr/>
        </p:nvCxnSpPr>
        <p:spPr>
          <a:xfrm>
            <a:off x="727053" y="5630942"/>
            <a:ext cx="243072" cy="0"/>
          </a:xfrm>
          <a:prstGeom prst="line">
            <a:avLst/>
          </a:prstGeom>
          <a:ln w="38100">
            <a:solidFill>
              <a:schemeClr val="tx1">
                <a:lumMod val="60000"/>
                <a:lumOff val="40000"/>
              </a:schemeClr>
            </a:solidFill>
          </a:ln>
        </p:spPr>
        <p:style>
          <a:lnRef idx="2">
            <a:schemeClr val="accent1"/>
          </a:lnRef>
          <a:fillRef idx="0">
            <a:schemeClr val="accent1"/>
          </a:fillRef>
          <a:effectRef idx="1">
            <a:schemeClr val="accent1"/>
          </a:effectRef>
          <a:fontRef idx="minor">
            <a:schemeClr val="tx1"/>
          </a:fontRef>
        </p:style>
      </p:cxnSp>
      <p:grpSp>
        <p:nvGrpSpPr>
          <p:cNvPr id="30" name="Group 29">
            <a:extLst>
              <a:ext uri="{FF2B5EF4-FFF2-40B4-BE49-F238E27FC236}">
                <a16:creationId xmlns:a16="http://schemas.microsoft.com/office/drawing/2014/main" id="{D73CFE27-BC15-D972-A538-DC0564CE4A12}"/>
              </a:ext>
            </a:extLst>
          </p:cNvPr>
          <p:cNvGrpSpPr/>
          <p:nvPr/>
        </p:nvGrpSpPr>
        <p:grpSpPr>
          <a:xfrm>
            <a:off x="3790874" y="1284547"/>
            <a:ext cx="8383942" cy="2034192"/>
            <a:chOff x="3848170" y="1962302"/>
            <a:chExt cx="7873693" cy="1579791"/>
          </a:xfrm>
        </p:grpSpPr>
        <p:pic>
          <p:nvPicPr>
            <p:cNvPr id="24" name="Picture 23">
              <a:extLst>
                <a:ext uri="{FF2B5EF4-FFF2-40B4-BE49-F238E27FC236}">
                  <a16:creationId xmlns:a16="http://schemas.microsoft.com/office/drawing/2014/main" id="{EFE96D6C-EB3D-A3F6-9C9D-21CD2D5959FB}"/>
                </a:ext>
              </a:extLst>
            </p:cNvPr>
            <p:cNvPicPr>
              <a:picLocks noChangeAspect="1"/>
            </p:cNvPicPr>
            <p:nvPr/>
          </p:nvPicPr>
          <p:blipFill>
            <a:blip r:embed="rId113"/>
            <a:srcRect l="585" t="81296" b="6406"/>
            <a:stretch>
              <a:fillRect/>
            </a:stretch>
          </p:blipFill>
          <p:spPr>
            <a:xfrm>
              <a:off x="3848170" y="3190733"/>
              <a:ext cx="7873693" cy="351360"/>
            </a:xfrm>
            <a:prstGeom prst="rect">
              <a:avLst/>
            </a:prstGeom>
          </p:spPr>
        </p:pic>
        <p:pic>
          <p:nvPicPr>
            <p:cNvPr id="29" name="Picture 28">
              <a:extLst>
                <a:ext uri="{FF2B5EF4-FFF2-40B4-BE49-F238E27FC236}">
                  <a16:creationId xmlns:a16="http://schemas.microsoft.com/office/drawing/2014/main" id="{0B614366-E6A7-9B16-AE73-07CF0CA53B82}"/>
                </a:ext>
              </a:extLst>
            </p:cNvPr>
            <p:cNvPicPr>
              <a:picLocks noChangeAspect="1"/>
            </p:cNvPicPr>
            <p:nvPr/>
          </p:nvPicPr>
          <p:blipFill>
            <a:blip r:embed="rId114"/>
            <a:stretch>
              <a:fillRect/>
            </a:stretch>
          </p:blipFill>
          <p:spPr>
            <a:xfrm>
              <a:off x="3914400" y="1962302"/>
              <a:ext cx="7330670" cy="1223212"/>
            </a:xfrm>
            <a:prstGeom prst="rect">
              <a:avLst/>
            </a:prstGeom>
          </p:spPr>
        </p:pic>
      </p:grpSp>
      <p:pic>
        <p:nvPicPr>
          <p:cNvPr id="32" name="Picture 31">
            <a:extLst>
              <a:ext uri="{FF2B5EF4-FFF2-40B4-BE49-F238E27FC236}">
                <a16:creationId xmlns:a16="http://schemas.microsoft.com/office/drawing/2014/main" id="{51B34037-1684-A4D0-FC36-6D06667DBAE4}"/>
              </a:ext>
            </a:extLst>
          </p:cNvPr>
          <p:cNvPicPr>
            <a:picLocks noChangeAspect="1"/>
          </p:cNvPicPr>
          <p:nvPr/>
        </p:nvPicPr>
        <p:blipFill>
          <a:blip r:embed="rId115"/>
          <a:srcRect b="16493"/>
          <a:stretch>
            <a:fillRect/>
          </a:stretch>
        </p:blipFill>
        <p:spPr>
          <a:xfrm>
            <a:off x="4284578" y="3770401"/>
            <a:ext cx="7563447" cy="2105423"/>
          </a:xfrm>
          <a:prstGeom prst="rect">
            <a:avLst/>
          </a:prstGeom>
        </p:spPr>
      </p:pic>
      <p:pic>
        <p:nvPicPr>
          <p:cNvPr id="34" name="Picture 33">
            <a:extLst>
              <a:ext uri="{FF2B5EF4-FFF2-40B4-BE49-F238E27FC236}">
                <a16:creationId xmlns:a16="http://schemas.microsoft.com/office/drawing/2014/main" id="{F8B57CD3-B59D-83CA-57F2-AC4CB9B14D19}"/>
              </a:ext>
            </a:extLst>
          </p:cNvPr>
          <p:cNvPicPr>
            <a:picLocks noChangeAspect="1"/>
          </p:cNvPicPr>
          <p:nvPr/>
        </p:nvPicPr>
        <p:blipFill>
          <a:blip r:embed="rId113"/>
          <a:srcRect l="585" t="81296" b="6406"/>
          <a:stretch>
            <a:fillRect/>
          </a:stretch>
        </p:blipFill>
        <p:spPr>
          <a:xfrm>
            <a:off x="3790874" y="5886574"/>
            <a:ext cx="8358422" cy="452423"/>
          </a:xfrm>
          <a:prstGeom prst="rect">
            <a:avLst/>
          </a:prstGeom>
        </p:spPr>
      </p:pic>
      <p:sp>
        <p:nvSpPr>
          <p:cNvPr id="21" name="Rectangle 20">
            <a:extLst>
              <a:ext uri="{FF2B5EF4-FFF2-40B4-BE49-F238E27FC236}">
                <a16:creationId xmlns:a16="http://schemas.microsoft.com/office/drawing/2014/main" id="{51CFCE3B-5EEA-0DB2-0413-02A18A7DE6B6}"/>
              </a:ext>
            </a:extLst>
          </p:cNvPr>
          <p:cNvSpPr/>
          <p:nvPr/>
        </p:nvSpPr>
        <p:spPr>
          <a:xfrm>
            <a:off x="4278028" y="3899462"/>
            <a:ext cx="572040" cy="2277963"/>
          </a:xfrm>
          <a:prstGeom prst="rect">
            <a:avLst/>
          </a:prstGeom>
          <a:noFill/>
          <a:ln w="381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Tenorite"/>
              <a:ea typeface="+mn-ea"/>
              <a:cs typeface="+mn-cs"/>
            </a:endParaRPr>
          </a:p>
        </p:txBody>
      </p:sp>
      <p:sp>
        <p:nvSpPr>
          <p:cNvPr id="31" name="TextBox 30">
            <a:extLst>
              <a:ext uri="{FF2B5EF4-FFF2-40B4-BE49-F238E27FC236}">
                <a16:creationId xmlns:a16="http://schemas.microsoft.com/office/drawing/2014/main" id="{781B39E9-20AC-AA78-A342-F5034E81D479}"/>
              </a:ext>
            </a:extLst>
          </p:cNvPr>
          <p:cNvSpPr txBox="1"/>
          <p:nvPr/>
        </p:nvSpPr>
        <p:spPr>
          <a:xfrm rot="5400000">
            <a:off x="3774835" y="755781"/>
            <a:ext cx="400110" cy="720000"/>
          </a:xfrm>
          <a:prstGeom prst="rect">
            <a:avLst/>
          </a:prstGeom>
          <a:noFill/>
        </p:spPr>
        <p:txBody>
          <a:bodyPr vert="vert270"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0857A"/>
                </a:solidFill>
                <a:effectLst/>
                <a:uLnTx/>
                <a:uFillTx/>
                <a:latin typeface="Arial" panose="020B0604020202020204" pitchFamily="34" charset="0"/>
                <a:ea typeface="+mn-ea"/>
                <a:cs typeface="Arial" panose="020B0604020202020204" pitchFamily="34" charset="0"/>
              </a:rPr>
              <a:t>mcm</a:t>
            </a:r>
          </a:p>
        </p:txBody>
      </p:sp>
      <p:cxnSp>
        <p:nvCxnSpPr>
          <p:cNvPr id="9" name="Straight Connector 8">
            <a:extLst>
              <a:ext uri="{FF2B5EF4-FFF2-40B4-BE49-F238E27FC236}">
                <a16:creationId xmlns:a16="http://schemas.microsoft.com/office/drawing/2014/main" id="{6E082F3C-6565-84AD-287A-84F862C22539}"/>
              </a:ext>
            </a:extLst>
          </p:cNvPr>
          <p:cNvCxnSpPr/>
          <p:nvPr/>
        </p:nvCxnSpPr>
        <p:spPr>
          <a:xfrm>
            <a:off x="409815" y="3462867"/>
            <a:ext cx="11262896" cy="0"/>
          </a:xfrm>
          <a:prstGeom prst="line">
            <a:avLst/>
          </a:prstGeom>
          <a:ln>
            <a:solidFill>
              <a:schemeClr val="bg2">
                <a:lumMod val="90000"/>
              </a:schemeClr>
            </a:solidFill>
          </a:ln>
        </p:spPr>
        <p:style>
          <a:lnRef idx="1">
            <a:schemeClr val="dk1"/>
          </a:lnRef>
          <a:fillRef idx="0">
            <a:schemeClr val="dk1"/>
          </a:fillRef>
          <a:effectRef idx="0">
            <a:schemeClr val="dk1"/>
          </a:effectRef>
          <a:fontRef idx="minor">
            <a:schemeClr val="tx1"/>
          </a:fontRef>
        </p:style>
      </p:cxnSp>
      <p:sp>
        <p:nvSpPr>
          <p:cNvPr id="33" name="Rectangle 32">
            <a:extLst>
              <a:ext uri="{FF2B5EF4-FFF2-40B4-BE49-F238E27FC236}">
                <a16:creationId xmlns:a16="http://schemas.microsoft.com/office/drawing/2014/main" id="{9EE5F877-FAE1-D2C2-EB0E-594D60000C13}"/>
              </a:ext>
            </a:extLst>
          </p:cNvPr>
          <p:cNvSpPr/>
          <p:nvPr/>
        </p:nvSpPr>
        <p:spPr>
          <a:xfrm>
            <a:off x="4284527" y="1285740"/>
            <a:ext cx="572040" cy="1893408"/>
          </a:xfrm>
          <a:prstGeom prst="rect">
            <a:avLst/>
          </a:prstGeom>
          <a:noFill/>
          <a:ln w="381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Tenorite"/>
              <a:ea typeface="+mn-ea"/>
              <a:cs typeface="+mn-cs"/>
            </a:endParaRPr>
          </a:p>
        </p:txBody>
      </p:sp>
    </p:spTree>
    <p:extLst>
      <p:ext uri="{BB962C8B-B14F-4D97-AF65-F5344CB8AC3E}">
        <p14:creationId xmlns:p14="http://schemas.microsoft.com/office/powerpoint/2010/main" val="412241784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4F40F5E5-EF88-1BF5-C1D0-C9E6421A99D5}"/>
              </a:ext>
            </a:extLst>
          </p:cNvPr>
          <p:cNvPicPr>
            <a:picLocks noChangeAspect="1"/>
          </p:cNvPicPr>
          <p:nvPr/>
        </p:nvPicPr>
        <p:blipFill>
          <a:blip r:embed="rId3"/>
          <a:stretch>
            <a:fillRect/>
          </a:stretch>
        </p:blipFill>
        <p:spPr>
          <a:xfrm>
            <a:off x="4384665" y="4795787"/>
            <a:ext cx="330217" cy="247663"/>
          </a:xfrm>
          <a:prstGeom prst="rect">
            <a:avLst/>
          </a:prstGeom>
        </p:spPr>
      </p:pic>
      <p:sp>
        <p:nvSpPr>
          <p:cNvPr id="12" name="TextBox 11">
            <a:extLst>
              <a:ext uri="{FF2B5EF4-FFF2-40B4-BE49-F238E27FC236}">
                <a16:creationId xmlns:a16="http://schemas.microsoft.com/office/drawing/2014/main" id="{24856CE9-38C5-FB9D-D1E8-AA7318B7B174}"/>
              </a:ext>
            </a:extLst>
          </p:cNvPr>
          <p:cNvSpPr txBox="1"/>
          <p:nvPr/>
        </p:nvSpPr>
        <p:spPr>
          <a:xfrm>
            <a:off x="5087478" y="428625"/>
            <a:ext cx="1941940" cy="41270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575756"/>
              </a:solidFill>
              <a:effectLst/>
              <a:uLnTx/>
              <a:uFillTx/>
              <a:latin typeface="Tenorite"/>
              <a:ea typeface="+mn-ea"/>
              <a:cs typeface="+mn-cs"/>
            </a:endParaRPr>
          </a:p>
        </p:txBody>
      </p:sp>
      <p:sp>
        <p:nvSpPr>
          <p:cNvPr id="14" name="TextBox 13">
            <a:extLst>
              <a:ext uri="{FF2B5EF4-FFF2-40B4-BE49-F238E27FC236}">
                <a16:creationId xmlns:a16="http://schemas.microsoft.com/office/drawing/2014/main" id="{A8FD03D5-DDA4-C908-B9D5-F7230BFA0B50}"/>
              </a:ext>
            </a:extLst>
          </p:cNvPr>
          <p:cNvSpPr txBox="1"/>
          <p:nvPr/>
        </p:nvSpPr>
        <p:spPr>
          <a:xfrm>
            <a:off x="769815" y="105355"/>
            <a:ext cx="8266610" cy="646331"/>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1" i="0" u="none" strike="noStrike" kern="1200" cap="none" spc="-100" normalizeH="0" baseline="0" noProof="0">
                <a:ln>
                  <a:noFill/>
                </a:ln>
                <a:solidFill>
                  <a:srgbClr val="00B2A1"/>
                </a:solidFill>
                <a:effectLst/>
                <a:uLnTx/>
                <a:uFillTx/>
                <a:latin typeface="Arial" panose="020B0604020202020204" pitchFamily="34" charset="0"/>
                <a:ea typeface="+mn-ea"/>
                <a:cs typeface="Arial" panose="020B0604020202020204" pitchFamily="34" charset="0"/>
              </a:rPr>
              <a:t>EU Storage Levels</a:t>
            </a:r>
            <a:endParaRPr kumimoji="0" lang="en-GB" sz="3600" b="0" i="0" u="none" strike="noStrike" kern="1200" cap="none" spc="0" normalizeH="0" baseline="0" noProof="0">
              <a:ln>
                <a:noFill/>
              </a:ln>
              <a:solidFill>
                <a:srgbClr val="00B2A1"/>
              </a:solidFill>
              <a:effectLst/>
              <a:uLnTx/>
              <a:uFillTx/>
              <a:latin typeface="Arial" panose="020B0604020202020204" pitchFamily="34" charset="0"/>
              <a:ea typeface="+mn-ea"/>
              <a:cs typeface="Arial" panose="020B0604020202020204" pitchFamily="34" charset="0"/>
            </a:endParaRPr>
          </a:p>
        </p:txBody>
      </p:sp>
      <p:sp>
        <p:nvSpPr>
          <p:cNvPr id="7" name="TextBox 6">
            <a:extLst>
              <a:ext uri="{FF2B5EF4-FFF2-40B4-BE49-F238E27FC236}">
                <a16:creationId xmlns:a16="http://schemas.microsoft.com/office/drawing/2014/main" id="{1C89743D-84B7-6122-DAC6-6F6782C51821}"/>
              </a:ext>
            </a:extLst>
          </p:cNvPr>
          <p:cNvSpPr txBox="1"/>
          <p:nvPr/>
        </p:nvSpPr>
        <p:spPr>
          <a:xfrm>
            <a:off x="443346" y="1013023"/>
            <a:ext cx="1118304" cy="307777"/>
          </a:xfrm>
          <a:prstGeom prst="rect">
            <a:avLst/>
          </a:prstGeom>
          <a:noFill/>
        </p:spPr>
        <p:txBody>
          <a:bodyPr vert="horz"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err="1">
                <a:ln>
                  <a:noFill/>
                </a:ln>
                <a:solidFill>
                  <a:srgbClr val="00857A"/>
                </a:solidFill>
                <a:effectLst/>
                <a:uLnTx/>
                <a:uFillTx/>
                <a:latin typeface="Arial" panose="020B0604020202020204" pitchFamily="34" charset="0"/>
                <a:ea typeface="+mn-ea"/>
                <a:cs typeface="Arial" panose="020B0604020202020204" pitchFamily="34" charset="0"/>
              </a:rPr>
              <a:t>bcm</a:t>
            </a:r>
            <a:endParaRPr kumimoji="0" lang="en-GB" sz="1400" b="0" i="0" u="none" strike="noStrike" kern="1200" cap="none" spc="0" normalizeH="0" baseline="0" noProof="0">
              <a:ln>
                <a:noFill/>
              </a:ln>
              <a:solidFill>
                <a:srgbClr val="00857A"/>
              </a:solidFill>
              <a:effectLst/>
              <a:uLnTx/>
              <a:uFillTx/>
              <a:latin typeface="Arial" panose="020B0604020202020204" pitchFamily="34" charset="0"/>
              <a:ea typeface="+mn-ea"/>
              <a:cs typeface="Arial" panose="020B0604020202020204" pitchFamily="34" charset="0"/>
            </a:endParaRPr>
          </a:p>
        </p:txBody>
      </p:sp>
      <p:pic>
        <p:nvPicPr>
          <p:cNvPr id="9" name="Picture 8">
            <a:extLst>
              <a:ext uri="{FF2B5EF4-FFF2-40B4-BE49-F238E27FC236}">
                <a16:creationId xmlns:a16="http://schemas.microsoft.com/office/drawing/2014/main" id="{49EC3130-0FD1-F772-CB8F-80967B3B988F}"/>
              </a:ext>
            </a:extLst>
          </p:cNvPr>
          <p:cNvPicPr>
            <a:picLocks noChangeAspect="1"/>
          </p:cNvPicPr>
          <p:nvPr/>
        </p:nvPicPr>
        <p:blipFill>
          <a:blip r:embed="rId4"/>
          <a:stretch>
            <a:fillRect/>
          </a:stretch>
        </p:blipFill>
        <p:spPr>
          <a:xfrm>
            <a:off x="49815" y="68625"/>
            <a:ext cx="720000" cy="720000"/>
          </a:xfrm>
          <a:prstGeom prst="rect">
            <a:avLst/>
          </a:prstGeom>
        </p:spPr>
      </p:pic>
      <p:graphicFrame>
        <p:nvGraphicFramePr>
          <p:cNvPr id="2" name="Chart 1">
            <a:extLst>
              <a:ext uri="{FF2B5EF4-FFF2-40B4-BE49-F238E27FC236}">
                <a16:creationId xmlns:a16="http://schemas.microsoft.com/office/drawing/2014/main" id="{E2FC275F-2CE4-49D6-8FFA-24A9088C6603}"/>
              </a:ext>
            </a:extLst>
          </p:cNvPr>
          <p:cNvGraphicFramePr>
            <a:graphicFrameLocks/>
          </p:cNvGraphicFramePr>
          <p:nvPr/>
        </p:nvGraphicFramePr>
        <p:xfrm>
          <a:off x="769815" y="1320800"/>
          <a:ext cx="10978839" cy="5431844"/>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1150150214"/>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F28F5C-C6F6-3ED1-95E4-E62E0BB99D72}"/>
            </a:ext>
          </a:extLst>
        </p:cNvPr>
        <p:cNvGrpSpPr/>
        <p:nvPr/>
      </p:nvGrpSpPr>
      <p:grpSpPr>
        <a:xfrm>
          <a:off x="0" y="0"/>
          <a:ext cx="0" cy="0"/>
          <a:chOff x="0" y="0"/>
          <a:chExt cx="0" cy="0"/>
        </a:xfrm>
      </p:grpSpPr>
      <p:sp>
        <p:nvSpPr>
          <p:cNvPr id="14" name="TextBox 13">
            <a:extLst>
              <a:ext uri="{FF2B5EF4-FFF2-40B4-BE49-F238E27FC236}">
                <a16:creationId xmlns:a16="http://schemas.microsoft.com/office/drawing/2014/main" id="{73B159B2-A6E5-5805-73DB-7B2AEBA584B8}"/>
              </a:ext>
            </a:extLst>
          </p:cNvPr>
          <p:cNvSpPr txBox="1"/>
          <p:nvPr/>
        </p:nvSpPr>
        <p:spPr>
          <a:xfrm>
            <a:off x="769235" y="142293"/>
            <a:ext cx="5119958" cy="646331"/>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1" i="0" u="none" strike="noStrike" kern="1200" cap="none" spc="-100" normalizeH="0" baseline="0" noProof="0">
                <a:ln>
                  <a:noFill/>
                </a:ln>
                <a:solidFill>
                  <a:srgbClr val="009E8E"/>
                </a:solidFill>
                <a:effectLst/>
                <a:uLnTx/>
                <a:uFillTx/>
                <a:latin typeface="Arial" panose="020B0604020202020204" pitchFamily="34" charset="0"/>
                <a:ea typeface="+mn-ea"/>
                <a:cs typeface="Arial" panose="020B0604020202020204" pitchFamily="34" charset="0"/>
              </a:rPr>
              <a:t>Winter Preparedness </a:t>
            </a:r>
            <a:endParaRPr kumimoji="0" lang="en-GB" sz="3600" b="0"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endParaRPr>
          </a:p>
        </p:txBody>
      </p:sp>
      <p:pic>
        <p:nvPicPr>
          <p:cNvPr id="4" name="Picture 3">
            <a:extLst>
              <a:ext uri="{FF2B5EF4-FFF2-40B4-BE49-F238E27FC236}">
                <a16:creationId xmlns:a16="http://schemas.microsoft.com/office/drawing/2014/main" id="{2165BFE1-0BB9-0061-1CF9-15BC888A651B}"/>
              </a:ext>
            </a:extLst>
          </p:cNvPr>
          <p:cNvPicPr>
            <a:picLocks noChangeAspect="1"/>
          </p:cNvPicPr>
          <p:nvPr/>
        </p:nvPicPr>
        <p:blipFill>
          <a:blip r:embed="rId3"/>
          <a:srcRect l="15408" t="5116" r="17172" b="10232"/>
          <a:stretch>
            <a:fillRect/>
          </a:stretch>
        </p:blipFill>
        <p:spPr>
          <a:xfrm>
            <a:off x="120389" y="68624"/>
            <a:ext cx="573431" cy="720000"/>
          </a:xfrm>
          <a:prstGeom prst="rect">
            <a:avLst/>
          </a:prstGeom>
        </p:spPr>
      </p:pic>
      <p:grpSp>
        <p:nvGrpSpPr>
          <p:cNvPr id="12" name="Group 11">
            <a:extLst>
              <a:ext uri="{FF2B5EF4-FFF2-40B4-BE49-F238E27FC236}">
                <a16:creationId xmlns:a16="http://schemas.microsoft.com/office/drawing/2014/main" id="{CB07E8BB-582D-1F64-D327-C443380003D9}"/>
              </a:ext>
            </a:extLst>
          </p:cNvPr>
          <p:cNvGrpSpPr/>
          <p:nvPr/>
        </p:nvGrpSpPr>
        <p:grpSpPr>
          <a:xfrm>
            <a:off x="2754361" y="1684398"/>
            <a:ext cx="2880000" cy="3489203"/>
            <a:chOff x="2650433" y="1330779"/>
            <a:chExt cx="4136527" cy="5146831"/>
          </a:xfrm>
        </p:grpSpPr>
        <p:pic>
          <p:nvPicPr>
            <p:cNvPr id="5" name="Picture 4">
              <a:extLst>
                <a:ext uri="{FF2B5EF4-FFF2-40B4-BE49-F238E27FC236}">
                  <a16:creationId xmlns:a16="http://schemas.microsoft.com/office/drawing/2014/main" id="{6B898264-47A6-03D3-69F8-8156AF3348DD}"/>
                </a:ext>
                <a:ext uri="{C183D7F6-B498-43B3-948B-1728B52AA6E4}">
                  <adec:decorative xmlns:adec="http://schemas.microsoft.com/office/drawing/2017/decorative" val="1"/>
                </a:ext>
              </a:extLst>
            </p:cNvPr>
            <p:cNvPicPr>
              <a:picLocks noChangeAspect="1"/>
            </p:cNvPicPr>
            <p:nvPr/>
          </p:nvPicPr>
          <p:blipFill>
            <a:blip r:embed="rId4"/>
            <a:stretch>
              <a:fillRect/>
            </a:stretch>
          </p:blipFill>
          <p:spPr>
            <a:xfrm>
              <a:off x="2650433" y="1330779"/>
              <a:ext cx="4136527" cy="5146831"/>
            </a:xfrm>
            <a:prstGeom prst="rect">
              <a:avLst/>
            </a:prstGeom>
          </p:spPr>
        </p:pic>
        <p:sp>
          <p:nvSpPr>
            <p:cNvPr id="9" name="Oval 8">
              <a:extLst>
                <a:ext uri="{FF2B5EF4-FFF2-40B4-BE49-F238E27FC236}">
                  <a16:creationId xmlns:a16="http://schemas.microsoft.com/office/drawing/2014/main" id="{8D583942-29E5-A9E1-90BB-8066F8BAB04F}"/>
                </a:ext>
              </a:extLst>
            </p:cNvPr>
            <p:cNvSpPr/>
            <p:nvPr/>
          </p:nvSpPr>
          <p:spPr>
            <a:xfrm>
              <a:off x="3941157" y="2767409"/>
              <a:ext cx="136800" cy="136800"/>
            </a:xfrm>
            <a:prstGeom prst="ellipse">
              <a:avLst/>
            </a:prstGeom>
            <a:solidFill>
              <a:srgbClr val="AAAAAC"/>
            </a:solidFill>
            <a:ln>
              <a:solidFill>
                <a:srgbClr val="AAAAA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Tenorite"/>
                <a:ea typeface="+mn-ea"/>
                <a:cs typeface="+mn-cs"/>
              </a:endParaRPr>
            </a:p>
          </p:txBody>
        </p:sp>
        <p:sp>
          <p:nvSpPr>
            <p:cNvPr id="11" name="Oval 10">
              <a:extLst>
                <a:ext uri="{FF2B5EF4-FFF2-40B4-BE49-F238E27FC236}">
                  <a16:creationId xmlns:a16="http://schemas.microsoft.com/office/drawing/2014/main" id="{8DB4F094-88EB-ED49-DBB6-4D4C5EA02B7C}"/>
                </a:ext>
              </a:extLst>
            </p:cNvPr>
            <p:cNvSpPr/>
            <p:nvPr/>
          </p:nvSpPr>
          <p:spPr>
            <a:xfrm>
              <a:off x="4313731" y="2049797"/>
              <a:ext cx="136800" cy="136800"/>
            </a:xfrm>
            <a:prstGeom prst="ellipse">
              <a:avLst/>
            </a:prstGeom>
            <a:solidFill>
              <a:srgbClr val="AAAAAC"/>
            </a:solidFill>
            <a:ln>
              <a:solidFill>
                <a:srgbClr val="AAAAA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Tenorite"/>
                <a:ea typeface="+mn-ea"/>
                <a:cs typeface="+mn-cs"/>
              </a:endParaRPr>
            </a:p>
          </p:txBody>
        </p:sp>
      </p:grpSp>
      <p:pic>
        <p:nvPicPr>
          <p:cNvPr id="13" name="Picture 12">
            <a:extLst>
              <a:ext uri="{FF2B5EF4-FFF2-40B4-BE49-F238E27FC236}">
                <a16:creationId xmlns:a16="http://schemas.microsoft.com/office/drawing/2014/main" id="{AF1AFCD2-86FA-9C45-E6E4-0204722B780F}"/>
              </a:ext>
              <a:ext uri="{C183D7F6-B498-43B3-948B-1728B52AA6E4}">
                <adec:decorative xmlns:adec="http://schemas.microsoft.com/office/drawing/2017/decorative" val="1"/>
              </a:ext>
            </a:extLst>
          </p:cNvPr>
          <p:cNvPicPr>
            <a:picLocks noChangeAspect="1"/>
          </p:cNvPicPr>
          <p:nvPr/>
        </p:nvPicPr>
        <p:blipFill>
          <a:blip r:embed="rId5"/>
          <a:srcRect b="2629"/>
          <a:stretch>
            <a:fillRect/>
          </a:stretch>
        </p:blipFill>
        <p:spPr>
          <a:xfrm>
            <a:off x="9170258" y="1586743"/>
            <a:ext cx="2880000" cy="3489203"/>
          </a:xfrm>
          <a:prstGeom prst="rect">
            <a:avLst/>
          </a:prstGeom>
        </p:spPr>
      </p:pic>
      <p:pic>
        <p:nvPicPr>
          <p:cNvPr id="6" name="Picture 5">
            <a:extLst>
              <a:ext uri="{FF2B5EF4-FFF2-40B4-BE49-F238E27FC236}">
                <a16:creationId xmlns:a16="http://schemas.microsoft.com/office/drawing/2014/main" id="{27782BD0-4138-B055-F35F-B93037B591CF}"/>
              </a:ext>
            </a:extLst>
          </p:cNvPr>
          <p:cNvPicPr>
            <a:picLocks noChangeAspect="1"/>
          </p:cNvPicPr>
          <p:nvPr/>
        </p:nvPicPr>
        <p:blipFill>
          <a:blip r:embed="rId6"/>
          <a:srcRect r="27738"/>
          <a:stretch>
            <a:fillRect/>
          </a:stretch>
        </p:blipFill>
        <p:spPr>
          <a:xfrm>
            <a:off x="141742" y="2126404"/>
            <a:ext cx="2880000" cy="2240955"/>
          </a:xfrm>
          <a:prstGeom prst="rect">
            <a:avLst/>
          </a:prstGeom>
        </p:spPr>
      </p:pic>
      <p:pic>
        <p:nvPicPr>
          <p:cNvPr id="7" name="Picture 6" descr="A snowy road with trees and a building in the background&#10;&#10;AI-generated content may be incorrect.">
            <a:extLst>
              <a:ext uri="{FF2B5EF4-FFF2-40B4-BE49-F238E27FC236}">
                <a16:creationId xmlns:a16="http://schemas.microsoft.com/office/drawing/2014/main" id="{1E2931D9-3E2F-0444-A7CA-7669A44A52CA}"/>
              </a:ext>
            </a:extLst>
          </p:cNvPr>
          <p:cNvPicPr>
            <a:picLocks noChangeAspect="1"/>
          </p:cNvPicPr>
          <p:nvPr/>
        </p:nvPicPr>
        <p:blipFill>
          <a:blip r:embed="rId7"/>
          <a:srcRect t="10824" b="3896"/>
          <a:stretch>
            <a:fillRect/>
          </a:stretch>
        </p:blipFill>
        <p:spPr>
          <a:xfrm>
            <a:off x="6525028" y="2126404"/>
            <a:ext cx="2880000" cy="2240955"/>
          </a:xfrm>
          <a:prstGeom prst="rect">
            <a:avLst/>
          </a:prstGeom>
        </p:spPr>
      </p:pic>
      <p:sp>
        <p:nvSpPr>
          <p:cNvPr id="15" name="Arrow: Striped Right 14">
            <a:extLst>
              <a:ext uri="{FF2B5EF4-FFF2-40B4-BE49-F238E27FC236}">
                <a16:creationId xmlns:a16="http://schemas.microsoft.com/office/drawing/2014/main" id="{BD60D3B6-336F-AE68-BAA0-55850B0E4C6C}"/>
              </a:ext>
            </a:extLst>
          </p:cNvPr>
          <p:cNvSpPr/>
          <p:nvPr/>
        </p:nvSpPr>
        <p:spPr>
          <a:xfrm>
            <a:off x="5666972" y="3138254"/>
            <a:ext cx="659907" cy="290745"/>
          </a:xfrm>
          <a:prstGeom prst="stripedRightArrow">
            <a:avLst/>
          </a:prstGeom>
          <a:solidFill>
            <a:srgbClr val="00B2A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Tenorite"/>
              <a:ea typeface="+mn-ea"/>
              <a:cs typeface="+mn-cs"/>
            </a:endParaRPr>
          </a:p>
        </p:txBody>
      </p:sp>
    </p:spTree>
    <p:extLst>
      <p:ext uri="{BB962C8B-B14F-4D97-AF65-F5344CB8AC3E}">
        <p14:creationId xmlns:p14="http://schemas.microsoft.com/office/powerpoint/2010/main" val="692181726"/>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60947C-5620-D2BB-6CD4-6D52DC298AA7}"/>
            </a:ext>
          </a:extLst>
        </p:cNvPr>
        <p:cNvGrpSpPr/>
        <p:nvPr/>
      </p:nvGrpSpPr>
      <p:grpSpPr>
        <a:xfrm>
          <a:off x="0" y="0"/>
          <a:ext cx="0" cy="0"/>
          <a:chOff x="0" y="0"/>
          <a:chExt cx="0" cy="0"/>
        </a:xfrm>
      </p:grpSpPr>
      <p:sp>
        <p:nvSpPr>
          <p:cNvPr id="12" name="TextBox 11">
            <a:extLst>
              <a:ext uri="{FF2B5EF4-FFF2-40B4-BE49-F238E27FC236}">
                <a16:creationId xmlns:a16="http://schemas.microsoft.com/office/drawing/2014/main" id="{402DE9A1-5CF2-86A2-3EAB-34E499C71405}"/>
              </a:ext>
            </a:extLst>
          </p:cNvPr>
          <p:cNvSpPr txBox="1"/>
          <p:nvPr/>
        </p:nvSpPr>
        <p:spPr>
          <a:xfrm>
            <a:off x="5087478" y="428625"/>
            <a:ext cx="1941940" cy="41270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575756"/>
              </a:solidFill>
              <a:effectLst/>
              <a:uLnTx/>
              <a:uFillTx/>
              <a:latin typeface="Tenorite"/>
              <a:ea typeface="+mn-ea"/>
              <a:cs typeface="+mn-cs"/>
            </a:endParaRPr>
          </a:p>
        </p:txBody>
      </p:sp>
      <p:graphicFrame>
        <p:nvGraphicFramePr>
          <p:cNvPr id="3" name="Chart 2">
            <a:extLst>
              <a:ext uri="{FF2B5EF4-FFF2-40B4-BE49-F238E27FC236}">
                <a16:creationId xmlns:a16="http://schemas.microsoft.com/office/drawing/2014/main" id="{3E74E0B8-3287-92ED-B88C-44AB303F8C90}"/>
              </a:ext>
            </a:extLst>
          </p:cNvPr>
          <p:cNvGraphicFramePr>
            <a:graphicFrameLocks/>
          </p:cNvGraphicFramePr>
          <p:nvPr/>
        </p:nvGraphicFramePr>
        <p:xfrm>
          <a:off x="693819" y="1074955"/>
          <a:ext cx="10927081" cy="5094655"/>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Box 5">
            <a:extLst>
              <a:ext uri="{FF2B5EF4-FFF2-40B4-BE49-F238E27FC236}">
                <a16:creationId xmlns:a16="http://schemas.microsoft.com/office/drawing/2014/main" id="{6E4613AC-5CE3-90E0-9794-163CE3F2891F}"/>
              </a:ext>
            </a:extLst>
          </p:cNvPr>
          <p:cNvSpPr txBox="1"/>
          <p:nvPr/>
        </p:nvSpPr>
        <p:spPr>
          <a:xfrm>
            <a:off x="991402" y="6000741"/>
            <a:ext cx="1091504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00857A"/>
                </a:solidFill>
                <a:effectLst/>
                <a:uLnTx/>
                <a:uFillTx/>
                <a:latin typeface="Tenorite"/>
                <a:ea typeface="+mn-ea"/>
                <a:cs typeface="+mn-cs"/>
              </a:rPr>
              <a:t>October		November		December		January		February		March	</a:t>
            </a:r>
          </a:p>
        </p:txBody>
      </p:sp>
      <p:sp>
        <p:nvSpPr>
          <p:cNvPr id="13" name="TextBox 12">
            <a:extLst>
              <a:ext uri="{FF2B5EF4-FFF2-40B4-BE49-F238E27FC236}">
                <a16:creationId xmlns:a16="http://schemas.microsoft.com/office/drawing/2014/main" id="{3A8ABA4D-5414-5F1A-53ED-01A9B9E8DF28}"/>
              </a:ext>
            </a:extLst>
          </p:cNvPr>
          <p:cNvSpPr txBox="1"/>
          <p:nvPr/>
        </p:nvSpPr>
        <p:spPr>
          <a:xfrm>
            <a:off x="769234" y="142293"/>
            <a:ext cx="9355153" cy="646331"/>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1" i="0" u="none" strike="noStrike" kern="1200" cap="none" spc="-100" normalizeH="0" baseline="0" noProof="0">
                <a:ln>
                  <a:noFill/>
                </a:ln>
                <a:solidFill>
                  <a:srgbClr val="009E8E"/>
                </a:solidFill>
                <a:effectLst/>
                <a:uLnTx/>
                <a:uFillTx/>
                <a:latin typeface="Arial" panose="020B0604020202020204" pitchFamily="34" charset="0"/>
                <a:ea typeface="+mn-ea"/>
                <a:cs typeface="Arial" panose="020B0604020202020204" pitchFamily="34" charset="0"/>
              </a:rPr>
              <a:t>Winter Demand – year on year variation</a:t>
            </a:r>
            <a:endParaRPr kumimoji="0" lang="en-GB" sz="3600" b="0"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endParaRPr>
          </a:p>
        </p:txBody>
      </p:sp>
      <p:pic>
        <p:nvPicPr>
          <p:cNvPr id="16" name="Picture 15">
            <a:extLst>
              <a:ext uri="{FF2B5EF4-FFF2-40B4-BE49-F238E27FC236}">
                <a16:creationId xmlns:a16="http://schemas.microsoft.com/office/drawing/2014/main" id="{B0085C2A-AE35-1E0F-8936-A8203A1CDA14}"/>
              </a:ext>
            </a:extLst>
          </p:cNvPr>
          <p:cNvPicPr>
            <a:picLocks noChangeAspect="1"/>
          </p:cNvPicPr>
          <p:nvPr/>
        </p:nvPicPr>
        <p:blipFill>
          <a:blip r:embed="rId4"/>
          <a:srcRect l="15408" t="5116" r="17172" b="10232"/>
          <a:stretch>
            <a:fillRect/>
          </a:stretch>
        </p:blipFill>
        <p:spPr>
          <a:xfrm>
            <a:off x="120389" y="68624"/>
            <a:ext cx="573431" cy="720000"/>
          </a:xfrm>
          <a:prstGeom prst="rect">
            <a:avLst/>
          </a:prstGeom>
        </p:spPr>
      </p:pic>
      <p:sp>
        <p:nvSpPr>
          <p:cNvPr id="4" name="TextBox 3">
            <a:extLst>
              <a:ext uri="{FF2B5EF4-FFF2-40B4-BE49-F238E27FC236}">
                <a16:creationId xmlns:a16="http://schemas.microsoft.com/office/drawing/2014/main" id="{B3C70F40-5B86-E887-619C-E9939C6840C2}"/>
              </a:ext>
            </a:extLst>
          </p:cNvPr>
          <p:cNvSpPr txBox="1"/>
          <p:nvPr/>
        </p:nvSpPr>
        <p:spPr>
          <a:xfrm rot="5400000">
            <a:off x="753836" y="332381"/>
            <a:ext cx="400110" cy="1251526"/>
          </a:xfrm>
          <a:prstGeom prst="rect">
            <a:avLst/>
          </a:prstGeom>
          <a:noFill/>
        </p:spPr>
        <p:txBody>
          <a:bodyPr vert="vert270"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0857A"/>
                </a:solidFill>
                <a:effectLst/>
                <a:uLnTx/>
                <a:uFillTx/>
                <a:latin typeface="Arial" panose="020B0604020202020204" pitchFamily="34" charset="0"/>
                <a:ea typeface="+mn-ea"/>
                <a:cs typeface="Arial" panose="020B0604020202020204" pitchFamily="34" charset="0"/>
              </a:rPr>
              <a:t>mcm</a:t>
            </a:r>
          </a:p>
        </p:txBody>
      </p:sp>
      <p:cxnSp>
        <p:nvCxnSpPr>
          <p:cNvPr id="7" name="Straight Connector 6">
            <a:extLst>
              <a:ext uri="{FF2B5EF4-FFF2-40B4-BE49-F238E27FC236}">
                <a16:creationId xmlns:a16="http://schemas.microsoft.com/office/drawing/2014/main" id="{EC477408-4355-0D74-0A4B-16701FE30479}"/>
              </a:ext>
            </a:extLst>
          </p:cNvPr>
          <p:cNvCxnSpPr/>
          <p:nvPr/>
        </p:nvCxnSpPr>
        <p:spPr>
          <a:xfrm>
            <a:off x="3200398" y="6615012"/>
            <a:ext cx="316089"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DF18CC05-4782-75A3-6CD5-BF9D22999040}"/>
              </a:ext>
            </a:extLst>
          </p:cNvPr>
          <p:cNvCxnSpPr/>
          <p:nvPr/>
        </p:nvCxnSpPr>
        <p:spPr>
          <a:xfrm>
            <a:off x="6713329" y="6610691"/>
            <a:ext cx="316089"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4C49AD8-55B0-769E-1354-C67367EE09B7}"/>
              </a:ext>
            </a:extLst>
          </p:cNvPr>
          <p:cNvCxnSpPr/>
          <p:nvPr/>
        </p:nvCxnSpPr>
        <p:spPr>
          <a:xfrm>
            <a:off x="4948200" y="6615012"/>
            <a:ext cx="316089" cy="0"/>
          </a:xfrm>
          <a:prstGeom prst="line">
            <a:avLst/>
          </a:prstGeom>
          <a:ln w="28575">
            <a:solidFill>
              <a:srgbClr val="00B2A1"/>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1D2CC3B9-FAC8-3B6B-FA0B-A660756CF9DA}"/>
              </a:ext>
            </a:extLst>
          </p:cNvPr>
          <p:cNvSpPr txBox="1"/>
          <p:nvPr/>
        </p:nvSpPr>
        <p:spPr>
          <a:xfrm>
            <a:off x="3595509" y="6430346"/>
            <a:ext cx="1269013" cy="369332"/>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857A"/>
                </a:solidFill>
                <a:effectLst/>
                <a:uLnTx/>
                <a:uFillTx/>
                <a:latin typeface="Tenorite"/>
                <a:ea typeface="+mn-ea"/>
                <a:cs typeface="Arial" panose="020B0604020202020204" pitchFamily="34" charset="0"/>
              </a:rPr>
              <a:t>2025 / 26</a:t>
            </a:r>
          </a:p>
        </p:txBody>
      </p:sp>
      <p:sp>
        <p:nvSpPr>
          <p:cNvPr id="15" name="TextBox 14">
            <a:extLst>
              <a:ext uri="{FF2B5EF4-FFF2-40B4-BE49-F238E27FC236}">
                <a16:creationId xmlns:a16="http://schemas.microsoft.com/office/drawing/2014/main" id="{054DF4F3-FAE4-6192-431C-1F396B6B9E33}"/>
              </a:ext>
            </a:extLst>
          </p:cNvPr>
          <p:cNvSpPr txBox="1"/>
          <p:nvPr/>
        </p:nvSpPr>
        <p:spPr>
          <a:xfrm>
            <a:off x="5347967" y="6432779"/>
            <a:ext cx="1125079" cy="369332"/>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857A"/>
                </a:solidFill>
                <a:effectLst/>
                <a:uLnTx/>
                <a:uFillTx/>
                <a:latin typeface="Tenorite"/>
                <a:ea typeface="+mn-ea"/>
                <a:cs typeface="Arial" panose="020B0604020202020204" pitchFamily="34" charset="0"/>
              </a:rPr>
              <a:t>2024 / 25</a:t>
            </a:r>
          </a:p>
        </p:txBody>
      </p:sp>
      <p:sp>
        <p:nvSpPr>
          <p:cNvPr id="19" name="TextBox 18">
            <a:extLst>
              <a:ext uri="{FF2B5EF4-FFF2-40B4-BE49-F238E27FC236}">
                <a16:creationId xmlns:a16="http://schemas.microsoft.com/office/drawing/2014/main" id="{54ED07E9-6260-2532-5FC7-22729030A9C7}"/>
              </a:ext>
            </a:extLst>
          </p:cNvPr>
          <p:cNvSpPr txBox="1"/>
          <p:nvPr/>
        </p:nvSpPr>
        <p:spPr>
          <a:xfrm>
            <a:off x="7100122" y="6426025"/>
            <a:ext cx="1125079" cy="369332"/>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857A"/>
                </a:solidFill>
                <a:effectLst/>
                <a:uLnTx/>
                <a:uFillTx/>
                <a:latin typeface="Tenorite"/>
                <a:ea typeface="+mn-ea"/>
                <a:cs typeface="Arial" panose="020B0604020202020204" pitchFamily="34" charset="0"/>
              </a:rPr>
              <a:t>2023 / 24</a:t>
            </a:r>
          </a:p>
        </p:txBody>
      </p:sp>
    </p:spTree>
    <p:extLst>
      <p:ext uri="{BB962C8B-B14F-4D97-AF65-F5344CB8AC3E}">
        <p14:creationId xmlns:p14="http://schemas.microsoft.com/office/powerpoint/2010/main" val="385345783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6B6AF6-74C8-5746-A8DB-16488964C406}"/>
            </a:ext>
          </a:extLst>
        </p:cNvPr>
        <p:cNvGrpSpPr/>
        <p:nvPr/>
      </p:nvGrpSpPr>
      <p:grpSpPr>
        <a:xfrm>
          <a:off x="0" y="0"/>
          <a:ext cx="0" cy="0"/>
          <a:chOff x="0" y="0"/>
          <a:chExt cx="0" cy="0"/>
        </a:xfrm>
      </p:grpSpPr>
      <p:graphicFrame>
        <p:nvGraphicFramePr>
          <p:cNvPr id="2" name="Chart 1">
            <a:extLst>
              <a:ext uri="{FF2B5EF4-FFF2-40B4-BE49-F238E27FC236}">
                <a16:creationId xmlns:a16="http://schemas.microsoft.com/office/drawing/2014/main" id="{84AE0D7C-D112-76FB-D816-FF37667B5505}"/>
              </a:ext>
            </a:extLst>
          </p:cNvPr>
          <p:cNvGraphicFramePr>
            <a:graphicFrameLocks/>
          </p:cNvGraphicFramePr>
          <p:nvPr/>
        </p:nvGraphicFramePr>
        <p:xfrm>
          <a:off x="571800" y="1196622"/>
          <a:ext cx="11048400" cy="4886310"/>
        </p:xfrm>
        <a:graphic>
          <a:graphicData uri="http://schemas.openxmlformats.org/drawingml/2006/chart">
            <c:chart xmlns:c="http://schemas.openxmlformats.org/drawingml/2006/chart" xmlns:r="http://schemas.openxmlformats.org/officeDocument/2006/relationships" r:id="rId3"/>
          </a:graphicData>
        </a:graphic>
      </p:graphicFrame>
      <p:sp>
        <p:nvSpPr>
          <p:cNvPr id="5" name="TextBox 4">
            <a:extLst>
              <a:ext uri="{FF2B5EF4-FFF2-40B4-BE49-F238E27FC236}">
                <a16:creationId xmlns:a16="http://schemas.microsoft.com/office/drawing/2014/main" id="{D284FE8C-1F52-625F-A578-F7DEC16BD809}"/>
              </a:ext>
            </a:extLst>
          </p:cNvPr>
          <p:cNvSpPr txBox="1"/>
          <p:nvPr/>
        </p:nvSpPr>
        <p:spPr>
          <a:xfrm>
            <a:off x="991402" y="5936932"/>
            <a:ext cx="1091504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00857A"/>
                </a:solidFill>
                <a:effectLst/>
                <a:uLnTx/>
                <a:uFillTx/>
                <a:latin typeface="Tenorite"/>
                <a:ea typeface="+mn-ea"/>
                <a:cs typeface="+mn-cs"/>
              </a:rPr>
              <a:t>October		November		December		January		February		March	</a:t>
            </a:r>
          </a:p>
        </p:txBody>
      </p:sp>
      <p:grpSp>
        <p:nvGrpSpPr>
          <p:cNvPr id="9" name="Group 8">
            <a:extLst>
              <a:ext uri="{FF2B5EF4-FFF2-40B4-BE49-F238E27FC236}">
                <a16:creationId xmlns:a16="http://schemas.microsoft.com/office/drawing/2014/main" id="{0FAC8F4E-4C00-C791-4FB2-292CBD36545C}"/>
              </a:ext>
            </a:extLst>
          </p:cNvPr>
          <p:cNvGrpSpPr/>
          <p:nvPr/>
        </p:nvGrpSpPr>
        <p:grpSpPr>
          <a:xfrm>
            <a:off x="5032540" y="6383209"/>
            <a:ext cx="2126920" cy="369332"/>
            <a:chOff x="4703648" y="6447663"/>
            <a:chExt cx="2126920" cy="369332"/>
          </a:xfrm>
        </p:grpSpPr>
        <p:pic>
          <p:nvPicPr>
            <p:cNvPr id="7" name="Picture 6">
              <a:extLst>
                <a:ext uri="{FF2B5EF4-FFF2-40B4-BE49-F238E27FC236}">
                  <a16:creationId xmlns:a16="http://schemas.microsoft.com/office/drawing/2014/main" id="{47D01F01-1EAC-D15A-AC89-04A03B63CA3C}"/>
                </a:ext>
              </a:extLst>
            </p:cNvPr>
            <p:cNvPicPr>
              <a:picLocks noChangeAspect="1"/>
            </p:cNvPicPr>
            <p:nvPr/>
          </p:nvPicPr>
          <p:blipFill>
            <a:blip r:embed="rId4"/>
            <a:srcRect t="-4762" r="89880"/>
            <a:stretch>
              <a:fillRect/>
            </a:stretch>
          </p:blipFill>
          <p:spPr>
            <a:xfrm>
              <a:off x="4703648" y="6460206"/>
              <a:ext cx="416992" cy="338554"/>
            </a:xfrm>
            <a:prstGeom prst="rect">
              <a:avLst/>
            </a:prstGeom>
          </p:spPr>
        </p:pic>
        <p:sp>
          <p:nvSpPr>
            <p:cNvPr id="8" name="TextBox 7">
              <a:extLst>
                <a:ext uri="{FF2B5EF4-FFF2-40B4-BE49-F238E27FC236}">
                  <a16:creationId xmlns:a16="http://schemas.microsoft.com/office/drawing/2014/main" id="{09EF79E7-4856-1D91-F463-AF38BD36AF6E}"/>
                </a:ext>
              </a:extLst>
            </p:cNvPr>
            <p:cNvSpPr txBox="1"/>
            <p:nvPr/>
          </p:nvSpPr>
          <p:spPr>
            <a:xfrm>
              <a:off x="5120640" y="6447663"/>
              <a:ext cx="1709928"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00857A"/>
                  </a:solidFill>
                  <a:effectLst/>
                  <a:uLnTx/>
                  <a:uFillTx/>
                  <a:latin typeface="Tenorite"/>
                  <a:ea typeface="+mn-ea"/>
                  <a:cs typeface="+mn-cs"/>
                </a:rPr>
                <a:t>3-year average</a:t>
              </a:r>
            </a:p>
          </p:txBody>
        </p:sp>
      </p:grpSp>
      <p:sp>
        <p:nvSpPr>
          <p:cNvPr id="11" name="TextBox 10">
            <a:extLst>
              <a:ext uri="{FF2B5EF4-FFF2-40B4-BE49-F238E27FC236}">
                <a16:creationId xmlns:a16="http://schemas.microsoft.com/office/drawing/2014/main" id="{5A0152FC-CDD7-2B6C-8374-96F964B109AA}"/>
              </a:ext>
            </a:extLst>
          </p:cNvPr>
          <p:cNvSpPr txBox="1"/>
          <p:nvPr/>
        </p:nvSpPr>
        <p:spPr>
          <a:xfrm>
            <a:off x="769234" y="142293"/>
            <a:ext cx="10297833" cy="646331"/>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1" i="0" u="none" strike="noStrike" kern="1200" cap="none" spc="-100" normalizeH="0" baseline="0" noProof="0">
                <a:ln>
                  <a:noFill/>
                </a:ln>
                <a:solidFill>
                  <a:srgbClr val="009E8E"/>
                </a:solidFill>
                <a:effectLst/>
                <a:uLnTx/>
                <a:uFillTx/>
                <a:latin typeface="Arial" panose="020B0604020202020204" pitchFamily="34" charset="0"/>
                <a:ea typeface="+mn-ea"/>
                <a:cs typeface="Arial" panose="020B0604020202020204" pitchFamily="34" charset="0"/>
              </a:rPr>
              <a:t>Winter Demand – daily 3-year average</a:t>
            </a:r>
            <a:endParaRPr kumimoji="0" lang="en-GB" sz="3600" b="0"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endParaRPr>
          </a:p>
        </p:txBody>
      </p:sp>
      <p:pic>
        <p:nvPicPr>
          <p:cNvPr id="15" name="Picture 14">
            <a:extLst>
              <a:ext uri="{FF2B5EF4-FFF2-40B4-BE49-F238E27FC236}">
                <a16:creationId xmlns:a16="http://schemas.microsoft.com/office/drawing/2014/main" id="{BD037FCB-C900-60C3-2DDF-7B7FE251D26B}"/>
              </a:ext>
            </a:extLst>
          </p:cNvPr>
          <p:cNvPicPr>
            <a:picLocks noChangeAspect="1"/>
          </p:cNvPicPr>
          <p:nvPr/>
        </p:nvPicPr>
        <p:blipFill>
          <a:blip r:embed="rId5"/>
          <a:srcRect l="15408" t="5116" r="17172" b="10232"/>
          <a:stretch>
            <a:fillRect/>
          </a:stretch>
        </p:blipFill>
        <p:spPr>
          <a:xfrm>
            <a:off x="120389" y="68624"/>
            <a:ext cx="573431" cy="720000"/>
          </a:xfrm>
          <a:prstGeom prst="rect">
            <a:avLst/>
          </a:prstGeom>
        </p:spPr>
      </p:pic>
      <p:sp>
        <p:nvSpPr>
          <p:cNvPr id="4" name="TextBox 3">
            <a:extLst>
              <a:ext uri="{FF2B5EF4-FFF2-40B4-BE49-F238E27FC236}">
                <a16:creationId xmlns:a16="http://schemas.microsoft.com/office/drawing/2014/main" id="{8EF2A25B-87C4-FC6B-4FFF-E6FC1601731B}"/>
              </a:ext>
            </a:extLst>
          </p:cNvPr>
          <p:cNvSpPr txBox="1"/>
          <p:nvPr/>
        </p:nvSpPr>
        <p:spPr>
          <a:xfrm rot="5400000">
            <a:off x="569179" y="464605"/>
            <a:ext cx="400110" cy="1251526"/>
          </a:xfrm>
          <a:prstGeom prst="rect">
            <a:avLst/>
          </a:prstGeom>
          <a:noFill/>
        </p:spPr>
        <p:txBody>
          <a:bodyPr vert="vert270"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00857A"/>
                </a:solidFill>
                <a:effectLst/>
                <a:uLnTx/>
                <a:uFillTx/>
                <a:latin typeface="Arial" panose="020B0604020202020204" pitchFamily="34" charset="0"/>
                <a:ea typeface="+mn-ea"/>
                <a:cs typeface="Arial" panose="020B0604020202020204" pitchFamily="34" charset="0"/>
              </a:rPr>
              <a:t>mcm</a:t>
            </a:r>
          </a:p>
        </p:txBody>
      </p:sp>
    </p:spTree>
    <p:extLst>
      <p:ext uri="{BB962C8B-B14F-4D97-AF65-F5344CB8AC3E}">
        <p14:creationId xmlns:p14="http://schemas.microsoft.com/office/powerpoint/2010/main" val="2741427461"/>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7AC18C-8DCE-5690-E546-E62D651927E5}"/>
            </a:ext>
          </a:extLst>
        </p:cNvPr>
        <p:cNvGrpSpPr/>
        <p:nvPr/>
      </p:nvGrpSpPr>
      <p:grpSpPr>
        <a:xfrm>
          <a:off x="0" y="0"/>
          <a:ext cx="0" cy="0"/>
          <a:chOff x="0" y="0"/>
          <a:chExt cx="0" cy="0"/>
        </a:xfrm>
      </p:grpSpPr>
      <p:sp>
        <p:nvSpPr>
          <p:cNvPr id="12" name="TextBox 11">
            <a:extLst>
              <a:ext uri="{FF2B5EF4-FFF2-40B4-BE49-F238E27FC236}">
                <a16:creationId xmlns:a16="http://schemas.microsoft.com/office/drawing/2014/main" id="{7F0E725B-7BF4-9514-1F84-6FDF26C3F864}"/>
              </a:ext>
            </a:extLst>
          </p:cNvPr>
          <p:cNvSpPr txBox="1"/>
          <p:nvPr/>
        </p:nvSpPr>
        <p:spPr>
          <a:xfrm>
            <a:off x="5087478" y="428625"/>
            <a:ext cx="1941940" cy="41270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575756"/>
              </a:solidFill>
              <a:effectLst/>
              <a:uLnTx/>
              <a:uFillTx/>
              <a:latin typeface="Tenorite"/>
              <a:ea typeface="+mn-ea"/>
              <a:cs typeface="+mn-cs"/>
            </a:endParaRPr>
          </a:p>
        </p:txBody>
      </p:sp>
      <p:sp>
        <p:nvSpPr>
          <p:cNvPr id="18" name="TextBox 17">
            <a:extLst>
              <a:ext uri="{FF2B5EF4-FFF2-40B4-BE49-F238E27FC236}">
                <a16:creationId xmlns:a16="http://schemas.microsoft.com/office/drawing/2014/main" id="{A79C4DF3-3A34-A6EF-9F95-1768F935C01E}"/>
              </a:ext>
            </a:extLst>
          </p:cNvPr>
          <p:cNvSpPr txBox="1"/>
          <p:nvPr/>
        </p:nvSpPr>
        <p:spPr>
          <a:xfrm>
            <a:off x="769233" y="142293"/>
            <a:ext cx="9981893" cy="646331"/>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1" i="0" u="none" strike="noStrike" kern="1200" cap="none" spc="-100" normalizeH="0" baseline="0" noProof="0">
                <a:ln>
                  <a:noFill/>
                </a:ln>
                <a:solidFill>
                  <a:srgbClr val="009E8E"/>
                </a:solidFill>
                <a:effectLst/>
                <a:uLnTx/>
                <a:uFillTx/>
                <a:latin typeface="Arial" panose="020B0604020202020204" pitchFamily="34" charset="0"/>
                <a:ea typeface="+mn-ea"/>
                <a:cs typeface="Arial" panose="020B0604020202020204" pitchFamily="34" charset="0"/>
              </a:rPr>
              <a:t>Winter 25/26 preparedness headlines</a:t>
            </a:r>
            <a:endParaRPr kumimoji="0" lang="en-GB" sz="3600" b="0"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endParaRPr>
          </a:p>
        </p:txBody>
      </p:sp>
      <p:pic>
        <p:nvPicPr>
          <p:cNvPr id="20" name="Picture 19">
            <a:extLst>
              <a:ext uri="{FF2B5EF4-FFF2-40B4-BE49-F238E27FC236}">
                <a16:creationId xmlns:a16="http://schemas.microsoft.com/office/drawing/2014/main" id="{EEB681B8-CD4B-9347-504D-C1CBCC3CB8B2}"/>
              </a:ext>
            </a:extLst>
          </p:cNvPr>
          <p:cNvPicPr>
            <a:picLocks noChangeAspect="1"/>
          </p:cNvPicPr>
          <p:nvPr/>
        </p:nvPicPr>
        <p:blipFill>
          <a:blip r:embed="rId3"/>
          <a:srcRect l="15408" t="5116" r="17172" b="10232"/>
          <a:stretch>
            <a:fillRect/>
          </a:stretch>
        </p:blipFill>
        <p:spPr>
          <a:xfrm>
            <a:off x="120389" y="68624"/>
            <a:ext cx="573431" cy="720000"/>
          </a:xfrm>
          <a:prstGeom prst="rect">
            <a:avLst/>
          </a:prstGeom>
        </p:spPr>
      </p:pic>
      <p:pic>
        <p:nvPicPr>
          <p:cNvPr id="10" name="Picture 9">
            <a:extLst>
              <a:ext uri="{FF2B5EF4-FFF2-40B4-BE49-F238E27FC236}">
                <a16:creationId xmlns:a16="http://schemas.microsoft.com/office/drawing/2014/main" id="{85917DF3-BE0F-237A-AEE7-0CCD3EE584D8}"/>
              </a:ext>
            </a:extLst>
          </p:cNvPr>
          <p:cNvPicPr>
            <a:picLocks noChangeAspect="1"/>
          </p:cNvPicPr>
          <p:nvPr/>
        </p:nvPicPr>
        <p:blipFill>
          <a:blip r:embed="rId4">
            <a:extLst>
              <a:ext uri="{28A0092B-C50C-407E-A947-70E740481C1C}">
                <a14:useLocalDpi xmlns:a14="http://schemas.microsoft.com/office/drawing/2010/main" val="0"/>
              </a:ext>
            </a:extLst>
          </a:blip>
          <a:srcRect t="19070" b="19845"/>
          <a:stretch>
            <a:fillRect/>
          </a:stretch>
        </p:blipFill>
        <p:spPr>
          <a:xfrm>
            <a:off x="956930" y="1077995"/>
            <a:ext cx="3555261" cy="4702010"/>
          </a:xfrm>
          <a:prstGeom prst="rect">
            <a:avLst/>
          </a:prstGeom>
        </p:spPr>
      </p:pic>
      <p:pic>
        <p:nvPicPr>
          <p:cNvPr id="21" name="Picture 20">
            <a:extLst>
              <a:ext uri="{FF2B5EF4-FFF2-40B4-BE49-F238E27FC236}">
                <a16:creationId xmlns:a16="http://schemas.microsoft.com/office/drawing/2014/main" id="{028B156C-1E2F-65BC-9698-7ABB22C36444}"/>
              </a:ext>
            </a:extLst>
          </p:cNvPr>
          <p:cNvPicPr>
            <a:picLocks noChangeAspect="1"/>
          </p:cNvPicPr>
          <p:nvPr/>
        </p:nvPicPr>
        <p:blipFill>
          <a:blip r:embed="rId3"/>
          <a:srcRect l="15408" t="5116" r="17172" b="10232"/>
          <a:stretch>
            <a:fillRect/>
          </a:stretch>
        </p:blipFill>
        <p:spPr>
          <a:xfrm>
            <a:off x="4906725" y="1429710"/>
            <a:ext cx="537145" cy="674438"/>
          </a:xfrm>
          <a:prstGeom prst="rect">
            <a:avLst/>
          </a:prstGeom>
        </p:spPr>
      </p:pic>
      <p:sp>
        <p:nvSpPr>
          <p:cNvPr id="23" name="Rectangle: Rounded Corners 22">
            <a:extLst>
              <a:ext uri="{FF2B5EF4-FFF2-40B4-BE49-F238E27FC236}">
                <a16:creationId xmlns:a16="http://schemas.microsoft.com/office/drawing/2014/main" id="{74F161FE-8169-3EF6-30A0-7BC727AB3CE0}"/>
              </a:ext>
            </a:extLst>
          </p:cNvPr>
          <p:cNvSpPr/>
          <p:nvPr/>
        </p:nvSpPr>
        <p:spPr>
          <a:xfrm>
            <a:off x="5545160" y="1380905"/>
            <a:ext cx="5842310" cy="808103"/>
          </a:xfrm>
          <a:prstGeom prst="roundRect">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575756"/>
                </a:solidFill>
                <a:effectLst/>
                <a:uLnTx/>
                <a:uFillTx/>
                <a:latin typeface="Tenorite"/>
                <a:ea typeface="+mn-ea"/>
                <a:cs typeface="+mn-cs"/>
              </a:rPr>
              <a:t>Our people are focussed and ready</a:t>
            </a:r>
          </a:p>
        </p:txBody>
      </p:sp>
      <p:pic>
        <p:nvPicPr>
          <p:cNvPr id="27" name="Picture 26">
            <a:extLst>
              <a:ext uri="{FF2B5EF4-FFF2-40B4-BE49-F238E27FC236}">
                <a16:creationId xmlns:a16="http://schemas.microsoft.com/office/drawing/2014/main" id="{DC91227C-BF32-660D-3BA3-ED6BEC819B9E}"/>
              </a:ext>
            </a:extLst>
          </p:cNvPr>
          <p:cNvPicPr>
            <a:picLocks noChangeAspect="1"/>
          </p:cNvPicPr>
          <p:nvPr/>
        </p:nvPicPr>
        <p:blipFill>
          <a:blip r:embed="rId3"/>
          <a:srcRect l="15408" t="5116" r="17172" b="10232"/>
          <a:stretch>
            <a:fillRect/>
          </a:stretch>
        </p:blipFill>
        <p:spPr>
          <a:xfrm>
            <a:off x="4906725" y="2592203"/>
            <a:ext cx="537145" cy="674438"/>
          </a:xfrm>
          <a:prstGeom prst="rect">
            <a:avLst/>
          </a:prstGeom>
        </p:spPr>
      </p:pic>
      <p:sp>
        <p:nvSpPr>
          <p:cNvPr id="29" name="Rectangle: Rounded Corners 28">
            <a:extLst>
              <a:ext uri="{FF2B5EF4-FFF2-40B4-BE49-F238E27FC236}">
                <a16:creationId xmlns:a16="http://schemas.microsoft.com/office/drawing/2014/main" id="{A7905ADA-F1B9-4BC0-2080-909E68F3D7C7}"/>
              </a:ext>
            </a:extLst>
          </p:cNvPr>
          <p:cNvSpPr/>
          <p:nvPr/>
        </p:nvSpPr>
        <p:spPr>
          <a:xfrm>
            <a:off x="5545160" y="3638557"/>
            <a:ext cx="5842310" cy="808103"/>
          </a:xfrm>
          <a:prstGeom prst="roundRect">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575756"/>
                </a:solidFill>
                <a:effectLst/>
                <a:uLnTx/>
                <a:uFillTx/>
                <a:latin typeface="Tenorite"/>
                <a:ea typeface="+mn-ea"/>
                <a:cs typeface="+mn-cs"/>
              </a:rPr>
              <a:t>Our supply mix is diverse, also responsive</a:t>
            </a:r>
          </a:p>
        </p:txBody>
      </p:sp>
      <p:pic>
        <p:nvPicPr>
          <p:cNvPr id="31" name="Picture 30">
            <a:extLst>
              <a:ext uri="{FF2B5EF4-FFF2-40B4-BE49-F238E27FC236}">
                <a16:creationId xmlns:a16="http://schemas.microsoft.com/office/drawing/2014/main" id="{EE20F2CD-FE7F-B1D3-258D-15AC0A98847E}"/>
              </a:ext>
            </a:extLst>
          </p:cNvPr>
          <p:cNvPicPr>
            <a:picLocks noChangeAspect="1"/>
          </p:cNvPicPr>
          <p:nvPr/>
        </p:nvPicPr>
        <p:blipFill>
          <a:blip r:embed="rId3"/>
          <a:srcRect l="15408" t="5116" r="17172" b="10232"/>
          <a:stretch>
            <a:fillRect/>
          </a:stretch>
        </p:blipFill>
        <p:spPr>
          <a:xfrm>
            <a:off x="4906725" y="3694459"/>
            <a:ext cx="537145" cy="674438"/>
          </a:xfrm>
          <a:prstGeom prst="rect">
            <a:avLst/>
          </a:prstGeom>
        </p:spPr>
      </p:pic>
      <p:sp>
        <p:nvSpPr>
          <p:cNvPr id="33" name="Rectangle: Rounded Corners 32">
            <a:extLst>
              <a:ext uri="{FF2B5EF4-FFF2-40B4-BE49-F238E27FC236}">
                <a16:creationId xmlns:a16="http://schemas.microsoft.com/office/drawing/2014/main" id="{389E3DB2-706C-132A-C072-AF184A2C3C6D}"/>
              </a:ext>
            </a:extLst>
          </p:cNvPr>
          <p:cNvSpPr/>
          <p:nvPr/>
        </p:nvSpPr>
        <p:spPr>
          <a:xfrm>
            <a:off x="5545160" y="4762079"/>
            <a:ext cx="5842310" cy="808103"/>
          </a:xfrm>
          <a:prstGeom prst="roundRect">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575756"/>
                </a:solidFill>
                <a:effectLst/>
                <a:uLnTx/>
                <a:uFillTx/>
                <a:latin typeface="Tenorite"/>
                <a:ea typeface="+mn-ea"/>
                <a:cs typeface="+mn-cs"/>
              </a:rPr>
              <a:t>Our commercial strategies are in place</a:t>
            </a:r>
          </a:p>
        </p:txBody>
      </p:sp>
      <p:pic>
        <p:nvPicPr>
          <p:cNvPr id="35" name="Picture 34">
            <a:extLst>
              <a:ext uri="{FF2B5EF4-FFF2-40B4-BE49-F238E27FC236}">
                <a16:creationId xmlns:a16="http://schemas.microsoft.com/office/drawing/2014/main" id="{2647FFBC-2189-3A06-6A02-65D9A7F8D520}"/>
              </a:ext>
            </a:extLst>
          </p:cNvPr>
          <p:cNvPicPr>
            <a:picLocks noChangeAspect="1"/>
          </p:cNvPicPr>
          <p:nvPr/>
        </p:nvPicPr>
        <p:blipFill>
          <a:blip r:embed="rId3"/>
          <a:srcRect l="15408" t="5116" r="17172" b="10232"/>
          <a:stretch>
            <a:fillRect/>
          </a:stretch>
        </p:blipFill>
        <p:spPr>
          <a:xfrm>
            <a:off x="4906724" y="4759156"/>
            <a:ext cx="537145" cy="674438"/>
          </a:xfrm>
          <a:prstGeom prst="rect">
            <a:avLst/>
          </a:prstGeom>
        </p:spPr>
      </p:pic>
      <p:sp>
        <p:nvSpPr>
          <p:cNvPr id="37" name="Rectangle: Rounded Corners 36">
            <a:extLst>
              <a:ext uri="{FF2B5EF4-FFF2-40B4-BE49-F238E27FC236}">
                <a16:creationId xmlns:a16="http://schemas.microsoft.com/office/drawing/2014/main" id="{9AB0663C-324F-ACB2-A336-ACE4085047D0}"/>
              </a:ext>
            </a:extLst>
          </p:cNvPr>
          <p:cNvSpPr/>
          <p:nvPr/>
        </p:nvSpPr>
        <p:spPr>
          <a:xfrm>
            <a:off x="5545159" y="2509731"/>
            <a:ext cx="5842310" cy="808103"/>
          </a:xfrm>
          <a:prstGeom prst="roundRect">
            <a:avLst/>
          </a:prstGeom>
          <a:solidFill>
            <a:schemeClr val="accent1">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a:ln>
                  <a:noFill/>
                </a:ln>
                <a:solidFill>
                  <a:srgbClr val="575756"/>
                </a:solidFill>
                <a:effectLst/>
                <a:uLnTx/>
                <a:uFillTx/>
                <a:latin typeface="Tenorite"/>
                <a:ea typeface="+mn-ea"/>
                <a:cs typeface="+mn-cs"/>
              </a:rPr>
              <a:t>Our assets give us operational flexibility</a:t>
            </a:r>
          </a:p>
        </p:txBody>
      </p:sp>
    </p:spTree>
    <p:extLst>
      <p:ext uri="{BB962C8B-B14F-4D97-AF65-F5344CB8AC3E}">
        <p14:creationId xmlns:p14="http://schemas.microsoft.com/office/powerpoint/2010/main" val="392159686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AD22A1-F25D-C6F6-EF02-5E73DE747808}"/>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FFF153F2-F613-444C-88C8-DD9712AEAA67}"/>
              </a:ext>
            </a:extLst>
          </p:cNvPr>
          <p:cNvSpPr/>
          <p:nvPr/>
        </p:nvSpPr>
        <p:spPr>
          <a:xfrm rot="5400000">
            <a:off x="2667000" y="-2667001"/>
            <a:ext cx="6858001" cy="12192001"/>
          </a:xfrm>
          <a:prstGeom prst="rect">
            <a:avLst/>
          </a:prstGeom>
          <a:gradFill>
            <a:gsLst>
              <a:gs pos="100000">
                <a:srgbClr val="4EC140"/>
              </a:gs>
              <a:gs pos="0">
                <a:srgbClr val="00829F"/>
              </a:gs>
              <a:gs pos="49000">
                <a:srgbClr val="00B2A1"/>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bg1"/>
              </a:solidFill>
            </a:endParaRPr>
          </a:p>
        </p:txBody>
      </p:sp>
      <p:pic>
        <p:nvPicPr>
          <p:cNvPr id="6" name="Graphic 5">
            <a:extLst>
              <a:ext uri="{FF2B5EF4-FFF2-40B4-BE49-F238E27FC236}">
                <a16:creationId xmlns:a16="http://schemas.microsoft.com/office/drawing/2014/main" id="{13C0BF4A-A278-8153-0195-2D73B461DE44}"/>
              </a:ext>
            </a:extLst>
          </p:cNvPr>
          <p:cNvPicPr>
            <a:picLocks noChangeAspect="1"/>
          </p:cNvPicPr>
          <p:nvPr/>
        </p:nvPicPr>
        <p:blipFill>
          <a:blip>
            <a:alphaModFix/>
            <a:extLst>
              <a:ext uri="{96DAC541-7B7A-43D3-8B79-37D633B846F1}">
                <asvg:svgBlip xmlns:asvg="http://schemas.microsoft.com/office/drawing/2016/SVG/main" r:embed="rId3"/>
              </a:ext>
            </a:extLst>
          </a:blip>
          <a:srcRect r="80016" b="11779"/>
          <a:stretch/>
        </p:blipFill>
        <p:spPr>
          <a:xfrm>
            <a:off x="8247624" y="353029"/>
            <a:ext cx="3944374" cy="6504972"/>
          </a:xfrm>
          <a:prstGeom prst="rect">
            <a:avLst/>
          </a:prstGeom>
        </p:spPr>
      </p:pic>
      <p:sp>
        <p:nvSpPr>
          <p:cNvPr id="8" name="Title 1">
            <a:extLst>
              <a:ext uri="{FF2B5EF4-FFF2-40B4-BE49-F238E27FC236}">
                <a16:creationId xmlns:a16="http://schemas.microsoft.com/office/drawing/2014/main" id="{79E63E53-9470-CEB0-B9CD-32D238F24783}"/>
              </a:ext>
            </a:extLst>
          </p:cNvPr>
          <p:cNvSpPr>
            <a:spLocks noGrp="1"/>
          </p:cNvSpPr>
          <p:nvPr>
            <p:ph type="title"/>
          </p:nvPr>
        </p:nvSpPr>
        <p:spPr>
          <a:xfrm>
            <a:off x="836182" y="3635122"/>
            <a:ext cx="8407209" cy="1325563"/>
          </a:xfrm>
        </p:spPr>
        <p:txBody>
          <a:bodyPr>
            <a:normAutofit fontScale="90000"/>
          </a:bodyPr>
          <a:lstStyle/>
          <a:p>
            <a:br>
              <a:rPr lang="en-GB" sz="6600" b="1" spc="-100">
                <a:solidFill>
                  <a:schemeClr val="bg1"/>
                </a:solidFill>
                <a:latin typeface="Tenorite"/>
                <a:ea typeface="+mj-ea"/>
                <a:cs typeface="+mj-cs"/>
              </a:rPr>
            </a:br>
            <a:r>
              <a:rPr lang="en-GB" sz="6000" b="1" spc="-100">
                <a:solidFill>
                  <a:schemeClr val="bg1"/>
                </a:solidFill>
                <a:latin typeface="Arial" panose="020B0604020202020204" pitchFamily="34" charset="0"/>
                <a:cs typeface="Arial" panose="020B0604020202020204" pitchFamily="34" charset="0"/>
              </a:rPr>
              <a:t>Up Next: Part II – 11:10</a:t>
            </a:r>
            <a:br>
              <a:rPr lang="en-GB" sz="6600" b="1" spc="-100">
                <a:solidFill>
                  <a:schemeClr val="bg1"/>
                </a:solidFill>
                <a:latin typeface="Arial" panose="020B0604020202020204" pitchFamily="34" charset="0"/>
                <a:cs typeface="Arial" panose="020B0604020202020204" pitchFamily="34" charset="0"/>
              </a:rPr>
            </a:br>
            <a:endParaRPr lang="en-GB" sz="6600">
              <a:solidFill>
                <a:schemeClr val="bg1"/>
              </a:solidFill>
              <a:latin typeface="Arial" panose="020B0604020202020204" pitchFamily="34" charset="0"/>
              <a:cs typeface="Arial" panose="020B0604020202020204" pitchFamily="34" charset="0"/>
            </a:endParaRPr>
          </a:p>
        </p:txBody>
      </p:sp>
      <p:pic>
        <p:nvPicPr>
          <p:cNvPr id="10" name="Picture 9" descr="A black background with white text&#10;&#10;AI-generated content may be incorrect.">
            <a:extLst>
              <a:ext uri="{FF2B5EF4-FFF2-40B4-BE49-F238E27FC236}">
                <a16:creationId xmlns:a16="http://schemas.microsoft.com/office/drawing/2014/main" id="{59BC4336-3E73-8ED8-62A9-A417F98B86C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18479" y="2065020"/>
            <a:ext cx="5080485" cy="1157859"/>
          </a:xfrm>
          <a:prstGeom prst="rect">
            <a:avLst/>
          </a:prstGeom>
        </p:spPr>
      </p:pic>
    </p:spTree>
    <p:extLst>
      <p:ext uri="{BB962C8B-B14F-4D97-AF65-F5344CB8AC3E}">
        <p14:creationId xmlns:p14="http://schemas.microsoft.com/office/powerpoint/2010/main" val="3132914961"/>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904B76-6268-50BD-C57B-329771703009}"/>
            </a:ext>
          </a:extLst>
        </p:cNvPr>
        <p:cNvGrpSpPr/>
        <p:nvPr/>
      </p:nvGrpSpPr>
      <p:grpSpPr>
        <a:xfrm>
          <a:off x="0" y="0"/>
          <a:ext cx="0" cy="0"/>
          <a:chOff x="0" y="0"/>
          <a:chExt cx="0" cy="0"/>
        </a:xfrm>
      </p:grpSpPr>
      <p:pic>
        <p:nvPicPr>
          <p:cNvPr id="4" name="Picture 3" descr="A black background with green and blue text&#10;&#10;AI-generated content may be incorrect.">
            <a:extLst>
              <a:ext uri="{FF2B5EF4-FFF2-40B4-BE49-F238E27FC236}">
                <a16:creationId xmlns:a16="http://schemas.microsoft.com/office/drawing/2014/main" id="{5023D702-9DDD-A096-0693-72773B46446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430169" y="5716122"/>
            <a:ext cx="2751574" cy="825472"/>
          </a:xfrm>
          <a:prstGeom prst="rect">
            <a:avLst/>
          </a:prstGeom>
        </p:spPr>
      </p:pic>
      <p:sp>
        <p:nvSpPr>
          <p:cNvPr id="5" name="Rectangle 4">
            <a:extLst>
              <a:ext uri="{FF2B5EF4-FFF2-40B4-BE49-F238E27FC236}">
                <a16:creationId xmlns:a16="http://schemas.microsoft.com/office/drawing/2014/main" id="{0AB5E0A5-927E-F9B1-E8EB-7A05B626212E}"/>
              </a:ext>
            </a:extLst>
          </p:cNvPr>
          <p:cNvSpPr/>
          <p:nvPr/>
        </p:nvSpPr>
        <p:spPr>
          <a:xfrm>
            <a:off x="0" y="6599757"/>
            <a:ext cx="12203188" cy="258244"/>
          </a:xfrm>
          <a:prstGeom prst="rect">
            <a:avLst/>
          </a:prstGeom>
          <a:gradFill>
            <a:gsLst>
              <a:gs pos="97324">
                <a:srgbClr val="80CB02"/>
              </a:gs>
              <a:gs pos="2007">
                <a:srgbClr val="004C9D"/>
              </a:gs>
              <a:gs pos="58000">
                <a:srgbClr val="00B2A1"/>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7" name="Title 1">
            <a:extLst>
              <a:ext uri="{FF2B5EF4-FFF2-40B4-BE49-F238E27FC236}">
                <a16:creationId xmlns:a16="http://schemas.microsoft.com/office/drawing/2014/main" id="{9721CA27-754C-0D07-957F-BF926CBB3DE3}"/>
              </a:ext>
            </a:extLst>
          </p:cNvPr>
          <p:cNvSpPr>
            <a:spLocks noGrp="1"/>
          </p:cNvSpPr>
          <p:nvPr>
            <p:ph type="title"/>
          </p:nvPr>
        </p:nvSpPr>
        <p:spPr>
          <a:xfrm>
            <a:off x="290356" y="337571"/>
            <a:ext cx="10515600" cy="444323"/>
          </a:xfrm>
        </p:spPr>
        <p:txBody>
          <a:bodyPr>
            <a:noAutofit/>
          </a:bodyPr>
          <a:lstStyle/>
          <a:p>
            <a:r>
              <a:rPr lang="en-GB" sz="4000" b="1" spc="-100">
                <a:solidFill>
                  <a:schemeClr val="bg2">
                    <a:lumMod val="25000"/>
                  </a:schemeClr>
                </a:solidFill>
                <a:latin typeface="Arial" panose="020B0604020202020204" pitchFamily="34" charset="0"/>
                <a:cs typeface="Arial" panose="020B0604020202020204" pitchFamily="34" charset="0"/>
              </a:rPr>
              <a:t>Part II Speakers</a:t>
            </a:r>
            <a:endParaRPr lang="en-GB" sz="4000">
              <a:solidFill>
                <a:schemeClr val="bg2">
                  <a:lumMod val="25000"/>
                </a:schemeClr>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591BC3D9-A6B2-314E-7547-63E3F6221719}"/>
              </a:ext>
            </a:extLst>
          </p:cNvPr>
          <p:cNvSpPr txBox="1"/>
          <p:nvPr/>
        </p:nvSpPr>
        <p:spPr>
          <a:xfrm>
            <a:off x="375396" y="3537002"/>
            <a:ext cx="3600000" cy="1077218"/>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a:ln>
                  <a:noFill/>
                </a:ln>
                <a:solidFill>
                  <a:srgbClr val="005250"/>
                </a:solidFill>
                <a:effectLst/>
                <a:uLnTx/>
                <a:uFillTx/>
                <a:latin typeface="Arial" panose="020B0604020202020204" pitchFamily="34" charset="0"/>
                <a:cs typeface="Arial" panose="020B0604020202020204" pitchFamily="34" charset="0"/>
              </a:rPr>
              <a:t>Henry Tufnell MP</a:t>
            </a:r>
          </a:p>
          <a:p>
            <a:pPr lvl="0" algn="ctr">
              <a:defRPr/>
            </a:pPr>
            <a:r>
              <a:rPr lang="en-GB">
                <a:solidFill>
                  <a:prstClr val="black"/>
                </a:solidFill>
                <a:latin typeface="Arial" panose="020B0604020202020204" pitchFamily="34" charset="0"/>
                <a:cs typeface="Arial" panose="020B0604020202020204" pitchFamily="34" charset="0"/>
              </a:rPr>
              <a:t> Member of Parliament for Mid and South Pembrokeshire</a:t>
            </a:r>
          </a:p>
        </p:txBody>
      </p:sp>
      <p:pic>
        <p:nvPicPr>
          <p:cNvPr id="3" name="Picture 2">
            <a:extLst>
              <a:ext uri="{FF2B5EF4-FFF2-40B4-BE49-F238E27FC236}">
                <a16:creationId xmlns:a16="http://schemas.microsoft.com/office/drawing/2014/main" id="{B9E7B346-50D6-77AD-5DAF-D88F88E0A6B7}"/>
              </a:ext>
            </a:extLst>
          </p:cNvPr>
          <p:cNvPicPr>
            <a:picLocks noChangeAspect="1"/>
          </p:cNvPicPr>
          <p:nvPr/>
        </p:nvPicPr>
        <p:blipFill>
          <a:blip r:embed="rId4">
            <a:extLst>
              <a:ext uri="{28A0092B-C50C-407E-A947-70E740481C1C}">
                <a14:useLocalDpi xmlns:a14="http://schemas.microsoft.com/office/drawing/2010/main" val="0"/>
              </a:ext>
            </a:extLst>
          </a:blip>
          <a:srcRect t="9594" b="9594"/>
          <a:stretch/>
        </p:blipFill>
        <p:spPr>
          <a:xfrm>
            <a:off x="4796323" y="1142948"/>
            <a:ext cx="2114516" cy="2177109"/>
          </a:xfrm>
          <a:prstGeom prst="ellipse">
            <a:avLst/>
          </a:prstGeom>
          <a:ln>
            <a:noFill/>
          </a:ln>
        </p:spPr>
      </p:pic>
      <p:sp>
        <p:nvSpPr>
          <p:cNvPr id="9" name="TextBox 8">
            <a:extLst>
              <a:ext uri="{FF2B5EF4-FFF2-40B4-BE49-F238E27FC236}">
                <a16:creationId xmlns:a16="http://schemas.microsoft.com/office/drawing/2014/main" id="{6401F4D4-7399-88F9-7D8A-90F5D435D8A9}"/>
              </a:ext>
            </a:extLst>
          </p:cNvPr>
          <p:cNvSpPr txBox="1"/>
          <p:nvPr/>
        </p:nvSpPr>
        <p:spPr>
          <a:xfrm>
            <a:off x="4057730" y="3490496"/>
            <a:ext cx="3820507" cy="800219"/>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a:ln>
                  <a:noFill/>
                </a:ln>
                <a:solidFill>
                  <a:srgbClr val="005250"/>
                </a:solidFill>
                <a:effectLst/>
                <a:uLnTx/>
                <a:uFillTx/>
                <a:latin typeface="Arial" panose="020B0604020202020204" pitchFamily="34" charset="0"/>
                <a:cs typeface="Arial" panose="020B0604020202020204" pitchFamily="34" charset="0"/>
              </a:rPr>
              <a:t>Tom Sawyer</a:t>
            </a:r>
          </a:p>
          <a:p>
            <a:pPr lvl="0" algn="ctr">
              <a:defRPr/>
            </a:pPr>
            <a:r>
              <a:rPr lang="en-GB">
                <a:solidFill>
                  <a:prstClr val="black"/>
                </a:solidFill>
                <a:latin typeface="Arial" panose="020B0604020202020204" pitchFamily="34" charset="0"/>
                <a:cs typeface="Arial" panose="020B0604020202020204" pitchFamily="34" charset="0"/>
              </a:rPr>
              <a:t> Chief Executive Officer</a:t>
            </a:r>
          </a:p>
        </p:txBody>
      </p:sp>
      <p:pic>
        <p:nvPicPr>
          <p:cNvPr id="8" name="Picture 7">
            <a:extLst>
              <a:ext uri="{FF2B5EF4-FFF2-40B4-BE49-F238E27FC236}">
                <a16:creationId xmlns:a16="http://schemas.microsoft.com/office/drawing/2014/main" id="{1C9D7B88-8503-35AB-64FB-B25E2947146C}"/>
              </a:ext>
            </a:extLst>
          </p:cNvPr>
          <p:cNvPicPr>
            <a:picLocks noChangeAspect="1"/>
          </p:cNvPicPr>
          <p:nvPr/>
        </p:nvPicPr>
        <p:blipFill>
          <a:blip r:embed="rId5">
            <a:extLst>
              <a:ext uri="{28A0092B-C50C-407E-A947-70E740481C1C}">
                <a14:useLocalDpi xmlns:a14="http://schemas.microsoft.com/office/drawing/2010/main" val="0"/>
              </a:ext>
            </a:extLst>
          </a:blip>
          <a:srcRect t="2381" b="2381"/>
          <a:stretch/>
        </p:blipFill>
        <p:spPr>
          <a:xfrm>
            <a:off x="869887" y="1143889"/>
            <a:ext cx="2114516" cy="2177109"/>
          </a:xfrm>
          <a:prstGeom prst="ellipse">
            <a:avLst/>
          </a:prstGeom>
          <a:ln>
            <a:noFill/>
          </a:ln>
        </p:spPr>
      </p:pic>
      <p:sp>
        <p:nvSpPr>
          <p:cNvPr id="12" name="TextBox 11">
            <a:extLst>
              <a:ext uri="{FF2B5EF4-FFF2-40B4-BE49-F238E27FC236}">
                <a16:creationId xmlns:a16="http://schemas.microsoft.com/office/drawing/2014/main" id="{ED07D56C-2836-B113-367C-EAB37490C619}"/>
              </a:ext>
            </a:extLst>
          </p:cNvPr>
          <p:cNvSpPr txBox="1"/>
          <p:nvPr/>
        </p:nvSpPr>
        <p:spPr>
          <a:xfrm>
            <a:off x="8505338" y="3641253"/>
            <a:ext cx="2358039" cy="800219"/>
          </a:xfrm>
          <a:prstGeom prst="rect">
            <a:avLst/>
          </a:prstGeom>
          <a:noFill/>
        </p:spPr>
        <p:txBody>
          <a:bodyPr wrap="square" lIns="91440" tIns="45720" rIns="91440" bIns="4572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a:ln>
                  <a:noFill/>
                </a:ln>
                <a:solidFill>
                  <a:srgbClr val="005250"/>
                </a:solidFill>
                <a:effectLst/>
                <a:uLnTx/>
                <a:uFillTx/>
                <a:latin typeface="Arial" panose="020B0604020202020204" pitchFamily="34" charset="0"/>
                <a:cs typeface="Arial" panose="020B0604020202020204" pitchFamily="34" charset="0"/>
              </a:rPr>
              <a:t>Alex Froley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b="0"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Senior LNG Analyst</a:t>
            </a:r>
          </a:p>
        </p:txBody>
      </p:sp>
      <p:pic>
        <p:nvPicPr>
          <p:cNvPr id="15" name="Picture 14">
            <a:extLst>
              <a:ext uri="{FF2B5EF4-FFF2-40B4-BE49-F238E27FC236}">
                <a16:creationId xmlns:a16="http://schemas.microsoft.com/office/drawing/2014/main" id="{E3BD4685-51E4-CF13-F1AC-4497E30EC01F}"/>
              </a:ext>
            </a:extLst>
          </p:cNvPr>
          <p:cNvPicPr>
            <a:picLocks noChangeAspect="1"/>
          </p:cNvPicPr>
          <p:nvPr/>
        </p:nvPicPr>
        <p:blipFill>
          <a:blip r:embed="rId6">
            <a:extLst>
              <a:ext uri="{28A0092B-C50C-407E-A947-70E740481C1C}">
                <a14:useLocalDpi xmlns:a14="http://schemas.microsoft.com/office/drawing/2010/main" val="0"/>
              </a:ext>
            </a:extLst>
          </a:blip>
          <a:srcRect l="17629" r="17629"/>
          <a:stretch/>
        </p:blipFill>
        <p:spPr>
          <a:xfrm>
            <a:off x="8722760" y="1142948"/>
            <a:ext cx="2114516" cy="2177109"/>
          </a:xfrm>
          <a:prstGeom prst="ellipse">
            <a:avLst/>
          </a:prstGeom>
          <a:ln>
            <a:noFill/>
          </a:ln>
        </p:spPr>
      </p:pic>
      <p:pic>
        <p:nvPicPr>
          <p:cNvPr id="10" name="Picture 9">
            <a:extLst>
              <a:ext uri="{FF2B5EF4-FFF2-40B4-BE49-F238E27FC236}">
                <a16:creationId xmlns:a16="http://schemas.microsoft.com/office/drawing/2014/main" id="{0DD4E7B2-24D9-60A1-E7A9-6BADC1CBC1FC}"/>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644329" y="4806965"/>
            <a:ext cx="2271378" cy="704910"/>
          </a:xfrm>
          <a:prstGeom prst="rect">
            <a:avLst/>
          </a:prstGeom>
        </p:spPr>
      </p:pic>
      <p:pic>
        <p:nvPicPr>
          <p:cNvPr id="11" name="Picture 10">
            <a:extLst>
              <a:ext uri="{FF2B5EF4-FFF2-40B4-BE49-F238E27FC236}">
                <a16:creationId xmlns:a16="http://schemas.microsoft.com/office/drawing/2014/main" id="{89D03A67-24F4-6DCB-12FB-56CFDB6AD101}"/>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515211" y="4764836"/>
            <a:ext cx="3161577" cy="795660"/>
          </a:xfrm>
          <a:prstGeom prst="rect">
            <a:avLst/>
          </a:prstGeom>
        </p:spPr>
      </p:pic>
      <p:pic>
        <p:nvPicPr>
          <p:cNvPr id="14" name="Picture 13">
            <a:extLst>
              <a:ext uri="{FF2B5EF4-FFF2-40B4-BE49-F238E27FC236}">
                <a16:creationId xmlns:a16="http://schemas.microsoft.com/office/drawing/2014/main" id="{239DDC71-09F0-7081-B3D4-2464BB16BDA1}"/>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349194" y="4531090"/>
            <a:ext cx="1418899" cy="1550889"/>
          </a:xfrm>
          <a:prstGeom prst="rect">
            <a:avLst/>
          </a:prstGeom>
        </p:spPr>
      </p:pic>
    </p:spTree>
    <p:extLst>
      <p:ext uri="{BB962C8B-B14F-4D97-AF65-F5344CB8AC3E}">
        <p14:creationId xmlns:p14="http://schemas.microsoft.com/office/powerpoint/2010/main" val="982154128"/>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1E4B1F-9FA2-CC21-C020-3CE521367409}"/>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6B9E72BC-D185-3C41-733A-EA079E5DE9BC}"/>
              </a:ext>
            </a:extLst>
          </p:cNvPr>
          <p:cNvSpPr/>
          <p:nvPr/>
        </p:nvSpPr>
        <p:spPr>
          <a:xfrm rot="5400000">
            <a:off x="2666998" y="-2667001"/>
            <a:ext cx="6858001" cy="12192001"/>
          </a:xfrm>
          <a:prstGeom prst="rect">
            <a:avLst/>
          </a:prstGeom>
          <a:gradFill>
            <a:gsLst>
              <a:gs pos="100000">
                <a:srgbClr val="4EC140"/>
              </a:gs>
              <a:gs pos="0">
                <a:srgbClr val="00829F"/>
              </a:gs>
              <a:gs pos="49000">
                <a:srgbClr val="00B2A1"/>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8" name="Title 1">
            <a:extLst>
              <a:ext uri="{FF2B5EF4-FFF2-40B4-BE49-F238E27FC236}">
                <a16:creationId xmlns:a16="http://schemas.microsoft.com/office/drawing/2014/main" id="{890D7E24-DC05-602F-607F-525F416070B1}"/>
              </a:ext>
            </a:extLst>
          </p:cNvPr>
          <p:cNvSpPr>
            <a:spLocks noGrp="1"/>
          </p:cNvSpPr>
          <p:nvPr>
            <p:ph type="title"/>
          </p:nvPr>
        </p:nvSpPr>
        <p:spPr>
          <a:xfrm>
            <a:off x="838198" y="4114801"/>
            <a:ext cx="10515600" cy="1590612"/>
          </a:xfrm>
        </p:spPr>
        <p:txBody>
          <a:bodyPr>
            <a:normAutofit fontScale="90000"/>
          </a:bodyPr>
          <a:lstStyle/>
          <a:p>
            <a:br>
              <a:rPr lang="en-GB" sz="6600" b="1" spc="-100">
                <a:solidFill>
                  <a:schemeClr val="bg1"/>
                </a:solidFill>
                <a:latin typeface="Arial" panose="020B0604020202020204" pitchFamily="34" charset="0"/>
                <a:cs typeface="Arial" panose="020B0604020202020204" pitchFamily="34" charset="0"/>
              </a:rPr>
            </a:br>
            <a:r>
              <a:rPr lang="en-GB" sz="6600" b="1" spc="-100">
                <a:solidFill>
                  <a:schemeClr val="bg1"/>
                </a:solidFill>
                <a:latin typeface="Arial" panose="020B0604020202020204" pitchFamily="34" charset="0"/>
                <a:cs typeface="Arial" panose="020B0604020202020204" pitchFamily="34" charset="0"/>
              </a:rPr>
              <a:t>Henry Tufnell MP</a:t>
            </a:r>
            <a:br>
              <a:rPr lang="en-GB" sz="6600" b="1" spc="-100">
                <a:solidFill>
                  <a:schemeClr val="bg1"/>
                </a:solidFill>
                <a:latin typeface="Arial" panose="020B0604020202020204" pitchFamily="34" charset="0"/>
                <a:cs typeface="Arial" panose="020B0604020202020204" pitchFamily="34" charset="0"/>
              </a:rPr>
            </a:br>
            <a:r>
              <a:rPr lang="en-GB" sz="3600" b="1" spc="-100">
                <a:solidFill>
                  <a:schemeClr val="bg1"/>
                </a:solidFill>
                <a:latin typeface="Arial" panose="020B0604020202020204" pitchFamily="34" charset="0"/>
                <a:cs typeface="Arial" panose="020B0604020202020204" pitchFamily="34" charset="0"/>
              </a:rPr>
              <a:t>Member of Parliament for </a:t>
            </a:r>
            <a:br>
              <a:rPr lang="en-GB" sz="3600" b="1" spc="-100">
                <a:solidFill>
                  <a:schemeClr val="bg1"/>
                </a:solidFill>
                <a:latin typeface="Arial" panose="020B0604020202020204" pitchFamily="34" charset="0"/>
                <a:cs typeface="Arial" panose="020B0604020202020204" pitchFamily="34" charset="0"/>
              </a:rPr>
            </a:br>
            <a:r>
              <a:rPr lang="en-GB" sz="3600" b="1" spc="-100">
                <a:solidFill>
                  <a:schemeClr val="bg1"/>
                </a:solidFill>
                <a:latin typeface="Arial" panose="020B0604020202020204" pitchFamily="34" charset="0"/>
                <a:cs typeface="Arial" panose="020B0604020202020204" pitchFamily="34" charset="0"/>
              </a:rPr>
              <a:t>Mid and South Pembrokeshire</a:t>
            </a:r>
            <a:br>
              <a:rPr lang="en-GB" sz="3600" b="1" spc="-100">
                <a:solidFill>
                  <a:schemeClr val="bg1"/>
                </a:solidFill>
                <a:latin typeface="Arial" panose="020B0604020202020204" pitchFamily="34" charset="0"/>
                <a:cs typeface="Arial" panose="020B0604020202020204" pitchFamily="34" charset="0"/>
              </a:rPr>
            </a:br>
            <a:br>
              <a:rPr lang="en-GB" sz="3600" b="1" spc="-100">
                <a:solidFill>
                  <a:schemeClr val="bg1"/>
                </a:solidFill>
                <a:latin typeface="Arial" panose="020B0604020202020204" pitchFamily="34" charset="0"/>
                <a:cs typeface="Arial" panose="020B0604020202020204" pitchFamily="34" charset="0"/>
              </a:rPr>
            </a:br>
            <a:endParaRPr lang="en-GB" sz="6600">
              <a:solidFill>
                <a:schemeClr val="bg1"/>
              </a:solidFill>
              <a:latin typeface="Arial" panose="020B0604020202020204" pitchFamily="34" charset="0"/>
              <a:cs typeface="Arial" panose="020B0604020202020204" pitchFamily="34" charset="0"/>
            </a:endParaRPr>
          </a:p>
        </p:txBody>
      </p:sp>
      <p:pic>
        <p:nvPicPr>
          <p:cNvPr id="10" name="Picture 9" descr="A black background with white text&#10;&#10;AI-generated content may be incorrect.">
            <a:extLst>
              <a:ext uri="{FF2B5EF4-FFF2-40B4-BE49-F238E27FC236}">
                <a16:creationId xmlns:a16="http://schemas.microsoft.com/office/drawing/2014/main" id="{71A6F840-B123-2F99-1368-AE28B18BCE0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8479" y="2065020"/>
            <a:ext cx="5080485" cy="1157859"/>
          </a:xfrm>
          <a:prstGeom prst="rect">
            <a:avLst/>
          </a:prstGeom>
        </p:spPr>
      </p:pic>
      <p:pic>
        <p:nvPicPr>
          <p:cNvPr id="7" name="Graphic 6">
            <a:extLst>
              <a:ext uri="{FF2B5EF4-FFF2-40B4-BE49-F238E27FC236}">
                <a16:creationId xmlns:a16="http://schemas.microsoft.com/office/drawing/2014/main" id="{ABD0B507-091A-2F43-C2B8-B6AB7C2A5200}"/>
              </a:ext>
            </a:extLst>
          </p:cNvPr>
          <p:cNvPicPr>
            <a:picLocks noChangeAspect="1"/>
          </p:cNvPicPr>
          <p:nvPr/>
        </p:nvPicPr>
        <p:blipFill>
          <a:blip>
            <a:alphaModFix/>
            <a:extLst>
              <a:ext uri="{96DAC541-7B7A-43D3-8B79-37D633B846F1}">
                <asvg:svgBlip xmlns:asvg="http://schemas.microsoft.com/office/drawing/2016/SVG/main" r:embed="rId4"/>
              </a:ext>
            </a:extLst>
          </a:blip>
          <a:srcRect r="80016" b="11779"/>
          <a:stretch/>
        </p:blipFill>
        <p:spPr>
          <a:xfrm>
            <a:off x="8247624" y="353028"/>
            <a:ext cx="3944374" cy="6504972"/>
          </a:xfrm>
          <a:prstGeom prst="rect">
            <a:avLst/>
          </a:prstGeom>
        </p:spPr>
      </p:pic>
    </p:spTree>
    <p:extLst>
      <p:ext uri="{BB962C8B-B14F-4D97-AF65-F5344CB8AC3E}">
        <p14:creationId xmlns:p14="http://schemas.microsoft.com/office/powerpoint/2010/main" val="128633685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B3EB1E-CDD2-6574-6CC3-E5900858DE79}"/>
            </a:ext>
          </a:extLst>
        </p:cNvPr>
        <p:cNvGrpSpPr/>
        <p:nvPr/>
      </p:nvGrpSpPr>
      <p:grpSpPr>
        <a:xfrm>
          <a:off x="0" y="0"/>
          <a:ext cx="0" cy="0"/>
          <a:chOff x="0" y="0"/>
          <a:chExt cx="0" cy="0"/>
        </a:xfrm>
      </p:grpSpPr>
      <p:pic>
        <p:nvPicPr>
          <p:cNvPr id="4" name="Picture 3" descr="A black background with green and blue text&#10;&#10;AI-generated content may be incorrect.">
            <a:extLst>
              <a:ext uri="{FF2B5EF4-FFF2-40B4-BE49-F238E27FC236}">
                <a16:creationId xmlns:a16="http://schemas.microsoft.com/office/drawing/2014/main" id="{642DD7D8-F847-40F2-E9C3-07F051A12B7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430169" y="5716122"/>
            <a:ext cx="2751574" cy="825472"/>
          </a:xfrm>
          <a:prstGeom prst="rect">
            <a:avLst/>
          </a:prstGeom>
        </p:spPr>
      </p:pic>
      <p:sp>
        <p:nvSpPr>
          <p:cNvPr id="5" name="Rectangle 4">
            <a:extLst>
              <a:ext uri="{FF2B5EF4-FFF2-40B4-BE49-F238E27FC236}">
                <a16:creationId xmlns:a16="http://schemas.microsoft.com/office/drawing/2014/main" id="{1F75DDF7-275E-6068-8FA3-9449CFD12326}"/>
              </a:ext>
            </a:extLst>
          </p:cNvPr>
          <p:cNvSpPr/>
          <p:nvPr/>
        </p:nvSpPr>
        <p:spPr>
          <a:xfrm>
            <a:off x="0" y="6599757"/>
            <a:ext cx="12203188" cy="258244"/>
          </a:xfrm>
          <a:prstGeom prst="rect">
            <a:avLst/>
          </a:prstGeom>
          <a:gradFill>
            <a:gsLst>
              <a:gs pos="97324">
                <a:srgbClr val="80CB02"/>
              </a:gs>
              <a:gs pos="2007">
                <a:srgbClr val="004C9D"/>
              </a:gs>
              <a:gs pos="58000">
                <a:srgbClr val="00B2A1"/>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7" name="Title 1">
            <a:extLst>
              <a:ext uri="{FF2B5EF4-FFF2-40B4-BE49-F238E27FC236}">
                <a16:creationId xmlns:a16="http://schemas.microsoft.com/office/drawing/2014/main" id="{70D77445-90DE-9C23-8955-8BE46FA1B612}"/>
              </a:ext>
            </a:extLst>
          </p:cNvPr>
          <p:cNvSpPr>
            <a:spLocks noGrp="1"/>
          </p:cNvSpPr>
          <p:nvPr>
            <p:ph type="title"/>
          </p:nvPr>
        </p:nvSpPr>
        <p:spPr>
          <a:xfrm>
            <a:off x="290356" y="337571"/>
            <a:ext cx="10515600" cy="444323"/>
          </a:xfrm>
        </p:spPr>
        <p:txBody>
          <a:bodyPr>
            <a:noAutofit/>
          </a:bodyPr>
          <a:lstStyle/>
          <a:p>
            <a:r>
              <a:rPr lang="en-GB" sz="4000" b="1">
                <a:latin typeface="Arial" panose="020B0604020202020204" pitchFamily="34" charset="0"/>
                <a:cs typeface="Arial" panose="020B0604020202020204" pitchFamily="34" charset="0"/>
              </a:rPr>
              <a:t>Q&amp;A with Henry Tufnell MP</a:t>
            </a:r>
            <a:endParaRPr lang="en-GB" sz="4000">
              <a:latin typeface="Arial" panose="020B0604020202020204" pitchFamily="34" charset="0"/>
              <a:cs typeface="Arial" panose="020B0604020202020204" pitchFamily="34" charset="0"/>
            </a:endParaRPr>
          </a:p>
        </p:txBody>
      </p:sp>
      <p:pic>
        <p:nvPicPr>
          <p:cNvPr id="8" name="Picture 7">
            <a:extLst>
              <a:ext uri="{FF2B5EF4-FFF2-40B4-BE49-F238E27FC236}">
                <a16:creationId xmlns:a16="http://schemas.microsoft.com/office/drawing/2014/main" id="{EB07C280-AB46-6760-8CBB-0862F0FBD36A}"/>
              </a:ext>
            </a:extLst>
          </p:cNvPr>
          <p:cNvPicPr>
            <a:picLocks noChangeAspect="1"/>
          </p:cNvPicPr>
          <p:nvPr/>
        </p:nvPicPr>
        <p:blipFill>
          <a:blip r:embed="rId4">
            <a:extLst>
              <a:ext uri="{28A0092B-C50C-407E-A947-70E740481C1C}">
                <a14:useLocalDpi xmlns:a14="http://schemas.microsoft.com/office/drawing/2010/main" val="0"/>
              </a:ext>
            </a:extLst>
          </a:blip>
          <a:srcRect t="2381" b="2381"/>
          <a:stretch/>
        </p:blipFill>
        <p:spPr>
          <a:xfrm>
            <a:off x="1171638" y="1348797"/>
            <a:ext cx="4113594" cy="4235363"/>
          </a:xfrm>
          <a:prstGeom prst="ellipse">
            <a:avLst/>
          </a:prstGeom>
          <a:ln>
            <a:noFill/>
          </a:ln>
        </p:spPr>
      </p:pic>
      <p:pic>
        <p:nvPicPr>
          <p:cNvPr id="2" name="Content Placeholder 4">
            <a:extLst>
              <a:ext uri="{FF2B5EF4-FFF2-40B4-BE49-F238E27FC236}">
                <a16:creationId xmlns:a16="http://schemas.microsoft.com/office/drawing/2014/main" id="{DF79CB6C-B64D-4EC4-B4FE-2C86FA1A2D60}"/>
              </a:ext>
            </a:extLst>
          </p:cNvPr>
          <p:cNvPicPr>
            <a:picLocks noGrp="1" noChangeAspect="1"/>
          </p:cNvPicPr>
          <p:nvPr>
            <p:ph idx="1"/>
          </p:nvPr>
        </p:nvPicPr>
        <p:blipFill>
          <a:blip r:embed="rId5"/>
          <a:stretch>
            <a:fillRect/>
          </a:stretch>
        </p:blipFill>
        <p:spPr>
          <a:xfrm>
            <a:off x="7249259" y="1683795"/>
            <a:ext cx="2924781" cy="2924781"/>
          </a:xfrm>
          <a:prstGeom prst="rect">
            <a:avLst/>
          </a:prstGeom>
        </p:spPr>
      </p:pic>
    </p:spTree>
    <p:extLst>
      <p:ext uri="{BB962C8B-B14F-4D97-AF65-F5344CB8AC3E}">
        <p14:creationId xmlns:p14="http://schemas.microsoft.com/office/powerpoint/2010/main" val="3074827256"/>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79C3FB-EC46-4F50-3EBC-D23B0CA41188}"/>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615C2CC7-78A9-08CB-C78A-DC294EDB08A6}"/>
              </a:ext>
            </a:extLst>
          </p:cNvPr>
          <p:cNvSpPr/>
          <p:nvPr/>
        </p:nvSpPr>
        <p:spPr>
          <a:xfrm rot="5400000">
            <a:off x="2666998" y="-2667001"/>
            <a:ext cx="6858001" cy="12192001"/>
          </a:xfrm>
          <a:prstGeom prst="rect">
            <a:avLst/>
          </a:prstGeom>
          <a:gradFill>
            <a:gsLst>
              <a:gs pos="100000">
                <a:srgbClr val="4EC140"/>
              </a:gs>
              <a:gs pos="0">
                <a:srgbClr val="00829F"/>
              </a:gs>
              <a:gs pos="49000">
                <a:srgbClr val="00B2A1"/>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8" name="Title 1">
            <a:extLst>
              <a:ext uri="{FF2B5EF4-FFF2-40B4-BE49-F238E27FC236}">
                <a16:creationId xmlns:a16="http://schemas.microsoft.com/office/drawing/2014/main" id="{9408A286-1885-8760-02FE-20825B5669C9}"/>
              </a:ext>
            </a:extLst>
          </p:cNvPr>
          <p:cNvSpPr>
            <a:spLocks noGrp="1"/>
          </p:cNvSpPr>
          <p:nvPr>
            <p:ph type="title"/>
          </p:nvPr>
        </p:nvSpPr>
        <p:spPr>
          <a:xfrm>
            <a:off x="838198" y="4114801"/>
            <a:ext cx="10515600" cy="1590612"/>
          </a:xfrm>
        </p:spPr>
        <p:txBody>
          <a:bodyPr>
            <a:normAutofit fontScale="90000"/>
          </a:bodyPr>
          <a:lstStyle/>
          <a:p>
            <a:br>
              <a:rPr lang="en-GB" sz="6600" b="1" spc="-100">
                <a:solidFill>
                  <a:schemeClr val="bg1"/>
                </a:solidFill>
                <a:latin typeface="Arial" panose="020B0604020202020204" pitchFamily="34" charset="0"/>
                <a:cs typeface="Arial" panose="020B0604020202020204" pitchFamily="34" charset="0"/>
              </a:rPr>
            </a:br>
            <a:r>
              <a:rPr lang="en-GB" sz="6600" b="1" spc="-100">
                <a:solidFill>
                  <a:schemeClr val="bg1"/>
                </a:solidFill>
                <a:latin typeface="Arial" panose="020B0604020202020204" pitchFamily="34" charset="0"/>
                <a:cs typeface="Arial" panose="020B0604020202020204" pitchFamily="34" charset="0"/>
              </a:rPr>
              <a:t>Tom Sawyer</a:t>
            </a:r>
            <a:br>
              <a:rPr lang="en-GB" sz="6600" b="1" spc="-100">
                <a:solidFill>
                  <a:schemeClr val="bg1"/>
                </a:solidFill>
                <a:latin typeface="Arial" panose="020B0604020202020204" pitchFamily="34" charset="0"/>
                <a:cs typeface="Arial" panose="020B0604020202020204" pitchFamily="34" charset="0"/>
              </a:rPr>
            </a:br>
            <a:r>
              <a:rPr lang="en-GB" sz="3600" b="1" spc="-100">
                <a:solidFill>
                  <a:schemeClr val="bg1"/>
                </a:solidFill>
                <a:latin typeface="Arial" panose="020B0604020202020204" pitchFamily="34" charset="0"/>
                <a:cs typeface="Arial" panose="020B0604020202020204" pitchFamily="34" charset="0"/>
              </a:rPr>
              <a:t>Chief Executive Officer</a:t>
            </a:r>
            <a:br>
              <a:rPr lang="en-GB" sz="3600" b="1" spc="-100">
                <a:solidFill>
                  <a:schemeClr val="bg1"/>
                </a:solidFill>
                <a:latin typeface="Arial" panose="020B0604020202020204" pitchFamily="34" charset="0"/>
                <a:cs typeface="Arial" panose="020B0604020202020204" pitchFamily="34" charset="0"/>
              </a:rPr>
            </a:br>
            <a:r>
              <a:rPr lang="en-GB" sz="3600" b="1" spc="-100">
                <a:solidFill>
                  <a:schemeClr val="bg1"/>
                </a:solidFill>
                <a:latin typeface="Arial" panose="020B0604020202020204" pitchFamily="34" charset="0"/>
                <a:cs typeface="Arial" panose="020B0604020202020204" pitchFamily="34" charset="0"/>
              </a:rPr>
              <a:t>Port of Milford Haven</a:t>
            </a:r>
            <a:br>
              <a:rPr lang="en-GB" sz="3600" b="1" spc="-100">
                <a:solidFill>
                  <a:schemeClr val="bg1"/>
                </a:solidFill>
                <a:latin typeface="Arial" panose="020B0604020202020204" pitchFamily="34" charset="0"/>
                <a:cs typeface="Arial" panose="020B0604020202020204" pitchFamily="34" charset="0"/>
              </a:rPr>
            </a:br>
            <a:br>
              <a:rPr lang="en-GB" sz="3600" b="1" spc="-100">
                <a:solidFill>
                  <a:schemeClr val="bg1"/>
                </a:solidFill>
                <a:latin typeface="Arial" panose="020B0604020202020204" pitchFamily="34" charset="0"/>
                <a:cs typeface="Arial" panose="020B0604020202020204" pitchFamily="34" charset="0"/>
              </a:rPr>
            </a:br>
            <a:endParaRPr lang="en-GB" sz="6600">
              <a:solidFill>
                <a:schemeClr val="bg1"/>
              </a:solidFill>
              <a:latin typeface="Arial" panose="020B0604020202020204" pitchFamily="34" charset="0"/>
              <a:cs typeface="Arial" panose="020B0604020202020204" pitchFamily="34" charset="0"/>
            </a:endParaRPr>
          </a:p>
        </p:txBody>
      </p:sp>
      <p:pic>
        <p:nvPicPr>
          <p:cNvPr id="10" name="Picture 9" descr="A black background with white text&#10;&#10;AI-generated content may be incorrect.">
            <a:extLst>
              <a:ext uri="{FF2B5EF4-FFF2-40B4-BE49-F238E27FC236}">
                <a16:creationId xmlns:a16="http://schemas.microsoft.com/office/drawing/2014/main" id="{4EEA0590-ABE2-FBEF-25DA-3F1D68A6B55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8479" y="2065020"/>
            <a:ext cx="5080485" cy="1157859"/>
          </a:xfrm>
          <a:prstGeom prst="rect">
            <a:avLst/>
          </a:prstGeom>
        </p:spPr>
      </p:pic>
      <p:pic>
        <p:nvPicPr>
          <p:cNvPr id="7" name="Graphic 6">
            <a:extLst>
              <a:ext uri="{FF2B5EF4-FFF2-40B4-BE49-F238E27FC236}">
                <a16:creationId xmlns:a16="http://schemas.microsoft.com/office/drawing/2014/main" id="{04801FDB-7D1F-14C7-093D-1911320B6080}"/>
              </a:ext>
            </a:extLst>
          </p:cNvPr>
          <p:cNvPicPr>
            <a:picLocks noChangeAspect="1"/>
          </p:cNvPicPr>
          <p:nvPr/>
        </p:nvPicPr>
        <p:blipFill>
          <a:blip>
            <a:alphaModFix/>
            <a:extLst>
              <a:ext uri="{96DAC541-7B7A-43D3-8B79-37D633B846F1}">
                <asvg:svgBlip xmlns:asvg="http://schemas.microsoft.com/office/drawing/2016/SVG/main" r:embed="rId4"/>
              </a:ext>
            </a:extLst>
          </a:blip>
          <a:srcRect r="80016" b="11779"/>
          <a:stretch/>
        </p:blipFill>
        <p:spPr>
          <a:xfrm>
            <a:off x="8247624" y="353028"/>
            <a:ext cx="3944374" cy="6504972"/>
          </a:xfrm>
          <a:prstGeom prst="rect">
            <a:avLst/>
          </a:prstGeom>
        </p:spPr>
      </p:pic>
    </p:spTree>
    <p:extLst>
      <p:ext uri="{BB962C8B-B14F-4D97-AF65-F5344CB8AC3E}">
        <p14:creationId xmlns:p14="http://schemas.microsoft.com/office/powerpoint/2010/main" val="1467061314"/>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19B70F-11F9-7EE9-118B-5FBC588D4965}"/>
            </a:ext>
          </a:extLst>
        </p:cNvPr>
        <p:cNvGrpSpPr/>
        <p:nvPr/>
      </p:nvGrpSpPr>
      <p:grpSpPr>
        <a:xfrm>
          <a:off x="0" y="0"/>
          <a:ext cx="0" cy="0"/>
          <a:chOff x="0" y="0"/>
          <a:chExt cx="0" cy="0"/>
        </a:xfrm>
      </p:grpSpPr>
      <p:pic>
        <p:nvPicPr>
          <p:cNvPr id="18" name="Picture 17">
            <a:extLst>
              <a:ext uri="{FF2B5EF4-FFF2-40B4-BE49-F238E27FC236}">
                <a16:creationId xmlns:a16="http://schemas.microsoft.com/office/drawing/2014/main" id="{2D79394B-D455-708D-A62B-13CF56A58798}"/>
              </a:ext>
            </a:extLst>
          </p:cNvPr>
          <p:cNvPicPr>
            <a:picLocks noChangeAspect="1"/>
          </p:cNvPicPr>
          <p:nvPr/>
        </p:nvPicPr>
        <p:blipFill>
          <a:blip r:embed="rId3">
            <a:extLst>
              <a:ext uri="{28A0092B-C50C-407E-A947-70E740481C1C}">
                <a14:useLocalDpi xmlns:a14="http://schemas.microsoft.com/office/drawing/2010/main" val="0"/>
              </a:ext>
            </a:extLst>
          </a:blip>
          <a:srcRect r="751" b="24727"/>
          <a:stretch>
            <a:fillRect/>
          </a:stretch>
        </p:blipFill>
        <p:spPr>
          <a:xfrm>
            <a:off x="0" y="-50140"/>
            <a:ext cx="12192000" cy="6172792"/>
          </a:xfrm>
          <a:prstGeom prst="rect">
            <a:avLst/>
          </a:prstGeom>
        </p:spPr>
      </p:pic>
      <p:sp>
        <p:nvSpPr>
          <p:cNvPr id="4" name="TextBox 3">
            <a:extLst>
              <a:ext uri="{FF2B5EF4-FFF2-40B4-BE49-F238E27FC236}">
                <a16:creationId xmlns:a16="http://schemas.microsoft.com/office/drawing/2014/main" id="{D1CE25DF-6034-100F-5D12-5E649C1BD610}"/>
              </a:ext>
            </a:extLst>
          </p:cNvPr>
          <p:cNvSpPr txBox="1"/>
          <p:nvPr/>
        </p:nvSpPr>
        <p:spPr>
          <a:xfrm>
            <a:off x="6521116" y="3061326"/>
            <a:ext cx="5437107" cy="2339102"/>
          </a:xfrm>
          <a:prstGeom prst="rect">
            <a:avLst/>
          </a:prstGeom>
          <a:solidFill>
            <a:schemeClr val="bg1">
              <a:alpha val="50000"/>
            </a:schemeClr>
          </a:solid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600" b="1" i="0" u="none" strike="noStrike" kern="1200" cap="none" spc="0" normalizeH="0" baseline="0" noProof="0">
              <a:ln>
                <a:noFill/>
              </a:ln>
              <a:solidFill>
                <a:prstClr val="white"/>
              </a:solidFill>
              <a:effectLst/>
              <a:uLnTx/>
              <a:uFillTx/>
              <a:latin typeface="Manrope" pitchFamily="2"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6000" b="1" i="0" u="none" strike="noStrike" kern="1200" cap="none" spc="0" normalizeH="0" baseline="0" noProof="0">
                <a:ln>
                  <a:noFill/>
                </a:ln>
                <a:solidFill>
                  <a:srgbClr val="051236"/>
                </a:solidFill>
                <a:effectLst/>
                <a:uLnTx/>
                <a:uFillTx/>
                <a:latin typeface="Manrope" pitchFamily="2" charset="0"/>
                <a:ea typeface="+mn-ea"/>
                <a:cs typeface="+mn-cs"/>
              </a:rPr>
              <a:t>Port of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6000" b="1" i="0" u="none" strike="noStrike" kern="1200" cap="none" spc="0" normalizeH="0" baseline="0" noProof="0">
                <a:ln>
                  <a:noFill/>
                </a:ln>
                <a:solidFill>
                  <a:srgbClr val="051236"/>
                </a:solidFill>
                <a:effectLst/>
                <a:uLnTx/>
                <a:uFillTx/>
                <a:latin typeface="Manrope" pitchFamily="2" charset="0"/>
                <a:ea typeface="+mn-ea"/>
                <a:cs typeface="+mn-cs"/>
              </a:rPr>
              <a:t>Milford Haven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051236"/>
                </a:solidFill>
                <a:effectLst/>
                <a:uLnTx/>
                <a:uFillTx/>
                <a:latin typeface="Manrope" pitchFamily="2" charset="0"/>
                <a:ea typeface="+mn-ea"/>
                <a:cs typeface="+mn-cs"/>
              </a:rPr>
              <a:t>Energy and Economic Security starts here</a:t>
            </a:r>
            <a:endParaRPr kumimoji="0" lang="en-GB" sz="1800" b="0" i="0" u="none" strike="noStrike" kern="1200" cap="none" spc="0" normalizeH="0" baseline="0" noProof="0">
              <a:ln>
                <a:noFill/>
              </a:ln>
              <a:solidFill>
                <a:srgbClr val="051236"/>
              </a:solidFill>
              <a:effectLst/>
              <a:uLnTx/>
              <a:uFillTx/>
              <a:latin typeface="Manrope" pitchFamily="2" charset="0"/>
              <a:ea typeface="+mn-ea"/>
              <a:cs typeface="+mn-cs"/>
            </a:endParaRPr>
          </a:p>
        </p:txBody>
      </p:sp>
      <p:cxnSp>
        <p:nvCxnSpPr>
          <p:cNvPr id="9" name="Straight Connector 8">
            <a:extLst>
              <a:ext uri="{FF2B5EF4-FFF2-40B4-BE49-F238E27FC236}">
                <a16:creationId xmlns:a16="http://schemas.microsoft.com/office/drawing/2014/main" id="{303460B1-0432-A796-BAA1-3FF401224525}"/>
              </a:ext>
            </a:extLst>
          </p:cNvPr>
          <p:cNvCxnSpPr/>
          <p:nvPr/>
        </p:nvCxnSpPr>
        <p:spPr>
          <a:xfrm>
            <a:off x="0" y="6122652"/>
            <a:ext cx="12192000" cy="0"/>
          </a:xfrm>
          <a:prstGeom prst="line">
            <a:avLst/>
          </a:prstGeom>
          <a:ln w="28575">
            <a:solidFill>
              <a:srgbClr val="051236"/>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D9403C2D-C0B4-9AA0-F244-917826990997}"/>
              </a:ext>
            </a:extLst>
          </p:cNvPr>
          <p:cNvSpPr txBox="1"/>
          <p:nvPr/>
        </p:nvSpPr>
        <p:spPr>
          <a:xfrm>
            <a:off x="9455615" y="6356128"/>
            <a:ext cx="250260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2060"/>
                </a:solidFill>
                <a:effectLst/>
                <a:uLnTx/>
                <a:uFillTx/>
                <a:latin typeface="Manrope" pitchFamily="2" charset="0"/>
                <a:ea typeface="+mn-ea"/>
                <a:cs typeface="+mn-cs"/>
              </a:rPr>
              <a:t>THE UK’S LEADING ENERGY PORT</a:t>
            </a:r>
          </a:p>
        </p:txBody>
      </p:sp>
      <p:pic>
        <p:nvPicPr>
          <p:cNvPr id="20" name="Picture 19" descr="A close up of a sign&#10;&#10;Description automatically generated">
            <a:extLst>
              <a:ext uri="{FF2B5EF4-FFF2-40B4-BE49-F238E27FC236}">
                <a16:creationId xmlns:a16="http://schemas.microsoft.com/office/drawing/2014/main" id="{3648CDA5-8A48-F1CE-4047-748D165A494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33777" y="6309164"/>
            <a:ext cx="1474006" cy="370926"/>
          </a:xfrm>
          <a:prstGeom prst="rect">
            <a:avLst/>
          </a:prstGeom>
        </p:spPr>
      </p:pic>
    </p:spTree>
    <p:extLst>
      <p:ext uri="{BB962C8B-B14F-4D97-AF65-F5344CB8AC3E}">
        <p14:creationId xmlns:p14="http://schemas.microsoft.com/office/powerpoint/2010/main" val="1820760525"/>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7C8450-ECD6-6701-43A7-14E6CFB93D20}"/>
            </a:ext>
          </a:extLst>
        </p:cNvPr>
        <p:cNvGrpSpPr/>
        <p:nvPr/>
      </p:nvGrpSpPr>
      <p:grpSpPr>
        <a:xfrm>
          <a:off x="0" y="0"/>
          <a:ext cx="0" cy="0"/>
          <a:chOff x="0" y="0"/>
          <a:chExt cx="0" cy="0"/>
        </a:xfrm>
      </p:grpSpPr>
      <p:sp>
        <p:nvSpPr>
          <p:cNvPr id="8" name="TextBox 7">
            <a:extLst>
              <a:ext uri="{FF2B5EF4-FFF2-40B4-BE49-F238E27FC236}">
                <a16:creationId xmlns:a16="http://schemas.microsoft.com/office/drawing/2014/main" id="{3010AEF4-D9C5-5566-201D-9FDCF1B97AEB}"/>
              </a:ext>
            </a:extLst>
          </p:cNvPr>
          <p:cNvSpPr txBox="1"/>
          <p:nvPr/>
        </p:nvSpPr>
        <p:spPr>
          <a:xfrm>
            <a:off x="221044" y="78834"/>
            <a:ext cx="11970956"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6000" b="1" i="0" u="none" strike="noStrike" kern="1200" cap="none" spc="0" normalizeH="0" baseline="0" noProof="0">
                <a:ln>
                  <a:noFill/>
                </a:ln>
                <a:solidFill>
                  <a:srgbClr val="051236"/>
                </a:solidFill>
                <a:effectLst/>
                <a:uLnTx/>
                <a:uFillTx/>
                <a:latin typeface="Manrope" pitchFamily="2" charset="0"/>
                <a:ea typeface="+mn-ea"/>
                <a:cs typeface="+mn-cs"/>
              </a:rPr>
              <a:t>One Place.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6000" b="1" i="0" u="none" strike="noStrike" kern="1200" cap="none" spc="0" normalizeH="0" baseline="0" noProof="0">
                <a:ln>
                  <a:noFill/>
                </a:ln>
                <a:solidFill>
                  <a:srgbClr val="051236"/>
                </a:solidFill>
                <a:effectLst/>
                <a:uLnTx/>
                <a:uFillTx/>
                <a:latin typeface="Manrope" pitchFamily="2" charset="0"/>
                <a:ea typeface="+mn-ea"/>
                <a:cs typeface="+mn-cs"/>
              </a:rPr>
              <a:t>National Significance.</a:t>
            </a:r>
          </a:p>
        </p:txBody>
      </p:sp>
      <p:cxnSp>
        <p:nvCxnSpPr>
          <p:cNvPr id="9" name="Straight Connector 8">
            <a:extLst>
              <a:ext uri="{FF2B5EF4-FFF2-40B4-BE49-F238E27FC236}">
                <a16:creationId xmlns:a16="http://schemas.microsoft.com/office/drawing/2014/main" id="{58EA8CC4-C80E-7F22-405F-35BF6F0A1398}"/>
              </a:ext>
            </a:extLst>
          </p:cNvPr>
          <p:cNvCxnSpPr/>
          <p:nvPr/>
        </p:nvCxnSpPr>
        <p:spPr>
          <a:xfrm>
            <a:off x="0" y="6122652"/>
            <a:ext cx="12192000" cy="0"/>
          </a:xfrm>
          <a:prstGeom prst="line">
            <a:avLst/>
          </a:prstGeom>
          <a:ln w="28575">
            <a:solidFill>
              <a:srgbClr val="051236"/>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0BA824B8-0AD0-CBC8-9352-7A3CA154C0A7}"/>
              </a:ext>
            </a:extLst>
          </p:cNvPr>
          <p:cNvSpPr txBox="1"/>
          <p:nvPr/>
        </p:nvSpPr>
        <p:spPr>
          <a:xfrm>
            <a:off x="9455615" y="6356128"/>
            <a:ext cx="250260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2060"/>
                </a:solidFill>
                <a:effectLst/>
                <a:uLnTx/>
                <a:uFillTx/>
                <a:latin typeface="Manrope" pitchFamily="2" charset="0"/>
                <a:ea typeface="+mn-ea"/>
                <a:cs typeface="+mn-cs"/>
              </a:rPr>
              <a:t>THE UK’S LEADING ENERGY PORT</a:t>
            </a:r>
          </a:p>
        </p:txBody>
      </p:sp>
      <p:pic>
        <p:nvPicPr>
          <p:cNvPr id="20" name="Picture 19" descr="A close up of a sign&#10;&#10;Description automatically generated">
            <a:extLst>
              <a:ext uri="{FF2B5EF4-FFF2-40B4-BE49-F238E27FC236}">
                <a16:creationId xmlns:a16="http://schemas.microsoft.com/office/drawing/2014/main" id="{F5992AC5-74F5-F403-74F1-E296C69DAD2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33777" y="6309164"/>
            <a:ext cx="1474006" cy="370926"/>
          </a:xfrm>
          <a:prstGeom prst="rect">
            <a:avLst/>
          </a:prstGeom>
        </p:spPr>
      </p:pic>
      <p:pic>
        <p:nvPicPr>
          <p:cNvPr id="3" name="Picture 2">
            <a:extLst>
              <a:ext uri="{FF2B5EF4-FFF2-40B4-BE49-F238E27FC236}">
                <a16:creationId xmlns:a16="http://schemas.microsoft.com/office/drawing/2014/main" id="{0F8EA744-24F4-C4CE-93B6-9AC087A2CF0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76610" y="1938992"/>
            <a:ext cx="3459770" cy="4169199"/>
          </a:xfrm>
          <a:prstGeom prst="rect">
            <a:avLst/>
          </a:prstGeom>
        </p:spPr>
      </p:pic>
      <p:graphicFrame>
        <p:nvGraphicFramePr>
          <p:cNvPr id="15" name="Chart 14">
            <a:extLst>
              <a:ext uri="{FF2B5EF4-FFF2-40B4-BE49-F238E27FC236}">
                <a16:creationId xmlns:a16="http://schemas.microsoft.com/office/drawing/2014/main" id="{DCC95F9E-9AEF-685F-A329-C328AED50004}"/>
              </a:ext>
            </a:extLst>
          </p:cNvPr>
          <p:cNvGraphicFramePr/>
          <p:nvPr/>
        </p:nvGraphicFramePr>
        <p:xfrm>
          <a:off x="5866085" y="2251301"/>
          <a:ext cx="5037221" cy="3749221"/>
        </p:xfrm>
        <a:graphic>
          <a:graphicData uri="http://schemas.openxmlformats.org/drawingml/2006/chart">
            <c:chart xmlns:c="http://schemas.openxmlformats.org/drawingml/2006/chart" xmlns:r="http://schemas.openxmlformats.org/officeDocument/2006/relationships" r:id="rId5"/>
          </a:graphicData>
        </a:graphic>
      </p:graphicFrame>
      <p:sp>
        <p:nvSpPr>
          <p:cNvPr id="16" name="TextBox 15">
            <a:extLst>
              <a:ext uri="{FF2B5EF4-FFF2-40B4-BE49-F238E27FC236}">
                <a16:creationId xmlns:a16="http://schemas.microsoft.com/office/drawing/2014/main" id="{4F17557F-4734-DC94-D79D-F9970DF59B35}"/>
              </a:ext>
            </a:extLst>
          </p:cNvPr>
          <p:cNvSpPr txBox="1"/>
          <p:nvPr/>
        </p:nvSpPr>
        <p:spPr>
          <a:xfrm>
            <a:off x="1076610" y="3772267"/>
            <a:ext cx="3459770"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a:ln>
                  <a:noFill/>
                </a:ln>
                <a:solidFill>
                  <a:srgbClr val="00B0F0"/>
                </a:solidFill>
                <a:effectLst/>
                <a:uLnTx/>
                <a:uFillTx/>
                <a:latin typeface="Manrope" pitchFamily="2" charset="0"/>
                <a:ea typeface="+mn-ea"/>
                <a:cs typeface="+mn-cs"/>
              </a:rPr>
              <a:t>UK’s 3</a:t>
            </a:r>
            <a:r>
              <a:rPr kumimoji="0" lang="en-GB" sz="2800" b="1" i="0" u="none" strike="noStrike" kern="1200" cap="none" spc="0" normalizeH="0" baseline="30000" noProof="0">
                <a:ln>
                  <a:noFill/>
                </a:ln>
                <a:solidFill>
                  <a:srgbClr val="00B0F0"/>
                </a:solidFill>
                <a:effectLst/>
                <a:uLnTx/>
                <a:uFillTx/>
                <a:latin typeface="Manrope" pitchFamily="2" charset="0"/>
                <a:ea typeface="+mn-ea"/>
                <a:cs typeface="+mn-cs"/>
              </a:rPr>
              <a:t>rd</a:t>
            </a:r>
            <a:r>
              <a:rPr kumimoji="0" lang="en-GB" sz="2800" b="1" i="0" u="none" strike="noStrike" kern="1200" cap="none" spc="0" normalizeH="0" baseline="0" noProof="0">
                <a:ln>
                  <a:noFill/>
                </a:ln>
                <a:solidFill>
                  <a:srgbClr val="00B0F0"/>
                </a:solidFill>
                <a:effectLst/>
                <a:uLnTx/>
                <a:uFillTx/>
                <a:latin typeface="Manrope" pitchFamily="2" charset="0"/>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800" b="1" i="0" u="none" strike="noStrike" kern="1200" cap="none" spc="0" normalizeH="0" baseline="0" noProof="0">
                <a:ln>
                  <a:noFill/>
                </a:ln>
                <a:solidFill>
                  <a:srgbClr val="00B0F0"/>
                </a:solidFill>
                <a:effectLst/>
                <a:uLnTx/>
                <a:uFillTx/>
                <a:latin typeface="Manrope" pitchFamily="2" charset="0"/>
                <a:ea typeface="+mn-ea"/>
                <a:cs typeface="+mn-cs"/>
              </a:rPr>
              <a:t>Largest Port </a:t>
            </a:r>
          </a:p>
        </p:txBody>
      </p:sp>
    </p:spTree>
    <p:extLst>
      <p:ext uri="{BB962C8B-B14F-4D97-AF65-F5344CB8AC3E}">
        <p14:creationId xmlns:p14="http://schemas.microsoft.com/office/powerpoint/2010/main" val="3375330128"/>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4364A5-DBF2-CE73-7E38-8BB676F329A5}"/>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176F5EB4-CFFD-DF41-D732-88FEBEE59414}"/>
              </a:ext>
            </a:extLst>
          </p:cNvPr>
          <p:cNvPicPr>
            <a:picLocks noChangeAspect="1"/>
          </p:cNvPicPr>
          <p:nvPr/>
        </p:nvPicPr>
        <p:blipFill>
          <a:blip r:embed="rId3">
            <a:extLst>
              <a:ext uri="{BEBA8EAE-BF5A-486C-A8C5-ECC9F3942E4B}">
                <a14:imgProps xmlns:a14="http://schemas.microsoft.com/office/drawing/2010/main">
                  <a14:imgLayer r:embed="rId4">
                    <a14:imgEffect>
                      <a14:brightnessContrast bright="20000" contrast="-20000"/>
                    </a14:imgEffect>
                  </a14:imgLayer>
                </a14:imgProps>
              </a:ext>
              <a:ext uri="{28A0092B-C50C-407E-A947-70E740481C1C}">
                <a14:useLocalDpi xmlns:a14="http://schemas.microsoft.com/office/drawing/2010/main" val="0"/>
              </a:ext>
            </a:extLst>
          </a:blip>
          <a:srcRect t="24672"/>
          <a:stretch>
            <a:fillRect/>
          </a:stretch>
        </p:blipFill>
        <p:spPr>
          <a:xfrm>
            <a:off x="-1" y="0"/>
            <a:ext cx="12191999" cy="6122652"/>
          </a:xfrm>
          <a:prstGeom prst="rect">
            <a:avLst/>
          </a:prstGeom>
        </p:spPr>
      </p:pic>
      <p:cxnSp>
        <p:nvCxnSpPr>
          <p:cNvPr id="9" name="Straight Connector 8">
            <a:extLst>
              <a:ext uri="{FF2B5EF4-FFF2-40B4-BE49-F238E27FC236}">
                <a16:creationId xmlns:a16="http://schemas.microsoft.com/office/drawing/2014/main" id="{E2F0E308-6A65-B687-7353-D337850FB658}"/>
              </a:ext>
            </a:extLst>
          </p:cNvPr>
          <p:cNvCxnSpPr/>
          <p:nvPr/>
        </p:nvCxnSpPr>
        <p:spPr>
          <a:xfrm>
            <a:off x="0" y="6122652"/>
            <a:ext cx="12192000" cy="0"/>
          </a:xfrm>
          <a:prstGeom prst="line">
            <a:avLst/>
          </a:prstGeom>
          <a:ln w="28575">
            <a:solidFill>
              <a:srgbClr val="051236"/>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4D697A63-3FA8-74FE-9AF1-3F430ED7751D}"/>
              </a:ext>
            </a:extLst>
          </p:cNvPr>
          <p:cNvSpPr txBox="1"/>
          <p:nvPr/>
        </p:nvSpPr>
        <p:spPr>
          <a:xfrm>
            <a:off x="9455615" y="6356128"/>
            <a:ext cx="250260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2060"/>
                </a:solidFill>
                <a:effectLst/>
                <a:uLnTx/>
                <a:uFillTx/>
                <a:latin typeface="Manrope" pitchFamily="2" charset="0"/>
                <a:ea typeface="+mn-ea"/>
                <a:cs typeface="+mn-cs"/>
              </a:rPr>
              <a:t>THE UK’S LEADING ENERGY PORT</a:t>
            </a:r>
          </a:p>
        </p:txBody>
      </p:sp>
      <p:pic>
        <p:nvPicPr>
          <p:cNvPr id="20" name="Picture 19" descr="A close up of a sign&#10;&#10;Description automatically generated">
            <a:extLst>
              <a:ext uri="{FF2B5EF4-FFF2-40B4-BE49-F238E27FC236}">
                <a16:creationId xmlns:a16="http://schemas.microsoft.com/office/drawing/2014/main" id="{78575564-1299-7B96-86ED-E3AE5ADD03A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33777" y="6309164"/>
            <a:ext cx="1474006" cy="370926"/>
          </a:xfrm>
          <a:prstGeom prst="rect">
            <a:avLst/>
          </a:prstGeom>
        </p:spPr>
      </p:pic>
      <p:sp>
        <p:nvSpPr>
          <p:cNvPr id="8" name="TextBox 7">
            <a:extLst>
              <a:ext uri="{FF2B5EF4-FFF2-40B4-BE49-F238E27FC236}">
                <a16:creationId xmlns:a16="http://schemas.microsoft.com/office/drawing/2014/main" id="{A805C97F-D2DE-2AFE-196E-C6A358CE62DA}"/>
              </a:ext>
            </a:extLst>
          </p:cNvPr>
          <p:cNvSpPr txBox="1"/>
          <p:nvPr/>
        </p:nvSpPr>
        <p:spPr>
          <a:xfrm>
            <a:off x="112318" y="4276917"/>
            <a:ext cx="12079680"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6000" b="1" i="0" u="none" strike="noStrike" kern="1200" cap="none" spc="0" normalizeH="0" baseline="0" noProof="0">
                <a:ln>
                  <a:noFill/>
                </a:ln>
                <a:solidFill>
                  <a:srgbClr val="051236"/>
                </a:solidFill>
                <a:effectLst/>
                <a:uLnTx/>
                <a:uFillTx/>
                <a:latin typeface="Manrope" pitchFamily="2" charset="0"/>
                <a:ea typeface="+mn-ea"/>
                <a:cs typeface="+mn-cs"/>
              </a:rPr>
              <a:t>Capacity to supply one third of UK natural gas demand</a:t>
            </a:r>
          </a:p>
        </p:txBody>
      </p:sp>
      <p:pic>
        <p:nvPicPr>
          <p:cNvPr id="18" name="Picture 17">
            <a:extLst>
              <a:ext uri="{FF2B5EF4-FFF2-40B4-BE49-F238E27FC236}">
                <a16:creationId xmlns:a16="http://schemas.microsoft.com/office/drawing/2014/main" id="{AA0F0C76-3712-881E-1078-7B1D0EBD16C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2416638" y="1578787"/>
            <a:ext cx="5648111" cy="3765407"/>
          </a:xfrm>
          <a:prstGeom prst="rect">
            <a:avLst/>
          </a:prstGeom>
        </p:spPr>
      </p:pic>
    </p:spTree>
    <p:extLst>
      <p:ext uri="{BB962C8B-B14F-4D97-AF65-F5344CB8AC3E}">
        <p14:creationId xmlns:p14="http://schemas.microsoft.com/office/powerpoint/2010/main" val="157547495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BDDFDE6-130A-41DD-47EA-7EC07F30BB7F}"/>
            </a:ext>
          </a:extLst>
        </p:cNvPr>
        <p:cNvGrpSpPr/>
        <p:nvPr/>
      </p:nvGrpSpPr>
      <p:grpSpPr>
        <a:xfrm>
          <a:off x="0" y="0"/>
          <a:ext cx="0" cy="0"/>
          <a:chOff x="0" y="0"/>
          <a:chExt cx="0" cy="0"/>
        </a:xfrm>
      </p:grpSpPr>
      <p:grpSp>
        <p:nvGrpSpPr>
          <p:cNvPr id="7" name="Group 6">
            <a:extLst>
              <a:ext uri="{FF2B5EF4-FFF2-40B4-BE49-F238E27FC236}">
                <a16:creationId xmlns:a16="http://schemas.microsoft.com/office/drawing/2014/main" id="{71CD33AB-D133-FF17-9C48-34AB7B80B454}"/>
              </a:ext>
            </a:extLst>
          </p:cNvPr>
          <p:cNvGrpSpPr/>
          <p:nvPr/>
        </p:nvGrpSpPr>
        <p:grpSpPr>
          <a:xfrm>
            <a:off x="0" y="1"/>
            <a:ext cx="12192000" cy="6145712"/>
            <a:chOff x="0" y="23067"/>
            <a:chExt cx="12192000" cy="6122645"/>
          </a:xfrm>
        </p:grpSpPr>
        <p:pic>
          <p:nvPicPr>
            <p:cNvPr id="10" name="Picture 9" descr="A river with a city in the background&#10;&#10;Description automatically generated">
              <a:extLst>
                <a:ext uri="{FF2B5EF4-FFF2-40B4-BE49-F238E27FC236}">
                  <a16:creationId xmlns:a16="http://schemas.microsoft.com/office/drawing/2014/main" id="{026D2D3F-F08E-CB7F-60FE-56818D186A03}"/>
                </a:ext>
              </a:extLst>
            </p:cNvPr>
            <p:cNvPicPr>
              <a:picLocks noChangeAspect="1"/>
            </p:cNvPicPr>
            <p:nvPr/>
          </p:nvPicPr>
          <p:blipFill rotWithShape="1">
            <a:blip r:embed="rId3">
              <a:extLst>
                <a:ext uri="{28A0092B-C50C-407E-A947-70E740481C1C}">
                  <a14:useLocalDpi xmlns:a14="http://schemas.microsoft.com/office/drawing/2010/main" val="0"/>
                </a:ext>
              </a:extLst>
            </a:blip>
            <a:srcRect l="2767" t="3144"/>
            <a:stretch/>
          </p:blipFill>
          <p:spPr>
            <a:xfrm>
              <a:off x="0" y="23067"/>
              <a:ext cx="12192000" cy="6122645"/>
            </a:xfrm>
            <a:prstGeom prst="rect">
              <a:avLst/>
            </a:prstGeom>
          </p:spPr>
        </p:pic>
        <p:sp>
          <p:nvSpPr>
            <p:cNvPr id="13" name="Oval 12">
              <a:extLst>
                <a:ext uri="{FF2B5EF4-FFF2-40B4-BE49-F238E27FC236}">
                  <a16:creationId xmlns:a16="http://schemas.microsoft.com/office/drawing/2014/main" id="{F93798F1-213E-D9EA-1005-057C3AAE17CD}"/>
                </a:ext>
              </a:extLst>
            </p:cNvPr>
            <p:cNvSpPr/>
            <p:nvPr/>
          </p:nvSpPr>
          <p:spPr>
            <a:xfrm>
              <a:off x="1541927" y="3084390"/>
              <a:ext cx="331711" cy="321208"/>
            </a:xfrm>
            <a:prstGeom prst="ellipse">
              <a:avLst/>
            </a:prstGeom>
            <a:solidFill>
              <a:srgbClr val="00B0F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E7E6E6">
                    <a:lumMod val="50000"/>
                  </a:srgbClr>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F1973F44-6163-C80C-7283-9DBF4987EC05}"/>
                </a:ext>
              </a:extLst>
            </p:cNvPr>
            <p:cNvSpPr txBox="1"/>
            <p:nvPr/>
          </p:nvSpPr>
          <p:spPr>
            <a:xfrm>
              <a:off x="306405" y="2082199"/>
              <a:ext cx="1696298" cy="83099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E7E6E6">
                      <a:lumMod val="50000"/>
                    </a:srgbClr>
                  </a:solidFill>
                  <a:effectLst/>
                  <a:highlight>
                    <a:srgbClr val="FFFFFF"/>
                  </a:highlight>
                  <a:uLnTx/>
                  <a:uFillTx/>
                  <a:latin typeface="Manrope" pitchFamily="2" charset="0"/>
                  <a:ea typeface="+mn-ea"/>
                  <a:cs typeface="+mn-cs"/>
                </a:rPr>
                <a:t>RWE Pembroke Power Station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E7E6E6">
                      <a:lumMod val="50000"/>
                    </a:srgbClr>
                  </a:solidFill>
                  <a:effectLst/>
                  <a:highlight>
                    <a:srgbClr val="FFFFFF"/>
                  </a:highlight>
                  <a:uLnTx/>
                  <a:uFillTx/>
                  <a:latin typeface="Manrope" pitchFamily="2" charset="0"/>
                  <a:ea typeface="+mn-ea"/>
                  <a:cs typeface="+mn-cs"/>
                </a:rPr>
                <a:t>2200MW Combined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E7E6E6">
                      <a:lumMod val="50000"/>
                    </a:srgbClr>
                  </a:solidFill>
                  <a:effectLst/>
                  <a:highlight>
                    <a:srgbClr val="FFFFFF"/>
                  </a:highlight>
                  <a:uLnTx/>
                  <a:uFillTx/>
                  <a:latin typeface="Manrope" pitchFamily="2" charset="0"/>
                  <a:ea typeface="+mn-ea"/>
                  <a:cs typeface="+mn-cs"/>
                </a:rPr>
                <a:t>Cycle Gas Turbine</a:t>
              </a:r>
            </a:p>
          </p:txBody>
        </p:sp>
        <p:sp>
          <p:nvSpPr>
            <p:cNvPr id="15" name="TextBox 14">
              <a:extLst>
                <a:ext uri="{FF2B5EF4-FFF2-40B4-BE49-F238E27FC236}">
                  <a16:creationId xmlns:a16="http://schemas.microsoft.com/office/drawing/2014/main" id="{B318561A-2E38-8B8B-C41D-639F55CD69DB}"/>
                </a:ext>
              </a:extLst>
            </p:cNvPr>
            <p:cNvSpPr txBox="1"/>
            <p:nvPr/>
          </p:nvSpPr>
          <p:spPr>
            <a:xfrm>
              <a:off x="5105066" y="1864494"/>
              <a:ext cx="1810052" cy="83099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E7E6E6">
                      <a:lumMod val="50000"/>
                    </a:srgbClr>
                  </a:solidFill>
                  <a:effectLst/>
                  <a:highlight>
                    <a:srgbClr val="FFFFFF"/>
                  </a:highlight>
                  <a:uLnTx/>
                  <a:uFillTx/>
                  <a:latin typeface="Manrope" pitchFamily="2" charset="0"/>
                  <a:ea typeface="+mn-ea"/>
                  <a:cs typeface="+mn-cs"/>
                </a:rPr>
                <a:t>Valero Pembroke Refinery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E7E6E6">
                      <a:lumMod val="50000"/>
                    </a:srgbClr>
                  </a:solidFill>
                  <a:effectLst/>
                  <a:highlight>
                    <a:srgbClr val="FFFFFF"/>
                  </a:highlight>
                  <a:uLnTx/>
                  <a:uFillTx/>
                  <a:latin typeface="Manrope" pitchFamily="2" charset="0"/>
                  <a:ea typeface="+mn-ea"/>
                  <a:cs typeface="+mn-cs"/>
                </a:rPr>
                <a:t>270,000 bpd, 10.5m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E7E6E6">
                      <a:lumMod val="50000"/>
                    </a:srgbClr>
                  </a:solidFill>
                  <a:effectLst/>
                  <a:highlight>
                    <a:srgbClr val="FFFFFF"/>
                  </a:highlight>
                  <a:uLnTx/>
                  <a:uFillTx/>
                  <a:latin typeface="Manrope" pitchFamily="2" charset="0"/>
                  <a:ea typeface="+mn-ea"/>
                  <a:cs typeface="+mn-cs"/>
                </a:rPr>
                <a:t>barrels storage</a:t>
              </a:r>
            </a:p>
          </p:txBody>
        </p:sp>
        <p:sp>
          <p:nvSpPr>
            <p:cNvPr id="16" name="TextBox 15">
              <a:extLst>
                <a:ext uri="{FF2B5EF4-FFF2-40B4-BE49-F238E27FC236}">
                  <a16:creationId xmlns:a16="http://schemas.microsoft.com/office/drawing/2014/main" id="{B63446EA-D832-A801-6FF6-7D30A60E9AE9}"/>
                </a:ext>
              </a:extLst>
            </p:cNvPr>
            <p:cNvSpPr txBox="1"/>
            <p:nvPr/>
          </p:nvSpPr>
          <p:spPr>
            <a:xfrm>
              <a:off x="9094483" y="1665854"/>
              <a:ext cx="1500094" cy="1200329"/>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E7E6E6">
                      <a:lumMod val="50000"/>
                    </a:srgbClr>
                  </a:solidFill>
                  <a:effectLst/>
                  <a:highlight>
                    <a:srgbClr val="FFFFFF"/>
                  </a:highlight>
                  <a:uLnTx/>
                  <a:uFillTx/>
                  <a:latin typeface="Manrope" pitchFamily="2" charset="0"/>
                  <a:ea typeface="+mn-ea"/>
                  <a:cs typeface="+mn-cs"/>
                </a:rPr>
                <a:t>Valero Pembrokeshire Oil Terminal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E7E6E6">
                      <a:lumMod val="50000"/>
                    </a:srgbClr>
                  </a:solidFill>
                  <a:effectLst/>
                  <a:highlight>
                    <a:srgbClr val="FFFFFF"/>
                  </a:highlight>
                  <a:uLnTx/>
                  <a:uFillTx/>
                  <a:latin typeface="Manrope" pitchFamily="2" charset="0"/>
                  <a:ea typeface="+mn-ea"/>
                  <a:cs typeface="+mn-cs"/>
                </a:rPr>
                <a:t>8.7mb petroleum products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E7E6E6">
                      <a:lumMod val="50000"/>
                    </a:srgbClr>
                  </a:solidFill>
                  <a:effectLst/>
                  <a:highlight>
                    <a:srgbClr val="FFFFFF"/>
                  </a:highlight>
                  <a:uLnTx/>
                  <a:uFillTx/>
                  <a:latin typeface="Manrope" pitchFamily="2" charset="0"/>
                  <a:ea typeface="+mn-ea"/>
                  <a:cs typeface="+mn-cs"/>
                </a:rPr>
                <a:t>storage facility</a:t>
              </a:r>
            </a:p>
          </p:txBody>
        </p:sp>
        <p:sp>
          <p:nvSpPr>
            <p:cNvPr id="17" name="TextBox 16">
              <a:extLst>
                <a:ext uri="{FF2B5EF4-FFF2-40B4-BE49-F238E27FC236}">
                  <a16:creationId xmlns:a16="http://schemas.microsoft.com/office/drawing/2014/main" id="{73F6E848-21EC-2AEC-16AE-C7EC82941022}"/>
                </a:ext>
              </a:extLst>
            </p:cNvPr>
            <p:cNvSpPr txBox="1"/>
            <p:nvPr/>
          </p:nvSpPr>
          <p:spPr>
            <a:xfrm>
              <a:off x="7702872" y="2136687"/>
              <a:ext cx="1242649" cy="83099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E7E6E6">
                      <a:lumMod val="50000"/>
                    </a:srgbClr>
                  </a:solidFill>
                  <a:effectLst/>
                  <a:highlight>
                    <a:srgbClr val="FFFFFF"/>
                  </a:highlight>
                  <a:uLnTx/>
                  <a:uFillTx/>
                  <a:latin typeface="Manrope" pitchFamily="2" charset="0"/>
                  <a:ea typeface="+mn-ea"/>
                  <a:cs typeface="+mn-cs"/>
                </a:rPr>
                <a:t>Dragon LNG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E7E6E6">
                      <a:lumMod val="50000"/>
                    </a:srgbClr>
                  </a:solidFill>
                  <a:effectLst/>
                  <a:highlight>
                    <a:srgbClr val="FFFFFF"/>
                  </a:highlight>
                  <a:uLnTx/>
                  <a:uFillTx/>
                  <a:latin typeface="Manrope" pitchFamily="2" charset="0"/>
                  <a:ea typeface="+mn-ea"/>
                  <a:cs typeface="+mn-cs"/>
                </a:rPr>
                <a:t>Liquefied Natural Gas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E7E6E6">
                      <a:lumMod val="50000"/>
                    </a:srgbClr>
                  </a:solidFill>
                  <a:effectLst/>
                  <a:highlight>
                    <a:srgbClr val="FFFFFF"/>
                  </a:highlight>
                  <a:uLnTx/>
                  <a:uFillTx/>
                  <a:latin typeface="Manrope" pitchFamily="2" charset="0"/>
                  <a:ea typeface="+mn-ea"/>
                  <a:cs typeface="+mn-cs"/>
                </a:rPr>
                <a:t>terminal</a:t>
              </a:r>
            </a:p>
          </p:txBody>
        </p:sp>
        <p:sp>
          <p:nvSpPr>
            <p:cNvPr id="18" name="TextBox 17">
              <a:extLst>
                <a:ext uri="{FF2B5EF4-FFF2-40B4-BE49-F238E27FC236}">
                  <a16:creationId xmlns:a16="http://schemas.microsoft.com/office/drawing/2014/main" id="{FC608E03-B8F9-F1F9-C186-74C9208C3648}"/>
                </a:ext>
              </a:extLst>
            </p:cNvPr>
            <p:cNvSpPr txBox="1"/>
            <p:nvPr/>
          </p:nvSpPr>
          <p:spPr>
            <a:xfrm>
              <a:off x="10706919" y="1536522"/>
              <a:ext cx="1077281" cy="1015663"/>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E7E6E6">
                      <a:lumMod val="50000"/>
                    </a:srgbClr>
                  </a:solidFill>
                  <a:effectLst/>
                  <a:highlight>
                    <a:srgbClr val="FFFFFF"/>
                  </a:highlight>
                  <a:uLnTx/>
                  <a:uFillTx/>
                  <a:latin typeface="Manrope" pitchFamily="2" charset="0"/>
                  <a:ea typeface="+mn-ea"/>
                  <a:cs typeface="+mn-cs"/>
                </a:rPr>
                <a:t>South Hook LNG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E7E6E6">
                      <a:lumMod val="50000"/>
                    </a:srgbClr>
                  </a:solidFill>
                  <a:effectLst/>
                  <a:highlight>
                    <a:srgbClr val="FFFFFF"/>
                  </a:highlight>
                  <a:uLnTx/>
                  <a:uFillTx/>
                  <a:latin typeface="Manrope" pitchFamily="2" charset="0"/>
                  <a:ea typeface="+mn-ea"/>
                  <a:cs typeface="+mn-cs"/>
                </a:rPr>
                <a:t>Liquefied Natural Gas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E7E6E6">
                      <a:lumMod val="50000"/>
                    </a:srgbClr>
                  </a:solidFill>
                  <a:effectLst/>
                  <a:highlight>
                    <a:srgbClr val="FFFFFF"/>
                  </a:highlight>
                  <a:uLnTx/>
                  <a:uFillTx/>
                  <a:latin typeface="Manrope" pitchFamily="2" charset="0"/>
                  <a:ea typeface="+mn-ea"/>
                  <a:cs typeface="+mn-cs"/>
                </a:rPr>
                <a:t>terminal</a:t>
              </a:r>
            </a:p>
          </p:txBody>
        </p:sp>
        <p:sp>
          <p:nvSpPr>
            <p:cNvPr id="19" name="TextBox 18">
              <a:extLst>
                <a:ext uri="{FF2B5EF4-FFF2-40B4-BE49-F238E27FC236}">
                  <a16:creationId xmlns:a16="http://schemas.microsoft.com/office/drawing/2014/main" id="{3C3F2868-8878-6A3C-CCC6-5E5B48FC9BF8}"/>
                </a:ext>
              </a:extLst>
            </p:cNvPr>
            <p:cNvSpPr txBox="1"/>
            <p:nvPr/>
          </p:nvSpPr>
          <p:spPr>
            <a:xfrm>
              <a:off x="11293695" y="425110"/>
              <a:ext cx="862879" cy="83099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E7E6E6">
                      <a:lumMod val="50000"/>
                    </a:srgbClr>
                  </a:solidFill>
                  <a:effectLst/>
                  <a:highlight>
                    <a:srgbClr val="FFFFFF"/>
                  </a:highlight>
                  <a:uLnTx/>
                  <a:uFillTx/>
                  <a:latin typeface="Manrope" pitchFamily="2" charset="0"/>
                  <a:ea typeface="+mn-ea"/>
                  <a:cs typeface="+mn-cs"/>
                </a:rPr>
                <a:t>Impala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E7E6E6">
                      <a:lumMod val="50000"/>
                    </a:srgbClr>
                  </a:solidFill>
                  <a:effectLst/>
                  <a:highlight>
                    <a:srgbClr val="FFFFFF"/>
                  </a:highlight>
                  <a:uLnTx/>
                  <a:uFillTx/>
                  <a:latin typeface="Manrope" pitchFamily="2" charset="0"/>
                  <a:ea typeface="+mn-ea"/>
                  <a:cs typeface="+mn-cs"/>
                </a:rPr>
                <a:t>8.81mb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E7E6E6">
                      <a:lumMod val="50000"/>
                    </a:srgbClr>
                  </a:solidFill>
                  <a:effectLst/>
                  <a:highlight>
                    <a:srgbClr val="FFFFFF"/>
                  </a:highlight>
                  <a:uLnTx/>
                  <a:uFillTx/>
                  <a:latin typeface="Manrope" pitchFamily="2" charset="0"/>
                  <a:ea typeface="+mn-ea"/>
                  <a:cs typeface="+mn-cs"/>
                </a:rPr>
                <a:t>storage facility</a:t>
              </a:r>
            </a:p>
          </p:txBody>
        </p:sp>
        <p:sp>
          <p:nvSpPr>
            <p:cNvPr id="21" name="Oval 20">
              <a:extLst>
                <a:ext uri="{FF2B5EF4-FFF2-40B4-BE49-F238E27FC236}">
                  <a16:creationId xmlns:a16="http://schemas.microsoft.com/office/drawing/2014/main" id="{2FC8B273-04AC-D8D1-6318-CFCD1A8D62BF}"/>
                </a:ext>
              </a:extLst>
            </p:cNvPr>
            <p:cNvSpPr/>
            <p:nvPr/>
          </p:nvSpPr>
          <p:spPr>
            <a:xfrm>
              <a:off x="4140365" y="2526373"/>
              <a:ext cx="331711" cy="321208"/>
            </a:xfrm>
            <a:prstGeom prst="ellipse">
              <a:avLst/>
            </a:prstGeom>
            <a:solidFill>
              <a:srgbClr val="00B0F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E7E6E6">
                    <a:lumMod val="50000"/>
                  </a:srgbClr>
                </a:solidFill>
                <a:effectLst/>
                <a:uLnTx/>
                <a:uFillTx/>
                <a:latin typeface="Calibri" panose="020F0502020204030204"/>
                <a:ea typeface="+mn-ea"/>
                <a:cs typeface="+mn-cs"/>
              </a:endParaRPr>
            </a:p>
          </p:txBody>
        </p:sp>
        <p:sp>
          <p:nvSpPr>
            <p:cNvPr id="22" name="Oval 21">
              <a:extLst>
                <a:ext uri="{FF2B5EF4-FFF2-40B4-BE49-F238E27FC236}">
                  <a16:creationId xmlns:a16="http://schemas.microsoft.com/office/drawing/2014/main" id="{865CA8B7-E285-63E0-4EE9-8160AE383C97}"/>
                </a:ext>
              </a:extLst>
            </p:cNvPr>
            <p:cNvSpPr/>
            <p:nvPr/>
          </p:nvSpPr>
          <p:spPr>
            <a:xfrm>
              <a:off x="10375208" y="3344238"/>
              <a:ext cx="331711" cy="321208"/>
            </a:xfrm>
            <a:prstGeom prst="ellipse">
              <a:avLst/>
            </a:prstGeom>
            <a:solidFill>
              <a:srgbClr val="00B0F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E7E6E6">
                    <a:lumMod val="50000"/>
                  </a:srgbClr>
                </a:solidFill>
                <a:effectLst/>
                <a:uLnTx/>
                <a:uFillTx/>
                <a:latin typeface="Calibri" panose="020F0502020204030204"/>
                <a:ea typeface="+mn-ea"/>
                <a:cs typeface="+mn-cs"/>
              </a:endParaRPr>
            </a:p>
          </p:txBody>
        </p:sp>
        <p:sp>
          <p:nvSpPr>
            <p:cNvPr id="23" name="Oval 22">
              <a:extLst>
                <a:ext uri="{FF2B5EF4-FFF2-40B4-BE49-F238E27FC236}">
                  <a16:creationId xmlns:a16="http://schemas.microsoft.com/office/drawing/2014/main" id="{6DD7CB65-688D-947F-5312-CE7EECEBA5FC}"/>
                </a:ext>
              </a:extLst>
            </p:cNvPr>
            <p:cNvSpPr/>
            <p:nvPr/>
          </p:nvSpPr>
          <p:spPr>
            <a:xfrm>
              <a:off x="9226302" y="3340900"/>
              <a:ext cx="331711" cy="321208"/>
            </a:xfrm>
            <a:prstGeom prst="ellipse">
              <a:avLst/>
            </a:prstGeom>
            <a:solidFill>
              <a:srgbClr val="00B0F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E7E6E6">
                    <a:lumMod val="50000"/>
                  </a:srgbClr>
                </a:solidFill>
                <a:effectLst/>
                <a:uLnTx/>
                <a:uFillTx/>
                <a:latin typeface="Calibri" panose="020F0502020204030204"/>
                <a:ea typeface="+mn-ea"/>
                <a:cs typeface="+mn-cs"/>
              </a:endParaRPr>
            </a:p>
          </p:txBody>
        </p:sp>
        <p:sp>
          <p:nvSpPr>
            <p:cNvPr id="24" name="Oval 23">
              <a:extLst>
                <a:ext uri="{FF2B5EF4-FFF2-40B4-BE49-F238E27FC236}">
                  <a16:creationId xmlns:a16="http://schemas.microsoft.com/office/drawing/2014/main" id="{DD32DB24-0691-96A6-36C5-5965BC442E1F}"/>
                </a:ext>
              </a:extLst>
            </p:cNvPr>
            <p:cNvSpPr/>
            <p:nvPr/>
          </p:nvSpPr>
          <p:spPr>
            <a:xfrm>
              <a:off x="11227568" y="2807080"/>
              <a:ext cx="331711" cy="321208"/>
            </a:xfrm>
            <a:prstGeom prst="ellipse">
              <a:avLst/>
            </a:prstGeom>
            <a:solidFill>
              <a:srgbClr val="00B0F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E7E6E6">
                    <a:lumMod val="50000"/>
                  </a:srgbClr>
                </a:solidFill>
                <a:effectLst/>
                <a:uLnTx/>
                <a:uFillTx/>
                <a:latin typeface="Calibri" panose="020F0502020204030204"/>
                <a:ea typeface="+mn-ea"/>
                <a:cs typeface="+mn-cs"/>
              </a:endParaRPr>
            </a:p>
          </p:txBody>
        </p:sp>
        <p:sp>
          <p:nvSpPr>
            <p:cNvPr id="25" name="Oval 24">
              <a:extLst>
                <a:ext uri="{FF2B5EF4-FFF2-40B4-BE49-F238E27FC236}">
                  <a16:creationId xmlns:a16="http://schemas.microsoft.com/office/drawing/2014/main" id="{9757A91B-9FDE-DA76-5506-F9C1ED26E949}"/>
                </a:ext>
              </a:extLst>
            </p:cNvPr>
            <p:cNvSpPr/>
            <p:nvPr/>
          </p:nvSpPr>
          <p:spPr>
            <a:xfrm>
              <a:off x="11824863" y="2646476"/>
              <a:ext cx="331711" cy="321208"/>
            </a:xfrm>
            <a:prstGeom prst="ellipse">
              <a:avLst/>
            </a:prstGeom>
            <a:solidFill>
              <a:srgbClr val="00B0F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E7E6E6">
                    <a:lumMod val="50000"/>
                  </a:srgbClr>
                </a:solidFill>
                <a:effectLst/>
                <a:uLnTx/>
                <a:uFillTx/>
                <a:latin typeface="Calibri" panose="020F0502020204030204"/>
                <a:ea typeface="+mn-ea"/>
                <a:cs typeface="+mn-cs"/>
              </a:endParaRPr>
            </a:p>
          </p:txBody>
        </p:sp>
        <p:cxnSp>
          <p:nvCxnSpPr>
            <p:cNvPr id="26" name="Connector: Elbow 25">
              <a:extLst>
                <a:ext uri="{FF2B5EF4-FFF2-40B4-BE49-F238E27FC236}">
                  <a16:creationId xmlns:a16="http://schemas.microsoft.com/office/drawing/2014/main" id="{8BD9F02A-BEBE-FC6B-BEEA-1F86D9CA3A5B}"/>
                </a:ext>
              </a:extLst>
            </p:cNvPr>
            <p:cNvCxnSpPr>
              <a:stCxn id="14" idx="2"/>
              <a:endCxn id="13" idx="2"/>
            </p:cNvCxnSpPr>
            <p:nvPr/>
          </p:nvCxnSpPr>
          <p:spPr>
            <a:xfrm rot="16200000" flipH="1">
              <a:off x="1182341" y="2885408"/>
              <a:ext cx="331798" cy="387373"/>
            </a:xfrm>
            <a:prstGeom prst="bentConnector2">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 name="Connector: Elbow 26">
              <a:extLst>
                <a:ext uri="{FF2B5EF4-FFF2-40B4-BE49-F238E27FC236}">
                  <a16:creationId xmlns:a16="http://schemas.microsoft.com/office/drawing/2014/main" id="{432B16A3-B897-B534-EB21-58F5BB207AFC}"/>
                </a:ext>
              </a:extLst>
            </p:cNvPr>
            <p:cNvCxnSpPr>
              <a:cxnSpLocks/>
              <a:stCxn id="15" idx="1"/>
              <a:endCxn id="21" idx="0"/>
            </p:cNvCxnSpPr>
            <p:nvPr/>
          </p:nvCxnSpPr>
          <p:spPr>
            <a:xfrm rot="10800000" flipV="1">
              <a:off x="4306222" y="2279993"/>
              <a:ext cx="798845" cy="246380"/>
            </a:xfrm>
            <a:prstGeom prst="bentConnector2">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8" name="Connector: Elbow 27">
              <a:extLst>
                <a:ext uri="{FF2B5EF4-FFF2-40B4-BE49-F238E27FC236}">
                  <a16:creationId xmlns:a16="http://schemas.microsoft.com/office/drawing/2014/main" id="{70B8DD3D-9AA7-810D-43BA-698A289BDDF8}"/>
                </a:ext>
              </a:extLst>
            </p:cNvPr>
            <p:cNvCxnSpPr>
              <a:cxnSpLocks/>
              <a:endCxn id="23" idx="2"/>
            </p:cNvCxnSpPr>
            <p:nvPr/>
          </p:nvCxnSpPr>
          <p:spPr>
            <a:xfrm rot="16200000" flipH="1">
              <a:off x="8543896" y="2819098"/>
              <a:ext cx="814528" cy="550284"/>
            </a:xfrm>
            <a:prstGeom prst="bentConnector2">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 name="Connector: Elbow 28">
              <a:extLst>
                <a:ext uri="{FF2B5EF4-FFF2-40B4-BE49-F238E27FC236}">
                  <a16:creationId xmlns:a16="http://schemas.microsoft.com/office/drawing/2014/main" id="{3B4B49D7-03BE-9055-FF7A-C027F9682FC6}"/>
                </a:ext>
              </a:extLst>
            </p:cNvPr>
            <p:cNvCxnSpPr>
              <a:cxnSpLocks/>
              <a:stCxn id="16" idx="2"/>
              <a:endCxn id="22" idx="2"/>
            </p:cNvCxnSpPr>
            <p:nvPr/>
          </p:nvCxnSpPr>
          <p:spPr>
            <a:xfrm rot="16200000" flipH="1">
              <a:off x="9790540" y="2920173"/>
              <a:ext cx="638659" cy="530678"/>
            </a:xfrm>
            <a:prstGeom prst="bentConnector2">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 name="Connector: Elbow 29">
              <a:extLst>
                <a:ext uri="{FF2B5EF4-FFF2-40B4-BE49-F238E27FC236}">
                  <a16:creationId xmlns:a16="http://schemas.microsoft.com/office/drawing/2014/main" id="{0D62DD37-66F1-D7F7-967F-223D2B5F41C9}"/>
                </a:ext>
              </a:extLst>
            </p:cNvPr>
            <p:cNvCxnSpPr>
              <a:cxnSpLocks/>
              <a:stCxn id="18" idx="2"/>
              <a:endCxn id="24" idx="2"/>
            </p:cNvCxnSpPr>
            <p:nvPr/>
          </p:nvCxnSpPr>
          <p:spPr>
            <a:xfrm rot="5400000">
              <a:off x="11028815" y="2750938"/>
              <a:ext cx="415499" cy="17992"/>
            </a:xfrm>
            <a:prstGeom prst="bentConnector4">
              <a:avLst>
                <a:gd name="adj1" fmla="val 30673"/>
                <a:gd name="adj2" fmla="val 1370565"/>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 name="Connector: Elbow 30">
              <a:extLst>
                <a:ext uri="{FF2B5EF4-FFF2-40B4-BE49-F238E27FC236}">
                  <a16:creationId xmlns:a16="http://schemas.microsoft.com/office/drawing/2014/main" id="{D05D12C1-9C0E-9F87-21B2-B27FA9C36322}"/>
                </a:ext>
              </a:extLst>
            </p:cNvPr>
            <p:cNvCxnSpPr>
              <a:cxnSpLocks/>
              <a:endCxn id="25" idx="0"/>
            </p:cNvCxnSpPr>
            <p:nvPr/>
          </p:nvCxnSpPr>
          <p:spPr>
            <a:xfrm rot="16200000" flipH="1">
              <a:off x="11219348" y="1875104"/>
              <a:ext cx="1390369" cy="152373"/>
            </a:xfrm>
            <a:prstGeom prst="bentConnector3">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32" name="Oval 31">
              <a:extLst>
                <a:ext uri="{FF2B5EF4-FFF2-40B4-BE49-F238E27FC236}">
                  <a16:creationId xmlns:a16="http://schemas.microsoft.com/office/drawing/2014/main" id="{3929B53F-3604-FB9E-7A13-CBE3AB453CA4}"/>
                </a:ext>
              </a:extLst>
            </p:cNvPr>
            <p:cNvSpPr/>
            <p:nvPr/>
          </p:nvSpPr>
          <p:spPr>
            <a:xfrm rot="998211">
              <a:off x="229729" y="5326012"/>
              <a:ext cx="331711" cy="321208"/>
            </a:xfrm>
            <a:prstGeom prst="ellipse">
              <a:avLst/>
            </a:prstGeom>
            <a:solidFill>
              <a:srgbClr val="00B0F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E7E6E6">
                    <a:lumMod val="50000"/>
                  </a:srgbClr>
                </a:solidFill>
                <a:effectLst/>
                <a:uLnTx/>
                <a:uFillTx/>
                <a:latin typeface="Calibri" panose="020F0502020204030204"/>
                <a:ea typeface="+mn-ea"/>
                <a:cs typeface="+mn-cs"/>
              </a:endParaRPr>
            </a:p>
          </p:txBody>
        </p:sp>
        <p:cxnSp>
          <p:nvCxnSpPr>
            <p:cNvPr id="33" name="Connector: Elbow 32">
              <a:extLst>
                <a:ext uri="{FF2B5EF4-FFF2-40B4-BE49-F238E27FC236}">
                  <a16:creationId xmlns:a16="http://schemas.microsoft.com/office/drawing/2014/main" id="{8157A069-0FF5-F84F-BA74-DE3CFFD7A27A}"/>
                </a:ext>
              </a:extLst>
            </p:cNvPr>
            <p:cNvCxnSpPr>
              <a:cxnSpLocks/>
              <a:stCxn id="34" idx="1"/>
              <a:endCxn id="32" idx="6"/>
            </p:cNvCxnSpPr>
            <p:nvPr/>
          </p:nvCxnSpPr>
          <p:spPr>
            <a:xfrm rot="10800000" flipV="1">
              <a:off x="554498" y="5530944"/>
              <a:ext cx="8071507" cy="2979"/>
            </a:xfrm>
            <a:prstGeom prst="bentConnector3">
              <a:avLst>
                <a:gd name="adj1" fmla="val 50000"/>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00F4DC34-28CF-1741-F404-BCD70A5CC39A}"/>
                </a:ext>
              </a:extLst>
            </p:cNvPr>
            <p:cNvSpPr txBox="1"/>
            <p:nvPr/>
          </p:nvSpPr>
          <p:spPr>
            <a:xfrm>
              <a:off x="8626004" y="5117005"/>
              <a:ext cx="2437052" cy="827878"/>
            </a:xfrm>
            <a:prstGeom prst="rect">
              <a:avLst/>
            </a:prstGeom>
            <a:solidFill>
              <a:schemeClr val="bg1"/>
            </a:solidFill>
          </p:spPr>
          <p:txBody>
            <a:bodyPr wrap="square" lIns="91440" tIns="45720" rIns="91440" bIns="4572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E7E6E6">
                      <a:lumMod val="50000"/>
                    </a:srgbClr>
                  </a:solidFill>
                  <a:effectLst/>
                  <a:highlight>
                    <a:srgbClr val="FFFFFF"/>
                  </a:highlight>
                  <a:uLnTx/>
                  <a:uFillTx/>
                  <a:latin typeface="Manrope" pitchFamily="2" charset="0"/>
                  <a:ea typeface="+mn-ea"/>
                  <a:cs typeface="+mn-cs"/>
                </a:rPr>
                <a:t>Pembroke Port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E7E6E6">
                      <a:lumMod val="50000"/>
                    </a:srgbClr>
                  </a:solidFill>
                  <a:effectLst/>
                  <a:highlight>
                    <a:srgbClr val="FFFFFF"/>
                  </a:highlight>
                  <a:uLnTx/>
                  <a:uFillTx/>
                  <a:latin typeface="Manrope"/>
                  <a:ea typeface="+mn-ea"/>
                  <a:cs typeface="+mn-cs"/>
                </a:rPr>
                <a:t>Cargo handling, heavy lift , offshore renewables, passenger and freight ferry operations</a:t>
              </a:r>
            </a:p>
          </p:txBody>
        </p:sp>
      </p:grpSp>
      <p:cxnSp>
        <p:nvCxnSpPr>
          <p:cNvPr id="9" name="Straight Connector 8">
            <a:extLst>
              <a:ext uri="{FF2B5EF4-FFF2-40B4-BE49-F238E27FC236}">
                <a16:creationId xmlns:a16="http://schemas.microsoft.com/office/drawing/2014/main" id="{49F942A2-DC9A-FAF2-8278-2852FD70CDD9}"/>
              </a:ext>
            </a:extLst>
          </p:cNvPr>
          <p:cNvCxnSpPr/>
          <p:nvPr/>
        </p:nvCxnSpPr>
        <p:spPr>
          <a:xfrm>
            <a:off x="0" y="6122652"/>
            <a:ext cx="12192000" cy="0"/>
          </a:xfrm>
          <a:prstGeom prst="line">
            <a:avLst/>
          </a:prstGeom>
          <a:ln w="28575">
            <a:solidFill>
              <a:srgbClr val="051236"/>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A58D20EF-79AA-0B3D-F21D-3D44526378E3}"/>
              </a:ext>
            </a:extLst>
          </p:cNvPr>
          <p:cNvSpPr txBox="1"/>
          <p:nvPr/>
        </p:nvSpPr>
        <p:spPr>
          <a:xfrm>
            <a:off x="9455615" y="6356128"/>
            <a:ext cx="250260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2060"/>
                </a:solidFill>
                <a:effectLst/>
                <a:uLnTx/>
                <a:uFillTx/>
                <a:latin typeface="Manrope" pitchFamily="2" charset="0"/>
                <a:ea typeface="+mn-ea"/>
                <a:cs typeface="+mn-cs"/>
              </a:rPr>
              <a:t>THE UK’S LEADING ENERGY PORT</a:t>
            </a:r>
          </a:p>
        </p:txBody>
      </p:sp>
      <p:pic>
        <p:nvPicPr>
          <p:cNvPr id="20" name="Picture 19" descr="A close up of a sign&#10;&#10;Description automatically generated">
            <a:extLst>
              <a:ext uri="{FF2B5EF4-FFF2-40B4-BE49-F238E27FC236}">
                <a16:creationId xmlns:a16="http://schemas.microsoft.com/office/drawing/2014/main" id="{47980821-2B1C-C496-2245-112F7B9225C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33777" y="6309164"/>
            <a:ext cx="1474006" cy="370926"/>
          </a:xfrm>
          <a:prstGeom prst="rect">
            <a:avLst/>
          </a:prstGeom>
        </p:spPr>
      </p:pic>
      <p:sp>
        <p:nvSpPr>
          <p:cNvPr id="12" name="TextBox 11">
            <a:extLst>
              <a:ext uri="{FF2B5EF4-FFF2-40B4-BE49-F238E27FC236}">
                <a16:creationId xmlns:a16="http://schemas.microsoft.com/office/drawing/2014/main" id="{6C7A32DE-D234-25BD-C01A-19F38F1897DA}"/>
              </a:ext>
            </a:extLst>
          </p:cNvPr>
          <p:cNvSpPr txBox="1"/>
          <p:nvPr/>
        </p:nvSpPr>
        <p:spPr>
          <a:xfrm>
            <a:off x="233777" y="-110354"/>
            <a:ext cx="11483460" cy="193899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6000" b="1" i="0" u="none" strike="noStrike" kern="1200" cap="none" spc="0" normalizeH="0" baseline="0" noProof="0">
                <a:ln>
                  <a:noFill/>
                </a:ln>
                <a:solidFill>
                  <a:srgbClr val="051236"/>
                </a:solidFill>
                <a:effectLst/>
                <a:uLnTx/>
                <a:uFillTx/>
                <a:latin typeface="Manrope" pitchFamily="2" charset="0"/>
                <a:ea typeface="+mn-ea"/>
                <a:cs typeface="+mn-cs"/>
              </a:rPr>
              <a:t>One of Britain’s most important Energy Clusters</a:t>
            </a:r>
          </a:p>
        </p:txBody>
      </p:sp>
    </p:spTree>
    <p:extLst>
      <p:ext uri="{BB962C8B-B14F-4D97-AF65-F5344CB8AC3E}">
        <p14:creationId xmlns:p14="http://schemas.microsoft.com/office/powerpoint/2010/main" val="1955716466"/>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3317E8-871E-CBA3-CD03-CA2E45BB2190}"/>
            </a:ext>
          </a:extLst>
        </p:cNvPr>
        <p:cNvGrpSpPr/>
        <p:nvPr/>
      </p:nvGrpSpPr>
      <p:grpSpPr>
        <a:xfrm>
          <a:off x="0" y="0"/>
          <a:ext cx="0" cy="0"/>
          <a:chOff x="0" y="0"/>
          <a:chExt cx="0" cy="0"/>
        </a:xfrm>
      </p:grpSpPr>
      <p:sp>
        <p:nvSpPr>
          <p:cNvPr id="11" name="TextBox 10">
            <a:extLst>
              <a:ext uri="{FF2B5EF4-FFF2-40B4-BE49-F238E27FC236}">
                <a16:creationId xmlns:a16="http://schemas.microsoft.com/office/drawing/2014/main" id="{DC41AE4E-D100-F09D-E4CD-CAB8AB248FBE}"/>
              </a:ext>
            </a:extLst>
          </p:cNvPr>
          <p:cNvSpPr txBox="1"/>
          <p:nvPr/>
        </p:nvSpPr>
        <p:spPr>
          <a:xfrm>
            <a:off x="9455615" y="6356128"/>
            <a:ext cx="250260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2060"/>
                </a:solidFill>
                <a:effectLst/>
                <a:uLnTx/>
                <a:uFillTx/>
                <a:latin typeface="Manrope" pitchFamily="2" charset="0"/>
                <a:ea typeface="+mn-ea"/>
                <a:cs typeface="+mn-cs"/>
              </a:rPr>
              <a:t>THE UK’S LEADING ENERGY PORT</a:t>
            </a:r>
          </a:p>
        </p:txBody>
      </p:sp>
      <p:pic>
        <p:nvPicPr>
          <p:cNvPr id="20" name="Picture 19" descr="A close up of a sign&#10;&#10;Description automatically generated">
            <a:extLst>
              <a:ext uri="{FF2B5EF4-FFF2-40B4-BE49-F238E27FC236}">
                <a16:creationId xmlns:a16="http://schemas.microsoft.com/office/drawing/2014/main" id="{D8D22739-9D7B-FD89-217B-21CC53E9035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33777" y="6309164"/>
            <a:ext cx="1474006" cy="370926"/>
          </a:xfrm>
          <a:prstGeom prst="rect">
            <a:avLst/>
          </a:prstGeom>
        </p:spPr>
      </p:pic>
      <p:pic>
        <p:nvPicPr>
          <p:cNvPr id="44" name="Picture 43">
            <a:extLst>
              <a:ext uri="{FF2B5EF4-FFF2-40B4-BE49-F238E27FC236}">
                <a16:creationId xmlns:a16="http://schemas.microsoft.com/office/drawing/2014/main" id="{AB0791BF-0CED-2338-C892-C04AF519A8D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791076" y="2597944"/>
            <a:ext cx="5276302" cy="3517534"/>
          </a:xfrm>
          <a:prstGeom prst="rect">
            <a:avLst/>
          </a:prstGeom>
        </p:spPr>
      </p:pic>
      <p:pic>
        <p:nvPicPr>
          <p:cNvPr id="36" name="Picture 35">
            <a:extLst>
              <a:ext uri="{FF2B5EF4-FFF2-40B4-BE49-F238E27FC236}">
                <a16:creationId xmlns:a16="http://schemas.microsoft.com/office/drawing/2014/main" id="{69229EE1-CE39-71E6-F5F9-95497C90C22E}"/>
              </a:ext>
            </a:extLst>
          </p:cNvPr>
          <p:cNvPicPr>
            <a:picLocks noChangeAspect="1"/>
          </p:cNvPicPr>
          <p:nvPr/>
        </p:nvPicPr>
        <p:blipFill>
          <a:blip r:embed="rId5">
            <a:extLst>
              <a:ext uri="{28A0092B-C50C-407E-A947-70E740481C1C}">
                <a14:useLocalDpi xmlns:a14="http://schemas.microsoft.com/office/drawing/2010/main" val="0"/>
              </a:ext>
            </a:extLst>
          </a:blip>
          <a:srcRect t="22073" b="6294"/>
          <a:stretch>
            <a:fillRect/>
          </a:stretch>
        </p:blipFill>
        <p:spPr>
          <a:xfrm>
            <a:off x="3257549" y="2711221"/>
            <a:ext cx="3174953" cy="3411418"/>
          </a:xfrm>
          <a:prstGeom prst="rect">
            <a:avLst/>
          </a:prstGeom>
        </p:spPr>
      </p:pic>
      <p:pic>
        <p:nvPicPr>
          <p:cNvPr id="5" name="Picture 4">
            <a:extLst>
              <a:ext uri="{FF2B5EF4-FFF2-40B4-BE49-F238E27FC236}">
                <a16:creationId xmlns:a16="http://schemas.microsoft.com/office/drawing/2014/main" id="{FCE7AD42-9A51-1327-69E8-D35B0455D4CD}"/>
              </a:ext>
            </a:extLst>
          </p:cNvPr>
          <p:cNvPicPr>
            <a:picLocks noChangeAspect="1"/>
          </p:cNvPicPr>
          <p:nvPr/>
        </p:nvPicPr>
        <p:blipFill>
          <a:blip r:embed="rId6">
            <a:extLst>
              <a:ext uri="{28A0092B-C50C-407E-A947-70E740481C1C}">
                <a14:useLocalDpi xmlns:a14="http://schemas.microsoft.com/office/drawing/2010/main" val="0"/>
              </a:ext>
            </a:extLst>
          </a:blip>
          <a:srcRect l="14524" t="21068" r="31903" b="28741"/>
          <a:stretch>
            <a:fillRect/>
          </a:stretch>
        </p:blipFill>
        <p:spPr>
          <a:xfrm>
            <a:off x="3257551" y="3944"/>
            <a:ext cx="3174952" cy="3186932"/>
          </a:xfrm>
          <a:prstGeom prst="rect">
            <a:avLst/>
          </a:prstGeom>
        </p:spPr>
      </p:pic>
      <p:pic>
        <p:nvPicPr>
          <p:cNvPr id="40" name="Picture 39">
            <a:extLst>
              <a:ext uri="{FF2B5EF4-FFF2-40B4-BE49-F238E27FC236}">
                <a16:creationId xmlns:a16="http://schemas.microsoft.com/office/drawing/2014/main" id="{63D5E566-12C6-1A98-2970-A0573134F58A}"/>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6432503" y="0"/>
            <a:ext cx="3896429" cy="2597944"/>
          </a:xfrm>
          <a:prstGeom prst="rect">
            <a:avLst/>
          </a:prstGeom>
        </p:spPr>
      </p:pic>
      <p:pic>
        <p:nvPicPr>
          <p:cNvPr id="42" name="Picture 41">
            <a:extLst>
              <a:ext uri="{FF2B5EF4-FFF2-40B4-BE49-F238E27FC236}">
                <a16:creationId xmlns:a16="http://schemas.microsoft.com/office/drawing/2014/main" id="{D9D0E535-ADBC-1D08-2D5D-01F803FC7788}"/>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flipH="1">
            <a:off x="10067378" y="0"/>
            <a:ext cx="2124622" cy="3186932"/>
          </a:xfrm>
          <a:prstGeom prst="rect">
            <a:avLst/>
          </a:prstGeom>
        </p:spPr>
      </p:pic>
      <p:pic>
        <p:nvPicPr>
          <p:cNvPr id="73" name="Picture 72">
            <a:extLst>
              <a:ext uri="{FF2B5EF4-FFF2-40B4-BE49-F238E27FC236}">
                <a16:creationId xmlns:a16="http://schemas.microsoft.com/office/drawing/2014/main" id="{E14F2850-905E-A89C-10F5-83D80362C7E5}"/>
              </a:ext>
            </a:extLst>
          </p:cNvPr>
          <p:cNvPicPr>
            <a:picLocks noChangeAspect="1"/>
          </p:cNvPicPr>
          <p:nvPr/>
        </p:nvPicPr>
        <p:blipFill>
          <a:blip r:embed="rId9">
            <a:extLst>
              <a:ext uri="{28A0092B-C50C-407E-A947-70E740481C1C}">
                <a14:useLocalDpi xmlns:a14="http://schemas.microsoft.com/office/drawing/2010/main" val="0"/>
              </a:ext>
            </a:extLst>
          </a:blip>
          <a:srcRect l="18893" r="21251" b="2752"/>
          <a:stretch>
            <a:fillRect/>
          </a:stretch>
        </p:blipFill>
        <p:spPr>
          <a:xfrm>
            <a:off x="0" y="2555875"/>
            <a:ext cx="3286122" cy="3559292"/>
          </a:xfrm>
          <a:prstGeom prst="rect">
            <a:avLst/>
          </a:prstGeom>
        </p:spPr>
      </p:pic>
      <p:pic>
        <p:nvPicPr>
          <p:cNvPr id="46" name="Picture 45">
            <a:extLst>
              <a:ext uri="{FF2B5EF4-FFF2-40B4-BE49-F238E27FC236}">
                <a16:creationId xmlns:a16="http://schemas.microsoft.com/office/drawing/2014/main" id="{449C8C88-E280-F521-6DAF-47A1C0E35E42}"/>
              </a:ext>
            </a:extLst>
          </p:cNvPr>
          <p:cNvPicPr>
            <a:picLocks noChangeAspect="1"/>
          </p:cNvPicPr>
          <p:nvPr/>
        </p:nvPicPr>
        <p:blipFill>
          <a:blip r:embed="rId10">
            <a:extLst>
              <a:ext uri="{28A0092B-C50C-407E-A947-70E740481C1C}">
                <a14:useLocalDpi xmlns:a14="http://schemas.microsoft.com/office/drawing/2010/main" val="0"/>
              </a:ext>
            </a:extLst>
          </a:blip>
          <a:srcRect l="29335" r="20011"/>
          <a:stretch>
            <a:fillRect/>
          </a:stretch>
        </p:blipFill>
        <p:spPr>
          <a:xfrm>
            <a:off x="10067377" y="3186932"/>
            <a:ext cx="2124623" cy="2943206"/>
          </a:xfrm>
          <a:prstGeom prst="rect">
            <a:avLst/>
          </a:prstGeom>
        </p:spPr>
      </p:pic>
      <p:cxnSp>
        <p:nvCxnSpPr>
          <p:cNvPr id="48" name="Straight Connector 47">
            <a:extLst>
              <a:ext uri="{FF2B5EF4-FFF2-40B4-BE49-F238E27FC236}">
                <a16:creationId xmlns:a16="http://schemas.microsoft.com/office/drawing/2014/main" id="{BA72403D-9F7D-4C06-2571-DAA11F544B9A}"/>
              </a:ext>
            </a:extLst>
          </p:cNvPr>
          <p:cNvCxnSpPr/>
          <p:nvPr/>
        </p:nvCxnSpPr>
        <p:spPr>
          <a:xfrm>
            <a:off x="0" y="2597944"/>
            <a:ext cx="3257549" cy="0"/>
          </a:xfrm>
          <a:prstGeom prst="line">
            <a:avLst/>
          </a:prstGeom>
          <a:ln w="666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03D321E2-000A-DAED-6083-72B01E315A0E}"/>
              </a:ext>
            </a:extLst>
          </p:cNvPr>
          <p:cNvCxnSpPr>
            <a:cxnSpLocks/>
          </p:cNvCxnSpPr>
          <p:nvPr/>
        </p:nvCxnSpPr>
        <p:spPr>
          <a:xfrm>
            <a:off x="3257549" y="3186932"/>
            <a:ext cx="3174953" cy="0"/>
          </a:xfrm>
          <a:prstGeom prst="line">
            <a:avLst/>
          </a:prstGeom>
          <a:ln w="666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D38D0E07-A636-AEDB-41C1-9E9A2895FCF2}"/>
              </a:ext>
            </a:extLst>
          </p:cNvPr>
          <p:cNvCxnSpPr>
            <a:cxnSpLocks/>
          </p:cNvCxnSpPr>
          <p:nvPr/>
        </p:nvCxnSpPr>
        <p:spPr>
          <a:xfrm>
            <a:off x="6432502" y="2597944"/>
            <a:ext cx="3634875" cy="0"/>
          </a:xfrm>
          <a:prstGeom prst="line">
            <a:avLst/>
          </a:prstGeom>
          <a:ln w="666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6CE98325-5011-0BE7-529C-6EA9BE06B1AF}"/>
              </a:ext>
            </a:extLst>
          </p:cNvPr>
          <p:cNvCxnSpPr>
            <a:cxnSpLocks/>
          </p:cNvCxnSpPr>
          <p:nvPr/>
        </p:nvCxnSpPr>
        <p:spPr>
          <a:xfrm>
            <a:off x="10067377" y="3186932"/>
            <a:ext cx="2124623" cy="0"/>
          </a:xfrm>
          <a:prstGeom prst="line">
            <a:avLst/>
          </a:prstGeom>
          <a:ln w="666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15D12008-722D-96D6-86CE-865AC50A4AAD}"/>
              </a:ext>
            </a:extLst>
          </p:cNvPr>
          <p:cNvCxnSpPr>
            <a:cxnSpLocks/>
          </p:cNvCxnSpPr>
          <p:nvPr/>
        </p:nvCxnSpPr>
        <p:spPr>
          <a:xfrm flipH="1">
            <a:off x="3257549" y="0"/>
            <a:ext cx="28575" cy="6122638"/>
          </a:xfrm>
          <a:prstGeom prst="line">
            <a:avLst/>
          </a:prstGeom>
          <a:ln w="666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656C9F49-A06A-4B3F-0A91-E19F793C1B0F}"/>
              </a:ext>
            </a:extLst>
          </p:cNvPr>
          <p:cNvCxnSpPr>
            <a:cxnSpLocks/>
          </p:cNvCxnSpPr>
          <p:nvPr/>
        </p:nvCxnSpPr>
        <p:spPr>
          <a:xfrm>
            <a:off x="6403928" y="-7471"/>
            <a:ext cx="0" cy="6137284"/>
          </a:xfrm>
          <a:prstGeom prst="line">
            <a:avLst/>
          </a:prstGeom>
          <a:ln w="666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324B2E12-7D84-CF63-1740-7C3A9B92876D}"/>
              </a:ext>
            </a:extLst>
          </p:cNvPr>
          <p:cNvCxnSpPr>
            <a:cxnSpLocks/>
          </p:cNvCxnSpPr>
          <p:nvPr/>
        </p:nvCxnSpPr>
        <p:spPr>
          <a:xfrm flipH="1">
            <a:off x="10038804" y="-11875"/>
            <a:ext cx="42859" cy="6141688"/>
          </a:xfrm>
          <a:prstGeom prst="line">
            <a:avLst/>
          </a:prstGeom>
          <a:ln w="666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7AE22A29-C56F-1630-5D5A-D77BE4114B91}"/>
              </a:ext>
            </a:extLst>
          </p:cNvPr>
          <p:cNvCxnSpPr/>
          <p:nvPr/>
        </p:nvCxnSpPr>
        <p:spPr>
          <a:xfrm>
            <a:off x="0" y="6122652"/>
            <a:ext cx="12192000" cy="0"/>
          </a:xfrm>
          <a:prstGeom prst="line">
            <a:avLst/>
          </a:prstGeom>
          <a:ln w="28575">
            <a:solidFill>
              <a:srgbClr val="051236"/>
            </a:solidFill>
          </a:ln>
        </p:spPr>
        <p:style>
          <a:lnRef idx="1">
            <a:schemeClr val="accent1"/>
          </a:lnRef>
          <a:fillRef idx="0">
            <a:schemeClr val="accent1"/>
          </a:fillRef>
          <a:effectRef idx="0">
            <a:schemeClr val="accent1"/>
          </a:effectRef>
          <a:fontRef idx="minor">
            <a:schemeClr val="tx1"/>
          </a:fontRef>
        </p:style>
      </p:cxnSp>
      <p:sp>
        <p:nvSpPr>
          <p:cNvPr id="65" name="Rectangle 64">
            <a:extLst>
              <a:ext uri="{FF2B5EF4-FFF2-40B4-BE49-F238E27FC236}">
                <a16:creationId xmlns:a16="http://schemas.microsoft.com/office/drawing/2014/main" id="{DBFF0B73-1E1D-E828-8B6F-EF68ADA9BA0A}"/>
              </a:ext>
            </a:extLst>
          </p:cNvPr>
          <p:cNvSpPr/>
          <p:nvPr/>
        </p:nvSpPr>
        <p:spPr>
          <a:xfrm>
            <a:off x="0" y="-11875"/>
            <a:ext cx="3286124" cy="2590457"/>
          </a:xfrm>
          <a:prstGeom prst="rect">
            <a:avLst/>
          </a:prstGeom>
          <a:solidFill>
            <a:srgbClr val="CE8029">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0" normalizeH="0" baseline="0" noProof="0">
                <a:ln>
                  <a:noFill/>
                </a:ln>
                <a:solidFill>
                  <a:srgbClr val="051236"/>
                </a:solidFill>
                <a:effectLst/>
                <a:uLnTx/>
                <a:uFillTx/>
                <a:latin typeface="Manrope" pitchFamily="2" charset="0"/>
                <a:ea typeface="+mn-ea"/>
                <a:cs typeface="+mn-cs"/>
              </a:rPr>
              <a:t>~£1bn Economic Contribution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0" normalizeH="0" baseline="0" noProof="0">
                <a:ln>
                  <a:noFill/>
                </a:ln>
                <a:solidFill>
                  <a:srgbClr val="051236"/>
                </a:solidFill>
                <a:effectLst/>
                <a:uLnTx/>
                <a:uFillTx/>
                <a:latin typeface="Manrope" pitchFamily="2" charset="0"/>
                <a:ea typeface="+mn-ea"/>
                <a:cs typeface="+mn-cs"/>
              </a:rPr>
              <a:t>5,000 Welsh Jobs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0" normalizeH="0" baseline="0" noProof="0">
                <a:ln>
                  <a:noFill/>
                </a:ln>
                <a:solidFill>
                  <a:srgbClr val="051236"/>
                </a:solidFill>
                <a:effectLst/>
                <a:uLnTx/>
                <a:uFillTx/>
                <a:latin typeface="Manrope" pitchFamily="2" charset="0"/>
                <a:ea typeface="+mn-ea"/>
                <a:cs typeface="+mn-cs"/>
              </a:rPr>
              <a:t>£60k Average Salary</a:t>
            </a:r>
          </a:p>
        </p:txBody>
      </p:sp>
      <p:sp>
        <p:nvSpPr>
          <p:cNvPr id="63" name="TextBox 62">
            <a:extLst>
              <a:ext uri="{FF2B5EF4-FFF2-40B4-BE49-F238E27FC236}">
                <a16:creationId xmlns:a16="http://schemas.microsoft.com/office/drawing/2014/main" id="{CA8A045D-6F6D-BEA6-4A03-2BE49FD764D5}"/>
              </a:ext>
            </a:extLst>
          </p:cNvPr>
          <p:cNvSpPr txBox="1"/>
          <p:nvPr/>
        </p:nvSpPr>
        <p:spPr>
          <a:xfrm>
            <a:off x="-1" y="2135209"/>
            <a:ext cx="12191999" cy="830997"/>
          </a:xfrm>
          <a:prstGeom prst="rect">
            <a:avLst/>
          </a:prstGeom>
          <a:solidFill>
            <a:schemeClr val="bg1">
              <a:alpha val="60000"/>
            </a:schemeClr>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4800" b="1" i="0" u="none" strike="noStrike" kern="1200" cap="none" spc="0" normalizeH="0" baseline="0" noProof="0">
                <a:ln>
                  <a:noFill/>
                </a:ln>
                <a:solidFill>
                  <a:srgbClr val="051236"/>
                </a:solidFill>
                <a:effectLst/>
                <a:uLnTx/>
                <a:uFillTx/>
                <a:latin typeface="Manrope" pitchFamily="2" charset="0"/>
                <a:ea typeface="+mn-ea"/>
                <a:cs typeface="+mn-cs"/>
              </a:rPr>
              <a:t>Energy Security = Economic Security</a:t>
            </a:r>
          </a:p>
        </p:txBody>
      </p:sp>
    </p:spTree>
    <p:extLst>
      <p:ext uri="{BB962C8B-B14F-4D97-AF65-F5344CB8AC3E}">
        <p14:creationId xmlns:p14="http://schemas.microsoft.com/office/powerpoint/2010/main" val="1058040349"/>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7E5E54-6A35-0C7B-F218-433C2A4EE1FA}"/>
            </a:ext>
          </a:extLst>
        </p:cNvPr>
        <p:cNvGrpSpPr/>
        <p:nvPr/>
      </p:nvGrpSpPr>
      <p:grpSpPr>
        <a:xfrm>
          <a:off x="0" y="0"/>
          <a:ext cx="0" cy="0"/>
          <a:chOff x="0" y="0"/>
          <a:chExt cx="0" cy="0"/>
        </a:xfrm>
      </p:grpSpPr>
      <p:pic>
        <p:nvPicPr>
          <p:cNvPr id="3" name="Picture 2">
            <a:extLst>
              <a:ext uri="{FF2B5EF4-FFF2-40B4-BE49-F238E27FC236}">
                <a16:creationId xmlns:a16="http://schemas.microsoft.com/office/drawing/2014/main" id="{1C200B4C-2408-713F-54EF-3A3B9E15D640}"/>
              </a:ext>
            </a:extLst>
          </p:cNvPr>
          <p:cNvPicPr>
            <a:picLocks noChangeAspect="1"/>
          </p:cNvPicPr>
          <p:nvPr/>
        </p:nvPicPr>
        <p:blipFill>
          <a:blip r:embed="rId3">
            <a:extLst>
              <a:ext uri="{28A0092B-C50C-407E-A947-70E740481C1C}">
                <a14:useLocalDpi xmlns:a14="http://schemas.microsoft.com/office/drawing/2010/main" val="0"/>
              </a:ext>
            </a:extLst>
          </a:blip>
          <a:srcRect t="8344" r="8744"/>
          <a:stretch>
            <a:fillRect/>
          </a:stretch>
        </p:blipFill>
        <p:spPr>
          <a:xfrm>
            <a:off x="1" y="-6"/>
            <a:ext cx="12192000" cy="6122657"/>
          </a:xfrm>
          <a:prstGeom prst="rect">
            <a:avLst/>
          </a:prstGeom>
        </p:spPr>
      </p:pic>
      <p:cxnSp>
        <p:nvCxnSpPr>
          <p:cNvPr id="9" name="Straight Connector 8">
            <a:extLst>
              <a:ext uri="{FF2B5EF4-FFF2-40B4-BE49-F238E27FC236}">
                <a16:creationId xmlns:a16="http://schemas.microsoft.com/office/drawing/2014/main" id="{784747EC-FFD2-E3BF-A2B4-1DA1608BB525}"/>
              </a:ext>
            </a:extLst>
          </p:cNvPr>
          <p:cNvCxnSpPr/>
          <p:nvPr/>
        </p:nvCxnSpPr>
        <p:spPr>
          <a:xfrm>
            <a:off x="0" y="6122652"/>
            <a:ext cx="12192000" cy="0"/>
          </a:xfrm>
          <a:prstGeom prst="line">
            <a:avLst/>
          </a:prstGeom>
          <a:ln w="28575">
            <a:solidFill>
              <a:srgbClr val="051236"/>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D2A51F7C-4FBF-313A-2131-4200BE36F3EB}"/>
              </a:ext>
            </a:extLst>
          </p:cNvPr>
          <p:cNvSpPr txBox="1"/>
          <p:nvPr/>
        </p:nvSpPr>
        <p:spPr>
          <a:xfrm>
            <a:off x="9455615" y="6356128"/>
            <a:ext cx="250260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2060"/>
                </a:solidFill>
                <a:effectLst/>
                <a:uLnTx/>
                <a:uFillTx/>
                <a:latin typeface="Manrope" pitchFamily="2" charset="0"/>
                <a:ea typeface="+mn-ea"/>
                <a:cs typeface="+mn-cs"/>
              </a:rPr>
              <a:t>THE UK’S LEADING ENERGY PORT</a:t>
            </a:r>
          </a:p>
        </p:txBody>
      </p:sp>
      <p:pic>
        <p:nvPicPr>
          <p:cNvPr id="20" name="Picture 19" descr="A close up of a sign&#10;&#10;Description automatically generated">
            <a:extLst>
              <a:ext uri="{FF2B5EF4-FFF2-40B4-BE49-F238E27FC236}">
                <a16:creationId xmlns:a16="http://schemas.microsoft.com/office/drawing/2014/main" id="{DBCCCF04-A189-6BFE-C53C-F192E2A76B2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33777" y="6309164"/>
            <a:ext cx="1474006" cy="370926"/>
          </a:xfrm>
          <a:prstGeom prst="rect">
            <a:avLst/>
          </a:prstGeom>
        </p:spPr>
      </p:pic>
      <p:sp>
        <p:nvSpPr>
          <p:cNvPr id="12" name="TextBox 11">
            <a:extLst>
              <a:ext uri="{FF2B5EF4-FFF2-40B4-BE49-F238E27FC236}">
                <a16:creationId xmlns:a16="http://schemas.microsoft.com/office/drawing/2014/main" id="{6C141AEE-40F8-6AAC-BB90-9B169BB7235A}"/>
              </a:ext>
            </a:extLst>
          </p:cNvPr>
          <p:cNvSpPr txBox="1"/>
          <p:nvPr/>
        </p:nvSpPr>
        <p:spPr>
          <a:xfrm>
            <a:off x="0" y="-5"/>
            <a:ext cx="8201029" cy="193899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6000" b="1" i="0" u="none" strike="noStrike" kern="1200" cap="none" spc="0" normalizeH="0" baseline="0" noProof="0">
                <a:ln>
                  <a:noFill/>
                </a:ln>
                <a:solidFill>
                  <a:srgbClr val="051236"/>
                </a:solidFill>
                <a:effectLst/>
                <a:uLnTx/>
                <a:uFillTx/>
                <a:latin typeface="Manrope" pitchFamily="2" charset="0"/>
                <a:ea typeface="+mn-ea"/>
                <a:cs typeface="+mn-cs"/>
              </a:rPr>
              <a:t>From Energy Security to Energy Transition</a:t>
            </a:r>
          </a:p>
        </p:txBody>
      </p:sp>
      <p:sp>
        <p:nvSpPr>
          <p:cNvPr id="5" name="TextBox 4">
            <a:extLst>
              <a:ext uri="{FF2B5EF4-FFF2-40B4-BE49-F238E27FC236}">
                <a16:creationId xmlns:a16="http://schemas.microsoft.com/office/drawing/2014/main" id="{382FF314-2577-4CC6-E5EA-005673724539}"/>
              </a:ext>
            </a:extLst>
          </p:cNvPr>
          <p:cNvSpPr txBox="1"/>
          <p:nvPr/>
        </p:nvSpPr>
        <p:spPr>
          <a:xfrm>
            <a:off x="9094824" y="224873"/>
            <a:ext cx="3009900" cy="203132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prstClr val="black"/>
                </a:solidFill>
                <a:effectLst/>
                <a:uLnTx/>
                <a:uFillTx/>
                <a:latin typeface="Manrope" pitchFamily="2" charset="0"/>
                <a:ea typeface="+mn-ea"/>
                <a:cs typeface="+mn-cs"/>
              </a:rPr>
              <a:t>Future Energy System:</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800" b="0" i="0" u="none" strike="noStrike" kern="1200" cap="none" spc="0" normalizeH="0" baseline="0" noProof="0">
                <a:ln>
                  <a:noFill/>
                </a:ln>
                <a:solidFill>
                  <a:prstClr val="black"/>
                </a:solidFill>
                <a:effectLst/>
                <a:uLnTx/>
                <a:uFillTx/>
                <a:latin typeface="Manrope" pitchFamily="2" charset="0"/>
                <a:ea typeface="+mn-ea"/>
                <a:cs typeface="+mn-cs"/>
              </a:rPr>
              <a:t>LNG</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800" b="0" i="0" u="none" strike="noStrike" kern="1200" cap="none" spc="0" normalizeH="0" baseline="0" noProof="0">
                <a:ln>
                  <a:noFill/>
                </a:ln>
                <a:solidFill>
                  <a:prstClr val="black"/>
                </a:solidFill>
                <a:effectLst/>
                <a:uLnTx/>
                <a:uFillTx/>
                <a:latin typeface="Manrope" pitchFamily="2" charset="0"/>
                <a:ea typeface="+mn-ea"/>
                <a:cs typeface="+mn-cs"/>
              </a:rPr>
              <a:t>Floating Offshore Wind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800" b="0" i="0" u="none" strike="noStrike" kern="1200" cap="none" spc="0" normalizeH="0" baseline="0" noProof="0">
                <a:ln>
                  <a:noFill/>
                </a:ln>
                <a:solidFill>
                  <a:prstClr val="black"/>
                </a:solidFill>
                <a:effectLst/>
                <a:uLnTx/>
                <a:uFillTx/>
                <a:latin typeface="Manrope" pitchFamily="2" charset="0"/>
                <a:ea typeface="+mn-ea"/>
                <a:cs typeface="+mn-cs"/>
              </a:rPr>
              <a:t>Hydrogen</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800" b="0" i="0" u="none" strike="noStrike" kern="1200" cap="none" spc="0" normalizeH="0" baseline="0" noProof="0">
                <a:ln>
                  <a:noFill/>
                </a:ln>
                <a:solidFill>
                  <a:prstClr val="black"/>
                </a:solidFill>
                <a:effectLst/>
                <a:uLnTx/>
                <a:uFillTx/>
                <a:latin typeface="Manrope" pitchFamily="2" charset="0"/>
                <a:ea typeface="+mn-ea"/>
                <a:cs typeface="+mn-cs"/>
              </a:rPr>
              <a:t>Sustainable Fuels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800" b="0" i="0" u="none" strike="noStrike" kern="1200" cap="none" spc="0" normalizeH="0" baseline="0" noProof="0">
                <a:ln>
                  <a:noFill/>
                </a:ln>
                <a:solidFill>
                  <a:prstClr val="black"/>
                </a:solidFill>
                <a:effectLst/>
                <a:uLnTx/>
                <a:uFillTx/>
                <a:latin typeface="Manrope" pitchFamily="2" charset="0"/>
                <a:ea typeface="+mn-ea"/>
                <a:cs typeface="+mn-cs"/>
              </a:rPr>
              <a:t>Industrial Decarbonisation</a:t>
            </a:r>
          </a:p>
        </p:txBody>
      </p:sp>
    </p:spTree>
    <p:extLst>
      <p:ext uri="{BB962C8B-B14F-4D97-AF65-F5344CB8AC3E}">
        <p14:creationId xmlns:p14="http://schemas.microsoft.com/office/powerpoint/2010/main" val="654232496"/>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C1E862-4AB7-A0A1-ADB6-BF07FD845971}"/>
            </a:ext>
          </a:extLst>
        </p:cNvPr>
        <p:cNvGrpSpPr/>
        <p:nvPr/>
      </p:nvGrpSpPr>
      <p:grpSpPr>
        <a:xfrm>
          <a:off x="0" y="0"/>
          <a:ext cx="0" cy="0"/>
          <a:chOff x="0" y="0"/>
          <a:chExt cx="0" cy="0"/>
        </a:xfrm>
      </p:grpSpPr>
      <p:pic>
        <p:nvPicPr>
          <p:cNvPr id="6" name="Picture 5" descr="A river with a city in the background&#10;&#10;Description automatically generated">
            <a:extLst>
              <a:ext uri="{FF2B5EF4-FFF2-40B4-BE49-F238E27FC236}">
                <a16:creationId xmlns:a16="http://schemas.microsoft.com/office/drawing/2014/main" id="{30958567-A35B-89C0-1EF1-0ACD475936A5}"/>
              </a:ext>
            </a:extLst>
          </p:cNvPr>
          <p:cNvPicPr>
            <a:picLocks noChangeAspect="1"/>
          </p:cNvPicPr>
          <p:nvPr/>
        </p:nvPicPr>
        <p:blipFill rotWithShape="1">
          <a:blip r:embed="rId3">
            <a:extLst>
              <a:ext uri="{28A0092B-C50C-407E-A947-70E740481C1C}">
                <a14:useLocalDpi xmlns:a14="http://schemas.microsoft.com/office/drawing/2010/main" val="0"/>
              </a:ext>
            </a:extLst>
          </a:blip>
          <a:srcRect l="2767" t="3144"/>
          <a:stretch/>
        </p:blipFill>
        <p:spPr>
          <a:xfrm>
            <a:off x="0" y="-23060"/>
            <a:ext cx="12192000" cy="6145712"/>
          </a:xfrm>
          <a:prstGeom prst="rect">
            <a:avLst/>
          </a:prstGeom>
        </p:spPr>
      </p:pic>
      <p:sp>
        <p:nvSpPr>
          <p:cNvPr id="9" name="Oval 8">
            <a:extLst>
              <a:ext uri="{FF2B5EF4-FFF2-40B4-BE49-F238E27FC236}">
                <a16:creationId xmlns:a16="http://schemas.microsoft.com/office/drawing/2014/main" id="{D62B9A62-CD46-C457-3396-238D1BBCDA8B}"/>
              </a:ext>
            </a:extLst>
          </p:cNvPr>
          <p:cNvSpPr/>
          <p:nvPr/>
        </p:nvSpPr>
        <p:spPr>
          <a:xfrm>
            <a:off x="1370477" y="3072856"/>
            <a:ext cx="331711" cy="322418"/>
          </a:xfrm>
          <a:prstGeom prst="ellipse">
            <a:avLst/>
          </a:prstGeom>
          <a:solidFill>
            <a:srgbClr val="00B0F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E7E6E6">
                  <a:lumMod val="50000"/>
                </a:srgbClr>
              </a:solidFill>
              <a:effectLst/>
              <a:uLnTx/>
              <a:uFillTx/>
              <a:latin typeface="Calibri" panose="020F0502020204030204"/>
              <a:ea typeface="+mn-ea"/>
              <a:cs typeface="+mn-cs"/>
            </a:endParaRPr>
          </a:p>
        </p:txBody>
      </p:sp>
      <p:sp>
        <p:nvSpPr>
          <p:cNvPr id="30" name="Oval 29">
            <a:extLst>
              <a:ext uri="{FF2B5EF4-FFF2-40B4-BE49-F238E27FC236}">
                <a16:creationId xmlns:a16="http://schemas.microsoft.com/office/drawing/2014/main" id="{C63E8776-0B85-3BC3-9A54-F112AC4E8773}"/>
              </a:ext>
            </a:extLst>
          </p:cNvPr>
          <p:cNvSpPr/>
          <p:nvPr/>
        </p:nvSpPr>
        <p:spPr>
          <a:xfrm>
            <a:off x="10375208" y="3333683"/>
            <a:ext cx="331711" cy="322418"/>
          </a:xfrm>
          <a:prstGeom prst="ellipse">
            <a:avLst/>
          </a:prstGeom>
          <a:solidFill>
            <a:srgbClr val="00B0F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E7E6E6">
                  <a:lumMod val="50000"/>
                </a:srgbClr>
              </a:solidFill>
              <a:effectLst/>
              <a:uLnTx/>
              <a:uFillTx/>
              <a:latin typeface="Calibri" panose="020F0502020204030204"/>
              <a:ea typeface="+mn-ea"/>
              <a:cs typeface="+mn-cs"/>
            </a:endParaRPr>
          </a:p>
        </p:txBody>
      </p:sp>
      <p:sp>
        <p:nvSpPr>
          <p:cNvPr id="31" name="Oval 30">
            <a:extLst>
              <a:ext uri="{FF2B5EF4-FFF2-40B4-BE49-F238E27FC236}">
                <a16:creationId xmlns:a16="http://schemas.microsoft.com/office/drawing/2014/main" id="{DC5AF980-BC31-D13B-AC21-5A0BA2A447EE}"/>
              </a:ext>
            </a:extLst>
          </p:cNvPr>
          <p:cNvSpPr/>
          <p:nvPr/>
        </p:nvSpPr>
        <p:spPr>
          <a:xfrm>
            <a:off x="9226302" y="3330333"/>
            <a:ext cx="331711" cy="322418"/>
          </a:xfrm>
          <a:prstGeom prst="ellipse">
            <a:avLst/>
          </a:prstGeom>
          <a:solidFill>
            <a:srgbClr val="00B0F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E7E6E6">
                  <a:lumMod val="50000"/>
                </a:srgbClr>
              </a:solidFill>
              <a:effectLst/>
              <a:uLnTx/>
              <a:uFillTx/>
              <a:latin typeface="Calibri" panose="020F0502020204030204"/>
              <a:ea typeface="+mn-ea"/>
              <a:cs typeface="+mn-cs"/>
            </a:endParaRPr>
          </a:p>
        </p:txBody>
      </p:sp>
      <p:cxnSp>
        <p:nvCxnSpPr>
          <p:cNvPr id="34" name="Connector: Elbow 33">
            <a:extLst>
              <a:ext uri="{FF2B5EF4-FFF2-40B4-BE49-F238E27FC236}">
                <a16:creationId xmlns:a16="http://schemas.microsoft.com/office/drawing/2014/main" id="{4ACCC4A7-D90C-FF7E-32A3-C34E2B39EF14}"/>
              </a:ext>
            </a:extLst>
          </p:cNvPr>
          <p:cNvCxnSpPr>
            <a:cxnSpLocks/>
            <a:endCxn id="9" idx="2"/>
          </p:cNvCxnSpPr>
          <p:nvPr/>
        </p:nvCxnSpPr>
        <p:spPr>
          <a:xfrm rot="16200000" flipH="1">
            <a:off x="829916" y="2693504"/>
            <a:ext cx="701426" cy="379695"/>
          </a:xfrm>
          <a:prstGeom prst="bentConnector2">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33" name="Oval 32">
            <a:extLst>
              <a:ext uri="{FF2B5EF4-FFF2-40B4-BE49-F238E27FC236}">
                <a16:creationId xmlns:a16="http://schemas.microsoft.com/office/drawing/2014/main" id="{75CE4798-3FA8-9C8C-FF55-17D7B8681501}"/>
              </a:ext>
            </a:extLst>
          </p:cNvPr>
          <p:cNvSpPr/>
          <p:nvPr/>
        </p:nvSpPr>
        <p:spPr>
          <a:xfrm>
            <a:off x="11824863" y="2633293"/>
            <a:ext cx="331711" cy="322418"/>
          </a:xfrm>
          <a:prstGeom prst="ellipse">
            <a:avLst/>
          </a:prstGeom>
          <a:solidFill>
            <a:srgbClr val="00B0F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E7E6E6">
                  <a:lumMod val="50000"/>
                </a:srgbClr>
              </a:solidFill>
              <a:effectLst/>
              <a:uLnTx/>
              <a:uFillTx/>
              <a:latin typeface="Calibri" panose="020F0502020204030204"/>
              <a:ea typeface="+mn-ea"/>
              <a:cs typeface="+mn-cs"/>
            </a:endParaRPr>
          </a:p>
        </p:txBody>
      </p:sp>
      <p:cxnSp>
        <p:nvCxnSpPr>
          <p:cNvPr id="36" name="Connector: Elbow 35">
            <a:extLst>
              <a:ext uri="{FF2B5EF4-FFF2-40B4-BE49-F238E27FC236}">
                <a16:creationId xmlns:a16="http://schemas.microsoft.com/office/drawing/2014/main" id="{B590FE0A-4B69-0332-5C78-DF645A7775D9}"/>
              </a:ext>
            </a:extLst>
          </p:cNvPr>
          <p:cNvCxnSpPr>
            <a:cxnSpLocks/>
            <a:endCxn id="31" idx="2"/>
          </p:cNvCxnSpPr>
          <p:nvPr/>
        </p:nvCxnSpPr>
        <p:spPr>
          <a:xfrm rot="16200000" flipH="1">
            <a:off x="8542362" y="2807602"/>
            <a:ext cx="817597" cy="550284"/>
          </a:xfrm>
          <a:prstGeom prst="bentConnector2">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Connector: Elbow 37">
            <a:extLst>
              <a:ext uri="{FF2B5EF4-FFF2-40B4-BE49-F238E27FC236}">
                <a16:creationId xmlns:a16="http://schemas.microsoft.com/office/drawing/2014/main" id="{E8E5DD4C-A6BB-586A-3551-D836A7E8EAC3}"/>
              </a:ext>
            </a:extLst>
          </p:cNvPr>
          <p:cNvCxnSpPr>
            <a:cxnSpLocks/>
            <a:endCxn id="30" idx="2"/>
          </p:cNvCxnSpPr>
          <p:nvPr/>
        </p:nvCxnSpPr>
        <p:spPr>
          <a:xfrm rot="16200000" flipH="1">
            <a:off x="9789337" y="2909020"/>
            <a:ext cx="641065" cy="530678"/>
          </a:xfrm>
          <a:prstGeom prst="bentConnector2">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Connector: Elbow 39">
            <a:extLst>
              <a:ext uri="{FF2B5EF4-FFF2-40B4-BE49-F238E27FC236}">
                <a16:creationId xmlns:a16="http://schemas.microsoft.com/office/drawing/2014/main" id="{59E26B00-7B63-4EDB-AE67-28F1A366AB39}"/>
              </a:ext>
            </a:extLst>
          </p:cNvPr>
          <p:cNvCxnSpPr>
            <a:cxnSpLocks/>
            <a:endCxn id="33" idx="0"/>
          </p:cNvCxnSpPr>
          <p:nvPr/>
        </p:nvCxnSpPr>
        <p:spPr>
          <a:xfrm rot="16200000" flipH="1">
            <a:off x="11216729" y="1859301"/>
            <a:ext cx="1395607" cy="152373"/>
          </a:xfrm>
          <a:prstGeom prst="bentConnector3">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42" name="Oval 41">
            <a:extLst>
              <a:ext uri="{FF2B5EF4-FFF2-40B4-BE49-F238E27FC236}">
                <a16:creationId xmlns:a16="http://schemas.microsoft.com/office/drawing/2014/main" id="{7FC0FA7E-C453-5C5B-6632-2786496AF799}"/>
              </a:ext>
            </a:extLst>
          </p:cNvPr>
          <p:cNvSpPr/>
          <p:nvPr/>
        </p:nvSpPr>
        <p:spPr>
          <a:xfrm rot="998211">
            <a:off x="67922" y="5771928"/>
            <a:ext cx="331711" cy="322418"/>
          </a:xfrm>
          <a:prstGeom prst="ellipse">
            <a:avLst/>
          </a:prstGeom>
          <a:solidFill>
            <a:srgbClr val="00B0F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E7E6E6">
                  <a:lumMod val="50000"/>
                </a:srgbClr>
              </a:solidFill>
              <a:effectLst/>
              <a:uLnTx/>
              <a:uFillTx/>
              <a:latin typeface="Calibri" panose="020F0502020204030204"/>
              <a:ea typeface="+mn-ea"/>
              <a:cs typeface="+mn-cs"/>
            </a:endParaRPr>
          </a:p>
        </p:txBody>
      </p:sp>
      <p:cxnSp>
        <p:nvCxnSpPr>
          <p:cNvPr id="43" name="Connector: Elbow 42">
            <a:extLst>
              <a:ext uri="{FF2B5EF4-FFF2-40B4-BE49-F238E27FC236}">
                <a16:creationId xmlns:a16="http://schemas.microsoft.com/office/drawing/2014/main" id="{5E21B9EB-9989-6327-0A31-7448D10BC307}"/>
              </a:ext>
            </a:extLst>
          </p:cNvPr>
          <p:cNvCxnSpPr>
            <a:cxnSpLocks/>
            <a:endCxn id="42" idx="6"/>
          </p:cNvCxnSpPr>
          <p:nvPr/>
        </p:nvCxnSpPr>
        <p:spPr>
          <a:xfrm rot="10800000" flipV="1">
            <a:off x="392691" y="5979197"/>
            <a:ext cx="8071507" cy="1603"/>
          </a:xfrm>
          <a:prstGeom prst="bentConnector3">
            <a:avLst>
              <a:gd name="adj1" fmla="val 50000"/>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C6DCE1B7-A4CA-D9BA-F602-7C20470AAEB3}"/>
              </a:ext>
            </a:extLst>
          </p:cNvPr>
          <p:cNvCxnSpPr/>
          <p:nvPr/>
        </p:nvCxnSpPr>
        <p:spPr>
          <a:xfrm>
            <a:off x="0" y="6122652"/>
            <a:ext cx="12192000" cy="0"/>
          </a:xfrm>
          <a:prstGeom prst="line">
            <a:avLst/>
          </a:prstGeom>
          <a:ln w="28575">
            <a:solidFill>
              <a:srgbClr val="051236"/>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6D3E6F7E-E29D-02DB-F5FF-D44AB7CBEEBD}"/>
              </a:ext>
            </a:extLst>
          </p:cNvPr>
          <p:cNvSpPr txBox="1"/>
          <p:nvPr/>
        </p:nvSpPr>
        <p:spPr>
          <a:xfrm>
            <a:off x="9455615" y="6356128"/>
            <a:ext cx="250260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2060"/>
                </a:solidFill>
                <a:effectLst/>
                <a:uLnTx/>
                <a:uFillTx/>
                <a:latin typeface="Manrope" pitchFamily="2" charset="0"/>
                <a:ea typeface="+mn-ea"/>
                <a:cs typeface="+mn-cs"/>
              </a:rPr>
              <a:t>THE UK’S LEADING ENERGY PORT</a:t>
            </a:r>
          </a:p>
        </p:txBody>
      </p:sp>
      <p:pic>
        <p:nvPicPr>
          <p:cNvPr id="7" name="Picture 6" descr="A close up of a sign&#10;&#10;Description automatically generated">
            <a:extLst>
              <a:ext uri="{FF2B5EF4-FFF2-40B4-BE49-F238E27FC236}">
                <a16:creationId xmlns:a16="http://schemas.microsoft.com/office/drawing/2014/main" id="{D261FEB1-4A69-636D-B77C-AF36CE6581D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33777" y="6309164"/>
            <a:ext cx="1474006" cy="370926"/>
          </a:xfrm>
          <a:prstGeom prst="rect">
            <a:avLst/>
          </a:prstGeom>
        </p:spPr>
      </p:pic>
      <p:sp>
        <p:nvSpPr>
          <p:cNvPr id="58" name="TextBox 57">
            <a:extLst>
              <a:ext uri="{FF2B5EF4-FFF2-40B4-BE49-F238E27FC236}">
                <a16:creationId xmlns:a16="http://schemas.microsoft.com/office/drawing/2014/main" id="{D8D48F1A-E9E4-C2AB-8ED7-B60980EC3B8F}"/>
              </a:ext>
            </a:extLst>
          </p:cNvPr>
          <p:cNvSpPr txBox="1"/>
          <p:nvPr/>
        </p:nvSpPr>
        <p:spPr>
          <a:xfrm>
            <a:off x="7057240" y="1272810"/>
            <a:ext cx="1986528" cy="1384995"/>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Manrope" pitchFamily="2" charset="0"/>
                <a:ea typeface="+mn-ea"/>
                <a:cs typeface="+mn-cs"/>
              </a:rPr>
              <a:t>Milford Haven CO2 Project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Manrope" pitchFamily="2"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Manrope" pitchFamily="2" charset="0"/>
                <a:ea typeface="+mn-ea"/>
                <a:cs typeface="+mn-cs"/>
              </a:rPr>
              <a:t>Project Overview: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Manrope" pitchFamily="2" charset="0"/>
                <a:ea typeface="+mn-ea"/>
                <a:cs typeface="+mn-cs"/>
              </a:rPr>
              <a:t>A CO2 storage initiative led by RWE and Dragon LNG</a:t>
            </a:r>
          </a:p>
        </p:txBody>
      </p:sp>
      <p:sp>
        <p:nvSpPr>
          <p:cNvPr id="62" name="TextBox 61">
            <a:extLst>
              <a:ext uri="{FF2B5EF4-FFF2-40B4-BE49-F238E27FC236}">
                <a16:creationId xmlns:a16="http://schemas.microsoft.com/office/drawing/2014/main" id="{14C56F96-7AA0-DE0B-8FDD-8EBC556FC9B1}"/>
              </a:ext>
            </a:extLst>
          </p:cNvPr>
          <p:cNvSpPr txBox="1"/>
          <p:nvPr/>
        </p:nvSpPr>
        <p:spPr>
          <a:xfrm>
            <a:off x="9157417" y="1456401"/>
            <a:ext cx="2283865" cy="1384995"/>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Manrope" pitchFamily="2" charset="0"/>
                <a:ea typeface="+mn-ea"/>
                <a:cs typeface="+mn-cs"/>
              </a:rPr>
              <a:t>Dragon Renewables Energy Park</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Manrope" pitchFamily="2"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Manrope" pitchFamily="2" charset="0"/>
                <a:ea typeface="+mn-ea"/>
                <a:cs typeface="+mn-cs"/>
              </a:rPr>
              <a:t>Project Overview: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Manrope" pitchFamily="2" charset="0"/>
                <a:ea typeface="+mn-ea"/>
                <a:cs typeface="+mn-cs"/>
              </a:rPr>
              <a:t>Three new onshore wind turbines, integrated with the existing solar farm</a:t>
            </a:r>
          </a:p>
        </p:txBody>
      </p:sp>
      <p:cxnSp>
        <p:nvCxnSpPr>
          <p:cNvPr id="2" name="Connector: Elbow 1">
            <a:extLst>
              <a:ext uri="{FF2B5EF4-FFF2-40B4-BE49-F238E27FC236}">
                <a16:creationId xmlns:a16="http://schemas.microsoft.com/office/drawing/2014/main" id="{39315F0C-EE20-BA6B-53A8-8FB336ED7F1E}"/>
              </a:ext>
            </a:extLst>
          </p:cNvPr>
          <p:cNvCxnSpPr>
            <a:cxnSpLocks/>
            <a:endCxn id="9" idx="6"/>
          </p:cNvCxnSpPr>
          <p:nvPr/>
        </p:nvCxnSpPr>
        <p:spPr>
          <a:xfrm rot="5400000">
            <a:off x="1473524" y="2059878"/>
            <a:ext cx="1402853" cy="945523"/>
          </a:xfrm>
          <a:prstGeom prst="bentConnector2">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F701C35B-8025-4E5F-40F6-A9375FE3B548}"/>
              </a:ext>
            </a:extLst>
          </p:cNvPr>
          <p:cNvSpPr txBox="1"/>
          <p:nvPr/>
        </p:nvSpPr>
        <p:spPr>
          <a:xfrm>
            <a:off x="9226302" y="209592"/>
            <a:ext cx="2867947" cy="1015663"/>
          </a:xfrm>
          <a:prstGeom prst="rect">
            <a:avLst/>
          </a:prstGeom>
          <a:solidFill>
            <a:schemeClr val="bg1"/>
          </a:solid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Manrope" pitchFamily="2" charset="0"/>
                <a:ea typeface="+mn-ea"/>
                <a:cs typeface="+mn-cs"/>
              </a:rPr>
              <a:t>West Wales Hydrogen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Manrope" pitchFamily="2"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Manrope" pitchFamily="2" charset="0"/>
                <a:ea typeface="+mn-ea"/>
                <a:cs typeface="+mn-cs"/>
              </a:rPr>
              <a:t>Project Overview: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Manrope"/>
                <a:ea typeface="+mn-ea"/>
                <a:cs typeface="+mn-cs"/>
              </a:rPr>
              <a:t>14.2 MW Green Hydrogen production facility</a:t>
            </a:r>
          </a:p>
        </p:txBody>
      </p:sp>
      <p:sp>
        <p:nvSpPr>
          <p:cNvPr id="71" name="TextBox 70">
            <a:extLst>
              <a:ext uri="{FF2B5EF4-FFF2-40B4-BE49-F238E27FC236}">
                <a16:creationId xmlns:a16="http://schemas.microsoft.com/office/drawing/2014/main" id="{3CF82FD9-82F5-362F-7295-7F4BC37B5351}"/>
              </a:ext>
            </a:extLst>
          </p:cNvPr>
          <p:cNvSpPr txBox="1"/>
          <p:nvPr/>
        </p:nvSpPr>
        <p:spPr>
          <a:xfrm>
            <a:off x="8464198" y="4922323"/>
            <a:ext cx="2867947" cy="1200329"/>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Manrope" pitchFamily="2" charset="0"/>
                <a:ea typeface="+mn-ea"/>
                <a:cs typeface="+mn-cs"/>
              </a:rPr>
              <a:t>Criterion Quay</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Manrope" pitchFamily="2"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Manrope" pitchFamily="2" charset="0"/>
                <a:ea typeface="+mn-ea"/>
                <a:cs typeface="+mn-cs"/>
              </a:rPr>
              <a:t>Project Overview: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Manrope" pitchFamily="2" charset="0"/>
                <a:ea typeface="+mn-ea"/>
                <a:cs typeface="+mn-cs"/>
              </a:rPr>
              <a:t>A dedicated marshalling and O&amp;M facility supporting floating offshore wind</a:t>
            </a:r>
          </a:p>
        </p:txBody>
      </p:sp>
      <p:cxnSp>
        <p:nvCxnSpPr>
          <p:cNvPr id="10" name="Connector: Elbow 9">
            <a:extLst>
              <a:ext uri="{FF2B5EF4-FFF2-40B4-BE49-F238E27FC236}">
                <a16:creationId xmlns:a16="http://schemas.microsoft.com/office/drawing/2014/main" id="{B4F8D533-B0CE-98B3-DFF2-00FF42853443}"/>
              </a:ext>
            </a:extLst>
          </p:cNvPr>
          <p:cNvCxnSpPr>
            <a:cxnSpLocks/>
          </p:cNvCxnSpPr>
          <p:nvPr/>
        </p:nvCxnSpPr>
        <p:spPr>
          <a:xfrm rot="16200000" flipH="1">
            <a:off x="785160" y="2095653"/>
            <a:ext cx="2045089" cy="3752"/>
          </a:xfrm>
          <a:prstGeom prst="bentConnector3">
            <a:avLst>
              <a:gd name="adj1" fmla="val 50000"/>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pic>
        <p:nvPicPr>
          <p:cNvPr id="75" name="Picture 74">
            <a:extLst>
              <a:ext uri="{FF2B5EF4-FFF2-40B4-BE49-F238E27FC236}">
                <a16:creationId xmlns:a16="http://schemas.microsoft.com/office/drawing/2014/main" id="{A9583062-1B07-D2F3-64EE-23F59655FA8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397659" y="209592"/>
            <a:ext cx="2933700" cy="1352550"/>
          </a:xfrm>
          <a:prstGeom prst="rect">
            <a:avLst/>
          </a:prstGeom>
        </p:spPr>
      </p:pic>
      <p:sp>
        <p:nvSpPr>
          <p:cNvPr id="51" name="TextBox 50">
            <a:extLst>
              <a:ext uri="{FF2B5EF4-FFF2-40B4-BE49-F238E27FC236}">
                <a16:creationId xmlns:a16="http://schemas.microsoft.com/office/drawing/2014/main" id="{196E81CE-D956-1365-E59C-B3C532FBD74A}"/>
              </a:ext>
            </a:extLst>
          </p:cNvPr>
          <p:cNvSpPr txBox="1"/>
          <p:nvPr/>
        </p:nvSpPr>
        <p:spPr>
          <a:xfrm>
            <a:off x="1907626" y="1272810"/>
            <a:ext cx="2482766" cy="1200329"/>
          </a:xfrm>
          <a:prstGeom prst="rect">
            <a:avLst/>
          </a:prstGeom>
          <a:solidFill>
            <a:schemeClr val="bg1"/>
          </a:solid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Manrope" pitchFamily="2" charset="0"/>
                <a:ea typeface="+mn-ea"/>
                <a:cs typeface="+mn-cs"/>
              </a:rPr>
              <a:t>RWE Synchronous Condenser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Manrope" pitchFamily="2"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Manrope" pitchFamily="2" charset="0"/>
                <a:ea typeface="+mn-ea"/>
                <a:cs typeface="+mn-cs"/>
              </a:rPr>
              <a:t>Project Overview: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Manrope"/>
                <a:ea typeface="+mn-ea"/>
                <a:cs typeface="+mn-cs"/>
              </a:rPr>
              <a:t>Grid-stabilising condenser delivering inertia and reactive support for renewables</a:t>
            </a:r>
            <a:endParaRPr kumimoji="0" lang="en-GB" sz="1800" b="0" i="0" u="none" strike="noStrike" kern="1200" cap="none" spc="0" normalizeH="0" baseline="0" noProof="0">
              <a:ln>
                <a:noFill/>
              </a:ln>
              <a:solidFill>
                <a:prstClr val="black"/>
              </a:solidFill>
              <a:effectLst/>
              <a:uLnTx/>
              <a:uFillTx/>
              <a:latin typeface="Calibri"/>
              <a:ea typeface="Calibri"/>
              <a:cs typeface="Calibri"/>
            </a:endParaRPr>
          </a:p>
        </p:txBody>
      </p:sp>
      <p:sp>
        <p:nvSpPr>
          <p:cNvPr id="49" name="TextBox 48">
            <a:extLst>
              <a:ext uri="{FF2B5EF4-FFF2-40B4-BE49-F238E27FC236}">
                <a16:creationId xmlns:a16="http://schemas.microsoft.com/office/drawing/2014/main" id="{31245D4E-7668-A705-EC2F-2AEEDDBCFDA4}"/>
              </a:ext>
            </a:extLst>
          </p:cNvPr>
          <p:cNvSpPr txBox="1"/>
          <p:nvPr/>
        </p:nvSpPr>
        <p:spPr>
          <a:xfrm>
            <a:off x="782053" y="129883"/>
            <a:ext cx="2867947" cy="1015663"/>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Manrope" pitchFamily="2" charset="0"/>
                <a:ea typeface="+mn-ea"/>
                <a:cs typeface="+mn-cs"/>
              </a:rPr>
              <a:t>RWE Battery Plant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Manrope" pitchFamily="2"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Manrope" pitchFamily="2" charset="0"/>
                <a:ea typeface="+mn-ea"/>
                <a:cs typeface="+mn-cs"/>
              </a:rPr>
              <a:t>Project Overview: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Manrope" pitchFamily="2" charset="0"/>
                <a:ea typeface="+mn-ea"/>
                <a:cs typeface="+mn-cs"/>
              </a:rPr>
              <a:t>350 MW Battery Energy Storage System </a:t>
            </a:r>
          </a:p>
        </p:txBody>
      </p:sp>
      <p:sp>
        <p:nvSpPr>
          <p:cNvPr id="54" name="TextBox 53">
            <a:extLst>
              <a:ext uri="{FF2B5EF4-FFF2-40B4-BE49-F238E27FC236}">
                <a16:creationId xmlns:a16="http://schemas.microsoft.com/office/drawing/2014/main" id="{A7FC8D79-2499-85BA-499D-1CA38D26D20F}"/>
              </a:ext>
            </a:extLst>
          </p:cNvPr>
          <p:cNvSpPr txBox="1"/>
          <p:nvPr/>
        </p:nvSpPr>
        <p:spPr>
          <a:xfrm>
            <a:off x="28710" y="1261494"/>
            <a:ext cx="1679073" cy="1384995"/>
          </a:xfrm>
          <a:prstGeom prst="rect">
            <a:avLst/>
          </a:prstGeom>
          <a:solidFill>
            <a:schemeClr val="bg1"/>
          </a:solid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prstClr val="black"/>
                </a:solidFill>
                <a:effectLst/>
                <a:uLnTx/>
                <a:uFillTx/>
                <a:latin typeface="Manrope" pitchFamily="2" charset="0"/>
                <a:ea typeface="+mn-ea"/>
                <a:cs typeface="+mn-cs"/>
              </a:rPr>
              <a:t>Pembroke Green Hydrogen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black"/>
              </a:solidFill>
              <a:effectLst/>
              <a:uLnTx/>
              <a:uFillTx/>
              <a:latin typeface="Manrope" pitchFamily="2"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Manrope" pitchFamily="2" charset="0"/>
                <a:ea typeface="+mn-ea"/>
                <a:cs typeface="+mn-cs"/>
              </a:rPr>
              <a:t>Project Overview: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black"/>
                </a:solidFill>
                <a:effectLst/>
                <a:uLnTx/>
                <a:uFillTx/>
                <a:latin typeface="Manrope"/>
                <a:ea typeface="+mn-ea"/>
                <a:cs typeface="+mn-cs"/>
              </a:rPr>
              <a:t>110 MW Green Hydrogen production facility</a:t>
            </a:r>
          </a:p>
        </p:txBody>
      </p:sp>
      <p:sp>
        <p:nvSpPr>
          <p:cNvPr id="14" name="Oval 13">
            <a:extLst>
              <a:ext uri="{FF2B5EF4-FFF2-40B4-BE49-F238E27FC236}">
                <a16:creationId xmlns:a16="http://schemas.microsoft.com/office/drawing/2014/main" id="{A9CF9D42-DF8B-A0E4-D197-771679A8019F}"/>
              </a:ext>
            </a:extLst>
          </p:cNvPr>
          <p:cNvSpPr/>
          <p:nvPr/>
        </p:nvSpPr>
        <p:spPr>
          <a:xfrm>
            <a:off x="1656995" y="3072857"/>
            <a:ext cx="331711" cy="322418"/>
          </a:xfrm>
          <a:prstGeom prst="ellipse">
            <a:avLst/>
          </a:prstGeom>
          <a:solidFill>
            <a:srgbClr val="00B0F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E7E6E6">
                  <a:lumMod val="50000"/>
                </a:srgbClr>
              </a:solidFill>
              <a:effectLst/>
              <a:uLnTx/>
              <a:uFillTx/>
              <a:latin typeface="Calibri" panose="020F0502020204030204"/>
              <a:ea typeface="+mn-ea"/>
              <a:cs typeface="+mn-cs"/>
            </a:endParaRPr>
          </a:p>
        </p:txBody>
      </p:sp>
      <p:sp>
        <p:nvSpPr>
          <p:cNvPr id="16" name="Oval 15">
            <a:extLst>
              <a:ext uri="{FF2B5EF4-FFF2-40B4-BE49-F238E27FC236}">
                <a16:creationId xmlns:a16="http://schemas.microsoft.com/office/drawing/2014/main" id="{C7031292-E314-DED6-C635-8140B04C762A}"/>
              </a:ext>
            </a:extLst>
          </p:cNvPr>
          <p:cNvSpPr/>
          <p:nvPr/>
        </p:nvSpPr>
        <p:spPr>
          <a:xfrm>
            <a:off x="1942640" y="3072857"/>
            <a:ext cx="331711" cy="322418"/>
          </a:xfrm>
          <a:prstGeom prst="ellipse">
            <a:avLst/>
          </a:prstGeom>
          <a:solidFill>
            <a:srgbClr val="00B0F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E7E6E6">
                  <a:lumMod val="50000"/>
                </a:srgb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964817"/>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B86F88-9625-9DA5-0C65-C505CAB0EC3A}"/>
            </a:ext>
          </a:extLst>
        </p:cNvPr>
        <p:cNvGrpSpPr/>
        <p:nvPr/>
      </p:nvGrpSpPr>
      <p:grpSpPr>
        <a:xfrm>
          <a:off x="0" y="0"/>
          <a:ext cx="0" cy="0"/>
          <a:chOff x="0" y="0"/>
          <a:chExt cx="0" cy="0"/>
        </a:xfrm>
      </p:grpSpPr>
      <p:cxnSp>
        <p:nvCxnSpPr>
          <p:cNvPr id="9" name="Straight Connector 8">
            <a:extLst>
              <a:ext uri="{FF2B5EF4-FFF2-40B4-BE49-F238E27FC236}">
                <a16:creationId xmlns:a16="http://schemas.microsoft.com/office/drawing/2014/main" id="{244A9124-574C-DDE6-6D45-2F47D927D07C}"/>
              </a:ext>
            </a:extLst>
          </p:cNvPr>
          <p:cNvCxnSpPr/>
          <p:nvPr/>
        </p:nvCxnSpPr>
        <p:spPr>
          <a:xfrm>
            <a:off x="0" y="6122652"/>
            <a:ext cx="12192000" cy="0"/>
          </a:xfrm>
          <a:prstGeom prst="line">
            <a:avLst/>
          </a:prstGeom>
          <a:ln w="28575">
            <a:solidFill>
              <a:srgbClr val="051236"/>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04826A38-EAFF-124F-8303-ADF3258115FA}"/>
              </a:ext>
            </a:extLst>
          </p:cNvPr>
          <p:cNvSpPr txBox="1"/>
          <p:nvPr/>
        </p:nvSpPr>
        <p:spPr>
          <a:xfrm>
            <a:off x="9455615" y="6356128"/>
            <a:ext cx="250260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2060"/>
                </a:solidFill>
                <a:effectLst/>
                <a:uLnTx/>
                <a:uFillTx/>
                <a:latin typeface="Manrope" pitchFamily="2" charset="0"/>
                <a:ea typeface="+mn-ea"/>
                <a:cs typeface="+mn-cs"/>
              </a:rPr>
              <a:t>THE UK’S LEADING ENERGY PORT</a:t>
            </a:r>
          </a:p>
        </p:txBody>
      </p:sp>
      <p:pic>
        <p:nvPicPr>
          <p:cNvPr id="20" name="Picture 19" descr="A close up of a sign&#10;&#10;Description automatically generated">
            <a:extLst>
              <a:ext uri="{FF2B5EF4-FFF2-40B4-BE49-F238E27FC236}">
                <a16:creationId xmlns:a16="http://schemas.microsoft.com/office/drawing/2014/main" id="{95DFCF25-6CF8-40FD-8668-00C71E3721C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33777" y="6309164"/>
            <a:ext cx="1474006" cy="370926"/>
          </a:xfrm>
          <a:prstGeom prst="rect">
            <a:avLst/>
          </a:prstGeom>
        </p:spPr>
      </p:pic>
      <p:pic>
        <p:nvPicPr>
          <p:cNvPr id="14" name="Picture 13">
            <a:extLst>
              <a:ext uri="{FF2B5EF4-FFF2-40B4-BE49-F238E27FC236}">
                <a16:creationId xmlns:a16="http://schemas.microsoft.com/office/drawing/2014/main" id="{44284064-707F-D9C4-E2B7-D8547E4C1C08}"/>
              </a:ext>
            </a:extLst>
          </p:cNvPr>
          <p:cNvPicPr>
            <a:picLocks noChangeAspect="1"/>
          </p:cNvPicPr>
          <p:nvPr/>
        </p:nvPicPr>
        <p:blipFill>
          <a:blip r:embed="rId4">
            <a:extLst>
              <a:ext uri="{28A0092B-C50C-407E-A947-70E740481C1C}">
                <a14:useLocalDpi xmlns:a14="http://schemas.microsoft.com/office/drawing/2010/main" val="0"/>
              </a:ext>
            </a:extLst>
          </a:blip>
          <a:srcRect t="24672"/>
          <a:stretch>
            <a:fillRect/>
          </a:stretch>
        </p:blipFill>
        <p:spPr>
          <a:xfrm>
            <a:off x="0" y="0"/>
            <a:ext cx="12192000" cy="6122652"/>
          </a:xfrm>
          <a:prstGeom prst="rect">
            <a:avLst/>
          </a:prstGeom>
        </p:spPr>
      </p:pic>
      <p:sp>
        <p:nvSpPr>
          <p:cNvPr id="12" name="TextBox 11">
            <a:extLst>
              <a:ext uri="{FF2B5EF4-FFF2-40B4-BE49-F238E27FC236}">
                <a16:creationId xmlns:a16="http://schemas.microsoft.com/office/drawing/2014/main" id="{B0CABABE-E7DE-EEEA-A640-1D16834B3629}"/>
              </a:ext>
            </a:extLst>
          </p:cNvPr>
          <p:cNvSpPr txBox="1"/>
          <p:nvPr/>
        </p:nvSpPr>
        <p:spPr>
          <a:xfrm>
            <a:off x="233777" y="1236"/>
            <a:ext cx="9221838" cy="286232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6000" b="1" i="0" u="none" strike="noStrike" kern="1200" cap="none" spc="0" normalizeH="0" baseline="0" noProof="0">
                <a:ln>
                  <a:noFill/>
                </a:ln>
                <a:solidFill>
                  <a:srgbClr val="051236"/>
                </a:solidFill>
                <a:effectLst/>
                <a:uLnTx/>
                <a:uFillTx/>
                <a:latin typeface="Manrope" pitchFamily="2" charset="0"/>
                <a:ea typeface="+mn-ea"/>
                <a:cs typeface="+mn-cs"/>
              </a:rPr>
              <a:t>Energy Security Has A Geography</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6000" b="1" i="0" u="none" strike="noStrike" kern="1200" cap="none" spc="0" normalizeH="0" baseline="0" noProof="0">
              <a:ln>
                <a:noFill/>
              </a:ln>
              <a:solidFill>
                <a:prstClr val="white"/>
              </a:solidFill>
              <a:effectLst/>
              <a:uLnTx/>
              <a:uFillTx/>
              <a:latin typeface="Manrope" pitchFamily="2" charset="0"/>
              <a:ea typeface="+mn-ea"/>
              <a:cs typeface="+mn-cs"/>
            </a:endParaRPr>
          </a:p>
        </p:txBody>
      </p:sp>
      <p:sp>
        <p:nvSpPr>
          <p:cNvPr id="16" name="Rectangle 15">
            <a:extLst>
              <a:ext uri="{FF2B5EF4-FFF2-40B4-BE49-F238E27FC236}">
                <a16:creationId xmlns:a16="http://schemas.microsoft.com/office/drawing/2014/main" id="{4BD6EB18-3C2F-63FC-94AE-45289CC7CE98}"/>
              </a:ext>
            </a:extLst>
          </p:cNvPr>
          <p:cNvSpPr/>
          <p:nvPr/>
        </p:nvSpPr>
        <p:spPr>
          <a:xfrm>
            <a:off x="8359340" y="2963317"/>
            <a:ext cx="3727219" cy="3031958"/>
          </a:xfrm>
          <a:prstGeom prst="rect">
            <a:avLst/>
          </a:prstGeom>
          <a:solidFill>
            <a:schemeClr val="bg1">
              <a:alpha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srgbClr val="002060"/>
                </a:solidFill>
                <a:effectLst/>
                <a:uLnTx/>
                <a:uFillTx/>
                <a:latin typeface="Manrope" pitchFamily="2" charset="0"/>
                <a:ea typeface="+mn-ea"/>
                <a:cs typeface="+mn-cs"/>
              </a:rPr>
              <a:t>Deep Water Harbour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srgbClr val="002060"/>
                </a:solidFill>
                <a:effectLst/>
                <a:uLnTx/>
                <a:uFillTx/>
                <a:latin typeface="Manrope" pitchFamily="2" charset="0"/>
                <a:ea typeface="+mn-ea"/>
                <a:cs typeface="+mn-cs"/>
              </a:rPr>
              <a:t>LNG Infrastructure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srgbClr val="002060"/>
                </a:solidFill>
                <a:effectLst/>
                <a:uLnTx/>
                <a:uFillTx/>
                <a:latin typeface="Manrope" pitchFamily="2" charset="0"/>
                <a:ea typeface="+mn-ea"/>
                <a:cs typeface="+mn-cs"/>
              </a:rPr>
              <a:t>Oil Refinery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srgbClr val="002060"/>
                </a:solidFill>
                <a:effectLst/>
                <a:uLnTx/>
                <a:uFillTx/>
                <a:latin typeface="Manrope" pitchFamily="2" charset="0"/>
                <a:ea typeface="+mn-ea"/>
                <a:cs typeface="+mn-cs"/>
              </a:rPr>
              <a:t>Major Power Generation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srgbClr val="002060"/>
                </a:solidFill>
                <a:effectLst/>
                <a:uLnTx/>
                <a:uFillTx/>
                <a:latin typeface="Manrope" pitchFamily="2" charset="0"/>
                <a:ea typeface="+mn-ea"/>
                <a:cs typeface="+mn-cs"/>
              </a:rPr>
              <a:t>Skilled Workforce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srgbClr val="002060"/>
                </a:solidFill>
                <a:effectLst/>
                <a:uLnTx/>
                <a:uFillTx/>
                <a:latin typeface="Manrope" pitchFamily="2" charset="0"/>
                <a:ea typeface="+mn-ea"/>
                <a:cs typeface="+mn-cs"/>
              </a:rPr>
              <a:t>Available Industrial Land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srgbClr val="002060"/>
                </a:solidFill>
                <a:effectLst/>
                <a:uLnTx/>
                <a:uFillTx/>
                <a:latin typeface="Manrope" pitchFamily="2" charset="0"/>
                <a:ea typeface="+mn-ea"/>
                <a:cs typeface="+mn-cs"/>
              </a:rPr>
              <a:t>Marine Expertise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0" i="0" u="none" strike="noStrike" kern="1200" cap="none" spc="0" normalizeH="0" baseline="0" noProof="0">
                <a:ln>
                  <a:noFill/>
                </a:ln>
                <a:solidFill>
                  <a:srgbClr val="002060"/>
                </a:solidFill>
                <a:effectLst/>
                <a:uLnTx/>
                <a:uFillTx/>
                <a:latin typeface="Manrope" pitchFamily="2" charset="0"/>
                <a:ea typeface="+mn-ea"/>
                <a:cs typeface="+mn-cs"/>
              </a:rPr>
              <a:t>Future Energy Opportunities</a:t>
            </a:r>
          </a:p>
        </p:txBody>
      </p:sp>
    </p:spTree>
    <p:extLst>
      <p:ext uri="{BB962C8B-B14F-4D97-AF65-F5344CB8AC3E}">
        <p14:creationId xmlns:p14="http://schemas.microsoft.com/office/powerpoint/2010/main" val="2356886808"/>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3D0E08-048E-8D1D-5751-41BF6009D1C0}"/>
            </a:ext>
          </a:extLst>
        </p:cNvPr>
        <p:cNvGrpSpPr/>
        <p:nvPr/>
      </p:nvGrpSpPr>
      <p:grpSpPr>
        <a:xfrm>
          <a:off x="0" y="0"/>
          <a:ext cx="0" cy="0"/>
          <a:chOff x="0" y="0"/>
          <a:chExt cx="0" cy="0"/>
        </a:xfrm>
      </p:grpSpPr>
      <p:pic>
        <p:nvPicPr>
          <p:cNvPr id="21" name="Picture 20">
            <a:extLst>
              <a:ext uri="{FF2B5EF4-FFF2-40B4-BE49-F238E27FC236}">
                <a16:creationId xmlns:a16="http://schemas.microsoft.com/office/drawing/2014/main" id="{1B02D66D-5045-BC92-149E-987DD1AB785A}"/>
              </a:ext>
            </a:extLst>
          </p:cNvPr>
          <p:cNvPicPr>
            <a:picLocks noChangeAspect="1"/>
          </p:cNvPicPr>
          <p:nvPr/>
        </p:nvPicPr>
        <p:blipFill>
          <a:blip r:embed="rId3">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rcRect t="7817" b="16863"/>
          <a:stretch>
            <a:fillRect/>
          </a:stretch>
        </p:blipFill>
        <p:spPr>
          <a:xfrm>
            <a:off x="0" y="-5"/>
            <a:ext cx="12192000" cy="6122656"/>
          </a:xfrm>
          <a:prstGeom prst="rect">
            <a:avLst/>
          </a:prstGeom>
        </p:spPr>
      </p:pic>
      <p:cxnSp>
        <p:nvCxnSpPr>
          <p:cNvPr id="9" name="Straight Connector 8">
            <a:extLst>
              <a:ext uri="{FF2B5EF4-FFF2-40B4-BE49-F238E27FC236}">
                <a16:creationId xmlns:a16="http://schemas.microsoft.com/office/drawing/2014/main" id="{C09CEC17-5074-6B05-A842-2C2637BC9652}"/>
              </a:ext>
            </a:extLst>
          </p:cNvPr>
          <p:cNvCxnSpPr/>
          <p:nvPr/>
        </p:nvCxnSpPr>
        <p:spPr>
          <a:xfrm>
            <a:off x="0" y="6122652"/>
            <a:ext cx="12192000" cy="0"/>
          </a:xfrm>
          <a:prstGeom prst="line">
            <a:avLst/>
          </a:prstGeom>
          <a:ln w="28575">
            <a:solidFill>
              <a:srgbClr val="051236"/>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BF3AF618-CB2B-6B91-07F3-63B9D81BE3A9}"/>
              </a:ext>
            </a:extLst>
          </p:cNvPr>
          <p:cNvSpPr txBox="1"/>
          <p:nvPr/>
        </p:nvSpPr>
        <p:spPr>
          <a:xfrm>
            <a:off x="9455615" y="6356128"/>
            <a:ext cx="2502608"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02060"/>
                </a:solidFill>
                <a:effectLst/>
                <a:uLnTx/>
                <a:uFillTx/>
                <a:latin typeface="Manrope" pitchFamily="2" charset="0"/>
                <a:ea typeface="+mn-ea"/>
                <a:cs typeface="+mn-cs"/>
              </a:rPr>
              <a:t>THE UK’S LEADING ENERGY PORT</a:t>
            </a:r>
          </a:p>
        </p:txBody>
      </p:sp>
      <p:pic>
        <p:nvPicPr>
          <p:cNvPr id="20" name="Picture 19" descr="A close up of a sign&#10;&#10;Description automatically generated">
            <a:extLst>
              <a:ext uri="{FF2B5EF4-FFF2-40B4-BE49-F238E27FC236}">
                <a16:creationId xmlns:a16="http://schemas.microsoft.com/office/drawing/2014/main" id="{7CAF0F67-0C13-9F02-38F5-F700FD1D5EC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33777" y="6309164"/>
            <a:ext cx="1474006" cy="370926"/>
          </a:xfrm>
          <a:prstGeom prst="rect">
            <a:avLst/>
          </a:prstGeom>
        </p:spPr>
      </p:pic>
      <p:sp>
        <p:nvSpPr>
          <p:cNvPr id="12" name="TextBox 11">
            <a:extLst>
              <a:ext uri="{FF2B5EF4-FFF2-40B4-BE49-F238E27FC236}">
                <a16:creationId xmlns:a16="http://schemas.microsoft.com/office/drawing/2014/main" id="{E2388896-B062-D81D-9B88-C59D7C35C5F7}"/>
              </a:ext>
            </a:extLst>
          </p:cNvPr>
          <p:cNvSpPr txBox="1"/>
          <p:nvPr/>
        </p:nvSpPr>
        <p:spPr>
          <a:xfrm>
            <a:off x="0" y="4066923"/>
            <a:ext cx="12192000" cy="193899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6000" b="1" i="0" u="none" strike="noStrike" kern="1200" cap="none" spc="0" normalizeH="0" baseline="0" noProof="0">
                <a:ln>
                  <a:noFill/>
                </a:ln>
                <a:solidFill>
                  <a:srgbClr val="051236"/>
                </a:solidFill>
                <a:effectLst/>
                <a:uLnTx/>
                <a:uFillTx/>
                <a:latin typeface="Manrope" pitchFamily="2" charset="0"/>
                <a:ea typeface="+mn-ea"/>
                <a:cs typeface="+mn-cs"/>
              </a:rPr>
              <a:t>Securing Britain’s Energy Today While Enabling Tomorrow’s</a:t>
            </a:r>
          </a:p>
        </p:txBody>
      </p:sp>
    </p:spTree>
    <p:extLst>
      <p:ext uri="{BB962C8B-B14F-4D97-AF65-F5344CB8AC3E}">
        <p14:creationId xmlns:p14="http://schemas.microsoft.com/office/powerpoint/2010/main" val="2021899787"/>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D16FB2-2212-A9C7-50FF-571830C46342}"/>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F5D56714-FA92-166C-9FA4-126CD901CC1F}"/>
              </a:ext>
            </a:extLst>
          </p:cNvPr>
          <p:cNvSpPr/>
          <p:nvPr/>
        </p:nvSpPr>
        <p:spPr>
          <a:xfrm rot="5400000">
            <a:off x="2666998" y="-2667001"/>
            <a:ext cx="6858001" cy="12192001"/>
          </a:xfrm>
          <a:prstGeom prst="rect">
            <a:avLst/>
          </a:prstGeom>
          <a:gradFill>
            <a:gsLst>
              <a:gs pos="100000">
                <a:srgbClr val="4EC140"/>
              </a:gs>
              <a:gs pos="0">
                <a:srgbClr val="00829F"/>
              </a:gs>
              <a:gs pos="49000">
                <a:srgbClr val="00B2A1"/>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bg1"/>
              </a:solidFill>
            </a:endParaRPr>
          </a:p>
        </p:txBody>
      </p:sp>
      <p:pic>
        <p:nvPicPr>
          <p:cNvPr id="6" name="Graphic 5">
            <a:extLst>
              <a:ext uri="{FF2B5EF4-FFF2-40B4-BE49-F238E27FC236}">
                <a16:creationId xmlns:a16="http://schemas.microsoft.com/office/drawing/2014/main" id="{40803961-2B0F-E6C2-A012-A7D552E64BF6}"/>
              </a:ext>
            </a:extLst>
          </p:cNvPr>
          <p:cNvPicPr>
            <a:picLocks noChangeAspect="1"/>
          </p:cNvPicPr>
          <p:nvPr/>
        </p:nvPicPr>
        <p:blipFill>
          <a:blip>
            <a:alphaModFix/>
            <a:extLst>
              <a:ext uri="{96DAC541-7B7A-43D3-8B79-37D633B846F1}">
                <asvg:svgBlip xmlns:asvg="http://schemas.microsoft.com/office/drawing/2016/SVG/main" r:embed="rId3"/>
              </a:ext>
            </a:extLst>
          </a:blip>
          <a:srcRect r="80016" b="11779"/>
          <a:stretch/>
        </p:blipFill>
        <p:spPr>
          <a:xfrm>
            <a:off x="8247624" y="353029"/>
            <a:ext cx="3944374" cy="6504972"/>
          </a:xfrm>
          <a:prstGeom prst="rect">
            <a:avLst/>
          </a:prstGeom>
        </p:spPr>
      </p:pic>
      <p:sp>
        <p:nvSpPr>
          <p:cNvPr id="8" name="Title 1">
            <a:extLst>
              <a:ext uri="{FF2B5EF4-FFF2-40B4-BE49-F238E27FC236}">
                <a16:creationId xmlns:a16="http://schemas.microsoft.com/office/drawing/2014/main" id="{01E7E2F1-F10E-85F7-D734-6170117096FE}"/>
              </a:ext>
            </a:extLst>
          </p:cNvPr>
          <p:cNvSpPr>
            <a:spLocks noGrp="1"/>
          </p:cNvSpPr>
          <p:nvPr>
            <p:ph type="title"/>
          </p:nvPr>
        </p:nvSpPr>
        <p:spPr>
          <a:xfrm>
            <a:off x="826768" y="3692654"/>
            <a:ext cx="8088632" cy="1325563"/>
          </a:xfrm>
        </p:spPr>
        <p:txBody>
          <a:bodyPr>
            <a:normAutofit/>
          </a:bodyPr>
          <a:lstStyle/>
          <a:p>
            <a:r>
              <a:rPr lang="en-GB" sz="6000" b="1">
                <a:solidFill>
                  <a:schemeClr val="bg1"/>
                </a:solidFill>
                <a:latin typeface="Arial" panose="020B0604020202020204" pitchFamily="34" charset="0"/>
                <a:cs typeface="Arial" panose="020B0604020202020204" pitchFamily="34" charset="0"/>
              </a:rPr>
              <a:t>Alex Froley</a:t>
            </a:r>
          </a:p>
        </p:txBody>
      </p:sp>
      <p:pic>
        <p:nvPicPr>
          <p:cNvPr id="10" name="Picture 9" descr="A black background with white text&#10;&#10;AI-generated content may be incorrect.">
            <a:extLst>
              <a:ext uri="{FF2B5EF4-FFF2-40B4-BE49-F238E27FC236}">
                <a16:creationId xmlns:a16="http://schemas.microsoft.com/office/drawing/2014/main" id="{5082FC9E-8927-970B-4E7E-734FF5BAE09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18479" y="2065020"/>
            <a:ext cx="5080485" cy="1157859"/>
          </a:xfrm>
          <a:prstGeom prst="rect">
            <a:avLst/>
          </a:prstGeom>
        </p:spPr>
      </p:pic>
      <p:sp>
        <p:nvSpPr>
          <p:cNvPr id="2" name="Title 1">
            <a:extLst>
              <a:ext uri="{FF2B5EF4-FFF2-40B4-BE49-F238E27FC236}">
                <a16:creationId xmlns:a16="http://schemas.microsoft.com/office/drawing/2014/main" id="{38208836-FB5F-4052-6DCF-1073A6635442}"/>
              </a:ext>
            </a:extLst>
          </p:cNvPr>
          <p:cNvSpPr txBox="1">
            <a:spLocks/>
          </p:cNvSpPr>
          <p:nvPr/>
        </p:nvSpPr>
        <p:spPr>
          <a:xfrm>
            <a:off x="826768" y="4708465"/>
            <a:ext cx="7619142" cy="994245"/>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da-DK" sz="2600" b="1">
                <a:solidFill>
                  <a:schemeClr val="bg1"/>
                </a:solidFill>
                <a:latin typeface="Arial" panose="020B0604020202020204" pitchFamily="34" charset="0"/>
                <a:cs typeface="Arial" panose="020B0604020202020204" pitchFamily="34" charset="0"/>
              </a:rPr>
              <a:t>Senior LNG Analyst </a:t>
            </a:r>
          </a:p>
          <a:p>
            <a:r>
              <a:rPr lang="da-DK" sz="2600" b="1">
                <a:solidFill>
                  <a:schemeClr val="bg1"/>
                </a:solidFill>
                <a:latin typeface="Arial" panose="020B0604020202020204" pitchFamily="34" charset="0"/>
                <a:cs typeface="Arial" panose="020B0604020202020204" pitchFamily="34" charset="0"/>
              </a:rPr>
              <a:t>ICIS </a:t>
            </a:r>
            <a:endParaRPr lang="en-GB" sz="2600" b="1">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71335367"/>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DE0716-9900-BE54-D25B-DD3D616A2273}"/>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3C940E79-A5C4-61EC-9B65-1241385CC179}"/>
              </a:ext>
            </a:extLst>
          </p:cNvPr>
          <p:cNvPicPr>
            <a:picLocks noChangeAspect="1"/>
          </p:cNvPicPr>
          <p:nvPr/>
        </p:nvPicPr>
        <p:blipFill>
          <a:blip r:embed="rId3"/>
          <a:stretch>
            <a:fillRect/>
          </a:stretch>
        </p:blipFill>
        <p:spPr>
          <a:xfrm rot="5400000">
            <a:off x="5990966" y="656968"/>
            <a:ext cx="210067" cy="12192002"/>
          </a:xfrm>
          <a:prstGeom prst="rect">
            <a:avLst/>
          </a:prstGeom>
        </p:spPr>
      </p:pic>
      <p:sp>
        <p:nvSpPr>
          <p:cNvPr id="2" name="Text Placeholder 2">
            <a:extLst>
              <a:ext uri="{FF2B5EF4-FFF2-40B4-BE49-F238E27FC236}">
                <a16:creationId xmlns:a16="http://schemas.microsoft.com/office/drawing/2014/main" id="{3F8B7014-82CC-4AB6-E2D5-18ED42723C47}"/>
              </a:ext>
            </a:extLst>
          </p:cNvPr>
          <p:cNvSpPr>
            <a:spLocks noGrp="1"/>
          </p:cNvSpPr>
          <p:nvPr>
            <p:ph type="body" idx="1"/>
          </p:nvPr>
        </p:nvSpPr>
        <p:spPr>
          <a:xfrm>
            <a:off x="712282" y="1711826"/>
            <a:ext cx="6323518" cy="350758"/>
          </a:xfrm>
        </p:spPr>
        <p:txBody>
          <a:bodyPr>
            <a:noAutofit/>
          </a:bodyPr>
          <a:lstStyle/>
          <a:p>
            <a:r>
              <a:rPr lang="en-US" sz="2000">
                <a:solidFill>
                  <a:schemeClr val="bg1"/>
                </a:solidFill>
              </a:rPr>
              <a:t>National Gas Energy Forum, 15 October 2026</a:t>
            </a:r>
          </a:p>
        </p:txBody>
      </p:sp>
      <p:sp>
        <p:nvSpPr>
          <p:cNvPr id="3" name="Title 1">
            <a:extLst>
              <a:ext uri="{FF2B5EF4-FFF2-40B4-BE49-F238E27FC236}">
                <a16:creationId xmlns:a16="http://schemas.microsoft.com/office/drawing/2014/main" id="{9097FBC8-3645-702A-492A-D740BBB6B3C1}"/>
              </a:ext>
            </a:extLst>
          </p:cNvPr>
          <p:cNvSpPr>
            <a:spLocks noGrp="1"/>
          </p:cNvSpPr>
          <p:nvPr>
            <p:ph type="title"/>
          </p:nvPr>
        </p:nvSpPr>
        <p:spPr>
          <a:xfrm>
            <a:off x="712283" y="2382169"/>
            <a:ext cx="6255676" cy="2140365"/>
          </a:xfrm>
        </p:spPr>
        <p:txBody>
          <a:bodyPr/>
          <a:lstStyle/>
          <a:p>
            <a:r>
              <a:rPr lang="en-GB" b="1"/>
              <a:t>How Global LNG Markets will Impact Europe this Winter </a:t>
            </a:r>
            <a:endParaRPr lang="en-US"/>
          </a:p>
        </p:txBody>
      </p:sp>
      <p:sp>
        <p:nvSpPr>
          <p:cNvPr id="11" name="TextBox 10">
            <a:extLst>
              <a:ext uri="{FF2B5EF4-FFF2-40B4-BE49-F238E27FC236}">
                <a16:creationId xmlns:a16="http://schemas.microsoft.com/office/drawing/2014/main" id="{B5920280-7DA5-8334-D5F4-06834FEB429F}"/>
              </a:ext>
            </a:extLst>
          </p:cNvPr>
          <p:cNvSpPr txBox="1"/>
          <p:nvPr/>
        </p:nvSpPr>
        <p:spPr>
          <a:xfrm>
            <a:off x="1811401" y="4811970"/>
            <a:ext cx="4492614" cy="80021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a:ln>
                  <a:noFill/>
                </a:ln>
                <a:solidFill>
                  <a:srgbClr val="00D3F7"/>
                </a:solidFill>
                <a:effectLst/>
                <a:uLnTx/>
                <a:uFillTx/>
                <a:latin typeface="Arial" panose="020B0604020202020204"/>
                <a:ea typeface="+mn-ea"/>
                <a:cs typeface="+mn-cs"/>
              </a:rPr>
              <a:t>Alex Froley</a:t>
            </a:r>
            <a:br>
              <a:rPr kumimoji="0" lang="en-GB" sz="1800" b="0" i="0" u="none" strike="noStrike" kern="1200" cap="none" spc="0" normalizeH="0" baseline="0" noProof="0">
                <a:ln>
                  <a:noFill/>
                </a:ln>
                <a:solidFill>
                  <a:srgbClr val="FFFFFF"/>
                </a:solidFill>
                <a:effectLst/>
                <a:uLnTx/>
                <a:uFillTx/>
                <a:latin typeface="Arial" panose="020B0604020202020204"/>
                <a:ea typeface="+mn-ea"/>
                <a:cs typeface="+mn-cs"/>
              </a:rPr>
            </a:br>
            <a:r>
              <a:rPr kumimoji="0" lang="en-GB" sz="1400" b="0" i="1" u="none" strike="noStrike" kern="1200" cap="none" spc="0" normalizeH="0" baseline="0" noProof="0">
                <a:ln>
                  <a:noFill/>
                </a:ln>
                <a:solidFill>
                  <a:srgbClr val="FFFFFF"/>
                </a:solidFill>
                <a:effectLst/>
                <a:uLnTx/>
                <a:uFillTx/>
                <a:latin typeface="Arial" panose="020B0604020202020204"/>
                <a:ea typeface="+mn-ea"/>
                <a:cs typeface="+mn-cs"/>
              </a:rPr>
              <a:t>Senior LNG Analyst, ICIS</a:t>
            </a:r>
            <a:br>
              <a:rPr kumimoji="0" lang="en-GB" sz="1400" b="0" i="1" u="none" strike="noStrike" kern="1200" cap="none" spc="0" normalizeH="0" baseline="0" noProof="0">
                <a:ln>
                  <a:noFill/>
                </a:ln>
                <a:solidFill>
                  <a:srgbClr val="FFFFFF"/>
                </a:solidFill>
                <a:effectLst/>
                <a:uLnTx/>
                <a:uFillTx/>
                <a:latin typeface="Arial" panose="020B0604020202020204"/>
                <a:ea typeface="+mn-ea"/>
                <a:cs typeface="+mn-cs"/>
              </a:rPr>
            </a:br>
            <a:r>
              <a:rPr kumimoji="0" lang="en-GB" sz="1400" b="0" i="0" u="sng" strike="noStrike" kern="1200" cap="none" spc="0" normalizeH="0" baseline="0" noProof="0">
                <a:ln>
                  <a:noFill/>
                </a:ln>
                <a:solidFill>
                  <a:srgbClr val="307D9B">
                    <a:lumMod val="60000"/>
                    <a:lumOff val="40000"/>
                  </a:srgbClr>
                </a:solidFill>
                <a:effectLst/>
                <a:uLnTx/>
                <a:uFillTx/>
                <a:latin typeface="Arial" panose="020B0604020202020204"/>
                <a:ea typeface="+mn-ea"/>
                <a:cs typeface="+mn-cs"/>
              </a:rPr>
              <a:t>Alex.Froley@icis.com</a:t>
            </a:r>
            <a:endParaRPr kumimoji="0" lang="en-GB" sz="1800" b="0" i="1" u="sng" strike="noStrike" kern="1200" cap="none" spc="0" normalizeH="0" baseline="0" noProof="0">
              <a:ln>
                <a:noFill/>
              </a:ln>
              <a:solidFill>
                <a:srgbClr val="307D9B">
                  <a:lumMod val="60000"/>
                  <a:lumOff val="40000"/>
                </a:srgbClr>
              </a:solidFill>
              <a:effectLst/>
              <a:uLnTx/>
              <a:uFillTx/>
              <a:latin typeface="Arial" panose="020B0604020202020204"/>
              <a:ea typeface="+mn-ea"/>
              <a:cs typeface="+mn-cs"/>
            </a:endParaRPr>
          </a:p>
        </p:txBody>
      </p:sp>
    </p:spTree>
    <p:extLst>
      <p:ext uri="{BB962C8B-B14F-4D97-AF65-F5344CB8AC3E}">
        <p14:creationId xmlns:p14="http://schemas.microsoft.com/office/powerpoint/2010/main" val="2600329109"/>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EFD5F1-603B-CBDC-EC06-4FC133FAF7BA}"/>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87A83805-D544-9E85-FA22-B988C0040886}"/>
              </a:ext>
            </a:extLst>
          </p:cNvPr>
          <p:cNvSpPr>
            <a:spLocks noGrp="1"/>
          </p:cNvSpPr>
          <p:nvPr>
            <p:ph type="body" sz="quarter" idx="13"/>
          </p:nvPr>
        </p:nvSpPr>
        <p:spPr>
          <a:xfrm>
            <a:off x="568082" y="1965325"/>
            <a:ext cx="9831281" cy="2927350"/>
          </a:xfrm>
        </p:spPr>
        <p:txBody>
          <a:bodyPr>
            <a:normAutofit/>
          </a:bodyPr>
          <a:lstStyle/>
          <a:p>
            <a:pPr algn="l"/>
            <a:r>
              <a:rPr lang="en-GB" sz="4000" b="1"/>
              <a:t>Part 1</a:t>
            </a:r>
            <a:r>
              <a:rPr lang="en-GB" sz="4000"/>
              <a:t>: </a:t>
            </a:r>
            <a:r>
              <a:rPr lang="en-GB" sz="4000">
                <a:solidFill>
                  <a:schemeClr val="accent3"/>
                </a:solidFill>
              </a:rPr>
              <a:t>The Strait of Hormuz</a:t>
            </a:r>
          </a:p>
        </p:txBody>
      </p:sp>
    </p:spTree>
    <p:extLst>
      <p:ext uri="{BB962C8B-B14F-4D97-AF65-F5344CB8AC3E}">
        <p14:creationId xmlns:p14="http://schemas.microsoft.com/office/powerpoint/2010/main" val="2691444203"/>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F8AB6D-C4C0-A762-FA59-2BCB3718AD58}"/>
              </a:ext>
            </a:extLst>
          </p:cNvPr>
          <p:cNvSpPr>
            <a:spLocks noGrp="1"/>
          </p:cNvSpPr>
          <p:nvPr>
            <p:ph type="title"/>
          </p:nvPr>
        </p:nvSpPr>
        <p:spPr/>
        <p:txBody>
          <a:bodyPr/>
          <a:lstStyle/>
          <a:p>
            <a:r>
              <a:rPr lang="en-GB"/>
              <a:t>The Strait of Hormuz remains </a:t>
            </a:r>
            <a:r>
              <a:rPr lang="en-GB" i="1"/>
              <a:t>mostly</a:t>
            </a:r>
            <a:r>
              <a:rPr lang="en-GB"/>
              <a:t> shut for LNG</a:t>
            </a:r>
          </a:p>
        </p:txBody>
      </p:sp>
      <p:pic>
        <p:nvPicPr>
          <p:cNvPr id="4" name="Picture 3">
            <a:extLst>
              <a:ext uri="{FF2B5EF4-FFF2-40B4-BE49-F238E27FC236}">
                <a16:creationId xmlns:a16="http://schemas.microsoft.com/office/drawing/2014/main" id="{E1245299-6FA3-B618-3504-12C3C116DEA6}"/>
              </a:ext>
            </a:extLst>
          </p:cNvPr>
          <p:cNvPicPr>
            <a:picLocks noChangeAspect="1"/>
          </p:cNvPicPr>
          <p:nvPr/>
        </p:nvPicPr>
        <p:blipFill>
          <a:blip r:embed="rId3"/>
          <a:stretch>
            <a:fillRect/>
          </a:stretch>
        </p:blipFill>
        <p:spPr>
          <a:xfrm>
            <a:off x="446040" y="1350519"/>
            <a:ext cx="10089880" cy="4744970"/>
          </a:xfrm>
          <a:prstGeom prst="rect">
            <a:avLst/>
          </a:prstGeom>
        </p:spPr>
      </p:pic>
      <p:sp>
        <p:nvSpPr>
          <p:cNvPr id="25" name="Arrow: Right 24">
            <a:extLst>
              <a:ext uri="{FF2B5EF4-FFF2-40B4-BE49-F238E27FC236}">
                <a16:creationId xmlns:a16="http://schemas.microsoft.com/office/drawing/2014/main" id="{5AA7EBC3-D34C-BB69-07B6-5955A643F632}"/>
              </a:ext>
            </a:extLst>
          </p:cNvPr>
          <p:cNvSpPr/>
          <p:nvPr/>
        </p:nvSpPr>
        <p:spPr>
          <a:xfrm>
            <a:off x="6340839" y="4467069"/>
            <a:ext cx="329784" cy="149901"/>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6" name="Arrow: Right 25">
            <a:extLst>
              <a:ext uri="{FF2B5EF4-FFF2-40B4-BE49-F238E27FC236}">
                <a16:creationId xmlns:a16="http://schemas.microsoft.com/office/drawing/2014/main" id="{4E122A9A-B05E-529C-9C48-392C1966D7A1}"/>
              </a:ext>
            </a:extLst>
          </p:cNvPr>
          <p:cNvSpPr/>
          <p:nvPr/>
        </p:nvSpPr>
        <p:spPr>
          <a:xfrm>
            <a:off x="6340839" y="4452079"/>
            <a:ext cx="329784" cy="149901"/>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7" name="Arrow: Right 26">
            <a:extLst>
              <a:ext uri="{FF2B5EF4-FFF2-40B4-BE49-F238E27FC236}">
                <a16:creationId xmlns:a16="http://schemas.microsoft.com/office/drawing/2014/main" id="{2EA073C5-7138-A6AA-E37E-8D4AEDEB1EFF}"/>
              </a:ext>
            </a:extLst>
          </p:cNvPr>
          <p:cNvSpPr/>
          <p:nvPr/>
        </p:nvSpPr>
        <p:spPr>
          <a:xfrm>
            <a:off x="6493239" y="4604479"/>
            <a:ext cx="329784" cy="149901"/>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8" name="Arrow: Right 27">
            <a:extLst>
              <a:ext uri="{FF2B5EF4-FFF2-40B4-BE49-F238E27FC236}">
                <a16:creationId xmlns:a16="http://schemas.microsoft.com/office/drawing/2014/main" id="{1F5A9FD1-B6C9-C205-6ACA-0C19127865B0}"/>
              </a:ext>
            </a:extLst>
          </p:cNvPr>
          <p:cNvSpPr/>
          <p:nvPr/>
        </p:nvSpPr>
        <p:spPr>
          <a:xfrm>
            <a:off x="6645639" y="4756879"/>
            <a:ext cx="329784" cy="149901"/>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9" name="Arrow: Right 28">
            <a:extLst>
              <a:ext uri="{FF2B5EF4-FFF2-40B4-BE49-F238E27FC236}">
                <a16:creationId xmlns:a16="http://schemas.microsoft.com/office/drawing/2014/main" id="{98A54243-6045-B8B4-6E4C-F4B752DAA08E}"/>
              </a:ext>
            </a:extLst>
          </p:cNvPr>
          <p:cNvSpPr/>
          <p:nvPr/>
        </p:nvSpPr>
        <p:spPr>
          <a:xfrm>
            <a:off x="6798039" y="4909279"/>
            <a:ext cx="329784" cy="149901"/>
          </a:xfrm>
          <a:prstGeom prst="right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0" name="Arrow: Right 29">
            <a:extLst>
              <a:ext uri="{FF2B5EF4-FFF2-40B4-BE49-F238E27FC236}">
                <a16:creationId xmlns:a16="http://schemas.microsoft.com/office/drawing/2014/main" id="{40D18C81-EEA5-5984-91B0-78C4DE1934C9}"/>
              </a:ext>
            </a:extLst>
          </p:cNvPr>
          <p:cNvSpPr/>
          <p:nvPr/>
        </p:nvSpPr>
        <p:spPr>
          <a:xfrm>
            <a:off x="7610006" y="4984229"/>
            <a:ext cx="329784" cy="149901"/>
          </a:xfrm>
          <a:prstGeom prst="rightArrow">
            <a:avLst/>
          </a:prstGeom>
          <a:solidFill>
            <a:srgbClr val="00D3F7"/>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2" name="Arrow: Right 31">
            <a:extLst>
              <a:ext uri="{FF2B5EF4-FFF2-40B4-BE49-F238E27FC236}">
                <a16:creationId xmlns:a16="http://schemas.microsoft.com/office/drawing/2014/main" id="{83755F98-FE61-DE0B-A94B-BF9AFE5E4599}"/>
              </a:ext>
            </a:extLst>
          </p:cNvPr>
          <p:cNvSpPr/>
          <p:nvPr/>
        </p:nvSpPr>
        <p:spPr>
          <a:xfrm>
            <a:off x="7762406" y="5136629"/>
            <a:ext cx="329784" cy="149901"/>
          </a:xfrm>
          <a:prstGeom prst="rightArrow">
            <a:avLst/>
          </a:prstGeom>
          <a:solidFill>
            <a:srgbClr val="00D3F7"/>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3" name="Arrow: Right 32">
            <a:extLst>
              <a:ext uri="{FF2B5EF4-FFF2-40B4-BE49-F238E27FC236}">
                <a16:creationId xmlns:a16="http://schemas.microsoft.com/office/drawing/2014/main" id="{776EB395-EA84-82AE-435E-7CF5E1169E7E}"/>
              </a:ext>
            </a:extLst>
          </p:cNvPr>
          <p:cNvSpPr/>
          <p:nvPr/>
        </p:nvSpPr>
        <p:spPr>
          <a:xfrm>
            <a:off x="7914806" y="5289029"/>
            <a:ext cx="329784" cy="149901"/>
          </a:xfrm>
          <a:prstGeom prst="rightArrow">
            <a:avLst/>
          </a:prstGeom>
          <a:solidFill>
            <a:srgbClr val="00D3F7"/>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4" name="Arrow: Right 33">
            <a:extLst>
              <a:ext uri="{FF2B5EF4-FFF2-40B4-BE49-F238E27FC236}">
                <a16:creationId xmlns:a16="http://schemas.microsoft.com/office/drawing/2014/main" id="{35E69807-5607-ACD1-59C2-EA2E2AA9D6E4}"/>
              </a:ext>
            </a:extLst>
          </p:cNvPr>
          <p:cNvSpPr/>
          <p:nvPr/>
        </p:nvSpPr>
        <p:spPr>
          <a:xfrm>
            <a:off x="8067206" y="5441429"/>
            <a:ext cx="329784" cy="149901"/>
          </a:xfrm>
          <a:prstGeom prst="rightArrow">
            <a:avLst/>
          </a:prstGeom>
          <a:solidFill>
            <a:srgbClr val="00D3F7"/>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38" name="Straight Arrow Connector 37">
            <a:extLst>
              <a:ext uri="{FF2B5EF4-FFF2-40B4-BE49-F238E27FC236}">
                <a16:creationId xmlns:a16="http://schemas.microsoft.com/office/drawing/2014/main" id="{6A58D7A2-7A85-7487-718B-6409A2005410}"/>
              </a:ext>
            </a:extLst>
          </p:cNvPr>
          <p:cNvCxnSpPr/>
          <p:nvPr/>
        </p:nvCxnSpPr>
        <p:spPr>
          <a:xfrm flipH="1" flipV="1">
            <a:off x="1146875" y="2619215"/>
            <a:ext cx="1286359" cy="1153232"/>
          </a:xfrm>
          <a:prstGeom prst="straightConnector1">
            <a:avLst/>
          </a:prstGeom>
          <a:ln w="60325">
            <a:tailEnd type="triangle"/>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C5710E22-3EC3-BAA9-8484-DA97B741E8B0}"/>
              </a:ext>
            </a:extLst>
          </p:cNvPr>
          <p:cNvSpPr txBox="1"/>
          <p:nvPr/>
        </p:nvSpPr>
        <p:spPr>
          <a:xfrm>
            <a:off x="1728062" y="2512585"/>
            <a:ext cx="1537744" cy="523220"/>
          </a:xfrm>
          <a:prstGeom prst="rect">
            <a:avLst/>
          </a:prstGeom>
          <a:solidFill>
            <a:schemeClr val="tx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Regular  Qatari flows to Kuwait </a:t>
            </a:r>
          </a:p>
        </p:txBody>
      </p:sp>
      <p:sp>
        <p:nvSpPr>
          <p:cNvPr id="40" name="TextBox 39">
            <a:extLst>
              <a:ext uri="{FF2B5EF4-FFF2-40B4-BE49-F238E27FC236}">
                <a16:creationId xmlns:a16="http://schemas.microsoft.com/office/drawing/2014/main" id="{113DD158-F3AE-D161-0E7A-F8C2D61E03B9}"/>
              </a:ext>
            </a:extLst>
          </p:cNvPr>
          <p:cNvSpPr txBox="1"/>
          <p:nvPr/>
        </p:nvSpPr>
        <p:spPr>
          <a:xfrm>
            <a:off x="7147330" y="3577286"/>
            <a:ext cx="3064992" cy="954107"/>
          </a:xfrm>
          <a:prstGeom prst="rect">
            <a:avLst/>
          </a:prstGeom>
          <a:solidFill>
            <a:schemeClr val="tx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This fell to as low as six to seven cargoes per month crossing Hormuz  during March-August. Numbers were increasing in recent weeks.</a:t>
            </a:r>
          </a:p>
        </p:txBody>
      </p:sp>
      <p:sp>
        <p:nvSpPr>
          <p:cNvPr id="42" name="TextBox 41">
            <a:extLst>
              <a:ext uri="{FF2B5EF4-FFF2-40B4-BE49-F238E27FC236}">
                <a16:creationId xmlns:a16="http://schemas.microsoft.com/office/drawing/2014/main" id="{64EB1423-E3BF-39A7-ED5F-C3A979C9B9F4}"/>
              </a:ext>
            </a:extLst>
          </p:cNvPr>
          <p:cNvSpPr txBox="1"/>
          <p:nvPr/>
        </p:nvSpPr>
        <p:spPr>
          <a:xfrm>
            <a:off x="6216192" y="2087835"/>
            <a:ext cx="3064992" cy="738664"/>
          </a:xfrm>
          <a:prstGeom prst="rect">
            <a:avLst/>
          </a:prstGeom>
          <a:solidFill>
            <a:schemeClr val="tx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Normally up to around 90 cargoes per month cross the Strait of Hormuz from Qatar and the UAE.</a:t>
            </a:r>
          </a:p>
        </p:txBody>
      </p:sp>
      <p:sp>
        <p:nvSpPr>
          <p:cNvPr id="44" name="TextBox 43">
            <a:extLst>
              <a:ext uri="{FF2B5EF4-FFF2-40B4-BE49-F238E27FC236}">
                <a16:creationId xmlns:a16="http://schemas.microsoft.com/office/drawing/2014/main" id="{64B55683-F324-17C5-D24B-D69135F13249}"/>
              </a:ext>
            </a:extLst>
          </p:cNvPr>
          <p:cNvSpPr txBox="1"/>
          <p:nvPr/>
        </p:nvSpPr>
        <p:spPr>
          <a:xfrm>
            <a:off x="2034761" y="4174282"/>
            <a:ext cx="780110" cy="307777"/>
          </a:xfrm>
          <a:prstGeom prst="rect">
            <a:avLst/>
          </a:prstGeom>
          <a:solidFill>
            <a:schemeClr val="bg2">
              <a:lumMod val="50000"/>
            </a:schemeClr>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Qatar</a:t>
            </a:r>
          </a:p>
        </p:txBody>
      </p:sp>
      <p:sp>
        <p:nvSpPr>
          <p:cNvPr id="45" name="TextBox 44">
            <a:extLst>
              <a:ext uri="{FF2B5EF4-FFF2-40B4-BE49-F238E27FC236}">
                <a16:creationId xmlns:a16="http://schemas.microsoft.com/office/drawing/2014/main" id="{ED90FF35-2FDA-F054-CDB4-BF7B3E729ECB}"/>
              </a:ext>
            </a:extLst>
          </p:cNvPr>
          <p:cNvSpPr txBox="1"/>
          <p:nvPr/>
        </p:nvSpPr>
        <p:spPr>
          <a:xfrm>
            <a:off x="2952128" y="4616969"/>
            <a:ext cx="780110" cy="307777"/>
          </a:xfrm>
          <a:prstGeom prst="rect">
            <a:avLst/>
          </a:prstGeom>
          <a:solidFill>
            <a:schemeClr val="bg2">
              <a:lumMod val="50000"/>
            </a:schemeClr>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UAE</a:t>
            </a:r>
          </a:p>
        </p:txBody>
      </p:sp>
      <p:sp>
        <p:nvSpPr>
          <p:cNvPr id="46" name="TextBox 45">
            <a:extLst>
              <a:ext uri="{FF2B5EF4-FFF2-40B4-BE49-F238E27FC236}">
                <a16:creationId xmlns:a16="http://schemas.microsoft.com/office/drawing/2014/main" id="{876D763B-35C2-8C45-703D-EB4E7D9D4FBD}"/>
              </a:ext>
            </a:extLst>
          </p:cNvPr>
          <p:cNvSpPr txBox="1"/>
          <p:nvPr/>
        </p:nvSpPr>
        <p:spPr>
          <a:xfrm>
            <a:off x="4446638" y="2907248"/>
            <a:ext cx="1010801" cy="523220"/>
          </a:xfrm>
          <a:prstGeom prst="rect">
            <a:avLst/>
          </a:prstGeom>
          <a:solidFill>
            <a:schemeClr val="bg2">
              <a:lumMod val="50000"/>
            </a:schemeClr>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Strait of Hormuz</a:t>
            </a:r>
          </a:p>
        </p:txBody>
      </p:sp>
      <p:sp>
        <p:nvSpPr>
          <p:cNvPr id="5" name="TextBox 4">
            <a:extLst>
              <a:ext uri="{FF2B5EF4-FFF2-40B4-BE49-F238E27FC236}">
                <a16:creationId xmlns:a16="http://schemas.microsoft.com/office/drawing/2014/main" id="{D2E648AF-9D33-53C8-8F45-EA79176F8E8F}"/>
              </a:ext>
            </a:extLst>
          </p:cNvPr>
          <p:cNvSpPr txBox="1"/>
          <p:nvPr/>
        </p:nvSpPr>
        <p:spPr>
          <a:xfrm>
            <a:off x="8672663" y="4954924"/>
            <a:ext cx="3214538" cy="1169551"/>
          </a:xfrm>
          <a:prstGeom prst="rect">
            <a:avLst/>
          </a:prstGeom>
          <a:solidFill>
            <a:schemeClr val="tx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Three LNG tankers with Qatari cargoes have reportedly been hit by Iran, the </a:t>
            </a:r>
            <a:r>
              <a:rPr kumimoji="0" lang="en-GB" sz="1400" b="0" i="1" u="none" strike="noStrike" kern="1200" cap="none" spc="0" normalizeH="0" baseline="0" noProof="0">
                <a:ln>
                  <a:noFill/>
                </a:ln>
                <a:solidFill>
                  <a:srgbClr val="FFFFFF"/>
                </a:solidFill>
                <a:effectLst/>
                <a:uLnTx/>
                <a:uFillTx/>
                <a:latin typeface="Arial" panose="020B0604020202020204"/>
                <a:ea typeface="+mn-ea"/>
                <a:cs typeface="+mn-cs"/>
              </a:rPr>
              <a:t>Al </a:t>
            </a:r>
            <a:r>
              <a:rPr kumimoji="0" lang="en-GB" sz="1400" b="0" i="1" u="none" strike="noStrike" kern="1200" cap="none" spc="0" normalizeH="0" baseline="0" noProof="0" err="1">
                <a:ln>
                  <a:noFill/>
                </a:ln>
                <a:solidFill>
                  <a:srgbClr val="FFFFFF"/>
                </a:solidFill>
                <a:effectLst/>
                <a:uLnTx/>
                <a:uFillTx/>
                <a:latin typeface="Arial" panose="020B0604020202020204"/>
                <a:ea typeface="+mn-ea"/>
                <a:cs typeface="+mn-cs"/>
              </a:rPr>
              <a:t>Rekayyat</a:t>
            </a: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 the</a:t>
            </a:r>
            <a:r>
              <a:rPr kumimoji="0" lang="en-GB" sz="1400" b="0" i="1" u="none" strike="noStrike" kern="1200" cap="none" spc="0" normalizeH="0" baseline="0" noProof="0">
                <a:ln>
                  <a:noFill/>
                </a:ln>
                <a:solidFill>
                  <a:srgbClr val="FFFFFF"/>
                </a:solidFill>
                <a:effectLst/>
                <a:uLnTx/>
                <a:uFillTx/>
                <a:latin typeface="Arial" panose="020B0604020202020204"/>
                <a:ea typeface="+mn-ea"/>
                <a:cs typeface="+mn-cs"/>
              </a:rPr>
              <a:t> </a:t>
            </a:r>
            <a:r>
              <a:rPr kumimoji="0" lang="en-GB" sz="1400" b="0" i="1" u="none" strike="noStrike" kern="1200" cap="none" spc="0" normalizeH="0" baseline="0" noProof="0" err="1">
                <a:ln>
                  <a:noFill/>
                </a:ln>
                <a:solidFill>
                  <a:srgbClr val="FFFFFF"/>
                </a:solidFill>
                <a:effectLst/>
                <a:uLnTx/>
                <a:uFillTx/>
                <a:latin typeface="Arial" panose="020B0604020202020204"/>
                <a:ea typeface="+mn-ea"/>
                <a:cs typeface="+mn-cs"/>
              </a:rPr>
              <a:t>Gaslog</a:t>
            </a:r>
            <a:r>
              <a:rPr kumimoji="0" lang="en-GB" sz="1400" b="0" i="1" u="none" strike="noStrike" kern="1200" cap="none" spc="0" normalizeH="0" baseline="0" noProof="0">
                <a:ln>
                  <a:noFill/>
                </a:ln>
                <a:solidFill>
                  <a:srgbClr val="FFFFFF"/>
                </a:solidFill>
                <a:effectLst/>
                <a:uLnTx/>
                <a:uFillTx/>
                <a:latin typeface="Arial" panose="020B0604020202020204"/>
                <a:ea typeface="+mn-ea"/>
                <a:cs typeface="+mn-cs"/>
              </a:rPr>
              <a:t> Shanghai </a:t>
            </a: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and the </a:t>
            </a:r>
            <a:r>
              <a:rPr kumimoji="0" lang="en-GB" sz="1400" b="0" i="1" u="none" strike="noStrike" kern="1200" cap="none" spc="0" normalizeH="0" baseline="0" noProof="0">
                <a:ln>
                  <a:noFill/>
                </a:ln>
                <a:solidFill>
                  <a:srgbClr val="FFFFFF"/>
                </a:solidFill>
                <a:effectLst/>
                <a:uLnTx/>
                <a:uFillTx/>
                <a:latin typeface="Arial" panose="020B0604020202020204"/>
                <a:ea typeface="+mn-ea"/>
                <a:cs typeface="+mn-cs"/>
              </a:rPr>
              <a:t>Maran Gas Mystras</a:t>
            </a:r>
            <a:r>
              <a:rPr kumimoji="0" lang="en-GB" sz="1400" b="0" i="0" u="none" strike="noStrike" kern="1200" cap="none" spc="0" normalizeH="0" baseline="0" noProof="0">
                <a:ln>
                  <a:noFill/>
                </a:ln>
                <a:solidFill>
                  <a:srgbClr val="FFFFFF"/>
                </a:solidFill>
                <a:effectLst/>
                <a:uLnTx/>
                <a:uFillTx/>
                <a:latin typeface="Arial" panose="020B0604020202020204"/>
                <a:ea typeface="+mn-ea"/>
                <a:cs typeface="+mn-cs"/>
              </a:rPr>
              <a:t>, in July, August and October.</a:t>
            </a:r>
          </a:p>
        </p:txBody>
      </p:sp>
    </p:spTree>
    <p:extLst>
      <p:ext uri="{BB962C8B-B14F-4D97-AF65-F5344CB8AC3E}">
        <p14:creationId xmlns:p14="http://schemas.microsoft.com/office/powerpoint/2010/main" val="857841370"/>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21BFA0-BAEA-A432-28F7-A4AA82279361}"/>
              </a:ext>
            </a:extLst>
          </p:cNvPr>
          <p:cNvSpPr>
            <a:spLocks noGrp="1"/>
          </p:cNvSpPr>
          <p:nvPr>
            <p:ph type="title"/>
          </p:nvPr>
        </p:nvSpPr>
        <p:spPr/>
        <p:txBody>
          <a:bodyPr/>
          <a:lstStyle/>
          <a:p>
            <a:r>
              <a:rPr lang="en-GB" err="1"/>
              <a:t>QatarEnergy</a:t>
            </a:r>
            <a:r>
              <a:rPr lang="en-GB"/>
              <a:t> has 14 trains,  two damaged in March </a:t>
            </a:r>
          </a:p>
        </p:txBody>
      </p:sp>
      <p:sp>
        <p:nvSpPr>
          <p:cNvPr id="5" name="TextBox 4">
            <a:extLst>
              <a:ext uri="{FF2B5EF4-FFF2-40B4-BE49-F238E27FC236}">
                <a16:creationId xmlns:a16="http://schemas.microsoft.com/office/drawing/2014/main" id="{4F190F9F-9303-0796-812F-E17403264530}"/>
              </a:ext>
            </a:extLst>
          </p:cNvPr>
          <p:cNvSpPr txBox="1"/>
          <p:nvPr/>
        </p:nvSpPr>
        <p:spPr>
          <a:xfrm>
            <a:off x="6096000" y="5790796"/>
            <a:ext cx="4827341" cy="34163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err="1">
                <a:ln>
                  <a:noFill/>
                </a:ln>
                <a:solidFill>
                  <a:srgbClr val="FFFFFF"/>
                </a:solidFill>
                <a:effectLst/>
                <a:uLnTx/>
                <a:uFillTx/>
                <a:latin typeface="Arial" panose="020B0604020202020204"/>
                <a:ea typeface="+mn-ea"/>
                <a:cs typeface="+mn-cs"/>
              </a:rPr>
              <a:t>QatarEnergy</a:t>
            </a:r>
            <a:r>
              <a:rPr kumimoji="0" lang="en-GB" sz="1600" b="0" i="0" u="none" strike="noStrike" kern="1200" cap="none" spc="0" normalizeH="0" baseline="0" noProof="0">
                <a:ln>
                  <a:noFill/>
                </a:ln>
                <a:solidFill>
                  <a:srgbClr val="FFFFFF"/>
                </a:solidFill>
                <a:effectLst/>
                <a:uLnTx/>
                <a:uFillTx/>
                <a:latin typeface="Arial" panose="020B0604020202020204"/>
                <a:ea typeface="+mn-ea"/>
                <a:cs typeface="+mn-cs"/>
              </a:rPr>
              <a:t> North shown in yellow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err="1">
                <a:ln>
                  <a:noFill/>
                </a:ln>
                <a:solidFill>
                  <a:srgbClr val="FFFFFF"/>
                </a:solidFill>
                <a:effectLst/>
                <a:uLnTx/>
                <a:uFillTx/>
                <a:latin typeface="Arial" panose="020B0604020202020204"/>
                <a:ea typeface="+mn-ea"/>
                <a:cs typeface="+mn-cs"/>
              </a:rPr>
              <a:t>QatarEnergy</a:t>
            </a:r>
            <a:r>
              <a:rPr kumimoji="0" lang="en-GB" sz="1600" b="0" i="0" u="none" strike="noStrike" kern="1200" cap="none" spc="0" normalizeH="0" baseline="0" noProof="0">
                <a:ln>
                  <a:noFill/>
                </a:ln>
                <a:solidFill>
                  <a:srgbClr val="FFFFFF"/>
                </a:solidFill>
                <a:effectLst/>
                <a:uLnTx/>
                <a:uFillTx/>
                <a:latin typeface="Arial" panose="020B0604020202020204"/>
                <a:ea typeface="+mn-ea"/>
                <a:cs typeface="+mn-cs"/>
              </a:rPr>
              <a:t> South shown in blue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 name="TextBox 2">
            <a:extLst>
              <a:ext uri="{FF2B5EF4-FFF2-40B4-BE49-F238E27FC236}">
                <a16:creationId xmlns:a16="http://schemas.microsoft.com/office/drawing/2014/main" id="{0404FD94-FB22-5997-603F-47F4129FC749}"/>
              </a:ext>
            </a:extLst>
          </p:cNvPr>
          <p:cNvSpPr txBox="1"/>
          <p:nvPr/>
        </p:nvSpPr>
        <p:spPr>
          <a:xfrm>
            <a:off x="302504" y="5437583"/>
            <a:ext cx="4827341" cy="304698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FFFFFF"/>
                </a:solidFill>
                <a:effectLst/>
                <a:uLnTx/>
                <a:uFillTx/>
                <a:latin typeface="Arial" panose="020B0604020202020204"/>
                <a:ea typeface="+mn-ea"/>
                <a:cs typeface="+mn-cs"/>
              </a:rPr>
              <a:t>Qatar has fourteen trains, divided into two production complexes. Capacity shown in mtpa.</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pic>
        <p:nvPicPr>
          <p:cNvPr id="6" name="Picture 5">
            <a:extLst>
              <a:ext uri="{FF2B5EF4-FFF2-40B4-BE49-F238E27FC236}">
                <a16:creationId xmlns:a16="http://schemas.microsoft.com/office/drawing/2014/main" id="{7BF3F97E-8FC1-8B57-1C9F-CFD4F9F13AAC}"/>
              </a:ext>
            </a:extLst>
          </p:cNvPr>
          <p:cNvPicPr>
            <a:picLocks noChangeAspect="1"/>
          </p:cNvPicPr>
          <p:nvPr/>
        </p:nvPicPr>
        <p:blipFill>
          <a:blip r:embed="rId3"/>
          <a:stretch>
            <a:fillRect/>
          </a:stretch>
        </p:blipFill>
        <p:spPr>
          <a:xfrm>
            <a:off x="5468456" y="1712684"/>
            <a:ext cx="6545600" cy="3724899"/>
          </a:xfrm>
          <a:prstGeom prst="rect">
            <a:avLst/>
          </a:prstGeom>
        </p:spPr>
      </p:pic>
      <p:pic>
        <p:nvPicPr>
          <p:cNvPr id="10" name="Picture 9">
            <a:extLst>
              <a:ext uri="{FF2B5EF4-FFF2-40B4-BE49-F238E27FC236}">
                <a16:creationId xmlns:a16="http://schemas.microsoft.com/office/drawing/2014/main" id="{920813F1-84DE-123E-EDDE-028144016E28}"/>
              </a:ext>
            </a:extLst>
          </p:cNvPr>
          <p:cNvPicPr>
            <a:picLocks noChangeAspect="1"/>
          </p:cNvPicPr>
          <p:nvPr/>
        </p:nvPicPr>
        <p:blipFill>
          <a:blip r:embed="rId4"/>
          <a:stretch>
            <a:fillRect/>
          </a:stretch>
        </p:blipFill>
        <p:spPr>
          <a:xfrm>
            <a:off x="177944" y="1994409"/>
            <a:ext cx="5076463" cy="3245081"/>
          </a:xfrm>
          <a:prstGeom prst="rect">
            <a:avLst/>
          </a:prstGeom>
        </p:spPr>
      </p:pic>
    </p:spTree>
    <p:extLst>
      <p:ext uri="{BB962C8B-B14F-4D97-AF65-F5344CB8AC3E}">
        <p14:creationId xmlns:p14="http://schemas.microsoft.com/office/powerpoint/2010/main" val="2917827395"/>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9E347D-B910-4E4B-FE58-3E80E355A812}"/>
              </a:ext>
            </a:extLst>
          </p:cNvPr>
          <p:cNvSpPr>
            <a:spLocks noGrp="1"/>
          </p:cNvSpPr>
          <p:nvPr>
            <p:ph type="title"/>
          </p:nvPr>
        </p:nvSpPr>
        <p:spPr>
          <a:xfrm>
            <a:off x="568083" y="438614"/>
            <a:ext cx="9967837" cy="670104"/>
          </a:xfrm>
        </p:spPr>
        <p:txBody>
          <a:bodyPr anchor="ctr">
            <a:normAutofit/>
          </a:bodyPr>
          <a:lstStyle/>
          <a:p>
            <a:r>
              <a:rPr lang="en-GB"/>
              <a:t>Collapse in Gulf LNG exports to low levels</a:t>
            </a:r>
          </a:p>
        </p:txBody>
      </p:sp>
      <p:pic>
        <p:nvPicPr>
          <p:cNvPr id="7" name="Picture 6">
            <a:extLst>
              <a:ext uri="{FF2B5EF4-FFF2-40B4-BE49-F238E27FC236}">
                <a16:creationId xmlns:a16="http://schemas.microsoft.com/office/drawing/2014/main" id="{1FB3E1A3-9F68-C17B-46FA-F106135AE847}"/>
              </a:ext>
            </a:extLst>
          </p:cNvPr>
          <p:cNvPicPr>
            <a:picLocks noChangeAspect="1"/>
          </p:cNvPicPr>
          <p:nvPr/>
        </p:nvPicPr>
        <p:blipFill>
          <a:blip r:embed="rId2"/>
          <a:stretch>
            <a:fillRect/>
          </a:stretch>
        </p:blipFill>
        <p:spPr>
          <a:xfrm>
            <a:off x="811067" y="1220873"/>
            <a:ext cx="9187372" cy="5198513"/>
          </a:xfrm>
          <a:prstGeom prst="rect">
            <a:avLst/>
          </a:prstGeom>
        </p:spPr>
      </p:pic>
    </p:spTree>
    <p:extLst>
      <p:ext uri="{BB962C8B-B14F-4D97-AF65-F5344CB8AC3E}">
        <p14:creationId xmlns:p14="http://schemas.microsoft.com/office/powerpoint/2010/main" val="34604886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767022-7875-0FD5-481A-8AE84C808DBC}"/>
              </a:ext>
            </a:extLst>
          </p:cNvPr>
          <p:cNvSpPr>
            <a:spLocks noGrp="1"/>
          </p:cNvSpPr>
          <p:nvPr>
            <p:ph type="title"/>
          </p:nvPr>
        </p:nvSpPr>
        <p:spPr/>
        <p:txBody>
          <a:bodyPr/>
          <a:lstStyle/>
          <a:p>
            <a:r>
              <a:rPr lang="en-GB" err="1"/>
              <a:t>QatarEnergy</a:t>
            </a:r>
            <a:r>
              <a:rPr lang="en-GB"/>
              <a:t> CEO’s latest comments</a:t>
            </a:r>
          </a:p>
        </p:txBody>
      </p:sp>
      <p:pic>
        <p:nvPicPr>
          <p:cNvPr id="4" name="Picture 3">
            <a:extLst>
              <a:ext uri="{FF2B5EF4-FFF2-40B4-BE49-F238E27FC236}">
                <a16:creationId xmlns:a16="http://schemas.microsoft.com/office/drawing/2014/main" id="{1C5A3FE8-EEF5-D296-3870-776B35A3CA0A}"/>
              </a:ext>
            </a:extLst>
          </p:cNvPr>
          <p:cNvPicPr>
            <a:picLocks noChangeAspect="1"/>
          </p:cNvPicPr>
          <p:nvPr/>
        </p:nvPicPr>
        <p:blipFill>
          <a:blip r:embed="rId2"/>
          <a:stretch>
            <a:fillRect/>
          </a:stretch>
        </p:blipFill>
        <p:spPr>
          <a:xfrm>
            <a:off x="5905183" y="1541604"/>
            <a:ext cx="5946316" cy="3419864"/>
          </a:xfrm>
          <a:prstGeom prst="rect">
            <a:avLst/>
          </a:prstGeom>
        </p:spPr>
      </p:pic>
      <p:sp>
        <p:nvSpPr>
          <p:cNvPr id="6" name="TextBox 5">
            <a:extLst>
              <a:ext uri="{FF2B5EF4-FFF2-40B4-BE49-F238E27FC236}">
                <a16:creationId xmlns:a16="http://schemas.microsoft.com/office/drawing/2014/main" id="{8C2FA1F0-4EF5-971F-4669-86EF35B03606}"/>
              </a:ext>
            </a:extLst>
          </p:cNvPr>
          <p:cNvSpPr txBox="1"/>
          <p:nvPr/>
        </p:nvSpPr>
        <p:spPr>
          <a:xfrm>
            <a:off x="297295" y="1541604"/>
            <a:ext cx="5254706" cy="4278094"/>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FFFFFF"/>
                </a:solidFill>
                <a:effectLst/>
                <a:uLnTx/>
                <a:uFillTx/>
                <a:latin typeface="Arial" panose="020B0604020202020204"/>
                <a:ea typeface="+mn-ea"/>
                <a:cs typeface="+mn-cs"/>
              </a:rPr>
              <a:t>“Qatar is ready to resume normal operations within a few weeks of the reopening of the Strait of Hormuz.”</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600" b="0" i="0" u="none" strike="noStrike" kern="1200" cap="none" spc="0" normalizeH="0" baseline="0" noProof="0">
              <a:ln>
                <a:noFill/>
              </a:ln>
              <a:solidFill>
                <a:srgbClr val="FFFFFF"/>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FFFFFF"/>
                </a:solidFill>
                <a:effectLst/>
                <a:uLnTx/>
                <a:uFillTx/>
                <a:latin typeface="Arial" panose="020B0604020202020204"/>
                <a:ea typeface="+mn-ea"/>
                <a:cs typeface="+mn-cs"/>
              </a:rPr>
              <a:t>Two damaged LNG trains will take three years to repair.</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600" b="0" i="0" u="none" strike="noStrike" kern="1200" cap="none" spc="0" normalizeH="0" baseline="0" noProof="0">
              <a:ln>
                <a:noFill/>
              </a:ln>
              <a:solidFill>
                <a:srgbClr val="FFFFFF"/>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FFFFFF"/>
                </a:solidFill>
                <a:effectLst/>
                <a:uLnTx/>
                <a:uFillTx/>
                <a:latin typeface="Arial" panose="020B0604020202020204"/>
                <a:ea typeface="+mn-ea"/>
                <a:cs typeface="+mn-cs"/>
              </a:rPr>
              <a:t>LNG can’t be sent by bypass pipelines to Oman. This would require new liquefaction. “This makes no economic sense”.</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600" b="0" i="0" u="none" strike="noStrike" kern="1200" cap="none" spc="0" normalizeH="0" baseline="0" noProof="0">
              <a:ln>
                <a:noFill/>
              </a:ln>
              <a:solidFill>
                <a:srgbClr val="FFFFFF"/>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FFFFFF"/>
                </a:solidFill>
                <a:effectLst/>
                <a:uLnTx/>
                <a:uFillTx/>
                <a:latin typeface="Arial" panose="020B0604020202020204"/>
                <a:ea typeface="+mn-ea"/>
                <a:cs typeface="+mn-cs"/>
              </a:rPr>
              <a:t>“In the very near future, we will be the largest LNG trader in the world by far.”</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600" b="0" i="0" u="none" strike="noStrike" kern="1200" cap="none" spc="0" normalizeH="0" baseline="0" noProof="0">
              <a:ln>
                <a:noFill/>
              </a:ln>
              <a:solidFill>
                <a:srgbClr val="FFFFFF"/>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600" b="0" i="0" u="none" strike="noStrike" kern="1200" cap="none" spc="0" normalizeH="0" baseline="0" noProof="0">
                <a:ln>
                  <a:noFill/>
                </a:ln>
                <a:solidFill>
                  <a:srgbClr val="FFFFFF"/>
                </a:solidFill>
                <a:effectLst/>
                <a:uLnTx/>
                <a:uFillTx/>
                <a:latin typeface="Arial" panose="020B0604020202020204"/>
                <a:ea typeface="+mn-ea"/>
                <a:cs typeface="+mn-cs"/>
              </a:rPr>
              <a:t>US Golden Pass trains 2 and 3 are due “in full operation” next year.</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600" b="0" i="0" u="none" strike="noStrike" kern="1200" cap="none" spc="0" normalizeH="0" baseline="0" noProof="0">
              <a:ln>
                <a:noFill/>
              </a:ln>
              <a:solidFill>
                <a:srgbClr val="FFFFFF"/>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 name="TextBox 7">
            <a:extLst>
              <a:ext uri="{FF2B5EF4-FFF2-40B4-BE49-F238E27FC236}">
                <a16:creationId xmlns:a16="http://schemas.microsoft.com/office/drawing/2014/main" id="{B454B6D9-0969-8D61-D67E-F9D9083B0F3B}"/>
              </a:ext>
            </a:extLst>
          </p:cNvPr>
          <p:cNvSpPr txBox="1"/>
          <p:nvPr/>
        </p:nvSpPr>
        <p:spPr>
          <a:xfrm>
            <a:off x="5876155" y="5332056"/>
            <a:ext cx="5946316"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1" u="none" strike="noStrike" kern="1200" cap="none" spc="0" normalizeH="0" baseline="0" noProof="0" err="1">
                <a:ln>
                  <a:noFill/>
                </a:ln>
                <a:solidFill>
                  <a:srgbClr val="FFFFFF"/>
                </a:solidFill>
                <a:effectLst/>
                <a:uLnTx/>
                <a:uFillTx/>
                <a:latin typeface="Arial" panose="020B0604020202020204"/>
                <a:ea typeface="+mn-ea"/>
                <a:cs typeface="+mn-cs"/>
              </a:rPr>
              <a:t>QatarEnergy</a:t>
            </a:r>
            <a:r>
              <a:rPr kumimoji="0" lang="en-GB" sz="1600" b="0" i="1" u="none" strike="noStrike" kern="1200" cap="none" spc="0" normalizeH="0" baseline="0" noProof="0">
                <a:ln>
                  <a:noFill/>
                </a:ln>
                <a:solidFill>
                  <a:srgbClr val="FFFFFF"/>
                </a:solidFill>
                <a:effectLst/>
                <a:uLnTx/>
                <a:uFillTx/>
                <a:latin typeface="Arial" panose="020B0604020202020204"/>
                <a:ea typeface="+mn-ea"/>
                <a:cs typeface="+mn-cs"/>
              </a:rPr>
              <a:t> CEO Saad Sherida al-</a:t>
            </a:r>
            <a:r>
              <a:rPr kumimoji="0" lang="en-GB" sz="1600" b="0" i="1" u="none" strike="noStrike" kern="1200" cap="none" spc="0" normalizeH="0" baseline="0" noProof="0" err="1">
                <a:ln>
                  <a:noFill/>
                </a:ln>
                <a:solidFill>
                  <a:srgbClr val="FFFFFF"/>
                </a:solidFill>
                <a:effectLst/>
                <a:uLnTx/>
                <a:uFillTx/>
                <a:latin typeface="Arial" panose="020B0604020202020204"/>
                <a:ea typeface="+mn-ea"/>
                <a:cs typeface="+mn-cs"/>
              </a:rPr>
              <a:t>Kaabi</a:t>
            </a:r>
            <a:r>
              <a:rPr kumimoji="0" lang="en-GB" sz="1600" b="0" i="1" u="none" strike="noStrike" kern="1200" cap="none" spc="0" normalizeH="0" baseline="0" noProof="0">
                <a:ln>
                  <a:noFill/>
                </a:ln>
                <a:solidFill>
                  <a:srgbClr val="FFFFFF"/>
                </a:solidFill>
                <a:effectLst/>
                <a:uLnTx/>
                <a:uFillTx/>
                <a:latin typeface="Arial" panose="020B0604020202020204"/>
                <a:ea typeface="+mn-ea"/>
                <a:cs typeface="+mn-cs"/>
              </a:rPr>
              <a:t>, speaking at the Qatar Economic Forum in New York on 20 September 2026</a:t>
            </a:r>
          </a:p>
        </p:txBody>
      </p:sp>
    </p:spTree>
    <p:extLst>
      <p:ext uri="{BB962C8B-B14F-4D97-AF65-F5344CB8AC3E}">
        <p14:creationId xmlns:p14="http://schemas.microsoft.com/office/powerpoint/2010/main" val="1570893685"/>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FACE60-1CBF-2ED4-59C9-BD4BFC5AA9F3}"/>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49A49C73-56A5-C1CD-AEC2-0E5C073EE2ED}"/>
              </a:ext>
            </a:extLst>
          </p:cNvPr>
          <p:cNvSpPr>
            <a:spLocks noGrp="1"/>
          </p:cNvSpPr>
          <p:nvPr>
            <p:ph type="body" sz="quarter" idx="13"/>
          </p:nvPr>
        </p:nvSpPr>
        <p:spPr>
          <a:xfrm>
            <a:off x="568082" y="1965325"/>
            <a:ext cx="9831281" cy="2927350"/>
          </a:xfrm>
        </p:spPr>
        <p:txBody>
          <a:bodyPr>
            <a:normAutofit/>
          </a:bodyPr>
          <a:lstStyle/>
          <a:p>
            <a:pPr algn="l"/>
            <a:r>
              <a:rPr lang="en-GB" sz="4000" b="1"/>
              <a:t>Part 2</a:t>
            </a:r>
            <a:r>
              <a:rPr lang="en-GB" sz="4000"/>
              <a:t>: </a:t>
            </a:r>
            <a:r>
              <a:rPr lang="en-GB" sz="4000">
                <a:solidFill>
                  <a:schemeClr val="accent3"/>
                </a:solidFill>
              </a:rPr>
              <a:t>Global supply/demand changes</a:t>
            </a:r>
          </a:p>
        </p:txBody>
      </p:sp>
    </p:spTree>
    <p:extLst>
      <p:ext uri="{BB962C8B-B14F-4D97-AF65-F5344CB8AC3E}">
        <p14:creationId xmlns:p14="http://schemas.microsoft.com/office/powerpoint/2010/main" val="1070979132"/>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B1939F-4262-1CEE-3EFE-BDF538AC7896}"/>
              </a:ext>
            </a:extLst>
          </p:cNvPr>
          <p:cNvSpPr>
            <a:spLocks noGrp="1"/>
          </p:cNvSpPr>
          <p:nvPr>
            <p:ph type="title"/>
          </p:nvPr>
        </p:nvSpPr>
        <p:spPr/>
        <p:txBody>
          <a:bodyPr/>
          <a:lstStyle/>
          <a:p>
            <a:r>
              <a:rPr lang="en-GB"/>
              <a:t>Qatar’s exports were focused mainly on Asia</a:t>
            </a:r>
          </a:p>
        </p:txBody>
      </p:sp>
      <p:pic>
        <p:nvPicPr>
          <p:cNvPr id="5" name="Picture 4">
            <a:extLst>
              <a:ext uri="{FF2B5EF4-FFF2-40B4-BE49-F238E27FC236}">
                <a16:creationId xmlns:a16="http://schemas.microsoft.com/office/drawing/2014/main" id="{D2050DEC-870E-196A-7D50-8D2147D940F0}"/>
              </a:ext>
            </a:extLst>
          </p:cNvPr>
          <p:cNvPicPr>
            <a:picLocks noChangeAspect="1"/>
          </p:cNvPicPr>
          <p:nvPr/>
        </p:nvPicPr>
        <p:blipFill>
          <a:blip r:embed="rId3"/>
          <a:stretch>
            <a:fillRect/>
          </a:stretch>
        </p:blipFill>
        <p:spPr>
          <a:xfrm>
            <a:off x="1304144" y="1411233"/>
            <a:ext cx="8619346" cy="4792059"/>
          </a:xfrm>
          <a:prstGeom prst="rect">
            <a:avLst/>
          </a:prstGeom>
        </p:spPr>
      </p:pic>
    </p:spTree>
    <p:extLst>
      <p:ext uri="{BB962C8B-B14F-4D97-AF65-F5344CB8AC3E}">
        <p14:creationId xmlns:p14="http://schemas.microsoft.com/office/powerpoint/2010/main" val="2590035461"/>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9440CF-4866-D5E1-E303-ED36B4404837}"/>
              </a:ext>
            </a:extLst>
          </p:cNvPr>
          <p:cNvSpPr>
            <a:spLocks noGrp="1"/>
          </p:cNvSpPr>
          <p:nvPr>
            <p:ph type="title"/>
          </p:nvPr>
        </p:nvSpPr>
        <p:spPr>
          <a:xfrm>
            <a:off x="568083" y="558534"/>
            <a:ext cx="9967837" cy="670104"/>
          </a:xfrm>
        </p:spPr>
        <p:txBody>
          <a:bodyPr/>
          <a:lstStyle/>
          <a:p>
            <a:r>
              <a:rPr lang="en-GB"/>
              <a:t>Asia holds premium over summer, Europe rises for winter</a:t>
            </a:r>
          </a:p>
        </p:txBody>
      </p:sp>
      <p:pic>
        <p:nvPicPr>
          <p:cNvPr id="4" name="Picture 3">
            <a:extLst>
              <a:ext uri="{FF2B5EF4-FFF2-40B4-BE49-F238E27FC236}">
                <a16:creationId xmlns:a16="http://schemas.microsoft.com/office/drawing/2014/main" id="{70C42880-1C7A-4B0C-420A-C187964CD85F}"/>
              </a:ext>
            </a:extLst>
          </p:cNvPr>
          <p:cNvPicPr>
            <a:picLocks noChangeAspect="1"/>
          </p:cNvPicPr>
          <p:nvPr/>
        </p:nvPicPr>
        <p:blipFill>
          <a:blip r:embed="rId2"/>
          <a:stretch>
            <a:fillRect/>
          </a:stretch>
        </p:blipFill>
        <p:spPr>
          <a:xfrm>
            <a:off x="895904" y="1468796"/>
            <a:ext cx="9281218" cy="4950590"/>
          </a:xfrm>
          <a:prstGeom prst="rect">
            <a:avLst/>
          </a:prstGeom>
        </p:spPr>
      </p:pic>
    </p:spTree>
    <p:extLst>
      <p:ext uri="{BB962C8B-B14F-4D97-AF65-F5344CB8AC3E}">
        <p14:creationId xmlns:p14="http://schemas.microsoft.com/office/powerpoint/2010/main" val="832462370"/>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EA9F162-808B-1F52-9FED-9EC281C0023F}"/>
              </a:ext>
            </a:extLst>
          </p:cNvPr>
          <p:cNvSpPr>
            <a:spLocks noGrp="1"/>
          </p:cNvSpPr>
          <p:nvPr>
            <p:ph type="title"/>
          </p:nvPr>
        </p:nvSpPr>
        <p:spPr/>
        <p:txBody>
          <a:bodyPr/>
          <a:lstStyle/>
          <a:p>
            <a:r>
              <a:rPr lang="en-GB"/>
              <a:t>Steady stream of US cargoes heading southeast to Asia</a:t>
            </a:r>
          </a:p>
        </p:txBody>
      </p:sp>
      <p:pic>
        <p:nvPicPr>
          <p:cNvPr id="4" name="Picture 3">
            <a:extLst>
              <a:ext uri="{FF2B5EF4-FFF2-40B4-BE49-F238E27FC236}">
                <a16:creationId xmlns:a16="http://schemas.microsoft.com/office/drawing/2014/main" id="{3872C674-83E2-816F-4101-338E9EB232C0}"/>
              </a:ext>
            </a:extLst>
          </p:cNvPr>
          <p:cNvPicPr>
            <a:picLocks noChangeAspect="1"/>
          </p:cNvPicPr>
          <p:nvPr/>
        </p:nvPicPr>
        <p:blipFill>
          <a:blip r:embed="rId3"/>
          <a:stretch>
            <a:fillRect/>
          </a:stretch>
        </p:blipFill>
        <p:spPr>
          <a:xfrm>
            <a:off x="568083" y="1525829"/>
            <a:ext cx="9669224" cy="4829849"/>
          </a:xfrm>
          <a:prstGeom prst="rect">
            <a:avLst/>
          </a:prstGeom>
        </p:spPr>
      </p:pic>
      <p:sp>
        <p:nvSpPr>
          <p:cNvPr id="3" name="TextBox 2">
            <a:extLst>
              <a:ext uri="{FF2B5EF4-FFF2-40B4-BE49-F238E27FC236}">
                <a16:creationId xmlns:a16="http://schemas.microsoft.com/office/drawing/2014/main" id="{8E7964B1-DAE4-8AB4-59CA-9A8C49F4DBF9}"/>
              </a:ext>
            </a:extLst>
          </p:cNvPr>
          <p:cNvSpPr txBox="1"/>
          <p:nvPr/>
        </p:nvSpPr>
        <p:spPr>
          <a:xfrm>
            <a:off x="553569" y="6055775"/>
            <a:ext cx="3321992" cy="338554"/>
          </a:xfrm>
          <a:prstGeom prst="rect">
            <a:avLst/>
          </a:prstGeom>
          <a:solidFill>
            <a:schemeClr val="tx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FFFFFF"/>
                </a:solidFill>
                <a:effectLst/>
                <a:uLnTx/>
                <a:uFillTx/>
                <a:latin typeface="Arial" panose="020B0604020202020204"/>
                <a:ea typeface="+mn-ea"/>
                <a:cs typeface="+mn-cs"/>
              </a:rPr>
              <a:t>   ICIS LNG Edge ship-tracking</a:t>
            </a:r>
            <a:endParaRPr kumimoji="0" lang="en-US" sz="1600" b="0" i="0" u="none" strike="noStrike" kern="1200" cap="none" spc="0" normalizeH="0" baseline="0" noProof="0">
              <a:ln>
                <a:noFill/>
              </a:ln>
              <a:solidFill>
                <a:srgbClr val="FFFFFF"/>
              </a:solidFill>
              <a:effectLst/>
              <a:uLnTx/>
              <a:uFillTx/>
              <a:latin typeface="Arial" panose="020B0604020202020204"/>
              <a:ea typeface="+mn-ea"/>
              <a:cs typeface="+mn-cs"/>
            </a:endParaRPr>
          </a:p>
        </p:txBody>
      </p:sp>
    </p:spTree>
    <p:extLst>
      <p:ext uri="{BB962C8B-B14F-4D97-AF65-F5344CB8AC3E}">
        <p14:creationId xmlns:p14="http://schemas.microsoft.com/office/powerpoint/2010/main" val="876714364"/>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8BBBA57-5C25-7DE0-5B4D-B9B74AC6003C}"/>
              </a:ext>
            </a:extLst>
          </p:cNvPr>
          <p:cNvSpPr>
            <a:spLocks noGrp="1"/>
          </p:cNvSpPr>
          <p:nvPr>
            <p:ph type="title"/>
          </p:nvPr>
        </p:nvSpPr>
        <p:spPr>
          <a:xfrm>
            <a:off x="568083" y="438614"/>
            <a:ext cx="9967837" cy="670104"/>
          </a:xfrm>
        </p:spPr>
        <p:txBody>
          <a:bodyPr anchor="ctr">
            <a:normAutofit/>
          </a:bodyPr>
          <a:lstStyle/>
          <a:p>
            <a:r>
              <a:rPr lang="en-GB"/>
              <a:t>Asia takes increased share of US cargoes over summer</a:t>
            </a:r>
          </a:p>
        </p:txBody>
      </p:sp>
      <p:pic>
        <p:nvPicPr>
          <p:cNvPr id="4" name="Picture 3">
            <a:extLst>
              <a:ext uri="{FF2B5EF4-FFF2-40B4-BE49-F238E27FC236}">
                <a16:creationId xmlns:a16="http://schemas.microsoft.com/office/drawing/2014/main" id="{A20F179E-E960-B763-57A1-7165619FE27C}"/>
              </a:ext>
            </a:extLst>
          </p:cNvPr>
          <p:cNvPicPr>
            <a:picLocks noChangeAspect="1"/>
          </p:cNvPicPr>
          <p:nvPr/>
        </p:nvPicPr>
        <p:blipFill>
          <a:blip r:embed="rId2"/>
          <a:stretch>
            <a:fillRect/>
          </a:stretch>
        </p:blipFill>
        <p:spPr>
          <a:xfrm>
            <a:off x="1087936" y="1245352"/>
            <a:ext cx="8670660" cy="5159045"/>
          </a:xfrm>
          <a:prstGeom prst="rect">
            <a:avLst/>
          </a:prstGeom>
          <a:noFill/>
        </p:spPr>
      </p:pic>
    </p:spTree>
    <p:extLst>
      <p:ext uri="{BB962C8B-B14F-4D97-AF65-F5344CB8AC3E}">
        <p14:creationId xmlns:p14="http://schemas.microsoft.com/office/powerpoint/2010/main" val="1770338866"/>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054982-47F0-97C2-B75E-768F13513507}"/>
              </a:ext>
            </a:extLst>
          </p:cNvPr>
          <p:cNvSpPr>
            <a:spLocks noGrp="1"/>
          </p:cNvSpPr>
          <p:nvPr>
            <p:ph type="title"/>
          </p:nvPr>
        </p:nvSpPr>
        <p:spPr/>
        <p:txBody>
          <a:bodyPr/>
          <a:lstStyle/>
          <a:p>
            <a:r>
              <a:rPr lang="en-GB"/>
              <a:t>Europe’s lost summer share limits storage injections</a:t>
            </a:r>
          </a:p>
        </p:txBody>
      </p:sp>
      <p:pic>
        <p:nvPicPr>
          <p:cNvPr id="5" name="Content Placeholder 4">
            <a:extLst>
              <a:ext uri="{FF2B5EF4-FFF2-40B4-BE49-F238E27FC236}">
                <a16:creationId xmlns:a16="http://schemas.microsoft.com/office/drawing/2014/main" id="{7103183D-B048-621A-083E-598D55DACF79}"/>
              </a:ext>
            </a:extLst>
          </p:cNvPr>
          <p:cNvPicPr>
            <a:picLocks noGrp="1" noChangeAspect="1"/>
          </p:cNvPicPr>
          <p:nvPr>
            <p:ph idx="1"/>
          </p:nvPr>
        </p:nvPicPr>
        <p:blipFill>
          <a:blip r:embed="rId2"/>
          <a:stretch>
            <a:fillRect/>
          </a:stretch>
        </p:blipFill>
        <p:spPr>
          <a:xfrm>
            <a:off x="1078138" y="1363739"/>
            <a:ext cx="8452723" cy="5055647"/>
          </a:xfrm>
          <a:prstGeom prst="rect">
            <a:avLst/>
          </a:prstGeom>
        </p:spPr>
      </p:pic>
    </p:spTree>
    <p:extLst>
      <p:ext uri="{BB962C8B-B14F-4D97-AF65-F5344CB8AC3E}">
        <p14:creationId xmlns:p14="http://schemas.microsoft.com/office/powerpoint/2010/main" val="44540864"/>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1B40B1-2F26-0869-0055-432380F2334E}"/>
              </a:ext>
            </a:extLst>
          </p:cNvPr>
          <p:cNvSpPr>
            <a:spLocks noGrp="1"/>
          </p:cNvSpPr>
          <p:nvPr>
            <p:ph type="title"/>
          </p:nvPr>
        </p:nvSpPr>
        <p:spPr/>
        <p:txBody>
          <a:bodyPr/>
          <a:lstStyle/>
          <a:p>
            <a:r>
              <a:rPr lang="en-GB"/>
              <a:t>Changes in global supply: North America helps offset Qatar</a:t>
            </a:r>
          </a:p>
        </p:txBody>
      </p:sp>
      <p:pic>
        <p:nvPicPr>
          <p:cNvPr id="5" name="Picture 4">
            <a:extLst>
              <a:ext uri="{FF2B5EF4-FFF2-40B4-BE49-F238E27FC236}">
                <a16:creationId xmlns:a16="http://schemas.microsoft.com/office/drawing/2014/main" id="{E1E87004-E51B-64A7-DC7F-9E8CA9C5CFB9}"/>
              </a:ext>
            </a:extLst>
          </p:cNvPr>
          <p:cNvPicPr>
            <a:picLocks noChangeAspect="1"/>
          </p:cNvPicPr>
          <p:nvPr/>
        </p:nvPicPr>
        <p:blipFill>
          <a:blip r:embed="rId2"/>
          <a:stretch>
            <a:fillRect/>
          </a:stretch>
        </p:blipFill>
        <p:spPr>
          <a:xfrm>
            <a:off x="1092739" y="1283677"/>
            <a:ext cx="9030711" cy="5135709"/>
          </a:xfrm>
          <a:prstGeom prst="rect">
            <a:avLst/>
          </a:prstGeom>
        </p:spPr>
      </p:pic>
    </p:spTree>
    <p:extLst>
      <p:ext uri="{BB962C8B-B14F-4D97-AF65-F5344CB8AC3E}">
        <p14:creationId xmlns:p14="http://schemas.microsoft.com/office/powerpoint/2010/main" val="3410504177"/>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535471-6397-AAA5-0DB7-F6C084C7D20A}"/>
              </a:ext>
            </a:extLst>
          </p:cNvPr>
          <p:cNvSpPr>
            <a:spLocks noGrp="1"/>
          </p:cNvSpPr>
          <p:nvPr>
            <p:ph type="title"/>
          </p:nvPr>
        </p:nvSpPr>
        <p:spPr>
          <a:xfrm>
            <a:off x="568083" y="438614"/>
            <a:ext cx="9967837" cy="670104"/>
          </a:xfrm>
        </p:spPr>
        <p:txBody>
          <a:bodyPr anchor="ctr">
            <a:normAutofit/>
          </a:bodyPr>
          <a:lstStyle/>
          <a:p>
            <a:r>
              <a:rPr lang="en-GB"/>
              <a:t>Changes in global demand: Egypt grows as others fall</a:t>
            </a:r>
          </a:p>
        </p:txBody>
      </p:sp>
      <p:pic>
        <p:nvPicPr>
          <p:cNvPr id="6" name="Picture 5">
            <a:extLst>
              <a:ext uri="{FF2B5EF4-FFF2-40B4-BE49-F238E27FC236}">
                <a16:creationId xmlns:a16="http://schemas.microsoft.com/office/drawing/2014/main" id="{9C580EDE-6D4D-58E3-0332-F9D642BCE1E1}"/>
              </a:ext>
            </a:extLst>
          </p:cNvPr>
          <p:cNvPicPr>
            <a:picLocks noChangeAspect="1"/>
          </p:cNvPicPr>
          <p:nvPr/>
        </p:nvPicPr>
        <p:blipFill>
          <a:blip r:embed="rId2"/>
          <a:stretch>
            <a:fillRect/>
          </a:stretch>
        </p:blipFill>
        <p:spPr>
          <a:xfrm>
            <a:off x="1007312" y="1389185"/>
            <a:ext cx="9092249" cy="5030202"/>
          </a:xfrm>
          <a:prstGeom prst="rect">
            <a:avLst/>
          </a:prstGeom>
        </p:spPr>
      </p:pic>
    </p:spTree>
    <p:extLst>
      <p:ext uri="{BB962C8B-B14F-4D97-AF65-F5344CB8AC3E}">
        <p14:creationId xmlns:p14="http://schemas.microsoft.com/office/powerpoint/2010/main" val="2609636054"/>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619D9D-7B0A-932D-2BEB-EFD4DE26C8AF}"/>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D5D3B5CD-FE6A-ADAE-2927-1C3E8DC56FE4}"/>
              </a:ext>
            </a:extLst>
          </p:cNvPr>
          <p:cNvSpPr>
            <a:spLocks noGrp="1"/>
          </p:cNvSpPr>
          <p:nvPr>
            <p:ph type="body" sz="quarter" idx="13"/>
          </p:nvPr>
        </p:nvSpPr>
        <p:spPr>
          <a:xfrm>
            <a:off x="568082" y="1965325"/>
            <a:ext cx="9831281" cy="2927350"/>
          </a:xfrm>
        </p:spPr>
        <p:txBody>
          <a:bodyPr>
            <a:normAutofit/>
          </a:bodyPr>
          <a:lstStyle/>
          <a:p>
            <a:pPr algn="l"/>
            <a:r>
              <a:rPr lang="en-GB" sz="4000" b="1"/>
              <a:t>Part 3</a:t>
            </a:r>
            <a:r>
              <a:rPr lang="en-GB" sz="4000"/>
              <a:t>: </a:t>
            </a:r>
            <a:r>
              <a:rPr lang="en-GB" sz="4000">
                <a:solidFill>
                  <a:schemeClr val="accent3"/>
                </a:solidFill>
              </a:rPr>
              <a:t>Demand in Asia</a:t>
            </a:r>
          </a:p>
        </p:txBody>
      </p:sp>
    </p:spTree>
    <p:extLst>
      <p:ext uri="{BB962C8B-B14F-4D97-AF65-F5344CB8AC3E}">
        <p14:creationId xmlns:p14="http://schemas.microsoft.com/office/powerpoint/2010/main" val="34084168"/>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D59DDF-EF24-802E-7C07-40D59B77E739}"/>
              </a:ext>
            </a:extLst>
          </p:cNvPr>
          <p:cNvSpPr>
            <a:spLocks noGrp="1"/>
          </p:cNvSpPr>
          <p:nvPr>
            <p:ph type="title"/>
          </p:nvPr>
        </p:nvSpPr>
        <p:spPr>
          <a:xfrm>
            <a:off x="568083" y="363664"/>
            <a:ext cx="9967837" cy="670104"/>
          </a:xfrm>
        </p:spPr>
        <p:txBody>
          <a:bodyPr/>
          <a:lstStyle/>
          <a:p>
            <a:r>
              <a:rPr lang="en-GB"/>
              <a:t>China … demand falling before Hormuz closed</a:t>
            </a:r>
          </a:p>
        </p:txBody>
      </p:sp>
      <p:pic>
        <p:nvPicPr>
          <p:cNvPr id="5" name="Picture 4">
            <a:extLst>
              <a:ext uri="{FF2B5EF4-FFF2-40B4-BE49-F238E27FC236}">
                <a16:creationId xmlns:a16="http://schemas.microsoft.com/office/drawing/2014/main" id="{9023FBD5-59A4-E7DE-F38C-A1289F38CC5B}"/>
              </a:ext>
            </a:extLst>
          </p:cNvPr>
          <p:cNvPicPr>
            <a:picLocks noChangeAspect="1"/>
          </p:cNvPicPr>
          <p:nvPr/>
        </p:nvPicPr>
        <p:blipFill>
          <a:blip r:embed="rId2"/>
          <a:stretch>
            <a:fillRect/>
          </a:stretch>
        </p:blipFill>
        <p:spPr>
          <a:xfrm>
            <a:off x="961563" y="1252186"/>
            <a:ext cx="8871985" cy="5167200"/>
          </a:xfrm>
          <a:prstGeom prst="rect">
            <a:avLst/>
          </a:prstGeom>
        </p:spPr>
      </p:pic>
      <p:sp>
        <p:nvSpPr>
          <p:cNvPr id="4" name="TextBox 3">
            <a:extLst>
              <a:ext uri="{FF2B5EF4-FFF2-40B4-BE49-F238E27FC236}">
                <a16:creationId xmlns:a16="http://schemas.microsoft.com/office/drawing/2014/main" id="{FD3AB48D-C948-77B9-1823-C2C0D9B08EF1}"/>
              </a:ext>
            </a:extLst>
          </p:cNvPr>
          <p:cNvSpPr txBox="1"/>
          <p:nvPr/>
        </p:nvSpPr>
        <p:spPr>
          <a:xfrm rot="16200000">
            <a:off x="-406811" y="3255802"/>
            <a:ext cx="1949789" cy="338554"/>
          </a:xfrm>
          <a:prstGeom prst="rect">
            <a:avLst/>
          </a:prstGeom>
          <a:solidFill>
            <a:schemeClr val="tx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Arial" panose="020B0604020202020204"/>
                <a:ea typeface="+mn-ea"/>
                <a:cs typeface="+mn-cs"/>
              </a:rPr>
              <a:t>Number of cargoes</a:t>
            </a:r>
          </a:p>
        </p:txBody>
      </p:sp>
    </p:spTree>
    <p:extLst>
      <p:ext uri="{BB962C8B-B14F-4D97-AF65-F5344CB8AC3E}">
        <p14:creationId xmlns:p14="http://schemas.microsoft.com/office/powerpoint/2010/main" val="3873531092"/>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8F05F7A-7A06-0E27-F35C-BF3ACD70C15D}"/>
              </a:ext>
            </a:extLst>
          </p:cNvPr>
          <p:cNvSpPr>
            <a:spLocks noGrp="1"/>
          </p:cNvSpPr>
          <p:nvPr>
            <p:ph type="title"/>
          </p:nvPr>
        </p:nvSpPr>
        <p:spPr/>
        <p:txBody>
          <a:bodyPr/>
          <a:lstStyle/>
          <a:p>
            <a:r>
              <a:rPr lang="en-GB"/>
              <a:t>Taiwan, high exposure, replaced by spot purchases</a:t>
            </a:r>
          </a:p>
        </p:txBody>
      </p:sp>
      <p:pic>
        <p:nvPicPr>
          <p:cNvPr id="4" name="Picture 3">
            <a:extLst>
              <a:ext uri="{FF2B5EF4-FFF2-40B4-BE49-F238E27FC236}">
                <a16:creationId xmlns:a16="http://schemas.microsoft.com/office/drawing/2014/main" id="{80507870-32CE-C8F2-FEF7-D5E35C093A81}"/>
              </a:ext>
            </a:extLst>
          </p:cNvPr>
          <p:cNvPicPr>
            <a:picLocks noChangeAspect="1"/>
          </p:cNvPicPr>
          <p:nvPr/>
        </p:nvPicPr>
        <p:blipFill>
          <a:blip r:embed="rId2"/>
          <a:stretch>
            <a:fillRect/>
          </a:stretch>
        </p:blipFill>
        <p:spPr>
          <a:xfrm>
            <a:off x="997031" y="1248506"/>
            <a:ext cx="8767925" cy="5216865"/>
          </a:xfrm>
          <a:prstGeom prst="rect">
            <a:avLst/>
          </a:prstGeom>
        </p:spPr>
      </p:pic>
      <p:sp>
        <p:nvSpPr>
          <p:cNvPr id="5" name="TextBox 4">
            <a:extLst>
              <a:ext uri="{FF2B5EF4-FFF2-40B4-BE49-F238E27FC236}">
                <a16:creationId xmlns:a16="http://schemas.microsoft.com/office/drawing/2014/main" id="{D8833E3B-9C14-7CC8-6C5B-399E00E47AC1}"/>
              </a:ext>
            </a:extLst>
          </p:cNvPr>
          <p:cNvSpPr txBox="1"/>
          <p:nvPr/>
        </p:nvSpPr>
        <p:spPr>
          <a:xfrm rot="16200000">
            <a:off x="-406811" y="3255802"/>
            <a:ext cx="1949789" cy="338554"/>
          </a:xfrm>
          <a:prstGeom prst="rect">
            <a:avLst/>
          </a:prstGeom>
          <a:solidFill>
            <a:schemeClr val="tx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Arial" panose="020B0604020202020204"/>
                <a:ea typeface="+mn-ea"/>
                <a:cs typeface="+mn-cs"/>
              </a:rPr>
              <a:t>Number of cargoes</a:t>
            </a:r>
          </a:p>
        </p:txBody>
      </p:sp>
    </p:spTree>
    <p:extLst>
      <p:ext uri="{BB962C8B-B14F-4D97-AF65-F5344CB8AC3E}">
        <p14:creationId xmlns:p14="http://schemas.microsoft.com/office/powerpoint/2010/main" val="1135102389"/>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C9C6DA-36DB-4A8A-4D5E-469FC9B92A35}"/>
              </a:ext>
            </a:extLst>
          </p:cNvPr>
          <p:cNvSpPr>
            <a:spLocks noGrp="1"/>
          </p:cNvSpPr>
          <p:nvPr>
            <p:ph type="title"/>
          </p:nvPr>
        </p:nvSpPr>
        <p:spPr/>
        <p:txBody>
          <a:bodyPr/>
          <a:lstStyle/>
          <a:p>
            <a:r>
              <a:rPr lang="en-GB"/>
              <a:t>Pakistan, very highly exposed, energy shortages</a:t>
            </a:r>
          </a:p>
        </p:txBody>
      </p:sp>
      <p:pic>
        <p:nvPicPr>
          <p:cNvPr id="4" name="Picture 3">
            <a:extLst>
              <a:ext uri="{FF2B5EF4-FFF2-40B4-BE49-F238E27FC236}">
                <a16:creationId xmlns:a16="http://schemas.microsoft.com/office/drawing/2014/main" id="{4224F394-75B5-D2A4-41E3-B58E1E346F7D}"/>
              </a:ext>
            </a:extLst>
          </p:cNvPr>
          <p:cNvPicPr>
            <a:picLocks noChangeAspect="1"/>
          </p:cNvPicPr>
          <p:nvPr/>
        </p:nvPicPr>
        <p:blipFill>
          <a:blip r:embed="rId2"/>
          <a:stretch>
            <a:fillRect/>
          </a:stretch>
        </p:blipFill>
        <p:spPr>
          <a:xfrm>
            <a:off x="838261" y="1369249"/>
            <a:ext cx="8833012" cy="5050137"/>
          </a:xfrm>
          <a:prstGeom prst="rect">
            <a:avLst/>
          </a:prstGeom>
        </p:spPr>
      </p:pic>
      <p:sp>
        <p:nvSpPr>
          <p:cNvPr id="5" name="TextBox 4">
            <a:extLst>
              <a:ext uri="{FF2B5EF4-FFF2-40B4-BE49-F238E27FC236}">
                <a16:creationId xmlns:a16="http://schemas.microsoft.com/office/drawing/2014/main" id="{D8929EDC-D201-1383-21DF-CB7A37549E62}"/>
              </a:ext>
            </a:extLst>
          </p:cNvPr>
          <p:cNvSpPr txBox="1"/>
          <p:nvPr/>
        </p:nvSpPr>
        <p:spPr>
          <a:xfrm rot="16200000">
            <a:off x="-406811" y="3255802"/>
            <a:ext cx="1949789" cy="338554"/>
          </a:xfrm>
          <a:prstGeom prst="rect">
            <a:avLst/>
          </a:prstGeom>
          <a:solidFill>
            <a:schemeClr val="tx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Arial" panose="020B0604020202020204"/>
                <a:ea typeface="+mn-ea"/>
                <a:cs typeface="+mn-cs"/>
              </a:rPr>
              <a:t>Number of cargoes</a:t>
            </a:r>
          </a:p>
        </p:txBody>
      </p:sp>
    </p:spTree>
    <p:extLst>
      <p:ext uri="{BB962C8B-B14F-4D97-AF65-F5344CB8AC3E}">
        <p14:creationId xmlns:p14="http://schemas.microsoft.com/office/powerpoint/2010/main" val="43026696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2BF016-2F5E-FFD4-EEEA-1D042E950D40}"/>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7C4D7AD7-FDDA-5EEC-9FA8-6893F75564EE}"/>
              </a:ext>
            </a:extLst>
          </p:cNvPr>
          <p:cNvSpPr>
            <a:spLocks noGrp="1"/>
          </p:cNvSpPr>
          <p:nvPr>
            <p:ph type="body" sz="quarter" idx="13"/>
          </p:nvPr>
        </p:nvSpPr>
        <p:spPr>
          <a:xfrm>
            <a:off x="568082" y="1965325"/>
            <a:ext cx="9831281" cy="2927350"/>
          </a:xfrm>
        </p:spPr>
        <p:txBody>
          <a:bodyPr>
            <a:normAutofit/>
          </a:bodyPr>
          <a:lstStyle/>
          <a:p>
            <a:pPr algn="l"/>
            <a:r>
              <a:rPr lang="en-GB" sz="4000" b="1"/>
              <a:t>Part 4</a:t>
            </a:r>
            <a:r>
              <a:rPr lang="en-GB" sz="4000"/>
              <a:t>: </a:t>
            </a:r>
            <a:r>
              <a:rPr lang="en-GB" sz="4000">
                <a:solidFill>
                  <a:schemeClr val="accent3"/>
                </a:solidFill>
              </a:rPr>
              <a:t>Alternative supplies</a:t>
            </a:r>
          </a:p>
        </p:txBody>
      </p:sp>
    </p:spTree>
    <p:extLst>
      <p:ext uri="{BB962C8B-B14F-4D97-AF65-F5344CB8AC3E}">
        <p14:creationId xmlns:p14="http://schemas.microsoft.com/office/powerpoint/2010/main" val="2830153266"/>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0D471C-55DB-2FBB-4D5F-68EA8E80044E}"/>
              </a:ext>
            </a:extLst>
          </p:cNvPr>
          <p:cNvSpPr>
            <a:spLocks noGrp="1"/>
          </p:cNvSpPr>
          <p:nvPr>
            <p:ph type="title"/>
          </p:nvPr>
        </p:nvSpPr>
        <p:spPr/>
        <p:txBody>
          <a:bodyPr/>
          <a:lstStyle/>
          <a:p>
            <a:r>
              <a:rPr lang="en-GB"/>
              <a:t>North American growth has helped partly offset Qatari losses</a:t>
            </a:r>
          </a:p>
        </p:txBody>
      </p:sp>
      <p:pic>
        <p:nvPicPr>
          <p:cNvPr id="5" name="Picture 4">
            <a:extLst>
              <a:ext uri="{FF2B5EF4-FFF2-40B4-BE49-F238E27FC236}">
                <a16:creationId xmlns:a16="http://schemas.microsoft.com/office/drawing/2014/main" id="{D80918D4-D4BB-D0C9-5AD5-9562F0111BCC}"/>
              </a:ext>
            </a:extLst>
          </p:cNvPr>
          <p:cNvPicPr>
            <a:picLocks noChangeAspect="1"/>
          </p:cNvPicPr>
          <p:nvPr/>
        </p:nvPicPr>
        <p:blipFill>
          <a:blip r:embed="rId2"/>
          <a:stretch>
            <a:fillRect/>
          </a:stretch>
        </p:blipFill>
        <p:spPr>
          <a:xfrm>
            <a:off x="797072" y="1263406"/>
            <a:ext cx="8552754" cy="5206933"/>
          </a:xfrm>
          <a:prstGeom prst="rect">
            <a:avLst/>
          </a:prstGeom>
        </p:spPr>
      </p:pic>
    </p:spTree>
    <p:extLst>
      <p:ext uri="{BB962C8B-B14F-4D97-AF65-F5344CB8AC3E}">
        <p14:creationId xmlns:p14="http://schemas.microsoft.com/office/powerpoint/2010/main" val="3855255509"/>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5AE70D-44D3-D930-2087-390CC21D7C89}"/>
              </a:ext>
            </a:extLst>
          </p:cNvPr>
          <p:cNvSpPr>
            <a:spLocks noGrp="1"/>
          </p:cNvSpPr>
          <p:nvPr>
            <p:ph type="title"/>
          </p:nvPr>
        </p:nvSpPr>
        <p:spPr/>
        <p:txBody>
          <a:bodyPr>
            <a:normAutofit/>
          </a:bodyPr>
          <a:lstStyle/>
          <a:p>
            <a:r>
              <a:rPr lang="en-GB">
                <a:solidFill>
                  <a:srgbClr val="00D3F7"/>
                </a:solidFill>
                <a:latin typeface="Arial"/>
                <a:cs typeface="Arial"/>
              </a:rPr>
              <a:t>Russian LNG faces logistical challenges from sanctions</a:t>
            </a:r>
            <a:endParaRPr lang="en-DE">
              <a:solidFill>
                <a:srgbClr val="00D3F7"/>
              </a:solidFill>
            </a:endParaRPr>
          </a:p>
        </p:txBody>
      </p:sp>
      <p:grpSp>
        <p:nvGrpSpPr>
          <p:cNvPr id="3" name="Group 2">
            <a:extLst>
              <a:ext uri="{FF2B5EF4-FFF2-40B4-BE49-F238E27FC236}">
                <a16:creationId xmlns:a16="http://schemas.microsoft.com/office/drawing/2014/main" id="{5DE1626A-3E29-F9A7-F691-3E106A0406FF}"/>
              </a:ext>
            </a:extLst>
          </p:cNvPr>
          <p:cNvGrpSpPr/>
          <p:nvPr/>
        </p:nvGrpSpPr>
        <p:grpSpPr>
          <a:xfrm>
            <a:off x="116593" y="1818858"/>
            <a:ext cx="7084906" cy="3939537"/>
            <a:chOff x="2425701" y="1025641"/>
            <a:chExt cx="7337533" cy="5195772"/>
          </a:xfrm>
        </p:grpSpPr>
        <p:grpSp>
          <p:nvGrpSpPr>
            <p:cNvPr id="4" name="Group 1210">
              <a:extLst>
                <a:ext uri="{FF2B5EF4-FFF2-40B4-BE49-F238E27FC236}">
                  <a16:creationId xmlns:a16="http://schemas.microsoft.com/office/drawing/2014/main" id="{72E21EDF-F4DF-AD91-BE34-E33D094BBDDF}"/>
                </a:ext>
              </a:extLst>
            </p:cNvPr>
            <p:cNvGrpSpPr>
              <a:grpSpLocks/>
            </p:cNvGrpSpPr>
            <p:nvPr/>
          </p:nvGrpSpPr>
          <p:grpSpPr bwMode="auto">
            <a:xfrm>
              <a:off x="2975032" y="1025641"/>
              <a:ext cx="2486071" cy="2170346"/>
              <a:chOff x="1874" y="646"/>
              <a:chExt cx="1566" cy="1367"/>
            </a:xfrm>
            <a:solidFill>
              <a:schemeClr val="bg2">
                <a:lumMod val="90000"/>
              </a:schemeClr>
            </a:solidFill>
          </p:grpSpPr>
          <p:sp>
            <p:nvSpPr>
              <p:cNvPr id="1189" name="Freeform 1010">
                <a:extLst>
                  <a:ext uri="{FF2B5EF4-FFF2-40B4-BE49-F238E27FC236}">
                    <a16:creationId xmlns:a16="http://schemas.microsoft.com/office/drawing/2014/main" id="{55FD52EE-2E73-2DE5-0D77-90E05B300216}"/>
                  </a:ext>
                </a:extLst>
              </p:cNvPr>
              <p:cNvSpPr>
                <a:spLocks/>
              </p:cNvSpPr>
              <p:nvPr/>
            </p:nvSpPr>
            <p:spPr bwMode="auto">
              <a:xfrm>
                <a:off x="3393" y="1083"/>
                <a:ext cx="2" cy="3"/>
              </a:xfrm>
              <a:custGeom>
                <a:avLst/>
                <a:gdLst>
                  <a:gd name="T0" fmla="*/ 0 w 2"/>
                  <a:gd name="T1" fmla="*/ 0 h 3"/>
                  <a:gd name="T2" fmla="*/ 0 w 2"/>
                  <a:gd name="T3" fmla="*/ 1 h 3"/>
                  <a:gd name="T4" fmla="*/ 0 w 2"/>
                  <a:gd name="T5" fmla="*/ 3 h 3"/>
                  <a:gd name="T6" fmla="*/ 2 w 2"/>
                  <a:gd name="T7" fmla="*/ 2 h 3"/>
                  <a:gd name="T8" fmla="*/ 1 w 2"/>
                  <a:gd name="T9" fmla="*/ 0 h 3"/>
                  <a:gd name="T10" fmla="*/ 0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0" y="0"/>
                    </a:moveTo>
                    <a:lnTo>
                      <a:pt x="0" y="1"/>
                    </a:lnTo>
                    <a:lnTo>
                      <a:pt x="0" y="3"/>
                    </a:lnTo>
                    <a:lnTo>
                      <a:pt x="2" y="2"/>
                    </a:lnTo>
                    <a:lnTo>
                      <a:pt x="1"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90" name="Freeform 1011">
                <a:extLst>
                  <a:ext uri="{FF2B5EF4-FFF2-40B4-BE49-F238E27FC236}">
                    <a16:creationId xmlns:a16="http://schemas.microsoft.com/office/drawing/2014/main" id="{ABF8FCE5-1DE3-E307-C652-CA3B88B44699}"/>
                  </a:ext>
                </a:extLst>
              </p:cNvPr>
              <p:cNvSpPr>
                <a:spLocks/>
              </p:cNvSpPr>
              <p:nvPr/>
            </p:nvSpPr>
            <p:spPr bwMode="auto">
              <a:xfrm>
                <a:off x="3421" y="1010"/>
                <a:ext cx="3" cy="2"/>
              </a:xfrm>
              <a:custGeom>
                <a:avLst/>
                <a:gdLst>
                  <a:gd name="T0" fmla="*/ 3 w 3"/>
                  <a:gd name="T1" fmla="*/ 0 h 2"/>
                  <a:gd name="T2" fmla="*/ 1 w 3"/>
                  <a:gd name="T3" fmla="*/ 0 h 2"/>
                  <a:gd name="T4" fmla="*/ 0 w 3"/>
                  <a:gd name="T5" fmla="*/ 1 h 2"/>
                  <a:gd name="T6" fmla="*/ 2 w 3"/>
                  <a:gd name="T7" fmla="*/ 2 h 2"/>
                  <a:gd name="T8" fmla="*/ 3 w 3"/>
                  <a:gd name="T9" fmla="*/ 1 h 2"/>
                  <a:gd name="T10" fmla="*/ 3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3" y="0"/>
                    </a:moveTo>
                    <a:lnTo>
                      <a:pt x="1" y="0"/>
                    </a:lnTo>
                    <a:lnTo>
                      <a:pt x="0" y="1"/>
                    </a:lnTo>
                    <a:lnTo>
                      <a:pt x="2" y="2"/>
                    </a:lnTo>
                    <a:lnTo>
                      <a:pt x="3" y="1"/>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91" name="Freeform 1012">
                <a:extLst>
                  <a:ext uri="{FF2B5EF4-FFF2-40B4-BE49-F238E27FC236}">
                    <a16:creationId xmlns:a16="http://schemas.microsoft.com/office/drawing/2014/main" id="{4240481C-2DBE-7E05-E38C-5A2606285F6D}"/>
                  </a:ext>
                </a:extLst>
              </p:cNvPr>
              <p:cNvSpPr>
                <a:spLocks/>
              </p:cNvSpPr>
              <p:nvPr/>
            </p:nvSpPr>
            <p:spPr bwMode="auto">
              <a:xfrm>
                <a:off x="3421" y="1016"/>
                <a:ext cx="2" cy="7"/>
              </a:xfrm>
              <a:custGeom>
                <a:avLst/>
                <a:gdLst>
                  <a:gd name="T0" fmla="*/ 0 w 2"/>
                  <a:gd name="T1" fmla="*/ 6 h 7"/>
                  <a:gd name="T2" fmla="*/ 0 w 2"/>
                  <a:gd name="T3" fmla="*/ 7 h 7"/>
                  <a:gd name="T4" fmla="*/ 1 w 2"/>
                  <a:gd name="T5" fmla="*/ 6 h 7"/>
                  <a:gd name="T6" fmla="*/ 2 w 2"/>
                  <a:gd name="T7" fmla="*/ 2 h 7"/>
                  <a:gd name="T8" fmla="*/ 2 w 2"/>
                  <a:gd name="T9" fmla="*/ 0 h 7"/>
                  <a:gd name="T10" fmla="*/ 1 w 2"/>
                  <a:gd name="T11" fmla="*/ 1 h 7"/>
                  <a:gd name="T12" fmla="*/ 0 w 2"/>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2" h="7">
                    <a:moveTo>
                      <a:pt x="0" y="6"/>
                    </a:moveTo>
                    <a:lnTo>
                      <a:pt x="0" y="7"/>
                    </a:lnTo>
                    <a:lnTo>
                      <a:pt x="1" y="6"/>
                    </a:lnTo>
                    <a:lnTo>
                      <a:pt x="2" y="2"/>
                    </a:lnTo>
                    <a:lnTo>
                      <a:pt x="2" y="0"/>
                    </a:lnTo>
                    <a:lnTo>
                      <a:pt x="1" y="1"/>
                    </a:lnTo>
                    <a:lnTo>
                      <a:pt x="0"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92" name="Freeform 1013">
                <a:extLst>
                  <a:ext uri="{FF2B5EF4-FFF2-40B4-BE49-F238E27FC236}">
                    <a16:creationId xmlns:a16="http://schemas.microsoft.com/office/drawing/2014/main" id="{4E7B0E80-726A-2536-5586-E32C742A676F}"/>
                  </a:ext>
                </a:extLst>
              </p:cNvPr>
              <p:cNvSpPr>
                <a:spLocks/>
              </p:cNvSpPr>
              <p:nvPr/>
            </p:nvSpPr>
            <p:spPr bwMode="auto">
              <a:xfrm>
                <a:off x="3411" y="1027"/>
                <a:ext cx="6" cy="7"/>
              </a:xfrm>
              <a:custGeom>
                <a:avLst/>
                <a:gdLst>
                  <a:gd name="T0" fmla="*/ 2 w 6"/>
                  <a:gd name="T1" fmla="*/ 0 h 7"/>
                  <a:gd name="T2" fmla="*/ 0 w 6"/>
                  <a:gd name="T3" fmla="*/ 0 h 7"/>
                  <a:gd name="T4" fmla="*/ 0 w 6"/>
                  <a:gd name="T5" fmla="*/ 1 h 7"/>
                  <a:gd name="T6" fmla="*/ 2 w 6"/>
                  <a:gd name="T7" fmla="*/ 5 h 7"/>
                  <a:gd name="T8" fmla="*/ 4 w 6"/>
                  <a:gd name="T9" fmla="*/ 7 h 7"/>
                  <a:gd name="T10" fmla="*/ 6 w 6"/>
                  <a:gd name="T11" fmla="*/ 7 h 7"/>
                  <a:gd name="T12" fmla="*/ 6 w 6"/>
                  <a:gd name="T13" fmla="*/ 5 h 7"/>
                  <a:gd name="T14" fmla="*/ 3 w 6"/>
                  <a:gd name="T15" fmla="*/ 3 h 7"/>
                  <a:gd name="T16" fmla="*/ 2 w 6"/>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2" y="0"/>
                    </a:moveTo>
                    <a:lnTo>
                      <a:pt x="0" y="0"/>
                    </a:lnTo>
                    <a:lnTo>
                      <a:pt x="0" y="1"/>
                    </a:lnTo>
                    <a:lnTo>
                      <a:pt x="2" y="5"/>
                    </a:lnTo>
                    <a:lnTo>
                      <a:pt x="4" y="7"/>
                    </a:lnTo>
                    <a:lnTo>
                      <a:pt x="6" y="7"/>
                    </a:lnTo>
                    <a:lnTo>
                      <a:pt x="6" y="5"/>
                    </a:lnTo>
                    <a:lnTo>
                      <a:pt x="3" y="3"/>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93" name="Freeform 1014">
                <a:extLst>
                  <a:ext uri="{FF2B5EF4-FFF2-40B4-BE49-F238E27FC236}">
                    <a16:creationId xmlns:a16="http://schemas.microsoft.com/office/drawing/2014/main" id="{6A56DF09-5C9B-CCD2-DE6C-9E43AA74B45C}"/>
                  </a:ext>
                </a:extLst>
              </p:cNvPr>
              <p:cNvSpPr>
                <a:spLocks/>
              </p:cNvSpPr>
              <p:nvPr/>
            </p:nvSpPr>
            <p:spPr bwMode="auto">
              <a:xfrm>
                <a:off x="3330" y="1292"/>
                <a:ext cx="2" cy="4"/>
              </a:xfrm>
              <a:custGeom>
                <a:avLst/>
                <a:gdLst>
                  <a:gd name="T0" fmla="*/ 1 w 2"/>
                  <a:gd name="T1" fmla="*/ 1 h 4"/>
                  <a:gd name="T2" fmla="*/ 1 w 2"/>
                  <a:gd name="T3" fmla="*/ 0 h 4"/>
                  <a:gd name="T4" fmla="*/ 0 w 2"/>
                  <a:gd name="T5" fmla="*/ 1 h 4"/>
                  <a:gd name="T6" fmla="*/ 0 w 2"/>
                  <a:gd name="T7" fmla="*/ 3 h 4"/>
                  <a:gd name="T8" fmla="*/ 1 w 2"/>
                  <a:gd name="T9" fmla="*/ 4 h 4"/>
                  <a:gd name="T10" fmla="*/ 2 w 2"/>
                  <a:gd name="T11" fmla="*/ 3 h 4"/>
                  <a:gd name="T12" fmla="*/ 1 w 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1"/>
                    </a:moveTo>
                    <a:lnTo>
                      <a:pt x="1" y="0"/>
                    </a:lnTo>
                    <a:lnTo>
                      <a:pt x="0" y="1"/>
                    </a:lnTo>
                    <a:lnTo>
                      <a:pt x="0" y="3"/>
                    </a:lnTo>
                    <a:lnTo>
                      <a:pt x="1" y="4"/>
                    </a:lnTo>
                    <a:lnTo>
                      <a:pt x="2" y="3"/>
                    </a:lnTo>
                    <a:lnTo>
                      <a:pt x="1"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94" name="Freeform 1015">
                <a:extLst>
                  <a:ext uri="{FF2B5EF4-FFF2-40B4-BE49-F238E27FC236}">
                    <a16:creationId xmlns:a16="http://schemas.microsoft.com/office/drawing/2014/main" id="{D8CB40A4-0B74-1F16-B824-CFF9B7ED1CD2}"/>
                  </a:ext>
                </a:extLst>
              </p:cNvPr>
              <p:cNvSpPr>
                <a:spLocks/>
              </p:cNvSpPr>
              <p:nvPr/>
            </p:nvSpPr>
            <p:spPr bwMode="auto">
              <a:xfrm>
                <a:off x="3317" y="1313"/>
                <a:ext cx="4" cy="3"/>
              </a:xfrm>
              <a:custGeom>
                <a:avLst/>
                <a:gdLst>
                  <a:gd name="T0" fmla="*/ 1 w 5"/>
                  <a:gd name="T1" fmla="*/ 2 h 3"/>
                  <a:gd name="T2" fmla="*/ 2 w 5"/>
                  <a:gd name="T3" fmla="*/ 3 h 3"/>
                  <a:gd name="T4" fmla="*/ 5 w 5"/>
                  <a:gd name="T5" fmla="*/ 2 h 3"/>
                  <a:gd name="T6" fmla="*/ 5 w 5"/>
                  <a:gd name="T7" fmla="*/ 1 h 3"/>
                  <a:gd name="T8" fmla="*/ 2 w 5"/>
                  <a:gd name="T9" fmla="*/ 0 h 3"/>
                  <a:gd name="T10" fmla="*/ 1 w 5"/>
                  <a:gd name="T11" fmla="*/ 2 h 3"/>
                </a:gdLst>
                <a:ahLst/>
                <a:cxnLst>
                  <a:cxn ang="0">
                    <a:pos x="T0" y="T1"/>
                  </a:cxn>
                  <a:cxn ang="0">
                    <a:pos x="T2" y="T3"/>
                  </a:cxn>
                  <a:cxn ang="0">
                    <a:pos x="T4" y="T5"/>
                  </a:cxn>
                  <a:cxn ang="0">
                    <a:pos x="T6" y="T7"/>
                  </a:cxn>
                  <a:cxn ang="0">
                    <a:pos x="T8" y="T9"/>
                  </a:cxn>
                  <a:cxn ang="0">
                    <a:pos x="T10" y="T11"/>
                  </a:cxn>
                </a:cxnLst>
                <a:rect l="0" t="0" r="r" b="b"/>
                <a:pathLst>
                  <a:path w="5" h="3">
                    <a:moveTo>
                      <a:pt x="1" y="2"/>
                    </a:moveTo>
                    <a:cubicBezTo>
                      <a:pt x="2" y="3"/>
                      <a:pt x="2" y="3"/>
                      <a:pt x="2" y="3"/>
                    </a:cubicBezTo>
                    <a:cubicBezTo>
                      <a:pt x="5" y="2"/>
                      <a:pt x="5" y="2"/>
                      <a:pt x="5" y="2"/>
                    </a:cubicBezTo>
                    <a:cubicBezTo>
                      <a:pt x="5" y="1"/>
                      <a:pt x="5" y="1"/>
                      <a:pt x="5" y="1"/>
                    </a:cubicBezTo>
                    <a:cubicBezTo>
                      <a:pt x="2" y="0"/>
                      <a:pt x="2" y="0"/>
                      <a:pt x="2" y="0"/>
                    </a:cubicBezTo>
                    <a:cubicBezTo>
                      <a:pt x="2" y="0"/>
                      <a:pt x="0" y="2"/>
                      <a:pt x="1" y="2"/>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95" name="Freeform 1016">
                <a:extLst>
                  <a:ext uri="{FF2B5EF4-FFF2-40B4-BE49-F238E27FC236}">
                    <a16:creationId xmlns:a16="http://schemas.microsoft.com/office/drawing/2014/main" id="{E2AF1F47-B9E7-DC13-066C-07AD864285BE}"/>
                  </a:ext>
                </a:extLst>
              </p:cNvPr>
              <p:cNvSpPr>
                <a:spLocks/>
              </p:cNvSpPr>
              <p:nvPr/>
            </p:nvSpPr>
            <p:spPr bwMode="auto">
              <a:xfrm>
                <a:off x="3347" y="1341"/>
                <a:ext cx="2" cy="3"/>
              </a:xfrm>
              <a:custGeom>
                <a:avLst/>
                <a:gdLst>
                  <a:gd name="T0" fmla="*/ 0 w 2"/>
                  <a:gd name="T1" fmla="*/ 3 h 3"/>
                  <a:gd name="T2" fmla="*/ 1 w 2"/>
                  <a:gd name="T3" fmla="*/ 3 h 3"/>
                  <a:gd name="T4" fmla="*/ 2 w 2"/>
                  <a:gd name="T5" fmla="*/ 2 h 3"/>
                  <a:gd name="T6" fmla="*/ 1 w 2"/>
                  <a:gd name="T7" fmla="*/ 0 h 3"/>
                  <a:gd name="T8" fmla="*/ 0 w 2"/>
                  <a:gd name="T9" fmla="*/ 2 h 3"/>
                  <a:gd name="T10" fmla="*/ 0 w 2"/>
                  <a:gd name="T11" fmla="*/ 3 h 3"/>
                </a:gdLst>
                <a:ahLst/>
                <a:cxnLst>
                  <a:cxn ang="0">
                    <a:pos x="T0" y="T1"/>
                  </a:cxn>
                  <a:cxn ang="0">
                    <a:pos x="T2" y="T3"/>
                  </a:cxn>
                  <a:cxn ang="0">
                    <a:pos x="T4" y="T5"/>
                  </a:cxn>
                  <a:cxn ang="0">
                    <a:pos x="T6" y="T7"/>
                  </a:cxn>
                  <a:cxn ang="0">
                    <a:pos x="T8" y="T9"/>
                  </a:cxn>
                  <a:cxn ang="0">
                    <a:pos x="T10" y="T11"/>
                  </a:cxn>
                </a:cxnLst>
                <a:rect l="0" t="0" r="r" b="b"/>
                <a:pathLst>
                  <a:path w="2" h="3">
                    <a:moveTo>
                      <a:pt x="0" y="3"/>
                    </a:moveTo>
                    <a:lnTo>
                      <a:pt x="1" y="3"/>
                    </a:lnTo>
                    <a:lnTo>
                      <a:pt x="2" y="2"/>
                    </a:lnTo>
                    <a:lnTo>
                      <a:pt x="1" y="0"/>
                    </a:lnTo>
                    <a:lnTo>
                      <a:pt x="0" y="2"/>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96" name="Freeform 1017">
                <a:extLst>
                  <a:ext uri="{FF2B5EF4-FFF2-40B4-BE49-F238E27FC236}">
                    <a16:creationId xmlns:a16="http://schemas.microsoft.com/office/drawing/2014/main" id="{D7D44235-AEDD-D903-0C51-4AEA47062513}"/>
                  </a:ext>
                </a:extLst>
              </p:cNvPr>
              <p:cNvSpPr>
                <a:spLocks/>
              </p:cNvSpPr>
              <p:nvPr/>
            </p:nvSpPr>
            <p:spPr bwMode="auto">
              <a:xfrm>
                <a:off x="3304" y="1299"/>
                <a:ext cx="3" cy="3"/>
              </a:xfrm>
              <a:custGeom>
                <a:avLst/>
                <a:gdLst>
                  <a:gd name="T0" fmla="*/ 3 w 3"/>
                  <a:gd name="T1" fmla="*/ 2 h 3"/>
                  <a:gd name="T2" fmla="*/ 3 w 3"/>
                  <a:gd name="T3" fmla="*/ 0 h 3"/>
                  <a:gd name="T4" fmla="*/ 2 w 3"/>
                  <a:gd name="T5" fmla="*/ 0 h 3"/>
                  <a:gd name="T6" fmla="*/ 0 w 3"/>
                  <a:gd name="T7" fmla="*/ 2 h 3"/>
                  <a:gd name="T8" fmla="*/ 2 w 3"/>
                  <a:gd name="T9" fmla="*/ 3 h 3"/>
                  <a:gd name="T10" fmla="*/ 3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3" y="2"/>
                    </a:moveTo>
                    <a:lnTo>
                      <a:pt x="3" y="0"/>
                    </a:lnTo>
                    <a:lnTo>
                      <a:pt x="2" y="0"/>
                    </a:lnTo>
                    <a:lnTo>
                      <a:pt x="0" y="2"/>
                    </a:lnTo>
                    <a:lnTo>
                      <a:pt x="2" y="3"/>
                    </a:lnTo>
                    <a:lnTo>
                      <a:pt x="3"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97" name="Freeform 1018">
                <a:extLst>
                  <a:ext uri="{FF2B5EF4-FFF2-40B4-BE49-F238E27FC236}">
                    <a16:creationId xmlns:a16="http://schemas.microsoft.com/office/drawing/2014/main" id="{C834ED9A-33B6-6424-E660-1C1B80BBC9E5}"/>
                  </a:ext>
                </a:extLst>
              </p:cNvPr>
              <p:cNvSpPr>
                <a:spLocks/>
              </p:cNvSpPr>
              <p:nvPr/>
            </p:nvSpPr>
            <p:spPr bwMode="auto">
              <a:xfrm>
                <a:off x="3299" y="1294"/>
                <a:ext cx="32" cy="20"/>
              </a:xfrm>
              <a:custGeom>
                <a:avLst/>
                <a:gdLst>
                  <a:gd name="T0" fmla="*/ 27 w 32"/>
                  <a:gd name="T1" fmla="*/ 17 h 20"/>
                  <a:gd name="T2" fmla="*/ 29 w 32"/>
                  <a:gd name="T3" fmla="*/ 18 h 20"/>
                  <a:gd name="T4" fmla="*/ 32 w 32"/>
                  <a:gd name="T5" fmla="*/ 15 h 20"/>
                  <a:gd name="T6" fmla="*/ 32 w 32"/>
                  <a:gd name="T7" fmla="*/ 5 h 20"/>
                  <a:gd name="T8" fmla="*/ 30 w 32"/>
                  <a:gd name="T9" fmla="*/ 4 h 20"/>
                  <a:gd name="T10" fmla="*/ 29 w 32"/>
                  <a:gd name="T11" fmla="*/ 0 h 20"/>
                  <a:gd name="T12" fmla="*/ 27 w 32"/>
                  <a:gd name="T13" fmla="*/ 0 h 20"/>
                  <a:gd name="T14" fmla="*/ 18 w 32"/>
                  <a:gd name="T15" fmla="*/ 5 h 20"/>
                  <a:gd name="T16" fmla="*/ 11 w 32"/>
                  <a:gd name="T17" fmla="*/ 5 h 20"/>
                  <a:gd name="T18" fmla="*/ 9 w 32"/>
                  <a:gd name="T19" fmla="*/ 9 h 20"/>
                  <a:gd name="T20" fmla="*/ 6 w 32"/>
                  <a:gd name="T21" fmla="*/ 10 h 20"/>
                  <a:gd name="T22" fmla="*/ 4 w 32"/>
                  <a:gd name="T23" fmla="*/ 14 h 20"/>
                  <a:gd name="T24" fmla="*/ 1 w 32"/>
                  <a:gd name="T25" fmla="*/ 14 h 20"/>
                  <a:gd name="T26" fmla="*/ 1 w 32"/>
                  <a:gd name="T27" fmla="*/ 16 h 20"/>
                  <a:gd name="T28" fmla="*/ 0 w 32"/>
                  <a:gd name="T29" fmla="*/ 19 h 20"/>
                  <a:gd name="T30" fmla="*/ 1 w 32"/>
                  <a:gd name="T31" fmla="*/ 20 h 20"/>
                  <a:gd name="T32" fmla="*/ 4 w 32"/>
                  <a:gd name="T33" fmla="*/ 19 h 20"/>
                  <a:gd name="T34" fmla="*/ 10 w 32"/>
                  <a:gd name="T35" fmla="*/ 18 h 20"/>
                  <a:gd name="T36" fmla="*/ 16 w 32"/>
                  <a:gd name="T37" fmla="*/ 19 h 20"/>
                  <a:gd name="T38" fmla="*/ 18 w 32"/>
                  <a:gd name="T39" fmla="*/ 17 h 20"/>
                  <a:gd name="T40" fmla="*/ 21 w 32"/>
                  <a:gd name="T41" fmla="*/ 17 h 20"/>
                  <a:gd name="T42" fmla="*/ 24 w 32"/>
                  <a:gd name="T43" fmla="*/ 19 h 20"/>
                  <a:gd name="T44" fmla="*/ 27 w 32"/>
                  <a:gd name="T45"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 h="20">
                    <a:moveTo>
                      <a:pt x="27" y="17"/>
                    </a:moveTo>
                    <a:lnTo>
                      <a:pt x="29" y="18"/>
                    </a:lnTo>
                    <a:lnTo>
                      <a:pt x="32" y="15"/>
                    </a:lnTo>
                    <a:lnTo>
                      <a:pt x="32" y="5"/>
                    </a:lnTo>
                    <a:lnTo>
                      <a:pt x="30" y="4"/>
                    </a:lnTo>
                    <a:lnTo>
                      <a:pt x="29" y="0"/>
                    </a:lnTo>
                    <a:lnTo>
                      <a:pt x="27" y="0"/>
                    </a:lnTo>
                    <a:lnTo>
                      <a:pt x="18" y="5"/>
                    </a:lnTo>
                    <a:lnTo>
                      <a:pt x="11" y="5"/>
                    </a:lnTo>
                    <a:lnTo>
                      <a:pt x="9" y="9"/>
                    </a:lnTo>
                    <a:lnTo>
                      <a:pt x="6" y="10"/>
                    </a:lnTo>
                    <a:lnTo>
                      <a:pt x="4" y="14"/>
                    </a:lnTo>
                    <a:lnTo>
                      <a:pt x="1" y="14"/>
                    </a:lnTo>
                    <a:lnTo>
                      <a:pt x="1" y="16"/>
                    </a:lnTo>
                    <a:lnTo>
                      <a:pt x="0" y="19"/>
                    </a:lnTo>
                    <a:lnTo>
                      <a:pt x="1" y="20"/>
                    </a:lnTo>
                    <a:lnTo>
                      <a:pt x="4" y="19"/>
                    </a:lnTo>
                    <a:lnTo>
                      <a:pt x="10" y="18"/>
                    </a:lnTo>
                    <a:lnTo>
                      <a:pt x="16" y="19"/>
                    </a:lnTo>
                    <a:lnTo>
                      <a:pt x="18" y="17"/>
                    </a:lnTo>
                    <a:lnTo>
                      <a:pt x="21" y="17"/>
                    </a:lnTo>
                    <a:lnTo>
                      <a:pt x="24" y="19"/>
                    </a:lnTo>
                    <a:lnTo>
                      <a:pt x="27" y="1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98" name="Freeform 1019">
                <a:extLst>
                  <a:ext uri="{FF2B5EF4-FFF2-40B4-BE49-F238E27FC236}">
                    <a16:creationId xmlns:a16="http://schemas.microsoft.com/office/drawing/2014/main" id="{90D7B007-D3E5-198F-7A44-C5F21453CFF8}"/>
                  </a:ext>
                </a:extLst>
              </p:cNvPr>
              <p:cNvSpPr>
                <a:spLocks/>
              </p:cNvSpPr>
              <p:nvPr/>
            </p:nvSpPr>
            <p:spPr bwMode="auto">
              <a:xfrm>
                <a:off x="3016" y="1175"/>
                <a:ext cx="1" cy="2"/>
              </a:xfrm>
              <a:custGeom>
                <a:avLst/>
                <a:gdLst>
                  <a:gd name="T0" fmla="*/ 1 w 1"/>
                  <a:gd name="T1" fmla="*/ 0 h 2"/>
                  <a:gd name="T2" fmla="*/ 0 w 1"/>
                  <a:gd name="T3" fmla="*/ 0 h 2"/>
                  <a:gd name="T4" fmla="*/ 0 w 1"/>
                  <a:gd name="T5" fmla="*/ 2 h 2"/>
                  <a:gd name="T6" fmla="*/ 1 w 1"/>
                  <a:gd name="T7" fmla="*/ 1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lnTo>
                      <a:pt x="0" y="0"/>
                    </a:lnTo>
                    <a:lnTo>
                      <a:pt x="0" y="2"/>
                    </a:lnTo>
                    <a:lnTo>
                      <a:pt x="1" y="1"/>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99" name="Freeform 1020">
                <a:extLst>
                  <a:ext uri="{FF2B5EF4-FFF2-40B4-BE49-F238E27FC236}">
                    <a16:creationId xmlns:a16="http://schemas.microsoft.com/office/drawing/2014/main" id="{83D94921-5883-FD18-DF57-754D0583E2BE}"/>
                  </a:ext>
                </a:extLst>
              </p:cNvPr>
              <p:cNvSpPr>
                <a:spLocks/>
              </p:cNvSpPr>
              <p:nvPr/>
            </p:nvSpPr>
            <p:spPr bwMode="auto">
              <a:xfrm>
                <a:off x="3017" y="1172"/>
                <a:ext cx="2" cy="1"/>
              </a:xfrm>
              <a:custGeom>
                <a:avLst/>
                <a:gdLst>
                  <a:gd name="T0" fmla="*/ 0 w 2"/>
                  <a:gd name="T1" fmla="*/ 0 h 1"/>
                  <a:gd name="T2" fmla="*/ 0 w 2"/>
                  <a:gd name="T3" fmla="*/ 0 h 1"/>
                  <a:gd name="T4" fmla="*/ 1 w 2"/>
                  <a:gd name="T5" fmla="*/ 1 h 1"/>
                  <a:gd name="T6" fmla="*/ 2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lnTo>
                      <a:pt x="0" y="0"/>
                    </a:lnTo>
                    <a:lnTo>
                      <a:pt x="1" y="1"/>
                    </a:lnTo>
                    <a:lnTo>
                      <a:pt x="2"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00" name="Freeform 1021">
                <a:extLst>
                  <a:ext uri="{FF2B5EF4-FFF2-40B4-BE49-F238E27FC236}">
                    <a16:creationId xmlns:a16="http://schemas.microsoft.com/office/drawing/2014/main" id="{C04290D7-6CCE-90AB-919A-83EAFD35C572}"/>
                  </a:ext>
                </a:extLst>
              </p:cNvPr>
              <p:cNvSpPr>
                <a:spLocks/>
              </p:cNvSpPr>
              <p:nvPr/>
            </p:nvSpPr>
            <p:spPr bwMode="auto">
              <a:xfrm>
                <a:off x="3428" y="1030"/>
                <a:ext cx="5" cy="13"/>
              </a:xfrm>
              <a:custGeom>
                <a:avLst/>
                <a:gdLst>
                  <a:gd name="T0" fmla="*/ 6 w 6"/>
                  <a:gd name="T1" fmla="*/ 5 h 16"/>
                  <a:gd name="T2" fmla="*/ 6 w 6"/>
                  <a:gd name="T3" fmla="*/ 0 h 16"/>
                  <a:gd name="T4" fmla="*/ 2 w 6"/>
                  <a:gd name="T5" fmla="*/ 6 h 16"/>
                  <a:gd name="T6" fmla="*/ 2 w 6"/>
                  <a:gd name="T7" fmla="*/ 10 h 16"/>
                  <a:gd name="T8" fmla="*/ 0 w 6"/>
                  <a:gd name="T9" fmla="*/ 14 h 16"/>
                  <a:gd name="T10" fmla="*/ 1 w 6"/>
                  <a:gd name="T11" fmla="*/ 16 h 16"/>
                  <a:gd name="T12" fmla="*/ 4 w 6"/>
                  <a:gd name="T13" fmla="*/ 16 h 16"/>
                  <a:gd name="T14" fmla="*/ 5 w 6"/>
                  <a:gd name="T15" fmla="*/ 14 h 16"/>
                  <a:gd name="T16" fmla="*/ 4 w 6"/>
                  <a:gd name="T17" fmla="*/ 11 h 16"/>
                  <a:gd name="T18" fmla="*/ 5 w 6"/>
                  <a:gd name="T19" fmla="*/ 7 h 16"/>
                  <a:gd name="T20" fmla="*/ 6 w 6"/>
                  <a:gd name="T2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6">
                    <a:moveTo>
                      <a:pt x="6" y="5"/>
                    </a:moveTo>
                    <a:cubicBezTo>
                      <a:pt x="6" y="0"/>
                      <a:pt x="6" y="0"/>
                      <a:pt x="6" y="0"/>
                    </a:cubicBezTo>
                    <a:cubicBezTo>
                      <a:pt x="2" y="6"/>
                      <a:pt x="2" y="6"/>
                      <a:pt x="2" y="6"/>
                    </a:cubicBezTo>
                    <a:cubicBezTo>
                      <a:pt x="2" y="10"/>
                      <a:pt x="2" y="10"/>
                      <a:pt x="2" y="10"/>
                    </a:cubicBezTo>
                    <a:cubicBezTo>
                      <a:pt x="0" y="14"/>
                      <a:pt x="0" y="14"/>
                      <a:pt x="0" y="14"/>
                    </a:cubicBezTo>
                    <a:cubicBezTo>
                      <a:pt x="0" y="14"/>
                      <a:pt x="1" y="16"/>
                      <a:pt x="1" y="16"/>
                    </a:cubicBezTo>
                    <a:cubicBezTo>
                      <a:pt x="4" y="16"/>
                      <a:pt x="4" y="16"/>
                      <a:pt x="4" y="16"/>
                    </a:cubicBezTo>
                    <a:cubicBezTo>
                      <a:pt x="5" y="14"/>
                      <a:pt x="5" y="14"/>
                      <a:pt x="5" y="14"/>
                    </a:cubicBezTo>
                    <a:cubicBezTo>
                      <a:pt x="4" y="11"/>
                      <a:pt x="4" y="11"/>
                      <a:pt x="4" y="11"/>
                    </a:cubicBezTo>
                    <a:cubicBezTo>
                      <a:pt x="5" y="7"/>
                      <a:pt x="5" y="7"/>
                      <a:pt x="5" y="7"/>
                    </a:cubicBezTo>
                    <a:lnTo>
                      <a:pt x="6"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01" name="Freeform 1022">
                <a:extLst>
                  <a:ext uri="{FF2B5EF4-FFF2-40B4-BE49-F238E27FC236}">
                    <a16:creationId xmlns:a16="http://schemas.microsoft.com/office/drawing/2014/main" id="{09056878-2B3B-D5AC-800A-CF51B32AA53F}"/>
                  </a:ext>
                </a:extLst>
              </p:cNvPr>
              <p:cNvSpPr>
                <a:spLocks/>
              </p:cNvSpPr>
              <p:nvPr/>
            </p:nvSpPr>
            <p:spPr bwMode="auto">
              <a:xfrm>
                <a:off x="3016" y="1144"/>
                <a:ext cx="6" cy="6"/>
              </a:xfrm>
              <a:custGeom>
                <a:avLst/>
                <a:gdLst>
                  <a:gd name="T0" fmla="*/ 6 w 6"/>
                  <a:gd name="T1" fmla="*/ 5 h 6"/>
                  <a:gd name="T2" fmla="*/ 5 w 6"/>
                  <a:gd name="T3" fmla="*/ 3 h 6"/>
                  <a:gd name="T4" fmla="*/ 3 w 6"/>
                  <a:gd name="T5" fmla="*/ 0 h 6"/>
                  <a:gd name="T6" fmla="*/ 1 w 6"/>
                  <a:gd name="T7" fmla="*/ 1 h 6"/>
                  <a:gd name="T8" fmla="*/ 0 w 6"/>
                  <a:gd name="T9" fmla="*/ 2 h 6"/>
                  <a:gd name="T10" fmla="*/ 1 w 6"/>
                  <a:gd name="T11" fmla="*/ 4 h 6"/>
                  <a:gd name="T12" fmla="*/ 3 w 6"/>
                  <a:gd name="T13" fmla="*/ 4 h 6"/>
                  <a:gd name="T14" fmla="*/ 4 w 6"/>
                  <a:gd name="T15" fmla="*/ 6 h 6"/>
                  <a:gd name="T16" fmla="*/ 6 w 6"/>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6" y="5"/>
                    </a:moveTo>
                    <a:lnTo>
                      <a:pt x="5" y="3"/>
                    </a:lnTo>
                    <a:lnTo>
                      <a:pt x="3" y="0"/>
                    </a:lnTo>
                    <a:lnTo>
                      <a:pt x="1" y="1"/>
                    </a:lnTo>
                    <a:lnTo>
                      <a:pt x="0" y="2"/>
                    </a:lnTo>
                    <a:lnTo>
                      <a:pt x="1" y="4"/>
                    </a:lnTo>
                    <a:lnTo>
                      <a:pt x="3" y="4"/>
                    </a:lnTo>
                    <a:lnTo>
                      <a:pt x="4" y="6"/>
                    </a:lnTo>
                    <a:lnTo>
                      <a:pt x="6"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02" name="Freeform 1023">
                <a:extLst>
                  <a:ext uri="{FF2B5EF4-FFF2-40B4-BE49-F238E27FC236}">
                    <a16:creationId xmlns:a16="http://schemas.microsoft.com/office/drawing/2014/main" id="{31DAA506-9D92-E013-D24B-21F25472948F}"/>
                  </a:ext>
                </a:extLst>
              </p:cNvPr>
              <p:cNvSpPr>
                <a:spLocks/>
              </p:cNvSpPr>
              <p:nvPr/>
            </p:nvSpPr>
            <p:spPr bwMode="auto">
              <a:xfrm>
                <a:off x="3019" y="1183"/>
                <a:ext cx="3" cy="3"/>
              </a:xfrm>
              <a:custGeom>
                <a:avLst/>
                <a:gdLst>
                  <a:gd name="T0" fmla="*/ 4 w 4"/>
                  <a:gd name="T1" fmla="*/ 1 h 3"/>
                  <a:gd name="T2" fmla="*/ 2 w 4"/>
                  <a:gd name="T3" fmla="*/ 0 h 3"/>
                  <a:gd name="T4" fmla="*/ 0 w 4"/>
                  <a:gd name="T5" fmla="*/ 2 h 3"/>
                  <a:gd name="T6" fmla="*/ 1 w 4"/>
                  <a:gd name="T7" fmla="*/ 3 h 3"/>
                  <a:gd name="T8" fmla="*/ 3 w 4"/>
                  <a:gd name="T9" fmla="*/ 3 h 3"/>
                  <a:gd name="T10" fmla="*/ 4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4" y="1"/>
                    </a:moveTo>
                    <a:cubicBezTo>
                      <a:pt x="2" y="0"/>
                      <a:pt x="2" y="0"/>
                      <a:pt x="2" y="0"/>
                    </a:cubicBezTo>
                    <a:cubicBezTo>
                      <a:pt x="0" y="2"/>
                      <a:pt x="0" y="2"/>
                      <a:pt x="0" y="2"/>
                    </a:cubicBezTo>
                    <a:cubicBezTo>
                      <a:pt x="0" y="2"/>
                      <a:pt x="1" y="3"/>
                      <a:pt x="1" y="3"/>
                    </a:cubicBezTo>
                    <a:cubicBezTo>
                      <a:pt x="3" y="3"/>
                      <a:pt x="3" y="3"/>
                      <a:pt x="3" y="3"/>
                    </a:cubicBezTo>
                    <a:lnTo>
                      <a:pt x="4"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03" name="Freeform 1024">
                <a:extLst>
                  <a:ext uri="{FF2B5EF4-FFF2-40B4-BE49-F238E27FC236}">
                    <a16:creationId xmlns:a16="http://schemas.microsoft.com/office/drawing/2014/main" id="{7555DB67-2B23-29C5-CAA6-67C613526DD6}"/>
                  </a:ext>
                </a:extLst>
              </p:cNvPr>
              <p:cNvSpPr>
                <a:spLocks/>
              </p:cNvSpPr>
              <p:nvPr/>
            </p:nvSpPr>
            <p:spPr bwMode="auto">
              <a:xfrm>
                <a:off x="3014" y="1153"/>
                <a:ext cx="4" cy="3"/>
              </a:xfrm>
              <a:custGeom>
                <a:avLst/>
                <a:gdLst>
                  <a:gd name="T0" fmla="*/ 0 w 4"/>
                  <a:gd name="T1" fmla="*/ 0 h 3"/>
                  <a:gd name="T2" fmla="*/ 0 w 4"/>
                  <a:gd name="T3" fmla="*/ 1 h 3"/>
                  <a:gd name="T4" fmla="*/ 0 w 4"/>
                  <a:gd name="T5" fmla="*/ 2 h 3"/>
                  <a:gd name="T6" fmla="*/ 2 w 4"/>
                  <a:gd name="T7" fmla="*/ 3 h 3"/>
                  <a:gd name="T8" fmla="*/ 4 w 4"/>
                  <a:gd name="T9" fmla="*/ 1 h 3"/>
                  <a:gd name="T10" fmla="*/ 2 w 4"/>
                  <a:gd name="T11" fmla="*/ 1 h 3"/>
                  <a:gd name="T12" fmla="*/ 0 w 4"/>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0" y="0"/>
                    </a:moveTo>
                    <a:lnTo>
                      <a:pt x="0" y="1"/>
                    </a:lnTo>
                    <a:lnTo>
                      <a:pt x="0" y="2"/>
                    </a:lnTo>
                    <a:lnTo>
                      <a:pt x="2" y="3"/>
                    </a:lnTo>
                    <a:lnTo>
                      <a:pt x="4" y="1"/>
                    </a:lnTo>
                    <a:lnTo>
                      <a:pt x="2" y="1"/>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04" name="Freeform 1025">
                <a:extLst>
                  <a:ext uri="{FF2B5EF4-FFF2-40B4-BE49-F238E27FC236}">
                    <a16:creationId xmlns:a16="http://schemas.microsoft.com/office/drawing/2014/main" id="{D6F9A6C3-D93C-C948-FFCF-2A33A3DE1055}"/>
                  </a:ext>
                </a:extLst>
              </p:cNvPr>
              <p:cNvSpPr>
                <a:spLocks/>
              </p:cNvSpPr>
              <p:nvPr/>
            </p:nvSpPr>
            <p:spPr bwMode="auto">
              <a:xfrm>
                <a:off x="3015" y="1182"/>
                <a:ext cx="3" cy="1"/>
              </a:xfrm>
              <a:custGeom>
                <a:avLst/>
                <a:gdLst>
                  <a:gd name="T0" fmla="*/ 0 w 3"/>
                  <a:gd name="T1" fmla="*/ 0 h 1"/>
                  <a:gd name="T2" fmla="*/ 1 w 3"/>
                  <a:gd name="T3" fmla="*/ 1 h 1"/>
                  <a:gd name="T4" fmla="*/ 3 w 3"/>
                  <a:gd name="T5" fmla="*/ 0 h 1"/>
                  <a:gd name="T6" fmla="*/ 3 w 3"/>
                  <a:gd name="T7" fmla="*/ 0 h 1"/>
                  <a:gd name="T8" fmla="*/ 2 w 3"/>
                  <a:gd name="T9" fmla="*/ 0 h 1"/>
                  <a:gd name="T10" fmla="*/ 0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0" y="0"/>
                    </a:moveTo>
                    <a:lnTo>
                      <a:pt x="1" y="1"/>
                    </a:lnTo>
                    <a:lnTo>
                      <a:pt x="3" y="0"/>
                    </a:lnTo>
                    <a:lnTo>
                      <a:pt x="3" y="0"/>
                    </a:lnTo>
                    <a:lnTo>
                      <a:pt x="2"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05" name="Freeform 1026">
                <a:extLst>
                  <a:ext uri="{FF2B5EF4-FFF2-40B4-BE49-F238E27FC236}">
                    <a16:creationId xmlns:a16="http://schemas.microsoft.com/office/drawing/2014/main" id="{A5B6AD30-F59E-7944-82E9-5C624CB8541B}"/>
                  </a:ext>
                </a:extLst>
              </p:cNvPr>
              <p:cNvSpPr>
                <a:spLocks/>
              </p:cNvSpPr>
              <p:nvPr/>
            </p:nvSpPr>
            <p:spPr bwMode="auto">
              <a:xfrm>
                <a:off x="3020" y="1196"/>
                <a:ext cx="2" cy="3"/>
              </a:xfrm>
              <a:custGeom>
                <a:avLst/>
                <a:gdLst>
                  <a:gd name="T0" fmla="*/ 2 w 2"/>
                  <a:gd name="T1" fmla="*/ 2 h 3"/>
                  <a:gd name="T2" fmla="*/ 2 w 2"/>
                  <a:gd name="T3" fmla="*/ 0 h 3"/>
                  <a:gd name="T4" fmla="*/ 0 w 2"/>
                  <a:gd name="T5" fmla="*/ 3 h 3"/>
                  <a:gd name="T6" fmla="*/ 1 w 2"/>
                  <a:gd name="T7" fmla="*/ 3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lnTo>
                      <a:pt x="2" y="0"/>
                    </a:lnTo>
                    <a:lnTo>
                      <a:pt x="0" y="3"/>
                    </a:lnTo>
                    <a:lnTo>
                      <a:pt x="1" y="3"/>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06" name="Freeform 1027">
                <a:extLst>
                  <a:ext uri="{FF2B5EF4-FFF2-40B4-BE49-F238E27FC236}">
                    <a16:creationId xmlns:a16="http://schemas.microsoft.com/office/drawing/2014/main" id="{CB229812-86BA-86F7-7893-3479E37216C9}"/>
                  </a:ext>
                </a:extLst>
              </p:cNvPr>
              <p:cNvSpPr>
                <a:spLocks/>
              </p:cNvSpPr>
              <p:nvPr/>
            </p:nvSpPr>
            <p:spPr bwMode="auto">
              <a:xfrm>
                <a:off x="3018" y="1200"/>
                <a:ext cx="1" cy="2"/>
              </a:xfrm>
              <a:custGeom>
                <a:avLst/>
                <a:gdLst>
                  <a:gd name="T0" fmla="*/ 0 w 1"/>
                  <a:gd name="T1" fmla="*/ 2 h 2"/>
                  <a:gd name="T2" fmla="*/ 1 w 1"/>
                  <a:gd name="T3" fmla="*/ 2 h 2"/>
                  <a:gd name="T4" fmla="*/ 1 w 1"/>
                  <a:gd name="T5" fmla="*/ 0 h 2"/>
                  <a:gd name="T6" fmla="*/ 0 w 1"/>
                  <a:gd name="T7" fmla="*/ 1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lnTo>
                      <a:pt x="1" y="2"/>
                    </a:lnTo>
                    <a:lnTo>
                      <a:pt x="1" y="0"/>
                    </a:lnTo>
                    <a:lnTo>
                      <a:pt x="0" y="1"/>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07" name="Freeform 1028">
                <a:extLst>
                  <a:ext uri="{FF2B5EF4-FFF2-40B4-BE49-F238E27FC236}">
                    <a16:creationId xmlns:a16="http://schemas.microsoft.com/office/drawing/2014/main" id="{066A8852-5AD4-3C7A-EC5F-1FB654E15803}"/>
                  </a:ext>
                </a:extLst>
              </p:cNvPr>
              <p:cNvSpPr>
                <a:spLocks/>
              </p:cNvSpPr>
              <p:nvPr/>
            </p:nvSpPr>
            <p:spPr bwMode="auto">
              <a:xfrm>
                <a:off x="3013" y="1201"/>
                <a:ext cx="3" cy="2"/>
              </a:xfrm>
              <a:custGeom>
                <a:avLst/>
                <a:gdLst>
                  <a:gd name="T0" fmla="*/ 0 w 3"/>
                  <a:gd name="T1" fmla="*/ 1 h 2"/>
                  <a:gd name="T2" fmla="*/ 0 w 3"/>
                  <a:gd name="T3" fmla="*/ 2 h 2"/>
                  <a:gd name="T4" fmla="*/ 1 w 3"/>
                  <a:gd name="T5" fmla="*/ 2 h 2"/>
                  <a:gd name="T6" fmla="*/ 3 w 3"/>
                  <a:gd name="T7" fmla="*/ 1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lnTo>
                      <a:pt x="0" y="2"/>
                    </a:lnTo>
                    <a:lnTo>
                      <a:pt x="1" y="2"/>
                    </a:lnTo>
                    <a:lnTo>
                      <a:pt x="3" y="1"/>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08" name="Freeform 1029">
                <a:extLst>
                  <a:ext uri="{FF2B5EF4-FFF2-40B4-BE49-F238E27FC236}">
                    <a16:creationId xmlns:a16="http://schemas.microsoft.com/office/drawing/2014/main" id="{1FA583A5-FE89-EB04-F822-EFC56B732337}"/>
                  </a:ext>
                </a:extLst>
              </p:cNvPr>
              <p:cNvSpPr>
                <a:spLocks/>
              </p:cNvSpPr>
              <p:nvPr/>
            </p:nvSpPr>
            <p:spPr bwMode="auto">
              <a:xfrm>
                <a:off x="3017" y="1163"/>
                <a:ext cx="2" cy="5"/>
              </a:xfrm>
              <a:custGeom>
                <a:avLst/>
                <a:gdLst>
                  <a:gd name="T0" fmla="*/ 2 w 2"/>
                  <a:gd name="T1" fmla="*/ 4 h 5"/>
                  <a:gd name="T2" fmla="*/ 2 w 2"/>
                  <a:gd name="T3" fmla="*/ 2 h 5"/>
                  <a:gd name="T4" fmla="*/ 1 w 2"/>
                  <a:gd name="T5" fmla="*/ 0 h 5"/>
                  <a:gd name="T6" fmla="*/ 0 w 2"/>
                  <a:gd name="T7" fmla="*/ 1 h 5"/>
                  <a:gd name="T8" fmla="*/ 0 w 2"/>
                  <a:gd name="T9" fmla="*/ 5 h 5"/>
                  <a:gd name="T10" fmla="*/ 2 w 2"/>
                  <a:gd name="T11" fmla="*/ 5 h 5"/>
                  <a:gd name="T12" fmla="*/ 2 w 2"/>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2" y="4"/>
                    </a:moveTo>
                    <a:lnTo>
                      <a:pt x="2" y="2"/>
                    </a:lnTo>
                    <a:lnTo>
                      <a:pt x="1" y="0"/>
                    </a:lnTo>
                    <a:lnTo>
                      <a:pt x="0" y="1"/>
                    </a:lnTo>
                    <a:lnTo>
                      <a:pt x="0" y="5"/>
                    </a:lnTo>
                    <a:lnTo>
                      <a:pt x="2" y="5"/>
                    </a:lnTo>
                    <a:lnTo>
                      <a:pt x="2"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09" name="Freeform 1030">
                <a:extLst>
                  <a:ext uri="{FF2B5EF4-FFF2-40B4-BE49-F238E27FC236}">
                    <a16:creationId xmlns:a16="http://schemas.microsoft.com/office/drawing/2014/main" id="{A420B41D-3188-50F6-150B-08849EE8FC45}"/>
                  </a:ext>
                </a:extLst>
              </p:cNvPr>
              <p:cNvSpPr>
                <a:spLocks/>
              </p:cNvSpPr>
              <p:nvPr/>
            </p:nvSpPr>
            <p:spPr bwMode="auto">
              <a:xfrm>
                <a:off x="3012" y="1171"/>
                <a:ext cx="2" cy="2"/>
              </a:xfrm>
              <a:custGeom>
                <a:avLst/>
                <a:gdLst>
                  <a:gd name="T0" fmla="*/ 0 w 2"/>
                  <a:gd name="T1" fmla="*/ 1 h 2"/>
                  <a:gd name="T2" fmla="*/ 1 w 2"/>
                  <a:gd name="T3" fmla="*/ 2 h 2"/>
                  <a:gd name="T4" fmla="*/ 2 w 2"/>
                  <a:gd name="T5" fmla="*/ 1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lnTo>
                      <a:pt x="1" y="2"/>
                    </a:lnTo>
                    <a:lnTo>
                      <a:pt x="2" y="1"/>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10" name="Freeform 1031">
                <a:extLst>
                  <a:ext uri="{FF2B5EF4-FFF2-40B4-BE49-F238E27FC236}">
                    <a16:creationId xmlns:a16="http://schemas.microsoft.com/office/drawing/2014/main" id="{82026D61-F181-2DDE-7AAF-6DBA17705D10}"/>
                  </a:ext>
                </a:extLst>
              </p:cNvPr>
              <p:cNvSpPr>
                <a:spLocks/>
              </p:cNvSpPr>
              <p:nvPr/>
            </p:nvSpPr>
            <p:spPr bwMode="auto">
              <a:xfrm>
                <a:off x="3426" y="913"/>
                <a:ext cx="8" cy="10"/>
              </a:xfrm>
              <a:custGeom>
                <a:avLst/>
                <a:gdLst>
                  <a:gd name="T0" fmla="*/ 2 w 8"/>
                  <a:gd name="T1" fmla="*/ 3 h 10"/>
                  <a:gd name="T2" fmla="*/ 0 w 8"/>
                  <a:gd name="T3" fmla="*/ 7 h 10"/>
                  <a:gd name="T4" fmla="*/ 0 w 8"/>
                  <a:gd name="T5" fmla="*/ 10 h 10"/>
                  <a:gd name="T6" fmla="*/ 2 w 8"/>
                  <a:gd name="T7" fmla="*/ 10 h 10"/>
                  <a:gd name="T8" fmla="*/ 2 w 8"/>
                  <a:gd name="T9" fmla="*/ 9 h 10"/>
                  <a:gd name="T10" fmla="*/ 5 w 8"/>
                  <a:gd name="T11" fmla="*/ 10 h 10"/>
                  <a:gd name="T12" fmla="*/ 8 w 8"/>
                  <a:gd name="T13" fmla="*/ 7 h 10"/>
                  <a:gd name="T14" fmla="*/ 8 w 8"/>
                  <a:gd name="T15" fmla="*/ 3 h 10"/>
                  <a:gd name="T16" fmla="*/ 5 w 8"/>
                  <a:gd name="T17" fmla="*/ 0 h 10"/>
                  <a:gd name="T18" fmla="*/ 2 w 8"/>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0">
                    <a:moveTo>
                      <a:pt x="2" y="3"/>
                    </a:moveTo>
                    <a:lnTo>
                      <a:pt x="0" y="7"/>
                    </a:lnTo>
                    <a:lnTo>
                      <a:pt x="0" y="10"/>
                    </a:lnTo>
                    <a:lnTo>
                      <a:pt x="2" y="10"/>
                    </a:lnTo>
                    <a:lnTo>
                      <a:pt x="2" y="9"/>
                    </a:lnTo>
                    <a:lnTo>
                      <a:pt x="5" y="10"/>
                    </a:lnTo>
                    <a:lnTo>
                      <a:pt x="8" y="7"/>
                    </a:lnTo>
                    <a:lnTo>
                      <a:pt x="8" y="3"/>
                    </a:lnTo>
                    <a:lnTo>
                      <a:pt x="5" y="0"/>
                    </a:lnTo>
                    <a:lnTo>
                      <a:pt x="2"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11" name="Freeform 1032">
                <a:extLst>
                  <a:ext uri="{FF2B5EF4-FFF2-40B4-BE49-F238E27FC236}">
                    <a16:creationId xmlns:a16="http://schemas.microsoft.com/office/drawing/2014/main" id="{84BE7A34-9408-C4A5-161F-9592A08A0C1D}"/>
                  </a:ext>
                </a:extLst>
              </p:cNvPr>
              <p:cNvSpPr>
                <a:spLocks/>
              </p:cNvSpPr>
              <p:nvPr/>
            </p:nvSpPr>
            <p:spPr bwMode="auto">
              <a:xfrm>
                <a:off x="3435" y="964"/>
                <a:ext cx="5" cy="14"/>
              </a:xfrm>
              <a:custGeom>
                <a:avLst/>
                <a:gdLst>
                  <a:gd name="T0" fmla="*/ 3 w 5"/>
                  <a:gd name="T1" fmla="*/ 0 h 14"/>
                  <a:gd name="T2" fmla="*/ 2 w 5"/>
                  <a:gd name="T3" fmla="*/ 1 h 14"/>
                  <a:gd name="T4" fmla="*/ 1 w 5"/>
                  <a:gd name="T5" fmla="*/ 4 h 14"/>
                  <a:gd name="T6" fmla="*/ 0 w 5"/>
                  <a:gd name="T7" fmla="*/ 9 h 14"/>
                  <a:gd name="T8" fmla="*/ 1 w 5"/>
                  <a:gd name="T9" fmla="*/ 12 h 14"/>
                  <a:gd name="T10" fmla="*/ 1 w 5"/>
                  <a:gd name="T11" fmla="*/ 14 h 14"/>
                  <a:gd name="T12" fmla="*/ 3 w 5"/>
                  <a:gd name="T13" fmla="*/ 11 h 14"/>
                  <a:gd name="T14" fmla="*/ 4 w 5"/>
                  <a:gd name="T15" fmla="*/ 7 h 14"/>
                  <a:gd name="T16" fmla="*/ 4 w 5"/>
                  <a:gd name="T17" fmla="*/ 4 h 14"/>
                  <a:gd name="T18" fmla="*/ 5 w 5"/>
                  <a:gd name="T19" fmla="*/ 1 h 14"/>
                  <a:gd name="T20" fmla="*/ 3 w 5"/>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4">
                    <a:moveTo>
                      <a:pt x="3" y="0"/>
                    </a:moveTo>
                    <a:lnTo>
                      <a:pt x="2" y="1"/>
                    </a:lnTo>
                    <a:lnTo>
                      <a:pt x="1" y="4"/>
                    </a:lnTo>
                    <a:lnTo>
                      <a:pt x="0" y="9"/>
                    </a:lnTo>
                    <a:lnTo>
                      <a:pt x="1" y="12"/>
                    </a:lnTo>
                    <a:lnTo>
                      <a:pt x="1" y="14"/>
                    </a:lnTo>
                    <a:lnTo>
                      <a:pt x="3" y="11"/>
                    </a:lnTo>
                    <a:lnTo>
                      <a:pt x="4" y="7"/>
                    </a:lnTo>
                    <a:lnTo>
                      <a:pt x="4" y="4"/>
                    </a:lnTo>
                    <a:lnTo>
                      <a:pt x="5" y="1"/>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12" name="Freeform 1033">
                <a:extLst>
                  <a:ext uri="{FF2B5EF4-FFF2-40B4-BE49-F238E27FC236}">
                    <a16:creationId xmlns:a16="http://schemas.microsoft.com/office/drawing/2014/main" id="{8DAE0871-9845-E88D-6EF3-582ED9E01B97}"/>
                  </a:ext>
                </a:extLst>
              </p:cNvPr>
              <p:cNvSpPr>
                <a:spLocks/>
              </p:cNvSpPr>
              <p:nvPr/>
            </p:nvSpPr>
            <p:spPr bwMode="auto">
              <a:xfrm>
                <a:off x="3021" y="1172"/>
                <a:ext cx="2" cy="0"/>
              </a:xfrm>
              <a:custGeom>
                <a:avLst/>
                <a:gdLst>
                  <a:gd name="T0" fmla="*/ 2 w 2"/>
                  <a:gd name="T1" fmla="*/ 1 w 2"/>
                  <a:gd name="T2" fmla="*/ 0 w 2"/>
                  <a:gd name="T3" fmla="*/ 1 w 2"/>
                  <a:gd name="T4" fmla="*/ 2 w 2"/>
                </a:gdLst>
                <a:ahLst/>
                <a:cxnLst>
                  <a:cxn ang="0">
                    <a:pos x="T0" y="0"/>
                  </a:cxn>
                  <a:cxn ang="0">
                    <a:pos x="T1" y="0"/>
                  </a:cxn>
                  <a:cxn ang="0">
                    <a:pos x="T2" y="0"/>
                  </a:cxn>
                  <a:cxn ang="0">
                    <a:pos x="T3" y="0"/>
                  </a:cxn>
                  <a:cxn ang="0">
                    <a:pos x="T4" y="0"/>
                  </a:cxn>
                </a:cxnLst>
                <a:rect l="0" t="0" r="r" b="b"/>
                <a:pathLst>
                  <a:path w="2">
                    <a:moveTo>
                      <a:pt x="2" y="0"/>
                    </a:moveTo>
                    <a:lnTo>
                      <a:pt x="1" y="0"/>
                    </a:lnTo>
                    <a:lnTo>
                      <a:pt x="0" y="0"/>
                    </a:lnTo>
                    <a:lnTo>
                      <a:pt x="1" y="0"/>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13" name="Freeform 1034">
                <a:extLst>
                  <a:ext uri="{FF2B5EF4-FFF2-40B4-BE49-F238E27FC236}">
                    <a16:creationId xmlns:a16="http://schemas.microsoft.com/office/drawing/2014/main" id="{B7AC05B7-1EC5-1762-0BC7-D30764E01BB1}"/>
                  </a:ext>
                </a:extLst>
              </p:cNvPr>
              <p:cNvSpPr>
                <a:spLocks/>
              </p:cNvSpPr>
              <p:nvPr/>
            </p:nvSpPr>
            <p:spPr bwMode="auto">
              <a:xfrm>
                <a:off x="2917" y="962"/>
                <a:ext cx="10" cy="6"/>
              </a:xfrm>
              <a:custGeom>
                <a:avLst/>
                <a:gdLst>
                  <a:gd name="T0" fmla="*/ 6 w 10"/>
                  <a:gd name="T1" fmla="*/ 5 h 6"/>
                  <a:gd name="T2" fmla="*/ 9 w 10"/>
                  <a:gd name="T3" fmla="*/ 6 h 6"/>
                  <a:gd name="T4" fmla="*/ 10 w 10"/>
                  <a:gd name="T5" fmla="*/ 6 h 6"/>
                  <a:gd name="T6" fmla="*/ 9 w 10"/>
                  <a:gd name="T7" fmla="*/ 3 h 6"/>
                  <a:gd name="T8" fmla="*/ 7 w 10"/>
                  <a:gd name="T9" fmla="*/ 3 h 6"/>
                  <a:gd name="T10" fmla="*/ 5 w 10"/>
                  <a:gd name="T11" fmla="*/ 0 h 6"/>
                  <a:gd name="T12" fmla="*/ 2 w 10"/>
                  <a:gd name="T13" fmla="*/ 0 h 6"/>
                  <a:gd name="T14" fmla="*/ 1 w 10"/>
                  <a:gd name="T15" fmla="*/ 0 h 6"/>
                  <a:gd name="T16" fmla="*/ 0 w 10"/>
                  <a:gd name="T17" fmla="*/ 1 h 6"/>
                  <a:gd name="T18" fmla="*/ 2 w 10"/>
                  <a:gd name="T19" fmla="*/ 4 h 6"/>
                  <a:gd name="T20" fmla="*/ 6 w 10"/>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6" y="5"/>
                    </a:moveTo>
                    <a:lnTo>
                      <a:pt x="9" y="6"/>
                    </a:lnTo>
                    <a:lnTo>
                      <a:pt x="10" y="6"/>
                    </a:lnTo>
                    <a:lnTo>
                      <a:pt x="9" y="3"/>
                    </a:lnTo>
                    <a:lnTo>
                      <a:pt x="7" y="3"/>
                    </a:lnTo>
                    <a:lnTo>
                      <a:pt x="5" y="0"/>
                    </a:lnTo>
                    <a:lnTo>
                      <a:pt x="2" y="0"/>
                    </a:lnTo>
                    <a:lnTo>
                      <a:pt x="1" y="0"/>
                    </a:lnTo>
                    <a:lnTo>
                      <a:pt x="0" y="1"/>
                    </a:lnTo>
                    <a:lnTo>
                      <a:pt x="2" y="4"/>
                    </a:lnTo>
                    <a:lnTo>
                      <a:pt x="6"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14" name="Freeform 1035">
                <a:extLst>
                  <a:ext uri="{FF2B5EF4-FFF2-40B4-BE49-F238E27FC236}">
                    <a16:creationId xmlns:a16="http://schemas.microsoft.com/office/drawing/2014/main" id="{934445E0-7273-DC1B-01CB-D76746C88B76}"/>
                  </a:ext>
                </a:extLst>
              </p:cNvPr>
              <p:cNvSpPr>
                <a:spLocks/>
              </p:cNvSpPr>
              <p:nvPr/>
            </p:nvSpPr>
            <p:spPr bwMode="auto">
              <a:xfrm>
                <a:off x="3010" y="1191"/>
                <a:ext cx="4" cy="3"/>
              </a:xfrm>
              <a:custGeom>
                <a:avLst/>
                <a:gdLst>
                  <a:gd name="T0" fmla="*/ 0 w 4"/>
                  <a:gd name="T1" fmla="*/ 2 h 3"/>
                  <a:gd name="T2" fmla="*/ 1 w 4"/>
                  <a:gd name="T3" fmla="*/ 3 h 3"/>
                  <a:gd name="T4" fmla="*/ 3 w 4"/>
                  <a:gd name="T5" fmla="*/ 1 h 3"/>
                  <a:gd name="T6" fmla="*/ 4 w 4"/>
                  <a:gd name="T7" fmla="*/ 1 h 3"/>
                  <a:gd name="T8" fmla="*/ 4 w 4"/>
                  <a:gd name="T9" fmla="*/ 0 h 3"/>
                  <a:gd name="T10" fmla="*/ 1 w 4"/>
                  <a:gd name="T11" fmla="*/ 1 h 3"/>
                  <a:gd name="T12" fmla="*/ 0 w 4"/>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0" y="2"/>
                    </a:moveTo>
                    <a:lnTo>
                      <a:pt x="1" y="3"/>
                    </a:lnTo>
                    <a:lnTo>
                      <a:pt x="3" y="1"/>
                    </a:lnTo>
                    <a:lnTo>
                      <a:pt x="4" y="1"/>
                    </a:lnTo>
                    <a:lnTo>
                      <a:pt x="4" y="0"/>
                    </a:lnTo>
                    <a:lnTo>
                      <a:pt x="1" y="1"/>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15" name="Freeform 1036">
                <a:extLst>
                  <a:ext uri="{FF2B5EF4-FFF2-40B4-BE49-F238E27FC236}">
                    <a16:creationId xmlns:a16="http://schemas.microsoft.com/office/drawing/2014/main" id="{79B904D0-4D7E-EFFF-4830-AAC581471E36}"/>
                  </a:ext>
                </a:extLst>
              </p:cNvPr>
              <p:cNvSpPr>
                <a:spLocks/>
              </p:cNvSpPr>
              <p:nvPr/>
            </p:nvSpPr>
            <p:spPr bwMode="auto">
              <a:xfrm>
                <a:off x="3012" y="1104"/>
                <a:ext cx="2" cy="4"/>
              </a:xfrm>
              <a:custGeom>
                <a:avLst/>
                <a:gdLst>
                  <a:gd name="T0" fmla="*/ 0 w 2"/>
                  <a:gd name="T1" fmla="*/ 1 h 4"/>
                  <a:gd name="T2" fmla="*/ 0 w 2"/>
                  <a:gd name="T3" fmla="*/ 3 h 4"/>
                  <a:gd name="T4" fmla="*/ 0 w 2"/>
                  <a:gd name="T5" fmla="*/ 4 h 4"/>
                  <a:gd name="T6" fmla="*/ 2 w 2"/>
                  <a:gd name="T7" fmla="*/ 2 h 4"/>
                  <a:gd name="T8" fmla="*/ 0 w 2"/>
                  <a:gd name="T9" fmla="*/ 0 h 4"/>
                  <a:gd name="T10" fmla="*/ 0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0" y="1"/>
                    </a:moveTo>
                    <a:lnTo>
                      <a:pt x="0" y="3"/>
                    </a:lnTo>
                    <a:lnTo>
                      <a:pt x="0" y="4"/>
                    </a:lnTo>
                    <a:lnTo>
                      <a:pt x="2" y="2"/>
                    </a:lnTo>
                    <a:lnTo>
                      <a:pt x="0"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16" name="Freeform 1037">
                <a:extLst>
                  <a:ext uri="{FF2B5EF4-FFF2-40B4-BE49-F238E27FC236}">
                    <a16:creationId xmlns:a16="http://schemas.microsoft.com/office/drawing/2014/main" id="{27AD3EF6-0C85-73A7-F3E2-E54936CA51AB}"/>
                  </a:ext>
                </a:extLst>
              </p:cNvPr>
              <p:cNvSpPr>
                <a:spLocks/>
              </p:cNvSpPr>
              <p:nvPr/>
            </p:nvSpPr>
            <p:spPr bwMode="auto">
              <a:xfrm>
                <a:off x="3009" y="1211"/>
                <a:ext cx="7" cy="6"/>
              </a:xfrm>
              <a:custGeom>
                <a:avLst/>
                <a:gdLst>
                  <a:gd name="T0" fmla="*/ 0 w 9"/>
                  <a:gd name="T1" fmla="*/ 8 h 8"/>
                  <a:gd name="T2" fmla="*/ 2 w 9"/>
                  <a:gd name="T3" fmla="*/ 8 h 8"/>
                  <a:gd name="T4" fmla="*/ 5 w 9"/>
                  <a:gd name="T5" fmla="*/ 4 h 8"/>
                  <a:gd name="T6" fmla="*/ 9 w 9"/>
                  <a:gd name="T7" fmla="*/ 3 h 8"/>
                  <a:gd name="T8" fmla="*/ 9 w 9"/>
                  <a:gd name="T9" fmla="*/ 1 h 8"/>
                  <a:gd name="T10" fmla="*/ 8 w 9"/>
                  <a:gd name="T11" fmla="*/ 0 h 8"/>
                  <a:gd name="T12" fmla="*/ 6 w 9"/>
                  <a:gd name="T13" fmla="*/ 1 h 8"/>
                  <a:gd name="T14" fmla="*/ 3 w 9"/>
                  <a:gd name="T15" fmla="*/ 1 h 8"/>
                  <a:gd name="T16" fmla="*/ 2 w 9"/>
                  <a:gd name="T17" fmla="*/ 4 h 8"/>
                  <a:gd name="T18" fmla="*/ 0 w 9"/>
                  <a:gd name="T19" fmla="*/ 5 h 8"/>
                  <a:gd name="T20" fmla="*/ 0 w 9"/>
                  <a:gd name="T2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8">
                    <a:moveTo>
                      <a:pt x="0" y="8"/>
                    </a:moveTo>
                    <a:cubicBezTo>
                      <a:pt x="2" y="8"/>
                      <a:pt x="2" y="8"/>
                      <a:pt x="2" y="8"/>
                    </a:cubicBezTo>
                    <a:cubicBezTo>
                      <a:pt x="5" y="4"/>
                      <a:pt x="5" y="4"/>
                      <a:pt x="5" y="4"/>
                    </a:cubicBezTo>
                    <a:cubicBezTo>
                      <a:pt x="9" y="3"/>
                      <a:pt x="9" y="3"/>
                      <a:pt x="9" y="3"/>
                    </a:cubicBezTo>
                    <a:cubicBezTo>
                      <a:pt x="9" y="1"/>
                      <a:pt x="9" y="1"/>
                      <a:pt x="9" y="1"/>
                    </a:cubicBezTo>
                    <a:cubicBezTo>
                      <a:pt x="8" y="0"/>
                      <a:pt x="8" y="0"/>
                      <a:pt x="8" y="0"/>
                    </a:cubicBezTo>
                    <a:cubicBezTo>
                      <a:pt x="6" y="1"/>
                      <a:pt x="6" y="1"/>
                      <a:pt x="6" y="1"/>
                    </a:cubicBezTo>
                    <a:cubicBezTo>
                      <a:pt x="3" y="1"/>
                      <a:pt x="3" y="1"/>
                      <a:pt x="3" y="1"/>
                    </a:cubicBezTo>
                    <a:cubicBezTo>
                      <a:pt x="2" y="4"/>
                      <a:pt x="2" y="4"/>
                      <a:pt x="2" y="4"/>
                    </a:cubicBezTo>
                    <a:cubicBezTo>
                      <a:pt x="2" y="4"/>
                      <a:pt x="0" y="5"/>
                      <a:pt x="0" y="5"/>
                    </a:cubicBezTo>
                    <a:lnTo>
                      <a:pt x="0"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17" name="Freeform 1038">
                <a:extLst>
                  <a:ext uri="{FF2B5EF4-FFF2-40B4-BE49-F238E27FC236}">
                    <a16:creationId xmlns:a16="http://schemas.microsoft.com/office/drawing/2014/main" id="{DECD5C0A-C020-D764-2629-08920B063019}"/>
                  </a:ext>
                </a:extLst>
              </p:cNvPr>
              <p:cNvSpPr>
                <a:spLocks/>
              </p:cNvSpPr>
              <p:nvPr/>
            </p:nvSpPr>
            <p:spPr bwMode="auto">
              <a:xfrm>
                <a:off x="3007" y="1225"/>
                <a:ext cx="3" cy="3"/>
              </a:xfrm>
              <a:custGeom>
                <a:avLst/>
                <a:gdLst>
                  <a:gd name="T0" fmla="*/ 0 w 3"/>
                  <a:gd name="T1" fmla="*/ 0 h 3"/>
                  <a:gd name="T2" fmla="*/ 1 w 3"/>
                  <a:gd name="T3" fmla="*/ 3 h 3"/>
                  <a:gd name="T4" fmla="*/ 2 w 3"/>
                  <a:gd name="T5" fmla="*/ 3 h 3"/>
                  <a:gd name="T6" fmla="*/ 3 w 3"/>
                  <a:gd name="T7" fmla="*/ 2 h 3"/>
                  <a:gd name="T8" fmla="*/ 2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1" y="3"/>
                    </a:lnTo>
                    <a:lnTo>
                      <a:pt x="2" y="3"/>
                    </a:lnTo>
                    <a:lnTo>
                      <a:pt x="3" y="2"/>
                    </a:lnTo>
                    <a:lnTo>
                      <a:pt x="2"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18" name="Line 1039">
                <a:extLst>
                  <a:ext uri="{FF2B5EF4-FFF2-40B4-BE49-F238E27FC236}">
                    <a16:creationId xmlns:a16="http://schemas.microsoft.com/office/drawing/2014/main" id="{40337FDA-3DA7-32C6-1224-5FEECA912F13}"/>
                  </a:ext>
                </a:extLst>
              </p:cNvPr>
              <p:cNvSpPr>
                <a:spLocks noChangeShapeType="1"/>
              </p:cNvSpPr>
              <p:nvPr/>
            </p:nvSpPr>
            <p:spPr bwMode="auto">
              <a:xfrm>
                <a:off x="2368" y="1231"/>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19" name="Line 1040">
                <a:extLst>
                  <a:ext uri="{FF2B5EF4-FFF2-40B4-BE49-F238E27FC236}">
                    <a16:creationId xmlns:a16="http://schemas.microsoft.com/office/drawing/2014/main" id="{3220BBA1-D996-0C86-FE4E-2EAF3BA9AEE9}"/>
                  </a:ext>
                </a:extLst>
              </p:cNvPr>
              <p:cNvSpPr>
                <a:spLocks noChangeShapeType="1"/>
              </p:cNvSpPr>
              <p:nvPr/>
            </p:nvSpPr>
            <p:spPr bwMode="auto">
              <a:xfrm>
                <a:off x="2368" y="1231"/>
                <a:ext cx="0" cy="0"/>
              </a:xfrm>
              <a:prstGeom prst="line">
                <a:avLst/>
              </a:pr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20" name="Freeform 1041">
                <a:extLst>
                  <a:ext uri="{FF2B5EF4-FFF2-40B4-BE49-F238E27FC236}">
                    <a16:creationId xmlns:a16="http://schemas.microsoft.com/office/drawing/2014/main" id="{2A7743DF-FA2D-1D02-4471-8A43CC1B079E}"/>
                  </a:ext>
                </a:extLst>
              </p:cNvPr>
              <p:cNvSpPr>
                <a:spLocks/>
              </p:cNvSpPr>
              <p:nvPr/>
            </p:nvSpPr>
            <p:spPr bwMode="auto">
              <a:xfrm>
                <a:off x="2628" y="1080"/>
                <a:ext cx="276" cy="451"/>
              </a:xfrm>
              <a:custGeom>
                <a:avLst/>
                <a:gdLst>
                  <a:gd name="T0" fmla="*/ 256 w 276"/>
                  <a:gd name="T1" fmla="*/ 309 h 451"/>
                  <a:gd name="T2" fmla="*/ 248 w 276"/>
                  <a:gd name="T3" fmla="*/ 294 h 451"/>
                  <a:gd name="T4" fmla="*/ 244 w 276"/>
                  <a:gd name="T5" fmla="*/ 265 h 451"/>
                  <a:gd name="T6" fmla="*/ 232 w 276"/>
                  <a:gd name="T7" fmla="*/ 266 h 451"/>
                  <a:gd name="T8" fmla="*/ 228 w 276"/>
                  <a:gd name="T9" fmla="*/ 249 h 451"/>
                  <a:gd name="T10" fmla="*/ 204 w 276"/>
                  <a:gd name="T11" fmla="*/ 233 h 451"/>
                  <a:gd name="T12" fmla="*/ 211 w 276"/>
                  <a:gd name="T13" fmla="*/ 226 h 451"/>
                  <a:gd name="T14" fmla="*/ 236 w 276"/>
                  <a:gd name="T15" fmla="*/ 218 h 451"/>
                  <a:gd name="T16" fmla="*/ 232 w 276"/>
                  <a:gd name="T17" fmla="*/ 185 h 451"/>
                  <a:gd name="T18" fmla="*/ 215 w 276"/>
                  <a:gd name="T19" fmla="*/ 192 h 451"/>
                  <a:gd name="T20" fmla="*/ 225 w 276"/>
                  <a:gd name="T21" fmla="*/ 175 h 451"/>
                  <a:gd name="T22" fmla="*/ 210 w 276"/>
                  <a:gd name="T23" fmla="*/ 159 h 451"/>
                  <a:gd name="T24" fmla="*/ 199 w 276"/>
                  <a:gd name="T25" fmla="*/ 164 h 451"/>
                  <a:gd name="T26" fmla="*/ 191 w 276"/>
                  <a:gd name="T27" fmla="*/ 153 h 451"/>
                  <a:gd name="T28" fmla="*/ 194 w 276"/>
                  <a:gd name="T29" fmla="*/ 126 h 451"/>
                  <a:gd name="T30" fmla="*/ 184 w 276"/>
                  <a:gd name="T31" fmla="*/ 127 h 451"/>
                  <a:gd name="T32" fmla="*/ 164 w 276"/>
                  <a:gd name="T33" fmla="*/ 133 h 451"/>
                  <a:gd name="T34" fmla="*/ 179 w 276"/>
                  <a:gd name="T35" fmla="*/ 102 h 451"/>
                  <a:gd name="T36" fmla="*/ 173 w 276"/>
                  <a:gd name="T37" fmla="*/ 84 h 451"/>
                  <a:gd name="T38" fmla="*/ 146 w 276"/>
                  <a:gd name="T39" fmla="*/ 88 h 451"/>
                  <a:gd name="T40" fmla="*/ 128 w 276"/>
                  <a:gd name="T41" fmla="*/ 79 h 451"/>
                  <a:gd name="T42" fmla="*/ 113 w 276"/>
                  <a:gd name="T43" fmla="*/ 82 h 451"/>
                  <a:gd name="T44" fmla="*/ 125 w 276"/>
                  <a:gd name="T45" fmla="*/ 40 h 451"/>
                  <a:gd name="T46" fmla="*/ 89 w 276"/>
                  <a:gd name="T47" fmla="*/ 28 h 451"/>
                  <a:gd name="T48" fmla="*/ 79 w 276"/>
                  <a:gd name="T49" fmla="*/ 42 h 451"/>
                  <a:gd name="T50" fmla="*/ 64 w 276"/>
                  <a:gd name="T51" fmla="*/ 66 h 451"/>
                  <a:gd name="T52" fmla="*/ 51 w 276"/>
                  <a:gd name="T53" fmla="*/ 119 h 451"/>
                  <a:gd name="T54" fmla="*/ 51 w 276"/>
                  <a:gd name="T55" fmla="*/ 68 h 451"/>
                  <a:gd name="T56" fmla="*/ 72 w 276"/>
                  <a:gd name="T57" fmla="*/ 0 h 451"/>
                  <a:gd name="T58" fmla="*/ 16 w 276"/>
                  <a:gd name="T59" fmla="*/ 54 h 451"/>
                  <a:gd name="T60" fmla="*/ 26 w 276"/>
                  <a:gd name="T61" fmla="*/ 111 h 451"/>
                  <a:gd name="T62" fmla="*/ 7 w 276"/>
                  <a:gd name="T63" fmla="*/ 140 h 451"/>
                  <a:gd name="T64" fmla="*/ 35 w 276"/>
                  <a:gd name="T65" fmla="*/ 152 h 451"/>
                  <a:gd name="T66" fmla="*/ 73 w 276"/>
                  <a:gd name="T67" fmla="*/ 168 h 451"/>
                  <a:gd name="T68" fmla="*/ 94 w 276"/>
                  <a:gd name="T69" fmla="*/ 167 h 451"/>
                  <a:gd name="T70" fmla="*/ 114 w 276"/>
                  <a:gd name="T71" fmla="*/ 144 h 451"/>
                  <a:gd name="T72" fmla="*/ 125 w 276"/>
                  <a:gd name="T73" fmla="*/ 183 h 451"/>
                  <a:gd name="T74" fmla="*/ 122 w 276"/>
                  <a:gd name="T75" fmla="*/ 214 h 451"/>
                  <a:gd name="T76" fmla="*/ 142 w 276"/>
                  <a:gd name="T77" fmla="*/ 221 h 451"/>
                  <a:gd name="T78" fmla="*/ 159 w 276"/>
                  <a:gd name="T79" fmla="*/ 244 h 451"/>
                  <a:gd name="T80" fmla="*/ 136 w 276"/>
                  <a:gd name="T81" fmla="*/ 295 h 451"/>
                  <a:gd name="T82" fmla="*/ 104 w 276"/>
                  <a:gd name="T83" fmla="*/ 335 h 451"/>
                  <a:gd name="T84" fmla="*/ 64 w 276"/>
                  <a:gd name="T85" fmla="*/ 344 h 451"/>
                  <a:gd name="T86" fmla="*/ 104 w 276"/>
                  <a:gd name="T87" fmla="*/ 359 h 451"/>
                  <a:gd name="T88" fmla="*/ 126 w 276"/>
                  <a:gd name="T89" fmla="*/ 379 h 451"/>
                  <a:gd name="T90" fmla="*/ 145 w 276"/>
                  <a:gd name="T91" fmla="*/ 420 h 451"/>
                  <a:gd name="T92" fmla="*/ 187 w 276"/>
                  <a:gd name="T93" fmla="*/ 451 h 451"/>
                  <a:gd name="T94" fmla="*/ 175 w 276"/>
                  <a:gd name="T95" fmla="*/ 416 h 451"/>
                  <a:gd name="T96" fmla="*/ 178 w 276"/>
                  <a:gd name="T97" fmla="*/ 401 h 451"/>
                  <a:gd name="T98" fmla="*/ 197 w 276"/>
                  <a:gd name="T99" fmla="*/ 423 h 451"/>
                  <a:gd name="T100" fmla="*/ 214 w 276"/>
                  <a:gd name="T101" fmla="*/ 414 h 451"/>
                  <a:gd name="T102" fmla="*/ 208 w 276"/>
                  <a:gd name="T103" fmla="*/ 367 h 451"/>
                  <a:gd name="T104" fmla="*/ 199 w 276"/>
                  <a:gd name="T105" fmla="*/ 347 h 451"/>
                  <a:gd name="T106" fmla="*/ 181 w 276"/>
                  <a:gd name="T107" fmla="*/ 318 h 451"/>
                  <a:gd name="T108" fmla="*/ 197 w 276"/>
                  <a:gd name="T109" fmla="*/ 313 h 451"/>
                  <a:gd name="T110" fmla="*/ 211 w 276"/>
                  <a:gd name="T111" fmla="*/ 316 h 451"/>
                  <a:gd name="T112" fmla="*/ 233 w 276"/>
                  <a:gd name="T113" fmla="*/ 319 h 451"/>
                  <a:gd name="T114" fmla="*/ 221 w 276"/>
                  <a:gd name="T115" fmla="*/ 347 h 451"/>
                  <a:gd name="T116" fmla="*/ 232 w 276"/>
                  <a:gd name="T117" fmla="*/ 358 h 451"/>
                  <a:gd name="T118" fmla="*/ 238 w 276"/>
                  <a:gd name="T119" fmla="*/ 347 h 451"/>
                  <a:gd name="T120" fmla="*/ 249 w 276"/>
                  <a:gd name="T121" fmla="*/ 337 h 451"/>
                  <a:gd name="T122" fmla="*/ 259 w 276"/>
                  <a:gd name="T123" fmla="*/ 323 h 451"/>
                  <a:gd name="T124" fmla="*/ 267 w 276"/>
                  <a:gd name="T125" fmla="*/ 315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451">
                    <a:moveTo>
                      <a:pt x="274" y="319"/>
                    </a:moveTo>
                    <a:lnTo>
                      <a:pt x="275" y="318"/>
                    </a:lnTo>
                    <a:lnTo>
                      <a:pt x="276" y="317"/>
                    </a:lnTo>
                    <a:lnTo>
                      <a:pt x="276" y="315"/>
                    </a:lnTo>
                    <a:lnTo>
                      <a:pt x="274" y="313"/>
                    </a:lnTo>
                    <a:lnTo>
                      <a:pt x="274" y="311"/>
                    </a:lnTo>
                    <a:lnTo>
                      <a:pt x="273" y="309"/>
                    </a:lnTo>
                    <a:lnTo>
                      <a:pt x="270" y="310"/>
                    </a:lnTo>
                    <a:lnTo>
                      <a:pt x="271" y="306"/>
                    </a:lnTo>
                    <a:lnTo>
                      <a:pt x="270" y="305"/>
                    </a:lnTo>
                    <a:lnTo>
                      <a:pt x="268" y="305"/>
                    </a:lnTo>
                    <a:lnTo>
                      <a:pt x="267" y="304"/>
                    </a:lnTo>
                    <a:lnTo>
                      <a:pt x="268" y="302"/>
                    </a:lnTo>
                    <a:lnTo>
                      <a:pt x="267" y="302"/>
                    </a:lnTo>
                    <a:lnTo>
                      <a:pt x="264" y="303"/>
                    </a:lnTo>
                    <a:lnTo>
                      <a:pt x="263" y="306"/>
                    </a:lnTo>
                    <a:lnTo>
                      <a:pt x="263" y="309"/>
                    </a:lnTo>
                    <a:lnTo>
                      <a:pt x="263" y="309"/>
                    </a:lnTo>
                    <a:lnTo>
                      <a:pt x="261" y="308"/>
                    </a:lnTo>
                    <a:lnTo>
                      <a:pt x="261" y="303"/>
                    </a:lnTo>
                    <a:lnTo>
                      <a:pt x="260" y="302"/>
                    </a:lnTo>
                    <a:lnTo>
                      <a:pt x="259" y="303"/>
                    </a:lnTo>
                    <a:lnTo>
                      <a:pt x="259" y="305"/>
                    </a:lnTo>
                    <a:lnTo>
                      <a:pt x="257" y="309"/>
                    </a:lnTo>
                    <a:lnTo>
                      <a:pt x="256" y="310"/>
                    </a:lnTo>
                    <a:lnTo>
                      <a:pt x="256" y="309"/>
                    </a:lnTo>
                    <a:lnTo>
                      <a:pt x="256" y="305"/>
                    </a:lnTo>
                    <a:lnTo>
                      <a:pt x="259" y="301"/>
                    </a:lnTo>
                    <a:lnTo>
                      <a:pt x="259" y="299"/>
                    </a:lnTo>
                    <a:lnTo>
                      <a:pt x="256" y="300"/>
                    </a:lnTo>
                    <a:lnTo>
                      <a:pt x="253" y="304"/>
                    </a:lnTo>
                    <a:lnTo>
                      <a:pt x="253" y="306"/>
                    </a:lnTo>
                    <a:lnTo>
                      <a:pt x="252" y="308"/>
                    </a:lnTo>
                    <a:lnTo>
                      <a:pt x="249" y="308"/>
                    </a:lnTo>
                    <a:lnTo>
                      <a:pt x="249" y="306"/>
                    </a:lnTo>
                    <a:lnTo>
                      <a:pt x="251" y="302"/>
                    </a:lnTo>
                    <a:lnTo>
                      <a:pt x="254" y="301"/>
                    </a:lnTo>
                    <a:lnTo>
                      <a:pt x="256" y="298"/>
                    </a:lnTo>
                    <a:lnTo>
                      <a:pt x="256" y="295"/>
                    </a:lnTo>
                    <a:lnTo>
                      <a:pt x="258" y="295"/>
                    </a:lnTo>
                    <a:lnTo>
                      <a:pt x="260" y="293"/>
                    </a:lnTo>
                    <a:lnTo>
                      <a:pt x="260" y="292"/>
                    </a:lnTo>
                    <a:lnTo>
                      <a:pt x="258" y="291"/>
                    </a:lnTo>
                    <a:lnTo>
                      <a:pt x="255" y="293"/>
                    </a:lnTo>
                    <a:lnTo>
                      <a:pt x="253" y="295"/>
                    </a:lnTo>
                    <a:lnTo>
                      <a:pt x="252" y="296"/>
                    </a:lnTo>
                    <a:lnTo>
                      <a:pt x="249" y="299"/>
                    </a:lnTo>
                    <a:lnTo>
                      <a:pt x="250" y="295"/>
                    </a:lnTo>
                    <a:lnTo>
                      <a:pt x="252" y="292"/>
                    </a:lnTo>
                    <a:lnTo>
                      <a:pt x="252" y="292"/>
                    </a:lnTo>
                    <a:lnTo>
                      <a:pt x="249" y="292"/>
                    </a:lnTo>
                    <a:lnTo>
                      <a:pt x="248" y="294"/>
                    </a:lnTo>
                    <a:lnTo>
                      <a:pt x="244" y="293"/>
                    </a:lnTo>
                    <a:lnTo>
                      <a:pt x="242" y="293"/>
                    </a:lnTo>
                    <a:lnTo>
                      <a:pt x="240" y="292"/>
                    </a:lnTo>
                    <a:lnTo>
                      <a:pt x="242" y="292"/>
                    </a:lnTo>
                    <a:lnTo>
                      <a:pt x="248" y="291"/>
                    </a:lnTo>
                    <a:lnTo>
                      <a:pt x="246" y="289"/>
                    </a:lnTo>
                    <a:lnTo>
                      <a:pt x="244" y="288"/>
                    </a:lnTo>
                    <a:lnTo>
                      <a:pt x="246" y="288"/>
                    </a:lnTo>
                    <a:lnTo>
                      <a:pt x="248" y="288"/>
                    </a:lnTo>
                    <a:lnTo>
                      <a:pt x="246" y="285"/>
                    </a:lnTo>
                    <a:lnTo>
                      <a:pt x="245" y="285"/>
                    </a:lnTo>
                    <a:lnTo>
                      <a:pt x="245" y="283"/>
                    </a:lnTo>
                    <a:lnTo>
                      <a:pt x="247" y="282"/>
                    </a:lnTo>
                    <a:lnTo>
                      <a:pt x="247" y="280"/>
                    </a:lnTo>
                    <a:lnTo>
                      <a:pt x="246" y="276"/>
                    </a:lnTo>
                    <a:lnTo>
                      <a:pt x="246" y="275"/>
                    </a:lnTo>
                    <a:lnTo>
                      <a:pt x="242" y="276"/>
                    </a:lnTo>
                    <a:lnTo>
                      <a:pt x="241" y="277"/>
                    </a:lnTo>
                    <a:lnTo>
                      <a:pt x="239" y="276"/>
                    </a:lnTo>
                    <a:lnTo>
                      <a:pt x="239" y="277"/>
                    </a:lnTo>
                    <a:lnTo>
                      <a:pt x="238" y="276"/>
                    </a:lnTo>
                    <a:lnTo>
                      <a:pt x="239" y="274"/>
                    </a:lnTo>
                    <a:lnTo>
                      <a:pt x="239" y="271"/>
                    </a:lnTo>
                    <a:lnTo>
                      <a:pt x="242" y="270"/>
                    </a:lnTo>
                    <a:lnTo>
                      <a:pt x="244" y="268"/>
                    </a:lnTo>
                    <a:lnTo>
                      <a:pt x="244" y="265"/>
                    </a:lnTo>
                    <a:lnTo>
                      <a:pt x="243" y="264"/>
                    </a:lnTo>
                    <a:lnTo>
                      <a:pt x="241" y="266"/>
                    </a:lnTo>
                    <a:lnTo>
                      <a:pt x="238" y="269"/>
                    </a:lnTo>
                    <a:lnTo>
                      <a:pt x="236" y="271"/>
                    </a:lnTo>
                    <a:lnTo>
                      <a:pt x="235" y="273"/>
                    </a:lnTo>
                    <a:lnTo>
                      <a:pt x="234" y="276"/>
                    </a:lnTo>
                    <a:lnTo>
                      <a:pt x="235" y="278"/>
                    </a:lnTo>
                    <a:lnTo>
                      <a:pt x="233" y="279"/>
                    </a:lnTo>
                    <a:lnTo>
                      <a:pt x="233" y="276"/>
                    </a:lnTo>
                    <a:lnTo>
                      <a:pt x="233" y="273"/>
                    </a:lnTo>
                    <a:lnTo>
                      <a:pt x="234" y="271"/>
                    </a:lnTo>
                    <a:lnTo>
                      <a:pt x="237" y="267"/>
                    </a:lnTo>
                    <a:lnTo>
                      <a:pt x="238" y="264"/>
                    </a:lnTo>
                    <a:lnTo>
                      <a:pt x="237" y="264"/>
                    </a:lnTo>
                    <a:lnTo>
                      <a:pt x="235" y="265"/>
                    </a:lnTo>
                    <a:lnTo>
                      <a:pt x="234" y="268"/>
                    </a:lnTo>
                    <a:lnTo>
                      <a:pt x="234" y="268"/>
                    </a:lnTo>
                    <a:lnTo>
                      <a:pt x="232" y="270"/>
                    </a:lnTo>
                    <a:lnTo>
                      <a:pt x="230" y="272"/>
                    </a:lnTo>
                    <a:lnTo>
                      <a:pt x="230" y="274"/>
                    </a:lnTo>
                    <a:lnTo>
                      <a:pt x="229" y="278"/>
                    </a:lnTo>
                    <a:lnTo>
                      <a:pt x="227" y="279"/>
                    </a:lnTo>
                    <a:lnTo>
                      <a:pt x="227" y="277"/>
                    </a:lnTo>
                    <a:lnTo>
                      <a:pt x="229" y="274"/>
                    </a:lnTo>
                    <a:lnTo>
                      <a:pt x="231" y="268"/>
                    </a:lnTo>
                    <a:lnTo>
                      <a:pt x="232" y="266"/>
                    </a:lnTo>
                    <a:lnTo>
                      <a:pt x="232" y="264"/>
                    </a:lnTo>
                    <a:lnTo>
                      <a:pt x="229" y="264"/>
                    </a:lnTo>
                    <a:lnTo>
                      <a:pt x="228" y="266"/>
                    </a:lnTo>
                    <a:lnTo>
                      <a:pt x="227" y="268"/>
                    </a:lnTo>
                    <a:lnTo>
                      <a:pt x="226" y="270"/>
                    </a:lnTo>
                    <a:lnTo>
                      <a:pt x="226" y="268"/>
                    </a:lnTo>
                    <a:lnTo>
                      <a:pt x="228" y="264"/>
                    </a:lnTo>
                    <a:lnTo>
                      <a:pt x="229" y="262"/>
                    </a:lnTo>
                    <a:lnTo>
                      <a:pt x="227" y="260"/>
                    </a:lnTo>
                    <a:lnTo>
                      <a:pt x="225" y="259"/>
                    </a:lnTo>
                    <a:lnTo>
                      <a:pt x="225" y="257"/>
                    </a:lnTo>
                    <a:lnTo>
                      <a:pt x="225" y="256"/>
                    </a:lnTo>
                    <a:lnTo>
                      <a:pt x="221" y="256"/>
                    </a:lnTo>
                    <a:lnTo>
                      <a:pt x="219" y="257"/>
                    </a:lnTo>
                    <a:lnTo>
                      <a:pt x="220" y="255"/>
                    </a:lnTo>
                    <a:lnTo>
                      <a:pt x="222" y="254"/>
                    </a:lnTo>
                    <a:lnTo>
                      <a:pt x="220" y="254"/>
                    </a:lnTo>
                    <a:lnTo>
                      <a:pt x="216" y="254"/>
                    </a:lnTo>
                    <a:lnTo>
                      <a:pt x="215" y="256"/>
                    </a:lnTo>
                    <a:lnTo>
                      <a:pt x="215" y="254"/>
                    </a:lnTo>
                    <a:lnTo>
                      <a:pt x="219" y="251"/>
                    </a:lnTo>
                    <a:lnTo>
                      <a:pt x="222" y="250"/>
                    </a:lnTo>
                    <a:lnTo>
                      <a:pt x="224" y="252"/>
                    </a:lnTo>
                    <a:lnTo>
                      <a:pt x="226" y="253"/>
                    </a:lnTo>
                    <a:lnTo>
                      <a:pt x="226" y="251"/>
                    </a:lnTo>
                    <a:lnTo>
                      <a:pt x="228" y="249"/>
                    </a:lnTo>
                    <a:lnTo>
                      <a:pt x="225" y="249"/>
                    </a:lnTo>
                    <a:lnTo>
                      <a:pt x="223" y="247"/>
                    </a:lnTo>
                    <a:lnTo>
                      <a:pt x="220" y="246"/>
                    </a:lnTo>
                    <a:lnTo>
                      <a:pt x="218" y="246"/>
                    </a:lnTo>
                    <a:lnTo>
                      <a:pt x="218" y="249"/>
                    </a:lnTo>
                    <a:lnTo>
                      <a:pt x="216" y="249"/>
                    </a:lnTo>
                    <a:lnTo>
                      <a:pt x="216" y="248"/>
                    </a:lnTo>
                    <a:lnTo>
                      <a:pt x="218" y="247"/>
                    </a:lnTo>
                    <a:lnTo>
                      <a:pt x="218" y="245"/>
                    </a:lnTo>
                    <a:lnTo>
                      <a:pt x="215" y="245"/>
                    </a:lnTo>
                    <a:lnTo>
                      <a:pt x="215" y="247"/>
                    </a:lnTo>
                    <a:lnTo>
                      <a:pt x="214" y="247"/>
                    </a:lnTo>
                    <a:lnTo>
                      <a:pt x="213" y="246"/>
                    </a:lnTo>
                    <a:lnTo>
                      <a:pt x="213" y="244"/>
                    </a:lnTo>
                    <a:lnTo>
                      <a:pt x="211" y="243"/>
                    </a:lnTo>
                    <a:lnTo>
                      <a:pt x="211" y="244"/>
                    </a:lnTo>
                    <a:lnTo>
                      <a:pt x="209" y="242"/>
                    </a:lnTo>
                    <a:lnTo>
                      <a:pt x="208" y="240"/>
                    </a:lnTo>
                    <a:lnTo>
                      <a:pt x="206" y="241"/>
                    </a:lnTo>
                    <a:lnTo>
                      <a:pt x="208" y="239"/>
                    </a:lnTo>
                    <a:lnTo>
                      <a:pt x="209" y="238"/>
                    </a:lnTo>
                    <a:lnTo>
                      <a:pt x="213" y="241"/>
                    </a:lnTo>
                    <a:lnTo>
                      <a:pt x="215" y="240"/>
                    </a:lnTo>
                    <a:lnTo>
                      <a:pt x="214" y="239"/>
                    </a:lnTo>
                    <a:lnTo>
                      <a:pt x="207" y="235"/>
                    </a:lnTo>
                    <a:lnTo>
                      <a:pt x="204" y="233"/>
                    </a:lnTo>
                    <a:lnTo>
                      <a:pt x="203" y="233"/>
                    </a:lnTo>
                    <a:lnTo>
                      <a:pt x="205" y="232"/>
                    </a:lnTo>
                    <a:lnTo>
                      <a:pt x="211" y="234"/>
                    </a:lnTo>
                    <a:lnTo>
                      <a:pt x="214" y="235"/>
                    </a:lnTo>
                    <a:lnTo>
                      <a:pt x="219" y="237"/>
                    </a:lnTo>
                    <a:lnTo>
                      <a:pt x="221" y="237"/>
                    </a:lnTo>
                    <a:lnTo>
                      <a:pt x="219" y="235"/>
                    </a:lnTo>
                    <a:lnTo>
                      <a:pt x="220" y="233"/>
                    </a:lnTo>
                    <a:lnTo>
                      <a:pt x="218" y="231"/>
                    </a:lnTo>
                    <a:lnTo>
                      <a:pt x="217" y="230"/>
                    </a:lnTo>
                    <a:lnTo>
                      <a:pt x="215" y="228"/>
                    </a:lnTo>
                    <a:lnTo>
                      <a:pt x="215" y="228"/>
                    </a:lnTo>
                    <a:lnTo>
                      <a:pt x="217" y="227"/>
                    </a:lnTo>
                    <a:lnTo>
                      <a:pt x="218" y="229"/>
                    </a:lnTo>
                    <a:lnTo>
                      <a:pt x="218" y="230"/>
                    </a:lnTo>
                    <a:lnTo>
                      <a:pt x="220" y="229"/>
                    </a:lnTo>
                    <a:lnTo>
                      <a:pt x="222" y="229"/>
                    </a:lnTo>
                    <a:lnTo>
                      <a:pt x="223" y="228"/>
                    </a:lnTo>
                    <a:lnTo>
                      <a:pt x="223" y="227"/>
                    </a:lnTo>
                    <a:lnTo>
                      <a:pt x="222" y="226"/>
                    </a:lnTo>
                    <a:lnTo>
                      <a:pt x="222" y="225"/>
                    </a:lnTo>
                    <a:lnTo>
                      <a:pt x="220" y="223"/>
                    </a:lnTo>
                    <a:lnTo>
                      <a:pt x="218" y="223"/>
                    </a:lnTo>
                    <a:lnTo>
                      <a:pt x="215" y="224"/>
                    </a:lnTo>
                    <a:lnTo>
                      <a:pt x="212" y="224"/>
                    </a:lnTo>
                    <a:lnTo>
                      <a:pt x="211" y="226"/>
                    </a:lnTo>
                    <a:lnTo>
                      <a:pt x="210" y="226"/>
                    </a:lnTo>
                    <a:lnTo>
                      <a:pt x="210" y="224"/>
                    </a:lnTo>
                    <a:lnTo>
                      <a:pt x="212" y="222"/>
                    </a:lnTo>
                    <a:lnTo>
                      <a:pt x="215" y="222"/>
                    </a:lnTo>
                    <a:lnTo>
                      <a:pt x="216" y="221"/>
                    </a:lnTo>
                    <a:lnTo>
                      <a:pt x="220" y="221"/>
                    </a:lnTo>
                    <a:lnTo>
                      <a:pt x="221" y="219"/>
                    </a:lnTo>
                    <a:lnTo>
                      <a:pt x="218" y="219"/>
                    </a:lnTo>
                    <a:lnTo>
                      <a:pt x="215" y="218"/>
                    </a:lnTo>
                    <a:lnTo>
                      <a:pt x="215" y="216"/>
                    </a:lnTo>
                    <a:lnTo>
                      <a:pt x="217" y="218"/>
                    </a:lnTo>
                    <a:lnTo>
                      <a:pt x="219" y="217"/>
                    </a:lnTo>
                    <a:lnTo>
                      <a:pt x="221" y="217"/>
                    </a:lnTo>
                    <a:lnTo>
                      <a:pt x="222" y="218"/>
                    </a:lnTo>
                    <a:lnTo>
                      <a:pt x="225" y="222"/>
                    </a:lnTo>
                    <a:lnTo>
                      <a:pt x="227" y="223"/>
                    </a:lnTo>
                    <a:lnTo>
                      <a:pt x="229" y="222"/>
                    </a:lnTo>
                    <a:lnTo>
                      <a:pt x="230" y="223"/>
                    </a:lnTo>
                    <a:lnTo>
                      <a:pt x="231" y="224"/>
                    </a:lnTo>
                    <a:lnTo>
                      <a:pt x="232" y="223"/>
                    </a:lnTo>
                    <a:lnTo>
                      <a:pt x="233" y="223"/>
                    </a:lnTo>
                    <a:lnTo>
                      <a:pt x="235" y="225"/>
                    </a:lnTo>
                    <a:lnTo>
                      <a:pt x="236" y="225"/>
                    </a:lnTo>
                    <a:lnTo>
                      <a:pt x="238" y="224"/>
                    </a:lnTo>
                    <a:lnTo>
                      <a:pt x="237" y="220"/>
                    </a:lnTo>
                    <a:lnTo>
                      <a:pt x="236" y="218"/>
                    </a:lnTo>
                    <a:lnTo>
                      <a:pt x="235" y="215"/>
                    </a:lnTo>
                    <a:lnTo>
                      <a:pt x="233" y="214"/>
                    </a:lnTo>
                    <a:lnTo>
                      <a:pt x="231" y="213"/>
                    </a:lnTo>
                    <a:lnTo>
                      <a:pt x="229" y="211"/>
                    </a:lnTo>
                    <a:lnTo>
                      <a:pt x="228" y="212"/>
                    </a:lnTo>
                    <a:lnTo>
                      <a:pt x="226" y="213"/>
                    </a:lnTo>
                    <a:lnTo>
                      <a:pt x="225" y="211"/>
                    </a:lnTo>
                    <a:lnTo>
                      <a:pt x="221" y="207"/>
                    </a:lnTo>
                    <a:lnTo>
                      <a:pt x="218" y="206"/>
                    </a:lnTo>
                    <a:lnTo>
                      <a:pt x="213" y="207"/>
                    </a:lnTo>
                    <a:lnTo>
                      <a:pt x="211" y="206"/>
                    </a:lnTo>
                    <a:lnTo>
                      <a:pt x="215" y="206"/>
                    </a:lnTo>
                    <a:lnTo>
                      <a:pt x="218" y="203"/>
                    </a:lnTo>
                    <a:lnTo>
                      <a:pt x="219" y="203"/>
                    </a:lnTo>
                    <a:lnTo>
                      <a:pt x="221" y="204"/>
                    </a:lnTo>
                    <a:lnTo>
                      <a:pt x="222" y="204"/>
                    </a:lnTo>
                    <a:lnTo>
                      <a:pt x="225" y="202"/>
                    </a:lnTo>
                    <a:lnTo>
                      <a:pt x="226" y="201"/>
                    </a:lnTo>
                    <a:lnTo>
                      <a:pt x="230" y="201"/>
                    </a:lnTo>
                    <a:lnTo>
                      <a:pt x="232" y="202"/>
                    </a:lnTo>
                    <a:lnTo>
                      <a:pt x="235" y="203"/>
                    </a:lnTo>
                    <a:lnTo>
                      <a:pt x="236" y="201"/>
                    </a:lnTo>
                    <a:lnTo>
                      <a:pt x="237" y="198"/>
                    </a:lnTo>
                    <a:lnTo>
                      <a:pt x="235" y="195"/>
                    </a:lnTo>
                    <a:lnTo>
                      <a:pt x="235" y="192"/>
                    </a:lnTo>
                    <a:lnTo>
                      <a:pt x="232" y="185"/>
                    </a:lnTo>
                    <a:lnTo>
                      <a:pt x="231" y="181"/>
                    </a:lnTo>
                    <a:lnTo>
                      <a:pt x="230" y="181"/>
                    </a:lnTo>
                    <a:lnTo>
                      <a:pt x="229" y="181"/>
                    </a:lnTo>
                    <a:lnTo>
                      <a:pt x="228" y="181"/>
                    </a:lnTo>
                    <a:lnTo>
                      <a:pt x="228" y="183"/>
                    </a:lnTo>
                    <a:lnTo>
                      <a:pt x="226" y="186"/>
                    </a:lnTo>
                    <a:lnTo>
                      <a:pt x="227" y="187"/>
                    </a:lnTo>
                    <a:lnTo>
                      <a:pt x="227" y="189"/>
                    </a:lnTo>
                    <a:lnTo>
                      <a:pt x="226" y="190"/>
                    </a:lnTo>
                    <a:lnTo>
                      <a:pt x="223" y="192"/>
                    </a:lnTo>
                    <a:lnTo>
                      <a:pt x="222" y="194"/>
                    </a:lnTo>
                    <a:lnTo>
                      <a:pt x="219" y="194"/>
                    </a:lnTo>
                    <a:lnTo>
                      <a:pt x="217" y="192"/>
                    </a:lnTo>
                    <a:lnTo>
                      <a:pt x="215" y="194"/>
                    </a:lnTo>
                    <a:lnTo>
                      <a:pt x="213" y="197"/>
                    </a:lnTo>
                    <a:lnTo>
                      <a:pt x="210" y="199"/>
                    </a:lnTo>
                    <a:lnTo>
                      <a:pt x="208" y="199"/>
                    </a:lnTo>
                    <a:lnTo>
                      <a:pt x="207" y="198"/>
                    </a:lnTo>
                    <a:lnTo>
                      <a:pt x="204" y="199"/>
                    </a:lnTo>
                    <a:lnTo>
                      <a:pt x="203" y="199"/>
                    </a:lnTo>
                    <a:lnTo>
                      <a:pt x="205" y="197"/>
                    </a:lnTo>
                    <a:lnTo>
                      <a:pt x="207" y="196"/>
                    </a:lnTo>
                    <a:lnTo>
                      <a:pt x="209" y="197"/>
                    </a:lnTo>
                    <a:lnTo>
                      <a:pt x="211" y="196"/>
                    </a:lnTo>
                    <a:lnTo>
                      <a:pt x="213" y="193"/>
                    </a:lnTo>
                    <a:lnTo>
                      <a:pt x="215" y="192"/>
                    </a:lnTo>
                    <a:lnTo>
                      <a:pt x="217" y="192"/>
                    </a:lnTo>
                    <a:lnTo>
                      <a:pt x="219" y="190"/>
                    </a:lnTo>
                    <a:lnTo>
                      <a:pt x="221" y="188"/>
                    </a:lnTo>
                    <a:lnTo>
                      <a:pt x="221" y="185"/>
                    </a:lnTo>
                    <a:lnTo>
                      <a:pt x="221" y="184"/>
                    </a:lnTo>
                    <a:lnTo>
                      <a:pt x="219" y="184"/>
                    </a:lnTo>
                    <a:lnTo>
                      <a:pt x="217" y="185"/>
                    </a:lnTo>
                    <a:lnTo>
                      <a:pt x="215" y="184"/>
                    </a:lnTo>
                    <a:lnTo>
                      <a:pt x="212" y="185"/>
                    </a:lnTo>
                    <a:lnTo>
                      <a:pt x="208" y="188"/>
                    </a:lnTo>
                    <a:lnTo>
                      <a:pt x="205" y="192"/>
                    </a:lnTo>
                    <a:lnTo>
                      <a:pt x="201" y="193"/>
                    </a:lnTo>
                    <a:lnTo>
                      <a:pt x="201" y="192"/>
                    </a:lnTo>
                    <a:lnTo>
                      <a:pt x="205" y="191"/>
                    </a:lnTo>
                    <a:lnTo>
                      <a:pt x="206" y="188"/>
                    </a:lnTo>
                    <a:lnTo>
                      <a:pt x="204" y="188"/>
                    </a:lnTo>
                    <a:lnTo>
                      <a:pt x="202" y="188"/>
                    </a:lnTo>
                    <a:lnTo>
                      <a:pt x="206" y="185"/>
                    </a:lnTo>
                    <a:lnTo>
                      <a:pt x="208" y="185"/>
                    </a:lnTo>
                    <a:lnTo>
                      <a:pt x="212" y="181"/>
                    </a:lnTo>
                    <a:lnTo>
                      <a:pt x="215" y="182"/>
                    </a:lnTo>
                    <a:lnTo>
                      <a:pt x="217" y="181"/>
                    </a:lnTo>
                    <a:lnTo>
                      <a:pt x="222" y="181"/>
                    </a:lnTo>
                    <a:lnTo>
                      <a:pt x="223" y="178"/>
                    </a:lnTo>
                    <a:lnTo>
                      <a:pt x="225" y="177"/>
                    </a:lnTo>
                    <a:lnTo>
                      <a:pt x="225" y="175"/>
                    </a:lnTo>
                    <a:lnTo>
                      <a:pt x="226" y="175"/>
                    </a:lnTo>
                    <a:lnTo>
                      <a:pt x="226" y="178"/>
                    </a:lnTo>
                    <a:lnTo>
                      <a:pt x="228" y="178"/>
                    </a:lnTo>
                    <a:lnTo>
                      <a:pt x="230" y="175"/>
                    </a:lnTo>
                    <a:lnTo>
                      <a:pt x="231" y="173"/>
                    </a:lnTo>
                    <a:lnTo>
                      <a:pt x="230" y="171"/>
                    </a:lnTo>
                    <a:lnTo>
                      <a:pt x="228" y="170"/>
                    </a:lnTo>
                    <a:lnTo>
                      <a:pt x="226" y="167"/>
                    </a:lnTo>
                    <a:lnTo>
                      <a:pt x="223" y="163"/>
                    </a:lnTo>
                    <a:lnTo>
                      <a:pt x="222" y="160"/>
                    </a:lnTo>
                    <a:lnTo>
                      <a:pt x="220" y="159"/>
                    </a:lnTo>
                    <a:lnTo>
                      <a:pt x="218" y="161"/>
                    </a:lnTo>
                    <a:lnTo>
                      <a:pt x="217" y="162"/>
                    </a:lnTo>
                    <a:lnTo>
                      <a:pt x="215" y="163"/>
                    </a:lnTo>
                    <a:lnTo>
                      <a:pt x="212" y="165"/>
                    </a:lnTo>
                    <a:lnTo>
                      <a:pt x="210" y="166"/>
                    </a:lnTo>
                    <a:lnTo>
                      <a:pt x="208" y="168"/>
                    </a:lnTo>
                    <a:lnTo>
                      <a:pt x="207" y="168"/>
                    </a:lnTo>
                    <a:lnTo>
                      <a:pt x="208" y="164"/>
                    </a:lnTo>
                    <a:lnTo>
                      <a:pt x="209" y="163"/>
                    </a:lnTo>
                    <a:lnTo>
                      <a:pt x="211" y="163"/>
                    </a:lnTo>
                    <a:lnTo>
                      <a:pt x="215" y="160"/>
                    </a:lnTo>
                    <a:lnTo>
                      <a:pt x="215" y="157"/>
                    </a:lnTo>
                    <a:lnTo>
                      <a:pt x="215" y="156"/>
                    </a:lnTo>
                    <a:lnTo>
                      <a:pt x="214" y="157"/>
                    </a:lnTo>
                    <a:lnTo>
                      <a:pt x="210" y="159"/>
                    </a:lnTo>
                    <a:lnTo>
                      <a:pt x="206" y="162"/>
                    </a:lnTo>
                    <a:lnTo>
                      <a:pt x="204" y="162"/>
                    </a:lnTo>
                    <a:lnTo>
                      <a:pt x="203" y="164"/>
                    </a:lnTo>
                    <a:lnTo>
                      <a:pt x="203" y="166"/>
                    </a:lnTo>
                    <a:lnTo>
                      <a:pt x="201" y="171"/>
                    </a:lnTo>
                    <a:lnTo>
                      <a:pt x="196" y="178"/>
                    </a:lnTo>
                    <a:lnTo>
                      <a:pt x="192" y="181"/>
                    </a:lnTo>
                    <a:lnTo>
                      <a:pt x="192" y="179"/>
                    </a:lnTo>
                    <a:lnTo>
                      <a:pt x="194" y="177"/>
                    </a:lnTo>
                    <a:lnTo>
                      <a:pt x="197" y="173"/>
                    </a:lnTo>
                    <a:lnTo>
                      <a:pt x="199" y="169"/>
                    </a:lnTo>
                    <a:lnTo>
                      <a:pt x="201" y="168"/>
                    </a:lnTo>
                    <a:lnTo>
                      <a:pt x="200" y="166"/>
                    </a:lnTo>
                    <a:lnTo>
                      <a:pt x="199" y="166"/>
                    </a:lnTo>
                    <a:lnTo>
                      <a:pt x="198" y="165"/>
                    </a:lnTo>
                    <a:lnTo>
                      <a:pt x="197" y="166"/>
                    </a:lnTo>
                    <a:lnTo>
                      <a:pt x="194" y="170"/>
                    </a:lnTo>
                    <a:lnTo>
                      <a:pt x="191" y="175"/>
                    </a:lnTo>
                    <a:lnTo>
                      <a:pt x="190" y="175"/>
                    </a:lnTo>
                    <a:lnTo>
                      <a:pt x="190" y="173"/>
                    </a:lnTo>
                    <a:lnTo>
                      <a:pt x="191" y="171"/>
                    </a:lnTo>
                    <a:lnTo>
                      <a:pt x="194" y="168"/>
                    </a:lnTo>
                    <a:lnTo>
                      <a:pt x="194" y="165"/>
                    </a:lnTo>
                    <a:lnTo>
                      <a:pt x="196" y="163"/>
                    </a:lnTo>
                    <a:lnTo>
                      <a:pt x="197" y="163"/>
                    </a:lnTo>
                    <a:lnTo>
                      <a:pt x="199" y="164"/>
                    </a:lnTo>
                    <a:lnTo>
                      <a:pt x="201" y="164"/>
                    </a:lnTo>
                    <a:lnTo>
                      <a:pt x="202" y="163"/>
                    </a:lnTo>
                    <a:lnTo>
                      <a:pt x="204" y="161"/>
                    </a:lnTo>
                    <a:lnTo>
                      <a:pt x="207" y="159"/>
                    </a:lnTo>
                    <a:lnTo>
                      <a:pt x="209" y="155"/>
                    </a:lnTo>
                    <a:lnTo>
                      <a:pt x="211" y="152"/>
                    </a:lnTo>
                    <a:lnTo>
                      <a:pt x="210" y="150"/>
                    </a:lnTo>
                    <a:lnTo>
                      <a:pt x="210" y="147"/>
                    </a:lnTo>
                    <a:lnTo>
                      <a:pt x="209" y="147"/>
                    </a:lnTo>
                    <a:lnTo>
                      <a:pt x="205" y="149"/>
                    </a:lnTo>
                    <a:lnTo>
                      <a:pt x="204" y="151"/>
                    </a:lnTo>
                    <a:lnTo>
                      <a:pt x="204" y="154"/>
                    </a:lnTo>
                    <a:lnTo>
                      <a:pt x="203" y="158"/>
                    </a:lnTo>
                    <a:lnTo>
                      <a:pt x="202" y="159"/>
                    </a:lnTo>
                    <a:lnTo>
                      <a:pt x="202" y="157"/>
                    </a:lnTo>
                    <a:lnTo>
                      <a:pt x="202" y="156"/>
                    </a:lnTo>
                    <a:lnTo>
                      <a:pt x="201" y="154"/>
                    </a:lnTo>
                    <a:lnTo>
                      <a:pt x="198" y="154"/>
                    </a:lnTo>
                    <a:lnTo>
                      <a:pt x="196" y="157"/>
                    </a:lnTo>
                    <a:lnTo>
                      <a:pt x="194" y="157"/>
                    </a:lnTo>
                    <a:lnTo>
                      <a:pt x="190" y="157"/>
                    </a:lnTo>
                    <a:lnTo>
                      <a:pt x="188" y="158"/>
                    </a:lnTo>
                    <a:lnTo>
                      <a:pt x="185" y="158"/>
                    </a:lnTo>
                    <a:lnTo>
                      <a:pt x="187" y="157"/>
                    </a:lnTo>
                    <a:lnTo>
                      <a:pt x="190" y="156"/>
                    </a:lnTo>
                    <a:lnTo>
                      <a:pt x="191" y="153"/>
                    </a:lnTo>
                    <a:lnTo>
                      <a:pt x="191" y="150"/>
                    </a:lnTo>
                    <a:lnTo>
                      <a:pt x="190" y="150"/>
                    </a:lnTo>
                    <a:lnTo>
                      <a:pt x="187" y="151"/>
                    </a:lnTo>
                    <a:lnTo>
                      <a:pt x="188" y="149"/>
                    </a:lnTo>
                    <a:lnTo>
                      <a:pt x="190" y="149"/>
                    </a:lnTo>
                    <a:lnTo>
                      <a:pt x="191" y="147"/>
                    </a:lnTo>
                    <a:lnTo>
                      <a:pt x="193" y="144"/>
                    </a:lnTo>
                    <a:lnTo>
                      <a:pt x="194" y="143"/>
                    </a:lnTo>
                    <a:lnTo>
                      <a:pt x="196" y="143"/>
                    </a:lnTo>
                    <a:lnTo>
                      <a:pt x="197" y="143"/>
                    </a:lnTo>
                    <a:lnTo>
                      <a:pt x="200" y="145"/>
                    </a:lnTo>
                    <a:lnTo>
                      <a:pt x="201" y="147"/>
                    </a:lnTo>
                    <a:lnTo>
                      <a:pt x="203" y="147"/>
                    </a:lnTo>
                    <a:lnTo>
                      <a:pt x="206" y="143"/>
                    </a:lnTo>
                    <a:lnTo>
                      <a:pt x="208" y="140"/>
                    </a:lnTo>
                    <a:lnTo>
                      <a:pt x="208" y="139"/>
                    </a:lnTo>
                    <a:lnTo>
                      <a:pt x="204" y="136"/>
                    </a:lnTo>
                    <a:lnTo>
                      <a:pt x="204" y="132"/>
                    </a:lnTo>
                    <a:lnTo>
                      <a:pt x="204" y="130"/>
                    </a:lnTo>
                    <a:lnTo>
                      <a:pt x="201" y="126"/>
                    </a:lnTo>
                    <a:lnTo>
                      <a:pt x="199" y="125"/>
                    </a:lnTo>
                    <a:lnTo>
                      <a:pt x="197" y="119"/>
                    </a:lnTo>
                    <a:lnTo>
                      <a:pt x="196" y="120"/>
                    </a:lnTo>
                    <a:lnTo>
                      <a:pt x="196" y="123"/>
                    </a:lnTo>
                    <a:lnTo>
                      <a:pt x="194" y="125"/>
                    </a:lnTo>
                    <a:lnTo>
                      <a:pt x="194" y="126"/>
                    </a:lnTo>
                    <a:lnTo>
                      <a:pt x="193" y="127"/>
                    </a:lnTo>
                    <a:lnTo>
                      <a:pt x="192" y="130"/>
                    </a:lnTo>
                    <a:lnTo>
                      <a:pt x="190" y="131"/>
                    </a:lnTo>
                    <a:lnTo>
                      <a:pt x="189" y="133"/>
                    </a:lnTo>
                    <a:lnTo>
                      <a:pt x="189" y="137"/>
                    </a:lnTo>
                    <a:lnTo>
                      <a:pt x="186" y="139"/>
                    </a:lnTo>
                    <a:lnTo>
                      <a:pt x="184" y="142"/>
                    </a:lnTo>
                    <a:lnTo>
                      <a:pt x="184" y="144"/>
                    </a:lnTo>
                    <a:lnTo>
                      <a:pt x="183" y="147"/>
                    </a:lnTo>
                    <a:lnTo>
                      <a:pt x="181" y="146"/>
                    </a:lnTo>
                    <a:lnTo>
                      <a:pt x="182" y="142"/>
                    </a:lnTo>
                    <a:lnTo>
                      <a:pt x="184" y="137"/>
                    </a:lnTo>
                    <a:lnTo>
                      <a:pt x="187" y="137"/>
                    </a:lnTo>
                    <a:lnTo>
                      <a:pt x="187" y="135"/>
                    </a:lnTo>
                    <a:lnTo>
                      <a:pt x="186" y="134"/>
                    </a:lnTo>
                    <a:lnTo>
                      <a:pt x="185" y="132"/>
                    </a:lnTo>
                    <a:lnTo>
                      <a:pt x="183" y="133"/>
                    </a:lnTo>
                    <a:lnTo>
                      <a:pt x="179" y="139"/>
                    </a:lnTo>
                    <a:lnTo>
                      <a:pt x="178" y="141"/>
                    </a:lnTo>
                    <a:lnTo>
                      <a:pt x="176" y="143"/>
                    </a:lnTo>
                    <a:lnTo>
                      <a:pt x="175" y="141"/>
                    </a:lnTo>
                    <a:lnTo>
                      <a:pt x="177" y="140"/>
                    </a:lnTo>
                    <a:lnTo>
                      <a:pt x="179" y="136"/>
                    </a:lnTo>
                    <a:lnTo>
                      <a:pt x="180" y="133"/>
                    </a:lnTo>
                    <a:lnTo>
                      <a:pt x="183" y="130"/>
                    </a:lnTo>
                    <a:lnTo>
                      <a:pt x="184" y="127"/>
                    </a:lnTo>
                    <a:lnTo>
                      <a:pt x="184" y="126"/>
                    </a:lnTo>
                    <a:lnTo>
                      <a:pt x="184" y="123"/>
                    </a:lnTo>
                    <a:lnTo>
                      <a:pt x="181" y="126"/>
                    </a:lnTo>
                    <a:lnTo>
                      <a:pt x="177" y="130"/>
                    </a:lnTo>
                    <a:lnTo>
                      <a:pt x="177" y="132"/>
                    </a:lnTo>
                    <a:lnTo>
                      <a:pt x="175" y="135"/>
                    </a:lnTo>
                    <a:lnTo>
                      <a:pt x="174" y="134"/>
                    </a:lnTo>
                    <a:lnTo>
                      <a:pt x="175" y="131"/>
                    </a:lnTo>
                    <a:lnTo>
                      <a:pt x="176" y="129"/>
                    </a:lnTo>
                    <a:lnTo>
                      <a:pt x="175" y="128"/>
                    </a:lnTo>
                    <a:lnTo>
                      <a:pt x="175" y="126"/>
                    </a:lnTo>
                    <a:lnTo>
                      <a:pt x="177" y="126"/>
                    </a:lnTo>
                    <a:lnTo>
                      <a:pt x="182" y="122"/>
                    </a:lnTo>
                    <a:lnTo>
                      <a:pt x="186" y="117"/>
                    </a:lnTo>
                    <a:lnTo>
                      <a:pt x="186" y="116"/>
                    </a:lnTo>
                    <a:lnTo>
                      <a:pt x="184" y="115"/>
                    </a:lnTo>
                    <a:lnTo>
                      <a:pt x="180" y="118"/>
                    </a:lnTo>
                    <a:lnTo>
                      <a:pt x="180" y="120"/>
                    </a:lnTo>
                    <a:lnTo>
                      <a:pt x="178" y="122"/>
                    </a:lnTo>
                    <a:lnTo>
                      <a:pt x="178" y="119"/>
                    </a:lnTo>
                    <a:lnTo>
                      <a:pt x="177" y="119"/>
                    </a:lnTo>
                    <a:lnTo>
                      <a:pt x="173" y="123"/>
                    </a:lnTo>
                    <a:lnTo>
                      <a:pt x="171" y="125"/>
                    </a:lnTo>
                    <a:lnTo>
                      <a:pt x="169" y="130"/>
                    </a:lnTo>
                    <a:lnTo>
                      <a:pt x="166" y="133"/>
                    </a:lnTo>
                    <a:lnTo>
                      <a:pt x="164" y="133"/>
                    </a:lnTo>
                    <a:lnTo>
                      <a:pt x="166" y="130"/>
                    </a:lnTo>
                    <a:lnTo>
                      <a:pt x="169" y="127"/>
                    </a:lnTo>
                    <a:lnTo>
                      <a:pt x="170" y="124"/>
                    </a:lnTo>
                    <a:lnTo>
                      <a:pt x="170" y="123"/>
                    </a:lnTo>
                    <a:lnTo>
                      <a:pt x="167" y="124"/>
                    </a:lnTo>
                    <a:lnTo>
                      <a:pt x="170" y="122"/>
                    </a:lnTo>
                    <a:lnTo>
                      <a:pt x="173" y="121"/>
                    </a:lnTo>
                    <a:lnTo>
                      <a:pt x="174" y="119"/>
                    </a:lnTo>
                    <a:lnTo>
                      <a:pt x="174" y="117"/>
                    </a:lnTo>
                    <a:lnTo>
                      <a:pt x="172" y="119"/>
                    </a:lnTo>
                    <a:lnTo>
                      <a:pt x="169" y="119"/>
                    </a:lnTo>
                    <a:lnTo>
                      <a:pt x="167" y="122"/>
                    </a:lnTo>
                    <a:lnTo>
                      <a:pt x="166" y="121"/>
                    </a:lnTo>
                    <a:lnTo>
                      <a:pt x="170" y="118"/>
                    </a:lnTo>
                    <a:lnTo>
                      <a:pt x="170" y="116"/>
                    </a:lnTo>
                    <a:lnTo>
                      <a:pt x="167" y="116"/>
                    </a:lnTo>
                    <a:lnTo>
                      <a:pt x="169" y="114"/>
                    </a:lnTo>
                    <a:lnTo>
                      <a:pt x="171" y="114"/>
                    </a:lnTo>
                    <a:lnTo>
                      <a:pt x="173" y="115"/>
                    </a:lnTo>
                    <a:lnTo>
                      <a:pt x="176" y="115"/>
                    </a:lnTo>
                    <a:lnTo>
                      <a:pt x="177" y="111"/>
                    </a:lnTo>
                    <a:lnTo>
                      <a:pt x="180" y="110"/>
                    </a:lnTo>
                    <a:lnTo>
                      <a:pt x="180" y="108"/>
                    </a:lnTo>
                    <a:lnTo>
                      <a:pt x="180" y="105"/>
                    </a:lnTo>
                    <a:lnTo>
                      <a:pt x="180" y="102"/>
                    </a:lnTo>
                    <a:lnTo>
                      <a:pt x="179" y="102"/>
                    </a:lnTo>
                    <a:lnTo>
                      <a:pt x="177" y="101"/>
                    </a:lnTo>
                    <a:lnTo>
                      <a:pt x="175" y="99"/>
                    </a:lnTo>
                    <a:lnTo>
                      <a:pt x="172" y="103"/>
                    </a:lnTo>
                    <a:lnTo>
                      <a:pt x="168" y="105"/>
                    </a:lnTo>
                    <a:lnTo>
                      <a:pt x="166" y="109"/>
                    </a:lnTo>
                    <a:lnTo>
                      <a:pt x="161" y="115"/>
                    </a:lnTo>
                    <a:lnTo>
                      <a:pt x="159" y="115"/>
                    </a:lnTo>
                    <a:lnTo>
                      <a:pt x="160" y="112"/>
                    </a:lnTo>
                    <a:lnTo>
                      <a:pt x="162" y="112"/>
                    </a:lnTo>
                    <a:lnTo>
                      <a:pt x="163" y="110"/>
                    </a:lnTo>
                    <a:lnTo>
                      <a:pt x="166" y="104"/>
                    </a:lnTo>
                    <a:lnTo>
                      <a:pt x="170" y="102"/>
                    </a:lnTo>
                    <a:lnTo>
                      <a:pt x="172" y="99"/>
                    </a:lnTo>
                    <a:lnTo>
                      <a:pt x="171" y="98"/>
                    </a:lnTo>
                    <a:lnTo>
                      <a:pt x="166" y="99"/>
                    </a:lnTo>
                    <a:lnTo>
                      <a:pt x="162" y="102"/>
                    </a:lnTo>
                    <a:lnTo>
                      <a:pt x="166" y="97"/>
                    </a:lnTo>
                    <a:lnTo>
                      <a:pt x="170" y="96"/>
                    </a:lnTo>
                    <a:lnTo>
                      <a:pt x="173" y="97"/>
                    </a:lnTo>
                    <a:lnTo>
                      <a:pt x="174" y="97"/>
                    </a:lnTo>
                    <a:lnTo>
                      <a:pt x="177" y="94"/>
                    </a:lnTo>
                    <a:lnTo>
                      <a:pt x="177" y="92"/>
                    </a:lnTo>
                    <a:lnTo>
                      <a:pt x="176" y="90"/>
                    </a:lnTo>
                    <a:lnTo>
                      <a:pt x="177" y="88"/>
                    </a:lnTo>
                    <a:lnTo>
                      <a:pt x="176" y="85"/>
                    </a:lnTo>
                    <a:lnTo>
                      <a:pt x="173" y="84"/>
                    </a:lnTo>
                    <a:lnTo>
                      <a:pt x="172" y="81"/>
                    </a:lnTo>
                    <a:lnTo>
                      <a:pt x="170" y="81"/>
                    </a:lnTo>
                    <a:lnTo>
                      <a:pt x="169" y="81"/>
                    </a:lnTo>
                    <a:lnTo>
                      <a:pt x="168" y="82"/>
                    </a:lnTo>
                    <a:lnTo>
                      <a:pt x="167" y="79"/>
                    </a:lnTo>
                    <a:lnTo>
                      <a:pt x="166" y="78"/>
                    </a:lnTo>
                    <a:lnTo>
                      <a:pt x="163" y="76"/>
                    </a:lnTo>
                    <a:lnTo>
                      <a:pt x="163" y="74"/>
                    </a:lnTo>
                    <a:lnTo>
                      <a:pt x="159" y="72"/>
                    </a:lnTo>
                    <a:lnTo>
                      <a:pt x="158" y="72"/>
                    </a:lnTo>
                    <a:lnTo>
                      <a:pt x="157" y="71"/>
                    </a:lnTo>
                    <a:lnTo>
                      <a:pt x="153" y="70"/>
                    </a:lnTo>
                    <a:lnTo>
                      <a:pt x="149" y="71"/>
                    </a:lnTo>
                    <a:lnTo>
                      <a:pt x="146" y="74"/>
                    </a:lnTo>
                    <a:lnTo>
                      <a:pt x="143" y="74"/>
                    </a:lnTo>
                    <a:lnTo>
                      <a:pt x="141" y="79"/>
                    </a:lnTo>
                    <a:lnTo>
                      <a:pt x="142" y="81"/>
                    </a:lnTo>
                    <a:lnTo>
                      <a:pt x="143" y="81"/>
                    </a:lnTo>
                    <a:lnTo>
                      <a:pt x="149" y="87"/>
                    </a:lnTo>
                    <a:lnTo>
                      <a:pt x="149" y="88"/>
                    </a:lnTo>
                    <a:lnTo>
                      <a:pt x="151" y="89"/>
                    </a:lnTo>
                    <a:lnTo>
                      <a:pt x="152" y="92"/>
                    </a:lnTo>
                    <a:lnTo>
                      <a:pt x="151" y="92"/>
                    </a:lnTo>
                    <a:lnTo>
                      <a:pt x="149" y="91"/>
                    </a:lnTo>
                    <a:lnTo>
                      <a:pt x="146" y="91"/>
                    </a:lnTo>
                    <a:lnTo>
                      <a:pt x="146" y="88"/>
                    </a:lnTo>
                    <a:lnTo>
                      <a:pt x="142" y="84"/>
                    </a:lnTo>
                    <a:lnTo>
                      <a:pt x="139" y="84"/>
                    </a:lnTo>
                    <a:lnTo>
                      <a:pt x="138" y="85"/>
                    </a:lnTo>
                    <a:lnTo>
                      <a:pt x="139" y="82"/>
                    </a:lnTo>
                    <a:lnTo>
                      <a:pt x="139" y="79"/>
                    </a:lnTo>
                    <a:lnTo>
                      <a:pt x="136" y="78"/>
                    </a:lnTo>
                    <a:lnTo>
                      <a:pt x="135" y="78"/>
                    </a:lnTo>
                    <a:lnTo>
                      <a:pt x="135" y="85"/>
                    </a:lnTo>
                    <a:lnTo>
                      <a:pt x="137" y="88"/>
                    </a:lnTo>
                    <a:lnTo>
                      <a:pt x="137" y="92"/>
                    </a:lnTo>
                    <a:lnTo>
                      <a:pt x="136" y="94"/>
                    </a:lnTo>
                    <a:lnTo>
                      <a:pt x="136" y="91"/>
                    </a:lnTo>
                    <a:lnTo>
                      <a:pt x="135" y="87"/>
                    </a:lnTo>
                    <a:lnTo>
                      <a:pt x="132" y="90"/>
                    </a:lnTo>
                    <a:lnTo>
                      <a:pt x="131" y="93"/>
                    </a:lnTo>
                    <a:lnTo>
                      <a:pt x="132" y="95"/>
                    </a:lnTo>
                    <a:lnTo>
                      <a:pt x="131" y="97"/>
                    </a:lnTo>
                    <a:lnTo>
                      <a:pt x="128" y="95"/>
                    </a:lnTo>
                    <a:lnTo>
                      <a:pt x="125" y="95"/>
                    </a:lnTo>
                    <a:lnTo>
                      <a:pt x="127" y="92"/>
                    </a:lnTo>
                    <a:lnTo>
                      <a:pt x="129" y="90"/>
                    </a:lnTo>
                    <a:lnTo>
                      <a:pt x="133" y="84"/>
                    </a:lnTo>
                    <a:lnTo>
                      <a:pt x="134" y="81"/>
                    </a:lnTo>
                    <a:lnTo>
                      <a:pt x="132" y="78"/>
                    </a:lnTo>
                    <a:lnTo>
                      <a:pt x="132" y="76"/>
                    </a:lnTo>
                    <a:lnTo>
                      <a:pt x="128" y="79"/>
                    </a:lnTo>
                    <a:lnTo>
                      <a:pt x="127" y="81"/>
                    </a:lnTo>
                    <a:lnTo>
                      <a:pt x="126" y="79"/>
                    </a:lnTo>
                    <a:lnTo>
                      <a:pt x="126" y="75"/>
                    </a:lnTo>
                    <a:lnTo>
                      <a:pt x="124" y="74"/>
                    </a:lnTo>
                    <a:lnTo>
                      <a:pt x="122" y="76"/>
                    </a:lnTo>
                    <a:lnTo>
                      <a:pt x="122" y="78"/>
                    </a:lnTo>
                    <a:lnTo>
                      <a:pt x="122" y="81"/>
                    </a:lnTo>
                    <a:lnTo>
                      <a:pt x="122" y="85"/>
                    </a:lnTo>
                    <a:lnTo>
                      <a:pt x="121" y="85"/>
                    </a:lnTo>
                    <a:lnTo>
                      <a:pt x="121" y="80"/>
                    </a:lnTo>
                    <a:lnTo>
                      <a:pt x="120" y="79"/>
                    </a:lnTo>
                    <a:lnTo>
                      <a:pt x="119" y="82"/>
                    </a:lnTo>
                    <a:lnTo>
                      <a:pt x="117" y="83"/>
                    </a:lnTo>
                    <a:lnTo>
                      <a:pt x="117" y="85"/>
                    </a:lnTo>
                    <a:lnTo>
                      <a:pt x="114" y="88"/>
                    </a:lnTo>
                    <a:lnTo>
                      <a:pt x="113" y="89"/>
                    </a:lnTo>
                    <a:lnTo>
                      <a:pt x="111" y="92"/>
                    </a:lnTo>
                    <a:lnTo>
                      <a:pt x="109" y="92"/>
                    </a:lnTo>
                    <a:lnTo>
                      <a:pt x="111" y="89"/>
                    </a:lnTo>
                    <a:lnTo>
                      <a:pt x="111" y="87"/>
                    </a:lnTo>
                    <a:lnTo>
                      <a:pt x="111" y="85"/>
                    </a:lnTo>
                    <a:lnTo>
                      <a:pt x="109" y="85"/>
                    </a:lnTo>
                    <a:lnTo>
                      <a:pt x="109" y="84"/>
                    </a:lnTo>
                    <a:lnTo>
                      <a:pt x="111" y="83"/>
                    </a:lnTo>
                    <a:lnTo>
                      <a:pt x="112" y="84"/>
                    </a:lnTo>
                    <a:lnTo>
                      <a:pt x="113" y="82"/>
                    </a:lnTo>
                    <a:lnTo>
                      <a:pt x="113" y="81"/>
                    </a:lnTo>
                    <a:lnTo>
                      <a:pt x="113" y="80"/>
                    </a:lnTo>
                    <a:lnTo>
                      <a:pt x="115" y="78"/>
                    </a:lnTo>
                    <a:lnTo>
                      <a:pt x="119" y="74"/>
                    </a:lnTo>
                    <a:lnTo>
                      <a:pt x="120" y="71"/>
                    </a:lnTo>
                    <a:lnTo>
                      <a:pt x="122" y="69"/>
                    </a:lnTo>
                    <a:lnTo>
                      <a:pt x="121" y="69"/>
                    </a:lnTo>
                    <a:lnTo>
                      <a:pt x="119" y="69"/>
                    </a:lnTo>
                    <a:lnTo>
                      <a:pt x="116" y="72"/>
                    </a:lnTo>
                    <a:lnTo>
                      <a:pt x="113" y="76"/>
                    </a:lnTo>
                    <a:lnTo>
                      <a:pt x="111" y="76"/>
                    </a:lnTo>
                    <a:lnTo>
                      <a:pt x="113" y="74"/>
                    </a:lnTo>
                    <a:lnTo>
                      <a:pt x="114" y="71"/>
                    </a:lnTo>
                    <a:lnTo>
                      <a:pt x="116" y="68"/>
                    </a:lnTo>
                    <a:lnTo>
                      <a:pt x="119" y="68"/>
                    </a:lnTo>
                    <a:lnTo>
                      <a:pt x="121" y="64"/>
                    </a:lnTo>
                    <a:lnTo>
                      <a:pt x="123" y="64"/>
                    </a:lnTo>
                    <a:lnTo>
                      <a:pt x="125" y="61"/>
                    </a:lnTo>
                    <a:lnTo>
                      <a:pt x="125" y="59"/>
                    </a:lnTo>
                    <a:lnTo>
                      <a:pt x="122" y="57"/>
                    </a:lnTo>
                    <a:lnTo>
                      <a:pt x="123" y="54"/>
                    </a:lnTo>
                    <a:lnTo>
                      <a:pt x="124" y="51"/>
                    </a:lnTo>
                    <a:lnTo>
                      <a:pt x="128" y="47"/>
                    </a:lnTo>
                    <a:lnTo>
                      <a:pt x="128" y="44"/>
                    </a:lnTo>
                    <a:lnTo>
                      <a:pt x="127" y="42"/>
                    </a:lnTo>
                    <a:lnTo>
                      <a:pt x="125" y="40"/>
                    </a:lnTo>
                    <a:lnTo>
                      <a:pt x="124" y="39"/>
                    </a:lnTo>
                    <a:lnTo>
                      <a:pt x="125" y="34"/>
                    </a:lnTo>
                    <a:lnTo>
                      <a:pt x="128" y="32"/>
                    </a:lnTo>
                    <a:lnTo>
                      <a:pt x="128" y="30"/>
                    </a:lnTo>
                    <a:lnTo>
                      <a:pt x="128" y="23"/>
                    </a:lnTo>
                    <a:lnTo>
                      <a:pt x="129" y="21"/>
                    </a:lnTo>
                    <a:lnTo>
                      <a:pt x="129" y="19"/>
                    </a:lnTo>
                    <a:lnTo>
                      <a:pt x="125" y="18"/>
                    </a:lnTo>
                    <a:lnTo>
                      <a:pt x="121" y="18"/>
                    </a:lnTo>
                    <a:lnTo>
                      <a:pt x="116" y="16"/>
                    </a:lnTo>
                    <a:lnTo>
                      <a:pt x="113" y="19"/>
                    </a:lnTo>
                    <a:lnTo>
                      <a:pt x="110" y="19"/>
                    </a:lnTo>
                    <a:lnTo>
                      <a:pt x="105" y="21"/>
                    </a:lnTo>
                    <a:lnTo>
                      <a:pt x="98" y="23"/>
                    </a:lnTo>
                    <a:lnTo>
                      <a:pt x="97" y="25"/>
                    </a:lnTo>
                    <a:lnTo>
                      <a:pt x="100" y="29"/>
                    </a:lnTo>
                    <a:lnTo>
                      <a:pt x="100" y="32"/>
                    </a:lnTo>
                    <a:lnTo>
                      <a:pt x="99" y="33"/>
                    </a:lnTo>
                    <a:lnTo>
                      <a:pt x="98" y="30"/>
                    </a:lnTo>
                    <a:lnTo>
                      <a:pt x="97" y="28"/>
                    </a:lnTo>
                    <a:lnTo>
                      <a:pt x="95" y="24"/>
                    </a:lnTo>
                    <a:lnTo>
                      <a:pt x="92" y="24"/>
                    </a:lnTo>
                    <a:lnTo>
                      <a:pt x="90" y="26"/>
                    </a:lnTo>
                    <a:lnTo>
                      <a:pt x="90" y="29"/>
                    </a:lnTo>
                    <a:lnTo>
                      <a:pt x="90" y="30"/>
                    </a:lnTo>
                    <a:lnTo>
                      <a:pt x="89" y="28"/>
                    </a:lnTo>
                    <a:lnTo>
                      <a:pt x="90" y="25"/>
                    </a:lnTo>
                    <a:lnTo>
                      <a:pt x="88" y="25"/>
                    </a:lnTo>
                    <a:lnTo>
                      <a:pt x="84" y="26"/>
                    </a:lnTo>
                    <a:lnTo>
                      <a:pt x="83" y="29"/>
                    </a:lnTo>
                    <a:lnTo>
                      <a:pt x="83" y="30"/>
                    </a:lnTo>
                    <a:lnTo>
                      <a:pt x="86" y="33"/>
                    </a:lnTo>
                    <a:lnTo>
                      <a:pt x="89" y="38"/>
                    </a:lnTo>
                    <a:lnTo>
                      <a:pt x="92" y="41"/>
                    </a:lnTo>
                    <a:lnTo>
                      <a:pt x="90" y="41"/>
                    </a:lnTo>
                    <a:lnTo>
                      <a:pt x="87" y="38"/>
                    </a:lnTo>
                    <a:lnTo>
                      <a:pt x="83" y="33"/>
                    </a:lnTo>
                    <a:lnTo>
                      <a:pt x="81" y="33"/>
                    </a:lnTo>
                    <a:lnTo>
                      <a:pt x="80" y="34"/>
                    </a:lnTo>
                    <a:lnTo>
                      <a:pt x="76" y="34"/>
                    </a:lnTo>
                    <a:lnTo>
                      <a:pt x="75" y="35"/>
                    </a:lnTo>
                    <a:lnTo>
                      <a:pt x="76" y="37"/>
                    </a:lnTo>
                    <a:lnTo>
                      <a:pt x="79" y="37"/>
                    </a:lnTo>
                    <a:lnTo>
                      <a:pt x="80" y="39"/>
                    </a:lnTo>
                    <a:lnTo>
                      <a:pt x="80" y="42"/>
                    </a:lnTo>
                    <a:lnTo>
                      <a:pt x="84" y="45"/>
                    </a:lnTo>
                    <a:lnTo>
                      <a:pt x="85" y="47"/>
                    </a:lnTo>
                    <a:lnTo>
                      <a:pt x="87" y="50"/>
                    </a:lnTo>
                    <a:lnTo>
                      <a:pt x="84" y="50"/>
                    </a:lnTo>
                    <a:lnTo>
                      <a:pt x="83" y="47"/>
                    </a:lnTo>
                    <a:lnTo>
                      <a:pt x="79" y="43"/>
                    </a:lnTo>
                    <a:lnTo>
                      <a:pt x="79" y="42"/>
                    </a:lnTo>
                    <a:lnTo>
                      <a:pt x="76" y="39"/>
                    </a:lnTo>
                    <a:lnTo>
                      <a:pt x="73" y="38"/>
                    </a:lnTo>
                    <a:lnTo>
                      <a:pt x="71" y="41"/>
                    </a:lnTo>
                    <a:lnTo>
                      <a:pt x="70" y="43"/>
                    </a:lnTo>
                    <a:lnTo>
                      <a:pt x="69" y="48"/>
                    </a:lnTo>
                    <a:lnTo>
                      <a:pt x="67" y="53"/>
                    </a:lnTo>
                    <a:lnTo>
                      <a:pt x="69" y="55"/>
                    </a:lnTo>
                    <a:lnTo>
                      <a:pt x="66" y="57"/>
                    </a:lnTo>
                    <a:lnTo>
                      <a:pt x="66" y="58"/>
                    </a:lnTo>
                    <a:lnTo>
                      <a:pt x="67" y="61"/>
                    </a:lnTo>
                    <a:lnTo>
                      <a:pt x="68" y="64"/>
                    </a:lnTo>
                    <a:lnTo>
                      <a:pt x="70" y="64"/>
                    </a:lnTo>
                    <a:lnTo>
                      <a:pt x="75" y="60"/>
                    </a:lnTo>
                    <a:lnTo>
                      <a:pt x="76" y="61"/>
                    </a:lnTo>
                    <a:lnTo>
                      <a:pt x="78" y="62"/>
                    </a:lnTo>
                    <a:lnTo>
                      <a:pt x="75" y="63"/>
                    </a:lnTo>
                    <a:lnTo>
                      <a:pt x="74" y="64"/>
                    </a:lnTo>
                    <a:lnTo>
                      <a:pt x="74" y="66"/>
                    </a:lnTo>
                    <a:lnTo>
                      <a:pt x="73" y="66"/>
                    </a:lnTo>
                    <a:lnTo>
                      <a:pt x="70" y="69"/>
                    </a:lnTo>
                    <a:lnTo>
                      <a:pt x="70" y="72"/>
                    </a:lnTo>
                    <a:lnTo>
                      <a:pt x="69" y="74"/>
                    </a:lnTo>
                    <a:lnTo>
                      <a:pt x="67" y="73"/>
                    </a:lnTo>
                    <a:lnTo>
                      <a:pt x="68" y="71"/>
                    </a:lnTo>
                    <a:lnTo>
                      <a:pt x="66" y="67"/>
                    </a:lnTo>
                    <a:lnTo>
                      <a:pt x="64" y="66"/>
                    </a:lnTo>
                    <a:lnTo>
                      <a:pt x="62" y="69"/>
                    </a:lnTo>
                    <a:lnTo>
                      <a:pt x="63" y="71"/>
                    </a:lnTo>
                    <a:lnTo>
                      <a:pt x="62" y="74"/>
                    </a:lnTo>
                    <a:lnTo>
                      <a:pt x="59" y="74"/>
                    </a:lnTo>
                    <a:lnTo>
                      <a:pt x="58" y="76"/>
                    </a:lnTo>
                    <a:lnTo>
                      <a:pt x="57" y="74"/>
                    </a:lnTo>
                    <a:lnTo>
                      <a:pt x="55" y="74"/>
                    </a:lnTo>
                    <a:lnTo>
                      <a:pt x="55" y="78"/>
                    </a:lnTo>
                    <a:lnTo>
                      <a:pt x="57" y="81"/>
                    </a:lnTo>
                    <a:lnTo>
                      <a:pt x="58" y="85"/>
                    </a:lnTo>
                    <a:lnTo>
                      <a:pt x="58" y="86"/>
                    </a:lnTo>
                    <a:lnTo>
                      <a:pt x="59" y="90"/>
                    </a:lnTo>
                    <a:lnTo>
                      <a:pt x="60" y="91"/>
                    </a:lnTo>
                    <a:lnTo>
                      <a:pt x="62" y="92"/>
                    </a:lnTo>
                    <a:lnTo>
                      <a:pt x="61" y="95"/>
                    </a:lnTo>
                    <a:lnTo>
                      <a:pt x="62" y="96"/>
                    </a:lnTo>
                    <a:lnTo>
                      <a:pt x="62" y="100"/>
                    </a:lnTo>
                    <a:lnTo>
                      <a:pt x="59" y="102"/>
                    </a:lnTo>
                    <a:lnTo>
                      <a:pt x="59" y="104"/>
                    </a:lnTo>
                    <a:lnTo>
                      <a:pt x="58" y="110"/>
                    </a:lnTo>
                    <a:lnTo>
                      <a:pt x="56" y="112"/>
                    </a:lnTo>
                    <a:lnTo>
                      <a:pt x="53" y="118"/>
                    </a:lnTo>
                    <a:lnTo>
                      <a:pt x="53" y="120"/>
                    </a:lnTo>
                    <a:lnTo>
                      <a:pt x="50" y="124"/>
                    </a:lnTo>
                    <a:lnTo>
                      <a:pt x="51" y="123"/>
                    </a:lnTo>
                    <a:lnTo>
                      <a:pt x="51" y="119"/>
                    </a:lnTo>
                    <a:lnTo>
                      <a:pt x="52" y="114"/>
                    </a:lnTo>
                    <a:lnTo>
                      <a:pt x="54" y="112"/>
                    </a:lnTo>
                    <a:lnTo>
                      <a:pt x="53" y="111"/>
                    </a:lnTo>
                    <a:lnTo>
                      <a:pt x="52" y="111"/>
                    </a:lnTo>
                    <a:lnTo>
                      <a:pt x="50" y="112"/>
                    </a:lnTo>
                    <a:lnTo>
                      <a:pt x="49" y="109"/>
                    </a:lnTo>
                    <a:lnTo>
                      <a:pt x="48" y="108"/>
                    </a:lnTo>
                    <a:lnTo>
                      <a:pt x="49" y="108"/>
                    </a:lnTo>
                    <a:lnTo>
                      <a:pt x="51" y="106"/>
                    </a:lnTo>
                    <a:lnTo>
                      <a:pt x="52" y="106"/>
                    </a:lnTo>
                    <a:lnTo>
                      <a:pt x="52" y="105"/>
                    </a:lnTo>
                    <a:lnTo>
                      <a:pt x="54" y="105"/>
                    </a:lnTo>
                    <a:lnTo>
                      <a:pt x="55" y="108"/>
                    </a:lnTo>
                    <a:lnTo>
                      <a:pt x="56" y="105"/>
                    </a:lnTo>
                    <a:lnTo>
                      <a:pt x="56" y="101"/>
                    </a:lnTo>
                    <a:lnTo>
                      <a:pt x="53" y="99"/>
                    </a:lnTo>
                    <a:lnTo>
                      <a:pt x="53" y="98"/>
                    </a:lnTo>
                    <a:lnTo>
                      <a:pt x="51" y="94"/>
                    </a:lnTo>
                    <a:lnTo>
                      <a:pt x="51" y="89"/>
                    </a:lnTo>
                    <a:lnTo>
                      <a:pt x="49" y="87"/>
                    </a:lnTo>
                    <a:lnTo>
                      <a:pt x="49" y="82"/>
                    </a:lnTo>
                    <a:lnTo>
                      <a:pt x="48" y="79"/>
                    </a:lnTo>
                    <a:lnTo>
                      <a:pt x="48" y="77"/>
                    </a:lnTo>
                    <a:lnTo>
                      <a:pt x="49" y="75"/>
                    </a:lnTo>
                    <a:lnTo>
                      <a:pt x="51" y="71"/>
                    </a:lnTo>
                    <a:lnTo>
                      <a:pt x="51" y="68"/>
                    </a:lnTo>
                    <a:lnTo>
                      <a:pt x="54" y="64"/>
                    </a:lnTo>
                    <a:lnTo>
                      <a:pt x="55" y="61"/>
                    </a:lnTo>
                    <a:lnTo>
                      <a:pt x="58" y="60"/>
                    </a:lnTo>
                    <a:lnTo>
                      <a:pt x="58" y="57"/>
                    </a:lnTo>
                    <a:lnTo>
                      <a:pt x="56" y="54"/>
                    </a:lnTo>
                    <a:lnTo>
                      <a:pt x="55" y="51"/>
                    </a:lnTo>
                    <a:lnTo>
                      <a:pt x="55" y="47"/>
                    </a:lnTo>
                    <a:lnTo>
                      <a:pt x="59" y="40"/>
                    </a:lnTo>
                    <a:lnTo>
                      <a:pt x="60" y="40"/>
                    </a:lnTo>
                    <a:lnTo>
                      <a:pt x="64" y="37"/>
                    </a:lnTo>
                    <a:lnTo>
                      <a:pt x="69" y="29"/>
                    </a:lnTo>
                    <a:lnTo>
                      <a:pt x="74" y="23"/>
                    </a:lnTo>
                    <a:lnTo>
                      <a:pt x="77" y="22"/>
                    </a:lnTo>
                    <a:lnTo>
                      <a:pt x="80" y="19"/>
                    </a:lnTo>
                    <a:lnTo>
                      <a:pt x="81" y="16"/>
                    </a:lnTo>
                    <a:lnTo>
                      <a:pt x="84" y="16"/>
                    </a:lnTo>
                    <a:lnTo>
                      <a:pt x="89" y="14"/>
                    </a:lnTo>
                    <a:lnTo>
                      <a:pt x="92" y="12"/>
                    </a:lnTo>
                    <a:lnTo>
                      <a:pt x="93" y="9"/>
                    </a:lnTo>
                    <a:lnTo>
                      <a:pt x="93" y="7"/>
                    </a:lnTo>
                    <a:lnTo>
                      <a:pt x="87" y="4"/>
                    </a:lnTo>
                    <a:lnTo>
                      <a:pt x="83" y="2"/>
                    </a:lnTo>
                    <a:lnTo>
                      <a:pt x="79" y="1"/>
                    </a:lnTo>
                    <a:lnTo>
                      <a:pt x="77" y="0"/>
                    </a:lnTo>
                    <a:lnTo>
                      <a:pt x="76" y="2"/>
                    </a:lnTo>
                    <a:lnTo>
                      <a:pt x="72" y="0"/>
                    </a:lnTo>
                    <a:lnTo>
                      <a:pt x="69" y="2"/>
                    </a:lnTo>
                    <a:lnTo>
                      <a:pt x="65" y="2"/>
                    </a:lnTo>
                    <a:lnTo>
                      <a:pt x="57" y="5"/>
                    </a:lnTo>
                    <a:lnTo>
                      <a:pt x="52" y="10"/>
                    </a:lnTo>
                    <a:lnTo>
                      <a:pt x="47" y="12"/>
                    </a:lnTo>
                    <a:lnTo>
                      <a:pt x="46" y="16"/>
                    </a:lnTo>
                    <a:lnTo>
                      <a:pt x="47" y="19"/>
                    </a:lnTo>
                    <a:lnTo>
                      <a:pt x="45" y="18"/>
                    </a:lnTo>
                    <a:lnTo>
                      <a:pt x="43" y="18"/>
                    </a:lnTo>
                    <a:lnTo>
                      <a:pt x="42" y="20"/>
                    </a:lnTo>
                    <a:lnTo>
                      <a:pt x="38" y="20"/>
                    </a:lnTo>
                    <a:lnTo>
                      <a:pt x="36" y="25"/>
                    </a:lnTo>
                    <a:lnTo>
                      <a:pt x="37" y="27"/>
                    </a:lnTo>
                    <a:lnTo>
                      <a:pt x="35" y="27"/>
                    </a:lnTo>
                    <a:lnTo>
                      <a:pt x="31" y="33"/>
                    </a:lnTo>
                    <a:lnTo>
                      <a:pt x="32" y="36"/>
                    </a:lnTo>
                    <a:lnTo>
                      <a:pt x="31" y="38"/>
                    </a:lnTo>
                    <a:lnTo>
                      <a:pt x="30" y="36"/>
                    </a:lnTo>
                    <a:lnTo>
                      <a:pt x="28" y="35"/>
                    </a:lnTo>
                    <a:lnTo>
                      <a:pt x="27" y="40"/>
                    </a:lnTo>
                    <a:lnTo>
                      <a:pt x="26" y="40"/>
                    </a:lnTo>
                    <a:lnTo>
                      <a:pt x="24" y="40"/>
                    </a:lnTo>
                    <a:lnTo>
                      <a:pt x="22" y="43"/>
                    </a:lnTo>
                    <a:lnTo>
                      <a:pt x="21" y="45"/>
                    </a:lnTo>
                    <a:lnTo>
                      <a:pt x="19" y="50"/>
                    </a:lnTo>
                    <a:lnTo>
                      <a:pt x="16" y="54"/>
                    </a:lnTo>
                    <a:lnTo>
                      <a:pt x="16" y="57"/>
                    </a:lnTo>
                    <a:lnTo>
                      <a:pt x="17" y="57"/>
                    </a:lnTo>
                    <a:lnTo>
                      <a:pt x="18" y="57"/>
                    </a:lnTo>
                    <a:lnTo>
                      <a:pt x="18" y="59"/>
                    </a:lnTo>
                    <a:lnTo>
                      <a:pt x="16" y="59"/>
                    </a:lnTo>
                    <a:lnTo>
                      <a:pt x="12" y="61"/>
                    </a:lnTo>
                    <a:lnTo>
                      <a:pt x="11" y="64"/>
                    </a:lnTo>
                    <a:lnTo>
                      <a:pt x="9" y="65"/>
                    </a:lnTo>
                    <a:lnTo>
                      <a:pt x="8" y="68"/>
                    </a:lnTo>
                    <a:lnTo>
                      <a:pt x="8" y="74"/>
                    </a:lnTo>
                    <a:lnTo>
                      <a:pt x="7" y="77"/>
                    </a:lnTo>
                    <a:lnTo>
                      <a:pt x="4" y="77"/>
                    </a:lnTo>
                    <a:lnTo>
                      <a:pt x="3" y="81"/>
                    </a:lnTo>
                    <a:lnTo>
                      <a:pt x="3" y="83"/>
                    </a:lnTo>
                    <a:lnTo>
                      <a:pt x="1" y="85"/>
                    </a:lnTo>
                    <a:lnTo>
                      <a:pt x="0" y="91"/>
                    </a:lnTo>
                    <a:lnTo>
                      <a:pt x="2" y="94"/>
                    </a:lnTo>
                    <a:lnTo>
                      <a:pt x="7" y="97"/>
                    </a:lnTo>
                    <a:lnTo>
                      <a:pt x="10" y="97"/>
                    </a:lnTo>
                    <a:lnTo>
                      <a:pt x="13" y="99"/>
                    </a:lnTo>
                    <a:lnTo>
                      <a:pt x="15" y="99"/>
                    </a:lnTo>
                    <a:lnTo>
                      <a:pt x="18" y="102"/>
                    </a:lnTo>
                    <a:lnTo>
                      <a:pt x="22" y="102"/>
                    </a:lnTo>
                    <a:lnTo>
                      <a:pt x="22" y="106"/>
                    </a:lnTo>
                    <a:lnTo>
                      <a:pt x="26" y="109"/>
                    </a:lnTo>
                    <a:lnTo>
                      <a:pt x="26" y="111"/>
                    </a:lnTo>
                    <a:lnTo>
                      <a:pt x="28" y="113"/>
                    </a:lnTo>
                    <a:lnTo>
                      <a:pt x="24" y="113"/>
                    </a:lnTo>
                    <a:lnTo>
                      <a:pt x="23" y="114"/>
                    </a:lnTo>
                    <a:lnTo>
                      <a:pt x="18" y="114"/>
                    </a:lnTo>
                    <a:lnTo>
                      <a:pt x="13" y="112"/>
                    </a:lnTo>
                    <a:lnTo>
                      <a:pt x="12" y="109"/>
                    </a:lnTo>
                    <a:lnTo>
                      <a:pt x="10" y="106"/>
                    </a:lnTo>
                    <a:lnTo>
                      <a:pt x="5" y="106"/>
                    </a:lnTo>
                    <a:lnTo>
                      <a:pt x="4" y="104"/>
                    </a:lnTo>
                    <a:lnTo>
                      <a:pt x="2" y="103"/>
                    </a:lnTo>
                    <a:lnTo>
                      <a:pt x="1" y="105"/>
                    </a:lnTo>
                    <a:lnTo>
                      <a:pt x="2" y="109"/>
                    </a:lnTo>
                    <a:lnTo>
                      <a:pt x="2" y="111"/>
                    </a:lnTo>
                    <a:lnTo>
                      <a:pt x="0" y="111"/>
                    </a:lnTo>
                    <a:lnTo>
                      <a:pt x="0" y="113"/>
                    </a:lnTo>
                    <a:lnTo>
                      <a:pt x="1" y="118"/>
                    </a:lnTo>
                    <a:lnTo>
                      <a:pt x="1" y="123"/>
                    </a:lnTo>
                    <a:lnTo>
                      <a:pt x="1" y="126"/>
                    </a:lnTo>
                    <a:lnTo>
                      <a:pt x="1" y="129"/>
                    </a:lnTo>
                    <a:lnTo>
                      <a:pt x="4" y="131"/>
                    </a:lnTo>
                    <a:lnTo>
                      <a:pt x="7" y="134"/>
                    </a:lnTo>
                    <a:lnTo>
                      <a:pt x="7" y="135"/>
                    </a:lnTo>
                    <a:lnTo>
                      <a:pt x="6" y="134"/>
                    </a:lnTo>
                    <a:lnTo>
                      <a:pt x="5" y="134"/>
                    </a:lnTo>
                    <a:lnTo>
                      <a:pt x="6" y="137"/>
                    </a:lnTo>
                    <a:lnTo>
                      <a:pt x="7" y="140"/>
                    </a:lnTo>
                    <a:lnTo>
                      <a:pt x="9" y="139"/>
                    </a:lnTo>
                    <a:lnTo>
                      <a:pt x="10" y="137"/>
                    </a:lnTo>
                    <a:lnTo>
                      <a:pt x="11" y="137"/>
                    </a:lnTo>
                    <a:lnTo>
                      <a:pt x="14" y="137"/>
                    </a:lnTo>
                    <a:lnTo>
                      <a:pt x="15" y="140"/>
                    </a:lnTo>
                    <a:lnTo>
                      <a:pt x="17" y="140"/>
                    </a:lnTo>
                    <a:lnTo>
                      <a:pt x="18" y="138"/>
                    </a:lnTo>
                    <a:lnTo>
                      <a:pt x="17" y="137"/>
                    </a:lnTo>
                    <a:lnTo>
                      <a:pt x="18" y="134"/>
                    </a:lnTo>
                    <a:lnTo>
                      <a:pt x="20" y="134"/>
                    </a:lnTo>
                    <a:lnTo>
                      <a:pt x="21" y="135"/>
                    </a:lnTo>
                    <a:lnTo>
                      <a:pt x="20" y="138"/>
                    </a:lnTo>
                    <a:lnTo>
                      <a:pt x="21" y="140"/>
                    </a:lnTo>
                    <a:lnTo>
                      <a:pt x="22" y="140"/>
                    </a:lnTo>
                    <a:lnTo>
                      <a:pt x="23" y="137"/>
                    </a:lnTo>
                    <a:lnTo>
                      <a:pt x="27" y="136"/>
                    </a:lnTo>
                    <a:lnTo>
                      <a:pt x="28" y="134"/>
                    </a:lnTo>
                    <a:lnTo>
                      <a:pt x="30" y="135"/>
                    </a:lnTo>
                    <a:lnTo>
                      <a:pt x="28" y="137"/>
                    </a:lnTo>
                    <a:lnTo>
                      <a:pt x="24" y="140"/>
                    </a:lnTo>
                    <a:lnTo>
                      <a:pt x="23" y="143"/>
                    </a:lnTo>
                    <a:lnTo>
                      <a:pt x="26" y="145"/>
                    </a:lnTo>
                    <a:lnTo>
                      <a:pt x="26" y="150"/>
                    </a:lnTo>
                    <a:lnTo>
                      <a:pt x="30" y="153"/>
                    </a:lnTo>
                    <a:lnTo>
                      <a:pt x="33" y="153"/>
                    </a:lnTo>
                    <a:lnTo>
                      <a:pt x="35" y="152"/>
                    </a:lnTo>
                    <a:lnTo>
                      <a:pt x="32" y="150"/>
                    </a:lnTo>
                    <a:lnTo>
                      <a:pt x="34" y="150"/>
                    </a:lnTo>
                    <a:lnTo>
                      <a:pt x="36" y="150"/>
                    </a:lnTo>
                    <a:lnTo>
                      <a:pt x="38" y="152"/>
                    </a:lnTo>
                    <a:lnTo>
                      <a:pt x="40" y="151"/>
                    </a:lnTo>
                    <a:lnTo>
                      <a:pt x="42" y="149"/>
                    </a:lnTo>
                    <a:lnTo>
                      <a:pt x="44" y="146"/>
                    </a:lnTo>
                    <a:lnTo>
                      <a:pt x="46" y="146"/>
                    </a:lnTo>
                    <a:lnTo>
                      <a:pt x="46" y="147"/>
                    </a:lnTo>
                    <a:lnTo>
                      <a:pt x="45" y="148"/>
                    </a:lnTo>
                    <a:lnTo>
                      <a:pt x="41" y="153"/>
                    </a:lnTo>
                    <a:lnTo>
                      <a:pt x="41" y="154"/>
                    </a:lnTo>
                    <a:lnTo>
                      <a:pt x="44" y="157"/>
                    </a:lnTo>
                    <a:lnTo>
                      <a:pt x="45" y="160"/>
                    </a:lnTo>
                    <a:lnTo>
                      <a:pt x="48" y="159"/>
                    </a:lnTo>
                    <a:lnTo>
                      <a:pt x="51" y="160"/>
                    </a:lnTo>
                    <a:lnTo>
                      <a:pt x="53" y="162"/>
                    </a:lnTo>
                    <a:lnTo>
                      <a:pt x="55" y="161"/>
                    </a:lnTo>
                    <a:lnTo>
                      <a:pt x="60" y="160"/>
                    </a:lnTo>
                    <a:lnTo>
                      <a:pt x="61" y="163"/>
                    </a:lnTo>
                    <a:lnTo>
                      <a:pt x="63" y="164"/>
                    </a:lnTo>
                    <a:lnTo>
                      <a:pt x="65" y="166"/>
                    </a:lnTo>
                    <a:lnTo>
                      <a:pt x="66" y="166"/>
                    </a:lnTo>
                    <a:lnTo>
                      <a:pt x="70" y="169"/>
                    </a:lnTo>
                    <a:lnTo>
                      <a:pt x="72" y="167"/>
                    </a:lnTo>
                    <a:lnTo>
                      <a:pt x="73" y="168"/>
                    </a:lnTo>
                    <a:lnTo>
                      <a:pt x="74" y="166"/>
                    </a:lnTo>
                    <a:lnTo>
                      <a:pt x="73" y="164"/>
                    </a:lnTo>
                    <a:lnTo>
                      <a:pt x="71" y="162"/>
                    </a:lnTo>
                    <a:lnTo>
                      <a:pt x="69" y="159"/>
                    </a:lnTo>
                    <a:lnTo>
                      <a:pt x="68" y="157"/>
                    </a:lnTo>
                    <a:lnTo>
                      <a:pt x="62" y="151"/>
                    </a:lnTo>
                    <a:lnTo>
                      <a:pt x="62" y="149"/>
                    </a:lnTo>
                    <a:lnTo>
                      <a:pt x="64" y="150"/>
                    </a:lnTo>
                    <a:lnTo>
                      <a:pt x="65" y="151"/>
                    </a:lnTo>
                    <a:lnTo>
                      <a:pt x="67" y="152"/>
                    </a:lnTo>
                    <a:lnTo>
                      <a:pt x="69" y="156"/>
                    </a:lnTo>
                    <a:lnTo>
                      <a:pt x="71" y="157"/>
                    </a:lnTo>
                    <a:lnTo>
                      <a:pt x="72" y="158"/>
                    </a:lnTo>
                    <a:lnTo>
                      <a:pt x="73" y="161"/>
                    </a:lnTo>
                    <a:lnTo>
                      <a:pt x="76" y="164"/>
                    </a:lnTo>
                    <a:lnTo>
                      <a:pt x="77" y="167"/>
                    </a:lnTo>
                    <a:lnTo>
                      <a:pt x="78" y="168"/>
                    </a:lnTo>
                    <a:lnTo>
                      <a:pt x="80" y="171"/>
                    </a:lnTo>
                    <a:lnTo>
                      <a:pt x="82" y="174"/>
                    </a:lnTo>
                    <a:lnTo>
                      <a:pt x="84" y="174"/>
                    </a:lnTo>
                    <a:lnTo>
                      <a:pt x="84" y="173"/>
                    </a:lnTo>
                    <a:lnTo>
                      <a:pt x="83" y="169"/>
                    </a:lnTo>
                    <a:lnTo>
                      <a:pt x="81" y="164"/>
                    </a:lnTo>
                    <a:lnTo>
                      <a:pt x="85" y="164"/>
                    </a:lnTo>
                    <a:lnTo>
                      <a:pt x="90" y="167"/>
                    </a:lnTo>
                    <a:lnTo>
                      <a:pt x="94" y="167"/>
                    </a:lnTo>
                    <a:lnTo>
                      <a:pt x="94" y="170"/>
                    </a:lnTo>
                    <a:lnTo>
                      <a:pt x="94" y="171"/>
                    </a:lnTo>
                    <a:lnTo>
                      <a:pt x="97" y="173"/>
                    </a:lnTo>
                    <a:lnTo>
                      <a:pt x="99" y="173"/>
                    </a:lnTo>
                    <a:lnTo>
                      <a:pt x="100" y="174"/>
                    </a:lnTo>
                    <a:lnTo>
                      <a:pt x="106" y="174"/>
                    </a:lnTo>
                    <a:lnTo>
                      <a:pt x="107" y="172"/>
                    </a:lnTo>
                    <a:lnTo>
                      <a:pt x="110" y="168"/>
                    </a:lnTo>
                    <a:lnTo>
                      <a:pt x="110" y="166"/>
                    </a:lnTo>
                    <a:lnTo>
                      <a:pt x="111" y="163"/>
                    </a:lnTo>
                    <a:lnTo>
                      <a:pt x="109" y="161"/>
                    </a:lnTo>
                    <a:lnTo>
                      <a:pt x="107" y="155"/>
                    </a:lnTo>
                    <a:lnTo>
                      <a:pt x="105" y="155"/>
                    </a:lnTo>
                    <a:lnTo>
                      <a:pt x="104" y="151"/>
                    </a:lnTo>
                    <a:lnTo>
                      <a:pt x="104" y="148"/>
                    </a:lnTo>
                    <a:lnTo>
                      <a:pt x="105" y="147"/>
                    </a:lnTo>
                    <a:lnTo>
                      <a:pt x="105" y="145"/>
                    </a:lnTo>
                    <a:lnTo>
                      <a:pt x="106" y="144"/>
                    </a:lnTo>
                    <a:lnTo>
                      <a:pt x="107" y="146"/>
                    </a:lnTo>
                    <a:lnTo>
                      <a:pt x="108" y="149"/>
                    </a:lnTo>
                    <a:lnTo>
                      <a:pt x="110" y="146"/>
                    </a:lnTo>
                    <a:lnTo>
                      <a:pt x="110" y="141"/>
                    </a:lnTo>
                    <a:lnTo>
                      <a:pt x="111" y="140"/>
                    </a:lnTo>
                    <a:lnTo>
                      <a:pt x="113" y="139"/>
                    </a:lnTo>
                    <a:lnTo>
                      <a:pt x="113" y="143"/>
                    </a:lnTo>
                    <a:lnTo>
                      <a:pt x="114" y="144"/>
                    </a:lnTo>
                    <a:lnTo>
                      <a:pt x="113" y="146"/>
                    </a:lnTo>
                    <a:lnTo>
                      <a:pt x="111" y="147"/>
                    </a:lnTo>
                    <a:lnTo>
                      <a:pt x="110" y="151"/>
                    </a:lnTo>
                    <a:lnTo>
                      <a:pt x="111" y="152"/>
                    </a:lnTo>
                    <a:lnTo>
                      <a:pt x="113" y="154"/>
                    </a:lnTo>
                    <a:lnTo>
                      <a:pt x="113" y="156"/>
                    </a:lnTo>
                    <a:lnTo>
                      <a:pt x="116" y="161"/>
                    </a:lnTo>
                    <a:lnTo>
                      <a:pt x="118" y="161"/>
                    </a:lnTo>
                    <a:lnTo>
                      <a:pt x="118" y="159"/>
                    </a:lnTo>
                    <a:lnTo>
                      <a:pt x="119" y="158"/>
                    </a:lnTo>
                    <a:lnTo>
                      <a:pt x="121" y="160"/>
                    </a:lnTo>
                    <a:lnTo>
                      <a:pt x="123" y="158"/>
                    </a:lnTo>
                    <a:lnTo>
                      <a:pt x="124" y="160"/>
                    </a:lnTo>
                    <a:lnTo>
                      <a:pt x="123" y="161"/>
                    </a:lnTo>
                    <a:lnTo>
                      <a:pt x="123" y="164"/>
                    </a:lnTo>
                    <a:lnTo>
                      <a:pt x="121" y="169"/>
                    </a:lnTo>
                    <a:lnTo>
                      <a:pt x="121" y="171"/>
                    </a:lnTo>
                    <a:lnTo>
                      <a:pt x="119" y="175"/>
                    </a:lnTo>
                    <a:lnTo>
                      <a:pt x="117" y="181"/>
                    </a:lnTo>
                    <a:lnTo>
                      <a:pt x="117" y="182"/>
                    </a:lnTo>
                    <a:lnTo>
                      <a:pt x="118" y="182"/>
                    </a:lnTo>
                    <a:lnTo>
                      <a:pt x="119" y="179"/>
                    </a:lnTo>
                    <a:lnTo>
                      <a:pt x="121" y="180"/>
                    </a:lnTo>
                    <a:lnTo>
                      <a:pt x="121" y="181"/>
                    </a:lnTo>
                    <a:lnTo>
                      <a:pt x="123" y="181"/>
                    </a:lnTo>
                    <a:lnTo>
                      <a:pt x="125" y="183"/>
                    </a:lnTo>
                    <a:lnTo>
                      <a:pt x="128" y="184"/>
                    </a:lnTo>
                    <a:lnTo>
                      <a:pt x="126" y="185"/>
                    </a:lnTo>
                    <a:lnTo>
                      <a:pt x="125" y="187"/>
                    </a:lnTo>
                    <a:lnTo>
                      <a:pt x="125" y="188"/>
                    </a:lnTo>
                    <a:lnTo>
                      <a:pt x="123" y="186"/>
                    </a:lnTo>
                    <a:lnTo>
                      <a:pt x="121" y="188"/>
                    </a:lnTo>
                    <a:lnTo>
                      <a:pt x="121" y="189"/>
                    </a:lnTo>
                    <a:lnTo>
                      <a:pt x="123" y="191"/>
                    </a:lnTo>
                    <a:lnTo>
                      <a:pt x="124" y="192"/>
                    </a:lnTo>
                    <a:lnTo>
                      <a:pt x="126" y="192"/>
                    </a:lnTo>
                    <a:lnTo>
                      <a:pt x="126" y="194"/>
                    </a:lnTo>
                    <a:lnTo>
                      <a:pt x="127" y="195"/>
                    </a:lnTo>
                    <a:lnTo>
                      <a:pt x="128" y="198"/>
                    </a:lnTo>
                    <a:lnTo>
                      <a:pt x="128" y="200"/>
                    </a:lnTo>
                    <a:lnTo>
                      <a:pt x="132" y="201"/>
                    </a:lnTo>
                    <a:lnTo>
                      <a:pt x="133" y="203"/>
                    </a:lnTo>
                    <a:lnTo>
                      <a:pt x="134" y="205"/>
                    </a:lnTo>
                    <a:lnTo>
                      <a:pt x="133" y="208"/>
                    </a:lnTo>
                    <a:lnTo>
                      <a:pt x="131" y="210"/>
                    </a:lnTo>
                    <a:lnTo>
                      <a:pt x="129" y="211"/>
                    </a:lnTo>
                    <a:lnTo>
                      <a:pt x="128" y="212"/>
                    </a:lnTo>
                    <a:lnTo>
                      <a:pt x="126" y="210"/>
                    </a:lnTo>
                    <a:lnTo>
                      <a:pt x="125" y="209"/>
                    </a:lnTo>
                    <a:lnTo>
                      <a:pt x="123" y="210"/>
                    </a:lnTo>
                    <a:lnTo>
                      <a:pt x="121" y="213"/>
                    </a:lnTo>
                    <a:lnTo>
                      <a:pt x="122" y="214"/>
                    </a:lnTo>
                    <a:lnTo>
                      <a:pt x="122" y="216"/>
                    </a:lnTo>
                    <a:lnTo>
                      <a:pt x="121" y="218"/>
                    </a:lnTo>
                    <a:lnTo>
                      <a:pt x="121" y="219"/>
                    </a:lnTo>
                    <a:lnTo>
                      <a:pt x="123" y="219"/>
                    </a:lnTo>
                    <a:lnTo>
                      <a:pt x="123" y="219"/>
                    </a:lnTo>
                    <a:lnTo>
                      <a:pt x="125" y="218"/>
                    </a:lnTo>
                    <a:lnTo>
                      <a:pt x="128" y="218"/>
                    </a:lnTo>
                    <a:lnTo>
                      <a:pt x="129" y="216"/>
                    </a:lnTo>
                    <a:lnTo>
                      <a:pt x="132" y="216"/>
                    </a:lnTo>
                    <a:lnTo>
                      <a:pt x="133" y="213"/>
                    </a:lnTo>
                    <a:lnTo>
                      <a:pt x="134" y="213"/>
                    </a:lnTo>
                    <a:lnTo>
                      <a:pt x="135" y="216"/>
                    </a:lnTo>
                    <a:lnTo>
                      <a:pt x="135" y="217"/>
                    </a:lnTo>
                    <a:lnTo>
                      <a:pt x="137" y="216"/>
                    </a:lnTo>
                    <a:lnTo>
                      <a:pt x="139" y="213"/>
                    </a:lnTo>
                    <a:lnTo>
                      <a:pt x="142" y="210"/>
                    </a:lnTo>
                    <a:lnTo>
                      <a:pt x="143" y="212"/>
                    </a:lnTo>
                    <a:lnTo>
                      <a:pt x="142" y="213"/>
                    </a:lnTo>
                    <a:lnTo>
                      <a:pt x="141" y="214"/>
                    </a:lnTo>
                    <a:lnTo>
                      <a:pt x="139" y="216"/>
                    </a:lnTo>
                    <a:lnTo>
                      <a:pt x="141" y="216"/>
                    </a:lnTo>
                    <a:lnTo>
                      <a:pt x="141" y="218"/>
                    </a:lnTo>
                    <a:lnTo>
                      <a:pt x="138" y="219"/>
                    </a:lnTo>
                    <a:lnTo>
                      <a:pt x="138" y="219"/>
                    </a:lnTo>
                    <a:lnTo>
                      <a:pt x="142" y="219"/>
                    </a:lnTo>
                    <a:lnTo>
                      <a:pt x="142" y="221"/>
                    </a:lnTo>
                    <a:lnTo>
                      <a:pt x="140" y="224"/>
                    </a:lnTo>
                    <a:lnTo>
                      <a:pt x="140" y="228"/>
                    </a:lnTo>
                    <a:lnTo>
                      <a:pt x="142" y="229"/>
                    </a:lnTo>
                    <a:lnTo>
                      <a:pt x="142" y="232"/>
                    </a:lnTo>
                    <a:lnTo>
                      <a:pt x="145" y="230"/>
                    </a:lnTo>
                    <a:lnTo>
                      <a:pt x="146" y="229"/>
                    </a:lnTo>
                    <a:lnTo>
                      <a:pt x="145" y="226"/>
                    </a:lnTo>
                    <a:lnTo>
                      <a:pt x="145" y="225"/>
                    </a:lnTo>
                    <a:lnTo>
                      <a:pt x="147" y="224"/>
                    </a:lnTo>
                    <a:lnTo>
                      <a:pt x="150" y="226"/>
                    </a:lnTo>
                    <a:lnTo>
                      <a:pt x="150" y="229"/>
                    </a:lnTo>
                    <a:lnTo>
                      <a:pt x="149" y="232"/>
                    </a:lnTo>
                    <a:lnTo>
                      <a:pt x="151" y="233"/>
                    </a:lnTo>
                    <a:lnTo>
                      <a:pt x="151" y="235"/>
                    </a:lnTo>
                    <a:lnTo>
                      <a:pt x="147" y="237"/>
                    </a:lnTo>
                    <a:lnTo>
                      <a:pt x="146" y="238"/>
                    </a:lnTo>
                    <a:lnTo>
                      <a:pt x="149" y="240"/>
                    </a:lnTo>
                    <a:lnTo>
                      <a:pt x="154" y="241"/>
                    </a:lnTo>
                    <a:lnTo>
                      <a:pt x="155" y="242"/>
                    </a:lnTo>
                    <a:lnTo>
                      <a:pt x="155" y="244"/>
                    </a:lnTo>
                    <a:lnTo>
                      <a:pt x="155" y="247"/>
                    </a:lnTo>
                    <a:lnTo>
                      <a:pt x="156" y="247"/>
                    </a:lnTo>
                    <a:lnTo>
                      <a:pt x="156" y="244"/>
                    </a:lnTo>
                    <a:lnTo>
                      <a:pt x="158" y="242"/>
                    </a:lnTo>
                    <a:lnTo>
                      <a:pt x="159" y="242"/>
                    </a:lnTo>
                    <a:lnTo>
                      <a:pt x="159" y="244"/>
                    </a:lnTo>
                    <a:lnTo>
                      <a:pt x="158" y="247"/>
                    </a:lnTo>
                    <a:lnTo>
                      <a:pt x="158" y="249"/>
                    </a:lnTo>
                    <a:lnTo>
                      <a:pt x="156" y="250"/>
                    </a:lnTo>
                    <a:lnTo>
                      <a:pt x="155" y="254"/>
                    </a:lnTo>
                    <a:lnTo>
                      <a:pt x="155" y="256"/>
                    </a:lnTo>
                    <a:lnTo>
                      <a:pt x="156" y="257"/>
                    </a:lnTo>
                    <a:lnTo>
                      <a:pt x="156" y="259"/>
                    </a:lnTo>
                    <a:lnTo>
                      <a:pt x="155" y="263"/>
                    </a:lnTo>
                    <a:lnTo>
                      <a:pt x="155" y="265"/>
                    </a:lnTo>
                    <a:lnTo>
                      <a:pt x="156" y="266"/>
                    </a:lnTo>
                    <a:lnTo>
                      <a:pt x="156" y="268"/>
                    </a:lnTo>
                    <a:lnTo>
                      <a:pt x="155" y="274"/>
                    </a:lnTo>
                    <a:lnTo>
                      <a:pt x="153" y="276"/>
                    </a:lnTo>
                    <a:lnTo>
                      <a:pt x="155" y="279"/>
                    </a:lnTo>
                    <a:lnTo>
                      <a:pt x="154" y="282"/>
                    </a:lnTo>
                    <a:lnTo>
                      <a:pt x="150" y="283"/>
                    </a:lnTo>
                    <a:lnTo>
                      <a:pt x="146" y="282"/>
                    </a:lnTo>
                    <a:lnTo>
                      <a:pt x="145" y="283"/>
                    </a:lnTo>
                    <a:lnTo>
                      <a:pt x="144" y="285"/>
                    </a:lnTo>
                    <a:lnTo>
                      <a:pt x="139" y="290"/>
                    </a:lnTo>
                    <a:lnTo>
                      <a:pt x="139" y="293"/>
                    </a:lnTo>
                    <a:lnTo>
                      <a:pt x="142" y="295"/>
                    </a:lnTo>
                    <a:lnTo>
                      <a:pt x="142" y="295"/>
                    </a:lnTo>
                    <a:lnTo>
                      <a:pt x="139" y="296"/>
                    </a:lnTo>
                    <a:lnTo>
                      <a:pt x="138" y="295"/>
                    </a:lnTo>
                    <a:lnTo>
                      <a:pt x="136" y="295"/>
                    </a:lnTo>
                    <a:lnTo>
                      <a:pt x="133" y="299"/>
                    </a:lnTo>
                    <a:lnTo>
                      <a:pt x="131" y="300"/>
                    </a:lnTo>
                    <a:lnTo>
                      <a:pt x="126" y="304"/>
                    </a:lnTo>
                    <a:lnTo>
                      <a:pt x="121" y="308"/>
                    </a:lnTo>
                    <a:lnTo>
                      <a:pt x="121" y="308"/>
                    </a:lnTo>
                    <a:lnTo>
                      <a:pt x="119" y="309"/>
                    </a:lnTo>
                    <a:lnTo>
                      <a:pt x="118" y="313"/>
                    </a:lnTo>
                    <a:lnTo>
                      <a:pt x="120" y="316"/>
                    </a:lnTo>
                    <a:lnTo>
                      <a:pt x="121" y="319"/>
                    </a:lnTo>
                    <a:lnTo>
                      <a:pt x="123" y="323"/>
                    </a:lnTo>
                    <a:lnTo>
                      <a:pt x="124" y="332"/>
                    </a:lnTo>
                    <a:lnTo>
                      <a:pt x="122" y="333"/>
                    </a:lnTo>
                    <a:lnTo>
                      <a:pt x="121" y="333"/>
                    </a:lnTo>
                    <a:lnTo>
                      <a:pt x="119" y="334"/>
                    </a:lnTo>
                    <a:lnTo>
                      <a:pt x="119" y="337"/>
                    </a:lnTo>
                    <a:lnTo>
                      <a:pt x="118" y="335"/>
                    </a:lnTo>
                    <a:lnTo>
                      <a:pt x="118" y="330"/>
                    </a:lnTo>
                    <a:lnTo>
                      <a:pt x="117" y="328"/>
                    </a:lnTo>
                    <a:lnTo>
                      <a:pt x="114" y="330"/>
                    </a:lnTo>
                    <a:lnTo>
                      <a:pt x="113" y="333"/>
                    </a:lnTo>
                    <a:lnTo>
                      <a:pt x="111" y="336"/>
                    </a:lnTo>
                    <a:lnTo>
                      <a:pt x="108" y="334"/>
                    </a:lnTo>
                    <a:lnTo>
                      <a:pt x="109" y="333"/>
                    </a:lnTo>
                    <a:lnTo>
                      <a:pt x="109" y="332"/>
                    </a:lnTo>
                    <a:lnTo>
                      <a:pt x="106" y="332"/>
                    </a:lnTo>
                    <a:lnTo>
                      <a:pt x="104" y="335"/>
                    </a:lnTo>
                    <a:lnTo>
                      <a:pt x="102" y="337"/>
                    </a:lnTo>
                    <a:lnTo>
                      <a:pt x="99" y="337"/>
                    </a:lnTo>
                    <a:lnTo>
                      <a:pt x="97" y="337"/>
                    </a:lnTo>
                    <a:lnTo>
                      <a:pt x="97" y="335"/>
                    </a:lnTo>
                    <a:lnTo>
                      <a:pt x="94" y="335"/>
                    </a:lnTo>
                    <a:lnTo>
                      <a:pt x="93" y="337"/>
                    </a:lnTo>
                    <a:lnTo>
                      <a:pt x="90" y="335"/>
                    </a:lnTo>
                    <a:lnTo>
                      <a:pt x="88" y="334"/>
                    </a:lnTo>
                    <a:lnTo>
                      <a:pt x="86" y="332"/>
                    </a:lnTo>
                    <a:lnTo>
                      <a:pt x="83" y="329"/>
                    </a:lnTo>
                    <a:lnTo>
                      <a:pt x="80" y="329"/>
                    </a:lnTo>
                    <a:lnTo>
                      <a:pt x="77" y="323"/>
                    </a:lnTo>
                    <a:lnTo>
                      <a:pt x="76" y="324"/>
                    </a:lnTo>
                    <a:lnTo>
                      <a:pt x="76" y="326"/>
                    </a:lnTo>
                    <a:lnTo>
                      <a:pt x="76" y="328"/>
                    </a:lnTo>
                    <a:lnTo>
                      <a:pt x="74" y="327"/>
                    </a:lnTo>
                    <a:lnTo>
                      <a:pt x="74" y="328"/>
                    </a:lnTo>
                    <a:lnTo>
                      <a:pt x="74" y="330"/>
                    </a:lnTo>
                    <a:lnTo>
                      <a:pt x="75" y="333"/>
                    </a:lnTo>
                    <a:lnTo>
                      <a:pt x="75" y="335"/>
                    </a:lnTo>
                    <a:lnTo>
                      <a:pt x="73" y="335"/>
                    </a:lnTo>
                    <a:lnTo>
                      <a:pt x="71" y="336"/>
                    </a:lnTo>
                    <a:lnTo>
                      <a:pt x="69" y="337"/>
                    </a:lnTo>
                    <a:lnTo>
                      <a:pt x="66" y="338"/>
                    </a:lnTo>
                    <a:lnTo>
                      <a:pt x="64" y="340"/>
                    </a:lnTo>
                    <a:lnTo>
                      <a:pt x="64" y="344"/>
                    </a:lnTo>
                    <a:lnTo>
                      <a:pt x="62" y="346"/>
                    </a:lnTo>
                    <a:lnTo>
                      <a:pt x="61" y="349"/>
                    </a:lnTo>
                    <a:lnTo>
                      <a:pt x="62" y="356"/>
                    </a:lnTo>
                    <a:lnTo>
                      <a:pt x="66" y="358"/>
                    </a:lnTo>
                    <a:lnTo>
                      <a:pt x="66" y="357"/>
                    </a:lnTo>
                    <a:lnTo>
                      <a:pt x="69" y="361"/>
                    </a:lnTo>
                    <a:lnTo>
                      <a:pt x="69" y="364"/>
                    </a:lnTo>
                    <a:lnTo>
                      <a:pt x="73" y="364"/>
                    </a:lnTo>
                    <a:lnTo>
                      <a:pt x="76" y="365"/>
                    </a:lnTo>
                    <a:lnTo>
                      <a:pt x="76" y="364"/>
                    </a:lnTo>
                    <a:lnTo>
                      <a:pt x="80" y="364"/>
                    </a:lnTo>
                    <a:lnTo>
                      <a:pt x="80" y="362"/>
                    </a:lnTo>
                    <a:lnTo>
                      <a:pt x="83" y="362"/>
                    </a:lnTo>
                    <a:lnTo>
                      <a:pt x="85" y="361"/>
                    </a:lnTo>
                    <a:lnTo>
                      <a:pt x="87" y="362"/>
                    </a:lnTo>
                    <a:lnTo>
                      <a:pt x="89" y="361"/>
                    </a:lnTo>
                    <a:lnTo>
                      <a:pt x="89" y="357"/>
                    </a:lnTo>
                    <a:lnTo>
                      <a:pt x="90" y="354"/>
                    </a:lnTo>
                    <a:lnTo>
                      <a:pt x="90" y="354"/>
                    </a:lnTo>
                    <a:lnTo>
                      <a:pt x="94" y="360"/>
                    </a:lnTo>
                    <a:lnTo>
                      <a:pt x="96" y="360"/>
                    </a:lnTo>
                    <a:lnTo>
                      <a:pt x="97" y="363"/>
                    </a:lnTo>
                    <a:lnTo>
                      <a:pt x="100" y="364"/>
                    </a:lnTo>
                    <a:lnTo>
                      <a:pt x="101" y="361"/>
                    </a:lnTo>
                    <a:lnTo>
                      <a:pt x="103" y="359"/>
                    </a:lnTo>
                    <a:lnTo>
                      <a:pt x="104" y="359"/>
                    </a:lnTo>
                    <a:lnTo>
                      <a:pt x="107" y="356"/>
                    </a:lnTo>
                    <a:lnTo>
                      <a:pt x="109" y="355"/>
                    </a:lnTo>
                    <a:lnTo>
                      <a:pt x="108" y="357"/>
                    </a:lnTo>
                    <a:lnTo>
                      <a:pt x="109" y="361"/>
                    </a:lnTo>
                    <a:lnTo>
                      <a:pt x="107" y="364"/>
                    </a:lnTo>
                    <a:lnTo>
                      <a:pt x="107" y="367"/>
                    </a:lnTo>
                    <a:lnTo>
                      <a:pt x="109" y="365"/>
                    </a:lnTo>
                    <a:lnTo>
                      <a:pt x="111" y="360"/>
                    </a:lnTo>
                    <a:lnTo>
                      <a:pt x="111" y="361"/>
                    </a:lnTo>
                    <a:lnTo>
                      <a:pt x="113" y="360"/>
                    </a:lnTo>
                    <a:lnTo>
                      <a:pt x="115" y="361"/>
                    </a:lnTo>
                    <a:lnTo>
                      <a:pt x="114" y="364"/>
                    </a:lnTo>
                    <a:lnTo>
                      <a:pt x="114" y="367"/>
                    </a:lnTo>
                    <a:lnTo>
                      <a:pt x="114" y="364"/>
                    </a:lnTo>
                    <a:lnTo>
                      <a:pt x="119" y="359"/>
                    </a:lnTo>
                    <a:lnTo>
                      <a:pt x="120" y="361"/>
                    </a:lnTo>
                    <a:lnTo>
                      <a:pt x="117" y="364"/>
                    </a:lnTo>
                    <a:lnTo>
                      <a:pt x="117" y="366"/>
                    </a:lnTo>
                    <a:lnTo>
                      <a:pt x="119" y="368"/>
                    </a:lnTo>
                    <a:lnTo>
                      <a:pt x="121" y="372"/>
                    </a:lnTo>
                    <a:lnTo>
                      <a:pt x="120" y="375"/>
                    </a:lnTo>
                    <a:lnTo>
                      <a:pt x="121" y="378"/>
                    </a:lnTo>
                    <a:lnTo>
                      <a:pt x="123" y="378"/>
                    </a:lnTo>
                    <a:lnTo>
                      <a:pt x="123" y="382"/>
                    </a:lnTo>
                    <a:lnTo>
                      <a:pt x="124" y="383"/>
                    </a:lnTo>
                    <a:lnTo>
                      <a:pt x="126" y="379"/>
                    </a:lnTo>
                    <a:lnTo>
                      <a:pt x="125" y="385"/>
                    </a:lnTo>
                    <a:lnTo>
                      <a:pt x="124" y="387"/>
                    </a:lnTo>
                    <a:lnTo>
                      <a:pt x="126" y="389"/>
                    </a:lnTo>
                    <a:lnTo>
                      <a:pt x="126" y="387"/>
                    </a:lnTo>
                    <a:lnTo>
                      <a:pt x="128" y="384"/>
                    </a:lnTo>
                    <a:lnTo>
                      <a:pt x="129" y="383"/>
                    </a:lnTo>
                    <a:lnTo>
                      <a:pt x="128" y="385"/>
                    </a:lnTo>
                    <a:lnTo>
                      <a:pt x="129" y="389"/>
                    </a:lnTo>
                    <a:lnTo>
                      <a:pt x="132" y="392"/>
                    </a:lnTo>
                    <a:lnTo>
                      <a:pt x="135" y="391"/>
                    </a:lnTo>
                    <a:lnTo>
                      <a:pt x="135" y="393"/>
                    </a:lnTo>
                    <a:lnTo>
                      <a:pt x="129" y="397"/>
                    </a:lnTo>
                    <a:lnTo>
                      <a:pt x="125" y="397"/>
                    </a:lnTo>
                    <a:lnTo>
                      <a:pt x="125" y="398"/>
                    </a:lnTo>
                    <a:lnTo>
                      <a:pt x="128" y="399"/>
                    </a:lnTo>
                    <a:lnTo>
                      <a:pt x="128" y="404"/>
                    </a:lnTo>
                    <a:lnTo>
                      <a:pt x="129" y="406"/>
                    </a:lnTo>
                    <a:lnTo>
                      <a:pt x="131" y="409"/>
                    </a:lnTo>
                    <a:lnTo>
                      <a:pt x="133" y="409"/>
                    </a:lnTo>
                    <a:lnTo>
                      <a:pt x="132" y="411"/>
                    </a:lnTo>
                    <a:lnTo>
                      <a:pt x="135" y="413"/>
                    </a:lnTo>
                    <a:lnTo>
                      <a:pt x="137" y="415"/>
                    </a:lnTo>
                    <a:lnTo>
                      <a:pt x="139" y="415"/>
                    </a:lnTo>
                    <a:lnTo>
                      <a:pt x="142" y="419"/>
                    </a:lnTo>
                    <a:lnTo>
                      <a:pt x="145" y="419"/>
                    </a:lnTo>
                    <a:lnTo>
                      <a:pt x="145" y="420"/>
                    </a:lnTo>
                    <a:lnTo>
                      <a:pt x="146" y="421"/>
                    </a:lnTo>
                    <a:lnTo>
                      <a:pt x="147" y="420"/>
                    </a:lnTo>
                    <a:lnTo>
                      <a:pt x="148" y="420"/>
                    </a:lnTo>
                    <a:lnTo>
                      <a:pt x="151" y="420"/>
                    </a:lnTo>
                    <a:lnTo>
                      <a:pt x="149" y="422"/>
                    </a:lnTo>
                    <a:lnTo>
                      <a:pt x="148" y="423"/>
                    </a:lnTo>
                    <a:lnTo>
                      <a:pt x="149" y="426"/>
                    </a:lnTo>
                    <a:lnTo>
                      <a:pt x="151" y="427"/>
                    </a:lnTo>
                    <a:lnTo>
                      <a:pt x="152" y="427"/>
                    </a:lnTo>
                    <a:lnTo>
                      <a:pt x="152" y="430"/>
                    </a:lnTo>
                    <a:lnTo>
                      <a:pt x="155" y="433"/>
                    </a:lnTo>
                    <a:lnTo>
                      <a:pt x="157" y="433"/>
                    </a:lnTo>
                    <a:lnTo>
                      <a:pt x="159" y="435"/>
                    </a:lnTo>
                    <a:lnTo>
                      <a:pt x="159" y="437"/>
                    </a:lnTo>
                    <a:lnTo>
                      <a:pt x="163" y="439"/>
                    </a:lnTo>
                    <a:lnTo>
                      <a:pt x="164" y="438"/>
                    </a:lnTo>
                    <a:lnTo>
                      <a:pt x="166" y="439"/>
                    </a:lnTo>
                    <a:lnTo>
                      <a:pt x="168" y="438"/>
                    </a:lnTo>
                    <a:lnTo>
                      <a:pt x="170" y="440"/>
                    </a:lnTo>
                    <a:lnTo>
                      <a:pt x="170" y="442"/>
                    </a:lnTo>
                    <a:lnTo>
                      <a:pt x="174" y="446"/>
                    </a:lnTo>
                    <a:lnTo>
                      <a:pt x="177" y="446"/>
                    </a:lnTo>
                    <a:lnTo>
                      <a:pt x="178" y="448"/>
                    </a:lnTo>
                    <a:lnTo>
                      <a:pt x="183" y="450"/>
                    </a:lnTo>
                    <a:lnTo>
                      <a:pt x="185" y="451"/>
                    </a:lnTo>
                    <a:lnTo>
                      <a:pt x="187" y="451"/>
                    </a:lnTo>
                    <a:lnTo>
                      <a:pt x="188" y="451"/>
                    </a:lnTo>
                    <a:lnTo>
                      <a:pt x="188" y="449"/>
                    </a:lnTo>
                    <a:lnTo>
                      <a:pt x="187" y="447"/>
                    </a:lnTo>
                    <a:lnTo>
                      <a:pt x="185" y="444"/>
                    </a:lnTo>
                    <a:lnTo>
                      <a:pt x="187" y="443"/>
                    </a:lnTo>
                    <a:lnTo>
                      <a:pt x="189" y="444"/>
                    </a:lnTo>
                    <a:lnTo>
                      <a:pt x="190" y="441"/>
                    </a:lnTo>
                    <a:lnTo>
                      <a:pt x="189" y="440"/>
                    </a:lnTo>
                    <a:lnTo>
                      <a:pt x="187" y="440"/>
                    </a:lnTo>
                    <a:lnTo>
                      <a:pt x="187" y="439"/>
                    </a:lnTo>
                    <a:lnTo>
                      <a:pt x="187" y="436"/>
                    </a:lnTo>
                    <a:lnTo>
                      <a:pt x="187" y="435"/>
                    </a:lnTo>
                    <a:lnTo>
                      <a:pt x="184" y="437"/>
                    </a:lnTo>
                    <a:lnTo>
                      <a:pt x="184" y="436"/>
                    </a:lnTo>
                    <a:lnTo>
                      <a:pt x="184" y="433"/>
                    </a:lnTo>
                    <a:lnTo>
                      <a:pt x="182" y="433"/>
                    </a:lnTo>
                    <a:lnTo>
                      <a:pt x="184" y="431"/>
                    </a:lnTo>
                    <a:lnTo>
                      <a:pt x="184" y="427"/>
                    </a:lnTo>
                    <a:lnTo>
                      <a:pt x="182" y="426"/>
                    </a:lnTo>
                    <a:lnTo>
                      <a:pt x="180" y="426"/>
                    </a:lnTo>
                    <a:lnTo>
                      <a:pt x="180" y="423"/>
                    </a:lnTo>
                    <a:lnTo>
                      <a:pt x="179" y="420"/>
                    </a:lnTo>
                    <a:lnTo>
                      <a:pt x="178" y="419"/>
                    </a:lnTo>
                    <a:lnTo>
                      <a:pt x="175" y="418"/>
                    </a:lnTo>
                    <a:lnTo>
                      <a:pt x="177" y="416"/>
                    </a:lnTo>
                    <a:lnTo>
                      <a:pt x="175" y="416"/>
                    </a:lnTo>
                    <a:lnTo>
                      <a:pt x="173" y="416"/>
                    </a:lnTo>
                    <a:lnTo>
                      <a:pt x="174" y="414"/>
                    </a:lnTo>
                    <a:lnTo>
                      <a:pt x="173" y="411"/>
                    </a:lnTo>
                    <a:lnTo>
                      <a:pt x="170" y="410"/>
                    </a:lnTo>
                    <a:lnTo>
                      <a:pt x="168" y="410"/>
                    </a:lnTo>
                    <a:lnTo>
                      <a:pt x="168" y="406"/>
                    </a:lnTo>
                    <a:lnTo>
                      <a:pt x="168" y="404"/>
                    </a:lnTo>
                    <a:lnTo>
                      <a:pt x="167" y="402"/>
                    </a:lnTo>
                    <a:lnTo>
                      <a:pt x="163" y="399"/>
                    </a:lnTo>
                    <a:lnTo>
                      <a:pt x="163" y="395"/>
                    </a:lnTo>
                    <a:lnTo>
                      <a:pt x="163" y="392"/>
                    </a:lnTo>
                    <a:lnTo>
                      <a:pt x="165" y="393"/>
                    </a:lnTo>
                    <a:lnTo>
                      <a:pt x="166" y="391"/>
                    </a:lnTo>
                    <a:lnTo>
                      <a:pt x="169" y="392"/>
                    </a:lnTo>
                    <a:lnTo>
                      <a:pt x="169" y="395"/>
                    </a:lnTo>
                    <a:lnTo>
                      <a:pt x="171" y="399"/>
                    </a:lnTo>
                    <a:lnTo>
                      <a:pt x="174" y="401"/>
                    </a:lnTo>
                    <a:lnTo>
                      <a:pt x="176" y="402"/>
                    </a:lnTo>
                    <a:lnTo>
                      <a:pt x="176" y="404"/>
                    </a:lnTo>
                    <a:lnTo>
                      <a:pt x="177" y="406"/>
                    </a:lnTo>
                    <a:lnTo>
                      <a:pt x="177" y="403"/>
                    </a:lnTo>
                    <a:lnTo>
                      <a:pt x="176" y="399"/>
                    </a:lnTo>
                    <a:lnTo>
                      <a:pt x="176" y="398"/>
                    </a:lnTo>
                    <a:lnTo>
                      <a:pt x="177" y="397"/>
                    </a:lnTo>
                    <a:lnTo>
                      <a:pt x="178" y="399"/>
                    </a:lnTo>
                    <a:lnTo>
                      <a:pt x="178" y="401"/>
                    </a:lnTo>
                    <a:lnTo>
                      <a:pt x="180" y="402"/>
                    </a:lnTo>
                    <a:lnTo>
                      <a:pt x="181" y="408"/>
                    </a:lnTo>
                    <a:lnTo>
                      <a:pt x="183" y="408"/>
                    </a:lnTo>
                    <a:lnTo>
                      <a:pt x="183" y="409"/>
                    </a:lnTo>
                    <a:lnTo>
                      <a:pt x="185" y="412"/>
                    </a:lnTo>
                    <a:lnTo>
                      <a:pt x="187" y="417"/>
                    </a:lnTo>
                    <a:lnTo>
                      <a:pt x="188" y="416"/>
                    </a:lnTo>
                    <a:lnTo>
                      <a:pt x="187" y="413"/>
                    </a:lnTo>
                    <a:lnTo>
                      <a:pt x="187" y="407"/>
                    </a:lnTo>
                    <a:lnTo>
                      <a:pt x="188" y="404"/>
                    </a:lnTo>
                    <a:lnTo>
                      <a:pt x="188" y="406"/>
                    </a:lnTo>
                    <a:lnTo>
                      <a:pt x="190" y="412"/>
                    </a:lnTo>
                    <a:lnTo>
                      <a:pt x="189" y="414"/>
                    </a:lnTo>
                    <a:lnTo>
                      <a:pt x="190" y="417"/>
                    </a:lnTo>
                    <a:lnTo>
                      <a:pt x="190" y="418"/>
                    </a:lnTo>
                    <a:lnTo>
                      <a:pt x="193" y="419"/>
                    </a:lnTo>
                    <a:lnTo>
                      <a:pt x="194" y="417"/>
                    </a:lnTo>
                    <a:lnTo>
                      <a:pt x="192" y="416"/>
                    </a:lnTo>
                    <a:lnTo>
                      <a:pt x="192" y="414"/>
                    </a:lnTo>
                    <a:lnTo>
                      <a:pt x="194" y="415"/>
                    </a:lnTo>
                    <a:lnTo>
                      <a:pt x="195" y="418"/>
                    </a:lnTo>
                    <a:lnTo>
                      <a:pt x="195" y="420"/>
                    </a:lnTo>
                    <a:lnTo>
                      <a:pt x="195" y="421"/>
                    </a:lnTo>
                    <a:lnTo>
                      <a:pt x="196" y="419"/>
                    </a:lnTo>
                    <a:lnTo>
                      <a:pt x="197" y="417"/>
                    </a:lnTo>
                    <a:lnTo>
                      <a:pt x="197" y="423"/>
                    </a:lnTo>
                    <a:lnTo>
                      <a:pt x="198" y="424"/>
                    </a:lnTo>
                    <a:lnTo>
                      <a:pt x="201" y="424"/>
                    </a:lnTo>
                    <a:lnTo>
                      <a:pt x="201" y="422"/>
                    </a:lnTo>
                    <a:lnTo>
                      <a:pt x="201" y="426"/>
                    </a:lnTo>
                    <a:lnTo>
                      <a:pt x="201" y="427"/>
                    </a:lnTo>
                    <a:lnTo>
                      <a:pt x="201" y="432"/>
                    </a:lnTo>
                    <a:lnTo>
                      <a:pt x="203" y="434"/>
                    </a:lnTo>
                    <a:lnTo>
                      <a:pt x="206" y="434"/>
                    </a:lnTo>
                    <a:lnTo>
                      <a:pt x="206" y="433"/>
                    </a:lnTo>
                    <a:lnTo>
                      <a:pt x="205" y="431"/>
                    </a:lnTo>
                    <a:lnTo>
                      <a:pt x="205" y="427"/>
                    </a:lnTo>
                    <a:lnTo>
                      <a:pt x="204" y="421"/>
                    </a:lnTo>
                    <a:lnTo>
                      <a:pt x="206" y="421"/>
                    </a:lnTo>
                    <a:lnTo>
                      <a:pt x="207" y="423"/>
                    </a:lnTo>
                    <a:lnTo>
                      <a:pt x="209" y="424"/>
                    </a:lnTo>
                    <a:lnTo>
                      <a:pt x="211" y="423"/>
                    </a:lnTo>
                    <a:lnTo>
                      <a:pt x="209" y="420"/>
                    </a:lnTo>
                    <a:lnTo>
                      <a:pt x="210" y="417"/>
                    </a:lnTo>
                    <a:lnTo>
                      <a:pt x="210" y="412"/>
                    </a:lnTo>
                    <a:lnTo>
                      <a:pt x="208" y="406"/>
                    </a:lnTo>
                    <a:lnTo>
                      <a:pt x="209" y="402"/>
                    </a:lnTo>
                    <a:lnTo>
                      <a:pt x="209" y="397"/>
                    </a:lnTo>
                    <a:lnTo>
                      <a:pt x="210" y="402"/>
                    </a:lnTo>
                    <a:lnTo>
                      <a:pt x="210" y="406"/>
                    </a:lnTo>
                    <a:lnTo>
                      <a:pt x="211" y="409"/>
                    </a:lnTo>
                    <a:lnTo>
                      <a:pt x="214" y="414"/>
                    </a:lnTo>
                    <a:lnTo>
                      <a:pt x="215" y="413"/>
                    </a:lnTo>
                    <a:lnTo>
                      <a:pt x="214" y="409"/>
                    </a:lnTo>
                    <a:lnTo>
                      <a:pt x="215" y="406"/>
                    </a:lnTo>
                    <a:lnTo>
                      <a:pt x="216" y="402"/>
                    </a:lnTo>
                    <a:lnTo>
                      <a:pt x="218" y="400"/>
                    </a:lnTo>
                    <a:lnTo>
                      <a:pt x="217" y="399"/>
                    </a:lnTo>
                    <a:lnTo>
                      <a:pt x="214" y="393"/>
                    </a:lnTo>
                    <a:lnTo>
                      <a:pt x="213" y="389"/>
                    </a:lnTo>
                    <a:lnTo>
                      <a:pt x="211" y="389"/>
                    </a:lnTo>
                    <a:lnTo>
                      <a:pt x="212" y="386"/>
                    </a:lnTo>
                    <a:lnTo>
                      <a:pt x="211" y="383"/>
                    </a:lnTo>
                    <a:lnTo>
                      <a:pt x="209" y="381"/>
                    </a:lnTo>
                    <a:lnTo>
                      <a:pt x="212" y="380"/>
                    </a:lnTo>
                    <a:lnTo>
                      <a:pt x="213" y="379"/>
                    </a:lnTo>
                    <a:lnTo>
                      <a:pt x="215" y="377"/>
                    </a:lnTo>
                    <a:lnTo>
                      <a:pt x="214" y="375"/>
                    </a:lnTo>
                    <a:lnTo>
                      <a:pt x="212" y="377"/>
                    </a:lnTo>
                    <a:lnTo>
                      <a:pt x="209" y="377"/>
                    </a:lnTo>
                    <a:lnTo>
                      <a:pt x="208" y="375"/>
                    </a:lnTo>
                    <a:lnTo>
                      <a:pt x="208" y="375"/>
                    </a:lnTo>
                    <a:lnTo>
                      <a:pt x="208" y="372"/>
                    </a:lnTo>
                    <a:lnTo>
                      <a:pt x="210" y="371"/>
                    </a:lnTo>
                    <a:lnTo>
                      <a:pt x="211" y="368"/>
                    </a:lnTo>
                    <a:lnTo>
                      <a:pt x="209" y="365"/>
                    </a:lnTo>
                    <a:lnTo>
                      <a:pt x="208" y="364"/>
                    </a:lnTo>
                    <a:lnTo>
                      <a:pt x="208" y="367"/>
                    </a:lnTo>
                    <a:lnTo>
                      <a:pt x="207" y="369"/>
                    </a:lnTo>
                    <a:lnTo>
                      <a:pt x="207" y="367"/>
                    </a:lnTo>
                    <a:lnTo>
                      <a:pt x="206" y="368"/>
                    </a:lnTo>
                    <a:lnTo>
                      <a:pt x="202" y="368"/>
                    </a:lnTo>
                    <a:lnTo>
                      <a:pt x="202" y="367"/>
                    </a:lnTo>
                    <a:lnTo>
                      <a:pt x="204" y="365"/>
                    </a:lnTo>
                    <a:lnTo>
                      <a:pt x="204" y="364"/>
                    </a:lnTo>
                    <a:lnTo>
                      <a:pt x="204" y="363"/>
                    </a:lnTo>
                    <a:lnTo>
                      <a:pt x="203" y="359"/>
                    </a:lnTo>
                    <a:lnTo>
                      <a:pt x="201" y="357"/>
                    </a:lnTo>
                    <a:lnTo>
                      <a:pt x="200" y="358"/>
                    </a:lnTo>
                    <a:lnTo>
                      <a:pt x="200" y="361"/>
                    </a:lnTo>
                    <a:lnTo>
                      <a:pt x="199" y="364"/>
                    </a:lnTo>
                    <a:lnTo>
                      <a:pt x="198" y="363"/>
                    </a:lnTo>
                    <a:lnTo>
                      <a:pt x="198" y="359"/>
                    </a:lnTo>
                    <a:lnTo>
                      <a:pt x="197" y="357"/>
                    </a:lnTo>
                    <a:lnTo>
                      <a:pt x="197" y="356"/>
                    </a:lnTo>
                    <a:lnTo>
                      <a:pt x="197" y="354"/>
                    </a:lnTo>
                    <a:lnTo>
                      <a:pt x="196" y="354"/>
                    </a:lnTo>
                    <a:lnTo>
                      <a:pt x="196" y="352"/>
                    </a:lnTo>
                    <a:lnTo>
                      <a:pt x="196" y="352"/>
                    </a:lnTo>
                    <a:lnTo>
                      <a:pt x="196" y="350"/>
                    </a:lnTo>
                    <a:lnTo>
                      <a:pt x="194" y="350"/>
                    </a:lnTo>
                    <a:lnTo>
                      <a:pt x="195" y="348"/>
                    </a:lnTo>
                    <a:lnTo>
                      <a:pt x="197" y="347"/>
                    </a:lnTo>
                    <a:lnTo>
                      <a:pt x="199" y="347"/>
                    </a:lnTo>
                    <a:lnTo>
                      <a:pt x="197" y="345"/>
                    </a:lnTo>
                    <a:lnTo>
                      <a:pt x="195" y="344"/>
                    </a:lnTo>
                    <a:lnTo>
                      <a:pt x="194" y="344"/>
                    </a:lnTo>
                    <a:lnTo>
                      <a:pt x="195" y="341"/>
                    </a:lnTo>
                    <a:lnTo>
                      <a:pt x="197" y="340"/>
                    </a:lnTo>
                    <a:lnTo>
                      <a:pt x="197" y="339"/>
                    </a:lnTo>
                    <a:lnTo>
                      <a:pt x="197" y="337"/>
                    </a:lnTo>
                    <a:lnTo>
                      <a:pt x="193" y="337"/>
                    </a:lnTo>
                    <a:lnTo>
                      <a:pt x="192" y="339"/>
                    </a:lnTo>
                    <a:lnTo>
                      <a:pt x="190" y="340"/>
                    </a:lnTo>
                    <a:lnTo>
                      <a:pt x="185" y="342"/>
                    </a:lnTo>
                    <a:lnTo>
                      <a:pt x="187" y="340"/>
                    </a:lnTo>
                    <a:lnTo>
                      <a:pt x="191" y="336"/>
                    </a:lnTo>
                    <a:lnTo>
                      <a:pt x="193" y="333"/>
                    </a:lnTo>
                    <a:lnTo>
                      <a:pt x="193" y="332"/>
                    </a:lnTo>
                    <a:lnTo>
                      <a:pt x="190" y="332"/>
                    </a:lnTo>
                    <a:lnTo>
                      <a:pt x="190" y="331"/>
                    </a:lnTo>
                    <a:lnTo>
                      <a:pt x="190" y="329"/>
                    </a:lnTo>
                    <a:lnTo>
                      <a:pt x="190" y="328"/>
                    </a:lnTo>
                    <a:lnTo>
                      <a:pt x="188" y="328"/>
                    </a:lnTo>
                    <a:lnTo>
                      <a:pt x="188" y="326"/>
                    </a:lnTo>
                    <a:lnTo>
                      <a:pt x="190" y="324"/>
                    </a:lnTo>
                    <a:lnTo>
                      <a:pt x="190" y="320"/>
                    </a:lnTo>
                    <a:lnTo>
                      <a:pt x="187" y="319"/>
                    </a:lnTo>
                    <a:lnTo>
                      <a:pt x="184" y="318"/>
                    </a:lnTo>
                    <a:lnTo>
                      <a:pt x="181" y="318"/>
                    </a:lnTo>
                    <a:lnTo>
                      <a:pt x="180" y="316"/>
                    </a:lnTo>
                    <a:lnTo>
                      <a:pt x="183" y="316"/>
                    </a:lnTo>
                    <a:lnTo>
                      <a:pt x="185" y="316"/>
                    </a:lnTo>
                    <a:lnTo>
                      <a:pt x="187" y="315"/>
                    </a:lnTo>
                    <a:lnTo>
                      <a:pt x="188" y="317"/>
                    </a:lnTo>
                    <a:lnTo>
                      <a:pt x="188" y="319"/>
                    </a:lnTo>
                    <a:lnTo>
                      <a:pt x="190" y="319"/>
                    </a:lnTo>
                    <a:lnTo>
                      <a:pt x="193" y="320"/>
                    </a:lnTo>
                    <a:lnTo>
                      <a:pt x="193" y="322"/>
                    </a:lnTo>
                    <a:lnTo>
                      <a:pt x="192" y="324"/>
                    </a:lnTo>
                    <a:lnTo>
                      <a:pt x="193" y="326"/>
                    </a:lnTo>
                    <a:lnTo>
                      <a:pt x="195" y="330"/>
                    </a:lnTo>
                    <a:lnTo>
                      <a:pt x="196" y="330"/>
                    </a:lnTo>
                    <a:lnTo>
                      <a:pt x="197" y="327"/>
                    </a:lnTo>
                    <a:lnTo>
                      <a:pt x="198" y="329"/>
                    </a:lnTo>
                    <a:lnTo>
                      <a:pt x="201" y="330"/>
                    </a:lnTo>
                    <a:lnTo>
                      <a:pt x="203" y="329"/>
                    </a:lnTo>
                    <a:lnTo>
                      <a:pt x="203" y="327"/>
                    </a:lnTo>
                    <a:lnTo>
                      <a:pt x="201" y="326"/>
                    </a:lnTo>
                    <a:lnTo>
                      <a:pt x="202" y="325"/>
                    </a:lnTo>
                    <a:lnTo>
                      <a:pt x="201" y="322"/>
                    </a:lnTo>
                    <a:lnTo>
                      <a:pt x="199" y="319"/>
                    </a:lnTo>
                    <a:lnTo>
                      <a:pt x="197" y="319"/>
                    </a:lnTo>
                    <a:lnTo>
                      <a:pt x="198" y="316"/>
                    </a:lnTo>
                    <a:lnTo>
                      <a:pt x="198" y="314"/>
                    </a:lnTo>
                    <a:lnTo>
                      <a:pt x="197" y="313"/>
                    </a:lnTo>
                    <a:lnTo>
                      <a:pt x="197" y="312"/>
                    </a:lnTo>
                    <a:lnTo>
                      <a:pt x="198" y="313"/>
                    </a:lnTo>
                    <a:lnTo>
                      <a:pt x="199" y="316"/>
                    </a:lnTo>
                    <a:lnTo>
                      <a:pt x="201" y="318"/>
                    </a:lnTo>
                    <a:lnTo>
                      <a:pt x="203" y="317"/>
                    </a:lnTo>
                    <a:lnTo>
                      <a:pt x="202" y="316"/>
                    </a:lnTo>
                    <a:lnTo>
                      <a:pt x="203" y="316"/>
                    </a:lnTo>
                    <a:lnTo>
                      <a:pt x="204" y="316"/>
                    </a:lnTo>
                    <a:lnTo>
                      <a:pt x="204" y="313"/>
                    </a:lnTo>
                    <a:lnTo>
                      <a:pt x="203" y="310"/>
                    </a:lnTo>
                    <a:lnTo>
                      <a:pt x="200" y="308"/>
                    </a:lnTo>
                    <a:lnTo>
                      <a:pt x="202" y="308"/>
                    </a:lnTo>
                    <a:lnTo>
                      <a:pt x="204" y="309"/>
                    </a:lnTo>
                    <a:lnTo>
                      <a:pt x="205" y="311"/>
                    </a:lnTo>
                    <a:lnTo>
                      <a:pt x="208" y="310"/>
                    </a:lnTo>
                    <a:lnTo>
                      <a:pt x="207" y="308"/>
                    </a:lnTo>
                    <a:lnTo>
                      <a:pt x="207" y="306"/>
                    </a:lnTo>
                    <a:lnTo>
                      <a:pt x="208" y="306"/>
                    </a:lnTo>
                    <a:lnTo>
                      <a:pt x="208" y="308"/>
                    </a:lnTo>
                    <a:lnTo>
                      <a:pt x="210" y="309"/>
                    </a:lnTo>
                    <a:lnTo>
                      <a:pt x="210" y="310"/>
                    </a:lnTo>
                    <a:lnTo>
                      <a:pt x="209" y="311"/>
                    </a:lnTo>
                    <a:lnTo>
                      <a:pt x="208" y="314"/>
                    </a:lnTo>
                    <a:lnTo>
                      <a:pt x="209" y="315"/>
                    </a:lnTo>
                    <a:lnTo>
                      <a:pt x="210" y="315"/>
                    </a:lnTo>
                    <a:lnTo>
                      <a:pt x="211" y="316"/>
                    </a:lnTo>
                    <a:lnTo>
                      <a:pt x="211" y="318"/>
                    </a:lnTo>
                    <a:lnTo>
                      <a:pt x="210" y="318"/>
                    </a:lnTo>
                    <a:lnTo>
                      <a:pt x="209" y="319"/>
                    </a:lnTo>
                    <a:lnTo>
                      <a:pt x="211" y="320"/>
                    </a:lnTo>
                    <a:lnTo>
                      <a:pt x="212" y="319"/>
                    </a:lnTo>
                    <a:lnTo>
                      <a:pt x="213" y="321"/>
                    </a:lnTo>
                    <a:lnTo>
                      <a:pt x="212" y="323"/>
                    </a:lnTo>
                    <a:lnTo>
                      <a:pt x="213" y="324"/>
                    </a:lnTo>
                    <a:lnTo>
                      <a:pt x="215" y="325"/>
                    </a:lnTo>
                    <a:lnTo>
                      <a:pt x="216" y="324"/>
                    </a:lnTo>
                    <a:lnTo>
                      <a:pt x="222" y="320"/>
                    </a:lnTo>
                    <a:lnTo>
                      <a:pt x="223" y="316"/>
                    </a:lnTo>
                    <a:lnTo>
                      <a:pt x="224" y="319"/>
                    </a:lnTo>
                    <a:lnTo>
                      <a:pt x="222" y="320"/>
                    </a:lnTo>
                    <a:lnTo>
                      <a:pt x="222" y="322"/>
                    </a:lnTo>
                    <a:lnTo>
                      <a:pt x="219" y="323"/>
                    </a:lnTo>
                    <a:lnTo>
                      <a:pt x="215" y="329"/>
                    </a:lnTo>
                    <a:lnTo>
                      <a:pt x="215" y="330"/>
                    </a:lnTo>
                    <a:lnTo>
                      <a:pt x="217" y="330"/>
                    </a:lnTo>
                    <a:lnTo>
                      <a:pt x="219" y="330"/>
                    </a:lnTo>
                    <a:lnTo>
                      <a:pt x="223" y="327"/>
                    </a:lnTo>
                    <a:lnTo>
                      <a:pt x="225" y="327"/>
                    </a:lnTo>
                    <a:lnTo>
                      <a:pt x="229" y="325"/>
                    </a:lnTo>
                    <a:lnTo>
                      <a:pt x="229" y="323"/>
                    </a:lnTo>
                    <a:lnTo>
                      <a:pt x="231" y="322"/>
                    </a:lnTo>
                    <a:lnTo>
                      <a:pt x="233" y="319"/>
                    </a:lnTo>
                    <a:lnTo>
                      <a:pt x="235" y="319"/>
                    </a:lnTo>
                    <a:lnTo>
                      <a:pt x="235" y="320"/>
                    </a:lnTo>
                    <a:lnTo>
                      <a:pt x="233" y="321"/>
                    </a:lnTo>
                    <a:lnTo>
                      <a:pt x="232" y="324"/>
                    </a:lnTo>
                    <a:lnTo>
                      <a:pt x="230" y="326"/>
                    </a:lnTo>
                    <a:lnTo>
                      <a:pt x="229" y="328"/>
                    </a:lnTo>
                    <a:lnTo>
                      <a:pt x="226" y="330"/>
                    </a:lnTo>
                    <a:lnTo>
                      <a:pt x="224" y="331"/>
                    </a:lnTo>
                    <a:lnTo>
                      <a:pt x="222" y="331"/>
                    </a:lnTo>
                    <a:lnTo>
                      <a:pt x="220" y="335"/>
                    </a:lnTo>
                    <a:lnTo>
                      <a:pt x="220" y="337"/>
                    </a:lnTo>
                    <a:lnTo>
                      <a:pt x="221" y="337"/>
                    </a:lnTo>
                    <a:lnTo>
                      <a:pt x="222" y="336"/>
                    </a:lnTo>
                    <a:lnTo>
                      <a:pt x="224" y="336"/>
                    </a:lnTo>
                    <a:lnTo>
                      <a:pt x="226" y="337"/>
                    </a:lnTo>
                    <a:lnTo>
                      <a:pt x="224" y="337"/>
                    </a:lnTo>
                    <a:lnTo>
                      <a:pt x="222" y="339"/>
                    </a:lnTo>
                    <a:lnTo>
                      <a:pt x="221" y="339"/>
                    </a:lnTo>
                    <a:lnTo>
                      <a:pt x="221" y="341"/>
                    </a:lnTo>
                    <a:lnTo>
                      <a:pt x="222" y="341"/>
                    </a:lnTo>
                    <a:lnTo>
                      <a:pt x="224" y="340"/>
                    </a:lnTo>
                    <a:lnTo>
                      <a:pt x="225" y="340"/>
                    </a:lnTo>
                    <a:lnTo>
                      <a:pt x="223" y="343"/>
                    </a:lnTo>
                    <a:lnTo>
                      <a:pt x="221" y="344"/>
                    </a:lnTo>
                    <a:lnTo>
                      <a:pt x="221" y="345"/>
                    </a:lnTo>
                    <a:lnTo>
                      <a:pt x="221" y="347"/>
                    </a:lnTo>
                    <a:lnTo>
                      <a:pt x="223" y="347"/>
                    </a:lnTo>
                    <a:lnTo>
                      <a:pt x="225" y="347"/>
                    </a:lnTo>
                    <a:lnTo>
                      <a:pt x="226" y="347"/>
                    </a:lnTo>
                    <a:lnTo>
                      <a:pt x="227" y="347"/>
                    </a:lnTo>
                    <a:lnTo>
                      <a:pt x="225" y="348"/>
                    </a:lnTo>
                    <a:lnTo>
                      <a:pt x="225" y="349"/>
                    </a:lnTo>
                    <a:lnTo>
                      <a:pt x="223" y="350"/>
                    </a:lnTo>
                    <a:lnTo>
                      <a:pt x="222" y="351"/>
                    </a:lnTo>
                    <a:lnTo>
                      <a:pt x="222" y="354"/>
                    </a:lnTo>
                    <a:lnTo>
                      <a:pt x="224" y="355"/>
                    </a:lnTo>
                    <a:lnTo>
                      <a:pt x="224" y="357"/>
                    </a:lnTo>
                    <a:lnTo>
                      <a:pt x="224" y="358"/>
                    </a:lnTo>
                    <a:lnTo>
                      <a:pt x="225" y="356"/>
                    </a:lnTo>
                    <a:lnTo>
                      <a:pt x="227" y="353"/>
                    </a:lnTo>
                    <a:lnTo>
                      <a:pt x="229" y="351"/>
                    </a:lnTo>
                    <a:lnTo>
                      <a:pt x="229" y="351"/>
                    </a:lnTo>
                    <a:lnTo>
                      <a:pt x="229" y="353"/>
                    </a:lnTo>
                    <a:lnTo>
                      <a:pt x="229" y="354"/>
                    </a:lnTo>
                    <a:lnTo>
                      <a:pt x="227" y="355"/>
                    </a:lnTo>
                    <a:lnTo>
                      <a:pt x="228" y="356"/>
                    </a:lnTo>
                    <a:lnTo>
                      <a:pt x="229" y="357"/>
                    </a:lnTo>
                    <a:lnTo>
                      <a:pt x="228" y="359"/>
                    </a:lnTo>
                    <a:lnTo>
                      <a:pt x="229" y="361"/>
                    </a:lnTo>
                    <a:lnTo>
                      <a:pt x="229" y="361"/>
                    </a:lnTo>
                    <a:lnTo>
                      <a:pt x="230" y="360"/>
                    </a:lnTo>
                    <a:lnTo>
                      <a:pt x="232" y="358"/>
                    </a:lnTo>
                    <a:lnTo>
                      <a:pt x="233" y="358"/>
                    </a:lnTo>
                    <a:lnTo>
                      <a:pt x="233" y="360"/>
                    </a:lnTo>
                    <a:lnTo>
                      <a:pt x="232" y="361"/>
                    </a:lnTo>
                    <a:lnTo>
                      <a:pt x="232" y="363"/>
                    </a:lnTo>
                    <a:lnTo>
                      <a:pt x="234" y="363"/>
                    </a:lnTo>
                    <a:lnTo>
                      <a:pt x="234" y="364"/>
                    </a:lnTo>
                    <a:lnTo>
                      <a:pt x="234" y="365"/>
                    </a:lnTo>
                    <a:lnTo>
                      <a:pt x="235" y="367"/>
                    </a:lnTo>
                    <a:lnTo>
                      <a:pt x="235" y="368"/>
                    </a:lnTo>
                    <a:lnTo>
                      <a:pt x="236" y="366"/>
                    </a:lnTo>
                    <a:lnTo>
                      <a:pt x="239" y="365"/>
                    </a:lnTo>
                    <a:lnTo>
                      <a:pt x="239" y="362"/>
                    </a:lnTo>
                    <a:lnTo>
                      <a:pt x="239" y="361"/>
                    </a:lnTo>
                    <a:lnTo>
                      <a:pt x="237" y="358"/>
                    </a:lnTo>
                    <a:lnTo>
                      <a:pt x="238" y="358"/>
                    </a:lnTo>
                    <a:lnTo>
                      <a:pt x="239" y="359"/>
                    </a:lnTo>
                    <a:lnTo>
                      <a:pt x="240" y="359"/>
                    </a:lnTo>
                    <a:lnTo>
                      <a:pt x="240" y="357"/>
                    </a:lnTo>
                    <a:lnTo>
                      <a:pt x="239" y="354"/>
                    </a:lnTo>
                    <a:lnTo>
                      <a:pt x="239" y="353"/>
                    </a:lnTo>
                    <a:lnTo>
                      <a:pt x="240" y="353"/>
                    </a:lnTo>
                    <a:lnTo>
                      <a:pt x="241" y="351"/>
                    </a:lnTo>
                    <a:lnTo>
                      <a:pt x="240" y="349"/>
                    </a:lnTo>
                    <a:lnTo>
                      <a:pt x="239" y="349"/>
                    </a:lnTo>
                    <a:lnTo>
                      <a:pt x="238" y="347"/>
                    </a:lnTo>
                    <a:lnTo>
                      <a:pt x="238" y="347"/>
                    </a:lnTo>
                    <a:lnTo>
                      <a:pt x="239" y="347"/>
                    </a:lnTo>
                    <a:lnTo>
                      <a:pt x="240" y="347"/>
                    </a:lnTo>
                    <a:lnTo>
                      <a:pt x="242" y="346"/>
                    </a:lnTo>
                    <a:lnTo>
                      <a:pt x="241" y="344"/>
                    </a:lnTo>
                    <a:lnTo>
                      <a:pt x="239" y="344"/>
                    </a:lnTo>
                    <a:lnTo>
                      <a:pt x="239" y="344"/>
                    </a:lnTo>
                    <a:lnTo>
                      <a:pt x="241" y="344"/>
                    </a:lnTo>
                    <a:lnTo>
                      <a:pt x="242" y="342"/>
                    </a:lnTo>
                    <a:lnTo>
                      <a:pt x="242" y="337"/>
                    </a:lnTo>
                    <a:lnTo>
                      <a:pt x="242" y="336"/>
                    </a:lnTo>
                    <a:lnTo>
                      <a:pt x="243" y="337"/>
                    </a:lnTo>
                    <a:lnTo>
                      <a:pt x="243" y="340"/>
                    </a:lnTo>
                    <a:lnTo>
                      <a:pt x="244" y="342"/>
                    </a:lnTo>
                    <a:lnTo>
                      <a:pt x="244" y="344"/>
                    </a:lnTo>
                    <a:lnTo>
                      <a:pt x="245" y="345"/>
                    </a:lnTo>
                    <a:lnTo>
                      <a:pt x="247" y="344"/>
                    </a:lnTo>
                    <a:lnTo>
                      <a:pt x="247" y="343"/>
                    </a:lnTo>
                    <a:lnTo>
                      <a:pt x="248" y="342"/>
                    </a:lnTo>
                    <a:lnTo>
                      <a:pt x="248" y="345"/>
                    </a:lnTo>
                    <a:lnTo>
                      <a:pt x="249" y="346"/>
                    </a:lnTo>
                    <a:lnTo>
                      <a:pt x="250" y="346"/>
                    </a:lnTo>
                    <a:lnTo>
                      <a:pt x="251" y="345"/>
                    </a:lnTo>
                    <a:lnTo>
                      <a:pt x="251" y="341"/>
                    </a:lnTo>
                    <a:lnTo>
                      <a:pt x="251" y="338"/>
                    </a:lnTo>
                    <a:lnTo>
                      <a:pt x="250" y="337"/>
                    </a:lnTo>
                    <a:lnTo>
                      <a:pt x="249" y="337"/>
                    </a:lnTo>
                    <a:lnTo>
                      <a:pt x="252" y="337"/>
                    </a:lnTo>
                    <a:lnTo>
                      <a:pt x="253" y="339"/>
                    </a:lnTo>
                    <a:lnTo>
                      <a:pt x="254" y="341"/>
                    </a:lnTo>
                    <a:lnTo>
                      <a:pt x="256" y="341"/>
                    </a:lnTo>
                    <a:lnTo>
                      <a:pt x="256" y="340"/>
                    </a:lnTo>
                    <a:lnTo>
                      <a:pt x="256" y="336"/>
                    </a:lnTo>
                    <a:lnTo>
                      <a:pt x="255" y="333"/>
                    </a:lnTo>
                    <a:lnTo>
                      <a:pt x="253" y="331"/>
                    </a:lnTo>
                    <a:lnTo>
                      <a:pt x="252" y="330"/>
                    </a:lnTo>
                    <a:lnTo>
                      <a:pt x="253" y="330"/>
                    </a:lnTo>
                    <a:lnTo>
                      <a:pt x="254" y="331"/>
                    </a:lnTo>
                    <a:lnTo>
                      <a:pt x="256" y="333"/>
                    </a:lnTo>
                    <a:lnTo>
                      <a:pt x="257" y="335"/>
                    </a:lnTo>
                    <a:lnTo>
                      <a:pt x="261" y="335"/>
                    </a:lnTo>
                    <a:lnTo>
                      <a:pt x="262" y="333"/>
                    </a:lnTo>
                    <a:lnTo>
                      <a:pt x="262" y="331"/>
                    </a:lnTo>
                    <a:lnTo>
                      <a:pt x="260" y="330"/>
                    </a:lnTo>
                    <a:lnTo>
                      <a:pt x="259" y="329"/>
                    </a:lnTo>
                    <a:lnTo>
                      <a:pt x="256" y="329"/>
                    </a:lnTo>
                    <a:lnTo>
                      <a:pt x="254" y="326"/>
                    </a:lnTo>
                    <a:lnTo>
                      <a:pt x="255" y="324"/>
                    </a:lnTo>
                    <a:lnTo>
                      <a:pt x="255" y="326"/>
                    </a:lnTo>
                    <a:lnTo>
                      <a:pt x="257" y="327"/>
                    </a:lnTo>
                    <a:lnTo>
                      <a:pt x="259" y="326"/>
                    </a:lnTo>
                    <a:lnTo>
                      <a:pt x="260" y="326"/>
                    </a:lnTo>
                    <a:lnTo>
                      <a:pt x="259" y="323"/>
                    </a:lnTo>
                    <a:lnTo>
                      <a:pt x="258" y="322"/>
                    </a:lnTo>
                    <a:lnTo>
                      <a:pt x="257" y="320"/>
                    </a:lnTo>
                    <a:lnTo>
                      <a:pt x="259" y="319"/>
                    </a:lnTo>
                    <a:lnTo>
                      <a:pt x="260" y="321"/>
                    </a:lnTo>
                    <a:lnTo>
                      <a:pt x="261" y="322"/>
                    </a:lnTo>
                    <a:lnTo>
                      <a:pt x="261" y="323"/>
                    </a:lnTo>
                    <a:lnTo>
                      <a:pt x="261" y="326"/>
                    </a:lnTo>
                    <a:lnTo>
                      <a:pt x="263" y="326"/>
                    </a:lnTo>
                    <a:lnTo>
                      <a:pt x="266" y="327"/>
                    </a:lnTo>
                    <a:lnTo>
                      <a:pt x="268" y="326"/>
                    </a:lnTo>
                    <a:lnTo>
                      <a:pt x="270" y="326"/>
                    </a:lnTo>
                    <a:lnTo>
                      <a:pt x="271" y="324"/>
                    </a:lnTo>
                    <a:lnTo>
                      <a:pt x="271" y="323"/>
                    </a:lnTo>
                    <a:lnTo>
                      <a:pt x="270" y="323"/>
                    </a:lnTo>
                    <a:lnTo>
                      <a:pt x="267" y="323"/>
                    </a:lnTo>
                    <a:lnTo>
                      <a:pt x="265" y="322"/>
                    </a:lnTo>
                    <a:lnTo>
                      <a:pt x="267" y="321"/>
                    </a:lnTo>
                    <a:lnTo>
                      <a:pt x="269" y="322"/>
                    </a:lnTo>
                    <a:lnTo>
                      <a:pt x="270" y="321"/>
                    </a:lnTo>
                    <a:lnTo>
                      <a:pt x="270" y="319"/>
                    </a:lnTo>
                    <a:lnTo>
                      <a:pt x="268" y="319"/>
                    </a:lnTo>
                    <a:lnTo>
                      <a:pt x="269" y="318"/>
                    </a:lnTo>
                    <a:lnTo>
                      <a:pt x="268" y="316"/>
                    </a:lnTo>
                    <a:lnTo>
                      <a:pt x="267" y="316"/>
                    </a:lnTo>
                    <a:lnTo>
                      <a:pt x="265" y="317"/>
                    </a:lnTo>
                    <a:lnTo>
                      <a:pt x="267" y="315"/>
                    </a:lnTo>
                    <a:lnTo>
                      <a:pt x="268" y="313"/>
                    </a:lnTo>
                    <a:lnTo>
                      <a:pt x="269" y="314"/>
                    </a:lnTo>
                    <a:lnTo>
                      <a:pt x="270" y="315"/>
                    </a:lnTo>
                    <a:lnTo>
                      <a:pt x="271" y="317"/>
                    </a:lnTo>
                    <a:lnTo>
                      <a:pt x="271" y="319"/>
                    </a:lnTo>
                    <a:lnTo>
                      <a:pt x="274" y="31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21" name="Freeform 1042">
                <a:extLst>
                  <a:ext uri="{FF2B5EF4-FFF2-40B4-BE49-F238E27FC236}">
                    <a16:creationId xmlns:a16="http://schemas.microsoft.com/office/drawing/2014/main" id="{8D11BD73-6712-5754-55C7-C00B199735A6}"/>
                  </a:ext>
                </a:extLst>
              </p:cNvPr>
              <p:cNvSpPr>
                <a:spLocks/>
              </p:cNvSpPr>
              <p:nvPr/>
            </p:nvSpPr>
            <p:spPr bwMode="auto">
              <a:xfrm>
                <a:off x="2715" y="941"/>
                <a:ext cx="8" cy="19"/>
              </a:xfrm>
              <a:custGeom>
                <a:avLst/>
                <a:gdLst>
                  <a:gd name="T0" fmla="*/ 0 w 8"/>
                  <a:gd name="T1" fmla="*/ 2 h 19"/>
                  <a:gd name="T2" fmla="*/ 1 w 8"/>
                  <a:gd name="T3" fmla="*/ 3 h 19"/>
                  <a:gd name="T4" fmla="*/ 1 w 8"/>
                  <a:gd name="T5" fmla="*/ 6 h 19"/>
                  <a:gd name="T6" fmla="*/ 2 w 8"/>
                  <a:gd name="T7" fmla="*/ 8 h 19"/>
                  <a:gd name="T8" fmla="*/ 2 w 8"/>
                  <a:gd name="T9" fmla="*/ 14 h 19"/>
                  <a:gd name="T10" fmla="*/ 2 w 8"/>
                  <a:gd name="T11" fmla="*/ 17 h 19"/>
                  <a:gd name="T12" fmla="*/ 5 w 8"/>
                  <a:gd name="T13" fmla="*/ 19 h 19"/>
                  <a:gd name="T14" fmla="*/ 7 w 8"/>
                  <a:gd name="T15" fmla="*/ 19 h 19"/>
                  <a:gd name="T16" fmla="*/ 7 w 8"/>
                  <a:gd name="T17" fmla="*/ 16 h 19"/>
                  <a:gd name="T18" fmla="*/ 6 w 8"/>
                  <a:gd name="T19" fmla="*/ 15 h 19"/>
                  <a:gd name="T20" fmla="*/ 6 w 8"/>
                  <a:gd name="T21" fmla="*/ 13 h 19"/>
                  <a:gd name="T22" fmla="*/ 8 w 8"/>
                  <a:gd name="T23" fmla="*/ 6 h 19"/>
                  <a:gd name="T24" fmla="*/ 7 w 8"/>
                  <a:gd name="T25" fmla="*/ 3 h 19"/>
                  <a:gd name="T26" fmla="*/ 3 w 8"/>
                  <a:gd name="T27" fmla="*/ 0 h 19"/>
                  <a:gd name="T28" fmla="*/ 0 w 8"/>
                  <a:gd name="T2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9">
                    <a:moveTo>
                      <a:pt x="0" y="2"/>
                    </a:moveTo>
                    <a:lnTo>
                      <a:pt x="1" y="3"/>
                    </a:lnTo>
                    <a:lnTo>
                      <a:pt x="1" y="6"/>
                    </a:lnTo>
                    <a:lnTo>
                      <a:pt x="2" y="8"/>
                    </a:lnTo>
                    <a:lnTo>
                      <a:pt x="2" y="14"/>
                    </a:lnTo>
                    <a:lnTo>
                      <a:pt x="2" y="17"/>
                    </a:lnTo>
                    <a:lnTo>
                      <a:pt x="5" y="19"/>
                    </a:lnTo>
                    <a:lnTo>
                      <a:pt x="7" y="19"/>
                    </a:lnTo>
                    <a:lnTo>
                      <a:pt x="7" y="16"/>
                    </a:lnTo>
                    <a:lnTo>
                      <a:pt x="6" y="15"/>
                    </a:lnTo>
                    <a:lnTo>
                      <a:pt x="6" y="13"/>
                    </a:lnTo>
                    <a:lnTo>
                      <a:pt x="8" y="6"/>
                    </a:lnTo>
                    <a:lnTo>
                      <a:pt x="7" y="3"/>
                    </a:lnTo>
                    <a:lnTo>
                      <a:pt x="3"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22" name="Freeform 1043">
                <a:extLst>
                  <a:ext uri="{FF2B5EF4-FFF2-40B4-BE49-F238E27FC236}">
                    <a16:creationId xmlns:a16="http://schemas.microsoft.com/office/drawing/2014/main" id="{1B71F1AC-C7D7-DFB4-03A0-006805BDA717}"/>
                  </a:ext>
                </a:extLst>
              </p:cNvPr>
              <p:cNvSpPr>
                <a:spLocks/>
              </p:cNvSpPr>
              <p:nvPr/>
            </p:nvSpPr>
            <p:spPr bwMode="auto">
              <a:xfrm>
                <a:off x="2722" y="921"/>
                <a:ext cx="3" cy="6"/>
              </a:xfrm>
              <a:custGeom>
                <a:avLst/>
                <a:gdLst>
                  <a:gd name="T0" fmla="*/ 3 w 3"/>
                  <a:gd name="T1" fmla="*/ 6 h 6"/>
                  <a:gd name="T2" fmla="*/ 3 w 3"/>
                  <a:gd name="T3" fmla="*/ 3 h 6"/>
                  <a:gd name="T4" fmla="*/ 1 w 3"/>
                  <a:gd name="T5" fmla="*/ 2 h 6"/>
                  <a:gd name="T6" fmla="*/ 1 w 3"/>
                  <a:gd name="T7" fmla="*/ 0 h 6"/>
                  <a:gd name="T8" fmla="*/ 0 w 3"/>
                  <a:gd name="T9" fmla="*/ 1 h 6"/>
                  <a:gd name="T10" fmla="*/ 0 w 3"/>
                  <a:gd name="T11" fmla="*/ 2 h 6"/>
                  <a:gd name="T12" fmla="*/ 0 w 3"/>
                  <a:gd name="T13" fmla="*/ 6 h 6"/>
                  <a:gd name="T14" fmla="*/ 2 w 3"/>
                  <a:gd name="T15" fmla="*/ 6 h 6"/>
                  <a:gd name="T16" fmla="*/ 3 w 3"/>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3" y="6"/>
                    </a:moveTo>
                    <a:lnTo>
                      <a:pt x="3" y="3"/>
                    </a:lnTo>
                    <a:lnTo>
                      <a:pt x="1" y="2"/>
                    </a:lnTo>
                    <a:lnTo>
                      <a:pt x="1" y="0"/>
                    </a:lnTo>
                    <a:lnTo>
                      <a:pt x="0" y="1"/>
                    </a:lnTo>
                    <a:lnTo>
                      <a:pt x="0" y="2"/>
                    </a:lnTo>
                    <a:lnTo>
                      <a:pt x="0" y="6"/>
                    </a:lnTo>
                    <a:lnTo>
                      <a:pt x="2" y="6"/>
                    </a:lnTo>
                    <a:lnTo>
                      <a:pt x="3"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23" name="Freeform 1044">
                <a:extLst>
                  <a:ext uri="{FF2B5EF4-FFF2-40B4-BE49-F238E27FC236}">
                    <a16:creationId xmlns:a16="http://schemas.microsoft.com/office/drawing/2014/main" id="{3B0B4D45-CB0D-7080-F8CC-ADA96959227B}"/>
                  </a:ext>
                </a:extLst>
              </p:cNvPr>
              <p:cNvSpPr>
                <a:spLocks/>
              </p:cNvSpPr>
              <p:nvPr/>
            </p:nvSpPr>
            <p:spPr bwMode="auto">
              <a:xfrm>
                <a:off x="2680" y="882"/>
                <a:ext cx="35" cy="24"/>
              </a:xfrm>
              <a:custGeom>
                <a:avLst/>
                <a:gdLst>
                  <a:gd name="T0" fmla="*/ 25 w 35"/>
                  <a:gd name="T1" fmla="*/ 8 h 24"/>
                  <a:gd name="T2" fmla="*/ 23 w 35"/>
                  <a:gd name="T3" fmla="*/ 3 h 24"/>
                  <a:gd name="T4" fmla="*/ 21 w 35"/>
                  <a:gd name="T5" fmla="*/ 3 h 24"/>
                  <a:gd name="T6" fmla="*/ 18 w 35"/>
                  <a:gd name="T7" fmla="*/ 2 h 24"/>
                  <a:gd name="T8" fmla="*/ 17 w 35"/>
                  <a:gd name="T9" fmla="*/ 3 h 24"/>
                  <a:gd name="T10" fmla="*/ 15 w 35"/>
                  <a:gd name="T11" fmla="*/ 3 h 24"/>
                  <a:gd name="T12" fmla="*/ 14 w 35"/>
                  <a:gd name="T13" fmla="*/ 0 h 24"/>
                  <a:gd name="T14" fmla="*/ 13 w 35"/>
                  <a:gd name="T15" fmla="*/ 0 h 24"/>
                  <a:gd name="T16" fmla="*/ 11 w 35"/>
                  <a:gd name="T17" fmla="*/ 0 h 24"/>
                  <a:gd name="T18" fmla="*/ 9 w 35"/>
                  <a:gd name="T19" fmla="*/ 0 h 24"/>
                  <a:gd name="T20" fmla="*/ 7 w 35"/>
                  <a:gd name="T21" fmla="*/ 0 h 24"/>
                  <a:gd name="T22" fmla="*/ 4 w 35"/>
                  <a:gd name="T23" fmla="*/ 0 h 24"/>
                  <a:gd name="T24" fmla="*/ 2 w 35"/>
                  <a:gd name="T25" fmla="*/ 3 h 24"/>
                  <a:gd name="T26" fmla="*/ 0 w 35"/>
                  <a:gd name="T27" fmla="*/ 8 h 24"/>
                  <a:gd name="T28" fmla="*/ 0 w 35"/>
                  <a:gd name="T29" fmla="*/ 14 h 24"/>
                  <a:gd name="T30" fmla="*/ 3 w 35"/>
                  <a:gd name="T31" fmla="*/ 14 h 24"/>
                  <a:gd name="T32" fmla="*/ 5 w 35"/>
                  <a:gd name="T33" fmla="*/ 14 h 24"/>
                  <a:gd name="T34" fmla="*/ 7 w 35"/>
                  <a:gd name="T35" fmla="*/ 16 h 24"/>
                  <a:gd name="T36" fmla="*/ 10 w 35"/>
                  <a:gd name="T37" fmla="*/ 18 h 24"/>
                  <a:gd name="T38" fmla="*/ 13 w 35"/>
                  <a:gd name="T39" fmla="*/ 18 h 24"/>
                  <a:gd name="T40" fmla="*/ 17 w 35"/>
                  <a:gd name="T41" fmla="*/ 21 h 24"/>
                  <a:gd name="T42" fmla="*/ 21 w 35"/>
                  <a:gd name="T43" fmla="*/ 21 h 24"/>
                  <a:gd name="T44" fmla="*/ 24 w 35"/>
                  <a:gd name="T45" fmla="*/ 24 h 24"/>
                  <a:gd name="T46" fmla="*/ 27 w 35"/>
                  <a:gd name="T47" fmla="*/ 24 h 24"/>
                  <a:gd name="T48" fmla="*/ 31 w 35"/>
                  <a:gd name="T49" fmla="*/ 19 h 24"/>
                  <a:gd name="T50" fmla="*/ 34 w 35"/>
                  <a:gd name="T51" fmla="*/ 21 h 24"/>
                  <a:gd name="T52" fmla="*/ 35 w 35"/>
                  <a:gd name="T53" fmla="*/ 19 h 24"/>
                  <a:gd name="T54" fmla="*/ 35 w 35"/>
                  <a:gd name="T55" fmla="*/ 17 h 24"/>
                  <a:gd name="T56" fmla="*/ 35 w 35"/>
                  <a:gd name="T57" fmla="*/ 15 h 24"/>
                  <a:gd name="T58" fmla="*/ 33 w 35"/>
                  <a:gd name="T59" fmla="*/ 14 h 24"/>
                  <a:gd name="T60" fmla="*/ 31 w 35"/>
                  <a:gd name="T61" fmla="*/ 10 h 24"/>
                  <a:gd name="T62" fmla="*/ 29 w 35"/>
                  <a:gd name="T63" fmla="*/ 12 h 24"/>
                  <a:gd name="T64" fmla="*/ 28 w 35"/>
                  <a:gd name="T65" fmla="*/ 12 h 24"/>
                  <a:gd name="T66" fmla="*/ 26 w 35"/>
                  <a:gd name="T67" fmla="*/ 10 h 24"/>
                  <a:gd name="T68" fmla="*/ 28 w 35"/>
                  <a:gd name="T69" fmla="*/ 9 h 24"/>
                  <a:gd name="T70" fmla="*/ 25 w 35"/>
                  <a:gd name="T71"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24">
                    <a:moveTo>
                      <a:pt x="25" y="8"/>
                    </a:moveTo>
                    <a:lnTo>
                      <a:pt x="23" y="3"/>
                    </a:lnTo>
                    <a:lnTo>
                      <a:pt x="21" y="3"/>
                    </a:lnTo>
                    <a:lnTo>
                      <a:pt x="18" y="2"/>
                    </a:lnTo>
                    <a:lnTo>
                      <a:pt x="17" y="3"/>
                    </a:lnTo>
                    <a:lnTo>
                      <a:pt x="15" y="3"/>
                    </a:lnTo>
                    <a:lnTo>
                      <a:pt x="14" y="0"/>
                    </a:lnTo>
                    <a:lnTo>
                      <a:pt x="13" y="0"/>
                    </a:lnTo>
                    <a:lnTo>
                      <a:pt x="11" y="0"/>
                    </a:lnTo>
                    <a:lnTo>
                      <a:pt x="9" y="0"/>
                    </a:lnTo>
                    <a:lnTo>
                      <a:pt x="7" y="0"/>
                    </a:lnTo>
                    <a:lnTo>
                      <a:pt x="4" y="0"/>
                    </a:lnTo>
                    <a:lnTo>
                      <a:pt x="2" y="3"/>
                    </a:lnTo>
                    <a:lnTo>
                      <a:pt x="0" y="8"/>
                    </a:lnTo>
                    <a:lnTo>
                      <a:pt x="0" y="14"/>
                    </a:lnTo>
                    <a:lnTo>
                      <a:pt x="3" y="14"/>
                    </a:lnTo>
                    <a:lnTo>
                      <a:pt x="5" y="14"/>
                    </a:lnTo>
                    <a:lnTo>
                      <a:pt x="7" y="16"/>
                    </a:lnTo>
                    <a:lnTo>
                      <a:pt x="10" y="18"/>
                    </a:lnTo>
                    <a:lnTo>
                      <a:pt x="13" y="18"/>
                    </a:lnTo>
                    <a:lnTo>
                      <a:pt x="17" y="21"/>
                    </a:lnTo>
                    <a:lnTo>
                      <a:pt x="21" y="21"/>
                    </a:lnTo>
                    <a:lnTo>
                      <a:pt x="24" y="24"/>
                    </a:lnTo>
                    <a:lnTo>
                      <a:pt x="27" y="24"/>
                    </a:lnTo>
                    <a:lnTo>
                      <a:pt x="31" y="19"/>
                    </a:lnTo>
                    <a:lnTo>
                      <a:pt x="34" y="21"/>
                    </a:lnTo>
                    <a:lnTo>
                      <a:pt x="35" y="19"/>
                    </a:lnTo>
                    <a:lnTo>
                      <a:pt x="35" y="17"/>
                    </a:lnTo>
                    <a:lnTo>
                      <a:pt x="35" y="15"/>
                    </a:lnTo>
                    <a:lnTo>
                      <a:pt x="33" y="14"/>
                    </a:lnTo>
                    <a:lnTo>
                      <a:pt x="31" y="10"/>
                    </a:lnTo>
                    <a:lnTo>
                      <a:pt x="29" y="12"/>
                    </a:lnTo>
                    <a:lnTo>
                      <a:pt x="28" y="12"/>
                    </a:lnTo>
                    <a:lnTo>
                      <a:pt x="26" y="10"/>
                    </a:lnTo>
                    <a:lnTo>
                      <a:pt x="28" y="9"/>
                    </a:lnTo>
                    <a:lnTo>
                      <a:pt x="25"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24" name="Freeform 1045">
                <a:extLst>
                  <a:ext uri="{FF2B5EF4-FFF2-40B4-BE49-F238E27FC236}">
                    <a16:creationId xmlns:a16="http://schemas.microsoft.com/office/drawing/2014/main" id="{53A6F6A4-C75F-5F6D-1B4D-43D6167C9C17}"/>
                  </a:ext>
                </a:extLst>
              </p:cNvPr>
              <p:cNvSpPr>
                <a:spLocks/>
              </p:cNvSpPr>
              <p:nvPr/>
            </p:nvSpPr>
            <p:spPr bwMode="auto">
              <a:xfrm>
                <a:off x="2659" y="910"/>
                <a:ext cx="142" cy="158"/>
              </a:xfrm>
              <a:custGeom>
                <a:avLst/>
                <a:gdLst>
                  <a:gd name="T0" fmla="*/ 11 w 184"/>
                  <a:gd name="T1" fmla="*/ 27 h 203"/>
                  <a:gd name="T2" fmla="*/ 13 w 184"/>
                  <a:gd name="T3" fmla="*/ 46 h 203"/>
                  <a:gd name="T4" fmla="*/ 8 w 184"/>
                  <a:gd name="T5" fmla="*/ 48 h 203"/>
                  <a:gd name="T6" fmla="*/ 26 w 184"/>
                  <a:gd name="T7" fmla="*/ 60 h 203"/>
                  <a:gd name="T8" fmla="*/ 36 w 184"/>
                  <a:gd name="T9" fmla="*/ 59 h 203"/>
                  <a:gd name="T10" fmla="*/ 35 w 184"/>
                  <a:gd name="T11" fmla="*/ 90 h 203"/>
                  <a:gd name="T12" fmla="*/ 19 w 184"/>
                  <a:gd name="T13" fmla="*/ 113 h 203"/>
                  <a:gd name="T14" fmla="*/ 17 w 184"/>
                  <a:gd name="T15" fmla="*/ 130 h 203"/>
                  <a:gd name="T16" fmla="*/ 13 w 184"/>
                  <a:gd name="T17" fmla="*/ 150 h 203"/>
                  <a:gd name="T18" fmla="*/ 21 w 184"/>
                  <a:gd name="T19" fmla="*/ 150 h 203"/>
                  <a:gd name="T20" fmla="*/ 24 w 184"/>
                  <a:gd name="T21" fmla="*/ 154 h 203"/>
                  <a:gd name="T22" fmla="*/ 33 w 184"/>
                  <a:gd name="T23" fmla="*/ 166 h 203"/>
                  <a:gd name="T24" fmla="*/ 47 w 184"/>
                  <a:gd name="T25" fmla="*/ 156 h 203"/>
                  <a:gd name="T26" fmla="*/ 53 w 184"/>
                  <a:gd name="T27" fmla="*/ 155 h 203"/>
                  <a:gd name="T28" fmla="*/ 51 w 184"/>
                  <a:gd name="T29" fmla="*/ 176 h 203"/>
                  <a:gd name="T30" fmla="*/ 66 w 184"/>
                  <a:gd name="T31" fmla="*/ 178 h 203"/>
                  <a:gd name="T32" fmla="*/ 72 w 184"/>
                  <a:gd name="T33" fmla="*/ 181 h 203"/>
                  <a:gd name="T34" fmla="*/ 77 w 184"/>
                  <a:gd name="T35" fmla="*/ 186 h 203"/>
                  <a:gd name="T36" fmla="*/ 80 w 184"/>
                  <a:gd name="T37" fmla="*/ 186 h 203"/>
                  <a:gd name="T38" fmla="*/ 89 w 184"/>
                  <a:gd name="T39" fmla="*/ 187 h 203"/>
                  <a:gd name="T40" fmla="*/ 100 w 184"/>
                  <a:gd name="T41" fmla="*/ 189 h 203"/>
                  <a:gd name="T42" fmla="*/ 118 w 184"/>
                  <a:gd name="T43" fmla="*/ 190 h 203"/>
                  <a:gd name="T44" fmla="*/ 124 w 184"/>
                  <a:gd name="T45" fmla="*/ 171 h 203"/>
                  <a:gd name="T46" fmla="*/ 123 w 184"/>
                  <a:gd name="T47" fmla="*/ 197 h 203"/>
                  <a:gd name="T48" fmla="*/ 138 w 184"/>
                  <a:gd name="T49" fmla="*/ 203 h 203"/>
                  <a:gd name="T50" fmla="*/ 160 w 184"/>
                  <a:gd name="T51" fmla="*/ 199 h 203"/>
                  <a:gd name="T52" fmla="*/ 163 w 184"/>
                  <a:gd name="T53" fmla="*/ 179 h 203"/>
                  <a:gd name="T54" fmla="*/ 174 w 184"/>
                  <a:gd name="T55" fmla="*/ 187 h 203"/>
                  <a:gd name="T56" fmla="*/ 170 w 184"/>
                  <a:gd name="T57" fmla="*/ 177 h 203"/>
                  <a:gd name="T58" fmla="*/ 174 w 184"/>
                  <a:gd name="T59" fmla="*/ 169 h 203"/>
                  <a:gd name="T60" fmla="*/ 181 w 184"/>
                  <a:gd name="T61" fmla="*/ 157 h 203"/>
                  <a:gd name="T62" fmla="*/ 179 w 184"/>
                  <a:gd name="T63" fmla="*/ 149 h 203"/>
                  <a:gd name="T64" fmla="*/ 170 w 184"/>
                  <a:gd name="T65" fmla="*/ 137 h 203"/>
                  <a:gd name="T66" fmla="*/ 147 w 184"/>
                  <a:gd name="T67" fmla="*/ 131 h 203"/>
                  <a:gd name="T68" fmla="*/ 131 w 184"/>
                  <a:gd name="T69" fmla="*/ 124 h 203"/>
                  <a:gd name="T70" fmla="*/ 113 w 184"/>
                  <a:gd name="T71" fmla="*/ 126 h 203"/>
                  <a:gd name="T72" fmla="*/ 99 w 184"/>
                  <a:gd name="T73" fmla="*/ 125 h 203"/>
                  <a:gd name="T74" fmla="*/ 98 w 184"/>
                  <a:gd name="T75" fmla="*/ 132 h 203"/>
                  <a:gd name="T76" fmla="*/ 88 w 184"/>
                  <a:gd name="T77" fmla="*/ 121 h 203"/>
                  <a:gd name="T78" fmla="*/ 80 w 184"/>
                  <a:gd name="T79" fmla="*/ 123 h 203"/>
                  <a:gd name="T80" fmla="*/ 74 w 184"/>
                  <a:gd name="T81" fmla="*/ 115 h 203"/>
                  <a:gd name="T82" fmla="*/ 64 w 184"/>
                  <a:gd name="T83" fmla="*/ 120 h 203"/>
                  <a:gd name="T84" fmla="*/ 59 w 184"/>
                  <a:gd name="T85" fmla="*/ 102 h 203"/>
                  <a:gd name="T86" fmla="*/ 58 w 184"/>
                  <a:gd name="T87" fmla="*/ 90 h 203"/>
                  <a:gd name="T88" fmla="*/ 50 w 184"/>
                  <a:gd name="T89" fmla="*/ 90 h 203"/>
                  <a:gd name="T90" fmla="*/ 53 w 184"/>
                  <a:gd name="T91" fmla="*/ 81 h 203"/>
                  <a:gd name="T92" fmla="*/ 55 w 184"/>
                  <a:gd name="T93" fmla="*/ 76 h 203"/>
                  <a:gd name="T94" fmla="*/ 53 w 184"/>
                  <a:gd name="T95" fmla="*/ 69 h 203"/>
                  <a:gd name="T96" fmla="*/ 74 w 184"/>
                  <a:gd name="T97" fmla="*/ 81 h 203"/>
                  <a:gd name="T98" fmla="*/ 65 w 184"/>
                  <a:gd name="T99" fmla="*/ 62 h 203"/>
                  <a:gd name="T100" fmla="*/ 62 w 184"/>
                  <a:gd name="T101" fmla="*/ 50 h 203"/>
                  <a:gd name="T102" fmla="*/ 69 w 184"/>
                  <a:gd name="T103" fmla="*/ 48 h 203"/>
                  <a:gd name="T104" fmla="*/ 50 w 184"/>
                  <a:gd name="T105" fmla="*/ 44 h 203"/>
                  <a:gd name="T106" fmla="*/ 33 w 184"/>
                  <a:gd name="T107" fmla="*/ 52 h 203"/>
                  <a:gd name="T108" fmla="*/ 43 w 184"/>
                  <a:gd name="T109" fmla="*/ 34 h 203"/>
                  <a:gd name="T110" fmla="*/ 34 w 184"/>
                  <a:gd name="T111" fmla="*/ 17 h 203"/>
                  <a:gd name="T112" fmla="*/ 19 w 184"/>
                  <a:gd name="T113" fmla="*/ 2 h 203"/>
                  <a:gd name="T114" fmla="*/ 3 w 184"/>
                  <a:gd name="T115" fmla="*/ 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4" h="203">
                    <a:moveTo>
                      <a:pt x="0" y="9"/>
                    </a:moveTo>
                    <a:cubicBezTo>
                      <a:pt x="0" y="14"/>
                      <a:pt x="0" y="14"/>
                      <a:pt x="0" y="14"/>
                    </a:cubicBezTo>
                    <a:cubicBezTo>
                      <a:pt x="1" y="18"/>
                      <a:pt x="1" y="18"/>
                      <a:pt x="1" y="18"/>
                    </a:cubicBezTo>
                    <a:cubicBezTo>
                      <a:pt x="4" y="20"/>
                      <a:pt x="4" y="20"/>
                      <a:pt x="4" y="20"/>
                    </a:cubicBezTo>
                    <a:cubicBezTo>
                      <a:pt x="8" y="27"/>
                      <a:pt x="8" y="27"/>
                      <a:pt x="8" y="27"/>
                    </a:cubicBezTo>
                    <a:cubicBezTo>
                      <a:pt x="11" y="27"/>
                      <a:pt x="11" y="27"/>
                      <a:pt x="11" y="27"/>
                    </a:cubicBezTo>
                    <a:cubicBezTo>
                      <a:pt x="9" y="30"/>
                      <a:pt x="9" y="30"/>
                      <a:pt x="9" y="30"/>
                    </a:cubicBezTo>
                    <a:cubicBezTo>
                      <a:pt x="6" y="30"/>
                      <a:pt x="6" y="30"/>
                      <a:pt x="6" y="30"/>
                    </a:cubicBezTo>
                    <a:cubicBezTo>
                      <a:pt x="5" y="34"/>
                      <a:pt x="5" y="34"/>
                      <a:pt x="5" y="34"/>
                    </a:cubicBezTo>
                    <a:cubicBezTo>
                      <a:pt x="10" y="41"/>
                      <a:pt x="10" y="41"/>
                      <a:pt x="10" y="41"/>
                    </a:cubicBezTo>
                    <a:cubicBezTo>
                      <a:pt x="13" y="43"/>
                      <a:pt x="13" y="43"/>
                      <a:pt x="13" y="43"/>
                    </a:cubicBezTo>
                    <a:cubicBezTo>
                      <a:pt x="13" y="46"/>
                      <a:pt x="13" y="46"/>
                      <a:pt x="13" y="46"/>
                    </a:cubicBezTo>
                    <a:cubicBezTo>
                      <a:pt x="12" y="44"/>
                      <a:pt x="12" y="44"/>
                      <a:pt x="12" y="44"/>
                    </a:cubicBezTo>
                    <a:cubicBezTo>
                      <a:pt x="6" y="43"/>
                      <a:pt x="6" y="43"/>
                      <a:pt x="6" y="43"/>
                    </a:cubicBezTo>
                    <a:cubicBezTo>
                      <a:pt x="6" y="46"/>
                      <a:pt x="6" y="46"/>
                      <a:pt x="6" y="46"/>
                    </a:cubicBezTo>
                    <a:cubicBezTo>
                      <a:pt x="4" y="47"/>
                      <a:pt x="4" y="47"/>
                      <a:pt x="4" y="47"/>
                    </a:cubicBezTo>
                    <a:cubicBezTo>
                      <a:pt x="3" y="51"/>
                      <a:pt x="3" y="51"/>
                      <a:pt x="3" y="51"/>
                    </a:cubicBezTo>
                    <a:cubicBezTo>
                      <a:pt x="8" y="48"/>
                      <a:pt x="8" y="48"/>
                      <a:pt x="8" y="48"/>
                    </a:cubicBezTo>
                    <a:cubicBezTo>
                      <a:pt x="10" y="51"/>
                      <a:pt x="10" y="51"/>
                      <a:pt x="10" y="51"/>
                    </a:cubicBezTo>
                    <a:cubicBezTo>
                      <a:pt x="16" y="48"/>
                      <a:pt x="16" y="48"/>
                      <a:pt x="16" y="48"/>
                    </a:cubicBezTo>
                    <a:cubicBezTo>
                      <a:pt x="17" y="51"/>
                      <a:pt x="17" y="51"/>
                      <a:pt x="17" y="51"/>
                    </a:cubicBezTo>
                    <a:cubicBezTo>
                      <a:pt x="21" y="52"/>
                      <a:pt x="21" y="52"/>
                      <a:pt x="21" y="52"/>
                    </a:cubicBezTo>
                    <a:cubicBezTo>
                      <a:pt x="21" y="55"/>
                      <a:pt x="21" y="55"/>
                      <a:pt x="21" y="55"/>
                    </a:cubicBezTo>
                    <a:cubicBezTo>
                      <a:pt x="26" y="60"/>
                      <a:pt x="26" y="60"/>
                      <a:pt x="26" y="60"/>
                    </a:cubicBezTo>
                    <a:cubicBezTo>
                      <a:pt x="28" y="59"/>
                      <a:pt x="28" y="59"/>
                      <a:pt x="28" y="59"/>
                    </a:cubicBezTo>
                    <a:cubicBezTo>
                      <a:pt x="28" y="57"/>
                      <a:pt x="28" y="57"/>
                      <a:pt x="28" y="57"/>
                    </a:cubicBezTo>
                    <a:cubicBezTo>
                      <a:pt x="30" y="58"/>
                      <a:pt x="30" y="58"/>
                      <a:pt x="30" y="58"/>
                    </a:cubicBezTo>
                    <a:cubicBezTo>
                      <a:pt x="33" y="56"/>
                      <a:pt x="33" y="56"/>
                      <a:pt x="33" y="56"/>
                    </a:cubicBezTo>
                    <a:cubicBezTo>
                      <a:pt x="35" y="57"/>
                      <a:pt x="35" y="57"/>
                      <a:pt x="35" y="57"/>
                    </a:cubicBezTo>
                    <a:cubicBezTo>
                      <a:pt x="36" y="59"/>
                      <a:pt x="36" y="59"/>
                      <a:pt x="36" y="59"/>
                    </a:cubicBezTo>
                    <a:cubicBezTo>
                      <a:pt x="35" y="63"/>
                      <a:pt x="35" y="63"/>
                      <a:pt x="35" y="63"/>
                    </a:cubicBezTo>
                    <a:cubicBezTo>
                      <a:pt x="35" y="71"/>
                      <a:pt x="35" y="71"/>
                      <a:pt x="35" y="71"/>
                    </a:cubicBezTo>
                    <a:cubicBezTo>
                      <a:pt x="33" y="76"/>
                      <a:pt x="33" y="76"/>
                      <a:pt x="33" y="76"/>
                    </a:cubicBezTo>
                    <a:cubicBezTo>
                      <a:pt x="33" y="80"/>
                      <a:pt x="33" y="80"/>
                      <a:pt x="33" y="80"/>
                    </a:cubicBezTo>
                    <a:cubicBezTo>
                      <a:pt x="36" y="84"/>
                      <a:pt x="36" y="84"/>
                      <a:pt x="36" y="84"/>
                    </a:cubicBezTo>
                    <a:cubicBezTo>
                      <a:pt x="35" y="90"/>
                      <a:pt x="35" y="90"/>
                      <a:pt x="35" y="90"/>
                    </a:cubicBezTo>
                    <a:cubicBezTo>
                      <a:pt x="35" y="93"/>
                      <a:pt x="35" y="93"/>
                      <a:pt x="35" y="93"/>
                    </a:cubicBezTo>
                    <a:cubicBezTo>
                      <a:pt x="33" y="98"/>
                      <a:pt x="33" y="98"/>
                      <a:pt x="33" y="98"/>
                    </a:cubicBezTo>
                    <a:cubicBezTo>
                      <a:pt x="28" y="102"/>
                      <a:pt x="28" y="102"/>
                      <a:pt x="28" y="102"/>
                    </a:cubicBezTo>
                    <a:cubicBezTo>
                      <a:pt x="24" y="103"/>
                      <a:pt x="24" y="103"/>
                      <a:pt x="24" y="103"/>
                    </a:cubicBezTo>
                    <a:cubicBezTo>
                      <a:pt x="23" y="107"/>
                      <a:pt x="23" y="107"/>
                      <a:pt x="23" y="107"/>
                    </a:cubicBezTo>
                    <a:cubicBezTo>
                      <a:pt x="19" y="113"/>
                      <a:pt x="19" y="113"/>
                      <a:pt x="19" y="113"/>
                    </a:cubicBezTo>
                    <a:cubicBezTo>
                      <a:pt x="19" y="115"/>
                      <a:pt x="19" y="115"/>
                      <a:pt x="19" y="115"/>
                    </a:cubicBezTo>
                    <a:cubicBezTo>
                      <a:pt x="16" y="118"/>
                      <a:pt x="16" y="118"/>
                      <a:pt x="16" y="118"/>
                    </a:cubicBezTo>
                    <a:cubicBezTo>
                      <a:pt x="14" y="122"/>
                      <a:pt x="14" y="122"/>
                      <a:pt x="14" y="122"/>
                    </a:cubicBezTo>
                    <a:cubicBezTo>
                      <a:pt x="14" y="126"/>
                      <a:pt x="14" y="126"/>
                      <a:pt x="14" y="126"/>
                    </a:cubicBezTo>
                    <a:cubicBezTo>
                      <a:pt x="17" y="127"/>
                      <a:pt x="17" y="127"/>
                      <a:pt x="17" y="127"/>
                    </a:cubicBezTo>
                    <a:cubicBezTo>
                      <a:pt x="17" y="130"/>
                      <a:pt x="17" y="130"/>
                      <a:pt x="17" y="130"/>
                    </a:cubicBezTo>
                    <a:cubicBezTo>
                      <a:pt x="14" y="132"/>
                      <a:pt x="14" y="132"/>
                      <a:pt x="14" y="132"/>
                    </a:cubicBezTo>
                    <a:cubicBezTo>
                      <a:pt x="13" y="135"/>
                      <a:pt x="13" y="135"/>
                      <a:pt x="13" y="135"/>
                    </a:cubicBezTo>
                    <a:cubicBezTo>
                      <a:pt x="15" y="137"/>
                      <a:pt x="15" y="137"/>
                      <a:pt x="15" y="137"/>
                    </a:cubicBezTo>
                    <a:cubicBezTo>
                      <a:pt x="12" y="141"/>
                      <a:pt x="12" y="141"/>
                      <a:pt x="12" y="141"/>
                    </a:cubicBezTo>
                    <a:cubicBezTo>
                      <a:pt x="11" y="145"/>
                      <a:pt x="11" y="145"/>
                      <a:pt x="11" y="145"/>
                    </a:cubicBezTo>
                    <a:cubicBezTo>
                      <a:pt x="13" y="150"/>
                      <a:pt x="13" y="150"/>
                      <a:pt x="13" y="150"/>
                    </a:cubicBezTo>
                    <a:cubicBezTo>
                      <a:pt x="15" y="150"/>
                      <a:pt x="15" y="150"/>
                      <a:pt x="15" y="150"/>
                    </a:cubicBezTo>
                    <a:cubicBezTo>
                      <a:pt x="15" y="153"/>
                      <a:pt x="15" y="153"/>
                      <a:pt x="15" y="153"/>
                    </a:cubicBezTo>
                    <a:cubicBezTo>
                      <a:pt x="18" y="156"/>
                      <a:pt x="18" y="156"/>
                      <a:pt x="18" y="156"/>
                    </a:cubicBezTo>
                    <a:cubicBezTo>
                      <a:pt x="20" y="156"/>
                      <a:pt x="20" y="156"/>
                      <a:pt x="20" y="156"/>
                    </a:cubicBezTo>
                    <a:cubicBezTo>
                      <a:pt x="20" y="152"/>
                      <a:pt x="20" y="152"/>
                      <a:pt x="20" y="152"/>
                    </a:cubicBezTo>
                    <a:cubicBezTo>
                      <a:pt x="21" y="150"/>
                      <a:pt x="21" y="150"/>
                      <a:pt x="21" y="150"/>
                    </a:cubicBezTo>
                    <a:cubicBezTo>
                      <a:pt x="23" y="151"/>
                      <a:pt x="23" y="151"/>
                      <a:pt x="23" y="151"/>
                    </a:cubicBezTo>
                    <a:cubicBezTo>
                      <a:pt x="25" y="151"/>
                      <a:pt x="25" y="151"/>
                      <a:pt x="25" y="151"/>
                    </a:cubicBezTo>
                    <a:cubicBezTo>
                      <a:pt x="28" y="146"/>
                      <a:pt x="28" y="146"/>
                      <a:pt x="28" y="146"/>
                    </a:cubicBezTo>
                    <a:cubicBezTo>
                      <a:pt x="29" y="148"/>
                      <a:pt x="29" y="148"/>
                      <a:pt x="29" y="148"/>
                    </a:cubicBezTo>
                    <a:cubicBezTo>
                      <a:pt x="27" y="153"/>
                      <a:pt x="27" y="153"/>
                      <a:pt x="27" y="153"/>
                    </a:cubicBezTo>
                    <a:cubicBezTo>
                      <a:pt x="24" y="154"/>
                      <a:pt x="24" y="154"/>
                      <a:pt x="24" y="154"/>
                    </a:cubicBezTo>
                    <a:cubicBezTo>
                      <a:pt x="24" y="156"/>
                      <a:pt x="24" y="156"/>
                      <a:pt x="24" y="156"/>
                    </a:cubicBezTo>
                    <a:cubicBezTo>
                      <a:pt x="25" y="158"/>
                      <a:pt x="25" y="158"/>
                      <a:pt x="25" y="158"/>
                    </a:cubicBezTo>
                    <a:cubicBezTo>
                      <a:pt x="25" y="161"/>
                      <a:pt x="25" y="161"/>
                      <a:pt x="25" y="161"/>
                    </a:cubicBezTo>
                    <a:cubicBezTo>
                      <a:pt x="29" y="166"/>
                      <a:pt x="29" y="166"/>
                      <a:pt x="29" y="166"/>
                    </a:cubicBezTo>
                    <a:cubicBezTo>
                      <a:pt x="32" y="165"/>
                      <a:pt x="32" y="165"/>
                      <a:pt x="32" y="165"/>
                    </a:cubicBezTo>
                    <a:cubicBezTo>
                      <a:pt x="33" y="166"/>
                      <a:pt x="33" y="166"/>
                      <a:pt x="33" y="166"/>
                    </a:cubicBezTo>
                    <a:cubicBezTo>
                      <a:pt x="38" y="167"/>
                      <a:pt x="38" y="167"/>
                      <a:pt x="38" y="167"/>
                    </a:cubicBezTo>
                    <a:cubicBezTo>
                      <a:pt x="40" y="165"/>
                      <a:pt x="40" y="165"/>
                      <a:pt x="40" y="165"/>
                    </a:cubicBezTo>
                    <a:cubicBezTo>
                      <a:pt x="44" y="163"/>
                      <a:pt x="44" y="163"/>
                      <a:pt x="44" y="163"/>
                    </a:cubicBezTo>
                    <a:cubicBezTo>
                      <a:pt x="44" y="158"/>
                      <a:pt x="44" y="158"/>
                      <a:pt x="44" y="158"/>
                    </a:cubicBezTo>
                    <a:cubicBezTo>
                      <a:pt x="46" y="157"/>
                      <a:pt x="46" y="157"/>
                      <a:pt x="46" y="157"/>
                    </a:cubicBezTo>
                    <a:cubicBezTo>
                      <a:pt x="47" y="156"/>
                      <a:pt x="47" y="156"/>
                      <a:pt x="47" y="156"/>
                    </a:cubicBezTo>
                    <a:cubicBezTo>
                      <a:pt x="48" y="158"/>
                      <a:pt x="48" y="158"/>
                      <a:pt x="48" y="158"/>
                    </a:cubicBezTo>
                    <a:cubicBezTo>
                      <a:pt x="47" y="160"/>
                      <a:pt x="47" y="160"/>
                      <a:pt x="47" y="160"/>
                    </a:cubicBezTo>
                    <a:cubicBezTo>
                      <a:pt x="47" y="163"/>
                      <a:pt x="47" y="163"/>
                      <a:pt x="47" y="163"/>
                    </a:cubicBezTo>
                    <a:cubicBezTo>
                      <a:pt x="49" y="162"/>
                      <a:pt x="49" y="162"/>
                      <a:pt x="49" y="162"/>
                    </a:cubicBezTo>
                    <a:cubicBezTo>
                      <a:pt x="51" y="156"/>
                      <a:pt x="51" y="156"/>
                      <a:pt x="51" y="156"/>
                    </a:cubicBezTo>
                    <a:cubicBezTo>
                      <a:pt x="53" y="155"/>
                      <a:pt x="53" y="155"/>
                      <a:pt x="53" y="155"/>
                    </a:cubicBezTo>
                    <a:cubicBezTo>
                      <a:pt x="55" y="157"/>
                      <a:pt x="55" y="157"/>
                      <a:pt x="55" y="157"/>
                    </a:cubicBezTo>
                    <a:cubicBezTo>
                      <a:pt x="54" y="161"/>
                      <a:pt x="54" y="161"/>
                      <a:pt x="54" y="161"/>
                    </a:cubicBezTo>
                    <a:cubicBezTo>
                      <a:pt x="49" y="169"/>
                      <a:pt x="49" y="169"/>
                      <a:pt x="49" y="169"/>
                    </a:cubicBezTo>
                    <a:cubicBezTo>
                      <a:pt x="47" y="172"/>
                      <a:pt x="47" y="172"/>
                      <a:pt x="47" y="172"/>
                    </a:cubicBezTo>
                    <a:cubicBezTo>
                      <a:pt x="47" y="175"/>
                      <a:pt x="47" y="175"/>
                      <a:pt x="47" y="175"/>
                    </a:cubicBezTo>
                    <a:cubicBezTo>
                      <a:pt x="51" y="176"/>
                      <a:pt x="51" y="176"/>
                      <a:pt x="51" y="176"/>
                    </a:cubicBezTo>
                    <a:cubicBezTo>
                      <a:pt x="54" y="179"/>
                      <a:pt x="54" y="179"/>
                      <a:pt x="54" y="179"/>
                    </a:cubicBezTo>
                    <a:cubicBezTo>
                      <a:pt x="57" y="179"/>
                      <a:pt x="57" y="179"/>
                      <a:pt x="57" y="179"/>
                    </a:cubicBezTo>
                    <a:cubicBezTo>
                      <a:pt x="58" y="181"/>
                      <a:pt x="58" y="181"/>
                      <a:pt x="58" y="181"/>
                    </a:cubicBezTo>
                    <a:cubicBezTo>
                      <a:pt x="62" y="181"/>
                      <a:pt x="62" y="181"/>
                      <a:pt x="62" y="181"/>
                    </a:cubicBezTo>
                    <a:cubicBezTo>
                      <a:pt x="63" y="178"/>
                      <a:pt x="63" y="178"/>
                      <a:pt x="63" y="178"/>
                    </a:cubicBezTo>
                    <a:cubicBezTo>
                      <a:pt x="66" y="178"/>
                      <a:pt x="66" y="178"/>
                      <a:pt x="66" y="178"/>
                    </a:cubicBezTo>
                    <a:cubicBezTo>
                      <a:pt x="65" y="180"/>
                      <a:pt x="65" y="180"/>
                      <a:pt x="65" y="180"/>
                    </a:cubicBezTo>
                    <a:cubicBezTo>
                      <a:pt x="66" y="183"/>
                      <a:pt x="66" y="183"/>
                      <a:pt x="66" y="183"/>
                    </a:cubicBezTo>
                    <a:cubicBezTo>
                      <a:pt x="68" y="184"/>
                      <a:pt x="68" y="184"/>
                      <a:pt x="68" y="184"/>
                    </a:cubicBezTo>
                    <a:cubicBezTo>
                      <a:pt x="71" y="186"/>
                      <a:pt x="71" y="186"/>
                      <a:pt x="71" y="186"/>
                    </a:cubicBezTo>
                    <a:cubicBezTo>
                      <a:pt x="73" y="184"/>
                      <a:pt x="73" y="184"/>
                      <a:pt x="73" y="184"/>
                    </a:cubicBezTo>
                    <a:cubicBezTo>
                      <a:pt x="72" y="181"/>
                      <a:pt x="72" y="181"/>
                      <a:pt x="72" y="181"/>
                    </a:cubicBezTo>
                    <a:cubicBezTo>
                      <a:pt x="72" y="178"/>
                      <a:pt x="72" y="178"/>
                      <a:pt x="72" y="178"/>
                    </a:cubicBezTo>
                    <a:cubicBezTo>
                      <a:pt x="74" y="174"/>
                      <a:pt x="74" y="174"/>
                      <a:pt x="74" y="174"/>
                    </a:cubicBezTo>
                    <a:cubicBezTo>
                      <a:pt x="75" y="177"/>
                      <a:pt x="75" y="177"/>
                      <a:pt x="75" y="177"/>
                    </a:cubicBezTo>
                    <a:cubicBezTo>
                      <a:pt x="74" y="181"/>
                      <a:pt x="74" y="181"/>
                      <a:pt x="74" y="181"/>
                    </a:cubicBezTo>
                    <a:cubicBezTo>
                      <a:pt x="75" y="186"/>
                      <a:pt x="75" y="186"/>
                      <a:pt x="75" y="186"/>
                    </a:cubicBezTo>
                    <a:cubicBezTo>
                      <a:pt x="77" y="186"/>
                      <a:pt x="77" y="186"/>
                      <a:pt x="77" y="186"/>
                    </a:cubicBezTo>
                    <a:cubicBezTo>
                      <a:pt x="78" y="181"/>
                      <a:pt x="78" y="181"/>
                      <a:pt x="78" y="181"/>
                    </a:cubicBezTo>
                    <a:cubicBezTo>
                      <a:pt x="80" y="179"/>
                      <a:pt x="80" y="179"/>
                      <a:pt x="80" y="179"/>
                    </a:cubicBezTo>
                    <a:cubicBezTo>
                      <a:pt x="82" y="178"/>
                      <a:pt x="82" y="178"/>
                      <a:pt x="82" y="178"/>
                    </a:cubicBezTo>
                    <a:cubicBezTo>
                      <a:pt x="82" y="181"/>
                      <a:pt x="82" y="181"/>
                      <a:pt x="82" y="181"/>
                    </a:cubicBezTo>
                    <a:cubicBezTo>
                      <a:pt x="80" y="183"/>
                      <a:pt x="80" y="183"/>
                      <a:pt x="80" y="183"/>
                    </a:cubicBezTo>
                    <a:cubicBezTo>
                      <a:pt x="80" y="186"/>
                      <a:pt x="80" y="186"/>
                      <a:pt x="80" y="186"/>
                    </a:cubicBezTo>
                    <a:cubicBezTo>
                      <a:pt x="85" y="186"/>
                      <a:pt x="85" y="186"/>
                      <a:pt x="85" y="186"/>
                    </a:cubicBezTo>
                    <a:cubicBezTo>
                      <a:pt x="88" y="184"/>
                      <a:pt x="88" y="184"/>
                      <a:pt x="88" y="184"/>
                    </a:cubicBezTo>
                    <a:cubicBezTo>
                      <a:pt x="90" y="177"/>
                      <a:pt x="90" y="177"/>
                      <a:pt x="90" y="177"/>
                    </a:cubicBezTo>
                    <a:cubicBezTo>
                      <a:pt x="91" y="181"/>
                      <a:pt x="91" y="181"/>
                      <a:pt x="91" y="181"/>
                    </a:cubicBezTo>
                    <a:cubicBezTo>
                      <a:pt x="89" y="184"/>
                      <a:pt x="89" y="184"/>
                      <a:pt x="89" y="184"/>
                    </a:cubicBezTo>
                    <a:cubicBezTo>
                      <a:pt x="89" y="187"/>
                      <a:pt x="89" y="187"/>
                      <a:pt x="89" y="187"/>
                    </a:cubicBezTo>
                    <a:cubicBezTo>
                      <a:pt x="94" y="186"/>
                      <a:pt x="94" y="186"/>
                      <a:pt x="94" y="186"/>
                    </a:cubicBezTo>
                    <a:cubicBezTo>
                      <a:pt x="95" y="180"/>
                      <a:pt x="95" y="180"/>
                      <a:pt x="95" y="180"/>
                    </a:cubicBezTo>
                    <a:cubicBezTo>
                      <a:pt x="96" y="177"/>
                      <a:pt x="96" y="177"/>
                      <a:pt x="96" y="177"/>
                    </a:cubicBezTo>
                    <a:cubicBezTo>
                      <a:pt x="96" y="186"/>
                      <a:pt x="96" y="186"/>
                      <a:pt x="96" y="186"/>
                    </a:cubicBezTo>
                    <a:cubicBezTo>
                      <a:pt x="96" y="189"/>
                      <a:pt x="96" y="189"/>
                      <a:pt x="96" y="189"/>
                    </a:cubicBezTo>
                    <a:cubicBezTo>
                      <a:pt x="100" y="189"/>
                      <a:pt x="100" y="189"/>
                      <a:pt x="100" y="189"/>
                    </a:cubicBezTo>
                    <a:cubicBezTo>
                      <a:pt x="105" y="193"/>
                      <a:pt x="105" y="193"/>
                      <a:pt x="105" y="193"/>
                    </a:cubicBezTo>
                    <a:cubicBezTo>
                      <a:pt x="108" y="191"/>
                      <a:pt x="108" y="191"/>
                      <a:pt x="108" y="191"/>
                    </a:cubicBezTo>
                    <a:cubicBezTo>
                      <a:pt x="110" y="190"/>
                      <a:pt x="110" y="190"/>
                      <a:pt x="110" y="190"/>
                    </a:cubicBezTo>
                    <a:cubicBezTo>
                      <a:pt x="111" y="193"/>
                      <a:pt x="111" y="193"/>
                      <a:pt x="111" y="193"/>
                    </a:cubicBezTo>
                    <a:cubicBezTo>
                      <a:pt x="115" y="192"/>
                      <a:pt x="115" y="192"/>
                      <a:pt x="115" y="192"/>
                    </a:cubicBezTo>
                    <a:cubicBezTo>
                      <a:pt x="118" y="190"/>
                      <a:pt x="118" y="190"/>
                      <a:pt x="118" y="190"/>
                    </a:cubicBezTo>
                    <a:cubicBezTo>
                      <a:pt x="118" y="185"/>
                      <a:pt x="118" y="185"/>
                      <a:pt x="118" y="185"/>
                    </a:cubicBezTo>
                    <a:cubicBezTo>
                      <a:pt x="121" y="181"/>
                      <a:pt x="121" y="181"/>
                      <a:pt x="121" y="181"/>
                    </a:cubicBezTo>
                    <a:cubicBezTo>
                      <a:pt x="122" y="179"/>
                      <a:pt x="122" y="179"/>
                      <a:pt x="122" y="179"/>
                    </a:cubicBezTo>
                    <a:cubicBezTo>
                      <a:pt x="121" y="174"/>
                      <a:pt x="121" y="174"/>
                      <a:pt x="121" y="174"/>
                    </a:cubicBezTo>
                    <a:cubicBezTo>
                      <a:pt x="122" y="171"/>
                      <a:pt x="122" y="171"/>
                      <a:pt x="122" y="171"/>
                    </a:cubicBezTo>
                    <a:cubicBezTo>
                      <a:pt x="124" y="171"/>
                      <a:pt x="124" y="171"/>
                      <a:pt x="124" y="171"/>
                    </a:cubicBezTo>
                    <a:cubicBezTo>
                      <a:pt x="124" y="177"/>
                      <a:pt x="124" y="177"/>
                      <a:pt x="124" y="177"/>
                    </a:cubicBezTo>
                    <a:cubicBezTo>
                      <a:pt x="126" y="177"/>
                      <a:pt x="126" y="177"/>
                      <a:pt x="126" y="177"/>
                    </a:cubicBezTo>
                    <a:cubicBezTo>
                      <a:pt x="126" y="179"/>
                      <a:pt x="126" y="179"/>
                      <a:pt x="126" y="179"/>
                    </a:cubicBezTo>
                    <a:cubicBezTo>
                      <a:pt x="124" y="182"/>
                      <a:pt x="124" y="182"/>
                      <a:pt x="124" y="182"/>
                    </a:cubicBezTo>
                    <a:cubicBezTo>
                      <a:pt x="122" y="188"/>
                      <a:pt x="122" y="188"/>
                      <a:pt x="122" y="188"/>
                    </a:cubicBezTo>
                    <a:cubicBezTo>
                      <a:pt x="123" y="197"/>
                      <a:pt x="123" y="197"/>
                      <a:pt x="123" y="197"/>
                    </a:cubicBezTo>
                    <a:cubicBezTo>
                      <a:pt x="123" y="197"/>
                      <a:pt x="126" y="198"/>
                      <a:pt x="126" y="198"/>
                    </a:cubicBezTo>
                    <a:cubicBezTo>
                      <a:pt x="130" y="197"/>
                      <a:pt x="130" y="197"/>
                      <a:pt x="130" y="197"/>
                    </a:cubicBezTo>
                    <a:cubicBezTo>
                      <a:pt x="130" y="201"/>
                      <a:pt x="130" y="201"/>
                      <a:pt x="130" y="201"/>
                    </a:cubicBezTo>
                    <a:cubicBezTo>
                      <a:pt x="134" y="201"/>
                      <a:pt x="134" y="201"/>
                      <a:pt x="134" y="201"/>
                    </a:cubicBezTo>
                    <a:cubicBezTo>
                      <a:pt x="135" y="203"/>
                      <a:pt x="135" y="203"/>
                      <a:pt x="135" y="203"/>
                    </a:cubicBezTo>
                    <a:cubicBezTo>
                      <a:pt x="138" y="203"/>
                      <a:pt x="138" y="203"/>
                      <a:pt x="138" y="203"/>
                    </a:cubicBezTo>
                    <a:cubicBezTo>
                      <a:pt x="144" y="198"/>
                      <a:pt x="144" y="198"/>
                      <a:pt x="144" y="198"/>
                    </a:cubicBezTo>
                    <a:cubicBezTo>
                      <a:pt x="147" y="197"/>
                      <a:pt x="147" y="197"/>
                      <a:pt x="147" y="197"/>
                    </a:cubicBezTo>
                    <a:cubicBezTo>
                      <a:pt x="153" y="201"/>
                      <a:pt x="153" y="201"/>
                      <a:pt x="153" y="201"/>
                    </a:cubicBezTo>
                    <a:cubicBezTo>
                      <a:pt x="156" y="200"/>
                      <a:pt x="156" y="200"/>
                      <a:pt x="156" y="200"/>
                    </a:cubicBezTo>
                    <a:cubicBezTo>
                      <a:pt x="158" y="201"/>
                      <a:pt x="158" y="201"/>
                      <a:pt x="158" y="201"/>
                    </a:cubicBezTo>
                    <a:cubicBezTo>
                      <a:pt x="160" y="199"/>
                      <a:pt x="160" y="199"/>
                      <a:pt x="160" y="199"/>
                    </a:cubicBezTo>
                    <a:cubicBezTo>
                      <a:pt x="160" y="197"/>
                      <a:pt x="160" y="197"/>
                      <a:pt x="160" y="197"/>
                    </a:cubicBezTo>
                    <a:cubicBezTo>
                      <a:pt x="162" y="192"/>
                      <a:pt x="162" y="192"/>
                      <a:pt x="162" y="192"/>
                    </a:cubicBezTo>
                    <a:cubicBezTo>
                      <a:pt x="165" y="191"/>
                      <a:pt x="165" y="191"/>
                      <a:pt x="165" y="191"/>
                    </a:cubicBezTo>
                    <a:cubicBezTo>
                      <a:pt x="165" y="189"/>
                      <a:pt x="165" y="189"/>
                      <a:pt x="165" y="189"/>
                    </a:cubicBezTo>
                    <a:cubicBezTo>
                      <a:pt x="163" y="184"/>
                      <a:pt x="163" y="184"/>
                      <a:pt x="163" y="184"/>
                    </a:cubicBezTo>
                    <a:cubicBezTo>
                      <a:pt x="163" y="179"/>
                      <a:pt x="163" y="179"/>
                      <a:pt x="163" y="179"/>
                    </a:cubicBezTo>
                    <a:cubicBezTo>
                      <a:pt x="165" y="182"/>
                      <a:pt x="165" y="182"/>
                      <a:pt x="165" y="182"/>
                    </a:cubicBezTo>
                    <a:cubicBezTo>
                      <a:pt x="165" y="185"/>
                      <a:pt x="165" y="185"/>
                      <a:pt x="165" y="185"/>
                    </a:cubicBezTo>
                    <a:cubicBezTo>
                      <a:pt x="168" y="190"/>
                      <a:pt x="168" y="190"/>
                      <a:pt x="168" y="190"/>
                    </a:cubicBezTo>
                    <a:cubicBezTo>
                      <a:pt x="170" y="187"/>
                      <a:pt x="170" y="187"/>
                      <a:pt x="170" y="187"/>
                    </a:cubicBezTo>
                    <a:cubicBezTo>
                      <a:pt x="172" y="187"/>
                      <a:pt x="172" y="187"/>
                      <a:pt x="172" y="187"/>
                    </a:cubicBezTo>
                    <a:cubicBezTo>
                      <a:pt x="174" y="187"/>
                      <a:pt x="174" y="187"/>
                      <a:pt x="174" y="187"/>
                    </a:cubicBezTo>
                    <a:cubicBezTo>
                      <a:pt x="176" y="188"/>
                      <a:pt x="176" y="188"/>
                      <a:pt x="176" y="188"/>
                    </a:cubicBezTo>
                    <a:cubicBezTo>
                      <a:pt x="177" y="185"/>
                      <a:pt x="177" y="185"/>
                      <a:pt x="177" y="185"/>
                    </a:cubicBezTo>
                    <a:cubicBezTo>
                      <a:pt x="175" y="181"/>
                      <a:pt x="175" y="181"/>
                      <a:pt x="175" y="181"/>
                    </a:cubicBezTo>
                    <a:cubicBezTo>
                      <a:pt x="176" y="178"/>
                      <a:pt x="176" y="178"/>
                      <a:pt x="176" y="178"/>
                    </a:cubicBezTo>
                    <a:cubicBezTo>
                      <a:pt x="174" y="176"/>
                      <a:pt x="174" y="176"/>
                      <a:pt x="174" y="176"/>
                    </a:cubicBezTo>
                    <a:cubicBezTo>
                      <a:pt x="170" y="177"/>
                      <a:pt x="170" y="177"/>
                      <a:pt x="170" y="177"/>
                    </a:cubicBezTo>
                    <a:cubicBezTo>
                      <a:pt x="166" y="178"/>
                      <a:pt x="166" y="178"/>
                      <a:pt x="166" y="178"/>
                    </a:cubicBezTo>
                    <a:cubicBezTo>
                      <a:pt x="165" y="174"/>
                      <a:pt x="165" y="174"/>
                      <a:pt x="165" y="174"/>
                    </a:cubicBezTo>
                    <a:cubicBezTo>
                      <a:pt x="166" y="173"/>
                      <a:pt x="166" y="173"/>
                      <a:pt x="166" y="173"/>
                    </a:cubicBezTo>
                    <a:cubicBezTo>
                      <a:pt x="169" y="174"/>
                      <a:pt x="169" y="174"/>
                      <a:pt x="169" y="174"/>
                    </a:cubicBezTo>
                    <a:cubicBezTo>
                      <a:pt x="172" y="172"/>
                      <a:pt x="172" y="172"/>
                      <a:pt x="172" y="172"/>
                    </a:cubicBezTo>
                    <a:cubicBezTo>
                      <a:pt x="174" y="169"/>
                      <a:pt x="174" y="169"/>
                      <a:pt x="174" y="169"/>
                    </a:cubicBezTo>
                    <a:cubicBezTo>
                      <a:pt x="176" y="171"/>
                      <a:pt x="176" y="171"/>
                      <a:pt x="176" y="171"/>
                    </a:cubicBezTo>
                    <a:cubicBezTo>
                      <a:pt x="179" y="170"/>
                      <a:pt x="179" y="170"/>
                      <a:pt x="179" y="170"/>
                    </a:cubicBezTo>
                    <a:cubicBezTo>
                      <a:pt x="181" y="166"/>
                      <a:pt x="181" y="166"/>
                      <a:pt x="181" y="166"/>
                    </a:cubicBezTo>
                    <a:cubicBezTo>
                      <a:pt x="180" y="164"/>
                      <a:pt x="180" y="164"/>
                      <a:pt x="180" y="164"/>
                    </a:cubicBezTo>
                    <a:cubicBezTo>
                      <a:pt x="182" y="159"/>
                      <a:pt x="182" y="159"/>
                      <a:pt x="182" y="159"/>
                    </a:cubicBezTo>
                    <a:cubicBezTo>
                      <a:pt x="181" y="157"/>
                      <a:pt x="181" y="157"/>
                      <a:pt x="181" y="157"/>
                    </a:cubicBezTo>
                    <a:cubicBezTo>
                      <a:pt x="183" y="156"/>
                      <a:pt x="183" y="156"/>
                      <a:pt x="183" y="156"/>
                    </a:cubicBezTo>
                    <a:cubicBezTo>
                      <a:pt x="184" y="154"/>
                      <a:pt x="184" y="154"/>
                      <a:pt x="184" y="154"/>
                    </a:cubicBezTo>
                    <a:cubicBezTo>
                      <a:pt x="179" y="153"/>
                      <a:pt x="179" y="153"/>
                      <a:pt x="179" y="153"/>
                    </a:cubicBezTo>
                    <a:cubicBezTo>
                      <a:pt x="176" y="154"/>
                      <a:pt x="176" y="154"/>
                      <a:pt x="176" y="154"/>
                    </a:cubicBezTo>
                    <a:cubicBezTo>
                      <a:pt x="177" y="150"/>
                      <a:pt x="177" y="150"/>
                      <a:pt x="177" y="150"/>
                    </a:cubicBezTo>
                    <a:cubicBezTo>
                      <a:pt x="179" y="149"/>
                      <a:pt x="179" y="149"/>
                      <a:pt x="179" y="149"/>
                    </a:cubicBezTo>
                    <a:cubicBezTo>
                      <a:pt x="180" y="145"/>
                      <a:pt x="180" y="145"/>
                      <a:pt x="180" y="145"/>
                    </a:cubicBezTo>
                    <a:cubicBezTo>
                      <a:pt x="177" y="143"/>
                      <a:pt x="177" y="143"/>
                      <a:pt x="177" y="143"/>
                    </a:cubicBezTo>
                    <a:cubicBezTo>
                      <a:pt x="169" y="143"/>
                      <a:pt x="169" y="143"/>
                      <a:pt x="169" y="143"/>
                    </a:cubicBezTo>
                    <a:cubicBezTo>
                      <a:pt x="168" y="140"/>
                      <a:pt x="168" y="140"/>
                      <a:pt x="168" y="140"/>
                    </a:cubicBezTo>
                    <a:cubicBezTo>
                      <a:pt x="168" y="137"/>
                      <a:pt x="168" y="137"/>
                      <a:pt x="168" y="137"/>
                    </a:cubicBezTo>
                    <a:cubicBezTo>
                      <a:pt x="170" y="137"/>
                      <a:pt x="170" y="137"/>
                      <a:pt x="170" y="137"/>
                    </a:cubicBezTo>
                    <a:cubicBezTo>
                      <a:pt x="169" y="133"/>
                      <a:pt x="169" y="133"/>
                      <a:pt x="169" y="133"/>
                    </a:cubicBezTo>
                    <a:cubicBezTo>
                      <a:pt x="163" y="127"/>
                      <a:pt x="163" y="127"/>
                      <a:pt x="163" y="127"/>
                    </a:cubicBezTo>
                    <a:cubicBezTo>
                      <a:pt x="160" y="127"/>
                      <a:pt x="160" y="127"/>
                      <a:pt x="160" y="127"/>
                    </a:cubicBezTo>
                    <a:cubicBezTo>
                      <a:pt x="158" y="129"/>
                      <a:pt x="158" y="129"/>
                      <a:pt x="158" y="129"/>
                    </a:cubicBezTo>
                    <a:cubicBezTo>
                      <a:pt x="153" y="129"/>
                      <a:pt x="153" y="129"/>
                      <a:pt x="153" y="129"/>
                    </a:cubicBezTo>
                    <a:cubicBezTo>
                      <a:pt x="147" y="131"/>
                      <a:pt x="147" y="131"/>
                      <a:pt x="147" y="131"/>
                    </a:cubicBezTo>
                    <a:cubicBezTo>
                      <a:pt x="141" y="126"/>
                      <a:pt x="141" y="126"/>
                      <a:pt x="141" y="126"/>
                    </a:cubicBezTo>
                    <a:cubicBezTo>
                      <a:pt x="140" y="122"/>
                      <a:pt x="140" y="122"/>
                      <a:pt x="140" y="122"/>
                    </a:cubicBezTo>
                    <a:cubicBezTo>
                      <a:pt x="138" y="121"/>
                      <a:pt x="138" y="121"/>
                      <a:pt x="138" y="121"/>
                    </a:cubicBezTo>
                    <a:cubicBezTo>
                      <a:pt x="135" y="124"/>
                      <a:pt x="135" y="124"/>
                      <a:pt x="135" y="124"/>
                    </a:cubicBezTo>
                    <a:cubicBezTo>
                      <a:pt x="133" y="123"/>
                      <a:pt x="133" y="123"/>
                      <a:pt x="133" y="123"/>
                    </a:cubicBezTo>
                    <a:cubicBezTo>
                      <a:pt x="131" y="124"/>
                      <a:pt x="131" y="124"/>
                      <a:pt x="131" y="124"/>
                    </a:cubicBezTo>
                    <a:cubicBezTo>
                      <a:pt x="127" y="125"/>
                      <a:pt x="127" y="125"/>
                      <a:pt x="127" y="125"/>
                    </a:cubicBezTo>
                    <a:cubicBezTo>
                      <a:pt x="125" y="129"/>
                      <a:pt x="125" y="129"/>
                      <a:pt x="125" y="129"/>
                    </a:cubicBezTo>
                    <a:cubicBezTo>
                      <a:pt x="123" y="126"/>
                      <a:pt x="123" y="126"/>
                      <a:pt x="123" y="126"/>
                    </a:cubicBezTo>
                    <a:cubicBezTo>
                      <a:pt x="120" y="124"/>
                      <a:pt x="120" y="124"/>
                      <a:pt x="120" y="124"/>
                    </a:cubicBezTo>
                    <a:cubicBezTo>
                      <a:pt x="117" y="125"/>
                      <a:pt x="117" y="125"/>
                      <a:pt x="117" y="125"/>
                    </a:cubicBezTo>
                    <a:cubicBezTo>
                      <a:pt x="113" y="126"/>
                      <a:pt x="113" y="126"/>
                      <a:pt x="113" y="126"/>
                    </a:cubicBezTo>
                    <a:cubicBezTo>
                      <a:pt x="113" y="129"/>
                      <a:pt x="113" y="129"/>
                      <a:pt x="113" y="129"/>
                    </a:cubicBezTo>
                    <a:cubicBezTo>
                      <a:pt x="111" y="130"/>
                      <a:pt x="111" y="130"/>
                      <a:pt x="111" y="130"/>
                    </a:cubicBezTo>
                    <a:cubicBezTo>
                      <a:pt x="111" y="128"/>
                      <a:pt x="111" y="128"/>
                      <a:pt x="111" y="128"/>
                    </a:cubicBezTo>
                    <a:cubicBezTo>
                      <a:pt x="110" y="126"/>
                      <a:pt x="110" y="126"/>
                      <a:pt x="110" y="126"/>
                    </a:cubicBezTo>
                    <a:cubicBezTo>
                      <a:pt x="106" y="127"/>
                      <a:pt x="106" y="127"/>
                      <a:pt x="106" y="127"/>
                    </a:cubicBezTo>
                    <a:cubicBezTo>
                      <a:pt x="99" y="125"/>
                      <a:pt x="99" y="125"/>
                      <a:pt x="99" y="125"/>
                    </a:cubicBezTo>
                    <a:cubicBezTo>
                      <a:pt x="98" y="127"/>
                      <a:pt x="98" y="127"/>
                      <a:pt x="98" y="127"/>
                    </a:cubicBezTo>
                    <a:cubicBezTo>
                      <a:pt x="100" y="130"/>
                      <a:pt x="100" y="130"/>
                      <a:pt x="100" y="130"/>
                    </a:cubicBezTo>
                    <a:cubicBezTo>
                      <a:pt x="100" y="133"/>
                      <a:pt x="100" y="133"/>
                      <a:pt x="100" y="133"/>
                    </a:cubicBezTo>
                    <a:cubicBezTo>
                      <a:pt x="103" y="136"/>
                      <a:pt x="103" y="136"/>
                      <a:pt x="103" y="136"/>
                    </a:cubicBezTo>
                    <a:cubicBezTo>
                      <a:pt x="99" y="135"/>
                      <a:pt x="99" y="135"/>
                      <a:pt x="99" y="135"/>
                    </a:cubicBezTo>
                    <a:cubicBezTo>
                      <a:pt x="98" y="132"/>
                      <a:pt x="98" y="132"/>
                      <a:pt x="98" y="132"/>
                    </a:cubicBezTo>
                    <a:cubicBezTo>
                      <a:pt x="95" y="131"/>
                      <a:pt x="95" y="131"/>
                      <a:pt x="95" y="131"/>
                    </a:cubicBezTo>
                    <a:cubicBezTo>
                      <a:pt x="90" y="133"/>
                      <a:pt x="90" y="133"/>
                      <a:pt x="90" y="133"/>
                    </a:cubicBezTo>
                    <a:cubicBezTo>
                      <a:pt x="88" y="131"/>
                      <a:pt x="88" y="131"/>
                      <a:pt x="88" y="131"/>
                    </a:cubicBezTo>
                    <a:cubicBezTo>
                      <a:pt x="92" y="130"/>
                      <a:pt x="92" y="130"/>
                      <a:pt x="92" y="130"/>
                    </a:cubicBezTo>
                    <a:cubicBezTo>
                      <a:pt x="92" y="126"/>
                      <a:pt x="92" y="126"/>
                      <a:pt x="92" y="126"/>
                    </a:cubicBezTo>
                    <a:cubicBezTo>
                      <a:pt x="88" y="121"/>
                      <a:pt x="88" y="121"/>
                      <a:pt x="88" y="121"/>
                    </a:cubicBezTo>
                    <a:cubicBezTo>
                      <a:pt x="89" y="119"/>
                      <a:pt x="89" y="119"/>
                      <a:pt x="89" y="119"/>
                    </a:cubicBezTo>
                    <a:cubicBezTo>
                      <a:pt x="88" y="116"/>
                      <a:pt x="88" y="116"/>
                      <a:pt x="88" y="116"/>
                    </a:cubicBezTo>
                    <a:cubicBezTo>
                      <a:pt x="83" y="119"/>
                      <a:pt x="83" y="119"/>
                      <a:pt x="83" y="119"/>
                    </a:cubicBezTo>
                    <a:cubicBezTo>
                      <a:pt x="84" y="122"/>
                      <a:pt x="84" y="122"/>
                      <a:pt x="84" y="122"/>
                    </a:cubicBezTo>
                    <a:cubicBezTo>
                      <a:pt x="83" y="125"/>
                      <a:pt x="83" y="125"/>
                      <a:pt x="83" y="125"/>
                    </a:cubicBezTo>
                    <a:cubicBezTo>
                      <a:pt x="80" y="123"/>
                      <a:pt x="80" y="123"/>
                      <a:pt x="80" y="123"/>
                    </a:cubicBezTo>
                    <a:cubicBezTo>
                      <a:pt x="81" y="121"/>
                      <a:pt x="81" y="121"/>
                      <a:pt x="81" y="121"/>
                    </a:cubicBezTo>
                    <a:cubicBezTo>
                      <a:pt x="81" y="118"/>
                      <a:pt x="81" y="118"/>
                      <a:pt x="81" y="118"/>
                    </a:cubicBezTo>
                    <a:cubicBezTo>
                      <a:pt x="78" y="117"/>
                      <a:pt x="78" y="117"/>
                      <a:pt x="78" y="117"/>
                    </a:cubicBezTo>
                    <a:cubicBezTo>
                      <a:pt x="75" y="119"/>
                      <a:pt x="75" y="119"/>
                      <a:pt x="75" y="119"/>
                    </a:cubicBezTo>
                    <a:cubicBezTo>
                      <a:pt x="73" y="119"/>
                      <a:pt x="73" y="119"/>
                      <a:pt x="73" y="119"/>
                    </a:cubicBezTo>
                    <a:cubicBezTo>
                      <a:pt x="74" y="115"/>
                      <a:pt x="74" y="115"/>
                      <a:pt x="74" y="115"/>
                    </a:cubicBezTo>
                    <a:cubicBezTo>
                      <a:pt x="74" y="113"/>
                      <a:pt x="74" y="113"/>
                      <a:pt x="74" y="113"/>
                    </a:cubicBezTo>
                    <a:cubicBezTo>
                      <a:pt x="74" y="108"/>
                      <a:pt x="74" y="108"/>
                      <a:pt x="74" y="108"/>
                    </a:cubicBezTo>
                    <a:cubicBezTo>
                      <a:pt x="70" y="109"/>
                      <a:pt x="70" y="109"/>
                      <a:pt x="70" y="109"/>
                    </a:cubicBezTo>
                    <a:cubicBezTo>
                      <a:pt x="66" y="114"/>
                      <a:pt x="66" y="114"/>
                      <a:pt x="66" y="114"/>
                    </a:cubicBezTo>
                    <a:cubicBezTo>
                      <a:pt x="66" y="120"/>
                      <a:pt x="66" y="120"/>
                      <a:pt x="66" y="120"/>
                    </a:cubicBezTo>
                    <a:cubicBezTo>
                      <a:pt x="64" y="120"/>
                      <a:pt x="64" y="120"/>
                      <a:pt x="64" y="120"/>
                    </a:cubicBezTo>
                    <a:cubicBezTo>
                      <a:pt x="63" y="116"/>
                      <a:pt x="63" y="116"/>
                      <a:pt x="63" y="116"/>
                    </a:cubicBezTo>
                    <a:cubicBezTo>
                      <a:pt x="64" y="112"/>
                      <a:pt x="64" y="112"/>
                      <a:pt x="64" y="112"/>
                    </a:cubicBezTo>
                    <a:cubicBezTo>
                      <a:pt x="64" y="110"/>
                      <a:pt x="64" y="110"/>
                      <a:pt x="64" y="110"/>
                    </a:cubicBezTo>
                    <a:cubicBezTo>
                      <a:pt x="66" y="103"/>
                      <a:pt x="66" y="103"/>
                      <a:pt x="66" y="103"/>
                    </a:cubicBezTo>
                    <a:cubicBezTo>
                      <a:pt x="64" y="100"/>
                      <a:pt x="64" y="100"/>
                      <a:pt x="64" y="100"/>
                    </a:cubicBezTo>
                    <a:cubicBezTo>
                      <a:pt x="59" y="102"/>
                      <a:pt x="59" y="102"/>
                      <a:pt x="59" y="102"/>
                    </a:cubicBezTo>
                    <a:cubicBezTo>
                      <a:pt x="59" y="100"/>
                      <a:pt x="59" y="100"/>
                      <a:pt x="59" y="100"/>
                    </a:cubicBezTo>
                    <a:cubicBezTo>
                      <a:pt x="62" y="98"/>
                      <a:pt x="62" y="98"/>
                      <a:pt x="62" y="98"/>
                    </a:cubicBezTo>
                    <a:cubicBezTo>
                      <a:pt x="64" y="93"/>
                      <a:pt x="64" y="93"/>
                      <a:pt x="64" y="93"/>
                    </a:cubicBezTo>
                    <a:cubicBezTo>
                      <a:pt x="64" y="90"/>
                      <a:pt x="64" y="90"/>
                      <a:pt x="64" y="90"/>
                    </a:cubicBezTo>
                    <a:cubicBezTo>
                      <a:pt x="61" y="91"/>
                      <a:pt x="61" y="91"/>
                      <a:pt x="61" y="91"/>
                    </a:cubicBezTo>
                    <a:cubicBezTo>
                      <a:pt x="58" y="90"/>
                      <a:pt x="58" y="90"/>
                      <a:pt x="58" y="90"/>
                    </a:cubicBezTo>
                    <a:cubicBezTo>
                      <a:pt x="57" y="91"/>
                      <a:pt x="57" y="91"/>
                      <a:pt x="57" y="91"/>
                    </a:cubicBezTo>
                    <a:cubicBezTo>
                      <a:pt x="53" y="92"/>
                      <a:pt x="53" y="92"/>
                      <a:pt x="53" y="92"/>
                    </a:cubicBezTo>
                    <a:cubicBezTo>
                      <a:pt x="55" y="90"/>
                      <a:pt x="55" y="90"/>
                      <a:pt x="55" y="90"/>
                    </a:cubicBezTo>
                    <a:cubicBezTo>
                      <a:pt x="55" y="88"/>
                      <a:pt x="55" y="88"/>
                      <a:pt x="55" y="88"/>
                    </a:cubicBezTo>
                    <a:cubicBezTo>
                      <a:pt x="52" y="88"/>
                      <a:pt x="52" y="88"/>
                      <a:pt x="52" y="88"/>
                    </a:cubicBezTo>
                    <a:cubicBezTo>
                      <a:pt x="50" y="90"/>
                      <a:pt x="50" y="90"/>
                      <a:pt x="50" y="90"/>
                    </a:cubicBezTo>
                    <a:cubicBezTo>
                      <a:pt x="45" y="91"/>
                      <a:pt x="45" y="91"/>
                      <a:pt x="45" y="91"/>
                    </a:cubicBezTo>
                    <a:cubicBezTo>
                      <a:pt x="45" y="89"/>
                      <a:pt x="45" y="89"/>
                      <a:pt x="45" y="89"/>
                    </a:cubicBezTo>
                    <a:cubicBezTo>
                      <a:pt x="48" y="88"/>
                      <a:pt x="48" y="88"/>
                      <a:pt x="48" y="88"/>
                    </a:cubicBezTo>
                    <a:cubicBezTo>
                      <a:pt x="49" y="84"/>
                      <a:pt x="49" y="84"/>
                      <a:pt x="49" y="84"/>
                    </a:cubicBezTo>
                    <a:cubicBezTo>
                      <a:pt x="50" y="81"/>
                      <a:pt x="50" y="81"/>
                      <a:pt x="50" y="81"/>
                    </a:cubicBezTo>
                    <a:cubicBezTo>
                      <a:pt x="53" y="81"/>
                      <a:pt x="53" y="81"/>
                      <a:pt x="53" y="81"/>
                    </a:cubicBezTo>
                    <a:cubicBezTo>
                      <a:pt x="56" y="85"/>
                      <a:pt x="56" y="85"/>
                      <a:pt x="56" y="85"/>
                    </a:cubicBezTo>
                    <a:cubicBezTo>
                      <a:pt x="61" y="85"/>
                      <a:pt x="61" y="85"/>
                      <a:pt x="61" y="85"/>
                    </a:cubicBezTo>
                    <a:cubicBezTo>
                      <a:pt x="60" y="82"/>
                      <a:pt x="60" y="82"/>
                      <a:pt x="60" y="82"/>
                    </a:cubicBezTo>
                    <a:cubicBezTo>
                      <a:pt x="57" y="78"/>
                      <a:pt x="57" y="78"/>
                      <a:pt x="57" y="78"/>
                    </a:cubicBezTo>
                    <a:cubicBezTo>
                      <a:pt x="54" y="78"/>
                      <a:pt x="54" y="78"/>
                      <a:pt x="54" y="78"/>
                    </a:cubicBezTo>
                    <a:cubicBezTo>
                      <a:pt x="55" y="76"/>
                      <a:pt x="55" y="76"/>
                      <a:pt x="55" y="76"/>
                    </a:cubicBezTo>
                    <a:cubicBezTo>
                      <a:pt x="51" y="71"/>
                      <a:pt x="51" y="71"/>
                      <a:pt x="51" y="71"/>
                    </a:cubicBezTo>
                    <a:cubicBezTo>
                      <a:pt x="48" y="68"/>
                      <a:pt x="48" y="68"/>
                      <a:pt x="48" y="68"/>
                    </a:cubicBezTo>
                    <a:cubicBezTo>
                      <a:pt x="50" y="68"/>
                      <a:pt x="50" y="68"/>
                      <a:pt x="50" y="68"/>
                    </a:cubicBezTo>
                    <a:cubicBezTo>
                      <a:pt x="50" y="65"/>
                      <a:pt x="50" y="65"/>
                      <a:pt x="50" y="65"/>
                    </a:cubicBezTo>
                    <a:cubicBezTo>
                      <a:pt x="52" y="65"/>
                      <a:pt x="52" y="65"/>
                      <a:pt x="52" y="65"/>
                    </a:cubicBezTo>
                    <a:cubicBezTo>
                      <a:pt x="53" y="69"/>
                      <a:pt x="53" y="69"/>
                      <a:pt x="53" y="69"/>
                    </a:cubicBezTo>
                    <a:cubicBezTo>
                      <a:pt x="57" y="74"/>
                      <a:pt x="57" y="74"/>
                      <a:pt x="57" y="74"/>
                    </a:cubicBezTo>
                    <a:cubicBezTo>
                      <a:pt x="61" y="75"/>
                      <a:pt x="61" y="75"/>
                      <a:pt x="61" y="75"/>
                    </a:cubicBezTo>
                    <a:cubicBezTo>
                      <a:pt x="64" y="79"/>
                      <a:pt x="64" y="79"/>
                      <a:pt x="64" y="79"/>
                    </a:cubicBezTo>
                    <a:cubicBezTo>
                      <a:pt x="66" y="76"/>
                      <a:pt x="66" y="76"/>
                      <a:pt x="66" y="76"/>
                    </a:cubicBezTo>
                    <a:cubicBezTo>
                      <a:pt x="68" y="79"/>
                      <a:pt x="68" y="79"/>
                      <a:pt x="68" y="79"/>
                    </a:cubicBezTo>
                    <a:cubicBezTo>
                      <a:pt x="74" y="81"/>
                      <a:pt x="74" y="81"/>
                      <a:pt x="74" y="81"/>
                    </a:cubicBezTo>
                    <a:cubicBezTo>
                      <a:pt x="78" y="81"/>
                      <a:pt x="78" y="81"/>
                      <a:pt x="78" y="81"/>
                    </a:cubicBezTo>
                    <a:cubicBezTo>
                      <a:pt x="79" y="77"/>
                      <a:pt x="79" y="77"/>
                      <a:pt x="79" y="77"/>
                    </a:cubicBezTo>
                    <a:cubicBezTo>
                      <a:pt x="78" y="72"/>
                      <a:pt x="78" y="72"/>
                      <a:pt x="78" y="72"/>
                    </a:cubicBezTo>
                    <a:cubicBezTo>
                      <a:pt x="71" y="66"/>
                      <a:pt x="71" y="66"/>
                      <a:pt x="71" y="66"/>
                    </a:cubicBezTo>
                    <a:cubicBezTo>
                      <a:pt x="67" y="61"/>
                      <a:pt x="67" y="61"/>
                      <a:pt x="67" y="61"/>
                    </a:cubicBezTo>
                    <a:cubicBezTo>
                      <a:pt x="65" y="62"/>
                      <a:pt x="65" y="62"/>
                      <a:pt x="65" y="62"/>
                    </a:cubicBezTo>
                    <a:cubicBezTo>
                      <a:pt x="64" y="58"/>
                      <a:pt x="64" y="58"/>
                      <a:pt x="64" y="58"/>
                    </a:cubicBezTo>
                    <a:cubicBezTo>
                      <a:pt x="61" y="54"/>
                      <a:pt x="61" y="54"/>
                      <a:pt x="61" y="54"/>
                    </a:cubicBezTo>
                    <a:cubicBezTo>
                      <a:pt x="59" y="54"/>
                      <a:pt x="59" y="54"/>
                      <a:pt x="59" y="54"/>
                    </a:cubicBezTo>
                    <a:cubicBezTo>
                      <a:pt x="58" y="52"/>
                      <a:pt x="58" y="52"/>
                      <a:pt x="58" y="52"/>
                    </a:cubicBezTo>
                    <a:cubicBezTo>
                      <a:pt x="59" y="49"/>
                      <a:pt x="59" y="49"/>
                      <a:pt x="59" y="49"/>
                    </a:cubicBezTo>
                    <a:cubicBezTo>
                      <a:pt x="62" y="50"/>
                      <a:pt x="62" y="50"/>
                      <a:pt x="62" y="50"/>
                    </a:cubicBezTo>
                    <a:cubicBezTo>
                      <a:pt x="64" y="54"/>
                      <a:pt x="64" y="54"/>
                      <a:pt x="64" y="54"/>
                    </a:cubicBezTo>
                    <a:cubicBezTo>
                      <a:pt x="67" y="54"/>
                      <a:pt x="67" y="54"/>
                      <a:pt x="67" y="54"/>
                    </a:cubicBezTo>
                    <a:cubicBezTo>
                      <a:pt x="67" y="58"/>
                      <a:pt x="67" y="58"/>
                      <a:pt x="67" y="58"/>
                    </a:cubicBezTo>
                    <a:cubicBezTo>
                      <a:pt x="69" y="58"/>
                      <a:pt x="69" y="58"/>
                      <a:pt x="69" y="58"/>
                    </a:cubicBezTo>
                    <a:cubicBezTo>
                      <a:pt x="71" y="55"/>
                      <a:pt x="71" y="55"/>
                      <a:pt x="71" y="55"/>
                    </a:cubicBezTo>
                    <a:cubicBezTo>
                      <a:pt x="69" y="48"/>
                      <a:pt x="69" y="48"/>
                      <a:pt x="69" y="48"/>
                    </a:cubicBezTo>
                    <a:cubicBezTo>
                      <a:pt x="65" y="42"/>
                      <a:pt x="65" y="42"/>
                      <a:pt x="65" y="42"/>
                    </a:cubicBezTo>
                    <a:cubicBezTo>
                      <a:pt x="62" y="42"/>
                      <a:pt x="62" y="42"/>
                      <a:pt x="62" y="42"/>
                    </a:cubicBezTo>
                    <a:cubicBezTo>
                      <a:pt x="61" y="41"/>
                      <a:pt x="61" y="41"/>
                      <a:pt x="61" y="41"/>
                    </a:cubicBezTo>
                    <a:cubicBezTo>
                      <a:pt x="58" y="41"/>
                      <a:pt x="58" y="41"/>
                      <a:pt x="58" y="41"/>
                    </a:cubicBezTo>
                    <a:cubicBezTo>
                      <a:pt x="54" y="44"/>
                      <a:pt x="54" y="44"/>
                      <a:pt x="54" y="44"/>
                    </a:cubicBezTo>
                    <a:cubicBezTo>
                      <a:pt x="50" y="44"/>
                      <a:pt x="50" y="44"/>
                      <a:pt x="50" y="44"/>
                    </a:cubicBezTo>
                    <a:cubicBezTo>
                      <a:pt x="47" y="41"/>
                      <a:pt x="47" y="41"/>
                      <a:pt x="47" y="41"/>
                    </a:cubicBezTo>
                    <a:cubicBezTo>
                      <a:pt x="45" y="42"/>
                      <a:pt x="45" y="42"/>
                      <a:pt x="45" y="42"/>
                    </a:cubicBezTo>
                    <a:cubicBezTo>
                      <a:pt x="42" y="38"/>
                      <a:pt x="42" y="38"/>
                      <a:pt x="42" y="38"/>
                    </a:cubicBezTo>
                    <a:cubicBezTo>
                      <a:pt x="39" y="45"/>
                      <a:pt x="39" y="45"/>
                      <a:pt x="39" y="45"/>
                    </a:cubicBezTo>
                    <a:cubicBezTo>
                      <a:pt x="34" y="48"/>
                      <a:pt x="34" y="48"/>
                      <a:pt x="34" y="48"/>
                    </a:cubicBezTo>
                    <a:cubicBezTo>
                      <a:pt x="33" y="52"/>
                      <a:pt x="33" y="52"/>
                      <a:pt x="33" y="52"/>
                    </a:cubicBezTo>
                    <a:cubicBezTo>
                      <a:pt x="30" y="53"/>
                      <a:pt x="30" y="53"/>
                      <a:pt x="30" y="53"/>
                    </a:cubicBezTo>
                    <a:cubicBezTo>
                      <a:pt x="30" y="50"/>
                      <a:pt x="30" y="50"/>
                      <a:pt x="30" y="50"/>
                    </a:cubicBezTo>
                    <a:cubicBezTo>
                      <a:pt x="33" y="46"/>
                      <a:pt x="33" y="46"/>
                      <a:pt x="33" y="46"/>
                    </a:cubicBezTo>
                    <a:cubicBezTo>
                      <a:pt x="35" y="46"/>
                      <a:pt x="35" y="46"/>
                      <a:pt x="35" y="46"/>
                    </a:cubicBezTo>
                    <a:cubicBezTo>
                      <a:pt x="42" y="37"/>
                      <a:pt x="42" y="37"/>
                      <a:pt x="42" y="37"/>
                    </a:cubicBezTo>
                    <a:cubicBezTo>
                      <a:pt x="43" y="34"/>
                      <a:pt x="43" y="34"/>
                      <a:pt x="43" y="34"/>
                    </a:cubicBezTo>
                    <a:cubicBezTo>
                      <a:pt x="41" y="30"/>
                      <a:pt x="41" y="30"/>
                      <a:pt x="41" y="30"/>
                    </a:cubicBezTo>
                    <a:cubicBezTo>
                      <a:pt x="41" y="20"/>
                      <a:pt x="41" y="20"/>
                      <a:pt x="41" y="20"/>
                    </a:cubicBezTo>
                    <a:cubicBezTo>
                      <a:pt x="42" y="19"/>
                      <a:pt x="42" y="19"/>
                      <a:pt x="42" y="19"/>
                    </a:cubicBezTo>
                    <a:cubicBezTo>
                      <a:pt x="40" y="15"/>
                      <a:pt x="40" y="15"/>
                      <a:pt x="40" y="15"/>
                    </a:cubicBezTo>
                    <a:cubicBezTo>
                      <a:pt x="38" y="18"/>
                      <a:pt x="38" y="18"/>
                      <a:pt x="38" y="18"/>
                    </a:cubicBezTo>
                    <a:cubicBezTo>
                      <a:pt x="34" y="17"/>
                      <a:pt x="34" y="17"/>
                      <a:pt x="34" y="17"/>
                    </a:cubicBezTo>
                    <a:cubicBezTo>
                      <a:pt x="32" y="15"/>
                      <a:pt x="32" y="15"/>
                      <a:pt x="32" y="15"/>
                    </a:cubicBezTo>
                    <a:cubicBezTo>
                      <a:pt x="32" y="11"/>
                      <a:pt x="32" y="11"/>
                      <a:pt x="32" y="11"/>
                    </a:cubicBezTo>
                    <a:cubicBezTo>
                      <a:pt x="32" y="8"/>
                      <a:pt x="32" y="8"/>
                      <a:pt x="32" y="8"/>
                    </a:cubicBezTo>
                    <a:cubicBezTo>
                      <a:pt x="26" y="6"/>
                      <a:pt x="26" y="6"/>
                      <a:pt x="26" y="6"/>
                    </a:cubicBezTo>
                    <a:cubicBezTo>
                      <a:pt x="23" y="2"/>
                      <a:pt x="23" y="2"/>
                      <a:pt x="23" y="2"/>
                    </a:cubicBezTo>
                    <a:cubicBezTo>
                      <a:pt x="19" y="2"/>
                      <a:pt x="19" y="2"/>
                      <a:pt x="19" y="2"/>
                    </a:cubicBezTo>
                    <a:cubicBezTo>
                      <a:pt x="15" y="0"/>
                      <a:pt x="15" y="0"/>
                      <a:pt x="15" y="0"/>
                    </a:cubicBezTo>
                    <a:cubicBezTo>
                      <a:pt x="14" y="2"/>
                      <a:pt x="14" y="2"/>
                      <a:pt x="14" y="2"/>
                    </a:cubicBezTo>
                    <a:cubicBezTo>
                      <a:pt x="7" y="3"/>
                      <a:pt x="7" y="3"/>
                      <a:pt x="7" y="3"/>
                    </a:cubicBezTo>
                    <a:cubicBezTo>
                      <a:pt x="6" y="4"/>
                      <a:pt x="6" y="4"/>
                      <a:pt x="6" y="4"/>
                    </a:cubicBezTo>
                    <a:cubicBezTo>
                      <a:pt x="4" y="5"/>
                      <a:pt x="4" y="5"/>
                      <a:pt x="4" y="5"/>
                    </a:cubicBezTo>
                    <a:cubicBezTo>
                      <a:pt x="3" y="8"/>
                      <a:pt x="3" y="8"/>
                      <a:pt x="3" y="8"/>
                    </a:cubicBezTo>
                    <a:cubicBezTo>
                      <a:pt x="5" y="12"/>
                      <a:pt x="5" y="12"/>
                      <a:pt x="5" y="12"/>
                    </a:cubicBezTo>
                    <a:cubicBezTo>
                      <a:pt x="7" y="17"/>
                      <a:pt x="7" y="17"/>
                      <a:pt x="7" y="17"/>
                    </a:cubicBezTo>
                    <a:cubicBezTo>
                      <a:pt x="4" y="16"/>
                      <a:pt x="4" y="16"/>
                      <a:pt x="4" y="16"/>
                    </a:cubicBezTo>
                    <a:lnTo>
                      <a:pt x="0"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25" name="Freeform 1046">
                <a:extLst>
                  <a:ext uri="{FF2B5EF4-FFF2-40B4-BE49-F238E27FC236}">
                    <a16:creationId xmlns:a16="http://schemas.microsoft.com/office/drawing/2014/main" id="{0FF0DCEF-480A-7EDC-3037-729C3D811EED}"/>
                  </a:ext>
                </a:extLst>
              </p:cNvPr>
              <p:cNvSpPr>
                <a:spLocks/>
              </p:cNvSpPr>
              <p:nvPr/>
            </p:nvSpPr>
            <p:spPr bwMode="auto">
              <a:xfrm>
                <a:off x="2797" y="999"/>
                <a:ext cx="3" cy="4"/>
              </a:xfrm>
              <a:custGeom>
                <a:avLst/>
                <a:gdLst>
                  <a:gd name="T0" fmla="*/ 4 w 4"/>
                  <a:gd name="T1" fmla="*/ 1 h 4"/>
                  <a:gd name="T2" fmla="*/ 3 w 4"/>
                  <a:gd name="T3" fmla="*/ 0 h 4"/>
                  <a:gd name="T4" fmla="*/ 0 w 4"/>
                  <a:gd name="T5" fmla="*/ 2 h 4"/>
                  <a:gd name="T6" fmla="*/ 1 w 4"/>
                  <a:gd name="T7" fmla="*/ 4 h 4"/>
                  <a:gd name="T8" fmla="*/ 3 w 4"/>
                  <a:gd name="T9" fmla="*/ 4 h 4"/>
                  <a:gd name="T10" fmla="*/ 4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4" y="1"/>
                    </a:moveTo>
                    <a:cubicBezTo>
                      <a:pt x="3" y="0"/>
                      <a:pt x="3" y="0"/>
                      <a:pt x="3" y="0"/>
                    </a:cubicBezTo>
                    <a:cubicBezTo>
                      <a:pt x="0" y="2"/>
                      <a:pt x="0" y="2"/>
                      <a:pt x="0" y="2"/>
                    </a:cubicBezTo>
                    <a:cubicBezTo>
                      <a:pt x="0" y="2"/>
                      <a:pt x="1" y="4"/>
                      <a:pt x="1" y="4"/>
                    </a:cubicBezTo>
                    <a:cubicBezTo>
                      <a:pt x="3" y="4"/>
                      <a:pt x="3" y="4"/>
                      <a:pt x="3" y="4"/>
                    </a:cubicBezTo>
                    <a:lnTo>
                      <a:pt x="4"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26" name="Freeform 1047">
                <a:extLst>
                  <a:ext uri="{FF2B5EF4-FFF2-40B4-BE49-F238E27FC236}">
                    <a16:creationId xmlns:a16="http://schemas.microsoft.com/office/drawing/2014/main" id="{4FFD0FB3-700E-3909-66E1-D79B7392544A}"/>
                  </a:ext>
                </a:extLst>
              </p:cNvPr>
              <p:cNvSpPr>
                <a:spLocks/>
              </p:cNvSpPr>
              <p:nvPr/>
            </p:nvSpPr>
            <p:spPr bwMode="auto">
              <a:xfrm>
                <a:off x="2715" y="860"/>
                <a:ext cx="3" cy="8"/>
              </a:xfrm>
              <a:custGeom>
                <a:avLst/>
                <a:gdLst>
                  <a:gd name="T0" fmla="*/ 0 w 3"/>
                  <a:gd name="T1" fmla="*/ 1 h 8"/>
                  <a:gd name="T2" fmla="*/ 0 w 3"/>
                  <a:gd name="T3" fmla="*/ 2 h 8"/>
                  <a:gd name="T4" fmla="*/ 0 w 3"/>
                  <a:gd name="T5" fmla="*/ 6 h 8"/>
                  <a:gd name="T6" fmla="*/ 0 w 3"/>
                  <a:gd name="T7" fmla="*/ 8 h 8"/>
                  <a:gd name="T8" fmla="*/ 2 w 3"/>
                  <a:gd name="T9" fmla="*/ 8 h 8"/>
                  <a:gd name="T10" fmla="*/ 3 w 3"/>
                  <a:gd name="T11" fmla="*/ 6 h 8"/>
                  <a:gd name="T12" fmla="*/ 2 w 3"/>
                  <a:gd name="T13" fmla="*/ 0 h 8"/>
                  <a:gd name="T14" fmla="*/ 0 w 3"/>
                  <a:gd name="T15" fmla="*/ 1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8">
                    <a:moveTo>
                      <a:pt x="0" y="1"/>
                    </a:moveTo>
                    <a:lnTo>
                      <a:pt x="0" y="2"/>
                    </a:lnTo>
                    <a:lnTo>
                      <a:pt x="0" y="6"/>
                    </a:lnTo>
                    <a:lnTo>
                      <a:pt x="0" y="8"/>
                    </a:lnTo>
                    <a:lnTo>
                      <a:pt x="2" y="8"/>
                    </a:lnTo>
                    <a:lnTo>
                      <a:pt x="3" y="6"/>
                    </a:lnTo>
                    <a:lnTo>
                      <a:pt x="2"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27" name="Freeform 1048">
                <a:extLst>
                  <a:ext uri="{FF2B5EF4-FFF2-40B4-BE49-F238E27FC236}">
                    <a16:creationId xmlns:a16="http://schemas.microsoft.com/office/drawing/2014/main" id="{9686AFEF-E499-2318-43E7-CB38B7EF184E}"/>
                  </a:ext>
                </a:extLst>
              </p:cNvPr>
              <p:cNvSpPr>
                <a:spLocks/>
              </p:cNvSpPr>
              <p:nvPr/>
            </p:nvSpPr>
            <p:spPr bwMode="auto">
              <a:xfrm>
                <a:off x="2626" y="976"/>
                <a:ext cx="6" cy="8"/>
              </a:xfrm>
              <a:custGeom>
                <a:avLst/>
                <a:gdLst>
                  <a:gd name="T0" fmla="*/ 1 w 6"/>
                  <a:gd name="T1" fmla="*/ 2 h 8"/>
                  <a:gd name="T2" fmla="*/ 0 w 6"/>
                  <a:gd name="T3" fmla="*/ 2 h 8"/>
                  <a:gd name="T4" fmla="*/ 0 w 6"/>
                  <a:gd name="T5" fmla="*/ 7 h 8"/>
                  <a:gd name="T6" fmla="*/ 2 w 6"/>
                  <a:gd name="T7" fmla="*/ 8 h 8"/>
                  <a:gd name="T8" fmla="*/ 3 w 6"/>
                  <a:gd name="T9" fmla="*/ 8 h 8"/>
                  <a:gd name="T10" fmla="*/ 4 w 6"/>
                  <a:gd name="T11" fmla="*/ 6 h 8"/>
                  <a:gd name="T12" fmla="*/ 5 w 6"/>
                  <a:gd name="T13" fmla="*/ 6 h 8"/>
                  <a:gd name="T14" fmla="*/ 5 w 6"/>
                  <a:gd name="T15" fmla="*/ 4 h 8"/>
                  <a:gd name="T16" fmla="*/ 6 w 6"/>
                  <a:gd name="T17" fmla="*/ 2 h 8"/>
                  <a:gd name="T18" fmla="*/ 5 w 6"/>
                  <a:gd name="T19" fmla="*/ 1 h 8"/>
                  <a:gd name="T20" fmla="*/ 4 w 6"/>
                  <a:gd name="T21" fmla="*/ 0 h 8"/>
                  <a:gd name="T22" fmla="*/ 2 w 6"/>
                  <a:gd name="T23" fmla="*/ 0 h 8"/>
                  <a:gd name="T24" fmla="*/ 1 w 6"/>
                  <a:gd name="T25"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8">
                    <a:moveTo>
                      <a:pt x="1" y="2"/>
                    </a:moveTo>
                    <a:lnTo>
                      <a:pt x="0" y="2"/>
                    </a:lnTo>
                    <a:lnTo>
                      <a:pt x="0" y="7"/>
                    </a:lnTo>
                    <a:lnTo>
                      <a:pt x="2" y="8"/>
                    </a:lnTo>
                    <a:lnTo>
                      <a:pt x="3" y="8"/>
                    </a:lnTo>
                    <a:lnTo>
                      <a:pt x="4" y="6"/>
                    </a:lnTo>
                    <a:lnTo>
                      <a:pt x="5" y="6"/>
                    </a:lnTo>
                    <a:lnTo>
                      <a:pt x="5" y="4"/>
                    </a:lnTo>
                    <a:lnTo>
                      <a:pt x="6" y="2"/>
                    </a:lnTo>
                    <a:lnTo>
                      <a:pt x="5" y="1"/>
                    </a:lnTo>
                    <a:lnTo>
                      <a:pt x="4" y="0"/>
                    </a:lnTo>
                    <a:lnTo>
                      <a:pt x="2" y="0"/>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28" name="Freeform 1049">
                <a:extLst>
                  <a:ext uri="{FF2B5EF4-FFF2-40B4-BE49-F238E27FC236}">
                    <a16:creationId xmlns:a16="http://schemas.microsoft.com/office/drawing/2014/main" id="{DDE836A9-DB86-75C0-581C-78A9DE3FFC62}"/>
                  </a:ext>
                </a:extLst>
              </p:cNvPr>
              <p:cNvSpPr>
                <a:spLocks/>
              </p:cNvSpPr>
              <p:nvPr/>
            </p:nvSpPr>
            <p:spPr bwMode="auto">
              <a:xfrm>
                <a:off x="2629" y="971"/>
                <a:ext cx="2" cy="3"/>
              </a:xfrm>
              <a:custGeom>
                <a:avLst/>
                <a:gdLst>
                  <a:gd name="T0" fmla="*/ 2 w 2"/>
                  <a:gd name="T1" fmla="*/ 0 h 3"/>
                  <a:gd name="T2" fmla="*/ 2 w 2"/>
                  <a:gd name="T3" fmla="*/ 0 h 3"/>
                  <a:gd name="T4" fmla="*/ 0 w 2"/>
                  <a:gd name="T5" fmla="*/ 1 h 3"/>
                  <a:gd name="T6" fmla="*/ 0 w 2"/>
                  <a:gd name="T7" fmla="*/ 3 h 3"/>
                  <a:gd name="T8" fmla="*/ 2 w 2"/>
                  <a:gd name="T9" fmla="*/ 2 h 3"/>
                  <a:gd name="T10" fmla="*/ 2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2" y="0"/>
                    </a:moveTo>
                    <a:lnTo>
                      <a:pt x="2" y="0"/>
                    </a:lnTo>
                    <a:lnTo>
                      <a:pt x="0" y="1"/>
                    </a:lnTo>
                    <a:lnTo>
                      <a:pt x="0" y="3"/>
                    </a:lnTo>
                    <a:lnTo>
                      <a:pt x="2" y="2"/>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29" name="Freeform 1050">
                <a:extLst>
                  <a:ext uri="{FF2B5EF4-FFF2-40B4-BE49-F238E27FC236}">
                    <a16:creationId xmlns:a16="http://schemas.microsoft.com/office/drawing/2014/main" id="{25C48A62-6A76-0EEF-50B3-D9904914A824}"/>
                  </a:ext>
                </a:extLst>
              </p:cNvPr>
              <p:cNvSpPr>
                <a:spLocks/>
              </p:cNvSpPr>
              <p:nvPr/>
            </p:nvSpPr>
            <p:spPr bwMode="auto">
              <a:xfrm>
                <a:off x="2624" y="980"/>
                <a:ext cx="33" cy="44"/>
              </a:xfrm>
              <a:custGeom>
                <a:avLst/>
                <a:gdLst>
                  <a:gd name="T0" fmla="*/ 0 w 33"/>
                  <a:gd name="T1" fmla="*/ 21 h 44"/>
                  <a:gd name="T2" fmla="*/ 1 w 33"/>
                  <a:gd name="T3" fmla="*/ 23 h 44"/>
                  <a:gd name="T4" fmla="*/ 1 w 33"/>
                  <a:gd name="T5" fmla="*/ 26 h 44"/>
                  <a:gd name="T6" fmla="*/ 3 w 33"/>
                  <a:gd name="T7" fmla="*/ 24 h 44"/>
                  <a:gd name="T8" fmla="*/ 3 w 33"/>
                  <a:gd name="T9" fmla="*/ 28 h 44"/>
                  <a:gd name="T10" fmla="*/ 5 w 33"/>
                  <a:gd name="T11" fmla="*/ 31 h 44"/>
                  <a:gd name="T12" fmla="*/ 7 w 33"/>
                  <a:gd name="T13" fmla="*/ 31 h 44"/>
                  <a:gd name="T14" fmla="*/ 8 w 33"/>
                  <a:gd name="T15" fmla="*/ 34 h 44"/>
                  <a:gd name="T16" fmla="*/ 11 w 33"/>
                  <a:gd name="T17" fmla="*/ 33 h 44"/>
                  <a:gd name="T18" fmla="*/ 11 w 33"/>
                  <a:gd name="T19" fmla="*/ 39 h 44"/>
                  <a:gd name="T20" fmla="*/ 14 w 33"/>
                  <a:gd name="T21" fmla="*/ 41 h 44"/>
                  <a:gd name="T22" fmla="*/ 21 w 33"/>
                  <a:gd name="T23" fmla="*/ 43 h 44"/>
                  <a:gd name="T24" fmla="*/ 24 w 33"/>
                  <a:gd name="T25" fmla="*/ 44 h 44"/>
                  <a:gd name="T26" fmla="*/ 24 w 33"/>
                  <a:gd name="T27" fmla="*/ 41 h 44"/>
                  <a:gd name="T28" fmla="*/ 28 w 33"/>
                  <a:gd name="T29" fmla="*/ 36 h 44"/>
                  <a:gd name="T30" fmla="*/ 29 w 33"/>
                  <a:gd name="T31" fmla="*/ 28 h 44"/>
                  <a:gd name="T32" fmla="*/ 32 w 33"/>
                  <a:gd name="T33" fmla="*/ 21 h 44"/>
                  <a:gd name="T34" fmla="*/ 33 w 33"/>
                  <a:gd name="T35" fmla="*/ 16 h 44"/>
                  <a:gd name="T36" fmla="*/ 30 w 33"/>
                  <a:gd name="T37" fmla="*/ 9 h 44"/>
                  <a:gd name="T38" fmla="*/ 28 w 33"/>
                  <a:gd name="T39" fmla="*/ 5 h 44"/>
                  <a:gd name="T40" fmla="*/ 24 w 33"/>
                  <a:gd name="T41" fmla="*/ 0 h 44"/>
                  <a:gd name="T42" fmla="*/ 19 w 33"/>
                  <a:gd name="T43" fmla="*/ 0 h 44"/>
                  <a:gd name="T44" fmla="*/ 14 w 33"/>
                  <a:gd name="T45" fmla="*/ 2 h 44"/>
                  <a:gd name="T46" fmla="*/ 16 w 33"/>
                  <a:gd name="T47" fmla="*/ 6 h 44"/>
                  <a:gd name="T48" fmla="*/ 13 w 33"/>
                  <a:gd name="T49" fmla="*/ 4 h 44"/>
                  <a:gd name="T50" fmla="*/ 10 w 33"/>
                  <a:gd name="T51" fmla="*/ 5 h 44"/>
                  <a:gd name="T52" fmla="*/ 13 w 33"/>
                  <a:gd name="T53" fmla="*/ 7 h 44"/>
                  <a:gd name="T54" fmla="*/ 9 w 33"/>
                  <a:gd name="T55" fmla="*/ 9 h 44"/>
                  <a:gd name="T56" fmla="*/ 9 w 33"/>
                  <a:gd name="T57" fmla="*/ 13 h 44"/>
                  <a:gd name="T58" fmla="*/ 10 w 33"/>
                  <a:gd name="T59" fmla="*/ 15 h 44"/>
                  <a:gd name="T60" fmla="*/ 4 w 33"/>
                  <a:gd name="T61" fmla="*/ 15 h 44"/>
                  <a:gd name="T62" fmla="*/ 1 w 33"/>
                  <a:gd name="T63"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 h="44">
                    <a:moveTo>
                      <a:pt x="1" y="20"/>
                    </a:moveTo>
                    <a:lnTo>
                      <a:pt x="0" y="21"/>
                    </a:lnTo>
                    <a:lnTo>
                      <a:pt x="0" y="23"/>
                    </a:lnTo>
                    <a:lnTo>
                      <a:pt x="1" y="23"/>
                    </a:lnTo>
                    <a:lnTo>
                      <a:pt x="1" y="24"/>
                    </a:lnTo>
                    <a:lnTo>
                      <a:pt x="1" y="26"/>
                    </a:lnTo>
                    <a:lnTo>
                      <a:pt x="1" y="26"/>
                    </a:lnTo>
                    <a:lnTo>
                      <a:pt x="3" y="24"/>
                    </a:lnTo>
                    <a:lnTo>
                      <a:pt x="4" y="25"/>
                    </a:lnTo>
                    <a:lnTo>
                      <a:pt x="3" y="28"/>
                    </a:lnTo>
                    <a:lnTo>
                      <a:pt x="3" y="30"/>
                    </a:lnTo>
                    <a:lnTo>
                      <a:pt x="5" y="31"/>
                    </a:lnTo>
                    <a:lnTo>
                      <a:pt x="6" y="30"/>
                    </a:lnTo>
                    <a:lnTo>
                      <a:pt x="7" y="31"/>
                    </a:lnTo>
                    <a:lnTo>
                      <a:pt x="7" y="34"/>
                    </a:lnTo>
                    <a:lnTo>
                      <a:pt x="8" y="34"/>
                    </a:lnTo>
                    <a:lnTo>
                      <a:pt x="9" y="32"/>
                    </a:lnTo>
                    <a:lnTo>
                      <a:pt x="11" y="33"/>
                    </a:lnTo>
                    <a:lnTo>
                      <a:pt x="11" y="37"/>
                    </a:lnTo>
                    <a:lnTo>
                      <a:pt x="11" y="39"/>
                    </a:lnTo>
                    <a:lnTo>
                      <a:pt x="14" y="38"/>
                    </a:lnTo>
                    <a:lnTo>
                      <a:pt x="14" y="41"/>
                    </a:lnTo>
                    <a:lnTo>
                      <a:pt x="17" y="41"/>
                    </a:lnTo>
                    <a:lnTo>
                      <a:pt x="21" y="43"/>
                    </a:lnTo>
                    <a:lnTo>
                      <a:pt x="23" y="43"/>
                    </a:lnTo>
                    <a:lnTo>
                      <a:pt x="24" y="44"/>
                    </a:lnTo>
                    <a:lnTo>
                      <a:pt x="25" y="43"/>
                    </a:lnTo>
                    <a:lnTo>
                      <a:pt x="24" y="41"/>
                    </a:lnTo>
                    <a:lnTo>
                      <a:pt x="26" y="40"/>
                    </a:lnTo>
                    <a:lnTo>
                      <a:pt x="28" y="36"/>
                    </a:lnTo>
                    <a:lnTo>
                      <a:pt x="27" y="33"/>
                    </a:lnTo>
                    <a:lnTo>
                      <a:pt x="29" y="28"/>
                    </a:lnTo>
                    <a:lnTo>
                      <a:pt x="30" y="26"/>
                    </a:lnTo>
                    <a:lnTo>
                      <a:pt x="32" y="21"/>
                    </a:lnTo>
                    <a:lnTo>
                      <a:pt x="32" y="16"/>
                    </a:lnTo>
                    <a:lnTo>
                      <a:pt x="33" y="16"/>
                    </a:lnTo>
                    <a:lnTo>
                      <a:pt x="32" y="12"/>
                    </a:lnTo>
                    <a:lnTo>
                      <a:pt x="30" y="9"/>
                    </a:lnTo>
                    <a:lnTo>
                      <a:pt x="30" y="6"/>
                    </a:lnTo>
                    <a:lnTo>
                      <a:pt x="28" y="5"/>
                    </a:lnTo>
                    <a:lnTo>
                      <a:pt x="28" y="2"/>
                    </a:lnTo>
                    <a:lnTo>
                      <a:pt x="24" y="0"/>
                    </a:lnTo>
                    <a:lnTo>
                      <a:pt x="21" y="1"/>
                    </a:lnTo>
                    <a:lnTo>
                      <a:pt x="19" y="0"/>
                    </a:lnTo>
                    <a:lnTo>
                      <a:pt x="15" y="1"/>
                    </a:lnTo>
                    <a:lnTo>
                      <a:pt x="14" y="2"/>
                    </a:lnTo>
                    <a:lnTo>
                      <a:pt x="16" y="5"/>
                    </a:lnTo>
                    <a:lnTo>
                      <a:pt x="16" y="6"/>
                    </a:lnTo>
                    <a:lnTo>
                      <a:pt x="15" y="6"/>
                    </a:lnTo>
                    <a:lnTo>
                      <a:pt x="13" y="4"/>
                    </a:lnTo>
                    <a:lnTo>
                      <a:pt x="11" y="4"/>
                    </a:lnTo>
                    <a:lnTo>
                      <a:pt x="10" y="5"/>
                    </a:lnTo>
                    <a:lnTo>
                      <a:pt x="12" y="5"/>
                    </a:lnTo>
                    <a:lnTo>
                      <a:pt x="13" y="7"/>
                    </a:lnTo>
                    <a:lnTo>
                      <a:pt x="13" y="9"/>
                    </a:lnTo>
                    <a:lnTo>
                      <a:pt x="9" y="9"/>
                    </a:lnTo>
                    <a:lnTo>
                      <a:pt x="8" y="10"/>
                    </a:lnTo>
                    <a:lnTo>
                      <a:pt x="9" y="13"/>
                    </a:lnTo>
                    <a:lnTo>
                      <a:pt x="10" y="13"/>
                    </a:lnTo>
                    <a:lnTo>
                      <a:pt x="10" y="15"/>
                    </a:lnTo>
                    <a:lnTo>
                      <a:pt x="7" y="13"/>
                    </a:lnTo>
                    <a:lnTo>
                      <a:pt x="4" y="15"/>
                    </a:lnTo>
                    <a:lnTo>
                      <a:pt x="1" y="17"/>
                    </a:lnTo>
                    <a:lnTo>
                      <a:pt x="1" y="2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30" name="Freeform 1051">
                <a:extLst>
                  <a:ext uri="{FF2B5EF4-FFF2-40B4-BE49-F238E27FC236}">
                    <a16:creationId xmlns:a16="http://schemas.microsoft.com/office/drawing/2014/main" id="{7D75D362-7203-97C2-757B-3A8C7AC55D61}"/>
                  </a:ext>
                </a:extLst>
              </p:cNvPr>
              <p:cNvSpPr>
                <a:spLocks/>
              </p:cNvSpPr>
              <p:nvPr/>
            </p:nvSpPr>
            <p:spPr bwMode="auto">
              <a:xfrm>
                <a:off x="2646" y="837"/>
                <a:ext cx="3" cy="3"/>
              </a:xfrm>
              <a:custGeom>
                <a:avLst/>
                <a:gdLst>
                  <a:gd name="T0" fmla="*/ 3 w 3"/>
                  <a:gd name="T1" fmla="*/ 0 h 3"/>
                  <a:gd name="T2" fmla="*/ 3 w 3"/>
                  <a:gd name="T3" fmla="*/ 0 h 3"/>
                  <a:gd name="T4" fmla="*/ 1 w 3"/>
                  <a:gd name="T5" fmla="*/ 0 h 3"/>
                  <a:gd name="T6" fmla="*/ 0 w 3"/>
                  <a:gd name="T7" fmla="*/ 2 h 3"/>
                  <a:gd name="T8" fmla="*/ 1 w 3"/>
                  <a:gd name="T9" fmla="*/ 3 h 3"/>
                  <a:gd name="T10" fmla="*/ 3 w 3"/>
                  <a:gd name="T11" fmla="*/ 3 h 3"/>
                  <a:gd name="T12" fmla="*/ 3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0"/>
                    </a:moveTo>
                    <a:lnTo>
                      <a:pt x="3" y="0"/>
                    </a:lnTo>
                    <a:lnTo>
                      <a:pt x="1" y="0"/>
                    </a:lnTo>
                    <a:lnTo>
                      <a:pt x="0" y="2"/>
                    </a:lnTo>
                    <a:lnTo>
                      <a:pt x="1" y="3"/>
                    </a:lnTo>
                    <a:lnTo>
                      <a:pt x="3" y="3"/>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31" name="Freeform 1052">
                <a:extLst>
                  <a:ext uri="{FF2B5EF4-FFF2-40B4-BE49-F238E27FC236}">
                    <a16:creationId xmlns:a16="http://schemas.microsoft.com/office/drawing/2014/main" id="{C46D752D-72AF-D44E-F3D9-96CC410C6F4C}"/>
                  </a:ext>
                </a:extLst>
              </p:cNvPr>
              <p:cNvSpPr>
                <a:spLocks/>
              </p:cNvSpPr>
              <p:nvPr/>
            </p:nvSpPr>
            <p:spPr bwMode="auto">
              <a:xfrm>
                <a:off x="2634" y="965"/>
                <a:ext cx="4" cy="4"/>
              </a:xfrm>
              <a:custGeom>
                <a:avLst/>
                <a:gdLst>
                  <a:gd name="T0" fmla="*/ 2 w 4"/>
                  <a:gd name="T1" fmla="*/ 4 h 4"/>
                  <a:gd name="T2" fmla="*/ 3 w 4"/>
                  <a:gd name="T3" fmla="*/ 3 h 4"/>
                  <a:gd name="T4" fmla="*/ 4 w 4"/>
                  <a:gd name="T5" fmla="*/ 1 h 4"/>
                  <a:gd name="T6" fmla="*/ 4 w 4"/>
                  <a:gd name="T7" fmla="*/ 0 h 4"/>
                  <a:gd name="T8" fmla="*/ 1 w 4"/>
                  <a:gd name="T9" fmla="*/ 1 h 4"/>
                  <a:gd name="T10" fmla="*/ 0 w 4"/>
                  <a:gd name="T11" fmla="*/ 3 h 4"/>
                  <a:gd name="T12" fmla="*/ 1 w 4"/>
                  <a:gd name="T13" fmla="*/ 4 h 4"/>
                  <a:gd name="T14" fmla="*/ 2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2" y="4"/>
                    </a:moveTo>
                    <a:lnTo>
                      <a:pt x="3" y="3"/>
                    </a:lnTo>
                    <a:lnTo>
                      <a:pt x="4" y="1"/>
                    </a:lnTo>
                    <a:lnTo>
                      <a:pt x="4" y="0"/>
                    </a:lnTo>
                    <a:lnTo>
                      <a:pt x="1" y="1"/>
                    </a:lnTo>
                    <a:lnTo>
                      <a:pt x="0" y="3"/>
                    </a:lnTo>
                    <a:lnTo>
                      <a:pt x="1" y="4"/>
                    </a:lnTo>
                    <a:lnTo>
                      <a:pt x="2"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32" name="Freeform 1053">
                <a:extLst>
                  <a:ext uri="{FF2B5EF4-FFF2-40B4-BE49-F238E27FC236}">
                    <a16:creationId xmlns:a16="http://schemas.microsoft.com/office/drawing/2014/main" id="{E3CF37E1-CC83-DF32-383D-1D001CA566F9}"/>
                  </a:ext>
                </a:extLst>
              </p:cNvPr>
              <p:cNvSpPr>
                <a:spLocks/>
              </p:cNvSpPr>
              <p:nvPr/>
            </p:nvSpPr>
            <p:spPr bwMode="auto">
              <a:xfrm>
                <a:off x="2756" y="1099"/>
                <a:ext cx="45" cy="52"/>
              </a:xfrm>
              <a:custGeom>
                <a:avLst/>
                <a:gdLst>
                  <a:gd name="T0" fmla="*/ 14 w 45"/>
                  <a:gd name="T1" fmla="*/ 48 h 52"/>
                  <a:gd name="T2" fmla="*/ 17 w 45"/>
                  <a:gd name="T3" fmla="*/ 45 h 52"/>
                  <a:gd name="T4" fmla="*/ 19 w 45"/>
                  <a:gd name="T5" fmla="*/ 45 h 52"/>
                  <a:gd name="T6" fmla="*/ 23 w 45"/>
                  <a:gd name="T7" fmla="*/ 43 h 52"/>
                  <a:gd name="T8" fmla="*/ 25 w 45"/>
                  <a:gd name="T9" fmla="*/ 45 h 52"/>
                  <a:gd name="T10" fmla="*/ 27 w 45"/>
                  <a:gd name="T11" fmla="*/ 45 h 52"/>
                  <a:gd name="T12" fmla="*/ 30 w 45"/>
                  <a:gd name="T13" fmla="*/ 45 h 52"/>
                  <a:gd name="T14" fmla="*/ 31 w 45"/>
                  <a:gd name="T15" fmla="*/ 47 h 52"/>
                  <a:gd name="T16" fmla="*/ 37 w 45"/>
                  <a:gd name="T17" fmla="*/ 49 h 52"/>
                  <a:gd name="T18" fmla="*/ 38 w 45"/>
                  <a:gd name="T19" fmla="*/ 50 h 52"/>
                  <a:gd name="T20" fmla="*/ 43 w 45"/>
                  <a:gd name="T21" fmla="*/ 52 h 52"/>
                  <a:gd name="T22" fmla="*/ 44 w 45"/>
                  <a:gd name="T23" fmla="*/ 49 h 52"/>
                  <a:gd name="T24" fmla="*/ 45 w 45"/>
                  <a:gd name="T25" fmla="*/ 48 h 52"/>
                  <a:gd name="T26" fmla="*/ 45 w 45"/>
                  <a:gd name="T27" fmla="*/ 46 h 52"/>
                  <a:gd name="T28" fmla="*/ 42 w 45"/>
                  <a:gd name="T29" fmla="*/ 45 h 52"/>
                  <a:gd name="T30" fmla="*/ 44 w 45"/>
                  <a:gd name="T31" fmla="*/ 42 h 52"/>
                  <a:gd name="T32" fmla="*/ 44 w 45"/>
                  <a:gd name="T33" fmla="*/ 40 h 52"/>
                  <a:gd name="T34" fmla="*/ 42 w 45"/>
                  <a:gd name="T35" fmla="*/ 36 h 52"/>
                  <a:gd name="T36" fmla="*/ 43 w 45"/>
                  <a:gd name="T37" fmla="*/ 35 h 52"/>
                  <a:gd name="T38" fmla="*/ 42 w 45"/>
                  <a:gd name="T39" fmla="*/ 31 h 52"/>
                  <a:gd name="T40" fmla="*/ 43 w 45"/>
                  <a:gd name="T41" fmla="*/ 30 h 52"/>
                  <a:gd name="T42" fmla="*/ 41 w 45"/>
                  <a:gd name="T43" fmla="*/ 28 h 52"/>
                  <a:gd name="T44" fmla="*/ 40 w 45"/>
                  <a:gd name="T45" fmla="*/ 25 h 52"/>
                  <a:gd name="T46" fmla="*/ 42 w 45"/>
                  <a:gd name="T47" fmla="*/ 22 h 52"/>
                  <a:gd name="T48" fmla="*/ 40 w 45"/>
                  <a:gd name="T49" fmla="*/ 18 h 52"/>
                  <a:gd name="T50" fmla="*/ 36 w 45"/>
                  <a:gd name="T51" fmla="*/ 15 h 52"/>
                  <a:gd name="T52" fmla="*/ 35 w 45"/>
                  <a:gd name="T53" fmla="*/ 12 h 52"/>
                  <a:gd name="T54" fmla="*/ 34 w 45"/>
                  <a:gd name="T55" fmla="*/ 11 h 52"/>
                  <a:gd name="T56" fmla="*/ 30 w 45"/>
                  <a:gd name="T57" fmla="*/ 11 h 52"/>
                  <a:gd name="T58" fmla="*/ 24 w 45"/>
                  <a:gd name="T59" fmla="*/ 9 h 52"/>
                  <a:gd name="T60" fmla="*/ 24 w 45"/>
                  <a:gd name="T61" fmla="*/ 11 h 52"/>
                  <a:gd name="T62" fmla="*/ 21 w 45"/>
                  <a:gd name="T63" fmla="*/ 9 h 52"/>
                  <a:gd name="T64" fmla="*/ 18 w 45"/>
                  <a:gd name="T65" fmla="*/ 7 h 52"/>
                  <a:gd name="T66" fmla="*/ 13 w 45"/>
                  <a:gd name="T67" fmla="*/ 4 h 52"/>
                  <a:gd name="T68" fmla="*/ 12 w 45"/>
                  <a:gd name="T69" fmla="*/ 1 h 52"/>
                  <a:gd name="T70" fmla="*/ 11 w 45"/>
                  <a:gd name="T71" fmla="*/ 0 h 52"/>
                  <a:gd name="T72" fmla="*/ 8 w 45"/>
                  <a:gd name="T73" fmla="*/ 0 h 52"/>
                  <a:gd name="T74" fmla="*/ 7 w 45"/>
                  <a:gd name="T75" fmla="*/ 5 h 52"/>
                  <a:gd name="T76" fmla="*/ 5 w 45"/>
                  <a:gd name="T77" fmla="*/ 7 h 52"/>
                  <a:gd name="T78" fmla="*/ 6 w 45"/>
                  <a:gd name="T79" fmla="*/ 11 h 52"/>
                  <a:gd name="T80" fmla="*/ 5 w 45"/>
                  <a:gd name="T81" fmla="*/ 13 h 52"/>
                  <a:gd name="T82" fmla="*/ 4 w 45"/>
                  <a:gd name="T83" fmla="*/ 13 h 52"/>
                  <a:gd name="T84" fmla="*/ 0 w 45"/>
                  <a:gd name="T85" fmla="*/ 20 h 52"/>
                  <a:gd name="T86" fmla="*/ 4 w 45"/>
                  <a:gd name="T87" fmla="*/ 22 h 52"/>
                  <a:gd name="T88" fmla="*/ 6 w 45"/>
                  <a:gd name="T89" fmla="*/ 23 h 52"/>
                  <a:gd name="T90" fmla="*/ 6 w 45"/>
                  <a:gd name="T91" fmla="*/ 25 h 52"/>
                  <a:gd name="T92" fmla="*/ 5 w 45"/>
                  <a:gd name="T93" fmla="*/ 28 h 52"/>
                  <a:gd name="T94" fmla="*/ 5 w 45"/>
                  <a:gd name="T95" fmla="*/ 30 h 52"/>
                  <a:gd name="T96" fmla="*/ 2 w 45"/>
                  <a:gd name="T97" fmla="*/ 32 h 52"/>
                  <a:gd name="T98" fmla="*/ 1 w 45"/>
                  <a:gd name="T99" fmla="*/ 37 h 52"/>
                  <a:gd name="T100" fmla="*/ 3 w 45"/>
                  <a:gd name="T101" fmla="*/ 40 h 52"/>
                  <a:gd name="T102" fmla="*/ 4 w 45"/>
                  <a:gd name="T103" fmla="*/ 41 h 52"/>
                  <a:gd name="T104" fmla="*/ 5 w 45"/>
                  <a:gd name="T105" fmla="*/ 45 h 52"/>
                  <a:gd name="T106" fmla="*/ 8 w 45"/>
                  <a:gd name="T107" fmla="*/ 46 h 52"/>
                  <a:gd name="T108" fmla="*/ 12 w 45"/>
                  <a:gd name="T109" fmla="*/ 49 h 52"/>
                  <a:gd name="T110" fmla="*/ 14 w 45"/>
                  <a:gd name="T111" fmla="*/ 4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 h="52">
                    <a:moveTo>
                      <a:pt x="14" y="48"/>
                    </a:moveTo>
                    <a:lnTo>
                      <a:pt x="17" y="45"/>
                    </a:lnTo>
                    <a:lnTo>
                      <a:pt x="19" y="45"/>
                    </a:lnTo>
                    <a:lnTo>
                      <a:pt x="23" y="43"/>
                    </a:lnTo>
                    <a:lnTo>
                      <a:pt x="25" y="45"/>
                    </a:lnTo>
                    <a:lnTo>
                      <a:pt x="27" y="45"/>
                    </a:lnTo>
                    <a:lnTo>
                      <a:pt x="30" y="45"/>
                    </a:lnTo>
                    <a:lnTo>
                      <a:pt x="31" y="47"/>
                    </a:lnTo>
                    <a:lnTo>
                      <a:pt x="37" y="49"/>
                    </a:lnTo>
                    <a:lnTo>
                      <a:pt x="38" y="50"/>
                    </a:lnTo>
                    <a:lnTo>
                      <a:pt x="43" y="52"/>
                    </a:lnTo>
                    <a:lnTo>
                      <a:pt x="44" y="49"/>
                    </a:lnTo>
                    <a:lnTo>
                      <a:pt x="45" y="48"/>
                    </a:lnTo>
                    <a:lnTo>
                      <a:pt x="45" y="46"/>
                    </a:lnTo>
                    <a:lnTo>
                      <a:pt x="42" y="45"/>
                    </a:lnTo>
                    <a:lnTo>
                      <a:pt x="44" y="42"/>
                    </a:lnTo>
                    <a:lnTo>
                      <a:pt x="44" y="40"/>
                    </a:lnTo>
                    <a:lnTo>
                      <a:pt x="42" y="36"/>
                    </a:lnTo>
                    <a:lnTo>
                      <a:pt x="43" y="35"/>
                    </a:lnTo>
                    <a:lnTo>
                      <a:pt x="42" y="31"/>
                    </a:lnTo>
                    <a:lnTo>
                      <a:pt x="43" y="30"/>
                    </a:lnTo>
                    <a:lnTo>
                      <a:pt x="41" y="28"/>
                    </a:lnTo>
                    <a:lnTo>
                      <a:pt x="40" y="25"/>
                    </a:lnTo>
                    <a:lnTo>
                      <a:pt x="42" y="22"/>
                    </a:lnTo>
                    <a:lnTo>
                      <a:pt x="40" y="18"/>
                    </a:lnTo>
                    <a:lnTo>
                      <a:pt x="36" y="15"/>
                    </a:lnTo>
                    <a:lnTo>
                      <a:pt x="35" y="12"/>
                    </a:lnTo>
                    <a:lnTo>
                      <a:pt x="34" y="11"/>
                    </a:lnTo>
                    <a:lnTo>
                      <a:pt x="30" y="11"/>
                    </a:lnTo>
                    <a:lnTo>
                      <a:pt x="24" y="9"/>
                    </a:lnTo>
                    <a:lnTo>
                      <a:pt x="24" y="11"/>
                    </a:lnTo>
                    <a:lnTo>
                      <a:pt x="21" y="9"/>
                    </a:lnTo>
                    <a:lnTo>
                      <a:pt x="18" y="7"/>
                    </a:lnTo>
                    <a:lnTo>
                      <a:pt x="13" y="4"/>
                    </a:lnTo>
                    <a:lnTo>
                      <a:pt x="12" y="1"/>
                    </a:lnTo>
                    <a:lnTo>
                      <a:pt x="11" y="0"/>
                    </a:lnTo>
                    <a:lnTo>
                      <a:pt x="8" y="0"/>
                    </a:lnTo>
                    <a:lnTo>
                      <a:pt x="7" y="5"/>
                    </a:lnTo>
                    <a:lnTo>
                      <a:pt x="5" y="7"/>
                    </a:lnTo>
                    <a:lnTo>
                      <a:pt x="6" y="11"/>
                    </a:lnTo>
                    <a:lnTo>
                      <a:pt x="5" y="13"/>
                    </a:lnTo>
                    <a:lnTo>
                      <a:pt x="4" y="13"/>
                    </a:lnTo>
                    <a:lnTo>
                      <a:pt x="0" y="20"/>
                    </a:lnTo>
                    <a:lnTo>
                      <a:pt x="4" y="22"/>
                    </a:lnTo>
                    <a:lnTo>
                      <a:pt x="6" y="23"/>
                    </a:lnTo>
                    <a:lnTo>
                      <a:pt x="6" y="25"/>
                    </a:lnTo>
                    <a:lnTo>
                      <a:pt x="5" y="28"/>
                    </a:lnTo>
                    <a:lnTo>
                      <a:pt x="5" y="30"/>
                    </a:lnTo>
                    <a:lnTo>
                      <a:pt x="2" y="32"/>
                    </a:lnTo>
                    <a:lnTo>
                      <a:pt x="1" y="37"/>
                    </a:lnTo>
                    <a:lnTo>
                      <a:pt x="3" y="40"/>
                    </a:lnTo>
                    <a:lnTo>
                      <a:pt x="4" y="41"/>
                    </a:lnTo>
                    <a:lnTo>
                      <a:pt x="5" y="45"/>
                    </a:lnTo>
                    <a:lnTo>
                      <a:pt x="8" y="46"/>
                    </a:lnTo>
                    <a:lnTo>
                      <a:pt x="12" y="49"/>
                    </a:lnTo>
                    <a:lnTo>
                      <a:pt x="14" y="4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33" name="Freeform 1054">
                <a:extLst>
                  <a:ext uri="{FF2B5EF4-FFF2-40B4-BE49-F238E27FC236}">
                    <a16:creationId xmlns:a16="http://schemas.microsoft.com/office/drawing/2014/main" id="{2EF41265-7CAF-B739-CA1C-2F8ABAAFBA68}"/>
                  </a:ext>
                </a:extLst>
              </p:cNvPr>
              <p:cNvSpPr>
                <a:spLocks/>
              </p:cNvSpPr>
              <p:nvPr/>
            </p:nvSpPr>
            <p:spPr bwMode="auto">
              <a:xfrm>
                <a:off x="2633" y="975"/>
                <a:ext cx="4" cy="6"/>
              </a:xfrm>
              <a:custGeom>
                <a:avLst/>
                <a:gdLst>
                  <a:gd name="T0" fmla="*/ 0 w 4"/>
                  <a:gd name="T1" fmla="*/ 3 h 6"/>
                  <a:gd name="T2" fmla="*/ 1 w 4"/>
                  <a:gd name="T3" fmla="*/ 4 h 6"/>
                  <a:gd name="T4" fmla="*/ 0 w 4"/>
                  <a:gd name="T5" fmla="*/ 6 h 6"/>
                  <a:gd name="T6" fmla="*/ 2 w 4"/>
                  <a:gd name="T7" fmla="*/ 6 h 6"/>
                  <a:gd name="T8" fmla="*/ 4 w 4"/>
                  <a:gd name="T9" fmla="*/ 3 h 6"/>
                  <a:gd name="T10" fmla="*/ 3 w 4"/>
                  <a:gd name="T11" fmla="*/ 1 h 6"/>
                  <a:gd name="T12" fmla="*/ 2 w 4"/>
                  <a:gd name="T13" fmla="*/ 0 h 6"/>
                  <a:gd name="T14" fmla="*/ 1 w 4"/>
                  <a:gd name="T15" fmla="*/ 0 h 6"/>
                  <a:gd name="T16" fmla="*/ 0 w 4"/>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0" y="3"/>
                    </a:moveTo>
                    <a:lnTo>
                      <a:pt x="1" y="4"/>
                    </a:lnTo>
                    <a:lnTo>
                      <a:pt x="0" y="6"/>
                    </a:lnTo>
                    <a:lnTo>
                      <a:pt x="2" y="6"/>
                    </a:lnTo>
                    <a:lnTo>
                      <a:pt x="4" y="3"/>
                    </a:lnTo>
                    <a:lnTo>
                      <a:pt x="3" y="1"/>
                    </a:lnTo>
                    <a:lnTo>
                      <a:pt x="2" y="0"/>
                    </a:lnTo>
                    <a:lnTo>
                      <a:pt x="1"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34" name="Freeform 1055">
                <a:extLst>
                  <a:ext uri="{FF2B5EF4-FFF2-40B4-BE49-F238E27FC236}">
                    <a16:creationId xmlns:a16="http://schemas.microsoft.com/office/drawing/2014/main" id="{2272D270-7591-F6AF-70EF-C039023C57E9}"/>
                  </a:ext>
                </a:extLst>
              </p:cNvPr>
              <p:cNvSpPr>
                <a:spLocks/>
              </p:cNvSpPr>
              <p:nvPr/>
            </p:nvSpPr>
            <p:spPr bwMode="auto">
              <a:xfrm>
                <a:off x="2450" y="1234"/>
                <a:ext cx="6" cy="8"/>
              </a:xfrm>
              <a:custGeom>
                <a:avLst/>
                <a:gdLst>
                  <a:gd name="T0" fmla="*/ 6 w 6"/>
                  <a:gd name="T1" fmla="*/ 0 h 8"/>
                  <a:gd name="T2" fmla="*/ 4 w 6"/>
                  <a:gd name="T3" fmla="*/ 1 h 8"/>
                  <a:gd name="T4" fmla="*/ 3 w 6"/>
                  <a:gd name="T5" fmla="*/ 3 h 8"/>
                  <a:gd name="T6" fmla="*/ 1 w 6"/>
                  <a:gd name="T7" fmla="*/ 3 h 8"/>
                  <a:gd name="T8" fmla="*/ 0 w 6"/>
                  <a:gd name="T9" fmla="*/ 3 h 8"/>
                  <a:gd name="T10" fmla="*/ 2 w 6"/>
                  <a:gd name="T11" fmla="*/ 7 h 8"/>
                  <a:gd name="T12" fmla="*/ 3 w 6"/>
                  <a:gd name="T13" fmla="*/ 8 h 8"/>
                  <a:gd name="T14" fmla="*/ 5 w 6"/>
                  <a:gd name="T15" fmla="*/ 7 h 8"/>
                  <a:gd name="T16" fmla="*/ 6 w 6"/>
                  <a:gd name="T17" fmla="*/ 4 h 8"/>
                  <a:gd name="T18" fmla="*/ 6 w 6"/>
                  <a:gd name="T19" fmla="*/ 3 h 8"/>
                  <a:gd name="T20" fmla="*/ 6 w 6"/>
                  <a:gd name="T21" fmla="*/ 0 h 8"/>
                  <a:gd name="T22" fmla="*/ 6 w 6"/>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8">
                    <a:moveTo>
                      <a:pt x="6" y="0"/>
                    </a:moveTo>
                    <a:lnTo>
                      <a:pt x="4" y="1"/>
                    </a:lnTo>
                    <a:lnTo>
                      <a:pt x="3" y="3"/>
                    </a:lnTo>
                    <a:lnTo>
                      <a:pt x="1" y="3"/>
                    </a:lnTo>
                    <a:lnTo>
                      <a:pt x="0" y="3"/>
                    </a:lnTo>
                    <a:lnTo>
                      <a:pt x="2" y="7"/>
                    </a:lnTo>
                    <a:lnTo>
                      <a:pt x="3" y="8"/>
                    </a:lnTo>
                    <a:lnTo>
                      <a:pt x="5" y="7"/>
                    </a:lnTo>
                    <a:lnTo>
                      <a:pt x="6" y="4"/>
                    </a:lnTo>
                    <a:lnTo>
                      <a:pt x="6" y="3"/>
                    </a:lnTo>
                    <a:lnTo>
                      <a:pt x="6" y="0"/>
                    </a:lnTo>
                    <a:lnTo>
                      <a:pt x="6"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35" name="Freeform 1056">
                <a:extLst>
                  <a:ext uri="{FF2B5EF4-FFF2-40B4-BE49-F238E27FC236}">
                    <a16:creationId xmlns:a16="http://schemas.microsoft.com/office/drawing/2014/main" id="{B00E7127-BAF9-8F72-4D1C-E9AA43444ADF}"/>
                  </a:ext>
                </a:extLst>
              </p:cNvPr>
              <p:cNvSpPr>
                <a:spLocks/>
              </p:cNvSpPr>
              <p:nvPr/>
            </p:nvSpPr>
            <p:spPr bwMode="auto">
              <a:xfrm>
                <a:off x="2652" y="926"/>
                <a:ext cx="3" cy="4"/>
              </a:xfrm>
              <a:custGeom>
                <a:avLst/>
                <a:gdLst>
                  <a:gd name="T0" fmla="*/ 1 w 3"/>
                  <a:gd name="T1" fmla="*/ 2 h 4"/>
                  <a:gd name="T2" fmla="*/ 0 w 3"/>
                  <a:gd name="T3" fmla="*/ 4 h 4"/>
                  <a:gd name="T4" fmla="*/ 1 w 3"/>
                  <a:gd name="T5" fmla="*/ 4 h 4"/>
                  <a:gd name="T6" fmla="*/ 3 w 3"/>
                  <a:gd name="T7" fmla="*/ 2 h 4"/>
                  <a:gd name="T8" fmla="*/ 3 w 3"/>
                  <a:gd name="T9" fmla="*/ 0 h 4"/>
                  <a:gd name="T10" fmla="*/ 1 w 3"/>
                  <a:gd name="T11" fmla="*/ 2 h 4"/>
                </a:gdLst>
                <a:ahLst/>
                <a:cxnLst>
                  <a:cxn ang="0">
                    <a:pos x="T0" y="T1"/>
                  </a:cxn>
                  <a:cxn ang="0">
                    <a:pos x="T2" y="T3"/>
                  </a:cxn>
                  <a:cxn ang="0">
                    <a:pos x="T4" y="T5"/>
                  </a:cxn>
                  <a:cxn ang="0">
                    <a:pos x="T6" y="T7"/>
                  </a:cxn>
                  <a:cxn ang="0">
                    <a:pos x="T8" y="T9"/>
                  </a:cxn>
                  <a:cxn ang="0">
                    <a:pos x="T10" y="T11"/>
                  </a:cxn>
                </a:cxnLst>
                <a:rect l="0" t="0" r="r" b="b"/>
                <a:pathLst>
                  <a:path w="3" h="4">
                    <a:moveTo>
                      <a:pt x="1" y="2"/>
                    </a:moveTo>
                    <a:lnTo>
                      <a:pt x="0" y="4"/>
                    </a:lnTo>
                    <a:lnTo>
                      <a:pt x="1" y="4"/>
                    </a:lnTo>
                    <a:lnTo>
                      <a:pt x="3" y="2"/>
                    </a:lnTo>
                    <a:lnTo>
                      <a:pt x="3" y="0"/>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36" name="Freeform 1057">
                <a:extLst>
                  <a:ext uri="{FF2B5EF4-FFF2-40B4-BE49-F238E27FC236}">
                    <a16:creationId xmlns:a16="http://schemas.microsoft.com/office/drawing/2014/main" id="{D13EC608-7098-F3EF-9B78-5BAFC0D2A6EB}"/>
                  </a:ext>
                </a:extLst>
              </p:cNvPr>
              <p:cNvSpPr>
                <a:spLocks/>
              </p:cNvSpPr>
              <p:nvPr/>
            </p:nvSpPr>
            <p:spPr bwMode="auto">
              <a:xfrm>
                <a:off x="2625" y="1017"/>
                <a:ext cx="3" cy="7"/>
              </a:xfrm>
              <a:custGeom>
                <a:avLst/>
                <a:gdLst>
                  <a:gd name="T0" fmla="*/ 0 w 3"/>
                  <a:gd name="T1" fmla="*/ 2 h 7"/>
                  <a:gd name="T2" fmla="*/ 0 w 3"/>
                  <a:gd name="T3" fmla="*/ 6 h 7"/>
                  <a:gd name="T4" fmla="*/ 2 w 3"/>
                  <a:gd name="T5" fmla="*/ 7 h 7"/>
                  <a:gd name="T6" fmla="*/ 3 w 3"/>
                  <a:gd name="T7" fmla="*/ 6 h 7"/>
                  <a:gd name="T8" fmla="*/ 3 w 3"/>
                  <a:gd name="T9" fmla="*/ 3 h 7"/>
                  <a:gd name="T10" fmla="*/ 3 w 3"/>
                  <a:gd name="T11" fmla="*/ 1 h 7"/>
                  <a:gd name="T12" fmla="*/ 1 w 3"/>
                  <a:gd name="T13" fmla="*/ 0 h 7"/>
                  <a:gd name="T14" fmla="*/ 0 w 3"/>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7">
                    <a:moveTo>
                      <a:pt x="0" y="2"/>
                    </a:moveTo>
                    <a:lnTo>
                      <a:pt x="0" y="6"/>
                    </a:lnTo>
                    <a:lnTo>
                      <a:pt x="2" y="7"/>
                    </a:lnTo>
                    <a:lnTo>
                      <a:pt x="3" y="6"/>
                    </a:lnTo>
                    <a:lnTo>
                      <a:pt x="3" y="3"/>
                    </a:lnTo>
                    <a:lnTo>
                      <a:pt x="3" y="1"/>
                    </a:lnTo>
                    <a:lnTo>
                      <a:pt x="1"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37" name="Freeform 1058">
                <a:extLst>
                  <a:ext uri="{FF2B5EF4-FFF2-40B4-BE49-F238E27FC236}">
                    <a16:creationId xmlns:a16="http://schemas.microsoft.com/office/drawing/2014/main" id="{14D8AEB8-5C77-019F-88A5-790FA9C3B448}"/>
                  </a:ext>
                </a:extLst>
              </p:cNvPr>
              <p:cNvSpPr>
                <a:spLocks/>
              </p:cNvSpPr>
              <p:nvPr/>
            </p:nvSpPr>
            <p:spPr bwMode="auto">
              <a:xfrm>
                <a:off x="2752" y="1148"/>
                <a:ext cx="1" cy="4"/>
              </a:xfrm>
              <a:custGeom>
                <a:avLst/>
                <a:gdLst>
                  <a:gd name="T0" fmla="*/ 0 w 1"/>
                  <a:gd name="T1" fmla="*/ 1 h 4"/>
                  <a:gd name="T2" fmla="*/ 0 w 1"/>
                  <a:gd name="T3" fmla="*/ 4 h 4"/>
                  <a:gd name="T4" fmla="*/ 1 w 1"/>
                  <a:gd name="T5" fmla="*/ 3 h 4"/>
                  <a:gd name="T6" fmla="*/ 1 w 1"/>
                  <a:gd name="T7" fmla="*/ 1 h 4"/>
                  <a:gd name="T8" fmla="*/ 1 w 1"/>
                  <a:gd name="T9" fmla="*/ 0 h 4"/>
                  <a:gd name="T10" fmla="*/ 0 w 1"/>
                  <a:gd name="T11" fmla="*/ 1 h 4"/>
                </a:gdLst>
                <a:ahLst/>
                <a:cxnLst>
                  <a:cxn ang="0">
                    <a:pos x="T0" y="T1"/>
                  </a:cxn>
                  <a:cxn ang="0">
                    <a:pos x="T2" y="T3"/>
                  </a:cxn>
                  <a:cxn ang="0">
                    <a:pos x="T4" y="T5"/>
                  </a:cxn>
                  <a:cxn ang="0">
                    <a:pos x="T6" y="T7"/>
                  </a:cxn>
                  <a:cxn ang="0">
                    <a:pos x="T8" y="T9"/>
                  </a:cxn>
                  <a:cxn ang="0">
                    <a:pos x="T10" y="T11"/>
                  </a:cxn>
                </a:cxnLst>
                <a:rect l="0" t="0" r="r" b="b"/>
                <a:pathLst>
                  <a:path w="1" h="4">
                    <a:moveTo>
                      <a:pt x="0" y="1"/>
                    </a:moveTo>
                    <a:lnTo>
                      <a:pt x="0" y="4"/>
                    </a:lnTo>
                    <a:lnTo>
                      <a:pt x="1" y="3"/>
                    </a:lnTo>
                    <a:lnTo>
                      <a:pt x="1" y="1"/>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38" name="Freeform 1059">
                <a:extLst>
                  <a:ext uri="{FF2B5EF4-FFF2-40B4-BE49-F238E27FC236}">
                    <a16:creationId xmlns:a16="http://schemas.microsoft.com/office/drawing/2014/main" id="{0F024F30-AA96-ECFA-F250-14FADB46F219}"/>
                  </a:ext>
                </a:extLst>
              </p:cNvPr>
              <p:cNvSpPr>
                <a:spLocks/>
              </p:cNvSpPr>
              <p:nvPr/>
            </p:nvSpPr>
            <p:spPr bwMode="auto">
              <a:xfrm>
                <a:off x="2761" y="1153"/>
                <a:ext cx="3" cy="2"/>
              </a:xfrm>
              <a:custGeom>
                <a:avLst/>
                <a:gdLst>
                  <a:gd name="T0" fmla="*/ 0 w 3"/>
                  <a:gd name="T1" fmla="*/ 0 h 2"/>
                  <a:gd name="T2" fmla="*/ 1 w 3"/>
                  <a:gd name="T3" fmla="*/ 2 h 2"/>
                  <a:gd name="T4" fmla="*/ 2 w 3"/>
                  <a:gd name="T5" fmla="*/ 2 h 2"/>
                  <a:gd name="T6" fmla="*/ 3 w 3"/>
                  <a:gd name="T7" fmla="*/ 1 h 2"/>
                  <a:gd name="T8" fmla="*/ 2 w 3"/>
                  <a:gd name="T9" fmla="*/ 0 h 2"/>
                  <a:gd name="T10" fmla="*/ 0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0" y="0"/>
                    </a:moveTo>
                    <a:lnTo>
                      <a:pt x="1" y="2"/>
                    </a:lnTo>
                    <a:lnTo>
                      <a:pt x="2" y="2"/>
                    </a:lnTo>
                    <a:lnTo>
                      <a:pt x="3" y="1"/>
                    </a:lnTo>
                    <a:lnTo>
                      <a:pt x="2"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39" name="Freeform 1060">
                <a:extLst>
                  <a:ext uri="{FF2B5EF4-FFF2-40B4-BE49-F238E27FC236}">
                    <a16:creationId xmlns:a16="http://schemas.microsoft.com/office/drawing/2014/main" id="{B7321CFA-0387-07EE-115C-33A2DC93ED08}"/>
                  </a:ext>
                </a:extLst>
              </p:cNvPr>
              <p:cNvSpPr>
                <a:spLocks/>
              </p:cNvSpPr>
              <p:nvPr/>
            </p:nvSpPr>
            <p:spPr bwMode="auto">
              <a:xfrm>
                <a:off x="2819" y="1198"/>
                <a:ext cx="3" cy="5"/>
              </a:xfrm>
              <a:custGeom>
                <a:avLst/>
                <a:gdLst>
                  <a:gd name="T0" fmla="*/ 0 w 3"/>
                  <a:gd name="T1" fmla="*/ 1 h 5"/>
                  <a:gd name="T2" fmla="*/ 0 w 3"/>
                  <a:gd name="T3" fmla="*/ 4 h 5"/>
                  <a:gd name="T4" fmla="*/ 0 w 3"/>
                  <a:gd name="T5" fmla="*/ 5 h 5"/>
                  <a:gd name="T6" fmla="*/ 2 w 3"/>
                  <a:gd name="T7" fmla="*/ 5 h 5"/>
                  <a:gd name="T8" fmla="*/ 3 w 3"/>
                  <a:gd name="T9" fmla="*/ 2 h 5"/>
                  <a:gd name="T10" fmla="*/ 2 w 3"/>
                  <a:gd name="T11" fmla="*/ 0 h 5"/>
                  <a:gd name="T12" fmla="*/ 0 w 3"/>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0" y="1"/>
                    </a:moveTo>
                    <a:lnTo>
                      <a:pt x="0" y="4"/>
                    </a:lnTo>
                    <a:lnTo>
                      <a:pt x="0" y="5"/>
                    </a:lnTo>
                    <a:lnTo>
                      <a:pt x="2" y="5"/>
                    </a:lnTo>
                    <a:lnTo>
                      <a:pt x="3" y="2"/>
                    </a:lnTo>
                    <a:lnTo>
                      <a:pt x="2"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40" name="Freeform 1061">
                <a:extLst>
                  <a:ext uri="{FF2B5EF4-FFF2-40B4-BE49-F238E27FC236}">
                    <a16:creationId xmlns:a16="http://schemas.microsoft.com/office/drawing/2014/main" id="{DCD6C019-7276-23C3-D157-25F8FA1A8B31}"/>
                  </a:ext>
                </a:extLst>
              </p:cNvPr>
              <p:cNvSpPr>
                <a:spLocks/>
              </p:cNvSpPr>
              <p:nvPr/>
            </p:nvSpPr>
            <p:spPr bwMode="auto">
              <a:xfrm>
                <a:off x="2814" y="1203"/>
                <a:ext cx="5" cy="9"/>
              </a:xfrm>
              <a:custGeom>
                <a:avLst/>
                <a:gdLst>
                  <a:gd name="T0" fmla="*/ 1 w 5"/>
                  <a:gd name="T1" fmla="*/ 9 h 9"/>
                  <a:gd name="T2" fmla="*/ 2 w 5"/>
                  <a:gd name="T3" fmla="*/ 9 h 9"/>
                  <a:gd name="T4" fmla="*/ 3 w 5"/>
                  <a:gd name="T5" fmla="*/ 6 h 9"/>
                  <a:gd name="T6" fmla="*/ 5 w 5"/>
                  <a:gd name="T7" fmla="*/ 3 h 9"/>
                  <a:gd name="T8" fmla="*/ 4 w 5"/>
                  <a:gd name="T9" fmla="*/ 3 h 9"/>
                  <a:gd name="T10" fmla="*/ 3 w 5"/>
                  <a:gd name="T11" fmla="*/ 3 h 9"/>
                  <a:gd name="T12" fmla="*/ 1 w 5"/>
                  <a:gd name="T13" fmla="*/ 0 h 9"/>
                  <a:gd name="T14" fmla="*/ 1 w 5"/>
                  <a:gd name="T15" fmla="*/ 2 h 9"/>
                  <a:gd name="T16" fmla="*/ 1 w 5"/>
                  <a:gd name="T17" fmla="*/ 5 h 9"/>
                  <a:gd name="T18" fmla="*/ 0 w 5"/>
                  <a:gd name="T19" fmla="*/ 7 h 9"/>
                  <a:gd name="T20" fmla="*/ 1 w 5"/>
                  <a:gd name="T2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9">
                    <a:moveTo>
                      <a:pt x="1" y="9"/>
                    </a:moveTo>
                    <a:lnTo>
                      <a:pt x="2" y="9"/>
                    </a:lnTo>
                    <a:lnTo>
                      <a:pt x="3" y="6"/>
                    </a:lnTo>
                    <a:lnTo>
                      <a:pt x="5" y="3"/>
                    </a:lnTo>
                    <a:lnTo>
                      <a:pt x="4" y="3"/>
                    </a:lnTo>
                    <a:lnTo>
                      <a:pt x="3" y="3"/>
                    </a:lnTo>
                    <a:lnTo>
                      <a:pt x="1" y="0"/>
                    </a:lnTo>
                    <a:lnTo>
                      <a:pt x="1" y="2"/>
                    </a:lnTo>
                    <a:lnTo>
                      <a:pt x="1" y="5"/>
                    </a:lnTo>
                    <a:lnTo>
                      <a:pt x="0" y="7"/>
                    </a:lnTo>
                    <a:lnTo>
                      <a:pt x="1"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41" name="Freeform 1062">
                <a:extLst>
                  <a:ext uri="{FF2B5EF4-FFF2-40B4-BE49-F238E27FC236}">
                    <a16:creationId xmlns:a16="http://schemas.microsoft.com/office/drawing/2014/main" id="{0A1D856F-20F1-8C2C-42D1-E3D1CCCCB70F}"/>
                  </a:ext>
                </a:extLst>
              </p:cNvPr>
              <p:cNvSpPr>
                <a:spLocks/>
              </p:cNvSpPr>
              <p:nvPr/>
            </p:nvSpPr>
            <p:spPr bwMode="auto">
              <a:xfrm>
                <a:off x="2652" y="965"/>
                <a:ext cx="6" cy="12"/>
              </a:xfrm>
              <a:custGeom>
                <a:avLst/>
                <a:gdLst>
                  <a:gd name="T0" fmla="*/ 2 w 7"/>
                  <a:gd name="T1" fmla="*/ 2 h 15"/>
                  <a:gd name="T2" fmla="*/ 2 w 7"/>
                  <a:gd name="T3" fmla="*/ 7 h 15"/>
                  <a:gd name="T4" fmla="*/ 0 w 7"/>
                  <a:gd name="T5" fmla="*/ 8 h 15"/>
                  <a:gd name="T6" fmla="*/ 0 w 7"/>
                  <a:gd name="T7" fmla="*/ 10 h 15"/>
                  <a:gd name="T8" fmla="*/ 2 w 7"/>
                  <a:gd name="T9" fmla="*/ 11 h 15"/>
                  <a:gd name="T10" fmla="*/ 2 w 7"/>
                  <a:gd name="T11" fmla="*/ 15 h 15"/>
                  <a:gd name="T12" fmla="*/ 3 w 7"/>
                  <a:gd name="T13" fmla="*/ 13 h 15"/>
                  <a:gd name="T14" fmla="*/ 5 w 7"/>
                  <a:gd name="T15" fmla="*/ 9 h 15"/>
                  <a:gd name="T16" fmla="*/ 7 w 7"/>
                  <a:gd name="T17" fmla="*/ 0 h 15"/>
                  <a:gd name="T18" fmla="*/ 3 w 7"/>
                  <a:gd name="T19" fmla="*/ 0 h 15"/>
                  <a:gd name="T20" fmla="*/ 2 w 7"/>
                  <a:gd name="T21"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5">
                    <a:moveTo>
                      <a:pt x="2" y="2"/>
                    </a:moveTo>
                    <a:cubicBezTo>
                      <a:pt x="2" y="7"/>
                      <a:pt x="2" y="7"/>
                      <a:pt x="2" y="7"/>
                    </a:cubicBezTo>
                    <a:cubicBezTo>
                      <a:pt x="0" y="8"/>
                      <a:pt x="0" y="8"/>
                      <a:pt x="0" y="8"/>
                    </a:cubicBezTo>
                    <a:cubicBezTo>
                      <a:pt x="0" y="10"/>
                      <a:pt x="0" y="10"/>
                      <a:pt x="0" y="10"/>
                    </a:cubicBezTo>
                    <a:cubicBezTo>
                      <a:pt x="2" y="11"/>
                      <a:pt x="2" y="11"/>
                      <a:pt x="2" y="11"/>
                    </a:cubicBezTo>
                    <a:cubicBezTo>
                      <a:pt x="2" y="15"/>
                      <a:pt x="2" y="15"/>
                      <a:pt x="2" y="15"/>
                    </a:cubicBezTo>
                    <a:cubicBezTo>
                      <a:pt x="2" y="15"/>
                      <a:pt x="3" y="13"/>
                      <a:pt x="3" y="13"/>
                    </a:cubicBezTo>
                    <a:cubicBezTo>
                      <a:pt x="5" y="9"/>
                      <a:pt x="5" y="9"/>
                      <a:pt x="5" y="9"/>
                    </a:cubicBezTo>
                    <a:cubicBezTo>
                      <a:pt x="7" y="0"/>
                      <a:pt x="7" y="0"/>
                      <a:pt x="7" y="0"/>
                    </a:cubicBezTo>
                    <a:cubicBezTo>
                      <a:pt x="3" y="0"/>
                      <a:pt x="3" y="0"/>
                      <a:pt x="3" y="0"/>
                    </a:cubicBez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42" name="Freeform 1063">
                <a:extLst>
                  <a:ext uri="{FF2B5EF4-FFF2-40B4-BE49-F238E27FC236}">
                    <a16:creationId xmlns:a16="http://schemas.microsoft.com/office/drawing/2014/main" id="{7F7E444A-4004-4856-3D5B-0D916F8AFE49}"/>
                  </a:ext>
                </a:extLst>
              </p:cNvPr>
              <p:cNvSpPr>
                <a:spLocks/>
              </p:cNvSpPr>
              <p:nvPr/>
            </p:nvSpPr>
            <p:spPr bwMode="auto">
              <a:xfrm>
                <a:off x="2755" y="1152"/>
                <a:ext cx="3" cy="3"/>
              </a:xfrm>
              <a:custGeom>
                <a:avLst/>
                <a:gdLst>
                  <a:gd name="T0" fmla="*/ 0 w 3"/>
                  <a:gd name="T1" fmla="*/ 2 h 3"/>
                  <a:gd name="T2" fmla="*/ 1 w 3"/>
                  <a:gd name="T3" fmla="*/ 3 h 3"/>
                  <a:gd name="T4" fmla="*/ 3 w 3"/>
                  <a:gd name="T5" fmla="*/ 2 h 3"/>
                  <a:gd name="T6" fmla="*/ 2 w 3"/>
                  <a:gd name="T7" fmla="*/ 0 h 3"/>
                  <a:gd name="T8" fmla="*/ 1 w 3"/>
                  <a:gd name="T9" fmla="*/ 0 h 3"/>
                  <a:gd name="T10" fmla="*/ 0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0" y="2"/>
                    </a:moveTo>
                    <a:lnTo>
                      <a:pt x="1" y="3"/>
                    </a:lnTo>
                    <a:lnTo>
                      <a:pt x="3" y="2"/>
                    </a:lnTo>
                    <a:lnTo>
                      <a:pt x="2" y="0"/>
                    </a:lnTo>
                    <a:lnTo>
                      <a:pt x="1"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43" name="Freeform 1064">
                <a:extLst>
                  <a:ext uri="{FF2B5EF4-FFF2-40B4-BE49-F238E27FC236}">
                    <a16:creationId xmlns:a16="http://schemas.microsoft.com/office/drawing/2014/main" id="{B55ECC41-4BCA-EB13-84AF-8CD2D2D9419E}"/>
                  </a:ext>
                </a:extLst>
              </p:cNvPr>
              <p:cNvSpPr>
                <a:spLocks/>
              </p:cNvSpPr>
              <p:nvPr/>
            </p:nvSpPr>
            <p:spPr bwMode="auto">
              <a:xfrm>
                <a:off x="2670" y="1059"/>
                <a:ext cx="5" cy="4"/>
              </a:xfrm>
              <a:custGeom>
                <a:avLst/>
                <a:gdLst>
                  <a:gd name="T0" fmla="*/ 0 w 5"/>
                  <a:gd name="T1" fmla="*/ 2 h 4"/>
                  <a:gd name="T2" fmla="*/ 2 w 5"/>
                  <a:gd name="T3" fmla="*/ 4 h 4"/>
                  <a:gd name="T4" fmla="*/ 3 w 5"/>
                  <a:gd name="T5" fmla="*/ 4 h 4"/>
                  <a:gd name="T6" fmla="*/ 5 w 5"/>
                  <a:gd name="T7" fmla="*/ 3 h 4"/>
                  <a:gd name="T8" fmla="*/ 5 w 5"/>
                  <a:gd name="T9" fmla="*/ 2 h 4"/>
                  <a:gd name="T10" fmla="*/ 1 w 5"/>
                  <a:gd name="T11" fmla="*/ 0 h 4"/>
                  <a:gd name="T12" fmla="*/ 0 w 5"/>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0" y="2"/>
                    </a:moveTo>
                    <a:lnTo>
                      <a:pt x="2" y="4"/>
                    </a:lnTo>
                    <a:lnTo>
                      <a:pt x="3" y="4"/>
                    </a:lnTo>
                    <a:lnTo>
                      <a:pt x="5" y="3"/>
                    </a:lnTo>
                    <a:lnTo>
                      <a:pt x="5" y="2"/>
                    </a:lnTo>
                    <a:lnTo>
                      <a:pt x="1"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44" name="Freeform 1065">
                <a:extLst>
                  <a:ext uri="{FF2B5EF4-FFF2-40B4-BE49-F238E27FC236}">
                    <a16:creationId xmlns:a16="http://schemas.microsoft.com/office/drawing/2014/main" id="{AFA14FA7-D465-A020-5390-B3F1C1BA77B3}"/>
                  </a:ext>
                </a:extLst>
              </p:cNvPr>
              <p:cNvSpPr>
                <a:spLocks/>
              </p:cNvSpPr>
              <p:nvPr/>
            </p:nvSpPr>
            <p:spPr bwMode="auto">
              <a:xfrm>
                <a:off x="2656" y="957"/>
                <a:ext cx="3" cy="3"/>
              </a:xfrm>
              <a:custGeom>
                <a:avLst/>
                <a:gdLst>
                  <a:gd name="T0" fmla="*/ 3 w 4"/>
                  <a:gd name="T1" fmla="*/ 4 h 4"/>
                  <a:gd name="T2" fmla="*/ 4 w 4"/>
                  <a:gd name="T3" fmla="*/ 0 h 4"/>
                  <a:gd name="T4" fmla="*/ 1 w 4"/>
                  <a:gd name="T5" fmla="*/ 0 h 4"/>
                  <a:gd name="T6" fmla="*/ 0 w 4"/>
                  <a:gd name="T7" fmla="*/ 2 h 4"/>
                  <a:gd name="T8" fmla="*/ 3 w 4"/>
                  <a:gd name="T9" fmla="*/ 4 h 4"/>
                </a:gdLst>
                <a:ahLst/>
                <a:cxnLst>
                  <a:cxn ang="0">
                    <a:pos x="T0" y="T1"/>
                  </a:cxn>
                  <a:cxn ang="0">
                    <a:pos x="T2" y="T3"/>
                  </a:cxn>
                  <a:cxn ang="0">
                    <a:pos x="T4" y="T5"/>
                  </a:cxn>
                  <a:cxn ang="0">
                    <a:pos x="T6" y="T7"/>
                  </a:cxn>
                  <a:cxn ang="0">
                    <a:pos x="T8" y="T9"/>
                  </a:cxn>
                </a:cxnLst>
                <a:rect l="0" t="0" r="r" b="b"/>
                <a:pathLst>
                  <a:path w="4" h="4">
                    <a:moveTo>
                      <a:pt x="3" y="4"/>
                    </a:moveTo>
                    <a:cubicBezTo>
                      <a:pt x="3" y="4"/>
                      <a:pt x="4" y="0"/>
                      <a:pt x="4" y="0"/>
                    </a:cubicBezTo>
                    <a:cubicBezTo>
                      <a:pt x="1" y="0"/>
                      <a:pt x="1" y="0"/>
                      <a:pt x="1" y="0"/>
                    </a:cubicBezTo>
                    <a:cubicBezTo>
                      <a:pt x="0" y="2"/>
                      <a:pt x="0" y="2"/>
                      <a:pt x="0" y="2"/>
                    </a:cubicBezTo>
                    <a:lnTo>
                      <a:pt x="3"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45" name="Freeform 1066">
                <a:extLst>
                  <a:ext uri="{FF2B5EF4-FFF2-40B4-BE49-F238E27FC236}">
                    <a16:creationId xmlns:a16="http://schemas.microsoft.com/office/drawing/2014/main" id="{F9316438-2D1F-D988-F31D-72244C52DF3E}"/>
                  </a:ext>
                </a:extLst>
              </p:cNvPr>
              <p:cNvSpPr>
                <a:spLocks/>
              </p:cNvSpPr>
              <p:nvPr/>
            </p:nvSpPr>
            <p:spPr bwMode="auto">
              <a:xfrm>
                <a:off x="2656" y="906"/>
                <a:ext cx="3" cy="3"/>
              </a:xfrm>
              <a:custGeom>
                <a:avLst/>
                <a:gdLst>
                  <a:gd name="T0" fmla="*/ 0 w 3"/>
                  <a:gd name="T1" fmla="*/ 2 h 3"/>
                  <a:gd name="T2" fmla="*/ 1 w 3"/>
                  <a:gd name="T3" fmla="*/ 3 h 3"/>
                  <a:gd name="T4" fmla="*/ 3 w 3"/>
                  <a:gd name="T5" fmla="*/ 3 h 3"/>
                  <a:gd name="T6" fmla="*/ 3 w 3"/>
                  <a:gd name="T7" fmla="*/ 1 h 3"/>
                  <a:gd name="T8" fmla="*/ 1 w 3"/>
                  <a:gd name="T9" fmla="*/ 0 h 3"/>
                  <a:gd name="T10" fmla="*/ 0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0" y="2"/>
                    </a:moveTo>
                    <a:lnTo>
                      <a:pt x="1" y="3"/>
                    </a:lnTo>
                    <a:lnTo>
                      <a:pt x="3" y="3"/>
                    </a:lnTo>
                    <a:lnTo>
                      <a:pt x="3" y="1"/>
                    </a:lnTo>
                    <a:lnTo>
                      <a:pt x="1"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46" name="Freeform 1067">
                <a:extLst>
                  <a:ext uri="{FF2B5EF4-FFF2-40B4-BE49-F238E27FC236}">
                    <a16:creationId xmlns:a16="http://schemas.microsoft.com/office/drawing/2014/main" id="{E81D80F7-CB55-64DD-1415-057CB7232D9E}"/>
                  </a:ext>
                </a:extLst>
              </p:cNvPr>
              <p:cNvSpPr>
                <a:spLocks/>
              </p:cNvSpPr>
              <p:nvPr/>
            </p:nvSpPr>
            <p:spPr bwMode="auto">
              <a:xfrm>
                <a:off x="2571" y="933"/>
                <a:ext cx="17" cy="4"/>
              </a:xfrm>
              <a:custGeom>
                <a:avLst/>
                <a:gdLst>
                  <a:gd name="T0" fmla="*/ 0 w 17"/>
                  <a:gd name="T1" fmla="*/ 2 h 4"/>
                  <a:gd name="T2" fmla="*/ 7 w 17"/>
                  <a:gd name="T3" fmla="*/ 4 h 4"/>
                  <a:gd name="T4" fmla="*/ 9 w 17"/>
                  <a:gd name="T5" fmla="*/ 4 h 4"/>
                  <a:gd name="T6" fmla="*/ 12 w 17"/>
                  <a:gd name="T7" fmla="*/ 4 h 4"/>
                  <a:gd name="T8" fmla="*/ 12 w 17"/>
                  <a:gd name="T9" fmla="*/ 4 h 4"/>
                  <a:gd name="T10" fmla="*/ 15 w 17"/>
                  <a:gd name="T11" fmla="*/ 3 h 4"/>
                  <a:gd name="T12" fmla="*/ 17 w 17"/>
                  <a:gd name="T13" fmla="*/ 3 h 4"/>
                  <a:gd name="T14" fmla="*/ 17 w 17"/>
                  <a:gd name="T15" fmla="*/ 1 h 4"/>
                  <a:gd name="T16" fmla="*/ 15 w 17"/>
                  <a:gd name="T17" fmla="*/ 0 h 4"/>
                  <a:gd name="T18" fmla="*/ 9 w 17"/>
                  <a:gd name="T19" fmla="*/ 1 h 4"/>
                  <a:gd name="T20" fmla="*/ 6 w 17"/>
                  <a:gd name="T21" fmla="*/ 1 h 4"/>
                  <a:gd name="T22" fmla="*/ 5 w 17"/>
                  <a:gd name="T23" fmla="*/ 0 h 4"/>
                  <a:gd name="T24" fmla="*/ 2 w 17"/>
                  <a:gd name="T25" fmla="*/ 0 h 4"/>
                  <a:gd name="T26" fmla="*/ 0 w 17"/>
                  <a:gd name="T27" fmla="*/ 1 h 4"/>
                  <a:gd name="T28" fmla="*/ 0 w 17"/>
                  <a:gd name="T2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4">
                    <a:moveTo>
                      <a:pt x="0" y="2"/>
                    </a:moveTo>
                    <a:lnTo>
                      <a:pt x="7" y="4"/>
                    </a:lnTo>
                    <a:lnTo>
                      <a:pt x="9" y="4"/>
                    </a:lnTo>
                    <a:lnTo>
                      <a:pt x="12" y="4"/>
                    </a:lnTo>
                    <a:lnTo>
                      <a:pt x="12" y="4"/>
                    </a:lnTo>
                    <a:lnTo>
                      <a:pt x="15" y="3"/>
                    </a:lnTo>
                    <a:lnTo>
                      <a:pt x="17" y="3"/>
                    </a:lnTo>
                    <a:lnTo>
                      <a:pt x="17" y="1"/>
                    </a:lnTo>
                    <a:lnTo>
                      <a:pt x="15" y="0"/>
                    </a:lnTo>
                    <a:lnTo>
                      <a:pt x="9" y="1"/>
                    </a:lnTo>
                    <a:lnTo>
                      <a:pt x="6" y="1"/>
                    </a:lnTo>
                    <a:lnTo>
                      <a:pt x="5" y="0"/>
                    </a:lnTo>
                    <a:lnTo>
                      <a:pt x="2" y="0"/>
                    </a:lnTo>
                    <a:lnTo>
                      <a:pt x="0" y="1"/>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47" name="Freeform 1068">
                <a:extLst>
                  <a:ext uri="{FF2B5EF4-FFF2-40B4-BE49-F238E27FC236}">
                    <a16:creationId xmlns:a16="http://schemas.microsoft.com/office/drawing/2014/main" id="{030DBC6C-11A8-567A-DCA2-243C822E535F}"/>
                  </a:ext>
                </a:extLst>
              </p:cNvPr>
              <p:cNvSpPr>
                <a:spLocks/>
              </p:cNvSpPr>
              <p:nvPr/>
            </p:nvSpPr>
            <p:spPr bwMode="auto">
              <a:xfrm>
                <a:off x="2406" y="876"/>
                <a:ext cx="33" cy="25"/>
              </a:xfrm>
              <a:custGeom>
                <a:avLst/>
                <a:gdLst>
                  <a:gd name="T0" fmla="*/ 5 w 33"/>
                  <a:gd name="T1" fmla="*/ 22 h 25"/>
                  <a:gd name="T2" fmla="*/ 6 w 33"/>
                  <a:gd name="T3" fmla="*/ 25 h 25"/>
                  <a:gd name="T4" fmla="*/ 7 w 33"/>
                  <a:gd name="T5" fmla="*/ 25 h 25"/>
                  <a:gd name="T6" fmla="*/ 9 w 33"/>
                  <a:gd name="T7" fmla="*/ 23 h 25"/>
                  <a:gd name="T8" fmla="*/ 11 w 33"/>
                  <a:gd name="T9" fmla="*/ 23 h 25"/>
                  <a:gd name="T10" fmla="*/ 13 w 33"/>
                  <a:gd name="T11" fmla="*/ 22 h 25"/>
                  <a:gd name="T12" fmla="*/ 15 w 33"/>
                  <a:gd name="T13" fmla="*/ 18 h 25"/>
                  <a:gd name="T14" fmla="*/ 24 w 33"/>
                  <a:gd name="T15" fmla="*/ 10 h 25"/>
                  <a:gd name="T16" fmla="*/ 28 w 33"/>
                  <a:gd name="T17" fmla="*/ 7 h 25"/>
                  <a:gd name="T18" fmla="*/ 32 w 33"/>
                  <a:gd name="T19" fmla="*/ 3 h 25"/>
                  <a:gd name="T20" fmla="*/ 33 w 33"/>
                  <a:gd name="T21" fmla="*/ 1 h 25"/>
                  <a:gd name="T22" fmla="*/ 32 w 33"/>
                  <a:gd name="T23" fmla="*/ 0 h 25"/>
                  <a:gd name="T24" fmla="*/ 27 w 33"/>
                  <a:gd name="T25" fmla="*/ 2 h 25"/>
                  <a:gd name="T26" fmla="*/ 25 w 33"/>
                  <a:gd name="T27" fmla="*/ 2 h 25"/>
                  <a:gd name="T28" fmla="*/ 24 w 33"/>
                  <a:gd name="T29" fmla="*/ 3 h 25"/>
                  <a:gd name="T30" fmla="*/ 19 w 33"/>
                  <a:gd name="T31" fmla="*/ 4 h 25"/>
                  <a:gd name="T32" fmla="*/ 15 w 33"/>
                  <a:gd name="T33" fmla="*/ 7 h 25"/>
                  <a:gd name="T34" fmla="*/ 14 w 33"/>
                  <a:gd name="T35" fmla="*/ 7 h 25"/>
                  <a:gd name="T36" fmla="*/ 11 w 33"/>
                  <a:gd name="T37" fmla="*/ 9 h 25"/>
                  <a:gd name="T38" fmla="*/ 7 w 33"/>
                  <a:gd name="T39" fmla="*/ 11 h 25"/>
                  <a:gd name="T40" fmla="*/ 2 w 33"/>
                  <a:gd name="T41" fmla="*/ 16 h 25"/>
                  <a:gd name="T42" fmla="*/ 0 w 33"/>
                  <a:gd name="T43" fmla="*/ 20 h 25"/>
                  <a:gd name="T44" fmla="*/ 2 w 33"/>
                  <a:gd name="T45" fmla="*/ 22 h 25"/>
                  <a:gd name="T46" fmla="*/ 3 w 33"/>
                  <a:gd name="T47" fmla="*/ 21 h 25"/>
                  <a:gd name="T48" fmla="*/ 5 w 33"/>
                  <a:gd name="T49"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 h="25">
                    <a:moveTo>
                      <a:pt x="5" y="22"/>
                    </a:moveTo>
                    <a:lnTo>
                      <a:pt x="6" y="25"/>
                    </a:lnTo>
                    <a:lnTo>
                      <a:pt x="7" y="25"/>
                    </a:lnTo>
                    <a:lnTo>
                      <a:pt x="9" y="23"/>
                    </a:lnTo>
                    <a:lnTo>
                      <a:pt x="11" y="23"/>
                    </a:lnTo>
                    <a:lnTo>
                      <a:pt x="13" y="22"/>
                    </a:lnTo>
                    <a:lnTo>
                      <a:pt x="15" y="18"/>
                    </a:lnTo>
                    <a:lnTo>
                      <a:pt x="24" y="10"/>
                    </a:lnTo>
                    <a:lnTo>
                      <a:pt x="28" y="7"/>
                    </a:lnTo>
                    <a:lnTo>
                      <a:pt x="32" y="3"/>
                    </a:lnTo>
                    <a:lnTo>
                      <a:pt x="33" y="1"/>
                    </a:lnTo>
                    <a:lnTo>
                      <a:pt x="32" y="0"/>
                    </a:lnTo>
                    <a:lnTo>
                      <a:pt x="27" y="2"/>
                    </a:lnTo>
                    <a:lnTo>
                      <a:pt x="25" y="2"/>
                    </a:lnTo>
                    <a:lnTo>
                      <a:pt x="24" y="3"/>
                    </a:lnTo>
                    <a:lnTo>
                      <a:pt x="19" y="4"/>
                    </a:lnTo>
                    <a:lnTo>
                      <a:pt x="15" y="7"/>
                    </a:lnTo>
                    <a:lnTo>
                      <a:pt x="14" y="7"/>
                    </a:lnTo>
                    <a:lnTo>
                      <a:pt x="11" y="9"/>
                    </a:lnTo>
                    <a:lnTo>
                      <a:pt x="7" y="11"/>
                    </a:lnTo>
                    <a:lnTo>
                      <a:pt x="2" y="16"/>
                    </a:lnTo>
                    <a:lnTo>
                      <a:pt x="0" y="20"/>
                    </a:lnTo>
                    <a:lnTo>
                      <a:pt x="2" y="22"/>
                    </a:lnTo>
                    <a:lnTo>
                      <a:pt x="3" y="21"/>
                    </a:lnTo>
                    <a:lnTo>
                      <a:pt x="5" y="2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48" name="Freeform 1069">
                <a:extLst>
                  <a:ext uri="{FF2B5EF4-FFF2-40B4-BE49-F238E27FC236}">
                    <a16:creationId xmlns:a16="http://schemas.microsoft.com/office/drawing/2014/main" id="{345167A3-CB0A-42CC-C8A2-323FFA15D0BC}"/>
                  </a:ext>
                </a:extLst>
              </p:cNvPr>
              <p:cNvSpPr>
                <a:spLocks/>
              </p:cNvSpPr>
              <p:nvPr/>
            </p:nvSpPr>
            <p:spPr bwMode="auto">
              <a:xfrm>
                <a:off x="2535" y="1221"/>
                <a:ext cx="3" cy="8"/>
              </a:xfrm>
              <a:custGeom>
                <a:avLst/>
                <a:gdLst>
                  <a:gd name="T0" fmla="*/ 3 w 3"/>
                  <a:gd name="T1" fmla="*/ 4 h 8"/>
                  <a:gd name="T2" fmla="*/ 1 w 3"/>
                  <a:gd name="T3" fmla="*/ 0 h 8"/>
                  <a:gd name="T4" fmla="*/ 0 w 3"/>
                  <a:gd name="T5" fmla="*/ 2 h 8"/>
                  <a:gd name="T6" fmla="*/ 0 w 3"/>
                  <a:gd name="T7" fmla="*/ 7 h 8"/>
                  <a:gd name="T8" fmla="*/ 1 w 3"/>
                  <a:gd name="T9" fmla="*/ 8 h 8"/>
                  <a:gd name="T10" fmla="*/ 3 w 3"/>
                  <a:gd name="T11" fmla="*/ 4 h 8"/>
                </a:gdLst>
                <a:ahLst/>
                <a:cxnLst>
                  <a:cxn ang="0">
                    <a:pos x="T0" y="T1"/>
                  </a:cxn>
                  <a:cxn ang="0">
                    <a:pos x="T2" y="T3"/>
                  </a:cxn>
                  <a:cxn ang="0">
                    <a:pos x="T4" y="T5"/>
                  </a:cxn>
                  <a:cxn ang="0">
                    <a:pos x="T6" y="T7"/>
                  </a:cxn>
                  <a:cxn ang="0">
                    <a:pos x="T8" y="T9"/>
                  </a:cxn>
                  <a:cxn ang="0">
                    <a:pos x="T10" y="T11"/>
                  </a:cxn>
                </a:cxnLst>
                <a:rect l="0" t="0" r="r" b="b"/>
                <a:pathLst>
                  <a:path w="3" h="8">
                    <a:moveTo>
                      <a:pt x="3" y="4"/>
                    </a:moveTo>
                    <a:lnTo>
                      <a:pt x="1" y="0"/>
                    </a:lnTo>
                    <a:lnTo>
                      <a:pt x="0" y="2"/>
                    </a:lnTo>
                    <a:lnTo>
                      <a:pt x="0" y="7"/>
                    </a:lnTo>
                    <a:lnTo>
                      <a:pt x="1" y="8"/>
                    </a:lnTo>
                    <a:lnTo>
                      <a:pt x="3"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49" name="Freeform 1070">
                <a:extLst>
                  <a:ext uri="{FF2B5EF4-FFF2-40B4-BE49-F238E27FC236}">
                    <a16:creationId xmlns:a16="http://schemas.microsoft.com/office/drawing/2014/main" id="{1A80B97F-8418-4C55-4765-C8F31C6F25E1}"/>
                  </a:ext>
                </a:extLst>
              </p:cNvPr>
              <p:cNvSpPr>
                <a:spLocks/>
              </p:cNvSpPr>
              <p:nvPr/>
            </p:nvSpPr>
            <p:spPr bwMode="auto">
              <a:xfrm>
                <a:off x="2396" y="872"/>
                <a:ext cx="3" cy="5"/>
              </a:xfrm>
              <a:custGeom>
                <a:avLst/>
                <a:gdLst>
                  <a:gd name="T0" fmla="*/ 0 w 4"/>
                  <a:gd name="T1" fmla="*/ 6 h 6"/>
                  <a:gd name="T2" fmla="*/ 4 w 4"/>
                  <a:gd name="T3" fmla="*/ 2 h 6"/>
                  <a:gd name="T4" fmla="*/ 4 w 4"/>
                  <a:gd name="T5" fmla="*/ 0 h 6"/>
                  <a:gd name="T6" fmla="*/ 0 w 4"/>
                  <a:gd name="T7" fmla="*/ 4 h 6"/>
                  <a:gd name="T8" fmla="*/ 0 w 4"/>
                  <a:gd name="T9" fmla="*/ 6 h 6"/>
                </a:gdLst>
                <a:ahLst/>
                <a:cxnLst>
                  <a:cxn ang="0">
                    <a:pos x="T0" y="T1"/>
                  </a:cxn>
                  <a:cxn ang="0">
                    <a:pos x="T2" y="T3"/>
                  </a:cxn>
                  <a:cxn ang="0">
                    <a:pos x="T4" y="T5"/>
                  </a:cxn>
                  <a:cxn ang="0">
                    <a:pos x="T6" y="T7"/>
                  </a:cxn>
                  <a:cxn ang="0">
                    <a:pos x="T8" y="T9"/>
                  </a:cxn>
                </a:cxnLst>
                <a:rect l="0" t="0" r="r" b="b"/>
                <a:pathLst>
                  <a:path w="4" h="6">
                    <a:moveTo>
                      <a:pt x="0" y="6"/>
                    </a:moveTo>
                    <a:cubicBezTo>
                      <a:pt x="4" y="2"/>
                      <a:pt x="4" y="2"/>
                      <a:pt x="4" y="2"/>
                    </a:cubicBezTo>
                    <a:cubicBezTo>
                      <a:pt x="4" y="0"/>
                      <a:pt x="4" y="0"/>
                      <a:pt x="4" y="0"/>
                    </a:cubicBezTo>
                    <a:cubicBezTo>
                      <a:pt x="0" y="4"/>
                      <a:pt x="0" y="4"/>
                      <a:pt x="0" y="4"/>
                    </a:cubicBezTo>
                    <a:cubicBezTo>
                      <a:pt x="0" y="4"/>
                      <a:pt x="0" y="6"/>
                      <a:pt x="0" y="6"/>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50" name="Freeform 1071">
                <a:extLst>
                  <a:ext uri="{FF2B5EF4-FFF2-40B4-BE49-F238E27FC236}">
                    <a16:creationId xmlns:a16="http://schemas.microsoft.com/office/drawing/2014/main" id="{9536037B-5882-48FA-EF9C-534D9E41A9E0}"/>
                  </a:ext>
                </a:extLst>
              </p:cNvPr>
              <p:cNvSpPr>
                <a:spLocks/>
              </p:cNvSpPr>
              <p:nvPr/>
            </p:nvSpPr>
            <p:spPr bwMode="auto">
              <a:xfrm>
                <a:off x="2362" y="1245"/>
                <a:ext cx="2" cy="3"/>
              </a:xfrm>
              <a:custGeom>
                <a:avLst/>
                <a:gdLst>
                  <a:gd name="T0" fmla="*/ 1 w 2"/>
                  <a:gd name="T1" fmla="*/ 0 h 3"/>
                  <a:gd name="T2" fmla="*/ 0 w 2"/>
                  <a:gd name="T3" fmla="*/ 1 h 3"/>
                  <a:gd name="T4" fmla="*/ 1 w 2"/>
                  <a:gd name="T5" fmla="*/ 3 h 3"/>
                  <a:gd name="T6" fmla="*/ 2 w 2"/>
                  <a:gd name="T7" fmla="*/ 3 h 3"/>
                  <a:gd name="T8" fmla="*/ 1 w 2"/>
                  <a:gd name="T9" fmla="*/ 0 h 3"/>
                </a:gdLst>
                <a:ahLst/>
                <a:cxnLst>
                  <a:cxn ang="0">
                    <a:pos x="T0" y="T1"/>
                  </a:cxn>
                  <a:cxn ang="0">
                    <a:pos x="T2" y="T3"/>
                  </a:cxn>
                  <a:cxn ang="0">
                    <a:pos x="T4" y="T5"/>
                  </a:cxn>
                  <a:cxn ang="0">
                    <a:pos x="T6" y="T7"/>
                  </a:cxn>
                  <a:cxn ang="0">
                    <a:pos x="T8" y="T9"/>
                  </a:cxn>
                </a:cxnLst>
                <a:rect l="0" t="0" r="r" b="b"/>
                <a:pathLst>
                  <a:path w="2" h="3">
                    <a:moveTo>
                      <a:pt x="1" y="0"/>
                    </a:moveTo>
                    <a:lnTo>
                      <a:pt x="0" y="1"/>
                    </a:lnTo>
                    <a:lnTo>
                      <a:pt x="1" y="3"/>
                    </a:lnTo>
                    <a:lnTo>
                      <a:pt x="2" y="3"/>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51" name="Freeform 1072">
                <a:extLst>
                  <a:ext uri="{FF2B5EF4-FFF2-40B4-BE49-F238E27FC236}">
                    <a16:creationId xmlns:a16="http://schemas.microsoft.com/office/drawing/2014/main" id="{B62BFB77-C43C-C478-393A-D496B3033CED}"/>
                  </a:ext>
                </a:extLst>
              </p:cNvPr>
              <p:cNvSpPr>
                <a:spLocks/>
              </p:cNvSpPr>
              <p:nvPr/>
            </p:nvSpPr>
            <p:spPr bwMode="auto">
              <a:xfrm>
                <a:off x="2502" y="1165"/>
                <a:ext cx="4" cy="10"/>
              </a:xfrm>
              <a:custGeom>
                <a:avLst/>
                <a:gdLst>
                  <a:gd name="T0" fmla="*/ 2 w 4"/>
                  <a:gd name="T1" fmla="*/ 0 h 10"/>
                  <a:gd name="T2" fmla="*/ 1 w 4"/>
                  <a:gd name="T3" fmla="*/ 0 h 10"/>
                  <a:gd name="T4" fmla="*/ 0 w 4"/>
                  <a:gd name="T5" fmla="*/ 4 h 10"/>
                  <a:gd name="T6" fmla="*/ 1 w 4"/>
                  <a:gd name="T7" fmla="*/ 6 h 10"/>
                  <a:gd name="T8" fmla="*/ 1 w 4"/>
                  <a:gd name="T9" fmla="*/ 10 h 10"/>
                  <a:gd name="T10" fmla="*/ 2 w 4"/>
                  <a:gd name="T11" fmla="*/ 10 h 10"/>
                  <a:gd name="T12" fmla="*/ 3 w 4"/>
                  <a:gd name="T13" fmla="*/ 7 h 10"/>
                  <a:gd name="T14" fmla="*/ 4 w 4"/>
                  <a:gd name="T15" fmla="*/ 4 h 10"/>
                  <a:gd name="T16" fmla="*/ 3 w 4"/>
                  <a:gd name="T17" fmla="*/ 3 h 10"/>
                  <a:gd name="T18" fmla="*/ 3 w 4"/>
                  <a:gd name="T19" fmla="*/ 1 h 10"/>
                  <a:gd name="T20" fmla="*/ 2 w 4"/>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0">
                    <a:moveTo>
                      <a:pt x="2" y="0"/>
                    </a:moveTo>
                    <a:lnTo>
                      <a:pt x="1" y="0"/>
                    </a:lnTo>
                    <a:lnTo>
                      <a:pt x="0" y="4"/>
                    </a:lnTo>
                    <a:lnTo>
                      <a:pt x="1" y="6"/>
                    </a:lnTo>
                    <a:lnTo>
                      <a:pt x="1" y="10"/>
                    </a:lnTo>
                    <a:lnTo>
                      <a:pt x="2" y="10"/>
                    </a:lnTo>
                    <a:lnTo>
                      <a:pt x="3" y="7"/>
                    </a:lnTo>
                    <a:lnTo>
                      <a:pt x="4" y="4"/>
                    </a:lnTo>
                    <a:lnTo>
                      <a:pt x="3" y="3"/>
                    </a:lnTo>
                    <a:lnTo>
                      <a:pt x="3" y="1"/>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52" name="Freeform 1073">
                <a:extLst>
                  <a:ext uri="{FF2B5EF4-FFF2-40B4-BE49-F238E27FC236}">
                    <a16:creationId xmlns:a16="http://schemas.microsoft.com/office/drawing/2014/main" id="{C2A21400-3161-FF45-C2AE-3BA6D01F5D28}"/>
                  </a:ext>
                </a:extLst>
              </p:cNvPr>
              <p:cNvSpPr>
                <a:spLocks/>
              </p:cNvSpPr>
              <p:nvPr/>
            </p:nvSpPr>
            <p:spPr bwMode="auto">
              <a:xfrm>
                <a:off x="2484" y="1020"/>
                <a:ext cx="31" cy="44"/>
              </a:xfrm>
              <a:custGeom>
                <a:avLst/>
                <a:gdLst>
                  <a:gd name="T0" fmla="*/ 9 w 31"/>
                  <a:gd name="T1" fmla="*/ 44 h 44"/>
                  <a:gd name="T2" fmla="*/ 10 w 31"/>
                  <a:gd name="T3" fmla="*/ 42 h 44"/>
                  <a:gd name="T4" fmla="*/ 9 w 31"/>
                  <a:gd name="T5" fmla="*/ 40 h 44"/>
                  <a:gd name="T6" fmla="*/ 12 w 31"/>
                  <a:gd name="T7" fmla="*/ 38 h 44"/>
                  <a:gd name="T8" fmla="*/ 14 w 31"/>
                  <a:gd name="T9" fmla="*/ 38 h 44"/>
                  <a:gd name="T10" fmla="*/ 17 w 31"/>
                  <a:gd name="T11" fmla="*/ 34 h 44"/>
                  <a:gd name="T12" fmla="*/ 21 w 31"/>
                  <a:gd name="T13" fmla="*/ 31 h 44"/>
                  <a:gd name="T14" fmla="*/ 25 w 31"/>
                  <a:gd name="T15" fmla="*/ 27 h 44"/>
                  <a:gd name="T16" fmla="*/ 26 w 31"/>
                  <a:gd name="T17" fmla="*/ 27 h 44"/>
                  <a:gd name="T18" fmla="*/ 30 w 31"/>
                  <a:gd name="T19" fmla="*/ 23 h 44"/>
                  <a:gd name="T20" fmla="*/ 30 w 31"/>
                  <a:gd name="T21" fmla="*/ 20 h 44"/>
                  <a:gd name="T22" fmla="*/ 31 w 31"/>
                  <a:gd name="T23" fmla="*/ 19 h 44"/>
                  <a:gd name="T24" fmla="*/ 31 w 31"/>
                  <a:gd name="T25" fmla="*/ 17 h 44"/>
                  <a:gd name="T26" fmla="*/ 30 w 31"/>
                  <a:gd name="T27" fmla="*/ 14 h 44"/>
                  <a:gd name="T28" fmla="*/ 30 w 31"/>
                  <a:gd name="T29" fmla="*/ 12 h 44"/>
                  <a:gd name="T30" fmla="*/ 30 w 31"/>
                  <a:gd name="T31" fmla="*/ 10 h 44"/>
                  <a:gd name="T32" fmla="*/ 27 w 31"/>
                  <a:gd name="T33" fmla="*/ 5 h 44"/>
                  <a:gd name="T34" fmla="*/ 26 w 31"/>
                  <a:gd name="T35" fmla="*/ 5 h 44"/>
                  <a:gd name="T36" fmla="*/ 24 w 31"/>
                  <a:gd name="T37" fmla="*/ 6 h 44"/>
                  <a:gd name="T38" fmla="*/ 21 w 31"/>
                  <a:gd name="T39" fmla="*/ 4 h 44"/>
                  <a:gd name="T40" fmla="*/ 19 w 31"/>
                  <a:gd name="T41" fmla="*/ 5 h 44"/>
                  <a:gd name="T42" fmla="*/ 17 w 31"/>
                  <a:gd name="T43" fmla="*/ 3 h 44"/>
                  <a:gd name="T44" fmla="*/ 15 w 31"/>
                  <a:gd name="T45" fmla="*/ 3 h 44"/>
                  <a:gd name="T46" fmla="*/ 13 w 31"/>
                  <a:gd name="T47" fmla="*/ 0 h 44"/>
                  <a:gd name="T48" fmla="*/ 9 w 31"/>
                  <a:gd name="T49" fmla="*/ 1 h 44"/>
                  <a:gd name="T50" fmla="*/ 6 w 31"/>
                  <a:gd name="T51" fmla="*/ 4 h 44"/>
                  <a:gd name="T52" fmla="*/ 5 w 31"/>
                  <a:gd name="T53" fmla="*/ 5 h 44"/>
                  <a:gd name="T54" fmla="*/ 0 w 31"/>
                  <a:gd name="T55" fmla="*/ 10 h 44"/>
                  <a:gd name="T56" fmla="*/ 0 w 31"/>
                  <a:gd name="T57" fmla="*/ 11 h 44"/>
                  <a:gd name="T58" fmla="*/ 2 w 31"/>
                  <a:gd name="T59" fmla="*/ 14 h 44"/>
                  <a:gd name="T60" fmla="*/ 5 w 31"/>
                  <a:gd name="T61" fmla="*/ 17 h 44"/>
                  <a:gd name="T62" fmla="*/ 5 w 31"/>
                  <a:gd name="T63" fmla="*/ 21 h 44"/>
                  <a:gd name="T64" fmla="*/ 6 w 31"/>
                  <a:gd name="T65" fmla="*/ 25 h 44"/>
                  <a:gd name="T66" fmla="*/ 5 w 31"/>
                  <a:gd name="T67" fmla="*/ 27 h 44"/>
                  <a:gd name="T68" fmla="*/ 5 w 31"/>
                  <a:gd name="T69" fmla="*/ 30 h 44"/>
                  <a:gd name="T70" fmla="*/ 6 w 31"/>
                  <a:gd name="T71" fmla="*/ 34 h 44"/>
                  <a:gd name="T72" fmla="*/ 7 w 31"/>
                  <a:gd name="T73" fmla="*/ 41 h 44"/>
                  <a:gd name="T74" fmla="*/ 9 w 31"/>
                  <a:gd name="T75"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 h="44">
                    <a:moveTo>
                      <a:pt x="9" y="44"/>
                    </a:moveTo>
                    <a:lnTo>
                      <a:pt x="10" y="42"/>
                    </a:lnTo>
                    <a:lnTo>
                      <a:pt x="9" y="40"/>
                    </a:lnTo>
                    <a:lnTo>
                      <a:pt x="12" y="38"/>
                    </a:lnTo>
                    <a:lnTo>
                      <a:pt x="14" y="38"/>
                    </a:lnTo>
                    <a:lnTo>
                      <a:pt x="17" y="34"/>
                    </a:lnTo>
                    <a:lnTo>
                      <a:pt x="21" y="31"/>
                    </a:lnTo>
                    <a:lnTo>
                      <a:pt x="25" y="27"/>
                    </a:lnTo>
                    <a:lnTo>
                      <a:pt x="26" y="27"/>
                    </a:lnTo>
                    <a:lnTo>
                      <a:pt x="30" y="23"/>
                    </a:lnTo>
                    <a:lnTo>
                      <a:pt x="30" y="20"/>
                    </a:lnTo>
                    <a:lnTo>
                      <a:pt x="31" y="19"/>
                    </a:lnTo>
                    <a:lnTo>
                      <a:pt x="31" y="17"/>
                    </a:lnTo>
                    <a:lnTo>
                      <a:pt x="30" y="14"/>
                    </a:lnTo>
                    <a:lnTo>
                      <a:pt x="30" y="12"/>
                    </a:lnTo>
                    <a:lnTo>
                      <a:pt x="30" y="10"/>
                    </a:lnTo>
                    <a:lnTo>
                      <a:pt x="27" y="5"/>
                    </a:lnTo>
                    <a:lnTo>
                      <a:pt x="26" y="5"/>
                    </a:lnTo>
                    <a:lnTo>
                      <a:pt x="24" y="6"/>
                    </a:lnTo>
                    <a:lnTo>
                      <a:pt x="21" y="4"/>
                    </a:lnTo>
                    <a:lnTo>
                      <a:pt x="19" y="5"/>
                    </a:lnTo>
                    <a:lnTo>
                      <a:pt x="17" y="3"/>
                    </a:lnTo>
                    <a:lnTo>
                      <a:pt x="15" y="3"/>
                    </a:lnTo>
                    <a:lnTo>
                      <a:pt x="13" y="0"/>
                    </a:lnTo>
                    <a:lnTo>
                      <a:pt x="9" y="1"/>
                    </a:lnTo>
                    <a:lnTo>
                      <a:pt x="6" y="4"/>
                    </a:lnTo>
                    <a:lnTo>
                      <a:pt x="5" y="5"/>
                    </a:lnTo>
                    <a:lnTo>
                      <a:pt x="0" y="10"/>
                    </a:lnTo>
                    <a:lnTo>
                      <a:pt x="0" y="11"/>
                    </a:lnTo>
                    <a:lnTo>
                      <a:pt x="2" y="14"/>
                    </a:lnTo>
                    <a:lnTo>
                      <a:pt x="5" y="17"/>
                    </a:lnTo>
                    <a:lnTo>
                      <a:pt x="5" y="21"/>
                    </a:lnTo>
                    <a:lnTo>
                      <a:pt x="6" y="25"/>
                    </a:lnTo>
                    <a:lnTo>
                      <a:pt x="5" y="27"/>
                    </a:lnTo>
                    <a:lnTo>
                      <a:pt x="5" y="30"/>
                    </a:lnTo>
                    <a:lnTo>
                      <a:pt x="6" y="34"/>
                    </a:lnTo>
                    <a:lnTo>
                      <a:pt x="7" y="41"/>
                    </a:lnTo>
                    <a:lnTo>
                      <a:pt x="9" y="4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53" name="Freeform 1074">
                <a:extLst>
                  <a:ext uri="{FF2B5EF4-FFF2-40B4-BE49-F238E27FC236}">
                    <a16:creationId xmlns:a16="http://schemas.microsoft.com/office/drawing/2014/main" id="{E46B2571-F3DE-5882-7818-E558309DF9DF}"/>
                  </a:ext>
                </a:extLst>
              </p:cNvPr>
              <p:cNvSpPr>
                <a:spLocks/>
              </p:cNvSpPr>
              <p:nvPr/>
            </p:nvSpPr>
            <p:spPr bwMode="auto">
              <a:xfrm>
                <a:off x="2475" y="1020"/>
                <a:ext cx="5" cy="4"/>
              </a:xfrm>
              <a:custGeom>
                <a:avLst/>
                <a:gdLst>
                  <a:gd name="T0" fmla="*/ 2 w 5"/>
                  <a:gd name="T1" fmla="*/ 3 h 4"/>
                  <a:gd name="T2" fmla="*/ 4 w 5"/>
                  <a:gd name="T3" fmla="*/ 4 h 4"/>
                  <a:gd name="T4" fmla="*/ 5 w 5"/>
                  <a:gd name="T5" fmla="*/ 3 h 4"/>
                  <a:gd name="T6" fmla="*/ 4 w 5"/>
                  <a:gd name="T7" fmla="*/ 1 h 4"/>
                  <a:gd name="T8" fmla="*/ 1 w 5"/>
                  <a:gd name="T9" fmla="*/ 0 h 4"/>
                  <a:gd name="T10" fmla="*/ 0 w 5"/>
                  <a:gd name="T11" fmla="*/ 1 h 4"/>
                  <a:gd name="T12" fmla="*/ 0 w 5"/>
                  <a:gd name="T13" fmla="*/ 3 h 4"/>
                  <a:gd name="T14" fmla="*/ 1 w 5"/>
                  <a:gd name="T15" fmla="*/ 4 h 4"/>
                  <a:gd name="T16" fmla="*/ 2 w 5"/>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2" y="3"/>
                    </a:moveTo>
                    <a:lnTo>
                      <a:pt x="4" y="4"/>
                    </a:lnTo>
                    <a:lnTo>
                      <a:pt x="5" y="3"/>
                    </a:lnTo>
                    <a:lnTo>
                      <a:pt x="4" y="1"/>
                    </a:lnTo>
                    <a:lnTo>
                      <a:pt x="1" y="0"/>
                    </a:lnTo>
                    <a:lnTo>
                      <a:pt x="0" y="1"/>
                    </a:lnTo>
                    <a:lnTo>
                      <a:pt x="0" y="3"/>
                    </a:lnTo>
                    <a:lnTo>
                      <a:pt x="1" y="4"/>
                    </a:lnTo>
                    <a:lnTo>
                      <a:pt x="2"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54" name="Freeform 1075">
                <a:extLst>
                  <a:ext uri="{FF2B5EF4-FFF2-40B4-BE49-F238E27FC236}">
                    <a16:creationId xmlns:a16="http://schemas.microsoft.com/office/drawing/2014/main" id="{610124C3-3690-0431-229D-3E3D08B462B3}"/>
                  </a:ext>
                </a:extLst>
              </p:cNvPr>
              <p:cNvSpPr>
                <a:spLocks/>
              </p:cNvSpPr>
              <p:nvPr/>
            </p:nvSpPr>
            <p:spPr bwMode="auto">
              <a:xfrm>
                <a:off x="2367" y="1256"/>
                <a:ext cx="5" cy="6"/>
              </a:xfrm>
              <a:custGeom>
                <a:avLst/>
                <a:gdLst>
                  <a:gd name="T0" fmla="*/ 3 w 5"/>
                  <a:gd name="T1" fmla="*/ 0 h 6"/>
                  <a:gd name="T2" fmla="*/ 2 w 5"/>
                  <a:gd name="T3" fmla="*/ 2 h 6"/>
                  <a:gd name="T4" fmla="*/ 1 w 5"/>
                  <a:gd name="T5" fmla="*/ 1 h 6"/>
                  <a:gd name="T6" fmla="*/ 0 w 5"/>
                  <a:gd name="T7" fmla="*/ 2 h 6"/>
                  <a:gd name="T8" fmla="*/ 1 w 5"/>
                  <a:gd name="T9" fmla="*/ 5 h 6"/>
                  <a:gd name="T10" fmla="*/ 2 w 5"/>
                  <a:gd name="T11" fmla="*/ 6 h 6"/>
                  <a:gd name="T12" fmla="*/ 5 w 5"/>
                  <a:gd name="T13" fmla="*/ 3 h 6"/>
                  <a:gd name="T14" fmla="*/ 4 w 5"/>
                  <a:gd name="T15" fmla="*/ 2 h 6"/>
                  <a:gd name="T16" fmla="*/ 5 w 5"/>
                  <a:gd name="T17" fmla="*/ 0 h 6"/>
                  <a:gd name="T18" fmla="*/ 3 w 5"/>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6">
                    <a:moveTo>
                      <a:pt x="3" y="0"/>
                    </a:moveTo>
                    <a:lnTo>
                      <a:pt x="2" y="2"/>
                    </a:lnTo>
                    <a:lnTo>
                      <a:pt x="1" y="1"/>
                    </a:lnTo>
                    <a:lnTo>
                      <a:pt x="0" y="2"/>
                    </a:lnTo>
                    <a:lnTo>
                      <a:pt x="1" y="5"/>
                    </a:lnTo>
                    <a:lnTo>
                      <a:pt x="2" y="6"/>
                    </a:lnTo>
                    <a:lnTo>
                      <a:pt x="5" y="3"/>
                    </a:lnTo>
                    <a:lnTo>
                      <a:pt x="4" y="2"/>
                    </a:lnTo>
                    <a:lnTo>
                      <a:pt x="5" y="0"/>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55" name="Freeform 1076">
                <a:extLst>
                  <a:ext uri="{FF2B5EF4-FFF2-40B4-BE49-F238E27FC236}">
                    <a16:creationId xmlns:a16="http://schemas.microsoft.com/office/drawing/2014/main" id="{8E0BC9C4-8C23-C960-72FA-009E74CFF4DD}"/>
                  </a:ext>
                </a:extLst>
              </p:cNvPr>
              <p:cNvSpPr>
                <a:spLocks/>
              </p:cNvSpPr>
              <p:nvPr/>
            </p:nvSpPr>
            <p:spPr bwMode="auto">
              <a:xfrm>
                <a:off x="2368" y="1230"/>
                <a:ext cx="4" cy="1"/>
              </a:xfrm>
              <a:custGeom>
                <a:avLst/>
                <a:gdLst>
                  <a:gd name="T0" fmla="*/ 5 w 5"/>
                  <a:gd name="T1" fmla="*/ 0 h 2"/>
                  <a:gd name="T2" fmla="*/ 2 w 5"/>
                  <a:gd name="T3" fmla="*/ 0 h 2"/>
                  <a:gd name="T4" fmla="*/ 0 w 5"/>
                  <a:gd name="T5" fmla="*/ 2 h 2"/>
                  <a:gd name="T6" fmla="*/ 2 w 5"/>
                  <a:gd name="T7" fmla="*/ 2 h 2"/>
                  <a:gd name="T8" fmla="*/ 5 w 5"/>
                  <a:gd name="T9" fmla="*/ 0 h 2"/>
                </a:gdLst>
                <a:ahLst/>
                <a:cxnLst>
                  <a:cxn ang="0">
                    <a:pos x="T0" y="T1"/>
                  </a:cxn>
                  <a:cxn ang="0">
                    <a:pos x="T2" y="T3"/>
                  </a:cxn>
                  <a:cxn ang="0">
                    <a:pos x="T4" y="T5"/>
                  </a:cxn>
                  <a:cxn ang="0">
                    <a:pos x="T6" y="T7"/>
                  </a:cxn>
                  <a:cxn ang="0">
                    <a:pos x="T8" y="T9"/>
                  </a:cxn>
                </a:cxnLst>
                <a:rect l="0" t="0" r="r" b="b"/>
                <a:pathLst>
                  <a:path w="5" h="2">
                    <a:moveTo>
                      <a:pt x="5" y="0"/>
                    </a:moveTo>
                    <a:cubicBezTo>
                      <a:pt x="2" y="0"/>
                      <a:pt x="2" y="0"/>
                      <a:pt x="2" y="0"/>
                    </a:cubicBezTo>
                    <a:cubicBezTo>
                      <a:pt x="0" y="2"/>
                      <a:pt x="0" y="2"/>
                      <a:pt x="0" y="2"/>
                    </a:cubicBezTo>
                    <a:cubicBezTo>
                      <a:pt x="0" y="2"/>
                      <a:pt x="2" y="2"/>
                      <a:pt x="2" y="2"/>
                    </a:cubicBezTo>
                    <a:lnTo>
                      <a:pt x="5"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56" name="Freeform 1077">
                <a:extLst>
                  <a:ext uri="{FF2B5EF4-FFF2-40B4-BE49-F238E27FC236}">
                    <a16:creationId xmlns:a16="http://schemas.microsoft.com/office/drawing/2014/main" id="{10247BB1-1A0F-46B6-D357-77DCDFFE6007}"/>
                  </a:ext>
                </a:extLst>
              </p:cNvPr>
              <p:cNvSpPr>
                <a:spLocks/>
              </p:cNvSpPr>
              <p:nvPr/>
            </p:nvSpPr>
            <p:spPr bwMode="auto">
              <a:xfrm>
                <a:off x="2358" y="1234"/>
                <a:ext cx="3" cy="2"/>
              </a:xfrm>
              <a:custGeom>
                <a:avLst/>
                <a:gdLst>
                  <a:gd name="T0" fmla="*/ 3 w 3"/>
                  <a:gd name="T1" fmla="*/ 0 h 2"/>
                  <a:gd name="T2" fmla="*/ 1 w 3"/>
                  <a:gd name="T3" fmla="*/ 0 h 2"/>
                  <a:gd name="T4" fmla="*/ 0 w 3"/>
                  <a:gd name="T5" fmla="*/ 2 h 2"/>
                  <a:gd name="T6" fmla="*/ 3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lnTo>
                      <a:pt x="1" y="0"/>
                    </a:lnTo>
                    <a:lnTo>
                      <a:pt x="0" y="2"/>
                    </a:lnTo>
                    <a:lnTo>
                      <a:pt x="3" y="2"/>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57" name="Freeform 1078">
                <a:extLst>
                  <a:ext uri="{FF2B5EF4-FFF2-40B4-BE49-F238E27FC236}">
                    <a16:creationId xmlns:a16="http://schemas.microsoft.com/office/drawing/2014/main" id="{E6875513-41D9-A412-6DF9-2DFAA6468AC3}"/>
                  </a:ext>
                </a:extLst>
              </p:cNvPr>
              <p:cNvSpPr>
                <a:spLocks/>
              </p:cNvSpPr>
              <p:nvPr/>
            </p:nvSpPr>
            <p:spPr bwMode="auto">
              <a:xfrm>
                <a:off x="2362" y="1265"/>
                <a:ext cx="5" cy="13"/>
              </a:xfrm>
              <a:custGeom>
                <a:avLst/>
                <a:gdLst>
                  <a:gd name="T0" fmla="*/ 4 w 5"/>
                  <a:gd name="T1" fmla="*/ 3 h 13"/>
                  <a:gd name="T2" fmla="*/ 5 w 5"/>
                  <a:gd name="T3" fmla="*/ 1 h 13"/>
                  <a:gd name="T4" fmla="*/ 4 w 5"/>
                  <a:gd name="T5" fmla="*/ 0 h 13"/>
                  <a:gd name="T6" fmla="*/ 2 w 5"/>
                  <a:gd name="T7" fmla="*/ 3 h 13"/>
                  <a:gd name="T8" fmla="*/ 2 w 5"/>
                  <a:gd name="T9" fmla="*/ 6 h 13"/>
                  <a:gd name="T10" fmla="*/ 0 w 5"/>
                  <a:gd name="T11" fmla="*/ 7 h 13"/>
                  <a:gd name="T12" fmla="*/ 1 w 5"/>
                  <a:gd name="T13" fmla="*/ 13 h 13"/>
                  <a:gd name="T14" fmla="*/ 3 w 5"/>
                  <a:gd name="T15" fmla="*/ 12 h 13"/>
                  <a:gd name="T16" fmla="*/ 3 w 5"/>
                  <a:gd name="T17" fmla="*/ 10 h 13"/>
                  <a:gd name="T18" fmla="*/ 5 w 5"/>
                  <a:gd name="T19" fmla="*/ 9 h 13"/>
                  <a:gd name="T20" fmla="*/ 4 w 5"/>
                  <a:gd name="T21" fmla="*/ 7 h 13"/>
                  <a:gd name="T22" fmla="*/ 5 w 5"/>
                  <a:gd name="T23" fmla="*/ 5 h 13"/>
                  <a:gd name="T24" fmla="*/ 4 w 5"/>
                  <a:gd name="T25"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13">
                    <a:moveTo>
                      <a:pt x="4" y="3"/>
                    </a:moveTo>
                    <a:lnTo>
                      <a:pt x="5" y="1"/>
                    </a:lnTo>
                    <a:lnTo>
                      <a:pt x="4" y="0"/>
                    </a:lnTo>
                    <a:lnTo>
                      <a:pt x="2" y="3"/>
                    </a:lnTo>
                    <a:lnTo>
                      <a:pt x="2" y="6"/>
                    </a:lnTo>
                    <a:lnTo>
                      <a:pt x="0" y="7"/>
                    </a:lnTo>
                    <a:lnTo>
                      <a:pt x="1" y="13"/>
                    </a:lnTo>
                    <a:lnTo>
                      <a:pt x="3" y="12"/>
                    </a:lnTo>
                    <a:lnTo>
                      <a:pt x="3" y="10"/>
                    </a:lnTo>
                    <a:lnTo>
                      <a:pt x="5" y="9"/>
                    </a:lnTo>
                    <a:lnTo>
                      <a:pt x="4" y="7"/>
                    </a:lnTo>
                    <a:lnTo>
                      <a:pt x="5" y="5"/>
                    </a:lnTo>
                    <a:lnTo>
                      <a:pt x="4"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58" name="Freeform 1079">
                <a:extLst>
                  <a:ext uri="{FF2B5EF4-FFF2-40B4-BE49-F238E27FC236}">
                    <a16:creationId xmlns:a16="http://schemas.microsoft.com/office/drawing/2014/main" id="{1D233B04-B369-126D-754E-D923D743A877}"/>
                  </a:ext>
                </a:extLst>
              </p:cNvPr>
              <p:cNvSpPr>
                <a:spLocks/>
              </p:cNvSpPr>
              <p:nvPr/>
            </p:nvSpPr>
            <p:spPr bwMode="auto">
              <a:xfrm>
                <a:off x="2360" y="1245"/>
                <a:ext cx="3" cy="5"/>
              </a:xfrm>
              <a:custGeom>
                <a:avLst/>
                <a:gdLst>
                  <a:gd name="T0" fmla="*/ 3 w 3"/>
                  <a:gd name="T1" fmla="*/ 5 h 5"/>
                  <a:gd name="T2" fmla="*/ 1 w 3"/>
                  <a:gd name="T3" fmla="*/ 0 h 5"/>
                  <a:gd name="T4" fmla="*/ 0 w 3"/>
                  <a:gd name="T5" fmla="*/ 2 h 5"/>
                  <a:gd name="T6" fmla="*/ 1 w 3"/>
                  <a:gd name="T7" fmla="*/ 3 h 5"/>
                  <a:gd name="T8" fmla="*/ 3 w 3"/>
                  <a:gd name="T9" fmla="*/ 5 h 5"/>
                </a:gdLst>
                <a:ahLst/>
                <a:cxnLst>
                  <a:cxn ang="0">
                    <a:pos x="T0" y="T1"/>
                  </a:cxn>
                  <a:cxn ang="0">
                    <a:pos x="T2" y="T3"/>
                  </a:cxn>
                  <a:cxn ang="0">
                    <a:pos x="T4" y="T5"/>
                  </a:cxn>
                  <a:cxn ang="0">
                    <a:pos x="T6" y="T7"/>
                  </a:cxn>
                  <a:cxn ang="0">
                    <a:pos x="T8" y="T9"/>
                  </a:cxn>
                </a:cxnLst>
                <a:rect l="0" t="0" r="r" b="b"/>
                <a:pathLst>
                  <a:path w="3" h="5">
                    <a:moveTo>
                      <a:pt x="3" y="5"/>
                    </a:moveTo>
                    <a:lnTo>
                      <a:pt x="1" y="0"/>
                    </a:lnTo>
                    <a:lnTo>
                      <a:pt x="0" y="2"/>
                    </a:lnTo>
                    <a:lnTo>
                      <a:pt x="1" y="3"/>
                    </a:lnTo>
                    <a:lnTo>
                      <a:pt x="3"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59" name="Freeform 1080">
                <a:extLst>
                  <a:ext uri="{FF2B5EF4-FFF2-40B4-BE49-F238E27FC236}">
                    <a16:creationId xmlns:a16="http://schemas.microsoft.com/office/drawing/2014/main" id="{30A91541-B6A9-0504-4195-45BA88FAE445}"/>
                  </a:ext>
                </a:extLst>
              </p:cNvPr>
              <p:cNvSpPr>
                <a:spLocks/>
              </p:cNvSpPr>
              <p:nvPr/>
            </p:nvSpPr>
            <p:spPr bwMode="auto">
              <a:xfrm>
                <a:off x="2620" y="982"/>
                <a:ext cx="2" cy="4"/>
              </a:xfrm>
              <a:custGeom>
                <a:avLst/>
                <a:gdLst>
                  <a:gd name="T0" fmla="*/ 2 w 2"/>
                  <a:gd name="T1" fmla="*/ 2 h 4"/>
                  <a:gd name="T2" fmla="*/ 1 w 2"/>
                  <a:gd name="T3" fmla="*/ 0 h 4"/>
                  <a:gd name="T4" fmla="*/ 0 w 2"/>
                  <a:gd name="T5" fmla="*/ 1 h 4"/>
                  <a:gd name="T6" fmla="*/ 1 w 2"/>
                  <a:gd name="T7" fmla="*/ 4 h 4"/>
                  <a:gd name="T8" fmla="*/ 1 w 2"/>
                  <a:gd name="T9" fmla="*/ 3 h 4"/>
                  <a:gd name="T10" fmla="*/ 2 w 2"/>
                  <a:gd name="T11" fmla="*/ 2 h 4"/>
                </a:gdLst>
                <a:ahLst/>
                <a:cxnLst>
                  <a:cxn ang="0">
                    <a:pos x="T0" y="T1"/>
                  </a:cxn>
                  <a:cxn ang="0">
                    <a:pos x="T2" y="T3"/>
                  </a:cxn>
                  <a:cxn ang="0">
                    <a:pos x="T4" y="T5"/>
                  </a:cxn>
                  <a:cxn ang="0">
                    <a:pos x="T6" y="T7"/>
                  </a:cxn>
                  <a:cxn ang="0">
                    <a:pos x="T8" y="T9"/>
                  </a:cxn>
                  <a:cxn ang="0">
                    <a:pos x="T10" y="T11"/>
                  </a:cxn>
                </a:cxnLst>
                <a:rect l="0" t="0" r="r" b="b"/>
                <a:pathLst>
                  <a:path w="2" h="4">
                    <a:moveTo>
                      <a:pt x="2" y="2"/>
                    </a:moveTo>
                    <a:lnTo>
                      <a:pt x="1" y="0"/>
                    </a:lnTo>
                    <a:lnTo>
                      <a:pt x="0" y="1"/>
                    </a:lnTo>
                    <a:lnTo>
                      <a:pt x="1" y="4"/>
                    </a:lnTo>
                    <a:lnTo>
                      <a:pt x="1" y="3"/>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60" name="Freeform 1081">
                <a:extLst>
                  <a:ext uri="{FF2B5EF4-FFF2-40B4-BE49-F238E27FC236}">
                    <a16:creationId xmlns:a16="http://schemas.microsoft.com/office/drawing/2014/main" id="{5AA5EF5B-0EA7-691D-552C-AF3AED64CD21}"/>
                  </a:ext>
                </a:extLst>
              </p:cNvPr>
              <p:cNvSpPr>
                <a:spLocks/>
              </p:cNvSpPr>
              <p:nvPr/>
            </p:nvSpPr>
            <p:spPr bwMode="auto">
              <a:xfrm>
                <a:off x="1874" y="1054"/>
                <a:ext cx="1026" cy="959"/>
              </a:xfrm>
              <a:custGeom>
                <a:avLst/>
                <a:gdLst>
                  <a:gd name="T0" fmla="*/ 626 w 1026"/>
                  <a:gd name="T1" fmla="*/ 954 h 959"/>
                  <a:gd name="T2" fmla="*/ 847 w 1026"/>
                  <a:gd name="T3" fmla="*/ 855 h 959"/>
                  <a:gd name="T4" fmla="*/ 884 w 1026"/>
                  <a:gd name="T5" fmla="*/ 894 h 959"/>
                  <a:gd name="T6" fmla="*/ 889 w 1026"/>
                  <a:gd name="T7" fmla="*/ 911 h 959"/>
                  <a:gd name="T8" fmla="*/ 889 w 1026"/>
                  <a:gd name="T9" fmla="*/ 877 h 959"/>
                  <a:gd name="T10" fmla="*/ 894 w 1026"/>
                  <a:gd name="T11" fmla="*/ 818 h 959"/>
                  <a:gd name="T12" fmla="*/ 840 w 1026"/>
                  <a:gd name="T13" fmla="*/ 815 h 959"/>
                  <a:gd name="T14" fmla="*/ 934 w 1026"/>
                  <a:gd name="T15" fmla="*/ 787 h 959"/>
                  <a:gd name="T16" fmla="*/ 1004 w 1026"/>
                  <a:gd name="T17" fmla="*/ 761 h 959"/>
                  <a:gd name="T18" fmla="*/ 1018 w 1026"/>
                  <a:gd name="T19" fmla="*/ 709 h 959"/>
                  <a:gd name="T20" fmla="*/ 963 w 1026"/>
                  <a:gd name="T21" fmla="*/ 703 h 959"/>
                  <a:gd name="T22" fmla="*/ 989 w 1026"/>
                  <a:gd name="T23" fmla="*/ 672 h 959"/>
                  <a:gd name="T24" fmla="*/ 968 w 1026"/>
                  <a:gd name="T25" fmla="*/ 653 h 959"/>
                  <a:gd name="T26" fmla="*/ 959 w 1026"/>
                  <a:gd name="T27" fmla="*/ 610 h 959"/>
                  <a:gd name="T28" fmla="*/ 955 w 1026"/>
                  <a:gd name="T29" fmla="*/ 564 h 959"/>
                  <a:gd name="T30" fmla="*/ 942 w 1026"/>
                  <a:gd name="T31" fmla="*/ 529 h 959"/>
                  <a:gd name="T32" fmla="*/ 895 w 1026"/>
                  <a:gd name="T33" fmla="*/ 585 h 959"/>
                  <a:gd name="T34" fmla="*/ 885 w 1026"/>
                  <a:gd name="T35" fmla="*/ 513 h 959"/>
                  <a:gd name="T36" fmla="*/ 844 w 1026"/>
                  <a:gd name="T37" fmla="*/ 452 h 959"/>
                  <a:gd name="T38" fmla="*/ 791 w 1026"/>
                  <a:gd name="T39" fmla="*/ 492 h 959"/>
                  <a:gd name="T40" fmla="*/ 778 w 1026"/>
                  <a:gd name="T41" fmla="*/ 607 h 959"/>
                  <a:gd name="T42" fmla="*/ 726 w 1026"/>
                  <a:gd name="T43" fmla="*/ 691 h 959"/>
                  <a:gd name="T44" fmla="*/ 698 w 1026"/>
                  <a:gd name="T45" fmla="*/ 743 h 959"/>
                  <a:gd name="T46" fmla="*/ 671 w 1026"/>
                  <a:gd name="T47" fmla="*/ 639 h 959"/>
                  <a:gd name="T48" fmla="*/ 583 w 1026"/>
                  <a:gd name="T49" fmla="*/ 549 h 959"/>
                  <a:gd name="T50" fmla="*/ 588 w 1026"/>
                  <a:gd name="T51" fmla="*/ 463 h 959"/>
                  <a:gd name="T52" fmla="*/ 625 w 1026"/>
                  <a:gd name="T53" fmla="*/ 413 h 959"/>
                  <a:gd name="T54" fmla="*/ 629 w 1026"/>
                  <a:gd name="T55" fmla="*/ 370 h 959"/>
                  <a:gd name="T56" fmla="*/ 681 w 1026"/>
                  <a:gd name="T57" fmla="*/ 379 h 959"/>
                  <a:gd name="T58" fmla="*/ 697 w 1026"/>
                  <a:gd name="T59" fmla="*/ 321 h 959"/>
                  <a:gd name="T60" fmla="*/ 757 w 1026"/>
                  <a:gd name="T61" fmla="*/ 312 h 959"/>
                  <a:gd name="T62" fmla="*/ 777 w 1026"/>
                  <a:gd name="T63" fmla="*/ 306 h 959"/>
                  <a:gd name="T64" fmla="*/ 809 w 1026"/>
                  <a:gd name="T65" fmla="*/ 244 h 959"/>
                  <a:gd name="T66" fmla="*/ 796 w 1026"/>
                  <a:gd name="T67" fmla="*/ 188 h 959"/>
                  <a:gd name="T68" fmla="*/ 760 w 1026"/>
                  <a:gd name="T69" fmla="*/ 246 h 959"/>
                  <a:gd name="T70" fmla="*/ 732 w 1026"/>
                  <a:gd name="T71" fmla="*/ 198 h 959"/>
                  <a:gd name="T72" fmla="*/ 716 w 1026"/>
                  <a:gd name="T73" fmla="*/ 183 h 959"/>
                  <a:gd name="T74" fmla="*/ 716 w 1026"/>
                  <a:gd name="T75" fmla="*/ 128 h 959"/>
                  <a:gd name="T76" fmla="*/ 688 w 1026"/>
                  <a:gd name="T77" fmla="*/ 97 h 959"/>
                  <a:gd name="T78" fmla="*/ 691 w 1026"/>
                  <a:gd name="T79" fmla="*/ 180 h 959"/>
                  <a:gd name="T80" fmla="*/ 656 w 1026"/>
                  <a:gd name="T81" fmla="*/ 225 h 959"/>
                  <a:gd name="T82" fmla="*/ 633 w 1026"/>
                  <a:gd name="T83" fmla="*/ 258 h 959"/>
                  <a:gd name="T84" fmla="*/ 639 w 1026"/>
                  <a:gd name="T85" fmla="*/ 215 h 959"/>
                  <a:gd name="T86" fmla="*/ 613 w 1026"/>
                  <a:gd name="T87" fmla="*/ 214 h 959"/>
                  <a:gd name="T88" fmla="*/ 550 w 1026"/>
                  <a:gd name="T89" fmla="*/ 201 h 959"/>
                  <a:gd name="T90" fmla="*/ 515 w 1026"/>
                  <a:gd name="T91" fmla="*/ 180 h 959"/>
                  <a:gd name="T92" fmla="*/ 518 w 1026"/>
                  <a:gd name="T93" fmla="*/ 188 h 959"/>
                  <a:gd name="T94" fmla="*/ 488 w 1026"/>
                  <a:gd name="T95" fmla="*/ 232 h 959"/>
                  <a:gd name="T96" fmla="*/ 448 w 1026"/>
                  <a:gd name="T97" fmla="*/ 190 h 959"/>
                  <a:gd name="T98" fmla="*/ 429 w 1026"/>
                  <a:gd name="T99" fmla="*/ 132 h 959"/>
                  <a:gd name="T100" fmla="*/ 349 w 1026"/>
                  <a:gd name="T101" fmla="*/ 79 h 959"/>
                  <a:gd name="T102" fmla="*/ 327 w 1026"/>
                  <a:gd name="T103" fmla="*/ 22 h 959"/>
                  <a:gd name="T104" fmla="*/ 252 w 1026"/>
                  <a:gd name="T105" fmla="*/ 63 h 959"/>
                  <a:gd name="T106" fmla="*/ 302 w 1026"/>
                  <a:gd name="T107" fmla="*/ 30 h 959"/>
                  <a:gd name="T108" fmla="*/ 221 w 1026"/>
                  <a:gd name="T109" fmla="*/ 81 h 959"/>
                  <a:gd name="T110" fmla="*/ 165 w 1026"/>
                  <a:gd name="T111" fmla="*/ 2 h 959"/>
                  <a:gd name="T112" fmla="*/ 74 w 1026"/>
                  <a:gd name="T113" fmla="*/ 459 h 959"/>
                  <a:gd name="T114" fmla="*/ 90 w 1026"/>
                  <a:gd name="T115" fmla="*/ 541 h 959"/>
                  <a:gd name="T116" fmla="*/ 92 w 1026"/>
                  <a:gd name="T117" fmla="*/ 604 h 959"/>
                  <a:gd name="T118" fmla="*/ 99 w 1026"/>
                  <a:gd name="T119" fmla="*/ 632 h 959"/>
                  <a:gd name="T120" fmla="*/ 83 w 1026"/>
                  <a:gd name="T121" fmla="*/ 665 h 959"/>
                  <a:gd name="T122" fmla="*/ 106 w 1026"/>
                  <a:gd name="T123" fmla="*/ 680 h 959"/>
                  <a:gd name="T124" fmla="*/ 110 w 1026"/>
                  <a:gd name="T125" fmla="*/ 715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6" h="959">
                    <a:moveTo>
                      <a:pt x="495" y="783"/>
                    </a:moveTo>
                    <a:lnTo>
                      <a:pt x="499" y="783"/>
                    </a:lnTo>
                    <a:lnTo>
                      <a:pt x="502" y="786"/>
                    </a:lnTo>
                    <a:lnTo>
                      <a:pt x="502" y="787"/>
                    </a:lnTo>
                    <a:lnTo>
                      <a:pt x="504" y="789"/>
                    </a:lnTo>
                    <a:lnTo>
                      <a:pt x="505" y="790"/>
                    </a:lnTo>
                    <a:lnTo>
                      <a:pt x="508" y="791"/>
                    </a:lnTo>
                    <a:lnTo>
                      <a:pt x="508" y="792"/>
                    </a:lnTo>
                    <a:lnTo>
                      <a:pt x="511" y="793"/>
                    </a:lnTo>
                    <a:lnTo>
                      <a:pt x="512" y="795"/>
                    </a:lnTo>
                    <a:lnTo>
                      <a:pt x="513" y="794"/>
                    </a:lnTo>
                    <a:lnTo>
                      <a:pt x="516" y="794"/>
                    </a:lnTo>
                    <a:lnTo>
                      <a:pt x="519" y="794"/>
                    </a:lnTo>
                    <a:lnTo>
                      <a:pt x="521" y="794"/>
                    </a:lnTo>
                    <a:lnTo>
                      <a:pt x="524" y="798"/>
                    </a:lnTo>
                    <a:lnTo>
                      <a:pt x="526" y="798"/>
                    </a:lnTo>
                    <a:lnTo>
                      <a:pt x="528" y="801"/>
                    </a:lnTo>
                    <a:lnTo>
                      <a:pt x="532" y="803"/>
                    </a:lnTo>
                    <a:lnTo>
                      <a:pt x="535" y="804"/>
                    </a:lnTo>
                    <a:lnTo>
                      <a:pt x="537" y="807"/>
                    </a:lnTo>
                    <a:lnTo>
                      <a:pt x="539" y="808"/>
                    </a:lnTo>
                    <a:lnTo>
                      <a:pt x="544" y="808"/>
                    </a:lnTo>
                    <a:lnTo>
                      <a:pt x="546" y="806"/>
                    </a:lnTo>
                    <a:lnTo>
                      <a:pt x="547" y="808"/>
                    </a:lnTo>
                    <a:lnTo>
                      <a:pt x="549" y="810"/>
                    </a:lnTo>
                    <a:lnTo>
                      <a:pt x="555" y="811"/>
                    </a:lnTo>
                    <a:lnTo>
                      <a:pt x="557" y="812"/>
                    </a:lnTo>
                    <a:lnTo>
                      <a:pt x="560" y="813"/>
                    </a:lnTo>
                    <a:lnTo>
                      <a:pt x="562" y="815"/>
                    </a:lnTo>
                    <a:lnTo>
                      <a:pt x="619" y="847"/>
                    </a:lnTo>
                    <a:lnTo>
                      <a:pt x="622" y="853"/>
                    </a:lnTo>
                    <a:lnTo>
                      <a:pt x="631" y="860"/>
                    </a:lnTo>
                    <a:lnTo>
                      <a:pt x="640" y="912"/>
                    </a:lnTo>
                    <a:lnTo>
                      <a:pt x="639" y="936"/>
                    </a:lnTo>
                    <a:lnTo>
                      <a:pt x="638" y="939"/>
                    </a:lnTo>
                    <a:lnTo>
                      <a:pt x="636" y="943"/>
                    </a:lnTo>
                    <a:lnTo>
                      <a:pt x="634" y="946"/>
                    </a:lnTo>
                    <a:lnTo>
                      <a:pt x="629" y="949"/>
                    </a:lnTo>
                    <a:lnTo>
                      <a:pt x="626" y="954"/>
                    </a:lnTo>
                    <a:lnTo>
                      <a:pt x="628" y="959"/>
                    </a:lnTo>
                    <a:lnTo>
                      <a:pt x="677" y="943"/>
                    </a:lnTo>
                    <a:lnTo>
                      <a:pt x="683" y="941"/>
                    </a:lnTo>
                    <a:lnTo>
                      <a:pt x="684" y="932"/>
                    </a:lnTo>
                    <a:lnTo>
                      <a:pt x="711" y="923"/>
                    </a:lnTo>
                    <a:lnTo>
                      <a:pt x="723" y="913"/>
                    </a:lnTo>
                    <a:lnTo>
                      <a:pt x="725" y="911"/>
                    </a:lnTo>
                    <a:lnTo>
                      <a:pt x="729" y="910"/>
                    </a:lnTo>
                    <a:lnTo>
                      <a:pt x="735" y="902"/>
                    </a:lnTo>
                    <a:lnTo>
                      <a:pt x="738" y="900"/>
                    </a:lnTo>
                    <a:lnTo>
                      <a:pt x="741" y="898"/>
                    </a:lnTo>
                    <a:lnTo>
                      <a:pt x="744" y="895"/>
                    </a:lnTo>
                    <a:lnTo>
                      <a:pt x="749" y="894"/>
                    </a:lnTo>
                    <a:lnTo>
                      <a:pt x="790" y="895"/>
                    </a:lnTo>
                    <a:lnTo>
                      <a:pt x="793" y="891"/>
                    </a:lnTo>
                    <a:lnTo>
                      <a:pt x="795" y="891"/>
                    </a:lnTo>
                    <a:lnTo>
                      <a:pt x="796" y="890"/>
                    </a:lnTo>
                    <a:lnTo>
                      <a:pt x="798" y="890"/>
                    </a:lnTo>
                    <a:lnTo>
                      <a:pt x="800" y="891"/>
                    </a:lnTo>
                    <a:lnTo>
                      <a:pt x="802" y="889"/>
                    </a:lnTo>
                    <a:lnTo>
                      <a:pt x="803" y="887"/>
                    </a:lnTo>
                    <a:lnTo>
                      <a:pt x="807" y="880"/>
                    </a:lnTo>
                    <a:lnTo>
                      <a:pt x="809" y="880"/>
                    </a:lnTo>
                    <a:lnTo>
                      <a:pt x="813" y="875"/>
                    </a:lnTo>
                    <a:lnTo>
                      <a:pt x="813" y="871"/>
                    </a:lnTo>
                    <a:lnTo>
                      <a:pt x="814" y="867"/>
                    </a:lnTo>
                    <a:lnTo>
                      <a:pt x="817" y="865"/>
                    </a:lnTo>
                    <a:lnTo>
                      <a:pt x="817" y="862"/>
                    </a:lnTo>
                    <a:lnTo>
                      <a:pt x="820" y="858"/>
                    </a:lnTo>
                    <a:lnTo>
                      <a:pt x="825" y="852"/>
                    </a:lnTo>
                    <a:lnTo>
                      <a:pt x="826" y="849"/>
                    </a:lnTo>
                    <a:lnTo>
                      <a:pt x="828" y="846"/>
                    </a:lnTo>
                    <a:lnTo>
                      <a:pt x="830" y="846"/>
                    </a:lnTo>
                    <a:lnTo>
                      <a:pt x="831" y="847"/>
                    </a:lnTo>
                    <a:lnTo>
                      <a:pt x="833" y="849"/>
                    </a:lnTo>
                    <a:lnTo>
                      <a:pt x="836" y="849"/>
                    </a:lnTo>
                    <a:lnTo>
                      <a:pt x="840" y="849"/>
                    </a:lnTo>
                    <a:lnTo>
                      <a:pt x="841" y="848"/>
                    </a:lnTo>
                    <a:lnTo>
                      <a:pt x="847" y="855"/>
                    </a:lnTo>
                    <a:lnTo>
                      <a:pt x="847" y="860"/>
                    </a:lnTo>
                    <a:lnTo>
                      <a:pt x="844" y="881"/>
                    </a:lnTo>
                    <a:lnTo>
                      <a:pt x="843" y="884"/>
                    </a:lnTo>
                    <a:lnTo>
                      <a:pt x="844" y="884"/>
                    </a:lnTo>
                    <a:lnTo>
                      <a:pt x="845" y="886"/>
                    </a:lnTo>
                    <a:lnTo>
                      <a:pt x="846" y="888"/>
                    </a:lnTo>
                    <a:lnTo>
                      <a:pt x="846" y="891"/>
                    </a:lnTo>
                    <a:lnTo>
                      <a:pt x="846" y="893"/>
                    </a:lnTo>
                    <a:lnTo>
                      <a:pt x="846" y="894"/>
                    </a:lnTo>
                    <a:lnTo>
                      <a:pt x="845" y="896"/>
                    </a:lnTo>
                    <a:lnTo>
                      <a:pt x="846" y="897"/>
                    </a:lnTo>
                    <a:lnTo>
                      <a:pt x="846" y="897"/>
                    </a:lnTo>
                    <a:lnTo>
                      <a:pt x="851" y="898"/>
                    </a:lnTo>
                    <a:lnTo>
                      <a:pt x="854" y="898"/>
                    </a:lnTo>
                    <a:lnTo>
                      <a:pt x="854" y="900"/>
                    </a:lnTo>
                    <a:lnTo>
                      <a:pt x="856" y="901"/>
                    </a:lnTo>
                    <a:lnTo>
                      <a:pt x="858" y="898"/>
                    </a:lnTo>
                    <a:lnTo>
                      <a:pt x="859" y="899"/>
                    </a:lnTo>
                    <a:lnTo>
                      <a:pt x="863" y="898"/>
                    </a:lnTo>
                    <a:lnTo>
                      <a:pt x="864" y="895"/>
                    </a:lnTo>
                    <a:lnTo>
                      <a:pt x="867" y="892"/>
                    </a:lnTo>
                    <a:lnTo>
                      <a:pt x="865" y="895"/>
                    </a:lnTo>
                    <a:lnTo>
                      <a:pt x="866" y="895"/>
                    </a:lnTo>
                    <a:lnTo>
                      <a:pt x="865" y="898"/>
                    </a:lnTo>
                    <a:lnTo>
                      <a:pt x="866" y="898"/>
                    </a:lnTo>
                    <a:lnTo>
                      <a:pt x="872" y="896"/>
                    </a:lnTo>
                    <a:lnTo>
                      <a:pt x="874" y="894"/>
                    </a:lnTo>
                    <a:lnTo>
                      <a:pt x="877" y="894"/>
                    </a:lnTo>
                    <a:lnTo>
                      <a:pt x="880" y="890"/>
                    </a:lnTo>
                    <a:lnTo>
                      <a:pt x="882" y="889"/>
                    </a:lnTo>
                    <a:lnTo>
                      <a:pt x="886" y="884"/>
                    </a:lnTo>
                    <a:lnTo>
                      <a:pt x="886" y="886"/>
                    </a:lnTo>
                    <a:lnTo>
                      <a:pt x="888" y="885"/>
                    </a:lnTo>
                    <a:lnTo>
                      <a:pt x="888" y="887"/>
                    </a:lnTo>
                    <a:lnTo>
                      <a:pt x="885" y="891"/>
                    </a:lnTo>
                    <a:lnTo>
                      <a:pt x="882" y="891"/>
                    </a:lnTo>
                    <a:lnTo>
                      <a:pt x="879" y="895"/>
                    </a:lnTo>
                    <a:lnTo>
                      <a:pt x="882" y="897"/>
                    </a:lnTo>
                    <a:lnTo>
                      <a:pt x="884" y="894"/>
                    </a:lnTo>
                    <a:lnTo>
                      <a:pt x="887" y="894"/>
                    </a:lnTo>
                    <a:lnTo>
                      <a:pt x="889" y="895"/>
                    </a:lnTo>
                    <a:lnTo>
                      <a:pt x="895" y="896"/>
                    </a:lnTo>
                    <a:lnTo>
                      <a:pt x="899" y="895"/>
                    </a:lnTo>
                    <a:lnTo>
                      <a:pt x="896" y="898"/>
                    </a:lnTo>
                    <a:lnTo>
                      <a:pt x="892" y="898"/>
                    </a:lnTo>
                    <a:lnTo>
                      <a:pt x="889" y="898"/>
                    </a:lnTo>
                    <a:lnTo>
                      <a:pt x="889" y="901"/>
                    </a:lnTo>
                    <a:lnTo>
                      <a:pt x="889" y="902"/>
                    </a:lnTo>
                    <a:lnTo>
                      <a:pt x="888" y="901"/>
                    </a:lnTo>
                    <a:lnTo>
                      <a:pt x="887" y="898"/>
                    </a:lnTo>
                    <a:lnTo>
                      <a:pt x="885" y="897"/>
                    </a:lnTo>
                    <a:lnTo>
                      <a:pt x="881" y="898"/>
                    </a:lnTo>
                    <a:lnTo>
                      <a:pt x="876" y="902"/>
                    </a:lnTo>
                    <a:lnTo>
                      <a:pt x="870" y="904"/>
                    </a:lnTo>
                    <a:lnTo>
                      <a:pt x="865" y="908"/>
                    </a:lnTo>
                    <a:lnTo>
                      <a:pt x="864" y="910"/>
                    </a:lnTo>
                    <a:lnTo>
                      <a:pt x="861" y="913"/>
                    </a:lnTo>
                    <a:lnTo>
                      <a:pt x="858" y="918"/>
                    </a:lnTo>
                    <a:lnTo>
                      <a:pt x="858" y="922"/>
                    </a:lnTo>
                    <a:lnTo>
                      <a:pt x="859" y="925"/>
                    </a:lnTo>
                    <a:lnTo>
                      <a:pt x="860" y="929"/>
                    </a:lnTo>
                    <a:lnTo>
                      <a:pt x="861" y="928"/>
                    </a:lnTo>
                    <a:lnTo>
                      <a:pt x="863" y="929"/>
                    </a:lnTo>
                    <a:lnTo>
                      <a:pt x="863" y="933"/>
                    </a:lnTo>
                    <a:lnTo>
                      <a:pt x="865" y="935"/>
                    </a:lnTo>
                    <a:lnTo>
                      <a:pt x="867" y="933"/>
                    </a:lnTo>
                    <a:lnTo>
                      <a:pt x="868" y="936"/>
                    </a:lnTo>
                    <a:lnTo>
                      <a:pt x="869" y="934"/>
                    </a:lnTo>
                    <a:lnTo>
                      <a:pt x="870" y="931"/>
                    </a:lnTo>
                    <a:lnTo>
                      <a:pt x="871" y="930"/>
                    </a:lnTo>
                    <a:lnTo>
                      <a:pt x="872" y="930"/>
                    </a:lnTo>
                    <a:lnTo>
                      <a:pt x="875" y="927"/>
                    </a:lnTo>
                    <a:lnTo>
                      <a:pt x="879" y="926"/>
                    </a:lnTo>
                    <a:lnTo>
                      <a:pt x="882" y="921"/>
                    </a:lnTo>
                    <a:lnTo>
                      <a:pt x="886" y="916"/>
                    </a:lnTo>
                    <a:lnTo>
                      <a:pt x="886" y="915"/>
                    </a:lnTo>
                    <a:lnTo>
                      <a:pt x="888" y="911"/>
                    </a:lnTo>
                    <a:lnTo>
                      <a:pt x="889" y="911"/>
                    </a:lnTo>
                    <a:lnTo>
                      <a:pt x="890" y="909"/>
                    </a:lnTo>
                    <a:lnTo>
                      <a:pt x="892" y="909"/>
                    </a:lnTo>
                    <a:lnTo>
                      <a:pt x="893" y="913"/>
                    </a:lnTo>
                    <a:lnTo>
                      <a:pt x="896" y="913"/>
                    </a:lnTo>
                    <a:lnTo>
                      <a:pt x="896" y="911"/>
                    </a:lnTo>
                    <a:lnTo>
                      <a:pt x="899" y="911"/>
                    </a:lnTo>
                    <a:lnTo>
                      <a:pt x="903" y="909"/>
                    </a:lnTo>
                    <a:lnTo>
                      <a:pt x="907" y="908"/>
                    </a:lnTo>
                    <a:lnTo>
                      <a:pt x="912" y="906"/>
                    </a:lnTo>
                    <a:lnTo>
                      <a:pt x="914" y="906"/>
                    </a:lnTo>
                    <a:lnTo>
                      <a:pt x="921" y="901"/>
                    </a:lnTo>
                    <a:lnTo>
                      <a:pt x="925" y="901"/>
                    </a:lnTo>
                    <a:lnTo>
                      <a:pt x="927" y="900"/>
                    </a:lnTo>
                    <a:lnTo>
                      <a:pt x="930" y="901"/>
                    </a:lnTo>
                    <a:lnTo>
                      <a:pt x="931" y="900"/>
                    </a:lnTo>
                    <a:lnTo>
                      <a:pt x="931" y="898"/>
                    </a:lnTo>
                    <a:lnTo>
                      <a:pt x="927" y="898"/>
                    </a:lnTo>
                    <a:lnTo>
                      <a:pt x="925" y="896"/>
                    </a:lnTo>
                    <a:lnTo>
                      <a:pt x="926" y="896"/>
                    </a:lnTo>
                    <a:lnTo>
                      <a:pt x="928" y="895"/>
                    </a:lnTo>
                    <a:lnTo>
                      <a:pt x="928" y="894"/>
                    </a:lnTo>
                    <a:lnTo>
                      <a:pt x="924" y="891"/>
                    </a:lnTo>
                    <a:lnTo>
                      <a:pt x="920" y="890"/>
                    </a:lnTo>
                    <a:lnTo>
                      <a:pt x="920" y="888"/>
                    </a:lnTo>
                    <a:lnTo>
                      <a:pt x="920" y="886"/>
                    </a:lnTo>
                    <a:lnTo>
                      <a:pt x="916" y="889"/>
                    </a:lnTo>
                    <a:lnTo>
                      <a:pt x="915" y="891"/>
                    </a:lnTo>
                    <a:lnTo>
                      <a:pt x="910" y="890"/>
                    </a:lnTo>
                    <a:lnTo>
                      <a:pt x="910" y="888"/>
                    </a:lnTo>
                    <a:lnTo>
                      <a:pt x="906" y="886"/>
                    </a:lnTo>
                    <a:lnTo>
                      <a:pt x="904" y="887"/>
                    </a:lnTo>
                    <a:lnTo>
                      <a:pt x="902" y="886"/>
                    </a:lnTo>
                    <a:lnTo>
                      <a:pt x="897" y="886"/>
                    </a:lnTo>
                    <a:lnTo>
                      <a:pt x="893" y="883"/>
                    </a:lnTo>
                    <a:lnTo>
                      <a:pt x="896" y="881"/>
                    </a:lnTo>
                    <a:lnTo>
                      <a:pt x="897" y="879"/>
                    </a:lnTo>
                    <a:lnTo>
                      <a:pt x="893" y="879"/>
                    </a:lnTo>
                    <a:lnTo>
                      <a:pt x="893" y="877"/>
                    </a:lnTo>
                    <a:lnTo>
                      <a:pt x="889" y="877"/>
                    </a:lnTo>
                    <a:lnTo>
                      <a:pt x="888" y="873"/>
                    </a:lnTo>
                    <a:lnTo>
                      <a:pt x="886" y="872"/>
                    </a:lnTo>
                    <a:lnTo>
                      <a:pt x="886" y="867"/>
                    </a:lnTo>
                    <a:lnTo>
                      <a:pt x="886" y="864"/>
                    </a:lnTo>
                    <a:lnTo>
                      <a:pt x="885" y="862"/>
                    </a:lnTo>
                    <a:lnTo>
                      <a:pt x="886" y="859"/>
                    </a:lnTo>
                    <a:lnTo>
                      <a:pt x="886" y="857"/>
                    </a:lnTo>
                    <a:lnTo>
                      <a:pt x="881" y="857"/>
                    </a:lnTo>
                    <a:lnTo>
                      <a:pt x="882" y="855"/>
                    </a:lnTo>
                    <a:lnTo>
                      <a:pt x="885" y="854"/>
                    </a:lnTo>
                    <a:lnTo>
                      <a:pt x="888" y="846"/>
                    </a:lnTo>
                    <a:lnTo>
                      <a:pt x="891" y="843"/>
                    </a:lnTo>
                    <a:lnTo>
                      <a:pt x="890" y="841"/>
                    </a:lnTo>
                    <a:lnTo>
                      <a:pt x="888" y="841"/>
                    </a:lnTo>
                    <a:lnTo>
                      <a:pt x="887" y="840"/>
                    </a:lnTo>
                    <a:lnTo>
                      <a:pt x="885" y="840"/>
                    </a:lnTo>
                    <a:lnTo>
                      <a:pt x="882" y="842"/>
                    </a:lnTo>
                    <a:lnTo>
                      <a:pt x="879" y="844"/>
                    </a:lnTo>
                    <a:lnTo>
                      <a:pt x="878" y="842"/>
                    </a:lnTo>
                    <a:lnTo>
                      <a:pt x="877" y="839"/>
                    </a:lnTo>
                    <a:lnTo>
                      <a:pt x="872" y="836"/>
                    </a:lnTo>
                    <a:lnTo>
                      <a:pt x="868" y="836"/>
                    </a:lnTo>
                    <a:lnTo>
                      <a:pt x="864" y="837"/>
                    </a:lnTo>
                    <a:lnTo>
                      <a:pt x="867" y="835"/>
                    </a:lnTo>
                    <a:lnTo>
                      <a:pt x="870" y="836"/>
                    </a:lnTo>
                    <a:lnTo>
                      <a:pt x="873" y="835"/>
                    </a:lnTo>
                    <a:lnTo>
                      <a:pt x="875" y="833"/>
                    </a:lnTo>
                    <a:lnTo>
                      <a:pt x="879" y="835"/>
                    </a:lnTo>
                    <a:lnTo>
                      <a:pt x="881" y="837"/>
                    </a:lnTo>
                    <a:lnTo>
                      <a:pt x="884" y="837"/>
                    </a:lnTo>
                    <a:lnTo>
                      <a:pt x="888" y="833"/>
                    </a:lnTo>
                    <a:lnTo>
                      <a:pt x="890" y="833"/>
                    </a:lnTo>
                    <a:lnTo>
                      <a:pt x="893" y="830"/>
                    </a:lnTo>
                    <a:lnTo>
                      <a:pt x="896" y="829"/>
                    </a:lnTo>
                    <a:lnTo>
                      <a:pt x="898" y="824"/>
                    </a:lnTo>
                    <a:lnTo>
                      <a:pt x="896" y="822"/>
                    </a:lnTo>
                    <a:lnTo>
                      <a:pt x="898" y="822"/>
                    </a:lnTo>
                    <a:lnTo>
                      <a:pt x="897" y="819"/>
                    </a:lnTo>
                    <a:lnTo>
                      <a:pt x="894" y="818"/>
                    </a:lnTo>
                    <a:lnTo>
                      <a:pt x="892" y="818"/>
                    </a:lnTo>
                    <a:lnTo>
                      <a:pt x="893" y="817"/>
                    </a:lnTo>
                    <a:lnTo>
                      <a:pt x="892" y="816"/>
                    </a:lnTo>
                    <a:lnTo>
                      <a:pt x="896" y="818"/>
                    </a:lnTo>
                    <a:lnTo>
                      <a:pt x="896" y="816"/>
                    </a:lnTo>
                    <a:lnTo>
                      <a:pt x="891" y="811"/>
                    </a:lnTo>
                    <a:lnTo>
                      <a:pt x="886" y="809"/>
                    </a:lnTo>
                    <a:lnTo>
                      <a:pt x="876" y="809"/>
                    </a:lnTo>
                    <a:lnTo>
                      <a:pt x="873" y="811"/>
                    </a:lnTo>
                    <a:lnTo>
                      <a:pt x="870" y="811"/>
                    </a:lnTo>
                    <a:lnTo>
                      <a:pt x="861" y="815"/>
                    </a:lnTo>
                    <a:lnTo>
                      <a:pt x="854" y="816"/>
                    </a:lnTo>
                    <a:lnTo>
                      <a:pt x="851" y="819"/>
                    </a:lnTo>
                    <a:lnTo>
                      <a:pt x="847" y="820"/>
                    </a:lnTo>
                    <a:lnTo>
                      <a:pt x="840" y="825"/>
                    </a:lnTo>
                    <a:lnTo>
                      <a:pt x="830" y="832"/>
                    </a:lnTo>
                    <a:lnTo>
                      <a:pt x="823" y="840"/>
                    </a:lnTo>
                    <a:lnTo>
                      <a:pt x="821" y="842"/>
                    </a:lnTo>
                    <a:lnTo>
                      <a:pt x="818" y="846"/>
                    </a:lnTo>
                    <a:lnTo>
                      <a:pt x="814" y="852"/>
                    </a:lnTo>
                    <a:lnTo>
                      <a:pt x="809" y="855"/>
                    </a:lnTo>
                    <a:lnTo>
                      <a:pt x="803" y="859"/>
                    </a:lnTo>
                    <a:lnTo>
                      <a:pt x="796" y="863"/>
                    </a:lnTo>
                    <a:lnTo>
                      <a:pt x="792" y="863"/>
                    </a:lnTo>
                    <a:lnTo>
                      <a:pt x="797" y="861"/>
                    </a:lnTo>
                    <a:lnTo>
                      <a:pt x="804" y="857"/>
                    </a:lnTo>
                    <a:lnTo>
                      <a:pt x="805" y="855"/>
                    </a:lnTo>
                    <a:lnTo>
                      <a:pt x="811" y="850"/>
                    </a:lnTo>
                    <a:lnTo>
                      <a:pt x="813" y="846"/>
                    </a:lnTo>
                    <a:lnTo>
                      <a:pt x="814" y="842"/>
                    </a:lnTo>
                    <a:lnTo>
                      <a:pt x="817" y="841"/>
                    </a:lnTo>
                    <a:lnTo>
                      <a:pt x="820" y="837"/>
                    </a:lnTo>
                    <a:lnTo>
                      <a:pt x="824" y="835"/>
                    </a:lnTo>
                    <a:lnTo>
                      <a:pt x="825" y="829"/>
                    </a:lnTo>
                    <a:lnTo>
                      <a:pt x="831" y="825"/>
                    </a:lnTo>
                    <a:lnTo>
                      <a:pt x="834" y="820"/>
                    </a:lnTo>
                    <a:lnTo>
                      <a:pt x="836" y="819"/>
                    </a:lnTo>
                    <a:lnTo>
                      <a:pt x="837" y="818"/>
                    </a:lnTo>
                    <a:lnTo>
                      <a:pt x="840" y="815"/>
                    </a:lnTo>
                    <a:lnTo>
                      <a:pt x="842" y="814"/>
                    </a:lnTo>
                    <a:lnTo>
                      <a:pt x="844" y="811"/>
                    </a:lnTo>
                    <a:lnTo>
                      <a:pt x="846" y="808"/>
                    </a:lnTo>
                    <a:lnTo>
                      <a:pt x="847" y="810"/>
                    </a:lnTo>
                    <a:lnTo>
                      <a:pt x="848" y="810"/>
                    </a:lnTo>
                    <a:lnTo>
                      <a:pt x="851" y="806"/>
                    </a:lnTo>
                    <a:lnTo>
                      <a:pt x="855" y="805"/>
                    </a:lnTo>
                    <a:lnTo>
                      <a:pt x="858" y="804"/>
                    </a:lnTo>
                    <a:lnTo>
                      <a:pt x="862" y="804"/>
                    </a:lnTo>
                    <a:lnTo>
                      <a:pt x="864" y="801"/>
                    </a:lnTo>
                    <a:lnTo>
                      <a:pt x="864" y="798"/>
                    </a:lnTo>
                    <a:lnTo>
                      <a:pt x="865" y="795"/>
                    </a:lnTo>
                    <a:lnTo>
                      <a:pt x="865" y="793"/>
                    </a:lnTo>
                    <a:lnTo>
                      <a:pt x="869" y="791"/>
                    </a:lnTo>
                    <a:lnTo>
                      <a:pt x="874" y="785"/>
                    </a:lnTo>
                    <a:lnTo>
                      <a:pt x="876" y="784"/>
                    </a:lnTo>
                    <a:lnTo>
                      <a:pt x="878" y="784"/>
                    </a:lnTo>
                    <a:lnTo>
                      <a:pt x="876" y="781"/>
                    </a:lnTo>
                    <a:lnTo>
                      <a:pt x="878" y="780"/>
                    </a:lnTo>
                    <a:lnTo>
                      <a:pt x="880" y="778"/>
                    </a:lnTo>
                    <a:lnTo>
                      <a:pt x="882" y="781"/>
                    </a:lnTo>
                    <a:lnTo>
                      <a:pt x="886" y="783"/>
                    </a:lnTo>
                    <a:lnTo>
                      <a:pt x="892" y="781"/>
                    </a:lnTo>
                    <a:lnTo>
                      <a:pt x="896" y="784"/>
                    </a:lnTo>
                    <a:lnTo>
                      <a:pt x="898" y="784"/>
                    </a:lnTo>
                    <a:lnTo>
                      <a:pt x="899" y="784"/>
                    </a:lnTo>
                    <a:lnTo>
                      <a:pt x="903" y="782"/>
                    </a:lnTo>
                    <a:lnTo>
                      <a:pt x="905" y="784"/>
                    </a:lnTo>
                    <a:lnTo>
                      <a:pt x="907" y="784"/>
                    </a:lnTo>
                    <a:lnTo>
                      <a:pt x="910" y="782"/>
                    </a:lnTo>
                    <a:lnTo>
                      <a:pt x="913" y="785"/>
                    </a:lnTo>
                    <a:lnTo>
                      <a:pt x="917" y="785"/>
                    </a:lnTo>
                    <a:lnTo>
                      <a:pt x="919" y="784"/>
                    </a:lnTo>
                    <a:lnTo>
                      <a:pt x="920" y="784"/>
                    </a:lnTo>
                    <a:lnTo>
                      <a:pt x="923" y="786"/>
                    </a:lnTo>
                    <a:lnTo>
                      <a:pt x="926" y="786"/>
                    </a:lnTo>
                    <a:lnTo>
                      <a:pt x="927" y="786"/>
                    </a:lnTo>
                    <a:lnTo>
                      <a:pt x="931" y="787"/>
                    </a:lnTo>
                    <a:lnTo>
                      <a:pt x="934" y="787"/>
                    </a:lnTo>
                    <a:lnTo>
                      <a:pt x="936" y="787"/>
                    </a:lnTo>
                    <a:lnTo>
                      <a:pt x="938" y="787"/>
                    </a:lnTo>
                    <a:lnTo>
                      <a:pt x="938" y="789"/>
                    </a:lnTo>
                    <a:lnTo>
                      <a:pt x="941" y="790"/>
                    </a:lnTo>
                    <a:lnTo>
                      <a:pt x="947" y="787"/>
                    </a:lnTo>
                    <a:lnTo>
                      <a:pt x="948" y="787"/>
                    </a:lnTo>
                    <a:lnTo>
                      <a:pt x="951" y="786"/>
                    </a:lnTo>
                    <a:lnTo>
                      <a:pt x="952" y="787"/>
                    </a:lnTo>
                    <a:lnTo>
                      <a:pt x="957" y="787"/>
                    </a:lnTo>
                    <a:lnTo>
                      <a:pt x="958" y="788"/>
                    </a:lnTo>
                    <a:lnTo>
                      <a:pt x="962" y="787"/>
                    </a:lnTo>
                    <a:lnTo>
                      <a:pt x="962" y="785"/>
                    </a:lnTo>
                    <a:lnTo>
                      <a:pt x="965" y="785"/>
                    </a:lnTo>
                    <a:lnTo>
                      <a:pt x="966" y="784"/>
                    </a:lnTo>
                    <a:lnTo>
                      <a:pt x="968" y="784"/>
                    </a:lnTo>
                    <a:lnTo>
                      <a:pt x="969" y="781"/>
                    </a:lnTo>
                    <a:lnTo>
                      <a:pt x="972" y="780"/>
                    </a:lnTo>
                    <a:lnTo>
                      <a:pt x="972" y="778"/>
                    </a:lnTo>
                    <a:lnTo>
                      <a:pt x="975" y="778"/>
                    </a:lnTo>
                    <a:lnTo>
                      <a:pt x="977" y="773"/>
                    </a:lnTo>
                    <a:lnTo>
                      <a:pt x="977" y="770"/>
                    </a:lnTo>
                    <a:lnTo>
                      <a:pt x="979" y="771"/>
                    </a:lnTo>
                    <a:lnTo>
                      <a:pt x="981" y="769"/>
                    </a:lnTo>
                    <a:lnTo>
                      <a:pt x="981" y="767"/>
                    </a:lnTo>
                    <a:lnTo>
                      <a:pt x="980" y="767"/>
                    </a:lnTo>
                    <a:lnTo>
                      <a:pt x="981" y="765"/>
                    </a:lnTo>
                    <a:lnTo>
                      <a:pt x="984" y="765"/>
                    </a:lnTo>
                    <a:lnTo>
                      <a:pt x="986" y="764"/>
                    </a:lnTo>
                    <a:lnTo>
                      <a:pt x="986" y="763"/>
                    </a:lnTo>
                    <a:lnTo>
                      <a:pt x="987" y="761"/>
                    </a:lnTo>
                    <a:lnTo>
                      <a:pt x="989" y="763"/>
                    </a:lnTo>
                    <a:lnTo>
                      <a:pt x="992" y="764"/>
                    </a:lnTo>
                    <a:lnTo>
                      <a:pt x="994" y="762"/>
                    </a:lnTo>
                    <a:lnTo>
                      <a:pt x="995" y="763"/>
                    </a:lnTo>
                    <a:lnTo>
                      <a:pt x="997" y="763"/>
                    </a:lnTo>
                    <a:lnTo>
                      <a:pt x="1000" y="762"/>
                    </a:lnTo>
                    <a:lnTo>
                      <a:pt x="1001" y="763"/>
                    </a:lnTo>
                    <a:lnTo>
                      <a:pt x="1003" y="763"/>
                    </a:lnTo>
                    <a:lnTo>
                      <a:pt x="1004" y="761"/>
                    </a:lnTo>
                    <a:lnTo>
                      <a:pt x="1006" y="761"/>
                    </a:lnTo>
                    <a:lnTo>
                      <a:pt x="1008" y="759"/>
                    </a:lnTo>
                    <a:lnTo>
                      <a:pt x="1009" y="759"/>
                    </a:lnTo>
                    <a:lnTo>
                      <a:pt x="1012" y="756"/>
                    </a:lnTo>
                    <a:lnTo>
                      <a:pt x="1015" y="756"/>
                    </a:lnTo>
                    <a:lnTo>
                      <a:pt x="1019" y="752"/>
                    </a:lnTo>
                    <a:lnTo>
                      <a:pt x="1020" y="749"/>
                    </a:lnTo>
                    <a:lnTo>
                      <a:pt x="1022" y="749"/>
                    </a:lnTo>
                    <a:lnTo>
                      <a:pt x="1022" y="746"/>
                    </a:lnTo>
                    <a:lnTo>
                      <a:pt x="1024" y="743"/>
                    </a:lnTo>
                    <a:lnTo>
                      <a:pt x="1022" y="742"/>
                    </a:lnTo>
                    <a:lnTo>
                      <a:pt x="1020" y="742"/>
                    </a:lnTo>
                    <a:lnTo>
                      <a:pt x="1017" y="741"/>
                    </a:lnTo>
                    <a:lnTo>
                      <a:pt x="1019" y="741"/>
                    </a:lnTo>
                    <a:lnTo>
                      <a:pt x="1021" y="741"/>
                    </a:lnTo>
                    <a:lnTo>
                      <a:pt x="1024" y="740"/>
                    </a:lnTo>
                    <a:lnTo>
                      <a:pt x="1022" y="738"/>
                    </a:lnTo>
                    <a:lnTo>
                      <a:pt x="1020" y="738"/>
                    </a:lnTo>
                    <a:lnTo>
                      <a:pt x="1015" y="736"/>
                    </a:lnTo>
                    <a:lnTo>
                      <a:pt x="1014" y="733"/>
                    </a:lnTo>
                    <a:lnTo>
                      <a:pt x="1017" y="735"/>
                    </a:lnTo>
                    <a:lnTo>
                      <a:pt x="1020" y="735"/>
                    </a:lnTo>
                    <a:lnTo>
                      <a:pt x="1021" y="732"/>
                    </a:lnTo>
                    <a:lnTo>
                      <a:pt x="1022" y="731"/>
                    </a:lnTo>
                    <a:lnTo>
                      <a:pt x="1024" y="728"/>
                    </a:lnTo>
                    <a:lnTo>
                      <a:pt x="1019" y="726"/>
                    </a:lnTo>
                    <a:lnTo>
                      <a:pt x="1021" y="724"/>
                    </a:lnTo>
                    <a:lnTo>
                      <a:pt x="1024" y="725"/>
                    </a:lnTo>
                    <a:lnTo>
                      <a:pt x="1026" y="722"/>
                    </a:lnTo>
                    <a:lnTo>
                      <a:pt x="1025" y="720"/>
                    </a:lnTo>
                    <a:lnTo>
                      <a:pt x="1021" y="718"/>
                    </a:lnTo>
                    <a:lnTo>
                      <a:pt x="1021" y="715"/>
                    </a:lnTo>
                    <a:lnTo>
                      <a:pt x="1022" y="715"/>
                    </a:lnTo>
                    <a:lnTo>
                      <a:pt x="1024" y="716"/>
                    </a:lnTo>
                    <a:lnTo>
                      <a:pt x="1024" y="714"/>
                    </a:lnTo>
                    <a:lnTo>
                      <a:pt x="1021" y="712"/>
                    </a:lnTo>
                    <a:lnTo>
                      <a:pt x="1017" y="711"/>
                    </a:lnTo>
                    <a:lnTo>
                      <a:pt x="1017" y="710"/>
                    </a:lnTo>
                    <a:lnTo>
                      <a:pt x="1018" y="709"/>
                    </a:lnTo>
                    <a:lnTo>
                      <a:pt x="1017" y="708"/>
                    </a:lnTo>
                    <a:lnTo>
                      <a:pt x="1014" y="708"/>
                    </a:lnTo>
                    <a:lnTo>
                      <a:pt x="1010" y="710"/>
                    </a:lnTo>
                    <a:lnTo>
                      <a:pt x="1010" y="713"/>
                    </a:lnTo>
                    <a:lnTo>
                      <a:pt x="1008" y="715"/>
                    </a:lnTo>
                    <a:lnTo>
                      <a:pt x="1007" y="712"/>
                    </a:lnTo>
                    <a:lnTo>
                      <a:pt x="1003" y="711"/>
                    </a:lnTo>
                    <a:lnTo>
                      <a:pt x="1006" y="709"/>
                    </a:lnTo>
                    <a:lnTo>
                      <a:pt x="1007" y="709"/>
                    </a:lnTo>
                    <a:lnTo>
                      <a:pt x="1010" y="705"/>
                    </a:lnTo>
                    <a:lnTo>
                      <a:pt x="1010" y="702"/>
                    </a:lnTo>
                    <a:lnTo>
                      <a:pt x="1009" y="698"/>
                    </a:lnTo>
                    <a:lnTo>
                      <a:pt x="1003" y="696"/>
                    </a:lnTo>
                    <a:lnTo>
                      <a:pt x="998" y="697"/>
                    </a:lnTo>
                    <a:lnTo>
                      <a:pt x="996" y="698"/>
                    </a:lnTo>
                    <a:lnTo>
                      <a:pt x="996" y="698"/>
                    </a:lnTo>
                    <a:lnTo>
                      <a:pt x="1000" y="698"/>
                    </a:lnTo>
                    <a:lnTo>
                      <a:pt x="1001" y="700"/>
                    </a:lnTo>
                    <a:lnTo>
                      <a:pt x="998" y="700"/>
                    </a:lnTo>
                    <a:lnTo>
                      <a:pt x="995" y="699"/>
                    </a:lnTo>
                    <a:lnTo>
                      <a:pt x="990" y="701"/>
                    </a:lnTo>
                    <a:lnTo>
                      <a:pt x="987" y="702"/>
                    </a:lnTo>
                    <a:lnTo>
                      <a:pt x="984" y="706"/>
                    </a:lnTo>
                    <a:lnTo>
                      <a:pt x="983" y="709"/>
                    </a:lnTo>
                    <a:lnTo>
                      <a:pt x="981" y="709"/>
                    </a:lnTo>
                    <a:lnTo>
                      <a:pt x="978" y="712"/>
                    </a:lnTo>
                    <a:lnTo>
                      <a:pt x="974" y="712"/>
                    </a:lnTo>
                    <a:lnTo>
                      <a:pt x="972" y="718"/>
                    </a:lnTo>
                    <a:lnTo>
                      <a:pt x="969" y="718"/>
                    </a:lnTo>
                    <a:lnTo>
                      <a:pt x="969" y="719"/>
                    </a:lnTo>
                    <a:lnTo>
                      <a:pt x="967" y="718"/>
                    </a:lnTo>
                    <a:lnTo>
                      <a:pt x="966" y="716"/>
                    </a:lnTo>
                    <a:lnTo>
                      <a:pt x="968" y="715"/>
                    </a:lnTo>
                    <a:lnTo>
                      <a:pt x="969" y="715"/>
                    </a:lnTo>
                    <a:lnTo>
                      <a:pt x="970" y="713"/>
                    </a:lnTo>
                    <a:lnTo>
                      <a:pt x="965" y="707"/>
                    </a:lnTo>
                    <a:lnTo>
                      <a:pt x="964" y="706"/>
                    </a:lnTo>
                    <a:lnTo>
                      <a:pt x="962" y="704"/>
                    </a:lnTo>
                    <a:lnTo>
                      <a:pt x="963" y="703"/>
                    </a:lnTo>
                    <a:lnTo>
                      <a:pt x="962" y="700"/>
                    </a:lnTo>
                    <a:lnTo>
                      <a:pt x="965" y="706"/>
                    </a:lnTo>
                    <a:lnTo>
                      <a:pt x="971" y="710"/>
                    </a:lnTo>
                    <a:lnTo>
                      <a:pt x="972" y="708"/>
                    </a:lnTo>
                    <a:lnTo>
                      <a:pt x="972" y="705"/>
                    </a:lnTo>
                    <a:lnTo>
                      <a:pt x="976" y="705"/>
                    </a:lnTo>
                    <a:lnTo>
                      <a:pt x="977" y="703"/>
                    </a:lnTo>
                    <a:lnTo>
                      <a:pt x="982" y="701"/>
                    </a:lnTo>
                    <a:lnTo>
                      <a:pt x="987" y="699"/>
                    </a:lnTo>
                    <a:lnTo>
                      <a:pt x="993" y="698"/>
                    </a:lnTo>
                    <a:lnTo>
                      <a:pt x="992" y="697"/>
                    </a:lnTo>
                    <a:lnTo>
                      <a:pt x="990" y="696"/>
                    </a:lnTo>
                    <a:lnTo>
                      <a:pt x="985" y="698"/>
                    </a:lnTo>
                    <a:lnTo>
                      <a:pt x="979" y="700"/>
                    </a:lnTo>
                    <a:lnTo>
                      <a:pt x="980" y="698"/>
                    </a:lnTo>
                    <a:lnTo>
                      <a:pt x="987" y="696"/>
                    </a:lnTo>
                    <a:lnTo>
                      <a:pt x="993" y="695"/>
                    </a:lnTo>
                    <a:lnTo>
                      <a:pt x="995" y="692"/>
                    </a:lnTo>
                    <a:lnTo>
                      <a:pt x="1000" y="691"/>
                    </a:lnTo>
                    <a:lnTo>
                      <a:pt x="1000" y="691"/>
                    </a:lnTo>
                    <a:lnTo>
                      <a:pt x="1006" y="691"/>
                    </a:lnTo>
                    <a:lnTo>
                      <a:pt x="1006" y="689"/>
                    </a:lnTo>
                    <a:lnTo>
                      <a:pt x="1010" y="688"/>
                    </a:lnTo>
                    <a:lnTo>
                      <a:pt x="1007" y="685"/>
                    </a:lnTo>
                    <a:lnTo>
                      <a:pt x="1001" y="683"/>
                    </a:lnTo>
                    <a:lnTo>
                      <a:pt x="1002" y="682"/>
                    </a:lnTo>
                    <a:lnTo>
                      <a:pt x="1003" y="682"/>
                    </a:lnTo>
                    <a:lnTo>
                      <a:pt x="1005" y="679"/>
                    </a:lnTo>
                    <a:lnTo>
                      <a:pt x="1003" y="677"/>
                    </a:lnTo>
                    <a:lnTo>
                      <a:pt x="1000" y="679"/>
                    </a:lnTo>
                    <a:lnTo>
                      <a:pt x="997" y="682"/>
                    </a:lnTo>
                    <a:lnTo>
                      <a:pt x="994" y="680"/>
                    </a:lnTo>
                    <a:lnTo>
                      <a:pt x="991" y="680"/>
                    </a:lnTo>
                    <a:lnTo>
                      <a:pt x="990" y="678"/>
                    </a:lnTo>
                    <a:lnTo>
                      <a:pt x="992" y="677"/>
                    </a:lnTo>
                    <a:lnTo>
                      <a:pt x="992" y="672"/>
                    </a:lnTo>
                    <a:lnTo>
                      <a:pt x="993" y="670"/>
                    </a:lnTo>
                    <a:lnTo>
                      <a:pt x="989" y="673"/>
                    </a:lnTo>
                    <a:lnTo>
                      <a:pt x="989" y="672"/>
                    </a:lnTo>
                    <a:lnTo>
                      <a:pt x="990" y="670"/>
                    </a:lnTo>
                    <a:lnTo>
                      <a:pt x="989" y="670"/>
                    </a:lnTo>
                    <a:lnTo>
                      <a:pt x="984" y="675"/>
                    </a:lnTo>
                    <a:lnTo>
                      <a:pt x="982" y="677"/>
                    </a:lnTo>
                    <a:lnTo>
                      <a:pt x="980" y="677"/>
                    </a:lnTo>
                    <a:lnTo>
                      <a:pt x="983" y="675"/>
                    </a:lnTo>
                    <a:lnTo>
                      <a:pt x="986" y="671"/>
                    </a:lnTo>
                    <a:lnTo>
                      <a:pt x="985" y="670"/>
                    </a:lnTo>
                    <a:lnTo>
                      <a:pt x="981" y="672"/>
                    </a:lnTo>
                    <a:lnTo>
                      <a:pt x="980" y="671"/>
                    </a:lnTo>
                    <a:lnTo>
                      <a:pt x="982" y="670"/>
                    </a:lnTo>
                    <a:lnTo>
                      <a:pt x="984" y="668"/>
                    </a:lnTo>
                    <a:lnTo>
                      <a:pt x="984" y="666"/>
                    </a:lnTo>
                    <a:lnTo>
                      <a:pt x="981" y="667"/>
                    </a:lnTo>
                    <a:lnTo>
                      <a:pt x="979" y="670"/>
                    </a:lnTo>
                    <a:lnTo>
                      <a:pt x="976" y="674"/>
                    </a:lnTo>
                    <a:lnTo>
                      <a:pt x="974" y="673"/>
                    </a:lnTo>
                    <a:lnTo>
                      <a:pt x="976" y="670"/>
                    </a:lnTo>
                    <a:lnTo>
                      <a:pt x="978" y="669"/>
                    </a:lnTo>
                    <a:lnTo>
                      <a:pt x="978" y="666"/>
                    </a:lnTo>
                    <a:lnTo>
                      <a:pt x="976" y="666"/>
                    </a:lnTo>
                    <a:lnTo>
                      <a:pt x="970" y="673"/>
                    </a:lnTo>
                    <a:lnTo>
                      <a:pt x="968" y="673"/>
                    </a:lnTo>
                    <a:lnTo>
                      <a:pt x="965" y="672"/>
                    </a:lnTo>
                    <a:lnTo>
                      <a:pt x="968" y="673"/>
                    </a:lnTo>
                    <a:lnTo>
                      <a:pt x="971" y="670"/>
                    </a:lnTo>
                    <a:lnTo>
                      <a:pt x="975" y="663"/>
                    </a:lnTo>
                    <a:lnTo>
                      <a:pt x="978" y="661"/>
                    </a:lnTo>
                    <a:lnTo>
                      <a:pt x="976" y="659"/>
                    </a:lnTo>
                    <a:lnTo>
                      <a:pt x="977" y="656"/>
                    </a:lnTo>
                    <a:lnTo>
                      <a:pt x="976" y="656"/>
                    </a:lnTo>
                    <a:lnTo>
                      <a:pt x="974" y="660"/>
                    </a:lnTo>
                    <a:lnTo>
                      <a:pt x="972" y="660"/>
                    </a:lnTo>
                    <a:lnTo>
                      <a:pt x="972" y="659"/>
                    </a:lnTo>
                    <a:lnTo>
                      <a:pt x="973" y="657"/>
                    </a:lnTo>
                    <a:lnTo>
                      <a:pt x="973" y="653"/>
                    </a:lnTo>
                    <a:lnTo>
                      <a:pt x="972" y="652"/>
                    </a:lnTo>
                    <a:lnTo>
                      <a:pt x="971" y="651"/>
                    </a:lnTo>
                    <a:lnTo>
                      <a:pt x="968" y="653"/>
                    </a:lnTo>
                    <a:lnTo>
                      <a:pt x="967" y="653"/>
                    </a:lnTo>
                    <a:lnTo>
                      <a:pt x="968" y="649"/>
                    </a:lnTo>
                    <a:lnTo>
                      <a:pt x="967" y="649"/>
                    </a:lnTo>
                    <a:lnTo>
                      <a:pt x="965" y="649"/>
                    </a:lnTo>
                    <a:lnTo>
                      <a:pt x="967" y="647"/>
                    </a:lnTo>
                    <a:lnTo>
                      <a:pt x="965" y="646"/>
                    </a:lnTo>
                    <a:lnTo>
                      <a:pt x="965" y="643"/>
                    </a:lnTo>
                    <a:lnTo>
                      <a:pt x="964" y="642"/>
                    </a:lnTo>
                    <a:lnTo>
                      <a:pt x="960" y="643"/>
                    </a:lnTo>
                    <a:lnTo>
                      <a:pt x="960" y="645"/>
                    </a:lnTo>
                    <a:lnTo>
                      <a:pt x="958" y="646"/>
                    </a:lnTo>
                    <a:lnTo>
                      <a:pt x="953" y="643"/>
                    </a:lnTo>
                    <a:lnTo>
                      <a:pt x="957" y="644"/>
                    </a:lnTo>
                    <a:lnTo>
                      <a:pt x="958" y="642"/>
                    </a:lnTo>
                    <a:lnTo>
                      <a:pt x="962" y="642"/>
                    </a:lnTo>
                    <a:lnTo>
                      <a:pt x="962" y="640"/>
                    </a:lnTo>
                    <a:lnTo>
                      <a:pt x="961" y="638"/>
                    </a:lnTo>
                    <a:lnTo>
                      <a:pt x="958" y="635"/>
                    </a:lnTo>
                    <a:lnTo>
                      <a:pt x="958" y="632"/>
                    </a:lnTo>
                    <a:lnTo>
                      <a:pt x="954" y="629"/>
                    </a:lnTo>
                    <a:lnTo>
                      <a:pt x="958" y="629"/>
                    </a:lnTo>
                    <a:lnTo>
                      <a:pt x="962" y="632"/>
                    </a:lnTo>
                    <a:lnTo>
                      <a:pt x="965" y="632"/>
                    </a:lnTo>
                    <a:lnTo>
                      <a:pt x="965" y="629"/>
                    </a:lnTo>
                    <a:lnTo>
                      <a:pt x="962" y="628"/>
                    </a:lnTo>
                    <a:lnTo>
                      <a:pt x="962" y="626"/>
                    </a:lnTo>
                    <a:lnTo>
                      <a:pt x="965" y="628"/>
                    </a:lnTo>
                    <a:lnTo>
                      <a:pt x="969" y="624"/>
                    </a:lnTo>
                    <a:lnTo>
                      <a:pt x="970" y="622"/>
                    </a:lnTo>
                    <a:lnTo>
                      <a:pt x="971" y="620"/>
                    </a:lnTo>
                    <a:lnTo>
                      <a:pt x="969" y="617"/>
                    </a:lnTo>
                    <a:lnTo>
                      <a:pt x="966" y="618"/>
                    </a:lnTo>
                    <a:lnTo>
                      <a:pt x="964" y="616"/>
                    </a:lnTo>
                    <a:lnTo>
                      <a:pt x="965" y="615"/>
                    </a:lnTo>
                    <a:lnTo>
                      <a:pt x="966" y="612"/>
                    </a:lnTo>
                    <a:lnTo>
                      <a:pt x="965" y="611"/>
                    </a:lnTo>
                    <a:lnTo>
                      <a:pt x="962" y="611"/>
                    </a:lnTo>
                    <a:lnTo>
                      <a:pt x="961" y="609"/>
                    </a:lnTo>
                    <a:lnTo>
                      <a:pt x="959" y="610"/>
                    </a:lnTo>
                    <a:lnTo>
                      <a:pt x="957" y="608"/>
                    </a:lnTo>
                    <a:lnTo>
                      <a:pt x="960" y="608"/>
                    </a:lnTo>
                    <a:lnTo>
                      <a:pt x="962" y="606"/>
                    </a:lnTo>
                    <a:lnTo>
                      <a:pt x="963" y="607"/>
                    </a:lnTo>
                    <a:lnTo>
                      <a:pt x="966" y="604"/>
                    </a:lnTo>
                    <a:lnTo>
                      <a:pt x="965" y="598"/>
                    </a:lnTo>
                    <a:lnTo>
                      <a:pt x="962" y="596"/>
                    </a:lnTo>
                    <a:lnTo>
                      <a:pt x="961" y="597"/>
                    </a:lnTo>
                    <a:lnTo>
                      <a:pt x="958" y="597"/>
                    </a:lnTo>
                    <a:lnTo>
                      <a:pt x="956" y="599"/>
                    </a:lnTo>
                    <a:lnTo>
                      <a:pt x="957" y="596"/>
                    </a:lnTo>
                    <a:lnTo>
                      <a:pt x="960" y="594"/>
                    </a:lnTo>
                    <a:lnTo>
                      <a:pt x="962" y="593"/>
                    </a:lnTo>
                    <a:lnTo>
                      <a:pt x="962" y="590"/>
                    </a:lnTo>
                    <a:lnTo>
                      <a:pt x="959" y="589"/>
                    </a:lnTo>
                    <a:lnTo>
                      <a:pt x="958" y="590"/>
                    </a:lnTo>
                    <a:lnTo>
                      <a:pt x="955" y="590"/>
                    </a:lnTo>
                    <a:lnTo>
                      <a:pt x="950" y="593"/>
                    </a:lnTo>
                    <a:lnTo>
                      <a:pt x="954" y="587"/>
                    </a:lnTo>
                    <a:lnTo>
                      <a:pt x="957" y="587"/>
                    </a:lnTo>
                    <a:lnTo>
                      <a:pt x="959" y="584"/>
                    </a:lnTo>
                    <a:lnTo>
                      <a:pt x="959" y="583"/>
                    </a:lnTo>
                    <a:lnTo>
                      <a:pt x="961" y="581"/>
                    </a:lnTo>
                    <a:lnTo>
                      <a:pt x="960" y="580"/>
                    </a:lnTo>
                    <a:lnTo>
                      <a:pt x="957" y="581"/>
                    </a:lnTo>
                    <a:lnTo>
                      <a:pt x="952" y="581"/>
                    </a:lnTo>
                    <a:lnTo>
                      <a:pt x="948" y="584"/>
                    </a:lnTo>
                    <a:lnTo>
                      <a:pt x="950" y="580"/>
                    </a:lnTo>
                    <a:lnTo>
                      <a:pt x="949" y="578"/>
                    </a:lnTo>
                    <a:lnTo>
                      <a:pt x="950" y="576"/>
                    </a:lnTo>
                    <a:lnTo>
                      <a:pt x="952" y="578"/>
                    </a:lnTo>
                    <a:lnTo>
                      <a:pt x="957" y="578"/>
                    </a:lnTo>
                    <a:lnTo>
                      <a:pt x="959" y="574"/>
                    </a:lnTo>
                    <a:lnTo>
                      <a:pt x="959" y="570"/>
                    </a:lnTo>
                    <a:lnTo>
                      <a:pt x="957" y="572"/>
                    </a:lnTo>
                    <a:lnTo>
                      <a:pt x="955" y="571"/>
                    </a:lnTo>
                    <a:lnTo>
                      <a:pt x="957" y="567"/>
                    </a:lnTo>
                    <a:lnTo>
                      <a:pt x="958" y="564"/>
                    </a:lnTo>
                    <a:lnTo>
                      <a:pt x="955" y="564"/>
                    </a:lnTo>
                    <a:lnTo>
                      <a:pt x="949" y="566"/>
                    </a:lnTo>
                    <a:lnTo>
                      <a:pt x="947" y="564"/>
                    </a:lnTo>
                    <a:lnTo>
                      <a:pt x="948" y="563"/>
                    </a:lnTo>
                    <a:lnTo>
                      <a:pt x="951" y="563"/>
                    </a:lnTo>
                    <a:lnTo>
                      <a:pt x="954" y="562"/>
                    </a:lnTo>
                    <a:lnTo>
                      <a:pt x="956" y="558"/>
                    </a:lnTo>
                    <a:lnTo>
                      <a:pt x="954" y="556"/>
                    </a:lnTo>
                    <a:lnTo>
                      <a:pt x="954" y="554"/>
                    </a:lnTo>
                    <a:lnTo>
                      <a:pt x="952" y="556"/>
                    </a:lnTo>
                    <a:lnTo>
                      <a:pt x="951" y="556"/>
                    </a:lnTo>
                    <a:lnTo>
                      <a:pt x="950" y="554"/>
                    </a:lnTo>
                    <a:lnTo>
                      <a:pt x="948" y="553"/>
                    </a:lnTo>
                    <a:lnTo>
                      <a:pt x="950" y="551"/>
                    </a:lnTo>
                    <a:lnTo>
                      <a:pt x="951" y="553"/>
                    </a:lnTo>
                    <a:lnTo>
                      <a:pt x="953" y="552"/>
                    </a:lnTo>
                    <a:lnTo>
                      <a:pt x="952" y="547"/>
                    </a:lnTo>
                    <a:lnTo>
                      <a:pt x="950" y="544"/>
                    </a:lnTo>
                    <a:lnTo>
                      <a:pt x="949" y="541"/>
                    </a:lnTo>
                    <a:lnTo>
                      <a:pt x="951" y="539"/>
                    </a:lnTo>
                    <a:lnTo>
                      <a:pt x="951" y="537"/>
                    </a:lnTo>
                    <a:lnTo>
                      <a:pt x="949" y="537"/>
                    </a:lnTo>
                    <a:lnTo>
                      <a:pt x="950" y="535"/>
                    </a:lnTo>
                    <a:lnTo>
                      <a:pt x="951" y="532"/>
                    </a:lnTo>
                    <a:lnTo>
                      <a:pt x="949" y="532"/>
                    </a:lnTo>
                    <a:lnTo>
                      <a:pt x="947" y="532"/>
                    </a:lnTo>
                    <a:lnTo>
                      <a:pt x="947" y="531"/>
                    </a:lnTo>
                    <a:lnTo>
                      <a:pt x="948" y="531"/>
                    </a:lnTo>
                    <a:lnTo>
                      <a:pt x="950" y="528"/>
                    </a:lnTo>
                    <a:lnTo>
                      <a:pt x="948" y="526"/>
                    </a:lnTo>
                    <a:lnTo>
                      <a:pt x="949" y="524"/>
                    </a:lnTo>
                    <a:lnTo>
                      <a:pt x="951" y="523"/>
                    </a:lnTo>
                    <a:lnTo>
                      <a:pt x="950" y="521"/>
                    </a:lnTo>
                    <a:lnTo>
                      <a:pt x="947" y="522"/>
                    </a:lnTo>
                    <a:lnTo>
                      <a:pt x="949" y="520"/>
                    </a:lnTo>
                    <a:lnTo>
                      <a:pt x="948" y="519"/>
                    </a:lnTo>
                    <a:lnTo>
                      <a:pt x="945" y="520"/>
                    </a:lnTo>
                    <a:lnTo>
                      <a:pt x="943" y="524"/>
                    </a:lnTo>
                    <a:lnTo>
                      <a:pt x="944" y="526"/>
                    </a:lnTo>
                    <a:lnTo>
                      <a:pt x="942" y="529"/>
                    </a:lnTo>
                    <a:lnTo>
                      <a:pt x="939" y="533"/>
                    </a:lnTo>
                    <a:lnTo>
                      <a:pt x="939" y="535"/>
                    </a:lnTo>
                    <a:lnTo>
                      <a:pt x="938" y="537"/>
                    </a:lnTo>
                    <a:lnTo>
                      <a:pt x="938" y="540"/>
                    </a:lnTo>
                    <a:lnTo>
                      <a:pt x="936" y="538"/>
                    </a:lnTo>
                    <a:lnTo>
                      <a:pt x="934" y="539"/>
                    </a:lnTo>
                    <a:lnTo>
                      <a:pt x="933" y="544"/>
                    </a:lnTo>
                    <a:lnTo>
                      <a:pt x="933" y="546"/>
                    </a:lnTo>
                    <a:lnTo>
                      <a:pt x="935" y="546"/>
                    </a:lnTo>
                    <a:lnTo>
                      <a:pt x="936" y="549"/>
                    </a:lnTo>
                    <a:lnTo>
                      <a:pt x="936" y="551"/>
                    </a:lnTo>
                    <a:lnTo>
                      <a:pt x="934" y="548"/>
                    </a:lnTo>
                    <a:lnTo>
                      <a:pt x="932" y="548"/>
                    </a:lnTo>
                    <a:lnTo>
                      <a:pt x="931" y="550"/>
                    </a:lnTo>
                    <a:lnTo>
                      <a:pt x="930" y="553"/>
                    </a:lnTo>
                    <a:lnTo>
                      <a:pt x="927" y="556"/>
                    </a:lnTo>
                    <a:lnTo>
                      <a:pt x="927" y="559"/>
                    </a:lnTo>
                    <a:lnTo>
                      <a:pt x="924" y="560"/>
                    </a:lnTo>
                    <a:lnTo>
                      <a:pt x="923" y="563"/>
                    </a:lnTo>
                    <a:lnTo>
                      <a:pt x="923" y="565"/>
                    </a:lnTo>
                    <a:lnTo>
                      <a:pt x="922" y="565"/>
                    </a:lnTo>
                    <a:lnTo>
                      <a:pt x="922" y="570"/>
                    </a:lnTo>
                    <a:lnTo>
                      <a:pt x="920" y="576"/>
                    </a:lnTo>
                    <a:lnTo>
                      <a:pt x="920" y="572"/>
                    </a:lnTo>
                    <a:lnTo>
                      <a:pt x="920" y="566"/>
                    </a:lnTo>
                    <a:lnTo>
                      <a:pt x="918" y="564"/>
                    </a:lnTo>
                    <a:lnTo>
                      <a:pt x="914" y="568"/>
                    </a:lnTo>
                    <a:lnTo>
                      <a:pt x="913" y="571"/>
                    </a:lnTo>
                    <a:lnTo>
                      <a:pt x="912" y="574"/>
                    </a:lnTo>
                    <a:lnTo>
                      <a:pt x="910" y="575"/>
                    </a:lnTo>
                    <a:lnTo>
                      <a:pt x="908" y="577"/>
                    </a:lnTo>
                    <a:lnTo>
                      <a:pt x="908" y="575"/>
                    </a:lnTo>
                    <a:lnTo>
                      <a:pt x="906" y="574"/>
                    </a:lnTo>
                    <a:lnTo>
                      <a:pt x="903" y="577"/>
                    </a:lnTo>
                    <a:lnTo>
                      <a:pt x="901" y="577"/>
                    </a:lnTo>
                    <a:lnTo>
                      <a:pt x="898" y="580"/>
                    </a:lnTo>
                    <a:lnTo>
                      <a:pt x="897" y="584"/>
                    </a:lnTo>
                    <a:lnTo>
                      <a:pt x="894" y="589"/>
                    </a:lnTo>
                    <a:lnTo>
                      <a:pt x="895" y="585"/>
                    </a:lnTo>
                    <a:lnTo>
                      <a:pt x="895" y="583"/>
                    </a:lnTo>
                    <a:lnTo>
                      <a:pt x="896" y="581"/>
                    </a:lnTo>
                    <a:lnTo>
                      <a:pt x="896" y="574"/>
                    </a:lnTo>
                    <a:lnTo>
                      <a:pt x="896" y="571"/>
                    </a:lnTo>
                    <a:lnTo>
                      <a:pt x="895" y="571"/>
                    </a:lnTo>
                    <a:lnTo>
                      <a:pt x="892" y="575"/>
                    </a:lnTo>
                    <a:lnTo>
                      <a:pt x="888" y="584"/>
                    </a:lnTo>
                    <a:lnTo>
                      <a:pt x="885" y="586"/>
                    </a:lnTo>
                    <a:lnTo>
                      <a:pt x="887" y="583"/>
                    </a:lnTo>
                    <a:lnTo>
                      <a:pt x="888" y="579"/>
                    </a:lnTo>
                    <a:lnTo>
                      <a:pt x="890" y="573"/>
                    </a:lnTo>
                    <a:lnTo>
                      <a:pt x="890" y="570"/>
                    </a:lnTo>
                    <a:lnTo>
                      <a:pt x="891" y="566"/>
                    </a:lnTo>
                    <a:lnTo>
                      <a:pt x="889" y="563"/>
                    </a:lnTo>
                    <a:lnTo>
                      <a:pt x="886" y="559"/>
                    </a:lnTo>
                    <a:lnTo>
                      <a:pt x="884" y="559"/>
                    </a:lnTo>
                    <a:lnTo>
                      <a:pt x="885" y="563"/>
                    </a:lnTo>
                    <a:lnTo>
                      <a:pt x="884" y="563"/>
                    </a:lnTo>
                    <a:lnTo>
                      <a:pt x="882" y="561"/>
                    </a:lnTo>
                    <a:lnTo>
                      <a:pt x="879" y="555"/>
                    </a:lnTo>
                    <a:lnTo>
                      <a:pt x="883" y="558"/>
                    </a:lnTo>
                    <a:lnTo>
                      <a:pt x="885" y="557"/>
                    </a:lnTo>
                    <a:lnTo>
                      <a:pt x="882" y="556"/>
                    </a:lnTo>
                    <a:lnTo>
                      <a:pt x="879" y="550"/>
                    </a:lnTo>
                    <a:lnTo>
                      <a:pt x="878" y="549"/>
                    </a:lnTo>
                    <a:lnTo>
                      <a:pt x="881" y="545"/>
                    </a:lnTo>
                    <a:lnTo>
                      <a:pt x="882" y="542"/>
                    </a:lnTo>
                    <a:lnTo>
                      <a:pt x="884" y="539"/>
                    </a:lnTo>
                    <a:lnTo>
                      <a:pt x="884" y="532"/>
                    </a:lnTo>
                    <a:lnTo>
                      <a:pt x="880" y="528"/>
                    </a:lnTo>
                    <a:lnTo>
                      <a:pt x="875" y="528"/>
                    </a:lnTo>
                    <a:lnTo>
                      <a:pt x="868" y="523"/>
                    </a:lnTo>
                    <a:lnTo>
                      <a:pt x="875" y="526"/>
                    </a:lnTo>
                    <a:lnTo>
                      <a:pt x="882" y="527"/>
                    </a:lnTo>
                    <a:lnTo>
                      <a:pt x="882" y="521"/>
                    </a:lnTo>
                    <a:lnTo>
                      <a:pt x="884" y="520"/>
                    </a:lnTo>
                    <a:lnTo>
                      <a:pt x="885" y="525"/>
                    </a:lnTo>
                    <a:lnTo>
                      <a:pt x="886" y="521"/>
                    </a:lnTo>
                    <a:lnTo>
                      <a:pt x="885" y="513"/>
                    </a:lnTo>
                    <a:lnTo>
                      <a:pt x="888" y="508"/>
                    </a:lnTo>
                    <a:lnTo>
                      <a:pt x="892" y="508"/>
                    </a:lnTo>
                    <a:lnTo>
                      <a:pt x="893" y="501"/>
                    </a:lnTo>
                    <a:lnTo>
                      <a:pt x="892" y="496"/>
                    </a:lnTo>
                    <a:lnTo>
                      <a:pt x="889" y="496"/>
                    </a:lnTo>
                    <a:lnTo>
                      <a:pt x="889" y="501"/>
                    </a:lnTo>
                    <a:lnTo>
                      <a:pt x="886" y="504"/>
                    </a:lnTo>
                    <a:lnTo>
                      <a:pt x="885" y="501"/>
                    </a:lnTo>
                    <a:lnTo>
                      <a:pt x="885" y="495"/>
                    </a:lnTo>
                    <a:lnTo>
                      <a:pt x="882" y="494"/>
                    </a:lnTo>
                    <a:lnTo>
                      <a:pt x="879" y="495"/>
                    </a:lnTo>
                    <a:lnTo>
                      <a:pt x="877" y="494"/>
                    </a:lnTo>
                    <a:lnTo>
                      <a:pt x="875" y="494"/>
                    </a:lnTo>
                    <a:lnTo>
                      <a:pt x="872" y="490"/>
                    </a:lnTo>
                    <a:lnTo>
                      <a:pt x="869" y="491"/>
                    </a:lnTo>
                    <a:lnTo>
                      <a:pt x="869" y="489"/>
                    </a:lnTo>
                    <a:lnTo>
                      <a:pt x="867" y="491"/>
                    </a:lnTo>
                    <a:lnTo>
                      <a:pt x="867" y="488"/>
                    </a:lnTo>
                    <a:lnTo>
                      <a:pt x="863" y="484"/>
                    </a:lnTo>
                    <a:lnTo>
                      <a:pt x="865" y="484"/>
                    </a:lnTo>
                    <a:lnTo>
                      <a:pt x="867" y="481"/>
                    </a:lnTo>
                    <a:lnTo>
                      <a:pt x="869" y="484"/>
                    </a:lnTo>
                    <a:lnTo>
                      <a:pt x="869" y="481"/>
                    </a:lnTo>
                    <a:lnTo>
                      <a:pt x="867" y="477"/>
                    </a:lnTo>
                    <a:lnTo>
                      <a:pt x="865" y="480"/>
                    </a:lnTo>
                    <a:lnTo>
                      <a:pt x="863" y="477"/>
                    </a:lnTo>
                    <a:lnTo>
                      <a:pt x="865" y="477"/>
                    </a:lnTo>
                    <a:lnTo>
                      <a:pt x="864" y="473"/>
                    </a:lnTo>
                    <a:lnTo>
                      <a:pt x="861" y="470"/>
                    </a:lnTo>
                    <a:lnTo>
                      <a:pt x="858" y="471"/>
                    </a:lnTo>
                    <a:lnTo>
                      <a:pt x="858" y="468"/>
                    </a:lnTo>
                    <a:lnTo>
                      <a:pt x="860" y="466"/>
                    </a:lnTo>
                    <a:lnTo>
                      <a:pt x="860" y="460"/>
                    </a:lnTo>
                    <a:lnTo>
                      <a:pt x="858" y="460"/>
                    </a:lnTo>
                    <a:lnTo>
                      <a:pt x="854" y="457"/>
                    </a:lnTo>
                    <a:lnTo>
                      <a:pt x="854" y="453"/>
                    </a:lnTo>
                    <a:lnTo>
                      <a:pt x="850" y="449"/>
                    </a:lnTo>
                    <a:lnTo>
                      <a:pt x="846" y="452"/>
                    </a:lnTo>
                    <a:lnTo>
                      <a:pt x="844" y="452"/>
                    </a:lnTo>
                    <a:lnTo>
                      <a:pt x="842" y="454"/>
                    </a:lnTo>
                    <a:lnTo>
                      <a:pt x="839" y="452"/>
                    </a:lnTo>
                    <a:lnTo>
                      <a:pt x="839" y="456"/>
                    </a:lnTo>
                    <a:lnTo>
                      <a:pt x="837" y="452"/>
                    </a:lnTo>
                    <a:lnTo>
                      <a:pt x="835" y="452"/>
                    </a:lnTo>
                    <a:lnTo>
                      <a:pt x="834" y="450"/>
                    </a:lnTo>
                    <a:lnTo>
                      <a:pt x="831" y="450"/>
                    </a:lnTo>
                    <a:lnTo>
                      <a:pt x="827" y="453"/>
                    </a:lnTo>
                    <a:lnTo>
                      <a:pt x="823" y="454"/>
                    </a:lnTo>
                    <a:lnTo>
                      <a:pt x="826" y="452"/>
                    </a:lnTo>
                    <a:lnTo>
                      <a:pt x="827" y="449"/>
                    </a:lnTo>
                    <a:lnTo>
                      <a:pt x="823" y="449"/>
                    </a:lnTo>
                    <a:lnTo>
                      <a:pt x="817" y="445"/>
                    </a:lnTo>
                    <a:lnTo>
                      <a:pt x="813" y="442"/>
                    </a:lnTo>
                    <a:lnTo>
                      <a:pt x="808" y="442"/>
                    </a:lnTo>
                    <a:lnTo>
                      <a:pt x="806" y="440"/>
                    </a:lnTo>
                    <a:lnTo>
                      <a:pt x="804" y="441"/>
                    </a:lnTo>
                    <a:lnTo>
                      <a:pt x="803" y="441"/>
                    </a:lnTo>
                    <a:lnTo>
                      <a:pt x="800" y="443"/>
                    </a:lnTo>
                    <a:lnTo>
                      <a:pt x="800" y="446"/>
                    </a:lnTo>
                    <a:lnTo>
                      <a:pt x="799" y="446"/>
                    </a:lnTo>
                    <a:lnTo>
                      <a:pt x="798" y="445"/>
                    </a:lnTo>
                    <a:lnTo>
                      <a:pt x="796" y="446"/>
                    </a:lnTo>
                    <a:lnTo>
                      <a:pt x="796" y="450"/>
                    </a:lnTo>
                    <a:lnTo>
                      <a:pt x="793" y="456"/>
                    </a:lnTo>
                    <a:lnTo>
                      <a:pt x="793" y="462"/>
                    </a:lnTo>
                    <a:lnTo>
                      <a:pt x="795" y="465"/>
                    </a:lnTo>
                    <a:lnTo>
                      <a:pt x="796" y="466"/>
                    </a:lnTo>
                    <a:lnTo>
                      <a:pt x="796" y="467"/>
                    </a:lnTo>
                    <a:lnTo>
                      <a:pt x="798" y="468"/>
                    </a:lnTo>
                    <a:lnTo>
                      <a:pt x="798" y="472"/>
                    </a:lnTo>
                    <a:lnTo>
                      <a:pt x="797" y="473"/>
                    </a:lnTo>
                    <a:lnTo>
                      <a:pt x="796" y="473"/>
                    </a:lnTo>
                    <a:lnTo>
                      <a:pt x="795" y="477"/>
                    </a:lnTo>
                    <a:lnTo>
                      <a:pt x="791" y="484"/>
                    </a:lnTo>
                    <a:lnTo>
                      <a:pt x="785" y="489"/>
                    </a:lnTo>
                    <a:lnTo>
                      <a:pt x="785" y="492"/>
                    </a:lnTo>
                    <a:lnTo>
                      <a:pt x="786" y="493"/>
                    </a:lnTo>
                    <a:lnTo>
                      <a:pt x="791" y="492"/>
                    </a:lnTo>
                    <a:lnTo>
                      <a:pt x="792" y="492"/>
                    </a:lnTo>
                    <a:lnTo>
                      <a:pt x="790" y="494"/>
                    </a:lnTo>
                    <a:lnTo>
                      <a:pt x="789" y="499"/>
                    </a:lnTo>
                    <a:lnTo>
                      <a:pt x="789" y="501"/>
                    </a:lnTo>
                    <a:lnTo>
                      <a:pt x="792" y="501"/>
                    </a:lnTo>
                    <a:lnTo>
                      <a:pt x="789" y="502"/>
                    </a:lnTo>
                    <a:lnTo>
                      <a:pt x="788" y="505"/>
                    </a:lnTo>
                    <a:lnTo>
                      <a:pt x="789" y="508"/>
                    </a:lnTo>
                    <a:lnTo>
                      <a:pt x="790" y="509"/>
                    </a:lnTo>
                    <a:lnTo>
                      <a:pt x="787" y="513"/>
                    </a:lnTo>
                    <a:lnTo>
                      <a:pt x="788" y="515"/>
                    </a:lnTo>
                    <a:lnTo>
                      <a:pt x="792" y="515"/>
                    </a:lnTo>
                    <a:lnTo>
                      <a:pt x="792" y="517"/>
                    </a:lnTo>
                    <a:lnTo>
                      <a:pt x="789" y="523"/>
                    </a:lnTo>
                    <a:lnTo>
                      <a:pt x="786" y="525"/>
                    </a:lnTo>
                    <a:lnTo>
                      <a:pt x="785" y="528"/>
                    </a:lnTo>
                    <a:lnTo>
                      <a:pt x="787" y="530"/>
                    </a:lnTo>
                    <a:lnTo>
                      <a:pt x="785" y="529"/>
                    </a:lnTo>
                    <a:lnTo>
                      <a:pt x="783" y="525"/>
                    </a:lnTo>
                    <a:lnTo>
                      <a:pt x="782" y="525"/>
                    </a:lnTo>
                    <a:lnTo>
                      <a:pt x="778" y="530"/>
                    </a:lnTo>
                    <a:lnTo>
                      <a:pt x="779" y="531"/>
                    </a:lnTo>
                    <a:lnTo>
                      <a:pt x="780" y="532"/>
                    </a:lnTo>
                    <a:lnTo>
                      <a:pt x="780" y="534"/>
                    </a:lnTo>
                    <a:lnTo>
                      <a:pt x="778" y="537"/>
                    </a:lnTo>
                    <a:lnTo>
                      <a:pt x="776" y="537"/>
                    </a:lnTo>
                    <a:lnTo>
                      <a:pt x="768" y="546"/>
                    </a:lnTo>
                    <a:lnTo>
                      <a:pt x="765" y="548"/>
                    </a:lnTo>
                    <a:lnTo>
                      <a:pt x="764" y="555"/>
                    </a:lnTo>
                    <a:lnTo>
                      <a:pt x="764" y="557"/>
                    </a:lnTo>
                    <a:lnTo>
                      <a:pt x="768" y="558"/>
                    </a:lnTo>
                    <a:lnTo>
                      <a:pt x="768" y="562"/>
                    </a:lnTo>
                    <a:lnTo>
                      <a:pt x="771" y="564"/>
                    </a:lnTo>
                    <a:lnTo>
                      <a:pt x="776" y="572"/>
                    </a:lnTo>
                    <a:lnTo>
                      <a:pt x="777" y="581"/>
                    </a:lnTo>
                    <a:lnTo>
                      <a:pt x="776" y="591"/>
                    </a:lnTo>
                    <a:lnTo>
                      <a:pt x="778" y="597"/>
                    </a:lnTo>
                    <a:lnTo>
                      <a:pt x="778" y="601"/>
                    </a:lnTo>
                    <a:lnTo>
                      <a:pt x="778" y="607"/>
                    </a:lnTo>
                    <a:lnTo>
                      <a:pt x="777" y="608"/>
                    </a:lnTo>
                    <a:lnTo>
                      <a:pt x="775" y="616"/>
                    </a:lnTo>
                    <a:lnTo>
                      <a:pt x="774" y="621"/>
                    </a:lnTo>
                    <a:lnTo>
                      <a:pt x="775" y="620"/>
                    </a:lnTo>
                    <a:lnTo>
                      <a:pt x="775" y="617"/>
                    </a:lnTo>
                    <a:lnTo>
                      <a:pt x="777" y="615"/>
                    </a:lnTo>
                    <a:lnTo>
                      <a:pt x="778" y="619"/>
                    </a:lnTo>
                    <a:lnTo>
                      <a:pt x="780" y="623"/>
                    </a:lnTo>
                    <a:lnTo>
                      <a:pt x="778" y="626"/>
                    </a:lnTo>
                    <a:lnTo>
                      <a:pt x="775" y="626"/>
                    </a:lnTo>
                    <a:lnTo>
                      <a:pt x="774" y="625"/>
                    </a:lnTo>
                    <a:lnTo>
                      <a:pt x="771" y="625"/>
                    </a:lnTo>
                    <a:lnTo>
                      <a:pt x="768" y="632"/>
                    </a:lnTo>
                    <a:lnTo>
                      <a:pt x="764" y="633"/>
                    </a:lnTo>
                    <a:lnTo>
                      <a:pt x="764" y="636"/>
                    </a:lnTo>
                    <a:lnTo>
                      <a:pt x="757" y="640"/>
                    </a:lnTo>
                    <a:lnTo>
                      <a:pt x="756" y="642"/>
                    </a:lnTo>
                    <a:lnTo>
                      <a:pt x="756" y="643"/>
                    </a:lnTo>
                    <a:lnTo>
                      <a:pt x="747" y="647"/>
                    </a:lnTo>
                    <a:lnTo>
                      <a:pt x="741" y="650"/>
                    </a:lnTo>
                    <a:lnTo>
                      <a:pt x="740" y="652"/>
                    </a:lnTo>
                    <a:lnTo>
                      <a:pt x="737" y="652"/>
                    </a:lnTo>
                    <a:lnTo>
                      <a:pt x="734" y="654"/>
                    </a:lnTo>
                    <a:lnTo>
                      <a:pt x="728" y="656"/>
                    </a:lnTo>
                    <a:lnTo>
                      <a:pt x="725" y="657"/>
                    </a:lnTo>
                    <a:lnTo>
                      <a:pt x="726" y="660"/>
                    </a:lnTo>
                    <a:lnTo>
                      <a:pt x="726" y="663"/>
                    </a:lnTo>
                    <a:lnTo>
                      <a:pt x="727" y="666"/>
                    </a:lnTo>
                    <a:lnTo>
                      <a:pt x="727" y="668"/>
                    </a:lnTo>
                    <a:lnTo>
                      <a:pt x="728" y="671"/>
                    </a:lnTo>
                    <a:lnTo>
                      <a:pt x="726" y="672"/>
                    </a:lnTo>
                    <a:lnTo>
                      <a:pt x="727" y="674"/>
                    </a:lnTo>
                    <a:lnTo>
                      <a:pt x="729" y="675"/>
                    </a:lnTo>
                    <a:lnTo>
                      <a:pt x="727" y="676"/>
                    </a:lnTo>
                    <a:lnTo>
                      <a:pt x="729" y="679"/>
                    </a:lnTo>
                    <a:lnTo>
                      <a:pt x="727" y="680"/>
                    </a:lnTo>
                    <a:lnTo>
                      <a:pt x="728" y="684"/>
                    </a:lnTo>
                    <a:lnTo>
                      <a:pt x="726" y="685"/>
                    </a:lnTo>
                    <a:lnTo>
                      <a:pt x="726" y="691"/>
                    </a:lnTo>
                    <a:lnTo>
                      <a:pt x="726" y="694"/>
                    </a:lnTo>
                    <a:lnTo>
                      <a:pt x="724" y="702"/>
                    </a:lnTo>
                    <a:lnTo>
                      <a:pt x="724" y="704"/>
                    </a:lnTo>
                    <a:lnTo>
                      <a:pt x="726" y="705"/>
                    </a:lnTo>
                    <a:lnTo>
                      <a:pt x="726" y="707"/>
                    </a:lnTo>
                    <a:lnTo>
                      <a:pt x="726" y="709"/>
                    </a:lnTo>
                    <a:lnTo>
                      <a:pt x="724" y="713"/>
                    </a:lnTo>
                    <a:lnTo>
                      <a:pt x="724" y="716"/>
                    </a:lnTo>
                    <a:lnTo>
                      <a:pt x="726" y="718"/>
                    </a:lnTo>
                    <a:lnTo>
                      <a:pt x="726" y="722"/>
                    </a:lnTo>
                    <a:lnTo>
                      <a:pt x="727" y="724"/>
                    </a:lnTo>
                    <a:lnTo>
                      <a:pt x="724" y="728"/>
                    </a:lnTo>
                    <a:lnTo>
                      <a:pt x="723" y="732"/>
                    </a:lnTo>
                    <a:lnTo>
                      <a:pt x="721" y="733"/>
                    </a:lnTo>
                    <a:lnTo>
                      <a:pt x="719" y="732"/>
                    </a:lnTo>
                    <a:lnTo>
                      <a:pt x="720" y="735"/>
                    </a:lnTo>
                    <a:lnTo>
                      <a:pt x="722" y="738"/>
                    </a:lnTo>
                    <a:lnTo>
                      <a:pt x="720" y="740"/>
                    </a:lnTo>
                    <a:lnTo>
                      <a:pt x="719" y="746"/>
                    </a:lnTo>
                    <a:lnTo>
                      <a:pt x="720" y="749"/>
                    </a:lnTo>
                    <a:lnTo>
                      <a:pt x="723" y="753"/>
                    </a:lnTo>
                    <a:lnTo>
                      <a:pt x="726" y="755"/>
                    </a:lnTo>
                    <a:lnTo>
                      <a:pt x="720" y="754"/>
                    </a:lnTo>
                    <a:lnTo>
                      <a:pt x="717" y="751"/>
                    </a:lnTo>
                    <a:lnTo>
                      <a:pt x="718" y="746"/>
                    </a:lnTo>
                    <a:lnTo>
                      <a:pt x="716" y="740"/>
                    </a:lnTo>
                    <a:lnTo>
                      <a:pt x="715" y="740"/>
                    </a:lnTo>
                    <a:lnTo>
                      <a:pt x="715" y="738"/>
                    </a:lnTo>
                    <a:lnTo>
                      <a:pt x="716" y="735"/>
                    </a:lnTo>
                    <a:lnTo>
                      <a:pt x="714" y="735"/>
                    </a:lnTo>
                    <a:lnTo>
                      <a:pt x="709" y="742"/>
                    </a:lnTo>
                    <a:lnTo>
                      <a:pt x="709" y="746"/>
                    </a:lnTo>
                    <a:lnTo>
                      <a:pt x="709" y="748"/>
                    </a:lnTo>
                    <a:lnTo>
                      <a:pt x="706" y="748"/>
                    </a:lnTo>
                    <a:lnTo>
                      <a:pt x="704" y="745"/>
                    </a:lnTo>
                    <a:lnTo>
                      <a:pt x="700" y="743"/>
                    </a:lnTo>
                    <a:lnTo>
                      <a:pt x="697" y="746"/>
                    </a:lnTo>
                    <a:lnTo>
                      <a:pt x="692" y="749"/>
                    </a:lnTo>
                    <a:lnTo>
                      <a:pt x="698" y="743"/>
                    </a:lnTo>
                    <a:lnTo>
                      <a:pt x="699" y="739"/>
                    </a:lnTo>
                    <a:lnTo>
                      <a:pt x="699" y="736"/>
                    </a:lnTo>
                    <a:lnTo>
                      <a:pt x="698" y="731"/>
                    </a:lnTo>
                    <a:lnTo>
                      <a:pt x="696" y="728"/>
                    </a:lnTo>
                    <a:lnTo>
                      <a:pt x="695" y="725"/>
                    </a:lnTo>
                    <a:lnTo>
                      <a:pt x="695" y="725"/>
                    </a:lnTo>
                    <a:lnTo>
                      <a:pt x="692" y="724"/>
                    </a:lnTo>
                    <a:lnTo>
                      <a:pt x="689" y="722"/>
                    </a:lnTo>
                    <a:lnTo>
                      <a:pt x="689" y="720"/>
                    </a:lnTo>
                    <a:lnTo>
                      <a:pt x="688" y="718"/>
                    </a:lnTo>
                    <a:lnTo>
                      <a:pt x="689" y="716"/>
                    </a:lnTo>
                    <a:lnTo>
                      <a:pt x="688" y="713"/>
                    </a:lnTo>
                    <a:lnTo>
                      <a:pt x="685" y="711"/>
                    </a:lnTo>
                    <a:lnTo>
                      <a:pt x="685" y="708"/>
                    </a:lnTo>
                    <a:lnTo>
                      <a:pt x="683" y="704"/>
                    </a:lnTo>
                    <a:lnTo>
                      <a:pt x="681" y="702"/>
                    </a:lnTo>
                    <a:lnTo>
                      <a:pt x="683" y="695"/>
                    </a:lnTo>
                    <a:lnTo>
                      <a:pt x="686" y="692"/>
                    </a:lnTo>
                    <a:lnTo>
                      <a:pt x="687" y="688"/>
                    </a:lnTo>
                    <a:lnTo>
                      <a:pt x="687" y="685"/>
                    </a:lnTo>
                    <a:lnTo>
                      <a:pt x="691" y="678"/>
                    </a:lnTo>
                    <a:lnTo>
                      <a:pt x="691" y="671"/>
                    </a:lnTo>
                    <a:lnTo>
                      <a:pt x="689" y="670"/>
                    </a:lnTo>
                    <a:lnTo>
                      <a:pt x="689" y="666"/>
                    </a:lnTo>
                    <a:lnTo>
                      <a:pt x="691" y="662"/>
                    </a:lnTo>
                    <a:lnTo>
                      <a:pt x="693" y="659"/>
                    </a:lnTo>
                    <a:lnTo>
                      <a:pt x="693" y="656"/>
                    </a:lnTo>
                    <a:lnTo>
                      <a:pt x="697" y="647"/>
                    </a:lnTo>
                    <a:lnTo>
                      <a:pt x="696" y="642"/>
                    </a:lnTo>
                    <a:lnTo>
                      <a:pt x="695" y="642"/>
                    </a:lnTo>
                    <a:lnTo>
                      <a:pt x="694" y="642"/>
                    </a:lnTo>
                    <a:lnTo>
                      <a:pt x="694" y="642"/>
                    </a:lnTo>
                    <a:lnTo>
                      <a:pt x="692" y="642"/>
                    </a:lnTo>
                    <a:lnTo>
                      <a:pt x="688" y="643"/>
                    </a:lnTo>
                    <a:lnTo>
                      <a:pt x="684" y="642"/>
                    </a:lnTo>
                    <a:lnTo>
                      <a:pt x="679" y="640"/>
                    </a:lnTo>
                    <a:lnTo>
                      <a:pt x="678" y="640"/>
                    </a:lnTo>
                    <a:lnTo>
                      <a:pt x="677" y="639"/>
                    </a:lnTo>
                    <a:lnTo>
                      <a:pt x="671" y="639"/>
                    </a:lnTo>
                    <a:lnTo>
                      <a:pt x="667" y="639"/>
                    </a:lnTo>
                    <a:lnTo>
                      <a:pt x="667" y="639"/>
                    </a:lnTo>
                    <a:lnTo>
                      <a:pt x="662" y="639"/>
                    </a:lnTo>
                    <a:lnTo>
                      <a:pt x="661" y="637"/>
                    </a:lnTo>
                    <a:lnTo>
                      <a:pt x="661" y="635"/>
                    </a:lnTo>
                    <a:lnTo>
                      <a:pt x="658" y="632"/>
                    </a:lnTo>
                    <a:lnTo>
                      <a:pt x="657" y="629"/>
                    </a:lnTo>
                    <a:lnTo>
                      <a:pt x="653" y="624"/>
                    </a:lnTo>
                    <a:lnTo>
                      <a:pt x="650" y="623"/>
                    </a:lnTo>
                    <a:lnTo>
                      <a:pt x="647" y="620"/>
                    </a:lnTo>
                    <a:lnTo>
                      <a:pt x="644" y="619"/>
                    </a:lnTo>
                    <a:lnTo>
                      <a:pt x="639" y="615"/>
                    </a:lnTo>
                    <a:lnTo>
                      <a:pt x="637" y="612"/>
                    </a:lnTo>
                    <a:lnTo>
                      <a:pt x="635" y="614"/>
                    </a:lnTo>
                    <a:lnTo>
                      <a:pt x="636" y="612"/>
                    </a:lnTo>
                    <a:lnTo>
                      <a:pt x="633" y="606"/>
                    </a:lnTo>
                    <a:lnTo>
                      <a:pt x="632" y="604"/>
                    </a:lnTo>
                    <a:lnTo>
                      <a:pt x="632" y="601"/>
                    </a:lnTo>
                    <a:lnTo>
                      <a:pt x="629" y="599"/>
                    </a:lnTo>
                    <a:lnTo>
                      <a:pt x="627" y="594"/>
                    </a:lnTo>
                    <a:lnTo>
                      <a:pt x="625" y="593"/>
                    </a:lnTo>
                    <a:lnTo>
                      <a:pt x="620" y="587"/>
                    </a:lnTo>
                    <a:lnTo>
                      <a:pt x="618" y="587"/>
                    </a:lnTo>
                    <a:lnTo>
                      <a:pt x="616" y="585"/>
                    </a:lnTo>
                    <a:lnTo>
                      <a:pt x="610" y="583"/>
                    </a:lnTo>
                    <a:lnTo>
                      <a:pt x="605" y="578"/>
                    </a:lnTo>
                    <a:lnTo>
                      <a:pt x="599" y="573"/>
                    </a:lnTo>
                    <a:lnTo>
                      <a:pt x="595" y="573"/>
                    </a:lnTo>
                    <a:lnTo>
                      <a:pt x="584" y="578"/>
                    </a:lnTo>
                    <a:lnTo>
                      <a:pt x="574" y="582"/>
                    </a:lnTo>
                    <a:lnTo>
                      <a:pt x="570" y="581"/>
                    </a:lnTo>
                    <a:lnTo>
                      <a:pt x="567" y="580"/>
                    </a:lnTo>
                    <a:lnTo>
                      <a:pt x="570" y="580"/>
                    </a:lnTo>
                    <a:lnTo>
                      <a:pt x="574" y="579"/>
                    </a:lnTo>
                    <a:lnTo>
                      <a:pt x="582" y="569"/>
                    </a:lnTo>
                    <a:lnTo>
                      <a:pt x="584" y="566"/>
                    </a:lnTo>
                    <a:lnTo>
                      <a:pt x="583" y="559"/>
                    </a:lnTo>
                    <a:lnTo>
                      <a:pt x="581" y="556"/>
                    </a:lnTo>
                    <a:lnTo>
                      <a:pt x="583" y="549"/>
                    </a:lnTo>
                    <a:lnTo>
                      <a:pt x="583" y="542"/>
                    </a:lnTo>
                    <a:lnTo>
                      <a:pt x="581" y="538"/>
                    </a:lnTo>
                    <a:lnTo>
                      <a:pt x="581" y="534"/>
                    </a:lnTo>
                    <a:lnTo>
                      <a:pt x="582" y="530"/>
                    </a:lnTo>
                    <a:lnTo>
                      <a:pt x="582" y="527"/>
                    </a:lnTo>
                    <a:lnTo>
                      <a:pt x="580" y="525"/>
                    </a:lnTo>
                    <a:lnTo>
                      <a:pt x="572" y="526"/>
                    </a:lnTo>
                    <a:lnTo>
                      <a:pt x="568" y="535"/>
                    </a:lnTo>
                    <a:lnTo>
                      <a:pt x="564" y="542"/>
                    </a:lnTo>
                    <a:lnTo>
                      <a:pt x="557" y="542"/>
                    </a:lnTo>
                    <a:lnTo>
                      <a:pt x="553" y="546"/>
                    </a:lnTo>
                    <a:lnTo>
                      <a:pt x="554" y="543"/>
                    </a:lnTo>
                    <a:lnTo>
                      <a:pt x="562" y="541"/>
                    </a:lnTo>
                    <a:lnTo>
                      <a:pt x="566" y="537"/>
                    </a:lnTo>
                    <a:lnTo>
                      <a:pt x="568" y="528"/>
                    </a:lnTo>
                    <a:lnTo>
                      <a:pt x="567" y="528"/>
                    </a:lnTo>
                    <a:lnTo>
                      <a:pt x="567" y="524"/>
                    </a:lnTo>
                    <a:lnTo>
                      <a:pt x="566" y="521"/>
                    </a:lnTo>
                    <a:lnTo>
                      <a:pt x="567" y="518"/>
                    </a:lnTo>
                    <a:lnTo>
                      <a:pt x="566" y="516"/>
                    </a:lnTo>
                    <a:lnTo>
                      <a:pt x="563" y="515"/>
                    </a:lnTo>
                    <a:lnTo>
                      <a:pt x="564" y="514"/>
                    </a:lnTo>
                    <a:lnTo>
                      <a:pt x="567" y="513"/>
                    </a:lnTo>
                    <a:lnTo>
                      <a:pt x="567" y="510"/>
                    </a:lnTo>
                    <a:lnTo>
                      <a:pt x="571" y="504"/>
                    </a:lnTo>
                    <a:lnTo>
                      <a:pt x="571" y="500"/>
                    </a:lnTo>
                    <a:lnTo>
                      <a:pt x="569" y="498"/>
                    </a:lnTo>
                    <a:lnTo>
                      <a:pt x="571" y="491"/>
                    </a:lnTo>
                    <a:lnTo>
                      <a:pt x="574" y="490"/>
                    </a:lnTo>
                    <a:lnTo>
                      <a:pt x="574" y="485"/>
                    </a:lnTo>
                    <a:lnTo>
                      <a:pt x="576" y="482"/>
                    </a:lnTo>
                    <a:lnTo>
                      <a:pt x="577" y="476"/>
                    </a:lnTo>
                    <a:lnTo>
                      <a:pt x="580" y="473"/>
                    </a:lnTo>
                    <a:lnTo>
                      <a:pt x="578" y="469"/>
                    </a:lnTo>
                    <a:lnTo>
                      <a:pt x="578" y="467"/>
                    </a:lnTo>
                    <a:lnTo>
                      <a:pt x="581" y="470"/>
                    </a:lnTo>
                    <a:lnTo>
                      <a:pt x="584" y="466"/>
                    </a:lnTo>
                    <a:lnTo>
                      <a:pt x="584" y="463"/>
                    </a:lnTo>
                    <a:lnTo>
                      <a:pt x="588" y="463"/>
                    </a:lnTo>
                    <a:lnTo>
                      <a:pt x="592" y="457"/>
                    </a:lnTo>
                    <a:lnTo>
                      <a:pt x="595" y="456"/>
                    </a:lnTo>
                    <a:lnTo>
                      <a:pt x="594" y="452"/>
                    </a:lnTo>
                    <a:lnTo>
                      <a:pt x="595" y="450"/>
                    </a:lnTo>
                    <a:lnTo>
                      <a:pt x="598" y="450"/>
                    </a:lnTo>
                    <a:lnTo>
                      <a:pt x="598" y="449"/>
                    </a:lnTo>
                    <a:lnTo>
                      <a:pt x="597" y="446"/>
                    </a:lnTo>
                    <a:lnTo>
                      <a:pt x="600" y="444"/>
                    </a:lnTo>
                    <a:lnTo>
                      <a:pt x="602" y="439"/>
                    </a:lnTo>
                    <a:lnTo>
                      <a:pt x="605" y="439"/>
                    </a:lnTo>
                    <a:lnTo>
                      <a:pt x="605" y="438"/>
                    </a:lnTo>
                    <a:lnTo>
                      <a:pt x="606" y="436"/>
                    </a:lnTo>
                    <a:lnTo>
                      <a:pt x="603" y="433"/>
                    </a:lnTo>
                    <a:lnTo>
                      <a:pt x="605" y="432"/>
                    </a:lnTo>
                    <a:lnTo>
                      <a:pt x="605" y="430"/>
                    </a:lnTo>
                    <a:lnTo>
                      <a:pt x="607" y="430"/>
                    </a:lnTo>
                    <a:lnTo>
                      <a:pt x="610" y="433"/>
                    </a:lnTo>
                    <a:lnTo>
                      <a:pt x="610" y="435"/>
                    </a:lnTo>
                    <a:lnTo>
                      <a:pt x="612" y="434"/>
                    </a:lnTo>
                    <a:lnTo>
                      <a:pt x="611" y="432"/>
                    </a:lnTo>
                    <a:lnTo>
                      <a:pt x="609" y="430"/>
                    </a:lnTo>
                    <a:lnTo>
                      <a:pt x="613" y="428"/>
                    </a:lnTo>
                    <a:lnTo>
                      <a:pt x="615" y="426"/>
                    </a:lnTo>
                    <a:lnTo>
                      <a:pt x="618" y="426"/>
                    </a:lnTo>
                    <a:lnTo>
                      <a:pt x="619" y="427"/>
                    </a:lnTo>
                    <a:lnTo>
                      <a:pt x="619" y="425"/>
                    </a:lnTo>
                    <a:lnTo>
                      <a:pt x="619" y="423"/>
                    </a:lnTo>
                    <a:lnTo>
                      <a:pt x="620" y="423"/>
                    </a:lnTo>
                    <a:lnTo>
                      <a:pt x="620" y="427"/>
                    </a:lnTo>
                    <a:lnTo>
                      <a:pt x="622" y="424"/>
                    </a:lnTo>
                    <a:lnTo>
                      <a:pt x="622" y="421"/>
                    </a:lnTo>
                    <a:lnTo>
                      <a:pt x="621" y="419"/>
                    </a:lnTo>
                    <a:lnTo>
                      <a:pt x="621" y="417"/>
                    </a:lnTo>
                    <a:lnTo>
                      <a:pt x="622" y="418"/>
                    </a:lnTo>
                    <a:lnTo>
                      <a:pt x="627" y="419"/>
                    </a:lnTo>
                    <a:lnTo>
                      <a:pt x="626" y="417"/>
                    </a:lnTo>
                    <a:lnTo>
                      <a:pt x="624" y="416"/>
                    </a:lnTo>
                    <a:lnTo>
                      <a:pt x="623" y="414"/>
                    </a:lnTo>
                    <a:lnTo>
                      <a:pt x="625" y="413"/>
                    </a:lnTo>
                    <a:lnTo>
                      <a:pt x="625" y="411"/>
                    </a:lnTo>
                    <a:lnTo>
                      <a:pt x="626" y="415"/>
                    </a:lnTo>
                    <a:lnTo>
                      <a:pt x="629" y="415"/>
                    </a:lnTo>
                    <a:lnTo>
                      <a:pt x="630" y="415"/>
                    </a:lnTo>
                    <a:lnTo>
                      <a:pt x="632" y="414"/>
                    </a:lnTo>
                    <a:lnTo>
                      <a:pt x="629" y="408"/>
                    </a:lnTo>
                    <a:lnTo>
                      <a:pt x="627" y="401"/>
                    </a:lnTo>
                    <a:lnTo>
                      <a:pt x="625" y="397"/>
                    </a:lnTo>
                    <a:lnTo>
                      <a:pt x="625" y="394"/>
                    </a:lnTo>
                    <a:lnTo>
                      <a:pt x="624" y="392"/>
                    </a:lnTo>
                    <a:lnTo>
                      <a:pt x="625" y="390"/>
                    </a:lnTo>
                    <a:lnTo>
                      <a:pt x="627" y="393"/>
                    </a:lnTo>
                    <a:lnTo>
                      <a:pt x="628" y="398"/>
                    </a:lnTo>
                    <a:lnTo>
                      <a:pt x="632" y="404"/>
                    </a:lnTo>
                    <a:lnTo>
                      <a:pt x="638" y="406"/>
                    </a:lnTo>
                    <a:lnTo>
                      <a:pt x="640" y="408"/>
                    </a:lnTo>
                    <a:lnTo>
                      <a:pt x="644" y="408"/>
                    </a:lnTo>
                    <a:lnTo>
                      <a:pt x="646" y="406"/>
                    </a:lnTo>
                    <a:lnTo>
                      <a:pt x="648" y="406"/>
                    </a:lnTo>
                    <a:lnTo>
                      <a:pt x="651" y="401"/>
                    </a:lnTo>
                    <a:lnTo>
                      <a:pt x="652" y="394"/>
                    </a:lnTo>
                    <a:lnTo>
                      <a:pt x="647" y="386"/>
                    </a:lnTo>
                    <a:lnTo>
                      <a:pt x="646" y="382"/>
                    </a:lnTo>
                    <a:lnTo>
                      <a:pt x="644" y="380"/>
                    </a:lnTo>
                    <a:lnTo>
                      <a:pt x="643" y="380"/>
                    </a:lnTo>
                    <a:lnTo>
                      <a:pt x="640" y="383"/>
                    </a:lnTo>
                    <a:lnTo>
                      <a:pt x="635" y="383"/>
                    </a:lnTo>
                    <a:lnTo>
                      <a:pt x="633" y="385"/>
                    </a:lnTo>
                    <a:lnTo>
                      <a:pt x="633" y="383"/>
                    </a:lnTo>
                    <a:lnTo>
                      <a:pt x="633" y="381"/>
                    </a:lnTo>
                    <a:lnTo>
                      <a:pt x="634" y="382"/>
                    </a:lnTo>
                    <a:lnTo>
                      <a:pt x="638" y="381"/>
                    </a:lnTo>
                    <a:lnTo>
                      <a:pt x="641" y="379"/>
                    </a:lnTo>
                    <a:lnTo>
                      <a:pt x="640" y="377"/>
                    </a:lnTo>
                    <a:lnTo>
                      <a:pt x="636" y="373"/>
                    </a:lnTo>
                    <a:lnTo>
                      <a:pt x="629" y="366"/>
                    </a:lnTo>
                    <a:lnTo>
                      <a:pt x="629" y="366"/>
                    </a:lnTo>
                    <a:lnTo>
                      <a:pt x="628" y="368"/>
                    </a:lnTo>
                    <a:lnTo>
                      <a:pt x="629" y="370"/>
                    </a:lnTo>
                    <a:lnTo>
                      <a:pt x="629" y="372"/>
                    </a:lnTo>
                    <a:lnTo>
                      <a:pt x="626" y="369"/>
                    </a:lnTo>
                    <a:lnTo>
                      <a:pt x="624" y="364"/>
                    </a:lnTo>
                    <a:lnTo>
                      <a:pt x="627" y="365"/>
                    </a:lnTo>
                    <a:lnTo>
                      <a:pt x="627" y="360"/>
                    </a:lnTo>
                    <a:lnTo>
                      <a:pt x="629" y="363"/>
                    </a:lnTo>
                    <a:lnTo>
                      <a:pt x="633" y="366"/>
                    </a:lnTo>
                    <a:lnTo>
                      <a:pt x="634" y="367"/>
                    </a:lnTo>
                    <a:lnTo>
                      <a:pt x="636" y="372"/>
                    </a:lnTo>
                    <a:lnTo>
                      <a:pt x="642" y="376"/>
                    </a:lnTo>
                    <a:lnTo>
                      <a:pt x="647" y="378"/>
                    </a:lnTo>
                    <a:lnTo>
                      <a:pt x="650" y="383"/>
                    </a:lnTo>
                    <a:lnTo>
                      <a:pt x="652" y="384"/>
                    </a:lnTo>
                    <a:lnTo>
                      <a:pt x="653" y="387"/>
                    </a:lnTo>
                    <a:lnTo>
                      <a:pt x="656" y="388"/>
                    </a:lnTo>
                    <a:lnTo>
                      <a:pt x="657" y="390"/>
                    </a:lnTo>
                    <a:lnTo>
                      <a:pt x="657" y="386"/>
                    </a:lnTo>
                    <a:lnTo>
                      <a:pt x="660" y="383"/>
                    </a:lnTo>
                    <a:lnTo>
                      <a:pt x="658" y="382"/>
                    </a:lnTo>
                    <a:lnTo>
                      <a:pt x="659" y="379"/>
                    </a:lnTo>
                    <a:lnTo>
                      <a:pt x="661" y="383"/>
                    </a:lnTo>
                    <a:lnTo>
                      <a:pt x="661" y="385"/>
                    </a:lnTo>
                    <a:lnTo>
                      <a:pt x="663" y="386"/>
                    </a:lnTo>
                    <a:lnTo>
                      <a:pt x="667" y="380"/>
                    </a:lnTo>
                    <a:lnTo>
                      <a:pt x="667" y="373"/>
                    </a:lnTo>
                    <a:lnTo>
                      <a:pt x="665" y="372"/>
                    </a:lnTo>
                    <a:lnTo>
                      <a:pt x="667" y="367"/>
                    </a:lnTo>
                    <a:lnTo>
                      <a:pt x="668" y="372"/>
                    </a:lnTo>
                    <a:lnTo>
                      <a:pt x="668" y="375"/>
                    </a:lnTo>
                    <a:lnTo>
                      <a:pt x="671" y="369"/>
                    </a:lnTo>
                    <a:lnTo>
                      <a:pt x="673" y="366"/>
                    </a:lnTo>
                    <a:lnTo>
                      <a:pt x="674" y="369"/>
                    </a:lnTo>
                    <a:lnTo>
                      <a:pt x="674" y="370"/>
                    </a:lnTo>
                    <a:lnTo>
                      <a:pt x="673" y="373"/>
                    </a:lnTo>
                    <a:lnTo>
                      <a:pt x="674" y="373"/>
                    </a:lnTo>
                    <a:lnTo>
                      <a:pt x="674" y="376"/>
                    </a:lnTo>
                    <a:lnTo>
                      <a:pt x="676" y="373"/>
                    </a:lnTo>
                    <a:lnTo>
                      <a:pt x="678" y="374"/>
                    </a:lnTo>
                    <a:lnTo>
                      <a:pt x="681" y="379"/>
                    </a:lnTo>
                    <a:lnTo>
                      <a:pt x="682" y="377"/>
                    </a:lnTo>
                    <a:lnTo>
                      <a:pt x="684" y="377"/>
                    </a:lnTo>
                    <a:lnTo>
                      <a:pt x="685" y="378"/>
                    </a:lnTo>
                    <a:lnTo>
                      <a:pt x="688" y="378"/>
                    </a:lnTo>
                    <a:lnTo>
                      <a:pt x="690" y="373"/>
                    </a:lnTo>
                    <a:lnTo>
                      <a:pt x="694" y="370"/>
                    </a:lnTo>
                    <a:lnTo>
                      <a:pt x="703" y="359"/>
                    </a:lnTo>
                    <a:lnTo>
                      <a:pt x="703" y="357"/>
                    </a:lnTo>
                    <a:lnTo>
                      <a:pt x="705" y="356"/>
                    </a:lnTo>
                    <a:lnTo>
                      <a:pt x="705" y="358"/>
                    </a:lnTo>
                    <a:lnTo>
                      <a:pt x="709" y="351"/>
                    </a:lnTo>
                    <a:lnTo>
                      <a:pt x="712" y="349"/>
                    </a:lnTo>
                    <a:lnTo>
                      <a:pt x="715" y="347"/>
                    </a:lnTo>
                    <a:lnTo>
                      <a:pt x="716" y="345"/>
                    </a:lnTo>
                    <a:lnTo>
                      <a:pt x="716" y="342"/>
                    </a:lnTo>
                    <a:lnTo>
                      <a:pt x="706" y="339"/>
                    </a:lnTo>
                    <a:lnTo>
                      <a:pt x="700" y="337"/>
                    </a:lnTo>
                    <a:lnTo>
                      <a:pt x="695" y="335"/>
                    </a:lnTo>
                    <a:lnTo>
                      <a:pt x="693" y="330"/>
                    </a:lnTo>
                    <a:lnTo>
                      <a:pt x="690" y="323"/>
                    </a:lnTo>
                    <a:lnTo>
                      <a:pt x="688" y="323"/>
                    </a:lnTo>
                    <a:lnTo>
                      <a:pt x="688" y="318"/>
                    </a:lnTo>
                    <a:lnTo>
                      <a:pt x="688" y="316"/>
                    </a:lnTo>
                    <a:lnTo>
                      <a:pt x="688" y="315"/>
                    </a:lnTo>
                    <a:lnTo>
                      <a:pt x="689" y="315"/>
                    </a:lnTo>
                    <a:lnTo>
                      <a:pt x="690" y="313"/>
                    </a:lnTo>
                    <a:lnTo>
                      <a:pt x="688" y="311"/>
                    </a:lnTo>
                    <a:lnTo>
                      <a:pt x="682" y="311"/>
                    </a:lnTo>
                    <a:lnTo>
                      <a:pt x="676" y="309"/>
                    </a:lnTo>
                    <a:lnTo>
                      <a:pt x="674" y="309"/>
                    </a:lnTo>
                    <a:lnTo>
                      <a:pt x="674" y="311"/>
                    </a:lnTo>
                    <a:lnTo>
                      <a:pt x="672" y="308"/>
                    </a:lnTo>
                    <a:lnTo>
                      <a:pt x="672" y="306"/>
                    </a:lnTo>
                    <a:lnTo>
                      <a:pt x="674" y="308"/>
                    </a:lnTo>
                    <a:lnTo>
                      <a:pt x="681" y="308"/>
                    </a:lnTo>
                    <a:lnTo>
                      <a:pt x="685" y="311"/>
                    </a:lnTo>
                    <a:lnTo>
                      <a:pt x="691" y="311"/>
                    </a:lnTo>
                    <a:lnTo>
                      <a:pt x="694" y="314"/>
                    </a:lnTo>
                    <a:lnTo>
                      <a:pt x="697" y="321"/>
                    </a:lnTo>
                    <a:lnTo>
                      <a:pt x="700" y="321"/>
                    </a:lnTo>
                    <a:lnTo>
                      <a:pt x="701" y="324"/>
                    </a:lnTo>
                    <a:lnTo>
                      <a:pt x="700" y="325"/>
                    </a:lnTo>
                    <a:lnTo>
                      <a:pt x="699" y="325"/>
                    </a:lnTo>
                    <a:lnTo>
                      <a:pt x="699" y="326"/>
                    </a:lnTo>
                    <a:lnTo>
                      <a:pt x="703" y="328"/>
                    </a:lnTo>
                    <a:lnTo>
                      <a:pt x="704" y="332"/>
                    </a:lnTo>
                    <a:lnTo>
                      <a:pt x="706" y="335"/>
                    </a:lnTo>
                    <a:lnTo>
                      <a:pt x="715" y="338"/>
                    </a:lnTo>
                    <a:lnTo>
                      <a:pt x="717" y="337"/>
                    </a:lnTo>
                    <a:lnTo>
                      <a:pt x="719" y="332"/>
                    </a:lnTo>
                    <a:lnTo>
                      <a:pt x="721" y="331"/>
                    </a:lnTo>
                    <a:lnTo>
                      <a:pt x="723" y="332"/>
                    </a:lnTo>
                    <a:lnTo>
                      <a:pt x="726" y="327"/>
                    </a:lnTo>
                    <a:lnTo>
                      <a:pt x="729" y="322"/>
                    </a:lnTo>
                    <a:lnTo>
                      <a:pt x="736" y="317"/>
                    </a:lnTo>
                    <a:lnTo>
                      <a:pt x="737" y="316"/>
                    </a:lnTo>
                    <a:lnTo>
                      <a:pt x="740" y="311"/>
                    </a:lnTo>
                    <a:lnTo>
                      <a:pt x="738" y="308"/>
                    </a:lnTo>
                    <a:lnTo>
                      <a:pt x="734" y="308"/>
                    </a:lnTo>
                    <a:lnTo>
                      <a:pt x="733" y="305"/>
                    </a:lnTo>
                    <a:lnTo>
                      <a:pt x="733" y="302"/>
                    </a:lnTo>
                    <a:lnTo>
                      <a:pt x="734" y="301"/>
                    </a:lnTo>
                    <a:lnTo>
                      <a:pt x="733" y="299"/>
                    </a:lnTo>
                    <a:lnTo>
                      <a:pt x="734" y="296"/>
                    </a:lnTo>
                    <a:lnTo>
                      <a:pt x="737" y="299"/>
                    </a:lnTo>
                    <a:lnTo>
                      <a:pt x="740" y="298"/>
                    </a:lnTo>
                    <a:lnTo>
                      <a:pt x="742" y="301"/>
                    </a:lnTo>
                    <a:lnTo>
                      <a:pt x="745" y="301"/>
                    </a:lnTo>
                    <a:lnTo>
                      <a:pt x="749" y="298"/>
                    </a:lnTo>
                    <a:lnTo>
                      <a:pt x="749" y="300"/>
                    </a:lnTo>
                    <a:lnTo>
                      <a:pt x="751" y="301"/>
                    </a:lnTo>
                    <a:lnTo>
                      <a:pt x="751" y="301"/>
                    </a:lnTo>
                    <a:lnTo>
                      <a:pt x="749" y="307"/>
                    </a:lnTo>
                    <a:lnTo>
                      <a:pt x="749" y="309"/>
                    </a:lnTo>
                    <a:lnTo>
                      <a:pt x="751" y="308"/>
                    </a:lnTo>
                    <a:lnTo>
                      <a:pt x="751" y="309"/>
                    </a:lnTo>
                    <a:lnTo>
                      <a:pt x="754" y="310"/>
                    </a:lnTo>
                    <a:lnTo>
                      <a:pt x="757" y="312"/>
                    </a:lnTo>
                    <a:lnTo>
                      <a:pt x="757" y="309"/>
                    </a:lnTo>
                    <a:lnTo>
                      <a:pt x="754" y="306"/>
                    </a:lnTo>
                    <a:lnTo>
                      <a:pt x="757" y="304"/>
                    </a:lnTo>
                    <a:lnTo>
                      <a:pt x="757" y="306"/>
                    </a:lnTo>
                    <a:lnTo>
                      <a:pt x="759" y="307"/>
                    </a:lnTo>
                    <a:lnTo>
                      <a:pt x="759" y="310"/>
                    </a:lnTo>
                    <a:lnTo>
                      <a:pt x="764" y="314"/>
                    </a:lnTo>
                    <a:lnTo>
                      <a:pt x="765" y="314"/>
                    </a:lnTo>
                    <a:lnTo>
                      <a:pt x="765" y="311"/>
                    </a:lnTo>
                    <a:lnTo>
                      <a:pt x="764" y="311"/>
                    </a:lnTo>
                    <a:lnTo>
                      <a:pt x="765" y="308"/>
                    </a:lnTo>
                    <a:lnTo>
                      <a:pt x="765" y="304"/>
                    </a:lnTo>
                    <a:lnTo>
                      <a:pt x="764" y="303"/>
                    </a:lnTo>
                    <a:lnTo>
                      <a:pt x="764" y="298"/>
                    </a:lnTo>
                    <a:lnTo>
                      <a:pt x="763" y="293"/>
                    </a:lnTo>
                    <a:lnTo>
                      <a:pt x="761" y="291"/>
                    </a:lnTo>
                    <a:lnTo>
                      <a:pt x="761" y="288"/>
                    </a:lnTo>
                    <a:lnTo>
                      <a:pt x="759" y="287"/>
                    </a:lnTo>
                    <a:lnTo>
                      <a:pt x="755" y="290"/>
                    </a:lnTo>
                    <a:lnTo>
                      <a:pt x="754" y="290"/>
                    </a:lnTo>
                    <a:lnTo>
                      <a:pt x="757" y="286"/>
                    </a:lnTo>
                    <a:lnTo>
                      <a:pt x="759" y="285"/>
                    </a:lnTo>
                    <a:lnTo>
                      <a:pt x="760" y="287"/>
                    </a:lnTo>
                    <a:lnTo>
                      <a:pt x="763" y="284"/>
                    </a:lnTo>
                    <a:lnTo>
                      <a:pt x="764" y="287"/>
                    </a:lnTo>
                    <a:lnTo>
                      <a:pt x="765" y="288"/>
                    </a:lnTo>
                    <a:lnTo>
                      <a:pt x="766" y="295"/>
                    </a:lnTo>
                    <a:lnTo>
                      <a:pt x="767" y="295"/>
                    </a:lnTo>
                    <a:lnTo>
                      <a:pt x="770" y="292"/>
                    </a:lnTo>
                    <a:lnTo>
                      <a:pt x="768" y="297"/>
                    </a:lnTo>
                    <a:lnTo>
                      <a:pt x="768" y="299"/>
                    </a:lnTo>
                    <a:lnTo>
                      <a:pt x="766" y="300"/>
                    </a:lnTo>
                    <a:lnTo>
                      <a:pt x="766" y="301"/>
                    </a:lnTo>
                    <a:lnTo>
                      <a:pt x="768" y="304"/>
                    </a:lnTo>
                    <a:lnTo>
                      <a:pt x="768" y="308"/>
                    </a:lnTo>
                    <a:lnTo>
                      <a:pt x="768" y="311"/>
                    </a:lnTo>
                    <a:lnTo>
                      <a:pt x="769" y="311"/>
                    </a:lnTo>
                    <a:lnTo>
                      <a:pt x="776" y="309"/>
                    </a:lnTo>
                    <a:lnTo>
                      <a:pt x="777" y="306"/>
                    </a:lnTo>
                    <a:lnTo>
                      <a:pt x="779" y="306"/>
                    </a:lnTo>
                    <a:lnTo>
                      <a:pt x="781" y="307"/>
                    </a:lnTo>
                    <a:lnTo>
                      <a:pt x="785" y="301"/>
                    </a:lnTo>
                    <a:lnTo>
                      <a:pt x="787" y="301"/>
                    </a:lnTo>
                    <a:lnTo>
                      <a:pt x="789" y="299"/>
                    </a:lnTo>
                    <a:lnTo>
                      <a:pt x="792" y="297"/>
                    </a:lnTo>
                    <a:lnTo>
                      <a:pt x="792" y="294"/>
                    </a:lnTo>
                    <a:lnTo>
                      <a:pt x="794" y="292"/>
                    </a:lnTo>
                    <a:lnTo>
                      <a:pt x="799" y="291"/>
                    </a:lnTo>
                    <a:lnTo>
                      <a:pt x="801" y="293"/>
                    </a:lnTo>
                    <a:lnTo>
                      <a:pt x="802" y="290"/>
                    </a:lnTo>
                    <a:lnTo>
                      <a:pt x="802" y="287"/>
                    </a:lnTo>
                    <a:lnTo>
                      <a:pt x="805" y="283"/>
                    </a:lnTo>
                    <a:lnTo>
                      <a:pt x="806" y="281"/>
                    </a:lnTo>
                    <a:lnTo>
                      <a:pt x="806" y="280"/>
                    </a:lnTo>
                    <a:lnTo>
                      <a:pt x="807" y="276"/>
                    </a:lnTo>
                    <a:lnTo>
                      <a:pt x="804" y="269"/>
                    </a:lnTo>
                    <a:lnTo>
                      <a:pt x="804" y="266"/>
                    </a:lnTo>
                    <a:lnTo>
                      <a:pt x="801" y="263"/>
                    </a:lnTo>
                    <a:lnTo>
                      <a:pt x="801" y="260"/>
                    </a:lnTo>
                    <a:lnTo>
                      <a:pt x="802" y="257"/>
                    </a:lnTo>
                    <a:lnTo>
                      <a:pt x="805" y="256"/>
                    </a:lnTo>
                    <a:lnTo>
                      <a:pt x="806" y="253"/>
                    </a:lnTo>
                    <a:lnTo>
                      <a:pt x="805" y="252"/>
                    </a:lnTo>
                    <a:lnTo>
                      <a:pt x="803" y="255"/>
                    </a:lnTo>
                    <a:lnTo>
                      <a:pt x="803" y="255"/>
                    </a:lnTo>
                    <a:lnTo>
                      <a:pt x="803" y="252"/>
                    </a:lnTo>
                    <a:lnTo>
                      <a:pt x="804" y="249"/>
                    </a:lnTo>
                    <a:lnTo>
                      <a:pt x="802" y="249"/>
                    </a:lnTo>
                    <a:lnTo>
                      <a:pt x="803" y="247"/>
                    </a:lnTo>
                    <a:lnTo>
                      <a:pt x="804" y="245"/>
                    </a:lnTo>
                    <a:lnTo>
                      <a:pt x="803" y="243"/>
                    </a:lnTo>
                    <a:lnTo>
                      <a:pt x="800" y="242"/>
                    </a:lnTo>
                    <a:lnTo>
                      <a:pt x="801" y="242"/>
                    </a:lnTo>
                    <a:lnTo>
                      <a:pt x="801" y="239"/>
                    </a:lnTo>
                    <a:lnTo>
                      <a:pt x="803" y="239"/>
                    </a:lnTo>
                    <a:lnTo>
                      <a:pt x="804" y="240"/>
                    </a:lnTo>
                    <a:lnTo>
                      <a:pt x="806" y="241"/>
                    </a:lnTo>
                    <a:lnTo>
                      <a:pt x="809" y="244"/>
                    </a:lnTo>
                    <a:lnTo>
                      <a:pt x="810" y="245"/>
                    </a:lnTo>
                    <a:lnTo>
                      <a:pt x="812" y="242"/>
                    </a:lnTo>
                    <a:lnTo>
                      <a:pt x="814" y="243"/>
                    </a:lnTo>
                    <a:lnTo>
                      <a:pt x="818" y="242"/>
                    </a:lnTo>
                    <a:lnTo>
                      <a:pt x="821" y="239"/>
                    </a:lnTo>
                    <a:lnTo>
                      <a:pt x="820" y="238"/>
                    </a:lnTo>
                    <a:lnTo>
                      <a:pt x="822" y="234"/>
                    </a:lnTo>
                    <a:lnTo>
                      <a:pt x="821" y="233"/>
                    </a:lnTo>
                    <a:lnTo>
                      <a:pt x="820" y="233"/>
                    </a:lnTo>
                    <a:lnTo>
                      <a:pt x="820" y="231"/>
                    </a:lnTo>
                    <a:lnTo>
                      <a:pt x="818" y="230"/>
                    </a:lnTo>
                    <a:lnTo>
                      <a:pt x="814" y="230"/>
                    </a:lnTo>
                    <a:lnTo>
                      <a:pt x="816" y="228"/>
                    </a:lnTo>
                    <a:lnTo>
                      <a:pt x="819" y="228"/>
                    </a:lnTo>
                    <a:lnTo>
                      <a:pt x="823" y="224"/>
                    </a:lnTo>
                    <a:lnTo>
                      <a:pt x="825" y="221"/>
                    </a:lnTo>
                    <a:lnTo>
                      <a:pt x="825" y="219"/>
                    </a:lnTo>
                    <a:lnTo>
                      <a:pt x="823" y="218"/>
                    </a:lnTo>
                    <a:lnTo>
                      <a:pt x="823" y="216"/>
                    </a:lnTo>
                    <a:lnTo>
                      <a:pt x="818" y="215"/>
                    </a:lnTo>
                    <a:lnTo>
                      <a:pt x="816" y="216"/>
                    </a:lnTo>
                    <a:lnTo>
                      <a:pt x="814" y="215"/>
                    </a:lnTo>
                    <a:lnTo>
                      <a:pt x="816" y="214"/>
                    </a:lnTo>
                    <a:lnTo>
                      <a:pt x="816" y="211"/>
                    </a:lnTo>
                    <a:lnTo>
                      <a:pt x="810" y="206"/>
                    </a:lnTo>
                    <a:lnTo>
                      <a:pt x="810" y="204"/>
                    </a:lnTo>
                    <a:lnTo>
                      <a:pt x="812" y="204"/>
                    </a:lnTo>
                    <a:lnTo>
                      <a:pt x="814" y="207"/>
                    </a:lnTo>
                    <a:lnTo>
                      <a:pt x="816" y="205"/>
                    </a:lnTo>
                    <a:lnTo>
                      <a:pt x="814" y="204"/>
                    </a:lnTo>
                    <a:lnTo>
                      <a:pt x="816" y="202"/>
                    </a:lnTo>
                    <a:lnTo>
                      <a:pt x="816" y="201"/>
                    </a:lnTo>
                    <a:lnTo>
                      <a:pt x="812" y="199"/>
                    </a:lnTo>
                    <a:lnTo>
                      <a:pt x="809" y="197"/>
                    </a:lnTo>
                    <a:lnTo>
                      <a:pt x="807" y="198"/>
                    </a:lnTo>
                    <a:lnTo>
                      <a:pt x="802" y="195"/>
                    </a:lnTo>
                    <a:lnTo>
                      <a:pt x="800" y="193"/>
                    </a:lnTo>
                    <a:lnTo>
                      <a:pt x="800" y="191"/>
                    </a:lnTo>
                    <a:lnTo>
                      <a:pt x="796" y="188"/>
                    </a:lnTo>
                    <a:lnTo>
                      <a:pt x="792" y="187"/>
                    </a:lnTo>
                    <a:lnTo>
                      <a:pt x="790" y="189"/>
                    </a:lnTo>
                    <a:lnTo>
                      <a:pt x="788" y="189"/>
                    </a:lnTo>
                    <a:lnTo>
                      <a:pt x="786" y="187"/>
                    </a:lnTo>
                    <a:lnTo>
                      <a:pt x="784" y="186"/>
                    </a:lnTo>
                    <a:lnTo>
                      <a:pt x="785" y="187"/>
                    </a:lnTo>
                    <a:lnTo>
                      <a:pt x="786" y="189"/>
                    </a:lnTo>
                    <a:lnTo>
                      <a:pt x="785" y="192"/>
                    </a:lnTo>
                    <a:lnTo>
                      <a:pt x="783" y="192"/>
                    </a:lnTo>
                    <a:lnTo>
                      <a:pt x="783" y="193"/>
                    </a:lnTo>
                    <a:lnTo>
                      <a:pt x="784" y="194"/>
                    </a:lnTo>
                    <a:lnTo>
                      <a:pt x="782" y="197"/>
                    </a:lnTo>
                    <a:lnTo>
                      <a:pt x="782" y="199"/>
                    </a:lnTo>
                    <a:lnTo>
                      <a:pt x="783" y="202"/>
                    </a:lnTo>
                    <a:lnTo>
                      <a:pt x="782" y="202"/>
                    </a:lnTo>
                    <a:lnTo>
                      <a:pt x="781" y="205"/>
                    </a:lnTo>
                    <a:lnTo>
                      <a:pt x="779" y="207"/>
                    </a:lnTo>
                    <a:lnTo>
                      <a:pt x="779" y="212"/>
                    </a:lnTo>
                    <a:lnTo>
                      <a:pt x="781" y="212"/>
                    </a:lnTo>
                    <a:lnTo>
                      <a:pt x="782" y="215"/>
                    </a:lnTo>
                    <a:lnTo>
                      <a:pt x="783" y="215"/>
                    </a:lnTo>
                    <a:lnTo>
                      <a:pt x="785" y="218"/>
                    </a:lnTo>
                    <a:lnTo>
                      <a:pt x="783" y="220"/>
                    </a:lnTo>
                    <a:lnTo>
                      <a:pt x="782" y="219"/>
                    </a:lnTo>
                    <a:lnTo>
                      <a:pt x="780" y="221"/>
                    </a:lnTo>
                    <a:lnTo>
                      <a:pt x="778" y="219"/>
                    </a:lnTo>
                    <a:lnTo>
                      <a:pt x="775" y="219"/>
                    </a:lnTo>
                    <a:lnTo>
                      <a:pt x="775" y="221"/>
                    </a:lnTo>
                    <a:lnTo>
                      <a:pt x="777" y="225"/>
                    </a:lnTo>
                    <a:lnTo>
                      <a:pt x="778" y="225"/>
                    </a:lnTo>
                    <a:lnTo>
                      <a:pt x="778" y="226"/>
                    </a:lnTo>
                    <a:lnTo>
                      <a:pt x="775" y="227"/>
                    </a:lnTo>
                    <a:lnTo>
                      <a:pt x="774" y="225"/>
                    </a:lnTo>
                    <a:lnTo>
                      <a:pt x="772" y="228"/>
                    </a:lnTo>
                    <a:lnTo>
                      <a:pt x="771" y="224"/>
                    </a:lnTo>
                    <a:lnTo>
                      <a:pt x="768" y="226"/>
                    </a:lnTo>
                    <a:lnTo>
                      <a:pt x="765" y="232"/>
                    </a:lnTo>
                    <a:lnTo>
                      <a:pt x="763" y="239"/>
                    </a:lnTo>
                    <a:lnTo>
                      <a:pt x="760" y="246"/>
                    </a:lnTo>
                    <a:lnTo>
                      <a:pt x="754" y="251"/>
                    </a:lnTo>
                    <a:lnTo>
                      <a:pt x="753" y="253"/>
                    </a:lnTo>
                    <a:lnTo>
                      <a:pt x="752" y="254"/>
                    </a:lnTo>
                    <a:lnTo>
                      <a:pt x="749" y="258"/>
                    </a:lnTo>
                    <a:lnTo>
                      <a:pt x="747" y="259"/>
                    </a:lnTo>
                    <a:lnTo>
                      <a:pt x="747" y="265"/>
                    </a:lnTo>
                    <a:lnTo>
                      <a:pt x="744" y="267"/>
                    </a:lnTo>
                    <a:lnTo>
                      <a:pt x="744" y="271"/>
                    </a:lnTo>
                    <a:lnTo>
                      <a:pt x="743" y="272"/>
                    </a:lnTo>
                    <a:lnTo>
                      <a:pt x="741" y="267"/>
                    </a:lnTo>
                    <a:lnTo>
                      <a:pt x="740" y="268"/>
                    </a:lnTo>
                    <a:lnTo>
                      <a:pt x="737" y="270"/>
                    </a:lnTo>
                    <a:lnTo>
                      <a:pt x="738" y="271"/>
                    </a:lnTo>
                    <a:lnTo>
                      <a:pt x="739" y="276"/>
                    </a:lnTo>
                    <a:lnTo>
                      <a:pt x="737" y="276"/>
                    </a:lnTo>
                    <a:lnTo>
                      <a:pt x="735" y="273"/>
                    </a:lnTo>
                    <a:lnTo>
                      <a:pt x="736" y="270"/>
                    </a:lnTo>
                    <a:lnTo>
                      <a:pt x="733" y="265"/>
                    </a:lnTo>
                    <a:lnTo>
                      <a:pt x="731" y="253"/>
                    </a:lnTo>
                    <a:lnTo>
                      <a:pt x="731" y="247"/>
                    </a:lnTo>
                    <a:lnTo>
                      <a:pt x="730" y="245"/>
                    </a:lnTo>
                    <a:lnTo>
                      <a:pt x="731" y="241"/>
                    </a:lnTo>
                    <a:lnTo>
                      <a:pt x="733" y="238"/>
                    </a:lnTo>
                    <a:lnTo>
                      <a:pt x="733" y="235"/>
                    </a:lnTo>
                    <a:lnTo>
                      <a:pt x="734" y="232"/>
                    </a:lnTo>
                    <a:lnTo>
                      <a:pt x="736" y="230"/>
                    </a:lnTo>
                    <a:lnTo>
                      <a:pt x="737" y="232"/>
                    </a:lnTo>
                    <a:lnTo>
                      <a:pt x="739" y="231"/>
                    </a:lnTo>
                    <a:lnTo>
                      <a:pt x="741" y="227"/>
                    </a:lnTo>
                    <a:lnTo>
                      <a:pt x="740" y="220"/>
                    </a:lnTo>
                    <a:lnTo>
                      <a:pt x="741" y="217"/>
                    </a:lnTo>
                    <a:lnTo>
                      <a:pt x="741" y="213"/>
                    </a:lnTo>
                    <a:lnTo>
                      <a:pt x="738" y="210"/>
                    </a:lnTo>
                    <a:lnTo>
                      <a:pt x="738" y="205"/>
                    </a:lnTo>
                    <a:lnTo>
                      <a:pt x="736" y="200"/>
                    </a:lnTo>
                    <a:lnTo>
                      <a:pt x="735" y="197"/>
                    </a:lnTo>
                    <a:lnTo>
                      <a:pt x="734" y="195"/>
                    </a:lnTo>
                    <a:lnTo>
                      <a:pt x="733" y="195"/>
                    </a:lnTo>
                    <a:lnTo>
                      <a:pt x="732" y="198"/>
                    </a:lnTo>
                    <a:lnTo>
                      <a:pt x="729" y="204"/>
                    </a:lnTo>
                    <a:lnTo>
                      <a:pt x="725" y="208"/>
                    </a:lnTo>
                    <a:lnTo>
                      <a:pt x="724" y="211"/>
                    </a:lnTo>
                    <a:lnTo>
                      <a:pt x="724" y="218"/>
                    </a:lnTo>
                    <a:lnTo>
                      <a:pt x="723" y="219"/>
                    </a:lnTo>
                    <a:lnTo>
                      <a:pt x="722" y="218"/>
                    </a:lnTo>
                    <a:lnTo>
                      <a:pt x="719" y="220"/>
                    </a:lnTo>
                    <a:lnTo>
                      <a:pt x="720" y="221"/>
                    </a:lnTo>
                    <a:lnTo>
                      <a:pt x="719" y="222"/>
                    </a:lnTo>
                    <a:lnTo>
                      <a:pt x="716" y="225"/>
                    </a:lnTo>
                    <a:lnTo>
                      <a:pt x="715" y="227"/>
                    </a:lnTo>
                    <a:lnTo>
                      <a:pt x="712" y="229"/>
                    </a:lnTo>
                    <a:lnTo>
                      <a:pt x="711" y="230"/>
                    </a:lnTo>
                    <a:lnTo>
                      <a:pt x="711" y="228"/>
                    </a:lnTo>
                    <a:lnTo>
                      <a:pt x="712" y="226"/>
                    </a:lnTo>
                    <a:lnTo>
                      <a:pt x="712" y="223"/>
                    </a:lnTo>
                    <a:lnTo>
                      <a:pt x="712" y="221"/>
                    </a:lnTo>
                    <a:lnTo>
                      <a:pt x="715" y="217"/>
                    </a:lnTo>
                    <a:lnTo>
                      <a:pt x="715" y="214"/>
                    </a:lnTo>
                    <a:lnTo>
                      <a:pt x="715" y="211"/>
                    </a:lnTo>
                    <a:lnTo>
                      <a:pt x="717" y="209"/>
                    </a:lnTo>
                    <a:lnTo>
                      <a:pt x="717" y="205"/>
                    </a:lnTo>
                    <a:lnTo>
                      <a:pt x="717" y="204"/>
                    </a:lnTo>
                    <a:lnTo>
                      <a:pt x="717" y="201"/>
                    </a:lnTo>
                    <a:lnTo>
                      <a:pt x="715" y="196"/>
                    </a:lnTo>
                    <a:lnTo>
                      <a:pt x="715" y="193"/>
                    </a:lnTo>
                    <a:lnTo>
                      <a:pt x="713" y="190"/>
                    </a:lnTo>
                    <a:lnTo>
                      <a:pt x="713" y="188"/>
                    </a:lnTo>
                    <a:lnTo>
                      <a:pt x="714" y="189"/>
                    </a:lnTo>
                    <a:lnTo>
                      <a:pt x="716" y="189"/>
                    </a:lnTo>
                    <a:lnTo>
                      <a:pt x="716" y="193"/>
                    </a:lnTo>
                    <a:lnTo>
                      <a:pt x="717" y="192"/>
                    </a:lnTo>
                    <a:lnTo>
                      <a:pt x="720" y="188"/>
                    </a:lnTo>
                    <a:lnTo>
                      <a:pt x="723" y="188"/>
                    </a:lnTo>
                    <a:lnTo>
                      <a:pt x="724" y="186"/>
                    </a:lnTo>
                    <a:lnTo>
                      <a:pt x="723" y="184"/>
                    </a:lnTo>
                    <a:lnTo>
                      <a:pt x="720" y="187"/>
                    </a:lnTo>
                    <a:lnTo>
                      <a:pt x="718" y="184"/>
                    </a:lnTo>
                    <a:lnTo>
                      <a:pt x="716" y="183"/>
                    </a:lnTo>
                    <a:lnTo>
                      <a:pt x="716" y="182"/>
                    </a:lnTo>
                    <a:lnTo>
                      <a:pt x="717" y="181"/>
                    </a:lnTo>
                    <a:lnTo>
                      <a:pt x="716" y="180"/>
                    </a:lnTo>
                    <a:lnTo>
                      <a:pt x="714" y="180"/>
                    </a:lnTo>
                    <a:lnTo>
                      <a:pt x="713" y="183"/>
                    </a:lnTo>
                    <a:lnTo>
                      <a:pt x="710" y="184"/>
                    </a:lnTo>
                    <a:lnTo>
                      <a:pt x="708" y="181"/>
                    </a:lnTo>
                    <a:lnTo>
                      <a:pt x="707" y="178"/>
                    </a:lnTo>
                    <a:lnTo>
                      <a:pt x="706" y="177"/>
                    </a:lnTo>
                    <a:lnTo>
                      <a:pt x="702" y="178"/>
                    </a:lnTo>
                    <a:lnTo>
                      <a:pt x="702" y="176"/>
                    </a:lnTo>
                    <a:lnTo>
                      <a:pt x="702" y="173"/>
                    </a:lnTo>
                    <a:lnTo>
                      <a:pt x="704" y="172"/>
                    </a:lnTo>
                    <a:lnTo>
                      <a:pt x="704" y="170"/>
                    </a:lnTo>
                    <a:lnTo>
                      <a:pt x="706" y="169"/>
                    </a:lnTo>
                    <a:lnTo>
                      <a:pt x="713" y="163"/>
                    </a:lnTo>
                    <a:lnTo>
                      <a:pt x="714" y="162"/>
                    </a:lnTo>
                    <a:lnTo>
                      <a:pt x="712" y="159"/>
                    </a:lnTo>
                    <a:lnTo>
                      <a:pt x="709" y="160"/>
                    </a:lnTo>
                    <a:lnTo>
                      <a:pt x="709" y="159"/>
                    </a:lnTo>
                    <a:lnTo>
                      <a:pt x="711" y="158"/>
                    </a:lnTo>
                    <a:lnTo>
                      <a:pt x="712" y="154"/>
                    </a:lnTo>
                    <a:lnTo>
                      <a:pt x="716" y="152"/>
                    </a:lnTo>
                    <a:lnTo>
                      <a:pt x="715" y="156"/>
                    </a:lnTo>
                    <a:lnTo>
                      <a:pt x="716" y="159"/>
                    </a:lnTo>
                    <a:lnTo>
                      <a:pt x="719" y="159"/>
                    </a:lnTo>
                    <a:lnTo>
                      <a:pt x="720" y="159"/>
                    </a:lnTo>
                    <a:lnTo>
                      <a:pt x="723" y="158"/>
                    </a:lnTo>
                    <a:lnTo>
                      <a:pt x="723" y="155"/>
                    </a:lnTo>
                    <a:lnTo>
                      <a:pt x="721" y="152"/>
                    </a:lnTo>
                    <a:lnTo>
                      <a:pt x="719" y="151"/>
                    </a:lnTo>
                    <a:lnTo>
                      <a:pt x="719" y="149"/>
                    </a:lnTo>
                    <a:lnTo>
                      <a:pt x="719" y="145"/>
                    </a:lnTo>
                    <a:lnTo>
                      <a:pt x="719" y="143"/>
                    </a:lnTo>
                    <a:lnTo>
                      <a:pt x="719" y="142"/>
                    </a:lnTo>
                    <a:lnTo>
                      <a:pt x="719" y="138"/>
                    </a:lnTo>
                    <a:lnTo>
                      <a:pt x="717" y="135"/>
                    </a:lnTo>
                    <a:lnTo>
                      <a:pt x="718" y="132"/>
                    </a:lnTo>
                    <a:lnTo>
                      <a:pt x="716" y="128"/>
                    </a:lnTo>
                    <a:lnTo>
                      <a:pt x="718" y="128"/>
                    </a:lnTo>
                    <a:lnTo>
                      <a:pt x="718" y="123"/>
                    </a:lnTo>
                    <a:lnTo>
                      <a:pt x="720" y="119"/>
                    </a:lnTo>
                    <a:lnTo>
                      <a:pt x="720" y="117"/>
                    </a:lnTo>
                    <a:lnTo>
                      <a:pt x="723" y="114"/>
                    </a:lnTo>
                    <a:lnTo>
                      <a:pt x="723" y="111"/>
                    </a:lnTo>
                    <a:lnTo>
                      <a:pt x="721" y="111"/>
                    </a:lnTo>
                    <a:lnTo>
                      <a:pt x="721" y="104"/>
                    </a:lnTo>
                    <a:lnTo>
                      <a:pt x="720" y="102"/>
                    </a:lnTo>
                    <a:lnTo>
                      <a:pt x="718" y="99"/>
                    </a:lnTo>
                    <a:lnTo>
                      <a:pt x="719" y="97"/>
                    </a:lnTo>
                    <a:lnTo>
                      <a:pt x="718" y="94"/>
                    </a:lnTo>
                    <a:lnTo>
                      <a:pt x="719" y="93"/>
                    </a:lnTo>
                    <a:lnTo>
                      <a:pt x="720" y="90"/>
                    </a:lnTo>
                    <a:lnTo>
                      <a:pt x="718" y="88"/>
                    </a:lnTo>
                    <a:lnTo>
                      <a:pt x="716" y="85"/>
                    </a:lnTo>
                    <a:lnTo>
                      <a:pt x="714" y="84"/>
                    </a:lnTo>
                    <a:lnTo>
                      <a:pt x="715" y="83"/>
                    </a:lnTo>
                    <a:lnTo>
                      <a:pt x="715" y="80"/>
                    </a:lnTo>
                    <a:lnTo>
                      <a:pt x="710" y="78"/>
                    </a:lnTo>
                    <a:lnTo>
                      <a:pt x="707" y="77"/>
                    </a:lnTo>
                    <a:lnTo>
                      <a:pt x="705" y="78"/>
                    </a:lnTo>
                    <a:lnTo>
                      <a:pt x="705" y="81"/>
                    </a:lnTo>
                    <a:lnTo>
                      <a:pt x="701" y="84"/>
                    </a:lnTo>
                    <a:lnTo>
                      <a:pt x="700" y="86"/>
                    </a:lnTo>
                    <a:lnTo>
                      <a:pt x="696" y="86"/>
                    </a:lnTo>
                    <a:lnTo>
                      <a:pt x="694" y="89"/>
                    </a:lnTo>
                    <a:lnTo>
                      <a:pt x="695" y="92"/>
                    </a:lnTo>
                    <a:lnTo>
                      <a:pt x="698" y="93"/>
                    </a:lnTo>
                    <a:lnTo>
                      <a:pt x="700" y="94"/>
                    </a:lnTo>
                    <a:lnTo>
                      <a:pt x="700" y="95"/>
                    </a:lnTo>
                    <a:lnTo>
                      <a:pt x="697" y="100"/>
                    </a:lnTo>
                    <a:lnTo>
                      <a:pt x="696" y="103"/>
                    </a:lnTo>
                    <a:lnTo>
                      <a:pt x="694" y="104"/>
                    </a:lnTo>
                    <a:lnTo>
                      <a:pt x="694" y="102"/>
                    </a:lnTo>
                    <a:lnTo>
                      <a:pt x="693" y="100"/>
                    </a:lnTo>
                    <a:lnTo>
                      <a:pt x="694" y="97"/>
                    </a:lnTo>
                    <a:lnTo>
                      <a:pt x="692" y="95"/>
                    </a:lnTo>
                    <a:lnTo>
                      <a:pt x="688" y="97"/>
                    </a:lnTo>
                    <a:lnTo>
                      <a:pt x="686" y="100"/>
                    </a:lnTo>
                    <a:lnTo>
                      <a:pt x="685" y="100"/>
                    </a:lnTo>
                    <a:lnTo>
                      <a:pt x="683" y="105"/>
                    </a:lnTo>
                    <a:lnTo>
                      <a:pt x="681" y="106"/>
                    </a:lnTo>
                    <a:lnTo>
                      <a:pt x="678" y="111"/>
                    </a:lnTo>
                    <a:lnTo>
                      <a:pt x="675" y="117"/>
                    </a:lnTo>
                    <a:lnTo>
                      <a:pt x="674" y="120"/>
                    </a:lnTo>
                    <a:lnTo>
                      <a:pt x="676" y="124"/>
                    </a:lnTo>
                    <a:lnTo>
                      <a:pt x="676" y="125"/>
                    </a:lnTo>
                    <a:lnTo>
                      <a:pt x="677" y="126"/>
                    </a:lnTo>
                    <a:lnTo>
                      <a:pt x="679" y="125"/>
                    </a:lnTo>
                    <a:lnTo>
                      <a:pt x="681" y="125"/>
                    </a:lnTo>
                    <a:lnTo>
                      <a:pt x="681" y="127"/>
                    </a:lnTo>
                    <a:lnTo>
                      <a:pt x="678" y="129"/>
                    </a:lnTo>
                    <a:lnTo>
                      <a:pt x="678" y="130"/>
                    </a:lnTo>
                    <a:lnTo>
                      <a:pt x="676" y="130"/>
                    </a:lnTo>
                    <a:lnTo>
                      <a:pt x="673" y="132"/>
                    </a:lnTo>
                    <a:lnTo>
                      <a:pt x="668" y="136"/>
                    </a:lnTo>
                    <a:lnTo>
                      <a:pt x="667" y="139"/>
                    </a:lnTo>
                    <a:lnTo>
                      <a:pt x="666" y="147"/>
                    </a:lnTo>
                    <a:lnTo>
                      <a:pt x="667" y="150"/>
                    </a:lnTo>
                    <a:lnTo>
                      <a:pt x="667" y="153"/>
                    </a:lnTo>
                    <a:lnTo>
                      <a:pt x="666" y="156"/>
                    </a:lnTo>
                    <a:lnTo>
                      <a:pt x="667" y="157"/>
                    </a:lnTo>
                    <a:lnTo>
                      <a:pt x="667" y="160"/>
                    </a:lnTo>
                    <a:lnTo>
                      <a:pt x="670" y="159"/>
                    </a:lnTo>
                    <a:lnTo>
                      <a:pt x="671" y="160"/>
                    </a:lnTo>
                    <a:lnTo>
                      <a:pt x="671" y="164"/>
                    </a:lnTo>
                    <a:lnTo>
                      <a:pt x="674" y="166"/>
                    </a:lnTo>
                    <a:lnTo>
                      <a:pt x="675" y="169"/>
                    </a:lnTo>
                    <a:lnTo>
                      <a:pt x="677" y="169"/>
                    </a:lnTo>
                    <a:lnTo>
                      <a:pt x="679" y="166"/>
                    </a:lnTo>
                    <a:lnTo>
                      <a:pt x="678" y="169"/>
                    </a:lnTo>
                    <a:lnTo>
                      <a:pt x="680" y="174"/>
                    </a:lnTo>
                    <a:lnTo>
                      <a:pt x="684" y="175"/>
                    </a:lnTo>
                    <a:lnTo>
                      <a:pt x="685" y="177"/>
                    </a:lnTo>
                    <a:lnTo>
                      <a:pt x="688" y="176"/>
                    </a:lnTo>
                    <a:lnTo>
                      <a:pt x="691" y="177"/>
                    </a:lnTo>
                    <a:lnTo>
                      <a:pt x="691" y="180"/>
                    </a:lnTo>
                    <a:lnTo>
                      <a:pt x="688" y="187"/>
                    </a:lnTo>
                    <a:lnTo>
                      <a:pt x="685" y="188"/>
                    </a:lnTo>
                    <a:lnTo>
                      <a:pt x="685" y="187"/>
                    </a:lnTo>
                    <a:lnTo>
                      <a:pt x="685" y="184"/>
                    </a:lnTo>
                    <a:lnTo>
                      <a:pt x="688" y="183"/>
                    </a:lnTo>
                    <a:lnTo>
                      <a:pt x="685" y="181"/>
                    </a:lnTo>
                    <a:lnTo>
                      <a:pt x="681" y="182"/>
                    </a:lnTo>
                    <a:lnTo>
                      <a:pt x="678" y="186"/>
                    </a:lnTo>
                    <a:lnTo>
                      <a:pt x="680" y="187"/>
                    </a:lnTo>
                    <a:lnTo>
                      <a:pt x="680" y="190"/>
                    </a:lnTo>
                    <a:lnTo>
                      <a:pt x="676" y="191"/>
                    </a:lnTo>
                    <a:lnTo>
                      <a:pt x="674" y="194"/>
                    </a:lnTo>
                    <a:lnTo>
                      <a:pt x="673" y="194"/>
                    </a:lnTo>
                    <a:lnTo>
                      <a:pt x="671" y="198"/>
                    </a:lnTo>
                    <a:lnTo>
                      <a:pt x="671" y="200"/>
                    </a:lnTo>
                    <a:lnTo>
                      <a:pt x="674" y="200"/>
                    </a:lnTo>
                    <a:lnTo>
                      <a:pt x="674" y="201"/>
                    </a:lnTo>
                    <a:lnTo>
                      <a:pt x="678" y="201"/>
                    </a:lnTo>
                    <a:lnTo>
                      <a:pt x="679" y="197"/>
                    </a:lnTo>
                    <a:lnTo>
                      <a:pt x="678" y="196"/>
                    </a:lnTo>
                    <a:lnTo>
                      <a:pt x="681" y="196"/>
                    </a:lnTo>
                    <a:lnTo>
                      <a:pt x="682" y="194"/>
                    </a:lnTo>
                    <a:lnTo>
                      <a:pt x="683" y="196"/>
                    </a:lnTo>
                    <a:lnTo>
                      <a:pt x="683" y="199"/>
                    </a:lnTo>
                    <a:lnTo>
                      <a:pt x="681" y="203"/>
                    </a:lnTo>
                    <a:lnTo>
                      <a:pt x="680" y="207"/>
                    </a:lnTo>
                    <a:lnTo>
                      <a:pt x="680" y="209"/>
                    </a:lnTo>
                    <a:lnTo>
                      <a:pt x="678" y="212"/>
                    </a:lnTo>
                    <a:lnTo>
                      <a:pt x="674" y="212"/>
                    </a:lnTo>
                    <a:lnTo>
                      <a:pt x="671" y="216"/>
                    </a:lnTo>
                    <a:lnTo>
                      <a:pt x="670" y="217"/>
                    </a:lnTo>
                    <a:lnTo>
                      <a:pt x="670" y="218"/>
                    </a:lnTo>
                    <a:lnTo>
                      <a:pt x="669" y="221"/>
                    </a:lnTo>
                    <a:lnTo>
                      <a:pt x="662" y="225"/>
                    </a:lnTo>
                    <a:lnTo>
                      <a:pt x="661" y="227"/>
                    </a:lnTo>
                    <a:lnTo>
                      <a:pt x="658" y="228"/>
                    </a:lnTo>
                    <a:lnTo>
                      <a:pt x="657" y="226"/>
                    </a:lnTo>
                    <a:lnTo>
                      <a:pt x="656" y="226"/>
                    </a:lnTo>
                    <a:lnTo>
                      <a:pt x="656" y="225"/>
                    </a:lnTo>
                    <a:lnTo>
                      <a:pt x="654" y="227"/>
                    </a:lnTo>
                    <a:lnTo>
                      <a:pt x="652" y="228"/>
                    </a:lnTo>
                    <a:lnTo>
                      <a:pt x="653" y="226"/>
                    </a:lnTo>
                    <a:lnTo>
                      <a:pt x="652" y="225"/>
                    </a:lnTo>
                    <a:lnTo>
                      <a:pt x="650" y="228"/>
                    </a:lnTo>
                    <a:lnTo>
                      <a:pt x="648" y="232"/>
                    </a:lnTo>
                    <a:lnTo>
                      <a:pt x="646" y="236"/>
                    </a:lnTo>
                    <a:lnTo>
                      <a:pt x="645" y="238"/>
                    </a:lnTo>
                    <a:lnTo>
                      <a:pt x="647" y="239"/>
                    </a:lnTo>
                    <a:lnTo>
                      <a:pt x="647" y="242"/>
                    </a:lnTo>
                    <a:lnTo>
                      <a:pt x="645" y="247"/>
                    </a:lnTo>
                    <a:lnTo>
                      <a:pt x="645" y="249"/>
                    </a:lnTo>
                    <a:lnTo>
                      <a:pt x="646" y="252"/>
                    </a:lnTo>
                    <a:lnTo>
                      <a:pt x="644" y="253"/>
                    </a:lnTo>
                    <a:lnTo>
                      <a:pt x="643" y="257"/>
                    </a:lnTo>
                    <a:lnTo>
                      <a:pt x="644" y="257"/>
                    </a:lnTo>
                    <a:lnTo>
                      <a:pt x="646" y="256"/>
                    </a:lnTo>
                    <a:lnTo>
                      <a:pt x="647" y="253"/>
                    </a:lnTo>
                    <a:lnTo>
                      <a:pt x="650" y="254"/>
                    </a:lnTo>
                    <a:lnTo>
                      <a:pt x="652" y="252"/>
                    </a:lnTo>
                    <a:lnTo>
                      <a:pt x="650" y="255"/>
                    </a:lnTo>
                    <a:lnTo>
                      <a:pt x="647" y="255"/>
                    </a:lnTo>
                    <a:lnTo>
                      <a:pt x="645" y="259"/>
                    </a:lnTo>
                    <a:lnTo>
                      <a:pt x="641" y="259"/>
                    </a:lnTo>
                    <a:lnTo>
                      <a:pt x="641" y="263"/>
                    </a:lnTo>
                    <a:lnTo>
                      <a:pt x="639" y="266"/>
                    </a:lnTo>
                    <a:lnTo>
                      <a:pt x="636" y="263"/>
                    </a:lnTo>
                    <a:lnTo>
                      <a:pt x="633" y="263"/>
                    </a:lnTo>
                    <a:lnTo>
                      <a:pt x="632" y="261"/>
                    </a:lnTo>
                    <a:lnTo>
                      <a:pt x="630" y="263"/>
                    </a:lnTo>
                    <a:lnTo>
                      <a:pt x="631" y="268"/>
                    </a:lnTo>
                    <a:lnTo>
                      <a:pt x="629" y="275"/>
                    </a:lnTo>
                    <a:lnTo>
                      <a:pt x="629" y="267"/>
                    </a:lnTo>
                    <a:lnTo>
                      <a:pt x="629" y="263"/>
                    </a:lnTo>
                    <a:lnTo>
                      <a:pt x="626" y="260"/>
                    </a:lnTo>
                    <a:lnTo>
                      <a:pt x="628" y="256"/>
                    </a:lnTo>
                    <a:lnTo>
                      <a:pt x="629" y="255"/>
                    </a:lnTo>
                    <a:lnTo>
                      <a:pt x="630" y="259"/>
                    </a:lnTo>
                    <a:lnTo>
                      <a:pt x="633" y="258"/>
                    </a:lnTo>
                    <a:lnTo>
                      <a:pt x="635" y="261"/>
                    </a:lnTo>
                    <a:lnTo>
                      <a:pt x="638" y="263"/>
                    </a:lnTo>
                    <a:lnTo>
                      <a:pt x="640" y="260"/>
                    </a:lnTo>
                    <a:lnTo>
                      <a:pt x="640" y="258"/>
                    </a:lnTo>
                    <a:lnTo>
                      <a:pt x="641" y="253"/>
                    </a:lnTo>
                    <a:lnTo>
                      <a:pt x="639" y="255"/>
                    </a:lnTo>
                    <a:lnTo>
                      <a:pt x="637" y="254"/>
                    </a:lnTo>
                    <a:lnTo>
                      <a:pt x="639" y="252"/>
                    </a:lnTo>
                    <a:lnTo>
                      <a:pt x="641" y="249"/>
                    </a:lnTo>
                    <a:lnTo>
                      <a:pt x="639" y="249"/>
                    </a:lnTo>
                    <a:lnTo>
                      <a:pt x="637" y="251"/>
                    </a:lnTo>
                    <a:lnTo>
                      <a:pt x="633" y="252"/>
                    </a:lnTo>
                    <a:lnTo>
                      <a:pt x="633" y="250"/>
                    </a:lnTo>
                    <a:lnTo>
                      <a:pt x="636" y="248"/>
                    </a:lnTo>
                    <a:lnTo>
                      <a:pt x="636" y="245"/>
                    </a:lnTo>
                    <a:lnTo>
                      <a:pt x="635" y="245"/>
                    </a:lnTo>
                    <a:lnTo>
                      <a:pt x="633" y="246"/>
                    </a:lnTo>
                    <a:lnTo>
                      <a:pt x="633" y="244"/>
                    </a:lnTo>
                    <a:lnTo>
                      <a:pt x="633" y="239"/>
                    </a:lnTo>
                    <a:lnTo>
                      <a:pt x="635" y="235"/>
                    </a:lnTo>
                    <a:lnTo>
                      <a:pt x="636" y="238"/>
                    </a:lnTo>
                    <a:lnTo>
                      <a:pt x="636" y="236"/>
                    </a:lnTo>
                    <a:lnTo>
                      <a:pt x="636" y="234"/>
                    </a:lnTo>
                    <a:lnTo>
                      <a:pt x="641" y="229"/>
                    </a:lnTo>
                    <a:lnTo>
                      <a:pt x="641" y="228"/>
                    </a:lnTo>
                    <a:lnTo>
                      <a:pt x="646" y="225"/>
                    </a:lnTo>
                    <a:lnTo>
                      <a:pt x="646" y="221"/>
                    </a:lnTo>
                    <a:lnTo>
                      <a:pt x="647" y="218"/>
                    </a:lnTo>
                    <a:lnTo>
                      <a:pt x="650" y="218"/>
                    </a:lnTo>
                    <a:lnTo>
                      <a:pt x="650" y="217"/>
                    </a:lnTo>
                    <a:lnTo>
                      <a:pt x="647" y="216"/>
                    </a:lnTo>
                    <a:lnTo>
                      <a:pt x="643" y="218"/>
                    </a:lnTo>
                    <a:lnTo>
                      <a:pt x="641" y="221"/>
                    </a:lnTo>
                    <a:lnTo>
                      <a:pt x="638" y="223"/>
                    </a:lnTo>
                    <a:lnTo>
                      <a:pt x="636" y="222"/>
                    </a:lnTo>
                    <a:lnTo>
                      <a:pt x="636" y="221"/>
                    </a:lnTo>
                    <a:lnTo>
                      <a:pt x="640" y="219"/>
                    </a:lnTo>
                    <a:lnTo>
                      <a:pt x="641" y="217"/>
                    </a:lnTo>
                    <a:lnTo>
                      <a:pt x="639" y="215"/>
                    </a:lnTo>
                    <a:lnTo>
                      <a:pt x="636" y="216"/>
                    </a:lnTo>
                    <a:lnTo>
                      <a:pt x="635" y="214"/>
                    </a:lnTo>
                    <a:lnTo>
                      <a:pt x="636" y="211"/>
                    </a:lnTo>
                    <a:lnTo>
                      <a:pt x="636" y="207"/>
                    </a:lnTo>
                    <a:lnTo>
                      <a:pt x="634" y="206"/>
                    </a:lnTo>
                    <a:lnTo>
                      <a:pt x="633" y="206"/>
                    </a:lnTo>
                    <a:lnTo>
                      <a:pt x="632" y="208"/>
                    </a:lnTo>
                    <a:lnTo>
                      <a:pt x="632" y="207"/>
                    </a:lnTo>
                    <a:lnTo>
                      <a:pt x="633" y="204"/>
                    </a:lnTo>
                    <a:lnTo>
                      <a:pt x="632" y="201"/>
                    </a:lnTo>
                    <a:lnTo>
                      <a:pt x="629" y="201"/>
                    </a:lnTo>
                    <a:lnTo>
                      <a:pt x="628" y="205"/>
                    </a:lnTo>
                    <a:lnTo>
                      <a:pt x="626" y="207"/>
                    </a:lnTo>
                    <a:lnTo>
                      <a:pt x="625" y="208"/>
                    </a:lnTo>
                    <a:lnTo>
                      <a:pt x="624" y="207"/>
                    </a:lnTo>
                    <a:lnTo>
                      <a:pt x="624" y="205"/>
                    </a:lnTo>
                    <a:lnTo>
                      <a:pt x="622" y="203"/>
                    </a:lnTo>
                    <a:lnTo>
                      <a:pt x="620" y="203"/>
                    </a:lnTo>
                    <a:lnTo>
                      <a:pt x="619" y="204"/>
                    </a:lnTo>
                    <a:lnTo>
                      <a:pt x="620" y="207"/>
                    </a:lnTo>
                    <a:lnTo>
                      <a:pt x="619" y="208"/>
                    </a:lnTo>
                    <a:lnTo>
                      <a:pt x="621" y="211"/>
                    </a:lnTo>
                    <a:lnTo>
                      <a:pt x="621" y="214"/>
                    </a:lnTo>
                    <a:lnTo>
                      <a:pt x="619" y="215"/>
                    </a:lnTo>
                    <a:lnTo>
                      <a:pt x="618" y="214"/>
                    </a:lnTo>
                    <a:lnTo>
                      <a:pt x="618" y="211"/>
                    </a:lnTo>
                    <a:lnTo>
                      <a:pt x="617" y="211"/>
                    </a:lnTo>
                    <a:lnTo>
                      <a:pt x="616" y="213"/>
                    </a:lnTo>
                    <a:lnTo>
                      <a:pt x="618" y="220"/>
                    </a:lnTo>
                    <a:lnTo>
                      <a:pt x="619" y="225"/>
                    </a:lnTo>
                    <a:lnTo>
                      <a:pt x="622" y="227"/>
                    </a:lnTo>
                    <a:lnTo>
                      <a:pt x="624" y="229"/>
                    </a:lnTo>
                    <a:lnTo>
                      <a:pt x="623" y="236"/>
                    </a:lnTo>
                    <a:lnTo>
                      <a:pt x="622" y="232"/>
                    </a:lnTo>
                    <a:lnTo>
                      <a:pt x="621" y="231"/>
                    </a:lnTo>
                    <a:lnTo>
                      <a:pt x="617" y="225"/>
                    </a:lnTo>
                    <a:lnTo>
                      <a:pt x="616" y="221"/>
                    </a:lnTo>
                    <a:lnTo>
                      <a:pt x="615" y="215"/>
                    </a:lnTo>
                    <a:lnTo>
                      <a:pt x="613" y="214"/>
                    </a:lnTo>
                    <a:lnTo>
                      <a:pt x="612" y="216"/>
                    </a:lnTo>
                    <a:lnTo>
                      <a:pt x="613" y="221"/>
                    </a:lnTo>
                    <a:lnTo>
                      <a:pt x="615" y="224"/>
                    </a:lnTo>
                    <a:lnTo>
                      <a:pt x="616" y="228"/>
                    </a:lnTo>
                    <a:lnTo>
                      <a:pt x="614" y="228"/>
                    </a:lnTo>
                    <a:lnTo>
                      <a:pt x="612" y="225"/>
                    </a:lnTo>
                    <a:lnTo>
                      <a:pt x="607" y="227"/>
                    </a:lnTo>
                    <a:lnTo>
                      <a:pt x="605" y="228"/>
                    </a:lnTo>
                    <a:lnTo>
                      <a:pt x="604" y="225"/>
                    </a:lnTo>
                    <a:lnTo>
                      <a:pt x="602" y="225"/>
                    </a:lnTo>
                    <a:lnTo>
                      <a:pt x="597" y="221"/>
                    </a:lnTo>
                    <a:lnTo>
                      <a:pt x="591" y="221"/>
                    </a:lnTo>
                    <a:lnTo>
                      <a:pt x="591" y="219"/>
                    </a:lnTo>
                    <a:lnTo>
                      <a:pt x="590" y="219"/>
                    </a:lnTo>
                    <a:lnTo>
                      <a:pt x="586" y="221"/>
                    </a:lnTo>
                    <a:lnTo>
                      <a:pt x="584" y="224"/>
                    </a:lnTo>
                    <a:lnTo>
                      <a:pt x="580" y="224"/>
                    </a:lnTo>
                    <a:lnTo>
                      <a:pt x="577" y="226"/>
                    </a:lnTo>
                    <a:lnTo>
                      <a:pt x="574" y="223"/>
                    </a:lnTo>
                    <a:lnTo>
                      <a:pt x="573" y="222"/>
                    </a:lnTo>
                    <a:lnTo>
                      <a:pt x="573" y="220"/>
                    </a:lnTo>
                    <a:lnTo>
                      <a:pt x="571" y="218"/>
                    </a:lnTo>
                    <a:lnTo>
                      <a:pt x="568" y="221"/>
                    </a:lnTo>
                    <a:lnTo>
                      <a:pt x="568" y="218"/>
                    </a:lnTo>
                    <a:lnTo>
                      <a:pt x="564" y="214"/>
                    </a:lnTo>
                    <a:lnTo>
                      <a:pt x="564" y="212"/>
                    </a:lnTo>
                    <a:lnTo>
                      <a:pt x="563" y="211"/>
                    </a:lnTo>
                    <a:lnTo>
                      <a:pt x="563" y="210"/>
                    </a:lnTo>
                    <a:lnTo>
                      <a:pt x="564" y="208"/>
                    </a:lnTo>
                    <a:lnTo>
                      <a:pt x="562" y="206"/>
                    </a:lnTo>
                    <a:lnTo>
                      <a:pt x="561" y="207"/>
                    </a:lnTo>
                    <a:lnTo>
                      <a:pt x="560" y="205"/>
                    </a:lnTo>
                    <a:lnTo>
                      <a:pt x="560" y="203"/>
                    </a:lnTo>
                    <a:lnTo>
                      <a:pt x="560" y="202"/>
                    </a:lnTo>
                    <a:lnTo>
                      <a:pt x="557" y="204"/>
                    </a:lnTo>
                    <a:lnTo>
                      <a:pt x="554" y="204"/>
                    </a:lnTo>
                    <a:lnTo>
                      <a:pt x="552" y="201"/>
                    </a:lnTo>
                    <a:lnTo>
                      <a:pt x="551" y="202"/>
                    </a:lnTo>
                    <a:lnTo>
                      <a:pt x="550" y="201"/>
                    </a:lnTo>
                    <a:lnTo>
                      <a:pt x="548" y="199"/>
                    </a:lnTo>
                    <a:lnTo>
                      <a:pt x="545" y="200"/>
                    </a:lnTo>
                    <a:lnTo>
                      <a:pt x="546" y="197"/>
                    </a:lnTo>
                    <a:lnTo>
                      <a:pt x="546" y="194"/>
                    </a:lnTo>
                    <a:lnTo>
                      <a:pt x="549" y="193"/>
                    </a:lnTo>
                    <a:lnTo>
                      <a:pt x="549" y="191"/>
                    </a:lnTo>
                    <a:lnTo>
                      <a:pt x="547" y="190"/>
                    </a:lnTo>
                    <a:lnTo>
                      <a:pt x="545" y="190"/>
                    </a:lnTo>
                    <a:lnTo>
                      <a:pt x="544" y="183"/>
                    </a:lnTo>
                    <a:lnTo>
                      <a:pt x="543" y="182"/>
                    </a:lnTo>
                    <a:lnTo>
                      <a:pt x="543" y="181"/>
                    </a:lnTo>
                    <a:lnTo>
                      <a:pt x="545" y="180"/>
                    </a:lnTo>
                    <a:lnTo>
                      <a:pt x="546" y="178"/>
                    </a:lnTo>
                    <a:lnTo>
                      <a:pt x="544" y="177"/>
                    </a:lnTo>
                    <a:lnTo>
                      <a:pt x="545" y="175"/>
                    </a:lnTo>
                    <a:lnTo>
                      <a:pt x="546" y="168"/>
                    </a:lnTo>
                    <a:lnTo>
                      <a:pt x="544" y="166"/>
                    </a:lnTo>
                    <a:lnTo>
                      <a:pt x="543" y="165"/>
                    </a:lnTo>
                    <a:lnTo>
                      <a:pt x="542" y="163"/>
                    </a:lnTo>
                    <a:lnTo>
                      <a:pt x="540" y="161"/>
                    </a:lnTo>
                    <a:lnTo>
                      <a:pt x="536" y="163"/>
                    </a:lnTo>
                    <a:lnTo>
                      <a:pt x="535" y="162"/>
                    </a:lnTo>
                    <a:lnTo>
                      <a:pt x="527" y="165"/>
                    </a:lnTo>
                    <a:lnTo>
                      <a:pt x="517" y="165"/>
                    </a:lnTo>
                    <a:lnTo>
                      <a:pt x="514" y="164"/>
                    </a:lnTo>
                    <a:lnTo>
                      <a:pt x="512" y="164"/>
                    </a:lnTo>
                    <a:lnTo>
                      <a:pt x="508" y="170"/>
                    </a:lnTo>
                    <a:lnTo>
                      <a:pt x="505" y="172"/>
                    </a:lnTo>
                    <a:lnTo>
                      <a:pt x="505" y="175"/>
                    </a:lnTo>
                    <a:lnTo>
                      <a:pt x="506" y="176"/>
                    </a:lnTo>
                    <a:lnTo>
                      <a:pt x="508" y="175"/>
                    </a:lnTo>
                    <a:lnTo>
                      <a:pt x="509" y="175"/>
                    </a:lnTo>
                    <a:lnTo>
                      <a:pt x="508" y="178"/>
                    </a:lnTo>
                    <a:lnTo>
                      <a:pt x="507" y="180"/>
                    </a:lnTo>
                    <a:lnTo>
                      <a:pt x="507" y="181"/>
                    </a:lnTo>
                    <a:lnTo>
                      <a:pt x="511" y="182"/>
                    </a:lnTo>
                    <a:lnTo>
                      <a:pt x="512" y="183"/>
                    </a:lnTo>
                    <a:lnTo>
                      <a:pt x="515" y="183"/>
                    </a:lnTo>
                    <a:lnTo>
                      <a:pt x="515" y="180"/>
                    </a:lnTo>
                    <a:lnTo>
                      <a:pt x="513" y="178"/>
                    </a:lnTo>
                    <a:lnTo>
                      <a:pt x="513" y="176"/>
                    </a:lnTo>
                    <a:lnTo>
                      <a:pt x="515" y="176"/>
                    </a:lnTo>
                    <a:lnTo>
                      <a:pt x="515" y="177"/>
                    </a:lnTo>
                    <a:lnTo>
                      <a:pt x="518" y="177"/>
                    </a:lnTo>
                    <a:lnTo>
                      <a:pt x="520" y="180"/>
                    </a:lnTo>
                    <a:lnTo>
                      <a:pt x="522" y="179"/>
                    </a:lnTo>
                    <a:lnTo>
                      <a:pt x="522" y="176"/>
                    </a:lnTo>
                    <a:lnTo>
                      <a:pt x="524" y="174"/>
                    </a:lnTo>
                    <a:lnTo>
                      <a:pt x="524" y="176"/>
                    </a:lnTo>
                    <a:lnTo>
                      <a:pt x="526" y="180"/>
                    </a:lnTo>
                    <a:lnTo>
                      <a:pt x="527" y="178"/>
                    </a:lnTo>
                    <a:lnTo>
                      <a:pt x="527" y="176"/>
                    </a:lnTo>
                    <a:lnTo>
                      <a:pt x="529" y="176"/>
                    </a:lnTo>
                    <a:lnTo>
                      <a:pt x="530" y="173"/>
                    </a:lnTo>
                    <a:lnTo>
                      <a:pt x="532" y="174"/>
                    </a:lnTo>
                    <a:lnTo>
                      <a:pt x="537" y="172"/>
                    </a:lnTo>
                    <a:lnTo>
                      <a:pt x="539" y="171"/>
                    </a:lnTo>
                    <a:lnTo>
                      <a:pt x="540" y="173"/>
                    </a:lnTo>
                    <a:lnTo>
                      <a:pt x="543" y="173"/>
                    </a:lnTo>
                    <a:lnTo>
                      <a:pt x="541" y="175"/>
                    </a:lnTo>
                    <a:lnTo>
                      <a:pt x="542" y="177"/>
                    </a:lnTo>
                    <a:lnTo>
                      <a:pt x="539" y="181"/>
                    </a:lnTo>
                    <a:lnTo>
                      <a:pt x="537" y="180"/>
                    </a:lnTo>
                    <a:lnTo>
                      <a:pt x="536" y="181"/>
                    </a:lnTo>
                    <a:lnTo>
                      <a:pt x="533" y="181"/>
                    </a:lnTo>
                    <a:lnTo>
                      <a:pt x="532" y="180"/>
                    </a:lnTo>
                    <a:lnTo>
                      <a:pt x="529" y="180"/>
                    </a:lnTo>
                    <a:lnTo>
                      <a:pt x="527" y="185"/>
                    </a:lnTo>
                    <a:lnTo>
                      <a:pt x="529" y="189"/>
                    </a:lnTo>
                    <a:lnTo>
                      <a:pt x="529" y="193"/>
                    </a:lnTo>
                    <a:lnTo>
                      <a:pt x="528" y="189"/>
                    </a:lnTo>
                    <a:lnTo>
                      <a:pt x="526" y="188"/>
                    </a:lnTo>
                    <a:lnTo>
                      <a:pt x="525" y="186"/>
                    </a:lnTo>
                    <a:lnTo>
                      <a:pt x="524" y="186"/>
                    </a:lnTo>
                    <a:lnTo>
                      <a:pt x="522" y="189"/>
                    </a:lnTo>
                    <a:lnTo>
                      <a:pt x="519" y="190"/>
                    </a:lnTo>
                    <a:lnTo>
                      <a:pt x="518" y="190"/>
                    </a:lnTo>
                    <a:lnTo>
                      <a:pt x="518" y="188"/>
                    </a:lnTo>
                    <a:lnTo>
                      <a:pt x="517" y="188"/>
                    </a:lnTo>
                    <a:lnTo>
                      <a:pt x="515" y="191"/>
                    </a:lnTo>
                    <a:lnTo>
                      <a:pt x="513" y="192"/>
                    </a:lnTo>
                    <a:lnTo>
                      <a:pt x="512" y="190"/>
                    </a:lnTo>
                    <a:lnTo>
                      <a:pt x="510" y="191"/>
                    </a:lnTo>
                    <a:lnTo>
                      <a:pt x="508" y="193"/>
                    </a:lnTo>
                    <a:lnTo>
                      <a:pt x="508" y="194"/>
                    </a:lnTo>
                    <a:lnTo>
                      <a:pt x="505" y="194"/>
                    </a:lnTo>
                    <a:lnTo>
                      <a:pt x="502" y="196"/>
                    </a:lnTo>
                    <a:lnTo>
                      <a:pt x="502" y="199"/>
                    </a:lnTo>
                    <a:lnTo>
                      <a:pt x="503" y="202"/>
                    </a:lnTo>
                    <a:lnTo>
                      <a:pt x="501" y="211"/>
                    </a:lnTo>
                    <a:lnTo>
                      <a:pt x="499" y="217"/>
                    </a:lnTo>
                    <a:lnTo>
                      <a:pt x="499" y="219"/>
                    </a:lnTo>
                    <a:lnTo>
                      <a:pt x="501" y="221"/>
                    </a:lnTo>
                    <a:lnTo>
                      <a:pt x="501" y="223"/>
                    </a:lnTo>
                    <a:lnTo>
                      <a:pt x="498" y="224"/>
                    </a:lnTo>
                    <a:lnTo>
                      <a:pt x="498" y="226"/>
                    </a:lnTo>
                    <a:lnTo>
                      <a:pt x="500" y="229"/>
                    </a:lnTo>
                    <a:lnTo>
                      <a:pt x="500" y="232"/>
                    </a:lnTo>
                    <a:lnTo>
                      <a:pt x="499" y="234"/>
                    </a:lnTo>
                    <a:lnTo>
                      <a:pt x="498" y="232"/>
                    </a:lnTo>
                    <a:lnTo>
                      <a:pt x="496" y="234"/>
                    </a:lnTo>
                    <a:lnTo>
                      <a:pt x="495" y="233"/>
                    </a:lnTo>
                    <a:lnTo>
                      <a:pt x="496" y="231"/>
                    </a:lnTo>
                    <a:lnTo>
                      <a:pt x="497" y="230"/>
                    </a:lnTo>
                    <a:lnTo>
                      <a:pt x="497" y="227"/>
                    </a:lnTo>
                    <a:lnTo>
                      <a:pt x="494" y="227"/>
                    </a:lnTo>
                    <a:lnTo>
                      <a:pt x="491" y="234"/>
                    </a:lnTo>
                    <a:lnTo>
                      <a:pt x="491" y="242"/>
                    </a:lnTo>
                    <a:lnTo>
                      <a:pt x="492" y="249"/>
                    </a:lnTo>
                    <a:lnTo>
                      <a:pt x="492" y="260"/>
                    </a:lnTo>
                    <a:lnTo>
                      <a:pt x="491" y="249"/>
                    </a:lnTo>
                    <a:lnTo>
                      <a:pt x="490" y="245"/>
                    </a:lnTo>
                    <a:lnTo>
                      <a:pt x="489" y="243"/>
                    </a:lnTo>
                    <a:lnTo>
                      <a:pt x="490" y="240"/>
                    </a:lnTo>
                    <a:lnTo>
                      <a:pt x="490" y="238"/>
                    </a:lnTo>
                    <a:lnTo>
                      <a:pt x="487" y="235"/>
                    </a:lnTo>
                    <a:lnTo>
                      <a:pt x="488" y="232"/>
                    </a:lnTo>
                    <a:lnTo>
                      <a:pt x="488" y="225"/>
                    </a:lnTo>
                    <a:lnTo>
                      <a:pt x="486" y="221"/>
                    </a:lnTo>
                    <a:lnTo>
                      <a:pt x="486" y="216"/>
                    </a:lnTo>
                    <a:lnTo>
                      <a:pt x="488" y="212"/>
                    </a:lnTo>
                    <a:lnTo>
                      <a:pt x="490" y="207"/>
                    </a:lnTo>
                    <a:lnTo>
                      <a:pt x="491" y="202"/>
                    </a:lnTo>
                    <a:lnTo>
                      <a:pt x="490" y="202"/>
                    </a:lnTo>
                    <a:lnTo>
                      <a:pt x="488" y="204"/>
                    </a:lnTo>
                    <a:lnTo>
                      <a:pt x="488" y="208"/>
                    </a:lnTo>
                    <a:lnTo>
                      <a:pt x="486" y="211"/>
                    </a:lnTo>
                    <a:lnTo>
                      <a:pt x="485" y="210"/>
                    </a:lnTo>
                    <a:lnTo>
                      <a:pt x="484" y="207"/>
                    </a:lnTo>
                    <a:lnTo>
                      <a:pt x="487" y="201"/>
                    </a:lnTo>
                    <a:lnTo>
                      <a:pt x="487" y="198"/>
                    </a:lnTo>
                    <a:lnTo>
                      <a:pt x="485" y="197"/>
                    </a:lnTo>
                    <a:lnTo>
                      <a:pt x="484" y="198"/>
                    </a:lnTo>
                    <a:lnTo>
                      <a:pt x="483" y="197"/>
                    </a:lnTo>
                    <a:lnTo>
                      <a:pt x="482" y="196"/>
                    </a:lnTo>
                    <a:lnTo>
                      <a:pt x="482" y="194"/>
                    </a:lnTo>
                    <a:lnTo>
                      <a:pt x="482" y="190"/>
                    </a:lnTo>
                    <a:lnTo>
                      <a:pt x="480" y="190"/>
                    </a:lnTo>
                    <a:lnTo>
                      <a:pt x="480" y="188"/>
                    </a:lnTo>
                    <a:lnTo>
                      <a:pt x="481" y="187"/>
                    </a:lnTo>
                    <a:lnTo>
                      <a:pt x="482" y="183"/>
                    </a:lnTo>
                    <a:lnTo>
                      <a:pt x="480" y="184"/>
                    </a:lnTo>
                    <a:lnTo>
                      <a:pt x="472" y="187"/>
                    </a:lnTo>
                    <a:lnTo>
                      <a:pt x="467" y="190"/>
                    </a:lnTo>
                    <a:lnTo>
                      <a:pt x="466" y="190"/>
                    </a:lnTo>
                    <a:lnTo>
                      <a:pt x="466" y="188"/>
                    </a:lnTo>
                    <a:lnTo>
                      <a:pt x="464" y="188"/>
                    </a:lnTo>
                    <a:lnTo>
                      <a:pt x="463" y="190"/>
                    </a:lnTo>
                    <a:lnTo>
                      <a:pt x="461" y="190"/>
                    </a:lnTo>
                    <a:lnTo>
                      <a:pt x="460" y="189"/>
                    </a:lnTo>
                    <a:lnTo>
                      <a:pt x="456" y="193"/>
                    </a:lnTo>
                    <a:lnTo>
                      <a:pt x="456" y="190"/>
                    </a:lnTo>
                    <a:lnTo>
                      <a:pt x="453" y="188"/>
                    </a:lnTo>
                    <a:lnTo>
                      <a:pt x="452" y="189"/>
                    </a:lnTo>
                    <a:lnTo>
                      <a:pt x="452" y="190"/>
                    </a:lnTo>
                    <a:lnTo>
                      <a:pt x="448" y="190"/>
                    </a:lnTo>
                    <a:lnTo>
                      <a:pt x="442" y="187"/>
                    </a:lnTo>
                    <a:lnTo>
                      <a:pt x="437" y="187"/>
                    </a:lnTo>
                    <a:lnTo>
                      <a:pt x="433" y="183"/>
                    </a:lnTo>
                    <a:lnTo>
                      <a:pt x="429" y="183"/>
                    </a:lnTo>
                    <a:lnTo>
                      <a:pt x="429" y="180"/>
                    </a:lnTo>
                    <a:lnTo>
                      <a:pt x="425" y="177"/>
                    </a:lnTo>
                    <a:lnTo>
                      <a:pt x="424" y="179"/>
                    </a:lnTo>
                    <a:lnTo>
                      <a:pt x="422" y="176"/>
                    </a:lnTo>
                    <a:lnTo>
                      <a:pt x="421" y="173"/>
                    </a:lnTo>
                    <a:lnTo>
                      <a:pt x="418" y="171"/>
                    </a:lnTo>
                    <a:lnTo>
                      <a:pt x="417" y="169"/>
                    </a:lnTo>
                    <a:lnTo>
                      <a:pt x="420" y="168"/>
                    </a:lnTo>
                    <a:lnTo>
                      <a:pt x="422" y="169"/>
                    </a:lnTo>
                    <a:lnTo>
                      <a:pt x="423" y="165"/>
                    </a:lnTo>
                    <a:lnTo>
                      <a:pt x="425" y="163"/>
                    </a:lnTo>
                    <a:lnTo>
                      <a:pt x="425" y="161"/>
                    </a:lnTo>
                    <a:lnTo>
                      <a:pt x="427" y="161"/>
                    </a:lnTo>
                    <a:lnTo>
                      <a:pt x="430" y="163"/>
                    </a:lnTo>
                    <a:lnTo>
                      <a:pt x="432" y="161"/>
                    </a:lnTo>
                    <a:lnTo>
                      <a:pt x="432" y="160"/>
                    </a:lnTo>
                    <a:lnTo>
                      <a:pt x="435" y="160"/>
                    </a:lnTo>
                    <a:lnTo>
                      <a:pt x="441" y="163"/>
                    </a:lnTo>
                    <a:lnTo>
                      <a:pt x="444" y="159"/>
                    </a:lnTo>
                    <a:lnTo>
                      <a:pt x="444" y="156"/>
                    </a:lnTo>
                    <a:lnTo>
                      <a:pt x="446" y="152"/>
                    </a:lnTo>
                    <a:lnTo>
                      <a:pt x="444" y="149"/>
                    </a:lnTo>
                    <a:lnTo>
                      <a:pt x="444" y="145"/>
                    </a:lnTo>
                    <a:lnTo>
                      <a:pt x="442" y="142"/>
                    </a:lnTo>
                    <a:lnTo>
                      <a:pt x="441" y="137"/>
                    </a:lnTo>
                    <a:lnTo>
                      <a:pt x="439" y="136"/>
                    </a:lnTo>
                    <a:lnTo>
                      <a:pt x="439" y="134"/>
                    </a:lnTo>
                    <a:lnTo>
                      <a:pt x="435" y="129"/>
                    </a:lnTo>
                    <a:lnTo>
                      <a:pt x="433" y="130"/>
                    </a:lnTo>
                    <a:lnTo>
                      <a:pt x="432" y="132"/>
                    </a:lnTo>
                    <a:lnTo>
                      <a:pt x="432" y="132"/>
                    </a:lnTo>
                    <a:lnTo>
                      <a:pt x="431" y="130"/>
                    </a:lnTo>
                    <a:lnTo>
                      <a:pt x="426" y="128"/>
                    </a:lnTo>
                    <a:lnTo>
                      <a:pt x="426" y="129"/>
                    </a:lnTo>
                    <a:lnTo>
                      <a:pt x="429" y="132"/>
                    </a:lnTo>
                    <a:lnTo>
                      <a:pt x="429" y="134"/>
                    </a:lnTo>
                    <a:lnTo>
                      <a:pt x="429" y="136"/>
                    </a:lnTo>
                    <a:lnTo>
                      <a:pt x="429" y="138"/>
                    </a:lnTo>
                    <a:lnTo>
                      <a:pt x="427" y="136"/>
                    </a:lnTo>
                    <a:lnTo>
                      <a:pt x="427" y="132"/>
                    </a:lnTo>
                    <a:lnTo>
                      <a:pt x="425" y="132"/>
                    </a:lnTo>
                    <a:lnTo>
                      <a:pt x="420" y="129"/>
                    </a:lnTo>
                    <a:lnTo>
                      <a:pt x="419" y="127"/>
                    </a:lnTo>
                    <a:lnTo>
                      <a:pt x="418" y="128"/>
                    </a:lnTo>
                    <a:lnTo>
                      <a:pt x="416" y="128"/>
                    </a:lnTo>
                    <a:lnTo>
                      <a:pt x="415" y="125"/>
                    </a:lnTo>
                    <a:lnTo>
                      <a:pt x="412" y="122"/>
                    </a:lnTo>
                    <a:lnTo>
                      <a:pt x="411" y="122"/>
                    </a:lnTo>
                    <a:lnTo>
                      <a:pt x="407" y="117"/>
                    </a:lnTo>
                    <a:lnTo>
                      <a:pt x="403" y="114"/>
                    </a:lnTo>
                    <a:lnTo>
                      <a:pt x="402" y="111"/>
                    </a:lnTo>
                    <a:lnTo>
                      <a:pt x="390" y="103"/>
                    </a:lnTo>
                    <a:lnTo>
                      <a:pt x="387" y="97"/>
                    </a:lnTo>
                    <a:lnTo>
                      <a:pt x="387" y="93"/>
                    </a:lnTo>
                    <a:lnTo>
                      <a:pt x="385" y="84"/>
                    </a:lnTo>
                    <a:lnTo>
                      <a:pt x="385" y="81"/>
                    </a:lnTo>
                    <a:lnTo>
                      <a:pt x="382" y="81"/>
                    </a:lnTo>
                    <a:lnTo>
                      <a:pt x="379" y="78"/>
                    </a:lnTo>
                    <a:lnTo>
                      <a:pt x="377" y="78"/>
                    </a:lnTo>
                    <a:lnTo>
                      <a:pt x="374" y="76"/>
                    </a:lnTo>
                    <a:lnTo>
                      <a:pt x="371" y="75"/>
                    </a:lnTo>
                    <a:lnTo>
                      <a:pt x="370" y="73"/>
                    </a:lnTo>
                    <a:lnTo>
                      <a:pt x="366" y="74"/>
                    </a:lnTo>
                    <a:lnTo>
                      <a:pt x="363" y="78"/>
                    </a:lnTo>
                    <a:lnTo>
                      <a:pt x="360" y="84"/>
                    </a:lnTo>
                    <a:lnTo>
                      <a:pt x="357" y="85"/>
                    </a:lnTo>
                    <a:lnTo>
                      <a:pt x="355" y="88"/>
                    </a:lnTo>
                    <a:lnTo>
                      <a:pt x="352" y="88"/>
                    </a:lnTo>
                    <a:lnTo>
                      <a:pt x="350" y="86"/>
                    </a:lnTo>
                    <a:lnTo>
                      <a:pt x="346" y="85"/>
                    </a:lnTo>
                    <a:lnTo>
                      <a:pt x="345" y="83"/>
                    </a:lnTo>
                    <a:lnTo>
                      <a:pt x="346" y="80"/>
                    </a:lnTo>
                    <a:lnTo>
                      <a:pt x="347" y="79"/>
                    </a:lnTo>
                    <a:lnTo>
                      <a:pt x="349" y="79"/>
                    </a:lnTo>
                    <a:lnTo>
                      <a:pt x="352" y="76"/>
                    </a:lnTo>
                    <a:lnTo>
                      <a:pt x="354" y="75"/>
                    </a:lnTo>
                    <a:lnTo>
                      <a:pt x="354" y="73"/>
                    </a:lnTo>
                    <a:lnTo>
                      <a:pt x="353" y="71"/>
                    </a:lnTo>
                    <a:lnTo>
                      <a:pt x="352" y="72"/>
                    </a:lnTo>
                    <a:lnTo>
                      <a:pt x="350" y="71"/>
                    </a:lnTo>
                    <a:lnTo>
                      <a:pt x="351" y="69"/>
                    </a:lnTo>
                    <a:lnTo>
                      <a:pt x="353" y="66"/>
                    </a:lnTo>
                    <a:lnTo>
                      <a:pt x="353" y="64"/>
                    </a:lnTo>
                    <a:lnTo>
                      <a:pt x="356" y="61"/>
                    </a:lnTo>
                    <a:lnTo>
                      <a:pt x="356" y="59"/>
                    </a:lnTo>
                    <a:lnTo>
                      <a:pt x="356" y="55"/>
                    </a:lnTo>
                    <a:lnTo>
                      <a:pt x="352" y="56"/>
                    </a:lnTo>
                    <a:lnTo>
                      <a:pt x="352" y="59"/>
                    </a:lnTo>
                    <a:lnTo>
                      <a:pt x="347" y="63"/>
                    </a:lnTo>
                    <a:lnTo>
                      <a:pt x="344" y="62"/>
                    </a:lnTo>
                    <a:lnTo>
                      <a:pt x="347" y="68"/>
                    </a:lnTo>
                    <a:lnTo>
                      <a:pt x="345" y="70"/>
                    </a:lnTo>
                    <a:lnTo>
                      <a:pt x="345" y="68"/>
                    </a:lnTo>
                    <a:lnTo>
                      <a:pt x="341" y="68"/>
                    </a:lnTo>
                    <a:lnTo>
                      <a:pt x="338" y="70"/>
                    </a:lnTo>
                    <a:lnTo>
                      <a:pt x="339" y="71"/>
                    </a:lnTo>
                    <a:lnTo>
                      <a:pt x="338" y="75"/>
                    </a:lnTo>
                    <a:lnTo>
                      <a:pt x="336" y="74"/>
                    </a:lnTo>
                    <a:lnTo>
                      <a:pt x="333" y="76"/>
                    </a:lnTo>
                    <a:lnTo>
                      <a:pt x="334" y="78"/>
                    </a:lnTo>
                    <a:lnTo>
                      <a:pt x="337" y="78"/>
                    </a:lnTo>
                    <a:lnTo>
                      <a:pt x="338" y="80"/>
                    </a:lnTo>
                    <a:lnTo>
                      <a:pt x="334" y="83"/>
                    </a:lnTo>
                    <a:lnTo>
                      <a:pt x="332" y="79"/>
                    </a:lnTo>
                    <a:lnTo>
                      <a:pt x="329" y="77"/>
                    </a:lnTo>
                    <a:lnTo>
                      <a:pt x="328" y="73"/>
                    </a:lnTo>
                    <a:lnTo>
                      <a:pt x="328" y="58"/>
                    </a:lnTo>
                    <a:lnTo>
                      <a:pt x="330" y="52"/>
                    </a:lnTo>
                    <a:lnTo>
                      <a:pt x="330" y="42"/>
                    </a:lnTo>
                    <a:lnTo>
                      <a:pt x="332" y="38"/>
                    </a:lnTo>
                    <a:lnTo>
                      <a:pt x="331" y="25"/>
                    </a:lnTo>
                    <a:lnTo>
                      <a:pt x="331" y="20"/>
                    </a:lnTo>
                    <a:lnTo>
                      <a:pt x="327" y="22"/>
                    </a:lnTo>
                    <a:lnTo>
                      <a:pt x="325" y="27"/>
                    </a:lnTo>
                    <a:lnTo>
                      <a:pt x="326" y="28"/>
                    </a:lnTo>
                    <a:lnTo>
                      <a:pt x="325" y="31"/>
                    </a:lnTo>
                    <a:lnTo>
                      <a:pt x="325" y="35"/>
                    </a:lnTo>
                    <a:lnTo>
                      <a:pt x="325" y="39"/>
                    </a:lnTo>
                    <a:lnTo>
                      <a:pt x="323" y="38"/>
                    </a:lnTo>
                    <a:lnTo>
                      <a:pt x="321" y="37"/>
                    </a:lnTo>
                    <a:lnTo>
                      <a:pt x="320" y="38"/>
                    </a:lnTo>
                    <a:lnTo>
                      <a:pt x="320" y="42"/>
                    </a:lnTo>
                    <a:lnTo>
                      <a:pt x="318" y="40"/>
                    </a:lnTo>
                    <a:lnTo>
                      <a:pt x="315" y="42"/>
                    </a:lnTo>
                    <a:lnTo>
                      <a:pt x="315" y="45"/>
                    </a:lnTo>
                    <a:lnTo>
                      <a:pt x="314" y="45"/>
                    </a:lnTo>
                    <a:lnTo>
                      <a:pt x="307" y="48"/>
                    </a:lnTo>
                    <a:lnTo>
                      <a:pt x="304" y="52"/>
                    </a:lnTo>
                    <a:lnTo>
                      <a:pt x="301" y="51"/>
                    </a:lnTo>
                    <a:lnTo>
                      <a:pt x="301" y="48"/>
                    </a:lnTo>
                    <a:lnTo>
                      <a:pt x="305" y="47"/>
                    </a:lnTo>
                    <a:lnTo>
                      <a:pt x="306" y="43"/>
                    </a:lnTo>
                    <a:lnTo>
                      <a:pt x="304" y="43"/>
                    </a:lnTo>
                    <a:lnTo>
                      <a:pt x="301" y="45"/>
                    </a:lnTo>
                    <a:lnTo>
                      <a:pt x="296" y="45"/>
                    </a:lnTo>
                    <a:lnTo>
                      <a:pt x="293" y="48"/>
                    </a:lnTo>
                    <a:lnTo>
                      <a:pt x="289" y="48"/>
                    </a:lnTo>
                    <a:lnTo>
                      <a:pt x="280" y="55"/>
                    </a:lnTo>
                    <a:lnTo>
                      <a:pt x="276" y="56"/>
                    </a:lnTo>
                    <a:lnTo>
                      <a:pt x="273" y="62"/>
                    </a:lnTo>
                    <a:lnTo>
                      <a:pt x="273" y="59"/>
                    </a:lnTo>
                    <a:lnTo>
                      <a:pt x="276" y="54"/>
                    </a:lnTo>
                    <a:lnTo>
                      <a:pt x="275" y="52"/>
                    </a:lnTo>
                    <a:lnTo>
                      <a:pt x="270" y="56"/>
                    </a:lnTo>
                    <a:lnTo>
                      <a:pt x="270" y="54"/>
                    </a:lnTo>
                    <a:lnTo>
                      <a:pt x="268" y="55"/>
                    </a:lnTo>
                    <a:lnTo>
                      <a:pt x="266" y="56"/>
                    </a:lnTo>
                    <a:lnTo>
                      <a:pt x="265" y="54"/>
                    </a:lnTo>
                    <a:lnTo>
                      <a:pt x="262" y="55"/>
                    </a:lnTo>
                    <a:lnTo>
                      <a:pt x="262" y="57"/>
                    </a:lnTo>
                    <a:lnTo>
                      <a:pt x="254" y="63"/>
                    </a:lnTo>
                    <a:lnTo>
                      <a:pt x="252" y="63"/>
                    </a:lnTo>
                    <a:lnTo>
                      <a:pt x="247" y="64"/>
                    </a:lnTo>
                    <a:lnTo>
                      <a:pt x="243" y="69"/>
                    </a:lnTo>
                    <a:lnTo>
                      <a:pt x="245" y="72"/>
                    </a:lnTo>
                    <a:lnTo>
                      <a:pt x="242" y="70"/>
                    </a:lnTo>
                    <a:lnTo>
                      <a:pt x="241" y="72"/>
                    </a:lnTo>
                    <a:lnTo>
                      <a:pt x="238" y="71"/>
                    </a:lnTo>
                    <a:lnTo>
                      <a:pt x="238" y="72"/>
                    </a:lnTo>
                    <a:lnTo>
                      <a:pt x="240" y="76"/>
                    </a:lnTo>
                    <a:lnTo>
                      <a:pt x="238" y="74"/>
                    </a:lnTo>
                    <a:lnTo>
                      <a:pt x="235" y="70"/>
                    </a:lnTo>
                    <a:lnTo>
                      <a:pt x="237" y="68"/>
                    </a:lnTo>
                    <a:lnTo>
                      <a:pt x="238" y="68"/>
                    </a:lnTo>
                    <a:lnTo>
                      <a:pt x="240" y="64"/>
                    </a:lnTo>
                    <a:lnTo>
                      <a:pt x="243" y="62"/>
                    </a:lnTo>
                    <a:lnTo>
                      <a:pt x="245" y="63"/>
                    </a:lnTo>
                    <a:lnTo>
                      <a:pt x="246" y="62"/>
                    </a:lnTo>
                    <a:lnTo>
                      <a:pt x="247" y="59"/>
                    </a:lnTo>
                    <a:lnTo>
                      <a:pt x="250" y="57"/>
                    </a:lnTo>
                    <a:lnTo>
                      <a:pt x="251" y="58"/>
                    </a:lnTo>
                    <a:lnTo>
                      <a:pt x="257" y="55"/>
                    </a:lnTo>
                    <a:lnTo>
                      <a:pt x="259" y="51"/>
                    </a:lnTo>
                    <a:lnTo>
                      <a:pt x="262" y="49"/>
                    </a:lnTo>
                    <a:lnTo>
                      <a:pt x="267" y="50"/>
                    </a:lnTo>
                    <a:lnTo>
                      <a:pt x="268" y="49"/>
                    </a:lnTo>
                    <a:lnTo>
                      <a:pt x="273" y="49"/>
                    </a:lnTo>
                    <a:lnTo>
                      <a:pt x="277" y="46"/>
                    </a:lnTo>
                    <a:lnTo>
                      <a:pt x="278" y="49"/>
                    </a:lnTo>
                    <a:lnTo>
                      <a:pt x="280" y="49"/>
                    </a:lnTo>
                    <a:lnTo>
                      <a:pt x="281" y="47"/>
                    </a:lnTo>
                    <a:lnTo>
                      <a:pt x="283" y="47"/>
                    </a:lnTo>
                    <a:lnTo>
                      <a:pt x="287" y="46"/>
                    </a:lnTo>
                    <a:lnTo>
                      <a:pt x="289" y="43"/>
                    </a:lnTo>
                    <a:lnTo>
                      <a:pt x="294" y="42"/>
                    </a:lnTo>
                    <a:lnTo>
                      <a:pt x="300" y="39"/>
                    </a:lnTo>
                    <a:lnTo>
                      <a:pt x="301" y="36"/>
                    </a:lnTo>
                    <a:lnTo>
                      <a:pt x="303" y="36"/>
                    </a:lnTo>
                    <a:lnTo>
                      <a:pt x="304" y="35"/>
                    </a:lnTo>
                    <a:lnTo>
                      <a:pt x="302" y="33"/>
                    </a:lnTo>
                    <a:lnTo>
                      <a:pt x="302" y="30"/>
                    </a:lnTo>
                    <a:lnTo>
                      <a:pt x="300" y="28"/>
                    </a:lnTo>
                    <a:lnTo>
                      <a:pt x="300" y="30"/>
                    </a:lnTo>
                    <a:lnTo>
                      <a:pt x="299" y="32"/>
                    </a:lnTo>
                    <a:lnTo>
                      <a:pt x="297" y="33"/>
                    </a:lnTo>
                    <a:lnTo>
                      <a:pt x="296" y="31"/>
                    </a:lnTo>
                    <a:lnTo>
                      <a:pt x="295" y="31"/>
                    </a:lnTo>
                    <a:lnTo>
                      <a:pt x="294" y="30"/>
                    </a:lnTo>
                    <a:lnTo>
                      <a:pt x="291" y="30"/>
                    </a:lnTo>
                    <a:lnTo>
                      <a:pt x="287" y="32"/>
                    </a:lnTo>
                    <a:lnTo>
                      <a:pt x="285" y="35"/>
                    </a:lnTo>
                    <a:lnTo>
                      <a:pt x="283" y="37"/>
                    </a:lnTo>
                    <a:lnTo>
                      <a:pt x="282" y="34"/>
                    </a:lnTo>
                    <a:lnTo>
                      <a:pt x="281" y="34"/>
                    </a:lnTo>
                    <a:lnTo>
                      <a:pt x="278" y="36"/>
                    </a:lnTo>
                    <a:lnTo>
                      <a:pt x="272" y="38"/>
                    </a:lnTo>
                    <a:lnTo>
                      <a:pt x="264" y="39"/>
                    </a:lnTo>
                    <a:lnTo>
                      <a:pt x="262" y="38"/>
                    </a:lnTo>
                    <a:lnTo>
                      <a:pt x="260" y="38"/>
                    </a:lnTo>
                    <a:lnTo>
                      <a:pt x="261" y="39"/>
                    </a:lnTo>
                    <a:lnTo>
                      <a:pt x="259" y="41"/>
                    </a:lnTo>
                    <a:lnTo>
                      <a:pt x="257" y="40"/>
                    </a:lnTo>
                    <a:lnTo>
                      <a:pt x="255" y="40"/>
                    </a:lnTo>
                    <a:lnTo>
                      <a:pt x="254" y="44"/>
                    </a:lnTo>
                    <a:lnTo>
                      <a:pt x="250" y="49"/>
                    </a:lnTo>
                    <a:lnTo>
                      <a:pt x="248" y="47"/>
                    </a:lnTo>
                    <a:lnTo>
                      <a:pt x="246" y="47"/>
                    </a:lnTo>
                    <a:lnTo>
                      <a:pt x="245" y="47"/>
                    </a:lnTo>
                    <a:lnTo>
                      <a:pt x="242" y="47"/>
                    </a:lnTo>
                    <a:lnTo>
                      <a:pt x="240" y="48"/>
                    </a:lnTo>
                    <a:lnTo>
                      <a:pt x="238" y="49"/>
                    </a:lnTo>
                    <a:lnTo>
                      <a:pt x="237" y="51"/>
                    </a:lnTo>
                    <a:lnTo>
                      <a:pt x="234" y="52"/>
                    </a:lnTo>
                    <a:lnTo>
                      <a:pt x="231" y="54"/>
                    </a:lnTo>
                    <a:lnTo>
                      <a:pt x="228" y="56"/>
                    </a:lnTo>
                    <a:lnTo>
                      <a:pt x="224" y="58"/>
                    </a:lnTo>
                    <a:lnTo>
                      <a:pt x="222" y="61"/>
                    </a:lnTo>
                    <a:lnTo>
                      <a:pt x="221" y="67"/>
                    </a:lnTo>
                    <a:lnTo>
                      <a:pt x="222" y="76"/>
                    </a:lnTo>
                    <a:lnTo>
                      <a:pt x="221" y="81"/>
                    </a:lnTo>
                    <a:lnTo>
                      <a:pt x="220" y="80"/>
                    </a:lnTo>
                    <a:lnTo>
                      <a:pt x="218" y="81"/>
                    </a:lnTo>
                    <a:lnTo>
                      <a:pt x="212" y="87"/>
                    </a:lnTo>
                    <a:lnTo>
                      <a:pt x="214" y="84"/>
                    </a:lnTo>
                    <a:lnTo>
                      <a:pt x="217" y="80"/>
                    </a:lnTo>
                    <a:lnTo>
                      <a:pt x="217" y="78"/>
                    </a:lnTo>
                    <a:lnTo>
                      <a:pt x="216" y="77"/>
                    </a:lnTo>
                    <a:lnTo>
                      <a:pt x="216" y="75"/>
                    </a:lnTo>
                    <a:lnTo>
                      <a:pt x="213" y="70"/>
                    </a:lnTo>
                    <a:lnTo>
                      <a:pt x="210" y="69"/>
                    </a:lnTo>
                    <a:lnTo>
                      <a:pt x="209" y="67"/>
                    </a:lnTo>
                    <a:lnTo>
                      <a:pt x="207" y="66"/>
                    </a:lnTo>
                    <a:lnTo>
                      <a:pt x="207" y="62"/>
                    </a:lnTo>
                    <a:lnTo>
                      <a:pt x="204" y="57"/>
                    </a:lnTo>
                    <a:lnTo>
                      <a:pt x="203" y="57"/>
                    </a:lnTo>
                    <a:lnTo>
                      <a:pt x="202" y="56"/>
                    </a:lnTo>
                    <a:lnTo>
                      <a:pt x="201" y="53"/>
                    </a:lnTo>
                    <a:lnTo>
                      <a:pt x="200" y="52"/>
                    </a:lnTo>
                    <a:lnTo>
                      <a:pt x="199" y="52"/>
                    </a:lnTo>
                    <a:lnTo>
                      <a:pt x="196" y="50"/>
                    </a:lnTo>
                    <a:lnTo>
                      <a:pt x="191" y="45"/>
                    </a:lnTo>
                    <a:lnTo>
                      <a:pt x="190" y="39"/>
                    </a:lnTo>
                    <a:lnTo>
                      <a:pt x="190" y="34"/>
                    </a:lnTo>
                    <a:lnTo>
                      <a:pt x="190" y="34"/>
                    </a:lnTo>
                    <a:lnTo>
                      <a:pt x="189" y="35"/>
                    </a:lnTo>
                    <a:lnTo>
                      <a:pt x="187" y="35"/>
                    </a:lnTo>
                    <a:lnTo>
                      <a:pt x="186" y="31"/>
                    </a:lnTo>
                    <a:lnTo>
                      <a:pt x="187" y="27"/>
                    </a:lnTo>
                    <a:lnTo>
                      <a:pt x="187" y="26"/>
                    </a:lnTo>
                    <a:lnTo>
                      <a:pt x="187" y="24"/>
                    </a:lnTo>
                    <a:lnTo>
                      <a:pt x="184" y="20"/>
                    </a:lnTo>
                    <a:lnTo>
                      <a:pt x="184" y="17"/>
                    </a:lnTo>
                    <a:lnTo>
                      <a:pt x="182" y="14"/>
                    </a:lnTo>
                    <a:lnTo>
                      <a:pt x="180" y="14"/>
                    </a:lnTo>
                    <a:lnTo>
                      <a:pt x="179" y="12"/>
                    </a:lnTo>
                    <a:lnTo>
                      <a:pt x="177" y="10"/>
                    </a:lnTo>
                    <a:lnTo>
                      <a:pt x="175" y="9"/>
                    </a:lnTo>
                    <a:lnTo>
                      <a:pt x="166" y="2"/>
                    </a:lnTo>
                    <a:lnTo>
                      <a:pt x="165" y="2"/>
                    </a:lnTo>
                    <a:lnTo>
                      <a:pt x="164" y="0"/>
                    </a:lnTo>
                    <a:lnTo>
                      <a:pt x="0" y="359"/>
                    </a:lnTo>
                    <a:lnTo>
                      <a:pt x="10" y="359"/>
                    </a:lnTo>
                    <a:lnTo>
                      <a:pt x="13" y="361"/>
                    </a:lnTo>
                    <a:lnTo>
                      <a:pt x="18" y="357"/>
                    </a:lnTo>
                    <a:lnTo>
                      <a:pt x="25" y="359"/>
                    </a:lnTo>
                    <a:lnTo>
                      <a:pt x="22" y="366"/>
                    </a:lnTo>
                    <a:lnTo>
                      <a:pt x="23" y="370"/>
                    </a:lnTo>
                    <a:lnTo>
                      <a:pt x="26" y="379"/>
                    </a:lnTo>
                    <a:lnTo>
                      <a:pt x="30" y="398"/>
                    </a:lnTo>
                    <a:lnTo>
                      <a:pt x="31" y="403"/>
                    </a:lnTo>
                    <a:lnTo>
                      <a:pt x="29" y="408"/>
                    </a:lnTo>
                    <a:lnTo>
                      <a:pt x="29" y="410"/>
                    </a:lnTo>
                    <a:lnTo>
                      <a:pt x="30" y="410"/>
                    </a:lnTo>
                    <a:lnTo>
                      <a:pt x="35" y="408"/>
                    </a:lnTo>
                    <a:lnTo>
                      <a:pt x="40" y="408"/>
                    </a:lnTo>
                    <a:lnTo>
                      <a:pt x="43" y="406"/>
                    </a:lnTo>
                    <a:lnTo>
                      <a:pt x="47" y="398"/>
                    </a:lnTo>
                    <a:lnTo>
                      <a:pt x="51" y="394"/>
                    </a:lnTo>
                    <a:lnTo>
                      <a:pt x="55" y="393"/>
                    </a:lnTo>
                    <a:lnTo>
                      <a:pt x="57" y="392"/>
                    </a:lnTo>
                    <a:lnTo>
                      <a:pt x="61" y="390"/>
                    </a:lnTo>
                    <a:lnTo>
                      <a:pt x="65" y="390"/>
                    </a:lnTo>
                    <a:lnTo>
                      <a:pt x="68" y="393"/>
                    </a:lnTo>
                    <a:lnTo>
                      <a:pt x="68" y="396"/>
                    </a:lnTo>
                    <a:lnTo>
                      <a:pt x="69" y="398"/>
                    </a:lnTo>
                    <a:lnTo>
                      <a:pt x="67" y="403"/>
                    </a:lnTo>
                    <a:lnTo>
                      <a:pt x="67" y="405"/>
                    </a:lnTo>
                    <a:lnTo>
                      <a:pt x="69" y="415"/>
                    </a:lnTo>
                    <a:lnTo>
                      <a:pt x="69" y="418"/>
                    </a:lnTo>
                    <a:lnTo>
                      <a:pt x="70" y="425"/>
                    </a:lnTo>
                    <a:lnTo>
                      <a:pt x="73" y="428"/>
                    </a:lnTo>
                    <a:lnTo>
                      <a:pt x="74" y="435"/>
                    </a:lnTo>
                    <a:lnTo>
                      <a:pt x="75" y="437"/>
                    </a:lnTo>
                    <a:lnTo>
                      <a:pt x="75" y="440"/>
                    </a:lnTo>
                    <a:lnTo>
                      <a:pt x="74" y="443"/>
                    </a:lnTo>
                    <a:lnTo>
                      <a:pt x="74" y="446"/>
                    </a:lnTo>
                    <a:lnTo>
                      <a:pt x="75" y="449"/>
                    </a:lnTo>
                    <a:lnTo>
                      <a:pt x="74" y="459"/>
                    </a:lnTo>
                    <a:lnTo>
                      <a:pt x="74" y="471"/>
                    </a:lnTo>
                    <a:lnTo>
                      <a:pt x="75" y="484"/>
                    </a:lnTo>
                    <a:lnTo>
                      <a:pt x="72" y="486"/>
                    </a:lnTo>
                    <a:lnTo>
                      <a:pt x="72" y="487"/>
                    </a:lnTo>
                    <a:lnTo>
                      <a:pt x="74" y="487"/>
                    </a:lnTo>
                    <a:lnTo>
                      <a:pt x="75" y="489"/>
                    </a:lnTo>
                    <a:lnTo>
                      <a:pt x="75" y="490"/>
                    </a:lnTo>
                    <a:lnTo>
                      <a:pt x="75" y="490"/>
                    </a:lnTo>
                    <a:lnTo>
                      <a:pt x="73" y="493"/>
                    </a:lnTo>
                    <a:lnTo>
                      <a:pt x="74" y="494"/>
                    </a:lnTo>
                    <a:lnTo>
                      <a:pt x="75" y="496"/>
                    </a:lnTo>
                    <a:lnTo>
                      <a:pt x="75" y="498"/>
                    </a:lnTo>
                    <a:lnTo>
                      <a:pt x="75" y="500"/>
                    </a:lnTo>
                    <a:lnTo>
                      <a:pt x="75" y="501"/>
                    </a:lnTo>
                    <a:lnTo>
                      <a:pt x="77" y="501"/>
                    </a:lnTo>
                    <a:lnTo>
                      <a:pt x="79" y="502"/>
                    </a:lnTo>
                    <a:lnTo>
                      <a:pt x="82" y="507"/>
                    </a:lnTo>
                    <a:lnTo>
                      <a:pt x="82" y="508"/>
                    </a:lnTo>
                    <a:lnTo>
                      <a:pt x="84" y="511"/>
                    </a:lnTo>
                    <a:lnTo>
                      <a:pt x="87" y="513"/>
                    </a:lnTo>
                    <a:lnTo>
                      <a:pt x="89" y="516"/>
                    </a:lnTo>
                    <a:lnTo>
                      <a:pt x="89" y="519"/>
                    </a:lnTo>
                    <a:lnTo>
                      <a:pt x="90" y="521"/>
                    </a:lnTo>
                    <a:lnTo>
                      <a:pt x="91" y="522"/>
                    </a:lnTo>
                    <a:lnTo>
                      <a:pt x="90" y="524"/>
                    </a:lnTo>
                    <a:lnTo>
                      <a:pt x="90" y="525"/>
                    </a:lnTo>
                    <a:lnTo>
                      <a:pt x="89" y="525"/>
                    </a:lnTo>
                    <a:lnTo>
                      <a:pt x="89" y="528"/>
                    </a:lnTo>
                    <a:lnTo>
                      <a:pt x="89" y="529"/>
                    </a:lnTo>
                    <a:lnTo>
                      <a:pt x="89" y="530"/>
                    </a:lnTo>
                    <a:lnTo>
                      <a:pt x="89" y="534"/>
                    </a:lnTo>
                    <a:lnTo>
                      <a:pt x="85" y="542"/>
                    </a:lnTo>
                    <a:lnTo>
                      <a:pt x="84" y="547"/>
                    </a:lnTo>
                    <a:lnTo>
                      <a:pt x="82" y="553"/>
                    </a:lnTo>
                    <a:lnTo>
                      <a:pt x="81" y="555"/>
                    </a:lnTo>
                    <a:lnTo>
                      <a:pt x="82" y="555"/>
                    </a:lnTo>
                    <a:lnTo>
                      <a:pt x="86" y="548"/>
                    </a:lnTo>
                    <a:lnTo>
                      <a:pt x="87" y="545"/>
                    </a:lnTo>
                    <a:lnTo>
                      <a:pt x="90" y="541"/>
                    </a:lnTo>
                    <a:lnTo>
                      <a:pt x="91" y="542"/>
                    </a:lnTo>
                    <a:lnTo>
                      <a:pt x="93" y="543"/>
                    </a:lnTo>
                    <a:lnTo>
                      <a:pt x="93" y="545"/>
                    </a:lnTo>
                    <a:lnTo>
                      <a:pt x="89" y="548"/>
                    </a:lnTo>
                    <a:lnTo>
                      <a:pt x="87" y="550"/>
                    </a:lnTo>
                    <a:lnTo>
                      <a:pt x="83" y="556"/>
                    </a:lnTo>
                    <a:lnTo>
                      <a:pt x="84" y="557"/>
                    </a:lnTo>
                    <a:lnTo>
                      <a:pt x="86" y="557"/>
                    </a:lnTo>
                    <a:lnTo>
                      <a:pt x="84" y="559"/>
                    </a:lnTo>
                    <a:lnTo>
                      <a:pt x="81" y="558"/>
                    </a:lnTo>
                    <a:lnTo>
                      <a:pt x="79" y="559"/>
                    </a:lnTo>
                    <a:lnTo>
                      <a:pt x="77" y="563"/>
                    </a:lnTo>
                    <a:lnTo>
                      <a:pt x="75" y="566"/>
                    </a:lnTo>
                    <a:lnTo>
                      <a:pt x="75" y="570"/>
                    </a:lnTo>
                    <a:lnTo>
                      <a:pt x="74" y="569"/>
                    </a:lnTo>
                    <a:lnTo>
                      <a:pt x="72" y="567"/>
                    </a:lnTo>
                    <a:lnTo>
                      <a:pt x="70" y="569"/>
                    </a:lnTo>
                    <a:lnTo>
                      <a:pt x="70" y="573"/>
                    </a:lnTo>
                    <a:lnTo>
                      <a:pt x="72" y="574"/>
                    </a:lnTo>
                    <a:lnTo>
                      <a:pt x="73" y="576"/>
                    </a:lnTo>
                    <a:lnTo>
                      <a:pt x="72" y="582"/>
                    </a:lnTo>
                    <a:lnTo>
                      <a:pt x="72" y="591"/>
                    </a:lnTo>
                    <a:lnTo>
                      <a:pt x="72" y="595"/>
                    </a:lnTo>
                    <a:lnTo>
                      <a:pt x="75" y="600"/>
                    </a:lnTo>
                    <a:lnTo>
                      <a:pt x="76" y="601"/>
                    </a:lnTo>
                    <a:lnTo>
                      <a:pt x="77" y="598"/>
                    </a:lnTo>
                    <a:lnTo>
                      <a:pt x="79" y="595"/>
                    </a:lnTo>
                    <a:lnTo>
                      <a:pt x="83" y="594"/>
                    </a:lnTo>
                    <a:lnTo>
                      <a:pt x="86" y="592"/>
                    </a:lnTo>
                    <a:lnTo>
                      <a:pt x="89" y="588"/>
                    </a:lnTo>
                    <a:lnTo>
                      <a:pt x="89" y="587"/>
                    </a:lnTo>
                    <a:lnTo>
                      <a:pt x="89" y="591"/>
                    </a:lnTo>
                    <a:lnTo>
                      <a:pt x="89" y="594"/>
                    </a:lnTo>
                    <a:lnTo>
                      <a:pt x="87" y="595"/>
                    </a:lnTo>
                    <a:lnTo>
                      <a:pt x="85" y="598"/>
                    </a:lnTo>
                    <a:lnTo>
                      <a:pt x="85" y="600"/>
                    </a:lnTo>
                    <a:lnTo>
                      <a:pt x="88" y="602"/>
                    </a:lnTo>
                    <a:lnTo>
                      <a:pt x="89" y="604"/>
                    </a:lnTo>
                    <a:lnTo>
                      <a:pt x="92" y="604"/>
                    </a:lnTo>
                    <a:lnTo>
                      <a:pt x="94" y="605"/>
                    </a:lnTo>
                    <a:lnTo>
                      <a:pt x="96" y="608"/>
                    </a:lnTo>
                    <a:lnTo>
                      <a:pt x="93" y="605"/>
                    </a:lnTo>
                    <a:lnTo>
                      <a:pt x="89" y="606"/>
                    </a:lnTo>
                    <a:lnTo>
                      <a:pt x="86" y="604"/>
                    </a:lnTo>
                    <a:lnTo>
                      <a:pt x="82" y="604"/>
                    </a:lnTo>
                    <a:lnTo>
                      <a:pt x="82" y="607"/>
                    </a:lnTo>
                    <a:lnTo>
                      <a:pt x="82" y="609"/>
                    </a:lnTo>
                    <a:lnTo>
                      <a:pt x="83" y="611"/>
                    </a:lnTo>
                    <a:lnTo>
                      <a:pt x="83" y="618"/>
                    </a:lnTo>
                    <a:lnTo>
                      <a:pt x="85" y="622"/>
                    </a:lnTo>
                    <a:lnTo>
                      <a:pt x="86" y="622"/>
                    </a:lnTo>
                    <a:lnTo>
                      <a:pt x="88" y="620"/>
                    </a:lnTo>
                    <a:lnTo>
                      <a:pt x="89" y="621"/>
                    </a:lnTo>
                    <a:lnTo>
                      <a:pt x="88" y="622"/>
                    </a:lnTo>
                    <a:lnTo>
                      <a:pt x="87" y="624"/>
                    </a:lnTo>
                    <a:lnTo>
                      <a:pt x="89" y="625"/>
                    </a:lnTo>
                    <a:lnTo>
                      <a:pt x="89" y="627"/>
                    </a:lnTo>
                    <a:lnTo>
                      <a:pt x="88" y="628"/>
                    </a:lnTo>
                    <a:lnTo>
                      <a:pt x="86" y="628"/>
                    </a:lnTo>
                    <a:lnTo>
                      <a:pt x="83" y="629"/>
                    </a:lnTo>
                    <a:lnTo>
                      <a:pt x="80" y="632"/>
                    </a:lnTo>
                    <a:lnTo>
                      <a:pt x="79" y="634"/>
                    </a:lnTo>
                    <a:lnTo>
                      <a:pt x="81" y="635"/>
                    </a:lnTo>
                    <a:lnTo>
                      <a:pt x="85" y="633"/>
                    </a:lnTo>
                    <a:lnTo>
                      <a:pt x="87" y="634"/>
                    </a:lnTo>
                    <a:lnTo>
                      <a:pt x="85" y="635"/>
                    </a:lnTo>
                    <a:lnTo>
                      <a:pt x="84" y="636"/>
                    </a:lnTo>
                    <a:lnTo>
                      <a:pt x="86" y="639"/>
                    </a:lnTo>
                    <a:lnTo>
                      <a:pt x="90" y="638"/>
                    </a:lnTo>
                    <a:lnTo>
                      <a:pt x="94" y="634"/>
                    </a:lnTo>
                    <a:lnTo>
                      <a:pt x="96" y="630"/>
                    </a:lnTo>
                    <a:lnTo>
                      <a:pt x="100" y="629"/>
                    </a:lnTo>
                    <a:lnTo>
                      <a:pt x="102" y="627"/>
                    </a:lnTo>
                    <a:lnTo>
                      <a:pt x="103" y="624"/>
                    </a:lnTo>
                    <a:lnTo>
                      <a:pt x="103" y="623"/>
                    </a:lnTo>
                    <a:lnTo>
                      <a:pt x="104" y="626"/>
                    </a:lnTo>
                    <a:lnTo>
                      <a:pt x="102" y="630"/>
                    </a:lnTo>
                    <a:lnTo>
                      <a:pt x="99" y="632"/>
                    </a:lnTo>
                    <a:lnTo>
                      <a:pt x="96" y="634"/>
                    </a:lnTo>
                    <a:lnTo>
                      <a:pt x="96" y="636"/>
                    </a:lnTo>
                    <a:lnTo>
                      <a:pt x="96" y="638"/>
                    </a:lnTo>
                    <a:lnTo>
                      <a:pt x="99" y="637"/>
                    </a:lnTo>
                    <a:lnTo>
                      <a:pt x="102" y="637"/>
                    </a:lnTo>
                    <a:lnTo>
                      <a:pt x="104" y="639"/>
                    </a:lnTo>
                    <a:lnTo>
                      <a:pt x="101" y="639"/>
                    </a:lnTo>
                    <a:lnTo>
                      <a:pt x="99" y="639"/>
                    </a:lnTo>
                    <a:lnTo>
                      <a:pt x="99" y="645"/>
                    </a:lnTo>
                    <a:lnTo>
                      <a:pt x="100" y="649"/>
                    </a:lnTo>
                    <a:lnTo>
                      <a:pt x="99" y="649"/>
                    </a:lnTo>
                    <a:lnTo>
                      <a:pt x="97" y="647"/>
                    </a:lnTo>
                    <a:lnTo>
                      <a:pt x="97" y="642"/>
                    </a:lnTo>
                    <a:lnTo>
                      <a:pt x="96" y="640"/>
                    </a:lnTo>
                    <a:lnTo>
                      <a:pt x="94" y="642"/>
                    </a:lnTo>
                    <a:lnTo>
                      <a:pt x="87" y="647"/>
                    </a:lnTo>
                    <a:lnTo>
                      <a:pt x="86" y="649"/>
                    </a:lnTo>
                    <a:lnTo>
                      <a:pt x="82" y="652"/>
                    </a:lnTo>
                    <a:lnTo>
                      <a:pt x="82" y="654"/>
                    </a:lnTo>
                    <a:lnTo>
                      <a:pt x="82" y="656"/>
                    </a:lnTo>
                    <a:lnTo>
                      <a:pt x="82" y="659"/>
                    </a:lnTo>
                    <a:lnTo>
                      <a:pt x="82" y="660"/>
                    </a:lnTo>
                    <a:lnTo>
                      <a:pt x="84" y="659"/>
                    </a:lnTo>
                    <a:lnTo>
                      <a:pt x="87" y="657"/>
                    </a:lnTo>
                    <a:lnTo>
                      <a:pt x="88" y="654"/>
                    </a:lnTo>
                    <a:lnTo>
                      <a:pt x="89" y="655"/>
                    </a:lnTo>
                    <a:lnTo>
                      <a:pt x="91" y="656"/>
                    </a:lnTo>
                    <a:lnTo>
                      <a:pt x="95" y="657"/>
                    </a:lnTo>
                    <a:lnTo>
                      <a:pt x="94" y="658"/>
                    </a:lnTo>
                    <a:lnTo>
                      <a:pt x="92" y="658"/>
                    </a:lnTo>
                    <a:lnTo>
                      <a:pt x="89" y="658"/>
                    </a:lnTo>
                    <a:lnTo>
                      <a:pt x="87" y="660"/>
                    </a:lnTo>
                    <a:lnTo>
                      <a:pt x="87" y="661"/>
                    </a:lnTo>
                    <a:lnTo>
                      <a:pt x="87" y="663"/>
                    </a:lnTo>
                    <a:lnTo>
                      <a:pt x="86" y="663"/>
                    </a:lnTo>
                    <a:lnTo>
                      <a:pt x="84" y="663"/>
                    </a:lnTo>
                    <a:lnTo>
                      <a:pt x="80" y="663"/>
                    </a:lnTo>
                    <a:lnTo>
                      <a:pt x="80" y="665"/>
                    </a:lnTo>
                    <a:lnTo>
                      <a:pt x="83" y="665"/>
                    </a:lnTo>
                    <a:lnTo>
                      <a:pt x="85" y="666"/>
                    </a:lnTo>
                    <a:lnTo>
                      <a:pt x="88" y="666"/>
                    </a:lnTo>
                    <a:lnTo>
                      <a:pt x="86" y="668"/>
                    </a:lnTo>
                    <a:lnTo>
                      <a:pt x="83" y="668"/>
                    </a:lnTo>
                    <a:lnTo>
                      <a:pt x="82" y="666"/>
                    </a:lnTo>
                    <a:lnTo>
                      <a:pt x="79" y="667"/>
                    </a:lnTo>
                    <a:lnTo>
                      <a:pt x="79" y="670"/>
                    </a:lnTo>
                    <a:lnTo>
                      <a:pt x="80" y="672"/>
                    </a:lnTo>
                    <a:lnTo>
                      <a:pt x="82" y="672"/>
                    </a:lnTo>
                    <a:lnTo>
                      <a:pt x="85" y="670"/>
                    </a:lnTo>
                    <a:lnTo>
                      <a:pt x="87" y="672"/>
                    </a:lnTo>
                    <a:lnTo>
                      <a:pt x="90" y="672"/>
                    </a:lnTo>
                    <a:lnTo>
                      <a:pt x="90" y="673"/>
                    </a:lnTo>
                    <a:lnTo>
                      <a:pt x="87" y="674"/>
                    </a:lnTo>
                    <a:lnTo>
                      <a:pt x="85" y="673"/>
                    </a:lnTo>
                    <a:lnTo>
                      <a:pt x="84" y="674"/>
                    </a:lnTo>
                    <a:lnTo>
                      <a:pt x="85" y="675"/>
                    </a:lnTo>
                    <a:lnTo>
                      <a:pt x="89" y="675"/>
                    </a:lnTo>
                    <a:lnTo>
                      <a:pt x="90" y="675"/>
                    </a:lnTo>
                    <a:lnTo>
                      <a:pt x="90" y="677"/>
                    </a:lnTo>
                    <a:lnTo>
                      <a:pt x="87" y="677"/>
                    </a:lnTo>
                    <a:lnTo>
                      <a:pt x="84" y="677"/>
                    </a:lnTo>
                    <a:lnTo>
                      <a:pt x="82" y="675"/>
                    </a:lnTo>
                    <a:lnTo>
                      <a:pt x="81" y="676"/>
                    </a:lnTo>
                    <a:lnTo>
                      <a:pt x="82" y="680"/>
                    </a:lnTo>
                    <a:lnTo>
                      <a:pt x="86" y="682"/>
                    </a:lnTo>
                    <a:lnTo>
                      <a:pt x="86" y="680"/>
                    </a:lnTo>
                    <a:lnTo>
                      <a:pt x="88" y="680"/>
                    </a:lnTo>
                    <a:lnTo>
                      <a:pt x="90" y="680"/>
                    </a:lnTo>
                    <a:lnTo>
                      <a:pt x="94" y="680"/>
                    </a:lnTo>
                    <a:lnTo>
                      <a:pt x="95" y="681"/>
                    </a:lnTo>
                    <a:lnTo>
                      <a:pt x="93" y="682"/>
                    </a:lnTo>
                    <a:lnTo>
                      <a:pt x="93" y="684"/>
                    </a:lnTo>
                    <a:lnTo>
                      <a:pt x="96" y="684"/>
                    </a:lnTo>
                    <a:lnTo>
                      <a:pt x="96" y="686"/>
                    </a:lnTo>
                    <a:lnTo>
                      <a:pt x="100" y="687"/>
                    </a:lnTo>
                    <a:lnTo>
                      <a:pt x="102" y="687"/>
                    </a:lnTo>
                    <a:lnTo>
                      <a:pt x="103" y="683"/>
                    </a:lnTo>
                    <a:lnTo>
                      <a:pt x="106" y="680"/>
                    </a:lnTo>
                    <a:lnTo>
                      <a:pt x="106" y="678"/>
                    </a:lnTo>
                    <a:lnTo>
                      <a:pt x="106" y="681"/>
                    </a:lnTo>
                    <a:lnTo>
                      <a:pt x="105" y="684"/>
                    </a:lnTo>
                    <a:lnTo>
                      <a:pt x="101" y="687"/>
                    </a:lnTo>
                    <a:lnTo>
                      <a:pt x="98" y="689"/>
                    </a:lnTo>
                    <a:lnTo>
                      <a:pt x="96" y="689"/>
                    </a:lnTo>
                    <a:lnTo>
                      <a:pt x="93" y="691"/>
                    </a:lnTo>
                    <a:lnTo>
                      <a:pt x="93" y="693"/>
                    </a:lnTo>
                    <a:lnTo>
                      <a:pt x="96" y="694"/>
                    </a:lnTo>
                    <a:lnTo>
                      <a:pt x="97" y="693"/>
                    </a:lnTo>
                    <a:lnTo>
                      <a:pt x="99" y="692"/>
                    </a:lnTo>
                    <a:lnTo>
                      <a:pt x="100" y="694"/>
                    </a:lnTo>
                    <a:lnTo>
                      <a:pt x="100" y="694"/>
                    </a:lnTo>
                    <a:lnTo>
                      <a:pt x="102" y="692"/>
                    </a:lnTo>
                    <a:lnTo>
                      <a:pt x="103" y="691"/>
                    </a:lnTo>
                    <a:lnTo>
                      <a:pt x="103" y="692"/>
                    </a:lnTo>
                    <a:lnTo>
                      <a:pt x="103" y="693"/>
                    </a:lnTo>
                    <a:lnTo>
                      <a:pt x="103" y="695"/>
                    </a:lnTo>
                    <a:lnTo>
                      <a:pt x="104" y="695"/>
                    </a:lnTo>
                    <a:lnTo>
                      <a:pt x="106" y="697"/>
                    </a:lnTo>
                    <a:lnTo>
                      <a:pt x="108" y="697"/>
                    </a:lnTo>
                    <a:lnTo>
                      <a:pt x="111" y="691"/>
                    </a:lnTo>
                    <a:lnTo>
                      <a:pt x="111" y="686"/>
                    </a:lnTo>
                    <a:lnTo>
                      <a:pt x="113" y="683"/>
                    </a:lnTo>
                    <a:lnTo>
                      <a:pt x="114" y="682"/>
                    </a:lnTo>
                    <a:lnTo>
                      <a:pt x="114" y="684"/>
                    </a:lnTo>
                    <a:lnTo>
                      <a:pt x="113" y="686"/>
                    </a:lnTo>
                    <a:lnTo>
                      <a:pt x="113" y="691"/>
                    </a:lnTo>
                    <a:lnTo>
                      <a:pt x="110" y="695"/>
                    </a:lnTo>
                    <a:lnTo>
                      <a:pt x="108" y="698"/>
                    </a:lnTo>
                    <a:lnTo>
                      <a:pt x="109" y="699"/>
                    </a:lnTo>
                    <a:lnTo>
                      <a:pt x="112" y="699"/>
                    </a:lnTo>
                    <a:lnTo>
                      <a:pt x="115" y="698"/>
                    </a:lnTo>
                    <a:lnTo>
                      <a:pt x="116" y="699"/>
                    </a:lnTo>
                    <a:lnTo>
                      <a:pt x="113" y="701"/>
                    </a:lnTo>
                    <a:lnTo>
                      <a:pt x="112" y="705"/>
                    </a:lnTo>
                    <a:lnTo>
                      <a:pt x="109" y="708"/>
                    </a:lnTo>
                    <a:lnTo>
                      <a:pt x="109" y="710"/>
                    </a:lnTo>
                    <a:lnTo>
                      <a:pt x="110" y="715"/>
                    </a:lnTo>
                    <a:lnTo>
                      <a:pt x="113" y="716"/>
                    </a:lnTo>
                    <a:lnTo>
                      <a:pt x="115" y="715"/>
                    </a:lnTo>
                    <a:lnTo>
                      <a:pt x="117" y="715"/>
                    </a:lnTo>
                    <a:lnTo>
                      <a:pt x="118" y="718"/>
                    </a:lnTo>
                    <a:lnTo>
                      <a:pt x="120" y="720"/>
                    </a:lnTo>
                    <a:lnTo>
                      <a:pt x="119" y="722"/>
                    </a:lnTo>
                    <a:lnTo>
                      <a:pt x="118" y="722"/>
                    </a:lnTo>
                    <a:lnTo>
                      <a:pt x="117" y="719"/>
                    </a:lnTo>
                    <a:lnTo>
                      <a:pt x="115" y="718"/>
                    </a:lnTo>
                    <a:lnTo>
                      <a:pt x="115" y="722"/>
                    </a:lnTo>
                    <a:lnTo>
                      <a:pt x="118" y="726"/>
                    </a:lnTo>
                    <a:lnTo>
                      <a:pt x="121" y="724"/>
                    </a:lnTo>
                    <a:lnTo>
                      <a:pt x="124" y="722"/>
                    </a:lnTo>
                    <a:lnTo>
                      <a:pt x="126" y="721"/>
                    </a:lnTo>
                    <a:lnTo>
                      <a:pt x="125" y="725"/>
                    </a:lnTo>
                    <a:lnTo>
                      <a:pt x="123" y="732"/>
                    </a:lnTo>
                    <a:lnTo>
                      <a:pt x="124" y="738"/>
                    </a:lnTo>
                    <a:lnTo>
                      <a:pt x="126" y="738"/>
                    </a:lnTo>
                    <a:lnTo>
                      <a:pt x="126" y="738"/>
                    </a:lnTo>
                    <a:lnTo>
                      <a:pt x="493" y="782"/>
                    </a:lnTo>
                    <a:lnTo>
                      <a:pt x="495" y="78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61" name="Freeform 1082">
                <a:extLst>
                  <a:ext uri="{FF2B5EF4-FFF2-40B4-BE49-F238E27FC236}">
                    <a16:creationId xmlns:a16="http://schemas.microsoft.com/office/drawing/2014/main" id="{F2DE5B41-5D5F-880B-50B3-4A4BC15C202C}"/>
                  </a:ext>
                </a:extLst>
              </p:cNvPr>
              <p:cNvSpPr>
                <a:spLocks/>
              </p:cNvSpPr>
              <p:nvPr/>
            </p:nvSpPr>
            <p:spPr bwMode="auto">
              <a:xfrm>
                <a:off x="2581" y="1089"/>
                <a:ext cx="4" cy="5"/>
              </a:xfrm>
              <a:custGeom>
                <a:avLst/>
                <a:gdLst>
                  <a:gd name="T0" fmla="*/ 0 w 4"/>
                  <a:gd name="T1" fmla="*/ 1 h 5"/>
                  <a:gd name="T2" fmla="*/ 0 w 4"/>
                  <a:gd name="T3" fmla="*/ 3 h 5"/>
                  <a:gd name="T4" fmla="*/ 2 w 4"/>
                  <a:gd name="T5" fmla="*/ 5 h 5"/>
                  <a:gd name="T6" fmla="*/ 3 w 4"/>
                  <a:gd name="T7" fmla="*/ 3 h 5"/>
                  <a:gd name="T8" fmla="*/ 4 w 4"/>
                  <a:gd name="T9" fmla="*/ 0 h 5"/>
                  <a:gd name="T10" fmla="*/ 2 w 4"/>
                  <a:gd name="T11" fmla="*/ 0 h 5"/>
                  <a:gd name="T12" fmla="*/ 0 w 4"/>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0" y="1"/>
                    </a:moveTo>
                    <a:lnTo>
                      <a:pt x="0" y="3"/>
                    </a:lnTo>
                    <a:lnTo>
                      <a:pt x="2" y="5"/>
                    </a:lnTo>
                    <a:lnTo>
                      <a:pt x="3" y="3"/>
                    </a:lnTo>
                    <a:lnTo>
                      <a:pt x="4" y="0"/>
                    </a:lnTo>
                    <a:lnTo>
                      <a:pt x="2"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62" name="Freeform 1083">
                <a:extLst>
                  <a:ext uri="{FF2B5EF4-FFF2-40B4-BE49-F238E27FC236}">
                    <a16:creationId xmlns:a16="http://schemas.microsoft.com/office/drawing/2014/main" id="{AF08D23C-FDF1-23C4-D95A-2AC3CF8A8068}"/>
                  </a:ext>
                </a:extLst>
              </p:cNvPr>
              <p:cNvSpPr>
                <a:spLocks/>
              </p:cNvSpPr>
              <p:nvPr/>
            </p:nvSpPr>
            <p:spPr bwMode="auto">
              <a:xfrm>
                <a:off x="2598" y="1013"/>
                <a:ext cx="7" cy="5"/>
              </a:xfrm>
              <a:custGeom>
                <a:avLst/>
                <a:gdLst>
                  <a:gd name="T0" fmla="*/ 5 w 7"/>
                  <a:gd name="T1" fmla="*/ 3 h 5"/>
                  <a:gd name="T2" fmla="*/ 6 w 7"/>
                  <a:gd name="T3" fmla="*/ 3 h 5"/>
                  <a:gd name="T4" fmla="*/ 7 w 7"/>
                  <a:gd name="T5" fmla="*/ 1 h 5"/>
                  <a:gd name="T6" fmla="*/ 6 w 7"/>
                  <a:gd name="T7" fmla="*/ 0 h 5"/>
                  <a:gd name="T8" fmla="*/ 2 w 7"/>
                  <a:gd name="T9" fmla="*/ 1 h 5"/>
                  <a:gd name="T10" fmla="*/ 0 w 7"/>
                  <a:gd name="T11" fmla="*/ 5 h 5"/>
                  <a:gd name="T12" fmla="*/ 2 w 7"/>
                  <a:gd name="T13" fmla="*/ 5 h 5"/>
                  <a:gd name="T14" fmla="*/ 5 w 7"/>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5">
                    <a:moveTo>
                      <a:pt x="5" y="3"/>
                    </a:moveTo>
                    <a:lnTo>
                      <a:pt x="6" y="3"/>
                    </a:lnTo>
                    <a:lnTo>
                      <a:pt x="7" y="1"/>
                    </a:lnTo>
                    <a:lnTo>
                      <a:pt x="6" y="0"/>
                    </a:lnTo>
                    <a:lnTo>
                      <a:pt x="2" y="1"/>
                    </a:lnTo>
                    <a:lnTo>
                      <a:pt x="0" y="5"/>
                    </a:lnTo>
                    <a:lnTo>
                      <a:pt x="2" y="5"/>
                    </a:lnTo>
                    <a:lnTo>
                      <a:pt x="5"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63" name="Freeform 1084">
                <a:extLst>
                  <a:ext uri="{FF2B5EF4-FFF2-40B4-BE49-F238E27FC236}">
                    <a16:creationId xmlns:a16="http://schemas.microsoft.com/office/drawing/2014/main" id="{0A02EA29-96CB-0C2F-3FEA-F658C8F23CC6}"/>
                  </a:ext>
                </a:extLst>
              </p:cNvPr>
              <p:cNvSpPr>
                <a:spLocks/>
              </p:cNvSpPr>
              <p:nvPr/>
            </p:nvSpPr>
            <p:spPr bwMode="auto">
              <a:xfrm>
                <a:off x="2586" y="1072"/>
                <a:ext cx="2" cy="3"/>
              </a:xfrm>
              <a:custGeom>
                <a:avLst/>
                <a:gdLst>
                  <a:gd name="T0" fmla="*/ 2 w 2"/>
                  <a:gd name="T1" fmla="*/ 1 h 3"/>
                  <a:gd name="T2" fmla="*/ 0 w 2"/>
                  <a:gd name="T3" fmla="*/ 0 h 3"/>
                  <a:gd name="T4" fmla="*/ 0 w 2"/>
                  <a:gd name="T5" fmla="*/ 2 h 3"/>
                  <a:gd name="T6" fmla="*/ 1 w 2"/>
                  <a:gd name="T7" fmla="*/ 3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lnTo>
                      <a:pt x="0" y="0"/>
                    </a:lnTo>
                    <a:lnTo>
                      <a:pt x="0" y="2"/>
                    </a:lnTo>
                    <a:lnTo>
                      <a:pt x="1" y="3"/>
                    </a:lnTo>
                    <a:lnTo>
                      <a:pt x="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64" name="Freeform 1085">
                <a:extLst>
                  <a:ext uri="{FF2B5EF4-FFF2-40B4-BE49-F238E27FC236}">
                    <a16:creationId xmlns:a16="http://schemas.microsoft.com/office/drawing/2014/main" id="{8B7852A1-DB9F-24D2-DEED-7975A580E0E6}"/>
                  </a:ext>
                </a:extLst>
              </p:cNvPr>
              <p:cNvSpPr>
                <a:spLocks/>
              </p:cNvSpPr>
              <p:nvPr/>
            </p:nvSpPr>
            <p:spPr bwMode="auto">
              <a:xfrm>
                <a:off x="2583" y="1076"/>
                <a:ext cx="5" cy="10"/>
              </a:xfrm>
              <a:custGeom>
                <a:avLst/>
                <a:gdLst>
                  <a:gd name="T0" fmla="*/ 5 w 5"/>
                  <a:gd name="T1" fmla="*/ 6 h 10"/>
                  <a:gd name="T2" fmla="*/ 5 w 5"/>
                  <a:gd name="T3" fmla="*/ 4 h 10"/>
                  <a:gd name="T4" fmla="*/ 4 w 5"/>
                  <a:gd name="T5" fmla="*/ 3 h 10"/>
                  <a:gd name="T6" fmla="*/ 3 w 5"/>
                  <a:gd name="T7" fmla="*/ 0 h 10"/>
                  <a:gd name="T8" fmla="*/ 2 w 5"/>
                  <a:gd name="T9" fmla="*/ 1 h 10"/>
                  <a:gd name="T10" fmla="*/ 1 w 5"/>
                  <a:gd name="T11" fmla="*/ 3 h 10"/>
                  <a:gd name="T12" fmla="*/ 0 w 5"/>
                  <a:gd name="T13" fmla="*/ 5 h 10"/>
                  <a:gd name="T14" fmla="*/ 0 w 5"/>
                  <a:gd name="T15" fmla="*/ 9 h 10"/>
                  <a:gd name="T16" fmla="*/ 1 w 5"/>
                  <a:gd name="T17" fmla="*/ 10 h 10"/>
                  <a:gd name="T18" fmla="*/ 3 w 5"/>
                  <a:gd name="T19" fmla="*/ 9 h 10"/>
                  <a:gd name="T20" fmla="*/ 5 w 5"/>
                  <a:gd name="T21"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0">
                    <a:moveTo>
                      <a:pt x="5" y="6"/>
                    </a:moveTo>
                    <a:lnTo>
                      <a:pt x="5" y="4"/>
                    </a:lnTo>
                    <a:lnTo>
                      <a:pt x="4" y="3"/>
                    </a:lnTo>
                    <a:lnTo>
                      <a:pt x="3" y="0"/>
                    </a:lnTo>
                    <a:lnTo>
                      <a:pt x="2" y="1"/>
                    </a:lnTo>
                    <a:lnTo>
                      <a:pt x="1" y="3"/>
                    </a:lnTo>
                    <a:lnTo>
                      <a:pt x="0" y="5"/>
                    </a:lnTo>
                    <a:lnTo>
                      <a:pt x="0" y="9"/>
                    </a:lnTo>
                    <a:lnTo>
                      <a:pt x="1" y="10"/>
                    </a:lnTo>
                    <a:lnTo>
                      <a:pt x="3" y="9"/>
                    </a:lnTo>
                    <a:lnTo>
                      <a:pt x="5"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65" name="Freeform 1086">
                <a:extLst>
                  <a:ext uri="{FF2B5EF4-FFF2-40B4-BE49-F238E27FC236}">
                    <a16:creationId xmlns:a16="http://schemas.microsoft.com/office/drawing/2014/main" id="{72A72571-B9F5-FDF1-FF4E-C3484B7C9AC1}"/>
                  </a:ext>
                </a:extLst>
              </p:cNvPr>
              <p:cNvSpPr>
                <a:spLocks/>
              </p:cNvSpPr>
              <p:nvPr/>
            </p:nvSpPr>
            <p:spPr bwMode="auto">
              <a:xfrm>
                <a:off x="2543" y="955"/>
                <a:ext cx="13" cy="16"/>
              </a:xfrm>
              <a:custGeom>
                <a:avLst/>
                <a:gdLst>
                  <a:gd name="T0" fmla="*/ 3 w 13"/>
                  <a:gd name="T1" fmla="*/ 13 h 16"/>
                  <a:gd name="T2" fmla="*/ 4 w 13"/>
                  <a:gd name="T3" fmla="*/ 16 h 16"/>
                  <a:gd name="T4" fmla="*/ 5 w 13"/>
                  <a:gd name="T5" fmla="*/ 16 h 16"/>
                  <a:gd name="T6" fmla="*/ 7 w 13"/>
                  <a:gd name="T7" fmla="*/ 15 h 16"/>
                  <a:gd name="T8" fmla="*/ 9 w 13"/>
                  <a:gd name="T9" fmla="*/ 15 h 16"/>
                  <a:gd name="T10" fmla="*/ 12 w 13"/>
                  <a:gd name="T11" fmla="*/ 13 h 16"/>
                  <a:gd name="T12" fmla="*/ 13 w 13"/>
                  <a:gd name="T13" fmla="*/ 10 h 16"/>
                  <a:gd name="T14" fmla="*/ 13 w 13"/>
                  <a:gd name="T15" fmla="*/ 5 h 16"/>
                  <a:gd name="T16" fmla="*/ 12 w 13"/>
                  <a:gd name="T17" fmla="*/ 3 h 16"/>
                  <a:gd name="T18" fmla="*/ 12 w 13"/>
                  <a:gd name="T19" fmla="*/ 0 h 16"/>
                  <a:gd name="T20" fmla="*/ 9 w 13"/>
                  <a:gd name="T21" fmla="*/ 0 h 16"/>
                  <a:gd name="T22" fmla="*/ 9 w 13"/>
                  <a:gd name="T23" fmla="*/ 1 h 16"/>
                  <a:gd name="T24" fmla="*/ 5 w 13"/>
                  <a:gd name="T25" fmla="*/ 4 h 16"/>
                  <a:gd name="T26" fmla="*/ 5 w 13"/>
                  <a:gd name="T27" fmla="*/ 6 h 16"/>
                  <a:gd name="T28" fmla="*/ 4 w 13"/>
                  <a:gd name="T29" fmla="*/ 8 h 16"/>
                  <a:gd name="T30" fmla="*/ 1 w 13"/>
                  <a:gd name="T31" fmla="*/ 10 h 16"/>
                  <a:gd name="T32" fmla="*/ 0 w 13"/>
                  <a:gd name="T33" fmla="*/ 10 h 16"/>
                  <a:gd name="T34" fmla="*/ 1 w 13"/>
                  <a:gd name="T35" fmla="*/ 12 h 16"/>
                  <a:gd name="T36" fmla="*/ 3 w 13"/>
                  <a:gd name="T3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6">
                    <a:moveTo>
                      <a:pt x="3" y="13"/>
                    </a:moveTo>
                    <a:lnTo>
                      <a:pt x="4" y="16"/>
                    </a:lnTo>
                    <a:lnTo>
                      <a:pt x="5" y="16"/>
                    </a:lnTo>
                    <a:lnTo>
                      <a:pt x="7" y="15"/>
                    </a:lnTo>
                    <a:lnTo>
                      <a:pt x="9" y="15"/>
                    </a:lnTo>
                    <a:lnTo>
                      <a:pt x="12" y="13"/>
                    </a:lnTo>
                    <a:lnTo>
                      <a:pt x="13" y="10"/>
                    </a:lnTo>
                    <a:lnTo>
                      <a:pt x="13" y="5"/>
                    </a:lnTo>
                    <a:lnTo>
                      <a:pt x="12" y="3"/>
                    </a:lnTo>
                    <a:lnTo>
                      <a:pt x="12" y="0"/>
                    </a:lnTo>
                    <a:lnTo>
                      <a:pt x="9" y="0"/>
                    </a:lnTo>
                    <a:lnTo>
                      <a:pt x="9" y="1"/>
                    </a:lnTo>
                    <a:lnTo>
                      <a:pt x="5" y="4"/>
                    </a:lnTo>
                    <a:lnTo>
                      <a:pt x="5" y="6"/>
                    </a:lnTo>
                    <a:lnTo>
                      <a:pt x="4" y="8"/>
                    </a:lnTo>
                    <a:lnTo>
                      <a:pt x="1" y="10"/>
                    </a:lnTo>
                    <a:lnTo>
                      <a:pt x="0" y="10"/>
                    </a:lnTo>
                    <a:lnTo>
                      <a:pt x="1" y="12"/>
                    </a:lnTo>
                    <a:lnTo>
                      <a:pt x="3" y="1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66" name="Freeform 1087">
                <a:extLst>
                  <a:ext uri="{FF2B5EF4-FFF2-40B4-BE49-F238E27FC236}">
                    <a16:creationId xmlns:a16="http://schemas.microsoft.com/office/drawing/2014/main" id="{5DDAC0CD-1984-4FC3-4CEE-83FCB0FE35DB}"/>
                  </a:ext>
                </a:extLst>
              </p:cNvPr>
              <p:cNvSpPr>
                <a:spLocks/>
              </p:cNvSpPr>
              <p:nvPr/>
            </p:nvSpPr>
            <p:spPr bwMode="auto">
              <a:xfrm>
                <a:off x="2815" y="1196"/>
                <a:ext cx="2" cy="4"/>
              </a:xfrm>
              <a:custGeom>
                <a:avLst/>
                <a:gdLst>
                  <a:gd name="T0" fmla="*/ 2 w 2"/>
                  <a:gd name="T1" fmla="*/ 4 h 4"/>
                  <a:gd name="T2" fmla="*/ 2 w 2"/>
                  <a:gd name="T3" fmla="*/ 0 h 4"/>
                  <a:gd name="T4" fmla="*/ 0 w 2"/>
                  <a:gd name="T5" fmla="*/ 2 h 4"/>
                  <a:gd name="T6" fmla="*/ 0 w 2"/>
                  <a:gd name="T7" fmla="*/ 4 h 4"/>
                  <a:gd name="T8" fmla="*/ 2 w 2"/>
                  <a:gd name="T9" fmla="*/ 4 h 4"/>
                </a:gdLst>
                <a:ahLst/>
                <a:cxnLst>
                  <a:cxn ang="0">
                    <a:pos x="T0" y="T1"/>
                  </a:cxn>
                  <a:cxn ang="0">
                    <a:pos x="T2" y="T3"/>
                  </a:cxn>
                  <a:cxn ang="0">
                    <a:pos x="T4" y="T5"/>
                  </a:cxn>
                  <a:cxn ang="0">
                    <a:pos x="T6" y="T7"/>
                  </a:cxn>
                  <a:cxn ang="0">
                    <a:pos x="T8" y="T9"/>
                  </a:cxn>
                </a:cxnLst>
                <a:rect l="0" t="0" r="r" b="b"/>
                <a:pathLst>
                  <a:path w="2" h="4">
                    <a:moveTo>
                      <a:pt x="2" y="4"/>
                    </a:moveTo>
                    <a:lnTo>
                      <a:pt x="2" y="0"/>
                    </a:lnTo>
                    <a:lnTo>
                      <a:pt x="0" y="2"/>
                    </a:lnTo>
                    <a:lnTo>
                      <a:pt x="0" y="4"/>
                    </a:lnTo>
                    <a:lnTo>
                      <a:pt x="2"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67" name="Freeform 1088">
                <a:extLst>
                  <a:ext uri="{FF2B5EF4-FFF2-40B4-BE49-F238E27FC236}">
                    <a16:creationId xmlns:a16="http://schemas.microsoft.com/office/drawing/2014/main" id="{A4E6EF5A-C836-C719-E41E-EEBEE238D559}"/>
                  </a:ext>
                </a:extLst>
              </p:cNvPr>
              <p:cNvSpPr>
                <a:spLocks/>
              </p:cNvSpPr>
              <p:nvPr/>
            </p:nvSpPr>
            <p:spPr bwMode="auto">
              <a:xfrm>
                <a:off x="2571" y="920"/>
                <a:ext cx="20" cy="11"/>
              </a:xfrm>
              <a:custGeom>
                <a:avLst/>
                <a:gdLst>
                  <a:gd name="T0" fmla="*/ 3 w 20"/>
                  <a:gd name="T1" fmla="*/ 8 h 11"/>
                  <a:gd name="T2" fmla="*/ 5 w 20"/>
                  <a:gd name="T3" fmla="*/ 9 h 11"/>
                  <a:gd name="T4" fmla="*/ 7 w 20"/>
                  <a:gd name="T5" fmla="*/ 10 h 11"/>
                  <a:gd name="T6" fmla="*/ 10 w 20"/>
                  <a:gd name="T7" fmla="*/ 10 h 11"/>
                  <a:gd name="T8" fmla="*/ 16 w 20"/>
                  <a:gd name="T9" fmla="*/ 11 h 11"/>
                  <a:gd name="T10" fmla="*/ 18 w 20"/>
                  <a:gd name="T11" fmla="*/ 10 h 11"/>
                  <a:gd name="T12" fmla="*/ 20 w 20"/>
                  <a:gd name="T13" fmla="*/ 4 h 11"/>
                  <a:gd name="T14" fmla="*/ 18 w 20"/>
                  <a:gd name="T15" fmla="*/ 2 h 11"/>
                  <a:gd name="T16" fmla="*/ 15 w 20"/>
                  <a:gd name="T17" fmla="*/ 2 h 11"/>
                  <a:gd name="T18" fmla="*/ 12 w 20"/>
                  <a:gd name="T19" fmla="*/ 0 h 11"/>
                  <a:gd name="T20" fmla="*/ 9 w 20"/>
                  <a:gd name="T21" fmla="*/ 0 h 11"/>
                  <a:gd name="T22" fmla="*/ 6 w 20"/>
                  <a:gd name="T23" fmla="*/ 0 h 11"/>
                  <a:gd name="T24" fmla="*/ 4 w 20"/>
                  <a:gd name="T25" fmla="*/ 0 h 11"/>
                  <a:gd name="T26" fmla="*/ 2 w 20"/>
                  <a:gd name="T27" fmla="*/ 1 h 11"/>
                  <a:gd name="T28" fmla="*/ 1 w 20"/>
                  <a:gd name="T29" fmla="*/ 2 h 11"/>
                  <a:gd name="T30" fmla="*/ 0 w 20"/>
                  <a:gd name="T31" fmla="*/ 4 h 11"/>
                  <a:gd name="T32" fmla="*/ 1 w 20"/>
                  <a:gd name="T33" fmla="*/ 6 h 11"/>
                  <a:gd name="T34" fmla="*/ 2 w 20"/>
                  <a:gd name="T35" fmla="*/ 7 h 11"/>
                  <a:gd name="T36" fmla="*/ 3 w 20"/>
                  <a:gd name="T37"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11">
                    <a:moveTo>
                      <a:pt x="3" y="8"/>
                    </a:moveTo>
                    <a:lnTo>
                      <a:pt x="5" y="9"/>
                    </a:lnTo>
                    <a:lnTo>
                      <a:pt x="7" y="10"/>
                    </a:lnTo>
                    <a:lnTo>
                      <a:pt x="10" y="10"/>
                    </a:lnTo>
                    <a:lnTo>
                      <a:pt x="16" y="11"/>
                    </a:lnTo>
                    <a:lnTo>
                      <a:pt x="18" y="10"/>
                    </a:lnTo>
                    <a:lnTo>
                      <a:pt x="20" y="4"/>
                    </a:lnTo>
                    <a:lnTo>
                      <a:pt x="18" y="2"/>
                    </a:lnTo>
                    <a:lnTo>
                      <a:pt x="15" y="2"/>
                    </a:lnTo>
                    <a:lnTo>
                      <a:pt x="12" y="0"/>
                    </a:lnTo>
                    <a:lnTo>
                      <a:pt x="9" y="0"/>
                    </a:lnTo>
                    <a:lnTo>
                      <a:pt x="6" y="0"/>
                    </a:lnTo>
                    <a:lnTo>
                      <a:pt x="4" y="0"/>
                    </a:lnTo>
                    <a:lnTo>
                      <a:pt x="2" y="1"/>
                    </a:lnTo>
                    <a:lnTo>
                      <a:pt x="1" y="2"/>
                    </a:lnTo>
                    <a:lnTo>
                      <a:pt x="0" y="4"/>
                    </a:lnTo>
                    <a:lnTo>
                      <a:pt x="1" y="6"/>
                    </a:lnTo>
                    <a:lnTo>
                      <a:pt x="2" y="7"/>
                    </a:lnTo>
                    <a:lnTo>
                      <a:pt x="3"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68" name="Freeform 1089">
                <a:extLst>
                  <a:ext uri="{FF2B5EF4-FFF2-40B4-BE49-F238E27FC236}">
                    <a16:creationId xmlns:a16="http://schemas.microsoft.com/office/drawing/2014/main" id="{C26200B2-0051-5E0B-44B4-5C7055B1B21C}"/>
                  </a:ext>
                </a:extLst>
              </p:cNvPr>
              <p:cNvSpPr>
                <a:spLocks/>
              </p:cNvSpPr>
              <p:nvPr/>
            </p:nvSpPr>
            <p:spPr bwMode="auto">
              <a:xfrm>
                <a:off x="2583" y="960"/>
                <a:ext cx="2" cy="2"/>
              </a:xfrm>
              <a:custGeom>
                <a:avLst/>
                <a:gdLst>
                  <a:gd name="T0" fmla="*/ 1 w 2"/>
                  <a:gd name="T1" fmla="*/ 0 h 2"/>
                  <a:gd name="T2" fmla="*/ 0 w 2"/>
                  <a:gd name="T3" fmla="*/ 1 h 2"/>
                  <a:gd name="T4" fmla="*/ 1 w 2"/>
                  <a:gd name="T5" fmla="*/ 2 h 2"/>
                  <a:gd name="T6" fmla="*/ 2 w 2"/>
                  <a:gd name="T7" fmla="*/ 1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lnTo>
                      <a:pt x="0" y="1"/>
                    </a:lnTo>
                    <a:lnTo>
                      <a:pt x="1" y="2"/>
                    </a:lnTo>
                    <a:lnTo>
                      <a:pt x="2" y="1"/>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69" name="Freeform 1090">
                <a:extLst>
                  <a:ext uri="{FF2B5EF4-FFF2-40B4-BE49-F238E27FC236}">
                    <a16:creationId xmlns:a16="http://schemas.microsoft.com/office/drawing/2014/main" id="{6A171820-FCB9-49C5-06E6-842EE4C2BD50}"/>
                  </a:ext>
                </a:extLst>
              </p:cNvPr>
              <p:cNvSpPr>
                <a:spLocks/>
              </p:cNvSpPr>
              <p:nvPr/>
            </p:nvSpPr>
            <p:spPr bwMode="auto">
              <a:xfrm>
                <a:off x="2570" y="939"/>
                <a:ext cx="19" cy="8"/>
              </a:xfrm>
              <a:custGeom>
                <a:avLst/>
                <a:gdLst>
                  <a:gd name="T0" fmla="*/ 0 w 19"/>
                  <a:gd name="T1" fmla="*/ 7 h 8"/>
                  <a:gd name="T2" fmla="*/ 1 w 19"/>
                  <a:gd name="T3" fmla="*/ 8 h 8"/>
                  <a:gd name="T4" fmla="*/ 2 w 19"/>
                  <a:gd name="T5" fmla="*/ 6 h 8"/>
                  <a:gd name="T6" fmla="*/ 4 w 19"/>
                  <a:gd name="T7" fmla="*/ 6 h 8"/>
                  <a:gd name="T8" fmla="*/ 7 w 19"/>
                  <a:gd name="T9" fmla="*/ 8 h 8"/>
                  <a:gd name="T10" fmla="*/ 10 w 19"/>
                  <a:gd name="T11" fmla="*/ 6 h 8"/>
                  <a:gd name="T12" fmla="*/ 11 w 19"/>
                  <a:gd name="T13" fmla="*/ 5 h 8"/>
                  <a:gd name="T14" fmla="*/ 14 w 19"/>
                  <a:gd name="T15" fmla="*/ 4 h 8"/>
                  <a:gd name="T16" fmla="*/ 16 w 19"/>
                  <a:gd name="T17" fmla="*/ 4 h 8"/>
                  <a:gd name="T18" fmla="*/ 19 w 19"/>
                  <a:gd name="T19" fmla="*/ 2 h 8"/>
                  <a:gd name="T20" fmla="*/ 18 w 19"/>
                  <a:gd name="T21" fmla="*/ 0 h 8"/>
                  <a:gd name="T22" fmla="*/ 16 w 19"/>
                  <a:gd name="T23" fmla="*/ 0 h 8"/>
                  <a:gd name="T24" fmla="*/ 15 w 19"/>
                  <a:gd name="T25" fmla="*/ 1 h 8"/>
                  <a:gd name="T26" fmla="*/ 13 w 19"/>
                  <a:gd name="T27" fmla="*/ 0 h 8"/>
                  <a:gd name="T28" fmla="*/ 7 w 19"/>
                  <a:gd name="T29" fmla="*/ 2 h 8"/>
                  <a:gd name="T30" fmla="*/ 4 w 19"/>
                  <a:gd name="T31" fmla="*/ 4 h 8"/>
                  <a:gd name="T32" fmla="*/ 2 w 19"/>
                  <a:gd name="T33" fmla="*/ 5 h 8"/>
                  <a:gd name="T34" fmla="*/ 0 w 19"/>
                  <a:gd name="T35" fmla="*/ 5 h 8"/>
                  <a:gd name="T36" fmla="*/ 0 w 19"/>
                  <a:gd name="T3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8">
                    <a:moveTo>
                      <a:pt x="0" y="7"/>
                    </a:moveTo>
                    <a:lnTo>
                      <a:pt x="1" y="8"/>
                    </a:lnTo>
                    <a:lnTo>
                      <a:pt x="2" y="6"/>
                    </a:lnTo>
                    <a:lnTo>
                      <a:pt x="4" y="6"/>
                    </a:lnTo>
                    <a:lnTo>
                      <a:pt x="7" y="8"/>
                    </a:lnTo>
                    <a:lnTo>
                      <a:pt x="10" y="6"/>
                    </a:lnTo>
                    <a:lnTo>
                      <a:pt x="11" y="5"/>
                    </a:lnTo>
                    <a:lnTo>
                      <a:pt x="14" y="4"/>
                    </a:lnTo>
                    <a:lnTo>
                      <a:pt x="16" y="4"/>
                    </a:lnTo>
                    <a:lnTo>
                      <a:pt x="19" y="2"/>
                    </a:lnTo>
                    <a:lnTo>
                      <a:pt x="18" y="0"/>
                    </a:lnTo>
                    <a:lnTo>
                      <a:pt x="16" y="0"/>
                    </a:lnTo>
                    <a:lnTo>
                      <a:pt x="15" y="1"/>
                    </a:lnTo>
                    <a:lnTo>
                      <a:pt x="13" y="0"/>
                    </a:lnTo>
                    <a:lnTo>
                      <a:pt x="7" y="2"/>
                    </a:lnTo>
                    <a:lnTo>
                      <a:pt x="4" y="4"/>
                    </a:lnTo>
                    <a:lnTo>
                      <a:pt x="2" y="5"/>
                    </a:lnTo>
                    <a:lnTo>
                      <a:pt x="0" y="5"/>
                    </a:lnTo>
                    <a:lnTo>
                      <a:pt x="0"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70" name="Freeform 1091">
                <a:extLst>
                  <a:ext uri="{FF2B5EF4-FFF2-40B4-BE49-F238E27FC236}">
                    <a16:creationId xmlns:a16="http://schemas.microsoft.com/office/drawing/2014/main" id="{49156D7E-1466-CF98-4D3D-A0C5459404FB}"/>
                  </a:ext>
                </a:extLst>
              </p:cNvPr>
              <p:cNvSpPr>
                <a:spLocks/>
              </p:cNvSpPr>
              <p:nvPr/>
            </p:nvSpPr>
            <p:spPr bwMode="auto">
              <a:xfrm>
                <a:off x="2572" y="1033"/>
                <a:ext cx="25" cy="10"/>
              </a:xfrm>
              <a:custGeom>
                <a:avLst/>
                <a:gdLst>
                  <a:gd name="T0" fmla="*/ 7 w 25"/>
                  <a:gd name="T1" fmla="*/ 1 h 10"/>
                  <a:gd name="T2" fmla="*/ 4 w 25"/>
                  <a:gd name="T3" fmla="*/ 4 h 10"/>
                  <a:gd name="T4" fmla="*/ 1 w 25"/>
                  <a:gd name="T5" fmla="*/ 3 h 10"/>
                  <a:gd name="T6" fmla="*/ 0 w 25"/>
                  <a:gd name="T7" fmla="*/ 4 h 10"/>
                  <a:gd name="T8" fmla="*/ 1 w 25"/>
                  <a:gd name="T9" fmla="*/ 6 h 10"/>
                  <a:gd name="T10" fmla="*/ 4 w 25"/>
                  <a:gd name="T11" fmla="*/ 7 h 10"/>
                  <a:gd name="T12" fmla="*/ 8 w 25"/>
                  <a:gd name="T13" fmla="*/ 10 h 10"/>
                  <a:gd name="T14" fmla="*/ 9 w 25"/>
                  <a:gd name="T15" fmla="*/ 8 h 10"/>
                  <a:gd name="T16" fmla="*/ 11 w 25"/>
                  <a:gd name="T17" fmla="*/ 9 h 10"/>
                  <a:gd name="T18" fmla="*/ 15 w 25"/>
                  <a:gd name="T19" fmla="*/ 8 h 10"/>
                  <a:gd name="T20" fmla="*/ 17 w 25"/>
                  <a:gd name="T21" fmla="*/ 8 h 10"/>
                  <a:gd name="T22" fmla="*/ 19 w 25"/>
                  <a:gd name="T23" fmla="*/ 8 h 10"/>
                  <a:gd name="T24" fmla="*/ 21 w 25"/>
                  <a:gd name="T25" fmla="*/ 5 h 10"/>
                  <a:gd name="T26" fmla="*/ 25 w 25"/>
                  <a:gd name="T27" fmla="*/ 5 h 10"/>
                  <a:gd name="T28" fmla="*/ 25 w 25"/>
                  <a:gd name="T29" fmla="*/ 3 h 10"/>
                  <a:gd name="T30" fmla="*/ 20 w 25"/>
                  <a:gd name="T31" fmla="*/ 0 h 10"/>
                  <a:gd name="T32" fmla="*/ 18 w 25"/>
                  <a:gd name="T33" fmla="*/ 1 h 10"/>
                  <a:gd name="T34" fmla="*/ 14 w 25"/>
                  <a:gd name="T35" fmla="*/ 2 h 10"/>
                  <a:gd name="T36" fmla="*/ 13 w 25"/>
                  <a:gd name="T37" fmla="*/ 1 h 10"/>
                  <a:gd name="T38" fmla="*/ 11 w 25"/>
                  <a:gd name="T39" fmla="*/ 3 h 10"/>
                  <a:gd name="T40" fmla="*/ 7 w 25"/>
                  <a:gd name="T41"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10">
                    <a:moveTo>
                      <a:pt x="7" y="1"/>
                    </a:moveTo>
                    <a:lnTo>
                      <a:pt x="4" y="4"/>
                    </a:lnTo>
                    <a:lnTo>
                      <a:pt x="1" y="3"/>
                    </a:lnTo>
                    <a:lnTo>
                      <a:pt x="0" y="4"/>
                    </a:lnTo>
                    <a:lnTo>
                      <a:pt x="1" y="6"/>
                    </a:lnTo>
                    <a:lnTo>
                      <a:pt x="4" y="7"/>
                    </a:lnTo>
                    <a:lnTo>
                      <a:pt x="8" y="10"/>
                    </a:lnTo>
                    <a:lnTo>
                      <a:pt x="9" y="8"/>
                    </a:lnTo>
                    <a:lnTo>
                      <a:pt x="11" y="9"/>
                    </a:lnTo>
                    <a:lnTo>
                      <a:pt x="15" y="8"/>
                    </a:lnTo>
                    <a:lnTo>
                      <a:pt x="17" y="8"/>
                    </a:lnTo>
                    <a:lnTo>
                      <a:pt x="19" y="8"/>
                    </a:lnTo>
                    <a:lnTo>
                      <a:pt x="21" y="5"/>
                    </a:lnTo>
                    <a:lnTo>
                      <a:pt x="25" y="5"/>
                    </a:lnTo>
                    <a:lnTo>
                      <a:pt x="25" y="3"/>
                    </a:lnTo>
                    <a:lnTo>
                      <a:pt x="20" y="0"/>
                    </a:lnTo>
                    <a:lnTo>
                      <a:pt x="18" y="1"/>
                    </a:lnTo>
                    <a:lnTo>
                      <a:pt x="14" y="2"/>
                    </a:lnTo>
                    <a:lnTo>
                      <a:pt x="13" y="1"/>
                    </a:lnTo>
                    <a:lnTo>
                      <a:pt x="11" y="3"/>
                    </a:lnTo>
                    <a:lnTo>
                      <a:pt x="7"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71" name="Freeform 1092">
                <a:extLst>
                  <a:ext uri="{FF2B5EF4-FFF2-40B4-BE49-F238E27FC236}">
                    <a16:creationId xmlns:a16="http://schemas.microsoft.com/office/drawing/2014/main" id="{D16760F2-6661-09DB-B6F3-03E2D3954DAC}"/>
                  </a:ext>
                </a:extLst>
              </p:cNvPr>
              <p:cNvSpPr>
                <a:spLocks/>
              </p:cNvSpPr>
              <p:nvPr/>
            </p:nvSpPr>
            <p:spPr bwMode="auto">
              <a:xfrm>
                <a:off x="2810" y="1003"/>
                <a:ext cx="12" cy="13"/>
              </a:xfrm>
              <a:custGeom>
                <a:avLst/>
                <a:gdLst>
                  <a:gd name="T0" fmla="*/ 10 w 12"/>
                  <a:gd name="T1" fmla="*/ 1 h 13"/>
                  <a:gd name="T2" fmla="*/ 3 w 12"/>
                  <a:gd name="T3" fmla="*/ 6 h 13"/>
                  <a:gd name="T4" fmla="*/ 2 w 12"/>
                  <a:gd name="T5" fmla="*/ 9 h 13"/>
                  <a:gd name="T6" fmla="*/ 0 w 12"/>
                  <a:gd name="T7" fmla="*/ 10 h 13"/>
                  <a:gd name="T8" fmla="*/ 1 w 12"/>
                  <a:gd name="T9" fmla="*/ 13 h 13"/>
                  <a:gd name="T10" fmla="*/ 2 w 12"/>
                  <a:gd name="T11" fmla="*/ 13 h 13"/>
                  <a:gd name="T12" fmla="*/ 2 w 12"/>
                  <a:gd name="T13" fmla="*/ 12 h 13"/>
                  <a:gd name="T14" fmla="*/ 4 w 12"/>
                  <a:gd name="T15" fmla="*/ 11 h 13"/>
                  <a:gd name="T16" fmla="*/ 5 w 12"/>
                  <a:gd name="T17" fmla="*/ 13 h 13"/>
                  <a:gd name="T18" fmla="*/ 6 w 12"/>
                  <a:gd name="T19" fmla="*/ 13 h 13"/>
                  <a:gd name="T20" fmla="*/ 7 w 12"/>
                  <a:gd name="T21" fmla="*/ 12 h 13"/>
                  <a:gd name="T22" fmla="*/ 5 w 12"/>
                  <a:gd name="T23" fmla="*/ 10 h 13"/>
                  <a:gd name="T24" fmla="*/ 6 w 12"/>
                  <a:gd name="T25" fmla="*/ 7 h 13"/>
                  <a:gd name="T26" fmla="*/ 11 w 12"/>
                  <a:gd name="T27" fmla="*/ 3 h 13"/>
                  <a:gd name="T28" fmla="*/ 12 w 12"/>
                  <a:gd name="T29" fmla="*/ 0 h 13"/>
                  <a:gd name="T30" fmla="*/ 10 w 12"/>
                  <a:gd name="T3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3">
                    <a:moveTo>
                      <a:pt x="10" y="1"/>
                    </a:moveTo>
                    <a:lnTo>
                      <a:pt x="3" y="6"/>
                    </a:lnTo>
                    <a:lnTo>
                      <a:pt x="2" y="9"/>
                    </a:lnTo>
                    <a:lnTo>
                      <a:pt x="0" y="10"/>
                    </a:lnTo>
                    <a:lnTo>
                      <a:pt x="1" y="13"/>
                    </a:lnTo>
                    <a:lnTo>
                      <a:pt x="2" y="13"/>
                    </a:lnTo>
                    <a:lnTo>
                      <a:pt x="2" y="12"/>
                    </a:lnTo>
                    <a:lnTo>
                      <a:pt x="4" y="11"/>
                    </a:lnTo>
                    <a:lnTo>
                      <a:pt x="5" y="13"/>
                    </a:lnTo>
                    <a:lnTo>
                      <a:pt x="6" y="13"/>
                    </a:lnTo>
                    <a:lnTo>
                      <a:pt x="7" y="12"/>
                    </a:lnTo>
                    <a:lnTo>
                      <a:pt x="5" y="10"/>
                    </a:lnTo>
                    <a:lnTo>
                      <a:pt x="6" y="7"/>
                    </a:lnTo>
                    <a:lnTo>
                      <a:pt x="11" y="3"/>
                    </a:lnTo>
                    <a:lnTo>
                      <a:pt x="12" y="0"/>
                    </a:lnTo>
                    <a:lnTo>
                      <a:pt x="1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72" name="Freeform 1093">
                <a:extLst>
                  <a:ext uri="{FF2B5EF4-FFF2-40B4-BE49-F238E27FC236}">
                    <a16:creationId xmlns:a16="http://schemas.microsoft.com/office/drawing/2014/main" id="{E7E11470-DC35-0557-8419-69E308F0A73A}"/>
                  </a:ext>
                </a:extLst>
              </p:cNvPr>
              <p:cNvSpPr>
                <a:spLocks/>
              </p:cNvSpPr>
              <p:nvPr/>
            </p:nvSpPr>
            <p:spPr bwMode="auto">
              <a:xfrm>
                <a:off x="1951" y="1699"/>
                <a:ext cx="5" cy="6"/>
              </a:xfrm>
              <a:custGeom>
                <a:avLst/>
                <a:gdLst>
                  <a:gd name="T0" fmla="*/ 7 w 7"/>
                  <a:gd name="T1" fmla="*/ 2 h 8"/>
                  <a:gd name="T2" fmla="*/ 5 w 7"/>
                  <a:gd name="T3" fmla="*/ 0 h 8"/>
                  <a:gd name="T4" fmla="*/ 1 w 7"/>
                  <a:gd name="T5" fmla="*/ 3 h 8"/>
                  <a:gd name="T6" fmla="*/ 0 w 7"/>
                  <a:gd name="T7" fmla="*/ 8 h 8"/>
                  <a:gd name="T8" fmla="*/ 2 w 7"/>
                  <a:gd name="T9" fmla="*/ 7 h 8"/>
                  <a:gd name="T10" fmla="*/ 4 w 7"/>
                  <a:gd name="T11" fmla="*/ 8 h 8"/>
                  <a:gd name="T12" fmla="*/ 7 w 7"/>
                  <a:gd name="T13" fmla="*/ 2 h 8"/>
                </a:gdLst>
                <a:ahLst/>
                <a:cxnLst>
                  <a:cxn ang="0">
                    <a:pos x="T0" y="T1"/>
                  </a:cxn>
                  <a:cxn ang="0">
                    <a:pos x="T2" y="T3"/>
                  </a:cxn>
                  <a:cxn ang="0">
                    <a:pos x="T4" y="T5"/>
                  </a:cxn>
                  <a:cxn ang="0">
                    <a:pos x="T6" y="T7"/>
                  </a:cxn>
                  <a:cxn ang="0">
                    <a:pos x="T8" y="T9"/>
                  </a:cxn>
                  <a:cxn ang="0">
                    <a:pos x="T10" y="T11"/>
                  </a:cxn>
                  <a:cxn ang="0">
                    <a:pos x="T12" y="T13"/>
                  </a:cxn>
                </a:cxnLst>
                <a:rect l="0" t="0" r="r" b="b"/>
                <a:pathLst>
                  <a:path w="7" h="8">
                    <a:moveTo>
                      <a:pt x="7" y="2"/>
                    </a:moveTo>
                    <a:cubicBezTo>
                      <a:pt x="5" y="0"/>
                      <a:pt x="5" y="0"/>
                      <a:pt x="5" y="0"/>
                    </a:cubicBezTo>
                    <a:cubicBezTo>
                      <a:pt x="1" y="3"/>
                      <a:pt x="1" y="3"/>
                      <a:pt x="1" y="3"/>
                    </a:cubicBezTo>
                    <a:cubicBezTo>
                      <a:pt x="0" y="8"/>
                      <a:pt x="0" y="8"/>
                      <a:pt x="0" y="8"/>
                    </a:cubicBezTo>
                    <a:cubicBezTo>
                      <a:pt x="2" y="7"/>
                      <a:pt x="2" y="7"/>
                      <a:pt x="2" y="7"/>
                    </a:cubicBezTo>
                    <a:cubicBezTo>
                      <a:pt x="2" y="7"/>
                      <a:pt x="4" y="8"/>
                      <a:pt x="4" y="8"/>
                    </a:cubicBezTo>
                    <a:lnTo>
                      <a:pt x="7"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73" name="Freeform 1094">
                <a:extLst>
                  <a:ext uri="{FF2B5EF4-FFF2-40B4-BE49-F238E27FC236}">
                    <a16:creationId xmlns:a16="http://schemas.microsoft.com/office/drawing/2014/main" id="{1D6DF01A-6CB3-40AB-1978-0D1612B1ACC4}"/>
                  </a:ext>
                </a:extLst>
              </p:cNvPr>
              <p:cNvSpPr>
                <a:spLocks/>
              </p:cNvSpPr>
              <p:nvPr/>
            </p:nvSpPr>
            <p:spPr bwMode="auto">
              <a:xfrm>
                <a:off x="1983" y="1769"/>
                <a:ext cx="5" cy="10"/>
              </a:xfrm>
              <a:custGeom>
                <a:avLst/>
                <a:gdLst>
                  <a:gd name="T0" fmla="*/ 5 w 5"/>
                  <a:gd name="T1" fmla="*/ 7 h 10"/>
                  <a:gd name="T2" fmla="*/ 3 w 5"/>
                  <a:gd name="T3" fmla="*/ 3 h 10"/>
                  <a:gd name="T4" fmla="*/ 0 w 5"/>
                  <a:gd name="T5" fmla="*/ 0 h 10"/>
                  <a:gd name="T6" fmla="*/ 1 w 5"/>
                  <a:gd name="T7" fmla="*/ 5 h 10"/>
                  <a:gd name="T8" fmla="*/ 4 w 5"/>
                  <a:gd name="T9" fmla="*/ 10 h 10"/>
                  <a:gd name="T10" fmla="*/ 5 w 5"/>
                  <a:gd name="T11" fmla="*/ 7 h 10"/>
                </a:gdLst>
                <a:ahLst/>
                <a:cxnLst>
                  <a:cxn ang="0">
                    <a:pos x="T0" y="T1"/>
                  </a:cxn>
                  <a:cxn ang="0">
                    <a:pos x="T2" y="T3"/>
                  </a:cxn>
                  <a:cxn ang="0">
                    <a:pos x="T4" y="T5"/>
                  </a:cxn>
                  <a:cxn ang="0">
                    <a:pos x="T6" y="T7"/>
                  </a:cxn>
                  <a:cxn ang="0">
                    <a:pos x="T8" y="T9"/>
                  </a:cxn>
                  <a:cxn ang="0">
                    <a:pos x="T10" y="T11"/>
                  </a:cxn>
                </a:cxnLst>
                <a:rect l="0" t="0" r="r" b="b"/>
                <a:pathLst>
                  <a:path w="5" h="10">
                    <a:moveTo>
                      <a:pt x="5" y="7"/>
                    </a:moveTo>
                    <a:lnTo>
                      <a:pt x="3" y="3"/>
                    </a:lnTo>
                    <a:lnTo>
                      <a:pt x="0" y="0"/>
                    </a:lnTo>
                    <a:lnTo>
                      <a:pt x="1" y="5"/>
                    </a:lnTo>
                    <a:lnTo>
                      <a:pt x="4" y="10"/>
                    </a:lnTo>
                    <a:lnTo>
                      <a:pt x="5"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74" name="Freeform 1095">
                <a:extLst>
                  <a:ext uri="{FF2B5EF4-FFF2-40B4-BE49-F238E27FC236}">
                    <a16:creationId xmlns:a16="http://schemas.microsoft.com/office/drawing/2014/main" id="{EF7BEC4C-330B-4E69-0393-C70CBC130319}"/>
                  </a:ext>
                </a:extLst>
              </p:cNvPr>
              <p:cNvSpPr>
                <a:spLocks/>
              </p:cNvSpPr>
              <p:nvPr/>
            </p:nvSpPr>
            <p:spPr bwMode="auto">
              <a:xfrm>
                <a:off x="1950" y="1709"/>
                <a:ext cx="3" cy="7"/>
              </a:xfrm>
              <a:custGeom>
                <a:avLst/>
                <a:gdLst>
                  <a:gd name="T0" fmla="*/ 0 w 3"/>
                  <a:gd name="T1" fmla="*/ 2 h 7"/>
                  <a:gd name="T2" fmla="*/ 0 w 3"/>
                  <a:gd name="T3" fmla="*/ 5 h 7"/>
                  <a:gd name="T4" fmla="*/ 2 w 3"/>
                  <a:gd name="T5" fmla="*/ 7 h 7"/>
                  <a:gd name="T6" fmla="*/ 3 w 3"/>
                  <a:gd name="T7" fmla="*/ 2 h 7"/>
                  <a:gd name="T8" fmla="*/ 2 w 3"/>
                  <a:gd name="T9" fmla="*/ 0 h 7"/>
                  <a:gd name="T10" fmla="*/ 0 w 3"/>
                  <a:gd name="T11" fmla="*/ 2 h 7"/>
                </a:gdLst>
                <a:ahLst/>
                <a:cxnLst>
                  <a:cxn ang="0">
                    <a:pos x="T0" y="T1"/>
                  </a:cxn>
                  <a:cxn ang="0">
                    <a:pos x="T2" y="T3"/>
                  </a:cxn>
                  <a:cxn ang="0">
                    <a:pos x="T4" y="T5"/>
                  </a:cxn>
                  <a:cxn ang="0">
                    <a:pos x="T6" y="T7"/>
                  </a:cxn>
                  <a:cxn ang="0">
                    <a:pos x="T8" y="T9"/>
                  </a:cxn>
                  <a:cxn ang="0">
                    <a:pos x="T10" y="T11"/>
                  </a:cxn>
                </a:cxnLst>
                <a:rect l="0" t="0" r="r" b="b"/>
                <a:pathLst>
                  <a:path w="3" h="7">
                    <a:moveTo>
                      <a:pt x="0" y="2"/>
                    </a:moveTo>
                    <a:lnTo>
                      <a:pt x="0" y="5"/>
                    </a:lnTo>
                    <a:lnTo>
                      <a:pt x="2" y="7"/>
                    </a:lnTo>
                    <a:lnTo>
                      <a:pt x="3" y="2"/>
                    </a:lnTo>
                    <a:lnTo>
                      <a:pt x="2"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75" name="Freeform 1096">
                <a:extLst>
                  <a:ext uri="{FF2B5EF4-FFF2-40B4-BE49-F238E27FC236}">
                    <a16:creationId xmlns:a16="http://schemas.microsoft.com/office/drawing/2014/main" id="{ED3EACB1-6C92-FBB6-4F5E-A49EDC13F92A}"/>
                  </a:ext>
                </a:extLst>
              </p:cNvPr>
              <p:cNvSpPr>
                <a:spLocks/>
              </p:cNvSpPr>
              <p:nvPr/>
            </p:nvSpPr>
            <p:spPr bwMode="auto">
              <a:xfrm>
                <a:off x="1953" y="1694"/>
                <a:ext cx="1" cy="4"/>
              </a:xfrm>
              <a:custGeom>
                <a:avLst/>
                <a:gdLst>
                  <a:gd name="T0" fmla="*/ 0 w 1"/>
                  <a:gd name="T1" fmla="*/ 1 h 4"/>
                  <a:gd name="T2" fmla="*/ 0 w 1"/>
                  <a:gd name="T3" fmla="*/ 4 h 4"/>
                  <a:gd name="T4" fmla="*/ 0 w 1"/>
                  <a:gd name="T5" fmla="*/ 4 h 4"/>
                  <a:gd name="T6" fmla="*/ 1 w 1"/>
                  <a:gd name="T7" fmla="*/ 2 h 4"/>
                  <a:gd name="T8" fmla="*/ 0 w 1"/>
                  <a:gd name="T9" fmla="*/ 0 h 4"/>
                  <a:gd name="T10" fmla="*/ 0 w 1"/>
                  <a:gd name="T11" fmla="*/ 1 h 4"/>
                </a:gdLst>
                <a:ahLst/>
                <a:cxnLst>
                  <a:cxn ang="0">
                    <a:pos x="T0" y="T1"/>
                  </a:cxn>
                  <a:cxn ang="0">
                    <a:pos x="T2" y="T3"/>
                  </a:cxn>
                  <a:cxn ang="0">
                    <a:pos x="T4" y="T5"/>
                  </a:cxn>
                  <a:cxn ang="0">
                    <a:pos x="T6" y="T7"/>
                  </a:cxn>
                  <a:cxn ang="0">
                    <a:pos x="T8" y="T9"/>
                  </a:cxn>
                  <a:cxn ang="0">
                    <a:pos x="T10" y="T11"/>
                  </a:cxn>
                </a:cxnLst>
                <a:rect l="0" t="0" r="r" b="b"/>
                <a:pathLst>
                  <a:path w="1" h="4">
                    <a:moveTo>
                      <a:pt x="0" y="1"/>
                    </a:moveTo>
                    <a:lnTo>
                      <a:pt x="0" y="4"/>
                    </a:lnTo>
                    <a:lnTo>
                      <a:pt x="0" y="4"/>
                    </a:lnTo>
                    <a:lnTo>
                      <a:pt x="1" y="2"/>
                    </a:lnTo>
                    <a:lnTo>
                      <a:pt x="0"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76" name="Freeform 1097">
                <a:extLst>
                  <a:ext uri="{FF2B5EF4-FFF2-40B4-BE49-F238E27FC236}">
                    <a16:creationId xmlns:a16="http://schemas.microsoft.com/office/drawing/2014/main" id="{EB56843A-E326-B73A-3F6B-1D3C46BF628A}"/>
                  </a:ext>
                </a:extLst>
              </p:cNvPr>
              <p:cNvSpPr>
                <a:spLocks/>
              </p:cNvSpPr>
              <p:nvPr/>
            </p:nvSpPr>
            <p:spPr bwMode="auto">
              <a:xfrm>
                <a:off x="1944" y="1672"/>
                <a:ext cx="4" cy="10"/>
              </a:xfrm>
              <a:custGeom>
                <a:avLst/>
                <a:gdLst>
                  <a:gd name="T0" fmla="*/ 1 w 4"/>
                  <a:gd name="T1" fmla="*/ 0 h 10"/>
                  <a:gd name="T2" fmla="*/ 0 w 4"/>
                  <a:gd name="T3" fmla="*/ 6 h 10"/>
                  <a:gd name="T4" fmla="*/ 2 w 4"/>
                  <a:gd name="T5" fmla="*/ 7 h 10"/>
                  <a:gd name="T6" fmla="*/ 2 w 4"/>
                  <a:gd name="T7" fmla="*/ 10 h 10"/>
                  <a:gd name="T8" fmla="*/ 4 w 4"/>
                  <a:gd name="T9" fmla="*/ 7 h 10"/>
                  <a:gd name="T10" fmla="*/ 2 w 4"/>
                  <a:gd name="T11" fmla="*/ 3 h 10"/>
                  <a:gd name="T12" fmla="*/ 1 w 4"/>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4" h="10">
                    <a:moveTo>
                      <a:pt x="1" y="0"/>
                    </a:moveTo>
                    <a:lnTo>
                      <a:pt x="0" y="6"/>
                    </a:lnTo>
                    <a:lnTo>
                      <a:pt x="2" y="7"/>
                    </a:lnTo>
                    <a:lnTo>
                      <a:pt x="2" y="10"/>
                    </a:lnTo>
                    <a:lnTo>
                      <a:pt x="4" y="7"/>
                    </a:lnTo>
                    <a:lnTo>
                      <a:pt x="2" y="3"/>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77" name="Freeform 1098">
                <a:extLst>
                  <a:ext uri="{FF2B5EF4-FFF2-40B4-BE49-F238E27FC236}">
                    <a16:creationId xmlns:a16="http://schemas.microsoft.com/office/drawing/2014/main" id="{30AF7C2A-F3BE-0115-7C16-7CC774B41E57}"/>
                  </a:ext>
                </a:extLst>
              </p:cNvPr>
              <p:cNvSpPr>
                <a:spLocks/>
              </p:cNvSpPr>
              <p:nvPr/>
            </p:nvSpPr>
            <p:spPr bwMode="auto">
              <a:xfrm>
                <a:off x="1949" y="1680"/>
                <a:ext cx="4" cy="4"/>
              </a:xfrm>
              <a:custGeom>
                <a:avLst/>
                <a:gdLst>
                  <a:gd name="T0" fmla="*/ 4 w 4"/>
                  <a:gd name="T1" fmla="*/ 0 h 4"/>
                  <a:gd name="T2" fmla="*/ 0 w 4"/>
                  <a:gd name="T3" fmla="*/ 2 h 4"/>
                  <a:gd name="T4" fmla="*/ 3 w 4"/>
                  <a:gd name="T5" fmla="*/ 4 h 4"/>
                  <a:gd name="T6" fmla="*/ 4 w 4"/>
                  <a:gd name="T7" fmla="*/ 2 h 4"/>
                  <a:gd name="T8" fmla="*/ 4 w 4"/>
                  <a:gd name="T9" fmla="*/ 0 h 4"/>
                </a:gdLst>
                <a:ahLst/>
                <a:cxnLst>
                  <a:cxn ang="0">
                    <a:pos x="T0" y="T1"/>
                  </a:cxn>
                  <a:cxn ang="0">
                    <a:pos x="T2" y="T3"/>
                  </a:cxn>
                  <a:cxn ang="0">
                    <a:pos x="T4" y="T5"/>
                  </a:cxn>
                  <a:cxn ang="0">
                    <a:pos x="T6" y="T7"/>
                  </a:cxn>
                  <a:cxn ang="0">
                    <a:pos x="T8" y="T9"/>
                  </a:cxn>
                </a:cxnLst>
                <a:rect l="0" t="0" r="r" b="b"/>
                <a:pathLst>
                  <a:path w="4" h="4">
                    <a:moveTo>
                      <a:pt x="4" y="0"/>
                    </a:moveTo>
                    <a:lnTo>
                      <a:pt x="0" y="2"/>
                    </a:lnTo>
                    <a:lnTo>
                      <a:pt x="3" y="4"/>
                    </a:lnTo>
                    <a:lnTo>
                      <a:pt x="4" y="2"/>
                    </a:lnTo>
                    <a:lnTo>
                      <a:pt x="4"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78" name="Freeform 1099">
                <a:extLst>
                  <a:ext uri="{FF2B5EF4-FFF2-40B4-BE49-F238E27FC236}">
                    <a16:creationId xmlns:a16="http://schemas.microsoft.com/office/drawing/2014/main" id="{B7F9BE1E-389F-55BB-106F-0491849A920F}"/>
                  </a:ext>
                </a:extLst>
              </p:cNvPr>
              <p:cNvSpPr>
                <a:spLocks/>
              </p:cNvSpPr>
              <p:nvPr/>
            </p:nvSpPr>
            <p:spPr bwMode="auto">
              <a:xfrm>
                <a:off x="2576" y="899"/>
                <a:ext cx="12" cy="19"/>
              </a:xfrm>
              <a:custGeom>
                <a:avLst/>
                <a:gdLst>
                  <a:gd name="T0" fmla="*/ 4 w 12"/>
                  <a:gd name="T1" fmla="*/ 0 h 19"/>
                  <a:gd name="T2" fmla="*/ 3 w 12"/>
                  <a:gd name="T3" fmla="*/ 1 h 19"/>
                  <a:gd name="T4" fmla="*/ 2 w 12"/>
                  <a:gd name="T5" fmla="*/ 5 h 19"/>
                  <a:gd name="T6" fmla="*/ 3 w 12"/>
                  <a:gd name="T7" fmla="*/ 7 h 19"/>
                  <a:gd name="T8" fmla="*/ 2 w 12"/>
                  <a:gd name="T9" fmla="*/ 9 h 19"/>
                  <a:gd name="T10" fmla="*/ 0 w 12"/>
                  <a:gd name="T11" fmla="*/ 11 h 19"/>
                  <a:gd name="T12" fmla="*/ 1 w 12"/>
                  <a:gd name="T13" fmla="*/ 16 h 19"/>
                  <a:gd name="T14" fmla="*/ 4 w 12"/>
                  <a:gd name="T15" fmla="*/ 17 h 19"/>
                  <a:gd name="T16" fmla="*/ 7 w 12"/>
                  <a:gd name="T17" fmla="*/ 17 h 19"/>
                  <a:gd name="T18" fmla="*/ 9 w 12"/>
                  <a:gd name="T19" fmla="*/ 19 h 19"/>
                  <a:gd name="T20" fmla="*/ 11 w 12"/>
                  <a:gd name="T21" fmla="*/ 18 h 19"/>
                  <a:gd name="T22" fmla="*/ 12 w 12"/>
                  <a:gd name="T23" fmla="*/ 16 h 19"/>
                  <a:gd name="T24" fmla="*/ 12 w 12"/>
                  <a:gd name="T25" fmla="*/ 12 h 19"/>
                  <a:gd name="T26" fmla="*/ 10 w 12"/>
                  <a:gd name="T27" fmla="*/ 10 h 19"/>
                  <a:gd name="T28" fmla="*/ 12 w 12"/>
                  <a:gd name="T29" fmla="*/ 8 h 19"/>
                  <a:gd name="T30" fmla="*/ 12 w 12"/>
                  <a:gd name="T31" fmla="*/ 7 h 19"/>
                  <a:gd name="T32" fmla="*/ 10 w 12"/>
                  <a:gd name="T33" fmla="*/ 7 h 19"/>
                  <a:gd name="T34" fmla="*/ 8 w 12"/>
                  <a:gd name="T35" fmla="*/ 6 h 19"/>
                  <a:gd name="T36" fmla="*/ 9 w 12"/>
                  <a:gd name="T37" fmla="*/ 4 h 19"/>
                  <a:gd name="T38" fmla="*/ 10 w 12"/>
                  <a:gd name="T39" fmla="*/ 4 h 19"/>
                  <a:gd name="T40" fmla="*/ 10 w 12"/>
                  <a:gd name="T41" fmla="*/ 2 h 19"/>
                  <a:gd name="T42" fmla="*/ 9 w 12"/>
                  <a:gd name="T43" fmla="*/ 1 h 19"/>
                  <a:gd name="T44" fmla="*/ 8 w 12"/>
                  <a:gd name="T45" fmla="*/ 0 h 19"/>
                  <a:gd name="T46" fmla="*/ 4 w 12"/>
                  <a:gd name="T4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9">
                    <a:moveTo>
                      <a:pt x="4" y="0"/>
                    </a:moveTo>
                    <a:lnTo>
                      <a:pt x="3" y="1"/>
                    </a:lnTo>
                    <a:lnTo>
                      <a:pt x="2" y="5"/>
                    </a:lnTo>
                    <a:lnTo>
                      <a:pt x="3" y="7"/>
                    </a:lnTo>
                    <a:lnTo>
                      <a:pt x="2" y="9"/>
                    </a:lnTo>
                    <a:lnTo>
                      <a:pt x="0" y="11"/>
                    </a:lnTo>
                    <a:lnTo>
                      <a:pt x="1" y="16"/>
                    </a:lnTo>
                    <a:lnTo>
                      <a:pt x="4" y="17"/>
                    </a:lnTo>
                    <a:lnTo>
                      <a:pt x="7" y="17"/>
                    </a:lnTo>
                    <a:lnTo>
                      <a:pt x="9" y="19"/>
                    </a:lnTo>
                    <a:lnTo>
                      <a:pt x="11" y="18"/>
                    </a:lnTo>
                    <a:lnTo>
                      <a:pt x="12" y="16"/>
                    </a:lnTo>
                    <a:lnTo>
                      <a:pt x="12" y="12"/>
                    </a:lnTo>
                    <a:lnTo>
                      <a:pt x="10" y="10"/>
                    </a:lnTo>
                    <a:lnTo>
                      <a:pt x="12" y="8"/>
                    </a:lnTo>
                    <a:lnTo>
                      <a:pt x="12" y="7"/>
                    </a:lnTo>
                    <a:lnTo>
                      <a:pt x="10" y="7"/>
                    </a:lnTo>
                    <a:lnTo>
                      <a:pt x="8" y="6"/>
                    </a:lnTo>
                    <a:lnTo>
                      <a:pt x="9" y="4"/>
                    </a:lnTo>
                    <a:lnTo>
                      <a:pt x="10" y="4"/>
                    </a:lnTo>
                    <a:lnTo>
                      <a:pt x="10" y="2"/>
                    </a:lnTo>
                    <a:lnTo>
                      <a:pt x="9" y="1"/>
                    </a:lnTo>
                    <a:lnTo>
                      <a:pt x="8" y="0"/>
                    </a:lnTo>
                    <a:lnTo>
                      <a:pt x="4"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79" name="Freeform 1100">
                <a:extLst>
                  <a:ext uri="{FF2B5EF4-FFF2-40B4-BE49-F238E27FC236}">
                    <a16:creationId xmlns:a16="http://schemas.microsoft.com/office/drawing/2014/main" id="{7E8B11F8-7286-A1CD-C05E-F9D6B83C490C}"/>
                  </a:ext>
                </a:extLst>
              </p:cNvPr>
              <p:cNvSpPr>
                <a:spLocks/>
              </p:cNvSpPr>
              <p:nvPr/>
            </p:nvSpPr>
            <p:spPr bwMode="auto">
              <a:xfrm>
                <a:off x="2589" y="843"/>
                <a:ext cx="12" cy="34"/>
              </a:xfrm>
              <a:custGeom>
                <a:avLst/>
                <a:gdLst>
                  <a:gd name="T0" fmla="*/ 4 w 12"/>
                  <a:gd name="T1" fmla="*/ 34 h 34"/>
                  <a:gd name="T2" fmla="*/ 8 w 12"/>
                  <a:gd name="T3" fmla="*/ 32 h 34"/>
                  <a:gd name="T4" fmla="*/ 10 w 12"/>
                  <a:gd name="T5" fmla="*/ 24 h 34"/>
                  <a:gd name="T6" fmla="*/ 9 w 12"/>
                  <a:gd name="T7" fmla="*/ 22 h 34"/>
                  <a:gd name="T8" fmla="*/ 11 w 12"/>
                  <a:gd name="T9" fmla="*/ 18 h 34"/>
                  <a:gd name="T10" fmla="*/ 10 w 12"/>
                  <a:gd name="T11" fmla="*/ 15 h 34"/>
                  <a:gd name="T12" fmla="*/ 12 w 12"/>
                  <a:gd name="T13" fmla="*/ 8 h 34"/>
                  <a:gd name="T14" fmla="*/ 11 w 12"/>
                  <a:gd name="T15" fmla="*/ 6 h 34"/>
                  <a:gd name="T16" fmla="*/ 11 w 12"/>
                  <a:gd name="T17" fmla="*/ 2 h 34"/>
                  <a:gd name="T18" fmla="*/ 9 w 12"/>
                  <a:gd name="T19" fmla="*/ 0 h 34"/>
                  <a:gd name="T20" fmla="*/ 8 w 12"/>
                  <a:gd name="T21" fmla="*/ 1 h 34"/>
                  <a:gd name="T22" fmla="*/ 8 w 12"/>
                  <a:gd name="T23" fmla="*/ 4 h 34"/>
                  <a:gd name="T24" fmla="*/ 6 w 12"/>
                  <a:gd name="T25" fmla="*/ 10 h 34"/>
                  <a:gd name="T26" fmla="*/ 6 w 12"/>
                  <a:gd name="T27" fmla="*/ 11 h 34"/>
                  <a:gd name="T28" fmla="*/ 4 w 12"/>
                  <a:gd name="T29" fmla="*/ 13 h 34"/>
                  <a:gd name="T30" fmla="*/ 4 w 12"/>
                  <a:gd name="T31" fmla="*/ 15 h 34"/>
                  <a:gd name="T32" fmla="*/ 1 w 12"/>
                  <a:gd name="T33" fmla="*/ 18 h 34"/>
                  <a:gd name="T34" fmla="*/ 1 w 12"/>
                  <a:gd name="T35" fmla="*/ 22 h 34"/>
                  <a:gd name="T36" fmla="*/ 1 w 12"/>
                  <a:gd name="T37" fmla="*/ 26 h 34"/>
                  <a:gd name="T38" fmla="*/ 0 w 12"/>
                  <a:gd name="T39" fmla="*/ 28 h 34"/>
                  <a:gd name="T40" fmla="*/ 1 w 12"/>
                  <a:gd name="T41" fmla="*/ 33 h 34"/>
                  <a:gd name="T42" fmla="*/ 4 w 12"/>
                  <a:gd name="T43"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34">
                    <a:moveTo>
                      <a:pt x="4" y="34"/>
                    </a:moveTo>
                    <a:lnTo>
                      <a:pt x="8" y="32"/>
                    </a:lnTo>
                    <a:lnTo>
                      <a:pt x="10" y="24"/>
                    </a:lnTo>
                    <a:lnTo>
                      <a:pt x="9" y="22"/>
                    </a:lnTo>
                    <a:lnTo>
                      <a:pt x="11" y="18"/>
                    </a:lnTo>
                    <a:lnTo>
                      <a:pt x="10" y="15"/>
                    </a:lnTo>
                    <a:lnTo>
                      <a:pt x="12" y="8"/>
                    </a:lnTo>
                    <a:lnTo>
                      <a:pt x="11" y="6"/>
                    </a:lnTo>
                    <a:lnTo>
                      <a:pt x="11" y="2"/>
                    </a:lnTo>
                    <a:lnTo>
                      <a:pt x="9" y="0"/>
                    </a:lnTo>
                    <a:lnTo>
                      <a:pt x="8" y="1"/>
                    </a:lnTo>
                    <a:lnTo>
                      <a:pt x="8" y="4"/>
                    </a:lnTo>
                    <a:lnTo>
                      <a:pt x="6" y="10"/>
                    </a:lnTo>
                    <a:lnTo>
                      <a:pt x="6" y="11"/>
                    </a:lnTo>
                    <a:lnTo>
                      <a:pt x="4" y="13"/>
                    </a:lnTo>
                    <a:lnTo>
                      <a:pt x="4" y="15"/>
                    </a:lnTo>
                    <a:lnTo>
                      <a:pt x="1" y="18"/>
                    </a:lnTo>
                    <a:lnTo>
                      <a:pt x="1" y="22"/>
                    </a:lnTo>
                    <a:lnTo>
                      <a:pt x="1" y="26"/>
                    </a:lnTo>
                    <a:lnTo>
                      <a:pt x="0" y="28"/>
                    </a:lnTo>
                    <a:lnTo>
                      <a:pt x="1" y="33"/>
                    </a:lnTo>
                    <a:lnTo>
                      <a:pt x="4" y="3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80" name="Freeform 1101">
                <a:extLst>
                  <a:ext uri="{FF2B5EF4-FFF2-40B4-BE49-F238E27FC236}">
                    <a16:creationId xmlns:a16="http://schemas.microsoft.com/office/drawing/2014/main" id="{C7A10881-F5EE-49A5-5A2E-5C0C24ACC8FF}"/>
                  </a:ext>
                </a:extLst>
              </p:cNvPr>
              <p:cNvSpPr>
                <a:spLocks/>
              </p:cNvSpPr>
              <p:nvPr/>
            </p:nvSpPr>
            <p:spPr bwMode="auto">
              <a:xfrm>
                <a:off x="1977" y="1756"/>
                <a:ext cx="2" cy="6"/>
              </a:xfrm>
              <a:custGeom>
                <a:avLst/>
                <a:gdLst>
                  <a:gd name="T0" fmla="*/ 0 w 2"/>
                  <a:gd name="T1" fmla="*/ 1 h 6"/>
                  <a:gd name="T2" fmla="*/ 0 w 2"/>
                  <a:gd name="T3" fmla="*/ 6 h 6"/>
                  <a:gd name="T4" fmla="*/ 2 w 2"/>
                  <a:gd name="T5" fmla="*/ 0 h 6"/>
                  <a:gd name="T6" fmla="*/ 0 w 2"/>
                  <a:gd name="T7" fmla="*/ 1 h 6"/>
                </a:gdLst>
                <a:ahLst/>
                <a:cxnLst>
                  <a:cxn ang="0">
                    <a:pos x="T0" y="T1"/>
                  </a:cxn>
                  <a:cxn ang="0">
                    <a:pos x="T2" y="T3"/>
                  </a:cxn>
                  <a:cxn ang="0">
                    <a:pos x="T4" y="T5"/>
                  </a:cxn>
                  <a:cxn ang="0">
                    <a:pos x="T6" y="T7"/>
                  </a:cxn>
                </a:cxnLst>
                <a:rect l="0" t="0" r="r" b="b"/>
                <a:pathLst>
                  <a:path w="2" h="6">
                    <a:moveTo>
                      <a:pt x="0" y="1"/>
                    </a:moveTo>
                    <a:lnTo>
                      <a:pt x="0" y="6"/>
                    </a:lnTo>
                    <a:lnTo>
                      <a:pt x="2"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81" name="Freeform 1102">
                <a:extLst>
                  <a:ext uri="{FF2B5EF4-FFF2-40B4-BE49-F238E27FC236}">
                    <a16:creationId xmlns:a16="http://schemas.microsoft.com/office/drawing/2014/main" id="{7CD5411B-940C-98FC-93C0-FDD7CFCA5744}"/>
                  </a:ext>
                </a:extLst>
              </p:cNvPr>
              <p:cNvSpPr>
                <a:spLocks/>
              </p:cNvSpPr>
              <p:nvPr/>
            </p:nvSpPr>
            <p:spPr bwMode="auto">
              <a:xfrm>
                <a:off x="1945" y="1663"/>
                <a:ext cx="1" cy="4"/>
              </a:xfrm>
              <a:custGeom>
                <a:avLst/>
                <a:gdLst>
                  <a:gd name="T0" fmla="*/ 0 w 1"/>
                  <a:gd name="T1" fmla="*/ 4 h 4"/>
                  <a:gd name="T2" fmla="*/ 1 w 1"/>
                  <a:gd name="T3" fmla="*/ 2 h 4"/>
                  <a:gd name="T4" fmla="*/ 0 w 1"/>
                  <a:gd name="T5" fmla="*/ 0 h 4"/>
                  <a:gd name="T6" fmla="*/ 0 w 1"/>
                  <a:gd name="T7" fmla="*/ 4 h 4"/>
                </a:gdLst>
                <a:ahLst/>
                <a:cxnLst>
                  <a:cxn ang="0">
                    <a:pos x="T0" y="T1"/>
                  </a:cxn>
                  <a:cxn ang="0">
                    <a:pos x="T2" y="T3"/>
                  </a:cxn>
                  <a:cxn ang="0">
                    <a:pos x="T4" y="T5"/>
                  </a:cxn>
                  <a:cxn ang="0">
                    <a:pos x="T6" y="T7"/>
                  </a:cxn>
                </a:cxnLst>
                <a:rect l="0" t="0" r="r" b="b"/>
                <a:pathLst>
                  <a:path w="1" h="4">
                    <a:moveTo>
                      <a:pt x="0" y="4"/>
                    </a:moveTo>
                    <a:lnTo>
                      <a:pt x="1" y="2"/>
                    </a:lnTo>
                    <a:lnTo>
                      <a:pt x="0" y="0"/>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82" name="Freeform 1103">
                <a:extLst>
                  <a:ext uri="{FF2B5EF4-FFF2-40B4-BE49-F238E27FC236}">
                    <a16:creationId xmlns:a16="http://schemas.microsoft.com/office/drawing/2014/main" id="{145603C8-5A15-66D4-1DE6-A5AF2833538F}"/>
                  </a:ext>
                </a:extLst>
              </p:cNvPr>
              <p:cNvSpPr>
                <a:spLocks/>
              </p:cNvSpPr>
              <p:nvPr/>
            </p:nvSpPr>
            <p:spPr bwMode="auto">
              <a:xfrm>
                <a:off x="2592" y="878"/>
                <a:ext cx="6" cy="4"/>
              </a:xfrm>
              <a:custGeom>
                <a:avLst/>
                <a:gdLst>
                  <a:gd name="T0" fmla="*/ 5 w 6"/>
                  <a:gd name="T1" fmla="*/ 4 h 4"/>
                  <a:gd name="T2" fmla="*/ 6 w 6"/>
                  <a:gd name="T3" fmla="*/ 0 h 4"/>
                  <a:gd name="T4" fmla="*/ 2 w 6"/>
                  <a:gd name="T5" fmla="*/ 0 h 4"/>
                  <a:gd name="T6" fmla="*/ 0 w 6"/>
                  <a:gd name="T7" fmla="*/ 3 h 4"/>
                  <a:gd name="T8" fmla="*/ 2 w 6"/>
                  <a:gd name="T9" fmla="*/ 4 h 4"/>
                  <a:gd name="T10" fmla="*/ 5 w 6"/>
                  <a:gd name="T11" fmla="*/ 4 h 4"/>
                </a:gdLst>
                <a:ahLst/>
                <a:cxnLst>
                  <a:cxn ang="0">
                    <a:pos x="T0" y="T1"/>
                  </a:cxn>
                  <a:cxn ang="0">
                    <a:pos x="T2" y="T3"/>
                  </a:cxn>
                  <a:cxn ang="0">
                    <a:pos x="T4" y="T5"/>
                  </a:cxn>
                  <a:cxn ang="0">
                    <a:pos x="T6" y="T7"/>
                  </a:cxn>
                  <a:cxn ang="0">
                    <a:pos x="T8" y="T9"/>
                  </a:cxn>
                  <a:cxn ang="0">
                    <a:pos x="T10" y="T11"/>
                  </a:cxn>
                </a:cxnLst>
                <a:rect l="0" t="0" r="r" b="b"/>
                <a:pathLst>
                  <a:path w="6" h="4">
                    <a:moveTo>
                      <a:pt x="5" y="4"/>
                    </a:moveTo>
                    <a:lnTo>
                      <a:pt x="6" y="0"/>
                    </a:lnTo>
                    <a:lnTo>
                      <a:pt x="2" y="0"/>
                    </a:lnTo>
                    <a:lnTo>
                      <a:pt x="0" y="3"/>
                    </a:lnTo>
                    <a:lnTo>
                      <a:pt x="2" y="4"/>
                    </a:lnTo>
                    <a:lnTo>
                      <a:pt x="5"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83" name="Freeform 1104">
                <a:extLst>
                  <a:ext uri="{FF2B5EF4-FFF2-40B4-BE49-F238E27FC236}">
                    <a16:creationId xmlns:a16="http://schemas.microsoft.com/office/drawing/2014/main" id="{37A7A68B-D2FD-282D-0522-0908CD22E715}"/>
                  </a:ext>
                </a:extLst>
              </p:cNvPr>
              <p:cNvSpPr>
                <a:spLocks/>
              </p:cNvSpPr>
              <p:nvPr/>
            </p:nvSpPr>
            <p:spPr bwMode="auto">
              <a:xfrm>
                <a:off x="2543" y="775"/>
                <a:ext cx="42" cy="31"/>
              </a:xfrm>
              <a:custGeom>
                <a:avLst/>
                <a:gdLst>
                  <a:gd name="T0" fmla="*/ 3 w 42"/>
                  <a:gd name="T1" fmla="*/ 13 h 31"/>
                  <a:gd name="T2" fmla="*/ 5 w 42"/>
                  <a:gd name="T3" fmla="*/ 14 h 31"/>
                  <a:gd name="T4" fmla="*/ 8 w 42"/>
                  <a:gd name="T5" fmla="*/ 13 h 31"/>
                  <a:gd name="T6" fmla="*/ 9 w 42"/>
                  <a:gd name="T7" fmla="*/ 14 h 31"/>
                  <a:gd name="T8" fmla="*/ 12 w 42"/>
                  <a:gd name="T9" fmla="*/ 13 h 31"/>
                  <a:gd name="T10" fmla="*/ 14 w 42"/>
                  <a:gd name="T11" fmla="*/ 15 h 31"/>
                  <a:gd name="T12" fmla="*/ 12 w 42"/>
                  <a:gd name="T13" fmla="*/ 17 h 31"/>
                  <a:gd name="T14" fmla="*/ 13 w 42"/>
                  <a:gd name="T15" fmla="*/ 21 h 31"/>
                  <a:gd name="T16" fmla="*/ 16 w 42"/>
                  <a:gd name="T17" fmla="*/ 24 h 31"/>
                  <a:gd name="T18" fmla="*/ 18 w 42"/>
                  <a:gd name="T19" fmla="*/ 21 h 31"/>
                  <a:gd name="T20" fmla="*/ 17 w 42"/>
                  <a:gd name="T21" fmla="*/ 18 h 31"/>
                  <a:gd name="T22" fmla="*/ 19 w 42"/>
                  <a:gd name="T23" fmla="*/ 17 h 31"/>
                  <a:gd name="T24" fmla="*/ 21 w 42"/>
                  <a:gd name="T25" fmla="*/ 21 h 31"/>
                  <a:gd name="T26" fmla="*/ 21 w 42"/>
                  <a:gd name="T27" fmla="*/ 24 h 31"/>
                  <a:gd name="T28" fmla="*/ 24 w 42"/>
                  <a:gd name="T29" fmla="*/ 29 h 31"/>
                  <a:gd name="T30" fmla="*/ 27 w 42"/>
                  <a:gd name="T31" fmla="*/ 28 h 31"/>
                  <a:gd name="T32" fmla="*/ 28 w 42"/>
                  <a:gd name="T33" fmla="*/ 31 h 31"/>
                  <a:gd name="T34" fmla="*/ 31 w 42"/>
                  <a:gd name="T35" fmla="*/ 31 h 31"/>
                  <a:gd name="T36" fmla="*/ 33 w 42"/>
                  <a:gd name="T37" fmla="*/ 31 h 31"/>
                  <a:gd name="T38" fmla="*/ 36 w 42"/>
                  <a:gd name="T39" fmla="*/ 28 h 31"/>
                  <a:gd name="T40" fmla="*/ 39 w 42"/>
                  <a:gd name="T41" fmla="*/ 26 h 31"/>
                  <a:gd name="T42" fmla="*/ 41 w 42"/>
                  <a:gd name="T43" fmla="*/ 19 h 31"/>
                  <a:gd name="T44" fmla="*/ 40 w 42"/>
                  <a:gd name="T45" fmla="*/ 14 h 31"/>
                  <a:gd name="T46" fmla="*/ 42 w 42"/>
                  <a:gd name="T47" fmla="*/ 10 h 31"/>
                  <a:gd name="T48" fmla="*/ 42 w 42"/>
                  <a:gd name="T49" fmla="*/ 7 h 31"/>
                  <a:gd name="T50" fmla="*/ 40 w 42"/>
                  <a:gd name="T51" fmla="*/ 3 h 31"/>
                  <a:gd name="T52" fmla="*/ 40 w 42"/>
                  <a:gd name="T53" fmla="*/ 1 h 31"/>
                  <a:gd name="T54" fmla="*/ 38 w 42"/>
                  <a:gd name="T55" fmla="*/ 0 h 31"/>
                  <a:gd name="T56" fmla="*/ 37 w 42"/>
                  <a:gd name="T57" fmla="*/ 2 h 31"/>
                  <a:gd name="T58" fmla="*/ 35 w 42"/>
                  <a:gd name="T59" fmla="*/ 1 h 31"/>
                  <a:gd name="T60" fmla="*/ 31 w 42"/>
                  <a:gd name="T61" fmla="*/ 2 h 31"/>
                  <a:gd name="T62" fmla="*/ 27 w 42"/>
                  <a:gd name="T63" fmla="*/ 5 h 31"/>
                  <a:gd name="T64" fmla="*/ 24 w 42"/>
                  <a:gd name="T65" fmla="*/ 5 h 31"/>
                  <a:gd name="T66" fmla="*/ 23 w 42"/>
                  <a:gd name="T67" fmla="*/ 5 h 31"/>
                  <a:gd name="T68" fmla="*/ 19 w 42"/>
                  <a:gd name="T69" fmla="*/ 3 h 31"/>
                  <a:gd name="T70" fmla="*/ 17 w 42"/>
                  <a:gd name="T71" fmla="*/ 3 h 31"/>
                  <a:gd name="T72" fmla="*/ 9 w 42"/>
                  <a:gd name="T73" fmla="*/ 5 h 31"/>
                  <a:gd name="T74" fmla="*/ 6 w 42"/>
                  <a:gd name="T75" fmla="*/ 5 h 31"/>
                  <a:gd name="T76" fmla="*/ 3 w 42"/>
                  <a:gd name="T77" fmla="*/ 6 h 31"/>
                  <a:gd name="T78" fmla="*/ 2 w 42"/>
                  <a:gd name="T79" fmla="*/ 8 h 31"/>
                  <a:gd name="T80" fmla="*/ 0 w 42"/>
                  <a:gd name="T81" fmla="*/ 11 h 31"/>
                  <a:gd name="T82" fmla="*/ 0 w 42"/>
                  <a:gd name="T83" fmla="*/ 14 h 31"/>
                  <a:gd name="T84" fmla="*/ 3 w 42"/>
                  <a:gd name="T85" fmla="*/ 1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 h="31">
                    <a:moveTo>
                      <a:pt x="3" y="13"/>
                    </a:moveTo>
                    <a:lnTo>
                      <a:pt x="5" y="14"/>
                    </a:lnTo>
                    <a:lnTo>
                      <a:pt x="8" y="13"/>
                    </a:lnTo>
                    <a:lnTo>
                      <a:pt x="9" y="14"/>
                    </a:lnTo>
                    <a:lnTo>
                      <a:pt x="12" y="13"/>
                    </a:lnTo>
                    <a:lnTo>
                      <a:pt x="14" y="15"/>
                    </a:lnTo>
                    <a:lnTo>
                      <a:pt x="12" y="17"/>
                    </a:lnTo>
                    <a:lnTo>
                      <a:pt x="13" y="21"/>
                    </a:lnTo>
                    <a:lnTo>
                      <a:pt x="16" y="24"/>
                    </a:lnTo>
                    <a:lnTo>
                      <a:pt x="18" y="21"/>
                    </a:lnTo>
                    <a:lnTo>
                      <a:pt x="17" y="18"/>
                    </a:lnTo>
                    <a:lnTo>
                      <a:pt x="19" y="17"/>
                    </a:lnTo>
                    <a:lnTo>
                      <a:pt x="21" y="21"/>
                    </a:lnTo>
                    <a:lnTo>
                      <a:pt x="21" y="24"/>
                    </a:lnTo>
                    <a:lnTo>
                      <a:pt x="24" y="29"/>
                    </a:lnTo>
                    <a:lnTo>
                      <a:pt x="27" y="28"/>
                    </a:lnTo>
                    <a:lnTo>
                      <a:pt x="28" y="31"/>
                    </a:lnTo>
                    <a:lnTo>
                      <a:pt x="31" y="31"/>
                    </a:lnTo>
                    <a:lnTo>
                      <a:pt x="33" y="31"/>
                    </a:lnTo>
                    <a:lnTo>
                      <a:pt x="36" y="28"/>
                    </a:lnTo>
                    <a:lnTo>
                      <a:pt x="39" y="26"/>
                    </a:lnTo>
                    <a:lnTo>
                      <a:pt x="41" y="19"/>
                    </a:lnTo>
                    <a:lnTo>
                      <a:pt x="40" y="14"/>
                    </a:lnTo>
                    <a:lnTo>
                      <a:pt x="42" y="10"/>
                    </a:lnTo>
                    <a:lnTo>
                      <a:pt x="42" y="7"/>
                    </a:lnTo>
                    <a:lnTo>
                      <a:pt x="40" y="3"/>
                    </a:lnTo>
                    <a:lnTo>
                      <a:pt x="40" y="1"/>
                    </a:lnTo>
                    <a:lnTo>
                      <a:pt x="38" y="0"/>
                    </a:lnTo>
                    <a:lnTo>
                      <a:pt x="37" y="2"/>
                    </a:lnTo>
                    <a:lnTo>
                      <a:pt x="35" y="1"/>
                    </a:lnTo>
                    <a:lnTo>
                      <a:pt x="31" y="2"/>
                    </a:lnTo>
                    <a:lnTo>
                      <a:pt x="27" y="5"/>
                    </a:lnTo>
                    <a:lnTo>
                      <a:pt x="24" y="5"/>
                    </a:lnTo>
                    <a:lnTo>
                      <a:pt x="23" y="5"/>
                    </a:lnTo>
                    <a:lnTo>
                      <a:pt x="19" y="3"/>
                    </a:lnTo>
                    <a:lnTo>
                      <a:pt x="17" y="3"/>
                    </a:lnTo>
                    <a:lnTo>
                      <a:pt x="9" y="5"/>
                    </a:lnTo>
                    <a:lnTo>
                      <a:pt x="6" y="5"/>
                    </a:lnTo>
                    <a:lnTo>
                      <a:pt x="3" y="6"/>
                    </a:lnTo>
                    <a:lnTo>
                      <a:pt x="2" y="8"/>
                    </a:lnTo>
                    <a:lnTo>
                      <a:pt x="0" y="11"/>
                    </a:lnTo>
                    <a:lnTo>
                      <a:pt x="0" y="14"/>
                    </a:lnTo>
                    <a:lnTo>
                      <a:pt x="3" y="1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84" name="Freeform 1105">
                <a:extLst>
                  <a:ext uri="{FF2B5EF4-FFF2-40B4-BE49-F238E27FC236}">
                    <a16:creationId xmlns:a16="http://schemas.microsoft.com/office/drawing/2014/main" id="{6B00C978-2024-23C6-C053-18ED589090FD}"/>
                  </a:ext>
                </a:extLst>
              </p:cNvPr>
              <p:cNvSpPr>
                <a:spLocks/>
              </p:cNvSpPr>
              <p:nvPr/>
            </p:nvSpPr>
            <p:spPr bwMode="auto">
              <a:xfrm>
                <a:off x="1939" y="1732"/>
                <a:ext cx="51" cy="78"/>
              </a:xfrm>
              <a:custGeom>
                <a:avLst/>
                <a:gdLst>
                  <a:gd name="T0" fmla="*/ 15 w 51"/>
                  <a:gd name="T1" fmla="*/ 10 h 78"/>
                  <a:gd name="T2" fmla="*/ 12 w 51"/>
                  <a:gd name="T3" fmla="*/ 4 h 78"/>
                  <a:gd name="T4" fmla="*/ 7 w 51"/>
                  <a:gd name="T5" fmla="*/ 1 h 78"/>
                  <a:gd name="T6" fmla="*/ 3 w 51"/>
                  <a:gd name="T7" fmla="*/ 2 h 78"/>
                  <a:gd name="T8" fmla="*/ 0 w 51"/>
                  <a:gd name="T9" fmla="*/ 6 h 78"/>
                  <a:gd name="T10" fmla="*/ 3 w 51"/>
                  <a:gd name="T11" fmla="*/ 10 h 78"/>
                  <a:gd name="T12" fmla="*/ 7 w 51"/>
                  <a:gd name="T13" fmla="*/ 13 h 78"/>
                  <a:gd name="T14" fmla="*/ 2 w 51"/>
                  <a:gd name="T15" fmla="*/ 16 h 78"/>
                  <a:gd name="T16" fmla="*/ 2 w 51"/>
                  <a:gd name="T17" fmla="*/ 22 h 78"/>
                  <a:gd name="T18" fmla="*/ 6 w 51"/>
                  <a:gd name="T19" fmla="*/ 22 h 78"/>
                  <a:gd name="T20" fmla="*/ 9 w 51"/>
                  <a:gd name="T21" fmla="*/ 24 h 78"/>
                  <a:gd name="T22" fmla="*/ 12 w 51"/>
                  <a:gd name="T23" fmla="*/ 30 h 78"/>
                  <a:gd name="T24" fmla="*/ 11 w 51"/>
                  <a:gd name="T25" fmla="*/ 33 h 78"/>
                  <a:gd name="T26" fmla="*/ 15 w 51"/>
                  <a:gd name="T27" fmla="*/ 37 h 78"/>
                  <a:gd name="T28" fmla="*/ 19 w 51"/>
                  <a:gd name="T29" fmla="*/ 33 h 78"/>
                  <a:gd name="T30" fmla="*/ 16 w 51"/>
                  <a:gd name="T31" fmla="*/ 39 h 78"/>
                  <a:gd name="T32" fmla="*/ 17 w 51"/>
                  <a:gd name="T33" fmla="*/ 41 h 78"/>
                  <a:gd name="T34" fmla="*/ 23 w 51"/>
                  <a:gd name="T35" fmla="*/ 44 h 78"/>
                  <a:gd name="T36" fmla="*/ 24 w 51"/>
                  <a:gd name="T37" fmla="*/ 48 h 78"/>
                  <a:gd name="T38" fmla="*/ 24 w 51"/>
                  <a:gd name="T39" fmla="*/ 54 h 78"/>
                  <a:gd name="T40" fmla="*/ 30 w 51"/>
                  <a:gd name="T41" fmla="*/ 55 h 78"/>
                  <a:gd name="T42" fmla="*/ 34 w 51"/>
                  <a:gd name="T43" fmla="*/ 57 h 78"/>
                  <a:gd name="T44" fmla="*/ 35 w 51"/>
                  <a:gd name="T45" fmla="*/ 68 h 78"/>
                  <a:gd name="T46" fmla="*/ 38 w 51"/>
                  <a:gd name="T47" fmla="*/ 71 h 78"/>
                  <a:gd name="T48" fmla="*/ 48 w 51"/>
                  <a:gd name="T49" fmla="*/ 76 h 78"/>
                  <a:gd name="T50" fmla="*/ 48 w 51"/>
                  <a:gd name="T51" fmla="*/ 68 h 78"/>
                  <a:gd name="T52" fmla="*/ 48 w 51"/>
                  <a:gd name="T53" fmla="*/ 61 h 78"/>
                  <a:gd name="T54" fmla="*/ 47 w 51"/>
                  <a:gd name="T55" fmla="*/ 51 h 78"/>
                  <a:gd name="T56" fmla="*/ 40 w 51"/>
                  <a:gd name="T57" fmla="*/ 35 h 78"/>
                  <a:gd name="T58" fmla="*/ 36 w 51"/>
                  <a:gd name="T59" fmla="*/ 23 h 78"/>
                  <a:gd name="T60" fmla="*/ 31 w 51"/>
                  <a:gd name="T61" fmla="*/ 21 h 78"/>
                  <a:gd name="T62" fmla="*/ 24 w 51"/>
                  <a:gd name="T63" fmla="*/ 18 h 78"/>
                  <a:gd name="T64" fmla="*/ 20 w 51"/>
                  <a:gd name="T65" fmla="*/ 13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78">
                    <a:moveTo>
                      <a:pt x="20" y="13"/>
                    </a:moveTo>
                    <a:lnTo>
                      <a:pt x="15" y="10"/>
                    </a:lnTo>
                    <a:lnTo>
                      <a:pt x="13" y="8"/>
                    </a:lnTo>
                    <a:lnTo>
                      <a:pt x="12" y="4"/>
                    </a:lnTo>
                    <a:lnTo>
                      <a:pt x="9" y="5"/>
                    </a:lnTo>
                    <a:lnTo>
                      <a:pt x="7" y="1"/>
                    </a:lnTo>
                    <a:lnTo>
                      <a:pt x="5" y="0"/>
                    </a:lnTo>
                    <a:lnTo>
                      <a:pt x="3" y="2"/>
                    </a:lnTo>
                    <a:lnTo>
                      <a:pt x="0" y="1"/>
                    </a:lnTo>
                    <a:lnTo>
                      <a:pt x="0" y="6"/>
                    </a:lnTo>
                    <a:lnTo>
                      <a:pt x="2" y="6"/>
                    </a:lnTo>
                    <a:lnTo>
                      <a:pt x="3" y="10"/>
                    </a:lnTo>
                    <a:lnTo>
                      <a:pt x="10" y="11"/>
                    </a:lnTo>
                    <a:lnTo>
                      <a:pt x="7" y="13"/>
                    </a:lnTo>
                    <a:lnTo>
                      <a:pt x="3" y="13"/>
                    </a:lnTo>
                    <a:lnTo>
                      <a:pt x="2" y="16"/>
                    </a:lnTo>
                    <a:lnTo>
                      <a:pt x="3" y="18"/>
                    </a:lnTo>
                    <a:lnTo>
                      <a:pt x="2" y="22"/>
                    </a:lnTo>
                    <a:lnTo>
                      <a:pt x="3" y="23"/>
                    </a:lnTo>
                    <a:lnTo>
                      <a:pt x="6" y="22"/>
                    </a:lnTo>
                    <a:lnTo>
                      <a:pt x="7" y="25"/>
                    </a:lnTo>
                    <a:lnTo>
                      <a:pt x="9" y="24"/>
                    </a:lnTo>
                    <a:lnTo>
                      <a:pt x="10" y="28"/>
                    </a:lnTo>
                    <a:lnTo>
                      <a:pt x="12" y="30"/>
                    </a:lnTo>
                    <a:lnTo>
                      <a:pt x="15" y="28"/>
                    </a:lnTo>
                    <a:lnTo>
                      <a:pt x="11" y="33"/>
                    </a:lnTo>
                    <a:lnTo>
                      <a:pt x="13" y="37"/>
                    </a:lnTo>
                    <a:lnTo>
                      <a:pt x="15" y="37"/>
                    </a:lnTo>
                    <a:lnTo>
                      <a:pt x="15" y="33"/>
                    </a:lnTo>
                    <a:lnTo>
                      <a:pt x="19" y="33"/>
                    </a:lnTo>
                    <a:lnTo>
                      <a:pt x="18" y="37"/>
                    </a:lnTo>
                    <a:lnTo>
                      <a:pt x="16" y="39"/>
                    </a:lnTo>
                    <a:lnTo>
                      <a:pt x="16" y="42"/>
                    </a:lnTo>
                    <a:lnTo>
                      <a:pt x="17" y="41"/>
                    </a:lnTo>
                    <a:lnTo>
                      <a:pt x="18" y="45"/>
                    </a:lnTo>
                    <a:lnTo>
                      <a:pt x="23" y="44"/>
                    </a:lnTo>
                    <a:lnTo>
                      <a:pt x="23" y="47"/>
                    </a:lnTo>
                    <a:lnTo>
                      <a:pt x="24" y="48"/>
                    </a:lnTo>
                    <a:lnTo>
                      <a:pt x="26" y="51"/>
                    </a:lnTo>
                    <a:lnTo>
                      <a:pt x="24" y="54"/>
                    </a:lnTo>
                    <a:lnTo>
                      <a:pt x="28" y="57"/>
                    </a:lnTo>
                    <a:lnTo>
                      <a:pt x="30" y="55"/>
                    </a:lnTo>
                    <a:lnTo>
                      <a:pt x="31" y="57"/>
                    </a:lnTo>
                    <a:lnTo>
                      <a:pt x="34" y="57"/>
                    </a:lnTo>
                    <a:lnTo>
                      <a:pt x="30" y="62"/>
                    </a:lnTo>
                    <a:lnTo>
                      <a:pt x="35" y="68"/>
                    </a:lnTo>
                    <a:lnTo>
                      <a:pt x="37" y="69"/>
                    </a:lnTo>
                    <a:lnTo>
                      <a:pt x="38" y="71"/>
                    </a:lnTo>
                    <a:lnTo>
                      <a:pt x="47" y="78"/>
                    </a:lnTo>
                    <a:lnTo>
                      <a:pt x="48" y="76"/>
                    </a:lnTo>
                    <a:lnTo>
                      <a:pt x="51" y="77"/>
                    </a:lnTo>
                    <a:lnTo>
                      <a:pt x="48" y="68"/>
                    </a:lnTo>
                    <a:lnTo>
                      <a:pt x="49" y="64"/>
                    </a:lnTo>
                    <a:lnTo>
                      <a:pt x="48" y="61"/>
                    </a:lnTo>
                    <a:lnTo>
                      <a:pt x="49" y="54"/>
                    </a:lnTo>
                    <a:lnTo>
                      <a:pt x="47" y="51"/>
                    </a:lnTo>
                    <a:lnTo>
                      <a:pt x="40" y="45"/>
                    </a:lnTo>
                    <a:lnTo>
                      <a:pt x="40" y="35"/>
                    </a:lnTo>
                    <a:lnTo>
                      <a:pt x="36" y="30"/>
                    </a:lnTo>
                    <a:lnTo>
                      <a:pt x="36" y="23"/>
                    </a:lnTo>
                    <a:lnTo>
                      <a:pt x="35" y="22"/>
                    </a:lnTo>
                    <a:lnTo>
                      <a:pt x="31" y="21"/>
                    </a:lnTo>
                    <a:lnTo>
                      <a:pt x="27" y="18"/>
                    </a:lnTo>
                    <a:lnTo>
                      <a:pt x="24" y="18"/>
                    </a:lnTo>
                    <a:lnTo>
                      <a:pt x="21" y="16"/>
                    </a:lnTo>
                    <a:lnTo>
                      <a:pt x="20" y="1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85" name="Freeform 1106">
                <a:extLst>
                  <a:ext uri="{FF2B5EF4-FFF2-40B4-BE49-F238E27FC236}">
                    <a16:creationId xmlns:a16="http://schemas.microsoft.com/office/drawing/2014/main" id="{B1C50444-00E0-72D6-AF48-40E6521E38EA}"/>
                  </a:ext>
                </a:extLst>
              </p:cNvPr>
              <p:cNvSpPr>
                <a:spLocks/>
              </p:cNvSpPr>
              <p:nvPr/>
            </p:nvSpPr>
            <p:spPr bwMode="auto">
              <a:xfrm>
                <a:off x="1904" y="1625"/>
                <a:ext cx="23" cy="64"/>
              </a:xfrm>
              <a:custGeom>
                <a:avLst/>
                <a:gdLst>
                  <a:gd name="T0" fmla="*/ 18 w 23"/>
                  <a:gd name="T1" fmla="*/ 8 h 64"/>
                  <a:gd name="T2" fmla="*/ 14 w 23"/>
                  <a:gd name="T3" fmla="*/ 13 h 64"/>
                  <a:gd name="T4" fmla="*/ 12 w 23"/>
                  <a:gd name="T5" fmla="*/ 18 h 64"/>
                  <a:gd name="T6" fmla="*/ 9 w 23"/>
                  <a:gd name="T7" fmla="*/ 20 h 64"/>
                  <a:gd name="T8" fmla="*/ 8 w 23"/>
                  <a:gd name="T9" fmla="*/ 17 h 64"/>
                  <a:gd name="T10" fmla="*/ 7 w 23"/>
                  <a:gd name="T11" fmla="*/ 16 h 64"/>
                  <a:gd name="T12" fmla="*/ 12 w 23"/>
                  <a:gd name="T13" fmla="*/ 13 h 64"/>
                  <a:gd name="T14" fmla="*/ 14 w 23"/>
                  <a:gd name="T15" fmla="*/ 10 h 64"/>
                  <a:gd name="T16" fmla="*/ 15 w 23"/>
                  <a:gd name="T17" fmla="*/ 6 h 64"/>
                  <a:gd name="T18" fmla="*/ 14 w 23"/>
                  <a:gd name="T19" fmla="*/ 4 h 64"/>
                  <a:gd name="T20" fmla="*/ 13 w 23"/>
                  <a:gd name="T21" fmla="*/ 3 h 64"/>
                  <a:gd name="T22" fmla="*/ 11 w 23"/>
                  <a:gd name="T23" fmla="*/ 6 h 64"/>
                  <a:gd name="T24" fmla="*/ 9 w 23"/>
                  <a:gd name="T25" fmla="*/ 6 h 64"/>
                  <a:gd name="T26" fmla="*/ 10 w 23"/>
                  <a:gd name="T27" fmla="*/ 2 h 64"/>
                  <a:gd name="T28" fmla="*/ 6 w 23"/>
                  <a:gd name="T29" fmla="*/ 0 h 64"/>
                  <a:gd name="T30" fmla="*/ 1 w 23"/>
                  <a:gd name="T31" fmla="*/ 9 h 64"/>
                  <a:gd name="T32" fmla="*/ 2 w 23"/>
                  <a:gd name="T33" fmla="*/ 15 h 64"/>
                  <a:gd name="T34" fmla="*/ 0 w 23"/>
                  <a:gd name="T35" fmla="*/ 19 h 64"/>
                  <a:gd name="T36" fmla="*/ 0 w 23"/>
                  <a:gd name="T37" fmla="*/ 22 h 64"/>
                  <a:gd name="T38" fmla="*/ 3 w 23"/>
                  <a:gd name="T39" fmla="*/ 22 h 64"/>
                  <a:gd name="T40" fmla="*/ 4 w 23"/>
                  <a:gd name="T41" fmla="*/ 25 h 64"/>
                  <a:gd name="T42" fmla="*/ 5 w 23"/>
                  <a:gd name="T43" fmla="*/ 28 h 64"/>
                  <a:gd name="T44" fmla="*/ 4 w 23"/>
                  <a:gd name="T45" fmla="*/ 26 h 64"/>
                  <a:gd name="T46" fmla="*/ 1 w 23"/>
                  <a:gd name="T47" fmla="*/ 26 h 64"/>
                  <a:gd name="T48" fmla="*/ 0 w 23"/>
                  <a:gd name="T49" fmla="*/ 28 h 64"/>
                  <a:gd name="T50" fmla="*/ 3 w 23"/>
                  <a:gd name="T51" fmla="*/ 31 h 64"/>
                  <a:gd name="T52" fmla="*/ 1 w 23"/>
                  <a:gd name="T53" fmla="*/ 35 h 64"/>
                  <a:gd name="T54" fmla="*/ 3 w 23"/>
                  <a:gd name="T55" fmla="*/ 36 h 64"/>
                  <a:gd name="T56" fmla="*/ 5 w 23"/>
                  <a:gd name="T57" fmla="*/ 39 h 64"/>
                  <a:gd name="T58" fmla="*/ 2 w 23"/>
                  <a:gd name="T59" fmla="*/ 38 h 64"/>
                  <a:gd name="T60" fmla="*/ 1 w 23"/>
                  <a:gd name="T61" fmla="*/ 41 h 64"/>
                  <a:gd name="T62" fmla="*/ 2 w 23"/>
                  <a:gd name="T63" fmla="*/ 44 h 64"/>
                  <a:gd name="T64" fmla="*/ 5 w 23"/>
                  <a:gd name="T65" fmla="*/ 44 h 64"/>
                  <a:gd name="T66" fmla="*/ 4 w 23"/>
                  <a:gd name="T67" fmla="*/ 47 h 64"/>
                  <a:gd name="T68" fmla="*/ 5 w 23"/>
                  <a:gd name="T69" fmla="*/ 52 h 64"/>
                  <a:gd name="T70" fmla="*/ 9 w 23"/>
                  <a:gd name="T71" fmla="*/ 63 h 64"/>
                  <a:gd name="T72" fmla="*/ 13 w 23"/>
                  <a:gd name="T73" fmla="*/ 64 h 64"/>
                  <a:gd name="T74" fmla="*/ 14 w 23"/>
                  <a:gd name="T75" fmla="*/ 61 h 64"/>
                  <a:gd name="T76" fmla="*/ 13 w 23"/>
                  <a:gd name="T77" fmla="*/ 59 h 64"/>
                  <a:gd name="T78" fmla="*/ 11 w 23"/>
                  <a:gd name="T79" fmla="*/ 59 h 64"/>
                  <a:gd name="T80" fmla="*/ 10 w 23"/>
                  <a:gd name="T81" fmla="*/ 54 h 64"/>
                  <a:gd name="T82" fmla="*/ 9 w 23"/>
                  <a:gd name="T83" fmla="*/ 49 h 64"/>
                  <a:gd name="T84" fmla="*/ 9 w 23"/>
                  <a:gd name="T85" fmla="*/ 44 h 64"/>
                  <a:gd name="T86" fmla="*/ 8 w 23"/>
                  <a:gd name="T87" fmla="*/ 40 h 64"/>
                  <a:gd name="T88" fmla="*/ 10 w 23"/>
                  <a:gd name="T89" fmla="*/ 37 h 64"/>
                  <a:gd name="T90" fmla="*/ 14 w 23"/>
                  <a:gd name="T91" fmla="*/ 37 h 64"/>
                  <a:gd name="T92" fmla="*/ 14 w 23"/>
                  <a:gd name="T93" fmla="*/ 33 h 64"/>
                  <a:gd name="T94" fmla="*/ 11 w 23"/>
                  <a:gd name="T95" fmla="*/ 32 h 64"/>
                  <a:gd name="T96" fmla="*/ 8 w 23"/>
                  <a:gd name="T97" fmla="*/ 33 h 64"/>
                  <a:gd name="T98" fmla="*/ 6 w 23"/>
                  <a:gd name="T99" fmla="*/ 33 h 64"/>
                  <a:gd name="T100" fmla="*/ 8 w 23"/>
                  <a:gd name="T101" fmla="*/ 30 h 64"/>
                  <a:gd name="T102" fmla="*/ 11 w 23"/>
                  <a:gd name="T103" fmla="*/ 30 h 64"/>
                  <a:gd name="T104" fmla="*/ 14 w 23"/>
                  <a:gd name="T105" fmla="*/ 27 h 64"/>
                  <a:gd name="T106" fmla="*/ 14 w 23"/>
                  <a:gd name="T107" fmla="*/ 22 h 64"/>
                  <a:gd name="T108" fmla="*/ 17 w 23"/>
                  <a:gd name="T109" fmla="*/ 18 h 64"/>
                  <a:gd name="T110" fmla="*/ 18 w 23"/>
                  <a:gd name="T111" fmla="*/ 13 h 64"/>
                  <a:gd name="T112" fmla="*/ 23 w 23"/>
                  <a:gd name="T113" fmla="*/ 6 h 64"/>
                  <a:gd name="T114" fmla="*/ 21 w 23"/>
                  <a:gd name="T115" fmla="*/ 6 h 64"/>
                  <a:gd name="T116" fmla="*/ 18 w 23"/>
                  <a:gd name="T117" fmla="*/ 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 h="64">
                    <a:moveTo>
                      <a:pt x="18" y="8"/>
                    </a:moveTo>
                    <a:lnTo>
                      <a:pt x="14" y="13"/>
                    </a:lnTo>
                    <a:lnTo>
                      <a:pt x="12" y="18"/>
                    </a:lnTo>
                    <a:lnTo>
                      <a:pt x="9" y="20"/>
                    </a:lnTo>
                    <a:lnTo>
                      <a:pt x="8" y="17"/>
                    </a:lnTo>
                    <a:lnTo>
                      <a:pt x="7" y="16"/>
                    </a:lnTo>
                    <a:lnTo>
                      <a:pt x="12" y="13"/>
                    </a:lnTo>
                    <a:lnTo>
                      <a:pt x="14" y="10"/>
                    </a:lnTo>
                    <a:lnTo>
                      <a:pt x="15" y="6"/>
                    </a:lnTo>
                    <a:lnTo>
                      <a:pt x="14" y="4"/>
                    </a:lnTo>
                    <a:lnTo>
                      <a:pt x="13" y="3"/>
                    </a:lnTo>
                    <a:lnTo>
                      <a:pt x="11" y="6"/>
                    </a:lnTo>
                    <a:lnTo>
                      <a:pt x="9" y="6"/>
                    </a:lnTo>
                    <a:lnTo>
                      <a:pt x="10" y="2"/>
                    </a:lnTo>
                    <a:lnTo>
                      <a:pt x="6" y="0"/>
                    </a:lnTo>
                    <a:lnTo>
                      <a:pt x="1" y="9"/>
                    </a:lnTo>
                    <a:lnTo>
                      <a:pt x="2" y="15"/>
                    </a:lnTo>
                    <a:lnTo>
                      <a:pt x="0" y="19"/>
                    </a:lnTo>
                    <a:lnTo>
                      <a:pt x="0" y="22"/>
                    </a:lnTo>
                    <a:lnTo>
                      <a:pt x="3" y="22"/>
                    </a:lnTo>
                    <a:lnTo>
                      <a:pt x="4" y="25"/>
                    </a:lnTo>
                    <a:lnTo>
                      <a:pt x="5" y="28"/>
                    </a:lnTo>
                    <a:lnTo>
                      <a:pt x="4" y="26"/>
                    </a:lnTo>
                    <a:lnTo>
                      <a:pt x="1" y="26"/>
                    </a:lnTo>
                    <a:lnTo>
                      <a:pt x="0" y="28"/>
                    </a:lnTo>
                    <a:lnTo>
                      <a:pt x="3" y="31"/>
                    </a:lnTo>
                    <a:lnTo>
                      <a:pt x="1" y="35"/>
                    </a:lnTo>
                    <a:lnTo>
                      <a:pt x="3" y="36"/>
                    </a:lnTo>
                    <a:lnTo>
                      <a:pt x="5" y="39"/>
                    </a:lnTo>
                    <a:lnTo>
                      <a:pt x="2" y="38"/>
                    </a:lnTo>
                    <a:lnTo>
                      <a:pt x="1" y="41"/>
                    </a:lnTo>
                    <a:lnTo>
                      <a:pt x="2" y="44"/>
                    </a:lnTo>
                    <a:lnTo>
                      <a:pt x="5" y="44"/>
                    </a:lnTo>
                    <a:lnTo>
                      <a:pt x="4" y="47"/>
                    </a:lnTo>
                    <a:lnTo>
                      <a:pt x="5" y="52"/>
                    </a:lnTo>
                    <a:lnTo>
                      <a:pt x="9" y="63"/>
                    </a:lnTo>
                    <a:lnTo>
                      <a:pt x="13" y="64"/>
                    </a:lnTo>
                    <a:lnTo>
                      <a:pt x="14" y="61"/>
                    </a:lnTo>
                    <a:lnTo>
                      <a:pt x="13" y="59"/>
                    </a:lnTo>
                    <a:lnTo>
                      <a:pt x="11" y="59"/>
                    </a:lnTo>
                    <a:lnTo>
                      <a:pt x="10" y="54"/>
                    </a:lnTo>
                    <a:lnTo>
                      <a:pt x="9" y="49"/>
                    </a:lnTo>
                    <a:lnTo>
                      <a:pt x="9" y="44"/>
                    </a:lnTo>
                    <a:lnTo>
                      <a:pt x="8" y="40"/>
                    </a:lnTo>
                    <a:lnTo>
                      <a:pt x="10" y="37"/>
                    </a:lnTo>
                    <a:lnTo>
                      <a:pt x="14" y="37"/>
                    </a:lnTo>
                    <a:lnTo>
                      <a:pt x="14" y="33"/>
                    </a:lnTo>
                    <a:lnTo>
                      <a:pt x="11" y="32"/>
                    </a:lnTo>
                    <a:lnTo>
                      <a:pt x="8" y="33"/>
                    </a:lnTo>
                    <a:lnTo>
                      <a:pt x="6" y="33"/>
                    </a:lnTo>
                    <a:lnTo>
                      <a:pt x="8" y="30"/>
                    </a:lnTo>
                    <a:lnTo>
                      <a:pt x="11" y="30"/>
                    </a:lnTo>
                    <a:lnTo>
                      <a:pt x="14" y="27"/>
                    </a:lnTo>
                    <a:lnTo>
                      <a:pt x="14" y="22"/>
                    </a:lnTo>
                    <a:lnTo>
                      <a:pt x="17" y="18"/>
                    </a:lnTo>
                    <a:lnTo>
                      <a:pt x="18" y="13"/>
                    </a:lnTo>
                    <a:lnTo>
                      <a:pt x="23" y="6"/>
                    </a:lnTo>
                    <a:lnTo>
                      <a:pt x="21" y="6"/>
                    </a:lnTo>
                    <a:lnTo>
                      <a:pt x="18"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86" name="Freeform 1107">
                <a:extLst>
                  <a:ext uri="{FF2B5EF4-FFF2-40B4-BE49-F238E27FC236}">
                    <a16:creationId xmlns:a16="http://schemas.microsoft.com/office/drawing/2014/main" id="{AD0903E7-6858-D654-8905-5A795B4BCE74}"/>
                  </a:ext>
                </a:extLst>
              </p:cNvPr>
              <p:cNvSpPr>
                <a:spLocks/>
              </p:cNvSpPr>
              <p:nvPr/>
            </p:nvSpPr>
            <p:spPr bwMode="auto">
              <a:xfrm>
                <a:off x="1941" y="1641"/>
                <a:ext cx="5" cy="17"/>
              </a:xfrm>
              <a:custGeom>
                <a:avLst/>
                <a:gdLst>
                  <a:gd name="T0" fmla="*/ 1 w 5"/>
                  <a:gd name="T1" fmla="*/ 1 h 17"/>
                  <a:gd name="T2" fmla="*/ 1 w 5"/>
                  <a:gd name="T3" fmla="*/ 0 h 17"/>
                  <a:gd name="T4" fmla="*/ 0 w 5"/>
                  <a:gd name="T5" fmla="*/ 2 h 17"/>
                  <a:gd name="T6" fmla="*/ 0 w 5"/>
                  <a:gd name="T7" fmla="*/ 6 h 17"/>
                  <a:gd name="T8" fmla="*/ 2 w 5"/>
                  <a:gd name="T9" fmla="*/ 10 h 17"/>
                  <a:gd name="T10" fmla="*/ 2 w 5"/>
                  <a:gd name="T11" fmla="*/ 15 h 17"/>
                  <a:gd name="T12" fmla="*/ 5 w 5"/>
                  <a:gd name="T13" fmla="*/ 17 h 17"/>
                  <a:gd name="T14" fmla="*/ 5 w 5"/>
                  <a:gd name="T15" fmla="*/ 12 h 17"/>
                  <a:gd name="T16" fmla="*/ 3 w 5"/>
                  <a:gd name="T17" fmla="*/ 6 h 17"/>
                  <a:gd name="T18" fmla="*/ 1 w 5"/>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7">
                    <a:moveTo>
                      <a:pt x="1" y="1"/>
                    </a:moveTo>
                    <a:lnTo>
                      <a:pt x="1" y="0"/>
                    </a:lnTo>
                    <a:lnTo>
                      <a:pt x="0" y="2"/>
                    </a:lnTo>
                    <a:lnTo>
                      <a:pt x="0" y="6"/>
                    </a:lnTo>
                    <a:lnTo>
                      <a:pt x="2" y="10"/>
                    </a:lnTo>
                    <a:lnTo>
                      <a:pt x="2" y="15"/>
                    </a:lnTo>
                    <a:lnTo>
                      <a:pt x="5" y="17"/>
                    </a:lnTo>
                    <a:lnTo>
                      <a:pt x="5" y="12"/>
                    </a:lnTo>
                    <a:lnTo>
                      <a:pt x="3" y="6"/>
                    </a:lnTo>
                    <a:lnTo>
                      <a:pt x="1"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87" name="Freeform 1108">
                <a:extLst>
                  <a:ext uri="{FF2B5EF4-FFF2-40B4-BE49-F238E27FC236}">
                    <a16:creationId xmlns:a16="http://schemas.microsoft.com/office/drawing/2014/main" id="{63110ECF-1A3D-12C0-D225-D173DBD86C05}"/>
                  </a:ext>
                </a:extLst>
              </p:cNvPr>
              <p:cNvSpPr>
                <a:spLocks/>
              </p:cNvSpPr>
              <p:nvPr/>
            </p:nvSpPr>
            <p:spPr bwMode="auto">
              <a:xfrm>
                <a:off x="2821" y="1225"/>
                <a:ext cx="9" cy="10"/>
              </a:xfrm>
              <a:custGeom>
                <a:avLst/>
                <a:gdLst>
                  <a:gd name="T0" fmla="*/ 2 w 12"/>
                  <a:gd name="T1" fmla="*/ 13 h 13"/>
                  <a:gd name="T2" fmla="*/ 3 w 12"/>
                  <a:gd name="T3" fmla="*/ 11 h 13"/>
                  <a:gd name="T4" fmla="*/ 6 w 12"/>
                  <a:gd name="T5" fmla="*/ 9 h 13"/>
                  <a:gd name="T6" fmla="*/ 7 w 12"/>
                  <a:gd name="T7" fmla="*/ 10 h 13"/>
                  <a:gd name="T8" fmla="*/ 10 w 12"/>
                  <a:gd name="T9" fmla="*/ 9 h 13"/>
                  <a:gd name="T10" fmla="*/ 12 w 12"/>
                  <a:gd name="T11" fmla="*/ 6 h 13"/>
                  <a:gd name="T12" fmla="*/ 10 w 12"/>
                  <a:gd name="T13" fmla="*/ 4 h 13"/>
                  <a:gd name="T14" fmla="*/ 8 w 12"/>
                  <a:gd name="T15" fmla="*/ 4 h 13"/>
                  <a:gd name="T16" fmla="*/ 7 w 12"/>
                  <a:gd name="T17" fmla="*/ 1 h 13"/>
                  <a:gd name="T18" fmla="*/ 5 w 12"/>
                  <a:gd name="T19" fmla="*/ 0 h 13"/>
                  <a:gd name="T20" fmla="*/ 2 w 12"/>
                  <a:gd name="T21" fmla="*/ 3 h 13"/>
                  <a:gd name="T22" fmla="*/ 0 w 12"/>
                  <a:gd name="T23" fmla="*/ 6 h 13"/>
                  <a:gd name="T24" fmla="*/ 1 w 12"/>
                  <a:gd name="T25" fmla="*/ 8 h 13"/>
                  <a:gd name="T26" fmla="*/ 1 w 12"/>
                  <a:gd name="T27" fmla="*/ 12 h 13"/>
                  <a:gd name="T28" fmla="*/ 2 w 12"/>
                  <a:gd name="T2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3">
                    <a:moveTo>
                      <a:pt x="2" y="13"/>
                    </a:moveTo>
                    <a:cubicBezTo>
                      <a:pt x="3" y="11"/>
                      <a:pt x="3" y="11"/>
                      <a:pt x="3" y="11"/>
                    </a:cubicBezTo>
                    <a:cubicBezTo>
                      <a:pt x="6" y="9"/>
                      <a:pt x="6" y="9"/>
                      <a:pt x="6" y="9"/>
                    </a:cubicBezTo>
                    <a:cubicBezTo>
                      <a:pt x="7" y="10"/>
                      <a:pt x="7" y="10"/>
                      <a:pt x="7" y="10"/>
                    </a:cubicBezTo>
                    <a:cubicBezTo>
                      <a:pt x="10" y="9"/>
                      <a:pt x="10" y="9"/>
                      <a:pt x="10" y="9"/>
                    </a:cubicBezTo>
                    <a:cubicBezTo>
                      <a:pt x="12" y="6"/>
                      <a:pt x="12" y="6"/>
                      <a:pt x="12" y="6"/>
                    </a:cubicBezTo>
                    <a:cubicBezTo>
                      <a:pt x="10" y="4"/>
                      <a:pt x="10" y="4"/>
                      <a:pt x="10" y="4"/>
                    </a:cubicBezTo>
                    <a:cubicBezTo>
                      <a:pt x="8" y="4"/>
                      <a:pt x="8" y="4"/>
                      <a:pt x="8" y="4"/>
                    </a:cubicBezTo>
                    <a:cubicBezTo>
                      <a:pt x="7" y="1"/>
                      <a:pt x="7" y="1"/>
                      <a:pt x="7" y="1"/>
                    </a:cubicBezTo>
                    <a:cubicBezTo>
                      <a:pt x="5" y="0"/>
                      <a:pt x="5" y="0"/>
                      <a:pt x="5" y="0"/>
                    </a:cubicBezTo>
                    <a:cubicBezTo>
                      <a:pt x="2" y="3"/>
                      <a:pt x="2" y="3"/>
                      <a:pt x="2" y="3"/>
                    </a:cubicBezTo>
                    <a:cubicBezTo>
                      <a:pt x="0" y="6"/>
                      <a:pt x="0" y="6"/>
                      <a:pt x="0" y="6"/>
                    </a:cubicBezTo>
                    <a:cubicBezTo>
                      <a:pt x="1" y="8"/>
                      <a:pt x="1" y="8"/>
                      <a:pt x="1" y="8"/>
                    </a:cubicBezTo>
                    <a:cubicBezTo>
                      <a:pt x="1" y="12"/>
                      <a:pt x="1" y="12"/>
                      <a:pt x="1" y="12"/>
                    </a:cubicBezTo>
                    <a:cubicBezTo>
                      <a:pt x="1" y="12"/>
                      <a:pt x="2" y="13"/>
                      <a:pt x="2" y="13"/>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88" name="Freeform 1109">
                <a:extLst>
                  <a:ext uri="{FF2B5EF4-FFF2-40B4-BE49-F238E27FC236}">
                    <a16:creationId xmlns:a16="http://schemas.microsoft.com/office/drawing/2014/main" id="{10690164-770C-1449-9782-BA0E2BC33A73}"/>
                  </a:ext>
                </a:extLst>
              </p:cNvPr>
              <p:cNvSpPr>
                <a:spLocks/>
              </p:cNvSpPr>
              <p:nvPr/>
            </p:nvSpPr>
            <p:spPr bwMode="auto">
              <a:xfrm>
                <a:off x="2259" y="938"/>
                <a:ext cx="140" cy="133"/>
              </a:xfrm>
              <a:custGeom>
                <a:avLst/>
                <a:gdLst>
                  <a:gd name="T0" fmla="*/ 9 w 140"/>
                  <a:gd name="T1" fmla="*/ 96 h 133"/>
                  <a:gd name="T2" fmla="*/ 10 w 140"/>
                  <a:gd name="T3" fmla="*/ 106 h 133"/>
                  <a:gd name="T4" fmla="*/ 10 w 140"/>
                  <a:gd name="T5" fmla="*/ 118 h 133"/>
                  <a:gd name="T6" fmla="*/ 7 w 140"/>
                  <a:gd name="T7" fmla="*/ 132 h 133"/>
                  <a:gd name="T8" fmla="*/ 13 w 140"/>
                  <a:gd name="T9" fmla="*/ 130 h 133"/>
                  <a:gd name="T10" fmla="*/ 23 w 140"/>
                  <a:gd name="T11" fmla="*/ 128 h 133"/>
                  <a:gd name="T12" fmla="*/ 28 w 140"/>
                  <a:gd name="T13" fmla="*/ 121 h 133"/>
                  <a:gd name="T14" fmla="*/ 32 w 140"/>
                  <a:gd name="T15" fmla="*/ 125 h 133"/>
                  <a:gd name="T16" fmla="*/ 34 w 140"/>
                  <a:gd name="T17" fmla="*/ 130 h 133"/>
                  <a:gd name="T18" fmla="*/ 44 w 140"/>
                  <a:gd name="T19" fmla="*/ 124 h 133"/>
                  <a:gd name="T20" fmla="*/ 51 w 140"/>
                  <a:gd name="T21" fmla="*/ 113 h 133"/>
                  <a:gd name="T22" fmla="*/ 59 w 140"/>
                  <a:gd name="T23" fmla="*/ 105 h 133"/>
                  <a:gd name="T24" fmla="*/ 63 w 140"/>
                  <a:gd name="T25" fmla="*/ 102 h 133"/>
                  <a:gd name="T26" fmla="*/ 74 w 140"/>
                  <a:gd name="T27" fmla="*/ 97 h 133"/>
                  <a:gd name="T28" fmla="*/ 79 w 140"/>
                  <a:gd name="T29" fmla="*/ 89 h 133"/>
                  <a:gd name="T30" fmla="*/ 87 w 140"/>
                  <a:gd name="T31" fmla="*/ 82 h 133"/>
                  <a:gd name="T32" fmla="*/ 95 w 140"/>
                  <a:gd name="T33" fmla="*/ 82 h 133"/>
                  <a:gd name="T34" fmla="*/ 106 w 140"/>
                  <a:gd name="T35" fmla="*/ 77 h 133"/>
                  <a:gd name="T36" fmla="*/ 123 w 140"/>
                  <a:gd name="T37" fmla="*/ 72 h 133"/>
                  <a:gd name="T38" fmla="*/ 137 w 140"/>
                  <a:gd name="T39" fmla="*/ 68 h 133"/>
                  <a:gd name="T40" fmla="*/ 139 w 140"/>
                  <a:gd name="T41" fmla="*/ 58 h 133"/>
                  <a:gd name="T42" fmla="*/ 138 w 140"/>
                  <a:gd name="T43" fmla="*/ 49 h 133"/>
                  <a:gd name="T44" fmla="*/ 137 w 140"/>
                  <a:gd name="T45" fmla="*/ 32 h 133"/>
                  <a:gd name="T46" fmla="*/ 130 w 140"/>
                  <a:gd name="T47" fmla="*/ 21 h 133"/>
                  <a:gd name="T48" fmla="*/ 120 w 140"/>
                  <a:gd name="T49" fmla="*/ 25 h 133"/>
                  <a:gd name="T50" fmla="*/ 114 w 140"/>
                  <a:gd name="T51" fmla="*/ 31 h 133"/>
                  <a:gd name="T52" fmla="*/ 116 w 140"/>
                  <a:gd name="T53" fmla="*/ 20 h 133"/>
                  <a:gd name="T54" fmla="*/ 113 w 140"/>
                  <a:gd name="T55" fmla="*/ 20 h 133"/>
                  <a:gd name="T56" fmla="*/ 104 w 140"/>
                  <a:gd name="T57" fmla="*/ 8 h 133"/>
                  <a:gd name="T58" fmla="*/ 95 w 140"/>
                  <a:gd name="T59" fmla="*/ 0 h 133"/>
                  <a:gd name="T60" fmla="*/ 77 w 140"/>
                  <a:gd name="T61" fmla="*/ 2 h 133"/>
                  <a:gd name="T62" fmla="*/ 62 w 140"/>
                  <a:gd name="T63" fmla="*/ 3 h 133"/>
                  <a:gd name="T64" fmla="*/ 61 w 140"/>
                  <a:gd name="T65" fmla="*/ 11 h 133"/>
                  <a:gd name="T66" fmla="*/ 62 w 140"/>
                  <a:gd name="T67" fmla="*/ 26 h 133"/>
                  <a:gd name="T68" fmla="*/ 53 w 140"/>
                  <a:gd name="T69" fmla="*/ 33 h 133"/>
                  <a:gd name="T70" fmla="*/ 44 w 140"/>
                  <a:gd name="T71" fmla="*/ 44 h 133"/>
                  <a:gd name="T72" fmla="*/ 34 w 140"/>
                  <a:gd name="T73" fmla="*/ 52 h 133"/>
                  <a:gd name="T74" fmla="*/ 28 w 140"/>
                  <a:gd name="T75" fmla="*/ 61 h 133"/>
                  <a:gd name="T76" fmla="*/ 24 w 140"/>
                  <a:gd name="T77" fmla="*/ 69 h 133"/>
                  <a:gd name="T78" fmla="*/ 16 w 140"/>
                  <a:gd name="T79" fmla="*/ 73 h 133"/>
                  <a:gd name="T80" fmla="*/ 10 w 140"/>
                  <a:gd name="T81" fmla="*/ 82 h 133"/>
                  <a:gd name="T82" fmla="*/ 5 w 140"/>
                  <a:gd name="T83" fmla="*/ 86 h 133"/>
                  <a:gd name="T84" fmla="*/ 0 w 140"/>
                  <a:gd name="T85" fmla="*/ 91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0" h="133">
                    <a:moveTo>
                      <a:pt x="5" y="93"/>
                    </a:moveTo>
                    <a:lnTo>
                      <a:pt x="9" y="93"/>
                    </a:lnTo>
                    <a:lnTo>
                      <a:pt x="9" y="96"/>
                    </a:lnTo>
                    <a:lnTo>
                      <a:pt x="6" y="95"/>
                    </a:lnTo>
                    <a:lnTo>
                      <a:pt x="9" y="104"/>
                    </a:lnTo>
                    <a:lnTo>
                      <a:pt x="10" y="106"/>
                    </a:lnTo>
                    <a:lnTo>
                      <a:pt x="10" y="109"/>
                    </a:lnTo>
                    <a:lnTo>
                      <a:pt x="9" y="114"/>
                    </a:lnTo>
                    <a:lnTo>
                      <a:pt x="10" y="118"/>
                    </a:lnTo>
                    <a:lnTo>
                      <a:pt x="8" y="123"/>
                    </a:lnTo>
                    <a:lnTo>
                      <a:pt x="8" y="130"/>
                    </a:lnTo>
                    <a:lnTo>
                      <a:pt x="7" y="132"/>
                    </a:lnTo>
                    <a:lnTo>
                      <a:pt x="9" y="132"/>
                    </a:lnTo>
                    <a:lnTo>
                      <a:pt x="11" y="133"/>
                    </a:lnTo>
                    <a:lnTo>
                      <a:pt x="13" y="130"/>
                    </a:lnTo>
                    <a:lnTo>
                      <a:pt x="16" y="129"/>
                    </a:lnTo>
                    <a:lnTo>
                      <a:pt x="19" y="130"/>
                    </a:lnTo>
                    <a:lnTo>
                      <a:pt x="23" y="128"/>
                    </a:lnTo>
                    <a:lnTo>
                      <a:pt x="26" y="123"/>
                    </a:lnTo>
                    <a:lnTo>
                      <a:pt x="28" y="123"/>
                    </a:lnTo>
                    <a:lnTo>
                      <a:pt x="28" y="121"/>
                    </a:lnTo>
                    <a:lnTo>
                      <a:pt x="30" y="119"/>
                    </a:lnTo>
                    <a:lnTo>
                      <a:pt x="32" y="120"/>
                    </a:lnTo>
                    <a:lnTo>
                      <a:pt x="32" y="125"/>
                    </a:lnTo>
                    <a:lnTo>
                      <a:pt x="30" y="127"/>
                    </a:lnTo>
                    <a:lnTo>
                      <a:pt x="32" y="130"/>
                    </a:lnTo>
                    <a:lnTo>
                      <a:pt x="34" y="130"/>
                    </a:lnTo>
                    <a:lnTo>
                      <a:pt x="37" y="127"/>
                    </a:lnTo>
                    <a:lnTo>
                      <a:pt x="42" y="128"/>
                    </a:lnTo>
                    <a:lnTo>
                      <a:pt x="44" y="124"/>
                    </a:lnTo>
                    <a:lnTo>
                      <a:pt x="48" y="120"/>
                    </a:lnTo>
                    <a:lnTo>
                      <a:pt x="48" y="117"/>
                    </a:lnTo>
                    <a:lnTo>
                      <a:pt x="51" y="113"/>
                    </a:lnTo>
                    <a:lnTo>
                      <a:pt x="52" y="110"/>
                    </a:lnTo>
                    <a:lnTo>
                      <a:pt x="55" y="106"/>
                    </a:lnTo>
                    <a:lnTo>
                      <a:pt x="59" y="105"/>
                    </a:lnTo>
                    <a:lnTo>
                      <a:pt x="59" y="101"/>
                    </a:lnTo>
                    <a:lnTo>
                      <a:pt x="61" y="97"/>
                    </a:lnTo>
                    <a:lnTo>
                      <a:pt x="63" y="102"/>
                    </a:lnTo>
                    <a:lnTo>
                      <a:pt x="67" y="102"/>
                    </a:lnTo>
                    <a:lnTo>
                      <a:pt x="70" y="99"/>
                    </a:lnTo>
                    <a:lnTo>
                      <a:pt x="74" y="97"/>
                    </a:lnTo>
                    <a:lnTo>
                      <a:pt x="75" y="92"/>
                    </a:lnTo>
                    <a:lnTo>
                      <a:pt x="76" y="92"/>
                    </a:lnTo>
                    <a:lnTo>
                      <a:pt x="79" y="89"/>
                    </a:lnTo>
                    <a:lnTo>
                      <a:pt x="80" y="85"/>
                    </a:lnTo>
                    <a:lnTo>
                      <a:pt x="85" y="84"/>
                    </a:lnTo>
                    <a:lnTo>
                      <a:pt x="87" y="82"/>
                    </a:lnTo>
                    <a:lnTo>
                      <a:pt x="89" y="85"/>
                    </a:lnTo>
                    <a:lnTo>
                      <a:pt x="90" y="83"/>
                    </a:lnTo>
                    <a:lnTo>
                      <a:pt x="95" y="82"/>
                    </a:lnTo>
                    <a:lnTo>
                      <a:pt x="98" y="80"/>
                    </a:lnTo>
                    <a:lnTo>
                      <a:pt x="100" y="80"/>
                    </a:lnTo>
                    <a:lnTo>
                      <a:pt x="106" y="77"/>
                    </a:lnTo>
                    <a:lnTo>
                      <a:pt x="112" y="76"/>
                    </a:lnTo>
                    <a:lnTo>
                      <a:pt x="120" y="72"/>
                    </a:lnTo>
                    <a:lnTo>
                      <a:pt x="123" y="72"/>
                    </a:lnTo>
                    <a:lnTo>
                      <a:pt x="130" y="72"/>
                    </a:lnTo>
                    <a:lnTo>
                      <a:pt x="132" y="70"/>
                    </a:lnTo>
                    <a:lnTo>
                      <a:pt x="137" y="68"/>
                    </a:lnTo>
                    <a:lnTo>
                      <a:pt x="140" y="65"/>
                    </a:lnTo>
                    <a:lnTo>
                      <a:pt x="139" y="61"/>
                    </a:lnTo>
                    <a:lnTo>
                      <a:pt x="139" y="58"/>
                    </a:lnTo>
                    <a:lnTo>
                      <a:pt x="137" y="56"/>
                    </a:lnTo>
                    <a:lnTo>
                      <a:pt x="138" y="54"/>
                    </a:lnTo>
                    <a:lnTo>
                      <a:pt x="138" y="49"/>
                    </a:lnTo>
                    <a:lnTo>
                      <a:pt x="137" y="44"/>
                    </a:lnTo>
                    <a:lnTo>
                      <a:pt x="137" y="40"/>
                    </a:lnTo>
                    <a:lnTo>
                      <a:pt x="137" y="32"/>
                    </a:lnTo>
                    <a:lnTo>
                      <a:pt x="132" y="25"/>
                    </a:lnTo>
                    <a:lnTo>
                      <a:pt x="131" y="22"/>
                    </a:lnTo>
                    <a:lnTo>
                      <a:pt x="130" y="21"/>
                    </a:lnTo>
                    <a:lnTo>
                      <a:pt x="126" y="23"/>
                    </a:lnTo>
                    <a:lnTo>
                      <a:pt x="122" y="23"/>
                    </a:lnTo>
                    <a:lnTo>
                      <a:pt x="120" y="25"/>
                    </a:lnTo>
                    <a:lnTo>
                      <a:pt x="120" y="29"/>
                    </a:lnTo>
                    <a:lnTo>
                      <a:pt x="114" y="33"/>
                    </a:lnTo>
                    <a:lnTo>
                      <a:pt x="114" y="31"/>
                    </a:lnTo>
                    <a:lnTo>
                      <a:pt x="118" y="26"/>
                    </a:lnTo>
                    <a:lnTo>
                      <a:pt x="119" y="22"/>
                    </a:lnTo>
                    <a:lnTo>
                      <a:pt x="116" y="20"/>
                    </a:lnTo>
                    <a:lnTo>
                      <a:pt x="113" y="21"/>
                    </a:lnTo>
                    <a:lnTo>
                      <a:pt x="112" y="22"/>
                    </a:lnTo>
                    <a:lnTo>
                      <a:pt x="113" y="20"/>
                    </a:lnTo>
                    <a:lnTo>
                      <a:pt x="113" y="16"/>
                    </a:lnTo>
                    <a:lnTo>
                      <a:pt x="106" y="12"/>
                    </a:lnTo>
                    <a:lnTo>
                      <a:pt x="104" y="8"/>
                    </a:lnTo>
                    <a:lnTo>
                      <a:pt x="102" y="6"/>
                    </a:lnTo>
                    <a:lnTo>
                      <a:pt x="102" y="3"/>
                    </a:lnTo>
                    <a:lnTo>
                      <a:pt x="95" y="0"/>
                    </a:lnTo>
                    <a:lnTo>
                      <a:pt x="89" y="3"/>
                    </a:lnTo>
                    <a:lnTo>
                      <a:pt x="79" y="3"/>
                    </a:lnTo>
                    <a:lnTo>
                      <a:pt x="77" y="2"/>
                    </a:lnTo>
                    <a:lnTo>
                      <a:pt x="68" y="3"/>
                    </a:lnTo>
                    <a:lnTo>
                      <a:pt x="66" y="2"/>
                    </a:lnTo>
                    <a:lnTo>
                      <a:pt x="62" y="3"/>
                    </a:lnTo>
                    <a:lnTo>
                      <a:pt x="61" y="6"/>
                    </a:lnTo>
                    <a:lnTo>
                      <a:pt x="62" y="8"/>
                    </a:lnTo>
                    <a:lnTo>
                      <a:pt x="61" y="11"/>
                    </a:lnTo>
                    <a:lnTo>
                      <a:pt x="61" y="16"/>
                    </a:lnTo>
                    <a:lnTo>
                      <a:pt x="60" y="23"/>
                    </a:lnTo>
                    <a:lnTo>
                      <a:pt x="62" y="26"/>
                    </a:lnTo>
                    <a:lnTo>
                      <a:pt x="60" y="29"/>
                    </a:lnTo>
                    <a:lnTo>
                      <a:pt x="57" y="29"/>
                    </a:lnTo>
                    <a:lnTo>
                      <a:pt x="53" y="33"/>
                    </a:lnTo>
                    <a:lnTo>
                      <a:pt x="52" y="36"/>
                    </a:lnTo>
                    <a:lnTo>
                      <a:pt x="46" y="38"/>
                    </a:lnTo>
                    <a:lnTo>
                      <a:pt x="44" y="44"/>
                    </a:lnTo>
                    <a:lnTo>
                      <a:pt x="37" y="49"/>
                    </a:lnTo>
                    <a:lnTo>
                      <a:pt x="34" y="50"/>
                    </a:lnTo>
                    <a:lnTo>
                      <a:pt x="34" y="52"/>
                    </a:lnTo>
                    <a:lnTo>
                      <a:pt x="36" y="58"/>
                    </a:lnTo>
                    <a:lnTo>
                      <a:pt x="36" y="62"/>
                    </a:lnTo>
                    <a:lnTo>
                      <a:pt x="28" y="61"/>
                    </a:lnTo>
                    <a:lnTo>
                      <a:pt x="27" y="59"/>
                    </a:lnTo>
                    <a:lnTo>
                      <a:pt x="26" y="65"/>
                    </a:lnTo>
                    <a:lnTo>
                      <a:pt x="24" y="69"/>
                    </a:lnTo>
                    <a:lnTo>
                      <a:pt x="23" y="70"/>
                    </a:lnTo>
                    <a:lnTo>
                      <a:pt x="22" y="72"/>
                    </a:lnTo>
                    <a:lnTo>
                      <a:pt x="16" y="73"/>
                    </a:lnTo>
                    <a:lnTo>
                      <a:pt x="15" y="78"/>
                    </a:lnTo>
                    <a:lnTo>
                      <a:pt x="12" y="78"/>
                    </a:lnTo>
                    <a:lnTo>
                      <a:pt x="10" y="82"/>
                    </a:lnTo>
                    <a:lnTo>
                      <a:pt x="9" y="82"/>
                    </a:lnTo>
                    <a:lnTo>
                      <a:pt x="9" y="84"/>
                    </a:lnTo>
                    <a:lnTo>
                      <a:pt x="5" y="86"/>
                    </a:lnTo>
                    <a:lnTo>
                      <a:pt x="2" y="89"/>
                    </a:lnTo>
                    <a:lnTo>
                      <a:pt x="0" y="88"/>
                    </a:lnTo>
                    <a:lnTo>
                      <a:pt x="0" y="91"/>
                    </a:lnTo>
                    <a:lnTo>
                      <a:pt x="5" y="9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89" name="Freeform 1110">
                <a:extLst>
                  <a:ext uri="{FF2B5EF4-FFF2-40B4-BE49-F238E27FC236}">
                    <a16:creationId xmlns:a16="http://schemas.microsoft.com/office/drawing/2014/main" id="{B383A21B-A394-DC05-4DFF-1C4FAFA464C9}"/>
                  </a:ext>
                </a:extLst>
              </p:cNvPr>
              <p:cNvSpPr>
                <a:spLocks/>
              </p:cNvSpPr>
              <p:nvPr/>
            </p:nvSpPr>
            <p:spPr bwMode="auto">
              <a:xfrm>
                <a:off x="2385" y="806"/>
                <a:ext cx="107" cy="72"/>
              </a:xfrm>
              <a:custGeom>
                <a:avLst/>
                <a:gdLst>
                  <a:gd name="T0" fmla="*/ 3 w 107"/>
                  <a:gd name="T1" fmla="*/ 49 h 72"/>
                  <a:gd name="T2" fmla="*/ 0 w 107"/>
                  <a:gd name="T3" fmla="*/ 55 h 72"/>
                  <a:gd name="T4" fmla="*/ 6 w 107"/>
                  <a:gd name="T5" fmla="*/ 57 h 72"/>
                  <a:gd name="T6" fmla="*/ 11 w 107"/>
                  <a:gd name="T7" fmla="*/ 55 h 72"/>
                  <a:gd name="T8" fmla="*/ 16 w 107"/>
                  <a:gd name="T9" fmla="*/ 64 h 72"/>
                  <a:gd name="T10" fmla="*/ 18 w 107"/>
                  <a:gd name="T11" fmla="*/ 59 h 72"/>
                  <a:gd name="T12" fmla="*/ 25 w 107"/>
                  <a:gd name="T13" fmla="*/ 52 h 72"/>
                  <a:gd name="T14" fmla="*/ 23 w 107"/>
                  <a:gd name="T15" fmla="*/ 58 h 72"/>
                  <a:gd name="T16" fmla="*/ 21 w 107"/>
                  <a:gd name="T17" fmla="*/ 66 h 72"/>
                  <a:gd name="T18" fmla="*/ 22 w 107"/>
                  <a:gd name="T19" fmla="*/ 69 h 72"/>
                  <a:gd name="T20" fmla="*/ 25 w 107"/>
                  <a:gd name="T21" fmla="*/ 72 h 72"/>
                  <a:gd name="T22" fmla="*/ 33 w 107"/>
                  <a:gd name="T23" fmla="*/ 66 h 72"/>
                  <a:gd name="T24" fmla="*/ 36 w 107"/>
                  <a:gd name="T25" fmla="*/ 59 h 72"/>
                  <a:gd name="T26" fmla="*/ 40 w 107"/>
                  <a:gd name="T27" fmla="*/ 52 h 72"/>
                  <a:gd name="T28" fmla="*/ 41 w 107"/>
                  <a:gd name="T29" fmla="*/ 58 h 72"/>
                  <a:gd name="T30" fmla="*/ 42 w 107"/>
                  <a:gd name="T31" fmla="*/ 65 h 72"/>
                  <a:gd name="T32" fmla="*/ 46 w 107"/>
                  <a:gd name="T33" fmla="*/ 56 h 72"/>
                  <a:gd name="T34" fmla="*/ 51 w 107"/>
                  <a:gd name="T35" fmla="*/ 47 h 72"/>
                  <a:gd name="T36" fmla="*/ 54 w 107"/>
                  <a:gd name="T37" fmla="*/ 45 h 72"/>
                  <a:gd name="T38" fmla="*/ 60 w 107"/>
                  <a:gd name="T39" fmla="*/ 33 h 72"/>
                  <a:gd name="T40" fmla="*/ 66 w 107"/>
                  <a:gd name="T41" fmla="*/ 33 h 72"/>
                  <a:gd name="T42" fmla="*/ 69 w 107"/>
                  <a:gd name="T43" fmla="*/ 38 h 72"/>
                  <a:gd name="T44" fmla="*/ 63 w 107"/>
                  <a:gd name="T45" fmla="*/ 48 h 72"/>
                  <a:gd name="T46" fmla="*/ 56 w 107"/>
                  <a:gd name="T47" fmla="*/ 57 h 72"/>
                  <a:gd name="T48" fmla="*/ 57 w 107"/>
                  <a:gd name="T49" fmla="*/ 65 h 72"/>
                  <a:gd name="T50" fmla="*/ 63 w 107"/>
                  <a:gd name="T51" fmla="*/ 65 h 72"/>
                  <a:gd name="T52" fmla="*/ 66 w 107"/>
                  <a:gd name="T53" fmla="*/ 58 h 72"/>
                  <a:gd name="T54" fmla="*/ 73 w 107"/>
                  <a:gd name="T55" fmla="*/ 52 h 72"/>
                  <a:gd name="T56" fmla="*/ 77 w 107"/>
                  <a:gd name="T57" fmla="*/ 53 h 72"/>
                  <a:gd name="T58" fmla="*/ 85 w 107"/>
                  <a:gd name="T59" fmla="*/ 48 h 72"/>
                  <a:gd name="T60" fmla="*/ 89 w 107"/>
                  <a:gd name="T61" fmla="*/ 34 h 72"/>
                  <a:gd name="T62" fmla="*/ 94 w 107"/>
                  <a:gd name="T63" fmla="*/ 38 h 72"/>
                  <a:gd name="T64" fmla="*/ 93 w 107"/>
                  <a:gd name="T65" fmla="*/ 29 h 72"/>
                  <a:gd name="T66" fmla="*/ 98 w 107"/>
                  <a:gd name="T67" fmla="*/ 23 h 72"/>
                  <a:gd name="T68" fmla="*/ 105 w 107"/>
                  <a:gd name="T69" fmla="*/ 22 h 72"/>
                  <a:gd name="T70" fmla="*/ 106 w 107"/>
                  <a:gd name="T71" fmla="*/ 9 h 72"/>
                  <a:gd name="T72" fmla="*/ 106 w 107"/>
                  <a:gd name="T73" fmla="*/ 1 h 72"/>
                  <a:gd name="T74" fmla="*/ 99 w 107"/>
                  <a:gd name="T75" fmla="*/ 3 h 72"/>
                  <a:gd name="T76" fmla="*/ 99 w 107"/>
                  <a:gd name="T77" fmla="*/ 13 h 72"/>
                  <a:gd name="T78" fmla="*/ 95 w 107"/>
                  <a:gd name="T79" fmla="*/ 10 h 72"/>
                  <a:gd name="T80" fmla="*/ 92 w 107"/>
                  <a:gd name="T81" fmla="*/ 11 h 72"/>
                  <a:gd name="T82" fmla="*/ 87 w 107"/>
                  <a:gd name="T83" fmla="*/ 3 h 72"/>
                  <a:gd name="T84" fmla="*/ 80 w 107"/>
                  <a:gd name="T85" fmla="*/ 3 h 72"/>
                  <a:gd name="T86" fmla="*/ 70 w 107"/>
                  <a:gd name="T87" fmla="*/ 4 h 72"/>
                  <a:gd name="T88" fmla="*/ 66 w 107"/>
                  <a:gd name="T89" fmla="*/ 9 h 72"/>
                  <a:gd name="T90" fmla="*/ 56 w 107"/>
                  <a:gd name="T91" fmla="*/ 17 h 72"/>
                  <a:gd name="T92" fmla="*/ 47 w 107"/>
                  <a:gd name="T93" fmla="*/ 21 h 72"/>
                  <a:gd name="T94" fmla="*/ 40 w 107"/>
                  <a:gd name="T95" fmla="*/ 26 h 72"/>
                  <a:gd name="T96" fmla="*/ 35 w 107"/>
                  <a:gd name="T97" fmla="*/ 28 h 72"/>
                  <a:gd name="T98" fmla="*/ 25 w 107"/>
                  <a:gd name="T99" fmla="*/ 34 h 72"/>
                  <a:gd name="T100" fmla="*/ 12 w 107"/>
                  <a:gd name="T101" fmla="*/ 36 h 72"/>
                  <a:gd name="T102" fmla="*/ 4 w 107"/>
                  <a:gd name="T103" fmla="*/ 42 h 72"/>
                  <a:gd name="T104" fmla="*/ 6 w 107"/>
                  <a:gd name="T105" fmla="*/ 4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 h="72">
                    <a:moveTo>
                      <a:pt x="6" y="47"/>
                    </a:moveTo>
                    <a:lnTo>
                      <a:pt x="4" y="48"/>
                    </a:lnTo>
                    <a:lnTo>
                      <a:pt x="3" y="49"/>
                    </a:lnTo>
                    <a:lnTo>
                      <a:pt x="4" y="51"/>
                    </a:lnTo>
                    <a:lnTo>
                      <a:pt x="4" y="53"/>
                    </a:lnTo>
                    <a:lnTo>
                      <a:pt x="0" y="55"/>
                    </a:lnTo>
                    <a:lnTo>
                      <a:pt x="0" y="56"/>
                    </a:lnTo>
                    <a:lnTo>
                      <a:pt x="3" y="58"/>
                    </a:lnTo>
                    <a:lnTo>
                      <a:pt x="6" y="57"/>
                    </a:lnTo>
                    <a:lnTo>
                      <a:pt x="7" y="54"/>
                    </a:lnTo>
                    <a:lnTo>
                      <a:pt x="9" y="53"/>
                    </a:lnTo>
                    <a:lnTo>
                      <a:pt x="11" y="55"/>
                    </a:lnTo>
                    <a:lnTo>
                      <a:pt x="14" y="59"/>
                    </a:lnTo>
                    <a:lnTo>
                      <a:pt x="14" y="63"/>
                    </a:lnTo>
                    <a:lnTo>
                      <a:pt x="16" y="64"/>
                    </a:lnTo>
                    <a:lnTo>
                      <a:pt x="18" y="63"/>
                    </a:lnTo>
                    <a:lnTo>
                      <a:pt x="18" y="59"/>
                    </a:lnTo>
                    <a:lnTo>
                      <a:pt x="18" y="59"/>
                    </a:lnTo>
                    <a:lnTo>
                      <a:pt x="19" y="55"/>
                    </a:lnTo>
                    <a:lnTo>
                      <a:pt x="21" y="55"/>
                    </a:lnTo>
                    <a:lnTo>
                      <a:pt x="25" y="52"/>
                    </a:lnTo>
                    <a:lnTo>
                      <a:pt x="25" y="53"/>
                    </a:lnTo>
                    <a:lnTo>
                      <a:pt x="25" y="56"/>
                    </a:lnTo>
                    <a:lnTo>
                      <a:pt x="23" y="58"/>
                    </a:lnTo>
                    <a:lnTo>
                      <a:pt x="21" y="62"/>
                    </a:lnTo>
                    <a:lnTo>
                      <a:pt x="22" y="65"/>
                    </a:lnTo>
                    <a:lnTo>
                      <a:pt x="21" y="66"/>
                    </a:lnTo>
                    <a:lnTo>
                      <a:pt x="20" y="69"/>
                    </a:lnTo>
                    <a:lnTo>
                      <a:pt x="21" y="71"/>
                    </a:lnTo>
                    <a:lnTo>
                      <a:pt x="22" y="69"/>
                    </a:lnTo>
                    <a:lnTo>
                      <a:pt x="24" y="70"/>
                    </a:lnTo>
                    <a:lnTo>
                      <a:pt x="25" y="72"/>
                    </a:lnTo>
                    <a:lnTo>
                      <a:pt x="25" y="72"/>
                    </a:lnTo>
                    <a:lnTo>
                      <a:pt x="30" y="69"/>
                    </a:lnTo>
                    <a:lnTo>
                      <a:pt x="32" y="66"/>
                    </a:lnTo>
                    <a:lnTo>
                      <a:pt x="33" y="66"/>
                    </a:lnTo>
                    <a:lnTo>
                      <a:pt x="35" y="63"/>
                    </a:lnTo>
                    <a:lnTo>
                      <a:pt x="35" y="60"/>
                    </a:lnTo>
                    <a:lnTo>
                      <a:pt x="36" y="59"/>
                    </a:lnTo>
                    <a:lnTo>
                      <a:pt x="39" y="57"/>
                    </a:lnTo>
                    <a:lnTo>
                      <a:pt x="39" y="53"/>
                    </a:lnTo>
                    <a:lnTo>
                      <a:pt x="40" y="52"/>
                    </a:lnTo>
                    <a:lnTo>
                      <a:pt x="41" y="52"/>
                    </a:lnTo>
                    <a:lnTo>
                      <a:pt x="40" y="55"/>
                    </a:lnTo>
                    <a:lnTo>
                      <a:pt x="41" y="58"/>
                    </a:lnTo>
                    <a:lnTo>
                      <a:pt x="40" y="62"/>
                    </a:lnTo>
                    <a:lnTo>
                      <a:pt x="41" y="65"/>
                    </a:lnTo>
                    <a:lnTo>
                      <a:pt x="42" y="65"/>
                    </a:lnTo>
                    <a:lnTo>
                      <a:pt x="45" y="62"/>
                    </a:lnTo>
                    <a:lnTo>
                      <a:pt x="45" y="58"/>
                    </a:lnTo>
                    <a:lnTo>
                      <a:pt x="46" y="56"/>
                    </a:lnTo>
                    <a:lnTo>
                      <a:pt x="48" y="55"/>
                    </a:lnTo>
                    <a:lnTo>
                      <a:pt x="51" y="51"/>
                    </a:lnTo>
                    <a:lnTo>
                      <a:pt x="51" y="47"/>
                    </a:lnTo>
                    <a:lnTo>
                      <a:pt x="51" y="44"/>
                    </a:lnTo>
                    <a:lnTo>
                      <a:pt x="52" y="41"/>
                    </a:lnTo>
                    <a:lnTo>
                      <a:pt x="54" y="45"/>
                    </a:lnTo>
                    <a:lnTo>
                      <a:pt x="59" y="41"/>
                    </a:lnTo>
                    <a:lnTo>
                      <a:pt x="60" y="36"/>
                    </a:lnTo>
                    <a:lnTo>
                      <a:pt x="60" y="33"/>
                    </a:lnTo>
                    <a:lnTo>
                      <a:pt x="63" y="32"/>
                    </a:lnTo>
                    <a:lnTo>
                      <a:pt x="64" y="31"/>
                    </a:lnTo>
                    <a:lnTo>
                      <a:pt x="66" y="33"/>
                    </a:lnTo>
                    <a:lnTo>
                      <a:pt x="69" y="30"/>
                    </a:lnTo>
                    <a:lnTo>
                      <a:pt x="70" y="31"/>
                    </a:lnTo>
                    <a:lnTo>
                      <a:pt x="69" y="38"/>
                    </a:lnTo>
                    <a:lnTo>
                      <a:pt x="65" y="42"/>
                    </a:lnTo>
                    <a:lnTo>
                      <a:pt x="64" y="45"/>
                    </a:lnTo>
                    <a:lnTo>
                      <a:pt x="63" y="48"/>
                    </a:lnTo>
                    <a:lnTo>
                      <a:pt x="63" y="49"/>
                    </a:lnTo>
                    <a:lnTo>
                      <a:pt x="60" y="51"/>
                    </a:lnTo>
                    <a:lnTo>
                      <a:pt x="56" y="57"/>
                    </a:lnTo>
                    <a:lnTo>
                      <a:pt x="56" y="59"/>
                    </a:lnTo>
                    <a:lnTo>
                      <a:pt x="58" y="62"/>
                    </a:lnTo>
                    <a:lnTo>
                      <a:pt x="57" y="65"/>
                    </a:lnTo>
                    <a:lnTo>
                      <a:pt x="60" y="65"/>
                    </a:lnTo>
                    <a:lnTo>
                      <a:pt x="62" y="67"/>
                    </a:lnTo>
                    <a:lnTo>
                      <a:pt x="63" y="65"/>
                    </a:lnTo>
                    <a:lnTo>
                      <a:pt x="66" y="63"/>
                    </a:lnTo>
                    <a:lnTo>
                      <a:pt x="67" y="61"/>
                    </a:lnTo>
                    <a:lnTo>
                      <a:pt x="66" y="58"/>
                    </a:lnTo>
                    <a:lnTo>
                      <a:pt x="69" y="55"/>
                    </a:lnTo>
                    <a:lnTo>
                      <a:pt x="70" y="52"/>
                    </a:lnTo>
                    <a:lnTo>
                      <a:pt x="73" y="52"/>
                    </a:lnTo>
                    <a:lnTo>
                      <a:pt x="73" y="52"/>
                    </a:lnTo>
                    <a:lnTo>
                      <a:pt x="75" y="53"/>
                    </a:lnTo>
                    <a:lnTo>
                      <a:pt x="77" y="53"/>
                    </a:lnTo>
                    <a:lnTo>
                      <a:pt x="80" y="52"/>
                    </a:lnTo>
                    <a:lnTo>
                      <a:pt x="84" y="51"/>
                    </a:lnTo>
                    <a:lnTo>
                      <a:pt x="85" y="48"/>
                    </a:lnTo>
                    <a:lnTo>
                      <a:pt x="87" y="42"/>
                    </a:lnTo>
                    <a:lnTo>
                      <a:pt x="89" y="38"/>
                    </a:lnTo>
                    <a:lnTo>
                      <a:pt x="89" y="34"/>
                    </a:lnTo>
                    <a:lnTo>
                      <a:pt x="90" y="33"/>
                    </a:lnTo>
                    <a:lnTo>
                      <a:pt x="92" y="37"/>
                    </a:lnTo>
                    <a:lnTo>
                      <a:pt x="94" y="38"/>
                    </a:lnTo>
                    <a:lnTo>
                      <a:pt x="95" y="36"/>
                    </a:lnTo>
                    <a:lnTo>
                      <a:pt x="95" y="34"/>
                    </a:lnTo>
                    <a:lnTo>
                      <a:pt x="93" y="29"/>
                    </a:lnTo>
                    <a:lnTo>
                      <a:pt x="93" y="27"/>
                    </a:lnTo>
                    <a:lnTo>
                      <a:pt x="95" y="24"/>
                    </a:lnTo>
                    <a:lnTo>
                      <a:pt x="98" y="23"/>
                    </a:lnTo>
                    <a:lnTo>
                      <a:pt x="101" y="21"/>
                    </a:lnTo>
                    <a:lnTo>
                      <a:pt x="103" y="22"/>
                    </a:lnTo>
                    <a:lnTo>
                      <a:pt x="105" y="22"/>
                    </a:lnTo>
                    <a:lnTo>
                      <a:pt x="107" y="18"/>
                    </a:lnTo>
                    <a:lnTo>
                      <a:pt x="107" y="16"/>
                    </a:lnTo>
                    <a:lnTo>
                      <a:pt x="106" y="9"/>
                    </a:lnTo>
                    <a:lnTo>
                      <a:pt x="107" y="7"/>
                    </a:lnTo>
                    <a:lnTo>
                      <a:pt x="106" y="6"/>
                    </a:lnTo>
                    <a:lnTo>
                      <a:pt x="106" y="1"/>
                    </a:lnTo>
                    <a:lnTo>
                      <a:pt x="105" y="0"/>
                    </a:lnTo>
                    <a:lnTo>
                      <a:pt x="102" y="2"/>
                    </a:lnTo>
                    <a:lnTo>
                      <a:pt x="99" y="3"/>
                    </a:lnTo>
                    <a:lnTo>
                      <a:pt x="99" y="8"/>
                    </a:lnTo>
                    <a:lnTo>
                      <a:pt x="98" y="10"/>
                    </a:lnTo>
                    <a:lnTo>
                      <a:pt x="99" y="13"/>
                    </a:lnTo>
                    <a:lnTo>
                      <a:pt x="97" y="13"/>
                    </a:lnTo>
                    <a:lnTo>
                      <a:pt x="96" y="10"/>
                    </a:lnTo>
                    <a:lnTo>
                      <a:pt x="95" y="10"/>
                    </a:lnTo>
                    <a:lnTo>
                      <a:pt x="94" y="12"/>
                    </a:lnTo>
                    <a:lnTo>
                      <a:pt x="94" y="14"/>
                    </a:lnTo>
                    <a:lnTo>
                      <a:pt x="92" y="11"/>
                    </a:lnTo>
                    <a:lnTo>
                      <a:pt x="91" y="7"/>
                    </a:lnTo>
                    <a:lnTo>
                      <a:pt x="89" y="3"/>
                    </a:lnTo>
                    <a:lnTo>
                      <a:pt x="87" y="3"/>
                    </a:lnTo>
                    <a:lnTo>
                      <a:pt x="87" y="4"/>
                    </a:lnTo>
                    <a:lnTo>
                      <a:pt x="84" y="4"/>
                    </a:lnTo>
                    <a:lnTo>
                      <a:pt x="80" y="3"/>
                    </a:lnTo>
                    <a:lnTo>
                      <a:pt x="79" y="3"/>
                    </a:lnTo>
                    <a:lnTo>
                      <a:pt x="73" y="3"/>
                    </a:lnTo>
                    <a:lnTo>
                      <a:pt x="70" y="4"/>
                    </a:lnTo>
                    <a:lnTo>
                      <a:pt x="69" y="7"/>
                    </a:lnTo>
                    <a:lnTo>
                      <a:pt x="67" y="10"/>
                    </a:lnTo>
                    <a:lnTo>
                      <a:pt x="66" y="9"/>
                    </a:lnTo>
                    <a:lnTo>
                      <a:pt x="64" y="9"/>
                    </a:lnTo>
                    <a:lnTo>
                      <a:pt x="58" y="15"/>
                    </a:lnTo>
                    <a:lnTo>
                      <a:pt x="56" y="17"/>
                    </a:lnTo>
                    <a:lnTo>
                      <a:pt x="53" y="17"/>
                    </a:lnTo>
                    <a:lnTo>
                      <a:pt x="49" y="21"/>
                    </a:lnTo>
                    <a:lnTo>
                      <a:pt x="47" y="21"/>
                    </a:lnTo>
                    <a:lnTo>
                      <a:pt x="45" y="24"/>
                    </a:lnTo>
                    <a:lnTo>
                      <a:pt x="45" y="26"/>
                    </a:lnTo>
                    <a:lnTo>
                      <a:pt x="40" y="26"/>
                    </a:lnTo>
                    <a:lnTo>
                      <a:pt x="39" y="27"/>
                    </a:lnTo>
                    <a:lnTo>
                      <a:pt x="35" y="26"/>
                    </a:lnTo>
                    <a:lnTo>
                      <a:pt x="35" y="28"/>
                    </a:lnTo>
                    <a:lnTo>
                      <a:pt x="32" y="28"/>
                    </a:lnTo>
                    <a:lnTo>
                      <a:pt x="28" y="32"/>
                    </a:lnTo>
                    <a:lnTo>
                      <a:pt x="25" y="34"/>
                    </a:lnTo>
                    <a:lnTo>
                      <a:pt x="21" y="33"/>
                    </a:lnTo>
                    <a:lnTo>
                      <a:pt x="19" y="34"/>
                    </a:lnTo>
                    <a:lnTo>
                      <a:pt x="12" y="36"/>
                    </a:lnTo>
                    <a:lnTo>
                      <a:pt x="10" y="41"/>
                    </a:lnTo>
                    <a:lnTo>
                      <a:pt x="8" y="41"/>
                    </a:lnTo>
                    <a:lnTo>
                      <a:pt x="4" y="42"/>
                    </a:lnTo>
                    <a:lnTo>
                      <a:pt x="2" y="46"/>
                    </a:lnTo>
                    <a:lnTo>
                      <a:pt x="4" y="45"/>
                    </a:lnTo>
                    <a:lnTo>
                      <a:pt x="6" y="4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90" name="Freeform 1111">
                <a:extLst>
                  <a:ext uri="{FF2B5EF4-FFF2-40B4-BE49-F238E27FC236}">
                    <a16:creationId xmlns:a16="http://schemas.microsoft.com/office/drawing/2014/main" id="{67225B9E-28D0-08E4-429B-3196AE65C67D}"/>
                  </a:ext>
                </a:extLst>
              </p:cNvPr>
              <p:cNvSpPr>
                <a:spLocks/>
              </p:cNvSpPr>
              <p:nvPr/>
            </p:nvSpPr>
            <p:spPr bwMode="auto">
              <a:xfrm>
                <a:off x="2485" y="851"/>
                <a:ext cx="13" cy="10"/>
              </a:xfrm>
              <a:custGeom>
                <a:avLst/>
                <a:gdLst>
                  <a:gd name="T0" fmla="*/ 3 w 17"/>
                  <a:gd name="T1" fmla="*/ 1 h 14"/>
                  <a:gd name="T2" fmla="*/ 0 w 17"/>
                  <a:gd name="T3" fmla="*/ 2 h 14"/>
                  <a:gd name="T4" fmla="*/ 0 w 17"/>
                  <a:gd name="T5" fmla="*/ 3 h 14"/>
                  <a:gd name="T6" fmla="*/ 2 w 17"/>
                  <a:gd name="T7" fmla="*/ 4 h 14"/>
                  <a:gd name="T8" fmla="*/ 5 w 17"/>
                  <a:gd name="T9" fmla="*/ 8 h 14"/>
                  <a:gd name="T10" fmla="*/ 6 w 17"/>
                  <a:gd name="T11" fmla="*/ 12 h 14"/>
                  <a:gd name="T12" fmla="*/ 9 w 17"/>
                  <a:gd name="T13" fmla="*/ 12 h 14"/>
                  <a:gd name="T14" fmla="*/ 12 w 17"/>
                  <a:gd name="T15" fmla="*/ 14 h 14"/>
                  <a:gd name="T16" fmla="*/ 15 w 17"/>
                  <a:gd name="T17" fmla="*/ 12 h 14"/>
                  <a:gd name="T18" fmla="*/ 17 w 17"/>
                  <a:gd name="T19" fmla="*/ 8 h 14"/>
                  <a:gd name="T20" fmla="*/ 16 w 17"/>
                  <a:gd name="T21" fmla="*/ 6 h 14"/>
                  <a:gd name="T22" fmla="*/ 15 w 17"/>
                  <a:gd name="T23" fmla="*/ 3 h 14"/>
                  <a:gd name="T24" fmla="*/ 13 w 17"/>
                  <a:gd name="T25" fmla="*/ 2 h 14"/>
                  <a:gd name="T26" fmla="*/ 10 w 17"/>
                  <a:gd name="T27" fmla="*/ 3 h 14"/>
                  <a:gd name="T28" fmla="*/ 5 w 17"/>
                  <a:gd name="T29" fmla="*/ 0 h 14"/>
                  <a:gd name="T30" fmla="*/ 3 w 17"/>
                  <a:gd name="T31"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14">
                    <a:moveTo>
                      <a:pt x="3" y="1"/>
                    </a:moveTo>
                    <a:cubicBezTo>
                      <a:pt x="0" y="2"/>
                      <a:pt x="0" y="2"/>
                      <a:pt x="0" y="2"/>
                    </a:cubicBezTo>
                    <a:cubicBezTo>
                      <a:pt x="0" y="2"/>
                      <a:pt x="0" y="3"/>
                      <a:pt x="0" y="3"/>
                    </a:cubicBezTo>
                    <a:cubicBezTo>
                      <a:pt x="2" y="4"/>
                      <a:pt x="2" y="4"/>
                      <a:pt x="2" y="4"/>
                    </a:cubicBezTo>
                    <a:cubicBezTo>
                      <a:pt x="5" y="8"/>
                      <a:pt x="5" y="8"/>
                      <a:pt x="5" y="8"/>
                    </a:cubicBezTo>
                    <a:cubicBezTo>
                      <a:pt x="6" y="12"/>
                      <a:pt x="6" y="12"/>
                      <a:pt x="6" y="12"/>
                    </a:cubicBezTo>
                    <a:cubicBezTo>
                      <a:pt x="9" y="12"/>
                      <a:pt x="9" y="12"/>
                      <a:pt x="9" y="12"/>
                    </a:cubicBezTo>
                    <a:cubicBezTo>
                      <a:pt x="12" y="14"/>
                      <a:pt x="12" y="14"/>
                      <a:pt x="12" y="14"/>
                    </a:cubicBezTo>
                    <a:cubicBezTo>
                      <a:pt x="15" y="12"/>
                      <a:pt x="15" y="12"/>
                      <a:pt x="15" y="12"/>
                    </a:cubicBezTo>
                    <a:cubicBezTo>
                      <a:pt x="17" y="8"/>
                      <a:pt x="17" y="8"/>
                      <a:pt x="17" y="8"/>
                    </a:cubicBezTo>
                    <a:cubicBezTo>
                      <a:pt x="16" y="6"/>
                      <a:pt x="16" y="6"/>
                      <a:pt x="16" y="6"/>
                    </a:cubicBezTo>
                    <a:cubicBezTo>
                      <a:pt x="15" y="3"/>
                      <a:pt x="15" y="3"/>
                      <a:pt x="15" y="3"/>
                    </a:cubicBezTo>
                    <a:cubicBezTo>
                      <a:pt x="13" y="2"/>
                      <a:pt x="13" y="2"/>
                      <a:pt x="13" y="2"/>
                    </a:cubicBezTo>
                    <a:cubicBezTo>
                      <a:pt x="10" y="3"/>
                      <a:pt x="10" y="3"/>
                      <a:pt x="10" y="3"/>
                    </a:cubicBezTo>
                    <a:cubicBezTo>
                      <a:pt x="5" y="0"/>
                      <a:pt x="5" y="0"/>
                      <a:pt x="5" y="0"/>
                    </a:cubicBezTo>
                    <a:lnTo>
                      <a:pt x="3"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91" name="Freeform 1112">
                <a:extLst>
                  <a:ext uri="{FF2B5EF4-FFF2-40B4-BE49-F238E27FC236}">
                    <a16:creationId xmlns:a16="http://schemas.microsoft.com/office/drawing/2014/main" id="{E48057B0-744B-8E9A-09EA-413FD43F72EE}"/>
                  </a:ext>
                </a:extLst>
              </p:cNvPr>
              <p:cNvSpPr>
                <a:spLocks/>
              </p:cNvSpPr>
              <p:nvPr/>
            </p:nvSpPr>
            <p:spPr bwMode="auto">
              <a:xfrm>
                <a:off x="2228" y="1103"/>
                <a:ext cx="4" cy="4"/>
              </a:xfrm>
              <a:custGeom>
                <a:avLst/>
                <a:gdLst>
                  <a:gd name="T0" fmla="*/ 2 w 4"/>
                  <a:gd name="T1" fmla="*/ 3 h 4"/>
                  <a:gd name="T2" fmla="*/ 2 w 4"/>
                  <a:gd name="T3" fmla="*/ 2 h 4"/>
                  <a:gd name="T4" fmla="*/ 4 w 4"/>
                  <a:gd name="T5" fmla="*/ 1 h 4"/>
                  <a:gd name="T6" fmla="*/ 1 w 4"/>
                  <a:gd name="T7" fmla="*/ 0 h 4"/>
                  <a:gd name="T8" fmla="*/ 0 w 4"/>
                  <a:gd name="T9" fmla="*/ 2 h 4"/>
                  <a:gd name="T10" fmla="*/ 2 w 4"/>
                  <a:gd name="T11" fmla="*/ 4 h 4"/>
                  <a:gd name="T12" fmla="*/ 2 w 4"/>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3"/>
                    </a:moveTo>
                    <a:lnTo>
                      <a:pt x="2" y="2"/>
                    </a:lnTo>
                    <a:lnTo>
                      <a:pt x="4" y="1"/>
                    </a:lnTo>
                    <a:lnTo>
                      <a:pt x="1" y="0"/>
                    </a:lnTo>
                    <a:lnTo>
                      <a:pt x="0" y="2"/>
                    </a:lnTo>
                    <a:lnTo>
                      <a:pt x="2" y="4"/>
                    </a:lnTo>
                    <a:lnTo>
                      <a:pt x="2"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92" name="Freeform 1113">
                <a:extLst>
                  <a:ext uri="{FF2B5EF4-FFF2-40B4-BE49-F238E27FC236}">
                    <a16:creationId xmlns:a16="http://schemas.microsoft.com/office/drawing/2014/main" id="{FF9BDFD2-E885-3FD4-B7BC-74FE70356099}"/>
                  </a:ext>
                </a:extLst>
              </p:cNvPr>
              <p:cNvSpPr>
                <a:spLocks/>
              </p:cNvSpPr>
              <p:nvPr/>
            </p:nvSpPr>
            <p:spPr bwMode="auto">
              <a:xfrm>
                <a:off x="1934" y="1646"/>
                <a:ext cx="9" cy="16"/>
              </a:xfrm>
              <a:custGeom>
                <a:avLst/>
                <a:gdLst>
                  <a:gd name="T0" fmla="*/ 0 w 12"/>
                  <a:gd name="T1" fmla="*/ 3 h 21"/>
                  <a:gd name="T2" fmla="*/ 2 w 12"/>
                  <a:gd name="T3" fmla="*/ 7 h 21"/>
                  <a:gd name="T4" fmla="*/ 7 w 12"/>
                  <a:gd name="T5" fmla="*/ 14 h 21"/>
                  <a:gd name="T6" fmla="*/ 7 w 12"/>
                  <a:gd name="T7" fmla="*/ 19 h 21"/>
                  <a:gd name="T8" fmla="*/ 10 w 12"/>
                  <a:gd name="T9" fmla="*/ 21 h 21"/>
                  <a:gd name="T10" fmla="*/ 12 w 12"/>
                  <a:gd name="T11" fmla="*/ 17 h 21"/>
                  <a:gd name="T12" fmla="*/ 9 w 12"/>
                  <a:gd name="T13" fmla="*/ 11 h 21"/>
                  <a:gd name="T14" fmla="*/ 2 w 12"/>
                  <a:gd name="T15" fmla="*/ 0 h 21"/>
                  <a:gd name="T16" fmla="*/ 0 w 12"/>
                  <a:gd name="T1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21">
                    <a:moveTo>
                      <a:pt x="0" y="3"/>
                    </a:moveTo>
                    <a:cubicBezTo>
                      <a:pt x="2" y="7"/>
                      <a:pt x="2" y="7"/>
                      <a:pt x="2" y="7"/>
                    </a:cubicBezTo>
                    <a:cubicBezTo>
                      <a:pt x="7" y="14"/>
                      <a:pt x="7" y="14"/>
                      <a:pt x="7" y="14"/>
                    </a:cubicBezTo>
                    <a:cubicBezTo>
                      <a:pt x="7" y="19"/>
                      <a:pt x="7" y="19"/>
                      <a:pt x="7" y="19"/>
                    </a:cubicBezTo>
                    <a:cubicBezTo>
                      <a:pt x="10" y="21"/>
                      <a:pt x="10" y="21"/>
                      <a:pt x="10" y="21"/>
                    </a:cubicBezTo>
                    <a:cubicBezTo>
                      <a:pt x="12" y="17"/>
                      <a:pt x="12" y="17"/>
                      <a:pt x="12" y="17"/>
                    </a:cubicBezTo>
                    <a:cubicBezTo>
                      <a:pt x="9" y="11"/>
                      <a:pt x="9" y="11"/>
                      <a:pt x="9" y="11"/>
                    </a:cubicBezTo>
                    <a:cubicBezTo>
                      <a:pt x="2" y="0"/>
                      <a:pt x="2" y="0"/>
                      <a:pt x="2" y="0"/>
                    </a:cubicBezTo>
                    <a:cubicBezTo>
                      <a:pt x="1" y="0"/>
                      <a:pt x="0" y="3"/>
                      <a:pt x="0" y="3"/>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93" name="Freeform 1114">
                <a:extLst>
                  <a:ext uri="{FF2B5EF4-FFF2-40B4-BE49-F238E27FC236}">
                    <a16:creationId xmlns:a16="http://schemas.microsoft.com/office/drawing/2014/main" id="{BDCE1F02-0452-637F-B628-528B690284CE}"/>
                  </a:ext>
                </a:extLst>
              </p:cNvPr>
              <p:cNvSpPr>
                <a:spLocks/>
              </p:cNvSpPr>
              <p:nvPr/>
            </p:nvSpPr>
            <p:spPr bwMode="auto">
              <a:xfrm>
                <a:off x="2519" y="806"/>
                <a:ext cx="48" cy="39"/>
              </a:xfrm>
              <a:custGeom>
                <a:avLst/>
                <a:gdLst>
                  <a:gd name="T0" fmla="*/ 2 w 48"/>
                  <a:gd name="T1" fmla="*/ 14 h 39"/>
                  <a:gd name="T2" fmla="*/ 2 w 48"/>
                  <a:gd name="T3" fmla="*/ 16 h 39"/>
                  <a:gd name="T4" fmla="*/ 0 w 48"/>
                  <a:gd name="T5" fmla="*/ 19 h 39"/>
                  <a:gd name="T6" fmla="*/ 1 w 48"/>
                  <a:gd name="T7" fmla="*/ 23 h 39"/>
                  <a:gd name="T8" fmla="*/ 2 w 48"/>
                  <a:gd name="T9" fmla="*/ 27 h 39"/>
                  <a:gd name="T10" fmla="*/ 3 w 48"/>
                  <a:gd name="T11" fmla="*/ 27 h 39"/>
                  <a:gd name="T12" fmla="*/ 5 w 48"/>
                  <a:gd name="T13" fmla="*/ 29 h 39"/>
                  <a:gd name="T14" fmla="*/ 8 w 48"/>
                  <a:gd name="T15" fmla="*/ 34 h 39"/>
                  <a:gd name="T16" fmla="*/ 6 w 48"/>
                  <a:gd name="T17" fmla="*/ 36 h 39"/>
                  <a:gd name="T18" fmla="*/ 7 w 48"/>
                  <a:gd name="T19" fmla="*/ 37 h 39"/>
                  <a:gd name="T20" fmla="*/ 10 w 48"/>
                  <a:gd name="T21" fmla="*/ 37 h 39"/>
                  <a:gd name="T22" fmla="*/ 13 w 48"/>
                  <a:gd name="T23" fmla="*/ 38 h 39"/>
                  <a:gd name="T24" fmla="*/ 15 w 48"/>
                  <a:gd name="T25" fmla="*/ 37 h 39"/>
                  <a:gd name="T26" fmla="*/ 17 w 48"/>
                  <a:gd name="T27" fmla="*/ 39 h 39"/>
                  <a:gd name="T28" fmla="*/ 20 w 48"/>
                  <a:gd name="T29" fmla="*/ 39 h 39"/>
                  <a:gd name="T30" fmla="*/ 23 w 48"/>
                  <a:gd name="T31" fmla="*/ 38 h 39"/>
                  <a:gd name="T32" fmla="*/ 26 w 48"/>
                  <a:gd name="T33" fmla="*/ 38 h 39"/>
                  <a:gd name="T34" fmla="*/ 28 w 48"/>
                  <a:gd name="T35" fmla="*/ 34 h 39"/>
                  <a:gd name="T36" fmla="*/ 28 w 48"/>
                  <a:gd name="T37" fmla="*/ 33 h 39"/>
                  <a:gd name="T38" fmla="*/ 30 w 48"/>
                  <a:gd name="T39" fmla="*/ 32 h 39"/>
                  <a:gd name="T40" fmla="*/ 31 w 48"/>
                  <a:gd name="T41" fmla="*/ 30 h 39"/>
                  <a:gd name="T42" fmla="*/ 35 w 48"/>
                  <a:gd name="T43" fmla="*/ 24 h 39"/>
                  <a:gd name="T44" fmla="*/ 34 w 48"/>
                  <a:gd name="T45" fmla="*/ 22 h 39"/>
                  <a:gd name="T46" fmla="*/ 33 w 48"/>
                  <a:gd name="T47" fmla="*/ 23 h 39"/>
                  <a:gd name="T48" fmla="*/ 30 w 48"/>
                  <a:gd name="T49" fmla="*/ 23 h 39"/>
                  <a:gd name="T50" fmla="*/ 30 w 48"/>
                  <a:gd name="T51" fmla="*/ 21 h 39"/>
                  <a:gd name="T52" fmla="*/ 33 w 48"/>
                  <a:gd name="T53" fmla="*/ 17 h 39"/>
                  <a:gd name="T54" fmla="*/ 36 w 48"/>
                  <a:gd name="T55" fmla="*/ 17 h 39"/>
                  <a:gd name="T56" fmla="*/ 43 w 48"/>
                  <a:gd name="T57" fmla="*/ 14 h 39"/>
                  <a:gd name="T58" fmla="*/ 45 w 48"/>
                  <a:gd name="T59" fmla="*/ 14 h 39"/>
                  <a:gd name="T60" fmla="*/ 48 w 48"/>
                  <a:gd name="T61" fmla="*/ 9 h 39"/>
                  <a:gd name="T62" fmla="*/ 47 w 48"/>
                  <a:gd name="T63" fmla="*/ 7 h 39"/>
                  <a:gd name="T64" fmla="*/ 43 w 48"/>
                  <a:gd name="T65" fmla="*/ 7 h 39"/>
                  <a:gd name="T66" fmla="*/ 43 w 48"/>
                  <a:gd name="T67" fmla="*/ 5 h 39"/>
                  <a:gd name="T68" fmla="*/ 40 w 48"/>
                  <a:gd name="T69" fmla="*/ 4 h 39"/>
                  <a:gd name="T70" fmla="*/ 36 w 48"/>
                  <a:gd name="T71" fmla="*/ 4 h 39"/>
                  <a:gd name="T72" fmla="*/ 35 w 48"/>
                  <a:gd name="T73" fmla="*/ 3 h 39"/>
                  <a:gd name="T74" fmla="*/ 31 w 48"/>
                  <a:gd name="T75" fmla="*/ 2 h 39"/>
                  <a:gd name="T76" fmla="*/ 29 w 48"/>
                  <a:gd name="T77" fmla="*/ 3 h 39"/>
                  <a:gd name="T78" fmla="*/ 26 w 48"/>
                  <a:gd name="T79" fmla="*/ 3 h 39"/>
                  <a:gd name="T80" fmla="*/ 24 w 48"/>
                  <a:gd name="T81" fmla="*/ 2 h 39"/>
                  <a:gd name="T82" fmla="*/ 22 w 48"/>
                  <a:gd name="T83" fmla="*/ 2 h 39"/>
                  <a:gd name="T84" fmla="*/ 20 w 48"/>
                  <a:gd name="T85" fmla="*/ 0 h 39"/>
                  <a:gd name="T86" fmla="*/ 13 w 48"/>
                  <a:gd name="T87" fmla="*/ 2 h 39"/>
                  <a:gd name="T88" fmla="*/ 11 w 48"/>
                  <a:gd name="T89" fmla="*/ 2 h 39"/>
                  <a:gd name="T90" fmla="*/ 9 w 48"/>
                  <a:gd name="T91" fmla="*/ 4 h 39"/>
                  <a:gd name="T92" fmla="*/ 5 w 48"/>
                  <a:gd name="T93" fmla="*/ 6 h 39"/>
                  <a:gd name="T94" fmla="*/ 5 w 48"/>
                  <a:gd name="T95" fmla="*/ 10 h 39"/>
                  <a:gd name="T96" fmla="*/ 2 w 48"/>
                  <a:gd name="T97" fmla="*/ 1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 h="39">
                    <a:moveTo>
                      <a:pt x="2" y="14"/>
                    </a:moveTo>
                    <a:lnTo>
                      <a:pt x="2" y="16"/>
                    </a:lnTo>
                    <a:lnTo>
                      <a:pt x="0" y="19"/>
                    </a:lnTo>
                    <a:lnTo>
                      <a:pt x="1" y="23"/>
                    </a:lnTo>
                    <a:lnTo>
                      <a:pt x="2" y="27"/>
                    </a:lnTo>
                    <a:lnTo>
                      <a:pt x="3" y="27"/>
                    </a:lnTo>
                    <a:lnTo>
                      <a:pt x="5" y="29"/>
                    </a:lnTo>
                    <a:lnTo>
                      <a:pt x="8" y="34"/>
                    </a:lnTo>
                    <a:lnTo>
                      <a:pt x="6" y="36"/>
                    </a:lnTo>
                    <a:lnTo>
                      <a:pt x="7" y="37"/>
                    </a:lnTo>
                    <a:lnTo>
                      <a:pt x="10" y="37"/>
                    </a:lnTo>
                    <a:lnTo>
                      <a:pt x="13" y="38"/>
                    </a:lnTo>
                    <a:lnTo>
                      <a:pt x="15" y="37"/>
                    </a:lnTo>
                    <a:lnTo>
                      <a:pt x="17" y="39"/>
                    </a:lnTo>
                    <a:lnTo>
                      <a:pt x="20" y="39"/>
                    </a:lnTo>
                    <a:lnTo>
                      <a:pt x="23" y="38"/>
                    </a:lnTo>
                    <a:lnTo>
                      <a:pt x="26" y="38"/>
                    </a:lnTo>
                    <a:lnTo>
                      <a:pt x="28" y="34"/>
                    </a:lnTo>
                    <a:lnTo>
                      <a:pt x="28" y="33"/>
                    </a:lnTo>
                    <a:lnTo>
                      <a:pt x="30" y="32"/>
                    </a:lnTo>
                    <a:lnTo>
                      <a:pt x="31" y="30"/>
                    </a:lnTo>
                    <a:lnTo>
                      <a:pt x="35" y="24"/>
                    </a:lnTo>
                    <a:lnTo>
                      <a:pt x="34" y="22"/>
                    </a:lnTo>
                    <a:lnTo>
                      <a:pt x="33" y="23"/>
                    </a:lnTo>
                    <a:lnTo>
                      <a:pt x="30" y="23"/>
                    </a:lnTo>
                    <a:lnTo>
                      <a:pt x="30" y="21"/>
                    </a:lnTo>
                    <a:lnTo>
                      <a:pt x="33" y="17"/>
                    </a:lnTo>
                    <a:lnTo>
                      <a:pt x="36" y="17"/>
                    </a:lnTo>
                    <a:lnTo>
                      <a:pt x="43" y="14"/>
                    </a:lnTo>
                    <a:lnTo>
                      <a:pt x="45" y="14"/>
                    </a:lnTo>
                    <a:lnTo>
                      <a:pt x="48" y="9"/>
                    </a:lnTo>
                    <a:lnTo>
                      <a:pt x="47" y="7"/>
                    </a:lnTo>
                    <a:lnTo>
                      <a:pt x="43" y="7"/>
                    </a:lnTo>
                    <a:lnTo>
                      <a:pt x="43" y="5"/>
                    </a:lnTo>
                    <a:lnTo>
                      <a:pt x="40" y="4"/>
                    </a:lnTo>
                    <a:lnTo>
                      <a:pt x="36" y="4"/>
                    </a:lnTo>
                    <a:lnTo>
                      <a:pt x="35" y="3"/>
                    </a:lnTo>
                    <a:lnTo>
                      <a:pt x="31" y="2"/>
                    </a:lnTo>
                    <a:lnTo>
                      <a:pt x="29" y="3"/>
                    </a:lnTo>
                    <a:lnTo>
                      <a:pt x="26" y="3"/>
                    </a:lnTo>
                    <a:lnTo>
                      <a:pt x="24" y="2"/>
                    </a:lnTo>
                    <a:lnTo>
                      <a:pt x="22" y="2"/>
                    </a:lnTo>
                    <a:lnTo>
                      <a:pt x="20" y="0"/>
                    </a:lnTo>
                    <a:lnTo>
                      <a:pt x="13" y="2"/>
                    </a:lnTo>
                    <a:lnTo>
                      <a:pt x="11" y="2"/>
                    </a:lnTo>
                    <a:lnTo>
                      <a:pt x="9" y="4"/>
                    </a:lnTo>
                    <a:lnTo>
                      <a:pt x="5" y="6"/>
                    </a:lnTo>
                    <a:lnTo>
                      <a:pt x="5" y="10"/>
                    </a:lnTo>
                    <a:lnTo>
                      <a:pt x="2" y="1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94" name="Freeform 1115">
                <a:extLst>
                  <a:ext uri="{FF2B5EF4-FFF2-40B4-BE49-F238E27FC236}">
                    <a16:creationId xmlns:a16="http://schemas.microsoft.com/office/drawing/2014/main" id="{C100CDB3-738C-8596-0E50-4EC8D5BA938D}"/>
                  </a:ext>
                </a:extLst>
              </p:cNvPr>
              <p:cNvSpPr>
                <a:spLocks/>
              </p:cNvSpPr>
              <p:nvPr/>
            </p:nvSpPr>
            <p:spPr bwMode="auto">
              <a:xfrm>
                <a:off x="2503" y="839"/>
                <a:ext cx="4" cy="3"/>
              </a:xfrm>
              <a:custGeom>
                <a:avLst/>
                <a:gdLst>
                  <a:gd name="T0" fmla="*/ 2 w 4"/>
                  <a:gd name="T1" fmla="*/ 2 h 3"/>
                  <a:gd name="T2" fmla="*/ 4 w 4"/>
                  <a:gd name="T3" fmla="*/ 0 h 3"/>
                  <a:gd name="T4" fmla="*/ 0 w 4"/>
                  <a:gd name="T5" fmla="*/ 0 h 3"/>
                  <a:gd name="T6" fmla="*/ 0 w 4"/>
                  <a:gd name="T7" fmla="*/ 2 h 3"/>
                  <a:gd name="T8" fmla="*/ 0 w 4"/>
                  <a:gd name="T9" fmla="*/ 3 h 3"/>
                  <a:gd name="T10" fmla="*/ 2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2" y="2"/>
                    </a:moveTo>
                    <a:lnTo>
                      <a:pt x="4" y="0"/>
                    </a:lnTo>
                    <a:lnTo>
                      <a:pt x="0" y="0"/>
                    </a:lnTo>
                    <a:lnTo>
                      <a:pt x="0" y="2"/>
                    </a:lnTo>
                    <a:lnTo>
                      <a:pt x="0" y="3"/>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95" name="Freeform 1116">
                <a:extLst>
                  <a:ext uri="{FF2B5EF4-FFF2-40B4-BE49-F238E27FC236}">
                    <a16:creationId xmlns:a16="http://schemas.microsoft.com/office/drawing/2014/main" id="{725DDB00-3489-1839-8FE1-DC2369D49C70}"/>
                  </a:ext>
                </a:extLst>
              </p:cNvPr>
              <p:cNvSpPr>
                <a:spLocks/>
              </p:cNvSpPr>
              <p:nvPr/>
            </p:nvSpPr>
            <p:spPr bwMode="auto">
              <a:xfrm>
                <a:off x="2514" y="796"/>
                <a:ext cx="10" cy="18"/>
              </a:xfrm>
              <a:custGeom>
                <a:avLst/>
                <a:gdLst>
                  <a:gd name="T0" fmla="*/ 1 w 10"/>
                  <a:gd name="T1" fmla="*/ 17 h 18"/>
                  <a:gd name="T2" fmla="*/ 3 w 10"/>
                  <a:gd name="T3" fmla="*/ 18 h 18"/>
                  <a:gd name="T4" fmla="*/ 7 w 10"/>
                  <a:gd name="T5" fmla="*/ 17 h 18"/>
                  <a:gd name="T6" fmla="*/ 10 w 10"/>
                  <a:gd name="T7" fmla="*/ 13 h 18"/>
                  <a:gd name="T8" fmla="*/ 10 w 10"/>
                  <a:gd name="T9" fmla="*/ 9 h 18"/>
                  <a:gd name="T10" fmla="*/ 10 w 10"/>
                  <a:gd name="T11" fmla="*/ 6 h 18"/>
                  <a:gd name="T12" fmla="*/ 10 w 10"/>
                  <a:gd name="T13" fmla="*/ 4 h 18"/>
                  <a:gd name="T14" fmla="*/ 10 w 10"/>
                  <a:gd name="T15" fmla="*/ 0 h 18"/>
                  <a:gd name="T16" fmla="*/ 8 w 10"/>
                  <a:gd name="T17" fmla="*/ 1 h 18"/>
                  <a:gd name="T18" fmla="*/ 7 w 10"/>
                  <a:gd name="T19" fmla="*/ 1 h 18"/>
                  <a:gd name="T20" fmla="*/ 4 w 10"/>
                  <a:gd name="T21" fmla="*/ 0 h 18"/>
                  <a:gd name="T22" fmla="*/ 3 w 10"/>
                  <a:gd name="T23" fmla="*/ 1 h 18"/>
                  <a:gd name="T24" fmla="*/ 1 w 10"/>
                  <a:gd name="T25" fmla="*/ 2 h 18"/>
                  <a:gd name="T26" fmla="*/ 0 w 10"/>
                  <a:gd name="T27" fmla="*/ 5 h 18"/>
                  <a:gd name="T28" fmla="*/ 0 w 10"/>
                  <a:gd name="T29" fmla="*/ 9 h 18"/>
                  <a:gd name="T30" fmla="*/ 0 w 10"/>
                  <a:gd name="T31" fmla="*/ 12 h 18"/>
                  <a:gd name="T32" fmla="*/ 1 w 10"/>
                  <a:gd name="T33"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18">
                    <a:moveTo>
                      <a:pt x="1" y="17"/>
                    </a:moveTo>
                    <a:lnTo>
                      <a:pt x="3" y="18"/>
                    </a:lnTo>
                    <a:lnTo>
                      <a:pt x="7" y="17"/>
                    </a:lnTo>
                    <a:lnTo>
                      <a:pt x="10" y="13"/>
                    </a:lnTo>
                    <a:lnTo>
                      <a:pt x="10" y="9"/>
                    </a:lnTo>
                    <a:lnTo>
                      <a:pt x="10" y="6"/>
                    </a:lnTo>
                    <a:lnTo>
                      <a:pt x="10" y="4"/>
                    </a:lnTo>
                    <a:lnTo>
                      <a:pt x="10" y="0"/>
                    </a:lnTo>
                    <a:lnTo>
                      <a:pt x="8" y="1"/>
                    </a:lnTo>
                    <a:lnTo>
                      <a:pt x="7" y="1"/>
                    </a:lnTo>
                    <a:lnTo>
                      <a:pt x="4" y="0"/>
                    </a:lnTo>
                    <a:lnTo>
                      <a:pt x="3" y="1"/>
                    </a:lnTo>
                    <a:lnTo>
                      <a:pt x="1" y="2"/>
                    </a:lnTo>
                    <a:lnTo>
                      <a:pt x="0" y="5"/>
                    </a:lnTo>
                    <a:lnTo>
                      <a:pt x="0" y="9"/>
                    </a:lnTo>
                    <a:lnTo>
                      <a:pt x="0" y="12"/>
                    </a:lnTo>
                    <a:lnTo>
                      <a:pt x="1" y="1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96" name="Freeform 1117">
                <a:extLst>
                  <a:ext uri="{FF2B5EF4-FFF2-40B4-BE49-F238E27FC236}">
                    <a16:creationId xmlns:a16="http://schemas.microsoft.com/office/drawing/2014/main" id="{73C0C610-AB69-94DD-4D09-89CB59C28C4F}"/>
                  </a:ext>
                </a:extLst>
              </p:cNvPr>
              <p:cNvSpPr>
                <a:spLocks/>
              </p:cNvSpPr>
              <p:nvPr/>
            </p:nvSpPr>
            <p:spPr bwMode="auto">
              <a:xfrm>
                <a:off x="2415" y="869"/>
                <a:ext cx="140" cy="103"/>
              </a:xfrm>
              <a:custGeom>
                <a:avLst/>
                <a:gdLst>
                  <a:gd name="T0" fmla="*/ 72 w 140"/>
                  <a:gd name="T1" fmla="*/ 60 h 103"/>
                  <a:gd name="T2" fmla="*/ 71 w 140"/>
                  <a:gd name="T3" fmla="*/ 44 h 103"/>
                  <a:gd name="T4" fmla="*/ 75 w 140"/>
                  <a:gd name="T5" fmla="*/ 40 h 103"/>
                  <a:gd name="T6" fmla="*/ 75 w 140"/>
                  <a:gd name="T7" fmla="*/ 23 h 103"/>
                  <a:gd name="T8" fmla="*/ 68 w 140"/>
                  <a:gd name="T9" fmla="*/ 16 h 103"/>
                  <a:gd name="T10" fmla="*/ 64 w 140"/>
                  <a:gd name="T11" fmla="*/ 9 h 103"/>
                  <a:gd name="T12" fmla="*/ 46 w 140"/>
                  <a:gd name="T13" fmla="*/ 2 h 103"/>
                  <a:gd name="T14" fmla="*/ 50 w 140"/>
                  <a:gd name="T15" fmla="*/ 14 h 103"/>
                  <a:gd name="T16" fmla="*/ 40 w 140"/>
                  <a:gd name="T17" fmla="*/ 8 h 103"/>
                  <a:gd name="T18" fmla="*/ 28 w 140"/>
                  <a:gd name="T19" fmla="*/ 18 h 103"/>
                  <a:gd name="T20" fmla="*/ 43 w 140"/>
                  <a:gd name="T21" fmla="*/ 24 h 103"/>
                  <a:gd name="T22" fmla="*/ 27 w 140"/>
                  <a:gd name="T23" fmla="*/ 27 h 103"/>
                  <a:gd name="T24" fmla="*/ 16 w 140"/>
                  <a:gd name="T25" fmla="*/ 37 h 103"/>
                  <a:gd name="T26" fmla="*/ 31 w 140"/>
                  <a:gd name="T27" fmla="*/ 39 h 103"/>
                  <a:gd name="T28" fmla="*/ 21 w 140"/>
                  <a:gd name="T29" fmla="*/ 45 h 103"/>
                  <a:gd name="T30" fmla="*/ 2 w 140"/>
                  <a:gd name="T31" fmla="*/ 47 h 103"/>
                  <a:gd name="T32" fmla="*/ 5 w 140"/>
                  <a:gd name="T33" fmla="*/ 58 h 103"/>
                  <a:gd name="T34" fmla="*/ 11 w 140"/>
                  <a:gd name="T35" fmla="*/ 63 h 103"/>
                  <a:gd name="T36" fmla="*/ 19 w 140"/>
                  <a:gd name="T37" fmla="*/ 65 h 103"/>
                  <a:gd name="T38" fmla="*/ 24 w 140"/>
                  <a:gd name="T39" fmla="*/ 74 h 103"/>
                  <a:gd name="T40" fmla="*/ 33 w 140"/>
                  <a:gd name="T41" fmla="*/ 64 h 103"/>
                  <a:gd name="T42" fmla="*/ 38 w 140"/>
                  <a:gd name="T43" fmla="*/ 67 h 103"/>
                  <a:gd name="T44" fmla="*/ 43 w 140"/>
                  <a:gd name="T45" fmla="*/ 75 h 103"/>
                  <a:gd name="T46" fmla="*/ 52 w 140"/>
                  <a:gd name="T47" fmla="*/ 75 h 103"/>
                  <a:gd name="T48" fmla="*/ 65 w 140"/>
                  <a:gd name="T49" fmla="*/ 73 h 103"/>
                  <a:gd name="T50" fmla="*/ 55 w 140"/>
                  <a:gd name="T51" fmla="*/ 81 h 103"/>
                  <a:gd name="T52" fmla="*/ 37 w 140"/>
                  <a:gd name="T53" fmla="*/ 81 h 103"/>
                  <a:gd name="T54" fmla="*/ 21 w 140"/>
                  <a:gd name="T55" fmla="*/ 82 h 103"/>
                  <a:gd name="T56" fmla="*/ 24 w 140"/>
                  <a:gd name="T57" fmla="*/ 99 h 103"/>
                  <a:gd name="T58" fmla="*/ 44 w 140"/>
                  <a:gd name="T59" fmla="*/ 102 h 103"/>
                  <a:gd name="T60" fmla="*/ 55 w 140"/>
                  <a:gd name="T61" fmla="*/ 102 h 103"/>
                  <a:gd name="T62" fmla="*/ 63 w 140"/>
                  <a:gd name="T63" fmla="*/ 94 h 103"/>
                  <a:gd name="T64" fmla="*/ 72 w 140"/>
                  <a:gd name="T65" fmla="*/ 95 h 103"/>
                  <a:gd name="T66" fmla="*/ 85 w 140"/>
                  <a:gd name="T67" fmla="*/ 89 h 103"/>
                  <a:gd name="T68" fmla="*/ 86 w 140"/>
                  <a:gd name="T69" fmla="*/ 95 h 103"/>
                  <a:gd name="T70" fmla="*/ 97 w 140"/>
                  <a:gd name="T71" fmla="*/ 92 h 103"/>
                  <a:gd name="T72" fmla="*/ 103 w 140"/>
                  <a:gd name="T73" fmla="*/ 99 h 103"/>
                  <a:gd name="T74" fmla="*/ 116 w 140"/>
                  <a:gd name="T75" fmla="*/ 97 h 103"/>
                  <a:gd name="T76" fmla="*/ 120 w 140"/>
                  <a:gd name="T77" fmla="*/ 90 h 103"/>
                  <a:gd name="T78" fmla="*/ 128 w 140"/>
                  <a:gd name="T79" fmla="*/ 78 h 103"/>
                  <a:gd name="T80" fmla="*/ 140 w 140"/>
                  <a:gd name="T81" fmla="*/ 61 h 103"/>
                  <a:gd name="T82" fmla="*/ 127 w 140"/>
                  <a:gd name="T83" fmla="*/ 54 h 103"/>
                  <a:gd name="T84" fmla="*/ 123 w 140"/>
                  <a:gd name="T85" fmla="*/ 63 h 103"/>
                  <a:gd name="T86" fmla="*/ 119 w 140"/>
                  <a:gd name="T87" fmla="*/ 53 h 103"/>
                  <a:gd name="T88" fmla="*/ 108 w 140"/>
                  <a:gd name="T89" fmla="*/ 61 h 103"/>
                  <a:gd name="T90" fmla="*/ 119 w 140"/>
                  <a:gd name="T91" fmla="*/ 44 h 103"/>
                  <a:gd name="T92" fmla="*/ 113 w 140"/>
                  <a:gd name="T93" fmla="*/ 42 h 103"/>
                  <a:gd name="T94" fmla="*/ 119 w 140"/>
                  <a:gd name="T95" fmla="*/ 27 h 103"/>
                  <a:gd name="T96" fmla="*/ 124 w 140"/>
                  <a:gd name="T97" fmla="*/ 14 h 103"/>
                  <a:gd name="T98" fmla="*/ 118 w 140"/>
                  <a:gd name="T99" fmla="*/ 5 h 103"/>
                  <a:gd name="T100" fmla="*/ 106 w 140"/>
                  <a:gd name="T101" fmla="*/ 18 h 103"/>
                  <a:gd name="T102" fmla="*/ 100 w 140"/>
                  <a:gd name="T103" fmla="*/ 32 h 103"/>
                  <a:gd name="T104" fmla="*/ 95 w 140"/>
                  <a:gd name="T105" fmla="*/ 44 h 103"/>
                  <a:gd name="T106" fmla="*/ 96 w 140"/>
                  <a:gd name="T107" fmla="*/ 55 h 103"/>
                  <a:gd name="T108" fmla="*/ 92 w 140"/>
                  <a:gd name="T109" fmla="*/ 67 h 103"/>
                  <a:gd name="T110" fmla="*/ 80 w 140"/>
                  <a:gd name="T111" fmla="*/ 5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0" h="103">
                    <a:moveTo>
                      <a:pt x="80" y="59"/>
                    </a:moveTo>
                    <a:lnTo>
                      <a:pt x="78" y="58"/>
                    </a:lnTo>
                    <a:lnTo>
                      <a:pt x="77" y="60"/>
                    </a:lnTo>
                    <a:lnTo>
                      <a:pt x="74" y="61"/>
                    </a:lnTo>
                    <a:lnTo>
                      <a:pt x="72" y="60"/>
                    </a:lnTo>
                    <a:lnTo>
                      <a:pt x="72" y="54"/>
                    </a:lnTo>
                    <a:lnTo>
                      <a:pt x="75" y="52"/>
                    </a:lnTo>
                    <a:lnTo>
                      <a:pt x="76" y="45"/>
                    </a:lnTo>
                    <a:lnTo>
                      <a:pt x="75" y="45"/>
                    </a:lnTo>
                    <a:lnTo>
                      <a:pt x="71" y="44"/>
                    </a:lnTo>
                    <a:lnTo>
                      <a:pt x="69" y="44"/>
                    </a:lnTo>
                    <a:lnTo>
                      <a:pt x="68" y="42"/>
                    </a:lnTo>
                    <a:lnTo>
                      <a:pt x="71" y="40"/>
                    </a:lnTo>
                    <a:lnTo>
                      <a:pt x="74" y="42"/>
                    </a:lnTo>
                    <a:lnTo>
                      <a:pt x="75" y="40"/>
                    </a:lnTo>
                    <a:lnTo>
                      <a:pt x="74" y="33"/>
                    </a:lnTo>
                    <a:lnTo>
                      <a:pt x="71" y="29"/>
                    </a:lnTo>
                    <a:lnTo>
                      <a:pt x="73" y="27"/>
                    </a:lnTo>
                    <a:lnTo>
                      <a:pt x="75" y="25"/>
                    </a:lnTo>
                    <a:lnTo>
                      <a:pt x="75" y="23"/>
                    </a:lnTo>
                    <a:lnTo>
                      <a:pt x="73" y="21"/>
                    </a:lnTo>
                    <a:lnTo>
                      <a:pt x="73" y="19"/>
                    </a:lnTo>
                    <a:lnTo>
                      <a:pt x="71" y="16"/>
                    </a:lnTo>
                    <a:lnTo>
                      <a:pt x="70" y="16"/>
                    </a:lnTo>
                    <a:lnTo>
                      <a:pt x="68" y="16"/>
                    </a:lnTo>
                    <a:lnTo>
                      <a:pt x="67" y="16"/>
                    </a:lnTo>
                    <a:lnTo>
                      <a:pt x="61" y="17"/>
                    </a:lnTo>
                    <a:lnTo>
                      <a:pt x="61" y="14"/>
                    </a:lnTo>
                    <a:lnTo>
                      <a:pt x="62" y="10"/>
                    </a:lnTo>
                    <a:lnTo>
                      <a:pt x="64" y="9"/>
                    </a:lnTo>
                    <a:lnTo>
                      <a:pt x="64" y="3"/>
                    </a:lnTo>
                    <a:lnTo>
                      <a:pt x="61" y="0"/>
                    </a:lnTo>
                    <a:lnTo>
                      <a:pt x="56" y="1"/>
                    </a:lnTo>
                    <a:lnTo>
                      <a:pt x="54" y="0"/>
                    </a:lnTo>
                    <a:lnTo>
                      <a:pt x="46" y="2"/>
                    </a:lnTo>
                    <a:lnTo>
                      <a:pt x="44" y="4"/>
                    </a:lnTo>
                    <a:lnTo>
                      <a:pt x="46" y="6"/>
                    </a:lnTo>
                    <a:lnTo>
                      <a:pt x="46" y="8"/>
                    </a:lnTo>
                    <a:lnTo>
                      <a:pt x="49" y="11"/>
                    </a:lnTo>
                    <a:lnTo>
                      <a:pt x="50" y="14"/>
                    </a:lnTo>
                    <a:lnTo>
                      <a:pt x="49" y="13"/>
                    </a:lnTo>
                    <a:lnTo>
                      <a:pt x="46" y="9"/>
                    </a:lnTo>
                    <a:lnTo>
                      <a:pt x="43" y="9"/>
                    </a:lnTo>
                    <a:lnTo>
                      <a:pt x="42" y="8"/>
                    </a:lnTo>
                    <a:lnTo>
                      <a:pt x="40" y="8"/>
                    </a:lnTo>
                    <a:lnTo>
                      <a:pt x="36" y="10"/>
                    </a:lnTo>
                    <a:lnTo>
                      <a:pt x="34" y="10"/>
                    </a:lnTo>
                    <a:lnTo>
                      <a:pt x="33" y="12"/>
                    </a:lnTo>
                    <a:lnTo>
                      <a:pt x="31" y="15"/>
                    </a:lnTo>
                    <a:lnTo>
                      <a:pt x="28" y="18"/>
                    </a:lnTo>
                    <a:lnTo>
                      <a:pt x="30" y="20"/>
                    </a:lnTo>
                    <a:lnTo>
                      <a:pt x="36" y="23"/>
                    </a:lnTo>
                    <a:lnTo>
                      <a:pt x="38" y="23"/>
                    </a:lnTo>
                    <a:lnTo>
                      <a:pt x="41" y="24"/>
                    </a:lnTo>
                    <a:lnTo>
                      <a:pt x="43" y="24"/>
                    </a:lnTo>
                    <a:lnTo>
                      <a:pt x="43" y="27"/>
                    </a:lnTo>
                    <a:lnTo>
                      <a:pt x="42" y="27"/>
                    </a:lnTo>
                    <a:lnTo>
                      <a:pt x="39" y="26"/>
                    </a:lnTo>
                    <a:lnTo>
                      <a:pt x="33" y="25"/>
                    </a:lnTo>
                    <a:lnTo>
                      <a:pt x="27" y="27"/>
                    </a:lnTo>
                    <a:lnTo>
                      <a:pt x="26" y="26"/>
                    </a:lnTo>
                    <a:lnTo>
                      <a:pt x="23" y="26"/>
                    </a:lnTo>
                    <a:lnTo>
                      <a:pt x="19" y="30"/>
                    </a:lnTo>
                    <a:lnTo>
                      <a:pt x="16" y="35"/>
                    </a:lnTo>
                    <a:lnTo>
                      <a:pt x="16" y="37"/>
                    </a:lnTo>
                    <a:lnTo>
                      <a:pt x="19" y="37"/>
                    </a:lnTo>
                    <a:lnTo>
                      <a:pt x="24" y="39"/>
                    </a:lnTo>
                    <a:lnTo>
                      <a:pt x="26" y="38"/>
                    </a:lnTo>
                    <a:lnTo>
                      <a:pt x="30" y="38"/>
                    </a:lnTo>
                    <a:lnTo>
                      <a:pt x="31" y="39"/>
                    </a:lnTo>
                    <a:lnTo>
                      <a:pt x="33" y="41"/>
                    </a:lnTo>
                    <a:lnTo>
                      <a:pt x="30" y="44"/>
                    </a:lnTo>
                    <a:lnTo>
                      <a:pt x="26" y="44"/>
                    </a:lnTo>
                    <a:lnTo>
                      <a:pt x="24" y="46"/>
                    </a:lnTo>
                    <a:lnTo>
                      <a:pt x="21" y="45"/>
                    </a:lnTo>
                    <a:lnTo>
                      <a:pt x="17" y="43"/>
                    </a:lnTo>
                    <a:lnTo>
                      <a:pt x="12" y="43"/>
                    </a:lnTo>
                    <a:lnTo>
                      <a:pt x="11" y="42"/>
                    </a:lnTo>
                    <a:lnTo>
                      <a:pt x="8" y="43"/>
                    </a:lnTo>
                    <a:lnTo>
                      <a:pt x="2" y="47"/>
                    </a:lnTo>
                    <a:lnTo>
                      <a:pt x="4" y="50"/>
                    </a:lnTo>
                    <a:lnTo>
                      <a:pt x="4" y="53"/>
                    </a:lnTo>
                    <a:lnTo>
                      <a:pt x="0" y="53"/>
                    </a:lnTo>
                    <a:lnTo>
                      <a:pt x="0" y="54"/>
                    </a:lnTo>
                    <a:lnTo>
                      <a:pt x="5" y="58"/>
                    </a:lnTo>
                    <a:lnTo>
                      <a:pt x="8" y="63"/>
                    </a:lnTo>
                    <a:lnTo>
                      <a:pt x="9" y="63"/>
                    </a:lnTo>
                    <a:lnTo>
                      <a:pt x="10" y="60"/>
                    </a:lnTo>
                    <a:lnTo>
                      <a:pt x="12" y="61"/>
                    </a:lnTo>
                    <a:lnTo>
                      <a:pt x="11" y="63"/>
                    </a:lnTo>
                    <a:lnTo>
                      <a:pt x="14" y="66"/>
                    </a:lnTo>
                    <a:lnTo>
                      <a:pt x="14" y="70"/>
                    </a:lnTo>
                    <a:lnTo>
                      <a:pt x="16" y="72"/>
                    </a:lnTo>
                    <a:lnTo>
                      <a:pt x="18" y="70"/>
                    </a:lnTo>
                    <a:lnTo>
                      <a:pt x="19" y="65"/>
                    </a:lnTo>
                    <a:lnTo>
                      <a:pt x="20" y="66"/>
                    </a:lnTo>
                    <a:lnTo>
                      <a:pt x="23" y="66"/>
                    </a:lnTo>
                    <a:lnTo>
                      <a:pt x="21" y="68"/>
                    </a:lnTo>
                    <a:lnTo>
                      <a:pt x="21" y="72"/>
                    </a:lnTo>
                    <a:lnTo>
                      <a:pt x="24" y="74"/>
                    </a:lnTo>
                    <a:lnTo>
                      <a:pt x="26" y="73"/>
                    </a:lnTo>
                    <a:lnTo>
                      <a:pt x="27" y="71"/>
                    </a:lnTo>
                    <a:lnTo>
                      <a:pt x="32" y="68"/>
                    </a:lnTo>
                    <a:lnTo>
                      <a:pt x="33" y="65"/>
                    </a:lnTo>
                    <a:lnTo>
                      <a:pt x="33" y="64"/>
                    </a:lnTo>
                    <a:lnTo>
                      <a:pt x="35" y="67"/>
                    </a:lnTo>
                    <a:lnTo>
                      <a:pt x="36" y="65"/>
                    </a:lnTo>
                    <a:lnTo>
                      <a:pt x="40" y="64"/>
                    </a:lnTo>
                    <a:lnTo>
                      <a:pt x="41" y="64"/>
                    </a:lnTo>
                    <a:lnTo>
                      <a:pt x="38" y="67"/>
                    </a:lnTo>
                    <a:lnTo>
                      <a:pt x="35" y="70"/>
                    </a:lnTo>
                    <a:lnTo>
                      <a:pt x="35" y="72"/>
                    </a:lnTo>
                    <a:lnTo>
                      <a:pt x="39" y="74"/>
                    </a:lnTo>
                    <a:lnTo>
                      <a:pt x="41" y="73"/>
                    </a:lnTo>
                    <a:lnTo>
                      <a:pt x="43" y="75"/>
                    </a:lnTo>
                    <a:lnTo>
                      <a:pt x="45" y="74"/>
                    </a:lnTo>
                    <a:lnTo>
                      <a:pt x="48" y="73"/>
                    </a:lnTo>
                    <a:lnTo>
                      <a:pt x="50" y="71"/>
                    </a:lnTo>
                    <a:lnTo>
                      <a:pt x="52" y="73"/>
                    </a:lnTo>
                    <a:lnTo>
                      <a:pt x="52" y="75"/>
                    </a:lnTo>
                    <a:lnTo>
                      <a:pt x="55" y="75"/>
                    </a:lnTo>
                    <a:lnTo>
                      <a:pt x="60" y="73"/>
                    </a:lnTo>
                    <a:lnTo>
                      <a:pt x="60" y="75"/>
                    </a:lnTo>
                    <a:lnTo>
                      <a:pt x="64" y="75"/>
                    </a:lnTo>
                    <a:lnTo>
                      <a:pt x="65" y="73"/>
                    </a:lnTo>
                    <a:lnTo>
                      <a:pt x="66" y="75"/>
                    </a:lnTo>
                    <a:lnTo>
                      <a:pt x="64" y="76"/>
                    </a:lnTo>
                    <a:lnTo>
                      <a:pt x="64" y="78"/>
                    </a:lnTo>
                    <a:lnTo>
                      <a:pt x="57" y="78"/>
                    </a:lnTo>
                    <a:lnTo>
                      <a:pt x="55" y="81"/>
                    </a:lnTo>
                    <a:lnTo>
                      <a:pt x="53" y="80"/>
                    </a:lnTo>
                    <a:lnTo>
                      <a:pt x="50" y="80"/>
                    </a:lnTo>
                    <a:lnTo>
                      <a:pt x="45" y="78"/>
                    </a:lnTo>
                    <a:lnTo>
                      <a:pt x="41" y="78"/>
                    </a:lnTo>
                    <a:lnTo>
                      <a:pt x="37" y="81"/>
                    </a:lnTo>
                    <a:lnTo>
                      <a:pt x="34" y="81"/>
                    </a:lnTo>
                    <a:lnTo>
                      <a:pt x="31" y="80"/>
                    </a:lnTo>
                    <a:lnTo>
                      <a:pt x="30" y="82"/>
                    </a:lnTo>
                    <a:lnTo>
                      <a:pt x="25" y="80"/>
                    </a:lnTo>
                    <a:lnTo>
                      <a:pt x="21" y="82"/>
                    </a:lnTo>
                    <a:lnTo>
                      <a:pt x="20" y="87"/>
                    </a:lnTo>
                    <a:lnTo>
                      <a:pt x="21" y="89"/>
                    </a:lnTo>
                    <a:lnTo>
                      <a:pt x="20" y="93"/>
                    </a:lnTo>
                    <a:lnTo>
                      <a:pt x="23" y="96"/>
                    </a:lnTo>
                    <a:lnTo>
                      <a:pt x="24" y="99"/>
                    </a:lnTo>
                    <a:lnTo>
                      <a:pt x="28" y="101"/>
                    </a:lnTo>
                    <a:lnTo>
                      <a:pt x="32" y="103"/>
                    </a:lnTo>
                    <a:lnTo>
                      <a:pt x="36" y="103"/>
                    </a:lnTo>
                    <a:lnTo>
                      <a:pt x="40" y="102"/>
                    </a:lnTo>
                    <a:lnTo>
                      <a:pt x="44" y="102"/>
                    </a:lnTo>
                    <a:lnTo>
                      <a:pt x="45" y="103"/>
                    </a:lnTo>
                    <a:lnTo>
                      <a:pt x="48" y="103"/>
                    </a:lnTo>
                    <a:lnTo>
                      <a:pt x="51" y="102"/>
                    </a:lnTo>
                    <a:lnTo>
                      <a:pt x="52" y="103"/>
                    </a:lnTo>
                    <a:lnTo>
                      <a:pt x="55" y="102"/>
                    </a:lnTo>
                    <a:lnTo>
                      <a:pt x="56" y="99"/>
                    </a:lnTo>
                    <a:lnTo>
                      <a:pt x="59" y="99"/>
                    </a:lnTo>
                    <a:lnTo>
                      <a:pt x="61" y="98"/>
                    </a:lnTo>
                    <a:lnTo>
                      <a:pt x="61" y="96"/>
                    </a:lnTo>
                    <a:lnTo>
                      <a:pt x="63" y="94"/>
                    </a:lnTo>
                    <a:lnTo>
                      <a:pt x="64" y="95"/>
                    </a:lnTo>
                    <a:lnTo>
                      <a:pt x="66" y="92"/>
                    </a:lnTo>
                    <a:lnTo>
                      <a:pt x="68" y="94"/>
                    </a:lnTo>
                    <a:lnTo>
                      <a:pt x="71" y="93"/>
                    </a:lnTo>
                    <a:lnTo>
                      <a:pt x="72" y="95"/>
                    </a:lnTo>
                    <a:lnTo>
                      <a:pt x="75" y="95"/>
                    </a:lnTo>
                    <a:lnTo>
                      <a:pt x="77" y="93"/>
                    </a:lnTo>
                    <a:lnTo>
                      <a:pt x="81" y="91"/>
                    </a:lnTo>
                    <a:lnTo>
                      <a:pt x="83" y="91"/>
                    </a:lnTo>
                    <a:lnTo>
                      <a:pt x="85" y="89"/>
                    </a:lnTo>
                    <a:lnTo>
                      <a:pt x="85" y="88"/>
                    </a:lnTo>
                    <a:lnTo>
                      <a:pt x="87" y="89"/>
                    </a:lnTo>
                    <a:lnTo>
                      <a:pt x="88" y="91"/>
                    </a:lnTo>
                    <a:lnTo>
                      <a:pt x="86" y="92"/>
                    </a:lnTo>
                    <a:lnTo>
                      <a:pt x="86" y="95"/>
                    </a:lnTo>
                    <a:lnTo>
                      <a:pt x="90" y="96"/>
                    </a:lnTo>
                    <a:lnTo>
                      <a:pt x="92" y="95"/>
                    </a:lnTo>
                    <a:lnTo>
                      <a:pt x="93" y="93"/>
                    </a:lnTo>
                    <a:lnTo>
                      <a:pt x="95" y="92"/>
                    </a:lnTo>
                    <a:lnTo>
                      <a:pt x="97" y="92"/>
                    </a:lnTo>
                    <a:lnTo>
                      <a:pt x="97" y="93"/>
                    </a:lnTo>
                    <a:lnTo>
                      <a:pt x="95" y="96"/>
                    </a:lnTo>
                    <a:lnTo>
                      <a:pt x="96" y="99"/>
                    </a:lnTo>
                    <a:lnTo>
                      <a:pt x="99" y="100"/>
                    </a:lnTo>
                    <a:lnTo>
                      <a:pt x="103" y="99"/>
                    </a:lnTo>
                    <a:lnTo>
                      <a:pt x="108" y="97"/>
                    </a:lnTo>
                    <a:lnTo>
                      <a:pt x="110" y="97"/>
                    </a:lnTo>
                    <a:lnTo>
                      <a:pt x="113" y="96"/>
                    </a:lnTo>
                    <a:lnTo>
                      <a:pt x="115" y="98"/>
                    </a:lnTo>
                    <a:lnTo>
                      <a:pt x="116" y="97"/>
                    </a:lnTo>
                    <a:lnTo>
                      <a:pt x="116" y="96"/>
                    </a:lnTo>
                    <a:lnTo>
                      <a:pt x="117" y="95"/>
                    </a:lnTo>
                    <a:lnTo>
                      <a:pt x="119" y="94"/>
                    </a:lnTo>
                    <a:lnTo>
                      <a:pt x="120" y="92"/>
                    </a:lnTo>
                    <a:lnTo>
                      <a:pt x="120" y="90"/>
                    </a:lnTo>
                    <a:lnTo>
                      <a:pt x="123" y="88"/>
                    </a:lnTo>
                    <a:lnTo>
                      <a:pt x="124" y="87"/>
                    </a:lnTo>
                    <a:lnTo>
                      <a:pt x="127" y="82"/>
                    </a:lnTo>
                    <a:lnTo>
                      <a:pt x="127" y="80"/>
                    </a:lnTo>
                    <a:lnTo>
                      <a:pt x="128" y="78"/>
                    </a:lnTo>
                    <a:lnTo>
                      <a:pt x="130" y="78"/>
                    </a:lnTo>
                    <a:lnTo>
                      <a:pt x="133" y="77"/>
                    </a:lnTo>
                    <a:lnTo>
                      <a:pt x="136" y="73"/>
                    </a:lnTo>
                    <a:lnTo>
                      <a:pt x="139" y="65"/>
                    </a:lnTo>
                    <a:lnTo>
                      <a:pt x="140" y="61"/>
                    </a:lnTo>
                    <a:lnTo>
                      <a:pt x="139" y="58"/>
                    </a:lnTo>
                    <a:lnTo>
                      <a:pt x="137" y="53"/>
                    </a:lnTo>
                    <a:lnTo>
                      <a:pt x="133" y="50"/>
                    </a:lnTo>
                    <a:lnTo>
                      <a:pt x="132" y="50"/>
                    </a:lnTo>
                    <a:lnTo>
                      <a:pt x="127" y="54"/>
                    </a:lnTo>
                    <a:lnTo>
                      <a:pt x="127" y="58"/>
                    </a:lnTo>
                    <a:lnTo>
                      <a:pt x="126" y="61"/>
                    </a:lnTo>
                    <a:lnTo>
                      <a:pt x="126" y="61"/>
                    </a:lnTo>
                    <a:lnTo>
                      <a:pt x="126" y="63"/>
                    </a:lnTo>
                    <a:lnTo>
                      <a:pt x="123" y="63"/>
                    </a:lnTo>
                    <a:lnTo>
                      <a:pt x="121" y="66"/>
                    </a:lnTo>
                    <a:lnTo>
                      <a:pt x="120" y="65"/>
                    </a:lnTo>
                    <a:lnTo>
                      <a:pt x="123" y="60"/>
                    </a:lnTo>
                    <a:lnTo>
                      <a:pt x="123" y="55"/>
                    </a:lnTo>
                    <a:lnTo>
                      <a:pt x="119" y="53"/>
                    </a:lnTo>
                    <a:lnTo>
                      <a:pt x="117" y="54"/>
                    </a:lnTo>
                    <a:lnTo>
                      <a:pt x="116" y="56"/>
                    </a:lnTo>
                    <a:lnTo>
                      <a:pt x="110" y="59"/>
                    </a:lnTo>
                    <a:lnTo>
                      <a:pt x="109" y="62"/>
                    </a:lnTo>
                    <a:lnTo>
                      <a:pt x="108" y="61"/>
                    </a:lnTo>
                    <a:lnTo>
                      <a:pt x="109" y="58"/>
                    </a:lnTo>
                    <a:lnTo>
                      <a:pt x="113" y="53"/>
                    </a:lnTo>
                    <a:lnTo>
                      <a:pt x="117" y="50"/>
                    </a:lnTo>
                    <a:lnTo>
                      <a:pt x="120" y="46"/>
                    </a:lnTo>
                    <a:lnTo>
                      <a:pt x="119" y="44"/>
                    </a:lnTo>
                    <a:lnTo>
                      <a:pt x="115" y="44"/>
                    </a:lnTo>
                    <a:lnTo>
                      <a:pt x="112" y="45"/>
                    </a:lnTo>
                    <a:lnTo>
                      <a:pt x="111" y="45"/>
                    </a:lnTo>
                    <a:lnTo>
                      <a:pt x="111" y="44"/>
                    </a:lnTo>
                    <a:lnTo>
                      <a:pt x="113" y="42"/>
                    </a:lnTo>
                    <a:lnTo>
                      <a:pt x="117" y="37"/>
                    </a:lnTo>
                    <a:lnTo>
                      <a:pt x="118" y="37"/>
                    </a:lnTo>
                    <a:lnTo>
                      <a:pt x="120" y="36"/>
                    </a:lnTo>
                    <a:lnTo>
                      <a:pt x="120" y="28"/>
                    </a:lnTo>
                    <a:lnTo>
                      <a:pt x="119" y="27"/>
                    </a:lnTo>
                    <a:lnTo>
                      <a:pt x="119" y="23"/>
                    </a:lnTo>
                    <a:lnTo>
                      <a:pt x="120" y="20"/>
                    </a:lnTo>
                    <a:lnTo>
                      <a:pt x="120" y="16"/>
                    </a:lnTo>
                    <a:lnTo>
                      <a:pt x="121" y="15"/>
                    </a:lnTo>
                    <a:lnTo>
                      <a:pt x="124" y="14"/>
                    </a:lnTo>
                    <a:lnTo>
                      <a:pt x="125" y="13"/>
                    </a:lnTo>
                    <a:lnTo>
                      <a:pt x="123" y="9"/>
                    </a:lnTo>
                    <a:lnTo>
                      <a:pt x="124" y="8"/>
                    </a:lnTo>
                    <a:lnTo>
                      <a:pt x="120" y="6"/>
                    </a:lnTo>
                    <a:lnTo>
                      <a:pt x="118" y="5"/>
                    </a:lnTo>
                    <a:lnTo>
                      <a:pt x="112" y="13"/>
                    </a:lnTo>
                    <a:lnTo>
                      <a:pt x="109" y="13"/>
                    </a:lnTo>
                    <a:lnTo>
                      <a:pt x="108" y="16"/>
                    </a:lnTo>
                    <a:lnTo>
                      <a:pt x="108" y="19"/>
                    </a:lnTo>
                    <a:lnTo>
                      <a:pt x="106" y="18"/>
                    </a:lnTo>
                    <a:lnTo>
                      <a:pt x="104" y="18"/>
                    </a:lnTo>
                    <a:lnTo>
                      <a:pt x="102" y="20"/>
                    </a:lnTo>
                    <a:lnTo>
                      <a:pt x="99" y="23"/>
                    </a:lnTo>
                    <a:lnTo>
                      <a:pt x="100" y="28"/>
                    </a:lnTo>
                    <a:lnTo>
                      <a:pt x="100" y="32"/>
                    </a:lnTo>
                    <a:lnTo>
                      <a:pt x="102" y="34"/>
                    </a:lnTo>
                    <a:lnTo>
                      <a:pt x="103" y="38"/>
                    </a:lnTo>
                    <a:lnTo>
                      <a:pt x="102" y="43"/>
                    </a:lnTo>
                    <a:lnTo>
                      <a:pt x="99" y="43"/>
                    </a:lnTo>
                    <a:lnTo>
                      <a:pt x="95" y="44"/>
                    </a:lnTo>
                    <a:lnTo>
                      <a:pt x="93" y="44"/>
                    </a:lnTo>
                    <a:lnTo>
                      <a:pt x="92" y="47"/>
                    </a:lnTo>
                    <a:lnTo>
                      <a:pt x="94" y="49"/>
                    </a:lnTo>
                    <a:lnTo>
                      <a:pt x="93" y="51"/>
                    </a:lnTo>
                    <a:lnTo>
                      <a:pt x="96" y="55"/>
                    </a:lnTo>
                    <a:lnTo>
                      <a:pt x="97" y="61"/>
                    </a:lnTo>
                    <a:lnTo>
                      <a:pt x="92" y="63"/>
                    </a:lnTo>
                    <a:lnTo>
                      <a:pt x="94" y="65"/>
                    </a:lnTo>
                    <a:lnTo>
                      <a:pt x="94" y="66"/>
                    </a:lnTo>
                    <a:lnTo>
                      <a:pt x="92" y="67"/>
                    </a:lnTo>
                    <a:lnTo>
                      <a:pt x="90" y="64"/>
                    </a:lnTo>
                    <a:lnTo>
                      <a:pt x="85" y="61"/>
                    </a:lnTo>
                    <a:lnTo>
                      <a:pt x="84" y="62"/>
                    </a:lnTo>
                    <a:lnTo>
                      <a:pt x="80" y="61"/>
                    </a:lnTo>
                    <a:lnTo>
                      <a:pt x="80" y="5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97" name="Freeform 1118">
                <a:extLst>
                  <a:ext uri="{FF2B5EF4-FFF2-40B4-BE49-F238E27FC236}">
                    <a16:creationId xmlns:a16="http://schemas.microsoft.com/office/drawing/2014/main" id="{2371D0A1-497C-7818-1914-4E236D48ED06}"/>
                  </a:ext>
                </a:extLst>
              </p:cNvPr>
              <p:cNvSpPr>
                <a:spLocks/>
              </p:cNvSpPr>
              <p:nvPr/>
            </p:nvSpPr>
            <p:spPr bwMode="auto">
              <a:xfrm>
                <a:off x="2382" y="855"/>
                <a:ext cx="4" cy="4"/>
              </a:xfrm>
              <a:custGeom>
                <a:avLst/>
                <a:gdLst>
                  <a:gd name="T0" fmla="*/ 4 w 4"/>
                  <a:gd name="T1" fmla="*/ 4 h 4"/>
                  <a:gd name="T2" fmla="*/ 4 w 4"/>
                  <a:gd name="T3" fmla="*/ 3 h 4"/>
                  <a:gd name="T4" fmla="*/ 4 w 4"/>
                  <a:gd name="T5" fmla="*/ 1 h 4"/>
                  <a:gd name="T6" fmla="*/ 1 w 4"/>
                  <a:gd name="T7" fmla="*/ 0 h 4"/>
                  <a:gd name="T8" fmla="*/ 0 w 4"/>
                  <a:gd name="T9" fmla="*/ 1 h 4"/>
                  <a:gd name="T10" fmla="*/ 1 w 4"/>
                  <a:gd name="T11" fmla="*/ 3 h 4"/>
                  <a:gd name="T12" fmla="*/ 4 w 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4" y="4"/>
                    </a:moveTo>
                    <a:lnTo>
                      <a:pt x="4" y="3"/>
                    </a:lnTo>
                    <a:lnTo>
                      <a:pt x="4" y="1"/>
                    </a:lnTo>
                    <a:lnTo>
                      <a:pt x="1" y="0"/>
                    </a:lnTo>
                    <a:lnTo>
                      <a:pt x="0" y="1"/>
                    </a:lnTo>
                    <a:lnTo>
                      <a:pt x="1" y="3"/>
                    </a:lnTo>
                    <a:lnTo>
                      <a:pt x="4"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98" name="Freeform 1119">
                <a:extLst>
                  <a:ext uri="{FF2B5EF4-FFF2-40B4-BE49-F238E27FC236}">
                    <a16:creationId xmlns:a16="http://schemas.microsoft.com/office/drawing/2014/main" id="{0D330C01-37D2-66D2-5FAD-AD56390FE281}"/>
                  </a:ext>
                </a:extLst>
              </p:cNvPr>
              <p:cNvSpPr>
                <a:spLocks/>
              </p:cNvSpPr>
              <p:nvPr/>
            </p:nvSpPr>
            <p:spPr bwMode="auto">
              <a:xfrm>
                <a:off x="2901" y="1803"/>
                <a:ext cx="3" cy="5"/>
              </a:xfrm>
              <a:custGeom>
                <a:avLst/>
                <a:gdLst>
                  <a:gd name="T0" fmla="*/ 0 w 4"/>
                  <a:gd name="T1" fmla="*/ 6 h 7"/>
                  <a:gd name="T2" fmla="*/ 1 w 4"/>
                  <a:gd name="T3" fmla="*/ 7 h 7"/>
                  <a:gd name="T4" fmla="*/ 3 w 4"/>
                  <a:gd name="T5" fmla="*/ 6 h 7"/>
                  <a:gd name="T6" fmla="*/ 4 w 4"/>
                  <a:gd name="T7" fmla="*/ 3 h 7"/>
                  <a:gd name="T8" fmla="*/ 4 w 4"/>
                  <a:gd name="T9" fmla="*/ 0 h 7"/>
                  <a:gd name="T10" fmla="*/ 1 w 4"/>
                  <a:gd name="T11" fmla="*/ 2 h 7"/>
                  <a:gd name="T12" fmla="*/ 0 w 4"/>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4" h="7">
                    <a:moveTo>
                      <a:pt x="0" y="6"/>
                    </a:moveTo>
                    <a:cubicBezTo>
                      <a:pt x="0" y="6"/>
                      <a:pt x="1" y="7"/>
                      <a:pt x="1" y="7"/>
                    </a:cubicBezTo>
                    <a:cubicBezTo>
                      <a:pt x="3" y="6"/>
                      <a:pt x="3" y="6"/>
                      <a:pt x="3" y="6"/>
                    </a:cubicBezTo>
                    <a:cubicBezTo>
                      <a:pt x="4" y="3"/>
                      <a:pt x="4" y="3"/>
                      <a:pt x="4" y="3"/>
                    </a:cubicBezTo>
                    <a:cubicBezTo>
                      <a:pt x="4" y="0"/>
                      <a:pt x="4" y="0"/>
                      <a:pt x="4" y="0"/>
                    </a:cubicBezTo>
                    <a:cubicBezTo>
                      <a:pt x="1" y="2"/>
                      <a:pt x="1" y="2"/>
                      <a:pt x="1" y="2"/>
                    </a:cubicBezTo>
                    <a:lnTo>
                      <a:pt x="0"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99" name="Freeform 1120">
                <a:extLst>
                  <a:ext uri="{FF2B5EF4-FFF2-40B4-BE49-F238E27FC236}">
                    <a16:creationId xmlns:a16="http://schemas.microsoft.com/office/drawing/2014/main" id="{60665A13-2025-76BA-1BF1-77845CF7AF3C}"/>
                  </a:ext>
                </a:extLst>
              </p:cNvPr>
              <p:cNvSpPr>
                <a:spLocks/>
              </p:cNvSpPr>
              <p:nvPr/>
            </p:nvSpPr>
            <p:spPr bwMode="auto">
              <a:xfrm>
                <a:off x="2771" y="876"/>
                <a:ext cx="6" cy="9"/>
              </a:xfrm>
              <a:custGeom>
                <a:avLst/>
                <a:gdLst>
                  <a:gd name="T0" fmla="*/ 5 w 6"/>
                  <a:gd name="T1" fmla="*/ 3 h 9"/>
                  <a:gd name="T2" fmla="*/ 6 w 6"/>
                  <a:gd name="T3" fmla="*/ 1 h 9"/>
                  <a:gd name="T4" fmla="*/ 5 w 6"/>
                  <a:gd name="T5" fmla="*/ 0 h 9"/>
                  <a:gd name="T6" fmla="*/ 3 w 6"/>
                  <a:gd name="T7" fmla="*/ 1 h 9"/>
                  <a:gd name="T8" fmla="*/ 2 w 6"/>
                  <a:gd name="T9" fmla="*/ 3 h 9"/>
                  <a:gd name="T10" fmla="*/ 1 w 6"/>
                  <a:gd name="T11" fmla="*/ 6 h 9"/>
                  <a:gd name="T12" fmla="*/ 0 w 6"/>
                  <a:gd name="T13" fmla="*/ 9 h 9"/>
                  <a:gd name="T14" fmla="*/ 2 w 6"/>
                  <a:gd name="T15" fmla="*/ 9 h 9"/>
                  <a:gd name="T16" fmla="*/ 5 w 6"/>
                  <a:gd name="T17" fmla="*/ 5 h 9"/>
                  <a:gd name="T18" fmla="*/ 5 w 6"/>
                  <a:gd name="T19"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5" y="3"/>
                    </a:moveTo>
                    <a:lnTo>
                      <a:pt x="6" y="1"/>
                    </a:lnTo>
                    <a:lnTo>
                      <a:pt x="5" y="0"/>
                    </a:lnTo>
                    <a:lnTo>
                      <a:pt x="3" y="1"/>
                    </a:lnTo>
                    <a:lnTo>
                      <a:pt x="2" y="3"/>
                    </a:lnTo>
                    <a:lnTo>
                      <a:pt x="1" y="6"/>
                    </a:lnTo>
                    <a:lnTo>
                      <a:pt x="0" y="9"/>
                    </a:lnTo>
                    <a:lnTo>
                      <a:pt x="2" y="9"/>
                    </a:lnTo>
                    <a:lnTo>
                      <a:pt x="5" y="5"/>
                    </a:lnTo>
                    <a:lnTo>
                      <a:pt x="5"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00" name="Freeform 1121">
                <a:extLst>
                  <a:ext uri="{FF2B5EF4-FFF2-40B4-BE49-F238E27FC236}">
                    <a16:creationId xmlns:a16="http://schemas.microsoft.com/office/drawing/2014/main" id="{33D6B493-0830-BDF8-6995-025B86FBD965}"/>
                  </a:ext>
                </a:extLst>
              </p:cNvPr>
              <p:cNvSpPr>
                <a:spLocks/>
              </p:cNvSpPr>
              <p:nvPr/>
            </p:nvSpPr>
            <p:spPr bwMode="auto">
              <a:xfrm>
                <a:off x="2888" y="1373"/>
                <a:ext cx="5" cy="6"/>
              </a:xfrm>
              <a:custGeom>
                <a:avLst/>
                <a:gdLst>
                  <a:gd name="T0" fmla="*/ 4 w 6"/>
                  <a:gd name="T1" fmla="*/ 6 h 8"/>
                  <a:gd name="T2" fmla="*/ 6 w 6"/>
                  <a:gd name="T3" fmla="*/ 2 h 8"/>
                  <a:gd name="T4" fmla="*/ 4 w 6"/>
                  <a:gd name="T5" fmla="*/ 0 h 8"/>
                  <a:gd name="T6" fmla="*/ 3 w 6"/>
                  <a:gd name="T7" fmla="*/ 1 h 8"/>
                  <a:gd name="T8" fmla="*/ 1 w 6"/>
                  <a:gd name="T9" fmla="*/ 3 h 8"/>
                  <a:gd name="T10" fmla="*/ 0 w 6"/>
                  <a:gd name="T11" fmla="*/ 7 h 8"/>
                  <a:gd name="T12" fmla="*/ 2 w 6"/>
                  <a:gd name="T13" fmla="*/ 7 h 8"/>
                  <a:gd name="T14" fmla="*/ 4 w 6"/>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4" y="6"/>
                    </a:moveTo>
                    <a:cubicBezTo>
                      <a:pt x="6" y="2"/>
                      <a:pt x="6" y="2"/>
                      <a:pt x="6" y="2"/>
                    </a:cubicBezTo>
                    <a:cubicBezTo>
                      <a:pt x="4" y="0"/>
                      <a:pt x="4" y="0"/>
                      <a:pt x="4" y="0"/>
                    </a:cubicBezTo>
                    <a:cubicBezTo>
                      <a:pt x="3" y="1"/>
                      <a:pt x="3" y="1"/>
                      <a:pt x="3" y="1"/>
                    </a:cubicBezTo>
                    <a:cubicBezTo>
                      <a:pt x="1" y="3"/>
                      <a:pt x="1" y="3"/>
                      <a:pt x="1" y="3"/>
                    </a:cubicBezTo>
                    <a:cubicBezTo>
                      <a:pt x="0" y="7"/>
                      <a:pt x="0" y="7"/>
                      <a:pt x="0" y="7"/>
                    </a:cubicBezTo>
                    <a:cubicBezTo>
                      <a:pt x="0" y="8"/>
                      <a:pt x="2" y="7"/>
                      <a:pt x="2" y="7"/>
                    </a:cubicBezTo>
                    <a:lnTo>
                      <a:pt x="4"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01" name="Freeform 1122">
                <a:extLst>
                  <a:ext uri="{FF2B5EF4-FFF2-40B4-BE49-F238E27FC236}">
                    <a16:creationId xmlns:a16="http://schemas.microsoft.com/office/drawing/2014/main" id="{3A6F4EE0-0B74-511F-A0A2-75D086435511}"/>
                  </a:ext>
                </a:extLst>
              </p:cNvPr>
              <p:cNvSpPr>
                <a:spLocks/>
              </p:cNvSpPr>
              <p:nvPr/>
            </p:nvSpPr>
            <p:spPr bwMode="auto">
              <a:xfrm>
                <a:off x="2906" y="1856"/>
                <a:ext cx="4" cy="5"/>
              </a:xfrm>
              <a:custGeom>
                <a:avLst/>
                <a:gdLst>
                  <a:gd name="T0" fmla="*/ 3 w 5"/>
                  <a:gd name="T1" fmla="*/ 1 h 6"/>
                  <a:gd name="T2" fmla="*/ 2 w 5"/>
                  <a:gd name="T3" fmla="*/ 2 h 6"/>
                  <a:gd name="T4" fmla="*/ 1 w 5"/>
                  <a:gd name="T5" fmla="*/ 1 h 6"/>
                  <a:gd name="T6" fmla="*/ 0 w 5"/>
                  <a:gd name="T7" fmla="*/ 0 h 6"/>
                  <a:gd name="T8" fmla="*/ 0 w 5"/>
                  <a:gd name="T9" fmla="*/ 2 h 6"/>
                  <a:gd name="T10" fmla="*/ 1 w 5"/>
                  <a:gd name="T11" fmla="*/ 6 h 6"/>
                  <a:gd name="T12" fmla="*/ 3 w 5"/>
                  <a:gd name="T13" fmla="*/ 6 h 6"/>
                  <a:gd name="T14" fmla="*/ 5 w 5"/>
                  <a:gd name="T15" fmla="*/ 4 h 6"/>
                  <a:gd name="T16" fmla="*/ 5 w 5"/>
                  <a:gd name="T17" fmla="*/ 3 h 6"/>
                  <a:gd name="T18" fmla="*/ 3 w 5"/>
                  <a:gd name="T1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6">
                    <a:moveTo>
                      <a:pt x="3" y="1"/>
                    </a:moveTo>
                    <a:cubicBezTo>
                      <a:pt x="2" y="2"/>
                      <a:pt x="2" y="2"/>
                      <a:pt x="2" y="2"/>
                    </a:cubicBezTo>
                    <a:cubicBezTo>
                      <a:pt x="1" y="1"/>
                      <a:pt x="1" y="1"/>
                      <a:pt x="1" y="1"/>
                    </a:cubicBezTo>
                    <a:cubicBezTo>
                      <a:pt x="0" y="0"/>
                      <a:pt x="0" y="0"/>
                      <a:pt x="0" y="0"/>
                    </a:cubicBezTo>
                    <a:cubicBezTo>
                      <a:pt x="0" y="2"/>
                      <a:pt x="0" y="2"/>
                      <a:pt x="0" y="2"/>
                    </a:cubicBezTo>
                    <a:cubicBezTo>
                      <a:pt x="1" y="6"/>
                      <a:pt x="1" y="6"/>
                      <a:pt x="1" y="6"/>
                    </a:cubicBezTo>
                    <a:cubicBezTo>
                      <a:pt x="1" y="6"/>
                      <a:pt x="3" y="6"/>
                      <a:pt x="3" y="6"/>
                    </a:cubicBezTo>
                    <a:cubicBezTo>
                      <a:pt x="5" y="4"/>
                      <a:pt x="5" y="4"/>
                      <a:pt x="5" y="4"/>
                    </a:cubicBezTo>
                    <a:cubicBezTo>
                      <a:pt x="5" y="3"/>
                      <a:pt x="5" y="3"/>
                      <a:pt x="5" y="3"/>
                    </a:cubicBezTo>
                    <a:lnTo>
                      <a:pt x="3"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02" name="Freeform 1123">
                <a:extLst>
                  <a:ext uri="{FF2B5EF4-FFF2-40B4-BE49-F238E27FC236}">
                    <a16:creationId xmlns:a16="http://schemas.microsoft.com/office/drawing/2014/main" id="{FD258422-55B0-8319-1F13-B107731C5CBD}"/>
                  </a:ext>
                </a:extLst>
              </p:cNvPr>
              <p:cNvSpPr>
                <a:spLocks/>
              </p:cNvSpPr>
              <p:nvPr/>
            </p:nvSpPr>
            <p:spPr bwMode="auto">
              <a:xfrm>
                <a:off x="2877" y="1357"/>
                <a:ext cx="4" cy="6"/>
              </a:xfrm>
              <a:custGeom>
                <a:avLst/>
                <a:gdLst>
                  <a:gd name="T0" fmla="*/ 2 w 4"/>
                  <a:gd name="T1" fmla="*/ 6 h 6"/>
                  <a:gd name="T2" fmla="*/ 4 w 4"/>
                  <a:gd name="T3" fmla="*/ 5 h 6"/>
                  <a:gd name="T4" fmla="*/ 4 w 4"/>
                  <a:gd name="T5" fmla="*/ 1 h 6"/>
                  <a:gd name="T6" fmla="*/ 2 w 4"/>
                  <a:gd name="T7" fmla="*/ 0 h 6"/>
                  <a:gd name="T8" fmla="*/ 0 w 4"/>
                  <a:gd name="T9" fmla="*/ 2 h 6"/>
                  <a:gd name="T10" fmla="*/ 0 w 4"/>
                  <a:gd name="T11" fmla="*/ 6 h 6"/>
                  <a:gd name="T12" fmla="*/ 2 w 4"/>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2" y="6"/>
                    </a:moveTo>
                    <a:lnTo>
                      <a:pt x="4" y="5"/>
                    </a:lnTo>
                    <a:lnTo>
                      <a:pt x="4" y="1"/>
                    </a:lnTo>
                    <a:lnTo>
                      <a:pt x="2" y="0"/>
                    </a:lnTo>
                    <a:lnTo>
                      <a:pt x="0" y="2"/>
                    </a:lnTo>
                    <a:lnTo>
                      <a:pt x="0" y="6"/>
                    </a:lnTo>
                    <a:lnTo>
                      <a:pt x="2"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03" name="Freeform 1124">
                <a:extLst>
                  <a:ext uri="{FF2B5EF4-FFF2-40B4-BE49-F238E27FC236}">
                    <a16:creationId xmlns:a16="http://schemas.microsoft.com/office/drawing/2014/main" id="{B1D3C772-F0B2-CD7A-6264-9DFD7ACFF6E1}"/>
                  </a:ext>
                </a:extLst>
              </p:cNvPr>
              <p:cNvSpPr>
                <a:spLocks/>
              </p:cNvSpPr>
              <p:nvPr/>
            </p:nvSpPr>
            <p:spPr bwMode="auto">
              <a:xfrm>
                <a:off x="2910" y="892"/>
                <a:ext cx="4" cy="4"/>
              </a:xfrm>
              <a:custGeom>
                <a:avLst/>
                <a:gdLst>
                  <a:gd name="T0" fmla="*/ 5 w 5"/>
                  <a:gd name="T1" fmla="*/ 2 h 5"/>
                  <a:gd name="T2" fmla="*/ 3 w 5"/>
                  <a:gd name="T3" fmla="*/ 0 h 5"/>
                  <a:gd name="T4" fmla="*/ 2 w 5"/>
                  <a:gd name="T5" fmla="*/ 1 h 5"/>
                  <a:gd name="T6" fmla="*/ 0 w 5"/>
                  <a:gd name="T7" fmla="*/ 2 h 5"/>
                  <a:gd name="T8" fmla="*/ 2 w 5"/>
                  <a:gd name="T9" fmla="*/ 5 h 5"/>
                  <a:gd name="T10" fmla="*/ 5 w 5"/>
                  <a:gd name="T11" fmla="*/ 5 h 5"/>
                  <a:gd name="T12" fmla="*/ 5 w 5"/>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2"/>
                    </a:moveTo>
                    <a:cubicBezTo>
                      <a:pt x="3" y="0"/>
                      <a:pt x="3" y="0"/>
                      <a:pt x="3" y="0"/>
                    </a:cubicBezTo>
                    <a:cubicBezTo>
                      <a:pt x="3" y="0"/>
                      <a:pt x="2" y="1"/>
                      <a:pt x="2" y="1"/>
                    </a:cubicBezTo>
                    <a:cubicBezTo>
                      <a:pt x="0" y="2"/>
                      <a:pt x="0" y="2"/>
                      <a:pt x="0" y="2"/>
                    </a:cubicBezTo>
                    <a:cubicBezTo>
                      <a:pt x="2" y="5"/>
                      <a:pt x="2" y="5"/>
                      <a:pt x="2" y="5"/>
                    </a:cubicBezTo>
                    <a:cubicBezTo>
                      <a:pt x="5" y="5"/>
                      <a:pt x="5" y="5"/>
                      <a:pt x="5" y="5"/>
                    </a:cubicBezTo>
                    <a:lnTo>
                      <a:pt x="5"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04" name="Freeform 1125">
                <a:extLst>
                  <a:ext uri="{FF2B5EF4-FFF2-40B4-BE49-F238E27FC236}">
                    <a16:creationId xmlns:a16="http://schemas.microsoft.com/office/drawing/2014/main" id="{1841F1F2-7F7E-9D4A-07DC-DCD92F923E9A}"/>
                  </a:ext>
                </a:extLst>
              </p:cNvPr>
              <p:cNvSpPr>
                <a:spLocks/>
              </p:cNvSpPr>
              <p:nvPr/>
            </p:nvSpPr>
            <p:spPr bwMode="auto">
              <a:xfrm>
                <a:off x="2899" y="1858"/>
                <a:ext cx="5" cy="5"/>
              </a:xfrm>
              <a:custGeom>
                <a:avLst/>
                <a:gdLst>
                  <a:gd name="T0" fmla="*/ 0 w 5"/>
                  <a:gd name="T1" fmla="*/ 4 h 5"/>
                  <a:gd name="T2" fmla="*/ 2 w 5"/>
                  <a:gd name="T3" fmla="*/ 5 h 5"/>
                  <a:gd name="T4" fmla="*/ 4 w 5"/>
                  <a:gd name="T5" fmla="*/ 4 h 5"/>
                  <a:gd name="T6" fmla="*/ 5 w 5"/>
                  <a:gd name="T7" fmla="*/ 2 h 5"/>
                  <a:gd name="T8" fmla="*/ 5 w 5"/>
                  <a:gd name="T9" fmla="*/ 0 h 5"/>
                  <a:gd name="T10" fmla="*/ 4 w 5"/>
                  <a:gd name="T11" fmla="*/ 0 h 5"/>
                  <a:gd name="T12" fmla="*/ 4 w 5"/>
                  <a:gd name="T13" fmla="*/ 0 h 5"/>
                  <a:gd name="T14" fmla="*/ 3 w 5"/>
                  <a:gd name="T15" fmla="*/ 3 h 5"/>
                  <a:gd name="T16" fmla="*/ 3 w 5"/>
                  <a:gd name="T17" fmla="*/ 3 h 5"/>
                  <a:gd name="T18" fmla="*/ 1 w 5"/>
                  <a:gd name="T19" fmla="*/ 2 h 5"/>
                  <a:gd name="T20" fmla="*/ 1 w 5"/>
                  <a:gd name="T21" fmla="*/ 3 h 5"/>
                  <a:gd name="T22" fmla="*/ 0 w 5"/>
                  <a:gd name="T2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5">
                    <a:moveTo>
                      <a:pt x="0" y="4"/>
                    </a:moveTo>
                    <a:lnTo>
                      <a:pt x="2" y="5"/>
                    </a:lnTo>
                    <a:lnTo>
                      <a:pt x="4" y="4"/>
                    </a:lnTo>
                    <a:lnTo>
                      <a:pt x="5" y="2"/>
                    </a:lnTo>
                    <a:lnTo>
                      <a:pt x="5" y="0"/>
                    </a:lnTo>
                    <a:lnTo>
                      <a:pt x="4" y="0"/>
                    </a:lnTo>
                    <a:lnTo>
                      <a:pt x="4" y="0"/>
                    </a:lnTo>
                    <a:lnTo>
                      <a:pt x="3" y="3"/>
                    </a:lnTo>
                    <a:lnTo>
                      <a:pt x="3" y="3"/>
                    </a:lnTo>
                    <a:lnTo>
                      <a:pt x="1" y="2"/>
                    </a:lnTo>
                    <a:lnTo>
                      <a:pt x="1" y="3"/>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05" name="Freeform 1126">
                <a:extLst>
                  <a:ext uri="{FF2B5EF4-FFF2-40B4-BE49-F238E27FC236}">
                    <a16:creationId xmlns:a16="http://schemas.microsoft.com/office/drawing/2014/main" id="{8850DE45-67B7-4CDB-C438-B934D2D9AFCF}"/>
                  </a:ext>
                </a:extLst>
              </p:cNvPr>
              <p:cNvSpPr>
                <a:spLocks/>
              </p:cNvSpPr>
              <p:nvPr/>
            </p:nvSpPr>
            <p:spPr bwMode="auto">
              <a:xfrm>
                <a:off x="2844" y="1321"/>
                <a:ext cx="3" cy="2"/>
              </a:xfrm>
              <a:custGeom>
                <a:avLst/>
                <a:gdLst>
                  <a:gd name="T0" fmla="*/ 0 w 3"/>
                  <a:gd name="T1" fmla="*/ 0 h 2"/>
                  <a:gd name="T2" fmla="*/ 2 w 3"/>
                  <a:gd name="T3" fmla="*/ 2 h 2"/>
                  <a:gd name="T4" fmla="*/ 3 w 3"/>
                  <a:gd name="T5" fmla="*/ 1 h 2"/>
                  <a:gd name="T6" fmla="*/ 2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lnTo>
                      <a:pt x="2" y="2"/>
                    </a:lnTo>
                    <a:lnTo>
                      <a:pt x="3" y="1"/>
                    </a:lnTo>
                    <a:lnTo>
                      <a:pt x="2"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06" name="Freeform 1127">
                <a:extLst>
                  <a:ext uri="{FF2B5EF4-FFF2-40B4-BE49-F238E27FC236}">
                    <a16:creationId xmlns:a16="http://schemas.microsoft.com/office/drawing/2014/main" id="{C2146CF9-65AE-BC0D-DD55-931181DFF719}"/>
                  </a:ext>
                </a:extLst>
              </p:cNvPr>
              <p:cNvSpPr>
                <a:spLocks/>
              </p:cNvSpPr>
              <p:nvPr/>
            </p:nvSpPr>
            <p:spPr bwMode="auto">
              <a:xfrm>
                <a:off x="2857" y="1286"/>
                <a:ext cx="4" cy="3"/>
              </a:xfrm>
              <a:custGeom>
                <a:avLst/>
                <a:gdLst>
                  <a:gd name="T0" fmla="*/ 0 w 4"/>
                  <a:gd name="T1" fmla="*/ 2 h 3"/>
                  <a:gd name="T2" fmla="*/ 1 w 4"/>
                  <a:gd name="T3" fmla="*/ 3 h 3"/>
                  <a:gd name="T4" fmla="*/ 3 w 4"/>
                  <a:gd name="T5" fmla="*/ 3 h 3"/>
                  <a:gd name="T6" fmla="*/ 4 w 4"/>
                  <a:gd name="T7" fmla="*/ 0 h 3"/>
                  <a:gd name="T8" fmla="*/ 2 w 4"/>
                  <a:gd name="T9" fmla="*/ 0 h 3"/>
                  <a:gd name="T10" fmla="*/ 0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0" y="2"/>
                    </a:moveTo>
                    <a:lnTo>
                      <a:pt x="1" y="3"/>
                    </a:lnTo>
                    <a:lnTo>
                      <a:pt x="3" y="3"/>
                    </a:lnTo>
                    <a:lnTo>
                      <a:pt x="4" y="0"/>
                    </a:lnTo>
                    <a:lnTo>
                      <a:pt x="2"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07" name="Freeform 1128">
                <a:extLst>
                  <a:ext uri="{FF2B5EF4-FFF2-40B4-BE49-F238E27FC236}">
                    <a16:creationId xmlns:a16="http://schemas.microsoft.com/office/drawing/2014/main" id="{47D627A3-8184-17AC-C12D-AF482BCA0C4E}"/>
                  </a:ext>
                </a:extLst>
              </p:cNvPr>
              <p:cNvSpPr>
                <a:spLocks/>
              </p:cNvSpPr>
              <p:nvPr/>
            </p:nvSpPr>
            <p:spPr bwMode="auto">
              <a:xfrm>
                <a:off x="2860" y="929"/>
                <a:ext cx="4" cy="3"/>
              </a:xfrm>
              <a:custGeom>
                <a:avLst/>
                <a:gdLst>
                  <a:gd name="T0" fmla="*/ 3 w 4"/>
                  <a:gd name="T1" fmla="*/ 0 h 3"/>
                  <a:gd name="T2" fmla="*/ 0 w 4"/>
                  <a:gd name="T3" fmla="*/ 1 h 3"/>
                  <a:gd name="T4" fmla="*/ 2 w 4"/>
                  <a:gd name="T5" fmla="*/ 3 h 3"/>
                  <a:gd name="T6" fmla="*/ 4 w 4"/>
                  <a:gd name="T7" fmla="*/ 2 h 3"/>
                  <a:gd name="T8" fmla="*/ 3 w 4"/>
                  <a:gd name="T9" fmla="*/ 0 h 3"/>
                </a:gdLst>
                <a:ahLst/>
                <a:cxnLst>
                  <a:cxn ang="0">
                    <a:pos x="T0" y="T1"/>
                  </a:cxn>
                  <a:cxn ang="0">
                    <a:pos x="T2" y="T3"/>
                  </a:cxn>
                  <a:cxn ang="0">
                    <a:pos x="T4" y="T5"/>
                  </a:cxn>
                  <a:cxn ang="0">
                    <a:pos x="T6" y="T7"/>
                  </a:cxn>
                  <a:cxn ang="0">
                    <a:pos x="T8" y="T9"/>
                  </a:cxn>
                </a:cxnLst>
                <a:rect l="0" t="0" r="r" b="b"/>
                <a:pathLst>
                  <a:path w="4" h="3">
                    <a:moveTo>
                      <a:pt x="3" y="0"/>
                    </a:moveTo>
                    <a:lnTo>
                      <a:pt x="0" y="1"/>
                    </a:lnTo>
                    <a:lnTo>
                      <a:pt x="2" y="3"/>
                    </a:lnTo>
                    <a:lnTo>
                      <a:pt x="4" y="2"/>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08" name="Freeform 1129">
                <a:extLst>
                  <a:ext uri="{FF2B5EF4-FFF2-40B4-BE49-F238E27FC236}">
                    <a16:creationId xmlns:a16="http://schemas.microsoft.com/office/drawing/2014/main" id="{542879CF-C4EB-E514-E6E3-CA6B5D1742E3}"/>
                  </a:ext>
                </a:extLst>
              </p:cNvPr>
              <p:cNvSpPr>
                <a:spLocks/>
              </p:cNvSpPr>
              <p:nvPr/>
            </p:nvSpPr>
            <p:spPr bwMode="auto">
              <a:xfrm>
                <a:off x="2856" y="1336"/>
                <a:ext cx="4" cy="3"/>
              </a:xfrm>
              <a:custGeom>
                <a:avLst/>
                <a:gdLst>
                  <a:gd name="T0" fmla="*/ 2 w 5"/>
                  <a:gd name="T1" fmla="*/ 0 h 4"/>
                  <a:gd name="T2" fmla="*/ 0 w 5"/>
                  <a:gd name="T3" fmla="*/ 1 h 4"/>
                  <a:gd name="T4" fmla="*/ 3 w 5"/>
                  <a:gd name="T5" fmla="*/ 4 h 4"/>
                  <a:gd name="T6" fmla="*/ 5 w 5"/>
                  <a:gd name="T7" fmla="*/ 3 h 4"/>
                  <a:gd name="T8" fmla="*/ 4 w 5"/>
                  <a:gd name="T9" fmla="*/ 0 h 4"/>
                  <a:gd name="T10" fmla="*/ 2 w 5"/>
                  <a:gd name="T11" fmla="*/ 0 h 4"/>
                </a:gdLst>
                <a:ahLst/>
                <a:cxnLst>
                  <a:cxn ang="0">
                    <a:pos x="T0" y="T1"/>
                  </a:cxn>
                  <a:cxn ang="0">
                    <a:pos x="T2" y="T3"/>
                  </a:cxn>
                  <a:cxn ang="0">
                    <a:pos x="T4" y="T5"/>
                  </a:cxn>
                  <a:cxn ang="0">
                    <a:pos x="T6" y="T7"/>
                  </a:cxn>
                  <a:cxn ang="0">
                    <a:pos x="T8" y="T9"/>
                  </a:cxn>
                  <a:cxn ang="0">
                    <a:pos x="T10" y="T11"/>
                  </a:cxn>
                </a:cxnLst>
                <a:rect l="0" t="0" r="r" b="b"/>
                <a:pathLst>
                  <a:path w="5" h="4">
                    <a:moveTo>
                      <a:pt x="2" y="0"/>
                    </a:moveTo>
                    <a:cubicBezTo>
                      <a:pt x="2" y="0"/>
                      <a:pt x="0" y="1"/>
                      <a:pt x="0" y="1"/>
                    </a:cubicBezTo>
                    <a:cubicBezTo>
                      <a:pt x="3" y="4"/>
                      <a:pt x="3" y="4"/>
                      <a:pt x="3" y="4"/>
                    </a:cubicBezTo>
                    <a:cubicBezTo>
                      <a:pt x="5" y="3"/>
                      <a:pt x="5" y="3"/>
                      <a:pt x="5" y="3"/>
                    </a:cubicBezTo>
                    <a:cubicBezTo>
                      <a:pt x="4" y="0"/>
                      <a:pt x="4" y="0"/>
                      <a:pt x="4" y="0"/>
                    </a:cubicBez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09" name="Freeform 1130">
                <a:extLst>
                  <a:ext uri="{FF2B5EF4-FFF2-40B4-BE49-F238E27FC236}">
                    <a16:creationId xmlns:a16="http://schemas.microsoft.com/office/drawing/2014/main" id="{6F991E69-BDDB-4EE2-F401-A92D686B0391}"/>
                  </a:ext>
                </a:extLst>
              </p:cNvPr>
              <p:cNvSpPr>
                <a:spLocks/>
              </p:cNvSpPr>
              <p:nvPr/>
            </p:nvSpPr>
            <p:spPr bwMode="auto">
              <a:xfrm>
                <a:off x="2853" y="1283"/>
                <a:ext cx="4" cy="5"/>
              </a:xfrm>
              <a:custGeom>
                <a:avLst/>
                <a:gdLst>
                  <a:gd name="T0" fmla="*/ 0 w 4"/>
                  <a:gd name="T1" fmla="*/ 2 h 5"/>
                  <a:gd name="T2" fmla="*/ 0 w 4"/>
                  <a:gd name="T3" fmla="*/ 3 h 5"/>
                  <a:gd name="T4" fmla="*/ 0 w 4"/>
                  <a:gd name="T5" fmla="*/ 5 h 5"/>
                  <a:gd name="T6" fmla="*/ 2 w 4"/>
                  <a:gd name="T7" fmla="*/ 5 h 5"/>
                  <a:gd name="T8" fmla="*/ 4 w 4"/>
                  <a:gd name="T9" fmla="*/ 2 h 5"/>
                  <a:gd name="T10" fmla="*/ 4 w 4"/>
                  <a:gd name="T11" fmla="*/ 0 h 5"/>
                  <a:gd name="T12" fmla="*/ 2 w 4"/>
                  <a:gd name="T13" fmla="*/ 1 h 5"/>
                  <a:gd name="T14" fmla="*/ 0 w 4"/>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0" y="2"/>
                    </a:moveTo>
                    <a:lnTo>
                      <a:pt x="0" y="3"/>
                    </a:lnTo>
                    <a:lnTo>
                      <a:pt x="0" y="5"/>
                    </a:lnTo>
                    <a:lnTo>
                      <a:pt x="2" y="5"/>
                    </a:lnTo>
                    <a:lnTo>
                      <a:pt x="4" y="2"/>
                    </a:lnTo>
                    <a:lnTo>
                      <a:pt x="4" y="0"/>
                    </a:lnTo>
                    <a:lnTo>
                      <a:pt x="2" y="1"/>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10" name="Freeform 1131">
                <a:extLst>
                  <a:ext uri="{FF2B5EF4-FFF2-40B4-BE49-F238E27FC236}">
                    <a16:creationId xmlns:a16="http://schemas.microsoft.com/office/drawing/2014/main" id="{D02A96A3-12C6-246B-5594-F0E894F7F7F0}"/>
                  </a:ext>
                </a:extLst>
              </p:cNvPr>
              <p:cNvSpPr>
                <a:spLocks/>
              </p:cNvSpPr>
              <p:nvPr/>
            </p:nvSpPr>
            <p:spPr bwMode="auto">
              <a:xfrm>
                <a:off x="2787" y="922"/>
                <a:ext cx="4" cy="6"/>
              </a:xfrm>
              <a:custGeom>
                <a:avLst/>
                <a:gdLst>
                  <a:gd name="T0" fmla="*/ 4 w 4"/>
                  <a:gd name="T1" fmla="*/ 5 h 6"/>
                  <a:gd name="T2" fmla="*/ 4 w 4"/>
                  <a:gd name="T3" fmla="*/ 1 h 6"/>
                  <a:gd name="T4" fmla="*/ 2 w 4"/>
                  <a:gd name="T5" fmla="*/ 0 h 6"/>
                  <a:gd name="T6" fmla="*/ 0 w 4"/>
                  <a:gd name="T7" fmla="*/ 0 h 6"/>
                  <a:gd name="T8" fmla="*/ 0 w 4"/>
                  <a:gd name="T9" fmla="*/ 2 h 6"/>
                  <a:gd name="T10" fmla="*/ 2 w 4"/>
                  <a:gd name="T11" fmla="*/ 6 h 6"/>
                  <a:gd name="T12" fmla="*/ 3 w 4"/>
                  <a:gd name="T13" fmla="*/ 6 h 6"/>
                  <a:gd name="T14" fmla="*/ 4 w 4"/>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4" y="5"/>
                    </a:moveTo>
                    <a:lnTo>
                      <a:pt x="4" y="1"/>
                    </a:lnTo>
                    <a:lnTo>
                      <a:pt x="2" y="0"/>
                    </a:lnTo>
                    <a:lnTo>
                      <a:pt x="0" y="0"/>
                    </a:lnTo>
                    <a:lnTo>
                      <a:pt x="0" y="2"/>
                    </a:lnTo>
                    <a:lnTo>
                      <a:pt x="2" y="6"/>
                    </a:lnTo>
                    <a:lnTo>
                      <a:pt x="3" y="6"/>
                    </a:lnTo>
                    <a:lnTo>
                      <a:pt x="4"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11" name="Freeform 1132">
                <a:extLst>
                  <a:ext uri="{FF2B5EF4-FFF2-40B4-BE49-F238E27FC236}">
                    <a16:creationId xmlns:a16="http://schemas.microsoft.com/office/drawing/2014/main" id="{54A4A8B1-5D8E-5ADF-419C-551736AB1220}"/>
                  </a:ext>
                </a:extLst>
              </p:cNvPr>
              <p:cNvSpPr>
                <a:spLocks/>
              </p:cNvSpPr>
              <p:nvPr/>
            </p:nvSpPr>
            <p:spPr bwMode="auto">
              <a:xfrm>
                <a:off x="2628" y="848"/>
                <a:ext cx="14" cy="17"/>
              </a:xfrm>
              <a:custGeom>
                <a:avLst/>
                <a:gdLst>
                  <a:gd name="T0" fmla="*/ 7 w 14"/>
                  <a:gd name="T1" fmla="*/ 16 h 17"/>
                  <a:gd name="T2" fmla="*/ 9 w 14"/>
                  <a:gd name="T3" fmla="*/ 15 h 17"/>
                  <a:gd name="T4" fmla="*/ 12 w 14"/>
                  <a:gd name="T5" fmla="*/ 17 h 17"/>
                  <a:gd name="T6" fmla="*/ 14 w 14"/>
                  <a:gd name="T7" fmla="*/ 17 h 17"/>
                  <a:gd name="T8" fmla="*/ 14 w 14"/>
                  <a:gd name="T9" fmla="*/ 11 h 17"/>
                  <a:gd name="T10" fmla="*/ 14 w 14"/>
                  <a:gd name="T11" fmla="*/ 7 h 17"/>
                  <a:gd name="T12" fmla="*/ 10 w 14"/>
                  <a:gd name="T13" fmla="*/ 2 h 17"/>
                  <a:gd name="T14" fmla="*/ 6 w 14"/>
                  <a:gd name="T15" fmla="*/ 0 h 17"/>
                  <a:gd name="T16" fmla="*/ 1 w 14"/>
                  <a:gd name="T17" fmla="*/ 1 h 17"/>
                  <a:gd name="T18" fmla="*/ 0 w 14"/>
                  <a:gd name="T19" fmla="*/ 4 h 17"/>
                  <a:gd name="T20" fmla="*/ 0 w 14"/>
                  <a:gd name="T21" fmla="*/ 9 h 17"/>
                  <a:gd name="T22" fmla="*/ 3 w 14"/>
                  <a:gd name="T23" fmla="*/ 12 h 17"/>
                  <a:gd name="T24" fmla="*/ 5 w 14"/>
                  <a:gd name="T25" fmla="*/ 16 h 17"/>
                  <a:gd name="T26" fmla="*/ 7 w 14"/>
                  <a:gd name="T2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7">
                    <a:moveTo>
                      <a:pt x="7" y="16"/>
                    </a:moveTo>
                    <a:lnTo>
                      <a:pt x="9" y="15"/>
                    </a:lnTo>
                    <a:lnTo>
                      <a:pt x="12" y="17"/>
                    </a:lnTo>
                    <a:lnTo>
                      <a:pt x="14" y="17"/>
                    </a:lnTo>
                    <a:lnTo>
                      <a:pt x="14" y="11"/>
                    </a:lnTo>
                    <a:lnTo>
                      <a:pt x="14" y="7"/>
                    </a:lnTo>
                    <a:lnTo>
                      <a:pt x="10" y="2"/>
                    </a:lnTo>
                    <a:lnTo>
                      <a:pt x="6" y="0"/>
                    </a:lnTo>
                    <a:lnTo>
                      <a:pt x="1" y="1"/>
                    </a:lnTo>
                    <a:lnTo>
                      <a:pt x="0" y="4"/>
                    </a:lnTo>
                    <a:lnTo>
                      <a:pt x="0" y="9"/>
                    </a:lnTo>
                    <a:lnTo>
                      <a:pt x="3" y="12"/>
                    </a:lnTo>
                    <a:lnTo>
                      <a:pt x="5" y="16"/>
                    </a:lnTo>
                    <a:lnTo>
                      <a:pt x="7" y="1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12" name="Freeform 1133">
                <a:extLst>
                  <a:ext uri="{FF2B5EF4-FFF2-40B4-BE49-F238E27FC236}">
                    <a16:creationId xmlns:a16="http://schemas.microsoft.com/office/drawing/2014/main" id="{368E3A4D-DCAA-B607-8747-6509EE5FE6E9}"/>
                  </a:ext>
                </a:extLst>
              </p:cNvPr>
              <p:cNvSpPr>
                <a:spLocks/>
              </p:cNvSpPr>
              <p:nvPr/>
            </p:nvSpPr>
            <p:spPr bwMode="auto">
              <a:xfrm>
                <a:off x="2576" y="913"/>
                <a:ext cx="69" cy="80"/>
              </a:xfrm>
              <a:custGeom>
                <a:avLst/>
                <a:gdLst>
                  <a:gd name="T0" fmla="*/ 25 w 89"/>
                  <a:gd name="T1" fmla="*/ 17 h 104"/>
                  <a:gd name="T2" fmla="*/ 28 w 89"/>
                  <a:gd name="T3" fmla="*/ 20 h 104"/>
                  <a:gd name="T4" fmla="*/ 26 w 89"/>
                  <a:gd name="T5" fmla="*/ 27 h 104"/>
                  <a:gd name="T6" fmla="*/ 24 w 89"/>
                  <a:gd name="T7" fmla="*/ 36 h 104"/>
                  <a:gd name="T8" fmla="*/ 19 w 89"/>
                  <a:gd name="T9" fmla="*/ 43 h 104"/>
                  <a:gd name="T10" fmla="*/ 20 w 89"/>
                  <a:gd name="T11" fmla="*/ 53 h 104"/>
                  <a:gd name="T12" fmla="*/ 16 w 89"/>
                  <a:gd name="T13" fmla="*/ 45 h 104"/>
                  <a:gd name="T14" fmla="*/ 11 w 89"/>
                  <a:gd name="T15" fmla="*/ 42 h 104"/>
                  <a:gd name="T16" fmla="*/ 9 w 89"/>
                  <a:gd name="T17" fmla="*/ 49 h 104"/>
                  <a:gd name="T18" fmla="*/ 3 w 89"/>
                  <a:gd name="T19" fmla="*/ 51 h 104"/>
                  <a:gd name="T20" fmla="*/ 2 w 89"/>
                  <a:gd name="T21" fmla="*/ 57 h 104"/>
                  <a:gd name="T22" fmla="*/ 7 w 89"/>
                  <a:gd name="T23" fmla="*/ 56 h 104"/>
                  <a:gd name="T24" fmla="*/ 15 w 89"/>
                  <a:gd name="T25" fmla="*/ 57 h 104"/>
                  <a:gd name="T26" fmla="*/ 26 w 89"/>
                  <a:gd name="T27" fmla="*/ 60 h 104"/>
                  <a:gd name="T28" fmla="*/ 47 w 89"/>
                  <a:gd name="T29" fmla="*/ 65 h 104"/>
                  <a:gd name="T30" fmla="*/ 36 w 89"/>
                  <a:gd name="T31" fmla="*/ 67 h 104"/>
                  <a:gd name="T32" fmla="*/ 25 w 89"/>
                  <a:gd name="T33" fmla="*/ 70 h 104"/>
                  <a:gd name="T34" fmla="*/ 28 w 89"/>
                  <a:gd name="T35" fmla="*/ 74 h 104"/>
                  <a:gd name="T36" fmla="*/ 17 w 89"/>
                  <a:gd name="T37" fmla="*/ 73 h 104"/>
                  <a:gd name="T38" fmla="*/ 15 w 89"/>
                  <a:gd name="T39" fmla="*/ 74 h 104"/>
                  <a:gd name="T40" fmla="*/ 14 w 89"/>
                  <a:gd name="T41" fmla="*/ 78 h 104"/>
                  <a:gd name="T42" fmla="*/ 18 w 89"/>
                  <a:gd name="T43" fmla="*/ 83 h 104"/>
                  <a:gd name="T44" fmla="*/ 17 w 89"/>
                  <a:gd name="T45" fmla="*/ 84 h 104"/>
                  <a:gd name="T46" fmla="*/ 14 w 89"/>
                  <a:gd name="T47" fmla="*/ 90 h 104"/>
                  <a:gd name="T48" fmla="*/ 15 w 89"/>
                  <a:gd name="T49" fmla="*/ 98 h 104"/>
                  <a:gd name="T50" fmla="*/ 22 w 89"/>
                  <a:gd name="T51" fmla="*/ 100 h 104"/>
                  <a:gd name="T52" fmla="*/ 25 w 89"/>
                  <a:gd name="T53" fmla="*/ 98 h 104"/>
                  <a:gd name="T54" fmla="*/ 30 w 89"/>
                  <a:gd name="T55" fmla="*/ 98 h 104"/>
                  <a:gd name="T56" fmla="*/ 42 w 89"/>
                  <a:gd name="T57" fmla="*/ 104 h 104"/>
                  <a:gd name="T58" fmla="*/ 44 w 89"/>
                  <a:gd name="T59" fmla="*/ 94 h 104"/>
                  <a:gd name="T60" fmla="*/ 46 w 89"/>
                  <a:gd name="T61" fmla="*/ 98 h 104"/>
                  <a:gd name="T62" fmla="*/ 50 w 89"/>
                  <a:gd name="T63" fmla="*/ 97 h 104"/>
                  <a:gd name="T64" fmla="*/ 52 w 89"/>
                  <a:gd name="T65" fmla="*/ 90 h 104"/>
                  <a:gd name="T66" fmla="*/ 48 w 89"/>
                  <a:gd name="T67" fmla="*/ 86 h 104"/>
                  <a:gd name="T68" fmla="*/ 55 w 89"/>
                  <a:gd name="T69" fmla="*/ 81 h 104"/>
                  <a:gd name="T70" fmla="*/ 60 w 89"/>
                  <a:gd name="T71" fmla="*/ 78 h 104"/>
                  <a:gd name="T72" fmla="*/ 61 w 89"/>
                  <a:gd name="T73" fmla="*/ 81 h 104"/>
                  <a:gd name="T74" fmla="*/ 62 w 89"/>
                  <a:gd name="T75" fmla="*/ 68 h 104"/>
                  <a:gd name="T76" fmla="*/ 65 w 89"/>
                  <a:gd name="T77" fmla="*/ 65 h 104"/>
                  <a:gd name="T78" fmla="*/ 69 w 89"/>
                  <a:gd name="T79" fmla="*/ 59 h 104"/>
                  <a:gd name="T80" fmla="*/ 77 w 89"/>
                  <a:gd name="T81" fmla="*/ 47 h 104"/>
                  <a:gd name="T82" fmla="*/ 81 w 89"/>
                  <a:gd name="T83" fmla="*/ 37 h 104"/>
                  <a:gd name="T84" fmla="*/ 89 w 89"/>
                  <a:gd name="T85" fmla="*/ 23 h 104"/>
                  <a:gd name="T86" fmla="*/ 82 w 89"/>
                  <a:gd name="T87" fmla="*/ 14 h 104"/>
                  <a:gd name="T88" fmla="*/ 84 w 89"/>
                  <a:gd name="T89" fmla="*/ 11 h 104"/>
                  <a:gd name="T90" fmla="*/ 81 w 89"/>
                  <a:gd name="T91" fmla="*/ 5 h 104"/>
                  <a:gd name="T92" fmla="*/ 79 w 89"/>
                  <a:gd name="T93" fmla="*/ 11 h 104"/>
                  <a:gd name="T94" fmla="*/ 74 w 89"/>
                  <a:gd name="T95" fmla="*/ 18 h 104"/>
                  <a:gd name="T96" fmla="*/ 69 w 89"/>
                  <a:gd name="T97" fmla="*/ 21 h 104"/>
                  <a:gd name="T98" fmla="*/ 69 w 89"/>
                  <a:gd name="T99" fmla="*/ 15 h 104"/>
                  <a:gd name="T100" fmla="*/ 66 w 89"/>
                  <a:gd name="T101" fmla="*/ 5 h 104"/>
                  <a:gd name="T102" fmla="*/ 60 w 89"/>
                  <a:gd name="T103" fmla="*/ 0 h 104"/>
                  <a:gd name="T104" fmla="*/ 51 w 89"/>
                  <a:gd name="T105" fmla="*/ 5 h 104"/>
                  <a:gd name="T106" fmla="*/ 46 w 89"/>
                  <a:gd name="T107" fmla="*/ 13 h 104"/>
                  <a:gd name="T108" fmla="*/ 49 w 89"/>
                  <a:gd name="T109" fmla="*/ 25 h 104"/>
                  <a:gd name="T110" fmla="*/ 44 w 89"/>
                  <a:gd name="T111" fmla="*/ 25 h 104"/>
                  <a:gd name="T112" fmla="*/ 49 w 89"/>
                  <a:gd name="T113" fmla="*/ 35 h 104"/>
                  <a:gd name="T114" fmla="*/ 47 w 89"/>
                  <a:gd name="T115" fmla="*/ 46 h 104"/>
                  <a:gd name="T116" fmla="*/ 39 w 89"/>
                  <a:gd name="T117" fmla="*/ 44 h 104"/>
                  <a:gd name="T118" fmla="*/ 37 w 89"/>
                  <a:gd name="T119" fmla="*/ 26 h 104"/>
                  <a:gd name="T120" fmla="*/ 37 w 89"/>
                  <a:gd name="T121" fmla="*/ 17 h 104"/>
                  <a:gd name="T122" fmla="*/ 33 w 89"/>
                  <a:gd name="T123" fmla="*/ 1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9" h="104">
                    <a:moveTo>
                      <a:pt x="29" y="12"/>
                    </a:moveTo>
                    <a:cubicBezTo>
                      <a:pt x="28" y="14"/>
                      <a:pt x="28" y="14"/>
                      <a:pt x="28" y="14"/>
                    </a:cubicBezTo>
                    <a:cubicBezTo>
                      <a:pt x="25" y="17"/>
                      <a:pt x="25" y="17"/>
                      <a:pt x="25" y="17"/>
                    </a:cubicBezTo>
                    <a:cubicBezTo>
                      <a:pt x="25" y="20"/>
                      <a:pt x="25" y="20"/>
                      <a:pt x="25" y="20"/>
                    </a:cubicBezTo>
                    <a:cubicBezTo>
                      <a:pt x="26" y="20"/>
                      <a:pt x="26" y="20"/>
                      <a:pt x="26" y="20"/>
                    </a:cubicBezTo>
                    <a:cubicBezTo>
                      <a:pt x="28" y="20"/>
                      <a:pt x="28" y="20"/>
                      <a:pt x="28" y="20"/>
                    </a:cubicBezTo>
                    <a:cubicBezTo>
                      <a:pt x="30" y="23"/>
                      <a:pt x="30" y="23"/>
                      <a:pt x="30" y="23"/>
                    </a:cubicBezTo>
                    <a:cubicBezTo>
                      <a:pt x="26" y="25"/>
                      <a:pt x="26" y="25"/>
                      <a:pt x="26" y="25"/>
                    </a:cubicBezTo>
                    <a:cubicBezTo>
                      <a:pt x="26" y="27"/>
                      <a:pt x="26" y="27"/>
                      <a:pt x="26" y="27"/>
                    </a:cubicBezTo>
                    <a:cubicBezTo>
                      <a:pt x="22" y="29"/>
                      <a:pt x="22" y="29"/>
                      <a:pt x="22" y="29"/>
                    </a:cubicBezTo>
                    <a:cubicBezTo>
                      <a:pt x="21" y="35"/>
                      <a:pt x="21" y="35"/>
                      <a:pt x="21" y="35"/>
                    </a:cubicBezTo>
                    <a:cubicBezTo>
                      <a:pt x="24" y="36"/>
                      <a:pt x="24" y="36"/>
                      <a:pt x="24" y="36"/>
                    </a:cubicBezTo>
                    <a:cubicBezTo>
                      <a:pt x="24" y="38"/>
                      <a:pt x="24" y="38"/>
                      <a:pt x="24" y="38"/>
                    </a:cubicBezTo>
                    <a:cubicBezTo>
                      <a:pt x="20" y="40"/>
                      <a:pt x="20" y="40"/>
                      <a:pt x="20" y="40"/>
                    </a:cubicBezTo>
                    <a:cubicBezTo>
                      <a:pt x="19" y="43"/>
                      <a:pt x="19" y="43"/>
                      <a:pt x="19" y="43"/>
                    </a:cubicBezTo>
                    <a:cubicBezTo>
                      <a:pt x="21" y="46"/>
                      <a:pt x="21" y="46"/>
                      <a:pt x="21" y="46"/>
                    </a:cubicBezTo>
                    <a:cubicBezTo>
                      <a:pt x="21" y="51"/>
                      <a:pt x="21" y="51"/>
                      <a:pt x="21" y="51"/>
                    </a:cubicBezTo>
                    <a:cubicBezTo>
                      <a:pt x="20" y="53"/>
                      <a:pt x="20" y="53"/>
                      <a:pt x="20" y="53"/>
                    </a:cubicBezTo>
                    <a:cubicBezTo>
                      <a:pt x="18" y="52"/>
                      <a:pt x="18" y="52"/>
                      <a:pt x="18" y="52"/>
                    </a:cubicBezTo>
                    <a:cubicBezTo>
                      <a:pt x="18" y="46"/>
                      <a:pt x="18" y="46"/>
                      <a:pt x="18" y="46"/>
                    </a:cubicBezTo>
                    <a:cubicBezTo>
                      <a:pt x="16" y="45"/>
                      <a:pt x="16" y="45"/>
                      <a:pt x="16" y="45"/>
                    </a:cubicBezTo>
                    <a:cubicBezTo>
                      <a:pt x="16" y="41"/>
                      <a:pt x="16" y="41"/>
                      <a:pt x="16" y="41"/>
                    </a:cubicBezTo>
                    <a:cubicBezTo>
                      <a:pt x="14" y="42"/>
                      <a:pt x="14" y="42"/>
                      <a:pt x="14" y="42"/>
                    </a:cubicBezTo>
                    <a:cubicBezTo>
                      <a:pt x="11" y="42"/>
                      <a:pt x="11" y="42"/>
                      <a:pt x="11" y="42"/>
                    </a:cubicBezTo>
                    <a:cubicBezTo>
                      <a:pt x="9" y="44"/>
                      <a:pt x="9" y="44"/>
                      <a:pt x="9" y="44"/>
                    </a:cubicBezTo>
                    <a:cubicBezTo>
                      <a:pt x="8" y="47"/>
                      <a:pt x="8" y="47"/>
                      <a:pt x="8" y="47"/>
                    </a:cubicBezTo>
                    <a:cubicBezTo>
                      <a:pt x="9" y="49"/>
                      <a:pt x="9" y="49"/>
                      <a:pt x="9" y="49"/>
                    </a:cubicBezTo>
                    <a:cubicBezTo>
                      <a:pt x="7" y="50"/>
                      <a:pt x="7" y="50"/>
                      <a:pt x="7" y="50"/>
                    </a:cubicBezTo>
                    <a:cubicBezTo>
                      <a:pt x="5" y="49"/>
                      <a:pt x="5" y="49"/>
                      <a:pt x="5" y="49"/>
                    </a:cubicBezTo>
                    <a:cubicBezTo>
                      <a:pt x="3" y="51"/>
                      <a:pt x="3" y="51"/>
                      <a:pt x="3" y="51"/>
                    </a:cubicBezTo>
                    <a:cubicBezTo>
                      <a:pt x="0" y="50"/>
                      <a:pt x="0" y="50"/>
                      <a:pt x="0" y="50"/>
                    </a:cubicBezTo>
                    <a:cubicBezTo>
                      <a:pt x="0" y="55"/>
                      <a:pt x="0" y="55"/>
                      <a:pt x="0" y="55"/>
                    </a:cubicBezTo>
                    <a:cubicBezTo>
                      <a:pt x="2" y="57"/>
                      <a:pt x="2" y="57"/>
                      <a:pt x="2" y="57"/>
                    </a:cubicBezTo>
                    <a:cubicBezTo>
                      <a:pt x="4" y="57"/>
                      <a:pt x="4" y="57"/>
                      <a:pt x="4" y="57"/>
                    </a:cubicBezTo>
                    <a:cubicBezTo>
                      <a:pt x="6" y="58"/>
                      <a:pt x="6" y="58"/>
                      <a:pt x="6" y="58"/>
                    </a:cubicBezTo>
                    <a:cubicBezTo>
                      <a:pt x="7" y="56"/>
                      <a:pt x="7" y="56"/>
                      <a:pt x="7" y="56"/>
                    </a:cubicBezTo>
                    <a:cubicBezTo>
                      <a:pt x="10" y="56"/>
                      <a:pt x="10" y="56"/>
                      <a:pt x="10" y="56"/>
                    </a:cubicBezTo>
                    <a:cubicBezTo>
                      <a:pt x="13" y="58"/>
                      <a:pt x="13" y="58"/>
                      <a:pt x="13" y="58"/>
                    </a:cubicBezTo>
                    <a:cubicBezTo>
                      <a:pt x="15" y="57"/>
                      <a:pt x="15" y="57"/>
                      <a:pt x="15" y="57"/>
                    </a:cubicBezTo>
                    <a:cubicBezTo>
                      <a:pt x="19" y="59"/>
                      <a:pt x="19" y="59"/>
                      <a:pt x="19" y="59"/>
                    </a:cubicBezTo>
                    <a:cubicBezTo>
                      <a:pt x="24" y="58"/>
                      <a:pt x="24" y="58"/>
                      <a:pt x="24" y="58"/>
                    </a:cubicBezTo>
                    <a:cubicBezTo>
                      <a:pt x="26" y="60"/>
                      <a:pt x="26" y="60"/>
                      <a:pt x="26" y="60"/>
                    </a:cubicBezTo>
                    <a:cubicBezTo>
                      <a:pt x="30" y="60"/>
                      <a:pt x="30" y="60"/>
                      <a:pt x="30" y="60"/>
                    </a:cubicBezTo>
                    <a:cubicBezTo>
                      <a:pt x="45" y="63"/>
                      <a:pt x="45" y="63"/>
                      <a:pt x="45" y="63"/>
                    </a:cubicBezTo>
                    <a:cubicBezTo>
                      <a:pt x="47" y="65"/>
                      <a:pt x="47" y="65"/>
                      <a:pt x="47" y="65"/>
                    </a:cubicBezTo>
                    <a:cubicBezTo>
                      <a:pt x="44" y="67"/>
                      <a:pt x="44" y="67"/>
                      <a:pt x="44" y="67"/>
                    </a:cubicBezTo>
                    <a:cubicBezTo>
                      <a:pt x="40" y="67"/>
                      <a:pt x="40" y="67"/>
                      <a:pt x="40" y="67"/>
                    </a:cubicBezTo>
                    <a:cubicBezTo>
                      <a:pt x="36" y="67"/>
                      <a:pt x="36" y="67"/>
                      <a:pt x="36" y="67"/>
                    </a:cubicBezTo>
                    <a:cubicBezTo>
                      <a:pt x="32" y="69"/>
                      <a:pt x="32" y="69"/>
                      <a:pt x="32" y="69"/>
                    </a:cubicBezTo>
                    <a:cubicBezTo>
                      <a:pt x="27" y="70"/>
                      <a:pt x="27" y="70"/>
                      <a:pt x="27" y="70"/>
                    </a:cubicBezTo>
                    <a:cubicBezTo>
                      <a:pt x="25" y="70"/>
                      <a:pt x="25" y="70"/>
                      <a:pt x="25" y="70"/>
                    </a:cubicBezTo>
                    <a:cubicBezTo>
                      <a:pt x="28" y="70"/>
                      <a:pt x="28" y="70"/>
                      <a:pt x="28" y="70"/>
                    </a:cubicBezTo>
                    <a:cubicBezTo>
                      <a:pt x="30" y="73"/>
                      <a:pt x="30" y="73"/>
                      <a:pt x="30" y="73"/>
                    </a:cubicBezTo>
                    <a:cubicBezTo>
                      <a:pt x="28" y="74"/>
                      <a:pt x="28" y="74"/>
                      <a:pt x="28" y="74"/>
                    </a:cubicBezTo>
                    <a:cubicBezTo>
                      <a:pt x="22" y="72"/>
                      <a:pt x="22" y="72"/>
                      <a:pt x="22" y="72"/>
                    </a:cubicBezTo>
                    <a:cubicBezTo>
                      <a:pt x="20" y="71"/>
                      <a:pt x="20" y="71"/>
                      <a:pt x="20" y="71"/>
                    </a:cubicBezTo>
                    <a:cubicBezTo>
                      <a:pt x="17" y="73"/>
                      <a:pt x="17" y="73"/>
                      <a:pt x="17" y="73"/>
                    </a:cubicBezTo>
                    <a:cubicBezTo>
                      <a:pt x="18" y="75"/>
                      <a:pt x="18" y="75"/>
                      <a:pt x="18" y="75"/>
                    </a:cubicBezTo>
                    <a:cubicBezTo>
                      <a:pt x="17" y="76"/>
                      <a:pt x="17" y="76"/>
                      <a:pt x="17" y="76"/>
                    </a:cubicBezTo>
                    <a:cubicBezTo>
                      <a:pt x="15" y="74"/>
                      <a:pt x="15" y="74"/>
                      <a:pt x="15" y="74"/>
                    </a:cubicBezTo>
                    <a:cubicBezTo>
                      <a:pt x="14" y="74"/>
                      <a:pt x="14" y="74"/>
                      <a:pt x="14" y="74"/>
                    </a:cubicBezTo>
                    <a:cubicBezTo>
                      <a:pt x="14" y="76"/>
                      <a:pt x="14" y="76"/>
                      <a:pt x="14" y="76"/>
                    </a:cubicBezTo>
                    <a:cubicBezTo>
                      <a:pt x="14" y="78"/>
                      <a:pt x="14" y="78"/>
                      <a:pt x="14" y="78"/>
                    </a:cubicBezTo>
                    <a:cubicBezTo>
                      <a:pt x="16" y="80"/>
                      <a:pt x="16" y="80"/>
                      <a:pt x="16" y="80"/>
                    </a:cubicBezTo>
                    <a:cubicBezTo>
                      <a:pt x="19" y="81"/>
                      <a:pt x="19" y="81"/>
                      <a:pt x="19" y="81"/>
                    </a:cubicBezTo>
                    <a:cubicBezTo>
                      <a:pt x="18" y="83"/>
                      <a:pt x="18" y="83"/>
                      <a:pt x="18" y="83"/>
                    </a:cubicBezTo>
                    <a:cubicBezTo>
                      <a:pt x="20" y="87"/>
                      <a:pt x="20" y="87"/>
                      <a:pt x="20" y="87"/>
                    </a:cubicBezTo>
                    <a:cubicBezTo>
                      <a:pt x="18" y="87"/>
                      <a:pt x="18" y="87"/>
                      <a:pt x="18" y="87"/>
                    </a:cubicBezTo>
                    <a:cubicBezTo>
                      <a:pt x="17" y="84"/>
                      <a:pt x="17" y="84"/>
                      <a:pt x="17" y="84"/>
                    </a:cubicBezTo>
                    <a:cubicBezTo>
                      <a:pt x="15" y="84"/>
                      <a:pt x="15" y="84"/>
                      <a:pt x="15" y="84"/>
                    </a:cubicBezTo>
                    <a:cubicBezTo>
                      <a:pt x="14" y="88"/>
                      <a:pt x="14" y="88"/>
                      <a:pt x="14" y="88"/>
                    </a:cubicBezTo>
                    <a:cubicBezTo>
                      <a:pt x="14" y="90"/>
                      <a:pt x="14" y="90"/>
                      <a:pt x="14" y="90"/>
                    </a:cubicBezTo>
                    <a:cubicBezTo>
                      <a:pt x="13" y="92"/>
                      <a:pt x="13" y="92"/>
                      <a:pt x="13" y="92"/>
                    </a:cubicBezTo>
                    <a:cubicBezTo>
                      <a:pt x="13" y="96"/>
                      <a:pt x="13" y="96"/>
                      <a:pt x="13" y="96"/>
                    </a:cubicBezTo>
                    <a:cubicBezTo>
                      <a:pt x="15" y="98"/>
                      <a:pt x="15" y="98"/>
                      <a:pt x="15" y="98"/>
                    </a:cubicBezTo>
                    <a:cubicBezTo>
                      <a:pt x="18" y="98"/>
                      <a:pt x="18" y="98"/>
                      <a:pt x="18" y="98"/>
                    </a:cubicBezTo>
                    <a:cubicBezTo>
                      <a:pt x="20" y="100"/>
                      <a:pt x="20" y="100"/>
                      <a:pt x="20" y="100"/>
                    </a:cubicBezTo>
                    <a:cubicBezTo>
                      <a:pt x="22" y="100"/>
                      <a:pt x="22" y="100"/>
                      <a:pt x="22" y="100"/>
                    </a:cubicBezTo>
                    <a:cubicBezTo>
                      <a:pt x="23" y="97"/>
                      <a:pt x="23" y="97"/>
                      <a:pt x="23" y="97"/>
                    </a:cubicBezTo>
                    <a:cubicBezTo>
                      <a:pt x="28" y="95"/>
                      <a:pt x="28" y="95"/>
                      <a:pt x="28" y="95"/>
                    </a:cubicBezTo>
                    <a:cubicBezTo>
                      <a:pt x="25" y="98"/>
                      <a:pt x="25" y="98"/>
                      <a:pt x="25" y="98"/>
                    </a:cubicBezTo>
                    <a:cubicBezTo>
                      <a:pt x="25" y="101"/>
                      <a:pt x="25" y="101"/>
                      <a:pt x="25" y="101"/>
                    </a:cubicBezTo>
                    <a:cubicBezTo>
                      <a:pt x="28" y="101"/>
                      <a:pt x="28" y="101"/>
                      <a:pt x="28" y="101"/>
                    </a:cubicBezTo>
                    <a:cubicBezTo>
                      <a:pt x="30" y="98"/>
                      <a:pt x="30" y="98"/>
                      <a:pt x="30" y="98"/>
                    </a:cubicBezTo>
                    <a:cubicBezTo>
                      <a:pt x="32" y="100"/>
                      <a:pt x="32" y="100"/>
                      <a:pt x="32" y="100"/>
                    </a:cubicBezTo>
                    <a:cubicBezTo>
                      <a:pt x="32" y="104"/>
                      <a:pt x="32" y="104"/>
                      <a:pt x="32" y="104"/>
                    </a:cubicBezTo>
                    <a:cubicBezTo>
                      <a:pt x="42" y="104"/>
                      <a:pt x="42" y="104"/>
                      <a:pt x="42" y="104"/>
                    </a:cubicBezTo>
                    <a:cubicBezTo>
                      <a:pt x="44" y="100"/>
                      <a:pt x="44" y="100"/>
                      <a:pt x="44" y="100"/>
                    </a:cubicBezTo>
                    <a:cubicBezTo>
                      <a:pt x="43" y="98"/>
                      <a:pt x="43" y="98"/>
                      <a:pt x="43" y="98"/>
                    </a:cubicBezTo>
                    <a:cubicBezTo>
                      <a:pt x="44" y="94"/>
                      <a:pt x="44" y="94"/>
                      <a:pt x="44" y="94"/>
                    </a:cubicBezTo>
                    <a:cubicBezTo>
                      <a:pt x="45" y="92"/>
                      <a:pt x="45" y="92"/>
                      <a:pt x="45" y="92"/>
                    </a:cubicBezTo>
                    <a:cubicBezTo>
                      <a:pt x="46" y="94"/>
                      <a:pt x="46" y="94"/>
                      <a:pt x="46" y="94"/>
                    </a:cubicBezTo>
                    <a:cubicBezTo>
                      <a:pt x="46" y="98"/>
                      <a:pt x="46" y="98"/>
                      <a:pt x="46" y="98"/>
                    </a:cubicBezTo>
                    <a:cubicBezTo>
                      <a:pt x="48" y="103"/>
                      <a:pt x="48" y="103"/>
                      <a:pt x="48" y="103"/>
                    </a:cubicBezTo>
                    <a:cubicBezTo>
                      <a:pt x="50" y="101"/>
                      <a:pt x="50" y="101"/>
                      <a:pt x="50" y="101"/>
                    </a:cubicBezTo>
                    <a:cubicBezTo>
                      <a:pt x="50" y="97"/>
                      <a:pt x="50" y="97"/>
                      <a:pt x="50" y="97"/>
                    </a:cubicBezTo>
                    <a:cubicBezTo>
                      <a:pt x="50" y="95"/>
                      <a:pt x="50" y="95"/>
                      <a:pt x="50" y="95"/>
                    </a:cubicBezTo>
                    <a:cubicBezTo>
                      <a:pt x="51" y="93"/>
                      <a:pt x="51" y="93"/>
                      <a:pt x="51" y="93"/>
                    </a:cubicBezTo>
                    <a:cubicBezTo>
                      <a:pt x="52" y="90"/>
                      <a:pt x="52" y="90"/>
                      <a:pt x="52" y="90"/>
                    </a:cubicBezTo>
                    <a:cubicBezTo>
                      <a:pt x="49" y="91"/>
                      <a:pt x="49" y="91"/>
                      <a:pt x="49" y="91"/>
                    </a:cubicBezTo>
                    <a:cubicBezTo>
                      <a:pt x="47" y="90"/>
                      <a:pt x="47" y="90"/>
                      <a:pt x="47" y="90"/>
                    </a:cubicBezTo>
                    <a:cubicBezTo>
                      <a:pt x="48" y="86"/>
                      <a:pt x="48" y="86"/>
                      <a:pt x="48" y="86"/>
                    </a:cubicBezTo>
                    <a:cubicBezTo>
                      <a:pt x="51" y="85"/>
                      <a:pt x="51" y="85"/>
                      <a:pt x="51" y="85"/>
                    </a:cubicBezTo>
                    <a:cubicBezTo>
                      <a:pt x="53" y="82"/>
                      <a:pt x="53" y="82"/>
                      <a:pt x="53" y="82"/>
                    </a:cubicBezTo>
                    <a:cubicBezTo>
                      <a:pt x="55" y="81"/>
                      <a:pt x="55" y="81"/>
                      <a:pt x="55" y="81"/>
                    </a:cubicBezTo>
                    <a:cubicBezTo>
                      <a:pt x="56" y="78"/>
                      <a:pt x="56" y="78"/>
                      <a:pt x="56" y="78"/>
                    </a:cubicBezTo>
                    <a:cubicBezTo>
                      <a:pt x="57" y="77"/>
                      <a:pt x="57" y="77"/>
                      <a:pt x="57" y="77"/>
                    </a:cubicBezTo>
                    <a:cubicBezTo>
                      <a:pt x="60" y="78"/>
                      <a:pt x="60" y="78"/>
                      <a:pt x="60" y="78"/>
                    </a:cubicBezTo>
                    <a:cubicBezTo>
                      <a:pt x="60" y="80"/>
                      <a:pt x="60" y="80"/>
                      <a:pt x="60" y="80"/>
                    </a:cubicBezTo>
                    <a:cubicBezTo>
                      <a:pt x="60" y="83"/>
                      <a:pt x="60" y="83"/>
                      <a:pt x="60" y="83"/>
                    </a:cubicBezTo>
                    <a:cubicBezTo>
                      <a:pt x="61" y="81"/>
                      <a:pt x="61" y="81"/>
                      <a:pt x="61" y="81"/>
                    </a:cubicBezTo>
                    <a:cubicBezTo>
                      <a:pt x="65" y="73"/>
                      <a:pt x="65" y="73"/>
                      <a:pt x="65" y="73"/>
                    </a:cubicBezTo>
                    <a:cubicBezTo>
                      <a:pt x="66" y="71"/>
                      <a:pt x="66" y="71"/>
                      <a:pt x="66" y="71"/>
                    </a:cubicBezTo>
                    <a:cubicBezTo>
                      <a:pt x="62" y="68"/>
                      <a:pt x="62" y="68"/>
                      <a:pt x="62" y="68"/>
                    </a:cubicBezTo>
                    <a:cubicBezTo>
                      <a:pt x="61" y="67"/>
                      <a:pt x="61" y="67"/>
                      <a:pt x="61" y="67"/>
                    </a:cubicBezTo>
                    <a:cubicBezTo>
                      <a:pt x="63" y="65"/>
                      <a:pt x="63" y="65"/>
                      <a:pt x="63" y="65"/>
                    </a:cubicBezTo>
                    <a:cubicBezTo>
                      <a:pt x="65" y="65"/>
                      <a:pt x="65" y="65"/>
                      <a:pt x="65" y="65"/>
                    </a:cubicBezTo>
                    <a:cubicBezTo>
                      <a:pt x="68" y="65"/>
                      <a:pt x="68" y="65"/>
                      <a:pt x="68" y="65"/>
                    </a:cubicBezTo>
                    <a:cubicBezTo>
                      <a:pt x="69" y="62"/>
                      <a:pt x="69" y="62"/>
                      <a:pt x="69" y="62"/>
                    </a:cubicBezTo>
                    <a:cubicBezTo>
                      <a:pt x="69" y="59"/>
                      <a:pt x="69" y="59"/>
                      <a:pt x="69" y="59"/>
                    </a:cubicBezTo>
                    <a:cubicBezTo>
                      <a:pt x="72" y="55"/>
                      <a:pt x="72" y="55"/>
                      <a:pt x="72" y="55"/>
                    </a:cubicBezTo>
                    <a:cubicBezTo>
                      <a:pt x="73" y="52"/>
                      <a:pt x="73" y="52"/>
                      <a:pt x="73" y="52"/>
                    </a:cubicBezTo>
                    <a:cubicBezTo>
                      <a:pt x="77" y="47"/>
                      <a:pt x="77" y="47"/>
                      <a:pt x="77" y="47"/>
                    </a:cubicBezTo>
                    <a:cubicBezTo>
                      <a:pt x="81" y="45"/>
                      <a:pt x="81" y="45"/>
                      <a:pt x="81" y="45"/>
                    </a:cubicBezTo>
                    <a:cubicBezTo>
                      <a:pt x="82" y="42"/>
                      <a:pt x="82" y="42"/>
                      <a:pt x="82" y="42"/>
                    </a:cubicBezTo>
                    <a:cubicBezTo>
                      <a:pt x="81" y="37"/>
                      <a:pt x="81" y="37"/>
                      <a:pt x="81" y="37"/>
                    </a:cubicBezTo>
                    <a:cubicBezTo>
                      <a:pt x="84" y="30"/>
                      <a:pt x="84" y="30"/>
                      <a:pt x="84" y="30"/>
                    </a:cubicBezTo>
                    <a:cubicBezTo>
                      <a:pt x="88" y="28"/>
                      <a:pt x="88" y="28"/>
                      <a:pt x="88" y="28"/>
                    </a:cubicBezTo>
                    <a:cubicBezTo>
                      <a:pt x="89" y="23"/>
                      <a:pt x="89" y="23"/>
                      <a:pt x="89" y="23"/>
                    </a:cubicBezTo>
                    <a:cubicBezTo>
                      <a:pt x="87" y="20"/>
                      <a:pt x="87" y="20"/>
                      <a:pt x="87" y="20"/>
                    </a:cubicBezTo>
                    <a:cubicBezTo>
                      <a:pt x="84" y="18"/>
                      <a:pt x="84" y="18"/>
                      <a:pt x="84" y="18"/>
                    </a:cubicBezTo>
                    <a:cubicBezTo>
                      <a:pt x="82" y="14"/>
                      <a:pt x="82" y="14"/>
                      <a:pt x="82" y="14"/>
                    </a:cubicBezTo>
                    <a:cubicBezTo>
                      <a:pt x="84" y="14"/>
                      <a:pt x="84" y="14"/>
                      <a:pt x="84" y="14"/>
                    </a:cubicBezTo>
                    <a:cubicBezTo>
                      <a:pt x="85" y="12"/>
                      <a:pt x="85" y="12"/>
                      <a:pt x="85" y="12"/>
                    </a:cubicBezTo>
                    <a:cubicBezTo>
                      <a:pt x="84" y="11"/>
                      <a:pt x="84" y="11"/>
                      <a:pt x="84" y="11"/>
                    </a:cubicBezTo>
                    <a:cubicBezTo>
                      <a:pt x="85" y="8"/>
                      <a:pt x="85" y="8"/>
                      <a:pt x="85" y="8"/>
                    </a:cubicBezTo>
                    <a:cubicBezTo>
                      <a:pt x="83" y="5"/>
                      <a:pt x="83" y="5"/>
                      <a:pt x="83" y="5"/>
                    </a:cubicBezTo>
                    <a:cubicBezTo>
                      <a:pt x="81" y="5"/>
                      <a:pt x="81" y="5"/>
                      <a:pt x="81" y="5"/>
                    </a:cubicBezTo>
                    <a:cubicBezTo>
                      <a:pt x="82" y="6"/>
                      <a:pt x="82" y="6"/>
                      <a:pt x="82" y="6"/>
                    </a:cubicBezTo>
                    <a:cubicBezTo>
                      <a:pt x="82" y="10"/>
                      <a:pt x="82" y="10"/>
                      <a:pt x="82" y="10"/>
                    </a:cubicBezTo>
                    <a:cubicBezTo>
                      <a:pt x="79" y="11"/>
                      <a:pt x="79" y="11"/>
                      <a:pt x="79" y="11"/>
                    </a:cubicBezTo>
                    <a:cubicBezTo>
                      <a:pt x="76" y="8"/>
                      <a:pt x="76" y="8"/>
                      <a:pt x="76" y="8"/>
                    </a:cubicBezTo>
                    <a:cubicBezTo>
                      <a:pt x="74" y="11"/>
                      <a:pt x="74" y="11"/>
                      <a:pt x="74" y="11"/>
                    </a:cubicBezTo>
                    <a:cubicBezTo>
                      <a:pt x="74" y="18"/>
                      <a:pt x="74" y="18"/>
                      <a:pt x="74" y="18"/>
                    </a:cubicBezTo>
                    <a:cubicBezTo>
                      <a:pt x="72" y="20"/>
                      <a:pt x="72" y="20"/>
                      <a:pt x="72" y="20"/>
                    </a:cubicBezTo>
                    <a:cubicBezTo>
                      <a:pt x="70" y="19"/>
                      <a:pt x="70" y="19"/>
                      <a:pt x="70" y="19"/>
                    </a:cubicBezTo>
                    <a:cubicBezTo>
                      <a:pt x="69" y="21"/>
                      <a:pt x="69" y="21"/>
                      <a:pt x="69" y="21"/>
                    </a:cubicBezTo>
                    <a:cubicBezTo>
                      <a:pt x="67" y="22"/>
                      <a:pt x="67" y="22"/>
                      <a:pt x="67" y="22"/>
                    </a:cubicBezTo>
                    <a:cubicBezTo>
                      <a:pt x="67" y="18"/>
                      <a:pt x="67" y="18"/>
                      <a:pt x="67" y="18"/>
                    </a:cubicBezTo>
                    <a:cubicBezTo>
                      <a:pt x="69" y="15"/>
                      <a:pt x="69" y="15"/>
                      <a:pt x="69" y="15"/>
                    </a:cubicBezTo>
                    <a:cubicBezTo>
                      <a:pt x="70" y="6"/>
                      <a:pt x="70" y="6"/>
                      <a:pt x="70" y="6"/>
                    </a:cubicBezTo>
                    <a:cubicBezTo>
                      <a:pt x="68" y="4"/>
                      <a:pt x="68" y="4"/>
                      <a:pt x="68" y="4"/>
                    </a:cubicBezTo>
                    <a:cubicBezTo>
                      <a:pt x="66" y="5"/>
                      <a:pt x="66" y="5"/>
                      <a:pt x="66" y="5"/>
                    </a:cubicBezTo>
                    <a:cubicBezTo>
                      <a:pt x="63" y="3"/>
                      <a:pt x="63" y="3"/>
                      <a:pt x="63" y="3"/>
                    </a:cubicBezTo>
                    <a:cubicBezTo>
                      <a:pt x="62" y="0"/>
                      <a:pt x="62" y="0"/>
                      <a:pt x="62" y="0"/>
                    </a:cubicBezTo>
                    <a:cubicBezTo>
                      <a:pt x="62" y="0"/>
                      <a:pt x="60" y="0"/>
                      <a:pt x="60" y="0"/>
                    </a:cubicBezTo>
                    <a:cubicBezTo>
                      <a:pt x="59" y="0"/>
                      <a:pt x="56" y="3"/>
                      <a:pt x="56" y="3"/>
                    </a:cubicBezTo>
                    <a:cubicBezTo>
                      <a:pt x="53" y="2"/>
                      <a:pt x="53" y="2"/>
                      <a:pt x="53" y="2"/>
                    </a:cubicBezTo>
                    <a:cubicBezTo>
                      <a:pt x="51" y="5"/>
                      <a:pt x="51" y="5"/>
                      <a:pt x="51" y="5"/>
                    </a:cubicBezTo>
                    <a:cubicBezTo>
                      <a:pt x="48" y="5"/>
                      <a:pt x="48" y="5"/>
                      <a:pt x="48" y="5"/>
                    </a:cubicBezTo>
                    <a:cubicBezTo>
                      <a:pt x="46" y="7"/>
                      <a:pt x="46" y="7"/>
                      <a:pt x="46" y="7"/>
                    </a:cubicBezTo>
                    <a:cubicBezTo>
                      <a:pt x="46" y="13"/>
                      <a:pt x="46" y="13"/>
                      <a:pt x="46" y="13"/>
                    </a:cubicBezTo>
                    <a:cubicBezTo>
                      <a:pt x="45" y="15"/>
                      <a:pt x="45" y="15"/>
                      <a:pt x="45" y="15"/>
                    </a:cubicBezTo>
                    <a:cubicBezTo>
                      <a:pt x="46" y="20"/>
                      <a:pt x="46" y="20"/>
                      <a:pt x="46" y="20"/>
                    </a:cubicBezTo>
                    <a:cubicBezTo>
                      <a:pt x="49" y="25"/>
                      <a:pt x="49" y="25"/>
                      <a:pt x="49" y="25"/>
                    </a:cubicBezTo>
                    <a:cubicBezTo>
                      <a:pt x="50" y="28"/>
                      <a:pt x="50" y="28"/>
                      <a:pt x="50" y="28"/>
                    </a:cubicBezTo>
                    <a:cubicBezTo>
                      <a:pt x="47" y="26"/>
                      <a:pt x="47" y="26"/>
                      <a:pt x="47" y="26"/>
                    </a:cubicBezTo>
                    <a:cubicBezTo>
                      <a:pt x="44" y="25"/>
                      <a:pt x="44" y="25"/>
                      <a:pt x="44" y="25"/>
                    </a:cubicBezTo>
                    <a:cubicBezTo>
                      <a:pt x="43" y="27"/>
                      <a:pt x="43" y="27"/>
                      <a:pt x="43" y="27"/>
                    </a:cubicBezTo>
                    <a:cubicBezTo>
                      <a:pt x="49" y="32"/>
                      <a:pt x="49" y="32"/>
                      <a:pt x="49" y="32"/>
                    </a:cubicBezTo>
                    <a:cubicBezTo>
                      <a:pt x="49" y="35"/>
                      <a:pt x="49" y="35"/>
                      <a:pt x="49" y="35"/>
                    </a:cubicBezTo>
                    <a:cubicBezTo>
                      <a:pt x="46" y="36"/>
                      <a:pt x="46" y="36"/>
                      <a:pt x="46" y="36"/>
                    </a:cubicBezTo>
                    <a:cubicBezTo>
                      <a:pt x="45" y="43"/>
                      <a:pt x="45" y="43"/>
                      <a:pt x="45" y="43"/>
                    </a:cubicBezTo>
                    <a:cubicBezTo>
                      <a:pt x="47" y="46"/>
                      <a:pt x="47" y="46"/>
                      <a:pt x="47" y="46"/>
                    </a:cubicBezTo>
                    <a:cubicBezTo>
                      <a:pt x="43" y="49"/>
                      <a:pt x="43" y="49"/>
                      <a:pt x="43" y="49"/>
                    </a:cubicBezTo>
                    <a:cubicBezTo>
                      <a:pt x="40" y="46"/>
                      <a:pt x="40" y="46"/>
                      <a:pt x="40" y="46"/>
                    </a:cubicBezTo>
                    <a:cubicBezTo>
                      <a:pt x="39" y="44"/>
                      <a:pt x="39" y="44"/>
                      <a:pt x="39" y="44"/>
                    </a:cubicBezTo>
                    <a:cubicBezTo>
                      <a:pt x="40" y="40"/>
                      <a:pt x="40" y="40"/>
                      <a:pt x="40" y="40"/>
                    </a:cubicBezTo>
                    <a:cubicBezTo>
                      <a:pt x="39" y="28"/>
                      <a:pt x="39" y="28"/>
                      <a:pt x="39" y="28"/>
                    </a:cubicBezTo>
                    <a:cubicBezTo>
                      <a:pt x="37" y="26"/>
                      <a:pt x="37" y="26"/>
                      <a:pt x="37" y="26"/>
                    </a:cubicBezTo>
                    <a:cubicBezTo>
                      <a:pt x="36" y="22"/>
                      <a:pt x="36" y="22"/>
                      <a:pt x="36" y="22"/>
                    </a:cubicBezTo>
                    <a:cubicBezTo>
                      <a:pt x="37" y="21"/>
                      <a:pt x="37" y="21"/>
                      <a:pt x="37" y="21"/>
                    </a:cubicBezTo>
                    <a:cubicBezTo>
                      <a:pt x="37" y="17"/>
                      <a:pt x="37" y="17"/>
                      <a:pt x="37" y="17"/>
                    </a:cubicBezTo>
                    <a:cubicBezTo>
                      <a:pt x="35" y="15"/>
                      <a:pt x="35" y="15"/>
                      <a:pt x="35" y="15"/>
                    </a:cubicBezTo>
                    <a:cubicBezTo>
                      <a:pt x="35" y="11"/>
                      <a:pt x="35" y="11"/>
                      <a:pt x="35" y="11"/>
                    </a:cubicBezTo>
                    <a:cubicBezTo>
                      <a:pt x="33" y="10"/>
                      <a:pt x="33" y="10"/>
                      <a:pt x="33" y="10"/>
                    </a:cubicBezTo>
                    <a:lnTo>
                      <a:pt x="29" y="1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13" name="Freeform 1134">
                <a:extLst>
                  <a:ext uri="{FF2B5EF4-FFF2-40B4-BE49-F238E27FC236}">
                    <a16:creationId xmlns:a16="http://schemas.microsoft.com/office/drawing/2014/main" id="{9857D752-1773-7A6C-7416-4BB3F5B0184F}"/>
                  </a:ext>
                </a:extLst>
              </p:cNvPr>
              <p:cNvSpPr>
                <a:spLocks/>
              </p:cNvSpPr>
              <p:nvPr/>
            </p:nvSpPr>
            <p:spPr bwMode="auto">
              <a:xfrm>
                <a:off x="2634" y="828"/>
                <a:ext cx="6" cy="6"/>
              </a:xfrm>
              <a:custGeom>
                <a:avLst/>
                <a:gdLst>
                  <a:gd name="T0" fmla="*/ 4 w 6"/>
                  <a:gd name="T1" fmla="*/ 4 h 6"/>
                  <a:gd name="T2" fmla="*/ 4 w 6"/>
                  <a:gd name="T3" fmla="*/ 2 h 6"/>
                  <a:gd name="T4" fmla="*/ 6 w 6"/>
                  <a:gd name="T5" fmla="*/ 0 h 6"/>
                  <a:gd name="T6" fmla="*/ 4 w 6"/>
                  <a:gd name="T7" fmla="*/ 0 h 6"/>
                  <a:gd name="T8" fmla="*/ 1 w 6"/>
                  <a:gd name="T9" fmla="*/ 2 h 6"/>
                  <a:gd name="T10" fmla="*/ 0 w 6"/>
                  <a:gd name="T11" fmla="*/ 6 h 6"/>
                  <a:gd name="T12" fmla="*/ 1 w 6"/>
                  <a:gd name="T13" fmla="*/ 6 h 6"/>
                  <a:gd name="T14" fmla="*/ 4 w 6"/>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4" y="4"/>
                    </a:moveTo>
                    <a:lnTo>
                      <a:pt x="4" y="2"/>
                    </a:lnTo>
                    <a:lnTo>
                      <a:pt x="6" y="0"/>
                    </a:lnTo>
                    <a:lnTo>
                      <a:pt x="4" y="0"/>
                    </a:lnTo>
                    <a:lnTo>
                      <a:pt x="1" y="2"/>
                    </a:lnTo>
                    <a:lnTo>
                      <a:pt x="0" y="6"/>
                    </a:lnTo>
                    <a:lnTo>
                      <a:pt x="1" y="6"/>
                    </a:lnTo>
                    <a:lnTo>
                      <a:pt x="4"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14" name="Freeform 1135">
                <a:extLst>
                  <a:ext uri="{FF2B5EF4-FFF2-40B4-BE49-F238E27FC236}">
                    <a16:creationId xmlns:a16="http://schemas.microsoft.com/office/drawing/2014/main" id="{C0FAFB77-B771-7598-1E9C-F95BFED60117}"/>
                  </a:ext>
                </a:extLst>
              </p:cNvPr>
              <p:cNvSpPr>
                <a:spLocks/>
              </p:cNvSpPr>
              <p:nvPr/>
            </p:nvSpPr>
            <p:spPr bwMode="auto">
              <a:xfrm>
                <a:off x="2623" y="763"/>
                <a:ext cx="60" cy="105"/>
              </a:xfrm>
              <a:custGeom>
                <a:avLst/>
                <a:gdLst>
                  <a:gd name="T0" fmla="*/ 5 w 60"/>
                  <a:gd name="T1" fmla="*/ 62 h 105"/>
                  <a:gd name="T2" fmla="*/ 8 w 60"/>
                  <a:gd name="T3" fmla="*/ 60 h 105"/>
                  <a:gd name="T4" fmla="*/ 17 w 60"/>
                  <a:gd name="T5" fmla="*/ 61 h 105"/>
                  <a:gd name="T6" fmla="*/ 22 w 60"/>
                  <a:gd name="T7" fmla="*/ 61 h 105"/>
                  <a:gd name="T8" fmla="*/ 20 w 60"/>
                  <a:gd name="T9" fmla="*/ 64 h 105"/>
                  <a:gd name="T10" fmla="*/ 19 w 60"/>
                  <a:gd name="T11" fmla="*/ 70 h 105"/>
                  <a:gd name="T12" fmla="*/ 26 w 60"/>
                  <a:gd name="T13" fmla="*/ 72 h 105"/>
                  <a:gd name="T14" fmla="*/ 30 w 60"/>
                  <a:gd name="T15" fmla="*/ 77 h 105"/>
                  <a:gd name="T16" fmla="*/ 30 w 60"/>
                  <a:gd name="T17" fmla="*/ 81 h 105"/>
                  <a:gd name="T18" fmla="*/ 26 w 60"/>
                  <a:gd name="T19" fmla="*/ 95 h 105"/>
                  <a:gd name="T20" fmla="*/ 29 w 60"/>
                  <a:gd name="T21" fmla="*/ 104 h 105"/>
                  <a:gd name="T22" fmla="*/ 33 w 60"/>
                  <a:gd name="T23" fmla="*/ 103 h 105"/>
                  <a:gd name="T24" fmla="*/ 36 w 60"/>
                  <a:gd name="T25" fmla="*/ 105 h 105"/>
                  <a:gd name="T26" fmla="*/ 40 w 60"/>
                  <a:gd name="T27" fmla="*/ 99 h 105"/>
                  <a:gd name="T28" fmla="*/ 44 w 60"/>
                  <a:gd name="T29" fmla="*/ 94 h 105"/>
                  <a:gd name="T30" fmla="*/ 46 w 60"/>
                  <a:gd name="T31" fmla="*/ 84 h 105"/>
                  <a:gd name="T32" fmla="*/ 47 w 60"/>
                  <a:gd name="T33" fmla="*/ 79 h 105"/>
                  <a:gd name="T34" fmla="*/ 48 w 60"/>
                  <a:gd name="T35" fmla="*/ 75 h 105"/>
                  <a:gd name="T36" fmla="*/ 52 w 60"/>
                  <a:gd name="T37" fmla="*/ 71 h 105"/>
                  <a:gd name="T38" fmla="*/ 57 w 60"/>
                  <a:gd name="T39" fmla="*/ 65 h 105"/>
                  <a:gd name="T40" fmla="*/ 57 w 60"/>
                  <a:gd name="T41" fmla="*/ 58 h 105"/>
                  <a:gd name="T42" fmla="*/ 60 w 60"/>
                  <a:gd name="T43" fmla="*/ 53 h 105"/>
                  <a:gd name="T44" fmla="*/ 59 w 60"/>
                  <a:gd name="T45" fmla="*/ 46 h 105"/>
                  <a:gd name="T46" fmla="*/ 54 w 60"/>
                  <a:gd name="T47" fmla="*/ 45 h 105"/>
                  <a:gd name="T48" fmla="*/ 50 w 60"/>
                  <a:gd name="T49" fmla="*/ 43 h 105"/>
                  <a:gd name="T50" fmla="*/ 56 w 60"/>
                  <a:gd name="T51" fmla="*/ 38 h 105"/>
                  <a:gd name="T52" fmla="*/ 54 w 60"/>
                  <a:gd name="T53" fmla="*/ 34 h 105"/>
                  <a:gd name="T54" fmla="*/ 55 w 60"/>
                  <a:gd name="T55" fmla="*/ 27 h 105"/>
                  <a:gd name="T56" fmla="*/ 50 w 60"/>
                  <a:gd name="T57" fmla="*/ 23 h 105"/>
                  <a:gd name="T58" fmla="*/ 43 w 60"/>
                  <a:gd name="T59" fmla="*/ 27 h 105"/>
                  <a:gd name="T60" fmla="*/ 40 w 60"/>
                  <a:gd name="T61" fmla="*/ 33 h 105"/>
                  <a:gd name="T62" fmla="*/ 38 w 60"/>
                  <a:gd name="T63" fmla="*/ 29 h 105"/>
                  <a:gd name="T64" fmla="*/ 43 w 60"/>
                  <a:gd name="T65" fmla="*/ 25 h 105"/>
                  <a:gd name="T66" fmla="*/ 43 w 60"/>
                  <a:gd name="T67" fmla="*/ 15 h 105"/>
                  <a:gd name="T68" fmla="*/ 41 w 60"/>
                  <a:gd name="T69" fmla="*/ 8 h 105"/>
                  <a:gd name="T70" fmla="*/ 36 w 60"/>
                  <a:gd name="T71" fmla="*/ 4 h 105"/>
                  <a:gd name="T72" fmla="*/ 31 w 60"/>
                  <a:gd name="T73" fmla="*/ 4 h 105"/>
                  <a:gd name="T74" fmla="*/ 26 w 60"/>
                  <a:gd name="T75" fmla="*/ 7 h 105"/>
                  <a:gd name="T76" fmla="*/ 24 w 60"/>
                  <a:gd name="T77" fmla="*/ 0 h 105"/>
                  <a:gd name="T78" fmla="*/ 21 w 60"/>
                  <a:gd name="T79" fmla="*/ 5 h 105"/>
                  <a:gd name="T80" fmla="*/ 17 w 60"/>
                  <a:gd name="T81" fmla="*/ 11 h 105"/>
                  <a:gd name="T82" fmla="*/ 15 w 60"/>
                  <a:gd name="T83" fmla="*/ 18 h 105"/>
                  <a:gd name="T84" fmla="*/ 18 w 60"/>
                  <a:gd name="T85" fmla="*/ 19 h 105"/>
                  <a:gd name="T86" fmla="*/ 22 w 60"/>
                  <a:gd name="T87" fmla="*/ 19 h 105"/>
                  <a:gd name="T88" fmla="*/ 15 w 60"/>
                  <a:gd name="T89" fmla="*/ 25 h 105"/>
                  <a:gd name="T90" fmla="*/ 13 w 60"/>
                  <a:gd name="T91" fmla="*/ 31 h 105"/>
                  <a:gd name="T92" fmla="*/ 21 w 60"/>
                  <a:gd name="T93" fmla="*/ 25 h 105"/>
                  <a:gd name="T94" fmla="*/ 24 w 60"/>
                  <a:gd name="T95" fmla="*/ 23 h 105"/>
                  <a:gd name="T96" fmla="*/ 25 w 60"/>
                  <a:gd name="T97" fmla="*/ 30 h 105"/>
                  <a:gd name="T98" fmla="*/ 20 w 60"/>
                  <a:gd name="T99" fmla="*/ 33 h 105"/>
                  <a:gd name="T100" fmla="*/ 20 w 60"/>
                  <a:gd name="T101" fmla="*/ 38 h 105"/>
                  <a:gd name="T102" fmla="*/ 26 w 60"/>
                  <a:gd name="T103" fmla="*/ 39 h 105"/>
                  <a:gd name="T104" fmla="*/ 19 w 60"/>
                  <a:gd name="T105" fmla="*/ 43 h 105"/>
                  <a:gd name="T106" fmla="*/ 17 w 60"/>
                  <a:gd name="T107" fmla="*/ 44 h 105"/>
                  <a:gd name="T108" fmla="*/ 19 w 60"/>
                  <a:gd name="T109" fmla="*/ 48 h 105"/>
                  <a:gd name="T110" fmla="*/ 14 w 60"/>
                  <a:gd name="T111" fmla="*/ 53 h 105"/>
                  <a:gd name="T112" fmla="*/ 10 w 60"/>
                  <a:gd name="T113" fmla="*/ 46 h 105"/>
                  <a:gd name="T114" fmla="*/ 2 w 60"/>
                  <a:gd name="T115" fmla="*/ 46 h 105"/>
                  <a:gd name="T116" fmla="*/ 0 w 60"/>
                  <a:gd name="T117" fmla="*/ 53 h 105"/>
                  <a:gd name="T118" fmla="*/ 2 w 60"/>
                  <a:gd name="T119" fmla="*/ 6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0" h="105">
                    <a:moveTo>
                      <a:pt x="2" y="61"/>
                    </a:moveTo>
                    <a:lnTo>
                      <a:pt x="5" y="62"/>
                    </a:lnTo>
                    <a:lnTo>
                      <a:pt x="6" y="60"/>
                    </a:lnTo>
                    <a:lnTo>
                      <a:pt x="8" y="60"/>
                    </a:lnTo>
                    <a:lnTo>
                      <a:pt x="13" y="61"/>
                    </a:lnTo>
                    <a:lnTo>
                      <a:pt x="17" y="61"/>
                    </a:lnTo>
                    <a:lnTo>
                      <a:pt x="18" y="63"/>
                    </a:lnTo>
                    <a:lnTo>
                      <a:pt x="22" y="61"/>
                    </a:lnTo>
                    <a:lnTo>
                      <a:pt x="22" y="64"/>
                    </a:lnTo>
                    <a:lnTo>
                      <a:pt x="20" y="64"/>
                    </a:lnTo>
                    <a:lnTo>
                      <a:pt x="19" y="67"/>
                    </a:lnTo>
                    <a:lnTo>
                      <a:pt x="19" y="70"/>
                    </a:lnTo>
                    <a:lnTo>
                      <a:pt x="23" y="69"/>
                    </a:lnTo>
                    <a:lnTo>
                      <a:pt x="26" y="72"/>
                    </a:lnTo>
                    <a:lnTo>
                      <a:pt x="28" y="77"/>
                    </a:lnTo>
                    <a:lnTo>
                      <a:pt x="30" y="77"/>
                    </a:lnTo>
                    <a:lnTo>
                      <a:pt x="31" y="79"/>
                    </a:lnTo>
                    <a:lnTo>
                      <a:pt x="30" y="81"/>
                    </a:lnTo>
                    <a:lnTo>
                      <a:pt x="30" y="85"/>
                    </a:lnTo>
                    <a:lnTo>
                      <a:pt x="26" y="95"/>
                    </a:lnTo>
                    <a:lnTo>
                      <a:pt x="27" y="101"/>
                    </a:lnTo>
                    <a:lnTo>
                      <a:pt x="29" y="104"/>
                    </a:lnTo>
                    <a:lnTo>
                      <a:pt x="30" y="103"/>
                    </a:lnTo>
                    <a:lnTo>
                      <a:pt x="33" y="103"/>
                    </a:lnTo>
                    <a:lnTo>
                      <a:pt x="34" y="105"/>
                    </a:lnTo>
                    <a:lnTo>
                      <a:pt x="36" y="105"/>
                    </a:lnTo>
                    <a:lnTo>
                      <a:pt x="40" y="101"/>
                    </a:lnTo>
                    <a:lnTo>
                      <a:pt x="40" y="99"/>
                    </a:lnTo>
                    <a:lnTo>
                      <a:pt x="42" y="98"/>
                    </a:lnTo>
                    <a:lnTo>
                      <a:pt x="44" y="94"/>
                    </a:lnTo>
                    <a:lnTo>
                      <a:pt x="45" y="90"/>
                    </a:lnTo>
                    <a:lnTo>
                      <a:pt x="46" y="84"/>
                    </a:lnTo>
                    <a:lnTo>
                      <a:pt x="48" y="80"/>
                    </a:lnTo>
                    <a:lnTo>
                      <a:pt x="47" y="79"/>
                    </a:lnTo>
                    <a:lnTo>
                      <a:pt x="47" y="77"/>
                    </a:lnTo>
                    <a:lnTo>
                      <a:pt x="48" y="75"/>
                    </a:lnTo>
                    <a:lnTo>
                      <a:pt x="50" y="71"/>
                    </a:lnTo>
                    <a:lnTo>
                      <a:pt x="52" y="71"/>
                    </a:lnTo>
                    <a:lnTo>
                      <a:pt x="54" y="67"/>
                    </a:lnTo>
                    <a:lnTo>
                      <a:pt x="57" y="65"/>
                    </a:lnTo>
                    <a:lnTo>
                      <a:pt x="58" y="60"/>
                    </a:lnTo>
                    <a:lnTo>
                      <a:pt x="57" y="58"/>
                    </a:lnTo>
                    <a:lnTo>
                      <a:pt x="60" y="56"/>
                    </a:lnTo>
                    <a:lnTo>
                      <a:pt x="60" y="53"/>
                    </a:lnTo>
                    <a:lnTo>
                      <a:pt x="60" y="50"/>
                    </a:lnTo>
                    <a:lnTo>
                      <a:pt x="59" y="46"/>
                    </a:lnTo>
                    <a:lnTo>
                      <a:pt x="57" y="46"/>
                    </a:lnTo>
                    <a:lnTo>
                      <a:pt x="54" y="45"/>
                    </a:lnTo>
                    <a:lnTo>
                      <a:pt x="51" y="45"/>
                    </a:lnTo>
                    <a:lnTo>
                      <a:pt x="50" y="43"/>
                    </a:lnTo>
                    <a:lnTo>
                      <a:pt x="52" y="40"/>
                    </a:lnTo>
                    <a:lnTo>
                      <a:pt x="56" y="38"/>
                    </a:lnTo>
                    <a:lnTo>
                      <a:pt x="56" y="36"/>
                    </a:lnTo>
                    <a:lnTo>
                      <a:pt x="54" y="34"/>
                    </a:lnTo>
                    <a:lnTo>
                      <a:pt x="54" y="29"/>
                    </a:lnTo>
                    <a:lnTo>
                      <a:pt x="55" y="27"/>
                    </a:lnTo>
                    <a:lnTo>
                      <a:pt x="53" y="23"/>
                    </a:lnTo>
                    <a:lnTo>
                      <a:pt x="50" y="23"/>
                    </a:lnTo>
                    <a:lnTo>
                      <a:pt x="47" y="26"/>
                    </a:lnTo>
                    <a:lnTo>
                      <a:pt x="43" y="27"/>
                    </a:lnTo>
                    <a:lnTo>
                      <a:pt x="43" y="29"/>
                    </a:lnTo>
                    <a:lnTo>
                      <a:pt x="40" y="33"/>
                    </a:lnTo>
                    <a:lnTo>
                      <a:pt x="39" y="33"/>
                    </a:lnTo>
                    <a:lnTo>
                      <a:pt x="38" y="29"/>
                    </a:lnTo>
                    <a:lnTo>
                      <a:pt x="41" y="27"/>
                    </a:lnTo>
                    <a:lnTo>
                      <a:pt x="43" y="25"/>
                    </a:lnTo>
                    <a:lnTo>
                      <a:pt x="43" y="20"/>
                    </a:lnTo>
                    <a:lnTo>
                      <a:pt x="43" y="15"/>
                    </a:lnTo>
                    <a:lnTo>
                      <a:pt x="43" y="11"/>
                    </a:lnTo>
                    <a:lnTo>
                      <a:pt x="41" y="8"/>
                    </a:lnTo>
                    <a:lnTo>
                      <a:pt x="40" y="6"/>
                    </a:lnTo>
                    <a:lnTo>
                      <a:pt x="36" y="4"/>
                    </a:lnTo>
                    <a:lnTo>
                      <a:pt x="34" y="5"/>
                    </a:lnTo>
                    <a:lnTo>
                      <a:pt x="31" y="4"/>
                    </a:lnTo>
                    <a:lnTo>
                      <a:pt x="27" y="7"/>
                    </a:lnTo>
                    <a:lnTo>
                      <a:pt x="26" y="7"/>
                    </a:lnTo>
                    <a:lnTo>
                      <a:pt x="25" y="2"/>
                    </a:lnTo>
                    <a:lnTo>
                      <a:pt x="24" y="0"/>
                    </a:lnTo>
                    <a:lnTo>
                      <a:pt x="22" y="2"/>
                    </a:lnTo>
                    <a:lnTo>
                      <a:pt x="21" y="5"/>
                    </a:lnTo>
                    <a:lnTo>
                      <a:pt x="19" y="7"/>
                    </a:lnTo>
                    <a:lnTo>
                      <a:pt x="17" y="11"/>
                    </a:lnTo>
                    <a:lnTo>
                      <a:pt x="15" y="15"/>
                    </a:lnTo>
                    <a:lnTo>
                      <a:pt x="15" y="18"/>
                    </a:lnTo>
                    <a:lnTo>
                      <a:pt x="17" y="20"/>
                    </a:lnTo>
                    <a:lnTo>
                      <a:pt x="18" y="19"/>
                    </a:lnTo>
                    <a:lnTo>
                      <a:pt x="22" y="18"/>
                    </a:lnTo>
                    <a:lnTo>
                      <a:pt x="22" y="19"/>
                    </a:lnTo>
                    <a:lnTo>
                      <a:pt x="19" y="22"/>
                    </a:lnTo>
                    <a:lnTo>
                      <a:pt x="15" y="25"/>
                    </a:lnTo>
                    <a:lnTo>
                      <a:pt x="12" y="29"/>
                    </a:lnTo>
                    <a:lnTo>
                      <a:pt x="13" y="31"/>
                    </a:lnTo>
                    <a:lnTo>
                      <a:pt x="17" y="29"/>
                    </a:lnTo>
                    <a:lnTo>
                      <a:pt x="21" y="25"/>
                    </a:lnTo>
                    <a:lnTo>
                      <a:pt x="22" y="25"/>
                    </a:lnTo>
                    <a:lnTo>
                      <a:pt x="24" y="23"/>
                    </a:lnTo>
                    <a:lnTo>
                      <a:pt x="26" y="26"/>
                    </a:lnTo>
                    <a:lnTo>
                      <a:pt x="25" y="30"/>
                    </a:lnTo>
                    <a:lnTo>
                      <a:pt x="23" y="30"/>
                    </a:lnTo>
                    <a:lnTo>
                      <a:pt x="20" y="33"/>
                    </a:lnTo>
                    <a:lnTo>
                      <a:pt x="19" y="36"/>
                    </a:lnTo>
                    <a:lnTo>
                      <a:pt x="20" y="38"/>
                    </a:lnTo>
                    <a:lnTo>
                      <a:pt x="24" y="37"/>
                    </a:lnTo>
                    <a:lnTo>
                      <a:pt x="26" y="39"/>
                    </a:lnTo>
                    <a:lnTo>
                      <a:pt x="23" y="42"/>
                    </a:lnTo>
                    <a:lnTo>
                      <a:pt x="19" y="43"/>
                    </a:lnTo>
                    <a:lnTo>
                      <a:pt x="17" y="43"/>
                    </a:lnTo>
                    <a:lnTo>
                      <a:pt x="17" y="44"/>
                    </a:lnTo>
                    <a:lnTo>
                      <a:pt x="19" y="46"/>
                    </a:lnTo>
                    <a:lnTo>
                      <a:pt x="19" y="48"/>
                    </a:lnTo>
                    <a:lnTo>
                      <a:pt x="15" y="53"/>
                    </a:lnTo>
                    <a:lnTo>
                      <a:pt x="14" y="53"/>
                    </a:lnTo>
                    <a:lnTo>
                      <a:pt x="13" y="48"/>
                    </a:lnTo>
                    <a:lnTo>
                      <a:pt x="10" y="46"/>
                    </a:lnTo>
                    <a:lnTo>
                      <a:pt x="8" y="43"/>
                    </a:lnTo>
                    <a:lnTo>
                      <a:pt x="2" y="46"/>
                    </a:lnTo>
                    <a:lnTo>
                      <a:pt x="2" y="48"/>
                    </a:lnTo>
                    <a:lnTo>
                      <a:pt x="0" y="53"/>
                    </a:lnTo>
                    <a:lnTo>
                      <a:pt x="2" y="58"/>
                    </a:lnTo>
                    <a:lnTo>
                      <a:pt x="2" y="6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15" name="Freeform 1136">
                <a:extLst>
                  <a:ext uri="{FF2B5EF4-FFF2-40B4-BE49-F238E27FC236}">
                    <a16:creationId xmlns:a16="http://schemas.microsoft.com/office/drawing/2014/main" id="{A082D453-00A4-B45D-B740-1A09AAF1AB73}"/>
                  </a:ext>
                </a:extLst>
              </p:cNvPr>
              <p:cNvSpPr>
                <a:spLocks/>
              </p:cNvSpPr>
              <p:nvPr/>
            </p:nvSpPr>
            <p:spPr bwMode="auto">
              <a:xfrm>
                <a:off x="2607" y="905"/>
                <a:ext cx="17" cy="8"/>
              </a:xfrm>
              <a:custGeom>
                <a:avLst/>
                <a:gdLst>
                  <a:gd name="T0" fmla="*/ 4 w 22"/>
                  <a:gd name="T1" fmla="*/ 8 h 10"/>
                  <a:gd name="T2" fmla="*/ 8 w 22"/>
                  <a:gd name="T3" fmla="*/ 7 h 10"/>
                  <a:gd name="T4" fmla="*/ 11 w 22"/>
                  <a:gd name="T5" fmla="*/ 8 h 10"/>
                  <a:gd name="T6" fmla="*/ 16 w 22"/>
                  <a:gd name="T7" fmla="*/ 4 h 10"/>
                  <a:gd name="T8" fmla="*/ 19 w 22"/>
                  <a:gd name="T9" fmla="*/ 4 h 10"/>
                  <a:gd name="T10" fmla="*/ 22 w 22"/>
                  <a:gd name="T11" fmla="*/ 3 h 10"/>
                  <a:gd name="T12" fmla="*/ 21 w 22"/>
                  <a:gd name="T13" fmla="*/ 1 h 10"/>
                  <a:gd name="T14" fmla="*/ 16 w 22"/>
                  <a:gd name="T15" fmla="*/ 0 h 10"/>
                  <a:gd name="T16" fmla="*/ 12 w 22"/>
                  <a:gd name="T17" fmla="*/ 2 h 10"/>
                  <a:gd name="T18" fmla="*/ 8 w 22"/>
                  <a:gd name="T19" fmla="*/ 4 h 10"/>
                  <a:gd name="T20" fmla="*/ 6 w 22"/>
                  <a:gd name="T21" fmla="*/ 3 h 10"/>
                  <a:gd name="T22" fmla="*/ 2 w 22"/>
                  <a:gd name="T23" fmla="*/ 4 h 10"/>
                  <a:gd name="T24" fmla="*/ 0 w 22"/>
                  <a:gd name="T25" fmla="*/ 6 h 10"/>
                  <a:gd name="T26" fmla="*/ 0 w 22"/>
                  <a:gd name="T27" fmla="*/ 8 h 10"/>
                  <a:gd name="T28" fmla="*/ 2 w 22"/>
                  <a:gd name="T29" fmla="*/ 10 h 10"/>
                  <a:gd name="T30" fmla="*/ 4 w 22"/>
                  <a:gd name="T31"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10">
                    <a:moveTo>
                      <a:pt x="4" y="8"/>
                    </a:moveTo>
                    <a:cubicBezTo>
                      <a:pt x="8" y="7"/>
                      <a:pt x="8" y="7"/>
                      <a:pt x="8" y="7"/>
                    </a:cubicBezTo>
                    <a:cubicBezTo>
                      <a:pt x="11" y="8"/>
                      <a:pt x="11" y="8"/>
                      <a:pt x="11" y="8"/>
                    </a:cubicBezTo>
                    <a:cubicBezTo>
                      <a:pt x="16" y="4"/>
                      <a:pt x="16" y="4"/>
                      <a:pt x="16" y="4"/>
                    </a:cubicBezTo>
                    <a:cubicBezTo>
                      <a:pt x="19" y="4"/>
                      <a:pt x="19" y="4"/>
                      <a:pt x="19" y="4"/>
                    </a:cubicBezTo>
                    <a:cubicBezTo>
                      <a:pt x="22" y="3"/>
                      <a:pt x="22" y="3"/>
                      <a:pt x="22" y="3"/>
                    </a:cubicBezTo>
                    <a:cubicBezTo>
                      <a:pt x="21" y="1"/>
                      <a:pt x="21" y="1"/>
                      <a:pt x="21" y="1"/>
                    </a:cubicBezTo>
                    <a:cubicBezTo>
                      <a:pt x="16" y="0"/>
                      <a:pt x="16" y="0"/>
                      <a:pt x="16" y="0"/>
                    </a:cubicBezTo>
                    <a:cubicBezTo>
                      <a:pt x="12" y="2"/>
                      <a:pt x="12" y="2"/>
                      <a:pt x="12" y="2"/>
                    </a:cubicBezTo>
                    <a:cubicBezTo>
                      <a:pt x="12" y="2"/>
                      <a:pt x="9" y="4"/>
                      <a:pt x="8" y="4"/>
                    </a:cubicBezTo>
                    <a:cubicBezTo>
                      <a:pt x="8" y="4"/>
                      <a:pt x="6" y="3"/>
                      <a:pt x="6" y="3"/>
                    </a:cubicBezTo>
                    <a:cubicBezTo>
                      <a:pt x="2" y="4"/>
                      <a:pt x="2" y="4"/>
                      <a:pt x="2" y="4"/>
                    </a:cubicBezTo>
                    <a:cubicBezTo>
                      <a:pt x="0" y="6"/>
                      <a:pt x="0" y="6"/>
                      <a:pt x="0" y="6"/>
                    </a:cubicBezTo>
                    <a:cubicBezTo>
                      <a:pt x="0" y="8"/>
                      <a:pt x="0" y="8"/>
                      <a:pt x="0" y="8"/>
                    </a:cubicBezTo>
                    <a:cubicBezTo>
                      <a:pt x="2" y="10"/>
                      <a:pt x="2" y="10"/>
                      <a:pt x="2" y="10"/>
                    </a:cubicBezTo>
                    <a:lnTo>
                      <a:pt x="4"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16" name="Freeform 1137">
                <a:extLst>
                  <a:ext uri="{FF2B5EF4-FFF2-40B4-BE49-F238E27FC236}">
                    <a16:creationId xmlns:a16="http://schemas.microsoft.com/office/drawing/2014/main" id="{D919B15A-8E5F-E80D-3E22-66CDA754A7E1}"/>
                  </a:ext>
                </a:extLst>
              </p:cNvPr>
              <p:cNvSpPr>
                <a:spLocks/>
              </p:cNvSpPr>
              <p:nvPr/>
            </p:nvSpPr>
            <p:spPr bwMode="auto">
              <a:xfrm>
                <a:off x="2628" y="908"/>
                <a:ext cx="3" cy="6"/>
              </a:xfrm>
              <a:custGeom>
                <a:avLst/>
                <a:gdLst>
                  <a:gd name="T0" fmla="*/ 0 w 3"/>
                  <a:gd name="T1" fmla="*/ 0 h 6"/>
                  <a:gd name="T2" fmla="*/ 0 w 3"/>
                  <a:gd name="T3" fmla="*/ 1 h 6"/>
                  <a:gd name="T4" fmla="*/ 2 w 3"/>
                  <a:gd name="T5" fmla="*/ 5 h 6"/>
                  <a:gd name="T6" fmla="*/ 2 w 3"/>
                  <a:gd name="T7" fmla="*/ 6 h 6"/>
                  <a:gd name="T8" fmla="*/ 3 w 3"/>
                  <a:gd name="T9" fmla="*/ 5 h 6"/>
                  <a:gd name="T10" fmla="*/ 3 w 3"/>
                  <a:gd name="T11" fmla="*/ 2 h 6"/>
                  <a:gd name="T12" fmla="*/ 1 w 3"/>
                  <a:gd name="T13" fmla="*/ 1 h 6"/>
                  <a:gd name="T14" fmla="*/ 0 w 3"/>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0" y="0"/>
                    </a:moveTo>
                    <a:lnTo>
                      <a:pt x="0" y="1"/>
                    </a:lnTo>
                    <a:lnTo>
                      <a:pt x="2" y="5"/>
                    </a:lnTo>
                    <a:lnTo>
                      <a:pt x="2" y="6"/>
                    </a:lnTo>
                    <a:lnTo>
                      <a:pt x="3" y="5"/>
                    </a:lnTo>
                    <a:lnTo>
                      <a:pt x="3" y="2"/>
                    </a:lnTo>
                    <a:lnTo>
                      <a:pt x="1" y="1"/>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17" name="Freeform 1138">
                <a:extLst>
                  <a:ext uri="{FF2B5EF4-FFF2-40B4-BE49-F238E27FC236}">
                    <a16:creationId xmlns:a16="http://schemas.microsoft.com/office/drawing/2014/main" id="{D6020F6F-954D-3CDD-F89C-73D42E2A6B54}"/>
                  </a:ext>
                </a:extLst>
              </p:cNvPr>
              <p:cNvSpPr>
                <a:spLocks/>
              </p:cNvSpPr>
              <p:nvPr/>
            </p:nvSpPr>
            <p:spPr bwMode="auto">
              <a:xfrm>
                <a:off x="2734" y="699"/>
                <a:ext cx="95" cy="187"/>
              </a:xfrm>
              <a:custGeom>
                <a:avLst/>
                <a:gdLst>
                  <a:gd name="T0" fmla="*/ 5 w 95"/>
                  <a:gd name="T1" fmla="*/ 176 h 187"/>
                  <a:gd name="T2" fmla="*/ 22 w 95"/>
                  <a:gd name="T3" fmla="*/ 175 h 187"/>
                  <a:gd name="T4" fmla="*/ 26 w 95"/>
                  <a:gd name="T5" fmla="*/ 168 h 187"/>
                  <a:gd name="T6" fmla="*/ 27 w 95"/>
                  <a:gd name="T7" fmla="*/ 172 h 187"/>
                  <a:gd name="T8" fmla="*/ 30 w 95"/>
                  <a:gd name="T9" fmla="*/ 185 h 187"/>
                  <a:gd name="T10" fmla="*/ 39 w 95"/>
                  <a:gd name="T11" fmla="*/ 173 h 187"/>
                  <a:gd name="T12" fmla="*/ 44 w 95"/>
                  <a:gd name="T13" fmla="*/ 166 h 187"/>
                  <a:gd name="T14" fmla="*/ 50 w 95"/>
                  <a:gd name="T15" fmla="*/ 151 h 187"/>
                  <a:gd name="T16" fmla="*/ 53 w 95"/>
                  <a:gd name="T17" fmla="*/ 147 h 187"/>
                  <a:gd name="T18" fmla="*/ 52 w 95"/>
                  <a:gd name="T19" fmla="*/ 166 h 187"/>
                  <a:gd name="T20" fmla="*/ 65 w 95"/>
                  <a:gd name="T21" fmla="*/ 143 h 187"/>
                  <a:gd name="T22" fmla="*/ 73 w 95"/>
                  <a:gd name="T23" fmla="*/ 144 h 187"/>
                  <a:gd name="T24" fmla="*/ 89 w 95"/>
                  <a:gd name="T25" fmla="*/ 136 h 187"/>
                  <a:gd name="T26" fmla="*/ 88 w 95"/>
                  <a:gd name="T27" fmla="*/ 117 h 187"/>
                  <a:gd name="T28" fmla="*/ 86 w 95"/>
                  <a:gd name="T29" fmla="*/ 119 h 187"/>
                  <a:gd name="T30" fmla="*/ 79 w 95"/>
                  <a:gd name="T31" fmla="*/ 113 h 187"/>
                  <a:gd name="T32" fmla="*/ 78 w 95"/>
                  <a:gd name="T33" fmla="*/ 108 h 187"/>
                  <a:gd name="T34" fmla="*/ 91 w 95"/>
                  <a:gd name="T35" fmla="*/ 87 h 187"/>
                  <a:gd name="T36" fmla="*/ 91 w 95"/>
                  <a:gd name="T37" fmla="*/ 84 h 187"/>
                  <a:gd name="T38" fmla="*/ 94 w 95"/>
                  <a:gd name="T39" fmla="*/ 67 h 187"/>
                  <a:gd name="T40" fmla="*/ 84 w 95"/>
                  <a:gd name="T41" fmla="*/ 84 h 187"/>
                  <a:gd name="T42" fmla="*/ 84 w 95"/>
                  <a:gd name="T43" fmla="*/ 72 h 187"/>
                  <a:gd name="T44" fmla="*/ 84 w 95"/>
                  <a:gd name="T45" fmla="*/ 59 h 187"/>
                  <a:gd name="T46" fmla="*/ 76 w 95"/>
                  <a:gd name="T47" fmla="*/ 56 h 187"/>
                  <a:gd name="T48" fmla="*/ 77 w 95"/>
                  <a:gd name="T49" fmla="*/ 25 h 187"/>
                  <a:gd name="T50" fmla="*/ 71 w 95"/>
                  <a:gd name="T51" fmla="*/ 2 h 187"/>
                  <a:gd name="T52" fmla="*/ 58 w 95"/>
                  <a:gd name="T53" fmla="*/ 0 h 187"/>
                  <a:gd name="T54" fmla="*/ 67 w 95"/>
                  <a:gd name="T55" fmla="*/ 11 h 187"/>
                  <a:gd name="T56" fmla="*/ 60 w 95"/>
                  <a:gd name="T57" fmla="*/ 19 h 187"/>
                  <a:gd name="T58" fmla="*/ 54 w 95"/>
                  <a:gd name="T59" fmla="*/ 25 h 187"/>
                  <a:gd name="T60" fmla="*/ 46 w 95"/>
                  <a:gd name="T61" fmla="*/ 33 h 187"/>
                  <a:gd name="T62" fmla="*/ 48 w 95"/>
                  <a:gd name="T63" fmla="*/ 45 h 187"/>
                  <a:gd name="T64" fmla="*/ 36 w 95"/>
                  <a:gd name="T65" fmla="*/ 41 h 187"/>
                  <a:gd name="T66" fmla="*/ 33 w 95"/>
                  <a:gd name="T67" fmla="*/ 49 h 187"/>
                  <a:gd name="T68" fmla="*/ 22 w 95"/>
                  <a:gd name="T69" fmla="*/ 45 h 187"/>
                  <a:gd name="T70" fmla="*/ 31 w 95"/>
                  <a:gd name="T71" fmla="*/ 62 h 187"/>
                  <a:gd name="T72" fmla="*/ 37 w 95"/>
                  <a:gd name="T73" fmla="*/ 69 h 187"/>
                  <a:gd name="T74" fmla="*/ 36 w 95"/>
                  <a:gd name="T75" fmla="*/ 77 h 187"/>
                  <a:gd name="T76" fmla="*/ 18 w 95"/>
                  <a:gd name="T77" fmla="*/ 64 h 187"/>
                  <a:gd name="T78" fmla="*/ 13 w 95"/>
                  <a:gd name="T79" fmla="*/ 76 h 187"/>
                  <a:gd name="T80" fmla="*/ 20 w 95"/>
                  <a:gd name="T81" fmla="*/ 93 h 187"/>
                  <a:gd name="T82" fmla="*/ 12 w 95"/>
                  <a:gd name="T83" fmla="*/ 93 h 187"/>
                  <a:gd name="T84" fmla="*/ 5 w 95"/>
                  <a:gd name="T85" fmla="*/ 107 h 187"/>
                  <a:gd name="T86" fmla="*/ 15 w 95"/>
                  <a:gd name="T87" fmla="*/ 109 h 187"/>
                  <a:gd name="T88" fmla="*/ 16 w 95"/>
                  <a:gd name="T89" fmla="*/ 114 h 187"/>
                  <a:gd name="T90" fmla="*/ 25 w 95"/>
                  <a:gd name="T91" fmla="*/ 117 h 187"/>
                  <a:gd name="T92" fmla="*/ 32 w 95"/>
                  <a:gd name="T93" fmla="*/ 124 h 187"/>
                  <a:gd name="T94" fmla="*/ 23 w 95"/>
                  <a:gd name="T95" fmla="*/ 126 h 187"/>
                  <a:gd name="T96" fmla="*/ 34 w 95"/>
                  <a:gd name="T97" fmla="*/ 134 h 187"/>
                  <a:gd name="T98" fmla="*/ 15 w 95"/>
                  <a:gd name="T99" fmla="*/ 124 h 187"/>
                  <a:gd name="T100" fmla="*/ 7 w 95"/>
                  <a:gd name="T101" fmla="*/ 139 h 187"/>
                  <a:gd name="T102" fmla="*/ 1 w 95"/>
                  <a:gd name="T103" fmla="*/ 151 h 187"/>
                  <a:gd name="T104" fmla="*/ 8 w 95"/>
                  <a:gd name="T105" fmla="*/ 155 h 187"/>
                  <a:gd name="T106" fmla="*/ 2 w 95"/>
                  <a:gd name="T107" fmla="*/ 16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5" h="187">
                    <a:moveTo>
                      <a:pt x="2" y="162"/>
                    </a:moveTo>
                    <a:lnTo>
                      <a:pt x="1" y="164"/>
                    </a:lnTo>
                    <a:lnTo>
                      <a:pt x="1" y="171"/>
                    </a:lnTo>
                    <a:lnTo>
                      <a:pt x="3" y="169"/>
                    </a:lnTo>
                    <a:lnTo>
                      <a:pt x="5" y="170"/>
                    </a:lnTo>
                    <a:lnTo>
                      <a:pt x="5" y="176"/>
                    </a:lnTo>
                    <a:lnTo>
                      <a:pt x="9" y="177"/>
                    </a:lnTo>
                    <a:lnTo>
                      <a:pt x="15" y="182"/>
                    </a:lnTo>
                    <a:lnTo>
                      <a:pt x="18" y="180"/>
                    </a:lnTo>
                    <a:lnTo>
                      <a:pt x="19" y="177"/>
                    </a:lnTo>
                    <a:lnTo>
                      <a:pt x="18" y="174"/>
                    </a:lnTo>
                    <a:lnTo>
                      <a:pt x="22" y="175"/>
                    </a:lnTo>
                    <a:lnTo>
                      <a:pt x="22" y="177"/>
                    </a:lnTo>
                    <a:lnTo>
                      <a:pt x="22" y="180"/>
                    </a:lnTo>
                    <a:lnTo>
                      <a:pt x="22" y="184"/>
                    </a:lnTo>
                    <a:lnTo>
                      <a:pt x="23" y="183"/>
                    </a:lnTo>
                    <a:lnTo>
                      <a:pt x="26" y="175"/>
                    </a:lnTo>
                    <a:lnTo>
                      <a:pt x="26" y="168"/>
                    </a:lnTo>
                    <a:lnTo>
                      <a:pt x="27" y="163"/>
                    </a:lnTo>
                    <a:lnTo>
                      <a:pt x="30" y="159"/>
                    </a:lnTo>
                    <a:lnTo>
                      <a:pt x="31" y="156"/>
                    </a:lnTo>
                    <a:lnTo>
                      <a:pt x="31" y="160"/>
                    </a:lnTo>
                    <a:lnTo>
                      <a:pt x="28" y="167"/>
                    </a:lnTo>
                    <a:lnTo>
                      <a:pt x="27" y="172"/>
                    </a:lnTo>
                    <a:lnTo>
                      <a:pt x="28" y="174"/>
                    </a:lnTo>
                    <a:lnTo>
                      <a:pt x="27" y="180"/>
                    </a:lnTo>
                    <a:lnTo>
                      <a:pt x="29" y="184"/>
                    </a:lnTo>
                    <a:lnTo>
                      <a:pt x="28" y="186"/>
                    </a:lnTo>
                    <a:lnTo>
                      <a:pt x="29" y="187"/>
                    </a:lnTo>
                    <a:lnTo>
                      <a:pt x="30" y="185"/>
                    </a:lnTo>
                    <a:lnTo>
                      <a:pt x="32" y="182"/>
                    </a:lnTo>
                    <a:lnTo>
                      <a:pt x="36" y="176"/>
                    </a:lnTo>
                    <a:lnTo>
                      <a:pt x="39" y="168"/>
                    </a:lnTo>
                    <a:lnTo>
                      <a:pt x="40" y="166"/>
                    </a:lnTo>
                    <a:lnTo>
                      <a:pt x="41" y="169"/>
                    </a:lnTo>
                    <a:lnTo>
                      <a:pt x="39" y="173"/>
                    </a:lnTo>
                    <a:lnTo>
                      <a:pt x="39" y="175"/>
                    </a:lnTo>
                    <a:lnTo>
                      <a:pt x="42" y="176"/>
                    </a:lnTo>
                    <a:lnTo>
                      <a:pt x="45" y="172"/>
                    </a:lnTo>
                    <a:lnTo>
                      <a:pt x="47" y="170"/>
                    </a:lnTo>
                    <a:lnTo>
                      <a:pt x="47" y="167"/>
                    </a:lnTo>
                    <a:lnTo>
                      <a:pt x="44" y="166"/>
                    </a:lnTo>
                    <a:lnTo>
                      <a:pt x="44" y="166"/>
                    </a:lnTo>
                    <a:lnTo>
                      <a:pt x="47" y="164"/>
                    </a:lnTo>
                    <a:lnTo>
                      <a:pt x="47" y="159"/>
                    </a:lnTo>
                    <a:lnTo>
                      <a:pt x="46" y="157"/>
                    </a:lnTo>
                    <a:lnTo>
                      <a:pt x="46" y="154"/>
                    </a:lnTo>
                    <a:lnTo>
                      <a:pt x="50" y="151"/>
                    </a:lnTo>
                    <a:lnTo>
                      <a:pt x="51" y="145"/>
                    </a:lnTo>
                    <a:lnTo>
                      <a:pt x="53" y="144"/>
                    </a:lnTo>
                    <a:lnTo>
                      <a:pt x="55" y="141"/>
                    </a:lnTo>
                    <a:lnTo>
                      <a:pt x="55" y="145"/>
                    </a:lnTo>
                    <a:lnTo>
                      <a:pt x="56" y="146"/>
                    </a:lnTo>
                    <a:lnTo>
                      <a:pt x="53" y="147"/>
                    </a:lnTo>
                    <a:lnTo>
                      <a:pt x="52" y="152"/>
                    </a:lnTo>
                    <a:lnTo>
                      <a:pt x="49" y="156"/>
                    </a:lnTo>
                    <a:lnTo>
                      <a:pt x="49" y="161"/>
                    </a:lnTo>
                    <a:lnTo>
                      <a:pt x="50" y="164"/>
                    </a:lnTo>
                    <a:lnTo>
                      <a:pt x="50" y="168"/>
                    </a:lnTo>
                    <a:lnTo>
                      <a:pt x="52" y="166"/>
                    </a:lnTo>
                    <a:lnTo>
                      <a:pt x="54" y="160"/>
                    </a:lnTo>
                    <a:lnTo>
                      <a:pt x="60" y="155"/>
                    </a:lnTo>
                    <a:lnTo>
                      <a:pt x="61" y="152"/>
                    </a:lnTo>
                    <a:lnTo>
                      <a:pt x="62" y="147"/>
                    </a:lnTo>
                    <a:lnTo>
                      <a:pt x="64" y="144"/>
                    </a:lnTo>
                    <a:lnTo>
                      <a:pt x="65" y="143"/>
                    </a:lnTo>
                    <a:lnTo>
                      <a:pt x="66" y="145"/>
                    </a:lnTo>
                    <a:lnTo>
                      <a:pt x="64" y="146"/>
                    </a:lnTo>
                    <a:lnTo>
                      <a:pt x="64" y="150"/>
                    </a:lnTo>
                    <a:lnTo>
                      <a:pt x="67" y="148"/>
                    </a:lnTo>
                    <a:lnTo>
                      <a:pt x="70" y="144"/>
                    </a:lnTo>
                    <a:lnTo>
                      <a:pt x="73" y="144"/>
                    </a:lnTo>
                    <a:lnTo>
                      <a:pt x="77" y="145"/>
                    </a:lnTo>
                    <a:lnTo>
                      <a:pt x="81" y="143"/>
                    </a:lnTo>
                    <a:lnTo>
                      <a:pt x="84" y="142"/>
                    </a:lnTo>
                    <a:lnTo>
                      <a:pt x="85" y="140"/>
                    </a:lnTo>
                    <a:lnTo>
                      <a:pt x="88" y="139"/>
                    </a:lnTo>
                    <a:lnTo>
                      <a:pt x="89" y="136"/>
                    </a:lnTo>
                    <a:lnTo>
                      <a:pt x="89" y="134"/>
                    </a:lnTo>
                    <a:lnTo>
                      <a:pt x="90" y="131"/>
                    </a:lnTo>
                    <a:lnTo>
                      <a:pt x="88" y="129"/>
                    </a:lnTo>
                    <a:lnTo>
                      <a:pt x="89" y="124"/>
                    </a:lnTo>
                    <a:lnTo>
                      <a:pt x="89" y="117"/>
                    </a:lnTo>
                    <a:lnTo>
                      <a:pt x="88" y="117"/>
                    </a:lnTo>
                    <a:lnTo>
                      <a:pt x="86" y="121"/>
                    </a:lnTo>
                    <a:lnTo>
                      <a:pt x="83" y="126"/>
                    </a:lnTo>
                    <a:lnTo>
                      <a:pt x="81" y="126"/>
                    </a:lnTo>
                    <a:lnTo>
                      <a:pt x="81" y="124"/>
                    </a:lnTo>
                    <a:lnTo>
                      <a:pt x="84" y="121"/>
                    </a:lnTo>
                    <a:lnTo>
                      <a:pt x="86" y="119"/>
                    </a:lnTo>
                    <a:lnTo>
                      <a:pt x="87" y="116"/>
                    </a:lnTo>
                    <a:lnTo>
                      <a:pt x="84" y="113"/>
                    </a:lnTo>
                    <a:lnTo>
                      <a:pt x="83" y="110"/>
                    </a:lnTo>
                    <a:lnTo>
                      <a:pt x="81" y="110"/>
                    </a:lnTo>
                    <a:lnTo>
                      <a:pt x="80" y="111"/>
                    </a:lnTo>
                    <a:lnTo>
                      <a:pt x="79" y="113"/>
                    </a:lnTo>
                    <a:lnTo>
                      <a:pt x="78" y="111"/>
                    </a:lnTo>
                    <a:lnTo>
                      <a:pt x="75" y="112"/>
                    </a:lnTo>
                    <a:lnTo>
                      <a:pt x="73" y="114"/>
                    </a:lnTo>
                    <a:lnTo>
                      <a:pt x="71" y="114"/>
                    </a:lnTo>
                    <a:lnTo>
                      <a:pt x="71" y="111"/>
                    </a:lnTo>
                    <a:lnTo>
                      <a:pt x="78" y="108"/>
                    </a:lnTo>
                    <a:lnTo>
                      <a:pt x="81" y="107"/>
                    </a:lnTo>
                    <a:lnTo>
                      <a:pt x="86" y="101"/>
                    </a:lnTo>
                    <a:lnTo>
                      <a:pt x="88" y="100"/>
                    </a:lnTo>
                    <a:lnTo>
                      <a:pt x="91" y="93"/>
                    </a:lnTo>
                    <a:lnTo>
                      <a:pt x="91" y="88"/>
                    </a:lnTo>
                    <a:lnTo>
                      <a:pt x="91" y="87"/>
                    </a:lnTo>
                    <a:lnTo>
                      <a:pt x="88" y="87"/>
                    </a:lnTo>
                    <a:lnTo>
                      <a:pt x="87" y="89"/>
                    </a:lnTo>
                    <a:lnTo>
                      <a:pt x="86" y="87"/>
                    </a:lnTo>
                    <a:lnTo>
                      <a:pt x="87" y="85"/>
                    </a:lnTo>
                    <a:lnTo>
                      <a:pt x="88" y="84"/>
                    </a:lnTo>
                    <a:lnTo>
                      <a:pt x="91" y="84"/>
                    </a:lnTo>
                    <a:lnTo>
                      <a:pt x="91" y="82"/>
                    </a:lnTo>
                    <a:lnTo>
                      <a:pt x="91" y="79"/>
                    </a:lnTo>
                    <a:lnTo>
                      <a:pt x="95" y="76"/>
                    </a:lnTo>
                    <a:lnTo>
                      <a:pt x="95" y="71"/>
                    </a:lnTo>
                    <a:lnTo>
                      <a:pt x="94" y="70"/>
                    </a:lnTo>
                    <a:lnTo>
                      <a:pt x="94" y="67"/>
                    </a:lnTo>
                    <a:lnTo>
                      <a:pt x="91" y="66"/>
                    </a:lnTo>
                    <a:lnTo>
                      <a:pt x="88" y="68"/>
                    </a:lnTo>
                    <a:lnTo>
                      <a:pt x="85" y="75"/>
                    </a:lnTo>
                    <a:lnTo>
                      <a:pt x="85" y="79"/>
                    </a:lnTo>
                    <a:lnTo>
                      <a:pt x="87" y="81"/>
                    </a:lnTo>
                    <a:lnTo>
                      <a:pt x="84" y="84"/>
                    </a:lnTo>
                    <a:lnTo>
                      <a:pt x="83" y="85"/>
                    </a:lnTo>
                    <a:lnTo>
                      <a:pt x="82" y="85"/>
                    </a:lnTo>
                    <a:lnTo>
                      <a:pt x="82" y="83"/>
                    </a:lnTo>
                    <a:lnTo>
                      <a:pt x="81" y="81"/>
                    </a:lnTo>
                    <a:lnTo>
                      <a:pt x="81" y="78"/>
                    </a:lnTo>
                    <a:lnTo>
                      <a:pt x="84" y="72"/>
                    </a:lnTo>
                    <a:lnTo>
                      <a:pt x="83" y="69"/>
                    </a:lnTo>
                    <a:lnTo>
                      <a:pt x="84" y="68"/>
                    </a:lnTo>
                    <a:lnTo>
                      <a:pt x="85" y="69"/>
                    </a:lnTo>
                    <a:lnTo>
                      <a:pt x="87" y="67"/>
                    </a:lnTo>
                    <a:lnTo>
                      <a:pt x="86" y="63"/>
                    </a:lnTo>
                    <a:lnTo>
                      <a:pt x="84" y="59"/>
                    </a:lnTo>
                    <a:lnTo>
                      <a:pt x="81" y="59"/>
                    </a:lnTo>
                    <a:lnTo>
                      <a:pt x="78" y="61"/>
                    </a:lnTo>
                    <a:lnTo>
                      <a:pt x="78" y="64"/>
                    </a:lnTo>
                    <a:lnTo>
                      <a:pt x="77" y="62"/>
                    </a:lnTo>
                    <a:lnTo>
                      <a:pt x="76" y="61"/>
                    </a:lnTo>
                    <a:lnTo>
                      <a:pt x="76" y="56"/>
                    </a:lnTo>
                    <a:lnTo>
                      <a:pt x="74" y="52"/>
                    </a:lnTo>
                    <a:lnTo>
                      <a:pt x="75" y="45"/>
                    </a:lnTo>
                    <a:lnTo>
                      <a:pt x="75" y="39"/>
                    </a:lnTo>
                    <a:lnTo>
                      <a:pt x="77" y="35"/>
                    </a:lnTo>
                    <a:lnTo>
                      <a:pt x="77" y="30"/>
                    </a:lnTo>
                    <a:lnTo>
                      <a:pt x="77" y="25"/>
                    </a:lnTo>
                    <a:lnTo>
                      <a:pt x="79" y="20"/>
                    </a:lnTo>
                    <a:lnTo>
                      <a:pt x="79" y="16"/>
                    </a:lnTo>
                    <a:lnTo>
                      <a:pt x="77" y="12"/>
                    </a:lnTo>
                    <a:lnTo>
                      <a:pt x="76" y="8"/>
                    </a:lnTo>
                    <a:lnTo>
                      <a:pt x="72" y="5"/>
                    </a:lnTo>
                    <a:lnTo>
                      <a:pt x="71" y="2"/>
                    </a:lnTo>
                    <a:lnTo>
                      <a:pt x="67" y="0"/>
                    </a:lnTo>
                    <a:lnTo>
                      <a:pt x="66" y="1"/>
                    </a:lnTo>
                    <a:lnTo>
                      <a:pt x="66" y="3"/>
                    </a:lnTo>
                    <a:lnTo>
                      <a:pt x="64" y="3"/>
                    </a:lnTo>
                    <a:lnTo>
                      <a:pt x="61" y="0"/>
                    </a:lnTo>
                    <a:lnTo>
                      <a:pt x="58" y="0"/>
                    </a:lnTo>
                    <a:lnTo>
                      <a:pt x="58" y="3"/>
                    </a:lnTo>
                    <a:lnTo>
                      <a:pt x="56" y="8"/>
                    </a:lnTo>
                    <a:lnTo>
                      <a:pt x="57" y="10"/>
                    </a:lnTo>
                    <a:lnTo>
                      <a:pt x="60" y="10"/>
                    </a:lnTo>
                    <a:lnTo>
                      <a:pt x="63" y="10"/>
                    </a:lnTo>
                    <a:lnTo>
                      <a:pt x="67" y="11"/>
                    </a:lnTo>
                    <a:lnTo>
                      <a:pt x="67" y="14"/>
                    </a:lnTo>
                    <a:lnTo>
                      <a:pt x="70" y="14"/>
                    </a:lnTo>
                    <a:lnTo>
                      <a:pt x="70" y="17"/>
                    </a:lnTo>
                    <a:lnTo>
                      <a:pt x="65" y="21"/>
                    </a:lnTo>
                    <a:lnTo>
                      <a:pt x="64" y="21"/>
                    </a:lnTo>
                    <a:lnTo>
                      <a:pt x="60" y="19"/>
                    </a:lnTo>
                    <a:lnTo>
                      <a:pt x="58" y="19"/>
                    </a:lnTo>
                    <a:lnTo>
                      <a:pt x="55" y="18"/>
                    </a:lnTo>
                    <a:lnTo>
                      <a:pt x="57" y="21"/>
                    </a:lnTo>
                    <a:lnTo>
                      <a:pt x="58" y="22"/>
                    </a:lnTo>
                    <a:lnTo>
                      <a:pt x="57" y="24"/>
                    </a:lnTo>
                    <a:lnTo>
                      <a:pt x="54" y="25"/>
                    </a:lnTo>
                    <a:lnTo>
                      <a:pt x="50" y="21"/>
                    </a:lnTo>
                    <a:lnTo>
                      <a:pt x="46" y="23"/>
                    </a:lnTo>
                    <a:lnTo>
                      <a:pt x="45" y="28"/>
                    </a:lnTo>
                    <a:lnTo>
                      <a:pt x="43" y="30"/>
                    </a:lnTo>
                    <a:lnTo>
                      <a:pt x="43" y="32"/>
                    </a:lnTo>
                    <a:lnTo>
                      <a:pt x="46" y="33"/>
                    </a:lnTo>
                    <a:lnTo>
                      <a:pt x="46" y="37"/>
                    </a:lnTo>
                    <a:lnTo>
                      <a:pt x="50" y="39"/>
                    </a:lnTo>
                    <a:lnTo>
                      <a:pt x="50" y="41"/>
                    </a:lnTo>
                    <a:lnTo>
                      <a:pt x="47" y="41"/>
                    </a:lnTo>
                    <a:lnTo>
                      <a:pt x="46" y="43"/>
                    </a:lnTo>
                    <a:lnTo>
                      <a:pt x="48" y="45"/>
                    </a:lnTo>
                    <a:lnTo>
                      <a:pt x="48" y="47"/>
                    </a:lnTo>
                    <a:lnTo>
                      <a:pt x="46" y="47"/>
                    </a:lnTo>
                    <a:lnTo>
                      <a:pt x="44" y="45"/>
                    </a:lnTo>
                    <a:lnTo>
                      <a:pt x="41" y="45"/>
                    </a:lnTo>
                    <a:lnTo>
                      <a:pt x="39" y="42"/>
                    </a:lnTo>
                    <a:lnTo>
                      <a:pt x="36" y="41"/>
                    </a:lnTo>
                    <a:lnTo>
                      <a:pt x="34" y="43"/>
                    </a:lnTo>
                    <a:lnTo>
                      <a:pt x="33" y="46"/>
                    </a:lnTo>
                    <a:lnTo>
                      <a:pt x="35" y="49"/>
                    </a:lnTo>
                    <a:lnTo>
                      <a:pt x="34" y="52"/>
                    </a:lnTo>
                    <a:lnTo>
                      <a:pt x="33" y="51"/>
                    </a:lnTo>
                    <a:lnTo>
                      <a:pt x="33" y="49"/>
                    </a:lnTo>
                    <a:lnTo>
                      <a:pt x="31" y="47"/>
                    </a:lnTo>
                    <a:lnTo>
                      <a:pt x="27" y="46"/>
                    </a:lnTo>
                    <a:lnTo>
                      <a:pt x="26" y="46"/>
                    </a:lnTo>
                    <a:lnTo>
                      <a:pt x="25" y="44"/>
                    </a:lnTo>
                    <a:lnTo>
                      <a:pt x="22" y="43"/>
                    </a:lnTo>
                    <a:lnTo>
                      <a:pt x="22" y="45"/>
                    </a:lnTo>
                    <a:lnTo>
                      <a:pt x="23" y="49"/>
                    </a:lnTo>
                    <a:lnTo>
                      <a:pt x="23" y="53"/>
                    </a:lnTo>
                    <a:lnTo>
                      <a:pt x="24" y="57"/>
                    </a:lnTo>
                    <a:lnTo>
                      <a:pt x="26" y="59"/>
                    </a:lnTo>
                    <a:lnTo>
                      <a:pt x="29" y="60"/>
                    </a:lnTo>
                    <a:lnTo>
                      <a:pt x="31" y="62"/>
                    </a:lnTo>
                    <a:lnTo>
                      <a:pt x="30" y="62"/>
                    </a:lnTo>
                    <a:lnTo>
                      <a:pt x="27" y="62"/>
                    </a:lnTo>
                    <a:lnTo>
                      <a:pt x="30" y="65"/>
                    </a:lnTo>
                    <a:lnTo>
                      <a:pt x="31" y="67"/>
                    </a:lnTo>
                    <a:lnTo>
                      <a:pt x="34" y="69"/>
                    </a:lnTo>
                    <a:lnTo>
                      <a:pt x="37" y="69"/>
                    </a:lnTo>
                    <a:lnTo>
                      <a:pt x="39" y="67"/>
                    </a:lnTo>
                    <a:lnTo>
                      <a:pt x="40" y="67"/>
                    </a:lnTo>
                    <a:lnTo>
                      <a:pt x="41" y="69"/>
                    </a:lnTo>
                    <a:lnTo>
                      <a:pt x="39" y="71"/>
                    </a:lnTo>
                    <a:lnTo>
                      <a:pt x="37" y="76"/>
                    </a:lnTo>
                    <a:lnTo>
                      <a:pt x="36" y="77"/>
                    </a:lnTo>
                    <a:lnTo>
                      <a:pt x="32" y="73"/>
                    </a:lnTo>
                    <a:lnTo>
                      <a:pt x="25" y="71"/>
                    </a:lnTo>
                    <a:lnTo>
                      <a:pt x="22" y="66"/>
                    </a:lnTo>
                    <a:lnTo>
                      <a:pt x="19" y="66"/>
                    </a:lnTo>
                    <a:lnTo>
                      <a:pt x="19" y="64"/>
                    </a:lnTo>
                    <a:lnTo>
                      <a:pt x="18" y="64"/>
                    </a:lnTo>
                    <a:lnTo>
                      <a:pt x="16" y="68"/>
                    </a:lnTo>
                    <a:lnTo>
                      <a:pt x="17" y="69"/>
                    </a:lnTo>
                    <a:lnTo>
                      <a:pt x="15" y="71"/>
                    </a:lnTo>
                    <a:lnTo>
                      <a:pt x="17" y="76"/>
                    </a:lnTo>
                    <a:lnTo>
                      <a:pt x="15" y="78"/>
                    </a:lnTo>
                    <a:lnTo>
                      <a:pt x="13" y="76"/>
                    </a:lnTo>
                    <a:lnTo>
                      <a:pt x="13" y="81"/>
                    </a:lnTo>
                    <a:lnTo>
                      <a:pt x="12" y="82"/>
                    </a:lnTo>
                    <a:lnTo>
                      <a:pt x="12" y="90"/>
                    </a:lnTo>
                    <a:lnTo>
                      <a:pt x="13" y="91"/>
                    </a:lnTo>
                    <a:lnTo>
                      <a:pt x="18" y="92"/>
                    </a:lnTo>
                    <a:lnTo>
                      <a:pt x="20" y="93"/>
                    </a:lnTo>
                    <a:lnTo>
                      <a:pt x="22" y="93"/>
                    </a:lnTo>
                    <a:lnTo>
                      <a:pt x="22" y="93"/>
                    </a:lnTo>
                    <a:lnTo>
                      <a:pt x="21" y="95"/>
                    </a:lnTo>
                    <a:lnTo>
                      <a:pt x="18" y="94"/>
                    </a:lnTo>
                    <a:lnTo>
                      <a:pt x="13" y="94"/>
                    </a:lnTo>
                    <a:lnTo>
                      <a:pt x="12" y="93"/>
                    </a:lnTo>
                    <a:lnTo>
                      <a:pt x="9" y="93"/>
                    </a:lnTo>
                    <a:lnTo>
                      <a:pt x="5" y="100"/>
                    </a:lnTo>
                    <a:lnTo>
                      <a:pt x="5" y="102"/>
                    </a:lnTo>
                    <a:lnTo>
                      <a:pt x="7" y="104"/>
                    </a:lnTo>
                    <a:lnTo>
                      <a:pt x="6" y="106"/>
                    </a:lnTo>
                    <a:lnTo>
                      <a:pt x="5" y="107"/>
                    </a:lnTo>
                    <a:lnTo>
                      <a:pt x="5" y="110"/>
                    </a:lnTo>
                    <a:lnTo>
                      <a:pt x="6" y="111"/>
                    </a:lnTo>
                    <a:lnTo>
                      <a:pt x="8" y="110"/>
                    </a:lnTo>
                    <a:lnTo>
                      <a:pt x="12" y="110"/>
                    </a:lnTo>
                    <a:lnTo>
                      <a:pt x="14" y="107"/>
                    </a:lnTo>
                    <a:lnTo>
                      <a:pt x="15" y="109"/>
                    </a:lnTo>
                    <a:lnTo>
                      <a:pt x="15" y="112"/>
                    </a:lnTo>
                    <a:lnTo>
                      <a:pt x="12" y="112"/>
                    </a:lnTo>
                    <a:lnTo>
                      <a:pt x="11" y="115"/>
                    </a:lnTo>
                    <a:lnTo>
                      <a:pt x="12" y="117"/>
                    </a:lnTo>
                    <a:lnTo>
                      <a:pt x="14" y="117"/>
                    </a:lnTo>
                    <a:lnTo>
                      <a:pt x="16" y="114"/>
                    </a:lnTo>
                    <a:lnTo>
                      <a:pt x="18" y="114"/>
                    </a:lnTo>
                    <a:lnTo>
                      <a:pt x="20" y="112"/>
                    </a:lnTo>
                    <a:lnTo>
                      <a:pt x="21" y="114"/>
                    </a:lnTo>
                    <a:lnTo>
                      <a:pt x="19" y="116"/>
                    </a:lnTo>
                    <a:lnTo>
                      <a:pt x="21" y="117"/>
                    </a:lnTo>
                    <a:lnTo>
                      <a:pt x="25" y="117"/>
                    </a:lnTo>
                    <a:lnTo>
                      <a:pt x="26" y="118"/>
                    </a:lnTo>
                    <a:lnTo>
                      <a:pt x="23" y="119"/>
                    </a:lnTo>
                    <a:lnTo>
                      <a:pt x="23" y="121"/>
                    </a:lnTo>
                    <a:lnTo>
                      <a:pt x="26" y="122"/>
                    </a:lnTo>
                    <a:lnTo>
                      <a:pt x="29" y="121"/>
                    </a:lnTo>
                    <a:lnTo>
                      <a:pt x="32" y="124"/>
                    </a:lnTo>
                    <a:lnTo>
                      <a:pt x="39" y="126"/>
                    </a:lnTo>
                    <a:lnTo>
                      <a:pt x="39" y="128"/>
                    </a:lnTo>
                    <a:lnTo>
                      <a:pt x="33" y="128"/>
                    </a:lnTo>
                    <a:lnTo>
                      <a:pt x="31" y="128"/>
                    </a:lnTo>
                    <a:lnTo>
                      <a:pt x="27" y="124"/>
                    </a:lnTo>
                    <a:lnTo>
                      <a:pt x="23" y="126"/>
                    </a:lnTo>
                    <a:lnTo>
                      <a:pt x="23" y="128"/>
                    </a:lnTo>
                    <a:lnTo>
                      <a:pt x="27" y="130"/>
                    </a:lnTo>
                    <a:lnTo>
                      <a:pt x="33" y="131"/>
                    </a:lnTo>
                    <a:lnTo>
                      <a:pt x="38" y="131"/>
                    </a:lnTo>
                    <a:lnTo>
                      <a:pt x="39" y="132"/>
                    </a:lnTo>
                    <a:lnTo>
                      <a:pt x="34" y="134"/>
                    </a:lnTo>
                    <a:lnTo>
                      <a:pt x="32" y="133"/>
                    </a:lnTo>
                    <a:lnTo>
                      <a:pt x="26" y="132"/>
                    </a:lnTo>
                    <a:lnTo>
                      <a:pt x="22" y="131"/>
                    </a:lnTo>
                    <a:lnTo>
                      <a:pt x="21" y="129"/>
                    </a:lnTo>
                    <a:lnTo>
                      <a:pt x="19" y="128"/>
                    </a:lnTo>
                    <a:lnTo>
                      <a:pt x="15" y="124"/>
                    </a:lnTo>
                    <a:lnTo>
                      <a:pt x="13" y="125"/>
                    </a:lnTo>
                    <a:lnTo>
                      <a:pt x="11" y="128"/>
                    </a:lnTo>
                    <a:lnTo>
                      <a:pt x="7" y="128"/>
                    </a:lnTo>
                    <a:lnTo>
                      <a:pt x="5" y="130"/>
                    </a:lnTo>
                    <a:lnTo>
                      <a:pt x="4" y="136"/>
                    </a:lnTo>
                    <a:lnTo>
                      <a:pt x="7" y="139"/>
                    </a:lnTo>
                    <a:lnTo>
                      <a:pt x="7" y="143"/>
                    </a:lnTo>
                    <a:lnTo>
                      <a:pt x="6" y="145"/>
                    </a:lnTo>
                    <a:lnTo>
                      <a:pt x="5" y="139"/>
                    </a:lnTo>
                    <a:lnTo>
                      <a:pt x="2" y="139"/>
                    </a:lnTo>
                    <a:lnTo>
                      <a:pt x="1" y="147"/>
                    </a:lnTo>
                    <a:lnTo>
                      <a:pt x="1" y="151"/>
                    </a:lnTo>
                    <a:lnTo>
                      <a:pt x="3" y="152"/>
                    </a:lnTo>
                    <a:lnTo>
                      <a:pt x="5" y="150"/>
                    </a:lnTo>
                    <a:lnTo>
                      <a:pt x="6" y="151"/>
                    </a:lnTo>
                    <a:lnTo>
                      <a:pt x="8" y="155"/>
                    </a:lnTo>
                    <a:lnTo>
                      <a:pt x="10" y="155"/>
                    </a:lnTo>
                    <a:lnTo>
                      <a:pt x="8" y="155"/>
                    </a:lnTo>
                    <a:lnTo>
                      <a:pt x="6" y="157"/>
                    </a:lnTo>
                    <a:lnTo>
                      <a:pt x="4" y="154"/>
                    </a:lnTo>
                    <a:lnTo>
                      <a:pt x="0" y="155"/>
                    </a:lnTo>
                    <a:lnTo>
                      <a:pt x="0" y="161"/>
                    </a:lnTo>
                    <a:lnTo>
                      <a:pt x="1" y="162"/>
                    </a:lnTo>
                    <a:lnTo>
                      <a:pt x="2" y="16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18" name="Freeform 1139">
                <a:extLst>
                  <a:ext uri="{FF2B5EF4-FFF2-40B4-BE49-F238E27FC236}">
                    <a16:creationId xmlns:a16="http://schemas.microsoft.com/office/drawing/2014/main" id="{0B1DCA30-E4A8-F334-B5E6-4C171BC60D1F}"/>
                  </a:ext>
                </a:extLst>
              </p:cNvPr>
              <p:cNvSpPr>
                <a:spLocks/>
              </p:cNvSpPr>
              <p:nvPr/>
            </p:nvSpPr>
            <p:spPr bwMode="auto">
              <a:xfrm>
                <a:off x="2770" y="736"/>
                <a:ext cx="6" cy="4"/>
              </a:xfrm>
              <a:custGeom>
                <a:avLst/>
                <a:gdLst>
                  <a:gd name="T0" fmla="*/ 3 w 6"/>
                  <a:gd name="T1" fmla="*/ 3 h 4"/>
                  <a:gd name="T2" fmla="*/ 4 w 6"/>
                  <a:gd name="T3" fmla="*/ 4 h 4"/>
                  <a:gd name="T4" fmla="*/ 6 w 6"/>
                  <a:gd name="T5" fmla="*/ 4 h 4"/>
                  <a:gd name="T6" fmla="*/ 6 w 6"/>
                  <a:gd name="T7" fmla="*/ 1 h 4"/>
                  <a:gd name="T8" fmla="*/ 3 w 6"/>
                  <a:gd name="T9" fmla="*/ 1 h 4"/>
                  <a:gd name="T10" fmla="*/ 2 w 6"/>
                  <a:gd name="T11" fmla="*/ 0 h 4"/>
                  <a:gd name="T12" fmla="*/ 0 w 6"/>
                  <a:gd name="T13" fmla="*/ 0 h 4"/>
                  <a:gd name="T14" fmla="*/ 0 w 6"/>
                  <a:gd name="T15" fmla="*/ 1 h 4"/>
                  <a:gd name="T16" fmla="*/ 0 w 6"/>
                  <a:gd name="T17" fmla="*/ 2 h 4"/>
                  <a:gd name="T18" fmla="*/ 3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3" y="3"/>
                    </a:moveTo>
                    <a:lnTo>
                      <a:pt x="4" y="4"/>
                    </a:lnTo>
                    <a:lnTo>
                      <a:pt x="6" y="4"/>
                    </a:lnTo>
                    <a:lnTo>
                      <a:pt x="6" y="1"/>
                    </a:lnTo>
                    <a:lnTo>
                      <a:pt x="3" y="1"/>
                    </a:lnTo>
                    <a:lnTo>
                      <a:pt x="2" y="0"/>
                    </a:lnTo>
                    <a:lnTo>
                      <a:pt x="0" y="0"/>
                    </a:lnTo>
                    <a:lnTo>
                      <a:pt x="0" y="1"/>
                    </a:lnTo>
                    <a:lnTo>
                      <a:pt x="0" y="2"/>
                    </a:lnTo>
                    <a:lnTo>
                      <a:pt x="3"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19" name="Freeform 1140">
                <a:extLst>
                  <a:ext uri="{FF2B5EF4-FFF2-40B4-BE49-F238E27FC236}">
                    <a16:creationId xmlns:a16="http://schemas.microsoft.com/office/drawing/2014/main" id="{F1F4DE0F-F116-DC86-2CC9-C264C099BC12}"/>
                  </a:ext>
                </a:extLst>
              </p:cNvPr>
              <p:cNvSpPr>
                <a:spLocks/>
              </p:cNvSpPr>
              <p:nvPr/>
            </p:nvSpPr>
            <p:spPr bwMode="auto">
              <a:xfrm>
                <a:off x="2714" y="747"/>
                <a:ext cx="16" cy="25"/>
              </a:xfrm>
              <a:custGeom>
                <a:avLst/>
                <a:gdLst>
                  <a:gd name="T0" fmla="*/ 4 w 16"/>
                  <a:gd name="T1" fmla="*/ 14 h 25"/>
                  <a:gd name="T2" fmla="*/ 6 w 16"/>
                  <a:gd name="T3" fmla="*/ 13 h 25"/>
                  <a:gd name="T4" fmla="*/ 6 w 16"/>
                  <a:gd name="T5" fmla="*/ 16 h 25"/>
                  <a:gd name="T6" fmla="*/ 4 w 16"/>
                  <a:gd name="T7" fmla="*/ 18 h 25"/>
                  <a:gd name="T8" fmla="*/ 4 w 16"/>
                  <a:gd name="T9" fmla="*/ 21 h 25"/>
                  <a:gd name="T10" fmla="*/ 4 w 16"/>
                  <a:gd name="T11" fmla="*/ 23 h 25"/>
                  <a:gd name="T12" fmla="*/ 5 w 16"/>
                  <a:gd name="T13" fmla="*/ 25 h 25"/>
                  <a:gd name="T14" fmla="*/ 8 w 16"/>
                  <a:gd name="T15" fmla="*/ 21 h 25"/>
                  <a:gd name="T16" fmla="*/ 11 w 16"/>
                  <a:gd name="T17" fmla="*/ 17 h 25"/>
                  <a:gd name="T18" fmla="*/ 11 w 16"/>
                  <a:gd name="T19" fmla="*/ 14 h 25"/>
                  <a:gd name="T20" fmla="*/ 14 w 16"/>
                  <a:gd name="T21" fmla="*/ 11 h 25"/>
                  <a:gd name="T22" fmla="*/ 16 w 16"/>
                  <a:gd name="T23" fmla="*/ 7 h 25"/>
                  <a:gd name="T24" fmla="*/ 15 w 16"/>
                  <a:gd name="T25" fmla="*/ 4 h 25"/>
                  <a:gd name="T26" fmla="*/ 11 w 16"/>
                  <a:gd name="T27" fmla="*/ 4 h 25"/>
                  <a:gd name="T28" fmla="*/ 10 w 16"/>
                  <a:gd name="T29" fmla="*/ 4 h 25"/>
                  <a:gd name="T30" fmla="*/ 11 w 16"/>
                  <a:gd name="T31" fmla="*/ 0 h 25"/>
                  <a:gd name="T32" fmla="*/ 10 w 16"/>
                  <a:gd name="T33" fmla="*/ 0 h 25"/>
                  <a:gd name="T34" fmla="*/ 6 w 16"/>
                  <a:gd name="T35" fmla="*/ 4 h 25"/>
                  <a:gd name="T36" fmla="*/ 2 w 16"/>
                  <a:gd name="T37" fmla="*/ 5 h 25"/>
                  <a:gd name="T38" fmla="*/ 1 w 16"/>
                  <a:gd name="T39" fmla="*/ 8 h 25"/>
                  <a:gd name="T40" fmla="*/ 0 w 16"/>
                  <a:gd name="T41" fmla="*/ 10 h 25"/>
                  <a:gd name="T42" fmla="*/ 0 w 16"/>
                  <a:gd name="T43" fmla="*/ 12 h 25"/>
                  <a:gd name="T44" fmla="*/ 4 w 16"/>
                  <a:gd name="T45"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25">
                    <a:moveTo>
                      <a:pt x="4" y="14"/>
                    </a:moveTo>
                    <a:lnTo>
                      <a:pt x="6" y="13"/>
                    </a:lnTo>
                    <a:lnTo>
                      <a:pt x="6" y="16"/>
                    </a:lnTo>
                    <a:lnTo>
                      <a:pt x="4" y="18"/>
                    </a:lnTo>
                    <a:lnTo>
                      <a:pt x="4" y="21"/>
                    </a:lnTo>
                    <a:lnTo>
                      <a:pt x="4" y="23"/>
                    </a:lnTo>
                    <a:lnTo>
                      <a:pt x="5" y="25"/>
                    </a:lnTo>
                    <a:lnTo>
                      <a:pt x="8" y="21"/>
                    </a:lnTo>
                    <a:lnTo>
                      <a:pt x="11" y="17"/>
                    </a:lnTo>
                    <a:lnTo>
                      <a:pt x="11" y="14"/>
                    </a:lnTo>
                    <a:lnTo>
                      <a:pt x="14" y="11"/>
                    </a:lnTo>
                    <a:lnTo>
                      <a:pt x="16" y="7"/>
                    </a:lnTo>
                    <a:lnTo>
                      <a:pt x="15" y="4"/>
                    </a:lnTo>
                    <a:lnTo>
                      <a:pt x="11" y="4"/>
                    </a:lnTo>
                    <a:lnTo>
                      <a:pt x="10" y="4"/>
                    </a:lnTo>
                    <a:lnTo>
                      <a:pt x="11" y="0"/>
                    </a:lnTo>
                    <a:lnTo>
                      <a:pt x="10" y="0"/>
                    </a:lnTo>
                    <a:lnTo>
                      <a:pt x="6" y="4"/>
                    </a:lnTo>
                    <a:lnTo>
                      <a:pt x="2" y="5"/>
                    </a:lnTo>
                    <a:lnTo>
                      <a:pt x="1" y="8"/>
                    </a:lnTo>
                    <a:lnTo>
                      <a:pt x="0" y="10"/>
                    </a:lnTo>
                    <a:lnTo>
                      <a:pt x="0" y="12"/>
                    </a:lnTo>
                    <a:lnTo>
                      <a:pt x="4" y="1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20" name="Freeform 1141">
                <a:extLst>
                  <a:ext uri="{FF2B5EF4-FFF2-40B4-BE49-F238E27FC236}">
                    <a16:creationId xmlns:a16="http://schemas.microsoft.com/office/drawing/2014/main" id="{A702DD2A-E889-7775-8FED-3C15FAA3CFF7}"/>
                  </a:ext>
                </a:extLst>
              </p:cNvPr>
              <p:cNvSpPr>
                <a:spLocks/>
              </p:cNvSpPr>
              <p:nvPr/>
            </p:nvSpPr>
            <p:spPr bwMode="auto">
              <a:xfrm>
                <a:off x="2680" y="819"/>
                <a:ext cx="36" cy="57"/>
              </a:xfrm>
              <a:custGeom>
                <a:avLst/>
                <a:gdLst>
                  <a:gd name="T0" fmla="*/ 4 w 36"/>
                  <a:gd name="T1" fmla="*/ 30 h 57"/>
                  <a:gd name="T2" fmla="*/ 7 w 36"/>
                  <a:gd name="T3" fmla="*/ 32 h 57"/>
                  <a:gd name="T4" fmla="*/ 10 w 36"/>
                  <a:gd name="T5" fmla="*/ 37 h 57"/>
                  <a:gd name="T6" fmla="*/ 10 w 36"/>
                  <a:gd name="T7" fmla="*/ 40 h 57"/>
                  <a:gd name="T8" fmla="*/ 8 w 36"/>
                  <a:gd name="T9" fmla="*/ 40 h 57"/>
                  <a:gd name="T10" fmla="*/ 6 w 36"/>
                  <a:gd name="T11" fmla="*/ 37 h 57"/>
                  <a:gd name="T12" fmla="*/ 2 w 36"/>
                  <a:gd name="T13" fmla="*/ 36 h 57"/>
                  <a:gd name="T14" fmla="*/ 1 w 36"/>
                  <a:gd name="T15" fmla="*/ 39 h 57"/>
                  <a:gd name="T16" fmla="*/ 0 w 36"/>
                  <a:gd name="T17" fmla="*/ 41 h 57"/>
                  <a:gd name="T18" fmla="*/ 3 w 36"/>
                  <a:gd name="T19" fmla="*/ 43 h 57"/>
                  <a:gd name="T20" fmla="*/ 3 w 36"/>
                  <a:gd name="T21" fmla="*/ 47 h 57"/>
                  <a:gd name="T22" fmla="*/ 4 w 36"/>
                  <a:gd name="T23" fmla="*/ 49 h 57"/>
                  <a:gd name="T24" fmla="*/ 3 w 36"/>
                  <a:gd name="T25" fmla="*/ 51 h 57"/>
                  <a:gd name="T26" fmla="*/ 3 w 36"/>
                  <a:gd name="T27" fmla="*/ 55 h 57"/>
                  <a:gd name="T28" fmla="*/ 6 w 36"/>
                  <a:gd name="T29" fmla="*/ 54 h 57"/>
                  <a:gd name="T30" fmla="*/ 7 w 36"/>
                  <a:gd name="T31" fmla="*/ 52 h 57"/>
                  <a:gd name="T32" fmla="*/ 9 w 36"/>
                  <a:gd name="T33" fmla="*/ 52 h 57"/>
                  <a:gd name="T34" fmla="*/ 9 w 36"/>
                  <a:gd name="T35" fmla="*/ 56 h 57"/>
                  <a:gd name="T36" fmla="*/ 11 w 36"/>
                  <a:gd name="T37" fmla="*/ 56 h 57"/>
                  <a:gd name="T38" fmla="*/ 15 w 36"/>
                  <a:gd name="T39" fmla="*/ 54 h 57"/>
                  <a:gd name="T40" fmla="*/ 17 w 36"/>
                  <a:gd name="T41" fmla="*/ 56 h 57"/>
                  <a:gd name="T42" fmla="*/ 21 w 36"/>
                  <a:gd name="T43" fmla="*/ 52 h 57"/>
                  <a:gd name="T44" fmla="*/ 22 w 36"/>
                  <a:gd name="T45" fmla="*/ 54 h 57"/>
                  <a:gd name="T46" fmla="*/ 22 w 36"/>
                  <a:gd name="T47" fmla="*/ 56 h 57"/>
                  <a:gd name="T48" fmla="*/ 24 w 36"/>
                  <a:gd name="T49" fmla="*/ 57 h 57"/>
                  <a:gd name="T50" fmla="*/ 25 w 36"/>
                  <a:gd name="T51" fmla="*/ 55 h 57"/>
                  <a:gd name="T52" fmla="*/ 30 w 36"/>
                  <a:gd name="T53" fmla="*/ 51 h 57"/>
                  <a:gd name="T54" fmla="*/ 31 w 36"/>
                  <a:gd name="T55" fmla="*/ 48 h 57"/>
                  <a:gd name="T56" fmla="*/ 30 w 36"/>
                  <a:gd name="T57" fmla="*/ 43 h 57"/>
                  <a:gd name="T58" fmla="*/ 28 w 36"/>
                  <a:gd name="T59" fmla="*/ 42 h 57"/>
                  <a:gd name="T60" fmla="*/ 28 w 36"/>
                  <a:gd name="T61" fmla="*/ 41 h 57"/>
                  <a:gd name="T62" fmla="*/ 29 w 36"/>
                  <a:gd name="T63" fmla="*/ 40 h 57"/>
                  <a:gd name="T64" fmla="*/ 31 w 36"/>
                  <a:gd name="T65" fmla="*/ 40 h 57"/>
                  <a:gd name="T66" fmla="*/ 33 w 36"/>
                  <a:gd name="T67" fmla="*/ 39 h 57"/>
                  <a:gd name="T68" fmla="*/ 36 w 36"/>
                  <a:gd name="T69" fmla="*/ 36 h 57"/>
                  <a:gd name="T70" fmla="*/ 35 w 36"/>
                  <a:gd name="T71" fmla="*/ 29 h 57"/>
                  <a:gd name="T72" fmla="*/ 34 w 36"/>
                  <a:gd name="T73" fmla="*/ 26 h 57"/>
                  <a:gd name="T74" fmla="*/ 34 w 36"/>
                  <a:gd name="T75" fmla="*/ 25 h 57"/>
                  <a:gd name="T76" fmla="*/ 31 w 36"/>
                  <a:gd name="T77" fmla="*/ 25 h 57"/>
                  <a:gd name="T78" fmla="*/ 29 w 36"/>
                  <a:gd name="T79" fmla="*/ 21 h 57"/>
                  <a:gd name="T80" fmla="*/ 29 w 36"/>
                  <a:gd name="T81" fmla="*/ 19 h 57"/>
                  <a:gd name="T82" fmla="*/ 28 w 36"/>
                  <a:gd name="T83" fmla="*/ 18 h 57"/>
                  <a:gd name="T84" fmla="*/ 28 w 36"/>
                  <a:gd name="T85" fmla="*/ 15 h 57"/>
                  <a:gd name="T86" fmla="*/ 26 w 36"/>
                  <a:gd name="T87" fmla="*/ 14 h 57"/>
                  <a:gd name="T88" fmla="*/ 25 w 36"/>
                  <a:gd name="T89" fmla="*/ 11 h 57"/>
                  <a:gd name="T90" fmla="*/ 25 w 36"/>
                  <a:gd name="T91" fmla="*/ 9 h 57"/>
                  <a:gd name="T92" fmla="*/ 24 w 36"/>
                  <a:gd name="T93" fmla="*/ 5 h 57"/>
                  <a:gd name="T94" fmla="*/ 21 w 36"/>
                  <a:gd name="T95" fmla="*/ 0 h 57"/>
                  <a:gd name="T96" fmla="*/ 17 w 36"/>
                  <a:gd name="T97" fmla="*/ 0 h 57"/>
                  <a:gd name="T98" fmla="*/ 14 w 36"/>
                  <a:gd name="T99" fmla="*/ 3 h 57"/>
                  <a:gd name="T100" fmla="*/ 12 w 36"/>
                  <a:gd name="T101" fmla="*/ 5 h 57"/>
                  <a:gd name="T102" fmla="*/ 12 w 36"/>
                  <a:gd name="T103" fmla="*/ 11 h 57"/>
                  <a:gd name="T104" fmla="*/ 10 w 36"/>
                  <a:gd name="T105" fmla="*/ 12 h 57"/>
                  <a:gd name="T106" fmla="*/ 8 w 36"/>
                  <a:gd name="T107" fmla="*/ 11 h 57"/>
                  <a:gd name="T108" fmla="*/ 7 w 36"/>
                  <a:gd name="T109" fmla="*/ 16 h 57"/>
                  <a:gd name="T110" fmla="*/ 7 w 36"/>
                  <a:gd name="T111" fmla="*/ 21 h 57"/>
                  <a:gd name="T112" fmla="*/ 5 w 36"/>
                  <a:gd name="T113" fmla="*/ 25 h 57"/>
                  <a:gd name="T114" fmla="*/ 7 w 36"/>
                  <a:gd name="T115" fmla="*/ 28 h 57"/>
                  <a:gd name="T116" fmla="*/ 3 w 36"/>
                  <a:gd name="T117" fmla="*/ 28 h 57"/>
                  <a:gd name="T118" fmla="*/ 4 w 36"/>
                  <a:gd name="T119" fmla="*/ 3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 h="57">
                    <a:moveTo>
                      <a:pt x="4" y="30"/>
                    </a:moveTo>
                    <a:lnTo>
                      <a:pt x="7" y="32"/>
                    </a:lnTo>
                    <a:lnTo>
                      <a:pt x="10" y="37"/>
                    </a:lnTo>
                    <a:lnTo>
                      <a:pt x="10" y="40"/>
                    </a:lnTo>
                    <a:lnTo>
                      <a:pt x="8" y="40"/>
                    </a:lnTo>
                    <a:lnTo>
                      <a:pt x="6" y="37"/>
                    </a:lnTo>
                    <a:lnTo>
                      <a:pt x="2" y="36"/>
                    </a:lnTo>
                    <a:lnTo>
                      <a:pt x="1" y="39"/>
                    </a:lnTo>
                    <a:lnTo>
                      <a:pt x="0" y="41"/>
                    </a:lnTo>
                    <a:lnTo>
                      <a:pt x="3" y="43"/>
                    </a:lnTo>
                    <a:lnTo>
                      <a:pt x="3" y="47"/>
                    </a:lnTo>
                    <a:lnTo>
                      <a:pt x="4" y="49"/>
                    </a:lnTo>
                    <a:lnTo>
                      <a:pt x="3" y="51"/>
                    </a:lnTo>
                    <a:lnTo>
                      <a:pt x="3" y="55"/>
                    </a:lnTo>
                    <a:lnTo>
                      <a:pt x="6" y="54"/>
                    </a:lnTo>
                    <a:lnTo>
                      <a:pt x="7" y="52"/>
                    </a:lnTo>
                    <a:lnTo>
                      <a:pt x="9" y="52"/>
                    </a:lnTo>
                    <a:lnTo>
                      <a:pt x="9" y="56"/>
                    </a:lnTo>
                    <a:lnTo>
                      <a:pt x="11" y="56"/>
                    </a:lnTo>
                    <a:lnTo>
                      <a:pt x="15" y="54"/>
                    </a:lnTo>
                    <a:lnTo>
                      <a:pt x="17" y="56"/>
                    </a:lnTo>
                    <a:lnTo>
                      <a:pt x="21" y="52"/>
                    </a:lnTo>
                    <a:lnTo>
                      <a:pt x="22" y="54"/>
                    </a:lnTo>
                    <a:lnTo>
                      <a:pt x="22" y="56"/>
                    </a:lnTo>
                    <a:lnTo>
                      <a:pt x="24" y="57"/>
                    </a:lnTo>
                    <a:lnTo>
                      <a:pt x="25" y="55"/>
                    </a:lnTo>
                    <a:lnTo>
                      <a:pt x="30" y="51"/>
                    </a:lnTo>
                    <a:lnTo>
                      <a:pt x="31" y="48"/>
                    </a:lnTo>
                    <a:lnTo>
                      <a:pt x="30" y="43"/>
                    </a:lnTo>
                    <a:lnTo>
                      <a:pt x="28" y="42"/>
                    </a:lnTo>
                    <a:lnTo>
                      <a:pt x="28" y="41"/>
                    </a:lnTo>
                    <a:lnTo>
                      <a:pt x="29" y="40"/>
                    </a:lnTo>
                    <a:lnTo>
                      <a:pt x="31" y="40"/>
                    </a:lnTo>
                    <a:lnTo>
                      <a:pt x="33" y="39"/>
                    </a:lnTo>
                    <a:lnTo>
                      <a:pt x="36" y="36"/>
                    </a:lnTo>
                    <a:lnTo>
                      <a:pt x="35" y="29"/>
                    </a:lnTo>
                    <a:lnTo>
                      <a:pt x="34" y="26"/>
                    </a:lnTo>
                    <a:lnTo>
                      <a:pt x="34" y="25"/>
                    </a:lnTo>
                    <a:lnTo>
                      <a:pt x="31" y="25"/>
                    </a:lnTo>
                    <a:lnTo>
                      <a:pt x="29" y="21"/>
                    </a:lnTo>
                    <a:lnTo>
                      <a:pt x="29" y="19"/>
                    </a:lnTo>
                    <a:lnTo>
                      <a:pt x="28" y="18"/>
                    </a:lnTo>
                    <a:lnTo>
                      <a:pt x="28" y="15"/>
                    </a:lnTo>
                    <a:lnTo>
                      <a:pt x="26" y="14"/>
                    </a:lnTo>
                    <a:lnTo>
                      <a:pt x="25" y="11"/>
                    </a:lnTo>
                    <a:lnTo>
                      <a:pt x="25" y="9"/>
                    </a:lnTo>
                    <a:lnTo>
                      <a:pt x="24" y="5"/>
                    </a:lnTo>
                    <a:lnTo>
                      <a:pt x="21" y="0"/>
                    </a:lnTo>
                    <a:lnTo>
                      <a:pt x="17" y="0"/>
                    </a:lnTo>
                    <a:lnTo>
                      <a:pt x="14" y="3"/>
                    </a:lnTo>
                    <a:lnTo>
                      <a:pt x="12" y="5"/>
                    </a:lnTo>
                    <a:lnTo>
                      <a:pt x="12" y="11"/>
                    </a:lnTo>
                    <a:lnTo>
                      <a:pt x="10" y="12"/>
                    </a:lnTo>
                    <a:lnTo>
                      <a:pt x="8" y="11"/>
                    </a:lnTo>
                    <a:lnTo>
                      <a:pt x="7" y="16"/>
                    </a:lnTo>
                    <a:lnTo>
                      <a:pt x="7" y="21"/>
                    </a:lnTo>
                    <a:lnTo>
                      <a:pt x="5" y="25"/>
                    </a:lnTo>
                    <a:lnTo>
                      <a:pt x="7" y="28"/>
                    </a:lnTo>
                    <a:lnTo>
                      <a:pt x="3" y="28"/>
                    </a:lnTo>
                    <a:lnTo>
                      <a:pt x="4" y="3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21" name="Freeform 1142">
                <a:extLst>
                  <a:ext uri="{FF2B5EF4-FFF2-40B4-BE49-F238E27FC236}">
                    <a16:creationId xmlns:a16="http://schemas.microsoft.com/office/drawing/2014/main" id="{6D988A14-F4F0-8924-5C21-AA5E8EEEB28E}"/>
                  </a:ext>
                </a:extLst>
              </p:cNvPr>
              <p:cNvSpPr>
                <a:spLocks/>
              </p:cNvSpPr>
              <p:nvPr/>
            </p:nvSpPr>
            <p:spPr bwMode="auto">
              <a:xfrm>
                <a:off x="2725" y="907"/>
                <a:ext cx="12" cy="19"/>
              </a:xfrm>
              <a:custGeom>
                <a:avLst/>
                <a:gdLst>
                  <a:gd name="T0" fmla="*/ 2 w 12"/>
                  <a:gd name="T1" fmla="*/ 2 h 19"/>
                  <a:gd name="T2" fmla="*/ 1 w 12"/>
                  <a:gd name="T3" fmla="*/ 6 h 19"/>
                  <a:gd name="T4" fmla="*/ 0 w 12"/>
                  <a:gd name="T5" fmla="*/ 9 h 19"/>
                  <a:gd name="T6" fmla="*/ 1 w 12"/>
                  <a:gd name="T7" fmla="*/ 13 h 19"/>
                  <a:gd name="T8" fmla="*/ 1 w 12"/>
                  <a:gd name="T9" fmla="*/ 16 h 19"/>
                  <a:gd name="T10" fmla="*/ 3 w 12"/>
                  <a:gd name="T11" fmla="*/ 19 h 19"/>
                  <a:gd name="T12" fmla="*/ 6 w 12"/>
                  <a:gd name="T13" fmla="*/ 19 h 19"/>
                  <a:gd name="T14" fmla="*/ 9 w 12"/>
                  <a:gd name="T15" fmla="*/ 17 h 19"/>
                  <a:gd name="T16" fmla="*/ 12 w 12"/>
                  <a:gd name="T17" fmla="*/ 11 h 19"/>
                  <a:gd name="T18" fmla="*/ 12 w 12"/>
                  <a:gd name="T19" fmla="*/ 9 h 19"/>
                  <a:gd name="T20" fmla="*/ 11 w 12"/>
                  <a:gd name="T21" fmla="*/ 8 h 19"/>
                  <a:gd name="T22" fmla="*/ 11 w 12"/>
                  <a:gd name="T23" fmla="*/ 6 h 19"/>
                  <a:gd name="T24" fmla="*/ 10 w 12"/>
                  <a:gd name="T25" fmla="*/ 4 h 19"/>
                  <a:gd name="T26" fmla="*/ 8 w 12"/>
                  <a:gd name="T27" fmla="*/ 4 h 19"/>
                  <a:gd name="T28" fmla="*/ 7 w 12"/>
                  <a:gd name="T29" fmla="*/ 0 h 19"/>
                  <a:gd name="T30" fmla="*/ 4 w 12"/>
                  <a:gd name="T31" fmla="*/ 0 h 19"/>
                  <a:gd name="T32" fmla="*/ 2 w 12"/>
                  <a:gd name="T3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9">
                    <a:moveTo>
                      <a:pt x="2" y="2"/>
                    </a:moveTo>
                    <a:lnTo>
                      <a:pt x="1" y="6"/>
                    </a:lnTo>
                    <a:lnTo>
                      <a:pt x="0" y="9"/>
                    </a:lnTo>
                    <a:lnTo>
                      <a:pt x="1" y="13"/>
                    </a:lnTo>
                    <a:lnTo>
                      <a:pt x="1" y="16"/>
                    </a:lnTo>
                    <a:lnTo>
                      <a:pt x="3" y="19"/>
                    </a:lnTo>
                    <a:lnTo>
                      <a:pt x="6" y="19"/>
                    </a:lnTo>
                    <a:lnTo>
                      <a:pt x="9" y="17"/>
                    </a:lnTo>
                    <a:lnTo>
                      <a:pt x="12" y="11"/>
                    </a:lnTo>
                    <a:lnTo>
                      <a:pt x="12" y="9"/>
                    </a:lnTo>
                    <a:lnTo>
                      <a:pt x="11" y="8"/>
                    </a:lnTo>
                    <a:lnTo>
                      <a:pt x="11" y="6"/>
                    </a:lnTo>
                    <a:lnTo>
                      <a:pt x="10" y="4"/>
                    </a:lnTo>
                    <a:lnTo>
                      <a:pt x="8" y="4"/>
                    </a:lnTo>
                    <a:lnTo>
                      <a:pt x="7" y="0"/>
                    </a:lnTo>
                    <a:lnTo>
                      <a:pt x="4" y="0"/>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22" name="Freeform 1143">
                <a:extLst>
                  <a:ext uri="{FF2B5EF4-FFF2-40B4-BE49-F238E27FC236}">
                    <a16:creationId xmlns:a16="http://schemas.microsoft.com/office/drawing/2014/main" id="{D2A029FC-0E70-5BAD-934F-6A5246CA6556}"/>
                  </a:ext>
                </a:extLst>
              </p:cNvPr>
              <p:cNvSpPr>
                <a:spLocks/>
              </p:cNvSpPr>
              <p:nvPr/>
            </p:nvSpPr>
            <p:spPr bwMode="auto">
              <a:xfrm>
                <a:off x="2801" y="845"/>
                <a:ext cx="13" cy="10"/>
              </a:xfrm>
              <a:custGeom>
                <a:avLst/>
                <a:gdLst>
                  <a:gd name="T0" fmla="*/ 6 w 13"/>
                  <a:gd name="T1" fmla="*/ 9 h 10"/>
                  <a:gd name="T2" fmla="*/ 8 w 13"/>
                  <a:gd name="T3" fmla="*/ 6 h 10"/>
                  <a:gd name="T4" fmla="*/ 12 w 13"/>
                  <a:gd name="T5" fmla="*/ 6 h 10"/>
                  <a:gd name="T6" fmla="*/ 13 w 13"/>
                  <a:gd name="T7" fmla="*/ 5 h 10"/>
                  <a:gd name="T8" fmla="*/ 11 w 13"/>
                  <a:gd name="T9" fmla="*/ 2 h 10"/>
                  <a:gd name="T10" fmla="*/ 7 w 13"/>
                  <a:gd name="T11" fmla="*/ 0 h 10"/>
                  <a:gd name="T12" fmla="*/ 5 w 13"/>
                  <a:gd name="T13" fmla="*/ 2 h 10"/>
                  <a:gd name="T14" fmla="*/ 4 w 13"/>
                  <a:gd name="T15" fmla="*/ 2 h 10"/>
                  <a:gd name="T16" fmla="*/ 0 w 13"/>
                  <a:gd name="T17" fmla="*/ 7 h 10"/>
                  <a:gd name="T18" fmla="*/ 0 w 13"/>
                  <a:gd name="T19" fmla="*/ 9 h 10"/>
                  <a:gd name="T20" fmla="*/ 3 w 13"/>
                  <a:gd name="T21" fmla="*/ 10 h 10"/>
                  <a:gd name="T22" fmla="*/ 6 w 13"/>
                  <a:gd name="T2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0">
                    <a:moveTo>
                      <a:pt x="6" y="9"/>
                    </a:moveTo>
                    <a:lnTo>
                      <a:pt x="8" y="6"/>
                    </a:lnTo>
                    <a:lnTo>
                      <a:pt x="12" y="6"/>
                    </a:lnTo>
                    <a:lnTo>
                      <a:pt x="13" y="5"/>
                    </a:lnTo>
                    <a:lnTo>
                      <a:pt x="11" y="2"/>
                    </a:lnTo>
                    <a:lnTo>
                      <a:pt x="7" y="0"/>
                    </a:lnTo>
                    <a:lnTo>
                      <a:pt x="5" y="2"/>
                    </a:lnTo>
                    <a:lnTo>
                      <a:pt x="4" y="2"/>
                    </a:lnTo>
                    <a:lnTo>
                      <a:pt x="0" y="7"/>
                    </a:lnTo>
                    <a:lnTo>
                      <a:pt x="0" y="9"/>
                    </a:lnTo>
                    <a:lnTo>
                      <a:pt x="3" y="10"/>
                    </a:lnTo>
                    <a:lnTo>
                      <a:pt x="6"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23" name="Freeform 1144">
                <a:extLst>
                  <a:ext uri="{FF2B5EF4-FFF2-40B4-BE49-F238E27FC236}">
                    <a16:creationId xmlns:a16="http://schemas.microsoft.com/office/drawing/2014/main" id="{4B448AEA-E6F0-9889-63E7-753AA390D03F}"/>
                  </a:ext>
                </a:extLst>
              </p:cNvPr>
              <p:cNvSpPr>
                <a:spLocks/>
              </p:cNvSpPr>
              <p:nvPr/>
            </p:nvSpPr>
            <p:spPr bwMode="auto">
              <a:xfrm>
                <a:off x="2819" y="1541"/>
                <a:ext cx="10" cy="10"/>
              </a:xfrm>
              <a:custGeom>
                <a:avLst/>
                <a:gdLst>
                  <a:gd name="T0" fmla="*/ 1 w 10"/>
                  <a:gd name="T1" fmla="*/ 1 h 10"/>
                  <a:gd name="T2" fmla="*/ 0 w 10"/>
                  <a:gd name="T3" fmla="*/ 1 h 10"/>
                  <a:gd name="T4" fmla="*/ 0 w 10"/>
                  <a:gd name="T5" fmla="*/ 3 h 10"/>
                  <a:gd name="T6" fmla="*/ 2 w 10"/>
                  <a:gd name="T7" fmla="*/ 6 h 10"/>
                  <a:gd name="T8" fmla="*/ 3 w 10"/>
                  <a:gd name="T9" fmla="*/ 6 h 10"/>
                  <a:gd name="T10" fmla="*/ 5 w 10"/>
                  <a:gd name="T11" fmla="*/ 7 h 10"/>
                  <a:gd name="T12" fmla="*/ 5 w 10"/>
                  <a:gd name="T13" fmla="*/ 9 h 10"/>
                  <a:gd name="T14" fmla="*/ 6 w 10"/>
                  <a:gd name="T15" fmla="*/ 10 h 10"/>
                  <a:gd name="T16" fmla="*/ 6 w 10"/>
                  <a:gd name="T17" fmla="*/ 10 h 10"/>
                  <a:gd name="T18" fmla="*/ 7 w 10"/>
                  <a:gd name="T19" fmla="*/ 8 h 10"/>
                  <a:gd name="T20" fmla="*/ 8 w 10"/>
                  <a:gd name="T21" fmla="*/ 7 h 10"/>
                  <a:gd name="T22" fmla="*/ 8 w 10"/>
                  <a:gd name="T23" fmla="*/ 5 h 10"/>
                  <a:gd name="T24" fmla="*/ 10 w 10"/>
                  <a:gd name="T25" fmla="*/ 4 h 10"/>
                  <a:gd name="T26" fmla="*/ 10 w 10"/>
                  <a:gd name="T27" fmla="*/ 3 h 10"/>
                  <a:gd name="T28" fmla="*/ 6 w 10"/>
                  <a:gd name="T29" fmla="*/ 1 h 10"/>
                  <a:gd name="T30" fmla="*/ 3 w 10"/>
                  <a:gd name="T31" fmla="*/ 0 h 10"/>
                  <a:gd name="T32" fmla="*/ 1 w 10"/>
                  <a:gd name="T33"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10">
                    <a:moveTo>
                      <a:pt x="1" y="1"/>
                    </a:moveTo>
                    <a:lnTo>
                      <a:pt x="0" y="1"/>
                    </a:lnTo>
                    <a:lnTo>
                      <a:pt x="0" y="3"/>
                    </a:lnTo>
                    <a:lnTo>
                      <a:pt x="2" y="6"/>
                    </a:lnTo>
                    <a:lnTo>
                      <a:pt x="3" y="6"/>
                    </a:lnTo>
                    <a:lnTo>
                      <a:pt x="5" y="7"/>
                    </a:lnTo>
                    <a:lnTo>
                      <a:pt x="5" y="9"/>
                    </a:lnTo>
                    <a:lnTo>
                      <a:pt x="6" y="10"/>
                    </a:lnTo>
                    <a:lnTo>
                      <a:pt x="6" y="10"/>
                    </a:lnTo>
                    <a:lnTo>
                      <a:pt x="7" y="8"/>
                    </a:lnTo>
                    <a:lnTo>
                      <a:pt x="8" y="7"/>
                    </a:lnTo>
                    <a:lnTo>
                      <a:pt x="8" y="5"/>
                    </a:lnTo>
                    <a:lnTo>
                      <a:pt x="10" y="4"/>
                    </a:lnTo>
                    <a:lnTo>
                      <a:pt x="10" y="3"/>
                    </a:lnTo>
                    <a:lnTo>
                      <a:pt x="6" y="1"/>
                    </a:lnTo>
                    <a:lnTo>
                      <a:pt x="3" y="0"/>
                    </a:lnTo>
                    <a:lnTo>
                      <a:pt x="1"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24" name="Freeform 1145">
                <a:extLst>
                  <a:ext uri="{FF2B5EF4-FFF2-40B4-BE49-F238E27FC236}">
                    <a16:creationId xmlns:a16="http://schemas.microsoft.com/office/drawing/2014/main" id="{A88A5509-FA93-903C-38AE-DC9C456A8A3D}"/>
                  </a:ext>
                </a:extLst>
              </p:cNvPr>
              <p:cNvSpPr>
                <a:spLocks/>
              </p:cNvSpPr>
              <p:nvPr/>
            </p:nvSpPr>
            <p:spPr bwMode="auto">
              <a:xfrm>
                <a:off x="2776" y="1565"/>
                <a:ext cx="9" cy="12"/>
              </a:xfrm>
              <a:custGeom>
                <a:avLst/>
                <a:gdLst>
                  <a:gd name="T0" fmla="*/ 8 w 9"/>
                  <a:gd name="T1" fmla="*/ 0 h 12"/>
                  <a:gd name="T2" fmla="*/ 5 w 9"/>
                  <a:gd name="T3" fmla="*/ 1 h 12"/>
                  <a:gd name="T4" fmla="*/ 2 w 9"/>
                  <a:gd name="T5" fmla="*/ 4 h 12"/>
                  <a:gd name="T6" fmla="*/ 2 w 9"/>
                  <a:gd name="T7" fmla="*/ 6 h 12"/>
                  <a:gd name="T8" fmla="*/ 1 w 9"/>
                  <a:gd name="T9" fmla="*/ 7 h 12"/>
                  <a:gd name="T10" fmla="*/ 0 w 9"/>
                  <a:gd name="T11" fmla="*/ 10 h 12"/>
                  <a:gd name="T12" fmla="*/ 1 w 9"/>
                  <a:gd name="T13" fmla="*/ 12 h 12"/>
                  <a:gd name="T14" fmla="*/ 1 w 9"/>
                  <a:gd name="T15" fmla="*/ 12 h 12"/>
                  <a:gd name="T16" fmla="*/ 4 w 9"/>
                  <a:gd name="T17" fmla="*/ 10 h 12"/>
                  <a:gd name="T18" fmla="*/ 6 w 9"/>
                  <a:gd name="T19" fmla="*/ 10 h 12"/>
                  <a:gd name="T20" fmla="*/ 7 w 9"/>
                  <a:gd name="T21" fmla="*/ 7 h 12"/>
                  <a:gd name="T22" fmla="*/ 9 w 9"/>
                  <a:gd name="T23" fmla="*/ 6 h 12"/>
                  <a:gd name="T24" fmla="*/ 9 w 9"/>
                  <a:gd name="T25" fmla="*/ 4 h 12"/>
                  <a:gd name="T26" fmla="*/ 8 w 9"/>
                  <a:gd name="T27" fmla="*/ 4 h 12"/>
                  <a:gd name="T28" fmla="*/ 8 w 9"/>
                  <a:gd name="T29" fmla="*/ 2 h 12"/>
                  <a:gd name="T30" fmla="*/ 8 w 9"/>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12">
                    <a:moveTo>
                      <a:pt x="8" y="0"/>
                    </a:moveTo>
                    <a:lnTo>
                      <a:pt x="5" y="1"/>
                    </a:lnTo>
                    <a:lnTo>
                      <a:pt x="2" y="4"/>
                    </a:lnTo>
                    <a:lnTo>
                      <a:pt x="2" y="6"/>
                    </a:lnTo>
                    <a:lnTo>
                      <a:pt x="1" y="7"/>
                    </a:lnTo>
                    <a:lnTo>
                      <a:pt x="0" y="10"/>
                    </a:lnTo>
                    <a:lnTo>
                      <a:pt x="1" y="12"/>
                    </a:lnTo>
                    <a:lnTo>
                      <a:pt x="1" y="12"/>
                    </a:lnTo>
                    <a:lnTo>
                      <a:pt x="4" y="10"/>
                    </a:lnTo>
                    <a:lnTo>
                      <a:pt x="6" y="10"/>
                    </a:lnTo>
                    <a:lnTo>
                      <a:pt x="7" y="7"/>
                    </a:lnTo>
                    <a:lnTo>
                      <a:pt x="9" y="6"/>
                    </a:lnTo>
                    <a:lnTo>
                      <a:pt x="9" y="4"/>
                    </a:lnTo>
                    <a:lnTo>
                      <a:pt x="8" y="4"/>
                    </a:lnTo>
                    <a:lnTo>
                      <a:pt x="8" y="2"/>
                    </a:lnTo>
                    <a:lnTo>
                      <a:pt x="8"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25" name="Freeform 1146">
                <a:extLst>
                  <a:ext uri="{FF2B5EF4-FFF2-40B4-BE49-F238E27FC236}">
                    <a16:creationId xmlns:a16="http://schemas.microsoft.com/office/drawing/2014/main" id="{8BBFED25-F6CE-8C95-1EE8-FCD486AF14C2}"/>
                  </a:ext>
                </a:extLst>
              </p:cNvPr>
              <p:cNvSpPr>
                <a:spLocks/>
              </p:cNvSpPr>
              <p:nvPr/>
            </p:nvSpPr>
            <p:spPr bwMode="auto">
              <a:xfrm>
                <a:off x="2715" y="1493"/>
                <a:ext cx="9" cy="6"/>
              </a:xfrm>
              <a:custGeom>
                <a:avLst/>
                <a:gdLst>
                  <a:gd name="T0" fmla="*/ 6 w 9"/>
                  <a:gd name="T1" fmla="*/ 3 h 6"/>
                  <a:gd name="T2" fmla="*/ 3 w 9"/>
                  <a:gd name="T3" fmla="*/ 0 h 6"/>
                  <a:gd name="T4" fmla="*/ 0 w 9"/>
                  <a:gd name="T5" fmla="*/ 0 h 6"/>
                  <a:gd name="T6" fmla="*/ 0 w 9"/>
                  <a:gd name="T7" fmla="*/ 0 h 6"/>
                  <a:gd name="T8" fmla="*/ 2 w 9"/>
                  <a:gd name="T9" fmla="*/ 2 h 6"/>
                  <a:gd name="T10" fmla="*/ 4 w 9"/>
                  <a:gd name="T11" fmla="*/ 4 h 6"/>
                  <a:gd name="T12" fmla="*/ 6 w 9"/>
                  <a:gd name="T13" fmla="*/ 5 h 6"/>
                  <a:gd name="T14" fmla="*/ 9 w 9"/>
                  <a:gd name="T15" fmla="*/ 6 h 6"/>
                  <a:gd name="T16" fmla="*/ 8 w 9"/>
                  <a:gd name="T17" fmla="*/ 5 h 6"/>
                  <a:gd name="T18" fmla="*/ 6 w 9"/>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6">
                    <a:moveTo>
                      <a:pt x="6" y="3"/>
                    </a:moveTo>
                    <a:lnTo>
                      <a:pt x="3" y="0"/>
                    </a:lnTo>
                    <a:lnTo>
                      <a:pt x="0" y="0"/>
                    </a:lnTo>
                    <a:lnTo>
                      <a:pt x="0" y="0"/>
                    </a:lnTo>
                    <a:lnTo>
                      <a:pt x="2" y="2"/>
                    </a:lnTo>
                    <a:lnTo>
                      <a:pt x="4" y="4"/>
                    </a:lnTo>
                    <a:lnTo>
                      <a:pt x="6" y="5"/>
                    </a:lnTo>
                    <a:lnTo>
                      <a:pt x="9" y="6"/>
                    </a:lnTo>
                    <a:lnTo>
                      <a:pt x="8" y="5"/>
                    </a:lnTo>
                    <a:lnTo>
                      <a:pt x="6"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26" name="Freeform 1147">
                <a:extLst>
                  <a:ext uri="{FF2B5EF4-FFF2-40B4-BE49-F238E27FC236}">
                    <a16:creationId xmlns:a16="http://schemas.microsoft.com/office/drawing/2014/main" id="{E4F6220F-F965-7366-A078-2EB41B8DB857}"/>
                  </a:ext>
                </a:extLst>
              </p:cNvPr>
              <p:cNvSpPr>
                <a:spLocks/>
              </p:cNvSpPr>
              <p:nvPr/>
            </p:nvSpPr>
            <p:spPr bwMode="auto">
              <a:xfrm>
                <a:off x="2824" y="1532"/>
                <a:ext cx="4" cy="9"/>
              </a:xfrm>
              <a:custGeom>
                <a:avLst/>
                <a:gdLst>
                  <a:gd name="T0" fmla="*/ 4 w 4"/>
                  <a:gd name="T1" fmla="*/ 9 h 9"/>
                  <a:gd name="T2" fmla="*/ 4 w 4"/>
                  <a:gd name="T3" fmla="*/ 9 h 9"/>
                  <a:gd name="T4" fmla="*/ 4 w 4"/>
                  <a:gd name="T5" fmla="*/ 6 h 9"/>
                  <a:gd name="T6" fmla="*/ 2 w 4"/>
                  <a:gd name="T7" fmla="*/ 4 h 9"/>
                  <a:gd name="T8" fmla="*/ 2 w 4"/>
                  <a:gd name="T9" fmla="*/ 2 h 9"/>
                  <a:gd name="T10" fmla="*/ 1 w 4"/>
                  <a:gd name="T11" fmla="*/ 0 h 9"/>
                  <a:gd name="T12" fmla="*/ 0 w 4"/>
                  <a:gd name="T13" fmla="*/ 2 h 9"/>
                  <a:gd name="T14" fmla="*/ 0 w 4"/>
                  <a:gd name="T15" fmla="*/ 3 h 9"/>
                  <a:gd name="T16" fmla="*/ 1 w 4"/>
                  <a:gd name="T17" fmla="*/ 5 h 9"/>
                  <a:gd name="T18" fmla="*/ 1 w 4"/>
                  <a:gd name="T19" fmla="*/ 6 h 9"/>
                  <a:gd name="T20" fmla="*/ 4 w 4"/>
                  <a:gd name="T2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9">
                    <a:moveTo>
                      <a:pt x="4" y="9"/>
                    </a:moveTo>
                    <a:lnTo>
                      <a:pt x="4" y="9"/>
                    </a:lnTo>
                    <a:lnTo>
                      <a:pt x="4" y="6"/>
                    </a:lnTo>
                    <a:lnTo>
                      <a:pt x="2" y="4"/>
                    </a:lnTo>
                    <a:lnTo>
                      <a:pt x="2" y="2"/>
                    </a:lnTo>
                    <a:lnTo>
                      <a:pt x="1" y="0"/>
                    </a:lnTo>
                    <a:lnTo>
                      <a:pt x="0" y="2"/>
                    </a:lnTo>
                    <a:lnTo>
                      <a:pt x="0" y="3"/>
                    </a:lnTo>
                    <a:lnTo>
                      <a:pt x="1" y="5"/>
                    </a:lnTo>
                    <a:lnTo>
                      <a:pt x="1" y="6"/>
                    </a:lnTo>
                    <a:lnTo>
                      <a:pt x="4"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27" name="Freeform 1148">
                <a:extLst>
                  <a:ext uri="{FF2B5EF4-FFF2-40B4-BE49-F238E27FC236}">
                    <a16:creationId xmlns:a16="http://schemas.microsoft.com/office/drawing/2014/main" id="{1AACF77A-34EC-041A-7E63-A4F8CED111B8}"/>
                  </a:ext>
                </a:extLst>
              </p:cNvPr>
              <p:cNvSpPr>
                <a:spLocks/>
              </p:cNvSpPr>
              <p:nvPr/>
            </p:nvSpPr>
            <p:spPr bwMode="auto">
              <a:xfrm>
                <a:off x="2759" y="1496"/>
                <a:ext cx="10" cy="10"/>
              </a:xfrm>
              <a:custGeom>
                <a:avLst/>
                <a:gdLst>
                  <a:gd name="T0" fmla="*/ 4 w 10"/>
                  <a:gd name="T1" fmla="*/ 7 h 10"/>
                  <a:gd name="T2" fmla="*/ 6 w 10"/>
                  <a:gd name="T3" fmla="*/ 8 h 10"/>
                  <a:gd name="T4" fmla="*/ 7 w 10"/>
                  <a:gd name="T5" fmla="*/ 10 h 10"/>
                  <a:gd name="T6" fmla="*/ 8 w 10"/>
                  <a:gd name="T7" fmla="*/ 9 h 10"/>
                  <a:gd name="T8" fmla="*/ 9 w 10"/>
                  <a:gd name="T9" fmla="*/ 8 h 10"/>
                  <a:gd name="T10" fmla="*/ 10 w 10"/>
                  <a:gd name="T11" fmla="*/ 8 h 10"/>
                  <a:gd name="T12" fmla="*/ 9 w 10"/>
                  <a:gd name="T13" fmla="*/ 6 h 10"/>
                  <a:gd name="T14" fmla="*/ 8 w 10"/>
                  <a:gd name="T15" fmla="*/ 4 h 10"/>
                  <a:gd name="T16" fmla="*/ 6 w 10"/>
                  <a:gd name="T17" fmla="*/ 3 h 10"/>
                  <a:gd name="T18" fmla="*/ 5 w 10"/>
                  <a:gd name="T19" fmla="*/ 2 h 10"/>
                  <a:gd name="T20" fmla="*/ 3 w 10"/>
                  <a:gd name="T21" fmla="*/ 0 h 10"/>
                  <a:gd name="T22" fmla="*/ 1 w 10"/>
                  <a:gd name="T23" fmla="*/ 0 h 10"/>
                  <a:gd name="T24" fmla="*/ 0 w 10"/>
                  <a:gd name="T25" fmla="*/ 0 h 10"/>
                  <a:gd name="T26" fmla="*/ 1 w 10"/>
                  <a:gd name="T27" fmla="*/ 1 h 10"/>
                  <a:gd name="T28" fmla="*/ 4 w 10"/>
                  <a:gd name="T29" fmla="*/ 3 h 10"/>
                  <a:gd name="T30" fmla="*/ 4 w 10"/>
                  <a:gd name="T31" fmla="*/ 4 h 10"/>
                  <a:gd name="T32" fmla="*/ 4 w 10"/>
                  <a:gd name="T33" fmla="*/ 5 h 10"/>
                  <a:gd name="T34" fmla="*/ 4 w 10"/>
                  <a:gd name="T35"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10">
                    <a:moveTo>
                      <a:pt x="4" y="7"/>
                    </a:moveTo>
                    <a:lnTo>
                      <a:pt x="6" y="8"/>
                    </a:lnTo>
                    <a:lnTo>
                      <a:pt x="7" y="10"/>
                    </a:lnTo>
                    <a:lnTo>
                      <a:pt x="8" y="9"/>
                    </a:lnTo>
                    <a:lnTo>
                      <a:pt x="9" y="8"/>
                    </a:lnTo>
                    <a:lnTo>
                      <a:pt x="10" y="8"/>
                    </a:lnTo>
                    <a:lnTo>
                      <a:pt x="9" y="6"/>
                    </a:lnTo>
                    <a:lnTo>
                      <a:pt x="8" y="4"/>
                    </a:lnTo>
                    <a:lnTo>
                      <a:pt x="6" y="3"/>
                    </a:lnTo>
                    <a:lnTo>
                      <a:pt x="5" y="2"/>
                    </a:lnTo>
                    <a:lnTo>
                      <a:pt x="3" y="0"/>
                    </a:lnTo>
                    <a:lnTo>
                      <a:pt x="1" y="0"/>
                    </a:lnTo>
                    <a:lnTo>
                      <a:pt x="0" y="0"/>
                    </a:lnTo>
                    <a:lnTo>
                      <a:pt x="1" y="1"/>
                    </a:lnTo>
                    <a:lnTo>
                      <a:pt x="4" y="3"/>
                    </a:lnTo>
                    <a:lnTo>
                      <a:pt x="4" y="4"/>
                    </a:lnTo>
                    <a:lnTo>
                      <a:pt x="4" y="5"/>
                    </a:lnTo>
                    <a:lnTo>
                      <a:pt x="4"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28" name="Freeform 1149">
                <a:extLst>
                  <a:ext uri="{FF2B5EF4-FFF2-40B4-BE49-F238E27FC236}">
                    <a16:creationId xmlns:a16="http://schemas.microsoft.com/office/drawing/2014/main" id="{B3846FC5-0F03-4C5D-419B-7D579955FBC7}"/>
                  </a:ext>
                </a:extLst>
              </p:cNvPr>
              <p:cNvSpPr>
                <a:spLocks/>
              </p:cNvSpPr>
              <p:nvPr/>
            </p:nvSpPr>
            <p:spPr bwMode="auto">
              <a:xfrm>
                <a:off x="1962" y="1745"/>
                <a:ext cx="4" cy="3"/>
              </a:xfrm>
              <a:custGeom>
                <a:avLst/>
                <a:gdLst>
                  <a:gd name="T0" fmla="*/ 4 w 4"/>
                  <a:gd name="T1" fmla="*/ 3 h 3"/>
                  <a:gd name="T2" fmla="*/ 4 w 4"/>
                  <a:gd name="T3" fmla="*/ 0 h 3"/>
                  <a:gd name="T4" fmla="*/ 0 w 4"/>
                  <a:gd name="T5" fmla="*/ 0 h 3"/>
                  <a:gd name="T6" fmla="*/ 4 w 4"/>
                  <a:gd name="T7" fmla="*/ 3 h 3"/>
                </a:gdLst>
                <a:ahLst/>
                <a:cxnLst>
                  <a:cxn ang="0">
                    <a:pos x="T0" y="T1"/>
                  </a:cxn>
                  <a:cxn ang="0">
                    <a:pos x="T2" y="T3"/>
                  </a:cxn>
                  <a:cxn ang="0">
                    <a:pos x="T4" y="T5"/>
                  </a:cxn>
                  <a:cxn ang="0">
                    <a:pos x="T6" y="T7"/>
                  </a:cxn>
                </a:cxnLst>
                <a:rect l="0" t="0" r="r" b="b"/>
                <a:pathLst>
                  <a:path w="4" h="3">
                    <a:moveTo>
                      <a:pt x="4" y="3"/>
                    </a:moveTo>
                    <a:lnTo>
                      <a:pt x="4" y="0"/>
                    </a:lnTo>
                    <a:lnTo>
                      <a:pt x="0" y="0"/>
                    </a:lnTo>
                    <a:lnTo>
                      <a:pt x="4"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29" name="Freeform 1150">
                <a:extLst>
                  <a:ext uri="{FF2B5EF4-FFF2-40B4-BE49-F238E27FC236}">
                    <a16:creationId xmlns:a16="http://schemas.microsoft.com/office/drawing/2014/main" id="{43DD33CC-1442-65B5-6EAA-E6775F0BC59C}"/>
                  </a:ext>
                </a:extLst>
              </p:cNvPr>
              <p:cNvSpPr>
                <a:spLocks/>
              </p:cNvSpPr>
              <p:nvPr/>
            </p:nvSpPr>
            <p:spPr bwMode="auto">
              <a:xfrm>
                <a:off x="1963" y="1739"/>
                <a:ext cx="5" cy="4"/>
              </a:xfrm>
              <a:custGeom>
                <a:avLst/>
                <a:gdLst>
                  <a:gd name="T0" fmla="*/ 5 w 5"/>
                  <a:gd name="T1" fmla="*/ 2 h 4"/>
                  <a:gd name="T2" fmla="*/ 4 w 5"/>
                  <a:gd name="T3" fmla="*/ 0 h 4"/>
                  <a:gd name="T4" fmla="*/ 3 w 5"/>
                  <a:gd name="T5" fmla="*/ 2 h 4"/>
                  <a:gd name="T6" fmla="*/ 1 w 5"/>
                  <a:gd name="T7" fmla="*/ 2 h 4"/>
                  <a:gd name="T8" fmla="*/ 0 w 5"/>
                  <a:gd name="T9" fmla="*/ 4 h 4"/>
                  <a:gd name="T10" fmla="*/ 4 w 5"/>
                  <a:gd name="T11" fmla="*/ 4 h 4"/>
                  <a:gd name="T12" fmla="*/ 5 w 5"/>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5" y="2"/>
                    </a:moveTo>
                    <a:lnTo>
                      <a:pt x="4" y="0"/>
                    </a:lnTo>
                    <a:lnTo>
                      <a:pt x="3" y="2"/>
                    </a:lnTo>
                    <a:lnTo>
                      <a:pt x="1" y="2"/>
                    </a:lnTo>
                    <a:lnTo>
                      <a:pt x="0" y="4"/>
                    </a:lnTo>
                    <a:lnTo>
                      <a:pt x="4" y="4"/>
                    </a:lnTo>
                    <a:lnTo>
                      <a:pt x="5"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30" name="Freeform 1151">
                <a:extLst>
                  <a:ext uri="{FF2B5EF4-FFF2-40B4-BE49-F238E27FC236}">
                    <a16:creationId xmlns:a16="http://schemas.microsoft.com/office/drawing/2014/main" id="{E51ADA43-568A-F853-7EEF-D85A390E1B4B}"/>
                  </a:ext>
                </a:extLst>
              </p:cNvPr>
              <p:cNvSpPr>
                <a:spLocks/>
              </p:cNvSpPr>
              <p:nvPr/>
            </p:nvSpPr>
            <p:spPr bwMode="auto">
              <a:xfrm>
                <a:off x="2469" y="1198"/>
                <a:ext cx="0" cy="3"/>
              </a:xfrm>
              <a:custGeom>
                <a:avLst/>
                <a:gdLst>
                  <a:gd name="T0" fmla="*/ 3 h 3"/>
                  <a:gd name="T1" fmla="*/ 3 h 3"/>
                  <a:gd name="T2" fmla="*/ 1 h 3"/>
                  <a:gd name="T3" fmla="*/ 0 h 3"/>
                  <a:gd name="T4" fmla="*/ 1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1"/>
                    </a:lnTo>
                    <a:lnTo>
                      <a:pt x="0" y="0"/>
                    </a:lnTo>
                    <a:lnTo>
                      <a:pt x="0" y="1"/>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31" name="Freeform 1152">
                <a:extLst>
                  <a:ext uri="{FF2B5EF4-FFF2-40B4-BE49-F238E27FC236}">
                    <a16:creationId xmlns:a16="http://schemas.microsoft.com/office/drawing/2014/main" id="{23BF56FC-CBBD-21F1-924F-54B7730BDF0D}"/>
                  </a:ext>
                </a:extLst>
              </p:cNvPr>
              <p:cNvSpPr>
                <a:spLocks/>
              </p:cNvSpPr>
              <p:nvPr/>
            </p:nvSpPr>
            <p:spPr bwMode="auto">
              <a:xfrm>
                <a:off x="1955" y="1676"/>
                <a:ext cx="2" cy="7"/>
              </a:xfrm>
              <a:custGeom>
                <a:avLst/>
                <a:gdLst>
                  <a:gd name="T0" fmla="*/ 0 w 2"/>
                  <a:gd name="T1" fmla="*/ 7 h 7"/>
                  <a:gd name="T2" fmla="*/ 1 w 2"/>
                  <a:gd name="T3" fmla="*/ 6 h 7"/>
                  <a:gd name="T4" fmla="*/ 1 w 2"/>
                  <a:gd name="T5" fmla="*/ 5 h 7"/>
                  <a:gd name="T6" fmla="*/ 2 w 2"/>
                  <a:gd name="T7" fmla="*/ 3 h 7"/>
                  <a:gd name="T8" fmla="*/ 1 w 2"/>
                  <a:gd name="T9" fmla="*/ 0 h 7"/>
                  <a:gd name="T10" fmla="*/ 0 w 2"/>
                  <a:gd name="T11" fmla="*/ 3 h 7"/>
                  <a:gd name="T12" fmla="*/ 0 w 2"/>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2" h="7">
                    <a:moveTo>
                      <a:pt x="0" y="7"/>
                    </a:moveTo>
                    <a:lnTo>
                      <a:pt x="1" y="6"/>
                    </a:lnTo>
                    <a:lnTo>
                      <a:pt x="1" y="5"/>
                    </a:lnTo>
                    <a:lnTo>
                      <a:pt x="2" y="3"/>
                    </a:lnTo>
                    <a:lnTo>
                      <a:pt x="1" y="0"/>
                    </a:lnTo>
                    <a:lnTo>
                      <a:pt x="0" y="3"/>
                    </a:lnTo>
                    <a:lnTo>
                      <a:pt x="0"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32" name="Freeform 1153">
                <a:extLst>
                  <a:ext uri="{FF2B5EF4-FFF2-40B4-BE49-F238E27FC236}">
                    <a16:creationId xmlns:a16="http://schemas.microsoft.com/office/drawing/2014/main" id="{D2D7EC47-BBFB-EF83-A22D-091E80AE73C5}"/>
                  </a:ext>
                </a:extLst>
              </p:cNvPr>
              <p:cNvSpPr>
                <a:spLocks/>
              </p:cNvSpPr>
              <p:nvPr/>
            </p:nvSpPr>
            <p:spPr bwMode="auto">
              <a:xfrm>
                <a:off x="2830" y="1516"/>
                <a:ext cx="8" cy="7"/>
              </a:xfrm>
              <a:custGeom>
                <a:avLst/>
                <a:gdLst>
                  <a:gd name="T0" fmla="*/ 5 w 8"/>
                  <a:gd name="T1" fmla="*/ 1 h 7"/>
                  <a:gd name="T2" fmla="*/ 2 w 8"/>
                  <a:gd name="T3" fmla="*/ 1 h 7"/>
                  <a:gd name="T4" fmla="*/ 0 w 8"/>
                  <a:gd name="T5" fmla="*/ 3 h 7"/>
                  <a:gd name="T6" fmla="*/ 1 w 8"/>
                  <a:gd name="T7" fmla="*/ 4 h 7"/>
                  <a:gd name="T8" fmla="*/ 3 w 8"/>
                  <a:gd name="T9" fmla="*/ 4 h 7"/>
                  <a:gd name="T10" fmla="*/ 6 w 8"/>
                  <a:gd name="T11" fmla="*/ 7 h 7"/>
                  <a:gd name="T12" fmla="*/ 7 w 8"/>
                  <a:gd name="T13" fmla="*/ 6 h 7"/>
                  <a:gd name="T14" fmla="*/ 7 w 8"/>
                  <a:gd name="T15" fmla="*/ 4 h 7"/>
                  <a:gd name="T16" fmla="*/ 8 w 8"/>
                  <a:gd name="T17" fmla="*/ 2 h 7"/>
                  <a:gd name="T18" fmla="*/ 8 w 8"/>
                  <a:gd name="T19" fmla="*/ 1 h 7"/>
                  <a:gd name="T20" fmla="*/ 6 w 8"/>
                  <a:gd name="T21" fmla="*/ 0 h 7"/>
                  <a:gd name="T22" fmla="*/ 5 w 8"/>
                  <a:gd name="T2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5" y="1"/>
                    </a:moveTo>
                    <a:lnTo>
                      <a:pt x="2" y="1"/>
                    </a:lnTo>
                    <a:lnTo>
                      <a:pt x="0" y="3"/>
                    </a:lnTo>
                    <a:lnTo>
                      <a:pt x="1" y="4"/>
                    </a:lnTo>
                    <a:lnTo>
                      <a:pt x="3" y="4"/>
                    </a:lnTo>
                    <a:lnTo>
                      <a:pt x="6" y="7"/>
                    </a:lnTo>
                    <a:lnTo>
                      <a:pt x="7" y="6"/>
                    </a:lnTo>
                    <a:lnTo>
                      <a:pt x="7" y="4"/>
                    </a:lnTo>
                    <a:lnTo>
                      <a:pt x="8" y="2"/>
                    </a:lnTo>
                    <a:lnTo>
                      <a:pt x="8" y="1"/>
                    </a:lnTo>
                    <a:lnTo>
                      <a:pt x="6" y="0"/>
                    </a:lnTo>
                    <a:lnTo>
                      <a:pt x="5"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33" name="Freeform 1154">
                <a:extLst>
                  <a:ext uri="{FF2B5EF4-FFF2-40B4-BE49-F238E27FC236}">
                    <a16:creationId xmlns:a16="http://schemas.microsoft.com/office/drawing/2014/main" id="{C02925BD-0391-DC35-082A-A9C78AE18B0C}"/>
                  </a:ext>
                </a:extLst>
              </p:cNvPr>
              <p:cNvSpPr>
                <a:spLocks/>
              </p:cNvSpPr>
              <p:nvPr/>
            </p:nvSpPr>
            <p:spPr bwMode="auto">
              <a:xfrm>
                <a:off x="1961" y="1735"/>
                <a:ext cx="3" cy="3"/>
              </a:xfrm>
              <a:custGeom>
                <a:avLst/>
                <a:gdLst>
                  <a:gd name="T0" fmla="*/ 0 w 3"/>
                  <a:gd name="T1" fmla="*/ 3 h 3"/>
                  <a:gd name="T2" fmla="*/ 3 w 3"/>
                  <a:gd name="T3" fmla="*/ 3 h 3"/>
                  <a:gd name="T4" fmla="*/ 2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2"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34" name="Freeform 1155">
                <a:extLst>
                  <a:ext uri="{FF2B5EF4-FFF2-40B4-BE49-F238E27FC236}">
                    <a16:creationId xmlns:a16="http://schemas.microsoft.com/office/drawing/2014/main" id="{3EF9EA96-D3ED-368D-9971-73A9954C49DB}"/>
                  </a:ext>
                </a:extLst>
              </p:cNvPr>
              <p:cNvSpPr>
                <a:spLocks/>
              </p:cNvSpPr>
              <p:nvPr/>
            </p:nvSpPr>
            <p:spPr bwMode="auto">
              <a:xfrm>
                <a:off x="2838" y="1449"/>
                <a:ext cx="5" cy="6"/>
              </a:xfrm>
              <a:custGeom>
                <a:avLst/>
                <a:gdLst>
                  <a:gd name="T0" fmla="*/ 2 w 5"/>
                  <a:gd name="T1" fmla="*/ 1 h 6"/>
                  <a:gd name="T2" fmla="*/ 0 w 5"/>
                  <a:gd name="T3" fmla="*/ 5 h 6"/>
                  <a:gd name="T4" fmla="*/ 1 w 5"/>
                  <a:gd name="T5" fmla="*/ 6 h 6"/>
                  <a:gd name="T6" fmla="*/ 2 w 5"/>
                  <a:gd name="T7" fmla="*/ 4 h 6"/>
                  <a:gd name="T8" fmla="*/ 5 w 5"/>
                  <a:gd name="T9" fmla="*/ 2 h 6"/>
                  <a:gd name="T10" fmla="*/ 5 w 5"/>
                  <a:gd name="T11" fmla="*/ 0 h 6"/>
                  <a:gd name="T12" fmla="*/ 2 w 5"/>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2" y="1"/>
                    </a:moveTo>
                    <a:lnTo>
                      <a:pt x="0" y="5"/>
                    </a:lnTo>
                    <a:lnTo>
                      <a:pt x="1" y="6"/>
                    </a:lnTo>
                    <a:lnTo>
                      <a:pt x="2" y="4"/>
                    </a:lnTo>
                    <a:lnTo>
                      <a:pt x="5" y="2"/>
                    </a:lnTo>
                    <a:lnTo>
                      <a:pt x="5" y="0"/>
                    </a:lnTo>
                    <a:lnTo>
                      <a:pt x="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35" name="Freeform 1156">
                <a:extLst>
                  <a:ext uri="{FF2B5EF4-FFF2-40B4-BE49-F238E27FC236}">
                    <a16:creationId xmlns:a16="http://schemas.microsoft.com/office/drawing/2014/main" id="{41F10479-439A-2050-623E-F6459D857D83}"/>
                  </a:ext>
                </a:extLst>
              </p:cNvPr>
              <p:cNvSpPr>
                <a:spLocks/>
              </p:cNvSpPr>
              <p:nvPr/>
            </p:nvSpPr>
            <p:spPr bwMode="auto">
              <a:xfrm>
                <a:off x="2716" y="1306"/>
                <a:ext cx="5" cy="7"/>
              </a:xfrm>
              <a:custGeom>
                <a:avLst/>
                <a:gdLst>
                  <a:gd name="T0" fmla="*/ 1 w 5"/>
                  <a:gd name="T1" fmla="*/ 0 h 7"/>
                  <a:gd name="T2" fmla="*/ 0 w 5"/>
                  <a:gd name="T3" fmla="*/ 4 h 7"/>
                  <a:gd name="T4" fmla="*/ 1 w 5"/>
                  <a:gd name="T5" fmla="*/ 7 h 7"/>
                  <a:gd name="T6" fmla="*/ 2 w 5"/>
                  <a:gd name="T7" fmla="*/ 7 h 7"/>
                  <a:gd name="T8" fmla="*/ 2 w 5"/>
                  <a:gd name="T9" fmla="*/ 4 h 7"/>
                  <a:gd name="T10" fmla="*/ 4 w 5"/>
                  <a:gd name="T11" fmla="*/ 4 h 7"/>
                  <a:gd name="T12" fmla="*/ 5 w 5"/>
                  <a:gd name="T13" fmla="*/ 1 h 7"/>
                  <a:gd name="T14" fmla="*/ 2 w 5"/>
                  <a:gd name="T15" fmla="*/ 1 h 7"/>
                  <a:gd name="T16" fmla="*/ 1 w 5"/>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1" y="0"/>
                    </a:moveTo>
                    <a:lnTo>
                      <a:pt x="0" y="4"/>
                    </a:lnTo>
                    <a:lnTo>
                      <a:pt x="1" y="7"/>
                    </a:lnTo>
                    <a:lnTo>
                      <a:pt x="2" y="7"/>
                    </a:lnTo>
                    <a:lnTo>
                      <a:pt x="2" y="4"/>
                    </a:lnTo>
                    <a:lnTo>
                      <a:pt x="4" y="4"/>
                    </a:lnTo>
                    <a:lnTo>
                      <a:pt x="5" y="1"/>
                    </a:lnTo>
                    <a:lnTo>
                      <a:pt x="2" y="1"/>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36" name="Freeform 1157">
                <a:extLst>
                  <a:ext uri="{FF2B5EF4-FFF2-40B4-BE49-F238E27FC236}">
                    <a16:creationId xmlns:a16="http://schemas.microsoft.com/office/drawing/2014/main" id="{5F0D57AE-EE60-69CC-2359-389A3514E509}"/>
                  </a:ext>
                </a:extLst>
              </p:cNvPr>
              <p:cNvSpPr>
                <a:spLocks/>
              </p:cNvSpPr>
              <p:nvPr/>
            </p:nvSpPr>
            <p:spPr bwMode="auto">
              <a:xfrm>
                <a:off x="2712" y="1252"/>
                <a:ext cx="13" cy="10"/>
              </a:xfrm>
              <a:custGeom>
                <a:avLst/>
                <a:gdLst>
                  <a:gd name="T0" fmla="*/ 9 w 16"/>
                  <a:gd name="T1" fmla="*/ 4 h 13"/>
                  <a:gd name="T2" fmla="*/ 7 w 16"/>
                  <a:gd name="T3" fmla="*/ 1 h 13"/>
                  <a:gd name="T4" fmla="*/ 4 w 16"/>
                  <a:gd name="T5" fmla="*/ 0 h 13"/>
                  <a:gd name="T6" fmla="*/ 3 w 16"/>
                  <a:gd name="T7" fmla="*/ 2 h 13"/>
                  <a:gd name="T8" fmla="*/ 0 w 16"/>
                  <a:gd name="T9" fmla="*/ 5 h 13"/>
                  <a:gd name="T10" fmla="*/ 3 w 16"/>
                  <a:gd name="T11" fmla="*/ 6 h 13"/>
                  <a:gd name="T12" fmla="*/ 4 w 16"/>
                  <a:gd name="T13" fmla="*/ 8 h 13"/>
                  <a:gd name="T14" fmla="*/ 5 w 16"/>
                  <a:gd name="T15" fmla="*/ 9 h 13"/>
                  <a:gd name="T16" fmla="*/ 4 w 16"/>
                  <a:gd name="T17" fmla="*/ 11 h 13"/>
                  <a:gd name="T18" fmla="*/ 5 w 16"/>
                  <a:gd name="T19" fmla="*/ 13 h 13"/>
                  <a:gd name="T20" fmla="*/ 7 w 16"/>
                  <a:gd name="T21" fmla="*/ 12 h 13"/>
                  <a:gd name="T22" fmla="*/ 7 w 16"/>
                  <a:gd name="T23" fmla="*/ 9 h 13"/>
                  <a:gd name="T24" fmla="*/ 10 w 16"/>
                  <a:gd name="T25" fmla="*/ 10 h 13"/>
                  <a:gd name="T26" fmla="*/ 12 w 16"/>
                  <a:gd name="T27" fmla="*/ 10 h 13"/>
                  <a:gd name="T28" fmla="*/ 14 w 16"/>
                  <a:gd name="T29" fmla="*/ 10 h 13"/>
                  <a:gd name="T30" fmla="*/ 16 w 16"/>
                  <a:gd name="T31" fmla="*/ 8 h 13"/>
                  <a:gd name="T32" fmla="*/ 14 w 16"/>
                  <a:gd name="T33" fmla="*/ 5 h 13"/>
                  <a:gd name="T34" fmla="*/ 9 w 16"/>
                  <a:gd name="T35"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3">
                    <a:moveTo>
                      <a:pt x="9" y="4"/>
                    </a:moveTo>
                    <a:cubicBezTo>
                      <a:pt x="7" y="1"/>
                      <a:pt x="7" y="1"/>
                      <a:pt x="7" y="1"/>
                    </a:cubicBezTo>
                    <a:cubicBezTo>
                      <a:pt x="4" y="0"/>
                      <a:pt x="4" y="0"/>
                      <a:pt x="4" y="0"/>
                    </a:cubicBezTo>
                    <a:cubicBezTo>
                      <a:pt x="3" y="2"/>
                      <a:pt x="3" y="2"/>
                      <a:pt x="3" y="2"/>
                    </a:cubicBezTo>
                    <a:cubicBezTo>
                      <a:pt x="3" y="2"/>
                      <a:pt x="0" y="5"/>
                      <a:pt x="0" y="5"/>
                    </a:cubicBezTo>
                    <a:cubicBezTo>
                      <a:pt x="3" y="6"/>
                      <a:pt x="3" y="6"/>
                      <a:pt x="3" y="6"/>
                    </a:cubicBezTo>
                    <a:cubicBezTo>
                      <a:pt x="4" y="8"/>
                      <a:pt x="4" y="8"/>
                      <a:pt x="4" y="8"/>
                    </a:cubicBezTo>
                    <a:cubicBezTo>
                      <a:pt x="5" y="9"/>
                      <a:pt x="5" y="9"/>
                      <a:pt x="5" y="9"/>
                    </a:cubicBezTo>
                    <a:cubicBezTo>
                      <a:pt x="4" y="11"/>
                      <a:pt x="4" y="11"/>
                      <a:pt x="4" y="11"/>
                    </a:cubicBezTo>
                    <a:cubicBezTo>
                      <a:pt x="5" y="13"/>
                      <a:pt x="5" y="13"/>
                      <a:pt x="5" y="13"/>
                    </a:cubicBezTo>
                    <a:cubicBezTo>
                      <a:pt x="7" y="12"/>
                      <a:pt x="7" y="12"/>
                      <a:pt x="7" y="12"/>
                    </a:cubicBezTo>
                    <a:cubicBezTo>
                      <a:pt x="7" y="9"/>
                      <a:pt x="7" y="9"/>
                      <a:pt x="7" y="9"/>
                    </a:cubicBezTo>
                    <a:cubicBezTo>
                      <a:pt x="10" y="10"/>
                      <a:pt x="10" y="10"/>
                      <a:pt x="10" y="10"/>
                    </a:cubicBezTo>
                    <a:cubicBezTo>
                      <a:pt x="12" y="10"/>
                      <a:pt x="12" y="10"/>
                      <a:pt x="12" y="10"/>
                    </a:cubicBezTo>
                    <a:cubicBezTo>
                      <a:pt x="14" y="10"/>
                      <a:pt x="14" y="10"/>
                      <a:pt x="14" y="10"/>
                    </a:cubicBezTo>
                    <a:cubicBezTo>
                      <a:pt x="16" y="8"/>
                      <a:pt x="16" y="8"/>
                      <a:pt x="16" y="8"/>
                    </a:cubicBezTo>
                    <a:cubicBezTo>
                      <a:pt x="14" y="5"/>
                      <a:pt x="14" y="5"/>
                      <a:pt x="14" y="5"/>
                    </a:cubicBezTo>
                    <a:lnTo>
                      <a:pt x="9"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37" name="Freeform 1158">
                <a:extLst>
                  <a:ext uri="{FF2B5EF4-FFF2-40B4-BE49-F238E27FC236}">
                    <a16:creationId xmlns:a16="http://schemas.microsoft.com/office/drawing/2014/main" id="{D0513F1D-72C9-4C81-D62E-792DEE2E9736}"/>
                  </a:ext>
                </a:extLst>
              </p:cNvPr>
              <p:cNvSpPr>
                <a:spLocks/>
              </p:cNvSpPr>
              <p:nvPr/>
            </p:nvSpPr>
            <p:spPr bwMode="auto">
              <a:xfrm>
                <a:off x="2760" y="1323"/>
                <a:ext cx="14" cy="14"/>
              </a:xfrm>
              <a:custGeom>
                <a:avLst/>
                <a:gdLst>
                  <a:gd name="T0" fmla="*/ 4 w 14"/>
                  <a:gd name="T1" fmla="*/ 3 h 14"/>
                  <a:gd name="T2" fmla="*/ 3 w 14"/>
                  <a:gd name="T3" fmla="*/ 3 h 14"/>
                  <a:gd name="T4" fmla="*/ 1 w 14"/>
                  <a:gd name="T5" fmla="*/ 3 h 14"/>
                  <a:gd name="T6" fmla="*/ 0 w 14"/>
                  <a:gd name="T7" fmla="*/ 4 h 14"/>
                  <a:gd name="T8" fmla="*/ 1 w 14"/>
                  <a:gd name="T9" fmla="*/ 7 h 14"/>
                  <a:gd name="T10" fmla="*/ 2 w 14"/>
                  <a:gd name="T11" fmla="*/ 11 h 14"/>
                  <a:gd name="T12" fmla="*/ 3 w 14"/>
                  <a:gd name="T13" fmla="*/ 12 h 14"/>
                  <a:gd name="T14" fmla="*/ 4 w 14"/>
                  <a:gd name="T15" fmla="*/ 11 h 14"/>
                  <a:gd name="T16" fmla="*/ 7 w 14"/>
                  <a:gd name="T17" fmla="*/ 12 h 14"/>
                  <a:gd name="T18" fmla="*/ 8 w 14"/>
                  <a:gd name="T19" fmla="*/ 13 h 14"/>
                  <a:gd name="T20" fmla="*/ 10 w 14"/>
                  <a:gd name="T21" fmla="*/ 12 h 14"/>
                  <a:gd name="T22" fmla="*/ 13 w 14"/>
                  <a:gd name="T23" fmla="*/ 14 h 14"/>
                  <a:gd name="T24" fmla="*/ 14 w 14"/>
                  <a:gd name="T25" fmla="*/ 11 h 14"/>
                  <a:gd name="T26" fmla="*/ 13 w 14"/>
                  <a:gd name="T27" fmla="*/ 9 h 14"/>
                  <a:gd name="T28" fmla="*/ 13 w 14"/>
                  <a:gd name="T29" fmla="*/ 6 h 14"/>
                  <a:gd name="T30" fmla="*/ 10 w 14"/>
                  <a:gd name="T31" fmla="*/ 6 h 14"/>
                  <a:gd name="T32" fmla="*/ 10 w 14"/>
                  <a:gd name="T33" fmla="*/ 4 h 14"/>
                  <a:gd name="T34" fmla="*/ 7 w 14"/>
                  <a:gd name="T35" fmla="*/ 3 h 14"/>
                  <a:gd name="T36" fmla="*/ 7 w 14"/>
                  <a:gd name="T37" fmla="*/ 4 h 14"/>
                  <a:gd name="T38" fmla="*/ 7 w 14"/>
                  <a:gd name="T39" fmla="*/ 2 h 14"/>
                  <a:gd name="T40" fmla="*/ 6 w 14"/>
                  <a:gd name="T41" fmla="*/ 0 h 14"/>
                  <a:gd name="T42" fmla="*/ 5 w 14"/>
                  <a:gd name="T43" fmla="*/ 1 h 14"/>
                  <a:gd name="T44" fmla="*/ 4 w 14"/>
                  <a:gd name="T45"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14">
                    <a:moveTo>
                      <a:pt x="4" y="3"/>
                    </a:moveTo>
                    <a:lnTo>
                      <a:pt x="3" y="3"/>
                    </a:lnTo>
                    <a:lnTo>
                      <a:pt x="1" y="3"/>
                    </a:lnTo>
                    <a:lnTo>
                      <a:pt x="0" y="4"/>
                    </a:lnTo>
                    <a:lnTo>
                      <a:pt x="1" y="7"/>
                    </a:lnTo>
                    <a:lnTo>
                      <a:pt x="2" y="11"/>
                    </a:lnTo>
                    <a:lnTo>
                      <a:pt x="3" y="12"/>
                    </a:lnTo>
                    <a:lnTo>
                      <a:pt x="4" y="11"/>
                    </a:lnTo>
                    <a:lnTo>
                      <a:pt x="7" y="12"/>
                    </a:lnTo>
                    <a:lnTo>
                      <a:pt x="8" y="13"/>
                    </a:lnTo>
                    <a:lnTo>
                      <a:pt x="10" y="12"/>
                    </a:lnTo>
                    <a:lnTo>
                      <a:pt x="13" y="14"/>
                    </a:lnTo>
                    <a:lnTo>
                      <a:pt x="14" y="11"/>
                    </a:lnTo>
                    <a:lnTo>
                      <a:pt x="13" y="9"/>
                    </a:lnTo>
                    <a:lnTo>
                      <a:pt x="13" y="6"/>
                    </a:lnTo>
                    <a:lnTo>
                      <a:pt x="10" y="6"/>
                    </a:lnTo>
                    <a:lnTo>
                      <a:pt x="10" y="4"/>
                    </a:lnTo>
                    <a:lnTo>
                      <a:pt x="7" y="3"/>
                    </a:lnTo>
                    <a:lnTo>
                      <a:pt x="7" y="4"/>
                    </a:lnTo>
                    <a:lnTo>
                      <a:pt x="7" y="2"/>
                    </a:lnTo>
                    <a:lnTo>
                      <a:pt x="6" y="0"/>
                    </a:lnTo>
                    <a:lnTo>
                      <a:pt x="5" y="1"/>
                    </a:lnTo>
                    <a:lnTo>
                      <a:pt x="4"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38" name="Freeform 1159">
                <a:extLst>
                  <a:ext uri="{FF2B5EF4-FFF2-40B4-BE49-F238E27FC236}">
                    <a16:creationId xmlns:a16="http://schemas.microsoft.com/office/drawing/2014/main" id="{D5F6A72F-DBFC-8888-0943-50551202DE7A}"/>
                  </a:ext>
                </a:extLst>
              </p:cNvPr>
              <p:cNvSpPr>
                <a:spLocks/>
              </p:cNvSpPr>
              <p:nvPr/>
            </p:nvSpPr>
            <p:spPr bwMode="auto">
              <a:xfrm>
                <a:off x="2687" y="1448"/>
                <a:ext cx="4" cy="3"/>
              </a:xfrm>
              <a:custGeom>
                <a:avLst/>
                <a:gdLst>
                  <a:gd name="T0" fmla="*/ 4 w 4"/>
                  <a:gd name="T1" fmla="*/ 2 h 3"/>
                  <a:gd name="T2" fmla="*/ 3 w 4"/>
                  <a:gd name="T3" fmla="*/ 0 h 3"/>
                  <a:gd name="T4" fmla="*/ 0 w 4"/>
                  <a:gd name="T5" fmla="*/ 0 h 3"/>
                  <a:gd name="T6" fmla="*/ 0 w 4"/>
                  <a:gd name="T7" fmla="*/ 2 h 3"/>
                  <a:gd name="T8" fmla="*/ 3 w 4"/>
                  <a:gd name="T9" fmla="*/ 3 h 3"/>
                  <a:gd name="T10" fmla="*/ 4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4" y="2"/>
                    </a:moveTo>
                    <a:lnTo>
                      <a:pt x="3" y="0"/>
                    </a:lnTo>
                    <a:lnTo>
                      <a:pt x="0" y="0"/>
                    </a:lnTo>
                    <a:lnTo>
                      <a:pt x="0" y="2"/>
                    </a:lnTo>
                    <a:lnTo>
                      <a:pt x="3" y="3"/>
                    </a:lnTo>
                    <a:lnTo>
                      <a:pt x="4"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39" name="Freeform 1160">
                <a:extLst>
                  <a:ext uri="{FF2B5EF4-FFF2-40B4-BE49-F238E27FC236}">
                    <a16:creationId xmlns:a16="http://schemas.microsoft.com/office/drawing/2014/main" id="{F9EB9DBB-5941-5CA4-CC58-1240B71CB3F3}"/>
                  </a:ext>
                </a:extLst>
              </p:cNvPr>
              <p:cNvSpPr>
                <a:spLocks/>
              </p:cNvSpPr>
              <p:nvPr/>
            </p:nvSpPr>
            <p:spPr bwMode="auto">
              <a:xfrm>
                <a:off x="2766" y="1306"/>
                <a:ext cx="2" cy="6"/>
              </a:xfrm>
              <a:custGeom>
                <a:avLst/>
                <a:gdLst>
                  <a:gd name="T0" fmla="*/ 1 w 2"/>
                  <a:gd name="T1" fmla="*/ 6 h 6"/>
                  <a:gd name="T2" fmla="*/ 2 w 2"/>
                  <a:gd name="T3" fmla="*/ 4 h 6"/>
                  <a:gd name="T4" fmla="*/ 1 w 2"/>
                  <a:gd name="T5" fmla="*/ 3 h 6"/>
                  <a:gd name="T6" fmla="*/ 1 w 2"/>
                  <a:gd name="T7" fmla="*/ 0 h 6"/>
                  <a:gd name="T8" fmla="*/ 0 w 2"/>
                  <a:gd name="T9" fmla="*/ 3 h 6"/>
                  <a:gd name="T10" fmla="*/ 1 w 2"/>
                  <a:gd name="T11" fmla="*/ 6 h 6"/>
                  <a:gd name="T12" fmla="*/ 1 w 2"/>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2" h="6">
                    <a:moveTo>
                      <a:pt x="1" y="6"/>
                    </a:moveTo>
                    <a:lnTo>
                      <a:pt x="2" y="4"/>
                    </a:lnTo>
                    <a:lnTo>
                      <a:pt x="1" y="3"/>
                    </a:lnTo>
                    <a:lnTo>
                      <a:pt x="1" y="0"/>
                    </a:lnTo>
                    <a:lnTo>
                      <a:pt x="0" y="3"/>
                    </a:lnTo>
                    <a:lnTo>
                      <a:pt x="1" y="6"/>
                    </a:lnTo>
                    <a:lnTo>
                      <a:pt x="1"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40" name="Freeform 1161">
                <a:extLst>
                  <a:ext uri="{FF2B5EF4-FFF2-40B4-BE49-F238E27FC236}">
                    <a16:creationId xmlns:a16="http://schemas.microsoft.com/office/drawing/2014/main" id="{98B0AE9B-7E8F-585B-58AA-84A868C6249A}"/>
                  </a:ext>
                </a:extLst>
              </p:cNvPr>
              <p:cNvSpPr>
                <a:spLocks/>
              </p:cNvSpPr>
              <p:nvPr/>
            </p:nvSpPr>
            <p:spPr bwMode="auto">
              <a:xfrm>
                <a:off x="2720" y="1296"/>
                <a:ext cx="3" cy="7"/>
              </a:xfrm>
              <a:custGeom>
                <a:avLst/>
                <a:gdLst>
                  <a:gd name="T0" fmla="*/ 2 w 3"/>
                  <a:gd name="T1" fmla="*/ 4 h 7"/>
                  <a:gd name="T2" fmla="*/ 3 w 3"/>
                  <a:gd name="T3" fmla="*/ 3 h 7"/>
                  <a:gd name="T4" fmla="*/ 2 w 3"/>
                  <a:gd name="T5" fmla="*/ 1 h 7"/>
                  <a:gd name="T6" fmla="*/ 0 w 3"/>
                  <a:gd name="T7" fmla="*/ 0 h 7"/>
                  <a:gd name="T8" fmla="*/ 1 w 3"/>
                  <a:gd name="T9" fmla="*/ 3 h 7"/>
                  <a:gd name="T10" fmla="*/ 0 w 3"/>
                  <a:gd name="T11" fmla="*/ 5 h 7"/>
                  <a:gd name="T12" fmla="*/ 0 w 3"/>
                  <a:gd name="T13" fmla="*/ 7 h 7"/>
                  <a:gd name="T14" fmla="*/ 2 w 3"/>
                  <a:gd name="T15" fmla="*/ 7 h 7"/>
                  <a:gd name="T16" fmla="*/ 2 w 3"/>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7">
                    <a:moveTo>
                      <a:pt x="2" y="4"/>
                    </a:moveTo>
                    <a:lnTo>
                      <a:pt x="3" y="3"/>
                    </a:lnTo>
                    <a:lnTo>
                      <a:pt x="2" y="1"/>
                    </a:lnTo>
                    <a:lnTo>
                      <a:pt x="0" y="0"/>
                    </a:lnTo>
                    <a:lnTo>
                      <a:pt x="1" y="3"/>
                    </a:lnTo>
                    <a:lnTo>
                      <a:pt x="0" y="5"/>
                    </a:lnTo>
                    <a:lnTo>
                      <a:pt x="0" y="7"/>
                    </a:lnTo>
                    <a:lnTo>
                      <a:pt x="2" y="7"/>
                    </a:lnTo>
                    <a:lnTo>
                      <a:pt x="2"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41" name="Rectangle 1162">
                <a:extLst>
                  <a:ext uri="{FF2B5EF4-FFF2-40B4-BE49-F238E27FC236}">
                    <a16:creationId xmlns:a16="http://schemas.microsoft.com/office/drawing/2014/main" id="{D5D1CDE7-A402-F7E9-708C-1DF848F36180}"/>
                  </a:ext>
                </a:extLst>
              </p:cNvPr>
              <p:cNvSpPr>
                <a:spLocks noChangeArrowheads="1"/>
              </p:cNvSpPr>
              <p:nvPr/>
            </p:nvSpPr>
            <p:spPr bwMode="auto">
              <a:xfrm>
                <a:off x="2745" y="1251"/>
                <a:ext cx="1" cy="2"/>
              </a:xfrm>
              <a:prstGeom prst="rect">
                <a:avLst/>
              </a:pr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42" name="Freeform 1163">
                <a:extLst>
                  <a:ext uri="{FF2B5EF4-FFF2-40B4-BE49-F238E27FC236}">
                    <a16:creationId xmlns:a16="http://schemas.microsoft.com/office/drawing/2014/main" id="{90D8F0DD-3D9B-B5D4-3150-BA92A04D3F2C}"/>
                  </a:ext>
                </a:extLst>
              </p:cNvPr>
              <p:cNvSpPr>
                <a:spLocks/>
              </p:cNvSpPr>
              <p:nvPr/>
            </p:nvSpPr>
            <p:spPr bwMode="auto">
              <a:xfrm>
                <a:off x="2728" y="1312"/>
                <a:ext cx="30" cy="36"/>
              </a:xfrm>
              <a:custGeom>
                <a:avLst/>
                <a:gdLst>
                  <a:gd name="T0" fmla="*/ 14 w 30"/>
                  <a:gd name="T1" fmla="*/ 2 h 36"/>
                  <a:gd name="T2" fmla="*/ 12 w 30"/>
                  <a:gd name="T3" fmla="*/ 4 h 36"/>
                  <a:gd name="T4" fmla="*/ 7 w 30"/>
                  <a:gd name="T5" fmla="*/ 11 h 36"/>
                  <a:gd name="T6" fmla="*/ 6 w 30"/>
                  <a:gd name="T7" fmla="*/ 13 h 36"/>
                  <a:gd name="T8" fmla="*/ 4 w 30"/>
                  <a:gd name="T9" fmla="*/ 17 h 36"/>
                  <a:gd name="T10" fmla="*/ 0 w 30"/>
                  <a:gd name="T11" fmla="*/ 21 h 36"/>
                  <a:gd name="T12" fmla="*/ 0 w 30"/>
                  <a:gd name="T13" fmla="*/ 25 h 36"/>
                  <a:gd name="T14" fmla="*/ 0 w 30"/>
                  <a:gd name="T15" fmla="*/ 29 h 36"/>
                  <a:gd name="T16" fmla="*/ 0 w 30"/>
                  <a:gd name="T17" fmla="*/ 30 h 36"/>
                  <a:gd name="T18" fmla="*/ 0 w 30"/>
                  <a:gd name="T19" fmla="*/ 34 h 36"/>
                  <a:gd name="T20" fmla="*/ 0 w 30"/>
                  <a:gd name="T21" fmla="*/ 35 h 36"/>
                  <a:gd name="T22" fmla="*/ 2 w 30"/>
                  <a:gd name="T23" fmla="*/ 35 h 36"/>
                  <a:gd name="T24" fmla="*/ 4 w 30"/>
                  <a:gd name="T25" fmla="*/ 36 h 36"/>
                  <a:gd name="T26" fmla="*/ 8 w 30"/>
                  <a:gd name="T27" fmla="*/ 35 h 36"/>
                  <a:gd name="T28" fmla="*/ 10 w 30"/>
                  <a:gd name="T29" fmla="*/ 36 h 36"/>
                  <a:gd name="T30" fmla="*/ 13 w 30"/>
                  <a:gd name="T31" fmla="*/ 35 h 36"/>
                  <a:gd name="T32" fmla="*/ 14 w 30"/>
                  <a:gd name="T33" fmla="*/ 34 h 36"/>
                  <a:gd name="T34" fmla="*/ 15 w 30"/>
                  <a:gd name="T35" fmla="*/ 33 h 36"/>
                  <a:gd name="T36" fmla="*/ 19 w 30"/>
                  <a:gd name="T37" fmla="*/ 31 h 36"/>
                  <a:gd name="T38" fmla="*/ 21 w 30"/>
                  <a:gd name="T39" fmla="*/ 30 h 36"/>
                  <a:gd name="T40" fmla="*/ 22 w 30"/>
                  <a:gd name="T41" fmla="*/ 28 h 36"/>
                  <a:gd name="T42" fmla="*/ 26 w 30"/>
                  <a:gd name="T43" fmla="*/ 21 h 36"/>
                  <a:gd name="T44" fmla="*/ 26 w 30"/>
                  <a:gd name="T45" fmla="*/ 17 h 36"/>
                  <a:gd name="T46" fmla="*/ 28 w 30"/>
                  <a:gd name="T47" fmla="*/ 14 h 36"/>
                  <a:gd name="T48" fmla="*/ 30 w 30"/>
                  <a:gd name="T49" fmla="*/ 12 h 36"/>
                  <a:gd name="T50" fmla="*/ 30 w 30"/>
                  <a:gd name="T51" fmla="*/ 9 h 36"/>
                  <a:gd name="T52" fmla="*/ 29 w 30"/>
                  <a:gd name="T53" fmla="*/ 5 h 36"/>
                  <a:gd name="T54" fmla="*/ 27 w 30"/>
                  <a:gd name="T55" fmla="*/ 3 h 36"/>
                  <a:gd name="T56" fmla="*/ 25 w 30"/>
                  <a:gd name="T57" fmla="*/ 3 h 36"/>
                  <a:gd name="T58" fmla="*/ 25 w 30"/>
                  <a:gd name="T59" fmla="*/ 1 h 36"/>
                  <a:gd name="T60" fmla="*/ 21 w 30"/>
                  <a:gd name="T61" fmla="*/ 0 h 36"/>
                  <a:gd name="T62" fmla="*/ 18 w 30"/>
                  <a:gd name="T63" fmla="*/ 1 h 36"/>
                  <a:gd name="T64" fmla="*/ 17 w 30"/>
                  <a:gd name="T65" fmla="*/ 1 h 36"/>
                  <a:gd name="T66" fmla="*/ 16 w 30"/>
                  <a:gd name="T67" fmla="*/ 2 h 36"/>
                  <a:gd name="T68" fmla="*/ 14 w 30"/>
                  <a:gd name="T69" fmla="*/ 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 h="36">
                    <a:moveTo>
                      <a:pt x="14" y="2"/>
                    </a:moveTo>
                    <a:lnTo>
                      <a:pt x="12" y="4"/>
                    </a:lnTo>
                    <a:lnTo>
                      <a:pt x="7" y="11"/>
                    </a:lnTo>
                    <a:lnTo>
                      <a:pt x="6" y="13"/>
                    </a:lnTo>
                    <a:lnTo>
                      <a:pt x="4" y="17"/>
                    </a:lnTo>
                    <a:lnTo>
                      <a:pt x="0" y="21"/>
                    </a:lnTo>
                    <a:lnTo>
                      <a:pt x="0" y="25"/>
                    </a:lnTo>
                    <a:lnTo>
                      <a:pt x="0" y="29"/>
                    </a:lnTo>
                    <a:lnTo>
                      <a:pt x="0" y="30"/>
                    </a:lnTo>
                    <a:lnTo>
                      <a:pt x="0" y="34"/>
                    </a:lnTo>
                    <a:lnTo>
                      <a:pt x="0" y="35"/>
                    </a:lnTo>
                    <a:lnTo>
                      <a:pt x="2" y="35"/>
                    </a:lnTo>
                    <a:lnTo>
                      <a:pt x="4" y="36"/>
                    </a:lnTo>
                    <a:lnTo>
                      <a:pt x="8" y="35"/>
                    </a:lnTo>
                    <a:lnTo>
                      <a:pt x="10" y="36"/>
                    </a:lnTo>
                    <a:lnTo>
                      <a:pt x="13" y="35"/>
                    </a:lnTo>
                    <a:lnTo>
                      <a:pt x="14" y="34"/>
                    </a:lnTo>
                    <a:lnTo>
                      <a:pt x="15" y="33"/>
                    </a:lnTo>
                    <a:lnTo>
                      <a:pt x="19" y="31"/>
                    </a:lnTo>
                    <a:lnTo>
                      <a:pt x="21" y="30"/>
                    </a:lnTo>
                    <a:lnTo>
                      <a:pt x="22" y="28"/>
                    </a:lnTo>
                    <a:lnTo>
                      <a:pt x="26" y="21"/>
                    </a:lnTo>
                    <a:lnTo>
                      <a:pt x="26" y="17"/>
                    </a:lnTo>
                    <a:lnTo>
                      <a:pt x="28" y="14"/>
                    </a:lnTo>
                    <a:lnTo>
                      <a:pt x="30" y="12"/>
                    </a:lnTo>
                    <a:lnTo>
                      <a:pt x="30" y="9"/>
                    </a:lnTo>
                    <a:lnTo>
                      <a:pt x="29" y="5"/>
                    </a:lnTo>
                    <a:lnTo>
                      <a:pt x="27" y="3"/>
                    </a:lnTo>
                    <a:lnTo>
                      <a:pt x="25" y="3"/>
                    </a:lnTo>
                    <a:lnTo>
                      <a:pt x="25" y="1"/>
                    </a:lnTo>
                    <a:lnTo>
                      <a:pt x="21" y="0"/>
                    </a:lnTo>
                    <a:lnTo>
                      <a:pt x="18" y="1"/>
                    </a:lnTo>
                    <a:lnTo>
                      <a:pt x="17" y="1"/>
                    </a:lnTo>
                    <a:lnTo>
                      <a:pt x="16" y="2"/>
                    </a:lnTo>
                    <a:lnTo>
                      <a:pt x="14"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43" name="Freeform 1164">
                <a:extLst>
                  <a:ext uri="{FF2B5EF4-FFF2-40B4-BE49-F238E27FC236}">
                    <a16:creationId xmlns:a16="http://schemas.microsoft.com/office/drawing/2014/main" id="{DB9D1A53-7E53-8409-B262-5B0F086B8DCA}"/>
                  </a:ext>
                </a:extLst>
              </p:cNvPr>
              <p:cNvSpPr>
                <a:spLocks/>
              </p:cNvSpPr>
              <p:nvPr/>
            </p:nvSpPr>
            <p:spPr bwMode="auto">
              <a:xfrm>
                <a:off x="2745" y="1277"/>
                <a:ext cx="8" cy="10"/>
              </a:xfrm>
              <a:custGeom>
                <a:avLst/>
                <a:gdLst>
                  <a:gd name="T0" fmla="*/ 3 w 8"/>
                  <a:gd name="T1" fmla="*/ 10 h 10"/>
                  <a:gd name="T2" fmla="*/ 4 w 8"/>
                  <a:gd name="T3" fmla="*/ 7 h 10"/>
                  <a:gd name="T4" fmla="*/ 6 w 8"/>
                  <a:gd name="T5" fmla="*/ 7 h 10"/>
                  <a:gd name="T6" fmla="*/ 8 w 8"/>
                  <a:gd name="T7" fmla="*/ 4 h 10"/>
                  <a:gd name="T8" fmla="*/ 7 w 8"/>
                  <a:gd name="T9" fmla="*/ 0 h 10"/>
                  <a:gd name="T10" fmla="*/ 4 w 8"/>
                  <a:gd name="T11" fmla="*/ 0 h 10"/>
                  <a:gd name="T12" fmla="*/ 2 w 8"/>
                  <a:gd name="T13" fmla="*/ 0 h 10"/>
                  <a:gd name="T14" fmla="*/ 1 w 8"/>
                  <a:gd name="T15" fmla="*/ 3 h 10"/>
                  <a:gd name="T16" fmla="*/ 0 w 8"/>
                  <a:gd name="T17" fmla="*/ 5 h 10"/>
                  <a:gd name="T18" fmla="*/ 1 w 8"/>
                  <a:gd name="T19" fmla="*/ 9 h 10"/>
                  <a:gd name="T20" fmla="*/ 3 w 8"/>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0">
                    <a:moveTo>
                      <a:pt x="3" y="10"/>
                    </a:moveTo>
                    <a:lnTo>
                      <a:pt x="4" y="7"/>
                    </a:lnTo>
                    <a:lnTo>
                      <a:pt x="6" y="7"/>
                    </a:lnTo>
                    <a:lnTo>
                      <a:pt x="8" y="4"/>
                    </a:lnTo>
                    <a:lnTo>
                      <a:pt x="7" y="0"/>
                    </a:lnTo>
                    <a:lnTo>
                      <a:pt x="4" y="0"/>
                    </a:lnTo>
                    <a:lnTo>
                      <a:pt x="2" y="0"/>
                    </a:lnTo>
                    <a:lnTo>
                      <a:pt x="1" y="3"/>
                    </a:lnTo>
                    <a:lnTo>
                      <a:pt x="0" y="5"/>
                    </a:lnTo>
                    <a:lnTo>
                      <a:pt x="1" y="9"/>
                    </a:lnTo>
                    <a:lnTo>
                      <a:pt x="3"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44" name="Freeform 1165">
                <a:extLst>
                  <a:ext uri="{FF2B5EF4-FFF2-40B4-BE49-F238E27FC236}">
                    <a16:creationId xmlns:a16="http://schemas.microsoft.com/office/drawing/2014/main" id="{4CD4D618-E250-438B-CB8F-394AE971FFA7}"/>
                  </a:ext>
                </a:extLst>
              </p:cNvPr>
              <p:cNvSpPr>
                <a:spLocks/>
              </p:cNvSpPr>
              <p:nvPr/>
            </p:nvSpPr>
            <p:spPr bwMode="auto">
              <a:xfrm>
                <a:off x="2717" y="1273"/>
                <a:ext cx="18" cy="17"/>
              </a:xfrm>
              <a:custGeom>
                <a:avLst/>
                <a:gdLst>
                  <a:gd name="T0" fmla="*/ 15 w 18"/>
                  <a:gd name="T1" fmla="*/ 3 h 17"/>
                  <a:gd name="T2" fmla="*/ 13 w 18"/>
                  <a:gd name="T3" fmla="*/ 3 h 17"/>
                  <a:gd name="T4" fmla="*/ 11 w 18"/>
                  <a:gd name="T5" fmla="*/ 6 h 17"/>
                  <a:gd name="T6" fmla="*/ 8 w 18"/>
                  <a:gd name="T7" fmla="*/ 8 h 17"/>
                  <a:gd name="T8" fmla="*/ 5 w 18"/>
                  <a:gd name="T9" fmla="*/ 7 h 17"/>
                  <a:gd name="T10" fmla="*/ 3 w 18"/>
                  <a:gd name="T11" fmla="*/ 9 h 17"/>
                  <a:gd name="T12" fmla="*/ 1 w 18"/>
                  <a:gd name="T13" fmla="*/ 12 h 17"/>
                  <a:gd name="T14" fmla="*/ 0 w 18"/>
                  <a:gd name="T15" fmla="*/ 13 h 17"/>
                  <a:gd name="T16" fmla="*/ 1 w 18"/>
                  <a:gd name="T17" fmla="*/ 17 h 17"/>
                  <a:gd name="T18" fmla="*/ 1 w 18"/>
                  <a:gd name="T19" fmla="*/ 16 h 17"/>
                  <a:gd name="T20" fmla="*/ 4 w 18"/>
                  <a:gd name="T21" fmla="*/ 16 h 17"/>
                  <a:gd name="T22" fmla="*/ 6 w 18"/>
                  <a:gd name="T23" fmla="*/ 16 h 17"/>
                  <a:gd name="T24" fmla="*/ 11 w 18"/>
                  <a:gd name="T25" fmla="*/ 12 h 17"/>
                  <a:gd name="T26" fmla="*/ 12 w 18"/>
                  <a:gd name="T27" fmla="*/ 9 h 17"/>
                  <a:gd name="T28" fmla="*/ 14 w 18"/>
                  <a:gd name="T29" fmla="*/ 9 h 17"/>
                  <a:gd name="T30" fmla="*/ 16 w 18"/>
                  <a:gd name="T31" fmla="*/ 6 h 17"/>
                  <a:gd name="T32" fmla="*/ 18 w 18"/>
                  <a:gd name="T33" fmla="*/ 4 h 17"/>
                  <a:gd name="T34" fmla="*/ 18 w 18"/>
                  <a:gd name="T35" fmla="*/ 1 h 17"/>
                  <a:gd name="T36" fmla="*/ 17 w 18"/>
                  <a:gd name="T37" fmla="*/ 0 h 17"/>
                  <a:gd name="T38" fmla="*/ 15 w 18"/>
                  <a:gd name="T39" fmla="*/ 0 h 17"/>
                  <a:gd name="T40" fmla="*/ 15 w 18"/>
                  <a:gd name="T41"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17">
                    <a:moveTo>
                      <a:pt x="15" y="3"/>
                    </a:moveTo>
                    <a:lnTo>
                      <a:pt x="13" y="3"/>
                    </a:lnTo>
                    <a:lnTo>
                      <a:pt x="11" y="6"/>
                    </a:lnTo>
                    <a:lnTo>
                      <a:pt x="8" y="8"/>
                    </a:lnTo>
                    <a:lnTo>
                      <a:pt x="5" y="7"/>
                    </a:lnTo>
                    <a:lnTo>
                      <a:pt x="3" y="9"/>
                    </a:lnTo>
                    <a:lnTo>
                      <a:pt x="1" y="12"/>
                    </a:lnTo>
                    <a:lnTo>
                      <a:pt x="0" y="13"/>
                    </a:lnTo>
                    <a:lnTo>
                      <a:pt x="1" y="17"/>
                    </a:lnTo>
                    <a:lnTo>
                      <a:pt x="1" y="16"/>
                    </a:lnTo>
                    <a:lnTo>
                      <a:pt x="4" y="16"/>
                    </a:lnTo>
                    <a:lnTo>
                      <a:pt x="6" y="16"/>
                    </a:lnTo>
                    <a:lnTo>
                      <a:pt x="11" y="12"/>
                    </a:lnTo>
                    <a:lnTo>
                      <a:pt x="12" y="9"/>
                    </a:lnTo>
                    <a:lnTo>
                      <a:pt x="14" y="9"/>
                    </a:lnTo>
                    <a:lnTo>
                      <a:pt x="16" y="6"/>
                    </a:lnTo>
                    <a:lnTo>
                      <a:pt x="18" y="4"/>
                    </a:lnTo>
                    <a:lnTo>
                      <a:pt x="18" y="1"/>
                    </a:lnTo>
                    <a:lnTo>
                      <a:pt x="17" y="0"/>
                    </a:lnTo>
                    <a:lnTo>
                      <a:pt x="15" y="0"/>
                    </a:lnTo>
                    <a:lnTo>
                      <a:pt x="15"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45" name="Freeform 1166">
                <a:extLst>
                  <a:ext uri="{FF2B5EF4-FFF2-40B4-BE49-F238E27FC236}">
                    <a16:creationId xmlns:a16="http://schemas.microsoft.com/office/drawing/2014/main" id="{11E6AC55-936C-37CA-4FDB-7DEE2491E31C}"/>
                  </a:ext>
                </a:extLst>
              </p:cNvPr>
              <p:cNvSpPr>
                <a:spLocks/>
              </p:cNvSpPr>
              <p:nvPr/>
            </p:nvSpPr>
            <p:spPr bwMode="auto">
              <a:xfrm>
                <a:off x="2733" y="1261"/>
                <a:ext cx="9" cy="8"/>
              </a:xfrm>
              <a:custGeom>
                <a:avLst/>
                <a:gdLst>
                  <a:gd name="T0" fmla="*/ 7 w 9"/>
                  <a:gd name="T1" fmla="*/ 0 h 8"/>
                  <a:gd name="T2" fmla="*/ 6 w 9"/>
                  <a:gd name="T3" fmla="*/ 3 h 8"/>
                  <a:gd name="T4" fmla="*/ 3 w 9"/>
                  <a:gd name="T5" fmla="*/ 3 h 8"/>
                  <a:gd name="T6" fmla="*/ 2 w 9"/>
                  <a:gd name="T7" fmla="*/ 6 h 8"/>
                  <a:gd name="T8" fmla="*/ 0 w 9"/>
                  <a:gd name="T9" fmla="*/ 8 h 8"/>
                  <a:gd name="T10" fmla="*/ 2 w 9"/>
                  <a:gd name="T11" fmla="*/ 7 h 8"/>
                  <a:gd name="T12" fmla="*/ 4 w 9"/>
                  <a:gd name="T13" fmla="*/ 7 h 8"/>
                  <a:gd name="T14" fmla="*/ 6 w 9"/>
                  <a:gd name="T15" fmla="*/ 5 h 8"/>
                  <a:gd name="T16" fmla="*/ 9 w 9"/>
                  <a:gd name="T17" fmla="*/ 4 h 8"/>
                  <a:gd name="T18" fmla="*/ 9 w 9"/>
                  <a:gd name="T19" fmla="*/ 2 h 8"/>
                  <a:gd name="T20" fmla="*/ 8 w 9"/>
                  <a:gd name="T21" fmla="*/ 0 h 8"/>
                  <a:gd name="T22" fmla="*/ 7 w 9"/>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8">
                    <a:moveTo>
                      <a:pt x="7" y="0"/>
                    </a:moveTo>
                    <a:lnTo>
                      <a:pt x="6" y="3"/>
                    </a:lnTo>
                    <a:lnTo>
                      <a:pt x="3" y="3"/>
                    </a:lnTo>
                    <a:lnTo>
                      <a:pt x="2" y="6"/>
                    </a:lnTo>
                    <a:lnTo>
                      <a:pt x="0" y="8"/>
                    </a:lnTo>
                    <a:lnTo>
                      <a:pt x="2" y="7"/>
                    </a:lnTo>
                    <a:lnTo>
                      <a:pt x="4" y="7"/>
                    </a:lnTo>
                    <a:lnTo>
                      <a:pt x="6" y="5"/>
                    </a:lnTo>
                    <a:lnTo>
                      <a:pt x="9" y="4"/>
                    </a:lnTo>
                    <a:lnTo>
                      <a:pt x="9" y="2"/>
                    </a:lnTo>
                    <a:lnTo>
                      <a:pt x="8" y="0"/>
                    </a:lnTo>
                    <a:lnTo>
                      <a:pt x="7"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46" name="Freeform 1167">
                <a:extLst>
                  <a:ext uri="{FF2B5EF4-FFF2-40B4-BE49-F238E27FC236}">
                    <a16:creationId xmlns:a16="http://schemas.microsoft.com/office/drawing/2014/main" id="{9DCCD6F9-12B6-79A4-6F0F-515807D79EE2}"/>
                  </a:ext>
                </a:extLst>
              </p:cNvPr>
              <p:cNvSpPr>
                <a:spLocks/>
              </p:cNvSpPr>
              <p:nvPr/>
            </p:nvSpPr>
            <p:spPr bwMode="auto">
              <a:xfrm>
                <a:off x="3013" y="649"/>
                <a:ext cx="5" cy="5"/>
              </a:xfrm>
              <a:custGeom>
                <a:avLst/>
                <a:gdLst>
                  <a:gd name="T0" fmla="*/ 5 w 5"/>
                  <a:gd name="T1" fmla="*/ 3 h 5"/>
                  <a:gd name="T2" fmla="*/ 3 w 5"/>
                  <a:gd name="T3" fmla="*/ 0 h 5"/>
                  <a:gd name="T4" fmla="*/ 2 w 5"/>
                  <a:gd name="T5" fmla="*/ 1 h 5"/>
                  <a:gd name="T6" fmla="*/ 0 w 5"/>
                  <a:gd name="T7" fmla="*/ 4 h 5"/>
                  <a:gd name="T8" fmla="*/ 2 w 5"/>
                  <a:gd name="T9" fmla="*/ 5 h 5"/>
                  <a:gd name="T10" fmla="*/ 5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5" y="3"/>
                    </a:moveTo>
                    <a:lnTo>
                      <a:pt x="3" y="0"/>
                    </a:lnTo>
                    <a:lnTo>
                      <a:pt x="2" y="1"/>
                    </a:lnTo>
                    <a:lnTo>
                      <a:pt x="0" y="4"/>
                    </a:lnTo>
                    <a:lnTo>
                      <a:pt x="2" y="5"/>
                    </a:lnTo>
                    <a:lnTo>
                      <a:pt x="5"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47" name="Freeform 1168">
                <a:extLst>
                  <a:ext uri="{FF2B5EF4-FFF2-40B4-BE49-F238E27FC236}">
                    <a16:creationId xmlns:a16="http://schemas.microsoft.com/office/drawing/2014/main" id="{8EB1D0E2-515C-471C-DF75-33CE325A5FB1}"/>
                  </a:ext>
                </a:extLst>
              </p:cNvPr>
              <p:cNvSpPr>
                <a:spLocks/>
              </p:cNvSpPr>
              <p:nvPr/>
            </p:nvSpPr>
            <p:spPr bwMode="auto">
              <a:xfrm>
                <a:off x="2892" y="1832"/>
                <a:ext cx="3" cy="2"/>
              </a:xfrm>
              <a:custGeom>
                <a:avLst/>
                <a:gdLst>
                  <a:gd name="T0" fmla="*/ 0 w 3"/>
                  <a:gd name="T1" fmla="*/ 0 h 2"/>
                  <a:gd name="T2" fmla="*/ 0 w 3"/>
                  <a:gd name="T3" fmla="*/ 2 h 2"/>
                  <a:gd name="T4" fmla="*/ 1 w 3"/>
                  <a:gd name="T5" fmla="*/ 2 h 2"/>
                  <a:gd name="T6" fmla="*/ 2 w 3"/>
                  <a:gd name="T7" fmla="*/ 2 h 2"/>
                  <a:gd name="T8" fmla="*/ 3 w 3"/>
                  <a:gd name="T9" fmla="*/ 2 h 2"/>
                  <a:gd name="T10" fmla="*/ 3 w 3"/>
                  <a:gd name="T11" fmla="*/ 0 h 2"/>
                  <a:gd name="T12" fmla="*/ 2 w 3"/>
                  <a:gd name="T13" fmla="*/ 0 h 2"/>
                  <a:gd name="T14" fmla="*/ 0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0" y="0"/>
                    </a:moveTo>
                    <a:lnTo>
                      <a:pt x="0" y="2"/>
                    </a:lnTo>
                    <a:lnTo>
                      <a:pt x="1" y="2"/>
                    </a:lnTo>
                    <a:lnTo>
                      <a:pt x="2" y="2"/>
                    </a:lnTo>
                    <a:lnTo>
                      <a:pt x="3" y="2"/>
                    </a:lnTo>
                    <a:lnTo>
                      <a:pt x="3" y="0"/>
                    </a:lnTo>
                    <a:lnTo>
                      <a:pt x="2"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48" name="Freeform 1169">
                <a:extLst>
                  <a:ext uri="{FF2B5EF4-FFF2-40B4-BE49-F238E27FC236}">
                    <a16:creationId xmlns:a16="http://schemas.microsoft.com/office/drawing/2014/main" id="{8856A5C1-15E9-13C4-B8EF-831F635A9BE2}"/>
                  </a:ext>
                </a:extLst>
              </p:cNvPr>
              <p:cNvSpPr>
                <a:spLocks/>
              </p:cNvSpPr>
              <p:nvPr/>
            </p:nvSpPr>
            <p:spPr bwMode="auto">
              <a:xfrm>
                <a:off x="2870" y="1914"/>
                <a:ext cx="3" cy="11"/>
              </a:xfrm>
              <a:custGeom>
                <a:avLst/>
                <a:gdLst>
                  <a:gd name="T0" fmla="*/ 0 w 3"/>
                  <a:gd name="T1" fmla="*/ 11 h 11"/>
                  <a:gd name="T2" fmla="*/ 1 w 3"/>
                  <a:gd name="T3" fmla="*/ 11 h 11"/>
                  <a:gd name="T4" fmla="*/ 3 w 3"/>
                  <a:gd name="T5" fmla="*/ 9 h 11"/>
                  <a:gd name="T6" fmla="*/ 2 w 3"/>
                  <a:gd name="T7" fmla="*/ 7 h 11"/>
                  <a:gd name="T8" fmla="*/ 1 w 3"/>
                  <a:gd name="T9" fmla="*/ 7 h 11"/>
                  <a:gd name="T10" fmla="*/ 1 w 3"/>
                  <a:gd name="T11" fmla="*/ 5 h 11"/>
                  <a:gd name="T12" fmla="*/ 2 w 3"/>
                  <a:gd name="T13" fmla="*/ 4 h 11"/>
                  <a:gd name="T14" fmla="*/ 2 w 3"/>
                  <a:gd name="T15" fmla="*/ 2 h 11"/>
                  <a:gd name="T16" fmla="*/ 1 w 3"/>
                  <a:gd name="T17" fmla="*/ 1 h 11"/>
                  <a:gd name="T18" fmla="*/ 1 w 3"/>
                  <a:gd name="T19" fmla="*/ 0 h 11"/>
                  <a:gd name="T20" fmla="*/ 0 w 3"/>
                  <a:gd name="T21" fmla="*/ 1 h 11"/>
                  <a:gd name="T22" fmla="*/ 0 w 3"/>
                  <a:gd name="T23" fmla="*/ 2 h 11"/>
                  <a:gd name="T24" fmla="*/ 0 w 3"/>
                  <a:gd name="T25" fmla="*/ 4 h 11"/>
                  <a:gd name="T26" fmla="*/ 0 w 3"/>
                  <a:gd name="T27" fmla="*/ 7 h 11"/>
                  <a:gd name="T28" fmla="*/ 0 w 3"/>
                  <a:gd name="T29" fmla="*/ 10 h 11"/>
                  <a:gd name="T30" fmla="*/ 0 w 3"/>
                  <a:gd name="T3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11">
                    <a:moveTo>
                      <a:pt x="0" y="11"/>
                    </a:moveTo>
                    <a:lnTo>
                      <a:pt x="1" y="11"/>
                    </a:lnTo>
                    <a:lnTo>
                      <a:pt x="3" y="9"/>
                    </a:lnTo>
                    <a:lnTo>
                      <a:pt x="2" y="7"/>
                    </a:lnTo>
                    <a:lnTo>
                      <a:pt x="1" y="7"/>
                    </a:lnTo>
                    <a:lnTo>
                      <a:pt x="1" y="5"/>
                    </a:lnTo>
                    <a:lnTo>
                      <a:pt x="2" y="4"/>
                    </a:lnTo>
                    <a:lnTo>
                      <a:pt x="2" y="2"/>
                    </a:lnTo>
                    <a:lnTo>
                      <a:pt x="1" y="1"/>
                    </a:lnTo>
                    <a:lnTo>
                      <a:pt x="1" y="0"/>
                    </a:lnTo>
                    <a:lnTo>
                      <a:pt x="0" y="1"/>
                    </a:lnTo>
                    <a:lnTo>
                      <a:pt x="0" y="2"/>
                    </a:lnTo>
                    <a:lnTo>
                      <a:pt x="0" y="4"/>
                    </a:lnTo>
                    <a:lnTo>
                      <a:pt x="0" y="7"/>
                    </a:lnTo>
                    <a:lnTo>
                      <a:pt x="0" y="10"/>
                    </a:lnTo>
                    <a:lnTo>
                      <a:pt x="0" y="1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49" name="Freeform 1170">
                <a:extLst>
                  <a:ext uri="{FF2B5EF4-FFF2-40B4-BE49-F238E27FC236}">
                    <a16:creationId xmlns:a16="http://schemas.microsoft.com/office/drawing/2014/main" id="{FF989E29-EAC1-8302-818A-15F0EC888C73}"/>
                  </a:ext>
                </a:extLst>
              </p:cNvPr>
              <p:cNvSpPr>
                <a:spLocks/>
              </p:cNvSpPr>
              <p:nvPr/>
            </p:nvSpPr>
            <p:spPr bwMode="auto">
              <a:xfrm>
                <a:off x="2842" y="1462"/>
                <a:ext cx="1" cy="3"/>
              </a:xfrm>
              <a:custGeom>
                <a:avLst/>
                <a:gdLst>
                  <a:gd name="T0" fmla="*/ 0 w 1"/>
                  <a:gd name="T1" fmla="*/ 1 h 3"/>
                  <a:gd name="T2" fmla="*/ 1 w 1"/>
                  <a:gd name="T3" fmla="*/ 3 h 3"/>
                  <a:gd name="T4" fmla="*/ 1 w 1"/>
                  <a:gd name="T5" fmla="*/ 3 h 3"/>
                  <a:gd name="T6" fmla="*/ 1 w 1"/>
                  <a:gd name="T7" fmla="*/ 0 h 3"/>
                  <a:gd name="T8" fmla="*/ 1 w 1"/>
                  <a:gd name="T9" fmla="*/ 0 h 3"/>
                  <a:gd name="T10" fmla="*/ 0 w 1"/>
                  <a:gd name="T11" fmla="*/ 1 h 3"/>
                </a:gdLst>
                <a:ahLst/>
                <a:cxnLst>
                  <a:cxn ang="0">
                    <a:pos x="T0" y="T1"/>
                  </a:cxn>
                  <a:cxn ang="0">
                    <a:pos x="T2" y="T3"/>
                  </a:cxn>
                  <a:cxn ang="0">
                    <a:pos x="T4" y="T5"/>
                  </a:cxn>
                  <a:cxn ang="0">
                    <a:pos x="T6" y="T7"/>
                  </a:cxn>
                  <a:cxn ang="0">
                    <a:pos x="T8" y="T9"/>
                  </a:cxn>
                  <a:cxn ang="0">
                    <a:pos x="T10" y="T11"/>
                  </a:cxn>
                </a:cxnLst>
                <a:rect l="0" t="0" r="r" b="b"/>
                <a:pathLst>
                  <a:path w="1" h="3">
                    <a:moveTo>
                      <a:pt x="0" y="1"/>
                    </a:moveTo>
                    <a:lnTo>
                      <a:pt x="1" y="3"/>
                    </a:lnTo>
                    <a:lnTo>
                      <a:pt x="1" y="3"/>
                    </a:lnTo>
                    <a:lnTo>
                      <a:pt x="1" y="0"/>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50" name="Freeform 1171">
                <a:extLst>
                  <a:ext uri="{FF2B5EF4-FFF2-40B4-BE49-F238E27FC236}">
                    <a16:creationId xmlns:a16="http://schemas.microsoft.com/office/drawing/2014/main" id="{178CB905-476C-F2C4-DEEE-140EF70E515B}"/>
                  </a:ext>
                </a:extLst>
              </p:cNvPr>
              <p:cNvSpPr>
                <a:spLocks/>
              </p:cNvSpPr>
              <p:nvPr/>
            </p:nvSpPr>
            <p:spPr bwMode="auto">
              <a:xfrm>
                <a:off x="2874" y="1924"/>
                <a:ext cx="1" cy="4"/>
              </a:xfrm>
              <a:custGeom>
                <a:avLst/>
                <a:gdLst>
                  <a:gd name="T0" fmla="*/ 0 w 1"/>
                  <a:gd name="T1" fmla="*/ 3 h 4"/>
                  <a:gd name="T2" fmla="*/ 0 w 1"/>
                  <a:gd name="T3" fmla="*/ 4 h 4"/>
                  <a:gd name="T4" fmla="*/ 1 w 1"/>
                  <a:gd name="T5" fmla="*/ 2 h 4"/>
                  <a:gd name="T6" fmla="*/ 1 w 1"/>
                  <a:gd name="T7" fmla="*/ 0 h 4"/>
                  <a:gd name="T8" fmla="*/ 0 w 1"/>
                  <a:gd name="T9" fmla="*/ 1 h 4"/>
                  <a:gd name="T10" fmla="*/ 0 w 1"/>
                  <a:gd name="T11" fmla="*/ 3 h 4"/>
                </a:gdLst>
                <a:ahLst/>
                <a:cxnLst>
                  <a:cxn ang="0">
                    <a:pos x="T0" y="T1"/>
                  </a:cxn>
                  <a:cxn ang="0">
                    <a:pos x="T2" y="T3"/>
                  </a:cxn>
                  <a:cxn ang="0">
                    <a:pos x="T4" y="T5"/>
                  </a:cxn>
                  <a:cxn ang="0">
                    <a:pos x="T6" y="T7"/>
                  </a:cxn>
                  <a:cxn ang="0">
                    <a:pos x="T8" y="T9"/>
                  </a:cxn>
                  <a:cxn ang="0">
                    <a:pos x="T10" y="T11"/>
                  </a:cxn>
                </a:cxnLst>
                <a:rect l="0" t="0" r="r" b="b"/>
                <a:pathLst>
                  <a:path w="1" h="4">
                    <a:moveTo>
                      <a:pt x="0" y="3"/>
                    </a:moveTo>
                    <a:lnTo>
                      <a:pt x="0" y="4"/>
                    </a:lnTo>
                    <a:lnTo>
                      <a:pt x="1" y="2"/>
                    </a:lnTo>
                    <a:lnTo>
                      <a:pt x="1" y="0"/>
                    </a:lnTo>
                    <a:lnTo>
                      <a:pt x="0" y="1"/>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51" name="Freeform 1172">
                <a:extLst>
                  <a:ext uri="{FF2B5EF4-FFF2-40B4-BE49-F238E27FC236}">
                    <a16:creationId xmlns:a16="http://schemas.microsoft.com/office/drawing/2014/main" id="{60C43D07-FF58-B838-23D3-8B5FB5C1693F}"/>
                  </a:ext>
                </a:extLst>
              </p:cNvPr>
              <p:cNvSpPr>
                <a:spLocks/>
              </p:cNvSpPr>
              <p:nvPr/>
            </p:nvSpPr>
            <p:spPr bwMode="auto">
              <a:xfrm>
                <a:off x="2100" y="1086"/>
                <a:ext cx="2" cy="3"/>
              </a:xfrm>
              <a:custGeom>
                <a:avLst/>
                <a:gdLst>
                  <a:gd name="T0" fmla="*/ 2 w 2"/>
                  <a:gd name="T1" fmla="*/ 2 h 3"/>
                  <a:gd name="T2" fmla="*/ 2 w 2"/>
                  <a:gd name="T3" fmla="*/ 0 h 3"/>
                  <a:gd name="T4" fmla="*/ 0 w 2"/>
                  <a:gd name="T5" fmla="*/ 1 h 3"/>
                  <a:gd name="T6" fmla="*/ 1 w 2"/>
                  <a:gd name="T7" fmla="*/ 3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lnTo>
                      <a:pt x="2" y="0"/>
                    </a:lnTo>
                    <a:lnTo>
                      <a:pt x="0" y="1"/>
                    </a:lnTo>
                    <a:lnTo>
                      <a:pt x="1" y="3"/>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52" name="Freeform 1173">
                <a:extLst>
                  <a:ext uri="{FF2B5EF4-FFF2-40B4-BE49-F238E27FC236}">
                    <a16:creationId xmlns:a16="http://schemas.microsoft.com/office/drawing/2014/main" id="{DD6D6D3C-D606-024D-E162-1EC7059CDA96}"/>
                  </a:ext>
                </a:extLst>
              </p:cNvPr>
              <p:cNvSpPr>
                <a:spLocks/>
              </p:cNvSpPr>
              <p:nvPr/>
            </p:nvSpPr>
            <p:spPr bwMode="auto">
              <a:xfrm>
                <a:off x="2843" y="1482"/>
                <a:ext cx="3" cy="12"/>
              </a:xfrm>
              <a:custGeom>
                <a:avLst/>
                <a:gdLst>
                  <a:gd name="T0" fmla="*/ 3 w 3"/>
                  <a:gd name="T1" fmla="*/ 2 h 12"/>
                  <a:gd name="T2" fmla="*/ 2 w 3"/>
                  <a:gd name="T3" fmla="*/ 0 h 12"/>
                  <a:gd name="T4" fmla="*/ 1 w 3"/>
                  <a:gd name="T5" fmla="*/ 6 h 12"/>
                  <a:gd name="T6" fmla="*/ 0 w 3"/>
                  <a:gd name="T7" fmla="*/ 10 h 12"/>
                  <a:gd name="T8" fmla="*/ 2 w 3"/>
                  <a:gd name="T9" fmla="*/ 12 h 12"/>
                  <a:gd name="T10" fmla="*/ 3 w 3"/>
                  <a:gd name="T11" fmla="*/ 11 h 12"/>
                  <a:gd name="T12" fmla="*/ 3 w 3"/>
                  <a:gd name="T13" fmla="*/ 9 h 12"/>
                  <a:gd name="T14" fmla="*/ 3 w 3"/>
                  <a:gd name="T15" fmla="*/ 5 h 12"/>
                  <a:gd name="T16" fmla="*/ 3 w 3"/>
                  <a:gd name="T1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3" y="2"/>
                    </a:moveTo>
                    <a:lnTo>
                      <a:pt x="2" y="0"/>
                    </a:lnTo>
                    <a:lnTo>
                      <a:pt x="1" y="6"/>
                    </a:lnTo>
                    <a:lnTo>
                      <a:pt x="0" y="10"/>
                    </a:lnTo>
                    <a:lnTo>
                      <a:pt x="2" y="12"/>
                    </a:lnTo>
                    <a:lnTo>
                      <a:pt x="3" y="11"/>
                    </a:lnTo>
                    <a:lnTo>
                      <a:pt x="3" y="9"/>
                    </a:lnTo>
                    <a:lnTo>
                      <a:pt x="3" y="5"/>
                    </a:lnTo>
                    <a:lnTo>
                      <a:pt x="3"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53" name="Freeform 1174">
                <a:extLst>
                  <a:ext uri="{FF2B5EF4-FFF2-40B4-BE49-F238E27FC236}">
                    <a16:creationId xmlns:a16="http://schemas.microsoft.com/office/drawing/2014/main" id="{94C330BB-7FBA-66AD-8461-E097FECDE502}"/>
                  </a:ext>
                </a:extLst>
              </p:cNvPr>
              <p:cNvSpPr>
                <a:spLocks/>
              </p:cNvSpPr>
              <p:nvPr/>
            </p:nvSpPr>
            <p:spPr bwMode="auto">
              <a:xfrm>
                <a:off x="2724" y="646"/>
                <a:ext cx="378" cy="356"/>
              </a:xfrm>
              <a:custGeom>
                <a:avLst/>
                <a:gdLst>
                  <a:gd name="T0" fmla="*/ 109 w 378"/>
                  <a:gd name="T1" fmla="*/ 61 h 356"/>
                  <a:gd name="T2" fmla="*/ 115 w 378"/>
                  <a:gd name="T3" fmla="*/ 74 h 356"/>
                  <a:gd name="T4" fmla="*/ 136 w 378"/>
                  <a:gd name="T5" fmla="*/ 92 h 356"/>
                  <a:gd name="T6" fmla="*/ 112 w 378"/>
                  <a:gd name="T7" fmla="*/ 91 h 356"/>
                  <a:gd name="T8" fmla="*/ 142 w 378"/>
                  <a:gd name="T9" fmla="*/ 100 h 356"/>
                  <a:gd name="T10" fmla="*/ 123 w 378"/>
                  <a:gd name="T11" fmla="*/ 116 h 356"/>
                  <a:gd name="T12" fmla="*/ 168 w 378"/>
                  <a:gd name="T13" fmla="*/ 123 h 356"/>
                  <a:gd name="T14" fmla="*/ 199 w 378"/>
                  <a:gd name="T15" fmla="*/ 119 h 356"/>
                  <a:gd name="T16" fmla="*/ 207 w 378"/>
                  <a:gd name="T17" fmla="*/ 135 h 356"/>
                  <a:gd name="T18" fmla="*/ 188 w 378"/>
                  <a:gd name="T19" fmla="*/ 152 h 356"/>
                  <a:gd name="T20" fmla="*/ 150 w 378"/>
                  <a:gd name="T21" fmla="*/ 176 h 356"/>
                  <a:gd name="T22" fmla="*/ 115 w 378"/>
                  <a:gd name="T23" fmla="*/ 134 h 356"/>
                  <a:gd name="T24" fmla="*/ 105 w 378"/>
                  <a:gd name="T25" fmla="*/ 189 h 356"/>
                  <a:gd name="T26" fmla="*/ 122 w 378"/>
                  <a:gd name="T27" fmla="*/ 213 h 356"/>
                  <a:gd name="T28" fmla="*/ 97 w 378"/>
                  <a:gd name="T29" fmla="*/ 216 h 356"/>
                  <a:gd name="T30" fmla="*/ 56 w 378"/>
                  <a:gd name="T31" fmla="*/ 243 h 356"/>
                  <a:gd name="T32" fmla="*/ 87 w 378"/>
                  <a:gd name="T33" fmla="*/ 235 h 356"/>
                  <a:gd name="T34" fmla="*/ 69 w 378"/>
                  <a:gd name="T35" fmla="*/ 263 h 356"/>
                  <a:gd name="T36" fmla="*/ 69 w 378"/>
                  <a:gd name="T37" fmla="*/ 278 h 356"/>
                  <a:gd name="T38" fmla="*/ 81 w 378"/>
                  <a:gd name="T39" fmla="*/ 285 h 356"/>
                  <a:gd name="T40" fmla="*/ 42 w 378"/>
                  <a:gd name="T41" fmla="*/ 257 h 356"/>
                  <a:gd name="T42" fmla="*/ 42 w 378"/>
                  <a:gd name="T43" fmla="*/ 287 h 356"/>
                  <a:gd name="T44" fmla="*/ 19 w 378"/>
                  <a:gd name="T45" fmla="*/ 291 h 356"/>
                  <a:gd name="T46" fmla="*/ 5 w 378"/>
                  <a:gd name="T47" fmla="*/ 319 h 356"/>
                  <a:gd name="T48" fmla="*/ 18 w 378"/>
                  <a:gd name="T49" fmla="*/ 314 h 356"/>
                  <a:gd name="T50" fmla="*/ 25 w 378"/>
                  <a:gd name="T51" fmla="*/ 326 h 356"/>
                  <a:gd name="T52" fmla="*/ 44 w 378"/>
                  <a:gd name="T53" fmla="*/ 329 h 356"/>
                  <a:gd name="T54" fmla="*/ 61 w 378"/>
                  <a:gd name="T55" fmla="*/ 332 h 356"/>
                  <a:gd name="T56" fmla="*/ 72 w 378"/>
                  <a:gd name="T57" fmla="*/ 321 h 356"/>
                  <a:gd name="T58" fmla="*/ 91 w 378"/>
                  <a:gd name="T59" fmla="*/ 351 h 356"/>
                  <a:gd name="T60" fmla="*/ 116 w 378"/>
                  <a:gd name="T61" fmla="*/ 325 h 356"/>
                  <a:gd name="T62" fmla="*/ 93 w 378"/>
                  <a:gd name="T63" fmla="*/ 303 h 356"/>
                  <a:gd name="T64" fmla="*/ 94 w 378"/>
                  <a:gd name="T65" fmla="*/ 291 h 356"/>
                  <a:gd name="T66" fmla="*/ 136 w 378"/>
                  <a:gd name="T67" fmla="*/ 290 h 356"/>
                  <a:gd name="T68" fmla="*/ 157 w 378"/>
                  <a:gd name="T69" fmla="*/ 267 h 356"/>
                  <a:gd name="T70" fmla="*/ 181 w 378"/>
                  <a:gd name="T71" fmla="*/ 257 h 356"/>
                  <a:gd name="T72" fmla="*/ 166 w 378"/>
                  <a:gd name="T73" fmla="*/ 228 h 356"/>
                  <a:gd name="T74" fmla="*/ 168 w 378"/>
                  <a:gd name="T75" fmla="*/ 216 h 356"/>
                  <a:gd name="T76" fmla="*/ 181 w 378"/>
                  <a:gd name="T77" fmla="*/ 218 h 356"/>
                  <a:gd name="T78" fmla="*/ 185 w 378"/>
                  <a:gd name="T79" fmla="*/ 206 h 356"/>
                  <a:gd name="T80" fmla="*/ 209 w 378"/>
                  <a:gd name="T81" fmla="*/ 213 h 356"/>
                  <a:gd name="T82" fmla="*/ 229 w 378"/>
                  <a:gd name="T83" fmla="*/ 209 h 356"/>
                  <a:gd name="T84" fmla="*/ 237 w 378"/>
                  <a:gd name="T85" fmla="*/ 188 h 356"/>
                  <a:gd name="T86" fmla="*/ 267 w 378"/>
                  <a:gd name="T87" fmla="*/ 174 h 356"/>
                  <a:gd name="T88" fmla="*/ 324 w 378"/>
                  <a:gd name="T89" fmla="*/ 140 h 356"/>
                  <a:gd name="T90" fmla="*/ 287 w 378"/>
                  <a:gd name="T91" fmla="*/ 136 h 356"/>
                  <a:gd name="T92" fmla="*/ 318 w 378"/>
                  <a:gd name="T93" fmla="*/ 120 h 356"/>
                  <a:gd name="T94" fmla="*/ 362 w 378"/>
                  <a:gd name="T95" fmla="*/ 106 h 356"/>
                  <a:gd name="T96" fmla="*/ 369 w 378"/>
                  <a:gd name="T97" fmla="*/ 60 h 356"/>
                  <a:gd name="T98" fmla="*/ 354 w 378"/>
                  <a:gd name="T99" fmla="*/ 45 h 356"/>
                  <a:gd name="T100" fmla="*/ 349 w 378"/>
                  <a:gd name="T101" fmla="*/ 37 h 356"/>
                  <a:gd name="T102" fmla="*/ 327 w 378"/>
                  <a:gd name="T103" fmla="*/ 20 h 356"/>
                  <a:gd name="T104" fmla="*/ 289 w 378"/>
                  <a:gd name="T105" fmla="*/ 12 h 356"/>
                  <a:gd name="T106" fmla="*/ 254 w 378"/>
                  <a:gd name="T107" fmla="*/ 24 h 356"/>
                  <a:gd name="T108" fmla="*/ 233 w 378"/>
                  <a:gd name="T109" fmla="*/ 3 h 356"/>
                  <a:gd name="T110" fmla="*/ 228 w 378"/>
                  <a:gd name="T111" fmla="*/ 25 h 356"/>
                  <a:gd name="T112" fmla="*/ 214 w 378"/>
                  <a:gd name="T113" fmla="*/ 26 h 356"/>
                  <a:gd name="T114" fmla="*/ 193 w 378"/>
                  <a:gd name="T115" fmla="*/ 39 h 356"/>
                  <a:gd name="T116" fmla="*/ 171 w 378"/>
                  <a:gd name="T117" fmla="*/ 27 h 356"/>
                  <a:gd name="T118" fmla="*/ 166 w 378"/>
                  <a:gd name="T119" fmla="*/ 45 h 356"/>
                  <a:gd name="T120" fmla="*/ 150 w 378"/>
                  <a:gd name="T121" fmla="*/ 37 h 356"/>
                  <a:gd name="T122" fmla="*/ 133 w 378"/>
                  <a:gd name="T123" fmla="*/ 35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8" h="356">
                    <a:moveTo>
                      <a:pt x="105" y="51"/>
                    </a:moveTo>
                    <a:lnTo>
                      <a:pt x="105" y="55"/>
                    </a:lnTo>
                    <a:lnTo>
                      <a:pt x="105" y="58"/>
                    </a:lnTo>
                    <a:lnTo>
                      <a:pt x="108" y="56"/>
                    </a:lnTo>
                    <a:lnTo>
                      <a:pt x="109" y="54"/>
                    </a:lnTo>
                    <a:lnTo>
                      <a:pt x="109" y="52"/>
                    </a:lnTo>
                    <a:lnTo>
                      <a:pt x="112" y="51"/>
                    </a:lnTo>
                    <a:lnTo>
                      <a:pt x="114" y="49"/>
                    </a:lnTo>
                    <a:lnTo>
                      <a:pt x="115" y="49"/>
                    </a:lnTo>
                    <a:lnTo>
                      <a:pt x="116" y="53"/>
                    </a:lnTo>
                    <a:lnTo>
                      <a:pt x="118" y="51"/>
                    </a:lnTo>
                    <a:lnTo>
                      <a:pt x="119" y="48"/>
                    </a:lnTo>
                    <a:lnTo>
                      <a:pt x="119" y="47"/>
                    </a:lnTo>
                    <a:lnTo>
                      <a:pt x="119" y="52"/>
                    </a:lnTo>
                    <a:lnTo>
                      <a:pt x="120" y="53"/>
                    </a:lnTo>
                    <a:lnTo>
                      <a:pt x="123" y="54"/>
                    </a:lnTo>
                    <a:lnTo>
                      <a:pt x="121" y="55"/>
                    </a:lnTo>
                    <a:lnTo>
                      <a:pt x="117" y="56"/>
                    </a:lnTo>
                    <a:lnTo>
                      <a:pt x="112" y="60"/>
                    </a:lnTo>
                    <a:lnTo>
                      <a:pt x="109" y="61"/>
                    </a:lnTo>
                    <a:lnTo>
                      <a:pt x="110" y="64"/>
                    </a:lnTo>
                    <a:lnTo>
                      <a:pt x="110" y="67"/>
                    </a:lnTo>
                    <a:lnTo>
                      <a:pt x="112" y="67"/>
                    </a:lnTo>
                    <a:lnTo>
                      <a:pt x="114" y="65"/>
                    </a:lnTo>
                    <a:lnTo>
                      <a:pt x="117" y="64"/>
                    </a:lnTo>
                    <a:lnTo>
                      <a:pt x="120" y="63"/>
                    </a:lnTo>
                    <a:lnTo>
                      <a:pt x="126" y="62"/>
                    </a:lnTo>
                    <a:lnTo>
                      <a:pt x="131" y="61"/>
                    </a:lnTo>
                    <a:lnTo>
                      <a:pt x="133" y="63"/>
                    </a:lnTo>
                    <a:lnTo>
                      <a:pt x="133" y="64"/>
                    </a:lnTo>
                    <a:lnTo>
                      <a:pt x="130" y="65"/>
                    </a:lnTo>
                    <a:lnTo>
                      <a:pt x="129" y="63"/>
                    </a:lnTo>
                    <a:lnTo>
                      <a:pt x="126" y="64"/>
                    </a:lnTo>
                    <a:lnTo>
                      <a:pt x="124" y="66"/>
                    </a:lnTo>
                    <a:lnTo>
                      <a:pt x="119" y="66"/>
                    </a:lnTo>
                    <a:lnTo>
                      <a:pt x="115" y="70"/>
                    </a:lnTo>
                    <a:lnTo>
                      <a:pt x="112" y="70"/>
                    </a:lnTo>
                    <a:lnTo>
                      <a:pt x="111" y="71"/>
                    </a:lnTo>
                    <a:lnTo>
                      <a:pt x="112" y="74"/>
                    </a:lnTo>
                    <a:lnTo>
                      <a:pt x="115" y="74"/>
                    </a:lnTo>
                    <a:lnTo>
                      <a:pt x="118" y="77"/>
                    </a:lnTo>
                    <a:lnTo>
                      <a:pt x="115" y="77"/>
                    </a:lnTo>
                    <a:lnTo>
                      <a:pt x="112" y="77"/>
                    </a:lnTo>
                    <a:lnTo>
                      <a:pt x="109" y="75"/>
                    </a:lnTo>
                    <a:lnTo>
                      <a:pt x="108" y="75"/>
                    </a:lnTo>
                    <a:lnTo>
                      <a:pt x="106" y="77"/>
                    </a:lnTo>
                    <a:lnTo>
                      <a:pt x="106" y="81"/>
                    </a:lnTo>
                    <a:lnTo>
                      <a:pt x="105" y="82"/>
                    </a:lnTo>
                    <a:lnTo>
                      <a:pt x="105" y="85"/>
                    </a:lnTo>
                    <a:lnTo>
                      <a:pt x="108" y="87"/>
                    </a:lnTo>
                    <a:lnTo>
                      <a:pt x="112" y="85"/>
                    </a:lnTo>
                    <a:lnTo>
                      <a:pt x="116" y="88"/>
                    </a:lnTo>
                    <a:lnTo>
                      <a:pt x="119" y="87"/>
                    </a:lnTo>
                    <a:lnTo>
                      <a:pt x="121" y="89"/>
                    </a:lnTo>
                    <a:lnTo>
                      <a:pt x="122" y="89"/>
                    </a:lnTo>
                    <a:lnTo>
                      <a:pt x="126" y="92"/>
                    </a:lnTo>
                    <a:lnTo>
                      <a:pt x="129" y="92"/>
                    </a:lnTo>
                    <a:lnTo>
                      <a:pt x="129" y="91"/>
                    </a:lnTo>
                    <a:lnTo>
                      <a:pt x="133" y="92"/>
                    </a:lnTo>
                    <a:lnTo>
                      <a:pt x="136" y="92"/>
                    </a:lnTo>
                    <a:lnTo>
                      <a:pt x="139" y="88"/>
                    </a:lnTo>
                    <a:lnTo>
                      <a:pt x="146" y="89"/>
                    </a:lnTo>
                    <a:lnTo>
                      <a:pt x="149" y="88"/>
                    </a:lnTo>
                    <a:lnTo>
                      <a:pt x="151" y="87"/>
                    </a:lnTo>
                    <a:lnTo>
                      <a:pt x="153" y="86"/>
                    </a:lnTo>
                    <a:lnTo>
                      <a:pt x="154" y="85"/>
                    </a:lnTo>
                    <a:lnTo>
                      <a:pt x="154" y="87"/>
                    </a:lnTo>
                    <a:lnTo>
                      <a:pt x="153" y="90"/>
                    </a:lnTo>
                    <a:lnTo>
                      <a:pt x="148" y="91"/>
                    </a:lnTo>
                    <a:lnTo>
                      <a:pt x="143" y="92"/>
                    </a:lnTo>
                    <a:lnTo>
                      <a:pt x="141" y="94"/>
                    </a:lnTo>
                    <a:lnTo>
                      <a:pt x="138" y="94"/>
                    </a:lnTo>
                    <a:lnTo>
                      <a:pt x="137" y="95"/>
                    </a:lnTo>
                    <a:lnTo>
                      <a:pt x="134" y="94"/>
                    </a:lnTo>
                    <a:lnTo>
                      <a:pt x="131" y="96"/>
                    </a:lnTo>
                    <a:lnTo>
                      <a:pt x="128" y="96"/>
                    </a:lnTo>
                    <a:lnTo>
                      <a:pt x="126" y="94"/>
                    </a:lnTo>
                    <a:lnTo>
                      <a:pt x="124" y="94"/>
                    </a:lnTo>
                    <a:lnTo>
                      <a:pt x="120" y="91"/>
                    </a:lnTo>
                    <a:lnTo>
                      <a:pt x="112" y="91"/>
                    </a:lnTo>
                    <a:lnTo>
                      <a:pt x="110" y="90"/>
                    </a:lnTo>
                    <a:lnTo>
                      <a:pt x="107" y="91"/>
                    </a:lnTo>
                    <a:lnTo>
                      <a:pt x="105" y="90"/>
                    </a:lnTo>
                    <a:lnTo>
                      <a:pt x="103" y="91"/>
                    </a:lnTo>
                    <a:lnTo>
                      <a:pt x="104" y="96"/>
                    </a:lnTo>
                    <a:lnTo>
                      <a:pt x="105" y="98"/>
                    </a:lnTo>
                    <a:lnTo>
                      <a:pt x="105" y="102"/>
                    </a:lnTo>
                    <a:lnTo>
                      <a:pt x="106" y="107"/>
                    </a:lnTo>
                    <a:lnTo>
                      <a:pt x="108" y="108"/>
                    </a:lnTo>
                    <a:lnTo>
                      <a:pt x="109" y="109"/>
                    </a:lnTo>
                    <a:lnTo>
                      <a:pt x="113" y="115"/>
                    </a:lnTo>
                    <a:lnTo>
                      <a:pt x="115" y="116"/>
                    </a:lnTo>
                    <a:lnTo>
                      <a:pt x="116" y="115"/>
                    </a:lnTo>
                    <a:lnTo>
                      <a:pt x="120" y="111"/>
                    </a:lnTo>
                    <a:lnTo>
                      <a:pt x="125" y="108"/>
                    </a:lnTo>
                    <a:lnTo>
                      <a:pt x="130" y="104"/>
                    </a:lnTo>
                    <a:lnTo>
                      <a:pt x="133" y="100"/>
                    </a:lnTo>
                    <a:lnTo>
                      <a:pt x="134" y="98"/>
                    </a:lnTo>
                    <a:lnTo>
                      <a:pt x="136" y="98"/>
                    </a:lnTo>
                    <a:lnTo>
                      <a:pt x="142" y="100"/>
                    </a:lnTo>
                    <a:lnTo>
                      <a:pt x="147" y="99"/>
                    </a:lnTo>
                    <a:lnTo>
                      <a:pt x="151" y="99"/>
                    </a:lnTo>
                    <a:lnTo>
                      <a:pt x="155" y="101"/>
                    </a:lnTo>
                    <a:lnTo>
                      <a:pt x="160" y="103"/>
                    </a:lnTo>
                    <a:lnTo>
                      <a:pt x="166" y="103"/>
                    </a:lnTo>
                    <a:lnTo>
                      <a:pt x="168" y="105"/>
                    </a:lnTo>
                    <a:lnTo>
                      <a:pt x="167" y="105"/>
                    </a:lnTo>
                    <a:lnTo>
                      <a:pt x="163" y="106"/>
                    </a:lnTo>
                    <a:lnTo>
                      <a:pt x="160" y="105"/>
                    </a:lnTo>
                    <a:lnTo>
                      <a:pt x="156" y="105"/>
                    </a:lnTo>
                    <a:lnTo>
                      <a:pt x="150" y="101"/>
                    </a:lnTo>
                    <a:lnTo>
                      <a:pt x="147" y="101"/>
                    </a:lnTo>
                    <a:lnTo>
                      <a:pt x="146" y="102"/>
                    </a:lnTo>
                    <a:lnTo>
                      <a:pt x="140" y="101"/>
                    </a:lnTo>
                    <a:lnTo>
                      <a:pt x="137" y="101"/>
                    </a:lnTo>
                    <a:lnTo>
                      <a:pt x="136" y="103"/>
                    </a:lnTo>
                    <a:lnTo>
                      <a:pt x="132" y="105"/>
                    </a:lnTo>
                    <a:lnTo>
                      <a:pt x="129" y="109"/>
                    </a:lnTo>
                    <a:lnTo>
                      <a:pt x="125" y="112"/>
                    </a:lnTo>
                    <a:lnTo>
                      <a:pt x="123" y="116"/>
                    </a:lnTo>
                    <a:lnTo>
                      <a:pt x="121" y="119"/>
                    </a:lnTo>
                    <a:lnTo>
                      <a:pt x="120" y="121"/>
                    </a:lnTo>
                    <a:lnTo>
                      <a:pt x="123" y="123"/>
                    </a:lnTo>
                    <a:lnTo>
                      <a:pt x="127" y="124"/>
                    </a:lnTo>
                    <a:lnTo>
                      <a:pt x="127" y="125"/>
                    </a:lnTo>
                    <a:lnTo>
                      <a:pt x="129" y="129"/>
                    </a:lnTo>
                    <a:lnTo>
                      <a:pt x="135" y="129"/>
                    </a:lnTo>
                    <a:lnTo>
                      <a:pt x="140" y="132"/>
                    </a:lnTo>
                    <a:lnTo>
                      <a:pt x="145" y="131"/>
                    </a:lnTo>
                    <a:lnTo>
                      <a:pt x="149" y="126"/>
                    </a:lnTo>
                    <a:lnTo>
                      <a:pt x="150" y="122"/>
                    </a:lnTo>
                    <a:lnTo>
                      <a:pt x="154" y="120"/>
                    </a:lnTo>
                    <a:lnTo>
                      <a:pt x="157" y="120"/>
                    </a:lnTo>
                    <a:lnTo>
                      <a:pt x="153" y="122"/>
                    </a:lnTo>
                    <a:lnTo>
                      <a:pt x="153" y="125"/>
                    </a:lnTo>
                    <a:lnTo>
                      <a:pt x="156" y="126"/>
                    </a:lnTo>
                    <a:lnTo>
                      <a:pt x="160" y="124"/>
                    </a:lnTo>
                    <a:lnTo>
                      <a:pt x="163" y="125"/>
                    </a:lnTo>
                    <a:lnTo>
                      <a:pt x="166" y="123"/>
                    </a:lnTo>
                    <a:lnTo>
                      <a:pt x="168" y="123"/>
                    </a:lnTo>
                    <a:lnTo>
                      <a:pt x="166" y="126"/>
                    </a:lnTo>
                    <a:lnTo>
                      <a:pt x="160" y="127"/>
                    </a:lnTo>
                    <a:lnTo>
                      <a:pt x="158" y="129"/>
                    </a:lnTo>
                    <a:lnTo>
                      <a:pt x="154" y="129"/>
                    </a:lnTo>
                    <a:lnTo>
                      <a:pt x="150" y="132"/>
                    </a:lnTo>
                    <a:lnTo>
                      <a:pt x="151" y="136"/>
                    </a:lnTo>
                    <a:lnTo>
                      <a:pt x="153" y="136"/>
                    </a:lnTo>
                    <a:lnTo>
                      <a:pt x="157" y="136"/>
                    </a:lnTo>
                    <a:lnTo>
                      <a:pt x="161" y="139"/>
                    </a:lnTo>
                    <a:lnTo>
                      <a:pt x="169" y="139"/>
                    </a:lnTo>
                    <a:lnTo>
                      <a:pt x="172" y="140"/>
                    </a:lnTo>
                    <a:lnTo>
                      <a:pt x="175" y="139"/>
                    </a:lnTo>
                    <a:lnTo>
                      <a:pt x="185" y="135"/>
                    </a:lnTo>
                    <a:lnTo>
                      <a:pt x="188" y="134"/>
                    </a:lnTo>
                    <a:lnTo>
                      <a:pt x="193" y="129"/>
                    </a:lnTo>
                    <a:lnTo>
                      <a:pt x="192" y="128"/>
                    </a:lnTo>
                    <a:lnTo>
                      <a:pt x="191" y="128"/>
                    </a:lnTo>
                    <a:lnTo>
                      <a:pt x="195" y="122"/>
                    </a:lnTo>
                    <a:lnTo>
                      <a:pt x="197" y="122"/>
                    </a:lnTo>
                    <a:lnTo>
                      <a:pt x="199" y="119"/>
                    </a:lnTo>
                    <a:lnTo>
                      <a:pt x="200" y="119"/>
                    </a:lnTo>
                    <a:lnTo>
                      <a:pt x="201" y="122"/>
                    </a:lnTo>
                    <a:lnTo>
                      <a:pt x="202" y="122"/>
                    </a:lnTo>
                    <a:lnTo>
                      <a:pt x="202" y="119"/>
                    </a:lnTo>
                    <a:lnTo>
                      <a:pt x="210" y="112"/>
                    </a:lnTo>
                    <a:lnTo>
                      <a:pt x="216" y="112"/>
                    </a:lnTo>
                    <a:lnTo>
                      <a:pt x="223" y="108"/>
                    </a:lnTo>
                    <a:lnTo>
                      <a:pt x="223" y="109"/>
                    </a:lnTo>
                    <a:lnTo>
                      <a:pt x="216" y="113"/>
                    </a:lnTo>
                    <a:lnTo>
                      <a:pt x="212" y="114"/>
                    </a:lnTo>
                    <a:lnTo>
                      <a:pt x="205" y="119"/>
                    </a:lnTo>
                    <a:lnTo>
                      <a:pt x="204" y="123"/>
                    </a:lnTo>
                    <a:lnTo>
                      <a:pt x="201" y="126"/>
                    </a:lnTo>
                    <a:lnTo>
                      <a:pt x="198" y="127"/>
                    </a:lnTo>
                    <a:lnTo>
                      <a:pt x="196" y="132"/>
                    </a:lnTo>
                    <a:lnTo>
                      <a:pt x="195" y="133"/>
                    </a:lnTo>
                    <a:lnTo>
                      <a:pt x="195" y="135"/>
                    </a:lnTo>
                    <a:lnTo>
                      <a:pt x="202" y="133"/>
                    </a:lnTo>
                    <a:lnTo>
                      <a:pt x="204" y="135"/>
                    </a:lnTo>
                    <a:lnTo>
                      <a:pt x="207" y="135"/>
                    </a:lnTo>
                    <a:lnTo>
                      <a:pt x="210" y="137"/>
                    </a:lnTo>
                    <a:lnTo>
                      <a:pt x="210" y="139"/>
                    </a:lnTo>
                    <a:lnTo>
                      <a:pt x="212" y="140"/>
                    </a:lnTo>
                    <a:lnTo>
                      <a:pt x="214" y="140"/>
                    </a:lnTo>
                    <a:lnTo>
                      <a:pt x="216" y="143"/>
                    </a:lnTo>
                    <a:lnTo>
                      <a:pt x="212" y="143"/>
                    </a:lnTo>
                    <a:lnTo>
                      <a:pt x="209" y="145"/>
                    </a:lnTo>
                    <a:lnTo>
                      <a:pt x="206" y="142"/>
                    </a:lnTo>
                    <a:lnTo>
                      <a:pt x="202" y="139"/>
                    </a:lnTo>
                    <a:lnTo>
                      <a:pt x="195" y="140"/>
                    </a:lnTo>
                    <a:lnTo>
                      <a:pt x="185" y="141"/>
                    </a:lnTo>
                    <a:lnTo>
                      <a:pt x="181" y="143"/>
                    </a:lnTo>
                    <a:lnTo>
                      <a:pt x="179" y="143"/>
                    </a:lnTo>
                    <a:lnTo>
                      <a:pt x="178" y="144"/>
                    </a:lnTo>
                    <a:lnTo>
                      <a:pt x="180" y="146"/>
                    </a:lnTo>
                    <a:lnTo>
                      <a:pt x="184" y="147"/>
                    </a:lnTo>
                    <a:lnTo>
                      <a:pt x="188" y="147"/>
                    </a:lnTo>
                    <a:lnTo>
                      <a:pt x="190" y="150"/>
                    </a:lnTo>
                    <a:lnTo>
                      <a:pt x="190" y="151"/>
                    </a:lnTo>
                    <a:lnTo>
                      <a:pt x="188" y="152"/>
                    </a:lnTo>
                    <a:lnTo>
                      <a:pt x="185" y="150"/>
                    </a:lnTo>
                    <a:lnTo>
                      <a:pt x="179" y="150"/>
                    </a:lnTo>
                    <a:lnTo>
                      <a:pt x="177" y="146"/>
                    </a:lnTo>
                    <a:lnTo>
                      <a:pt x="174" y="146"/>
                    </a:lnTo>
                    <a:lnTo>
                      <a:pt x="170" y="149"/>
                    </a:lnTo>
                    <a:lnTo>
                      <a:pt x="164" y="149"/>
                    </a:lnTo>
                    <a:lnTo>
                      <a:pt x="160" y="147"/>
                    </a:lnTo>
                    <a:lnTo>
                      <a:pt x="156" y="146"/>
                    </a:lnTo>
                    <a:lnTo>
                      <a:pt x="152" y="145"/>
                    </a:lnTo>
                    <a:lnTo>
                      <a:pt x="150" y="144"/>
                    </a:lnTo>
                    <a:lnTo>
                      <a:pt x="145" y="144"/>
                    </a:lnTo>
                    <a:lnTo>
                      <a:pt x="143" y="148"/>
                    </a:lnTo>
                    <a:lnTo>
                      <a:pt x="145" y="151"/>
                    </a:lnTo>
                    <a:lnTo>
                      <a:pt x="145" y="163"/>
                    </a:lnTo>
                    <a:lnTo>
                      <a:pt x="145" y="166"/>
                    </a:lnTo>
                    <a:lnTo>
                      <a:pt x="143" y="169"/>
                    </a:lnTo>
                    <a:lnTo>
                      <a:pt x="143" y="171"/>
                    </a:lnTo>
                    <a:lnTo>
                      <a:pt x="145" y="173"/>
                    </a:lnTo>
                    <a:lnTo>
                      <a:pt x="146" y="176"/>
                    </a:lnTo>
                    <a:lnTo>
                      <a:pt x="150" y="176"/>
                    </a:lnTo>
                    <a:lnTo>
                      <a:pt x="152" y="178"/>
                    </a:lnTo>
                    <a:lnTo>
                      <a:pt x="150" y="177"/>
                    </a:lnTo>
                    <a:lnTo>
                      <a:pt x="147" y="179"/>
                    </a:lnTo>
                    <a:lnTo>
                      <a:pt x="146" y="181"/>
                    </a:lnTo>
                    <a:lnTo>
                      <a:pt x="146" y="178"/>
                    </a:lnTo>
                    <a:lnTo>
                      <a:pt x="143" y="175"/>
                    </a:lnTo>
                    <a:lnTo>
                      <a:pt x="143" y="175"/>
                    </a:lnTo>
                    <a:lnTo>
                      <a:pt x="141" y="177"/>
                    </a:lnTo>
                    <a:lnTo>
                      <a:pt x="139" y="174"/>
                    </a:lnTo>
                    <a:lnTo>
                      <a:pt x="139" y="168"/>
                    </a:lnTo>
                    <a:lnTo>
                      <a:pt x="139" y="162"/>
                    </a:lnTo>
                    <a:lnTo>
                      <a:pt x="138" y="154"/>
                    </a:lnTo>
                    <a:lnTo>
                      <a:pt x="134" y="150"/>
                    </a:lnTo>
                    <a:lnTo>
                      <a:pt x="134" y="146"/>
                    </a:lnTo>
                    <a:lnTo>
                      <a:pt x="128" y="141"/>
                    </a:lnTo>
                    <a:lnTo>
                      <a:pt x="126" y="141"/>
                    </a:lnTo>
                    <a:lnTo>
                      <a:pt x="122" y="138"/>
                    </a:lnTo>
                    <a:lnTo>
                      <a:pt x="122" y="135"/>
                    </a:lnTo>
                    <a:lnTo>
                      <a:pt x="119" y="133"/>
                    </a:lnTo>
                    <a:lnTo>
                      <a:pt x="115" y="134"/>
                    </a:lnTo>
                    <a:lnTo>
                      <a:pt x="106" y="146"/>
                    </a:lnTo>
                    <a:lnTo>
                      <a:pt x="105" y="150"/>
                    </a:lnTo>
                    <a:lnTo>
                      <a:pt x="105" y="153"/>
                    </a:lnTo>
                    <a:lnTo>
                      <a:pt x="107" y="155"/>
                    </a:lnTo>
                    <a:lnTo>
                      <a:pt x="110" y="156"/>
                    </a:lnTo>
                    <a:lnTo>
                      <a:pt x="112" y="160"/>
                    </a:lnTo>
                    <a:lnTo>
                      <a:pt x="112" y="162"/>
                    </a:lnTo>
                    <a:lnTo>
                      <a:pt x="111" y="163"/>
                    </a:lnTo>
                    <a:lnTo>
                      <a:pt x="108" y="159"/>
                    </a:lnTo>
                    <a:lnTo>
                      <a:pt x="107" y="158"/>
                    </a:lnTo>
                    <a:lnTo>
                      <a:pt x="105" y="156"/>
                    </a:lnTo>
                    <a:lnTo>
                      <a:pt x="104" y="157"/>
                    </a:lnTo>
                    <a:lnTo>
                      <a:pt x="102" y="158"/>
                    </a:lnTo>
                    <a:lnTo>
                      <a:pt x="101" y="160"/>
                    </a:lnTo>
                    <a:lnTo>
                      <a:pt x="102" y="164"/>
                    </a:lnTo>
                    <a:lnTo>
                      <a:pt x="104" y="166"/>
                    </a:lnTo>
                    <a:lnTo>
                      <a:pt x="105" y="170"/>
                    </a:lnTo>
                    <a:lnTo>
                      <a:pt x="106" y="180"/>
                    </a:lnTo>
                    <a:lnTo>
                      <a:pt x="105" y="184"/>
                    </a:lnTo>
                    <a:lnTo>
                      <a:pt x="105" y="189"/>
                    </a:lnTo>
                    <a:lnTo>
                      <a:pt x="102" y="194"/>
                    </a:lnTo>
                    <a:lnTo>
                      <a:pt x="102" y="198"/>
                    </a:lnTo>
                    <a:lnTo>
                      <a:pt x="103" y="199"/>
                    </a:lnTo>
                    <a:lnTo>
                      <a:pt x="105" y="198"/>
                    </a:lnTo>
                    <a:lnTo>
                      <a:pt x="105" y="203"/>
                    </a:lnTo>
                    <a:lnTo>
                      <a:pt x="102" y="207"/>
                    </a:lnTo>
                    <a:lnTo>
                      <a:pt x="101" y="205"/>
                    </a:lnTo>
                    <a:lnTo>
                      <a:pt x="101" y="201"/>
                    </a:lnTo>
                    <a:lnTo>
                      <a:pt x="98" y="199"/>
                    </a:lnTo>
                    <a:lnTo>
                      <a:pt x="96" y="201"/>
                    </a:lnTo>
                    <a:lnTo>
                      <a:pt x="96" y="207"/>
                    </a:lnTo>
                    <a:lnTo>
                      <a:pt x="100" y="215"/>
                    </a:lnTo>
                    <a:lnTo>
                      <a:pt x="104" y="214"/>
                    </a:lnTo>
                    <a:lnTo>
                      <a:pt x="106" y="215"/>
                    </a:lnTo>
                    <a:lnTo>
                      <a:pt x="108" y="218"/>
                    </a:lnTo>
                    <a:lnTo>
                      <a:pt x="112" y="218"/>
                    </a:lnTo>
                    <a:lnTo>
                      <a:pt x="117" y="220"/>
                    </a:lnTo>
                    <a:lnTo>
                      <a:pt x="119" y="218"/>
                    </a:lnTo>
                    <a:lnTo>
                      <a:pt x="122" y="215"/>
                    </a:lnTo>
                    <a:lnTo>
                      <a:pt x="122" y="213"/>
                    </a:lnTo>
                    <a:lnTo>
                      <a:pt x="124" y="212"/>
                    </a:lnTo>
                    <a:lnTo>
                      <a:pt x="124" y="215"/>
                    </a:lnTo>
                    <a:lnTo>
                      <a:pt x="123" y="218"/>
                    </a:lnTo>
                    <a:lnTo>
                      <a:pt x="122" y="222"/>
                    </a:lnTo>
                    <a:lnTo>
                      <a:pt x="122" y="223"/>
                    </a:lnTo>
                    <a:lnTo>
                      <a:pt x="119" y="222"/>
                    </a:lnTo>
                    <a:lnTo>
                      <a:pt x="113" y="222"/>
                    </a:lnTo>
                    <a:lnTo>
                      <a:pt x="111" y="222"/>
                    </a:lnTo>
                    <a:lnTo>
                      <a:pt x="111" y="225"/>
                    </a:lnTo>
                    <a:lnTo>
                      <a:pt x="112" y="225"/>
                    </a:lnTo>
                    <a:lnTo>
                      <a:pt x="115" y="226"/>
                    </a:lnTo>
                    <a:lnTo>
                      <a:pt x="115" y="229"/>
                    </a:lnTo>
                    <a:lnTo>
                      <a:pt x="113" y="229"/>
                    </a:lnTo>
                    <a:lnTo>
                      <a:pt x="113" y="233"/>
                    </a:lnTo>
                    <a:lnTo>
                      <a:pt x="109" y="226"/>
                    </a:lnTo>
                    <a:lnTo>
                      <a:pt x="108" y="227"/>
                    </a:lnTo>
                    <a:lnTo>
                      <a:pt x="106" y="224"/>
                    </a:lnTo>
                    <a:lnTo>
                      <a:pt x="105" y="221"/>
                    </a:lnTo>
                    <a:lnTo>
                      <a:pt x="99" y="216"/>
                    </a:lnTo>
                    <a:lnTo>
                      <a:pt x="97" y="216"/>
                    </a:lnTo>
                    <a:lnTo>
                      <a:pt x="94" y="212"/>
                    </a:lnTo>
                    <a:lnTo>
                      <a:pt x="93" y="211"/>
                    </a:lnTo>
                    <a:lnTo>
                      <a:pt x="91" y="211"/>
                    </a:lnTo>
                    <a:lnTo>
                      <a:pt x="88" y="213"/>
                    </a:lnTo>
                    <a:lnTo>
                      <a:pt x="86" y="213"/>
                    </a:lnTo>
                    <a:lnTo>
                      <a:pt x="84" y="215"/>
                    </a:lnTo>
                    <a:lnTo>
                      <a:pt x="80" y="213"/>
                    </a:lnTo>
                    <a:lnTo>
                      <a:pt x="74" y="215"/>
                    </a:lnTo>
                    <a:lnTo>
                      <a:pt x="72" y="214"/>
                    </a:lnTo>
                    <a:lnTo>
                      <a:pt x="68" y="219"/>
                    </a:lnTo>
                    <a:lnTo>
                      <a:pt x="66" y="224"/>
                    </a:lnTo>
                    <a:lnTo>
                      <a:pt x="66" y="228"/>
                    </a:lnTo>
                    <a:lnTo>
                      <a:pt x="63" y="229"/>
                    </a:lnTo>
                    <a:lnTo>
                      <a:pt x="60" y="230"/>
                    </a:lnTo>
                    <a:lnTo>
                      <a:pt x="57" y="232"/>
                    </a:lnTo>
                    <a:lnTo>
                      <a:pt x="57" y="235"/>
                    </a:lnTo>
                    <a:lnTo>
                      <a:pt x="53" y="238"/>
                    </a:lnTo>
                    <a:lnTo>
                      <a:pt x="53" y="242"/>
                    </a:lnTo>
                    <a:lnTo>
                      <a:pt x="55" y="242"/>
                    </a:lnTo>
                    <a:lnTo>
                      <a:pt x="56" y="243"/>
                    </a:lnTo>
                    <a:lnTo>
                      <a:pt x="53" y="243"/>
                    </a:lnTo>
                    <a:lnTo>
                      <a:pt x="51" y="246"/>
                    </a:lnTo>
                    <a:lnTo>
                      <a:pt x="55" y="250"/>
                    </a:lnTo>
                    <a:lnTo>
                      <a:pt x="59" y="250"/>
                    </a:lnTo>
                    <a:lnTo>
                      <a:pt x="61" y="248"/>
                    </a:lnTo>
                    <a:lnTo>
                      <a:pt x="61" y="246"/>
                    </a:lnTo>
                    <a:lnTo>
                      <a:pt x="64" y="246"/>
                    </a:lnTo>
                    <a:lnTo>
                      <a:pt x="69" y="242"/>
                    </a:lnTo>
                    <a:lnTo>
                      <a:pt x="69" y="246"/>
                    </a:lnTo>
                    <a:lnTo>
                      <a:pt x="66" y="247"/>
                    </a:lnTo>
                    <a:lnTo>
                      <a:pt x="63" y="250"/>
                    </a:lnTo>
                    <a:lnTo>
                      <a:pt x="63" y="253"/>
                    </a:lnTo>
                    <a:lnTo>
                      <a:pt x="68" y="253"/>
                    </a:lnTo>
                    <a:lnTo>
                      <a:pt x="70" y="253"/>
                    </a:lnTo>
                    <a:lnTo>
                      <a:pt x="74" y="250"/>
                    </a:lnTo>
                    <a:lnTo>
                      <a:pt x="77" y="246"/>
                    </a:lnTo>
                    <a:lnTo>
                      <a:pt x="81" y="239"/>
                    </a:lnTo>
                    <a:lnTo>
                      <a:pt x="84" y="232"/>
                    </a:lnTo>
                    <a:lnTo>
                      <a:pt x="87" y="232"/>
                    </a:lnTo>
                    <a:lnTo>
                      <a:pt x="87" y="235"/>
                    </a:lnTo>
                    <a:lnTo>
                      <a:pt x="84" y="236"/>
                    </a:lnTo>
                    <a:lnTo>
                      <a:pt x="81" y="243"/>
                    </a:lnTo>
                    <a:lnTo>
                      <a:pt x="82" y="245"/>
                    </a:lnTo>
                    <a:lnTo>
                      <a:pt x="80" y="246"/>
                    </a:lnTo>
                    <a:lnTo>
                      <a:pt x="77" y="249"/>
                    </a:lnTo>
                    <a:lnTo>
                      <a:pt x="77" y="250"/>
                    </a:lnTo>
                    <a:lnTo>
                      <a:pt x="80" y="250"/>
                    </a:lnTo>
                    <a:lnTo>
                      <a:pt x="79" y="252"/>
                    </a:lnTo>
                    <a:lnTo>
                      <a:pt x="77" y="252"/>
                    </a:lnTo>
                    <a:lnTo>
                      <a:pt x="74" y="255"/>
                    </a:lnTo>
                    <a:lnTo>
                      <a:pt x="75" y="257"/>
                    </a:lnTo>
                    <a:lnTo>
                      <a:pt x="78" y="257"/>
                    </a:lnTo>
                    <a:lnTo>
                      <a:pt x="76" y="259"/>
                    </a:lnTo>
                    <a:lnTo>
                      <a:pt x="73" y="257"/>
                    </a:lnTo>
                    <a:lnTo>
                      <a:pt x="70" y="257"/>
                    </a:lnTo>
                    <a:lnTo>
                      <a:pt x="69" y="258"/>
                    </a:lnTo>
                    <a:lnTo>
                      <a:pt x="67" y="259"/>
                    </a:lnTo>
                    <a:lnTo>
                      <a:pt x="65" y="261"/>
                    </a:lnTo>
                    <a:lnTo>
                      <a:pt x="67" y="263"/>
                    </a:lnTo>
                    <a:lnTo>
                      <a:pt x="69" y="263"/>
                    </a:lnTo>
                    <a:lnTo>
                      <a:pt x="70" y="262"/>
                    </a:lnTo>
                    <a:lnTo>
                      <a:pt x="71" y="263"/>
                    </a:lnTo>
                    <a:lnTo>
                      <a:pt x="74" y="263"/>
                    </a:lnTo>
                    <a:lnTo>
                      <a:pt x="74" y="265"/>
                    </a:lnTo>
                    <a:lnTo>
                      <a:pt x="71" y="265"/>
                    </a:lnTo>
                    <a:lnTo>
                      <a:pt x="69" y="264"/>
                    </a:lnTo>
                    <a:lnTo>
                      <a:pt x="68" y="266"/>
                    </a:lnTo>
                    <a:lnTo>
                      <a:pt x="68" y="267"/>
                    </a:lnTo>
                    <a:lnTo>
                      <a:pt x="70" y="267"/>
                    </a:lnTo>
                    <a:lnTo>
                      <a:pt x="70" y="268"/>
                    </a:lnTo>
                    <a:lnTo>
                      <a:pt x="67" y="270"/>
                    </a:lnTo>
                    <a:lnTo>
                      <a:pt x="66" y="270"/>
                    </a:lnTo>
                    <a:lnTo>
                      <a:pt x="66" y="272"/>
                    </a:lnTo>
                    <a:lnTo>
                      <a:pt x="67" y="276"/>
                    </a:lnTo>
                    <a:lnTo>
                      <a:pt x="70" y="276"/>
                    </a:lnTo>
                    <a:lnTo>
                      <a:pt x="71" y="274"/>
                    </a:lnTo>
                    <a:lnTo>
                      <a:pt x="74" y="271"/>
                    </a:lnTo>
                    <a:lnTo>
                      <a:pt x="74" y="274"/>
                    </a:lnTo>
                    <a:lnTo>
                      <a:pt x="71" y="276"/>
                    </a:lnTo>
                    <a:lnTo>
                      <a:pt x="69" y="278"/>
                    </a:lnTo>
                    <a:lnTo>
                      <a:pt x="69" y="281"/>
                    </a:lnTo>
                    <a:lnTo>
                      <a:pt x="72" y="283"/>
                    </a:lnTo>
                    <a:lnTo>
                      <a:pt x="76" y="283"/>
                    </a:lnTo>
                    <a:lnTo>
                      <a:pt x="76" y="282"/>
                    </a:lnTo>
                    <a:lnTo>
                      <a:pt x="77" y="282"/>
                    </a:lnTo>
                    <a:lnTo>
                      <a:pt x="79" y="284"/>
                    </a:lnTo>
                    <a:lnTo>
                      <a:pt x="84" y="281"/>
                    </a:lnTo>
                    <a:lnTo>
                      <a:pt x="88" y="277"/>
                    </a:lnTo>
                    <a:lnTo>
                      <a:pt x="88" y="276"/>
                    </a:lnTo>
                    <a:lnTo>
                      <a:pt x="91" y="274"/>
                    </a:lnTo>
                    <a:lnTo>
                      <a:pt x="95" y="268"/>
                    </a:lnTo>
                    <a:lnTo>
                      <a:pt x="96" y="265"/>
                    </a:lnTo>
                    <a:lnTo>
                      <a:pt x="98" y="263"/>
                    </a:lnTo>
                    <a:lnTo>
                      <a:pt x="100" y="263"/>
                    </a:lnTo>
                    <a:lnTo>
                      <a:pt x="98" y="265"/>
                    </a:lnTo>
                    <a:lnTo>
                      <a:pt x="98" y="268"/>
                    </a:lnTo>
                    <a:lnTo>
                      <a:pt x="93" y="274"/>
                    </a:lnTo>
                    <a:lnTo>
                      <a:pt x="88" y="278"/>
                    </a:lnTo>
                    <a:lnTo>
                      <a:pt x="84" y="283"/>
                    </a:lnTo>
                    <a:lnTo>
                      <a:pt x="81" y="285"/>
                    </a:lnTo>
                    <a:lnTo>
                      <a:pt x="78" y="288"/>
                    </a:lnTo>
                    <a:lnTo>
                      <a:pt x="80" y="290"/>
                    </a:lnTo>
                    <a:lnTo>
                      <a:pt x="79" y="291"/>
                    </a:lnTo>
                    <a:lnTo>
                      <a:pt x="75" y="287"/>
                    </a:lnTo>
                    <a:lnTo>
                      <a:pt x="69" y="287"/>
                    </a:lnTo>
                    <a:lnTo>
                      <a:pt x="69" y="289"/>
                    </a:lnTo>
                    <a:lnTo>
                      <a:pt x="67" y="289"/>
                    </a:lnTo>
                    <a:lnTo>
                      <a:pt x="66" y="284"/>
                    </a:lnTo>
                    <a:lnTo>
                      <a:pt x="60" y="281"/>
                    </a:lnTo>
                    <a:lnTo>
                      <a:pt x="59" y="282"/>
                    </a:lnTo>
                    <a:lnTo>
                      <a:pt x="57" y="281"/>
                    </a:lnTo>
                    <a:lnTo>
                      <a:pt x="59" y="277"/>
                    </a:lnTo>
                    <a:lnTo>
                      <a:pt x="59" y="267"/>
                    </a:lnTo>
                    <a:lnTo>
                      <a:pt x="57" y="260"/>
                    </a:lnTo>
                    <a:lnTo>
                      <a:pt x="54" y="256"/>
                    </a:lnTo>
                    <a:lnTo>
                      <a:pt x="52" y="256"/>
                    </a:lnTo>
                    <a:lnTo>
                      <a:pt x="49" y="255"/>
                    </a:lnTo>
                    <a:lnTo>
                      <a:pt x="47" y="255"/>
                    </a:lnTo>
                    <a:lnTo>
                      <a:pt x="44" y="255"/>
                    </a:lnTo>
                    <a:lnTo>
                      <a:pt x="42" y="257"/>
                    </a:lnTo>
                    <a:lnTo>
                      <a:pt x="39" y="257"/>
                    </a:lnTo>
                    <a:lnTo>
                      <a:pt x="39" y="260"/>
                    </a:lnTo>
                    <a:lnTo>
                      <a:pt x="40" y="263"/>
                    </a:lnTo>
                    <a:lnTo>
                      <a:pt x="39" y="263"/>
                    </a:lnTo>
                    <a:lnTo>
                      <a:pt x="39" y="269"/>
                    </a:lnTo>
                    <a:lnTo>
                      <a:pt x="40" y="272"/>
                    </a:lnTo>
                    <a:lnTo>
                      <a:pt x="42" y="272"/>
                    </a:lnTo>
                    <a:lnTo>
                      <a:pt x="41" y="274"/>
                    </a:lnTo>
                    <a:lnTo>
                      <a:pt x="39" y="276"/>
                    </a:lnTo>
                    <a:lnTo>
                      <a:pt x="39" y="277"/>
                    </a:lnTo>
                    <a:lnTo>
                      <a:pt x="40" y="281"/>
                    </a:lnTo>
                    <a:lnTo>
                      <a:pt x="42" y="281"/>
                    </a:lnTo>
                    <a:lnTo>
                      <a:pt x="43" y="279"/>
                    </a:lnTo>
                    <a:lnTo>
                      <a:pt x="46" y="281"/>
                    </a:lnTo>
                    <a:lnTo>
                      <a:pt x="45" y="281"/>
                    </a:lnTo>
                    <a:lnTo>
                      <a:pt x="43" y="281"/>
                    </a:lnTo>
                    <a:lnTo>
                      <a:pt x="42" y="282"/>
                    </a:lnTo>
                    <a:lnTo>
                      <a:pt x="44" y="284"/>
                    </a:lnTo>
                    <a:lnTo>
                      <a:pt x="44" y="285"/>
                    </a:lnTo>
                    <a:lnTo>
                      <a:pt x="42" y="287"/>
                    </a:lnTo>
                    <a:lnTo>
                      <a:pt x="42" y="288"/>
                    </a:lnTo>
                    <a:lnTo>
                      <a:pt x="43" y="288"/>
                    </a:lnTo>
                    <a:lnTo>
                      <a:pt x="45" y="290"/>
                    </a:lnTo>
                    <a:lnTo>
                      <a:pt x="47" y="290"/>
                    </a:lnTo>
                    <a:lnTo>
                      <a:pt x="48" y="291"/>
                    </a:lnTo>
                    <a:lnTo>
                      <a:pt x="47" y="292"/>
                    </a:lnTo>
                    <a:lnTo>
                      <a:pt x="44" y="292"/>
                    </a:lnTo>
                    <a:lnTo>
                      <a:pt x="43" y="293"/>
                    </a:lnTo>
                    <a:lnTo>
                      <a:pt x="40" y="291"/>
                    </a:lnTo>
                    <a:lnTo>
                      <a:pt x="39" y="291"/>
                    </a:lnTo>
                    <a:lnTo>
                      <a:pt x="39" y="292"/>
                    </a:lnTo>
                    <a:lnTo>
                      <a:pt x="36" y="292"/>
                    </a:lnTo>
                    <a:lnTo>
                      <a:pt x="36" y="289"/>
                    </a:lnTo>
                    <a:lnTo>
                      <a:pt x="33" y="288"/>
                    </a:lnTo>
                    <a:lnTo>
                      <a:pt x="32" y="290"/>
                    </a:lnTo>
                    <a:lnTo>
                      <a:pt x="27" y="290"/>
                    </a:lnTo>
                    <a:lnTo>
                      <a:pt x="23" y="288"/>
                    </a:lnTo>
                    <a:lnTo>
                      <a:pt x="21" y="288"/>
                    </a:lnTo>
                    <a:lnTo>
                      <a:pt x="19" y="289"/>
                    </a:lnTo>
                    <a:lnTo>
                      <a:pt x="19" y="291"/>
                    </a:lnTo>
                    <a:lnTo>
                      <a:pt x="18" y="292"/>
                    </a:lnTo>
                    <a:lnTo>
                      <a:pt x="15" y="293"/>
                    </a:lnTo>
                    <a:lnTo>
                      <a:pt x="14" y="295"/>
                    </a:lnTo>
                    <a:lnTo>
                      <a:pt x="10" y="296"/>
                    </a:lnTo>
                    <a:lnTo>
                      <a:pt x="8" y="297"/>
                    </a:lnTo>
                    <a:lnTo>
                      <a:pt x="7" y="298"/>
                    </a:lnTo>
                    <a:lnTo>
                      <a:pt x="4" y="300"/>
                    </a:lnTo>
                    <a:lnTo>
                      <a:pt x="4" y="302"/>
                    </a:lnTo>
                    <a:lnTo>
                      <a:pt x="4" y="305"/>
                    </a:lnTo>
                    <a:lnTo>
                      <a:pt x="3" y="307"/>
                    </a:lnTo>
                    <a:lnTo>
                      <a:pt x="0" y="309"/>
                    </a:lnTo>
                    <a:lnTo>
                      <a:pt x="0" y="312"/>
                    </a:lnTo>
                    <a:lnTo>
                      <a:pt x="1" y="313"/>
                    </a:lnTo>
                    <a:lnTo>
                      <a:pt x="0" y="317"/>
                    </a:lnTo>
                    <a:lnTo>
                      <a:pt x="1" y="319"/>
                    </a:lnTo>
                    <a:lnTo>
                      <a:pt x="4" y="319"/>
                    </a:lnTo>
                    <a:lnTo>
                      <a:pt x="6" y="315"/>
                    </a:lnTo>
                    <a:lnTo>
                      <a:pt x="7" y="315"/>
                    </a:lnTo>
                    <a:lnTo>
                      <a:pt x="6" y="316"/>
                    </a:lnTo>
                    <a:lnTo>
                      <a:pt x="5" y="319"/>
                    </a:lnTo>
                    <a:lnTo>
                      <a:pt x="6" y="320"/>
                    </a:lnTo>
                    <a:lnTo>
                      <a:pt x="8" y="318"/>
                    </a:lnTo>
                    <a:lnTo>
                      <a:pt x="8" y="313"/>
                    </a:lnTo>
                    <a:lnTo>
                      <a:pt x="9" y="306"/>
                    </a:lnTo>
                    <a:lnTo>
                      <a:pt x="11" y="305"/>
                    </a:lnTo>
                    <a:lnTo>
                      <a:pt x="13" y="304"/>
                    </a:lnTo>
                    <a:lnTo>
                      <a:pt x="10" y="311"/>
                    </a:lnTo>
                    <a:lnTo>
                      <a:pt x="10" y="314"/>
                    </a:lnTo>
                    <a:lnTo>
                      <a:pt x="9" y="315"/>
                    </a:lnTo>
                    <a:lnTo>
                      <a:pt x="9" y="319"/>
                    </a:lnTo>
                    <a:lnTo>
                      <a:pt x="8" y="322"/>
                    </a:lnTo>
                    <a:lnTo>
                      <a:pt x="8" y="323"/>
                    </a:lnTo>
                    <a:lnTo>
                      <a:pt x="10" y="323"/>
                    </a:lnTo>
                    <a:lnTo>
                      <a:pt x="11" y="325"/>
                    </a:lnTo>
                    <a:lnTo>
                      <a:pt x="15" y="326"/>
                    </a:lnTo>
                    <a:lnTo>
                      <a:pt x="15" y="322"/>
                    </a:lnTo>
                    <a:lnTo>
                      <a:pt x="15" y="321"/>
                    </a:lnTo>
                    <a:lnTo>
                      <a:pt x="16" y="319"/>
                    </a:lnTo>
                    <a:lnTo>
                      <a:pt x="17" y="315"/>
                    </a:lnTo>
                    <a:lnTo>
                      <a:pt x="18" y="314"/>
                    </a:lnTo>
                    <a:lnTo>
                      <a:pt x="18" y="316"/>
                    </a:lnTo>
                    <a:lnTo>
                      <a:pt x="18" y="318"/>
                    </a:lnTo>
                    <a:lnTo>
                      <a:pt x="17" y="322"/>
                    </a:lnTo>
                    <a:lnTo>
                      <a:pt x="18" y="324"/>
                    </a:lnTo>
                    <a:lnTo>
                      <a:pt x="18" y="326"/>
                    </a:lnTo>
                    <a:lnTo>
                      <a:pt x="19" y="329"/>
                    </a:lnTo>
                    <a:lnTo>
                      <a:pt x="21" y="329"/>
                    </a:lnTo>
                    <a:lnTo>
                      <a:pt x="22" y="328"/>
                    </a:lnTo>
                    <a:lnTo>
                      <a:pt x="22" y="326"/>
                    </a:lnTo>
                    <a:lnTo>
                      <a:pt x="22" y="325"/>
                    </a:lnTo>
                    <a:lnTo>
                      <a:pt x="22" y="324"/>
                    </a:lnTo>
                    <a:lnTo>
                      <a:pt x="25" y="324"/>
                    </a:lnTo>
                    <a:lnTo>
                      <a:pt x="25" y="322"/>
                    </a:lnTo>
                    <a:lnTo>
                      <a:pt x="25" y="319"/>
                    </a:lnTo>
                    <a:lnTo>
                      <a:pt x="24" y="318"/>
                    </a:lnTo>
                    <a:lnTo>
                      <a:pt x="24" y="315"/>
                    </a:lnTo>
                    <a:lnTo>
                      <a:pt x="25" y="316"/>
                    </a:lnTo>
                    <a:lnTo>
                      <a:pt x="27" y="321"/>
                    </a:lnTo>
                    <a:lnTo>
                      <a:pt x="27" y="323"/>
                    </a:lnTo>
                    <a:lnTo>
                      <a:pt x="25" y="326"/>
                    </a:lnTo>
                    <a:lnTo>
                      <a:pt x="25" y="326"/>
                    </a:lnTo>
                    <a:lnTo>
                      <a:pt x="23" y="329"/>
                    </a:lnTo>
                    <a:lnTo>
                      <a:pt x="23" y="331"/>
                    </a:lnTo>
                    <a:lnTo>
                      <a:pt x="25" y="331"/>
                    </a:lnTo>
                    <a:lnTo>
                      <a:pt x="26" y="332"/>
                    </a:lnTo>
                    <a:lnTo>
                      <a:pt x="26" y="333"/>
                    </a:lnTo>
                    <a:lnTo>
                      <a:pt x="29" y="332"/>
                    </a:lnTo>
                    <a:lnTo>
                      <a:pt x="32" y="336"/>
                    </a:lnTo>
                    <a:lnTo>
                      <a:pt x="33" y="336"/>
                    </a:lnTo>
                    <a:lnTo>
                      <a:pt x="34" y="339"/>
                    </a:lnTo>
                    <a:lnTo>
                      <a:pt x="39" y="339"/>
                    </a:lnTo>
                    <a:lnTo>
                      <a:pt x="41" y="340"/>
                    </a:lnTo>
                    <a:lnTo>
                      <a:pt x="43" y="340"/>
                    </a:lnTo>
                    <a:lnTo>
                      <a:pt x="43" y="338"/>
                    </a:lnTo>
                    <a:lnTo>
                      <a:pt x="41" y="334"/>
                    </a:lnTo>
                    <a:lnTo>
                      <a:pt x="40" y="329"/>
                    </a:lnTo>
                    <a:lnTo>
                      <a:pt x="42" y="325"/>
                    </a:lnTo>
                    <a:lnTo>
                      <a:pt x="43" y="323"/>
                    </a:lnTo>
                    <a:lnTo>
                      <a:pt x="43" y="324"/>
                    </a:lnTo>
                    <a:lnTo>
                      <a:pt x="44" y="329"/>
                    </a:lnTo>
                    <a:lnTo>
                      <a:pt x="44" y="332"/>
                    </a:lnTo>
                    <a:lnTo>
                      <a:pt x="45" y="333"/>
                    </a:lnTo>
                    <a:lnTo>
                      <a:pt x="46" y="332"/>
                    </a:lnTo>
                    <a:lnTo>
                      <a:pt x="47" y="332"/>
                    </a:lnTo>
                    <a:lnTo>
                      <a:pt x="49" y="332"/>
                    </a:lnTo>
                    <a:lnTo>
                      <a:pt x="50" y="330"/>
                    </a:lnTo>
                    <a:lnTo>
                      <a:pt x="50" y="328"/>
                    </a:lnTo>
                    <a:lnTo>
                      <a:pt x="52" y="326"/>
                    </a:lnTo>
                    <a:lnTo>
                      <a:pt x="53" y="322"/>
                    </a:lnTo>
                    <a:lnTo>
                      <a:pt x="53" y="321"/>
                    </a:lnTo>
                    <a:lnTo>
                      <a:pt x="54" y="321"/>
                    </a:lnTo>
                    <a:lnTo>
                      <a:pt x="55" y="325"/>
                    </a:lnTo>
                    <a:lnTo>
                      <a:pt x="54" y="326"/>
                    </a:lnTo>
                    <a:lnTo>
                      <a:pt x="53" y="329"/>
                    </a:lnTo>
                    <a:lnTo>
                      <a:pt x="53" y="332"/>
                    </a:lnTo>
                    <a:lnTo>
                      <a:pt x="53" y="332"/>
                    </a:lnTo>
                    <a:lnTo>
                      <a:pt x="53" y="336"/>
                    </a:lnTo>
                    <a:lnTo>
                      <a:pt x="56" y="337"/>
                    </a:lnTo>
                    <a:lnTo>
                      <a:pt x="59" y="336"/>
                    </a:lnTo>
                    <a:lnTo>
                      <a:pt x="61" y="332"/>
                    </a:lnTo>
                    <a:lnTo>
                      <a:pt x="60" y="328"/>
                    </a:lnTo>
                    <a:lnTo>
                      <a:pt x="60" y="324"/>
                    </a:lnTo>
                    <a:lnTo>
                      <a:pt x="63" y="322"/>
                    </a:lnTo>
                    <a:lnTo>
                      <a:pt x="65" y="321"/>
                    </a:lnTo>
                    <a:lnTo>
                      <a:pt x="63" y="324"/>
                    </a:lnTo>
                    <a:lnTo>
                      <a:pt x="62" y="327"/>
                    </a:lnTo>
                    <a:lnTo>
                      <a:pt x="63" y="330"/>
                    </a:lnTo>
                    <a:lnTo>
                      <a:pt x="61" y="336"/>
                    </a:lnTo>
                    <a:lnTo>
                      <a:pt x="61" y="339"/>
                    </a:lnTo>
                    <a:lnTo>
                      <a:pt x="63" y="341"/>
                    </a:lnTo>
                    <a:lnTo>
                      <a:pt x="66" y="340"/>
                    </a:lnTo>
                    <a:lnTo>
                      <a:pt x="68" y="341"/>
                    </a:lnTo>
                    <a:lnTo>
                      <a:pt x="70" y="339"/>
                    </a:lnTo>
                    <a:lnTo>
                      <a:pt x="70" y="336"/>
                    </a:lnTo>
                    <a:lnTo>
                      <a:pt x="71" y="334"/>
                    </a:lnTo>
                    <a:lnTo>
                      <a:pt x="71" y="332"/>
                    </a:lnTo>
                    <a:lnTo>
                      <a:pt x="69" y="327"/>
                    </a:lnTo>
                    <a:lnTo>
                      <a:pt x="70" y="322"/>
                    </a:lnTo>
                    <a:lnTo>
                      <a:pt x="70" y="318"/>
                    </a:lnTo>
                    <a:lnTo>
                      <a:pt x="72" y="321"/>
                    </a:lnTo>
                    <a:lnTo>
                      <a:pt x="72" y="323"/>
                    </a:lnTo>
                    <a:lnTo>
                      <a:pt x="71" y="326"/>
                    </a:lnTo>
                    <a:lnTo>
                      <a:pt x="73" y="331"/>
                    </a:lnTo>
                    <a:lnTo>
                      <a:pt x="74" y="332"/>
                    </a:lnTo>
                    <a:lnTo>
                      <a:pt x="77" y="332"/>
                    </a:lnTo>
                    <a:lnTo>
                      <a:pt x="74" y="333"/>
                    </a:lnTo>
                    <a:lnTo>
                      <a:pt x="73" y="337"/>
                    </a:lnTo>
                    <a:lnTo>
                      <a:pt x="74" y="339"/>
                    </a:lnTo>
                    <a:lnTo>
                      <a:pt x="77" y="341"/>
                    </a:lnTo>
                    <a:lnTo>
                      <a:pt x="79" y="339"/>
                    </a:lnTo>
                    <a:lnTo>
                      <a:pt x="82" y="344"/>
                    </a:lnTo>
                    <a:lnTo>
                      <a:pt x="82" y="346"/>
                    </a:lnTo>
                    <a:lnTo>
                      <a:pt x="80" y="350"/>
                    </a:lnTo>
                    <a:lnTo>
                      <a:pt x="77" y="352"/>
                    </a:lnTo>
                    <a:lnTo>
                      <a:pt x="79" y="353"/>
                    </a:lnTo>
                    <a:lnTo>
                      <a:pt x="80" y="356"/>
                    </a:lnTo>
                    <a:lnTo>
                      <a:pt x="83" y="356"/>
                    </a:lnTo>
                    <a:lnTo>
                      <a:pt x="85" y="354"/>
                    </a:lnTo>
                    <a:lnTo>
                      <a:pt x="86" y="355"/>
                    </a:lnTo>
                    <a:lnTo>
                      <a:pt x="91" y="351"/>
                    </a:lnTo>
                    <a:lnTo>
                      <a:pt x="94" y="351"/>
                    </a:lnTo>
                    <a:lnTo>
                      <a:pt x="94" y="352"/>
                    </a:lnTo>
                    <a:lnTo>
                      <a:pt x="98" y="348"/>
                    </a:lnTo>
                    <a:lnTo>
                      <a:pt x="101" y="347"/>
                    </a:lnTo>
                    <a:lnTo>
                      <a:pt x="103" y="343"/>
                    </a:lnTo>
                    <a:lnTo>
                      <a:pt x="105" y="341"/>
                    </a:lnTo>
                    <a:lnTo>
                      <a:pt x="105" y="342"/>
                    </a:lnTo>
                    <a:lnTo>
                      <a:pt x="105" y="346"/>
                    </a:lnTo>
                    <a:lnTo>
                      <a:pt x="104" y="350"/>
                    </a:lnTo>
                    <a:lnTo>
                      <a:pt x="105" y="350"/>
                    </a:lnTo>
                    <a:lnTo>
                      <a:pt x="108" y="348"/>
                    </a:lnTo>
                    <a:lnTo>
                      <a:pt x="109" y="345"/>
                    </a:lnTo>
                    <a:lnTo>
                      <a:pt x="112" y="343"/>
                    </a:lnTo>
                    <a:lnTo>
                      <a:pt x="115" y="343"/>
                    </a:lnTo>
                    <a:lnTo>
                      <a:pt x="118" y="336"/>
                    </a:lnTo>
                    <a:lnTo>
                      <a:pt x="119" y="330"/>
                    </a:lnTo>
                    <a:lnTo>
                      <a:pt x="118" y="328"/>
                    </a:lnTo>
                    <a:lnTo>
                      <a:pt x="119" y="325"/>
                    </a:lnTo>
                    <a:lnTo>
                      <a:pt x="117" y="324"/>
                    </a:lnTo>
                    <a:lnTo>
                      <a:pt x="116" y="325"/>
                    </a:lnTo>
                    <a:lnTo>
                      <a:pt x="114" y="325"/>
                    </a:lnTo>
                    <a:lnTo>
                      <a:pt x="111" y="327"/>
                    </a:lnTo>
                    <a:lnTo>
                      <a:pt x="109" y="329"/>
                    </a:lnTo>
                    <a:lnTo>
                      <a:pt x="107" y="329"/>
                    </a:lnTo>
                    <a:lnTo>
                      <a:pt x="109" y="326"/>
                    </a:lnTo>
                    <a:lnTo>
                      <a:pt x="109" y="324"/>
                    </a:lnTo>
                    <a:lnTo>
                      <a:pt x="107" y="324"/>
                    </a:lnTo>
                    <a:lnTo>
                      <a:pt x="106" y="323"/>
                    </a:lnTo>
                    <a:lnTo>
                      <a:pt x="107" y="321"/>
                    </a:lnTo>
                    <a:lnTo>
                      <a:pt x="108" y="321"/>
                    </a:lnTo>
                    <a:lnTo>
                      <a:pt x="110" y="315"/>
                    </a:lnTo>
                    <a:lnTo>
                      <a:pt x="112" y="313"/>
                    </a:lnTo>
                    <a:lnTo>
                      <a:pt x="111" y="310"/>
                    </a:lnTo>
                    <a:lnTo>
                      <a:pt x="108" y="308"/>
                    </a:lnTo>
                    <a:lnTo>
                      <a:pt x="102" y="309"/>
                    </a:lnTo>
                    <a:lnTo>
                      <a:pt x="99" y="312"/>
                    </a:lnTo>
                    <a:lnTo>
                      <a:pt x="101" y="308"/>
                    </a:lnTo>
                    <a:lnTo>
                      <a:pt x="98" y="305"/>
                    </a:lnTo>
                    <a:lnTo>
                      <a:pt x="95" y="302"/>
                    </a:lnTo>
                    <a:lnTo>
                      <a:pt x="93" y="303"/>
                    </a:lnTo>
                    <a:lnTo>
                      <a:pt x="92" y="305"/>
                    </a:lnTo>
                    <a:lnTo>
                      <a:pt x="91" y="305"/>
                    </a:lnTo>
                    <a:lnTo>
                      <a:pt x="88" y="308"/>
                    </a:lnTo>
                    <a:lnTo>
                      <a:pt x="85" y="308"/>
                    </a:lnTo>
                    <a:lnTo>
                      <a:pt x="87" y="304"/>
                    </a:lnTo>
                    <a:lnTo>
                      <a:pt x="84" y="301"/>
                    </a:lnTo>
                    <a:lnTo>
                      <a:pt x="87" y="301"/>
                    </a:lnTo>
                    <a:lnTo>
                      <a:pt x="88" y="301"/>
                    </a:lnTo>
                    <a:lnTo>
                      <a:pt x="91" y="301"/>
                    </a:lnTo>
                    <a:lnTo>
                      <a:pt x="93" y="301"/>
                    </a:lnTo>
                    <a:lnTo>
                      <a:pt x="94" y="299"/>
                    </a:lnTo>
                    <a:lnTo>
                      <a:pt x="91" y="295"/>
                    </a:lnTo>
                    <a:lnTo>
                      <a:pt x="92" y="293"/>
                    </a:lnTo>
                    <a:lnTo>
                      <a:pt x="94" y="288"/>
                    </a:lnTo>
                    <a:lnTo>
                      <a:pt x="94" y="286"/>
                    </a:lnTo>
                    <a:lnTo>
                      <a:pt x="96" y="282"/>
                    </a:lnTo>
                    <a:lnTo>
                      <a:pt x="96" y="284"/>
                    </a:lnTo>
                    <a:lnTo>
                      <a:pt x="97" y="286"/>
                    </a:lnTo>
                    <a:lnTo>
                      <a:pt x="96" y="289"/>
                    </a:lnTo>
                    <a:lnTo>
                      <a:pt x="94" y="291"/>
                    </a:lnTo>
                    <a:lnTo>
                      <a:pt x="96" y="298"/>
                    </a:lnTo>
                    <a:lnTo>
                      <a:pt x="102" y="306"/>
                    </a:lnTo>
                    <a:lnTo>
                      <a:pt x="105" y="307"/>
                    </a:lnTo>
                    <a:lnTo>
                      <a:pt x="106" y="306"/>
                    </a:lnTo>
                    <a:lnTo>
                      <a:pt x="110" y="306"/>
                    </a:lnTo>
                    <a:lnTo>
                      <a:pt x="116" y="310"/>
                    </a:lnTo>
                    <a:lnTo>
                      <a:pt x="118" y="309"/>
                    </a:lnTo>
                    <a:lnTo>
                      <a:pt x="119" y="305"/>
                    </a:lnTo>
                    <a:lnTo>
                      <a:pt x="122" y="302"/>
                    </a:lnTo>
                    <a:lnTo>
                      <a:pt x="122" y="302"/>
                    </a:lnTo>
                    <a:lnTo>
                      <a:pt x="122" y="305"/>
                    </a:lnTo>
                    <a:lnTo>
                      <a:pt x="123" y="305"/>
                    </a:lnTo>
                    <a:lnTo>
                      <a:pt x="126" y="304"/>
                    </a:lnTo>
                    <a:lnTo>
                      <a:pt x="126" y="301"/>
                    </a:lnTo>
                    <a:lnTo>
                      <a:pt x="127" y="300"/>
                    </a:lnTo>
                    <a:lnTo>
                      <a:pt x="129" y="301"/>
                    </a:lnTo>
                    <a:lnTo>
                      <a:pt x="132" y="300"/>
                    </a:lnTo>
                    <a:lnTo>
                      <a:pt x="132" y="296"/>
                    </a:lnTo>
                    <a:lnTo>
                      <a:pt x="136" y="293"/>
                    </a:lnTo>
                    <a:lnTo>
                      <a:pt x="136" y="290"/>
                    </a:lnTo>
                    <a:lnTo>
                      <a:pt x="135" y="289"/>
                    </a:lnTo>
                    <a:lnTo>
                      <a:pt x="133" y="289"/>
                    </a:lnTo>
                    <a:lnTo>
                      <a:pt x="135" y="286"/>
                    </a:lnTo>
                    <a:lnTo>
                      <a:pt x="136" y="280"/>
                    </a:lnTo>
                    <a:lnTo>
                      <a:pt x="139" y="279"/>
                    </a:lnTo>
                    <a:lnTo>
                      <a:pt x="145" y="281"/>
                    </a:lnTo>
                    <a:lnTo>
                      <a:pt x="147" y="283"/>
                    </a:lnTo>
                    <a:lnTo>
                      <a:pt x="151" y="283"/>
                    </a:lnTo>
                    <a:lnTo>
                      <a:pt x="154" y="281"/>
                    </a:lnTo>
                    <a:lnTo>
                      <a:pt x="156" y="281"/>
                    </a:lnTo>
                    <a:lnTo>
                      <a:pt x="158" y="284"/>
                    </a:lnTo>
                    <a:lnTo>
                      <a:pt x="160" y="283"/>
                    </a:lnTo>
                    <a:lnTo>
                      <a:pt x="163" y="280"/>
                    </a:lnTo>
                    <a:lnTo>
                      <a:pt x="165" y="278"/>
                    </a:lnTo>
                    <a:lnTo>
                      <a:pt x="165" y="276"/>
                    </a:lnTo>
                    <a:lnTo>
                      <a:pt x="162" y="276"/>
                    </a:lnTo>
                    <a:lnTo>
                      <a:pt x="153" y="270"/>
                    </a:lnTo>
                    <a:lnTo>
                      <a:pt x="153" y="268"/>
                    </a:lnTo>
                    <a:lnTo>
                      <a:pt x="155" y="267"/>
                    </a:lnTo>
                    <a:lnTo>
                      <a:pt x="157" y="267"/>
                    </a:lnTo>
                    <a:lnTo>
                      <a:pt x="159" y="269"/>
                    </a:lnTo>
                    <a:lnTo>
                      <a:pt x="161" y="268"/>
                    </a:lnTo>
                    <a:lnTo>
                      <a:pt x="166" y="273"/>
                    </a:lnTo>
                    <a:lnTo>
                      <a:pt x="167" y="272"/>
                    </a:lnTo>
                    <a:lnTo>
                      <a:pt x="171" y="269"/>
                    </a:lnTo>
                    <a:lnTo>
                      <a:pt x="173" y="268"/>
                    </a:lnTo>
                    <a:lnTo>
                      <a:pt x="174" y="267"/>
                    </a:lnTo>
                    <a:lnTo>
                      <a:pt x="174" y="262"/>
                    </a:lnTo>
                    <a:lnTo>
                      <a:pt x="170" y="260"/>
                    </a:lnTo>
                    <a:lnTo>
                      <a:pt x="168" y="259"/>
                    </a:lnTo>
                    <a:lnTo>
                      <a:pt x="167" y="257"/>
                    </a:lnTo>
                    <a:lnTo>
                      <a:pt x="164" y="256"/>
                    </a:lnTo>
                    <a:lnTo>
                      <a:pt x="164" y="254"/>
                    </a:lnTo>
                    <a:lnTo>
                      <a:pt x="167" y="254"/>
                    </a:lnTo>
                    <a:lnTo>
                      <a:pt x="170" y="256"/>
                    </a:lnTo>
                    <a:lnTo>
                      <a:pt x="170" y="257"/>
                    </a:lnTo>
                    <a:lnTo>
                      <a:pt x="172" y="259"/>
                    </a:lnTo>
                    <a:lnTo>
                      <a:pt x="174" y="259"/>
                    </a:lnTo>
                    <a:lnTo>
                      <a:pt x="177" y="260"/>
                    </a:lnTo>
                    <a:lnTo>
                      <a:pt x="181" y="257"/>
                    </a:lnTo>
                    <a:lnTo>
                      <a:pt x="181" y="256"/>
                    </a:lnTo>
                    <a:lnTo>
                      <a:pt x="183" y="250"/>
                    </a:lnTo>
                    <a:lnTo>
                      <a:pt x="186" y="244"/>
                    </a:lnTo>
                    <a:lnTo>
                      <a:pt x="186" y="241"/>
                    </a:lnTo>
                    <a:lnTo>
                      <a:pt x="184" y="239"/>
                    </a:lnTo>
                    <a:lnTo>
                      <a:pt x="181" y="236"/>
                    </a:lnTo>
                    <a:lnTo>
                      <a:pt x="178" y="237"/>
                    </a:lnTo>
                    <a:lnTo>
                      <a:pt x="176" y="237"/>
                    </a:lnTo>
                    <a:lnTo>
                      <a:pt x="174" y="238"/>
                    </a:lnTo>
                    <a:lnTo>
                      <a:pt x="174" y="236"/>
                    </a:lnTo>
                    <a:lnTo>
                      <a:pt x="177" y="235"/>
                    </a:lnTo>
                    <a:lnTo>
                      <a:pt x="180" y="235"/>
                    </a:lnTo>
                    <a:lnTo>
                      <a:pt x="181" y="232"/>
                    </a:lnTo>
                    <a:lnTo>
                      <a:pt x="176" y="229"/>
                    </a:lnTo>
                    <a:lnTo>
                      <a:pt x="174" y="227"/>
                    </a:lnTo>
                    <a:lnTo>
                      <a:pt x="171" y="228"/>
                    </a:lnTo>
                    <a:lnTo>
                      <a:pt x="171" y="227"/>
                    </a:lnTo>
                    <a:lnTo>
                      <a:pt x="170" y="228"/>
                    </a:lnTo>
                    <a:lnTo>
                      <a:pt x="167" y="229"/>
                    </a:lnTo>
                    <a:lnTo>
                      <a:pt x="166" y="228"/>
                    </a:lnTo>
                    <a:lnTo>
                      <a:pt x="166" y="229"/>
                    </a:lnTo>
                    <a:lnTo>
                      <a:pt x="164" y="228"/>
                    </a:lnTo>
                    <a:lnTo>
                      <a:pt x="164" y="225"/>
                    </a:lnTo>
                    <a:lnTo>
                      <a:pt x="164" y="224"/>
                    </a:lnTo>
                    <a:lnTo>
                      <a:pt x="159" y="222"/>
                    </a:lnTo>
                    <a:lnTo>
                      <a:pt x="158" y="219"/>
                    </a:lnTo>
                    <a:lnTo>
                      <a:pt x="160" y="221"/>
                    </a:lnTo>
                    <a:lnTo>
                      <a:pt x="165" y="222"/>
                    </a:lnTo>
                    <a:lnTo>
                      <a:pt x="167" y="224"/>
                    </a:lnTo>
                    <a:lnTo>
                      <a:pt x="167" y="225"/>
                    </a:lnTo>
                    <a:lnTo>
                      <a:pt x="171" y="225"/>
                    </a:lnTo>
                    <a:lnTo>
                      <a:pt x="176" y="225"/>
                    </a:lnTo>
                    <a:lnTo>
                      <a:pt x="179" y="227"/>
                    </a:lnTo>
                    <a:lnTo>
                      <a:pt x="181" y="227"/>
                    </a:lnTo>
                    <a:lnTo>
                      <a:pt x="181" y="223"/>
                    </a:lnTo>
                    <a:lnTo>
                      <a:pt x="174" y="221"/>
                    </a:lnTo>
                    <a:lnTo>
                      <a:pt x="169" y="220"/>
                    </a:lnTo>
                    <a:lnTo>
                      <a:pt x="165" y="219"/>
                    </a:lnTo>
                    <a:lnTo>
                      <a:pt x="166" y="217"/>
                    </a:lnTo>
                    <a:lnTo>
                      <a:pt x="168" y="216"/>
                    </a:lnTo>
                    <a:lnTo>
                      <a:pt x="171" y="219"/>
                    </a:lnTo>
                    <a:lnTo>
                      <a:pt x="177" y="219"/>
                    </a:lnTo>
                    <a:lnTo>
                      <a:pt x="181" y="220"/>
                    </a:lnTo>
                    <a:lnTo>
                      <a:pt x="183" y="222"/>
                    </a:lnTo>
                    <a:lnTo>
                      <a:pt x="182" y="227"/>
                    </a:lnTo>
                    <a:lnTo>
                      <a:pt x="183" y="229"/>
                    </a:lnTo>
                    <a:lnTo>
                      <a:pt x="187" y="232"/>
                    </a:lnTo>
                    <a:lnTo>
                      <a:pt x="191" y="234"/>
                    </a:lnTo>
                    <a:lnTo>
                      <a:pt x="192" y="236"/>
                    </a:lnTo>
                    <a:lnTo>
                      <a:pt x="194" y="236"/>
                    </a:lnTo>
                    <a:lnTo>
                      <a:pt x="195" y="234"/>
                    </a:lnTo>
                    <a:lnTo>
                      <a:pt x="195" y="231"/>
                    </a:lnTo>
                    <a:lnTo>
                      <a:pt x="195" y="228"/>
                    </a:lnTo>
                    <a:lnTo>
                      <a:pt x="195" y="226"/>
                    </a:lnTo>
                    <a:lnTo>
                      <a:pt x="197" y="224"/>
                    </a:lnTo>
                    <a:lnTo>
                      <a:pt x="195" y="222"/>
                    </a:lnTo>
                    <a:lnTo>
                      <a:pt x="188" y="220"/>
                    </a:lnTo>
                    <a:lnTo>
                      <a:pt x="185" y="221"/>
                    </a:lnTo>
                    <a:lnTo>
                      <a:pt x="184" y="221"/>
                    </a:lnTo>
                    <a:lnTo>
                      <a:pt x="181" y="218"/>
                    </a:lnTo>
                    <a:lnTo>
                      <a:pt x="178" y="216"/>
                    </a:lnTo>
                    <a:lnTo>
                      <a:pt x="176" y="214"/>
                    </a:lnTo>
                    <a:lnTo>
                      <a:pt x="174" y="214"/>
                    </a:lnTo>
                    <a:lnTo>
                      <a:pt x="173" y="215"/>
                    </a:lnTo>
                    <a:lnTo>
                      <a:pt x="171" y="215"/>
                    </a:lnTo>
                    <a:lnTo>
                      <a:pt x="171" y="212"/>
                    </a:lnTo>
                    <a:lnTo>
                      <a:pt x="167" y="210"/>
                    </a:lnTo>
                    <a:lnTo>
                      <a:pt x="167" y="208"/>
                    </a:lnTo>
                    <a:lnTo>
                      <a:pt x="170" y="208"/>
                    </a:lnTo>
                    <a:lnTo>
                      <a:pt x="171" y="209"/>
                    </a:lnTo>
                    <a:lnTo>
                      <a:pt x="174" y="210"/>
                    </a:lnTo>
                    <a:lnTo>
                      <a:pt x="174" y="208"/>
                    </a:lnTo>
                    <a:lnTo>
                      <a:pt x="174" y="206"/>
                    </a:lnTo>
                    <a:lnTo>
                      <a:pt x="175" y="205"/>
                    </a:lnTo>
                    <a:lnTo>
                      <a:pt x="177" y="207"/>
                    </a:lnTo>
                    <a:lnTo>
                      <a:pt x="177" y="211"/>
                    </a:lnTo>
                    <a:lnTo>
                      <a:pt x="179" y="212"/>
                    </a:lnTo>
                    <a:lnTo>
                      <a:pt x="187" y="215"/>
                    </a:lnTo>
                    <a:lnTo>
                      <a:pt x="188" y="213"/>
                    </a:lnTo>
                    <a:lnTo>
                      <a:pt x="185" y="206"/>
                    </a:lnTo>
                    <a:lnTo>
                      <a:pt x="181" y="205"/>
                    </a:lnTo>
                    <a:lnTo>
                      <a:pt x="179" y="203"/>
                    </a:lnTo>
                    <a:lnTo>
                      <a:pt x="178" y="201"/>
                    </a:lnTo>
                    <a:lnTo>
                      <a:pt x="179" y="200"/>
                    </a:lnTo>
                    <a:lnTo>
                      <a:pt x="181" y="202"/>
                    </a:lnTo>
                    <a:lnTo>
                      <a:pt x="185" y="203"/>
                    </a:lnTo>
                    <a:lnTo>
                      <a:pt x="187" y="205"/>
                    </a:lnTo>
                    <a:lnTo>
                      <a:pt x="188" y="208"/>
                    </a:lnTo>
                    <a:lnTo>
                      <a:pt x="189" y="207"/>
                    </a:lnTo>
                    <a:lnTo>
                      <a:pt x="191" y="210"/>
                    </a:lnTo>
                    <a:lnTo>
                      <a:pt x="194" y="212"/>
                    </a:lnTo>
                    <a:lnTo>
                      <a:pt x="195" y="213"/>
                    </a:lnTo>
                    <a:lnTo>
                      <a:pt x="196" y="214"/>
                    </a:lnTo>
                    <a:lnTo>
                      <a:pt x="198" y="211"/>
                    </a:lnTo>
                    <a:lnTo>
                      <a:pt x="200" y="211"/>
                    </a:lnTo>
                    <a:lnTo>
                      <a:pt x="203" y="214"/>
                    </a:lnTo>
                    <a:lnTo>
                      <a:pt x="204" y="213"/>
                    </a:lnTo>
                    <a:lnTo>
                      <a:pt x="204" y="210"/>
                    </a:lnTo>
                    <a:lnTo>
                      <a:pt x="206" y="210"/>
                    </a:lnTo>
                    <a:lnTo>
                      <a:pt x="209" y="213"/>
                    </a:lnTo>
                    <a:lnTo>
                      <a:pt x="212" y="213"/>
                    </a:lnTo>
                    <a:lnTo>
                      <a:pt x="212" y="212"/>
                    </a:lnTo>
                    <a:lnTo>
                      <a:pt x="212" y="202"/>
                    </a:lnTo>
                    <a:lnTo>
                      <a:pt x="206" y="194"/>
                    </a:lnTo>
                    <a:lnTo>
                      <a:pt x="204" y="194"/>
                    </a:lnTo>
                    <a:lnTo>
                      <a:pt x="203" y="195"/>
                    </a:lnTo>
                    <a:lnTo>
                      <a:pt x="202" y="194"/>
                    </a:lnTo>
                    <a:lnTo>
                      <a:pt x="202" y="193"/>
                    </a:lnTo>
                    <a:lnTo>
                      <a:pt x="206" y="192"/>
                    </a:lnTo>
                    <a:lnTo>
                      <a:pt x="208" y="193"/>
                    </a:lnTo>
                    <a:lnTo>
                      <a:pt x="210" y="192"/>
                    </a:lnTo>
                    <a:lnTo>
                      <a:pt x="212" y="194"/>
                    </a:lnTo>
                    <a:lnTo>
                      <a:pt x="212" y="197"/>
                    </a:lnTo>
                    <a:lnTo>
                      <a:pt x="212" y="198"/>
                    </a:lnTo>
                    <a:lnTo>
                      <a:pt x="216" y="199"/>
                    </a:lnTo>
                    <a:lnTo>
                      <a:pt x="217" y="205"/>
                    </a:lnTo>
                    <a:lnTo>
                      <a:pt x="218" y="207"/>
                    </a:lnTo>
                    <a:lnTo>
                      <a:pt x="221" y="207"/>
                    </a:lnTo>
                    <a:lnTo>
                      <a:pt x="222" y="208"/>
                    </a:lnTo>
                    <a:lnTo>
                      <a:pt x="229" y="209"/>
                    </a:lnTo>
                    <a:lnTo>
                      <a:pt x="233" y="209"/>
                    </a:lnTo>
                    <a:lnTo>
                      <a:pt x="237" y="204"/>
                    </a:lnTo>
                    <a:lnTo>
                      <a:pt x="237" y="201"/>
                    </a:lnTo>
                    <a:lnTo>
                      <a:pt x="236" y="200"/>
                    </a:lnTo>
                    <a:lnTo>
                      <a:pt x="234" y="201"/>
                    </a:lnTo>
                    <a:lnTo>
                      <a:pt x="233" y="199"/>
                    </a:lnTo>
                    <a:lnTo>
                      <a:pt x="234" y="198"/>
                    </a:lnTo>
                    <a:lnTo>
                      <a:pt x="237" y="197"/>
                    </a:lnTo>
                    <a:lnTo>
                      <a:pt x="241" y="198"/>
                    </a:lnTo>
                    <a:lnTo>
                      <a:pt x="244" y="196"/>
                    </a:lnTo>
                    <a:lnTo>
                      <a:pt x="244" y="193"/>
                    </a:lnTo>
                    <a:lnTo>
                      <a:pt x="243" y="190"/>
                    </a:lnTo>
                    <a:lnTo>
                      <a:pt x="236" y="190"/>
                    </a:lnTo>
                    <a:lnTo>
                      <a:pt x="230" y="188"/>
                    </a:lnTo>
                    <a:lnTo>
                      <a:pt x="230" y="187"/>
                    </a:lnTo>
                    <a:lnTo>
                      <a:pt x="233" y="187"/>
                    </a:lnTo>
                    <a:lnTo>
                      <a:pt x="234" y="184"/>
                    </a:lnTo>
                    <a:lnTo>
                      <a:pt x="236" y="184"/>
                    </a:lnTo>
                    <a:lnTo>
                      <a:pt x="236" y="188"/>
                    </a:lnTo>
                    <a:lnTo>
                      <a:pt x="237" y="188"/>
                    </a:lnTo>
                    <a:lnTo>
                      <a:pt x="239" y="186"/>
                    </a:lnTo>
                    <a:lnTo>
                      <a:pt x="244" y="188"/>
                    </a:lnTo>
                    <a:lnTo>
                      <a:pt x="246" y="187"/>
                    </a:lnTo>
                    <a:lnTo>
                      <a:pt x="249" y="189"/>
                    </a:lnTo>
                    <a:lnTo>
                      <a:pt x="250" y="189"/>
                    </a:lnTo>
                    <a:lnTo>
                      <a:pt x="253" y="185"/>
                    </a:lnTo>
                    <a:lnTo>
                      <a:pt x="252" y="183"/>
                    </a:lnTo>
                    <a:lnTo>
                      <a:pt x="249" y="181"/>
                    </a:lnTo>
                    <a:lnTo>
                      <a:pt x="250" y="177"/>
                    </a:lnTo>
                    <a:lnTo>
                      <a:pt x="251" y="176"/>
                    </a:lnTo>
                    <a:lnTo>
                      <a:pt x="250" y="171"/>
                    </a:lnTo>
                    <a:lnTo>
                      <a:pt x="253" y="174"/>
                    </a:lnTo>
                    <a:lnTo>
                      <a:pt x="253" y="176"/>
                    </a:lnTo>
                    <a:lnTo>
                      <a:pt x="251" y="178"/>
                    </a:lnTo>
                    <a:lnTo>
                      <a:pt x="252" y="181"/>
                    </a:lnTo>
                    <a:lnTo>
                      <a:pt x="254" y="181"/>
                    </a:lnTo>
                    <a:lnTo>
                      <a:pt x="256" y="180"/>
                    </a:lnTo>
                    <a:lnTo>
                      <a:pt x="262" y="179"/>
                    </a:lnTo>
                    <a:lnTo>
                      <a:pt x="264" y="177"/>
                    </a:lnTo>
                    <a:lnTo>
                      <a:pt x="267" y="174"/>
                    </a:lnTo>
                    <a:lnTo>
                      <a:pt x="267" y="170"/>
                    </a:lnTo>
                    <a:lnTo>
                      <a:pt x="268" y="169"/>
                    </a:lnTo>
                    <a:lnTo>
                      <a:pt x="270" y="169"/>
                    </a:lnTo>
                    <a:lnTo>
                      <a:pt x="272" y="167"/>
                    </a:lnTo>
                    <a:lnTo>
                      <a:pt x="275" y="167"/>
                    </a:lnTo>
                    <a:lnTo>
                      <a:pt x="277" y="165"/>
                    </a:lnTo>
                    <a:lnTo>
                      <a:pt x="283" y="164"/>
                    </a:lnTo>
                    <a:lnTo>
                      <a:pt x="285" y="160"/>
                    </a:lnTo>
                    <a:lnTo>
                      <a:pt x="289" y="160"/>
                    </a:lnTo>
                    <a:lnTo>
                      <a:pt x="292" y="156"/>
                    </a:lnTo>
                    <a:lnTo>
                      <a:pt x="295" y="157"/>
                    </a:lnTo>
                    <a:lnTo>
                      <a:pt x="297" y="156"/>
                    </a:lnTo>
                    <a:lnTo>
                      <a:pt x="300" y="156"/>
                    </a:lnTo>
                    <a:lnTo>
                      <a:pt x="305" y="153"/>
                    </a:lnTo>
                    <a:lnTo>
                      <a:pt x="308" y="150"/>
                    </a:lnTo>
                    <a:lnTo>
                      <a:pt x="310" y="150"/>
                    </a:lnTo>
                    <a:lnTo>
                      <a:pt x="312" y="146"/>
                    </a:lnTo>
                    <a:lnTo>
                      <a:pt x="317" y="144"/>
                    </a:lnTo>
                    <a:lnTo>
                      <a:pt x="319" y="143"/>
                    </a:lnTo>
                    <a:lnTo>
                      <a:pt x="324" y="140"/>
                    </a:lnTo>
                    <a:lnTo>
                      <a:pt x="326" y="135"/>
                    </a:lnTo>
                    <a:lnTo>
                      <a:pt x="328" y="130"/>
                    </a:lnTo>
                    <a:lnTo>
                      <a:pt x="323" y="130"/>
                    </a:lnTo>
                    <a:lnTo>
                      <a:pt x="320" y="131"/>
                    </a:lnTo>
                    <a:lnTo>
                      <a:pt x="318" y="130"/>
                    </a:lnTo>
                    <a:lnTo>
                      <a:pt x="315" y="130"/>
                    </a:lnTo>
                    <a:lnTo>
                      <a:pt x="310" y="136"/>
                    </a:lnTo>
                    <a:lnTo>
                      <a:pt x="303" y="137"/>
                    </a:lnTo>
                    <a:lnTo>
                      <a:pt x="292" y="138"/>
                    </a:lnTo>
                    <a:lnTo>
                      <a:pt x="288" y="137"/>
                    </a:lnTo>
                    <a:lnTo>
                      <a:pt x="281" y="137"/>
                    </a:lnTo>
                    <a:lnTo>
                      <a:pt x="277" y="140"/>
                    </a:lnTo>
                    <a:lnTo>
                      <a:pt x="277" y="136"/>
                    </a:lnTo>
                    <a:lnTo>
                      <a:pt x="274" y="137"/>
                    </a:lnTo>
                    <a:lnTo>
                      <a:pt x="275" y="134"/>
                    </a:lnTo>
                    <a:lnTo>
                      <a:pt x="278" y="133"/>
                    </a:lnTo>
                    <a:lnTo>
                      <a:pt x="280" y="134"/>
                    </a:lnTo>
                    <a:lnTo>
                      <a:pt x="283" y="132"/>
                    </a:lnTo>
                    <a:lnTo>
                      <a:pt x="283" y="135"/>
                    </a:lnTo>
                    <a:lnTo>
                      <a:pt x="287" y="136"/>
                    </a:lnTo>
                    <a:lnTo>
                      <a:pt x="292" y="134"/>
                    </a:lnTo>
                    <a:lnTo>
                      <a:pt x="295" y="134"/>
                    </a:lnTo>
                    <a:lnTo>
                      <a:pt x="302" y="132"/>
                    </a:lnTo>
                    <a:lnTo>
                      <a:pt x="315" y="127"/>
                    </a:lnTo>
                    <a:lnTo>
                      <a:pt x="316" y="125"/>
                    </a:lnTo>
                    <a:lnTo>
                      <a:pt x="315" y="123"/>
                    </a:lnTo>
                    <a:lnTo>
                      <a:pt x="309" y="122"/>
                    </a:lnTo>
                    <a:lnTo>
                      <a:pt x="300" y="120"/>
                    </a:lnTo>
                    <a:lnTo>
                      <a:pt x="299" y="117"/>
                    </a:lnTo>
                    <a:lnTo>
                      <a:pt x="302" y="119"/>
                    </a:lnTo>
                    <a:lnTo>
                      <a:pt x="306" y="119"/>
                    </a:lnTo>
                    <a:lnTo>
                      <a:pt x="305" y="116"/>
                    </a:lnTo>
                    <a:lnTo>
                      <a:pt x="302" y="113"/>
                    </a:lnTo>
                    <a:lnTo>
                      <a:pt x="301" y="109"/>
                    </a:lnTo>
                    <a:lnTo>
                      <a:pt x="304" y="112"/>
                    </a:lnTo>
                    <a:lnTo>
                      <a:pt x="308" y="119"/>
                    </a:lnTo>
                    <a:lnTo>
                      <a:pt x="309" y="119"/>
                    </a:lnTo>
                    <a:lnTo>
                      <a:pt x="311" y="118"/>
                    </a:lnTo>
                    <a:lnTo>
                      <a:pt x="313" y="119"/>
                    </a:lnTo>
                    <a:lnTo>
                      <a:pt x="318" y="120"/>
                    </a:lnTo>
                    <a:lnTo>
                      <a:pt x="320" y="122"/>
                    </a:lnTo>
                    <a:lnTo>
                      <a:pt x="322" y="122"/>
                    </a:lnTo>
                    <a:lnTo>
                      <a:pt x="326" y="122"/>
                    </a:lnTo>
                    <a:lnTo>
                      <a:pt x="328" y="121"/>
                    </a:lnTo>
                    <a:lnTo>
                      <a:pt x="326" y="120"/>
                    </a:lnTo>
                    <a:lnTo>
                      <a:pt x="323" y="119"/>
                    </a:lnTo>
                    <a:lnTo>
                      <a:pt x="323" y="116"/>
                    </a:lnTo>
                    <a:lnTo>
                      <a:pt x="326" y="118"/>
                    </a:lnTo>
                    <a:lnTo>
                      <a:pt x="330" y="119"/>
                    </a:lnTo>
                    <a:lnTo>
                      <a:pt x="333" y="122"/>
                    </a:lnTo>
                    <a:lnTo>
                      <a:pt x="335" y="121"/>
                    </a:lnTo>
                    <a:lnTo>
                      <a:pt x="336" y="118"/>
                    </a:lnTo>
                    <a:lnTo>
                      <a:pt x="338" y="120"/>
                    </a:lnTo>
                    <a:lnTo>
                      <a:pt x="342" y="120"/>
                    </a:lnTo>
                    <a:lnTo>
                      <a:pt x="346" y="119"/>
                    </a:lnTo>
                    <a:lnTo>
                      <a:pt x="349" y="118"/>
                    </a:lnTo>
                    <a:lnTo>
                      <a:pt x="352" y="115"/>
                    </a:lnTo>
                    <a:lnTo>
                      <a:pt x="361" y="110"/>
                    </a:lnTo>
                    <a:lnTo>
                      <a:pt x="362" y="108"/>
                    </a:lnTo>
                    <a:lnTo>
                      <a:pt x="362" y="106"/>
                    </a:lnTo>
                    <a:lnTo>
                      <a:pt x="365" y="105"/>
                    </a:lnTo>
                    <a:lnTo>
                      <a:pt x="368" y="105"/>
                    </a:lnTo>
                    <a:lnTo>
                      <a:pt x="368" y="104"/>
                    </a:lnTo>
                    <a:lnTo>
                      <a:pt x="374" y="101"/>
                    </a:lnTo>
                    <a:lnTo>
                      <a:pt x="378" y="93"/>
                    </a:lnTo>
                    <a:lnTo>
                      <a:pt x="378" y="85"/>
                    </a:lnTo>
                    <a:lnTo>
                      <a:pt x="378" y="80"/>
                    </a:lnTo>
                    <a:lnTo>
                      <a:pt x="377" y="76"/>
                    </a:lnTo>
                    <a:lnTo>
                      <a:pt x="373" y="74"/>
                    </a:lnTo>
                    <a:lnTo>
                      <a:pt x="372" y="74"/>
                    </a:lnTo>
                    <a:lnTo>
                      <a:pt x="371" y="74"/>
                    </a:lnTo>
                    <a:lnTo>
                      <a:pt x="368" y="74"/>
                    </a:lnTo>
                    <a:lnTo>
                      <a:pt x="366" y="77"/>
                    </a:lnTo>
                    <a:lnTo>
                      <a:pt x="365" y="79"/>
                    </a:lnTo>
                    <a:lnTo>
                      <a:pt x="363" y="77"/>
                    </a:lnTo>
                    <a:lnTo>
                      <a:pt x="367" y="72"/>
                    </a:lnTo>
                    <a:lnTo>
                      <a:pt x="368" y="70"/>
                    </a:lnTo>
                    <a:lnTo>
                      <a:pt x="370" y="67"/>
                    </a:lnTo>
                    <a:lnTo>
                      <a:pt x="370" y="63"/>
                    </a:lnTo>
                    <a:lnTo>
                      <a:pt x="369" y="60"/>
                    </a:lnTo>
                    <a:lnTo>
                      <a:pt x="368" y="59"/>
                    </a:lnTo>
                    <a:lnTo>
                      <a:pt x="370" y="57"/>
                    </a:lnTo>
                    <a:lnTo>
                      <a:pt x="372" y="50"/>
                    </a:lnTo>
                    <a:lnTo>
                      <a:pt x="369" y="49"/>
                    </a:lnTo>
                    <a:lnTo>
                      <a:pt x="366" y="50"/>
                    </a:lnTo>
                    <a:lnTo>
                      <a:pt x="365" y="53"/>
                    </a:lnTo>
                    <a:lnTo>
                      <a:pt x="364" y="55"/>
                    </a:lnTo>
                    <a:lnTo>
                      <a:pt x="362" y="56"/>
                    </a:lnTo>
                    <a:lnTo>
                      <a:pt x="361" y="54"/>
                    </a:lnTo>
                    <a:lnTo>
                      <a:pt x="362" y="52"/>
                    </a:lnTo>
                    <a:lnTo>
                      <a:pt x="362" y="50"/>
                    </a:lnTo>
                    <a:lnTo>
                      <a:pt x="364" y="47"/>
                    </a:lnTo>
                    <a:lnTo>
                      <a:pt x="362" y="46"/>
                    </a:lnTo>
                    <a:lnTo>
                      <a:pt x="360" y="48"/>
                    </a:lnTo>
                    <a:lnTo>
                      <a:pt x="358" y="52"/>
                    </a:lnTo>
                    <a:lnTo>
                      <a:pt x="357" y="53"/>
                    </a:lnTo>
                    <a:lnTo>
                      <a:pt x="356" y="51"/>
                    </a:lnTo>
                    <a:lnTo>
                      <a:pt x="358" y="47"/>
                    </a:lnTo>
                    <a:lnTo>
                      <a:pt x="357" y="45"/>
                    </a:lnTo>
                    <a:lnTo>
                      <a:pt x="354" y="45"/>
                    </a:lnTo>
                    <a:lnTo>
                      <a:pt x="350" y="47"/>
                    </a:lnTo>
                    <a:lnTo>
                      <a:pt x="348" y="51"/>
                    </a:lnTo>
                    <a:lnTo>
                      <a:pt x="345" y="50"/>
                    </a:lnTo>
                    <a:lnTo>
                      <a:pt x="344" y="52"/>
                    </a:lnTo>
                    <a:lnTo>
                      <a:pt x="342" y="55"/>
                    </a:lnTo>
                    <a:lnTo>
                      <a:pt x="340" y="55"/>
                    </a:lnTo>
                    <a:lnTo>
                      <a:pt x="338" y="53"/>
                    </a:lnTo>
                    <a:lnTo>
                      <a:pt x="333" y="53"/>
                    </a:lnTo>
                    <a:lnTo>
                      <a:pt x="326" y="53"/>
                    </a:lnTo>
                    <a:lnTo>
                      <a:pt x="330" y="51"/>
                    </a:lnTo>
                    <a:lnTo>
                      <a:pt x="332" y="49"/>
                    </a:lnTo>
                    <a:lnTo>
                      <a:pt x="334" y="51"/>
                    </a:lnTo>
                    <a:lnTo>
                      <a:pt x="336" y="50"/>
                    </a:lnTo>
                    <a:lnTo>
                      <a:pt x="340" y="48"/>
                    </a:lnTo>
                    <a:lnTo>
                      <a:pt x="344" y="47"/>
                    </a:lnTo>
                    <a:lnTo>
                      <a:pt x="346" y="43"/>
                    </a:lnTo>
                    <a:lnTo>
                      <a:pt x="351" y="41"/>
                    </a:lnTo>
                    <a:lnTo>
                      <a:pt x="353" y="39"/>
                    </a:lnTo>
                    <a:lnTo>
                      <a:pt x="352" y="37"/>
                    </a:lnTo>
                    <a:lnTo>
                      <a:pt x="349" y="37"/>
                    </a:lnTo>
                    <a:lnTo>
                      <a:pt x="344" y="33"/>
                    </a:lnTo>
                    <a:lnTo>
                      <a:pt x="344" y="31"/>
                    </a:lnTo>
                    <a:lnTo>
                      <a:pt x="342" y="31"/>
                    </a:lnTo>
                    <a:lnTo>
                      <a:pt x="340" y="33"/>
                    </a:lnTo>
                    <a:lnTo>
                      <a:pt x="338" y="35"/>
                    </a:lnTo>
                    <a:lnTo>
                      <a:pt x="337" y="34"/>
                    </a:lnTo>
                    <a:lnTo>
                      <a:pt x="336" y="31"/>
                    </a:lnTo>
                    <a:lnTo>
                      <a:pt x="337" y="29"/>
                    </a:lnTo>
                    <a:lnTo>
                      <a:pt x="337" y="26"/>
                    </a:lnTo>
                    <a:lnTo>
                      <a:pt x="333" y="27"/>
                    </a:lnTo>
                    <a:lnTo>
                      <a:pt x="331" y="30"/>
                    </a:lnTo>
                    <a:lnTo>
                      <a:pt x="330" y="29"/>
                    </a:lnTo>
                    <a:lnTo>
                      <a:pt x="329" y="25"/>
                    </a:lnTo>
                    <a:lnTo>
                      <a:pt x="326" y="27"/>
                    </a:lnTo>
                    <a:lnTo>
                      <a:pt x="325" y="29"/>
                    </a:lnTo>
                    <a:lnTo>
                      <a:pt x="323" y="26"/>
                    </a:lnTo>
                    <a:lnTo>
                      <a:pt x="325" y="25"/>
                    </a:lnTo>
                    <a:lnTo>
                      <a:pt x="324" y="22"/>
                    </a:lnTo>
                    <a:lnTo>
                      <a:pt x="326" y="22"/>
                    </a:lnTo>
                    <a:lnTo>
                      <a:pt x="327" y="20"/>
                    </a:lnTo>
                    <a:lnTo>
                      <a:pt x="326" y="18"/>
                    </a:lnTo>
                    <a:lnTo>
                      <a:pt x="320" y="16"/>
                    </a:lnTo>
                    <a:lnTo>
                      <a:pt x="316" y="14"/>
                    </a:lnTo>
                    <a:lnTo>
                      <a:pt x="313" y="15"/>
                    </a:lnTo>
                    <a:lnTo>
                      <a:pt x="310" y="18"/>
                    </a:lnTo>
                    <a:lnTo>
                      <a:pt x="309" y="21"/>
                    </a:lnTo>
                    <a:lnTo>
                      <a:pt x="308" y="22"/>
                    </a:lnTo>
                    <a:lnTo>
                      <a:pt x="306" y="19"/>
                    </a:lnTo>
                    <a:lnTo>
                      <a:pt x="309" y="15"/>
                    </a:lnTo>
                    <a:lnTo>
                      <a:pt x="310" y="13"/>
                    </a:lnTo>
                    <a:lnTo>
                      <a:pt x="306" y="13"/>
                    </a:lnTo>
                    <a:lnTo>
                      <a:pt x="303" y="11"/>
                    </a:lnTo>
                    <a:lnTo>
                      <a:pt x="300" y="11"/>
                    </a:lnTo>
                    <a:lnTo>
                      <a:pt x="299" y="14"/>
                    </a:lnTo>
                    <a:lnTo>
                      <a:pt x="294" y="17"/>
                    </a:lnTo>
                    <a:lnTo>
                      <a:pt x="291" y="22"/>
                    </a:lnTo>
                    <a:lnTo>
                      <a:pt x="289" y="22"/>
                    </a:lnTo>
                    <a:lnTo>
                      <a:pt x="288" y="20"/>
                    </a:lnTo>
                    <a:lnTo>
                      <a:pt x="290" y="16"/>
                    </a:lnTo>
                    <a:lnTo>
                      <a:pt x="289" y="12"/>
                    </a:lnTo>
                    <a:lnTo>
                      <a:pt x="288" y="11"/>
                    </a:lnTo>
                    <a:lnTo>
                      <a:pt x="288" y="8"/>
                    </a:lnTo>
                    <a:lnTo>
                      <a:pt x="284" y="5"/>
                    </a:lnTo>
                    <a:lnTo>
                      <a:pt x="281" y="6"/>
                    </a:lnTo>
                    <a:lnTo>
                      <a:pt x="277" y="5"/>
                    </a:lnTo>
                    <a:lnTo>
                      <a:pt x="276" y="2"/>
                    </a:lnTo>
                    <a:lnTo>
                      <a:pt x="273" y="1"/>
                    </a:lnTo>
                    <a:lnTo>
                      <a:pt x="269" y="3"/>
                    </a:lnTo>
                    <a:lnTo>
                      <a:pt x="267" y="1"/>
                    </a:lnTo>
                    <a:lnTo>
                      <a:pt x="264" y="1"/>
                    </a:lnTo>
                    <a:lnTo>
                      <a:pt x="263" y="0"/>
                    </a:lnTo>
                    <a:lnTo>
                      <a:pt x="261" y="1"/>
                    </a:lnTo>
                    <a:lnTo>
                      <a:pt x="261" y="5"/>
                    </a:lnTo>
                    <a:lnTo>
                      <a:pt x="262" y="13"/>
                    </a:lnTo>
                    <a:lnTo>
                      <a:pt x="261" y="19"/>
                    </a:lnTo>
                    <a:lnTo>
                      <a:pt x="261" y="24"/>
                    </a:lnTo>
                    <a:lnTo>
                      <a:pt x="260" y="25"/>
                    </a:lnTo>
                    <a:lnTo>
                      <a:pt x="257" y="25"/>
                    </a:lnTo>
                    <a:lnTo>
                      <a:pt x="254" y="25"/>
                    </a:lnTo>
                    <a:lnTo>
                      <a:pt x="254" y="24"/>
                    </a:lnTo>
                    <a:lnTo>
                      <a:pt x="255" y="22"/>
                    </a:lnTo>
                    <a:lnTo>
                      <a:pt x="254" y="15"/>
                    </a:lnTo>
                    <a:lnTo>
                      <a:pt x="255" y="13"/>
                    </a:lnTo>
                    <a:lnTo>
                      <a:pt x="255" y="9"/>
                    </a:lnTo>
                    <a:lnTo>
                      <a:pt x="254" y="8"/>
                    </a:lnTo>
                    <a:lnTo>
                      <a:pt x="250" y="12"/>
                    </a:lnTo>
                    <a:lnTo>
                      <a:pt x="250" y="13"/>
                    </a:lnTo>
                    <a:lnTo>
                      <a:pt x="248" y="13"/>
                    </a:lnTo>
                    <a:lnTo>
                      <a:pt x="247" y="12"/>
                    </a:lnTo>
                    <a:lnTo>
                      <a:pt x="248" y="8"/>
                    </a:lnTo>
                    <a:lnTo>
                      <a:pt x="247" y="5"/>
                    </a:lnTo>
                    <a:lnTo>
                      <a:pt x="246" y="7"/>
                    </a:lnTo>
                    <a:lnTo>
                      <a:pt x="244" y="11"/>
                    </a:lnTo>
                    <a:lnTo>
                      <a:pt x="242" y="12"/>
                    </a:lnTo>
                    <a:lnTo>
                      <a:pt x="241" y="9"/>
                    </a:lnTo>
                    <a:lnTo>
                      <a:pt x="243" y="7"/>
                    </a:lnTo>
                    <a:lnTo>
                      <a:pt x="243" y="3"/>
                    </a:lnTo>
                    <a:lnTo>
                      <a:pt x="242" y="1"/>
                    </a:lnTo>
                    <a:lnTo>
                      <a:pt x="236" y="0"/>
                    </a:lnTo>
                    <a:lnTo>
                      <a:pt x="233" y="3"/>
                    </a:lnTo>
                    <a:lnTo>
                      <a:pt x="230" y="3"/>
                    </a:lnTo>
                    <a:lnTo>
                      <a:pt x="229" y="4"/>
                    </a:lnTo>
                    <a:lnTo>
                      <a:pt x="231" y="7"/>
                    </a:lnTo>
                    <a:lnTo>
                      <a:pt x="233" y="7"/>
                    </a:lnTo>
                    <a:lnTo>
                      <a:pt x="234" y="8"/>
                    </a:lnTo>
                    <a:lnTo>
                      <a:pt x="231" y="9"/>
                    </a:lnTo>
                    <a:lnTo>
                      <a:pt x="230" y="11"/>
                    </a:lnTo>
                    <a:lnTo>
                      <a:pt x="231" y="13"/>
                    </a:lnTo>
                    <a:lnTo>
                      <a:pt x="234" y="16"/>
                    </a:lnTo>
                    <a:lnTo>
                      <a:pt x="234" y="18"/>
                    </a:lnTo>
                    <a:lnTo>
                      <a:pt x="233" y="19"/>
                    </a:lnTo>
                    <a:lnTo>
                      <a:pt x="236" y="23"/>
                    </a:lnTo>
                    <a:lnTo>
                      <a:pt x="238" y="24"/>
                    </a:lnTo>
                    <a:lnTo>
                      <a:pt x="237" y="25"/>
                    </a:lnTo>
                    <a:lnTo>
                      <a:pt x="236" y="26"/>
                    </a:lnTo>
                    <a:lnTo>
                      <a:pt x="235" y="27"/>
                    </a:lnTo>
                    <a:lnTo>
                      <a:pt x="230" y="20"/>
                    </a:lnTo>
                    <a:lnTo>
                      <a:pt x="229" y="21"/>
                    </a:lnTo>
                    <a:lnTo>
                      <a:pt x="228" y="23"/>
                    </a:lnTo>
                    <a:lnTo>
                      <a:pt x="228" y="25"/>
                    </a:lnTo>
                    <a:lnTo>
                      <a:pt x="226" y="25"/>
                    </a:lnTo>
                    <a:lnTo>
                      <a:pt x="226" y="19"/>
                    </a:lnTo>
                    <a:lnTo>
                      <a:pt x="226" y="15"/>
                    </a:lnTo>
                    <a:lnTo>
                      <a:pt x="225" y="12"/>
                    </a:lnTo>
                    <a:lnTo>
                      <a:pt x="225" y="8"/>
                    </a:lnTo>
                    <a:lnTo>
                      <a:pt x="224" y="6"/>
                    </a:lnTo>
                    <a:lnTo>
                      <a:pt x="222" y="6"/>
                    </a:lnTo>
                    <a:lnTo>
                      <a:pt x="219" y="3"/>
                    </a:lnTo>
                    <a:lnTo>
                      <a:pt x="218" y="3"/>
                    </a:lnTo>
                    <a:lnTo>
                      <a:pt x="216" y="7"/>
                    </a:lnTo>
                    <a:lnTo>
                      <a:pt x="217" y="13"/>
                    </a:lnTo>
                    <a:lnTo>
                      <a:pt x="216" y="18"/>
                    </a:lnTo>
                    <a:lnTo>
                      <a:pt x="218" y="23"/>
                    </a:lnTo>
                    <a:lnTo>
                      <a:pt x="218" y="28"/>
                    </a:lnTo>
                    <a:lnTo>
                      <a:pt x="219" y="30"/>
                    </a:lnTo>
                    <a:lnTo>
                      <a:pt x="219" y="34"/>
                    </a:lnTo>
                    <a:lnTo>
                      <a:pt x="217" y="36"/>
                    </a:lnTo>
                    <a:lnTo>
                      <a:pt x="216" y="32"/>
                    </a:lnTo>
                    <a:lnTo>
                      <a:pt x="216" y="29"/>
                    </a:lnTo>
                    <a:lnTo>
                      <a:pt x="214" y="26"/>
                    </a:lnTo>
                    <a:lnTo>
                      <a:pt x="214" y="22"/>
                    </a:lnTo>
                    <a:lnTo>
                      <a:pt x="213" y="18"/>
                    </a:lnTo>
                    <a:lnTo>
                      <a:pt x="213" y="13"/>
                    </a:lnTo>
                    <a:lnTo>
                      <a:pt x="208" y="10"/>
                    </a:lnTo>
                    <a:lnTo>
                      <a:pt x="205" y="10"/>
                    </a:lnTo>
                    <a:lnTo>
                      <a:pt x="205" y="13"/>
                    </a:lnTo>
                    <a:lnTo>
                      <a:pt x="204" y="15"/>
                    </a:lnTo>
                    <a:lnTo>
                      <a:pt x="205" y="19"/>
                    </a:lnTo>
                    <a:lnTo>
                      <a:pt x="209" y="23"/>
                    </a:lnTo>
                    <a:lnTo>
                      <a:pt x="209" y="25"/>
                    </a:lnTo>
                    <a:lnTo>
                      <a:pt x="205" y="25"/>
                    </a:lnTo>
                    <a:lnTo>
                      <a:pt x="204" y="24"/>
                    </a:lnTo>
                    <a:lnTo>
                      <a:pt x="202" y="24"/>
                    </a:lnTo>
                    <a:lnTo>
                      <a:pt x="200" y="26"/>
                    </a:lnTo>
                    <a:lnTo>
                      <a:pt x="202" y="32"/>
                    </a:lnTo>
                    <a:lnTo>
                      <a:pt x="201" y="35"/>
                    </a:lnTo>
                    <a:lnTo>
                      <a:pt x="198" y="36"/>
                    </a:lnTo>
                    <a:lnTo>
                      <a:pt x="197" y="39"/>
                    </a:lnTo>
                    <a:lnTo>
                      <a:pt x="195" y="40"/>
                    </a:lnTo>
                    <a:lnTo>
                      <a:pt x="193" y="39"/>
                    </a:lnTo>
                    <a:lnTo>
                      <a:pt x="193" y="36"/>
                    </a:lnTo>
                    <a:lnTo>
                      <a:pt x="192" y="36"/>
                    </a:lnTo>
                    <a:lnTo>
                      <a:pt x="191" y="39"/>
                    </a:lnTo>
                    <a:lnTo>
                      <a:pt x="188" y="40"/>
                    </a:lnTo>
                    <a:lnTo>
                      <a:pt x="188" y="33"/>
                    </a:lnTo>
                    <a:lnTo>
                      <a:pt x="188" y="29"/>
                    </a:lnTo>
                    <a:lnTo>
                      <a:pt x="188" y="26"/>
                    </a:lnTo>
                    <a:lnTo>
                      <a:pt x="183" y="24"/>
                    </a:lnTo>
                    <a:lnTo>
                      <a:pt x="183" y="22"/>
                    </a:lnTo>
                    <a:lnTo>
                      <a:pt x="185" y="20"/>
                    </a:lnTo>
                    <a:lnTo>
                      <a:pt x="185" y="18"/>
                    </a:lnTo>
                    <a:lnTo>
                      <a:pt x="183" y="15"/>
                    </a:lnTo>
                    <a:lnTo>
                      <a:pt x="178" y="15"/>
                    </a:lnTo>
                    <a:lnTo>
                      <a:pt x="177" y="14"/>
                    </a:lnTo>
                    <a:lnTo>
                      <a:pt x="173" y="15"/>
                    </a:lnTo>
                    <a:lnTo>
                      <a:pt x="172" y="18"/>
                    </a:lnTo>
                    <a:lnTo>
                      <a:pt x="174" y="20"/>
                    </a:lnTo>
                    <a:lnTo>
                      <a:pt x="174" y="26"/>
                    </a:lnTo>
                    <a:lnTo>
                      <a:pt x="173" y="29"/>
                    </a:lnTo>
                    <a:lnTo>
                      <a:pt x="171" y="27"/>
                    </a:lnTo>
                    <a:lnTo>
                      <a:pt x="167" y="29"/>
                    </a:lnTo>
                    <a:lnTo>
                      <a:pt x="166" y="26"/>
                    </a:lnTo>
                    <a:lnTo>
                      <a:pt x="163" y="26"/>
                    </a:lnTo>
                    <a:lnTo>
                      <a:pt x="162" y="30"/>
                    </a:lnTo>
                    <a:lnTo>
                      <a:pt x="164" y="32"/>
                    </a:lnTo>
                    <a:lnTo>
                      <a:pt x="165" y="35"/>
                    </a:lnTo>
                    <a:lnTo>
                      <a:pt x="167" y="37"/>
                    </a:lnTo>
                    <a:lnTo>
                      <a:pt x="167" y="40"/>
                    </a:lnTo>
                    <a:lnTo>
                      <a:pt x="168" y="43"/>
                    </a:lnTo>
                    <a:lnTo>
                      <a:pt x="170" y="43"/>
                    </a:lnTo>
                    <a:lnTo>
                      <a:pt x="172" y="48"/>
                    </a:lnTo>
                    <a:lnTo>
                      <a:pt x="172" y="52"/>
                    </a:lnTo>
                    <a:lnTo>
                      <a:pt x="171" y="53"/>
                    </a:lnTo>
                    <a:lnTo>
                      <a:pt x="171" y="49"/>
                    </a:lnTo>
                    <a:lnTo>
                      <a:pt x="170" y="50"/>
                    </a:lnTo>
                    <a:lnTo>
                      <a:pt x="167" y="53"/>
                    </a:lnTo>
                    <a:lnTo>
                      <a:pt x="166" y="51"/>
                    </a:lnTo>
                    <a:lnTo>
                      <a:pt x="166" y="48"/>
                    </a:lnTo>
                    <a:lnTo>
                      <a:pt x="167" y="47"/>
                    </a:lnTo>
                    <a:lnTo>
                      <a:pt x="166" y="45"/>
                    </a:lnTo>
                    <a:lnTo>
                      <a:pt x="164" y="46"/>
                    </a:lnTo>
                    <a:lnTo>
                      <a:pt x="163" y="47"/>
                    </a:lnTo>
                    <a:lnTo>
                      <a:pt x="163" y="51"/>
                    </a:lnTo>
                    <a:lnTo>
                      <a:pt x="162" y="53"/>
                    </a:lnTo>
                    <a:lnTo>
                      <a:pt x="161" y="51"/>
                    </a:lnTo>
                    <a:lnTo>
                      <a:pt x="160" y="49"/>
                    </a:lnTo>
                    <a:lnTo>
                      <a:pt x="160" y="46"/>
                    </a:lnTo>
                    <a:lnTo>
                      <a:pt x="160" y="42"/>
                    </a:lnTo>
                    <a:lnTo>
                      <a:pt x="157" y="37"/>
                    </a:lnTo>
                    <a:lnTo>
                      <a:pt x="156" y="37"/>
                    </a:lnTo>
                    <a:lnTo>
                      <a:pt x="153" y="43"/>
                    </a:lnTo>
                    <a:lnTo>
                      <a:pt x="152" y="43"/>
                    </a:lnTo>
                    <a:lnTo>
                      <a:pt x="152" y="47"/>
                    </a:lnTo>
                    <a:lnTo>
                      <a:pt x="153" y="49"/>
                    </a:lnTo>
                    <a:lnTo>
                      <a:pt x="152" y="51"/>
                    </a:lnTo>
                    <a:lnTo>
                      <a:pt x="150" y="49"/>
                    </a:lnTo>
                    <a:lnTo>
                      <a:pt x="150" y="46"/>
                    </a:lnTo>
                    <a:lnTo>
                      <a:pt x="150" y="44"/>
                    </a:lnTo>
                    <a:lnTo>
                      <a:pt x="150" y="42"/>
                    </a:lnTo>
                    <a:lnTo>
                      <a:pt x="150" y="37"/>
                    </a:lnTo>
                    <a:lnTo>
                      <a:pt x="147" y="36"/>
                    </a:lnTo>
                    <a:lnTo>
                      <a:pt x="147" y="32"/>
                    </a:lnTo>
                    <a:lnTo>
                      <a:pt x="146" y="29"/>
                    </a:lnTo>
                    <a:lnTo>
                      <a:pt x="145" y="28"/>
                    </a:lnTo>
                    <a:lnTo>
                      <a:pt x="142" y="32"/>
                    </a:lnTo>
                    <a:lnTo>
                      <a:pt x="139" y="32"/>
                    </a:lnTo>
                    <a:lnTo>
                      <a:pt x="139" y="36"/>
                    </a:lnTo>
                    <a:lnTo>
                      <a:pt x="139" y="39"/>
                    </a:lnTo>
                    <a:lnTo>
                      <a:pt x="139" y="40"/>
                    </a:lnTo>
                    <a:lnTo>
                      <a:pt x="139" y="43"/>
                    </a:lnTo>
                    <a:lnTo>
                      <a:pt x="137" y="44"/>
                    </a:lnTo>
                    <a:lnTo>
                      <a:pt x="137" y="42"/>
                    </a:lnTo>
                    <a:lnTo>
                      <a:pt x="138" y="40"/>
                    </a:lnTo>
                    <a:lnTo>
                      <a:pt x="137" y="39"/>
                    </a:lnTo>
                    <a:lnTo>
                      <a:pt x="135" y="41"/>
                    </a:lnTo>
                    <a:lnTo>
                      <a:pt x="133" y="46"/>
                    </a:lnTo>
                    <a:lnTo>
                      <a:pt x="132" y="46"/>
                    </a:lnTo>
                    <a:lnTo>
                      <a:pt x="132" y="39"/>
                    </a:lnTo>
                    <a:lnTo>
                      <a:pt x="133" y="37"/>
                    </a:lnTo>
                    <a:lnTo>
                      <a:pt x="133" y="35"/>
                    </a:lnTo>
                    <a:lnTo>
                      <a:pt x="130" y="34"/>
                    </a:lnTo>
                    <a:lnTo>
                      <a:pt x="129" y="35"/>
                    </a:lnTo>
                    <a:lnTo>
                      <a:pt x="123" y="36"/>
                    </a:lnTo>
                    <a:lnTo>
                      <a:pt x="119" y="38"/>
                    </a:lnTo>
                    <a:lnTo>
                      <a:pt x="116" y="38"/>
                    </a:lnTo>
                    <a:lnTo>
                      <a:pt x="113" y="39"/>
                    </a:lnTo>
                    <a:lnTo>
                      <a:pt x="112" y="43"/>
                    </a:lnTo>
                    <a:lnTo>
                      <a:pt x="108" y="43"/>
                    </a:lnTo>
                    <a:lnTo>
                      <a:pt x="106" y="44"/>
                    </a:lnTo>
                    <a:lnTo>
                      <a:pt x="106" y="48"/>
                    </a:lnTo>
                    <a:lnTo>
                      <a:pt x="104" y="46"/>
                    </a:lnTo>
                    <a:lnTo>
                      <a:pt x="103" y="48"/>
                    </a:lnTo>
                    <a:lnTo>
                      <a:pt x="104" y="51"/>
                    </a:lnTo>
                    <a:lnTo>
                      <a:pt x="105" y="5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54" name="Freeform 1175">
                <a:extLst>
                  <a:ext uri="{FF2B5EF4-FFF2-40B4-BE49-F238E27FC236}">
                    <a16:creationId xmlns:a16="http://schemas.microsoft.com/office/drawing/2014/main" id="{3D3867AF-4F69-2738-0561-B2898EE0C710}"/>
                  </a:ext>
                </a:extLst>
              </p:cNvPr>
              <p:cNvSpPr>
                <a:spLocks/>
              </p:cNvSpPr>
              <p:nvPr/>
            </p:nvSpPr>
            <p:spPr bwMode="auto">
              <a:xfrm>
                <a:off x="2800" y="1916"/>
                <a:ext cx="25" cy="33"/>
              </a:xfrm>
              <a:custGeom>
                <a:avLst/>
                <a:gdLst>
                  <a:gd name="T0" fmla="*/ 1 w 25"/>
                  <a:gd name="T1" fmla="*/ 29 h 33"/>
                  <a:gd name="T2" fmla="*/ 5 w 25"/>
                  <a:gd name="T3" fmla="*/ 31 h 33"/>
                  <a:gd name="T4" fmla="*/ 6 w 25"/>
                  <a:gd name="T5" fmla="*/ 33 h 33"/>
                  <a:gd name="T6" fmla="*/ 7 w 25"/>
                  <a:gd name="T7" fmla="*/ 32 h 33"/>
                  <a:gd name="T8" fmla="*/ 8 w 25"/>
                  <a:gd name="T9" fmla="*/ 29 h 33"/>
                  <a:gd name="T10" fmla="*/ 8 w 25"/>
                  <a:gd name="T11" fmla="*/ 29 h 33"/>
                  <a:gd name="T12" fmla="*/ 10 w 25"/>
                  <a:gd name="T13" fmla="*/ 31 h 33"/>
                  <a:gd name="T14" fmla="*/ 12 w 25"/>
                  <a:gd name="T15" fmla="*/ 31 h 33"/>
                  <a:gd name="T16" fmla="*/ 17 w 25"/>
                  <a:gd name="T17" fmla="*/ 27 h 33"/>
                  <a:gd name="T18" fmla="*/ 21 w 25"/>
                  <a:gd name="T19" fmla="*/ 26 h 33"/>
                  <a:gd name="T20" fmla="*/ 22 w 25"/>
                  <a:gd name="T21" fmla="*/ 25 h 33"/>
                  <a:gd name="T22" fmla="*/ 25 w 25"/>
                  <a:gd name="T23" fmla="*/ 24 h 33"/>
                  <a:gd name="T24" fmla="*/ 24 w 25"/>
                  <a:gd name="T25" fmla="*/ 22 h 33"/>
                  <a:gd name="T26" fmla="*/ 23 w 25"/>
                  <a:gd name="T27" fmla="*/ 18 h 33"/>
                  <a:gd name="T28" fmla="*/ 21 w 25"/>
                  <a:gd name="T29" fmla="*/ 18 h 33"/>
                  <a:gd name="T30" fmla="*/ 19 w 25"/>
                  <a:gd name="T31" fmla="*/ 18 h 33"/>
                  <a:gd name="T32" fmla="*/ 19 w 25"/>
                  <a:gd name="T33" fmla="*/ 21 h 33"/>
                  <a:gd name="T34" fmla="*/ 17 w 25"/>
                  <a:gd name="T35" fmla="*/ 22 h 33"/>
                  <a:gd name="T36" fmla="*/ 16 w 25"/>
                  <a:gd name="T37" fmla="*/ 21 h 33"/>
                  <a:gd name="T38" fmla="*/ 18 w 25"/>
                  <a:gd name="T39" fmla="*/ 18 h 33"/>
                  <a:gd name="T40" fmla="*/ 16 w 25"/>
                  <a:gd name="T41" fmla="*/ 16 h 33"/>
                  <a:gd name="T42" fmla="*/ 14 w 25"/>
                  <a:gd name="T43" fmla="*/ 15 h 33"/>
                  <a:gd name="T44" fmla="*/ 15 w 25"/>
                  <a:gd name="T45" fmla="*/ 12 h 33"/>
                  <a:gd name="T46" fmla="*/ 18 w 25"/>
                  <a:gd name="T47" fmla="*/ 6 h 33"/>
                  <a:gd name="T48" fmla="*/ 18 w 25"/>
                  <a:gd name="T49" fmla="*/ 4 h 33"/>
                  <a:gd name="T50" fmla="*/ 16 w 25"/>
                  <a:gd name="T51" fmla="*/ 4 h 33"/>
                  <a:gd name="T52" fmla="*/ 17 w 25"/>
                  <a:gd name="T53" fmla="*/ 1 h 33"/>
                  <a:gd name="T54" fmla="*/ 17 w 25"/>
                  <a:gd name="T55" fmla="*/ 0 h 33"/>
                  <a:gd name="T56" fmla="*/ 15 w 25"/>
                  <a:gd name="T57" fmla="*/ 1 h 33"/>
                  <a:gd name="T58" fmla="*/ 14 w 25"/>
                  <a:gd name="T59" fmla="*/ 3 h 33"/>
                  <a:gd name="T60" fmla="*/ 11 w 25"/>
                  <a:gd name="T61" fmla="*/ 6 h 33"/>
                  <a:gd name="T62" fmla="*/ 9 w 25"/>
                  <a:gd name="T63" fmla="*/ 10 h 33"/>
                  <a:gd name="T64" fmla="*/ 8 w 25"/>
                  <a:gd name="T65" fmla="*/ 12 h 33"/>
                  <a:gd name="T66" fmla="*/ 5 w 25"/>
                  <a:gd name="T67" fmla="*/ 17 h 33"/>
                  <a:gd name="T68" fmla="*/ 1 w 25"/>
                  <a:gd name="T69" fmla="*/ 19 h 33"/>
                  <a:gd name="T70" fmla="*/ 0 w 25"/>
                  <a:gd name="T71" fmla="*/ 22 h 33"/>
                  <a:gd name="T72" fmla="*/ 1 w 25"/>
                  <a:gd name="T73" fmla="*/ 24 h 33"/>
                  <a:gd name="T74" fmla="*/ 1 w 25"/>
                  <a:gd name="T75" fmla="*/ 2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 h="33">
                    <a:moveTo>
                      <a:pt x="1" y="29"/>
                    </a:moveTo>
                    <a:lnTo>
                      <a:pt x="5" y="31"/>
                    </a:lnTo>
                    <a:lnTo>
                      <a:pt x="6" y="33"/>
                    </a:lnTo>
                    <a:lnTo>
                      <a:pt x="7" y="32"/>
                    </a:lnTo>
                    <a:lnTo>
                      <a:pt x="8" y="29"/>
                    </a:lnTo>
                    <a:lnTo>
                      <a:pt x="8" y="29"/>
                    </a:lnTo>
                    <a:lnTo>
                      <a:pt x="10" y="31"/>
                    </a:lnTo>
                    <a:lnTo>
                      <a:pt x="12" y="31"/>
                    </a:lnTo>
                    <a:lnTo>
                      <a:pt x="17" y="27"/>
                    </a:lnTo>
                    <a:lnTo>
                      <a:pt x="21" y="26"/>
                    </a:lnTo>
                    <a:lnTo>
                      <a:pt x="22" y="25"/>
                    </a:lnTo>
                    <a:lnTo>
                      <a:pt x="25" y="24"/>
                    </a:lnTo>
                    <a:lnTo>
                      <a:pt x="24" y="22"/>
                    </a:lnTo>
                    <a:lnTo>
                      <a:pt x="23" y="18"/>
                    </a:lnTo>
                    <a:lnTo>
                      <a:pt x="21" y="18"/>
                    </a:lnTo>
                    <a:lnTo>
                      <a:pt x="19" y="18"/>
                    </a:lnTo>
                    <a:lnTo>
                      <a:pt x="19" y="21"/>
                    </a:lnTo>
                    <a:lnTo>
                      <a:pt x="17" y="22"/>
                    </a:lnTo>
                    <a:lnTo>
                      <a:pt x="16" y="21"/>
                    </a:lnTo>
                    <a:lnTo>
                      <a:pt x="18" y="18"/>
                    </a:lnTo>
                    <a:lnTo>
                      <a:pt x="16" y="16"/>
                    </a:lnTo>
                    <a:lnTo>
                      <a:pt x="14" y="15"/>
                    </a:lnTo>
                    <a:lnTo>
                      <a:pt x="15" y="12"/>
                    </a:lnTo>
                    <a:lnTo>
                      <a:pt x="18" y="6"/>
                    </a:lnTo>
                    <a:lnTo>
                      <a:pt x="18" y="4"/>
                    </a:lnTo>
                    <a:lnTo>
                      <a:pt x="16" y="4"/>
                    </a:lnTo>
                    <a:lnTo>
                      <a:pt x="17" y="1"/>
                    </a:lnTo>
                    <a:lnTo>
                      <a:pt x="17" y="0"/>
                    </a:lnTo>
                    <a:lnTo>
                      <a:pt x="15" y="1"/>
                    </a:lnTo>
                    <a:lnTo>
                      <a:pt x="14" y="3"/>
                    </a:lnTo>
                    <a:lnTo>
                      <a:pt x="11" y="6"/>
                    </a:lnTo>
                    <a:lnTo>
                      <a:pt x="9" y="10"/>
                    </a:lnTo>
                    <a:lnTo>
                      <a:pt x="8" y="12"/>
                    </a:lnTo>
                    <a:lnTo>
                      <a:pt x="5" y="17"/>
                    </a:lnTo>
                    <a:lnTo>
                      <a:pt x="1" y="19"/>
                    </a:lnTo>
                    <a:lnTo>
                      <a:pt x="0" y="22"/>
                    </a:lnTo>
                    <a:lnTo>
                      <a:pt x="1" y="24"/>
                    </a:lnTo>
                    <a:lnTo>
                      <a:pt x="1" y="2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55" name="Freeform 1176">
                <a:extLst>
                  <a:ext uri="{FF2B5EF4-FFF2-40B4-BE49-F238E27FC236}">
                    <a16:creationId xmlns:a16="http://schemas.microsoft.com/office/drawing/2014/main" id="{21F3753B-262D-19AE-CCA4-7115535D7794}"/>
                  </a:ext>
                </a:extLst>
              </p:cNvPr>
              <p:cNvSpPr>
                <a:spLocks/>
              </p:cNvSpPr>
              <p:nvPr/>
            </p:nvSpPr>
            <p:spPr bwMode="auto">
              <a:xfrm>
                <a:off x="2834" y="1814"/>
                <a:ext cx="88" cy="116"/>
              </a:xfrm>
              <a:custGeom>
                <a:avLst/>
                <a:gdLst>
                  <a:gd name="T0" fmla="*/ 104 w 114"/>
                  <a:gd name="T1" fmla="*/ 73 h 150"/>
                  <a:gd name="T2" fmla="*/ 93 w 114"/>
                  <a:gd name="T3" fmla="*/ 65 h 150"/>
                  <a:gd name="T4" fmla="*/ 90 w 114"/>
                  <a:gd name="T5" fmla="*/ 69 h 150"/>
                  <a:gd name="T6" fmla="*/ 84 w 114"/>
                  <a:gd name="T7" fmla="*/ 68 h 150"/>
                  <a:gd name="T8" fmla="*/ 76 w 114"/>
                  <a:gd name="T9" fmla="*/ 75 h 150"/>
                  <a:gd name="T10" fmla="*/ 73 w 114"/>
                  <a:gd name="T11" fmla="*/ 69 h 150"/>
                  <a:gd name="T12" fmla="*/ 66 w 114"/>
                  <a:gd name="T13" fmla="*/ 65 h 150"/>
                  <a:gd name="T14" fmla="*/ 67 w 114"/>
                  <a:gd name="T15" fmla="*/ 57 h 150"/>
                  <a:gd name="T16" fmla="*/ 70 w 114"/>
                  <a:gd name="T17" fmla="*/ 53 h 150"/>
                  <a:gd name="T18" fmla="*/ 66 w 114"/>
                  <a:gd name="T19" fmla="*/ 47 h 150"/>
                  <a:gd name="T20" fmla="*/ 61 w 114"/>
                  <a:gd name="T21" fmla="*/ 45 h 150"/>
                  <a:gd name="T22" fmla="*/ 51 w 114"/>
                  <a:gd name="T23" fmla="*/ 56 h 150"/>
                  <a:gd name="T24" fmla="*/ 58 w 114"/>
                  <a:gd name="T25" fmla="*/ 38 h 150"/>
                  <a:gd name="T26" fmla="*/ 67 w 114"/>
                  <a:gd name="T27" fmla="*/ 24 h 150"/>
                  <a:gd name="T28" fmla="*/ 75 w 114"/>
                  <a:gd name="T29" fmla="*/ 17 h 150"/>
                  <a:gd name="T30" fmla="*/ 71 w 114"/>
                  <a:gd name="T31" fmla="*/ 8 h 150"/>
                  <a:gd name="T32" fmla="*/ 78 w 114"/>
                  <a:gd name="T33" fmla="*/ 2 h 150"/>
                  <a:gd name="T34" fmla="*/ 71 w 114"/>
                  <a:gd name="T35" fmla="*/ 4 h 150"/>
                  <a:gd name="T36" fmla="*/ 57 w 114"/>
                  <a:gd name="T37" fmla="*/ 16 h 150"/>
                  <a:gd name="T38" fmla="*/ 49 w 114"/>
                  <a:gd name="T39" fmla="*/ 26 h 150"/>
                  <a:gd name="T40" fmla="*/ 45 w 114"/>
                  <a:gd name="T41" fmla="*/ 34 h 150"/>
                  <a:gd name="T42" fmla="*/ 39 w 114"/>
                  <a:gd name="T43" fmla="*/ 42 h 150"/>
                  <a:gd name="T44" fmla="*/ 33 w 114"/>
                  <a:gd name="T45" fmla="*/ 61 h 150"/>
                  <a:gd name="T46" fmla="*/ 30 w 114"/>
                  <a:gd name="T47" fmla="*/ 69 h 150"/>
                  <a:gd name="T48" fmla="*/ 19 w 114"/>
                  <a:gd name="T49" fmla="*/ 78 h 150"/>
                  <a:gd name="T50" fmla="*/ 12 w 114"/>
                  <a:gd name="T51" fmla="*/ 81 h 150"/>
                  <a:gd name="T52" fmla="*/ 7 w 114"/>
                  <a:gd name="T53" fmla="*/ 89 h 150"/>
                  <a:gd name="T54" fmla="*/ 7 w 114"/>
                  <a:gd name="T55" fmla="*/ 102 h 150"/>
                  <a:gd name="T56" fmla="*/ 3 w 114"/>
                  <a:gd name="T57" fmla="*/ 115 h 150"/>
                  <a:gd name="T58" fmla="*/ 19 w 114"/>
                  <a:gd name="T59" fmla="*/ 110 h 150"/>
                  <a:gd name="T60" fmla="*/ 34 w 114"/>
                  <a:gd name="T61" fmla="*/ 116 h 150"/>
                  <a:gd name="T62" fmla="*/ 44 w 114"/>
                  <a:gd name="T63" fmla="*/ 116 h 150"/>
                  <a:gd name="T64" fmla="*/ 54 w 114"/>
                  <a:gd name="T65" fmla="*/ 114 h 150"/>
                  <a:gd name="T66" fmla="*/ 56 w 114"/>
                  <a:gd name="T67" fmla="*/ 113 h 150"/>
                  <a:gd name="T68" fmla="*/ 59 w 114"/>
                  <a:gd name="T69" fmla="*/ 115 h 150"/>
                  <a:gd name="T70" fmla="*/ 57 w 114"/>
                  <a:gd name="T71" fmla="*/ 120 h 150"/>
                  <a:gd name="T72" fmla="*/ 67 w 114"/>
                  <a:gd name="T73" fmla="*/ 117 h 150"/>
                  <a:gd name="T74" fmla="*/ 78 w 114"/>
                  <a:gd name="T75" fmla="*/ 117 h 150"/>
                  <a:gd name="T76" fmla="*/ 67 w 114"/>
                  <a:gd name="T77" fmla="*/ 127 h 150"/>
                  <a:gd name="T78" fmla="*/ 55 w 114"/>
                  <a:gd name="T79" fmla="*/ 135 h 150"/>
                  <a:gd name="T80" fmla="*/ 62 w 114"/>
                  <a:gd name="T81" fmla="*/ 137 h 150"/>
                  <a:gd name="T82" fmla="*/ 70 w 114"/>
                  <a:gd name="T83" fmla="*/ 132 h 150"/>
                  <a:gd name="T84" fmla="*/ 78 w 114"/>
                  <a:gd name="T85" fmla="*/ 126 h 150"/>
                  <a:gd name="T86" fmla="*/ 87 w 114"/>
                  <a:gd name="T87" fmla="*/ 110 h 150"/>
                  <a:gd name="T88" fmla="*/ 91 w 114"/>
                  <a:gd name="T89" fmla="*/ 125 h 150"/>
                  <a:gd name="T90" fmla="*/ 86 w 114"/>
                  <a:gd name="T91" fmla="*/ 144 h 150"/>
                  <a:gd name="T92" fmla="*/ 100 w 114"/>
                  <a:gd name="T93" fmla="*/ 132 h 150"/>
                  <a:gd name="T94" fmla="*/ 95 w 114"/>
                  <a:gd name="T95" fmla="*/ 148 h 150"/>
                  <a:gd name="T96" fmla="*/ 106 w 114"/>
                  <a:gd name="T97" fmla="*/ 147 h 150"/>
                  <a:gd name="T98" fmla="*/ 108 w 114"/>
                  <a:gd name="T99" fmla="*/ 135 h 150"/>
                  <a:gd name="T100" fmla="*/ 112 w 114"/>
                  <a:gd name="T101" fmla="*/ 116 h 150"/>
                  <a:gd name="T102" fmla="*/ 104 w 114"/>
                  <a:gd name="T103" fmla="*/ 116 h 150"/>
                  <a:gd name="T104" fmla="*/ 110 w 114"/>
                  <a:gd name="T105" fmla="*/ 107 h 150"/>
                  <a:gd name="T106" fmla="*/ 98 w 114"/>
                  <a:gd name="T107" fmla="*/ 119 h 150"/>
                  <a:gd name="T108" fmla="*/ 95 w 114"/>
                  <a:gd name="T109" fmla="*/ 113 h 150"/>
                  <a:gd name="T110" fmla="*/ 93 w 114"/>
                  <a:gd name="T111" fmla="*/ 105 h 150"/>
                  <a:gd name="T112" fmla="*/ 105 w 114"/>
                  <a:gd name="T113" fmla="*/ 95 h 150"/>
                  <a:gd name="T114" fmla="*/ 105 w 114"/>
                  <a:gd name="T115" fmla="*/ 90 h 150"/>
                  <a:gd name="T116" fmla="*/ 97 w 114"/>
                  <a:gd name="T117" fmla="*/ 96 h 150"/>
                  <a:gd name="T118" fmla="*/ 92 w 114"/>
                  <a:gd name="T119" fmla="*/ 97 h 150"/>
                  <a:gd name="T120" fmla="*/ 96 w 114"/>
                  <a:gd name="T121" fmla="*/ 86 h 150"/>
                  <a:gd name="T122" fmla="*/ 92 w 114"/>
                  <a:gd name="T123" fmla="*/ 83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4" h="150">
                    <a:moveTo>
                      <a:pt x="93" y="82"/>
                    </a:moveTo>
                    <a:cubicBezTo>
                      <a:pt x="96" y="81"/>
                      <a:pt x="96" y="81"/>
                      <a:pt x="96" y="81"/>
                    </a:cubicBezTo>
                    <a:cubicBezTo>
                      <a:pt x="99" y="80"/>
                      <a:pt x="99" y="80"/>
                      <a:pt x="99" y="80"/>
                    </a:cubicBezTo>
                    <a:cubicBezTo>
                      <a:pt x="100" y="78"/>
                      <a:pt x="100" y="78"/>
                      <a:pt x="100" y="78"/>
                    </a:cubicBezTo>
                    <a:cubicBezTo>
                      <a:pt x="102" y="78"/>
                      <a:pt x="102" y="78"/>
                      <a:pt x="102" y="78"/>
                    </a:cubicBezTo>
                    <a:cubicBezTo>
                      <a:pt x="103" y="76"/>
                      <a:pt x="103" y="76"/>
                      <a:pt x="103" y="76"/>
                    </a:cubicBezTo>
                    <a:cubicBezTo>
                      <a:pt x="104" y="73"/>
                      <a:pt x="104" y="73"/>
                      <a:pt x="104" y="73"/>
                    </a:cubicBezTo>
                    <a:cubicBezTo>
                      <a:pt x="105" y="72"/>
                      <a:pt x="105" y="72"/>
                      <a:pt x="105" y="72"/>
                    </a:cubicBezTo>
                    <a:cubicBezTo>
                      <a:pt x="105" y="70"/>
                      <a:pt x="105" y="70"/>
                      <a:pt x="105" y="70"/>
                    </a:cubicBezTo>
                    <a:cubicBezTo>
                      <a:pt x="103" y="68"/>
                      <a:pt x="103" y="68"/>
                      <a:pt x="103" y="68"/>
                    </a:cubicBezTo>
                    <a:cubicBezTo>
                      <a:pt x="100" y="65"/>
                      <a:pt x="100" y="65"/>
                      <a:pt x="100" y="65"/>
                    </a:cubicBezTo>
                    <a:cubicBezTo>
                      <a:pt x="97" y="65"/>
                      <a:pt x="97" y="65"/>
                      <a:pt x="97" y="65"/>
                    </a:cubicBezTo>
                    <a:cubicBezTo>
                      <a:pt x="94" y="65"/>
                      <a:pt x="94" y="65"/>
                      <a:pt x="94" y="65"/>
                    </a:cubicBezTo>
                    <a:cubicBezTo>
                      <a:pt x="93" y="65"/>
                      <a:pt x="93" y="65"/>
                      <a:pt x="93" y="65"/>
                    </a:cubicBezTo>
                    <a:cubicBezTo>
                      <a:pt x="93" y="67"/>
                      <a:pt x="93" y="67"/>
                      <a:pt x="93" y="67"/>
                    </a:cubicBezTo>
                    <a:cubicBezTo>
                      <a:pt x="91" y="71"/>
                      <a:pt x="91" y="71"/>
                      <a:pt x="91" y="71"/>
                    </a:cubicBezTo>
                    <a:cubicBezTo>
                      <a:pt x="91" y="74"/>
                      <a:pt x="91" y="74"/>
                      <a:pt x="91" y="74"/>
                    </a:cubicBezTo>
                    <a:cubicBezTo>
                      <a:pt x="89" y="76"/>
                      <a:pt x="89" y="76"/>
                      <a:pt x="89" y="76"/>
                    </a:cubicBezTo>
                    <a:cubicBezTo>
                      <a:pt x="90" y="74"/>
                      <a:pt x="90" y="74"/>
                      <a:pt x="90" y="74"/>
                    </a:cubicBezTo>
                    <a:cubicBezTo>
                      <a:pt x="90" y="70"/>
                      <a:pt x="90" y="70"/>
                      <a:pt x="90" y="70"/>
                    </a:cubicBezTo>
                    <a:cubicBezTo>
                      <a:pt x="90" y="69"/>
                      <a:pt x="90" y="69"/>
                      <a:pt x="90" y="69"/>
                    </a:cubicBezTo>
                    <a:cubicBezTo>
                      <a:pt x="90" y="67"/>
                      <a:pt x="90" y="67"/>
                      <a:pt x="90" y="67"/>
                    </a:cubicBezTo>
                    <a:cubicBezTo>
                      <a:pt x="92" y="64"/>
                      <a:pt x="92" y="64"/>
                      <a:pt x="92" y="64"/>
                    </a:cubicBezTo>
                    <a:cubicBezTo>
                      <a:pt x="90" y="63"/>
                      <a:pt x="90" y="63"/>
                      <a:pt x="90" y="63"/>
                    </a:cubicBezTo>
                    <a:cubicBezTo>
                      <a:pt x="88" y="66"/>
                      <a:pt x="88" y="66"/>
                      <a:pt x="88" y="66"/>
                    </a:cubicBezTo>
                    <a:cubicBezTo>
                      <a:pt x="87" y="68"/>
                      <a:pt x="87" y="68"/>
                      <a:pt x="87" y="68"/>
                    </a:cubicBezTo>
                    <a:cubicBezTo>
                      <a:pt x="85" y="70"/>
                      <a:pt x="85" y="70"/>
                      <a:pt x="85" y="70"/>
                    </a:cubicBezTo>
                    <a:cubicBezTo>
                      <a:pt x="84" y="68"/>
                      <a:pt x="84" y="68"/>
                      <a:pt x="84" y="68"/>
                    </a:cubicBezTo>
                    <a:cubicBezTo>
                      <a:pt x="83" y="70"/>
                      <a:pt x="83" y="70"/>
                      <a:pt x="83" y="70"/>
                    </a:cubicBezTo>
                    <a:cubicBezTo>
                      <a:pt x="81" y="71"/>
                      <a:pt x="81" y="71"/>
                      <a:pt x="81" y="71"/>
                    </a:cubicBezTo>
                    <a:cubicBezTo>
                      <a:pt x="80" y="69"/>
                      <a:pt x="80" y="69"/>
                      <a:pt x="80" y="69"/>
                    </a:cubicBezTo>
                    <a:cubicBezTo>
                      <a:pt x="77" y="71"/>
                      <a:pt x="77" y="71"/>
                      <a:pt x="77" y="71"/>
                    </a:cubicBezTo>
                    <a:cubicBezTo>
                      <a:pt x="77" y="75"/>
                      <a:pt x="77" y="75"/>
                      <a:pt x="77" y="75"/>
                    </a:cubicBezTo>
                    <a:cubicBezTo>
                      <a:pt x="74" y="77"/>
                      <a:pt x="74" y="77"/>
                      <a:pt x="74" y="77"/>
                    </a:cubicBezTo>
                    <a:cubicBezTo>
                      <a:pt x="76" y="75"/>
                      <a:pt x="76" y="75"/>
                      <a:pt x="76" y="75"/>
                    </a:cubicBezTo>
                    <a:cubicBezTo>
                      <a:pt x="77" y="70"/>
                      <a:pt x="77" y="70"/>
                      <a:pt x="77" y="70"/>
                    </a:cubicBezTo>
                    <a:cubicBezTo>
                      <a:pt x="79" y="66"/>
                      <a:pt x="79" y="66"/>
                      <a:pt x="79" y="66"/>
                    </a:cubicBezTo>
                    <a:cubicBezTo>
                      <a:pt x="78" y="65"/>
                      <a:pt x="78" y="65"/>
                      <a:pt x="78" y="65"/>
                    </a:cubicBezTo>
                    <a:cubicBezTo>
                      <a:pt x="76" y="66"/>
                      <a:pt x="76" y="66"/>
                      <a:pt x="76" y="66"/>
                    </a:cubicBezTo>
                    <a:cubicBezTo>
                      <a:pt x="75" y="68"/>
                      <a:pt x="75" y="68"/>
                      <a:pt x="75" y="68"/>
                    </a:cubicBezTo>
                    <a:cubicBezTo>
                      <a:pt x="73" y="71"/>
                      <a:pt x="73" y="71"/>
                      <a:pt x="73" y="71"/>
                    </a:cubicBezTo>
                    <a:cubicBezTo>
                      <a:pt x="73" y="69"/>
                      <a:pt x="73" y="69"/>
                      <a:pt x="73" y="69"/>
                    </a:cubicBezTo>
                    <a:cubicBezTo>
                      <a:pt x="74" y="68"/>
                      <a:pt x="74" y="68"/>
                      <a:pt x="74" y="68"/>
                    </a:cubicBezTo>
                    <a:cubicBezTo>
                      <a:pt x="74" y="65"/>
                      <a:pt x="74" y="65"/>
                      <a:pt x="74" y="65"/>
                    </a:cubicBezTo>
                    <a:cubicBezTo>
                      <a:pt x="74" y="65"/>
                      <a:pt x="74" y="65"/>
                      <a:pt x="74" y="65"/>
                    </a:cubicBezTo>
                    <a:cubicBezTo>
                      <a:pt x="72" y="65"/>
                      <a:pt x="72" y="65"/>
                      <a:pt x="72" y="65"/>
                    </a:cubicBezTo>
                    <a:cubicBezTo>
                      <a:pt x="69" y="68"/>
                      <a:pt x="69" y="68"/>
                      <a:pt x="69" y="68"/>
                    </a:cubicBezTo>
                    <a:cubicBezTo>
                      <a:pt x="67" y="68"/>
                      <a:pt x="67" y="68"/>
                      <a:pt x="67" y="68"/>
                    </a:cubicBezTo>
                    <a:cubicBezTo>
                      <a:pt x="66" y="65"/>
                      <a:pt x="66" y="65"/>
                      <a:pt x="66" y="65"/>
                    </a:cubicBezTo>
                    <a:cubicBezTo>
                      <a:pt x="66" y="64"/>
                      <a:pt x="66" y="64"/>
                      <a:pt x="66" y="64"/>
                    </a:cubicBezTo>
                    <a:cubicBezTo>
                      <a:pt x="63" y="67"/>
                      <a:pt x="63" y="67"/>
                      <a:pt x="63" y="67"/>
                    </a:cubicBezTo>
                    <a:cubicBezTo>
                      <a:pt x="62" y="67"/>
                      <a:pt x="62" y="67"/>
                      <a:pt x="62" y="67"/>
                    </a:cubicBezTo>
                    <a:cubicBezTo>
                      <a:pt x="61" y="66"/>
                      <a:pt x="61" y="66"/>
                      <a:pt x="61" y="66"/>
                    </a:cubicBezTo>
                    <a:cubicBezTo>
                      <a:pt x="64" y="63"/>
                      <a:pt x="64" y="63"/>
                      <a:pt x="64" y="63"/>
                    </a:cubicBezTo>
                    <a:cubicBezTo>
                      <a:pt x="66" y="60"/>
                      <a:pt x="66" y="60"/>
                      <a:pt x="66" y="60"/>
                    </a:cubicBezTo>
                    <a:cubicBezTo>
                      <a:pt x="67" y="57"/>
                      <a:pt x="67" y="57"/>
                      <a:pt x="67" y="57"/>
                    </a:cubicBezTo>
                    <a:cubicBezTo>
                      <a:pt x="66" y="57"/>
                      <a:pt x="66" y="57"/>
                      <a:pt x="66" y="57"/>
                    </a:cubicBezTo>
                    <a:cubicBezTo>
                      <a:pt x="64" y="57"/>
                      <a:pt x="64" y="57"/>
                      <a:pt x="64" y="57"/>
                    </a:cubicBezTo>
                    <a:cubicBezTo>
                      <a:pt x="62" y="60"/>
                      <a:pt x="62" y="60"/>
                      <a:pt x="62" y="60"/>
                    </a:cubicBezTo>
                    <a:cubicBezTo>
                      <a:pt x="63" y="57"/>
                      <a:pt x="63" y="57"/>
                      <a:pt x="63" y="57"/>
                    </a:cubicBezTo>
                    <a:cubicBezTo>
                      <a:pt x="66" y="54"/>
                      <a:pt x="66" y="54"/>
                      <a:pt x="66" y="54"/>
                    </a:cubicBezTo>
                    <a:cubicBezTo>
                      <a:pt x="69" y="54"/>
                      <a:pt x="69" y="54"/>
                      <a:pt x="69" y="54"/>
                    </a:cubicBezTo>
                    <a:cubicBezTo>
                      <a:pt x="70" y="53"/>
                      <a:pt x="70" y="53"/>
                      <a:pt x="70" y="53"/>
                    </a:cubicBezTo>
                    <a:cubicBezTo>
                      <a:pt x="73" y="52"/>
                      <a:pt x="73" y="52"/>
                      <a:pt x="73" y="52"/>
                    </a:cubicBezTo>
                    <a:cubicBezTo>
                      <a:pt x="75" y="50"/>
                      <a:pt x="75" y="50"/>
                      <a:pt x="75" y="50"/>
                    </a:cubicBezTo>
                    <a:cubicBezTo>
                      <a:pt x="75" y="48"/>
                      <a:pt x="75" y="48"/>
                      <a:pt x="75" y="48"/>
                    </a:cubicBezTo>
                    <a:cubicBezTo>
                      <a:pt x="74" y="49"/>
                      <a:pt x="74" y="49"/>
                      <a:pt x="74" y="49"/>
                    </a:cubicBezTo>
                    <a:cubicBezTo>
                      <a:pt x="71" y="50"/>
                      <a:pt x="71" y="50"/>
                      <a:pt x="71" y="50"/>
                    </a:cubicBezTo>
                    <a:cubicBezTo>
                      <a:pt x="69" y="49"/>
                      <a:pt x="69" y="49"/>
                      <a:pt x="69" y="49"/>
                    </a:cubicBezTo>
                    <a:cubicBezTo>
                      <a:pt x="66" y="47"/>
                      <a:pt x="66" y="47"/>
                      <a:pt x="66" y="47"/>
                    </a:cubicBezTo>
                    <a:cubicBezTo>
                      <a:pt x="65" y="47"/>
                      <a:pt x="65" y="47"/>
                      <a:pt x="65" y="47"/>
                    </a:cubicBezTo>
                    <a:cubicBezTo>
                      <a:pt x="63" y="48"/>
                      <a:pt x="63" y="48"/>
                      <a:pt x="63" y="48"/>
                    </a:cubicBezTo>
                    <a:cubicBezTo>
                      <a:pt x="65" y="45"/>
                      <a:pt x="65" y="45"/>
                      <a:pt x="65" y="45"/>
                    </a:cubicBezTo>
                    <a:cubicBezTo>
                      <a:pt x="66" y="44"/>
                      <a:pt x="66" y="44"/>
                      <a:pt x="66" y="44"/>
                    </a:cubicBezTo>
                    <a:cubicBezTo>
                      <a:pt x="65" y="43"/>
                      <a:pt x="65" y="43"/>
                      <a:pt x="65" y="43"/>
                    </a:cubicBezTo>
                    <a:cubicBezTo>
                      <a:pt x="63" y="43"/>
                      <a:pt x="63" y="43"/>
                      <a:pt x="63" y="43"/>
                    </a:cubicBezTo>
                    <a:cubicBezTo>
                      <a:pt x="61" y="45"/>
                      <a:pt x="61" y="45"/>
                      <a:pt x="61" y="45"/>
                    </a:cubicBezTo>
                    <a:cubicBezTo>
                      <a:pt x="60" y="48"/>
                      <a:pt x="60" y="48"/>
                      <a:pt x="60" y="48"/>
                    </a:cubicBezTo>
                    <a:cubicBezTo>
                      <a:pt x="58" y="51"/>
                      <a:pt x="58" y="51"/>
                      <a:pt x="58" y="51"/>
                    </a:cubicBezTo>
                    <a:cubicBezTo>
                      <a:pt x="56" y="52"/>
                      <a:pt x="56" y="52"/>
                      <a:pt x="56" y="52"/>
                    </a:cubicBezTo>
                    <a:cubicBezTo>
                      <a:pt x="55" y="55"/>
                      <a:pt x="55" y="55"/>
                      <a:pt x="55" y="55"/>
                    </a:cubicBezTo>
                    <a:cubicBezTo>
                      <a:pt x="53" y="57"/>
                      <a:pt x="53" y="57"/>
                      <a:pt x="53" y="57"/>
                    </a:cubicBezTo>
                    <a:cubicBezTo>
                      <a:pt x="51" y="59"/>
                      <a:pt x="51" y="59"/>
                      <a:pt x="51" y="59"/>
                    </a:cubicBezTo>
                    <a:cubicBezTo>
                      <a:pt x="51" y="56"/>
                      <a:pt x="51" y="56"/>
                      <a:pt x="51" y="56"/>
                    </a:cubicBezTo>
                    <a:cubicBezTo>
                      <a:pt x="51" y="53"/>
                      <a:pt x="51" y="53"/>
                      <a:pt x="51" y="53"/>
                    </a:cubicBezTo>
                    <a:cubicBezTo>
                      <a:pt x="53" y="50"/>
                      <a:pt x="53" y="50"/>
                      <a:pt x="53" y="50"/>
                    </a:cubicBezTo>
                    <a:cubicBezTo>
                      <a:pt x="53" y="48"/>
                      <a:pt x="53" y="48"/>
                      <a:pt x="53" y="48"/>
                    </a:cubicBezTo>
                    <a:cubicBezTo>
                      <a:pt x="54" y="44"/>
                      <a:pt x="54" y="44"/>
                      <a:pt x="54" y="44"/>
                    </a:cubicBezTo>
                    <a:cubicBezTo>
                      <a:pt x="57" y="41"/>
                      <a:pt x="57" y="41"/>
                      <a:pt x="57" y="41"/>
                    </a:cubicBezTo>
                    <a:cubicBezTo>
                      <a:pt x="57" y="39"/>
                      <a:pt x="57" y="39"/>
                      <a:pt x="57" y="39"/>
                    </a:cubicBezTo>
                    <a:cubicBezTo>
                      <a:pt x="58" y="38"/>
                      <a:pt x="58" y="38"/>
                      <a:pt x="58" y="38"/>
                    </a:cubicBezTo>
                    <a:cubicBezTo>
                      <a:pt x="60" y="36"/>
                      <a:pt x="60" y="36"/>
                      <a:pt x="60" y="36"/>
                    </a:cubicBezTo>
                    <a:cubicBezTo>
                      <a:pt x="61" y="32"/>
                      <a:pt x="61" y="32"/>
                      <a:pt x="61" y="32"/>
                    </a:cubicBezTo>
                    <a:cubicBezTo>
                      <a:pt x="63" y="31"/>
                      <a:pt x="63" y="31"/>
                      <a:pt x="63" y="31"/>
                    </a:cubicBezTo>
                    <a:cubicBezTo>
                      <a:pt x="65" y="28"/>
                      <a:pt x="65" y="28"/>
                      <a:pt x="65" y="28"/>
                    </a:cubicBezTo>
                    <a:cubicBezTo>
                      <a:pt x="66" y="28"/>
                      <a:pt x="66" y="28"/>
                      <a:pt x="66" y="28"/>
                    </a:cubicBezTo>
                    <a:cubicBezTo>
                      <a:pt x="67" y="26"/>
                      <a:pt x="67" y="26"/>
                      <a:pt x="67" y="26"/>
                    </a:cubicBezTo>
                    <a:cubicBezTo>
                      <a:pt x="67" y="24"/>
                      <a:pt x="67" y="24"/>
                      <a:pt x="67" y="24"/>
                    </a:cubicBezTo>
                    <a:cubicBezTo>
                      <a:pt x="68" y="22"/>
                      <a:pt x="68" y="22"/>
                      <a:pt x="68" y="22"/>
                    </a:cubicBezTo>
                    <a:cubicBezTo>
                      <a:pt x="69" y="19"/>
                      <a:pt x="69" y="19"/>
                      <a:pt x="69" y="19"/>
                    </a:cubicBezTo>
                    <a:cubicBezTo>
                      <a:pt x="69" y="22"/>
                      <a:pt x="69" y="22"/>
                      <a:pt x="69" y="22"/>
                    </a:cubicBezTo>
                    <a:cubicBezTo>
                      <a:pt x="68" y="24"/>
                      <a:pt x="68" y="24"/>
                      <a:pt x="68" y="24"/>
                    </a:cubicBezTo>
                    <a:cubicBezTo>
                      <a:pt x="69" y="25"/>
                      <a:pt x="69" y="25"/>
                      <a:pt x="69" y="25"/>
                    </a:cubicBezTo>
                    <a:cubicBezTo>
                      <a:pt x="71" y="21"/>
                      <a:pt x="71" y="21"/>
                      <a:pt x="71" y="21"/>
                    </a:cubicBezTo>
                    <a:cubicBezTo>
                      <a:pt x="75" y="17"/>
                      <a:pt x="75" y="17"/>
                      <a:pt x="75" y="17"/>
                    </a:cubicBezTo>
                    <a:cubicBezTo>
                      <a:pt x="76" y="15"/>
                      <a:pt x="76" y="15"/>
                      <a:pt x="76" y="15"/>
                    </a:cubicBezTo>
                    <a:cubicBezTo>
                      <a:pt x="74" y="13"/>
                      <a:pt x="74" y="13"/>
                      <a:pt x="74" y="13"/>
                    </a:cubicBezTo>
                    <a:cubicBezTo>
                      <a:pt x="73" y="13"/>
                      <a:pt x="73" y="13"/>
                      <a:pt x="73" y="13"/>
                    </a:cubicBezTo>
                    <a:cubicBezTo>
                      <a:pt x="72" y="14"/>
                      <a:pt x="72" y="14"/>
                      <a:pt x="72" y="14"/>
                    </a:cubicBezTo>
                    <a:cubicBezTo>
                      <a:pt x="71" y="11"/>
                      <a:pt x="71" y="11"/>
                      <a:pt x="71" y="11"/>
                    </a:cubicBezTo>
                    <a:cubicBezTo>
                      <a:pt x="70" y="10"/>
                      <a:pt x="70" y="10"/>
                      <a:pt x="70" y="10"/>
                    </a:cubicBezTo>
                    <a:cubicBezTo>
                      <a:pt x="71" y="8"/>
                      <a:pt x="71" y="8"/>
                      <a:pt x="71" y="8"/>
                    </a:cubicBezTo>
                    <a:cubicBezTo>
                      <a:pt x="73" y="8"/>
                      <a:pt x="73" y="8"/>
                      <a:pt x="73" y="8"/>
                    </a:cubicBezTo>
                    <a:cubicBezTo>
                      <a:pt x="75" y="8"/>
                      <a:pt x="75" y="8"/>
                      <a:pt x="75" y="8"/>
                    </a:cubicBezTo>
                    <a:cubicBezTo>
                      <a:pt x="78" y="10"/>
                      <a:pt x="78" y="10"/>
                      <a:pt x="78" y="10"/>
                    </a:cubicBezTo>
                    <a:cubicBezTo>
                      <a:pt x="79" y="9"/>
                      <a:pt x="79" y="9"/>
                      <a:pt x="79" y="9"/>
                    </a:cubicBezTo>
                    <a:cubicBezTo>
                      <a:pt x="81" y="7"/>
                      <a:pt x="81" y="7"/>
                      <a:pt x="81" y="7"/>
                    </a:cubicBezTo>
                    <a:cubicBezTo>
                      <a:pt x="81" y="1"/>
                      <a:pt x="81" y="1"/>
                      <a:pt x="81" y="1"/>
                    </a:cubicBezTo>
                    <a:cubicBezTo>
                      <a:pt x="78" y="2"/>
                      <a:pt x="78" y="2"/>
                      <a:pt x="78" y="2"/>
                    </a:cubicBezTo>
                    <a:cubicBezTo>
                      <a:pt x="76" y="3"/>
                      <a:pt x="76" y="3"/>
                      <a:pt x="76" y="3"/>
                    </a:cubicBezTo>
                    <a:cubicBezTo>
                      <a:pt x="77" y="4"/>
                      <a:pt x="77" y="4"/>
                      <a:pt x="77" y="4"/>
                    </a:cubicBezTo>
                    <a:cubicBezTo>
                      <a:pt x="75" y="4"/>
                      <a:pt x="75" y="4"/>
                      <a:pt x="75" y="4"/>
                    </a:cubicBezTo>
                    <a:cubicBezTo>
                      <a:pt x="75" y="2"/>
                      <a:pt x="75" y="2"/>
                      <a:pt x="75" y="2"/>
                    </a:cubicBezTo>
                    <a:cubicBezTo>
                      <a:pt x="75" y="0"/>
                      <a:pt x="75" y="0"/>
                      <a:pt x="75" y="0"/>
                    </a:cubicBezTo>
                    <a:cubicBezTo>
                      <a:pt x="73" y="1"/>
                      <a:pt x="73" y="1"/>
                      <a:pt x="73" y="1"/>
                    </a:cubicBezTo>
                    <a:cubicBezTo>
                      <a:pt x="71" y="4"/>
                      <a:pt x="71" y="4"/>
                      <a:pt x="71" y="4"/>
                    </a:cubicBezTo>
                    <a:cubicBezTo>
                      <a:pt x="69" y="4"/>
                      <a:pt x="69" y="4"/>
                      <a:pt x="69" y="4"/>
                    </a:cubicBezTo>
                    <a:cubicBezTo>
                      <a:pt x="68" y="6"/>
                      <a:pt x="68" y="6"/>
                      <a:pt x="68" y="6"/>
                    </a:cubicBezTo>
                    <a:cubicBezTo>
                      <a:pt x="66" y="8"/>
                      <a:pt x="66" y="8"/>
                      <a:pt x="66" y="8"/>
                    </a:cubicBezTo>
                    <a:cubicBezTo>
                      <a:pt x="63" y="7"/>
                      <a:pt x="63" y="7"/>
                      <a:pt x="63" y="7"/>
                    </a:cubicBezTo>
                    <a:cubicBezTo>
                      <a:pt x="60" y="10"/>
                      <a:pt x="60" y="10"/>
                      <a:pt x="60" y="10"/>
                    </a:cubicBezTo>
                    <a:cubicBezTo>
                      <a:pt x="57" y="13"/>
                      <a:pt x="57" y="13"/>
                      <a:pt x="57" y="13"/>
                    </a:cubicBezTo>
                    <a:cubicBezTo>
                      <a:pt x="57" y="16"/>
                      <a:pt x="57" y="16"/>
                      <a:pt x="57" y="16"/>
                    </a:cubicBezTo>
                    <a:cubicBezTo>
                      <a:pt x="55" y="17"/>
                      <a:pt x="55" y="17"/>
                      <a:pt x="55" y="17"/>
                    </a:cubicBezTo>
                    <a:cubicBezTo>
                      <a:pt x="53" y="16"/>
                      <a:pt x="53" y="16"/>
                      <a:pt x="53" y="16"/>
                    </a:cubicBezTo>
                    <a:cubicBezTo>
                      <a:pt x="53" y="17"/>
                      <a:pt x="53" y="17"/>
                      <a:pt x="53" y="17"/>
                    </a:cubicBezTo>
                    <a:cubicBezTo>
                      <a:pt x="54" y="18"/>
                      <a:pt x="54" y="18"/>
                      <a:pt x="54" y="18"/>
                    </a:cubicBezTo>
                    <a:cubicBezTo>
                      <a:pt x="54" y="20"/>
                      <a:pt x="54" y="20"/>
                      <a:pt x="54" y="20"/>
                    </a:cubicBezTo>
                    <a:cubicBezTo>
                      <a:pt x="52" y="23"/>
                      <a:pt x="52" y="23"/>
                      <a:pt x="52" y="23"/>
                    </a:cubicBezTo>
                    <a:cubicBezTo>
                      <a:pt x="49" y="26"/>
                      <a:pt x="49" y="26"/>
                      <a:pt x="49" y="26"/>
                    </a:cubicBezTo>
                    <a:cubicBezTo>
                      <a:pt x="47" y="27"/>
                      <a:pt x="47" y="27"/>
                      <a:pt x="47" y="27"/>
                    </a:cubicBezTo>
                    <a:cubicBezTo>
                      <a:pt x="47" y="28"/>
                      <a:pt x="47" y="28"/>
                      <a:pt x="47" y="28"/>
                    </a:cubicBezTo>
                    <a:cubicBezTo>
                      <a:pt x="46" y="29"/>
                      <a:pt x="46" y="29"/>
                      <a:pt x="46" y="29"/>
                    </a:cubicBezTo>
                    <a:cubicBezTo>
                      <a:pt x="45" y="30"/>
                      <a:pt x="45" y="30"/>
                      <a:pt x="45" y="30"/>
                    </a:cubicBezTo>
                    <a:cubicBezTo>
                      <a:pt x="45" y="32"/>
                      <a:pt x="45" y="32"/>
                      <a:pt x="45" y="32"/>
                    </a:cubicBezTo>
                    <a:cubicBezTo>
                      <a:pt x="46" y="33"/>
                      <a:pt x="46" y="33"/>
                      <a:pt x="46" y="33"/>
                    </a:cubicBezTo>
                    <a:cubicBezTo>
                      <a:pt x="45" y="34"/>
                      <a:pt x="45" y="34"/>
                      <a:pt x="45" y="34"/>
                    </a:cubicBezTo>
                    <a:cubicBezTo>
                      <a:pt x="43" y="35"/>
                      <a:pt x="43" y="35"/>
                      <a:pt x="43" y="35"/>
                    </a:cubicBezTo>
                    <a:cubicBezTo>
                      <a:pt x="41" y="38"/>
                      <a:pt x="41" y="38"/>
                      <a:pt x="41" y="38"/>
                    </a:cubicBezTo>
                    <a:cubicBezTo>
                      <a:pt x="41" y="39"/>
                      <a:pt x="41" y="39"/>
                      <a:pt x="41" y="39"/>
                    </a:cubicBezTo>
                    <a:cubicBezTo>
                      <a:pt x="42" y="39"/>
                      <a:pt x="42" y="39"/>
                      <a:pt x="42" y="39"/>
                    </a:cubicBezTo>
                    <a:cubicBezTo>
                      <a:pt x="43" y="40"/>
                      <a:pt x="43" y="40"/>
                      <a:pt x="43" y="40"/>
                    </a:cubicBezTo>
                    <a:cubicBezTo>
                      <a:pt x="41" y="41"/>
                      <a:pt x="41" y="41"/>
                      <a:pt x="41" y="41"/>
                    </a:cubicBezTo>
                    <a:cubicBezTo>
                      <a:pt x="39" y="42"/>
                      <a:pt x="39" y="42"/>
                      <a:pt x="39" y="42"/>
                    </a:cubicBezTo>
                    <a:cubicBezTo>
                      <a:pt x="37" y="46"/>
                      <a:pt x="37" y="46"/>
                      <a:pt x="37" y="46"/>
                    </a:cubicBezTo>
                    <a:cubicBezTo>
                      <a:pt x="37" y="48"/>
                      <a:pt x="37" y="48"/>
                      <a:pt x="37" y="48"/>
                    </a:cubicBezTo>
                    <a:cubicBezTo>
                      <a:pt x="33" y="55"/>
                      <a:pt x="33" y="55"/>
                      <a:pt x="33" y="55"/>
                    </a:cubicBezTo>
                    <a:cubicBezTo>
                      <a:pt x="33" y="57"/>
                      <a:pt x="33" y="57"/>
                      <a:pt x="33" y="57"/>
                    </a:cubicBezTo>
                    <a:cubicBezTo>
                      <a:pt x="34" y="59"/>
                      <a:pt x="34" y="59"/>
                      <a:pt x="34" y="59"/>
                    </a:cubicBezTo>
                    <a:cubicBezTo>
                      <a:pt x="34" y="61"/>
                      <a:pt x="34" y="61"/>
                      <a:pt x="34" y="61"/>
                    </a:cubicBezTo>
                    <a:cubicBezTo>
                      <a:pt x="33" y="61"/>
                      <a:pt x="33" y="61"/>
                      <a:pt x="33" y="61"/>
                    </a:cubicBezTo>
                    <a:cubicBezTo>
                      <a:pt x="32" y="60"/>
                      <a:pt x="32" y="60"/>
                      <a:pt x="32" y="60"/>
                    </a:cubicBezTo>
                    <a:cubicBezTo>
                      <a:pt x="31" y="60"/>
                      <a:pt x="31" y="60"/>
                      <a:pt x="31" y="60"/>
                    </a:cubicBezTo>
                    <a:cubicBezTo>
                      <a:pt x="28" y="62"/>
                      <a:pt x="28" y="62"/>
                      <a:pt x="28" y="62"/>
                    </a:cubicBezTo>
                    <a:cubicBezTo>
                      <a:pt x="26" y="65"/>
                      <a:pt x="26" y="65"/>
                      <a:pt x="26" y="65"/>
                    </a:cubicBezTo>
                    <a:cubicBezTo>
                      <a:pt x="27" y="67"/>
                      <a:pt x="27" y="67"/>
                      <a:pt x="27" y="67"/>
                    </a:cubicBezTo>
                    <a:cubicBezTo>
                      <a:pt x="29" y="67"/>
                      <a:pt x="29" y="67"/>
                      <a:pt x="29" y="67"/>
                    </a:cubicBezTo>
                    <a:cubicBezTo>
                      <a:pt x="30" y="69"/>
                      <a:pt x="30" y="69"/>
                      <a:pt x="30" y="69"/>
                    </a:cubicBezTo>
                    <a:cubicBezTo>
                      <a:pt x="29" y="70"/>
                      <a:pt x="29" y="70"/>
                      <a:pt x="29" y="70"/>
                    </a:cubicBezTo>
                    <a:cubicBezTo>
                      <a:pt x="28" y="72"/>
                      <a:pt x="28" y="72"/>
                      <a:pt x="28" y="72"/>
                    </a:cubicBezTo>
                    <a:cubicBezTo>
                      <a:pt x="26" y="74"/>
                      <a:pt x="26" y="74"/>
                      <a:pt x="26" y="74"/>
                    </a:cubicBezTo>
                    <a:cubicBezTo>
                      <a:pt x="22" y="73"/>
                      <a:pt x="22" y="73"/>
                      <a:pt x="22" y="73"/>
                    </a:cubicBezTo>
                    <a:cubicBezTo>
                      <a:pt x="22" y="74"/>
                      <a:pt x="22" y="74"/>
                      <a:pt x="22" y="74"/>
                    </a:cubicBezTo>
                    <a:cubicBezTo>
                      <a:pt x="21" y="76"/>
                      <a:pt x="21" y="76"/>
                      <a:pt x="21" y="76"/>
                    </a:cubicBezTo>
                    <a:cubicBezTo>
                      <a:pt x="19" y="78"/>
                      <a:pt x="19" y="78"/>
                      <a:pt x="19" y="78"/>
                    </a:cubicBezTo>
                    <a:cubicBezTo>
                      <a:pt x="17" y="83"/>
                      <a:pt x="17" y="83"/>
                      <a:pt x="17" y="83"/>
                    </a:cubicBezTo>
                    <a:cubicBezTo>
                      <a:pt x="16" y="86"/>
                      <a:pt x="16" y="86"/>
                      <a:pt x="16" y="86"/>
                    </a:cubicBezTo>
                    <a:cubicBezTo>
                      <a:pt x="15" y="86"/>
                      <a:pt x="15" y="86"/>
                      <a:pt x="15" y="86"/>
                    </a:cubicBezTo>
                    <a:cubicBezTo>
                      <a:pt x="14" y="82"/>
                      <a:pt x="14" y="82"/>
                      <a:pt x="14" y="82"/>
                    </a:cubicBezTo>
                    <a:cubicBezTo>
                      <a:pt x="13" y="85"/>
                      <a:pt x="13" y="85"/>
                      <a:pt x="13" y="85"/>
                    </a:cubicBezTo>
                    <a:cubicBezTo>
                      <a:pt x="12" y="83"/>
                      <a:pt x="12" y="83"/>
                      <a:pt x="12" y="83"/>
                    </a:cubicBezTo>
                    <a:cubicBezTo>
                      <a:pt x="12" y="81"/>
                      <a:pt x="12" y="81"/>
                      <a:pt x="12" y="81"/>
                    </a:cubicBezTo>
                    <a:cubicBezTo>
                      <a:pt x="14" y="79"/>
                      <a:pt x="14" y="79"/>
                      <a:pt x="14" y="79"/>
                    </a:cubicBezTo>
                    <a:cubicBezTo>
                      <a:pt x="15" y="77"/>
                      <a:pt x="15" y="77"/>
                      <a:pt x="15" y="77"/>
                    </a:cubicBezTo>
                    <a:cubicBezTo>
                      <a:pt x="14" y="78"/>
                      <a:pt x="14" y="78"/>
                      <a:pt x="14" y="78"/>
                    </a:cubicBezTo>
                    <a:cubicBezTo>
                      <a:pt x="12" y="80"/>
                      <a:pt x="12" y="80"/>
                      <a:pt x="12" y="80"/>
                    </a:cubicBezTo>
                    <a:cubicBezTo>
                      <a:pt x="7" y="83"/>
                      <a:pt x="7" y="83"/>
                      <a:pt x="7" y="83"/>
                    </a:cubicBezTo>
                    <a:cubicBezTo>
                      <a:pt x="6" y="89"/>
                      <a:pt x="6" y="89"/>
                      <a:pt x="6" y="89"/>
                    </a:cubicBezTo>
                    <a:cubicBezTo>
                      <a:pt x="7" y="89"/>
                      <a:pt x="7" y="89"/>
                      <a:pt x="7" y="89"/>
                    </a:cubicBezTo>
                    <a:cubicBezTo>
                      <a:pt x="10" y="88"/>
                      <a:pt x="10" y="88"/>
                      <a:pt x="10" y="88"/>
                    </a:cubicBezTo>
                    <a:cubicBezTo>
                      <a:pt x="15" y="87"/>
                      <a:pt x="15" y="87"/>
                      <a:pt x="15" y="87"/>
                    </a:cubicBezTo>
                    <a:cubicBezTo>
                      <a:pt x="19" y="87"/>
                      <a:pt x="19" y="87"/>
                      <a:pt x="19" y="87"/>
                    </a:cubicBezTo>
                    <a:cubicBezTo>
                      <a:pt x="16" y="90"/>
                      <a:pt x="16" y="90"/>
                      <a:pt x="16" y="90"/>
                    </a:cubicBezTo>
                    <a:cubicBezTo>
                      <a:pt x="13" y="95"/>
                      <a:pt x="13" y="95"/>
                      <a:pt x="13" y="95"/>
                    </a:cubicBezTo>
                    <a:cubicBezTo>
                      <a:pt x="11" y="99"/>
                      <a:pt x="11" y="99"/>
                      <a:pt x="11" y="99"/>
                    </a:cubicBezTo>
                    <a:cubicBezTo>
                      <a:pt x="7" y="102"/>
                      <a:pt x="7" y="102"/>
                      <a:pt x="7" y="102"/>
                    </a:cubicBezTo>
                    <a:cubicBezTo>
                      <a:pt x="3" y="105"/>
                      <a:pt x="3" y="105"/>
                      <a:pt x="3" y="105"/>
                    </a:cubicBezTo>
                    <a:cubicBezTo>
                      <a:pt x="1" y="105"/>
                      <a:pt x="1" y="105"/>
                      <a:pt x="1" y="105"/>
                    </a:cubicBezTo>
                    <a:cubicBezTo>
                      <a:pt x="0" y="108"/>
                      <a:pt x="0" y="108"/>
                      <a:pt x="0" y="108"/>
                    </a:cubicBezTo>
                    <a:cubicBezTo>
                      <a:pt x="1" y="110"/>
                      <a:pt x="1" y="110"/>
                      <a:pt x="1" y="110"/>
                    </a:cubicBezTo>
                    <a:cubicBezTo>
                      <a:pt x="0" y="113"/>
                      <a:pt x="0" y="113"/>
                      <a:pt x="0" y="113"/>
                    </a:cubicBezTo>
                    <a:cubicBezTo>
                      <a:pt x="1" y="115"/>
                      <a:pt x="1" y="115"/>
                      <a:pt x="1" y="115"/>
                    </a:cubicBezTo>
                    <a:cubicBezTo>
                      <a:pt x="3" y="115"/>
                      <a:pt x="3" y="115"/>
                      <a:pt x="3" y="115"/>
                    </a:cubicBezTo>
                    <a:cubicBezTo>
                      <a:pt x="7" y="116"/>
                      <a:pt x="7" y="116"/>
                      <a:pt x="7" y="116"/>
                    </a:cubicBezTo>
                    <a:cubicBezTo>
                      <a:pt x="11" y="116"/>
                      <a:pt x="11" y="116"/>
                      <a:pt x="11" y="116"/>
                    </a:cubicBezTo>
                    <a:cubicBezTo>
                      <a:pt x="13" y="113"/>
                      <a:pt x="13" y="113"/>
                      <a:pt x="13" y="113"/>
                    </a:cubicBezTo>
                    <a:cubicBezTo>
                      <a:pt x="16" y="113"/>
                      <a:pt x="16" y="113"/>
                      <a:pt x="16" y="113"/>
                    </a:cubicBezTo>
                    <a:cubicBezTo>
                      <a:pt x="18" y="110"/>
                      <a:pt x="18" y="110"/>
                      <a:pt x="18" y="110"/>
                    </a:cubicBezTo>
                    <a:cubicBezTo>
                      <a:pt x="19" y="109"/>
                      <a:pt x="19" y="109"/>
                      <a:pt x="19" y="109"/>
                    </a:cubicBezTo>
                    <a:cubicBezTo>
                      <a:pt x="19" y="110"/>
                      <a:pt x="19" y="110"/>
                      <a:pt x="19" y="110"/>
                    </a:cubicBezTo>
                    <a:cubicBezTo>
                      <a:pt x="18" y="113"/>
                      <a:pt x="18" y="113"/>
                      <a:pt x="18" y="113"/>
                    </a:cubicBezTo>
                    <a:cubicBezTo>
                      <a:pt x="21" y="114"/>
                      <a:pt x="21" y="114"/>
                      <a:pt x="21" y="114"/>
                    </a:cubicBezTo>
                    <a:cubicBezTo>
                      <a:pt x="24" y="113"/>
                      <a:pt x="24" y="113"/>
                      <a:pt x="24" y="113"/>
                    </a:cubicBezTo>
                    <a:cubicBezTo>
                      <a:pt x="25" y="115"/>
                      <a:pt x="25" y="115"/>
                      <a:pt x="25" y="115"/>
                    </a:cubicBezTo>
                    <a:cubicBezTo>
                      <a:pt x="30" y="115"/>
                      <a:pt x="30" y="115"/>
                      <a:pt x="30" y="115"/>
                    </a:cubicBezTo>
                    <a:cubicBezTo>
                      <a:pt x="33" y="114"/>
                      <a:pt x="33" y="114"/>
                      <a:pt x="33" y="114"/>
                    </a:cubicBezTo>
                    <a:cubicBezTo>
                      <a:pt x="34" y="116"/>
                      <a:pt x="34" y="116"/>
                      <a:pt x="34" y="116"/>
                    </a:cubicBezTo>
                    <a:cubicBezTo>
                      <a:pt x="35" y="117"/>
                      <a:pt x="35" y="117"/>
                      <a:pt x="35" y="117"/>
                    </a:cubicBezTo>
                    <a:cubicBezTo>
                      <a:pt x="38" y="118"/>
                      <a:pt x="38" y="118"/>
                      <a:pt x="38" y="118"/>
                    </a:cubicBezTo>
                    <a:cubicBezTo>
                      <a:pt x="39" y="117"/>
                      <a:pt x="39" y="117"/>
                      <a:pt x="39" y="117"/>
                    </a:cubicBezTo>
                    <a:cubicBezTo>
                      <a:pt x="40" y="118"/>
                      <a:pt x="40" y="118"/>
                      <a:pt x="40" y="118"/>
                    </a:cubicBezTo>
                    <a:cubicBezTo>
                      <a:pt x="42" y="118"/>
                      <a:pt x="42" y="118"/>
                      <a:pt x="42" y="118"/>
                    </a:cubicBezTo>
                    <a:cubicBezTo>
                      <a:pt x="44" y="117"/>
                      <a:pt x="44" y="117"/>
                      <a:pt x="44" y="117"/>
                    </a:cubicBezTo>
                    <a:cubicBezTo>
                      <a:pt x="44" y="116"/>
                      <a:pt x="44" y="116"/>
                      <a:pt x="44" y="116"/>
                    </a:cubicBezTo>
                    <a:cubicBezTo>
                      <a:pt x="46" y="116"/>
                      <a:pt x="46" y="116"/>
                      <a:pt x="46" y="116"/>
                    </a:cubicBezTo>
                    <a:cubicBezTo>
                      <a:pt x="47" y="117"/>
                      <a:pt x="47" y="117"/>
                      <a:pt x="47" y="117"/>
                    </a:cubicBezTo>
                    <a:cubicBezTo>
                      <a:pt x="49" y="117"/>
                      <a:pt x="49" y="117"/>
                      <a:pt x="49" y="117"/>
                    </a:cubicBezTo>
                    <a:cubicBezTo>
                      <a:pt x="50" y="115"/>
                      <a:pt x="50" y="115"/>
                      <a:pt x="50" y="115"/>
                    </a:cubicBezTo>
                    <a:cubicBezTo>
                      <a:pt x="52" y="115"/>
                      <a:pt x="52" y="115"/>
                      <a:pt x="52" y="115"/>
                    </a:cubicBezTo>
                    <a:cubicBezTo>
                      <a:pt x="53" y="116"/>
                      <a:pt x="53" y="116"/>
                      <a:pt x="53" y="116"/>
                    </a:cubicBezTo>
                    <a:cubicBezTo>
                      <a:pt x="54" y="114"/>
                      <a:pt x="54" y="114"/>
                      <a:pt x="54" y="114"/>
                    </a:cubicBezTo>
                    <a:cubicBezTo>
                      <a:pt x="54" y="112"/>
                      <a:pt x="54" y="112"/>
                      <a:pt x="54" y="112"/>
                    </a:cubicBezTo>
                    <a:cubicBezTo>
                      <a:pt x="54" y="109"/>
                      <a:pt x="54" y="109"/>
                      <a:pt x="54" y="109"/>
                    </a:cubicBezTo>
                    <a:cubicBezTo>
                      <a:pt x="55" y="110"/>
                      <a:pt x="55" y="110"/>
                      <a:pt x="55" y="110"/>
                    </a:cubicBezTo>
                    <a:cubicBezTo>
                      <a:pt x="56" y="108"/>
                      <a:pt x="56" y="108"/>
                      <a:pt x="56" y="108"/>
                    </a:cubicBezTo>
                    <a:cubicBezTo>
                      <a:pt x="57" y="108"/>
                      <a:pt x="57" y="108"/>
                      <a:pt x="57" y="108"/>
                    </a:cubicBezTo>
                    <a:cubicBezTo>
                      <a:pt x="57" y="109"/>
                      <a:pt x="57" y="109"/>
                      <a:pt x="57" y="109"/>
                    </a:cubicBezTo>
                    <a:cubicBezTo>
                      <a:pt x="56" y="113"/>
                      <a:pt x="56" y="113"/>
                      <a:pt x="56" y="113"/>
                    </a:cubicBezTo>
                    <a:cubicBezTo>
                      <a:pt x="56" y="114"/>
                      <a:pt x="56" y="114"/>
                      <a:pt x="56" y="114"/>
                    </a:cubicBezTo>
                    <a:cubicBezTo>
                      <a:pt x="57" y="112"/>
                      <a:pt x="57" y="112"/>
                      <a:pt x="57" y="112"/>
                    </a:cubicBezTo>
                    <a:cubicBezTo>
                      <a:pt x="59" y="109"/>
                      <a:pt x="59" y="109"/>
                      <a:pt x="59" y="109"/>
                    </a:cubicBezTo>
                    <a:cubicBezTo>
                      <a:pt x="60" y="109"/>
                      <a:pt x="60" y="109"/>
                      <a:pt x="60" y="109"/>
                    </a:cubicBezTo>
                    <a:cubicBezTo>
                      <a:pt x="60" y="111"/>
                      <a:pt x="60" y="111"/>
                      <a:pt x="60" y="111"/>
                    </a:cubicBezTo>
                    <a:cubicBezTo>
                      <a:pt x="59" y="114"/>
                      <a:pt x="59" y="114"/>
                      <a:pt x="59" y="114"/>
                    </a:cubicBezTo>
                    <a:cubicBezTo>
                      <a:pt x="59" y="115"/>
                      <a:pt x="59" y="115"/>
                      <a:pt x="59" y="115"/>
                    </a:cubicBezTo>
                    <a:cubicBezTo>
                      <a:pt x="61" y="115"/>
                      <a:pt x="61" y="115"/>
                      <a:pt x="61" y="115"/>
                    </a:cubicBezTo>
                    <a:cubicBezTo>
                      <a:pt x="62" y="114"/>
                      <a:pt x="62" y="114"/>
                      <a:pt x="62" y="114"/>
                    </a:cubicBezTo>
                    <a:cubicBezTo>
                      <a:pt x="62" y="115"/>
                      <a:pt x="62" y="115"/>
                      <a:pt x="62" y="115"/>
                    </a:cubicBezTo>
                    <a:cubicBezTo>
                      <a:pt x="58" y="118"/>
                      <a:pt x="58" y="118"/>
                      <a:pt x="58" y="118"/>
                    </a:cubicBezTo>
                    <a:cubicBezTo>
                      <a:pt x="55" y="120"/>
                      <a:pt x="55" y="120"/>
                      <a:pt x="55" y="120"/>
                    </a:cubicBezTo>
                    <a:cubicBezTo>
                      <a:pt x="56" y="121"/>
                      <a:pt x="56" y="121"/>
                      <a:pt x="56" y="121"/>
                    </a:cubicBezTo>
                    <a:cubicBezTo>
                      <a:pt x="57" y="120"/>
                      <a:pt x="57" y="120"/>
                      <a:pt x="57" y="120"/>
                    </a:cubicBezTo>
                    <a:cubicBezTo>
                      <a:pt x="59" y="120"/>
                      <a:pt x="59" y="120"/>
                      <a:pt x="59" y="120"/>
                    </a:cubicBezTo>
                    <a:cubicBezTo>
                      <a:pt x="59" y="121"/>
                      <a:pt x="59" y="121"/>
                      <a:pt x="59" y="121"/>
                    </a:cubicBezTo>
                    <a:cubicBezTo>
                      <a:pt x="62" y="121"/>
                      <a:pt x="62" y="121"/>
                      <a:pt x="62" y="121"/>
                    </a:cubicBezTo>
                    <a:cubicBezTo>
                      <a:pt x="62" y="122"/>
                      <a:pt x="62" y="122"/>
                      <a:pt x="62" y="122"/>
                    </a:cubicBezTo>
                    <a:cubicBezTo>
                      <a:pt x="64" y="121"/>
                      <a:pt x="64" y="121"/>
                      <a:pt x="64" y="121"/>
                    </a:cubicBezTo>
                    <a:cubicBezTo>
                      <a:pt x="66" y="120"/>
                      <a:pt x="66" y="120"/>
                      <a:pt x="66" y="120"/>
                    </a:cubicBezTo>
                    <a:cubicBezTo>
                      <a:pt x="67" y="117"/>
                      <a:pt x="67" y="117"/>
                      <a:pt x="67" y="117"/>
                    </a:cubicBezTo>
                    <a:cubicBezTo>
                      <a:pt x="67" y="115"/>
                      <a:pt x="67" y="115"/>
                      <a:pt x="67" y="115"/>
                    </a:cubicBezTo>
                    <a:cubicBezTo>
                      <a:pt x="68" y="116"/>
                      <a:pt x="68" y="116"/>
                      <a:pt x="68" y="116"/>
                    </a:cubicBezTo>
                    <a:cubicBezTo>
                      <a:pt x="71" y="117"/>
                      <a:pt x="71" y="117"/>
                      <a:pt x="71" y="117"/>
                    </a:cubicBezTo>
                    <a:cubicBezTo>
                      <a:pt x="72" y="119"/>
                      <a:pt x="72" y="119"/>
                      <a:pt x="72" y="119"/>
                    </a:cubicBezTo>
                    <a:cubicBezTo>
                      <a:pt x="74" y="118"/>
                      <a:pt x="74" y="118"/>
                      <a:pt x="74" y="118"/>
                    </a:cubicBezTo>
                    <a:cubicBezTo>
                      <a:pt x="76" y="117"/>
                      <a:pt x="76" y="117"/>
                      <a:pt x="76" y="117"/>
                    </a:cubicBezTo>
                    <a:cubicBezTo>
                      <a:pt x="78" y="117"/>
                      <a:pt x="78" y="117"/>
                      <a:pt x="78" y="117"/>
                    </a:cubicBezTo>
                    <a:cubicBezTo>
                      <a:pt x="76" y="119"/>
                      <a:pt x="76" y="119"/>
                      <a:pt x="76" y="119"/>
                    </a:cubicBezTo>
                    <a:cubicBezTo>
                      <a:pt x="76" y="120"/>
                      <a:pt x="76" y="120"/>
                      <a:pt x="76" y="120"/>
                    </a:cubicBezTo>
                    <a:cubicBezTo>
                      <a:pt x="73" y="122"/>
                      <a:pt x="73" y="122"/>
                      <a:pt x="73" y="122"/>
                    </a:cubicBezTo>
                    <a:cubicBezTo>
                      <a:pt x="70" y="122"/>
                      <a:pt x="70" y="122"/>
                      <a:pt x="70" y="122"/>
                    </a:cubicBezTo>
                    <a:cubicBezTo>
                      <a:pt x="68" y="125"/>
                      <a:pt x="68" y="125"/>
                      <a:pt x="68" y="125"/>
                    </a:cubicBezTo>
                    <a:cubicBezTo>
                      <a:pt x="68" y="126"/>
                      <a:pt x="68" y="126"/>
                      <a:pt x="68" y="126"/>
                    </a:cubicBezTo>
                    <a:cubicBezTo>
                      <a:pt x="67" y="127"/>
                      <a:pt x="67" y="127"/>
                      <a:pt x="67" y="127"/>
                    </a:cubicBezTo>
                    <a:cubicBezTo>
                      <a:pt x="67" y="129"/>
                      <a:pt x="67" y="129"/>
                      <a:pt x="67" y="129"/>
                    </a:cubicBezTo>
                    <a:cubicBezTo>
                      <a:pt x="64" y="129"/>
                      <a:pt x="64" y="129"/>
                      <a:pt x="64" y="129"/>
                    </a:cubicBezTo>
                    <a:cubicBezTo>
                      <a:pt x="63" y="129"/>
                      <a:pt x="63" y="129"/>
                      <a:pt x="63" y="129"/>
                    </a:cubicBezTo>
                    <a:cubicBezTo>
                      <a:pt x="62" y="131"/>
                      <a:pt x="62" y="131"/>
                      <a:pt x="62" y="131"/>
                    </a:cubicBezTo>
                    <a:cubicBezTo>
                      <a:pt x="61" y="132"/>
                      <a:pt x="61" y="132"/>
                      <a:pt x="61" y="132"/>
                    </a:cubicBezTo>
                    <a:cubicBezTo>
                      <a:pt x="58" y="133"/>
                      <a:pt x="58" y="133"/>
                      <a:pt x="58" y="133"/>
                    </a:cubicBezTo>
                    <a:cubicBezTo>
                      <a:pt x="55" y="135"/>
                      <a:pt x="55" y="135"/>
                      <a:pt x="55" y="135"/>
                    </a:cubicBezTo>
                    <a:cubicBezTo>
                      <a:pt x="55" y="137"/>
                      <a:pt x="55" y="137"/>
                      <a:pt x="55" y="137"/>
                    </a:cubicBezTo>
                    <a:cubicBezTo>
                      <a:pt x="56" y="138"/>
                      <a:pt x="56" y="138"/>
                      <a:pt x="56" y="138"/>
                    </a:cubicBezTo>
                    <a:cubicBezTo>
                      <a:pt x="56" y="140"/>
                      <a:pt x="56" y="140"/>
                      <a:pt x="56" y="140"/>
                    </a:cubicBezTo>
                    <a:cubicBezTo>
                      <a:pt x="59" y="140"/>
                      <a:pt x="59" y="140"/>
                      <a:pt x="59" y="140"/>
                    </a:cubicBezTo>
                    <a:cubicBezTo>
                      <a:pt x="60" y="138"/>
                      <a:pt x="60" y="138"/>
                      <a:pt x="60" y="138"/>
                    </a:cubicBezTo>
                    <a:cubicBezTo>
                      <a:pt x="61" y="137"/>
                      <a:pt x="61" y="137"/>
                      <a:pt x="61" y="137"/>
                    </a:cubicBezTo>
                    <a:cubicBezTo>
                      <a:pt x="62" y="137"/>
                      <a:pt x="62" y="137"/>
                      <a:pt x="62" y="137"/>
                    </a:cubicBezTo>
                    <a:cubicBezTo>
                      <a:pt x="62" y="139"/>
                      <a:pt x="62" y="139"/>
                      <a:pt x="62" y="139"/>
                    </a:cubicBezTo>
                    <a:cubicBezTo>
                      <a:pt x="63" y="140"/>
                      <a:pt x="63" y="140"/>
                      <a:pt x="63" y="140"/>
                    </a:cubicBezTo>
                    <a:cubicBezTo>
                      <a:pt x="66" y="139"/>
                      <a:pt x="66" y="139"/>
                      <a:pt x="66" y="139"/>
                    </a:cubicBezTo>
                    <a:cubicBezTo>
                      <a:pt x="68" y="137"/>
                      <a:pt x="68" y="137"/>
                      <a:pt x="68" y="137"/>
                    </a:cubicBezTo>
                    <a:cubicBezTo>
                      <a:pt x="69" y="135"/>
                      <a:pt x="69" y="135"/>
                      <a:pt x="69" y="135"/>
                    </a:cubicBezTo>
                    <a:cubicBezTo>
                      <a:pt x="70" y="135"/>
                      <a:pt x="70" y="135"/>
                      <a:pt x="70" y="135"/>
                    </a:cubicBezTo>
                    <a:cubicBezTo>
                      <a:pt x="70" y="132"/>
                      <a:pt x="70" y="132"/>
                      <a:pt x="70" y="132"/>
                    </a:cubicBezTo>
                    <a:cubicBezTo>
                      <a:pt x="71" y="129"/>
                      <a:pt x="71" y="129"/>
                      <a:pt x="71" y="129"/>
                    </a:cubicBezTo>
                    <a:cubicBezTo>
                      <a:pt x="72" y="129"/>
                      <a:pt x="72" y="129"/>
                      <a:pt x="72" y="129"/>
                    </a:cubicBezTo>
                    <a:cubicBezTo>
                      <a:pt x="75" y="125"/>
                      <a:pt x="75" y="125"/>
                      <a:pt x="75" y="125"/>
                    </a:cubicBezTo>
                    <a:cubicBezTo>
                      <a:pt x="77" y="124"/>
                      <a:pt x="77" y="124"/>
                      <a:pt x="77" y="124"/>
                    </a:cubicBezTo>
                    <a:cubicBezTo>
                      <a:pt x="78" y="125"/>
                      <a:pt x="78" y="125"/>
                      <a:pt x="78" y="125"/>
                    </a:cubicBezTo>
                    <a:cubicBezTo>
                      <a:pt x="81" y="125"/>
                      <a:pt x="81" y="125"/>
                      <a:pt x="81" y="125"/>
                    </a:cubicBezTo>
                    <a:cubicBezTo>
                      <a:pt x="78" y="126"/>
                      <a:pt x="78" y="126"/>
                      <a:pt x="78" y="126"/>
                    </a:cubicBezTo>
                    <a:cubicBezTo>
                      <a:pt x="80" y="126"/>
                      <a:pt x="80" y="126"/>
                      <a:pt x="80" y="126"/>
                    </a:cubicBezTo>
                    <a:cubicBezTo>
                      <a:pt x="82" y="125"/>
                      <a:pt x="82" y="125"/>
                      <a:pt x="82" y="125"/>
                    </a:cubicBezTo>
                    <a:cubicBezTo>
                      <a:pt x="83" y="120"/>
                      <a:pt x="83" y="120"/>
                      <a:pt x="83" y="120"/>
                    </a:cubicBezTo>
                    <a:cubicBezTo>
                      <a:pt x="85" y="115"/>
                      <a:pt x="85" y="115"/>
                      <a:pt x="85" y="115"/>
                    </a:cubicBezTo>
                    <a:cubicBezTo>
                      <a:pt x="85" y="111"/>
                      <a:pt x="85" y="111"/>
                      <a:pt x="85" y="111"/>
                    </a:cubicBezTo>
                    <a:cubicBezTo>
                      <a:pt x="86" y="110"/>
                      <a:pt x="86" y="110"/>
                      <a:pt x="86" y="110"/>
                    </a:cubicBezTo>
                    <a:cubicBezTo>
                      <a:pt x="87" y="110"/>
                      <a:pt x="87" y="110"/>
                      <a:pt x="87" y="110"/>
                    </a:cubicBezTo>
                    <a:cubicBezTo>
                      <a:pt x="88" y="112"/>
                      <a:pt x="88" y="112"/>
                      <a:pt x="88" y="112"/>
                    </a:cubicBezTo>
                    <a:cubicBezTo>
                      <a:pt x="89" y="112"/>
                      <a:pt x="89" y="112"/>
                      <a:pt x="89" y="112"/>
                    </a:cubicBezTo>
                    <a:cubicBezTo>
                      <a:pt x="91" y="113"/>
                      <a:pt x="91" y="113"/>
                      <a:pt x="91" y="113"/>
                    </a:cubicBezTo>
                    <a:cubicBezTo>
                      <a:pt x="91" y="118"/>
                      <a:pt x="91" y="118"/>
                      <a:pt x="91" y="118"/>
                    </a:cubicBezTo>
                    <a:cubicBezTo>
                      <a:pt x="90" y="120"/>
                      <a:pt x="90" y="120"/>
                      <a:pt x="90" y="120"/>
                    </a:cubicBezTo>
                    <a:cubicBezTo>
                      <a:pt x="90" y="123"/>
                      <a:pt x="90" y="123"/>
                      <a:pt x="90" y="123"/>
                    </a:cubicBezTo>
                    <a:cubicBezTo>
                      <a:pt x="91" y="125"/>
                      <a:pt x="91" y="125"/>
                      <a:pt x="91" y="125"/>
                    </a:cubicBezTo>
                    <a:cubicBezTo>
                      <a:pt x="90" y="128"/>
                      <a:pt x="90" y="128"/>
                      <a:pt x="90" y="128"/>
                    </a:cubicBezTo>
                    <a:cubicBezTo>
                      <a:pt x="87" y="130"/>
                      <a:pt x="87" y="130"/>
                      <a:pt x="87" y="130"/>
                    </a:cubicBezTo>
                    <a:cubicBezTo>
                      <a:pt x="85" y="137"/>
                      <a:pt x="85" y="137"/>
                      <a:pt x="85" y="137"/>
                    </a:cubicBezTo>
                    <a:cubicBezTo>
                      <a:pt x="85" y="139"/>
                      <a:pt x="85" y="139"/>
                      <a:pt x="85" y="139"/>
                    </a:cubicBezTo>
                    <a:cubicBezTo>
                      <a:pt x="84" y="141"/>
                      <a:pt x="84" y="141"/>
                      <a:pt x="84" y="141"/>
                    </a:cubicBezTo>
                    <a:cubicBezTo>
                      <a:pt x="84" y="143"/>
                      <a:pt x="84" y="143"/>
                      <a:pt x="84" y="143"/>
                    </a:cubicBezTo>
                    <a:cubicBezTo>
                      <a:pt x="86" y="144"/>
                      <a:pt x="86" y="144"/>
                      <a:pt x="86" y="144"/>
                    </a:cubicBezTo>
                    <a:cubicBezTo>
                      <a:pt x="89" y="142"/>
                      <a:pt x="89" y="142"/>
                      <a:pt x="89" y="142"/>
                    </a:cubicBezTo>
                    <a:cubicBezTo>
                      <a:pt x="91" y="136"/>
                      <a:pt x="91" y="136"/>
                      <a:pt x="91" y="136"/>
                    </a:cubicBezTo>
                    <a:cubicBezTo>
                      <a:pt x="92" y="136"/>
                      <a:pt x="92" y="136"/>
                      <a:pt x="92" y="136"/>
                    </a:cubicBezTo>
                    <a:cubicBezTo>
                      <a:pt x="95" y="133"/>
                      <a:pt x="95" y="133"/>
                      <a:pt x="95" y="133"/>
                    </a:cubicBezTo>
                    <a:cubicBezTo>
                      <a:pt x="96" y="130"/>
                      <a:pt x="96" y="130"/>
                      <a:pt x="96" y="130"/>
                    </a:cubicBezTo>
                    <a:cubicBezTo>
                      <a:pt x="97" y="132"/>
                      <a:pt x="97" y="132"/>
                      <a:pt x="97" y="132"/>
                    </a:cubicBezTo>
                    <a:cubicBezTo>
                      <a:pt x="100" y="132"/>
                      <a:pt x="100" y="132"/>
                      <a:pt x="100" y="132"/>
                    </a:cubicBezTo>
                    <a:cubicBezTo>
                      <a:pt x="100" y="133"/>
                      <a:pt x="100" y="133"/>
                      <a:pt x="100" y="133"/>
                    </a:cubicBezTo>
                    <a:cubicBezTo>
                      <a:pt x="97" y="134"/>
                      <a:pt x="97" y="134"/>
                      <a:pt x="97" y="134"/>
                    </a:cubicBezTo>
                    <a:cubicBezTo>
                      <a:pt x="94" y="137"/>
                      <a:pt x="94" y="137"/>
                      <a:pt x="94" y="137"/>
                    </a:cubicBezTo>
                    <a:cubicBezTo>
                      <a:pt x="94" y="140"/>
                      <a:pt x="94" y="140"/>
                      <a:pt x="94" y="140"/>
                    </a:cubicBezTo>
                    <a:cubicBezTo>
                      <a:pt x="94" y="143"/>
                      <a:pt x="94" y="143"/>
                      <a:pt x="94" y="143"/>
                    </a:cubicBezTo>
                    <a:cubicBezTo>
                      <a:pt x="95" y="144"/>
                      <a:pt x="95" y="144"/>
                      <a:pt x="95" y="144"/>
                    </a:cubicBezTo>
                    <a:cubicBezTo>
                      <a:pt x="95" y="148"/>
                      <a:pt x="95" y="148"/>
                      <a:pt x="95" y="148"/>
                    </a:cubicBezTo>
                    <a:cubicBezTo>
                      <a:pt x="97" y="150"/>
                      <a:pt x="97" y="150"/>
                      <a:pt x="97" y="150"/>
                    </a:cubicBezTo>
                    <a:cubicBezTo>
                      <a:pt x="97" y="147"/>
                      <a:pt x="97" y="147"/>
                      <a:pt x="97" y="147"/>
                    </a:cubicBezTo>
                    <a:cubicBezTo>
                      <a:pt x="99" y="145"/>
                      <a:pt x="99" y="145"/>
                      <a:pt x="99" y="145"/>
                    </a:cubicBezTo>
                    <a:cubicBezTo>
                      <a:pt x="99" y="145"/>
                      <a:pt x="100" y="145"/>
                      <a:pt x="100" y="145"/>
                    </a:cubicBezTo>
                    <a:cubicBezTo>
                      <a:pt x="101" y="145"/>
                      <a:pt x="102" y="148"/>
                      <a:pt x="102" y="148"/>
                    </a:cubicBezTo>
                    <a:cubicBezTo>
                      <a:pt x="104" y="149"/>
                      <a:pt x="104" y="149"/>
                      <a:pt x="104" y="149"/>
                    </a:cubicBezTo>
                    <a:cubicBezTo>
                      <a:pt x="106" y="147"/>
                      <a:pt x="106" y="147"/>
                      <a:pt x="106" y="147"/>
                    </a:cubicBezTo>
                    <a:cubicBezTo>
                      <a:pt x="106" y="145"/>
                      <a:pt x="106" y="145"/>
                      <a:pt x="106" y="145"/>
                    </a:cubicBezTo>
                    <a:cubicBezTo>
                      <a:pt x="107" y="144"/>
                      <a:pt x="107" y="144"/>
                      <a:pt x="107" y="144"/>
                    </a:cubicBezTo>
                    <a:cubicBezTo>
                      <a:pt x="108" y="142"/>
                      <a:pt x="108" y="142"/>
                      <a:pt x="108" y="142"/>
                    </a:cubicBezTo>
                    <a:cubicBezTo>
                      <a:pt x="108" y="139"/>
                      <a:pt x="108" y="139"/>
                      <a:pt x="108" y="139"/>
                    </a:cubicBezTo>
                    <a:cubicBezTo>
                      <a:pt x="108" y="139"/>
                      <a:pt x="108" y="139"/>
                      <a:pt x="108" y="139"/>
                    </a:cubicBezTo>
                    <a:cubicBezTo>
                      <a:pt x="109" y="137"/>
                      <a:pt x="109" y="137"/>
                      <a:pt x="109" y="137"/>
                    </a:cubicBezTo>
                    <a:cubicBezTo>
                      <a:pt x="108" y="135"/>
                      <a:pt x="108" y="135"/>
                      <a:pt x="108" y="135"/>
                    </a:cubicBezTo>
                    <a:cubicBezTo>
                      <a:pt x="109" y="132"/>
                      <a:pt x="109" y="132"/>
                      <a:pt x="109" y="132"/>
                    </a:cubicBezTo>
                    <a:cubicBezTo>
                      <a:pt x="112" y="127"/>
                      <a:pt x="112" y="127"/>
                      <a:pt x="112" y="127"/>
                    </a:cubicBezTo>
                    <a:cubicBezTo>
                      <a:pt x="114" y="123"/>
                      <a:pt x="114" y="123"/>
                      <a:pt x="114" y="123"/>
                    </a:cubicBezTo>
                    <a:cubicBezTo>
                      <a:pt x="113" y="117"/>
                      <a:pt x="113" y="117"/>
                      <a:pt x="113" y="117"/>
                    </a:cubicBezTo>
                    <a:cubicBezTo>
                      <a:pt x="113" y="114"/>
                      <a:pt x="113" y="114"/>
                      <a:pt x="113" y="114"/>
                    </a:cubicBezTo>
                    <a:cubicBezTo>
                      <a:pt x="112" y="114"/>
                      <a:pt x="112" y="114"/>
                      <a:pt x="112" y="114"/>
                    </a:cubicBezTo>
                    <a:cubicBezTo>
                      <a:pt x="112" y="116"/>
                      <a:pt x="112" y="116"/>
                      <a:pt x="112" y="116"/>
                    </a:cubicBezTo>
                    <a:cubicBezTo>
                      <a:pt x="111" y="119"/>
                      <a:pt x="111" y="119"/>
                      <a:pt x="111" y="119"/>
                    </a:cubicBezTo>
                    <a:cubicBezTo>
                      <a:pt x="108" y="121"/>
                      <a:pt x="108" y="121"/>
                      <a:pt x="108" y="121"/>
                    </a:cubicBezTo>
                    <a:cubicBezTo>
                      <a:pt x="106" y="124"/>
                      <a:pt x="106" y="124"/>
                      <a:pt x="106" y="124"/>
                    </a:cubicBezTo>
                    <a:cubicBezTo>
                      <a:pt x="105" y="125"/>
                      <a:pt x="105" y="125"/>
                      <a:pt x="105" y="125"/>
                    </a:cubicBezTo>
                    <a:cubicBezTo>
                      <a:pt x="104" y="122"/>
                      <a:pt x="104" y="122"/>
                      <a:pt x="104" y="122"/>
                    </a:cubicBezTo>
                    <a:cubicBezTo>
                      <a:pt x="104" y="119"/>
                      <a:pt x="104" y="119"/>
                      <a:pt x="104" y="119"/>
                    </a:cubicBezTo>
                    <a:cubicBezTo>
                      <a:pt x="104" y="116"/>
                      <a:pt x="104" y="116"/>
                      <a:pt x="104" y="116"/>
                    </a:cubicBezTo>
                    <a:cubicBezTo>
                      <a:pt x="107" y="113"/>
                      <a:pt x="107" y="113"/>
                      <a:pt x="107" y="113"/>
                    </a:cubicBezTo>
                    <a:cubicBezTo>
                      <a:pt x="108" y="111"/>
                      <a:pt x="108" y="111"/>
                      <a:pt x="108" y="111"/>
                    </a:cubicBezTo>
                    <a:cubicBezTo>
                      <a:pt x="110" y="108"/>
                      <a:pt x="110" y="108"/>
                      <a:pt x="110" y="108"/>
                    </a:cubicBezTo>
                    <a:cubicBezTo>
                      <a:pt x="111" y="108"/>
                      <a:pt x="111" y="108"/>
                      <a:pt x="111" y="108"/>
                    </a:cubicBezTo>
                    <a:cubicBezTo>
                      <a:pt x="113" y="107"/>
                      <a:pt x="113" y="107"/>
                      <a:pt x="113" y="107"/>
                    </a:cubicBezTo>
                    <a:cubicBezTo>
                      <a:pt x="112" y="105"/>
                      <a:pt x="112" y="105"/>
                      <a:pt x="112" y="105"/>
                    </a:cubicBezTo>
                    <a:cubicBezTo>
                      <a:pt x="110" y="107"/>
                      <a:pt x="110" y="107"/>
                      <a:pt x="110" y="107"/>
                    </a:cubicBezTo>
                    <a:cubicBezTo>
                      <a:pt x="109" y="107"/>
                      <a:pt x="109" y="107"/>
                      <a:pt x="109" y="107"/>
                    </a:cubicBezTo>
                    <a:cubicBezTo>
                      <a:pt x="107" y="109"/>
                      <a:pt x="107" y="109"/>
                      <a:pt x="107" y="109"/>
                    </a:cubicBezTo>
                    <a:cubicBezTo>
                      <a:pt x="105" y="109"/>
                      <a:pt x="105" y="109"/>
                      <a:pt x="105" y="109"/>
                    </a:cubicBezTo>
                    <a:cubicBezTo>
                      <a:pt x="103" y="112"/>
                      <a:pt x="103" y="112"/>
                      <a:pt x="103" y="112"/>
                    </a:cubicBezTo>
                    <a:cubicBezTo>
                      <a:pt x="102" y="114"/>
                      <a:pt x="102" y="114"/>
                      <a:pt x="102" y="114"/>
                    </a:cubicBezTo>
                    <a:cubicBezTo>
                      <a:pt x="99" y="117"/>
                      <a:pt x="99" y="117"/>
                      <a:pt x="99" y="117"/>
                    </a:cubicBezTo>
                    <a:cubicBezTo>
                      <a:pt x="98" y="119"/>
                      <a:pt x="98" y="119"/>
                      <a:pt x="98" y="119"/>
                    </a:cubicBezTo>
                    <a:cubicBezTo>
                      <a:pt x="96" y="120"/>
                      <a:pt x="96" y="120"/>
                      <a:pt x="96" y="120"/>
                    </a:cubicBezTo>
                    <a:cubicBezTo>
                      <a:pt x="94" y="118"/>
                      <a:pt x="94" y="118"/>
                      <a:pt x="94" y="118"/>
                    </a:cubicBezTo>
                    <a:cubicBezTo>
                      <a:pt x="94" y="115"/>
                      <a:pt x="94" y="115"/>
                      <a:pt x="94" y="115"/>
                    </a:cubicBezTo>
                    <a:cubicBezTo>
                      <a:pt x="93" y="113"/>
                      <a:pt x="93" y="113"/>
                      <a:pt x="93" y="113"/>
                    </a:cubicBezTo>
                    <a:cubicBezTo>
                      <a:pt x="93" y="110"/>
                      <a:pt x="93" y="110"/>
                      <a:pt x="93" y="110"/>
                    </a:cubicBezTo>
                    <a:cubicBezTo>
                      <a:pt x="94" y="113"/>
                      <a:pt x="94" y="113"/>
                      <a:pt x="94" y="113"/>
                    </a:cubicBezTo>
                    <a:cubicBezTo>
                      <a:pt x="95" y="113"/>
                      <a:pt x="95" y="113"/>
                      <a:pt x="95" y="113"/>
                    </a:cubicBezTo>
                    <a:cubicBezTo>
                      <a:pt x="97" y="109"/>
                      <a:pt x="97" y="109"/>
                      <a:pt x="97" y="109"/>
                    </a:cubicBezTo>
                    <a:cubicBezTo>
                      <a:pt x="96" y="109"/>
                      <a:pt x="96" y="109"/>
                      <a:pt x="96" y="109"/>
                    </a:cubicBezTo>
                    <a:cubicBezTo>
                      <a:pt x="93" y="108"/>
                      <a:pt x="93" y="108"/>
                      <a:pt x="93" y="108"/>
                    </a:cubicBezTo>
                    <a:cubicBezTo>
                      <a:pt x="95" y="108"/>
                      <a:pt x="95" y="108"/>
                      <a:pt x="95" y="108"/>
                    </a:cubicBezTo>
                    <a:cubicBezTo>
                      <a:pt x="98" y="108"/>
                      <a:pt x="98" y="108"/>
                      <a:pt x="98" y="108"/>
                    </a:cubicBezTo>
                    <a:cubicBezTo>
                      <a:pt x="95" y="107"/>
                      <a:pt x="95" y="107"/>
                      <a:pt x="95" y="107"/>
                    </a:cubicBezTo>
                    <a:cubicBezTo>
                      <a:pt x="93" y="105"/>
                      <a:pt x="93" y="105"/>
                      <a:pt x="93" y="105"/>
                    </a:cubicBezTo>
                    <a:cubicBezTo>
                      <a:pt x="93" y="103"/>
                      <a:pt x="93" y="103"/>
                      <a:pt x="93" y="103"/>
                    </a:cubicBezTo>
                    <a:cubicBezTo>
                      <a:pt x="94" y="102"/>
                      <a:pt x="94" y="102"/>
                      <a:pt x="94" y="102"/>
                    </a:cubicBezTo>
                    <a:cubicBezTo>
                      <a:pt x="98" y="102"/>
                      <a:pt x="98" y="102"/>
                      <a:pt x="98" y="102"/>
                    </a:cubicBezTo>
                    <a:cubicBezTo>
                      <a:pt x="98" y="102"/>
                      <a:pt x="98" y="102"/>
                      <a:pt x="98" y="102"/>
                    </a:cubicBezTo>
                    <a:cubicBezTo>
                      <a:pt x="101" y="99"/>
                      <a:pt x="101" y="99"/>
                      <a:pt x="101" y="99"/>
                    </a:cubicBezTo>
                    <a:cubicBezTo>
                      <a:pt x="102" y="95"/>
                      <a:pt x="102" y="95"/>
                      <a:pt x="102" y="95"/>
                    </a:cubicBezTo>
                    <a:cubicBezTo>
                      <a:pt x="105" y="95"/>
                      <a:pt x="105" y="95"/>
                      <a:pt x="105" y="95"/>
                    </a:cubicBezTo>
                    <a:cubicBezTo>
                      <a:pt x="106" y="96"/>
                      <a:pt x="106" y="96"/>
                      <a:pt x="106" y="96"/>
                    </a:cubicBezTo>
                    <a:cubicBezTo>
                      <a:pt x="109" y="94"/>
                      <a:pt x="109" y="94"/>
                      <a:pt x="109" y="94"/>
                    </a:cubicBezTo>
                    <a:cubicBezTo>
                      <a:pt x="110" y="91"/>
                      <a:pt x="110" y="91"/>
                      <a:pt x="110" y="91"/>
                    </a:cubicBezTo>
                    <a:cubicBezTo>
                      <a:pt x="110" y="88"/>
                      <a:pt x="110" y="88"/>
                      <a:pt x="110" y="88"/>
                    </a:cubicBezTo>
                    <a:cubicBezTo>
                      <a:pt x="109" y="86"/>
                      <a:pt x="109" y="86"/>
                      <a:pt x="109" y="86"/>
                    </a:cubicBezTo>
                    <a:cubicBezTo>
                      <a:pt x="107" y="89"/>
                      <a:pt x="107" y="89"/>
                      <a:pt x="107" y="89"/>
                    </a:cubicBezTo>
                    <a:cubicBezTo>
                      <a:pt x="105" y="90"/>
                      <a:pt x="105" y="90"/>
                      <a:pt x="105" y="90"/>
                    </a:cubicBezTo>
                    <a:cubicBezTo>
                      <a:pt x="105" y="89"/>
                      <a:pt x="105" y="89"/>
                      <a:pt x="105" y="89"/>
                    </a:cubicBezTo>
                    <a:cubicBezTo>
                      <a:pt x="103" y="88"/>
                      <a:pt x="103" y="88"/>
                      <a:pt x="103" y="88"/>
                    </a:cubicBezTo>
                    <a:cubicBezTo>
                      <a:pt x="103" y="90"/>
                      <a:pt x="103" y="90"/>
                      <a:pt x="103" y="90"/>
                    </a:cubicBezTo>
                    <a:cubicBezTo>
                      <a:pt x="102" y="93"/>
                      <a:pt x="102" y="93"/>
                      <a:pt x="102" y="93"/>
                    </a:cubicBezTo>
                    <a:cubicBezTo>
                      <a:pt x="101" y="94"/>
                      <a:pt x="101" y="94"/>
                      <a:pt x="101" y="94"/>
                    </a:cubicBezTo>
                    <a:cubicBezTo>
                      <a:pt x="99" y="94"/>
                      <a:pt x="99" y="94"/>
                      <a:pt x="99" y="94"/>
                    </a:cubicBezTo>
                    <a:cubicBezTo>
                      <a:pt x="97" y="96"/>
                      <a:pt x="97" y="96"/>
                      <a:pt x="97" y="96"/>
                    </a:cubicBezTo>
                    <a:cubicBezTo>
                      <a:pt x="95" y="97"/>
                      <a:pt x="95" y="97"/>
                      <a:pt x="95" y="97"/>
                    </a:cubicBezTo>
                    <a:cubicBezTo>
                      <a:pt x="95" y="99"/>
                      <a:pt x="95" y="99"/>
                      <a:pt x="95" y="99"/>
                    </a:cubicBezTo>
                    <a:cubicBezTo>
                      <a:pt x="94" y="100"/>
                      <a:pt x="94" y="100"/>
                      <a:pt x="94" y="100"/>
                    </a:cubicBezTo>
                    <a:cubicBezTo>
                      <a:pt x="95" y="98"/>
                      <a:pt x="95" y="98"/>
                      <a:pt x="95" y="98"/>
                    </a:cubicBezTo>
                    <a:cubicBezTo>
                      <a:pt x="95" y="96"/>
                      <a:pt x="95" y="96"/>
                      <a:pt x="95" y="96"/>
                    </a:cubicBezTo>
                    <a:cubicBezTo>
                      <a:pt x="94" y="97"/>
                      <a:pt x="94" y="97"/>
                      <a:pt x="94" y="97"/>
                    </a:cubicBezTo>
                    <a:cubicBezTo>
                      <a:pt x="92" y="97"/>
                      <a:pt x="92" y="97"/>
                      <a:pt x="92" y="97"/>
                    </a:cubicBezTo>
                    <a:cubicBezTo>
                      <a:pt x="94" y="96"/>
                      <a:pt x="94" y="96"/>
                      <a:pt x="94" y="96"/>
                    </a:cubicBezTo>
                    <a:cubicBezTo>
                      <a:pt x="95" y="93"/>
                      <a:pt x="95" y="93"/>
                      <a:pt x="95" y="93"/>
                    </a:cubicBezTo>
                    <a:cubicBezTo>
                      <a:pt x="96" y="92"/>
                      <a:pt x="96" y="92"/>
                      <a:pt x="96" y="92"/>
                    </a:cubicBezTo>
                    <a:cubicBezTo>
                      <a:pt x="95" y="91"/>
                      <a:pt x="95" y="91"/>
                      <a:pt x="95" y="91"/>
                    </a:cubicBezTo>
                    <a:cubicBezTo>
                      <a:pt x="96" y="90"/>
                      <a:pt x="96" y="90"/>
                      <a:pt x="96" y="90"/>
                    </a:cubicBezTo>
                    <a:cubicBezTo>
                      <a:pt x="97" y="87"/>
                      <a:pt x="97" y="87"/>
                      <a:pt x="97" y="87"/>
                    </a:cubicBezTo>
                    <a:cubicBezTo>
                      <a:pt x="96" y="86"/>
                      <a:pt x="96" y="86"/>
                      <a:pt x="96" y="86"/>
                    </a:cubicBezTo>
                    <a:cubicBezTo>
                      <a:pt x="95" y="88"/>
                      <a:pt x="95" y="88"/>
                      <a:pt x="95" y="88"/>
                    </a:cubicBezTo>
                    <a:cubicBezTo>
                      <a:pt x="96" y="85"/>
                      <a:pt x="96" y="85"/>
                      <a:pt x="96" y="85"/>
                    </a:cubicBezTo>
                    <a:cubicBezTo>
                      <a:pt x="96" y="83"/>
                      <a:pt x="96" y="83"/>
                      <a:pt x="96" y="83"/>
                    </a:cubicBezTo>
                    <a:cubicBezTo>
                      <a:pt x="95" y="83"/>
                      <a:pt x="95" y="83"/>
                      <a:pt x="95" y="83"/>
                    </a:cubicBezTo>
                    <a:cubicBezTo>
                      <a:pt x="93" y="84"/>
                      <a:pt x="93" y="84"/>
                      <a:pt x="93" y="84"/>
                    </a:cubicBezTo>
                    <a:cubicBezTo>
                      <a:pt x="89" y="83"/>
                      <a:pt x="89" y="83"/>
                      <a:pt x="89" y="83"/>
                    </a:cubicBezTo>
                    <a:cubicBezTo>
                      <a:pt x="92" y="83"/>
                      <a:pt x="92" y="83"/>
                      <a:pt x="92" y="83"/>
                    </a:cubicBezTo>
                    <a:lnTo>
                      <a:pt x="93" y="8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56" name="Freeform 1177">
                <a:extLst>
                  <a:ext uri="{FF2B5EF4-FFF2-40B4-BE49-F238E27FC236}">
                    <a16:creationId xmlns:a16="http://schemas.microsoft.com/office/drawing/2014/main" id="{F579F116-DBCC-F62C-562D-4F15BD88EDEE}"/>
                  </a:ext>
                </a:extLst>
              </p:cNvPr>
              <p:cNvSpPr>
                <a:spLocks/>
              </p:cNvSpPr>
              <p:nvPr/>
            </p:nvSpPr>
            <p:spPr bwMode="auto">
              <a:xfrm>
                <a:off x="2907" y="1894"/>
                <a:ext cx="4" cy="2"/>
              </a:xfrm>
              <a:custGeom>
                <a:avLst/>
                <a:gdLst>
                  <a:gd name="T0" fmla="*/ 0 w 4"/>
                  <a:gd name="T1" fmla="*/ 0 h 2"/>
                  <a:gd name="T2" fmla="*/ 0 w 4"/>
                  <a:gd name="T3" fmla="*/ 1 h 2"/>
                  <a:gd name="T4" fmla="*/ 2 w 4"/>
                  <a:gd name="T5" fmla="*/ 2 h 2"/>
                  <a:gd name="T6" fmla="*/ 4 w 4"/>
                  <a:gd name="T7" fmla="*/ 2 h 2"/>
                  <a:gd name="T8" fmla="*/ 4 w 4"/>
                  <a:gd name="T9" fmla="*/ 1 h 2"/>
                  <a:gd name="T10" fmla="*/ 2 w 4"/>
                  <a:gd name="T11" fmla="*/ 0 h 2"/>
                  <a:gd name="T12" fmla="*/ 0 w 4"/>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0" y="0"/>
                    </a:moveTo>
                    <a:lnTo>
                      <a:pt x="0" y="1"/>
                    </a:lnTo>
                    <a:lnTo>
                      <a:pt x="2" y="2"/>
                    </a:lnTo>
                    <a:lnTo>
                      <a:pt x="4" y="2"/>
                    </a:lnTo>
                    <a:lnTo>
                      <a:pt x="4" y="1"/>
                    </a:lnTo>
                    <a:lnTo>
                      <a:pt x="2"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57" name="Freeform 1178">
                <a:extLst>
                  <a:ext uri="{FF2B5EF4-FFF2-40B4-BE49-F238E27FC236}">
                    <a16:creationId xmlns:a16="http://schemas.microsoft.com/office/drawing/2014/main" id="{6FF5E1EF-9A9A-196C-3DF5-377D646B835D}"/>
                  </a:ext>
                </a:extLst>
              </p:cNvPr>
              <p:cNvSpPr>
                <a:spLocks/>
              </p:cNvSpPr>
              <p:nvPr/>
            </p:nvSpPr>
            <p:spPr bwMode="auto">
              <a:xfrm>
                <a:off x="2877" y="1903"/>
                <a:ext cx="2" cy="1"/>
              </a:xfrm>
              <a:custGeom>
                <a:avLst/>
                <a:gdLst>
                  <a:gd name="T0" fmla="*/ 1 w 2"/>
                  <a:gd name="T1" fmla="*/ 0 h 1"/>
                  <a:gd name="T2" fmla="*/ 0 w 2"/>
                  <a:gd name="T3" fmla="*/ 1 h 1"/>
                  <a:gd name="T4" fmla="*/ 1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lnTo>
                      <a:pt x="0" y="1"/>
                    </a:lnTo>
                    <a:lnTo>
                      <a:pt x="1" y="1"/>
                    </a:lnTo>
                    <a:lnTo>
                      <a:pt x="2" y="0"/>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58" name="Freeform 1179">
                <a:extLst>
                  <a:ext uri="{FF2B5EF4-FFF2-40B4-BE49-F238E27FC236}">
                    <a16:creationId xmlns:a16="http://schemas.microsoft.com/office/drawing/2014/main" id="{6DC37FA8-8133-AEFB-DB3B-683452271C9D}"/>
                  </a:ext>
                </a:extLst>
              </p:cNvPr>
              <p:cNvSpPr>
                <a:spLocks/>
              </p:cNvSpPr>
              <p:nvPr/>
            </p:nvSpPr>
            <p:spPr bwMode="auto">
              <a:xfrm>
                <a:off x="1947" y="1665"/>
                <a:ext cx="9" cy="14"/>
              </a:xfrm>
              <a:custGeom>
                <a:avLst/>
                <a:gdLst>
                  <a:gd name="T0" fmla="*/ 2 w 9"/>
                  <a:gd name="T1" fmla="*/ 4 h 14"/>
                  <a:gd name="T2" fmla="*/ 2 w 9"/>
                  <a:gd name="T3" fmla="*/ 7 h 14"/>
                  <a:gd name="T4" fmla="*/ 2 w 9"/>
                  <a:gd name="T5" fmla="*/ 9 h 14"/>
                  <a:gd name="T6" fmla="*/ 4 w 9"/>
                  <a:gd name="T7" fmla="*/ 10 h 14"/>
                  <a:gd name="T8" fmla="*/ 6 w 9"/>
                  <a:gd name="T9" fmla="*/ 7 h 14"/>
                  <a:gd name="T10" fmla="*/ 5 w 9"/>
                  <a:gd name="T11" fmla="*/ 11 h 14"/>
                  <a:gd name="T12" fmla="*/ 6 w 9"/>
                  <a:gd name="T13" fmla="*/ 14 h 14"/>
                  <a:gd name="T14" fmla="*/ 9 w 9"/>
                  <a:gd name="T15" fmla="*/ 10 h 14"/>
                  <a:gd name="T16" fmla="*/ 9 w 9"/>
                  <a:gd name="T17" fmla="*/ 2 h 14"/>
                  <a:gd name="T18" fmla="*/ 6 w 9"/>
                  <a:gd name="T19" fmla="*/ 0 h 14"/>
                  <a:gd name="T20" fmla="*/ 3 w 9"/>
                  <a:gd name="T21" fmla="*/ 0 h 14"/>
                  <a:gd name="T22" fmla="*/ 0 w 9"/>
                  <a:gd name="T23" fmla="*/ 4 h 14"/>
                  <a:gd name="T24" fmla="*/ 2 w 9"/>
                  <a:gd name="T25"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4">
                    <a:moveTo>
                      <a:pt x="2" y="4"/>
                    </a:moveTo>
                    <a:lnTo>
                      <a:pt x="2" y="7"/>
                    </a:lnTo>
                    <a:lnTo>
                      <a:pt x="2" y="9"/>
                    </a:lnTo>
                    <a:lnTo>
                      <a:pt x="4" y="10"/>
                    </a:lnTo>
                    <a:lnTo>
                      <a:pt x="6" y="7"/>
                    </a:lnTo>
                    <a:lnTo>
                      <a:pt x="5" y="11"/>
                    </a:lnTo>
                    <a:lnTo>
                      <a:pt x="6" y="14"/>
                    </a:lnTo>
                    <a:lnTo>
                      <a:pt x="9" y="10"/>
                    </a:lnTo>
                    <a:lnTo>
                      <a:pt x="9" y="2"/>
                    </a:lnTo>
                    <a:lnTo>
                      <a:pt x="6" y="0"/>
                    </a:lnTo>
                    <a:lnTo>
                      <a:pt x="3" y="0"/>
                    </a:lnTo>
                    <a:lnTo>
                      <a:pt x="0" y="4"/>
                    </a:lnTo>
                    <a:lnTo>
                      <a:pt x="2"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59" name="Freeform 1180">
                <a:extLst>
                  <a:ext uri="{FF2B5EF4-FFF2-40B4-BE49-F238E27FC236}">
                    <a16:creationId xmlns:a16="http://schemas.microsoft.com/office/drawing/2014/main" id="{C8678E50-ECE0-9B2B-CCF4-CD6FA366AD55}"/>
                  </a:ext>
                </a:extLst>
              </p:cNvPr>
              <p:cNvSpPr>
                <a:spLocks/>
              </p:cNvSpPr>
              <p:nvPr/>
            </p:nvSpPr>
            <p:spPr bwMode="auto">
              <a:xfrm>
                <a:off x="2059" y="1065"/>
                <a:ext cx="8" cy="7"/>
              </a:xfrm>
              <a:custGeom>
                <a:avLst/>
                <a:gdLst>
                  <a:gd name="T0" fmla="*/ 4 w 8"/>
                  <a:gd name="T1" fmla="*/ 6 h 7"/>
                  <a:gd name="T2" fmla="*/ 6 w 8"/>
                  <a:gd name="T3" fmla="*/ 7 h 7"/>
                  <a:gd name="T4" fmla="*/ 8 w 8"/>
                  <a:gd name="T5" fmla="*/ 7 h 7"/>
                  <a:gd name="T6" fmla="*/ 5 w 8"/>
                  <a:gd name="T7" fmla="*/ 2 h 7"/>
                  <a:gd name="T8" fmla="*/ 1 w 8"/>
                  <a:gd name="T9" fmla="*/ 0 h 7"/>
                  <a:gd name="T10" fmla="*/ 0 w 8"/>
                  <a:gd name="T11" fmla="*/ 3 h 7"/>
                  <a:gd name="T12" fmla="*/ 2 w 8"/>
                  <a:gd name="T13" fmla="*/ 7 h 7"/>
                  <a:gd name="T14" fmla="*/ 4 w 8"/>
                  <a:gd name="T15" fmla="*/ 6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7">
                    <a:moveTo>
                      <a:pt x="4" y="6"/>
                    </a:moveTo>
                    <a:lnTo>
                      <a:pt x="6" y="7"/>
                    </a:lnTo>
                    <a:lnTo>
                      <a:pt x="8" y="7"/>
                    </a:lnTo>
                    <a:lnTo>
                      <a:pt x="5" y="2"/>
                    </a:lnTo>
                    <a:lnTo>
                      <a:pt x="1" y="0"/>
                    </a:lnTo>
                    <a:lnTo>
                      <a:pt x="0" y="3"/>
                    </a:lnTo>
                    <a:lnTo>
                      <a:pt x="2" y="7"/>
                    </a:lnTo>
                    <a:lnTo>
                      <a:pt x="4"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60" name="Freeform 1181">
                <a:extLst>
                  <a:ext uri="{FF2B5EF4-FFF2-40B4-BE49-F238E27FC236}">
                    <a16:creationId xmlns:a16="http://schemas.microsoft.com/office/drawing/2014/main" id="{EFC56F37-5E0E-468E-AE1F-4F4D54965963}"/>
                  </a:ext>
                </a:extLst>
              </p:cNvPr>
              <p:cNvSpPr>
                <a:spLocks/>
              </p:cNvSpPr>
              <p:nvPr/>
            </p:nvSpPr>
            <p:spPr bwMode="auto">
              <a:xfrm>
                <a:off x="1935" y="1634"/>
                <a:ext cx="8" cy="6"/>
              </a:xfrm>
              <a:custGeom>
                <a:avLst/>
                <a:gdLst>
                  <a:gd name="T0" fmla="*/ 4 w 8"/>
                  <a:gd name="T1" fmla="*/ 4 h 6"/>
                  <a:gd name="T2" fmla="*/ 5 w 8"/>
                  <a:gd name="T3" fmla="*/ 6 h 6"/>
                  <a:gd name="T4" fmla="*/ 7 w 8"/>
                  <a:gd name="T5" fmla="*/ 6 h 6"/>
                  <a:gd name="T6" fmla="*/ 8 w 8"/>
                  <a:gd name="T7" fmla="*/ 2 h 6"/>
                  <a:gd name="T8" fmla="*/ 6 w 8"/>
                  <a:gd name="T9" fmla="*/ 0 h 6"/>
                  <a:gd name="T10" fmla="*/ 2 w 8"/>
                  <a:gd name="T11" fmla="*/ 1 h 6"/>
                  <a:gd name="T12" fmla="*/ 0 w 8"/>
                  <a:gd name="T13" fmla="*/ 4 h 6"/>
                  <a:gd name="T14" fmla="*/ 4 w 8"/>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
                    <a:moveTo>
                      <a:pt x="4" y="4"/>
                    </a:moveTo>
                    <a:lnTo>
                      <a:pt x="5" y="6"/>
                    </a:lnTo>
                    <a:lnTo>
                      <a:pt x="7" y="6"/>
                    </a:lnTo>
                    <a:lnTo>
                      <a:pt x="8" y="2"/>
                    </a:lnTo>
                    <a:lnTo>
                      <a:pt x="6" y="0"/>
                    </a:lnTo>
                    <a:lnTo>
                      <a:pt x="2" y="1"/>
                    </a:lnTo>
                    <a:lnTo>
                      <a:pt x="0" y="4"/>
                    </a:lnTo>
                    <a:lnTo>
                      <a:pt x="4"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61" name="Freeform 1182">
                <a:extLst>
                  <a:ext uri="{FF2B5EF4-FFF2-40B4-BE49-F238E27FC236}">
                    <a16:creationId xmlns:a16="http://schemas.microsoft.com/office/drawing/2014/main" id="{1111F4C6-3765-7613-4BBA-2EB632EF84FC}"/>
                  </a:ext>
                </a:extLst>
              </p:cNvPr>
              <p:cNvSpPr>
                <a:spLocks/>
              </p:cNvSpPr>
              <p:nvPr/>
            </p:nvSpPr>
            <p:spPr bwMode="auto">
              <a:xfrm>
                <a:off x="1947" y="1660"/>
                <a:ext cx="2" cy="4"/>
              </a:xfrm>
              <a:custGeom>
                <a:avLst/>
                <a:gdLst>
                  <a:gd name="T0" fmla="*/ 2 w 2"/>
                  <a:gd name="T1" fmla="*/ 0 h 4"/>
                  <a:gd name="T2" fmla="*/ 0 w 2"/>
                  <a:gd name="T3" fmla="*/ 2 h 4"/>
                  <a:gd name="T4" fmla="*/ 2 w 2"/>
                  <a:gd name="T5" fmla="*/ 4 h 4"/>
                  <a:gd name="T6" fmla="*/ 2 w 2"/>
                  <a:gd name="T7" fmla="*/ 2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lnTo>
                      <a:pt x="0" y="2"/>
                    </a:lnTo>
                    <a:lnTo>
                      <a:pt x="2" y="4"/>
                    </a:lnTo>
                    <a:lnTo>
                      <a:pt x="2" y="2"/>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62" name="Freeform 1183">
                <a:extLst>
                  <a:ext uri="{FF2B5EF4-FFF2-40B4-BE49-F238E27FC236}">
                    <a16:creationId xmlns:a16="http://schemas.microsoft.com/office/drawing/2014/main" id="{3B53DA31-8DD0-0E1D-3EF4-274F469E22E6}"/>
                  </a:ext>
                </a:extLst>
              </p:cNvPr>
              <p:cNvSpPr>
                <a:spLocks/>
              </p:cNvSpPr>
              <p:nvPr/>
            </p:nvSpPr>
            <p:spPr bwMode="auto">
              <a:xfrm>
                <a:off x="1953" y="1650"/>
                <a:ext cx="5" cy="6"/>
              </a:xfrm>
              <a:custGeom>
                <a:avLst/>
                <a:gdLst>
                  <a:gd name="T0" fmla="*/ 3 w 5"/>
                  <a:gd name="T1" fmla="*/ 3 h 6"/>
                  <a:gd name="T2" fmla="*/ 5 w 5"/>
                  <a:gd name="T3" fmla="*/ 0 h 6"/>
                  <a:gd name="T4" fmla="*/ 3 w 5"/>
                  <a:gd name="T5" fmla="*/ 0 h 6"/>
                  <a:gd name="T6" fmla="*/ 0 w 5"/>
                  <a:gd name="T7" fmla="*/ 2 h 6"/>
                  <a:gd name="T8" fmla="*/ 0 w 5"/>
                  <a:gd name="T9" fmla="*/ 6 h 6"/>
                  <a:gd name="T10" fmla="*/ 1 w 5"/>
                  <a:gd name="T11" fmla="*/ 5 h 6"/>
                  <a:gd name="T12" fmla="*/ 3 w 5"/>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3" y="3"/>
                    </a:moveTo>
                    <a:lnTo>
                      <a:pt x="5" y="0"/>
                    </a:lnTo>
                    <a:lnTo>
                      <a:pt x="3" y="0"/>
                    </a:lnTo>
                    <a:lnTo>
                      <a:pt x="0" y="2"/>
                    </a:lnTo>
                    <a:lnTo>
                      <a:pt x="0" y="6"/>
                    </a:lnTo>
                    <a:lnTo>
                      <a:pt x="1" y="5"/>
                    </a:lnTo>
                    <a:lnTo>
                      <a:pt x="3"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63" name="Freeform 1184">
                <a:extLst>
                  <a:ext uri="{FF2B5EF4-FFF2-40B4-BE49-F238E27FC236}">
                    <a16:creationId xmlns:a16="http://schemas.microsoft.com/office/drawing/2014/main" id="{45182C76-C377-51FF-FF2B-4D02E23C9AAA}"/>
                  </a:ext>
                </a:extLst>
              </p:cNvPr>
              <p:cNvSpPr>
                <a:spLocks/>
              </p:cNvSpPr>
              <p:nvPr/>
            </p:nvSpPr>
            <p:spPr bwMode="auto">
              <a:xfrm>
                <a:off x="2082" y="1099"/>
                <a:ext cx="5" cy="11"/>
              </a:xfrm>
              <a:custGeom>
                <a:avLst/>
                <a:gdLst>
                  <a:gd name="T0" fmla="*/ 4 w 6"/>
                  <a:gd name="T1" fmla="*/ 13 h 13"/>
                  <a:gd name="T2" fmla="*/ 5 w 6"/>
                  <a:gd name="T3" fmla="*/ 9 h 13"/>
                  <a:gd name="T4" fmla="*/ 6 w 6"/>
                  <a:gd name="T5" fmla="*/ 0 h 13"/>
                  <a:gd name="T6" fmla="*/ 2 w 6"/>
                  <a:gd name="T7" fmla="*/ 4 h 13"/>
                  <a:gd name="T8" fmla="*/ 1 w 6"/>
                  <a:gd name="T9" fmla="*/ 8 h 13"/>
                  <a:gd name="T10" fmla="*/ 0 w 6"/>
                  <a:gd name="T11" fmla="*/ 9 h 13"/>
                  <a:gd name="T12" fmla="*/ 1 w 6"/>
                  <a:gd name="T13" fmla="*/ 11 h 13"/>
                  <a:gd name="T14" fmla="*/ 4 w 6"/>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3">
                    <a:moveTo>
                      <a:pt x="4" y="13"/>
                    </a:moveTo>
                    <a:cubicBezTo>
                      <a:pt x="5" y="9"/>
                      <a:pt x="5" y="9"/>
                      <a:pt x="5" y="9"/>
                    </a:cubicBezTo>
                    <a:cubicBezTo>
                      <a:pt x="6" y="0"/>
                      <a:pt x="6" y="0"/>
                      <a:pt x="6" y="0"/>
                    </a:cubicBezTo>
                    <a:cubicBezTo>
                      <a:pt x="2" y="4"/>
                      <a:pt x="2" y="4"/>
                      <a:pt x="2" y="4"/>
                    </a:cubicBezTo>
                    <a:cubicBezTo>
                      <a:pt x="1" y="8"/>
                      <a:pt x="1" y="8"/>
                      <a:pt x="1" y="8"/>
                    </a:cubicBezTo>
                    <a:cubicBezTo>
                      <a:pt x="0" y="9"/>
                      <a:pt x="0" y="9"/>
                      <a:pt x="0" y="9"/>
                    </a:cubicBezTo>
                    <a:cubicBezTo>
                      <a:pt x="1" y="11"/>
                      <a:pt x="1" y="11"/>
                      <a:pt x="1" y="11"/>
                    </a:cubicBezTo>
                    <a:cubicBezTo>
                      <a:pt x="1" y="11"/>
                      <a:pt x="4" y="13"/>
                      <a:pt x="4" y="13"/>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64" name="Freeform 1185">
                <a:extLst>
                  <a:ext uri="{FF2B5EF4-FFF2-40B4-BE49-F238E27FC236}">
                    <a16:creationId xmlns:a16="http://schemas.microsoft.com/office/drawing/2014/main" id="{573CF443-F242-AC05-24AC-B7CEC37F720E}"/>
                  </a:ext>
                </a:extLst>
              </p:cNvPr>
              <p:cNvSpPr>
                <a:spLocks/>
              </p:cNvSpPr>
              <p:nvPr/>
            </p:nvSpPr>
            <p:spPr bwMode="auto">
              <a:xfrm>
                <a:off x="2101" y="1081"/>
                <a:ext cx="3" cy="3"/>
              </a:xfrm>
              <a:custGeom>
                <a:avLst/>
                <a:gdLst>
                  <a:gd name="T0" fmla="*/ 4 w 4"/>
                  <a:gd name="T1" fmla="*/ 0 h 4"/>
                  <a:gd name="T2" fmla="*/ 3 w 4"/>
                  <a:gd name="T3" fmla="*/ 0 h 4"/>
                  <a:gd name="T4" fmla="*/ 0 w 4"/>
                  <a:gd name="T5" fmla="*/ 3 h 4"/>
                  <a:gd name="T6" fmla="*/ 2 w 4"/>
                  <a:gd name="T7" fmla="*/ 4 h 4"/>
                  <a:gd name="T8" fmla="*/ 4 w 4"/>
                  <a:gd name="T9" fmla="*/ 0 h 4"/>
                </a:gdLst>
                <a:ahLst/>
                <a:cxnLst>
                  <a:cxn ang="0">
                    <a:pos x="T0" y="T1"/>
                  </a:cxn>
                  <a:cxn ang="0">
                    <a:pos x="T2" y="T3"/>
                  </a:cxn>
                  <a:cxn ang="0">
                    <a:pos x="T4" y="T5"/>
                  </a:cxn>
                  <a:cxn ang="0">
                    <a:pos x="T6" y="T7"/>
                  </a:cxn>
                  <a:cxn ang="0">
                    <a:pos x="T8" y="T9"/>
                  </a:cxn>
                </a:cxnLst>
                <a:rect l="0" t="0" r="r" b="b"/>
                <a:pathLst>
                  <a:path w="4" h="4">
                    <a:moveTo>
                      <a:pt x="4" y="0"/>
                    </a:moveTo>
                    <a:cubicBezTo>
                      <a:pt x="3" y="0"/>
                      <a:pt x="3" y="0"/>
                      <a:pt x="3" y="0"/>
                    </a:cubicBezTo>
                    <a:cubicBezTo>
                      <a:pt x="3" y="0"/>
                      <a:pt x="0" y="3"/>
                      <a:pt x="0" y="3"/>
                    </a:cubicBezTo>
                    <a:cubicBezTo>
                      <a:pt x="2" y="4"/>
                      <a:pt x="2" y="4"/>
                      <a:pt x="2" y="4"/>
                    </a:cubicBezTo>
                    <a:lnTo>
                      <a:pt x="4"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65" name="Freeform 1186">
                <a:extLst>
                  <a:ext uri="{FF2B5EF4-FFF2-40B4-BE49-F238E27FC236}">
                    <a16:creationId xmlns:a16="http://schemas.microsoft.com/office/drawing/2014/main" id="{8EACFD93-74C2-B95E-806A-A044E936290F}"/>
                  </a:ext>
                </a:extLst>
              </p:cNvPr>
              <p:cNvSpPr>
                <a:spLocks/>
              </p:cNvSpPr>
              <p:nvPr/>
            </p:nvSpPr>
            <p:spPr bwMode="auto">
              <a:xfrm>
                <a:off x="2094" y="1085"/>
                <a:ext cx="23" cy="25"/>
              </a:xfrm>
              <a:custGeom>
                <a:avLst/>
                <a:gdLst>
                  <a:gd name="T0" fmla="*/ 1 w 23"/>
                  <a:gd name="T1" fmla="*/ 25 h 25"/>
                  <a:gd name="T2" fmla="*/ 4 w 23"/>
                  <a:gd name="T3" fmla="*/ 25 h 25"/>
                  <a:gd name="T4" fmla="*/ 5 w 23"/>
                  <a:gd name="T5" fmla="*/ 23 h 25"/>
                  <a:gd name="T6" fmla="*/ 8 w 23"/>
                  <a:gd name="T7" fmla="*/ 23 h 25"/>
                  <a:gd name="T8" fmla="*/ 18 w 23"/>
                  <a:gd name="T9" fmla="*/ 14 h 25"/>
                  <a:gd name="T10" fmla="*/ 22 w 23"/>
                  <a:gd name="T11" fmla="*/ 11 h 25"/>
                  <a:gd name="T12" fmla="*/ 23 w 23"/>
                  <a:gd name="T13" fmla="*/ 7 h 25"/>
                  <a:gd name="T14" fmla="*/ 22 w 23"/>
                  <a:gd name="T15" fmla="*/ 7 h 25"/>
                  <a:gd name="T16" fmla="*/ 20 w 23"/>
                  <a:gd name="T17" fmla="*/ 7 h 25"/>
                  <a:gd name="T18" fmla="*/ 19 w 23"/>
                  <a:gd name="T19" fmla="*/ 0 h 25"/>
                  <a:gd name="T20" fmla="*/ 18 w 23"/>
                  <a:gd name="T21" fmla="*/ 0 h 25"/>
                  <a:gd name="T22" fmla="*/ 15 w 23"/>
                  <a:gd name="T23" fmla="*/ 5 h 25"/>
                  <a:gd name="T24" fmla="*/ 13 w 23"/>
                  <a:gd name="T25" fmla="*/ 7 h 25"/>
                  <a:gd name="T26" fmla="*/ 14 w 23"/>
                  <a:gd name="T27" fmla="*/ 9 h 25"/>
                  <a:gd name="T28" fmla="*/ 11 w 23"/>
                  <a:gd name="T29" fmla="*/ 9 h 25"/>
                  <a:gd name="T30" fmla="*/ 10 w 23"/>
                  <a:gd name="T31" fmla="*/ 10 h 25"/>
                  <a:gd name="T32" fmla="*/ 9 w 23"/>
                  <a:gd name="T33" fmla="*/ 13 h 25"/>
                  <a:gd name="T34" fmla="*/ 8 w 23"/>
                  <a:gd name="T35" fmla="*/ 10 h 25"/>
                  <a:gd name="T36" fmla="*/ 9 w 23"/>
                  <a:gd name="T37" fmla="*/ 8 h 25"/>
                  <a:gd name="T38" fmla="*/ 8 w 23"/>
                  <a:gd name="T39" fmla="*/ 6 h 25"/>
                  <a:gd name="T40" fmla="*/ 5 w 23"/>
                  <a:gd name="T41" fmla="*/ 9 h 25"/>
                  <a:gd name="T42" fmla="*/ 4 w 23"/>
                  <a:gd name="T43" fmla="*/ 8 h 25"/>
                  <a:gd name="T44" fmla="*/ 3 w 23"/>
                  <a:gd name="T45" fmla="*/ 12 h 25"/>
                  <a:gd name="T46" fmla="*/ 1 w 23"/>
                  <a:gd name="T47" fmla="*/ 14 h 25"/>
                  <a:gd name="T48" fmla="*/ 2 w 23"/>
                  <a:gd name="T49" fmla="*/ 19 h 25"/>
                  <a:gd name="T50" fmla="*/ 0 w 23"/>
                  <a:gd name="T51" fmla="*/ 22 h 25"/>
                  <a:gd name="T52" fmla="*/ 1 w 23"/>
                  <a:gd name="T53"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5">
                    <a:moveTo>
                      <a:pt x="1" y="25"/>
                    </a:moveTo>
                    <a:lnTo>
                      <a:pt x="4" y="25"/>
                    </a:lnTo>
                    <a:lnTo>
                      <a:pt x="5" y="23"/>
                    </a:lnTo>
                    <a:lnTo>
                      <a:pt x="8" y="23"/>
                    </a:lnTo>
                    <a:lnTo>
                      <a:pt x="18" y="14"/>
                    </a:lnTo>
                    <a:lnTo>
                      <a:pt x="22" y="11"/>
                    </a:lnTo>
                    <a:lnTo>
                      <a:pt x="23" y="7"/>
                    </a:lnTo>
                    <a:lnTo>
                      <a:pt x="22" y="7"/>
                    </a:lnTo>
                    <a:lnTo>
                      <a:pt x="20" y="7"/>
                    </a:lnTo>
                    <a:lnTo>
                      <a:pt x="19" y="0"/>
                    </a:lnTo>
                    <a:lnTo>
                      <a:pt x="18" y="0"/>
                    </a:lnTo>
                    <a:lnTo>
                      <a:pt x="15" y="5"/>
                    </a:lnTo>
                    <a:lnTo>
                      <a:pt x="13" y="7"/>
                    </a:lnTo>
                    <a:lnTo>
                      <a:pt x="14" y="9"/>
                    </a:lnTo>
                    <a:lnTo>
                      <a:pt x="11" y="9"/>
                    </a:lnTo>
                    <a:lnTo>
                      <a:pt x="10" y="10"/>
                    </a:lnTo>
                    <a:lnTo>
                      <a:pt x="9" y="13"/>
                    </a:lnTo>
                    <a:lnTo>
                      <a:pt x="8" y="10"/>
                    </a:lnTo>
                    <a:lnTo>
                      <a:pt x="9" y="8"/>
                    </a:lnTo>
                    <a:lnTo>
                      <a:pt x="8" y="6"/>
                    </a:lnTo>
                    <a:lnTo>
                      <a:pt x="5" y="9"/>
                    </a:lnTo>
                    <a:lnTo>
                      <a:pt x="4" y="8"/>
                    </a:lnTo>
                    <a:lnTo>
                      <a:pt x="3" y="12"/>
                    </a:lnTo>
                    <a:lnTo>
                      <a:pt x="1" y="14"/>
                    </a:lnTo>
                    <a:lnTo>
                      <a:pt x="2" y="19"/>
                    </a:lnTo>
                    <a:lnTo>
                      <a:pt x="0" y="22"/>
                    </a:lnTo>
                    <a:lnTo>
                      <a:pt x="1" y="2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66" name="Freeform 1187">
                <a:extLst>
                  <a:ext uri="{FF2B5EF4-FFF2-40B4-BE49-F238E27FC236}">
                    <a16:creationId xmlns:a16="http://schemas.microsoft.com/office/drawing/2014/main" id="{27B95132-F9ED-8488-990F-AEFFB74AFA42}"/>
                  </a:ext>
                </a:extLst>
              </p:cNvPr>
              <p:cNvSpPr>
                <a:spLocks/>
              </p:cNvSpPr>
              <p:nvPr/>
            </p:nvSpPr>
            <p:spPr bwMode="auto">
              <a:xfrm>
                <a:off x="2201" y="1068"/>
                <a:ext cx="4" cy="6"/>
              </a:xfrm>
              <a:custGeom>
                <a:avLst/>
                <a:gdLst>
                  <a:gd name="T0" fmla="*/ 4 w 4"/>
                  <a:gd name="T1" fmla="*/ 4 h 6"/>
                  <a:gd name="T2" fmla="*/ 4 w 4"/>
                  <a:gd name="T3" fmla="*/ 0 h 6"/>
                  <a:gd name="T4" fmla="*/ 1 w 4"/>
                  <a:gd name="T5" fmla="*/ 2 h 6"/>
                  <a:gd name="T6" fmla="*/ 0 w 4"/>
                  <a:gd name="T7" fmla="*/ 4 h 6"/>
                  <a:gd name="T8" fmla="*/ 1 w 4"/>
                  <a:gd name="T9" fmla="*/ 6 h 6"/>
                  <a:gd name="T10" fmla="*/ 4 w 4"/>
                  <a:gd name="T11" fmla="*/ 4 h 6"/>
                </a:gdLst>
                <a:ahLst/>
                <a:cxnLst>
                  <a:cxn ang="0">
                    <a:pos x="T0" y="T1"/>
                  </a:cxn>
                  <a:cxn ang="0">
                    <a:pos x="T2" y="T3"/>
                  </a:cxn>
                  <a:cxn ang="0">
                    <a:pos x="T4" y="T5"/>
                  </a:cxn>
                  <a:cxn ang="0">
                    <a:pos x="T6" y="T7"/>
                  </a:cxn>
                  <a:cxn ang="0">
                    <a:pos x="T8" y="T9"/>
                  </a:cxn>
                  <a:cxn ang="0">
                    <a:pos x="T10" y="T11"/>
                  </a:cxn>
                </a:cxnLst>
                <a:rect l="0" t="0" r="r" b="b"/>
                <a:pathLst>
                  <a:path w="4" h="6">
                    <a:moveTo>
                      <a:pt x="4" y="4"/>
                    </a:moveTo>
                    <a:lnTo>
                      <a:pt x="4" y="0"/>
                    </a:lnTo>
                    <a:lnTo>
                      <a:pt x="1" y="2"/>
                    </a:lnTo>
                    <a:lnTo>
                      <a:pt x="0" y="4"/>
                    </a:lnTo>
                    <a:lnTo>
                      <a:pt x="1" y="6"/>
                    </a:lnTo>
                    <a:lnTo>
                      <a:pt x="4"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67" name="Freeform 1188">
                <a:extLst>
                  <a:ext uri="{FF2B5EF4-FFF2-40B4-BE49-F238E27FC236}">
                    <a16:creationId xmlns:a16="http://schemas.microsoft.com/office/drawing/2014/main" id="{BBC45FCF-DEDB-D831-F25F-5B11A03CC0BF}"/>
                  </a:ext>
                </a:extLst>
              </p:cNvPr>
              <p:cNvSpPr>
                <a:spLocks/>
              </p:cNvSpPr>
              <p:nvPr/>
            </p:nvSpPr>
            <p:spPr bwMode="auto">
              <a:xfrm>
                <a:off x="2082" y="1111"/>
                <a:ext cx="10" cy="18"/>
              </a:xfrm>
              <a:custGeom>
                <a:avLst/>
                <a:gdLst>
                  <a:gd name="T0" fmla="*/ 2 w 10"/>
                  <a:gd name="T1" fmla="*/ 9 h 18"/>
                  <a:gd name="T2" fmla="*/ 5 w 10"/>
                  <a:gd name="T3" fmla="*/ 12 h 18"/>
                  <a:gd name="T4" fmla="*/ 9 w 10"/>
                  <a:gd name="T5" fmla="*/ 18 h 18"/>
                  <a:gd name="T6" fmla="*/ 10 w 10"/>
                  <a:gd name="T7" fmla="*/ 15 h 18"/>
                  <a:gd name="T8" fmla="*/ 8 w 10"/>
                  <a:gd name="T9" fmla="*/ 9 h 18"/>
                  <a:gd name="T10" fmla="*/ 8 w 10"/>
                  <a:gd name="T11" fmla="*/ 4 h 18"/>
                  <a:gd name="T12" fmla="*/ 6 w 10"/>
                  <a:gd name="T13" fmla="*/ 4 h 18"/>
                  <a:gd name="T14" fmla="*/ 2 w 10"/>
                  <a:gd name="T15" fmla="*/ 0 h 18"/>
                  <a:gd name="T16" fmla="*/ 0 w 10"/>
                  <a:gd name="T17" fmla="*/ 0 h 18"/>
                  <a:gd name="T18" fmla="*/ 0 w 10"/>
                  <a:gd name="T19" fmla="*/ 2 h 18"/>
                  <a:gd name="T20" fmla="*/ 5 w 10"/>
                  <a:gd name="T21" fmla="*/ 8 h 18"/>
                  <a:gd name="T22" fmla="*/ 2 w 10"/>
                  <a:gd name="T23" fmla="*/ 7 h 18"/>
                  <a:gd name="T24" fmla="*/ 2 w 10"/>
                  <a:gd name="T2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8">
                    <a:moveTo>
                      <a:pt x="2" y="9"/>
                    </a:moveTo>
                    <a:lnTo>
                      <a:pt x="5" y="12"/>
                    </a:lnTo>
                    <a:lnTo>
                      <a:pt x="9" y="18"/>
                    </a:lnTo>
                    <a:lnTo>
                      <a:pt x="10" y="15"/>
                    </a:lnTo>
                    <a:lnTo>
                      <a:pt x="8" y="9"/>
                    </a:lnTo>
                    <a:lnTo>
                      <a:pt x="8" y="4"/>
                    </a:lnTo>
                    <a:lnTo>
                      <a:pt x="6" y="4"/>
                    </a:lnTo>
                    <a:lnTo>
                      <a:pt x="2" y="0"/>
                    </a:lnTo>
                    <a:lnTo>
                      <a:pt x="0" y="0"/>
                    </a:lnTo>
                    <a:lnTo>
                      <a:pt x="0" y="2"/>
                    </a:lnTo>
                    <a:lnTo>
                      <a:pt x="5" y="8"/>
                    </a:lnTo>
                    <a:lnTo>
                      <a:pt x="2" y="7"/>
                    </a:lnTo>
                    <a:lnTo>
                      <a:pt x="2"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68" name="Freeform 1189">
                <a:extLst>
                  <a:ext uri="{FF2B5EF4-FFF2-40B4-BE49-F238E27FC236}">
                    <a16:creationId xmlns:a16="http://schemas.microsoft.com/office/drawing/2014/main" id="{5BCDD62F-D4C9-444A-F41B-D7B7E4DD68F0}"/>
                  </a:ext>
                </a:extLst>
              </p:cNvPr>
              <p:cNvSpPr>
                <a:spLocks/>
              </p:cNvSpPr>
              <p:nvPr/>
            </p:nvSpPr>
            <p:spPr bwMode="auto">
              <a:xfrm>
                <a:off x="2086" y="1094"/>
                <a:ext cx="8" cy="19"/>
              </a:xfrm>
              <a:custGeom>
                <a:avLst/>
                <a:gdLst>
                  <a:gd name="T0" fmla="*/ 2 w 8"/>
                  <a:gd name="T1" fmla="*/ 16 h 19"/>
                  <a:gd name="T2" fmla="*/ 0 w 8"/>
                  <a:gd name="T3" fmla="*/ 18 h 19"/>
                  <a:gd name="T4" fmla="*/ 3 w 8"/>
                  <a:gd name="T5" fmla="*/ 19 h 19"/>
                  <a:gd name="T6" fmla="*/ 7 w 8"/>
                  <a:gd name="T7" fmla="*/ 17 h 19"/>
                  <a:gd name="T8" fmla="*/ 6 w 8"/>
                  <a:gd name="T9" fmla="*/ 15 h 19"/>
                  <a:gd name="T10" fmla="*/ 8 w 8"/>
                  <a:gd name="T11" fmla="*/ 12 h 19"/>
                  <a:gd name="T12" fmla="*/ 8 w 8"/>
                  <a:gd name="T13" fmla="*/ 4 h 19"/>
                  <a:gd name="T14" fmla="*/ 7 w 8"/>
                  <a:gd name="T15" fmla="*/ 0 h 19"/>
                  <a:gd name="T16" fmla="*/ 5 w 8"/>
                  <a:gd name="T17" fmla="*/ 1 h 19"/>
                  <a:gd name="T18" fmla="*/ 5 w 8"/>
                  <a:gd name="T19" fmla="*/ 3 h 19"/>
                  <a:gd name="T20" fmla="*/ 3 w 8"/>
                  <a:gd name="T21" fmla="*/ 2 h 19"/>
                  <a:gd name="T22" fmla="*/ 2 w 8"/>
                  <a:gd name="T23" fmla="*/ 4 h 19"/>
                  <a:gd name="T24" fmla="*/ 2 w 8"/>
                  <a:gd name="T25" fmla="*/ 11 h 19"/>
                  <a:gd name="T26" fmla="*/ 3 w 8"/>
                  <a:gd name="T27" fmla="*/ 14 h 19"/>
                  <a:gd name="T28" fmla="*/ 2 w 8"/>
                  <a:gd name="T29"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9">
                    <a:moveTo>
                      <a:pt x="2" y="16"/>
                    </a:moveTo>
                    <a:lnTo>
                      <a:pt x="0" y="18"/>
                    </a:lnTo>
                    <a:lnTo>
                      <a:pt x="3" y="19"/>
                    </a:lnTo>
                    <a:lnTo>
                      <a:pt x="7" y="17"/>
                    </a:lnTo>
                    <a:lnTo>
                      <a:pt x="6" y="15"/>
                    </a:lnTo>
                    <a:lnTo>
                      <a:pt x="8" y="12"/>
                    </a:lnTo>
                    <a:lnTo>
                      <a:pt x="8" y="4"/>
                    </a:lnTo>
                    <a:lnTo>
                      <a:pt x="7" y="0"/>
                    </a:lnTo>
                    <a:lnTo>
                      <a:pt x="5" y="1"/>
                    </a:lnTo>
                    <a:lnTo>
                      <a:pt x="5" y="3"/>
                    </a:lnTo>
                    <a:lnTo>
                      <a:pt x="3" y="2"/>
                    </a:lnTo>
                    <a:lnTo>
                      <a:pt x="2" y="4"/>
                    </a:lnTo>
                    <a:lnTo>
                      <a:pt x="2" y="11"/>
                    </a:lnTo>
                    <a:lnTo>
                      <a:pt x="3" y="14"/>
                    </a:lnTo>
                    <a:lnTo>
                      <a:pt x="2" y="1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69" name="Freeform 1190">
                <a:extLst>
                  <a:ext uri="{FF2B5EF4-FFF2-40B4-BE49-F238E27FC236}">
                    <a16:creationId xmlns:a16="http://schemas.microsoft.com/office/drawing/2014/main" id="{8849E320-2E83-3C78-D879-2E5B3E25A167}"/>
                  </a:ext>
                </a:extLst>
              </p:cNvPr>
              <p:cNvSpPr>
                <a:spLocks/>
              </p:cNvSpPr>
              <p:nvPr/>
            </p:nvSpPr>
            <p:spPr bwMode="auto">
              <a:xfrm>
                <a:off x="2689" y="1460"/>
                <a:ext cx="11" cy="12"/>
              </a:xfrm>
              <a:custGeom>
                <a:avLst/>
                <a:gdLst>
                  <a:gd name="T0" fmla="*/ 1 w 11"/>
                  <a:gd name="T1" fmla="*/ 4 h 12"/>
                  <a:gd name="T2" fmla="*/ 2 w 11"/>
                  <a:gd name="T3" fmla="*/ 5 h 12"/>
                  <a:gd name="T4" fmla="*/ 3 w 11"/>
                  <a:gd name="T5" fmla="*/ 6 h 12"/>
                  <a:gd name="T6" fmla="*/ 5 w 11"/>
                  <a:gd name="T7" fmla="*/ 8 h 12"/>
                  <a:gd name="T8" fmla="*/ 5 w 11"/>
                  <a:gd name="T9" fmla="*/ 10 h 12"/>
                  <a:gd name="T10" fmla="*/ 5 w 11"/>
                  <a:gd name="T11" fmla="*/ 11 h 12"/>
                  <a:gd name="T12" fmla="*/ 7 w 11"/>
                  <a:gd name="T13" fmla="*/ 11 h 12"/>
                  <a:gd name="T14" fmla="*/ 8 w 11"/>
                  <a:gd name="T15" fmla="*/ 12 h 12"/>
                  <a:gd name="T16" fmla="*/ 9 w 11"/>
                  <a:gd name="T17" fmla="*/ 12 h 12"/>
                  <a:gd name="T18" fmla="*/ 9 w 11"/>
                  <a:gd name="T19" fmla="*/ 10 h 12"/>
                  <a:gd name="T20" fmla="*/ 10 w 11"/>
                  <a:gd name="T21" fmla="*/ 10 h 12"/>
                  <a:gd name="T22" fmla="*/ 11 w 11"/>
                  <a:gd name="T23" fmla="*/ 9 h 12"/>
                  <a:gd name="T24" fmla="*/ 9 w 11"/>
                  <a:gd name="T25" fmla="*/ 7 h 12"/>
                  <a:gd name="T26" fmla="*/ 10 w 11"/>
                  <a:gd name="T27" fmla="*/ 6 h 12"/>
                  <a:gd name="T28" fmla="*/ 10 w 11"/>
                  <a:gd name="T29" fmla="*/ 5 h 12"/>
                  <a:gd name="T30" fmla="*/ 8 w 11"/>
                  <a:gd name="T31" fmla="*/ 3 h 12"/>
                  <a:gd name="T32" fmla="*/ 6 w 11"/>
                  <a:gd name="T33" fmla="*/ 3 h 12"/>
                  <a:gd name="T34" fmla="*/ 5 w 11"/>
                  <a:gd name="T35" fmla="*/ 2 h 12"/>
                  <a:gd name="T36" fmla="*/ 5 w 11"/>
                  <a:gd name="T37" fmla="*/ 1 h 12"/>
                  <a:gd name="T38" fmla="*/ 4 w 11"/>
                  <a:gd name="T39" fmla="*/ 1 h 12"/>
                  <a:gd name="T40" fmla="*/ 2 w 11"/>
                  <a:gd name="T41" fmla="*/ 0 h 12"/>
                  <a:gd name="T42" fmla="*/ 1 w 11"/>
                  <a:gd name="T43" fmla="*/ 1 h 12"/>
                  <a:gd name="T44" fmla="*/ 0 w 11"/>
                  <a:gd name="T45" fmla="*/ 2 h 12"/>
                  <a:gd name="T46" fmla="*/ 1 w 11"/>
                  <a:gd name="T47" fmla="*/ 4 h 12"/>
                  <a:gd name="T48" fmla="*/ 1 w 11"/>
                  <a:gd name="T49"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 h="12">
                    <a:moveTo>
                      <a:pt x="1" y="4"/>
                    </a:moveTo>
                    <a:lnTo>
                      <a:pt x="2" y="5"/>
                    </a:lnTo>
                    <a:lnTo>
                      <a:pt x="3" y="6"/>
                    </a:lnTo>
                    <a:lnTo>
                      <a:pt x="5" y="8"/>
                    </a:lnTo>
                    <a:lnTo>
                      <a:pt x="5" y="10"/>
                    </a:lnTo>
                    <a:lnTo>
                      <a:pt x="5" y="11"/>
                    </a:lnTo>
                    <a:lnTo>
                      <a:pt x="7" y="11"/>
                    </a:lnTo>
                    <a:lnTo>
                      <a:pt x="8" y="12"/>
                    </a:lnTo>
                    <a:lnTo>
                      <a:pt x="9" y="12"/>
                    </a:lnTo>
                    <a:lnTo>
                      <a:pt x="9" y="10"/>
                    </a:lnTo>
                    <a:lnTo>
                      <a:pt x="10" y="10"/>
                    </a:lnTo>
                    <a:lnTo>
                      <a:pt x="11" y="9"/>
                    </a:lnTo>
                    <a:lnTo>
                      <a:pt x="9" y="7"/>
                    </a:lnTo>
                    <a:lnTo>
                      <a:pt x="10" y="6"/>
                    </a:lnTo>
                    <a:lnTo>
                      <a:pt x="10" y="5"/>
                    </a:lnTo>
                    <a:lnTo>
                      <a:pt x="8" y="3"/>
                    </a:lnTo>
                    <a:lnTo>
                      <a:pt x="6" y="3"/>
                    </a:lnTo>
                    <a:lnTo>
                      <a:pt x="5" y="2"/>
                    </a:lnTo>
                    <a:lnTo>
                      <a:pt x="5" y="1"/>
                    </a:lnTo>
                    <a:lnTo>
                      <a:pt x="4" y="1"/>
                    </a:lnTo>
                    <a:lnTo>
                      <a:pt x="2" y="0"/>
                    </a:lnTo>
                    <a:lnTo>
                      <a:pt x="1" y="1"/>
                    </a:lnTo>
                    <a:lnTo>
                      <a:pt x="0" y="2"/>
                    </a:lnTo>
                    <a:lnTo>
                      <a:pt x="1" y="4"/>
                    </a:lnTo>
                    <a:lnTo>
                      <a:pt x="1"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70" name="Freeform 1191">
                <a:extLst>
                  <a:ext uri="{FF2B5EF4-FFF2-40B4-BE49-F238E27FC236}">
                    <a16:creationId xmlns:a16="http://schemas.microsoft.com/office/drawing/2014/main" id="{16C0C082-812E-3B28-B7E2-64EE1A597F41}"/>
                  </a:ext>
                </a:extLst>
              </p:cNvPr>
              <p:cNvSpPr>
                <a:spLocks/>
              </p:cNvSpPr>
              <p:nvPr/>
            </p:nvSpPr>
            <p:spPr bwMode="auto">
              <a:xfrm>
                <a:off x="2692" y="1260"/>
                <a:ext cx="2" cy="2"/>
              </a:xfrm>
              <a:custGeom>
                <a:avLst/>
                <a:gdLst>
                  <a:gd name="T0" fmla="*/ 2 w 2"/>
                  <a:gd name="T1" fmla="*/ 2 h 2"/>
                  <a:gd name="T2" fmla="*/ 2 w 2"/>
                  <a:gd name="T3" fmla="*/ 1 h 2"/>
                  <a:gd name="T4" fmla="*/ 2 w 2"/>
                  <a:gd name="T5" fmla="*/ 1 h 2"/>
                  <a:gd name="T6" fmla="*/ 0 w 2"/>
                  <a:gd name="T7" fmla="*/ 0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lnTo>
                      <a:pt x="2" y="1"/>
                    </a:lnTo>
                    <a:lnTo>
                      <a:pt x="2" y="1"/>
                    </a:lnTo>
                    <a:lnTo>
                      <a:pt x="0" y="0"/>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71" name="Freeform 1192">
                <a:extLst>
                  <a:ext uri="{FF2B5EF4-FFF2-40B4-BE49-F238E27FC236}">
                    <a16:creationId xmlns:a16="http://schemas.microsoft.com/office/drawing/2014/main" id="{429A2051-EB34-5644-8154-F57F47E34895}"/>
                  </a:ext>
                </a:extLst>
              </p:cNvPr>
              <p:cNvSpPr>
                <a:spLocks/>
              </p:cNvSpPr>
              <p:nvPr/>
            </p:nvSpPr>
            <p:spPr bwMode="auto">
              <a:xfrm>
                <a:off x="2694" y="1264"/>
                <a:ext cx="5" cy="3"/>
              </a:xfrm>
              <a:custGeom>
                <a:avLst/>
                <a:gdLst>
                  <a:gd name="T0" fmla="*/ 0 w 5"/>
                  <a:gd name="T1" fmla="*/ 1 h 3"/>
                  <a:gd name="T2" fmla="*/ 1 w 5"/>
                  <a:gd name="T3" fmla="*/ 2 h 3"/>
                  <a:gd name="T4" fmla="*/ 3 w 5"/>
                  <a:gd name="T5" fmla="*/ 2 h 3"/>
                  <a:gd name="T6" fmla="*/ 4 w 5"/>
                  <a:gd name="T7" fmla="*/ 3 h 3"/>
                  <a:gd name="T8" fmla="*/ 5 w 5"/>
                  <a:gd name="T9" fmla="*/ 1 h 3"/>
                  <a:gd name="T10" fmla="*/ 3 w 5"/>
                  <a:gd name="T11" fmla="*/ 0 h 3"/>
                  <a:gd name="T12" fmla="*/ 1 w 5"/>
                  <a:gd name="T13" fmla="*/ 0 h 3"/>
                  <a:gd name="T14" fmla="*/ 0 w 5"/>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1"/>
                    </a:moveTo>
                    <a:lnTo>
                      <a:pt x="1" y="2"/>
                    </a:lnTo>
                    <a:lnTo>
                      <a:pt x="3" y="2"/>
                    </a:lnTo>
                    <a:lnTo>
                      <a:pt x="4" y="3"/>
                    </a:lnTo>
                    <a:lnTo>
                      <a:pt x="5" y="1"/>
                    </a:lnTo>
                    <a:lnTo>
                      <a:pt x="3" y="0"/>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72" name="Freeform 1193">
                <a:extLst>
                  <a:ext uri="{FF2B5EF4-FFF2-40B4-BE49-F238E27FC236}">
                    <a16:creationId xmlns:a16="http://schemas.microsoft.com/office/drawing/2014/main" id="{BF8D4DE7-E4E0-4F9C-8158-3A2EDD568C2E}"/>
                  </a:ext>
                </a:extLst>
              </p:cNvPr>
              <p:cNvSpPr>
                <a:spLocks/>
              </p:cNvSpPr>
              <p:nvPr/>
            </p:nvSpPr>
            <p:spPr bwMode="auto">
              <a:xfrm>
                <a:off x="2687" y="1248"/>
                <a:ext cx="4" cy="3"/>
              </a:xfrm>
              <a:custGeom>
                <a:avLst/>
                <a:gdLst>
                  <a:gd name="T0" fmla="*/ 2 w 4"/>
                  <a:gd name="T1" fmla="*/ 0 h 3"/>
                  <a:gd name="T2" fmla="*/ 0 w 4"/>
                  <a:gd name="T3" fmla="*/ 0 h 3"/>
                  <a:gd name="T4" fmla="*/ 0 w 4"/>
                  <a:gd name="T5" fmla="*/ 1 h 3"/>
                  <a:gd name="T6" fmla="*/ 0 w 4"/>
                  <a:gd name="T7" fmla="*/ 2 h 3"/>
                  <a:gd name="T8" fmla="*/ 2 w 4"/>
                  <a:gd name="T9" fmla="*/ 3 h 3"/>
                  <a:gd name="T10" fmla="*/ 3 w 4"/>
                  <a:gd name="T11" fmla="*/ 3 h 3"/>
                  <a:gd name="T12" fmla="*/ 4 w 4"/>
                  <a:gd name="T13" fmla="*/ 3 h 3"/>
                  <a:gd name="T14" fmla="*/ 4 w 4"/>
                  <a:gd name="T15" fmla="*/ 2 h 3"/>
                  <a:gd name="T16" fmla="*/ 2 w 4"/>
                  <a:gd name="T17" fmla="*/ 0 h 3"/>
                  <a:gd name="T18" fmla="*/ 2 w 4"/>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3">
                    <a:moveTo>
                      <a:pt x="2" y="0"/>
                    </a:moveTo>
                    <a:lnTo>
                      <a:pt x="0" y="0"/>
                    </a:lnTo>
                    <a:lnTo>
                      <a:pt x="0" y="1"/>
                    </a:lnTo>
                    <a:lnTo>
                      <a:pt x="0" y="2"/>
                    </a:lnTo>
                    <a:lnTo>
                      <a:pt x="2" y="3"/>
                    </a:lnTo>
                    <a:lnTo>
                      <a:pt x="3" y="3"/>
                    </a:lnTo>
                    <a:lnTo>
                      <a:pt x="4" y="3"/>
                    </a:lnTo>
                    <a:lnTo>
                      <a:pt x="4" y="2"/>
                    </a:lnTo>
                    <a:lnTo>
                      <a:pt x="2" y="0"/>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73" name="Freeform 1194">
                <a:extLst>
                  <a:ext uri="{FF2B5EF4-FFF2-40B4-BE49-F238E27FC236}">
                    <a16:creationId xmlns:a16="http://schemas.microsoft.com/office/drawing/2014/main" id="{BCAB9A7F-8B0D-889C-0F7D-F1AD5B550C1C}"/>
                  </a:ext>
                </a:extLst>
              </p:cNvPr>
              <p:cNvSpPr>
                <a:spLocks/>
              </p:cNvSpPr>
              <p:nvPr/>
            </p:nvSpPr>
            <p:spPr bwMode="auto">
              <a:xfrm>
                <a:off x="2697" y="1261"/>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74" name="Freeform 1195">
                <a:extLst>
                  <a:ext uri="{FF2B5EF4-FFF2-40B4-BE49-F238E27FC236}">
                    <a16:creationId xmlns:a16="http://schemas.microsoft.com/office/drawing/2014/main" id="{8855E75C-B354-6799-65A6-FE271D7FD08B}"/>
                  </a:ext>
                </a:extLst>
              </p:cNvPr>
              <p:cNvSpPr>
                <a:spLocks/>
              </p:cNvSpPr>
              <p:nvPr/>
            </p:nvSpPr>
            <p:spPr bwMode="auto">
              <a:xfrm>
                <a:off x="2677" y="1244"/>
                <a:ext cx="3" cy="4"/>
              </a:xfrm>
              <a:custGeom>
                <a:avLst/>
                <a:gdLst>
                  <a:gd name="T0" fmla="*/ 0 w 3"/>
                  <a:gd name="T1" fmla="*/ 0 h 4"/>
                  <a:gd name="T2" fmla="*/ 0 w 3"/>
                  <a:gd name="T3" fmla="*/ 4 h 4"/>
                  <a:gd name="T4" fmla="*/ 3 w 3"/>
                  <a:gd name="T5" fmla="*/ 4 h 4"/>
                  <a:gd name="T6" fmla="*/ 3 w 3"/>
                  <a:gd name="T7" fmla="*/ 3 h 4"/>
                  <a:gd name="T8" fmla="*/ 3 w 3"/>
                  <a:gd name="T9" fmla="*/ 1 h 4"/>
                  <a:gd name="T10" fmla="*/ 1 w 3"/>
                  <a:gd name="T11" fmla="*/ 1 h 4"/>
                  <a:gd name="T12" fmla="*/ 0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0"/>
                    </a:moveTo>
                    <a:lnTo>
                      <a:pt x="0" y="4"/>
                    </a:lnTo>
                    <a:lnTo>
                      <a:pt x="3" y="4"/>
                    </a:lnTo>
                    <a:lnTo>
                      <a:pt x="3" y="3"/>
                    </a:lnTo>
                    <a:lnTo>
                      <a:pt x="3" y="1"/>
                    </a:lnTo>
                    <a:lnTo>
                      <a:pt x="1" y="1"/>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75" name="Freeform 1196">
                <a:extLst>
                  <a:ext uri="{FF2B5EF4-FFF2-40B4-BE49-F238E27FC236}">
                    <a16:creationId xmlns:a16="http://schemas.microsoft.com/office/drawing/2014/main" id="{66C7C20E-E9AA-B8EB-B4FA-3B60D1EF6C3F}"/>
                  </a:ext>
                </a:extLst>
              </p:cNvPr>
              <p:cNvSpPr>
                <a:spLocks/>
              </p:cNvSpPr>
              <p:nvPr/>
            </p:nvSpPr>
            <p:spPr bwMode="auto">
              <a:xfrm>
                <a:off x="2673" y="1464"/>
                <a:ext cx="12" cy="15"/>
              </a:xfrm>
              <a:custGeom>
                <a:avLst/>
                <a:gdLst>
                  <a:gd name="T0" fmla="*/ 12 w 12"/>
                  <a:gd name="T1" fmla="*/ 5 h 15"/>
                  <a:gd name="T2" fmla="*/ 10 w 12"/>
                  <a:gd name="T3" fmla="*/ 4 h 15"/>
                  <a:gd name="T4" fmla="*/ 8 w 12"/>
                  <a:gd name="T5" fmla="*/ 3 h 15"/>
                  <a:gd name="T6" fmla="*/ 7 w 12"/>
                  <a:gd name="T7" fmla="*/ 1 h 15"/>
                  <a:gd name="T8" fmla="*/ 5 w 12"/>
                  <a:gd name="T9" fmla="*/ 0 h 15"/>
                  <a:gd name="T10" fmla="*/ 4 w 12"/>
                  <a:gd name="T11" fmla="*/ 1 h 15"/>
                  <a:gd name="T12" fmla="*/ 1 w 12"/>
                  <a:gd name="T13" fmla="*/ 1 h 15"/>
                  <a:gd name="T14" fmla="*/ 0 w 12"/>
                  <a:gd name="T15" fmla="*/ 0 h 15"/>
                  <a:gd name="T16" fmla="*/ 0 w 12"/>
                  <a:gd name="T17" fmla="*/ 1 h 15"/>
                  <a:gd name="T18" fmla="*/ 0 w 12"/>
                  <a:gd name="T19" fmla="*/ 5 h 15"/>
                  <a:gd name="T20" fmla="*/ 2 w 12"/>
                  <a:gd name="T21" fmla="*/ 7 h 15"/>
                  <a:gd name="T22" fmla="*/ 4 w 12"/>
                  <a:gd name="T23" fmla="*/ 10 h 15"/>
                  <a:gd name="T24" fmla="*/ 4 w 12"/>
                  <a:gd name="T25" fmla="*/ 11 h 15"/>
                  <a:gd name="T26" fmla="*/ 5 w 12"/>
                  <a:gd name="T27" fmla="*/ 14 h 15"/>
                  <a:gd name="T28" fmla="*/ 6 w 12"/>
                  <a:gd name="T29" fmla="*/ 15 h 15"/>
                  <a:gd name="T30" fmla="*/ 8 w 12"/>
                  <a:gd name="T31" fmla="*/ 14 h 15"/>
                  <a:gd name="T32" fmla="*/ 10 w 12"/>
                  <a:gd name="T33" fmla="*/ 13 h 15"/>
                  <a:gd name="T34" fmla="*/ 11 w 12"/>
                  <a:gd name="T35" fmla="*/ 13 h 15"/>
                  <a:gd name="T36" fmla="*/ 12 w 12"/>
                  <a:gd name="T37" fmla="*/ 11 h 15"/>
                  <a:gd name="T38" fmla="*/ 12 w 12"/>
                  <a:gd name="T39" fmla="*/ 10 h 15"/>
                  <a:gd name="T40" fmla="*/ 12 w 12"/>
                  <a:gd name="T41" fmla="*/ 9 h 15"/>
                  <a:gd name="T42" fmla="*/ 12 w 12"/>
                  <a:gd name="T43"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5">
                    <a:moveTo>
                      <a:pt x="12" y="5"/>
                    </a:moveTo>
                    <a:lnTo>
                      <a:pt x="10" y="4"/>
                    </a:lnTo>
                    <a:lnTo>
                      <a:pt x="8" y="3"/>
                    </a:lnTo>
                    <a:lnTo>
                      <a:pt x="7" y="1"/>
                    </a:lnTo>
                    <a:lnTo>
                      <a:pt x="5" y="0"/>
                    </a:lnTo>
                    <a:lnTo>
                      <a:pt x="4" y="1"/>
                    </a:lnTo>
                    <a:lnTo>
                      <a:pt x="1" y="1"/>
                    </a:lnTo>
                    <a:lnTo>
                      <a:pt x="0" y="0"/>
                    </a:lnTo>
                    <a:lnTo>
                      <a:pt x="0" y="1"/>
                    </a:lnTo>
                    <a:lnTo>
                      <a:pt x="0" y="5"/>
                    </a:lnTo>
                    <a:lnTo>
                      <a:pt x="2" y="7"/>
                    </a:lnTo>
                    <a:lnTo>
                      <a:pt x="4" y="10"/>
                    </a:lnTo>
                    <a:lnTo>
                      <a:pt x="4" y="11"/>
                    </a:lnTo>
                    <a:lnTo>
                      <a:pt x="5" y="14"/>
                    </a:lnTo>
                    <a:lnTo>
                      <a:pt x="6" y="15"/>
                    </a:lnTo>
                    <a:lnTo>
                      <a:pt x="8" y="14"/>
                    </a:lnTo>
                    <a:lnTo>
                      <a:pt x="10" y="13"/>
                    </a:lnTo>
                    <a:lnTo>
                      <a:pt x="11" y="13"/>
                    </a:lnTo>
                    <a:lnTo>
                      <a:pt x="12" y="11"/>
                    </a:lnTo>
                    <a:lnTo>
                      <a:pt x="12" y="10"/>
                    </a:lnTo>
                    <a:lnTo>
                      <a:pt x="12" y="9"/>
                    </a:lnTo>
                    <a:lnTo>
                      <a:pt x="12"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76" name="Freeform 1197">
                <a:extLst>
                  <a:ext uri="{FF2B5EF4-FFF2-40B4-BE49-F238E27FC236}">
                    <a16:creationId xmlns:a16="http://schemas.microsoft.com/office/drawing/2014/main" id="{E080FBE4-A7E2-865D-1A82-747B91EBED09}"/>
                  </a:ext>
                </a:extLst>
              </p:cNvPr>
              <p:cNvSpPr>
                <a:spLocks/>
              </p:cNvSpPr>
              <p:nvPr/>
            </p:nvSpPr>
            <p:spPr bwMode="auto">
              <a:xfrm>
                <a:off x="2593" y="1244"/>
                <a:ext cx="3" cy="7"/>
              </a:xfrm>
              <a:custGeom>
                <a:avLst/>
                <a:gdLst>
                  <a:gd name="T0" fmla="*/ 2 w 3"/>
                  <a:gd name="T1" fmla="*/ 7 h 7"/>
                  <a:gd name="T2" fmla="*/ 3 w 3"/>
                  <a:gd name="T3" fmla="*/ 6 h 7"/>
                  <a:gd name="T4" fmla="*/ 3 w 3"/>
                  <a:gd name="T5" fmla="*/ 1 h 7"/>
                  <a:gd name="T6" fmla="*/ 2 w 3"/>
                  <a:gd name="T7" fmla="*/ 0 h 7"/>
                  <a:gd name="T8" fmla="*/ 1 w 3"/>
                  <a:gd name="T9" fmla="*/ 0 h 7"/>
                  <a:gd name="T10" fmla="*/ 0 w 3"/>
                  <a:gd name="T11" fmla="*/ 3 h 7"/>
                  <a:gd name="T12" fmla="*/ 1 w 3"/>
                  <a:gd name="T13" fmla="*/ 4 h 7"/>
                  <a:gd name="T14" fmla="*/ 1 w 3"/>
                  <a:gd name="T15" fmla="*/ 7 h 7"/>
                  <a:gd name="T16" fmla="*/ 2 w 3"/>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7">
                    <a:moveTo>
                      <a:pt x="2" y="7"/>
                    </a:moveTo>
                    <a:lnTo>
                      <a:pt x="3" y="6"/>
                    </a:lnTo>
                    <a:lnTo>
                      <a:pt x="3" y="1"/>
                    </a:lnTo>
                    <a:lnTo>
                      <a:pt x="2" y="0"/>
                    </a:lnTo>
                    <a:lnTo>
                      <a:pt x="1" y="0"/>
                    </a:lnTo>
                    <a:lnTo>
                      <a:pt x="0" y="3"/>
                    </a:lnTo>
                    <a:lnTo>
                      <a:pt x="1" y="4"/>
                    </a:lnTo>
                    <a:lnTo>
                      <a:pt x="1" y="7"/>
                    </a:lnTo>
                    <a:lnTo>
                      <a:pt x="2"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77" name="Freeform 1198">
                <a:extLst>
                  <a:ext uri="{FF2B5EF4-FFF2-40B4-BE49-F238E27FC236}">
                    <a16:creationId xmlns:a16="http://schemas.microsoft.com/office/drawing/2014/main" id="{3F30B80D-9DEC-78FB-25EF-53187F6FF1BF}"/>
                  </a:ext>
                </a:extLst>
              </p:cNvPr>
              <p:cNvSpPr>
                <a:spLocks/>
              </p:cNvSpPr>
              <p:nvPr/>
            </p:nvSpPr>
            <p:spPr bwMode="auto">
              <a:xfrm>
                <a:off x="2597" y="1243"/>
                <a:ext cx="2" cy="5"/>
              </a:xfrm>
              <a:custGeom>
                <a:avLst/>
                <a:gdLst>
                  <a:gd name="T0" fmla="*/ 0 w 2"/>
                  <a:gd name="T1" fmla="*/ 1 h 5"/>
                  <a:gd name="T2" fmla="*/ 0 w 2"/>
                  <a:gd name="T3" fmla="*/ 5 h 5"/>
                  <a:gd name="T4" fmla="*/ 1 w 2"/>
                  <a:gd name="T5" fmla="*/ 4 h 5"/>
                  <a:gd name="T6" fmla="*/ 2 w 2"/>
                  <a:gd name="T7" fmla="*/ 4 h 5"/>
                  <a:gd name="T8" fmla="*/ 2 w 2"/>
                  <a:gd name="T9" fmla="*/ 1 h 5"/>
                  <a:gd name="T10" fmla="*/ 1 w 2"/>
                  <a:gd name="T11" fmla="*/ 0 h 5"/>
                  <a:gd name="T12" fmla="*/ 0 w 2"/>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0" y="1"/>
                    </a:moveTo>
                    <a:lnTo>
                      <a:pt x="0" y="5"/>
                    </a:lnTo>
                    <a:lnTo>
                      <a:pt x="1" y="4"/>
                    </a:lnTo>
                    <a:lnTo>
                      <a:pt x="2" y="4"/>
                    </a:lnTo>
                    <a:lnTo>
                      <a:pt x="2" y="1"/>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78" name="Freeform 1199">
                <a:extLst>
                  <a:ext uri="{FF2B5EF4-FFF2-40B4-BE49-F238E27FC236}">
                    <a16:creationId xmlns:a16="http://schemas.microsoft.com/office/drawing/2014/main" id="{F87D697C-9891-5FEC-2BAB-0D11B213059C}"/>
                  </a:ext>
                </a:extLst>
              </p:cNvPr>
              <p:cNvSpPr>
                <a:spLocks/>
              </p:cNvSpPr>
              <p:nvPr/>
            </p:nvSpPr>
            <p:spPr bwMode="auto">
              <a:xfrm>
                <a:off x="2587" y="1224"/>
                <a:ext cx="5" cy="3"/>
              </a:xfrm>
              <a:custGeom>
                <a:avLst/>
                <a:gdLst>
                  <a:gd name="T0" fmla="*/ 0 w 5"/>
                  <a:gd name="T1" fmla="*/ 2 h 3"/>
                  <a:gd name="T2" fmla="*/ 1 w 5"/>
                  <a:gd name="T3" fmla="*/ 3 h 3"/>
                  <a:gd name="T4" fmla="*/ 3 w 5"/>
                  <a:gd name="T5" fmla="*/ 3 h 3"/>
                  <a:gd name="T6" fmla="*/ 4 w 5"/>
                  <a:gd name="T7" fmla="*/ 3 h 3"/>
                  <a:gd name="T8" fmla="*/ 5 w 5"/>
                  <a:gd name="T9" fmla="*/ 1 h 3"/>
                  <a:gd name="T10" fmla="*/ 3 w 5"/>
                  <a:gd name="T11" fmla="*/ 0 h 3"/>
                  <a:gd name="T12" fmla="*/ 2 w 5"/>
                  <a:gd name="T13" fmla="*/ 0 h 3"/>
                  <a:gd name="T14" fmla="*/ 0 w 5"/>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2"/>
                    </a:moveTo>
                    <a:lnTo>
                      <a:pt x="1" y="3"/>
                    </a:lnTo>
                    <a:lnTo>
                      <a:pt x="3" y="3"/>
                    </a:lnTo>
                    <a:lnTo>
                      <a:pt x="4" y="3"/>
                    </a:lnTo>
                    <a:lnTo>
                      <a:pt x="5" y="1"/>
                    </a:lnTo>
                    <a:lnTo>
                      <a:pt x="3" y="0"/>
                    </a:lnTo>
                    <a:lnTo>
                      <a:pt x="2"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79" name="Freeform 1200">
                <a:extLst>
                  <a:ext uri="{FF2B5EF4-FFF2-40B4-BE49-F238E27FC236}">
                    <a16:creationId xmlns:a16="http://schemas.microsoft.com/office/drawing/2014/main" id="{FCE83A00-5902-CB05-7F6D-AB324C7ABE3F}"/>
                  </a:ext>
                </a:extLst>
              </p:cNvPr>
              <p:cNvSpPr>
                <a:spLocks/>
              </p:cNvSpPr>
              <p:nvPr/>
            </p:nvSpPr>
            <p:spPr bwMode="auto">
              <a:xfrm>
                <a:off x="2760" y="1302"/>
                <a:ext cx="4" cy="14"/>
              </a:xfrm>
              <a:custGeom>
                <a:avLst/>
                <a:gdLst>
                  <a:gd name="T0" fmla="*/ 3 w 4"/>
                  <a:gd name="T1" fmla="*/ 0 h 14"/>
                  <a:gd name="T2" fmla="*/ 1 w 4"/>
                  <a:gd name="T3" fmla="*/ 1 h 14"/>
                  <a:gd name="T4" fmla="*/ 1 w 4"/>
                  <a:gd name="T5" fmla="*/ 4 h 14"/>
                  <a:gd name="T6" fmla="*/ 0 w 4"/>
                  <a:gd name="T7" fmla="*/ 7 h 14"/>
                  <a:gd name="T8" fmla="*/ 0 w 4"/>
                  <a:gd name="T9" fmla="*/ 10 h 14"/>
                  <a:gd name="T10" fmla="*/ 1 w 4"/>
                  <a:gd name="T11" fmla="*/ 11 h 14"/>
                  <a:gd name="T12" fmla="*/ 2 w 4"/>
                  <a:gd name="T13" fmla="*/ 14 h 14"/>
                  <a:gd name="T14" fmla="*/ 3 w 4"/>
                  <a:gd name="T15" fmla="*/ 13 h 14"/>
                  <a:gd name="T16" fmla="*/ 4 w 4"/>
                  <a:gd name="T17" fmla="*/ 12 h 14"/>
                  <a:gd name="T18" fmla="*/ 3 w 4"/>
                  <a:gd name="T19" fmla="*/ 8 h 14"/>
                  <a:gd name="T20" fmla="*/ 4 w 4"/>
                  <a:gd name="T21" fmla="*/ 3 h 14"/>
                  <a:gd name="T22" fmla="*/ 3 w 4"/>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4">
                    <a:moveTo>
                      <a:pt x="3" y="0"/>
                    </a:moveTo>
                    <a:lnTo>
                      <a:pt x="1" y="1"/>
                    </a:lnTo>
                    <a:lnTo>
                      <a:pt x="1" y="4"/>
                    </a:lnTo>
                    <a:lnTo>
                      <a:pt x="0" y="7"/>
                    </a:lnTo>
                    <a:lnTo>
                      <a:pt x="0" y="10"/>
                    </a:lnTo>
                    <a:lnTo>
                      <a:pt x="1" y="11"/>
                    </a:lnTo>
                    <a:lnTo>
                      <a:pt x="2" y="14"/>
                    </a:lnTo>
                    <a:lnTo>
                      <a:pt x="3" y="13"/>
                    </a:lnTo>
                    <a:lnTo>
                      <a:pt x="4" y="12"/>
                    </a:lnTo>
                    <a:lnTo>
                      <a:pt x="3" y="8"/>
                    </a:lnTo>
                    <a:lnTo>
                      <a:pt x="4" y="3"/>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80" name="Freeform 1201">
                <a:extLst>
                  <a:ext uri="{FF2B5EF4-FFF2-40B4-BE49-F238E27FC236}">
                    <a16:creationId xmlns:a16="http://schemas.microsoft.com/office/drawing/2014/main" id="{BF0FB388-52AA-3154-620F-B7402888DDF9}"/>
                  </a:ext>
                </a:extLst>
              </p:cNvPr>
              <p:cNvSpPr>
                <a:spLocks/>
              </p:cNvSpPr>
              <p:nvPr/>
            </p:nvSpPr>
            <p:spPr bwMode="auto">
              <a:xfrm>
                <a:off x="2641" y="1224"/>
                <a:ext cx="10" cy="9"/>
              </a:xfrm>
              <a:custGeom>
                <a:avLst/>
                <a:gdLst>
                  <a:gd name="T0" fmla="*/ 7 w 13"/>
                  <a:gd name="T1" fmla="*/ 1 h 11"/>
                  <a:gd name="T2" fmla="*/ 4 w 13"/>
                  <a:gd name="T3" fmla="*/ 0 h 11"/>
                  <a:gd name="T4" fmla="*/ 3 w 13"/>
                  <a:gd name="T5" fmla="*/ 2 h 11"/>
                  <a:gd name="T6" fmla="*/ 0 w 13"/>
                  <a:gd name="T7" fmla="*/ 3 h 11"/>
                  <a:gd name="T8" fmla="*/ 1 w 13"/>
                  <a:gd name="T9" fmla="*/ 4 h 11"/>
                  <a:gd name="T10" fmla="*/ 1 w 13"/>
                  <a:gd name="T11" fmla="*/ 8 h 11"/>
                  <a:gd name="T12" fmla="*/ 3 w 13"/>
                  <a:gd name="T13" fmla="*/ 9 h 11"/>
                  <a:gd name="T14" fmla="*/ 4 w 13"/>
                  <a:gd name="T15" fmla="*/ 7 h 11"/>
                  <a:gd name="T16" fmla="*/ 6 w 13"/>
                  <a:gd name="T17" fmla="*/ 9 h 11"/>
                  <a:gd name="T18" fmla="*/ 9 w 13"/>
                  <a:gd name="T19" fmla="*/ 9 h 11"/>
                  <a:gd name="T20" fmla="*/ 10 w 13"/>
                  <a:gd name="T21" fmla="*/ 11 h 11"/>
                  <a:gd name="T22" fmla="*/ 12 w 13"/>
                  <a:gd name="T23" fmla="*/ 11 h 11"/>
                  <a:gd name="T24" fmla="*/ 13 w 13"/>
                  <a:gd name="T25" fmla="*/ 8 h 11"/>
                  <a:gd name="T26" fmla="*/ 13 w 13"/>
                  <a:gd name="T27" fmla="*/ 5 h 11"/>
                  <a:gd name="T28" fmla="*/ 9 w 13"/>
                  <a:gd name="T29" fmla="*/ 4 h 11"/>
                  <a:gd name="T30" fmla="*/ 7 w 13"/>
                  <a:gd name="T3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1">
                    <a:moveTo>
                      <a:pt x="7" y="1"/>
                    </a:moveTo>
                    <a:cubicBezTo>
                      <a:pt x="4" y="0"/>
                      <a:pt x="4" y="0"/>
                      <a:pt x="4" y="0"/>
                    </a:cubicBezTo>
                    <a:cubicBezTo>
                      <a:pt x="3" y="2"/>
                      <a:pt x="3" y="2"/>
                      <a:pt x="3" y="2"/>
                    </a:cubicBezTo>
                    <a:cubicBezTo>
                      <a:pt x="0" y="3"/>
                      <a:pt x="0" y="3"/>
                      <a:pt x="0" y="3"/>
                    </a:cubicBezTo>
                    <a:cubicBezTo>
                      <a:pt x="1" y="4"/>
                      <a:pt x="1" y="4"/>
                      <a:pt x="1" y="4"/>
                    </a:cubicBezTo>
                    <a:cubicBezTo>
                      <a:pt x="1" y="8"/>
                      <a:pt x="1" y="8"/>
                      <a:pt x="1" y="8"/>
                    </a:cubicBezTo>
                    <a:cubicBezTo>
                      <a:pt x="3" y="9"/>
                      <a:pt x="3" y="9"/>
                      <a:pt x="3" y="9"/>
                    </a:cubicBezTo>
                    <a:cubicBezTo>
                      <a:pt x="4" y="7"/>
                      <a:pt x="4" y="7"/>
                      <a:pt x="4" y="7"/>
                    </a:cubicBezTo>
                    <a:cubicBezTo>
                      <a:pt x="6" y="9"/>
                      <a:pt x="6" y="9"/>
                      <a:pt x="6" y="9"/>
                    </a:cubicBezTo>
                    <a:cubicBezTo>
                      <a:pt x="9" y="9"/>
                      <a:pt x="9" y="9"/>
                      <a:pt x="9" y="9"/>
                    </a:cubicBezTo>
                    <a:cubicBezTo>
                      <a:pt x="10" y="11"/>
                      <a:pt x="10" y="11"/>
                      <a:pt x="10" y="11"/>
                    </a:cubicBezTo>
                    <a:cubicBezTo>
                      <a:pt x="10" y="11"/>
                      <a:pt x="12" y="11"/>
                      <a:pt x="12" y="11"/>
                    </a:cubicBezTo>
                    <a:cubicBezTo>
                      <a:pt x="13" y="8"/>
                      <a:pt x="13" y="8"/>
                      <a:pt x="13" y="8"/>
                    </a:cubicBezTo>
                    <a:cubicBezTo>
                      <a:pt x="13" y="5"/>
                      <a:pt x="13" y="5"/>
                      <a:pt x="13" y="5"/>
                    </a:cubicBezTo>
                    <a:cubicBezTo>
                      <a:pt x="9" y="4"/>
                      <a:pt x="9" y="4"/>
                      <a:pt x="9" y="4"/>
                    </a:cubicBezTo>
                    <a:lnTo>
                      <a:pt x="7"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81" name="Freeform 1202">
                <a:extLst>
                  <a:ext uri="{FF2B5EF4-FFF2-40B4-BE49-F238E27FC236}">
                    <a16:creationId xmlns:a16="http://schemas.microsoft.com/office/drawing/2014/main" id="{869AF15B-E8B1-30E1-D7A0-DE8E5616790C}"/>
                  </a:ext>
                </a:extLst>
              </p:cNvPr>
              <p:cNvSpPr>
                <a:spLocks/>
              </p:cNvSpPr>
              <p:nvPr/>
            </p:nvSpPr>
            <p:spPr bwMode="auto">
              <a:xfrm>
                <a:off x="1957" y="1691"/>
                <a:ext cx="11" cy="10"/>
              </a:xfrm>
              <a:custGeom>
                <a:avLst/>
                <a:gdLst>
                  <a:gd name="T0" fmla="*/ 6 w 11"/>
                  <a:gd name="T1" fmla="*/ 6 h 10"/>
                  <a:gd name="T2" fmla="*/ 11 w 11"/>
                  <a:gd name="T3" fmla="*/ 2 h 10"/>
                  <a:gd name="T4" fmla="*/ 11 w 11"/>
                  <a:gd name="T5" fmla="*/ 0 h 10"/>
                  <a:gd name="T6" fmla="*/ 7 w 11"/>
                  <a:gd name="T7" fmla="*/ 2 h 10"/>
                  <a:gd name="T8" fmla="*/ 6 w 11"/>
                  <a:gd name="T9" fmla="*/ 5 h 10"/>
                  <a:gd name="T10" fmla="*/ 3 w 11"/>
                  <a:gd name="T11" fmla="*/ 5 h 10"/>
                  <a:gd name="T12" fmla="*/ 0 w 11"/>
                  <a:gd name="T13" fmla="*/ 10 h 10"/>
                  <a:gd name="T14" fmla="*/ 2 w 11"/>
                  <a:gd name="T15" fmla="*/ 10 h 10"/>
                  <a:gd name="T16" fmla="*/ 5 w 11"/>
                  <a:gd name="T17" fmla="*/ 7 h 10"/>
                  <a:gd name="T18" fmla="*/ 6 w 11"/>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0">
                    <a:moveTo>
                      <a:pt x="6" y="6"/>
                    </a:moveTo>
                    <a:lnTo>
                      <a:pt x="11" y="2"/>
                    </a:lnTo>
                    <a:lnTo>
                      <a:pt x="11" y="0"/>
                    </a:lnTo>
                    <a:lnTo>
                      <a:pt x="7" y="2"/>
                    </a:lnTo>
                    <a:lnTo>
                      <a:pt x="6" y="5"/>
                    </a:lnTo>
                    <a:lnTo>
                      <a:pt x="3" y="5"/>
                    </a:lnTo>
                    <a:lnTo>
                      <a:pt x="0" y="10"/>
                    </a:lnTo>
                    <a:lnTo>
                      <a:pt x="2" y="10"/>
                    </a:lnTo>
                    <a:lnTo>
                      <a:pt x="5" y="7"/>
                    </a:lnTo>
                    <a:lnTo>
                      <a:pt x="6"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82" name="Freeform 1203">
                <a:extLst>
                  <a:ext uri="{FF2B5EF4-FFF2-40B4-BE49-F238E27FC236}">
                    <a16:creationId xmlns:a16="http://schemas.microsoft.com/office/drawing/2014/main" id="{FCE997EA-E469-3900-EEA1-06CD1F00E7F4}"/>
                  </a:ext>
                </a:extLst>
              </p:cNvPr>
              <p:cNvSpPr>
                <a:spLocks/>
              </p:cNvSpPr>
              <p:nvPr/>
            </p:nvSpPr>
            <p:spPr bwMode="auto">
              <a:xfrm>
                <a:off x="2769" y="1315"/>
                <a:ext cx="2" cy="4"/>
              </a:xfrm>
              <a:custGeom>
                <a:avLst/>
                <a:gdLst>
                  <a:gd name="T0" fmla="*/ 2 w 2"/>
                  <a:gd name="T1" fmla="*/ 3 h 4"/>
                  <a:gd name="T2" fmla="*/ 2 w 2"/>
                  <a:gd name="T3" fmla="*/ 0 h 4"/>
                  <a:gd name="T4" fmla="*/ 1 w 2"/>
                  <a:gd name="T5" fmla="*/ 0 h 4"/>
                  <a:gd name="T6" fmla="*/ 0 w 2"/>
                  <a:gd name="T7" fmla="*/ 2 h 4"/>
                  <a:gd name="T8" fmla="*/ 1 w 2"/>
                  <a:gd name="T9" fmla="*/ 4 h 4"/>
                  <a:gd name="T10" fmla="*/ 2 w 2"/>
                  <a:gd name="T11" fmla="*/ 3 h 4"/>
                </a:gdLst>
                <a:ahLst/>
                <a:cxnLst>
                  <a:cxn ang="0">
                    <a:pos x="T0" y="T1"/>
                  </a:cxn>
                  <a:cxn ang="0">
                    <a:pos x="T2" y="T3"/>
                  </a:cxn>
                  <a:cxn ang="0">
                    <a:pos x="T4" y="T5"/>
                  </a:cxn>
                  <a:cxn ang="0">
                    <a:pos x="T6" y="T7"/>
                  </a:cxn>
                  <a:cxn ang="0">
                    <a:pos x="T8" y="T9"/>
                  </a:cxn>
                  <a:cxn ang="0">
                    <a:pos x="T10" y="T11"/>
                  </a:cxn>
                </a:cxnLst>
                <a:rect l="0" t="0" r="r" b="b"/>
                <a:pathLst>
                  <a:path w="2" h="4">
                    <a:moveTo>
                      <a:pt x="2" y="3"/>
                    </a:moveTo>
                    <a:lnTo>
                      <a:pt x="2" y="0"/>
                    </a:lnTo>
                    <a:lnTo>
                      <a:pt x="1" y="0"/>
                    </a:lnTo>
                    <a:lnTo>
                      <a:pt x="0" y="2"/>
                    </a:lnTo>
                    <a:lnTo>
                      <a:pt x="1" y="4"/>
                    </a:lnTo>
                    <a:lnTo>
                      <a:pt x="2"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83" name="Freeform 1204">
                <a:extLst>
                  <a:ext uri="{FF2B5EF4-FFF2-40B4-BE49-F238E27FC236}">
                    <a16:creationId xmlns:a16="http://schemas.microsoft.com/office/drawing/2014/main" id="{BCB104E1-BE1B-637A-B7AF-C4AA24A0FF5C}"/>
                  </a:ext>
                </a:extLst>
              </p:cNvPr>
              <p:cNvSpPr>
                <a:spLocks/>
              </p:cNvSpPr>
              <p:nvPr/>
            </p:nvSpPr>
            <p:spPr bwMode="auto">
              <a:xfrm>
                <a:off x="2683" y="1248"/>
                <a:ext cx="1" cy="1"/>
              </a:xfrm>
              <a:custGeom>
                <a:avLst/>
                <a:gdLst>
                  <a:gd name="T0" fmla="*/ 1 w 1"/>
                  <a:gd name="T1" fmla="*/ 1 h 1"/>
                  <a:gd name="T2" fmla="*/ 0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0"/>
                    </a:lnTo>
                    <a:lnTo>
                      <a:pt x="1"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84" name="Freeform 1205">
                <a:extLst>
                  <a:ext uri="{FF2B5EF4-FFF2-40B4-BE49-F238E27FC236}">
                    <a16:creationId xmlns:a16="http://schemas.microsoft.com/office/drawing/2014/main" id="{0B6FCB54-9621-E811-5409-18A35009145E}"/>
                  </a:ext>
                </a:extLst>
              </p:cNvPr>
              <p:cNvSpPr>
                <a:spLocks/>
              </p:cNvSpPr>
              <p:nvPr/>
            </p:nvSpPr>
            <p:spPr bwMode="auto">
              <a:xfrm>
                <a:off x="2491" y="1204"/>
                <a:ext cx="47" cy="58"/>
              </a:xfrm>
              <a:custGeom>
                <a:avLst/>
                <a:gdLst>
                  <a:gd name="T0" fmla="*/ 16 w 47"/>
                  <a:gd name="T1" fmla="*/ 47 h 58"/>
                  <a:gd name="T2" fmla="*/ 19 w 47"/>
                  <a:gd name="T3" fmla="*/ 48 h 58"/>
                  <a:gd name="T4" fmla="*/ 20 w 47"/>
                  <a:gd name="T5" fmla="*/ 53 h 58"/>
                  <a:gd name="T6" fmla="*/ 22 w 47"/>
                  <a:gd name="T7" fmla="*/ 55 h 58"/>
                  <a:gd name="T8" fmla="*/ 24 w 47"/>
                  <a:gd name="T9" fmla="*/ 51 h 58"/>
                  <a:gd name="T10" fmla="*/ 24 w 47"/>
                  <a:gd name="T11" fmla="*/ 54 h 58"/>
                  <a:gd name="T12" fmla="*/ 28 w 47"/>
                  <a:gd name="T13" fmla="*/ 58 h 58"/>
                  <a:gd name="T14" fmla="*/ 30 w 47"/>
                  <a:gd name="T15" fmla="*/ 57 h 58"/>
                  <a:gd name="T16" fmla="*/ 33 w 47"/>
                  <a:gd name="T17" fmla="*/ 57 h 58"/>
                  <a:gd name="T18" fmla="*/ 36 w 47"/>
                  <a:gd name="T19" fmla="*/ 54 h 58"/>
                  <a:gd name="T20" fmla="*/ 37 w 47"/>
                  <a:gd name="T21" fmla="*/ 54 h 58"/>
                  <a:gd name="T22" fmla="*/ 40 w 47"/>
                  <a:gd name="T23" fmla="*/ 51 h 58"/>
                  <a:gd name="T24" fmla="*/ 42 w 47"/>
                  <a:gd name="T25" fmla="*/ 54 h 58"/>
                  <a:gd name="T26" fmla="*/ 44 w 47"/>
                  <a:gd name="T27" fmla="*/ 52 h 58"/>
                  <a:gd name="T28" fmla="*/ 47 w 47"/>
                  <a:gd name="T29" fmla="*/ 49 h 58"/>
                  <a:gd name="T30" fmla="*/ 47 w 47"/>
                  <a:gd name="T31" fmla="*/ 46 h 58"/>
                  <a:gd name="T32" fmla="*/ 44 w 47"/>
                  <a:gd name="T33" fmla="*/ 47 h 58"/>
                  <a:gd name="T34" fmla="*/ 43 w 47"/>
                  <a:gd name="T35" fmla="*/ 45 h 58"/>
                  <a:gd name="T36" fmla="*/ 45 w 47"/>
                  <a:gd name="T37" fmla="*/ 38 h 58"/>
                  <a:gd name="T38" fmla="*/ 47 w 47"/>
                  <a:gd name="T39" fmla="*/ 35 h 58"/>
                  <a:gd name="T40" fmla="*/ 43 w 47"/>
                  <a:gd name="T41" fmla="*/ 37 h 58"/>
                  <a:gd name="T42" fmla="*/ 41 w 47"/>
                  <a:gd name="T43" fmla="*/ 42 h 58"/>
                  <a:gd name="T44" fmla="*/ 41 w 47"/>
                  <a:gd name="T45" fmla="*/ 39 h 58"/>
                  <a:gd name="T46" fmla="*/ 43 w 47"/>
                  <a:gd name="T47" fmla="*/ 31 h 58"/>
                  <a:gd name="T48" fmla="*/ 41 w 47"/>
                  <a:gd name="T49" fmla="*/ 19 h 58"/>
                  <a:gd name="T50" fmla="*/ 37 w 47"/>
                  <a:gd name="T51" fmla="*/ 16 h 58"/>
                  <a:gd name="T52" fmla="*/ 37 w 47"/>
                  <a:gd name="T53" fmla="*/ 13 h 58"/>
                  <a:gd name="T54" fmla="*/ 36 w 47"/>
                  <a:gd name="T55" fmla="*/ 13 h 58"/>
                  <a:gd name="T56" fmla="*/ 33 w 47"/>
                  <a:gd name="T57" fmla="*/ 16 h 58"/>
                  <a:gd name="T58" fmla="*/ 33 w 47"/>
                  <a:gd name="T59" fmla="*/ 13 h 58"/>
                  <a:gd name="T60" fmla="*/ 36 w 47"/>
                  <a:gd name="T61" fmla="*/ 10 h 58"/>
                  <a:gd name="T62" fmla="*/ 34 w 47"/>
                  <a:gd name="T63" fmla="*/ 6 h 58"/>
                  <a:gd name="T64" fmla="*/ 35 w 47"/>
                  <a:gd name="T65" fmla="*/ 4 h 58"/>
                  <a:gd name="T66" fmla="*/ 35 w 47"/>
                  <a:gd name="T67" fmla="*/ 0 h 58"/>
                  <a:gd name="T68" fmla="*/ 30 w 47"/>
                  <a:gd name="T69" fmla="*/ 2 h 58"/>
                  <a:gd name="T70" fmla="*/ 26 w 47"/>
                  <a:gd name="T71" fmla="*/ 6 h 58"/>
                  <a:gd name="T72" fmla="*/ 25 w 47"/>
                  <a:gd name="T73" fmla="*/ 12 h 58"/>
                  <a:gd name="T74" fmla="*/ 26 w 47"/>
                  <a:gd name="T75" fmla="*/ 17 h 58"/>
                  <a:gd name="T76" fmla="*/ 23 w 47"/>
                  <a:gd name="T77" fmla="*/ 16 h 58"/>
                  <a:gd name="T78" fmla="*/ 23 w 47"/>
                  <a:gd name="T79" fmla="*/ 12 h 58"/>
                  <a:gd name="T80" fmla="*/ 21 w 47"/>
                  <a:gd name="T81" fmla="*/ 11 h 58"/>
                  <a:gd name="T82" fmla="*/ 20 w 47"/>
                  <a:gd name="T83" fmla="*/ 15 h 58"/>
                  <a:gd name="T84" fmla="*/ 19 w 47"/>
                  <a:gd name="T85" fmla="*/ 16 h 58"/>
                  <a:gd name="T86" fmla="*/ 20 w 47"/>
                  <a:gd name="T87" fmla="*/ 19 h 58"/>
                  <a:gd name="T88" fmla="*/ 19 w 47"/>
                  <a:gd name="T89" fmla="*/ 22 h 58"/>
                  <a:gd name="T90" fmla="*/ 16 w 47"/>
                  <a:gd name="T91" fmla="*/ 22 h 58"/>
                  <a:gd name="T92" fmla="*/ 15 w 47"/>
                  <a:gd name="T93" fmla="*/ 24 h 58"/>
                  <a:gd name="T94" fmla="*/ 10 w 47"/>
                  <a:gd name="T95" fmla="*/ 24 h 58"/>
                  <a:gd name="T96" fmla="*/ 9 w 47"/>
                  <a:gd name="T97" fmla="*/ 25 h 58"/>
                  <a:gd name="T98" fmla="*/ 6 w 47"/>
                  <a:gd name="T99" fmla="*/ 24 h 58"/>
                  <a:gd name="T100" fmla="*/ 0 w 47"/>
                  <a:gd name="T101" fmla="*/ 29 h 58"/>
                  <a:gd name="T102" fmla="*/ 1 w 47"/>
                  <a:gd name="T103" fmla="*/ 33 h 58"/>
                  <a:gd name="T104" fmla="*/ 4 w 47"/>
                  <a:gd name="T105" fmla="*/ 37 h 58"/>
                  <a:gd name="T106" fmla="*/ 6 w 47"/>
                  <a:gd name="T107" fmla="*/ 35 h 58"/>
                  <a:gd name="T108" fmla="*/ 5 w 47"/>
                  <a:gd name="T109" fmla="*/ 33 h 58"/>
                  <a:gd name="T110" fmla="*/ 6 w 47"/>
                  <a:gd name="T111" fmla="*/ 31 h 58"/>
                  <a:gd name="T112" fmla="*/ 9 w 47"/>
                  <a:gd name="T113" fmla="*/ 33 h 58"/>
                  <a:gd name="T114" fmla="*/ 8 w 47"/>
                  <a:gd name="T115" fmla="*/ 38 h 58"/>
                  <a:gd name="T116" fmla="*/ 11 w 47"/>
                  <a:gd name="T117" fmla="*/ 41 h 58"/>
                  <a:gd name="T118" fmla="*/ 12 w 47"/>
                  <a:gd name="T119" fmla="*/ 38 h 58"/>
                  <a:gd name="T120" fmla="*/ 13 w 47"/>
                  <a:gd name="T121" fmla="*/ 40 h 58"/>
                  <a:gd name="T122" fmla="*/ 12 w 47"/>
                  <a:gd name="T123" fmla="*/ 43 h 58"/>
                  <a:gd name="T124" fmla="*/ 16 w 47"/>
                  <a:gd name="T125" fmla="*/ 4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 h="58">
                    <a:moveTo>
                      <a:pt x="16" y="47"/>
                    </a:moveTo>
                    <a:lnTo>
                      <a:pt x="19" y="48"/>
                    </a:lnTo>
                    <a:lnTo>
                      <a:pt x="20" y="53"/>
                    </a:lnTo>
                    <a:lnTo>
                      <a:pt x="22" y="55"/>
                    </a:lnTo>
                    <a:lnTo>
                      <a:pt x="24" y="51"/>
                    </a:lnTo>
                    <a:lnTo>
                      <a:pt x="24" y="54"/>
                    </a:lnTo>
                    <a:lnTo>
                      <a:pt x="28" y="58"/>
                    </a:lnTo>
                    <a:lnTo>
                      <a:pt x="30" y="57"/>
                    </a:lnTo>
                    <a:lnTo>
                      <a:pt x="33" y="57"/>
                    </a:lnTo>
                    <a:lnTo>
                      <a:pt x="36" y="54"/>
                    </a:lnTo>
                    <a:lnTo>
                      <a:pt x="37" y="54"/>
                    </a:lnTo>
                    <a:lnTo>
                      <a:pt x="40" y="51"/>
                    </a:lnTo>
                    <a:lnTo>
                      <a:pt x="42" y="54"/>
                    </a:lnTo>
                    <a:lnTo>
                      <a:pt x="44" y="52"/>
                    </a:lnTo>
                    <a:lnTo>
                      <a:pt x="47" y="49"/>
                    </a:lnTo>
                    <a:lnTo>
                      <a:pt x="47" y="46"/>
                    </a:lnTo>
                    <a:lnTo>
                      <a:pt x="44" y="47"/>
                    </a:lnTo>
                    <a:lnTo>
                      <a:pt x="43" y="45"/>
                    </a:lnTo>
                    <a:lnTo>
                      <a:pt x="45" y="38"/>
                    </a:lnTo>
                    <a:lnTo>
                      <a:pt x="47" y="35"/>
                    </a:lnTo>
                    <a:lnTo>
                      <a:pt x="43" y="37"/>
                    </a:lnTo>
                    <a:lnTo>
                      <a:pt x="41" y="42"/>
                    </a:lnTo>
                    <a:lnTo>
                      <a:pt x="41" y="39"/>
                    </a:lnTo>
                    <a:lnTo>
                      <a:pt x="43" y="31"/>
                    </a:lnTo>
                    <a:lnTo>
                      <a:pt x="41" y="19"/>
                    </a:lnTo>
                    <a:lnTo>
                      <a:pt x="37" y="16"/>
                    </a:lnTo>
                    <a:lnTo>
                      <a:pt x="37" y="13"/>
                    </a:lnTo>
                    <a:lnTo>
                      <a:pt x="36" y="13"/>
                    </a:lnTo>
                    <a:lnTo>
                      <a:pt x="33" y="16"/>
                    </a:lnTo>
                    <a:lnTo>
                      <a:pt x="33" y="13"/>
                    </a:lnTo>
                    <a:lnTo>
                      <a:pt x="36" y="10"/>
                    </a:lnTo>
                    <a:lnTo>
                      <a:pt x="34" y="6"/>
                    </a:lnTo>
                    <a:lnTo>
                      <a:pt x="35" y="4"/>
                    </a:lnTo>
                    <a:lnTo>
                      <a:pt x="35" y="0"/>
                    </a:lnTo>
                    <a:lnTo>
                      <a:pt x="30" y="2"/>
                    </a:lnTo>
                    <a:lnTo>
                      <a:pt x="26" y="6"/>
                    </a:lnTo>
                    <a:lnTo>
                      <a:pt x="25" y="12"/>
                    </a:lnTo>
                    <a:lnTo>
                      <a:pt x="26" y="17"/>
                    </a:lnTo>
                    <a:lnTo>
                      <a:pt x="23" y="16"/>
                    </a:lnTo>
                    <a:lnTo>
                      <a:pt x="23" y="12"/>
                    </a:lnTo>
                    <a:lnTo>
                      <a:pt x="21" y="11"/>
                    </a:lnTo>
                    <a:lnTo>
                      <a:pt x="20" y="15"/>
                    </a:lnTo>
                    <a:lnTo>
                      <a:pt x="19" y="16"/>
                    </a:lnTo>
                    <a:lnTo>
                      <a:pt x="20" y="19"/>
                    </a:lnTo>
                    <a:lnTo>
                      <a:pt x="19" y="22"/>
                    </a:lnTo>
                    <a:lnTo>
                      <a:pt x="16" y="22"/>
                    </a:lnTo>
                    <a:lnTo>
                      <a:pt x="15" y="24"/>
                    </a:lnTo>
                    <a:lnTo>
                      <a:pt x="10" y="24"/>
                    </a:lnTo>
                    <a:lnTo>
                      <a:pt x="9" y="25"/>
                    </a:lnTo>
                    <a:lnTo>
                      <a:pt x="6" y="24"/>
                    </a:lnTo>
                    <a:lnTo>
                      <a:pt x="0" y="29"/>
                    </a:lnTo>
                    <a:lnTo>
                      <a:pt x="1" y="33"/>
                    </a:lnTo>
                    <a:lnTo>
                      <a:pt x="4" y="37"/>
                    </a:lnTo>
                    <a:lnTo>
                      <a:pt x="6" y="35"/>
                    </a:lnTo>
                    <a:lnTo>
                      <a:pt x="5" y="33"/>
                    </a:lnTo>
                    <a:lnTo>
                      <a:pt x="6" y="31"/>
                    </a:lnTo>
                    <a:lnTo>
                      <a:pt x="9" y="33"/>
                    </a:lnTo>
                    <a:lnTo>
                      <a:pt x="8" y="38"/>
                    </a:lnTo>
                    <a:lnTo>
                      <a:pt x="11" y="41"/>
                    </a:lnTo>
                    <a:lnTo>
                      <a:pt x="12" y="38"/>
                    </a:lnTo>
                    <a:lnTo>
                      <a:pt x="13" y="40"/>
                    </a:lnTo>
                    <a:lnTo>
                      <a:pt x="12" y="43"/>
                    </a:lnTo>
                    <a:lnTo>
                      <a:pt x="16" y="4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85" name="Freeform 1206">
                <a:extLst>
                  <a:ext uri="{FF2B5EF4-FFF2-40B4-BE49-F238E27FC236}">
                    <a16:creationId xmlns:a16="http://schemas.microsoft.com/office/drawing/2014/main" id="{2D675C58-F65C-E9F5-1DE0-F898A113DC2F}"/>
                  </a:ext>
                </a:extLst>
              </p:cNvPr>
              <p:cNvSpPr>
                <a:spLocks/>
              </p:cNvSpPr>
              <p:nvPr/>
            </p:nvSpPr>
            <p:spPr bwMode="auto">
              <a:xfrm>
                <a:off x="2304" y="1011"/>
                <a:ext cx="186" cy="218"/>
              </a:xfrm>
              <a:custGeom>
                <a:avLst/>
                <a:gdLst>
                  <a:gd name="T0" fmla="*/ 179 w 186"/>
                  <a:gd name="T1" fmla="*/ 166 h 218"/>
                  <a:gd name="T2" fmla="*/ 170 w 186"/>
                  <a:gd name="T3" fmla="*/ 147 h 218"/>
                  <a:gd name="T4" fmla="*/ 164 w 186"/>
                  <a:gd name="T5" fmla="*/ 120 h 218"/>
                  <a:gd name="T6" fmla="*/ 171 w 186"/>
                  <a:gd name="T7" fmla="*/ 95 h 218"/>
                  <a:gd name="T8" fmla="*/ 180 w 186"/>
                  <a:gd name="T9" fmla="*/ 66 h 218"/>
                  <a:gd name="T10" fmla="*/ 182 w 186"/>
                  <a:gd name="T11" fmla="*/ 42 h 218"/>
                  <a:gd name="T12" fmla="*/ 170 w 186"/>
                  <a:gd name="T13" fmla="*/ 26 h 218"/>
                  <a:gd name="T14" fmla="*/ 158 w 186"/>
                  <a:gd name="T15" fmla="*/ 36 h 218"/>
                  <a:gd name="T16" fmla="*/ 149 w 186"/>
                  <a:gd name="T17" fmla="*/ 68 h 218"/>
                  <a:gd name="T18" fmla="*/ 141 w 186"/>
                  <a:gd name="T19" fmla="*/ 89 h 218"/>
                  <a:gd name="T20" fmla="*/ 137 w 186"/>
                  <a:gd name="T21" fmla="*/ 101 h 218"/>
                  <a:gd name="T22" fmla="*/ 137 w 186"/>
                  <a:gd name="T23" fmla="*/ 77 h 218"/>
                  <a:gd name="T24" fmla="*/ 142 w 186"/>
                  <a:gd name="T25" fmla="*/ 53 h 218"/>
                  <a:gd name="T26" fmla="*/ 131 w 186"/>
                  <a:gd name="T27" fmla="*/ 36 h 218"/>
                  <a:gd name="T28" fmla="*/ 130 w 186"/>
                  <a:gd name="T29" fmla="*/ 48 h 218"/>
                  <a:gd name="T30" fmla="*/ 125 w 186"/>
                  <a:gd name="T31" fmla="*/ 53 h 218"/>
                  <a:gd name="T32" fmla="*/ 113 w 186"/>
                  <a:gd name="T33" fmla="*/ 50 h 218"/>
                  <a:gd name="T34" fmla="*/ 113 w 186"/>
                  <a:gd name="T35" fmla="*/ 47 h 218"/>
                  <a:gd name="T36" fmla="*/ 113 w 186"/>
                  <a:gd name="T37" fmla="*/ 28 h 218"/>
                  <a:gd name="T38" fmla="*/ 97 w 186"/>
                  <a:gd name="T39" fmla="*/ 31 h 218"/>
                  <a:gd name="T40" fmla="*/ 82 w 186"/>
                  <a:gd name="T41" fmla="*/ 30 h 218"/>
                  <a:gd name="T42" fmla="*/ 97 w 186"/>
                  <a:gd name="T43" fmla="*/ 16 h 218"/>
                  <a:gd name="T44" fmla="*/ 71 w 186"/>
                  <a:gd name="T45" fmla="*/ 7 h 218"/>
                  <a:gd name="T46" fmla="*/ 34 w 186"/>
                  <a:gd name="T47" fmla="*/ 35 h 218"/>
                  <a:gd name="T48" fmla="*/ 17 w 186"/>
                  <a:gd name="T49" fmla="*/ 54 h 218"/>
                  <a:gd name="T50" fmla="*/ 23 w 186"/>
                  <a:gd name="T51" fmla="*/ 63 h 218"/>
                  <a:gd name="T52" fmla="*/ 27 w 186"/>
                  <a:gd name="T53" fmla="*/ 69 h 218"/>
                  <a:gd name="T54" fmla="*/ 55 w 186"/>
                  <a:gd name="T55" fmla="*/ 74 h 218"/>
                  <a:gd name="T56" fmla="*/ 40 w 186"/>
                  <a:gd name="T57" fmla="*/ 75 h 218"/>
                  <a:gd name="T58" fmla="*/ 11 w 186"/>
                  <a:gd name="T59" fmla="*/ 80 h 218"/>
                  <a:gd name="T60" fmla="*/ 16 w 186"/>
                  <a:gd name="T61" fmla="*/ 102 h 218"/>
                  <a:gd name="T62" fmla="*/ 27 w 186"/>
                  <a:gd name="T63" fmla="*/ 107 h 218"/>
                  <a:gd name="T64" fmla="*/ 45 w 186"/>
                  <a:gd name="T65" fmla="*/ 109 h 218"/>
                  <a:gd name="T66" fmla="*/ 61 w 186"/>
                  <a:gd name="T67" fmla="*/ 119 h 218"/>
                  <a:gd name="T68" fmla="*/ 74 w 186"/>
                  <a:gd name="T69" fmla="*/ 134 h 218"/>
                  <a:gd name="T70" fmla="*/ 59 w 186"/>
                  <a:gd name="T71" fmla="*/ 136 h 218"/>
                  <a:gd name="T72" fmla="*/ 41 w 186"/>
                  <a:gd name="T73" fmla="*/ 126 h 218"/>
                  <a:gd name="T74" fmla="*/ 10 w 186"/>
                  <a:gd name="T75" fmla="*/ 121 h 218"/>
                  <a:gd name="T76" fmla="*/ 3 w 186"/>
                  <a:gd name="T77" fmla="*/ 146 h 218"/>
                  <a:gd name="T78" fmla="*/ 15 w 186"/>
                  <a:gd name="T79" fmla="*/ 164 h 218"/>
                  <a:gd name="T80" fmla="*/ 28 w 186"/>
                  <a:gd name="T81" fmla="*/ 174 h 218"/>
                  <a:gd name="T82" fmla="*/ 23 w 186"/>
                  <a:gd name="T83" fmla="*/ 193 h 218"/>
                  <a:gd name="T84" fmla="*/ 33 w 186"/>
                  <a:gd name="T85" fmla="*/ 202 h 218"/>
                  <a:gd name="T86" fmla="*/ 51 w 186"/>
                  <a:gd name="T87" fmla="*/ 203 h 218"/>
                  <a:gd name="T88" fmla="*/ 61 w 186"/>
                  <a:gd name="T89" fmla="*/ 206 h 218"/>
                  <a:gd name="T90" fmla="*/ 82 w 186"/>
                  <a:gd name="T91" fmla="*/ 195 h 218"/>
                  <a:gd name="T92" fmla="*/ 103 w 186"/>
                  <a:gd name="T93" fmla="*/ 189 h 218"/>
                  <a:gd name="T94" fmla="*/ 113 w 186"/>
                  <a:gd name="T95" fmla="*/ 181 h 218"/>
                  <a:gd name="T96" fmla="*/ 112 w 186"/>
                  <a:gd name="T97" fmla="*/ 195 h 218"/>
                  <a:gd name="T98" fmla="*/ 123 w 186"/>
                  <a:gd name="T99" fmla="*/ 201 h 218"/>
                  <a:gd name="T100" fmla="*/ 126 w 186"/>
                  <a:gd name="T101" fmla="*/ 211 h 218"/>
                  <a:gd name="T102" fmla="*/ 139 w 186"/>
                  <a:gd name="T103" fmla="*/ 216 h 218"/>
                  <a:gd name="T104" fmla="*/ 148 w 186"/>
                  <a:gd name="T105" fmla="*/ 217 h 218"/>
                  <a:gd name="T106" fmla="*/ 158 w 186"/>
                  <a:gd name="T107" fmla="*/ 215 h 218"/>
                  <a:gd name="T108" fmla="*/ 161 w 186"/>
                  <a:gd name="T109" fmla="*/ 204 h 218"/>
                  <a:gd name="T110" fmla="*/ 156 w 186"/>
                  <a:gd name="T111" fmla="*/ 196 h 218"/>
                  <a:gd name="T112" fmla="*/ 148 w 186"/>
                  <a:gd name="T113" fmla="*/ 194 h 218"/>
                  <a:gd name="T114" fmla="*/ 157 w 186"/>
                  <a:gd name="T115" fmla="*/ 191 h 218"/>
                  <a:gd name="T116" fmla="*/ 167 w 186"/>
                  <a:gd name="T117" fmla="*/ 178 h 218"/>
                  <a:gd name="T118" fmla="*/ 172 w 186"/>
                  <a:gd name="T119" fmla="*/ 191 h 218"/>
                  <a:gd name="T120" fmla="*/ 179 w 186"/>
                  <a:gd name="T121" fmla="*/ 19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 h="218">
                    <a:moveTo>
                      <a:pt x="186" y="173"/>
                    </a:moveTo>
                    <a:lnTo>
                      <a:pt x="185" y="173"/>
                    </a:lnTo>
                    <a:lnTo>
                      <a:pt x="183" y="172"/>
                    </a:lnTo>
                    <a:lnTo>
                      <a:pt x="182" y="174"/>
                    </a:lnTo>
                    <a:lnTo>
                      <a:pt x="182" y="170"/>
                    </a:lnTo>
                    <a:lnTo>
                      <a:pt x="182" y="169"/>
                    </a:lnTo>
                    <a:lnTo>
                      <a:pt x="182" y="168"/>
                    </a:lnTo>
                    <a:lnTo>
                      <a:pt x="179" y="168"/>
                    </a:lnTo>
                    <a:lnTo>
                      <a:pt x="179" y="166"/>
                    </a:lnTo>
                    <a:lnTo>
                      <a:pt x="176" y="164"/>
                    </a:lnTo>
                    <a:lnTo>
                      <a:pt x="176" y="161"/>
                    </a:lnTo>
                    <a:lnTo>
                      <a:pt x="174" y="156"/>
                    </a:lnTo>
                    <a:lnTo>
                      <a:pt x="174" y="152"/>
                    </a:lnTo>
                    <a:lnTo>
                      <a:pt x="175" y="148"/>
                    </a:lnTo>
                    <a:lnTo>
                      <a:pt x="174" y="143"/>
                    </a:lnTo>
                    <a:lnTo>
                      <a:pt x="172" y="147"/>
                    </a:lnTo>
                    <a:lnTo>
                      <a:pt x="172" y="150"/>
                    </a:lnTo>
                    <a:lnTo>
                      <a:pt x="170" y="147"/>
                    </a:lnTo>
                    <a:lnTo>
                      <a:pt x="168" y="145"/>
                    </a:lnTo>
                    <a:lnTo>
                      <a:pt x="167" y="138"/>
                    </a:lnTo>
                    <a:lnTo>
                      <a:pt x="165" y="137"/>
                    </a:lnTo>
                    <a:lnTo>
                      <a:pt x="165" y="132"/>
                    </a:lnTo>
                    <a:lnTo>
                      <a:pt x="162" y="129"/>
                    </a:lnTo>
                    <a:lnTo>
                      <a:pt x="162" y="125"/>
                    </a:lnTo>
                    <a:lnTo>
                      <a:pt x="161" y="123"/>
                    </a:lnTo>
                    <a:lnTo>
                      <a:pt x="161" y="121"/>
                    </a:lnTo>
                    <a:lnTo>
                      <a:pt x="164" y="120"/>
                    </a:lnTo>
                    <a:lnTo>
                      <a:pt x="165" y="116"/>
                    </a:lnTo>
                    <a:lnTo>
                      <a:pt x="167" y="116"/>
                    </a:lnTo>
                    <a:lnTo>
                      <a:pt x="168" y="118"/>
                    </a:lnTo>
                    <a:lnTo>
                      <a:pt x="169" y="116"/>
                    </a:lnTo>
                    <a:lnTo>
                      <a:pt x="169" y="113"/>
                    </a:lnTo>
                    <a:lnTo>
                      <a:pt x="172" y="107"/>
                    </a:lnTo>
                    <a:lnTo>
                      <a:pt x="172" y="102"/>
                    </a:lnTo>
                    <a:lnTo>
                      <a:pt x="172" y="100"/>
                    </a:lnTo>
                    <a:lnTo>
                      <a:pt x="171" y="95"/>
                    </a:lnTo>
                    <a:lnTo>
                      <a:pt x="172" y="91"/>
                    </a:lnTo>
                    <a:lnTo>
                      <a:pt x="173" y="91"/>
                    </a:lnTo>
                    <a:lnTo>
                      <a:pt x="173" y="86"/>
                    </a:lnTo>
                    <a:lnTo>
                      <a:pt x="176" y="81"/>
                    </a:lnTo>
                    <a:lnTo>
                      <a:pt x="176" y="78"/>
                    </a:lnTo>
                    <a:lnTo>
                      <a:pt x="178" y="76"/>
                    </a:lnTo>
                    <a:lnTo>
                      <a:pt x="178" y="70"/>
                    </a:lnTo>
                    <a:lnTo>
                      <a:pt x="180" y="69"/>
                    </a:lnTo>
                    <a:lnTo>
                      <a:pt x="180" y="66"/>
                    </a:lnTo>
                    <a:lnTo>
                      <a:pt x="183" y="61"/>
                    </a:lnTo>
                    <a:lnTo>
                      <a:pt x="182" y="57"/>
                    </a:lnTo>
                    <a:lnTo>
                      <a:pt x="183" y="55"/>
                    </a:lnTo>
                    <a:lnTo>
                      <a:pt x="185" y="55"/>
                    </a:lnTo>
                    <a:lnTo>
                      <a:pt x="185" y="51"/>
                    </a:lnTo>
                    <a:lnTo>
                      <a:pt x="183" y="48"/>
                    </a:lnTo>
                    <a:lnTo>
                      <a:pt x="184" y="46"/>
                    </a:lnTo>
                    <a:lnTo>
                      <a:pt x="184" y="43"/>
                    </a:lnTo>
                    <a:lnTo>
                      <a:pt x="182" y="42"/>
                    </a:lnTo>
                    <a:lnTo>
                      <a:pt x="180" y="37"/>
                    </a:lnTo>
                    <a:lnTo>
                      <a:pt x="181" y="35"/>
                    </a:lnTo>
                    <a:lnTo>
                      <a:pt x="179" y="30"/>
                    </a:lnTo>
                    <a:lnTo>
                      <a:pt x="177" y="29"/>
                    </a:lnTo>
                    <a:lnTo>
                      <a:pt x="175" y="27"/>
                    </a:lnTo>
                    <a:lnTo>
                      <a:pt x="175" y="28"/>
                    </a:lnTo>
                    <a:lnTo>
                      <a:pt x="174" y="32"/>
                    </a:lnTo>
                    <a:lnTo>
                      <a:pt x="172" y="32"/>
                    </a:lnTo>
                    <a:lnTo>
                      <a:pt x="170" y="26"/>
                    </a:lnTo>
                    <a:lnTo>
                      <a:pt x="168" y="25"/>
                    </a:lnTo>
                    <a:lnTo>
                      <a:pt x="166" y="23"/>
                    </a:lnTo>
                    <a:lnTo>
                      <a:pt x="164" y="23"/>
                    </a:lnTo>
                    <a:lnTo>
                      <a:pt x="165" y="28"/>
                    </a:lnTo>
                    <a:lnTo>
                      <a:pt x="164" y="29"/>
                    </a:lnTo>
                    <a:lnTo>
                      <a:pt x="161" y="28"/>
                    </a:lnTo>
                    <a:lnTo>
                      <a:pt x="160" y="33"/>
                    </a:lnTo>
                    <a:lnTo>
                      <a:pt x="160" y="34"/>
                    </a:lnTo>
                    <a:lnTo>
                      <a:pt x="158" y="36"/>
                    </a:lnTo>
                    <a:lnTo>
                      <a:pt x="156" y="43"/>
                    </a:lnTo>
                    <a:lnTo>
                      <a:pt x="156" y="47"/>
                    </a:lnTo>
                    <a:lnTo>
                      <a:pt x="154" y="50"/>
                    </a:lnTo>
                    <a:lnTo>
                      <a:pt x="154" y="54"/>
                    </a:lnTo>
                    <a:lnTo>
                      <a:pt x="154" y="55"/>
                    </a:lnTo>
                    <a:lnTo>
                      <a:pt x="154" y="57"/>
                    </a:lnTo>
                    <a:lnTo>
                      <a:pt x="151" y="59"/>
                    </a:lnTo>
                    <a:lnTo>
                      <a:pt x="151" y="66"/>
                    </a:lnTo>
                    <a:lnTo>
                      <a:pt x="149" y="68"/>
                    </a:lnTo>
                    <a:lnTo>
                      <a:pt x="147" y="68"/>
                    </a:lnTo>
                    <a:lnTo>
                      <a:pt x="146" y="73"/>
                    </a:lnTo>
                    <a:lnTo>
                      <a:pt x="147" y="74"/>
                    </a:lnTo>
                    <a:lnTo>
                      <a:pt x="146" y="78"/>
                    </a:lnTo>
                    <a:lnTo>
                      <a:pt x="145" y="81"/>
                    </a:lnTo>
                    <a:lnTo>
                      <a:pt x="144" y="85"/>
                    </a:lnTo>
                    <a:lnTo>
                      <a:pt x="145" y="87"/>
                    </a:lnTo>
                    <a:lnTo>
                      <a:pt x="144" y="89"/>
                    </a:lnTo>
                    <a:lnTo>
                      <a:pt x="141" y="89"/>
                    </a:lnTo>
                    <a:lnTo>
                      <a:pt x="143" y="91"/>
                    </a:lnTo>
                    <a:lnTo>
                      <a:pt x="145" y="92"/>
                    </a:lnTo>
                    <a:lnTo>
                      <a:pt x="145" y="95"/>
                    </a:lnTo>
                    <a:lnTo>
                      <a:pt x="144" y="95"/>
                    </a:lnTo>
                    <a:lnTo>
                      <a:pt x="141" y="95"/>
                    </a:lnTo>
                    <a:lnTo>
                      <a:pt x="139" y="97"/>
                    </a:lnTo>
                    <a:lnTo>
                      <a:pt x="137" y="96"/>
                    </a:lnTo>
                    <a:lnTo>
                      <a:pt x="137" y="98"/>
                    </a:lnTo>
                    <a:lnTo>
                      <a:pt x="137" y="101"/>
                    </a:lnTo>
                    <a:lnTo>
                      <a:pt x="135" y="102"/>
                    </a:lnTo>
                    <a:lnTo>
                      <a:pt x="134" y="101"/>
                    </a:lnTo>
                    <a:lnTo>
                      <a:pt x="133" y="98"/>
                    </a:lnTo>
                    <a:lnTo>
                      <a:pt x="134" y="95"/>
                    </a:lnTo>
                    <a:lnTo>
                      <a:pt x="133" y="93"/>
                    </a:lnTo>
                    <a:lnTo>
                      <a:pt x="132" y="88"/>
                    </a:lnTo>
                    <a:lnTo>
                      <a:pt x="134" y="83"/>
                    </a:lnTo>
                    <a:lnTo>
                      <a:pt x="135" y="78"/>
                    </a:lnTo>
                    <a:lnTo>
                      <a:pt x="137" y="77"/>
                    </a:lnTo>
                    <a:lnTo>
                      <a:pt x="137" y="74"/>
                    </a:lnTo>
                    <a:lnTo>
                      <a:pt x="137" y="71"/>
                    </a:lnTo>
                    <a:lnTo>
                      <a:pt x="139" y="64"/>
                    </a:lnTo>
                    <a:lnTo>
                      <a:pt x="143" y="62"/>
                    </a:lnTo>
                    <a:lnTo>
                      <a:pt x="143" y="57"/>
                    </a:lnTo>
                    <a:lnTo>
                      <a:pt x="141" y="58"/>
                    </a:lnTo>
                    <a:lnTo>
                      <a:pt x="140" y="57"/>
                    </a:lnTo>
                    <a:lnTo>
                      <a:pt x="140" y="55"/>
                    </a:lnTo>
                    <a:lnTo>
                      <a:pt x="142" y="53"/>
                    </a:lnTo>
                    <a:lnTo>
                      <a:pt x="142" y="46"/>
                    </a:lnTo>
                    <a:lnTo>
                      <a:pt x="141" y="45"/>
                    </a:lnTo>
                    <a:lnTo>
                      <a:pt x="139" y="41"/>
                    </a:lnTo>
                    <a:lnTo>
                      <a:pt x="141" y="40"/>
                    </a:lnTo>
                    <a:lnTo>
                      <a:pt x="141" y="36"/>
                    </a:lnTo>
                    <a:lnTo>
                      <a:pt x="139" y="35"/>
                    </a:lnTo>
                    <a:lnTo>
                      <a:pt x="136" y="31"/>
                    </a:lnTo>
                    <a:lnTo>
                      <a:pt x="132" y="33"/>
                    </a:lnTo>
                    <a:lnTo>
                      <a:pt x="131" y="36"/>
                    </a:lnTo>
                    <a:lnTo>
                      <a:pt x="134" y="39"/>
                    </a:lnTo>
                    <a:lnTo>
                      <a:pt x="134" y="42"/>
                    </a:lnTo>
                    <a:lnTo>
                      <a:pt x="135" y="43"/>
                    </a:lnTo>
                    <a:lnTo>
                      <a:pt x="135" y="47"/>
                    </a:lnTo>
                    <a:lnTo>
                      <a:pt x="134" y="47"/>
                    </a:lnTo>
                    <a:lnTo>
                      <a:pt x="133" y="43"/>
                    </a:lnTo>
                    <a:lnTo>
                      <a:pt x="130" y="43"/>
                    </a:lnTo>
                    <a:lnTo>
                      <a:pt x="130" y="47"/>
                    </a:lnTo>
                    <a:lnTo>
                      <a:pt x="130" y="48"/>
                    </a:lnTo>
                    <a:lnTo>
                      <a:pt x="131" y="50"/>
                    </a:lnTo>
                    <a:lnTo>
                      <a:pt x="133" y="55"/>
                    </a:lnTo>
                    <a:lnTo>
                      <a:pt x="131" y="56"/>
                    </a:lnTo>
                    <a:lnTo>
                      <a:pt x="130" y="54"/>
                    </a:lnTo>
                    <a:lnTo>
                      <a:pt x="130" y="53"/>
                    </a:lnTo>
                    <a:lnTo>
                      <a:pt x="129" y="57"/>
                    </a:lnTo>
                    <a:lnTo>
                      <a:pt x="127" y="55"/>
                    </a:lnTo>
                    <a:lnTo>
                      <a:pt x="127" y="52"/>
                    </a:lnTo>
                    <a:lnTo>
                      <a:pt x="125" y="53"/>
                    </a:lnTo>
                    <a:lnTo>
                      <a:pt x="123" y="56"/>
                    </a:lnTo>
                    <a:lnTo>
                      <a:pt x="122" y="55"/>
                    </a:lnTo>
                    <a:lnTo>
                      <a:pt x="122" y="52"/>
                    </a:lnTo>
                    <a:lnTo>
                      <a:pt x="123" y="50"/>
                    </a:lnTo>
                    <a:lnTo>
                      <a:pt x="123" y="49"/>
                    </a:lnTo>
                    <a:lnTo>
                      <a:pt x="120" y="50"/>
                    </a:lnTo>
                    <a:lnTo>
                      <a:pt x="116" y="54"/>
                    </a:lnTo>
                    <a:lnTo>
                      <a:pt x="114" y="50"/>
                    </a:lnTo>
                    <a:lnTo>
                      <a:pt x="113" y="50"/>
                    </a:lnTo>
                    <a:lnTo>
                      <a:pt x="110" y="53"/>
                    </a:lnTo>
                    <a:lnTo>
                      <a:pt x="107" y="53"/>
                    </a:lnTo>
                    <a:lnTo>
                      <a:pt x="107" y="50"/>
                    </a:lnTo>
                    <a:lnTo>
                      <a:pt x="104" y="51"/>
                    </a:lnTo>
                    <a:lnTo>
                      <a:pt x="102" y="50"/>
                    </a:lnTo>
                    <a:lnTo>
                      <a:pt x="105" y="47"/>
                    </a:lnTo>
                    <a:lnTo>
                      <a:pt x="108" y="47"/>
                    </a:lnTo>
                    <a:lnTo>
                      <a:pt x="110" y="47"/>
                    </a:lnTo>
                    <a:lnTo>
                      <a:pt x="113" y="47"/>
                    </a:lnTo>
                    <a:lnTo>
                      <a:pt x="113" y="44"/>
                    </a:lnTo>
                    <a:lnTo>
                      <a:pt x="115" y="44"/>
                    </a:lnTo>
                    <a:lnTo>
                      <a:pt x="117" y="44"/>
                    </a:lnTo>
                    <a:lnTo>
                      <a:pt x="120" y="42"/>
                    </a:lnTo>
                    <a:lnTo>
                      <a:pt x="120" y="39"/>
                    </a:lnTo>
                    <a:lnTo>
                      <a:pt x="120" y="37"/>
                    </a:lnTo>
                    <a:lnTo>
                      <a:pt x="119" y="35"/>
                    </a:lnTo>
                    <a:lnTo>
                      <a:pt x="116" y="30"/>
                    </a:lnTo>
                    <a:lnTo>
                      <a:pt x="113" y="28"/>
                    </a:lnTo>
                    <a:lnTo>
                      <a:pt x="113" y="26"/>
                    </a:lnTo>
                    <a:lnTo>
                      <a:pt x="109" y="21"/>
                    </a:lnTo>
                    <a:lnTo>
                      <a:pt x="108" y="19"/>
                    </a:lnTo>
                    <a:lnTo>
                      <a:pt x="106" y="19"/>
                    </a:lnTo>
                    <a:lnTo>
                      <a:pt x="102" y="22"/>
                    </a:lnTo>
                    <a:lnTo>
                      <a:pt x="100" y="22"/>
                    </a:lnTo>
                    <a:lnTo>
                      <a:pt x="96" y="28"/>
                    </a:lnTo>
                    <a:lnTo>
                      <a:pt x="97" y="29"/>
                    </a:lnTo>
                    <a:lnTo>
                      <a:pt x="97" y="31"/>
                    </a:lnTo>
                    <a:lnTo>
                      <a:pt x="95" y="32"/>
                    </a:lnTo>
                    <a:lnTo>
                      <a:pt x="93" y="33"/>
                    </a:lnTo>
                    <a:lnTo>
                      <a:pt x="93" y="31"/>
                    </a:lnTo>
                    <a:lnTo>
                      <a:pt x="91" y="32"/>
                    </a:lnTo>
                    <a:lnTo>
                      <a:pt x="89" y="30"/>
                    </a:lnTo>
                    <a:lnTo>
                      <a:pt x="86" y="30"/>
                    </a:lnTo>
                    <a:lnTo>
                      <a:pt x="85" y="32"/>
                    </a:lnTo>
                    <a:lnTo>
                      <a:pt x="82" y="32"/>
                    </a:lnTo>
                    <a:lnTo>
                      <a:pt x="82" y="30"/>
                    </a:lnTo>
                    <a:lnTo>
                      <a:pt x="82" y="30"/>
                    </a:lnTo>
                    <a:lnTo>
                      <a:pt x="86" y="28"/>
                    </a:lnTo>
                    <a:lnTo>
                      <a:pt x="87" y="25"/>
                    </a:lnTo>
                    <a:lnTo>
                      <a:pt x="89" y="24"/>
                    </a:lnTo>
                    <a:lnTo>
                      <a:pt x="92" y="25"/>
                    </a:lnTo>
                    <a:lnTo>
                      <a:pt x="93" y="21"/>
                    </a:lnTo>
                    <a:lnTo>
                      <a:pt x="94" y="17"/>
                    </a:lnTo>
                    <a:lnTo>
                      <a:pt x="95" y="16"/>
                    </a:lnTo>
                    <a:lnTo>
                      <a:pt x="97" y="16"/>
                    </a:lnTo>
                    <a:lnTo>
                      <a:pt x="99" y="11"/>
                    </a:lnTo>
                    <a:lnTo>
                      <a:pt x="99" y="5"/>
                    </a:lnTo>
                    <a:lnTo>
                      <a:pt x="99" y="3"/>
                    </a:lnTo>
                    <a:lnTo>
                      <a:pt x="99" y="0"/>
                    </a:lnTo>
                    <a:lnTo>
                      <a:pt x="96" y="0"/>
                    </a:lnTo>
                    <a:lnTo>
                      <a:pt x="92" y="2"/>
                    </a:lnTo>
                    <a:lnTo>
                      <a:pt x="87" y="3"/>
                    </a:lnTo>
                    <a:lnTo>
                      <a:pt x="82" y="5"/>
                    </a:lnTo>
                    <a:lnTo>
                      <a:pt x="71" y="7"/>
                    </a:lnTo>
                    <a:lnTo>
                      <a:pt x="58" y="13"/>
                    </a:lnTo>
                    <a:lnTo>
                      <a:pt x="55" y="16"/>
                    </a:lnTo>
                    <a:lnTo>
                      <a:pt x="47" y="19"/>
                    </a:lnTo>
                    <a:lnTo>
                      <a:pt x="37" y="25"/>
                    </a:lnTo>
                    <a:lnTo>
                      <a:pt x="33" y="29"/>
                    </a:lnTo>
                    <a:lnTo>
                      <a:pt x="33" y="31"/>
                    </a:lnTo>
                    <a:lnTo>
                      <a:pt x="36" y="31"/>
                    </a:lnTo>
                    <a:lnTo>
                      <a:pt x="37" y="33"/>
                    </a:lnTo>
                    <a:lnTo>
                      <a:pt x="34" y="35"/>
                    </a:lnTo>
                    <a:lnTo>
                      <a:pt x="32" y="35"/>
                    </a:lnTo>
                    <a:lnTo>
                      <a:pt x="27" y="40"/>
                    </a:lnTo>
                    <a:lnTo>
                      <a:pt x="23" y="40"/>
                    </a:lnTo>
                    <a:lnTo>
                      <a:pt x="21" y="42"/>
                    </a:lnTo>
                    <a:lnTo>
                      <a:pt x="21" y="45"/>
                    </a:lnTo>
                    <a:lnTo>
                      <a:pt x="17" y="49"/>
                    </a:lnTo>
                    <a:lnTo>
                      <a:pt x="16" y="51"/>
                    </a:lnTo>
                    <a:lnTo>
                      <a:pt x="15" y="55"/>
                    </a:lnTo>
                    <a:lnTo>
                      <a:pt x="17" y="54"/>
                    </a:lnTo>
                    <a:lnTo>
                      <a:pt x="19" y="56"/>
                    </a:lnTo>
                    <a:lnTo>
                      <a:pt x="18" y="58"/>
                    </a:lnTo>
                    <a:lnTo>
                      <a:pt x="19" y="59"/>
                    </a:lnTo>
                    <a:lnTo>
                      <a:pt x="20" y="59"/>
                    </a:lnTo>
                    <a:lnTo>
                      <a:pt x="23" y="57"/>
                    </a:lnTo>
                    <a:lnTo>
                      <a:pt x="26" y="57"/>
                    </a:lnTo>
                    <a:lnTo>
                      <a:pt x="27" y="59"/>
                    </a:lnTo>
                    <a:lnTo>
                      <a:pt x="26" y="61"/>
                    </a:lnTo>
                    <a:lnTo>
                      <a:pt x="23" y="63"/>
                    </a:lnTo>
                    <a:lnTo>
                      <a:pt x="20" y="61"/>
                    </a:lnTo>
                    <a:lnTo>
                      <a:pt x="19" y="62"/>
                    </a:lnTo>
                    <a:lnTo>
                      <a:pt x="19" y="65"/>
                    </a:lnTo>
                    <a:lnTo>
                      <a:pt x="24" y="68"/>
                    </a:lnTo>
                    <a:lnTo>
                      <a:pt x="26" y="68"/>
                    </a:lnTo>
                    <a:lnTo>
                      <a:pt x="26" y="65"/>
                    </a:lnTo>
                    <a:lnTo>
                      <a:pt x="27" y="64"/>
                    </a:lnTo>
                    <a:lnTo>
                      <a:pt x="29" y="67"/>
                    </a:lnTo>
                    <a:lnTo>
                      <a:pt x="27" y="69"/>
                    </a:lnTo>
                    <a:lnTo>
                      <a:pt x="30" y="68"/>
                    </a:lnTo>
                    <a:lnTo>
                      <a:pt x="34" y="70"/>
                    </a:lnTo>
                    <a:lnTo>
                      <a:pt x="39" y="68"/>
                    </a:lnTo>
                    <a:lnTo>
                      <a:pt x="41" y="68"/>
                    </a:lnTo>
                    <a:lnTo>
                      <a:pt x="45" y="70"/>
                    </a:lnTo>
                    <a:lnTo>
                      <a:pt x="48" y="69"/>
                    </a:lnTo>
                    <a:lnTo>
                      <a:pt x="51" y="71"/>
                    </a:lnTo>
                    <a:lnTo>
                      <a:pt x="53" y="74"/>
                    </a:lnTo>
                    <a:lnTo>
                      <a:pt x="55" y="74"/>
                    </a:lnTo>
                    <a:lnTo>
                      <a:pt x="54" y="76"/>
                    </a:lnTo>
                    <a:lnTo>
                      <a:pt x="52" y="76"/>
                    </a:lnTo>
                    <a:lnTo>
                      <a:pt x="48" y="73"/>
                    </a:lnTo>
                    <a:lnTo>
                      <a:pt x="43" y="72"/>
                    </a:lnTo>
                    <a:lnTo>
                      <a:pt x="42" y="74"/>
                    </a:lnTo>
                    <a:lnTo>
                      <a:pt x="45" y="75"/>
                    </a:lnTo>
                    <a:lnTo>
                      <a:pt x="46" y="77"/>
                    </a:lnTo>
                    <a:lnTo>
                      <a:pt x="41" y="77"/>
                    </a:lnTo>
                    <a:lnTo>
                      <a:pt x="40" y="75"/>
                    </a:lnTo>
                    <a:lnTo>
                      <a:pt x="33" y="76"/>
                    </a:lnTo>
                    <a:lnTo>
                      <a:pt x="31" y="78"/>
                    </a:lnTo>
                    <a:lnTo>
                      <a:pt x="30" y="76"/>
                    </a:lnTo>
                    <a:lnTo>
                      <a:pt x="28" y="76"/>
                    </a:lnTo>
                    <a:lnTo>
                      <a:pt x="26" y="77"/>
                    </a:lnTo>
                    <a:lnTo>
                      <a:pt x="24" y="77"/>
                    </a:lnTo>
                    <a:lnTo>
                      <a:pt x="17" y="78"/>
                    </a:lnTo>
                    <a:lnTo>
                      <a:pt x="16" y="78"/>
                    </a:lnTo>
                    <a:lnTo>
                      <a:pt x="11" y="80"/>
                    </a:lnTo>
                    <a:lnTo>
                      <a:pt x="10" y="83"/>
                    </a:lnTo>
                    <a:lnTo>
                      <a:pt x="11" y="92"/>
                    </a:lnTo>
                    <a:lnTo>
                      <a:pt x="11" y="94"/>
                    </a:lnTo>
                    <a:lnTo>
                      <a:pt x="11" y="98"/>
                    </a:lnTo>
                    <a:lnTo>
                      <a:pt x="10" y="99"/>
                    </a:lnTo>
                    <a:lnTo>
                      <a:pt x="10" y="101"/>
                    </a:lnTo>
                    <a:lnTo>
                      <a:pt x="12" y="102"/>
                    </a:lnTo>
                    <a:lnTo>
                      <a:pt x="14" y="102"/>
                    </a:lnTo>
                    <a:lnTo>
                      <a:pt x="16" y="102"/>
                    </a:lnTo>
                    <a:lnTo>
                      <a:pt x="17" y="103"/>
                    </a:lnTo>
                    <a:lnTo>
                      <a:pt x="19" y="103"/>
                    </a:lnTo>
                    <a:lnTo>
                      <a:pt x="20" y="102"/>
                    </a:lnTo>
                    <a:lnTo>
                      <a:pt x="21" y="102"/>
                    </a:lnTo>
                    <a:lnTo>
                      <a:pt x="23" y="103"/>
                    </a:lnTo>
                    <a:lnTo>
                      <a:pt x="24" y="104"/>
                    </a:lnTo>
                    <a:lnTo>
                      <a:pt x="25" y="103"/>
                    </a:lnTo>
                    <a:lnTo>
                      <a:pt x="26" y="106"/>
                    </a:lnTo>
                    <a:lnTo>
                      <a:pt x="27" y="107"/>
                    </a:lnTo>
                    <a:lnTo>
                      <a:pt x="29" y="108"/>
                    </a:lnTo>
                    <a:lnTo>
                      <a:pt x="31" y="107"/>
                    </a:lnTo>
                    <a:lnTo>
                      <a:pt x="33" y="107"/>
                    </a:lnTo>
                    <a:lnTo>
                      <a:pt x="34" y="109"/>
                    </a:lnTo>
                    <a:lnTo>
                      <a:pt x="37" y="109"/>
                    </a:lnTo>
                    <a:lnTo>
                      <a:pt x="39" y="108"/>
                    </a:lnTo>
                    <a:lnTo>
                      <a:pt x="41" y="109"/>
                    </a:lnTo>
                    <a:lnTo>
                      <a:pt x="44" y="108"/>
                    </a:lnTo>
                    <a:lnTo>
                      <a:pt x="45" y="109"/>
                    </a:lnTo>
                    <a:lnTo>
                      <a:pt x="49" y="109"/>
                    </a:lnTo>
                    <a:lnTo>
                      <a:pt x="51" y="109"/>
                    </a:lnTo>
                    <a:lnTo>
                      <a:pt x="54" y="109"/>
                    </a:lnTo>
                    <a:lnTo>
                      <a:pt x="55" y="112"/>
                    </a:lnTo>
                    <a:lnTo>
                      <a:pt x="57" y="111"/>
                    </a:lnTo>
                    <a:lnTo>
                      <a:pt x="57" y="113"/>
                    </a:lnTo>
                    <a:lnTo>
                      <a:pt x="59" y="116"/>
                    </a:lnTo>
                    <a:lnTo>
                      <a:pt x="59" y="117"/>
                    </a:lnTo>
                    <a:lnTo>
                      <a:pt x="61" y="119"/>
                    </a:lnTo>
                    <a:lnTo>
                      <a:pt x="63" y="119"/>
                    </a:lnTo>
                    <a:lnTo>
                      <a:pt x="64" y="119"/>
                    </a:lnTo>
                    <a:lnTo>
                      <a:pt x="65" y="122"/>
                    </a:lnTo>
                    <a:lnTo>
                      <a:pt x="67" y="123"/>
                    </a:lnTo>
                    <a:lnTo>
                      <a:pt x="68" y="125"/>
                    </a:lnTo>
                    <a:lnTo>
                      <a:pt x="68" y="126"/>
                    </a:lnTo>
                    <a:lnTo>
                      <a:pt x="68" y="128"/>
                    </a:lnTo>
                    <a:lnTo>
                      <a:pt x="71" y="131"/>
                    </a:lnTo>
                    <a:lnTo>
                      <a:pt x="74" y="134"/>
                    </a:lnTo>
                    <a:lnTo>
                      <a:pt x="74" y="136"/>
                    </a:lnTo>
                    <a:lnTo>
                      <a:pt x="73" y="137"/>
                    </a:lnTo>
                    <a:lnTo>
                      <a:pt x="74" y="139"/>
                    </a:lnTo>
                    <a:lnTo>
                      <a:pt x="72" y="138"/>
                    </a:lnTo>
                    <a:lnTo>
                      <a:pt x="68" y="137"/>
                    </a:lnTo>
                    <a:lnTo>
                      <a:pt x="64" y="135"/>
                    </a:lnTo>
                    <a:lnTo>
                      <a:pt x="61" y="136"/>
                    </a:lnTo>
                    <a:lnTo>
                      <a:pt x="59" y="135"/>
                    </a:lnTo>
                    <a:lnTo>
                      <a:pt x="59" y="136"/>
                    </a:lnTo>
                    <a:lnTo>
                      <a:pt x="57" y="136"/>
                    </a:lnTo>
                    <a:lnTo>
                      <a:pt x="54" y="133"/>
                    </a:lnTo>
                    <a:lnTo>
                      <a:pt x="53" y="133"/>
                    </a:lnTo>
                    <a:lnTo>
                      <a:pt x="51" y="130"/>
                    </a:lnTo>
                    <a:lnTo>
                      <a:pt x="50" y="130"/>
                    </a:lnTo>
                    <a:lnTo>
                      <a:pt x="47" y="130"/>
                    </a:lnTo>
                    <a:lnTo>
                      <a:pt x="46" y="130"/>
                    </a:lnTo>
                    <a:lnTo>
                      <a:pt x="44" y="128"/>
                    </a:lnTo>
                    <a:lnTo>
                      <a:pt x="41" y="126"/>
                    </a:lnTo>
                    <a:lnTo>
                      <a:pt x="40" y="124"/>
                    </a:lnTo>
                    <a:lnTo>
                      <a:pt x="40" y="124"/>
                    </a:lnTo>
                    <a:lnTo>
                      <a:pt x="38" y="123"/>
                    </a:lnTo>
                    <a:lnTo>
                      <a:pt x="35" y="123"/>
                    </a:lnTo>
                    <a:lnTo>
                      <a:pt x="33" y="123"/>
                    </a:lnTo>
                    <a:lnTo>
                      <a:pt x="27" y="123"/>
                    </a:lnTo>
                    <a:lnTo>
                      <a:pt x="23" y="123"/>
                    </a:lnTo>
                    <a:lnTo>
                      <a:pt x="21" y="122"/>
                    </a:lnTo>
                    <a:lnTo>
                      <a:pt x="10" y="121"/>
                    </a:lnTo>
                    <a:lnTo>
                      <a:pt x="8" y="122"/>
                    </a:lnTo>
                    <a:lnTo>
                      <a:pt x="5" y="123"/>
                    </a:lnTo>
                    <a:lnTo>
                      <a:pt x="3" y="126"/>
                    </a:lnTo>
                    <a:lnTo>
                      <a:pt x="3" y="131"/>
                    </a:lnTo>
                    <a:lnTo>
                      <a:pt x="1" y="136"/>
                    </a:lnTo>
                    <a:lnTo>
                      <a:pt x="2" y="140"/>
                    </a:lnTo>
                    <a:lnTo>
                      <a:pt x="0" y="143"/>
                    </a:lnTo>
                    <a:lnTo>
                      <a:pt x="1" y="144"/>
                    </a:lnTo>
                    <a:lnTo>
                      <a:pt x="3" y="146"/>
                    </a:lnTo>
                    <a:lnTo>
                      <a:pt x="2" y="147"/>
                    </a:lnTo>
                    <a:lnTo>
                      <a:pt x="2" y="148"/>
                    </a:lnTo>
                    <a:lnTo>
                      <a:pt x="3" y="155"/>
                    </a:lnTo>
                    <a:lnTo>
                      <a:pt x="5" y="157"/>
                    </a:lnTo>
                    <a:lnTo>
                      <a:pt x="6" y="159"/>
                    </a:lnTo>
                    <a:lnTo>
                      <a:pt x="10" y="162"/>
                    </a:lnTo>
                    <a:lnTo>
                      <a:pt x="12" y="164"/>
                    </a:lnTo>
                    <a:lnTo>
                      <a:pt x="13" y="163"/>
                    </a:lnTo>
                    <a:lnTo>
                      <a:pt x="15" y="164"/>
                    </a:lnTo>
                    <a:lnTo>
                      <a:pt x="17" y="165"/>
                    </a:lnTo>
                    <a:lnTo>
                      <a:pt x="20" y="164"/>
                    </a:lnTo>
                    <a:lnTo>
                      <a:pt x="22" y="164"/>
                    </a:lnTo>
                    <a:lnTo>
                      <a:pt x="23" y="166"/>
                    </a:lnTo>
                    <a:lnTo>
                      <a:pt x="26" y="166"/>
                    </a:lnTo>
                    <a:lnTo>
                      <a:pt x="29" y="170"/>
                    </a:lnTo>
                    <a:lnTo>
                      <a:pt x="30" y="171"/>
                    </a:lnTo>
                    <a:lnTo>
                      <a:pt x="30" y="173"/>
                    </a:lnTo>
                    <a:lnTo>
                      <a:pt x="28" y="174"/>
                    </a:lnTo>
                    <a:lnTo>
                      <a:pt x="28" y="176"/>
                    </a:lnTo>
                    <a:lnTo>
                      <a:pt x="26" y="178"/>
                    </a:lnTo>
                    <a:lnTo>
                      <a:pt x="26" y="179"/>
                    </a:lnTo>
                    <a:lnTo>
                      <a:pt x="26" y="181"/>
                    </a:lnTo>
                    <a:lnTo>
                      <a:pt x="23" y="184"/>
                    </a:lnTo>
                    <a:lnTo>
                      <a:pt x="23" y="185"/>
                    </a:lnTo>
                    <a:lnTo>
                      <a:pt x="21" y="187"/>
                    </a:lnTo>
                    <a:lnTo>
                      <a:pt x="23" y="189"/>
                    </a:lnTo>
                    <a:lnTo>
                      <a:pt x="23" y="193"/>
                    </a:lnTo>
                    <a:lnTo>
                      <a:pt x="25" y="197"/>
                    </a:lnTo>
                    <a:lnTo>
                      <a:pt x="25" y="199"/>
                    </a:lnTo>
                    <a:lnTo>
                      <a:pt x="22" y="200"/>
                    </a:lnTo>
                    <a:lnTo>
                      <a:pt x="23" y="202"/>
                    </a:lnTo>
                    <a:lnTo>
                      <a:pt x="27" y="202"/>
                    </a:lnTo>
                    <a:lnTo>
                      <a:pt x="29" y="202"/>
                    </a:lnTo>
                    <a:lnTo>
                      <a:pt x="30" y="202"/>
                    </a:lnTo>
                    <a:lnTo>
                      <a:pt x="31" y="203"/>
                    </a:lnTo>
                    <a:lnTo>
                      <a:pt x="33" y="202"/>
                    </a:lnTo>
                    <a:lnTo>
                      <a:pt x="34" y="201"/>
                    </a:lnTo>
                    <a:lnTo>
                      <a:pt x="35" y="202"/>
                    </a:lnTo>
                    <a:lnTo>
                      <a:pt x="39" y="202"/>
                    </a:lnTo>
                    <a:lnTo>
                      <a:pt x="43" y="204"/>
                    </a:lnTo>
                    <a:lnTo>
                      <a:pt x="45" y="202"/>
                    </a:lnTo>
                    <a:lnTo>
                      <a:pt x="48" y="202"/>
                    </a:lnTo>
                    <a:lnTo>
                      <a:pt x="49" y="204"/>
                    </a:lnTo>
                    <a:lnTo>
                      <a:pt x="50" y="204"/>
                    </a:lnTo>
                    <a:lnTo>
                      <a:pt x="51" y="203"/>
                    </a:lnTo>
                    <a:lnTo>
                      <a:pt x="53" y="202"/>
                    </a:lnTo>
                    <a:lnTo>
                      <a:pt x="54" y="203"/>
                    </a:lnTo>
                    <a:lnTo>
                      <a:pt x="54" y="206"/>
                    </a:lnTo>
                    <a:lnTo>
                      <a:pt x="56" y="205"/>
                    </a:lnTo>
                    <a:lnTo>
                      <a:pt x="57" y="204"/>
                    </a:lnTo>
                    <a:lnTo>
                      <a:pt x="58" y="205"/>
                    </a:lnTo>
                    <a:lnTo>
                      <a:pt x="59" y="208"/>
                    </a:lnTo>
                    <a:lnTo>
                      <a:pt x="61" y="208"/>
                    </a:lnTo>
                    <a:lnTo>
                      <a:pt x="61" y="206"/>
                    </a:lnTo>
                    <a:lnTo>
                      <a:pt x="65" y="206"/>
                    </a:lnTo>
                    <a:lnTo>
                      <a:pt x="67" y="203"/>
                    </a:lnTo>
                    <a:lnTo>
                      <a:pt x="69" y="202"/>
                    </a:lnTo>
                    <a:lnTo>
                      <a:pt x="71" y="202"/>
                    </a:lnTo>
                    <a:lnTo>
                      <a:pt x="74" y="199"/>
                    </a:lnTo>
                    <a:lnTo>
                      <a:pt x="78" y="198"/>
                    </a:lnTo>
                    <a:lnTo>
                      <a:pt x="80" y="197"/>
                    </a:lnTo>
                    <a:lnTo>
                      <a:pt x="80" y="195"/>
                    </a:lnTo>
                    <a:lnTo>
                      <a:pt x="82" y="195"/>
                    </a:lnTo>
                    <a:lnTo>
                      <a:pt x="85" y="196"/>
                    </a:lnTo>
                    <a:lnTo>
                      <a:pt x="87" y="195"/>
                    </a:lnTo>
                    <a:lnTo>
                      <a:pt x="89" y="197"/>
                    </a:lnTo>
                    <a:lnTo>
                      <a:pt x="94" y="197"/>
                    </a:lnTo>
                    <a:lnTo>
                      <a:pt x="100" y="192"/>
                    </a:lnTo>
                    <a:lnTo>
                      <a:pt x="101" y="190"/>
                    </a:lnTo>
                    <a:lnTo>
                      <a:pt x="102" y="190"/>
                    </a:lnTo>
                    <a:lnTo>
                      <a:pt x="102" y="192"/>
                    </a:lnTo>
                    <a:lnTo>
                      <a:pt x="103" y="189"/>
                    </a:lnTo>
                    <a:lnTo>
                      <a:pt x="106" y="188"/>
                    </a:lnTo>
                    <a:lnTo>
                      <a:pt x="106" y="186"/>
                    </a:lnTo>
                    <a:lnTo>
                      <a:pt x="106" y="185"/>
                    </a:lnTo>
                    <a:lnTo>
                      <a:pt x="107" y="185"/>
                    </a:lnTo>
                    <a:lnTo>
                      <a:pt x="109" y="185"/>
                    </a:lnTo>
                    <a:lnTo>
                      <a:pt x="110" y="183"/>
                    </a:lnTo>
                    <a:lnTo>
                      <a:pt x="110" y="181"/>
                    </a:lnTo>
                    <a:lnTo>
                      <a:pt x="111" y="182"/>
                    </a:lnTo>
                    <a:lnTo>
                      <a:pt x="113" y="181"/>
                    </a:lnTo>
                    <a:lnTo>
                      <a:pt x="113" y="184"/>
                    </a:lnTo>
                    <a:lnTo>
                      <a:pt x="113" y="185"/>
                    </a:lnTo>
                    <a:lnTo>
                      <a:pt x="114" y="187"/>
                    </a:lnTo>
                    <a:lnTo>
                      <a:pt x="113" y="188"/>
                    </a:lnTo>
                    <a:lnTo>
                      <a:pt x="113" y="191"/>
                    </a:lnTo>
                    <a:lnTo>
                      <a:pt x="111" y="193"/>
                    </a:lnTo>
                    <a:lnTo>
                      <a:pt x="109" y="194"/>
                    </a:lnTo>
                    <a:lnTo>
                      <a:pt x="110" y="195"/>
                    </a:lnTo>
                    <a:lnTo>
                      <a:pt x="112" y="195"/>
                    </a:lnTo>
                    <a:lnTo>
                      <a:pt x="114" y="198"/>
                    </a:lnTo>
                    <a:lnTo>
                      <a:pt x="115" y="197"/>
                    </a:lnTo>
                    <a:lnTo>
                      <a:pt x="116" y="196"/>
                    </a:lnTo>
                    <a:lnTo>
                      <a:pt x="119" y="198"/>
                    </a:lnTo>
                    <a:lnTo>
                      <a:pt x="120" y="201"/>
                    </a:lnTo>
                    <a:lnTo>
                      <a:pt x="121" y="202"/>
                    </a:lnTo>
                    <a:lnTo>
                      <a:pt x="121" y="201"/>
                    </a:lnTo>
                    <a:lnTo>
                      <a:pt x="122" y="199"/>
                    </a:lnTo>
                    <a:lnTo>
                      <a:pt x="123" y="201"/>
                    </a:lnTo>
                    <a:lnTo>
                      <a:pt x="123" y="203"/>
                    </a:lnTo>
                    <a:lnTo>
                      <a:pt x="122" y="205"/>
                    </a:lnTo>
                    <a:lnTo>
                      <a:pt x="120" y="205"/>
                    </a:lnTo>
                    <a:lnTo>
                      <a:pt x="118" y="207"/>
                    </a:lnTo>
                    <a:lnTo>
                      <a:pt x="119" y="209"/>
                    </a:lnTo>
                    <a:lnTo>
                      <a:pt x="120" y="209"/>
                    </a:lnTo>
                    <a:lnTo>
                      <a:pt x="122" y="209"/>
                    </a:lnTo>
                    <a:lnTo>
                      <a:pt x="123" y="212"/>
                    </a:lnTo>
                    <a:lnTo>
                      <a:pt x="126" y="211"/>
                    </a:lnTo>
                    <a:lnTo>
                      <a:pt x="127" y="207"/>
                    </a:lnTo>
                    <a:lnTo>
                      <a:pt x="128" y="207"/>
                    </a:lnTo>
                    <a:lnTo>
                      <a:pt x="128" y="210"/>
                    </a:lnTo>
                    <a:lnTo>
                      <a:pt x="130" y="213"/>
                    </a:lnTo>
                    <a:lnTo>
                      <a:pt x="131" y="214"/>
                    </a:lnTo>
                    <a:lnTo>
                      <a:pt x="133" y="212"/>
                    </a:lnTo>
                    <a:lnTo>
                      <a:pt x="135" y="213"/>
                    </a:lnTo>
                    <a:lnTo>
                      <a:pt x="137" y="216"/>
                    </a:lnTo>
                    <a:lnTo>
                      <a:pt x="139" y="216"/>
                    </a:lnTo>
                    <a:lnTo>
                      <a:pt x="140" y="217"/>
                    </a:lnTo>
                    <a:lnTo>
                      <a:pt x="141" y="217"/>
                    </a:lnTo>
                    <a:lnTo>
                      <a:pt x="141" y="215"/>
                    </a:lnTo>
                    <a:lnTo>
                      <a:pt x="142" y="215"/>
                    </a:lnTo>
                    <a:lnTo>
                      <a:pt x="144" y="214"/>
                    </a:lnTo>
                    <a:lnTo>
                      <a:pt x="145" y="215"/>
                    </a:lnTo>
                    <a:lnTo>
                      <a:pt x="145" y="217"/>
                    </a:lnTo>
                    <a:lnTo>
                      <a:pt x="146" y="218"/>
                    </a:lnTo>
                    <a:lnTo>
                      <a:pt x="148" y="217"/>
                    </a:lnTo>
                    <a:lnTo>
                      <a:pt x="149" y="215"/>
                    </a:lnTo>
                    <a:lnTo>
                      <a:pt x="151" y="216"/>
                    </a:lnTo>
                    <a:lnTo>
                      <a:pt x="151" y="218"/>
                    </a:lnTo>
                    <a:lnTo>
                      <a:pt x="152" y="218"/>
                    </a:lnTo>
                    <a:lnTo>
                      <a:pt x="153" y="216"/>
                    </a:lnTo>
                    <a:lnTo>
                      <a:pt x="154" y="216"/>
                    </a:lnTo>
                    <a:lnTo>
                      <a:pt x="155" y="214"/>
                    </a:lnTo>
                    <a:lnTo>
                      <a:pt x="157" y="214"/>
                    </a:lnTo>
                    <a:lnTo>
                      <a:pt x="158" y="215"/>
                    </a:lnTo>
                    <a:lnTo>
                      <a:pt x="159" y="216"/>
                    </a:lnTo>
                    <a:lnTo>
                      <a:pt x="160" y="215"/>
                    </a:lnTo>
                    <a:lnTo>
                      <a:pt x="160" y="214"/>
                    </a:lnTo>
                    <a:lnTo>
                      <a:pt x="160" y="212"/>
                    </a:lnTo>
                    <a:lnTo>
                      <a:pt x="161" y="209"/>
                    </a:lnTo>
                    <a:lnTo>
                      <a:pt x="161" y="208"/>
                    </a:lnTo>
                    <a:lnTo>
                      <a:pt x="163" y="206"/>
                    </a:lnTo>
                    <a:lnTo>
                      <a:pt x="163" y="204"/>
                    </a:lnTo>
                    <a:lnTo>
                      <a:pt x="161" y="204"/>
                    </a:lnTo>
                    <a:lnTo>
                      <a:pt x="160" y="202"/>
                    </a:lnTo>
                    <a:lnTo>
                      <a:pt x="161" y="199"/>
                    </a:lnTo>
                    <a:lnTo>
                      <a:pt x="163" y="199"/>
                    </a:lnTo>
                    <a:lnTo>
                      <a:pt x="163" y="195"/>
                    </a:lnTo>
                    <a:lnTo>
                      <a:pt x="161" y="193"/>
                    </a:lnTo>
                    <a:lnTo>
                      <a:pt x="158" y="194"/>
                    </a:lnTo>
                    <a:lnTo>
                      <a:pt x="158" y="196"/>
                    </a:lnTo>
                    <a:lnTo>
                      <a:pt x="158" y="198"/>
                    </a:lnTo>
                    <a:lnTo>
                      <a:pt x="156" y="196"/>
                    </a:lnTo>
                    <a:lnTo>
                      <a:pt x="152" y="196"/>
                    </a:lnTo>
                    <a:lnTo>
                      <a:pt x="149" y="200"/>
                    </a:lnTo>
                    <a:lnTo>
                      <a:pt x="147" y="202"/>
                    </a:lnTo>
                    <a:lnTo>
                      <a:pt x="147" y="201"/>
                    </a:lnTo>
                    <a:lnTo>
                      <a:pt x="149" y="199"/>
                    </a:lnTo>
                    <a:lnTo>
                      <a:pt x="151" y="196"/>
                    </a:lnTo>
                    <a:lnTo>
                      <a:pt x="151" y="192"/>
                    </a:lnTo>
                    <a:lnTo>
                      <a:pt x="150" y="195"/>
                    </a:lnTo>
                    <a:lnTo>
                      <a:pt x="148" y="194"/>
                    </a:lnTo>
                    <a:lnTo>
                      <a:pt x="148" y="192"/>
                    </a:lnTo>
                    <a:lnTo>
                      <a:pt x="151" y="189"/>
                    </a:lnTo>
                    <a:lnTo>
                      <a:pt x="149" y="185"/>
                    </a:lnTo>
                    <a:lnTo>
                      <a:pt x="151" y="182"/>
                    </a:lnTo>
                    <a:lnTo>
                      <a:pt x="152" y="182"/>
                    </a:lnTo>
                    <a:lnTo>
                      <a:pt x="152" y="185"/>
                    </a:lnTo>
                    <a:lnTo>
                      <a:pt x="154" y="189"/>
                    </a:lnTo>
                    <a:lnTo>
                      <a:pt x="155" y="192"/>
                    </a:lnTo>
                    <a:lnTo>
                      <a:pt x="157" y="191"/>
                    </a:lnTo>
                    <a:lnTo>
                      <a:pt x="159" y="191"/>
                    </a:lnTo>
                    <a:lnTo>
                      <a:pt x="161" y="187"/>
                    </a:lnTo>
                    <a:lnTo>
                      <a:pt x="159" y="185"/>
                    </a:lnTo>
                    <a:lnTo>
                      <a:pt x="159" y="184"/>
                    </a:lnTo>
                    <a:lnTo>
                      <a:pt x="161" y="184"/>
                    </a:lnTo>
                    <a:lnTo>
                      <a:pt x="162" y="185"/>
                    </a:lnTo>
                    <a:lnTo>
                      <a:pt x="164" y="185"/>
                    </a:lnTo>
                    <a:lnTo>
                      <a:pt x="166" y="181"/>
                    </a:lnTo>
                    <a:lnTo>
                      <a:pt x="167" y="178"/>
                    </a:lnTo>
                    <a:lnTo>
                      <a:pt x="167" y="181"/>
                    </a:lnTo>
                    <a:lnTo>
                      <a:pt x="168" y="181"/>
                    </a:lnTo>
                    <a:lnTo>
                      <a:pt x="171" y="178"/>
                    </a:lnTo>
                    <a:lnTo>
                      <a:pt x="168" y="184"/>
                    </a:lnTo>
                    <a:lnTo>
                      <a:pt x="168" y="188"/>
                    </a:lnTo>
                    <a:lnTo>
                      <a:pt x="170" y="188"/>
                    </a:lnTo>
                    <a:lnTo>
                      <a:pt x="171" y="188"/>
                    </a:lnTo>
                    <a:lnTo>
                      <a:pt x="170" y="191"/>
                    </a:lnTo>
                    <a:lnTo>
                      <a:pt x="172" y="191"/>
                    </a:lnTo>
                    <a:lnTo>
                      <a:pt x="173" y="188"/>
                    </a:lnTo>
                    <a:lnTo>
                      <a:pt x="174" y="186"/>
                    </a:lnTo>
                    <a:lnTo>
                      <a:pt x="176" y="181"/>
                    </a:lnTo>
                    <a:lnTo>
                      <a:pt x="178" y="181"/>
                    </a:lnTo>
                    <a:lnTo>
                      <a:pt x="178" y="184"/>
                    </a:lnTo>
                    <a:lnTo>
                      <a:pt x="175" y="187"/>
                    </a:lnTo>
                    <a:lnTo>
                      <a:pt x="176" y="192"/>
                    </a:lnTo>
                    <a:lnTo>
                      <a:pt x="178" y="192"/>
                    </a:lnTo>
                    <a:lnTo>
                      <a:pt x="179" y="194"/>
                    </a:lnTo>
                    <a:lnTo>
                      <a:pt x="181" y="192"/>
                    </a:lnTo>
                    <a:lnTo>
                      <a:pt x="184" y="188"/>
                    </a:lnTo>
                    <a:lnTo>
                      <a:pt x="185" y="183"/>
                    </a:lnTo>
                    <a:lnTo>
                      <a:pt x="186" y="180"/>
                    </a:lnTo>
                    <a:lnTo>
                      <a:pt x="186" y="176"/>
                    </a:lnTo>
                    <a:lnTo>
                      <a:pt x="186" y="175"/>
                    </a:lnTo>
                    <a:lnTo>
                      <a:pt x="186" y="17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86" name="Freeform 1207">
                <a:extLst>
                  <a:ext uri="{FF2B5EF4-FFF2-40B4-BE49-F238E27FC236}">
                    <a16:creationId xmlns:a16="http://schemas.microsoft.com/office/drawing/2014/main" id="{79E7C419-E7EF-5DDB-57C8-1D50666E3C77}"/>
                  </a:ext>
                </a:extLst>
              </p:cNvPr>
              <p:cNvSpPr>
                <a:spLocks/>
              </p:cNvSpPr>
              <p:nvPr/>
            </p:nvSpPr>
            <p:spPr bwMode="auto">
              <a:xfrm>
                <a:off x="2476" y="1227"/>
                <a:ext cx="7" cy="14"/>
              </a:xfrm>
              <a:custGeom>
                <a:avLst/>
                <a:gdLst>
                  <a:gd name="T0" fmla="*/ 0 w 7"/>
                  <a:gd name="T1" fmla="*/ 11 h 14"/>
                  <a:gd name="T2" fmla="*/ 1 w 7"/>
                  <a:gd name="T3" fmla="*/ 14 h 14"/>
                  <a:gd name="T4" fmla="*/ 3 w 7"/>
                  <a:gd name="T5" fmla="*/ 13 h 14"/>
                  <a:gd name="T6" fmla="*/ 3 w 7"/>
                  <a:gd name="T7" fmla="*/ 10 h 14"/>
                  <a:gd name="T8" fmla="*/ 6 w 7"/>
                  <a:gd name="T9" fmla="*/ 9 h 14"/>
                  <a:gd name="T10" fmla="*/ 7 w 7"/>
                  <a:gd name="T11" fmla="*/ 5 h 14"/>
                  <a:gd name="T12" fmla="*/ 5 w 7"/>
                  <a:gd name="T13" fmla="*/ 3 h 14"/>
                  <a:gd name="T14" fmla="*/ 5 w 7"/>
                  <a:gd name="T15" fmla="*/ 0 h 14"/>
                  <a:gd name="T16" fmla="*/ 3 w 7"/>
                  <a:gd name="T17" fmla="*/ 0 h 14"/>
                  <a:gd name="T18" fmla="*/ 2 w 7"/>
                  <a:gd name="T19" fmla="*/ 2 h 14"/>
                  <a:gd name="T20" fmla="*/ 3 w 7"/>
                  <a:gd name="T21" fmla="*/ 4 h 14"/>
                  <a:gd name="T22" fmla="*/ 0 w 7"/>
                  <a:gd name="T23" fmla="*/ 9 h 14"/>
                  <a:gd name="T24" fmla="*/ 0 w 7"/>
                  <a:gd name="T25"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4">
                    <a:moveTo>
                      <a:pt x="0" y="11"/>
                    </a:moveTo>
                    <a:lnTo>
                      <a:pt x="1" y="14"/>
                    </a:lnTo>
                    <a:lnTo>
                      <a:pt x="3" y="13"/>
                    </a:lnTo>
                    <a:lnTo>
                      <a:pt x="3" y="10"/>
                    </a:lnTo>
                    <a:lnTo>
                      <a:pt x="6" y="9"/>
                    </a:lnTo>
                    <a:lnTo>
                      <a:pt x="7" y="5"/>
                    </a:lnTo>
                    <a:lnTo>
                      <a:pt x="5" y="3"/>
                    </a:lnTo>
                    <a:lnTo>
                      <a:pt x="5" y="0"/>
                    </a:lnTo>
                    <a:lnTo>
                      <a:pt x="3" y="0"/>
                    </a:lnTo>
                    <a:lnTo>
                      <a:pt x="2" y="2"/>
                    </a:lnTo>
                    <a:lnTo>
                      <a:pt x="3" y="4"/>
                    </a:lnTo>
                    <a:lnTo>
                      <a:pt x="0" y="9"/>
                    </a:lnTo>
                    <a:lnTo>
                      <a:pt x="0" y="1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87" name="Freeform 1208">
                <a:extLst>
                  <a:ext uri="{FF2B5EF4-FFF2-40B4-BE49-F238E27FC236}">
                    <a16:creationId xmlns:a16="http://schemas.microsoft.com/office/drawing/2014/main" id="{CB4C3E63-7669-CAEA-EABB-45A817C4FA4F}"/>
                  </a:ext>
                </a:extLst>
              </p:cNvPr>
              <p:cNvSpPr>
                <a:spLocks/>
              </p:cNvSpPr>
              <p:nvPr/>
            </p:nvSpPr>
            <p:spPr bwMode="auto">
              <a:xfrm>
                <a:off x="2477" y="1206"/>
                <a:ext cx="4" cy="10"/>
              </a:xfrm>
              <a:custGeom>
                <a:avLst/>
                <a:gdLst>
                  <a:gd name="T0" fmla="*/ 0 w 4"/>
                  <a:gd name="T1" fmla="*/ 8 h 10"/>
                  <a:gd name="T2" fmla="*/ 0 w 4"/>
                  <a:gd name="T3" fmla="*/ 10 h 10"/>
                  <a:gd name="T4" fmla="*/ 1 w 4"/>
                  <a:gd name="T5" fmla="*/ 10 h 10"/>
                  <a:gd name="T6" fmla="*/ 2 w 4"/>
                  <a:gd name="T7" fmla="*/ 8 h 10"/>
                  <a:gd name="T8" fmla="*/ 3 w 4"/>
                  <a:gd name="T9" fmla="*/ 8 h 10"/>
                  <a:gd name="T10" fmla="*/ 4 w 4"/>
                  <a:gd name="T11" fmla="*/ 6 h 10"/>
                  <a:gd name="T12" fmla="*/ 4 w 4"/>
                  <a:gd name="T13" fmla="*/ 4 h 10"/>
                  <a:gd name="T14" fmla="*/ 3 w 4"/>
                  <a:gd name="T15" fmla="*/ 3 h 10"/>
                  <a:gd name="T16" fmla="*/ 3 w 4"/>
                  <a:gd name="T17" fmla="*/ 0 h 10"/>
                  <a:gd name="T18" fmla="*/ 2 w 4"/>
                  <a:gd name="T19" fmla="*/ 0 h 10"/>
                  <a:gd name="T20" fmla="*/ 1 w 4"/>
                  <a:gd name="T21" fmla="*/ 3 h 10"/>
                  <a:gd name="T22" fmla="*/ 2 w 4"/>
                  <a:gd name="T23" fmla="*/ 5 h 10"/>
                  <a:gd name="T24" fmla="*/ 0 w 4"/>
                  <a:gd name="T25" fmla="*/ 6 h 10"/>
                  <a:gd name="T26" fmla="*/ 0 w 4"/>
                  <a:gd name="T2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10">
                    <a:moveTo>
                      <a:pt x="0" y="8"/>
                    </a:moveTo>
                    <a:lnTo>
                      <a:pt x="0" y="10"/>
                    </a:lnTo>
                    <a:lnTo>
                      <a:pt x="1" y="10"/>
                    </a:lnTo>
                    <a:lnTo>
                      <a:pt x="2" y="8"/>
                    </a:lnTo>
                    <a:lnTo>
                      <a:pt x="3" y="8"/>
                    </a:lnTo>
                    <a:lnTo>
                      <a:pt x="4" y="6"/>
                    </a:lnTo>
                    <a:lnTo>
                      <a:pt x="4" y="4"/>
                    </a:lnTo>
                    <a:lnTo>
                      <a:pt x="3" y="3"/>
                    </a:lnTo>
                    <a:lnTo>
                      <a:pt x="3" y="0"/>
                    </a:lnTo>
                    <a:lnTo>
                      <a:pt x="2" y="0"/>
                    </a:lnTo>
                    <a:lnTo>
                      <a:pt x="1" y="3"/>
                    </a:lnTo>
                    <a:lnTo>
                      <a:pt x="2" y="5"/>
                    </a:lnTo>
                    <a:lnTo>
                      <a:pt x="0" y="6"/>
                    </a:lnTo>
                    <a:lnTo>
                      <a:pt x="0"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88" name="Freeform 1209">
                <a:extLst>
                  <a:ext uri="{FF2B5EF4-FFF2-40B4-BE49-F238E27FC236}">
                    <a16:creationId xmlns:a16="http://schemas.microsoft.com/office/drawing/2014/main" id="{32695AB9-D50D-3D39-E5E4-3F235A001AC1}"/>
                  </a:ext>
                </a:extLst>
              </p:cNvPr>
              <p:cNvSpPr>
                <a:spLocks/>
              </p:cNvSpPr>
              <p:nvPr/>
            </p:nvSpPr>
            <p:spPr bwMode="auto">
              <a:xfrm>
                <a:off x="2483" y="1223"/>
                <a:ext cx="5" cy="8"/>
              </a:xfrm>
              <a:custGeom>
                <a:avLst/>
                <a:gdLst>
                  <a:gd name="T0" fmla="*/ 4 w 6"/>
                  <a:gd name="T1" fmla="*/ 7 h 11"/>
                  <a:gd name="T2" fmla="*/ 6 w 6"/>
                  <a:gd name="T3" fmla="*/ 4 h 11"/>
                  <a:gd name="T4" fmla="*/ 4 w 6"/>
                  <a:gd name="T5" fmla="*/ 0 h 11"/>
                  <a:gd name="T6" fmla="*/ 3 w 6"/>
                  <a:gd name="T7" fmla="*/ 1 h 11"/>
                  <a:gd name="T8" fmla="*/ 0 w 6"/>
                  <a:gd name="T9" fmla="*/ 7 h 11"/>
                  <a:gd name="T10" fmla="*/ 1 w 6"/>
                  <a:gd name="T11" fmla="*/ 9 h 11"/>
                  <a:gd name="T12" fmla="*/ 2 w 6"/>
                  <a:gd name="T13" fmla="*/ 11 h 11"/>
                  <a:gd name="T14" fmla="*/ 4 w 6"/>
                  <a:gd name="T15" fmla="*/ 11 h 11"/>
                  <a:gd name="T16" fmla="*/ 4 w 6"/>
                  <a:gd name="T1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1">
                    <a:moveTo>
                      <a:pt x="4" y="7"/>
                    </a:moveTo>
                    <a:cubicBezTo>
                      <a:pt x="6" y="4"/>
                      <a:pt x="6" y="4"/>
                      <a:pt x="6" y="4"/>
                    </a:cubicBezTo>
                    <a:cubicBezTo>
                      <a:pt x="4" y="0"/>
                      <a:pt x="4" y="0"/>
                      <a:pt x="4" y="0"/>
                    </a:cubicBezTo>
                    <a:cubicBezTo>
                      <a:pt x="3" y="1"/>
                      <a:pt x="3" y="1"/>
                      <a:pt x="3" y="1"/>
                    </a:cubicBezTo>
                    <a:cubicBezTo>
                      <a:pt x="0" y="7"/>
                      <a:pt x="0" y="7"/>
                      <a:pt x="0" y="7"/>
                    </a:cubicBezTo>
                    <a:cubicBezTo>
                      <a:pt x="1" y="9"/>
                      <a:pt x="1" y="9"/>
                      <a:pt x="1" y="9"/>
                    </a:cubicBezTo>
                    <a:cubicBezTo>
                      <a:pt x="2" y="11"/>
                      <a:pt x="2" y="11"/>
                      <a:pt x="2" y="11"/>
                    </a:cubicBezTo>
                    <a:cubicBezTo>
                      <a:pt x="2" y="11"/>
                      <a:pt x="4" y="11"/>
                      <a:pt x="4" y="11"/>
                    </a:cubicBezTo>
                    <a:lnTo>
                      <a:pt x="4"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5" name="Group 4">
              <a:extLst>
                <a:ext uri="{FF2B5EF4-FFF2-40B4-BE49-F238E27FC236}">
                  <a16:creationId xmlns:a16="http://schemas.microsoft.com/office/drawing/2014/main" id="{FA472075-1EE6-B0FF-1A30-B78989BC6D37}"/>
                </a:ext>
              </a:extLst>
            </p:cNvPr>
            <p:cNvGrpSpPr/>
            <p:nvPr/>
          </p:nvGrpSpPr>
          <p:grpSpPr>
            <a:xfrm>
              <a:off x="2425701" y="1103328"/>
              <a:ext cx="7337533" cy="5118085"/>
              <a:chOff x="2425701" y="1103328"/>
              <a:chExt cx="7337533" cy="5118085"/>
            </a:xfrm>
            <a:solidFill>
              <a:schemeClr val="bg2">
                <a:lumMod val="90000"/>
              </a:schemeClr>
            </a:solidFill>
          </p:grpSpPr>
          <p:sp>
            <p:nvSpPr>
              <p:cNvPr id="6" name="Freeform 5">
                <a:extLst>
                  <a:ext uri="{FF2B5EF4-FFF2-40B4-BE49-F238E27FC236}">
                    <a16:creationId xmlns:a16="http://schemas.microsoft.com/office/drawing/2014/main" id="{F07D6349-6985-79C6-B4D6-273F65C2F535}"/>
                  </a:ext>
                </a:extLst>
              </p:cNvPr>
              <p:cNvSpPr>
                <a:spLocks/>
              </p:cNvSpPr>
              <p:nvPr/>
            </p:nvSpPr>
            <p:spPr bwMode="auto">
              <a:xfrm>
                <a:off x="6281739" y="3243263"/>
                <a:ext cx="1588" cy="7938"/>
              </a:xfrm>
              <a:custGeom>
                <a:avLst/>
                <a:gdLst>
                  <a:gd name="T0" fmla="*/ 1 w 1"/>
                  <a:gd name="T1" fmla="*/ 0 h 5"/>
                  <a:gd name="T2" fmla="*/ 1 w 1"/>
                  <a:gd name="T3" fmla="*/ 0 h 5"/>
                  <a:gd name="T4" fmla="*/ 0 w 1"/>
                  <a:gd name="T5" fmla="*/ 5 h 5"/>
                  <a:gd name="T6" fmla="*/ 1 w 1"/>
                  <a:gd name="T7" fmla="*/ 0 h 5"/>
                </a:gdLst>
                <a:ahLst/>
                <a:cxnLst>
                  <a:cxn ang="0">
                    <a:pos x="T0" y="T1"/>
                  </a:cxn>
                  <a:cxn ang="0">
                    <a:pos x="T2" y="T3"/>
                  </a:cxn>
                  <a:cxn ang="0">
                    <a:pos x="T4" y="T5"/>
                  </a:cxn>
                  <a:cxn ang="0">
                    <a:pos x="T6" y="T7"/>
                  </a:cxn>
                </a:cxnLst>
                <a:rect l="0" t="0" r="r" b="b"/>
                <a:pathLst>
                  <a:path w="1" h="5">
                    <a:moveTo>
                      <a:pt x="1" y="0"/>
                    </a:moveTo>
                    <a:lnTo>
                      <a:pt x="1" y="0"/>
                    </a:lnTo>
                    <a:lnTo>
                      <a:pt x="0" y="5"/>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 name="Freeform 6">
                <a:extLst>
                  <a:ext uri="{FF2B5EF4-FFF2-40B4-BE49-F238E27FC236}">
                    <a16:creationId xmlns:a16="http://schemas.microsoft.com/office/drawing/2014/main" id="{D859E16A-47EA-AA72-65E4-1B4D7C553EFD}"/>
                  </a:ext>
                </a:extLst>
              </p:cNvPr>
              <p:cNvSpPr>
                <a:spLocks/>
              </p:cNvSpPr>
              <p:nvPr/>
            </p:nvSpPr>
            <p:spPr bwMode="auto">
              <a:xfrm>
                <a:off x="6118226" y="3144838"/>
                <a:ext cx="0" cy="317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 name="Freeform 7">
                <a:extLst>
                  <a:ext uri="{FF2B5EF4-FFF2-40B4-BE49-F238E27FC236}">
                    <a16:creationId xmlns:a16="http://schemas.microsoft.com/office/drawing/2014/main" id="{E6385547-ED63-3F5E-26C8-A19EC4445BF1}"/>
                  </a:ext>
                </a:extLst>
              </p:cNvPr>
              <p:cNvSpPr>
                <a:spLocks/>
              </p:cNvSpPr>
              <p:nvPr/>
            </p:nvSpPr>
            <p:spPr bwMode="auto">
              <a:xfrm>
                <a:off x="6184901" y="3032125"/>
                <a:ext cx="3175" cy="6350"/>
              </a:xfrm>
              <a:custGeom>
                <a:avLst/>
                <a:gdLst>
                  <a:gd name="T0" fmla="*/ 1 w 2"/>
                  <a:gd name="T1" fmla="*/ 3 h 4"/>
                  <a:gd name="T2" fmla="*/ 0 w 2"/>
                  <a:gd name="T3" fmla="*/ 0 h 4"/>
                  <a:gd name="T4" fmla="*/ 2 w 2"/>
                  <a:gd name="T5" fmla="*/ 4 h 4"/>
                  <a:gd name="T6" fmla="*/ 1 w 2"/>
                  <a:gd name="T7" fmla="*/ 3 h 4"/>
                </a:gdLst>
                <a:ahLst/>
                <a:cxnLst>
                  <a:cxn ang="0">
                    <a:pos x="T0" y="T1"/>
                  </a:cxn>
                  <a:cxn ang="0">
                    <a:pos x="T2" y="T3"/>
                  </a:cxn>
                  <a:cxn ang="0">
                    <a:pos x="T4" y="T5"/>
                  </a:cxn>
                  <a:cxn ang="0">
                    <a:pos x="T6" y="T7"/>
                  </a:cxn>
                </a:cxnLst>
                <a:rect l="0" t="0" r="r" b="b"/>
                <a:pathLst>
                  <a:path w="2" h="4">
                    <a:moveTo>
                      <a:pt x="1" y="3"/>
                    </a:moveTo>
                    <a:lnTo>
                      <a:pt x="0" y="0"/>
                    </a:lnTo>
                    <a:lnTo>
                      <a:pt x="2" y="4"/>
                    </a:lnTo>
                    <a:lnTo>
                      <a:pt x="1"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 name="Freeform 8">
                <a:extLst>
                  <a:ext uri="{FF2B5EF4-FFF2-40B4-BE49-F238E27FC236}">
                    <a16:creationId xmlns:a16="http://schemas.microsoft.com/office/drawing/2014/main" id="{5B3268D3-2CFF-2857-17DF-0C117EA989FE}"/>
                  </a:ext>
                </a:extLst>
              </p:cNvPr>
              <p:cNvSpPr>
                <a:spLocks/>
              </p:cNvSpPr>
              <p:nvPr/>
            </p:nvSpPr>
            <p:spPr bwMode="auto">
              <a:xfrm>
                <a:off x="6126164" y="3189288"/>
                <a:ext cx="3175" cy="1588"/>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1" y="1"/>
                    </a:lnTo>
                    <a:lnTo>
                      <a:pt x="2"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 name="Freeform 9">
                <a:extLst>
                  <a:ext uri="{FF2B5EF4-FFF2-40B4-BE49-F238E27FC236}">
                    <a16:creationId xmlns:a16="http://schemas.microsoft.com/office/drawing/2014/main" id="{F94C1256-F62C-C664-6F29-E5720A98FCF5}"/>
                  </a:ext>
                </a:extLst>
              </p:cNvPr>
              <p:cNvSpPr>
                <a:spLocks/>
              </p:cNvSpPr>
              <p:nvPr/>
            </p:nvSpPr>
            <p:spPr bwMode="auto">
              <a:xfrm>
                <a:off x="6145214" y="3219450"/>
                <a:ext cx="0" cy="1588"/>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 name="Freeform 10">
                <a:extLst>
                  <a:ext uri="{FF2B5EF4-FFF2-40B4-BE49-F238E27FC236}">
                    <a16:creationId xmlns:a16="http://schemas.microsoft.com/office/drawing/2014/main" id="{A2D3D1C6-6BAD-E5AD-C816-4553F90ADAED}"/>
                  </a:ext>
                </a:extLst>
              </p:cNvPr>
              <p:cNvSpPr>
                <a:spLocks/>
              </p:cNvSpPr>
              <p:nvPr/>
            </p:nvSpPr>
            <p:spPr bwMode="auto">
              <a:xfrm>
                <a:off x="6261101" y="3030538"/>
                <a:ext cx="14288" cy="3175"/>
              </a:xfrm>
              <a:custGeom>
                <a:avLst/>
                <a:gdLst>
                  <a:gd name="T0" fmla="*/ 3 w 9"/>
                  <a:gd name="T1" fmla="*/ 1 h 2"/>
                  <a:gd name="T2" fmla="*/ 0 w 9"/>
                  <a:gd name="T3" fmla="*/ 2 h 2"/>
                  <a:gd name="T4" fmla="*/ 9 w 9"/>
                  <a:gd name="T5" fmla="*/ 0 h 2"/>
                  <a:gd name="T6" fmla="*/ 3 w 9"/>
                  <a:gd name="T7" fmla="*/ 1 h 2"/>
                </a:gdLst>
                <a:ahLst/>
                <a:cxnLst>
                  <a:cxn ang="0">
                    <a:pos x="T0" y="T1"/>
                  </a:cxn>
                  <a:cxn ang="0">
                    <a:pos x="T2" y="T3"/>
                  </a:cxn>
                  <a:cxn ang="0">
                    <a:pos x="T4" y="T5"/>
                  </a:cxn>
                  <a:cxn ang="0">
                    <a:pos x="T6" y="T7"/>
                  </a:cxn>
                </a:cxnLst>
                <a:rect l="0" t="0" r="r" b="b"/>
                <a:pathLst>
                  <a:path w="9" h="2">
                    <a:moveTo>
                      <a:pt x="3" y="1"/>
                    </a:moveTo>
                    <a:lnTo>
                      <a:pt x="0" y="2"/>
                    </a:lnTo>
                    <a:lnTo>
                      <a:pt x="9" y="0"/>
                    </a:lnTo>
                    <a:lnTo>
                      <a:pt x="3"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 name="Freeform 11">
                <a:extLst>
                  <a:ext uri="{FF2B5EF4-FFF2-40B4-BE49-F238E27FC236}">
                    <a16:creationId xmlns:a16="http://schemas.microsoft.com/office/drawing/2014/main" id="{9A79F97C-AE3B-0485-7E3D-A2CD0C765F28}"/>
                  </a:ext>
                </a:extLst>
              </p:cNvPr>
              <p:cNvSpPr>
                <a:spLocks/>
              </p:cNvSpPr>
              <p:nvPr/>
            </p:nvSpPr>
            <p:spPr bwMode="auto">
              <a:xfrm>
                <a:off x="6080126" y="2166938"/>
                <a:ext cx="4763" cy="4763"/>
              </a:xfrm>
              <a:custGeom>
                <a:avLst/>
                <a:gdLst>
                  <a:gd name="T0" fmla="*/ 3 w 3"/>
                  <a:gd name="T1" fmla="*/ 3 h 3"/>
                  <a:gd name="T2" fmla="*/ 0 w 3"/>
                  <a:gd name="T3" fmla="*/ 0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0" y="0"/>
                    </a:lnTo>
                    <a:lnTo>
                      <a:pt x="0" y="0"/>
                    </a:lnTo>
                    <a:lnTo>
                      <a:pt x="3"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 name="Freeform 12">
                <a:extLst>
                  <a:ext uri="{FF2B5EF4-FFF2-40B4-BE49-F238E27FC236}">
                    <a16:creationId xmlns:a16="http://schemas.microsoft.com/office/drawing/2014/main" id="{E1ABA35D-E487-6CB9-E941-391B7CC9C883}"/>
                  </a:ext>
                </a:extLst>
              </p:cNvPr>
              <p:cNvSpPr>
                <a:spLocks/>
              </p:cNvSpPr>
              <p:nvPr/>
            </p:nvSpPr>
            <p:spPr bwMode="auto">
              <a:xfrm>
                <a:off x="5916614" y="3060700"/>
                <a:ext cx="0" cy="476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 name="Freeform 13">
                <a:extLst>
                  <a:ext uri="{FF2B5EF4-FFF2-40B4-BE49-F238E27FC236}">
                    <a16:creationId xmlns:a16="http://schemas.microsoft.com/office/drawing/2014/main" id="{79515F87-5004-048A-044A-A281DF6A7789}"/>
                  </a:ext>
                </a:extLst>
              </p:cNvPr>
              <p:cNvSpPr>
                <a:spLocks/>
              </p:cNvSpPr>
              <p:nvPr/>
            </p:nvSpPr>
            <p:spPr bwMode="auto">
              <a:xfrm>
                <a:off x="5843589" y="2992438"/>
                <a:ext cx="4763" cy="1588"/>
              </a:xfrm>
              <a:custGeom>
                <a:avLst/>
                <a:gdLst>
                  <a:gd name="T0" fmla="*/ 0 w 3"/>
                  <a:gd name="T1" fmla="*/ 1 h 1"/>
                  <a:gd name="T2" fmla="*/ 3 w 3"/>
                  <a:gd name="T3" fmla="*/ 0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lnTo>
                      <a:pt x="3" y="0"/>
                    </a:lnTo>
                    <a:lnTo>
                      <a:pt x="3"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 name="Freeform 14">
                <a:extLst>
                  <a:ext uri="{FF2B5EF4-FFF2-40B4-BE49-F238E27FC236}">
                    <a16:creationId xmlns:a16="http://schemas.microsoft.com/office/drawing/2014/main" id="{F1FF2AC3-6C15-309A-C15F-4C16BA55B0A7}"/>
                  </a:ext>
                </a:extLst>
              </p:cNvPr>
              <p:cNvSpPr>
                <a:spLocks/>
              </p:cNvSpPr>
              <p:nvPr/>
            </p:nvSpPr>
            <p:spPr bwMode="auto">
              <a:xfrm>
                <a:off x="5870576" y="3054350"/>
                <a:ext cx="6350" cy="4763"/>
              </a:xfrm>
              <a:custGeom>
                <a:avLst/>
                <a:gdLst>
                  <a:gd name="T0" fmla="*/ 4 w 4"/>
                  <a:gd name="T1" fmla="*/ 0 h 3"/>
                  <a:gd name="T2" fmla="*/ 0 w 4"/>
                  <a:gd name="T3" fmla="*/ 3 h 3"/>
                  <a:gd name="T4" fmla="*/ 4 w 4"/>
                  <a:gd name="T5" fmla="*/ 0 h 3"/>
                  <a:gd name="T6" fmla="*/ 4 w 4"/>
                  <a:gd name="T7" fmla="*/ 0 h 3"/>
                </a:gdLst>
                <a:ahLst/>
                <a:cxnLst>
                  <a:cxn ang="0">
                    <a:pos x="T0" y="T1"/>
                  </a:cxn>
                  <a:cxn ang="0">
                    <a:pos x="T2" y="T3"/>
                  </a:cxn>
                  <a:cxn ang="0">
                    <a:pos x="T4" y="T5"/>
                  </a:cxn>
                  <a:cxn ang="0">
                    <a:pos x="T6" y="T7"/>
                  </a:cxn>
                </a:cxnLst>
                <a:rect l="0" t="0" r="r" b="b"/>
                <a:pathLst>
                  <a:path w="4" h="3">
                    <a:moveTo>
                      <a:pt x="4" y="0"/>
                    </a:moveTo>
                    <a:lnTo>
                      <a:pt x="0" y="3"/>
                    </a:lnTo>
                    <a:lnTo>
                      <a:pt x="4" y="0"/>
                    </a:lnTo>
                    <a:lnTo>
                      <a:pt x="4"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6" name="Freeform 15">
                <a:extLst>
                  <a:ext uri="{FF2B5EF4-FFF2-40B4-BE49-F238E27FC236}">
                    <a16:creationId xmlns:a16="http://schemas.microsoft.com/office/drawing/2014/main" id="{D71CF98B-2115-12A5-078F-447021F0AD17}"/>
                  </a:ext>
                </a:extLst>
              </p:cNvPr>
              <p:cNvSpPr>
                <a:spLocks/>
              </p:cNvSpPr>
              <p:nvPr/>
            </p:nvSpPr>
            <p:spPr bwMode="auto">
              <a:xfrm>
                <a:off x="6124576" y="2992438"/>
                <a:ext cx="1588" cy="7938"/>
              </a:xfrm>
              <a:custGeom>
                <a:avLst/>
                <a:gdLst>
                  <a:gd name="T0" fmla="*/ 1 w 1"/>
                  <a:gd name="T1" fmla="*/ 4 h 5"/>
                  <a:gd name="T2" fmla="*/ 0 w 1"/>
                  <a:gd name="T3" fmla="*/ 0 h 5"/>
                  <a:gd name="T4" fmla="*/ 1 w 1"/>
                  <a:gd name="T5" fmla="*/ 5 h 5"/>
                  <a:gd name="T6" fmla="*/ 1 w 1"/>
                  <a:gd name="T7" fmla="*/ 4 h 5"/>
                </a:gdLst>
                <a:ahLst/>
                <a:cxnLst>
                  <a:cxn ang="0">
                    <a:pos x="T0" y="T1"/>
                  </a:cxn>
                  <a:cxn ang="0">
                    <a:pos x="T2" y="T3"/>
                  </a:cxn>
                  <a:cxn ang="0">
                    <a:pos x="T4" y="T5"/>
                  </a:cxn>
                  <a:cxn ang="0">
                    <a:pos x="T6" y="T7"/>
                  </a:cxn>
                </a:cxnLst>
                <a:rect l="0" t="0" r="r" b="b"/>
                <a:pathLst>
                  <a:path w="1" h="5">
                    <a:moveTo>
                      <a:pt x="1" y="4"/>
                    </a:moveTo>
                    <a:lnTo>
                      <a:pt x="0" y="0"/>
                    </a:lnTo>
                    <a:lnTo>
                      <a:pt x="1" y="5"/>
                    </a:lnTo>
                    <a:lnTo>
                      <a:pt x="1"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7" name="Freeform 16">
                <a:extLst>
                  <a:ext uri="{FF2B5EF4-FFF2-40B4-BE49-F238E27FC236}">
                    <a16:creationId xmlns:a16="http://schemas.microsoft.com/office/drawing/2014/main" id="{79B99F8C-7464-4DF5-0B91-C62045CABAF3}"/>
                  </a:ext>
                </a:extLst>
              </p:cNvPr>
              <p:cNvSpPr>
                <a:spLocks/>
              </p:cNvSpPr>
              <p:nvPr/>
            </p:nvSpPr>
            <p:spPr bwMode="auto">
              <a:xfrm>
                <a:off x="5911851" y="3057525"/>
                <a:ext cx="4763" cy="3175"/>
              </a:xfrm>
              <a:custGeom>
                <a:avLst/>
                <a:gdLst>
                  <a:gd name="T0" fmla="*/ 2 w 3"/>
                  <a:gd name="T1" fmla="*/ 1 h 2"/>
                  <a:gd name="T2" fmla="*/ 0 w 3"/>
                  <a:gd name="T3" fmla="*/ 0 h 2"/>
                  <a:gd name="T4" fmla="*/ 3 w 3"/>
                  <a:gd name="T5" fmla="*/ 2 h 2"/>
                  <a:gd name="T6" fmla="*/ 2 w 3"/>
                  <a:gd name="T7" fmla="*/ 1 h 2"/>
                </a:gdLst>
                <a:ahLst/>
                <a:cxnLst>
                  <a:cxn ang="0">
                    <a:pos x="T0" y="T1"/>
                  </a:cxn>
                  <a:cxn ang="0">
                    <a:pos x="T2" y="T3"/>
                  </a:cxn>
                  <a:cxn ang="0">
                    <a:pos x="T4" y="T5"/>
                  </a:cxn>
                  <a:cxn ang="0">
                    <a:pos x="T6" y="T7"/>
                  </a:cxn>
                </a:cxnLst>
                <a:rect l="0" t="0" r="r" b="b"/>
                <a:pathLst>
                  <a:path w="3" h="2">
                    <a:moveTo>
                      <a:pt x="2" y="1"/>
                    </a:moveTo>
                    <a:lnTo>
                      <a:pt x="0" y="0"/>
                    </a:lnTo>
                    <a:lnTo>
                      <a:pt x="3" y="2"/>
                    </a:lnTo>
                    <a:lnTo>
                      <a:pt x="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 name="Freeform 17">
                <a:extLst>
                  <a:ext uri="{FF2B5EF4-FFF2-40B4-BE49-F238E27FC236}">
                    <a16:creationId xmlns:a16="http://schemas.microsoft.com/office/drawing/2014/main" id="{7A651EFA-658D-E523-ADD3-45B7C5F61DD7}"/>
                  </a:ext>
                </a:extLst>
              </p:cNvPr>
              <p:cNvSpPr>
                <a:spLocks/>
              </p:cNvSpPr>
              <p:nvPr/>
            </p:nvSpPr>
            <p:spPr bwMode="auto">
              <a:xfrm>
                <a:off x="8085139" y="4048125"/>
                <a:ext cx="6350" cy="3175"/>
              </a:xfrm>
              <a:custGeom>
                <a:avLst/>
                <a:gdLst>
                  <a:gd name="T0" fmla="*/ 0 w 4"/>
                  <a:gd name="T1" fmla="*/ 2 h 2"/>
                  <a:gd name="T2" fmla="*/ 2 w 4"/>
                  <a:gd name="T3" fmla="*/ 1 h 2"/>
                  <a:gd name="T4" fmla="*/ 4 w 4"/>
                  <a:gd name="T5" fmla="*/ 0 h 2"/>
                  <a:gd name="T6" fmla="*/ 0 w 4"/>
                  <a:gd name="T7" fmla="*/ 2 h 2"/>
                </a:gdLst>
                <a:ahLst/>
                <a:cxnLst>
                  <a:cxn ang="0">
                    <a:pos x="T0" y="T1"/>
                  </a:cxn>
                  <a:cxn ang="0">
                    <a:pos x="T2" y="T3"/>
                  </a:cxn>
                  <a:cxn ang="0">
                    <a:pos x="T4" y="T5"/>
                  </a:cxn>
                  <a:cxn ang="0">
                    <a:pos x="T6" y="T7"/>
                  </a:cxn>
                </a:cxnLst>
                <a:rect l="0" t="0" r="r" b="b"/>
                <a:pathLst>
                  <a:path w="4" h="2">
                    <a:moveTo>
                      <a:pt x="0" y="2"/>
                    </a:moveTo>
                    <a:lnTo>
                      <a:pt x="2" y="1"/>
                    </a:lnTo>
                    <a:lnTo>
                      <a:pt x="4"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 name="Freeform 18">
                <a:extLst>
                  <a:ext uri="{FF2B5EF4-FFF2-40B4-BE49-F238E27FC236}">
                    <a16:creationId xmlns:a16="http://schemas.microsoft.com/office/drawing/2014/main" id="{15E57D56-6EE8-0235-D8C9-C5A3874BE8E5}"/>
                  </a:ext>
                </a:extLst>
              </p:cNvPr>
              <p:cNvSpPr>
                <a:spLocks/>
              </p:cNvSpPr>
              <p:nvPr/>
            </p:nvSpPr>
            <p:spPr bwMode="auto">
              <a:xfrm>
                <a:off x="6064251" y="3090863"/>
                <a:ext cx="1588" cy="9525"/>
              </a:xfrm>
              <a:custGeom>
                <a:avLst/>
                <a:gdLst>
                  <a:gd name="T0" fmla="*/ 1 w 1"/>
                  <a:gd name="T1" fmla="*/ 6 h 6"/>
                  <a:gd name="T2" fmla="*/ 1 w 1"/>
                  <a:gd name="T3" fmla="*/ 5 h 6"/>
                  <a:gd name="T4" fmla="*/ 0 w 1"/>
                  <a:gd name="T5" fmla="*/ 0 h 6"/>
                  <a:gd name="T6" fmla="*/ 1 w 1"/>
                  <a:gd name="T7" fmla="*/ 6 h 6"/>
                </a:gdLst>
                <a:ahLst/>
                <a:cxnLst>
                  <a:cxn ang="0">
                    <a:pos x="T0" y="T1"/>
                  </a:cxn>
                  <a:cxn ang="0">
                    <a:pos x="T2" y="T3"/>
                  </a:cxn>
                  <a:cxn ang="0">
                    <a:pos x="T4" y="T5"/>
                  </a:cxn>
                  <a:cxn ang="0">
                    <a:pos x="T6" y="T7"/>
                  </a:cxn>
                </a:cxnLst>
                <a:rect l="0" t="0" r="r" b="b"/>
                <a:pathLst>
                  <a:path w="1" h="6">
                    <a:moveTo>
                      <a:pt x="1" y="6"/>
                    </a:moveTo>
                    <a:lnTo>
                      <a:pt x="1" y="5"/>
                    </a:lnTo>
                    <a:lnTo>
                      <a:pt x="0" y="0"/>
                    </a:lnTo>
                    <a:lnTo>
                      <a:pt x="1"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0" name="Freeform 19">
                <a:extLst>
                  <a:ext uri="{FF2B5EF4-FFF2-40B4-BE49-F238E27FC236}">
                    <a16:creationId xmlns:a16="http://schemas.microsoft.com/office/drawing/2014/main" id="{08064243-7A16-D199-5E64-09F19419CC69}"/>
                  </a:ext>
                </a:extLst>
              </p:cNvPr>
              <p:cNvSpPr>
                <a:spLocks/>
              </p:cNvSpPr>
              <p:nvPr/>
            </p:nvSpPr>
            <p:spPr bwMode="auto">
              <a:xfrm>
                <a:off x="6000751" y="3092450"/>
                <a:ext cx="6350" cy="9525"/>
              </a:xfrm>
              <a:custGeom>
                <a:avLst/>
                <a:gdLst>
                  <a:gd name="T0" fmla="*/ 0 w 4"/>
                  <a:gd name="T1" fmla="*/ 6 h 6"/>
                  <a:gd name="T2" fmla="*/ 3 w 4"/>
                  <a:gd name="T3" fmla="*/ 0 h 6"/>
                  <a:gd name="T4" fmla="*/ 4 w 4"/>
                  <a:gd name="T5" fmla="*/ 0 h 6"/>
                  <a:gd name="T6" fmla="*/ 0 w 4"/>
                  <a:gd name="T7" fmla="*/ 6 h 6"/>
                </a:gdLst>
                <a:ahLst/>
                <a:cxnLst>
                  <a:cxn ang="0">
                    <a:pos x="T0" y="T1"/>
                  </a:cxn>
                  <a:cxn ang="0">
                    <a:pos x="T2" y="T3"/>
                  </a:cxn>
                  <a:cxn ang="0">
                    <a:pos x="T4" y="T5"/>
                  </a:cxn>
                  <a:cxn ang="0">
                    <a:pos x="T6" y="T7"/>
                  </a:cxn>
                </a:cxnLst>
                <a:rect l="0" t="0" r="r" b="b"/>
                <a:pathLst>
                  <a:path w="4" h="6">
                    <a:moveTo>
                      <a:pt x="0" y="6"/>
                    </a:moveTo>
                    <a:lnTo>
                      <a:pt x="3" y="0"/>
                    </a:lnTo>
                    <a:lnTo>
                      <a:pt x="4" y="0"/>
                    </a:lnTo>
                    <a:lnTo>
                      <a:pt x="0"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1" name="Freeform 20">
                <a:extLst>
                  <a:ext uri="{FF2B5EF4-FFF2-40B4-BE49-F238E27FC236}">
                    <a16:creationId xmlns:a16="http://schemas.microsoft.com/office/drawing/2014/main" id="{4F439435-10D7-F4E6-7BB1-2AA68E22F74C}"/>
                  </a:ext>
                </a:extLst>
              </p:cNvPr>
              <p:cNvSpPr>
                <a:spLocks/>
              </p:cNvSpPr>
              <p:nvPr/>
            </p:nvSpPr>
            <p:spPr bwMode="auto">
              <a:xfrm>
                <a:off x="5864226" y="3114675"/>
                <a:ext cx="4763" cy="1588"/>
              </a:xfrm>
              <a:custGeom>
                <a:avLst/>
                <a:gdLst>
                  <a:gd name="T0" fmla="*/ 0 w 3"/>
                  <a:gd name="T1" fmla="*/ 0 h 1"/>
                  <a:gd name="T2" fmla="*/ 3 w 3"/>
                  <a:gd name="T3" fmla="*/ 1 h 1"/>
                  <a:gd name="T4" fmla="*/ 0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3" y="1"/>
                    </a:lnTo>
                    <a:lnTo>
                      <a:pt x="0"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2" name="Freeform 21">
                <a:extLst>
                  <a:ext uri="{FF2B5EF4-FFF2-40B4-BE49-F238E27FC236}">
                    <a16:creationId xmlns:a16="http://schemas.microsoft.com/office/drawing/2014/main" id="{E5F40079-3701-D757-C86E-9C9788595818}"/>
                  </a:ext>
                </a:extLst>
              </p:cNvPr>
              <p:cNvSpPr>
                <a:spLocks/>
              </p:cNvSpPr>
              <p:nvPr/>
            </p:nvSpPr>
            <p:spPr bwMode="auto">
              <a:xfrm>
                <a:off x="6307139" y="3117850"/>
                <a:ext cx="4763" cy="7938"/>
              </a:xfrm>
              <a:custGeom>
                <a:avLst/>
                <a:gdLst>
                  <a:gd name="T0" fmla="*/ 3 w 3"/>
                  <a:gd name="T1" fmla="*/ 5 h 5"/>
                  <a:gd name="T2" fmla="*/ 1 w 3"/>
                  <a:gd name="T3" fmla="*/ 0 h 5"/>
                  <a:gd name="T4" fmla="*/ 0 w 3"/>
                  <a:gd name="T5" fmla="*/ 0 h 5"/>
                  <a:gd name="T6" fmla="*/ 3 w 3"/>
                  <a:gd name="T7" fmla="*/ 5 h 5"/>
                </a:gdLst>
                <a:ahLst/>
                <a:cxnLst>
                  <a:cxn ang="0">
                    <a:pos x="T0" y="T1"/>
                  </a:cxn>
                  <a:cxn ang="0">
                    <a:pos x="T2" y="T3"/>
                  </a:cxn>
                  <a:cxn ang="0">
                    <a:pos x="T4" y="T5"/>
                  </a:cxn>
                  <a:cxn ang="0">
                    <a:pos x="T6" y="T7"/>
                  </a:cxn>
                </a:cxnLst>
                <a:rect l="0" t="0" r="r" b="b"/>
                <a:pathLst>
                  <a:path w="3" h="5">
                    <a:moveTo>
                      <a:pt x="3" y="5"/>
                    </a:moveTo>
                    <a:lnTo>
                      <a:pt x="1" y="0"/>
                    </a:lnTo>
                    <a:lnTo>
                      <a:pt x="0" y="0"/>
                    </a:lnTo>
                    <a:lnTo>
                      <a:pt x="3"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3" name="Freeform 22">
                <a:extLst>
                  <a:ext uri="{FF2B5EF4-FFF2-40B4-BE49-F238E27FC236}">
                    <a16:creationId xmlns:a16="http://schemas.microsoft.com/office/drawing/2014/main" id="{F50C4902-6607-8CE5-8EE1-DB35B25FBC90}"/>
                  </a:ext>
                </a:extLst>
              </p:cNvPr>
              <p:cNvSpPr>
                <a:spLocks/>
              </p:cNvSpPr>
              <p:nvPr/>
            </p:nvSpPr>
            <p:spPr bwMode="auto">
              <a:xfrm>
                <a:off x="7061201" y="3584575"/>
                <a:ext cx="17463" cy="26988"/>
              </a:xfrm>
              <a:custGeom>
                <a:avLst/>
                <a:gdLst>
                  <a:gd name="T0" fmla="*/ 0 w 11"/>
                  <a:gd name="T1" fmla="*/ 17 h 17"/>
                  <a:gd name="T2" fmla="*/ 0 w 11"/>
                  <a:gd name="T3" fmla="*/ 17 h 17"/>
                  <a:gd name="T4" fmla="*/ 11 w 11"/>
                  <a:gd name="T5" fmla="*/ 0 h 17"/>
                  <a:gd name="T6" fmla="*/ 0 w 11"/>
                  <a:gd name="T7" fmla="*/ 17 h 17"/>
                </a:gdLst>
                <a:ahLst/>
                <a:cxnLst>
                  <a:cxn ang="0">
                    <a:pos x="T0" y="T1"/>
                  </a:cxn>
                  <a:cxn ang="0">
                    <a:pos x="T2" y="T3"/>
                  </a:cxn>
                  <a:cxn ang="0">
                    <a:pos x="T4" y="T5"/>
                  </a:cxn>
                  <a:cxn ang="0">
                    <a:pos x="T6" y="T7"/>
                  </a:cxn>
                </a:cxnLst>
                <a:rect l="0" t="0" r="r" b="b"/>
                <a:pathLst>
                  <a:path w="11" h="17">
                    <a:moveTo>
                      <a:pt x="0" y="17"/>
                    </a:moveTo>
                    <a:lnTo>
                      <a:pt x="0" y="17"/>
                    </a:lnTo>
                    <a:lnTo>
                      <a:pt x="11" y="0"/>
                    </a:lnTo>
                    <a:lnTo>
                      <a:pt x="0" y="1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4" name="Freeform 23">
                <a:extLst>
                  <a:ext uri="{FF2B5EF4-FFF2-40B4-BE49-F238E27FC236}">
                    <a16:creationId xmlns:a16="http://schemas.microsoft.com/office/drawing/2014/main" id="{326FF460-AFF9-F981-6094-61414FD407E1}"/>
                  </a:ext>
                </a:extLst>
              </p:cNvPr>
              <p:cNvSpPr>
                <a:spLocks/>
              </p:cNvSpPr>
              <p:nvPr/>
            </p:nvSpPr>
            <p:spPr bwMode="auto">
              <a:xfrm>
                <a:off x="6700839" y="3046413"/>
                <a:ext cx="190500" cy="357188"/>
              </a:xfrm>
              <a:custGeom>
                <a:avLst/>
                <a:gdLst>
                  <a:gd name="T0" fmla="*/ 144 w 155"/>
                  <a:gd name="T1" fmla="*/ 227 h 290"/>
                  <a:gd name="T2" fmla="*/ 131 w 155"/>
                  <a:gd name="T3" fmla="*/ 218 h 290"/>
                  <a:gd name="T4" fmla="*/ 134 w 155"/>
                  <a:gd name="T5" fmla="*/ 214 h 290"/>
                  <a:gd name="T6" fmla="*/ 136 w 155"/>
                  <a:gd name="T7" fmla="*/ 210 h 290"/>
                  <a:gd name="T8" fmla="*/ 126 w 155"/>
                  <a:gd name="T9" fmla="*/ 201 h 290"/>
                  <a:gd name="T10" fmla="*/ 121 w 155"/>
                  <a:gd name="T11" fmla="*/ 197 h 290"/>
                  <a:gd name="T12" fmla="*/ 117 w 155"/>
                  <a:gd name="T13" fmla="*/ 164 h 290"/>
                  <a:gd name="T14" fmla="*/ 109 w 155"/>
                  <a:gd name="T15" fmla="*/ 149 h 290"/>
                  <a:gd name="T16" fmla="*/ 110 w 155"/>
                  <a:gd name="T17" fmla="*/ 124 h 290"/>
                  <a:gd name="T18" fmla="*/ 99 w 155"/>
                  <a:gd name="T19" fmla="*/ 119 h 290"/>
                  <a:gd name="T20" fmla="*/ 90 w 155"/>
                  <a:gd name="T21" fmla="*/ 111 h 290"/>
                  <a:gd name="T22" fmla="*/ 83 w 155"/>
                  <a:gd name="T23" fmla="*/ 106 h 290"/>
                  <a:gd name="T24" fmla="*/ 74 w 155"/>
                  <a:gd name="T25" fmla="*/ 87 h 290"/>
                  <a:gd name="T26" fmla="*/ 62 w 155"/>
                  <a:gd name="T27" fmla="*/ 77 h 290"/>
                  <a:gd name="T28" fmla="*/ 72 w 155"/>
                  <a:gd name="T29" fmla="*/ 74 h 290"/>
                  <a:gd name="T30" fmla="*/ 83 w 155"/>
                  <a:gd name="T31" fmla="*/ 74 h 290"/>
                  <a:gd name="T32" fmla="*/ 78 w 155"/>
                  <a:gd name="T33" fmla="*/ 67 h 290"/>
                  <a:gd name="T34" fmla="*/ 75 w 155"/>
                  <a:gd name="T35" fmla="*/ 53 h 290"/>
                  <a:gd name="T36" fmla="*/ 91 w 155"/>
                  <a:gd name="T37" fmla="*/ 47 h 290"/>
                  <a:gd name="T38" fmla="*/ 103 w 155"/>
                  <a:gd name="T39" fmla="*/ 51 h 290"/>
                  <a:gd name="T40" fmla="*/ 104 w 155"/>
                  <a:gd name="T41" fmla="*/ 45 h 290"/>
                  <a:gd name="T42" fmla="*/ 105 w 155"/>
                  <a:gd name="T43" fmla="*/ 30 h 290"/>
                  <a:gd name="T44" fmla="*/ 102 w 155"/>
                  <a:gd name="T45" fmla="*/ 15 h 290"/>
                  <a:gd name="T46" fmla="*/ 99 w 155"/>
                  <a:gd name="T47" fmla="*/ 4 h 290"/>
                  <a:gd name="T48" fmla="*/ 87 w 155"/>
                  <a:gd name="T49" fmla="*/ 4 h 290"/>
                  <a:gd name="T50" fmla="*/ 81 w 155"/>
                  <a:gd name="T51" fmla="*/ 6 h 290"/>
                  <a:gd name="T52" fmla="*/ 75 w 155"/>
                  <a:gd name="T53" fmla="*/ 0 h 290"/>
                  <a:gd name="T54" fmla="*/ 62 w 155"/>
                  <a:gd name="T55" fmla="*/ 3 h 290"/>
                  <a:gd name="T56" fmla="*/ 55 w 155"/>
                  <a:gd name="T57" fmla="*/ 9 h 290"/>
                  <a:gd name="T58" fmla="*/ 46 w 155"/>
                  <a:gd name="T59" fmla="*/ 17 h 290"/>
                  <a:gd name="T60" fmla="*/ 39 w 155"/>
                  <a:gd name="T61" fmla="*/ 19 h 290"/>
                  <a:gd name="T62" fmla="*/ 36 w 155"/>
                  <a:gd name="T63" fmla="*/ 17 h 290"/>
                  <a:gd name="T64" fmla="*/ 35 w 155"/>
                  <a:gd name="T65" fmla="*/ 26 h 290"/>
                  <a:gd name="T66" fmla="*/ 30 w 155"/>
                  <a:gd name="T67" fmla="*/ 30 h 290"/>
                  <a:gd name="T68" fmla="*/ 29 w 155"/>
                  <a:gd name="T69" fmla="*/ 37 h 290"/>
                  <a:gd name="T70" fmla="*/ 24 w 155"/>
                  <a:gd name="T71" fmla="*/ 36 h 290"/>
                  <a:gd name="T72" fmla="*/ 16 w 155"/>
                  <a:gd name="T73" fmla="*/ 40 h 290"/>
                  <a:gd name="T74" fmla="*/ 10 w 155"/>
                  <a:gd name="T75" fmla="*/ 44 h 290"/>
                  <a:gd name="T76" fmla="*/ 3 w 155"/>
                  <a:gd name="T77" fmla="*/ 62 h 290"/>
                  <a:gd name="T78" fmla="*/ 5 w 155"/>
                  <a:gd name="T79" fmla="*/ 83 h 290"/>
                  <a:gd name="T80" fmla="*/ 17 w 155"/>
                  <a:gd name="T81" fmla="*/ 98 h 290"/>
                  <a:gd name="T82" fmla="*/ 17 w 155"/>
                  <a:gd name="T83" fmla="*/ 102 h 290"/>
                  <a:gd name="T84" fmla="*/ 21 w 155"/>
                  <a:gd name="T85" fmla="*/ 118 h 290"/>
                  <a:gd name="T86" fmla="*/ 43 w 155"/>
                  <a:gd name="T87" fmla="*/ 149 h 290"/>
                  <a:gd name="T88" fmla="*/ 52 w 155"/>
                  <a:gd name="T89" fmla="*/ 161 h 290"/>
                  <a:gd name="T90" fmla="*/ 66 w 155"/>
                  <a:gd name="T91" fmla="*/ 184 h 290"/>
                  <a:gd name="T92" fmla="*/ 73 w 155"/>
                  <a:gd name="T93" fmla="*/ 192 h 290"/>
                  <a:gd name="T94" fmla="*/ 62 w 155"/>
                  <a:gd name="T95" fmla="*/ 211 h 290"/>
                  <a:gd name="T96" fmla="*/ 61 w 155"/>
                  <a:gd name="T97" fmla="*/ 230 h 290"/>
                  <a:gd name="T98" fmla="*/ 56 w 155"/>
                  <a:gd name="T99" fmla="*/ 224 h 290"/>
                  <a:gd name="T100" fmla="*/ 56 w 155"/>
                  <a:gd name="T101" fmla="*/ 247 h 290"/>
                  <a:gd name="T102" fmla="*/ 60 w 155"/>
                  <a:gd name="T103" fmla="*/ 265 h 290"/>
                  <a:gd name="T104" fmla="*/ 78 w 155"/>
                  <a:gd name="T105" fmla="*/ 269 h 290"/>
                  <a:gd name="T106" fmla="*/ 98 w 155"/>
                  <a:gd name="T107" fmla="*/ 286 h 290"/>
                  <a:gd name="T108" fmla="*/ 139 w 155"/>
                  <a:gd name="T109" fmla="*/ 285 h 290"/>
                  <a:gd name="T110" fmla="*/ 151 w 155"/>
                  <a:gd name="T111" fmla="*/ 27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5" h="290">
                    <a:moveTo>
                      <a:pt x="146" y="252"/>
                    </a:moveTo>
                    <a:cubicBezTo>
                      <a:pt x="146" y="241"/>
                      <a:pt x="146" y="241"/>
                      <a:pt x="146" y="241"/>
                    </a:cubicBezTo>
                    <a:cubicBezTo>
                      <a:pt x="145" y="237"/>
                      <a:pt x="145" y="237"/>
                      <a:pt x="145" y="237"/>
                    </a:cubicBezTo>
                    <a:cubicBezTo>
                      <a:pt x="146" y="231"/>
                      <a:pt x="146" y="231"/>
                      <a:pt x="146" y="231"/>
                    </a:cubicBezTo>
                    <a:cubicBezTo>
                      <a:pt x="144" y="227"/>
                      <a:pt x="144" y="227"/>
                      <a:pt x="144" y="227"/>
                    </a:cubicBezTo>
                    <a:cubicBezTo>
                      <a:pt x="140" y="224"/>
                      <a:pt x="140" y="224"/>
                      <a:pt x="140" y="224"/>
                    </a:cubicBezTo>
                    <a:cubicBezTo>
                      <a:pt x="138" y="219"/>
                      <a:pt x="138" y="219"/>
                      <a:pt x="138" y="219"/>
                    </a:cubicBezTo>
                    <a:cubicBezTo>
                      <a:pt x="135" y="219"/>
                      <a:pt x="135" y="219"/>
                      <a:pt x="135" y="219"/>
                    </a:cubicBezTo>
                    <a:cubicBezTo>
                      <a:pt x="133" y="218"/>
                      <a:pt x="133" y="218"/>
                      <a:pt x="133" y="218"/>
                    </a:cubicBezTo>
                    <a:cubicBezTo>
                      <a:pt x="131" y="218"/>
                      <a:pt x="131" y="218"/>
                      <a:pt x="131" y="218"/>
                    </a:cubicBezTo>
                    <a:cubicBezTo>
                      <a:pt x="132" y="223"/>
                      <a:pt x="132" y="223"/>
                      <a:pt x="132" y="223"/>
                    </a:cubicBezTo>
                    <a:cubicBezTo>
                      <a:pt x="130" y="220"/>
                      <a:pt x="130" y="220"/>
                      <a:pt x="130" y="220"/>
                    </a:cubicBezTo>
                    <a:cubicBezTo>
                      <a:pt x="129" y="216"/>
                      <a:pt x="129" y="216"/>
                      <a:pt x="129" y="216"/>
                    </a:cubicBezTo>
                    <a:cubicBezTo>
                      <a:pt x="133" y="212"/>
                      <a:pt x="133" y="212"/>
                      <a:pt x="133" y="212"/>
                    </a:cubicBezTo>
                    <a:cubicBezTo>
                      <a:pt x="134" y="214"/>
                      <a:pt x="134" y="214"/>
                      <a:pt x="134" y="214"/>
                    </a:cubicBezTo>
                    <a:cubicBezTo>
                      <a:pt x="136" y="213"/>
                      <a:pt x="136" y="213"/>
                      <a:pt x="136" y="213"/>
                    </a:cubicBezTo>
                    <a:cubicBezTo>
                      <a:pt x="139" y="215"/>
                      <a:pt x="139" y="215"/>
                      <a:pt x="139" y="215"/>
                    </a:cubicBezTo>
                    <a:cubicBezTo>
                      <a:pt x="141" y="213"/>
                      <a:pt x="141" y="213"/>
                      <a:pt x="141" y="213"/>
                    </a:cubicBezTo>
                    <a:cubicBezTo>
                      <a:pt x="138" y="209"/>
                      <a:pt x="138" y="209"/>
                      <a:pt x="138" y="209"/>
                    </a:cubicBezTo>
                    <a:cubicBezTo>
                      <a:pt x="136" y="210"/>
                      <a:pt x="136" y="210"/>
                      <a:pt x="136" y="210"/>
                    </a:cubicBezTo>
                    <a:cubicBezTo>
                      <a:pt x="135" y="206"/>
                      <a:pt x="135" y="206"/>
                      <a:pt x="135" y="206"/>
                    </a:cubicBezTo>
                    <a:cubicBezTo>
                      <a:pt x="136" y="201"/>
                      <a:pt x="136" y="201"/>
                      <a:pt x="136" y="201"/>
                    </a:cubicBezTo>
                    <a:cubicBezTo>
                      <a:pt x="134" y="200"/>
                      <a:pt x="134" y="200"/>
                      <a:pt x="134" y="200"/>
                    </a:cubicBezTo>
                    <a:cubicBezTo>
                      <a:pt x="132" y="202"/>
                      <a:pt x="132" y="202"/>
                      <a:pt x="132" y="202"/>
                    </a:cubicBezTo>
                    <a:cubicBezTo>
                      <a:pt x="126" y="201"/>
                      <a:pt x="126" y="201"/>
                      <a:pt x="126" y="201"/>
                    </a:cubicBezTo>
                    <a:cubicBezTo>
                      <a:pt x="125" y="202"/>
                      <a:pt x="125" y="202"/>
                      <a:pt x="125" y="202"/>
                    </a:cubicBezTo>
                    <a:cubicBezTo>
                      <a:pt x="127" y="205"/>
                      <a:pt x="127" y="205"/>
                      <a:pt x="127" y="205"/>
                    </a:cubicBezTo>
                    <a:cubicBezTo>
                      <a:pt x="128" y="207"/>
                      <a:pt x="128" y="207"/>
                      <a:pt x="128" y="207"/>
                    </a:cubicBezTo>
                    <a:cubicBezTo>
                      <a:pt x="121" y="200"/>
                      <a:pt x="121" y="200"/>
                      <a:pt x="121" y="200"/>
                    </a:cubicBezTo>
                    <a:cubicBezTo>
                      <a:pt x="121" y="197"/>
                      <a:pt x="121" y="197"/>
                      <a:pt x="121" y="197"/>
                    </a:cubicBezTo>
                    <a:cubicBezTo>
                      <a:pt x="118" y="194"/>
                      <a:pt x="118" y="194"/>
                      <a:pt x="118" y="194"/>
                    </a:cubicBezTo>
                    <a:cubicBezTo>
                      <a:pt x="118" y="183"/>
                      <a:pt x="118" y="183"/>
                      <a:pt x="118" y="183"/>
                    </a:cubicBezTo>
                    <a:cubicBezTo>
                      <a:pt x="120" y="178"/>
                      <a:pt x="120" y="178"/>
                      <a:pt x="120" y="178"/>
                    </a:cubicBezTo>
                    <a:cubicBezTo>
                      <a:pt x="121" y="172"/>
                      <a:pt x="121" y="172"/>
                      <a:pt x="121" y="172"/>
                    </a:cubicBezTo>
                    <a:cubicBezTo>
                      <a:pt x="117" y="164"/>
                      <a:pt x="117" y="164"/>
                      <a:pt x="117" y="164"/>
                    </a:cubicBezTo>
                    <a:cubicBezTo>
                      <a:pt x="116" y="160"/>
                      <a:pt x="116" y="160"/>
                      <a:pt x="116" y="160"/>
                    </a:cubicBezTo>
                    <a:cubicBezTo>
                      <a:pt x="113" y="158"/>
                      <a:pt x="113" y="158"/>
                      <a:pt x="113" y="158"/>
                    </a:cubicBezTo>
                    <a:cubicBezTo>
                      <a:pt x="112" y="154"/>
                      <a:pt x="112" y="154"/>
                      <a:pt x="112" y="154"/>
                    </a:cubicBezTo>
                    <a:cubicBezTo>
                      <a:pt x="109" y="151"/>
                      <a:pt x="109" y="151"/>
                      <a:pt x="109" y="151"/>
                    </a:cubicBezTo>
                    <a:cubicBezTo>
                      <a:pt x="109" y="149"/>
                      <a:pt x="109" y="149"/>
                      <a:pt x="109" y="149"/>
                    </a:cubicBezTo>
                    <a:cubicBezTo>
                      <a:pt x="108" y="144"/>
                      <a:pt x="108" y="144"/>
                      <a:pt x="108" y="144"/>
                    </a:cubicBezTo>
                    <a:cubicBezTo>
                      <a:pt x="107" y="139"/>
                      <a:pt x="107" y="139"/>
                      <a:pt x="107" y="139"/>
                    </a:cubicBezTo>
                    <a:cubicBezTo>
                      <a:pt x="109" y="133"/>
                      <a:pt x="109" y="133"/>
                      <a:pt x="109" y="133"/>
                    </a:cubicBezTo>
                    <a:cubicBezTo>
                      <a:pt x="110" y="126"/>
                      <a:pt x="110" y="126"/>
                      <a:pt x="110" y="126"/>
                    </a:cubicBezTo>
                    <a:cubicBezTo>
                      <a:pt x="110" y="124"/>
                      <a:pt x="110" y="124"/>
                      <a:pt x="110" y="124"/>
                    </a:cubicBezTo>
                    <a:cubicBezTo>
                      <a:pt x="110" y="123"/>
                      <a:pt x="110" y="123"/>
                      <a:pt x="110" y="123"/>
                    </a:cubicBezTo>
                    <a:cubicBezTo>
                      <a:pt x="109" y="122"/>
                      <a:pt x="109" y="122"/>
                      <a:pt x="109" y="122"/>
                    </a:cubicBezTo>
                    <a:cubicBezTo>
                      <a:pt x="105" y="122"/>
                      <a:pt x="105" y="122"/>
                      <a:pt x="105" y="122"/>
                    </a:cubicBezTo>
                    <a:cubicBezTo>
                      <a:pt x="102" y="120"/>
                      <a:pt x="102" y="120"/>
                      <a:pt x="102" y="120"/>
                    </a:cubicBezTo>
                    <a:cubicBezTo>
                      <a:pt x="99" y="119"/>
                      <a:pt x="99" y="119"/>
                      <a:pt x="99" y="119"/>
                    </a:cubicBezTo>
                    <a:cubicBezTo>
                      <a:pt x="96" y="121"/>
                      <a:pt x="96" y="121"/>
                      <a:pt x="96" y="121"/>
                    </a:cubicBezTo>
                    <a:cubicBezTo>
                      <a:pt x="95" y="120"/>
                      <a:pt x="95" y="120"/>
                      <a:pt x="95" y="120"/>
                    </a:cubicBezTo>
                    <a:cubicBezTo>
                      <a:pt x="93" y="116"/>
                      <a:pt x="93" y="116"/>
                      <a:pt x="93" y="116"/>
                    </a:cubicBezTo>
                    <a:cubicBezTo>
                      <a:pt x="92" y="115"/>
                      <a:pt x="92" y="115"/>
                      <a:pt x="92" y="115"/>
                    </a:cubicBezTo>
                    <a:cubicBezTo>
                      <a:pt x="90" y="111"/>
                      <a:pt x="90" y="111"/>
                      <a:pt x="90" y="111"/>
                    </a:cubicBezTo>
                    <a:cubicBezTo>
                      <a:pt x="88" y="110"/>
                      <a:pt x="88" y="110"/>
                      <a:pt x="88" y="110"/>
                    </a:cubicBezTo>
                    <a:cubicBezTo>
                      <a:pt x="87" y="111"/>
                      <a:pt x="87" y="111"/>
                      <a:pt x="87" y="111"/>
                    </a:cubicBezTo>
                    <a:cubicBezTo>
                      <a:pt x="84" y="112"/>
                      <a:pt x="84" y="112"/>
                      <a:pt x="84" y="112"/>
                    </a:cubicBezTo>
                    <a:cubicBezTo>
                      <a:pt x="82" y="112"/>
                      <a:pt x="82" y="112"/>
                      <a:pt x="82" y="112"/>
                    </a:cubicBezTo>
                    <a:cubicBezTo>
                      <a:pt x="83" y="106"/>
                      <a:pt x="83" y="106"/>
                      <a:pt x="83" y="106"/>
                    </a:cubicBezTo>
                    <a:cubicBezTo>
                      <a:pt x="82" y="102"/>
                      <a:pt x="82" y="102"/>
                      <a:pt x="82" y="102"/>
                    </a:cubicBezTo>
                    <a:cubicBezTo>
                      <a:pt x="77" y="95"/>
                      <a:pt x="77" y="95"/>
                      <a:pt x="77" y="95"/>
                    </a:cubicBezTo>
                    <a:cubicBezTo>
                      <a:pt x="76" y="92"/>
                      <a:pt x="76" y="92"/>
                      <a:pt x="76" y="92"/>
                    </a:cubicBezTo>
                    <a:cubicBezTo>
                      <a:pt x="75" y="92"/>
                      <a:pt x="75" y="92"/>
                      <a:pt x="75" y="92"/>
                    </a:cubicBezTo>
                    <a:cubicBezTo>
                      <a:pt x="74" y="87"/>
                      <a:pt x="74" y="87"/>
                      <a:pt x="74" y="87"/>
                    </a:cubicBezTo>
                    <a:cubicBezTo>
                      <a:pt x="71" y="85"/>
                      <a:pt x="71" y="85"/>
                      <a:pt x="71" y="85"/>
                    </a:cubicBezTo>
                    <a:cubicBezTo>
                      <a:pt x="70" y="82"/>
                      <a:pt x="70" y="82"/>
                      <a:pt x="70" y="82"/>
                    </a:cubicBezTo>
                    <a:cubicBezTo>
                      <a:pt x="67" y="81"/>
                      <a:pt x="67" y="81"/>
                      <a:pt x="67" y="81"/>
                    </a:cubicBezTo>
                    <a:cubicBezTo>
                      <a:pt x="64" y="80"/>
                      <a:pt x="64" y="80"/>
                      <a:pt x="64" y="80"/>
                    </a:cubicBezTo>
                    <a:cubicBezTo>
                      <a:pt x="62" y="77"/>
                      <a:pt x="62" y="77"/>
                      <a:pt x="62" y="77"/>
                    </a:cubicBezTo>
                    <a:cubicBezTo>
                      <a:pt x="62" y="75"/>
                      <a:pt x="62" y="75"/>
                      <a:pt x="62" y="75"/>
                    </a:cubicBezTo>
                    <a:cubicBezTo>
                      <a:pt x="64" y="73"/>
                      <a:pt x="64" y="73"/>
                      <a:pt x="64" y="73"/>
                    </a:cubicBezTo>
                    <a:cubicBezTo>
                      <a:pt x="66" y="74"/>
                      <a:pt x="66" y="74"/>
                      <a:pt x="66" y="74"/>
                    </a:cubicBezTo>
                    <a:cubicBezTo>
                      <a:pt x="71" y="73"/>
                      <a:pt x="71" y="73"/>
                      <a:pt x="71" y="73"/>
                    </a:cubicBezTo>
                    <a:cubicBezTo>
                      <a:pt x="72" y="74"/>
                      <a:pt x="72" y="74"/>
                      <a:pt x="72" y="74"/>
                    </a:cubicBezTo>
                    <a:cubicBezTo>
                      <a:pt x="74" y="74"/>
                      <a:pt x="74" y="74"/>
                      <a:pt x="74" y="74"/>
                    </a:cubicBezTo>
                    <a:cubicBezTo>
                      <a:pt x="76" y="75"/>
                      <a:pt x="76" y="75"/>
                      <a:pt x="76" y="75"/>
                    </a:cubicBezTo>
                    <a:cubicBezTo>
                      <a:pt x="78" y="73"/>
                      <a:pt x="78" y="73"/>
                      <a:pt x="78" y="73"/>
                    </a:cubicBezTo>
                    <a:cubicBezTo>
                      <a:pt x="80" y="72"/>
                      <a:pt x="80" y="72"/>
                      <a:pt x="80" y="72"/>
                    </a:cubicBezTo>
                    <a:cubicBezTo>
                      <a:pt x="83" y="74"/>
                      <a:pt x="83" y="74"/>
                      <a:pt x="83" y="74"/>
                    </a:cubicBezTo>
                    <a:cubicBezTo>
                      <a:pt x="84" y="72"/>
                      <a:pt x="84" y="72"/>
                      <a:pt x="84" y="72"/>
                    </a:cubicBezTo>
                    <a:cubicBezTo>
                      <a:pt x="83" y="70"/>
                      <a:pt x="83" y="70"/>
                      <a:pt x="83" y="70"/>
                    </a:cubicBezTo>
                    <a:cubicBezTo>
                      <a:pt x="79" y="71"/>
                      <a:pt x="79" y="71"/>
                      <a:pt x="79" y="71"/>
                    </a:cubicBezTo>
                    <a:cubicBezTo>
                      <a:pt x="78" y="70"/>
                      <a:pt x="78" y="70"/>
                      <a:pt x="78" y="70"/>
                    </a:cubicBezTo>
                    <a:cubicBezTo>
                      <a:pt x="78" y="67"/>
                      <a:pt x="78" y="67"/>
                      <a:pt x="78" y="67"/>
                    </a:cubicBezTo>
                    <a:cubicBezTo>
                      <a:pt x="74" y="62"/>
                      <a:pt x="74" y="62"/>
                      <a:pt x="74" y="62"/>
                    </a:cubicBezTo>
                    <a:cubicBezTo>
                      <a:pt x="74" y="59"/>
                      <a:pt x="74" y="59"/>
                      <a:pt x="74" y="59"/>
                    </a:cubicBezTo>
                    <a:cubicBezTo>
                      <a:pt x="76" y="58"/>
                      <a:pt x="76" y="58"/>
                      <a:pt x="76" y="58"/>
                    </a:cubicBezTo>
                    <a:cubicBezTo>
                      <a:pt x="76" y="54"/>
                      <a:pt x="76" y="54"/>
                      <a:pt x="76" y="54"/>
                    </a:cubicBezTo>
                    <a:cubicBezTo>
                      <a:pt x="75" y="53"/>
                      <a:pt x="75" y="53"/>
                      <a:pt x="75" y="53"/>
                    </a:cubicBezTo>
                    <a:cubicBezTo>
                      <a:pt x="78" y="50"/>
                      <a:pt x="78" y="50"/>
                      <a:pt x="78" y="50"/>
                    </a:cubicBezTo>
                    <a:cubicBezTo>
                      <a:pt x="82" y="48"/>
                      <a:pt x="82" y="48"/>
                      <a:pt x="82" y="48"/>
                    </a:cubicBezTo>
                    <a:cubicBezTo>
                      <a:pt x="85" y="47"/>
                      <a:pt x="85" y="47"/>
                      <a:pt x="85" y="47"/>
                    </a:cubicBezTo>
                    <a:cubicBezTo>
                      <a:pt x="88" y="49"/>
                      <a:pt x="88" y="49"/>
                      <a:pt x="88" y="49"/>
                    </a:cubicBezTo>
                    <a:cubicBezTo>
                      <a:pt x="91" y="47"/>
                      <a:pt x="91" y="47"/>
                      <a:pt x="91" y="47"/>
                    </a:cubicBezTo>
                    <a:cubicBezTo>
                      <a:pt x="94" y="47"/>
                      <a:pt x="94" y="47"/>
                      <a:pt x="94" y="47"/>
                    </a:cubicBezTo>
                    <a:cubicBezTo>
                      <a:pt x="96" y="49"/>
                      <a:pt x="96" y="49"/>
                      <a:pt x="96" y="49"/>
                    </a:cubicBezTo>
                    <a:cubicBezTo>
                      <a:pt x="97" y="47"/>
                      <a:pt x="97" y="47"/>
                      <a:pt x="97" y="47"/>
                    </a:cubicBezTo>
                    <a:cubicBezTo>
                      <a:pt x="100" y="47"/>
                      <a:pt x="100" y="47"/>
                      <a:pt x="100" y="47"/>
                    </a:cubicBezTo>
                    <a:cubicBezTo>
                      <a:pt x="103" y="51"/>
                      <a:pt x="103" y="51"/>
                      <a:pt x="103" y="51"/>
                    </a:cubicBezTo>
                    <a:cubicBezTo>
                      <a:pt x="106" y="51"/>
                      <a:pt x="106" y="51"/>
                      <a:pt x="106" y="51"/>
                    </a:cubicBezTo>
                    <a:cubicBezTo>
                      <a:pt x="109" y="49"/>
                      <a:pt x="109" y="49"/>
                      <a:pt x="109" y="49"/>
                    </a:cubicBezTo>
                    <a:cubicBezTo>
                      <a:pt x="110" y="47"/>
                      <a:pt x="110" y="47"/>
                      <a:pt x="110" y="47"/>
                    </a:cubicBezTo>
                    <a:cubicBezTo>
                      <a:pt x="107" y="46"/>
                      <a:pt x="107" y="46"/>
                      <a:pt x="107" y="46"/>
                    </a:cubicBezTo>
                    <a:cubicBezTo>
                      <a:pt x="104" y="45"/>
                      <a:pt x="104" y="45"/>
                      <a:pt x="104" y="45"/>
                    </a:cubicBezTo>
                    <a:cubicBezTo>
                      <a:pt x="102" y="39"/>
                      <a:pt x="102" y="39"/>
                      <a:pt x="102" y="39"/>
                    </a:cubicBezTo>
                    <a:cubicBezTo>
                      <a:pt x="102" y="34"/>
                      <a:pt x="102" y="34"/>
                      <a:pt x="102" y="34"/>
                    </a:cubicBezTo>
                    <a:cubicBezTo>
                      <a:pt x="104" y="33"/>
                      <a:pt x="104" y="33"/>
                      <a:pt x="104" y="33"/>
                    </a:cubicBezTo>
                    <a:cubicBezTo>
                      <a:pt x="106" y="31"/>
                      <a:pt x="106" y="31"/>
                      <a:pt x="106" y="31"/>
                    </a:cubicBezTo>
                    <a:cubicBezTo>
                      <a:pt x="105" y="30"/>
                      <a:pt x="105" y="30"/>
                      <a:pt x="105" y="30"/>
                    </a:cubicBezTo>
                    <a:cubicBezTo>
                      <a:pt x="104" y="28"/>
                      <a:pt x="104" y="28"/>
                      <a:pt x="104" y="28"/>
                    </a:cubicBezTo>
                    <a:cubicBezTo>
                      <a:pt x="103" y="26"/>
                      <a:pt x="103" y="26"/>
                      <a:pt x="103" y="26"/>
                    </a:cubicBezTo>
                    <a:cubicBezTo>
                      <a:pt x="105" y="21"/>
                      <a:pt x="105" y="21"/>
                      <a:pt x="105" y="21"/>
                    </a:cubicBezTo>
                    <a:cubicBezTo>
                      <a:pt x="105" y="18"/>
                      <a:pt x="105" y="18"/>
                      <a:pt x="105" y="18"/>
                    </a:cubicBezTo>
                    <a:cubicBezTo>
                      <a:pt x="102" y="15"/>
                      <a:pt x="102" y="15"/>
                      <a:pt x="102" y="15"/>
                    </a:cubicBezTo>
                    <a:cubicBezTo>
                      <a:pt x="102" y="12"/>
                      <a:pt x="102" y="12"/>
                      <a:pt x="102" y="12"/>
                    </a:cubicBezTo>
                    <a:cubicBezTo>
                      <a:pt x="103" y="9"/>
                      <a:pt x="103" y="9"/>
                      <a:pt x="103" y="9"/>
                    </a:cubicBezTo>
                    <a:cubicBezTo>
                      <a:pt x="103" y="8"/>
                      <a:pt x="103" y="8"/>
                      <a:pt x="103" y="8"/>
                    </a:cubicBezTo>
                    <a:cubicBezTo>
                      <a:pt x="101" y="7"/>
                      <a:pt x="101" y="7"/>
                      <a:pt x="101" y="7"/>
                    </a:cubicBezTo>
                    <a:cubicBezTo>
                      <a:pt x="99" y="4"/>
                      <a:pt x="99" y="4"/>
                      <a:pt x="99" y="4"/>
                    </a:cubicBezTo>
                    <a:cubicBezTo>
                      <a:pt x="99" y="3"/>
                      <a:pt x="99" y="3"/>
                      <a:pt x="99" y="3"/>
                    </a:cubicBezTo>
                    <a:cubicBezTo>
                      <a:pt x="92" y="2"/>
                      <a:pt x="92" y="2"/>
                      <a:pt x="92" y="2"/>
                    </a:cubicBezTo>
                    <a:cubicBezTo>
                      <a:pt x="90" y="2"/>
                      <a:pt x="90" y="2"/>
                      <a:pt x="90" y="2"/>
                    </a:cubicBezTo>
                    <a:cubicBezTo>
                      <a:pt x="88" y="2"/>
                      <a:pt x="88" y="2"/>
                      <a:pt x="88" y="2"/>
                    </a:cubicBezTo>
                    <a:cubicBezTo>
                      <a:pt x="87" y="4"/>
                      <a:pt x="87" y="4"/>
                      <a:pt x="87" y="4"/>
                    </a:cubicBezTo>
                    <a:cubicBezTo>
                      <a:pt x="85" y="5"/>
                      <a:pt x="85" y="5"/>
                      <a:pt x="85" y="5"/>
                    </a:cubicBezTo>
                    <a:cubicBezTo>
                      <a:pt x="85" y="7"/>
                      <a:pt x="85" y="7"/>
                      <a:pt x="85" y="7"/>
                    </a:cubicBezTo>
                    <a:cubicBezTo>
                      <a:pt x="83" y="9"/>
                      <a:pt x="83" y="9"/>
                      <a:pt x="83" y="9"/>
                    </a:cubicBezTo>
                    <a:cubicBezTo>
                      <a:pt x="81" y="7"/>
                      <a:pt x="81" y="7"/>
                      <a:pt x="81" y="7"/>
                    </a:cubicBezTo>
                    <a:cubicBezTo>
                      <a:pt x="81" y="6"/>
                      <a:pt x="81" y="6"/>
                      <a:pt x="81" y="6"/>
                    </a:cubicBezTo>
                    <a:cubicBezTo>
                      <a:pt x="78" y="6"/>
                      <a:pt x="78" y="6"/>
                      <a:pt x="78" y="6"/>
                    </a:cubicBezTo>
                    <a:cubicBezTo>
                      <a:pt x="77" y="7"/>
                      <a:pt x="77" y="7"/>
                      <a:pt x="77" y="7"/>
                    </a:cubicBezTo>
                    <a:cubicBezTo>
                      <a:pt x="76" y="5"/>
                      <a:pt x="76" y="5"/>
                      <a:pt x="76" y="5"/>
                    </a:cubicBezTo>
                    <a:cubicBezTo>
                      <a:pt x="76" y="1"/>
                      <a:pt x="76" y="1"/>
                      <a:pt x="76" y="1"/>
                    </a:cubicBezTo>
                    <a:cubicBezTo>
                      <a:pt x="75" y="0"/>
                      <a:pt x="75" y="0"/>
                      <a:pt x="75" y="0"/>
                    </a:cubicBezTo>
                    <a:cubicBezTo>
                      <a:pt x="74" y="2"/>
                      <a:pt x="74" y="2"/>
                      <a:pt x="74" y="2"/>
                    </a:cubicBezTo>
                    <a:cubicBezTo>
                      <a:pt x="71" y="2"/>
                      <a:pt x="71" y="2"/>
                      <a:pt x="71" y="2"/>
                    </a:cubicBezTo>
                    <a:cubicBezTo>
                      <a:pt x="70" y="0"/>
                      <a:pt x="70" y="0"/>
                      <a:pt x="70" y="0"/>
                    </a:cubicBezTo>
                    <a:cubicBezTo>
                      <a:pt x="65" y="0"/>
                      <a:pt x="65" y="0"/>
                      <a:pt x="65" y="0"/>
                    </a:cubicBezTo>
                    <a:cubicBezTo>
                      <a:pt x="62" y="3"/>
                      <a:pt x="62" y="3"/>
                      <a:pt x="62" y="3"/>
                    </a:cubicBezTo>
                    <a:cubicBezTo>
                      <a:pt x="61" y="6"/>
                      <a:pt x="61" y="6"/>
                      <a:pt x="61" y="6"/>
                    </a:cubicBezTo>
                    <a:cubicBezTo>
                      <a:pt x="60" y="7"/>
                      <a:pt x="60" y="7"/>
                      <a:pt x="60" y="7"/>
                    </a:cubicBezTo>
                    <a:cubicBezTo>
                      <a:pt x="59" y="6"/>
                      <a:pt x="59" y="6"/>
                      <a:pt x="59" y="6"/>
                    </a:cubicBezTo>
                    <a:cubicBezTo>
                      <a:pt x="57" y="6"/>
                      <a:pt x="57" y="6"/>
                      <a:pt x="57" y="6"/>
                    </a:cubicBezTo>
                    <a:cubicBezTo>
                      <a:pt x="55" y="9"/>
                      <a:pt x="55" y="9"/>
                      <a:pt x="55" y="9"/>
                    </a:cubicBezTo>
                    <a:cubicBezTo>
                      <a:pt x="53" y="9"/>
                      <a:pt x="53" y="9"/>
                      <a:pt x="53" y="9"/>
                    </a:cubicBezTo>
                    <a:cubicBezTo>
                      <a:pt x="52" y="12"/>
                      <a:pt x="52" y="12"/>
                      <a:pt x="52" y="12"/>
                    </a:cubicBezTo>
                    <a:cubicBezTo>
                      <a:pt x="49" y="15"/>
                      <a:pt x="49" y="15"/>
                      <a:pt x="49" y="15"/>
                    </a:cubicBezTo>
                    <a:cubicBezTo>
                      <a:pt x="47" y="15"/>
                      <a:pt x="47" y="15"/>
                      <a:pt x="47" y="15"/>
                    </a:cubicBezTo>
                    <a:cubicBezTo>
                      <a:pt x="46" y="17"/>
                      <a:pt x="46" y="17"/>
                      <a:pt x="46" y="17"/>
                    </a:cubicBezTo>
                    <a:cubicBezTo>
                      <a:pt x="45" y="19"/>
                      <a:pt x="45" y="19"/>
                      <a:pt x="45" y="19"/>
                    </a:cubicBezTo>
                    <a:cubicBezTo>
                      <a:pt x="44" y="17"/>
                      <a:pt x="44" y="17"/>
                      <a:pt x="44" y="17"/>
                    </a:cubicBezTo>
                    <a:cubicBezTo>
                      <a:pt x="42" y="17"/>
                      <a:pt x="42" y="17"/>
                      <a:pt x="42" y="17"/>
                    </a:cubicBezTo>
                    <a:cubicBezTo>
                      <a:pt x="41" y="19"/>
                      <a:pt x="41" y="19"/>
                      <a:pt x="41" y="19"/>
                    </a:cubicBezTo>
                    <a:cubicBezTo>
                      <a:pt x="39" y="19"/>
                      <a:pt x="39" y="19"/>
                      <a:pt x="39" y="19"/>
                    </a:cubicBezTo>
                    <a:cubicBezTo>
                      <a:pt x="38" y="17"/>
                      <a:pt x="38" y="17"/>
                      <a:pt x="38" y="17"/>
                    </a:cubicBezTo>
                    <a:cubicBezTo>
                      <a:pt x="36" y="17"/>
                      <a:pt x="36" y="17"/>
                      <a:pt x="36" y="17"/>
                    </a:cubicBezTo>
                    <a:cubicBezTo>
                      <a:pt x="36" y="17"/>
                      <a:pt x="36" y="17"/>
                      <a:pt x="36" y="17"/>
                    </a:cubicBezTo>
                    <a:cubicBezTo>
                      <a:pt x="36" y="17"/>
                      <a:pt x="36" y="17"/>
                      <a:pt x="36" y="17"/>
                    </a:cubicBezTo>
                    <a:cubicBezTo>
                      <a:pt x="36" y="17"/>
                      <a:pt x="36" y="17"/>
                      <a:pt x="36" y="17"/>
                    </a:cubicBezTo>
                    <a:cubicBezTo>
                      <a:pt x="36" y="19"/>
                      <a:pt x="36" y="19"/>
                      <a:pt x="36" y="19"/>
                    </a:cubicBezTo>
                    <a:cubicBezTo>
                      <a:pt x="36" y="21"/>
                      <a:pt x="36" y="21"/>
                      <a:pt x="36" y="21"/>
                    </a:cubicBezTo>
                    <a:cubicBezTo>
                      <a:pt x="33" y="22"/>
                      <a:pt x="33" y="22"/>
                      <a:pt x="33" y="22"/>
                    </a:cubicBezTo>
                    <a:cubicBezTo>
                      <a:pt x="35" y="23"/>
                      <a:pt x="35" y="23"/>
                      <a:pt x="35" y="23"/>
                    </a:cubicBezTo>
                    <a:cubicBezTo>
                      <a:pt x="35" y="26"/>
                      <a:pt x="35" y="26"/>
                      <a:pt x="35" y="26"/>
                    </a:cubicBezTo>
                    <a:cubicBezTo>
                      <a:pt x="33" y="26"/>
                      <a:pt x="33" y="26"/>
                      <a:pt x="33" y="26"/>
                    </a:cubicBezTo>
                    <a:cubicBezTo>
                      <a:pt x="34" y="27"/>
                      <a:pt x="34" y="27"/>
                      <a:pt x="34" y="27"/>
                    </a:cubicBezTo>
                    <a:cubicBezTo>
                      <a:pt x="34" y="30"/>
                      <a:pt x="34" y="30"/>
                      <a:pt x="34" y="30"/>
                    </a:cubicBezTo>
                    <a:cubicBezTo>
                      <a:pt x="31" y="29"/>
                      <a:pt x="31" y="29"/>
                      <a:pt x="31" y="29"/>
                    </a:cubicBezTo>
                    <a:cubicBezTo>
                      <a:pt x="30" y="30"/>
                      <a:pt x="30" y="30"/>
                      <a:pt x="30" y="30"/>
                    </a:cubicBezTo>
                    <a:cubicBezTo>
                      <a:pt x="27" y="29"/>
                      <a:pt x="27" y="29"/>
                      <a:pt x="27" y="29"/>
                    </a:cubicBezTo>
                    <a:cubicBezTo>
                      <a:pt x="24" y="29"/>
                      <a:pt x="24" y="29"/>
                      <a:pt x="24" y="29"/>
                    </a:cubicBezTo>
                    <a:cubicBezTo>
                      <a:pt x="30" y="33"/>
                      <a:pt x="30" y="33"/>
                      <a:pt x="30" y="33"/>
                    </a:cubicBezTo>
                    <a:cubicBezTo>
                      <a:pt x="30" y="35"/>
                      <a:pt x="30" y="35"/>
                      <a:pt x="30" y="35"/>
                    </a:cubicBezTo>
                    <a:cubicBezTo>
                      <a:pt x="29" y="37"/>
                      <a:pt x="29" y="37"/>
                      <a:pt x="29" y="37"/>
                    </a:cubicBezTo>
                    <a:cubicBezTo>
                      <a:pt x="27" y="35"/>
                      <a:pt x="27" y="35"/>
                      <a:pt x="27" y="35"/>
                    </a:cubicBezTo>
                    <a:cubicBezTo>
                      <a:pt x="27" y="35"/>
                      <a:pt x="25" y="35"/>
                      <a:pt x="25" y="35"/>
                    </a:cubicBezTo>
                    <a:cubicBezTo>
                      <a:pt x="24" y="35"/>
                      <a:pt x="23" y="35"/>
                      <a:pt x="23" y="35"/>
                    </a:cubicBezTo>
                    <a:cubicBezTo>
                      <a:pt x="21" y="35"/>
                      <a:pt x="21" y="35"/>
                      <a:pt x="21" y="35"/>
                    </a:cubicBezTo>
                    <a:cubicBezTo>
                      <a:pt x="24" y="36"/>
                      <a:pt x="24" y="36"/>
                      <a:pt x="24" y="36"/>
                    </a:cubicBezTo>
                    <a:cubicBezTo>
                      <a:pt x="24" y="38"/>
                      <a:pt x="24" y="38"/>
                      <a:pt x="24" y="38"/>
                    </a:cubicBezTo>
                    <a:cubicBezTo>
                      <a:pt x="22" y="40"/>
                      <a:pt x="22" y="40"/>
                      <a:pt x="22" y="40"/>
                    </a:cubicBezTo>
                    <a:cubicBezTo>
                      <a:pt x="19" y="40"/>
                      <a:pt x="19" y="40"/>
                      <a:pt x="19" y="40"/>
                    </a:cubicBezTo>
                    <a:cubicBezTo>
                      <a:pt x="18" y="42"/>
                      <a:pt x="18" y="42"/>
                      <a:pt x="18" y="42"/>
                    </a:cubicBezTo>
                    <a:cubicBezTo>
                      <a:pt x="16" y="40"/>
                      <a:pt x="16" y="40"/>
                      <a:pt x="16" y="40"/>
                    </a:cubicBezTo>
                    <a:cubicBezTo>
                      <a:pt x="15" y="42"/>
                      <a:pt x="15" y="42"/>
                      <a:pt x="15" y="42"/>
                    </a:cubicBezTo>
                    <a:cubicBezTo>
                      <a:pt x="14" y="43"/>
                      <a:pt x="14" y="43"/>
                      <a:pt x="14" y="43"/>
                    </a:cubicBezTo>
                    <a:cubicBezTo>
                      <a:pt x="12" y="42"/>
                      <a:pt x="12" y="42"/>
                      <a:pt x="12" y="42"/>
                    </a:cubicBezTo>
                    <a:cubicBezTo>
                      <a:pt x="10" y="41"/>
                      <a:pt x="10" y="41"/>
                      <a:pt x="10" y="41"/>
                    </a:cubicBezTo>
                    <a:cubicBezTo>
                      <a:pt x="10" y="44"/>
                      <a:pt x="10" y="44"/>
                      <a:pt x="10" y="44"/>
                    </a:cubicBezTo>
                    <a:cubicBezTo>
                      <a:pt x="9" y="47"/>
                      <a:pt x="9" y="47"/>
                      <a:pt x="9" y="47"/>
                    </a:cubicBezTo>
                    <a:cubicBezTo>
                      <a:pt x="8" y="52"/>
                      <a:pt x="8" y="52"/>
                      <a:pt x="8" y="52"/>
                    </a:cubicBezTo>
                    <a:cubicBezTo>
                      <a:pt x="6" y="53"/>
                      <a:pt x="6" y="53"/>
                      <a:pt x="6" y="53"/>
                    </a:cubicBezTo>
                    <a:cubicBezTo>
                      <a:pt x="5" y="58"/>
                      <a:pt x="5" y="58"/>
                      <a:pt x="5" y="58"/>
                    </a:cubicBezTo>
                    <a:cubicBezTo>
                      <a:pt x="3" y="62"/>
                      <a:pt x="3" y="62"/>
                      <a:pt x="3" y="62"/>
                    </a:cubicBezTo>
                    <a:cubicBezTo>
                      <a:pt x="3" y="70"/>
                      <a:pt x="3" y="70"/>
                      <a:pt x="3" y="70"/>
                    </a:cubicBezTo>
                    <a:cubicBezTo>
                      <a:pt x="1" y="71"/>
                      <a:pt x="1" y="71"/>
                      <a:pt x="1" y="71"/>
                    </a:cubicBezTo>
                    <a:cubicBezTo>
                      <a:pt x="0" y="75"/>
                      <a:pt x="0" y="75"/>
                      <a:pt x="0" y="75"/>
                    </a:cubicBezTo>
                    <a:cubicBezTo>
                      <a:pt x="2" y="83"/>
                      <a:pt x="2" y="83"/>
                      <a:pt x="2" y="83"/>
                    </a:cubicBezTo>
                    <a:cubicBezTo>
                      <a:pt x="5" y="83"/>
                      <a:pt x="5" y="83"/>
                      <a:pt x="5" y="83"/>
                    </a:cubicBezTo>
                    <a:cubicBezTo>
                      <a:pt x="7" y="82"/>
                      <a:pt x="7" y="82"/>
                      <a:pt x="7" y="82"/>
                    </a:cubicBezTo>
                    <a:cubicBezTo>
                      <a:pt x="9" y="86"/>
                      <a:pt x="9" y="86"/>
                      <a:pt x="9" y="86"/>
                    </a:cubicBezTo>
                    <a:cubicBezTo>
                      <a:pt x="13" y="87"/>
                      <a:pt x="13" y="87"/>
                      <a:pt x="13" y="87"/>
                    </a:cubicBezTo>
                    <a:cubicBezTo>
                      <a:pt x="13" y="94"/>
                      <a:pt x="13" y="94"/>
                      <a:pt x="13" y="94"/>
                    </a:cubicBezTo>
                    <a:cubicBezTo>
                      <a:pt x="17" y="98"/>
                      <a:pt x="17" y="98"/>
                      <a:pt x="17" y="98"/>
                    </a:cubicBezTo>
                    <a:cubicBezTo>
                      <a:pt x="19" y="96"/>
                      <a:pt x="19" y="96"/>
                      <a:pt x="19" y="96"/>
                    </a:cubicBezTo>
                    <a:cubicBezTo>
                      <a:pt x="21" y="95"/>
                      <a:pt x="21" y="95"/>
                      <a:pt x="21" y="95"/>
                    </a:cubicBezTo>
                    <a:cubicBezTo>
                      <a:pt x="19" y="99"/>
                      <a:pt x="19" y="99"/>
                      <a:pt x="19" y="99"/>
                    </a:cubicBezTo>
                    <a:cubicBezTo>
                      <a:pt x="18" y="103"/>
                      <a:pt x="18" y="103"/>
                      <a:pt x="18" y="103"/>
                    </a:cubicBezTo>
                    <a:cubicBezTo>
                      <a:pt x="17" y="102"/>
                      <a:pt x="17" y="102"/>
                      <a:pt x="17" y="102"/>
                    </a:cubicBezTo>
                    <a:cubicBezTo>
                      <a:pt x="16" y="106"/>
                      <a:pt x="16" y="106"/>
                      <a:pt x="16" y="106"/>
                    </a:cubicBezTo>
                    <a:cubicBezTo>
                      <a:pt x="19" y="106"/>
                      <a:pt x="19" y="106"/>
                      <a:pt x="19" y="106"/>
                    </a:cubicBezTo>
                    <a:cubicBezTo>
                      <a:pt x="19" y="108"/>
                      <a:pt x="19" y="108"/>
                      <a:pt x="19" y="108"/>
                    </a:cubicBezTo>
                    <a:cubicBezTo>
                      <a:pt x="20" y="111"/>
                      <a:pt x="20" y="111"/>
                      <a:pt x="20" y="111"/>
                    </a:cubicBezTo>
                    <a:cubicBezTo>
                      <a:pt x="21" y="118"/>
                      <a:pt x="21" y="118"/>
                      <a:pt x="21" y="118"/>
                    </a:cubicBezTo>
                    <a:cubicBezTo>
                      <a:pt x="23" y="121"/>
                      <a:pt x="23" y="121"/>
                      <a:pt x="23" y="121"/>
                    </a:cubicBezTo>
                    <a:cubicBezTo>
                      <a:pt x="25" y="128"/>
                      <a:pt x="25" y="128"/>
                      <a:pt x="25" y="128"/>
                    </a:cubicBezTo>
                    <a:cubicBezTo>
                      <a:pt x="31" y="138"/>
                      <a:pt x="31" y="138"/>
                      <a:pt x="31" y="138"/>
                    </a:cubicBezTo>
                    <a:cubicBezTo>
                      <a:pt x="41" y="147"/>
                      <a:pt x="41" y="147"/>
                      <a:pt x="41" y="147"/>
                    </a:cubicBezTo>
                    <a:cubicBezTo>
                      <a:pt x="43" y="149"/>
                      <a:pt x="43" y="149"/>
                      <a:pt x="43" y="149"/>
                    </a:cubicBezTo>
                    <a:cubicBezTo>
                      <a:pt x="43" y="149"/>
                      <a:pt x="43" y="149"/>
                      <a:pt x="43" y="149"/>
                    </a:cubicBezTo>
                    <a:cubicBezTo>
                      <a:pt x="37" y="158"/>
                      <a:pt x="37" y="158"/>
                      <a:pt x="37" y="158"/>
                    </a:cubicBezTo>
                    <a:cubicBezTo>
                      <a:pt x="43" y="149"/>
                      <a:pt x="43" y="149"/>
                      <a:pt x="43" y="149"/>
                    </a:cubicBezTo>
                    <a:cubicBezTo>
                      <a:pt x="47" y="152"/>
                      <a:pt x="47" y="152"/>
                      <a:pt x="47" y="152"/>
                    </a:cubicBezTo>
                    <a:cubicBezTo>
                      <a:pt x="52" y="161"/>
                      <a:pt x="52" y="161"/>
                      <a:pt x="52" y="161"/>
                    </a:cubicBezTo>
                    <a:cubicBezTo>
                      <a:pt x="53" y="165"/>
                      <a:pt x="53" y="165"/>
                      <a:pt x="53" y="165"/>
                    </a:cubicBezTo>
                    <a:cubicBezTo>
                      <a:pt x="55" y="171"/>
                      <a:pt x="55" y="171"/>
                      <a:pt x="55" y="171"/>
                    </a:cubicBezTo>
                    <a:cubicBezTo>
                      <a:pt x="61" y="177"/>
                      <a:pt x="61" y="177"/>
                      <a:pt x="61" y="177"/>
                    </a:cubicBezTo>
                    <a:cubicBezTo>
                      <a:pt x="62" y="180"/>
                      <a:pt x="62" y="180"/>
                      <a:pt x="62" y="180"/>
                    </a:cubicBezTo>
                    <a:cubicBezTo>
                      <a:pt x="66" y="184"/>
                      <a:pt x="66" y="184"/>
                      <a:pt x="66" y="184"/>
                    </a:cubicBezTo>
                    <a:cubicBezTo>
                      <a:pt x="71" y="183"/>
                      <a:pt x="71" y="183"/>
                      <a:pt x="71" y="183"/>
                    </a:cubicBezTo>
                    <a:cubicBezTo>
                      <a:pt x="75" y="186"/>
                      <a:pt x="75" y="186"/>
                      <a:pt x="75" y="186"/>
                    </a:cubicBezTo>
                    <a:cubicBezTo>
                      <a:pt x="78" y="190"/>
                      <a:pt x="78" y="190"/>
                      <a:pt x="78" y="190"/>
                    </a:cubicBezTo>
                    <a:cubicBezTo>
                      <a:pt x="75" y="190"/>
                      <a:pt x="75" y="190"/>
                      <a:pt x="75" y="190"/>
                    </a:cubicBezTo>
                    <a:cubicBezTo>
                      <a:pt x="73" y="192"/>
                      <a:pt x="73" y="192"/>
                      <a:pt x="73" y="192"/>
                    </a:cubicBezTo>
                    <a:cubicBezTo>
                      <a:pt x="68" y="192"/>
                      <a:pt x="68" y="192"/>
                      <a:pt x="68" y="192"/>
                    </a:cubicBezTo>
                    <a:cubicBezTo>
                      <a:pt x="62" y="198"/>
                      <a:pt x="62" y="198"/>
                      <a:pt x="62" y="198"/>
                    </a:cubicBezTo>
                    <a:cubicBezTo>
                      <a:pt x="63" y="204"/>
                      <a:pt x="63" y="204"/>
                      <a:pt x="63" y="204"/>
                    </a:cubicBezTo>
                    <a:cubicBezTo>
                      <a:pt x="63" y="208"/>
                      <a:pt x="63" y="208"/>
                      <a:pt x="63" y="208"/>
                    </a:cubicBezTo>
                    <a:cubicBezTo>
                      <a:pt x="62" y="211"/>
                      <a:pt x="62" y="211"/>
                      <a:pt x="62" y="211"/>
                    </a:cubicBezTo>
                    <a:cubicBezTo>
                      <a:pt x="61" y="215"/>
                      <a:pt x="61" y="215"/>
                      <a:pt x="61" y="215"/>
                    </a:cubicBezTo>
                    <a:cubicBezTo>
                      <a:pt x="62" y="217"/>
                      <a:pt x="62" y="217"/>
                      <a:pt x="62" y="217"/>
                    </a:cubicBezTo>
                    <a:cubicBezTo>
                      <a:pt x="62" y="220"/>
                      <a:pt x="62" y="220"/>
                      <a:pt x="62" y="220"/>
                    </a:cubicBezTo>
                    <a:cubicBezTo>
                      <a:pt x="61" y="222"/>
                      <a:pt x="61" y="222"/>
                      <a:pt x="61" y="222"/>
                    </a:cubicBezTo>
                    <a:cubicBezTo>
                      <a:pt x="61" y="230"/>
                      <a:pt x="61" y="230"/>
                      <a:pt x="61" y="230"/>
                    </a:cubicBezTo>
                    <a:cubicBezTo>
                      <a:pt x="60" y="233"/>
                      <a:pt x="60" y="233"/>
                      <a:pt x="60" y="233"/>
                    </a:cubicBezTo>
                    <a:cubicBezTo>
                      <a:pt x="58" y="230"/>
                      <a:pt x="58" y="230"/>
                      <a:pt x="58" y="230"/>
                    </a:cubicBezTo>
                    <a:cubicBezTo>
                      <a:pt x="60" y="225"/>
                      <a:pt x="60" y="225"/>
                      <a:pt x="60" y="225"/>
                    </a:cubicBezTo>
                    <a:cubicBezTo>
                      <a:pt x="57" y="222"/>
                      <a:pt x="57" y="222"/>
                      <a:pt x="57" y="222"/>
                    </a:cubicBezTo>
                    <a:cubicBezTo>
                      <a:pt x="56" y="224"/>
                      <a:pt x="56" y="224"/>
                      <a:pt x="56" y="224"/>
                    </a:cubicBezTo>
                    <a:cubicBezTo>
                      <a:pt x="55" y="227"/>
                      <a:pt x="55" y="227"/>
                      <a:pt x="55" y="227"/>
                    </a:cubicBezTo>
                    <a:cubicBezTo>
                      <a:pt x="56" y="233"/>
                      <a:pt x="56" y="233"/>
                      <a:pt x="56" y="233"/>
                    </a:cubicBezTo>
                    <a:cubicBezTo>
                      <a:pt x="56" y="236"/>
                      <a:pt x="56" y="236"/>
                      <a:pt x="56" y="236"/>
                    </a:cubicBezTo>
                    <a:cubicBezTo>
                      <a:pt x="57" y="238"/>
                      <a:pt x="57" y="238"/>
                      <a:pt x="57" y="238"/>
                    </a:cubicBezTo>
                    <a:cubicBezTo>
                      <a:pt x="56" y="247"/>
                      <a:pt x="56" y="247"/>
                      <a:pt x="56" y="247"/>
                    </a:cubicBezTo>
                    <a:cubicBezTo>
                      <a:pt x="56" y="248"/>
                      <a:pt x="56" y="248"/>
                      <a:pt x="56" y="248"/>
                    </a:cubicBezTo>
                    <a:cubicBezTo>
                      <a:pt x="59" y="253"/>
                      <a:pt x="59" y="253"/>
                      <a:pt x="59" y="253"/>
                    </a:cubicBezTo>
                    <a:cubicBezTo>
                      <a:pt x="60" y="258"/>
                      <a:pt x="60" y="258"/>
                      <a:pt x="60" y="258"/>
                    </a:cubicBezTo>
                    <a:cubicBezTo>
                      <a:pt x="59" y="263"/>
                      <a:pt x="59" y="263"/>
                      <a:pt x="59" y="263"/>
                    </a:cubicBezTo>
                    <a:cubicBezTo>
                      <a:pt x="60" y="265"/>
                      <a:pt x="60" y="265"/>
                      <a:pt x="60" y="265"/>
                    </a:cubicBezTo>
                    <a:cubicBezTo>
                      <a:pt x="63" y="265"/>
                      <a:pt x="63" y="265"/>
                      <a:pt x="63" y="265"/>
                    </a:cubicBezTo>
                    <a:cubicBezTo>
                      <a:pt x="66" y="270"/>
                      <a:pt x="66" y="270"/>
                      <a:pt x="66" y="270"/>
                    </a:cubicBezTo>
                    <a:cubicBezTo>
                      <a:pt x="71" y="270"/>
                      <a:pt x="71" y="270"/>
                      <a:pt x="71" y="270"/>
                    </a:cubicBezTo>
                    <a:cubicBezTo>
                      <a:pt x="74" y="271"/>
                      <a:pt x="74" y="271"/>
                      <a:pt x="74" y="271"/>
                    </a:cubicBezTo>
                    <a:cubicBezTo>
                      <a:pt x="78" y="269"/>
                      <a:pt x="78" y="269"/>
                      <a:pt x="78" y="269"/>
                    </a:cubicBezTo>
                    <a:cubicBezTo>
                      <a:pt x="82" y="273"/>
                      <a:pt x="82" y="273"/>
                      <a:pt x="82" y="273"/>
                    </a:cubicBezTo>
                    <a:cubicBezTo>
                      <a:pt x="85" y="273"/>
                      <a:pt x="85" y="273"/>
                      <a:pt x="85" y="273"/>
                    </a:cubicBezTo>
                    <a:cubicBezTo>
                      <a:pt x="86" y="277"/>
                      <a:pt x="86" y="277"/>
                      <a:pt x="86" y="277"/>
                    </a:cubicBezTo>
                    <a:cubicBezTo>
                      <a:pt x="89" y="282"/>
                      <a:pt x="89" y="282"/>
                      <a:pt x="89" y="282"/>
                    </a:cubicBezTo>
                    <a:cubicBezTo>
                      <a:pt x="98" y="286"/>
                      <a:pt x="98" y="286"/>
                      <a:pt x="98" y="286"/>
                    </a:cubicBezTo>
                    <a:cubicBezTo>
                      <a:pt x="102" y="286"/>
                      <a:pt x="102" y="286"/>
                      <a:pt x="102" y="286"/>
                    </a:cubicBezTo>
                    <a:cubicBezTo>
                      <a:pt x="113" y="290"/>
                      <a:pt x="113" y="290"/>
                      <a:pt x="113" y="290"/>
                    </a:cubicBezTo>
                    <a:cubicBezTo>
                      <a:pt x="118" y="290"/>
                      <a:pt x="118" y="290"/>
                      <a:pt x="118" y="290"/>
                    </a:cubicBezTo>
                    <a:cubicBezTo>
                      <a:pt x="130" y="286"/>
                      <a:pt x="130" y="286"/>
                      <a:pt x="130" y="286"/>
                    </a:cubicBezTo>
                    <a:cubicBezTo>
                      <a:pt x="139" y="285"/>
                      <a:pt x="139" y="285"/>
                      <a:pt x="139" y="285"/>
                    </a:cubicBezTo>
                    <a:cubicBezTo>
                      <a:pt x="150" y="286"/>
                      <a:pt x="150" y="286"/>
                      <a:pt x="150" y="286"/>
                    </a:cubicBezTo>
                    <a:cubicBezTo>
                      <a:pt x="154" y="287"/>
                      <a:pt x="154" y="287"/>
                      <a:pt x="154" y="287"/>
                    </a:cubicBezTo>
                    <a:cubicBezTo>
                      <a:pt x="155" y="281"/>
                      <a:pt x="155" y="281"/>
                      <a:pt x="155" y="281"/>
                    </a:cubicBezTo>
                    <a:cubicBezTo>
                      <a:pt x="153" y="276"/>
                      <a:pt x="153" y="276"/>
                      <a:pt x="153" y="276"/>
                    </a:cubicBezTo>
                    <a:cubicBezTo>
                      <a:pt x="151" y="270"/>
                      <a:pt x="151" y="270"/>
                      <a:pt x="151" y="270"/>
                    </a:cubicBezTo>
                    <a:cubicBezTo>
                      <a:pt x="147" y="260"/>
                      <a:pt x="147" y="260"/>
                      <a:pt x="147" y="260"/>
                    </a:cubicBezTo>
                    <a:lnTo>
                      <a:pt x="146" y="25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5" name="Freeform 24">
                <a:extLst>
                  <a:ext uri="{FF2B5EF4-FFF2-40B4-BE49-F238E27FC236}">
                    <a16:creationId xmlns:a16="http://schemas.microsoft.com/office/drawing/2014/main" id="{7B1A2889-343D-CCAE-5D5C-0A2A42092A1C}"/>
                  </a:ext>
                </a:extLst>
              </p:cNvPr>
              <p:cNvSpPr>
                <a:spLocks/>
              </p:cNvSpPr>
              <p:nvPr/>
            </p:nvSpPr>
            <p:spPr bwMode="auto">
              <a:xfrm>
                <a:off x="6578601" y="3544888"/>
                <a:ext cx="20638" cy="3175"/>
              </a:xfrm>
              <a:custGeom>
                <a:avLst/>
                <a:gdLst>
                  <a:gd name="T0" fmla="*/ 13 w 13"/>
                  <a:gd name="T1" fmla="*/ 2 h 2"/>
                  <a:gd name="T2" fmla="*/ 1 w 13"/>
                  <a:gd name="T3" fmla="*/ 0 h 2"/>
                  <a:gd name="T4" fmla="*/ 0 w 13"/>
                  <a:gd name="T5" fmla="*/ 0 h 2"/>
                  <a:gd name="T6" fmla="*/ 13 w 13"/>
                  <a:gd name="T7" fmla="*/ 2 h 2"/>
                </a:gdLst>
                <a:ahLst/>
                <a:cxnLst>
                  <a:cxn ang="0">
                    <a:pos x="T0" y="T1"/>
                  </a:cxn>
                  <a:cxn ang="0">
                    <a:pos x="T2" y="T3"/>
                  </a:cxn>
                  <a:cxn ang="0">
                    <a:pos x="T4" y="T5"/>
                  </a:cxn>
                  <a:cxn ang="0">
                    <a:pos x="T6" y="T7"/>
                  </a:cxn>
                </a:cxnLst>
                <a:rect l="0" t="0" r="r" b="b"/>
                <a:pathLst>
                  <a:path w="13" h="2">
                    <a:moveTo>
                      <a:pt x="13" y="2"/>
                    </a:moveTo>
                    <a:lnTo>
                      <a:pt x="1" y="0"/>
                    </a:lnTo>
                    <a:lnTo>
                      <a:pt x="0" y="0"/>
                    </a:lnTo>
                    <a:lnTo>
                      <a:pt x="13"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6" name="Freeform 25">
                <a:extLst>
                  <a:ext uri="{FF2B5EF4-FFF2-40B4-BE49-F238E27FC236}">
                    <a16:creationId xmlns:a16="http://schemas.microsoft.com/office/drawing/2014/main" id="{C991ACF4-F227-5FEF-B5DE-2763C670CF9B}"/>
                  </a:ext>
                </a:extLst>
              </p:cNvPr>
              <p:cNvSpPr>
                <a:spLocks/>
              </p:cNvSpPr>
              <p:nvPr/>
            </p:nvSpPr>
            <p:spPr bwMode="auto">
              <a:xfrm>
                <a:off x="4144964" y="2652713"/>
                <a:ext cx="6350" cy="11113"/>
              </a:xfrm>
              <a:custGeom>
                <a:avLst/>
                <a:gdLst>
                  <a:gd name="T0" fmla="*/ 0 w 4"/>
                  <a:gd name="T1" fmla="*/ 7 h 7"/>
                  <a:gd name="T2" fmla="*/ 0 w 4"/>
                  <a:gd name="T3" fmla="*/ 6 h 7"/>
                  <a:gd name="T4" fmla="*/ 3 w 4"/>
                  <a:gd name="T5" fmla="*/ 4 h 7"/>
                  <a:gd name="T6" fmla="*/ 4 w 4"/>
                  <a:gd name="T7" fmla="*/ 0 h 7"/>
                  <a:gd name="T8" fmla="*/ 0 w 4"/>
                  <a:gd name="T9" fmla="*/ 5 h 7"/>
                  <a:gd name="T10" fmla="*/ 0 w 4"/>
                  <a:gd name="T11" fmla="*/ 7 h 7"/>
                </a:gdLst>
                <a:ahLst/>
                <a:cxnLst>
                  <a:cxn ang="0">
                    <a:pos x="T0" y="T1"/>
                  </a:cxn>
                  <a:cxn ang="0">
                    <a:pos x="T2" y="T3"/>
                  </a:cxn>
                  <a:cxn ang="0">
                    <a:pos x="T4" y="T5"/>
                  </a:cxn>
                  <a:cxn ang="0">
                    <a:pos x="T6" y="T7"/>
                  </a:cxn>
                  <a:cxn ang="0">
                    <a:pos x="T8" y="T9"/>
                  </a:cxn>
                  <a:cxn ang="0">
                    <a:pos x="T10" y="T11"/>
                  </a:cxn>
                </a:cxnLst>
                <a:rect l="0" t="0" r="r" b="b"/>
                <a:pathLst>
                  <a:path w="4" h="7">
                    <a:moveTo>
                      <a:pt x="0" y="7"/>
                    </a:moveTo>
                    <a:lnTo>
                      <a:pt x="0" y="6"/>
                    </a:lnTo>
                    <a:lnTo>
                      <a:pt x="3" y="4"/>
                    </a:lnTo>
                    <a:lnTo>
                      <a:pt x="4" y="0"/>
                    </a:lnTo>
                    <a:lnTo>
                      <a:pt x="0" y="5"/>
                    </a:lnTo>
                    <a:lnTo>
                      <a:pt x="0"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7" name="Freeform 26">
                <a:extLst>
                  <a:ext uri="{FF2B5EF4-FFF2-40B4-BE49-F238E27FC236}">
                    <a16:creationId xmlns:a16="http://schemas.microsoft.com/office/drawing/2014/main" id="{4AD7DB13-AD9E-8C83-621B-02B3AE2285F5}"/>
                  </a:ext>
                </a:extLst>
              </p:cNvPr>
              <p:cNvSpPr>
                <a:spLocks/>
              </p:cNvSpPr>
              <p:nvPr/>
            </p:nvSpPr>
            <p:spPr bwMode="auto">
              <a:xfrm>
                <a:off x="4389439" y="4222750"/>
                <a:ext cx="11113" cy="14288"/>
              </a:xfrm>
              <a:custGeom>
                <a:avLst/>
                <a:gdLst>
                  <a:gd name="T0" fmla="*/ 7 w 7"/>
                  <a:gd name="T1" fmla="*/ 0 h 9"/>
                  <a:gd name="T2" fmla="*/ 3 w 7"/>
                  <a:gd name="T3" fmla="*/ 6 h 9"/>
                  <a:gd name="T4" fmla="*/ 0 w 7"/>
                  <a:gd name="T5" fmla="*/ 9 h 9"/>
                  <a:gd name="T6" fmla="*/ 3 w 7"/>
                  <a:gd name="T7" fmla="*/ 6 h 9"/>
                  <a:gd name="T8" fmla="*/ 7 w 7"/>
                  <a:gd name="T9" fmla="*/ 0 h 9"/>
                </a:gdLst>
                <a:ahLst/>
                <a:cxnLst>
                  <a:cxn ang="0">
                    <a:pos x="T0" y="T1"/>
                  </a:cxn>
                  <a:cxn ang="0">
                    <a:pos x="T2" y="T3"/>
                  </a:cxn>
                  <a:cxn ang="0">
                    <a:pos x="T4" y="T5"/>
                  </a:cxn>
                  <a:cxn ang="0">
                    <a:pos x="T6" y="T7"/>
                  </a:cxn>
                  <a:cxn ang="0">
                    <a:pos x="T8" y="T9"/>
                  </a:cxn>
                </a:cxnLst>
                <a:rect l="0" t="0" r="r" b="b"/>
                <a:pathLst>
                  <a:path w="7" h="9">
                    <a:moveTo>
                      <a:pt x="7" y="0"/>
                    </a:moveTo>
                    <a:lnTo>
                      <a:pt x="3" y="6"/>
                    </a:lnTo>
                    <a:lnTo>
                      <a:pt x="0" y="9"/>
                    </a:lnTo>
                    <a:lnTo>
                      <a:pt x="3" y="6"/>
                    </a:lnTo>
                    <a:lnTo>
                      <a:pt x="7"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8" name="Rectangle 27">
                <a:extLst>
                  <a:ext uri="{FF2B5EF4-FFF2-40B4-BE49-F238E27FC236}">
                    <a16:creationId xmlns:a16="http://schemas.microsoft.com/office/drawing/2014/main" id="{EE61FFA7-4C93-BAB4-56C6-1D30A860C5F1}"/>
                  </a:ext>
                </a:extLst>
              </p:cNvPr>
              <p:cNvSpPr>
                <a:spLocks noChangeArrowheads="1"/>
              </p:cNvSpPr>
              <p:nvPr/>
            </p:nvSpPr>
            <p:spPr bwMode="auto">
              <a:xfrm>
                <a:off x="3709989" y="3962400"/>
                <a:ext cx="39688" cy="1588"/>
              </a:xfrm>
              <a:prstGeom prst="rect">
                <a:avLst/>
              </a:pr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9" name="Freeform 28">
                <a:extLst>
                  <a:ext uri="{FF2B5EF4-FFF2-40B4-BE49-F238E27FC236}">
                    <a16:creationId xmlns:a16="http://schemas.microsoft.com/office/drawing/2014/main" id="{E18BD2D8-3110-19CE-908C-7D1535675CCD}"/>
                  </a:ext>
                </a:extLst>
              </p:cNvPr>
              <p:cNvSpPr>
                <a:spLocks/>
              </p:cNvSpPr>
              <p:nvPr/>
            </p:nvSpPr>
            <p:spPr bwMode="auto">
              <a:xfrm>
                <a:off x="3740151" y="4056063"/>
                <a:ext cx="6350" cy="4763"/>
              </a:xfrm>
              <a:custGeom>
                <a:avLst/>
                <a:gdLst>
                  <a:gd name="T0" fmla="*/ 2 w 4"/>
                  <a:gd name="T1" fmla="*/ 1 h 3"/>
                  <a:gd name="T2" fmla="*/ 4 w 4"/>
                  <a:gd name="T3" fmla="*/ 0 h 3"/>
                  <a:gd name="T4" fmla="*/ 0 w 4"/>
                  <a:gd name="T5" fmla="*/ 3 h 3"/>
                  <a:gd name="T6" fmla="*/ 2 w 4"/>
                  <a:gd name="T7" fmla="*/ 1 h 3"/>
                </a:gdLst>
                <a:ahLst/>
                <a:cxnLst>
                  <a:cxn ang="0">
                    <a:pos x="T0" y="T1"/>
                  </a:cxn>
                  <a:cxn ang="0">
                    <a:pos x="T2" y="T3"/>
                  </a:cxn>
                  <a:cxn ang="0">
                    <a:pos x="T4" y="T5"/>
                  </a:cxn>
                  <a:cxn ang="0">
                    <a:pos x="T6" y="T7"/>
                  </a:cxn>
                </a:cxnLst>
                <a:rect l="0" t="0" r="r" b="b"/>
                <a:pathLst>
                  <a:path w="4" h="3">
                    <a:moveTo>
                      <a:pt x="2" y="1"/>
                    </a:moveTo>
                    <a:lnTo>
                      <a:pt x="4" y="0"/>
                    </a:lnTo>
                    <a:lnTo>
                      <a:pt x="0" y="3"/>
                    </a:lnTo>
                    <a:lnTo>
                      <a:pt x="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0" name="Freeform 29">
                <a:extLst>
                  <a:ext uri="{FF2B5EF4-FFF2-40B4-BE49-F238E27FC236}">
                    <a16:creationId xmlns:a16="http://schemas.microsoft.com/office/drawing/2014/main" id="{0520040C-4836-F571-B704-B172927A476D}"/>
                  </a:ext>
                </a:extLst>
              </p:cNvPr>
              <p:cNvSpPr>
                <a:spLocks/>
              </p:cNvSpPr>
              <p:nvPr/>
            </p:nvSpPr>
            <p:spPr bwMode="auto">
              <a:xfrm>
                <a:off x="6678614" y="3394075"/>
                <a:ext cx="4763" cy="1588"/>
              </a:xfrm>
              <a:custGeom>
                <a:avLst/>
                <a:gdLst>
                  <a:gd name="T0" fmla="*/ 3 w 3"/>
                  <a:gd name="T1" fmla="*/ 0 h 1"/>
                  <a:gd name="T2" fmla="*/ 3 w 3"/>
                  <a:gd name="T3" fmla="*/ 0 h 1"/>
                  <a:gd name="T4" fmla="*/ 0 w 3"/>
                  <a:gd name="T5" fmla="*/ 1 h 1"/>
                  <a:gd name="T6" fmla="*/ 3 w 3"/>
                  <a:gd name="T7" fmla="*/ 0 h 1"/>
                </a:gdLst>
                <a:ahLst/>
                <a:cxnLst>
                  <a:cxn ang="0">
                    <a:pos x="T0" y="T1"/>
                  </a:cxn>
                  <a:cxn ang="0">
                    <a:pos x="T2" y="T3"/>
                  </a:cxn>
                  <a:cxn ang="0">
                    <a:pos x="T4" y="T5"/>
                  </a:cxn>
                  <a:cxn ang="0">
                    <a:pos x="T6" y="T7"/>
                  </a:cxn>
                </a:cxnLst>
                <a:rect l="0" t="0" r="r" b="b"/>
                <a:pathLst>
                  <a:path w="3" h="1">
                    <a:moveTo>
                      <a:pt x="3" y="0"/>
                    </a:moveTo>
                    <a:lnTo>
                      <a:pt x="3" y="0"/>
                    </a:lnTo>
                    <a:lnTo>
                      <a:pt x="0" y="1"/>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1" name="Freeform 30">
                <a:extLst>
                  <a:ext uri="{FF2B5EF4-FFF2-40B4-BE49-F238E27FC236}">
                    <a16:creationId xmlns:a16="http://schemas.microsoft.com/office/drawing/2014/main" id="{324FC832-336C-A975-D53F-7C34B34B1883}"/>
                  </a:ext>
                </a:extLst>
              </p:cNvPr>
              <p:cNvSpPr>
                <a:spLocks/>
              </p:cNvSpPr>
              <p:nvPr/>
            </p:nvSpPr>
            <p:spPr bwMode="auto">
              <a:xfrm>
                <a:off x="7531101" y="2914650"/>
                <a:ext cx="3175" cy="1588"/>
              </a:xfrm>
              <a:custGeom>
                <a:avLst/>
                <a:gdLst>
                  <a:gd name="T0" fmla="*/ 2 w 2"/>
                  <a:gd name="T1" fmla="*/ 1 h 1"/>
                  <a:gd name="T2" fmla="*/ 0 w 2"/>
                  <a:gd name="T3" fmla="*/ 1 h 1"/>
                  <a:gd name="T4" fmla="*/ 0 w 2"/>
                  <a:gd name="T5" fmla="*/ 0 h 1"/>
                  <a:gd name="T6" fmla="*/ 0 w 2"/>
                  <a:gd name="T7" fmla="*/ 1 h 1"/>
                  <a:gd name="T8" fmla="*/ 2 w 2"/>
                  <a:gd name="T9" fmla="*/ 1 h 1"/>
                </a:gdLst>
                <a:ahLst/>
                <a:cxnLst>
                  <a:cxn ang="0">
                    <a:pos x="T0" y="T1"/>
                  </a:cxn>
                  <a:cxn ang="0">
                    <a:pos x="T2" y="T3"/>
                  </a:cxn>
                  <a:cxn ang="0">
                    <a:pos x="T4" y="T5"/>
                  </a:cxn>
                  <a:cxn ang="0">
                    <a:pos x="T6" y="T7"/>
                  </a:cxn>
                  <a:cxn ang="0">
                    <a:pos x="T8" y="T9"/>
                  </a:cxn>
                </a:cxnLst>
                <a:rect l="0" t="0" r="r" b="b"/>
                <a:pathLst>
                  <a:path w="2" h="1">
                    <a:moveTo>
                      <a:pt x="2" y="1"/>
                    </a:moveTo>
                    <a:lnTo>
                      <a:pt x="0" y="1"/>
                    </a:lnTo>
                    <a:lnTo>
                      <a:pt x="0" y="0"/>
                    </a:lnTo>
                    <a:lnTo>
                      <a:pt x="0" y="1"/>
                    </a:lnTo>
                    <a:lnTo>
                      <a:pt x="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2" name="Freeform 31">
                <a:extLst>
                  <a:ext uri="{FF2B5EF4-FFF2-40B4-BE49-F238E27FC236}">
                    <a16:creationId xmlns:a16="http://schemas.microsoft.com/office/drawing/2014/main" id="{0F3092DC-3498-420E-E4B0-71231F9E077B}"/>
                  </a:ext>
                </a:extLst>
              </p:cNvPr>
              <p:cNvSpPr>
                <a:spLocks/>
              </p:cNvSpPr>
              <p:nvPr/>
            </p:nvSpPr>
            <p:spPr bwMode="auto">
              <a:xfrm>
                <a:off x="6640514" y="3257550"/>
                <a:ext cx="3175" cy="4763"/>
              </a:xfrm>
              <a:custGeom>
                <a:avLst/>
                <a:gdLst>
                  <a:gd name="T0" fmla="*/ 0 w 2"/>
                  <a:gd name="T1" fmla="*/ 0 h 3"/>
                  <a:gd name="T2" fmla="*/ 2 w 2"/>
                  <a:gd name="T3" fmla="*/ 3 h 3"/>
                  <a:gd name="T4" fmla="*/ 0 w 2"/>
                  <a:gd name="T5" fmla="*/ 0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0"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3" name="Freeform 32">
                <a:extLst>
                  <a:ext uri="{FF2B5EF4-FFF2-40B4-BE49-F238E27FC236}">
                    <a16:creationId xmlns:a16="http://schemas.microsoft.com/office/drawing/2014/main" id="{A1DA7A5D-936A-7976-C168-01E158C07702}"/>
                  </a:ext>
                </a:extLst>
              </p:cNvPr>
              <p:cNvSpPr>
                <a:spLocks/>
              </p:cNvSpPr>
              <p:nvPr/>
            </p:nvSpPr>
            <p:spPr bwMode="auto">
              <a:xfrm>
                <a:off x="6700839" y="3317875"/>
                <a:ext cx="11113" cy="15875"/>
              </a:xfrm>
              <a:custGeom>
                <a:avLst/>
                <a:gdLst>
                  <a:gd name="T0" fmla="*/ 7 w 7"/>
                  <a:gd name="T1" fmla="*/ 10 h 10"/>
                  <a:gd name="T2" fmla="*/ 7 w 7"/>
                  <a:gd name="T3" fmla="*/ 10 h 10"/>
                  <a:gd name="T4" fmla="*/ 0 w 7"/>
                  <a:gd name="T5" fmla="*/ 0 h 10"/>
                  <a:gd name="T6" fmla="*/ 7 w 7"/>
                  <a:gd name="T7" fmla="*/ 10 h 10"/>
                </a:gdLst>
                <a:ahLst/>
                <a:cxnLst>
                  <a:cxn ang="0">
                    <a:pos x="T0" y="T1"/>
                  </a:cxn>
                  <a:cxn ang="0">
                    <a:pos x="T2" y="T3"/>
                  </a:cxn>
                  <a:cxn ang="0">
                    <a:pos x="T4" y="T5"/>
                  </a:cxn>
                  <a:cxn ang="0">
                    <a:pos x="T6" y="T7"/>
                  </a:cxn>
                </a:cxnLst>
                <a:rect l="0" t="0" r="r" b="b"/>
                <a:pathLst>
                  <a:path w="7" h="10">
                    <a:moveTo>
                      <a:pt x="7" y="10"/>
                    </a:moveTo>
                    <a:lnTo>
                      <a:pt x="7" y="10"/>
                    </a:lnTo>
                    <a:lnTo>
                      <a:pt x="0" y="0"/>
                    </a:lnTo>
                    <a:lnTo>
                      <a:pt x="7"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4" name="Freeform 33">
                <a:extLst>
                  <a:ext uri="{FF2B5EF4-FFF2-40B4-BE49-F238E27FC236}">
                    <a16:creationId xmlns:a16="http://schemas.microsoft.com/office/drawing/2014/main" id="{DAB2B7D8-78C0-E6DE-A5EE-0EE9C05F26F2}"/>
                  </a:ext>
                </a:extLst>
              </p:cNvPr>
              <p:cNvSpPr>
                <a:spLocks/>
              </p:cNvSpPr>
              <p:nvPr/>
            </p:nvSpPr>
            <p:spPr bwMode="auto">
              <a:xfrm>
                <a:off x="6497639" y="3560763"/>
                <a:ext cx="0" cy="20638"/>
              </a:xfrm>
              <a:custGeom>
                <a:avLst/>
                <a:gdLst>
                  <a:gd name="T0" fmla="*/ 13 h 13"/>
                  <a:gd name="T1" fmla="*/ 0 h 13"/>
                  <a:gd name="T2" fmla="*/ 6 h 13"/>
                  <a:gd name="T3" fmla="*/ 13 h 13"/>
                </a:gdLst>
                <a:ahLst/>
                <a:cxnLst>
                  <a:cxn ang="0">
                    <a:pos x="0" y="T0"/>
                  </a:cxn>
                  <a:cxn ang="0">
                    <a:pos x="0" y="T1"/>
                  </a:cxn>
                  <a:cxn ang="0">
                    <a:pos x="0" y="T2"/>
                  </a:cxn>
                  <a:cxn ang="0">
                    <a:pos x="0" y="T3"/>
                  </a:cxn>
                </a:cxnLst>
                <a:rect l="0" t="0" r="r" b="b"/>
                <a:pathLst>
                  <a:path h="13">
                    <a:moveTo>
                      <a:pt x="0" y="13"/>
                    </a:moveTo>
                    <a:lnTo>
                      <a:pt x="0" y="0"/>
                    </a:lnTo>
                    <a:lnTo>
                      <a:pt x="0" y="6"/>
                    </a:lnTo>
                    <a:lnTo>
                      <a:pt x="0" y="1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5" name="Freeform 34">
                <a:extLst>
                  <a:ext uri="{FF2B5EF4-FFF2-40B4-BE49-F238E27FC236}">
                    <a16:creationId xmlns:a16="http://schemas.microsoft.com/office/drawing/2014/main" id="{E74D47E5-9890-BFDC-13B9-C0D60123A925}"/>
                  </a:ext>
                </a:extLst>
              </p:cNvPr>
              <p:cNvSpPr>
                <a:spLocks/>
              </p:cNvSpPr>
              <p:nvPr/>
            </p:nvSpPr>
            <p:spPr bwMode="auto">
              <a:xfrm>
                <a:off x="6673851" y="3305175"/>
                <a:ext cx="0" cy="1588"/>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6" name="Freeform 35">
                <a:extLst>
                  <a:ext uri="{FF2B5EF4-FFF2-40B4-BE49-F238E27FC236}">
                    <a16:creationId xmlns:a16="http://schemas.microsoft.com/office/drawing/2014/main" id="{7D210BD2-BFE1-EE00-CD36-475F8971EE02}"/>
                  </a:ext>
                </a:extLst>
              </p:cNvPr>
              <p:cNvSpPr>
                <a:spLocks/>
              </p:cNvSpPr>
              <p:nvPr/>
            </p:nvSpPr>
            <p:spPr bwMode="auto">
              <a:xfrm>
                <a:off x="6499226" y="3538538"/>
                <a:ext cx="1588"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7" name="Freeform 36">
                <a:extLst>
                  <a:ext uri="{FF2B5EF4-FFF2-40B4-BE49-F238E27FC236}">
                    <a16:creationId xmlns:a16="http://schemas.microsoft.com/office/drawing/2014/main" id="{480D5373-6D5D-D403-6026-FEA4C465AE7F}"/>
                  </a:ext>
                </a:extLst>
              </p:cNvPr>
              <p:cNvSpPr>
                <a:spLocks/>
              </p:cNvSpPr>
              <p:nvPr/>
            </p:nvSpPr>
            <p:spPr bwMode="auto">
              <a:xfrm>
                <a:off x="6505576" y="3532188"/>
                <a:ext cx="1588"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8" name="Freeform 37">
                <a:extLst>
                  <a:ext uri="{FF2B5EF4-FFF2-40B4-BE49-F238E27FC236}">
                    <a16:creationId xmlns:a16="http://schemas.microsoft.com/office/drawing/2014/main" id="{82DE3D70-403F-76DA-F767-9E2590069B97}"/>
                  </a:ext>
                </a:extLst>
              </p:cNvPr>
              <p:cNvSpPr>
                <a:spLocks/>
              </p:cNvSpPr>
              <p:nvPr/>
            </p:nvSpPr>
            <p:spPr bwMode="auto">
              <a:xfrm>
                <a:off x="6038851" y="4095750"/>
                <a:ext cx="1588" cy="7938"/>
              </a:xfrm>
              <a:custGeom>
                <a:avLst/>
                <a:gdLst>
                  <a:gd name="T0" fmla="*/ 1 w 1"/>
                  <a:gd name="T1" fmla="*/ 5 h 5"/>
                  <a:gd name="T2" fmla="*/ 0 w 1"/>
                  <a:gd name="T3" fmla="*/ 0 h 5"/>
                  <a:gd name="T4" fmla="*/ 0 w 1"/>
                  <a:gd name="T5" fmla="*/ 0 h 5"/>
                  <a:gd name="T6" fmla="*/ 1 w 1"/>
                  <a:gd name="T7" fmla="*/ 5 h 5"/>
                </a:gdLst>
                <a:ahLst/>
                <a:cxnLst>
                  <a:cxn ang="0">
                    <a:pos x="T0" y="T1"/>
                  </a:cxn>
                  <a:cxn ang="0">
                    <a:pos x="T2" y="T3"/>
                  </a:cxn>
                  <a:cxn ang="0">
                    <a:pos x="T4" y="T5"/>
                  </a:cxn>
                  <a:cxn ang="0">
                    <a:pos x="T6" y="T7"/>
                  </a:cxn>
                </a:cxnLst>
                <a:rect l="0" t="0" r="r" b="b"/>
                <a:pathLst>
                  <a:path w="1" h="5">
                    <a:moveTo>
                      <a:pt x="1" y="5"/>
                    </a:moveTo>
                    <a:lnTo>
                      <a:pt x="0" y="0"/>
                    </a:lnTo>
                    <a:lnTo>
                      <a:pt x="0" y="0"/>
                    </a:lnTo>
                    <a:lnTo>
                      <a:pt x="1"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9" name="Freeform 38">
                <a:extLst>
                  <a:ext uri="{FF2B5EF4-FFF2-40B4-BE49-F238E27FC236}">
                    <a16:creationId xmlns:a16="http://schemas.microsoft.com/office/drawing/2014/main" id="{2DB0441B-8123-54C4-7B8A-43B58F41CA20}"/>
                  </a:ext>
                </a:extLst>
              </p:cNvPr>
              <p:cNvSpPr>
                <a:spLocks/>
              </p:cNvSpPr>
              <p:nvPr/>
            </p:nvSpPr>
            <p:spPr bwMode="auto">
              <a:xfrm>
                <a:off x="5749926" y="4149725"/>
                <a:ext cx="1588" cy="4763"/>
              </a:xfrm>
              <a:custGeom>
                <a:avLst/>
                <a:gdLst>
                  <a:gd name="T0" fmla="*/ 0 w 1"/>
                  <a:gd name="T1" fmla="*/ 3 h 3"/>
                  <a:gd name="T2" fmla="*/ 1 w 1"/>
                  <a:gd name="T3" fmla="*/ 0 h 3"/>
                  <a:gd name="T4" fmla="*/ 0 w 1"/>
                  <a:gd name="T5" fmla="*/ 1 h 3"/>
                  <a:gd name="T6" fmla="*/ 0 w 1"/>
                  <a:gd name="T7" fmla="*/ 3 h 3"/>
                </a:gdLst>
                <a:ahLst/>
                <a:cxnLst>
                  <a:cxn ang="0">
                    <a:pos x="T0" y="T1"/>
                  </a:cxn>
                  <a:cxn ang="0">
                    <a:pos x="T2" y="T3"/>
                  </a:cxn>
                  <a:cxn ang="0">
                    <a:pos x="T4" y="T5"/>
                  </a:cxn>
                  <a:cxn ang="0">
                    <a:pos x="T6" y="T7"/>
                  </a:cxn>
                </a:cxnLst>
                <a:rect l="0" t="0" r="r" b="b"/>
                <a:pathLst>
                  <a:path w="1" h="3">
                    <a:moveTo>
                      <a:pt x="0" y="3"/>
                    </a:moveTo>
                    <a:lnTo>
                      <a:pt x="1" y="0"/>
                    </a:lnTo>
                    <a:lnTo>
                      <a:pt x="0" y="1"/>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0" name="Freeform 39">
                <a:extLst>
                  <a:ext uri="{FF2B5EF4-FFF2-40B4-BE49-F238E27FC236}">
                    <a16:creationId xmlns:a16="http://schemas.microsoft.com/office/drawing/2014/main" id="{1245D572-3C61-59EE-81A8-0784A9499B51}"/>
                  </a:ext>
                </a:extLst>
              </p:cNvPr>
              <p:cNvSpPr>
                <a:spLocks/>
              </p:cNvSpPr>
              <p:nvPr/>
            </p:nvSpPr>
            <p:spPr bwMode="auto">
              <a:xfrm>
                <a:off x="4295776" y="4371975"/>
                <a:ext cx="1588" cy="12700"/>
              </a:xfrm>
              <a:custGeom>
                <a:avLst/>
                <a:gdLst>
                  <a:gd name="T0" fmla="*/ 0 w 1"/>
                  <a:gd name="T1" fmla="*/ 8 h 8"/>
                  <a:gd name="T2" fmla="*/ 1 w 1"/>
                  <a:gd name="T3" fmla="*/ 2 h 8"/>
                  <a:gd name="T4" fmla="*/ 0 w 1"/>
                  <a:gd name="T5" fmla="*/ 0 h 8"/>
                  <a:gd name="T6" fmla="*/ 1 w 1"/>
                  <a:gd name="T7" fmla="*/ 2 h 8"/>
                  <a:gd name="T8" fmla="*/ 0 w 1"/>
                  <a:gd name="T9" fmla="*/ 8 h 8"/>
                </a:gdLst>
                <a:ahLst/>
                <a:cxnLst>
                  <a:cxn ang="0">
                    <a:pos x="T0" y="T1"/>
                  </a:cxn>
                  <a:cxn ang="0">
                    <a:pos x="T2" y="T3"/>
                  </a:cxn>
                  <a:cxn ang="0">
                    <a:pos x="T4" y="T5"/>
                  </a:cxn>
                  <a:cxn ang="0">
                    <a:pos x="T6" y="T7"/>
                  </a:cxn>
                  <a:cxn ang="0">
                    <a:pos x="T8" y="T9"/>
                  </a:cxn>
                </a:cxnLst>
                <a:rect l="0" t="0" r="r" b="b"/>
                <a:pathLst>
                  <a:path w="1" h="8">
                    <a:moveTo>
                      <a:pt x="0" y="8"/>
                    </a:moveTo>
                    <a:lnTo>
                      <a:pt x="1" y="2"/>
                    </a:lnTo>
                    <a:lnTo>
                      <a:pt x="0" y="0"/>
                    </a:lnTo>
                    <a:lnTo>
                      <a:pt x="1" y="2"/>
                    </a:lnTo>
                    <a:lnTo>
                      <a:pt x="0"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1" name="Freeform 40">
                <a:extLst>
                  <a:ext uri="{FF2B5EF4-FFF2-40B4-BE49-F238E27FC236}">
                    <a16:creationId xmlns:a16="http://schemas.microsoft.com/office/drawing/2014/main" id="{721A3777-5320-43A7-100D-47CB6C430D94}"/>
                  </a:ext>
                </a:extLst>
              </p:cNvPr>
              <p:cNvSpPr>
                <a:spLocks/>
              </p:cNvSpPr>
              <p:nvPr/>
            </p:nvSpPr>
            <p:spPr bwMode="auto">
              <a:xfrm>
                <a:off x="5457826" y="4046538"/>
                <a:ext cx="4763" cy="1588"/>
              </a:xfrm>
              <a:custGeom>
                <a:avLst/>
                <a:gdLst>
                  <a:gd name="T0" fmla="*/ 0 w 3"/>
                  <a:gd name="T1" fmla="*/ 0 h 1"/>
                  <a:gd name="T2" fmla="*/ 3 w 3"/>
                  <a:gd name="T3" fmla="*/ 1 h 1"/>
                  <a:gd name="T4" fmla="*/ 0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3" y="1"/>
                    </a:lnTo>
                    <a:lnTo>
                      <a:pt x="0"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2" name="Freeform 41">
                <a:extLst>
                  <a:ext uri="{FF2B5EF4-FFF2-40B4-BE49-F238E27FC236}">
                    <a16:creationId xmlns:a16="http://schemas.microsoft.com/office/drawing/2014/main" id="{9BF120A3-3F23-759A-0989-4A9BB90EE28B}"/>
                  </a:ext>
                </a:extLst>
              </p:cNvPr>
              <p:cNvSpPr>
                <a:spLocks/>
              </p:cNvSpPr>
              <p:nvPr/>
            </p:nvSpPr>
            <p:spPr bwMode="auto">
              <a:xfrm>
                <a:off x="6088064" y="4365625"/>
                <a:ext cx="11113" cy="22225"/>
              </a:xfrm>
              <a:custGeom>
                <a:avLst/>
                <a:gdLst>
                  <a:gd name="T0" fmla="*/ 0 w 7"/>
                  <a:gd name="T1" fmla="*/ 14 h 14"/>
                  <a:gd name="T2" fmla="*/ 7 w 7"/>
                  <a:gd name="T3" fmla="*/ 0 h 14"/>
                  <a:gd name="T4" fmla="*/ 1 w 7"/>
                  <a:gd name="T5" fmla="*/ 13 h 14"/>
                  <a:gd name="T6" fmla="*/ 0 w 7"/>
                  <a:gd name="T7" fmla="*/ 14 h 14"/>
                </a:gdLst>
                <a:ahLst/>
                <a:cxnLst>
                  <a:cxn ang="0">
                    <a:pos x="T0" y="T1"/>
                  </a:cxn>
                  <a:cxn ang="0">
                    <a:pos x="T2" y="T3"/>
                  </a:cxn>
                  <a:cxn ang="0">
                    <a:pos x="T4" y="T5"/>
                  </a:cxn>
                  <a:cxn ang="0">
                    <a:pos x="T6" y="T7"/>
                  </a:cxn>
                </a:cxnLst>
                <a:rect l="0" t="0" r="r" b="b"/>
                <a:pathLst>
                  <a:path w="7" h="14">
                    <a:moveTo>
                      <a:pt x="0" y="14"/>
                    </a:moveTo>
                    <a:lnTo>
                      <a:pt x="7" y="0"/>
                    </a:lnTo>
                    <a:lnTo>
                      <a:pt x="1" y="13"/>
                    </a:lnTo>
                    <a:lnTo>
                      <a:pt x="0" y="1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3" name="Freeform 42">
                <a:extLst>
                  <a:ext uri="{FF2B5EF4-FFF2-40B4-BE49-F238E27FC236}">
                    <a16:creationId xmlns:a16="http://schemas.microsoft.com/office/drawing/2014/main" id="{C0CDF896-3194-64A7-A2D7-0AFFCA525B79}"/>
                  </a:ext>
                </a:extLst>
              </p:cNvPr>
              <p:cNvSpPr>
                <a:spLocks/>
              </p:cNvSpPr>
              <p:nvPr/>
            </p:nvSpPr>
            <p:spPr bwMode="auto">
              <a:xfrm>
                <a:off x="5935664" y="3076575"/>
                <a:ext cx="4763" cy="6350"/>
              </a:xfrm>
              <a:custGeom>
                <a:avLst/>
                <a:gdLst>
                  <a:gd name="T0" fmla="*/ 0 w 3"/>
                  <a:gd name="T1" fmla="*/ 4 h 4"/>
                  <a:gd name="T2" fmla="*/ 3 w 3"/>
                  <a:gd name="T3" fmla="*/ 0 h 4"/>
                  <a:gd name="T4" fmla="*/ 3 w 3"/>
                  <a:gd name="T5" fmla="*/ 0 h 4"/>
                  <a:gd name="T6" fmla="*/ 0 w 3"/>
                  <a:gd name="T7" fmla="*/ 4 h 4"/>
                </a:gdLst>
                <a:ahLst/>
                <a:cxnLst>
                  <a:cxn ang="0">
                    <a:pos x="T0" y="T1"/>
                  </a:cxn>
                  <a:cxn ang="0">
                    <a:pos x="T2" y="T3"/>
                  </a:cxn>
                  <a:cxn ang="0">
                    <a:pos x="T4" y="T5"/>
                  </a:cxn>
                  <a:cxn ang="0">
                    <a:pos x="T6" y="T7"/>
                  </a:cxn>
                </a:cxnLst>
                <a:rect l="0" t="0" r="r" b="b"/>
                <a:pathLst>
                  <a:path w="3" h="4">
                    <a:moveTo>
                      <a:pt x="0" y="4"/>
                    </a:moveTo>
                    <a:lnTo>
                      <a:pt x="3" y="0"/>
                    </a:lnTo>
                    <a:lnTo>
                      <a:pt x="3" y="0"/>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4" name="Freeform 43">
                <a:extLst>
                  <a:ext uri="{FF2B5EF4-FFF2-40B4-BE49-F238E27FC236}">
                    <a16:creationId xmlns:a16="http://schemas.microsoft.com/office/drawing/2014/main" id="{F1F0488E-4507-5093-781F-5B5AC196BA5F}"/>
                  </a:ext>
                </a:extLst>
              </p:cNvPr>
              <p:cNvSpPr>
                <a:spLocks/>
              </p:cNvSpPr>
              <p:nvPr/>
            </p:nvSpPr>
            <p:spPr bwMode="auto">
              <a:xfrm>
                <a:off x="6415089" y="4479925"/>
                <a:ext cx="26988" cy="1588"/>
              </a:xfrm>
              <a:custGeom>
                <a:avLst/>
                <a:gdLst>
                  <a:gd name="T0" fmla="*/ 0 w 17"/>
                  <a:gd name="T1" fmla="*/ 1 h 1"/>
                  <a:gd name="T2" fmla="*/ 17 w 17"/>
                  <a:gd name="T3" fmla="*/ 0 h 1"/>
                  <a:gd name="T4" fmla="*/ 12 w 17"/>
                  <a:gd name="T5" fmla="*/ 0 h 1"/>
                  <a:gd name="T6" fmla="*/ 0 w 17"/>
                  <a:gd name="T7" fmla="*/ 1 h 1"/>
                </a:gdLst>
                <a:ahLst/>
                <a:cxnLst>
                  <a:cxn ang="0">
                    <a:pos x="T0" y="T1"/>
                  </a:cxn>
                  <a:cxn ang="0">
                    <a:pos x="T2" y="T3"/>
                  </a:cxn>
                  <a:cxn ang="0">
                    <a:pos x="T4" y="T5"/>
                  </a:cxn>
                  <a:cxn ang="0">
                    <a:pos x="T6" y="T7"/>
                  </a:cxn>
                </a:cxnLst>
                <a:rect l="0" t="0" r="r" b="b"/>
                <a:pathLst>
                  <a:path w="17" h="1">
                    <a:moveTo>
                      <a:pt x="0" y="1"/>
                    </a:moveTo>
                    <a:lnTo>
                      <a:pt x="17" y="0"/>
                    </a:lnTo>
                    <a:lnTo>
                      <a:pt x="12"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5" name="Freeform 44">
                <a:extLst>
                  <a:ext uri="{FF2B5EF4-FFF2-40B4-BE49-F238E27FC236}">
                    <a16:creationId xmlns:a16="http://schemas.microsoft.com/office/drawing/2014/main" id="{88F8CEBE-5198-4B12-4690-1D4FAD0D45A2}"/>
                  </a:ext>
                </a:extLst>
              </p:cNvPr>
              <p:cNvSpPr>
                <a:spLocks/>
              </p:cNvSpPr>
              <p:nvPr/>
            </p:nvSpPr>
            <p:spPr bwMode="auto">
              <a:xfrm>
                <a:off x="6011864" y="4583113"/>
                <a:ext cx="4763" cy="4763"/>
              </a:xfrm>
              <a:custGeom>
                <a:avLst/>
                <a:gdLst>
                  <a:gd name="T0" fmla="*/ 0 w 3"/>
                  <a:gd name="T1" fmla="*/ 3 h 3"/>
                  <a:gd name="T2" fmla="*/ 3 w 3"/>
                  <a:gd name="T3" fmla="*/ 0 h 3"/>
                  <a:gd name="T4" fmla="*/ 2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2"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6" name="Freeform 45">
                <a:extLst>
                  <a:ext uri="{FF2B5EF4-FFF2-40B4-BE49-F238E27FC236}">
                    <a16:creationId xmlns:a16="http://schemas.microsoft.com/office/drawing/2014/main" id="{ACC5A726-F1DF-922F-BF30-66FDAC8EC0F1}"/>
                  </a:ext>
                </a:extLst>
              </p:cNvPr>
              <p:cNvSpPr>
                <a:spLocks/>
              </p:cNvSpPr>
              <p:nvPr/>
            </p:nvSpPr>
            <p:spPr bwMode="auto">
              <a:xfrm>
                <a:off x="6142039" y="4348163"/>
                <a:ext cx="1588" cy="6350"/>
              </a:xfrm>
              <a:custGeom>
                <a:avLst/>
                <a:gdLst>
                  <a:gd name="T0" fmla="*/ 0 w 1"/>
                  <a:gd name="T1" fmla="*/ 4 h 4"/>
                  <a:gd name="T2" fmla="*/ 1 w 1"/>
                  <a:gd name="T3" fmla="*/ 0 h 4"/>
                  <a:gd name="T4" fmla="*/ 1 w 1"/>
                  <a:gd name="T5" fmla="*/ 3 h 4"/>
                  <a:gd name="T6" fmla="*/ 0 w 1"/>
                  <a:gd name="T7" fmla="*/ 4 h 4"/>
                </a:gdLst>
                <a:ahLst/>
                <a:cxnLst>
                  <a:cxn ang="0">
                    <a:pos x="T0" y="T1"/>
                  </a:cxn>
                  <a:cxn ang="0">
                    <a:pos x="T2" y="T3"/>
                  </a:cxn>
                  <a:cxn ang="0">
                    <a:pos x="T4" y="T5"/>
                  </a:cxn>
                  <a:cxn ang="0">
                    <a:pos x="T6" y="T7"/>
                  </a:cxn>
                </a:cxnLst>
                <a:rect l="0" t="0" r="r" b="b"/>
                <a:pathLst>
                  <a:path w="1" h="4">
                    <a:moveTo>
                      <a:pt x="0" y="4"/>
                    </a:moveTo>
                    <a:lnTo>
                      <a:pt x="1" y="0"/>
                    </a:lnTo>
                    <a:lnTo>
                      <a:pt x="1" y="3"/>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7" name="Freeform 46">
                <a:extLst>
                  <a:ext uri="{FF2B5EF4-FFF2-40B4-BE49-F238E27FC236}">
                    <a16:creationId xmlns:a16="http://schemas.microsoft.com/office/drawing/2014/main" id="{AD241399-31B9-C87A-9E18-3AB698B54B16}"/>
                  </a:ext>
                </a:extLst>
              </p:cNvPr>
              <p:cNvSpPr>
                <a:spLocks/>
              </p:cNvSpPr>
              <p:nvPr/>
            </p:nvSpPr>
            <p:spPr bwMode="auto">
              <a:xfrm>
                <a:off x="6019801" y="4397375"/>
                <a:ext cx="26988" cy="0"/>
              </a:xfrm>
              <a:custGeom>
                <a:avLst/>
                <a:gdLst>
                  <a:gd name="T0" fmla="*/ 0 w 17"/>
                  <a:gd name="T1" fmla="*/ 17 w 17"/>
                  <a:gd name="T2" fmla="*/ 0 w 17"/>
                  <a:gd name="T3" fmla="*/ 0 w 17"/>
                </a:gdLst>
                <a:ahLst/>
                <a:cxnLst>
                  <a:cxn ang="0">
                    <a:pos x="T0" y="0"/>
                  </a:cxn>
                  <a:cxn ang="0">
                    <a:pos x="T1" y="0"/>
                  </a:cxn>
                  <a:cxn ang="0">
                    <a:pos x="T2" y="0"/>
                  </a:cxn>
                  <a:cxn ang="0">
                    <a:pos x="T3" y="0"/>
                  </a:cxn>
                </a:cxnLst>
                <a:rect l="0" t="0" r="r" b="b"/>
                <a:pathLst>
                  <a:path w="17">
                    <a:moveTo>
                      <a:pt x="0" y="0"/>
                    </a:moveTo>
                    <a:lnTo>
                      <a:pt x="17" y="0"/>
                    </a:lnTo>
                    <a:lnTo>
                      <a:pt x="0"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8" name="Freeform 47">
                <a:extLst>
                  <a:ext uri="{FF2B5EF4-FFF2-40B4-BE49-F238E27FC236}">
                    <a16:creationId xmlns:a16="http://schemas.microsoft.com/office/drawing/2014/main" id="{933086C1-094D-C526-1DBD-06CB8ECCFCC9}"/>
                  </a:ext>
                </a:extLst>
              </p:cNvPr>
              <p:cNvSpPr>
                <a:spLocks/>
              </p:cNvSpPr>
              <p:nvPr/>
            </p:nvSpPr>
            <p:spPr bwMode="auto">
              <a:xfrm>
                <a:off x="6002339" y="4090988"/>
                <a:ext cx="1588" cy="4763"/>
              </a:xfrm>
              <a:custGeom>
                <a:avLst/>
                <a:gdLst>
                  <a:gd name="T0" fmla="*/ 0 w 1"/>
                  <a:gd name="T1" fmla="*/ 3 h 3"/>
                  <a:gd name="T2" fmla="*/ 1 w 1"/>
                  <a:gd name="T3" fmla="*/ 0 h 3"/>
                  <a:gd name="T4" fmla="*/ 1 w 1"/>
                  <a:gd name="T5" fmla="*/ 1 h 3"/>
                  <a:gd name="T6" fmla="*/ 0 w 1"/>
                  <a:gd name="T7" fmla="*/ 3 h 3"/>
                </a:gdLst>
                <a:ahLst/>
                <a:cxnLst>
                  <a:cxn ang="0">
                    <a:pos x="T0" y="T1"/>
                  </a:cxn>
                  <a:cxn ang="0">
                    <a:pos x="T2" y="T3"/>
                  </a:cxn>
                  <a:cxn ang="0">
                    <a:pos x="T4" y="T5"/>
                  </a:cxn>
                  <a:cxn ang="0">
                    <a:pos x="T6" y="T7"/>
                  </a:cxn>
                </a:cxnLst>
                <a:rect l="0" t="0" r="r" b="b"/>
                <a:pathLst>
                  <a:path w="1" h="3">
                    <a:moveTo>
                      <a:pt x="0" y="3"/>
                    </a:moveTo>
                    <a:lnTo>
                      <a:pt x="1" y="0"/>
                    </a:lnTo>
                    <a:lnTo>
                      <a:pt x="1" y="1"/>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9" name="Freeform 48">
                <a:extLst>
                  <a:ext uri="{FF2B5EF4-FFF2-40B4-BE49-F238E27FC236}">
                    <a16:creationId xmlns:a16="http://schemas.microsoft.com/office/drawing/2014/main" id="{56ACB4CF-CBDD-14D2-4F0C-FE66CA62024D}"/>
                  </a:ext>
                </a:extLst>
              </p:cNvPr>
              <p:cNvSpPr>
                <a:spLocks/>
              </p:cNvSpPr>
              <p:nvPr/>
            </p:nvSpPr>
            <p:spPr bwMode="auto">
              <a:xfrm>
                <a:off x="5537201" y="3687763"/>
                <a:ext cx="0" cy="7938"/>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0" name="Freeform 49">
                <a:extLst>
                  <a:ext uri="{FF2B5EF4-FFF2-40B4-BE49-F238E27FC236}">
                    <a16:creationId xmlns:a16="http://schemas.microsoft.com/office/drawing/2014/main" id="{E354CF3C-FAFC-597D-8B9B-3851F1745575}"/>
                  </a:ext>
                </a:extLst>
              </p:cNvPr>
              <p:cNvSpPr>
                <a:spLocks/>
              </p:cNvSpPr>
              <p:nvPr/>
            </p:nvSpPr>
            <p:spPr bwMode="auto">
              <a:xfrm>
                <a:off x="6948489" y="3746500"/>
                <a:ext cx="19050" cy="71438"/>
              </a:xfrm>
              <a:custGeom>
                <a:avLst/>
                <a:gdLst>
                  <a:gd name="T0" fmla="*/ 0 w 12"/>
                  <a:gd name="T1" fmla="*/ 45 h 45"/>
                  <a:gd name="T2" fmla="*/ 0 w 12"/>
                  <a:gd name="T3" fmla="*/ 45 h 45"/>
                  <a:gd name="T4" fmla="*/ 12 w 12"/>
                  <a:gd name="T5" fmla="*/ 0 h 45"/>
                  <a:gd name="T6" fmla="*/ 0 w 12"/>
                  <a:gd name="T7" fmla="*/ 45 h 45"/>
                </a:gdLst>
                <a:ahLst/>
                <a:cxnLst>
                  <a:cxn ang="0">
                    <a:pos x="T0" y="T1"/>
                  </a:cxn>
                  <a:cxn ang="0">
                    <a:pos x="T2" y="T3"/>
                  </a:cxn>
                  <a:cxn ang="0">
                    <a:pos x="T4" y="T5"/>
                  </a:cxn>
                  <a:cxn ang="0">
                    <a:pos x="T6" y="T7"/>
                  </a:cxn>
                </a:cxnLst>
                <a:rect l="0" t="0" r="r" b="b"/>
                <a:pathLst>
                  <a:path w="12" h="45">
                    <a:moveTo>
                      <a:pt x="0" y="45"/>
                    </a:moveTo>
                    <a:lnTo>
                      <a:pt x="0" y="45"/>
                    </a:lnTo>
                    <a:lnTo>
                      <a:pt x="12" y="0"/>
                    </a:lnTo>
                    <a:lnTo>
                      <a:pt x="0" y="4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1" name="Rectangle 50">
                <a:extLst>
                  <a:ext uri="{FF2B5EF4-FFF2-40B4-BE49-F238E27FC236}">
                    <a16:creationId xmlns:a16="http://schemas.microsoft.com/office/drawing/2014/main" id="{4CD7CDF5-4A65-AFBB-BFC6-DE46994947BA}"/>
                  </a:ext>
                </a:extLst>
              </p:cNvPr>
              <p:cNvSpPr>
                <a:spLocks noChangeArrowheads="1"/>
              </p:cNvSpPr>
              <p:nvPr/>
            </p:nvSpPr>
            <p:spPr bwMode="auto">
              <a:xfrm>
                <a:off x="6038851" y="4095750"/>
                <a:ext cx="1588" cy="1588"/>
              </a:xfrm>
              <a:prstGeom prst="rect">
                <a:avLst/>
              </a:pr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2" name="Freeform 51">
                <a:extLst>
                  <a:ext uri="{FF2B5EF4-FFF2-40B4-BE49-F238E27FC236}">
                    <a16:creationId xmlns:a16="http://schemas.microsoft.com/office/drawing/2014/main" id="{B7F35459-2FA3-EC80-AE03-6698D5B6654A}"/>
                  </a:ext>
                </a:extLst>
              </p:cNvPr>
              <p:cNvSpPr>
                <a:spLocks/>
              </p:cNvSpPr>
              <p:nvPr/>
            </p:nvSpPr>
            <p:spPr bwMode="auto">
              <a:xfrm>
                <a:off x="5738814" y="4038600"/>
                <a:ext cx="0" cy="3175"/>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lnTo>
                      <a:pt x="0" y="0"/>
                    </a:lnTo>
                    <a:lnTo>
                      <a:pt x="0" y="1"/>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3" name="Freeform 52">
                <a:extLst>
                  <a:ext uri="{FF2B5EF4-FFF2-40B4-BE49-F238E27FC236}">
                    <a16:creationId xmlns:a16="http://schemas.microsoft.com/office/drawing/2014/main" id="{37C7E61F-E56D-E63C-65E6-F979DD70127B}"/>
                  </a:ext>
                </a:extLst>
              </p:cNvPr>
              <p:cNvSpPr>
                <a:spLocks/>
              </p:cNvSpPr>
              <p:nvPr/>
            </p:nvSpPr>
            <p:spPr bwMode="auto">
              <a:xfrm>
                <a:off x="5994401" y="4094163"/>
                <a:ext cx="4763" cy="3175"/>
              </a:xfrm>
              <a:custGeom>
                <a:avLst/>
                <a:gdLst>
                  <a:gd name="T0" fmla="*/ 0 w 3"/>
                  <a:gd name="T1" fmla="*/ 0 h 2"/>
                  <a:gd name="T2" fmla="*/ 3 w 3"/>
                  <a:gd name="T3" fmla="*/ 2 h 2"/>
                  <a:gd name="T4" fmla="*/ 2 w 3"/>
                  <a:gd name="T5" fmla="*/ 1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2" y="1"/>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4" name="Freeform 53">
                <a:extLst>
                  <a:ext uri="{FF2B5EF4-FFF2-40B4-BE49-F238E27FC236}">
                    <a16:creationId xmlns:a16="http://schemas.microsoft.com/office/drawing/2014/main" id="{D9C08837-679C-8D00-6F1A-80CBE83D21BA}"/>
                  </a:ext>
                </a:extLst>
              </p:cNvPr>
              <p:cNvSpPr>
                <a:spLocks/>
              </p:cNvSpPr>
              <p:nvPr/>
            </p:nvSpPr>
            <p:spPr bwMode="auto">
              <a:xfrm>
                <a:off x="5611814" y="4159250"/>
                <a:ext cx="3175" cy="1588"/>
              </a:xfrm>
              <a:custGeom>
                <a:avLst/>
                <a:gdLst>
                  <a:gd name="T0" fmla="*/ 0 w 2"/>
                  <a:gd name="T1" fmla="*/ 1 h 1"/>
                  <a:gd name="T2" fmla="*/ 2 w 2"/>
                  <a:gd name="T3" fmla="*/ 0 h 1"/>
                  <a:gd name="T4" fmla="*/ 1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0"/>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5" name="Freeform 54">
                <a:extLst>
                  <a:ext uri="{FF2B5EF4-FFF2-40B4-BE49-F238E27FC236}">
                    <a16:creationId xmlns:a16="http://schemas.microsoft.com/office/drawing/2014/main" id="{0920F276-0670-F51A-A9A3-890137C8C20A}"/>
                  </a:ext>
                </a:extLst>
              </p:cNvPr>
              <p:cNvSpPr>
                <a:spLocks/>
              </p:cNvSpPr>
              <p:nvPr/>
            </p:nvSpPr>
            <p:spPr bwMode="auto">
              <a:xfrm>
                <a:off x="5557839" y="4162425"/>
                <a:ext cx="9525" cy="6350"/>
              </a:xfrm>
              <a:custGeom>
                <a:avLst/>
                <a:gdLst>
                  <a:gd name="T0" fmla="*/ 0 w 6"/>
                  <a:gd name="T1" fmla="*/ 4 h 4"/>
                  <a:gd name="T2" fmla="*/ 6 w 6"/>
                  <a:gd name="T3" fmla="*/ 0 h 4"/>
                  <a:gd name="T4" fmla="*/ 1 w 6"/>
                  <a:gd name="T5" fmla="*/ 3 h 4"/>
                  <a:gd name="T6" fmla="*/ 0 w 6"/>
                  <a:gd name="T7" fmla="*/ 4 h 4"/>
                </a:gdLst>
                <a:ahLst/>
                <a:cxnLst>
                  <a:cxn ang="0">
                    <a:pos x="T0" y="T1"/>
                  </a:cxn>
                  <a:cxn ang="0">
                    <a:pos x="T2" y="T3"/>
                  </a:cxn>
                  <a:cxn ang="0">
                    <a:pos x="T4" y="T5"/>
                  </a:cxn>
                  <a:cxn ang="0">
                    <a:pos x="T6" y="T7"/>
                  </a:cxn>
                </a:cxnLst>
                <a:rect l="0" t="0" r="r" b="b"/>
                <a:pathLst>
                  <a:path w="6" h="4">
                    <a:moveTo>
                      <a:pt x="0" y="4"/>
                    </a:moveTo>
                    <a:lnTo>
                      <a:pt x="6" y="0"/>
                    </a:lnTo>
                    <a:lnTo>
                      <a:pt x="1" y="3"/>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6" name="Freeform 55">
                <a:extLst>
                  <a:ext uri="{FF2B5EF4-FFF2-40B4-BE49-F238E27FC236}">
                    <a16:creationId xmlns:a16="http://schemas.microsoft.com/office/drawing/2014/main" id="{A3CC0C21-0B70-0A43-6E4E-8C93641CC3BC}"/>
                  </a:ext>
                </a:extLst>
              </p:cNvPr>
              <p:cNvSpPr>
                <a:spLocks/>
              </p:cNvSpPr>
              <p:nvPr/>
            </p:nvSpPr>
            <p:spPr bwMode="auto">
              <a:xfrm>
                <a:off x="6184901" y="2822575"/>
                <a:ext cx="4763" cy="7938"/>
              </a:xfrm>
              <a:custGeom>
                <a:avLst/>
                <a:gdLst>
                  <a:gd name="T0" fmla="*/ 0 w 3"/>
                  <a:gd name="T1" fmla="*/ 0 h 5"/>
                  <a:gd name="T2" fmla="*/ 3 w 3"/>
                  <a:gd name="T3" fmla="*/ 5 h 5"/>
                  <a:gd name="T4" fmla="*/ 2 w 3"/>
                  <a:gd name="T5" fmla="*/ 4 h 5"/>
                  <a:gd name="T6" fmla="*/ 0 w 3"/>
                  <a:gd name="T7" fmla="*/ 0 h 5"/>
                </a:gdLst>
                <a:ahLst/>
                <a:cxnLst>
                  <a:cxn ang="0">
                    <a:pos x="T0" y="T1"/>
                  </a:cxn>
                  <a:cxn ang="0">
                    <a:pos x="T2" y="T3"/>
                  </a:cxn>
                  <a:cxn ang="0">
                    <a:pos x="T4" y="T5"/>
                  </a:cxn>
                  <a:cxn ang="0">
                    <a:pos x="T6" y="T7"/>
                  </a:cxn>
                </a:cxnLst>
                <a:rect l="0" t="0" r="r" b="b"/>
                <a:pathLst>
                  <a:path w="3" h="5">
                    <a:moveTo>
                      <a:pt x="0" y="0"/>
                    </a:moveTo>
                    <a:lnTo>
                      <a:pt x="3" y="5"/>
                    </a:lnTo>
                    <a:lnTo>
                      <a:pt x="2" y="4"/>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7" name="Freeform 56">
                <a:extLst>
                  <a:ext uri="{FF2B5EF4-FFF2-40B4-BE49-F238E27FC236}">
                    <a16:creationId xmlns:a16="http://schemas.microsoft.com/office/drawing/2014/main" id="{481CE858-6986-A5FA-8C32-711CF5E3DE31}"/>
                  </a:ext>
                </a:extLst>
              </p:cNvPr>
              <p:cNvSpPr>
                <a:spLocks/>
              </p:cNvSpPr>
              <p:nvPr/>
            </p:nvSpPr>
            <p:spPr bwMode="auto">
              <a:xfrm>
                <a:off x="6180139" y="3000375"/>
                <a:ext cx="476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8" name="Freeform 57">
                <a:extLst>
                  <a:ext uri="{FF2B5EF4-FFF2-40B4-BE49-F238E27FC236}">
                    <a16:creationId xmlns:a16="http://schemas.microsoft.com/office/drawing/2014/main" id="{1198FDBB-D48A-ECCD-E2DA-0DCA7D75AF0F}"/>
                  </a:ext>
                </a:extLst>
              </p:cNvPr>
              <p:cNvSpPr>
                <a:spLocks/>
              </p:cNvSpPr>
              <p:nvPr/>
            </p:nvSpPr>
            <p:spPr bwMode="auto">
              <a:xfrm>
                <a:off x="6248401" y="2689225"/>
                <a:ext cx="11113" cy="3175"/>
              </a:xfrm>
              <a:custGeom>
                <a:avLst/>
                <a:gdLst>
                  <a:gd name="T0" fmla="*/ 7 w 7"/>
                  <a:gd name="T1" fmla="*/ 2 h 2"/>
                  <a:gd name="T2" fmla="*/ 4 w 7"/>
                  <a:gd name="T3" fmla="*/ 1 h 2"/>
                  <a:gd name="T4" fmla="*/ 0 w 7"/>
                  <a:gd name="T5" fmla="*/ 0 h 2"/>
                  <a:gd name="T6" fmla="*/ 7 w 7"/>
                  <a:gd name="T7" fmla="*/ 2 h 2"/>
                </a:gdLst>
                <a:ahLst/>
                <a:cxnLst>
                  <a:cxn ang="0">
                    <a:pos x="T0" y="T1"/>
                  </a:cxn>
                  <a:cxn ang="0">
                    <a:pos x="T2" y="T3"/>
                  </a:cxn>
                  <a:cxn ang="0">
                    <a:pos x="T4" y="T5"/>
                  </a:cxn>
                  <a:cxn ang="0">
                    <a:pos x="T6" y="T7"/>
                  </a:cxn>
                </a:cxnLst>
                <a:rect l="0" t="0" r="r" b="b"/>
                <a:pathLst>
                  <a:path w="7" h="2">
                    <a:moveTo>
                      <a:pt x="7" y="2"/>
                    </a:moveTo>
                    <a:lnTo>
                      <a:pt x="4" y="1"/>
                    </a:lnTo>
                    <a:lnTo>
                      <a:pt x="0" y="0"/>
                    </a:lnTo>
                    <a:lnTo>
                      <a:pt x="7"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9" name="Freeform 58">
                <a:extLst>
                  <a:ext uri="{FF2B5EF4-FFF2-40B4-BE49-F238E27FC236}">
                    <a16:creationId xmlns:a16="http://schemas.microsoft.com/office/drawing/2014/main" id="{DF8FE7C1-D395-AA86-FDC5-2C4999958F14}"/>
                  </a:ext>
                </a:extLst>
              </p:cNvPr>
              <p:cNvSpPr>
                <a:spLocks/>
              </p:cNvSpPr>
              <p:nvPr/>
            </p:nvSpPr>
            <p:spPr bwMode="auto">
              <a:xfrm>
                <a:off x="6269039" y="3635375"/>
                <a:ext cx="9525" cy="265113"/>
              </a:xfrm>
              <a:custGeom>
                <a:avLst/>
                <a:gdLst>
                  <a:gd name="T0" fmla="*/ 5 w 6"/>
                  <a:gd name="T1" fmla="*/ 134 h 167"/>
                  <a:gd name="T2" fmla="*/ 0 w 6"/>
                  <a:gd name="T3" fmla="*/ 0 h 167"/>
                  <a:gd name="T4" fmla="*/ 6 w 6"/>
                  <a:gd name="T5" fmla="*/ 167 h 167"/>
                  <a:gd name="T6" fmla="*/ 5 w 6"/>
                  <a:gd name="T7" fmla="*/ 134 h 167"/>
                </a:gdLst>
                <a:ahLst/>
                <a:cxnLst>
                  <a:cxn ang="0">
                    <a:pos x="T0" y="T1"/>
                  </a:cxn>
                  <a:cxn ang="0">
                    <a:pos x="T2" y="T3"/>
                  </a:cxn>
                  <a:cxn ang="0">
                    <a:pos x="T4" y="T5"/>
                  </a:cxn>
                  <a:cxn ang="0">
                    <a:pos x="T6" y="T7"/>
                  </a:cxn>
                </a:cxnLst>
                <a:rect l="0" t="0" r="r" b="b"/>
                <a:pathLst>
                  <a:path w="6" h="167">
                    <a:moveTo>
                      <a:pt x="5" y="134"/>
                    </a:moveTo>
                    <a:lnTo>
                      <a:pt x="0" y="0"/>
                    </a:lnTo>
                    <a:lnTo>
                      <a:pt x="6" y="167"/>
                    </a:lnTo>
                    <a:lnTo>
                      <a:pt x="5" y="13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0" name="Freeform 59">
                <a:extLst>
                  <a:ext uri="{FF2B5EF4-FFF2-40B4-BE49-F238E27FC236}">
                    <a16:creationId xmlns:a16="http://schemas.microsoft.com/office/drawing/2014/main" id="{57CF8885-8239-92D2-023C-099ADE56659E}"/>
                  </a:ext>
                </a:extLst>
              </p:cNvPr>
              <p:cNvSpPr>
                <a:spLocks/>
              </p:cNvSpPr>
              <p:nvPr/>
            </p:nvSpPr>
            <p:spPr bwMode="auto">
              <a:xfrm>
                <a:off x="6169026" y="3021013"/>
                <a:ext cx="6350" cy="4763"/>
              </a:xfrm>
              <a:custGeom>
                <a:avLst/>
                <a:gdLst>
                  <a:gd name="T0" fmla="*/ 3 w 4"/>
                  <a:gd name="T1" fmla="*/ 0 h 3"/>
                  <a:gd name="T2" fmla="*/ 4 w 4"/>
                  <a:gd name="T3" fmla="*/ 0 h 3"/>
                  <a:gd name="T4" fmla="*/ 0 w 4"/>
                  <a:gd name="T5" fmla="*/ 3 h 3"/>
                  <a:gd name="T6" fmla="*/ 3 w 4"/>
                  <a:gd name="T7" fmla="*/ 0 h 3"/>
                </a:gdLst>
                <a:ahLst/>
                <a:cxnLst>
                  <a:cxn ang="0">
                    <a:pos x="T0" y="T1"/>
                  </a:cxn>
                  <a:cxn ang="0">
                    <a:pos x="T2" y="T3"/>
                  </a:cxn>
                  <a:cxn ang="0">
                    <a:pos x="T4" y="T5"/>
                  </a:cxn>
                  <a:cxn ang="0">
                    <a:pos x="T6" y="T7"/>
                  </a:cxn>
                </a:cxnLst>
                <a:rect l="0" t="0" r="r" b="b"/>
                <a:pathLst>
                  <a:path w="4" h="3">
                    <a:moveTo>
                      <a:pt x="3" y="0"/>
                    </a:moveTo>
                    <a:lnTo>
                      <a:pt x="4" y="0"/>
                    </a:lnTo>
                    <a:lnTo>
                      <a:pt x="0" y="3"/>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1" name="Freeform 60">
                <a:extLst>
                  <a:ext uri="{FF2B5EF4-FFF2-40B4-BE49-F238E27FC236}">
                    <a16:creationId xmlns:a16="http://schemas.microsoft.com/office/drawing/2014/main" id="{0947CB38-3253-D750-6E22-C39D34C4A5B7}"/>
                  </a:ext>
                </a:extLst>
              </p:cNvPr>
              <p:cNvSpPr>
                <a:spLocks/>
              </p:cNvSpPr>
              <p:nvPr/>
            </p:nvSpPr>
            <p:spPr bwMode="auto">
              <a:xfrm>
                <a:off x="6110289" y="3116263"/>
                <a:ext cx="1588" cy="3175"/>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2" name="Freeform 61">
                <a:extLst>
                  <a:ext uri="{FF2B5EF4-FFF2-40B4-BE49-F238E27FC236}">
                    <a16:creationId xmlns:a16="http://schemas.microsoft.com/office/drawing/2014/main" id="{9801F35C-B5A9-CDD2-8DDA-9228551B55E9}"/>
                  </a:ext>
                </a:extLst>
              </p:cNvPr>
              <p:cNvSpPr>
                <a:spLocks/>
              </p:cNvSpPr>
              <p:nvPr/>
            </p:nvSpPr>
            <p:spPr bwMode="auto">
              <a:xfrm>
                <a:off x="6156326" y="3246438"/>
                <a:ext cx="1588" cy="1588"/>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3" name="Freeform 62">
                <a:extLst>
                  <a:ext uri="{FF2B5EF4-FFF2-40B4-BE49-F238E27FC236}">
                    <a16:creationId xmlns:a16="http://schemas.microsoft.com/office/drawing/2014/main" id="{CE6EDB95-C825-B063-5E3F-9E3E1F5EF749}"/>
                  </a:ext>
                </a:extLst>
              </p:cNvPr>
              <p:cNvSpPr>
                <a:spLocks/>
              </p:cNvSpPr>
              <p:nvPr/>
            </p:nvSpPr>
            <p:spPr bwMode="auto">
              <a:xfrm>
                <a:off x="6672264" y="4116388"/>
                <a:ext cx="9525" cy="1588"/>
              </a:xfrm>
              <a:custGeom>
                <a:avLst/>
                <a:gdLst>
                  <a:gd name="T0" fmla="*/ 6 w 6"/>
                  <a:gd name="T1" fmla="*/ 0 h 1"/>
                  <a:gd name="T2" fmla="*/ 3 w 6"/>
                  <a:gd name="T3" fmla="*/ 1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lnTo>
                      <a:pt x="3" y="1"/>
                    </a:lnTo>
                    <a:lnTo>
                      <a:pt x="0" y="1"/>
                    </a:lnTo>
                    <a:lnTo>
                      <a:pt x="6"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4" name="Freeform 63">
                <a:extLst>
                  <a:ext uri="{FF2B5EF4-FFF2-40B4-BE49-F238E27FC236}">
                    <a16:creationId xmlns:a16="http://schemas.microsoft.com/office/drawing/2014/main" id="{D6D06569-A058-165F-604B-6483DEDAF85B}"/>
                  </a:ext>
                </a:extLst>
              </p:cNvPr>
              <p:cNvSpPr>
                <a:spLocks/>
              </p:cNvSpPr>
              <p:nvPr/>
            </p:nvSpPr>
            <p:spPr bwMode="auto">
              <a:xfrm>
                <a:off x="6411914" y="5068888"/>
                <a:ext cx="3175" cy="3175"/>
              </a:xfrm>
              <a:custGeom>
                <a:avLst/>
                <a:gdLst>
                  <a:gd name="T0" fmla="*/ 2 w 2"/>
                  <a:gd name="T1" fmla="*/ 2 h 2"/>
                  <a:gd name="T2" fmla="*/ 2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1"/>
                    </a:lnTo>
                    <a:lnTo>
                      <a:pt x="0" y="0"/>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5" name="Freeform 64">
                <a:extLst>
                  <a:ext uri="{FF2B5EF4-FFF2-40B4-BE49-F238E27FC236}">
                    <a16:creationId xmlns:a16="http://schemas.microsoft.com/office/drawing/2014/main" id="{3AE8030F-0403-9120-BA82-10A535B87EC2}"/>
                  </a:ext>
                </a:extLst>
              </p:cNvPr>
              <p:cNvSpPr>
                <a:spLocks/>
              </p:cNvSpPr>
              <p:nvPr/>
            </p:nvSpPr>
            <p:spPr bwMode="auto">
              <a:xfrm>
                <a:off x="6278564" y="4933950"/>
                <a:ext cx="3175" cy="4763"/>
              </a:xfrm>
              <a:custGeom>
                <a:avLst/>
                <a:gdLst>
                  <a:gd name="T0" fmla="*/ 0 w 2"/>
                  <a:gd name="T1" fmla="*/ 0 h 3"/>
                  <a:gd name="T2" fmla="*/ 2 w 2"/>
                  <a:gd name="T3" fmla="*/ 3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3"/>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6" name="Freeform 65">
                <a:extLst>
                  <a:ext uri="{FF2B5EF4-FFF2-40B4-BE49-F238E27FC236}">
                    <a16:creationId xmlns:a16="http://schemas.microsoft.com/office/drawing/2014/main" id="{61A93549-5EE4-C6A4-0A63-A7EE5BC255C8}"/>
                  </a:ext>
                </a:extLst>
              </p:cNvPr>
              <p:cNvSpPr>
                <a:spLocks/>
              </p:cNvSpPr>
              <p:nvPr/>
            </p:nvSpPr>
            <p:spPr bwMode="auto">
              <a:xfrm>
                <a:off x="6421439" y="5160963"/>
                <a:ext cx="0" cy="7938"/>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7" name="Freeform 66">
                <a:extLst>
                  <a:ext uri="{FF2B5EF4-FFF2-40B4-BE49-F238E27FC236}">
                    <a16:creationId xmlns:a16="http://schemas.microsoft.com/office/drawing/2014/main" id="{F724BD94-3B6B-3C1A-FB9C-B7A0BEA30FBA}"/>
                  </a:ext>
                </a:extLst>
              </p:cNvPr>
              <p:cNvSpPr>
                <a:spLocks/>
              </p:cNvSpPr>
              <p:nvPr/>
            </p:nvSpPr>
            <p:spPr bwMode="auto">
              <a:xfrm>
                <a:off x="6688139" y="4151313"/>
                <a:ext cx="1588" cy="4763"/>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1" y="1"/>
                    </a:lnTo>
                    <a:lnTo>
                      <a:pt x="0" y="3"/>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8" name="Freeform 67">
                <a:extLst>
                  <a:ext uri="{FF2B5EF4-FFF2-40B4-BE49-F238E27FC236}">
                    <a16:creationId xmlns:a16="http://schemas.microsoft.com/office/drawing/2014/main" id="{E487D4A4-F3EE-C1BA-BDBA-77CADA363D7F}"/>
                  </a:ext>
                </a:extLst>
              </p:cNvPr>
              <p:cNvSpPr>
                <a:spLocks/>
              </p:cNvSpPr>
              <p:nvPr/>
            </p:nvSpPr>
            <p:spPr bwMode="auto">
              <a:xfrm>
                <a:off x="6491289" y="4767263"/>
                <a:ext cx="6350" cy="23813"/>
              </a:xfrm>
              <a:custGeom>
                <a:avLst/>
                <a:gdLst>
                  <a:gd name="T0" fmla="*/ 4 w 4"/>
                  <a:gd name="T1" fmla="*/ 0 h 15"/>
                  <a:gd name="T2" fmla="*/ 1 w 4"/>
                  <a:gd name="T3" fmla="*/ 12 h 15"/>
                  <a:gd name="T4" fmla="*/ 0 w 4"/>
                  <a:gd name="T5" fmla="*/ 15 h 15"/>
                  <a:gd name="T6" fmla="*/ 4 w 4"/>
                  <a:gd name="T7" fmla="*/ 0 h 15"/>
                </a:gdLst>
                <a:ahLst/>
                <a:cxnLst>
                  <a:cxn ang="0">
                    <a:pos x="T0" y="T1"/>
                  </a:cxn>
                  <a:cxn ang="0">
                    <a:pos x="T2" y="T3"/>
                  </a:cxn>
                  <a:cxn ang="0">
                    <a:pos x="T4" y="T5"/>
                  </a:cxn>
                  <a:cxn ang="0">
                    <a:pos x="T6" y="T7"/>
                  </a:cxn>
                </a:cxnLst>
                <a:rect l="0" t="0" r="r" b="b"/>
                <a:pathLst>
                  <a:path w="4" h="15">
                    <a:moveTo>
                      <a:pt x="4" y="0"/>
                    </a:moveTo>
                    <a:lnTo>
                      <a:pt x="1" y="12"/>
                    </a:lnTo>
                    <a:lnTo>
                      <a:pt x="0" y="15"/>
                    </a:lnTo>
                    <a:lnTo>
                      <a:pt x="4"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9" name="Freeform 68">
                <a:extLst>
                  <a:ext uri="{FF2B5EF4-FFF2-40B4-BE49-F238E27FC236}">
                    <a16:creationId xmlns:a16="http://schemas.microsoft.com/office/drawing/2014/main" id="{70632810-4924-1D93-B7F5-E9F5DE80E731}"/>
                  </a:ext>
                </a:extLst>
              </p:cNvPr>
              <p:cNvSpPr>
                <a:spLocks/>
              </p:cNvSpPr>
              <p:nvPr/>
            </p:nvSpPr>
            <p:spPr bwMode="auto">
              <a:xfrm>
                <a:off x="6383339" y="4489450"/>
                <a:ext cx="4763" cy="6350"/>
              </a:xfrm>
              <a:custGeom>
                <a:avLst/>
                <a:gdLst>
                  <a:gd name="T0" fmla="*/ 3 w 3"/>
                  <a:gd name="T1" fmla="*/ 0 h 4"/>
                  <a:gd name="T2" fmla="*/ 0 w 3"/>
                  <a:gd name="T3" fmla="*/ 4 h 4"/>
                  <a:gd name="T4" fmla="*/ 3 w 3"/>
                  <a:gd name="T5" fmla="*/ 0 h 4"/>
                  <a:gd name="T6" fmla="*/ 3 w 3"/>
                  <a:gd name="T7" fmla="*/ 0 h 4"/>
                </a:gdLst>
                <a:ahLst/>
                <a:cxnLst>
                  <a:cxn ang="0">
                    <a:pos x="T0" y="T1"/>
                  </a:cxn>
                  <a:cxn ang="0">
                    <a:pos x="T2" y="T3"/>
                  </a:cxn>
                  <a:cxn ang="0">
                    <a:pos x="T4" y="T5"/>
                  </a:cxn>
                  <a:cxn ang="0">
                    <a:pos x="T6" y="T7"/>
                  </a:cxn>
                </a:cxnLst>
                <a:rect l="0" t="0" r="r" b="b"/>
                <a:pathLst>
                  <a:path w="3" h="4">
                    <a:moveTo>
                      <a:pt x="3" y="0"/>
                    </a:moveTo>
                    <a:lnTo>
                      <a:pt x="0" y="4"/>
                    </a:lnTo>
                    <a:lnTo>
                      <a:pt x="3" y="0"/>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0" name="Freeform 69">
                <a:extLst>
                  <a:ext uri="{FF2B5EF4-FFF2-40B4-BE49-F238E27FC236}">
                    <a16:creationId xmlns:a16="http://schemas.microsoft.com/office/drawing/2014/main" id="{BF4CDD13-370E-019E-F8B9-E3EA5C7AEA66}"/>
                  </a:ext>
                </a:extLst>
              </p:cNvPr>
              <p:cNvSpPr>
                <a:spLocks/>
              </p:cNvSpPr>
              <p:nvPr/>
            </p:nvSpPr>
            <p:spPr bwMode="auto">
              <a:xfrm>
                <a:off x="6545264" y="4060825"/>
                <a:ext cx="3175" cy="1588"/>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1" name="Freeform 70">
                <a:extLst>
                  <a:ext uri="{FF2B5EF4-FFF2-40B4-BE49-F238E27FC236}">
                    <a16:creationId xmlns:a16="http://schemas.microsoft.com/office/drawing/2014/main" id="{EFB7B979-5354-9566-881D-AA4BE577DA1B}"/>
                  </a:ext>
                </a:extLst>
              </p:cNvPr>
              <p:cNvSpPr>
                <a:spLocks/>
              </p:cNvSpPr>
              <p:nvPr/>
            </p:nvSpPr>
            <p:spPr bwMode="auto">
              <a:xfrm>
                <a:off x="6269039" y="2738438"/>
                <a:ext cx="4763" cy="1588"/>
              </a:xfrm>
              <a:custGeom>
                <a:avLst/>
                <a:gdLst>
                  <a:gd name="T0" fmla="*/ 3 w 3"/>
                  <a:gd name="T1" fmla="*/ 0 h 1"/>
                  <a:gd name="T2" fmla="*/ 2 w 3"/>
                  <a:gd name="T3" fmla="*/ 0 h 1"/>
                  <a:gd name="T4" fmla="*/ 0 w 3"/>
                  <a:gd name="T5" fmla="*/ 1 h 1"/>
                  <a:gd name="T6" fmla="*/ 3 w 3"/>
                  <a:gd name="T7" fmla="*/ 0 h 1"/>
                </a:gdLst>
                <a:ahLst/>
                <a:cxnLst>
                  <a:cxn ang="0">
                    <a:pos x="T0" y="T1"/>
                  </a:cxn>
                  <a:cxn ang="0">
                    <a:pos x="T2" y="T3"/>
                  </a:cxn>
                  <a:cxn ang="0">
                    <a:pos x="T4" y="T5"/>
                  </a:cxn>
                  <a:cxn ang="0">
                    <a:pos x="T6" y="T7"/>
                  </a:cxn>
                </a:cxnLst>
                <a:rect l="0" t="0" r="r" b="b"/>
                <a:pathLst>
                  <a:path w="3" h="1">
                    <a:moveTo>
                      <a:pt x="3" y="0"/>
                    </a:moveTo>
                    <a:lnTo>
                      <a:pt x="2" y="0"/>
                    </a:lnTo>
                    <a:lnTo>
                      <a:pt x="0" y="1"/>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2" name="Freeform 71">
                <a:extLst>
                  <a:ext uri="{FF2B5EF4-FFF2-40B4-BE49-F238E27FC236}">
                    <a16:creationId xmlns:a16="http://schemas.microsoft.com/office/drawing/2014/main" id="{8004408E-6585-C219-07E0-41FF9155C666}"/>
                  </a:ext>
                </a:extLst>
              </p:cNvPr>
              <p:cNvSpPr>
                <a:spLocks/>
              </p:cNvSpPr>
              <p:nvPr/>
            </p:nvSpPr>
            <p:spPr bwMode="auto">
              <a:xfrm>
                <a:off x="4257676" y="5094288"/>
                <a:ext cx="1588" cy="7938"/>
              </a:xfrm>
              <a:custGeom>
                <a:avLst/>
                <a:gdLst>
                  <a:gd name="T0" fmla="*/ 1 w 1"/>
                  <a:gd name="T1" fmla="*/ 5 h 5"/>
                  <a:gd name="T2" fmla="*/ 0 w 1"/>
                  <a:gd name="T3" fmla="*/ 0 h 5"/>
                  <a:gd name="T4" fmla="*/ 0 w 1"/>
                  <a:gd name="T5" fmla="*/ 0 h 5"/>
                  <a:gd name="T6" fmla="*/ 1 w 1"/>
                  <a:gd name="T7" fmla="*/ 5 h 5"/>
                </a:gdLst>
                <a:ahLst/>
                <a:cxnLst>
                  <a:cxn ang="0">
                    <a:pos x="T0" y="T1"/>
                  </a:cxn>
                  <a:cxn ang="0">
                    <a:pos x="T2" y="T3"/>
                  </a:cxn>
                  <a:cxn ang="0">
                    <a:pos x="T4" y="T5"/>
                  </a:cxn>
                  <a:cxn ang="0">
                    <a:pos x="T6" y="T7"/>
                  </a:cxn>
                </a:cxnLst>
                <a:rect l="0" t="0" r="r" b="b"/>
                <a:pathLst>
                  <a:path w="1" h="5">
                    <a:moveTo>
                      <a:pt x="1" y="5"/>
                    </a:moveTo>
                    <a:lnTo>
                      <a:pt x="0" y="0"/>
                    </a:lnTo>
                    <a:lnTo>
                      <a:pt x="0" y="0"/>
                    </a:lnTo>
                    <a:lnTo>
                      <a:pt x="1"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3" name="Freeform 72">
                <a:extLst>
                  <a:ext uri="{FF2B5EF4-FFF2-40B4-BE49-F238E27FC236}">
                    <a16:creationId xmlns:a16="http://schemas.microsoft.com/office/drawing/2014/main" id="{BDB033BF-CF8B-D00C-C7C6-52112D4F0B73}"/>
                  </a:ext>
                </a:extLst>
              </p:cNvPr>
              <p:cNvSpPr>
                <a:spLocks/>
              </p:cNvSpPr>
              <p:nvPr/>
            </p:nvSpPr>
            <p:spPr bwMode="auto">
              <a:xfrm>
                <a:off x="4449764" y="5005388"/>
                <a:ext cx="3175" cy="4763"/>
              </a:xfrm>
              <a:custGeom>
                <a:avLst/>
                <a:gdLst>
                  <a:gd name="T0" fmla="*/ 2 w 2"/>
                  <a:gd name="T1" fmla="*/ 3 h 3"/>
                  <a:gd name="T2" fmla="*/ 2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2" y="1"/>
                    </a:lnTo>
                    <a:lnTo>
                      <a:pt x="0" y="0"/>
                    </a:lnTo>
                    <a:lnTo>
                      <a:pt x="2"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4" name="Freeform 73">
                <a:extLst>
                  <a:ext uri="{FF2B5EF4-FFF2-40B4-BE49-F238E27FC236}">
                    <a16:creationId xmlns:a16="http://schemas.microsoft.com/office/drawing/2014/main" id="{7F00FF5F-2752-8355-D5FE-2BC631EA2ABA}"/>
                  </a:ext>
                </a:extLst>
              </p:cNvPr>
              <p:cNvSpPr>
                <a:spLocks/>
              </p:cNvSpPr>
              <p:nvPr/>
            </p:nvSpPr>
            <p:spPr bwMode="auto">
              <a:xfrm>
                <a:off x="4348164" y="4337050"/>
                <a:ext cx="476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5" name="Freeform 74">
                <a:extLst>
                  <a:ext uri="{FF2B5EF4-FFF2-40B4-BE49-F238E27FC236}">
                    <a16:creationId xmlns:a16="http://schemas.microsoft.com/office/drawing/2014/main" id="{73A3B11E-69DF-51B2-996D-4B3CFDB66F24}"/>
                  </a:ext>
                </a:extLst>
              </p:cNvPr>
              <p:cNvSpPr>
                <a:spLocks/>
              </p:cNvSpPr>
              <p:nvPr/>
            </p:nvSpPr>
            <p:spPr bwMode="auto">
              <a:xfrm>
                <a:off x="4303714" y="4397375"/>
                <a:ext cx="11113" cy="4763"/>
              </a:xfrm>
              <a:custGeom>
                <a:avLst/>
                <a:gdLst>
                  <a:gd name="T0" fmla="*/ 0 w 7"/>
                  <a:gd name="T1" fmla="*/ 3 h 3"/>
                  <a:gd name="T2" fmla="*/ 1 w 7"/>
                  <a:gd name="T3" fmla="*/ 2 h 3"/>
                  <a:gd name="T4" fmla="*/ 7 w 7"/>
                  <a:gd name="T5" fmla="*/ 0 h 3"/>
                  <a:gd name="T6" fmla="*/ 1 w 7"/>
                  <a:gd name="T7" fmla="*/ 2 h 3"/>
                  <a:gd name="T8" fmla="*/ 0 w 7"/>
                  <a:gd name="T9" fmla="*/ 3 h 3"/>
                </a:gdLst>
                <a:ahLst/>
                <a:cxnLst>
                  <a:cxn ang="0">
                    <a:pos x="T0" y="T1"/>
                  </a:cxn>
                  <a:cxn ang="0">
                    <a:pos x="T2" y="T3"/>
                  </a:cxn>
                  <a:cxn ang="0">
                    <a:pos x="T4" y="T5"/>
                  </a:cxn>
                  <a:cxn ang="0">
                    <a:pos x="T6" y="T7"/>
                  </a:cxn>
                  <a:cxn ang="0">
                    <a:pos x="T8" y="T9"/>
                  </a:cxn>
                </a:cxnLst>
                <a:rect l="0" t="0" r="r" b="b"/>
                <a:pathLst>
                  <a:path w="7" h="3">
                    <a:moveTo>
                      <a:pt x="0" y="3"/>
                    </a:moveTo>
                    <a:lnTo>
                      <a:pt x="1" y="2"/>
                    </a:lnTo>
                    <a:lnTo>
                      <a:pt x="7" y="0"/>
                    </a:lnTo>
                    <a:lnTo>
                      <a:pt x="1" y="2"/>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6" name="Freeform 75">
                <a:extLst>
                  <a:ext uri="{FF2B5EF4-FFF2-40B4-BE49-F238E27FC236}">
                    <a16:creationId xmlns:a16="http://schemas.microsoft.com/office/drawing/2014/main" id="{B28CDEDA-7D17-3D9B-3E15-2B5A7A3D8739}"/>
                  </a:ext>
                </a:extLst>
              </p:cNvPr>
              <p:cNvSpPr>
                <a:spLocks/>
              </p:cNvSpPr>
              <p:nvPr/>
            </p:nvSpPr>
            <p:spPr bwMode="auto">
              <a:xfrm>
                <a:off x="4171951" y="4567238"/>
                <a:ext cx="0" cy="7938"/>
              </a:xfrm>
              <a:custGeom>
                <a:avLst/>
                <a:gdLst>
                  <a:gd name="T0" fmla="*/ 5 h 5"/>
                  <a:gd name="T1" fmla="*/ 3 h 5"/>
                  <a:gd name="T2" fmla="*/ 0 h 5"/>
                  <a:gd name="T3" fmla="*/ 5 h 5"/>
                </a:gdLst>
                <a:ahLst/>
                <a:cxnLst>
                  <a:cxn ang="0">
                    <a:pos x="0" y="T0"/>
                  </a:cxn>
                  <a:cxn ang="0">
                    <a:pos x="0" y="T1"/>
                  </a:cxn>
                  <a:cxn ang="0">
                    <a:pos x="0" y="T2"/>
                  </a:cxn>
                  <a:cxn ang="0">
                    <a:pos x="0" y="T3"/>
                  </a:cxn>
                </a:cxnLst>
                <a:rect l="0" t="0" r="r" b="b"/>
                <a:pathLst>
                  <a:path h="5">
                    <a:moveTo>
                      <a:pt x="0" y="5"/>
                    </a:moveTo>
                    <a:lnTo>
                      <a:pt x="0" y="3"/>
                    </a:lnTo>
                    <a:lnTo>
                      <a:pt x="0" y="0"/>
                    </a:lnTo>
                    <a:lnTo>
                      <a:pt x="0"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7" name="Freeform 76">
                <a:extLst>
                  <a:ext uri="{FF2B5EF4-FFF2-40B4-BE49-F238E27FC236}">
                    <a16:creationId xmlns:a16="http://schemas.microsoft.com/office/drawing/2014/main" id="{80D65624-3AC0-23D8-A2A5-992AE20B4F0A}"/>
                  </a:ext>
                </a:extLst>
              </p:cNvPr>
              <p:cNvSpPr>
                <a:spLocks/>
              </p:cNvSpPr>
              <p:nvPr/>
            </p:nvSpPr>
            <p:spPr bwMode="auto">
              <a:xfrm>
                <a:off x="4248151" y="4429125"/>
                <a:ext cx="14288" cy="9525"/>
              </a:xfrm>
              <a:custGeom>
                <a:avLst/>
                <a:gdLst>
                  <a:gd name="T0" fmla="*/ 0 w 9"/>
                  <a:gd name="T1" fmla="*/ 0 h 6"/>
                  <a:gd name="T2" fmla="*/ 5 w 9"/>
                  <a:gd name="T3" fmla="*/ 5 h 6"/>
                  <a:gd name="T4" fmla="*/ 9 w 9"/>
                  <a:gd name="T5" fmla="*/ 6 h 6"/>
                  <a:gd name="T6" fmla="*/ 5 w 9"/>
                  <a:gd name="T7" fmla="*/ 5 h 6"/>
                  <a:gd name="T8" fmla="*/ 0 w 9"/>
                  <a:gd name="T9" fmla="*/ 0 h 6"/>
                </a:gdLst>
                <a:ahLst/>
                <a:cxnLst>
                  <a:cxn ang="0">
                    <a:pos x="T0" y="T1"/>
                  </a:cxn>
                  <a:cxn ang="0">
                    <a:pos x="T2" y="T3"/>
                  </a:cxn>
                  <a:cxn ang="0">
                    <a:pos x="T4" y="T5"/>
                  </a:cxn>
                  <a:cxn ang="0">
                    <a:pos x="T6" y="T7"/>
                  </a:cxn>
                  <a:cxn ang="0">
                    <a:pos x="T8" y="T9"/>
                  </a:cxn>
                </a:cxnLst>
                <a:rect l="0" t="0" r="r" b="b"/>
                <a:pathLst>
                  <a:path w="9" h="6">
                    <a:moveTo>
                      <a:pt x="0" y="0"/>
                    </a:moveTo>
                    <a:lnTo>
                      <a:pt x="5" y="5"/>
                    </a:lnTo>
                    <a:lnTo>
                      <a:pt x="9" y="6"/>
                    </a:lnTo>
                    <a:lnTo>
                      <a:pt x="5" y="5"/>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8" name="Freeform 77">
                <a:extLst>
                  <a:ext uri="{FF2B5EF4-FFF2-40B4-BE49-F238E27FC236}">
                    <a16:creationId xmlns:a16="http://schemas.microsoft.com/office/drawing/2014/main" id="{A95E0F4C-059F-AC86-2726-AF8B21D2D102}"/>
                  </a:ext>
                </a:extLst>
              </p:cNvPr>
              <p:cNvSpPr>
                <a:spLocks/>
              </p:cNvSpPr>
              <p:nvPr/>
            </p:nvSpPr>
            <p:spPr bwMode="auto">
              <a:xfrm>
                <a:off x="4227514" y="4281488"/>
                <a:ext cx="4763" cy="12700"/>
              </a:xfrm>
              <a:custGeom>
                <a:avLst/>
                <a:gdLst>
                  <a:gd name="T0" fmla="*/ 0 w 3"/>
                  <a:gd name="T1" fmla="*/ 0 h 8"/>
                  <a:gd name="T2" fmla="*/ 2 w 3"/>
                  <a:gd name="T3" fmla="*/ 1 h 8"/>
                  <a:gd name="T4" fmla="*/ 3 w 3"/>
                  <a:gd name="T5" fmla="*/ 8 h 8"/>
                  <a:gd name="T6" fmla="*/ 2 w 3"/>
                  <a:gd name="T7" fmla="*/ 1 h 8"/>
                  <a:gd name="T8" fmla="*/ 0 w 3"/>
                  <a:gd name="T9" fmla="*/ 0 h 8"/>
                </a:gdLst>
                <a:ahLst/>
                <a:cxnLst>
                  <a:cxn ang="0">
                    <a:pos x="T0" y="T1"/>
                  </a:cxn>
                  <a:cxn ang="0">
                    <a:pos x="T2" y="T3"/>
                  </a:cxn>
                  <a:cxn ang="0">
                    <a:pos x="T4" y="T5"/>
                  </a:cxn>
                  <a:cxn ang="0">
                    <a:pos x="T6" y="T7"/>
                  </a:cxn>
                  <a:cxn ang="0">
                    <a:pos x="T8" y="T9"/>
                  </a:cxn>
                </a:cxnLst>
                <a:rect l="0" t="0" r="r" b="b"/>
                <a:pathLst>
                  <a:path w="3" h="8">
                    <a:moveTo>
                      <a:pt x="0" y="0"/>
                    </a:moveTo>
                    <a:lnTo>
                      <a:pt x="2" y="1"/>
                    </a:lnTo>
                    <a:lnTo>
                      <a:pt x="3" y="8"/>
                    </a:lnTo>
                    <a:lnTo>
                      <a:pt x="2" y="1"/>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9" name="Freeform 78">
                <a:extLst>
                  <a:ext uri="{FF2B5EF4-FFF2-40B4-BE49-F238E27FC236}">
                    <a16:creationId xmlns:a16="http://schemas.microsoft.com/office/drawing/2014/main" id="{D04CB7A7-9A2C-7715-C28A-017078AAE0CE}"/>
                  </a:ext>
                </a:extLst>
              </p:cNvPr>
              <p:cNvSpPr>
                <a:spLocks/>
              </p:cNvSpPr>
              <p:nvPr/>
            </p:nvSpPr>
            <p:spPr bwMode="auto">
              <a:xfrm>
                <a:off x="4138614" y="4259263"/>
                <a:ext cx="4763" cy="3175"/>
              </a:xfrm>
              <a:custGeom>
                <a:avLst/>
                <a:gdLst>
                  <a:gd name="T0" fmla="*/ 0 w 3"/>
                  <a:gd name="T1" fmla="*/ 2 h 2"/>
                  <a:gd name="T2" fmla="*/ 3 w 3"/>
                  <a:gd name="T3" fmla="*/ 0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3" y="0"/>
                    </a:lnTo>
                    <a:lnTo>
                      <a:pt x="3"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0" name="Freeform 79">
                <a:extLst>
                  <a:ext uri="{FF2B5EF4-FFF2-40B4-BE49-F238E27FC236}">
                    <a16:creationId xmlns:a16="http://schemas.microsoft.com/office/drawing/2014/main" id="{F906BC20-6A88-4983-A8B7-5838969486EF}"/>
                  </a:ext>
                </a:extLst>
              </p:cNvPr>
              <p:cNvSpPr>
                <a:spLocks/>
              </p:cNvSpPr>
              <p:nvPr/>
            </p:nvSpPr>
            <p:spPr bwMode="auto">
              <a:xfrm>
                <a:off x="4221164" y="4325938"/>
                <a:ext cx="1588" cy="6350"/>
              </a:xfrm>
              <a:custGeom>
                <a:avLst/>
                <a:gdLst>
                  <a:gd name="T0" fmla="*/ 0 w 1"/>
                  <a:gd name="T1" fmla="*/ 4 h 4"/>
                  <a:gd name="T2" fmla="*/ 0 w 1"/>
                  <a:gd name="T3" fmla="*/ 4 h 4"/>
                  <a:gd name="T4" fmla="*/ 1 w 1"/>
                  <a:gd name="T5" fmla="*/ 0 h 4"/>
                  <a:gd name="T6" fmla="*/ 0 w 1"/>
                  <a:gd name="T7" fmla="*/ 4 h 4"/>
                </a:gdLst>
                <a:ahLst/>
                <a:cxnLst>
                  <a:cxn ang="0">
                    <a:pos x="T0" y="T1"/>
                  </a:cxn>
                  <a:cxn ang="0">
                    <a:pos x="T2" y="T3"/>
                  </a:cxn>
                  <a:cxn ang="0">
                    <a:pos x="T4" y="T5"/>
                  </a:cxn>
                  <a:cxn ang="0">
                    <a:pos x="T6" y="T7"/>
                  </a:cxn>
                </a:cxnLst>
                <a:rect l="0" t="0" r="r" b="b"/>
                <a:pathLst>
                  <a:path w="1" h="4">
                    <a:moveTo>
                      <a:pt x="0" y="4"/>
                    </a:moveTo>
                    <a:lnTo>
                      <a:pt x="0" y="4"/>
                    </a:lnTo>
                    <a:lnTo>
                      <a:pt x="1" y="0"/>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1" name="Freeform 80">
                <a:extLst>
                  <a:ext uri="{FF2B5EF4-FFF2-40B4-BE49-F238E27FC236}">
                    <a16:creationId xmlns:a16="http://schemas.microsoft.com/office/drawing/2014/main" id="{E8FBD0C9-ED3C-3704-D2C0-63659ED2CA0C}"/>
                  </a:ext>
                </a:extLst>
              </p:cNvPr>
              <p:cNvSpPr>
                <a:spLocks/>
              </p:cNvSpPr>
              <p:nvPr/>
            </p:nvSpPr>
            <p:spPr bwMode="auto">
              <a:xfrm>
                <a:off x="4119564" y="4249738"/>
                <a:ext cx="11113" cy="9525"/>
              </a:xfrm>
              <a:custGeom>
                <a:avLst/>
                <a:gdLst>
                  <a:gd name="T0" fmla="*/ 0 w 7"/>
                  <a:gd name="T1" fmla="*/ 0 h 6"/>
                  <a:gd name="T2" fmla="*/ 3 w 7"/>
                  <a:gd name="T3" fmla="*/ 3 h 6"/>
                  <a:gd name="T4" fmla="*/ 7 w 7"/>
                  <a:gd name="T5" fmla="*/ 6 h 6"/>
                  <a:gd name="T6" fmla="*/ 3 w 7"/>
                  <a:gd name="T7" fmla="*/ 3 h 6"/>
                  <a:gd name="T8" fmla="*/ 0 w 7"/>
                  <a:gd name="T9" fmla="*/ 0 h 6"/>
                </a:gdLst>
                <a:ahLst/>
                <a:cxnLst>
                  <a:cxn ang="0">
                    <a:pos x="T0" y="T1"/>
                  </a:cxn>
                  <a:cxn ang="0">
                    <a:pos x="T2" y="T3"/>
                  </a:cxn>
                  <a:cxn ang="0">
                    <a:pos x="T4" y="T5"/>
                  </a:cxn>
                  <a:cxn ang="0">
                    <a:pos x="T6" y="T7"/>
                  </a:cxn>
                  <a:cxn ang="0">
                    <a:pos x="T8" y="T9"/>
                  </a:cxn>
                </a:cxnLst>
                <a:rect l="0" t="0" r="r" b="b"/>
                <a:pathLst>
                  <a:path w="7" h="6">
                    <a:moveTo>
                      <a:pt x="0" y="0"/>
                    </a:moveTo>
                    <a:lnTo>
                      <a:pt x="3" y="3"/>
                    </a:lnTo>
                    <a:lnTo>
                      <a:pt x="7" y="6"/>
                    </a:lnTo>
                    <a:lnTo>
                      <a:pt x="3" y="3"/>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2" name="Freeform 81">
                <a:extLst>
                  <a:ext uri="{FF2B5EF4-FFF2-40B4-BE49-F238E27FC236}">
                    <a16:creationId xmlns:a16="http://schemas.microsoft.com/office/drawing/2014/main" id="{9B00207C-6412-B7CC-83CE-10032BF948EE}"/>
                  </a:ext>
                </a:extLst>
              </p:cNvPr>
              <p:cNvSpPr>
                <a:spLocks/>
              </p:cNvSpPr>
              <p:nvPr/>
            </p:nvSpPr>
            <p:spPr bwMode="auto">
              <a:xfrm>
                <a:off x="2851151" y="2166938"/>
                <a:ext cx="4763" cy="9525"/>
              </a:xfrm>
              <a:custGeom>
                <a:avLst/>
                <a:gdLst>
                  <a:gd name="T0" fmla="*/ 1 w 3"/>
                  <a:gd name="T1" fmla="*/ 0 h 6"/>
                  <a:gd name="T2" fmla="*/ 0 w 3"/>
                  <a:gd name="T3" fmla="*/ 2 h 6"/>
                  <a:gd name="T4" fmla="*/ 2 w 3"/>
                  <a:gd name="T5" fmla="*/ 6 h 6"/>
                  <a:gd name="T6" fmla="*/ 3 w 3"/>
                  <a:gd name="T7" fmla="*/ 4 h 6"/>
                  <a:gd name="T8" fmla="*/ 3 w 3"/>
                  <a:gd name="T9" fmla="*/ 3 h 6"/>
                  <a:gd name="T10" fmla="*/ 3 w 3"/>
                  <a:gd name="T11" fmla="*/ 0 h 6"/>
                  <a:gd name="T12" fmla="*/ 1 w 3"/>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1" y="0"/>
                    </a:moveTo>
                    <a:lnTo>
                      <a:pt x="0" y="2"/>
                    </a:lnTo>
                    <a:lnTo>
                      <a:pt x="2" y="6"/>
                    </a:lnTo>
                    <a:lnTo>
                      <a:pt x="3" y="4"/>
                    </a:lnTo>
                    <a:lnTo>
                      <a:pt x="3" y="3"/>
                    </a:lnTo>
                    <a:lnTo>
                      <a:pt x="3" y="0"/>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3" name="Freeform 82">
                <a:extLst>
                  <a:ext uri="{FF2B5EF4-FFF2-40B4-BE49-F238E27FC236}">
                    <a16:creationId xmlns:a16="http://schemas.microsoft.com/office/drawing/2014/main" id="{0F998A18-5B80-79B5-63E2-AF350745228B}"/>
                  </a:ext>
                </a:extLst>
              </p:cNvPr>
              <p:cNvSpPr>
                <a:spLocks/>
              </p:cNvSpPr>
              <p:nvPr/>
            </p:nvSpPr>
            <p:spPr bwMode="auto">
              <a:xfrm>
                <a:off x="2714626" y="2211388"/>
                <a:ext cx="6350" cy="3175"/>
              </a:xfrm>
              <a:custGeom>
                <a:avLst/>
                <a:gdLst>
                  <a:gd name="T0" fmla="*/ 0 w 4"/>
                  <a:gd name="T1" fmla="*/ 0 h 2"/>
                  <a:gd name="T2" fmla="*/ 2 w 4"/>
                  <a:gd name="T3" fmla="*/ 2 h 2"/>
                  <a:gd name="T4" fmla="*/ 4 w 4"/>
                  <a:gd name="T5" fmla="*/ 0 h 2"/>
                  <a:gd name="T6" fmla="*/ 2 w 4"/>
                  <a:gd name="T7" fmla="*/ 0 h 2"/>
                  <a:gd name="T8" fmla="*/ 0 w 4"/>
                  <a:gd name="T9" fmla="*/ 0 h 2"/>
                </a:gdLst>
                <a:ahLst/>
                <a:cxnLst>
                  <a:cxn ang="0">
                    <a:pos x="T0" y="T1"/>
                  </a:cxn>
                  <a:cxn ang="0">
                    <a:pos x="T2" y="T3"/>
                  </a:cxn>
                  <a:cxn ang="0">
                    <a:pos x="T4" y="T5"/>
                  </a:cxn>
                  <a:cxn ang="0">
                    <a:pos x="T6" y="T7"/>
                  </a:cxn>
                  <a:cxn ang="0">
                    <a:pos x="T8" y="T9"/>
                  </a:cxn>
                </a:cxnLst>
                <a:rect l="0" t="0" r="r" b="b"/>
                <a:pathLst>
                  <a:path w="4" h="2">
                    <a:moveTo>
                      <a:pt x="0" y="0"/>
                    </a:moveTo>
                    <a:lnTo>
                      <a:pt x="2" y="2"/>
                    </a:lnTo>
                    <a:lnTo>
                      <a:pt x="4" y="0"/>
                    </a:lnTo>
                    <a:lnTo>
                      <a:pt x="2"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4" name="Freeform 83">
                <a:extLst>
                  <a:ext uri="{FF2B5EF4-FFF2-40B4-BE49-F238E27FC236}">
                    <a16:creationId xmlns:a16="http://schemas.microsoft.com/office/drawing/2014/main" id="{0D8C06D1-DF81-A4F9-5C13-C439BC590316}"/>
                  </a:ext>
                </a:extLst>
              </p:cNvPr>
              <p:cNvSpPr>
                <a:spLocks/>
              </p:cNvSpPr>
              <p:nvPr/>
            </p:nvSpPr>
            <p:spPr bwMode="auto">
              <a:xfrm>
                <a:off x="2873376" y="2171700"/>
                <a:ext cx="4763" cy="3175"/>
              </a:xfrm>
              <a:custGeom>
                <a:avLst/>
                <a:gdLst>
                  <a:gd name="T0" fmla="*/ 3 w 3"/>
                  <a:gd name="T1" fmla="*/ 0 h 2"/>
                  <a:gd name="T2" fmla="*/ 1 w 3"/>
                  <a:gd name="T3" fmla="*/ 0 h 2"/>
                  <a:gd name="T4" fmla="*/ 0 w 3"/>
                  <a:gd name="T5" fmla="*/ 1 h 2"/>
                  <a:gd name="T6" fmla="*/ 1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lnTo>
                      <a:pt x="1" y="0"/>
                    </a:lnTo>
                    <a:lnTo>
                      <a:pt x="0" y="1"/>
                    </a:lnTo>
                    <a:lnTo>
                      <a:pt x="1" y="2"/>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5" name="Freeform 84">
                <a:extLst>
                  <a:ext uri="{FF2B5EF4-FFF2-40B4-BE49-F238E27FC236}">
                    <a16:creationId xmlns:a16="http://schemas.microsoft.com/office/drawing/2014/main" id="{6B20907F-0B27-09BE-1F69-B8BBAE4A2098}"/>
                  </a:ext>
                </a:extLst>
              </p:cNvPr>
              <p:cNvSpPr>
                <a:spLocks/>
              </p:cNvSpPr>
              <p:nvPr/>
            </p:nvSpPr>
            <p:spPr bwMode="auto">
              <a:xfrm>
                <a:off x="2552701" y="2203450"/>
                <a:ext cx="9525" cy="12700"/>
              </a:xfrm>
              <a:custGeom>
                <a:avLst/>
                <a:gdLst>
                  <a:gd name="T0" fmla="*/ 3 w 6"/>
                  <a:gd name="T1" fmla="*/ 6 h 8"/>
                  <a:gd name="T2" fmla="*/ 6 w 6"/>
                  <a:gd name="T3" fmla="*/ 1 h 8"/>
                  <a:gd name="T4" fmla="*/ 6 w 6"/>
                  <a:gd name="T5" fmla="*/ 0 h 8"/>
                  <a:gd name="T6" fmla="*/ 4 w 6"/>
                  <a:gd name="T7" fmla="*/ 1 h 8"/>
                  <a:gd name="T8" fmla="*/ 1 w 6"/>
                  <a:gd name="T9" fmla="*/ 4 h 8"/>
                  <a:gd name="T10" fmla="*/ 0 w 6"/>
                  <a:gd name="T11" fmla="*/ 7 h 8"/>
                  <a:gd name="T12" fmla="*/ 2 w 6"/>
                  <a:gd name="T13" fmla="*/ 8 h 8"/>
                  <a:gd name="T14" fmla="*/ 3 w 6"/>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3" y="6"/>
                    </a:moveTo>
                    <a:lnTo>
                      <a:pt x="6" y="1"/>
                    </a:lnTo>
                    <a:lnTo>
                      <a:pt x="6" y="0"/>
                    </a:lnTo>
                    <a:lnTo>
                      <a:pt x="4" y="1"/>
                    </a:lnTo>
                    <a:lnTo>
                      <a:pt x="1" y="4"/>
                    </a:lnTo>
                    <a:lnTo>
                      <a:pt x="0" y="7"/>
                    </a:lnTo>
                    <a:lnTo>
                      <a:pt x="2" y="8"/>
                    </a:lnTo>
                    <a:lnTo>
                      <a:pt x="3"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6" name="Freeform 85">
                <a:extLst>
                  <a:ext uri="{FF2B5EF4-FFF2-40B4-BE49-F238E27FC236}">
                    <a16:creationId xmlns:a16="http://schemas.microsoft.com/office/drawing/2014/main" id="{5FB393AF-CBA0-B3A9-BAC7-D98200E52493}"/>
                  </a:ext>
                </a:extLst>
              </p:cNvPr>
              <p:cNvSpPr>
                <a:spLocks/>
              </p:cNvSpPr>
              <p:nvPr/>
            </p:nvSpPr>
            <p:spPr bwMode="auto">
              <a:xfrm>
                <a:off x="2562226" y="2209800"/>
                <a:ext cx="4763" cy="3175"/>
              </a:xfrm>
              <a:custGeom>
                <a:avLst/>
                <a:gdLst>
                  <a:gd name="T0" fmla="*/ 3 w 3"/>
                  <a:gd name="T1" fmla="*/ 0 h 2"/>
                  <a:gd name="T2" fmla="*/ 0 w 3"/>
                  <a:gd name="T3" fmla="*/ 1 h 2"/>
                  <a:gd name="T4" fmla="*/ 1 w 3"/>
                  <a:gd name="T5" fmla="*/ 2 h 2"/>
                  <a:gd name="T6" fmla="*/ 3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lnTo>
                      <a:pt x="0" y="1"/>
                    </a:lnTo>
                    <a:lnTo>
                      <a:pt x="1" y="2"/>
                    </a:lnTo>
                    <a:lnTo>
                      <a:pt x="3" y="2"/>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7" name="Freeform 86">
                <a:extLst>
                  <a:ext uri="{FF2B5EF4-FFF2-40B4-BE49-F238E27FC236}">
                    <a16:creationId xmlns:a16="http://schemas.microsoft.com/office/drawing/2014/main" id="{4C5DFA8E-C3EA-A3D0-83B6-372E7F0684DA}"/>
                  </a:ext>
                </a:extLst>
              </p:cNvPr>
              <p:cNvSpPr>
                <a:spLocks/>
              </p:cNvSpPr>
              <p:nvPr/>
            </p:nvSpPr>
            <p:spPr bwMode="auto">
              <a:xfrm>
                <a:off x="2760664" y="2165350"/>
                <a:ext cx="9525" cy="7938"/>
              </a:xfrm>
              <a:custGeom>
                <a:avLst/>
                <a:gdLst>
                  <a:gd name="T0" fmla="*/ 6 w 6"/>
                  <a:gd name="T1" fmla="*/ 0 h 5"/>
                  <a:gd name="T2" fmla="*/ 4 w 6"/>
                  <a:gd name="T3" fmla="*/ 0 h 5"/>
                  <a:gd name="T4" fmla="*/ 0 w 6"/>
                  <a:gd name="T5" fmla="*/ 5 h 5"/>
                  <a:gd name="T6" fmla="*/ 3 w 6"/>
                  <a:gd name="T7" fmla="*/ 5 h 5"/>
                  <a:gd name="T8" fmla="*/ 6 w 6"/>
                  <a:gd name="T9" fmla="*/ 2 h 5"/>
                  <a:gd name="T10" fmla="*/ 6 w 6"/>
                  <a:gd name="T11" fmla="*/ 0 h 5"/>
                </a:gdLst>
                <a:ahLst/>
                <a:cxnLst>
                  <a:cxn ang="0">
                    <a:pos x="T0" y="T1"/>
                  </a:cxn>
                  <a:cxn ang="0">
                    <a:pos x="T2" y="T3"/>
                  </a:cxn>
                  <a:cxn ang="0">
                    <a:pos x="T4" y="T5"/>
                  </a:cxn>
                  <a:cxn ang="0">
                    <a:pos x="T6" y="T7"/>
                  </a:cxn>
                  <a:cxn ang="0">
                    <a:pos x="T8" y="T9"/>
                  </a:cxn>
                  <a:cxn ang="0">
                    <a:pos x="T10" y="T11"/>
                  </a:cxn>
                </a:cxnLst>
                <a:rect l="0" t="0" r="r" b="b"/>
                <a:pathLst>
                  <a:path w="6" h="5">
                    <a:moveTo>
                      <a:pt x="6" y="0"/>
                    </a:moveTo>
                    <a:lnTo>
                      <a:pt x="4" y="0"/>
                    </a:lnTo>
                    <a:lnTo>
                      <a:pt x="0" y="5"/>
                    </a:lnTo>
                    <a:lnTo>
                      <a:pt x="3" y="5"/>
                    </a:lnTo>
                    <a:lnTo>
                      <a:pt x="6" y="2"/>
                    </a:lnTo>
                    <a:lnTo>
                      <a:pt x="6"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8" name="Freeform 87">
                <a:extLst>
                  <a:ext uri="{FF2B5EF4-FFF2-40B4-BE49-F238E27FC236}">
                    <a16:creationId xmlns:a16="http://schemas.microsoft.com/office/drawing/2014/main" id="{6191537E-BE28-CA21-75A6-66DDC1FC786A}"/>
                  </a:ext>
                </a:extLst>
              </p:cNvPr>
              <p:cNvSpPr>
                <a:spLocks/>
              </p:cNvSpPr>
              <p:nvPr/>
            </p:nvSpPr>
            <p:spPr bwMode="auto">
              <a:xfrm>
                <a:off x="2425701" y="1455738"/>
                <a:ext cx="809625" cy="1101725"/>
              </a:xfrm>
              <a:custGeom>
                <a:avLst/>
                <a:gdLst>
                  <a:gd name="T0" fmla="*/ 542 w 657"/>
                  <a:gd name="T1" fmla="*/ 800 h 895"/>
                  <a:gd name="T2" fmla="*/ 511 w 657"/>
                  <a:gd name="T3" fmla="*/ 685 h 895"/>
                  <a:gd name="T4" fmla="*/ 648 w 657"/>
                  <a:gd name="T5" fmla="*/ 171 h 895"/>
                  <a:gd name="T6" fmla="*/ 607 w 657"/>
                  <a:gd name="T7" fmla="*/ 137 h 895"/>
                  <a:gd name="T8" fmla="*/ 578 w 657"/>
                  <a:gd name="T9" fmla="*/ 113 h 895"/>
                  <a:gd name="T10" fmla="*/ 534 w 657"/>
                  <a:gd name="T11" fmla="*/ 102 h 895"/>
                  <a:gd name="T12" fmla="*/ 518 w 657"/>
                  <a:gd name="T13" fmla="*/ 42 h 895"/>
                  <a:gd name="T14" fmla="*/ 497 w 657"/>
                  <a:gd name="T15" fmla="*/ 36 h 895"/>
                  <a:gd name="T16" fmla="*/ 504 w 657"/>
                  <a:gd name="T17" fmla="*/ 19 h 895"/>
                  <a:gd name="T18" fmla="*/ 453 w 657"/>
                  <a:gd name="T19" fmla="*/ 16 h 895"/>
                  <a:gd name="T20" fmla="*/ 409 w 657"/>
                  <a:gd name="T21" fmla="*/ 50 h 895"/>
                  <a:gd name="T22" fmla="*/ 332 w 657"/>
                  <a:gd name="T23" fmla="*/ 77 h 895"/>
                  <a:gd name="T24" fmla="*/ 261 w 657"/>
                  <a:gd name="T25" fmla="*/ 134 h 895"/>
                  <a:gd name="T26" fmla="*/ 280 w 657"/>
                  <a:gd name="T27" fmla="*/ 232 h 895"/>
                  <a:gd name="T28" fmla="*/ 273 w 657"/>
                  <a:gd name="T29" fmla="*/ 209 h 895"/>
                  <a:gd name="T30" fmla="*/ 256 w 657"/>
                  <a:gd name="T31" fmla="*/ 259 h 895"/>
                  <a:gd name="T32" fmla="*/ 234 w 657"/>
                  <a:gd name="T33" fmla="*/ 216 h 895"/>
                  <a:gd name="T34" fmla="*/ 171 w 657"/>
                  <a:gd name="T35" fmla="*/ 230 h 895"/>
                  <a:gd name="T36" fmla="*/ 172 w 657"/>
                  <a:gd name="T37" fmla="*/ 281 h 895"/>
                  <a:gd name="T38" fmla="*/ 170 w 657"/>
                  <a:gd name="T39" fmla="*/ 323 h 895"/>
                  <a:gd name="T40" fmla="*/ 227 w 657"/>
                  <a:gd name="T41" fmla="*/ 321 h 895"/>
                  <a:gd name="T42" fmla="*/ 219 w 657"/>
                  <a:gd name="T43" fmla="*/ 367 h 895"/>
                  <a:gd name="T44" fmla="*/ 137 w 657"/>
                  <a:gd name="T45" fmla="*/ 417 h 895"/>
                  <a:gd name="T46" fmla="*/ 88 w 657"/>
                  <a:gd name="T47" fmla="*/ 452 h 895"/>
                  <a:gd name="T48" fmla="*/ 90 w 657"/>
                  <a:gd name="T49" fmla="*/ 493 h 895"/>
                  <a:gd name="T50" fmla="*/ 92 w 657"/>
                  <a:gd name="T51" fmla="*/ 499 h 895"/>
                  <a:gd name="T52" fmla="*/ 87 w 657"/>
                  <a:gd name="T53" fmla="*/ 552 h 895"/>
                  <a:gd name="T54" fmla="*/ 108 w 657"/>
                  <a:gd name="T55" fmla="*/ 553 h 895"/>
                  <a:gd name="T56" fmla="*/ 100 w 657"/>
                  <a:gd name="T57" fmla="*/ 604 h 895"/>
                  <a:gd name="T58" fmla="*/ 126 w 657"/>
                  <a:gd name="T59" fmla="*/ 612 h 895"/>
                  <a:gd name="T60" fmla="*/ 155 w 657"/>
                  <a:gd name="T61" fmla="*/ 623 h 895"/>
                  <a:gd name="T62" fmla="*/ 136 w 657"/>
                  <a:gd name="T63" fmla="*/ 679 h 895"/>
                  <a:gd name="T64" fmla="*/ 91 w 657"/>
                  <a:gd name="T65" fmla="*/ 713 h 895"/>
                  <a:gd name="T66" fmla="*/ 43 w 657"/>
                  <a:gd name="T67" fmla="*/ 737 h 895"/>
                  <a:gd name="T68" fmla="*/ 4 w 657"/>
                  <a:gd name="T69" fmla="*/ 771 h 895"/>
                  <a:gd name="T70" fmla="*/ 37 w 657"/>
                  <a:gd name="T71" fmla="*/ 753 h 895"/>
                  <a:gd name="T72" fmla="*/ 68 w 657"/>
                  <a:gd name="T73" fmla="*/ 748 h 895"/>
                  <a:gd name="T74" fmla="*/ 96 w 657"/>
                  <a:gd name="T75" fmla="*/ 744 h 895"/>
                  <a:gd name="T76" fmla="*/ 127 w 657"/>
                  <a:gd name="T77" fmla="*/ 716 h 895"/>
                  <a:gd name="T78" fmla="*/ 161 w 657"/>
                  <a:gd name="T79" fmla="*/ 690 h 895"/>
                  <a:gd name="T80" fmla="*/ 201 w 657"/>
                  <a:gd name="T81" fmla="*/ 670 h 895"/>
                  <a:gd name="T82" fmla="*/ 226 w 657"/>
                  <a:gd name="T83" fmla="*/ 627 h 895"/>
                  <a:gd name="T84" fmla="*/ 251 w 657"/>
                  <a:gd name="T85" fmla="*/ 599 h 895"/>
                  <a:gd name="T86" fmla="*/ 309 w 657"/>
                  <a:gd name="T87" fmla="*/ 547 h 895"/>
                  <a:gd name="T88" fmla="*/ 316 w 657"/>
                  <a:gd name="T89" fmla="*/ 570 h 895"/>
                  <a:gd name="T90" fmla="*/ 275 w 657"/>
                  <a:gd name="T91" fmla="*/ 623 h 895"/>
                  <a:gd name="T92" fmla="*/ 283 w 657"/>
                  <a:gd name="T93" fmla="*/ 623 h 895"/>
                  <a:gd name="T94" fmla="*/ 318 w 657"/>
                  <a:gd name="T95" fmla="*/ 614 h 895"/>
                  <a:gd name="T96" fmla="*/ 338 w 657"/>
                  <a:gd name="T97" fmla="*/ 584 h 895"/>
                  <a:gd name="T98" fmla="*/ 363 w 657"/>
                  <a:gd name="T99" fmla="*/ 579 h 895"/>
                  <a:gd name="T100" fmla="*/ 374 w 657"/>
                  <a:gd name="T101" fmla="*/ 591 h 895"/>
                  <a:gd name="T102" fmla="*/ 399 w 657"/>
                  <a:gd name="T103" fmla="*/ 617 h 895"/>
                  <a:gd name="T104" fmla="*/ 430 w 657"/>
                  <a:gd name="T105" fmla="*/ 644 h 895"/>
                  <a:gd name="T106" fmla="*/ 464 w 657"/>
                  <a:gd name="T107" fmla="*/ 668 h 895"/>
                  <a:gd name="T108" fmla="*/ 472 w 657"/>
                  <a:gd name="T109" fmla="*/ 699 h 895"/>
                  <a:gd name="T110" fmla="*/ 492 w 657"/>
                  <a:gd name="T111" fmla="*/ 727 h 895"/>
                  <a:gd name="T112" fmla="*/ 502 w 657"/>
                  <a:gd name="T113" fmla="*/ 728 h 895"/>
                  <a:gd name="T114" fmla="*/ 526 w 657"/>
                  <a:gd name="T115" fmla="*/ 697 h 895"/>
                  <a:gd name="T116" fmla="*/ 535 w 657"/>
                  <a:gd name="T117" fmla="*/ 765 h 895"/>
                  <a:gd name="T118" fmla="*/ 532 w 657"/>
                  <a:gd name="T119" fmla="*/ 804 h 895"/>
                  <a:gd name="T120" fmla="*/ 540 w 657"/>
                  <a:gd name="T121" fmla="*/ 842 h 895"/>
                  <a:gd name="T122" fmla="*/ 550 w 657"/>
                  <a:gd name="T123" fmla="*/ 887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7" h="895">
                    <a:moveTo>
                      <a:pt x="562" y="848"/>
                    </a:moveTo>
                    <a:cubicBezTo>
                      <a:pt x="560" y="846"/>
                      <a:pt x="560" y="846"/>
                      <a:pt x="560" y="846"/>
                    </a:cubicBezTo>
                    <a:cubicBezTo>
                      <a:pt x="560" y="842"/>
                      <a:pt x="560" y="842"/>
                      <a:pt x="560" y="842"/>
                    </a:cubicBezTo>
                    <a:cubicBezTo>
                      <a:pt x="558" y="838"/>
                      <a:pt x="558" y="838"/>
                      <a:pt x="558" y="838"/>
                    </a:cubicBezTo>
                    <a:cubicBezTo>
                      <a:pt x="554" y="835"/>
                      <a:pt x="554" y="835"/>
                      <a:pt x="554" y="835"/>
                    </a:cubicBezTo>
                    <a:cubicBezTo>
                      <a:pt x="552" y="832"/>
                      <a:pt x="552" y="832"/>
                      <a:pt x="552" y="832"/>
                    </a:cubicBezTo>
                    <a:cubicBezTo>
                      <a:pt x="551" y="830"/>
                      <a:pt x="551" y="830"/>
                      <a:pt x="551" y="830"/>
                    </a:cubicBezTo>
                    <a:cubicBezTo>
                      <a:pt x="547" y="824"/>
                      <a:pt x="547" y="824"/>
                      <a:pt x="547" y="824"/>
                    </a:cubicBezTo>
                    <a:cubicBezTo>
                      <a:pt x="545" y="823"/>
                      <a:pt x="545" y="823"/>
                      <a:pt x="545" y="823"/>
                    </a:cubicBezTo>
                    <a:cubicBezTo>
                      <a:pt x="542" y="823"/>
                      <a:pt x="542" y="823"/>
                      <a:pt x="542" y="823"/>
                    </a:cubicBezTo>
                    <a:cubicBezTo>
                      <a:pt x="542" y="821"/>
                      <a:pt x="542" y="821"/>
                      <a:pt x="542" y="821"/>
                    </a:cubicBezTo>
                    <a:cubicBezTo>
                      <a:pt x="543" y="819"/>
                      <a:pt x="543" y="819"/>
                      <a:pt x="543" y="819"/>
                    </a:cubicBezTo>
                    <a:cubicBezTo>
                      <a:pt x="542" y="816"/>
                      <a:pt x="542" y="816"/>
                      <a:pt x="542" y="816"/>
                    </a:cubicBezTo>
                    <a:cubicBezTo>
                      <a:pt x="541" y="814"/>
                      <a:pt x="541" y="814"/>
                      <a:pt x="541" y="814"/>
                    </a:cubicBezTo>
                    <a:cubicBezTo>
                      <a:pt x="540" y="812"/>
                      <a:pt x="540" y="812"/>
                      <a:pt x="540" y="812"/>
                    </a:cubicBezTo>
                    <a:cubicBezTo>
                      <a:pt x="542" y="809"/>
                      <a:pt x="542" y="809"/>
                      <a:pt x="542" y="809"/>
                    </a:cubicBezTo>
                    <a:cubicBezTo>
                      <a:pt x="543" y="809"/>
                      <a:pt x="543" y="809"/>
                      <a:pt x="543" y="809"/>
                    </a:cubicBezTo>
                    <a:cubicBezTo>
                      <a:pt x="543" y="807"/>
                      <a:pt x="543" y="807"/>
                      <a:pt x="543" y="807"/>
                    </a:cubicBezTo>
                    <a:cubicBezTo>
                      <a:pt x="541" y="805"/>
                      <a:pt x="541" y="805"/>
                      <a:pt x="541" y="805"/>
                    </a:cubicBezTo>
                    <a:cubicBezTo>
                      <a:pt x="539" y="805"/>
                      <a:pt x="539" y="805"/>
                      <a:pt x="539" y="805"/>
                    </a:cubicBezTo>
                    <a:cubicBezTo>
                      <a:pt x="539" y="803"/>
                      <a:pt x="539" y="803"/>
                      <a:pt x="539" y="803"/>
                    </a:cubicBezTo>
                    <a:cubicBezTo>
                      <a:pt x="542" y="800"/>
                      <a:pt x="542" y="800"/>
                      <a:pt x="542" y="800"/>
                    </a:cubicBezTo>
                    <a:cubicBezTo>
                      <a:pt x="541" y="784"/>
                      <a:pt x="541" y="784"/>
                      <a:pt x="541" y="784"/>
                    </a:cubicBezTo>
                    <a:cubicBezTo>
                      <a:pt x="541" y="769"/>
                      <a:pt x="541" y="769"/>
                      <a:pt x="541" y="769"/>
                    </a:cubicBezTo>
                    <a:cubicBezTo>
                      <a:pt x="543" y="756"/>
                      <a:pt x="543" y="756"/>
                      <a:pt x="543" y="756"/>
                    </a:cubicBezTo>
                    <a:cubicBezTo>
                      <a:pt x="541" y="752"/>
                      <a:pt x="541" y="752"/>
                      <a:pt x="541" y="752"/>
                    </a:cubicBezTo>
                    <a:cubicBezTo>
                      <a:pt x="541" y="748"/>
                      <a:pt x="541" y="748"/>
                      <a:pt x="541" y="748"/>
                    </a:cubicBezTo>
                    <a:cubicBezTo>
                      <a:pt x="543" y="744"/>
                      <a:pt x="543" y="744"/>
                      <a:pt x="543" y="744"/>
                    </a:cubicBezTo>
                    <a:cubicBezTo>
                      <a:pt x="542" y="740"/>
                      <a:pt x="542" y="740"/>
                      <a:pt x="542" y="740"/>
                    </a:cubicBezTo>
                    <a:cubicBezTo>
                      <a:pt x="541" y="737"/>
                      <a:pt x="541" y="737"/>
                      <a:pt x="541" y="737"/>
                    </a:cubicBezTo>
                    <a:cubicBezTo>
                      <a:pt x="540" y="729"/>
                      <a:pt x="540" y="729"/>
                      <a:pt x="540" y="729"/>
                    </a:cubicBezTo>
                    <a:cubicBezTo>
                      <a:pt x="536" y="724"/>
                      <a:pt x="536" y="724"/>
                      <a:pt x="536" y="724"/>
                    </a:cubicBezTo>
                    <a:cubicBezTo>
                      <a:pt x="535" y="715"/>
                      <a:pt x="535" y="715"/>
                      <a:pt x="535" y="715"/>
                    </a:cubicBezTo>
                    <a:cubicBezTo>
                      <a:pt x="535" y="712"/>
                      <a:pt x="535" y="712"/>
                      <a:pt x="535" y="712"/>
                    </a:cubicBezTo>
                    <a:cubicBezTo>
                      <a:pt x="532" y="699"/>
                      <a:pt x="532" y="699"/>
                      <a:pt x="532" y="699"/>
                    </a:cubicBezTo>
                    <a:cubicBezTo>
                      <a:pt x="532" y="696"/>
                      <a:pt x="532" y="696"/>
                      <a:pt x="532" y="696"/>
                    </a:cubicBezTo>
                    <a:cubicBezTo>
                      <a:pt x="535" y="690"/>
                      <a:pt x="535" y="690"/>
                      <a:pt x="535" y="690"/>
                    </a:cubicBezTo>
                    <a:cubicBezTo>
                      <a:pt x="534" y="687"/>
                      <a:pt x="534" y="687"/>
                      <a:pt x="534" y="687"/>
                    </a:cubicBezTo>
                    <a:cubicBezTo>
                      <a:pt x="534" y="683"/>
                      <a:pt x="534" y="683"/>
                      <a:pt x="534" y="683"/>
                    </a:cubicBezTo>
                    <a:cubicBezTo>
                      <a:pt x="530" y="679"/>
                      <a:pt x="530" y="679"/>
                      <a:pt x="530" y="679"/>
                    </a:cubicBezTo>
                    <a:cubicBezTo>
                      <a:pt x="525" y="680"/>
                      <a:pt x="525" y="680"/>
                      <a:pt x="525" y="680"/>
                    </a:cubicBezTo>
                    <a:cubicBezTo>
                      <a:pt x="519" y="682"/>
                      <a:pt x="519" y="682"/>
                      <a:pt x="519" y="682"/>
                    </a:cubicBezTo>
                    <a:cubicBezTo>
                      <a:pt x="517" y="683"/>
                      <a:pt x="517" y="683"/>
                      <a:pt x="517" y="683"/>
                    </a:cubicBezTo>
                    <a:cubicBezTo>
                      <a:pt x="511" y="685"/>
                      <a:pt x="511" y="685"/>
                      <a:pt x="511" y="685"/>
                    </a:cubicBezTo>
                    <a:cubicBezTo>
                      <a:pt x="506" y="690"/>
                      <a:pt x="506" y="690"/>
                      <a:pt x="506" y="690"/>
                    </a:cubicBezTo>
                    <a:cubicBezTo>
                      <a:pt x="501" y="700"/>
                      <a:pt x="501" y="700"/>
                      <a:pt x="501" y="700"/>
                    </a:cubicBezTo>
                    <a:cubicBezTo>
                      <a:pt x="497" y="702"/>
                      <a:pt x="497" y="702"/>
                      <a:pt x="497" y="702"/>
                    </a:cubicBezTo>
                    <a:cubicBezTo>
                      <a:pt x="491" y="703"/>
                      <a:pt x="491" y="703"/>
                      <a:pt x="491" y="703"/>
                    </a:cubicBezTo>
                    <a:cubicBezTo>
                      <a:pt x="484" y="705"/>
                      <a:pt x="484" y="705"/>
                      <a:pt x="484" y="705"/>
                    </a:cubicBezTo>
                    <a:cubicBezTo>
                      <a:pt x="483" y="705"/>
                      <a:pt x="483" y="705"/>
                      <a:pt x="483" y="705"/>
                    </a:cubicBezTo>
                    <a:cubicBezTo>
                      <a:pt x="483" y="702"/>
                      <a:pt x="483" y="702"/>
                      <a:pt x="483" y="702"/>
                    </a:cubicBezTo>
                    <a:cubicBezTo>
                      <a:pt x="486" y="696"/>
                      <a:pt x="486" y="696"/>
                      <a:pt x="486" y="696"/>
                    </a:cubicBezTo>
                    <a:cubicBezTo>
                      <a:pt x="484" y="690"/>
                      <a:pt x="484" y="690"/>
                      <a:pt x="484" y="690"/>
                    </a:cubicBezTo>
                    <a:cubicBezTo>
                      <a:pt x="479" y="665"/>
                      <a:pt x="479" y="665"/>
                      <a:pt x="479" y="665"/>
                    </a:cubicBezTo>
                    <a:cubicBezTo>
                      <a:pt x="476" y="654"/>
                      <a:pt x="476" y="654"/>
                      <a:pt x="476" y="654"/>
                    </a:cubicBezTo>
                    <a:cubicBezTo>
                      <a:pt x="474" y="648"/>
                      <a:pt x="474" y="648"/>
                      <a:pt x="474" y="648"/>
                    </a:cubicBezTo>
                    <a:cubicBezTo>
                      <a:pt x="478" y="639"/>
                      <a:pt x="478" y="639"/>
                      <a:pt x="478" y="639"/>
                    </a:cubicBezTo>
                    <a:cubicBezTo>
                      <a:pt x="469" y="637"/>
                      <a:pt x="469" y="637"/>
                      <a:pt x="469" y="637"/>
                    </a:cubicBezTo>
                    <a:cubicBezTo>
                      <a:pt x="462" y="642"/>
                      <a:pt x="462" y="642"/>
                      <a:pt x="462" y="642"/>
                    </a:cubicBezTo>
                    <a:cubicBezTo>
                      <a:pt x="458" y="639"/>
                      <a:pt x="458" y="639"/>
                      <a:pt x="458" y="639"/>
                    </a:cubicBezTo>
                    <a:cubicBezTo>
                      <a:pt x="446" y="639"/>
                      <a:pt x="446" y="639"/>
                      <a:pt x="446" y="639"/>
                    </a:cubicBezTo>
                    <a:cubicBezTo>
                      <a:pt x="657" y="177"/>
                      <a:pt x="657" y="177"/>
                      <a:pt x="657" y="177"/>
                    </a:cubicBezTo>
                    <a:cubicBezTo>
                      <a:pt x="657" y="175"/>
                      <a:pt x="657" y="175"/>
                      <a:pt x="657" y="175"/>
                    </a:cubicBezTo>
                    <a:cubicBezTo>
                      <a:pt x="653" y="173"/>
                      <a:pt x="653" y="173"/>
                      <a:pt x="653" y="173"/>
                    </a:cubicBezTo>
                    <a:cubicBezTo>
                      <a:pt x="650" y="174"/>
                      <a:pt x="650" y="174"/>
                      <a:pt x="650" y="174"/>
                    </a:cubicBezTo>
                    <a:cubicBezTo>
                      <a:pt x="648" y="171"/>
                      <a:pt x="648" y="171"/>
                      <a:pt x="648" y="171"/>
                    </a:cubicBezTo>
                    <a:cubicBezTo>
                      <a:pt x="647" y="163"/>
                      <a:pt x="647" y="163"/>
                      <a:pt x="647" y="163"/>
                    </a:cubicBezTo>
                    <a:cubicBezTo>
                      <a:pt x="645" y="158"/>
                      <a:pt x="645" y="158"/>
                      <a:pt x="645" y="158"/>
                    </a:cubicBezTo>
                    <a:cubicBezTo>
                      <a:pt x="642" y="156"/>
                      <a:pt x="642" y="156"/>
                      <a:pt x="642" y="156"/>
                    </a:cubicBezTo>
                    <a:cubicBezTo>
                      <a:pt x="642" y="152"/>
                      <a:pt x="642" y="152"/>
                      <a:pt x="642" y="152"/>
                    </a:cubicBezTo>
                    <a:cubicBezTo>
                      <a:pt x="639" y="146"/>
                      <a:pt x="639" y="146"/>
                      <a:pt x="639" y="146"/>
                    </a:cubicBezTo>
                    <a:cubicBezTo>
                      <a:pt x="638" y="144"/>
                      <a:pt x="638" y="144"/>
                      <a:pt x="638" y="144"/>
                    </a:cubicBezTo>
                    <a:cubicBezTo>
                      <a:pt x="631" y="144"/>
                      <a:pt x="631" y="144"/>
                      <a:pt x="631" y="144"/>
                    </a:cubicBezTo>
                    <a:cubicBezTo>
                      <a:pt x="630" y="145"/>
                      <a:pt x="630" y="145"/>
                      <a:pt x="630" y="145"/>
                    </a:cubicBezTo>
                    <a:cubicBezTo>
                      <a:pt x="625" y="144"/>
                      <a:pt x="625" y="144"/>
                      <a:pt x="625" y="144"/>
                    </a:cubicBezTo>
                    <a:cubicBezTo>
                      <a:pt x="620" y="146"/>
                      <a:pt x="620" y="146"/>
                      <a:pt x="620" y="146"/>
                    </a:cubicBezTo>
                    <a:cubicBezTo>
                      <a:pt x="618" y="144"/>
                      <a:pt x="618" y="144"/>
                      <a:pt x="618" y="144"/>
                    </a:cubicBezTo>
                    <a:cubicBezTo>
                      <a:pt x="617" y="144"/>
                      <a:pt x="617" y="144"/>
                      <a:pt x="617" y="144"/>
                    </a:cubicBezTo>
                    <a:cubicBezTo>
                      <a:pt x="615" y="143"/>
                      <a:pt x="615" y="143"/>
                      <a:pt x="615" y="143"/>
                    </a:cubicBezTo>
                    <a:cubicBezTo>
                      <a:pt x="614" y="144"/>
                      <a:pt x="614" y="144"/>
                      <a:pt x="614" y="144"/>
                    </a:cubicBezTo>
                    <a:cubicBezTo>
                      <a:pt x="612" y="144"/>
                      <a:pt x="612" y="144"/>
                      <a:pt x="612" y="144"/>
                    </a:cubicBezTo>
                    <a:cubicBezTo>
                      <a:pt x="612" y="143"/>
                      <a:pt x="612" y="143"/>
                      <a:pt x="612" y="143"/>
                    </a:cubicBezTo>
                    <a:cubicBezTo>
                      <a:pt x="613" y="142"/>
                      <a:pt x="613" y="142"/>
                      <a:pt x="613" y="142"/>
                    </a:cubicBezTo>
                    <a:cubicBezTo>
                      <a:pt x="614" y="140"/>
                      <a:pt x="614" y="140"/>
                      <a:pt x="614" y="140"/>
                    </a:cubicBezTo>
                    <a:cubicBezTo>
                      <a:pt x="611" y="138"/>
                      <a:pt x="611" y="138"/>
                      <a:pt x="611" y="138"/>
                    </a:cubicBezTo>
                    <a:cubicBezTo>
                      <a:pt x="609" y="139"/>
                      <a:pt x="609" y="139"/>
                      <a:pt x="609" y="139"/>
                    </a:cubicBezTo>
                    <a:cubicBezTo>
                      <a:pt x="606" y="138"/>
                      <a:pt x="606" y="138"/>
                      <a:pt x="606" y="138"/>
                    </a:cubicBezTo>
                    <a:cubicBezTo>
                      <a:pt x="607" y="137"/>
                      <a:pt x="607" y="137"/>
                      <a:pt x="607" y="137"/>
                    </a:cubicBezTo>
                    <a:cubicBezTo>
                      <a:pt x="608" y="135"/>
                      <a:pt x="608" y="135"/>
                      <a:pt x="608" y="135"/>
                    </a:cubicBezTo>
                    <a:cubicBezTo>
                      <a:pt x="607" y="134"/>
                      <a:pt x="607" y="134"/>
                      <a:pt x="607" y="134"/>
                    </a:cubicBezTo>
                    <a:cubicBezTo>
                      <a:pt x="605" y="134"/>
                      <a:pt x="605" y="134"/>
                      <a:pt x="605" y="134"/>
                    </a:cubicBezTo>
                    <a:cubicBezTo>
                      <a:pt x="602" y="133"/>
                      <a:pt x="602" y="133"/>
                      <a:pt x="602" y="133"/>
                    </a:cubicBezTo>
                    <a:cubicBezTo>
                      <a:pt x="602" y="131"/>
                      <a:pt x="602" y="131"/>
                      <a:pt x="602" y="131"/>
                    </a:cubicBezTo>
                    <a:cubicBezTo>
                      <a:pt x="600" y="128"/>
                      <a:pt x="600" y="128"/>
                      <a:pt x="600" y="128"/>
                    </a:cubicBezTo>
                    <a:cubicBezTo>
                      <a:pt x="594" y="123"/>
                      <a:pt x="594" y="123"/>
                      <a:pt x="594" y="123"/>
                    </a:cubicBezTo>
                    <a:cubicBezTo>
                      <a:pt x="593" y="124"/>
                      <a:pt x="593" y="124"/>
                      <a:pt x="593" y="124"/>
                    </a:cubicBezTo>
                    <a:cubicBezTo>
                      <a:pt x="592" y="122"/>
                      <a:pt x="592" y="122"/>
                      <a:pt x="592" y="122"/>
                    </a:cubicBezTo>
                    <a:cubicBezTo>
                      <a:pt x="590" y="122"/>
                      <a:pt x="590" y="122"/>
                      <a:pt x="590" y="122"/>
                    </a:cubicBezTo>
                    <a:cubicBezTo>
                      <a:pt x="588" y="124"/>
                      <a:pt x="588" y="124"/>
                      <a:pt x="588" y="124"/>
                    </a:cubicBezTo>
                    <a:cubicBezTo>
                      <a:pt x="589" y="123"/>
                      <a:pt x="589" y="123"/>
                      <a:pt x="589" y="123"/>
                    </a:cubicBezTo>
                    <a:cubicBezTo>
                      <a:pt x="588" y="121"/>
                      <a:pt x="588" y="121"/>
                      <a:pt x="588" y="121"/>
                    </a:cubicBezTo>
                    <a:cubicBezTo>
                      <a:pt x="586" y="119"/>
                      <a:pt x="586" y="119"/>
                      <a:pt x="586" y="119"/>
                    </a:cubicBezTo>
                    <a:cubicBezTo>
                      <a:pt x="584" y="123"/>
                      <a:pt x="584" y="123"/>
                      <a:pt x="584" y="123"/>
                    </a:cubicBezTo>
                    <a:cubicBezTo>
                      <a:pt x="582" y="122"/>
                      <a:pt x="582" y="122"/>
                      <a:pt x="582" y="122"/>
                    </a:cubicBezTo>
                    <a:cubicBezTo>
                      <a:pt x="582" y="119"/>
                      <a:pt x="582" y="119"/>
                      <a:pt x="582" y="119"/>
                    </a:cubicBezTo>
                    <a:cubicBezTo>
                      <a:pt x="583" y="118"/>
                      <a:pt x="583" y="118"/>
                      <a:pt x="583" y="118"/>
                    </a:cubicBezTo>
                    <a:cubicBezTo>
                      <a:pt x="582" y="116"/>
                      <a:pt x="582" y="116"/>
                      <a:pt x="582" y="116"/>
                    </a:cubicBezTo>
                    <a:cubicBezTo>
                      <a:pt x="579" y="115"/>
                      <a:pt x="579" y="115"/>
                      <a:pt x="579" y="115"/>
                    </a:cubicBezTo>
                    <a:cubicBezTo>
                      <a:pt x="577" y="115"/>
                      <a:pt x="577" y="115"/>
                      <a:pt x="577" y="115"/>
                    </a:cubicBezTo>
                    <a:cubicBezTo>
                      <a:pt x="578" y="113"/>
                      <a:pt x="578" y="113"/>
                      <a:pt x="578" y="113"/>
                    </a:cubicBezTo>
                    <a:cubicBezTo>
                      <a:pt x="577" y="112"/>
                      <a:pt x="577" y="112"/>
                      <a:pt x="577" y="112"/>
                    </a:cubicBezTo>
                    <a:cubicBezTo>
                      <a:pt x="574" y="109"/>
                      <a:pt x="574" y="109"/>
                      <a:pt x="574" y="109"/>
                    </a:cubicBezTo>
                    <a:cubicBezTo>
                      <a:pt x="572" y="106"/>
                      <a:pt x="572" y="106"/>
                      <a:pt x="572" y="106"/>
                    </a:cubicBezTo>
                    <a:cubicBezTo>
                      <a:pt x="572" y="104"/>
                      <a:pt x="572" y="104"/>
                      <a:pt x="572" y="104"/>
                    </a:cubicBezTo>
                    <a:cubicBezTo>
                      <a:pt x="571" y="103"/>
                      <a:pt x="571" y="103"/>
                      <a:pt x="571" y="103"/>
                    </a:cubicBezTo>
                    <a:cubicBezTo>
                      <a:pt x="569" y="102"/>
                      <a:pt x="569" y="102"/>
                      <a:pt x="569" y="102"/>
                    </a:cubicBezTo>
                    <a:cubicBezTo>
                      <a:pt x="567" y="104"/>
                      <a:pt x="567" y="104"/>
                      <a:pt x="567" y="104"/>
                    </a:cubicBezTo>
                    <a:cubicBezTo>
                      <a:pt x="560" y="112"/>
                      <a:pt x="560" y="112"/>
                      <a:pt x="560" y="112"/>
                    </a:cubicBezTo>
                    <a:cubicBezTo>
                      <a:pt x="553" y="116"/>
                      <a:pt x="553" y="116"/>
                      <a:pt x="553" y="116"/>
                    </a:cubicBezTo>
                    <a:cubicBezTo>
                      <a:pt x="559" y="111"/>
                      <a:pt x="559" y="111"/>
                      <a:pt x="559" y="111"/>
                    </a:cubicBezTo>
                    <a:cubicBezTo>
                      <a:pt x="563" y="103"/>
                      <a:pt x="563" y="103"/>
                      <a:pt x="563" y="103"/>
                    </a:cubicBezTo>
                    <a:cubicBezTo>
                      <a:pt x="567" y="98"/>
                      <a:pt x="567" y="98"/>
                      <a:pt x="567" y="98"/>
                    </a:cubicBezTo>
                    <a:cubicBezTo>
                      <a:pt x="568" y="93"/>
                      <a:pt x="568" y="93"/>
                      <a:pt x="568" y="93"/>
                    </a:cubicBezTo>
                    <a:cubicBezTo>
                      <a:pt x="566" y="91"/>
                      <a:pt x="566" y="91"/>
                      <a:pt x="566" y="91"/>
                    </a:cubicBezTo>
                    <a:cubicBezTo>
                      <a:pt x="561" y="87"/>
                      <a:pt x="561" y="87"/>
                      <a:pt x="561" y="87"/>
                    </a:cubicBezTo>
                    <a:cubicBezTo>
                      <a:pt x="557" y="87"/>
                      <a:pt x="557" y="87"/>
                      <a:pt x="557" y="87"/>
                    </a:cubicBezTo>
                    <a:cubicBezTo>
                      <a:pt x="552" y="89"/>
                      <a:pt x="552" y="89"/>
                      <a:pt x="552" y="89"/>
                    </a:cubicBezTo>
                    <a:cubicBezTo>
                      <a:pt x="549" y="89"/>
                      <a:pt x="549" y="89"/>
                      <a:pt x="549" y="89"/>
                    </a:cubicBezTo>
                    <a:cubicBezTo>
                      <a:pt x="548" y="90"/>
                      <a:pt x="548" y="90"/>
                      <a:pt x="548" y="90"/>
                    </a:cubicBezTo>
                    <a:cubicBezTo>
                      <a:pt x="543" y="91"/>
                      <a:pt x="543" y="91"/>
                      <a:pt x="543" y="91"/>
                    </a:cubicBezTo>
                    <a:cubicBezTo>
                      <a:pt x="538" y="98"/>
                      <a:pt x="538" y="98"/>
                      <a:pt x="538" y="98"/>
                    </a:cubicBezTo>
                    <a:cubicBezTo>
                      <a:pt x="534" y="102"/>
                      <a:pt x="534" y="102"/>
                      <a:pt x="534" y="102"/>
                    </a:cubicBezTo>
                    <a:cubicBezTo>
                      <a:pt x="537" y="97"/>
                      <a:pt x="537" y="97"/>
                      <a:pt x="537" y="97"/>
                    </a:cubicBezTo>
                    <a:cubicBezTo>
                      <a:pt x="536" y="91"/>
                      <a:pt x="536" y="91"/>
                      <a:pt x="536" y="91"/>
                    </a:cubicBezTo>
                    <a:cubicBezTo>
                      <a:pt x="537" y="86"/>
                      <a:pt x="537" y="86"/>
                      <a:pt x="537" y="86"/>
                    </a:cubicBezTo>
                    <a:cubicBezTo>
                      <a:pt x="537" y="82"/>
                      <a:pt x="537" y="82"/>
                      <a:pt x="537" y="82"/>
                    </a:cubicBezTo>
                    <a:cubicBezTo>
                      <a:pt x="531" y="78"/>
                      <a:pt x="531" y="78"/>
                      <a:pt x="531" y="78"/>
                    </a:cubicBezTo>
                    <a:cubicBezTo>
                      <a:pt x="531" y="76"/>
                      <a:pt x="531" y="76"/>
                      <a:pt x="531" y="76"/>
                    </a:cubicBezTo>
                    <a:cubicBezTo>
                      <a:pt x="535" y="75"/>
                      <a:pt x="535" y="75"/>
                      <a:pt x="535" y="75"/>
                    </a:cubicBezTo>
                    <a:cubicBezTo>
                      <a:pt x="538" y="75"/>
                      <a:pt x="538" y="75"/>
                      <a:pt x="538" y="75"/>
                    </a:cubicBezTo>
                    <a:cubicBezTo>
                      <a:pt x="537" y="73"/>
                      <a:pt x="537" y="73"/>
                      <a:pt x="537" y="73"/>
                    </a:cubicBezTo>
                    <a:cubicBezTo>
                      <a:pt x="528" y="67"/>
                      <a:pt x="528" y="67"/>
                      <a:pt x="528" y="67"/>
                    </a:cubicBezTo>
                    <a:cubicBezTo>
                      <a:pt x="528" y="64"/>
                      <a:pt x="528" y="64"/>
                      <a:pt x="528" y="64"/>
                    </a:cubicBezTo>
                    <a:cubicBezTo>
                      <a:pt x="529" y="61"/>
                      <a:pt x="529" y="61"/>
                      <a:pt x="529" y="61"/>
                    </a:cubicBezTo>
                    <a:cubicBezTo>
                      <a:pt x="534" y="58"/>
                      <a:pt x="534" y="58"/>
                      <a:pt x="534" y="58"/>
                    </a:cubicBezTo>
                    <a:cubicBezTo>
                      <a:pt x="537" y="55"/>
                      <a:pt x="537" y="55"/>
                      <a:pt x="537" y="55"/>
                    </a:cubicBezTo>
                    <a:cubicBezTo>
                      <a:pt x="535" y="52"/>
                      <a:pt x="535" y="52"/>
                      <a:pt x="535" y="52"/>
                    </a:cubicBezTo>
                    <a:cubicBezTo>
                      <a:pt x="533" y="48"/>
                      <a:pt x="533" y="48"/>
                      <a:pt x="533" y="48"/>
                    </a:cubicBezTo>
                    <a:cubicBezTo>
                      <a:pt x="531" y="47"/>
                      <a:pt x="531" y="47"/>
                      <a:pt x="531" y="47"/>
                    </a:cubicBezTo>
                    <a:cubicBezTo>
                      <a:pt x="529" y="49"/>
                      <a:pt x="529" y="49"/>
                      <a:pt x="529" y="49"/>
                    </a:cubicBezTo>
                    <a:cubicBezTo>
                      <a:pt x="528" y="46"/>
                      <a:pt x="528" y="46"/>
                      <a:pt x="528" y="46"/>
                    </a:cubicBezTo>
                    <a:cubicBezTo>
                      <a:pt x="525" y="44"/>
                      <a:pt x="525" y="44"/>
                      <a:pt x="525" y="44"/>
                    </a:cubicBezTo>
                    <a:cubicBezTo>
                      <a:pt x="522" y="44"/>
                      <a:pt x="522" y="44"/>
                      <a:pt x="522" y="44"/>
                    </a:cubicBezTo>
                    <a:cubicBezTo>
                      <a:pt x="518" y="42"/>
                      <a:pt x="518" y="42"/>
                      <a:pt x="518" y="42"/>
                    </a:cubicBezTo>
                    <a:cubicBezTo>
                      <a:pt x="516" y="42"/>
                      <a:pt x="516" y="42"/>
                      <a:pt x="516" y="42"/>
                    </a:cubicBezTo>
                    <a:cubicBezTo>
                      <a:pt x="513" y="43"/>
                      <a:pt x="513" y="43"/>
                      <a:pt x="513" y="43"/>
                    </a:cubicBezTo>
                    <a:cubicBezTo>
                      <a:pt x="509" y="43"/>
                      <a:pt x="509" y="43"/>
                      <a:pt x="509" y="43"/>
                    </a:cubicBezTo>
                    <a:cubicBezTo>
                      <a:pt x="507" y="46"/>
                      <a:pt x="507" y="46"/>
                      <a:pt x="507" y="46"/>
                    </a:cubicBezTo>
                    <a:cubicBezTo>
                      <a:pt x="507" y="48"/>
                      <a:pt x="507" y="48"/>
                      <a:pt x="507" y="48"/>
                    </a:cubicBezTo>
                    <a:cubicBezTo>
                      <a:pt x="505" y="44"/>
                      <a:pt x="505" y="44"/>
                      <a:pt x="505" y="44"/>
                    </a:cubicBezTo>
                    <a:cubicBezTo>
                      <a:pt x="506" y="41"/>
                      <a:pt x="506" y="41"/>
                      <a:pt x="506" y="41"/>
                    </a:cubicBezTo>
                    <a:cubicBezTo>
                      <a:pt x="508" y="40"/>
                      <a:pt x="508" y="40"/>
                      <a:pt x="508" y="40"/>
                    </a:cubicBezTo>
                    <a:cubicBezTo>
                      <a:pt x="507" y="36"/>
                      <a:pt x="507" y="36"/>
                      <a:pt x="507" y="36"/>
                    </a:cubicBezTo>
                    <a:cubicBezTo>
                      <a:pt x="509" y="33"/>
                      <a:pt x="509" y="33"/>
                      <a:pt x="509" y="33"/>
                    </a:cubicBezTo>
                    <a:cubicBezTo>
                      <a:pt x="511" y="32"/>
                      <a:pt x="511" y="32"/>
                      <a:pt x="511" y="32"/>
                    </a:cubicBezTo>
                    <a:cubicBezTo>
                      <a:pt x="511" y="28"/>
                      <a:pt x="511" y="28"/>
                      <a:pt x="511" y="28"/>
                    </a:cubicBezTo>
                    <a:cubicBezTo>
                      <a:pt x="512" y="24"/>
                      <a:pt x="512" y="24"/>
                      <a:pt x="512" y="24"/>
                    </a:cubicBezTo>
                    <a:cubicBezTo>
                      <a:pt x="511" y="21"/>
                      <a:pt x="511" y="21"/>
                      <a:pt x="511" y="21"/>
                    </a:cubicBezTo>
                    <a:cubicBezTo>
                      <a:pt x="510" y="21"/>
                      <a:pt x="510" y="21"/>
                      <a:pt x="510" y="21"/>
                    </a:cubicBezTo>
                    <a:cubicBezTo>
                      <a:pt x="505" y="26"/>
                      <a:pt x="505" y="26"/>
                      <a:pt x="505" y="26"/>
                    </a:cubicBezTo>
                    <a:cubicBezTo>
                      <a:pt x="504" y="30"/>
                      <a:pt x="504" y="30"/>
                      <a:pt x="504" y="30"/>
                    </a:cubicBezTo>
                    <a:cubicBezTo>
                      <a:pt x="504" y="30"/>
                      <a:pt x="504" y="30"/>
                      <a:pt x="504" y="30"/>
                    </a:cubicBezTo>
                    <a:cubicBezTo>
                      <a:pt x="501" y="28"/>
                      <a:pt x="501" y="28"/>
                      <a:pt x="501" y="28"/>
                    </a:cubicBezTo>
                    <a:cubicBezTo>
                      <a:pt x="497" y="30"/>
                      <a:pt x="497" y="30"/>
                      <a:pt x="497" y="30"/>
                    </a:cubicBezTo>
                    <a:cubicBezTo>
                      <a:pt x="497" y="32"/>
                      <a:pt x="497" y="32"/>
                      <a:pt x="497" y="32"/>
                    </a:cubicBezTo>
                    <a:cubicBezTo>
                      <a:pt x="497" y="36"/>
                      <a:pt x="497" y="36"/>
                      <a:pt x="497" y="36"/>
                    </a:cubicBezTo>
                    <a:cubicBezTo>
                      <a:pt x="495" y="39"/>
                      <a:pt x="495" y="39"/>
                      <a:pt x="495" y="39"/>
                    </a:cubicBezTo>
                    <a:cubicBezTo>
                      <a:pt x="493" y="40"/>
                      <a:pt x="493" y="40"/>
                      <a:pt x="493" y="40"/>
                    </a:cubicBezTo>
                    <a:cubicBezTo>
                      <a:pt x="492" y="38"/>
                      <a:pt x="492" y="38"/>
                      <a:pt x="492" y="38"/>
                    </a:cubicBezTo>
                    <a:cubicBezTo>
                      <a:pt x="490" y="43"/>
                      <a:pt x="490" y="43"/>
                      <a:pt x="490" y="43"/>
                    </a:cubicBezTo>
                    <a:cubicBezTo>
                      <a:pt x="490" y="48"/>
                      <a:pt x="490" y="48"/>
                      <a:pt x="490" y="48"/>
                    </a:cubicBezTo>
                    <a:cubicBezTo>
                      <a:pt x="489" y="43"/>
                      <a:pt x="489" y="43"/>
                      <a:pt x="489" y="43"/>
                    </a:cubicBezTo>
                    <a:cubicBezTo>
                      <a:pt x="489" y="39"/>
                      <a:pt x="489" y="39"/>
                      <a:pt x="489" y="39"/>
                    </a:cubicBezTo>
                    <a:cubicBezTo>
                      <a:pt x="491" y="35"/>
                      <a:pt x="491" y="35"/>
                      <a:pt x="491" y="35"/>
                    </a:cubicBezTo>
                    <a:cubicBezTo>
                      <a:pt x="489" y="34"/>
                      <a:pt x="489" y="34"/>
                      <a:pt x="489" y="34"/>
                    </a:cubicBezTo>
                    <a:cubicBezTo>
                      <a:pt x="487" y="37"/>
                      <a:pt x="487" y="37"/>
                      <a:pt x="487" y="37"/>
                    </a:cubicBezTo>
                    <a:cubicBezTo>
                      <a:pt x="486" y="40"/>
                      <a:pt x="486" y="40"/>
                      <a:pt x="486" y="40"/>
                    </a:cubicBezTo>
                    <a:cubicBezTo>
                      <a:pt x="483" y="41"/>
                      <a:pt x="483" y="41"/>
                      <a:pt x="483" y="41"/>
                    </a:cubicBezTo>
                    <a:cubicBezTo>
                      <a:pt x="485" y="35"/>
                      <a:pt x="485" y="35"/>
                      <a:pt x="485" y="35"/>
                    </a:cubicBezTo>
                    <a:cubicBezTo>
                      <a:pt x="483" y="30"/>
                      <a:pt x="483" y="30"/>
                      <a:pt x="483" y="30"/>
                    </a:cubicBezTo>
                    <a:cubicBezTo>
                      <a:pt x="480" y="31"/>
                      <a:pt x="480" y="31"/>
                      <a:pt x="480" y="31"/>
                    </a:cubicBezTo>
                    <a:cubicBezTo>
                      <a:pt x="480" y="28"/>
                      <a:pt x="480" y="28"/>
                      <a:pt x="480" y="28"/>
                    </a:cubicBezTo>
                    <a:cubicBezTo>
                      <a:pt x="484" y="24"/>
                      <a:pt x="484" y="24"/>
                      <a:pt x="484" y="24"/>
                    </a:cubicBezTo>
                    <a:cubicBezTo>
                      <a:pt x="488" y="23"/>
                      <a:pt x="488" y="23"/>
                      <a:pt x="488" y="23"/>
                    </a:cubicBezTo>
                    <a:cubicBezTo>
                      <a:pt x="492" y="27"/>
                      <a:pt x="492" y="27"/>
                      <a:pt x="492" y="27"/>
                    </a:cubicBezTo>
                    <a:cubicBezTo>
                      <a:pt x="497" y="24"/>
                      <a:pt x="497" y="24"/>
                      <a:pt x="497" y="24"/>
                    </a:cubicBezTo>
                    <a:cubicBezTo>
                      <a:pt x="500" y="23"/>
                      <a:pt x="500" y="23"/>
                      <a:pt x="500" y="23"/>
                    </a:cubicBezTo>
                    <a:cubicBezTo>
                      <a:pt x="504" y="19"/>
                      <a:pt x="504" y="19"/>
                      <a:pt x="504" y="19"/>
                    </a:cubicBezTo>
                    <a:cubicBezTo>
                      <a:pt x="504" y="17"/>
                      <a:pt x="504" y="17"/>
                      <a:pt x="504" y="17"/>
                    </a:cubicBezTo>
                    <a:cubicBezTo>
                      <a:pt x="505" y="15"/>
                      <a:pt x="505" y="15"/>
                      <a:pt x="505" y="15"/>
                    </a:cubicBezTo>
                    <a:cubicBezTo>
                      <a:pt x="504" y="13"/>
                      <a:pt x="504" y="13"/>
                      <a:pt x="504" y="13"/>
                    </a:cubicBezTo>
                    <a:cubicBezTo>
                      <a:pt x="500" y="11"/>
                      <a:pt x="500" y="11"/>
                      <a:pt x="500" y="11"/>
                    </a:cubicBezTo>
                    <a:cubicBezTo>
                      <a:pt x="499" y="11"/>
                      <a:pt x="499" y="11"/>
                      <a:pt x="499" y="11"/>
                    </a:cubicBezTo>
                    <a:cubicBezTo>
                      <a:pt x="499" y="7"/>
                      <a:pt x="499" y="7"/>
                      <a:pt x="499" y="7"/>
                    </a:cubicBezTo>
                    <a:cubicBezTo>
                      <a:pt x="497" y="6"/>
                      <a:pt x="497" y="6"/>
                      <a:pt x="497" y="6"/>
                    </a:cubicBezTo>
                    <a:cubicBezTo>
                      <a:pt x="496" y="4"/>
                      <a:pt x="496" y="4"/>
                      <a:pt x="496" y="4"/>
                    </a:cubicBezTo>
                    <a:cubicBezTo>
                      <a:pt x="497" y="3"/>
                      <a:pt x="497" y="3"/>
                      <a:pt x="497" y="3"/>
                    </a:cubicBezTo>
                    <a:cubicBezTo>
                      <a:pt x="498" y="2"/>
                      <a:pt x="498" y="2"/>
                      <a:pt x="498" y="2"/>
                    </a:cubicBezTo>
                    <a:cubicBezTo>
                      <a:pt x="499" y="1"/>
                      <a:pt x="499" y="1"/>
                      <a:pt x="499" y="1"/>
                    </a:cubicBezTo>
                    <a:cubicBezTo>
                      <a:pt x="497" y="0"/>
                      <a:pt x="497" y="0"/>
                      <a:pt x="497" y="0"/>
                    </a:cubicBezTo>
                    <a:cubicBezTo>
                      <a:pt x="491" y="4"/>
                      <a:pt x="491" y="4"/>
                      <a:pt x="491" y="4"/>
                    </a:cubicBezTo>
                    <a:cubicBezTo>
                      <a:pt x="489" y="6"/>
                      <a:pt x="489" y="6"/>
                      <a:pt x="489" y="6"/>
                    </a:cubicBezTo>
                    <a:cubicBezTo>
                      <a:pt x="484" y="7"/>
                      <a:pt x="484" y="7"/>
                      <a:pt x="484" y="7"/>
                    </a:cubicBezTo>
                    <a:cubicBezTo>
                      <a:pt x="480" y="9"/>
                      <a:pt x="480" y="9"/>
                      <a:pt x="480" y="9"/>
                    </a:cubicBezTo>
                    <a:cubicBezTo>
                      <a:pt x="473" y="17"/>
                      <a:pt x="473" y="17"/>
                      <a:pt x="473" y="17"/>
                    </a:cubicBezTo>
                    <a:cubicBezTo>
                      <a:pt x="468" y="19"/>
                      <a:pt x="468" y="19"/>
                      <a:pt x="468" y="19"/>
                    </a:cubicBezTo>
                    <a:cubicBezTo>
                      <a:pt x="460" y="19"/>
                      <a:pt x="460" y="19"/>
                      <a:pt x="460" y="19"/>
                    </a:cubicBezTo>
                    <a:cubicBezTo>
                      <a:pt x="455" y="15"/>
                      <a:pt x="455" y="15"/>
                      <a:pt x="455" y="15"/>
                    </a:cubicBezTo>
                    <a:cubicBezTo>
                      <a:pt x="453" y="13"/>
                      <a:pt x="453" y="13"/>
                      <a:pt x="453" y="13"/>
                    </a:cubicBezTo>
                    <a:cubicBezTo>
                      <a:pt x="453" y="16"/>
                      <a:pt x="453" y="16"/>
                      <a:pt x="453" y="16"/>
                    </a:cubicBezTo>
                    <a:cubicBezTo>
                      <a:pt x="450" y="15"/>
                      <a:pt x="450" y="15"/>
                      <a:pt x="450" y="15"/>
                    </a:cubicBezTo>
                    <a:cubicBezTo>
                      <a:pt x="446" y="12"/>
                      <a:pt x="446" y="12"/>
                      <a:pt x="446" y="12"/>
                    </a:cubicBezTo>
                    <a:cubicBezTo>
                      <a:pt x="443" y="13"/>
                      <a:pt x="443" y="13"/>
                      <a:pt x="443" y="13"/>
                    </a:cubicBezTo>
                    <a:cubicBezTo>
                      <a:pt x="442" y="17"/>
                      <a:pt x="442" y="17"/>
                      <a:pt x="442" y="17"/>
                    </a:cubicBezTo>
                    <a:cubicBezTo>
                      <a:pt x="440" y="17"/>
                      <a:pt x="440" y="17"/>
                      <a:pt x="440" y="17"/>
                    </a:cubicBezTo>
                    <a:cubicBezTo>
                      <a:pt x="439" y="14"/>
                      <a:pt x="439" y="14"/>
                      <a:pt x="439" y="14"/>
                    </a:cubicBezTo>
                    <a:cubicBezTo>
                      <a:pt x="440" y="11"/>
                      <a:pt x="440" y="11"/>
                      <a:pt x="440" y="11"/>
                    </a:cubicBezTo>
                    <a:cubicBezTo>
                      <a:pt x="443" y="10"/>
                      <a:pt x="443" y="10"/>
                      <a:pt x="443" y="10"/>
                    </a:cubicBezTo>
                    <a:cubicBezTo>
                      <a:pt x="442" y="8"/>
                      <a:pt x="442" y="8"/>
                      <a:pt x="442" y="8"/>
                    </a:cubicBezTo>
                    <a:cubicBezTo>
                      <a:pt x="437" y="10"/>
                      <a:pt x="437" y="10"/>
                      <a:pt x="437" y="10"/>
                    </a:cubicBezTo>
                    <a:cubicBezTo>
                      <a:pt x="430" y="14"/>
                      <a:pt x="430" y="14"/>
                      <a:pt x="430" y="14"/>
                    </a:cubicBezTo>
                    <a:cubicBezTo>
                      <a:pt x="425" y="17"/>
                      <a:pt x="425" y="17"/>
                      <a:pt x="425" y="17"/>
                    </a:cubicBezTo>
                    <a:cubicBezTo>
                      <a:pt x="424" y="21"/>
                      <a:pt x="424" y="21"/>
                      <a:pt x="424" y="21"/>
                    </a:cubicBezTo>
                    <a:cubicBezTo>
                      <a:pt x="424" y="25"/>
                      <a:pt x="424" y="25"/>
                      <a:pt x="424" y="25"/>
                    </a:cubicBezTo>
                    <a:cubicBezTo>
                      <a:pt x="429" y="27"/>
                      <a:pt x="429" y="27"/>
                      <a:pt x="429" y="27"/>
                    </a:cubicBezTo>
                    <a:cubicBezTo>
                      <a:pt x="426" y="29"/>
                      <a:pt x="426" y="29"/>
                      <a:pt x="426" y="29"/>
                    </a:cubicBezTo>
                    <a:cubicBezTo>
                      <a:pt x="422" y="29"/>
                      <a:pt x="422" y="29"/>
                      <a:pt x="422" y="29"/>
                    </a:cubicBezTo>
                    <a:cubicBezTo>
                      <a:pt x="417" y="34"/>
                      <a:pt x="417" y="34"/>
                      <a:pt x="417" y="34"/>
                    </a:cubicBezTo>
                    <a:cubicBezTo>
                      <a:pt x="413" y="43"/>
                      <a:pt x="413" y="43"/>
                      <a:pt x="413" y="43"/>
                    </a:cubicBezTo>
                    <a:cubicBezTo>
                      <a:pt x="411" y="51"/>
                      <a:pt x="411" y="51"/>
                      <a:pt x="411" y="51"/>
                    </a:cubicBezTo>
                    <a:cubicBezTo>
                      <a:pt x="410" y="51"/>
                      <a:pt x="410" y="51"/>
                      <a:pt x="410" y="51"/>
                    </a:cubicBezTo>
                    <a:cubicBezTo>
                      <a:pt x="409" y="50"/>
                      <a:pt x="409" y="50"/>
                      <a:pt x="409" y="50"/>
                    </a:cubicBezTo>
                    <a:cubicBezTo>
                      <a:pt x="410" y="42"/>
                      <a:pt x="410" y="42"/>
                      <a:pt x="410" y="42"/>
                    </a:cubicBezTo>
                    <a:cubicBezTo>
                      <a:pt x="416" y="32"/>
                      <a:pt x="416" y="32"/>
                      <a:pt x="416" y="32"/>
                    </a:cubicBezTo>
                    <a:cubicBezTo>
                      <a:pt x="416" y="30"/>
                      <a:pt x="416" y="30"/>
                      <a:pt x="416" y="30"/>
                    </a:cubicBezTo>
                    <a:cubicBezTo>
                      <a:pt x="414" y="29"/>
                      <a:pt x="414" y="29"/>
                      <a:pt x="414" y="29"/>
                    </a:cubicBezTo>
                    <a:cubicBezTo>
                      <a:pt x="405" y="34"/>
                      <a:pt x="405" y="34"/>
                      <a:pt x="405" y="34"/>
                    </a:cubicBezTo>
                    <a:cubicBezTo>
                      <a:pt x="401" y="34"/>
                      <a:pt x="401" y="34"/>
                      <a:pt x="401" y="34"/>
                    </a:cubicBezTo>
                    <a:cubicBezTo>
                      <a:pt x="399" y="33"/>
                      <a:pt x="399" y="33"/>
                      <a:pt x="399" y="33"/>
                    </a:cubicBezTo>
                    <a:cubicBezTo>
                      <a:pt x="396" y="28"/>
                      <a:pt x="396" y="28"/>
                      <a:pt x="396" y="28"/>
                    </a:cubicBezTo>
                    <a:cubicBezTo>
                      <a:pt x="391" y="27"/>
                      <a:pt x="391" y="27"/>
                      <a:pt x="391" y="27"/>
                    </a:cubicBezTo>
                    <a:cubicBezTo>
                      <a:pt x="389" y="27"/>
                      <a:pt x="389" y="27"/>
                      <a:pt x="389" y="27"/>
                    </a:cubicBezTo>
                    <a:cubicBezTo>
                      <a:pt x="390" y="29"/>
                      <a:pt x="390" y="29"/>
                      <a:pt x="390" y="29"/>
                    </a:cubicBezTo>
                    <a:cubicBezTo>
                      <a:pt x="395" y="32"/>
                      <a:pt x="395" y="32"/>
                      <a:pt x="395" y="32"/>
                    </a:cubicBezTo>
                    <a:cubicBezTo>
                      <a:pt x="397" y="34"/>
                      <a:pt x="397" y="34"/>
                      <a:pt x="397" y="34"/>
                    </a:cubicBezTo>
                    <a:cubicBezTo>
                      <a:pt x="395" y="36"/>
                      <a:pt x="395" y="36"/>
                      <a:pt x="395" y="36"/>
                    </a:cubicBezTo>
                    <a:cubicBezTo>
                      <a:pt x="390" y="34"/>
                      <a:pt x="390" y="34"/>
                      <a:pt x="390" y="34"/>
                    </a:cubicBezTo>
                    <a:cubicBezTo>
                      <a:pt x="384" y="33"/>
                      <a:pt x="384" y="33"/>
                      <a:pt x="384" y="33"/>
                    </a:cubicBezTo>
                    <a:cubicBezTo>
                      <a:pt x="376" y="37"/>
                      <a:pt x="376" y="37"/>
                      <a:pt x="376" y="37"/>
                    </a:cubicBezTo>
                    <a:cubicBezTo>
                      <a:pt x="367" y="47"/>
                      <a:pt x="367" y="47"/>
                      <a:pt x="367" y="47"/>
                    </a:cubicBezTo>
                    <a:cubicBezTo>
                      <a:pt x="356" y="53"/>
                      <a:pt x="356" y="53"/>
                      <a:pt x="356" y="53"/>
                    </a:cubicBezTo>
                    <a:cubicBezTo>
                      <a:pt x="349" y="59"/>
                      <a:pt x="349" y="59"/>
                      <a:pt x="349" y="59"/>
                    </a:cubicBezTo>
                    <a:cubicBezTo>
                      <a:pt x="342" y="68"/>
                      <a:pt x="342" y="68"/>
                      <a:pt x="342" y="68"/>
                    </a:cubicBezTo>
                    <a:cubicBezTo>
                      <a:pt x="332" y="77"/>
                      <a:pt x="332" y="77"/>
                      <a:pt x="332" y="77"/>
                    </a:cubicBezTo>
                    <a:cubicBezTo>
                      <a:pt x="326" y="80"/>
                      <a:pt x="326" y="80"/>
                      <a:pt x="326" y="80"/>
                    </a:cubicBezTo>
                    <a:cubicBezTo>
                      <a:pt x="323" y="81"/>
                      <a:pt x="323" y="81"/>
                      <a:pt x="323" y="81"/>
                    </a:cubicBezTo>
                    <a:cubicBezTo>
                      <a:pt x="318" y="85"/>
                      <a:pt x="318" y="85"/>
                      <a:pt x="318" y="85"/>
                    </a:cubicBezTo>
                    <a:cubicBezTo>
                      <a:pt x="314" y="85"/>
                      <a:pt x="314" y="85"/>
                      <a:pt x="314" y="85"/>
                    </a:cubicBezTo>
                    <a:cubicBezTo>
                      <a:pt x="308" y="90"/>
                      <a:pt x="308" y="90"/>
                      <a:pt x="308" y="90"/>
                    </a:cubicBezTo>
                    <a:cubicBezTo>
                      <a:pt x="302" y="90"/>
                      <a:pt x="302" y="90"/>
                      <a:pt x="302" y="90"/>
                    </a:cubicBezTo>
                    <a:cubicBezTo>
                      <a:pt x="300" y="87"/>
                      <a:pt x="300" y="87"/>
                      <a:pt x="300" y="87"/>
                    </a:cubicBezTo>
                    <a:cubicBezTo>
                      <a:pt x="294" y="87"/>
                      <a:pt x="294" y="87"/>
                      <a:pt x="294" y="87"/>
                    </a:cubicBezTo>
                    <a:cubicBezTo>
                      <a:pt x="289" y="83"/>
                      <a:pt x="289" y="83"/>
                      <a:pt x="289" y="83"/>
                    </a:cubicBezTo>
                    <a:cubicBezTo>
                      <a:pt x="286" y="81"/>
                      <a:pt x="286" y="81"/>
                      <a:pt x="286" y="81"/>
                    </a:cubicBezTo>
                    <a:cubicBezTo>
                      <a:pt x="280" y="77"/>
                      <a:pt x="280" y="77"/>
                      <a:pt x="280" y="77"/>
                    </a:cubicBezTo>
                    <a:cubicBezTo>
                      <a:pt x="278" y="78"/>
                      <a:pt x="278" y="78"/>
                      <a:pt x="278" y="78"/>
                    </a:cubicBezTo>
                    <a:cubicBezTo>
                      <a:pt x="274" y="83"/>
                      <a:pt x="274" y="83"/>
                      <a:pt x="274" y="83"/>
                    </a:cubicBezTo>
                    <a:cubicBezTo>
                      <a:pt x="267" y="91"/>
                      <a:pt x="267" y="91"/>
                      <a:pt x="267" y="91"/>
                    </a:cubicBezTo>
                    <a:cubicBezTo>
                      <a:pt x="266" y="96"/>
                      <a:pt x="266" y="96"/>
                      <a:pt x="266" y="96"/>
                    </a:cubicBezTo>
                    <a:cubicBezTo>
                      <a:pt x="262" y="100"/>
                      <a:pt x="262" y="100"/>
                      <a:pt x="262" y="100"/>
                    </a:cubicBezTo>
                    <a:cubicBezTo>
                      <a:pt x="260" y="106"/>
                      <a:pt x="260" y="106"/>
                      <a:pt x="260" y="106"/>
                    </a:cubicBezTo>
                    <a:cubicBezTo>
                      <a:pt x="257" y="105"/>
                      <a:pt x="257" y="105"/>
                      <a:pt x="257" y="105"/>
                    </a:cubicBezTo>
                    <a:cubicBezTo>
                      <a:pt x="255" y="103"/>
                      <a:pt x="255" y="103"/>
                      <a:pt x="255" y="103"/>
                    </a:cubicBezTo>
                    <a:cubicBezTo>
                      <a:pt x="253" y="105"/>
                      <a:pt x="253" y="105"/>
                      <a:pt x="253" y="105"/>
                    </a:cubicBezTo>
                    <a:cubicBezTo>
                      <a:pt x="256" y="114"/>
                      <a:pt x="256" y="114"/>
                      <a:pt x="256" y="114"/>
                    </a:cubicBezTo>
                    <a:cubicBezTo>
                      <a:pt x="261" y="134"/>
                      <a:pt x="261" y="134"/>
                      <a:pt x="261" y="134"/>
                    </a:cubicBezTo>
                    <a:cubicBezTo>
                      <a:pt x="265" y="148"/>
                      <a:pt x="265" y="148"/>
                      <a:pt x="265" y="148"/>
                    </a:cubicBezTo>
                    <a:cubicBezTo>
                      <a:pt x="267" y="162"/>
                      <a:pt x="267" y="162"/>
                      <a:pt x="267" y="162"/>
                    </a:cubicBezTo>
                    <a:cubicBezTo>
                      <a:pt x="266" y="174"/>
                      <a:pt x="266" y="174"/>
                      <a:pt x="266" y="174"/>
                    </a:cubicBezTo>
                    <a:cubicBezTo>
                      <a:pt x="262" y="183"/>
                      <a:pt x="262" y="183"/>
                      <a:pt x="262" y="183"/>
                    </a:cubicBezTo>
                    <a:cubicBezTo>
                      <a:pt x="259" y="188"/>
                      <a:pt x="259" y="188"/>
                      <a:pt x="259" y="188"/>
                    </a:cubicBezTo>
                    <a:cubicBezTo>
                      <a:pt x="259" y="191"/>
                      <a:pt x="259" y="191"/>
                      <a:pt x="259" y="191"/>
                    </a:cubicBezTo>
                    <a:cubicBezTo>
                      <a:pt x="265" y="201"/>
                      <a:pt x="265" y="201"/>
                      <a:pt x="265" y="201"/>
                    </a:cubicBezTo>
                    <a:cubicBezTo>
                      <a:pt x="269" y="203"/>
                      <a:pt x="269" y="203"/>
                      <a:pt x="269" y="203"/>
                    </a:cubicBezTo>
                    <a:cubicBezTo>
                      <a:pt x="269" y="198"/>
                      <a:pt x="269" y="198"/>
                      <a:pt x="269" y="198"/>
                    </a:cubicBezTo>
                    <a:cubicBezTo>
                      <a:pt x="271" y="200"/>
                      <a:pt x="271" y="200"/>
                      <a:pt x="271" y="200"/>
                    </a:cubicBezTo>
                    <a:cubicBezTo>
                      <a:pt x="274" y="198"/>
                      <a:pt x="274" y="198"/>
                      <a:pt x="274" y="198"/>
                    </a:cubicBezTo>
                    <a:cubicBezTo>
                      <a:pt x="276" y="198"/>
                      <a:pt x="276" y="198"/>
                      <a:pt x="276" y="198"/>
                    </a:cubicBezTo>
                    <a:cubicBezTo>
                      <a:pt x="274" y="200"/>
                      <a:pt x="274" y="200"/>
                      <a:pt x="274" y="200"/>
                    </a:cubicBezTo>
                    <a:cubicBezTo>
                      <a:pt x="274" y="203"/>
                      <a:pt x="274" y="203"/>
                      <a:pt x="274" y="203"/>
                    </a:cubicBezTo>
                    <a:cubicBezTo>
                      <a:pt x="282" y="212"/>
                      <a:pt x="282" y="212"/>
                      <a:pt x="282" y="212"/>
                    </a:cubicBezTo>
                    <a:cubicBezTo>
                      <a:pt x="280" y="214"/>
                      <a:pt x="280" y="214"/>
                      <a:pt x="280" y="214"/>
                    </a:cubicBezTo>
                    <a:cubicBezTo>
                      <a:pt x="276" y="213"/>
                      <a:pt x="276" y="213"/>
                      <a:pt x="276" y="213"/>
                    </a:cubicBezTo>
                    <a:cubicBezTo>
                      <a:pt x="275" y="216"/>
                      <a:pt x="275" y="216"/>
                      <a:pt x="275" y="216"/>
                    </a:cubicBezTo>
                    <a:cubicBezTo>
                      <a:pt x="275" y="227"/>
                      <a:pt x="275" y="227"/>
                      <a:pt x="275" y="227"/>
                    </a:cubicBezTo>
                    <a:cubicBezTo>
                      <a:pt x="275" y="232"/>
                      <a:pt x="275" y="232"/>
                      <a:pt x="275" y="232"/>
                    </a:cubicBezTo>
                    <a:cubicBezTo>
                      <a:pt x="277" y="234"/>
                      <a:pt x="277" y="234"/>
                      <a:pt x="277" y="234"/>
                    </a:cubicBezTo>
                    <a:cubicBezTo>
                      <a:pt x="280" y="232"/>
                      <a:pt x="280" y="232"/>
                      <a:pt x="280" y="232"/>
                    </a:cubicBezTo>
                    <a:cubicBezTo>
                      <a:pt x="284" y="230"/>
                      <a:pt x="284" y="230"/>
                      <a:pt x="284" y="230"/>
                    </a:cubicBezTo>
                    <a:cubicBezTo>
                      <a:pt x="287" y="232"/>
                      <a:pt x="287" y="232"/>
                      <a:pt x="287" y="232"/>
                    </a:cubicBezTo>
                    <a:cubicBezTo>
                      <a:pt x="288" y="235"/>
                      <a:pt x="288" y="235"/>
                      <a:pt x="288" y="235"/>
                    </a:cubicBezTo>
                    <a:cubicBezTo>
                      <a:pt x="293" y="233"/>
                      <a:pt x="293" y="233"/>
                      <a:pt x="293" y="233"/>
                    </a:cubicBezTo>
                    <a:cubicBezTo>
                      <a:pt x="298" y="235"/>
                      <a:pt x="298" y="235"/>
                      <a:pt x="298" y="235"/>
                    </a:cubicBezTo>
                    <a:cubicBezTo>
                      <a:pt x="303" y="238"/>
                      <a:pt x="303" y="238"/>
                      <a:pt x="303" y="238"/>
                    </a:cubicBezTo>
                    <a:cubicBezTo>
                      <a:pt x="299" y="241"/>
                      <a:pt x="299" y="241"/>
                      <a:pt x="299" y="241"/>
                    </a:cubicBezTo>
                    <a:cubicBezTo>
                      <a:pt x="300" y="246"/>
                      <a:pt x="300" y="246"/>
                      <a:pt x="300" y="246"/>
                    </a:cubicBezTo>
                    <a:cubicBezTo>
                      <a:pt x="298" y="250"/>
                      <a:pt x="298" y="250"/>
                      <a:pt x="298" y="250"/>
                    </a:cubicBezTo>
                    <a:cubicBezTo>
                      <a:pt x="292" y="251"/>
                      <a:pt x="292" y="251"/>
                      <a:pt x="292" y="251"/>
                    </a:cubicBezTo>
                    <a:cubicBezTo>
                      <a:pt x="293" y="248"/>
                      <a:pt x="293" y="248"/>
                      <a:pt x="293" y="248"/>
                    </a:cubicBezTo>
                    <a:cubicBezTo>
                      <a:pt x="289" y="246"/>
                      <a:pt x="289" y="246"/>
                      <a:pt x="289" y="246"/>
                    </a:cubicBezTo>
                    <a:cubicBezTo>
                      <a:pt x="287" y="247"/>
                      <a:pt x="287" y="247"/>
                      <a:pt x="287" y="247"/>
                    </a:cubicBezTo>
                    <a:cubicBezTo>
                      <a:pt x="282" y="247"/>
                      <a:pt x="282" y="247"/>
                      <a:pt x="282" y="247"/>
                    </a:cubicBezTo>
                    <a:cubicBezTo>
                      <a:pt x="280" y="244"/>
                      <a:pt x="280" y="244"/>
                      <a:pt x="280" y="244"/>
                    </a:cubicBezTo>
                    <a:cubicBezTo>
                      <a:pt x="279" y="238"/>
                      <a:pt x="279" y="238"/>
                      <a:pt x="279" y="238"/>
                    </a:cubicBezTo>
                    <a:cubicBezTo>
                      <a:pt x="276" y="237"/>
                      <a:pt x="276" y="237"/>
                      <a:pt x="276" y="237"/>
                    </a:cubicBezTo>
                    <a:cubicBezTo>
                      <a:pt x="274" y="237"/>
                      <a:pt x="274" y="237"/>
                      <a:pt x="274" y="237"/>
                    </a:cubicBezTo>
                    <a:cubicBezTo>
                      <a:pt x="269" y="233"/>
                      <a:pt x="269" y="233"/>
                      <a:pt x="269" y="233"/>
                    </a:cubicBezTo>
                    <a:cubicBezTo>
                      <a:pt x="270" y="226"/>
                      <a:pt x="270" y="226"/>
                      <a:pt x="270" y="226"/>
                    </a:cubicBezTo>
                    <a:cubicBezTo>
                      <a:pt x="274" y="213"/>
                      <a:pt x="274" y="213"/>
                      <a:pt x="274" y="213"/>
                    </a:cubicBezTo>
                    <a:cubicBezTo>
                      <a:pt x="273" y="209"/>
                      <a:pt x="273" y="209"/>
                      <a:pt x="273" y="209"/>
                    </a:cubicBezTo>
                    <a:cubicBezTo>
                      <a:pt x="272" y="209"/>
                      <a:pt x="272" y="209"/>
                      <a:pt x="272" y="209"/>
                    </a:cubicBezTo>
                    <a:cubicBezTo>
                      <a:pt x="269" y="213"/>
                      <a:pt x="269" y="213"/>
                      <a:pt x="269" y="213"/>
                    </a:cubicBezTo>
                    <a:cubicBezTo>
                      <a:pt x="268" y="226"/>
                      <a:pt x="268" y="226"/>
                      <a:pt x="268" y="226"/>
                    </a:cubicBezTo>
                    <a:cubicBezTo>
                      <a:pt x="267" y="234"/>
                      <a:pt x="267" y="234"/>
                      <a:pt x="267" y="234"/>
                    </a:cubicBezTo>
                    <a:cubicBezTo>
                      <a:pt x="263" y="239"/>
                      <a:pt x="263" y="239"/>
                      <a:pt x="263" y="239"/>
                    </a:cubicBezTo>
                    <a:cubicBezTo>
                      <a:pt x="263" y="242"/>
                      <a:pt x="263" y="242"/>
                      <a:pt x="263" y="242"/>
                    </a:cubicBezTo>
                    <a:cubicBezTo>
                      <a:pt x="266" y="238"/>
                      <a:pt x="266" y="238"/>
                      <a:pt x="266" y="238"/>
                    </a:cubicBezTo>
                    <a:cubicBezTo>
                      <a:pt x="268" y="238"/>
                      <a:pt x="268" y="238"/>
                      <a:pt x="268" y="238"/>
                    </a:cubicBezTo>
                    <a:cubicBezTo>
                      <a:pt x="270" y="240"/>
                      <a:pt x="270" y="240"/>
                      <a:pt x="270" y="240"/>
                    </a:cubicBezTo>
                    <a:cubicBezTo>
                      <a:pt x="274" y="240"/>
                      <a:pt x="274" y="240"/>
                      <a:pt x="274" y="240"/>
                    </a:cubicBezTo>
                    <a:cubicBezTo>
                      <a:pt x="276" y="245"/>
                      <a:pt x="276" y="245"/>
                      <a:pt x="276" y="245"/>
                    </a:cubicBezTo>
                    <a:cubicBezTo>
                      <a:pt x="276" y="252"/>
                      <a:pt x="276" y="252"/>
                      <a:pt x="276" y="252"/>
                    </a:cubicBezTo>
                    <a:cubicBezTo>
                      <a:pt x="272" y="257"/>
                      <a:pt x="272" y="257"/>
                      <a:pt x="272" y="257"/>
                    </a:cubicBezTo>
                    <a:cubicBezTo>
                      <a:pt x="267" y="260"/>
                      <a:pt x="267" y="260"/>
                      <a:pt x="267" y="260"/>
                    </a:cubicBezTo>
                    <a:cubicBezTo>
                      <a:pt x="272" y="252"/>
                      <a:pt x="272" y="252"/>
                      <a:pt x="272" y="252"/>
                    </a:cubicBezTo>
                    <a:cubicBezTo>
                      <a:pt x="272" y="250"/>
                      <a:pt x="272" y="250"/>
                      <a:pt x="272" y="250"/>
                    </a:cubicBezTo>
                    <a:cubicBezTo>
                      <a:pt x="269" y="248"/>
                      <a:pt x="269" y="248"/>
                      <a:pt x="269" y="248"/>
                    </a:cubicBezTo>
                    <a:cubicBezTo>
                      <a:pt x="268" y="247"/>
                      <a:pt x="268" y="247"/>
                      <a:pt x="268" y="247"/>
                    </a:cubicBezTo>
                    <a:cubicBezTo>
                      <a:pt x="266" y="249"/>
                      <a:pt x="266" y="249"/>
                      <a:pt x="266" y="249"/>
                    </a:cubicBezTo>
                    <a:cubicBezTo>
                      <a:pt x="260" y="254"/>
                      <a:pt x="260" y="254"/>
                      <a:pt x="260" y="254"/>
                    </a:cubicBezTo>
                    <a:cubicBezTo>
                      <a:pt x="260" y="258"/>
                      <a:pt x="260" y="258"/>
                      <a:pt x="260" y="258"/>
                    </a:cubicBezTo>
                    <a:cubicBezTo>
                      <a:pt x="256" y="259"/>
                      <a:pt x="256" y="259"/>
                      <a:pt x="256" y="259"/>
                    </a:cubicBezTo>
                    <a:cubicBezTo>
                      <a:pt x="253" y="261"/>
                      <a:pt x="253" y="261"/>
                      <a:pt x="253" y="261"/>
                    </a:cubicBezTo>
                    <a:cubicBezTo>
                      <a:pt x="252" y="257"/>
                      <a:pt x="252" y="257"/>
                      <a:pt x="252" y="257"/>
                    </a:cubicBezTo>
                    <a:cubicBezTo>
                      <a:pt x="251" y="256"/>
                      <a:pt x="251" y="256"/>
                      <a:pt x="251" y="256"/>
                    </a:cubicBezTo>
                    <a:cubicBezTo>
                      <a:pt x="246" y="257"/>
                      <a:pt x="246" y="257"/>
                      <a:pt x="246" y="257"/>
                    </a:cubicBezTo>
                    <a:cubicBezTo>
                      <a:pt x="244" y="255"/>
                      <a:pt x="244" y="255"/>
                      <a:pt x="244" y="255"/>
                    </a:cubicBezTo>
                    <a:cubicBezTo>
                      <a:pt x="243" y="251"/>
                      <a:pt x="243" y="251"/>
                      <a:pt x="243" y="251"/>
                    </a:cubicBezTo>
                    <a:cubicBezTo>
                      <a:pt x="241" y="250"/>
                      <a:pt x="241" y="250"/>
                      <a:pt x="241" y="250"/>
                    </a:cubicBezTo>
                    <a:cubicBezTo>
                      <a:pt x="239" y="251"/>
                      <a:pt x="239" y="251"/>
                      <a:pt x="239" y="251"/>
                    </a:cubicBezTo>
                    <a:cubicBezTo>
                      <a:pt x="236" y="251"/>
                      <a:pt x="236" y="251"/>
                      <a:pt x="236" y="251"/>
                    </a:cubicBezTo>
                    <a:cubicBezTo>
                      <a:pt x="235" y="247"/>
                      <a:pt x="235" y="247"/>
                      <a:pt x="235" y="247"/>
                    </a:cubicBezTo>
                    <a:cubicBezTo>
                      <a:pt x="233" y="245"/>
                      <a:pt x="233" y="245"/>
                      <a:pt x="233" y="245"/>
                    </a:cubicBezTo>
                    <a:cubicBezTo>
                      <a:pt x="230" y="247"/>
                      <a:pt x="230" y="247"/>
                      <a:pt x="230" y="247"/>
                    </a:cubicBezTo>
                    <a:cubicBezTo>
                      <a:pt x="229" y="247"/>
                      <a:pt x="229" y="247"/>
                      <a:pt x="229" y="247"/>
                    </a:cubicBezTo>
                    <a:cubicBezTo>
                      <a:pt x="229" y="242"/>
                      <a:pt x="229" y="242"/>
                      <a:pt x="229" y="242"/>
                    </a:cubicBezTo>
                    <a:cubicBezTo>
                      <a:pt x="227" y="238"/>
                      <a:pt x="227" y="238"/>
                      <a:pt x="227" y="238"/>
                    </a:cubicBezTo>
                    <a:cubicBezTo>
                      <a:pt x="227" y="236"/>
                      <a:pt x="227" y="236"/>
                      <a:pt x="227" y="236"/>
                    </a:cubicBezTo>
                    <a:cubicBezTo>
                      <a:pt x="230" y="235"/>
                      <a:pt x="230" y="235"/>
                      <a:pt x="230" y="235"/>
                    </a:cubicBezTo>
                    <a:cubicBezTo>
                      <a:pt x="234" y="228"/>
                      <a:pt x="234" y="228"/>
                      <a:pt x="234" y="228"/>
                    </a:cubicBezTo>
                    <a:cubicBezTo>
                      <a:pt x="236" y="227"/>
                      <a:pt x="236" y="227"/>
                      <a:pt x="236" y="227"/>
                    </a:cubicBezTo>
                    <a:cubicBezTo>
                      <a:pt x="239" y="224"/>
                      <a:pt x="239" y="224"/>
                      <a:pt x="239" y="224"/>
                    </a:cubicBezTo>
                    <a:cubicBezTo>
                      <a:pt x="238" y="222"/>
                      <a:pt x="238" y="222"/>
                      <a:pt x="238" y="222"/>
                    </a:cubicBezTo>
                    <a:cubicBezTo>
                      <a:pt x="234" y="216"/>
                      <a:pt x="234" y="216"/>
                      <a:pt x="234" y="216"/>
                    </a:cubicBezTo>
                    <a:cubicBezTo>
                      <a:pt x="231" y="214"/>
                      <a:pt x="231" y="214"/>
                      <a:pt x="231" y="214"/>
                    </a:cubicBezTo>
                    <a:cubicBezTo>
                      <a:pt x="227" y="214"/>
                      <a:pt x="227" y="214"/>
                      <a:pt x="227" y="214"/>
                    </a:cubicBezTo>
                    <a:cubicBezTo>
                      <a:pt x="221" y="218"/>
                      <a:pt x="221" y="218"/>
                      <a:pt x="221" y="218"/>
                    </a:cubicBezTo>
                    <a:cubicBezTo>
                      <a:pt x="218" y="218"/>
                      <a:pt x="218" y="218"/>
                      <a:pt x="218" y="218"/>
                    </a:cubicBezTo>
                    <a:cubicBezTo>
                      <a:pt x="215" y="215"/>
                      <a:pt x="215" y="215"/>
                      <a:pt x="215" y="215"/>
                    </a:cubicBezTo>
                    <a:cubicBezTo>
                      <a:pt x="212" y="215"/>
                      <a:pt x="212" y="215"/>
                      <a:pt x="212" y="215"/>
                    </a:cubicBezTo>
                    <a:cubicBezTo>
                      <a:pt x="201" y="221"/>
                      <a:pt x="201" y="221"/>
                      <a:pt x="201" y="221"/>
                    </a:cubicBezTo>
                    <a:cubicBezTo>
                      <a:pt x="200" y="223"/>
                      <a:pt x="200" y="223"/>
                      <a:pt x="200" y="223"/>
                    </a:cubicBezTo>
                    <a:cubicBezTo>
                      <a:pt x="202" y="225"/>
                      <a:pt x="202" y="225"/>
                      <a:pt x="202" y="225"/>
                    </a:cubicBezTo>
                    <a:cubicBezTo>
                      <a:pt x="206" y="230"/>
                      <a:pt x="206" y="230"/>
                      <a:pt x="206" y="230"/>
                    </a:cubicBezTo>
                    <a:cubicBezTo>
                      <a:pt x="205" y="231"/>
                      <a:pt x="205" y="231"/>
                      <a:pt x="205" y="231"/>
                    </a:cubicBezTo>
                    <a:cubicBezTo>
                      <a:pt x="202" y="230"/>
                      <a:pt x="202" y="230"/>
                      <a:pt x="202" y="230"/>
                    </a:cubicBezTo>
                    <a:cubicBezTo>
                      <a:pt x="199" y="230"/>
                      <a:pt x="199" y="230"/>
                      <a:pt x="199" y="230"/>
                    </a:cubicBezTo>
                    <a:cubicBezTo>
                      <a:pt x="198" y="228"/>
                      <a:pt x="198" y="228"/>
                      <a:pt x="198" y="228"/>
                    </a:cubicBezTo>
                    <a:cubicBezTo>
                      <a:pt x="195" y="227"/>
                      <a:pt x="195" y="227"/>
                      <a:pt x="195" y="227"/>
                    </a:cubicBezTo>
                    <a:cubicBezTo>
                      <a:pt x="188" y="226"/>
                      <a:pt x="188" y="226"/>
                      <a:pt x="188" y="226"/>
                    </a:cubicBezTo>
                    <a:cubicBezTo>
                      <a:pt x="181" y="227"/>
                      <a:pt x="181" y="227"/>
                      <a:pt x="181" y="227"/>
                    </a:cubicBezTo>
                    <a:cubicBezTo>
                      <a:pt x="179" y="229"/>
                      <a:pt x="179" y="229"/>
                      <a:pt x="179" y="229"/>
                    </a:cubicBezTo>
                    <a:cubicBezTo>
                      <a:pt x="179" y="231"/>
                      <a:pt x="179" y="231"/>
                      <a:pt x="179" y="231"/>
                    </a:cubicBezTo>
                    <a:cubicBezTo>
                      <a:pt x="175" y="232"/>
                      <a:pt x="175" y="232"/>
                      <a:pt x="175" y="232"/>
                    </a:cubicBezTo>
                    <a:cubicBezTo>
                      <a:pt x="174" y="230"/>
                      <a:pt x="174" y="230"/>
                      <a:pt x="174" y="230"/>
                    </a:cubicBezTo>
                    <a:cubicBezTo>
                      <a:pt x="171" y="230"/>
                      <a:pt x="171" y="230"/>
                      <a:pt x="171" y="230"/>
                    </a:cubicBezTo>
                    <a:cubicBezTo>
                      <a:pt x="166" y="234"/>
                      <a:pt x="166" y="234"/>
                      <a:pt x="166" y="234"/>
                    </a:cubicBezTo>
                    <a:cubicBezTo>
                      <a:pt x="166" y="236"/>
                      <a:pt x="166" y="236"/>
                      <a:pt x="166" y="236"/>
                    </a:cubicBezTo>
                    <a:cubicBezTo>
                      <a:pt x="163" y="237"/>
                      <a:pt x="163" y="237"/>
                      <a:pt x="163" y="237"/>
                    </a:cubicBezTo>
                    <a:cubicBezTo>
                      <a:pt x="158" y="240"/>
                      <a:pt x="158" y="240"/>
                      <a:pt x="158" y="240"/>
                    </a:cubicBezTo>
                    <a:cubicBezTo>
                      <a:pt x="154" y="243"/>
                      <a:pt x="154" y="243"/>
                      <a:pt x="154" y="243"/>
                    </a:cubicBezTo>
                    <a:cubicBezTo>
                      <a:pt x="152" y="244"/>
                      <a:pt x="152" y="244"/>
                      <a:pt x="152" y="244"/>
                    </a:cubicBezTo>
                    <a:cubicBezTo>
                      <a:pt x="153" y="242"/>
                      <a:pt x="153" y="242"/>
                      <a:pt x="153" y="242"/>
                    </a:cubicBezTo>
                    <a:cubicBezTo>
                      <a:pt x="154" y="240"/>
                      <a:pt x="154" y="240"/>
                      <a:pt x="154" y="240"/>
                    </a:cubicBezTo>
                    <a:cubicBezTo>
                      <a:pt x="151" y="241"/>
                      <a:pt x="151" y="241"/>
                      <a:pt x="151" y="241"/>
                    </a:cubicBezTo>
                    <a:cubicBezTo>
                      <a:pt x="148" y="246"/>
                      <a:pt x="148" y="246"/>
                      <a:pt x="148" y="246"/>
                    </a:cubicBezTo>
                    <a:cubicBezTo>
                      <a:pt x="148" y="248"/>
                      <a:pt x="148" y="248"/>
                      <a:pt x="148" y="248"/>
                    </a:cubicBezTo>
                    <a:cubicBezTo>
                      <a:pt x="153" y="255"/>
                      <a:pt x="153" y="255"/>
                      <a:pt x="153" y="255"/>
                    </a:cubicBezTo>
                    <a:cubicBezTo>
                      <a:pt x="157" y="264"/>
                      <a:pt x="157" y="264"/>
                      <a:pt x="157" y="264"/>
                    </a:cubicBezTo>
                    <a:cubicBezTo>
                      <a:pt x="163" y="266"/>
                      <a:pt x="163" y="266"/>
                      <a:pt x="163" y="266"/>
                    </a:cubicBezTo>
                    <a:cubicBezTo>
                      <a:pt x="166" y="272"/>
                      <a:pt x="166" y="272"/>
                      <a:pt x="166" y="272"/>
                    </a:cubicBezTo>
                    <a:cubicBezTo>
                      <a:pt x="170" y="275"/>
                      <a:pt x="170" y="275"/>
                      <a:pt x="170" y="275"/>
                    </a:cubicBezTo>
                    <a:cubicBezTo>
                      <a:pt x="172" y="280"/>
                      <a:pt x="172" y="280"/>
                      <a:pt x="172" y="280"/>
                    </a:cubicBezTo>
                    <a:cubicBezTo>
                      <a:pt x="176" y="281"/>
                      <a:pt x="176" y="281"/>
                      <a:pt x="176" y="281"/>
                    </a:cubicBezTo>
                    <a:cubicBezTo>
                      <a:pt x="180" y="284"/>
                      <a:pt x="180" y="284"/>
                      <a:pt x="180" y="284"/>
                    </a:cubicBezTo>
                    <a:cubicBezTo>
                      <a:pt x="178" y="285"/>
                      <a:pt x="178" y="285"/>
                      <a:pt x="178" y="285"/>
                    </a:cubicBezTo>
                    <a:cubicBezTo>
                      <a:pt x="172" y="285"/>
                      <a:pt x="172" y="285"/>
                      <a:pt x="172" y="285"/>
                    </a:cubicBezTo>
                    <a:cubicBezTo>
                      <a:pt x="172" y="281"/>
                      <a:pt x="172" y="281"/>
                      <a:pt x="172" y="281"/>
                    </a:cubicBezTo>
                    <a:cubicBezTo>
                      <a:pt x="167" y="277"/>
                      <a:pt x="167" y="277"/>
                      <a:pt x="167" y="277"/>
                    </a:cubicBezTo>
                    <a:cubicBezTo>
                      <a:pt x="165" y="275"/>
                      <a:pt x="165" y="275"/>
                      <a:pt x="165" y="275"/>
                    </a:cubicBezTo>
                    <a:cubicBezTo>
                      <a:pt x="163" y="275"/>
                      <a:pt x="163" y="275"/>
                      <a:pt x="163" y="275"/>
                    </a:cubicBezTo>
                    <a:cubicBezTo>
                      <a:pt x="159" y="280"/>
                      <a:pt x="159" y="280"/>
                      <a:pt x="159" y="280"/>
                    </a:cubicBezTo>
                    <a:cubicBezTo>
                      <a:pt x="157" y="280"/>
                      <a:pt x="157" y="280"/>
                      <a:pt x="157" y="280"/>
                    </a:cubicBezTo>
                    <a:cubicBezTo>
                      <a:pt x="154" y="276"/>
                      <a:pt x="154" y="276"/>
                      <a:pt x="154" y="276"/>
                    </a:cubicBezTo>
                    <a:cubicBezTo>
                      <a:pt x="158" y="272"/>
                      <a:pt x="158" y="272"/>
                      <a:pt x="158" y="272"/>
                    </a:cubicBezTo>
                    <a:cubicBezTo>
                      <a:pt x="158" y="270"/>
                      <a:pt x="158" y="270"/>
                      <a:pt x="158" y="270"/>
                    </a:cubicBezTo>
                    <a:cubicBezTo>
                      <a:pt x="155" y="270"/>
                      <a:pt x="155" y="270"/>
                      <a:pt x="155" y="270"/>
                    </a:cubicBezTo>
                    <a:cubicBezTo>
                      <a:pt x="152" y="275"/>
                      <a:pt x="152" y="275"/>
                      <a:pt x="152" y="275"/>
                    </a:cubicBezTo>
                    <a:cubicBezTo>
                      <a:pt x="153" y="284"/>
                      <a:pt x="153" y="284"/>
                      <a:pt x="153" y="284"/>
                    </a:cubicBezTo>
                    <a:cubicBezTo>
                      <a:pt x="154" y="285"/>
                      <a:pt x="154" y="285"/>
                      <a:pt x="154" y="285"/>
                    </a:cubicBezTo>
                    <a:cubicBezTo>
                      <a:pt x="154" y="289"/>
                      <a:pt x="154" y="289"/>
                      <a:pt x="154" y="289"/>
                    </a:cubicBezTo>
                    <a:cubicBezTo>
                      <a:pt x="150" y="293"/>
                      <a:pt x="150" y="293"/>
                      <a:pt x="150" y="293"/>
                    </a:cubicBezTo>
                    <a:cubicBezTo>
                      <a:pt x="147" y="299"/>
                      <a:pt x="147" y="299"/>
                      <a:pt x="147" y="299"/>
                    </a:cubicBezTo>
                    <a:cubicBezTo>
                      <a:pt x="146" y="305"/>
                      <a:pt x="146" y="305"/>
                      <a:pt x="146" y="305"/>
                    </a:cubicBezTo>
                    <a:cubicBezTo>
                      <a:pt x="147" y="311"/>
                      <a:pt x="147" y="311"/>
                      <a:pt x="147" y="311"/>
                    </a:cubicBezTo>
                    <a:cubicBezTo>
                      <a:pt x="153" y="319"/>
                      <a:pt x="153" y="319"/>
                      <a:pt x="153" y="319"/>
                    </a:cubicBezTo>
                    <a:cubicBezTo>
                      <a:pt x="159" y="322"/>
                      <a:pt x="159" y="322"/>
                      <a:pt x="159" y="322"/>
                    </a:cubicBezTo>
                    <a:cubicBezTo>
                      <a:pt x="163" y="327"/>
                      <a:pt x="163" y="327"/>
                      <a:pt x="163" y="327"/>
                    </a:cubicBezTo>
                    <a:cubicBezTo>
                      <a:pt x="165" y="327"/>
                      <a:pt x="165" y="327"/>
                      <a:pt x="165" y="327"/>
                    </a:cubicBezTo>
                    <a:cubicBezTo>
                      <a:pt x="170" y="323"/>
                      <a:pt x="170" y="323"/>
                      <a:pt x="170" y="323"/>
                    </a:cubicBezTo>
                    <a:cubicBezTo>
                      <a:pt x="175" y="321"/>
                      <a:pt x="175" y="321"/>
                      <a:pt x="175" y="321"/>
                    </a:cubicBezTo>
                    <a:cubicBezTo>
                      <a:pt x="179" y="324"/>
                      <a:pt x="179" y="324"/>
                      <a:pt x="179" y="324"/>
                    </a:cubicBezTo>
                    <a:cubicBezTo>
                      <a:pt x="187" y="325"/>
                      <a:pt x="187" y="325"/>
                      <a:pt x="187" y="325"/>
                    </a:cubicBezTo>
                    <a:cubicBezTo>
                      <a:pt x="190" y="328"/>
                      <a:pt x="190" y="328"/>
                      <a:pt x="190" y="328"/>
                    </a:cubicBezTo>
                    <a:cubicBezTo>
                      <a:pt x="192" y="333"/>
                      <a:pt x="192" y="333"/>
                      <a:pt x="192" y="333"/>
                    </a:cubicBezTo>
                    <a:cubicBezTo>
                      <a:pt x="194" y="334"/>
                      <a:pt x="194" y="334"/>
                      <a:pt x="194" y="334"/>
                    </a:cubicBezTo>
                    <a:cubicBezTo>
                      <a:pt x="195" y="332"/>
                      <a:pt x="195" y="332"/>
                      <a:pt x="195" y="332"/>
                    </a:cubicBezTo>
                    <a:cubicBezTo>
                      <a:pt x="195" y="326"/>
                      <a:pt x="195" y="326"/>
                      <a:pt x="195" y="326"/>
                    </a:cubicBezTo>
                    <a:cubicBezTo>
                      <a:pt x="196" y="324"/>
                      <a:pt x="196" y="324"/>
                      <a:pt x="196" y="324"/>
                    </a:cubicBezTo>
                    <a:cubicBezTo>
                      <a:pt x="200" y="326"/>
                      <a:pt x="200" y="326"/>
                      <a:pt x="200" y="326"/>
                    </a:cubicBezTo>
                    <a:cubicBezTo>
                      <a:pt x="200" y="328"/>
                      <a:pt x="200" y="328"/>
                      <a:pt x="200" y="328"/>
                    </a:cubicBezTo>
                    <a:cubicBezTo>
                      <a:pt x="196" y="334"/>
                      <a:pt x="196" y="334"/>
                      <a:pt x="196" y="334"/>
                    </a:cubicBezTo>
                    <a:cubicBezTo>
                      <a:pt x="196" y="338"/>
                      <a:pt x="196" y="338"/>
                      <a:pt x="196" y="338"/>
                    </a:cubicBezTo>
                    <a:cubicBezTo>
                      <a:pt x="198" y="338"/>
                      <a:pt x="198" y="338"/>
                      <a:pt x="198" y="338"/>
                    </a:cubicBezTo>
                    <a:cubicBezTo>
                      <a:pt x="203" y="333"/>
                      <a:pt x="203" y="333"/>
                      <a:pt x="203" y="333"/>
                    </a:cubicBezTo>
                    <a:cubicBezTo>
                      <a:pt x="204" y="330"/>
                      <a:pt x="204" y="330"/>
                      <a:pt x="204" y="330"/>
                    </a:cubicBezTo>
                    <a:cubicBezTo>
                      <a:pt x="210" y="329"/>
                      <a:pt x="210" y="329"/>
                      <a:pt x="210" y="329"/>
                    </a:cubicBezTo>
                    <a:cubicBezTo>
                      <a:pt x="217" y="323"/>
                      <a:pt x="217" y="323"/>
                      <a:pt x="217" y="323"/>
                    </a:cubicBezTo>
                    <a:cubicBezTo>
                      <a:pt x="223" y="323"/>
                      <a:pt x="223" y="323"/>
                      <a:pt x="223" y="323"/>
                    </a:cubicBezTo>
                    <a:cubicBezTo>
                      <a:pt x="225" y="318"/>
                      <a:pt x="225" y="318"/>
                      <a:pt x="225" y="318"/>
                    </a:cubicBezTo>
                    <a:cubicBezTo>
                      <a:pt x="226" y="318"/>
                      <a:pt x="226" y="318"/>
                      <a:pt x="226" y="318"/>
                    </a:cubicBezTo>
                    <a:cubicBezTo>
                      <a:pt x="227" y="321"/>
                      <a:pt x="227" y="321"/>
                      <a:pt x="227" y="321"/>
                    </a:cubicBezTo>
                    <a:cubicBezTo>
                      <a:pt x="229" y="322"/>
                      <a:pt x="229" y="322"/>
                      <a:pt x="229" y="322"/>
                    </a:cubicBezTo>
                    <a:cubicBezTo>
                      <a:pt x="235" y="317"/>
                      <a:pt x="235" y="317"/>
                      <a:pt x="235" y="317"/>
                    </a:cubicBezTo>
                    <a:cubicBezTo>
                      <a:pt x="240" y="317"/>
                      <a:pt x="240" y="317"/>
                      <a:pt x="240" y="317"/>
                    </a:cubicBezTo>
                    <a:cubicBezTo>
                      <a:pt x="242" y="315"/>
                      <a:pt x="242" y="315"/>
                      <a:pt x="242" y="315"/>
                    </a:cubicBezTo>
                    <a:cubicBezTo>
                      <a:pt x="240" y="318"/>
                      <a:pt x="240" y="318"/>
                      <a:pt x="240" y="318"/>
                    </a:cubicBezTo>
                    <a:cubicBezTo>
                      <a:pt x="236" y="322"/>
                      <a:pt x="236" y="322"/>
                      <a:pt x="236" y="322"/>
                    </a:cubicBezTo>
                    <a:cubicBezTo>
                      <a:pt x="236" y="324"/>
                      <a:pt x="236" y="324"/>
                      <a:pt x="236" y="324"/>
                    </a:cubicBezTo>
                    <a:cubicBezTo>
                      <a:pt x="238" y="325"/>
                      <a:pt x="238" y="325"/>
                      <a:pt x="238" y="325"/>
                    </a:cubicBezTo>
                    <a:cubicBezTo>
                      <a:pt x="235" y="332"/>
                      <a:pt x="235" y="332"/>
                      <a:pt x="235" y="332"/>
                    </a:cubicBezTo>
                    <a:cubicBezTo>
                      <a:pt x="230" y="333"/>
                      <a:pt x="230" y="333"/>
                      <a:pt x="230" y="333"/>
                    </a:cubicBezTo>
                    <a:cubicBezTo>
                      <a:pt x="228" y="331"/>
                      <a:pt x="228" y="331"/>
                      <a:pt x="228" y="331"/>
                    </a:cubicBezTo>
                    <a:cubicBezTo>
                      <a:pt x="226" y="331"/>
                      <a:pt x="226" y="331"/>
                      <a:pt x="226" y="331"/>
                    </a:cubicBezTo>
                    <a:cubicBezTo>
                      <a:pt x="221" y="335"/>
                      <a:pt x="221" y="335"/>
                      <a:pt x="221" y="335"/>
                    </a:cubicBezTo>
                    <a:cubicBezTo>
                      <a:pt x="221" y="336"/>
                      <a:pt x="221" y="336"/>
                      <a:pt x="221" y="336"/>
                    </a:cubicBezTo>
                    <a:cubicBezTo>
                      <a:pt x="225" y="337"/>
                      <a:pt x="225" y="337"/>
                      <a:pt x="225" y="337"/>
                    </a:cubicBezTo>
                    <a:cubicBezTo>
                      <a:pt x="227" y="340"/>
                      <a:pt x="227" y="340"/>
                      <a:pt x="227" y="340"/>
                    </a:cubicBezTo>
                    <a:cubicBezTo>
                      <a:pt x="227" y="346"/>
                      <a:pt x="227" y="346"/>
                      <a:pt x="227" y="346"/>
                    </a:cubicBezTo>
                    <a:cubicBezTo>
                      <a:pt x="221" y="354"/>
                      <a:pt x="221" y="354"/>
                      <a:pt x="221" y="354"/>
                    </a:cubicBezTo>
                    <a:cubicBezTo>
                      <a:pt x="220" y="359"/>
                      <a:pt x="220" y="359"/>
                      <a:pt x="220" y="359"/>
                    </a:cubicBezTo>
                    <a:cubicBezTo>
                      <a:pt x="219" y="362"/>
                      <a:pt x="219" y="362"/>
                      <a:pt x="219" y="362"/>
                    </a:cubicBezTo>
                    <a:cubicBezTo>
                      <a:pt x="218" y="365"/>
                      <a:pt x="218" y="365"/>
                      <a:pt x="218" y="365"/>
                    </a:cubicBezTo>
                    <a:cubicBezTo>
                      <a:pt x="219" y="367"/>
                      <a:pt x="219" y="367"/>
                      <a:pt x="219" y="367"/>
                    </a:cubicBezTo>
                    <a:cubicBezTo>
                      <a:pt x="219" y="370"/>
                      <a:pt x="219" y="370"/>
                      <a:pt x="219" y="370"/>
                    </a:cubicBezTo>
                    <a:cubicBezTo>
                      <a:pt x="218" y="374"/>
                      <a:pt x="218" y="374"/>
                      <a:pt x="218" y="374"/>
                    </a:cubicBezTo>
                    <a:cubicBezTo>
                      <a:pt x="215" y="380"/>
                      <a:pt x="215" y="380"/>
                      <a:pt x="215" y="380"/>
                    </a:cubicBezTo>
                    <a:cubicBezTo>
                      <a:pt x="212" y="382"/>
                      <a:pt x="212" y="382"/>
                      <a:pt x="212" y="382"/>
                    </a:cubicBezTo>
                    <a:cubicBezTo>
                      <a:pt x="208" y="382"/>
                      <a:pt x="208" y="382"/>
                      <a:pt x="208" y="382"/>
                    </a:cubicBezTo>
                    <a:cubicBezTo>
                      <a:pt x="206" y="384"/>
                      <a:pt x="206" y="384"/>
                      <a:pt x="206" y="384"/>
                    </a:cubicBezTo>
                    <a:cubicBezTo>
                      <a:pt x="202" y="388"/>
                      <a:pt x="202" y="388"/>
                      <a:pt x="202" y="388"/>
                    </a:cubicBezTo>
                    <a:cubicBezTo>
                      <a:pt x="199" y="389"/>
                      <a:pt x="199" y="389"/>
                      <a:pt x="199" y="389"/>
                    </a:cubicBezTo>
                    <a:cubicBezTo>
                      <a:pt x="195" y="388"/>
                      <a:pt x="195" y="388"/>
                      <a:pt x="195" y="388"/>
                    </a:cubicBezTo>
                    <a:cubicBezTo>
                      <a:pt x="190" y="384"/>
                      <a:pt x="190" y="384"/>
                      <a:pt x="190" y="384"/>
                    </a:cubicBezTo>
                    <a:cubicBezTo>
                      <a:pt x="188" y="385"/>
                      <a:pt x="188" y="385"/>
                      <a:pt x="188" y="385"/>
                    </a:cubicBezTo>
                    <a:cubicBezTo>
                      <a:pt x="187" y="383"/>
                      <a:pt x="187" y="383"/>
                      <a:pt x="187" y="383"/>
                    </a:cubicBezTo>
                    <a:cubicBezTo>
                      <a:pt x="187" y="383"/>
                      <a:pt x="187" y="383"/>
                      <a:pt x="187" y="383"/>
                    </a:cubicBezTo>
                    <a:cubicBezTo>
                      <a:pt x="183" y="386"/>
                      <a:pt x="179" y="388"/>
                      <a:pt x="175" y="390"/>
                    </a:cubicBezTo>
                    <a:cubicBezTo>
                      <a:pt x="173" y="393"/>
                      <a:pt x="173" y="393"/>
                      <a:pt x="173" y="393"/>
                    </a:cubicBezTo>
                    <a:cubicBezTo>
                      <a:pt x="165" y="396"/>
                      <a:pt x="165" y="396"/>
                      <a:pt x="165" y="396"/>
                    </a:cubicBezTo>
                    <a:cubicBezTo>
                      <a:pt x="163" y="398"/>
                      <a:pt x="163" y="398"/>
                      <a:pt x="163" y="398"/>
                    </a:cubicBezTo>
                    <a:cubicBezTo>
                      <a:pt x="160" y="399"/>
                      <a:pt x="160" y="399"/>
                      <a:pt x="160" y="399"/>
                    </a:cubicBezTo>
                    <a:cubicBezTo>
                      <a:pt x="158" y="398"/>
                      <a:pt x="158" y="398"/>
                      <a:pt x="158" y="398"/>
                    </a:cubicBezTo>
                    <a:cubicBezTo>
                      <a:pt x="158" y="399"/>
                      <a:pt x="157" y="399"/>
                      <a:pt x="157" y="400"/>
                    </a:cubicBezTo>
                    <a:cubicBezTo>
                      <a:pt x="151" y="406"/>
                      <a:pt x="145" y="412"/>
                      <a:pt x="138" y="415"/>
                    </a:cubicBezTo>
                    <a:cubicBezTo>
                      <a:pt x="137" y="417"/>
                      <a:pt x="137" y="417"/>
                      <a:pt x="137" y="417"/>
                    </a:cubicBezTo>
                    <a:cubicBezTo>
                      <a:pt x="135" y="420"/>
                      <a:pt x="135" y="420"/>
                      <a:pt x="135" y="420"/>
                    </a:cubicBezTo>
                    <a:cubicBezTo>
                      <a:pt x="134" y="417"/>
                      <a:pt x="134" y="417"/>
                      <a:pt x="134" y="417"/>
                    </a:cubicBezTo>
                    <a:cubicBezTo>
                      <a:pt x="134" y="417"/>
                      <a:pt x="134" y="417"/>
                      <a:pt x="134" y="417"/>
                    </a:cubicBezTo>
                    <a:cubicBezTo>
                      <a:pt x="131" y="417"/>
                      <a:pt x="128" y="418"/>
                      <a:pt x="124" y="417"/>
                    </a:cubicBezTo>
                    <a:cubicBezTo>
                      <a:pt x="125" y="419"/>
                      <a:pt x="125" y="419"/>
                      <a:pt x="125" y="419"/>
                    </a:cubicBezTo>
                    <a:cubicBezTo>
                      <a:pt x="124" y="422"/>
                      <a:pt x="124" y="422"/>
                      <a:pt x="124" y="422"/>
                    </a:cubicBezTo>
                    <a:cubicBezTo>
                      <a:pt x="122" y="422"/>
                      <a:pt x="122" y="422"/>
                      <a:pt x="122" y="422"/>
                    </a:cubicBezTo>
                    <a:cubicBezTo>
                      <a:pt x="121" y="418"/>
                      <a:pt x="121" y="418"/>
                      <a:pt x="121" y="418"/>
                    </a:cubicBezTo>
                    <a:cubicBezTo>
                      <a:pt x="120" y="417"/>
                      <a:pt x="120" y="417"/>
                      <a:pt x="120" y="417"/>
                    </a:cubicBezTo>
                    <a:cubicBezTo>
                      <a:pt x="118" y="416"/>
                      <a:pt x="117" y="415"/>
                      <a:pt x="116" y="414"/>
                    </a:cubicBezTo>
                    <a:cubicBezTo>
                      <a:pt x="111" y="420"/>
                      <a:pt x="111" y="420"/>
                      <a:pt x="111" y="420"/>
                    </a:cubicBezTo>
                    <a:cubicBezTo>
                      <a:pt x="109" y="426"/>
                      <a:pt x="109" y="426"/>
                      <a:pt x="109" y="426"/>
                    </a:cubicBezTo>
                    <a:cubicBezTo>
                      <a:pt x="107" y="427"/>
                      <a:pt x="107" y="427"/>
                      <a:pt x="107" y="427"/>
                    </a:cubicBezTo>
                    <a:cubicBezTo>
                      <a:pt x="104" y="427"/>
                      <a:pt x="104" y="427"/>
                      <a:pt x="104" y="427"/>
                    </a:cubicBezTo>
                    <a:cubicBezTo>
                      <a:pt x="96" y="436"/>
                      <a:pt x="96" y="436"/>
                      <a:pt x="96" y="436"/>
                    </a:cubicBezTo>
                    <a:cubicBezTo>
                      <a:pt x="95" y="442"/>
                      <a:pt x="95" y="442"/>
                      <a:pt x="95" y="442"/>
                    </a:cubicBezTo>
                    <a:cubicBezTo>
                      <a:pt x="93" y="444"/>
                      <a:pt x="93" y="444"/>
                      <a:pt x="93" y="444"/>
                    </a:cubicBezTo>
                    <a:cubicBezTo>
                      <a:pt x="90" y="445"/>
                      <a:pt x="90" y="445"/>
                      <a:pt x="90" y="445"/>
                    </a:cubicBezTo>
                    <a:cubicBezTo>
                      <a:pt x="86" y="443"/>
                      <a:pt x="86" y="443"/>
                      <a:pt x="86" y="443"/>
                    </a:cubicBezTo>
                    <a:cubicBezTo>
                      <a:pt x="85" y="444"/>
                      <a:pt x="85" y="444"/>
                      <a:pt x="85" y="444"/>
                    </a:cubicBezTo>
                    <a:cubicBezTo>
                      <a:pt x="89" y="449"/>
                      <a:pt x="89" y="449"/>
                      <a:pt x="89" y="449"/>
                    </a:cubicBezTo>
                    <a:cubicBezTo>
                      <a:pt x="88" y="452"/>
                      <a:pt x="88" y="452"/>
                      <a:pt x="88" y="452"/>
                    </a:cubicBezTo>
                    <a:cubicBezTo>
                      <a:pt x="86" y="453"/>
                      <a:pt x="86" y="453"/>
                      <a:pt x="86" y="453"/>
                    </a:cubicBezTo>
                    <a:cubicBezTo>
                      <a:pt x="84" y="449"/>
                      <a:pt x="84" y="449"/>
                      <a:pt x="84" y="449"/>
                    </a:cubicBezTo>
                    <a:cubicBezTo>
                      <a:pt x="82" y="449"/>
                      <a:pt x="82" y="449"/>
                      <a:pt x="82" y="449"/>
                    </a:cubicBezTo>
                    <a:cubicBezTo>
                      <a:pt x="81" y="453"/>
                      <a:pt x="81" y="453"/>
                      <a:pt x="81" y="453"/>
                    </a:cubicBezTo>
                    <a:cubicBezTo>
                      <a:pt x="76" y="459"/>
                      <a:pt x="76" y="459"/>
                      <a:pt x="76" y="459"/>
                    </a:cubicBezTo>
                    <a:cubicBezTo>
                      <a:pt x="76" y="462"/>
                      <a:pt x="76" y="462"/>
                      <a:pt x="76" y="462"/>
                    </a:cubicBezTo>
                    <a:cubicBezTo>
                      <a:pt x="80" y="468"/>
                      <a:pt x="80" y="468"/>
                      <a:pt x="80" y="468"/>
                    </a:cubicBezTo>
                    <a:cubicBezTo>
                      <a:pt x="80" y="473"/>
                      <a:pt x="80" y="473"/>
                      <a:pt x="80" y="473"/>
                    </a:cubicBezTo>
                    <a:cubicBezTo>
                      <a:pt x="79" y="477"/>
                      <a:pt x="79" y="477"/>
                      <a:pt x="79" y="477"/>
                    </a:cubicBezTo>
                    <a:cubicBezTo>
                      <a:pt x="78" y="481"/>
                      <a:pt x="78" y="481"/>
                      <a:pt x="78" y="481"/>
                    </a:cubicBezTo>
                    <a:cubicBezTo>
                      <a:pt x="78" y="484"/>
                      <a:pt x="78" y="484"/>
                      <a:pt x="78" y="484"/>
                    </a:cubicBezTo>
                    <a:cubicBezTo>
                      <a:pt x="81" y="484"/>
                      <a:pt x="81" y="484"/>
                      <a:pt x="81" y="484"/>
                    </a:cubicBezTo>
                    <a:cubicBezTo>
                      <a:pt x="83" y="480"/>
                      <a:pt x="83" y="480"/>
                      <a:pt x="83" y="480"/>
                    </a:cubicBezTo>
                    <a:cubicBezTo>
                      <a:pt x="84" y="483"/>
                      <a:pt x="84" y="483"/>
                      <a:pt x="84" y="483"/>
                    </a:cubicBezTo>
                    <a:cubicBezTo>
                      <a:pt x="84" y="489"/>
                      <a:pt x="84" y="489"/>
                      <a:pt x="84" y="489"/>
                    </a:cubicBezTo>
                    <a:cubicBezTo>
                      <a:pt x="82" y="490"/>
                      <a:pt x="82" y="490"/>
                      <a:pt x="82" y="490"/>
                    </a:cubicBezTo>
                    <a:cubicBezTo>
                      <a:pt x="81" y="492"/>
                      <a:pt x="81" y="492"/>
                      <a:pt x="81" y="492"/>
                    </a:cubicBezTo>
                    <a:cubicBezTo>
                      <a:pt x="82" y="494"/>
                      <a:pt x="82" y="494"/>
                      <a:pt x="82" y="494"/>
                    </a:cubicBezTo>
                    <a:cubicBezTo>
                      <a:pt x="85" y="493"/>
                      <a:pt x="85" y="493"/>
                      <a:pt x="85" y="493"/>
                    </a:cubicBezTo>
                    <a:cubicBezTo>
                      <a:pt x="86" y="491"/>
                      <a:pt x="86" y="491"/>
                      <a:pt x="86" y="491"/>
                    </a:cubicBezTo>
                    <a:cubicBezTo>
                      <a:pt x="88" y="491"/>
                      <a:pt x="88" y="491"/>
                      <a:pt x="88" y="491"/>
                    </a:cubicBezTo>
                    <a:cubicBezTo>
                      <a:pt x="90" y="493"/>
                      <a:pt x="90" y="493"/>
                      <a:pt x="90" y="493"/>
                    </a:cubicBezTo>
                    <a:cubicBezTo>
                      <a:pt x="90" y="495"/>
                      <a:pt x="90" y="495"/>
                      <a:pt x="90" y="495"/>
                    </a:cubicBezTo>
                    <a:cubicBezTo>
                      <a:pt x="94" y="496"/>
                      <a:pt x="94" y="496"/>
                      <a:pt x="94" y="496"/>
                    </a:cubicBezTo>
                    <a:cubicBezTo>
                      <a:pt x="97" y="498"/>
                      <a:pt x="97" y="498"/>
                      <a:pt x="97" y="498"/>
                    </a:cubicBezTo>
                    <a:cubicBezTo>
                      <a:pt x="101" y="498"/>
                      <a:pt x="101" y="498"/>
                      <a:pt x="101" y="498"/>
                    </a:cubicBezTo>
                    <a:cubicBezTo>
                      <a:pt x="103" y="495"/>
                      <a:pt x="103" y="495"/>
                      <a:pt x="103" y="495"/>
                    </a:cubicBezTo>
                    <a:cubicBezTo>
                      <a:pt x="105" y="487"/>
                      <a:pt x="105" y="487"/>
                      <a:pt x="105" y="487"/>
                    </a:cubicBezTo>
                    <a:cubicBezTo>
                      <a:pt x="107" y="484"/>
                      <a:pt x="107" y="484"/>
                      <a:pt x="107" y="484"/>
                    </a:cubicBezTo>
                    <a:cubicBezTo>
                      <a:pt x="114" y="484"/>
                      <a:pt x="114" y="484"/>
                      <a:pt x="114" y="484"/>
                    </a:cubicBezTo>
                    <a:cubicBezTo>
                      <a:pt x="117" y="481"/>
                      <a:pt x="117" y="481"/>
                      <a:pt x="117" y="481"/>
                    </a:cubicBezTo>
                    <a:cubicBezTo>
                      <a:pt x="113" y="486"/>
                      <a:pt x="113" y="486"/>
                      <a:pt x="113" y="486"/>
                    </a:cubicBezTo>
                    <a:cubicBezTo>
                      <a:pt x="110" y="486"/>
                      <a:pt x="110" y="486"/>
                      <a:pt x="110" y="486"/>
                    </a:cubicBezTo>
                    <a:cubicBezTo>
                      <a:pt x="105" y="493"/>
                      <a:pt x="105" y="493"/>
                      <a:pt x="105" y="493"/>
                    </a:cubicBezTo>
                    <a:cubicBezTo>
                      <a:pt x="104" y="497"/>
                      <a:pt x="104" y="497"/>
                      <a:pt x="104" y="497"/>
                    </a:cubicBezTo>
                    <a:cubicBezTo>
                      <a:pt x="102" y="500"/>
                      <a:pt x="102" y="500"/>
                      <a:pt x="102" y="500"/>
                    </a:cubicBezTo>
                    <a:cubicBezTo>
                      <a:pt x="105" y="505"/>
                      <a:pt x="105" y="505"/>
                      <a:pt x="105" y="505"/>
                    </a:cubicBezTo>
                    <a:cubicBezTo>
                      <a:pt x="105" y="508"/>
                      <a:pt x="105" y="508"/>
                      <a:pt x="105" y="508"/>
                    </a:cubicBezTo>
                    <a:cubicBezTo>
                      <a:pt x="101" y="509"/>
                      <a:pt x="101" y="509"/>
                      <a:pt x="101" y="509"/>
                    </a:cubicBezTo>
                    <a:cubicBezTo>
                      <a:pt x="99" y="508"/>
                      <a:pt x="99" y="508"/>
                      <a:pt x="99" y="508"/>
                    </a:cubicBezTo>
                    <a:cubicBezTo>
                      <a:pt x="99" y="505"/>
                      <a:pt x="99" y="505"/>
                      <a:pt x="99" y="505"/>
                    </a:cubicBezTo>
                    <a:cubicBezTo>
                      <a:pt x="97" y="503"/>
                      <a:pt x="97" y="503"/>
                      <a:pt x="97" y="503"/>
                    </a:cubicBezTo>
                    <a:cubicBezTo>
                      <a:pt x="94" y="503"/>
                      <a:pt x="94" y="503"/>
                      <a:pt x="94" y="503"/>
                    </a:cubicBezTo>
                    <a:cubicBezTo>
                      <a:pt x="92" y="499"/>
                      <a:pt x="92" y="499"/>
                      <a:pt x="92" y="499"/>
                    </a:cubicBezTo>
                    <a:cubicBezTo>
                      <a:pt x="87" y="498"/>
                      <a:pt x="87" y="498"/>
                      <a:pt x="87" y="498"/>
                    </a:cubicBezTo>
                    <a:cubicBezTo>
                      <a:pt x="86" y="495"/>
                      <a:pt x="86" y="495"/>
                      <a:pt x="86" y="495"/>
                    </a:cubicBezTo>
                    <a:cubicBezTo>
                      <a:pt x="83" y="498"/>
                      <a:pt x="83" y="498"/>
                      <a:pt x="83" y="498"/>
                    </a:cubicBezTo>
                    <a:cubicBezTo>
                      <a:pt x="80" y="499"/>
                      <a:pt x="80" y="499"/>
                      <a:pt x="80" y="499"/>
                    </a:cubicBezTo>
                    <a:cubicBezTo>
                      <a:pt x="79" y="502"/>
                      <a:pt x="79" y="502"/>
                      <a:pt x="79" y="502"/>
                    </a:cubicBezTo>
                    <a:cubicBezTo>
                      <a:pt x="76" y="505"/>
                      <a:pt x="76" y="505"/>
                      <a:pt x="76" y="505"/>
                    </a:cubicBezTo>
                    <a:cubicBezTo>
                      <a:pt x="72" y="504"/>
                      <a:pt x="72" y="504"/>
                      <a:pt x="72" y="504"/>
                    </a:cubicBezTo>
                    <a:cubicBezTo>
                      <a:pt x="72" y="507"/>
                      <a:pt x="72" y="507"/>
                      <a:pt x="72" y="507"/>
                    </a:cubicBezTo>
                    <a:cubicBezTo>
                      <a:pt x="73" y="510"/>
                      <a:pt x="73" y="510"/>
                      <a:pt x="73" y="510"/>
                    </a:cubicBezTo>
                    <a:cubicBezTo>
                      <a:pt x="75" y="510"/>
                      <a:pt x="75" y="510"/>
                      <a:pt x="75" y="510"/>
                    </a:cubicBezTo>
                    <a:cubicBezTo>
                      <a:pt x="73" y="514"/>
                      <a:pt x="73" y="514"/>
                      <a:pt x="73" y="514"/>
                    </a:cubicBezTo>
                    <a:cubicBezTo>
                      <a:pt x="72" y="519"/>
                      <a:pt x="72" y="519"/>
                      <a:pt x="72" y="519"/>
                    </a:cubicBezTo>
                    <a:cubicBezTo>
                      <a:pt x="73" y="523"/>
                      <a:pt x="73" y="523"/>
                      <a:pt x="73" y="523"/>
                    </a:cubicBezTo>
                    <a:cubicBezTo>
                      <a:pt x="76" y="524"/>
                      <a:pt x="76" y="524"/>
                      <a:pt x="76" y="524"/>
                    </a:cubicBezTo>
                    <a:cubicBezTo>
                      <a:pt x="76" y="531"/>
                      <a:pt x="76" y="531"/>
                      <a:pt x="76" y="531"/>
                    </a:cubicBezTo>
                    <a:cubicBezTo>
                      <a:pt x="77" y="533"/>
                      <a:pt x="77" y="533"/>
                      <a:pt x="77" y="533"/>
                    </a:cubicBezTo>
                    <a:cubicBezTo>
                      <a:pt x="77" y="537"/>
                      <a:pt x="77" y="537"/>
                      <a:pt x="77" y="537"/>
                    </a:cubicBezTo>
                    <a:cubicBezTo>
                      <a:pt x="80" y="540"/>
                      <a:pt x="80" y="540"/>
                      <a:pt x="80" y="540"/>
                    </a:cubicBezTo>
                    <a:cubicBezTo>
                      <a:pt x="80" y="542"/>
                      <a:pt x="80" y="542"/>
                      <a:pt x="80" y="542"/>
                    </a:cubicBezTo>
                    <a:cubicBezTo>
                      <a:pt x="76" y="543"/>
                      <a:pt x="76" y="543"/>
                      <a:pt x="76" y="543"/>
                    </a:cubicBezTo>
                    <a:cubicBezTo>
                      <a:pt x="75" y="545"/>
                      <a:pt x="75" y="545"/>
                      <a:pt x="75" y="545"/>
                    </a:cubicBezTo>
                    <a:cubicBezTo>
                      <a:pt x="87" y="552"/>
                      <a:pt x="87" y="552"/>
                      <a:pt x="87" y="552"/>
                    </a:cubicBezTo>
                    <a:cubicBezTo>
                      <a:pt x="92" y="551"/>
                      <a:pt x="92" y="551"/>
                      <a:pt x="92" y="551"/>
                    </a:cubicBezTo>
                    <a:cubicBezTo>
                      <a:pt x="97" y="549"/>
                      <a:pt x="97" y="549"/>
                      <a:pt x="97" y="549"/>
                    </a:cubicBezTo>
                    <a:cubicBezTo>
                      <a:pt x="100" y="547"/>
                      <a:pt x="100" y="547"/>
                      <a:pt x="100" y="547"/>
                    </a:cubicBezTo>
                    <a:cubicBezTo>
                      <a:pt x="102" y="549"/>
                      <a:pt x="102" y="549"/>
                      <a:pt x="102" y="549"/>
                    </a:cubicBezTo>
                    <a:cubicBezTo>
                      <a:pt x="104" y="549"/>
                      <a:pt x="104" y="549"/>
                      <a:pt x="104" y="549"/>
                    </a:cubicBezTo>
                    <a:cubicBezTo>
                      <a:pt x="109" y="541"/>
                      <a:pt x="109" y="541"/>
                      <a:pt x="109" y="541"/>
                    </a:cubicBezTo>
                    <a:cubicBezTo>
                      <a:pt x="109" y="537"/>
                      <a:pt x="109" y="537"/>
                      <a:pt x="109" y="537"/>
                    </a:cubicBezTo>
                    <a:cubicBezTo>
                      <a:pt x="107" y="534"/>
                      <a:pt x="107" y="534"/>
                      <a:pt x="107" y="534"/>
                    </a:cubicBezTo>
                    <a:cubicBezTo>
                      <a:pt x="107" y="532"/>
                      <a:pt x="107" y="532"/>
                      <a:pt x="107" y="532"/>
                    </a:cubicBezTo>
                    <a:cubicBezTo>
                      <a:pt x="112" y="529"/>
                      <a:pt x="112" y="529"/>
                      <a:pt x="112" y="529"/>
                    </a:cubicBezTo>
                    <a:cubicBezTo>
                      <a:pt x="117" y="524"/>
                      <a:pt x="117" y="524"/>
                      <a:pt x="117" y="524"/>
                    </a:cubicBezTo>
                    <a:cubicBezTo>
                      <a:pt x="125" y="518"/>
                      <a:pt x="125" y="518"/>
                      <a:pt x="125" y="518"/>
                    </a:cubicBezTo>
                    <a:cubicBezTo>
                      <a:pt x="129" y="519"/>
                      <a:pt x="129" y="519"/>
                      <a:pt x="129" y="519"/>
                    </a:cubicBezTo>
                    <a:cubicBezTo>
                      <a:pt x="125" y="519"/>
                      <a:pt x="125" y="519"/>
                      <a:pt x="125" y="519"/>
                    </a:cubicBezTo>
                    <a:cubicBezTo>
                      <a:pt x="118" y="528"/>
                      <a:pt x="118" y="528"/>
                      <a:pt x="118" y="528"/>
                    </a:cubicBezTo>
                    <a:cubicBezTo>
                      <a:pt x="113" y="531"/>
                      <a:pt x="113" y="531"/>
                      <a:pt x="113" y="531"/>
                    </a:cubicBezTo>
                    <a:cubicBezTo>
                      <a:pt x="113" y="534"/>
                      <a:pt x="113" y="534"/>
                      <a:pt x="113" y="534"/>
                    </a:cubicBezTo>
                    <a:cubicBezTo>
                      <a:pt x="116" y="537"/>
                      <a:pt x="116" y="537"/>
                      <a:pt x="116" y="537"/>
                    </a:cubicBezTo>
                    <a:cubicBezTo>
                      <a:pt x="116" y="540"/>
                      <a:pt x="116" y="540"/>
                      <a:pt x="116" y="540"/>
                    </a:cubicBezTo>
                    <a:cubicBezTo>
                      <a:pt x="113" y="546"/>
                      <a:pt x="113" y="546"/>
                      <a:pt x="113" y="546"/>
                    </a:cubicBezTo>
                    <a:cubicBezTo>
                      <a:pt x="109" y="549"/>
                      <a:pt x="109" y="549"/>
                      <a:pt x="109" y="549"/>
                    </a:cubicBezTo>
                    <a:cubicBezTo>
                      <a:pt x="108" y="553"/>
                      <a:pt x="108" y="553"/>
                      <a:pt x="108" y="553"/>
                    </a:cubicBezTo>
                    <a:cubicBezTo>
                      <a:pt x="109" y="559"/>
                      <a:pt x="109" y="559"/>
                      <a:pt x="109" y="559"/>
                    </a:cubicBezTo>
                    <a:cubicBezTo>
                      <a:pt x="108" y="563"/>
                      <a:pt x="108" y="563"/>
                      <a:pt x="108" y="563"/>
                    </a:cubicBezTo>
                    <a:cubicBezTo>
                      <a:pt x="108" y="565"/>
                      <a:pt x="108" y="565"/>
                      <a:pt x="108" y="565"/>
                    </a:cubicBezTo>
                    <a:cubicBezTo>
                      <a:pt x="108" y="569"/>
                      <a:pt x="108" y="569"/>
                      <a:pt x="108" y="569"/>
                    </a:cubicBezTo>
                    <a:cubicBezTo>
                      <a:pt x="109" y="574"/>
                      <a:pt x="109" y="574"/>
                      <a:pt x="109" y="574"/>
                    </a:cubicBezTo>
                    <a:cubicBezTo>
                      <a:pt x="104" y="576"/>
                      <a:pt x="104" y="576"/>
                      <a:pt x="104" y="576"/>
                    </a:cubicBezTo>
                    <a:cubicBezTo>
                      <a:pt x="101" y="578"/>
                      <a:pt x="101" y="578"/>
                      <a:pt x="101" y="578"/>
                    </a:cubicBezTo>
                    <a:cubicBezTo>
                      <a:pt x="100" y="581"/>
                      <a:pt x="100" y="581"/>
                      <a:pt x="100" y="581"/>
                    </a:cubicBezTo>
                    <a:cubicBezTo>
                      <a:pt x="99" y="581"/>
                      <a:pt x="99" y="581"/>
                      <a:pt x="99" y="581"/>
                    </a:cubicBezTo>
                    <a:cubicBezTo>
                      <a:pt x="97" y="582"/>
                      <a:pt x="97" y="582"/>
                      <a:pt x="97" y="582"/>
                    </a:cubicBezTo>
                    <a:cubicBezTo>
                      <a:pt x="99" y="586"/>
                      <a:pt x="99" y="586"/>
                      <a:pt x="99" y="586"/>
                    </a:cubicBezTo>
                    <a:cubicBezTo>
                      <a:pt x="99" y="591"/>
                      <a:pt x="99" y="591"/>
                      <a:pt x="99" y="591"/>
                    </a:cubicBezTo>
                    <a:cubicBezTo>
                      <a:pt x="100" y="592"/>
                      <a:pt x="100" y="592"/>
                      <a:pt x="100" y="592"/>
                    </a:cubicBezTo>
                    <a:cubicBezTo>
                      <a:pt x="104" y="590"/>
                      <a:pt x="104" y="590"/>
                      <a:pt x="104" y="590"/>
                    </a:cubicBezTo>
                    <a:cubicBezTo>
                      <a:pt x="106" y="590"/>
                      <a:pt x="106" y="590"/>
                      <a:pt x="106" y="590"/>
                    </a:cubicBezTo>
                    <a:cubicBezTo>
                      <a:pt x="107" y="593"/>
                      <a:pt x="107" y="593"/>
                      <a:pt x="107" y="593"/>
                    </a:cubicBezTo>
                    <a:cubicBezTo>
                      <a:pt x="105" y="595"/>
                      <a:pt x="105" y="595"/>
                      <a:pt x="105" y="595"/>
                    </a:cubicBezTo>
                    <a:cubicBezTo>
                      <a:pt x="101" y="595"/>
                      <a:pt x="101" y="595"/>
                      <a:pt x="101" y="595"/>
                    </a:cubicBezTo>
                    <a:cubicBezTo>
                      <a:pt x="99" y="597"/>
                      <a:pt x="99" y="597"/>
                      <a:pt x="99" y="597"/>
                    </a:cubicBezTo>
                    <a:cubicBezTo>
                      <a:pt x="100" y="599"/>
                      <a:pt x="100" y="599"/>
                      <a:pt x="100" y="599"/>
                    </a:cubicBezTo>
                    <a:cubicBezTo>
                      <a:pt x="100" y="601"/>
                      <a:pt x="100" y="601"/>
                      <a:pt x="100" y="601"/>
                    </a:cubicBezTo>
                    <a:cubicBezTo>
                      <a:pt x="100" y="604"/>
                      <a:pt x="100" y="604"/>
                      <a:pt x="100" y="604"/>
                    </a:cubicBezTo>
                    <a:cubicBezTo>
                      <a:pt x="98" y="606"/>
                      <a:pt x="98" y="606"/>
                      <a:pt x="98" y="606"/>
                    </a:cubicBezTo>
                    <a:cubicBezTo>
                      <a:pt x="95" y="607"/>
                      <a:pt x="95" y="607"/>
                      <a:pt x="95" y="607"/>
                    </a:cubicBezTo>
                    <a:cubicBezTo>
                      <a:pt x="92" y="610"/>
                      <a:pt x="92" y="610"/>
                      <a:pt x="92" y="610"/>
                    </a:cubicBezTo>
                    <a:cubicBezTo>
                      <a:pt x="90" y="609"/>
                      <a:pt x="90" y="609"/>
                      <a:pt x="90" y="609"/>
                    </a:cubicBezTo>
                    <a:cubicBezTo>
                      <a:pt x="88" y="610"/>
                      <a:pt x="88" y="610"/>
                      <a:pt x="88" y="610"/>
                    </a:cubicBezTo>
                    <a:cubicBezTo>
                      <a:pt x="91" y="612"/>
                      <a:pt x="91" y="612"/>
                      <a:pt x="91" y="612"/>
                    </a:cubicBezTo>
                    <a:cubicBezTo>
                      <a:pt x="94" y="612"/>
                      <a:pt x="94" y="612"/>
                      <a:pt x="94" y="612"/>
                    </a:cubicBezTo>
                    <a:cubicBezTo>
                      <a:pt x="96" y="615"/>
                      <a:pt x="96" y="615"/>
                      <a:pt x="96" y="615"/>
                    </a:cubicBezTo>
                    <a:cubicBezTo>
                      <a:pt x="100" y="610"/>
                      <a:pt x="100" y="610"/>
                      <a:pt x="100" y="610"/>
                    </a:cubicBezTo>
                    <a:cubicBezTo>
                      <a:pt x="108" y="604"/>
                      <a:pt x="108" y="604"/>
                      <a:pt x="108" y="604"/>
                    </a:cubicBezTo>
                    <a:cubicBezTo>
                      <a:pt x="109" y="604"/>
                      <a:pt x="109" y="604"/>
                      <a:pt x="109" y="604"/>
                    </a:cubicBezTo>
                    <a:cubicBezTo>
                      <a:pt x="112" y="605"/>
                      <a:pt x="112" y="605"/>
                      <a:pt x="112" y="605"/>
                    </a:cubicBezTo>
                    <a:cubicBezTo>
                      <a:pt x="115" y="602"/>
                      <a:pt x="115" y="602"/>
                      <a:pt x="115" y="602"/>
                    </a:cubicBezTo>
                    <a:cubicBezTo>
                      <a:pt x="120" y="599"/>
                      <a:pt x="120" y="599"/>
                      <a:pt x="120" y="599"/>
                    </a:cubicBezTo>
                    <a:cubicBezTo>
                      <a:pt x="120" y="602"/>
                      <a:pt x="120" y="602"/>
                      <a:pt x="120" y="602"/>
                    </a:cubicBezTo>
                    <a:cubicBezTo>
                      <a:pt x="117" y="604"/>
                      <a:pt x="117" y="604"/>
                      <a:pt x="117" y="604"/>
                    </a:cubicBezTo>
                    <a:cubicBezTo>
                      <a:pt x="117" y="606"/>
                      <a:pt x="117" y="606"/>
                      <a:pt x="117" y="606"/>
                    </a:cubicBezTo>
                    <a:cubicBezTo>
                      <a:pt x="120" y="607"/>
                      <a:pt x="120" y="607"/>
                      <a:pt x="120" y="607"/>
                    </a:cubicBezTo>
                    <a:cubicBezTo>
                      <a:pt x="121" y="611"/>
                      <a:pt x="121" y="611"/>
                      <a:pt x="121" y="611"/>
                    </a:cubicBezTo>
                    <a:cubicBezTo>
                      <a:pt x="120" y="613"/>
                      <a:pt x="120" y="613"/>
                      <a:pt x="120" y="613"/>
                    </a:cubicBezTo>
                    <a:cubicBezTo>
                      <a:pt x="123" y="615"/>
                      <a:pt x="123" y="615"/>
                      <a:pt x="123" y="615"/>
                    </a:cubicBezTo>
                    <a:cubicBezTo>
                      <a:pt x="126" y="612"/>
                      <a:pt x="126" y="612"/>
                      <a:pt x="126" y="612"/>
                    </a:cubicBezTo>
                    <a:cubicBezTo>
                      <a:pt x="127" y="609"/>
                      <a:pt x="127" y="609"/>
                      <a:pt x="127" y="609"/>
                    </a:cubicBezTo>
                    <a:cubicBezTo>
                      <a:pt x="129" y="611"/>
                      <a:pt x="129" y="611"/>
                      <a:pt x="129" y="611"/>
                    </a:cubicBezTo>
                    <a:cubicBezTo>
                      <a:pt x="127" y="613"/>
                      <a:pt x="127" y="613"/>
                      <a:pt x="127" y="613"/>
                    </a:cubicBezTo>
                    <a:cubicBezTo>
                      <a:pt x="130" y="618"/>
                      <a:pt x="130" y="618"/>
                      <a:pt x="130" y="618"/>
                    </a:cubicBezTo>
                    <a:cubicBezTo>
                      <a:pt x="131" y="625"/>
                      <a:pt x="131" y="625"/>
                      <a:pt x="131" y="625"/>
                    </a:cubicBezTo>
                    <a:cubicBezTo>
                      <a:pt x="130" y="629"/>
                      <a:pt x="130" y="629"/>
                      <a:pt x="130" y="629"/>
                    </a:cubicBezTo>
                    <a:cubicBezTo>
                      <a:pt x="132" y="635"/>
                      <a:pt x="132" y="635"/>
                      <a:pt x="132" y="635"/>
                    </a:cubicBezTo>
                    <a:cubicBezTo>
                      <a:pt x="134" y="635"/>
                      <a:pt x="134" y="635"/>
                      <a:pt x="134" y="635"/>
                    </a:cubicBezTo>
                    <a:cubicBezTo>
                      <a:pt x="136" y="630"/>
                      <a:pt x="136" y="630"/>
                      <a:pt x="136" y="630"/>
                    </a:cubicBezTo>
                    <a:cubicBezTo>
                      <a:pt x="135" y="626"/>
                      <a:pt x="135" y="626"/>
                      <a:pt x="135" y="626"/>
                    </a:cubicBezTo>
                    <a:cubicBezTo>
                      <a:pt x="138" y="619"/>
                      <a:pt x="138" y="619"/>
                      <a:pt x="138" y="619"/>
                    </a:cubicBezTo>
                    <a:cubicBezTo>
                      <a:pt x="139" y="616"/>
                      <a:pt x="139" y="616"/>
                      <a:pt x="139" y="616"/>
                    </a:cubicBezTo>
                    <a:cubicBezTo>
                      <a:pt x="143" y="612"/>
                      <a:pt x="143" y="612"/>
                      <a:pt x="143" y="612"/>
                    </a:cubicBezTo>
                    <a:cubicBezTo>
                      <a:pt x="144" y="612"/>
                      <a:pt x="144" y="612"/>
                      <a:pt x="144" y="612"/>
                    </a:cubicBezTo>
                    <a:cubicBezTo>
                      <a:pt x="148" y="608"/>
                      <a:pt x="148" y="608"/>
                      <a:pt x="148" y="608"/>
                    </a:cubicBezTo>
                    <a:cubicBezTo>
                      <a:pt x="153" y="608"/>
                      <a:pt x="153" y="608"/>
                      <a:pt x="153" y="608"/>
                    </a:cubicBezTo>
                    <a:cubicBezTo>
                      <a:pt x="148" y="611"/>
                      <a:pt x="148" y="611"/>
                      <a:pt x="148" y="611"/>
                    </a:cubicBezTo>
                    <a:cubicBezTo>
                      <a:pt x="143" y="617"/>
                      <a:pt x="143" y="617"/>
                      <a:pt x="143" y="617"/>
                    </a:cubicBezTo>
                    <a:cubicBezTo>
                      <a:pt x="143" y="620"/>
                      <a:pt x="143" y="620"/>
                      <a:pt x="143" y="620"/>
                    </a:cubicBezTo>
                    <a:cubicBezTo>
                      <a:pt x="148" y="626"/>
                      <a:pt x="148" y="626"/>
                      <a:pt x="148" y="626"/>
                    </a:cubicBezTo>
                    <a:cubicBezTo>
                      <a:pt x="150" y="627"/>
                      <a:pt x="150" y="627"/>
                      <a:pt x="150" y="627"/>
                    </a:cubicBezTo>
                    <a:cubicBezTo>
                      <a:pt x="155" y="623"/>
                      <a:pt x="155" y="623"/>
                      <a:pt x="155" y="623"/>
                    </a:cubicBezTo>
                    <a:cubicBezTo>
                      <a:pt x="162" y="622"/>
                      <a:pt x="162" y="622"/>
                      <a:pt x="162" y="622"/>
                    </a:cubicBezTo>
                    <a:cubicBezTo>
                      <a:pt x="166" y="619"/>
                      <a:pt x="166" y="619"/>
                      <a:pt x="166" y="619"/>
                    </a:cubicBezTo>
                    <a:cubicBezTo>
                      <a:pt x="168" y="619"/>
                      <a:pt x="168" y="619"/>
                      <a:pt x="168" y="619"/>
                    </a:cubicBezTo>
                    <a:cubicBezTo>
                      <a:pt x="174" y="615"/>
                      <a:pt x="174" y="615"/>
                      <a:pt x="174" y="615"/>
                    </a:cubicBezTo>
                    <a:cubicBezTo>
                      <a:pt x="177" y="615"/>
                      <a:pt x="177" y="615"/>
                      <a:pt x="177" y="615"/>
                    </a:cubicBezTo>
                    <a:cubicBezTo>
                      <a:pt x="174" y="616"/>
                      <a:pt x="174" y="616"/>
                      <a:pt x="174" y="616"/>
                    </a:cubicBezTo>
                    <a:cubicBezTo>
                      <a:pt x="170" y="622"/>
                      <a:pt x="170" y="622"/>
                      <a:pt x="170" y="622"/>
                    </a:cubicBezTo>
                    <a:cubicBezTo>
                      <a:pt x="170" y="624"/>
                      <a:pt x="170" y="624"/>
                      <a:pt x="170" y="624"/>
                    </a:cubicBezTo>
                    <a:cubicBezTo>
                      <a:pt x="168" y="627"/>
                      <a:pt x="168" y="627"/>
                      <a:pt x="168" y="627"/>
                    </a:cubicBezTo>
                    <a:cubicBezTo>
                      <a:pt x="158" y="634"/>
                      <a:pt x="158" y="634"/>
                      <a:pt x="158" y="634"/>
                    </a:cubicBezTo>
                    <a:cubicBezTo>
                      <a:pt x="153" y="638"/>
                      <a:pt x="153" y="638"/>
                      <a:pt x="153" y="638"/>
                    </a:cubicBezTo>
                    <a:cubicBezTo>
                      <a:pt x="150" y="645"/>
                      <a:pt x="150" y="645"/>
                      <a:pt x="150" y="645"/>
                    </a:cubicBezTo>
                    <a:cubicBezTo>
                      <a:pt x="150" y="649"/>
                      <a:pt x="150" y="649"/>
                      <a:pt x="150" y="649"/>
                    </a:cubicBezTo>
                    <a:cubicBezTo>
                      <a:pt x="151" y="653"/>
                      <a:pt x="151" y="653"/>
                      <a:pt x="151" y="653"/>
                    </a:cubicBezTo>
                    <a:cubicBezTo>
                      <a:pt x="155" y="656"/>
                      <a:pt x="155" y="656"/>
                      <a:pt x="155" y="656"/>
                    </a:cubicBezTo>
                    <a:cubicBezTo>
                      <a:pt x="148" y="654"/>
                      <a:pt x="148" y="654"/>
                      <a:pt x="148" y="654"/>
                    </a:cubicBezTo>
                    <a:cubicBezTo>
                      <a:pt x="146" y="655"/>
                      <a:pt x="146" y="655"/>
                      <a:pt x="146" y="655"/>
                    </a:cubicBezTo>
                    <a:cubicBezTo>
                      <a:pt x="143" y="660"/>
                      <a:pt x="143" y="660"/>
                      <a:pt x="143" y="660"/>
                    </a:cubicBezTo>
                    <a:cubicBezTo>
                      <a:pt x="142" y="666"/>
                      <a:pt x="142" y="666"/>
                      <a:pt x="142" y="666"/>
                    </a:cubicBezTo>
                    <a:cubicBezTo>
                      <a:pt x="137" y="672"/>
                      <a:pt x="137" y="672"/>
                      <a:pt x="137" y="672"/>
                    </a:cubicBezTo>
                    <a:cubicBezTo>
                      <a:pt x="135" y="676"/>
                      <a:pt x="135" y="676"/>
                      <a:pt x="135" y="676"/>
                    </a:cubicBezTo>
                    <a:cubicBezTo>
                      <a:pt x="136" y="679"/>
                      <a:pt x="136" y="679"/>
                      <a:pt x="136" y="679"/>
                    </a:cubicBezTo>
                    <a:cubicBezTo>
                      <a:pt x="137" y="680"/>
                      <a:pt x="137" y="680"/>
                      <a:pt x="137" y="680"/>
                    </a:cubicBezTo>
                    <a:cubicBezTo>
                      <a:pt x="137" y="683"/>
                      <a:pt x="137" y="683"/>
                      <a:pt x="137" y="683"/>
                    </a:cubicBezTo>
                    <a:cubicBezTo>
                      <a:pt x="134" y="682"/>
                      <a:pt x="134" y="682"/>
                      <a:pt x="134" y="682"/>
                    </a:cubicBezTo>
                    <a:cubicBezTo>
                      <a:pt x="133" y="680"/>
                      <a:pt x="133" y="680"/>
                      <a:pt x="133" y="680"/>
                    </a:cubicBezTo>
                    <a:cubicBezTo>
                      <a:pt x="131" y="679"/>
                      <a:pt x="131" y="679"/>
                      <a:pt x="131" y="679"/>
                    </a:cubicBezTo>
                    <a:cubicBezTo>
                      <a:pt x="128" y="683"/>
                      <a:pt x="128" y="683"/>
                      <a:pt x="128" y="683"/>
                    </a:cubicBezTo>
                    <a:cubicBezTo>
                      <a:pt x="123" y="687"/>
                      <a:pt x="123" y="687"/>
                      <a:pt x="123" y="687"/>
                    </a:cubicBezTo>
                    <a:cubicBezTo>
                      <a:pt x="125" y="689"/>
                      <a:pt x="125" y="689"/>
                      <a:pt x="125" y="689"/>
                    </a:cubicBezTo>
                    <a:cubicBezTo>
                      <a:pt x="123" y="692"/>
                      <a:pt x="123" y="692"/>
                      <a:pt x="123" y="692"/>
                    </a:cubicBezTo>
                    <a:cubicBezTo>
                      <a:pt x="121" y="692"/>
                      <a:pt x="121" y="692"/>
                      <a:pt x="121" y="692"/>
                    </a:cubicBezTo>
                    <a:cubicBezTo>
                      <a:pt x="120" y="690"/>
                      <a:pt x="120" y="690"/>
                      <a:pt x="120" y="690"/>
                    </a:cubicBezTo>
                    <a:cubicBezTo>
                      <a:pt x="118" y="691"/>
                      <a:pt x="118" y="691"/>
                      <a:pt x="118" y="691"/>
                    </a:cubicBezTo>
                    <a:cubicBezTo>
                      <a:pt x="110" y="699"/>
                      <a:pt x="110" y="699"/>
                      <a:pt x="110" y="699"/>
                    </a:cubicBezTo>
                    <a:cubicBezTo>
                      <a:pt x="108" y="703"/>
                      <a:pt x="108" y="703"/>
                      <a:pt x="108" y="703"/>
                    </a:cubicBezTo>
                    <a:cubicBezTo>
                      <a:pt x="108" y="706"/>
                      <a:pt x="108" y="706"/>
                      <a:pt x="108" y="706"/>
                    </a:cubicBezTo>
                    <a:cubicBezTo>
                      <a:pt x="107" y="708"/>
                      <a:pt x="107" y="708"/>
                      <a:pt x="107" y="708"/>
                    </a:cubicBezTo>
                    <a:cubicBezTo>
                      <a:pt x="104" y="706"/>
                      <a:pt x="104" y="706"/>
                      <a:pt x="104" y="706"/>
                    </a:cubicBezTo>
                    <a:cubicBezTo>
                      <a:pt x="104" y="702"/>
                      <a:pt x="104" y="702"/>
                      <a:pt x="104" y="702"/>
                    </a:cubicBezTo>
                    <a:cubicBezTo>
                      <a:pt x="99" y="705"/>
                      <a:pt x="99" y="705"/>
                      <a:pt x="99" y="705"/>
                    </a:cubicBezTo>
                    <a:cubicBezTo>
                      <a:pt x="95" y="708"/>
                      <a:pt x="95" y="708"/>
                      <a:pt x="95" y="708"/>
                    </a:cubicBezTo>
                    <a:cubicBezTo>
                      <a:pt x="92" y="710"/>
                      <a:pt x="92" y="710"/>
                      <a:pt x="92" y="710"/>
                    </a:cubicBezTo>
                    <a:cubicBezTo>
                      <a:pt x="91" y="713"/>
                      <a:pt x="91" y="713"/>
                      <a:pt x="91" y="713"/>
                    </a:cubicBezTo>
                    <a:cubicBezTo>
                      <a:pt x="88" y="715"/>
                      <a:pt x="88" y="715"/>
                      <a:pt x="88" y="715"/>
                    </a:cubicBezTo>
                    <a:cubicBezTo>
                      <a:pt x="83" y="715"/>
                      <a:pt x="83" y="715"/>
                      <a:pt x="83" y="715"/>
                    </a:cubicBezTo>
                    <a:cubicBezTo>
                      <a:pt x="78" y="720"/>
                      <a:pt x="78" y="720"/>
                      <a:pt x="78" y="720"/>
                    </a:cubicBezTo>
                    <a:cubicBezTo>
                      <a:pt x="70" y="724"/>
                      <a:pt x="70" y="724"/>
                      <a:pt x="70" y="724"/>
                    </a:cubicBezTo>
                    <a:cubicBezTo>
                      <a:pt x="64" y="729"/>
                      <a:pt x="64" y="729"/>
                      <a:pt x="64" y="729"/>
                    </a:cubicBezTo>
                    <a:cubicBezTo>
                      <a:pt x="62" y="735"/>
                      <a:pt x="62" y="735"/>
                      <a:pt x="62" y="735"/>
                    </a:cubicBezTo>
                    <a:cubicBezTo>
                      <a:pt x="61" y="738"/>
                      <a:pt x="61" y="738"/>
                      <a:pt x="61" y="738"/>
                    </a:cubicBezTo>
                    <a:cubicBezTo>
                      <a:pt x="63" y="741"/>
                      <a:pt x="63" y="741"/>
                      <a:pt x="63" y="741"/>
                    </a:cubicBezTo>
                    <a:cubicBezTo>
                      <a:pt x="62" y="744"/>
                      <a:pt x="62" y="744"/>
                      <a:pt x="62" y="744"/>
                    </a:cubicBezTo>
                    <a:cubicBezTo>
                      <a:pt x="61" y="745"/>
                      <a:pt x="61" y="745"/>
                      <a:pt x="61" y="745"/>
                    </a:cubicBezTo>
                    <a:cubicBezTo>
                      <a:pt x="59" y="742"/>
                      <a:pt x="59" y="742"/>
                      <a:pt x="59" y="742"/>
                    </a:cubicBezTo>
                    <a:cubicBezTo>
                      <a:pt x="57" y="742"/>
                      <a:pt x="57" y="742"/>
                      <a:pt x="57" y="742"/>
                    </a:cubicBezTo>
                    <a:cubicBezTo>
                      <a:pt x="57" y="744"/>
                      <a:pt x="57" y="744"/>
                      <a:pt x="57" y="744"/>
                    </a:cubicBezTo>
                    <a:cubicBezTo>
                      <a:pt x="57" y="747"/>
                      <a:pt x="57" y="747"/>
                      <a:pt x="57" y="747"/>
                    </a:cubicBezTo>
                    <a:cubicBezTo>
                      <a:pt x="56" y="748"/>
                      <a:pt x="56" y="748"/>
                      <a:pt x="56" y="748"/>
                    </a:cubicBezTo>
                    <a:cubicBezTo>
                      <a:pt x="54" y="745"/>
                      <a:pt x="54" y="745"/>
                      <a:pt x="54" y="745"/>
                    </a:cubicBezTo>
                    <a:cubicBezTo>
                      <a:pt x="54" y="741"/>
                      <a:pt x="54" y="741"/>
                      <a:pt x="54" y="741"/>
                    </a:cubicBezTo>
                    <a:cubicBezTo>
                      <a:pt x="55" y="738"/>
                      <a:pt x="55" y="738"/>
                      <a:pt x="55" y="738"/>
                    </a:cubicBezTo>
                    <a:cubicBezTo>
                      <a:pt x="52" y="737"/>
                      <a:pt x="52" y="737"/>
                      <a:pt x="52" y="737"/>
                    </a:cubicBezTo>
                    <a:cubicBezTo>
                      <a:pt x="49" y="737"/>
                      <a:pt x="49" y="737"/>
                      <a:pt x="49" y="737"/>
                    </a:cubicBezTo>
                    <a:cubicBezTo>
                      <a:pt x="47" y="736"/>
                      <a:pt x="47" y="736"/>
                      <a:pt x="47" y="736"/>
                    </a:cubicBezTo>
                    <a:cubicBezTo>
                      <a:pt x="43" y="737"/>
                      <a:pt x="43" y="737"/>
                      <a:pt x="43" y="737"/>
                    </a:cubicBezTo>
                    <a:cubicBezTo>
                      <a:pt x="38" y="738"/>
                      <a:pt x="38" y="738"/>
                      <a:pt x="38" y="738"/>
                    </a:cubicBezTo>
                    <a:cubicBezTo>
                      <a:pt x="35" y="740"/>
                      <a:pt x="35" y="740"/>
                      <a:pt x="35" y="740"/>
                    </a:cubicBezTo>
                    <a:cubicBezTo>
                      <a:pt x="33" y="743"/>
                      <a:pt x="33" y="743"/>
                      <a:pt x="33" y="743"/>
                    </a:cubicBezTo>
                    <a:cubicBezTo>
                      <a:pt x="28" y="746"/>
                      <a:pt x="28" y="746"/>
                      <a:pt x="28" y="746"/>
                    </a:cubicBezTo>
                    <a:cubicBezTo>
                      <a:pt x="24" y="749"/>
                      <a:pt x="24" y="749"/>
                      <a:pt x="24" y="749"/>
                    </a:cubicBezTo>
                    <a:cubicBezTo>
                      <a:pt x="19" y="754"/>
                      <a:pt x="19" y="754"/>
                      <a:pt x="19" y="754"/>
                    </a:cubicBezTo>
                    <a:cubicBezTo>
                      <a:pt x="20" y="756"/>
                      <a:pt x="20" y="756"/>
                      <a:pt x="20" y="756"/>
                    </a:cubicBezTo>
                    <a:cubicBezTo>
                      <a:pt x="19" y="758"/>
                      <a:pt x="19" y="758"/>
                      <a:pt x="19" y="758"/>
                    </a:cubicBezTo>
                    <a:cubicBezTo>
                      <a:pt x="17" y="758"/>
                      <a:pt x="17" y="758"/>
                      <a:pt x="17" y="758"/>
                    </a:cubicBezTo>
                    <a:cubicBezTo>
                      <a:pt x="13" y="760"/>
                      <a:pt x="13" y="760"/>
                      <a:pt x="13" y="760"/>
                    </a:cubicBezTo>
                    <a:cubicBezTo>
                      <a:pt x="10" y="762"/>
                      <a:pt x="10" y="762"/>
                      <a:pt x="10" y="762"/>
                    </a:cubicBezTo>
                    <a:cubicBezTo>
                      <a:pt x="10" y="765"/>
                      <a:pt x="10" y="765"/>
                      <a:pt x="10" y="765"/>
                    </a:cubicBezTo>
                    <a:cubicBezTo>
                      <a:pt x="8" y="765"/>
                      <a:pt x="8" y="765"/>
                      <a:pt x="8" y="765"/>
                    </a:cubicBezTo>
                    <a:cubicBezTo>
                      <a:pt x="5" y="764"/>
                      <a:pt x="5" y="764"/>
                      <a:pt x="5" y="764"/>
                    </a:cubicBezTo>
                    <a:cubicBezTo>
                      <a:pt x="2" y="765"/>
                      <a:pt x="2" y="765"/>
                      <a:pt x="2" y="765"/>
                    </a:cubicBezTo>
                    <a:cubicBezTo>
                      <a:pt x="0" y="768"/>
                      <a:pt x="0" y="768"/>
                      <a:pt x="0" y="768"/>
                    </a:cubicBezTo>
                    <a:cubicBezTo>
                      <a:pt x="0" y="772"/>
                      <a:pt x="0" y="772"/>
                      <a:pt x="0" y="772"/>
                    </a:cubicBezTo>
                    <a:cubicBezTo>
                      <a:pt x="0" y="772"/>
                      <a:pt x="0" y="773"/>
                      <a:pt x="1" y="773"/>
                    </a:cubicBezTo>
                    <a:cubicBezTo>
                      <a:pt x="1" y="773"/>
                      <a:pt x="1" y="773"/>
                      <a:pt x="1" y="773"/>
                    </a:cubicBezTo>
                    <a:cubicBezTo>
                      <a:pt x="1" y="774"/>
                      <a:pt x="2" y="774"/>
                      <a:pt x="3" y="774"/>
                    </a:cubicBezTo>
                    <a:cubicBezTo>
                      <a:pt x="3" y="774"/>
                      <a:pt x="3" y="774"/>
                      <a:pt x="3" y="774"/>
                    </a:cubicBezTo>
                    <a:cubicBezTo>
                      <a:pt x="4" y="771"/>
                      <a:pt x="4" y="771"/>
                      <a:pt x="4" y="771"/>
                    </a:cubicBezTo>
                    <a:cubicBezTo>
                      <a:pt x="4" y="769"/>
                      <a:pt x="4" y="769"/>
                      <a:pt x="4" y="769"/>
                    </a:cubicBezTo>
                    <a:cubicBezTo>
                      <a:pt x="6" y="767"/>
                      <a:pt x="6" y="767"/>
                      <a:pt x="6" y="767"/>
                    </a:cubicBezTo>
                    <a:cubicBezTo>
                      <a:pt x="7" y="769"/>
                      <a:pt x="7" y="769"/>
                      <a:pt x="7" y="769"/>
                    </a:cubicBezTo>
                    <a:cubicBezTo>
                      <a:pt x="7" y="772"/>
                      <a:pt x="7" y="772"/>
                      <a:pt x="7" y="772"/>
                    </a:cubicBezTo>
                    <a:cubicBezTo>
                      <a:pt x="7" y="773"/>
                      <a:pt x="7" y="773"/>
                      <a:pt x="7" y="773"/>
                    </a:cubicBezTo>
                    <a:cubicBezTo>
                      <a:pt x="10" y="773"/>
                      <a:pt x="10" y="773"/>
                      <a:pt x="10" y="773"/>
                    </a:cubicBezTo>
                    <a:cubicBezTo>
                      <a:pt x="13" y="766"/>
                      <a:pt x="13" y="766"/>
                      <a:pt x="13" y="766"/>
                    </a:cubicBezTo>
                    <a:cubicBezTo>
                      <a:pt x="15" y="765"/>
                      <a:pt x="15" y="765"/>
                      <a:pt x="15" y="765"/>
                    </a:cubicBezTo>
                    <a:cubicBezTo>
                      <a:pt x="16" y="768"/>
                      <a:pt x="16" y="768"/>
                      <a:pt x="16" y="768"/>
                    </a:cubicBezTo>
                    <a:cubicBezTo>
                      <a:pt x="16" y="770"/>
                      <a:pt x="16" y="770"/>
                      <a:pt x="16" y="770"/>
                    </a:cubicBezTo>
                    <a:cubicBezTo>
                      <a:pt x="16" y="772"/>
                      <a:pt x="16" y="772"/>
                      <a:pt x="16" y="772"/>
                    </a:cubicBezTo>
                    <a:cubicBezTo>
                      <a:pt x="19" y="772"/>
                      <a:pt x="19" y="772"/>
                      <a:pt x="19" y="772"/>
                    </a:cubicBezTo>
                    <a:cubicBezTo>
                      <a:pt x="21" y="768"/>
                      <a:pt x="21" y="768"/>
                      <a:pt x="21" y="768"/>
                    </a:cubicBezTo>
                    <a:cubicBezTo>
                      <a:pt x="22" y="771"/>
                      <a:pt x="22" y="771"/>
                      <a:pt x="22" y="771"/>
                    </a:cubicBezTo>
                    <a:cubicBezTo>
                      <a:pt x="23" y="771"/>
                      <a:pt x="23" y="771"/>
                      <a:pt x="23" y="771"/>
                    </a:cubicBezTo>
                    <a:cubicBezTo>
                      <a:pt x="23" y="768"/>
                      <a:pt x="23" y="768"/>
                      <a:pt x="23" y="768"/>
                    </a:cubicBezTo>
                    <a:cubicBezTo>
                      <a:pt x="26" y="766"/>
                      <a:pt x="26" y="766"/>
                      <a:pt x="26" y="766"/>
                    </a:cubicBezTo>
                    <a:cubicBezTo>
                      <a:pt x="29" y="766"/>
                      <a:pt x="29" y="766"/>
                      <a:pt x="29" y="766"/>
                    </a:cubicBezTo>
                    <a:cubicBezTo>
                      <a:pt x="33" y="764"/>
                      <a:pt x="33" y="764"/>
                      <a:pt x="33" y="764"/>
                    </a:cubicBezTo>
                    <a:cubicBezTo>
                      <a:pt x="35" y="759"/>
                      <a:pt x="35" y="759"/>
                      <a:pt x="35" y="759"/>
                    </a:cubicBezTo>
                    <a:cubicBezTo>
                      <a:pt x="34" y="755"/>
                      <a:pt x="34" y="755"/>
                      <a:pt x="34" y="755"/>
                    </a:cubicBezTo>
                    <a:cubicBezTo>
                      <a:pt x="37" y="753"/>
                      <a:pt x="37" y="753"/>
                      <a:pt x="37" y="753"/>
                    </a:cubicBezTo>
                    <a:cubicBezTo>
                      <a:pt x="40" y="749"/>
                      <a:pt x="40" y="749"/>
                      <a:pt x="40" y="749"/>
                    </a:cubicBezTo>
                    <a:cubicBezTo>
                      <a:pt x="42" y="749"/>
                      <a:pt x="42" y="749"/>
                      <a:pt x="42" y="749"/>
                    </a:cubicBezTo>
                    <a:cubicBezTo>
                      <a:pt x="46" y="752"/>
                      <a:pt x="46" y="752"/>
                      <a:pt x="46" y="752"/>
                    </a:cubicBezTo>
                    <a:cubicBezTo>
                      <a:pt x="44" y="754"/>
                      <a:pt x="44" y="754"/>
                      <a:pt x="44" y="754"/>
                    </a:cubicBezTo>
                    <a:cubicBezTo>
                      <a:pt x="42" y="755"/>
                      <a:pt x="42" y="755"/>
                      <a:pt x="42" y="755"/>
                    </a:cubicBezTo>
                    <a:cubicBezTo>
                      <a:pt x="40" y="759"/>
                      <a:pt x="40" y="759"/>
                      <a:pt x="40" y="759"/>
                    </a:cubicBezTo>
                    <a:cubicBezTo>
                      <a:pt x="40" y="762"/>
                      <a:pt x="40" y="762"/>
                      <a:pt x="40" y="762"/>
                    </a:cubicBezTo>
                    <a:cubicBezTo>
                      <a:pt x="41" y="763"/>
                      <a:pt x="41" y="763"/>
                      <a:pt x="41" y="763"/>
                    </a:cubicBezTo>
                    <a:cubicBezTo>
                      <a:pt x="46" y="759"/>
                      <a:pt x="46" y="759"/>
                      <a:pt x="46" y="759"/>
                    </a:cubicBezTo>
                    <a:cubicBezTo>
                      <a:pt x="47" y="756"/>
                      <a:pt x="47" y="756"/>
                      <a:pt x="47" y="756"/>
                    </a:cubicBezTo>
                    <a:cubicBezTo>
                      <a:pt x="49" y="755"/>
                      <a:pt x="49" y="755"/>
                      <a:pt x="49" y="755"/>
                    </a:cubicBezTo>
                    <a:cubicBezTo>
                      <a:pt x="50" y="757"/>
                      <a:pt x="50" y="757"/>
                      <a:pt x="50" y="757"/>
                    </a:cubicBezTo>
                    <a:cubicBezTo>
                      <a:pt x="51" y="755"/>
                      <a:pt x="51" y="755"/>
                      <a:pt x="51" y="755"/>
                    </a:cubicBezTo>
                    <a:cubicBezTo>
                      <a:pt x="52" y="755"/>
                      <a:pt x="52" y="755"/>
                      <a:pt x="52" y="755"/>
                    </a:cubicBezTo>
                    <a:cubicBezTo>
                      <a:pt x="53" y="757"/>
                      <a:pt x="53" y="757"/>
                      <a:pt x="53" y="757"/>
                    </a:cubicBezTo>
                    <a:cubicBezTo>
                      <a:pt x="52" y="760"/>
                      <a:pt x="52" y="760"/>
                      <a:pt x="52" y="760"/>
                    </a:cubicBezTo>
                    <a:cubicBezTo>
                      <a:pt x="53" y="760"/>
                      <a:pt x="53" y="760"/>
                      <a:pt x="53" y="760"/>
                    </a:cubicBezTo>
                    <a:cubicBezTo>
                      <a:pt x="56" y="756"/>
                      <a:pt x="56" y="756"/>
                      <a:pt x="56" y="756"/>
                    </a:cubicBezTo>
                    <a:cubicBezTo>
                      <a:pt x="59" y="757"/>
                      <a:pt x="59" y="757"/>
                      <a:pt x="59" y="757"/>
                    </a:cubicBezTo>
                    <a:cubicBezTo>
                      <a:pt x="61" y="754"/>
                      <a:pt x="61" y="754"/>
                      <a:pt x="61" y="754"/>
                    </a:cubicBezTo>
                    <a:cubicBezTo>
                      <a:pt x="65" y="754"/>
                      <a:pt x="65" y="754"/>
                      <a:pt x="65" y="754"/>
                    </a:cubicBezTo>
                    <a:cubicBezTo>
                      <a:pt x="68" y="748"/>
                      <a:pt x="68" y="748"/>
                      <a:pt x="68" y="748"/>
                    </a:cubicBezTo>
                    <a:cubicBezTo>
                      <a:pt x="71" y="746"/>
                      <a:pt x="71" y="746"/>
                      <a:pt x="71" y="746"/>
                    </a:cubicBezTo>
                    <a:cubicBezTo>
                      <a:pt x="74" y="747"/>
                      <a:pt x="74" y="747"/>
                      <a:pt x="74" y="747"/>
                    </a:cubicBezTo>
                    <a:cubicBezTo>
                      <a:pt x="74" y="749"/>
                      <a:pt x="74" y="749"/>
                      <a:pt x="74" y="749"/>
                    </a:cubicBezTo>
                    <a:cubicBezTo>
                      <a:pt x="71" y="753"/>
                      <a:pt x="71" y="753"/>
                      <a:pt x="71" y="753"/>
                    </a:cubicBezTo>
                    <a:cubicBezTo>
                      <a:pt x="69" y="758"/>
                      <a:pt x="69" y="758"/>
                      <a:pt x="69" y="758"/>
                    </a:cubicBezTo>
                    <a:cubicBezTo>
                      <a:pt x="69" y="760"/>
                      <a:pt x="69" y="760"/>
                      <a:pt x="69" y="760"/>
                    </a:cubicBezTo>
                    <a:cubicBezTo>
                      <a:pt x="71" y="760"/>
                      <a:pt x="71" y="760"/>
                      <a:pt x="71" y="760"/>
                    </a:cubicBezTo>
                    <a:cubicBezTo>
                      <a:pt x="76" y="754"/>
                      <a:pt x="76" y="754"/>
                      <a:pt x="76" y="754"/>
                    </a:cubicBezTo>
                    <a:cubicBezTo>
                      <a:pt x="76" y="747"/>
                      <a:pt x="76" y="747"/>
                      <a:pt x="76" y="747"/>
                    </a:cubicBezTo>
                    <a:cubicBezTo>
                      <a:pt x="76" y="746"/>
                      <a:pt x="76" y="746"/>
                      <a:pt x="76" y="746"/>
                    </a:cubicBezTo>
                    <a:cubicBezTo>
                      <a:pt x="78" y="748"/>
                      <a:pt x="78" y="748"/>
                      <a:pt x="78" y="748"/>
                    </a:cubicBezTo>
                    <a:cubicBezTo>
                      <a:pt x="81" y="747"/>
                      <a:pt x="81" y="747"/>
                      <a:pt x="81" y="747"/>
                    </a:cubicBezTo>
                    <a:cubicBezTo>
                      <a:pt x="83" y="747"/>
                      <a:pt x="83" y="747"/>
                      <a:pt x="83" y="747"/>
                    </a:cubicBezTo>
                    <a:cubicBezTo>
                      <a:pt x="87" y="747"/>
                      <a:pt x="87" y="747"/>
                      <a:pt x="87" y="747"/>
                    </a:cubicBezTo>
                    <a:cubicBezTo>
                      <a:pt x="90" y="743"/>
                      <a:pt x="90" y="743"/>
                      <a:pt x="90" y="743"/>
                    </a:cubicBezTo>
                    <a:cubicBezTo>
                      <a:pt x="91" y="742"/>
                      <a:pt x="91" y="742"/>
                      <a:pt x="91" y="742"/>
                    </a:cubicBezTo>
                    <a:cubicBezTo>
                      <a:pt x="92" y="743"/>
                      <a:pt x="92" y="743"/>
                      <a:pt x="92" y="743"/>
                    </a:cubicBezTo>
                    <a:cubicBezTo>
                      <a:pt x="94" y="738"/>
                      <a:pt x="94" y="738"/>
                      <a:pt x="94" y="738"/>
                    </a:cubicBezTo>
                    <a:cubicBezTo>
                      <a:pt x="96" y="736"/>
                      <a:pt x="96" y="736"/>
                      <a:pt x="96" y="736"/>
                    </a:cubicBezTo>
                    <a:cubicBezTo>
                      <a:pt x="97" y="738"/>
                      <a:pt x="97" y="738"/>
                      <a:pt x="97" y="738"/>
                    </a:cubicBezTo>
                    <a:cubicBezTo>
                      <a:pt x="96" y="741"/>
                      <a:pt x="96" y="741"/>
                      <a:pt x="96" y="741"/>
                    </a:cubicBezTo>
                    <a:cubicBezTo>
                      <a:pt x="96" y="744"/>
                      <a:pt x="96" y="744"/>
                      <a:pt x="96" y="744"/>
                    </a:cubicBezTo>
                    <a:cubicBezTo>
                      <a:pt x="98" y="743"/>
                      <a:pt x="98" y="743"/>
                      <a:pt x="98" y="743"/>
                    </a:cubicBezTo>
                    <a:cubicBezTo>
                      <a:pt x="101" y="740"/>
                      <a:pt x="101" y="740"/>
                      <a:pt x="101" y="740"/>
                    </a:cubicBezTo>
                    <a:cubicBezTo>
                      <a:pt x="100" y="739"/>
                      <a:pt x="100" y="739"/>
                      <a:pt x="100" y="739"/>
                    </a:cubicBezTo>
                    <a:cubicBezTo>
                      <a:pt x="103" y="736"/>
                      <a:pt x="103" y="736"/>
                      <a:pt x="103" y="736"/>
                    </a:cubicBezTo>
                    <a:cubicBezTo>
                      <a:pt x="102" y="734"/>
                      <a:pt x="102" y="734"/>
                      <a:pt x="102" y="734"/>
                    </a:cubicBezTo>
                    <a:cubicBezTo>
                      <a:pt x="97" y="734"/>
                      <a:pt x="97" y="734"/>
                      <a:pt x="97" y="734"/>
                    </a:cubicBezTo>
                    <a:cubicBezTo>
                      <a:pt x="96" y="733"/>
                      <a:pt x="96" y="733"/>
                      <a:pt x="96" y="733"/>
                    </a:cubicBezTo>
                    <a:cubicBezTo>
                      <a:pt x="100" y="731"/>
                      <a:pt x="100" y="731"/>
                      <a:pt x="100" y="731"/>
                    </a:cubicBezTo>
                    <a:cubicBezTo>
                      <a:pt x="106" y="728"/>
                      <a:pt x="106" y="728"/>
                      <a:pt x="106" y="728"/>
                    </a:cubicBezTo>
                    <a:cubicBezTo>
                      <a:pt x="113" y="728"/>
                      <a:pt x="113" y="728"/>
                      <a:pt x="113" y="728"/>
                    </a:cubicBezTo>
                    <a:cubicBezTo>
                      <a:pt x="115" y="726"/>
                      <a:pt x="115" y="726"/>
                      <a:pt x="115" y="726"/>
                    </a:cubicBezTo>
                    <a:cubicBezTo>
                      <a:pt x="114" y="723"/>
                      <a:pt x="114" y="723"/>
                      <a:pt x="114" y="723"/>
                    </a:cubicBezTo>
                    <a:cubicBezTo>
                      <a:pt x="113" y="722"/>
                      <a:pt x="113" y="722"/>
                      <a:pt x="113" y="722"/>
                    </a:cubicBezTo>
                    <a:cubicBezTo>
                      <a:pt x="114" y="721"/>
                      <a:pt x="114" y="721"/>
                      <a:pt x="114" y="721"/>
                    </a:cubicBezTo>
                    <a:cubicBezTo>
                      <a:pt x="117" y="720"/>
                      <a:pt x="117" y="720"/>
                      <a:pt x="117" y="720"/>
                    </a:cubicBezTo>
                    <a:cubicBezTo>
                      <a:pt x="119" y="719"/>
                      <a:pt x="119" y="719"/>
                      <a:pt x="119" y="719"/>
                    </a:cubicBezTo>
                    <a:cubicBezTo>
                      <a:pt x="121" y="719"/>
                      <a:pt x="121" y="719"/>
                      <a:pt x="121" y="719"/>
                    </a:cubicBezTo>
                    <a:cubicBezTo>
                      <a:pt x="122" y="722"/>
                      <a:pt x="122" y="722"/>
                      <a:pt x="122" y="722"/>
                    </a:cubicBezTo>
                    <a:cubicBezTo>
                      <a:pt x="124" y="722"/>
                      <a:pt x="124" y="722"/>
                      <a:pt x="124" y="722"/>
                    </a:cubicBezTo>
                    <a:cubicBezTo>
                      <a:pt x="125" y="719"/>
                      <a:pt x="125" y="719"/>
                      <a:pt x="125" y="719"/>
                    </a:cubicBezTo>
                    <a:cubicBezTo>
                      <a:pt x="124" y="718"/>
                      <a:pt x="124" y="718"/>
                      <a:pt x="124" y="718"/>
                    </a:cubicBezTo>
                    <a:cubicBezTo>
                      <a:pt x="127" y="716"/>
                      <a:pt x="127" y="716"/>
                      <a:pt x="127" y="716"/>
                    </a:cubicBezTo>
                    <a:cubicBezTo>
                      <a:pt x="127" y="712"/>
                      <a:pt x="127" y="712"/>
                      <a:pt x="127" y="712"/>
                    </a:cubicBezTo>
                    <a:cubicBezTo>
                      <a:pt x="129" y="710"/>
                      <a:pt x="129" y="710"/>
                      <a:pt x="129" y="710"/>
                    </a:cubicBezTo>
                    <a:cubicBezTo>
                      <a:pt x="130" y="712"/>
                      <a:pt x="130" y="712"/>
                      <a:pt x="130" y="712"/>
                    </a:cubicBezTo>
                    <a:cubicBezTo>
                      <a:pt x="130" y="715"/>
                      <a:pt x="130" y="715"/>
                      <a:pt x="130" y="715"/>
                    </a:cubicBezTo>
                    <a:cubicBezTo>
                      <a:pt x="132" y="716"/>
                      <a:pt x="132" y="716"/>
                      <a:pt x="132" y="716"/>
                    </a:cubicBezTo>
                    <a:cubicBezTo>
                      <a:pt x="136" y="713"/>
                      <a:pt x="136" y="713"/>
                      <a:pt x="136" y="713"/>
                    </a:cubicBezTo>
                    <a:cubicBezTo>
                      <a:pt x="138" y="710"/>
                      <a:pt x="138" y="710"/>
                      <a:pt x="138" y="710"/>
                    </a:cubicBezTo>
                    <a:cubicBezTo>
                      <a:pt x="140" y="710"/>
                      <a:pt x="140" y="710"/>
                      <a:pt x="140" y="710"/>
                    </a:cubicBezTo>
                    <a:cubicBezTo>
                      <a:pt x="142" y="706"/>
                      <a:pt x="142" y="706"/>
                      <a:pt x="142" y="706"/>
                    </a:cubicBezTo>
                    <a:cubicBezTo>
                      <a:pt x="144" y="705"/>
                      <a:pt x="144" y="705"/>
                      <a:pt x="144" y="705"/>
                    </a:cubicBezTo>
                    <a:cubicBezTo>
                      <a:pt x="145" y="708"/>
                      <a:pt x="145" y="708"/>
                      <a:pt x="145" y="708"/>
                    </a:cubicBezTo>
                    <a:cubicBezTo>
                      <a:pt x="148" y="707"/>
                      <a:pt x="148" y="707"/>
                      <a:pt x="148" y="707"/>
                    </a:cubicBezTo>
                    <a:cubicBezTo>
                      <a:pt x="152" y="701"/>
                      <a:pt x="152" y="701"/>
                      <a:pt x="152" y="701"/>
                    </a:cubicBezTo>
                    <a:cubicBezTo>
                      <a:pt x="152" y="698"/>
                      <a:pt x="152" y="698"/>
                      <a:pt x="152" y="698"/>
                    </a:cubicBezTo>
                    <a:cubicBezTo>
                      <a:pt x="151" y="698"/>
                      <a:pt x="151" y="698"/>
                      <a:pt x="151" y="698"/>
                    </a:cubicBezTo>
                    <a:cubicBezTo>
                      <a:pt x="149" y="698"/>
                      <a:pt x="149" y="698"/>
                      <a:pt x="149" y="698"/>
                    </a:cubicBezTo>
                    <a:cubicBezTo>
                      <a:pt x="148" y="697"/>
                      <a:pt x="148" y="697"/>
                      <a:pt x="148" y="697"/>
                    </a:cubicBezTo>
                    <a:cubicBezTo>
                      <a:pt x="153" y="693"/>
                      <a:pt x="153" y="693"/>
                      <a:pt x="153" y="693"/>
                    </a:cubicBezTo>
                    <a:cubicBezTo>
                      <a:pt x="156" y="691"/>
                      <a:pt x="156" y="691"/>
                      <a:pt x="156" y="691"/>
                    </a:cubicBezTo>
                    <a:cubicBezTo>
                      <a:pt x="159" y="688"/>
                      <a:pt x="159" y="688"/>
                      <a:pt x="159" y="688"/>
                    </a:cubicBezTo>
                    <a:cubicBezTo>
                      <a:pt x="160" y="688"/>
                      <a:pt x="160" y="688"/>
                      <a:pt x="160" y="688"/>
                    </a:cubicBezTo>
                    <a:cubicBezTo>
                      <a:pt x="161" y="690"/>
                      <a:pt x="161" y="690"/>
                      <a:pt x="161" y="690"/>
                    </a:cubicBezTo>
                    <a:cubicBezTo>
                      <a:pt x="165" y="685"/>
                      <a:pt x="165" y="685"/>
                      <a:pt x="165" y="685"/>
                    </a:cubicBezTo>
                    <a:cubicBezTo>
                      <a:pt x="169" y="683"/>
                      <a:pt x="169" y="683"/>
                      <a:pt x="169" y="683"/>
                    </a:cubicBezTo>
                    <a:cubicBezTo>
                      <a:pt x="170" y="680"/>
                      <a:pt x="170" y="680"/>
                      <a:pt x="170" y="680"/>
                    </a:cubicBezTo>
                    <a:cubicBezTo>
                      <a:pt x="172" y="679"/>
                      <a:pt x="172" y="679"/>
                      <a:pt x="172" y="679"/>
                    </a:cubicBezTo>
                    <a:cubicBezTo>
                      <a:pt x="173" y="677"/>
                      <a:pt x="173" y="677"/>
                      <a:pt x="173" y="677"/>
                    </a:cubicBezTo>
                    <a:cubicBezTo>
                      <a:pt x="175" y="676"/>
                      <a:pt x="175" y="676"/>
                      <a:pt x="175" y="676"/>
                    </a:cubicBezTo>
                    <a:cubicBezTo>
                      <a:pt x="177" y="679"/>
                      <a:pt x="177" y="679"/>
                      <a:pt x="177" y="679"/>
                    </a:cubicBezTo>
                    <a:cubicBezTo>
                      <a:pt x="178" y="680"/>
                      <a:pt x="178" y="680"/>
                      <a:pt x="178" y="680"/>
                    </a:cubicBezTo>
                    <a:cubicBezTo>
                      <a:pt x="179" y="677"/>
                      <a:pt x="179" y="677"/>
                      <a:pt x="179" y="677"/>
                    </a:cubicBezTo>
                    <a:cubicBezTo>
                      <a:pt x="182" y="677"/>
                      <a:pt x="182" y="677"/>
                      <a:pt x="182" y="677"/>
                    </a:cubicBezTo>
                    <a:cubicBezTo>
                      <a:pt x="184" y="676"/>
                      <a:pt x="184" y="676"/>
                      <a:pt x="184" y="676"/>
                    </a:cubicBezTo>
                    <a:cubicBezTo>
                      <a:pt x="183" y="673"/>
                      <a:pt x="183" y="673"/>
                      <a:pt x="183" y="673"/>
                    </a:cubicBezTo>
                    <a:cubicBezTo>
                      <a:pt x="187" y="672"/>
                      <a:pt x="187" y="672"/>
                      <a:pt x="187" y="672"/>
                    </a:cubicBezTo>
                    <a:cubicBezTo>
                      <a:pt x="188" y="670"/>
                      <a:pt x="188" y="670"/>
                      <a:pt x="188" y="670"/>
                    </a:cubicBezTo>
                    <a:cubicBezTo>
                      <a:pt x="189" y="671"/>
                      <a:pt x="189" y="671"/>
                      <a:pt x="189" y="671"/>
                    </a:cubicBezTo>
                    <a:cubicBezTo>
                      <a:pt x="194" y="672"/>
                      <a:pt x="194" y="672"/>
                      <a:pt x="194" y="672"/>
                    </a:cubicBezTo>
                    <a:cubicBezTo>
                      <a:pt x="195" y="668"/>
                      <a:pt x="195" y="668"/>
                      <a:pt x="195" y="668"/>
                    </a:cubicBezTo>
                    <a:cubicBezTo>
                      <a:pt x="196" y="668"/>
                      <a:pt x="196" y="668"/>
                      <a:pt x="196" y="668"/>
                    </a:cubicBezTo>
                    <a:cubicBezTo>
                      <a:pt x="197" y="670"/>
                      <a:pt x="197" y="670"/>
                      <a:pt x="197" y="670"/>
                    </a:cubicBezTo>
                    <a:cubicBezTo>
                      <a:pt x="198" y="670"/>
                      <a:pt x="198" y="670"/>
                      <a:pt x="198" y="670"/>
                    </a:cubicBezTo>
                    <a:cubicBezTo>
                      <a:pt x="200" y="668"/>
                      <a:pt x="200" y="668"/>
                      <a:pt x="200" y="668"/>
                    </a:cubicBezTo>
                    <a:cubicBezTo>
                      <a:pt x="201" y="670"/>
                      <a:pt x="201" y="670"/>
                      <a:pt x="201" y="670"/>
                    </a:cubicBezTo>
                    <a:cubicBezTo>
                      <a:pt x="202" y="669"/>
                      <a:pt x="202" y="668"/>
                      <a:pt x="203" y="668"/>
                    </a:cubicBezTo>
                    <a:cubicBezTo>
                      <a:pt x="204" y="663"/>
                      <a:pt x="204" y="663"/>
                      <a:pt x="204" y="663"/>
                    </a:cubicBezTo>
                    <a:cubicBezTo>
                      <a:pt x="203" y="663"/>
                      <a:pt x="203" y="663"/>
                      <a:pt x="203" y="663"/>
                    </a:cubicBezTo>
                    <a:cubicBezTo>
                      <a:pt x="201" y="664"/>
                      <a:pt x="201" y="664"/>
                      <a:pt x="201" y="664"/>
                    </a:cubicBezTo>
                    <a:cubicBezTo>
                      <a:pt x="202" y="660"/>
                      <a:pt x="202" y="660"/>
                      <a:pt x="202" y="660"/>
                    </a:cubicBezTo>
                    <a:cubicBezTo>
                      <a:pt x="206" y="657"/>
                      <a:pt x="206" y="657"/>
                      <a:pt x="206" y="657"/>
                    </a:cubicBezTo>
                    <a:cubicBezTo>
                      <a:pt x="208" y="657"/>
                      <a:pt x="208" y="657"/>
                      <a:pt x="208" y="657"/>
                    </a:cubicBezTo>
                    <a:cubicBezTo>
                      <a:pt x="209" y="658"/>
                      <a:pt x="209" y="658"/>
                      <a:pt x="209" y="658"/>
                    </a:cubicBezTo>
                    <a:cubicBezTo>
                      <a:pt x="210" y="657"/>
                      <a:pt x="210" y="657"/>
                      <a:pt x="210" y="657"/>
                    </a:cubicBezTo>
                    <a:cubicBezTo>
                      <a:pt x="208" y="654"/>
                      <a:pt x="208" y="654"/>
                      <a:pt x="208" y="654"/>
                    </a:cubicBezTo>
                    <a:cubicBezTo>
                      <a:pt x="206" y="653"/>
                      <a:pt x="206" y="653"/>
                      <a:pt x="206" y="653"/>
                    </a:cubicBezTo>
                    <a:cubicBezTo>
                      <a:pt x="208" y="652"/>
                      <a:pt x="208" y="652"/>
                      <a:pt x="208" y="652"/>
                    </a:cubicBezTo>
                    <a:cubicBezTo>
                      <a:pt x="211" y="653"/>
                      <a:pt x="211" y="653"/>
                      <a:pt x="211" y="653"/>
                    </a:cubicBezTo>
                    <a:cubicBezTo>
                      <a:pt x="215" y="649"/>
                      <a:pt x="215" y="649"/>
                      <a:pt x="215" y="649"/>
                    </a:cubicBezTo>
                    <a:cubicBezTo>
                      <a:pt x="219" y="649"/>
                      <a:pt x="219" y="649"/>
                      <a:pt x="219" y="649"/>
                    </a:cubicBezTo>
                    <a:cubicBezTo>
                      <a:pt x="223" y="645"/>
                      <a:pt x="223" y="645"/>
                      <a:pt x="223" y="645"/>
                    </a:cubicBezTo>
                    <a:cubicBezTo>
                      <a:pt x="226" y="645"/>
                      <a:pt x="226" y="645"/>
                      <a:pt x="226" y="645"/>
                    </a:cubicBezTo>
                    <a:cubicBezTo>
                      <a:pt x="230" y="640"/>
                      <a:pt x="230" y="640"/>
                      <a:pt x="230" y="640"/>
                    </a:cubicBezTo>
                    <a:cubicBezTo>
                      <a:pt x="230" y="633"/>
                      <a:pt x="230" y="633"/>
                      <a:pt x="230" y="633"/>
                    </a:cubicBezTo>
                    <a:cubicBezTo>
                      <a:pt x="229" y="632"/>
                      <a:pt x="229" y="632"/>
                      <a:pt x="229" y="632"/>
                    </a:cubicBezTo>
                    <a:cubicBezTo>
                      <a:pt x="227" y="632"/>
                      <a:pt x="227" y="632"/>
                      <a:pt x="227" y="632"/>
                    </a:cubicBezTo>
                    <a:cubicBezTo>
                      <a:pt x="226" y="627"/>
                      <a:pt x="226" y="627"/>
                      <a:pt x="226" y="627"/>
                    </a:cubicBezTo>
                    <a:cubicBezTo>
                      <a:pt x="224" y="626"/>
                      <a:pt x="224" y="626"/>
                      <a:pt x="224" y="626"/>
                    </a:cubicBezTo>
                    <a:cubicBezTo>
                      <a:pt x="219" y="626"/>
                      <a:pt x="219" y="626"/>
                      <a:pt x="219" y="626"/>
                    </a:cubicBezTo>
                    <a:cubicBezTo>
                      <a:pt x="220" y="622"/>
                      <a:pt x="220" y="622"/>
                      <a:pt x="220" y="622"/>
                    </a:cubicBezTo>
                    <a:cubicBezTo>
                      <a:pt x="220" y="617"/>
                      <a:pt x="220" y="617"/>
                      <a:pt x="220" y="617"/>
                    </a:cubicBezTo>
                    <a:cubicBezTo>
                      <a:pt x="225" y="615"/>
                      <a:pt x="225" y="615"/>
                      <a:pt x="225" y="615"/>
                    </a:cubicBezTo>
                    <a:cubicBezTo>
                      <a:pt x="226" y="613"/>
                      <a:pt x="226" y="613"/>
                      <a:pt x="226" y="613"/>
                    </a:cubicBezTo>
                    <a:cubicBezTo>
                      <a:pt x="228" y="612"/>
                      <a:pt x="228" y="612"/>
                      <a:pt x="228" y="612"/>
                    </a:cubicBezTo>
                    <a:cubicBezTo>
                      <a:pt x="229" y="610"/>
                      <a:pt x="229" y="610"/>
                      <a:pt x="229" y="610"/>
                    </a:cubicBezTo>
                    <a:cubicBezTo>
                      <a:pt x="228" y="609"/>
                      <a:pt x="228" y="609"/>
                      <a:pt x="228" y="609"/>
                    </a:cubicBezTo>
                    <a:cubicBezTo>
                      <a:pt x="230" y="607"/>
                      <a:pt x="230" y="607"/>
                      <a:pt x="230" y="607"/>
                    </a:cubicBezTo>
                    <a:cubicBezTo>
                      <a:pt x="234" y="608"/>
                      <a:pt x="234" y="608"/>
                      <a:pt x="234" y="608"/>
                    </a:cubicBezTo>
                    <a:cubicBezTo>
                      <a:pt x="239" y="604"/>
                      <a:pt x="239" y="604"/>
                      <a:pt x="239" y="604"/>
                    </a:cubicBezTo>
                    <a:cubicBezTo>
                      <a:pt x="242" y="608"/>
                      <a:pt x="242" y="608"/>
                      <a:pt x="242" y="608"/>
                    </a:cubicBezTo>
                    <a:cubicBezTo>
                      <a:pt x="246" y="605"/>
                      <a:pt x="246" y="605"/>
                      <a:pt x="246" y="605"/>
                    </a:cubicBezTo>
                    <a:cubicBezTo>
                      <a:pt x="246" y="608"/>
                      <a:pt x="246" y="608"/>
                      <a:pt x="246" y="608"/>
                    </a:cubicBezTo>
                    <a:cubicBezTo>
                      <a:pt x="247" y="610"/>
                      <a:pt x="247" y="610"/>
                      <a:pt x="247" y="610"/>
                    </a:cubicBezTo>
                    <a:cubicBezTo>
                      <a:pt x="249" y="610"/>
                      <a:pt x="249" y="610"/>
                      <a:pt x="249" y="610"/>
                    </a:cubicBezTo>
                    <a:cubicBezTo>
                      <a:pt x="253" y="605"/>
                      <a:pt x="253" y="605"/>
                      <a:pt x="253" y="605"/>
                    </a:cubicBezTo>
                    <a:cubicBezTo>
                      <a:pt x="252" y="603"/>
                      <a:pt x="252" y="603"/>
                      <a:pt x="252" y="603"/>
                    </a:cubicBezTo>
                    <a:cubicBezTo>
                      <a:pt x="250" y="602"/>
                      <a:pt x="250" y="602"/>
                      <a:pt x="250" y="602"/>
                    </a:cubicBezTo>
                    <a:cubicBezTo>
                      <a:pt x="249" y="600"/>
                      <a:pt x="249" y="600"/>
                      <a:pt x="249" y="600"/>
                    </a:cubicBezTo>
                    <a:cubicBezTo>
                      <a:pt x="251" y="599"/>
                      <a:pt x="251" y="599"/>
                      <a:pt x="251" y="599"/>
                    </a:cubicBezTo>
                    <a:cubicBezTo>
                      <a:pt x="254" y="601"/>
                      <a:pt x="254" y="601"/>
                      <a:pt x="254" y="601"/>
                    </a:cubicBezTo>
                    <a:cubicBezTo>
                      <a:pt x="261" y="599"/>
                      <a:pt x="261" y="599"/>
                      <a:pt x="261" y="599"/>
                    </a:cubicBezTo>
                    <a:cubicBezTo>
                      <a:pt x="262" y="593"/>
                      <a:pt x="262" y="593"/>
                      <a:pt x="262" y="593"/>
                    </a:cubicBezTo>
                    <a:cubicBezTo>
                      <a:pt x="261" y="588"/>
                      <a:pt x="261" y="588"/>
                      <a:pt x="261" y="588"/>
                    </a:cubicBezTo>
                    <a:cubicBezTo>
                      <a:pt x="255" y="584"/>
                      <a:pt x="255" y="584"/>
                      <a:pt x="255" y="584"/>
                    </a:cubicBezTo>
                    <a:cubicBezTo>
                      <a:pt x="253" y="584"/>
                      <a:pt x="253" y="584"/>
                      <a:pt x="253" y="584"/>
                    </a:cubicBezTo>
                    <a:cubicBezTo>
                      <a:pt x="251" y="586"/>
                      <a:pt x="251" y="586"/>
                      <a:pt x="251" y="586"/>
                    </a:cubicBezTo>
                    <a:cubicBezTo>
                      <a:pt x="251" y="585"/>
                      <a:pt x="251" y="585"/>
                      <a:pt x="251" y="585"/>
                    </a:cubicBezTo>
                    <a:cubicBezTo>
                      <a:pt x="254" y="582"/>
                      <a:pt x="254" y="582"/>
                      <a:pt x="254" y="582"/>
                    </a:cubicBezTo>
                    <a:cubicBezTo>
                      <a:pt x="258" y="582"/>
                      <a:pt x="258" y="582"/>
                      <a:pt x="258" y="582"/>
                    </a:cubicBezTo>
                    <a:cubicBezTo>
                      <a:pt x="261" y="585"/>
                      <a:pt x="261" y="585"/>
                      <a:pt x="261" y="585"/>
                    </a:cubicBezTo>
                    <a:cubicBezTo>
                      <a:pt x="266" y="584"/>
                      <a:pt x="266" y="584"/>
                      <a:pt x="266" y="584"/>
                    </a:cubicBezTo>
                    <a:cubicBezTo>
                      <a:pt x="269" y="580"/>
                      <a:pt x="269" y="580"/>
                      <a:pt x="269" y="580"/>
                    </a:cubicBezTo>
                    <a:cubicBezTo>
                      <a:pt x="269" y="578"/>
                      <a:pt x="269" y="578"/>
                      <a:pt x="269" y="578"/>
                    </a:cubicBezTo>
                    <a:cubicBezTo>
                      <a:pt x="277" y="573"/>
                      <a:pt x="277" y="573"/>
                      <a:pt x="277" y="573"/>
                    </a:cubicBezTo>
                    <a:cubicBezTo>
                      <a:pt x="282" y="568"/>
                      <a:pt x="282" y="568"/>
                      <a:pt x="282" y="568"/>
                    </a:cubicBezTo>
                    <a:cubicBezTo>
                      <a:pt x="286" y="568"/>
                      <a:pt x="286" y="568"/>
                      <a:pt x="286" y="568"/>
                    </a:cubicBezTo>
                    <a:cubicBezTo>
                      <a:pt x="287" y="566"/>
                      <a:pt x="287" y="566"/>
                      <a:pt x="287" y="566"/>
                    </a:cubicBezTo>
                    <a:cubicBezTo>
                      <a:pt x="287" y="563"/>
                      <a:pt x="287" y="563"/>
                      <a:pt x="287" y="563"/>
                    </a:cubicBezTo>
                    <a:cubicBezTo>
                      <a:pt x="295" y="556"/>
                      <a:pt x="295" y="556"/>
                      <a:pt x="295" y="556"/>
                    </a:cubicBezTo>
                    <a:cubicBezTo>
                      <a:pt x="301" y="556"/>
                      <a:pt x="301" y="556"/>
                      <a:pt x="301" y="556"/>
                    </a:cubicBezTo>
                    <a:cubicBezTo>
                      <a:pt x="309" y="547"/>
                      <a:pt x="309" y="547"/>
                      <a:pt x="309" y="547"/>
                    </a:cubicBezTo>
                    <a:cubicBezTo>
                      <a:pt x="314" y="547"/>
                      <a:pt x="314" y="547"/>
                      <a:pt x="314" y="547"/>
                    </a:cubicBezTo>
                    <a:cubicBezTo>
                      <a:pt x="321" y="538"/>
                      <a:pt x="321" y="538"/>
                      <a:pt x="321" y="538"/>
                    </a:cubicBezTo>
                    <a:cubicBezTo>
                      <a:pt x="319" y="543"/>
                      <a:pt x="319" y="543"/>
                      <a:pt x="319" y="543"/>
                    </a:cubicBezTo>
                    <a:cubicBezTo>
                      <a:pt x="319" y="548"/>
                      <a:pt x="319" y="548"/>
                      <a:pt x="319" y="548"/>
                    </a:cubicBezTo>
                    <a:cubicBezTo>
                      <a:pt x="321" y="549"/>
                      <a:pt x="321" y="549"/>
                      <a:pt x="321" y="549"/>
                    </a:cubicBezTo>
                    <a:cubicBezTo>
                      <a:pt x="323" y="550"/>
                      <a:pt x="323" y="550"/>
                      <a:pt x="323" y="550"/>
                    </a:cubicBezTo>
                    <a:cubicBezTo>
                      <a:pt x="324" y="552"/>
                      <a:pt x="324" y="552"/>
                      <a:pt x="324" y="552"/>
                    </a:cubicBezTo>
                    <a:cubicBezTo>
                      <a:pt x="329" y="546"/>
                      <a:pt x="329" y="546"/>
                      <a:pt x="329" y="546"/>
                    </a:cubicBezTo>
                    <a:cubicBezTo>
                      <a:pt x="333" y="544"/>
                      <a:pt x="333" y="544"/>
                      <a:pt x="333" y="544"/>
                    </a:cubicBezTo>
                    <a:cubicBezTo>
                      <a:pt x="340" y="541"/>
                      <a:pt x="340" y="541"/>
                      <a:pt x="340" y="541"/>
                    </a:cubicBezTo>
                    <a:cubicBezTo>
                      <a:pt x="342" y="538"/>
                      <a:pt x="342" y="538"/>
                      <a:pt x="342" y="538"/>
                    </a:cubicBezTo>
                    <a:cubicBezTo>
                      <a:pt x="341" y="543"/>
                      <a:pt x="341" y="543"/>
                      <a:pt x="341" y="543"/>
                    </a:cubicBezTo>
                    <a:cubicBezTo>
                      <a:pt x="335" y="547"/>
                      <a:pt x="335" y="547"/>
                      <a:pt x="335" y="547"/>
                    </a:cubicBezTo>
                    <a:cubicBezTo>
                      <a:pt x="331" y="547"/>
                      <a:pt x="331" y="547"/>
                      <a:pt x="331" y="547"/>
                    </a:cubicBezTo>
                    <a:cubicBezTo>
                      <a:pt x="323" y="557"/>
                      <a:pt x="323" y="557"/>
                      <a:pt x="323" y="557"/>
                    </a:cubicBezTo>
                    <a:cubicBezTo>
                      <a:pt x="322" y="561"/>
                      <a:pt x="322" y="561"/>
                      <a:pt x="322" y="561"/>
                    </a:cubicBezTo>
                    <a:cubicBezTo>
                      <a:pt x="326" y="568"/>
                      <a:pt x="326" y="568"/>
                      <a:pt x="326" y="568"/>
                    </a:cubicBezTo>
                    <a:cubicBezTo>
                      <a:pt x="327" y="573"/>
                      <a:pt x="327" y="573"/>
                      <a:pt x="327" y="573"/>
                    </a:cubicBezTo>
                    <a:cubicBezTo>
                      <a:pt x="324" y="569"/>
                      <a:pt x="324" y="569"/>
                      <a:pt x="324" y="569"/>
                    </a:cubicBezTo>
                    <a:cubicBezTo>
                      <a:pt x="321" y="569"/>
                      <a:pt x="321" y="569"/>
                      <a:pt x="321" y="569"/>
                    </a:cubicBezTo>
                    <a:cubicBezTo>
                      <a:pt x="319" y="570"/>
                      <a:pt x="319" y="570"/>
                      <a:pt x="319" y="570"/>
                    </a:cubicBezTo>
                    <a:cubicBezTo>
                      <a:pt x="316" y="570"/>
                      <a:pt x="316" y="570"/>
                      <a:pt x="316" y="570"/>
                    </a:cubicBezTo>
                    <a:cubicBezTo>
                      <a:pt x="313" y="567"/>
                      <a:pt x="313" y="567"/>
                      <a:pt x="313" y="567"/>
                    </a:cubicBezTo>
                    <a:cubicBezTo>
                      <a:pt x="312" y="561"/>
                      <a:pt x="312" y="561"/>
                      <a:pt x="312" y="561"/>
                    </a:cubicBezTo>
                    <a:cubicBezTo>
                      <a:pt x="306" y="565"/>
                      <a:pt x="306" y="565"/>
                      <a:pt x="306" y="565"/>
                    </a:cubicBezTo>
                    <a:cubicBezTo>
                      <a:pt x="303" y="565"/>
                      <a:pt x="303" y="565"/>
                      <a:pt x="303" y="565"/>
                    </a:cubicBezTo>
                    <a:cubicBezTo>
                      <a:pt x="298" y="569"/>
                      <a:pt x="298" y="569"/>
                      <a:pt x="298" y="569"/>
                    </a:cubicBezTo>
                    <a:cubicBezTo>
                      <a:pt x="293" y="569"/>
                      <a:pt x="293" y="569"/>
                      <a:pt x="293" y="569"/>
                    </a:cubicBezTo>
                    <a:cubicBezTo>
                      <a:pt x="289" y="573"/>
                      <a:pt x="289" y="573"/>
                      <a:pt x="289" y="573"/>
                    </a:cubicBezTo>
                    <a:cubicBezTo>
                      <a:pt x="289" y="578"/>
                      <a:pt x="289" y="578"/>
                      <a:pt x="289" y="578"/>
                    </a:cubicBezTo>
                    <a:cubicBezTo>
                      <a:pt x="290" y="580"/>
                      <a:pt x="290" y="580"/>
                      <a:pt x="290" y="580"/>
                    </a:cubicBezTo>
                    <a:cubicBezTo>
                      <a:pt x="287" y="587"/>
                      <a:pt x="287" y="587"/>
                      <a:pt x="287" y="587"/>
                    </a:cubicBezTo>
                    <a:cubicBezTo>
                      <a:pt x="283" y="590"/>
                      <a:pt x="283" y="590"/>
                      <a:pt x="283" y="590"/>
                    </a:cubicBezTo>
                    <a:cubicBezTo>
                      <a:pt x="281" y="596"/>
                      <a:pt x="281" y="596"/>
                      <a:pt x="281" y="596"/>
                    </a:cubicBezTo>
                    <a:cubicBezTo>
                      <a:pt x="270" y="606"/>
                      <a:pt x="270" y="606"/>
                      <a:pt x="270" y="606"/>
                    </a:cubicBezTo>
                    <a:cubicBezTo>
                      <a:pt x="268" y="611"/>
                      <a:pt x="268" y="611"/>
                      <a:pt x="268" y="611"/>
                    </a:cubicBezTo>
                    <a:cubicBezTo>
                      <a:pt x="268" y="614"/>
                      <a:pt x="268" y="614"/>
                      <a:pt x="268" y="614"/>
                    </a:cubicBezTo>
                    <a:cubicBezTo>
                      <a:pt x="272" y="620"/>
                      <a:pt x="272" y="620"/>
                      <a:pt x="272" y="620"/>
                    </a:cubicBezTo>
                    <a:cubicBezTo>
                      <a:pt x="274" y="617"/>
                      <a:pt x="274" y="617"/>
                      <a:pt x="274" y="617"/>
                    </a:cubicBezTo>
                    <a:cubicBezTo>
                      <a:pt x="275" y="617"/>
                      <a:pt x="275" y="617"/>
                      <a:pt x="275" y="617"/>
                    </a:cubicBezTo>
                    <a:cubicBezTo>
                      <a:pt x="279" y="614"/>
                      <a:pt x="279" y="614"/>
                      <a:pt x="279" y="614"/>
                    </a:cubicBezTo>
                    <a:cubicBezTo>
                      <a:pt x="281" y="614"/>
                      <a:pt x="281" y="614"/>
                      <a:pt x="281" y="614"/>
                    </a:cubicBezTo>
                    <a:cubicBezTo>
                      <a:pt x="281" y="617"/>
                      <a:pt x="281" y="617"/>
                      <a:pt x="281" y="617"/>
                    </a:cubicBezTo>
                    <a:cubicBezTo>
                      <a:pt x="275" y="623"/>
                      <a:pt x="275" y="623"/>
                      <a:pt x="275" y="623"/>
                    </a:cubicBezTo>
                    <a:cubicBezTo>
                      <a:pt x="272" y="623"/>
                      <a:pt x="272" y="623"/>
                      <a:pt x="272" y="623"/>
                    </a:cubicBezTo>
                    <a:cubicBezTo>
                      <a:pt x="271" y="627"/>
                      <a:pt x="271" y="627"/>
                      <a:pt x="271" y="627"/>
                    </a:cubicBezTo>
                    <a:cubicBezTo>
                      <a:pt x="267" y="625"/>
                      <a:pt x="267" y="625"/>
                      <a:pt x="267" y="625"/>
                    </a:cubicBezTo>
                    <a:cubicBezTo>
                      <a:pt x="264" y="625"/>
                      <a:pt x="264" y="625"/>
                      <a:pt x="264" y="625"/>
                    </a:cubicBezTo>
                    <a:cubicBezTo>
                      <a:pt x="262" y="626"/>
                      <a:pt x="262" y="626"/>
                      <a:pt x="262" y="626"/>
                    </a:cubicBezTo>
                    <a:cubicBezTo>
                      <a:pt x="262" y="630"/>
                      <a:pt x="262" y="630"/>
                      <a:pt x="262" y="630"/>
                    </a:cubicBezTo>
                    <a:cubicBezTo>
                      <a:pt x="259" y="629"/>
                      <a:pt x="259" y="629"/>
                      <a:pt x="259" y="629"/>
                    </a:cubicBezTo>
                    <a:cubicBezTo>
                      <a:pt x="256" y="630"/>
                      <a:pt x="256" y="630"/>
                      <a:pt x="256" y="630"/>
                    </a:cubicBezTo>
                    <a:cubicBezTo>
                      <a:pt x="256" y="636"/>
                      <a:pt x="256" y="636"/>
                      <a:pt x="256" y="636"/>
                    </a:cubicBezTo>
                    <a:cubicBezTo>
                      <a:pt x="261" y="642"/>
                      <a:pt x="261" y="642"/>
                      <a:pt x="261" y="642"/>
                    </a:cubicBezTo>
                    <a:cubicBezTo>
                      <a:pt x="263" y="641"/>
                      <a:pt x="263" y="641"/>
                      <a:pt x="263" y="641"/>
                    </a:cubicBezTo>
                    <a:cubicBezTo>
                      <a:pt x="265" y="638"/>
                      <a:pt x="265" y="638"/>
                      <a:pt x="265" y="638"/>
                    </a:cubicBezTo>
                    <a:cubicBezTo>
                      <a:pt x="267" y="641"/>
                      <a:pt x="267" y="641"/>
                      <a:pt x="267" y="641"/>
                    </a:cubicBezTo>
                    <a:cubicBezTo>
                      <a:pt x="268" y="636"/>
                      <a:pt x="268" y="636"/>
                      <a:pt x="268" y="636"/>
                    </a:cubicBezTo>
                    <a:cubicBezTo>
                      <a:pt x="271" y="636"/>
                      <a:pt x="271" y="636"/>
                      <a:pt x="271" y="636"/>
                    </a:cubicBezTo>
                    <a:cubicBezTo>
                      <a:pt x="271" y="640"/>
                      <a:pt x="271" y="640"/>
                      <a:pt x="271" y="640"/>
                    </a:cubicBezTo>
                    <a:cubicBezTo>
                      <a:pt x="273" y="638"/>
                      <a:pt x="273" y="638"/>
                      <a:pt x="273" y="638"/>
                    </a:cubicBezTo>
                    <a:cubicBezTo>
                      <a:pt x="273" y="635"/>
                      <a:pt x="273" y="635"/>
                      <a:pt x="273" y="635"/>
                    </a:cubicBezTo>
                    <a:cubicBezTo>
                      <a:pt x="276" y="634"/>
                      <a:pt x="276" y="634"/>
                      <a:pt x="276" y="634"/>
                    </a:cubicBezTo>
                    <a:cubicBezTo>
                      <a:pt x="280" y="631"/>
                      <a:pt x="280" y="631"/>
                      <a:pt x="280" y="631"/>
                    </a:cubicBezTo>
                    <a:cubicBezTo>
                      <a:pt x="280" y="626"/>
                      <a:pt x="280" y="626"/>
                      <a:pt x="280" y="626"/>
                    </a:cubicBezTo>
                    <a:cubicBezTo>
                      <a:pt x="283" y="623"/>
                      <a:pt x="283" y="623"/>
                      <a:pt x="283" y="623"/>
                    </a:cubicBezTo>
                    <a:cubicBezTo>
                      <a:pt x="283" y="625"/>
                      <a:pt x="283" y="625"/>
                      <a:pt x="283" y="625"/>
                    </a:cubicBezTo>
                    <a:cubicBezTo>
                      <a:pt x="282" y="628"/>
                      <a:pt x="282" y="628"/>
                      <a:pt x="282" y="628"/>
                    </a:cubicBezTo>
                    <a:cubicBezTo>
                      <a:pt x="283" y="630"/>
                      <a:pt x="283" y="630"/>
                      <a:pt x="283" y="630"/>
                    </a:cubicBezTo>
                    <a:cubicBezTo>
                      <a:pt x="287" y="630"/>
                      <a:pt x="287" y="630"/>
                      <a:pt x="287" y="630"/>
                    </a:cubicBezTo>
                    <a:cubicBezTo>
                      <a:pt x="293" y="625"/>
                      <a:pt x="293" y="625"/>
                      <a:pt x="293" y="625"/>
                    </a:cubicBezTo>
                    <a:cubicBezTo>
                      <a:pt x="297" y="624"/>
                      <a:pt x="297" y="624"/>
                      <a:pt x="297" y="624"/>
                    </a:cubicBezTo>
                    <a:cubicBezTo>
                      <a:pt x="298" y="627"/>
                      <a:pt x="298" y="627"/>
                      <a:pt x="298" y="627"/>
                    </a:cubicBezTo>
                    <a:cubicBezTo>
                      <a:pt x="300" y="625"/>
                      <a:pt x="300" y="625"/>
                      <a:pt x="300" y="625"/>
                    </a:cubicBezTo>
                    <a:cubicBezTo>
                      <a:pt x="301" y="617"/>
                      <a:pt x="301" y="617"/>
                      <a:pt x="301" y="617"/>
                    </a:cubicBezTo>
                    <a:cubicBezTo>
                      <a:pt x="306" y="614"/>
                      <a:pt x="306" y="614"/>
                      <a:pt x="306" y="614"/>
                    </a:cubicBezTo>
                    <a:cubicBezTo>
                      <a:pt x="307" y="614"/>
                      <a:pt x="307" y="614"/>
                      <a:pt x="307" y="614"/>
                    </a:cubicBezTo>
                    <a:cubicBezTo>
                      <a:pt x="303" y="620"/>
                      <a:pt x="303" y="620"/>
                      <a:pt x="303" y="620"/>
                    </a:cubicBezTo>
                    <a:cubicBezTo>
                      <a:pt x="303" y="623"/>
                      <a:pt x="303" y="623"/>
                      <a:pt x="303" y="623"/>
                    </a:cubicBezTo>
                    <a:cubicBezTo>
                      <a:pt x="305" y="622"/>
                      <a:pt x="305" y="622"/>
                      <a:pt x="305" y="622"/>
                    </a:cubicBezTo>
                    <a:cubicBezTo>
                      <a:pt x="309" y="615"/>
                      <a:pt x="309" y="615"/>
                      <a:pt x="309" y="615"/>
                    </a:cubicBezTo>
                    <a:cubicBezTo>
                      <a:pt x="311" y="608"/>
                      <a:pt x="311" y="608"/>
                      <a:pt x="311" y="608"/>
                    </a:cubicBezTo>
                    <a:cubicBezTo>
                      <a:pt x="314" y="606"/>
                      <a:pt x="314" y="606"/>
                      <a:pt x="314" y="606"/>
                    </a:cubicBezTo>
                    <a:cubicBezTo>
                      <a:pt x="314" y="610"/>
                      <a:pt x="314" y="610"/>
                      <a:pt x="314" y="610"/>
                    </a:cubicBezTo>
                    <a:cubicBezTo>
                      <a:pt x="312" y="615"/>
                      <a:pt x="312" y="615"/>
                      <a:pt x="312" y="615"/>
                    </a:cubicBezTo>
                    <a:cubicBezTo>
                      <a:pt x="312" y="617"/>
                      <a:pt x="312" y="617"/>
                      <a:pt x="312" y="617"/>
                    </a:cubicBezTo>
                    <a:cubicBezTo>
                      <a:pt x="316" y="611"/>
                      <a:pt x="316" y="611"/>
                      <a:pt x="316" y="611"/>
                    </a:cubicBezTo>
                    <a:cubicBezTo>
                      <a:pt x="318" y="614"/>
                      <a:pt x="318" y="614"/>
                      <a:pt x="318" y="614"/>
                    </a:cubicBezTo>
                    <a:cubicBezTo>
                      <a:pt x="317" y="617"/>
                      <a:pt x="317" y="617"/>
                      <a:pt x="317" y="617"/>
                    </a:cubicBezTo>
                    <a:cubicBezTo>
                      <a:pt x="321" y="617"/>
                      <a:pt x="321" y="617"/>
                      <a:pt x="321" y="617"/>
                    </a:cubicBezTo>
                    <a:cubicBezTo>
                      <a:pt x="323" y="619"/>
                      <a:pt x="323" y="619"/>
                      <a:pt x="323" y="619"/>
                    </a:cubicBezTo>
                    <a:cubicBezTo>
                      <a:pt x="326" y="616"/>
                      <a:pt x="326" y="616"/>
                      <a:pt x="326" y="616"/>
                    </a:cubicBezTo>
                    <a:cubicBezTo>
                      <a:pt x="327" y="611"/>
                      <a:pt x="327" y="611"/>
                      <a:pt x="327" y="611"/>
                    </a:cubicBezTo>
                    <a:cubicBezTo>
                      <a:pt x="332" y="611"/>
                      <a:pt x="332" y="611"/>
                      <a:pt x="332" y="611"/>
                    </a:cubicBezTo>
                    <a:cubicBezTo>
                      <a:pt x="334" y="609"/>
                      <a:pt x="334" y="609"/>
                      <a:pt x="334" y="609"/>
                    </a:cubicBezTo>
                    <a:cubicBezTo>
                      <a:pt x="334" y="609"/>
                      <a:pt x="334" y="608"/>
                      <a:pt x="334" y="608"/>
                    </a:cubicBezTo>
                    <a:cubicBezTo>
                      <a:pt x="334" y="608"/>
                      <a:pt x="334" y="608"/>
                      <a:pt x="334" y="607"/>
                    </a:cubicBezTo>
                    <a:cubicBezTo>
                      <a:pt x="333" y="607"/>
                      <a:pt x="333" y="607"/>
                      <a:pt x="333" y="607"/>
                    </a:cubicBezTo>
                    <a:cubicBezTo>
                      <a:pt x="334" y="602"/>
                      <a:pt x="334" y="602"/>
                      <a:pt x="334" y="602"/>
                    </a:cubicBezTo>
                    <a:cubicBezTo>
                      <a:pt x="335" y="602"/>
                      <a:pt x="335" y="602"/>
                      <a:pt x="335" y="602"/>
                    </a:cubicBezTo>
                    <a:cubicBezTo>
                      <a:pt x="335" y="598"/>
                      <a:pt x="337" y="595"/>
                      <a:pt x="339" y="593"/>
                    </a:cubicBezTo>
                    <a:cubicBezTo>
                      <a:pt x="339" y="593"/>
                      <a:pt x="339" y="593"/>
                      <a:pt x="339" y="593"/>
                    </a:cubicBezTo>
                    <a:cubicBezTo>
                      <a:pt x="337" y="591"/>
                      <a:pt x="337" y="591"/>
                      <a:pt x="337" y="591"/>
                    </a:cubicBezTo>
                    <a:cubicBezTo>
                      <a:pt x="332" y="590"/>
                      <a:pt x="332" y="590"/>
                      <a:pt x="332" y="590"/>
                    </a:cubicBezTo>
                    <a:cubicBezTo>
                      <a:pt x="334" y="587"/>
                      <a:pt x="334" y="587"/>
                      <a:pt x="334" y="587"/>
                    </a:cubicBezTo>
                    <a:cubicBezTo>
                      <a:pt x="337" y="587"/>
                      <a:pt x="337" y="587"/>
                      <a:pt x="337" y="587"/>
                    </a:cubicBezTo>
                    <a:cubicBezTo>
                      <a:pt x="340" y="588"/>
                      <a:pt x="340" y="588"/>
                      <a:pt x="340" y="588"/>
                    </a:cubicBezTo>
                    <a:cubicBezTo>
                      <a:pt x="341" y="586"/>
                      <a:pt x="341" y="586"/>
                      <a:pt x="341" y="586"/>
                    </a:cubicBezTo>
                    <a:cubicBezTo>
                      <a:pt x="341" y="582"/>
                      <a:pt x="341" y="582"/>
                      <a:pt x="341" y="582"/>
                    </a:cubicBezTo>
                    <a:cubicBezTo>
                      <a:pt x="338" y="584"/>
                      <a:pt x="338" y="584"/>
                      <a:pt x="338" y="584"/>
                    </a:cubicBezTo>
                    <a:cubicBezTo>
                      <a:pt x="335" y="580"/>
                      <a:pt x="335" y="580"/>
                      <a:pt x="335" y="580"/>
                    </a:cubicBezTo>
                    <a:cubicBezTo>
                      <a:pt x="334" y="577"/>
                      <a:pt x="334" y="577"/>
                      <a:pt x="334" y="577"/>
                    </a:cubicBezTo>
                    <a:cubicBezTo>
                      <a:pt x="339" y="576"/>
                      <a:pt x="339" y="576"/>
                      <a:pt x="339" y="576"/>
                    </a:cubicBezTo>
                    <a:cubicBezTo>
                      <a:pt x="341" y="575"/>
                      <a:pt x="341" y="575"/>
                      <a:pt x="341" y="575"/>
                    </a:cubicBezTo>
                    <a:cubicBezTo>
                      <a:pt x="343" y="576"/>
                      <a:pt x="343" y="576"/>
                      <a:pt x="343" y="576"/>
                    </a:cubicBezTo>
                    <a:cubicBezTo>
                      <a:pt x="343" y="574"/>
                      <a:pt x="343" y="574"/>
                      <a:pt x="343" y="574"/>
                    </a:cubicBezTo>
                    <a:cubicBezTo>
                      <a:pt x="342" y="569"/>
                      <a:pt x="342" y="569"/>
                      <a:pt x="342" y="569"/>
                    </a:cubicBezTo>
                    <a:cubicBezTo>
                      <a:pt x="348" y="566"/>
                      <a:pt x="348" y="566"/>
                      <a:pt x="348" y="566"/>
                    </a:cubicBezTo>
                    <a:cubicBezTo>
                      <a:pt x="351" y="569"/>
                      <a:pt x="351" y="569"/>
                      <a:pt x="351" y="569"/>
                    </a:cubicBezTo>
                    <a:cubicBezTo>
                      <a:pt x="354" y="568"/>
                      <a:pt x="354" y="568"/>
                      <a:pt x="354" y="568"/>
                    </a:cubicBezTo>
                    <a:cubicBezTo>
                      <a:pt x="358" y="568"/>
                      <a:pt x="358" y="568"/>
                      <a:pt x="358" y="568"/>
                    </a:cubicBezTo>
                    <a:cubicBezTo>
                      <a:pt x="352" y="574"/>
                      <a:pt x="352" y="574"/>
                      <a:pt x="352" y="574"/>
                    </a:cubicBezTo>
                    <a:cubicBezTo>
                      <a:pt x="352" y="577"/>
                      <a:pt x="352" y="577"/>
                      <a:pt x="352" y="577"/>
                    </a:cubicBezTo>
                    <a:cubicBezTo>
                      <a:pt x="353" y="585"/>
                      <a:pt x="353" y="585"/>
                      <a:pt x="353" y="585"/>
                    </a:cubicBezTo>
                    <a:cubicBezTo>
                      <a:pt x="355" y="584"/>
                      <a:pt x="355" y="584"/>
                      <a:pt x="355" y="584"/>
                    </a:cubicBezTo>
                    <a:cubicBezTo>
                      <a:pt x="357" y="576"/>
                      <a:pt x="357" y="576"/>
                      <a:pt x="357" y="576"/>
                    </a:cubicBezTo>
                    <a:cubicBezTo>
                      <a:pt x="360" y="574"/>
                      <a:pt x="360" y="574"/>
                      <a:pt x="360" y="574"/>
                    </a:cubicBezTo>
                    <a:cubicBezTo>
                      <a:pt x="361" y="574"/>
                      <a:pt x="361" y="574"/>
                      <a:pt x="361" y="574"/>
                    </a:cubicBezTo>
                    <a:cubicBezTo>
                      <a:pt x="360" y="576"/>
                      <a:pt x="360" y="576"/>
                      <a:pt x="360" y="576"/>
                    </a:cubicBezTo>
                    <a:cubicBezTo>
                      <a:pt x="358" y="580"/>
                      <a:pt x="358" y="580"/>
                      <a:pt x="358" y="580"/>
                    </a:cubicBezTo>
                    <a:cubicBezTo>
                      <a:pt x="359" y="582"/>
                      <a:pt x="359" y="582"/>
                      <a:pt x="359" y="582"/>
                    </a:cubicBezTo>
                    <a:cubicBezTo>
                      <a:pt x="363" y="579"/>
                      <a:pt x="363" y="579"/>
                      <a:pt x="363" y="579"/>
                    </a:cubicBezTo>
                    <a:cubicBezTo>
                      <a:pt x="364" y="576"/>
                      <a:pt x="364" y="576"/>
                      <a:pt x="364" y="576"/>
                    </a:cubicBezTo>
                    <a:cubicBezTo>
                      <a:pt x="367" y="579"/>
                      <a:pt x="367" y="579"/>
                      <a:pt x="367" y="579"/>
                    </a:cubicBezTo>
                    <a:cubicBezTo>
                      <a:pt x="371" y="576"/>
                      <a:pt x="371" y="576"/>
                      <a:pt x="371" y="576"/>
                    </a:cubicBezTo>
                    <a:cubicBezTo>
                      <a:pt x="372" y="575"/>
                      <a:pt x="372" y="575"/>
                      <a:pt x="372" y="575"/>
                    </a:cubicBezTo>
                    <a:cubicBezTo>
                      <a:pt x="376" y="572"/>
                      <a:pt x="376" y="572"/>
                      <a:pt x="376" y="572"/>
                    </a:cubicBezTo>
                    <a:cubicBezTo>
                      <a:pt x="380" y="571"/>
                      <a:pt x="380" y="571"/>
                      <a:pt x="380" y="571"/>
                    </a:cubicBezTo>
                    <a:cubicBezTo>
                      <a:pt x="383" y="573"/>
                      <a:pt x="383" y="573"/>
                      <a:pt x="383" y="573"/>
                    </a:cubicBezTo>
                    <a:cubicBezTo>
                      <a:pt x="382" y="574"/>
                      <a:pt x="382" y="574"/>
                      <a:pt x="382" y="574"/>
                    </a:cubicBezTo>
                    <a:cubicBezTo>
                      <a:pt x="378" y="574"/>
                      <a:pt x="378" y="574"/>
                      <a:pt x="378" y="574"/>
                    </a:cubicBezTo>
                    <a:cubicBezTo>
                      <a:pt x="374" y="579"/>
                      <a:pt x="374" y="579"/>
                      <a:pt x="374" y="579"/>
                    </a:cubicBezTo>
                    <a:cubicBezTo>
                      <a:pt x="372" y="579"/>
                      <a:pt x="372" y="579"/>
                      <a:pt x="372" y="579"/>
                    </a:cubicBezTo>
                    <a:cubicBezTo>
                      <a:pt x="370" y="582"/>
                      <a:pt x="370" y="582"/>
                      <a:pt x="370" y="582"/>
                    </a:cubicBezTo>
                    <a:cubicBezTo>
                      <a:pt x="372" y="585"/>
                      <a:pt x="372" y="585"/>
                      <a:pt x="372" y="585"/>
                    </a:cubicBezTo>
                    <a:cubicBezTo>
                      <a:pt x="378" y="586"/>
                      <a:pt x="378" y="586"/>
                      <a:pt x="378" y="586"/>
                    </a:cubicBezTo>
                    <a:cubicBezTo>
                      <a:pt x="381" y="589"/>
                      <a:pt x="381" y="589"/>
                      <a:pt x="381" y="589"/>
                    </a:cubicBezTo>
                    <a:cubicBezTo>
                      <a:pt x="380" y="591"/>
                      <a:pt x="380" y="591"/>
                      <a:pt x="380" y="591"/>
                    </a:cubicBezTo>
                    <a:cubicBezTo>
                      <a:pt x="376" y="587"/>
                      <a:pt x="376" y="587"/>
                      <a:pt x="376" y="587"/>
                    </a:cubicBezTo>
                    <a:cubicBezTo>
                      <a:pt x="372" y="587"/>
                      <a:pt x="372" y="587"/>
                      <a:pt x="372" y="587"/>
                    </a:cubicBezTo>
                    <a:cubicBezTo>
                      <a:pt x="369" y="588"/>
                      <a:pt x="369" y="588"/>
                      <a:pt x="369" y="588"/>
                    </a:cubicBezTo>
                    <a:cubicBezTo>
                      <a:pt x="368" y="592"/>
                      <a:pt x="368" y="592"/>
                      <a:pt x="368" y="592"/>
                    </a:cubicBezTo>
                    <a:cubicBezTo>
                      <a:pt x="371" y="593"/>
                      <a:pt x="371" y="593"/>
                      <a:pt x="371" y="593"/>
                    </a:cubicBezTo>
                    <a:cubicBezTo>
                      <a:pt x="374" y="591"/>
                      <a:pt x="374" y="591"/>
                      <a:pt x="374" y="591"/>
                    </a:cubicBezTo>
                    <a:cubicBezTo>
                      <a:pt x="377" y="594"/>
                      <a:pt x="377" y="594"/>
                      <a:pt x="377" y="594"/>
                    </a:cubicBezTo>
                    <a:cubicBezTo>
                      <a:pt x="375" y="595"/>
                      <a:pt x="375" y="595"/>
                      <a:pt x="375" y="595"/>
                    </a:cubicBezTo>
                    <a:cubicBezTo>
                      <a:pt x="371" y="595"/>
                      <a:pt x="371" y="595"/>
                      <a:pt x="371" y="595"/>
                    </a:cubicBezTo>
                    <a:cubicBezTo>
                      <a:pt x="372" y="598"/>
                      <a:pt x="372" y="598"/>
                      <a:pt x="372" y="598"/>
                    </a:cubicBezTo>
                    <a:cubicBezTo>
                      <a:pt x="377" y="600"/>
                      <a:pt x="377" y="600"/>
                      <a:pt x="377" y="600"/>
                    </a:cubicBezTo>
                    <a:cubicBezTo>
                      <a:pt x="378" y="603"/>
                      <a:pt x="378" y="603"/>
                      <a:pt x="378" y="603"/>
                    </a:cubicBezTo>
                    <a:cubicBezTo>
                      <a:pt x="375" y="604"/>
                      <a:pt x="375" y="604"/>
                      <a:pt x="375" y="604"/>
                    </a:cubicBezTo>
                    <a:cubicBezTo>
                      <a:pt x="373" y="605"/>
                      <a:pt x="373" y="605"/>
                      <a:pt x="373" y="605"/>
                    </a:cubicBezTo>
                    <a:cubicBezTo>
                      <a:pt x="373" y="606"/>
                      <a:pt x="374" y="606"/>
                      <a:pt x="374" y="607"/>
                    </a:cubicBezTo>
                    <a:cubicBezTo>
                      <a:pt x="377" y="607"/>
                      <a:pt x="377" y="607"/>
                      <a:pt x="377" y="607"/>
                    </a:cubicBezTo>
                    <a:cubicBezTo>
                      <a:pt x="380" y="605"/>
                      <a:pt x="380" y="605"/>
                      <a:pt x="380" y="605"/>
                    </a:cubicBezTo>
                    <a:cubicBezTo>
                      <a:pt x="383" y="609"/>
                      <a:pt x="383" y="609"/>
                      <a:pt x="383" y="609"/>
                    </a:cubicBezTo>
                    <a:cubicBezTo>
                      <a:pt x="387" y="610"/>
                      <a:pt x="387" y="610"/>
                      <a:pt x="387" y="610"/>
                    </a:cubicBezTo>
                    <a:cubicBezTo>
                      <a:pt x="392" y="608"/>
                      <a:pt x="392" y="608"/>
                      <a:pt x="392" y="608"/>
                    </a:cubicBezTo>
                    <a:cubicBezTo>
                      <a:pt x="393" y="611"/>
                      <a:pt x="393" y="611"/>
                      <a:pt x="393" y="611"/>
                    </a:cubicBezTo>
                    <a:cubicBezTo>
                      <a:pt x="393" y="613"/>
                      <a:pt x="393" y="613"/>
                      <a:pt x="393" y="613"/>
                    </a:cubicBezTo>
                    <a:cubicBezTo>
                      <a:pt x="391" y="615"/>
                      <a:pt x="391" y="615"/>
                      <a:pt x="391" y="615"/>
                    </a:cubicBezTo>
                    <a:cubicBezTo>
                      <a:pt x="391" y="617"/>
                      <a:pt x="391" y="617"/>
                      <a:pt x="391" y="617"/>
                    </a:cubicBezTo>
                    <a:cubicBezTo>
                      <a:pt x="393" y="618"/>
                      <a:pt x="393" y="618"/>
                      <a:pt x="393" y="618"/>
                    </a:cubicBezTo>
                    <a:cubicBezTo>
                      <a:pt x="394" y="620"/>
                      <a:pt x="394" y="620"/>
                      <a:pt x="394" y="620"/>
                    </a:cubicBezTo>
                    <a:cubicBezTo>
                      <a:pt x="396" y="622"/>
                      <a:pt x="396" y="622"/>
                      <a:pt x="396" y="622"/>
                    </a:cubicBezTo>
                    <a:cubicBezTo>
                      <a:pt x="399" y="617"/>
                      <a:pt x="399" y="617"/>
                      <a:pt x="399" y="617"/>
                    </a:cubicBezTo>
                    <a:cubicBezTo>
                      <a:pt x="398" y="615"/>
                      <a:pt x="398" y="615"/>
                      <a:pt x="398" y="615"/>
                    </a:cubicBezTo>
                    <a:cubicBezTo>
                      <a:pt x="399" y="614"/>
                      <a:pt x="399" y="614"/>
                      <a:pt x="399" y="614"/>
                    </a:cubicBezTo>
                    <a:cubicBezTo>
                      <a:pt x="403" y="614"/>
                      <a:pt x="403" y="614"/>
                      <a:pt x="403" y="614"/>
                    </a:cubicBezTo>
                    <a:cubicBezTo>
                      <a:pt x="401" y="618"/>
                      <a:pt x="401" y="618"/>
                      <a:pt x="401" y="618"/>
                    </a:cubicBezTo>
                    <a:cubicBezTo>
                      <a:pt x="401" y="620"/>
                      <a:pt x="401" y="620"/>
                      <a:pt x="401" y="620"/>
                    </a:cubicBezTo>
                    <a:cubicBezTo>
                      <a:pt x="396" y="626"/>
                      <a:pt x="396" y="626"/>
                      <a:pt x="396" y="626"/>
                    </a:cubicBezTo>
                    <a:cubicBezTo>
                      <a:pt x="400" y="630"/>
                      <a:pt x="400" y="630"/>
                      <a:pt x="400" y="630"/>
                    </a:cubicBezTo>
                    <a:cubicBezTo>
                      <a:pt x="398" y="631"/>
                      <a:pt x="398" y="631"/>
                      <a:pt x="398" y="631"/>
                    </a:cubicBezTo>
                    <a:cubicBezTo>
                      <a:pt x="396" y="630"/>
                      <a:pt x="396" y="630"/>
                      <a:pt x="396" y="630"/>
                    </a:cubicBezTo>
                    <a:cubicBezTo>
                      <a:pt x="394" y="631"/>
                      <a:pt x="394" y="631"/>
                      <a:pt x="394" y="631"/>
                    </a:cubicBezTo>
                    <a:cubicBezTo>
                      <a:pt x="395" y="634"/>
                      <a:pt x="395" y="634"/>
                      <a:pt x="395" y="634"/>
                    </a:cubicBezTo>
                    <a:cubicBezTo>
                      <a:pt x="404" y="636"/>
                      <a:pt x="404" y="636"/>
                      <a:pt x="404" y="636"/>
                    </a:cubicBezTo>
                    <a:cubicBezTo>
                      <a:pt x="406" y="635"/>
                      <a:pt x="406" y="635"/>
                      <a:pt x="406" y="635"/>
                    </a:cubicBezTo>
                    <a:cubicBezTo>
                      <a:pt x="409" y="635"/>
                      <a:pt x="409" y="635"/>
                      <a:pt x="409" y="635"/>
                    </a:cubicBezTo>
                    <a:cubicBezTo>
                      <a:pt x="413" y="635"/>
                      <a:pt x="413" y="635"/>
                      <a:pt x="413" y="635"/>
                    </a:cubicBezTo>
                    <a:cubicBezTo>
                      <a:pt x="417" y="635"/>
                      <a:pt x="417" y="635"/>
                      <a:pt x="417" y="635"/>
                    </a:cubicBezTo>
                    <a:cubicBezTo>
                      <a:pt x="421" y="634"/>
                      <a:pt x="421" y="634"/>
                      <a:pt x="421" y="634"/>
                    </a:cubicBezTo>
                    <a:cubicBezTo>
                      <a:pt x="423" y="635"/>
                      <a:pt x="423" y="635"/>
                      <a:pt x="423" y="635"/>
                    </a:cubicBezTo>
                    <a:cubicBezTo>
                      <a:pt x="423" y="638"/>
                      <a:pt x="423" y="638"/>
                      <a:pt x="423" y="638"/>
                    </a:cubicBezTo>
                    <a:cubicBezTo>
                      <a:pt x="426" y="639"/>
                      <a:pt x="426" y="639"/>
                      <a:pt x="426" y="639"/>
                    </a:cubicBezTo>
                    <a:cubicBezTo>
                      <a:pt x="428" y="642"/>
                      <a:pt x="428" y="642"/>
                      <a:pt x="428" y="642"/>
                    </a:cubicBezTo>
                    <a:cubicBezTo>
                      <a:pt x="430" y="644"/>
                      <a:pt x="430" y="644"/>
                      <a:pt x="430" y="644"/>
                    </a:cubicBezTo>
                    <a:cubicBezTo>
                      <a:pt x="431" y="647"/>
                      <a:pt x="431" y="647"/>
                      <a:pt x="431" y="647"/>
                    </a:cubicBezTo>
                    <a:cubicBezTo>
                      <a:pt x="434" y="647"/>
                      <a:pt x="434" y="647"/>
                      <a:pt x="434" y="647"/>
                    </a:cubicBezTo>
                    <a:cubicBezTo>
                      <a:pt x="439" y="644"/>
                      <a:pt x="439" y="644"/>
                      <a:pt x="439" y="644"/>
                    </a:cubicBezTo>
                    <a:cubicBezTo>
                      <a:pt x="440" y="643"/>
                      <a:pt x="440" y="643"/>
                      <a:pt x="440" y="643"/>
                    </a:cubicBezTo>
                    <a:cubicBezTo>
                      <a:pt x="442" y="644"/>
                      <a:pt x="442" y="644"/>
                      <a:pt x="442" y="644"/>
                    </a:cubicBezTo>
                    <a:cubicBezTo>
                      <a:pt x="442" y="647"/>
                      <a:pt x="442" y="647"/>
                      <a:pt x="442" y="647"/>
                    </a:cubicBezTo>
                    <a:cubicBezTo>
                      <a:pt x="439" y="650"/>
                      <a:pt x="439" y="650"/>
                      <a:pt x="439" y="650"/>
                    </a:cubicBezTo>
                    <a:cubicBezTo>
                      <a:pt x="436" y="651"/>
                      <a:pt x="436" y="651"/>
                      <a:pt x="436" y="651"/>
                    </a:cubicBezTo>
                    <a:cubicBezTo>
                      <a:pt x="437" y="653"/>
                      <a:pt x="437" y="653"/>
                      <a:pt x="437" y="653"/>
                    </a:cubicBezTo>
                    <a:cubicBezTo>
                      <a:pt x="442" y="654"/>
                      <a:pt x="442" y="654"/>
                      <a:pt x="442" y="654"/>
                    </a:cubicBezTo>
                    <a:cubicBezTo>
                      <a:pt x="443" y="658"/>
                      <a:pt x="443" y="658"/>
                      <a:pt x="443" y="658"/>
                    </a:cubicBezTo>
                    <a:cubicBezTo>
                      <a:pt x="445" y="661"/>
                      <a:pt x="445" y="661"/>
                      <a:pt x="445" y="661"/>
                    </a:cubicBezTo>
                    <a:cubicBezTo>
                      <a:pt x="450" y="663"/>
                      <a:pt x="450" y="663"/>
                      <a:pt x="450" y="663"/>
                    </a:cubicBezTo>
                    <a:cubicBezTo>
                      <a:pt x="457" y="661"/>
                      <a:pt x="457" y="661"/>
                      <a:pt x="457" y="661"/>
                    </a:cubicBezTo>
                    <a:cubicBezTo>
                      <a:pt x="460" y="660"/>
                      <a:pt x="460" y="660"/>
                      <a:pt x="460" y="660"/>
                    </a:cubicBezTo>
                    <a:cubicBezTo>
                      <a:pt x="461" y="662"/>
                      <a:pt x="461" y="662"/>
                      <a:pt x="461" y="662"/>
                    </a:cubicBezTo>
                    <a:cubicBezTo>
                      <a:pt x="463" y="658"/>
                      <a:pt x="463" y="658"/>
                      <a:pt x="463" y="658"/>
                    </a:cubicBezTo>
                    <a:cubicBezTo>
                      <a:pt x="468" y="654"/>
                      <a:pt x="468" y="654"/>
                      <a:pt x="468" y="654"/>
                    </a:cubicBezTo>
                    <a:cubicBezTo>
                      <a:pt x="470" y="655"/>
                      <a:pt x="470" y="655"/>
                      <a:pt x="470" y="655"/>
                    </a:cubicBezTo>
                    <a:cubicBezTo>
                      <a:pt x="468" y="657"/>
                      <a:pt x="468" y="657"/>
                      <a:pt x="468" y="657"/>
                    </a:cubicBezTo>
                    <a:cubicBezTo>
                      <a:pt x="465" y="660"/>
                      <a:pt x="465" y="660"/>
                      <a:pt x="465" y="660"/>
                    </a:cubicBezTo>
                    <a:cubicBezTo>
                      <a:pt x="464" y="668"/>
                      <a:pt x="464" y="668"/>
                      <a:pt x="464" y="668"/>
                    </a:cubicBezTo>
                    <a:cubicBezTo>
                      <a:pt x="462" y="673"/>
                      <a:pt x="462" y="673"/>
                      <a:pt x="462" y="673"/>
                    </a:cubicBezTo>
                    <a:cubicBezTo>
                      <a:pt x="460" y="673"/>
                      <a:pt x="460" y="673"/>
                      <a:pt x="460" y="673"/>
                    </a:cubicBezTo>
                    <a:cubicBezTo>
                      <a:pt x="456" y="670"/>
                      <a:pt x="456" y="670"/>
                      <a:pt x="456" y="670"/>
                    </a:cubicBezTo>
                    <a:cubicBezTo>
                      <a:pt x="455" y="671"/>
                      <a:pt x="455" y="671"/>
                      <a:pt x="455" y="671"/>
                    </a:cubicBezTo>
                    <a:cubicBezTo>
                      <a:pt x="457" y="676"/>
                      <a:pt x="457" y="676"/>
                      <a:pt x="457" y="676"/>
                    </a:cubicBezTo>
                    <a:cubicBezTo>
                      <a:pt x="458" y="680"/>
                      <a:pt x="458" y="680"/>
                      <a:pt x="458" y="680"/>
                    </a:cubicBezTo>
                    <a:cubicBezTo>
                      <a:pt x="461" y="683"/>
                      <a:pt x="461" y="683"/>
                      <a:pt x="461" y="683"/>
                    </a:cubicBezTo>
                    <a:cubicBezTo>
                      <a:pt x="464" y="682"/>
                      <a:pt x="464" y="682"/>
                      <a:pt x="464" y="682"/>
                    </a:cubicBezTo>
                    <a:cubicBezTo>
                      <a:pt x="466" y="683"/>
                      <a:pt x="466" y="683"/>
                      <a:pt x="466" y="683"/>
                    </a:cubicBezTo>
                    <a:cubicBezTo>
                      <a:pt x="465" y="686"/>
                      <a:pt x="465" y="686"/>
                      <a:pt x="465" y="686"/>
                    </a:cubicBezTo>
                    <a:cubicBezTo>
                      <a:pt x="463" y="686"/>
                      <a:pt x="463" y="686"/>
                      <a:pt x="463" y="686"/>
                    </a:cubicBezTo>
                    <a:cubicBezTo>
                      <a:pt x="463" y="687"/>
                      <a:pt x="463" y="687"/>
                      <a:pt x="463" y="687"/>
                    </a:cubicBezTo>
                    <a:cubicBezTo>
                      <a:pt x="468" y="693"/>
                      <a:pt x="468" y="693"/>
                      <a:pt x="468" y="693"/>
                    </a:cubicBezTo>
                    <a:cubicBezTo>
                      <a:pt x="470" y="692"/>
                      <a:pt x="470" y="692"/>
                      <a:pt x="470" y="692"/>
                    </a:cubicBezTo>
                    <a:cubicBezTo>
                      <a:pt x="474" y="693"/>
                      <a:pt x="474" y="693"/>
                      <a:pt x="474" y="693"/>
                    </a:cubicBezTo>
                    <a:cubicBezTo>
                      <a:pt x="475" y="688"/>
                      <a:pt x="475" y="688"/>
                      <a:pt x="475" y="688"/>
                    </a:cubicBezTo>
                    <a:cubicBezTo>
                      <a:pt x="480" y="679"/>
                      <a:pt x="480" y="679"/>
                      <a:pt x="480" y="679"/>
                    </a:cubicBezTo>
                    <a:cubicBezTo>
                      <a:pt x="478" y="686"/>
                      <a:pt x="478" y="686"/>
                      <a:pt x="478" y="686"/>
                    </a:cubicBezTo>
                    <a:cubicBezTo>
                      <a:pt x="478" y="691"/>
                      <a:pt x="478" y="691"/>
                      <a:pt x="478" y="691"/>
                    </a:cubicBezTo>
                    <a:cubicBezTo>
                      <a:pt x="477" y="694"/>
                      <a:pt x="477" y="694"/>
                      <a:pt x="477" y="694"/>
                    </a:cubicBezTo>
                    <a:cubicBezTo>
                      <a:pt x="475" y="696"/>
                      <a:pt x="475" y="696"/>
                      <a:pt x="475" y="696"/>
                    </a:cubicBezTo>
                    <a:cubicBezTo>
                      <a:pt x="472" y="699"/>
                      <a:pt x="472" y="699"/>
                      <a:pt x="472" y="699"/>
                    </a:cubicBezTo>
                    <a:cubicBezTo>
                      <a:pt x="473" y="702"/>
                      <a:pt x="473" y="702"/>
                      <a:pt x="473" y="702"/>
                    </a:cubicBezTo>
                    <a:cubicBezTo>
                      <a:pt x="475" y="704"/>
                      <a:pt x="475" y="704"/>
                      <a:pt x="475" y="704"/>
                    </a:cubicBezTo>
                    <a:cubicBezTo>
                      <a:pt x="474" y="706"/>
                      <a:pt x="474" y="706"/>
                      <a:pt x="474" y="706"/>
                    </a:cubicBezTo>
                    <a:cubicBezTo>
                      <a:pt x="474" y="716"/>
                      <a:pt x="474" y="716"/>
                      <a:pt x="474" y="716"/>
                    </a:cubicBezTo>
                    <a:cubicBezTo>
                      <a:pt x="476" y="719"/>
                      <a:pt x="476" y="719"/>
                      <a:pt x="476" y="719"/>
                    </a:cubicBezTo>
                    <a:cubicBezTo>
                      <a:pt x="478" y="719"/>
                      <a:pt x="478" y="719"/>
                      <a:pt x="478" y="719"/>
                    </a:cubicBezTo>
                    <a:cubicBezTo>
                      <a:pt x="477" y="722"/>
                      <a:pt x="477" y="722"/>
                      <a:pt x="477" y="722"/>
                    </a:cubicBezTo>
                    <a:cubicBezTo>
                      <a:pt x="478" y="726"/>
                      <a:pt x="478" y="726"/>
                      <a:pt x="478" y="726"/>
                    </a:cubicBezTo>
                    <a:cubicBezTo>
                      <a:pt x="484" y="734"/>
                      <a:pt x="484" y="734"/>
                      <a:pt x="484" y="734"/>
                    </a:cubicBezTo>
                    <a:cubicBezTo>
                      <a:pt x="486" y="735"/>
                      <a:pt x="486" y="735"/>
                      <a:pt x="486" y="735"/>
                    </a:cubicBezTo>
                    <a:cubicBezTo>
                      <a:pt x="486" y="737"/>
                      <a:pt x="486" y="737"/>
                      <a:pt x="486" y="737"/>
                    </a:cubicBezTo>
                    <a:cubicBezTo>
                      <a:pt x="488" y="735"/>
                      <a:pt x="488" y="735"/>
                      <a:pt x="488" y="735"/>
                    </a:cubicBezTo>
                    <a:cubicBezTo>
                      <a:pt x="490" y="738"/>
                      <a:pt x="490" y="738"/>
                      <a:pt x="490" y="738"/>
                    </a:cubicBezTo>
                    <a:cubicBezTo>
                      <a:pt x="493" y="737"/>
                      <a:pt x="493" y="737"/>
                      <a:pt x="493" y="737"/>
                    </a:cubicBezTo>
                    <a:cubicBezTo>
                      <a:pt x="492" y="735"/>
                      <a:pt x="492" y="735"/>
                      <a:pt x="492" y="735"/>
                    </a:cubicBezTo>
                    <a:cubicBezTo>
                      <a:pt x="493" y="733"/>
                      <a:pt x="493" y="733"/>
                      <a:pt x="493" y="733"/>
                    </a:cubicBezTo>
                    <a:cubicBezTo>
                      <a:pt x="494" y="735"/>
                      <a:pt x="494" y="735"/>
                      <a:pt x="494" y="735"/>
                    </a:cubicBezTo>
                    <a:cubicBezTo>
                      <a:pt x="496" y="736"/>
                      <a:pt x="496" y="736"/>
                      <a:pt x="496" y="736"/>
                    </a:cubicBezTo>
                    <a:cubicBezTo>
                      <a:pt x="497" y="732"/>
                      <a:pt x="497" y="732"/>
                      <a:pt x="497" y="732"/>
                    </a:cubicBezTo>
                    <a:cubicBezTo>
                      <a:pt x="495" y="726"/>
                      <a:pt x="495" y="726"/>
                      <a:pt x="495" y="726"/>
                    </a:cubicBezTo>
                    <a:cubicBezTo>
                      <a:pt x="493" y="726"/>
                      <a:pt x="493" y="726"/>
                      <a:pt x="493" y="726"/>
                    </a:cubicBezTo>
                    <a:cubicBezTo>
                      <a:pt x="492" y="727"/>
                      <a:pt x="492" y="727"/>
                      <a:pt x="492" y="727"/>
                    </a:cubicBezTo>
                    <a:cubicBezTo>
                      <a:pt x="491" y="726"/>
                      <a:pt x="491" y="726"/>
                      <a:pt x="491" y="726"/>
                    </a:cubicBezTo>
                    <a:cubicBezTo>
                      <a:pt x="493" y="722"/>
                      <a:pt x="493" y="722"/>
                      <a:pt x="493" y="722"/>
                    </a:cubicBezTo>
                    <a:cubicBezTo>
                      <a:pt x="493" y="719"/>
                      <a:pt x="493" y="719"/>
                      <a:pt x="493" y="719"/>
                    </a:cubicBezTo>
                    <a:cubicBezTo>
                      <a:pt x="492" y="716"/>
                      <a:pt x="492" y="716"/>
                      <a:pt x="492" y="716"/>
                    </a:cubicBezTo>
                    <a:cubicBezTo>
                      <a:pt x="490" y="715"/>
                      <a:pt x="490" y="715"/>
                      <a:pt x="490" y="715"/>
                    </a:cubicBezTo>
                    <a:cubicBezTo>
                      <a:pt x="490" y="713"/>
                      <a:pt x="490" y="713"/>
                      <a:pt x="490" y="713"/>
                    </a:cubicBezTo>
                    <a:cubicBezTo>
                      <a:pt x="491" y="711"/>
                      <a:pt x="491" y="711"/>
                      <a:pt x="491" y="711"/>
                    </a:cubicBezTo>
                    <a:cubicBezTo>
                      <a:pt x="491" y="706"/>
                      <a:pt x="491" y="706"/>
                      <a:pt x="491" y="706"/>
                    </a:cubicBezTo>
                    <a:cubicBezTo>
                      <a:pt x="493" y="706"/>
                      <a:pt x="493" y="706"/>
                      <a:pt x="493" y="706"/>
                    </a:cubicBezTo>
                    <a:cubicBezTo>
                      <a:pt x="494" y="711"/>
                      <a:pt x="494" y="711"/>
                      <a:pt x="494" y="711"/>
                    </a:cubicBezTo>
                    <a:cubicBezTo>
                      <a:pt x="495" y="713"/>
                      <a:pt x="495" y="713"/>
                      <a:pt x="495" y="713"/>
                    </a:cubicBezTo>
                    <a:cubicBezTo>
                      <a:pt x="497" y="709"/>
                      <a:pt x="497" y="709"/>
                      <a:pt x="497" y="709"/>
                    </a:cubicBezTo>
                    <a:cubicBezTo>
                      <a:pt x="498" y="712"/>
                      <a:pt x="498" y="712"/>
                      <a:pt x="498" y="712"/>
                    </a:cubicBezTo>
                    <a:cubicBezTo>
                      <a:pt x="499" y="715"/>
                      <a:pt x="499" y="715"/>
                      <a:pt x="499" y="715"/>
                    </a:cubicBezTo>
                    <a:cubicBezTo>
                      <a:pt x="498" y="719"/>
                      <a:pt x="498" y="719"/>
                      <a:pt x="498" y="719"/>
                    </a:cubicBezTo>
                    <a:cubicBezTo>
                      <a:pt x="499" y="722"/>
                      <a:pt x="499" y="722"/>
                      <a:pt x="499" y="722"/>
                    </a:cubicBezTo>
                    <a:cubicBezTo>
                      <a:pt x="501" y="723"/>
                      <a:pt x="501" y="723"/>
                      <a:pt x="501" y="723"/>
                    </a:cubicBezTo>
                    <a:cubicBezTo>
                      <a:pt x="504" y="719"/>
                      <a:pt x="504" y="719"/>
                      <a:pt x="504" y="719"/>
                    </a:cubicBezTo>
                    <a:cubicBezTo>
                      <a:pt x="506" y="719"/>
                      <a:pt x="506" y="719"/>
                      <a:pt x="506" y="719"/>
                    </a:cubicBezTo>
                    <a:cubicBezTo>
                      <a:pt x="504" y="722"/>
                      <a:pt x="504" y="722"/>
                      <a:pt x="504" y="722"/>
                    </a:cubicBezTo>
                    <a:cubicBezTo>
                      <a:pt x="502" y="725"/>
                      <a:pt x="502" y="725"/>
                      <a:pt x="502" y="725"/>
                    </a:cubicBezTo>
                    <a:cubicBezTo>
                      <a:pt x="502" y="728"/>
                      <a:pt x="502" y="728"/>
                      <a:pt x="502" y="728"/>
                    </a:cubicBezTo>
                    <a:cubicBezTo>
                      <a:pt x="503" y="732"/>
                      <a:pt x="503" y="732"/>
                      <a:pt x="503" y="732"/>
                    </a:cubicBezTo>
                    <a:cubicBezTo>
                      <a:pt x="502" y="737"/>
                      <a:pt x="502" y="737"/>
                      <a:pt x="502" y="737"/>
                    </a:cubicBezTo>
                    <a:cubicBezTo>
                      <a:pt x="504" y="737"/>
                      <a:pt x="506" y="737"/>
                      <a:pt x="507" y="738"/>
                    </a:cubicBezTo>
                    <a:cubicBezTo>
                      <a:pt x="509" y="735"/>
                      <a:pt x="509" y="735"/>
                      <a:pt x="509" y="735"/>
                    </a:cubicBezTo>
                    <a:cubicBezTo>
                      <a:pt x="509" y="738"/>
                      <a:pt x="509" y="738"/>
                      <a:pt x="509" y="738"/>
                    </a:cubicBezTo>
                    <a:cubicBezTo>
                      <a:pt x="509" y="738"/>
                      <a:pt x="509" y="738"/>
                      <a:pt x="509" y="738"/>
                    </a:cubicBezTo>
                    <a:cubicBezTo>
                      <a:pt x="511" y="739"/>
                      <a:pt x="513" y="740"/>
                      <a:pt x="514" y="741"/>
                    </a:cubicBezTo>
                    <a:cubicBezTo>
                      <a:pt x="515" y="740"/>
                      <a:pt x="515" y="740"/>
                      <a:pt x="515" y="740"/>
                    </a:cubicBezTo>
                    <a:cubicBezTo>
                      <a:pt x="515" y="735"/>
                      <a:pt x="515" y="735"/>
                      <a:pt x="515" y="735"/>
                    </a:cubicBezTo>
                    <a:cubicBezTo>
                      <a:pt x="517" y="731"/>
                      <a:pt x="517" y="731"/>
                      <a:pt x="517" y="731"/>
                    </a:cubicBezTo>
                    <a:cubicBezTo>
                      <a:pt x="517" y="721"/>
                      <a:pt x="517" y="721"/>
                      <a:pt x="517" y="721"/>
                    </a:cubicBezTo>
                    <a:cubicBezTo>
                      <a:pt x="520" y="712"/>
                      <a:pt x="520" y="712"/>
                      <a:pt x="520" y="712"/>
                    </a:cubicBezTo>
                    <a:cubicBezTo>
                      <a:pt x="520" y="702"/>
                      <a:pt x="520" y="702"/>
                      <a:pt x="520" y="702"/>
                    </a:cubicBezTo>
                    <a:cubicBezTo>
                      <a:pt x="519" y="696"/>
                      <a:pt x="519" y="696"/>
                      <a:pt x="519" y="696"/>
                    </a:cubicBezTo>
                    <a:cubicBezTo>
                      <a:pt x="518" y="693"/>
                      <a:pt x="518" y="693"/>
                      <a:pt x="518" y="693"/>
                    </a:cubicBezTo>
                    <a:cubicBezTo>
                      <a:pt x="518" y="692"/>
                      <a:pt x="518" y="692"/>
                      <a:pt x="518" y="692"/>
                    </a:cubicBezTo>
                    <a:cubicBezTo>
                      <a:pt x="519" y="693"/>
                      <a:pt x="519" y="693"/>
                      <a:pt x="519" y="693"/>
                    </a:cubicBezTo>
                    <a:cubicBezTo>
                      <a:pt x="521" y="698"/>
                      <a:pt x="521" y="698"/>
                      <a:pt x="521" y="698"/>
                    </a:cubicBezTo>
                    <a:cubicBezTo>
                      <a:pt x="523" y="699"/>
                      <a:pt x="523" y="699"/>
                      <a:pt x="523" y="699"/>
                    </a:cubicBezTo>
                    <a:cubicBezTo>
                      <a:pt x="525" y="694"/>
                      <a:pt x="525" y="694"/>
                      <a:pt x="525" y="694"/>
                    </a:cubicBezTo>
                    <a:cubicBezTo>
                      <a:pt x="528" y="691"/>
                      <a:pt x="528" y="691"/>
                      <a:pt x="528" y="691"/>
                    </a:cubicBezTo>
                    <a:cubicBezTo>
                      <a:pt x="526" y="697"/>
                      <a:pt x="526" y="697"/>
                      <a:pt x="526" y="697"/>
                    </a:cubicBezTo>
                    <a:cubicBezTo>
                      <a:pt x="525" y="704"/>
                      <a:pt x="525" y="704"/>
                      <a:pt x="525" y="704"/>
                    </a:cubicBezTo>
                    <a:cubicBezTo>
                      <a:pt x="526" y="710"/>
                      <a:pt x="526" y="710"/>
                      <a:pt x="526" y="710"/>
                    </a:cubicBezTo>
                    <a:cubicBezTo>
                      <a:pt x="522" y="718"/>
                      <a:pt x="522" y="718"/>
                      <a:pt x="522" y="718"/>
                    </a:cubicBezTo>
                    <a:cubicBezTo>
                      <a:pt x="522" y="724"/>
                      <a:pt x="522" y="724"/>
                      <a:pt x="522" y="724"/>
                    </a:cubicBezTo>
                    <a:cubicBezTo>
                      <a:pt x="523" y="726"/>
                      <a:pt x="523" y="726"/>
                      <a:pt x="523" y="726"/>
                    </a:cubicBezTo>
                    <a:cubicBezTo>
                      <a:pt x="521" y="729"/>
                      <a:pt x="521" y="729"/>
                      <a:pt x="521" y="729"/>
                    </a:cubicBezTo>
                    <a:cubicBezTo>
                      <a:pt x="520" y="735"/>
                      <a:pt x="520" y="735"/>
                      <a:pt x="520" y="735"/>
                    </a:cubicBezTo>
                    <a:cubicBezTo>
                      <a:pt x="521" y="739"/>
                      <a:pt x="521" y="739"/>
                      <a:pt x="521" y="739"/>
                    </a:cubicBezTo>
                    <a:cubicBezTo>
                      <a:pt x="522" y="743"/>
                      <a:pt x="522" y="743"/>
                      <a:pt x="522" y="743"/>
                    </a:cubicBezTo>
                    <a:cubicBezTo>
                      <a:pt x="525" y="747"/>
                      <a:pt x="525" y="747"/>
                      <a:pt x="525" y="747"/>
                    </a:cubicBezTo>
                    <a:cubicBezTo>
                      <a:pt x="525" y="752"/>
                      <a:pt x="525" y="752"/>
                      <a:pt x="525" y="752"/>
                    </a:cubicBezTo>
                    <a:cubicBezTo>
                      <a:pt x="527" y="752"/>
                      <a:pt x="527" y="752"/>
                      <a:pt x="527" y="752"/>
                    </a:cubicBezTo>
                    <a:cubicBezTo>
                      <a:pt x="527" y="757"/>
                      <a:pt x="527" y="757"/>
                      <a:pt x="527" y="757"/>
                    </a:cubicBezTo>
                    <a:cubicBezTo>
                      <a:pt x="530" y="759"/>
                      <a:pt x="530" y="759"/>
                      <a:pt x="530" y="759"/>
                    </a:cubicBezTo>
                    <a:cubicBezTo>
                      <a:pt x="532" y="758"/>
                      <a:pt x="532" y="758"/>
                      <a:pt x="532" y="758"/>
                    </a:cubicBezTo>
                    <a:cubicBezTo>
                      <a:pt x="534" y="759"/>
                      <a:pt x="534" y="759"/>
                      <a:pt x="534" y="759"/>
                    </a:cubicBezTo>
                    <a:cubicBezTo>
                      <a:pt x="537" y="758"/>
                      <a:pt x="537" y="758"/>
                      <a:pt x="537" y="758"/>
                    </a:cubicBezTo>
                    <a:cubicBezTo>
                      <a:pt x="541" y="757"/>
                      <a:pt x="541" y="757"/>
                      <a:pt x="541" y="757"/>
                    </a:cubicBezTo>
                    <a:cubicBezTo>
                      <a:pt x="541" y="758"/>
                      <a:pt x="541" y="758"/>
                      <a:pt x="541" y="758"/>
                    </a:cubicBezTo>
                    <a:cubicBezTo>
                      <a:pt x="536" y="762"/>
                      <a:pt x="536" y="762"/>
                      <a:pt x="536" y="762"/>
                    </a:cubicBezTo>
                    <a:cubicBezTo>
                      <a:pt x="535" y="763"/>
                      <a:pt x="535" y="763"/>
                      <a:pt x="535" y="763"/>
                    </a:cubicBezTo>
                    <a:cubicBezTo>
                      <a:pt x="535" y="765"/>
                      <a:pt x="535" y="765"/>
                      <a:pt x="535" y="765"/>
                    </a:cubicBezTo>
                    <a:cubicBezTo>
                      <a:pt x="537" y="767"/>
                      <a:pt x="537" y="767"/>
                      <a:pt x="537" y="767"/>
                    </a:cubicBezTo>
                    <a:cubicBezTo>
                      <a:pt x="535" y="769"/>
                      <a:pt x="535" y="769"/>
                      <a:pt x="535" y="769"/>
                    </a:cubicBezTo>
                    <a:cubicBezTo>
                      <a:pt x="533" y="769"/>
                      <a:pt x="533" y="769"/>
                      <a:pt x="533" y="769"/>
                    </a:cubicBezTo>
                    <a:cubicBezTo>
                      <a:pt x="533" y="772"/>
                      <a:pt x="533" y="772"/>
                      <a:pt x="533" y="772"/>
                    </a:cubicBezTo>
                    <a:cubicBezTo>
                      <a:pt x="535" y="777"/>
                      <a:pt x="535" y="777"/>
                      <a:pt x="535" y="777"/>
                    </a:cubicBezTo>
                    <a:cubicBezTo>
                      <a:pt x="535" y="781"/>
                      <a:pt x="535" y="781"/>
                      <a:pt x="535" y="781"/>
                    </a:cubicBezTo>
                    <a:cubicBezTo>
                      <a:pt x="534" y="782"/>
                      <a:pt x="534" y="782"/>
                      <a:pt x="534" y="782"/>
                    </a:cubicBezTo>
                    <a:cubicBezTo>
                      <a:pt x="531" y="779"/>
                      <a:pt x="531" y="779"/>
                      <a:pt x="531" y="779"/>
                    </a:cubicBezTo>
                    <a:cubicBezTo>
                      <a:pt x="530" y="776"/>
                      <a:pt x="530" y="776"/>
                      <a:pt x="530" y="776"/>
                    </a:cubicBezTo>
                    <a:cubicBezTo>
                      <a:pt x="529" y="777"/>
                      <a:pt x="529" y="777"/>
                      <a:pt x="529" y="777"/>
                    </a:cubicBezTo>
                    <a:cubicBezTo>
                      <a:pt x="530" y="780"/>
                      <a:pt x="530" y="780"/>
                      <a:pt x="530" y="780"/>
                    </a:cubicBezTo>
                    <a:cubicBezTo>
                      <a:pt x="528" y="783"/>
                      <a:pt x="528" y="783"/>
                      <a:pt x="528" y="783"/>
                    </a:cubicBezTo>
                    <a:cubicBezTo>
                      <a:pt x="528" y="788"/>
                      <a:pt x="528" y="788"/>
                      <a:pt x="528" y="788"/>
                    </a:cubicBezTo>
                    <a:cubicBezTo>
                      <a:pt x="529" y="790"/>
                      <a:pt x="529" y="790"/>
                      <a:pt x="529" y="790"/>
                    </a:cubicBezTo>
                    <a:cubicBezTo>
                      <a:pt x="528" y="792"/>
                      <a:pt x="528" y="792"/>
                      <a:pt x="528" y="792"/>
                    </a:cubicBezTo>
                    <a:cubicBezTo>
                      <a:pt x="525" y="792"/>
                      <a:pt x="525" y="792"/>
                      <a:pt x="525" y="792"/>
                    </a:cubicBezTo>
                    <a:cubicBezTo>
                      <a:pt x="524" y="795"/>
                      <a:pt x="524" y="795"/>
                      <a:pt x="524" y="795"/>
                    </a:cubicBezTo>
                    <a:cubicBezTo>
                      <a:pt x="524" y="797"/>
                      <a:pt x="524" y="797"/>
                      <a:pt x="524" y="797"/>
                    </a:cubicBezTo>
                    <a:cubicBezTo>
                      <a:pt x="527" y="798"/>
                      <a:pt x="527" y="798"/>
                      <a:pt x="527" y="798"/>
                    </a:cubicBezTo>
                    <a:cubicBezTo>
                      <a:pt x="529" y="797"/>
                      <a:pt x="529" y="797"/>
                      <a:pt x="529" y="797"/>
                    </a:cubicBezTo>
                    <a:cubicBezTo>
                      <a:pt x="530" y="801"/>
                      <a:pt x="530" y="801"/>
                      <a:pt x="530" y="801"/>
                    </a:cubicBezTo>
                    <a:cubicBezTo>
                      <a:pt x="532" y="804"/>
                      <a:pt x="532" y="804"/>
                      <a:pt x="532" y="804"/>
                    </a:cubicBezTo>
                    <a:cubicBezTo>
                      <a:pt x="534" y="803"/>
                      <a:pt x="534" y="803"/>
                      <a:pt x="534" y="803"/>
                    </a:cubicBezTo>
                    <a:cubicBezTo>
                      <a:pt x="536" y="805"/>
                      <a:pt x="536" y="805"/>
                      <a:pt x="536" y="805"/>
                    </a:cubicBezTo>
                    <a:cubicBezTo>
                      <a:pt x="536" y="806"/>
                      <a:pt x="536" y="806"/>
                      <a:pt x="536" y="806"/>
                    </a:cubicBezTo>
                    <a:cubicBezTo>
                      <a:pt x="533" y="806"/>
                      <a:pt x="533" y="806"/>
                      <a:pt x="533" y="806"/>
                    </a:cubicBezTo>
                    <a:cubicBezTo>
                      <a:pt x="532" y="807"/>
                      <a:pt x="532" y="807"/>
                      <a:pt x="532" y="807"/>
                    </a:cubicBezTo>
                    <a:cubicBezTo>
                      <a:pt x="533" y="810"/>
                      <a:pt x="533" y="810"/>
                      <a:pt x="533" y="810"/>
                    </a:cubicBezTo>
                    <a:cubicBezTo>
                      <a:pt x="535" y="812"/>
                      <a:pt x="535" y="812"/>
                      <a:pt x="535" y="812"/>
                    </a:cubicBezTo>
                    <a:cubicBezTo>
                      <a:pt x="536" y="815"/>
                      <a:pt x="536" y="815"/>
                      <a:pt x="536" y="815"/>
                    </a:cubicBezTo>
                    <a:cubicBezTo>
                      <a:pt x="539" y="819"/>
                      <a:pt x="539" y="819"/>
                      <a:pt x="539" y="819"/>
                    </a:cubicBezTo>
                    <a:cubicBezTo>
                      <a:pt x="541" y="819"/>
                      <a:pt x="541" y="819"/>
                      <a:pt x="541" y="819"/>
                    </a:cubicBezTo>
                    <a:cubicBezTo>
                      <a:pt x="539" y="820"/>
                      <a:pt x="539" y="820"/>
                      <a:pt x="539" y="820"/>
                    </a:cubicBezTo>
                    <a:cubicBezTo>
                      <a:pt x="537" y="820"/>
                      <a:pt x="537" y="820"/>
                      <a:pt x="537" y="820"/>
                    </a:cubicBezTo>
                    <a:cubicBezTo>
                      <a:pt x="535" y="824"/>
                      <a:pt x="535" y="824"/>
                      <a:pt x="535" y="824"/>
                    </a:cubicBezTo>
                    <a:cubicBezTo>
                      <a:pt x="535" y="828"/>
                      <a:pt x="535" y="828"/>
                      <a:pt x="535" y="828"/>
                    </a:cubicBezTo>
                    <a:cubicBezTo>
                      <a:pt x="538" y="835"/>
                      <a:pt x="538" y="835"/>
                      <a:pt x="538" y="835"/>
                    </a:cubicBezTo>
                    <a:cubicBezTo>
                      <a:pt x="541" y="837"/>
                      <a:pt x="541" y="837"/>
                      <a:pt x="541" y="837"/>
                    </a:cubicBezTo>
                    <a:cubicBezTo>
                      <a:pt x="545" y="837"/>
                      <a:pt x="545" y="837"/>
                      <a:pt x="545" y="837"/>
                    </a:cubicBezTo>
                    <a:cubicBezTo>
                      <a:pt x="547" y="838"/>
                      <a:pt x="547" y="838"/>
                      <a:pt x="547" y="838"/>
                    </a:cubicBezTo>
                    <a:cubicBezTo>
                      <a:pt x="543" y="840"/>
                      <a:pt x="543" y="840"/>
                      <a:pt x="543" y="840"/>
                    </a:cubicBezTo>
                    <a:cubicBezTo>
                      <a:pt x="539" y="839"/>
                      <a:pt x="539" y="839"/>
                      <a:pt x="539" y="839"/>
                    </a:cubicBezTo>
                    <a:cubicBezTo>
                      <a:pt x="538" y="840"/>
                      <a:pt x="538" y="840"/>
                      <a:pt x="538" y="840"/>
                    </a:cubicBezTo>
                    <a:cubicBezTo>
                      <a:pt x="538" y="841"/>
                      <a:pt x="539" y="841"/>
                      <a:pt x="540" y="842"/>
                    </a:cubicBezTo>
                    <a:cubicBezTo>
                      <a:pt x="541" y="843"/>
                      <a:pt x="541" y="843"/>
                      <a:pt x="541" y="843"/>
                    </a:cubicBezTo>
                    <a:cubicBezTo>
                      <a:pt x="542" y="845"/>
                      <a:pt x="543" y="847"/>
                      <a:pt x="544" y="849"/>
                    </a:cubicBezTo>
                    <a:cubicBezTo>
                      <a:pt x="548" y="848"/>
                      <a:pt x="548" y="848"/>
                      <a:pt x="548" y="848"/>
                    </a:cubicBezTo>
                    <a:cubicBezTo>
                      <a:pt x="545" y="852"/>
                      <a:pt x="545" y="852"/>
                      <a:pt x="545" y="852"/>
                    </a:cubicBezTo>
                    <a:cubicBezTo>
                      <a:pt x="546" y="852"/>
                      <a:pt x="546" y="853"/>
                      <a:pt x="546" y="854"/>
                    </a:cubicBezTo>
                    <a:cubicBezTo>
                      <a:pt x="550" y="854"/>
                      <a:pt x="550" y="854"/>
                      <a:pt x="550" y="854"/>
                    </a:cubicBezTo>
                    <a:cubicBezTo>
                      <a:pt x="550" y="855"/>
                      <a:pt x="550" y="855"/>
                      <a:pt x="550" y="855"/>
                    </a:cubicBezTo>
                    <a:cubicBezTo>
                      <a:pt x="546" y="859"/>
                      <a:pt x="546" y="859"/>
                      <a:pt x="546" y="859"/>
                    </a:cubicBezTo>
                    <a:cubicBezTo>
                      <a:pt x="546" y="860"/>
                      <a:pt x="546" y="861"/>
                      <a:pt x="546" y="862"/>
                    </a:cubicBezTo>
                    <a:cubicBezTo>
                      <a:pt x="546" y="863"/>
                      <a:pt x="546" y="863"/>
                      <a:pt x="546" y="863"/>
                    </a:cubicBezTo>
                    <a:cubicBezTo>
                      <a:pt x="547" y="866"/>
                      <a:pt x="547" y="866"/>
                      <a:pt x="547" y="866"/>
                    </a:cubicBezTo>
                    <a:cubicBezTo>
                      <a:pt x="546" y="867"/>
                      <a:pt x="546" y="867"/>
                      <a:pt x="546" y="867"/>
                    </a:cubicBezTo>
                    <a:cubicBezTo>
                      <a:pt x="547" y="868"/>
                      <a:pt x="547" y="870"/>
                      <a:pt x="547" y="871"/>
                    </a:cubicBezTo>
                    <a:cubicBezTo>
                      <a:pt x="547" y="875"/>
                      <a:pt x="547" y="875"/>
                      <a:pt x="547" y="875"/>
                    </a:cubicBezTo>
                    <a:cubicBezTo>
                      <a:pt x="547" y="878"/>
                      <a:pt x="546" y="881"/>
                      <a:pt x="545" y="884"/>
                    </a:cubicBezTo>
                    <a:cubicBezTo>
                      <a:pt x="545" y="884"/>
                      <a:pt x="545" y="884"/>
                      <a:pt x="545" y="884"/>
                    </a:cubicBezTo>
                    <a:cubicBezTo>
                      <a:pt x="544" y="885"/>
                      <a:pt x="544" y="885"/>
                      <a:pt x="544" y="885"/>
                    </a:cubicBezTo>
                    <a:cubicBezTo>
                      <a:pt x="544" y="886"/>
                      <a:pt x="543" y="887"/>
                      <a:pt x="543" y="887"/>
                    </a:cubicBezTo>
                    <a:cubicBezTo>
                      <a:pt x="543" y="890"/>
                      <a:pt x="542" y="892"/>
                      <a:pt x="542" y="895"/>
                    </a:cubicBezTo>
                    <a:cubicBezTo>
                      <a:pt x="542" y="895"/>
                      <a:pt x="542" y="895"/>
                      <a:pt x="542" y="895"/>
                    </a:cubicBezTo>
                    <a:cubicBezTo>
                      <a:pt x="545" y="893"/>
                      <a:pt x="545" y="893"/>
                      <a:pt x="545" y="893"/>
                    </a:cubicBezTo>
                    <a:cubicBezTo>
                      <a:pt x="550" y="887"/>
                      <a:pt x="550" y="887"/>
                      <a:pt x="550" y="887"/>
                    </a:cubicBezTo>
                    <a:cubicBezTo>
                      <a:pt x="553" y="880"/>
                      <a:pt x="553" y="880"/>
                      <a:pt x="553" y="880"/>
                    </a:cubicBezTo>
                    <a:cubicBezTo>
                      <a:pt x="555" y="871"/>
                      <a:pt x="555" y="871"/>
                      <a:pt x="555" y="871"/>
                    </a:cubicBezTo>
                    <a:cubicBezTo>
                      <a:pt x="559" y="861"/>
                      <a:pt x="559" y="861"/>
                      <a:pt x="559" y="861"/>
                    </a:cubicBezTo>
                    <a:cubicBezTo>
                      <a:pt x="560" y="859"/>
                      <a:pt x="560" y="859"/>
                      <a:pt x="560" y="859"/>
                    </a:cubicBezTo>
                    <a:cubicBezTo>
                      <a:pt x="560" y="859"/>
                      <a:pt x="560" y="859"/>
                      <a:pt x="560" y="859"/>
                    </a:cubicBezTo>
                    <a:cubicBezTo>
                      <a:pt x="561" y="858"/>
                      <a:pt x="561" y="858"/>
                      <a:pt x="561" y="858"/>
                    </a:cubicBezTo>
                    <a:cubicBezTo>
                      <a:pt x="561" y="854"/>
                      <a:pt x="561" y="854"/>
                      <a:pt x="561" y="854"/>
                    </a:cubicBezTo>
                    <a:cubicBezTo>
                      <a:pt x="562" y="854"/>
                      <a:pt x="562" y="854"/>
                      <a:pt x="562" y="854"/>
                    </a:cubicBezTo>
                    <a:cubicBezTo>
                      <a:pt x="562" y="852"/>
                      <a:pt x="562" y="852"/>
                      <a:pt x="562" y="852"/>
                    </a:cubicBezTo>
                    <a:cubicBezTo>
                      <a:pt x="563" y="850"/>
                      <a:pt x="563" y="850"/>
                      <a:pt x="563" y="850"/>
                    </a:cubicBezTo>
                    <a:lnTo>
                      <a:pt x="562" y="84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9" name="Freeform 88">
                <a:extLst>
                  <a:ext uri="{FF2B5EF4-FFF2-40B4-BE49-F238E27FC236}">
                    <a16:creationId xmlns:a16="http://schemas.microsoft.com/office/drawing/2014/main" id="{6FA19759-5E14-C167-8A8C-2896BC4FDCD0}"/>
                  </a:ext>
                </a:extLst>
              </p:cNvPr>
              <p:cNvSpPr>
                <a:spLocks/>
              </p:cNvSpPr>
              <p:nvPr/>
            </p:nvSpPr>
            <p:spPr bwMode="auto">
              <a:xfrm>
                <a:off x="6732589" y="4799013"/>
                <a:ext cx="6350" cy="12700"/>
              </a:xfrm>
              <a:custGeom>
                <a:avLst/>
                <a:gdLst>
                  <a:gd name="T0" fmla="*/ 1 w 4"/>
                  <a:gd name="T1" fmla="*/ 8 h 8"/>
                  <a:gd name="T2" fmla="*/ 4 w 4"/>
                  <a:gd name="T3" fmla="*/ 2 h 8"/>
                  <a:gd name="T4" fmla="*/ 2 w 4"/>
                  <a:gd name="T5" fmla="*/ 0 h 8"/>
                  <a:gd name="T6" fmla="*/ 1 w 4"/>
                  <a:gd name="T7" fmla="*/ 0 h 8"/>
                  <a:gd name="T8" fmla="*/ 1 w 4"/>
                  <a:gd name="T9" fmla="*/ 3 h 8"/>
                  <a:gd name="T10" fmla="*/ 0 w 4"/>
                  <a:gd name="T11" fmla="*/ 6 h 8"/>
                  <a:gd name="T12" fmla="*/ 1 w 4"/>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1" y="8"/>
                    </a:moveTo>
                    <a:lnTo>
                      <a:pt x="4" y="2"/>
                    </a:lnTo>
                    <a:lnTo>
                      <a:pt x="2" y="0"/>
                    </a:lnTo>
                    <a:lnTo>
                      <a:pt x="1" y="0"/>
                    </a:lnTo>
                    <a:lnTo>
                      <a:pt x="1" y="3"/>
                    </a:lnTo>
                    <a:lnTo>
                      <a:pt x="0" y="6"/>
                    </a:lnTo>
                    <a:lnTo>
                      <a:pt x="1"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0" name="Freeform 89">
                <a:extLst>
                  <a:ext uri="{FF2B5EF4-FFF2-40B4-BE49-F238E27FC236}">
                    <a16:creationId xmlns:a16="http://schemas.microsoft.com/office/drawing/2014/main" id="{2DA4CE52-18E2-49A3-25F1-BD6AAFBF1E6B}"/>
                  </a:ext>
                </a:extLst>
              </p:cNvPr>
              <p:cNvSpPr>
                <a:spLocks/>
              </p:cNvSpPr>
              <p:nvPr/>
            </p:nvSpPr>
            <p:spPr bwMode="auto">
              <a:xfrm>
                <a:off x="6715126" y="4784725"/>
                <a:ext cx="7938" cy="6350"/>
              </a:xfrm>
              <a:custGeom>
                <a:avLst/>
                <a:gdLst>
                  <a:gd name="T0" fmla="*/ 4 w 5"/>
                  <a:gd name="T1" fmla="*/ 4 h 4"/>
                  <a:gd name="T2" fmla="*/ 5 w 5"/>
                  <a:gd name="T3" fmla="*/ 3 h 4"/>
                  <a:gd name="T4" fmla="*/ 4 w 5"/>
                  <a:gd name="T5" fmla="*/ 0 h 4"/>
                  <a:gd name="T6" fmla="*/ 2 w 5"/>
                  <a:gd name="T7" fmla="*/ 1 h 4"/>
                  <a:gd name="T8" fmla="*/ 0 w 5"/>
                  <a:gd name="T9" fmla="*/ 1 h 4"/>
                  <a:gd name="T10" fmla="*/ 2 w 5"/>
                  <a:gd name="T11" fmla="*/ 3 h 4"/>
                  <a:gd name="T12" fmla="*/ 4 w 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4" y="4"/>
                    </a:moveTo>
                    <a:lnTo>
                      <a:pt x="5" y="3"/>
                    </a:lnTo>
                    <a:lnTo>
                      <a:pt x="4" y="0"/>
                    </a:lnTo>
                    <a:lnTo>
                      <a:pt x="2" y="1"/>
                    </a:lnTo>
                    <a:lnTo>
                      <a:pt x="0" y="1"/>
                    </a:lnTo>
                    <a:lnTo>
                      <a:pt x="2" y="3"/>
                    </a:lnTo>
                    <a:lnTo>
                      <a:pt x="4"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1" name="Freeform 90">
                <a:extLst>
                  <a:ext uri="{FF2B5EF4-FFF2-40B4-BE49-F238E27FC236}">
                    <a16:creationId xmlns:a16="http://schemas.microsoft.com/office/drawing/2014/main" id="{2935DC30-E5F3-65BC-D69A-CB04BDFB46B7}"/>
                  </a:ext>
                </a:extLst>
              </p:cNvPr>
              <p:cNvSpPr>
                <a:spLocks/>
              </p:cNvSpPr>
              <p:nvPr/>
            </p:nvSpPr>
            <p:spPr bwMode="auto">
              <a:xfrm>
                <a:off x="6689726" y="4760913"/>
                <a:ext cx="7938" cy="17463"/>
              </a:xfrm>
              <a:custGeom>
                <a:avLst/>
                <a:gdLst>
                  <a:gd name="T0" fmla="*/ 3 w 5"/>
                  <a:gd name="T1" fmla="*/ 0 h 11"/>
                  <a:gd name="T2" fmla="*/ 2 w 5"/>
                  <a:gd name="T3" fmla="*/ 0 h 11"/>
                  <a:gd name="T4" fmla="*/ 0 w 5"/>
                  <a:gd name="T5" fmla="*/ 5 h 11"/>
                  <a:gd name="T6" fmla="*/ 0 w 5"/>
                  <a:gd name="T7" fmla="*/ 6 h 11"/>
                  <a:gd name="T8" fmla="*/ 1 w 5"/>
                  <a:gd name="T9" fmla="*/ 10 h 11"/>
                  <a:gd name="T10" fmla="*/ 2 w 5"/>
                  <a:gd name="T11" fmla="*/ 11 h 11"/>
                  <a:gd name="T12" fmla="*/ 3 w 5"/>
                  <a:gd name="T13" fmla="*/ 11 h 11"/>
                  <a:gd name="T14" fmla="*/ 4 w 5"/>
                  <a:gd name="T15" fmla="*/ 9 h 11"/>
                  <a:gd name="T16" fmla="*/ 3 w 5"/>
                  <a:gd name="T17" fmla="*/ 5 h 11"/>
                  <a:gd name="T18" fmla="*/ 5 w 5"/>
                  <a:gd name="T19" fmla="*/ 4 h 11"/>
                  <a:gd name="T20" fmla="*/ 3 w 5"/>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1">
                    <a:moveTo>
                      <a:pt x="3" y="0"/>
                    </a:moveTo>
                    <a:lnTo>
                      <a:pt x="2" y="0"/>
                    </a:lnTo>
                    <a:lnTo>
                      <a:pt x="0" y="5"/>
                    </a:lnTo>
                    <a:lnTo>
                      <a:pt x="0" y="6"/>
                    </a:lnTo>
                    <a:lnTo>
                      <a:pt x="1" y="10"/>
                    </a:lnTo>
                    <a:lnTo>
                      <a:pt x="2" y="11"/>
                    </a:lnTo>
                    <a:lnTo>
                      <a:pt x="3" y="11"/>
                    </a:lnTo>
                    <a:lnTo>
                      <a:pt x="4" y="9"/>
                    </a:lnTo>
                    <a:lnTo>
                      <a:pt x="3" y="5"/>
                    </a:lnTo>
                    <a:lnTo>
                      <a:pt x="5" y="4"/>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2" name="Freeform 91">
                <a:extLst>
                  <a:ext uri="{FF2B5EF4-FFF2-40B4-BE49-F238E27FC236}">
                    <a16:creationId xmlns:a16="http://schemas.microsoft.com/office/drawing/2014/main" id="{5CE7FB43-343F-0F57-EA68-7F51CF896AB7}"/>
                  </a:ext>
                </a:extLst>
              </p:cNvPr>
              <p:cNvSpPr>
                <a:spLocks/>
              </p:cNvSpPr>
              <p:nvPr/>
            </p:nvSpPr>
            <p:spPr bwMode="auto">
              <a:xfrm>
                <a:off x="6696076" y="4787900"/>
                <a:ext cx="4763" cy="3175"/>
              </a:xfrm>
              <a:custGeom>
                <a:avLst/>
                <a:gdLst>
                  <a:gd name="T0" fmla="*/ 1 w 3"/>
                  <a:gd name="T1" fmla="*/ 2 h 2"/>
                  <a:gd name="T2" fmla="*/ 3 w 3"/>
                  <a:gd name="T3" fmla="*/ 2 h 2"/>
                  <a:gd name="T4" fmla="*/ 3 w 3"/>
                  <a:gd name="T5" fmla="*/ 1 h 2"/>
                  <a:gd name="T6" fmla="*/ 1 w 3"/>
                  <a:gd name="T7" fmla="*/ 0 h 2"/>
                  <a:gd name="T8" fmla="*/ 0 w 3"/>
                  <a:gd name="T9" fmla="*/ 1 h 2"/>
                  <a:gd name="T10" fmla="*/ 1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1" y="2"/>
                    </a:moveTo>
                    <a:lnTo>
                      <a:pt x="3" y="2"/>
                    </a:lnTo>
                    <a:lnTo>
                      <a:pt x="3" y="1"/>
                    </a:lnTo>
                    <a:lnTo>
                      <a:pt x="1" y="0"/>
                    </a:lnTo>
                    <a:lnTo>
                      <a:pt x="0" y="1"/>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3" name="Freeform 92">
                <a:extLst>
                  <a:ext uri="{FF2B5EF4-FFF2-40B4-BE49-F238E27FC236}">
                    <a16:creationId xmlns:a16="http://schemas.microsoft.com/office/drawing/2014/main" id="{EF8F997A-CD5A-896B-49FA-3D59367159E1}"/>
                  </a:ext>
                </a:extLst>
              </p:cNvPr>
              <p:cNvSpPr>
                <a:spLocks/>
              </p:cNvSpPr>
              <p:nvPr/>
            </p:nvSpPr>
            <p:spPr bwMode="auto">
              <a:xfrm>
                <a:off x="6969126" y="4581525"/>
                <a:ext cx="6350" cy="6350"/>
              </a:xfrm>
              <a:custGeom>
                <a:avLst/>
                <a:gdLst>
                  <a:gd name="T0" fmla="*/ 1 w 4"/>
                  <a:gd name="T1" fmla="*/ 0 h 4"/>
                  <a:gd name="T2" fmla="*/ 0 w 4"/>
                  <a:gd name="T3" fmla="*/ 2 h 4"/>
                  <a:gd name="T4" fmla="*/ 1 w 4"/>
                  <a:gd name="T5" fmla="*/ 4 h 4"/>
                  <a:gd name="T6" fmla="*/ 4 w 4"/>
                  <a:gd name="T7" fmla="*/ 3 h 4"/>
                  <a:gd name="T8" fmla="*/ 4 w 4"/>
                  <a:gd name="T9" fmla="*/ 1 h 4"/>
                  <a:gd name="T10" fmla="*/ 1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1" y="0"/>
                    </a:moveTo>
                    <a:lnTo>
                      <a:pt x="0" y="2"/>
                    </a:lnTo>
                    <a:lnTo>
                      <a:pt x="1" y="4"/>
                    </a:lnTo>
                    <a:lnTo>
                      <a:pt x="4" y="3"/>
                    </a:lnTo>
                    <a:lnTo>
                      <a:pt x="4" y="1"/>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4" name="Freeform 93">
                <a:extLst>
                  <a:ext uri="{FF2B5EF4-FFF2-40B4-BE49-F238E27FC236}">
                    <a16:creationId xmlns:a16="http://schemas.microsoft.com/office/drawing/2014/main" id="{5683DBC2-9941-F797-9DBC-2F22D8630E4C}"/>
                  </a:ext>
                </a:extLst>
              </p:cNvPr>
              <p:cNvSpPr>
                <a:spLocks/>
              </p:cNvSpPr>
              <p:nvPr/>
            </p:nvSpPr>
            <p:spPr bwMode="auto">
              <a:xfrm>
                <a:off x="6767514" y="4716463"/>
                <a:ext cx="1588" cy="3175"/>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5" name="Freeform 94">
                <a:extLst>
                  <a:ext uri="{FF2B5EF4-FFF2-40B4-BE49-F238E27FC236}">
                    <a16:creationId xmlns:a16="http://schemas.microsoft.com/office/drawing/2014/main" id="{A46970F5-9889-13FE-0DC9-8C76BB474CAB}"/>
                  </a:ext>
                </a:extLst>
              </p:cNvPr>
              <p:cNvSpPr>
                <a:spLocks/>
              </p:cNvSpPr>
              <p:nvPr/>
            </p:nvSpPr>
            <p:spPr bwMode="auto">
              <a:xfrm>
                <a:off x="6761164" y="4705350"/>
                <a:ext cx="9525" cy="4763"/>
              </a:xfrm>
              <a:custGeom>
                <a:avLst/>
                <a:gdLst>
                  <a:gd name="T0" fmla="*/ 4 w 6"/>
                  <a:gd name="T1" fmla="*/ 2 h 3"/>
                  <a:gd name="T2" fmla="*/ 2 w 6"/>
                  <a:gd name="T3" fmla="*/ 0 h 3"/>
                  <a:gd name="T4" fmla="*/ 0 w 6"/>
                  <a:gd name="T5" fmla="*/ 2 h 3"/>
                  <a:gd name="T6" fmla="*/ 2 w 6"/>
                  <a:gd name="T7" fmla="*/ 3 h 3"/>
                  <a:gd name="T8" fmla="*/ 5 w 6"/>
                  <a:gd name="T9" fmla="*/ 2 h 3"/>
                  <a:gd name="T10" fmla="*/ 6 w 6"/>
                  <a:gd name="T11" fmla="*/ 2 h 3"/>
                  <a:gd name="T12" fmla="*/ 4 w 6"/>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4" y="2"/>
                    </a:moveTo>
                    <a:lnTo>
                      <a:pt x="2" y="0"/>
                    </a:lnTo>
                    <a:lnTo>
                      <a:pt x="0" y="2"/>
                    </a:lnTo>
                    <a:lnTo>
                      <a:pt x="2" y="3"/>
                    </a:lnTo>
                    <a:lnTo>
                      <a:pt x="5" y="2"/>
                    </a:lnTo>
                    <a:lnTo>
                      <a:pt x="6" y="2"/>
                    </a:lnTo>
                    <a:lnTo>
                      <a:pt x="4"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6" name="Freeform 95">
                <a:extLst>
                  <a:ext uri="{FF2B5EF4-FFF2-40B4-BE49-F238E27FC236}">
                    <a16:creationId xmlns:a16="http://schemas.microsoft.com/office/drawing/2014/main" id="{FD4FF9BE-17BD-291A-5904-3B5495DFC013}"/>
                  </a:ext>
                </a:extLst>
              </p:cNvPr>
              <p:cNvSpPr>
                <a:spLocks/>
              </p:cNvSpPr>
              <p:nvPr/>
            </p:nvSpPr>
            <p:spPr bwMode="auto">
              <a:xfrm>
                <a:off x="7807326" y="4075113"/>
                <a:ext cx="9525" cy="36513"/>
              </a:xfrm>
              <a:custGeom>
                <a:avLst/>
                <a:gdLst>
                  <a:gd name="T0" fmla="*/ 2 w 6"/>
                  <a:gd name="T1" fmla="*/ 23 h 23"/>
                  <a:gd name="T2" fmla="*/ 5 w 6"/>
                  <a:gd name="T3" fmla="*/ 20 h 23"/>
                  <a:gd name="T4" fmla="*/ 5 w 6"/>
                  <a:gd name="T5" fmla="*/ 15 h 23"/>
                  <a:gd name="T6" fmla="*/ 3 w 6"/>
                  <a:gd name="T7" fmla="*/ 13 h 23"/>
                  <a:gd name="T8" fmla="*/ 5 w 6"/>
                  <a:gd name="T9" fmla="*/ 9 h 23"/>
                  <a:gd name="T10" fmla="*/ 6 w 6"/>
                  <a:gd name="T11" fmla="*/ 6 h 23"/>
                  <a:gd name="T12" fmla="*/ 4 w 6"/>
                  <a:gd name="T13" fmla="*/ 5 h 23"/>
                  <a:gd name="T14" fmla="*/ 6 w 6"/>
                  <a:gd name="T15" fmla="*/ 2 h 23"/>
                  <a:gd name="T16" fmla="*/ 5 w 6"/>
                  <a:gd name="T17" fmla="*/ 0 h 23"/>
                  <a:gd name="T18" fmla="*/ 2 w 6"/>
                  <a:gd name="T19" fmla="*/ 4 h 23"/>
                  <a:gd name="T20" fmla="*/ 2 w 6"/>
                  <a:gd name="T21" fmla="*/ 9 h 23"/>
                  <a:gd name="T22" fmla="*/ 2 w 6"/>
                  <a:gd name="T23" fmla="*/ 12 h 23"/>
                  <a:gd name="T24" fmla="*/ 2 w 6"/>
                  <a:gd name="T25" fmla="*/ 14 h 23"/>
                  <a:gd name="T26" fmla="*/ 0 w 6"/>
                  <a:gd name="T27" fmla="*/ 21 h 23"/>
                  <a:gd name="T28" fmla="*/ 2 w 6"/>
                  <a:gd name="T2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3">
                    <a:moveTo>
                      <a:pt x="2" y="23"/>
                    </a:moveTo>
                    <a:lnTo>
                      <a:pt x="5" y="20"/>
                    </a:lnTo>
                    <a:lnTo>
                      <a:pt x="5" y="15"/>
                    </a:lnTo>
                    <a:lnTo>
                      <a:pt x="3" y="13"/>
                    </a:lnTo>
                    <a:lnTo>
                      <a:pt x="5" y="9"/>
                    </a:lnTo>
                    <a:lnTo>
                      <a:pt x="6" y="6"/>
                    </a:lnTo>
                    <a:lnTo>
                      <a:pt x="4" y="5"/>
                    </a:lnTo>
                    <a:lnTo>
                      <a:pt x="6" y="2"/>
                    </a:lnTo>
                    <a:lnTo>
                      <a:pt x="5" y="0"/>
                    </a:lnTo>
                    <a:lnTo>
                      <a:pt x="2" y="4"/>
                    </a:lnTo>
                    <a:lnTo>
                      <a:pt x="2" y="9"/>
                    </a:lnTo>
                    <a:lnTo>
                      <a:pt x="2" y="12"/>
                    </a:lnTo>
                    <a:lnTo>
                      <a:pt x="2" y="14"/>
                    </a:lnTo>
                    <a:lnTo>
                      <a:pt x="0" y="21"/>
                    </a:lnTo>
                    <a:lnTo>
                      <a:pt x="2" y="2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7" name="Freeform 96">
                <a:extLst>
                  <a:ext uri="{FF2B5EF4-FFF2-40B4-BE49-F238E27FC236}">
                    <a16:creationId xmlns:a16="http://schemas.microsoft.com/office/drawing/2014/main" id="{10E60882-8E98-FF3C-B798-BB0FE7F4E0AF}"/>
                  </a:ext>
                </a:extLst>
              </p:cNvPr>
              <p:cNvSpPr>
                <a:spLocks/>
              </p:cNvSpPr>
              <p:nvPr/>
            </p:nvSpPr>
            <p:spPr bwMode="auto">
              <a:xfrm>
                <a:off x="7837489" y="4254500"/>
                <a:ext cx="6350" cy="15875"/>
              </a:xfrm>
              <a:custGeom>
                <a:avLst/>
                <a:gdLst>
                  <a:gd name="T0" fmla="*/ 4 w 5"/>
                  <a:gd name="T1" fmla="*/ 2 h 13"/>
                  <a:gd name="T2" fmla="*/ 2 w 5"/>
                  <a:gd name="T3" fmla="*/ 0 h 13"/>
                  <a:gd name="T4" fmla="*/ 0 w 5"/>
                  <a:gd name="T5" fmla="*/ 3 h 13"/>
                  <a:gd name="T6" fmla="*/ 0 w 5"/>
                  <a:gd name="T7" fmla="*/ 7 h 13"/>
                  <a:gd name="T8" fmla="*/ 2 w 5"/>
                  <a:gd name="T9" fmla="*/ 8 h 13"/>
                  <a:gd name="T10" fmla="*/ 3 w 5"/>
                  <a:gd name="T11" fmla="*/ 13 h 13"/>
                  <a:gd name="T12" fmla="*/ 5 w 5"/>
                  <a:gd name="T13" fmla="*/ 10 h 13"/>
                  <a:gd name="T14" fmla="*/ 4 w 5"/>
                  <a:gd name="T15" fmla="*/ 6 h 13"/>
                  <a:gd name="T16" fmla="*/ 4 w 5"/>
                  <a:gd name="T17"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3">
                    <a:moveTo>
                      <a:pt x="4" y="2"/>
                    </a:moveTo>
                    <a:cubicBezTo>
                      <a:pt x="2" y="0"/>
                      <a:pt x="2" y="0"/>
                      <a:pt x="2" y="0"/>
                    </a:cubicBezTo>
                    <a:cubicBezTo>
                      <a:pt x="0" y="3"/>
                      <a:pt x="0" y="3"/>
                      <a:pt x="0" y="3"/>
                    </a:cubicBezTo>
                    <a:cubicBezTo>
                      <a:pt x="0" y="7"/>
                      <a:pt x="0" y="7"/>
                      <a:pt x="0" y="7"/>
                    </a:cubicBezTo>
                    <a:cubicBezTo>
                      <a:pt x="0" y="7"/>
                      <a:pt x="2" y="8"/>
                      <a:pt x="2" y="8"/>
                    </a:cubicBezTo>
                    <a:cubicBezTo>
                      <a:pt x="2" y="9"/>
                      <a:pt x="3" y="13"/>
                      <a:pt x="3" y="13"/>
                    </a:cubicBezTo>
                    <a:cubicBezTo>
                      <a:pt x="5" y="10"/>
                      <a:pt x="5" y="10"/>
                      <a:pt x="5" y="10"/>
                    </a:cubicBezTo>
                    <a:cubicBezTo>
                      <a:pt x="4" y="6"/>
                      <a:pt x="4" y="6"/>
                      <a:pt x="4" y="6"/>
                    </a:cubicBezTo>
                    <a:lnTo>
                      <a:pt x="4"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8" name="Freeform 97">
                <a:extLst>
                  <a:ext uri="{FF2B5EF4-FFF2-40B4-BE49-F238E27FC236}">
                    <a16:creationId xmlns:a16="http://schemas.microsoft.com/office/drawing/2014/main" id="{CBB193C4-FAC7-F9E2-510E-A074953F1C95}"/>
                  </a:ext>
                </a:extLst>
              </p:cNvPr>
              <p:cNvSpPr>
                <a:spLocks/>
              </p:cNvSpPr>
              <p:nvPr/>
            </p:nvSpPr>
            <p:spPr bwMode="auto">
              <a:xfrm>
                <a:off x="7812089" y="4198938"/>
                <a:ext cx="4763" cy="4763"/>
              </a:xfrm>
              <a:custGeom>
                <a:avLst/>
                <a:gdLst>
                  <a:gd name="T0" fmla="*/ 2 w 3"/>
                  <a:gd name="T1" fmla="*/ 3 h 3"/>
                  <a:gd name="T2" fmla="*/ 3 w 3"/>
                  <a:gd name="T3" fmla="*/ 0 h 3"/>
                  <a:gd name="T4" fmla="*/ 0 w 3"/>
                  <a:gd name="T5" fmla="*/ 2 h 3"/>
                  <a:gd name="T6" fmla="*/ 2 w 3"/>
                  <a:gd name="T7" fmla="*/ 3 h 3"/>
                </a:gdLst>
                <a:ahLst/>
                <a:cxnLst>
                  <a:cxn ang="0">
                    <a:pos x="T0" y="T1"/>
                  </a:cxn>
                  <a:cxn ang="0">
                    <a:pos x="T2" y="T3"/>
                  </a:cxn>
                  <a:cxn ang="0">
                    <a:pos x="T4" y="T5"/>
                  </a:cxn>
                  <a:cxn ang="0">
                    <a:pos x="T6" y="T7"/>
                  </a:cxn>
                </a:cxnLst>
                <a:rect l="0" t="0" r="r" b="b"/>
                <a:pathLst>
                  <a:path w="3" h="3">
                    <a:moveTo>
                      <a:pt x="2" y="3"/>
                    </a:moveTo>
                    <a:lnTo>
                      <a:pt x="3" y="0"/>
                    </a:lnTo>
                    <a:lnTo>
                      <a:pt x="0" y="2"/>
                    </a:lnTo>
                    <a:lnTo>
                      <a:pt x="2"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9" name="Freeform 98">
                <a:extLst>
                  <a:ext uri="{FF2B5EF4-FFF2-40B4-BE49-F238E27FC236}">
                    <a16:creationId xmlns:a16="http://schemas.microsoft.com/office/drawing/2014/main" id="{23551E4D-FBE0-E1C7-DAEB-EB85346BB1B4}"/>
                  </a:ext>
                </a:extLst>
              </p:cNvPr>
              <p:cNvSpPr>
                <a:spLocks/>
              </p:cNvSpPr>
              <p:nvPr/>
            </p:nvSpPr>
            <p:spPr bwMode="auto">
              <a:xfrm>
                <a:off x="7834314" y="4248150"/>
                <a:ext cx="4763" cy="6350"/>
              </a:xfrm>
              <a:custGeom>
                <a:avLst/>
                <a:gdLst>
                  <a:gd name="T0" fmla="*/ 2 w 3"/>
                  <a:gd name="T1" fmla="*/ 0 h 4"/>
                  <a:gd name="T2" fmla="*/ 0 w 3"/>
                  <a:gd name="T3" fmla="*/ 2 h 4"/>
                  <a:gd name="T4" fmla="*/ 1 w 3"/>
                  <a:gd name="T5" fmla="*/ 4 h 4"/>
                  <a:gd name="T6" fmla="*/ 3 w 3"/>
                  <a:gd name="T7" fmla="*/ 0 h 4"/>
                  <a:gd name="T8" fmla="*/ 2 w 3"/>
                  <a:gd name="T9" fmla="*/ 0 h 4"/>
                </a:gdLst>
                <a:ahLst/>
                <a:cxnLst>
                  <a:cxn ang="0">
                    <a:pos x="T0" y="T1"/>
                  </a:cxn>
                  <a:cxn ang="0">
                    <a:pos x="T2" y="T3"/>
                  </a:cxn>
                  <a:cxn ang="0">
                    <a:pos x="T4" y="T5"/>
                  </a:cxn>
                  <a:cxn ang="0">
                    <a:pos x="T6" y="T7"/>
                  </a:cxn>
                  <a:cxn ang="0">
                    <a:pos x="T8" y="T9"/>
                  </a:cxn>
                </a:cxnLst>
                <a:rect l="0" t="0" r="r" b="b"/>
                <a:pathLst>
                  <a:path w="3" h="4">
                    <a:moveTo>
                      <a:pt x="2" y="0"/>
                    </a:moveTo>
                    <a:lnTo>
                      <a:pt x="0" y="2"/>
                    </a:lnTo>
                    <a:lnTo>
                      <a:pt x="1" y="4"/>
                    </a:lnTo>
                    <a:lnTo>
                      <a:pt x="3" y="0"/>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0" name="Freeform 99">
                <a:extLst>
                  <a:ext uri="{FF2B5EF4-FFF2-40B4-BE49-F238E27FC236}">
                    <a16:creationId xmlns:a16="http://schemas.microsoft.com/office/drawing/2014/main" id="{A5AF0D5E-19BE-76BC-BFB6-1096D239FEFB}"/>
                  </a:ext>
                </a:extLst>
              </p:cNvPr>
              <p:cNvSpPr>
                <a:spLocks/>
              </p:cNvSpPr>
              <p:nvPr/>
            </p:nvSpPr>
            <p:spPr bwMode="auto">
              <a:xfrm>
                <a:off x="7832726" y="4225925"/>
                <a:ext cx="3175" cy="6350"/>
              </a:xfrm>
              <a:custGeom>
                <a:avLst/>
                <a:gdLst>
                  <a:gd name="T0" fmla="*/ 2 w 2"/>
                  <a:gd name="T1" fmla="*/ 1 h 4"/>
                  <a:gd name="T2" fmla="*/ 0 w 2"/>
                  <a:gd name="T3" fmla="*/ 0 h 4"/>
                  <a:gd name="T4" fmla="*/ 0 w 2"/>
                  <a:gd name="T5" fmla="*/ 2 h 4"/>
                  <a:gd name="T6" fmla="*/ 0 w 2"/>
                  <a:gd name="T7" fmla="*/ 4 h 4"/>
                  <a:gd name="T8" fmla="*/ 2 w 2"/>
                  <a:gd name="T9" fmla="*/ 4 h 4"/>
                  <a:gd name="T10" fmla="*/ 2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2" y="1"/>
                    </a:moveTo>
                    <a:lnTo>
                      <a:pt x="0" y="0"/>
                    </a:lnTo>
                    <a:lnTo>
                      <a:pt x="0" y="2"/>
                    </a:lnTo>
                    <a:lnTo>
                      <a:pt x="0" y="4"/>
                    </a:lnTo>
                    <a:lnTo>
                      <a:pt x="2" y="4"/>
                    </a:lnTo>
                    <a:lnTo>
                      <a:pt x="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1" name="Freeform 100">
                <a:extLst>
                  <a:ext uri="{FF2B5EF4-FFF2-40B4-BE49-F238E27FC236}">
                    <a16:creationId xmlns:a16="http://schemas.microsoft.com/office/drawing/2014/main" id="{739D1D9F-1061-E1D4-D66A-A1BBE9297396}"/>
                  </a:ext>
                </a:extLst>
              </p:cNvPr>
              <p:cNvSpPr>
                <a:spLocks/>
              </p:cNvSpPr>
              <p:nvPr/>
            </p:nvSpPr>
            <p:spPr bwMode="auto">
              <a:xfrm>
                <a:off x="7794626" y="4133850"/>
                <a:ext cx="4763" cy="4763"/>
              </a:xfrm>
              <a:custGeom>
                <a:avLst/>
                <a:gdLst>
                  <a:gd name="T0" fmla="*/ 0 w 3"/>
                  <a:gd name="T1" fmla="*/ 2 h 3"/>
                  <a:gd name="T2" fmla="*/ 3 w 3"/>
                  <a:gd name="T3" fmla="*/ 3 h 3"/>
                  <a:gd name="T4" fmla="*/ 3 w 3"/>
                  <a:gd name="T5" fmla="*/ 0 h 3"/>
                  <a:gd name="T6" fmla="*/ 0 w 3"/>
                  <a:gd name="T7" fmla="*/ 2 h 3"/>
                </a:gdLst>
                <a:ahLst/>
                <a:cxnLst>
                  <a:cxn ang="0">
                    <a:pos x="T0" y="T1"/>
                  </a:cxn>
                  <a:cxn ang="0">
                    <a:pos x="T2" y="T3"/>
                  </a:cxn>
                  <a:cxn ang="0">
                    <a:pos x="T4" y="T5"/>
                  </a:cxn>
                  <a:cxn ang="0">
                    <a:pos x="T6" y="T7"/>
                  </a:cxn>
                </a:cxnLst>
                <a:rect l="0" t="0" r="r" b="b"/>
                <a:pathLst>
                  <a:path w="3" h="3">
                    <a:moveTo>
                      <a:pt x="0" y="2"/>
                    </a:moveTo>
                    <a:lnTo>
                      <a:pt x="3" y="3"/>
                    </a:lnTo>
                    <a:lnTo>
                      <a:pt x="3"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2" name="Freeform 101">
                <a:extLst>
                  <a:ext uri="{FF2B5EF4-FFF2-40B4-BE49-F238E27FC236}">
                    <a16:creationId xmlns:a16="http://schemas.microsoft.com/office/drawing/2014/main" id="{5500CA57-7C2F-2A90-963F-93AF396E6846}"/>
                  </a:ext>
                </a:extLst>
              </p:cNvPr>
              <p:cNvSpPr>
                <a:spLocks/>
              </p:cNvSpPr>
              <p:nvPr/>
            </p:nvSpPr>
            <p:spPr bwMode="auto">
              <a:xfrm>
                <a:off x="7827964" y="4233863"/>
                <a:ext cx="4763" cy="7938"/>
              </a:xfrm>
              <a:custGeom>
                <a:avLst/>
                <a:gdLst>
                  <a:gd name="T0" fmla="*/ 0 w 3"/>
                  <a:gd name="T1" fmla="*/ 1 h 5"/>
                  <a:gd name="T2" fmla="*/ 0 w 3"/>
                  <a:gd name="T3" fmla="*/ 3 h 5"/>
                  <a:gd name="T4" fmla="*/ 2 w 3"/>
                  <a:gd name="T5" fmla="*/ 5 h 5"/>
                  <a:gd name="T6" fmla="*/ 3 w 3"/>
                  <a:gd name="T7" fmla="*/ 4 h 5"/>
                  <a:gd name="T8" fmla="*/ 2 w 3"/>
                  <a:gd name="T9" fmla="*/ 0 h 5"/>
                  <a:gd name="T10" fmla="*/ 0 w 3"/>
                  <a:gd name="T11" fmla="*/ 1 h 5"/>
                </a:gdLst>
                <a:ahLst/>
                <a:cxnLst>
                  <a:cxn ang="0">
                    <a:pos x="T0" y="T1"/>
                  </a:cxn>
                  <a:cxn ang="0">
                    <a:pos x="T2" y="T3"/>
                  </a:cxn>
                  <a:cxn ang="0">
                    <a:pos x="T4" y="T5"/>
                  </a:cxn>
                  <a:cxn ang="0">
                    <a:pos x="T6" y="T7"/>
                  </a:cxn>
                  <a:cxn ang="0">
                    <a:pos x="T8" y="T9"/>
                  </a:cxn>
                  <a:cxn ang="0">
                    <a:pos x="T10" y="T11"/>
                  </a:cxn>
                </a:cxnLst>
                <a:rect l="0" t="0" r="r" b="b"/>
                <a:pathLst>
                  <a:path w="3" h="5">
                    <a:moveTo>
                      <a:pt x="0" y="1"/>
                    </a:moveTo>
                    <a:lnTo>
                      <a:pt x="0" y="3"/>
                    </a:lnTo>
                    <a:lnTo>
                      <a:pt x="2" y="5"/>
                    </a:lnTo>
                    <a:lnTo>
                      <a:pt x="3" y="4"/>
                    </a:lnTo>
                    <a:lnTo>
                      <a:pt x="2"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3" name="Freeform 102">
                <a:extLst>
                  <a:ext uri="{FF2B5EF4-FFF2-40B4-BE49-F238E27FC236}">
                    <a16:creationId xmlns:a16="http://schemas.microsoft.com/office/drawing/2014/main" id="{5D0006B7-D6ED-8173-6AD6-71B850D43648}"/>
                  </a:ext>
                </a:extLst>
              </p:cNvPr>
              <p:cNvSpPr>
                <a:spLocks/>
              </p:cNvSpPr>
              <p:nvPr/>
            </p:nvSpPr>
            <p:spPr bwMode="auto">
              <a:xfrm>
                <a:off x="7821614" y="4221163"/>
                <a:ext cx="6350" cy="9525"/>
              </a:xfrm>
              <a:custGeom>
                <a:avLst/>
                <a:gdLst>
                  <a:gd name="T0" fmla="*/ 0 w 4"/>
                  <a:gd name="T1" fmla="*/ 0 h 7"/>
                  <a:gd name="T2" fmla="*/ 1 w 4"/>
                  <a:gd name="T3" fmla="*/ 3 h 7"/>
                  <a:gd name="T4" fmla="*/ 4 w 4"/>
                  <a:gd name="T5" fmla="*/ 7 h 7"/>
                  <a:gd name="T6" fmla="*/ 2 w 4"/>
                  <a:gd name="T7" fmla="*/ 1 h 7"/>
                  <a:gd name="T8" fmla="*/ 0 w 4"/>
                  <a:gd name="T9" fmla="*/ 0 h 7"/>
                </a:gdLst>
                <a:ahLst/>
                <a:cxnLst>
                  <a:cxn ang="0">
                    <a:pos x="T0" y="T1"/>
                  </a:cxn>
                  <a:cxn ang="0">
                    <a:pos x="T2" y="T3"/>
                  </a:cxn>
                  <a:cxn ang="0">
                    <a:pos x="T4" y="T5"/>
                  </a:cxn>
                  <a:cxn ang="0">
                    <a:pos x="T6" y="T7"/>
                  </a:cxn>
                  <a:cxn ang="0">
                    <a:pos x="T8" y="T9"/>
                  </a:cxn>
                </a:cxnLst>
                <a:rect l="0" t="0" r="r" b="b"/>
                <a:pathLst>
                  <a:path w="4" h="7">
                    <a:moveTo>
                      <a:pt x="0" y="0"/>
                    </a:moveTo>
                    <a:cubicBezTo>
                      <a:pt x="0" y="0"/>
                      <a:pt x="1" y="3"/>
                      <a:pt x="1" y="3"/>
                    </a:cubicBezTo>
                    <a:cubicBezTo>
                      <a:pt x="4" y="7"/>
                      <a:pt x="4" y="7"/>
                      <a:pt x="4" y="7"/>
                    </a:cubicBezTo>
                    <a:cubicBezTo>
                      <a:pt x="2" y="1"/>
                      <a:pt x="2" y="1"/>
                      <a:pt x="2" y="1"/>
                    </a:cubicBez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4" name="Freeform 103">
                <a:extLst>
                  <a:ext uri="{FF2B5EF4-FFF2-40B4-BE49-F238E27FC236}">
                    <a16:creationId xmlns:a16="http://schemas.microsoft.com/office/drawing/2014/main" id="{4609524C-73C0-32EE-B922-5046305565A7}"/>
                  </a:ext>
                </a:extLst>
              </p:cNvPr>
              <p:cNvSpPr>
                <a:spLocks/>
              </p:cNvSpPr>
              <p:nvPr/>
            </p:nvSpPr>
            <p:spPr bwMode="auto">
              <a:xfrm>
                <a:off x="7805739" y="4114800"/>
                <a:ext cx="6350" cy="28575"/>
              </a:xfrm>
              <a:custGeom>
                <a:avLst/>
                <a:gdLst>
                  <a:gd name="T0" fmla="*/ 2 w 4"/>
                  <a:gd name="T1" fmla="*/ 7 h 18"/>
                  <a:gd name="T2" fmla="*/ 3 w 4"/>
                  <a:gd name="T3" fmla="*/ 3 h 18"/>
                  <a:gd name="T4" fmla="*/ 4 w 4"/>
                  <a:gd name="T5" fmla="*/ 2 h 18"/>
                  <a:gd name="T6" fmla="*/ 4 w 4"/>
                  <a:gd name="T7" fmla="*/ 0 h 18"/>
                  <a:gd name="T8" fmla="*/ 0 w 4"/>
                  <a:gd name="T9" fmla="*/ 2 h 18"/>
                  <a:gd name="T10" fmla="*/ 0 w 4"/>
                  <a:gd name="T11" fmla="*/ 6 h 18"/>
                  <a:gd name="T12" fmla="*/ 0 w 4"/>
                  <a:gd name="T13" fmla="*/ 8 h 18"/>
                  <a:gd name="T14" fmla="*/ 1 w 4"/>
                  <a:gd name="T15" fmla="*/ 12 h 18"/>
                  <a:gd name="T16" fmla="*/ 0 w 4"/>
                  <a:gd name="T17" fmla="*/ 15 h 18"/>
                  <a:gd name="T18" fmla="*/ 1 w 4"/>
                  <a:gd name="T19" fmla="*/ 18 h 18"/>
                  <a:gd name="T20" fmla="*/ 3 w 4"/>
                  <a:gd name="T21" fmla="*/ 12 h 18"/>
                  <a:gd name="T22" fmla="*/ 3 w 4"/>
                  <a:gd name="T23" fmla="*/ 9 h 18"/>
                  <a:gd name="T24" fmla="*/ 2 w 4"/>
                  <a:gd name="T25"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18">
                    <a:moveTo>
                      <a:pt x="2" y="7"/>
                    </a:moveTo>
                    <a:lnTo>
                      <a:pt x="3" y="3"/>
                    </a:lnTo>
                    <a:lnTo>
                      <a:pt x="4" y="2"/>
                    </a:lnTo>
                    <a:lnTo>
                      <a:pt x="4" y="0"/>
                    </a:lnTo>
                    <a:lnTo>
                      <a:pt x="0" y="2"/>
                    </a:lnTo>
                    <a:lnTo>
                      <a:pt x="0" y="6"/>
                    </a:lnTo>
                    <a:lnTo>
                      <a:pt x="0" y="8"/>
                    </a:lnTo>
                    <a:lnTo>
                      <a:pt x="1" y="12"/>
                    </a:lnTo>
                    <a:lnTo>
                      <a:pt x="0" y="15"/>
                    </a:lnTo>
                    <a:lnTo>
                      <a:pt x="1" y="18"/>
                    </a:lnTo>
                    <a:lnTo>
                      <a:pt x="3" y="12"/>
                    </a:lnTo>
                    <a:lnTo>
                      <a:pt x="3" y="9"/>
                    </a:lnTo>
                    <a:lnTo>
                      <a:pt x="2"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5" name="Freeform 104">
                <a:extLst>
                  <a:ext uri="{FF2B5EF4-FFF2-40B4-BE49-F238E27FC236}">
                    <a16:creationId xmlns:a16="http://schemas.microsoft.com/office/drawing/2014/main" id="{C0A85B89-8694-BCAB-7416-88257DB8C494}"/>
                  </a:ext>
                </a:extLst>
              </p:cNvPr>
              <p:cNvSpPr>
                <a:spLocks/>
              </p:cNvSpPr>
              <p:nvPr/>
            </p:nvSpPr>
            <p:spPr bwMode="auto">
              <a:xfrm>
                <a:off x="7804151" y="4154488"/>
                <a:ext cx="6350" cy="12700"/>
              </a:xfrm>
              <a:custGeom>
                <a:avLst/>
                <a:gdLst>
                  <a:gd name="T0" fmla="*/ 0 w 5"/>
                  <a:gd name="T1" fmla="*/ 2 h 11"/>
                  <a:gd name="T2" fmla="*/ 0 w 5"/>
                  <a:gd name="T3" fmla="*/ 7 h 11"/>
                  <a:gd name="T4" fmla="*/ 0 w 5"/>
                  <a:gd name="T5" fmla="*/ 11 h 11"/>
                  <a:gd name="T6" fmla="*/ 3 w 5"/>
                  <a:gd name="T7" fmla="*/ 11 h 11"/>
                  <a:gd name="T8" fmla="*/ 5 w 5"/>
                  <a:gd name="T9" fmla="*/ 5 h 11"/>
                  <a:gd name="T10" fmla="*/ 4 w 5"/>
                  <a:gd name="T11" fmla="*/ 0 h 11"/>
                  <a:gd name="T12" fmla="*/ 0 w 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0" y="2"/>
                    </a:moveTo>
                    <a:cubicBezTo>
                      <a:pt x="0" y="7"/>
                      <a:pt x="0" y="7"/>
                      <a:pt x="0" y="7"/>
                    </a:cubicBezTo>
                    <a:cubicBezTo>
                      <a:pt x="0" y="7"/>
                      <a:pt x="0" y="11"/>
                      <a:pt x="0" y="11"/>
                    </a:cubicBezTo>
                    <a:cubicBezTo>
                      <a:pt x="3" y="11"/>
                      <a:pt x="3" y="11"/>
                      <a:pt x="3" y="11"/>
                    </a:cubicBezTo>
                    <a:cubicBezTo>
                      <a:pt x="5" y="5"/>
                      <a:pt x="5" y="5"/>
                      <a:pt x="5" y="5"/>
                    </a:cubicBezTo>
                    <a:cubicBezTo>
                      <a:pt x="4" y="0"/>
                      <a:pt x="4" y="0"/>
                      <a:pt x="4" y="0"/>
                    </a:cubicBez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6" name="Freeform 105">
                <a:extLst>
                  <a:ext uri="{FF2B5EF4-FFF2-40B4-BE49-F238E27FC236}">
                    <a16:creationId xmlns:a16="http://schemas.microsoft.com/office/drawing/2014/main" id="{C3842145-6147-11BB-AA0B-F6187E115F80}"/>
                  </a:ext>
                </a:extLst>
              </p:cNvPr>
              <p:cNvSpPr>
                <a:spLocks/>
              </p:cNvSpPr>
              <p:nvPr/>
            </p:nvSpPr>
            <p:spPr bwMode="auto">
              <a:xfrm>
                <a:off x="8985251" y="4051300"/>
                <a:ext cx="4763" cy="4763"/>
              </a:xfrm>
              <a:custGeom>
                <a:avLst/>
                <a:gdLst>
                  <a:gd name="T0" fmla="*/ 3 w 3"/>
                  <a:gd name="T1" fmla="*/ 3 h 3"/>
                  <a:gd name="T2" fmla="*/ 2 w 3"/>
                  <a:gd name="T3" fmla="*/ 0 h 3"/>
                  <a:gd name="T4" fmla="*/ 0 w 3"/>
                  <a:gd name="T5" fmla="*/ 3 h 3"/>
                  <a:gd name="T6" fmla="*/ 1 w 3"/>
                  <a:gd name="T7" fmla="*/ 3 h 3"/>
                  <a:gd name="T8" fmla="*/ 3 w 3"/>
                  <a:gd name="T9" fmla="*/ 3 h 3"/>
                </a:gdLst>
                <a:ahLst/>
                <a:cxnLst>
                  <a:cxn ang="0">
                    <a:pos x="T0" y="T1"/>
                  </a:cxn>
                  <a:cxn ang="0">
                    <a:pos x="T2" y="T3"/>
                  </a:cxn>
                  <a:cxn ang="0">
                    <a:pos x="T4" y="T5"/>
                  </a:cxn>
                  <a:cxn ang="0">
                    <a:pos x="T6" y="T7"/>
                  </a:cxn>
                  <a:cxn ang="0">
                    <a:pos x="T8" y="T9"/>
                  </a:cxn>
                </a:cxnLst>
                <a:rect l="0" t="0" r="r" b="b"/>
                <a:pathLst>
                  <a:path w="3" h="3">
                    <a:moveTo>
                      <a:pt x="3" y="3"/>
                    </a:moveTo>
                    <a:lnTo>
                      <a:pt x="2" y="0"/>
                    </a:lnTo>
                    <a:lnTo>
                      <a:pt x="0" y="3"/>
                    </a:lnTo>
                    <a:lnTo>
                      <a:pt x="1" y="3"/>
                    </a:lnTo>
                    <a:lnTo>
                      <a:pt x="3"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7" name="Freeform 106">
                <a:extLst>
                  <a:ext uri="{FF2B5EF4-FFF2-40B4-BE49-F238E27FC236}">
                    <a16:creationId xmlns:a16="http://schemas.microsoft.com/office/drawing/2014/main" id="{6F862F84-609C-1E66-8D8A-A5F99CC25BDF}"/>
                  </a:ext>
                </a:extLst>
              </p:cNvPr>
              <p:cNvSpPr>
                <a:spLocks/>
              </p:cNvSpPr>
              <p:nvPr/>
            </p:nvSpPr>
            <p:spPr bwMode="auto">
              <a:xfrm>
                <a:off x="8993189" y="4017963"/>
                <a:ext cx="4763" cy="11113"/>
              </a:xfrm>
              <a:custGeom>
                <a:avLst/>
                <a:gdLst>
                  <a:gd name="T0" fmla="*/ 3 w 3"/>
                  <a:gd name="T1" fmla="*/ 0 h 7"/>
                  <a:gd name="T2" fmla="*/ 0 w 3"/>
                  <a:gd name="T3" fmla="*/ 2 h 7"/>
                  <a:gd name="T4" fmla="*/ 2 w 3"/>
                  <a:gd name="T5" fmla="*/ 7 h 7"/>
                  <a:gd name="T6" fmla="*/ 2 w 3"/>
                  <a:gd name="T7" fmla="*/ 4 h 7"/>
                  <a:gd name="T8" fmla="*/ 3 w 3"/>
                  <a:gd name="T9" fmla="*/ 1 h 7"/>
                  <a:gd name="T10" fmla="*/ 3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3" y="0"/>
                    </a:moveTo>
                    <a:lnTo>
                      <a:pt x="0" y="2"/>
                    </a:lnTo>
                    <a:lnTo>
                      <a:pt x="2" y="7"/>
                    </a:lnTo>
                    <a:lnTo>
                      <a:pt x="2" y="4"/>
                    </a:lnTo>
                    <a:lnTo>
                      <a:pt x="3" y="1"/>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8" name="Freeform 107">
                <a:extLst>
                  <a:ext uri="{FF2B5EF4-FFF2-40B4-BE49-F238E27FC236}">
                    <a16:creationId xmlns:a16="http://schemas.microsoft.com/office/drawing/2014/main" id="{A725ABCD-58AB-0684-4C0D-5732F944DB5E}"/>
                  </a:ext>
                </a:extLst>
              </p:cNvPr>
              <p:cNvSpPr>
                <a:spLocks/>
              </p:cNvSpPr>
              <p:nvPr/>
            </p:nvSpPr>
            <p:spPr bwMode="auto">
              <a:xfrm>
                <a:off x="8970964" y="4070350"/>
                <a:ext cx="9525" cy="11113"/>
              </a:xfrm>
              <a:custGeom>
                <a:avLst/>
                <a:gdLst>
                  <a:gd name="T0" fmla="*/ 6 w 6"/>
                  <a:gd name="T1" fmla="*/ 1 h 7"/>
                  <a:gd name="T2" fmla="*/ 5 w 6"/>
                  <a:gd name="T3" fmla="*/ 0 h 7"/>
                  <a:gd name="T4" fmla="*/ 2 w 6"/>
                  <a:gd name="T5" fmla="*/ 1 h 7"/>
                  <a:gd name="T6" fmla="*/ 1 w 6"/>
                  <a:gd name="T7" fmla="*/ 4 h 7"/>
                  <a:gd name="T8" fmla="*/ 0 w 6"/>
                  <a:gd name="T9" fmla="*/ 6 h 7"/>
                  <a:gd name="T10" fmla="*/ 2 w 6"/>
                  <a:gd name="T11" fmla="*/ 7 h 7"/>
                  <a:gd name="T12" fmla="*/ 4 w 6"/>
                  <a:gd name="T13" fmla="*/ 6 h 7"/>
                  <a:gd name="T14" fmla="*/ 6 w 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6" y="1"/>
                    </a:moveTo>
                    <a:lnTo>
                      <a:pt x="5" y="0"/>
                    </a:lnTo>
                    <a:lnTo>
                      <a:pt x="2" y="1"/>
                    </a:lnTo>
                    <a:lnTo>
                      <a:pt x="1" y="4"/>
                    </a:lnTo>
                    <a:lnTo>
                      <a:pt x="0" y="6"/>
                    </a:lnTo>
                    <a:lnTo>
                      <a:pt x="2" y="7"/>
                    </a:lnTo>
                    <a:lnTo>
                      <a:pt x="4" y="6"/>
                    </a:lnTo>
                    <a:lnTo>
                      <a:pt x="6"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9" name="Freeform 108">
                <a:extLst>
                  <a:ext uri="{FF2B5EF4-FFF2-40B4-BE49-F238E27FC236}">
                    <a16:creationId xmlns:a16="http://schemas.microsoft.com/office/drawing/2014/main" id="{19F2DDC7-7375-4093-B0DF-F4E99D44073C}"/>
                  </a:ext>
                </a:extLst>
              </p:cNvPr>
              <p:cNvSpPr>
                <a:spLocks/>
              </p:cNvSpPr>
              <p:nvPr/>
            </p:nvSpPr>
            <p:spPr bwMode="auto">
              <a:xfrm>
                <a:off x="8839201" y="2906713"/>
                <a:ext cx="33338" cy="55563"/>
              </a:xfrm>
              <a:custGeom>
                <a:avLst/>
                <a:gdLst>
                  <a:gd name="T0" fmla="*/ 0 w 21"/>
                  <a:gd name="T1" fmla="*/ 31 h 35"/>
                  <a:gd name="T2" fmla="*/ 1 w 21"/>
                  <a:gd name="T3" fmla="*/ 35 h 35"/>
                  <a:gd name="T4" fmla="*/ 3 w 21"/>
                  <a:gd name="T5" fmla="*/ 34 h 35"/>
                  <a:gd name="T6" fmla="*/ 3 w 21"/>
                  <a:gd name="T7" fmla="*/ 31 h 35"/>
                  <a:gd name="T8" fmla="*/ 6 w 21"/>
                  <a:gd name="T9" fmla="*/ 29 h 35"/>
                  <a:gd name="T10" fmla="*/ 5 w 21"/>
                  <a:gd name="T11" fmla="*/ 24 h 35"/>
                  <a:gd name="T12" fmla="*/ 7 w 21"/>
                  <a:gd name="T13" fmla="*/ 23 h 35"/>
                  <a:gd name="T14" fmla="*/ 7 w 21"/>
                  <a:gd name="T15" fmla="*/ 21 h 35"/>
                  <a:gd name="T16" fmla="*/ 8 w 21"/>
                  <a:gd name="T17" fmla="*/ 20 h 35"/>
                  <a:gd name="T18" fmla="*/ 10 w 21"/>
                  <a:gd name="T19" fmla="*/ 21 h 35"/>
                  <a:gd name="T20" fmla="*/ 11 w 21"/>
                  <a:gd name="T21" fmla="*/ 18 h 35"/>
                  <a:gd name="T22" fmla="*/ 14 w 21"/>
                  <a:gd name="T23" fmla="*/ 14 h 35"/>
                  <a:gd name="T24" fmla="*/ 16 w 21"/>
                  <a:gd name="T25" fmla="*/ 9 h 35"/>
                  <a:gd name="T26" fmla="*/ 20 w 21"/>
                  <a:gd name="T27" fmla="*/ 9 h 35"/>
                  <a:gd name="T28" fmla="*/ 21 w 21"/>
                  <a:gd name="T29" fmla="*/ 7 h 35"/>
                  <a:gd name="T30" fmla="*/ 21 w 21"/>
                  <a:gd name="T31" fmla="*/ 3 h 35"/>
                  <a:gd name="T32" fmla="*/ 21 w 21"/>
                  <a:gd name="T33" fmla="*/ 0 h 35"/>
                  <a:gd name="T34" fmla="*/ 19 w 21"/>
                  <a:gd name="T35" fmla="*/ 1 h 35"/>
                  <a:gd name="T36" fmla="*/ 16 w 21"/>
                  <a:gd name="T37" fmla="*/ 5 h 35"/>
                  <a:gd name="T38" fmla="*/ 15 w 21"/>
                  <a:gd name="T39" fmla="*/ 8 h 35"/>
                  <a:gd name="T40" fmla="*/ 14 w 21"/>
                  <a:gd name="T41" fmla="*/ 8 h 35"/>
                  <a:gd name="T42" fmla="*/ 11 w 21"/>
                  <a:gd name="T43" fmla="*/ 10 h 35"/>
                  <a:gd name="T44" fmla="*/ 10 w 21"/>
                  <a:gd name="T45" fmla="*/ 9 h 35"/>
                  <a:gd name="T46" fmla="*/ 9 w 21"/>
                  <a:gd name="T47" fmla="*/ 7 h 35"/>
                  <a:gd name="T48" fmla="*/ 8 w 21"/>
                  <a:gd name="T49" fmla="*/ 7 h 35"/>
                  <a:gd name="T50" fmla="*/ 7 w 21"/>
                  <a:gd name="T51" fmla="*/ 10 h 35"/>
                  <a:gd name="T52" fmla="*/ 8 w 21"/>
                  <a:gd name="T53" fmla="*/ 11 h 35"/>
                  <a:gd name="T54" fmla="*/ 7 w 21"/>
                  <a:gd name="T55" fmla="*/ 14 h 35"/>
                  <a:gd name="T56" fmla="*/ 5 w 21"/>
                  <a:gd name="T57" fmla="*/ 17 h 35"/>
                  <a:gd name="T58" fmla="*/ 4 w 21"/>
                  <a:gd name="T59" fmla="*/ 17 h 35"/>
                  <a:gd name="T60" fmla="*/ 4 w 21"/>
                  <a:gd name="T61" fmla="*/ 19 h 35"/>
                  <a:gd name="T62" fmla="*/ 3 w 21"/>
                  <a:gd name="T63" fmla="*/ 22 h 35"/>
                  <a:gd name="T64" fmla="*/ 1 w 21"/>
                  <a:gd name="T65" fmla="*/ 24 h 35"/>
                  <a:gd name="T66" fmla="*/ 1 w 21"/>
                  <a:gd name="T67" fmla="*/ 26 h 35"/>
                  <a:gd name="T68" fmla="*/ 3 w 21"/>
                  <a:gd name="T69" fmla="*/ 27 h 35"/>
                  <a:gd name="T70" fmla="*/ 1 w 21"/>
                  <a:gd name="T71" fmla="*/ 29 h 35"/>
                  <a:gd name="T72" fmla="*/ 0 w 21"/>
                  <a:gd name="T73" fmla="*/ 3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35">
                    <a:moveTo>
                      <a:pt x="0" y="31"/>
                    </a:moveTo>
                    <a:lnTo>
                      <a:pt x="1" y="35"/>
                    </a:lnTo>
                    <a:lnTo>
                      <a:pt x="3" y="34"/>
                    </a:lnTo>
                    <a:lnTo>
                      <a:pt x="3" y="31"/>
                    </a:lnTo>
                    <a:lnTo>
                      <a:pt x="6" y="29"/>
                    </a:lnTo>
                    <a:lnTo>
                      <a:pt x="5" y="24"/>
                    </a:lnTo>
                    <a:lnTo>
                      <a:pt x="7" y="23"/>
                    </a:lnTo>
                    <a:lnTo>
                      <a:pt x="7" y="21"/>
                    </a:lnTo>
                    <a:lnTo>
                      <a:pt x="8" y="20"/>
                    </a:lnTo>
                    <a:lnTo>
                      <a:pt x="10" y="21"/>
                    </a:lnTo>
                    <a:lnTo>
                      <a:pt x="11" y="18"/>
                    </a:lnTo>
                    <a:lnTo>
                      <a:pt x="14" y="14"/>
                    </a:lnTo>
                    <a:lnTo>
                      <a:pt x="16" y="9"/>
                    </a:lnTo>
                    <a:lnTo>
                      <a:pt x="20" y="9"/>
                    </a:lnTo>
                    <a:lnTo>
                      <a:pt x="21" y="7"/>
                    </a:lnTo>
                    <a:lnTo>
                      <a:pt x="21" y="3"/>
                    </a:lnTo>
                    <a:lnTo>
                      <a:pt x="21" y="0"/>
                    </a:lnTo>
                    <a:lnTo>
                      <a:pt x="19" y="1"/>
                    </a:lnTo>
                    <a:lnTo>
                      <a:pt x="16" y="5"/>
                    </a:lnTo>
                    <a:lnTo>
                      <a:pt x="15" y="8"/>
                    </a:lnTo>
                    <a:lnTo>
                      <a:pt x="14" y="8"/>
                    </a:lnTo>
                    <a:lnTo>
                      <a:pt x="11" y="10"/>
                    </a:lnTo>
                    <a:lnTo>
                      <a:pt x="10" y="9"/>
                    </a:lnTo>
                    <a:lnTo>
                      <a:pt x="9" y="7"/>
                    </a:lnTo>
                    <a:lnTo>
                      <a:pt x="8" y="7"/>
                    </a:lnTo>
                    <a:lnTo>
                      <a:pt x="7" y="10"/>
                    </a:lnTo>
                    <a:lnTo>
                      <a:pt x="8" y="11"/>
                    </a:lnTo>
                    <a:lnTo>
                      <a:pt x="7" y="14"/>
                    </a:lnTo>
                    <a:lnTo>
                      <a:pt x="5" y="17"/>
                    </a:lnTo>
                    <a:lnTo>
                      <a:pt x="4" y="17"/>
                    </a:lnTo>
                    <a:lnTo>
                      <a:pt x="4" y="19"/>
                    </a:lnTo>
                    <a:lnTo>
                      <a:pt x="3" y="22"/>
                    </a:lnTo>
                    <a:lnTo>
                      <a:pt x="1" y="24"/>
                    </a:lnTo>
                    <a:lnTo>
                      <a:pt x="1" y="26"/>
                    </a:lnTo>
                    <a:lnTo>
                      <a:pt x="3" y="27"/>
                    </a:lnTo>
                    <a:lnTo>
                      <a:pt x="1" y="29"/>
                    </a:lnTo>
                    <a:lnTo>
                      <a:pt x="0" y="3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0" name="Freeform 109">
                <a:extLst>
                  <a:ext uri="{FF2B5EF4-FFF2-40B4-BE49-F238E27FC236}">
                    <a16:creationId xmlns:a16="http://schemas.microsoft.com/office/drawing/2014/main" id="{CC192CFC-86C0-BB5F-9714-DE5DF66E9E2C}"/>
                  </a:ext>
                </a:extLst>
              </p:cNvPr>
              <p:cNvSpPr>
                <a:spLocks/>
              </p:cNvSpPr>
              <p:nvPr/>
            </p:nvSpPr>
            <p:spPr bwMode="auto">
              <a:xfrm>
                <a:off x="8883651" y="2870200"/>
                <a:ext cx="19050" cy="33338"/>
              </a:xfrm>
              <a:custGeom>
                <a:avLst/>
                <a:gdLst>
                  <a:gd name="T0" fmla="*/ 4 w 12"/>
                  <a:gd name="T1" fmla="*/ 18 h 21"/>
                  <a:gd name="T2" fmla="*/ 7 w 12"/>
                  <a:gd name="T3" fmla="*/ 14 h 21"/>
                  <a:gd name="T4" fmla="*/ 8 w 12"/>
                  <a:gd name="T5" fmla="*/ 13 h 21"/>
                  <a:gd name="T6" fmla="*/ 8 w 12"/>
                  <a:gd name="T7" fmla="*/ 9 h 21"/>
                  <a:gd name="T8" fmla="*/ 9 w 12"/>
                  <a:gd name="T9" fmla="*/ 5 h 21"/>
                  <a:gd name="T10" fmla="*/ 12 w 12"/>
                  <a:gd name="T11" fmla="*/ 0 h 21"/>
                  <a:gd name="T12" fmla="*/ 10 w 12"/>
                  <a:gd name="T13" fmla="*/ 2 h 21"/>
                  <a:gd name="T14" fmla="*/ 8 w 12"/>
                  <a:gd name="T15" fmla="*/ 2 h 21"/>
                  <a:gd name="T16" fmla="*/ 7 w 12"/>
                  <a:gd name="T17" fmla="*/ 6 h 21"/>
                  <a:gd name="T18" fmla="*/ 5 w 12"/>
                  <a:gd name="T19" fmla="*/ 6 h 21"/>
                  <a:gd name="T20" fmla="*/ 4 w 12"/>
                  <a:gd name="T21" fmla="*/ 9 h 21"/>
                  <a:gd name="T22" fmla="*/ 3 w 12"/>
                  <a:gd name="T23" fmla="*/ 11 h 21"/>
                  <a:gd name="T24" fmla="*/ 3 w 12"/>
                  <a:gd name="T25" fmla="*/ 13 h 21"/>
                  <a:gd name="T26" fmla="*/ 1 w 12"/>
                  <a:gd name="T27" fmla="*/ 16 h 21"/>
                  <a:gd name="T28" fmla="*/ 0 w 12"/>
                  <a:gd name="T29" fmla="*/ 21 h 21"/>
                  <a:gd name="T30" fmla="*/ 1 w 12"/>
                  <a:gd name="T31" fmla="*/ 21 h 21"/>
                  <a:gd name="T32" fmla="*/ 4 w 12"/>
                  <a:gd name="T33" fmla="*/ 1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1">
                    <a:moveTo>
                      <a:pt x="4" y="18"/>
                    </a:moveTo>
                    <a:lnTo>
                      <a:pt x="7" y="14"/>
                    </a:lnTo>
                    <a:lnTo>
                      <a:pt x="8" y="13"/>
                    </a:lnTo>
                    <a:lnTo>
                      <a:pt x="8" y="9"/>
                    </a:lnTo>
                    <a:lnTo>
                      <a:pt x="9" y="5"/>
                    </a:lnTo>
                    <a:lnTo>
                      <a:pt x="12" y="0"/>
                    </a:lnTo>
                    <a:lnTo>
                      <a:pt x="10" y="2"/>
                    </a:lnTo>
                    <a:lnTo>
                      <a:pt x="8" y="2"/>
                    </a:lnTo>
                    <a:lnTo>
                      <a:pt x="7" y="6"/>
                    </a:lnTo>
                    <a:lnTo>
                      <a:pt x="5" y="6"/>
                    </a:lnTo>
                    <a:lnTo>
                      <a:pt x="4" y="9"/>
                    </a:lnTo>
                    <a:lnTo>
                      <a:pt x="3" y="11"/>
                    </a:lnTo>
                    <a:lnTo>
                      <a:pt x="3" y="13"/>
                    </a:lnTo>
                    <a:lnTo>
                      <a:pt x="1" y="16"/>
                    </a:lnTo>
                    <a:lnTo>
                      <a:pt x="0" y="21"/>
                    </a:lnTo>
                    <a:lnTo>
                      <a:pt x="1" y="21"/>
                    </a:lnTo>
                    <a:lnTo>
                      <a:pt x="4" y="1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1" name="Freeform 110">
                <a:extLst>
                  <a:ext uri="{FF2B5EF4-FFF2-40B4-BE49-F238E27FC236}">
                    <a16:creationId xmlns:a16="http://schemas.microsoft.com/office/drawing/2014/main" id="{85F9CB0E-E7AA-C9DB-3A08-804276ECBB60}"/>
                  </a:ext>
                </a:extLst>
              </p:cNvPr>
              <p:cNvSpPr>
                <a:spLocks/>
              </p:cNvSpPr>
              <p:nvPr/>
            </p:nvSpPr>
            <p:spPr bwMode="auto">
              <a:xfrm>
                <a:off x="6218239" y="1354138"/>
                <a:ext cx="2955925" cy="1906588"/>
              </a:xfrm>
              <a:custGeom>
                <a:avLst/>
                <a:gdLst>
                  <a:gd name="T0" fmla="*/ 2353 w 2400"/>
                  <a:gd name="T1" fmla="*/ 75 h 1549"/>
                  <a:gd name="T2" fmla="*/ 2276 w 2400"/>
                  <a:gd name="T3" fmla="*/ 76 h 1549"/>
                  <a:gd name="T4" fmla="*/ 2098 w 2400"/>
                  <a:gd name="T5" fmla="*/ 47 h 1549"/>
                  <a:gd name="T6" fmla="*/ 1984 w 2400"/>
                  <a:gd name="T7" fmla="*/ 108 h 1549"/>
                  <a:gd name="T8" fmla="*/ 1798 w 2400"/>
                  <a:gd name="T9" fmla="*/ 97 h 1549"/>
                  <a:gd name="T10" fmla="*/ 1597 w 2400"/>
                  <a:gd name="T11" fmla="*/ 141 h 1549"/>
                  <a:gd name="T12" fmla="*/ 1514 w 2400"/>
                  <a:gd name="T13" fmla="*/ 156 h 1549"/>
                  <a:gd name="T14" fmla="*/ 1431 w 2400"/>
                  <a:gd name="T15" fmla="*/ 267 h 1549"/>
                  <a:gd name="T16" fmla="*/ 1333 w 2400"/>
                  <a:gd name="T17" fmla="*/ 153 h 1549"/>
                  <a:gd name="T18" fmla="*/ 1247 w 2400"/>
                  <a:gd name="T19" fmla="*/ 197 h 1549"/>
                  <a:gd name="T20" fmla="*/ 1073 w 2400"/>
                  <a:gd name="T21" fmla="*/ 204 h 1549"/>
                  <a:gd name="T22" fmla="*/ 1053 w 2400"/>
                  <a:gd name="T23" fmla="*/ 151 h 1549"/>
                  <a:gd name="T24" fmla="*/ 989 w 2400"/>
                  <a:gd name="T25" fmla="*/ 35 h 1549"/>
                  <a:gd name="T26" fmla="*/ 892 w 2400"/>
                  <a:gd name="T27" fmla="*/ 4 h 1549"/>
                  <a:gd name="T28" fmla="*/ 846 w 2400"/>
                  <a:gd name="T29" fmla="*/ 131 h 1549"/>
                  <a:gd name="T30" fmla="*/ 739 w 2400"/>
                  <a:gd name="T31" fmla="*/ 219 h 1549"/>
                  <a:gd name="T32" fmla="*/ 687 w 2400"/>
                  <a:gd name="T33" fmla="*/ 363 h 1549"/>
                  <a:gd name="T34" fmla="*/ 761 w 2400"/>
                  <a:gd name="T35" fmla="*/ 467 h 1549"/>
                  <a:gd name="T36" fmla="*/ 695 w 2400"/>
                  <a:gd name="T37" fmla="*/ 474 h 1549"/>
                  <a:gd name="T38" fmla="*/ 684 w 2400"/>
                  <a:gd name="T39" fmla="*/ 557 h 1549"/>
                  <a:gd name="T40" fmla="*/ 665 w 2400"/>
                  <a:gd name="T41" fmla="*/ 690 h 1549"/>
                  <a:gd name="T42" fmla="*/ 618 w 2400"/>
                  <a:gd name="T43" fmla="*/ 524 h 1549"/>
                  <a:gd name="T44" fmla="*/ 534 w 2400"/>
                  <a:gd name="T45" fmla="*/ 517 h 1549"/>
                  <a:gd name="T46" fmla="*/ 457 w 2400"/>
                  <a:gd name="T47" fmla="*/ 577 h 1549"/>
                  <a:gd name="T48" fmla="*/ 376 w 2400"/>
                  <a:gd name="T49" fmla="*/ 652 h 1549"/>
                  <a:gd name="T50" fmla="*/ 292 w 2400"/>
                  <a:gd name="T51" fmla="*/ 710 h 1549"/>
                  <a:gd name="T52" fmla="*/ 228 w 2400"/>
                  <a:gd name="T53" fmla="*/ 746 h 1549"/>
                  <a:gd name="T54" fmla="*/ 118 w 2400"/>
                  <a:gd name="T55" fmla="*/ 831 h 1549"/>
                  <a:gd name="T56" fmla="*/ 121 w 2400"/>
                  <a:gd name="T57" fmla="*/ 757 h 1549"/>
                  <a:gd name="T58" fmla="*/ 72 w 2400"/>
                  <a:gd name="T59" fmla="*/ 638 h 1549"/>
                  <a:gd name="T60" fmla="*/ 10 w 2400"/>
                  <a:gd name="T61" fmla="*/ 648 h 1549"/>
                  <a:gd name="T62" fmla="*/ 56 w 2400"/>
                  <a:gd name="T63" fmla="*/ 989 h 1549"/>
                  <a:gd name="T64" fmla="*/ 122 w 2400"/>
                  <a:gd name="T65" fmla="*/ 1215 h 1549"/>
                  <a:gd name="T66" fmla="*/ 255 w 2400"/>
                  <a:gd name="T67" fmla="*/ 1385 h 1549"/>
                  <a:gd name="T68" fmla="*/ 319 w 2400"/>
                  <a:gd name="T69" fmla="*/ 1538 h 1549"/>
                  <a:gd name="T70" fmla="*/ 409 w 2400"/>
                  <a:gd name="T71" fmla="*/ 1417 h 1549"/>
                  <a:gd name="T72" fmla="*/ 431 w 2400"/>
                  <a:gd name="T73" fmla="*/ 1241 h 1549"/>
                  <a:gd name="T74" fmla="*/ 602 w 2400"/>
                  <a:gd name="T75" fmla="*/ 1264 h 1549"/>
                  <a:gd name="T76" fmla="*/ 661 w 2400"/>
                  <a:gd name="T77" fmla="*/ 1136 h 1549"/>
                  <a:gd name="T78" fmla="*/ 799 w 2400"/>
                  <a:gd name="T79" fmla="*/ 1152 h 1549"/>
                  <a:gd name="T80" fmla="*/ 1027 w 2400"/>
                  <a:gd name="T81" fmla="*/ 1261 h 1549"/>
                  <a:gd name="T82" fmla="*/ 1214 w 2400"/>
                  <a:gd name="T83" fmla="*/ 1233 h 1549"/>
                  <a:gd name="T84" fmla="*/ 1366 w 2400"/>
                  <a:gd name="T85" fmla="*/ 1200 h 1549"/>
                  <a:gd name="T86" fmla="*/ 1601 w 2400"/>
                  <a:gd name="T87" fmla="*/ 1169 h 1549"/>
                  <a:gd name="T88" fmla="*/ 1664 w 2400"/>
                  <a:gd name="T89" fmla="*/ 1056 h 1549"/>
                  <a:gd name="T90" fmla="*/ 1763 w 2400"/>
                  <a:gd name="T91" fmla="*/ 1169 h 1549"/>
                  <a:gd name="T92" fmla="*/ 1862 w 2400"/>
                  <a:gd name="T93" fmla="*/ 1208 h 1549"/>
                  <a:gd name="T94" fmla="*/ 1855 w 2400"/>
                  <a:gd name="T95" fmla="*/ 1324 h 1549"/>
                  <a:gd name="T96" fmla="*/ 1943 w 2400"/>
                  <a:gd name="T97" fmla="*/ 1323 h 1549"/>
                  <a:gd name="T98" fmla="*/ 1944 w 2400"/>
                  <a:gd name="T99" fmla="*/ 1032 h 1549"/>
                  <a:gd name="T100" fmla="*/ 1832 w 2400"/>
                  <a:gd name="T101" fmla="*/ 965 h 1549"/>
                  <a:gd name="T102" fmla="*/ 1919 w 2400"/>
                  <a:gd name="T103" fmla="*/ 733 h 1549"/>
                  <a:gd name="T104" fmla="*/ 2039 w 2400"/>
                  <a:gd name="T105" fmla="*/ 713 h 1549"/>
                  <a:gd name="T106" fmla="*/ 2082 w 2400"/>
                  <a:gd name="T107" fmla="*/ 567 h 1549"/>
                  <a:gd name="T108" fmla="*/ 2129 w 2400"/>
                  <a:gd name="T109" fmla="*/ 516 h 1549"/>
                  <a:gd name="T110" fmla="*/ 2148 w 2400"/>
                  <a:gd name="T111" fmla="*/ 665 h 1549"/>
                  <a:gd name="T112" fmla="*/ 2241 w 2400"/>
                  <a:gd name="T113" fmla="*/ 997 h 1549"/>
                  <a:gd name="T114" fmla="*/ 2257 w 2400"/>
                  <a:gd name="T115" fmla="*/ 800 h 1549"/>
                  <a:gd name="T116" fmla="*/ 2188 w 2400"/>
                  <a:gd name="T117" fmla="*/ 627 h 1549"/>
                  <a:gd name="T118" fmla="*/ 2295 w 2400"/>
                  <a:gd name="T119" fmla="*/ 514 h 1549"/>
                  <a:gd name="T120" fmla="*/ 2327 w 2400"/>
                  <a:gd name="T121" fmla="*/ 364 h 1549"/>
                  <a:gd name="T122" fmla="*/ 2305 w 2400"/>
                  <a:gd name="T123" fmla="*/ 284 h 1549"/>
                  <a:gd name="T124" fmla="*/ 2360 w 2400"/>
                  <a:gd name="T125" fmla="*/ 211 h 1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0" h="1549">
                    <a:moveTo>
                      <a:pt x="2397" y="198"/>
                    </a:moveTo>
                    <a:cubicBezTo>
                      <a:pt x="2394" y="198"/>
                      <a:pt x="2394" y="198"/>
                      <a:pt x="2394" y="198"/>
                    </a:cubicBezTo>
                    <a:cubicBezTo>
                      <a:pt x="2390" y="195"/>
                      <a:pt x="2390" y="195"/>
                      <a:pt x="2390" y="195"/>
                    </a:cubicBezTo>
                    <a:cubicBezTo>
                      <a:pt x="2392" y="191"/>
                      <a:pt x="2392" y="191"/>
                      <a:pt x="2392" y="191"/>
                    </a:cubicBezTo>
                    <a:cubicBezTo>
                      <a:pt x="2396" y="194"/>
                      <a:pt x="2396" y="194"/>
                      <a:pt x="2396" y="194"/>
                    </a:cubicBezTo>
                    <a:cubicBezTo>
                      <a:pt x="2398" y="192"/>
                      <a:pt x="2398" y="192"/>
                      <a:pt x="2398" y="192"/>
                    </a:cubicBezTo>
                    <a:cubicBezTo>
                      <a:pt x="2398" y="187"/>
                      <a:pt x="2398" y="187"/>
                      <a:pt x="2398" y="187"/>
                    </a:cubicBezTo>
                    <a:cubicBezTo>
                      <a:pt x="2395" y="186"/>
                      <a:pt x="2395" y="186"/>
                      <a:pt x="2395" y="186"/>
                    </a:cubicBezTo>
                    <a:cubicBezTo>
                      <a:pt x="2392" y="185"/>
                      <a:pt x="2392" y="185"/>
                      <a:pt x="2392" y="185"/>
                    </a:cubicBezTo>
                    <a:cubicBezTo>
                      <a:pt x="2390" y="187"/>
                      <a:pt x="2390" y="187"/>
                      <a:pt x="2390" y="187"/>
                    </a:cubicBezTo>
                    <a:cubicBezTo>
                      <a:pt x="2390" y="191"/>
                      <a:pt x="2390" y="191"/>
                      <a:pt x="2390" y="191"/>
                    </a:cubicBezTo>
                    <a:cubicBezTo>
                      <a:pt x="2388" y="188"/>
                      <a:pt x="2388" y="188"/>
                      <a:pt x="2388" y="188"/>
                    </a:cubicBezTo>
                    <a:cubicBezTo>
                      <a:pt x="2384" y="189"/>
                      <a:pt x="2384" y="189"/>
                      <a:pt x="2384" y="189"/>
                    </a:cubicBezTo>
                    <a:cubicBezTo>
                      <a:pt x="2385" y="183"/>
                      <a:pt x="2385" y="183"/>
                      <a:pt x="2385" y="183"/>
                    </a:cubicBezTo>
                    <a:cubicBezTo>
                      <a:pt x="2383" y="180"/>
                      <a:pt x="2383" y="180"/>
                      <a:pt x="2383" y="180"/>
                    </a:cubicBezTo>
                    <a:cubicBezTo>
                      <a:pt x="2379" y="181"/>
                      <a:pt x="2379" y="181"/>
                      <a:pt x="2379" y="181"/>
                    </a:cubicBezTo>
                    <a:cubicBezTo>
                      <a:pt x="2379" y="185"/>
                      <a:pt x="2379" y="185"/>
                      <a:pt x="2379" y="185"/>
                    </a:cubicBezTo>
                    <a:cubicBezTo>
                      <a:pt x="2378" y="182"/>
                      <a:pt x="2378" y="182"/>
                      <a:pt x="2378" y="182"/>
                    </a:cubicBezTo>
                    <a:cubicBezTo>
                      <a:pt x="2378" y="179"/>
                      <a:pt x="2378" y="179"/>
                      <a:pt x="2378" y="179"/>
                    </a:cubicBezTo>
                    <a:cubicBezTo>
                      <a:pt x="2382" y="176"/>
                      <a:pt x="2382" y="176"/>
                      <a:pt x="2382" y="176"/>
                    </a:cubicBezTo>
                    <a:cubicBezTo>
                      <a:pt x="2381" y="170"/>
                      <a:pt x="2381" y="170"/>
                      <a:pt x="2381" y="170"/>
                    </a:cubicBezTo>
                    <a:cubicBezTo>
                      <a:pt x="2379" y="168"/>
                      <a:pt x="2379" y="168"/>
                      <a:pt x="2379" y="168"/>
                    </a:cubicBezTo>
                    <a:cubicBezTo>
                      <a:pt x="2383" y="165"/>
                      <a:pt x="2383" y="165"/>
                      <a:pt x="2383" y="165"/>
                    </a:cubicBezTo>
                    <a:cubicBezTo>
                      <a:pt x="2380" y="159"/>
                      <a:pt x="2380" y="159"/>
                      <a:pt x="2380" y="159"/>
                    </a:cubicBezTo>
                    <a:cubicBezTo>
                      <a:pt x="2381" y="156"/>
                      <a:pt x="2381" y="156"/>
                      <a:pt x="2381" y="156"/>
                    </a:cubicBezTo>
                    <a:cubicBezTo>
                      <a:pt x="2376" y="151"/>
                      <a:pt x="2376" y="151"/>
                      <a:pt x="2376" y="151"/>
                    </a:cubicBezTo>
                    <a:cubicBezTo>
                      <a:pt x="2371" y="152"/>
                      <a:pt x="2371" y="152"/>
                      <a:pt x="2371" y="152"/>
                    </a:cubicBezTo>
                    <a:cubicBezTo>
                      <a:pt x="2367" y="157"/>
                      <a:pt x="2367" y="157"/>
                      <a:pt x="2367" y="157"/>
                    </a:cubicBezTo>
                    <a:cubicBezTo>
                      <a:pt x="2368" y="150"/>
                      <a:pt x="2368" y="150"/>
                      <a:pt x="2368" y="150"/>
                    </a:cubicBezTo>
                    <a:cubicBezTo>
                      <a:pt x="2371" y="148"/>
                      <a:pt x="2371" y="148"/>
                      <a:pt x="2371" y="148"/>
                    </a:cubicBezTo>
                    <a:cubicBezTo>
                      <a:pt x="2367" y="142"/>
                      <a:pt x="2367" y="142"/>
                      <a:pt x="2367" y="142"/>
                    </a:cubicBezTo>
                    <a:cubicBezTo>
                      <a:pt x="2367" y="138"/>
                      <a:pt x="2367" y="138"/>
                      <a:pt x="2367" y="138"/>
                    </a:cubicBezTo>
                    <a:cubicBezTo>
                      <a:pt x="2365" y="138"/>
                      <a:pt x="2365" y="138"/>
                      <a:pt x="2365" y="138"/>
                    </a:cubicBezTo>
                    <a:cubicBezTo>
                      <a:pt x="2363" y="142"/>
                      <a:pt x="2363" y="142"/>
                      <a:pt x="2363" y="142"/>
                    </a:cubicBezTo>
                    <a:cubicBezTo>
                      <a:pt x="2361" y="138"/>
                      <a:pt x="2361" y="138"/>
                      <a:pt x="2361" y="138"/>
                    </a:cubicBezTo>
                    <a:cubicBezTo>
                      <a:pt x="2358" y="137"/>
                      <a:pt x="2358" y="137"/>
                      <a:pt x="2358" y="137"/>
                    </a:cubicBezTo>
                    <a:cubicBezTo>
                      <a:pt x="2353" y="138"/>
                      <a:pt x="2353" y="138"/>
                      <a:pt x="2353" y="138"/>
                    </a:cubicBezTo>
                    <a:cubicBezTo>
                      <a:pt x="2357" y="134"/>
                      <a:pt x="2357" y="134"/>
                      <a:pt x="2357" y="134"/>
                    </a:cubicBezTo>
                    <a:cubicBezTo>
                      <a:pt x="2362" y="134"/>
                      <a:pt x="2362" y="134"/>
                      <a:pt x="2362" y="134"/>
                    </a:cubicBezTo>
                    <a:cubicBezTo>
                      <a:pt x="2366" y="130"/>
                      <a:pt x="2366" y="130"/>
                      <a:pt x="2366" y="130"/>
                    </a:cubicBezTo>
                    <a:cubicBezTo>
                      <a:pt x="2367" y="132"/>
                      <a:pt x="2367" y="132"/>
                      <a:pt x="2367" y="132"/>
                    </a:cubicBezTo>
                    <a:cubicBezTo>
                      <a:pt x="2371" y="125"/>
                      <a:pt x="2371" y="125"/>
                      <a:pt x="2371" y="125"/>
                    </a:cubicBezTo>
                    <a:cubicBezTo>
                      <a:pt x="2375" y="123"/>
                      <a:pt x="2375" y="123"/>
                      <a:pt x="2375" y="123"/>
                    </a:cubicBezTo>
                    <a:cubicBezTo>
                      <a:pt x="2376" y="120"/>
                      <a:pt x="2376" y="120"/>
                      <a:pt x="2376" y="120"/>
                    </a:cubicBezTo>
                    <a:cubicBezTo>
                      <a:pt x="2373" y="116"/>
                      <a:pt x="2373" y="116"/>
                      <a:pt x="2373" y="116"/>
                    </a:cubicBezTo>
                    <a:cubicBezTo>
                      <a:pt x="2365" y="114"/>
                      <a:pt x="2365" y="114"/>
                      <a:pt x="2365" y="114"/>
                    </a:cubicBezTo>
                    <a:cubicBezTo>
                      <a:pt x="2371" y="112"/>
                      <a:pt x="2371" y="112"/>
                      <a:pt x="2371" y="112"/>
                    </a:cubicBezTo>
                    <a:cubicBezTo>
                      <a:pt x="2377" y="113"/>
                      <a:pt x="2377" y="113"/>
                      <a:pt x="2377" y="113"/>
                    </a:cubicBezTo>
                    <a:cubicBezTo>
                      <a:pt x="2379" y="110"/>
                      <a:pt x="2379" y="110"/>
                      <a:pt x="2379" y="110"/>
                    </a:cubicBezTo>
                    <a:cubicBezTo>
                      <a:pt x="2378" y="105"/>
                      <a:pt x="2378" y="105"/>
                      <a:pt x="2378" y="105"/>
                    </a:cubicBezTo>
                    <a:cubicBezTo>
                      <a:pt x="2374" y="103"/>
                      <a:pt x="2374" y="103"/>
                      <a:pt x="2374" y="103"/>
                    </a:cubicBezTo>
                    <a:cubicBezTo>
                      <a:pt x="2371" y="99"/>
                      <a:pt x="2371" y="99"/>
                      <a:pt x="2371" y="99"/>
                    </a:cubicBezTo>
                    <a:cubicBezTo>
                      <a:pt x="2368" y="100"/>
                      <a:pt x="2368" y="100"/>
                      <a:pt x="2368" y="100"/>
                    </a:cubicBezTo>
                    <a:cubicBezTo>
                      <a:pt x="2368" y="97"/>
                      <a:pt x="2368" y="97"/>
                      <a:pt x="2368" y="97"/>
                    </a:cubicBezTo>
                    <a:cubicBezTo>
                      <a:pt x="2369" y="91"/>
                      <a:pt x="2369" y="91"/>
                      <a:pt x="2369" y="91"/>
                    </a:cubicBezTo>
                    <a:cubicBezTo>
                      <a:pt x="2366" y="80"/>
                      <a:pt x="2366" y="80"/>
                      <a:pt x="2366" y="80"/>
                    </a:cubicBezTo>
                    <a:cubicBezTo>
                      <a:pt x="2367" y="77"/>
                      <a:pt x="2367" y="77"/>
                      <a:pt x="2367" y="77"/>
                    </a:cubicBezTo>
                    <a:cubicBezTo>
                      <a:pt x="2369" y="74"/>
                      <a:pt x="2369" y="74"/>
                      <a:pt x="2369" y="74"/>
                    </a:cubicBezTo>
                    <a:cubicBezTo>
                      <a:pt x="2369" y="70"/>
                      <a:pt x="2369" y="70"/>
                      <a:pt x="2369" y="70"/>
                    </a:cubicBezTo>
                    <a:cubicBezTo>
                      <a:pt x="2365" y="69"/>
                      <a:pt x="2365" y="69"/>
                      <a:pt x="2365" y="69"/>
                    </a:cubicBezTo>
                    <a:cubicBezTo>
                      <a:pt x="2362" y="74"/>
                      <a:pt x="2362" y="74"/>
                      <a:pt x="2362" y="74"/>
                    </a:cubicBezTo>
                    <a:cubicBezTo>
                      <a:pt x="2359" y="76"/>
                      <a:pt x="2359" y="76"/>
                      <a:pt x="2359" y="76"/>
                    </a:cubicBezTo>
                    <a:cubicBezTo>
                      <a:pt x="2359" y="71"/>
                      <a:pt x="2359" y="71"/>
                      <a:pt x="2359" y="71"/>
                    </a:cubicBezTo>
                    <a:cubicBezTo>
                      <a:pt x="2355" y="70"/>
                      <a:pt x="2355" y="70"/>
                      <a:pt x="2355" y="70"/>
                    </a:cubicBezTo>
                    <a:cubicBezTo>
                      <a:pt x="2355" y="74"/>
                      <a:pt x="2355" y="74"/>
                      <a:pt x="2355" y="74"/>
                    </a:cubicBezTo>
                    <a:cubicBezTo>
                      <a:pt x="2353" y="75"/>
                      <a:pt x="2353" y="75"/>
                      <a:pt x="2353" y="75"/>
                    </a:cubicBezTo>
                    <a:cubicBezTo>
                      <a:pt x="2352" y="73"/>
                      <a:pt x="2352" y="73"/>
                      <a:pt x="2352" y="73"/>
                    </a:cubicBezTo>
                    <a:cubicBezTo>
                      <a:pt x="2353" y="68"/>
                      <a:pt x="2353" y="68"/>
                      <a:pt x="2353" y="68"/>
                    </a:cubicBezTo>
                    <a:cubicBezTo>
                      <a:pt x="2342" y="66"/>
                      <a:pt x="2342" y="66"/>
                      <a:pt x="2342" y="66"/>
                    </a:cubicBezTo>
                    <a:cubicBezTo>
                      <a:pt x="2339" y="67"/>
                      <a:pt x="2339" y="67"/>
                      <a:pt x="2339" y="67"/>
                    </a:cubicBezTo>
                    <a:cubicBezTo>
                      <a:pt x="2334" y="66"/>
                      <a:pt x="2334" y="66"/>
                      <a:pt x="2334" y="66"/>
                    </a:cubicBezTo>
                    <a:cubicBezTo>
                      <a:pt x="2331" y="62"/>
                      <a:pt x="2331" y="62"/>
                      <a:pt x="2331" y="62"/>
                    </a:cubicBezTo>
                    <a:cubicBezTo>
                      <a:pt x="2330" y="60"/>
                      <a:pt x="2330" y="60"/>
                      <a:pt x="2330" y="60"/>
                    </a:cubicBezTo>
                    <a:cubicBezTo>
                      <a:pt x="2327" y="59"/>
                      <a:pt x="2327" y="59"/>
                      <a:pt x="2327" y="59"/>
                    </a:cubicBezTo>
                    <a:cubicBezTo>
                      <a:pt x="2325" y="60"/>
                      <a:pt x="2325" y="60"/>
                      <a:pt x="2325" y="60"/>
                    </a:cubicBezTo>
                    <a:cubicBezTo>
                      <a:pt x="2324" y="58"/>
                      <a:pt x="2324" y="58"/>
                      <a:pt x="2324" y="58"/>
                    </a:cubicBezTo>
                    <a:cubicBezTo>
                      <a:pt x="2321" y="57"/>
                      <a:pt x="2321" y="57"/>
                      <a:pt x="2321" y="57"/>
                    </a:cubicBezTo>
                    <a:cubicBezTo>
                      <a:pt x="2317" y="63"/>
                      <a:pt x="2317" y="63"/>
                      <a:pt x="2317" y="63"/>
                    </a:cubicBezTo>
                    <a:cubicBezTo>
                      <a:pt x="2314" y="64"/>
                      <a:pt x="2314" y="64"/>
                      <a:pt x="2314" y="64"/>
                    </a:cubicBezTo>
                    <a:cubicBezTo>
                      <a:pt x="2312" y="66"/>
                      <a:pt x="2312" y="66"/>
                      <a:pt x="2312" y="66"/>
                    </a:cubicBezTo>
                    <a:cubicBezTo>
                      <a:pt x="2310" y="67"/>
                      <a:pt x="2310" y="67"/>
                      <a:pt x="2310" y="67"/>
                    </a:cubicBezTo>
                    <a:cubicBezTo>
                      <a:pt x="2315" y="67"/>
                      <a:pt x="2315" y="67"/>
                      <a:pt x="2315" y="67"/>
                    </a:cubicBezTo>
                    <a:cubicBezTo>
                      <a:pt x="2313" y="71"/>
                      <a:pt x="2313" y="71"/>
                      <a:pt x="2313" y="71"/>
                    </a:cubicBezTo>
                    <a:cubicBezTo>
                      <a:pt x="2309" y="74"/>
                      <a:pt x="2309" y="74"/>
                      <a:pt x="2309" y="74"/>
                    </a:cubicBezTo>
                    <a:cubicBezTo>
                      <a:pt x="2307" y="74"/>
                      <a:pt x="2307" y="74"/>
                      <a:pt x="2307" y="74"/>
                    </a:cubicBezTo>
                    <a:cubicBezTo>
                      <a:pt x="2309" y="78"/>
                      <a:pt x="2309" y="78"/>
                      <a:pt x="2309" y="78"/>
                    </a:cubicBezTo>
                    <a:cubicBezTo>
                      <a:pt x="2312" y="81"/>
                      <a:pt x="2312" y="81"/>
                      <a:pt x="2312" y="81"/>
                    </a:cubicBezTo>
                    <a:cubicBezTo>
                      <a:pt x="2311" y="83"/>
                      <a:pt x="2311" y="83"/>
                      <a:pt x="2311" y="83"/>
                    </a:cubicBezTo>
                    <a:cubicBezTo>
                      <a:pt x="2307" y="82"/>
                      <a:pt x="2307" y="82"/>
                      <a:pt x="2307" y="82"/>
                    </a:cubicBezTo>
                    <a:cubicBezTo>
                      <a:pt x="2304" y="74"/>
                      <a:pt x="2304" y="74"/>
                      <a:pt x="2304" y="74"/>
                    </a:cubicBezTo>
                    <a:cubicBezTo>
                      <a:pt x="2305" y="71"/>
                      <a:pt x="2305" y="71"/>
                      <a:pt x="2305" y="71"/>
                    </a:cubicBezTo>
                    <a:cubicBezTo>
                      <a:pt x="2302" y="72"/>
                      <a:pt x="2302" y="72"/>
                      <a:pt x="2302" y="72"/>
                    </a:cubicBezTo>
                    <a:cubicBezTo>
                      <a:pt x="2298" y="80"/>
                      <a:pt x="2298" y="80"/>
                      <a:pt x="2298" y="80"/>
                    </a:cubicBezTo>
                    <a:cubicBezTo>
                      <a:pt x="2295" y="86"/>
                      <a:pt x="2295" y="86"/>
                      <a:pt x="2295" y="86"/>
                    </a:cubicBezTo>
                    <a:cubicBezTo>
                      <a:pt x="2291" y="90"/>
                      <a:pt x="2291" y="90"/>
                      <a:pt x="2291" y="90"/>
                    </a:cubicBezTo>
                    <a:cubicBezTo>
                      <a:pt x="2292" y="92"/>
                      <a:pt x="2292" y="92"/>
                      <a:pt x="2292" y="92"/>
                    </a:cubicBezTo>
                    <a:cubicBezTo>
                      <a:pt x="2297" y="88"/>
                      <a:pt x="2297" y="88"/>
                      <a:pt x="2297" y="88"/>
                    </a:cubicBezTo>
                    <a:cubicBezTo>
                      <a:pt x="2299" y="88"/>
                      <a:pt x="2299" y="88"/>
                      <a:pt x="2299" y="88"/>
                    </a:cubicBezTo>
                    <a:cubicBezTo>
                      <a:pt x="2301" y="92"/>
                      <a:pt x="2301" y="92"/>
                      <a:pt x="2301" y="92"/>
                    </a:cubicBezTo>
                    <a:cubicBezTo>
                      <a:pt x="2304" y="96"/>
                      <a:pt x="2304" y="96"/>
                      <a:pt x="2304" y="96"/>
                    </a:cubicBezTo>
                    <a:cubicBezTo>
                      <a:pt x="2311" y="102"/>
                      <a:pt x="2311" y="102"/>
                      <a:pt x="2311" y="102"/>
                    </a:cubicBezTo>
                    <a:cubicBezTo>
                      <a:pt x="2312" y="107"/>
                      <a:pt x="2312" y="107"/>
                      <a:pt x="2312" y="107"/>
                    </a:cubicBezTo>
                    <a:cubicBezTo>
                      <a:pt x="2309" y="110"/>
                      <a:pt x="2309" y="110"/>
                      <a:pt x="2309" y="110"/>
                    </a:cubicBezTo>
                    <a:cubicBezTo>
                      <a:pt x="2310" y="114"/>
                      <a:pt x="2310" y="114"/>
                      <a:pt x="2310" y="114"/>
                    </a:cubicBezTo>
                    <a:cubicBezTo>
                      <a:pt x="2315" y="113"/>
                      <a:pt x="2315" y="113"/>
                      <a:pt x="2315" y="113"/>
                    </a:cubicBezTo>
                    <a:cubicBezTo>
                      <a:pt x="2319" y="110"/>
                      <a:pt x="2319" y="110"/>
                      <a:pt x="2319" y="110"/>
                    </a:cubicBezTo>
                    <a:cubicBezTo>
                      <a:pt x="2322" y="113"/>
                      <a:pt x="2322" y="113"/>
                      <a:pt x="2322" y="113"/>
                    </a:cubicBezTo>
                    <a:cubicBezTo>
                      <a:pt x="2322" y="117"/>
                      <a:pt x="2322" y="117"/>
                      <a:pt x="2322" y="117"/>
                    </a:cubicBezTo>
                    <a:cubicBezTo>
                      <a:pt x="2325" y="124"/>
                      <a:pt x="2325" y="124"/>
                      <a:pt x="2325" y="124"/>
                    </a:cubicBezTo>
                    <a:cubicBezTo>
                      <a:pt x="2325" y="126"/>
                      <a:pt x="2325" y="126"/>
                      <a:pt x="2325" y="126"/>
                    </a:cubicBezTo>
                    <a:cubicBezTo>
                      <a:pt x="2322" y="122"/>
                      <a:pt x="2322" y="122"/>
                      <a:pt x="2322" y="122"/>
                    </a:cubicBezTo>
                    <a:cubicBezTo>
                      <a:pt x="2320" y="116"/>
                      <a:pt x="2320" y="116"/>
                      <a:pt x="2320" y="116"/>
                    </a:cubicBezTo>
                    <a:cubicBezTo>
                      <a:pt x="2317" y="115"/>
                      <a:pt x="2317" y="115"/>
                      <a:pt x="2317" y="115"/>
                    </a:cubicBezTo>
                    <a:cubicBezTo>
                      <a:pt x="2315" y="119"/>
                      <a:pt x="2315" y="119"/>
                      <a:pt x="2315" y="119"/>
                    </a:cubicBezTo>
                    <a:cubicBezTo>
                      <a:pt x="2316" y="123"/>
                      <a:pt x="2316" y="123"/>
                      <a:pt x="2316" y="123"/>
                    </a:cubicBezTo>
                    <a:cubicBezTo>
                      <a:pt x="2318" y="124"/>
                      <a:pt x="2318" y="124"/>
                      <a:pt x="2318" y="124"/>
                    </a:cubicBezTo>
                    <a:cubicBezTo>
                      <a:pt x="2317" y="126"/>
                      <a:pt x="2317" y="126"/>
                      <a:pt x="2317" y="126"/>
                    </a:cubicBezTo>
                    <a:cubicBezTo>
                      <a:pt x="2314" y="125"/>
                      <a:pt x="2314" y="125"/>
                      <a:pt x="2314" y="125"/>
                    </a:cubicBezTo>
                    <a:cubicBezTo>
                      <a:pt x="2311" y="119"/>
                      <a:pt x="2311" y="119"/>
                      <a:pt x="2311" y="119"/>
                    </a:cubicBezTo>
                    <a:cubicBezTo>
                      <a:pt x="2306" y="118"/>
                      <a:pt x="2306" y="118"/>
                      <a:pt x="2306" y="118"/>
                    </a:cubicBezTo>
                    <a:cubicBezTo>
                      <a:pt x="2303" y="122"/>
                      <a:pt x="2303" y="122"/>
                      <a:pt x="2303" y="122"/>
                    </a:cubicBezTo>
                    <a:cubicBezTo>
                      <a:pt x="2300" y="120"/>
                      <a:pt x="2300" y="120"/>
                      <a:pt x="2300" y="120"/>
                    </a:cubicBezTo>
                    <a:cubicBezTo>
                      <a:pt x="2299" y="116"/>
                      <a:pt x="2299" y="116"/>
                      <a:pt x="2299" y="116"/>
                    </a:cubicBezTo>
                    <a:cubicBezTo>
                      <a:pt x="2301" y="114"/>
                      <a:pt x="2301" y="114"/>
                      <a:pt x="2301" y="114"/>
                    </a:cubicBezTo>
                    <a:cubicBezTo>
                      <a:pt x="2298" y="109"/>
                      <a:pt x="2298" y="109"/>
                      <a:pt x="2298" y="109"/>
                    </a:cubicBezTo>
                    <a:cubicBezTo>
                      <a:pt x="2295" y="105"/>
                      <a:pt x="2295" y="105"/>
                      <a:pt x="2295" y="105"/>
                    </a:cubicBezTo>
                    <a:cubicBezTo>
                      <a:pt x="2294" y="101"/>
                      <a:pt x="2294" y="101"/>
                      <a:pt x="2294" y="101"/>
                    </a:cubicBezTo>
                    <a:cubicBezTo>
                      <a:pt x="2288" y="98"/>
                      <a:pt x="2288" y="98"/>
                      <a:pt x="2288" y="98"/>
                    </a:cubicBezTo>
                    <a:cubicBezTo>
                      <a:pt x="2282" y="86"/>
                      <a:pt x="2282" y="86"/>
                      <a:pt x="2282" y="86"/>
                    </a:cubicBezTo>
                    <a:cubicBezTo>
                      <a:pt x="2278" y="81"/>
                      <a:pt x="2278" y="81"/>
                      <a:pt x="2278" y="81"/>
                    </a:cubicBezTo>
                    <a:cubicBezTo>
                      <a:pt x="2279" y="79"/>
                      <a:pt x="2279" y="79"/>
                      <a:pt x="2279" y="79"/>
                    </a:cubicBezTo>
                    <a:cubicBezTo>
                      <a:pt x="2276" y="76"/>
                      <a:pt x="2276" y="76"/>
                      <a:pt x="2276" y="76"/>
                    </a:cubicBezTo>
                    <a:cubicBezTo>
                      <a:pt x="2273" y="75"/>
                      <a:pt x="2273" y="75"/>
                      <a:pt x="2273" y="75"/>
                    </a:cubicBezTo>
                    <a:cubicBezTo>
                      <a:pt x="2274" y="77"/>
                      <a:pt x="2274" y="77"/>
                      <a:pt x="2274" y="77"/>
                    </a:cubicBezTo>
                    <a:cubicBezTo>
                      <a:pt x="2273" y="81"/>
                      <a:pt x="2273" y="81"/>
                      <a:pt x="2273" y="81"/>
                    </a:cubicBezTo>
                    <a:cubicBezTo>
                      <a:pt x="2272" y="79"/>
                      <a:pt x="2272" y="79"/>
                      <a:pt x="2272" y="79"/>
                    </a:cubicBezTo>
                    <a:cubicBezTo>
                      <a:pt x="2270" y="75"/>
                      <a:pt x="2270" y="75"/>
                      <a:pt x="2270" y="75"/>
                    </a:cubicBezTo>
                    <a:cubicBezTo>
                      <a:pt x="2263" y="70"/>
                      <a:pt x="2263" y="70"/>
                      <a:pt x="2263" y="70"/>
                    </a:cubicBezTo>
                    <a:cubicBezTo>
                      <a:pt x="2259" y="69"/>
                      <a:pt x="2259" y="69"/>
                      <a:pt x="2259" y="69"/>
                    </a:cubicBezTo>
                    <a:cubicBezTo>
                      <a:pt x="2255" y="70"/>
                      <a:pt x="2255" y="70"/>
                      <a:pt x="2255" y="70"/>
                    </a:cubicBezTo>
                    <a:cubicBezTo>
                      <a:pt x="2256" y="73"/>
                      <a:pt x="2256" y="73"/>
                      <a:pt x="2256" y="73"/>
                    </a:cubicBezTo>
                    <a:cubicBezTo>
                      <a:pt x="2259" y="75"/>
                      <a:pt x="2259" y="75"/>
                      <a:pt x="2259" y="75"/>
                    </a:cubicBezTo>
                    <a:cubicBezTo>
                      <a:pt x="2266" y="78"/>
                      <a:pt x="2266" y="78"/>
                      <a:pt x="2266" y="78"/>
                    </a:cubicBezTo>
                    <a:cubicBezTo>
                      <a:pt x="2261" y="81"/>
                      <a:pt x="2261" y="81"/>
                      <a:pt x="2261" y="81"/>
                    </a:cubicBezTo>
                    <a:cubicBezTo>
                      <a:pt x="2254" y="77"/>
                      <a:pt x="2254" y="77"/>
                      <a:pt x="2254" y="77"/>
                    </a:cubicBezTo>
                    <a:cubicBezTo>
                      <a:pt x="2251" y="73"/>
                      <a:pt x="2251" y="73"/>
                      <a:pt x="2251" y="73"/>
                    </a:cubicBezTo>
                    <a:cubicBezTo>
                      <a:pt x="2252" y="70"/>
                      <a:pt x="2252" y="70"/>
                      <a:pt x="2252" y="70"/>
                    </a:cubicBezTo>
                    <a:cubicBezTo>
                      <a:pt x="2250" y="69"/>
                      <a:pt x="2250" y="69"/>
                      <a:pt x="2250" y="69"/>
                    </a:cubicBezTo>
                    <a:cubicBezTo>
                      <a:pt x="2244" y="69"/>
                      <a:pt x="2244" y="69"/>
                      <a:pt x="2244" y="69"/>
                    </a:cubicBezTo>
                    <a:cubicBezTo>
                      <a:pt x="2246" y="70"/>
                      <a:pt x="2246" y="70"/>
                      <a:pt x="2246" y="70"/>
                    </a:cubicBezTo>
                    <a:cubicBezTo>
                      <a:pt x="2246" y="72"/>
                      <a:pt x="2246" y="72"/>
                      <a:pt x="2246" y="72"/>
                    </a:cubicBezTo>
                    <a:cubicBezTo>
                      <a:pt x="2241" y="74"/>
                      <a:pt x="2241" y="74"/>
                      <a:pt x="2241" y="74"/>
                    </a:cubicBezTo>
                    <a:cubicBezTo>
                      <a:pt x="2238" y="70"/>
                      <a:pt x="2238" y="70"/>
                      <a:pt x="2238" y="70"/>
                    </a:cubicBezTo>
                    <a:cubicBezTo>
                      <a:pt x="2239" y="68"/>
                      <a:pt x="2239" y="68"/>
                      <a:pt x="2239" y="68"/>
                    </a:cubicBezTo>
                    <a:cubicBezTo>
                      <a:pt x="2234" y="66"/>
                      <a:pt x="2234" y="66"/>
                      <a:pt x="2234" y="66"/>
                    </a:cubicBezTo>
                    <a:cubicBezTo>
                      <a:pt x="2232" y="67"/>
                      <a:pt x="2232" y="67"/>
                      <a:pt x="2232" y="67"/>
                    </a:cubicBezTo>
                    <a:cubicBezTo>
                      <a:pt x="2233" y="71"/>
                      <a:pt x="2233" y="71"/>
                      <a:pt x="2233" y="71"/>
                    </a:cubicBezTo>
                    <a:cubicBezTo>
                      <a:pt x="2230" y="70"/>
                      <a:pt x="2230" y="70"/>
                      <a:pt x="2230" y="70"/>
                    </a:cubicBezTo>
                    <a:cubicBezTo>
                      <a:pt x="2228" y="66"/>
                      <a:pt x="2228" y="66"/>
                      <a:pt x="2228" y="66"/>
                    </a:cubicBezTo>
                    <a:cubicBezTo>
                      <a:pt x="2223" y="66"/>
                      <a:pt x="2223" y="66"/>
                      <a:pt x="2223" y="66"/>
                    </a:cubicBezTo>
                    <a:cubicBezTo>
                      <a:pt x="2225" y="70"/>
                      <a:pt x="2225" y="70"/>
                      <a:pt x="2225" y="70"/>
                    </a:cubicBezTo>
                    <a:cubicBezTo>
                      <a:pt x="2209" y="66"/>
                      <a:pt x="2209" y="66"/>
                      <a:pt x="2209" y="66"/>
                    </a:cubicBezTo>
                    <a:cubicBezTo>
                      <a:pt x="2205" y="68"/>
                      <a:pt x="2205" y="68"/>
                      <a:pt x="2205" y="68"/>
                    </a:cubicBezTo>
                    <a:cubicBezTo>
                      <a:pt x="2199" y="66"/>
                      <a:pt x="2199" y="66"/>
                      <a:pt x="2199" y="66"/>
                    </a:cubicBezTo>
                    <a:cubicBezTo>
                      <a:pt x="2199" y="63"/>
                      <a:pt x="2199" y="63"/>
                      <a:pt x="2199" y="63"/>
                    </a:cubicBezTo>
                    <a:cubicBezTo>
                      <a:pt x="2193" y="61"/>
                      <a:pt x="2193" y="61"/>
                      <a:pt x="2193" y="61"/>
                    </a:cubicBezTo>
                    <a:cubicBezTo>
                      <a:pt x="2193" y="62"/>
                      <a:pt x="2193" y="62"/>
                      <a:pt x="2193" y="62"/>
                    </a:cubicBezTo>
                    <a:cubicBezTo>
                      <a:pt x="2193" y="65"/>
                      <a:pt x="2193" y="65"/>
                      <a:pt x="2193" y="65"/>
                    </a:cubicBezTo>
                    <a:cubicBezTo>
                      <a:pt x="2191" y="63"/>
                      <a:pt x="2191" y="63"/>
                      <a:pt x="2191" y="63"/>
                    </a:cubicBezTo>
                    <a:cubicBezTo>
                      <a:pt x="2187" y="62"/>
                      <a:pt x="2187" y="62"/>
                      <a:pt x="2187" y="62"/>
                    </a:cubicBezTo>
                    <a:cubicBezTo>
                      <a:pt x="2184" y="59"/>
                      <a:pt x="2184" y="59"/>
                      <a:pt x="2184" y="59"/>
                    </a:cubicBezTo>
                    <a:cubicBezTo>
                      <a:pt x="2182" y="60"/>
                      <a:pt x="2182" y="60"/>
                      <a:pt x="2182" y="60"/>
                    </a:cubicBezTo>
                    <a:cubicBezTo>
                      <a:pt x="2183" y="64"/>
                      <a:pt x="2183" y="64"/>
                      <a:pt x="2183" y="64"/>
                    </a:cubicBezTo>
                    <a:cubicBezTo>
                      <a:pt x="2178" y="63"/>
                      <a:pt x="2178" y="63"/>
                      <a:pt x="2178" y="63"/>
                    </a:cubicBezTo>
                    <a:cubicBezTo>
                      <a:pt x="2173" y="64"/>
                      <a:pt x="2173" y="64"/>
                      <a:pt x="2173" y="64"/>
                    </a:cubicBezTo>
                    <a:cubicBezTo>
                      <a:pt x="2172" y="67"/>
                      <a:pt x="2172" y="67"/>
                      <a:pt x="2172" y="67"/>
                    </a:cubicBezTo>
                    <a:cubicBezTo>
                      <a:pt x="2166" y="67"/>
                      <a:pt x="2166" y="67"/>
                      <a:pt x="2166" y="67"/>
                    </a:cubicBezTo>
                    <a:cubicBezTo>
                      <a:pt x="2155" y="62"/>
                      <a:pt x="2155" y="62"/>
                      <a:pt x="2155" y="62"/>
                    </a:cubicBezTo>
                    <a:cubicBezTo>
                      <a:pt x="2156" y="61"/>
                      <a:pt x="2156" y="61"/>
                      <a:pt x="2156" y="61"/>
                    </a:cubicBezTo>
                    <a:cubicBezTo>
                      <a:pt x="2162" y="63"/>
                      <a:pt x="2162" y="63"/>
                      <a:pt x="2162" y="63"/>
                    </a:cubicBezTo>
                    <a:cubicBezTo>
                      <a:pt x="2165" y="65"/>
                      <a:pt x="2165" y="65"/>
                      <a:pt x="2165" y="65"/>
                    </a:cubicBezTo>
                    <a:cubicBezTo>
                      <a:pt x="2166" y="63"/>
                      <a:pt x="2166" y="63"/>
                      <a:pt x="2166" y="63"/>
                    </a:cubicBezTo>
                    <a:cubicBezTo>
                      <a:pt x="2155" y="55"/>
                      <a:pt x="2155" y="55"/>
                      <a:pt x="2155" y="55"/>
                    </a:cubicBezTo>
                    <a:cubicBezTo>
                      <a:pt x="2143" y="53"/>
                      <a:pt x="2143" y="53"/>
                      <a:pt x="2143" y="53"/>
                    </a:cubicBezTo>
                    <a:cubicBezTo>
                      <a:pt x="2137" y="55"/>
                      <a:pt x="2137" y="55"/>
                      <a:pt x="2137" y="55"/>
                    </a:cubicBezTo>
                    <a:cubicBezTo>
                      <a:pt x="2136" y="53"/>
                      <a:pt x="2136" y="53"/>
                      <a:pt x="2136" y="53"/>
                    </a:cubicBezTo>
                    <a:cubicBezTo>
                      <a:pt x="2138" y="51"/>
                      <a:pt x="2138" y="51"/>
                      <a:pt x="2138" y="51"/>
                    </a:cubicBezTo>
                    <a:cubicBezTo>
                      <a:pt x="2135" y="48"/>
                      <a:pt x="2135" y="48"/>
                      <a:pt x="2135" y="48"/>
                    </a:cubicBezTo>
                    <a:cubicBezTo>
                      <a:pt x="2131" y="50"/>
                      <a:pt x="2131" y="50"/>
                      <a:pt x="2131" y="50"/>
                    </a:cubicBezTo>
                    <a:cubicBezTo>
                      <a:pt x="2132" y="51"/>
                      <a:pt x="2132" y="51"/>
                      <a:pt x="2132" y="51"/>
                    </a:cubicBezTo>
                    <a:cubicBezTo>
                      <a:pt x="2130" y="52"/>
                      <a:pt x="2130" y="52"/>
                      <a:pt x="2130" y="52"/>
                    </a:cubicBezTo>
                    <a:cubicBezTo>
                      <a:pt x="2125" y="50"/>
                      <a:pt x="2125" y="50"/>
                      <a:pt x="2125" y="50"/>
                    </a:cubicBezTo>
                    <a:cubicBezTo>
                      <a:pt x="2114" y="45"/>
                      <a:pt x="2114" y="45"/>
                      <a:pt x="2114" y="45"/>
                    </a:cubicBezTo>
                    <a:cubicBezTo>
                      <a:pt x="2108" y="46"/>
                      <a:pt x="2108" y="46"/>
                      <a:pt x="2108" y="46"/>
                    </a:cubicBezTo>
                    <a:cubicBezTo>
                      <a:pt x="2106" y="49"/>
                      <a:pt x="2106" y="49"/>
                      <a:pt x="2106" y="49"/>
                    </a:cubicBezTo>
                    <a:cubicBezTo>
                      <a:pt x="2104" y="48"/>
                      <a:pt x="2104" y="48"/>
                      <a:pt x="2104" y="48"/>
                    </a:cubicBezTo>
                    <a:cubicBezTo>
                      <a:pt x="2102" y="45"/>
                      <a:pt x="2102" y="45"/>
                      <a:pt x="2102" y="45"/>
                    </a:cubicBezTo>
                    <a:cubicBezTo>
                      <a:pt x="2098" y="47"/>
                      <a:pt x="2098" y="47"/>
                      <a:pt x="2098" y="47"/>
                    </a:cubicBezTo>
                    <a:cubicBezTo>
                      <a:pt x="2092" y="47"/>
                      <a:pt x="2092" y="47"/>
                      <a:pt x="2092" y="47"/>
                    </a:cubicBezTo>
                    <a:cubicBezTo>
                      <a:pt x="2088" y="44"/>
                      <a:pt x="2088" y="44"/>
                      <a:pt x="2088" y="44"/>
                    </a:cubicBezTo>
                    <a:cubicBezTo>
                      <a:pt x="2086" y="44"/>
                      <a:pt x="2086" y="44"/>
                      <a:pt x="2086" y="44"/>
                    </a:cubicBezTo>
                    <a:cubicBezTo>
                      <a:pt x="2081" y="45"/>
                      <a:pt x="2081" y="45"/>
                      <a:pt x="2081" y="45"/>
                    </a:cubicBezTo>
                    <a:cubicBezTo>
                      <a:pt x="2079" y="44"/>
                      <a:pt x="2079" y="44"/>
                      <a:pt x="2079" y="44"/>
                    </a:cubicBezTo>
                    <a:cubicBezTo>
                      <a:pt x="2077" y="47"/>
                      <a:pt x="2077" y="47"/>
                      <a:pt x="2077" y="47"/>
                    </a:cubicBezTo>
                    <a:cubicBezTo>
                      <a:pt x="2076" y="51"/>
                      <a:pt x="2076" y="51"/>
                      <a:pt x="2076" y="51"/>
                    </a:cubicBezTo>
                    <a:cubicBezTo>
                      <a:pt x="2074" y="47"/>
                      <a:pt x="2074" y="47"/>
                      <a:pt x="2074" y="47"/>
                    </a:cubicBezTo>
                    <a:cubicBezTo>
                      <a:pt x="2060" y="51"/>
                      <a:pt x="2060" y="51"/>
                      <a:pt x="2060" y="51"/>
                    </a:cubicBezTo>
                    <a:cubicBezTo>
                      <a:pt x="2060" y="56"/>
                      <a:pt x="2060" y="56"/>
                      <a:pt x="2060" y="56"/>
                    </a:cubicBezTo>
                    <a:cubicBezTo>
                      <a:pt x="2056" y="54"/>
                      <a:pt x="2056" y="54"/>
                      <a:pt x="2056" y="54"/>
                    </a:cubicBezTo>
                    <a:cubicBezTo>
                      <a:pt x="2054" y="59"/>
                      <a:pt x="2054" y="59"/>
                      <a:pt x="2054" y="59"/>
                    </a:cubicBezTo>
                    <a:cubicBezTo>
                      <a:pt x="2053" y="59"/>
                      <a:pt x="2053" y="59"/>
                      <a:pt x="2053" y="59"/>
                    </a:cubicBezTo>
                    <a:cubicBezTo>
                      <a:pt x="2051" y="56"/>
                      <a:pt x="2051" y="56"/>
                      <a:pt x="2051" y="56"/>
                    </a:cubicBezTo>
                    <a:cubicBezTo>
                      <a:pt x="2046" y="57"/>
                      <a:pt x="2046" y="57"/>
                      <a:pt x="2046" y="57"/>
                    </a:cubicBezTo>
                    <a:cubicBezTo>
                      <a:pt x="2046" y="61"/>
                      <a:pt x="2046" y="61"/>
                      <a:pt x="2046" y="61"/>
                    </a:cubicBezTo>
                    <a:cubicBezTo>
                      <a:pt x="2044" y="61"/>
                      <a:pt x="2044" y="61"/>
                      <a:pt x="2044" y="61"/>
                    </a:cubicBezTo>
                    <a:cubicBezTo>
                      <a:pt x="2041" y="62"/>
                      <a:pt x="2041" y="62"/>
                      <a:pt x="2041" y="62"/>
                    </a:cubicBezTo>
                    <a:cubicBezTo>
                      <a:pt x="2036" y="59"/>
                      <a:pt x="2036" y="59"/>
                      <a:pt x="2036" y="59"/>
                    </a:cubicBezTo>
                    <a:cubicBezTo>
                      <a:pt x="2032" y="60"/>
                      <a:pt x="2032" y="60"/>
                      <a:pt x="2032" y="60"/>
                    </a:cubicBezTo>
                    <a:cubicBezTo>
                      <a:pt x="2031" y="64"/>
                      <a:pt x="2031" y="64"/>
                      <a:pt x="2031" y="64"/>
                    </a:cubicBezTo>
                    <a:cubicBezTo>
                      <a:pt x="2023" y="63"/>
                      <a:pt x="2023" y="63"/>
                      <a:pt x="2023" y="63"/>
                    </a:cubicBezTo>
                    <a:cubicBezTo>
                      <a:pt x="2013" y="65"/>
                      <a:pt x="2013" y="65"/>
                      <a:pt x="2013" y="65"/>
                    </a:cubicBezTo>
                    <a:cubicBezTo>
                      <a:pt x="2011" y="63"/>
                      <a:pt x="2011" y="63"/>
                      <a:pt x="2011" y="63"/>
                    </a:cubicBezTo>
                    <a:cubicBezTo>
                      <a:pt x="2003" y="64"/>
                      <a:pt x="2003" y="64"/>
                      <a:pt x="2003" y="64"/>
                    </a:cubicBezTo>
                    <a:cubicBezTo>
                      <a:pt x="2002" y="66"/>
                      <a:pt x="2002" y="66"/>
                      <a:pt x="2002" y="66"/>
                    </a:cubicBezTo>
                    <a:cubicBezTo>
                      <a:pt x="2007" y="70"/>
                      <a:pt x="2007" y="70"/>
                      <a:pt x="2007" y="70"/>
                    </a:cubicBezTo>
                    <a:cubicBezTo>
                      <a:pt x="2009" y="77"/>
                      <a:pt x="2009" y="77"/>
                      <a:pt x="2009" y="77"/>
                    </a:cubicBezTo>
                    <a:cubicBezTo>
                      <a:pt x="2011" y="79"/>
                      <a:pt x="2011" y="79"/>
                      <a:pt x="2011" y="79"/>
                    </a:cubicBezTo>
                    <a:cubicBezTo>
                      <a:pt x="2013" y="84"/>
                      <a:pt x="2013" y="84"/>
                      <a:pt x="2013" y="84"/>
                    </a:cubicBezTo>
                    <a:cubicBezTo>
                      <a:pt x="2015" y="90"/>
                      <a:pt x="2015" y="90"/>
                      <a:pt x="2015" y="90"/>
                    </a:cubicBezTo>
                    <a:cubicBezTo>
                      <a:pt x="2014" y="93"/>
                      <a:pt x="2014" y="93"/>
                      <a:pt x="2014" y="93"/>
                    </a:cubicBezTo>
                    <a:cubicBezTo>
                      <a:pt x="2014" y="98"/>
                      <a:pt x="2014" y="98"/>
                      <a:pt x="2014" y="98"/>
                    </a:cubicBezTo>
                    <a:cubicBezTo>
                      <a:pt x="2016" y="99"/>
                      <a:pt x="2016" y="99"/>
                      <a:pt x="2016" y="99"/>
                    </a:cubicBezTo>
                    <a:cubicBezTo>
                      <a:pt x="2019" y="95"/>
                      <a:pt x="2019" y="95"/>
                      <a:pt x="2019" y="95"/>
                    </a:cubicBezTo>
                    <a:cubicBezTo>
                      <a:pt x="2026" y="99"/>
                      <a:pt x="2026" y="99"/>
                      <a:pt x="2026" y="99"/>
                    </a:cubicBezTo>
                    <a:cubicBezTo>
                      <a:pt x="2027" y="102"/>
                      <a:pt x="2027" y="102"/>
                      <a:pt x="2027" y="102"/>
                    </a:cubicBezTo>
                    <a:cubicBezTo>
                      <a:pt x="2030" y="103"/>
                      <a:pt x="2030" y="103"/>
                      <a:pt x="2030" y="103"/>
                    </a:cubicBezTo>
                    <a:cubicBezTo>
                      <a:pt x="2037" y="111"/>
                      <a:pt x="2037" y="111"/>
                      <a:pt x="2037" y="111"/>
                    </a:cubicBezTo>
                    <a:cubicBezTo>
                      <a:pt x="2038" y="118"/>
                      <a:pt x="2038" y="118"/>
                      <a:pt x="2038" y="118"/>
                    </a:cubicBezTo>
                    <a:cubicBezTo>
                      <a:pt x="2043" y="120"/>
                      <a:pt x="2043" y="120"/>
                      <a:pt x="2043" y="120"/>
                    </a:cubicBezTo>
                    <a:cubicBezTo>
                      <a:pt x="2047" y="125"/>
                      <a:pt x="2047" y="125"/>
                      <a:pt x="2047" y="125"/>
                    </a:cubicBezTo>
                    <a:cubicBezTo>
                      <a:pt x="2046" y="128"/>
                      <a:pt x="2046" y="128"/>
                      <a:pt x="2046" y="128"/>
                    </a:cubicBezTo>
                    <a:cubicBezTo>
                      <a:pt x="2047" y="131"/>
                      <a:pt x="2047" y="131"/>
                      <a:pt x="2047" y="131"/>
                    </a:cubicBezTo>
                    <a:cubicBezTo>
                      <a:pt x="2046" y="133"/>
                      <a:pt x="2046" y="133"/>
                      <a:pt x="2046" y="133"/>
                    </a:cubicBezTo>
                    <a:cubicBezTo>
                      <a:pt x="2048" y="137"/>
                      <a:pt x="2048" y="137"/>
                      <a:pt x="2048" y="137"/>
                    </a:cubicBezTo>
                    <a:cubicBezTo>
                      <a:pt x="2047" y="139"/>
                      <a:pt x="2047" y="139"/>
                      <a:pt x="2047" y="139"/>
                    </a:cubicBezTo>
                    <a:cubicBezTo>
                      <a:pt x="2044" y="138"/>
                      <a:pt x="2044" y="138"/>
                      <a:pt x="2044" y="138"/>
                    </a:cubicBezTo>
                    <a:cubicBezTo>
                      <a:pt x="2040" y="141"/>
                      <a:pt x="2040" y="141"/>
                      <a:pt x="2040" y="141"/>
                    </a:cubicBezTo>
                    <a:cubicBezTo>
                      <a:pt x="2041" y="144"/>
                      <a:pt x="2041" y="144"/>
                      <a:pt x="2041" y="144"/>
                    </a:cubicBezTo>
                    <a:cubicBezTo>
                      <a:pt x="2036" y="145"/>
                      <a:pt x="2036" y="145"/>
                      <a:pt x="2036" y="145"/>
                    </a:cubicBezTo>
                    <a:cubicBezTo>
                      <a:pt x="2033" y="148"/>
                      <a:pt x="2033" y="148"/>
                      <a:pt x="2033" y="148"/>
                    </a:cubicBezTo>
                    <a:cubicBezTo>
                      <a:pt x="2027" y="147"/>
                      <a:pt x="2027" y="147"/>
                      <a:pt x="2027" y="147"/>
                    </a:cubicBezTo>
                    <a:cubicBezTo>
                      <a:pt x="2025" y="144"/>
                      <a:pt x="2025" y="144"/>
                      <a:pt x="2025" y="144"/>
                    </a:cubicBezTo>
                    <a:cubicBezTo>
                      <a:pt x="2025" y="139"/>
                      <a:pt x="2025" y="139"/>
                      <a:pt x="2025" y="139"/>
                    </a:cubicBezTo>
                    <a:cubicBezTo>
                      <a:pt x="2019" y="129"/>
                      <a:pt x="2019" y="129"/>
                      <a:pt x="2019" y="129"/>
                    </a:cubicBezTo>
                    <a:cubicBezTo>
                      <a:pt x="2016" y="129"/>
                      <a:pt x="2016" y="129"/>
                      <a:pt x="2016" y="129"/>
                    </a:cubicBezTo>
                    <a:cubicBezTo>
                      <a:pt x="2015" y="130"/>
                      <a:pt x="2015" y="130"/>
                      <a:pt x="2015" y="130"/>
                    </a:cubicBezTo>
                    <a:cubicBezTo>
                      <a:pt x="2006" y="128"/>
                      <a:pt x="2006" y="128"/>
                      <a:pt x="2006" y="128"/>
                    </a:cubicBezTo>
                    <a:cubicBezTo>
                      <a:pt x="2001" y="129"/>
                      <a:pt x="2001" y="129"/>
                      <a:pt x="2001" y="129"/>
                    </a:cubicBezTo>
                    <a:cubicBezTo>
                      <a:pt x="1998" y="127"/>
                      <a:pt x="1998" y="127"/>
                      <a:pt x="1998" y="127"/>
                    </a:cubicBezTo>
                    <a:cubicBezTo>
                      <a:pt x="1993" y="120"/>
                      <a:pt x="1993" y="120"/>
                      <a:pt x="1993" y="120"/>
                    </a:cubicBezTo>
                    <a:cubicBezTo>
                      <a:pt x="1993" y="114"/>
                      <a:pt x="1993" y="114"/>
                      <a:pt x="1993" y="114"/>
                    </a:cubicBezTo>
                    <a:cubicBezTo>
                      <a:pt x="1990" y="111"/>
                      <a:pt x="1990" y="111"/>
                      <a:pt x="1990" y="111"/>
                    </a:cubicBezTo>
                    <a:cubicBezTo>
                      <a:pt x="1985" y="111"/>
                      <a:pt x="1985" y="111"/>
                      <a:pt x="1985" y="111"/>
                    </a:cubicBezTo>
                    <a:cubicBezTo>
                      <a:pt x="1984" y="108"/>
                      <a:pt x="1984" y="108"/>
                      <a:pt x="1984" y="108"/>
                    </a:cubicBezTo>
                    <a:cubicBezTo>
                      <a:pt x="1982" y="103"/>
                      <a:pt x="1982" y="103"/>
                      <a:pt x="1982" y="103"/>
                    </a:cubicBezTo>
                    <a:cubicBezTo>
                      <a:pt x="1976" y="101"/>
                      <a:pt x="1976" y="101"/>
                      <a:pt x="1976" y="101"/>
                    </a:cubicBezTo>
                    <a:cubicBezTo>
                      <a:pt x="1975" y="103"/>
                      <a:pt x="1975" y="103"/>
                      <a:pt x="1975" y="103"/>
                    </a:cubicBezTo>
                    <a:cubicBezTo>
                      <a:pt x="1974" y="108"/>
                      <a:pt x="1974" y="108"/>
                      <a:pt x="1974" y="108"/>
                    </a:cubicBezTo>
                    <a:cubicBezTo>
                      <a:pt x="1974" y="114"/>
                      <a:pt x="1974" y="114"/>
                      <a:pt x="1974" y="114"/>
                    </a:cubicBezTo>
                    <a:cubicBezTo>
                      <a:pt x="1975" y="117"/>
                      <a:pt x="1975" y="117"/>
                      <a:pt x="1975" y="117"/>
                    </a:cubicBezTo>
                    <a:cubicBezTo>
                      <a:pt x="1971" y="124"/>
                      <a:pt x="1971" y="124"/>
                      <a:pt x="1971" y="124"/>
                    </a:cubicBezTo>
                    <a:cubicBezTo>
                      <a:pt x="1969" y="129"/>
                      <a:pt x="1969" y="129"/>
                      <a:pt x="1969" y="129"/>
                    </a:cubicBezTo>
                    <a:cubicBezTo>
                      <a:pt x="1967" y="126"/>
                      <a:pt x="1967" y="126"/>
                      <a:pt x="1967" y="126"/>
                    </a:cubicBezTo>
                    <a:cubicBezTo>
                      <a:pt x="1966" y="123"/>
                      <a:pt x="1966" y="123"/>
                      <a:pt x="1966" y="123"/>
                    </a:cubicBezTo>
                    <a:cubicBezTo>
                      <a:pt x="1964" y="124"/>
                      <a:pt x="1964" y="124"/>
                      <a:pt x="1964" y="124"/>
                    </a:cubicBezTo>
                    <a:cubicBezTo>
                      <a:pt x="1961" y="126"/>
                      <a:pt x="1961" y="126"/>
                      <a:pt x="1961" y="126"/>
                    </a:cubicBezTo>
                    <a:cubicBezTo>
                      <a:pt x="1953" y="126"/>
                      <a:pt x="1953" y="126"/>
                      <a:pt x="1953" y="126"/>
                    </a:cubicBezTo>
                    <a:cubicBezTo>
                      <a:pt x="1947" y="128"/>
                      <a:pt x="1947" y="128"/>
                      <a:pt x="1947" y="128"/>
                    </a:cubicBezTo>
                    <a:cubicBezTo>
                      <a:pt x="1944" y="127"/>
                      <a:pt x="1944" y="127"/>
                      <a:pt x="1944" y="127"/>
                    </a:cubicBezTo>
                    <a:cubicBezTo>
                      <a:pt x="1939" y="132"/>
                      <a:pt x="1939" y="132"/>
                      <a:pt x="1939" y="132"/>
                    </a:cubicBezTo>
                    <a:cubicBezTo>
                      <a:pt x="1934" y="133"/>
                      <a:pt x="1934" y="133"/>
                      <a:pt x="1934" y="133"/>
                    </a:cubicBezTo>
                    <a:cubicBezTo>
                      <a:pt x="1931" y="132"/>
                      <a:pt x="1931" y="132"/>
                      <a:pt x="1931" y="132"/>
                    </a:cubicBezTo>
                    <a:cubicBezTo>
                      <a:pt x="1927" y="128"/>
                      <a:pt x="1927" y="128"/>
                      <a:pt x="1927" y="128"/>
                    </a:cubicBezTo>
                    <a:cubicBezTo>
                      <a:pt x="1925" y="128"/>
                      <a:pt x="1925" y="128"/>
                      <a:pt x="1925" y="128"/>
                    </a:cubicBezTo>
                    <a:cubicBezTo>
                      <a:pt x="1924" y="129"/>
                      <a:pt x="1924" y="129"/>
                      <a:pt x="1924" y="129"/>
                    </a:cubicBezTo>
                    <a:cubicBezTo>
                      <a:pt x="1924" y="133"/>
                      <a:pt x="1924" y="133"/>
                      <a:pt x="1924" y="133"/>
                    </a:cubicBezTo>
                    <a:cubicBezTo>
                      <a:pt x="1918" y="136"/>
                      <a:pt x="1918" y="136"/>
                      <a:pt x="1918" y="136"/>
                    </a:cubicBezTo>
                    <a:cubicBezTo>
                      <a:pt x="1914" y="139"/>
                      <a:pt x="1914" y="139"/>
                      <a:pt x="1914" y="139"/>
                    </a:cubicBezTo>
                    <a:cubicBezTo>
                      <a:pt x="1907" y="140"/>
                      <a:pt x="1907" y="140"/>
                      <a:pt x="1907" y="140"/>
                    </a:cubicBezTo>
                    <a:cubicBezTo>
                      <a:pt x="1903" y="146"/>
                      <a:pt x="1903" y="146"/>
                      <a:pt x="1903" y="146"/>
                    </a:cubicBezTo>
                    <a:cubicBezTo>
                      <a:pt x="1903" y="154"/>
                      <a:pt x="1903" y="154"/>
                      <a:pt x="1903" y="154"/>
                    </a:cubicBezTo>
                    <a:cubicBezTo>
                      <a:pt x="1903" y="165"/>
                      <a:pt x="1903" y="165"/>
                      <a:pt x="1903" y="165"/>
                    </a:cubicBezTo>
                    <a:cubicBezTo>
                      <a:pt x="1909" y="176"/>
                      <a:pt x="1909" y="176"/>
                      <a:pt x="1909" y="176"/>
                    </a:cubicBezTo>
                    <a:cubicBezTo>
                      <a:pt x="1910" y="183"/>
                      <a:pt x="1910" y="183"/>
                      <a:pt x="1910" y="183"/>
                    </a:cubicBezTo>
                    <a:cubicBezTo>
                      <a:pt x="1905" y="174"/>
                      <a:pt x="1905" y="174"/>
                      <a:pt x="1905" y="174"/>
                    </a:cubicBezTo>
                    <a:cubicBezTo>
                      <a:pt x="1902" y="170"/>
                      <a:pt x="1902" y="170"/>
                      <a:pt x="1902" y="170"/>
                    </a:cubicBezTo>
                    <a:cubicBezTo>
                      <a:pt x="1899" y="170"/>
                      <a:pt x="1899" y="170"/>
                      <a:pt x="1899" y="170"/>
                    </a:cubicBezTo>
                    <a:cubicBezTo>
                      <a:pt x="1895" y="168"/>
                      <a:pt x="1895" y="168"/>
                      <a:pt x="1895" y="168"/>
                    </a:cubicBezTo>
                    <a:cubicBezTo>
                      <a:pt x="1895" y="172"/>
                      <a:pt x="1895" y="172"/>
                      <a:pt x="1895" y="172"/>
                    </a:cubicBezTo>
                    <a:cubicBezTo>
                      <a:pt x="1899" y="174"/>
                      <a:pt x="1899" y="174"/>
                      <a:pt x="1899" y="174"/>
                    </a:cubicBezTo>
                    <a:cubicBezTo>
                      <a:pt x="1901" y="181"/>
                      <a:pt x="1901" y="181"/>
                      <a:pt x="1901" y="181"/>
                    </a:cubicBezTo>
                    <a:cubicBezTo>
                      <a:pt x="1901" y="183"/>
                      <a:pt x="1901" y="183"/>
                      <a:pt x="1901" y="183"/>
                    </a:cubicBezTo>
                    <a:cubicBezTo>
                      <a:pt x="1896" y="175"/>
                      <a:pt x="1896" y="175"/>
                      <a:pt x="1896" y="175"/>
                    </a:cubicBezTo>
                    <a:cubicBezTo>
                      <a:pt x="1892" y="175"/>
                      <a:pt x="1892" y="175"/>
                      <a:pt x="1892" y="175"/>
                    </a:cubicBezTo>
                    <a:cubicBezTo>
                      <a:pt x="1891" y="167"/>
                      <a:pt x="1891" y="167"/>
                      <a:pt x="1891" y="167"/>
                    </a:cubicBezTo>
                    <a:cubicBezTo>
                      <a:pt x="1885" y="160"/>
                      <a:pt x="1885" y="160"/>
                      <a:pt x="1885" y="160"/>
                    </a:cubicBezTo>
                    <a:cubicBezTo>
                      <a:pt x="1882" y="154"/>
                      <a:pt x="1882" y="154"/>
                      <a:pt x="1882" y="154"/>
                    </a:cubicBezTo>
                    <a:cubicBezTo>
                      <a:pt x="1879" y="155"/>
                      <a:pt x="1879" y="155"/>
                      <a:pt x="1879" y="155"/>
                    </a:cubicBezTo>
                    <a:cubicBezTo>
                      <a:pt x="1881" y="162"/>
                      <a:pt x="1881" y="162"/>
                      <a:pt x="1881" y="162"/>
                    </a:cubicBezTo>
                    <a:cubicBezTo>
                      <a:pt x="1880" y="166"/>
                      <a:pt x="1880" y="166"/>
                      <a:pt x="1880" y="166"/>
                    </a:cubicBezTo>
                    <a:cubicBezTo>
                      <a:pt x="1878" y="161"/>
                      <a:pt x="1878" y="161"/>
                      <a:pt x="1878" y="161"/>
                    </a:cubicBezTo>
                    <a:cubicBezTo>
                      <a:pt x="1874" y="158"/>
                      <a:pt x="1874" y="158"/>
                      <a:pt x="1874" y="158"/>
                    </a:cubicBezTo>
                    <a:cubicBezTo>
                      <a:pt x="1869" y="159"/>
                      <a:pt x="1869" y="159"/>
                      <a:pt x="1869" y="159"/>
                    </a:cubicBezTo>
                    <a:cubicBezTo>
                      <a:pt x="1869" y="162"/>
                      <a:pt x="1869" y="162"/>
                      <a:pt x="1869" y="162"/>
                    </a:cubicBezTo>
                    <a:cubicBezTo>
                      <a:pt x="1867" y="159"/>
                      <a:pt x="1867" y="159"/>
                      <a:pt x="1867" y="159"/>
                    </a:cubicBezTo>
                    <a:cubicBezTo>
                      <a:pt x="1862" y="159"/>
                      <a:pt x="1862" y="159"/>
                      <a:pt x="1862" y="159"/>
                    </a:cubicBezTo>
                    <a:cubicBezTo>
                      <a:pt x="1857" y="165"/>
                      <a:pt x="1857" y="165"/>
                      <a:pt x="1857" y="165"/>
                    </a:cubicBezTo>
                    <a:cubicBezTo>
                      <a:pt x="1853" y="166"/>
                      <a:pt x="1853" y="166"/>
                      <a:pt x="1853" y="166"/>
                    </a:cubicBezTo>
                    <a:cubicBezTo>
                      <a:pt x="1856" y="162"/>
                      <a:pt x="1856" y="162"/>
                      <a:pt x="1856" y="162"/>
                    </a:cubicBezTo>
                    <a:cubicBezTo>
                      <a:pt x="1855" y="157"/>
                      <a:pt x="1855" y="157"/>
                      <a:pt x="1855" y="157"/>
                    </a:cubicBezTo>
                    <a:cubicBezTo>
                      <a:pt x="1852" y="149"/>
                      <a:pt x="1852" y="149"/>
                      <a:pt x="1852" y="149"/>
                    </a:cubicBezTo>
                    <a:cubicBezTo>
                      <a:pt x="1852" y="142"/>
                      <a:pt x="1852" y="142"/>
                      <a:pt x="1852" y="142"/>
                    </a:cubicBezTo>
                    <a:cubicBezTo>
                      <a:pt x="1850" y="140"/>
                      <a:pt x="1850" y="140"/>
                      <a:pt x="1850" y="140"/>
                    </a:cubicBezTo>
                    <a:cubicBezTo>
                      <a:pt x="1850" y="136"/>
                      <a:pt x="1850" y="136"/>
                      <a:pt x="1850" y="136"/>
                    </a:cubicBezTo>
                    <a:cubicBezTo>
                      <a:pt x="1847" y="128"/>
                      <a:pt x="1847" y="128"/>
                      <a:pt x="1847" y="128"/>
                    </a:cubicBezTo>
                    <a:cubicBezTo>
                      <a:pt x="1840" y="119"/>
                      <a:pt x="1840" y="119"/>
                      <a:pt x="1840" y="119"/>
                    </a:cubicBezTo>
                    <a:cubicBezTo>
                      <a:pt x="1832" y="115"/>
                      <a:pt x="1832" y="115"/>
                      <a:pt x="1832" y="115"/>
                    </a:cubicBezTo>
                    <a:cubicBezTo>
                      <a:pt x="1825" y="105"/>
                      <a:pt x="1825" y="105"/>
                      <a:pt x="1825" y="105"/>
                    </a:cubicBezTo>
                    <a:cubicBezTo>
                      <a:pt x="1807" y="98"/>
                      <a:pt x="1807" y="98"/>
                      <a:pt x="1807" y="98"/>
                    </a:cubicBezTo>
                    <a:cubicBezTo>
                      <a:pt x="1798" y="97"/>
                      <a:pt x="1798" y="97"/>
                      <a:pt x="1798" y="97"/>
                    </a:cubicBezTo>
                    <a:cubicBezTo>
                      <a:pt x="1793" y="98"/>
                      <a:pt x="1793" y="98"/>
                      <a:pt x="1793" y="98"/>
                    </a:cubicBezTo>
                    <a:cubicBezTo>
                      <a:pt x="1786" y="105"/>
                      <a:pt x="1786" y="105"/>
                      <a:pt x="1786" y="105"/>
                    </a:cubicBezTo>
                    <a:cubicBezTo>
                      <a:pt x="1785" y="106"/>
                      <a:pt x="1785" y="106"/>
                      <a:pt x="1785" y="106"/>
                    </a:cubicBezTo>
                    <a:cubicBezTo>
                      <a:pt x="1781" y="105"/>
                      <a:pt x="1781" y="105"/>
                      <a:pt x="1781" y="105"/>
                    </a:cubicBezTo>
                    <a:cubicBezTo>
                      <a:pt x="1774" y="108"/>
                      <a:pt x="1774" y="108"/>
                      <a:pt x="1774" y="108"/>
                    </a:cubicBezTo>
                    <a:cubicBezTo>
                      <a:pt x="1761" y="117"/>
                      <a:pt x="1761" y="117"/>
                      <a:pt x="1761" y="117"/>
                    </a:cubicBezTo>
                    <a:cubicBezTo>
                      <a:pt x="1756" y="118"/>
                      <a:pt x="1756" y="118"/>
                      <a:pt x="1756" y="118"/>
                    </a:cubicBezTo>
                    <a:cubicBezTo>
                      <a:pt x="1750" y="125"/>
                      <a:pt x="1750" y="125"/>
                      <a:pt x="1750" y="125"/>
                    </a:cubicBezTo>
                    <a:cubicBezTo>
                      <a:pt x="1746" y="127"/>
                      <a:pt x="1746" y="127"/>
                      <a:pt x="1746" y="127"/>
                    </a:cubicBezTo>
                    <a:cubicBezTo>
                      <a:pt x="1739" y="134"/>
                      <a:pt x="1739" y="134"/>
                      <a:pt x="1739" y="134"/>
                    </a:cubicBezTo>
                    <a:cubicBezTo>
                      <a:pt x="1735" y="136"/>
                      <a:pt x="1735" y="136"/>
                      <a:pt x="1735" y="136"/>
                    </a:cubicBezTo>
                    <a:cubicBezTo>
                      <a:pt x="1730" y="141"/>
                      <a:pt x="1730" y="141"/>
                      <a:pt x="1730" y="141"/>
                    </a:cubicBezTo>
                    <a:cubicBezTo>
                      <a:pt x="1724" y="143"/>
                      <a:pt x="1724" y="143"/>
                      <a:pt x="1724" y="143"/>
                    </a:cubicBezTo>
                    <a:cubicBezTo>
                      <a:pt x="1719" y="141"/>
                      <a:pt x="1719" y="141"/>
                      <a:pt x="1719" y="141"/>
                    </a:cubicBezTo>
                    <a:cubicBezTo>
                      <a:pt x="1712" y="143"/>
                      <a:pt x="1712" y="143"/>
                      <a:pt x="1712" y="143"/>
                    </a:cubicBezTo>
                    <a:cubicBezTo>
                      <a:pt x="1706" y="146"/>
                      <a:pt x="1706" y="146"/>
                      <a:pt x="1706" y="146"/>
                    </a:cubicBezTo>
                    <a:cubicBezTo>
                      <a:pt x="1710" y="141"/>
                      <a:pt x="1710" y="141"/>
                      <a:pt x="1710" y="141"/>
                    </a:cubicBezTo>
                    <a:cubicBezTo>
                      <a:pt x="1716" y="137"/>
                      <a:pt x="1716" y="137"/>
                      <a:pt x="1716" y="137"/>
                    </a:cubicBezTo>
                    <a:cubicBezTo>
                      <a:pt x="1717" y="133"/>
                      <a:pt x="1717" y="133"/>
                      <a:pt x="1717" y="133"/>
                    </a:cubicBezTo>
                    <a:cubicBezTo>
                      <a:pt x="1712" y="126"/>
                      <a:pt x="1712" y="126"/>
                      <a:pt x="1712" y="126"/>
                    </a:cubicBezTo>
                    <a:cubicBezTo>
                      <a:pt x="1703" y="123"/>
                      <a:pt x="1703" y="123"/>
                      <a:pt x="1703" y="123"/>
                    </a:cubicBezTo>
                    <a:cubicBezTo>
                      <a:pt x="1694" y="116"/>
                      <a:pt x="1694" y="116"/>
                      <a:pt x="1694" y="116"/>
                    </a:cubicBezTo>
                    <a:cubicBezTo>
                      <a:pt x="1691" y="114"/>
                      <a:pt x="1691" y="114"/>
                      <a:pt x="1691" y="114"/>
                    </a:cubicBezTo>
                    <a:cubicBezTo>
                      <a:pt x="1690" y="116"/>
                      <a:pt x="1690" y="116"/>
                      <a:pt x="1690" y="116"/>
                    </a:cubicBezTo>
                    <a:cubicBezTo>
                      <a:pt x="1686" y="125"/>
                      <a:pt x="1686" y="125"/>
                      <a:pt x="1686" y="125"/>
                    </a:cubicBezTo>
                    <a:cubicBezTo>
                      <a:pt x="1686" y="130"/>
                      <a:pt x="1686" y="130"/>
                      <a:pt x="1686" y="130"/>
                    </a:cubicBezTo>
                    <a:cubicBezTo>
                      <a:pt x="1685" y="127"/>
                      <a:pt x="1685" y="127"/>
                      <a:pt x="1685" y="127"/>
                    </a:cubicBezTo>
                    <a:cubicBezTo>
                      <a:pt x="1683" y="128"/>
                      <a:pt x="1683" y="128"/>
                      <a:pt x="1683" y="128"/>
                    </a:cubicBezTo>
                    <a:cubicBezTo>
                      <a:pt x="1681" y="133"/>
                      <a:pt x="1681" y="133"/>
                      <a:pt x="1681" y="133"/>
                    </a:cubicBezTo>
                    <a:cubicBezTo>
                      <a:pt x="1678" y="135"/>
                      <a:pt x="1678" y="135"/>
                      <a:pt x="1678" y="135"/>
                    </a:cubicBezTo>
                    <a:cubicBezTo>
                      <a:pt x="1677" y="133"/>
                      <a:pt x="1677" y="133"/>
                      <a:pt x="1677" y="133"/>
                    </a:cubicBezTo>
                    <a:cubicBezTo>
                      <a:pt x="1679" y="126"/>
                      <a:pt x="1679" y="126"/>
                      <a:pt x="1679" y="126"/>
                    </a:cubicBezTo>
                    <a:cubicBezTo>
                      <a:pt x="1680" y="123"/>
                      <a:pt x="1680" y="123"/>
                      <a:pt x="1680" y="123"/>
                    </a:cubicBezTo>
                    <a:cubicBezTo>
                      <a:pt x="1679" y="118"/>
                      <a:pt x="1679" y="118"/>
                      <a:pt x="1679" y="118"/>
                    </a:cubicBezTo>
                    <a:cubicBezTo>
                      <a:pt x="1674" y="115"/>
                      <a:pt x="1674" y="115"/>
                      <a:pt x="1674" y="115"/>
                    </a:cubicBezTo>
                    <a:cubicBezTo>
                      <a:pt x="1670" y="120"/>
                      <a:pt x="1670" y="120"/>
                      <a:pt x="1670" y="120"/>
                    </a:cubicBezTo>
                    <a:cubicBezTo>
                      <a:pt x="1671" y="123"/>
                      <a:pt x="1671" y="123"/>
                      <a:pt x="1671" y="123"/>
                    </a:cubicBezTo>
                    <a:cubicBezTo>
                      <a:pt x="1668" y="128"/>
                      <a:pt x="1668" y="128"/>
                      <a:pt x="1668" y="128"/>
                    </a:cubicBezTo>
                    <a:cubicBezTo>
                      <a:pt x="1666" y="125"/>
                      <a:pt x="1666" y="125"/>
                      <a:pt x="1666" y="125"/>
                    </a:cubicBezTo>
                    <a:cubicBezTo>
                      <a:pt x="1666" y="120"/>
                      <a:pt x="1666" y="120"/>
                      <a:pt x="1666" y="120"/>
                    </a:cubicBezTo>
                    <a:cubicBezTo>
                      <a:pt x="1663" y="115"/>
                      <a:pt x="1663" y="115"/>
                      <a:pt x="1663" y="115"/>
                    </a:cubicBezTo>
                    <a:cubicBezTo>
                      <a:pt x="1662" y="109"/>
                      <a:pt x="1662" y="109"/>
                      <a:pt x="1662" y="109"/>
                    </a:cubicBezTo>
                    <a:cubicBezTo>
                      <a:pt x="1658" y="113"/>
                      <a:pt x="1658" y="113"/>
                      <a:pt x="1658" y="113"/>
                    </a:cubicBezTo>
                    <a:cubicBezTo>
                      <a:pt x="1652" y="114"/>
                      <a:pt x="1652" y="114"/>
                      <a:pt x="1652" y="114"/>
                    </a:cubicBezTo>
                    <a:cubicBezTo>
                      <a:pt x="1648" y="117"/>
                      <a:pt x="1648" y="117"/>
                      <a:pt x="1648" y="117"/>
                    </a:cubicBezTo>
                    <a:cubicBezTo>
                      <a:pt x="1645" y="115"/>
                      <a:pt x="1645" y="115"/>
                      <a:pt x="1645" y="115"/>
                    </a:cubicBezTo>
                    <a:cubicBezTo>
                      <a:pt x="1648" y="112"/>
                      <a:pt x="1648" y="112"/>
                      <a:pt x="1648" y="112"/>
                    </a:cubicBezTo>
                    <a:cubicBezTo>
                      <a:pt x="1648" y="108"/>
                      <a:pt x="1648" y="108"/>
                      <a:pt x="1648" y="108"/>
                    </a:cubicBezTo>
                    <a:cubicBezTo>
                      <a:pt x="1648" y="104"/>
                      <a:pt x="1648" y="104"/>
                      <a:pt x="1648" y="104"/>
                    </a:cubicBezTo>
                    <a:cubicBezTo>
                      <a:pt x="1647" y="99"/>
                      <a:pt x="1647" y="99"/>
                      <a:pt x="1647" y="99"/>
                    </a:cubicBezTo>
                    <a:cubicBezTo>
                      <a:pt x="1647" y="98"/>
                      <a:pt x="1647" y="98"/>
                      <a:pt x="1647" y="98"/>
                    </a:cubicBezTo>
                    <a:cubicBezTo>
                      <a:pt x="1654" y="104"/>
                      <a:pt x="1654" y="104"/>
                      <a:pt x="1654" y="104"/>
                    </a:cubicBezTo>
                    <a:cubicBezTo>
                      <a:pt x="1657" y="101"/>
                      <a:pt x="1657" y="101"/>
                      <a:pt x="1657" y="101"/>
                    </a:cubicBezTo>
                    <a:cubicBezTo>
                      <a:pt x="1658" y="96"/>
                      <a:pt x="1658" y="96"/>
                      <a:pt x="1658" y="96"/>
                    </a:cubicBezTo>
                    <a:cubicBezTo>
                      <a:pt x="1651" y="87"/>
                      <a:pt x="1651" y="87"/>
                      <a:pt x="1651" y="87"/>
                    </a:cubicBezTo>
                    <a:cubicBezTo>
                      <a:pt x="1639" y="81"/>
                      <a:pt x="1639" y="81"/>
                      <a:pt x="1639" y="81"/>
                    </a:cubicBezTo>
                    <a:cubicBezTo>
                      <a:pt x="1630" y="80"/>
                      <a:pt x="1630" y="80"/>
                      <a:pt x="1630" y="80"/>
                    </a:cubicBezTo>
                    <a:cubicBezTo>
                      <a:pt x="1619" y="83"/>
                      <a:pt x="1619" y="83"/>
                      <a:pt x="1619" y="83"/>
                    </a:cubicBezTo>
                    <a:cubicBezTo>
                      <a:pt x="1609" y="86"/>
                      <a:pt x="1609" y="86"/>
                      <a:pt x="1609" y="86"/>
                    </a:cubicBezTo>
                    <a:cubicBezTo>
                      <a:pt x="1603" y="92"/>
                      <a:pt x="1603" y="92"/>
                      <a:pt x="1603" y="92"/>
                    </a:cubicBezTo>
                    <a:cubicBezTo>
                      <a:pt x="1604" y="114"/>
                      <a:pt x="1604" y="114"/>
                      <a:pt x="1604" y="114"/>
                    </a:cubicBezTo>
                    <a:cubicBezTo>
                      <a:pt x="1604" y="120"/>
                      <a:pt x="1604" y="120"/>
                      <a:pt x="1604" y="120"/>
                    </a:cubicBezTo>
                    <a:cubicBezTo>
                      <a:pt x="1605" y="124"/>
                      <a:pt x="1605" y="124"/>
                      <a:pt x="1605" y="124"/>
                    </a:cubicBezTo>
                    <a:cubicBezTo>
                      <a:pt x="1602" y="131"/>
                      <a:pt x="1602" y="131"/>
                      <a:pt x="1602" y="131"/>
                    </a:cubicBezTo>
                    <a:cubicBezTo>
                      <a:pt x="1602" y="137"/>
                      <a:pt x="1602" y="137"/>
                      <a:pt x="1602" y="137"/>
                    </a:cubicBezTo>
                    <a:cubicBezTo>
                      <a:pt x="1597" y="141"/>
                      <a:pt x="1597" y="141"/>
                      <a:pt x="1597" y="141"/>
                    </a:cubicBezTo>
                    <a:cubicBezTo>
                      <a:pt x="1594" y="141"/>
                      <a:pt x="1594" y="141"/>
                      <a:pt x="1594" y="141"/>
                    </a:cubicBezTo>
                    <a:cubicBezTo>
                      <a:pt x="1592" y="139"/>
                      <a:pt x="1592" y="139"/>
                      <a:pt x="1592" y="139"/>
                    </a:cubicBezTo>
                    <a:cubicBezTo>
                      <a:pt x="1593" y="136"/>
                      <a:pt x="1593" y="136"/>
                      <a:pt x="1593" y="136"/>
                    </a:cubicBezTo>
                    <a:cubicBezTo>
                      <a:pt x="1588" y="132"/>
                      <a:pt x="1588" y="132"/>
                      <a:pt x="1588" y="132"/>
                    </a:cubicBezTo>
                    <a:cubicBezTo>
                      <a:pt x="1591" y="130"/>
                      <a:pt x="1591" y="130"/>
                      <a:pt x="1591" y="130"/>
                    </a:cubicBezTo>
                    <a:cubicBezTo>
                      <a:pt x="1593" y="131"/>
                      <a:pt x="1593" y="131"/>
                      <a:pt x="1593" y="131"/>
                    </a:cubicBezTo>
                    <a:cubicBezTo>
                      <a:pt x="1596" y="124"/>
                      <a:pt x="1596" y="124"/>
                      <a:pt x="1596" y="124"/>
                    </a:cubicBezTo>
                    <a:cubicBezTo>
                      <a:pt x="1595" y="115"/>
                      <a:pt x="1595" y="115"/>
                      <a:pt x="1595" y="115"/>
                    </a:cubicBezTo>
                    <a:cubicBezTo>
                      <a:pt x="1591" y="114"/>
                      <a:pt x="1591" y="114"/>
                      <a:pt x="1591" y="114"/>
                    </a:cubicBezTo>
                    <a:cubicBezTo>
                      <a:pt x="1589" y="106"/>
                      <a:pt x="1589" y="106"/>
                      <a:pt x="1589" y="106"/>
                    </a:cubicBezTo>
                    <a:cubicBezTo>
                      <a:pt x="1591" y="107"/>
                      <a:pt x="1591" y="107"/>
                      <a:pt x="1591" y="107"/>
                    </a:cubicBezTo>
                    <a:cubicBezTo>
                      <a:pt x="1595" y="103"/>
                      <a:pt x="1595" y="103"/>
                      <a:pt x="1595" y="103"/>
                    </a:cubicBezTo>
                    <a:cubicBezTo>
                      <a:pt x="1595" y="108"/>
                      <a:pt x="1595" y="108"/>
                      <a:pt x="1595" y="108"/>
                    </a:cubicBezTo>
                    <a:cubicBezTo>
                      <a:pt x="1599" y="112"/>
                      <a:pt x="1599" y="112"/>
                      <a:pt x="1599" y="112"/>
                    </a:cubicBezTo>
                    <a:cubicBezTo>
                      <a:pt x="1601" y="119"/>
                      <a:pt x="1601" y="119"/>
                      <a:pt x="1601" y="119"/>
                    </a:cubicBezTo>
                    <a:cubicBezTo>
                      <a:pt x="1602" y="116"/>
                      <a:pt x="1602" y="116"/>
                      <a:pt x="1602" y="116"/>
                    </a:cubicBezTo>
                    <a:cubicBezTo>
                      <a:pt x="1601" y="105"/>
                      <a:pt x="1601" y="105"/>
                      <a:pt x="1601" y="105"/>
                    </a:cubicBezTo>
                    <a:cubicBezTo>
                      <a:pt x="1600" y="97"/>
                      <a:pt x="1600" y="97"/>
                      <a:pt x="1600" y="97"/>
                    </a:cubicBezTo>
                    <a:cubicBezTo>
                      <a:pt x="1587" y="103"/>
                      <a:pt x="1587" y="103"/>
                      <a:pt x="1587" y="103"/>
                    </a:cubicBezTo>
                    <a:cubicBezTo>
                      <a:pt x="1578" y="111"/>
                      <a:pt x="1578" y="111"/>
                      <a:pt x="1578" y="111"/>
                    </a:cubicBezTo>
                    <a:cubicBezTo>
                      <a:pt x="1578" y="115"/>
                      <a:pt x="1578" y="115"/>
                      <a:pt x="1578" y="115"/>
                    </a:cubicBezTo>
                    <a:cubicBezTo>
                      <a:pt x="1572" y="120"/>
                      <a:pt x="1572" y="120"/>
                      <a:pt x="1572" y="120"/>
                    </a:cubicBezTo>
                    <a:cubicBezTo>
                      <a:pt x="1569" y="117"/>
                      <a:pt x="1569" y="117"/>
                      <a:pt x="1569" y="117"/>
                    </a:cubicBezTo>
                    <a:cubicBezTo>
                      <a:pt x="1569" y="114"/>
                      <a:pt x="1569" y="114"/>
                      <a:pt x="1569" y="114"/>
                    </a:cubicBezTo>
                    <a:cubicBezTo>
                      <a:pt x="1572" y="113"/>
                      <a:pt x="1572" y="113"/>
                      <a:pt x="1572" y="113"/>
                    </a:cubicBezTo>
                    <a:cubicBezTo>
                      <a:pt x="1569" y="108"/>
                      <a:pt x="1569" y="108"/>
                      <a:pt x="1569" y="108"/>
                    </a:cubicBezTo>
                    <a:cubicBezTo>
                      <a:pt x="1571" y="98"/>
                      <a:pt x="1571" y="98"/>
                      <a:pt x="1571" y="98"/>
                    </a:cubicBezTo>
                    <a:cubicBezTo>
                      <a:pt x="1575" y="100"/>
                      <a:pt x="1575" y="100"/>
                      <a:pt x="1575" y="100"/>
                    </a:cubicBezTo>
                    <a:cubicBezTo>
                      <a:pt x="1577" y="99"/>
                      <a:pt x="1577" y="99"/>
                      <a:pt x="1577" y="99"/>
                    </a:cubicBezTo>
                    <a:cubicBezTo>
                      <a:pt x="1581" y="102"/>
                      <a:pt x="1581" y="102"/>
                      <a:pt x="1581" y="102"/>
                    </a:cubicBezTo>
                    <a:cubicBezTo>
                      <a:pt x="1593" y="95"/>
                      <a:pt x="1593" y="95"/>
                      <a:pt x="1593" y="95"/>
                    </a:cubicBezTo>
                    <a:cubicBezTo>
                      <a:pt x="1598" y="94"/>
                      <a:pt x="1598" y="94"/>
                      <a:pt x="1598" y="94"/>
                    </a:cubicBezTo>
                    <a:cubicBezTo>
                      <a:pt x="1589" y="93"/>
                      <a:pt x="1589" y="93"/>
                      <a:pt x="1589" y="93"/>
                    </a:cubicBezTo>
                    <a:cubicBezTo>
                      <a:pt x="1584" y="94"/>
                      <a:pt x="1584" y="94"/>
                      <a:pt x="1584" y="94"/>
                    </a:cubicBezTo>
                    <a:cubicBezTo>
                      <a:pt x="1577" y="93"/>
                      <a:pt x="1577" y="93"/>
                      <a:pt x="1577" y="93"/>
                    </a:cubicBezTo>
                    <a:cubicBezTo>
                      <a:pt x="1561" y="94"/>
                      <a:pt x="1561" y="94"/>
                      <a:pt x="1561" y="94"/>
                    </a:cubicBezTo>
                    <a:cubicBezTo>
                      <a:pt x="1558" y="96"/>
                      <a:pt x="1558" y="96"/>
                      <a:pt x="1558" y="96"/>
                    </a:cubicBezTo>
                    <a:cubicBezTo>
                      <a:pt x="1536" y="98"/>
                      <a:pt x="1536" y="98"/>
                      <a:pt x="1536" y="98"/>
                    </a:cubicBezTo>
                    <a:cubicBezTo>
                      <a:pt x="1524" y="98"/>
                      <a:pt x="1524" y="98"/>
                      <a:pt x="1524" y="98"/>
                    </a:cubicBezTo>
                    <a:cubicBezTo>
                      <a:pt x="1517" y="100"/>
                      <a:pt x="1517" y="100"/>
                      <a:pt x="1517" y="100"/>
                    </a:cubicBezTo>
                    <a:cubicBezTo>
                      <a:pt x="1508" y="96"/>
                      <a:pt x="1508" y="96"/>
                      <a:pt x="1508" y="96"/>
                    </a:cubicBezTo>
                    <a:cubicBezTo>
                      <a:pt x="1501" y="97"/>
                      <a:pt x="1501" y="97"/>
                      <a:pt x="1501" y="97"/>
                    </a:cubicBezTo>
                    <a:cubicBezTo>
                      <a:pt x="1496" y="100"/>
                      <a:pt x="1496" y="100"/>
                      <a:pt x="1496" y="100"/>
                    </a:cubicBezTo>
                    <a:cubicBezTo>
                      <a:pt x="1500" y="105"/>
                      <a:pt x="1500" y="105"/>
                      <a:pt x="1500" y="105"/>
                    </a:cubicBezTo>
                    <a:cubicBezTo>
                      <a:pt x="1506" y="105"/>
                      <a:pt x="1506" y="105"/>
                      <a:pt x="1506" y="105"/>
                    </a:cubicBezTo>
                    <a:cubicBezTo>
                      <a:pt x="1510" y="107"/>
                      <a:pt x="1510" y="107"/>
                      <a:pt x="1510" y="107"/>
                    </a:cubicBezTo>
                    <a:cubicBezTo>
                      <a:pt x="1513" y="106"/>
                      <a:pt x="1513" y="106"/>
                      <a:pt x="1513" y="106"/>
                    </a:cubicBezTo>
                    <a:cubicBezTo>
                      <a:pt x="1517" y="112"/>
                      <a:pt x="1517" y="112"/>
                      <a:pt x="1517" y="112"/>
                    </a:cubicBezTo>
                    <a:cubicBezTo>
                      <a:pt x="1516" y="115"/>
                      <a:pt x="1516" y="115"/>
                      <a:pt x="1516" y="115"/>
                    </a:cubicBezTo>
                    <a:cubicBezTo>
                      <a:pt x="1510" y="122"/>
                      <a:pt x="1510" y="122"/>
                      <a:pt x="1510" y="122"/>
                    </a:cubicBezTo>
                    <a:cubicBezTo>
                      <a:pt x="1506" y="121"/>
                      <a:pt x="1506" y="121"/>
                      <a:pt x="1506" y="121"/>
                    </a:cubicBezTo>
                    <a:cubicBezTo>
                      <a:pt x="1500" y="124"/>
                      <a:pt x="1500" y="124"/>
                      <a:pt x="1500" y="124"/>
                    </a:cubicBezTo>
                    <a:cubicBezTo>
                      <a:pt x="1499" y="130"/>
                      <a:pt x="1499" y="130"/>
                      <a:pt x="1499" y="130"/>
                    </a:cubicBezTo>
                    <a:cubicBezTo>
                      <a:pt x="1497" y="134"/>
                      <a:pt x="1497" y="134"/>
                      <a:pt x="1497" y="134"/>
                    </a:cubicBezTo>
                    <a:cubicBezTo>
                      <a:pt x="1501" y="143"/>
                      <a:pt x="1501" y="143"/>
                      <a:pt x="1501" y="143"/>
                    </a:cubicBezTo>
                    <a:cubicBezTo>
                      <a:pt x="1508" y="145"/>
                      <a:pt x="1508" y="145"/>
                      <a:pt x="1508" y="145"/>
                    </a:cubicBezTo>
                    <a:cubicBezTo>
                      <a:pt x="1508" y="140"/>
                      <a:pt x="1508" y="140"/>
                      <a:pt x="1508" y="140"/>
                    </a:cubicBezTo>
                    <a:cubicBezTo>
                      <a:pt x="1512" y="136"/>
                      <a:pt x="1512" y="136"/>
                      <a:pt x="1512" y="136"/>
                    </a:cubicBezTo>
                    <a:cubicBezTo>
                      <a:pt x="1519" y="133"/>
                      <a:pt x="1519" y="133"/>
                      <a:pt x="1519" y="133"/>
                    </a:cubicBezTo>
                    <a:cubicBezTo>
                      <a:pt x="1518" y="141"/>
                      <a:pt x="1518" y="141"/>
                      <a:pt x="1518" y="141"/>
                    </a:cubicBezTo>
                    <a:cubicBezTo>
                      <a:pt x="1512" y="141"/>
                      <a:pt x="1512" y="141"/>
                      <a:pt x="1512" y="141"/>
                    </a:cubicBezTo>
                    <a:cubicBezTo>
                      <a:pt x="1514" y="146"/>
                      <a:pt x="1514" y="146"/>
                      <a:pt x="1514" y="146"/>
                    </a:cubicBezTo>
                    <a:cubicBezTo>
                      <a:pt x="1514" y="148"/>
                      <a:pt x="1514" y="148"/>
                      <a:pt x="1514" y="148"/>
                    </a:cubicBezTo>
                    <a:cubicBezTo>
                      <a:pt x="1515" y="151"/>
                      <a:pt x="1515" y="151"/>
                      <a:pt x="1515" y="151"/>
                    </a:cubicBezTo>
                    <a:cubicBezTo>
                      <a:pt x="1511" y="155"/>
                      <a:pt x="1511" y="155"/>
                      <a:pt x="1511" y="155"/>
                    </a:cubicBezTo>
                    <a:cubicBezTo>
                      <a:pt x="1514" y="156"/>
                      <a:pt x="1514" y="156"/>
                      <a:pt x="1514" y="156"/>
                    </a:cubicBezTo>
                    <a:cubicBezTo>
                      <a:pt x="1518" y="154"/>
                      <a:pt x="1518" y="154"/>
                      <a:pt x="1518" y="154"/>
                    </a:cubicBezTo>
                    <a:cubicBezTo>
                      <a:pt x="1520" y="157"/>
                      <a:pt x="1520" y="157"/>
                      <a:pt x="1520" y="157"/>
                    </a:cubicBezTo>
                    <a:cubicBezTo>
                      <a:pt x="1519" y="162"/>
                      <a:pt x="1519" y="162"/>
                      <a:pt x="1519" y="162"/>
                    </a:cubicBezTo>
                    <a:cubicBezTo>
                      <a:pt x="1524" y="168"/>
                      <a:pt x="1524" y="168"/>
                      <a:pt x="1524" y="168"/>
                    </a:cubicBezTo>
                    <a:cubicBezTo>
                      <a:pt x="1528" y="168"/>
                      <a:pt x="1528" y="168"/>
                      <a:pt x="1528" y="168"/>
                    </a:cubicBezTo>
                    <a:cubicBezTo>
                      <a:pt x="1534" y="176"/>
                      <a:pt x="1534" y="176"/>
                      <a:pt x="1534" y="176"/>
                    </a:cubicBezTo>
                    <a:cubicBezTo>
                      <a:pt x="1533" y="180"/>
                      <a:pt x="1533" y="180"/>
                      <a:pt x="1533" y="180"/>
                    </a:cubicBezTo>
                    <a:cubicBezTo>
                      <a:pt x="1530" y="178"/>
                      <a:pt x="1530" y="178"/>
                      <a:pt x="1530" y="178"/>
                    </a:cubicBezTo>
                    <a:cubicBezTo>
                      <a:pt x="1526" y="180"/>
                      <a:pt x="1526" y="180"/>
                      <a:pt x="1526" y="180"/>
                    </a:cubicBezTo>
                    <a:cubicBezTo>
                      <a:pt x="1528" y="185"/>
                      <a:pt x="1528" y="185"/>
                      <a:pt x="1528" y="185"/>
                    </a:cubicBezTo>
                    <a:cubicBezTo>
                      <a:pt x="1525" y="186"/>
                      <a:pt x="1525" y="186"/>
                      <a:pt x="1525" y="186"/>
                    </a:cubicBezTo>
                    <a:cubicBezTo>
                      <a:pt x="1523" y="184"/>
                      <a:pt x="1523" y="184"/>
                      <a:pt x="1523" y="184"/>
                    </a:cubicBezTo>
                    <a:cubicBezTo>
                      <a:pt x="1521" y="185"/>
                      <a:pt x="1521" y="185"/>
                      <a:pt x="1521" y="185"/>
                    </a:cubicBezTo>
                    <a:cubicBezTo>
                      <a:pt x="1519" y="180"/>
                      <a:pt x="1519" y="180"/>
                      <a:pt x="1519" y="180"/>
                    </a:cubicBezTo>
                    <a:cubicBezTo>
                      <a:pt x="1514" y="175"/>
                      <a:pt x="1514" y="175"/>
                      <a:pt x="1514" y="175"/>
                    </a:cubicBezTo>
                    <a:cubicBezTo>
                      <a:pt x="1511" y="176"/>
                      <a:pt x="1511" y="176"/>
                      <a:pt x="1511" y="176"/>
                    </a:cubicBezTo>
                    <a:cubicBezTo>
                      <a:pt x="1513" y="180"/>
                      <a:pt x="1513" y="180"/>
                      <a:pt x="1513" y="180"/>
                    </a:cubicBezTo>
                    <a:cubicBezTo>
                      <a:pt x="1510" y="182"/>
                      <a:pt x="1510" y="182"/>
                      <a:pt x="1510" y="182"/>
                    </a:cubicBezTo>
                    <a:cubicBezTo>
                      <a:pt x="1508" y="180"/>
                      <a:pt x="1508" y="180"/>
                      <a:pt x="1508" y="180"/>
                    </a:cubicBezTo>
                    <a:cubicBezTo>
                      <a:pt x="1505" y="182"/>
                      <a:pt x="1505" y="182"/>
                      <a:pt x="1505" y="182"/>
                    </a:cubicBezTo>
                    <a:cubicBezTo>
                      <a:pt x="1507" y="187"/>
                      <a:pt x="1507" y="187"/>
                      <a:pt x="1507" y="187"/>
                    </a:cubicBezTo>
                    <a:cubicBezTo>
                      <a:pt x="1508" y="194"/>
                      <a:pt x="1508" y="194"/>
                      <a:pt x="1508" y="194"/>
                    </a:cubicBezTo>
                    <a:cubicBezTo>
                      <a:pt x="1512" y="195"/>
                      <a:pt x="1512" y="195"/>
                      <a:pt x="1512" y="195"/>
                    </a:cubicBezTo>
                    <a:cubicBezTo>
                      <a:pt x="1516" y="192"/>
                      <a:pt x="1516" y="192"/>
                      <a:pt x="1516" y="192"/>
                    </a:cubicBezTo>
                    <a:cubicBezTo>
                      <a:pt x="1520" y="196"/>
                      <a:pt x="1520" y="196"/>
                      <a:pt x="1520" y="196"/>
                    </a:cubicBezTo>
                    <a:cubicBezTo>
                      <a:pt x="1517" y="199"/>
                      <a:pt x="1517" y="199"/>
                      <a:pt x="1517" y="199"/>
                    </a:cubicBezTo>
                    <a:cubicBezTo>
                      <a:pt x="1521" y="202"/>
                      <a:pt x="1521" y="202"/>
                      <a:pt x="1521" y="202"/>
                    </a:cubicBezTo>
                    <a:cubicBezTo>
                      <a:pt x="1517" y="205"/>
                      <a:pt x="1517" y="205"/>
                      <a:pt x="1517" y="205"/>
                    </a:cubicBezTo>
                    <a:cubicBezTo>
                      <a:pt x="1512" y="203"/>
                      <a:pt x="1512" y="203"/>
                      <a:pt x="1512" y="203"/>
                    </a:cubicBezTo>
                    <a:cubicBezTo>
                      <a:pt x="1513" y="205"/>
                      <a:pt x="1513" y="205"/>
                      <a:pt x="1513" y="205"/>
                    </a:cubicBezTo>
                    <a:cubicBezTo>
                      <a:pt x="1518" y="209"/>
                      <a:pt x="1518" y="209"/>
                      <a:pt x="1518" y="209"/>
                    </a:cubicBezTo>
                    <a:cubicBezTo>
                      <a:pt x="1510" y="209"/>
                      <a:pt x="1510" y="209"/>
                      <a:pt x="1510" y="209"/>
                    </a:cubicBezTo>
                    <a:cubicBezTo>
                      <a:pt x="1508" y="205"/>
                      <a:pt x="1508" y="205"/>
                      <a:pt x="1508" y="205"/>
                    </a:cubicBezTo>
                    <a:cubicBezTo>
                      <a:pt x="1502" y="204"/>
                      <a:pt x="1502" y="204"/>
                      <a:pt x="1502" y="204"/>
                    </a:cubicBezTo>
                    <a:cubicBezTo>
                      <a:pt x="1499" y="200"/>
                      <a:pt x="1499" y="200"/>
                      <a:pt x="1499" y="200"/>
                    </a:cubicBezTo>
                    <a:cubicBezTo>
                      <a:pt x="1495" y="198"/>
                      <a:pt x="1495" y="198"/>
                      <a:pt x="1495" y="198"/>
                    </a:cubicBezTo>
                    <a:cubicBezTo>
                      <a:pt x="1491" y="193"/>
                      <a:pt x="1491" y="193"/>
                      <a:pt x="1491" y="193"/>
                    </a:cubicBezTo>
                    <a:cubicBezTo>
                      <a:pt x="1485" y="193"/>
                      <a:pt x="1485" y="193"/>
                      <a:pt x="1485" y="193"/>
                    </a:cubicBezTo>
                    <a:cubicBezTo>
                      <a:pt x="1481" y="190"/>
                      <a:pt x="1481" y="190"/>
                      <a:pt x="1481" y="190"/>
                    </a:cubicBezTo>
                    <a:cubicBezTo>
                      <a:pt x="1478" y="191"/>
                      <a:pt x="1478" y="191"/>
                      <a:pt x="1478" y="191"/>
                    </a:cubicBezTo>
                    <a:cubicBezTo>
                      <a:pt x="1476" y="190"/>
                      <a:pt x="1476" y="190"/>
                      <a:pt x="1476" y="190"/>
                    </a:cubicBezTo>
                    <a:cubicBezTo>
                      <a:pt x="1464" y="196"/>
                      <a:pt x="1464" y="196"/>
                      <a:pt x="1464" y="196"/>
                    </a:cubicBezTo>
                    <a:cubicBezTo>
                      <a:pt x="1463" y="200"/>
                      <a:pt x="1463" y="200"/>
                      <a:pt x="1463" y="200"/>
                    </a:cubicBezTo>
                    <a:cubicBezTo>
                      <a:pt x="1462" y="202"/>
                      <a:pt x="1462" y="202"/>
                      <a:pt x="1462" y="202"/>
                    </a:cubicBezTo>
                    <a:cubicBezTo>
                      <a:pt x="1465" y="206"/>
                      <a:pt x="1465" y="206"/>
                      <a:pt x="1465" y="206"/>
                    </a:cubicBezTo>
                    <a:cubicBezTo>
                      <a:pt x="1464" y="208"/>
                      <a:pt x="1464" y="208"/>
                      <a:pt x="1464" y="208"/>
                    </a:cubicBezTo>
                    <a:cubicBezTo>
                      <a:pt x="1467" y="213"/>
                      <a:pt x="1467" y="213"/>
                      <a:pt x="1467" y="213"/>
                    </a:cubicBezTo>
                    <a:cubicBezTo>
                      <a:pt x="1466" y="214"/>
                      <a:pt x="1466" y="214"/>
                      <a:pt x="1466" y="214"/>
                    </a:cubicBezTo>
                    <a:cubicBezTo>
                      <a:pt x="1462" y="211"/>
                      <a:pt x="1462" y="211"/>
                      <a:pt x="1462" y="211"/>
                    </a:cubicBezTo>
                    <a:cubicBezTo>
                      <a:pt x="1460" y="213"/>
                      <a:pt x="1460" y="213"/>
                      <a:pt x="1460" y="213"/>
                    </a:cubicBezTo>
                    <a:cubicBezTo>
                      <a:pt x="1456" y="211"/>
                      <a:pt x="1456" y="211"/>
                      <a:pt x="1456" y="211"/>
                    </a:cubicBezTo>
                    <a:cubicBezTo>
                      <a:pt x="1442" y="213"/>
                      <a:pt x="1442" y="213"/>
                      <a:pt x="1442" y="213"/>
                    </a:cubicBezTo>
                    <a:cubicBezTo>
                      <a:pt x="1435" y="212"/>
                      <a:pt x="1435" y="212"/>
                      <a:pt x="1435" y="212"/>
                    </a:cubicBezTo>
                    <a:cubicBezTo>
                      <a:pt x="1431" y="207"/>
                      <a:pt x="1431" y="207"/>
                      <a:pt x="1431" y="207"/>
                    </a:cubicBezTo>
                    <a:cubicBezTo>
                      <a:pt x="1427" y="206"/>
                      <a:pt x="1427" y="206"/>
                      <a:pt x="1427" y="206"/>
                    </a:cubicBezTo>
                    <a:cubicBezTo>
                      <a:pt x="1423" y="200"/>
                      <a:pt x="1423" y="200"/>
                      <a:pt x="1423" y="200"/>
                    </a:cubicBezTo>
                    <a:cubicBezTo>
                      <a:pt x="1421" y="195"/>
                      <a:pt x="1421" y="195"/>
                      <a:pt x="1421" y="195"/>
                    </a:cubicBezTo>
                    <a:cubicBezTo>
                      <a:pt x="1418" y="193"/>
                      <a:pt x="1418" y="193"/>
                      <a:pt x="1418" y="193"/>
                    </a:cubicBezTo>
                    <a:cubicBezTo>
                      <a:pt x="1418" y="196"/>
                      <a:pt x="1418" y="196"/>
                      <a:pt x="1418" y="196"/>
                    </a:cubicBezTo>
                    <a:cubicBezTo>
                      <a:pt x="1421" y="204"/>
                      <a:pt x="1421" y="204"/>
                      <a:pt x="1421" y="204"/>
                    </a:cubicBezTo>
                    <a:cubicBezTo>
                      <a:pt x="1422" y="215"/>
                      <a:pt x="1422" y="215"/>
                      <a:pt x="1422" y="215"/>
                    </a:cubicBezTo>
                    <a:cubicBezTo>
                      <a:pt x="1427" y="228"/>
                      <a:pt x="1427" y="228"/>
                      <a:pt x="1427" y="228"/>
                    </a:cubicBezTo>
                    <a:cubicBezTo>
                      <a:pt x="1431" y="239"/>
                      <a:pt x="1431" y="239"/>
                      <a:pt x="1431" y="239"/>
                    </a:cubicBezTo>
                    <a:cubicBezTo>
                      <a:pt x="1435" y="262"/>
                      <a:pt x="1435" y="262"/>
                      <a:pt x="1435" y="262"/>
                    </a:cubicBezTo>
                    <a:cubicBezTo>
                      <a:pt x="1434" y="267"/>
                      <a:pt x="1434" y="267"/>
                      <a:pt x="1434" y="267"/>
                    </a:cubicBezTo>
                    <a:cubicBezTo>
                      <a:pt x="1431" y="267"/>
                      <a:pt x="1431" y="267"/>
                      <a:pt x="1431" y="267"/>
                    </a:cubicBezTo>
                    <a:cubicBezTo>
                      <a:pt x="1429" y="263"/>
                      <a:pt x="1429" y="263"/>
                      <a:pt x="1429" y="263"/>
                    </a:cubicBezTo>
                    <a:cubicBezTo>
                      <a:pt x="1428" y="260"/>
                      <a:pt x="1428" y="260"/>
                      <a:pt x="1428" y="260"/>
                    </a:cubicBezTo>
                    <a:cubicBezTo>
                      <a:pt x="1425" y="256"/>
                      <a:pt x="1425" y="256"/>
                      <a:pt x="1425" y="256"/>
                    </a:cubicBezTo>
                    <a:cubicBezTo>
                      <a:pt x="1423" y="257"/>
                      <a:pt x="1423" y="257"/>
                      <a:pt x="1423" y="257"/>
                    </a:cubicBezTo>
                    <a:cubicBezTo>
                      <a:pt x="1425" y="260"/>
                      <a:pt x="1425" y="260"/>
                      <a:pt x="1425" y="260"/>
                    </a:cubicBezTo>
                    <a:cubicBezTo>
                      <a:pt x="1423" y="263"/>
                      <a:pt x="1423" y="263"/>
                      <a:pt x="1423" y="263"/>
                    </a:cubicBezTo>
                    <a:cubicBezTo>
                      <a:pt x="1418" y="261"/>
                      <a:pt x="1418" y="261"/>
                      <a:pt x="1418" y="261"/>
                    </a:cubicBezTo>
                    <a:cubicBezTo>
                      <a:pt x="1413" y="254"/>
                      <a:pt x="1413" y="254"/>
                      <a:pt x="1413" y="254"/>
                    </a:cubicBezTo>
                    <a:cubicBezTo>
                      <a:pt x="1404" y="253"/>
                      <a:pt x="1404" y="253"/>
                      <a:pt x="1404" y="253"/>
                    </a:cubicBezTo>
                    <a:cubicBezTo>
                      <a:pt x="1400" y="247"/>
                      <a:pt x="1400" y="247"/>
                      <a:pt x="1400" y="247"/>
                    </a:cubicBezTo>
                    <a:cubicBezTo>
                      <a:pt x="1397" y="246"/>
                      <a:pt x="1397" y="246"/>
                      <a:pt x="1397" y="246"/>
                    </a:cubicBezTo>
                    <a:cubicBezTo>
                      <a:pt x="1385" y="233"/>
                      <a:pt x="1385" y="233"/>
                      <a:pt x="1385" y="233"/>
                    </a:cubicBezTo>
                    <a:cubicBezTo>
                      <a:pt x="1383" y="233"/>
                      <a:pt x="1383" y="233"/>
                      <a:pt x="1383" y="233"/>
                    </a:cubicBezTo>
                    <a:cubicBezTo>
                      <a:pt x="1381" y="235"/>
                      <a:pt x="1381" y="235"/>
                      <a:pt x="1381" y="235"/>
                    </a:cubicBezTo>
                    <a:cubicBezTo>
                      <a:pt x="1378" y="235"/>
                      <a:pt x="1378" y="235"/>
                      <a:pt x="1378" y="235"/>
                    </a:cubicBezTo>
                    <a:cubicBezTo>
                      <a:pt x="1376" y="232"/>
                      <a:pt x="1376" y="232"/>
                      <a:pt x="1376" y="232"/>
                    </a:cubicBezTo>
                    <a:cubicBezTo>
                      <a:pt x="1383" y="224"/>
                      <a:pt x="1383" y="224"/>
                      <a:pt x="1383" y="224"/>
                    </a:cubicBezTo>
                    <a:cubicBezTo>
                      <a:pt x="1386" y="224"/>
                      <a:pt x="1386" y="224"/>
                      <a:pt x="1386" y="224"/>
                    </a:cubicBezTo>
                    <a:cubicBezTo>
                      <a:pt x="1384" y="222"/>
                      <a:pt x="1384" y="222"/>
                      <a:pt x="1384" y="222"/>
                    </a:cubicBezTo>
                    <a:cubicBezTo>
                      <a:pt x="1380" y="220"/>
                      <a:pt x="1380" y="220"/>
                      <a:pt x="1380" y="220"/>
                    </a:cubicBezTo>
                    <a:cubicBezTo>
                      <a:pt x="1375" y="215"/>
                      <a:pt x="1375" y="215"/>
                      <a:pt x="1375" y="215"/>
                    </a:cubicBezTo>
                    <a:cubicBezTo>
                      <a:pt x="1374" y="215"/>
                      <a:pt x="1374" y="215"/>
                      <a:pt x="1374" y="215"/>
                    </a:cubicBezTo>
                    <a:cubicBezTo>
                      <a:pt x="1375" y="217"/>
                      <a:pt x="1375" y="217"/>
                      <a:pt x="1375" y="217"/>
                    </a:cubicBezTo>
                    <a:cubicBezTo>
                      <a:pt x="1379" y="221"/>
                      <a:pt x="1379" y="221"/>
                      <a:pt x="1379" y="221"/>
                    </a:cubicBezTo>
                    <a:cubicBezTo>
                      <a:pt x="1379" y="226"/>
                      <a:pt x="1379" y="226"/>
                      <a:pt x="1379" y="226"/>
                    </a:cubicBezTo>
                    <a:cubicBezTo>
                      <a:pt x="1374" y="229"/>
                      <a:pt x="1374" y="229"/>
                      <a:pt x="1374" y="229"/>
                    </a:cubicBezTo>
                    <a:cubicBezTo>
                      <a:pt x="1368" y="227"/>
                      <a:pt x="1368" y="227"/>
                      <a:pt x="1368" y="227"/>
                    </a:cubicBezTo>
                    <a:cubicBezTo>
                      <a:pt x="1361" y="221"/>
                      <a:pt x="1361" y="221"/>
                      <a:pt x="1361" y="221"/>
                    </a:cubicBezTo>
                    <a:cubicBezTo>
                      <a:pt x="1359" y="218"/>
                      <a:pt x="1359" y="218"/>
                      <a:pt x="1359" y="218"/>
                    </a:cubicBezTo>
                    <a:cubicBezTo>
                      <a:pt x="1352" y="217"/>
                      <a:pt x="1352" y="217"/>
                      <a:pt x="1352" y="217"/>
                    </a:cubicBezTo>
                    <a:cubicBezTo>
                      <a:pt x="1351" y="212"/>
                      <a:pt x="1351" y="212"/>
                      <a:pt x="1351" y="212"/>
                    </a:cubicBezTo>
                    <a:cubicBezTo>
                      <a:pt x="1348" y="210"/>
                      <a:pt x="1348" y="210"/>
                      <a:pt x="1348" y="210"/>
                    </a:cubicBezTo>
                    <a:cubicBezTo>
                      <a:pt x="1356" y="210"/>
                      <a:pt x="1356" y="210"/>
                      <a:pt x="1356" y="210"/>
                    </a:cubicBezTo>
                    <a:cubicBezTo>
                      <a:pt x="1363" y="212"/>
                      <a:pt x="1363" y="212"/>
                      <a:pt x="1363" y="212"/>
                    </a:cubicBezTo>
                    <a:cubicBezTo>
                      <a:pt x="1366" y="215"/>
                      <a:pt x="1366" y="215"/>
                      <a:pt x="1366" y="215"/>
                    </a:cubicBezTo>
                    <a:cubicBezTo>
                      <a:pt x="1370" y="213"/>
                      <a:pt x="1370" y="213"/>
                      <a:pt x="1370" y="213"/>
                    </a:cubicBezTo>
                    <a:cubicBezTo>
                      <a:pt x="1373" y="206"/>
                      <a:pt x="1373" y="206"/>
                      <a:pt x="1373" y="206"/>
                    </a:cubicBezTo>
                    <a:cubicBezTo>
                      <a:pt x="1373" y="203"/>
                      <a:pt x="1373" y="203"/>
                      <a:pt x="1373" y="203"/>
                    </a:cubicBezTo>
                    <a:cubicBezTo>
                      <a:pt x="1370" y="204"/>
                      <a:pt x="1370" y="204"/>
                      <a:pt x="1370" y="204"/>
                    </a:cubicBezTo>
                    <a:cubicBezTo>
                      <a:pt x="1369" y="201"/>
                      <a:pt x="1369" y="201"/>
                      <a:pt x="1369" y="201"/>
                    </a:cubicBezTo>
                    <a:cubicBezTo>
                      <a:pt x="1366" y="202"/>
                      <a:pt x="1366" y="202"/>
                      <a:pt x="1366" y="202"/>
                    </a:cubicBezTo>
                    <a:cubicBezTo>
                      <a:pt x="1367" y="195"/>
                      <a:pt x="1367" y="195"/>
                      <a:pt x="1367" y="195"/>
                    </a:cubicBezTo>
                    <a:cubicBezTo>
                      <a:pt x="1363" y="190"/>
                      <a:pt x="1363" y="190"/>
                      <a:pt x="1363" y="190"/>
                    </a:cubicBezTo>
                    <a:cubicBezTo>
                      <a:pt x="1360" y="192"/>
                      <a:pt x="1360" y="192"/>
                      <a:pt x="1360" y="192"/>
                    </a:cubicBezTo>
                    <a:cubicBezTo>
                      <a:pt x="1360" y="188"/>
                      <a:pt x="1360" y="188"/>
                      <a:pt x="1360" y="188"/>
                    </a:cubicBezTo>
                    <a:cubicBezTo>
                      <a:pt x="1358" y="187"/>
                      <a:pt x="1358" y="187"/>
                      <a:pt x="1358" y="187"/>
                    </a:cubicBezTo>
                    <a:cubicBezTo>
                      <a:pt x="1355" y="188"/>
                      <a:pt x="1355" y="188"/>
                      <a:pt x="1355" y="188"/>
                    </a:cubicBezTo>
                    <a:cubicBezTo>
                      <a:pt x="1353" y="191"/>
                      <a:pt x="1353" y="191"/>
                      <a:pt x="1353" y="191"/>
                    </a:cubicBezTo>
                    <a:cubicBezTo>
                      <a:pt x="1348" y="190"/>
                      <a:pt x="1348" y="190"/>
                      <a:pt x="1348" y="190"/>
                    </a:cubicBezTo>
                    <a:cubicBezTo>
                      <a:pt x="1347" y="184"/>
                      <a:pt x="1347" y="184"/>
                      <a:pt x="1347" y="184"/>
                    </a:cubicBezTo>
                    <a:cubicBezTo>
                      <a:pt x="1354" y="176"/>
                      <a:pt x="1354" y="176"/>
                      <a:pt x="1354" y="176"/>
                    </a:cubicBezTo>
                    <a:cubicBezTo>
                      <a:pt x="1353" y="173"/>
                      <a:pt x="1353" y="173"/>
                      <a:pt x="1353" y="173"/>
                    </a:cubicBezTo>
                    <a:cubicBezTo>
                      <a:pt x="1350" y="173"/>
                      <a:pt x="1350" y="173"/>
                      <a:pt x="1350" y="173"/>
                    </a:cubicBezTo>
                    <a:cubicBezTo>
                      <a:pt x="1346" y="179"/>
                      <a:pt x="1346" y="179"/>
                      <a:pt x="1346" y="179"/>
                    </a:cubicBezTo>
                    <a:cubicBezTo>
                      <a:pt x="1345" y="174"/>
                      <a:pt x="1345" y="174"/>
                      <a:pt x="1345" y="174"/>
                    </a:cubicBezTo>
                    <a:cubicBezTo>
                      <a:pt x="1348" y="170"/>
                      <a:pt x="1348" y="170"/>
                      <a:pt x="1348" y="170"/>
                    </a:cubicBezTo>
                    <a:cubicBezTo>
                      <a:pt x="1347" y="165"/>
                      <a:pt x="1347" y="165"/>
                      <a:pt x="1347" y="165"/>
                    </a:cubicBezTo>
                    <a:cubicBezTo>
                      <a:pt x="1345" y="166"/>
                      <a:pt x="1345" y="166"/>
                      <a:pt x="1345" y="166"/>
                    </a:cubicBezTo>
                    <a:cubicBezTo>
                      <a:pt x="1344" y="168"/>
                      <a:pt x="1344" y="168"/>
                      <a:pt x="1344" y="168"/>
                    </a:cubicBezTo>
                    <a:cubicBezTo>
                      <a:pt x="1343" y="163"/>
                      <a:pt x="1343" y="163"/>
                      <a:pt x="1343" y="163"/>
                    </a:cubicBezTo>
                    <a:cubicBezTo>
                      <a:pt x="1339" y="163"/>
                      <a:pt x="1339" y="163"/>
                      <a:pt x="1339" y="163"/>
                    </a:cubicBezTo>
                    <a:cubicBezTo>
                      <a:pt x="1338" y="161"/>
                      <a:pt x="1338" y="161"/>
                      <a:pt x="1338" y="161"/>
                    </a:cubicBezTo>
                    <a:cubicBezTo>
                      <a:pt x="1335" y="159"/>
                      <a:pt x="1335" y="159"/>
                      <a:pt x="1335" y="159"/>
                    </a:cubicBezTo>
                    <a:cubicBezTo>
                      <a:pt x="1337" y="153"/>
                      <a:pt x="1337" y="153"/>
                      <a:pt x="1337" y="153"/>
                    </a:cubicBezTo>
                    <a:cubicBezTo>
                      <a:pt x="1336" y="151"/>
                      <a:pt x="1336" y="151"/>
                      <a:pt x="1336" y="151"/>
                    </a:cubicBezTo>
                    <a:cubicBezTo>
                      <a:pt x="1333" y="153"/>
                      <a:pt x="1333" y="153"/>
                      <a:pt x="1333" y="153"/>
                    </a:cubicBezTo>
                    <a:cubicBezTo>
                      <a:pt x="1331" y="159"/>
                      <a:pt x="1331" y="159"/>
                      <a:pt x="1331" y="159"/>
                    </a:cubicBezTo>
                    <a:cubicBezTo>
                      <a:pt x="1330" y="150"/>
                      <a:pt x="1330" y="150"/>
                      <a:pt x="1330" y="150"/>
                    </a:cubicBezTo>
                    <a:cubicBezTo>
                      <a:pt x="1326" y="147"/>
                      <a:pt x="1326" y="147"/>
                      <a:pt x="1326" y="147"/>
                    </a:cubicBezTo>
                    <a:cubicBezTo>
                      <a:pt x="1323" y="150"/>
                      <a:pt x="1323" y="150"/>
                      <a:pt x="1323" y="150"/>
                    </a:cubicBezTo>
                    <a:cubicBezTo>
                      <a:pt x="1321" y="150"/>
                      <a:pt x="1321" y="150"/>
                      <a:pt x="1321" y="150"/>
                    </a:cubicBezTo>
                    <a:cubicBezTo>
                      <a:pt x="1320" y="144"/>
                      <a:pt x="1320" y="144"/>
                      <a:pt x="1320" y="144"/>
                    </a:cubicBezTo>
                    <a:cubicBezTo>
                      <a:pt x="1316" y="147"/>
                      <a:pt x="1316" y="147"/>
                      <a:pt x="1316" y="147"/>
                    </a:cubicBezTo>
                    <a:cubicBezTo>
                      <a:pt x="1315" y="147"/>
                      <a:pt x="1315" y="147"/>
                      <a:pt x="1315" y="147"/>
                    </a:cubicBezTo>
                    <a:cubicBezTo>
                      <a:pt x="1314" y="150"/>
                      <a:pt x="1314" y="150"/>
                      <a:pt x="1314" y="150"/>
                    </a:cubicBezTo>
                    <a:cubicBezTo>
                      <a:pt x="1313" y="144"/>
                      <a:pt x="1313" y="144"/>
                      <a:pt x="1313" y="144"/>
                    </a:cubicBezTo>
                    <a:cubicBezTo>
                      <a:pt x="1313" y="141"/>
                      <a:pt x="1313" y="141"/>
                      <a:pt x="1313" y="141"/>
                    </a:cubicBezTo>
                    <a:cubicBezTo>
                      <a:pt x="1308" y="141"/>
                      <a:pt x="1308" y="141"/>
                      <a:pt x="1308" y="141"/>
                    </a:cubicBezTo>
                    <a:cubicBezTo>
                      <a:pt x="1306" y="143"/>
                      <a:pt x="1306" y="143"/>
                      <a:pt x="1306" y="143"/>
                    </a:cubicBezTo>
                    <a:cubicBezTo>
                      <a:pt x="1304" y="141"/>
                      <a:pt x="1304" y="141"/>
                      <a:pt x="1304" y="141"/>
                    </a:cubicBezTo>
                    <a:cubicBezTo>
                      <a:pt x="1298" y="143"/>
                      <a:pt x="1298" y="143"/>
                      <a:pt x="1298" y="143"/>
                    </a:cubicBezTo>
                    <a:cubicBezTo>
                      <a:pt x="1295" y="143"/>
                      <a:pt x="1295" y="143"/>
                      <a:pt x="1295" y="143"/>
                    </a:cubicBezTo>
                    <a:cubicBezTo>
                      <a:pt x="1294" y="145"/>
                      <a:pt x="1294" y="145"/>
                      <a:pt x="1294" y="145"/>
                    </a:cubicBezTo>
                    <a:cubicBezTo>
                      <a:pt x="1296" y="146"/>
                      <a:pt x="1296" y="146"/>
                      <a:pt x="1296" y="146"/>
                    </a:cubicBezTo>
                    <a:cubicBezTo>
                      <a:pt x="1298" y="151"/>
                      <a:pt x="1298" y="151"/>
                      <a:pt x="1298" y="151"/>
                    </a:cubicBezTo>
                    <a:cubicBezTo>
                      <a:pt x="1295" y="150"/>
                      <a:pt x="1295" y="150"/>
                      <a:pt x="1295" y="150"/>
                    </a:cubicBezTo>
                    <a:cubicBezTo>
                      <a:pt x="1293" y="151"/>
                      <a:pt x="1293" y="151"/>
                      <a:pt x="1293" y="151"/>
                    </a:cubicBezTo>
                    <a:cubicBezTo>
                      <a:pt x="1293" y="155"/>
                      <a:pt x="1293" y="155"/>
                      <a:pt x="1293" y="155"/>
                    </a:cubicBezTo>
                    <a:cubicBezTo>
                      <a:pt x="1292" y="154"/>
                      <a:pt x="1292" y="154"/>
                      <a:pt x="1292" y="154"/>
                    </a:cubicBezTo>
                    <a:cubicBezTo>
                      <a:pt x="1288" y="155"/>
                      <a:pt x="1288" y="155"/>
                      <a:pt x="1288" y="155"/>
                    </a:cubicBezTo>
                    <a:cubicBezTo>
                      <a:pt x="1287" y="154"/>
                      <a:pt x="1287" y="154"/>
                      <a:pt x="1287" y="154"/>
                    </a:cubicBezTo>
                    <a:cubicBezTo>
                      <a:pt x="1289" y="150"/>
                      <a:pt x="1289" y="150"/>
                      <a:pt x="1289" y="150"/>
                    </a:cubicBezTo>
                    <a:cubicBezTo>
                      <a:pt x="1291" y="148"/>
                      <a:pt x="1291" y="148"/>
                      <a:pt x="1291" y="148"/>
                    </a:cubicBezTo>
                    <a:cubicBezTo>
                      <a:pt x="1289" y="144"/>
                      <a:pt x="1289" y="144"/>
                      <a:pt x="1289" y="144"/>
                    </a:cubicBezTo>
                    <a:cubicBezTo>
                      <a:pt x="1286" y="143"/>
                      <a:pt x="1286" y="143"/>
                      <a:pt x="1286" y="143"/>
                    </a:cubicBezTo>
                    <a:cubicBezTo>
                      <a:pt x="1286" y="147"/>
                      <a:pt x="1286" y="147"/>
                      <a:pt x="1286" y="147"/>
                    </a:cubicBezTo>
                    <a:cubicBezTo>
                      <a:pt x="1284" y="149"/>
                      <a:pt x="1284" y="149"/>
                      <a:pt x="1284" y="149"/>
                    </a:cubicBezTo>
                    <a:cubicBezTo>
                      <a:pt x="1281" y="145"/>
                      <a:pt x="1281" y="145"/>
                      <a:pt x="1281" y="145"/>
                    </a:cubicBezTo>
                    <a:cubicBezTo>
                      <a:pt x="1278" y="144"/>
                      <a:pt x="1278" y="144"/>
                      <a:pt x="1278" y="144"/>
                    </a:cubicBezTo>
                    <a:cubicBezTo>
                      <a:pt x="1275" y="140"/>
                      <a:pt x="1275" y="140"/>
                      <a:pt x="1275" y="140"/>
                    </a:cubicBezTo>
                    <a:cubicBezTo>
                      <a:pt x="1274" y="142"/>
                      <a:pt x="1274" y="142"/>
                      <a:pt x="1274" y="142"/>
                    </a:cubicBezTo>
                    <a:cubicBezTo>
                      <a:pt x="1271" y="143"/>
                      <a:pt x="1271" y="143"/>
                      <a:pt x="1271" y="143"/>
                    </a:cubicBezTo>
                    <a:cubicBezTo>
                      <a:pt x="1266" y="143"/>
                      <a:pt x="1266" y="143"/>
                      <a:pt x="1266" y="143"/>
                    </a:cubicBezTo>
                    <a:cubicBezTo>
                      <a:pt x="1265" y="141"/>
                      <a:pt x="1265" y="141"/>
                      <a:pt x="1265" y="141"/>
                    </a:cubicBezTo>
                    <a:cubicBezTo>
                      <a:pt x="1264" y="145"/>
                      <a:pt x="1264" y="145"/>
                      <a:pt x="1264" y="145"/>
                    </a:cubicBezTo>
                    <a:cubicBezTo>
                      <a:pt x="1262" y="146"/>
                      <a:pt x="1262" y="146"/>
                      <a:pt x="1262" y="146"/>
                    </a:cubicBezTo>
                    <a:cubicBezTo>
                      <a:pt x="1258" y="142"/>
                      <a:pt x="1258" y="142"/>
                      <a:pt x="1258" y="142"/>
                    </a:cubicBezTo>
                    <a:cubicBezTo>
                      <a:pt x="1255" y="143"/>
                      <a:pt x="1255" y="143"/>
                      <a:pt x="1255" y="143"/>
                    </a:cubicBezTo>
                    <a:cubicBezTo>
                      <a:pt x="1256" y="147"/>
                      <a:pt x="1256" y="147"/>
                      <a:pt x="1256" y="147"/>
                    </a:cubicBezTo>
                    <a:cubicBezTo>
                      <a:pt x="1256" y="148"/>
                      <a:pt x="1256" y="148"/>
                      <a:pt x="1256" y="148"/>
                    </a:cubicBezTo>
                    <a:cubicBezTo>
                      <a:pt x="1252" y="152"/>
                      <a:pt x="1252" y="152"/>
                      <a:pt x="1252" y="152"/>
                    </a:cubicBezTo>
                    <a:cubicBezTo>
                      <a:pt x="1251" y="151"/>
                      <a:pt x="1251" y="151"/>
                      <a:pt x="1251" y="151"/>
                    </a:cubicBezTo>
                    <a:cubicBezTo>
                      <a:pt x="1250" y="148"/>
                      <a:pt x="1250" y="148"/>
                      <a:pt x="1250" y="148"/>
                    </a:cubicBezTo>
                    <a:cubicBezTo>
                      <a:pt x="1248" y="153"/>
                      <a:pt x="1248" y="153"/>
                      <a:pt x="1248" y="153"/>
                    </a:cubicBezTo>
                    <a:cubicBezTo>
                      <a:pt x="1249" y="158"/>
                      <a:pt x="1249" y="158"/>
                      <a:pt x="1249" y="158"/>
                    </a:cubicBezTo>
                    <a:cubicBezTo>
                      <a:pt x="1251" y="161"/>
                      <a:pt x="1251" y="161"/>
                      <a:pt x="1251" y="161"/>
                    </a:cubicBezTo>
                    <a:cubicBezTo>
                      <a:pt x="1252" y="166"/>
                      <a:pt x="1252" y="166"/>
                      <a:pt x="1252" y="166"/>
                    </a:cubicBezTo>
                    <a:cubicBezTo>
                      <a:pt x="1254" y="167"/>
                      <a:pt x="1254" y="167"/>
                      <a:pt x="1254" y="167"/>
                    </a:cubicBezTo>
                    <a:cubicBezTo>
                      <a:pt x="1255" y="172"/>
                      <a:pt x="1255" y="172"/>
                      <a:pt x="1255" y="172"/>
                    </a:cubicBezTo>
                    <a:cubicBezTo>
                      <a:pt x="1259" y="173"/>
                      <a:pt x="1259" y="173"/>
                      <a:pt x="1259" y="173"/>
                    </a:cubicBezTo>
                    <a:cubicBezTo>
                      <a:pt x="1260" y="177"/>
                      <a:pt x="1260" y="177"/>
                      <a:pt x="1260" y="177"/>
                    </a:cubicBezTo>
                    <a:cubicBezTo>
                      <a:pt x="1260" y="181"/>
                      <a:pt x="1260" y="181"/>
                      <a:pt x="1260" y="181"/>
                    </a:cubicBezTo>
                    <a:cubicBezTo>
                      <a:pt x="1263" y="185"/>
                      <a:pt x="1263" y="185"/>
                      <a:pt x="1263" y="185"/>
                    </a:cubicBezTo>
                    <a:cubicBezTo>
                      <a:pt x="1264" y="188"/>
                      <a:pt x="1264" y="188"/>
                      <a:pt x="1264" y="188"/>
                    </a:cubicBezTo>
                    <a:cubicBezTo>
                      <a:pt x="1262" y="192"/>
                      <a:pt x="1262" y="192"/>
                      <a:pt x="1262" y="192"/>
                    </a:cubicBezTo>
                    <a:cubicBezTo>
                      <a:pt x="1260" y="191"/>
                      <a:pt x="1260" y="191"/>
                      <a:pt x="1260" y="191"/>
                    </a:cubicBezTo>
                    <a:cubicBezTo>
                      <a:pt x="1259" y="188"/>
                      <a:pt x="1259" y="188"/>
                      <a:pt x="1259" y="188"/>
                    </a:cubicBezTo>
                    <a:cubicBezTo>
                      <a:pt x="1254" y="190"/>
                      <a:pt x="1254" y="190"/>
                      <a:pt x="1254" y="190"/>
                    </a:cubicBezTo>
                    <a:cubicBezTo>
                      <a:pt x="1251" y="189"/>
                      <a:pt x="1251" y="189"/>
                      <a:pt x="1251" y="189"/>
                    </a:cubicBezTo>
                    <a:cubicBezTo>
                      <a:pt x="1247" y="190"/>
                      <a:pt x="1247" y="190"/>
                      <a:pt x="1247" y="190"/>
                    </a:cubicBezTo>
                    <a:cubicBezTo>
                      <a:pt x="1249" y="193"/>
                      <a:pt x="1249" y="193"/>
                      <a:pt x="1249" y="193"/>
                    </a:cubicBezTo>
                    <a:cubicBezTo>
                      <a:pt x="1247" y="197"/>
                      <a:pt x="1247" y="197"/>
                      <a:pt x="1247" y="197"/>
                    </a:cubicBezTo>
                    <a:cubicBezTo>
                      <a:pt x="1243" y="197"/>
                      <a:pt x="1243" y="197"/>
                      <a:pt x="1243" y="197"/>
                    </a:cubicBezTo>
                    <a:cubicBezTo>
                      <a:pt x="1240" y="196"/>
                      <a:pt x="1240" y="196"/>
                      <a:pt x="1240" y="196"/>
                    </a:cubicBezTo>
                    <a:cubicBezTo>
                      <a:pt x="1232" y="201"/>
                      <a:pt x="1232" y="201"/>
                      <a:pt x="1232" y="201"/>
                    </a:cubicBezTo>
                    <a:cubicBezTo>
                      <a:pt x="1221" y="204"/>
                      <a:pt x="1221" y="204"/>
                      <a:pt x="1221" y="204"/>
                    </a:cubicBezTo>
                    <a:cubicBezTo>
                      <a:pt x="1216" y="202"/>
                      <a:pt x="1216" y="202"/>
                      <a:pt x="1216" y="202"/>
                    </a:cubicBezTo>
                    <a:cubicBezTo>
                      <a:pt x="1211" y="202"/>
                      <a:pt x="1211" y="202"/>
                      <a:pt x="1211" y="202"/>
                    </a:cubicBezTo>
                    <a:cubicBezTo>
                      <a:pt x="1209" y="203"/>
                      <a:pt x="1209" y="203"/>
                      <a:pt x="1209" y="203"/>
                    </a:cubicBezTo>
                    <a:cubicBezTo>
                      <a:pt x="1206" y="201"/>
                      <a:pt x="1206" y="201"/>
                      <a:pt x="1206" y="201"/>
                    </a:cubicBezTo>
                    <a:cubicBezTo>
                      <a:pt x="1190" y="201"/>
                      <a:pt x="1190" y="201"/>
                      <a:pt x="1190" y="201"/>
                    </a:cubicBezTo>
                    <a:cubicBezTo>
                      <a:pt x="1185" y="196"/>
                      <a:pt x="1185" y="196"/>
                      <a:pt x="1185" y="196"/>
                    </a:cubicBezTo>
                    <a:cubicBezTo>
                      <a:pt x="1183" y="188"/>
                      <a:pt x="1183" y="188"/>
                      <a:pt x="1183" y="188"/>
                    </a:cubicBezTo>
                    <a:cubicBezTo>
                      <a:pt x="1185" y="183"/>
                      <a:pt x="1185" y="183"/>
                      <a:pt x="1185" y="183"/>
                    </a:cubicBezTo>
                    <a:cubicBezTo>
                      <a:pt x="1187" y="182"/>
                      <a:pt x="1187" y="182"/>
                      <a:pt x="1187" y="182"/>
                    </a:cubicBezTo>
                    <a:cubicBezTo>
                      <a:pt x="1187" y="178"/>
                      <a:pt x="1187" y="178"/>
                      <a:pt x="1187" y="178"/>
                    </a:cubicBezTo>
                    <a:cubicBezTo>
                      <a:pt x="1182" y="176"/>
                      <a:pt x="1182" y="176"/>
                      <a:pt x="1182" y="176"/>
                    </a:cubicBezTo>
                    <a:cubicBezTo>
                      <a:pt x="1177" y="176"/>
                      <a:pt x="1177" y="176"/>
                      <a:pt x="1177" y="176"/>
                    </a:cubicBezTo>
                    <a:cubicBezTo>
                      <a:pt x="1165" y="182"/>
                      <a:pt x="1165" y="182"/>
                      <a:pt x="1165" y="182"/>
                    </a:cubicBezTo>
                    <a:cubicBezTo>
                      <a:pt x="1151" y="183"/>
                      <a:pt x="1151" y="183"/>
                      <a:pt x="1151" y="183"/>
                    </a:cubicBezTo>
                    <a:cubicBezTo>
                      <a:pt x="1139" y="187"/>
                      <a:pt x="1139" y="187"/>
                      <a:pt x="1139" y="187"/>
                    </a:cubicBezTo>
                    <a:cubicBezTo>
                      <a:pt x="1131" y="188"/>
                      <a:pt x="1131" y="188"/>
                      <a:pt x="1131" y="188"/>
                    </a:cubicBezTo>
                    <a:cubicBezTo>
                      <a:pt x="1130" y="191"/>
                      <a:pt x="1130" y="191"/>
                      <a:pt x="1130" y="191"/>
                    </a:cubicBezTo>
                    <a:cubicBezTo>
                      <a:pt x="1128" y="191"/>
                      <a:pt x="1128" y="191"/>
                      <a:pt x="1128" y="191"/>
                    </a:cubicBezTo>
                    <a:cubicBezTo>
                      <a:pt x="1126" y="194"/>
                      <a:pt x="1126" y="194"/>
                      <a:pt x="1126" y="194"/>
                    </a:cubicBezTo>
                    <a:cubicBezTo>
                      <a:pt x="1122" y="197"/>
                      <a:pt x="1122" y="197"/>
                      <a:pt x="1122" y="197"/>
                    </a:cubicBezTo>
                    <a:cubicBezTo>
                      <a:pt x="1117" y="202"/>
                      <a:pt x="1117" y="202"/>
                      <a:pt x="1117" y="202"/>
                    </a:cubicBezTo>
                    <a:cubicBezTo>
                      <a:pt x="1120" y="208"/>
                      <a:pt x="1120" y="208"/>
                      <a:pt x="1120" y="208"/>
                    </a:cubicBezTo>
                    <a:cubicBezTo>
                      <a:pt x="1122" y="209"/>
                      <a:pt x="1122" y="209"/>
                      <a:pt x="1122" y="209"/>
                    </a:cubicBezTo>
                    <a:cubicBezTo>
                      <a:pt x="1125" y="207"/>
                      <a:pt x="1125" y="207"/>
                      <a:pt x="1125" y="207"/>
                    </a:cubicBezTo>
                    <a:cubicBezTo>
                      <a:pt x="1127" y="208"/>
                      <a:pt x="1127" y="208"/>
                      <a:pt x="1127" y="208"/>
                    </a:cubicBezTo>
                    <a:cubicBezTo>
                      <a:pt x="1125" y="212"/>
                      <a:pt x="1125" y="212"/>
                      <a:pt x="1125" y="212"/>
                    </a:cubicBezTo>
                    <a:cubicBezTo>
                      <a:pt x="1123" y="212"/>
                      <a:pt x="1123" y="212"/>
                      <a:pt x="1123" y="212"/>
                    </a:cubicBezTo>
                    <a:cubicBezTo>
                      <a:pt x="1120" y="216"/>
                      <a:pt x="1120" y="216"/>
                      <a:pt x="1120" y="216"/>
                    </a:cubicBezTo>
                    <a:cubicBezTo>
                      <a:pt x="1120" y="219"/>
                      <a:pt x="1120" y="219"/>
                      <a:pt x="1120" y="219"/>
                    </a:cubicBezTo>
                    <a:cubicBezTo>
                      <a:pt x="1118" y="217"/>
                      <a:pt x="1118" y="217"/>
                      <a:pt x="1118" y="217"/>
                    </a:cubicBezTo>
                    <a:cubicBezTo>
                      <a:pt x="1118" y="209"/>
                      <a:pt x="1118" y="209"/>
                      <a:pt x="1118" y="209"/>
                    </a:cubicBezTo>
                    <a:cubicBezTo>
                      <a:pt x="1113" y="204"/>
                      <a:pt x="1113" y="204"/>
                      <a:pt x="1113" y="204"/>
                    </a:cubicBezTo>
                    <a:cubicBezTo>
                      <a:pt x="1112" y="201"/>
                      <a:pt x="1112" y="201"/>
                      <a:pt x="1112" y="201"/>
                    </a:cubicBezTo>
                    <a:cubicBezTo>
                      <a:pt x="1113" y="198"/>
                      <a:pt x="1113" y="198"/>
                      <a:pt x="1113" y="198"/>
                    </a:cubicBezTo>
                    <a:cubicBezTo>
                      <a:pt x="1109" y="194"/>
                      <a:pt x="1109" y="194"/>
                      <a:pt x="1109" y="194"/>
                    </a:cubicBezTo>
                    <a:cubicBezTo>
                      <a:pt x="1107" y="193"/>
                      <a:pt x="1107" y="193"/>
                      <a:pt x="1107" y="193"/>
                    </a:cubicBezTo>
                    <a:cubicBezTo>
                      <a:pt x="1100" y="185"/>
                      <a:pt x="1100" y="185"/>
                      <a:pt x="1100" y="185"/>
                    </a:cubicBezTo>
                    <a:cubicBezTo>
                      <a:pt x="1098" y="185"/>
                      <a:pt x="1098" y="185"/>
                      <a:pt x="1098" y="185"/>
                    </a:cubicBezTo>
                    <a:cubicBezTo>
                      <a:pt x="1098" y="187"/>
                      <a:pt x="1098" y="187"/>
                      <a:pt x="1098" y="187"/>
                    </a:cubicBezTo>
                    <a:cubicBezTo>
                      <a:pt x="1103" y="195"/>
                      <a:pt x="1103" y="195"/>
                      <a:pt x="1103" y="195"/>
                    </a:cubicBezTo>
                    <a:cubicBezTo>
                      <a:pt x="1104" y="200"/>
                      <a:pt x="1104" y="200"/>
                      <a:pt x="1104" y="200"/>
                    </a:cubicBezTo>
                    <a:cubicBezTo>
                      <a:pt x="1101" y="204"/>
                      <a:pt x="1101" y="204"/>
                      <a:pt x="1101" y="204"/>
                    </a:cubicBezTo>
                    <a:cubicBezTo>
                      <a:pt x="1094" y="205"/>
                      <a:pt x="1094" y="205"/>
                      <a:pt x="1094" y="205"/>
                    </a:cubicBezTo>
                    <a:cubicBezTo>
                      <a:pt x="1092" y="207"/>
                      <a:pt x="1092" y="207"/>
                      <a:pt x="1092" y="207"/>
                    </a:cubicBezTo>
                    <a:cubicBezTo>
                      <a:pt x="1087" y="206"/>
                      <a:pt x="1087" y="206"/>
                      <a:pt x="1087" y="206"/>
                    </a:cubicBezTo>
                    <a:cubicBezTo>
                      <a:pt x="1077" y="197"/>
                      <a:pt x="1077" y="197"/>
                      <a:pt x="1077" y="197"/>
                    </a:cubicBezTo>
                    <a:cubicBezTo>
                      <a:pt x="1077" y="192"/>
                      <a:pt x="1077" y="192"/>
                      <a:pt x="1077" y="192"/>
                    </a:cubicBezTo>
                    <a:cubicBezTo>
                      <a:pt x="1079" y="190"/>
                      <a:pt x="1079" y="190"/>
                      <a:pt x="1079" y="190"/>
                    </a:cubicBezTo>
                    <a:cubicBezTo>
                      <a:pt x="1078" y="186"/>
                      <a:pt x="1078" y="186"/>
                      <a:pt x="1078" y="186"/>
                    </a:cubicBezTo>
                    <a:cubicBezTo>
                      <a:pt x="1073" y="189"/>
                      <a:pt x="1073" y="189"/>
                      <a:pt x="1073" y="189"/>
                    </a:cubicBezTo>
                    <a:cubicBezTo>
                      <a:pt x="1073" y="194"/>
                      <a:pt x="1073" y="194"/>
                      <a:pt x="1073" y="194"/>
                    </a:cubicBezTo>
                    <a:cubicBezTo>
                      <a:pt x="1071" y="197"/>
                      <a:pt x="1071" y="197"/>
                      <a:pt x="1071" y="197"/>
                    </a:cubicBezTo>
                    <a:cubicBezTo>
                      <a:pt x="1065" y="192"/>
                      <a:pt x="1065" y="192"/>
                      <a:pt x="1065" y="192"/>
                    </a:cubicBezTo>
                    <a:cubicBezTo>
                      <a:pt x="1059" y="192"/>
                      <a:pt x="1059" y="192"/>
                      <a:pt x="1059" y="192"/>
                    </a:cubicBezTo>
                    <a:cubicBezTo>
                      <a:pt x="1056" y="196"/>
                      <a:pt x="1056" y="196"/>
                      <a:pt x="1056" y="196"/>
                    </a:cubicBezTo>
                    <a:cubicBezTo>
                      <a:pt x="1057" y="203"/>
                      <a:pt x="1057" y="203"/>
                      <a:pt x="1057" y="203"/>
                    </a:cubicBezTo>
                    <a:cubicBezTo>
                      <a:pt x="1054" y="208"/>
                      <a:pt x="1054" y="208"/>
                      <a:pt x="1054" y="208"/>
                    </a:cubicBezTo>
                    <a:cubicBezTo>
                      <a:pt x="1056" y="214"/>
                      <a:pt x="1056" y="214"/>
                      <a:pt x="1056" y="214"/>
                    </a:cubicBezTo>
                    <a:cubicBezTo>
                      <a:pt x="1060" y="216"/>
                      <a:pt x="1060" y="216"/>
                      <a:pt x="1060" y="216"/>
                    </a:cubicBezTo>
                    <a:cubicBezTo>
                      <a:pt x="1066" y="212"/>
                      <a:pt x="1066" y="212"/>
                      <a:pt x="1066" y="212"/>
                    </a:cubicBezTo>
                    <a:cubicBezTo>
                      <a:pt x="1066" y="209"/>
                      <a:pt x="1066" y="209"/>
                      <a:pt x="1066" y="209"/>
                    </a:cubicBezTo>
                    <a:cubicBezTo>
                      <a:pt x="1073" y="204"/>
                      <a:pt x="1073" y="204"/>
                      <a:pt x="1073" y="204"/>
                    </a:cubicBezTo>
                    <a:cubicBezTo>
                      <a:pt x="1075" y="207"/>
                      <a:pt x="1075" y="207"/>
                      <a:pt x="1075" y="207"/>
                    </a:cubicBezTo>
                    <a:cubicBezTo>
                      <a:pt x="1074" y="212"/>
                      <a:pt x="1074" y="212"/>
                      <a:pt x="1074" y="212"/>
                    </a:cubicBezTo>
                    <a:cubicBezTo>
                      <a:pt x="1067" y="218"/>
                      <a:pt x="1067" y="218"/>
                      <a:pt x="1067" y="218"/>
                    </a:cubicBezTo>
                    <a:cubicBezTo>
                      <a:pt x="1070" y="221"/>
                      <a:pt x="1070" y="221"/>
                      <a:pt x="1070" y="221"/>
                    </a:cubicBezTo>
                    <a:cubicBezTo>
                      <a:pt x="1067" y="226"/>
                      <a:pt x="1067" y="226"/>
                      <a:pt x="1067" y="226"/>
                    </a:cubicBezTo>
                    <a:cubicBezTo>
                      <a:pt x="1062" y="228"/>
                      <a:pt x="1062" y="228"/>
                      <a:pt x="1062" y="228"/>
                    </a:cubicBezTo>
                    <a:cubicBezTo>
                      <a:pt x="1059" y="225"/>
                      <a:pt x="1059" y="225"/>
                      <a:pt x="1059" y="225"/>
                    </a:cubicBezTo>
                    <a:cubicBezTo>
                      <a:pt x="1059" y="227"/>
                      <a:pt x="1059" y="227"/>
                      <a:pt x="1059" y="227"/>
                    </a:cubicBezTo>
                    <a:cubicBezTo>
                      <a:pt x="1061" y="232"/>
                      <a:pt x="1061" y="232"/>
                      <a:pt x="1061" y="232"/>
                    </a:cubicBezTo>
                    <a:cubicBezTo>
                      <a:pt x="1058" y="237"/>
                      <a:pt x="1058" y="237"/>
                      <a:pt x="1058" y="237"/>
                    </a:cubicBezTo>
                    <a:cubicBezTo>
                      <a:pt x="1053" y="242"/>
                      <a:pt x="1053" y="242"/>
                      <a:pt x="1053" y="242"/>
                    </a:cubicBezTo>
                    <a:cubicBezTo>
                      <a:pt x="1055" y="245"/>
                      <a:pt x="1055" y="245"/>
                      <a:pt x="1055" y="245"/>
                    </a:cubicBezTo>
                    <a:cubicBezTo>
                      <a:pt x="1053" y="248"/>
                      <a:pt x="1053" y="248"/>
                      <a:pt x="1053" y="248"/>
                    </a:cubicBezTo>
                    <a:cubicBezTo>
                      <a:pt x="1050" y="248"/>
                      <a:pt x="1050" y="248"/>
                      <a:pt x="1050" y="248"/>
                    </a:cubicBezTo>
                    <a:cubicBezTo>
                      <a:pt x="1045" y="253"/>
                      <a:pt x="1045" y="253"/>
                      <a:pt x="1045" y="253"/>
                    </a:cubicBezTo>
                    <a:cubicBezTo>
                      <a:pt x="1038" y="254"/>
                      <a:pt x="1038" y="254"/>
                      <a:pt x="1038" y="254"/>
                    </a:cubicBezTo>
                    <a:cubicBezTo>
                      <a:pt x="1032" y="255"/>
                      <a:pt x="1032" y="255"/>
                      <a:pt x="1032" y="255"/>
                    </a:cubicBezTo>
                    <a:cubicBezTo>
                      <a:pt x="1030" y="260"/>
                      <a:pt x="1030" y="260"/>
                      <a:pt x="1030" y="260"/>
                    </a:cubicBezTo>
                    <a:cubicBezTo>
                      <a:pt x="1032" y="266"/>
                      <a:pt x="1032" y="266"/>
                      <a:pt x="1032" y="266"/>
                    </a:cubicBezTo>
                    <a:cubicBezTo>
                      <a:pt x="1038" y="273"/>
                      <a:pt x="1038" y="273"/>
                      <a:pt x="1038" y="273"/>
                    </a:cubicBezTo>
                    <a:cubicBezTo>
                      <a:pt x="1041" y="274"/>
                      <a:pt x="1041" y="274"/>
                      <a:pt x="1041" y="274"/>
                    </a:cubicBezTo>
                    <a:cubicBezTo>
                      <a:pt x="1038" y="275"/>
                      <a:pt x="1038" y="275"/>
                      <a:pt x="1038" y="275"/>
                    </a:cubicBezTo>
                    <a:cubicBezTo>
                      <a:pt x="1033" y="275"/>
                      <a:pt x="1033" y="275"/>
                      <a:pt x="1033" y="275"/>
                    </a:cubicBezTo>
                    <a:cubicBezTo>
                      <a:pt x="1032" y="278"/>
                      <a:pt x="1032" y="278"/>
                      <a:pt x="1032" y="278"/>
                    </a:cubicBezTo>
                    <a:cubicBezTo>
                      <a:pt x="1033" y="280"/>
                      <a:pt x="1033" y="280"/>
                      <a:pt x="1033" y="280"/>
                    </a:cubicBezTo>
                    <a:cubicBezTo>
                      <a:pt x="1031" y="284"/>
                      <a:pt x="1031" y="284"/>
                      <a:pt x="1031" y="284"/>
                    </a:cubicBezTo>
                    <a:cubicBezTo>
                      <a:pt x="1028" y="288"/>
                      <a:pt x="1028" y="288"/>
                      <a:pt x="1028" y="288"/>
                    </a:cubicBezTo>
                    <a:cubicBezTo>
                      <a:pt x="1024" y="289"/>
                      <a:pt x="1024" y="289"/>
                      <a:pt x="1024" y="289"/>
                    </a:cubicBezTo>
                    <a:cubicBezTo>
                      <a:pt x="1023" y="292"/>
                      <a:pt x="1023" y="292"/>
                      <a:pt x="1023" y="292"/>
                    </a:cubicBezTo>
                    <a:cubicBezTo>
                      <a:pt x="1024" y="287"/>
                      <a:pt x="1024" y="287"/>
                      <a:pt x="1024" y="287"/>
                    </a:cubicBezTo>
                    <a:cubicBezTo>
                      <a:pt x="1027" y="285"/>
                      <a:pt x="1027" y="285"/>
                      <a:pt x="1027" y="285"/>
                    </a:cubicBezTo>
                    <a:cubicBezTo>
                      <a:pt x="1029" y="273"/>
                      <a:pt x="1029" y="273"/>
                      <a:pt x="1029" y="273"/>
                    </a:cubicBezTo>
                    <a:cubicBezTo>
                      <a:pt x="1027" y="271"/>
                      <a:pt x="1027" y="271"/>
                      <a:pt x="1027" y="271"/>
                    </a:cubicBezTo>
                    <a:cubicBezTo>
                      <a:pt x="1026" y="267"/>
                      <a:pt x="1026" y="267"/>
                      <a:pt x="1026" y="267"/>
                    </a:cubicBezTo>
                    <a:cubicBezTo>
                      <a:pt x="1028" y="265"/>
                      <a:pt x="1028" y="265"/>
                      <a:pt x="1028" y="265"/>
                    </a:cubicBezTo>
                    <a:cubicBezTo>
                      <a:pt x="1028" y="260"/>
                      <a:pt x="1028" y="260"/>
                      <a:pt x="1028" y="260"/>
                    </a:cubicBezTo>
                    <a:cubicBezTo>
                      <a:pt x="1026" y="254"/>
                      <a:pt x="1026" y="254"/>
                      <a:pt x="1026" y="254"/>
                    </a:cubicBezTo>
                    <a:cubicBezTo>
                      <a:pt x="1028" y="248"/>
                      <a:pt x="1028" y="248"/>
                      <a:pt x="1028" y="248"/>
                    </a:cubicBezTo>
                    <a:cubicBezTo>
                      <a:pt x="1031" y="245"/>
                      <a:pt x="1031" y="245"/>
                      <a:pt x="1031" y="245"/>
                    </a:cubicBezTo>
                    <a:cubicBezTo>
                      <a:pt x="1032" y="241"/>
                      <a:pt x="1032" y="241"/>
                      <a:pt x="1032" y="241"/>
                    </a:cubicBezTo>
                    <a:cubicBezTo>
                      <a:pt x="1030" y="233"/>
                      <a:pt x="1030" y="233"/>
                      <a:pt x="1030" y="233"/>
                    </a:cubicBezTo>
                    <a:cubicBezTo>
                      <a:pt x="1029" y="230"/>
                      <a:pt x="1029" y="230"/>
                      <a:pt x="1029" y="230"/>
                    </a:cubicBezTo>
                    <a:cubicBezTo>
                      <a:pt x="1031" y="228"/>
                      <a:pt x="1031" y="228"/>
                      <a:pt x="1031" y="228"/>
                    </a:cubicBezTo>
                    <a:cubicBezTo>
                      <a:pt x="1033" y="227"/>
                      <a:pt x="1033" y="227"/>
                      <a:pt x="1033" y="227"/>
                    </a:cubicBezTo>
                    <a:cubicBezTo>
                      <a:pt x="1034" y="228"/>
                      <a:pt x="1034" y="228"/>
                      <a:pt x="1034" y="228"/>
                    </a:cubicBezTo>
                    <a:cubicBezTo>
                      <a:pt x="1039" y="226"/>
                      <a:pt x="1039" y="226"/>
                      <a:pt x="1039" y="226"/>
                    </a:cubicBezTo>
                    <a:cubicBezTo>
                      <a:pt x="1043" y="216"/>
                      <a:pt x="1043" y="216"/>
                      <a:pt x="1043" y="216"/>
                    </a:cubicBezTo>
                    <a:cubicBezTo>
                      <a:pt x="1042" y="213"/>
                      <a:pt x="1042" y="213"/>
                      <a:pt x="1042" y="213"/>
                    </a:cubicBezTo>
                    <a:cubicBezTo>
                      <a:pt x="1040" y="208"/>
                      <a:pt x="1040" y="208"/>
                      <a:pt x="1040" y="208"/>
                    </a:cubicBezTo>
                    <a:cubicBezTo>
                      <a:pt x="1042" y="197"/>
                      <a:pt x="1042" y="197"/>
                      <a:pt x="1042" y="197"/>
                    </a:cubicBezTo>
                    <a:cubicBezTo>
                      <a:pt x="1045" y="193"/>
                      <a:pt x="1045" y="193"/>
                      <a:pt x="1045" y="193"/>
                    </a:cubicBezTo>
                    <a:cubicBezTo>
                      <a:pt x="1048" y="185"/>
                      <a:pt x="1048" y="185"/>
                      <a:pt x="1048" y="185"/>
                    </a:cubicBezTo>
                    <a:cubicBezTo>
                      <a:pt x="1046" y="179"/>
                      <a:pt x="1046" y="179"/>
                      <a:pt x="1046" y="179"/>
                    </a:cubicBezTo>
                    <a:cubicBezTo>
                      <a:pt x="1045" y="179"/>
                      <a:pt x="1045" y="179"/>
                      <a:pt x="1045" y="179"/>
                    </a:cubicBezTo>
                    <a:cubicBezTo>
                      <a:pt x="1043" y="182"/>
                      <a:pt x="1043" y="182"/>
                      <a:pt x="1043" y="182"/>
                    </a:cubicBezTo>
                    <a:cubicBezTo>
                      <a:pt x="1040" y="182"/>
                      <a:pt x="1040" y="182"/>
                      <a:pt x="1040" y="182"/>
                    </a:cubicBezTo>
                    <a:cubicBezTo>
                      <a:pt x="1036" y="180"/>
                      <a:pt x="1036" y="180"/>
                      <a:pt x="1036" y="180"/>
                    </a:cubicBezTo>
                    <a:cubicBezTo>
                      <a:pt x="1039" y="180"/>
                      <a:pt x="1039" y="180"/>
                      <a:pt x="1039" y="180"/>
                    </a:cubicBezTo>
                    <a:cubicBezTo>
                      <a:pt x="1044" y="176"/>
                      <a:pt x="1044" y="176"/>
                      <a:pt x="1044" y="176"/>
                    </a:cubicBezTo>
                    <a:cubicBezTo>
                      <a:pt x="1047" y="174"/>
                      <a:pt x="1047" y="174"/>
                      <a:pt x="1047" y="174"/>
                    </a:cubicBezTo>
                    <a:cubicBezTo>
                      <a:pt x="1049" y="170"/>
                      <a:pt x="1049" y="170"/>
                      <a:pt x="1049" y="170"/>
                    </a:cubicBezTo>
                    <a:cubicBezTo>
                      <a:pt x="1048" y="167"/>
                      <a:pt x="1048" y="167"/>
                      <a:pt x="1048" y="167"/>
                    </a:cubicBezTo>
                    <a:cubicBezTo>
                      <a:pt x="1050" y="165"/>
                      <a:pt x="1050" y="165"/>
                      <a:pt x="1050" y="165"/>
                    </a:cubicBezTo>
                    <a:cubicBezTo>
                      <a:pt x="1053" y="158"/>
                      <a:pt x="1053" y="158"/>
                      <a:pt x="1053" y="158"/>
                    </a:cubicBezTo>
                    <a:cubicBezTo>
                      <a:pt x="1052" y="155"/>
                      <a:pt x="1052" y="155"/>
                      <a:pt x="1052" y="155"/>
                    </a:cubicBezTo>
                    <a:cubicBezTo>
                      <a:pt x="1053" y="151"/>
                      <a:pt x="1053" y="151"/>
                      <a:pt x="1053" y="151"/>
                    </a:cubicBezTo>
                    <a:cubicBezTo>
                      <a:pt x="1058" y="148"/>
                      <a:pt x="1058" y="148"/>
                      <a:pt x="1058" y="148"/>
                    </a:cubicBezTo>
                    <a:cubicBezTo>
                      <a:pt x="1058" y="145"/>
                      <a:pt x="1058" y="145"/>
                      <a:pt x="1058" y="145"/>
                    </a:cubicBezTo>
                    <a:cubicBezTo>
                      <a:pt x="1055" y="142"/>
                      <a:pt x="1055" y="142"/>
                      <a:pt x="1055" y="142"/>
                    </a:cubicBezTo>
                    <a:cubicBezTo>
                      <a:pt x="1055" y="140"/>
                      <a:pt x="1055" y="140"/>
                      <a:pt x="1055" y="140"/>
                    </a:cubicBezTo>
                    <a:cubicBezTo>
                      <a:pt x="1058" y="134"/>
                      <a:pt x="1058" y="134"/>
                      <a:pt x="1058" y="134"/>
                    </a:cubicBezTo>
                    <a:cubicBezTo>
                      <a:pt x="1057" y="130"/>
                      <a:pt x="1057" y="130"/>
                      <a:pt x="1057" y="130"/>
                    </a:cubicBezTo>
                    <a:cubicBezTo>
                      <a:pt x="1058" y="127"/>
                      <a:pt x="1058" y="127"/>
                      <a:pt x="1058" y="127"/>
                    </a:cubicBezTo>
                    <a:cubicBezTo>
                      <a:pt x="1060" y="126"/>
                      <a:pt x="1060" y="126"/>
                      <a:pt x="1060" y="126"/>
                    </a:cubicBezTo>
                    <a:cubicBezTo>
                      <a:pt x="1062" y="119"/>
                      <a:pt x="1062" y="119"/>
                      <a:pt x="1062" y="119"/>
                    </a:cubicBezTo>
                    <a:cubicBezTo>
                      <a:pt x="1063" y="111"/>
                      <a:pt x="1063" y="111"/>
                      <a:pt x="1063" y="111"/>
                    </a:cubicBezTo>
                    <a:cubicBezTo>
                      <a:pt x="1061" y="103"/>
                      <a:pt x="1061" y="103"/>
                      <a:pt x="1061" y="103"/>
                    </a:cubicBezTo>
                    <a:cubicBezTo>
                      <a:pt x="1058" y="96"/>
                      <a:pt x="1058" y="96"/>
                      <a:pt x="1058" y="96"/>
                    </a:cubicBezTo>
                    <a:cubicBezTo>
                      <a:pt x="1059" y="94"/>
                      <a:pt x="1059" y="94"/>
                      <a:pt x="1059" y="94"/>
                    </a:cubicBezTo>
                    <a:cubicBezTo>
                      <a:pt x="1058" y="91"/>
                      <a:pt x="1058" y="91"/>
                      <a:pt x="1058" y="91"/>
                    </a:cubicBezTo>
                    <a:cubicBezTo>
                      <a:pt x="1056" y="90"/>
                      <a:pt x="1056" y="90"/>
                      <a:pt x="1056" y="90"/>
                    </a:cubicBezTo>
                    <a:cubicBezTo>
                      <a:pt x="1054" y="91"/>
                      <a:pt x="1054" y="91"/>
                      <a:pt x="1054" y="91"/>
                    </a:cubicBezTo>
                    <a:cubicBezTo>
                      <a:pt x="1052" y="89"/>
                      <a:pt x="1052" y="89"/>
                      <a:pt x="1052" y="89"/>
                    </a:cubicBezTo>
                    <a:cubicBezTo>
                      <a:pt x="1050" y="86"/>
                      <a:pt x="1050" y="86"/>
                      <a:pt x="1050" y="86"/>
                    </a:cubicBezTo>
                    <a:cubicBezTo>
                      <a:pt x="1049" y="86"/>
                      <a:pt x="1049" y="86"/>
                      <a:pt x="1049" y="86"/>
                    </a:cubicBezTo>
                    <a:cubicBezTo>
                      <a:pt x="1047" y="91"/>
                      <a:pt x="1047" y="91"/>
                      <a:pt x="1047" y="91"/>
                    </a:cubicBezTo>
                    <a:cubicBezTo>
                      <a:pt x="1046" y="93"/>
                      <a:pt x="1046" y="93"/>
                      <a:pt x="1046" y="93"/>
                    </a:cubicBezTo>
                    <a:cubicBezTo>
                      <a:pt x="1044" y="91"/>
                      <a:pt x="1044" y="91"/>
                      <a:pt x="1044" y="91"/>
                    </a:cubicBezTo>
                    <a:cubicBezTo>
                      <a:pt x="1041" y="86"/>
                      <a:pt x="1041" y="86"/>
                      <a:pt x="1041" y="86"/>
                    </a:cubicBezTo>
                    <a:cubicBezTo>
                      <a:pt x="1042" y="84"/>
                      <a:pt x="1042" y="84"/>
                      <a:pt x="1042" y="84"/>
                    </a:cubicBezTo>
                    <a:cubicBezTo>
                      <a:pt x="1040" y="83"/>
                      <a:pt x="1040" y="83"/>
                      <a:pt x="1040" y="83"/>
                    </a:cubicBezTo>
                    <a:cubicBezTo>
                      <a:pt x="1036" y="82"/>
                      <a:pt x="1036" y="82"/>
                      <a:pt x="1036" y="82"/>
                    </a:cubicBezTo>
                    <a:cubicBezTo>
                      <a:pt x="1033" y="78"/>
                      <a:pt x="1033" y="78"/>
                      <a:pt x="1033" y="78"/>
                    </a:cubicBezTo>
                    <a:cubicBezTo>
                      <a:pt x="1034" y="77"/>
                      <a:pt x="1034" y="77"/>
                      <a:pt x="1034" y="77"/>
                    </a:cubicBezTo>
                    <a:cubicBezTo>
                      <a:pt x="1039" y="77"/>
                      <a:pt x="1039" y="77"/>
                      <a:pt x="1039" y="77"/>
                    </a:cubicBezTo>
                    <a:cubicBezTo>
                      <a:pt x="1045" y="80"/>
                      <a:pt x="1045" y="80"/>
                      <a:pt x="1045" y="80"/>
                    </a:cubicBezTo>
                    <a:cubicBezTo>
                      <a:pt x="1048" y="83"/>
                      <a:pt x="1048" y="83"/>
                      <a:pt x="1048" y="83"/>
                    </a:cubicBezTo>
                    <a:cubicBezTo>
                      <a:pt x="1050" y="81"/>
                      <a:pt x="1050" y="81"/>
                      <a:pt x="1050" y="81"/>
                    </a:cubicBezTo>
                    <a:cubicBezTo>
                      <a:pt x="1051" y="80"/>
                      <a:pt x="1051" y="80"/>
                      <a:pt x="1051" y="80"/>
                    </a:cubicBezTo>
                    <a:cubicBezTo>
                      <a:pt x="1053" y="83"/>
                      <a:pt x="1053" y="83"/>
                      <a:pt x="1053" y="83"/>
                    </a:cubicBezTo>
                    <a:cubicBezTo>
                      <a:pt x="1053" y="85"/>
                      <a:pt x="1053" y="85"/>
                      <a:pt x="1053" y="85"/>
                    </a:cubicBezTo>
                    <a:cubicBezTo>
                      <a:pt x="1054" y="86"/>
                      <a:pt x="1054" y="86"/>
                      <a:pt x="1054" y="86"/>
                    </a:cubicBezTo>
                    <a:cubicBezTo>
                      <a:pt x="1055" y="82"/>
                      <a:pt x="1055" y="82"/>
                      <a:pt x="1055" y="82"/>
                    </a:cubicBezTo>
                    <a:cubicBezTo>
                      <a:pt x="1052" y="78"/>
                      <a:pt x="1052" y="78"/>
                      <a:pt x="1052" y="78"/>
                    </a:cubicBezTo>
                    <a:cubicBezTo>
                      <a:pt x="1051" y="74"/>
                      <a:pt x="1051" y="74"/>
                      <a:pt x="1051" y="74"/>
                    </a:cubicBezTo>
                    <a:cubicBezTo>
                      <a:pt x="1049" y="69"/>
                      <a:pt x="1049" y="69"/>
                      <a:pt x="1049" y="69"/>
                    </a:cubicBezTo>
                    <a:cubicBezTo>
                      <a:pt x="1047" y="68"/>
                      <a:pt x="1047" y="68"/>
                      <a:pt x="1047" y="68"/>
                    </a:cubicBezTo>
                    <a:cubicBezTo>
                      <a:pt x="1045" y="68"/>
                      <a:pt x="1045" y="68"/>
                      <a:pt x="1045" y="68"/>
                    </a:cubicBezTo>
                    <a:cubicBezTo>
                      <a:pt x="1043" y="69"/>
                      <a:pt x="1043" y="69"/>
                      <a:pt x="1043" y="69"/>
                    </a:cubicBezTo>
                    <a:cubicBezTo>
                      <a:pt x="1041" y="68"/>
                      <a:pt x="1041" y="68"/>
                      <a:pt x="1041" y="68"/>
                    </a:cubicBezTo>
                    <a:cubicBezTo>
                      <a:pt x="1040" y="63"/>
                      <a:pt x="1040" y="63"/>
                      <a:pt x="1040" y="63"/>
                    </a:cubicBezTo>
                    <a:cubicBezTo>
                      <a:pt x="1035" y="58"/>
                      <a:pt x="1035" y="58"/>
                      <a:pt x="1035" y="58"/>
                    </a:cubicBezTo>
                    <a:cubicBezTo>
                      <a:pt x="1035" y="54"/>
                      <a:pt x="1035" y="54"/>
                      <a:pt x="1035" y="54"/>
                    </a:cubicBezTo>
                    <a:cubicBezTo>
                      <a:pt x="1032" y="51"/>
                      <a:pt x="1032" y="51"/>
                      <a:pt x="1032" y="51"/>
                    </a:cubicBezTo>
                    <a:cubicBezTo>
                      <a:pt x="1030" y="48"/>
                      <a:pt x="1030" y="48"/>
                      <a:pt x="1030" y="48"/>
                    </a:cubicBezTo>
                    <a:cubicBezTo>
                      <a:pt x="1028" y="47"/>
                      <a:pt x="1028" y="47"/>
                      <a:pt x="1028" y="47"/>
                    </a:cubicBezTo>
                    <a:cubicBezTo>
                      <a:pt x="1025" y="50"/>
                      <a:pt x="1025" y="50"/>
                      <a:pt x="1025" y="50"/>
                    </a:cubicBezTo>
                    <a:cubicBezTo>
                      <a:pt x="1025" y="54"/>
                      <a:pt x="1025" y="54"/>
                      <a:pt x="1025" y="54"/>
                    </a:cubicBezTo>
                    <a:cubicBezTo>
                      <a:pt x="1028" y="54"/>
                      <a:pt x="1028" y="54"/>
                      <a:pt x="1028" y="54"/>
                    </a:cubicBezTo>
                    <a:cubicBezTo>
                      <a:pt x="1030" y="56"/>
                      <a:pt x="1030" y="56"/>
                      <a:pt x="1030" y="56"/>
                    </a:cubicBezTo>
                    <a:cubicBezTo>
                      <a:pt x="1030" y="59"/>
                      <a:pt x="1030" y="59"/>
                      <a:pt x="1030" y="59"/>
                    </a:cubicBezTo>
                    <a:cubicBezTo>
                      <a:pt x="1028" y="60"/>
                      <a:pt x="1028" y="60"/>
                      <a:pt x="1028" y="60"/>
                    </a:cubicBezTo>
                    <a:cubicBezTo>
                      <a:pt x="1028" y="63"/>
                      <a:pt x="1028" y="63"/>
                      <a:pt x="1028" y="63"/>
                    </a:cubicBezTo>
                    <a:cubicBezTo>
                      <a:pt x="1026" y="64"/>
                      <a:pt x="1026" y="64"/>
                      <a:pt x="1026" y="64"/>
                    </a:cubicBezTo>
                    <a:cubicBezTo>
                      <a:pt x="1020" y="56"/>
                      <a:pt x="1020" y="56"/>
                      <a:pt x="1020" y="56"/>
                    </a:cubicBezTo>
                    <a:cubicBezTo>
                      <a:pt x="1020" y="52"/>
                      <a:pt x="1020" y="52"/>
                      <a:pt x="1020" y="52"/>
                    </a:cubicBezTo>
                    <a:cubicBezTo>
                      <a:pt x="1018" y="48"/>
                      <a:pt x="1018" y="48"/>
                      <a:pt x="1018" y="48"/>
                    </a:cubicBezTo>
                    <a:cubicBezTo>
                      <a:pt x="1015" y="47"/>
                      <a:pt x="1015" y="47"/>
                      <a:pt x="1015" y="47"/>
                    </a:cubicBezTo>
                    <a:cubicBezTo>
                      <a:pt x="1001" y="37"/>
                      <a:pt x="1001" y="37"/>
                      <a:pt x="1001" y="37"/>
                    </a:cubicBezTo>
                    <a:cubicBezTo>
                      <a:pt x="998" y="36"/>
                      <a:pt x="998" y="36"/>
                      <a:pt x="998" y="36"/>
                    </a:cubicBezTo>
                    <a:cubicBezTo>
                      <a:pt x="997" y="35"/>
                      <a:pt x="997" y="35"/>
                      <a:pt x="997" y="35"/>
                    </a:cubicBezTo>
                    <a:cubicBezTo>
                      <a:pt x="989" y="35"/>
                      <a:pt x="989" y="35"/>
                      <a:pt x="989" y="35"/>
                    </a:cubicBezTo>
                    <a:cubicBezTo>
                      <a:pt x="988" y="32"/>
                      <a:pt x="988" y="32"/>
                      <a:pt x="988" y="32"/>
                    </a:cubicBezTo>
                    <a:cubicBezTo>
                      <a:pt x="989" y="29"/>
                      <a:pt x="989" y="29"/>
                      <a:pt x="989" y="29"/>
                    </a:cubicBezTo>
                    <a:cubicBezTo>
                      <a:pt x="989" y="27"/>
                      <a:pt x="989" y="27"/>
                      <a:pt x="989" y="27"/>
                    </a:cubicBezTo>
                    <a:cubicBezTo>
                      <a:pt x="985" y="28"/>
                      <a:pt x="985" y="28"/>
                      <a:pt x="985" y="28"/>
                    </a:cubicBezTo>
                    <a:cubicBezTo>
                      <a:pt x="983" y="26"/>
                      <a:pt x="983" y="26"/>
                      <a:pt x="983" y="26"/>
                    </a:cubicBezTo>
                    <a:cubicBezTo>
                      <a:pt x="980" y="27"/>
                      <a:pt x="980" y="27"/>
                      <a:pt x="980" y="27"/>
                    </a:cubicBezTo>
                    <a:cubicBezTo>
                      <a:pt x="977" y="30"/>
                      <a:pt x="977" y="30"/>
                      <a:pt x="977" y="30"/>
                    </a:cubicBezTo>
                    <a:cubicBezTo>
                      <a:pt x="975" y="29"/>
                      <a:pt x="975" y="29"/>
                      <a:pt x="975" y="29"/>
                    </a:cubicBezTo>
                    <a:cubicBezTo>
                      <a:pt x="972" y="33"/>
                      <a:pt x="972" y="33"/>
                      <a:pt x="972" y="33"/>
                    </a:cubicBezTo>
                    <a:cubicBezTo>
                      <a:pt x="971" y="37"/>
                      <a:pt x="971" y="37"/>
                      <a:pt x="971" y="37"/>
                    </a:cubicBezTo>
                    <a:cubicBezTo>
                      <a:pt x="966" y="37"/>
                      <a:pt x="966" y="37"/>
                      <a:pt x="966" y="37"/>
                    </a:cubicBezTo>
                    <a:cubicBezTo>
                      <a:pt x="963" y="37"/>
                      <a:pt x="963" y="37"/>
                      <a:pt x="963" y="37"/>
                    </a:cubicBezTo>
                    <a:cubicBezTo>
                      <a:pt x="959" y="42"/>
                      <a:pt x="959" y="42"/>
                      <a:pt x="959" y="42"/>
                    </a:cubicBezTo>
                    <a:cubicBezTo>
                      <a:pt x="953" y="44"/>
                      <a:pt x="953" y="44"/>
                      <a:pt x="953" y="44"/>
                    </a:cubicBezTo>
                    <a:cubicBezTo>
                      <a:pt x="950" y="45"/>
                      <a:pt x="950" y="45"/>
                      <a:pt x="950" y="45"/>
                    </a:cubicBezTo>
                    <a:cubicBezTo>
                      <a:pt x="948" y="44"/>
                      <a:pt x="948" y="44"/>
                      <a:pt x="948" y="44"/>
                    </a:cubicBezTo>
                    <a:cubicBezTo>
                      <a:pt x="946" y="44"/>
                      <a:pt x="946" y="44"/>
                      <a:pt x="946" y="44"/>
                    </a:cubicBezTo>
                    <a:cubicBezTo>
                      <a:pt x="944" y="45"/>
                      <a:pt x="944" y="45"/>
                      <a:pt x="944" y="45"/>
                    </a:cubicBezTo>
                    <a:cubicBezTo>
                      <a:pt x="944" y="50"/>
                      <a:pt x="944" y="50"/>
                      <a:pt x="944" y="50"/>
                    </a:cubicBezTo>
                    <a:cubicBezTo>
                      <a:pt x="947" y="51"/>
                      <a:pt x="947" y="51"/>
                      <a:pt x="947" y="51"/>
                    </a:cubicBezTo>
                    <a:cubicBezTo>
                      <a:pt x="949" y="51"/>
                      <a:pt x="949" y="51"/>
                      <a:pt x="949" y="51"/>
                    </a:cubicBezTo>
                    <a:cubicBezTo>
                      <a:pt x="951" y="57"/>
                      <a:pt x="951" y="57"/>
                      <a:pt x="951" y="57"/>
                    </a:cubicBezTo>
                    <a:cubicBezTo>
                      <a:pt x="951" y="65"/>
                      <a:pt x="951" y="65"/>
                      <a:pt x="951" y="65"/>
                    </a:cubicBezTo>
                    <a:cubicBezTo>
                      <a:pt x="949" y="71"/>
                      <a:pt x="949" y="71"/>
                      <a:pt x="949" y="71"/>
                    </a:cubicBezTo>
                    <a:cubicBezTo>
                      <a:pt x="944" y="71"/>
                      <a:pt x="944" y="71"/>
                      <a:pt x="944" y="71"/>
                    </a:cubicBezTo>
                    <a:cubicBezTo>
                      <a:pt x="939" y="76"/>
                      <a:pt x="939" y="76"/>
                      <a:pt x="939" y="76"/>
                    </a:cubicBezTo>
                    <a:cubicBezTo>
                      <a:pt x="932" y="78"/>
                      <a:pt x="932" y="78"/>
                      <a:pt x="932" y="78"/>
                    </a:cubicBezTo>
                    <a:cubicBezTo>
                      <a:pt x="930" y="77"/>
                      <a:pt x="930" y="77"/>
                      <a:pt x="930" y="77"/>
                    </a:cubicBezTo>
                    <a:cubicBezTo>
                      <a:pt x="933" y="74"/>
                      <a:pt x="933" y="74"/>
                      <a:pt x="933" y="74"/>
                    </a:cubicBezTo>
                    <a:cubicBezTo>
                      <a:pt x="936" y="73"/>
                      <a:pt x="936" y="73"/>
                      <a:pt x="936" y="73"/>
                    </a:cubicBezTo>
                    <a:cubicBezTo>
                      <a:pt x="936" y="68"/>
                      <a:pt x="936" y="68"/>
                      <a:pt x="936" y="68"/>
                    </a:cubicBezTo>
                    <a:cubicBezTo>
                      <a:pt x="932" y="59"/>
                      <a:pt x="932" y="59"/>
                      <a:pt x="932" y="59"/>
                    </a:cubicBezTo>
                    <a:cubicBezTo>
                      <a:pt x="934" y="53"/>
                      <a:pt x="934" y="53"/>
                      <a:pt x="934" y="53"/>
                    </a:cubicBezTo>
                    <a:cubicBezTo>
                      <a:pt x="934" y="49"/>
                      <a:pt x="934" y="49"/>
                      <a:pt x="934" y="49"/>
                    </a:cubicBezTo>
                    <a:cubicBezTo>
                      <a:pt x="936" y="46"/>
                      <a:pt x="936" y="46"/>
                      <a:pt x="936" y="46"/>
                    </a:cubicBezTo>
                    <a:cubicBezTo>
                      <a:pt x="933" y="40"/>
                      <a:pt x="933" y="40"/>
                      <a:pt x="933" y="40"/>
                    </a:cubicBezTo>
                    <a:cubicBezTo>
                      <a:pt x="933" y="35"/>
                      <a:pt x="933" y="35"/>
                      <a:pt x="933" y="35"/>
                    </a:cubicBezTo>
                    <a:cubicBezTo>
                      <a:pt x="929" y="30"/>
                      <a:pt x="929" y="30"/>
                      <a:pt x="929" y="30"/>
                    </a:cubicBezTo>
                    <a:cubicBezTo>
                      <a:pt x="926" y="32"/>
                      <a:pt x="926" y="32"/>
                      <a:pt x="926" y="32"/>
                    </a:cubicBezTo>
                    <a:cubicBezTo>
                      <a:pt x="923" y="30"/>
                      <a:pt x="923" y="30"/>
                      <a:pt x="923" y="30"/>
                    </a:cubicBezTo>
                    <a:cubicBezTo>
                      <a:pt x="921" y="30"/>
                      <a:pt x="921" y="30"/>
                      <a:pt x="921" y="30"/>
                    </a:cubicBezTo>
                    <a:cubicBezTo>
                      <a:pt x="920" y="35"/>
                      <a:pt x="920" y="35"/>
                      <a:pt x="920" y="35"/>
                    </a:cubicBezTo>
                    <a:cubicBezTo>
                      <a:pt x="916" y="35"/>
                      <a:pt x="916" y="35"/>
                      <a:pt x="916" y="35"/>
                    </a:cubicBezTo>
                    <a:cubicBezTo>
                      <a:pt x="914" y="33"/>
                      <a:pt x="914" y="33"/>
                      <a:pt x="914" y="33"/>
                    </a:cubicBezTo>
                    <a:cubicBezTo>
                      <a:pt x="910" y="36"/>
                      <a:pt x="910" y="36"/>
                      <a:pt x="910" y="36"/>
                    </a:cubicBezTo>
                    <a:cubicBezTo>
                      <a:pt x="907" y="42"/>
                      <a:pt x="907" y="42"/>
                      <a:pt x="907" y="42"/>
                    </a:cubicBezTo>
                    <a:cubicBezTo>
                      <a:pt x="904" y="42"/>
                      <a:pt x="904" y="42"/>
                      <a:pt x="904" y="42"/>
                    </a:cubicBezTo>
                    <a:cubicBezTo>
                      <a:pt x="904" y="38"/>
                      <a:pt x="904" y="38"/>
                      <a:pt x="904" y="38"/>
                    </a:cubicBezTo>
                    <a:cubicBezTo>
                      <a:pt x="906" y="34"/>
                      <a:pt x="906" y="34"/>
                      <a:pt x="906" y="34"/>
                    </a:cubicBezTo>
                    <a:cubicBezTo>
                      <a:pt x="906" y="31"/>
                      <a:pt x="906" y="31"/>
                      <a:pt x="906" y="31"/>
                    </a:cubicBezTo>
                    <a:cubicBezTo>
                      <a:pt x="903" y="30"/>
                      <a:pt x="903" y="30"/>
                      <a:pt x="903" y="30"/>
                    </a:cubicBezTo>
                    <a:cubicBezTo>
                      <a:pt x="897" y="41"/>
                      <a:pt x="897" y="41"/>
                      <a:pt x="897" y="41"/>
                    </a:cubicBezTo>
                    <a:cubicBezTo>
                      <a:pt x="889" y="45"/>
                      <a:pt x="889" y="45"/>
                      <a:pt x="889" y="45"/>
                    </a:cubicBezTo>
                    <a:cubicBezTo>
                      <a:pt x="886" y="44"/>
                      <a:pt x="886" y="44"/>
                      <a:pt x="886" y="44"/>
                    </a:cubicBezTo>
                    <a:cubicBezTo>
                      <a:pt x="889" y="38"/>
                      <a:pt x="889" y="38"/>
                      <a:pt x="889" y="38"/>
                    </a:cubicBezTo>
                    <a:cubicBezTo>
                      <a:pt x="893" y="37"/>
                      <a:pt x="893" y="37"/>
                      <a:pt x="893" y="37"/>
                    </a:cubicBezTo>
                    <a:cubicBezTo>
                      <a:pt x="897" y="30"/>
                      <a:pt x="897" y="30"/>
                      <a:pt x="897" y="30"/>
                    </a:cubicBezTo>
                    <a:cubicBezTo>
                      <a:pt x="896" y="25"/>
                      <a:pt x="896" y="25"/>
                      <a:pt x="896" y="25"/>
                    </a:cubicBezTo>
                    <a:cubicBezTo>
                      <a:pt x="898" y="21"/>
                      <a:pt x="898" y="21"/>
                      <a:pt x="898" y="21"/>
                    </a:cubicBezTo>
                    <a:cubicBezTo>
                      <a:pt x="898" y="19"/>
                      <a:pt x="898" y="19"/>
                      <a:pt x="898" y="19"/>
                    </a:cubicBezTo>
                    <a:cubicBezTo>
                      <a:pt x="901" y="17"/>
                      <a:pt x="901" y="17"/>
                      <a:pt x="901" y="17"/>
                    </a:cubicBezTo>
                    <a:cubicBezTo>
                      <a:pt x="901" y="15"/>
                      <a:pt x="901" y="15"/>
                      <a:pt x="901" y="15"/>
                    </a:cubicBezTo>
                    <a:cubicBezTo>
                      <a:pt x="895" y="13"/>
                      <a:pt x="895" y="13"/>
                      <a:pt x="895" y="13"/>
                    </a:cubicBezTo>
                    <a:cubicBezTo>
                      <a:pt x="894" y="11"/>
                      <a:pt x="894" y="11"/>
                      <a:pt x="894" y="11"/>
                    </a:cubicBezTo>
                    <a:cubicBezTo>
                      <a:pt x="894" y="5"/>
                      <a:pt x="894" y="5"/>
                      <a:pt x="894" y="5"/>
                    </a:cubicBezTo>
                    <a:cubicBezTo>
                      <a:pt x="892" y="4"/>
                      <a:pt x="892" y="4"/>
                      <a:pt x="892" y="4"/>
                    </a:cubicBezTo>
                    <a:cubicBezTo>
                      <a:pt x="887" y="9"/>
                      <a:pt x="887" y="9"/>
                      <a:pt x="887" y="9"/>
                    </a:cubicBezTo>
                    <a:cubicBezTo>
                      <a:pt x="882" y="8"/>
                      <a:pt x="882" y="8"/>
                      <a:pt x="882" y="8"/>
                    </a:cubicBezTo>
                    <a:cubicBezTo>
                      <a:pt x="880" y="2"/>
                      <a:pt x="880" y="2"/>
                      <a:pt x="880" y="2"/>
                    </a:cubicBezTo>
                    <a:cubicBezTo>
                      <a:pt x="877" y="2"/>
                      <a:pt x="877" y="2"/>
                      <a:pt x="877" y="2"/>
                    </a:cubicBezTo>
                    <a:cubicBezTo>
                      <a:pt x="874" y="6"/>
                      <a:pt x="874" y="6"/>
                      <a:pt x="874" y="6"/>
                    </a:cubicBezTo>
                    <a:cubicBezTo>
                      <a:pt x="869" y="0"/>
                      <a:pt x="869" y="0"/>
                      <a:pt x="869" y="0"/>
                    </a:cubicBezTo>
                    <a:cubicBezTo>
                      <a:pt x="867" y="0"/>
                      <a:pt x="867" y="0"/>
                      <a:pt x="867" y="0"/>
                    </a:cubicBezTo>
                    <a:cubicBezTo>
                      <a:pt x="862" y="5"/>
                      <a:pt x="862" y="5"/>
                      <a:pt x="862" y="5"/>
                    </a:cubicBezTo>
                    <a:cubicBezTo>
                      <a:pt x="861" y="9"/>
                      <a:pt x="861" y="9"/>
                      <a:pt x="861" y="9"/>
                    </a:cubicBezTo>
                    <a:cubicBezTo>
                      <a:pt x="858" y="10"/>
                      <a:pt x="858" y="10"/>
                      <a:pt x="858" y="10"/>
                    </a:cubicBezTo>
                    <a:cubicBezTo>
                      <a:pt x="860" y="15"/>
                      <a:pt x="860" y="15"/>
                      <a:pt x="860" y="15"/>
                    </a:cubicBezTo>
                    <a:cubicBezTo>
                      <a:pt x="856" y="19"/>
                      <a:pt x="856" y="19"/>
                      <a:pt x="856" y="19"/>
                    </a:cubicBezTo>
                    <a:cubicBezTo>
                      <a:pt x="856" y="26"/>
                      <a:pt x="856" y="26"/>
                      <a:pt x="856" y="26"/>
                    </a:cubicBezTo>
                    <a:cubicBezTo>
                      <a:pt x="857" y="31"/>
                      <a:pt x="857" y="31"/>
                      <a:pt x="857" y="31"/>
                    </a:cubicBezTo>
                    <a:cubicBezTo>
                      <a:pt x="853" y="37"/>
                      <a:pt x="853" y="37"/>
                      <a:pt x="853" y="37"/>
                    </a:cubicBezTo>
                    <a:cubicBezTo>
                      <a:pt x="853" y="57"/>
                      <a:pt x="853" y="57"/>
                      <a:pt x="853" y="57"/>
                    </a:cubicBezTo>
                    <a:cubicBezTo>
                      <a:pt x="857" y="62"/>
                      <a:pt x="857" y="62"/>
                      <a:pt x="857" y="62"/>
                    </a:cubicBezTo>
                    <a:cubicBezTo>
                      <a:pt x="857" y="67"/>
                      <a:pt x="857" y="67"/>
                      <a:pt x="857" y="67"/>
                    </a:cubicBezTo>
                    <a:cubicBezTo>
                      <a:pt x="854" y="67"/>
                      <a:pt x="854" y="67"/>
                      <a:pt x="854" y="67"/>
                    </a:cubicBezTo>
                    <a:cubicBezTo>
                      <a:pt x="854" y="72"/>
                      <a:pt x="854" y="72"/>
                      <a:pt x="854" y="72"/>
                    </a:cubicBezTo>
                    <a:cubicBezTo>
                      <a:pt x="858" y="77"/>
                      <a:pt x="858" y="77"/>
                      <a:pt x="858" y="77"/>
                    </a:cubicBezTo>
                    <a:cubicBezTo>
                      <a:pt x="861" y="77"/>
                      <a:pt x="861" y="77"/>
                      <a:pt x="861" y="77"/>
                    </a:cubicBezTo>
                    <a:cubicBezTo>
                      <a:pt x="865" y="84"/>
                      <a:pt x="865" y="84"/>
                      <a:pt x="865" y="84"/>
                    </a:cubicBezTo>
                    <a:cubicBezTo>
                      <a:pt x="870" y="85"/>
                      <a:pt x="870" y="85"/>
                      <a:pt x="870" y="85"/>
                    </a:cubicBezTo>
                    <a:cubicBezTo>
                      <a:pt x="865" y="89"/>
                      <a:pt x="865" y="89"/>
                      <a:pt x="865" y="89"/>
                    </a:cubicBezTo>
                    <a:cubicBezTo>
                      <a:pt x="867" y="94"/>
                      <a:pt x="867" y="94"/>
                      <a:pt x="867" y="94"/>
                    </a:cubicBezTo>
                    <a:cubicBezTo>
                      <a:pt x="867" y="98"/>
                      <a:pt x="867" y="98"/>
                      <a:pt x="867" y="98"/>
                    </a:cubicBezTo>
                    <a:cubicBezTo>
                      <a:pt x="873" y="98"/>
                      <a:pt x="873" y="98"/>
                      <a:pt x="873" y="98"/>
                    </a:cubicBezTo>
                    <a:cubicBezTo>
                      <a:pt x="878" y="96"/>
                      <a:pt x="878" y="96"/>
                      <a:pt x="878" y="96"/>
                    </a:cubicBezTo>
                    <a:cubicBezTo>
                      <a:pt x="884" y="99"/>
                      <a:pt x="884" y="99"/>
                      <a:pt x="884" y="99"/>
                    </a:cubicBezTo>
                    <a:cubicBezTo>
                      <a:pt x="889" y="99"/>
                      <a:pt x="889" y="99"/>
                      <a:pt x="889" y="99"/>
                    </a:cubicBezTo>
                    <a:cubicBezTo>
                      <a:pt x="891" y="102"/>
                      <a:pt x="891" y="102"/>
                      <a:pt x="891" y="102"/>
                    </a:cubicBezTo>
                    <a:cubicBezTo>
                      <a:pt x="888" y="105"/>
                      <a:pt x="888" y="105"/>
                      <a:pt x="888" y="105"/>
                    </a:cubicBezTo>
                    <a:cubicBezTo>
                      <a:pt x="885" y="104"/>
                      <a:pt x="885" y="104"/>
                      <a:pt x="885" y="104"/>
                    </a:cubicBezTo>
                    <a:cubicBezTo>
                      <a:pt x="882" y="104"/>
                      <a:pt x="882" y="104"/>
                      <a:pt x="882" y="104"/>
                    </a:cubicBezTo>
                    <a:cubicBezTo>
                      <a:pt x="877" y="102"/>
                      <a:pt x="877" y="102"/>
                      <a:pt x="877" y="102"/>
                    </a:cubicBezTo>
                    <a:cubicBezTo>
                      <a:pt x="869" y="106"/>
                      <a:pt x="869" y="106"/>
                      <a:pt x="869" y="106"/>
                    </a:cubicBezTo>
                    <a:cubicBezTo>
                      <a:pt x="867" y="104"/>
                      <a:pt x="867" y="104"/>
                      <a:pt x="867" y="104"/>
                    </a:cubicBezTo>
                    <a:cubicBezTo>
                      <a:pt x="863" y="106"/>
                      <a:pt x="863" y="106"/>
                      <a:pt x="863" y="106"/>
                    </a:cubicBezTo>
                    <a:cubicBezTo>
                      <a:pt x="859" y="105"/>
                      <a:pt x="859" y="105"/>
                      <a:pt x="859" y="105"/>
                    </a:cubicBezTo>
                    <a:cubicBezTo>
                      <a:pt x="856" y="105"/>
                      <a:pt x="856" y="105"/>
                      <a:pt x="856" y="105"/>
                    </a:cubicBezTo>
                    <a:cubicBezTo>
                      <a:pt x="854" y="108"/>
                      <a:pt x="854" y="108"/>
                      <a:pt x="854" y="108"/>
                    </a:cubicBezTo>
                    <a:cubicBezTo>
                      <a:pt x="846" y="108"/>
                      <a:pt x="846" y="108"/>
                      <a:pt x="846" y="108"/>
                    </a:cubicBezTo>
                    <a:cubicBezTo>
                      <a:pt x="844" y="111"/>
                      <a:pt x="844" y="111"/>
                      <a:pt x="844" y="111"/>
                    </a:cubicBezTo>
                    <a:cubicBezTo>
                      <a:pt x="844" y="113"/>
                      <a:pt x="844" y="113"/>
                      <a:pt x="844" y="113"/>
                    </a:cubicBezTo>
                    <a:cubicBezTo>
                      <a:pt x="848" y="115"/>
                      <a:pt x="848" y="115"/>
                      <a:pt x="848" y="115"/>
                    </a:cubicBezTo>
                    <a:cubicBezTo>
                      <a:pt x="849" y="118"/>
                      <a:pt x="849" y="118"/>
                      <a:pt x="849" y="118"/>
                    </a:cubicBezTo>
                    <a:cubicBezTo>
                      <a:pt x="853" y="117"/>
                      <a:pt x="853" y="117"/>
                      <a:pt x="853" y="117"/>
                    </a:cubicBezTo>
                    <a:cubicBezTo>
                      <a:pt x="855" y="119"/>
                      <a:pt x="855" y="119"/>
                      <a:pt x="855" y="119"/>
                    </a:cubicBezTo>
                    <a:cubicBezTo>
                      <a:pt x="859" y="116"/>
                      <a:pt x="859" y="116"/>
                      <a:pt x="859" y="116"/>
                    </a:cubicBezTo>
                    <a:cubicBezTo>
                      <a:pt x="863" y="122"/>
                      <a:pt x="863" y="122"/>
                      <a:pt x="863" y="122"/>
                    </a:cubicBezTo>
                    <a:cubicBezTo>
                      <a:pt x="867" y="125"/>
                      <a:pt x="867" y="125"/>
                      <a:pt x="867" y="125"/>
                    </a:cubicBezTo>
                    <a:cubicBezTo>
                      <a:pt x="871" y="134"/>
                      <a:pt x="871" y="134"/>
                      <a:pt x="871" y="134"/>
                    </a:cubicBezTo>
                    <a:cubicBezTo>
                      <a:pt x="868" y="143"/>
                      <a:pt x="868" y="143"/>
                      <a:pt x="868" y="143"/>
                    </a:cubicBezTo>
                    <a:cubicBezTo>
                      <a:pt x="863" y="146"/>
                      <a:pt x="863" y="146"/>
                      <a:pt x="863" y="146"/>
                    </a:cubicBezTo>
                    <a:cubicBezTo>
                      <a:pt x="866" y="136"/>
                      <a:pt x="866" y="136"/>
                      <a:pt x="866" y="136"/>
                    </a:cubicBezTo>
                    <a:cubicBezTo>
                      <a:pt x="864" y="134"/>
                      <a:pt x="864" y="134"/>
                      <a:pt x="864" y="134"/>
                    </a:cubicBezTo>
                    <a:cubicBezTo>
                      <a:pt x="864" y="127"/>
                      <a:pt x="864" y="127"/>
                      <a:pt x="864" y="127"/>
                    </a:cubicBezTo>
                    <a:cubicBezTo>
                      <a:pt x="858" y="127"/>
                      <a:pt x="858" y="127"/>
                      <a:pt x="858" y="127"/>
                    </a:cubicBezTo>
                    <a:cubicBezTo>
                      <a:pt x="857" y="126"/>
                      <a:pt x="857" y="126"/>
                      <a:pt x="857" y="126"/>
                    </a:cubicBezTo>
                    <a:cubicBezTo>
                      <a:pt x="857" y="123"/>
                      <a:pt x="857" y="123"/>
                      <a:pt x="857" y="123"/>
                    </a:cubicBezTo>
                    <a:cubicBezTo>
                      <a:pt x="855" y="122"/>
                      <a:pt x="855" y="122"/>
                      <a:pt x="855" y="122"/>
                    </a:cubicBezTo>
                    <a:cubicBezTo>
                      <a:pt x="851" y="124"/>
                      <a:pt x="851" y="124"/>
                      <a:pt x="851" y="124"/>
                    </a:cubicBezTo>
                    <a:cubicBezTo>
                      <a:pt x="846" y="125"/>
                      <a:pt x="846" y="125"/>
                      <a:pt x="846" y="125"/>
                    </a:cubicBezTo>
                    <a:cubicBezTo>
                      <a:pt x="842" y="130"/>
                      <a:pt x="842" y="130"/>
                      <a:pt x="842" y="130"/>
                    </a:cubicBezTo>
                    <a:cubicBezTo>
                      <a:pt x="846" y="131"/>
                      <a:pt x="846" y="131"/>
                      <a:pt x="846" y="131"/>
                    </a:cubicBezTo>
                    <a:cubicBezTo>
                      <a:pt x="844" y="134"/>
                      <a:pt x="844" y="134"/>
                      <a:pt x="844" y="134"/>
                    </a:cubicBezTo>
                    <a:cubicBezTo>
                      <a:pt x="840" y="134"/>
                      <a:pt x="840" y="134"/>
                      <a:pt x="840" y="134"/>
                    </a:cubicBezTo>
                    <a:cubicBezTo>
                      <a:pt x="843" y="137"/>
                      <a:pt x="843" y="137"/>
                      <a:pt x="843" y="137"/>
                    </a:cubicBezTo>
                    <a:cubicBezTo>
                      <a:pt x="842" y="140"/>
                      <a:pt x="842" y="140"/>
                      <a:pt x="842" y="140"/>
                    </a:cubicBezTo>
                    <a:cubicBezTo>
                      <a:pt x="836" y="145"/>
                      <a:pt x="836" y="145"/>
                      <a:pt x="836" y="145"/>
                    </a:cubicBezTo>
                    <a:cubicBezTo>
                      <a:pt x="836" y="140"/>
                      <a:pt x="836" y="140"/>
                      <a:pt x="836" y="140"/>
                    </a:cubicBezTo>
                    <a:cubicBezTo>
                      <a:pt x="834" y="140"/>
                      <a:pt x="834" y="140"/>
                      <a:pt x="834" y="140"/>
                    </a:cubicBezTo>
                    <a:cubicBezTo>
                      <a:pt x="832" y="142"/>
                      <a:pt x="832" y="142"/>
                      <a:pt x="832" y="142"/>
                    </a:cubicBezTo>
                    <a:cubicBezTo>
                      <a:pt x="833" y="147"/>
                      <a:pt x="833" y="147"/>
                      <a:pt x="833" y="147"/>
                    </a:cubicBezTo>
                    <a:cubicBezTo>
                      <a:pt x="832" y="152"/>
                      <a:pt x="832" y="152"/>
                      <a:pt x="832" y="152"/>
                    </a:cubicBezTo>
                    <a:cubicBezTo>
                      <a:pt x="829" y="152"/>
                      <a:pt x="829" y="152"/>
                      <a:pt x="829" y="152"/>
                    </a:cubicBezTo>
                    <a:cubicBezTo>
                      <a:pt x="828" y="145"/>
                      <a:pt x="828" y="145"/>
                      <a:pt x="828" y="145"/>
                    </a:cubicBezTo>
                    <a:cubicBezTo>
                      <a:pt x="825" y="141"/>
                      <a:pt x="825" y="141"/>
                      <a:pt x="825" y="141"/>
                    </a:cubicBezTo>
                    <a:cubicBezTo>
                      <a:pt x="824" y="142"/>
                      <a:pt x="824" y="142"/>
                      <a:pt x="824" y="142"/>
                    </a:cubicBezTo>
                    <a:cubicBezTo>
                      <a:pt x="825" y="147"/>
                      <a:pt x="825" y="147"/>
                      <a:pt x="825" y="147"/>
                    </a:cubicBezTo>
                    <a:cubicBezTo>
                      <a:pt x="822" y="153"/>
                      <a:pt x="822" y="153"/>
                      <a:pt x="822" y="153"/>
                    </a:cubicBezTo>
                    <a:cubicBezTo>
                      <a:pt x="820" y="160"/>
                      <a:pt x="820" y="160"/>
                      <a:pt x="820" y="160"/>
                    </a:cubicBezTo>
                    <a:cubicBezTo>
                      <a:pt x="817" y="156"/>
                      <a:pt x="817" y="156"/>
                      <a:pt x="817" y="156"/>
                    </a:cubicBezTo>
                    <a:cubicBezTo>
                      <a:pt x="817" y="154"/>
                      <a:pt x="817" y="154"/>
                      <a:pt x="817" y="154"/>
                    </a:cubicBezTo>
                    <a:cubicBezTo>
                      <a:pt x="820" y="143"/>
                      <a:pt x="820" y="143"/>
                      <a:pt x="820" y="143"/>
                    </a:cubicBezTo>
                    <a:cubicBezTo>
                      <a:pt x="819" y="141"/>
                      <a:pt x="819" y="141"/>
                      <a:pt x="819" y="141"/>
                    </a:cubicBezTo>
                    <a:cubicBezTo>
                      <a:pt x="816" y="142"/>
                      <a:pt x="813" y="142"/>
                      <a:pt x="810" y="141"/>
                    </a:cubicBezTo>
                    <a:cubicBezTo>
                      <a:pt x="805" y="143"/>
                      <a:pt x="805" y="143"/>
                      <a:pt x="805" y="143"/>
                    </a:cubicBezTo>
                    <a:cubicBezTo>
                      <a:pt x="801" y="142"/>
                      <a:pt x="801" y="142"/>
                      <a:pt x="801" y="142"/>
                    </a:cubicBezTo>
                    <a:cubicBezTo>
                      <a:pt x="796" y="146"/>
                      <a:pt x="796" y="146"/>
                      <a:pt x="796" y="146"/>
                    </a:cubicBezTo>
                    <a:cubicBezTo>
                      <a:pt x="793" y="145"/>
                      <a:pt x="793" y="145"/>
                      <a:pt x="793" y="145"/>
                    </a:cubicBezTo>
                    <a:cubicBezTo>
                      <a:pt x="790" y="143"/>
                      <a:pt x="790" y="143"/>
                      <a:pt x="790" y="143"/>
                    </a:cubicBezTo>
                    <a:cubicBezTo>
                      <a:pt x="785" y="144"/>
                      <a:pt x="785" y="144"/>
                      <a:pt x="785" y="144"/>
                    </a:cubicBezTo>
                    <a:cubicBezTo>
                      <a:pt x="789" y="148"/>
                      <a:pt x="789" y="148"/>
                      <a:pt x="789" y="148"/>
                    </a:cubicBezTo>
                    <a:cubicBezTo>
                      <a:pt x="787" y="152"/>
                      <a:pt x="787" y="152"/>
                      <a:pt x="787" y="152"/>
                    </a:cubicBezTo>
                    <a:cubicBezTo>
                      <a:pt x="785" y="151"/>
                      <a:pt x="785" y="151"/>
                      <a:pt x="785" y="151"/>
                    </a:cubicBezTo>
                    <a:cubicBezTo>
                      <a:pt x="785" y="149"/>
                      <a:pt x="785" y="149"/>
                      <a:pt x="785" y="149"/>
                    </a:cubicBezTo>
                    <a:cubicBezTo>
                      <a:pt x="783" y="148"/>
                      <a:pt x="783" y="148"/>
                      <a:pt x="783" y="148"/>
                    </a:cubicBezTo>
                    <a:cubicBezTo>
                      <a:pt x="782" y="152"/>
                      <a:pt x="782" y="152"/>
                      <a:pt x="782" y="152"/>
                    </a:cubicBezTo>
                    <a:cubicBezTo>
                      <a:pt x="780" y="154"/>
                      <a:pt x="780" y="154"/>
                      <a:pt x="780" y="154"/>
                    </a:cubicBezTo>
                    <a:cubicBezTo>
                      <a:pt x="780" y="163"/>
                      <a:pt x="780" y="163"/>
                      <a:pt x="780" y="163"/>
                    </a:cubicBezTo>
                    <a:cubicBezTo>
                      <a:pt x="782" y="166"/>
                      <a:pt x="782" y="166"/>
                      <a:pt x="782" y="166"/>
                    </a:cubicBezTo>
                    <a:cubicBezTo>
                      <a:pt x="786" y="161"/>
                      <a:pt x="786" y="161"/>
                      <a:pt x="786" y="161"/>
                    </a:cubicBezTo>
                    <a:cubicBezTo>
                      <a:pt x="788" y="163"/>
                      <a:pt x="788" y="163"/>
                      <a:pt x="788" y="163"/>
                    </a:cubicBezTo>
                    <a:cubicBezTo>
                      <a:pt x="794" y="159"/>
                      <a:pt x="794" y="159"/>
                      <a:pt x="794" y="159"/>
                    </a:cubicBezTo>
                    <a:cubicBezTo>
                      <a:pt x="797" y="160"/>
                      <a:pt x="797" y="160"/>
                      <a:pt x="797" y="160"/>
                    </a:cubicBezTo>
                    <a:cubicBezTo>
                      <a:pt x="796" y="164"/>
                      <a:pt x="796" y="164"/>
                      <a:pt x="796" y="164"/>
                    </a:cubicBezTo>
                    <a:cubicBezTo>
                      <a:pt x="786" y="169"/>
                      <a:pt x="786" y="169"/>
                      <a:pt x="786" y="169"/>
                    </a:cubicBezTo>
                    <a:cubicBezTo>
                      <a:pt x="784" y="174"/>
                      <a:pt x="784" y="174"/>
                      <a:pt x="784" y="174"/>
                    </a:cubicBezTo>
                    <a:cubicBezTo>
                      <a:pt x="779" y="177"/>
                      <a:pt x="779" y="177"/>
                      <a:pt x="779" y="177"/>
                    </a:cubicBezTo>
                    <a:cubicBezTo>
                      <a:pt x="771" y="178"/>
                      <a:pt x="771" y="178"/>
                      <a:pt x="771" y="178"/>
                    </a:cubicBezTo>
                    <a:cubicBezTo>
                      <a:pt x="771" y="182"/>
                      <a:pt x="771" y="182"/>
                      <a:pt x="771" y="182"/>
                    </a:cubicBezTo>
                    <a:cubicBezTo>
                      <a:pt x="772" y="184"/>
                      <a:pt x="772" y="184"/>
                      <a:pt x="772" y="184"/>
                    </a:cubicBezTo>
                    <a:cubicBezTo>
                      <a:pt x="766" y="186"/>
                      <a:pt x="766" y="186"/>
                      <a:pt x="766" y="186"/>
                    </a:cubicBezTo>
                    <a:cubicBezTo>
                      <a:pt x="763" y="184"/>
                      <a:pt x="763" y="184"/>
                      <a:pt x="763" y="184"/>
                    </a:cubicBezTo>
                    <a:cubicBezTo>
                      <a:pt x="761" y="185"/>
                      <a:pt x="761" y="185"/>
                      <a:pt x="761" y="185"/>
                    </a:cubicBezTo>
                    <a:cubicBezTo>
                      <a:pt x="760" y="189"/>
                      <a:pt x="760" y="189"/>
                      <a:pt x="760" y="189"/>
                    </a:cubicBezTo>
                    <a:cubicBezTo>
                      <a:pt x="758" y="190"/>
                      <a:pt x="758" y="190"/>
                      <a:pt x="758" y="190"/>
                    </a:cubicBezTo>
                    <a:cubicBezTo>
                      <a:pt x="753" y="192"/>
                      <a:pt x="753" y="192"/>
                      <a:pt x="753" y="192"/>
                    </a:cubicBezTo>
                    <a:cubicBezTo>
                      <a:pt x="752" y="194"/>
                      <a:pt x="752" y="194"/>
                      <a:pt x="752" y="194"/>
                    </a:cubicBezTo>
                    <a:cubicBezTo>
                      <a:pt x="754" y="198"/>
                      <a:pt x="754" y="198"/>
                      <a:pt x="754" y="198"/>
                    </a:cubicBezTo>
                    <a:cubicBezTo>
                      <a:pt x="752" y="198"/>
                      <a:pt x="752" y="198"/>
                      <a:pt x="752" y="198"/>
                    </a:cubicBezTo>
                    <a:cubicBezTo>
                      <a:pt x="751" y="202"/>
                      <a:pt x="751" y="202"/>
                      <a:pt x="751" y="202"/>
                    </a:cubicBezTo>
                    <a:cubicBezTo>
                      <a:pt x="749" y="203"/>
                      <a:pt x="749" y="203"/>
                      <a:pt x="749" y="203"/>
                    </a:cubicBezTo>
                    <a:cubicBezTo>
                      <a:pt x="748" y="200"/>
                      <a:pt x="748" y="200"/>
                      <a:pt x="748" y="200"/>
                    </a:cubicBezTo>
                    <a:cubicBezTo>
                      <a:pt x="746" y="200"/>
                      <a:pt x="746" y="200"/>
                      <a:pt x="746" y="200"/>
                    </a:cubicBezTo>
                    <a:cubicBezTo>
                      <a:pt x="743" y="206"/>
                      <a:pt x="743" y="206"/>
                      <a:pt x="743" y="206"/>
                    </a:cubicBezTo>
                    <a:cubicBezTo>
                      <a:pt x="743" y="209"/>
                      <a:pt x="743" y="209"/>
                      <a:pt x="743" y="209"/>
                    </a:cubicBezTo>
                    <a:cubicBezTo>
                      <a:pt x="742" y="210"/>
                      <a:pt x="742" y="210"/>
                      <a:pt x="742" y="210"/>
                    </a:cubicBezTo>
                    <a:cubicBezTo>
                      <a:pt x="742" y="214"/>
                      <a:pt x="742" y="214"/>
                      <a:pt x="742" y="214"/>
                    </a:cubicBezTo>
                    <a:cubicBezTo>
                      <a:pt x="739" y="219"/>
                      <a:pt x="739" y="219"/>
                      <a:pt x="739" y="219"/>
                    </a:cubicBezTo>
                    <a:cubicBezTo>
                      <a:pt x="739" y="223"/>
                      <a:pt x="739" y="223"/>
                      <a:pt x="739" y="223"/>
                    </a:cubicBezTo>
                    <a:cubicBezTo>
                      <a:pt x="735" y="225"/>
                      <a:pt x="735" y="225"/>
                      <a:pt x="735" y="225"/>
                    </a:cubicBezTo>
                    <a:cubicBezTo>
                      <a:pt x="729" y="225"/>
                      <a:pt x="729" y="225"/>
                      <a:pt x="729" y="225"/>
                    </a:cubicBezTo>
                    <a:cubicBezTo>
                      <a:pt x="729" y="226"/>
                      <a:pt x="730" y="227"/>
                      <a:pt x="730" y="228"/>
                    </a:cubicBezTo>
                    <a:cubicBezTo>
                      <a:pt x="730" y="229"/>
                      <a:pt x="730" y="230"/>
                      <a:pt x="730" y="231"/>
                    </a:cubicBezTo>
                    <a:cubicBezTo>
                      <a:pt x="738" y="233"/>
                      <a:pt x="738" y="233"/>
                      <a:pt x="738" y="233"/>
                    </a:cubicBezTo>
                    <a:cubicBezTo>
                      <a:pt x="736" y="236"/>
                      <a:pt x="736" y="236"/>
                      <a:pt x="736" y="236"/>
                    </a:cubicBezTo>
                    <a:cubicBezTo>
                      <a:pt x="732" y="235"/>
                      <a:pt x="732" y="235"/>
                      <a:pt x="732" y="235"/>
                    </a:cubicBezTo>
                    <a:cubicBezTo>
                      <a:pt x="732" y="237"/>
                      <a:pt x="732" y="237"/>
                      <a:pt x="732" y="237"/>
                    </a:cubicBezTo>
                    <a:cubicBezTo>
                      <a:pt x="732" y="237"/>
                      <a:pt x="732" y="237"/>
                      <a:pt x="732" y="237"/>
                    </a:cubicBezTo>
                    <a:cubicBezTo>
                      <a:pt x="734" y="239"/>
                      <a:pt x="734" y="239"/>
                      <a:pt x="734" y="239"/>
                    </a:cubicBezTo>
                    <a:cubicBezTo>
                      <a:pt x="733" y="248"/>
                      <a:pt x="733" y="248"/>
                      <a:pt x="733" y="248"/>
                    </a:cubicBezTo>
                    <a:cubicBezTo>
                      <a:pt x="733" y="249"/>
                      <a:pt x="733" y="249"/>
                      <a:pt x="733" y="249"/>
                    </a:cubicBezTo>
                    <a:cubicBezTo>
                      <a:pt x="733" y="254"/>
                      <a:pt x="733" y="258"/>
                      <a:pt x="732" y="263"/>
                    </a:cubicBezTo>
                    <a:cubicBezTo>
                      <a:pt x="733" y="266"/>
                      <a:pt x="733" y="266"/>
                      <a:pt x="733" y="266"/>
                    </a:cubicBezTo>
                    <a:cubicBezTo>
                      <a:pt x="736" y="269"/>
                      <a:pt x="736" y="269"/>
                      <a:pt x="736" y="269"/>
                    </a:cubicBezTo>
                    <a:cubicBezTo>
                      <a:pt x="740" y="268"/>
                      <a:pt x="740" y="268"/>
                      <a:pt x="740" y="268"/>
                    </a:cubicBezTo>
                    <a:cubicBezTo>
                      <a:pt x="742" y="267"/>
                      <a:pt x="742" y="267"/>
                      <a:pt x="742" y="267"/>
                    </a:cubicBezTo>
                    <a:cubicBezTo>
                      <a:pt x="743" y="270"/>
                      <a:pt x="743" y="270"/>
                      <a:pt x="743" y="270"/>
                    </a:cubicBezTo>
                    <a:cubicBezTo>
                      <a:pt x="739" y="272"/>
                      <a:pt x="739" y="272"/>
                      <a:pt x="739" y="272"/>
                    </a:cubicBezTo>
                    <a:cubicBezTo>
                      <a:pt x="738" y="272"/>
                      <a:pt x="738" y="272"/>
                      <a:pt x="738" y="272"/>
                    </a:cubicBezTo>
                    <a:cubicBezTo>
                      <a:pt x="739" y="274"/>
                      <a:pt x="740" y="277"/>
                      <a:pt x="740" y="279"/>
                    </a:cubicBezTo>
                    <a:cubicBezTo>
                      <a:pt x="740" y="279"/>
                      <a:pt x="740" y="279"/>
                      <a:pt x="740" y="279"/>
                    </a:cubicBezTo>
                    <a:cubicBezTo>
                      <a:pt x="742" y="285"/>
                      <a:pt x="742" y="285"/>
                      <a:pt x="742" y="285"/>
                    </a:cubicBezTo>
                    <a:cubicBezTo>
                      <a:pt x="744" y="287"/>
                      <a:pt x="744" y="287"/>
                      <a:pt x="744" y="287"/>
                    </a:cubicBezTo>
                    <a:cubicBezTo>
                      <a:pt x="746" y="285"/>
                      <a:pt x="746" y="285"/>
                      <a:pt x="746" y="285"/>
                    </a:cubicBezTo>
                    <a:cubicBezTo>
                      <a:pt x="752" y="285"/>
                      <a:pt x="752" y="285"/>
                      <a:pt x="752" y="285"/>
                    </a:cubicBezTo>
                    <a:cubicBezTo>
                      <a:pt x="751" y="289"/>
                      <a:pt x="751" y="289"/>
                      <a:pt x="751" y="289"/>
                    </a:cubicBezTo>
                    <a:cubicBezTo>
                      <a:pt x="756" y="293"/>
                      <a:pt x="756" y="293"/>
                      <a:pt x="756" y="293"/>
                    </a:cubicBezTo>
                    <a:cubicBezTo>
                      <a:pt x="760" y="293"/>
                      <a:pt x="760" y="293"/>
                      <a:pt x="760" y="293"/>
                    </a:cubicBezTo>
                    <a:cubicBezTo>
                      <a:pt x="763" y="299"/>
                      <a:pt x="763" y="299"/>
                      <a:pt x="763" y="299"/>
                    </a:cubicBezTo>
                    <a:cubicBezTo>
                      <a:pt x="760" y="307"/>
                      <a:pt x="760" y="307"/>
                      <a:pt x="760" y="307"/>
                    </a:cubicBezTo>
                    <a:cubicBezTo>
                      <a:pt x="753" y="312"/>
                      <a:pt x="753" y="312"/>
                      <a:pt x="753" y="312"/>
                    </a:cubicBezTo>
                    <a:cubicBezTo>
                      <a:pt x="750" y="317"/>
                      <a:pt x="750" y="317"/>
                      <a:pt x="750" y="317"/>
                    </a:cubicBezTo>
                    <a:cubicBezTo>
                      <a:pt x="750" y="320"/>
                      <a:pt x="750" y="320"/>
                      <a:pt x="750" y="320"/>
                    </a:cubicBezTo>
                    <a:cubicBezTo>
                      <a:pt x="757" y="328"/>
                      <a:pt x="757" y="328"/>
                      <a:pt x="757" y="328"/>
                    </a:cubicBezTo>
                    <a:cubicBezTo>
                      <a:pt x="761" y="330"/>
                      <a:pt x="761" y="330"/>
                      <a:pt x="761" y="330"/>
                    </a:cubicBezTo>
                    <a:cubicBezTo>
                      <a:pt x="754" y="330"/>
                      <a:pt x="754" y="330"/>
                      <a:pt x="754" y="330"/>
                    </a:cubicBezTo>
                    <a:cubicBezTo>
                      <a:pt x="746" y="323"/>
                      <a:pt x="746" y="323"/>
                      <a:pt x="746" y="323"/>
                    </a:cubicBezTo>
                    <a:cubicBezTo>
                      <a:pt x="746" y="318"/>
                      <a:pt x="746" y="318"/>
                      <a:pt x="746" y="318"/>
                    </a:cubicBezTo>
                    <a:cubicBezTo>
                      <a:pt x="750" y="309"/>
                      <a:pt x="750" y="309"/>
                      <a:pt x="750" y="309"/>
                    </a:cubicBezTo>
                    <a:cubicBezTo>
                      <a:pt x="752" y="307"/>
                      <a:pt x="752" y="307"/>
                      <a:pt x="752" y="307"/>
                    </a:cubicBezTo>
                    <a:cubicBezTo>
                      <a:pt x="752" y="304"/>
                      <a:pt x="752" y="304"/>
                      <a:pt x="752" y="304"/>
                    </a:cubicBezTo>
                    <a:cubicBezTo>
                      <a:pt x="754" y="299"/>
                      <a:pt x="754" y="299"/>
                      <a:pt x="754" y="299"/>
                    </a:cubicBezTo>
                    <a:cubicBezTo>
                      <a:pt x="753" y="297"/>
                      <a:pt x="753" y="297"/>
                      <a:pt x="753" y="297"/>
                    </a:cubicBezTo>
                    <a:cubicBezTo>
                      <a:pt x="740" y="304"/>
                      <a:pt x="740" y="304"/>
                      <a:pt x="740" y="304"/>
                    </a:cubicBezTo>
                    <a:cubicBezTo>
                      <a:pt x="733" y="306"/>
                      <a:pt x="733" y="306"/>
                      <a:pt x="733" y="306"/>
                    </a:cubicBezTo>
                    <a:cubicBezTo>
                      <a:pt x="732" y="312"/>
                      <a:pt x="732" y="312"/>
                      <a:pt x="732" y="312"/>
                    </a:cubicBezTo>
                    <a:cubicBezTo>
                      <a:pt x="727" y="314"/>
                      <a:pt x="727" y="314"/>
                      <a:pt x="727" y="314"/>
                    </a:cubicBezTo>
                    <a:cubicBezTo>
                      <a:pt x="724" y="312"/>
                      <a:pt x="724" y="312"/>
                      <a:pt x="724" y="312"/>
                    </a:cubicBezTo>
                    <a:cubicBezTo>
                      <a:pt x="719" y="313"/>
                      <a:pt x="719" y="313"/>
                      <a:pt x="719" y="313"/>
                    </a:cubicBezTo>
                    <a:cubicBezTo>
                      <a:pt x="714" y="319"/>
                      <a:pt x="714" y="319"/>
                      <a:pt x="714" y="319"/>
                    </a:cubicBezTo>
                    <a:cubicBezTo>
                      <a:pt x="700" y="325"/>
                      <a:pt x="700" y="325"/>
                      <a:pt x="700" y="325"/>
                    </a:cubicBezTo>
                    <a:cubicBezTo>
                      <a:pt x="690" y="328"/>
                      <a:pt x="690" y="328"/>
                      <a:pt x="690" y="328"/>
                    </a:cubicBezTo>
                    <a:cubicBezTo>
                      <a:pt x="686" y="328"/>
                      <a:pt x="686" y="328"/>
                      <a:pt x="686" y="328"/>
                    </a:cubicBezTo>
                    <a:cubicBezTo>
                      <a:pt x="681" y="333"/>
                      <a:pt x="681" y="333"/>
                      <a:pt x="681" y="333"/>
                    </a:cubicBezTo>
                    <a:cubicBezTo>
                      <a:pt x="676" y="333"/>
                      <a:pt x="676" y="333"/>
                      <a:pt x="676" y="333"/>
                    </a:cubicBezTo>
                    <a:cubicBezTo>
                      <a:pt x="673" y="336"/>
                      <a:pt x="673" y="336"/>
                      <a:pt x="673" y="336"/>
                    </a:cubicBezTo>
                    <a:cubicBezTo>
                      <a:pt x="678" y="340"/>
                      <a:pt x="678" y="340"/>
                      <a:pt x="678" y="340"/>
                    </a:cubicBezTo>
                    <a:cubicBezTo>
                      <a:pt x="677" y="345"/>
                      <a:pt x="677" y="345"/>
                      <a:pt x="677" y="345"/>
                    </a:cubicBezTo>
                    <a:cubicBezTo>
                      <a:pt x="676" y="349"/>
                      <a:pt x="676" y="349"/>
                      <a:pt x="676" y="349"/>
                    </a:cubicBezTo>
                    <a:cubicBezTo>
                      <a:pt x="678" y="352"/>
                      <a:pt x="678" y="352"/>
                      <a:pt x="678" y="352"/>
                    </a:cubicBezTo>
                    <a:cubicBezTo>
                      <a:pt x="681" y="352"/>
                      <a:pt x="681" y="352"/>
                      <a:pt x="681" y="352"/>
                    </a:cubicBezTo>
                    <a:cubicBezTo>
                      <a:pt x="682" y="355"/>
                      <a:pt x="682" y="355"/>
                      <a:pt x="682" y="355"/>
                    </a:cubicBezTo>
                    <a:cubicBezTo>
                      <a:pt x="681" y="358"/>
                      <a:pt x="681" y="358"/>
                      <a:pt x="681" y="358"/>
                    </a:cubicBezTo>
                    <a:cubicBezTo>
                      <a:pt x="687" y="363"/>
                      <a:pt x="687" y="363"/>
                      <a:pt x="687" y="363"/>
                    </a:cubicBezTo>
                    <a:cubicBezTo>
                      <a:pt x="692" y="373"/>
                      <a:pt x="692" y="373"/>
                      <a:pt x="692" y="373"/>
                    </a:cubicBezTo>
                    <a:cubicBezTo>
                      <a:pt x="692" y="381"/>
                      <a:pt x="692" y="381"/>
                      <a:pt x="692" y="381"/>
                    </a:cubicBezTo>
                    <a:cubicBezTo>
                      <a:pt x="693" y="384"/>
                      <a:pt x="693" y="384"/>
                      <a:pt x="693" y="384"/>
                    </a:cubicBezTo>
                    <a:cubicBezTo>
                      <a:pt x="695" y="384"/>
                      <a:pt x="695" y="384"/>
                      <a:pt x="695" y="384"/>
                    </a:cubicBezTo>
                    <a:cubicBezTo>
                      <a:pt x="695" y="390"/>
                      <a:pt x="695" y="390"/>
                      <a:pt x="695" y="390"/>
                    </a:cubicBezTo>
                    <a:cubicBezTo>
                      <a:pt x="701" y="394"/>
                      <a:pt x="701" y="394"/>
                      <a:pt x="701" y="394"/>
                    </a:cubicBezTo>
                    <a:cubicBezTo>
                      <a:pt x="705" y="394"/>
                      <a:pt x="705" y="394"/>
                      <a:pt x="705" y="394"/>
                    </a:cubicBezTo>
                    <a:cubicBezTo>
                      <a:pt x="717" y="394"/>
                      <a:pt x="717" y="394"/>
                      <a:pt x="717" y="394"/>
                    </a:cubicBezTo>
                    <a:cubicBezTo>
                      <a:pt x="722" y="391"/>
                      <a:pt x="722" y="391"/>
                      <a:pt x="722" y="391"/>
                    </a:cubicBezTo>
                    <a:cubicBezTo>
                      <a:pt x="722" y="394"/>
                      <a:pt x="722" y="394"/>
                      <a:pt x="722" y="394"/>
                    </a:cubicBezTo>
                    <a:cubicBezTo>
                      <a:pt x="724" y="398"/>
                      <a:pt x="724" y="398"/>
                      <a:pt x="724" y="398"/>
                    </a:cubicBezTo>
                    <a:cubicBezTo>
                      <a:pt x="723" y="404"/>
                      <a:pt x="723" y="404"/>
                      <a:pt x="723" y="404"/>
                    </a:cubicBezTo>
                    <a:cubicBezTo>
                      <a:pt x="729" y="407"/>
                      <a:pt x="729" y="407"/>
                      <a:pt x="729" y="407"/>
                    </a:cubicBezTo>
                    <a:cubicBezTo>
                      <a:pt x="732" y="413"/>
                      <a:pt x="732" y="413"/>
                      <a:pt x="732" y="413"/>
                    </a:cubicBezTo>
                    <a:cubicBezTo>
                      <a:pt x="741" y="414"/>
                      <a:pt x="741" y="414"/>
                      <a:pt x="741" y="414"/>
                    </a:cubicBezTo>
                    <a:cubicBezTo>
                      <a:pt x="748" y="419"/>
                      <a:pt x="748" y="419"/>
                      <a:pt x="748" y="419"/>
                    </a:cubicBezTo>
                    <a:cubicBezTo>
                      <a:pt x="750" y="419"/>
                      <a:pt x="750" y="419"/>
                      <a:pt x="750" y="419"/>
                    </a:cubicBezTo>
                    <a:cubicBezTo>
                      <a:pt x="754" y="424"/>
                      <a:pt x="754" y="424"/>
                      <a:pt x="754" y="424"/>
                    </a:cubicBezTo>
                    <a:cubicBezTo>
                      <a:pt x="755" y="435"/>
                      <a:pt x="755" y="435"/>
                      <a:pt x="755" y="435"/>
                    </a:cubicBezTo>
                    <a:cubicBezTo>
                      <a:pt x="756" y="440"/>
                      <a:pt x="756" y="440"/>
                      <a:pt x="756" y="440"/>
                    </a:cubicBezTo>
                    <a:cubicBezTo>
                      <a:pt x="755" y="445"/>
                      <a:pt x="755" y="445"/>
                      <a:pt x="755" y="445"/>
                    </a:cubicBezTo>
                    <a:cubicBezTo>
                      <a:pt x="759" y="451"/>
                      <a:pt x="759" y="451"/>
                      <a:pt x="759" y="451"/>
                    </a:cubicBezTo>
                    <a:cubicBezTo>
                      <a:pt x="763" y="454"/>
                      <a:pt x="763" y="454"/>
                      <a:pt x="763" y="454"/>
                    </a:cubicBezTo>
                    <a:cubicBezTo>
                      <a:pt x="768" y="464"/>
                      <a:pt x="768" y="464"/>
                      <a:pt x="768" y="464"/>
                    </a:cubicBezTo>
                    <a:cubicBezTo>
                      <a:pt x="771" y="474"/>
                      <a:pt x="771" y="474"/>
                      <a:pt x="771" y="474"/>
                    </a:cubicBezTo>
                    <a:cubicBezTo>
                      <a:pt x="776" y="479"/>
                      <a:pt x="776" y="479"/>
                      <a:pt x="776" y="479"/>
                    </a:cubicBezTo>
                    <a:cubicBezTo>
                      <a:pt x="777" y="483"/>
                      <a:pt x="777" y="483"/>
                      <a:pt x="777" y="483"/>
                    </a:cubicBezTo>
                    <a:cubicBezTo>
                      <a:pt x="773" y="493"/>
                      <a:pt x="773" y="493"/>
                      <a:pt x="773" y="493"/>
                    </a:cubicBezTo>
                    <a:cubicBezTo>
                      <a:pt x="771" y="494"/>
                      <a:pt x="771" y="494"/>
                      <a:pt x="771" y="494"/>
                    </a:cubicBezTo>
                    <a:cubicBezTo>
                      <a:pt x="768" y="492"/>
                      <a:pt x="768" y="492"/>
                      <a:pt x="768" y="492"/>
                    </a:cubicBezTo>
                    <a:cubicBezTo>
                      <a:pt x="771" y="499"/>
                      <a:pt x="771" y="499"/>
                      <a:pt x="771" y="499"/>
                    </a:cubicBezTo>
                    <a:cubicBezTo>
                      <a:pt x="777" y="499"/>
                      <a:pt x="777" y="499"/>
                      <a:pt x="777" y="499"/>
                    </a:cubicBezTo>
                    <a:cubicBezTo>
                      <a:pt x="781" y="502"/>
                      <a:pt x="781" y="502"/>
                      <a:pt x="781" y="502"/>
                    </a:cubicBezTo>
                    <a:cubicBezTo>
                      <a:pt x="788" y="511"/>
                      <a:pt x="788" y="511"/>
                      <a:pt x="788" y="511"/>
                    </a:cubicBezTo>
                    <a:cubicBezTo>
                      <a:pt x="794" y="514"/>
                      <a:pt x="794" y="514"/>
                      <a:pt x="794" y="514"/>
                    </a:cubicBezTo>
                    <a:cubicBezTo>
                      <a:pt x="795" y="514"/>
                      <a:pt x="795" y="514"/>
                      <a:pt x="795" y="514"/>
                    </a:cubicBezTo>
                    <a:cubicBezTo>
                      <a:pt x="797" y="515"/>
                      <a:pt x="797" y="515"/>
                      <a:pt x="797" y="515"/>
                    </a:cubicBezTo>
                    <a:cubicBezTo>
                      <a:pt x="803" y="509"/>
                      <a:pt x="803" y="509"/>
                      <a:pt x="803" y="509"/>
                    </a:cubicBezTo>
                    <a:cubicBezTo>
                      <a:pt x="809" y="508"/>
                      <a:pt x="809" y="508"/>
                      <a:pt x="809" y="508"/>
                    </a:cubicBezTo>
                    <a:cubicBezTo>
                      <a:pt x="816" y="513"/>
                      <a:pt x="816" y="513"/>
                      <a:pt x="816" y="513"/>
                    </a:cubicBezTo>
                    <a:cubicBezTo>
                      <a:pt x="821" y="515"/>
                      <a:pt x="821" y="515"/>
                      <a:pt x="821" y="515"/>
                    </a:cubicBezTo>
                    <a:cubicBezTo>
                      <a:pt x="824" y="516"/>
                      <a:pt x="824" y="516"/>
                      <a:pt x="824" y="516"/>
                    </a:cubicBezTo>
                    <a:cubicBezTo>
                      <a:pt x="827" y="521"/>
                      <a:pt x="827" y="521"/>
                      <a:pt x="827" y="521"/>
                    </a:cubicBezTo>
                    <a:cubicBezTo>
                      <a:pt x="828" y="530"/>
                      <a:pt x="828" y="530"/>
                      <a:pt x="828" y="530"/>
                    </a:cubicBezTo>
                    <a:cubicBezTo>
                      <a:pt x="826" y="522"/>
                      <a:pt x="826" y="522"/>
                      <a:pt x="826" y="522"/>
                    </a:cubicBezTo>
                    <a:cubicBezTo>
                      <a:pt x="823" y="518"/>
                      <a:pt x="823" y="518"/>
                      <a:pt x="823" y="518"/>
                    </a:cubicBezTo>
                    <a:cubicBezTo>
                      <a:pt x="817" y="518"/>
                      <a:pt x="817" y="518"/>
                      <a:pt x="817" y="518"/>
                    </a:cubicBezTo>
                    <a:cubicBezTo>
                      <a:pt x="809" y="510"/>
                      <a:pt x="809" y="510"/>
                      <a:pt x="809" y="510"/>
                    </a:cubicBezTo>
                    <a:cubicBezTo>
                      <a:pt x="805" y="510"/>
                      <a:pt x="805" y="510"/>
                      <a:pt x="805" y="510"/>
                    </a:cubicBezTo>
                    <a:cubicBezTo>
                      <a:pt x="800" y="517"/>
                      <a:pt x="800" y="517"/>
                      <a:pt x="800" y="517"/>
                    </a:cubicBezTo>
                    <a:cubicBezTo>
                      <a:pt x="800" y="523"/>
                      <a:pt x="800" y="523"/>
                      <a:pt x="800" y="523"/>
                    </a:cubicBezTo>
                    <a:cubicBezTo>
                      <a:pt x="801" y="526"/>
                      <a:pt x="801" y="526"/>
                      <a:pt x="801" y="526"/>
                    </a:cubicBezTo>
                    <a:cubicBezTo>
                      <a:pt x="793" y="517"/>
                      <a:pt x="793" y="517"/>
                      <a:pt x="793" y="517"/>
                    </a:cubicBezTo>
                    <a:cubicBezTo>
                      <a:pt x="786" y="517"/>
                      <a:pt x="786" y="517"/>
                      <a:pt x="786" y="517"/>
                    </a:cubicBezTo>
                    <a:cubicBezTo>
                      <a:pt x="782" y="514"/>
                      <a:pt x="782" y="514"/>
                      <a:pt x="782" y="514"/>
                    </a:cubicBezTo>
                    <a:cubicBezTo>
                      <a:pt x="782" y="509"/>
                      <a:pt x="782" y="509"/>
                      <a:pt x="782" y="509"/>
                    </a:cubicBezTo>
                    <a:cubicBezTo>
                      <a:pt x="779" y="503"/>
                      <a:pt x="779" y="503"/>
                      <a:pt x="779" y="503"/>
                    </a:cubicBezTo>
                    <a:cubicBezTo>
                      <a:pt x="773" y="502"/>
                      <a:pt x="773" y="502"/>
                      <a:pt x="773" y="502"/>
                    </a:cubicBezTo>
                    <a:cubicBezTo>
                      <a:pt x="767" y="502"/>
                      <a:pt x="767" y="502"/>
                      <a:pt x="767" y="502"/>
                    </a:cubicBezTo>
                    <a:cubicBezTo>
                      <a:pt x="761" y="497"/>
                      <a:pt x="761" y="497"/>
                      <a:pt x="761" y="497"/>
                    </a:cubicBezTo>
                    <a:cubicBezTo>
                      <a:pt x="762" y="495"/>
                      <a:pt x="762" y="495"/>
                      <a:pt x="762" y="495"/>
                    </a:cubicBezTo>
                    <a:cubicBezTo>
                      <a:pt x="762" y="490"/>
                      <a:pt x="762" y="490"/>
                      <a:pt x="762" y="490"/>
                    </a:cubicBezTo>
                    <a:cubicBezTo>
                      <a:pt x="765" y="488"/>
                      <a:pt x="765" y="488"/>
                      <a:pt x="765" y="488"/>
                    </a:cubicBezTo>
                    <a:cubicBezTo>
                      <a:pt x="764" y="485"/>
                      <a:pt x="764" y="485"/>
                      <a:pt x="764" y="485"/>
                    </a:cubicBezTo>
                    <a:cubicBezTo>
                      <a:pt x="763" y="474"/>
                      <a:pt x="763" y="474"/>
                      <a:pt x="763" y="474"/>
                    </a:cubicBezTo>
                    <a:cubicBezTo>
                      <a:pt x="761" y="467"/>
                      <a:pt x="761" y="467"/>
                      <a:pt x="761" y="467"/>
                    </a:cubicBezTo>
                    <a:cubicBezTo>
                      <a:pt x="758" y="464"/>
                      <a:pt x="758" y="464"/>
                      <a:pt x="758" y="464"/>
                    </a:cubicBezTo>
                    <a:cubicBezTo>
                      <a:pt x="756" y="471"/>
                      <a:pt x="756" y="471"/>
                      <a:pt x="756" y="471"/>
                    </a:cubicBezTo>
                    <a:cubicBezTo>
                      <a:pt x="753" y="473"/>
                      <a:pt x="753" y="473"/>
                      <a:pt x="753" y="473"/>
                    </a:cubicBezTo>
                    <a:cubicBezTo>
                      <a:pt x="754" y="478"/>
                      <a:pt x="754" y="478"/>
                      <a:pt x="754" y="478"/>
                    </a:cubicBezTo>
                    <a:cubicBezTo>
                      <a:pt x="752" y="481"/>
                      <a:pt x="752" y="481"/>
                      <a:pt x="752" y="481"/>
                    </a:cubicBezTo>
                    <a:cubicBezTo>
                      <a:pt x="753" y="484"/>
                      <a:pt x="753" y="484"/>
                      <a:pt x="753" y="484"/>
                    </a:cubicBezTo>
                    <a:cubicBezTo>
                      <a:pt x="752" y="489"/>
                      <a:pt x="752" y="489"/>
                      <a:pt x="752" y="489"/>
                    </a:cubicBezTo>
                    <a:cubicBezTo>
                      <a:pt x="749" y="489"/>
                      <a:pt x="749" y="489"/>
                      <a:pt x="749" y="489"/>
                    </a:cubicBezTo>
                    <a:cubicBezTo>
                      <a:pt x="748" y="475"/>
                      <a:pt x="748" y="475"/>
                      <a:pt x="748" y="475"/>
                    </a:cubicBezTo>
                    <a:cubicBezTo>
                      <a:pt x="750" y="472"/>
                      <a:pt x="750" y="472"/>
                      <a:pt x="750" y="472"/>
                    </a:cubicBezTo>
                    <a:cubicBezTo>
                      <a:pt x="750" y="467"/>
                      <a:pt x="750" y="467"/>
                      <a:pt x="750" y="467"/>
                    </a:cubicBezTo>
                    <a:cubicBezTo>
                      <a:pt x="744" y="461"/>
                      <a:pt x="744" y="461"/>
                      <a:pt x="744" y="461"/>
                    </a:cubicBezTo>
                    <a:cubicBezTo>
                      <a:pt x="744" y="454"/>
                      <a:pt x="744" y="454"/>
                      <a:pt x="744" y="454"/>
                    </a:cubicBezTo>
                    <a:cubicBezTo>
                      <a:pt x="741" y="449"/>
                      <a:pt x="741" y="449"/>
                      <a:pt x="741" y="449"/>
                    </a:cubicBezTo>
                    <a:cubicBezTo>
                      <a:pt x="741" y="443"/>
                      <a:pt x="741" y="443"/>
                      <a:pt x="741" y="443"/>
                    </a:cubicBezTo>
                    <a:cubicBezTo>
                      <a:pt x="747" y="439"/>
                      <a:pt x="747" y="439"/>
                      <a:pt x="747" y="439"/>
                    </a:cubicBezTo>
                    <a:cubicBezTo>
                      <a:pt x="747" y="436"/>
                      <a:pt x="747" y="436"/>
                      <a:pt x="747" y="436"/>
                    </a:cubicBezTo>
                    <a:cubicBezTo>
                      <a:pt x="746" y="431"/>
                      <a:pt x="746" y="431"/>
                      <a:pt x="746" y="431"/>
                    </a:cubicBezTo>
                    <a:cubicBezTo>
                      <a:pt x="747" y="424"/>
                      <a:pt x="747" y="424"/>
                      <a:pt x="747" y="424"/>
                    </a:cubicBezTo>
                    <a:cubicBezTo>
                      <a:pt x="743" y="423"/>
                      <a:pt x="743" y="423"/>
                      <a:pt x="743" y="423"/>
                    </a:cubicBezTo>
                    <a:cubicBezTo>
                      <a:pt x="741" y="424"/>
                      <a:pt x="741" y="424"/>
                      <a:pt x="741" y="424"/>
                    </a:cubicBezTo>
                    <a:cubicBezTo>
                      <a:pt x="739" y="420"/>
                      <a:pt x="739" y="420"/>
                      <a:pt x="739" y="420"/>
                    </a:cubicBezTo>
                    <a:cubicBezTo>
                      <a:pt x="731" y="426"/>
                      <a:pt x="731" y="426"/>
                      <a:pt x="731" y="426"/>
                    </a:cubicBezTo>
                    <a:cubicBezTo>
                      <a:pt x="721" y="428"/>
                      <a:pt x="721" y="428"/>
                      <a:pt x="721" y="428"/>
                    </a:cubicBezTo>
                    <a:cubicBezTo>
                      <a:pt x="716" y="427"/>
                      <a:pt x="716" y="427"/>
                      <a:pt x="716" y="427"/>
                    </a:cubicBezTo>
                    <a:cubicBezTo>
                      <a:pt x="709" y="418"/>
                      <a:pt x="709" y="418"/>
                      <a:pt x="709" y="418"/>
                    </a:cubicBezTo>
                    <a:cubicBezTo>
                      <a:pt x="704" y="415"/>
                      <a:pt x="704" y="415"/>
                      <a:pt x="704" y="415"/>
                    </a:cubicBezTo>
                    <a:cubicBezTo>
                      <a:pt x="704" y="411"/>
                      <a:pt x="704" y="411"/>
                      <a:pt x="704" y="411"/>
                    </a:cubicBezTo>
                    <a:cubicBezTo>
                      <a:pt x="693" y="410"/>
                      <a:pt x="693" y="410"/>
                      <a:pt x="693" y="410"/>
                    </a:cubicBezTo>
                    <a:cubicBezTo>
                      <a:pt x="688" y="406"/>
                      <a:pt x="688" y="406"/>
                      <a:pt x="688" y="406"/>
                    </a:cubicBezTo>
                    <a:cubicBezTo>
                      <a:pt x="684" y="400"/>
                      <a:pt x="684" y="400"/>
                      <a:pt x="684" y="400"/>
                    </a:cubicBezTo>
                    <a:cubicBezTo>
                      <a:pt x="671" y="401"/>
                      <a:pt x="671" y="401"/>
                      <a:pt x="671" y="401"/>
                    </a:cubicBezTo>
                    <a:cubicBezTo>
                      <a:pt x="669" y="399"/>
                      <a:pt x="669" y="399"/>
                      <a:pt x="669" y="399"/>
                    </a:cubicBezTo>
                    <a:cubicBezTo>
                      <a:pt x="666" y="404"/>
                      <a:pt x="663" y="409"/>
                      <a:pt x="659" y="412"/>
                    </a:cubicBezTo>
                    <a:cubicBezTo>
                      <a:pt x="659" y="415"/>
                      <a:pt x="659" y="415"/>
                      <a:pt x="659" y="415"/>
                    </a:cubicBezTo>
                    <a:cubicBezTo>
                      <a:pt x="657" y="417"/>
                      <a:pt x="657" y="417"/>
                      <a:pt x="657" y="417"/>
                    </a:cubicBezTo>
                    <a:cubicBezTo>
                      <a:pt x="656" y="416"/>
                      <a:pt x="656" y="416"/>
                      <a:pt x="656" y="416"/>
                    </a:cubicBezTo>
                    <a:cubicBezTo>
                      <a:pt x="655" y="416"/>
                      <a:pt x="655" y="416"/>
                      <a:pt x="654" y="417"/>
                    </a:cubicBezTo>
                    <a:cubicBezTo>
                      <a:pt x="654" y="418"/>
                      <a:pt x="654" y="418"/>
                      <a:pt x="654" y="418"/>
                    </a:cubicBezTo>
                    <a:cubicBezTo>
                      <a:pt x="656" y="421"/>
                      <a:pt x="656" y="421"/>
                      <a:pt x="656" y="421"/>
                    </a:cubicBezTo>
                    <a:cubicBezTo>
                      <a:pt x="662" y="416"/>
                      <a:pt x="662" y="416"/>
                      <a:pt x="662" y="416"/>
                    </a:cubicBezTo>
                    <a:cubicBezTo>
                      <a:pt x="669" y="418"/>
                      <a:pt x="669" y="418"/>
                      <a:pt x="669" y="418"/>
                    </a:cubicBezTo>
                    <a:cubicBezTo>
                      <a:pt x="672" y="426"/>
                      <a:pt x="672" y="426"/>
                      <a:pt x="672" y="426"/>
                    </a:cubicBezTo>
                    <a:cubicBezTo>
                      <a:pt x="668" y="435"/>
                      <a:pt x="668" y="435"/>
                      <a:pt x="668" y="435"/>
                    </a:cubicBezTo>
                    <a:cubicBezTo>
                      <a:pt x="663" y="436"/>
                      <a:pt x="663" y="436"/>
                      <a:pt x="663" y="436"/>
                    </a:cubicBezTo>
                    <a:cubicBezTo>
                      <a:pt x="655" y="432"/>
                      <a:pt x="655" y="432"/>
                      <a:pt x="655" y="432"/>
                    </a:cubicBezTo>
                    <a:cubicBezTo>
                      <a:pt x="650" y="425"/>
                      <a:pt x="650" y="425"/>
                      <a:pt x="650" y="425"/>
                    </a:cubicBezTo>
                    <a:cubicBezTo>
                      <a:pt x="647" y="425"/>
                      <a:pt x="647" y="425"/>
                      <a:pt x="647" y="425"/>
                    </a:cubicBezTo>
                    <a:cubicBezTo>
                      <a:pt x="642" y="430"/>
                      <a:pt x="642" y="430"/>
                      <a:pt x="642" y="430"/>
                    </a:cubicBezTo>
                    <a:cubicBezTo>
                      <a:pt x="641" y="432"/>
                      <a:pt x="641" y="432"/>
                      <a:pt x="641" y="432"/>
                    </a:cubicBezTo>
                    <a:cubicBezTo>
                      <a:pt x="638" y="433"/>
                      <a:pt x="638" y="433"/>
                      <a:pt x="638" y="433"/>
                    </a:cubicBezTo>
                    <a:cubicBezTo>
                      <a:pt x="644" y="443"/>
                      <a:pt x="644" y="443"/>
                      <a:pt x="644" y="443"/>
                    </a:cubicBezTo>
                    <a:cubicBezTo>
                      <a:pt x="646" y="444"/>
                      <a:pt x="646" y="444"/>
                      <a:pt x="646" y="444"/>
                    </a:cubicBezTo>
                    <a:cubicBezTo>
                      <a:pt x="647" y="449"/>
                      <a:pt x="647" y="449"/>
                      <a:pt x="647" y="449"/>
                    </a:cubicBezTo>
                    <a:cubicBezTo>
                      <a:pt x="653" y="456"/>
                      <a:pt x="653" y="456"/>
                      <a:pt x="653" y="456"/>
                    </a:cubicBezTo>
                    <a:cubicBezTo>
                      <a:pt x="659" y="456"/>
                      <a:pt x="659" y="456"/>
                      <a:pt x="659" y="456"/>
                    </a:cubicBezTo>
                    <a:cubicBezTo>
                      <a:pt x="663" y="459"/>
                      <a:pt x="663" y="459"/>
                      <a:pt x="663" y="459"/>
                    </a:cubicBezTo>
                    <a:cubicBezTo>
                      <a:pt x="672" y="460"/>
                      <a:pt x="672" y="460"/>
                      <a:pt x="672" y="460"/>
                    </a:cubicBezTo>
                    <a:cubicBezTo>
                      <a:pt x="674" y="457"/>
                      <a:pt x="674" y="457"/>
                      <a:pt x="674" y="457"/>
                    </a:cubicBezTo>
                    <a:cubicBezTo>
                      <a:pt x="676" y="458"/>
                      <a:pt x="676" y="458"/>
                      <a:pt x="676" y="458"/>
                    </a:cubicBezTo>
                    <a:cubicBezTo>
                      <a:pt x="676" y="461"/>
                      <a:pt x="676" y="461"/>
                      <a:pt x="676" y="461"/>
                    </a:cubicBezTo>
                    <a:cubicBezTo>
                      <a:pt x="683" y="461"/>
                      <a:pt x="683" y="461"/>
                      <a:pt x="683" y="461"/>
                    </a:cubicBezTo>
                    <a:cubicBezTo>
                      <a:pt x="685" y="468"/>
                      <a:pt x="685" y="468"/>
                      <a:pt x="685" y="468"/>
                    </a:cubicBezTo>
                    <a:cubicBezTo>
                      <a:pt x="687" y="469"/>
                      <a:pt x="687" y="469"/>
                      <a:pt x="687" y="469"/>
                    </a:cubicBezTo>
                    <a:cubicBezTo>
                      <a:pt x="688" y="473"/>
                      <a:pt x="688" y="473"/>
                      <a:pt x="688" y="473"/>
                    </a:cubicBezTo>
                    <a:cubicBezTo>
                      <a:pt x="695" y="474"/>
                      <a:pt x="695" y="474"/>
                      <a:pt x="695" y="474"/>
                    </a:cubicBezTo>
                    <a:cubicBezTo>
                      <a:pt x="699" y="471"/>
                      <a:pt x="699" y="471"/>
                      <a:pt x="699" y="471"/>
                    </a:cubicBezTo>
                    <a:cubicBezTo>
                      <a:pt x="696" y="475"/>
                      <a:pt x="696" y="475"/>
                      <a:pt x="696" y="475"/>
                    </a:cubicBezTo>
                    <a:cubicBezTo>
                      <a:pt x="688" y="477"/>
                      <a:pt x="688" y="477"/>
                      <a:pt x="688" y="477"/>
                    </a:cubicBezTo>
                    <a:cubicBezTo>
                      <a:pt x="684" y="473"/>
                      <a:pt x="684" y="473"/>
                      <a:pt x="684" y="473"/>
                    </a:cubicBezTo>
                    <a:cubicBezTo>
                      <a:pt x="680" y="473"/>
                      <a:pt x="680" y="473"/>
                      <a:pt x="680" y="473"/>
                    </a:cubicBezTo>
                    <a:cubicBezTo>
                      <a:pt x="675" y="466"/>
                      <a:pt x="675" y="466"/>
                      <a:pt x="675" y="466"/>
                    </a:cubicBezTo>
                    <a:cubicBezTo>
                      <a:pt x="672" y="465"/>
                      <a:pt x="672" y="465"/>
                      <a:pt x="672" y="465"/>
                    </a:cubicBezTo>
                    <a:cubicBezTo>
                      <a:pt x="669" y="467"/>
                      <a:pt x="669" y="467"/>
                      <a:pt x="669" y="467"/>
                    </a:cubicBezTo>
                    <a:cubicBezTo>
                      <a:pt x="664" y="468"/>
                      <a:pt x="664" y="468"/>
                      <a:pt x="664" y="468"/>
                    </a:cubicBezTo>
                    <a:cubicBezTo>
                      <a:pt x="661" y="473"/>
                      <a:pt x="661" y="473"/>
                      <a:pt x="661" y="473"/>
                    </a:cubicBezTo>
                    <a:cubicBezTo>
                      <a:pt x="660" y="469"/>
                      <a:pt x="660" y="469"/>
                      <a:pt x="660" y="469"/>
                    </a:cubicBezTo>
                    <a:cubicBezTo>
                      <a:pt x="657" y="466"/>
                      <a:pt x="657" y="466"/>
                      <a:pt x="657" y="466"/>
                    </a:cubicBezTo>
                    <a:cubicBezTo>
                      <a:pt x="653" y="468"/>
                      <a:pt x="653" y="468"/>
                      <a:pt x="653" y="468"/>
                    </a:cubicBezTo>
                    <a:cubicBezTo>
                      <a:pt x="647" y="468"/>
                      <a:pt x="647" y="468"/>
                      <a:pt x="647" y="468"/>
                    </a:cubicBezTo>
                    <a:cubicBezTo>
                      <a:pt x="642" y="464"/>
                      <a:pt x="642" y="464"/>
                      <a:pt x="642" y="464"/>
                    </a:cubicBezTo>
                    <a:cubicBezTo>
                      <a:pt x="637" y="465"/>
                      <a:pt x="637" y="465"/>
                      <a:pt x="637" y="465"/>
                    </a:cubicBezTo>
                    <a:cubicBezTo>
                      <a:pt x="636" y="462"/>
                      <a:pt x="636" y="462"/>
                      <a:pt x="636" y="462"/>
                    </a:cubicBezTo>
                    <a:cubicBezTo>
                      <a:pt x="639" y="459"/>
                      <a:pt x="639" y="459"/>
                      <a:pt x="639" y="459"/>
                    </a:cubicBezTo>
                    <a:cubicBezTo>
                      <a:pt x="639" y="456"/>
                      <a:pt x="639" y="456"/>
                      <a:pt x="639" y="456"/>
                    </a:cubicBezTo>
                    <a:cubicBezTo>
                      <a:pt x="636" y="453"/>
                      <a:pt x="636" y="453"/>
                      <a:pt x="636" y="453"/>
                    </a:cubicBezTo>
                    <a:cubicBezTo>
                      <a:pt x="636" y="449"/>
                      <a:pt x="636" y="449"/>
                      <a:pt x="636" y="449"/>
                    </a:cubicBezTo>
                    <a:cubicBezTo>
                      <a:pt x="630" y="444"/>
                      <a:pt x="630" y="444"/>
                      <a:pt x="630" y="444"/>
                    </a:cubicBezTo>
                    <a:cubicBezTo>
                      <a:pt x="628" y="439"/>
                      <a:pt x="628" y="439"/>
                      <a:pt x="628" y="439"/>
                    </a:cubicBezTo>
                    <a:cubicBezTo>
                      <a:pt x="629" y="433"/>
                      <a:pt x="629" y="433"/>
                      <a:pt x="629" y="433"/>
                    </a:cubicBezTo>
                    <a:cubicBezTo>
                      <a:pt x="627" y="427"/>
                      <a:pt x="627" y="427"/>
                      <a:pt x="627" y="427"/>
                    </a:cubicBezTo>
                    <a:cubicBezTo>
                      <a:pt x="627" y="418"/>
                      <a:pt x="627" y="418"/>
                      <a:pt x="627" y="418"/>
                    </a:cubicBezTo>
                    <a:cubicBezTo>
                      <a:pt x="623" y="413"/>
                      <a:pt x="623" y="413"/>
                      <a:pt x="623" y="413"/>
                    </a:cubicBezTo>
                    <a:cubicBezTo>
                      <a:pt x="623" y="406"/>
                      <a:pt x="623" y="406"/>
                      <a:pt x="623" y="406"/>
                    </a:cubicBezTo>
                    <a:cubicBezTo>
                      <a:pt x="621" y="404"/>
                      <a:pt x="621" y="404"/>
                      <a:pt x="621" y="404"/>
                    </a:cubicBezTo>
                    <a:cubicBezTo>
                      <a:pt x="618" y="403"/>
                      <a:pt x="618" y="403"/>
                      <a:pt x="618" y="403"/>
                    </a:cubicBezTo>
                    <a:cubicBezTo>
                      <a:pt x="618" y="397"/>
                      <a:pt x="618" y="397"/>
                      <a:pt x="618" y="397"/>
                    </a:cubicBezTo>
                    <a:cubicBezTo>
                      <a:pt x="612" y="393"/>
                      <a:pt x="612" y="393"/>
                      <a:pt x="612" y="393"/>
                    </a:cubicBezTo>
                    <a:cubicBezTo>
                      <a:pt x="610" y="394"/>
                      <a:pt x="610" y="394"/>
                      <a:pt x="610" y="394"/>
                    </a:cubicBezTo>
                    <a:cubicBezTo>
                      <a:pt x="618" y="412"/>
                      <a:pt x="618" y="412"/>
                      <a:pt x="618" y="412"/>
                    </a:cubicBezTo>
                    <a:cubicBezTo>
                      <a:pt x="620" y="424"/>
                      <a:pt x="620" y="424"/>
                      <a:pt x="620" y="424"/>
                    </a:cubicBezTo>
                    <a:cubicBezTo>
                      <a:pt x="618" y="433"/>
                      <a:pt x="618" y="433"/>
                      <a:pt x="618" y="433"/>
                    </a:cubicBezTo>
                    <a:cubicBezTo>
                      <a:pt x="612" y="442"/>
                      <a:pt x="612" y="442"/>
                      <a:pt x="612" y="442"/>
                    </a:cubicBezTo>
                    <a:cubicBezTo>
                      <a:pt x="608" y="447"/>
                      <a:pt x="608" y="447"/>
                      <a:pt x="608" y="447"/>
                    </a:cubicBezTo>
                    <a:cubicBezTo>
                      <a:pt x="608" y="449"/>
                      <a:pt x="608" y="449"/>
                      <a:pt x="608" y="449"/>
                    </a:cubicBezTo>
                    <a:cubicBezTo>
                      <a:pt x="611" y="452"/>
                      <a:pt x="611" y="452"/>
                      <a:pt x="611" y="452"/>
                    </a:cubicBezTo>
                    <a:cubicBezTo>
                      <a:pt x="612" y="459"/>
                      <a:pt x="612" y="459"/>
                      <a:pt x="612" y="459"/>
                    </a:cubicBezTo>
                    <a:cubicBezTo>
                      <a:pt x="610" y="467"/>
                      <a:pt x="610" y="467"/>
                      <a:pt x="610" y="467"/>
                    </a:cubicBezTo>
                    <a:cubicBezTo>
                      <a:pt x="610" y="473"/>
                      <a:pt x="610" y="473"/>
                      <a:pt x="610" y="473"/>
                    </a:cubicBezTo>
                    <a:cubicBezTo>
                      <a:pt x="617" y="477"/>
                      <a:pt x="617" y="477"/>
                      <a:pt x="617" y="477"/>
                    </a:cubicBezTo>
                    <a:cubicBezTo>
                      <a:pt x="625" y="486"/>
                      <a:pt x="625" y="486"/>
                      <a:pt x="625" y="486"/>
                    </a:cubicBezTo>
                    <a:cubicBezTo>
                      <a:pt x="627" y="492"/>
                      <a:pt x="627" y="492"/>
                      <a:pt x="627" y="492"/>
                    </a:cubicBezTo>
                    <a:cubicBezTo>
                      <a:pt x="632" y="492"/>
                      <a:pt x="632" y="492"/>
                      <a:pt x="632" y="492"/>
                    </a:cubicBezTo>
                    <a:cubicBezTo>
                      <a:pt x="636" y="497"/>
                      <a:pt x="636" y="497"/>
                      <a:pt x="636" y="497"/>
                    </a:cubicBezTo>
                    <a:cubicBezTo>
                      <a:pt x="639" y="506"/>
                      <a:pt x="639" y="506"/>
                      <a:pt x="639" y="506"/>
                    </a:cubicBezTo>
                    <a:cubicBezTo>
                      <a:pt x="638" y="521"/>
                      <a:pt x="638" y="521"/>
                      <a:pt x="638" y="521"/>
                    </a:cubicBezTo>
                    <a:cubicBezTo>
                      <a:pt x="637" y="526"/>
                      <a:pt x="637" y="526"/>
                      <a:pt x="637" y="526"/>
                    </a:cubicBezTo>
                    <a:cubicBezTo>
                      <a:pt x="641" y="534"/>
                      <a:pt x="641" y="534"/>
                      <a:pt x="641" y="534"/>
                    </a:cubicBezTo>
                    <a:cubicBezTo>
                      <a:pt x="640" y="544"/>
                      <a:pt x="640" y="544"/>
                      <a:pt x="640" y="544"/>
                    </a:cubicBezTo>
                    <a:cubicBezTo>
                      <a:pt x="643" y="549"/>
                      <a:pt x="643" y="549"/>
                      <a:pt x="643" y="549"/>
                    </a:cubicBezTo>
                    <a:cubicBezTo>
                      <a:pt x="649" y="557"/>
                      <a:pt x="649" y="557"/>
                      <a:pt x="649" y="557"/>
                    </a:cubicBezTo>
                    <a:cubicBezTo>
                      <a:pt x="650" y="562"/>
                      <a:pt x="650" y="562"/>
                      <a:pt x="650" y="562"/>
                    </a:cubicBezTo>
                    <a:cubicBezTo>
                      <a:pt x="649" y="568"/>
                      <a:pt x="649" y="568"/>
                      <a:pt x="649" y="568"/>
                    </a:cubicBezTo>
                    <a:cubicBezTo>
                      <a:pt x="651" y="570"/>
                      <a:pt x="651" y="570"/>
                      <a:pt x="651" y="570"/>
                    </a:cubicBezTo>
                    <a:cubicBezTo>
                      <a:pt x="656" y="572"/>
                      <a:pt x="656" y="572"/>
                      <a:pt x="656" y="572"/>
                    </a:cubicBezTo>
                    <a:cubicBezTo>
                      <a:pt x="662" y="568"/>
                      <a:pt x="662" y="568"/>
                      <a:pt x="662" y="568"/>
                    </a:cubicBezTo>
                    <a:cubicBezTo>
                      <a:pt x="668" y="571"/>
                      <a:pt x="668" y="571"/>
                      <a:pt x="668" y="571"/>
                    </a:cubicBezTo>
                    <a:cubicBezTo>
                      <a:pt x="671" y="568"/>
                      <a:pt x="671" y="568"/>
                      <a:pt x="671" y="568"/>
                    </a:cubicBezTo>
                    <a:cubicBezTo>
                      <a:pt x="672" y="562"/>
                      <a:pt x="672" y="562"/>
                      <a:pt x="672" y="562"/>
                    </a:cubicBezTo>
                    <a:cubicBezTo>
                      <a:pt x="676" y="557"/>
                      <a:pt x="676" y="557"/>
                      <a:pt x="676" y="557"/>
                    </a:cubicBezTo>
                    <a:cubicBezTo>
                      <a:pt x="681" y="559"/>
                      <a:pt x="681" y="559"/>
                      <a:pt x="681" y="559"/>
                    </a:cubicBezTo>
                    <a:cubicBezTo>
                      <a:pt x="684" y="557"/>
                      <a:pt x="684" y="557"/>
                      <a:pt x="684" y="557"/>
                    </a:cubicBezTo>
                    <a:cubicBezTo>
                      <a:pt x="691" y="562"/>
                      <a:pt x="691" y="562"/>
                      <a:pt x="691" y="562"/>
                    </a:cubicBezTo>
                    <a:cubicBezTo>
                      <a:pt x="695" y="560"/>
                      <a:pt x="695" y="560"/>
                      <a:pt x="695" y="560"/>
                    </a:cubicBezTo>
                    <a:cubicBezTo>
                      <a:pt x="697" y="565"/>
                      <a:pt x="697" y="565"/>
                      <a:pt x="697" y="565"/>
                    </a:cubicBezTo>
                    <a:cubicBezTo>
                      <a:pt x="705" y="570"/>
                      <a:pt x="705" y="570"/>
                      <a:pt x="705" y="570"/>
                    </a:cubicBezTo>
                    <a:cubicBezTo>
                      <a:pt x="712" y="569"/>
                      <a:pt x="712" y="569"/>
                      <a:pt x="712" y="569"/>
                    </a:cubicBezTo>
                    <a:cubicBezTo>
                      <a:pt x="716" y="576"/>
                      <a:pt x="716" y="576"/>
                      <a:pt x="716" y="576"/>
                    </a:cubicBezTo>
                    <a:cubicBezTo>
                      <a:pt x="716" y="579"/>
                      <a:pt x="716" y="579"/>
                      <a:pt x="716" y="579"/>
                    </a:cubicBezTo>
                    <a:cubicBezTo>
                      <a:pt x="722" y="583"/>
                      <a:pt x="722" y="583"/>
                      <a:pt x="722" y="583"/>
                    </a:cubicBezTo>
                    <a:cubicBezTo>
                      <a:pt x="723" y="587"/>
                      <a:pt x="723" y="587"/>
                      <a:pt x="723" y="587"/>
                    </a:cubicBezTo>
                    <a:cubicBezTo>
                      <a:pt x="724" y="588"/>
                      <a:pt x="724" y="588"/>
                      <a:pt x="724" y="588"/>
                    </a:cubicBezTo>
                    <a:cubicBezTo>
                      <a:pt x="725" y="591"/>
                      <a:pt x="725" y="591"/>
                      <a:pt x="725" y="591"/>
                    </a:cubicBezTo>
                    <a:cubicBezTo>
                      <a:pt x="727" y="594"/>
                      <a:pt x="727" y="594"/>
                      <a:pt x="727" y="594"/>
                    </a:cubicBezTo>
                    <a:cubicBezTo>
                      <a:pt x="724" y="596"/>
                      <a:pt x="724" y="596"/>
                      <a:pt x="724" y="596"/>
                    </a:cubicBezTo>
                    <a:cubicBezTo>
                      <a:pt x="721" y="598"/>
                      <a:pt x="721" y="598"/>
                      <a:pt x="721" y="598"/>
                    </a:cubicBezTo>
                    <a:cubicBezTo>
                      <a:pt x="720" y="605"/>
                      <a:pt x="720" y="605"/>
                      <a:pt x="720" y="605"/>
                    </a:cubicBezTo>
                    <a:cubicBezTo>
                      <a:pt x="723" y="611"/>
                      <a:pt x="723" y="611"/>
                      <a:pt x="723" y="611"/>
                    </a:cubicBezTo>
                    <a:cubicBezTo>
                      <a:pt x="725" y="613"/>
                      <a:pt x="725" y="613"/>
                      <a:pt x="725" y="613"/>
                    </a:cubicBezTo>
                    <a:cubicBezTo>
                      <a:pt x="724" y="617"/>
                      <a:pt x="724" y="617"/>
                      <a:pt x="724" y="617"/>
                    </a:cubicBezTo>
                    <a:cubicBezTo>
                      <a:pt x="726" y="620"/>
                      <a:pt x="726" y="620"/>
                      <a:pt x="726" y="620"/>
                    </a:cubicBezTo>
                    <a:cubicBezTo>
                      <a:pt x="730" y="620"/>
                      <a:pt x="730" y="620"/>
                      <a:pt x="730" y="620"/>
                    </a:cubicBezTo>
                    <a:cubicBezTo>
                      <a:pt x="733" y="624"/>
                      <a:pt x="733" y="624"/>
                      <a:pt x="733" y="624"/>
                    </a:cubicBezTo>
                    <a:cubicBezTo>
                      <a:pt x="738" y="624"/>
                      <a:pt x="738" y="624"/>
                      <a:pt x="738" y="624"/>
                    </a:cubicBezTo>
                    <a:cubicBezTo>
                      <a:pt x="741" y="619"/>
                      <a:pt x="741" y="619"/>
                      <a:pt x="741" y="619"/>
                    </a:cubicBezTo>
                    <a:cubicBezTo>
                      <a:pt x="742" y="622"/>
                      <a:pt x="742" y="622"/>
                      <a:pt x="742" y="622"/>
                    </a:cubicBezTo>
                    <a:cubicBezTo>
                      <a:pt x="746" y="621"/>
                      <a:pt x="746" y="621"/>
                      <a:pt x="746" y="621"/>
                    </a:cubicBezTo>
                    <a:cubicBezTo>
                      <a:pt x="748" y="622"/>
                      <a:pt x="748" y="622"/>
                      <a:pt x="748" y="622"/>
                    </a:cubicBezTo>
                    <a:cubicBezTo>
                      <a:pt x="746" y="623"/>
                      <a:pt x="746" y="623"/>
                      <a:pt x="746" y="623"/>
                    </a:cubicBezTo>
                    <a:cubicBezTo>
                      <a:pt x="745" y="626"/>
                      <a:pt x="745" y="626"/>
                      <a:pt x="745" y="626"/>
                    </a:cubicBezTo>
                    <a:cubicBezTo>
                      <a:pt x="739" y="627"/>
                      <a:pt x="739" y="627"/>
                      <a:pt x="739" y="627"/>
                    </a:cubicBezTo>
                    <a:cubicBezTo>
                      <a:pt x="736" y="628"/>
                      <a:pt x="736" y="628"/>
                      <a:pt x="736" y="628"/>
                    </a:cubicBezTo>
                    <a:cubicBezTo>
                      <a:pt x="731" y="629"/>
                      <a:pt x="731" y="629"/>
                      <a:pt x="731" y="629"/>
                    </a:cubicBezTo>
                    <a:cubicBezTo>
                      <a:pt x="726" y="625"/>
                      <a:pt x="726" y="625"/>
                      <a:pt x="726" y="625"/>
                    </a:cubicBezTo>
                    <a:cubicBezTo>
                      <a:pt x="722" y="625"/>
                      <a:pt x="722" y="625"/>
                      <a:pt x="722" y="625"/>
                    </a:cubicBezTo>
                    <a:cubicBezTo>
                      <a:pt x="719" y="620"/>
                      <a:pt x="719" y="620"/>
                      <a:pt x="719" y="620"/>
                    </a:cubicBezTo>
                    <a:cubicBezTo>
                      <a:pt x="721" y="618"/>
                      <a:pt x="721" y="618"/>
                      <a:pt x="721" y="618"/>
                    </a:cubicBezTo>
                    <a:cubicBezTo>
                      <a:pt x="720" y="612"/>
                      <a:pt x="720" y="612"/>
                      <a:pt x="720" y="612"/>
                    </a:cubicBezTo>
                    <a:cubicBezTo>
                      <a:pt x="717" y="607"/>
                      <a:pt x="717" y="607"/>
                      <a:pt x="717" y="607"/>
                    </a:cubicBezTo>
                    <a:cubicBezTo>
                      <a:pt x="716" y="602"/>
                      <a:pt x="716" y="602"/>
                      <a:pt x="716" y="602"/>
                    </a:cubicBezTo>
                    <a:cubicBezTo>
                      <a:pt x="713" y="600"/>
                      <a:pt x="713" y="600"/>
                      <a:pt x="713" y="600"/>
                    </a:cubicBezTo>
                    <a:cubicBezTo>
                      <a:pt x="713" y="594"/>
                      <a:pt x="713" y="594"/>
                      <a:pt x="713" y="594"/>
                    </a:cubicBezTo>
                    <a:cubicBezTo>
                      <a:pt x="709" y="588"/>
                      <a:pt x="709" y="588"/>
                      <a:pt x="709" y="588"/>
                    </a:cubicBezTo>
                    <a:cubicBezTo>
                      <a:pt x="707" y="588"/>
                      <a:pt x="707" y="588"/>
                      <a:pt x="707" y="588"/>
                    </a:cubicBezTo>
                    <a:cubicBezTo>
                      <a:pt x="706" y="584"/>
                      <a:pt x="706" y="584"/>
                      <a:pt x="706" y="584"/>
                    </a:cubicBezTo>
                    <a:cubicBezTo>
                      <a:pt x="700" y="581"/>
                      <a:pt x="700" y="581"/>
                      <a:pt x="700" y="581"/>
                    </a:cubicBezTo>
                    <a:cubicBezTo>
                      <a:pt x="700" y="575"/>
                      <a:pt x="700" y="575"/>
                      <a:pt x="700" y="575"/>
                    </a:cubicBezTo>
                    <a:cubicBezTo>
                      <a:pt x="694" y="568"/>
                      <a:pt x="694" y="568"/>
                      <a:pt x="694" y="568"/>
                    </a:cubicBezTo>
                    <a:cubicBezTo>
                      <a:pt x="689" y="568"/>
                      <a:pt x="689" y="568"/>
                      <a:pt x="689" y="568"/>
                    </a:cubicBezTo>
                    <a:cubicBezTo>
                      <a:pt x="682" y="577"/>
                      <a:pt x="682" y="577"/>
                      <a:pt x="682" y="577"/>
                    </a:cubicBezTo>
                    <a:cubicBezTo>
                      <a:pt x="677" y="578"/>
                      <a:pt x="677" y="578"/>
                      <a:pt x="677" y="578"/>
                    </a:cubicBezTo>
                    <a:cubicBezTo>
                      <a:pt x="674" y="583"/>
                      <a:pt x="674" y="583"/>
                      <a:pt x="674" y="583"/>
                    </a:cubicBezTo>
                    <a:cubicBezTo>
                      <a:pt x="668" y="588"/>
                      <a:pt x="668" y="588"/>
                      <a:pt x="668" y="588"/>
                    </a:cubicBezTo>
                    <a:cubicBezTo>
                      <a:pt x="669" y="601"/>
                      <a:pt x="669" y="601"/>
                      <a:pt x="669" y="601"/>
                    </a:cubicBezTo>
                    <a:cubicBezTo>
                      <a:pt x="671" y="605"/>
                      <a:pt x="671" y="605"/>
                      <a:pt x="671" y="605"/>
                    </a:cubicBezTo>
                    <a:cubicBezTo>
                      <a:pt x="679" y="610"/>
                      <a:pt x="679" y="610"/>
                      <a:pt x="679" y="610"/>
                    </a:cubicBezTo>
                    <a:cubicBezTo>
                      <a:pt x="684" y="626"/>
                      <a:pt x="684" y="626"/>
                      <a:pt x="684" y="626"/>
                    </a:cubicBezTo>
                    <a:cubicBezTo>
                      <a:pt x="684" y="630"/>
                      <a:pt x="684" y="630"/>
                      <a:pt x="684" y="630"/>
                    </a:cubicBezTo>
                    <a:cubicBezTo>
                      <a:pt x="678" y="642"/>
                      <a:pt x="678" y="642"/>
                      <a:pt x="678" y="642"/>
                    </a:cubicBezTo>
                    <a:cubicBezTo>
                      <a:pt x="677" y="649"/>
                      <a:pt x="677" y="649"/>
                      <a:pt x="677" y="649"/>
                    </a:cubicBezTo>
                    <a:cubicBezTo>
                      <a:pt x="680" y="656"/>
                      <a:pt x="680" y="656"/>
                      <a:pt x="680" y="656"/>
                    </a:cubicBezTo>
                    <a:cubicBezTo>
                      <a:pt x="677" y="666"/>
                      <a:pt x="677" y="666"/>
                      <a:pt x="677" y="666"/>
                    </a:cubicBezTo>
                    <a:cubicBezTo>
                      <a:pt x="677" y="670"/>
                      <a:pt x="677" y="670"/>
                      <a:pt x="677" y="670"/>
                    </a:cubicBezTo>
                    <a:cubicBezTo>
                      <a:pt x="671" y="676"/>
                      <a:pt x="671" y="676"/>
                      <a:pt x="671" y="676"/>
                    </a:cubicBezTo>
                    <a:cubicBezTo>
                      <a:pt x="671" y="679"/>
                      <a:pt x="671" y="679"/>
                      <a:pt x="671" y="679"/>
                    </a:cubicBezTo>
                    <a:cubicBezTo>
                      <a:pt x="668" y="681"/>
                      <a:pt x="668" y="681"/>
                      <a:pt x="668" y="681"/>
                    </a:cubicBezTo>
                    <a:cubicBezTo>
                      <a:pt x="665" y="685"/>
                      <a:pt x="665" y="685"/>
                      <a:pt x="665" y="685"/>
                    </a:cubicBezTo>
                    <a:cubicBezTo>
                      <a:pt x="665" y="690"/>
                      <a:pt x="665" y="690"/>
                      <a:pt x="665" y="690"/>
                    </a:cubicBezTo>
                    <a:cubicBezTo>
                      <a:pt x="668" y="693"/>
                      <a:pt x="668" y="693"/>
                      <a:pt x="668" y="693"/>
                    </a:cubicBezTo>
                    <a:cubicBezTo>
                      <a:pt x="668" y="698"/>
                      <a:pt x="668" y="698"/>
                      <a:pt x="668" y="698"/>
                    </a:cubicBezTo>
                    <a:cubicBezTo>
                      <a:pt x="662" y="702"/>
                      <a:pt x="662" y="702"/>
                      <a:pt x="662" y="702"/>
                    </a:cubicBezTo>
                    <a:cubicBezTo>
                      <a:pt x="655" y="700"/>
                      <a:pt x="655" y="700"/>
                      <a:pt x="655" y="700"/>
                    </a:cubicBezTo>
                    <a:cubicBezTo>
                      <a:pt x="654" y="697"/>
                      <a:pt x="654" y="697"/>
                      <a:pt x="654" y="697"/>
                    </a:cubicBezTo>
                    <a:cubicBezTo>
                      <a:pt x="648" y="698"/>
                      <a:pt x="648" y="698"/>
                      <a:pt x="648" y="698"/>
                    </a:cubicBezTo>
                    <a:cubicBezTo>
                      <a:pt x="641" y="699"/>
                      <a:pt x="641" y="699"/>
                      <a:pt x="641" y="699"/>
                    </a:cubicBezTo>
                    <a:cubicBezTo>
                      <a:pt x="635" y="697"/>
                      <a:pt x="635" y="697"/>
                      <a:pt x="635" y="697"/>
                    </a:cubicBezTo>
                    <a:cubicBezTo>
                      <a:pt x="622" y="694"/>
                      <a:pt x="622" y="694"/>
                      <a:pt x="622" y="694"/>
                    </a:cubicBezTo>
                    <a:cubicBezTo>
                      <a:pt x="617" y="689"/>
                      <a:pt x="617" y="689"/>
                      <a:pt x="617" y="689"/>
                    </a:cubicBezTo>
                    <a:cubicBezTo>
                      <a:pt x="615" y="685"/>
                      <a:pt x="615" y="685"/>
                      <a:pt x="615" y="685"/>
                    </a:cubicBezTo>
                    <a:cubicBezTo>
                      <a:pt x="609" y="686"/>
                      <a:pt x="609" y="686"/>
                      <a:pt x="609" y="686"/>
                    </a:cubicBezTo>
                    <a:cubicBezTo>
                      <a:pt x="607" y="690"/>
                      <a:pt x="607" y="690"/>
                      <a:pt x="607" y="690"/>
                    </a:cubicBezTo>
                    <a:cubicBezTo>
                      <a:pt x="606" y="688"/>
                      <a:pt x="606" y="688"/>
                      <a:pt x="606" y="688"/>
                    </a:cubicBezTo>
                    <a:cubicBezTo>
                      <a:pt x="604" y="688"/>
                      <a:pt x="604" y="688"/>
                      <a:pt x="604" y="688"/>
                    </a:cubicBezTo>
                    <a:cubicBezTo>
                      <a:pt x="606" y="682"/>
                      <a:pt x="606" y="682"/>
                      <a:pt x="606" y="682"/>
                    </a:cubicBezTo>
                    <a:cubicBezTo>
                      <a:pt x="612" y="682"/>
                      <a:pt x="612" y="682"/>
                      <a:pt x="612" y="682"/>
                    </a:cubicBezTo>
                    <a:cubicBezTo>
                      <a:pt x="622" y="680"/>
                      <a:pt x="622" y="680"/>
                      <a:pt x="622" y="680"/>
                    </a:cubicBezTo>
                    <a:cubicBezTo>
                      <a:pt x="624" y="677"/>
                      <a:pt x="624" y="677"/>
                      <a:pt x="624" y="677"/>
                    </a:cubicBezTo>
                    <a:cubicBezTo>
                      <a:pt x="632" y="683"/>
                      <a:pt x="632" y="683"/>
                      <a:pt x="632" y="683"/>
                    </a:cubicBezTo>
                    <a:cubicBezTo>
                      <a:pt x="635" y="682"/>
                      <a:pt x="635" y="682"/>
                      <a:pt x="635" y="682"/>
                    </a:cubicBezTo>
                    <a:cubicBezTo>
                      <a:pt x="636" y="680"/>
                      <a:pt x="636" y="680"/>
                      <a:pt x="636" y="680"/>
                    </a:cubicBezTo>
                    <a:cubicBezTo>
                      <a:pt x="640" y="680"/>
                      <a:pt x="640" y="680"/>
                      <a:pt x="640" y="680"/>
                    </a:cubicBezTo>
                    <a:cubicBezTo>
                      <a:pt x="639" y="683"/>
                      <a:pt x="639" y="683"/>
                      <a:pt x="639" y="683"/>
                    </a:cubicBezTo>
                    <a:cubicBezTo>
                      <a:pt x="634" y="687"/>
                      <a:pt x="634" y="687"/>
                      <a:pt x="634" y="687"/>
                    </a:cubicBezTo>
                    <a:cubicBezTo>
                      <a:pt x="637" y="690"/>
                      <a:pt x="637" y="690"/>
                      <a:pt x="637" y="690"/>
                    </a:cubicBezTo>
                    <a:cubicBezTo>
                      <a:pt x="644" y="690"/>
                      <a:pt x="644" y="690"/>
                      <a:pt x="644" y="690"/>
                    </a:cubicBezTo>
                    <a:cubicBezTo>
                      <a:pt x="647" y="685"/>
                      <a:pt x="647" y="685"/>
                      <a:pt x="647" y="685"/>
                    </a:cubicBezTo>
                    <a:cubicBezTo>
                      <a:pt x="651" y="683"/>
                      <a:pt x="651" y="683"/>
                      <a:pt x="651" y="683"/>
                    </a:cubicBezTo>
                    <a:cubicBezTo>
                      <a:pt x="650" y="680"/>
                      <a:pt x="650" y="680"/>
                      <a:pt x="650" y="680"/>
                    </a:cubicBezTo>
                    <a:cubicBezTo>
                      <a:pt x="647" y="675"/>
                      <a:pt x="647" y="675"/>
                      <a:pt x="647" y="675"/>
                    </a:cubicBezTo>
                    <a:cubicBezTo>
                      <a:pt x="647" y="672"/>
                      <a:pt x="647" y="672"/>
                      <a:pt x="647" y="672"/>
                    </a:cubicBezTo>
                    <a:cubicBezTo>
                      <a:pt x="651" y="674"/>
                      <a:pt x="651" y="674"/>
                      <a:pt x="651" y="674"/>
                    </a:cubicBezTo>
                    <a:cubicBezTo>
                      <a:pt x="653" y="672"/>
                      <a:pt x="653" y="672"/>
                      <a:pt x="653" y="672"/>
                    </a:cubicBezTo>
                    <a:cubicBezTo>
                      <a:pt x="653" y="663"/>
                      <a:pt x="653" y="663"/>
                      <a:pt x="653" y="663"/>
                    </a:cubicBezTo>
                    <a:cubicBezTo>
                      <a:pt x="657" y="660"/>
                      <a:pt x="657" y="660"/>
                      <a:pt x="657" y="660"/>
                    </a:cubicBezTo>
                    <a:cubicBezTo>
                      <a:pt x="657" y="657"/>
                      <a:pt x="657" y="657"/>
                      <a:pt x="657" y="657"/>
                    </a:cubicBezTo>
                    <a:cubicBezTo>
                      <a:pt x="654" y="658"/>
                      <a:pt x="654" y="658"/>
                      <a:pt x="654" y="658"/>
                    </a:cubicBezTo>
                    <a:cubicBezTo>
                      <a:pt x="653" y="656"/>
                      <a:pt x="653" y="656"/>
                      <a:pt x="653" y="656"/>
                    </a:cubicBezTo>
                    <a:cubicBezTo>
                      <a:pt x="657" y="654"/>
                      <a:pt x="657" y="654"/>
                      <a:pt x="657" y="654"/>
                    </a:cubicBezTo>
                    <a:cubicBezTo>
                      <a:pt x="657" y="644"/>
                      <a:pt x="657" y="644"/>
                      <a:pt x="657" y="644"/>
                    </a:cubicBezTo>
                    <a:cubicBezTo>
                      <a:pt x="656" y="642"/>
                      <a:pt x="656" y="642"/>
                      <a:pt x="656" y="642"/>
                    </a:cubicBezTo>
                    <a:cubicBezTo>
                      <a:pt x="658" y="638"/>
                      <a:pt x="658" y="638"/>
                      <a:pt x="658" y="638"/>
                    </a:cubicBezTo>
                    <a:cubicBezTo>
                      <a:pt x="658" y="636"/>
                      <a:pt x="658" y="636"/>
                      <a:pt x="658" y="636"/>
                    </a:cubicBezTo>
                    <a:cubicBezTo>
                      <a:pt x="661" y="632"/>
                      <a:pt x="661" y="632"/>
                      <a:pt x="661" y="632"/>
                    </a:cubicBezTo>
                    <a:cubicBezTo>
                      <a:pt x="661" y="626"/>
                      <a:pt x="661" y="626"/>
                      <a:pt x="661" y="626"/>
                    </a:cubicBezTo>
                    <a:cubicBezTo>
                      <a:pt x="657" y="621"/>
                      <a:pt x="657" y="621"/>
                      <a:pt x="657" y="621"/>
                    </a:cubicBezTo>
                    <a:cubicBezTo>
                      <a:pt x="654" y="612"/>
                      <a:pt x="654" y="612"/>
                      <a:pt x="654" y="612"/>
                    </a:cubicBezTo>
                    <a:cubicBezTo>
                      <a:pt x="655" y="606"/>
                      <a:pt x="655" y="606"/>
                      <a:pt x="655" y="606"/>
                    </a:cubicBezTo>
                    <a:cubicBezTo>
                      <a:pt x="655" y="602"/>
                      <a:pt x="655" y="602"/>
                      <a:pt x="655" y="602"/>
                    </a:cubicBezTo>
                    <a:cubicBezTo>
                      <a:pt x="657" y="602"/>
                      <a:pt x="657" y="602"/>
                      <a:pt x="657" y="602"/>
                    </a:cubicBezTo>
                    <a:cubicBezTo>
                      <a:pt x="657" y="599"/>
                      <a:pt x="657" y="599"/>
                      <a:pt x="657" y="599"/>
                    </a:cubicBezTo>
                    <a:cubicBezTo>
                      <a:pt x="652" y="593"/>
                      <a:pt x="652" y="593"/>
                      <a:pt x="652" y="593"/>
                    </a:cubicBezTo>
                    <a:cubicBezTo>
                      <a:pt x="649" y="592"/>
                      <a:pt x="649" y="592"/>
                      <a:pt x="649" y="592"/>
                    </a:cubicBezTo>
                    <a:cubicBezTo>
                      <a:pt x="647" y="588"/>
                      <a:pt x="647" y="588"/>
                      <a:pt x="647" y="588"/>
                    </a:cubicBezTo>
                    <a:cubicBezTo>
                      <a:pt x="641" y="586"/>
                      <a:pt x="641" y="586"/>
                      <a:pt x="641" y="586"/>
                    </a:cubicBezTo>
                    <a:cubicBezTo>
                      <a:pt x="633" y="575"/>
                      <a:pt x="633" y="575"/>
                      <a:pt x="633" y="575"/>
                    </a:cubicBezTo>
                    <a:cubicBezTo>
                      <a:pt x="632" y="565"/>
                      <a:pt x="632" y="565"/>
                      <a:pt x="632" y="565"/>
                    </a:cubicBezTo>
                    <a:cubicBezTo>
                      <a:pt x="630" y="563"/>
                      <a:pt x="630" y="563"/>
                      <a:pt x="630" y="563"/>
                    </a:cubicBezTo>
                    <a:cubicBezTo>
                      <a:pt x="632" y="559"/>
                      <a:pt x="632" y="559"/>
                      <a:pt x="632" y="559"/>
                    </a:cubicBezTo>
                    <a:cubicBezTo>
                      <a:pt x="628" y="556"/>
                      <a:pt x="628" y="556"/>
                      <a:pt x="628" y="556"/>
                    </a:cubicBezTo>
                    <a:cubicBezTo>
                      <a:pt x="626" y="552"/>
                      <a:pt x="626" y="552"/>
                      <a:pt x="626" y="552"/>
                    </a:cubicBezTo>
                    <a:cubicBezTo>
                      <a:pt x="627" y="546"/>
                      <a:pt x="627" y="546"/>
                      <a:pt x="627" y="546"/>
                    </a:cubicBezTo>
                    <a:cubicBezTo>
                      <a:pt x="621" y="536"/>
                      <a:pt x="621" y="536"/>
                      <a:pt x="621" y="536"/>
                    </a:cubicBezTo>
                    <a:cubicBezTo>
                      <a:pt x="621" y="529"/>
                      <a:pt x="621" y="529"/>
                      <a:pt x="621" y="529"/>
                    </a:cubicBezTo>
                    <a:cubicBezTo>
                      <a:pt x="618" y="524"/>
                      <a:pt x="618" y="524"/>
                      <a:pt x="618" y="524"/>
                    </a:cubicBezTo>
                    <a:cubicBezTo>
                      <a:pt x="619" y="521"/>
                      <a:pt x="619" y="521"/>
                      <a:pt x="619" y="521"/>
                    </a:cubicBezTo>
                    <a:cubicBezTo>
                      <a:pt x="619" y="518"/>
                      <a:pt x="619" y="518"/>
                      <a:pt x="619" y="518"/>
                    </a:cubicBezTo>
                    <a:cubicBezTo>
                      <a:pt x="616" y="514"/>
                      <a:pt x="616" y="514"/>
                      <a:pt x="616" y="514"/>
                    </a:cubicBezTo>
                    <a:cubicBezTo>
                      <a:pt x="614" y="501"/>
                      <a:pt x="614" y="501"/>
                      <a:pt x="614" y="501"/>
                    </a:cubicBezTo>
                    <a:cubicBezTo>
                      <a:pt x="612" y="496"/>
                      <a:pt x="612" y="496"/>
                      <a:pt x="612" y="496"/>
                    </a:cubicBezTo>
                    <a:cubicBezTo>
                      <a:pt x="608" y="493"/>
                      <a:pt x="608" y="493"/>
                      <a:pt x="608" y="493"/>
                    </a:cubicBezTo>
                    <a:cubicBezTo>
                      <a:pt x="606" y="484"/>
                      <a:pt x="606" y="484"/>
                      <a:pt x="606" y="484"/>
                    </a:cubicBezTo>
                    <a:cubicBezTo>
                      <a:pt x="604" y="483"/>
                      <a:pt x="604" y="483"/>
                      <a:pt x="604" y="483"/>
                    </a:cubicBezTo>
                    <a:cubicBezTo>
                      <a:pt x="601" y="484"/>
                      <a:pt x="601" y="484"/>
                      <a:pt x="601" y="484"/>
                    </a:cubicBezTo>
                    <a:cubicBezTo>
                      <a:pt x="601" y="483"/>
                      <a:pt x="601" y="483"/>
                      <a:pt x="601" y="483"/>
                    </a:cubicBezTo>
                    <a:cubicBezTo>
                      <a:pt x="597" y="481"/>
                      <a:pt x="597" y="481"/>
                      <a:pt x="597" y="481"/>
                    </a:cubicBezTo>
                    <a:cubicBezTo>
                      <a:pt x="595" y="476"/>
                      <a:pt x="595" y="476"/>
                      <a:pt x="595" y="476"/>
                    </a:cubicBezTo>
                    <a:cubicBezTo>
                      <a:pt x="591" y="471"/>
                      <a:pt x="591" y="471"/>
                      <a:pt x="591" y="471"/>
                    </a:cubicBezTo>
                    <a:cubicBezTo>
                      <a:pt x="590" y="466"/>
                      <a:pt x="590" y="466"/>
                      <a:pt x="590" y="466"/>
                    </a:cubicBezTo>
                    <a:cubicBezTo>
                      <a:pt x="592" y="465"/>
                      <a:pt x="592" y="465"/>
                      <a:pt x="592" y="465"/>
                    </a:cubicBezTo>
                    <a:cubicBezTo>
                      <a:pt x="593" y="461"/>
                      <a:pt x="593" y="461"/>
                      <a:pt x="593" y="461"/>
                    </a:cubicBezTo>
                    <a:cubicBezTo>
                      <a:pt x="591" y="457"/>
                      <a:pt x="591" y="457"/>
                      <a:pt x="591" y="457"/>
                    </a:cubicBezTo>
                    <a:cubicBezTo>
                      <a:pt x="592" y="454"/>
                      <a:pt x="592" y="454"/>
                      <a:pt x="592" y="454"/>
                    </a:cubicBezTo>
                    <a:cubicBezTo>
                      <a:pt x="590" y="451"/>
                      <a:pt x="590" y="451"/>
                      <a:pt x="590" y="451"/>
                    </a:cubicBezTo>
                    <a:cubicBezTo>
                      <a:pt x="592" y="439"/>
                      <a:pt x="592" y="439"/>
                      <a:pt x="592" y="439"/>
                    </a:cubicBezTo>
                    <a:cubicBezTo>
                      <a:pt x="589" y="432"/>
                      <a:pt x="589" y="432"/>
                      <a:pt x="589" y="432"/>
                    </a:cubicBezTo>
                    <a:cubicBezTo>
                      <a:pt x="589" y="424"/>
                      <a:pt x="589" y="424"/>
                      <a:pt x="589" y="424"/>
                    </a:cubicBezTo>
                    <a:cubicBezTo>
                      <a:pt x="587" y="422"/>
                      <a:pt x="587" y="422"/>
                      <a:pt x="587" y="422"/>
                    </a:cubicBezTo>
                    <a:cubicBezTo>
                      <a:pt x="587" y="416"/>
                      <a:pt x="587" y="416"/>
                      <a:pt x="587" y="416"/>
                    </a:cubicBezTo>
                    <a:cubicBezTo>
                      <a:pt x="585" y="411"/>
                      <a:pt x="585" y="411"/>
                      <a:pt x="585" y="411"/>
                    </a:cubicBezTo>
                    <a:cubicBezTo>
                      <a:pt x="588" y="410"/>
                      <a:pt x="588" y="410"/>
                      <a:pt x="588" y="410"/>
                    </a:cubicBezTo>
                    <a:cubicBezTo>
                      <a:pt x="586" y="406"/>
                      <a:pt x="586" y="406"/>
                      <a:pt x="586" y="406"/>
                    </a:cubicBezTo>
                    <a:cubicBezTo>
                      <a:pt x="583" y="405"/>
                      <a:pt x="583" y="405"/>
                      <a:pt x="583" y="405"/>
                    </a:cubicBezTo>
                    <a:cubicBezTo>
                      <a:pt x="578" y="405"/>
                      <a:pt x="578" y="405"/>
                      <a:pt x="578" y="405"/>
                    </a:cubicBezTo>
                    <a:cubicBezTo>
                      <a:pt x="567" y="399"/>
                      <a:pt x="567" y="399"/>
                      <a:pt x="567" y="399"/>
                    </a:cubicBezTo>
                    <a:cubicBezTo>
                      <a:pt x="562" y="399"/>
                      <a:pt x="562" y="399"/>
                      <a:pt x="562" y="399"/>
                    </a:cubicBezTo>
                    <a:cubicBezTo>
                      <a:pt x="560" y="401"/>
                      <a:pt x="560" y="401"/>
                      <a:pt x="560" y="401"/>
                    </a:cubicBezTo>
                    <a:cubicBezTo>
                      <a:pt x="557" y="400"/>
                      <a:pt x="557" y="400"/>
                      <a:pt x="557" y="400"/>
                    </a:cubicBezTo>
                    <a:cubicBezTo>
                      <a:pt x="554" y="399"/>
                      <a:pt x="554" y="399"/>
                      <a:pt x="554" y="399"/>
                    </a:cubicBezTo>
                    <a:cubicBezTo>
                      <a:pt x="549" y="402"/>
                      <a:pt x="549" y="402"/>
                      <a:pt x="549" y="402"/>
                    </a:cubicBezTo>
                    <a:cubicBezTo>
                      <a:pt x="544" y="402"/>
                      <a:pt x="544" y="402"/>
                      <a:pt x="544" y="402"/>
                    </a:cubicBezTo>
                    <a:cubicBezTo>
                      <a:pt x="540" y="404"/>
                      <a:pt x="540" y="404"/>
                      <a:pt x="540" y="404"/>
                    </a:cubicBezTo>
                    <a:cubicBezTo>
                      <a:pt x="539" y="403"/>
                      <a:pt x="539" y="403"/>
                      <a:pt x="539" y="403"/>
                    </a:cubicBezTo>
                    <a:cubicBezTo>
                      <a:pt x="540" y="401"/>
                      <a:pt x="540" y="401"/>
                      <a:pt x="540" y="401"/>
                    </a:cubicBezTo>
                    <a:cubicBezTo>
                      <a:pt x="537" y="399"/>
                      <a:pt x="537" y="399"/>
                      <a:pt x="537" y="399"/>
                    </a:cubicBezTo>
                    <a:cubicBezTo>
                      <a:pt x="534" y="400"/>
                      <a:pt x="534" y="400"/>
                      <a:pt x="534" y="400"/>
                    </a:cubicBezTo>
                    <a:cubicBezTo>
                      <a:pt x="535" y="409"/>
                      <a:pt x="535" y="409"/>
                      <a:pt x="535" y="409"/>
                    </a:cubicBezTo>
                    <a:cubicBezTo>
                      <a:pt x="534" y="416"/>
                      <a:pt x="534" y="416"/>
                      <a:pt x="534" y="416"/>
                    </a:cubicBezTo>
                    <a:cubicBezTo>
                      <a:pt x="537" y="421"/>
                      <a:pt x="537" y="421"/>
                      <a:pt x="537" y="421"/>
                    </a:cubicBezTo>
                    <a:cubicBezTo>
                      <a:pt x="536" y="423"/>
                      <a:pt x="536" y="423"/>
                      <a:pt x="536" y="423"/>
                    </a:cubicBezTo>
                    <a:cubicBezTo>
                      <a:pt x="534" y="431"/>
                      <a:pt x="534" y="431"/>
                      <a:pt x="534" y="431"/>
                    </a:cubicBezTo>
                    <a:cubicBezTo>
                      <a:pt x="536" y="434"/>
                      <a:pt x="536" y="434"/>
                      <a:pt x="536" y="434"/>
                    </a:cubicBezTo>
                    <a:cubicBezTo>
                      <a:pt x="536" y="439"/>
                      <a:pt x="536" y="439"/>
                      <a:pt x="536" y="439"/>
                    </a:cubicBezTo>
                    <a:cubicBezTo>
                      <a:pt x="537" y="442"/>
                      <a:pt x="537" y="442"/>
                      <a:pt x="537" y="442"/>
                    </a:cubicBezTo>
                    <a:cubicBezTo>
                      <a:pt x="536" y="446"/>
                      <a:pt x="536" y="446"/>
                      <a:pt x="536" y="446"/>
                    </a:cubicBezTo>
                    <a:cubicBezTo>
                      <a:pt x="536" y="452"/>
                      <a:pt x="536" y="452"/>
                      <a:pt x="536" y="452"/>
                    </a:cubicBezTo>
                    <a:cubicBezTo>
                      <a:pt x="539" y="457"/>
                      <a:pt x="539" y="457"/>
                      <a:pt x="539" y="457"/>
                    </a:cubicBezTo>
                    <a:cubicBezTo>
                      <a:pt x="536" y="463"/>
                      <a:pt x="536" y="463"/>
                      <a:pt x="536" y="463"/>
                    </a:cubicBezTo>
                    <a:cubicBezTo>
                      <a:pt x="537" y="467"/>
                      <a:pt x="537" y="467"/>
                      <a:pt x="537" y="467"/>
                    </a:cubicBezTo>
                    <a:cubicBezTo>
                      <a:pt x="539" y="473"/>
                      <a:pt x="539" y="473"/>
                      <a:pt x="539" y="473"/>
                    </a:cubicBezTo>
                    <a:cubicBezTo>
                      <a:pt x="537" y="475"/>
                      <a:pt x="537" y="475"/>
                      <a:pt x="537" y="475"/>
                    </a:cubicBezTo>
                    <a:cubicBezTo>
                      <a:pt x="533" y="478"/>
                      <a:pt x="533" y="478"/>
                      <a:pt x="533" y="478"/>
                    </a:cubicBezTo>
                    <a:cubicBezTo>
                      <a:pt x="527" y="490"/>
                      <a:pt x="527" y="490"/>
                      <a:pt x="527" y="490"/>
                    </a:cubicBezTo>
                    <a:cubicBezTo>
                      <a:pt x="525" y="492"/>
                      <a:pt x="525" y="492"/>
                      <a:pt x="525" y="492"/>
                    </a:cubicBezTo>
                    <a:cubicBezTo>
                      <a:pt x="525" y="496"/>
                      <a:pt x="525" y="496"/>
                      <a:pt x="525" y="496"/>
                    </a:cubicBezTo>
                    <a:cubicBezTo>
                      <a:pt x="528" y="500"/>
                      <a:pt x="528" y="500"/>
                      <a:pt x="528" y="500"/>
                    </a:cubicBezTo>
                    <a:cubicBezTo>
                      <a:pt x="526" y="504"/>
                      <a:pt x="526" y="504"/>
                      <a:pt x="526" y="504"/>
                    </a:cubicBezTo>
                    <a:cubicBezTo>
                      <a:pt x="525" y="511"/>
                      <a:pt x="525" y="511"/>
                      <a:pt x="525" y="511"/>
                    </a:cubicBezTo>
                    <a:cubicBezTo>
                      <a:pt x="529" y="516"/>
                      <a:pt x="529" y="516"/>
                      <a:pt x="529" y="516"/>
                    </a:cubicBezTo>
                    <a:cubicBezTo>
                      <a:pt x="532" y="515"/>
                      <a:pt x="532" y="515"/>
                      <a:pt x="532" y="515"/>
                    </a:cubicBezTo>
                    <a:cubicBezTo>
                      <a:pt x="534" y="517"/>
                      <a:pt x="534" y="517"/>
                      <a:pt x="534" y="517"/>
                    </a:cubicBezTo>
                    <a:cubicBezTo>
                      <a:pt x="537" y="525"/>
                      <a:pt x="537" y="525"/>
                      <a:pt x="537" y="525"/>
                    </a:cubicBezTo>
                    <a:cubicBezTo>
                      <a:pt x="541" y="526"/>
                      <a:pt x="541" y="526"/>
                      <a:pt x="541" y="526"/>
                    </a:cubicBezTo>
                    <a:cubicBezTo>
                      <a:pt x="544" y="529"/>
                      <a:pt x="544" y="529"/>
                      <a:pt x="544" y="529"/>
                    </a:cubicBezTo>
                    <a:cubicBezTo>
                      <a:pt x="542" y="528"/>
                      <a:pt x="542" y="528"/>
                      <a:pt x="542" y="528"/>
                    </a:cubicBezTo>
                    <a:cubicBezTo>
                      <a:pt x="539" y="533"/>
                      <a:pt x="539" y="533"/>
                      <a:pt x="539" y="533"/>
                    </a:cubicBezTo>
                    <a:cubicBezTo>
                      <a:pt x="540" y="538"/>
                      <a:pt x="540" y="538"/>
                      <a:pt x="540" y="538"/>
                    </a:cubicBezTo>
                    <a:cubicBezTo>
                      <a:pt x="545" y="543"/>
                      <a:pt x="545" y="543"/>
                      <a:pt x="545" y="543"/>
                    </a:cubicBezTo>
                    <a:cubicBezTo>
                      <a:pt x="545" y="548"/>
                      <a:pt x="545" y="548"/>
                      <a:pt x="545" y="548"/>
                    </a:cubicBezTo>
                    <a:cubicBezTo>
                      <a:pt x="542" y="551"/>
                      <a:pt x="542" y="551"/>
                      <a:pt x="542" y="551"/>
                    </a:cubicBezTo>
                    <a:cubicBezTo>
                      <a:pt x="540" y="549"/>
                      <a:pt x="540" y="549"/>
                      <a:pt x="540" y="549"/>
                    </a:cubicBezTo>
                    <a:cubicBezTo>
                      <a:pt x="540" y="552"/>
                      <a:pt x="540" y="552"/>
                      <a:pt x="540" y="552"/>
                    </a:cubicBezTo>
                    <a:cubicBezTo>
                      <a:pt x="543" y="561"/>
                      <a:pt x="543" y="561"/>
                      <a:pt x="543" y="561"/>
                    </a:cubicBezTo>
                    <a:cubicBezTo>
                      <a:pt x="545" y="564"/>
                      <a:pt x="545" y="564"/>
                      <a:pt x="545" y="564"/>
                    </a:cubicBezTo>
                    <a:cubicBezTo>
                      <a:pt x="547" y="572"/>
                      <a:pt x="547" y="572"/>
                      <a:pt x="547" y="572"/>
                    </a:cubicBezTo>
                    <a:cubicBezTo>
                      <a:pt x="548" y="568"/>
                      <a:pt x="548" y="568"/>
                      <a:pt x="548" y="568"/>
                    </a:cubicBezTo>
                    <a:cubicBezTo>
                      <a:pt x="552" y="571"/>
                      <a:pt x="552" y="571"/>
                      <a:pt x="552" y="571"/>
                    </a:cubicBezTo>
                    <a:cubicBezTo>
                      <a:pt x="556" y="571"/>
                      <a:pt x="556" y="571"/>
                      <a:pt x="556" y="571"/>
                    </a:cubicBezTo>
                    <a:cubicBezTo>
                      <a:pt x="560" y="574"/>
                      <a:pt x="560" y="574"/>
                      <a:pt x="560" y="574"/>
                    </a:cubicBezTo>
                    <a:cubicBezTo>
                      <a:pt x="563" y="569"/>
                      <a:pt x="563" y="569"/>
                      <a:pt x="563" y="569"/>
                    </a:cubicBezTo>
                    <a:cubicBezTo>
                      <a:pt x="565" y="571"/>
                      <a:pt x="565" y="571"/>
                      <a:pt x="565" y="571"/>
                    </a:cubicBezTo>
                    <a:cubicBezTo>
                      <a:pt x="565" y="578"/>
                      <a:pt x="565" y="578"/>
                      <a:pt x="565" y="578"/>
                    </a:cubicBezTo>
                    <a:cubicBezTo>
                      <a:pt x="568" y="583"/>
                      <a:pt x="568" y="583"/>
                      <a:pt x="568" y="583"/>
                    </a:cubicBezTo>
                    <a:cubicBezTo>
                      <a:pt x="570" y="583"/>
                      <a:pt x="570" y="583"/>
                      <a:pt x="570" y="583"/>
                    </a:cubicBezTo>
                    <a:cubicBezTo>
                      <a:pt x="578" y="594"/>
                      <a:pt x="578" y="594"/>
                      <a:pt x="578" y="594"/>
                    </a:cubicBezTo>
                    <a:cubicBezTo>
                      <a:pt x="581" y="595"/>
                      <a:pt x="581" y="595"/>
                      <a:pt x="581" y="595"/>
                    </a:cubicBezTo>
                    <a:cubicBezTo>
                      <a:pt x="584" y="593"/>
                      <a:pt x="584" y="593"/>
                      <a:pt x="584" y="593"/>
                    </a:cubicBezTo>
                    <a:cubicBezTo>
                      <a:pt x="587" y="593"/>
                      <a:pt x="587" y="593"/>
                      <a:pt x="587" y="593"/>
                    </a:cubicBezTo>
                    <a:cubicBezTo>
                      <a:pt x="588" y="595"/>
                      <a:pt x="588" y="595"/>
                      <a:pt x="588" y="595"/>
                    </a:cubicBezTo>
                    <a:cubicBezTo>
                      <a:pt x="591" y="594"/>
                      <a:pt x="591" y="594"/>
                      <a:pt x="591" y="594"/>
                    </a:cubicBezTo>
                    <a:cubicBezTo>
                      <a:pt x="588" y="597"/>
                      <a:pt x="588" y="597"/>
                      <a:pt x="588" y="597"/>
                    </a:cubicBezTo>
                    <a:cubicBezTo>
                      <a:pt x="588" y="609"/>
                      <a:pt x="588" y="609"/>
                      <a:pt x="588" y="609"/>
                    </a:cubicBezTo>
                    <a:cubicBezTo>
                      <a:pt x="587" y="612"/>
                      <a:pt x="587" y="612"/>
                      <a:pt x="587" y="612"/>
                    </a:cubicBezTo>
                    <a:cubicBezTo>
                      <a:pt x="590" y="617"/>
                      <a:pt x="590" y="617"/>
                      <a:pt x="590" y="617"/>
                    </a:cubicBezTo>
                    <a:cubicBezTo>
                      <a:pt x="589" y="619"/>
                      <a:pt x="589" y="619"/>
                      <a:pt x="589" y="619"/>
                    </a:cubicBezTo>
                    <a:cubicBezTo>
                      <a:pt x="586" y="619"/>
                      <a:pt x="586" y="619"/>
                      <a:pt x="586" y="619"/>
                    </a:cubicBezTo>
                    <a:cubicBezTo>
                      <a:pt x="587" y="625"/>
                      <a:pt x="587" y="625"/>
                      <a:pt x="587" y="625"/>
                    </a:cubicBezTo>
                    <a:cubicBezTo>
                      <a:pt x="587" y="628"/>
                      <a:pt x="587" y="628"/>
                      <a:pt x="587" y="628"/>
                    </a:cubicBezTo>
                    <a:cubicBezTo>
                      <a:pt x="583" y="627"/>
                      <a:pt x="583" y="627"/>
                      <a:pt x="583" y="627"/>
                    </a:cubicBezTo>
                    <a:cubicBezTo>
                      <a:pt x="579" y="618"/>
                      <a:pt x="579" y="618"/>
                      <a:pt x="579" y="618"/>
                    </a:cubicBezTo>
                    <a:cubicBezTo>
                      <a:pt x="574" y="613"/>
                      <a:pt x="574" y="613"/>
                      <a:pt x="574" y="613"/>
                    </a:cubicBezTo>
                    <a:cubicBezTo>
                      <a:pt x="568" y="612"/>
                      <a:pt x="568" y="612"/>
                      <a:pt x="568" y="612"/>
                    </a:cubicBezTo>
                    <a:cubicBezTo>
                      <a:pt x="566" y="606"/>
                      <a:pt x="566" y="606"/>
                      <a:pt x="566" y="606"/>
                    </a:cubicBezTo>
                    <a:cubicBezTo>
                      <a:pt x="562" y="602"/>
                      <a:pt x="562" y="602"/>
                      <a:pt x="562" y="602"/>
                    </a:cubicBezTo>
                    <a:cubicBezTo>
                      <a:pt x="553" y="601"/>
                      <a:pt x="553" y="601"/>
                      <a:pt x="553" y="601"/>
                    </a:cubicBezTo>
                    <a:cubicBezTo>
                      <a:pt x="543" y="594"/>
                      <a:pt x="543" y="594"/>
                      <a:pt x="543" y="594"/>
                    </a:cubicBezTo>
                    <a:cubicBezTo>
                      <a:pt x="536" y="593"/>
                      <a:pt x="536" y="593"/>
                      <a:pt x="536" y="593"/>
                    </a:cubicBezTo>
                    <a:cubicBezTo>
                      <a:pt x="536" y="589"/>
                      <a:pt x="536" y="589"/>
                      <a:pt x="536" y="589"/>
                    </a:cubicBezTo>
                    <a:cubicBezTo>
                      <a:pt x="533" y="588"/>
                      <a:pt x="533" y="588"/>
                      <a:pt x="533" y="588"/>
                    </a:cubicBezTo>
                    <a:cubicBezTo>
                      <a:pt x="530" y="585"/>
                      <a:pt x="530" y="585"/>
                      <a:pt x="530" y="585"/>
                    </a:cubicBezTo>
                    <a:cubicBezTo>
                      <a:pt x="525" y="587"/>
                      <a:pt x="525" y="587"/>
                      <a:pt x="525" y="587"/>
                    </a:cubicBezTo>
                    <a:cubicBezTo>
                      <a:pt x="521" y="591"/>
                      <a:pt x="521" y="591"/>
                      <a:pt x="521" y="591"/>
                    </a:cubicBezTo>
                    <a:cubicBezTo>
                      <a:pt x="520" y="586"/>
                      <a:pt x="520" y="586"/>
                      <a:pt x="520" y="586"/>
                    </a:cubicBezTo>
                    <a:cubicBezTo>
                      <a:pt x="521" y="584"/>
                      <a:pt x="521" y="584"/>
                      <a:pt x="521" y="584"/>
                    </a:cubicBezTo>
                    <a:cubicBezTo>
                      <a:pt x="520" y="581"/>
                      <a:pt x="520" y="581"/>
                      <a:pt x="520" y="581"/>
                    </a:cubicBezTo>
                    <a:cubicBezTo>
                      <a:pt x="508" y="576"/>
                      <a:pt x="508" y="576"/>
                      <a:pt x="508" y="576"/>
                    </a:cubicBezTo>
                    <a:cubicBezTo>
                      <a:pt x="503" y="572"/>
                      <a:pt x="503" y="572"/>
                      <a:pt x="503" y="572"/>
                    </a:cubicBezTo>
                    <a:cubicBezTo>
                      <a:pt x="486" y="570"/>
                      <a:pt x="486" y="570"/>
                      <a:pt x="486" y="570"/>
                    </a:cubicBezTo>
                    <a:cubicBezTo>
                      <a:pt x="472" y="573"/>
                      <a:pt x="472" y="573"/>
                      <a:pt x="472" y="573"/>
                    </a:cubicBezTo>
                    <a:cubicBezTo>
                      <a:pt x="468" y="571"/>
                      <a:pt x="468" y="571"/>
                      <a:pt x="468" y="571"/>
                    </a:cubicBezTo>
                    <a:cubicBezTo>
                      <a:pt x="465" y="572"/>
                      <a:pt x="465" y="572"/>
                      <a:pt x="465" y="572"/>
                    </a:cubicBezTo>
                    <a:cubicBezTo>
                      <a:pt x="462" y="570"/>
                      <a:pt x="462" y="570"/>
                      <a:pt x="462" y="570"/>
                    </a:cubicBezTo>
                    <a:cubicBezTo>
                      <a:pt x="460" y="570"/>
                      <a:pt x="460" y="570"/>
                      <a:pt x="460" y="570"/>
                    </a:cubicBezTo>
                    <a:cubicBezTo>
                      <a:pt x="457" y="570"/>
                      <a:pt x="457" y="570"/>
                      <a:pt x="457" y="570"/>
                    </a:cubicBezTo>
                    <a:cubicBezTo>
                      <a:pt x="457" y="570"/>
                      <a:pt x="457" y="570"/>
                      <a:pt x="457" y="570"/>
                    </a:cubicBezTo>
                    <a:cubicBezTo>
                      <a:pt x="457" y="572"/>
                      <a:pt x="456" y="573"/>
                      <a:pt x="456" y="575"/>
                    </a:cubicBezTo>
                    <a:cubicBezTo>
                      <a:pt x="457" y="577"/>
                      <a:pt x="457" y="577"/>
                      <a:pt x="457" y="577"/>
                    </a:cubicBezTo>
                    <a:cubicBezTo>
                      <a:pt x="457" y="580"/>
                      <a:pt x="457" y="580"/>
                      <a:pt x="457" y="580"/>
                    </a:cubicBezTo>
                    <a:cubicBezTo>
                      <a:pt x="453" y="582"/>
                      <a:pt x="453" y="582"/>
                      <a:pt x="453" y="582"/>
                    </a:cubicBezTo>
                    <a:cubicBezTo>
                      <a:pt x="453" y="584"/>
                      <a:pt x="453" y="584"/>
                      <a:pt x="453" y="584"/>
                    </a:cubicBezTo>
                    <a:cubicBezTo>
                      <a:pt x="455" y="589"/>
                      <a:pt x="455" y="589"/>
                      <a:pt x="455" y="589"/>
                    </a:cubicBezTo>
                    <a:cubicBezTo>
                      <a:pt x="458" y="591"/>
                      <a:pt x="458" y="591"/>
                      <a:pt x="458" y="591"/>
                    </a:cubicBezTo>
                    <a:cubicBezTo>
                      <a:pt x="460" y="598"/>
                      <a:pt x="460" y="598"/>
                      <a:pt x="460" y="598"/>
                    </a:cubicBezTo>
                    <a:cubicBezTo>
                      <a:pt x="462" y="602"/>
                      <a:pt x="462" y="602"/>
                      <a:pt x="462" y="602"/>
                    </a:cubicBezTo>
                    <a:cubicBezTo>
                      <a:pt x="462" y="598"/>
                      <a:pt x="462" y="598"/>
                      <a:pt x="462" y="598"/>
                    </a:cubicBezTo>
                    <a:cubicBezTo>
                      <a:pt x="465" y="599"/>
                      <a:pt x="465" y="599"/>
                      <a:pt x="465" y="599"/>
                    </a:cubicBezTo>
                    <a:cubicBezTo>
                      <a:pt x="468" y="606"/>
                      <a:pt x="468" y="606"/>
                      <a:pt x="468" y="606"/>
                    </a:cubicBezTo>
                    <a:cubicBezTo>
                      <a:pt x="468" y="610"/>
                      <a:pt x="468" y="610"/>
                      <a:pt x="468" y="610"/>
                    </a:cubicBezTo>
                    <a:cubicBezTo>
                      <a:pt x="472" y="611"/>
                      <a:pt x="472" y="611"/>
                      <a:pt x="472" y="611"/>
                    </a:cubicBezTo>
                    <a:cubicBezTo>
                      <a:pt x="477" y="618"/>
                      <a:pt x="477" y="618"/>
                      <a:pt x="477" y="618"/>
                    </a:cubicBezTo>
                    <a:cubicBezTo>
                      <a:pt x="472" y="617"/>
                      <a:pt x="472" y="617"/>
                      <a:pt x="472" y="617"/>
                    </a:cubicBezTo>
                    <a:cubicBezTo>
                      <a:pt x="471" y="615"/>
                      <a:pt x="471" y="615"/>
                      <a:pt x="471" y="615"/>
                    </a:cubicBezTo>
                    <a:cubicBezTo>
                      <a:pt x="468" y="615"/>
                      <a:pt x="468" y="615"/>
                      <a:pt x="468" y="615"/>
                    </a:cubicBezTo>
                    <a:cubicBezTo>
                      <a:pt x="466" y="622"/>
                      <a:pt x="466" y="622"/>
                      <a:pt x="466" y="622"/>
                    </a:cubicBezTo>
                    <a:cubicBezTo>
                      <a:pt x="463" y="625"/>
                      <a:pt x="463" y="625"/>
                      <a:pt x="463" y="625"/>
                    </a:cubicBezTo>
                    <a:cubicBezTo>
                      <a:pt x="458" y="622"/>
                      <a:pt x="458" y="622"/>
                      <a:pt x="458" y="622"/>
                    </a:cubicBezTo>
                    <a:cubicBezTo>
                      <a:pt x="455" y="625"/>
                      <a:pt x="455" y="625"/>
                      <a:pt x="455" y="625"/>
                    </a:cubicBezTo>
                    <a:cubicBezTo>
                      <a:pt x="455" y="627"/>
                      <a:pt x="455" y="627"/>
                      <a:pt x="455" y="627"/>
                    </a:cubicBezTo>
                    <a:cubicBezTo>
                      <a:pt x="459" y="633"/>
                      <a:pt x="459" y="633"/>
                      <a:pt x="459" y="633"/>
                    </a:cubicBezTo>
                    <a:cubicBezTo>
                      <a:pt x="460" y="634"/>
                      <a:pt x="460" y="634"/>
                      <a:pt x="460" y="634"/>
                    </a:cubicBezTo>
                    <a:cubicBezTo>
                      <a:pt x="460" y="637"/>
                      <a:pt x="460" y="637"/>
                      <a:pt x="460" y="637"/>
                    </a:cubicBezTo>
                    <a:cubicBezTo>
                      <a:pt x="458" y="640"/>
                      <a:pt x="458" y="640"/>
                      <a:pt x="458" y="640"/>
                    </a:cubicBezTo>
                    <a:cubicBezTo>
                      <a:pt x="449" y="639"/>
                      <a:pt x="449" y="639"/>
                      <a:pt x="449" y="639"/>
                    </a:cubicBezTo>
                    <a:cubicBezTo>
                      <a:pt x="447" y="636"/>
                      <a:pt x="447" y="636"/>
                      <a:pt x="447" y="636"/>
                    </a:cubicBezTo>
                    <a:cubicBezTo>
                      <a:pt x="448" y="633"/>
                      <a:pt x="448" y="633"/>
                      <a:pt x="448" y="633"/>
                    </a:cubicBezTo>
                    <a:cubicBezTo>
                      <a:pt x="446" y="628"/>
                      <a:pt x="446" y="628"/>
                      <a:pt x="446" y="628"/>
                    </a:cubicBezTo>
                    <a:cubicBezTo>
                      <a:pt x="449" y="625"/>
                      <a:pt x="449" y="625"/>
                      <a:pt x="449" y="625"/>
                    </a:cubicBezTo>
                    <a:cubicBezTo>
                      <a:pt x="449" y="623"/>
                      <a:pt x="449" y="623"/>
                      <a:pt x="449" y="623"/>
                    </a:cubicBezTo>
                    <a:cubicBezTo>
                      <a:pt x="445" y="618"/>
                      <a:pt x="445" y="618"/>
                      <a:pt x="445" y="618"/>
                    </a:cubicBezTo>
                    <a:cubicBezTo>
                      <a:pt x="442" y="617"/>
                      <a:pt x="442" y="617"/>
                      <a:pt x="442" y="617"/>
                    </a:cubicBezTo>
                    <a:cubicBezTo>
                      <a:pt x="445" y="613"/>
                      <a:pt x="445" y="613"/>
                      <a:pt x="445" y="613"/>
                    </a:cubicBezTo>
                    <a:cubicBezTo>
                      <a:pt x="445" y="612"/>
                      <a:pt x="445" y="612"/>
                      <a:pt x="445" y="612"/>
                    </a:cubicBezTo>
                    <a:cubicBezTo>
                      <a:pt x="442" y="613"/>
                      <a:pt x="442" y="613"/>
                      <a:pt x="442" y="613"/>
                    </a:cubicBezTo>
                    <a:cubicBezTo>
                      <a:pt x="440" y="614"/>
                      <a:pt x="440" y="614"/>
                      <a:pt x="440" y="614"/>
                    </a:cubicBezTo>
                    <a:cubicBezTo>
                      <a:pt x="435" y="619"/>
                      <a:pt x="435" y="619"/>
                      <a:pt x="435" y="619"/>
                    </a:cubicBezTo>
                    <a:cubicBezTo>
                      <a:pt x="432" y="620"/>
                      <a:pt x="432" y="620"/>
                      <a:pt x="432" y="620"/>
                    </a:cubicBezTo>
                    <a:cubicBezTo>
                      <a:pt x="429" y="624"/>
                      <a:pt x="429" y="624"/>
                      <a:pt x="429" y="624"/>
                    </a:cubicBezTo>
                    <a:cubicBezTo>
                      <a:pt x="429" y="626"/>
                      <a:pt x="429" y="626"/>
                      <a:pt x="429" y="626"/>
                    </a:cubicBezTo>
                    <a:cubicBezTo>
                      <a:pt x="424" y="626"/>
                      <a:pt x="424" y="626"/>
                      <a:pt x="424" y="626"/>
                    </a:cubicBezTo>
                    <a:cubicBezTo>
                      <a:pt x="422" y="629"/>
                      <a:pt x="422" y="629"/>
                      <a:pt x="422" y="629"/>
                    </a:cubicBezTo>
                    <a:cubicBezTo>
                      <a:pt x="422" y="632"/>
                      <a:pt x="422" y="632"/>
                      <a:pt x="422" y="632"/>
                    </a:cubicBezTo>
                    <a:cubicBezTo>
                      <a:pt x="419" y="634"/>
                      <a:pt x="419" y="634"/>
                      <a:pt x="419" y="634"/>
                    </a:cubicBezTo>
                    <a:cubicBezTo>
                      <a:pt x="411" y="634"/>
                      <a:pt x="411" y="634"/>
                      <a:pt x="411" y="634"/>
                    </a:cubicBezTo>
                    <a:cubicBezTo>
                      <a:pt x="409" y="633"/>
                      <a:pt x="409" y="633"/>
                      <a:pt x="409" y="633"/>
                    </a:cubicBezTo>
                    <a:cubicBezTo>
                      <a:pt x="407" y="634"/>
                      <a:pt x="407" y="634"/>
                      <a:pt x="407" y="634"/>
                    </a:cubicBezTo>
                    <a:cubicBezTo>
                      <a:pt x="405" y="634"/>
                      <a:pt x="405" y="634"/>
                      <a:pt x="405" y="634"/>
                    </a:cubicBezTo>
                    <a:cubicBezTo>
                      <a:pt x="402" y="632"/>
                      <a:pt x="402" y="632"/>
                      <a:pt x="402" y="632"/>
                    </a:cubicBezTo>
                    <a:cubicBezTo>
                      <a:pt x="398" y="636"/>
                      <a:pt x="398" y="636"/>
                      <a:pt x="398" y="636"/>
                    </a:cubicBezTo>
                    <a:cubicBezTo>
                      <a:pt x="397" y="638"/>
                      <a:pt x="397" y="638"/>
                      <a:pt x="397" y="638"/>
                    </a:cubicBezTo>
                    <a:cubicBezTo>
                      <a:pt x="393" y="639"/>
                      <a:pt x="393" y="639"/>
                      <a:pt x="393" y="639"/>
                    </a:cubicBezTo>
                    <a:cubicBezTo>
                      <a:pt x="390" y="643"/>
                      <a:pt x="390" y="643"/>
                      <a:pt x="390" y="643"/>
                    </a:cubicBezTo>
                    <a:cubicBezTo>
                      <a:pt x="390" y="645"/>
                      <a:pt x="390" y="645"/>
                      <a:pt x="390" y="645"/>
                    </a:cubicBezTo>
                    <a:cubicBezTo>
                      <a:pt x="393" y="647"/>
                      <a:pt x="393" y="647"/>
                      <a:pt x="393" y="647"/>
                    </a:cubicBezTo>
                    <a:cubicBezTo>
                      <a:pt x="392" y="650"/>
                      <a:pt x="392" y="650"/>
                      <a:pt x="392" y="650"/>
                    </a:cubicBezTo>
                    <a:cubicBezTo>
                      <a:pt x="392" y="652"/>
                      <a:pt x="392" y="652"/>
                      <a:pt x="392" y="652"/>
                    </a:cubicBezTo>
                    <a:cubicBezTo>
                      <a:pt x="391" y="654"/>
                      <a:pt x="391" y="654"/>
                      <a:pt x="391" y="654"/>
                    </a:cubicBezTo>
                    <a:cubicBezTo>
                      <a:pt x="388" y="651"/>
                      <a:pt x="388" y="651"/>
                      <a:pt x="388" y="651"/>
                    </a:cubicBezTo>
                    <a:cubicBezTo>
                      <a:pt x="387" y="648"/>
                      <a:pt x="387" y="648"/>
                      <a:pt x="387" y="648"/>
                    </a:cubicBezTo>
                    <a:cubicBezTo>
                      <a:pt x="385" y="649"/>
                      <a:pt x="385" y="649"/>
                      <a:pt x="385" y="649"/>
                    </a:cubicBezTo>
                    <a:cubicBezTo>
                      <a:pt x="381" y="654"/>
                      <a:pt x="381" y="654"/>
                      <a:pt x="381" y="654"/>
                    </a:cubicBezTo>
                    <a:cubicBezTo>
                      <a:pt x="379" y="659"/>
                      <a:pt x="379" y="659"/>
                      <a:pt x="379" y="659"/>
                    </a:cubicBezTo>
                    <a:cubicBezTo>
                      <a:pt x="379" y="654"/>
                      <a:pt x="379" y="654"/>
                      <a:pt x="379" y="654"/>
                    </a:cubicBezTo>
                    <a:cubicBezTo>
                      <a:pt x="376" y="652"/>
                      <a:pt x="376" y="652"/>
                      <a:pt x="376" y="652"/>
                    </a:cubicBezTo>
                    <a:cubicBezTo>
                      <a:pt x="373" y="654"/>
                      <a:pt x="373" y="654"/>
                      <a:pt x="373" y="654"/>
                    </a:cubicBezTo>
                    <a:cubicBezTo>
                      <a:pt x="371" y="654"/>
                      <a:pt x="371" y="654"/>
                      <a:pt x="371" y="654"/>
                    </a:cubicBezTo>
                    <a:cubicBezTo>
                      <a:pt x="368" y="655"/>
                      <a:pt x="368" y="655"/>
                      <a:pt x="368" y="655"/>
                    </a:cubicBezTo>
                    <a:cubicBezTo>
                      <a:pt x="365" y="654"/>
                      <a:pt x="365" y="654"/>
                      <a:pt x="365" y="654"/>
                    </a:cubicBezTo>
                    <a:cubicBezTo>
                      <a:pt x="365" y="651"/>
                      <a:pt x="365" y="651"/>
                      <a:pt x="365" y="651"/>
                    </a:cubicBezTo>
                    <a:cubicBezTo>
                      <a:pt x="368" y="647"/>
                      <a:pt x="368" y="647"/>
                      <a:pt x="368" y="647"/>
                    </a:cubicBezTo>
                    <a:cubicBezTo>
                      <a:pt x="372" y="646"/>
                      <a:pt x="372" y="646"/>
                      <a:pt x="372" y="646"/>
                    </a:cubicBezTo>
                    <a:cubicBezTo>
                      <a:pt x="373" y="643"/>
                      <a:pt x="373" y="643"/>
                      <a:pt x="373" y="643"/>
                    </a:cubicBezTo>
                    <a:cubicBezTo>
                      <a:pt x="371" y="639"/>
                      <a:pt x="371" y="639"/>
                      <a:pt x="371" y="639"/>
                    </a:cubicBezTo>
                    <a:cubicBezTo>
                      <a:pt x="372" y="637"/>
                      <a:pt x="372" y="637"/>
                      <a:pt x="372" y="637"/>
                    </a:cubicBezTo>
                    <a:cubicBezTo>
                      <a:pt x="374" y="635"/>
                      <a:pt x="374" y="635"/>
                      <a:pt x="374" y="635"/>
                    </a:cubicBezTo>
                    <a:cubicBezTo>
                      <a:pt x="370" y="631"/>
                      <a:pt x="370" y="631"/>
                      <a:pt x="370" y="631"/>
                    </a:cubicBezTo>
                    <a:cubicBezTo>
                      <a:pt x="368" y="632"/>
                      <a:pt x="368" y="632"/>
                      <a:pt x="368" y="632"/>
                    </a:cubicBezTo>
                    <a:cubicBezTo>
                      <a:pt x="365" y="631"/>
                      <a:pt x="365" y="631"/>
                      <a:pt x="365" y="631"/>
                    </a:cubicBezTo>
                    <a:cubicBezTo>
                      <a:pt x="364" y="629"/>
                      <a:pt x="364" y="629"/>
                      <a:pt x="364" y="629"/>
                    </a:cubicBezTo>
                    <a:cubicBezTo>
                      <a:pt x="371" y="625"/>
                      <a:pt x="371" y="625"/>
                      <a:pt x="371" y="625"/>
                    </a:cubicBezTo>
                    <a:cubicBezTo>
                      <a:pt x="374" y="625"/>
                      <a:pt x="374" y="625"/>
                      <a:pt x="374" y="625"/>
                    </a:cubicBezTo>
                    <a:cubicBezTo>
                      <a:pt x="377" y="623"/>
                      <a:pt x="377" y="623"/>
                      <a:pt x="377" y="623"/>
                    </a:cubicBezTo>
                    <a:cubicBezTo>
                      <a:pt x="377" y="621"/>
                      <a:pt x="377" y="621"/>
                      <a:pt x="377" y="621"/>
                    </a:cubicBezTo>
                    <a:cubicBezTo>
                      <a:pt x="370" y="622"/>
                      <a:pt x="370" y="622"/>
                      <a:pt x="370" y="622"/>
                    </a:cubicBezTo>
                    <a:cubicBezTo>
                      <a:pt x="360" y="627"/>
                      <a:pt x="360" y="627"/>
                      <a:pt x="360" y="627"/>
                    </a:cubicBezTo>
                    <a:cubicBezTo>
                      <a:pt x="358" y="630"/>
                      <a:pt x="358" y="630"/>
                      <a:pt x="358" y="630"/>
                    </a:cubicBezTo>
                    <a:cubicBezTo>
                      <a:pt x="359" y="632"/>
                      <a:pt x="359" y="632"/>
                      <a:pt x="359" y="632"/>
                    </a:cubicBezTo>
                    <a:cubicBezTo>
                      <a:pt x="360" y="636"/>
                      <a:pt x="360" y="636"/>
                      <a:pt x="360" y="636"/>
                    </a:cubicBezTo>
                    <a:cubicBezTo>
                      <a:pt x="361" y="639"/>
                      <a:pt x="361" y="639"/>
                      <a:pt x="361" y="639"/>
                    </a:cubicBezTo>
                    <a:cubicBezTo>
                      <a:pt x="359" y="642"/>
                      <a:pt x="359" y="642"/>
                      <a:pt x="359" y="642"/>
                    </a:cubicBezTo>
                    <a:cubicBezTo>
                      <a:pt x="357" y="643"/>
                      <a:pt x="357" y="643"/>
                      <a:pt x="357" y="643"/>
                    </a:cubicBezTo>
                    <a:cubicBezTo>
                      <a:pt x="354" y="638"/>
                      <a:pt x="354" y="638"/>
                      <a:pt x="354" y="638"/>
                    </a:cubicBezTo>
                    <a:cubicBezTo>
                      <a:pt x="355" y="636"/>
                      <a:pt x="355" y="636"/>
                      <a:pt x="355" y="636"/>
                    </a:cubicBezTo>
                    <a:cubicBezTo>
                      <a:pt x="356" y="635"/>
                      <a:pt x="356" y="635"/>
                      <a:pt x="356" y="635"/>
                    </a:cubicBezTo>
                    <a:cubicBezTo>
                      <a:pt x="356" y="633"/>
                      <a:pt x="356" y="633"/>
                      <a:pt x="356" y="633"/>
                    </a:cubicBezTo>
                    <a:cubicBezTo>
                      <a:pt x="354" y="633"/>
                      <a:pt x="354" y="633"/>
                      <a:pt x="354" y="633"/>
                    </a:cubicBezTo>
                    <a:cubicBezTo>
                      <a:pt x="348" y="641"/>
                      <a:pt x="348" y="641"/>
                      <a:pt x="348" y="641"/>
                    </a:cubicBezTo>
                    <a:cubicBezTo>
                      <a:pt x="348" y="643"/>
                      <a:pt x="348" y="643"/>
                      <a:pt x="348" y="643"/>
                    </a:cubicBezTo>
                    <a:cubicBezTo>
                      <a:pt x="351" y="646"/>
                      <a:pt x="351" y="646"/>
                      <a:pt x="351" y="646"/>
                    </a:cubicBezTo>
                    <a:cubicBezTo>
                      <a:pt x="353" y="647"/>
                      <a:pt x="353" y="647"/>
                      <a:pt x="353" y="647"/>
                    </a:cubicBezTo>
                    <a:cubicBezTo>
                      <a:pt x="352" y="650"/>
                      <a:pt x="352" y="650"/>
                      <a:pt x="352" y="650"/>
                    </a:cubicBezTo>
                    <a:cubicBezTo>
                      <a:pt x="348" y="655"/>
                      <a:pt x="348" y="655"/>
                      <a:pt x="348" y="655"/>
                    </a:cubicBezTo>
                    <a:cubicBezTo>
                      <a:pt x="346" y="654"/>
                      <a:pt x="346" y="654"/>
                      <a:pt x="346" y="654"/>
                    </a:cubicBezTo>
                    <a:cubicBezTo>
                      <a:pt x="347" y="651"/>
                      <a:pt x="347" y="651"/>
                      <a:pt x="347" y="651"/>
                    </a:cubicBezTo>
                    <a:cubicBezTo>
                      <a:pt x="347" y="648"/>
                      <a:pt x="347" y="648"/>
                      <a:pt x="347" y="648"/>
                    </a:cubicBezTo>
                    <a:cubicBezTo>
                      <a:pt x="346" y="648"/>
                      <a:pt x="346" y="648"/>
                      <a:pt x="346" y="648"/>
                    </a:cubicBezTo>
                    <a:cubicBezTo>
                      <a:pt x="345" y="644"/>
                      <a:pt x="345" y="644"/>
                      <a:pt x="345" y="644"/>
                    </a:cubicBezTo>
                    <a:cubicBezTo>
                      <a:pt x="338" y="647"/>
                      <a:pt x="338" y="647"/>
                      <a:pt x="338" y="647"/>
                    </a:cubicBezTo>
                    <a:cubicBezTo>
                      <a:pt x="337" y="650"/>
                      <a:pt x="337" y="650"/>
                      <a:pt x="337" y="650"/>
                    </a:cubicBezTo>
                    <a:cubicBezTo>
                      <a:pt x="332" y="652"/>
                      <a:pt x="332" y="652"/>
                      <a:pt x="332" y="652"/>
                    </a:cubicBezTo>
                    <a:cubicBezTo>
                      <a:pt x="328" y="652"/>
                      <a:pt x="328" y="652"/>
                      <a:pt x="328" y="652"/>
                    </a:cubicBezTo>
                    <a:cubicBezTo>
                      <a:pt x="326" y="653"/>
                      <a:pt x="326" y="653"/>
                      <a:pt x="326" y="653"/>
                    </a:cubicBezTo>
                    <a:cubicBezTo>
                      <a:pt x="326" y="655"/>
                      <a:pt x="326" y="655"/>
                      <a:pt x="326" y="655"/>
                    </a:cubicBezTo>
                    <a:cubicBezTo>
                      <a:pt x="319" y="666"/>
                      <a:pt x="319" y="666"/>
                      <a:pt x="319" y="666"/>
                    </a:cubicBezTo>
                    <a:cubicBezTo>
                      <a:pt x="317" y="667"/>
                      <a:pt x="317" y="667"/>
                      <a:pt x="317" y="667"/>
                    </a:cubicBezTo>
                    <a:cubicBezTo>
                      <a:pt x="310" y="677"/>
                      <a:pt x="310" y="677"/>
                      <a:pt x="310" y="677"/>
                    </a:cubicBezTo>
                    <a:cubicBezTo>
                      <a:pt x="307" y="679"/>
                      <a:pt x="307" y="679"/>
                      <a:pt x="307" y="679"/>
                    </a:cubicBezTo>
                    <a:cubicBezTo>
                      <a:pt x="304" y="676"/>
                      <a:pt x="304" y="676"/>
                      <a:pt x="304" y="676"/>
                    </a:cubicBezTo>
                    <a:cubicBezTo>
                      <a:pt x="302" y="676"/>
                      <a:pt x="302" y="676"/>
                      <a:pt x="302" y="676"/>
                    </a:cubicBezTo>
                    <a:cubicBezTo>
                      <a:pt x="304" y="680"/>
                      <a:pt x="304" y="680"/>
                      <a:pt x="304" y="680"/>
                    </a:cubicBezTo>
                    <a:cubicBezTo>
                      <a:pt x="309" y="684"/>
                      <a:pt x="309" y="684"/>
                      <a:pt x="309" y="684"/>
                    </a:cubicBezTo>
                    <a:cubicBezTo>
                      <a:pt x="309" y="688"/>
                      <a:pt x="309" y="688"/>
                      <a:pt x="309" y="688"/>
                    </a:cubicBezTo>
                    <a:cubicBezTo>
                      <a:pt x="303" y="685"/>
                      <a:pt x="303" y="685"/>
                      <a:pt x="303" y="685"/>
                    </a:cubicBezTo>
                    <a:cubicBezTo>
                      <a:pt x="302" y="688"/>
                      <a:pt x="302" y="688"/>
                      <a:pt x="302" y="688"/>
                    </a:cubicBezTo>
                    <a:cubicBezTo>
                      <a:pt x="292" y="689"/>
                      <a:pt x="292" y="689"/>
                      <a:pt x="292" y="689"/>
                    </a:cubicBezTo>
                    <a:cubicBezTo>
                      <a:pt x="290" y="691"/>
                      <a:pt x="290" y="691"/>
                      <a:pt x="290" y="691"/>
                    </a:cubicBezTo>
                    <a:cubicBezTo>
                      <a:pt x="293" y="695"/>
                      <a:pt x="293" y="695"/>
                      <a:pt x="293" y="695"/>
                    </a:cubicBezTo>
                    <a:cubicBezTo>
                      <a:pt x="293" y="699"/>
                      <a:pt x="293" y="699"/>
                      <a:pt x="293" y="699"/>
                    </a:cubicBezTo>
                    <a:cubicBezTo>
                      <a:pt x="291" y="704"/>
                      <a:pt x="291" y="704"/>
                      <a:pt x="291" y="704"/>
                    </a:cubicBezTo>
                    <a:cubicBezTo>
                      <a:pt x="292" y="710"/>
                      <a:pt x="292" y="710"/>
                      <a:pt x="292" y="710"/>
                    </a:cubicBezTo>
                    <a:cubicBezTo>
                      <a:pt x="291" y="715"/>
                      <a:pt x="291" y="715"/>
                      <a:pt x="291" y="715"/>
                    </a:cubicBezTo>
                    <a:cubicBezTo>
                      <a:pt x="285" y="718"/>
                      <a:pt x="285" y="718"/>
                      <a:pt x="285" y="718"/>
                    </a:cubicBezTo>
                    <a:cubicBezTo>
                      <a:pt x="284" y="721"/>
                      <a:pt x="284" y="721"/>
                      <a:pt x="284" y="721"/>
                    </a:cubicBezTo>
                    <a:cubicBezTo>
                      <a:pt x="280" y="721"/>
                      <a:pt x="280" y="721"/>
                      <a:pt x="280" y="721"/>
                    </a:cubicBezTo>
                    <a:cubicBezTo>
                      <a:pt x="278" y="723"/>
                      <a:pt x="278" y="723"/>
                      <a:pt x="278" y="723"/>
                    </a:cubicBezTo>
                    <a:cubicBezTo>
                      <a:pt x="276" y="719"/>
                      <a:pt x="276" y="719"/>
                      <a:pt x="276" y="719"/>
                    </a:cubicBezTo>
                    <a:cubicBezTo>
                      <a:pt x="271" y="723"/>
                      <a:pt x="271" y="723"/>
                      <a:pt x="271" y="723"/>
                    </a:cubicBezTo>
                    <a:cubicBezTo>
                      <a:pt x="268" y="723"/>
                      <a:pt x="268" y="723"/>
                      <a:pt x="268" y="723"/>
                    </a:cubicBezTo>
                    <a:cubicBezTo>
                      <a:pt x="261" y="711"/>
                      <a:pt x="261" y="711"/>
                      <a:pt x="261" y="711"/>
                    </a:cubicBezTo>
                    <a:cubicBezTo>
                      <a:pt x="253" y="704"/>
                      <a:pt x="253" y="704"/>
                      <a:pt x="253" y="704"/>
                    </a:cubicBezTo>
                    <a:cubicBezTo>
                      <a:pt x="250" y="702"/>
                      <a:pt x="250" y="702"/>
                      <a:pt x="250" y="702"/>
                    </a:cubicBezTo>
                    <a:cubicBezTo>
                      <a:pt x="251" y="696"/>
                      <a:pt x="251" y="696"/>
                      <a:pt x="251" y="696"/>
                    </a:cubicBezTo>
                    <a:cubicBezTo>
                      <a:pt x="252" y="693"/>
                      <a:pt x="252" y="693"/>
                      <a:pt x="252" y="693"/>
                    </a:cubicBezTo>
                    <a:cubicBezTo>
                      <a:pt x="254" y="694"/>
                      <a:pt x="254" y="694"/>
                      <a:pt x="254" y="694"/>
                    </a:cubicBezTo>
                    <a:cubicBezTo>
                      <a:pt x="255" y="691"/>
                      <a:pt x="255" y="691"/>
                      <a:pt x="255" y="691"/>
                    </a:cubicBezTo>
                    <a:cubicBezTo>
                      <a:pt x="255" y="689"/>
                      <a:pt x="255" y="689"/>
                      <a:pt x="255" y="689"/>
                    </a:cubicBezTo>
                    <a:cubicBezTo>
                      <a:pt x="256" y="687"/>
                      <a:pt x="256" y="687"/>
                      <a:pt x="256" y="687"/>
                    </a:cubicBezTo>
                    <a:cubicBezTo>
                      <a:pt x="262" y="686"/>
                      <a:pt x="262" y="686"/>
                      <a:pt x="262" y="686"/>
                    </a:cubicBezTo>
                    <a:cubicBezTo>
                      <a:pt x="264" y="683"/>
                      <a:pt x="264" y="683"/>
                      <a:pt x="264" y="683"/>
                    </a:cubicBezTo>
                    <a:cubicBezTo>
                      <a:pt x="270" y="684"/>
                      <a:pt x="270" y="684"/>
                      <a:pt x="270" y="684"/>
                    </a:cubicBezTo>
                    <a:cubicBezTo>
                      <a:pt x="271" y="680"/>
                      <a:pt x="271" y="680"/>
                      <a:pt x="271" y="680"/>
                    </a:cubicBezTo>
                    <a:cubicBezTo>
                      <a:pt x="266" y="672"/>
                      <a:pt x="266" y="672"/>
                      <a:pt x="266" y="672"/>
                    </a:cubicBezTo>
                    <a:cubicBezTo>
                      <a:pt x="265" y="669"/>
                      <a:pt x="265" y="669"/>
                      <a:pt x="265" y="669"/>
                    </a:cubicBezTo>
                    <a:cubicBezTo>
                      <a:pt x="261" y="668"/>
                      <a:pt x="261" y="668"/>
                      <a:pt x="261" y="668"/>
                    </a:cubicBezTo>
                    <a:cubicBezTo>
                      <a:pt x="257" y="663"/>
                      <a:pt x="257" y="663"/>
                      <a:pt x="257" y="663"/>
                    </a:cubicBezTo>
                    <a:cubicBezTo>
                      <a:pt x="257" y="659"/>
                      <a:pt x="257" y="659"/>
                      <a:pt x="257" y="659"/>
                    </a:cubicBezTo>
                    <a:cubicBezTo>
                      <a:pt x="253" y="655"/>
                      <a:pt x="253" y="655"/>
                      <a:pt x="253" y="655"/>
                    </a:cubicBezTo>
                    <a:cubicBezTo>
                      <a:pt x="243" y="654"/>
                      <a:pt x="243" y="654"/>
                      <a:pt x="243" y="654"/>
                    </a:cubicBezTo>
                    <a:cubicBezTo>
                      <a:pt x="236" y="655"/>
                      <a:pt x="236" y="655"/>
                      <a:pt x="236" y="655"/>
                    </a:cubicBezTo>
                    <a:cubicBezTo>
                      <a:pt x="233" y="657"/>
                      <a:pt x="233" y="657"/>
                      <a:pt x="233" y="657"/>
                    </a:cubicBezTo>
                    <a:cubicBezTo>
                      <a:pt x="229" y="657"/>
                      <a:pt x="229" y="657"/>
                      <a:pt x="229" y="657"/>
                    </a:cubicBezTo>
                    <a:cubicBezTo>
                      <a:pt x="221" y="651"/>
                      <a:pt x="221" y="651"/>
                      <a:pt x="221" y="651"/>
                    </a:cubicBezTo>
                    <a:cubicBezTo>
                      <a:pt x="217" y="651"/>
                      <a:pt x="217" y="651"/>
                      <a:pt x="217" y="651"/>
                    </a:cubicBezTo>
                    <a:cubicBezTo>
                      <a:pt x="217" y="653"/>
                      <a:pt x="217" y="653"/>
                      <a:pt x="217" y="653"/>
                    </a:cubicBezTo>
                    <a:cubicBezTo>
                      <a:pt x="226" y="662"/>
                      <a:pt x="226" y="662"/>
                      <a:pt x="226" y="662"/>
                    </a:cubicBezTo>
                    <a:cubicBezTo>
                      <a:pt x="232" y="667"/>
                      <a:pt x="232" y="667"/>
                      <a:pt x="232" y="667"/>
                    </a:cubicBezTo>
                    <a:cubicBezTo>
                      <a:pt x="234" y="676"/>
                      <a:pt x="234" y="676"/>
                      <a:pt x="234" y="676"/>
                    </a:cubicBezTo>
                    <a:cubicBezTo>
                      <a:pt x="234" y="681"/>
                      <a:pt x="234" y="681"/>
                      <a:pt x="234" y="681"/>
                    </a:cubicBezTo>
                    <a:cubicBezTo>
                      <a:pt x="236" y="684"/>
                      <a:pt x="236" y="684"/>
                      <a:pt x="236" y="684"/>
                    </a:cubicBezTo>
                    <a:cubicBezTo>
                      <a:pt x="235" y="685"/>
                      <a:pt x="235" y="685"/>
                      <a:pt x="235" y="685"/>
                    </a:cubicBezTo>
                    <a:cubicBezTo>
                      <a:pt x="235" y="689"/>
                      <a:pt x="235" y="689"/>
                      <a:pt x="235" y="689"/>
                    </a:cubicBezTo>
                    <a:cubicBezTo>
                      <a:pt x="235" y="692"/>
                      <a:pt x="235" y="692"/>
                      <a:pt x="235" y="692"/>
                    </a:cubicBezTo>
                    <a:cubicBezTo>
                      <a:pt x="234" y="694"/>
                      <a:pt x="234" y="694"/>
                      <a:pt x="234" y="694"/>
                    </a:cubicBezTo>
                    <a:cubicBezTo>
                      <a:pt x="234" y="704"/>
                      <a:pt x="234" y="704"/>
                      <a:pt x="234" y="704"/>
                    </a:cubicBezTo>
                    <a:cubicBezTo>
                      <a:pt x="233" y="709"/>
                      <a:pt x="233" y="709"/>
                      <a:pt x="233" y="709"/>
                    </a:cubicBezTo>
                    <a:cubicBezTo>
                      <a:pt x="234" y="715"/>
                      <a:pt x="234" y="715"/>
                      <a:pt x="234" y="715"/>
                    </a:cubicBezTo>
                    <a:cubicBezTo>
                      <a:pt x="240" y="714"/>
                      <a:pt x="240" y="714"/>
                      <a:pt x="240" y="714"/>
                    </a:cubicBezTo>
                    <a:cubicBezTo>
                      <a:pt x="244" y="717"/>
                      <a:pt x="244" y="717"/>
                      <a:pt x="244" y="717"/>
                    </a:cubicBezTo>
                    <a:cubicBezTo>
                      <a:pt x="246" y="721"/>
                      <a:pt x="246" y="721"/>
                      <a:pt x="246" y="721"/>
                    </a:cubicBezTo>
                    <a:cubicBezTo>
                      <a:pt x="245" y="723"/>
                      <a:pt x="245" y="723"/>
                      <a:pt x="245" y="723"/>
                    </a:cubicBezTo>
                    <a:cubicBezTo>
                      <a:pt x="246" y="726"/>
                      <a:pt x="246" y="726"/>
                      <a:pt x="246" y="726"/>
                    </a:cubicBezTo>
                    <a:cubicBezTo>
                      <a:pt x="245" y="728"/>
                      <a:pt x="245" y="728"/>
                      <a:pt x="245" y="728"/>
                    </a:cubicBezTo>
                    <a:cubicBezTo>
                      <a:pt x="246" y="731"/>
                      <a:pt x="246" y="731"/>
                      <a:pt x="246" y="731"/>
                    </a:cubicBezTo>
                    <a:cubicBezTo>
                      <a:pt x="247" y="732"/>
                      <a:pt x="247" y="732"/>
                      <a:pt x="247" y="732"/>
                    </a:cubicBezTo>
                    <a:cubicBezTo>
                      <a:pt x="246" y="735"/>
                      <a:pt x="246" y="735"/>
                      <a:pt x="246" y="735"/>
                    </a:cubicBezTo>
                    <a:cubicBezTo>
                      <a:pt x="246" y="745"/>
                      <a:pt x="246" y="745"/>
                      <a:pt x="246" y="745"/>
                    </a:cubicBezTo>
                    <a:cubicBezTo>
                      <a:pt x="245" y="748"/>
                      <a:pt x="245" y="748"/>
                      <a:pt x="245" y="748"/>
                    </a:cubicBezTo>
                    <a:cubicBezTo>
                      <a:pt x="247" y="754"/>
                      <a:pt x="247" y="754"/>
                      <a:pt x="247" y="754"/>
                    </a:cubicBezTo>
                    <a:cubicBezTo>
                      <a:pt x="248" y="762"/>
                      <a:pt x="248" y="762"/>
                      <a:pt x="248" y="762"/>
                    </a:cubicBezTo>
                    <a:cubicBezTo>
                      <a:pt x="245" y="759"/>
                      <a:pt x="245" y="759"/>
                      <a:pt x="245" y="759"/>
                    </a:cubicBezTo>
                    <a:cubicBezTo>
                      <a:pt x="244" y="754"/>
                      <a:pt x="244" y="754"/>
                      <a:pt x="244" y="754"/>
                    </a:cubicBezTo>
                    <a:cubicBezTo>
                      <a:pt x="239" y="749"/>
                      <a:pt x="239" y="749"/>
                      <a:pt x="239" y="749"/>
                    </a:cubicBezTo>
                    <a:cubicBezTo>
                      <a:pt x="235" y="754"/>
                      <a:pt x="235" y="754"/>
                      <a:pt x="235" y="754"/>
                    </a:cubicBezTo>
                    <a:cubicBezTo>
                      <a:pt x="236" y="750"/>
                      <a:pt x="236" y="750"/>
                      <a:pt x="236" y="750"/>
                    </a:cubicBezTo>
                    <a:cubicBezTo>
                      <a:pt x="234" y="747"/>
                      <a:pt x="234" y="747"/>
                      <a:pt x="234" y="747"/>
                    </a:cubicBezTo>
                    <a:cubicBezTo>
                      <a:pt x="228" y="746"/>
                      <a:pt x="228" y="746"/>
                      <a:pt x="228" y="746"/>
                    </a:cubicBezTo>
                    <a:cubicBezTo>
                      <a:pt x="223" y="747"/>
                      <a:pt x="223" y="747"/>
                      <a:pt x="223" y="747"/>
                    </a:cubicBezTo>
                    <a:cubicBezTo>
                      <a:pt x="219" y="743"/>
                      <a:pt x="219" y="743"/>
                      <a:pt x="219" y="743"/>
                    </a:cubicBezTo>
                    <a:cubicBezTo>
                      <a:pt x="215" y="742"/>
                      <a:pt x="215" y="742"/>
                      <a:pt x="215" y="742"/>
                    </a:cubicBezTo>
                    <a:cubicBezTo>
                      <a:pt x="212" y="745"/>
                      <a:pt x="212" y="745"/>
                      <a:pt x="212" y="745"/>
                    </a:cubicBezTo>
                    <a:cubicBezTo>
                      <a:pt x="208" y="755"/>
                      <a:pt x="208" y="755"/>
                      <a:pt x="208" y="755"/>
                    </a:cubicBezTo>
                    <a:cubicBezTo>
                      <a:pt x="202" y="761"/>
                      <a:pt x="202" y="761"/>
                      <a:pt x="202" y="761"/>
                    </a:cubicBezTo>
                    <a:cubicBezTo>
                      <a:pt x="198" y="762"/>
                      <a:pt x="198" y="762"/>
                      <a:pt x="198" y="762"/>
                    </a:cubicBezTo>
                    <a:cubicBezTo>
                      <a:pt x="195" y="766"/>
                      <a:pt x="195" y="766"/>
                      <a:pt x="195" y="766"/>
                    </a:cubicBezTo>
                    <a:cubicBezTo>
                      <a:pt x="194" y="771"/>
                      <a:pt x="194" y="771"/>
                      <a:pt x="194" y="771"/>
                    </a:cubicBezTo>
                    <a:cubicBezTo>
                      <a:pt x="190" y="778"/>
                      <a:pt x="190" y="778"/>
                      <a:pt x="190" y="778"/>
                    </a:cubicBezTo>
                    <a:cubicBezTo>
                      <a:pt x="185" y="783"/>
                      <a:pt x="185" y="783"/>
                      <a:pt x="185" y="783"/>
                    </a:cubicBezTo>
                    <a:cubicBezTo>
                      <a:pt x="184" y="786"/>
                      <a:pt x="184" y="786"/>
                      <a:pt x="184" y="786"/>
                    </a:cubicBezTo>
                    <a:cubicBezTo>
                      <a:pt x="186" y="793"/>
                      <a:pt x="186" y="793"/>
                      <a:pt x="186" y="793"/>
                    </a:cubicBezTo>
                    <a:cubicBezTo>
                      <a:pt x="194" y="803"/>
                      <a:pt x="194" y="803"/>
                      <a:pt x="194" y="803"/>
                    </a:cubicBezTo>
                    <a:cubicBezTo>
                      <a:pt x="199" y="811"/>
                      <a:pt x="199" y="811"/>
                      <a:pt x="199" y="811"/>
                    </a:cubicBezTo>
                    <a:cubicBezTo>
                      <a:pt x="196" y="815"/>
                      <a:pt x="196" y="815"/>
                      <a:pt x="196" y="815"/>
                    </a:cubicBezTo>
                    <a:cubicBezTo>
                      <a:pt x="194" y="815"/>
                      <a:pt x="194" y="815"/>
                      <a:pt x="194" y="815"/>
                    </a:cubicBezTo>
                    <a:cubicBezTo>
                      <a:pt x="194" y="820"/>
                      <a:pt x="194" y="820"/>
                      <a:pt x="194" y="820"/>
                    </a:cubicBezTo>
                    <a:cubicBezTo>
                      <a:pt x="190" y="823"/>
                      <a:pt x="190" y="823"/>
                      <a:pt x="190" y="823"/>
                    </a:cubicBezTo>
                    <a:cubicBezTo>
                      <a:pt x="189" y="827"/>
                      <a:pt x="189" y="827"/>
                      <a:pt x="189" y="827"/>
                    </a:cubicBezTo>
                    <a:cubicBezTo>
                      <a:pt x="184" y="821"/>
                      <a:pt x="184" y="821"/>
                      <a:pt x="184" y="821"/>
                    </a:cubicBezTo>
                    <a:cubicBezTo>
                      <a:pt x="172" y="814"/>
                      <a:pt x="172" y="814"/>
                      <a:pt x="172" y="814"/>
                    </a:cubicBezTo>
                    <a:cubicBezTo>
                      <a:pt x="168" y="814"/>
                      <a:pt x="168" y="814"/>
                      <a:pt x="168" y="814"/>
                    </a:cubicBezTo>
                    <a:cubicBezTo>
                      <a:pt x="167" y="811"/>
                      <a:pt x="167" y="811"/>
                      <a:pt x="167" y="811"/>
                    </a:cubicBezTo>
                    <a:cubicBezTo>
                      <a:pt x="161" y="811"/>
                      <a:pt x="161" y="811"/>
                      <a:pt x="161" y="811"/>
                    </a:cubicBezTo>
                    <a:cubicBezTo>
                      <a:pt x="157" y="808"/>
                      <a:pt x="157" y="808"/>
                      <a:pt x="157" y="808"/>
                    </a:cubicBezTo>
                    <a:cubicBezTo>
                      <a:pt x="155" y="803"/>
                      <a:pt x="155" y="803"/>
                      <a:pt x="155" y="803"/>
                    </a:cubicBezTo>
                    <a:cubicBezTo>
                      <a:pt x="150" y="802"/>
                      <a:pt x="150" y="802"/>
                      <a:pt x="150" y="802"/>
                    </a:cubicBezTo>
                    <a:cubicBezTo>
                      <a:pt x="146" y="798"/>
                      <a:pt x="146" y="798"/>
                      <a:pt x="146" y="798"/>
                    </a:cubicBezTo>
                    <a:cubicBezTo>
                      <a:pt x="141" y="799"/>
                      <a:pt x="141" y="799"/>
                      <a:pt x="141" y="799"/>
                    </a:cubicBezTo>
                    <a:cubicBezTo>
                      <a:pt x="141" y="801"/>
                      <a:pt x="141" y="801"/>
                      <a:pt x="141" y="801"/>
                    </a:cubicBezTo>
                    <a:cubicBezTo>
                      <a:pt x="142" y="804"/>
                      <a:pt x="142" y="804"/>
                      <a:pt x="142" y="804"/>
                    </a:cubicBezTo>
                    <a:cubicBezTo>
                      <a:pt x="141" y="807"/>
                      <a:pt x="141" y="807"/>
                      <a:pt x="141" y="807"/>
                    </a:cubicBezTo>
                    <a:cubicBezTo>
                      <a:pt x="142" y="809"/>
                      <a:pt x="142" y="809"/>
                      <a:pt x="142" y="809"/>
                    </a:cubicBezTo>
                    <a:cubicBezTo>
                      <a:pt x="140" y="812"/>
                      <a:pt x="140" y="812"/>
                      <a:pt x="140" y="812"/>
                    </a:cubicBezTo>
                    <a:cubicBezTo>
                      <a:pt x="136" y="811"/>
                      <a:pt x="136" y="811"/>
                      <a:pt x="136" y="811"/>
                    </a:cubicBezTo>
                    <a:cubicBezTo>
                      <a:pt x="139" y="817"/>
                      <a:pt x="139" y="817"/>
                      <a:pt x="139" y="817"/>
                    </a:cubicBezTo>
                    <a:cubicBezTo>
                      <a:pt x="140" y="822"/>
                      <a:pt x="140" y="822"/>
                      <a:pt x="140" y="822"/>
                    </a:cubicBezTo>
                    <a:cubicBezTo>
                      <a:pt x="145" y="825"/>
                      <a:pt x="145" y="825"/>
                      <a:pt x="145" y="825"/>
                    </a:cubicBezTo>
                    <a:cubicBezTo>
                      <a:pt x="148" y="830"/>
                      <a:pt x="148" y="830"/>
                      <a:pt x="148" y="830"/>
                    </a:cubicBezTo>
                    <a:cubicBezTo>
                      <a:pt x="152" y="833"/>
                      <a:pt x="152" y="833"/>
                      <a:pt x="152" y="833"/>
                    </a:cubicBezTo>
                    <a:cubicBezTo>
                      <a:pt x="156" y="831"/>
                      <a:pt x="156" y="831"/>
                      <a:pt x="156" y="831"/>
                    </a:cubicBezTo>
                    <a:cubicBezTo>
                      <a:pt x="158" y="831"/>
                      <a:pt x="158" y="831"/>
                      <a:pt x="158" y="831"/>
                    </a:cubicBezTo>
                    <a:cubicBezTo>
                      <a:pt x="161" y="829"/>
                      <a:pt x="161" y="829"/>
                      <a:pt x="161" y="829"/>
                    </a:cubicBezTo>
                    <a:cubicBezTo>
                      <a:pt x="161" y="832"/>
                      <a:pt x="161" y="832"/>
                      <a:pt x="161" y="832"/>
                    </a:cubicBezTo>
                    <a:cubicBezTo>
                      <a:pt x="165" y="834"/>
                      <a:pt x="165" y="834"/>
                      <a:pt x="165" y="834"/>
                    </a:cubicBezTo>
                    <a:cubicBezTo>
                      <a:pt x="165" y="836"/>
                      <a:pt x="165" y="836"/>
                      <a:pt x="165" y="836"/>
                    </a:cubicBezTo>
                    <a:cubicBezTo>
                      <a:pt x="164" y="838"/>
                      <a:pt x="164" y="838"/>
                      <a:pt x="164" y="838"/>
                    </a:cubicBezTo>
                    <a:cubicBezTo>
                      <a:pt x="167" y="841"/>
                      <a:pt x="167" y="841"/>
                      <a:pt x="167" y="841"/>
                    </a:cubicBezTo>
                    <a:cubicBezTo>
                      <a:pt x="167" y="848"/>
                      <a:pt x="167" y="848"/>
                      <a:pt x="167" y="848"/>
                    </a:cubicBezTo>
                    <a:cubicBezTo>
                      <a:pt x="164" y="849"/>
                      <a:pt x="164" y="849"/>
                      <a:pt x="164" y="849"/>
                    </a:cubicBezTo>
                    <a:cubicBezTo>
                      <a:pt x="161" y="849"/>
                      <a:pt x="161" y="849"/>
                      <a:pt x="161" y="849"/>
                    </a:cubicBezTo>
                    <a:cubicBezTo>
                      <a:pt x="157" y="854"/>
                      <a:pt x="157" y="854"/>
                      <a:pt x="157" y="854"/>
                    </a:cubicBezTo>
                    <a:cubicBezTo>
                      <a:pt x="155" y="854"/>
                      <a:pt x="155" y="854"/>
                      <a:pt x="155" y="854"/>
                    </a:cubicBezTo>
                    <a:cubicBezTo>
                      <a:pt x="152" y="850"/>
                      <a:pt x="152" y="850"/>
                      <a:pt x="152" y="850"/>
                    </a:cubicBezTo>
                    <a:cubicBezTo>
                      <a:pt x="147" y="850"/>
                      <a:pt x="147" y="850"/>
                      <a:pt x="147" y="850"/>
                    </a:cubicBezTo>
                    <a:cubicBezTo>
                      <a:pt x="145" y="848"/>
                      <a:pt x="145" y="848"/>
                      <a:pt x="145" y="848"/>
                    </a:cubicBezTo>
                    <a:cubicBezTo>
                      <a:pt x="139" y="848"/>
                      <a:pt x="139" y="848"/>
                      <a:pt x="139" y="848"/>
                    </a:cubicBezTo>
                    <a:cubicBezTo>
                      <a:pt x="137" y="846"/>
                      <a:pt x="137" y="846"/>
                      <a:pt x="137" y="846"/>
                    </a:cubicBezTo>
                    <a:cubicBezTo>
                      <a:pt x="137" y="841"/>
                      <a:pt x="137" y="841"/>
                      <a:pt x="137" y="841"/>
                    </a:cubicBezTo>
                    <a:cubicBezTo>
                      <a:pt x="134" y="838"/>
                      <a:pt x="134" y="838"/>
                      <a:pt x="134" y="838"/>
                    </a:cubicBezTo>
                    <a:cubicBezTo>
                      <a:pt x="131" y="834"/>
                      <a:pt x="131" y="834"/>
                      <a:pt x="131" y="834"/>
                    </a:cubicBezTo>
                    <a:cubicBezTo>
                      <a:pt x="130" y="834"/>
                      <a:pt x="130" y="834"/>
                      <a:pt x="130" y="834"/>
                    </a:cubicBezTo>
                    <a:cubicBezTo>
                      <a:pt x="126" y="837"/>
                      <a:pt x="126" y="837"/>
                      <a:pt x="126" y="837"/>
                    </a:cubicBezTo>
                    <a:cubicBezTo>
                      <a:pt x="119" y="834"/>
                      <a:pt x="119" y="834"/>
                      <a:pt x="119" y="834"/>
                    </a:cubicBezTo>
                    <a:cubicBezTo>
                      <a:pt x="118" y="831"/>
                      <a:pt x="118" y="831"/>
                      <a:pt x="118" y="831"/>
                    </a:cubicBezTo>
                    <a:cubicBezTo>
                      <a:pt x="116" y="828"/>
                      <a:pt x="116" y="828"/>
                      <a:pt x="116" y="828"/>
                    </a:cubicBezTo>
                    <a:cubicBezTo>
                      <a:pt x="117" y="825"/>
                      <a:pt x="117" y="825"/>
                      <a:pt x="117" y="825"/>
                    </a:cubicBezTo>
                    <a:cubicBezTo>
                      <a:pt x="117" y="820"/>
                      <a:pt x="117" y="820"/>
                      <a:pt x="117" y="820"/>
                    </a:cubicBezTo>
                    <a:cubicBezTo>
                      <a:pt x="117" y="816"/>
                      <a:pt x="117" y="816"/>
                      <a:pt x="117" y="816"/>
                    </a:cubicBezTo>
                    <a:cubicBezTo>
                      <a:pt x="113" y="813"/>
                      <a:pt x="113" y="813"/>
                      <a:pt x="113" y="813"/>
                    </a:cubicBezTo>
                    <a:cubicBezTo>
                      <a:pt x="113" y="809"/>
                      <a:pt x="113" y="809"/>
                      <a:pt x="113" y="809"/>
                    </a:cubicBezTo>
                    <a:cubicBezTo>
                      <a:pt x="108" y="803"/>
                      <a:pt x="108" y="803"/>
                      <a:pt x="108" y="803"/>
                    </a:cubicBezTo>
                    <a:cubicBezTo>
                      <a:pt x="108" y="798"/>
                      <a:pt x="108" y="798"/>
                      <a:pt x="108" y="798"/>
                    </a:cubicBezTo>
                    <a:cubicBezTo>
                      <a:pt x="105" y="797"/>
                      <a:pt x="105" y="797"/>
                      <a:pt x="105" y="797"/>
                    </a:cubicBezTo>
                    <a:cubicBezTo>
                      <a:pt x="106" y="793"/>
                      <a:pt x="106" y="793"/>
                      <a:pt x="106" y="793"/>
                    </a:cubicBezTo>
                    <a:cubicBezTo>
                      <a:pt x="109" y="792"/>
                      <a:pt x="109" y="792"/>
                      <a:pt x="109" y="792"/>
                    </a:cubicBezTo>
                    <a:cubicBezTo>
                      <a:pt x="109" y="785"/>
                      <a:pt x="109" y="785"/>
                      <a:pt x="109" y="785"/>
                    </a:cubicBezTo>
                    <a:cubicBezTo>
                      <a:pt x="109" y="781"/>
                      <a:pt x="109" y="781"/>
                      <a:pt x="109" y="781"/>
                    </a:cubicBezTo>
                    <a:cubicBezTo>
                      <a:pt x="108" y="781"/>
                      <a:pt x="108" y="781"/>
                      <a:pt x="108" y="781"/>
                    </a:cubicBezTo>
                    <a:cubicBezTo>
                      <a:pt x="108" y="778"/>
                      <a:pt x="108" y="778"/>
                      <a:pt x="108" y="778"/>
                    </a:cubicBezTo>
                    <a:cubicBezTo>
                      <a:pt x="109" y="775"/>
                      <a:pt x="109" y="775"/>
                      <a:pt x="109" y="775"/>
                    </a:cubicBezTo>
                    <a:cubicBezTo>
                      <a:pt x="107" y="774"/>
                      <a:pt x="107" y="774"/>
                      <a:pt x="107" y="774"/>
                    </a:cubicBezTo>
                    <a:cubicBezTo>
                      <a:pt x="103" y="768"/>
                      <a:pt x="103" y="768"/>
                      <a:pt x="103" y="768"/>
                    </a:cubicBezTo>
                    <a:cubicBezTo>
                      <a:pt x="95" y="764"/>
                      <a:pt x="95" y="764"/>
                      <a:pt x="95" y="764"/>
                    </a:cubicBezTo>
                    <a:cubicBezTo>
                      <a:pt x="93" y="766"/>
                      <a:pt x="93" y="766"/>
                      <a:pt x="93" y="766"/>
                    </a:cubicBezTo>
                    <a:cubicBezTo>
                      <a:pt x="91" y="763"/>
                      <a:pt x="91" y="763"/>
                      <a:pt x="91" y="763"/>
                    </a:cubicBezTo>
                    <a:cubicBezTo>
                      <a:pt x="88" y="763"/>
                      <a:pt x="88" y="763"/>
                      <a:pt x="88" y="763"/>
                    </a:cubicBezTo>
                    <a:cubicBezTo>
                      <a:pt x="86" y="765"/>
                      <a:pt x="86" y="765"/>
                      <a:pt x="86" y="765"/>
                    </a:cubicBezTo>
                    <a:cubicBezTo>
                      <a:pt x="82" y="764"/>
                      <a:pt x="82" y="764"/>
                      <a:pt x="82" y="764"/>
                    </a:cubicBezTo>
                    <a:cubicBezTo>
                      <a:pt x="84" y="761"/>
                      <a:pt x="84" y="761"/>
                      <a:pt x="84" y="761"/>
                    </a:cubicBezTo>
                    <a:cubicBezTo>
                      <a:pt x="87" y="761"/>
                      <a:pt x="87" y="761"/>
                      <a:pt x="87" y="761"/>
                    </a:cubicBezTo>
                    <a:cubicBezTo>
                      <a:pt x="88" y="757"/>
                      <a:pt x="88" y="757"/>
                      <a:pt x="88" y="757"/>
                    </a:cubicBezTo>
                    <a:cubicBezTo>
                      <a:pt x="84" y="757"/>
                      <a:pt x="84" y="757"/>
                      <a:pt x="84" y="757"/>
                    </a:cubicBezTo>
                    <a:cubicBezTo>
                      <a:pt x="84" y="756"/>
                      <a:pt x="84" y="756"/>
                      <a:pt x="84" y="756"/>
                    </a:cubicBezTo>
                    <a:cubicBezTo>
                      <a:pt x="87" y="754"/>
                      <a:pt x="87" y="754"/>
                      <a:pt x="87" y="754"/>
                    </a:cubicBezTo>
                    <a:cubicBezTo>
                      <a:pt x="84" y="752"/>
                      <a:pt x="84" y="752"/>
                      <a:pt x="84" y="752"/>
                    </a:cubicBezTo>
                    <a:cubicBezTo>
                      <a:pt x="82" y="754"/>
                      <a:pt x="82" y="754"/>
                      <a:pt x="82" y="754"/>
                    </a:cubicBezTo>
                    <a:cubicBezTo>
                      <a:pt x="76" y="756"/>
                      <a:pt x="76" y="756"/>
                      <a:pt x="76" y="756"/>
                    </a:cubicBezTo>
                    <a:cubicBezTo>
                      <a:pt x="75" y="755"/>
                      <a:pt x="75" y="755"/>
                      <a:pt x="75" y="755"/>
                    </a:cubicBezTo>
                    <a:cubicBezTo>
                      <a:pt x="77" y="752"/>
                      <a:pt x="77" y="752"/>
                      <a:pt x="77" y="752"/>
                    </a:cubicBezTo>
                    <a:cubicBezTo>
                      <a:pt x="80" y="750"/>
                      <a:pt x="80" y="750"/>
                      <a:pt x="80" y="750"/>
                    </a:cubicBezTo>
                    <a:cubicBezTo>
                      <a:pt x="79" y="748"/>
                      <a:pt x="79" y="748"/>
                      <a:pt x="79" y="748"/>
                    </a:cubicBezTo>
                    <a:cubicBezTo>
                      <a:pt x="74" y="747"/>
                      <a:pt x="74" y="747"/>
                      <a:pt x="74" y="747"/>
                    </a:cubicBezTo>
                    <a:cubicBezTo>
                      <a:pt x="73" y="744"/>
                      <a:pt x="73" y="744"/>
                      <a:pt x="73" y="744"/>
                    </a:cubicBezTo>
                    <a:cubicBezTo>
                      <a:pt x="69" y="740"/>
                      <a:pt x="69" y="740"/>
                      <a:pt x="69" y="740"/>
                    </a:cubicBezTo>
                    <a:cubicBezTo>
                      <a:pt x="68" y="734"/>
                      <a:pt x="68" y="734"/>
                      <a:pt x="68" y="734"/>
                    </a:cubicBezTo>
                    <a:cubicBezTo>
                      <a:pt x="64" y="731"/>
                      <a:pt x="64" y="731"/>
                      <a:pt x="64" y="731"/>
                    </a:cubicBezTo>
                    <a:cubicBezTo>
                      <a:pt x="65" y="730"/>
                      <a:pt x="65" y="730"/>
                      <a:pt x="65" y="730"/>
                    </a:cubicBezTo>
                    <a:cubicBezTo>
                      <a:pt x="68" y="729"/>
                      <a:pt x="68" y="729"/>
                      <a:pt x="68" y="729"/>
                    </a:cubicBezTo>
                    <a:cubicBezTo>
                      <a:pt x="69" y="731"/>
                      <a:pt x="69" y="731"/>
                      <a:pt x="69" y="731"/>
                    </a:cubicBezTo>
                    <a:cubicBezTo>
                      <a:pt x="74" y="731"/>
                      <a:pt x="74" y="731"/>
                      <a:pt x="74" y="731"/>
                    </a:cubicBezTo>
                    <a:cubicBezTo>
                      <a:pt x="75" y="735"/>
                      <a:pt x="75" y="735"/>
                      <a:pt x="75" y="735"/>
                    </a:cubicBezTo>
                    <a:cubicBezTo>
                      <a:pt x="82" y="743"/>
                      <a:pt x="82" y="743"/>
                      <a:pt x="82" y="743"/>
                    </a:cubicBezTo>
                    <a:cubicBezTo>
                      <a:pt x="85" y="743"/>
                      <a:pt x="85" y="743"/>
                      <a:pt x="85" y="743"/>
                    </a:cubicBezTo>
                    <a:cubicBezTo>
                      <a:pt x="86" y="742"/>
                      <a:pt x="86" y="742"/>
                      <a:pt x="86" y="742"/>
                    </a:cubicBezTo>
                    <a:cubicBezTo>
                      <a:pt x="89" y="745"/>
                      <a:pt x="89" y="745"/>
                      <a:pt x="89" y="745"/>
                    </a:cubicBezTo>
                    <a:cubicBezTo>
                      <a:pt x="95" y="745"/>
                      <a:pt x="95" y="745"/>
                      <a:pt x="95" y="745"/>
                    </a:cubicBezTo>
                    <a:cubicBezTo>
                      <a:pt x="96" y="743"/>
                      <a:pt x="96" y="743"/>
                      <a:pt x="96" y="743"/>
                    </a:cubicBezTo>
                    <a:cubicBezTo>
                      <a:pt x="98" y="746"/>
                      <a:pt x="98" y="746"/>
                      <a:pt x="98" y="746"/>
                    </a:cubicBezTo>
                    <a:cubicBezTo>
                      <a:pt x="96" y="748"/>
                      <a:pt x="96" y="748"/>
                      <a:pt x="96" y="748"/>
                    </a:cubicBezTo>
                    <a:cubicBezTo>
                      <a:pt x="97" y="750"/>
                      <a:pt x="97" y="750"/>
                      <a:pt x="97" y="750"/>
                    </a:cubicBezTo>
                    <a:cubicBezTo>
                      <a:pt x="97" y="752"/>
                      <a:pt x="97" y="752"/>
                      <a:pt x="97" y="752"/>
                    </a:cubicBezTo>
                    <a:cubicBezTo>
                      <a:pt x="101" y="752"/>
                      <a:pt x="101" y="752"/>
                      <a:pt x="101" y="752"/>
                    </a:cubicBezTo>
                    <a:cubicBezTo>
                      <a:pt x="103" y="750"/>
                      <a:pt x="103" y="750"/>
                      <a:pt x="103" y="750"/>
                    </a:cubicBezTo>
                    <a:cubicBezTo>
                      <a:pt x="108" y="750"/>
                      <a:pt x="108" y="750"/>
                      <a:pt x="108" y="750"/>
                    </a:cubicBezTo>
                    <a:cubicBezTo>
                      <a:pt x="107" y="751"/>
                      <a:pt x="107" y="751"/>
                      <a:pt x="107" y="751"/>
                    </a:cubicBezTo>
                    <a:cubicBezTo>
                      <a:pt x="110" y="752"/>
                      <a:pt x="110" y="752"/>
                      <a:pt x="110" y="752"/>
                    </a:cubicBezTo>
                    <a:cubicBezTo>
                      <a:pt x="114" y="751"/>
                      <a:pt x="114" y="751"/>
                      <a:pt x="114" y="751"/>
                    </a:cubicBezTo>
                    <a:cubicBezTo>
                      <a:pt x="113" y="754"/>
                      <a:pt x="113" y="754"/>
                      <a:pt x="113" y="754"/>
                    </a:cubicBezTo>
                    <a:cubicBezTo>
                      <a:pt x="118" y="759"/>
                      <a:pt x="118" y="759"/>
                      <a:pt x="118" y="759"/>
                    </a:cubicBezTo>
                    <a:cubicBezTo>
                      <a:pt x="121" y="757"/>
                      <a:pt x="121" y="757"/>
                      <a:pt x="121" y="757"/>
                    </a:cubicBezTo>
                    <a:cubicBezTo>
                      <a:pt x="124" y="758"/>
                      <a:pt x="124" y="758"/>
                      <a:pt x="124" y="758"/>
                    </a:cubicBezTo>
                    <a:cubicBezTo>
                      <a:pt x="125" y="760"/>
                      <a:pt x="125" y="760"/>
                      <a:pt x="125" y="760"/>
                    </a:cubicBezTo>
                    <a:cubicBezTo>
                      <a:pt x="130" y="760"/>
                      <a:pt x="130" y="760"/>
                      <a:pt x="130" y="760"/>
                    </a:cubicBezTo>
                    <a:cubicBezTo>
                      <a:pt x="133" y="761"/>
                      <a:pt x="133" y="761"/>
                      <a:pt x="133" y="761"/>
                    </a:cubicBezTo>
                    <a:cubicBezTo>
                      <a:pt x="135" y="759"/>
                      <a:pt x="135" y="759"/>
                      <a:pt x="135" y="759"/>
                    </a:cubicBezTo>
                    <a:cubicBezTo>
                      <a:pt x="140" y="763"/>
                      <a:pt x="140" y="763"/>
                      <a:pt x="140" y="763"/>
                    </a:cubicBezTo>
                    <a:cubicBezTo>
                      <a:pt x="146" y="765"/>
                      <a:pt x="146" y="765"/>
                      <a:pt x="146" y="765"/>
                    </a:cubicBezTo>
                    <a:cubicBezTo>
                      <a:pt x="156" y="765"/>
                      <a:pt x="156" y="765"/>
                      <a:pt x="156" y="765"/>
                    </a:cubicBezTo>
                    <a:cubicBezTo>
                      <a:pt x="164" y="764"/>
                      <a:pt x="164" y="764"/>
                      <a:pt x="164" y="764"/>
                    </a:cubicBezTo>
                    <a:cubicBezTo>
                      <a:pt x="165" y="762"/>
                      <a:pt x="165" y="762"/>
                      <a:pt x="165" y="762"/>
                    </a:cubicBezTo>
                    <a:cubicBezTo>
                      <a:pt x="171" y="762"/>
                      <a:pt x="171" y="762"/>
                      <a:pt x="171" y="762"/>
                    </a:cubicBezTo>
                    <a:cubicBezTo>
                      <a:pt x="173" y="760"/>
                      <a:pt x="173" y="760"/>
                      <a:pt x="173" y="760"/>
                    </a:cubicBezTo>
                    <a:cubicBezTo>
                      <a:pt x="179" y="759"/>
                      <a:pt x="179" y="759"/>
                      <a:pt x="179" y="759"/>
                    </a:cubicBezTo>
                    <a:cubicBezTo>
                      <a:pt x="184" y="755"/>
                      <a:pt x="184" y="755"/>
                      <a:pt x="184" y="755"/>
                    </a:cubicBezTo>
                    <a:cubicBezTo>
                      <a:pt x="191" y="744"/>
                      <a:pt x="191" y="744"/>
                      <a:pt x="191" y="744"/>
                    </a:cubicBezTo>
                    <a:cubicBezTo>
                      <a:pt x="192" y="741"/>
                      <a:pt x="192" y="741"/>
                      <a:pt x="192" y="741"/>
                    </a:cubicBezTo>
                    <a:cubicBezTo>
                      <a:pt x="196" y="735"/>
                      <a:pt x="196" y="735"/>
                      <a:pt x="196" y="735"/>
                    </a:cubicBezTo>
                    <a:cubicBezTo>
                      <a:pt x="196" y="732"/>
                      <a:pt x="196" y="732"/>
                      <a:pt x="196" y="732"/>
                    </a:cubicBezTo>
                    <a:cubicBezTo>
                      <a:pt x="197" y="729"/>
                      <a:pt x="197" y="729"/>
                      <a:pt x="197" y="729"/>
                    </a:cubicBezTo>
                    <a:cubicBezTo>
                      <a:pt x="198" y="722"/>
                      <a:pt x="198" y="722"/>
                      <a:pt x="198" y="722"/>
                    </a:cubicBezTo>
                    <a:cubicBezTo>
                      <a:pt x="198" y="717"/>
                      <a:pt x="198" y="717"/>
                      <a:pt x="198" y="717"/>
                    </a:cubicBezTo>
                    <a:cubicBezTo>
                      <a:pt x="198" y="712"/>
                      <a:pt x="198" y="712"/>
                      <a:pt x="198" y="712"/>
                    </a:cubicBezTo>
                    <a:cubicBezTo>
                      <a:pt x="196" y="710"/>
                      <a:pt x="196" y="710"/>
                      <a:pt x="196" y="710"/>
                    </a:cubicBezTo>
                    <a:cubicBezTo>
                      <a:pt x="195" y="711"/>
                      <a:pt x="195" y="711"/>
                      <a:pt x="195" y="711"/>
                    </a:cubicBezTo>
                    <a:cubicBezTo>
                      <a:pt x="192" y="705"/>
                      <a:pt x="192" y="705"/>
                      <a:pt x="192" y="705"/>
                    </a:cubicBezTo>
                    <a:cubicBezTo>
                      <a:pt x="190" y="703"/>
                      <a:pt x="190" y="703"/>
                      <a:pt x="190" y="703"/>
                    </a:cubicBezTo>
                    <a:cubicBezTo>
                      <a:pt x="189" y="698"/>
                      <a:pt x="189" y="698"/>
                      <a:pt x="189" y="698"/>
                    </a:cubicBezTo>
                    <a:cubicBezTo>
                      <a:pt x="185" y="693"/>
                      <a:pt x="185" y="693"/>
                      <a:pt x="185" y="693"/>
                    </a:cubicBezTo>
                    <a:cubicBezTo>
                      <a:pt x="182" y="692"/>
                      <a:pt x="182" y="692"/>
                      <a:pt x="182" y="692"/>
                    </a:cubicBezTo>
                    <a:cubicBezTo>
                      <a:pt x="181" y="694"/>
                      <a:pt x="181" y="694"/>
                      <a:pt x="181" y="694"/>
                    </a:cubicBezTo>
                    <a:cubicBezTo>
                      <a:pt x="177" y="692"/>
                      <a:pt x="177" y="692"/>
                      <a:pt x="177" y="692"/>
                    </a:cubicBezTo>
                    <a:cubicBezTo>
                      <a:pt x="177" y="689"/>
                      <a:pt x="177" y="689"/>
                      <a:pt x="177" y="689"/>
                    </a:cubicBezTo>
                    <a:cubicBezTo>
                      <a:pt x="170" y="683"/>
                      <a:pt x="170" y="683"/>
                      <a:pt x="170" y="683"/>
                    </a:cubicBezTo>
                    <a:cubicBezTo>
                      <a:pt x="170" y="679"/>
                      <a:pt x="170" y="679"/>
                      <a:pt x="170" y="679"/>
                    </a:cubicBezTo>
                    <a:cubicBezTo>
                      <a:pt x="166" y="674"/>
                      <a:pt x="166" y="674"/>
                      <a:pt x="166" y="674"/>
                    </a:cubicBezTo>
                    <a:cubicBezTo>
                      <a:pt x="164" y="674"/>
                      <a:pt x="164" y="674"/>
                      <a:pt x="164" y="674"/>
                    </a:cubicBezTo>
                    <a:cubicBezTo>
                      <a:pt x="165" y="676"/>
                      <a:pt x="165" y="676"/>
                      <a:pt x="165" y="676"/>
                    </a:cubicBezTo>
                    <a:cubicBezTo>
                      <a:pt x="168" y="682"/>
                      <a:pt x="168" y="682"/>
                      <a:pt x="168" y="682"/>
                    </a:cubicBezTo>
                    <a:cubicBezTo>
                      <a:pt x="165" y="683"/>
                      <a:pt x="165" y="683"/>
                      <a:pt x="165" y="683"/>
                    </a:cubicBezTo>
                    <a:cubicBezTo>
                      <a:pt x="161" y="678"/>
                      <a:pt x="161" y="678"/>
                      <a:pt x="161" y="678"/>
                    </a:cubicBezTo>
                    <a:cubicBezTo>
                      <a:pt x="158" y="678"/>
                      <a:pt x="158" y="678"/>
                      <a:pt x="158" y="678"/>
                    </a:cubicBezTo>
                    <a:cubicBezTo>
                      <a:pt x="153" y="672"/>
                      <a:pt x="153" y="672"/>
                      <a:pt x="153" y="672"/>
                    </a:cubicBezTo>
                    <a:cubicBezTo>
                      <a:pt x="151" y="672"/>
                      <a:pt x="151" y="672"/>
                      <a:pt x="151" y="672"/>
                    </a:cubicBezTo>
                    <a:cubicBezTo>
                      <a:pt x="151" y="674"/>
                      <a:pt x="151" y="674"/>
                      <a:pt x="151" y="674"/>
                    </a:cubicBezTo>
                    <a:cubicBezTo>
                      <a:pt x="151" y="676"/>
                      <a:pt x="151" y="676"/>
                      <a:pt x="151" y="676"/>
                    </a:cubicBezTo>
                    <a:cubicBezTo>
                      <a:pt x="149" y="675"/>
                      <a:pt x="149" y="675"/>
                      <a:pt x="149" y="675"/>
                    </a:cubicBezTo>
                    <a:cubicBezTo>
                      <a:pt x="144" y="668"/>
                      <a:pt x="144" y="668"/>
                      <a:pt x="144" y="668"/>
                    </a:cubicBezTo>
                    <a:cubicBezTo>
                      <a:pt x="141" y="666"/>
                      <a:pt x="141" y="666"/>
                      <a:pt x="141" y="666"/>
                    </a:cubicBezTo>
                    <a:cubicBezTo>
                      <a:pt x="138" y="663"/>
                      <a:pt x="138" y="663"/>
                      <a:pt x="138" y="663"/>
                    </a:cubicBezTo>
                    <a:cubicBezTo>
                      <a:pt x="126" y="653"/>
                      <a:pt x="126" y="653"/>
                      <a:pt x="126" y="653"/>
                    </a:cubicBezTo>
                    <a:cubicBezTo>
                      <a:pt x="107" y="641"/>
                      <a:pt x="107" y="641"/>
                      <a:pt x="107" y="641"/>
                    </a:cubicBezTo>
                    <a:cubicBezTo>
                      <a:pt x="103" y="639"/>
                      <a:pt x="103" y="639"/>
                      <a:pt x="103" y="639"/>
                    </a:cubicBezTo>
                    <a:cubicBezTo>
                      <a:pt x="102" y="641"/>
                      <a:pt x="102" y="641"/>
                      <a:pt x="102" y="641"/>
                    </a:cubicBezTo>
                    <a:cubicBezTo>
                      <a:pt x="99" y="638"/>
                      <a:pt x="99" y="638"/>
                      <a:pt x="99" y="638"/>
                    </a:cubicBezTo>
                    <a:cubicBezTo>
                      <a:pt x="94" y="637"/>
                      <a:pt x="94" y="637"/>
                      <a:pt x="94" y="637"/>
                    </a:cubicBezTo>
                    <a:cubicBezTo>
                      <a:pt x="95" y="639"/>
                      <a:pt x="95" y="639"/>
                      <a:pt x="95" y="639"/>
                    </a:cubicBezTo>
                    <a:cubicBezTo>
                      <a:pt x="92" y="641"/>
                      <a:pt x="92" y="641"/>
                      <a:pt x="92" y="641"/>
                    </a:cubicBezTo>
                    <a:cubicBezTo>
                      <a:pt x="88" y="639"/>
                      <a:pt x="88" y="639"/>
                      <a:pt x="88" y="639"/>
                    </a:cubicBezTo>
                    <a:cubicBezTo>
                      <a:pt x="83" y="639"/>
                      <a:pt x="83" y="639"/>
                      <a:pt x="83" y="639"/>
                    </a:cubicBezTo>
                    <a:cubicBezTo>
                      <a:pt x="81" y="635"/>
                      <a:pt x="81" y="635"/>
                      <a:pt x="81" y="635"/>
                    </a:cubicBezTo>
                    <a:cubicBezTo>
                      <a:pt x="77" y="633"/>
                      <a:pt x="77" y="633"/>
                      <a:pt x="77" y="633"/>
                    </a:cubicBezTo>
                    <a:cubicBezTo>
                      <a:pt x="77" y="634"/>
                      <a:pt x="77" y="634"/>
                      <a:pt x="77" y="634"/>
                    </a:cubicBezTo>
                    <a:cubicBezTo>
                      <a:pt x="79" y="637"/>
                      <a:pt x="79" y="637"/>
                      <a:pt x="79" y="637"/>
                    </a:cubicBezTo>
                    <a:cubicBezTo>
                      <a:pt x="79" y="639"/>
                      <a:pt x="79" y="639"/>
                      <a:pt x="79" y="639"/>
                    </a:cubicBezTo>
                    <a:cubicBezTo>
                      <a:pt x="76" y="637"/>
                      <a:pt x="76" y="637"/>
                      <a:pt x="76" y="637"/>
                    </a:cubicBezTo>
                    <a:cubicBezTo>
                      <a:pt x="72" y="638"/>
                      <a:pt x="72" y="638"/>
                      <a:pt x="72" y="638"/>
                    </a:cubicBezTo>
                    <a:cubicBezTo>
                      <a:pt x="71" y="639"/>
                      <a:pt x="71" y="639"/>
                      <a:pt x="71" y="639"/>
                    </a:cubicBezTo>
                    <a:cubicBezTo>
                      <a:pt x="72" y="642"/>
                      <a:pt x="72" y="642"/>
                      <a:pt x="72" y="642"/>
                    </a:cubicBezTo>
                    <a:cubicBezTo>
                      <a:pt x="69" y="647"/>
                      <a:pt x="69" y="647"/>
                      <a:pt x="69" y="647"/>
                    </a:cubicBezTo>
                    <a:cubicBezTo>
                      <a:pt x="65" y="648"/>
                      <a:pt x="65" y="648"/>
                      <a:pt x="65" y="648"/>
                    </a:cubicBezTo>
                    <a:cubicBezTo>
                      <a:pt x="68" y="644"/>
                      <a:pt x="68" y="644"/>
                      <a:pt x="68" y="644"/>
                    </a:cubicBezTo>
                    <a:cubicBezTo>
                      <a:pt x="70" y="642"/>
                      <a:pt x="70" y="642"/>
                      <a:pt x="70" y="642"/>
                    </a:cubicBezTo>
                    <a:cubicBezTo>
                      <a:pt x="69" y="640"/>
                      <a:pt x="69" y="640"/>
                      <a:pt x="69" y="640"/>
                    </a:cubicBezTo>
                    <a:cubicBezTo>
                      <a:pt x="66" y="640"/>
                      <a:pt x="66" y="640"/>
                      <a:pt x="66" y="640"/>
                    </a:cubicBezTo>
                    <a:cubicBezTo>
                      <a:pt x="67" y="638"/>
                      <a:pt x="67" y="638"/>
                      <a:pt x="67" y="638"/>
                    </a:cubicBezTo>
                    <a:cubicBezTo>
                      <a:pt x="67" y="636"/>
                      <a:pt x="67" y="636"/>
                      <a:pt x="67" y="636"/>
                    </a:cubicBezTo>
                    <a:cubicBezTo>
                      <a:pt x="66" y="635"/>
                      <a:pt x="66" y="635"/>
                      <a:pt x="66" y="635"/>
                    </a:cubicBezTo>
                    <a:cubicBezTo>
                      <a:pt x="64" y="637"/>
                      <a:pt x="64" y="637"/>
                      <a:pt x="64" y="637"/>
                    </a:cubicBezTo>
                    <a:cubicBezTo>
                      <a:pt x="61" y="642"/>
                      <a:pt x="61" y="642"/>
                      <a:pt x="61" y="642"/>
                    </a:cubicBezTo>
                    <a:cubicBezTo>
                      <a:pt x="61" y="639"/>
                      <a:pt x="61" y="639"/>
                      <a:pt x="61" y="639"/>
                    </a:cubicBezTo>
                    <a:cubicBezTo>
                      <a:pt x="62" y="637"/>
                      <a:pt x="62" y="637"/>
                      <a:pt x="62" y="637"/>
                    </a:cubicBezTo>
                    <a:cubicBezTo>
                      <a:pt x="61" y="636"/>
                      <a:pt x="61" y="636"/>
                      <a:pt x="61" y="636"/>
                    </a:cubicBezTo>
                    <a:cubicBezTo>
                      <a:pt x="59" y="639"/>
                      <a:pt x="59" y="639"/>
                      <a:pt x="59" y="639"/>
                    </a:cubicBezTo>
                    <a:cubicBezTo>
                      <a:pt x="58" y="639"/>
                      <a:pt x="58" y="639"/>
                      <a:pt x="58" y="639"/>
                    </a:cubicBezTo>
                    <a:cubicBezTo>
                      <a:pt x="58" y="636"/>
                      <a:pt x="58" y="636"/>
                      <a:pt x="58" y="636"/>
                    </a:cubicBezTo>
                    <a:cubicBezTo>
                      <a:pt x="55" y="634"/>
                      <a:pt x="55" y="634"/>
                      <a:pt x="55" y="634"/>
                    </a:cubicBezTo>
                    <a:cubicBezTo>
                      <a:pt x="52" y="637"/>
                      <a:pt x="52" y="637"/>
                      <a:pt x="52" y="637"/>
                    </a:cubicBezTo>
                    <a:cubicBezTo>
                      <a:pt x="51" y="633"/>
                      <a:pt x="51" y="633"/>
                      <a:pt x="51" y="633"/>
                    </a:cubicBezTo>
                    <a:cubicBezTo>
                      <a:pt x="50" y="632"/>
                      <a:pt x="50" y="632"/>
                      <a:pt x="50" y="632"/>
                    </a:cubicBezTo>
                    <a:cubicBezTo>
                      <a:pt x="47" y="635"/>
                      <a:pt x="47" y="635"/>
                      <a:pt x="47" y="635"/>
                    </a:cubicBezTo>
                    <a:cubicBezTo>
                      <a:pt x="46" y="631"/>
                      <a:pt x="46" y="631"/>
                      <a:pt x="46" y="631"/>
                    </a:cubicBezTo>
                    <a:cubicBezTo>
                      <a:pt x="46" y="626"/>
                      <a:pt x="46" y="626"/>
                      <a:pt x="46" y="626"/>
                    </a:cubicBezTo>
                    <a:cubicBezTo>
                      <a:pt x="48" y="623"/>
                      <a:pt x="48" y="623"/>
                      <a:pt x="48" y="623"/>
                    </a:cubicBezTo>
                    <a:cubicBezTo>
                      <a:pt x="48" y="626"/>
                      <a:pt x="48" y="626"/>
                      <a:pt x="48" y="626"/>
                    </a:cubicBezTo>
                    <a:cubicBezTo>
                      <a:pt x="51" y="630"/>
                      <a:pt x="51" y="630"/>
                      <a:pt x="51" y="630"/>
                    </a:cubicBezTo>
                    <a:cubicBezTo>
                      <a:pt x="55" y="629"/>
                      <a:pt x="55" y="629"/>
                      <a:pt x="55" y="629"/>
                    </a:cubicBezTo>
                    <a:cubicBezTo>
                      <a:pt x="58" y="630"/>
                      <a:pt x="58" y="630"/>
                      <a:pt x="58" y="630"/>
                    </a:cubicBezTo>
                    <a:cubicBezTo>
                      <a:pt x="61" y="627"/>
                      <a:pt x="61" y="627"/>
                      <a:pt x="61" y="627"/>
                    </a:cubicBezTo>
                    <a:cubicBezTo>
                      <a:pt x="61" y="625"/>
                      <a:pt x="61" y="625"/>
                      <a:pt x="61" y="625"/>
                    </a:cubicBezTo>
                    <a:cubicBezTo>
                      <a:pt x="59" y="623"/>
                      <a:pt x="59" y="623"/>
                      <a:pt x="59" y="623"/>
                    </a:cubicBezTo>
                    <a:cubicBezTo>
                      <a:pt x="58" y="622"/>
                      <a:pt x="58" y="622"/>
                      <a:pt x="58" y="622"/>
                    </a:cubicBezTo>
                    <a:cubicBezTo>
                      <a:pt x="55" y="621"/>
                      <a:pt x="55" y="621"/>
                      <a:pt x="55" y="621"/>
                    </a:cubicBezTo>
                    <a:cubicBezTo>
                      <a:pt x="54" y="622"/>
                      <a:pt x="54" y="622"/>
                      <a:pt x="54" y="622"/>
                    </a:cubicBezTo>
                    <a:cubicBezTo>
                      <a:pt x="52" y="620"/>
                      <a:pt x="52" y="620"/>
                      <a:pt x="52" y="620"/>
                    </a:cubicBezTo>
                    <a:cubicBezTo>
                      <a:pt x="50" y="617"/>
                      <a:pt x="50" y="617"/>
                      <a:pt x="50" y="617"/>
                    </a:cubicBezTo>
                    <a:cubicBezTo>
                      <a:pt x="46" y="615"/>
                      <a:pt x="46" y="615"/>
                      <a:pt x="46" y="615"/>
                    </a:cubicBezTo>
                    <a:cubicBezTo>
                      <a:pt x="43" y="614"/>
                      <a:pt x="43" y="614"/>
                      <a:pt x="43" y="614"/>
                    </a:cubicBezTo>
                    <a:cubicBezTo>
                      <a:pt x="42" y="616"/>
                      <a:pt x="42" y="616"/>
                      <a:pt x="42" y="616"/>
                    </a:cubicBezTo>
                    <a:cubicBezTo>
                      <a:pt x="43" y="618"/>
                      <a:pt x="43" y="618"/>
                      <a:pt x="43" y="618"/>
                    </a:cubicBezTo>
                    <a:cubicBezTo>
                      <a:pt x="44" y="619"/>
                      <a:pt x="44" y="619"/>
                      <a:pt x="44" y="619"/>
                    </a:cubicBezTo>
                    <a:cubicBezTo>
                      <a:pt x="44" y="620"/>
                      <a:pt x="44" y="620"/>
                      <a:pt x="44" y="620"/>
                    </a:cubicBezTo>
                    <a:cubicBezTo>
                      <a:pt x="42" y="621"/>
                      <a:pt x="42" y="621"/>
                      <a:pt x="42" y="621"/>
                    </a:cubicBezTo>
                    <a:cubicBezTo>
                      <a:pt x="40" y="621"/>
                      <a:pt x="40" y="621"/>
                      <a:pt x="40" y="621"/>
                    </a:cubicBezTo>
                    <a:cubicBezTo>
                      <a:pt x="40" y="622"/>
                      <a:pt x="40" y="622"/>
                      <a:pt x="40" y="622"/>
                    </a:cubicBezTo>
                    <a:cubicBezTo>
                      <a:pt x="43" y="625"/>
                      <a:pt x="43" y="625"/>
                      <a:pt x="43" y="625"/>
                    </a:cubicBezTo>
                    <a:cubicBezTo>
                      <a:pt x="41" y="626"/>
                      <a:pt x="41" y="626"/>
                      <a:pt x="41" y="626"/>
                    </a:cubicBezTo>
                    <a:cubicBezTo>
                      <a:pt x="39" y="625"/>
                      <a:pt x="39" y="625"/>
                      <a:pt x="39" y="625"/>
                    </a:cubicBezTo>
                    <a:cubicBezTo>
                      <a:pt x="38" y="628"/>
                      <a:pt x="38" y="628"/>
                      <a:pt x="38" y="628"/>
                    </a:cubicBezTo>
                    <a:cubicBezTo>
                      <a:pt x="37" y="634"/>
                      <a:pt x="37" y="634"/>
                      <a:pt x="37" y="634"/>
                    </a:cubicBezTo>
                    <a:cubicBezTo>
                      <a:pt x="36" y="631"/>
                      <a:pt x="36" y="631"/>
                      <a:pt x="36" y="631"/>
                    </a:cubicBezTo>
                    <a:cubicBezTo>
                      <a:pt x="36" y="627"/>
                      <a:pt x="36" y="627"/>
                      <a:pt x="36" y="627"/>
                    </a:cubicBezTo>
                    <a:cubicBezTo>
                      <a:pt x="34" y="625"/>
                      <a:pt x="34" y="625"/>
                      <a:pt x="34" y="625"/>
                    </a:cubicBezTo>
                    <a:cubicBezTo>
                      <a:pt x="30" y="624"/>
                      <a:pt x="30" y="624"/>
                      <a:pt x="30" y="624"/>
                    </a:cubicBezTo>
                    <a:cubicBezTo>
                      <a:pt x="30" y="625"/>
                      <a:pt x="30" y="625"/>
                      <a:pt x="30" y="625"/>
                    </a:cubicBezTo>
                    <a:cubicBezTo>
                      <a:pt x="30" y="629"/>
                      <a:pt x="30" y="629"/>
                      <a:pt x="30" y="629"/>
                    </a:cubicBezTo>
                    <a:cubicBezTo>
                      <a:pt x="28" y="632"/>
                      <a:pt x="28" y="632"/>
                      <a:pt x="28" y="632"/>
                    </a:cubicBezTo>
                    <a:cubicBezTo>
                      <a:pt x="24" y="631"/>
                      <a:pt x="24" y="631"/>
                      <a:pt x="24" y="631"/>
                    </a:cubicBezTo>
                    <a:cubicBezTo>
                      <a:pt x="21" y="631"/>
                      <a:pt x="21" y="631"/>
                      <a:pt x="21" y="631"/>
                    </a:cubicBezTo>
                    <a:cubicBezTo>
                      <a:pt x="22" y="637"/>
                      <a:pt x="22" y="637"/>
                      <a:pt x="22" y="637"/>
                    </a:cubicBezTo>
                    <a:cubicBezTo>
                      <a:pt x="19" y="642"/>
                      <a:pt x="19" y="642"/>
                      <a:pt x="19" y="642"/>
                    </a:cubicBezTo>
                    <a:cubicBezTo>
                      <a:pt x="15" y="643"/>
                      <a:pt x="15" y="643"/>
                      <a:pt x="15" y="643"/>
                    </a:cubicBezTo>
                    <a:cubicBezTo>
                      <a:pt x="10" y="648"/>
                      <a:pt x="10" y="648"/>
                      <a:pt x="10" y="648"/>
                    </a:cubicBezTo>
                    <a:cubicBezTo>
                      <a:pt x="10" y="656"/>
                      <a:pt x="10" y="656"/>
                      <a:pt x="10" y="656"/>
                    </a:cubicBezTo>
                    <a:cubicBezTo>
                      <a:pt x="7" y="656"/>
                      <a:pt x="7" y="656"/>
                      <a:pt x="7" y="656"/>
                    </a:cubicBezTo>
                    <a:cubicBezTo>
                      <a:pt x="7" y="656"/>
                      <a:pt x="7" y="656"/>
                      <a:pt x="7" y="656"/>
                    </a:cubicBezTo>
                    <a:cubicBezTo>
                      <a:pt x="3" y="659"/>
                      <a:pt x="3" y="659"/>
                      <a:pt x="3" y="659"/>
                    </a:cubicBezTo>
                    <a:cubicBezTo>
                      <a:pt x="0" y="661"/>
                      <a:pt x="0" y="661"/>
                      <a:pt x="0" y="661"/>
                    </a:cubicBezTo>
                    <a:cubicBezTo>
                      <a:pt x="3" y="662"/>
                      <a:pt x="3" y="662"/>
                      <a:pt x="3" y="662"/>
                    </a:cubicBezTo>
                    <a:cubicBezTo>
                      <a:pt x="2" y="668"/>
                      <a:pt x="2" y="668"/>
                      <a:pt x="2" y="668"/>
                    </a:cubicBezTo>
                    <a:cubicBezTo>
                      <a:pt x="0" y="676"/>
                      <a:pt x="0" y="676"/>
                      <a:pt x="0" y="676"/>
                    </a:cubicBezTo>
                    <a:cubicBezTo>
                      <a:pt x="3" y="679"/>
                      <a:pt x="3" y="679"/>
                      <a:pt x="3" y="679"/>
                    </a:cubicBezTo>
                    <a:cubicBezTo>
                      <a:pt x="6" y="689"/>
                      <a:pt x="6" y="689"/>
                      <a:pt x="6" y="689"/>
                    </a:cubicBezTo>
                    <a:cubicBezTo>
                      <a:pt x="9" y="690"/>
                      <a:pt x="9" y="690"/>
                      <a:pt x="9" y="690"/>
                    </a:cubicBezTo>
                    <a:cubicBezTo>
                      <a:pt x="14" y="693"/>
                      <a:pt x="14" y="693"/>
                      <a:pt x="14" y="693"/>
                    </a:cubicBezTo>
                    <a:cubicBezTo>
                      <a:pt x="16" y="698"/>
                      <a:pt x="16" y="698"/>
                      <a:pt x="16" y="698"/>
                    </a:cubicBezTo>
                    <a:cubicBezTo>
                      <a:pt x="18" y="702"/>
                      <a:pt x="18" y="702"/>
                      <a:pt x="18" y="702"/>
                    </a:cubicBezTo>
                    <a:cubicBezTo>
                      <a:pt x="26" y="708"/>
                      <a:pt x="26" y="708"/>
                      <a:pt x="26" y="708"/>
                    </a:cubicBezTo>
                    <a:cubicBezTo>
                      <a:pt x="28" y="711"/>
                      <a:pt x="28" y="711"/>
                      <a:pt x="28" y="711"/>
                    </a:cubicBezTo>
                    <a:cubicBezTo>
                      <a:pt x="27" y="717"/>
                      <a:pt x="27" y="717"/>
                      <a:pt x="27" y="717"/>
                    </a:cubicBezTo>
                    <a:cubicBezTo>
                      <a:pt x="23" y="725"/>
                      <a:pt x="23" y="725"/>
                      <a:pt x="23" y="725"/>
                    </a:cubicBezTo>
                    <a:cubicBezTo>
                      <a:pt x="20" y="735"/>
                      <a:pt x="20" y="735"/>
                      <a:pt x="20" y="735"/>
                    </a:cubicBezTo>
                    <a:cubicBezTo>
                      <a:pt x="24" y="741"/>
                      <a:pt x="24" y="741"/>
                      <a:pt x="24" y="741"/>
                    </a:cubicBezTo>
                    <a:cubicBezTo>
                      <a:pt x="26" y="747"/>
                      <a:pt x="26" y="747"/>
                      <a:pt x="26" y="747"/>
                    </a:cubicBezTo>
                    <a:cubicBezTo>
                      <a:pt x="33" y="763"/>
                      <a:pt x="33" y="763"/>
                      <a:pt x="33" y="763"/>
                    </a:cubicBezTo>
                    <a:cubicBezTo>
                      <a:pt x="41" y="786"/>
                      <a:pt x="41" y="786"/>
                      <a:pt x="41" y="786"/>
                    </a:cubicBezTo>
                    <a:cubicBezTo>
                      <a:pt x="38" y="787"/>
                      <a:pt x="38" y="787"/>
                      <a:pt x="38" y="787"/>
                    </a:cubicBezTo>
                    <a:cubicBezTo>
                      <a:pt x="37" y="801"/>
                      <a:pt x="37" y="801"/>
                      <a:pt x="37" y="801"/>
                    </a:cubicBezTo>
                    <a:cubicBezTo>
                      <a:pt x="37" y="805"/>
                      <a:pt x="37" y="805"/>
                      <a:pt x="37" y="805"/>
                    </a:cubicBezTo>
                    <a:cubicBezTo>
                      <a:pt x="41" y="806"/>
                      <a:pt x="41" y="806"/>
                      <a:pt x="41" y="806"/>
                    </a:cubicBezTo>
                    <a:cubicBezTo>
                      <a:pt x="38" y="810"/>
                      <a:pt x="38" y="810"/>
                      <a:pt x="38" y="810"/>
                    </a:cubicBezTo>
                    <a:cubicBezTo>
                      <a:pt x="38" y="817"/>
                      <a:pt x="38" y="817"/>
                      <a:pt x="38" y="817"/>
                    </a:cubicBezTo>
                    <a:cubicBezTo>
                      <a:pt x="41" y="821"/>
                      <a:pt x="41" y="821"/>
                      <a:pt x="41" y="821"/>
                    </a:cubicBezTo>
                    <a:cubicBezTo>
                      <a:pt x="45" y="822"/>
                      <a:pt x="45" y="822"/>
                      <a:pt x="45" y="822"/>
                    </a:cubicBezTo>
                    <a:cubicBezTo>
                      <a:pt x="47" y="826"/>
                      <a:pt x="47" y="826"/>
                      <a:pt x="47" y="826"/>
                    </a:cubicBezTo>
                    <a:cubicBezTo>
                      <a:pt x="45" y="828"/>
                      <a:pt x="45" y="828"/>
                      <a:pt x="45" y="828"/>
                    </a:cubicBezTo>
                    <a:cubicBezTo>
                      <a:pt x="46" y="836"/>
                      <a:pt x="46" y="836"/>
                      <a:pt x="46" y="836"/>
                    </a:cubicBezTo>
                    <a:cubicBezTo>
                      <a:pt x="48" y="841"/>
                      <a:pt x="48" y="841"/>
                      <a:pt x="48" y="841"/>
                    </a:cubicBezTo>
                    <a:cubicBezTo>
                      <a:pt x="53" y="846"/>
                      <a:pt x="53" y="846"/>
                      <a:pt x="53" y="846"/>
                    </a:cubicBezTo>
                    <a:cubicBezTo>
                      <a:pt x="54" y="852"/>
                      <a:pt x="54" y="852"/>
                      <a:pt x="54" y="852"/>
                    </a:cubicBezTo>
                    <a:cubicBezTo>
                      <a:pt x="50" y="858"/>
                      <a:pt x="50" y="858"/>
                      <a:pt x="50" y="858"/>
                    </a:cubicBezTo>
                    <a:cubicBezTo>
                      <a:pt x="49" y="864"/>
                      <a:pt x="49" y="864"/>
                      <a:pt x="49" y="864"/>
                    </a:cubicBezTo>
                    <a:cubicBezTo>
                      <a:pt x="57" y="878"/>
                      <a:pt x="57" y="878"/>
                      <a:pt x="57" y="878"/>
                    </a:cubicBezTo>
                    <a:cubicBezTo>
                      <a:pt x="62" y="880"/>
                      <a:pt x="62" y="880"/>
                      <a:pt x="62" y="880"/>
                    </a:cubicBezTo>
                    <a:cubicBezTo>
                      <a:pt x="70" y="891"/>
                      <a:pt x="70" y="891"/>
                      <a:pt x="70" y="891"/>
                    </a:cubicBezTo>
                    <a:cubicBezTo>
                      <a:pt x="71" y="898"/>
                      <a:pt x="71" y="898"/>
                      <a:pt x="71" y="898"/>
                    </a:cubicBezTo>
                    <a:cubicBezTo>
                      <a:pt x="66" y="913"/>
                      <a:pt x="66" y="913"/>
                      <a:pt x="66" y="913"/>
                    </a:cubicBezTo>
                    <a:cubicBezTo>
                      <a:pt x="58" y="928"/>
                      <a:pt x="58" y="928"/>
                      <a:pt x="58" y="928"/>
                    </a:cubicBezTo>
                    <a:cubicBezTo>
                      <a:pt x="54" y="939"/>
                      <a:pt x="54" y="939"/>
                      <a:pt x="54" y="939"/>
                    </a:cubicBezTo>
                    <a:cubicBezTo>
                      <a:pt x="49" y="948"/>
                      <a:pt x="49" y="948"/>
                      <a:pt x="49" y="948"/>
                    </a:cubicBezTo>
                    <a:cubicBezTo>
                      <a:pt x="44" y="959"/>
                      <a:pt x="44" y="959"/>
                      <a:pt x="44" y="959"/>
                    </a:cubicBezTo>
                    <a:cubicBezTo>
                      <a:pt x="40" y="961"/>
                      <a:pt x="40" y="961"/>
                      <a:pt x="40" y="961"/>
                    </a:cubicBezTo>
                    <a:cubicBezTo>
                      <a:pt x="32" y="971"/>
                      <a:pt x="32" y="971"/>
                      <a:pt x="32" y="971"/>
                    </a:cubicBezTo>
                    <a:cubicBezTo>
                      <a:pt x="32" y="977"/>
                      <a:pt x="32" y="977"/>
                      <a:pt x="32" y="977"/>
                    </a:cubicBezTo>
                    <a:cubicBezTo>
                      <a:pt x="32" y="977"/>
                      <a:pt x="32" y="977"/>
                      <a:pt x="32" y="977"/>
                    </a:cubicBezTo>
                    <a:cubicBezTo>
                      <a:pt x="33" y="976"/>
                      <a:pt x="33" y="976"/>
                      <a:pt x="33" y="976"/>
                    </a:cubicBezTo>
                    <a:cubicBezTo>
                      <a:pt x="34" y="976"/>
                      <a:pt x="38" y="973"/>
                      <a:pt x="38" y="973"/>
                    </a:cubicBezTo>
                    <a:cubicBezTo>
                      <a:pt x="42" y="972"/>
                      <a:pt x="42" y="972"/>
                      <a:pt x="42" y="972"/>
                    </a:cubicBezTo>
                    <a:cubicBezTo>
                      <a:pt x="40" y="974"/>
                      <a:pt x="40" y="974"/>
                      <a:pt x="40" y="974"/>
                    </a:cubicBezTo>
                    <a:cubicBezTo>
                      <a:pt x="41" y="977"/>
                      <a:pt x="41" y="977"/>
                      <a:pt x="41" y="977"/>
                    </a:cubicBezTo>
                    <a:cubicBezTo>
                      <a:pt x="41" y="981"/>
                      <a:pt x="41" y="981"/>
                      <a:pt x="41" y="981"/>
                    </a:cubicBezTo>
                    <a:cubicBezTo>
                      <a:pt x="37" y="977"/>
                      <a:pt x="37" y="977"/>
                      <a:pt x="37" y="977"/>
                    </a:cubicBezTo>
                    <a:cubicBezTo>
                      <a:pt x="36" y="980"/>
                      <a:pt x="36" y="980"/>
                      <a:pt x="36" y="980"/>
                    </a:cubicBezTo>
                    <a:cubicBezTo>
                      <a:pt x="41" y="985"/>
                      <a:pt x="41" y="985"/>
                      <a:pt x="41" y="985"/>
                    </a:cubicBezTo>
                    <a:cubicBezTo>
                      <a:pt x="45" y="986"/>
                      <a:pt x="45" y="986"/>
                      <a:pt x="45" y="986"/>
                    </a:cubicBezTo>
                    <a:cubicBezTo>
                      <a:pt x="47" y="990"/>
                      <a:pt x="47" y="990"/>
                      <a:pt x="47" y="990"/>
                    </a:cubicBezTo>
                    <a:cubicBezTo>
                      <a:pt x="51" y="990"/>
                      <a:pt x="51" y="990"/>
                      <a:pt x="51" y="990"/>
                    </a:cubicBezTo>
                    <a:cubicBezTo>
                      <a:pt x="53" y="989"/>
                      <a:pt x="53" y="989"/>
                      <a:pt x="53" y="989"/>
                    </a:cubicBezTo>
                    <a:cubicBezTo>
                      <a:pt x="56" y="989"/>
                      <a:pt x="56" y="989"/>
                      <a:pt x="56" y="989"/>
                    </a:cubicBezTo>
                    <a:cubicBezTo>
                      <a:pt x="59" y="995"/>
                      <a:pt x="59" y="995"/>
                      <a:pt x="59" y="995"/>
                    </a:cubicBezTo>
                    <a:cubicBezTo>
                      <a:pt x="57" y="998"/>
                      <a:pt x="57" y="998"/>
                      <a:pt x="57" y="998"/>
                    </a:cubicBezTo>
                    <a:cubicBezTo>
                      <a:pt x="51" y="996"/>
                      <a:pt x="51" y="996"/>
                      <a:pt x="51" y="996"/>
                    </a:cubicBezTo>
                    <a:cubicBezTo>
                      <a:pt x="49" y="997"/>
                      <a:pt x="49" y="997"/>
                      <a:pt x="49" y="997"/>
                    </a:cubicBezTo>
                    <a:cubicBezTo>
                      <a:pt x="48" y="1001"/>
                      <a:pt x="48" y="1001"/>
                      <a:pt x="48" y="1001"/>
                    </a:cubicBezTo>
                    <a:cubicBezTo>
                      <a:pt x="44" y="1005"/>
                      <a:pt x="44" y="1005"/>
                      <a:pt x="44" y="1005"/>
                    </a:cubicBezTo>
                    <a:cubicBezTo>
                      <a:pt x="40" y="1002"/>
                      <a:pt x="40" y="1002"/>
                      <a:pt x="40" y="1002"/>
                    </a:cubicBezTo>
                    <a:cubicBezTo>
                      <a:pt x="38" y="1004"/>
                      <a:pt x="38" y="1004"/>
                      <a:pt x="38" y="1004"/>
                    </a:cubicBezTo>
                    <a:cubicBezTo>
                      <a:pt x="39" y="1008"/>
                      <a:pt x="39" y="1008"/>
                      <a:pt x="39" y="1008"/>
                    </a:cubicBezTo>
                    <a:cubicBezTo>
                      <a:pt x="35" y="1009"/>
                      <a:pt x="35" y="1009"/>
                      <a:pt x="35" y="1009"/>
                    </a:cubicBezTo>
                    <a:cubicBezTo>
                      <a:pt x="34" y="1006"/>
                      <a:pt x="34" y="1006"/>
                      <a:pt x="34" y="1006"/>
                    </a:cubicBezTo>
                    <a:cubicBezTo>
                      <a:pt x="32" y="1006"/>
                      <a:pt x="32" y="1006"/>
                      <a:pt x="32" y="1006"/>
                    </a:cubicBezTo>
                    <a:cubicBezTo>
                      <a:pt x="32" y="1009"/>
                      <a:pt x="32" y="1009"/>
                      <a:pt x="32" y="1009"/>
                    </a:cubicBezTo>
                    <a:cubicBezTo>
                      <a:pt x="34" y="1012"/>
                      <a:pt x="34" y="1012"/>
                      <a:pt x="34" y="1012"/>
                    </a:cubicBezTo>
                    <a:cubicBezTo>
                      <a:pt x="33" y="1017"/>
                      <a:pt x="33" y="1017"/>
                      <a:pt x="33" y="1017"/>
                    </a:cubicBezTo>
                    <a:cubicBezTo>
                      <a:pt x="33" y="1017"/>
                      <a:pt x="33" y="1017"/>
                      <a:pt x="33" y="1017"/>
                    </a:cubicBezTo>
                    <a:cubicBezTo>
                      <a:pt x="34" y="1021"/>
                      <a:pt x="34" y="1021"/>
                      <a:pt x="34" y="1021"/>
                    </a:cubicBezTo>
                    <a:cubicBezTo>
                      <a:pt x="35" y="1022"/>
                      <a:pt x="35" y="1022"/>
                      <a:pt x="35" y="1022"/>
                    </a:cubicBezTo>
                    <a:cubicBezTo>
                      <a:pt x="34" y="1023"/>
                      <a:pt x="34" y="1023"/>
                      <a:pt x="34" y="1023"/>
                    </a:cubicBezTo>
                    <a:cubicBezTo>
                      <a:pt x="31" y="1027"/>
                      <a:pt x="31" y="1027"/>
                      <a:pt x="31" y="1027"/>
                    </a:cubicBezTo>
                    <a:cubicBezTo>
                      <a:pt x="30" y="1034"/>
                      <a:pt x="30" y="1034"/>
                      <a:pt x="30" y="1034"/>
                    </a:cubicBezTo>
                    <a:cubicBezTo>
                      <a:pt x="28" y="1035"/>
                      <a:pt x="28" y="1035"/>
                      <a:pt x="28" y="1035"/>
                    </a:cubicBezTo>
                    <a:cubicBezTo>
                      <a:pt x="27" y="1052"/>
                      <a:pt x="27" y="1052"/>
                      <a:pt x="27" y="1052"/>
                    </a:cubicBezTo>
                    <a:cubicBezTo>
                      <a:pt x="35" y="1070"/>
                      <a:pt x="35" y="1070"/>
                      <a:pt x="35" y="1070"/>
                    </a:cubicBezTo>
                    <a:cubicBezTo>
                      <a:pt x="35" y="1074"/>
                      <a:pt x="35" y="1074"/>
                      <a:pt x="35" y="1074"/>
                    </a:cubicBezTo>
                    <a:cubicBezTo>
                      <a:pt x="32" y="1077"/>
                      <a:pt x="32" y="1077"/>
                      <a:pt x="32" y="1077"/>
                    </a:cubicBezTo>
                    <a:cubicBezTo>
                      <a:pt x="33" y="1082"/>
                      <a:pt x="33" y="1082"/>
                      <a:pt x="33" y="1082"/>
                    </a:cubicBezTo>
                    <a:cubicBezTo>
                      <a:pt x="30" y="1086"/>
                      <a:pt x="30" y="1086"/>
                      <a:pt x="30" y="1086"/>
                    </a:cubicBezTo>
                    <a:cubicBezTo>
                      <a:pt x="33" y="1087"/>
                      <a:pt x="33" y="1087"/>
                      <a:pt x="33" y="1087"/>
                    </a:cubicBezTo>
                    <a:cubicBezTo>
                      <a:pt x="34" y="1091"/>
                      <a:pt x="34" y="1091"/>
                      <a:pt x="34" y="1091"/>
                    </a:cubicBezTo>
                    <a:cubicBezTo>
                      <a:pt x="33" y="1093"/>
                      <a:pt x="33" y="1093"/>
                      <a:pt x="33" y="1093"/>
                    </a:cubicBezTo>
                    <a:cubicBezTo>
                      <a:pt x="35" y="1095"/>
                      <a:pt x="35" y="1095"/>
                      <a:pt x="35" y="1095"/>
                    </a:cubicBezTo>
                    <a:cubicBezTo>
                      <a:pt x="36" y="1098"/>
                      <a:pt x="36" y="1098"/>
                      <a:pt x="36" y="1098"/>
                    </a:cubicBezTo>
                    <a:cubicBezTo>
                      <a:pt x="35" y="1101"/>
                      <a:pt x="35" y="1101"/>
                      <a:pt x="35" y="1101"/>
                    </a:cubicBezTo>
                    <a:cubicBezTo>
                      <a:pt x="38" y="1106"/>
                      <a:pt x="38" y="1106"/>
                      <a:pt x="38" y="1106"/>
                    </a:cubicBezTo>
                    <a:cubicBezTo>
                      <a:pt x="39" y="1109"/>
                      <a:pt x="39" y="1109"/>
                      <a:pt x="39" y="1109"/>
                    </a:cubicBezTo>
                    <a:cubicBezTo>
                      <a:pt x="41" y="1115"/>
                      <a:pt x="41" y="1115"/>
                      <a:pt x="41" y="1115"/>
                    </a:cubicBezTo>
                    <a:cubicBezTo>
                      <a:pt x="43" y="1119"/>
                      <a:pt x="43" y="1119"/>
                      <a:pt x="43" y="1119"/>
                    </a:cubicBezTo>
                    <a:cubicBezTo>
                      <a:pt x="44" y="1125"/>
                      <a:pt x="44" y="1125"/>
                      <a:pt x="44" y="1125"/>
                    </a:cubicBezTo>
                    <a:cubicBezTo>
                      <a:pt x="45" y="1125"/>
                      <a:pt x="45" y="1125"/>
                      <a:pt x="45" y="1125"/>
                    </a:cubicBezTo>
                    <a:cubicBezTo>
                      <a:pt x="49" y="1127"/>
                      <a:pt x="49" y="1127"/>
                      <a:pt x="49" y="1127"/>
                    </a:cubicBezTo>
                    <a:cubicBezTo>
                      <a:pt x="52" y="1124"/>
                      <a:pt x="52" y="1124"/>
                      <a:pt x="52" y="1124"/>
                    </a:cubicBezTo>
                    <a:cubicBezTo>
                      <a:pt x="56" y="1131"/>
                      <a:pt x="56" y="1131"/>
                      <a:pt x="56" y="1131"/>
                    </a:cubicBezTo>
                    <a:cubicBezTo>
                      <a:pt x="61" y="1129"/>
                      <a:pt x="61" y="1129"/>
                      <a:pt x="61" y="1129"/>
                    </a:cubicBezTo>
                    <a:cubicBezTo>
                      <a:pt x="65" y="1129"/>
                      <a:pt x="65" y="1129"/>
                      <a:pt x="65" y="1129"/>
                    </a:cubicBezTo>
                    <a:cubicBezTo>
                      <a:pt x="68" y="1137"/>
                      <a:pt x="68" y="1137"/>
                      <a:pt x="68" y="1137"/>
                    </a:cubicBezTo>
                    <a:cubicBezTo>
                      <a:pt x="73" y="1132"/>
                      <a:pt x="73" y="1132"/>
                      <a:pt x="73" y="1132"/>
                    </a:cubicBezTo>
                    <a:cubicBezTo>
                      <a:pt x="78" y="1130"/>
                      <a:pt x="78" y="1130"/>
                      <a:pt x="78" y="1130"/>
                    </a:cubicBezTo>
                    <a:cubicBezTo>
                      <a:pt x="80" y="1134"/>
                      <a:pt x="80" y="1134"/>
                      <a:pt x="80" y="1134"/>
                    </a:cubicBezTo>
                    <a:cubicBezTo>
                      <a:pt x="83" y="1134"/>
                      <a:pt x="83" y="1134"/>
                      <a:pt x="83" y="1134"/>
                    </a:cubicBezTo>
                    <a:cubicBezTo>
                      <a:pt x="91" y="1137"/>
                      <a:pt x="91" y="1137"/>
                      <a:pt x="91" y="1137"/>
                    </a:cubicBezTo>
                    <a:cubicBezTo>
                      <a:pt x="92" y="1142"/>
                      <a:pt x="92" y="1142"/>
                      <a:pt x="92" y="1142"/>
                    </a:cubicBezTo>
                    <a:cubicBezTo>
                      <a:pt x="90" y="1148"/>
                      <a:pt x="90" y="1148"/>
                      <a:pt x="90" y="1148"/>
                    </a:cubicBezTo>
                    <a:cubicBezTo>
                      <a:pt x="93" y="1152"/>
                      <a:pt x="93" y="1152"/>
                      <a:pt x="93" y="1152"/>
                    </a:cubicBezTo>
                    <a:cubicBezTo>
                      <a:pt x="93" y="1159"/>
                      <a:pt x="93" y="1159"/>
                      <a:pt x="93" y="1159"/>
                    </a:cubicBezTo>
                    <a:cubicBezTo>
                      <a:pt x="98" y="1164"/>
                      <a:pt x="98" y="1164"/>
                      <a:pt x="98" y="1164"/>
                    </a:cubicBezTo>
                    <a:cubicBezTo>
                      <a:pt x="100" y="1170"/>
                      <a:pt x="100" y="1170"/>
                      <a:pt x="100" y="1170"/>
                    </a:cubicBezTo>
                    <a:cubicBezTo>
                      <a:pt x="105" y="1178"/>
                      <a:pt x="105" y="1178"/>
                      <a:pt x="105" y="1178"/>
                    </a:cubicBezTo>
                    <a:cubicBezTo>
                      <a:pt x="108" y="1181"/>
                      <a:pt x="108" y="1181"/>
                      <a:pt x="108" y="1181"/>
                    </a:cubicBezTo>
                    <a:cubicBezTo>
                      <a:pt x="110" y="1188"/>
                      <a:pt x="110" y="1188"/>
                      <a:pt x="110" y="1188"/>
                    </a:cubicBezTo>
                    <a:cubicBezTo>
                      <a:pt x="116" y="1190"/>
                      <a:pt x="116" y="1190"/>
                      <a:pt x="116" y="1190"/>
                    </a:cubicBezTo>
                    <a:cubicBezTo>
                      <a:pt x="123" y="1198"/>
                      <a:pt x="123" y="1198"/>
                      <a:pt x="123" y="1198"/>
                    </a:cubicBezTo>
                    <a:cubicBezTo>
                      <a:pt x="123" y="1202"/>
                      <a:pt x="123" y="1202"/>
                      <a:pt x="123" y="1202"/>
                    </a:cubicBezTo>
                    <a:cubicBezTo>
                      <a:pt x="128" y="1206"/>
                      <a:pt x="128" y="1206"/>
                      <a:pt x="128" y="1206"/>
                    </a:cubicBezTo>
                    <a:cubicBezTo>
                      <a:pt x="126" y="1208"/>
                      <a:pt x="126" y="1208"/>
                      <a:pt x="126" y="1208"/>
                    </a:cubicBezTo>
                    <a:cubicBezTo>
                      <a:pt x="122" y="1215"/>
                      <a:pt x="122" y="1215"/>
                      <a:pt x="122" y="1215"/>
                    </a:cubicBezTo>
                    <a:cubicBezTo>
                      <a:pt x="113" y="1217"/>
                      <a:pt x="113" y="1217"/>
                      <a:pt x="113" y="1217"/>
                    </a:cubicBezTo>
                    <a:cubicBezTo>
                      <a:pt x="109" y="1212"/>
                      <a:pt x="109" y="1212"/>
                      <a:pt x="109" y="1212"/>
                    </a:cubicBezTo>
                    <a:cubicBezTo>
                      <a:pt x="107" y="1216"/>
                      <a:pt x="107" y="1216"/>
                      <a:pt x="107" y="1216"/>
                    </a:cubicBezTo>
                    <a:cubicBezTo>
                      <a:pt x="107" y="1221"/>
                      <a:pt x="107" y="1221"/>
                      <a:pt x="107" y="1221"/>
                    </a:cubicBezTo>
                    <a:cubicBezTo>
                      <a:pt x="111" y="1228"/>
                      <a:pt x="111" y="1228"/>
                      <a:pt x="111" y="1228"/>
                    </a:cubicBezTo>
                    <a:cubicBezTo>
                      <a:pt x="111" y="1234"/>
                      <a:pt x="111" y="1234"/>
                      <a:pt x="111" y="1234"/>
                    </a:cubicBezTo>
                    <a:cubicBezTo>
                      <a:pt x="115" y="1240"/>
                      <a:pt x="115" y="1240"/>
                      <a:pt x="115" y="1240"/>
                    </a:cubicBezTo>
                    <a:cubicBezTo>
                      <a:pt x="115" y="1245"/>
                      <a:pt x="115" y="1245"/>
                      <a:pt x="115" y="1245"/>
                    </a:cubicBezTo>
                    <a:cubicBezTo>
                      <a:pt x="118" y="1246"/>
                      <a:pt x="118" y="1246"/>
                      <a:pt x="118" y="1246"/>
                    </a:cubicBezTo>
                    <a:cubicBezTo>
                      <a:pt x="122" y="1245"/>
                      <a:pt x="122" y="1245"/>
                      <a:pt x="122" y="1245"/>
                    </a:cubicBezTo>
                    <a:cubicBezTo>
                      <a:pt x="122" y="1240"/>
                      <a:pt x="122" y="1240"/>
                      <a:pt x="122" y="1240"/>
                    </a:cubicBezTo>
                    <a:cubicBezTo>
                      <a:pt x="124" y="1237"/>
                      <a:pt x="124" y="1237"/>
                      <a:pt x="124" y="1237"/>
                    </a:cubicBezTo>
                    <a:cubicBezTo>
                      <a:pt x="133" y="1241"/>
                      <a:pt x="133" y="1241"/>
                      <a:pt x="133" y="1241"/>
                    </a:cubicBezTo>
                    <a:cubicBezTo>
                      <a:pt x="143" y="1241"/>
                      <a:pt x="143" y="1241"/>
                      <a:pt x="143" y="1241"/>
                    </a:cubicBezTo>
                    <a:cubicBezTo>
                      <a:pt x="147" y="1238"/>
                      <a:pt x="147" y="1238"/>
                      <a:pt x="147" y="1238"/>
                    </a:cubicBezTo>
                    <a:cubicBezTo>
                      <a:pt x="151" y="1238"/>
                      <a:pt x="151" y="1238"/>
                      <a:pt x="151" y="1238"/>
                    </a:cubicBezTo>
                    <a:cubicBezTo>
                      <a:pt x="154" y="1248"/>
                      <a:pt x="154" y="1248"/>
                      <a:pt x="154" y="1248"/>
                    </a:cubicBezTo>
                    <a:cubicBezTo>
                      <a:pt x="158" y="1252"/>
                      <a:pt x="158" y="1252"/>
                      <a:pt x="158" y="1252"/>
                    </a:cubicBezTo>
                    <a:cubicBezTo>
                      <a:pt x="156" y="1257"/>
                      <a:pt x="156" y="1257"/>
                      <a:pt x="156" y="1257"/>
                    </a:cubicBezTo>
                    <a:cubicBezTo>
                      <a:pt x="161" y="1265"/>
                      <a:pt x="161" y="1265"/>
                      <a:pt x="161" y="1265"/>
                    </a:cubicBezTo>
                    <a:cubicBezTo>
                      <a:pt x="171" y="1263"/>
                      <a:pt x="171" y="1263"/>
                      <a:pt x="171" y="1263"/>
                    </a:cubicBezTo>
                    <a:cubicBezTo>
                      <a:pt x="175" y="1267"/>
                      <a:pt x="175" y="1267"/>
                      <a:pt x="175" y="1267"/>
                    </a:cubicBezTo>
                    <a:cubicBezTo>
                      <a:pt x="175" y="1272"/>
                      <a:pt x="175" y="1272"/>
                      <a:pt x="175" y="1272"/>
                    </a:cubicBezTo>
                    <a:cubicBezTo>
                      <a:pt x="179" y="1272"/>
                      <a:pt x="179" y="1272"/>
                      <a:pt x="179" y="1272"/>
                    </a:cubicBezTo>
                    <a:cubicBezTo>
                      <a:pt x="179" y="1278"/>
                      <a:pt x="179" y="1278"/>
                      <a:pt x="179" y="1278"/>
                    </a:cubicBezTo>
                    <a:cubicBezTo>
                      <a:pt x="181" y="1285"/>
                      <a:pt x="181" y="1285"/>
                      <a:pt x="181" y="1285"/>
                    </a:cubicBezTo>
                    <a:cubicBezTo>
                      <a:pt x="189" y="1295"/>
                      <a:pt x="189" y="1295"/>
                      <a:pt x="189" y="1295"/>
                    </a:cubicBezTo>
                    <a:cubicBezTo>
                      <a:pt x="192" y="1290"/>
                      <a:pt x="192" y="1290"/>
                      <a:pt x="192" y="1290"/>
                    </a:cubicBezTo>
                    <a:cubicBezTo>
                      <a:pt x="197" y="1294"/>
                      <a:pt x="197" y="1294"/>
                      <a:pt x="197" y="1294"/>
                    </a:cubicBezTo>
                    <a:cubicBezTo>
                      <a:pt x="201" y="1292"/>
                      <a:pt x="201" y="1292"/>
                      <a:pt x="201" y="1292"/>
                    </a:cubicBezTo>
                    <a:cubicBezTo>
                      <a:pt x="205" y="1293"/>
                      <a:pt x="205" y="1293"/>
                      <a:pt x="205" y="1293"/>
                    </a:cubicBezTo>
                    <a:cubicBezTo>
                      <a:pt x="212" y="1288"/>
                      <a:pt x="212" y="1288"/>
                      <a:pt x="212" y="1288"/>
                    </a:cubicBezTo>
                    <a:cubicBezTo>
                      <a:pt x="214" y="1287"/>
                      <a:pt x="214" y="1287"/>
                      <a:pt x="214" y="1287"/>
                    </a:cubicBezTo>
                    <a:cubicBezTo>
                      <a:pt x="218" y="1298"/>
                      <a:pt x="218" y="1298"/>
                      <a:pt x="218" y="1298"/>
                    </a:cubicBezTo>
                    <a:cubicBezTo>
                      <a:pt x="224" y="1302"/>
                      <a:pt x="224" y="1302"/>
                      <a:pt x="224" y="1302"/>
                    </a:cubicBezTo>
                    <a:cubicBezTo>
                      <a:pt x="226" y="1306"/>
                      <a:pt x="226" y="1306"/>
                      <a:pt x="226" y="1306"/>
                    </a:cubicBezTo>
                    <a:cubicBezTo>
                      <a:pt x="228" y="1303"/>
                      <a:pt x="228" y="1303"/>
                      <a:pt x="228" y="1303"/>
                    </a:cubicBezTo>
                    <a:cubicBezTo>
                      <a:pt x="235" y="1305"/>
                      <a:pt x="235" y="1305"/>
                      <a:pt x="235" y="1305"/>
                    </a:cubicBezTo>
                    <a:cubicBezTo>
                      <a:pt x="240" y="1305"/>
                      <a:pt x="240" y="1305"/>
                      <a:pt x="240" y="1305"/>
                    </a:cubicBezTo>
                    <a:cubicBezTo>
                      <a:pt x="243" y="1308"/>
                      <a:pt x="243" y="1308"/>
                      <a:pt x="243" y="1308"/>
                    </a:cubicBezTo>
                    <a:cubicBezTo>
                      <a:pt x="247" y="1307"/>
                      <a:pt x="247" y="1307"/>
                      <a:pt x="247" y="1307"/>
                    </a:cubicBezTo>
                    <a:cubicBezTo>
                      <a:pt x="252" y="1310"/>
                      <a:pt x="252" y="1310"/>
                      <a:pt x="252" y="1310"/>
                    </a:cubicBezTo>
                    <a:cubicBezTo>
                      <a:pt x="257" y="1312"/>
                      <a:pt x="257" y="1312"/>
                      <a:pt x="257" y="1312"/>
                    </a:cubicBezTo>
                    <a:cubicBezTo>
                      <a:pt x="260" y="1308"/>
                      <a:pt x="260" y="1308"/>
                      <a:pt x="260" y="1308"/>
                    </a:cubicBezTo>
                    <a:cubicBezTo>
                      <a:pt x="262" y="1313"/>
                      <a:pt x="262" y="1313"/>
                      <a:pt x="262" y="1313"/>
                    </a:cubicBezTo>
                    <a:cubicBezTo>
                      <a:pt x="264" y="1315"/>
                      <a:pt x="264" y="1315"/>
                      <a:pt x="264" y="1315"/>
                    </a:cubicBezTo>
                    <a:cubicBezTo>
                      <a:pt x="264" y="1321"/>
                      <a:pt x="264" y="1321"/>
                      <a:pt x="264" y="1321"/>
                    </a:cubicBezTo>
                    <a:cubicBezTo>
                      <a:pt x="261" y="1326"/>
                      <a:pt x="261" y="1326"/>
                      <a:pt x="261" y="1326"/>
                    </a:cubicBezTo>
                    <a:cubicBezTo>
                      <a:pt x="257" y="1327"/>
                      <a:pt x="257" y="1327"/>
                      <a:pt x="257" y="1327"/>
                    </a:cubicBezTo>
                    <a:cubicBezTo>
                      <a:pt x="256" y="1336"/>
                      <a:pt x="256" y="1336"/>
                      <a:pt x="256" y="1336"/>
                    </a:cubicBezTo>
                    <a:cubicBezTo>
                      <a:pt x="261" y="1341"/>
                      <a:pt x="261" y="1341"/>
                      <a:pt x="261" y="1341"/>
                    </a:cubicBezTo>
                    <a:cubicBezTo>
                      <a:pt x="262" y="1347"/>
                      <a:pt x="262" y="1347"/>
                      <a:pt x="262" y="1347"/>
                    </a:cubicBezTo>
                    <a:cubicBezTo>
                      <a:pt x="260" y="1355"/>
                      <a:pt x="260" y="1355"/>
                      <a:pt x="260" y="1355"/>
                    </a:cubicBezTo>
                    <a:cubicBezTo>
                      <a:pt x="261" y="1361"/>
                      <a:pt x="261" y="1361"/>
                      <a:pt x="261" y="1361"/>
                    </a:cubicBezTo>
                    <a:cubicBezTo>
                      <a:pt x="257" y="1364"/>
                      <a:pt x="257" y="1364"/>
                      <a:pt x="257" y="1364"/>
                    </a:cubicBezTo>
                    <a:cubicBezTo>
                      <a:pt x="249" y="1364"/>
                      <a:pt x="249" y="1364"/>
                      <a:pt x="249" y="1364"/>
                    </a:cubicBezTo>
                    <a:cubicBezTo>
                      <a:pt x="245" y="1372"/>
                      <a:pt x="245" y="1372"/>
                      <a:pt x="245" y="1372"/>
                    </a:cubicBezTo>
                    <a:cubicBezTo>
                      <a:pt x="242" y="1373"/>
                      <a:pt x="242" y="1373"/>
                      <a:pt x="242" y="1373"/>
                    </a:cubicBezTo>
                    <a:cubicBezTo>
                      <a:pt x="241" y="1383"/>
                      <a:pt x="241" y="1383"/>
                      <a:pt x="241" y="1383"/>
                    </a:cubicBezTo>
                    <a:cubicBezTo>
                      <a:pt x="241" y="1383"/>
                      <a:pt x="241" y="1383"/>
                      <a:pt x="241" y="1383"/>
                    </a:cubicBezTo>
                    <a:cubicBezTo>
                      <a:pt x="242" y="1383"/>
                      <a:pt x="242" y="1383"/>
                      <a:pt x="242" y="1383"/>
                    </a:cubicBezTo>
                    <a:cubicBezTo>
                      <a:pt x="246" y="1384"/>
                      <a:pt x="246" y="1384"/>
                      <a:pt x="246" y="1384"/>
                    </a:cubicBezTo>
                    <a:cubicBezTo>
                      <a:pt x="250" y="1380"/>
                      <a:pt x="250" y="1380"/>
                      <a:pt x="250" y="1380"/>
                    </a:cubicBezTo>
                    <a:cubicBezTo>
                      <a:pt x="255" y="1380"/>
                      <a:pt x="255" y="1380"/>
                      <a:pt x="255" y="1380"/>
                    </a:cubicBezTo>
                    <a:cubicBezTo>
                      <a:pt x="256" y="1382"/>
                      <a:pt x="256" y="1382"/>
                      <a:pt x="256" y="1382"/>
                    </a:cubicBezTo>
                    <a:cubicBezTo>
                      <a:pt x="255" y="1385"/>
                      <a:pt x="255" y="1385"/>
                      <a:pt x="255" y="1385"/>
                    </a:cubicBezTo>
                    <a:cubicBezTo>
                      <a:pt x="245" y="1391"/>
                      <a:pt x="245" y="1391"/>
                      <a:pt x="245" y="1391"/>
                    </a:cubicBezTo>
                    <a:cubicBezTo>
                      <a:pt x="241" y="1395"/>
                      <a:pt x="241" y="1395"/>
                      <a:pt x="241" y="1395"/>
                    </a:cubicBezTo>
                    <a:cubicBezTo>
                      <a:pt x="243" y="1397"/>
                      <a:pt x="243" y="1397"/>
                      <a:pt x="243" y="1397"/>
                    </a:cubicBezTo>
                    <a:cubicBezTo>
                      <a:pt x="245" y="1397"/>
                      <a:pt x="245" y="1397"/>
                      <a:pt x="245" y="1397"/>
                    </a:cubicBezTo>
                    <a:cubicBezTo>
                      <a:pt x="243" y="1400"/>
                      <a:pt x="243" y="1400"/>
                      <a:pt x="243" y="1400"/>
                    </a:cubicBezTo>
                    <a:cubicBezTo>
                      <a:pt x="239" y="1399"/>
                      <a:pt x="239" y="1399"/>
                      <a:pt x="239" y="1399"/>
                    </a:cubicBezTo>
                    <a:cubicBezTo>
                      <a:pt x="232" y="1400"/>
                      <a:pt x="232" y="1400"/>
                      <a:pt x="232" y="1400"/>
                    </a:cubicBezTo>
                    <a:cubicBezTo>
                      <a:pt x="235" y="1406"/>
                      <a:pt x="235" y="1406"/>
                      <a:pt x="235" y="1406"/>
                    </a:cubicBezTo>
                    <a:cubicBezTo>
                      <a:pt x="238" y="1410"/>
                      <a:pt x="238" y="1410"/>
                      <a:pt x="238" y="1410"/>
                    </a:cubicBezTo>
                    <a:cubicBezTo>
                      <a:pt x="240" y="1408"/>
                      <a:pt x="240" y="1408"/>
                      <a:pt x="240" y="1408"/>
                    </a:cubicBezTo>
                    <a:cubicBezTo>
                      <a:pt x="240" y="1410"/>
                      <a:pt x="240" y="1410"/>
                      <a:pt x="240" y="1410"/>
                    </a:cubicBezTo>
                    <a:cubicBezTo>
                      <a:pt x="244" y="1411"/>
                      <a:pt x="244" y="1411"/>
                      <a:pt x="244" y="1411"/>
                    </a:cubicBezTo>
                    <a:cubicBezTo>
                      <a:pt x="244" y="1413"/>
                      <a:pt x="244" y="1413"/>
                      <a:pt x="244" y="1413"/>
                    </a:cubicBezTo>
                    <a:cubicBezTo>
                      <a:pt x="242" y="1414"/>
                      <a:pt x="242" y="1414"/>
                      <a:pt x="242" y="1414"/>
                    </a:cubicBezTo>
                    <a:cubicBezTo>
                      <a:pt x="240" y="1416"/>
                      <a:pt x="240" y="1416"/>
                      <a:pt x="240" y="1416"/>
                    </a:cubicBezTo>
                    <a:cubicBezTo>
                      <a:pt x="238" y="1416"/>
                      <a:pt x="238" y="1416"/>
                      <a:pt x="238" y="1416"/>
                    </a:cubicBezTo>
                    <a:cubicBezTo>
                      <a:pt x="236" y="1417"/>
                      <a:pt x="236" y="1417"/>
                      <a:pt x="236" y="1417"/>
                    </a:cubicBezTo>
                    <a:cubicBezTo>
                      <a:pt x="236" y="1419"/>
                      <a:pt x="236" y="1419"/>
                      <a:pt x="236" y="1419"/>
                    </a:cubicBezTo>
                    <a:cubicBezTo>
                      <a:pt x="232" y="1424"/>
                      <a:pt x="232" y="1424"/>
                      <a:pt x="232" y="1424"/>
                    </a:cubicBezTo>
                    <a:cubicBezTo>
                      <a:pt x="232" y="1428"/>
                      <a:pt x="232" y="1428"/>
                      <a:pt x="232" y="1428"/>
                    </a:cubicBezTo>
                    <a:cubicBezTo>
                      <a:pt x="234" y="1430"/>
                      <a:pt x="234" y="1430"/>
                      <a:pt x="234" y="1430"/>
                    </a:cubicBezTo>
                    <a:cubicBezTo>
                      <a:pt x="233" y="1436"/>
                      <a:pt x="233" y="1436"/>
                      <a:pt x="233" y="1436"/>
                    </a:cubicBezTo>
                    <a:cubicBezTo>
                      <a:pt x="230" y="1435"/>
                      <a:pt x="230" y="1435"/>
                      <a:pt x="230" y="1435"/>
                    </a:cubicBezTo>
                    <a:cubicBezTo>
                      <a:pt x="229" y="1436"/>
                      <a:pt x="229" y="1436"/>
                      <a:pt x="229" y="1436"/>
                    </a:cubicBezTo>
                    <a:cubicBezTo>
                      <a:pt x="226" y="1433"/>
                      <a:pt x="226" y="1433"/>
                      <a:pt x="226" y="1433"/>
                    </a:cubicBezTo>
                    <a:cubicBezTo>
                      <a:pt x="222" y="1432"/>
                      <a:pt x="222" y="1432"/>
                      <a:pt x="222" y="1432"/>
                    </a:cubicBezTo>
                    <a:cubicBezTo>
                      <a:pt x="222" y="1434"/>
                      <a:pt x="222" y="1434"/>
                      <a:pt x="222" y="1434"/>
                    </a:cubicBezTo>
                    <a:cubicBezTo>
                      <a:pt x="223" y="1437"/>
                      <a:pt x="223" y="1437"/>
                      <a:pt x="223" y="1437"/>
                    </a:cubicBezTo>
                    <a:cubicBezTo>
                      <a:pt x="221" y="1439"/>
                      <a:pt x="221" y="1439"/>
                      <a:pt x="221" y="1439"/>
                    </a:cubicBezTo>
                    <a:cubicBezTo>
                      <a:pt x="218" y="1441"/>
                      <a:pt x="218" y="1441"/>
                      <a:pt x="218" y="1441"/>
                    </a:cubicBezTo>
                    <a:cubicBezTo>
                      <a:pt x="222" y="1442"/>
                      <a:pt x="222" y="1442"/>
                      <a:pt x="222" y="1442"/>
                    </a:cubicBezTo>
                    <a:cubicBezTo>
                      <a:pt x="224" y="1442"/>
                      <a:pt x="224" y="1442"/>
                      <a:pt x="224" y="1442"/>
                    </a:cubicBezTo>
                    <a:cubicBezTo>
                      <a:pt x="229" y="1447"/>
                      <a:pt x="229" y="1447"/>
                      <a:pt x="229" y="1447"/>
                    </a:cubicBezTo>
                    <a:cubicBezTo>
                      <a:pt x="230" y="1450"/>
                      <a:pt x="230" y="1450"/>
                      <a:pt x="230" y="1450"/>
                    </a:cubicBezTo>
                    <a:cubicBezTo>
                      <a:pt x="234" y="1455"/>
                      <a:pt x="234" y="1455"/>
                      <a:pt x="234" y="1455"/>
                    </a:cubicBezTo>
                    <a:cubicBezTo>
                      <a:pt x="240" y="1454"/>
                      <a:pt x="240" y="1454"/>
                      <a:pt x="240" y="1454"/>
                    </a:cubicBezTo>
                    <a:cubicBezTo>
                      <a:pt x="248" y="1460"/>
                      <a:pt x="248" y="1460"/>
                      <a:pt x="248" y="1460"/>
                    </a:cubicBezTo>
                    <a:cubicBezTo>
                      <a:pt x="252" y="1461"/>
                      <a:pt x="252" y="1461"/>
                      <a:pt x="252" y="1461"/>
                    </a:cubicBezTo>
                    <a:cubicBezTo>
                      <a:pt x="264" y="1471"/>
                      <a:pt x="264" y="1471"/>
                      <a:pt x="264" y="1471"/>
                    </a:cubicBezTo>
                    <a:cubicBezTo>
                      <a:pt x="266" y="1477"/>
                      <a:pt x="266" y="1477"/>
                      <a:pt x="266" y="1477"/>
                    </a:cubicBezTo>
                    <a:cubicBezTo>
                      <a:pt x="270" y="1478"/>
                      <a:pt x="270" y="1478"/>
                      <a:pt x="270" y="1478"/>
                    </a:cubicBezTo>
                    <a:cubicBezTo>
                      <a:pt x="271" y="1481"/>
                      <a:pt x="271" y="1481"/>
                      <a:pt x="271" y="1481"/>
                    </a:cubicBezTo>
                    <a:cubicBezTo>
                      <a:pt x="274" y="1484"/>
                      <a:pt x="274" y="1484"/>
                      <a:pt x="274" y="1484"/>
                    </a:cubicBezTo>
                    <a:cubicBezTo>
                      <a:pt x="277" y="1484"/>
                      <a:pt x="277" y="1484"/>
                      <a:pt x="277" y="1484"/>
                    </a:cubicBezTo>
                    <a:cubicBezTo>
                      <a:pt x="278" y="1487"/>
                      <a:pt x="278" y="1487"/>
                      <a:pt x="278" y="1487"/>
                    </a:cubicBezTo>
                    <a:cubicBezTo>
                      <a:pt x="281" y="1488"/>
                      <a:pt x="281" y="1488"/>
                      <a:pt x="281" y="1488"/>
                    </a:cubicBezTo>
                    <a:cubicBezTo>
                      <a:pt x="283" y="1488"/>
                      <a:pt x="283" y="1488"/>
                      <a:pt x="283" y="1488"/>
                    </a:cubicBezTo>
                    <a:cubicBezTo>
                      <a:pt x="286" y="1493"/>
                      <a:pt x="286" y="1493"/>
                      <a:pt x="286" y="1493"/>
                    </a:cubicBezTo>
                    <a:cubicBezTo>
                      <a:pt x="290" y="1494"/>
                      <a:pt x="290" y="1494"/>
                      <a:pt x="290" y="1494"/>
                    </a:cubicBezTo>
                    <a:cubicBezTo>
                      <a:pt x="291" y="1495"/>
                      <a:pt x="291" y="1495"/>
                      <a:pt x="291" y="1495"/>
                    </a:cubicBezTo>
                    <a:cubicBezTo>
                      <a:pt x="293" y="1494"/>
                      <a:pt x="293" y="1494"/>
                      <a:pt x="293" y="1494"/>
                    </a:cubicBezTo>
                    <a:cubicBezTo>
                      <a:pt x="298" y="1499"/>
                      <a:pt x="298" y="1499"/>
                      <a:pt x="298" y="1499"/>
                    </a:cubicBezTo>
                    <a:cubicBezTo>
                      <a:pt x="298" y="1501"/>
                      <a:pt x="298" y="1501"/>
                      <a:pt x="298" y="1501"/>
                    </a:cubicBezTo>
                    <a:cubicBezTo>
                      <a:pt x="303" y="1502"/>
                      <a:pt x="303" y="1502"/>
                      <a:pt x="303" y="1502"/>
                    </a:cubicBezTo>
                    <a:cubicBezTo>
                      <a:pt x="306" y="1509"/>
                      <a:pt x="306" y="1509"/>
                      <a:pt x="306" y="1509"/>
                    </a:cubicBezTo>
                    <a:cubicBezTo>
                      <a:pt x="309" y="1513"/>
                      <a:pt x="309" y="1513"/>
                      <a:pt x="309" y="1513"/>
                    </a:cubicBezTo>
                    <a:cubicBezTo>
                      <a:pt x="310" y="1522"/>
                      <a:pt x="310" y="1522"/>
                      <a:pt x="310" y="1522"/>
                    </a:cubicBezTo>
                    <a:cubicBezTo>
                      <a:pt x="313" y="1529"/>
                      <a:pt x="313" y="1529"/>
                      <a:pt x="313" y="1529"/>
                    </a:cubicBezTo>
                    <a:cubicBezTo>
                      <a:pt x="312" y="1531"/>
                      <a:pt x="312" y="1531"/>
                      <a:pt x="312" y="1531"/>
                    </a:cubicBezTo>
                    <a:cubicBezTo>
                      <a:pt x="312" y="1535"/>
                      <a:pt x="312" y="1535"/>
                      <a:pt x="312" y="1535"/>
                    </a:cubicBezTo>
                    <a:cubicBezTo>
                      <a:pt x="312" y="1536"/>
                      <a:pt x="312" y="1536"/>
                      <a:pt x="312" y="1536"/>
                    </a:cubicBezTo>
                    <a:cubicBezTo>
                      <a:pt x="312" y="1536"/>
                      <a:pt x="312" y="1536"/>
                      <a:pt x="312" y="1536"/>
                    </a:cubicBezTo>
                    <a:cubicBezTo>
                      <a:pt x="314" y="1536"/>
                      <a:pt x="314" y="1536"/>
                      <a:pt x="314" y="1536"/>
                    </a:cubicBezTo>
                    <a:cubicBezTo>
                      <a:pt x="315" y="1540"/>
                      <a:pt x="315" y="1540"/>
                      <a:pt x="315" y="1540"/>
                    </a:cubicBezTo>
                    <a:cubicBezTo>
                      <a:pt x="317" y="1541"/>
                      <a:pt x="317" y="1541"/>
                      <a:pt x="317" y="1541"/>
                    </a:cubicBezTo>
                    <a:cubicBezTo>
                      <a:pt x="319" y="1538"/>
                      <a:pt x="319" y="1538"/>
                      <a:pt x="319" y="1538"/>
                    </a:cubicBezTo>
                    <a:cubicBezTo>
                      <a:pt x="323" y="1541"/>
                      <a:pt x="323" y="1541"/>
                      <a:pt x="323" y="1541"/>
                    </a:cubicBezTo>
                    <a:cubicBezTo>
                      <a:pt x="326" y="1540"/>
                      <a:pt x="326" y="1540"/>
                      <a:pt x="326" y="1540"/>
                    </a:cubicBezTo>
                    <a:cubicBezTo>
                      <a:pt x="328" y="1537"/>
                      <a:pt x="328" y="1537"/>
                      <a:pt x="328" y="1537"/>
                    </a:cubicBezTo>
                    <a:cubicBezTo>
                      <a:pt x="331" y="1538"/>
                      <a:pt x="331" y="1538"/>
                      <a:pt x="331" y="1538"/>
                    </a:cubicBezTo>
                    <a:cubicBezTo>
                      <a:pt x="339" y="1546"/>
                      <a:pt x="339" y="1546"/>
                      <a:pt x="339" y="1546"/>
                    </a:cubicBezTo>
                    <a:cubicBezTo>
                      <a:pt x="342" y="1547"/>
                      <a:pt x="342" y="1547"/>
                      <a:pt x="342" y="1547"/>
                    </a:cubicBezTo>
                    <a:cubicBezTo>
                      <a:pt x="342" y="1547"/>
                      <a:pt x="342" y="1547"/>
                      <a:pt x="342" y="1547"/>
                    </a:cubicBezTo>
                    <a:cubicBezTo>
                      <a:pt x="348" y="1545"/>
                      <a:pt x="348" y="1545"/>
                      <a:pt x="348" y="1545"/>
                    </a:cubicBezTo>
                    <a:cubicBezTo>
                      <a:pt x="356" y="1543"/>
                      <a:pt x="356" y="1543"/>
                      <a:pt x="356" y="1543"/>
                    </a:cubicBezTo>
                    <a:cubicBezTo>
                      <a:pt x="359" y="1543"/>
                      <a:pt x="359" y="1543"/>
                      <a:pt x="359" y="1543"/>
                    </a:cubicBezTo>
                    <a:cubicBezTo>
                      <a:pt x="369" y="1543"/>
                      <a:pt x="369" y="1543"/>
                      <a:pt x="369" y="1543"/>
                    </a:cubicBezTo>
                    <a:cubicBezTo>
                      <a:pt x="373" y="1548"/>
                      <a:pt x="373" y="1548"/>
                      <a:pt x="373" y="1548"/>
                    </a:cubicBezTo>
                    <a:cubicBezTo>
                      <a:pt x="370" y="1544"/>
                      <a:pt x="370" y="1544"/>
                      <a:pt x="370" y="1544"/>
                    </a:cubicBezTo>
                    <a:cubicBezTo>
                      <a:pt x="370" y="1541"/>
                      <a:pt x="370" y="1541"/>
                      <a:pt x="370" y="1541"/>
                    </a:cubicBezTo>
                    <a:cubicBezTo>
                      <a:pt x="377" y="1537"/>
                      <a:pt x="377" y="1537"/>
                      <a:pt x="377" y="1537"/>
                    </a:cubicBezTo>
                    <a:cubicBezTo>
                      <a:pt x="387" y="1544"/>
                      <a:pt x="387" y="1544"/>
                      <a:pt x="387" y="1544"/>
                    </a:cubicBezTo>
                    <a:cubicBezTo>
                      <a:pt x="394" y="1545"/>
                      <a:pt x="394" y="1545"/>
                      <a:pt x="394" y="1545"/>
                    </a:cubicBezTo>
                    <a:cubicBezTo>
                      <a:pt x="401" y="1549"/>
                      <a:pt x="401" y="1549"/>
                      <a:pt x="401" y="1549"/>
                    </a:cubicBezTo>
                    <a:cubicBezTo>
                      <a:pt x="402" y="1541"/>
                      <a:pt x="402" y="1541"/>
                      <a:pt x="402" y="1541"/>
                    </a:cubicBezTo>
                    <a:cubicBezTo>
                      <a:pt x="399" y="1537"/>
                      <a:pt x="399" y="1537"/>
                      <a:pt x="399" y="1537"/>
                    </a:cubicBezTo>
                    <a:cubicBezTo>
                      <a:pt x="394" y="1533"/>
                      <a:pt x="394" y="1533"/>
                      <a:pt x="394" y="1533"/>
                    </a:cubicBezTo>
                    <a:cubicBezTo>
                      <a:pt x="396" y="1525"/>
                      <a:pt x="396" y="1525"/>
                      <a:pt x="396" y="1525"/>
                    </a:cubicBezTo>
                    <a:cubicBezTo>
                      <a:pt x="401" y="1526"/>
                      <a:pt x="401" y="1526"/>
                      <a:pt x="401" y="1526"/>
                    </a:cubicBezTo>
                    <a:cubicBezTo>
                      <a:pt x="410" y="1534"/>
                      <a:pt x="410" y="1534"/>
                      <a:pt x="410" y="1534"/>
                    </a:cubicBezTo>
                    <a:cubicBezTo>
                      <a:pt x="412" y="1539"/>
                      <a:pt x="412" y="1539"/>
                      <a:pt x="412" y="1539"/>
                    </a:cubicBezTo>
                    <a:cubicBezTo>
                      <a:pt x="421" y="1540"/>
                      <a:pt x="421" y="1540"/>
                      <a:pt x="421" y="1540"/>
                    </a:cubicBezTo>
                    <a:cubicBezTo>
                      <a:pt x="422" y="1537"/>
                      <a:pt x="422" y="1537"/>
                      <a:pt x="422" y="1537"/>
                    </a:cubicBezTo>
                    <a:cubicBezTo>
                      <a:pt x="428" y="1533"/>
                      <a:pt x="428" y="1533"/>
                      <a:pt x="428" y="1533"/>
                    </a:cubicBezTo>
                    <a:cubicBezTo>
                      <a:pt x="434" y="1524"/>
                      <a:pt x="434" y="1524"/>
                      <a:pt x="434" y="1524"/>
                    </a:cubicBezTo>
                    <a:cubicBezTo>
                      <a:pt x="434" y="1524"/>
                      <a:pt x="434" y="1524"/>
                      <a:pt x="434" y="1524"/>
                    </a:cubicBezTo>
                    <a:cubicBezTo>
                      <a:pt x="432" y="1522"/>
                      <a:pt x="432" y="1522"/>
                      <a:pt x="432" y="1522"/>
                    </a:cubicBezTo>
                    <a:cubicBezTo>
                      <a:pt x="422" y="1513"/>
                      <a:pt x="422" y="1513"/>
                      <a:pt x="422" y="1513"/>
                    </a:cubicBezTo>
                    <a:cubicBezTo>
                      <a:pt x="416" y="1503"/>
                      <a:pt x="416" y="1503"/>
                      <a:pt x="416" y="1503"/>
                    </a:cubicBezTo>
                    <a:cubicBezTo>
                      <a:pt x="414" y="1496"/>
                      <a:pt x="414" y="1496"/>
                      <a:pt x="414" y="1496"/>
                    </a:cubicBezTo>
                    <a:cubicBezTo>
                      <a:pt x="412" y="1493"/>
                      <a:pt x="412" y="1493"/>
                      <a:pt x="412" y="1493"/>
                    </a:cubicBezTo>
                    <a:cubicBezTo>
                      <a:pt x="411" y="1486"/>
                      <a:pt x="411" y="1486"/>
                      <a:pt x="411" y="1486"/>
                    </a:cubicBezTo>
                    <a:cubicBezTo>
                      <a:pt x="410" y="1483"/>
                      <a:pt x="410" y="1483"/>
                      <a:pt x="410" y="1483"/>
                    </a:cubicBezTo>
                    <a:cubicBezTo>
                      <a:pt x="410" y="1481"/>
                      <a:pt x="410" y="1481"/>
                      <a:pt x="410" y="1481"/>
                    </a:cubicBezTo>
                    <a:cubicBezTo>
                      <a:pt x="407" y="1481"/>
                      <a:pt x="407" y="1481"/>
                      <a:pt x="407" y="1481"/>
                    </a:cubicBezTo>
                    <a:cubicBezTo>
                      <a:pt x="408" y="1477"/>
                      <a:pt x="408" y="1477"/>
                      <a:pt x="408" y="1477"/>
                    </a:cubicBezTo>
                    <a:cubicBezTo>
                      <a:pt x="409" y="1478"/>
                      <a:pt x="409" y="1478"/>
                      <a:pt x="409" y="1478"/>
                    </a:cubicBezTo>
                    <a:cubicBezTo>
                      <a:pt x="410" y="1474"/>
                      <a:pt x="410" y="1474"/>
                      <a:pt x="410" y="1474"/>
                    </a:cubicBezTo>
                    <a:cubicBezTo>
                      <a:pt x="412" y="1470"/>
                      <a:pt x="412" y="1470"/>
                      <a:pt x="412" y="1470"/>
                    </a:cubicBezTo>
                    <a:cubicBezTo>
                      <a:pt x="410" y="1471"/>
                      <a:pt x="410" y="1471"/>
                      <a:pt x="410" y="1471"/>
                    </a:cubicBezTo>
                    <a:cubicBezTo>
                      <a:pt x="408" y="1473"/>
                      <a:pt x="408" y="1473"/>
                      <a:pt x="408" y="1473"/>
                    </a:cubicBezTo>
                    <a:cubicBezTo>
                      <a:pt x="404" y="1469"/>
                      <a:pt x="404" y="1469"/>
                      <a:pt x="404" y="1469"/>
                    </a:cubicBezTo>
                    <a:cubicBezTo>
                      <a:pt x="404" y="1462"/>
                      <a:pt x="404" y="1462"/>
                      <a:pt x="404" y="1462"/>
                    </a:cubicBezTo>
                    <a:cubicBezTo>
                      <a:pt x="400" y="1461"/>
                      <a:pt x="400" y="1461"/>
                      <a:pt x="400" y="1461"/>
                    </a:cubicBezTo>
                    <a:cubicBezTo>
                      <a:pt x="398" y="1457"/>
                      <a:pt x="398" y="1457"/>
                      <a:pt x="398" y="1457"/>
                    </a:cubicBezTo>
                    <a:cubicBezTo>
                      <a:pt x="396" y="1458"/>
                      <a:pt x="396" y="1458"/>
                      <a:pt x="396" y="1458"/>
                    </a:cubicBezTo>
                    <a:cubicBezTo>
                      <a:pt x="393" y="1458"/>
                      <a:pt x="393" y="1458"/>
                      <a:pt x="393" y="1458"/>
                    </a:cubicBezTo>
                    <a:cubicBezTo>
                      <a:pt x="391" y="1450"/>
                      <a:pt x="391" y="1450"/>
                      <a:pt x="391" y="1450"/>
                    </a:cubicBezTo>
                    <a:cubicBezTo>
                      <a:pt x="392" y="1446"/>
                      <a:pt x="392" y="1446"/>
                      <a:pt x="392" y="1446"/>
                    </a:cubicBezTo>
                    <a:cubicBezTo>
                      <a:pt x="394" y="1445"/>
                      <a:pt x="394" y="1445"/>
                      <a:pt x="394" y="1445"/>
                    </a:cubicBezTo>
                    <a:cubicBezTo>
                      <a:pt x="394" y="1437"/>
                      <a:pt x="394" y="1437"/>
                      <a:pt x="394" y="1437"/>
                    </a:cubicBezTo>
                    <a:cubicBezTo>
                      <a:pt x="396" y="1433"/>
                      <a:pt x="396" y="1433"/>
                      <a:pt x="396" y="1433"/>
                    </a:cubicBezTo>
                    <a:cubicBezTo>
                      <a:pt x="397" y="1428"/>
                      <a:pt x="397" y="1428"/>
                      <a:pt x="397" y="1428"/>
                    </a:cubicBezTo>
                    <a:cubicBezTo>
                      <a:pt x="399" y="1427"/>
                      <a:pt x="399" y="1427"/>
                      <a:pt x="399" y="1427"/>
                    </a:cubicBezTo>
                    <a:cubicBezTo>
                      <a:pt x="400" y="1422"/>
                      <a:pt x="400" y="1422"/>
                      <a:pt x="400" y="1422"/>
                    </a:cubicBezTo>
                    <a:cubicBezTo>
                      <a:pt x="401" y="1419"/>
                      <a:pt x="401" y="1419"/>
                      <a:pt x="401" y="1419"/>
                    </a:cubicBezTo>
                    <a:cubicBezTo>
                      <a:pt x="401" y="1416"/>
                      <a:pt x="401" y="1416"/>
                      <a:pt x="401" y="1416"/>
                    </a:cubicBezTo>
                    <a:cubicBezTo>
                      <a:pt x="403" y="1417"/>
                      <a:pt x="403" y="1417"/>
                      <a:pt x="403" y="1417"/>
                    </a:cubicBezTo>
                    <a:cubicBezTo>
                      <a:pt x="405" y="1418"/>
                      <a:pt x="405" y="1418"/>
                      <a:pt x="405" y="1418"/>
                    </a:cubicBezTo>
                    <a:cubicBezTo>
                      <a:pt x="406" y="1417"/>
                      <a:pt x="406" y="1417"/>
                      <a:pt x="406" y="1417"/>
                    </a:cubicBezTo>
                    <a:cubicBezTo>
                      <a:pt x="407" y="1415"/>
                      <a:pt x="407" y="1415"/>
                      <a:pt x="407" y="1415"/>
                    </a:cubicBezTo>
                    <a:cubicBezTo>
                      <a:pt x="409" y="1417"/>
                      <a:pt x="409" y="1417"/>
                      <a:pt x="409" y="1417"/>
                    </a:cubicBezTo>
                    <a:cubicBezTo>
                      <a:pt x="410" y="1415"/>
                      <a:pt x="410" y="1415"/>
                      <a:pt x="410" y="1415"/>
                    </a:cubicBezTo>
                    <a:cubicBezTo>
                      <a:pt x="413" y="1415"/>
                      <a:pt x="413" y="1415"/>
                      <a:pt x="413" y="1415"/>
                    </a:cubicBezTo>
                    <a:cubicBezTo>
                      <a:pt x="415" y="1413"/>
                      <a:pt x="415" y="1413"/>
                      <a:pt x="415" y="1413"/>
                    </a:cubicBezTo>
                    <a:cubicBezTo>
                      <a:pt x="415" y="1411"/>
                      <a:pt x="415" y="1411"/>
                      <a:pt x="415" y="1411"/>
                    </a:cubicBezTo>
                    <a:cubicBezTo>
                      <a:pt x="412" y="1410"/>
                      <a:pt x="412" y="1410"/>
                      <a:pt x="412" y="1410"/>
                    </a:cubicBezTo>
                    <a:cubicBezTo>
                      <a:pt x="414" y="1410"/>
                      <a:pt x="414" y="1410"/>
                      <a:pt x="414" y="1410"/>
                    </a:cubicBezTo>
                    <a:cubicBezTo>
                      <a:pt x="414" y="1410"/>
                      <a:pt x="415" y="1410"/>
                      <a:pt x="416" y="1410"/>
                    </a:cubicBezTo>
                    <a:cubicBezTo>
                      <a:pt x="416" y="1410"/>
                      <a:pt x="418" y="1410"/>
                      <a:pt x="418" y="1410"/>
                    </a:cubicBezTo>
                    <a:cubicBezTo>
                      <a:pt x="420" y="1412"/>
                      <a:pt x="420" y="1412"/>
                      <a:pt x="420" y="1412"/>
                    </a:cubicBezTo>
                    <a:cubicBezTo>
                      <a:pt x="421" y="1410"/>
                      <a:pt x="421" y="1410"/>
                      <a:pt x="421" y="1410"/>
                    </a:cubicBezTo>
                    <a:cubicBezTo>
                      <a:pt x="421" y="1408"/>
                      <a:pt x="421" y="1408"/>
                      <a:pt x="421" y="1408"/>
                    </a:cubicBezTo>
                    <a:cubicBezTo>
                      <a:pt x="415" y="1404"/>
                      <a:pt x="415" y="1404"/>
                      <a:pt x="415" y="1404"/>
                    </a:cubicBezTo>
                    <a:cubicBezTo>
                      <a:pt x="418" y="1404"/>
                      <a:pt x="418" y="1404"/>
                      <a:pt x="418" y="1404"/>
                    </a:cubicBezTo>
                    <a:cubicBezTo>
                      <a:pt x="421" y="1405"/>
                      <a:pt x="421" y="1405"/>
                      <a:pt x="421" y="1405"/>
                    </a:cubicBezTo>
                    <a:cubicBezTo>
                      <a:pt x="422" y="1404"/>
                      <a:pt x="422" y="1404"/>
                      <a:pt x="422" y="1404"/>
                    </a:cubicBezTo>
                    <a:cubicBezTo>
                      <a:pt x="425" y="1405"/>
                      <a:pt x="425" y="1405"/>
                      <a:pt x="425" y="1405"/>
                    </a:cubicBezTo>
                    <a:cubicBezTo>
                      <a:pt x="425" y="1402"/>
                      <a:pt x="425" y="1402"/>
                      <a:pt x="425" y="1402"/>
                    </a:cubicBezTo>
                    <a:cubicBezTo>
                      <a:pt x="424" y="1401"/>
                      <a:pt x="424" y="1401"/>
                      <a:pt x="424" y="1401"/>
                    </a:cubicBezTo>
                    <a:cubicBezTo>
                      <a:pt x="426" y="1401"/>
                      <a:pt x="426" y="1401"/>
                      <a:pt x="426" y="1401"/>
                    </a:cubicBezTo>
                    <a:cubicBezTo>
                      <a:pt x="426" y="1398"/>
                      <a:pt x="426" y="1398"/>
                      <a:pt x="426" y="1398"/>
                    </a:cubicBezTo>
                    <a:cubicBezTo>
                      <a:pt x="424" y="1397"/>
                      <a:pt x="424" y="1397"/>
                      <a:pt x="424" y="1397"/>
                    </a:cubicBezTo>
                    <a:cubicBezTo>
                      <a:pt x="427" y="1396"/>
                      <a:pt x="427" y="1396"/>
                      <a:pt x="427" y="1396"/>
                    </a:cubicBezTo>
                    <a:cubicBezTo>
                      <a:pt x="427" y="1394"/>
                      <a:pt x="427" y="1394"/>
                      <a:pt x="427" y="1394"/>
                    </a:cubicBezTo>
                    <a:cubicBezTo>
                      <a:pt x="427" y="1392"/>
                      <a:pt x="427" y="1392"/>
                      <a:pt x="427" y="1392"/>
                    </a:cubicBezTo>
                    <a:cubicBezTo>
                      <a:pt x="427" y="1392"/>
                      <a:pt x="427" y="1392"/>
                      <a:pt x="427" y="1392"/>
                    </a:cubicBezTo>
                    <a:cubicBezTo>
                      <a:pt x="427" y="1392"/>
                      <a:pt x="427" y="1392"/>
                      <a:pt x="427" y="1392"/>
                    </a:cubicBezTo>
                    <a:cubicBezTo>
                      <a:pt x="423" y="1389"/>
                      <a:pt x="423" y="1389"/>
                      <a:pt x="423" y="1389"/>
                    </a:cubicBezTo>
                    <a:cubicBezTo>
                      <a:pt x="418" y="1390"/>
                      <a:pt x="418" y="1390"/>
                      <a:pt x="418" y="1390"/>
                    </a:cubicBezTo>
                    <a:cubicBezTo>
                      <a:pt x="411" y="1385"/>
                      <a:pt x="411" y="1385"/>
                      <a:pt x="411" y="1385"/>
                    </a:cubicBezTo>
                    <a:cubicBezTo>
                      <a:pt x="412" y="1381"/>
                      <a:pt x="412" y="1381"/>
                      <a:pt x="412" y="1381"/>
                    </a:cubicBezTo>
                    <a:cubicBezTo>
                      <a:pt x="419" y="1381"/>
                      <a:pt x="419" y="1381"/>
                      <a:pt x="419" y="1381"/>
                    </a:cubicBezTo>
                    <a:cubicBezTo>
                      <a:pt x="411" y="1367"/>
                      <a:pt x="411" y="1367"/>
                      <a:pt x="411" y="1367"/>
                    </a:cubicBezTo>
                    <a:cubicBezTo>
                      <a:pt x="403" y="1357"/>
                      <a:pt x="403" y="1357"/>
                      <a:pt x="403" y="1357"/>
                    </a:cubicBezTo>
                    <a:cubicBezTo>
                      <a:pt x="391" y="1353"/>
                      <a:pt x="391" y="1353"/>
                      <a:pt x="391" y="1353"/>
                    </a:cubicBezTo>
                    <a:cubicBezTo>
                      <a:pt x="390" y="1357"/>
                      <a:pt x="390" y="1357"/>
                      <a:pt x="390" y="1357"/>
                    </a:cubicBezTo>
                    <a:cubicBezTo>
                      <a:pt x="384" y="1351"/>
                      <a:pt x="384" y="1351"/>
                      <a:pt x="384" y="1351"/>
                    </a:cubicBezTo>
                    <a:cubicBezTo>
                      <a:pt x="385" y="1347"/>
                      <a:pt x="385" y="1347"/>
                      <a:pt x="385" y="1347"/>
                    </a:cubicBezTo>
                    <a:cubicBezTo>
                      <a:pt x="382" y="1341"/>
                      <a:pt x="382" y="1341"/>
                      <a:pt x="382" y="1341"/>
                    </a:cubicBezTo>
                    <a:cubicBezTo>
                      <a:pt x="374" y="1338"/>
                      <a:pt x="374" y="1338"/>
                      <a:pt x="374" y="1338"/>
                    </a:cubicBezTo>
                    <a:cubicBezTo>
                      <a:pt x="377" y="1330"/>
                      <a:pt x="377" y="1330"/>
                      <a:pt x="377" y="1330"/>
                    </a:cubicBezTo>
                    <a:cubicBezTo>
                      <a:pt x="379" y="1316"/>
                      <a:pt x="379" y="1316"/>
                      <a:pt x="379" y="1316"/>
                    </a:cubicBezTo>
                    <a:cubicBezTo>
                      <a:pt x="376" y="1313"/>
                      <a:pt x="376" y="1313"/>
                      <a:pt x="376" y="1313"/>
                    </a:cubicBezTo>
                    <a:cubicBezTo>
                      <a:pt x="375" y="1302"/>
                      <a:pt x="375" y="1302"/>
                      <a:pt x="375" y="1302"/>
                    </a:cubicBezTo>
                    <a:cubicBezTo>
                      <a:pt x="379" y="1300"/>
                      <a:pt x="379" y="1300"/>
                      <a:pt x="379" y="1300"/>
                    </a:cubicBezTo>
                    <a:cubicBezTo>
                      <a:pt x="383" y="1293"/>
                      <a:pt x="383" y="1293"/>
                      <a:pt x="383" y="1293"/>
                    </a:cubicBezTo>
                    <a:cubicBezTo>
                      <a:pt x="383" y="1288"/>
                      <a:pt x="383" y="1288"/>
                      <a:pt x="383" y="1288"/>
                    </a:cubicBezTo>
                    <a:cubicBezTo>
                      <a:pt x="386" y="1284"/>
                      <a:pt x="386" y="1284"/>
                      <a:pt x="386" y="1284"/>
                    </a:cubicBezTo>
                    <a:cubicBezTo>
                      <a:pt x="396" y="1294"/>
                      <a:pt x="396" y="1294"/>
                      <a:pt x="396" y="1294"/>
                    </a:cubicBezTo>
                    <a:cubicBezTo>
                      <a:pt x="397" y="1298"/>
                      <a:pt x="397" y="1298"/>
                      <a:pt x="397" y="1298"/>
                    </a:cubicBezTo>
                    <a:cubicBezTo>
                      <a:pt x="402" y="1302"/>
                      <a:pt x="402" y="1302"/>
                      <a:pt x="402" y="1302"/>
                    </a:cubicBezTo>
                    <a:cubicBezTo>
                      <a:pt x="408" y="1302"/>
                      <a:pt x="408" y="1302"/>
                      <a:pt x="408" y="1302"/>
                    </a:cubicBezTo>
                    <a:cubicBezTo>
                      <a:pt x="407" y="1295"/>
                      <a:pt x="407" y="1295"/>
                      <a:pt x="407" y="1295"/>
                    </a:cubicBezTo>
                    <a:cubicBezTo>
                      <a:pt x="410" y="1293"/>
                      <a:pt x="410" y="1293"/>
                      <a:pt x="410" y="1293"/>
                    </a:cubicBezTo>
                    <a:cubicBezTo>
                      <a:pt x="405" y="1275"/>
                      <a:pt x="405" y="1275"/>
                      <a:pt x="405" y="1275"/>
                    </a:cubicBezTo>
                    <a:cubicBezTo>
                      <a:pt x="411" y="1274"/>
                      <a:pt x="411" y="1274"/>
                      <a:pt x="411" y="1274"/>
                    </a:cubicBezTo>
                    <a:cubicBezTo>
                      <a:pt x="417" y="1274"/>
                      <a:pt x="417" y="1274"/>
                      <a:pt x="417" y="1274"/>
                    </a:cubicBezTo>
                    <a:cubicBezTo>
                      <a:pt x="417" y="1269"/>
                      <a:pt x="417" y="1269"/>
                      <a:pt x="417" y="1269"/>
                    </a:cubicBezTo>
                    <a:cubicBezTo>
                      <a:pt x="414" y="1265"/>
                      <a:pt x="414" y="1265"/>
                      <a:pt x="414" y="1265"/>
                    </a:cubicBezTo>
                    <a:cubicBezTo>
                      <a:pt x="416" y="1260"/>
                      <a:pt x="416" y="1260"/>
                      <a:pt x="416" y="1260"/>
                    </a:cubicBezTo>
                    <a:cubicBezTo>
                      <a:pt x="421" y="1256"/>
                      <a:pt x="421" y="1256"/>
                      <a:pt x="421" y="1256"/>
                    </a:cubicBezTo>
                    <a:cubicBezTo>
                      <a:pt x="423" y="1256"/>
                      <a:pt x="423" y="1256"/>
                      <a:pt x="423" y="1256"/>
                    </a:cubicBezTo>
                    <a:cubicBezTo>
                      <a:pt x="425" y="1250"/>
                      <a:pt x="425" y="1250"/>
                      <a:pt x="425" y="1250"/>
                    </a:cubicBezTo>
                    <a:cubicBezTo>
                      <a:pt x="428" y="1248"/>
                      <a:pt x="428" y="1248"/>
                      <a:pt x="428" y="1248"/>
                    </a:cubicBezTo>
                    <a:cubicBezTo>
                      <a:pt x="432" y="1249"/>
                      <a:pt x="432" y="1249"/>
                      <a:pt x="432" y="1249"/>
                    </a:cubicBezTo>
                    <a:cubicBezTo>
                      <a:pt x="432" y="1245"/>
                      <a:pt x="432" y="1245"/>
                      <a:pt x="432" y="1245"/>
                    </a:cubicBezTo>
                    <a:cubicBezTo>
                      <a:pt x="431" y="1241"/>
                      <a:pt x="431" y="1241"/>
                      <a:pt x="431" y="1241"/>
                    </a:cubicBezTo>
                    <a:cubicBezTo>
                      <a:pt x="432" y="1238"/>
                      <a:pt x="432" y="1238"/>
                      <a:pt x="432" y="1238"/>
                    </a:cubicBezTo>
                    <a:cubicBezTo>
                      <a:pt x="438" y="1242"/>
                      <a:pt x="438" y="1242"/>
                      <a:pt x="438" y="1242"/>
                    </a:cubicBezTo>
                    <a:cubicBezTo>
                      <a:pt x="442" y="1244"/>
                      <a:pt x="442" y="1244"/>
                      <a:pt x="442" y="1244"/>
                    </a:cubicBezTo>
                    <a:cubicBezTo>
                      <a:pt x="441" y="1247"/>
                      <a:pt x="441" y="1247"/>
                      <a:pt x="441" y="1247"/>
                    </a:cubicBezTo>
                    <a:cubicBezTo>
                      <a:pt x="439" y="1251"/>
                      <a:pt x="439" y="1251"/>
                      <a:pt x="439" y="1251"/>
                    </a:cubicBezTo>
                    <a:cubicBezTo>
                      <a:pt x="441" y="1253"/>
                      <a:pt x="441" y="1253"/>
                      <a:pt x="441" y="1253"/>
                    </a:cubicBezTo>
                    <a:cubicBezTo>
                      <a:pt x="444" y="1250"/>
                      <a:pt x="444" y="1250"/>
                      <a:pt x="444" y="1250"/>
                    </a:cubicBezTo>
                    <a:cubicBezTo>
                      <a:pt x="445" y="1247"/>
                      <a:pt x="445" y="1247"/>
                      <a:pt x="445" y="1247"/>
                    </a:cubicBezTo>
                    <a:cubicBezTo>
                      <a:pt x="448" y="1245"/>
                      <a:pt x="448" y="1245"/>
                      <a:pt x="448" y="1245"/>
                    </a:cubicBezTo>
                    <a:cubicBezTo>
                      <a:pt x="448" y="1249"/>
                      <a:pt x="448" y="1249"/>
                      <a:pt x="448" y="1249"/>
                    </a:cubicBezTo>
                    <a:cubicBezTo>
                      <a:pt x="450" y="1246"/>
                      <a:pt x="450" y="1246"/>
                      <a:pt x="450" y="1246"/>
                    </a:cubicBezTo>
                    <a:cubicBezTo>
                      <a:pt x="451" y="1243"/>
                      <a:pt x="451" y="1243"/>
                      <a:pt x="451" y="1243"/>
                    </a:cubicBezTo>
                    <a:cubicBezTo>
                      <a:pt x="454" y="1243"/>
                      <a:pt x="454" y="1243"/>
                      <a:pt x="454" y="1243"/>
                    </a:cubicBezTo>
                    <a:cubicBezTo>
                      <a:pt x="458" y="1240"/>
                      <a:pt x="458" y="1240"/>
                      <a:pt x="458" y="1240"/>
                    </a:cubicBezTo>
                    <a:cubicBezTo>
                      <a:pt x="461" y="1240"/>
                      <a:pt x="461" y="1240"/>
                      <a:pt x="461" y="1240"/>
                    </a:cubicBezTo>
                    <a:cubicBezTo>
                      <a:pt x="463" y="1245"/>
                      <a:pt x="463" y="1245"/>
                      <a:pt x="463" y="1245"/>
                    </a:cubicBezTo>
                    <a:cubicBezTo>
                      <a:pt x="467" y="1249"/>
                      <a:pt x="467" y="1249"/>
                      <a:pt x="467" y="1249"/>
                    </a:cubicBezTo>
                    <a:cubicBezTo>
                      <a:pt x="474" y="1246"/>
                      <a:pt x="474" y="1246"/>
                      <a:pt x="474" y="1246"/>
                    </a:cubicBezTo>
                    <a:cubicBezTo>
                      <a:pt x="477" y="1246"/>
                      <a:pt x="477" y="1246"/>
                      <a:pt x="477" y="1246"/>
                    </a:cubicBezTo>
                    <a:cubicBezTo>
                      <a:pt x="479" y="1250"/>
                      <a:pt x="479" y="1250"/>
                      <a:pt x="479" y="1250"/>
                    </a:cubicBezTo>
                    <a:cubicBezTo>
                      <a:pt x="481" y="1250"/>
                      <a:pt x="481" y="1250"/>
                      <a:pt x="481" y="1250"/>
                    </a:cubicBezTo>
                    <a:cubicBezTo>
                      <a:pt x="484" y="1255"/>
                      <a:pt x="484" y="1255"/>
                      <a:pt x="484" y="1255"/>
                    </a:cubicBezTo>
                    <a:cubicBezTo>
                      <a:pt x="488" y="1255"/>
                      <a:pt x="488" y="1255"/>
                      <a:pt x="488" y="1255"/>
                    </a:cubicBezTo>
                    <a:cubicBezTo>
                      <a:pt x="491" y="1260"/>
                      <a:pt x="491" y="1260"/>
                      <a:pt x="491" y="1260"/>
                    </a:cubicBezTo>
                    <a:cubicBezTo>
                      <a:pt x="496" y="1265"/>
                      <a:pt x="496" y="1265"/>
                      <a:pt x="496" y="1265"/>
                    </a:cubicBezTo>
                    <a:cubicBezTo>
                      <a:pt x="499" y="1265"/>
                      <a:pt x="499" y="1265"/>
                      <a:pt x="499" y="1265"/>
                    </a:cubicBezTo>
                    <a:cubicBezTo>
                      <a:pt x="501" y="1268"/>
                      <a:pt x="501" y="1268"/>
                      <a:pt x="501" y="1268"/>
                    </a:cubicBezTo>
                    <a:cubicBezTo>
                      <a:pt x="501" y="1273"/>
                      <a:pt x="501" y="1273"/>
                      <a:pt x="501" y="1273"/>
                    </a:cubicBezTo>
                    <a:cubicBezTo>
                      <a:pt x="503" y="1274"/>
                      <a:pt x="503" y="1274"/>
                      <a:pt x="503" y="1274"/>
                    </a:cubicBezTo>
                    <a:cubicBezTo>
                      <a:pt x="505" y="1270"/>
                      <a:pt x="505" y="1270"/>
                      <a:pt x="505" y="1270"/>
                    </a:cubicBezTo>
                    <a:cubicBezTo>
                      <a:pt x="505" y="1264"/>
                      <a:pt x="505" y="1264"/>
                      <a:pt x="505" y="1264"/>
                    </a:cubicBezTo>
                    <a:cubicBezTo>
                      <a:pt x="509" y="1261"/>
                      <a:pt x="509" y="1261"/>
                      <a:pt x="509" y="1261"/>
                    </a:cubicBezTo>
                    <a:cubicBezTo>
                      <a:pt x="511" y="1266"/>
                      <a:pt x="511" y="1266"/>
                      <a:pt x="511" y="1266"/>
                    </a:cubicBezTo>
                    <a:cubicBezTo>
                      <a:pt x="518" y="1267"/>
                      <a:pt x="518" y="1267"/>
                      <a:pt x="518" y="1267"/>
                    </a:cubicBezTo>
                    <a:cubicBezTo>
                      <a:pt x="520" y="1271"/>
                      <a:pt x="520" y="1271"/>
                      <a:pt x="520" y="1271"/>
                    </a:cubicBezTo>
                    <a:cubicBezTo>
                      <a:pt x="523" y="1272"/>
                      <a:pt x="523" y="1272"/>
                      <a:pt x="523" y="1272"/>
                    </a:cubicBezTo>
                    <a:cubicBezTo>
                      <a:pt x="527" y="1268"/>
                      <a:pt x="527" y="1268"/>
                      <a:pt x="527" y="1268"/>
                    </a:cubicBezTo>
                    <a:cubicBezTo>
                      <a:pt x="528" y="1260"/>
                      <a:pt x="528" y="1260"/>
                      <a:pt x="528" y="1260"/>
                    </a:cubicBezTo>
                    <a:cubicBezTo>
                      <a:pt x="532" y="1260"/>
                      <a:pt x="532" y="1260"/>
                      <a:pt x="532" y="1260"/>
                    </a:cubicBezTo>
                    <a:cubicBezTo>
                      <a:pt x="532" y="1256"/>
                      <a:pt x="532" y="1256"/>
                      <a:pt x="532" y="1256"/>
                    </a:cubicBezTo>
                    <a:cubicBezTo>
                      <a:pt x="535" y="1255"/>
                      <a:pt x="535" y="1255"/>
                      <a:pt x="535" y="1255"/>
                    </a:cubicBezTo>
                    <a:cubicBezTo>
                      <a:pt x="537" y="1258"/>
                      <a:pt x="537" y="1258"/>
                      <a:pt x="537" y="1258"/>
                    </a:cubicBezTo>
                    <a:cubicBezTo>
                      <a:pt x="539" y="1254"/>
                      <a:pt x="539" y="1254"/>
                      <a:pt x="539" y="1254"/>
                    </a:cubicBezTo>
                    <a:cubicBezTo>
                      <a:pt x="543" y="1253"/>
                      <a:pt x="543" y="1253"/>
                      <a:pt x="543" y="1253"/>
                    </a:cubicBezTo>
                    <a:cubicBezTo>
                      <a:pt x="548" y="1259"/>
                      <a:pt x="548" y="1259"/>
                      <a:pt x="548" y="1259"/>
                    </a:cubicBezTo>
                    <a:cubicBezTo>
                      <a:pt x="549" y="1262"/>
                      <a:pt x="549" y="1262"/>
                      <a:pt x="549" y="1262"/>
                    </a:cubicBezTo>
                    <a:cubicBezTo>
                      <a:pt x="554" y="1261"/>
                      <a:pt x="554" y="1261"/>
                      <a:pt x="554" y="1261"/>
                    </a:cubicBezTo>
                    <a:cubicBezTo>
                      <a:pt x="553" y="1256"/>
                      <a:pt x="553" y="1256"/>
                      <a:pt x="553" y="1256"/>
                    </a:cubicBezTo>
                    <a:cubicBezTo>
                      <a:pt x="556" y="1255"/>
                      <a:pt x="556" y="1255"/>
                      <a:pt x="556" y="1255"/>
                    </a:cubicBezTo>
                    <a:cubicBezTo>
                      <a:pt x="560" y="1255"/>
                      <a:pt x="560" y="1255"/>
                      <a:pt x="560" y="1255"/>
                    </a:cubicBezTo>
                    <a:cubicBezTo>
                      <a:pt x="562" y="1252"/>
                      <a:pt x="562" y="1252"/>
                      <a:pt x="562" y="1252"/>
                    </a:cubicBezTo>
                    <a:cubicBezTo>
                      <a:pt x="567" y="1255"/>
                      <a:pt x="567" y="1255"/>
                      <a:pt x="567" y="1255"/>
                    </a:cubicBezTo>
                    <a:cubicBezTo>
                      <a:pt x="569" y="1256"/>
                      <a:pt x="569" y="1256"/>
                      <a:pt x="569" y="1256"/>
                    </a:cubicBezTo>
                    <a:cubicBezTo>
                      <a:pt x="568" y="1259"/>
                      <a:pt x="568" y="1259"/>
                      <a:pt x="568" y="1259"/>
                    </a:cubicBezTo>
                    <a:cubicBezTo>
                      <a:pt x="565" y="1261"/>
                      <a:pt x="565" y="1261"/>
                      <a:pt x="565" y="1261"/>
                    </a:cubicBezTo>
                    <a:cubicBezTo>
                      <a:pt x="569" y="1266"/>
                      <a:pt x="569" y="1266"/>
                      <a:pt x="569" y="1266"/>
                    </a:cubicBezTo>
                    <a:cubicBezTo>
                      <a:pt x="572" y="1267"/>
                      <a:pt x="572" y="1267"/>
                      <a:pt x="572" y="1267"/>
                    </a:cubicBezTo>
                    <a:cubicBezTo>
                      <a:pt x="574" y="1266"/>
                      <a:pt x="574" y="1266"/>
                      <a:pt x="574" y="1266"/>
                    </a:cubicBezTo>
                    <a:cubicBezTo>
                      <a:pt x="576" y="1268"/>
                      <a:pt x="576" y="1268"/>
                      <a:pt x="576" y="1268"/>
                    </a:cubicBezTo>
                    <a:cubicBezTo>
                      <a:pt x="582" y="1268"/>
                      <a:pt x="582" y="1268"/>
                      <a:pt x="582" y="1268"/>
                    </a:cubicBezTo>
                    <a:cubicBezTo>
                      <a:pt x="588" y="1272"/>
                      <a:pt x="588" y="1272"/>
                      <a:pt x="588" y="1272"/>
                    </a:cubicBezTo>
                    <a:cubicBezTo>
                      <a:pt x="592" y="1271"/>
                      <a:pt x="592" y="1271"/>
                      <a:pt x="592" y="1271"/>
                    </a:cubicBezTo>
                    <a:cubicBezTo>
                      <a:pt x="594" y="1266"/>
                      <a:pt x="594" y="1266"/>
                      <a:pt x="594" y="1266"/>
                    </a:cubicBezTo>
                    <a:cubicBezTo>
                      <a:pt x="594" y="1262"/>
                      <a:pt x="594" y="1262"/>
                      <a:pt x="594" y="1262"/>
                    </a:cubicBezTo>
                    <a:cubicBezTo>
                      <a:pt x="596" y="1260"/>
                      <a:pt x="596" y="1260"/>
                      <a:pt x="596" y="1260"/>
                    </a:cubicBezTo>
                    <a:cubicBezTo>
                      <a:pt x="602" y="1264"/>
                      <a:pt x="602" y="1264"/>
                      <a:pt x="602" y="1264"/>
                    </a:cubicBezTo>
                    <a:cubicBezTo>
                      <a:pt x="607" y="1265"/>
                      <a:pt x="607" y="1265"/>
                      <a:pt x="607" y="1265"/>
                    </a:cubicBezTo>
                    <a:cubicBezTo>
                      <a:pt x="613" y="1262"/>
                      <a:pt x="613" y="1262"/>
                      <a:pt x="613" y="1262"/>
                    </a:cubicBezTo>
                    <a:cubicBezTo>
                      <a:pt x="615" y="1259"/>
                      <a:pt x="615" y="1259"/>
                      <a:pt x="615" y="1259"/>
                    </a:cubicBezTo>
                    <a:cubicBezTo>
                      <a:pt x="614" y="1241"/>
                      <a:pt x="614" y="1241"/>
                      <a:pt x="614" y="1241"/>
                    </a:cubicBezTo>
                    <a:cubicBezTo>
                      <a:pt x="612" y="1240"/>
                      <a:pt x="612" y="1240"/>
                      <a:pt x="612" y="1240"/>
                    </a:cubicBezTo>
                    <a:cubicBezTo>
                      <a:pt x="607" y="1240"/>
                      <a:pt x="607" y="1240"/>
                      <a:pt x="607" y="1240"/>
                    </a:cubicBezTo>
                    <a:cubicBezTo>
                      <a:pt x="603" y="1236"/>
                      <a:pt x="603" y="1236"/>
                      <a:pt x="603" y="1236"/>
                    </a:cubicBezTo>
                    <a:cubicBezTo>
                      <a:pt x="603" y="1234"/>
                      <a:pt x="603" y="1234"/>
                      <a:pt x="603" y="1234"/>
                    </a:cubicBezTo>
                    <a:cubicBezTo>
                      <a:pt x="599" y="1233"/>
                      <a:pt x="599" y="1233"/>
                      <a:pt x="599" y="1233"/>
                    </a:cubicBezTo>
                    <a:cubicBezTo>
                      <a:pt x="596" y="1230"/>
                      <a:pt x="596" y="1230"/>
                      <a:pt x="596" y="1230"/>
                    </a:cubicBezTo>
                    <a:cubicBezTo>
                      <a:pt x="592" y="1230"/>
                      <a:pt x="592" y="1230"/>
                      <a:pt x="592" y="1230"/>
                    </a:cubicBezTo>
                    <a:cubicBezTo>
                      <a:pt x="592" y="1227"/>
                      <a:pt x="592" y="1227"/>
                      <a:pt x="592" y="1227"/>
                    </a:cubicBezTo>
                    <a:cubicBezTo>
                      <a:pt x="590" y="1225"/>
                      <a:pt x="590" y="1225"/>
                      <a:pt x="590" y="1225"/>
                    </a:cubicBezTo>
                    <a:cubicBezTo>
                      <a:pt x="591" y="1222"/>
                      <a:pt x="591" y="1222"/>
                      <a:pt x="591" y="1222"/>
                    </a:cubicBezTo>
                    <a:cubicBezTo>
                      <a:pt x="594" y="1222"/>
                      <a:pt x="594" y="1222"/>
                      <a:pt x="594" y="1222"/>
                    </a:cubicBezTo>
                    <a:cubicBezTo>
                      <a:pt x="595" y="1217"/>
                      <a:pt x="595" y="1217"/>
                      <a:pt x="595" y="1217"/>
                    </a:cubicBezTo>
                    <a:cubicBezTo>
                      <a:pt x="598" y="1213"/>
                      <a:pt x="598" y="1213"/>
                      <a:pt x="598" y="1213"/>
                    </a:cubicBezTo>
                    <a:cubicBezTo>
                      <a:pt x="597" y="1208"/>
                      <a:pt x="597" y="1208"/>
                      <a:pt x="597" y="1208"/>
                    </a:cubicBezTo>
                    <a:cubicBezTo>
                      <a:pt x="594" y="1208"/>
                      <a:pt x="594" y="1208"/>
                      <a:pt x="594" y="1208"/>
                    </a:cubicBezTo>
                    <a:cubicBezTo>
                      <a:pt x="594" y="1203"/>
                      <a:pt x="594" y="1203"/>
                      <a:pt x="594" y="1203"/>
                    </a:cubicBezTo>
                    <a:cubicBezTo>
                      <a:pt x="598" y="1196"/>
                      <a:pt x="598" y="1196"/>
                      <a:pt x="598" y="1196"/>
                    </a:cubicBezTo>
                    <a:cubicBezTo>
                      <a:pt x="602" y="1191"/>
                      <a:pt x="602" y="1191"/>
                      <a:pt x="602" y="1191"/>
                    </a:cubicBezTo>
                    <a:cubicBezTo>
                      <a:pt x="610" y="1190"/>
                      <a:pt x="610" y="1190"/>
                      <a:pt x="610" y="1190"/>
                    </a:cubicBezTo>
                    <a:cubicBezTo>
                      <a:pt x="613" y="1192"/>
                      <a:pt x="613" y="1192"/>
                      <a:pt x="613" y="1192"/>
                    </a:cubicBezTo>
                    <a:cubicBezTo>
                      <a:pt x="615" y="1190"/>
                      <a:pt x="615" y="1190"/>
                      <a:pt x="615" y="1190"/>
                    </a:cubicBezTo>
                    <a:cubicBezTo>
                      <a:pt x="615" y="1186"/>
                      <a:pt x="615" y="1186"/>
                      <a:pt x="615" y="1186"/>
                    </a:cubicBezTo>
                    <a:cubicBezTo>
                      <a:pt x="611" y="1184"/>
                      <a:pt x="611" y="1184"/>
                      <a:pt x="611" y="1184"/>
                    </a:cubicBezTo>
                    <a:cubicBezTo>
                      <a:pt x="608" y="1181"/>
                      <a:pt x="608" y="1181"/>
                      <a:pt x="608" y="1181"/>
                    </a:cubicBezTo>
                    <a:cubicBezTo>
                      <a:pt x="606" y="1181"/>
                      <a:pt x="606" y="1181"/>
                      <a:pt x="606" y="1181"/>
                    </a:cubicBezTo>
                    <a:cubicBezTo>
                      <a:pt x="603" y="1183"/>
                      <a:pt x="603" y="1183"/>
                      <a:pt x="603" y="1183"/>
                    </a:cubicBezTo>
                    <a:cubicBezTo>
                      <a:pt x="600" y="1181"/>
                      <a:pt x="600" y="1181"/>
                      <a:pt x="600" y="1181"/>
                    </a:cubicBezTo>
                    <a:cubicBezTo>
                      <a:pt x="595" y="1181"/>
                      <a:pt x="595" y="1181"/>
                      <a:pt x="595" y="1181"/>
                    </a:cubicBezTo>
                    <a:cubicBezTo>
                      <a:pt x="595" y="1178"/>
                      <a:pt x="595" y="1178"/>
                      <a:pt x="595" y="1178"/>
                    </a:cubicBezTo>
                    <a:cubicBezTo>
                      <a:pt x="596" y="1176"/>
                      <a:pt x="596" y="1176"/>
                      <a:pt x="596" y="1176"/>
                    </a:cubicBezTo>
                    <a:cubicBezTo>
                      <a:pt x="601" y="1176"/>
                      <a:pt x="601" y="1176"/>
                      <a:pt x="601" y="1176"/>
                    </a:cubicBezTo>
                    <a:cubicBezTo>
                      <a:pt x="600" y="1172"/>
                      <a:pt x="600" y="1172"/>
                      <a:pt x="600" y="1172"/>
                    </a:cubicBezTo>
                    <a:cubicBezTo>
                      <a:pt x="595" y="1172"/>
                      <a:pt x="595" y="1172"/>
                      <a:pt x="595" y="1172"/>
                    </a:cubicBezTo>
                    <a:cubicBezTo>
                      <a:pt x="592" y="1171"/>
                      <a:pt x="592" y="1171"/>
                      <a:pt x="592" y="1171"/>
                    </a:cubicBezTo>
                    <a:cubicBezTo>
                      <a:pt x="593" y="1169"/>
                      <a:pt x="593" y="1169"/>
                      <a:pt x="593" y="1169"/>
                    </a:cubicBezTo>
                    <a:cubicBezTo>
                      <a:pt x="592" y="1164"/>
                      <a:pt x="592" y="1164"/>
                      <a:pt x="592" y="1164"/>
                    </a:cubicBezTo>
                    <a:cubicBezTo>
                      <a:pt x="593" y="1162"/>
                      <a:pt x="593" y="1162"/>
                      <a:pt x="593" y="1162"/>
                    </a:cubicBezTo>
                    <a:cubicBezTo>
                      <a:pt x="597" y="1162"/>
                      <a:pt x="597" y="1162"/>
                      <a:pt x="597" y="1162"/>
                    </a:cubicBezTo>
                    <a:cubicBezTo>
                      <a:pt x="599" y="1159"/>
                      <a:pt x="599" y="1159"/>
                      <a:pt x="599" y="1159"/>
                    </a:cubicBezTo>
                    <a:cubicBezTo>
                      <a:pt x="601" y="1160"/>
                      <a:pt x="601" y="1160"/>
                      <a:pt x="601" y="1160"/>
                    </a:cubicBezTo>
                    <a:cubicBezTo>
                      <a:pt x="602" y="1162"/>
                      <a:pt x="602" y="1162"/>
                      <a:pt x="602" y="1162"/>
                    </a:cubicBezTo>
                    <a:cubicBezTo>
                      <a:pt x="607" y="1161"/>
                      <a:pt x="607" y="1161"/>
                      <a:pt x="607" y="1161"/>
                    </a:cubicBezTo>
                    <a:cubicBezTo>
                      <a:pt x="610" y="1164"/>
                      <a:pt x="610" y="1164"/>
                      <a:pt x="610" y="1164"/>
                    </a:cubicBezTo>
                    <a:cubicBezTo>
                      <a:pt x="611" y="1162"/>
                      <a:pt x="611" y="1162"/>
                      <a:pt x="611" y="1162"/>
                    </a:cubicBezTo>
                    <a:cubicBezTo>
                      <a:pt x="611" y="1159"/>
                      <a:pt x="611" y="1159"/>
                      <a:pt x="611" y="1159"/>
                    </a:cubicBezTo>
                    <a:cubicBezTo>
                      <a:pt x="614" y="1157"/>
                      <a:pt x="614" y="1157"/>
                      <a:pt x="614" y="1157"/>
                    </a:cubicBezTo>
                    <a:cubicBezTo>
                      <a:pt x="618" y="1157"/>
                      <a:pt x="618" y="1157"/>
                      <a:pt x="618" y="1157"/>
                    </a:cubicBezTo>
                    <a:cubicBezTo>
                      <a:pt x="620" y="1161"/>
                      <a:pt x="620" y="1161"/>
                      <a:pt x="620" y="1161"/>
                    </a:cubicBezTo>
                    <a:cubicBezTo>
                      <a:pt x="622" y="1158"/>
                      <a:pt x="622" y="1158"/>
                      <a:pt x="622" y="1158"/>
                    </a:cubicBezTo>
                    <a:cubicBezTo>
                      <a:pt x="622" y="1155"/>
                      <a:pt x="622" y="1155"/>
                      <a:pt x="622" y="1155"/>
                    </a:cubicBezTo>
                    <a:cubicBezTo>
                      <a:pt x="628" y="1153"/>
                      <a:pt x="628" y="1153"/>
                      <a:pt x="628" y="1153"/>
                    </a:cubicBezTo>
                    <a:cubicBezTo>
                      <a:pt x="632" y="1152"/>
                      <a:pt x="632" y="1152"/>
                      <a:pt x="632" y="1152"/>
                    </a:cubicBezTo>
                    <a:cubicBezTo>
                      <a:pt x="637" y="1150"/>
                      <a:pt x="637" y="1150"/>
                      <a:pt x="637" y="1150"/>
                    </a:cubicBezTo>
                    <a:cubicBezTo>
                      <a:pt x="642" y="1149"/>
                      <a:pt x="642" y="1149"/>
                      <a:pt x="642" y="1149"/>
                    </a:cubicBezTo>
                    <a:cubicBezTo>
                      <a:pt x="643" y="1147"/>
                      <a:pt x="643" y="1147"/>
                      <a:pt x="643" y="1147"/>
                    </a:cubicBezTo>
                    <a:cubicBezTo>
                      <a:pt x="648" y="1144"/>
                      <a:pt x="648" y="1144"/>
                      <a:pt x="648" y="1144"/>
                    </a:cubicBezTo>
                    <a:cubicBezTo>
                      <a:pt x="652" y="1143"/>
                      <a:pt x="652" y="1143"/>
                      <a:pt x="652" y="1143"/>
                    </a:cubicBezTo>
                    <a:cubicBezTo>
                      <a:pt x="655" y="1141"/>
                      <a:pt x="655" y="1141"/>
                      <a:pt x="655" y="1141"/>
                    </a:cubicBezTo>
                    <a:cubicBezTo>
                      <a:pt x="658" y="1141"/>
                      <a:pt x="658" y="1141"/>
                      <a:pt x="658" y="1141"/>
                    </a:cubicBezTo>
                    <a:cubicBezTo>
                      <a:pt x="660" y="1142"/>
                      <a:pt x="660" y="1142"/>
                      <a:pt x="660" y="1142"/>
                    </a:cubicBezTo>
                    <a:cubicBezTo>
                      <a:pt x="662" y="1140"/>
                      <a:pt x="662" y="1140"/>
                      <a:pt x="662" y="1140"/>
                    </a:cubicBezTo>
                    <a:cubicBezTo>
                      <a:pt x="661" y="1136"/>
                      <a:pt x="661" y="1136"/>
                      <a:pt x="661" y="1136"/>
                    </a:cubicBezTo>
                    <a:cubicBezTo>
                      <a:pt x="664" y="1134"/>
                      <a:pt x="664" y="1134"/>
                      <a:pt x="664" y="1134"/>
                    </a:cubicBezTo>
                    <a:cubicBezTo>
                      <a:pt x="668" y="1134"/>
                      <a:pt x="668" y="1134"/>
                      <a:pt x="668" y="1134"/>
                    </a:cubicBezTo>
                    <a:cubicBezTo>
                      <a:pt x="668" y="1131"/>
                      <a:pt x="668" y="1131"/>
                      <a:pt x="668" y="1131"/>
                    </a:cubicBezTo>
                    <a:cubicBezTo>
                      <a:pt x="670" y="1128"/>
                      <a:pt x="670" y="1128"/>
                      <a:pt x="670" y="1128"/>
                    </a:cubicBezTo>
                    <a:cubicBezTo>
                      <a:pt x="672" y="1131"/>
                      <a:pt x="672" y="1131"/>
                      <a:pt x="672" y="1131"/>
                    </a:cubicBezTo>
                    <a:cubicBezTo>
                      <a:pt x="675" y="1131"/>
                      <a:pt x="675" y="1131"/>
                      <a:pt x="675" y="1131"/>
                    </a:cubicBezTo>
                    <a:cubicBezTo>
                      <a:pt x="678" y="1129"/>
                      <a:pt x="678" y="1129"/>
                      <a:pt x="678" y="1129"/>
                    </a:cubicBezTo>
                    <a:cubicBezTo>
                      <a:pt x="682" y="1127"/>
                      <a:pt x="682" y="1127"/>
                      <a:pt x="682" y="1127"/>
                    </a:cubicBezTo>
                    <a:cubicBezTo>
                      <a:pt x="690" y="1121"/>
                      <a:pt x="690" y="1121"/>
                      <a:pt x="690" y="1121"/>
                    </a:cubicBezTo>
                    <a:cubicBezTo>
                      <a:pt x="692" y="1121"/>
                      <a:pt x="692" y="1121"/>
                      <a:pt x="692" y="1121"/>
                    </a:cubicBezTo>
                    <a:cubicBezTo>
                      <a:pt x="694" y="1120"/>
                      <a:pt x="694" y="1120"/>
                      <a:pt x="694" y="1120"/>
                    </a:cubicBezTo>
                    <a:cubicBezTo>
                      <a:pt x="698" y="1119"/>
                      <a:pt x="698" y="1119"/>
                      <a:pt x="698" y="1119"/>
                    </a:cubicBezTo>
                    <a:cubicBezTo>
                      <a:pt x="700" y="1115"/>
                      <a:pt x="700" y="1115"/>
                      <a:pt x="700" y="1115"/>
                    </a:cubicBezTo>
                    <a:cubicBezTo>
                      <a:pt x="703" y="1115"/>
                      <a:pt x="703" y="1115"/>
                      <a:pt x="703" y="1115"/>
                    </a:cubicBezTo>
                    <a:cubicBezTo>
                      <a:pt x="708" y="1114"/>
                      <a:pt x="708" y="1114"/>
                      <a:pt x="708" y="1114"/>
                    </a:cubicBezTo>
                    <a:cubicBezTo>
                      <a:pt x="708" y="1111"/>
                      <a:pt x="708" y="1111"/>
                      <a:pt x="708" y="1111"/>
                    </a:cubicBezTo>
                    <a:cubicBezTo>
                      <a:pt x="706" y="1108"/>
                      <a:pt x="706" y="1108"/>
                      <a:pt x="706" y="1108"/>
                    </a:cubicBezTo>
                    <a:cubicBezTo>
                      <a:pt x="708" y="1106"/>
                      <a:pt x="708" y="1106"/>
                      <a:pt x="708" y="1106"/>
                    </a:cubicBezTo>
                    <a:cubicBezTo>
                      <a:pt x="713" y="1106"/>
                      <a:pt x="713" y="1106"/>
                      <a:pt x="713" y="1106"/>
                    </a:cubicBezTo>
                    <a:cubicBezTo>
                      <a:pt x="714" y="1102"/>
                      <a:pt x="714" y="1102"/>
                      <a:pt x="714" y="1102"/>
                    </a:cubicBezTo>
                    <a:cubicBezTo>
                      <a:pt x="717" y="1100"/>
                      <a:pt x="717" y="1100"/>
                      <a:pt x="717" y="1100"/>
                    </a:cubicBezTo>
                    <a:cubicBezTo>
                      <a:pt x="719" y="1100"/>
                      <a:pt x="719" y="1100"/>
                      <a:pt x="719" y="1100"/>
                    </a:cubicBezTo>
                    <a:cubicBezTo>
                      <a:pt x="722" y="1099"/>
                      <a:pt x="722" y="1099"/>
                      <a:pt x="722" y="1099"/>
                    </a:cubicBezTo>
                    <a:cubicBezTo>
                      <a:pt x="726" y="1101"/>
                      <a:pt x="726" y="1101"/>
                      <a:pt x="726" y="1101"/>
                    </a:cubicBezTo>
                    <a:cubicBezTo>
                      <a:pt x="731" y="1101"/>
                      <a:pt x="731" y="1101"/>
                      <a:pt x="731" y="1101"/>
                    </a:cubicBezTo>
                    <a:cubicBezTo>
                      <a:pt x="736" y="1104"/>
                      <a:pt x="736" y="1104"/>
                      <a:pt x="736" y="1104"/>
                    </a:cubicBezTo>
                    <a:cubicBezTo>
                      <a:pt x="740" y="1104"/>
                      <a:pt x="740" y="1104"/>
                      <a:pt x="740" y="1104"/>
                    </a:cubicBezTo>
                    <a:cubicBezTo>
                      <a:pt x="744" y="1102"/>
                      <a:pt x="744" y="1102"/>
                      <a:pt x="744" y="1102"/>
                    </a:cubicBezTo>
                    <a:cubicBezTo>
                      <a:pt x="748" y="1102"/>
                      <a:pt x="748" y="1102"/>
                      <a:pt x="748" y="1102"/>
                    </a:cubicBezTo>
                    <a:cubicBezTo>
                      <a:pt x="749" y="1108"/>
                      <a:pt x="749" y="1108"/>
                      <a:pt x="749" y="1108"/>
                    </a:cubicBezTo>
                    <a:cubicBezTo>
                      <a:pt x="751" y="1109"/>
                      <a:pt x="751" y="1109"/>
                      <a:pt x="751" y="1109"/>
                    </a:cubicBezTo>
                    <a:cubicBezTo>
                      <a:pt x="752" y="1114"/>
                      <a:pt x="752" y="1114"/>
                      <a:pt x="752" y="1114"/>
                    </a:cubicBezTo>
                    <a:cubicBezTo>
                      <a:pt x="755" y="1117"/>
                      <a:pt x="755" y="1117"/>
                      <a:pt x="755" y="1117"/>
                    </a:cubicBezTo>
                    <a:cubicBezTo>
                      <a:pt x="757" y="1119"/>
                      <a:pt x="757" y="1119"/>
                      <a:pt x="757" y="1119"/>
                    </a:cubicBezTo>
                    <a:cubicBezTo>
                      <a:pt x="757" y="1121"/>
                      <a:pt x="757" y="1121"/>
                      <a:pt x="757" y="1121"/>
                    </a:cubicBezTo>
                    <a:cubicBezTo>
                      <a:pt x="757" y="1125"/>
                      <a:pt x="757" y="1125"/>
                      <a:pt x="757" y="1125"/>
                    </a:cubicBezTo>
                    <a:cubicBezTo>
                      <a:pt x="757" y="1129"/>
                      <a:pt x="757" y="1129"/>
                      <a:pt x="757" y="1129"/>
                    </a:cubicBezTo>
                    <a:cubicBezTo>
                      <a:pt x="757" y="1131"/>
                      <a:pt x="757" y="1131"/>
                      <a:pt x="757" y="1131"/>
                    </a:cubicBezTo>
                    <a:cubicBezTo>
                      <a:pt x="754" y="1132"/>
                      <a:pt x="754" y="1132"/>
                      <a:pt x="754" y="1132"/>
                    </a:cubicBezTo>
                    <a:cubicBezTo>
                      <a:pt x="756" y="1136"/>
                      <a:pt x="756" y="1136"/>
                      <a:pt x="756" y="1136"/>
                    </a:cubicBezTo>
                    <a:cubicBezTo>
                      <a:pt x="758" y="1138"/>
                      <a:pt x="758" y="1138"/>
                      <a:pt x="758" y="1138"/>
                    </a:cubicBezTo>
                    <a:cubicBezTo>
                      <a:pt x="762" y="1135"/>
                      <a:pt x="762" y="1135"/>
                      <a:pt x="762" y="1135"/>
                    </a:cubicBezTo>
                    <a:cubicBezTo>
                      <a:pt x="765" y="1138"/>
                      <a:pt x="765" y="1138"/>
                      <a:pt x="765" y="1138"/>
                    </a:cubicBezTo>
                    <a:cubicBezTo>
                      <a:pt x="767" y="1137"/>
                      <a:pt x="767" y="1137"/>
                      <a:pt x="767" y="1137"/>
                    </a:cubicBezTo>
                    <a:cubicBezTo>
                      <a:pt x="768" y="1133"/>
                      <a:pt x="768" y="1133"/>
                      <a:pt x="768" y="1133"/>
                    </a:cubicBezTo>
                    <a:cubicBezTo>
                      <a:pt x="770" y="1132"/>
                      <a:pt x="770" y="1132"/>
                      <a:pt x="770" y="1132"/>
                    </a:cubicBezTo>
                    <a:cubicBezTo>
                      <a:pt x="771" y="1136"/>
                      <a:pt x="771" y="1136"/>
                      <a:pt x="771" y="1136"/>
                    </a:cubicBezTo>
                    <a:cubicBezTo>
                      <a:pt x="773" y="1136"/>
                      <a:pt x="773" y="1136"/>
                      <a:pt x="773" y="1136"/>
                    </a:cubicBezTo>
                    <a:cubicBezTo>
                      <a:pt x="774" y="1133"/>
                      <a:pt x="774" y="1133"/>
                      <a:pt x="774" y="1133"/>
                    </a:cubicBezTo>
                    <a:cubicBezTo>
                      <a:pt x="772" y="1128"/>
                      <a:pt x="772" y="1128"/>
                      <a:pt x="772" y="1128"/>
                    </a:cubicBezTo>
                    <a:cubicBezTo>
                      <a:pt x="774" y="1127"/>
                      <a:pt x="774" y="1127"/>
                      <a:pt x="774" y="1127"/>
                    </a:cubicBezTo>
                    <a:cubicBezTo>
                      <a:pt x="780" y="1133"/>
                      <a:pt x="780" y="1133"/>
                      <a:pt x="780" y="1133"/>
                    </a:cubicBezTo>
                    <a:cubicBezTo>
                      <a:pt x="781" y="1140"/>
                      <a:pt x="781" y="1140"/>
                      <a:pt x="781" y="1140"/>
                    </a:cubicBezTo>
                    <a:cubicBezTo>
                      <a:pt x="783" y="1145"/>
                      <a:pt x="783" y="1145"/>
                      <a:pt x="783" y="1145"/>
                    </a:cubicBezTo>
                    <a:cubicBezTo>
                      <a:pt x="785" y="1145"/>
                      <a:pt x="785" y="1145"/>
                      <a:pt x="785" y="1145"/>
                    </a:cubicBezTo>
                    <a:cubicBezTo>
                      <a:pt x="788" y="1142"/>
                      <a:pt x="788" y="1142"/>
                      <a:pt x="788" y="1142"/>
                    </a:cubicBezTo>
                    <a:cubicBezTo>
                      <a:pt x="786" y="1140"/>
                      <a:pt x="786" y="1140"/>
                      <a:pt x="786" y="1140"/>
                    </a:cubicBezTo>
                    <a:cubicBezTo>
                      <a:pt x="785" y="1138"/>
                      <a:pt x="785" y="1138"/>
                      <a:pt x="785" y="1138"/>
                    </a:cubicBezTo>
                    <a:cubicBezTo>
                      <a:pt x="789" y="1137"/>
                      <a:pt x="789" y="1137"/>
                      <a:pt x="789" y="1137"/>
                    </a:cubicBezTo>
                    <a:cubicBezTo>
                      <a:pt x="796" y="1141"/>
                      <a:pt x="796" y="1141"/>
                      <a:pt x="796" y="1141"/>
                    </a:cubicBezTo>
                    <a:cubicBezTo>
                      <a:pt x="798" y="1141"/>
                      <a:pt x="798" y="1141"/>
                      <a:pt x="798" y="1141"/>
                    </a:cubicBezTo>
                    <a:cubicBezTo>
                      <a:pt x="801" y="1138"/>
                      <a:pt x="801" y="1138"/>
                      <a:pt x="801" y="1138"/>
                    </a:cubicBezTo>
                    <a:cubicBezTo>
                      <a:pt x="803" y="1140"/>
                      <a:pt x="803" y="1140"/>
                      <a:pt x="803" y="1140"/>
                    </a:cubicBezTo>
                    <a:cubicBezTo>
                      <a:pt x="801" y="1144"/>
                      <a:pt x="801" y="1144"/>
                      <a:pt x="801" y="1144"/>
                    </a:cubicBezTo>
                    <a:cubicBezTo>
                      <a:pt x="799" y="1146"/>
                      <a:pt x="799" y="1146"/>
                      <a:pt x="799" y="1146"/>
                    </a:cubicBezTo>
                    <a:cubicBezTo>
                      <a:pt x="799" y="1152"/>
                      <a:pt x="799" y="1152"/>
                      <a:pt x="799" y="1152"/>
                    </a:cubicBezTo>
                    <a:cubicBezTo>
                      <a:pt x="801" y="1156"/>
                      <a:pt x="801" y="1156"/>
                      <a:pt x="801" y="1156"/>
                    </a:cubicBezTo>
                    <a:cubicBezTo>
                      <a:pt x="804" y="1156"/>
                      <a:pt x="804" y="1156"/>
                      <a:pt x="804" y="1156"/>
                    </a:cubicBezTo>
                    <a:cubicBezTo>
                      <a:pt x="806" y="1153"/>
                      <a:pt x="806" y="1153"/>
                      <a:pt x="806" y="1153"/>
                    </a:cubicBezTo>
                    <a:cubicBezTo>
                      <a:pt x="810" y="1151"/>
                      <a:pt x="810" y="1151"/>
                      <a:pt x="810" y="1151"/>
                    </a:cubicBezTo>
                    <a:cubicBezTo>
                      <a:pt x="817" y="1153"/>
                      <a:pt x="817" y="1153"/>
                      <a:pt x="817" y="1153"/>
                    </a:cubicBezTo>
                    <a:cubicBezTo>
                      <a:pt x="819" y="1155"/>
                      <a:pt x="819" y="1155"/>
                      <a:pt x="819" y="1155"/>
                    </a:cubicBezTo>
                    <a:cubicBezTo>
                      <a:pt x="821" y="1153"/>
                      <a:pt x="821" y="1153"/>
                      <a:pt x="821" y="1153"/>
                    </a:cubicBezTo>
                    <a:cubicBezTo>
                      <a:pt x="821" y="1148"/>
                      <a:pt x="821" y="1148"/>
                      <a:pt x="821" y="1148"/>
                    </a:cubicBezTo>
                    <a:cubicBezTo>
                      <a:pt x="824" y="1146"/>
                      <a:pt x="824" y="1146"/>
                      <a:pt x="824" y="1146"/>
                    </a:cubicBezTo>
                    <a:cubicBezTo>
                      <a:pt x="829" y="1145"/>
                      <a:pt x="829" y="1145"/>
                      <a:pt x="829" y="1145"/>
                    </a:cubicBezTo>
                    <a:cubicBezTo>
                      <a:pt x="833" y="1143"/>
                      <a:pt x="833" y="1143"/>
                      <a:pt x="833" y="1143"/>
                    </a:cubicBezTo>
                    <a:cubicBezTo>
                      <a:pt x="834" y="1139"/>
                      <a:pt x="834" y="1139"/>
                      <a:pt x="834" y="1139"/>
                    </a:cubicBezTo>
                    <a:cubicBezTo>
                      <a:pt x="837" y="1136"/>
                      <a:pt x="837" y="1136"/>
                      <a:pt x="837" y="1136"/>
                    </a:cubicBezTo>
                    <a:cubicBezTo>
                      <a:pt x="837" y="1133"/>
                      <a:pt x="837" y="1133"/>
                      <a:pt x="837" y="1133"/>
                    </a:cubicBezTo>
                    <a:cubicBezTo>
                      <a:pt x="841" y="1128"/>
                      <a:pt x="841" y="1128"/>
                      <a:pt x="841" y="1128"/>
                    </a:cubicBezTo>
                    <a:cubicBezTo>
                      <a:pt x="844" y="1127"/>
                      <a:pt x="844" y="1127"/>
                      <a:pt x="844" y="1127"/>
                    </a:cubicBezTo>
                    <a:cubicBezTo>
                      <a:pt x="847" y="1123"/>
                      <a:pt x="847" y="1123"/>
                      <a:pt x="847" y="1123"/>
                    </a:cubicBezTo>
                    <a:cubicBezTo>
                      <a:pt x="851" y="1122"/>
                      <a:pt x="851" y="1122"/>
                      <a:pt x="851" y="1122"/>
                    </a:cubicBezTo>
                    <a:cubicBezTo>
                      <a:pt x="856" y="1120"/>
                      <a:pt x="856" y="1120"/>
                      <a:pt x="856" y="1120"/>
                    </a:cubicBezTo>
                    <a:cubicBezTo>
                      <a:pt x="858" y="1122"/>
                      <a:pt x="858" y="1122"/>
                      <a:pt x="858" y="1122"/>
                    </a:cubicBezTo>
                    <a:cubicBezTo>
                      <a:pt x="858" y="1126"/>
                      <a:pt x="858" y="1126"/>
                      <a:pt x="858" y="1126"/>
                    </a:cubicBezTo>
                    <a:cubicBezTo>
                      <a:pt x="855" y="1130"/>
                      <a:pt x="855" y="1130"/>
                      <a:pt x="855" y="1130"/>
                    </a:cubicBezTo>
                    <a:cubicBezTo>
                      <a:pt x="852" y="1131"/>
                      <a:pt x="852" y="1131"/>
                      <a:pt x="852" y="1131"/>
                    </a:cubicBezTo>
                    <a:cubicBezTo>
                      <a:pt x="853" y="1134"/>
                      <a:pt x="853" y="1134"/>
                      <a:pt x="853" y="1134"/>
                    </a:cubicBezTo>
                    <a:cubicBezTo>
                      <a:pt x="886" y="1164"/>
                      <a:pt x="886" y="1164"/>
                      <a:pt x="886" y="1164"/>
                    </a:cubicBezTo>
                    <a:cubicBezTo>
                      <a:pt x="931" y="1231"/>
                      <a:pt x="931" y="1231"/>
                      <a:pt x="931" y="1231"/>
                    </a:cubicBezTo>
                    <a:cubicBezTo>
                      <a:pt x="935" y="1230"/>
                      <a:pt x="935" y="1230"/>
                      <a:pt x="935" y="1230"/>
                    </a:cubicBezTo>
                    <a:cubicBezTo>
                      <a:pt x="938" y="1228"/>
                      <a:pt x="938" y="1228"/>
                      <a:pt x="938" y="1228"/>
                    </a:cubicBezTo>
                    <a:cubicBezTo>
                      <a:pt x="939" y="1225"/>
                      <a:pt x="939" y="1225"/>
                      <a:pt x="939" y="1225"/>
                    </a:cubicBezTo>
                    <a:cubicBezTo>
                      <a:pt x="938" y="1224"/>
                      <a:pt x="938" y="1224"/>
                      <a:pt x="938" y="1224"/>
                    </a:cubicBezTo>
                    <a:cubicBezTo>
                      <a:pt x="938" y="1219"/>
                      <a:pt x="938" y="1219"/>
                      <a:pt x="938" y="1219"/>
                    </a:cubicBezTo>
                    <a:cubicBezTo>
                      <a:pt x="941" y="1218"/>
                      <a:pt x="941" y="1218"/>
                      <a:pt x="941" y="1218"/>
                    </a:cubicBezTo>
                    <a:cubicBezTo>
                      <a:pt x="946" y="1221"/>
                      <a:pt x="946" y="1221"/>
                      <a:pt x="946" y="1221"/>
                    </a:cubicBezTo>
                    <a:cubicBezTo>
                      <a:pt x="945" y="1224"/>
                      <a:pt x="945" y="1224"/>
                      <a:pt x="945" y="1224"/>
                    </a:cubicBezTo>
                    <a:cubicBezTo>
                      <a:pt x="946" y="1227"/>
                      <a:pt x="946" y="1227"/>
                      <a:pt x="946" y="1227"/>
                    </a:cubicBezTo>
                    <a:cubicBezTo>
                      <a:pt x="950" y="1228"/>
                      <a:pt x="950" y="1228"/>
                      <a:pt x="950" y="1228"/>
                    </a:cubicBezTo>
                    <a:cubicBezTo>
                      <a:pt x="952" y="1231"/>
                      <a:pt x="952" y="1231"/>
                      <a:pt x="952" y="1231"/>
                    </a:cubicBezTo>
                    <a:cubicBezTo>
                      <a:pt x="956" y="1231"/>
                      <a:pt x="956" y="1231"/>
                      <a:pt x="956" y="1231"/>
                    </a:cubicBezTo>
                    <a:cubicBezTo>
                      <a:pt x="958" y="1229"/>
                      <a:pt x="958" y="1229"/>
                      <a:pt x="958" y="1229"/>
                    </a:cubicBezTo>
                    <a:cubicBezTo>
                      <a:pt x="961" y="1229"/>
                      <a:pt x="961" y="1229"/>
                      <a:pt x="961" y="1229"/>
                    </a:cubicBezTo>
                    <a:cubicBezTo>
                      <a:pt x="966" y="1232"/>
                      <a:pt x="966" y="1232"/>
                      <a:pt x="966" y="1232"/>
                    </a:cubicBezTo>
                    <a:cubicBezTo>
                      <a:pt x="970" y="1230"/>
                      <a:pt x="970" y="1230"/>
                      <a:pt x="970" y="1230"/>
                    </a:cubicBezTo>
                    <a:cubicBezTo>
                      <a:pt x="973" y="1230"/>
                      <a:pt x="973" y="1230"/>
                      <a:pt x="973" y="1230"/>
                    </a:cubicBezTo>
                    <a:cubicBezTo>
                      <a:pt x="976" y="1229"/>
                      <a:pt x="976" y="1229"/>
                      <a:pt x="976" y="1229"/>
                    </a:cubicBezTo>
                    <a:cubicBezTo>
                      <a:pt x="977" y="1227"/>
                      <a:pt x="977" y="1227"/>
                      <a:pt x="977" y="1227"/>
                    </a:cubicBezTo>
                    <a:cubicBezTo>
                      <a:pt x="976" y="1224"/>
                      <a:pt x="976" y="1224"/>
                      <a:pt x="976" y="1224"/>
                    </a:cubicBezTo>
                    <a:cubicBezTo>
                      <a:pt x="977" y="1222"/>
                      <a:pt x="977" y="1222"/>
                      <a:pt x="977" y="1222"/>
                    </a:cubicBezTo>
                    <a:cubicBezTo>
                      <a:pt x="983" y="1221"/>
                      <a:pt x="983" y="1221"/>
                      <a:pt x="983" y="1221"/>
                    </a:cubicBezTo>
                    <a:cubicBezTo>
                      <a:pt x="989" y="1221"/>
                      <a:pt x="989" y="1221"/>
                      <a:pt x="989" y="1221"/>
                    </a:cubicBezTo>
                    <a:cubicBezTo>
                      <a:pt x="995" y="1223"/>
                      <a:pt x="995" y="1223"/>
                      <a:pt x="995" y="1223"/>
                    </a:cubicBezTo>
                    <a:cubicBezTo>
                      <a:pt x="1000" y="1228"/>
                      <a:pt x="1000" y="1228"/>
                      <a:pt x="1000" y="1228"/>
                    </a:cubicBezTo>
                    <a:cubicBezTo>
                      <a:pt x="1003" y="1234"/>
                      <a:pt x="1003" y="1234"/>
                      <a:pt x="1003" y="1234"/>
                    </a:cubicBezTo>
                    <a:cubicBezTo>
                      <a:pt x="1005" y="1239"/>
                      <a:pt x="1005" y="1239"/>
                      <a:pt x="1005" y="1239"/>
                    </a:cubicBezTo>
                    <a:cubicBezTo>
                      <a:pt x="1007" y="1239"/>
                      <a:pt x="1007" y="1239"/>
                      <a:pt x="1007" y="1239"/>
                    </a:cubicBezTo>
                    <a:cubicBezTo>
                      <a:pt x="1011" y="1240"/>
                      <a:pt x="1011" y="1240"/>
                      <a:pt x="1011" y="1240"/>
                    </a:cubicBezTo>
                    <a:cubicBezTo>
                      <a:pt x="1015" y="1244"/>
                      <a:pt x="1015" y="1244"/>
                      <a:pt x="1015" y="1244"/>
                    </a:cubicBezTo>
                    <a:cubicBezTo>
                      <a:pt x="1016" y="1244"/>
                      <a:pt x="1016" y="1244"/>
                      <a:pt x="1016" y="1244"/>
                    </a:cubicBezTo>
                    <a:cubicBezTo>
                      <a:pt x="1019" y="1245"/>
                      <a:pt x="1019" y="1245"/>
                      <a:pt x="1019" y="1245"/>
                    </a:cubicBezTo>
                    <a:cubicBezTo>
                      <a:pt x="1019" y="1248"/>
                      <a:pt x="1019" y="1248"/>
                      <a:pt x="1019" y="1248"/>
                    </a:cubicBezTo>
                    <a:cubicBezTo>
                      <a:pt x="1018" y="1250"/>
                      <a:pt x="1018" y="1250"/>
                      <a:pt x="1018" y="1250"/>
                    </a:cubicBezTo>
                    <a:cubicBezTo>
                      <a:pt x="1018" y="1253"/>
                      <a:pt x="1018" y="1253"/>
                      <a:pt x="1018" y="1253"/>
                    </a:cubicBezTo>
                    <a:cubicBezTo>
                      <a:pt x="1019" y="1256"/>
                      <a:pt x="1019" y="1256"/>
                      <a:pt x="1019" y="1256"/>
                    </a:cubicBezTo>
                    <a:cubicBezTo>
                      <a:pt x="1021" y="1258"/>
                      <a:pt x="1021" y="1258"/>
                      <a:pt x="1021" y="1258"/>
                    </a:cubicBezTo>
                    <a:cubicBezTo>
                      <a:pt x="1022" y="1259"/>
                      <a:pt x="1022" y="1259"/>
                      <a:pt x="1022" y="1259"/>
                    </a:cubicBezTo>
                    <a:cubicBezTo>
                      <a:pt x="1024" y="1259"/>
                      <a:pt x="1024" y="1259"/>
                      <a:pt x="1024" y="1259"/>
                    </a:cubicBezTo>
                    <a:cubicBezTo>
                      <a:pt x="1027" y="1261"/>
                      <a:pt x="1027" y="1261"/>
                      <a:pt x="1027" y="1261"/>
                    </a:cubicBezTo>
                    <a:cubicBezTo>
                      <a:pt x="1030" y="1263"/>
                      <a:pt x="1030" y="1263"/>
                      <a:pt x="1030" y="1263"/>
                    </a:cubicBezTo>
                    <a:cubicBezTo>
                      <a:pt x="1031" y="1261"/>
                      <a:pt x="1031" y="1261"/>
                      <a:pt x="1031" y="1261"/>
                    </a:cubicBezTo>
                    <a:cubicBezTo>
                      <a:pt x="1034" y="1259"/>
                      <a:pt x="1034" y="1259"/>
                      <a:pt x="1034" y="1259"/>
                    </a:cubicBezTo>
                    <a:cubicBezTo>
                      <a:pt x="1043" y="1258"/>
                      <a:pt x="1043" y="1258"/>
                      <a:pt x="1043" y="1258"/>
                    </a:cubicBezTo>
                    <a:cubicBezTo>
                      <a:pt x="1046" y="1257"/>
                      <a:pt x="1046" y="1257"/>
                      <a:pt x="1046" y="1257"/>
                    </a:cubicBezTo>
                    <a:cubicBezTo>
                      <a:pt x="1048" y="1253"/>
                      <a:pt x="1048" y="1253"/>
                      <a:pt x="1048" y="1253"/>
                    </a:cubicBezTo>
                    <a:cubicBezTo>
                      <a:pt x="1052" y="1251"/>
                      <a:pt x="1052" y="1251"/>
                      <a:pt x="1052" y="1251"/>
                    </a:cubicBezTo>
                    <a:cubicBezTo>
                      <a:pt x="1054" y="1252"/>
                      <a:pt x="1054" y="1252"/>
                      <a:pt x="1054" y="1252"/>
                    </a:cubicBezTo>
                    <a:cubicBezTo>
                      <a:pt x="1052" y="1257"/>
                      <a:pt x="1052" y="1257"/>
                      <a:pt x="1052" y="1257"/>
                    </a:cubicBezTo>
                    <a:cubicBezTo>
                      <a:pt x="1053" y="1261"/>
                      <a:pt x="1053" y="1261"/>
                      <a:pt x="1053" y="1261"/>
                    </a:cubicBezTo>
                    <a:cubicBezTo>
                      <a:pt x="1056" y="1261"/>
                      <a:pt x="1056" y="1261"/>
                      <a:pt x="1056" y="1261"/>
                    </a:cubicBezTo>
                    <a:cubicBezTo>
                      <a:pt x="1060" y="1266"/>
                      <a:pt x="1060" y="1266"/>
                      <a:pt x="1060" y="1266"/>
                    </a:cubicBezTo>
                    <a:cubicBezTo>
                      <a:pt x="1065" y="1268"/>
                      <a:pt x="1065" y="1268"/>
                      <a:pt x="1065" y="1268"/>
                    </a:cubicBezTo>
                    <a:cubicBezTo>
                      <a:pt x="1066" y="1269"/>
                      <a:pt x="1066" y="1269"/>
                      <a:pt x="1066" y="1269"/>
                    </a:cubicBezTo>
                    <a:cubicBezTo>
                      <a:pt x="1068" y="1269"/>
                      <a:pt x="1068" y="1269"/>
                      <a:pt x="1068" y="1269"/>
                    </a:cubicBezTo>
                    <a:cubicBezTo>
                      <a:pt x="1072" y="1271"/>
                      <a:pt x="1072" y="1271"/>
                      <a:pt x="1072" y="1271"/>
                    </a:cubicBezTo>
                    <a:cubicBezTo>
                      <a:pt x="1074" y="1271"/>
                      <a:pt x="1074" y="1271"/>
                      <a:pt x="1074" y="1271"/>
                    </a:cubicBezTo>
                    <a:cubicBezTo>
                      <a:pt x="1074" y="1270"/>
                      <a:pt x="1074" y="1270"/>
                      <a:pt x="1074" y="1270"/>
                    </a:cubicBezTo>
                    <a:cubicBezTo>
                      <a:pt x="1076" y="1262"/>
                      <a:pt x="1076" y="1262"/>
                      <a:pt x="1076" y="1262"/>
                    </a:cubicBezTo>
                    <a:cubicBezTo>
                      <a:pt x="1080" y="1260"/>
                      <a:pt x="1080" y="1260"/>
                      <a:pt x="1080" y="1260"/>
                    </a:cubicBezTo>
                    <a:cubicBezTo>
                      <a:pt x="1088" y="1261"/>
                      <a:pt x="1088" y="1261"/>
                      <a:pt x="1088" y="1261"/>
                    </a:cubicBezTo>
                    <a:cubicBezTo>
                      <a:pt x="1089" y="1258"/>
                      <a:pt x="1089" y="1258"/>
                      <a:pt x="1089" y="1258"/>
                    </a:cubicBezTo>
                    <a:cubicBezTo>
                      <a:pt x="1092" y="1254"/>
                      <a:pt x="1092" y="1254"/>
                      <a:pt x="1092" y="1254"/>
                    </a:cubicBezTo>
                    <a:cubicBezTo>
                      <a:pt x="1098" y="1252"/>
                      <a:pt x="1098" y="1252"/>
                      <a:pt x="1098" y="1252"/>
                    </a:cubicBezTo>
                    <a:cubicBezTo>
                      <a:pt x="1099" y="1247"/>
                      <a:pt x="1099" y="1247"/>
                      <a:pt x="1099" y="1247"/>
                    </a:cubicBezTo>
                    <a:cubicBezTo>
                      <a:pt x="1100" y="1243"/>
                      <a:pt x="1100" y="1243"/>
                      <a:pt x="1100" y="1243"/>
                    </a:cubicBezTo>
                    <a:cubicBezTo>
                      <a:pt x="1105" y="1240"/>
                      <a:pt x="1105" y="1240"/>
                      <a:pt x="1105" y="1240"/>
                    </a:cubicBezTo>
                    <a:cubicBezTo>
                      <a:pt x="1105" y="1237"/>
                      <a:pt x="1105" y="1237"/>
                      <a:pt x="1105" y="1237"/>
                    </a:cubicBezTo>
                    <a:cubicBezTo>
                      <a:pt x="1108" y="1234"/>
                      <a:pt x="1108" y="1234"/>
                      <a:pt x="1108" y="1234"/>
                    </a:cubicBezTo>
                    <a:cubicBezTo>
                      <a:pt x="1111" y="1233"/>
                      <a:pt x="1111" y="1233"/>
                      <a:pt x="1111" y="1233"/>
                    </a:cubicBezTo>
                    <a:cubicBezTo>
                      <a:pt x="1113" y="1229"/>
                      <a:pt x="1113" y="1229"/>
                      <a:pt x="1113" y="1229"/>
                    </a:cubicBezTo>
                    <a:cubicBezTo>
                      <a:pt x="1115" y="1227"/>
                      <a:pt x="1115" y="1227"/>
                      <a:pt x="1115" y="1227"/>
                    </a:cubicBezTo>
                    <a:cubicBezTo>
                      <a:pt x="1113" y="1225"/>
                      <a:pt x="1113" y="1225"/>
                      <a:pt x="1113" y="1225"/>
                    </a:cubicBezTo>
                    <a:cubicBezTo>
                      <a:pt x="1113" y="1222"/>
                      <a:pt x="1113" y="1222"/>
                      <a:pt x="1113" y="1222"/>
                    </a:cubicBezTo>
                    <a:cubicBezTo>
                      <a:pt x="1114" y="1220"/>
                      <a:pt x="1114" y="1220"/>
                      <a:pt x="1114" y="1220"/>
                    </a:cubicBezTo>
                    <a:cubicBezTo>
                      <a:pt x="1120" y="1222"/>
                      <a:pt x="1120" y="1222"/>
                      <a:pt x="1120" y="1222"/>
                    </a:cubicBezTo>
                    <a:cubicBezTo>
                      <a:pt x="1122" y="1221"/>
                      <a:pt x="1122" y="1221"/>
                      <a:pt x="1122" y="1221"/>
                    </a:cubicBezTo>
                    <a:cubicBezTo>
                      <a:pt x="1124" y="1215"/>
                      <a:pt x="1124" y="1215"/>
                      <a:pt x="1124" y="1215"/>
                    </a:cubicBezTo>
                    <a:cubicBezTo>
                      <a:pt x="1127" y="1214"/>
                      <a:pt x="1127" y="1214"/>
                      <a:pt x="1127" y="1214"/>
                    </a:cubicBezTo>
                    <a:cubicBezTo>
                      <a:pt x="1134" y="1213"/>
                      <a:pt x="1134" y="1213"/>
                      <a:pt x="1134" y="1213"/>
                    </a:cubicBezTo>
                    <a:cubicBezTo>
                      <a:pt x="1137" y="1211"/>
                      <a:pt x="1137" y="1211"/>
                      <a:pt x="1137" y="1211"/>
                    </a:cubicBezTo>
                    <a:cubicBezTo>
                      <a:pt x="1140" y="1211"/>
                      <a:pt x="1140" y="1211"/>
                      <a:pt x="1140" y="1211"/>
                    </a:cubicBezTo>
                    <a:cubicBezTo>
                      <a:pt x="1144" y="1212"/>
                      <a:pt x="1144" y="1212"/>
                      <a:pt x="1144" y="1212"/>
                    </a:cubicBezTo>
                    <a:cubicBezTo>
                      <a:pt x="1147" y="1210"/>
                      <a:pt x="1147" y="1210"/>
                      <a:pt x="1147" y="1210"/>
                    </a:cubicBezTo>
                    <a:cubicBezTo>
                      <a:pt x="1148" y="1210"/>
                      <a:pt x="1148" y="1210"/>
                      <a:pt x="1148" y="1210"/>
                    </a:cubicBezTo>
                    <a:cubicBezTo>
                      <a:pt x="1150" y="1213"/>
                      <a:pt x="1150" y="1213"/>
                      <a:pt x="1150" y="1213"/>
                    </a:cubicBezTo>
                    <a:cubicBezTo>
                      <a:pt x="1151" y="1216"/>
                      <a:pt x="1151" y="1216"/>
                      <a:pt x="1151" y="1216"/>
                    </a:cubicBezTo>
                    <a:cubicBezTo>
                      <a:pt x="1153" y="1219"/>
                      <a:pt x="1153" y="1219"/>
                      <a:pt x="1153" y="1219"/>
                    </a:cubicBezTo>
                    <a:cubicBezTo>
                      <a:pt x="1157" y="1218"/>
                      <a:pt x="1157" y="1218"/>
                      <a:pt x="1157" y="1218"/>
                    </a:cubicBezTo>
                    <a:cubicBezTo>
                      <a:pt x="1158" y="1217"/>
                      <a:pt x="1158" y="1217"/>
                      <a:pt x="1158" y="1217"/>
                    </a:cubicBezTo>
                    <a:cubicBezTo>
                      <a:pt x="1162" y="1218"/>
                      <a:pt x="1162" y="1218"/>
                      <a:pt x="1162" y="1218"/>
                    </a:cubicBezTo>
                    <a:cubicBezTo>
                      <a:pt x="1165" y="1216"/>
                      <a:pt x="1165" y="1216"/>
                      <a:pt x="1165" y="1216"/>
                    </a:cubicBezTo>
                    <a:cubicBezTo>
                      <a:pt x="1170" y="1215"/>
                      <a:pt x="1170" y="1215"/>
                      <a:pt x="1170" y="1215"/>
                    </a:cubicBezTo>
                    <a:cubicBezTo>
                      <a:pt x="1171" y="1219"/>
                      <a:pt x="1171" y="1219"/>
                      <a:pt x="1171" y="1219"/>
                    </a:cubicBezTo>
                    <a:cubicBezTo>
                      <a:pt x="1172" y="1222"/>
                      <a:pt x="1172" y="1222"/>
                      <a:pt x="1172" y="1222"/>
                    </a:cubicBezTo>
                    <a:cubicBezTo>
                      <a:pt x="1173" y="1225"/>
                      <a:pt x="1173" y="1225"/>
                      <a:pt x="1173" y="1225"/>
                    </a:cubicBezTo>
                    <a:cubicBezTo>
                      <a:pt x="1182" y="1231"/>
                      <a:pt x="1182" y="1231"/>
                      <a:pt x="1182" y="1231"/>
                    </a:cubicBezTo>
                    <a:cubicBezTo>
                      <a:pt x="1186" y="1234"/>
                      <a:pt x="1186" y="1234"/>
                      <a:pt x="1186" y="1234"/>
                    </a:cubicBezTo>
                    <a:cubicBezTo>
                      <a:pt x="1192" y="1238"/>
                      <a:pt x="1192" y="1238"/>
                      <a:pt x="1192" y="1238"/>
                    </a:cubicBezTo>
                    <a:cubicBezTo>
                      <a:pt x="1194" y="1237"/>
                      <a:pt x="1194" y="1237"/>
                      <a:pt x="1194" y="1237"/>
                    </a:cubicBezTo>
                    <a:cubicBezTo>
                      <a:pt x="1198" y="1235"/>
                      <a:pt x="1198" y="1235"/>
                      <a:pt x="1198" y="1235"/>
                    </a:cubicBezTo>
                    <a:cubicBezTo>
                      <a:pt x="1202" y="1232"/>
                      <a:pt x="1202" y="1232"/>
                      <a:pt x="1202" y="1232"/>
                    </a:cubicBezTo>
                    <a:cubicBezTo>
                      <a:pt x="1205" y="1231"/>
                      <a:pt x="1205" y="1231"/>
                      <a:pt x="1205" y="1231"/>
                    </a:cubicBezTo>
                    <a:cubicBezTo>
                      <a:pt x="1209" y="1232"/>
                      <a:pt x="1209" y="1232"/>
                      <a:pt x="1209" y="1232"/>
                    </a:cubicBezTo>
                    <a:cubicBezTo>
                      <a:pt x="1211" y="1234"/>
                      <a:pt x="1211" y="1234"/>
                      <a:pt x="1211" y="1234"/>
                    </a:cubicBezTo>
                    <a:cubicBezTo>
                      <a:pt x="1214" y="1233"/>
                      <a:pt x="1214" y="1233"/>
                      <a:pt x="1214" y="1233"/>
                    </a:cubicBezTo>
                    <a:cubicBezTo>
                      <a:pt x="1222" y="1234"/>
                      <a:pt x="1222" y="1234"/>
                      <a:pt x="1222" y="1234"/>
                    </a:cubicBezTo>
                    <a:cubicBezTo>
                      <a:pt x="1225" y="1235"/>
                      <a:pt x="1225" y="1235"/>
                      <a:pt x="1225" y="1235"/>
                    </a:cubicBezTo>
                    <a:cubicBezTo>
                      <a:pt x="1229" y="1235"/>
                      <a:pt x="1229" y="1235"/>
                      <a:pt x="1229" y="1235"/>
                    </a:cubicBezTo>
                    <a:cubicBezTo>
                      <a:pt x="1229" y="1234"/>
                      <a:pt x="1229" y="1234"/>
                      <a:pt x="1229" y="1234"/>
                    </a:cubicBezTo>
                    <a:cubicBezTo>
                      <a:pt x="1233" y="1234"/>
                      <a:pt x="1233" y="1234"/>
                      <a:pt x="1233" y="1234"/>
                    </a:cubicBezTo>
                    <a:cubicBezTo>
                      <a:pt x="1239" y="1234"/>
                      <a:pt x="1239" y="1234"/>
                      <a:pt x="1239" y="1234"/>
                    </a:cubicBezTo>
                    <a:cubicBezTo>
                      <a:pt x="1242" y="1227"/>
                      <a:pt x="1242" y="1227"/>
                      <a:pt x="1242" y="1227"/>
                    </a:cubicBezTo>
                    <a:cubicBezTo>
                      <a:pt x="1240" y="1224"/>
                      <a:pt x="1240" y="1224"/>
                      <a:pt x="1240" y="1224"/>
                    </a:cubicBezTo>
                    <a:cubicBezTo>
                      <a:pt x="1237" y="1221"/>
                      <a:pt x="1237" y="1221"/>
                      <a:pt x="1237" y="1221"/>
                    </a:cubicBezTo>
                    <a:cubicBezTo>
                      <a:pt x="1237" y="1215"/>
                      <a:pt x="1237" y="1215"/>
                      <a:pt x="1237" y="1215"/>
                    </a:cubicBezTo>
                    <a:cubicBezTo>
                      <a:pt x="1238" y="1208"/>
                      <a:pt x="1238" y="1208"/>
                      <a:pt x="1238" y="1208"/>
                    </a:cubicBezTo>
                    <a:cubicBezTo>
                      <a:pt x="1237" y="1205"/>
                      <a:pt x="1237" y="1205"/>
                      <a:pt x="1237" y="1205"/>
                    </a:cubicBezTo>
                    <a:cubicBezTo>
                      <a:pt x="1234" y="1203"/>
                      <a:pt x="1234" y="1203"/>
                      <a:pt x="1234" y="1203"/>
                    </a:cubicBezTo>
                    <a:cubicBezTo>
                      <a:pt x="1232" y="1200"/>
                      <a:pt x="1232" y="1200"/>
                      <a:pt x="1232" y="1200"/>
                    </a:cubicBezTo>
                    <a:cubicBezTo>
                      <a:pt x="1227" y="1199"/>
                      <a:pt x="1227" y="1199"/>
                      <a:pt x="1227" y="1199"/>
                    </a:cubicBezTo>
                    <a:cubicBezTo>
                      <a:pt x="1225" y="1193"/>
                      <a:pt x="1225" y="1193"/>
                      <a:pt x="1225" y="1193"/>
                    </a:cubicBezTo>
                    <a:cubicBezTo>
                      <a:pt x="1225" y="1183"/>
                      <a:pt x="1225" y="1183"/>
                      <a:pt x="1225" y="1183"/>
                    </a:cubicBezTo>
                    <a:cubicBezTo>
                      <a:pt x="1229" y="1178"/>
                      <a:pt x="1229" y="1178"/>
                      <a:pt x="1229" y="1178"/>
                    </a:cubicBezTo>
                    <a:cubicBezTo>
                      <a:pt x="1229" y="1174"/>
                      <a:pt x="1229" y="1174"/>
                      <a:pt x="1229" y="1174"/>
                    </a:cubicBezTo>
                    <a:cubicBezTo>
                      <a:pt x="1231" y="1171"/>
                      <a:pt x="1231" y="1171"/>
                      <a:pt x="1231" y="1171"/>
                    </a:cubicBezTo>
                    <a:cubicBezTo>
                      <a:pt x="1234" y="1169"/>
                      <a:pt x="1234" y="1169"/>
                      <a:pt x="1234" y="1169"/>
                    </a:cubicBezTo>
                    <a:cubicBezTo>
                      <a:pt x="1236" y="1170"/>
                      <a:pt x="1236" y="1170"/>
                      <a:pt x="1236" y="1170"/>
                    </a:cubicBezTo>
                    <a:cubicBezTo>
                      <a:pt x="1237" y="1167"/>
                      <a:pt x="1237" y="1167"/>
                      <a:pt x="1237" y="1167"/>
                    </a:cubicBezTo>
                    <a:cubicBezTo>
                      <a:pt x="1236" y="1163"/>
                      <a:pt x="1236" y="1163"/>
                      <a:pt x="1236" y="1163"/>
                    </a:cubicBezTo>
                    <a:cubicBezTo>
                      <a:pt x="1237" y="1159"/>
                      <a:pt x="1237" y="1159"/>
                      <a:pt x="1237" y="1159"/>
                    </a:cubicBezTo>
                    <a:cubicBezTo>
                      <a:pt x="1239" y="1157"/>
                      <a:pt x="1239" y="1157"/>
                      <a:pt x="1239" y="1157"/>
                    </a:cubicBezTo>
                    <a:cubicBezTo>
                      <a:pt x="1242" y="1157"/>
                      <a:pt x="1242" y="1157"/>
                      <a:pt x="1242" y="1157"/>
                    </a:cubicBezTo>
                    <a:cubicBezTo>
                      <a:pt x="1245" y="1159"/>
                      <a:pt x="1245" y="1159"/>
                      <a:pt x="1245" y="1159"/>
                    </a:cubicBezTo>
                    <a:cubicBezTo>
                      <a:pt x="1250" y="1161"/>
                      <a:pt x="1250" y="1161"/>
                      <a:pt x="1250" y="1161"/>
                    </a:cubicBezTo>
                    <a:cubicBezTo>
                      <a:pt x="1254" y="1164"/>
                      <a:pt x="1254" y="1164"/>
                      <a:pt x="1254" y="1164"/>
                    </a:cubicBezTo>
                    <a:cubicBezTo>
                      <a:pt x="1255" y="1165"/>
                      <a:pt x="1255" y="1165"/>
                      <a:pt x="1255" y="1165"/>
                    </a:cubicBezTo>
                    <a:cubicBezTo>
                      <a:pt x="1259" y="1167"/>
                      <a:pt x="1259" y="1167"/>
                      <a:pt x="1259" y="1167"/>
                    </a:cubicBezTo>
                    <a:cubicBezTo>
                      <a:pt x="1264" y="1167"/>
                      <a:pt x="1264" y="1167"/>
                      <a:pt x="1264" y="1167"/>
                    </a:cubicBezTo>
                    <a:cubicBezTo>
                      <a:pt x="1270" y="1167"/>
                      <a:pt x="1270" y="1167"/>
                      <a:pt x="1270" y="1167"/>
                    </a:cubicBezTo>
                    <a:cubicBezTo>
                      <a:pt x="1273" y="1169"/>
                      <a:pt x="1273" y="1169"/>
                      <a:pt x="1273" y="1169"/>
                    </a:cubicBezTo>
                    <a:cubicBezTo>
                      <a:pt x="1275" y="1171"/>
                      <a:pt x="1275" y="1171"/>
                      <a:pt x="1275" y="1171"/>
                    </a:cubicBezTo>
                    <a:cubicBezTo>
                      <a:pt x="1279" y="1172"/>
                      <a:pt x="1279" y="1172"/>
                      <a:pt x="1279" y="1172"/>
                    </a:cubicBezTo>
                    <a:cubicBezTo>
                      <a:pt x="1282" y="1173"/>
                      <a:pt x="1282" y="1173"/>
                      <a:pt x="1282" y="1173"/>
                    </a:cubicBezTo>
                    <a:cubicBezTo>
                      <a:pt x="1285" y="1174"/>
                      <a:pt x="1285" y="1174"/>
                      <a:pt x="1285" y="1174"/>
                    </a:cubicBezTo>
                    <a:cubicBezTo>
                      <a:pt x="1293" y="1173"/>
                      <a:pt x="1293" y="1173"/>
                      <a:pt x="1293" y="1173"/>
                    </a:cubicBezTo>
                    <a:cubicBezTo>
                      <a:pt x="1296" y="1175"/>
                      <a:pt x="1296" y="1175"/>
                      <a:pt x="1296" y="1175"/>
                    </a:cubicBezTo>
                    <a:cubicBezTo>
                      <a:pt x="1297" y="1178"/>
                      <a:pt x="1297" y="1178"/>
                      <a:pt x="1297" y="1178"/>
                    </a:cubicBezTo>
                    <a:cubicBezTo>
                      <a:pt x="1297" y="1181"/>
                      <a:pt x="1297" y="1181"/>
                      <a:pt x="1297" y="1181"/>
                    </a:cubicBezTo>
                    <a:cubicBezTo>
                      <a:pt x="1299" y="1184"/>
                      <a:pt x="1299" y="1184"/>
                      <a:pt x="1299" y="1184"/>
                    </a:cubicBezTo>
                    <a:cubicBezTo>
                      <a:pt x="1299" y="1187"/>
                      <a:pt x="1299" y="1187"/>
                      <a:pt x="1299" y="1187"/>
                    </a:cubicBezTo>
                    <a:cubicBezTo>
                      <a:pt x="1300" y="1190"/>
                      <a:pt x="1300" y="1190"/>
                      <a:pt x="1300" y="1190"/>
                    </a:cubicBezTo>
                    <a:cubicBezTo>
                      <a:pt x="1302" y="1194"/>
                      <a:pt x="1302" y="1194"/>
                      <a:pt x="1302" y="1194"/>
                    </a:cubicBezTo>
                    <a:cubicBezTo>
                      <a:pt x="1302" y="1198"/>
                      <a:pt x="1302" y="1198"/>
                      <a:pt x="1302" y="1198"/>
                    </a:cubicBezTo>
                    <a:cubicBezTo>
                      <a:pt x="1304" y="1201"/>
                      <a:pt x="1304" y="1201"/>
                      <a:pt x="1304" y="1201"/>
                    </a:cubicBezTo>
                    <a:cubicBezTo>
                      <a:pt x="1307" y="1201"/>
                      <a:pt x="1307" y="1201"/>
                      <a:pt x="1307" y="1201"/>
                    </a:cubicBezTo>
                    <a:cubicBezTo>
                      <a:pt x="1310" y="1205"/>
                      <a:pt x="1310" y="1205"/>
                      <a:pt x="1310" y="1205"/>
                    </a:cubicBezTo>
                    <a:cubicBezTo>
                      <a:pt x="1311" y="1207"/>
                      <a:pt x="1311" y="1207"/>
                      <a:pt x="1311" y="1207"/>
                    </a:cubicBezTo>
                    <a:cubicBezTo>
                      <a:pt x="1317" y="1209"/>
                      <a:pt x="1317" y="1209"/>
                      <a:pt x="1317" y="1209"/>
                    </a:cubicBezTo>
                    <a:cubicBezTo>
                      <a:pt x="1322" y="1212"/>
                      <a:pt x="1322" y="1212"/>
                      <a:pt x="1322" y="1212"/>
                    </a:cubicBezTo>
                    <a:cubicBezTo>
                      <a:pt x="1325" y="1213"/>
                      <a:pt x="1325" y="1213"/>
                      <a:pt x="1325" y="1213"/>
                    </a:cubicBezTo>
                    <a:cubicBezTo>
                      <a:pt x="1326" y="1211"/>
                      <a:pt x="1326" y="1211"/>
                      <a:pt x="1326" y="1211"/>
                    </a:cubicBezTo>
                    <a:cubicBezTo>
                      <a:pt x="1332" y="1211"/>
                      <a:pt x="1332" y="1211"/>
                      <a:pt x="1332" y="1211"/>
                    </a:cubicBezTo>
                    <a:cubicBezTo>
                      <a:pt x="1334" y="1209"/>
                      <a:pt x="1334" y="1209"/>
                      <a:pt x="1334" y="1209"/>
                    </a:cubicBezTo>
                    <a:cubicBezTo>
                      <a:pt x="1337" y="1209"/>
                      <a:pt x="1337" y="1209"/>
                      <a:pt x="1337" y="1209"/>
                    </a:cubicBezTo>
                    <a:cubicBezTo>
                      <a:pt x="1339" y="1210"/>
                      <a:pt x="1339" y="1210"/>
                      <a:pt x="1339" y="1210"/>
                    </a:cubicBezTo>
                    <a:cubicBezTo>
                      <a:pt x="1342" y="1210"/>
                      <a:pt x="1342" y="1210"/>
                      <a:pt x="1342" y="1210"/>
                    </a:cubicBezTo>
                    <a:cubicBezTo>
                      <a:pt x="1345" y="1205"/>
                      <a:pt x="1345" y="1205"/>
                      <a:pt x="1345" y="1205"/>
                    </a:cubicBezTo>
                    <a:cubicBezTo>
                      <a:pt x="1350" y="1203"/>
                      <a:pt x="1350" y="1203"/>
                      <a:pt x="1350" y="1203"/>
                    </a:cubicBezTo>
                    <a:cubicBezTo>
                      <a:pt x="1357" y="1203"/>
                      <a:pt x="1357" y="1203"/>
                      <a:pt x="1357" y="1203"/>
                    </a:cubicBezTo>
                    <a:cubicBezTo>
                      <a:pt x="1361" y="1200"/>
                      <a:pt x="1361" y="1200"/>
                      <a:pt x="1361" y="1200"/>
                    </a:cubicBezTo>
                    <a:cubicBezTo>
                      <a:pt x="1366" y="1200"/>
                      <a:pt x="1366" y="1200"/>
                      <a:pt x="1366" y="1200"/>
                    </a:cubicBezTo>
                    <a:cubicBezTo>
                      <a:pt x="1370" y="1198"/>
                      <a:pt x="1370" y="1198"/>
                      <a:pt x="1370" y="1198"/>
                    </a:cubicBezTo>
                    <a:cubicBezTo>
                      <a:pt x="1374" y="1201"/>
                      <a:pt x="1374" y="1201"/>
                      <a:pt x="1374" y="1201"/>
                    </a:cubicBezTo>
                    <a:cubicBezTo>
                      <a:pt x="1380" y="1202"/>
                      <a:pt x="1380" y="1202"/>
                      <a:pt x="1380" y="1202"/>
                    </a:cubicBezTo>
                    <a:cubicBezTo>
                      <a:pt x="1387" y="1202"/>
                      <a:pt x="1387" y="1202"/>
                      <a:pt x="1387" y="1202"/>
                    </a:cubicBezTo>
                    <a:cubicBezTo>
                      <a:pt x="1390" y="1208"/>
                      <a:pt x="1390" y="1208"/>
                      <a:pt x="1390" y="1208"/>
                    </a:cubicBezTo>
                    <a:cubicBezTo>
                      <a:pt x="1397" y="1211"/>
                      <a:pt x="1397" y="1211"/>
                      <a:pt x="1397" y="1211"/>
                    </a:cubicBezTo>
                    <a:cubicBezTo>
                      <a:pt x="1402" y="1211"/>
                      <a:pt x="1402" y="1211"/>
                      <a:pt x="1402" y="1211"/>
                    </a:cubicBezTo>
                    <a:cubicBezTo>
                      <a:pt x="1406" y="1210"/>
                      <a:pt x="1406" y="1210"/>
                      <a:pt x="1406" y="1210"/>
                    </a:cubicBezTo>
                    <a:cubicBezTo>
                      <a:pt x="1408" y="1212"/>
                      <a:pt x="1408" y="1212"/>
                      <a:pt x="1408" y="1212"/>
                    </a:cubicBezTo>
                    <a:cubicBezTo>
                      <a:pt x="1410" y="1219"/>
                      <a:pt x="1410" y="1219"/>
                      <a:pt x="1410" y="1219"/>
                    </a:cubicBezTo>
                    <a:cubicBezTo>
                      <a:pt x="1413" y="1222"/>
                      <a:pt x="1413" y="1222"/>
                      <a:pt x="1413" y="1222"/>
                    </a:cubicBezTo>
                    <a:cubicBezTo>
                      <a:pt x="1416" y="1223"/>
                      <a:pt x="1416" y="1223"/>
                      <a:pt x="1416" y="1223"/>
                    </a:cubicBezTo>
                    <a:cubicBezTo>
                      <a:pt x="1418" y="1224"/>
                      <a:pt x="1418" y="1224"/>
                      <a:pt x="1418" y="1224"/>
                    </a:cubicBezTo>
                    <a:cubicBezTo>
                      <a:pt x="1421" y="1228"/>
                      <a:pt x="1421" y="1228"/>
                      <a:pt x="1421" y="1228"/>
                    </a:cubicBezTo>
                    <a:cubicBezTo>
                      <a:pt x="1424" y="1228"/>
                      <a:pt x="1424" y="1228"/>
                      <a:pt x="1424" y="1228"/>
                    </a:cubicBezTo>
                    <a:cubicBezTo>
                      <a:pt x="1432" y="1227"/>
                      <a:pt x="1432" y="1227"/>
                      <a:pt x="1432" y="1227"/>
                    </a:cubicBezTo>
                    <a:cubicBezTo>
                      <a:pt x="1439" y="1230"/>
                      <a:pt x="1439" y="1230"/>
                      <a:pt x="1439" y="1230"/>
                    </a:cubicBezTo>
                    <a:cubicBezTo>
                      <a:pt x="1450" y="1229"/>
                      <a:pt x="1450" y="1229"/>
                      <a:pt x="1450" y="1229"/>
                    </a:cubicBezTo>
                    <a:cubicBezTo>
                      <a:pt x="1455" y="1229"/>
                      <a:pt x="1455" y="1229"/>
                      <a:pt x="1455" y="1229"/>
                    </a:cubicBezTo>
                    <a:cubicBezTo>
                      <a:pt x="1457" y="1227"/>
                      <a:pt x="1457" y="1227"/>
                      <a:pt x="1457" y="1227"/>
                    </a:cubicBezTo>
                    <a:cubicBezTo>
                      <a:pt x="1461" y="1227"/>
                      <a:pt x="1461" y="1227"/>
                      <a:pt x="1461" y="1227"/>
                    </a:cubicBezTo>
                    <a:cubicBezTo>
                      <a:pt x="1464" y="1229"/>
                      <a:pt x="1464" y="1229"/>
                      <a:pt x="1464" y="1229"/>
                    </a:cubicBezTo>
                    <a:cubicBezTo>
                      <a:pt x="1466" y="1229"/>
                      <a:pt x="1466" y="1229"/>
                      <a:pt x="1466" y="1229"/>
                    </a:cubicBezTo>
                    <a:cubicBezTo>
                      <a:pt x="1469" y="1223"/>
                      <a:pt x="1469" y="1223"/>
                      <a:pt x="1469" y="1223"/>
                    </a:cubicBezTo>
                    <a:cubicBezTo>
                      <a:pt x="1476" y="1219"/>
                      <a:pt x="1476" y="1219"/>
                      <a:pt x="1476" y="1219"/>
                    </a:cubicBezTo>
                    <a:cubicBezTo>
                      <a:pt x="1480" y="1219"/>
                      <a:pt x="1480" y="1219"/>
                      <a:pt x="1480" y="1219"/>
                    </a:cubicBezTo>
                    <a:cubicBezTo>
                      <a:pt x="1483" y="1215"/>
                      <a:pt x="1483" y="1215"/>
                      <a:pt x="1483" y="1215"/>
                    </a:cubicBezTo>
                    <a:cubicBezTo>
                      <a:pt x="1486" y="1214"/>
                      <a:pt x="1486" y="1214"/>
                      <a:pt x="1486" y="1214"/>
                    </a:cubicBezTo>
                    <a:cubicBezTo>
                      <a:pt x="1494" y="1214"/>
                      <a:pt x="1494" y="1214"/>
                      <a:pt x="1494" y="1214"/>
                    </a:cubicBezTo>
                    <a:cubicBezTo>
                      <a:pt x="1498" y="1211"/>
                      <a:pt x="1498" y="1211"/>
                      <a:pt x="1498" y="1211"/>
                    </a:cubicBezTo>
                    <a:cubicBezTo>
                      <a:pt x="1499" y="1206"/>
                      <a:pt x="1499" y="1206"/>
                      <a:pt x="1499" y="1206"/>
                    </a:cubicBezTo>
                    <a:cubicBezTo>
                      <a:pt x="1499" y="1204"/>
                      <a:pt x="1499" y="1204"/>
                      <a:pt x="1499" y="1204"/>
                    </a:cubicBezTo>
                    <a:cubicBezTo>
                      <a:pt x="1501" y="1200"/>
                      <a:pt x="1501" y="1200"/>
                      <a:pt x="1501" y="1200"/>
                    </a:cubicBezTo>
                    <a:cubicBezTo>
                      <a:pt x="1505" y="1198"/>
                      <a:pt x="1505" y="1198"/>
                      <a:pt x="1505" y="1198"/>
                    </a:cubicBezTo>
                    <a:cubicBezTo>
                      <a:pt x="1508" y="1195"/>
                      <a:pt x="1508" y="1195"/>
                      <a:pt x="1508" y="1195"/>
                    </a:cubicBezTo>
                    <a:cubicBezTo>
                      <a:pt x="1509" y="1190"/>
                      <a:pt x="1509" y="1190"/>
                      <a:pt x="1509" y="1190"/>
                    </a:cubicBezTo>
                    <a:cubicBezTo>
                      <a:pt x="1512" y="1187"/>
                      <a:pt x="1512" y="1187"/>
                      <a:pt x="1512" y="1187"/>
                    </a:cubicBezTo>
                    <a:cubicBezTo>
                      <a:pt x="1515" y="1187"/>
                      <a:pt x="1515" y="1187"/>
                      <a:pt x="1515" y="1187"/>
                    </a:cubicBezTo>
                    <a:cubicBezTo>
                      <a:pt x="1516" y="1188"/>
                      <a:pt x="1516" y="1188"/>
                      <a:pt x="1516" y="1188"/>
                    </a:cubicBezTo>
                    <a:cubicBezTo>
                      <a:pt x="1522" y="1186"/>
                      <a:pt x="1522" y="1186"/>
                      <a:pt x="1522" y="1186"/>
                    </a:cubicBezTo>
                    <a:cubicBezTo>
                      <a:pt x="1525" y="1187"/>
                      <a:pt x="1525" y="1187"/>
                      <a:pt x="1525" y="1187"/>
                    </a:cubicBezTo>
                    <a:cubicBezTo>
                      <a:pt x="1529" y="1190"/>
                      <a:pt x="1529" y="1190"/>
                      <a:pt x="1529" y="1190"/>
                    </a:cubicBezTo>
                    <a:cubicBezTo>
                      <a:pt x="1532" y="1194"/>
                      <a:pt x="1532" y="1194"/>
                      <a:pt x="1532" y="1194"/>
                    </a:cubicBezTo>
                    <a:cubicBezTo>
                      <a:pt x="1534" y="1195"/>
                      <a:pt x="1534" y="1195"/>
                      <a:pt x="1534" y="1195"/>
                    </a:cubicBezTo>
                    <a:cubicBezTo>
                      <a:pt x="1538" y="1193"/>
                      <a:pt x="1538" y="1193"/>
                      <a:pt x="1538" y="1193"/>
                    </a:cubicBezTo>
                    <a:cubicBezTo>
                      <a:pt x="1540" y="1195"/>
                      <a:pt x="1540" y="1195"/>
                      <a:pt x="1540" y="1195"/>
                    </a:cubicBezTo>
                    <a:cubicBezTo>
                      <a:pt x="1543" y="1195"/>
                      <a:pt x="1543" y="1195"/>
                      <a:pt x="1543" y="1195"/>
                    </a:cubicBezTo>
                    <a:cubicBezTo>
                      <a:pt x="1547" y="1192"/>
                      <a:pt x="1547" y="1192"/>
                      <a:pt x="1547" y="1192"/>
                    </a:cubicBezTo>
                    <a:cubicBezTo>
                      <a:pt x="1547" y="1190"/>
                      <a:pt x="1547" y="1190"/>
                      <a:pt x="1547" y="1190"/>
                    </a:cubicBezTo>
                    <a:cubicBezTo>
                      <a:pt x="1553" y="1188"/>
                      <a:pt x="1553" y="1188"/>
                      <a:pt x="1553" y="1188"/>
                    </a:cubicBezTo>
                    <a:cubicBezTo>
                      <a:pt x="1560" y="1191"/>
                      <a:pt x="1560" y="1191"/>
                      <a:pt x="1560" y="1191"/>
                    </a:cubicBezTo>
                    <a:cubicBezTo>
                      <a:pt x="1562" y="1193"/>
                      <a:pt x="1562" y="1193"/>
                      <a:pt x="1562" y="1193"/>
                    </a:cubicBezTo>
                    <a:cubicBezTo>
                      <a:pt x="1564" y="1192"/>
                      <a:pt x="1564" y="1192"/>
                      <a:pt x="1564" y="1192"/>
                    </a:cubicBezTo>
                    <a:cubicBezTo>
                      <a:pt x="1566" y="1193"/>
                      <a:pt x="1566" y="1193"/>
                      <a:pt x="1566" y="1193"/>
                    </a:cubicBezTo>
                    <a:cubicBezTo>
                      <a:pt x="1567" y="1194"/>
                      <a:pt x="1567" y="1194"/>
                      <a:pt x="1567" y="1194"/>
                    </a:cubicBezTo>
                    <a:cubicBezTo>
                      <a:pt x="1570" y="1194"/>
                      <a:pt x="1570" y="1194"/>
                      <a:pt x="1570" y="1194"/>
                    </a:cubicBezTo>
                    <a:cubicBezTo>
                      <a:pt x="1575" y="1194"/>
                      <a:pt x="1575" y="1194"/>
                      <a:pt x="1575" y="1194"/>
                    </a:cubicBezTo>
                    <a:cubicBezTo>
                      <a:pt x="1578" y="1197"/>
                      <a:pt x="1578" y="1197"/>
                      <a:pt x="1578" y="1197"/>
                    </a:cubicBezTo>
                    <a:cubicBezTo>
                      <a:pt x="1580" y="1197"/>
                      <a:pt x="1580" y="1197"/>
                      <a:pt x="1580" y="1197"/>
                    </a:cubicBezTo>
                    <a:cubicBezTo>
                      <a:pt x="1589" y="1187"/>
                      <a:pt x="1589" y="1187"/>
                      <a:pt x="1589" y="1187"/>
                    </a:cubicBezTo>
                    <a:cubicBezTo>
                      <a:pt x="1593" y="1183"/>
                      <a:pt x="1593" y="1183"/>
                      <a:pt x="1593" y="1183"/>
                    </a:cubicBezTo>
                    <a:cubicBezTo>
                      <a:pt x="1599" y="1182"/>
                      <a:pt x="1599" y="1182"/>
                      <a:pt x="1599" y="1182"/>
                    </a:cubicBezTo>
                    <a:cubicBezTo>
                      <a:pt x="1602" y="1179"/>
                      <a:pt x="1602" y="1179"/>
                      <a:pt x="1602" y="1179"/>
                    </a:cubicBezTo>
                    <a:cubicBezTo>
                      <a:pt x="1603" y="1174"/>
                      <a:pt x="1603" y="1174"/>
                      <a:pt x="1603" y="1174"/>
                    </a:cubicBezTo>
                    <a:cubicBezTo>
                      <a:pt x="1603" y="1170"/>
                      <a:pt x="1603" y="1170"/>
                      <a:pt x="1603" y="1170"/>
                    </a:cubicBezTo>
                    <a:cubicBezTo>
                      <a:pt x="1601" y="1169"/>
                      <a:pt x="1601" y="1169"/>
                      <a:pt x="1601" y="1169"/>
                    </a:cubicBezTo>
                    <a:cubicBezTo>
                      <a:pt x="1600" y="1170"/>
                      <a:pt x="1600" y="1170"/>
                      <a:pt x="1600" y="1170"/>
                    </a:cubicBezTo>
                    <a:cubicBezTo>
                      <a:pt x="1598" y="1169"/>
                      <a:pt x="1598" y="1169"/>
                      <a:pt x="1598" y="1169"/>
                    </a:cubicBezTo>
                    <a:cubicBezTo>
                      <a:pt x="1597" y="1168"/>
                      <a:pt x="1597" y="1168"/>
                      <a:pt x="1597" y="1168"/>
                    </a:cubicBezTo>
                    <a:cubicBezTo>
                      <a:pt x="1596" y="1162"/>
                      <a:pt x="1596" y="1162"/>
                      <a:pt x="1596" y="1162"/>
                    </a:cubicBezTo>
                    <a:cubicBezTo>
                      <a:pt x="1597" y="1161"/>
                      <a:pt x="1597" y="1161"/>
                      <a:pt x="1597" y="1161"/>
                    </a:cubicBezTo>
                    <a:cubicBezTo>
                      <a:pt x="1597" y="1154"/>
                      <a:pt x="1597" y="1154"/>
                      <a:pt x="1597" y="1154"/>
                    </a:cubicBezTo>
                    <a:cubicBezTo>
                      <a:pt x="1596" y="1150"/>
                      <a:pt x="1596" y="1150"/>
                      <a:pt x="1596" y="1150"/>
                    </a:cubicBezTo>
                    <a:cubicBezTo>
                      <a:pt x="1597" y="1148"/>
                      <a:pt x="1597" y="1148"/>
                      <a:pt x="1597" y="1148"/>
                    </a:cubicBezTo>
                    <a:cubicBezTo>
                      <a:pt x="1599" y="1146"/>
                      <a:pt x="1599" y="1146"/>
                      <a:pt x="1599" y="1146"/>
                    </a:cubicBezTo>
                    <a:cubicBezTo>
                      <a:pt x="1599" y="1142"/>
                      <a:pt x="1599" y="1142"/>
                      <a:pt x="1599" y="1142"/>
                    </a:cubicBezTo>
                    <a:cubicBezTo>
                      <a:pt x="1597" y="1140"/>
                      <a:pt x="1597" y="1140"/>
                      <a:pt x="1597" y="1140"/>
                    </a:cubicBezTo>
                    <a:cubicBezTo>
                      <a:pt x="1596" y="1135"/>
                      <a:pt x="1596" y="1135"/>
                      <a:pt x="1596" y="1135"/>
                    </a:cubicBezTo>
                    <a:cubicBezTo>
                      <a:pt x="1597" y="1132"/>
                      <a:pt x="1597" y="1132"/>
                      <a:pt x="1597" y="1132"/>
                    </a:cubicBezTo>
                    <a:cubicBezTo>
                      <a:pt x="1595" y="1129"/>
                      <a:pt x="1595" y="1129"/>
                      <a:pt x="1595" y="1129"/>
                    </a:cubicBezTo>
                    <a:cubicBezTo>
                      <a:pt x="1595" y="1125"/>
                      <a:pt x="1595" y="1125"/>
                      <a:pt x="1595" y="1125"/>
                    </a:cubicBezTo>
                    <a:cubicBezTo>
                      <a:pt x="1598" y="1121"/>
                      <a:pt x="1598" y="1121"/>
                      <a:pt x="1598" y="1121"/>
                    </a:cubicBezTo>
                    <a:cubicBezTo>
                      <a:pt x="1600" y="1119"/>
                      <a:pt x="1600" y="1119"/>
                      <a:pt x="1600" y="1119"/>
                    </a:cubicBezTo>
                    <a:cubicBezTo>
                      <a:pt x="1601" y="1114"/>
                      <a:pt x="1601" y="1114"/>
                      <a:pt x="1601" y="1114"/>
                    </a:cubicBezTo>
                    <a:cubicBezTo>
                      <a:pt x="1603" y="1109"/>
                      <a:pt x="1603" y="1109"/>
                      <a:pt x="1603" y="1109"/>
                    </a:cubicBezTo>
                    <a:cubicBezTo>
                      <a:pt x="1605" y="1107"/>
                      <a:pt x="1605" y="1107"/>
                      <a:pt x="1605" y="1107"/>
                    </a:cubicBezTo>
                    <a:cubicBezTo>
                      <a:pt x="1605" y="1102"/>
                      <a:pt x="1605" y="1102"/>
                      <a:pt x="1605" y="1102"/>
                    </a:cubicBezTo>
                    <a:cubicBezTo>
                      <a:pt x="1605" y="1099"/>
                      <a:pt x="1605" y="1099"/>
                      <a:pt x="1605" y="1099"/>
                    </a:cubicBezTo>
                    <a:cubicBezTo>
                      <a:pt x="1605" y="1096"/>
                      <a:pt x="1605" y="1096"/>
                      <a:pt x="1605" y="1096"/>
                    </a:cubicBezTo>
                    <a:cubicBezTo>
                      <a:pt x="1602" y="1094"/>
                      <a:pt x="1602" y="1094"/>
                      <a:pt x="1602" y="1094"/>
                    </a:cubicBezTo>
                    <a:cubicBezTo>
                      <a:pt x="1601" y="1090"/>
                      <a:pt x="1601" y="1090"/>
                      <a:pt x="1601" y="1090"/>
                    </a:cubicBezTo>
                    <a:cubicBezTo>
                      <a:pt x="1598" y="1084"/>
                      <a:pt x="1598" y="1084"/>
                      <a:pt x="1598" y="1084"/>
                    </a:cubicBezTo>
                    <a:cubicBezTo>
                      <a:pt x="1596" y="1084"/>
                      <a:pt x="1596" y="1084"/>
                      <a:pt x="1596" y="1084"/>
                    </a:cubicBezTo>
                    <a:cubicBezTo>
                      <a:pt x="1593" y="1085"/>
                      <a:pt x="1593" y="1085"/>
                      <a:pt x="1593" y="1085"/>
                    </a:cubicBezTo>
                    <a:cubicBezTo>
                      <a:pt x="1589" y="1088"/>
                      <a:pt x="1589" y="1088"/>
                      <a:pt x="1589" y="1088"/>
                    </a:cubicBezTo>
                    <a:cubicBezTo>
                      <a:pt x="1587" y="1088"/>
                      <a:pt x="1587" y="1088"/>
                      <a:pt x="1587" y="1088"/>
                    </a:cubicBezTo>
                    <a:cubicBezTo>
                      <a:pt x="1586" y="1086"/>
                      <a:pt x="1586" y="1086"/>
                      <a:pt x="1586" y="1086"/>
                    </a:cubicBezTo>
                    <a:cubicBezTo>
                      <a:pt x="1586" y="1081"/>
                      <a:pt x="1586" y="1081"/>
                      <a:pt x="1586" y="1081"/>
                    </a:cubicBezTo>
                    <a:cubicBezTo>
                      <a:pt x="1587" y="1079"/>
                      <a:pt x="1587" y="1079"/>
                      <a:pt x="1587" y="1079"/>
                    </a:cubicBezTo>
                    <a:cubicBezTo>
                      <a:pt x="1587" y="1077"/>
                      <a:pt x="1587" y="1077"/>
                      <a:pt x="1587" y="1077"/>
                    </a:cubicBezTo>
                    <a:cubicBezTo>
                      <a:pt x="1589" y="1074"/>
                      <a:pt x="1589" y="1074"/>
                      <a:pt x="1589" y="1074"/>
                    </a:cubicBezTo>
                    <a:cubicBezTo>
                      <a:pt x="1590" y="1070"/>
                      <a:pt x="1590" y="1070"/>
                      <a:pt x="1590" y="1070"/>
                    </a:cubicBezTo>
                    <a:cubicBezTo>
                      <a:pt x="1592" y="1066"/>
                      <a:pt x="1592" y="1066"/>
                      <a:pt x="1592" y="1066"/>
                    </a:cubicBezTo>
                    <a:cubicBezTo>
                      <a:pt x="1592" y="1064"/>
                      <a:pt x="1592" y="1064"/>
                      <a:pt x="1592" y="1064"/>
                    </a:cubicBezTo>
                    <a:cubicBezTo>
                      <a:pt x="1594" y="1062"/>
                      <a:pt x="1594" y="1062"/>
                      <a:pt x="1594" y="1062"/>
                    </a:cubicBezTo>
                    <a:cubicBezTo>
                      <a:pt x="1599" y="1061"/>
                      <a:pt x="1599" y="1061"/>
                      <a:pt x="1599" y="1061"/>
                    </a:cubicBezTo>
                    <a:cubicBezTo>
                      <a:pt x="1601" y="1060"/>
                      <a:pt x="1601" y="1060"/>
                      <a:pt x="1601" y="1060"/>
                    </a:cubicBezTo>
                    <a:cubicBezTo>
                      <a:pt x="1604" y="1060"/>
                      <a:pt x="1604" y="1060"/>
                      <a:pt x="1604" y="1060"/>
                    </a:cubicBezTo>
                    <a:cubicBezTo>
                      <a:pt x="1604" y="1059"/>
                      <a:pt x="1604" y="1059"/>
                      <a:pt x="1604" y="1059"/>
                    </a:cubicBezTo>
                    <a:cubicBezTo>
                      <a:pt x="1607" y="1059"/>
                      <a:pt x="1607" y="1059"/>
                      <a:pt x="1607" y="1059"/>
                    </a:cubicBezTo>
                    <a:cubicBezTo>
                      <a:pt x="1610" y="1058"/>
                      <a:pt x="1610" y="1058"/>
                      <a:pt x="1610" y="1058"/>
                    </a:cubicBezTo>
                    <a:cubicBezTo>
                      <a:pt x="1611" y="1055"/>
                      <a:pt x="1611" y="1055"/>
                      <a:pt x="1611" y="1055"/>
                    </a:cubicBezTo>
                    <a:cubicBezTo>
                      <a:pt x="1614" y="1055"/>
                      <a:pt x="1614" y="1055"/>
                      <a:pt x="1614" y="1055"/>
                    </a:cubicBezTo>
                    <a:cubicBezTo>
                      <a:pt x="1616" y="1052"/>
                      <a:pt x="1616" y="1052"/>
                      <a:pt x="1616" y="1052"/>
                    </a:cubicBezTo>
                    <a:cubicBezTo>
                      <a:pt x="1620" y="1053"/>
                      <a:pt x="1620" y="1053"/>
                      <a:pt x="1620" y="1053"/>
                    </a:cubicBezTo>
                    <a:cubicBezTo>
                      <a:pt x="1623" y="1052"/>
                      <a:pt x="1623" y="1052"/>
                      <a:pt x="1623" y="1052"/>
                    </a:cubicBezTo>
                    <a:cubicBezTo>
                      <a:pt x="1626" y="1052"/>
                      <a:pt x="1626" y="1052"/>
                      <a:pt x="1626" y="1052"/>
                    </a:cubicBezTo>
                    <a:cubicBezTo>
                      <a:pt x="1628" y="1051"/>
                      <a:pt x="1628" y="1051"/>
                      <a:pt x="1628" y="1051"/>
                    </a:cubicBezTo>
                    <a:cubicBezTo>
                      <a:pt x="1629" y="1051"/>
                      <a:pt x="1629" y="1051"/>
                      <a:pt x="1629" y="1051"/>
                    </a:cubicBezTo>
                    <a:cubicBezTo>
                      <a:pt x="1630" y="1047"/>
                      <a:pt x="1630" y="1047"/>
                      <a:pt x="1630" y="1047"/>
                    </a:cubicBezTo>
                    <a:cubicBezTo>
                      <a:pt x="1636" y="1047"/>
                      <a:pt x="1636" y="1047"/>
                      <a:pt x="1636" y="1047"/>
                    </a:cubicBezTo>
                    <a:cubicBezTo>
                      <a:pt x="1637" y="1046"/>
                      <a:pt x="1637" y="1046"/>
                      <a:pt x="1637" y="1046"/>
                    </a:cubicBezTo>
                    <a:cubicBezTo>
                      <a:pt x="1639" y="1047"/>
                      <a:pt x="1639" y="1047"/>
                      <a:pt x="1639" y="1047"/>
                    </a:cubicBezTo>
                    <a:cubicBezTo>
                      <a:pt x="1642" y="1047"/>
                      <a:pt x="1642" y="1047"/>
                      <a:pt x="1642" y="1047"/>
                    </a:cubicBezTo>
                    <a:cubicBezTo>
                      <a:pt x="1644" y="1049"/>
                      <a:pt x="1644" y="1049"/>
                      <a:pt x="1644" y="1049"/>
                    </a:cubicBezTo>
                    <a:cubicBezTo>
                      <a:pt x="1650" y="1050"/>
                      <a:pt x="1650" y="1050"/>
                      <a:pt x="1650" y="1050"/>
                    </a:cubicBezTo>
                    <a:cubicBezTo>
                      <a:pt x="1652" y="1052"/>
                      <a:pt x="1652" y="1052"/>
                      <a:pt x="1652" y="1052"/>
                    </a:cubicBezTo>
                    <a:cubicBezTo>
                      <a:pt x="1653" y="1054"/>
                      <a:pt x="1653" y="1054"/>
                      <a:pt x="1653" y="1054"/>
                    </a:cubicBezTo>
                    <a:cubicBezTo>
                      <a:pt x="1657" y="1054"/>
                      <a:pt x="1657" y="1054"/>
                      <a:pt x="1657" y="1054"/>
                    </a:cubicBezTo>
                    <a:cubicBezTo>
                      <a:pt x="1659" y="1053"/>
                      <a:pt x="1659" y="1053"/>
                      <a:pt x="1659" y="1053"/>
                    </a:cubicBezTo>
                    <a:cubicBezTo>
                      <a:pt x="1661" y="1054"/>
                      <a:pt x="1661" y="1054"/>
                      <a:pt x="1661" y="1054"/>
                    </a:cubicBezTo>
                    <a:cubicBezTo>
                      <a:pt x="1664" y="1056"/>
                      <a:pt x="1664" y="1056"/>
                      <a:pt x="1664" y="1056"/>
                    </a:cubicBezTo>
                    <a:cubicBezTo>
                      <a:pt x="1665" y="1056"/>
                      <a:pt x="1665" y="1056"/>
                      <a:pt x="1665" y="1056"/>
                    </a:cubicBezTo>
                    <a:cubicBezTo>
                      <a:pt x="1665" y="1053"/>
                      <a:pt x="1665" y="1053"/>
                      <a:pt x="1665" y="1053"/>
                    </a:cubicBezTo>
                    <a:cubicBezTo>
                      <a:pt x="1667" y="1052"/>
                      <a:pt x="1667" y="1052"/>
                      <a:pt x="1667" y="1052"/>
                    </a:cubicBezTo>
                    <a:cubicBezTo>
                      <a:pt x="1668" y="1052"/>
                      <a:pt x="1668" y="1052"/>
                      <a:pt x="1668" y="1052"/>
                    </a:cubicBezTo>
                    <a:cubicBezTo>
                      <a:pt x="1671" y="1052"/>
                      <a:pt x="1671" y="1052"/>
                      <a:pt x="1671" y="1052"/>
                    </a:cubicBezTo>
                    <a:cubicBezTo>
                      <a:pt x="1672" y="1052"/>
                      <a:pt x="1672" y="1052"/>
                      <a:pt x="1672" y="1052"/>
                    </a:cubicBezTo>
                    <a:cubicBezTo>
                      <a:pt x="1674" y="1054"/>
                      <a:pt x="1674" y="1054"/>
                      <a:pt x="1674" y="1054"/>
                    </a:cubicBezTo>
                    <a:cubicBezTo>
                      <a:pt x="1676" y="1054"/>
                      <a:pt x="1676" y="1054"/>
                      <a:pt x="1676" y="1054"/>
                    </a:cubicBezTo>
                    <a:cubicBezTo>
                      <a:pt x="1678" y="1055"/>
                      <a:pt x="1678" y="1055"/>
                      <a:pt x="1678" y="1055"/>
                    </a:cubicBezTo>
                    <a:cubicBezTo>
                      <a:pt x="1680" y="1057"/>
                      <a:pt x="1680" y="1057"/>
                      <a:pt x="1680" y="1057"/>
                    </a:cubicBezTo>
                    <a:cubicBezTo>
                      <a:pt x="1679" y="1059"/>
                      <a:pt x="1679" y="1059"/>
                      <a:pt x="1679" y="1059"/>
                    </a:cubicBezTo>
                    <a:cubicBezTo>
                      <a:pt x="1680" y="1061"/>
                      <a:pt x="1680" y="1061"/>
                      <a:pt x="1680" y="1061"/>
                    </a:cubicBezTo>
                    <a:cubicBezTo>
                      <a:pt x="1682" y="1062"/>
                      <a:pt x="1682" y="1062"/>
                      <a:pt x="1682" y="1062"/>
                    </a:cubicBezTo>
                    <a:cubicBezTo>
                      <a:pt x="1683" y="1063"/>
                      <a:pt x="1683" y="1063"/>
                      <a:pt x="1683" y="1063"/>
                    </a:cubicBezTo>
                    <a:cubicBezTo>
                      <a:pt x="1684" y="1061"/>
                      <a:pt x="1684" y="1061"/>
                      <a:pt x="1684" y="1061"/>
                    </a:cubicBezTo>
                    <a:cubicBezTo>
                      <a:pt x="1687" y="1062"/>
                      <a:pt x="1687" y="1062"/>
                      <a:pt x="1687" y="1062"/>
                    </a:cubicBezTo>
                    <a:cubicBezTo>
                      <a:pt x="1687" y="1064"/>
                      <a:pt x="1687" y="1064"/>
                      <a:pt x="1687" y="1064"/>
                    </a:cubicBezTo>
                    <a:cubicBezTo>
                      <a:pt x="1687" y="1066"/>
                      <a:pt x="1687" y="1066"/>
                      <a:pt x="1687" y="1066"/>
                    </a:cubicBezTo>
                    <a:cubicBezTo>
                      <a:pt x="1687" y="1068"/>
                      <a:pt x="1687" y="1068"/>
                      <a:pt x="1687" y="1068"/>
                    </a:cubicBezTo>
                    <a:cubicBezTo>
                      <a:pt x="1690" y="1069"/>
                      <a:pt x="1690" y="1069"/>
                      <a:pt x="1690" y="1069"/>
                    </a:cubicBezTo>
                    <a:cubicBezTo>
                      <a:pt x="1692" y="1069"/>
                      <a:pt x="1692" y="1069"/>
                      <a:pt x="1692" y="1069"/>
                    </a:cubicBezTo>
                    <a:cubicBezTo>
                      <a:pt x="1693" y="1070"/>
                      <a:pt x="1693" y="1070"/>
                      <a:pt x="1693" y="1070"/>
                    </a:cubicBezTo>
                    <a:cubicBezTo>
                      <a:pt x="1693" y="1072"/>
                      <a:pt x="1693" y="1072"/>
                      <a:pt x="1693" y="1072"/>
                    </a:cubicBezTo>
                    <a:cubicBezTo>
                      <a:pt x="1695" y="1073"/>
                      <a:pt x="1695" y="1073"/>
                      <a:pt x="1695" y="1073"/>
                    </a:cubicBezTo>
                    <a:cubicBezTo>
                      <a:pt x="1696" y="1076"/>
                      <a:pt x="1696" y="1076"/>
                      <a:pt x="1696" y="1076"/>
                    </a:cubicBezTo>
                    <a:cubicBezTo>
                      <a:pt x="1697" y="1079"/>
                      <a:pt x="1697" y="1079"/>
                      <a:pt x="1697" y="1079"/>
                    </a:cubicBezTo>
                    <a:cubicBezTo>
                      <a:pt x="1698" y="1082"/>
                      <a:pt x="1698" y="1082"/>
                      <a:pt x="1698" y="1082"/>
                    </a:cubicBezTo>
                    <a:cubicBezTo>
                      <a:pt x="1698" y="1084"/>
                      <a:pt x="1698" y="1084"/>
                      <a:pt x="1698" y="1084"/>
                    </a:cubicBezTo>
                    <a:cubicBezTo>
                      <a:pt x="1698" y="1085"/>
                      <a:pt x="1698" y="1085"/>
                      <a:pt x="1698" y="1085"/>
                    </a:cubicBezTo>
                    <a:cubicBezTo>
                      <a:pt x="1703" y="1086"/>
                      <a:pt x="1703" y="1086"/>
                      <a:pt x="1703" y="1086"/>
                    </a:cubicBezTo>
                    <a:cubicBezTo>
                      <a:pt x="1704" y="1088"/>
                      <a:pt x="1704" y="1088"/>
                      <a:pt x="1704" y="1088"/>
                    </a:cubicBezTo>
                    <a:cubicBezTo>
                      <a:pt x="1702" y="1091"/>
                      <a:pt x="1702" y="1091"/>
                      <a:pt x="1702" y="1091"/>
                    </a:cubicBezTo>
                    <a:cubicBezTo>
                      <a:pt x="1703" y="1093"/>
                      <a:pt x="1703" y="1093"/>
                      <a:pt x="1703" y="1093"/>
                    </a:cubicBezTo>
                    <a:cubicBezTo>
                      <a:pt x="1707" y="1096"/>
                      <a:pt x="1707" y="1096"/>
                      <a:pt x="1707" y="1096"/>
                    </a:cubicBezTo>
                    <a:cubicBezTo>
                      <a:pt x="1709" y="1100"/>
                      <a:pt x="1709" y="1100"/>
                      <a:pt x="1709" y="1100"/>
                    </a:cubicBezTo>
                    <a:cubicBezTo>
                      <a:pt x="1711" y="1103"/>
                      <a:pt x="1711" y="1103"/>
                      <a:pt x="1711" y="1103"/>
                    </a:cubicBezTo>
                    <a:cubicBezTo>
                      <a:pt x="1711" y="1106"/>
                      <a:pt x="1711" y="1106"/>
                      <a:pt x="1711" y="1106"/>
                    </a:cubicBezTo>
                    <a:cubicBezTo>
                      <a:pt x="1713" y="1108"/>
                      <a:pt x="1713" y="1108"/>
                      <a:pt x="1713" y="1108"/>
                    </a:cubicBezTo>
                    <a:cubicBezTo>
                      <a:pt x="1714" y="1111"/>
                      <a:pt x="1714" y="1111"/>
                      <a:pt x="1714" y="1111"/>
                    </a:cubicBezTo>
                    <a:cubicBezTo>
                      <a:pt x="1717" y="1113"/>
                      <a:pt x="1717" y="1113"/>
                      <a:pt x="1717" y="1113"/>
                    </a:cubicBezTo>
                    <a:cubicBezTo>
                      <a:pt x="1717" y="1115"/>
                      <a:pt x="1717" y="1115"/>
                      <a:pt x="1717" y="1115"/>
                    </a:cubicBezTo>
                    <a:cubicBezTo>
                      <a:pt x="1716" y="1118"/>
                      <a:pt x="1716" y="1118"/>
                      <a:pt x="1716" y="1118"/>
                    </a:cubicBezTo>
                    <a:cubicBezTo>
                      <a:pt x="1717" y="1118"/>
                      <a:pt x="1717" y="1118"/>
                      <a:pt x="1717" y="1118"/>
                    </a:cubicBezTo>
                    <a:cubicBezTo>
                      <a:pt x="1719" y="1117"/>
                      <a:pt x="1719" y="1117"/>
                      <a:pt x="1719" y="1117"/>
                    </a:cubicBezTo>
                    <a:cubicBezTo>
                      <a:pt x="1721" y="1121"/>
                      <a:pt x="1721" y="1121"/>
                      <a:pt x="1721" y="1121"/>
                    </a:cubicBezTo>
                    <a:cubicBezTo>
                      <a:pt x="1721" y="1123"/>
                      <a:pt x="1721" y="1123"/>
                      <a:pt x="1721" y="1123"/>
                    </a:cubicBezTo>
                    <a:cubicBezTo>
                      <a:pt x="1725" y="1129"/>
                      <a:pt x="1725" y="1129"/>
                      <a:pt x="1725" y="1129"/>
                    </a:cubicBezTo>
                    <a:cubicBezTo>
                      <a:pt x="1731" y="1134"/>
                      <a:pt x="1731" y="1134"/>
                      <a:pt x="1731" y="1134"/>
                    </a:cubicBezTo>
                    <a:cubicBezTo>
                      <a:pt x="1732" y="1138"/>
                      <a:pt x="1732" y="1138"/>
                      <a:pt x="1732" y="1138"/>
                    </a:cubicBezTo>
                    <a:cubicBezTo>
                      <a:pt x="1733" y="1143"/>
                      <a:pt x="1733" y="1143"/>
                      <a:pt x="1733" y="1143"/>
                    </a:cubicBezTo>
                    <a:cubicBezTo>
                      <a:pt x="1734" y="1144"/>
                      <a:pt x="1734" y="1144"/>
                      <a:pt x="1734" y="1144"/>
                    </a:cubicBezTo>
                    <a:cubicBezTo>
                      <a:pt x="1735" y="1148"/>
                      <a:pt x="1735" y="1148"/>
                      <a:pt x="1735" y="1148"/>
                    </a:cubicBezTo>
                    <a:cubicBezTo>
                      <a:pt x="1737" y="1150"/>
                      <a:pt x="1737" y="1150"/>
                      <a:pt x="1737" y="1150"/>
                    </a:cubicBezTo>
                    <a:cubicBezTo>
                      <a:pt x="1739" y="1150"/>
                      <a:pt x="1739" y="1150"/>
                      <a:pt x="1739" y="1150"/>
                    </a:cubicBezTo>
                    <a:cubicBezTo>
                      <a:pt x="1739" y="1154"/>
                      <a:pt x="1739" y="1154"/>
                      <a:pt x="1739" y="1154"/>
                    </a:cubicBezTo>
                    <a:cubicBezTo>
                      <a:pt x="1739" y="1157"/>
                      <a:pt x="1739" y="1157"/>
                      <a:pt x="1739" y="1157"/>
                    </a:cubicBezTo>
                    <a:cubicBezTo>
                      <a:pt x="1741" y="1161"/>
                      <a:pt x="1741" y="1161"/>
                      <a:pt x="1741" y="1161"/>
                    </a:cubicBezTo>
                    <a:cubicBezTo>
                      <a:pt x="1745" y="1166"/>
                      <a:pt x="1745" y="1166"/>
                      <a:pt x="1745" y="1166"/>
                    </a:cubicBezTo>
                    <a:cubicBezTo>
                      <a:pt x="1748" y="1168"/>
                      <a:pt x="1748" y="1168"/>
                      <a:pt x="1748" y="1168"/>
                    </a:cubicBezTo>
                    <a:cubicBezTo>
                      <a:pt x="1749" y="1170"/>
                      <a:pt x="1749" y="1170"/>
                      <a:pt x="1749" y="1170"/>
                    </a:cubicBezTo>
                    <a:cubicBezTo>
                      <a:pt x="1752" y="1171"/>
                      <a:pt x="1752" y="1171"/>
                      <a:pt x="1752" y="1171"/>
                    </a:cubicBezTo>
                    <a:cubicBezTo>
                      <a:pt x="1754" y="1170"/>
                      <a:pt x="1754" y="1170"/>
                      <a:pt x="1754" y="1170"/>
                    </a:cubicBezTo>
                    <a:cubicBezTo>
                      <a:pt x="1755" y="1171"/>
                      <a:pt x="1755" y="1171"/>
                      <a:pt x="1755" y="1171"/>
                    </a:cubicBezTo>
                    <a:cubicBezTo>
                      <a:pt x="1757" y="1170"/>
                      <a:pt x="1757" y="1170"/>
                      <a:pt x="1757" y="1170"/>
                    </a:cubicBezTo>
                    <a:cubicBezTo>
                      <a:pt x="1761" y="1171"/>
                      <a:pt x="1761" y="1171"/>
                      <a:pt x="1761" y="1171"/>
                    </a:cubicBezTo>
                    <a:cubicBezTo>
                      <a:pt x="1763" y="1169"/>
                      <a:pt x="1763" y="1169"/>
                      <a:pt x="1763" y="1169"/>
                    </a:cubicBezTo>
                    <a:cubicBezTo>
                      <a:pt x="1765" y="1169"/>
                      <a:pt x="1765" y="1169"/>
                      <a:pt x="1765" y="1169"/>
                    </a:cubicBezTo>
                    <a:cubicBezTo>
                      <a:pt x="1765" y="1170"/>
                      <a:pt x="1765" y="1170"/>
                      <a:pt x="1765" y="1170"/>
                    </a:cubicBezTo>
                    <a:cubicBezTo>
                      <a:pt x="1764" y="1172"/>
                      <a:pt x="1764" y="1172"/>
                      <a:pt x="1764" y="1172"/>
                    </a:cubicBezTo>
                    <a:cubicBezTo>
                      <a:pt x="1765" y="1173"/>
                      <a:pt x="1765" y="1173"/>
                      <a:pt x="1765" y="1173"/>
                    </a:cubicBezTo>
                    <a:cubicBezTo>
                      <a:pt x="1769" y="1174"/>
                      <a:pt x="1769" y="1174"/>
                      <a:pt x="1769" y="1174"/>
                    </a:cubicBezTo>
                    <a:cubicBezTo>
                      <a:pt x="1771" y="1175"/>
                      <a:pt x="1771" y="1175"/>
                      <a:pt x="1771" y="1175"/>
                    </a:cubicBezTo>
                    <a:cubicBezTo>
                      <a:pt x="1772" y="1177"/>
                      <a:pt x="1772" y="1177"/>
                      <a:pt x="1772" y="1177"/>
                    </a:cubicBezTo>
                    <a:cubicBezTo>
                      <a:pt x="1774" y="1179"/>
                      <a:pt x="1774" y="1179"/>
                      <a:pt x="1774" y="1179"/>
                    </a:cubicBezTo>
                    <a:cubicBezTo>
                      <a:pt x="1775" y="1177"/>
                      <a:pt x="1775" y="1177"/>
                      <a:pt x="1775" y="1177"/>
                    </a:cubicBezTo>
                    <a:cubicBezTo>
                      <a:pt x="1776" y="1176"/>
                      <a:pt x="1776" y="1176"/>
                      <a:pt x="1776" y="1176"/>
                    </a:cubicBezTo>
                    <a:cubicBezTo>
                      <a:pt x="1778" y="1177"/>
                      <a:pt x="1778" y="1177"/>
                      <a:pt x="1778" y="1177"/>
                    </a:cubicBezTo>
                    <a:cubicBezTo>
                      <a:pt x="1779" y="1174"/>
                      <a:pt x="1779" y="1174"/>
                      <a:pt x="1779" y="1174"/>
                    </a:cubicBezTo>
                    <a:cubicBezTo>
                      <a:pt x="1781" y="1174"/>
                      <a:pt x="1781" y="1174"/>
                      <a:pt x="1781" y="1174"/>
                    </a:cubicBezTo>
                    <a:cubicBezTo>
                      <a:pt x="1782" y="1175"/>
                      <a:pt x="1782" y="1175"/>
                      <a:pt x="1782" y="1175"/>
                    </a:cubicBezTo>
                    <a:cubicBezTo>
                      <a:pt x="1783" y="1178"/>
                      <a:pt x="1783" y="1178"/>
                      <a:pt x="1783" y="1178"/>
                    </a:cubicBezTo>
                    <a:cubicBezTo>
                      <a:pt x="1785" y="1180"/>
                      <a:pt x="1785" y="1180"/>
                      <a:pt x="1785" y="1180"/>
                    </a:cubicBezTo>
                    <a:cubicBezTo>
                      <a:pt x="1787" y="1181"/>
                      <a:pt x="1787" y="1181"/>
                      <a:pt x="1787" y="1181"/>
                    </a:cubicBezTo>
                    <a:cubicBezTo>
                      <a:pt x="1787" y="1183"/>
                      <a:pt x="1787" y="1183"/>
                      <a:pt x="1787" y="1183"/>
                    </a:cubicBezTo>
                    <a:cubicBezTo>
                      <a:pt x="1789" y="1185"/>
                      <a:pt x="1789" y="1185"/>
                      <a:pt x="1789" y="1185"/>
                    </a:cubicBezTo>
                    <a:cubicBezTo>
                      <a:pt x="1790" y="1185"/>
                      <a:pt x="1790" y="1185"/>
                      <a:pt x="1790" y="1185"/>
                    </a:cubicBezTo>
                    <a:cubicBezTo>
                      <a:pt x="1792" y="1187"/>
                      <a:pt x="1792" y="1187"/>
                      <a:pt x="1792" y="1187"/>
                    </a:cubicBezTo>
                    <a:cubicBezTo>
                      <a:pt x="1792" y="1189"/>
                      <a:pt x="1792" y="1189"/>
                      <a:pt x="1792" y="1189"/>
                    </a:cubicBezTo>
                    <a:cubicBezTo>
                      <a:pt x="1796" y="1191"/>
                      <a:pt x="1796" y="1191"/>
                      <a:pt x="1796" y="1191"/>
                    </a:cubicBezTo>
                    <a:cubicBezTo>
                      <a:pt x="1797" y="1192"/>
                      <a:pt x="1797" y="1192"/>
                      <a:pt x="1797" y="1192"/>
                    </a:cubicBezTo>
                    <a:cubicBezTo>
                      <a:pt x="1799" y="1192"/>
                      <a:pt x="1799" y="1192"/>
                      <a:pt x="1799" y="1192"/>
                    </a:cubicBezTo>
                    <a:cubicBezTo>
                      <a:pt x="1801" y="1194"/>
                      <a:pt x="1801" y="1194"/>
                      <a:pt x="1801" y="1194"/>
                    </a:cubicBezTo>
                    <a:cubicBezTo>
                      <a:pt x="1803" y="1194"/>
                      <a:pt x="1803" y="1194"/>
                      <a:pt x="1803" y="1194"/>
                    </a:cubicBezTo>
                    <a:cubicBezTo>
                      <a:pt x="1805" y="1194"/>
                      <a:pt x="1805" y="1194"/>
                      <a:pt x="1805" y="1194"/>
                    </a:cubicBezTo>
                    <a:cubicBezTo>
                      <a:pt x="1808" y="1194"/>
                      <a:pt x="1808" y="1194"/>
                      <a:pt x="1808" y="1194"/>
                    </a:cubicBezTo>
                    <a:cubicBezTo>
                      <a:pt x="1809" y="1192"/>
                      <a:pt x="1809" y="1192"/>
                      <a:pt x="1809" y="1192"/>
                    </a:cubicBezTo>
                    <a:cubicBezTo>
                      <a:pt x="1811" y="1191"/>
                      <a:pt x="1811" y="1191"/>
                      <a:pt x="1811" y="1191"/>
                    </a:cubicBezTo>
                    <a:cubicBezTo>
                      <a:pt x="1812" y="1192"/>
                      <a:pt x="1812" y="1192"/>
                      <a:pt x="1812" y="1192"/>
                    </a:cubicBezTo>
                    <a:cubicBezTo>
                      <a:pt x="1812" y="1195"/>
                      <a:pt x="1812" y="1195"/>
                      <a:pt x="1812" y="1195"/>
                    </a:cubicBezTo>
                    <a:cubicBezTo>
                      <a:pt x="1810" y="1198"/>
                      <a:pt x="1810" y="1198"/>
                      <a:pt x="1810" y="1198"/>
                    </a:cubicBezTo>
                    <a:cubicBezTo>
                      <a:pt x="1810" y="1201"/>
                      <a:pt x="1810" y="1201"/>
                      <a:pt x="1810" y="1201"/>
                    </a:cubicBezTo>
                    <a:cubicBezTo>
                      <a:pt x="1811" y="1203"/>
                      <a:pt x="1811" y="1203"/>
                      <a:pt x="1811" y="1203"/>
                    </a:cubicBezTo>
                    <a:cubicBezTo>
                      <a:pt x="1814" y="1203"/>
                      <a:pt x="1814" y="1203"/>
                      <a:pt x="1814" y="1203"/>
                    </a:cubicBezTo>
                    <a:cubicBezTo>
                      <a:pt x="1814" y="1207"/>
                      <a:pt x="1814" y="1207"/>
                      <a:pt x="1814" y="1207"/>
                    </a:cubicBezTo>
                    <a:cubicBezTo>
                      <a:pt x="1816" y="1210"/>
                      <a:pt x="1816" y="1210"/>
                      <a:pt x="1816" y="1210"/>
                    </a:cubicBezTo>
                    <a:cubicBezTo>
                      <a:pt x="1815" y="1215"/>
                      <a:pt x="1815" y="1215"/>
                      <a:pt x="1815" y="1215"/>
                    </a:cubicBezTo>
                    <a:cubicBezTo>
                      <a:pt x="1814" y="1216"/>
                      <a:pt x="1814" y="1216"/>
                      <a:pt x="1814" y="1216"/>
                    </a:cubicBezTo>
                    <a:cubicBezTo>
                      <a:pt x="1814" y="1219"/>
                      <a:pt x="1814" y="1219"/>
                      <a:pt x="1814" y="1219"/>
                    </a:cubicBezTo>
                    <a:cubicBezTo>
                      <a:pt x="1818" y="1224"/>
                      <a:pt x="1818" y="1224"/>
                      <a:pt x="1818" y="1224"/>
                    </a:cubicBezTo>
                    <a:cubicBezTo>
                      <a:pt x="1819" y="1225"/>
                      <a:pt x="1819" y="1225"/>
                      <a:pt x="1819" y="1225"/>
                    </a:cubicBezTo>
                    <a:cubicBezTo>
                      <a:pt x="1822" y="1230"/>
                      <a:pt x="1822" y="1230"/>
                      <a:pt x="1822" y="1230"/>
                    </a:cubicBezTo>
                    <a:cubicBezTo>
                      <a:pt x="1823" y="1232"/>
                      <a:pt x="1823" y="1232"/>
                      <a:pt x="1823" y="1232"/>
                    </a:cubicBezTo>
                    <a:cubicBezTo>
                      <a:pt x="1826" y="1231"/>
                      <a:pt x="1826" y="1231"/>
                      <a:pt x="1826" y="1231"/>
                    </a:cubicBezTo>
                    <a:cubicBezTo>
                      <a:pt x="1828" y="1229"/>
                      <a:pt x="1828" y="1229"/>
                      <a:pt x="1828" y="1229"/>
                    </a:cubicBezTo>
                    <a:cubicBezTo>
                      <a:pt x="1831" y="1229"/>
                      <a:pt x="1831" y="1229"/>
                      <a:pt x="1831" y="1229"/>
                    </a:cubicBezTo>
                    <a:cubicBezTo>
                      <a:pt x="1832" y="1232"/>
                      <a:pt x="1832" y="1232"/>
                      <a:pt x="1832" y="1232"/>
                    </a:cubicBezTo>
                    <a:cubicBezTo>
                      <a:pt x="1833" y="1235"/>
                      <a:pt x="1833" y="1235"/>
                      <a:pt x="1833" y="1235"/>
                    </a:cubicBezTo>
                    <a:cubicBezTo>
                      <a:pt x="1836" y="1234"/>
                      <a:pt x="1836" y="1234"/>
                      <a:pt x="1836" y="1234"/>
                    </a:cubicBezTo>
                    <a:cubicBezTo>
                      <a:pt x="1837" y="1232"/>
                      <a:pt x="1837" y="1232"/>
                      <a:pt x="1837" y="1232"/>
                    </a:cubicBezTo>
                    <a:cubicBezTo>
                      <a:pt x="1840" y="1233"/>
                      <a:pt x="1840" y="1233"/>
                      <a:pt x="1840" y="1233"/>
                    </a:cubicBezTo>
                    <a:cubicBezTo>
                      <a:pt x="1842" y="1232"/>
                      <a:pt x="1842" y="1232"/>
                      <a:pt x="1842" y="1232"/>
                    </a:cubicBezTo>
                    <a:cubicBezTo>
                      <a:pt x="1847" y="1231"/>
                      <a:pt x="1847" y="1231"/>
                      <a:pt x="1847" y="1231"/>
                    </a:cubicBezTo>
                    <a:cubicBezTo>
                      <a:pt x="1849" y="1228"/>
                      <a:pt x="1849" y="1228"/>
                      <a:pt x="1849" y="1228"/>
                    </a:cubicBezTo>
                    <a:cubicBezTo>
                      <a:pt x="1851" y="1227"/>
                      <a:pt x="1851" y="1227"/>
                      <a:pt x="1851" y="1227"/>
                    </a:cubicBezTo>
                    <a:cubicBezTo>
                      <a:pt x="1851" y="1225"/>
                      <a:pt x="1851" y="1225"/>
                      <a:pt x="1851" y="1225"/>
                    </a:cubicBezTo>
                    <a:cubicBezTo>
                      <a:pt x="1851" y="1221"/>
                      <a:pt x="1851" y="1221"/>
                      <a:pt x="1851" y="1221"/>
                    </a:cubicBezTo>
                    <a:cubicBezTo>
                      <a:pt x="1854" y="1219"/>
                      <a:pt x="1854" y="1219"/>
                      <a:pt x="1854" y="1219"/>
                    </a:cubicBezTo>
                    <a:cubicBezTo>
                      <a:pt x="1854" y="1216"/>
                      <a:pt x="1854" y="1216"/>
                      <a:pt x="1854" y="1216"/>
                    </a:cubicBezTo>
                    <a:cubicBezTo>
                      <a:pt x="1855" y="1213"/>
                      <a:pt x="1855" y="1213"/>
                      <a:pt x="1855" y="1213"/>
                    </a:cubicBezTo>
                    <a:cubicBezTo>
                      <a:pt x="1857" y="1212"/>
                      <a:pt x="1857" y="1212"/>
                      <a:pt x="1857" y="1212"/>
                    </a:cubicBezTo>
                    <a:cubicBezTo>
                      <a:pt x="1861" y="1212"/>
                      <a:pt x="1861" y="1212"/>
                      <a:pt x="1861" y="1212"/>
                    </a:cubicBezTo>
                    <a:cubicBezTo>
                      <a:pt x="1862" y="1208"/>
                      <a:pt x="1862" y="1208"/>
                      <a:pt x="1862" y="1208"/>
                    </a:cubicBezTo>
                    <a:cubicBezTo>
                      <a:pt x="1864" y="1207"/>
                      <a:pt x="1864" y="1207"/>
                      <a:pt x="1864" y="1207"/>
                    </a:cubicBezTo>
                    <a:cubicBezTo>
                      <a:pt x="1866" y="1207"/>
                      <a:pt x="1866" y="1207"/>
                      <a:pt x="1866" y="1207"/>
                    </a:cubicBezTo>
                    <a:cubicBezTo>
                      <a:pt x="1866" y="1203"/>
                      <a:pt x="1866" y="1203"/>
                      <a:pt x="1866" y="1203"/>
                    </a:cubicBezTo>
                    <a:cubicBezTo>
                      <a:pt x="1868" y="1201"/>
                      <a:pt x="1868" y="1201"/>
                      <a:pt x="1868" y="1201"/>
                    </a:cubicBezTo>
                    <a:cubicBezTo>
                      <a:pt x="1871" y="1201"/>
                      <a:pt x="1871" y="1201"/>
                      <a:pt x="1871" y="1201"/>
                    </a:cubicBezTo>
                    <a:cubicBezTo>
                      <a:pt x="1873" y="1199"/>
                      <a:pt x="1873" y="1199"/>
                      <a:pt x="1873" y="1199"/>
                    </a:cubicBezTo>
                    <a:cubicBezTo>
                      <a:pt x="1876" y="1200"/>
                      <a:pt x="1876" y="1200"/>
                      <a:pt x="1876" y="1200"/>
                    </a:cubicBezTo>
                    <a:cubicBezTo>
                      <a:pt x="1878" y="1202"/>
                      <a:pt x="1878" y="1202"/>
                      <a:pt x="1878" y="1202"/>
                    </a:cubicBezTo>
                    <a:cubicBezTo>
                      <a:pt x="1881" y="1202"/>
                      <a:pt x="1881" y="1202"/>
                      <a:pt x="1881" y="1202"/>
                    </a:cubicBezTo>
                    <a:cubicBezTo>
                      <a:pt x="1882" y="1205"/>
                      <a:pt x="1882" y="1205"/>
                      <a:pt x="1882" y="1205"/>
                    </a:cubicBezTo>
                    <a:cubicBezTo>
                      <a:pt x="1884" y="1208"/>
                      <a:pt x="1884" y="1208"/>
                      <a:pt x="1884" y="1208"/>
                    </a:cubicBezTo>
                    <a:cubicBezTo>
                      <a:pt x="1882" y="1211"/>
                      <a:pt x="1882" y="1211"/>
                      <a:pt x="1882" y="1211"/>
                    </a:cubicBezTo>
                    <a:cubicBezTo>
                      <a:pt x="1883" y="1213"/>
                      <a:pt x="1883" y="1213"/>
                      <a:pt x="1883" y="1213"/>
                    </a:cubicBezTo>
                    <a:cubicBezTo>
                      <a:pt x="1886" y="1217"/>
                      <a:pt x="1886" y="1217"/>
                      <a:pt x="1886" y="1217"/>
                    </a:cubicBezTo>
                    <a:cubicBezTo>
                      <a:pt x="1886" y="1220"/>
                      <a:pt x="1886" y="1220"/>
                      <a:pt x="1886" y="1220"/>
                    </a:cubicBezTo>
                    <a:cubicBezTo>
                      <a:pt x="1888" y="1222"/>
                      <a:pt x="1888" y="1222"/>
                      <a:pt x="1888" y="1222"/>
                    </a:cubicBezTo>
                    <a:cubicBezTo>
                      <a:pt x="1890" y="1224"/>
                      <a:pt x="1890" y="1224"/>
                      <a:pt x="1890" y="1224"/>
                    </a:cubicBezTo>
                    <a:cubicBezTo>
                      <a:pt x="1890" y="1228"/>
                      <a:pt x="1890" y="1228"/>
                      <a:pt x="1890" y="1228"/>
                    </a:cubicBezTo>
                    <a:cubicBezTo>
                      <a:pt x="1889" y="1232"/>
                      <a:pt x="1889" y="1232"/>
                      <a:pt x="1889" y="1232"/>
                    </a:cubicBezTo>
                    <a:cubicBezTo>
                      <a:pt x="1889" y="1234"/>
                      <a:pt x="1889" y="1234"/>
                      <a:pt x="1889" y="1234"/>
                    </a:cubicBezTo>
                    <a:cubicBezTo>
                      <a:pt x="1886" y="1234"/>
                      <a:pt x="1886" y="1234"/>
                      <a:pt x="1886" y="1234"/>
                    </a:cubicBezTo>
                    <a:cubicBezTo>
                      <a:pt x="1884" y="1238"/>
                      <a:pt x="1884" y="1238"/>
                      <a:pt x="1884" y="1238"/>
                    </a:cubicBezTo>
                    <a:cubicBezTo>
                      <a:pt x="1884" y="1240"/>
                      <a:pt x="1884" y="1240"/>
                      <a:pt x="1884" y="1240"/>
                    </a:cubicBezTo>
                    <a:cubicBezTo>
                      <a:pt x="1885" y="1243"/>
                      <a:pt x="1885" y="1243"/>
                      <a:pt x="1885" y="1243"/>
                    </a:cubicBezTo>
                    <a:cubicBezTo>
                      <a:pt x="1886" y="1244"/>
                      <a:pt x="1886" y="1244"/>
                      <a:pt x="1886" y="1244"/>
                    </a:cubicBezTo>
                    <a:cubicBezTo>
                      <a:pt x="1886" y="1247"/>
                      <a:pt x="1886" y="1247"/>
                      <a:pt x="1886" y="1247"/>
                    </a:cubicBezTo>
                    <a:cubicBezTo>
                      <a:pt x="1885" y="1251"/>
                      <a:pt x="1885" y="1251"/>
                      <a:pt x="1885" y="1251"/>
                    </a:cubicBezTo>
                    <a:cubicBezTo>
                      <a:pt x="1886" y="1253"/>
                      <a:pt x="1886" y="1253"/>
                      <a:pt x="1886" y="1253"/>
                    </a:cubicBezTo>
                    <a:cubicBezTo>
                      <a:pt x="1887" y="1254"/>
                      <a:pt x="1887" y="1254"/>
                      <a:pt x="1887" y="1254"/>
                    </a:cubicBezTo>
                    <a:cubicBezTo>
                      <a:pt x="1887" y="1256"/>
                      <a:pt x="1887" y="1256"/>
                      <a:pt x="1887" y="1256"/>
                    </a:cubicBezTo>
                    <a:cubicBezTo>
                      <a:pt x="1888" y="1258"/>
                      <a:pt x="1888" y="1258"/>
                      <a:pt x="1888" y="1258"/>
                    </a:cubicBezTo>
                    <a:cubicBezTo>
                      <a:pt x="1888" y="1259"/>
                      <a:pt x="1888" y="1259"/>
                      <a:pt x="1888" y="1259"/>
                    </a:cubicBezTo>
                    <a:cubicBezTo>
                      <a:pt x="1887" y="1260"/>
                      <a:pt x="1887" y="1260"/>
                      <a:pt x="1887" y="1260"/>
                    </a:cubicBezTo>
                    <a:cubicBezTo>
                      <a:pt x="1886" y="1261"/>
                      <a:pt x="1886" y="1261"/>
                      <a:pt x="1886" y="1261"/>
                    </a:cubicBezTo>
                    <a:cubicBezTo>
                      <a:pt x="1886" y="1266"/>
                      <a:pt x="1886" y="1266"/>
                      <a:pt x="1886" y="1266"/>
                    </a:cubicBezTo>
                    <a:cubicBezTo>
                      <a:pt x="1888" y="1271"/>
                      <a:pt x="1888" y="1271"/>
                      <a:pt x="1888" y="1271"/>
                    </a:cubicBezTo>
                    <a:cubicBezTo>
                      <a:pt x="1889" y="1273"/>
                      <a:pt x="1889" y="1273"/>
                      <a:pt x="1889" y="1273"/>
                    </a:cubicBezTo>
                    <a:cubicBezTo>
                      <a:pt x="1889" y="1275"/>
                      <a:pt x="1889" y="1275"/>
                      <a:pt x="1889" y="1275"/>
                    </a:cubicBezTo>
                    <a:cubicBezTo>
                      <a:pt x="1887" y="1276"/>
                      <a:pt x="1887" y="1276"/>
                      <a:pt x="1887" y="1276"/>
                    </a:cubicBezTo>
                    <a:cubicBezTo>
                      <a:pt x="1886" y="1279"/>
                      <a:pt x="1886" y="1279"/>
                      <a:pt x="1886" y="1279"/>
                    </a:cubicBezTo>
                    <a:cubicBezTo>
                      <a:pt x="1887" y="1281"/>
                      <a:pt x="1887" y="1281"/>
                      <a:pt x="1887" y="1281"/>
                    </a:cubicBezTo>
                    <a:cubicBezTo>
                      <a:pt x="1887" y="1284"/>
                      <a:pt x="1887" y="1284"/>
                      <a:pt x="1887" y="1284"/>
                    </a:cubicBezTo>
                    <a:cubicBezTo>
                      <a:pt x="1888" y="1286"/>
                      <a:pt x="1888" y="1286"/>
                      <a:pt x="1888" y="1286"/>
                    </a:cubicBezTo>
                    <a:cubicBezTo>
                      <a:pt x="1886" y="1287"/>
                      <a:pt x="1886" y="1287"/>
                      <a:pt x="1886" y="1287"/>
                    </a:cubicBezTo>
                    <a:cubicBezTo>
                      <a:pt x="1885" y="1289"/>
                      <a:pt x="1885" y="1289"/>
                      <a:pt x="1885" y="1289"/>
                    </a:cubicBezTo>
                    <a:cubicBezTo>
                      <a:pt x="1886" y="1291"/>
                      <a:pt x="1886" y="1291"/>
                      <a:pt x="1886" y="1291"/>
                    </a:cubicBezTo>
                    <a:cubicBezTo>
                      <a:pt x="1887" y="1294"/>
                      <a:pt x="1887" y="1294"/>
                      <a:pt x="1887" y="1294"/>
                    </a:cubicBezTo>
                    <a:cubicBezTo>
                      <a:pt x="1886" y="1296"/>
                      <a:pt x="1886" y="1296"/>
                      <a:pt x="1886" y="1296"/>
                    </a:cubicBezTo>
                    <a:cubicBezTo>
                      <a:pt x="1884" y="1300"/>
                      <a:pt x="1884" y="1300"/>
                      <a:pt x="1884" y="1300"/>
                    </a:cubicBezTo>
                    <a:cubicBezTo>
                      <a:pt x="1885" y="1303"/>
                      <a:pt x="1885" y="1303"/>
                      <a:pt x="1885" y="1303"/>
                    </a:cubicBezTo>
                    <a:cubicBezTo>
                      <a:pt x="1885" y="1305"/>
                      <a:pt x="1885" y="1305"/>
                      <a:pt x="1885" y="1305"/>
                    </a:cubicBezTo>
                    <a:cubicBezTo>
                      <a:pt x="1885" y="1307"/>
                      <a:pt x="1885" y="1307"/>
                      <a:pt x="1885" y="1307"/>
                    </a:cubicBezTo>
                    <a:cubicBezTo>
                      <a:pt x="1885" y="1309"/>
                      <a:pt x="1885" y="1309"/>
                      <a:pt x="1885" y="1309"/>
                    </a:cubicBezTo>
                    <a:cubicBezTo>
                      <a:pt x="1886" y="1311"/>
                      <a:pt x="1886" y="1311"/>
                      <a:pt x="1886" y="1311"/>
                    </a:cubicBezTo>
                    <a:cubicBezTo>
                      <a:pt x="1887" y="1315"/>
                      <a:pt x="1887" y="1315"/>
                      <a:pt x="1887" y="1315"/>
                    </a:cubicBezTo>
                    <a:cubicBezTo>
                      <a:pt x="1885" y="1317"/>
                      <a:pt x="1885" y="1317"/>
                      <a:pt x="1885" y="1317"/>
                    </a:cubicBezTo>
                    <a:cubicBezTo>
                      <a:pt x="1883" y="1317"/>
                      <a:pt x="1883" y="1317"/>
                      <a:pt x="1883" y="1317"/>
                    </a:cubicBezTo>
                    <a:cubicBezTo>
                      <a:pt x="1881" y="1316"/>
                      <a:pt x="1881" y="1316"/>
                      <a:pt x="1881" y="1316"/>
                    </a:cubicBezTo>
                    <a:cubicBezTo>
                      <a:pt x="1870" y="1314"/>
                      <a:pt x="1870" y="1314"/>
                      <a:pt x="1870" y="1314"/>
                    </a:cubicBezTo>
                    <a:cubicBezTo>
                      <a:pt x="1867" y="1313"/>
                      <a:pt x="1867" y="1313"/>
                      <a:pt x="1867" y="1313"/>
                    </a:cubicBezTo>
                    <a:cubicBezTo>
                      <a:pt x="1864" y="1312"/>
                      <a:pt x="1864" y="1312"/>
                      <a:pt x="1864" y="1312"/>
                    </a:cubicBezTo>
                    <a:cubicBezTo>
                      <a:pt x="1863" y="1312"/>
                      <a:pt x="1863" y="1312"/>
                      <a:pt x="1863" y="1312"/>
                    </a:cubicBezTo>
                    <a:cubicBezTo>
                      <a:pt x="1860" y="1318"/>
                      <a:pt x="1860" y="1318"/>
                      <a:pt x="1860" y="1318"/>
                    </a:cubicBezTo>
                    <a:cubicBezTo>
                      <a:pt x="1859" y="1321"/>
                      <a:pt x="1859" y="1321"/>
                      <a:pt x="1859" y="1321"/>
                    </a:cubicBezTo>
                    <a:cubicBezTo>
                      <a:pt x="1857" y="1324"/>
                      <a:pt x="1857" y="1324"/>
                      <a:pt x="1857" y="1324"/>
                    </a:cubicBezTo>
                    <a:cubicBezTo>
                      <a:pt x="1855" y="1324"/>
                      <a:pt x="1855" y="1324"/>
                      <a:pt x="1855" y="1324"/>
                    </a:cubicBezTo>
                    <a:cubicBezTo>
                      <a:pt x="1853" y="1326"/>
                      <a:pt x="1853" y="1326"/>
                      <a:pt x="1853" y="1326"/>
                    </a:cubicBezTo>
                    <a:cubicBezTo>
                      <a:pt x="1852" y="1328"/>
                      <a:pt x="1852" y="1328"/>
                      <a:pt x="1852" y="1328"/>
                    </a:cubicBezTo>
                    <a:cubicBezTo>
                      <a:pt x="1853" y="1332"/>
                      <a:pt x="1853" y="1332"/>
                      <a:pt x="1853" y="1332"/>
                    </a:cubicBezTo>
                    <a:cubicBezTo>
                      <a:pt x="1858" y="1340"/>
                      <a:pt x="1858" y="1340"/>
                      <a:pt x="1858" y="1340"/>
                    </a:cubicBezTo>
                    <a:cubicBezTo>
                      <a:pt x="1859" y="1343"/>
                      <a:pt x="1859" y="1343"/>
                      <a:pt x="1859" y="1343"/>
                    </a:cubicBezTo>
                    <a:cubicBezTo>
                      <a:pt x="1860" y="1346"/>
                      <a:pt x="1860" y="1346"/>
                      <a:pt x="1860" y="1346"/>
                    </a:cubicBezTo>
                    <a:cubicBezTo>
                      <a:pt x="1862" y="1349"/>
                      <a:pt x="1862" y="1349"/>
                      <a:pt x="1862" y="1349"/>
                    </a:cubicBezTo>
                    <a:cubicBezTo>
                      <a:pt x="1862" y="1353"/>
                      <a:pt x="1862" y="1353"/>
                      <a:pt x="1862" y="1353"/>
                    </a:cubicBezTo>
                    <a:cubicBezTo>
                      <a:pt x="1862" y="1359"/>
                      <a:pt x="1862" y="1359"/>
                      <a:pt x="1862" y="1359"/>
                    </a:cubicBezTo>
                    <a:cubicBezTo>
                      <a:pt x="1863" y="1362"/>
                      <a:pt x="1863" y="1362"/>
                      <a:pt x="1863" y="1362"/>
                    </a:cubicBezTo>
                    <a:cubicBezTo>
                      <a:pt x="1863" y="1370"/>
                      <a:pt x="1863" y="1370"/>
                      <a:pt x="1863" y="1370"/>
                    </a:cubicBezTo>
                    <a:cubicBezTo>
                      <a:pt x="1865" y="1372"/>
                      <a:pt x="1865" y="1372"/>
                      <a:pt x="1865" y="1372"/>
                    </a:cubicBezTo>
                    <a:cubicBezTo>
                      <a:pt x="1865" y="1375"/>
                      <a:pt x="1865" y="1375"/>
                      <a:pt x="1865" y="1375"/>
                    </a:cubicBezTo>
                    <a:cubicBezTo>
                      <a:pt x="1865" y="1379"/>
                      <a:pt x="1865" y="1379"/>
                      <a:pt x="1865" y="1379"/>
                    </a:cubicBezTo>
                    <a:cubicBezTo>
                      <a:pt x="1864" y="1381"/>
                      <a:pt x="1864" y="1381"/>
                      <a:pt x="1864" y="1381"/>
                    </a:cubicBezTo>
                    <a:cubicBezTo>
                      <a:pt x="1864" y="1384"/>
                      <a:pt x="1864" y="1384"/>
                      <a:pt x="1864" y="1384"/>
                    </a:cubicBezTo>
                    <a:cubicBezTo>
                      <a:pt x="1865" y="1387"/>
                      <a:pt x="1865" y="1387"/>
                      <a:pt x="1865" y="1387"/>
                    </a:cubicBezTo>
                    <a:cubicBezTo>
                      <a:pt x="1865" y="1390"/>
                      <a:pt x="1865" y="1390"/>
                      <a:pt x="1865" y="1390"/>
                    </a:cubicBezTo>
                    <a:cubicBezTo>
                      <a:pt x="1863" y="1391"/>
                      <a:pt x="1863" y="1391"/>
                      <a:pt x="1863" y="1391"/>
                    </a:cubicBezTo>
                    <a:cubicBezTo>
                      <a:pt x="1859" y="1390"/>
                      <a:pt x="1859" y="1390"/>
                      <a:pt x="1859" y="1390"/>
                    </a:cubicBezTo>
                    <a:cubicBezTo>
                      <a:pt x="1857" y="1392"/>
                      <a:pt x="1857" y="1392"/>
                      <a:pt x="1857" y="1392"/>
                    </a:cubicBezTo>
                    <a:cubicBezTo>
                      <a:pt x="1857" y="1393"/>
                      <a:pt x="1857" y="1393"/>
                      <a:pt x="1857" y="1393"/>
                    </a:cubicBezTo>
                    <a:cubicBezTo>
                      <a:pt x="1857" y="1397"/>
                      <a:pt x="1857" y="1397"/>
                      <a:pt x="1857" y="1397"/>
                    </a:cubicBezTo>
                    <a:cubicBezTo>
                      <a:pt x="1859" y="1398"/>
                      <a:pt x="1859" y="1398"/>
                      <a:pt x="1859" y="1398"/>
                    </a:cubicBezTo>
                    <a:cubicBezTo>
                      <a:pt x="1859" y="1401"/>
                      <a:pt x="1859" y="1401"/>
                      <a:pt x="1859" y="1401"/>
                    </a:cubicBezTo>
                    <a:cubicBezTo>
                      <a:pt x="1858" y="1402"/>
                      <a:pt x="1858" y="1402"/>
                      <a:pt x="1858" y="1402"/>
                    </a:cubicBezTo>
                    <a:cubicBezTo>
                      <a:pt x="1861" y="1407"/>
                      <a:pt x="1861" y="1407"/>
                      <a:pt x="1861" y="1407"/>
                    </a:cubicBezTo>
                    <a:cubicBezTo>
                      <a:pt x="1863" y="1407"/>
                      <a:pt x="1863" y="1407"/>
                      <a:pt x="1863" y="1407"/>
                    </a:cubicBezTo>
                    <a:cubicBezTo>
                      <a:pt x="1864" y="1401"/>
                      <a:pt x="1864" y="1401"/>
                      <a:pt x="1864" y="1401"/>
                    </a:cubicBezTo>
                    <a:cubicBezTo>
                      <a:pt x="1869" y="1400"/>
                      <a:pt x="1869" y="1400"/>
                      <a:pt x="1869" y="1400"/>
                    </a:cubicBezTo>
                    <a:cubicBezTo>
                      <a:pt x="1870" y="1402"/>
                      <a:pt x="1870" y="1402"/>
                      <a:pt x="1870" y="1402"/>
                    </a:cubicBezTo>
                    <a:cubicBezTo>
                      <a:pt x="1872" y="1395"/>
                      <a:pt x="1872" y="1395"/>
                      <a:pt x="1872" y="1395"/>
                    </a:cubicBezTo>
                    <a:cubicBezTo>
                      <a:pt x="1874" y="1393"/>
                      <a:pt x="1874" y="1393"/>
                      <a:pt x="1874" y="1393"/>
                    </a:cubicBezTo>
                    <a:cubicBezTo>
                      <a:pt x="1874" y="1385"/>
                      <a:pt x="1874" y="1385"/>
                      <a:pt x="1874" y="1385"/>
                    </a:cubicBezTo>
                    <a:cubicBezTo>
                      <a:pt x="1878" y="1382"/>
                      <a:pt x="1878" y="1382"/>
                      <a:pt x="1878" y="1382"/>
                    </a:cubicBezTo>
                    <a:cubicBezTo>
                      <a:pt x="1877" y="1378"/>
                      <a:pt x="1877" y="1378"/>
                      <a:pt x="1877" y="1378"/>
                    </a:cubicBezTo>
                    <a:cubicBezTo>
                      <a:pt x="1879" y="1375"/>
                      <a:pt x="1879" y="1375"/>
                      <a:pt x="1879" y="1375"/>
                    </a:cubicBezTo>
                    <a:cubicBezTo>
                      <a:pt x="1882" y="1378"/>
                      <a:pt x="1882" y="1378"/>
                      <a:pt x="1882" y="1378"/>
                    </a:cubicBezTo>
                    <a:cubicBezTo>
                      <a:pt x="1887" y="1376"/>
                      <a:pt x="1887" y="1376"/>
                      <a:pt x="1887" y="1376"/>
                    </a:cubicBezTo>
                    <a:cubicBezTo>
                      <a:pt x="1889" y="1378"/>
                      <a:pt x="1889" y="1378"/>
                      <a:pt x="1889" y="1378"/>
                    </a:cubicBezTo>
                    <a:cubicBezTo>
                      <a:pt x="1889" y="1386"/>
                      <a:pt x="1889" y="1386"/>
                      <a:pt x="1889" y="1386"/>
                    </a:cubicBezTo>
                    <a:cubicBezTo>
                      <a:pt x="1895" y="1388"/>
                      <a:pt x="1895" y="1388"/>
                      <a:pt x="1895" y="1388"/>
                    </a:cubicBezTo>
                    <a:cubicBezTo>
                      <a:pt x="1901" y="1392"/>
                      <a:pt x="1901" y="1392"/>
                      <a:pt x="1901" y="1392"/>
                    </a:cubicBezTo>
                    <a:cubicBezTo>
                      <a:pt x="1903" y="1389"/>
                      <a:pt x="1903" y="1389"/>
                      <a:pt x="1903" y="1389"/>
                    </a:cubicBezTo>
                    <a:cubicBezTo>
                      <a:pt x="1905" y="1392"/>
                      <a:pt x="1905" y="1392"/>
                      <a:pt x="1905" y="1392"/>
                    </a:cubicBezTo>
                    <a:cubicBezTo>
                      <a:pt x="1909" y="1387"/>
                      <a:pt x="1909" y="1387"/>
                      <a:pt x="1909" y="1387"/>
                    </a:cubicBezTo>
                    <a:cubicBezTo>
                      <a:pt x="1914" y="1386"/>
                      <a:pt x="1914" y="1386"/>
                      <a:pt x="1914" y="1386"/>
                    </a:cubicBezTo>
                    <a:cubicBezTo>
                      <a:pt x="1915" y="1383"/>
                      <a:pt x="1915" y="1383"/>
                      <a:pt x="1915" y="1383"/>
                    </a:cubicBezTo>
                    <a:cubicBezTo>
                      <a:pt x="1917" y="1383"/>
                      <a:pt x="1917" y="1383"/>
                      <a:pt x="1917" y="1383"/>
                    </a:cubicBezTo>
                    <a:cubicBezTo>
                      <a:pt x="1920" y="1377"/>
                      <a:pt x="1920" y="1377"/>
                      <a:pt x="1920" y="1377"/>
                    </a:cubicBezTo>
                    <a:cubicBezTo>
                      <a:pt x="1926" y="1368"/>
                      <a:pt x="1926" y="1368"/>
                      <a:pt x="1926" y="1368"/>
                    </a:cubicBezTo>
                    <a:cubicBezTo>
                      <a:pt x="1925" y="1366"/>
                      <a:pt x="1925" y="1366"/>
                      <a:pt x="1925" y="1366"/>
                    </a:cubicBezTo>
                    <a:cubicBezTo>
                      <a:pt x="1929" y="1364"/>
                      <a:pt x="1929" y="1364"/>
                      <a:pt x="1929" y="1364"/>
                    </a:cubicBezTo>
                    <a:cubicBezTo>
                      <a:pt x="1929" y="1359"/>
                      <a:pt x="1929" y="1359"/>
                      <a:pt x="1929" y="1359"/>
                    </a:cubicBezTo>
                    <a:cubicBezTo>
                      <a:pt x="1928" y="1354"/>
                      <a:pt x="1928" y="1354"/>
                      <a:pt x="1928" y="1354"/>
                    </a:cubicBezTo>
                    <a:cubicBezTo>
                      <a:pt x="1931" y="1355"/>
                      <a:pt x="1931" y="1355"/>
                      <a:pt x="1931" y="1355"/>
                    </a:cubicBezTo>
                    <a:cubicBezTo>
                      <a:pt x="1931" y="1356"/>
                      <a:pt x="1931" y="1356"/>
                      <a:pt x="1931" y="1356"/>
                    </a:cubicBezTo>
                    <a:cubicBezTo>
                      <a:pt x="1935" y="1349"/>
                      <a:pt x="1935" y="1349"/>
                      <a:pt x="1935" y="1349"/>
                    </a:cubicBezTo>
                    <a:cubicBezTo>
                      <a:pt x="1934" y="1345"/>
                      <a:pt x="1934" y="1345"/>
                      <a:pt x="1934" y="1345"/>
                    </a:cubicBezTo>
                    <a:cubicBezTo>
                      <a:pt x="1935" y="1344"/>
                      <a:pt x="1935" y="1344"/>
                      <a:pt x="1935" y="1344"/>
                    </a:cubicBezTo>
                    <a:cubicBezTo>
                      <a:pt x="1935" y="1337"/>
                      <a:pt x="1935" y="1337"/>
                      <a:pt x="1935" y="1337"/>
                    </a:cubicBezTo>
                    <a:cubicBezTo>
                      <a:pt x="1938" y="1335"/>
                      <a:pt x="1938" y="1335"/>
                      <a:pt x="1938" y="1335"/>
                    </a:cubicBezTo>
                    <a:cubicBezTo>
                      <a:pt x="1938" y="1331"/>
                      <a:pt x="1938" y="1331"/>
                      <a:pt x="1938" y="1331"/>
                    </a:cubicBezTo>
                    <a:cubicBezTo>
                      <a:pt x="1943" y="1327"/>
                      <a:pt x="1943" y="1327"/>
                      <a:pt x="1943" y="1327"/>
                    </a:cubicBezTo>
                    <a:cubicBezTo>
                      <a:pt x="1944" y="1325"/>
                      <a:pt x="1944" y="1325"/>
                      <a:pt x="1944" y="1325"/>
                    </a:cubicBezTo>
                    <a:cubicBezTo>
                      <a:pt x="1943" y="1323"/>
                      <a:pt x="1943" y="1323"/>
                      <a:pt x="1943" y="1323"/>
                    </a:cubicBezTo>
                    <a:cubicBezTo>
                      <a:pt x="1943" y="1318"/>
                      <a:pt x="1943" y="1318"/>
                      <a:pt x="1943" y="1318"/>
                    </a:cubicBezTo>
                    <a:cubicBezTo>
                      <a:pt x="1945" y="1316"/>
                      <a:pt x="1945" y="1316"/>
                      <a:pt x="1945" y="1316"/>
                    </a:cubicBezTo>
                    <a:cubicBezTo>
                      <a:pt x="1949" y="1298"/>
                      <a:pt x="1949" y="1298"/>
                      <a:pt x="1949" y="1298"/>
                    </a:cubicBezTo>
                    <a:cubicBezTo>
                      <a:pt x="1953" y="1292"/>
                      <a:pt x="1953" y="1292"/>
                      <a:pt x="1953" y="1292"/>
                    </a:cubicBezTo>
                    <a:cubicBezTo>
                      <a:pt x="1953" y="1288"/>
                      <a:pt x="1953" y="1288"/>
                      <a:pt x="1953" y="1288"/>
                    </a:cubicBezTo>
                    <a:cubicBezTo>
                      <a:pt x="1957" y="1284"/>
                      <a:pt x="1957" y="1284"/>
                      <a:pt x="1957" y="1284"/>
                    </a:cubicBezTo>
                    <a:cubicBezTo>
                      <a:pt x="1957" y="1279"/>
                      <a:pt x="1957" y="1279"/>
                      <a:pt x="1957" y="1279"/>
                    </a:cubicBezTo>
                    <a:cubicBezTo>
                      <a:pt x="1962" y="1272"/>
                      <a:pt x="1962" y="1272"/>
                      <a:pt x="1962" y="1272"/>
                    </a:cubicBezTo>
                    <a:cubicBezTo>
                      <a:pt x="1962" y="1268"/>
                      <a:pt x="1962" y="1268"/>
                      <a:pt x="1962" y="1268"/>
                    </a:cubicBezTo>
                    <a:cubicBezTo>
                      <a:pt x="1960" y="1267"/>
                      <a:pt x="1960" y="1267"/>
                      <a:pt x="1960" y="1267"/>
                    </a:cubicBezTo>
                    <a:cubicBezTo>
                      <a:pt x="1959" y="1261"/>
                      <a:pt x="1959" y="1261"/>
                      <a:pt x="1959" y="1261"/>
                    </a:cubicBezTo>
                    <a:cubicBezTo>
                      <a:pt x="1963" y="1257"/>
                      <a:pt x="1963" y="1257"/>
                      <a:pt x="1963" y="1257"/>
                    </a:cubicBezTo>
                    <a:cubicBezTo>
                      <a:pt x="1961" y="1247"/>
                      <a:pt x="1961" y="1247"/>
                      <a:pt x="1961" y="1247"/>
                    </a:cubicBezTo>
                    <a:cubicBezTo>
                      <a:pt x="1964" y="1242"/>
                      <a:pt x="1964" y="1242"/>
                      <a:pt x="1964" y="1242"/>
                    </a:cubicBezTo>
                    <a:cubicBezTo>
                      <a:pt x="1964" y="1239"/>
                      <a:pt x="1964" y="1239"/>
                      <a:pt x="1964" y="1239"/>
                    </a:cubicBezTo>
                    <a:cubicBezTo>
                      <a:pt x="1962" y="1239"/>
                      <a:pt x="1962" y="1239"/>
                      <a:pt x="1962" y="1239"/>
                    </a:cubicBezTo>
                    <a:cubicBezTo>
                      <a:pt x="1965" y="1232"/>
                      <a:pt x="1965" y="1232"/>
                      <a:pt x="1965" y="1232"/>
                    </a:cubicBezTo>
                    <a:cubicBezTo>
                      <a:pt x="1965" y="1226"/>
                      <a:pt x="1965" y="1226"/>
                      <a:pt x="1965" y="1226"/>
                    </a:cubicBezTo>
                    <a:cubicBezTo>
                      <a:pt x="1968" y="1222"/>
                      <a:pt x="1968" y="1222"/>
                      <a:pt x="1968" y="1222"/>
                    </a:cubicBezTo>
                    <a:cubicBezTo>
                      <a:pt x="1969" y="1216"/>
                      <a:pt x="1969" y="1216"/>
                      <a:pt x="1969" y="1216"/>
                    </a:cubicBezTo>
                    <a:cubicBezTo>
                      <a:pt x="1968" y="1215"/>
                      <a:pt x="1968" y="1215"/>
                      <a:pt x="1968" y="1215"/>
                    </a:cubicBezTo>
                    <a:cubicBezTo>
                      <a:pt x="1967" y="1208"/>
                      <a:pt x="1967" y="1208"/>
                      <a:pt x="1967" y="1208"/>
                    </a:cubicBezTo>
                    <a:cubicBezTo>
                      <a:pt x="1969" y="1201"/>
                      <a:pt x="1969" y="1201"/>
                      <a:pt x="1969" y="1201"/>
                    </a:cubicBezTo>
                    <a:cubicBezTo>
                      <a:pt x="1970" y="1194"/>
                      <a:pt x="1970" y="1194"/>
                      <a:pt x="1970" y="1194"/>
                    </a:cubicBezTo>
                    <a:cubicBezTo>
                      <a:pt x="1975" y="1188"/>
                      <a:pt x="1975" y="1188"/>
                      <a:pt x="1975" y="1188"/>
                    </a:cubicBezTo>
                    <a:cubicBezTo>
                      <a:pt x="1975" y="1182"/>
                      <a:pt x="1975" y="1182"/>
                      <a:pt x="1975" y="1182"/>
                    </a:cubicBezTo>
                    <a:cubicBezTo>
                      <a:pt x="1973" y="1178"/>
                      <a:pt x="1973" y="1178"/>
                      <a:pt x="1973" y="1178"/>
                    </a:cubicBezTo>
                    <a:cubicBezTo>
                      <a:pt x="1973" y="1171"/>
                      <a:pt x="1973" y="1171"/>
                      <a:pt x="1973" y="1171"/>
                    </a:cubicBezTo>
                    <a:cubicBezTo>
                      <a:pt x="1974" y="1169"/>
                      <a:pt x="1974" y="1169"/>
                      <a:pt x="1974" y="1169"/>
                    </a:cubicBezTo>
                    <a:cubicBezTo>
                      <a:pt x="1974" y="1164"/>
                      <a:pt x="1974" y="1164"/>
                      <a:pt x="1974" y="1164"/>
                    </a:cubicBezTo>
                    <a:cubicBezTo>
                      <a:pt x="1971" y="1165"/>
                      <a:pt x="1971" y="1165"/>
                      <a:pt x="1971" y="1165"/>
                    </a:cubicBezTo>
                    <a:cubicBezTo>
                      <a:pt x="1970" y="1154"/>
                      <a:pt x="1970" y="1154"/>
                      <a:pt x="1970" y="1154"/>
                    </a:cubicBezTo>
                    <a:cubicBezTo>
                      <a:pt x="1970" y="1151"/>
                      <a:pt x="1970" y="1151"/>
                      <a:pt x="1970" y="1151"/>
                    </a:cubicBezTo>
                    <a:cubicBezTo>
                      <a:pt x="1969" y="1148"/>
                      <a:pt x="1969" y="1148"/>
                      <a:pt x="1969" y="1148"/>
                    </a:cubicBezTo>
                    <a:cubicBezTo>
                      <a:pt x="1970" y="1140"/>
                      <a:pt x="1970" y="1140"/>
                      <a:pt x="1970" y="1140"/>
                    </a:cubicBezTo>
                    <a:cubicBezTo>
                      <a:pt x="1965" y="1133"/>
                      <a:pt x="1965" y="1133"/>
                      <a:pt x="1965" y="1133"/>
                    </a:cubicBezTo>
                    <a:cubicBezTo>
                      <a:pt x="1963" y="1133"/>
                      <a:pt x="1963" y="1133"/>
                      <a:pt x="1963" y="1133"/>
                    </a:cubicBezTo>
                    <a:cubicBezTo>
                      <a:pt x="1961" y="1129"/>
                      <a:pt x="1961" y="1129"/>
                      <a:pt x="1961" y="1129"/>
                    </a:cubicBezTo>
                    <a:cubicBezTo>
                      <a:pt x="1963" y="1127"/>
                      <a:pt x="1963" y="1127"/>
                      <a:pt x="1963" y="1127"/>
                    </a:cubicBezTo>
                    <a:cubicBezTo>
                      <a:pt x="1965" y="1122"/>
                      <a:pt x="1965" y="1122"/>
                      <a:pt x="1965" y="1122"/>
                    </a:cubicBezTo>
                    <a:cubicBezTo>
                      <a:pt x="1965" y="1120"/>
                      <a:pt x="1965" y="1120"/>
                      <a:pt x="1965" y="1120"/>
                    </a:cubicBezTo>
                    <a:cubicBezTo>
                      <a:pt x="1962" y="1123"/>
                      <a:pt x="1962" y="1123"/>
                      <a:pt x="1962" y="1123"/>
                    </a:cubicBezTo>
                    <a:cubicBezTo>
                      <a:pt x="1959" y="1122"/>
                      <a:pt x="1959" y="1122"/>
                      <a:pt x="1959" y="1122"/>
                    </a:cubicBezTo>
                    <a:cubicBezTo>
                      <a:pt x="1955" y="1108"/>
                      <a:pt x="1955" y="1108"/>
                      <a:pt x="1955" y="1108"/>
                    </a:cubicBezTo>
                    <a:cubicBezTo>
                      <a:pt x="1955" y="1104"/>
                      <a:pt x="1955" y="1104"/>
                      <a:pt x="1955" y="1104"/>
                    </a:cubicBezTo>
                    <a:cubicBezTo>
                      <a:pt x="1955" y="1101"/>
                      <a:pt x="1955" y="1101"/>
                      <a:pt x="1955" y="1101"/>
                    </a:cubicBezTo>
                    <a:cubicBezTo>
                      <a:pt x="1954" y="1093"/>
                      <a:pt x="1954" y="1093"/>
                      <a:pt x="1954" y="1093"/>
                    </a:cubicBezTo>
                    <a:cubicBezTo>
                      <a:pt x="1955" y="1090"/>
                      <a:pt x="1955" y="1090"/>
                      <a:pt x="1955" y="1090"/>
                    </a:cubicBezTo>
                    <a:cubicBezTo>
                      <a:pt x="1952" y="1079"/>
                      <a:pt x="1952" y="1079"/>
                      <a:pt x="1952" y="1079"/>
                    </a:cubicBezTo>
                    <a:cubicBezTo>
                      <a:pt x="1954" y="1076"/>
                      <a:pt x="1954" y="1076"/>
                      <a:pt x="1954" y="1076"/>
                    </a:cubicBezTo>
                    <a:cubicBezTo>
                      <a:pt x="1953" y="1075"/>
                      <a:pt x="1953" y="1075"/>
                      <a:pt x="1953" y="1075"/>
                    </a:cubicBezTo>
                    <a:cubicBezTo>
                      <a:pt x="1953" y="1072"/>
                      <a:pt x="1953" y="1072"/>
                      <a:pt x="1953" y="1072"/>
                    </a:cubicBezTo>
                    <a:cubicBezTo>
                      <a:pt x="1954" y="1070"/>
                      <a:pt x="1954" y="1070"/>
                      <a:pt x="1954" y="1070"/>
                    </a:cubicBezTo>
                    <a:cubicBezTo>
                      <a:pt x="1952" y="1068"/>
                      <a:pt x="1952" y="1068"/>
                      <a:pt x="1952" y="1068"/>
                    </a:cubicBezTo>
                    <a:cubicBezTo>
                      <a:pt x="1954" y="1064"/>
                      <a:pt x="1954" y="1064"/>
                      <a:pt x="1954" y="1064"/>
                    </a:cubicBezTo>
                    <a:cubicBezTo>
                      <a:pt x="1953" y="1060"/>
                      <a:pt x="1953" y="1060"/>
                      <a:pt x="1953" y="1060"/>
                    </a:cubicBezTo>
                    <a:cubicBezTo>
                      <a:pt x="1953" y="1057"/>
                      <a:pt x="1953" y="1057"/>
                      <a:pt x="1953" y="1057"/>
                    </a:cubicBezTo>
                    <a:cubicBezTo>
                      <a:pt x="1955" y="1054"/>
                      <a:pt x="1955" y="1054"/>
                      <a:pt x="1955" y="1054"/>
                    </a:cubicBezTo>
                    <a:cubicBezTo>
                      <a:pt x="1952" y="1051"/>
                      <a:pt x="1952" y="1051"/>
                      <a:pt x="1952" y="1051"/>
                    </a:cubicBezTo>
                    <a:cubicBezTo>
                      <a:pt x="1952" y="1046"/>
                      <a:pt x="1952" y="1046"/>
                      <a:pt x="1952" y="1046"/>
                    </a:cubicBezTo>
                    <a:cubicBezTo>
                      <a:pt x="1953" y="1043"/>
                      <a:pt x="1953" y="1043"/>
                      <a:pt x="1953" y="1043"/>
                    </a:cubicBezTo>
                    <a:cubicBezTo>
                      <a:pt x="1953" y="1040"/>
                      <a:pt x="1953" y="1040"/>
                      <a:pt x="1953" y="1040"/>
                    </a:cubicBezTo>
                    <a:cubicBezTo>
                      <a:pt x="1950" y="1042"/>
                      <a:pt x="1950" y="1042"/>
                      <a:pt x="1950" y="1042"/>
                    </a:cubicBezTo>
                    <a:cubicBezTo>
                      <a:pt x="1947" y="1041"/>
                      <a:pt x="1947" y="1041"/>
                      <a:pt x="1947" y="1041"/>
                    </a:cubicBezTo>
                    <a:cubicBezTo>
                      <a:pt x="1943" y="1037"/>
                      <a:pt x="1943" y="1037"/>
                      <a:pt x="1943" y="1037"/>
                    </a:cubicBezTo>
                    <a:cubicBezTo>
                      <a:pt x="1944" y="1032"/>
                      <a:pt x="1944" y="1032"/>
                      <a:pt x="1944" y="1032"/>
                    </a:cubicBezTo>
                    <a:cubicBezTo>
                      <a:pt x="1946" y="1029"/>
                      <a:pt x="1946" y="1029"/>
                      <a:pt x="1946" y="1029"/>
                    </a:cubicBezTo>
                    <a:cubicBezTo>
                      <a:pt x="1945" y="1025"/>
                      <a:pt x="1945" y="1025"/>
                      <a:pt x="1945" y="1025"/>
                    </a:cubicBezTo>
                    <a:cubicBezTo>
                      <a:pt x="1941" y="1018"/>
                      <a:pt x="1941" y="1018"/>
                      <a:pt x="1941" y="1018"/>
                    </a:cubicBezTo>
                    <a:cubicBezTo>
                      <a:pt x="1938" y="1018"/>
                      <a:pt x="1938" y="1018"/>
                      <a:pt x="1938" y="1018"/>
                    </a:cubicBezTo>
                    <a:cubicBezTo>
                      <a:pt x="1934" y="1013"/>
                      <a:pt x="1934" y="1013"/>
                      <a:pt x="1934" y="1013"/>
                    </a:cubicBezTo>
                    <a:cubicBezTo>
                      <a:pt x="1937" y="1012"/>
                      <a:pt x="1937" y="1012"/>
                      <a:pt x="1937" y="1012"/>
                    </a:cubicBezTo>
                    <a:cubicBezTo>
                      <a:pt x="1937" y="1008"/>
                      <a:pt x="1937" y="1008"/>
                      <a:pt x="1937" y="1008"/>
                    </a:cubicBezTo>
                    <a:cubicBezTo>
                      <a:pt x="1939" y="1004"/>
                      <a:pt x="1939" y="1004"/>
                      <a:pt x="1939" y="1004"/>
                    </a:cubicBezTo>
                    <a:cubicBezTo>
                      <a:pt x="1936" y="997"/>
                      <a:pt x="1936" y="997"/>
                      <a:pt x="1936" y="997"/>
                    </a:cubicBezTo>
                    <a:cubicBezTo>
                      <a:pt x="1934" y="997"/>
                      <a:pt x="1934" y="997"/>
                      <a:pt x="1934" y="997"/>
                    </a:cubicBezTo>
                    <a:cubicBezTo>
                      <a:pt x="1932" y="994"/>
                      <a:pt x="1932" y="994"/>
                      <a:pt x="1932" y="994"/>
                    </a:cubicBezTo>
                    <a:cubicBezTo>
                      <a:pt x="1929" y="993"/>
                      <a:pt x="1929" y="993"/>
                      <a:pt x="1929" y="993"/>
                    </a:cubicBezTo>
                    <a:cubicBezTo>
                      <a:pt x="1928" y="991"/>
                      <a:pt x="1928" y="991"/>
                      <a:pt x="1928" y="991"/>
                    </a:cubicBezTo>
                    <a:cubicBezTo>
                      <a:pt x="1920" y="987"/>
                      <a:pt x="1920" y="987"/>
                      <a:pt x="1920" y="987"/>
                    </a:cubicBezTo>
                    <a:cubicBezTo>
                      <a:pt x="1918" y="984"/>
                      <a:pt x="1918" y="984"/>
                      <a:pt x="1918" y="984"/>
                    </a:cubicBezTo>
                    <a:cubicBezTo>
                      <a:pt x="1913" y="983"/>
                      <a:pt x="1913" y="983"/>
                      <a:pt x="1913" y="983"/>
                    </a:cubicBezTo>
                    <a:cubicBezTo>
                      <a:pt x="1911" y="981"/>
                      <a:pt x="1911" y="981"/>
                      <a:pt x="1911" y="981"/>
                    </a:cubicBezTo>
                    <a:cubicBezTo>
                      <a:pt x="1909" y="976"/>
                      <a:pt x="1909" y="976"/>
                      <a:pt x="1909" y="976"/>
                    </a:cubicBezTo>
                    <a:cubicBezTo>
                      <a:pt x="1906" y="973"/>
                      <a:pt x="1906" y="973"/>
                      <a:pt x="1906" y="973"/>
                    </a:cubicBezTo>
                    <a:cubicBezTo>
                      <a:pt x="1902" y="973"/>
                      <a:pt x="1902" y="973"/>
                      <a:pt x="1902" y="973"/>
                    </a:cubicBezTo>
                    <a:cubicBezTo>
                      <a:pt x="1898" y="969"/>
                      <a:pt x="1898" y="969"/>
                      <a:pt x="1898" y="969"/>
                    </a:cubicBezTo>
                    <a:cubicBezTo>
                      <a:pt x="1893" y="973"/>
                      <a:pt x="1893" y="973"/>
                      <a:pt x="1893" y="973"/>
                    </a:cubicBezTo>
                    <a:cubicBezTo>
                      <a:pt x="1890" y="973"/>
                      <a:pt x="1890" y="973"/>
                      <a:pt x="1890" y="973"/>
                    </a:cubicBezTo>
                    <a:cubicBezTo>
                      <a:pt x="1888" y="976"/>
                      <a:pt x="1888" y="976"/>
                      <a:pt x="1888" y="976"/>
                    </a:cubicBezTo>
                    <a:cubicBezTo>
                      <a:pt x="1886" y="976"/>
                      <a:pt x="1886" y="976"/>
                      <a:pt x="1886" y="976"/>
                    </a:cubicBezTo>
                    <a:cubicBezTo>
                      <a:pt x="1885" y="974"/>
                      <a:pt x="1885" y="974"/>
                      <a:pt x="1885" y="974"/>
                    </a:cubicBezTo>
                    <a:cubicBezTo>
                      <a:pt x="1885" y="972"/>
                      <a:pt x="1885" y="972"/>
                      <a:pt x="1885" y="972"/>
                    </a:cubicBezTo>
                    <a:cubicBezTo>
                      <a:pt x="1882" y="970"/>
                      <a:pt x="1882" y="970"/>
                      <a:pt x="1882" y="970"/>
                    </a:cubicBezTo>
                    <a:cubicBezTo>
                      <a:pt x="1878" y="970"/>
                      <a:pt x="1878" y="970"/>
                      <a:pt x="1878" y="970"/>
                    </a:cubicBezTo>
                    <a:cubicBezTo>
                      <a:pt x="1880" y="977"/>
                      <a:pt x="1880" y="977"/>
                      <a:pt x="1880" y="977"/>
                    </a:cubicBezTo>
                    <a:cubicBezTo>
                      <a:pt x="1883" y="981"/>
                      <a:pt x="1883" y="981"/>
                      <a:pt x="1883" y="981"/>
                    </a:cubicBezTo>
                    <a:cubicBezTo>
                      <a:pt x="1882" y="985"/>
                      <a:pt x="1882" y="985"/>
                      <a:pt x="1882" y="985"/>
                    </a:cubicBezTo>
                    <a:cubicBezTo>
                      <a:pt x="1884" y="992"/>
                      <a:pt x="1884" y="992"/>
                      <a:pt x="1884" y="992"/>
                    </a:cubicBezTo>
                    <a:cubicBezTo>
                      <a:pt x="1882" y="998"/>
                      <a:pt x="1882" y="998"/>
                      <a:pt x="1882" y="998"/>
                    </a:cubicBezTo>
                    <a:cubicBezTo>
                      <a:pt x="1880" y="1000"/>
                      <a:pt x="1880" y="1000"/>
                      <a:pt x="1880" y="1000"/>
                    </a:cubicBezTo>
                    <a:cubicBezTo>
                      <a:pt x="1880" y="995"/>
                      <a:pt x="1880" y="995"/>
                      <a:pt x="1880" y="995"/>
                    </a:cubicBezTo>
                    <a:cubicBezTo>
                      <a:pt x="1880" y="989"/>
                      <a:pt x="1880" y="989"/>
                      <a:pt x="1880" y="989"/>
                    </a:cubicBezTo>
                    <a:cubicBezTo>
                      <a:pt x="1878" y="983"/>
                      <a:pt x="1878" y="983"/>
                      <a:pt x="1878" y="983"/>
                    </a:cubicBezTo>
                    <a:cubicBezTo>
                      <a:pt x="1877" y="986"/>
                      <a:pt x="1877" y="986"/>
                      <a:pt x="1877" y="986"/>
                    </a:cubicBezTo>
                    <a:cubicBezTo>
                      <a:pt x="1877" y="991"/>
                      <a:pt x="1877" y="991"/>
                      <a:pt x="1877" y="991"/>
                    </a:cubicBezTo>
                    <a:cubicBezTo>
                      <a:pt x="1876" y="997"/>
                      <a:pt x="1876" y="997"/>
                      <a:pt x="1876" y="997"/>
                    </a:cubicBezTo>
                    <a:cubicBezTo>
                      <a:pt x="1872" y="1000"/>
                      <a:pt x="1872" y="1000"/>
                      <a:pt x="1872" y="1000"/>
                    </a:cubicBezTo>
                    <a:cubicBezTo>
                      <a:pt x="1863" y="1002"/>
                      <a:pt x="1863" y="1002"/>
                      <a:pt x="1863" y="1002"/>
                    </a:cubicBezTo>
                    <a:cubicBezTo>
                      <a:pt x="1862" y="1000"/>
                      <a:pt x="1862" y="1000"/>
                      <a:pt x="1862" y="1000"/>
                    </a:cubicBezTo>
                    <a:cubicBezTo>
                      <a:pt x="1865" y="997"/>
                      <a:pt x="1865" y="997"/>
                      <a:pt x="1865" y="997"/>
                    </a:cubicBezTo>
                    <a:cubicBezTo>
                      <a:pt x="1867" y="997"/>
                      <a:pt x="1867" y="997"/>
                      <a:pt x="1867" y="997"/>
                    </a:cubicBezTo>
                    <a:cubicBezTo>
                      <a:pt x="1867" y="990"/>
                      <a:pt x="1867" y="990"/>
                      <a:pt x="1867" y="990"/>
                    </a:cubicBezTo>
                    <a:cubicBezTo>
                      <a:pt x="1869" y="987"/>
                      <a:pt x="1869" y="987"/>
                      <a:pt x="1869" y="987"/>
                    </a:cubicBezTo>
                    <a:cubicBezTo>
                      <a:pt x="1870" y="985"/>
                      <a:pt x="1870" y="985"/>
                      <a:pt x="1870" y="985"/>
                    </a:cubicBezTo>
                    <a:cubicBezTo>
                      <a:pt x="1866" y="985"/>
                      <a:pt x="1866" y="985"/>
                      <a:pt x="1866" y="985"/>
                    </a:cubicBezTo>
                    <a:cubicBezTo>
                      <a:pt x="1864" y="987"/>
                      <a:pt x="1864" y="987"/>
                      <a:pt x="1864" y="987"/>
                    </a:cubicBezTo>
                    <a:cubicBezTo>
                      <a:pt x="1863" y="985"/>
                      <a:pt x="1863" y="985"/>
                      <a:pt x="1863" y="985"/>
                    </a:cubicBezTo>
                    <a:cubicBezTo>
                      <a:pt x="1860" y="986"/>
                      <a:pt x="1860" y="986"/>
                      <a:pt x="1860" y="986"/>
                    </a:cubicBezTo>
                    <a:cubicBezTo>
                      <a:pt x="1858" y="990"/>
                      <a:pt x="1858" y="990"/>
                      <a:pt x="1858" y="990"/>
                    </a:cubicBezTo>
                    <a:cubicBezTo>
                      <a:pt x="1856" y="992"/>
                      <a:pt x="1856" y="992"/>
                      <a:pt x="1856" y="992"/>
                    </a:cubicBezTo>
                    <a:cubicBezTo>
                      <a:pt x="1855" y="992"/>
                      <a:pt x="1855" y="992"/>
                      <a:pt x="1855" y="992"/>
                    </a:cubicBezTo>
                    <a:cubicBezTo>
                      <a:pt x="1853" y="995"/>
                      <a:pt x="1853" y="995"/>
                      <a:pt x="1853" y="995"/>
                    </a:cubicBezTo>
                    <a:cubicBezTo>
                      <a:pt x="1848" y="990"/>
                      <a:pt x="1848" y="990"/>
                      <a:pt x="1848" y="990"/>
                    </a:cubicBezTo>
                    <a:cubicBezTo>
                      <a:pt x="1849" y="985"/>
                      <a:pt x="1849" y="985"/>
                      <a:pt x="1849" y="985"/>
                    </a:cubicBezTo>
                    <a:cubicBezTo>
                      <a:pt x="1847" y="978"/>
                      <a:pt x="1847" y="978"/>
                      <a:pt x="1847" y="978"/>
                    </a:cubicBezTo>
                    <a:cubicBezTo>
                      <a:pt x="1843" y="971"/>
                      <a:pt x="1843" y="971"/>
                      <a:pt x="1843" y="971"/>
                    </a:cubicBezTo>
                    <a:cubicBezTo>
                      <a:pt x="1843" y="960"/>
                      <a:pt x="1843" y="960"/>
                      <a:pt x="1843" y="960"/>
                    </a:cubicBezTo>
                    <a:cubicBezTo>
                      <a:pt x="1839" y="961"/>
                      <a:pt x="1839" y="961"/>
                      <a:pt x="1839" y="961"/>
                    </a:cubicBezTo>
                    <a:cubicBezTo>
                      <a:pt x="1838" y="961"/>
                      <a:pt x="1838" y="961"/>
                      <a:pt x="1838" y="961"/>
                    </a:cubicBezTo>
                    <a:cubicBezTo>
                      <a:pt x="1834" y="963"/>
                      <a:pt x="1834" y="963"/>
                      <a:pt x="1834" y="963"/>
                    </a:cubicBezTo>
                    <a:cubicBezTo>
                      <a:pt x="1832" y="965"/>
                      <a:pt x="1832" y="965"/>
                      <a:pt x="1832" y="965"/>
                    </a:cubicBezTo>
                    <a:cubicBezTo>
                      <a:pt x="1827" y="969"/>
                      <a:pt x="1827" y="969"/>
                      <a:pt x="1827" y="969"/>
                    </a:cubicBezTo>
                    <a:cubicBezTo>
                      <a:pt x="1824" y="968"/>
                      <a:pt x="1824" y="968"/>
                      <a:pt x="1824" y="968"/>
                    </a:cubicBezTo>
                    <a:cubicBezTo>
                      <a:pt x="1821" y="965"/>
                      <a:pt x="1821" y="965"/>
                      <a:pt x="1821" y="965"/>
                    </a:cubicBezTo>
                    <a:cubicBezTo>
                      <a:pt x="1817" y="966"/>
                      <a:pt x="1817" y="966"/>
                      <a:pt x="1817" y="966"/>
                    </a:cubicBezTo>
                    <a:cubicBezTo>
                      <a:pt x="1814" y="964"/>
                      <a:pt x="1814" y="964"/>
                      <a:pt x="1814" y="964"/>
                    </a:cubicBezTo>
                    <a:cubicBezTo>
                      <a:pt x="1812" y="960"/>
                      <a:pt x="1812" y="960"/>
                      <a:pt x="1812" y="960"/>
                    </a:cubicBezTo>
                    <a:cubicBezTo>
                      <a:pt x="1814" y="956"/>
                      <a:pt x="1814" y="956"/>
                      <a:pt x="1814" y="956"/>
                    </a:cubicBezTo>
                    <a:cubicBezTo>
                      <a:pt x="1815" y="951"/>
                      <a:pt x="1815" y="951"/>
                      <a:pt x="1815" y="951"/>
                    </a:cubicBezTo>
                    <a:cubicBezTo>
                      <a:pt x="1818" y="945"/>
                      <a:pt x="1818" y="945"/>
                      <a:pt x="1818" y="945"/>
                    </a:cubicBezTo>
                    <a:cubicBezTo>
                      <a:pt x="1818" y="941"/>
                      <a:pt x="1818" y="941"/>
                      <a:pt x="1818" y="941"/>
                    </a:cubicBezTo>
                    <a:cubicBezTo>
                      <a:pt x="1823" y="936"/>
                      <a:pt x="1823" y="936"/>
                      <a:pt x="1823" y="936"/>
                    </a:cubicBezTo>
                    <a:cubicBezTo>
                      <a:pt x="1823" y="928"/>
                      <a:pt x="1823" y="928"/>
                      <a:pt x="1823" y="928"/>
                    </a:cubicBezTo>
                    <a:cubicBezTo>
                      <a:pt x="1829" y="923"/>
                      <a:pt x="1829" y="923"/>
                      <a:pt x="1829" y="923"/>
                    </a:cubicBezTo>
                    <a:cubicBezTo>
                      <a:pt x="1829" y="917"/>
                      <a:pt x="1829" y="917"/>
                      <a:pt x="1829" y="917"/>
                    </a:cubicBezTo>
                    <a:cubicBezTo>
                      <a:pt x="1831" y="916"/>
                      <a:pt x="1831" y="916"/>
                      <a:pt x="1831" y="916"/>
                    </a:cubicBezTo>
                    <a:cubicBezTo>
                      <a:pt x="1831" y="914"/>
                      <a:pt x="1831" y="914"/>
                      <a:pt x="1831" y="914"/>
                    </a:cubicBezTo>
                    <a:cubicBezTo>
                      <a:pt x="1834" y="908"/>
                      <a:pt x="1834" y="908"/>
                      <a:pt x="1834" y="908"/>
                    </a:cubicBezTo>
                    <a:cubicBezTo>
                      <a:pt x="1835" y="903"/>
                      <a:pt x="1835" y="903"/>
                      <a:pt x="1835" y="903"/>
                    </a:cubicBezTo>
                    <a:cubicBezTo>
                      <a:pt x="1837" y="898"/>
                      <a:pt x="1837" y="898"/>
                      <a:pt x="1837" y="898"/>
                    </a:cubicBezTo>
                    <a:cubicBezTo>
                      <a:pt x="1836" y="893"/>
                      <a:pt x="1836" y="893"/>
                      <a:pt x="1836" y="893"/>
                    </a:cubicBezTo>
                    <a:cubicBezTo>
                      <a:pt x="1837" y="890"/>
                      <a:pt x="1837" y="890"/>
                      <a:pt x="1837" y="890"/>
                    </a:cubicBezTo>
                    <a:cubicBezTo>
                      <a:pt x="1837" y="882"/>
                      <a:pt x="1837" y="882"/>
                      <a:pt x="1837" y="882"/>
                    </a:cubicBezTo>
                    <a:cubicBezTo>
                      <a:pt x="1839" y="872"/>
                      <a:pt x="1839" y="872"/>
                      <a:pt x="1839" y="872"/>
                    </a:cubicBezTo>
                    <a:cubicBezTo>
                      <a:pt x="1840" y="872"/>
                      <a:pt x="1840" y="872"/>
                      <a:pt x="1840" y="872"/>
                    </a:cubicBezTo>
                    <a:cubicBezTo>
                      <a:pt x="1841" y="864"/>
                      <a:pt x="1841" y="864"/>
                      <a:pt x="1841" y="864"/>
                    </a:cubicBezTo>
                    <a:cubicBezTo>
                      <a:pt x="1844" y="862"/>
                      <a:pt x="1844" y="862"/>
                      <a:pt x="1844" y="862"/>
                    </a:cubicBezTo>
                    <a:cubicBezTo>
                      <a:pt x="1843" y="857"/>
                      <a:pt x="1843" y="857"/>
                      <a:pt x="1843" y="857"/>
                    </a:cubicBezTo>
                    <a:cubicBezTo>
                      <a:pt x="1848" y="850"/>
                      <a:pt x="1848" y="850"/>
                      <a:pt x="1848" y="850"/>
                    </a:cubicBezTo>
                    <a:cubicBezTo>
                      <a:pt x="1849" y="844"/>
                      <a:pt x="1849" y="844"/>
                      <a:pt x="1849" y="844"/>
                    </a:cubicBezTo>
                    <a:cubicBezTo>
                      <a:pt x="1852" y="841"/>
                      <a:pt x="1852" y="841"/>
                      <a:pt x="1852" y="841"/>
                    </a:cubicBezTo>
                    <a:cubicBezTo>
                      <a:pt x="1850" y="833"/>
                      <a:pt x="1850" y="833"/>
                      <a:pt x="1850" y="833"/>
                    </a:cubicBezTo>
                    <a:cubicBezTo>
                      <a:pt x="1852" y="832"/>
                      <a:pt x="1852" y="832"/>
                      <a:pt x="1852" y="832"/>
                    </a:cubicBezTo>
                    <a:cubicBezTo>
                      <a:pt x="1852" y="827"/>
                      <a:pt x="1852" y="827"/>
                      <a:pt x="1852" y="827"/>
                    </a:cubicBezTo>
                    <a:cubicBezTo>
                      <a:pt x="1855" y="825"/>
                      <a:pt x="1855" y="825"/>
                      <a:pt x="1855" y="825"/>
                    </a:cubicBezTo>
                    <a:cubicBezTo>
                      <a:pt x="1856" y="825"/>
                      <a:pt x="1856" y="825"/>
                      <a:pt x="1856" y="825"/>
                    </a:cubicBezTo>
                    <a:cubicBezTo>
                      <a:pt x="1856" y="820"/>
                      <a:pt x="1856" y="820"/>
                      <a:pt x="1856" y="820"/>
                    </a:cubicBezTo>
                    <a:cubicBezTo>
                      <a:pt x="1854" y="817"/>
                      <a:pt x="1854" y="817"/>
                      <a:pt x="1854" y="817"/>
                    </a:cubicBezTo>
                    <a:cubicBezTo>
                      <a:pt x="1855" y="808"/>
                      <a:pt x="1855" y="808"/>
                      <a:pt x="1855" y="808"/>
                    </a:cubicBezTo>
                    <a:cubicBezTo>
                      <a:pt x="1854" y="803"/>
                      <a:pt x="1854" y="803"/>
                      <a:pt x="1854" y="803"/>
                    </a:cubicBezTo>
                    <a:cubicBezTo>
                      <a:pt x="1856" y="796"/>
                      <a:pt x="1856" y="796"/>
                      <a:pt x="1856" y="796"/>
                    </a:cubicBezTo>
                    <a:cubicBezTo>
                      <a:pt x="1862" y="789"/>
                      <a:pt x="1862" y="789"/>
                      <a:pt x="1862" y="789"/>
                    </a:cubicBezTo>
                    <a:cubicBezTo>
                      <a:pt x="1863" y="780"/>
                      <a:pt x="1863" y="780"/>
                      <a:pt x="1863" y="780"/>
                    </a:cubicBezTo>
                    <a:cubicBezTo>
                      <a:pt x="1858" y="772"/>
                      <a:pt x="1858" y="772"/>
                      <a:pt x="1858" y="772"/>
                    </a:cubicBezTo>
                    <a:cubicBezTo>
                      <a:pt x="1859" y="767"/>
                      <a:pt x="1859" y="767"/>
                      <a:pt x="1859" y="767"/>
                    </a:cubicBezTo>
                    <a:cubicBezTo>
                      <a:pt x="1862" y="763"/>
                      <a:pt x="1862" y="763"/>
                      <a:pt x="1862" y="763"/>
                    </a:cubicBezTo>
                    <a:cubicBezTo>
                      <a:pt x="1863" y="758"/>
                      <a:pt x="1863" y="758"/>
                      <a:pt x="1863" y="758"/>
                    </a:cubicBezTo>
                    <a:cubicBezTo>
                      <a:pt x="1870" y="752"/>
                      <a:pt x="1870" y="752"/>
                      <a:pt x="1870" y="752"/>
                    </a:cubicBezTo>
                    <a:cubicBezTo>
                      <a:pt x="1871" y="748"/>
                      <a:pt x="1871" y="748"/>
                      <a:pt x="1871" y="748"/>
                    </a:cubicBezTo>
                    <a:cubicBezTo>
                      <a:pt x="1873" y="748"/>
                      <a:pt x="1873" y="748"/>
                      <a:pt x="1873" y="748"/>
                    </a:cubicBezTo>
                    <a:cubicBezTo>
                      <a:pt x="1876" y="751"/>
                      <a:pt x="1876" y="751"/>
                      <a:pt x="1876" y="751"/>
                    </a:cubicBezTo>
                    <a:cubicBezTo>
                      <a:pt x="1880" y="750"/>
                      <a:pt x="1880" y="750"/>
                      <a:pt x="1880" y="750"/>
                    </a:cubicBezTo>
                    <a:cubicBezTo>
                      <a:pt x="1886" y="744"/>
                      <a:pt x="1886" y="744"/>
                      <a:pt x="1886" y="744"/>
                    </a:cubicBezTo>
                    <a:cubicBezTo>
                      <a:pt x="1891" y="743"/>
                      <a:pt x="1891" y="743"/>
                      <a:pt x="1891" y="743"/>
                    </a:cubicBezTo>
                    <a:cubicBezTo>
                      <a:pt x="1897" y="739"/>
                      <a:pt x="1897" y="739"/>
                      <a:pt x="1897" y="739"/>
                    </a:cubicBezTo>
                    <a:cubicBezTo>
                      <a:pt x="1900" y="740"/>
                      <a:pt x="1900" y="740"/>
                      <a:pt x="1900" y="740"/>
                    </a:cubicBezTo>
                    <a:cubicBezTo>
                      <a:pt x="1904" y="737"/>
                      <a:pt x="1904" y="737"/>
                      <a:pt x="1904" y="737"/>
                    </a:cubicBezTo>
                    <a:cubicBezTo>
                      <a:pt x="1907" y="737"/>
                      <a:pt x="1907" y="737"/>
                      <a:pt x="1907" y="737"/>
                    </a:cubicBezTo>
                    <a:cubicBezTo>
                      <a:pt x="1910" y="736"/>
                      <a:pt x="1910" y="736"/>
                      <a:pt x="1910" y="736"/>
                    </a:cubicBezTo>
                    <a:cubicBezTo>
                      <a:pt x="1912" y="733"/>
                      <a:pt x="1912" y="733"/>
                      <a:pt x="1912" y="733"/>
                    </a:cubicBezTo>
                    <a:cubicBezTo>
                      <a:pt x="1915" y="736"/>
                      <a:pt x="1915" y="736"/>
                      <a:pt x="1915" y="736"/>
                    </a:cubicBezTo>
                    <a:cubicBezTo>
                      <a:pt x="1914" y="740"/>
                      <a:pt x="1914" y="740"/>
                      <a:pt x="1914" y="740"/>
                    </a:cubicBezTo>
                    <a:cubicBezTo>
                      <a:pt x="1916" y="741"/>
                      <a:pt x="1916" y="741"/>
                      <a:pt x="1916" y="741"/>
                    </a:cubicBezTo>
                    <a:cubicBezTo>
                      <a:pt x="1920" y="745"/>
                      <a:pt x="1920" y="745"/>
                      <a:pt x="1920" y="745"/>
                    </a:cubicBezTo>
                    <a:cubicBezTo>
                      <a:pt x="1921" y="741"/>
                      <a:pt x="1921" y="741"/>
                      <a:pt x="1921" y="741"/>
                    </a:cubicBezTo>
                    <a:cubicBezTo>
                      <a:pt x="1924" y="738"/>
                      <a:pt x="1924" y="738"/>
                      <a:pt x="1924" y="738"/>
                    </a:cubicBezTo>
                    <a:cubicBezTo>
                      <a:pt x="1919" y="733"/>
                      <a:pt x="1919" y="733"/>
                      <a:pt x="1919" y="733"/>
                    </a:cubicBezTo>
                    <a:cubicBezTo>
                      <a:pt x="1919" y="731"/>
                      <a:pt x="1919" y="731"/>
                      <a:pt x="1919" y="731"/>
                    </a:cubicBezTo>
                    <a:cubicBezTo>
                      <a:pt x="1923" y="728"/>
                      <a:pt x="1923" y="728"/>
                      <a:pt x="1923" y="728"/>
                    </a:cubicBezTo>
                    <a:cubicBezTo>
                      <a:pt x="1930" y="730"/>
                      <a:pt x="1930" y="730"/>
                      <a:pt x="1930" y="730"/>
                    </a:cubicBezTo>
                    <a:cubicBezTo>
                      <a:pt x="1933" y="727"/>
                      <a:pt x="1933" y="727"/>
                      <a:pt x="1933" y="727"/>
                    </a:cubicBezTo>
                    <a:cubicBezTo>
                      <a:pt x="1941" y="728"/>
                      <a:pt x="1941" y="728"/>
                      <a:pt x="1941" y="728"/>
                    </a:cubicBezTo>
                    <a:cubicBezTo>
                      <a:pt x="1942" y="731"/>
                      <a:pt x="1942" y="731"/>
                      <a:pt x="1942" y="731"/>
                    </a:cubicBezTo>
                    <a:cubicBezTo>
                      <a:pt x="1944" y="731"/>
                      <a:pt x="1944" y="731"/>
                      <a:pt x="1944" y="731"/>
                    </a:cubicBezTo>
                    <a:cubicBezTo>
                      <a:pt x="1946" y="728"/>
                      <a:pt x="1946" y="728"/>
                      <a:pt x="1946" y="728"/>
                    </a:cubicBezTo>
                    <a:cubicBezTo>
                      <a:pt x="1949" y="729"/>
                      <a:pt x="1949" y="729"/>
                      <a:pt x="1949" y="729"/>
                    </a:cubicBezTo>
                    <a:cubicBezTo>
                      <a:pt x="1948" y="725"/>
                      <a:pt x="1948" y="725"/>
                      <a:pt x="1948" y="725"/>
                    </a:cubicBezTo>
                    <a:cubicBezTo>
                      <a:pt x="1950" y="723"/>
                      <a:pt x="1950" y="723"/>
                      <a:pt x="1950" y="723"/>
                    </a:cubicBezTo>
                    <a:cubicBezTo>
                      <a:pt x="1956" y="724"/>
                      <a:pt x="1956" y="724"/>
                      <a:pt x="1956" y="724"/>
                    </a:cubicBezTo>
                    <a:cubicBezTo>
                      <a:pt x="1958" y="727"/>
                      <a:pt x="1958" y="727"/>
                      <a:pt x="1958" y="727"/>
                    </a:cubicBezTo>
                    <a:cubicBezTo>
                      <a:pt x="1965" y="724"/>
                      <a:pt x="1965" y="724"/>
                      <a:pt x="1965" y="724"/>
                    </a:cubicBezTo>
                    <a:cubicBezTo>
                      <a:pt x="1965" y="721"/>
                      <a:pt x="1965" y="721"/>
                      <a:pt x="1965" y="721"/>
                    </a:cubicBezTo>
                    <a:cubicBezTo>
                      <a:pt x="1963" y="719"/>
                      <a:pt x="1963" y="719"/>
                      <a:pt x="1963" y="719"/>
                    </a:cubicBezTo>
                    <a:cubicBezTo>
                      <a:pt x="1961" y="721"/>
                      <a:pt x="1961" y="721"/>
                      <a:pt x="1961" y="721"/>
                    </a:cubicBezTo>
                    <a:cubicBezTo>
                      <a:pt x="1957" y="718"/>
                      <a:pt x="1957" y="718"/>
                      <a:pt x="1957" y="718"/>
                    </a:cubicBezTo>
                    <a:cubicBezTo>
                      <a:pt x="1960" y="713"/>
                      <a:pt x="1960" y="713"/>
                      <a:pt x="1960" y="713"/>
                    </a:cubicBezTo>
                    <a:cubicBezTo>
                      <a:pt x="1961" y="716"/>
                      <a:pt x="1961" y="716"/>
                      <a:pt x="1961" y="716"/>
                    </a:cubicBezTo>
                    <a:cubicBezTo>
                      <a:pt x="1966" y="713"/>
                      <a:pt x="1966" y="713"/>
                      <a:pt x="1966" y="713"/>
                    </a:cubicBezTo>
                    <a:cubicBezTo>
                      <a:pt x="1961" y="710"/>
                      <a:pt x="1961" y="710"/>
                      <a:pt x="1961" y="710"/>
                    </a:cubicBezTo>
                    <a:cubicBezTo>
                      <a:pt x="1961" y="707"/>
                      <a:pt x="1961" y="707"/>
                      <a:pt x="1961" y="707"/>
                    </a:cubicBezTo>
                    <a:cubicBezTo>
                      <a:pt x="1964" y="707"/>
                      <a:pt x="1964" y="707"/>
                      <a:pt x="1964" y="707"/>
                    </a:cubicBezTo>
                    <a:cubicBezTo>
                      <a:pt x="1968" y="700"/>
                      <a:pt x="1968" y="700"/>
                      <a:pt x="1968" y="700"/>
                    </a:cubicBezTo>
                    <a:cubicBezTo>
                      <a:pt x="1974" y="700"/>
                      <a:pt x="1974" y="700"/>
                      <a:pt x="1974" y="700"/>
                    </a:cubicBezTo>
                    <a:cubicBezTo>
                      <a:pt x="1976" y="703"/>
                      <a:pt x="1976" y="703"/>
                      <a:pt x="1976" y="703"/>
                    </a:cubicBezTo>
                    <a:cubicBezTo>
                      <a:pt x="1979" y="701"/>
                      <a:pt x="1979" y="701"/>
                      <a:pt x="1979" y="701"/>
                    </a:cubicBezTo>
                    <a:cubicBezTo>
                      <a:pt x="1986" y="703"/>
                      <a:pt x="1986" y="703"/>
                      <a:pt x="1986" y="703"/>
                    </a:cubicBezTo>
                    <a:cubicBezTo>
                      <a:pt x="1991" y="702"/>
                      <a:pt x="1991" y="702"/>
                      <a:pt x="1991" y="702"/>
                    </a:cubicBezTo>
                    <a:cubicBezTo>
                      <a:pt x="1990" y="704"/>
                      <a:pt x="1990" y="704"/>
                      <a:pt x="1990" y="704"/>
                    </a:cubicBezTo>
                    <a:cubicBezTo>
                      <a:pt x="1993" y="706"/>
                      <a:pt x="1993" y="706"/>
                      <a:pt x="1993" y="706"/>
                    </a:cubicBezTo>
                    <a:cubicBezTo>
                      <a:pt x="1995" y="706"/>
                      <a:pt x="1995" y="706"/>
                      <a:pt x="1995" y="706"/>
                    </a:cubicBezTo>
                    <a:cubicBezTo>
                      <a:pt x="1993" y="702"/>
                      <a:pt x="1993" y="702"/>
                      <a:pt x="1993" y="702"/>
                    </a:cubicBezTo>
                    <a:cubicBezTo>
                      <a:pt x="1999" y="702"/>
                      <a:pt x="1999" y="702"/>
                      <a:pt x="1999" y="702"/>
                    </a:cubicBezTo>
                    <a:cubicBezTo>
                      <a:pt x="2004" y="703"/>
                      <a:pt x="2004" y="703"/>
                      <a:pt x="2004" y="703"/>
                    </a:cubicBezTo>
                    <a:cubicBezTo>
                      <a:pt x="2007" y="704"/>
                      <a:pt x="2007" y="704"/>
                      <a:pt x="2007" y="704"/>
                    </a:cubicBezTo>
                    <a:cubicBezTo>
                      <a:pt x="2011" y="707"/>
                      <a:pt x="2011" y="707"/>
                      <a:pt x="2011" y="707"/>
                    </a:cubicBezTo>
                    <a:cubicBezTo>
                      <a:pt x="2011" y="709"/>
                      <a:pt x="2011" y="709"/>
                      <a:pt x="2011" y="709"/>
                    </a:cubicBezTo>
                    <a:cubicBezTo>
                      <a:pt x="2016" y="710"/>
                      <a:pt x="2016" y="710"/>
                      <a:pt x="2016" y="710"/>
                    </a:cubicBezTo>
                    <a:cubicBezTo>
                      <a:pt x="2019" y="706"/>
                      <a:pt x="2019" y="706"/>
                      <a:pt x="2019" y="706"/>
                    </a:cubicBezTo>
                    <a:cubicBezTo>
                      <a:pt x="2022" y="707"/>
                      <a:pt x="2022" y="707"/>
                      <a:pt x="2022" y="707"/>
                    </a:cubicBezTo>
                    <a:cubicBezTo>
                      <a:pt x="2022" y="710"/>
                      <a:pt x="2022" y="710"/>
                      <a:pt x="2022" y="710"/>
                    </a:cubicBezTo>
                    <a:cubicBezTo>
                      <a:pt x="2016" y="715"/>
                      <a:pt x="2016" y="715"/>
                      <a:pt x="2016" y="715"/>
                    </a:cubicBezTo>
                    <a:cubicBezTo>
                      <a:pt x="2011" y="715"/>
                      <a:pt x="2011" y="715"/>
                      <a:pt x="2011" y="715"/>
                    </a:cubicBezTo>
                    <a:cubicBezTo>
                      <a:pt x="2009" y="717"/>
                      <a:pt x="2009" y="717"/>
                      <a:pt x="2009" y="717"/>
                    </a:cubicBezTo>
                    <a:cubicBezTo>
                      <a:pt x="2010" y="722"/>
                      <a:pt x="2010" y="722"/>
                      <a:pt x="2010" y="722"/>
                    </a:cubicBezTo>
                    <a:cubicBezTo>
                      <a:pt x="2007" y="722"/>
                      <a:pt x="2007" y="722"/>
                      <a:pt x="2007" y="722"/>
                    </a:cubicBezTo>
                    <a:cubicBezTo>
                      <a:pt x="2006" y="724"/>
                      <a:pt x="2006" y="724"/>
                      <a:pt x="2006" y="724"/>
                    </a:cubicBezTo>
                    <a:cubicBezTo>
                      <a:pt x="2007" y="725"/>
                      <a:pt x="2007" y="725"/>
                      <a:pt x="2007" y="725"/>
                    </a:cubicBezTo>
                    <a:cubicBezTo>
                      <a:pt x="2010" y="725"/>
                      <a:pt x="2010" y="725"/>
                      <a:pt x="2010" y="725"/>
                    </a:cubicBezTo>
                    <a:cubicBezTo>
                      <a:pt x="2015" y="733"/>
                      <a:pt x="2015" y="733"/>
                      <a:pt x="2015" y="733"/>
                    </a:cubicBezTo>
                    <a:cubicBezTo>
                      <a:pt x="2016" y="731"/>
                      <a:pt x="2016" y="731"/>
                      <a:pt x="2016" y="731"/>
                    </a:cubicBezTo>
                    <a:cubicBezTo>
                      <a:pt x="2022" y="729"/>
                      <a:pt x="2022" y="729"/>
                      <a:pt x="2022" y="729"/>
                    </a:cubicBezTo>
                    <a:cubicBezTo>
                      <a:pt x="2024" y="725"/>
                      <a:pt x="2024" y="725"/>
                      <a:pt x="2024" y="725"/>
                    </a:cubicBezTo>
                    <a:cubicBezTo>
                      <a:pt x="2023" y="724"/>
                      <a:pt x="2023" y="724"/>
                      <a:pt x="2023" y="724"/>
                    </a:cubicBezTo>
                    <a:cubicBezTo>
                      <a:pt x="2027" y="722"/>
                      <a:pt x="2027" y="722"/>
                      <a:pt x="2027" y="722"/>
                    </a:cubicBezTo>
                    <a:cubicBezTo>
                      <a:pt x="2024" y="717"/>
                      <a:pt x="2024" y="717"/>
                      <a:pt x="2024" y="717"/>
                    </a:cubicBezTo>
                    <a:cubicBezTo>
                      <a:pt x="2026" y="717"/>
                      <a:pt x="2026" y="717"/>
                      <a:pt x="2026" y="717"/>
                    </a:cubicBezTo>
                    <a:cubicBezTo>
                      <a:pt x="2031" y="723"/>
                      <a:pt x="2031" y="723"/>
                      <a:pt x="2031" y="723"/>
                    </a:cubicBezTo>
                    <a:cubicBezTo>
                      <a:pt x="2034" y="723"/>
                      <a:pt x="2034" y="723"/>
                      <a:pt x="2034" y="723"/>
                    </a:cubicBezTo>
                    <a:cubicBezTo>
                      <a:pt x="2035" y="720"/>
                      <a:pt x="2035" y="720"/>
                      <a:pt x="2035" y="720"/>
                    </a:cubicBezTo>
                    <a:cubicBezTo>
                      <a:pt x="2034" y="718"/>
                      <a:pt x="2034" y="718"/>
                      <a:pt x="2034" y="718"/>
                    </a:cubicBezTo>
                    <a:cubicBezTo>
                      <a:pt x="2036" y="716"/>
                      <a:pt x="2036" y="716"/>
                      <a:pt x="2036" y="716"/>
                    </a:cubicBezTo>
                    <a:cubicBezTo>
                      <a:pt x="2038" y="713"/>
                      <a:pt x="2038" y="713"/>
                      <a:pt x="2038" y="713"/>
                    </a:cubicBezTo>
                    <a:cubicBezTo>
                      <a:pt x="2039" y="713"/>
                      <a:pt x="2039" y="713"/>
                      <a:pt x="2039" y="713"/>
                    </a:cubicBezTo>
                    <a:cubicBezTo>
                      <a:pt x="2039" y="709"/>
                      <a:pt x="2039" y="709"/>
                      <a:pt x="2039" y="709"/>
                    </a:cubicBezTo>
                    <a:cubicBezTo>
                      <a:pt x="2039" y="707"/>
                      <a:pt x="2039" y="707"/>
                      <a:pt x="2039" y="707"/>
                    </a:cubicBezTo>
                    <a:cubicBezTo>
                      <a:pt x="2041" y="705"/>
                      <a:pt x="2041" y="705"/>
                      <a:pt x="2041" y="705"/>
                    </a:cubicBezTo>
                    <a:cubicBezTo>
                      <a:pt x="2043" y="707"/>
                      <a:pt x="2043" y="707"/>
                      <a:pt x="2043" y="707"/>
                    </a:cubicBezTo>
                    <a:cubicBezTo>
                      <a:pt x="2046" y="705"/>
                      <a:pt x="2046" y="705"/>
                      <a:pt x="2046" y="705"/>
                    </a:cubicBezTo>
                    <a:cubicBezTo>
                      <a:pt x="2048" y="708"/>
                      <a:pt x="2048" y="708"/>
                      <a:pt x="2048" y="708"/>
                    </a:cubicBezTo>
                    <a:cubicBezTo>
                      <a:pt x="2048" y="711"/>
                      <a:pt x="2048" y="711"/>
                      <a:pt x="2048" y="711"/>
                    </a:cubicBezTo>
                    <a:cubicBezTo>
                      <a:pt x="2051" y="713"/>
                      <a:pt x="2051" y="713"/>
                      <a:pt x="2051" y="713"/>
                    </a:cubicBezTo>
                    <a:cubicBezTo>
                      <a:pt x="2055" y="707"/>
                      <a:pt x="2055" y="707"/>
                      <a:pt x="2055" y="707"/>
                    </a:cubicBezTo>
                    <a:cubicBezTo>
                      <a:pt x="2053" y="705"/>
                      <a:pt x="2053" y="705"/>
                      <a:pt x="2053" y="705"/>
                    </a:cubicBezTo>
                    <a:cubicBezTo>
                      <a:pt x="2054" y="703"/>
                      <a:pt x="2054" y="703"/>
                      <a:pt x="2054" y="703"/>
                    </a:cubicBezTo>
                    <a:cubicBezTo>
                      <a:pt x="2056" y="701"/>
                      <a:pt x="2056" y="701"/>
                      <a:pt x="2056" y="701"/>
                    </a:cubicBezTo>
                    <a:cubicBezTo>
                      <a:pt x="2059" y="702"/>
                      <a:pt x="2059" y="702"/>
                      <a:pt x="2059" y="702"/>
                    </a:cubicBezTo>
                    <a:cubicBezTo>
                      <a:pt x="2061" y="700"/>
                      <a:pt x="2061" y="700"/>
                      <a:pt x="2061" y="700"/>
                    </a:cubicBezTo>
                    <a:cubicBezTo>
                      <a:pt x="2064" y="701"/>
                      <a:pt x="2064" y="701"/>
                      <a:pt x="2064" y="701"/>
                    </a:cubicBezTo>
                    <a:cubicBezTo>
                      <a:pt x="2064" y="699"/>
                      <a:pt x="2064" y="699"/>
                      <a:pt x="2064" y="699"/>
                    </a:cubicBezTo>
                    <a:cubicBezTo>
                      <a:pt x="2061" y="695"/>
                      <a:pt x="2061" y="695"/>
                      <a:pt x="2061" y="695"/>
                    </a:cubicBezTo>
                    <a:cubicBezTo>
                      <a:pt x="2062" y="693"/>
                      <a:pt x="2062" y="693"/>
                      <a:pt x="2062" y="693"/>
                    </a:cubicBezTo>
                    <a:cubicBezTo>
                      <a:pt x="2061" y="691"/>
                      <a:pt x="2061" y="691"/>
                      <a:pt x="2061" y="691"/>
                    </a:cubicBezTo>
                    <a:cubicBezTo>
                      <a:pt x="2058" y="689"/>
                      <a:pt x="2058" y="689"/>
                      <a:pt x="2058" y="689"/>
                    </a:cubicBezTo>
                    <a:cubicBezTo>
                      <a:pt x="2056" y="687"/>
                      <a:pt x="2056" y="687"/>
                      <a:pt x="2056" y="687"/>
                    </a:cubicBezTo>
                    <a:cubicBezTo>
                      <a:pt x="2055" y="688"/>
                      <a:pt x="2055" y="688"/>
                      <a:pt x="2055" y="688"/>
                    </a:cubicBezTo>
                    <a:cubicBezTo>
                      <a:pt x="2056" y="690"/>
                      <a:pt x="2056" y="690"/>
                      <a:pt x="2056" y="690"/>
                    </a:cubicBezTo>
                    <a:cubicBezTo>
                      <a:pt x="2054" y="690"/>
                      <a:pt x="2054" y="690"/>
                      <a:pt x="2054" y="690"/>
                    </a:cubicBezTo>
                    <a:cubicBezTo>
                      <a:pt x="2050" y="688"/>
                      <a:pt x="2050" y="688"/>
                      <a:pt x="2050" y="688"/>
                    </a:cubicBezTo>
                    <a:cubicBezTo>
                      <a:pt x="2049" y="689"/>
                      <a:pt x="2049" y="689"/>
                      <a:pt x="2049" y="689"/>
                    </a:cubicBezTo>
                    <a:cubicBezTo>
                      <a:pt x="2050" y="691"/>
                      <a:pt x="2050" y="691"/>
                      <a:pt x="2050" y="691"/>
                    </a:cubicBezTo>
                    <a:cubicBezTo>
                      <a:pt x="2046" y="691"/>
                      <a:pt x="2046" y="691"/>
                      <a:pt x="2046" y="691"/>
                    </a:cubicBezTo>
                    <a:cubicBezTo>
                      <a:pt x="2045" y="692"/>
                      <a:pt x="2045" y="692"/>
                      <a:pt x="2045" y="692"/>
                    </a:cubicBezTo>
                    <a:cubicBezTo>
                      <a:pt x="2042" y="690"/>
                      <a:pt x="2042" y="690"/>
                      <a:pt x="2042" y="690"/>
                    </a:cubicBezTo>
                    <a:cubicBezTo>
                      <a:pt x="2043" y="687"/>
                      <a:pt x="2043" y="687"/>
                      <a:pt x="2043" y="687"/>
                    </a:cubicBezTo>
                    <a:cubicBezTo>
                      <a:pt x="2045" y="685"/>
                      <a:pt x="2045" y="685"/>
                      <a:pt x="2045" y="685"/>
                    </a:cubicBezTo>
                    <a:cubicBezTo>
                      <a:pt x="2040" y="677"/>
                      <a:pt x="2040" y="677"/>
                      <a:pt x="2040" y="677"/>
                    </a:cubicBezTo>
                    <a:cubicBezTo>
                      <a:pt x="2043" y="675"/>
                      <a:pt x="2043" y="675"/>
                      <a:pt x="2043" y="675"/>
                    </a:cubicBezTo>
                    <a:cubicBezTo>
                      <a:pt x="2039" y="669"/>
                      <a:pt x="2039" y="669"/>
                      <a:pt x="2039" y="669"/>
                    </a:cubicBezTo>
                    <a:cubicBezTo>
                      <a:pt x="2041" y="662"/>
                      <a:pt x="2041" y="662"/>
                      <a:pt x="2041" y="662"/>
                    </a:cubicBezTo>
                    <a:cubicBezTo>
                      <a:pt x="2041" y="657"/>
                      <a:pt x="2041" y="657"/>
                      <a:pt x="2041" y="657"/>
                    </a:cubicBezTo>
                    <a:cubicBezTo>
                      <a:pt x="2044" y="653"/>
                      <a:pt x="2044" y="653"/>
                      <a:pt x="2044" y="653"/>
                    </a:cubicBezTo>
                    <a:cubicBezTo>
                      <a:pt x="2044" y="646"/>
                      <a:pt x="2044" y="646"/>
                      <a:pt x="2044" y="646"/>
                    </a:cubicBezTo>
                    <a:cubicBezTo>
                      <a:pt x="2048" y="642"/>
                      <a:pt x="2048" y="642"/>
                      <a:pt x="2048" y="642"/>
                    </a:cubicBezTo>
                    <a:cubicBezTo>
                      <a:pt x="2048" y="637"/>
                      <a:pt x="2048" y="637"/>
                      <a:pt x="2048" y="637"/>
                    </a:cubicBezTo>
                    <a:cubicBezTo>
                      <a:pt x="2046" y="636"/>
                      <a:pt x="2046" y="636"/>
                      <a:pt x="2046" y="636"/>
                    </a:cubicBezTo>
                    <a:cubicBezTo>
                      <a:pt x="2050" y="634"/>
                      <a:pt x="2050" y="634"/>
                      <a:pt x="2050" y="634"/>
                    </a:cubicBezTo>
                    <a:cubicBezTo>
                      <a:pt x="2046" y="628"/>
                      <a:pt x="2046" y="628"/>
                      <a:pt x="2046" y="628"/>
                    </a:cubicBezTo>
                    <a:cubicBezTo>
                      <a:pt x="2048" y="613"/>
                      <a:pt x="2048" y="613"/>
                      <a:pt x="2048" y="613"/>
                    </a:cubicBezTo>
                    <a:cubicBezTo>
                      <a:pt x="2050" y="610"/>
                      <a:pt x="2050" y="610"/>
                      <a:pt x="2050" y="610"/>
                    </a:cubicBezTo>
                    <a:cubicBezTo>
                      <a:pt x="2047" y="603"/>
                      <a:pt x="2047" y="603"/>
                      <a:pt x="2047" y="603"/>
                    </a:cubicBezTo>
                    <a:cubicBezTo>
                      <a:pt x="2046" y="598"/>
                      <a:pt x="2046" y="598"/>
                      <a:pt x="2046" y="598"/>
                    </a:cubicBezTo>
                    <a:cubicBezTo>
                      <a:pt x="2044" y="596"/>
                      <a:pt x="2044" y="596"/>
                      <a:pt x="2044" y="596"/>
                    </a:cubicBezTo>
                    <a:cubicBezTo>
                      <a:pt x="2044" y="594"/>
                      <a:pt x="2044" y="594"/>
                      <a:pt x="2044" y="594"/>
                    </a:cubicBezTo>
                    <a:cubicBezTo>
                      <a:pt x="2047" y="591"/>
                      <a:pt x="2047" y="591"/>
                      <a:pt x="2047" y="591"/>
                    </a:cubicBezTo>
                    <a:cubicBezTo>
                      <a:pt x="2047" y="585"/>
                      <a:pt x="2047" y="585"/>
                      <a:pt x="2047" y="585"/>
                    </a:cubicBezTo>
                    <a:cubicBezTo>
                      <a:pt x="2049" y="583"/>
                      <a:pt x="2049" y="583"/>
                      <a:pt x="2049" y="583"/>
                    </a:cubicBezTo>
                    <a:cubicBezTo>
                      <a:pt x="2053" y="575"/>
                      <a:pt x="2053" y="575"/>
                      <a:pt x="2053" y="575"/>
                    </a:cubicBezTo>
                    <a:cubicBezTo>
                      <a:pt x="2057" y="576"/>
                      <a:pt x="2057" y="576"/>
                      <a:pt x="2057" y="576"/>
                    </a:cubicBezTo>
                    <a:cubicBezTo>
                      <a:pt x="2059" y="574"/>
                      <a:pt x="2059" y="574"/>
                      <a:pt x="2059" y="574"/>
                    </a:cubicBezTo>
                    <a:cubicBezTo>
                      <a:pt x="2062" y="575"/>
                      <a:pt x="2062" y="575"/>
                      <a:pt x="2062" y="575"/>
                    </a:cubicBezTo>
                    <a:cubicBezTo>
                      <a:pt x="2064" y="572"/>
                      <a:pt x="2064" y="572"/>
                      <a:pt x="2064" y="572"/>
                    </a:cubicBezTo>
                    <a:cubicBezTo>
                      <a:pt x="2070" y="571"/>
                      <a:pt x="2070" y="571"/>
                      <a:pt x="2070" y="571"/>
                    </a:cubicBezTo>
                    <a:cubicBezTo>
                      <a:pt x="2071" y="569"/>
                      <a:pt x="2071" y="569"/>
                      <a:pt x="2071" y="569"/>
                    </a:cubicBezTo>
                    <a:cubicBezTo>
                      <a:pt x="2074" y="569"/>
                      <a:pt x="2074" y="569"/>
                      <a:pt x="2074" y="569"/>
                    </a:cubicBezTo>
                    <a:cubicBezTo>
                      <a:pt x="2074" y="564"/>
                      <a:pt x="2074" y="564"/>
                      <a:pt x="2074" y="564"/>
                    </a:cubicBezTo>
                    <a:cubicBezTo>
                      <a:pt x="2076" y="564"/>
                      <a:pt x="2076" y="564"/>
                      <a:pt x="2076" y="564"/>
                    </a:cubicBezTo>
                    <a:cubicBezTo>
                      <a:pt x="2077" y="563"/>
                      <a:pt x="2077" y="563"/>
                      <a:pt x="2077" y="563"/>
                    </a:cubicBezTo>
                    <a:cubicBezTo>
                      <a:pt x="2082" y="563"/>
                      <a:pt x="2082" y="563"/>
                      <a:pt x="2082" y="563"/>
                    </a:cubicBezTo>
                    <a:cubicBezTo>
                      <a:pt x="2082" y="567"/>
                      <a:pt x="2082" y="567"/>
                      <a:pt x="2082" y="567"/>
                    </a:cubicBezTo>
                    <a:cubicBezTo>
                      <a:pt x="2084" y="566"/>
                      <a:pt x="2084" y="566"/>
                      <a:pt x="2084" y="566"/>
                    </a:cubicBezTo>
                    <a:cubicBezTo>
                      <a:pt x="2085" y="566"/>
                      <a:pt x="2085" y="566"/>
                      <a:pt x="2085" y="566"/>
                    </a:cubicBezTo>
                    <a:cubicBezTo>
                      <a:pt x="2087" y="571"/>
                      <a:pt x="2087" y="571"/>
                      <a:pt x="2087" y="571"/>
                    </a:cubicBezTo>
                    <a:cubicBezTo>
                      <a:pt x="2089" y="571"/>
                      <a:pt x="2089" y="571"/>
                      <a:pt x="2089" y="571"/>
                    </a:cubicBezTo>
                    <a:cubicBezTo>
                      <a:pt x="2092" y="567"/>
                      <a:pt x="2092" y="567"/>
                      <a:pt x="2092" y="567"/>
                    </a:cubicBezTo>
                    <a:cubicBezTo>
                      <a:pt x="2091" y="561"/>
                      <a:pt x="2091" y="561"/>
                      <a:pt x="2091" y="561"/>
                    </a:cubicBezTo>
                    <a:cubicBezTo>
                      <a:pt x="2094" y="561"/>
                      <a:pt x="2094" y="561"/>
                      <a:pt x="2094" y="561"/>
                    </a:cubicBezTo>
                    <a:cubicBezTo>
                      <a:pt x="2095" y="555"/>
                      <a:pt x="2095" y="555"/>
                      <a:pt x="2095" y="555"/>
                    </a:cubicBezTo>
                    <a:cubicBezTo>
                      <a:pt x="2096" y="555"/>
                      <a:pt x="2096" y="555"/>
                      <a:pt x="2096" y="555"/>
                    </a:cubicBezTo>
                    <a:cubicBezTo>
                      <a:pt x="2097" y="559"/>
                      <a:pt x="2097" y="559"/>
                      <a:pt x="2097" y="559"/>
                    </a:cubicBezTo>
                    <a:cubicBezTo>
                      <a:pt x="2101" y="562"/>
                      <a:pt x="2101" y="562"/>
                      <a:pt x="2101" y="562"/>
                    </a:cubicBezTo>
                    <a:cubicBezTo>
                      <a:pt x="2101" y="567"/>
                      <a:pt x="2101" y="567"/>
                      <a:pt x="2101" y="567"/>
                    </a:cubicBezTo>
                    <a:cubicBezTo>
                      <a:pt x="2100" y="569"/>
                      <a:pt x="2100" y="569"/>
                      <a:pt x="2100" y="569"/>
                    </a:cubicBezTo>
                    <a:cubicBezTo>
                      <a:pt x="2102" y="571"/>
                      <a:pt x="2102" y="571"/>
                      <a:pt x="2102" y="571"/>
                    </a:cubicBezTo>
                    <a:cubicBezTo>
                      <a:pt x="2103" y="575"/>
                      <a:pt x="2103" y="575"/>
                      <a:pt x="2103" y="575"/>
                    </a:cubicBezTo>
                    <a:cubicBezTo>
                      <a:pt x="2101" y="578"/>
                      <a:pt x="2101" y="578"/>
                      <a:pt x="2101" y="578"/>
                    </a:cubicBezTo>
                    <a:cubicBezTo>
                      <a:pt x="2102" y="579"/>
                      <a:pt x="2102" y="579"/>
                      <a:pt x="2102" y="579"/>
                    </a:cubicBezTo>
                    <a:cubicBezTo>
                      <a:pt x="2103" y="584"/>
                      <a:pt x="2103" y="584"/>
                      <a:pt x="2103" y="584"/>
                    </a:cubicBezTo>
                    <a:cubicBezTo>
                      <a:pt x="2102" y="584"/>
                      <a:pt x="2102" y="584"/>
                      <a:pt x="2102" y="584"/>
                    </a:cubicBezTo>
                    <a:cubicBezTo>
                      <a:pt x="2102" y="588"/>
                      <a:pt x="2102" y="588"/>
                      <a:pt x="2102" y="588"/>
                    </a:cubicBezTo>
                    <a:cubicBezTo>
                      <a:pt x="2103" y="590"/>
                      <a:pt x="2103" y="590"/>
                      <a:pt x="2103" y="590"/>
                    </a:cubicBezTo>
                    <a:cubicBezTo>
                      <a:pt x="2102" y="592"/>
                      <a:pt x="2102" y="592"/>
                      <a:pt x="2102" y="592"/>
                    </a:cubicBezTo>
                    <a:cubicBezTo>
                      <a:pt x="2101" y="594"/>
                      <a:pt x="2101" y="594"/>
                      <a:pt x="2101" y="594"/>
                    </a:cubicBezTo>
                    <a:cubicBezTo>
                      <a:pt x="2102" y="596"/>
                      <a:pt x="2102" y="596"/>
                      <a:pt x="2102" y="596"/>
                    </a:cubicBezTo>
                    <a:cubicBezTo>
                      <a:pt x="2105" y="593"/>
                      <a:pt x="2105" y="593"/>
                      <a:pt x="2105" y="593"/>
                    </a:cubicBezTo>
                    <a:cubicBezTo>
                      <a:pt x="2106" y="596"/>
                      <a:pt x="2106" y="596"/>
                      <a:pt x="2106" y="596"/>
                    </a:cubicBezTo>
                    <a:cubicBezTo>
                      <a:pt x="2110" y="597"/>
                      <a:pt x="2110" y="597"/>
                      <a:pt x="2110" y="597"/>
                    </a:cubicBezTo>
                    <a:cubicBezTo>
                      <a:pt x="2111" y="605"/>
                      <a:pt x="2111" y="605"/>
                      <a:pt x="2111" y="605"/>
                    </a:cubicBezTo>
                    <a:cubicBezTo>
                      <a:pt x="2112" y="603"/>
                      <a:pt x="2112" y="603"/>
                      <a:pt x="2112" y="603"/>
                    </a:cubicBezTo>
                    <a:cubicBezTo>
                      <a:pt x="2113" y="600"/>
                      <a:pt x="2113" y="600"/>
                      <a:pt x="2113" y="600"/>
                    </a:cubicBezTo>
                    <a:cubicBezTo>
                      <a:pt x="2116" y="596"/>
                      <a:pt x="2116" y="596"/>
                      <a:pt x="2116" y="596"/>
                    </a:cubicBezTo>
                    <a:cubicBezTo>
                      <a:pt x="2118" y="596"/>
                      <a:pt x="2118" y="596"/>
                      <a:pt x="2118" y="596"/>
                    </a:cubicBezTo>
                    <a:cubicBezTo>
                      <a:pt x="2120" y="599"/>
                      <a:pt x="2120" y="599"/>
                      <a:pt x="2120" y="599"/>
                    </a:cubicBezTo>
                    <a:cubicBezTo>
                      <a:pt x="2117" y="605"/>
                      <a:pt x="2117" y="605"/>
                      <a:pt x="2117" y="605"/>
                    </a:cubicBezTo>
                    <a:cubicBezTo>
                      <a:pt x="2120" y="609"/>
                      <a:pt x="2120" y="609"/>
                      <a:pt x="2120" y="609"/>
                    </a:cubicBezTo>
                    <a:cubicBezTo>
                      <a:pt x="2121" y="613"/>
                      <a:pt x="2121" y="613"/>
                      <a:pt x="2121" y="613"/>
                    </a:cubicBezTo>
                    <a:cubicBezTo>
                      <a:pt x="2123" y="607"/>
                      <a:pt x="2123" y="607"/>
                      <a:pt x="2123" y="607"/>
                    </a:cubicBezTo>
                    <a:cubicBezTo>
                      <a:pt x="2126" y="605"/>
                      <a:pt x="2126" y="605"/>
                      <a:pt x="2126" y="605"/>
                    </a:cubicBezTo>
                    <a:cubicBezTo>
                      <a:pt x="2126" y="602"/>
                      <a:pt x="2126" y="602"/>
                      <a:pt x="2126" y="602"/>
                    </a:cubicBezTo>
                    <a:cubicBezTo>
                      <a:pt x="2127" y="600"/>
                      <a:pt x="2127" y="600"/>
                      <a:pt x="2127" y="600"/>
                    </a:cubicBezTo>
                    <a:cubicBezTo>
                      <a:pt x="2128" y="589"/>
                      <a:pt x="2128" y="589"/>
                      <a:pt x="2128" y="589"/>
                    </a:cubicBezTo>
                    <a:cubicBezTo>
                      <a:pt x="2130" y="586"/>
                      <a:pt x="2130" y="586"/>
                      <a:pt x="2130" y="586"/>
                    </a:cubicBezTo>
                    <a:cubicBezTo>
                      <a:pt x="2127" y="583"/>
                      <a:pt x="2127" y="583"/>
                      <a:pt x="2127" y="583"/>
                    </a:cubicBezTo>
                    <a:cubicBezTo>
                      <a:pt x="2130" y="579"/>
                      <a:pt x="2130" y="579"/>
                      <a:pt x="2130" y="579"/>
                    </a:cubicBezTo>
                    <a:cubicBezTo>
                      <a:pt x="2131" y="576"/>
                      <a:pt x="2131" y="576"/>
                      <a:pt x="2131" y="576"/>
                    </a:cubicBezTo>
                    <a:cubicBezTo>
                      <a:pt x="2129" y="575"/>
                      <a:pt x="2129" y="575"/>
                      <a:pt x="2129" y="575"/>
                    </a:cubicBezTo>
                    <a:cubicBezTo>
                      <a:pt x="2130" y="573"/>
                      <a:pt x="2130" y="573"/>
                      <a:pt x="2130" y="573"/>
                    </a:cubicBezTo>
                    <a:cubicBezTo>
                      <a:pt x="2131" y="572"/>
                      <a:pt x="2131" y="572"/>
                      <a:pt x="2131" y="572"/>
                    </a:cubicBezTo>
                    <a:cubicBezTo>
                      <a:pt x="2132" y="566"/>
                      <a:pt x="2132" y="566"/>
                      <a:pt x="2132" y="566"/>
                    </a:cubicBezTo>
                    <a:cubicBezTo>
                      <a:pt x="2130" y="563"/>
                      <a:pt x="2130" y="563"/>
                      <a:pt x="2130" y="563"/>
                    </a:cubicBezTo>
                    <a:cubicBezTo>
                      <a:pt x="2132" y="556"/>
                      <a:pt x="2132" y="556"/>
                      <a:pt x="2132" y="556"/>
                    </a:cubicBezTo>
                    <a:cubicBezTo>
                      <a:pt x="2134" y="554"/>
                      <a:pt x="2134" y="554"/>
                      <a:pt x="2134" y="554"/>
                    </a:cubicBezTo>
                    <a:cubicBezTo>
                      <a:pt x="2139" y="552"/>
                      <a:pt x="2139" y="552"/>
                      <a:pt x="2139" y="552"/>
                    </a:cubicBezTo>
                    <a:cubicBezTo>
                      <a:pt x="2141" y="556"/>
                      <a:pt x="2141" y="556"/>
                      <a:pt x="2141" y="556"/>
                    </a:cubicBezTo>
                    <a:cubicBezTo>
                      <a:pt x="2143" y="559"/>
                      <a:pt x="2143" y="559"/>
                      <a:pt x="2143" y="559"/>
                    </a:cubicBezTo>
                    <a:cubicBezTo>
                      <a:pt x="2145" y="556"/>
                      <a:pt x="2145" y="556"/>
                      <a:pt x="2145" y="556"/>
                    </a:cubicBezTo>
                    <a:cubicBezTo>
                      <a:pt x="2142" y="553"/>
                      <a:pt x="2142" y="553"/>
                      <a:pt x="2142" y="553"/>
                    </a:cubicBezTo>
                    <a:cubicBezTo>
                      <a:pt x="2143" y="548"/>
                      <a:pt x="2143" y="548"/>
                      <a:pt x="2143" y="548"/>
                    </a:cubicBezTo>
                    <a:cubicBezTo>
                      <a:pt x="2138" y="545"/>
                      <a:pt x="2138" y="545"/>
                      <a:pt x="2138" y="545"/>
                    </a:cubicBezTo>
                    <a:cubicBezTo>
                      <a:pt x="2136" y="536"/>
                      <a:pt x="2136" y="536"/>
                      <a:pt x="2136" y="536"/>
                    </a:cubicBezTo>
                    <a:cubicBezTo>
                      <a:pt x="2134" y="534"/>
                      <a:pt x="2134" y="534"/>
                      <a:pt x="2134" y="534"/>
                    </a:cubicBezTo>
                    <a:cubicBezTo>
                      <a:pt x="2133" y="532"/>
                      <a:pt x="2133" y="532"/>
                      <a:pt x="2133" y="532"/>
                    </a:cubicBezTo>
                    <a:cubicBezTo>
                      <a:pt x="2130" y="529"/>
                      <a:pt x="2130" y="529"/>
                      <a:pt x="2130" y="529"/>
                    </a:cubicBezTo>
                    <a:cubicBezTo>
                      <a:pt x="2129" y="523"/>
                      <a:pt x="2129" y="523"/>
                      <a:pt x="2129" y="523"/>
                    </a:cubicBezTo>
                    <a:cubicBezTo>
                      <a:pt x="2130" y="521"/>
                      <a:pt x="2130" y="521"/>
                      <a:pt x="2130" y="521"/>
                    </a:cubicBezTo>
                    <a:cubicBezTo>
                      <a:pt x="2129" y="516"/>
                      <a:pt x="2129" y="516"/>
                      <a:pt x="2129" y="516"/>
                    </a:cubicBezTo>
                    <a:cubicBezTo>
                      <a:pt x="2125" y="512"/>
                      <a:pt x="2125" y="512"/>
                      <a:pt x="2125" y="512"/>
                    </a:cubicBezTo>
                    <a:cubicBezTo>
                      <a:pt x="2126" y="509"/>
                      <a:pt x="2126" y="509"/>
                      <a:pt x="2126" y="509"/>
                    </a:cubicBezTo>
                    <a:cubicBezTo>
                      <a:pt x="2124" y="506"/>
                      <a:pt x="2124" y="506"/>
                      <a:pt x="2124" y="506"/>
                    </a:cubicBezTo>
                    <a:cubicBezTo>
                      <a:pt x="2129" y="501"/>
                      <a:pt x="2129" y="501"/>
                      <a:pt x="2129" y="501"/>
                    </a:cubicBezTo>
                    <a:cubicBezTo>
                      <a:pt x="2133" y="501"/>
                      <a:pt x="2133" y="501"/>
                      <a:pt x="2133" y="501"/>
                    </a:cubicBezTo>
                    <a:cubicBezTo>
                      <a:pt x="2136" y="496"/>
                      <a:pt x="2136" y="496"/>
                      <a:pt x="2136" y="496"/>
                    </a:cubicBezTo>
                    <a:cubicBezTo>
                      <a:pt x="2141" y="496"/>
                      <a:pt x="2141" y="496"/>
                      <a:pt x="2141" y="496"/>
                    </a:cubicBezTo>
                    <a:cubicBezTo>
                      <a:pt x="2142" y="495"/>
                      <a:pt x="2142" y="495"/>
                      <a:pt x="2142" y="495"/>
                    </a:cubicBezTo>
                    <a:cubicBezTo>
                      <a:pt x="2147" y="500"/>
                      <a:pt x="2147" y="500"/>
                      <a:pt x="2147" y="500"/>
                    </a:cubicBezTo>
                    <a:cubicBezTo>
                      <a:pt x="2152" y="500"/>
                      <a:pt x="2152" y="500"/>
                      <a:pt x="2152" y="500"/>
                    </a:cubicBezTo>
                    <a:cubicBezTo>
                      <a:pt x="2154" y="501"/>
                      <a:pt x="2154" y="501"/>
                      <a:pt x="2154" y="501"/>
                    </a:cubicBezTo>
                    <a:cubicBezTo>
                      <a:pt x="2158" y="501"/>
                      <a:pt x="2158" y="501"/>
                      <a:pt x="2158" y="501"/>
                    </a:cubicBezTo>
                    <a:cubicBezTo>
                      <a:pt x="2160" y="501"/>
                      <a:pt x="2160" y="501"/>
                      <a:pt x="2160" y="501"/>
                    </a:cubicBezTo>
                    <a:cubicBezTo>
                      <a:pt x="2156" y="504"/>
                      <a:pt x="2156" y="504"/>
                      <a:pt x="2156" y="504"/>
                    </a:cubicBezTo>
                    <a:cubicBezTo>
                      <a:pt x="2158" y="506"/>
                      <a:pt x="2158" y="506"/>
                      <a:pt x="2158" y="506"/>
                    </a:cubicBezTo>
                    <a:cubicBezTo>
                      <a:pt x="2154" y="508"/>
                      <a:pt x="2154" y="508"/>
                      <a:pt x="2154" y="508"/>
                    </a:cubicBezTo>
                    <a:cubicBezTo>
                      <a:pt x="2150" y="506"/>
                      <a:pt x="2150" y="506"/>
                      <a:pt x="2150" y="506"/>
                    </a:cubicBezTo>
                    <a:cubicBezTo>
                      <a:pt x="2145" y="513"/>
                      <a:pt x="2145" y="513"/>
                      <a:pt x="2145" y="513"/>
                    </a:cubicBezTo>
                    <a:cubicBezTo>
                      <a:pt x="2145" y="516"/>
                      <a:pt x="2145" y="516"/>
                      <a:pt x="2145" y="516"/>
                    </a:cubicBezTo>
                    <a:cubicBezTo>
                      <a:pt x="2147" y="521"/>
                      <a:pt x="2147" y="521"/>
                      <a:pt x="2147" y="521"/>
                    </a:cubicBezTo>
                    <a:cubicBezTo>
                      <a:pt x="2147" y="526"/>
                      <a:pt x="2147" y="526"/>
                      <a:pt x="2147" y="526"/>
                    </a:cubicBezTo>
                    <a:cubicBezTo>
                      <a:pt x="2149" y="528"/>
                      <a:pt x="2149" y="528"/>
                      <a:pt x="2149" y="528"/>
                    </a:cubicBezTo>
                    <a:cubicBezTo>
                      <a:pt x="2150" y="532"/>
                      <a:pt x="2150" y="532"/>
                      <a:pt x="2150" y="532"/>
                    </a:cubicBezTo>
                    <a:cubicBezTo>
                      <a:pt x="2154" y="537"/>
                      <a:pt x="2154" y="537"/>
                      <a:pt x="2154" y="537"/>
                    </a:cubicBezTo>
                    <a:cubicBezTo>
                      <a:pt x="2154" y="540"/>
                      <a:pt x="2154" y="540"/>
                      <a:pt x="2154" y="540"/>
                    </a:cubicBezTo>
                    <a:cubicBezTo>
                      <a:pt x="2155" y="540"/>
                      <a:pt x="2155" y="540"/>
                      <a:pt x="2155" y="540"/>
                    </a:cubicBezTo>
                    <a:cubicBezTo>
                      <a:pt x="2154" y="542"/>
                      <a:pt x="2154" y="542"/>
                      <a:pt x="2154" y="542"/>
                    </a:cubicBezTo>
                    <a:cubicBezTo>
                      <a:pt x="2157" y="544"/>
                      <a:pt x="2157" y="544"/>
                      <a:pt x="2157" y="544"/>
                    </a:cubicBezTo>
                    <a:cubicBezTo>
                      <a:pt x="2158" y="549"/>
                      <a:pt x="2158" y="549"/>
                      <a:pt x="2158" y="549"/>
                    </a:cubicBezTo>
                    <a:cubicBezTo>
                      <a:pt x="2158" y="551"/>
                      <a:pt x="2158" y="551"/>
                      <a:pt x="2158" y="551"/>
                    </a:cubicBezTo>
                    <a:cubicBezTo>
                      <a:pt x="2157" y="554"/>
                      <a:pt x="2157" y="554"/>
                      <a:pt x="2157" y="554"/>
                    </a:cubicBezTo>
                    <a:cubicBezTo>
                      <a:pt x="2158" y="564"/>
                      <a:pt x="2158" y="564"/>
                      <a:pt x="2158" y="564"/>
                    </a:cubicBezTo>
                    <a:cubicBezTo>
                      <a:pt x="2159" y="565"/>
                      <a:pt x="2159" y="565"/>
                      <a:pt x="2159" y="565"/>
                    </a:cubicBezTo>
                    <a:cubicBezTo>
                      <a:pt x="2160" y="562"/>
                      <a:pt x="2160" y="562"/>
                      <a:pt x="2160" y="562"/>
                    </a:cubicBezTo>
                    <a:cubicBezTo>
                      <a:pt x="2162" y="562"/>
                      <a:pt x="2162" y="562"/>
                      <a:pt x="2162" y="562"/>
                    </a:cubicBezTo>
                    <a:cubicBezTo>
                      <a:pt x="2164" y="566"/>
                      <a:pt x="2164" y="566"/>
                      <a:pt x="2164" y="566"/>
                    </a:cubicBezTo>
                    <a:cubicBezTo>
                      <a:pt x="2165" y="569"/>
                      <a:pt x="2165" y="569"/>
                      <a:pt x="2165" y="569"/>
                    </a:cubicBezTo>
                    <a:cubicBezTo>
                      <a:pt x="2163" y="576"/>
                      <a:pt x="2163" y="576"/>
                      <a:pt x="2163" y="576"/>
                    </a:cubicBezTo>
                    <a:cubicBezTo>
                      <a:pt x="2163" y="584"/>
                      <a:pt x="2163" y="584"/>
                      <a:pt x="2163" y="584"/>
                    </a:cubicBezTo>
                    <a:cubicBezTo>
                      <a:pt x="2166" y="587"/>
                      <a:pt x="2166" y="587"/>
                      <a:pt x="2166" y="587"/>
                    </a:cubicBezTo>
                    <a:cubicBezTo>
                      <a:pt x="2168" y="585"/>
                      <a:pt x="2168" y="585"/>
                      <a:pt x="2168" y="585"/>
                    </a:cubicBezTo>
                    <a:cubicBezTo>
                      <a:pt x="2171" y="586"/>
                      <a:pt x="2171" y="586"/>
                      <a:pt x="2171" y="586"/>
                    </a:cubicBezTo>
                    <a:cubicBezTo>
                      <a:pt x="2172" y="587"/>
                      <a:pt x="2172" y="587"/>
                      <a:pt x="2172" y="587"/>
                    </a:cubicBezTo>
                    <a:cubicBezTo>
                      <a:pt x="2171" y="590"/>
                      <a:pt x="2171" y="590"/>
                      <a:pt x="2171" y="590"/>
                    </a:cubicBezTo>
                    <a:cubicBezTo>
                      <a:pt x="2169" y="590"/>
                      <a:pt x="2169" y="590"/>
                      <a:pt x="2169" y="590"/>
                    </a:cubicBezTo>
                    <a:cubicBezTo>
                      <a:pt x="2166" y="593"/>
                      <a:pt x="2166" y="593"/>
                      <a:pt x="2166" y="593"/>
                    </a:cubicBezTo>
                    <a:cubicBezTo>
                      <a:pt x="2165" y="593"/>
                      <a:pt x="2165" y="593"/>
                      <a:pt x="2165" y="593"/>
                    </a:cubicBezTo>
                    <a:cubicBezTo>
                      <a:pt x="2160" y="598"/>
                      <a:pt x="2160" y="598"/>
                      <a:pt x="2160" y="598"/>
                    </a:cubicBezTo>
                    <a:cubicBezTo>
                      <a:pt x="2160" y="602"/>
                      <a:pt x="2160" y="602"/>
                      <a:pt x="2160" y="602"/>
                    </a:cubicBezTo>
                    <a:cubicBezTo>
                      <a:pt x="2156" y="605"/>
                      <a:pt x="2156" y="605"/>
                      <a:pt x="2156" y="605"/>
                    </a:cubicBezTo>
                    <a:cubicBezTo>
                      <a:pt x="2155" y="608"/>
                      <a:pt x="2155" y="608"/>
                      <a:pt x="2155" y="608"/>
                    </a:cubicBezTo>
                    <a:cubicBezTo>
                      <a:pt x="2152" y="609"/>
                      <a:pt x="2152" y="609"/>
                      <a:pt x="2152" y="609"/>
                    </a:cubicBezTo>
                    <a:cubicBezTo>
                      <a:pt x="2152" y="613"/>
                      <a:pt x="2152" y="613"/>
                      <a:pt x="2152" y="613"/>
                    </a:cubicBezTo>
                    <a:cubicBezTo>
                      <a:pt x="2150" y="616"/>
                      <a:pt x="2150" y="616"/>
                      <a:pt x="2150" y="616"/>
                    </a:cubicBezTo>
                    <a:cubicBezTo>
                      <a:pt x="2151" y="622"/>
                      <a:pt x="2151" y="622"/>
                      <a:pt x="2151" y="622"/>
                    </a:cubicBezTo>
                    <a:cubicBezTo>
                      <a:pt x="2154" y="621"/>
                      <a:pt x="2154" y="621"/>
                      <a:pt x="2154" y="621"/>
                    </a:cubicBezTo>
                    <a:cubicBezTo>
                      <a:pt x="2153" y="627"/>
                      <a:pt x="2153" y="627"/>
                      <a:pt x="2153" y="627"/>
                    </a:cubicBezTo>
                    <a:cubicBezTo>
                      <a:pt x="2150" y="634"/>
                      <a:pt x="2150" y="634"/>
                      <a:pt x="2150" y="634"/>
                    </a:cubicBezTo>
                    <a:cubicBezTo>
                      <a:pt x="2151" y="637"/>
                      <a:pt x="2151" y="637"/>
                      <a:pt x="2151" y="637"/>
                    </a:cubicBezTo>
                    <a:cubicBezTo>
                      <a:pt x="2153" y="638"/>
                      <a:pt x="2153" y="638"/>
                      <a:pt x="2153" y="638"/>
                    </a:cubicBezTo>
                    <a:cubicBezTo>
                      <a:pt x="2152" y="647"/>
                      <a:pt x="2152" y="647"/>
                      <a:pt x="2152" y="647"/>
                    </a:cubicBezTo>
                    <a:cubicBezTo>
                      <a:pt x="2153" y="654"/>
                      <a:pt x="2153" y="654"/>
                      <a:pt x="2153" y="654"/>
                    </a:cubicBezTo>
                    <a:cubicBezTo>
                      <a:pt x="2151" y="657"/>
                      <a:pt x="2151" y="657"/>
                      <a:pt x="2151" y="657"/>
                    </a:cubicBezTo>
                    <a:cubicBezTo>
                      <a:pt x="2147" y="659"/>
                      <a:pt x="2147" y="659"/>
                      <a:pt x="2147" y="659"/>
                    </a:cubicBezTo>
                    <a:cubicBezTo>
                      <a:pt x="2146" y="664"/>
                      <a:pt x="2146" y="664"/>
                      <a:pt x="2146" y="664"/>
                    </a:cubicBezTo>
                    <a:cubicBezTo>
                      <a:pt x="2148" y="665"/>
                      <a:pt x="2148" y="665"/>
                      <a:pt x="2148" y="665"/>
                    </a:cubicBezTo>
                    <a:cubicBezTo>
                      <a:pt x="2147" y="674"/>
                      <a:pt x="2147" y="674"/>
                      <a:pt x="2147" y="674"/>
                    </a:cubicBezTo>
                    <a:cubicBezTo>
                      <a:pt x="2146" y="676"/>
                      <a:pt x="2146" y="676"/>
                      <a:pt x="2146" y="676"/>
                    </a:cubicBezTo>
                    <a:cubicBezTo>
                      <a:pt x="2147" y="679"/>
                      <a:pt x="2147" y="679"/>
                      <a:pt x="2147" y="679"/>
                    </a:cubicBezTo>
                    <a:cubicBezTo>
                      <a:pt x="2150" y="683"/>
                      <a:pt x="2150" y="683"/>
                      <a:pt x="2150" y="683"/>
                    </a:cubicBezTo>
                    <a:cubicBezTo>
                      <a:pt x="2147" y="683"/>
                      <a:pt x="2147" y="683"/>
                      <a:pt x="2147" y="683"/>
                    </a:cubicBezTo>
                    <a:cubicBezTo>
                      <a:pt x="2146" y="690"/>
                      <a:pt x="2146" y="690"/>
                      <a:pt x="2146" y="690"/>
                    </a:cubicBezTo>
                    <a:cubicBezTo>
                      <a:pt x="2147" y="693"/>
                      <a:pt x="2147" y="693"/>
                      <a:pt x="2147" y="693"/>
                    </a:cubicBezTo>
                    <a:cubicBezTo>
                      <a:pt x="2147" y="698"/>
                      <a:pt x="2147" y="698"/>
                      <a:pt x="2147" y="698"/>
                    </a:cubicBezTo>
                    <a:cubicBezTo>
                      <a:pt x="2144" y="702"/>
                      <a:pt x="2144" y="702"/>
                      <a:pt x="2144" y="702"/>
                    </a:cubicBezTo>
                    <a:cubicBezTo>
                      <a:pt x="2146" y="707"/>
                      <a:pt x="2146" y="707"/>
                      <a:pt x="2146" y="707"/>
                    </a:cubicBezTo>
                    <a:cubicBezTo>
                      <a:pt x="2146" y="716"/>
                      <a:pt x="2146" y="716"/>
                      <a:pt x="2146" y="716"/>
                    </a:cubicBezTo>
                    <a:cubicBezTo>
                      <a:pt x="2149" y="724"/>
                      <a:pt x="2149" y="724"/>
                      <a:pt x="2149" y="724"/>
                    </a:cubicBezTo>
                    <a:cubicBezTo>
                      <a:pt x="2143" y="737"/>
                      <a:pt x="2143" y="737"/>
                      <a:pt x="2143" y="737"/>
                    </a:cubicBezTo>
                    <a:cubicBezTo>
                      <a:pt x="2146" y="742"/>
                      <a:pt x="2146" y="742"/>
                      <a:pt x="2146" y="742"/>
                    </a:cubicBezTo>
                    <a:cubicBezTo>
                      <a:pt x="2143" y="741"/>
                      <a:pt x="2143" y="741"/>
                      <a:pt x="2143" y="741"/>
                    </a:cubicBezTo>
                    <a:cubicBezTo>
                      <a:pt x="2136" y="742"/>
                      <a:pt x="2136" y="742"/>
                      <a:pt x="2136" y="742"/>
                    </a:cubicBezTo>
                    <a:cubicBezTo>
                      <a:pt x="2136" y="750"/>
                      <a:pt x="2136" y="750"/>
                      <a:pt x="2136" y="750"/>
                    </a:cubicBezTo>
                    <a:cubicBezTo>
                      <a:pt x="2137" y="754"/>
                      <a:pt x="2137" y="754"/>
                      <a:pt x="2137" y="754"/>
                    </a:cubicBezTo>
                    <a:cubicBezTo>
                      <a:pt x="2133" y="759"/>
                      <a:pt x="2133" y="759"/>
                      <a:pt x="2133" y="759"/>
                    </a:cubicBezTo>
                    <a:cubicBezTo>
                      <a:pt x="2126" y="755"/>
                      <a:pt x="2126" y="755"/>
                      <a:pt x="2126" y="755"/>
                    </a:cubicBezTo>
                    <a:cubicBezTo>
                      <a:pt x="2123" y="759"/>
                      <a:pt x="2123" y="759"/>
                      <a:pt x="2123" y="759"/>
                    </a:cubicBezTo>
                    <a:cubicBezTo>
                      <a:pt x="2123" y="762"/>
                      <a:pt x="2123" y="762"/>
                      <a:pt x="2123" y="762"/>
                    </a:cubicBezTo>
                    <a:cubicBezTo>
                      <a:pt x="2128" y="762"/>
                      <a:pt x="2128" y="762"/>
                      <a:pt x="2128" y="762"/>
                    </a:cubicBezTo>
                    <a:cubicBezTo>
                      <a:pt x="2134" y="773"/>
                      <a:pt x="2134" y="773"/>
                      <a:pt x="2134" y="773"/>
                    </a:cubicBezTo>
                    <a:cubicBezTo>
                      <a:pt x="2134" y="784"/>
                      <a:pt x="2134" y="784"/>
                      <a:pt x="2134" y="784"/>
                    </a:cubicBezTo>
                    <a:cubicBezTo>
                      <a:pt x="2133" y="787"/>
                      <a:pt x="2133" y="787"/>
                      <a:pt x="2133" y="787"/>
                    </a:cubicBezTo>
                    <a:cubicBezTo>
                      <a:pt x="2135" y="790"/>
                      <a:pt x="2135" y="790"/>
                      <a:pt x="2135" y="790"/>
                    </a:cubicBezTo>
                    <a:cubicBezTo>
                      <a:pt x="2132" y="791"/>
                      <a:pt x="2132" y="791"/>
                      <a:pt x="2132" y="791"/>
                    </a:cubicBezTo>
                    <a:cubicBezTo>
                      <a:pt x="2131" y="799"/>
                      <a:pt x="2131" y="799"/>
                      <a:pt x="2131" y="799"/>
                    </a:cubicBezTo>
                    <a:cubicBezTo>
                      <a:pt x="2127" y="804"/>
                      <a:pt x="2127" y="804"/>
                      <a:pt x="2127" y="804"/>
                    </a:cubicBezTo>
                    <a:cubicBezTo>
                      <a:pt x="2126" y="813"/>
                      <a:pt x="2126" y="813"/>
                      <a:pt x="2126" y="813"/>
                    </a:cubicBezTo>
                    <a:cubicBezTo>
                      <a:pt x="2129" y="821"/>
                      <a:pt x="2129" y="821"/>
                      <a:pt x="2129" y="821"/>
                    </a:cubicBezTo>
                    <a:cubicBezTo>
                      <a:pt x="2131" y="836"/>
                      <a:pt x="2131" y="836"/>
                      <a:pt x="2131" y="836"/>
                    </a:cubicBezTo>
                    <a:cubicBezTo>
                      <a:pt x="2136" y="846"/>
                      <a:pt x="2136" y="846"/>
                      <a:pt x="2136" y="846"/>
                    </a:cubicBezTo>
                    <a:cubicBezTo>
                      <a:pt x="2136" y="854"/>
                      <a:pt x="2136" y="854"/>
                      <a:pt x="2136" y="854"/>
                    </a:cubicBezTo>
                    <a:cubicBezTo>
                      <a:pt x="2144" y="875"/>
                      <a:pt x="2144" y="875"/>
                      <a:pt x="2144" y="875"/>
                    </a:cubicBezTo>
                    <a:cubicBezTo>
                      <a:pt x="2153" y="899"/>
                      <a:pt x="2153" y="899"/>
                      <a:pt x="2153" y="899"/>
                    </a:cubicBezTo>
                    <a:cubicBezTo>
                      <a:pt x="2163" y="918"/>
                      <a:pt x="2163" y="918"/>
                      <a:pt x="2163" y="918"/>
                    </a:cubicBezTo>
                    <a:cubicBezTo>
                      <a:pt x="2168" y="924"/>
                      <a:pt x="2168" y="924"/>
                      <a:pt x="2168" y="924"/>
                    </a:cubicBezTo>
                    <a:cubicBezTo>
                      <a:pt x="2168" y="931"/>
                      <a:pt x="2168" y="931"/>
                      <a:pt x="2168" y="931"/>
                    </a:cubicBezTo>
                    <a:cubicBezTo>
                      <a:pt x="2181" y="949"/>
                      <a:pt x="2181" y="949"/>
                      <a:pt x="2181" y="949"/>
                    </a:cubicBezTo>
                    <a:cubicBezTo>
                      <a:pt x="2195" y="979"/>
                      <a:pt x="2195" y="979"/>
                      <a:pt x="2195" y="979"/>
                    </a:cubicBezTo>
                    <a:cubicBezTo>
                      <a:pt x="2202" y="983"/>
                      <a:pt x="2202" y="983"/>
                      <a:pt x="2202" y="983"/>
                    </a:cubicBezTo>
                    <a:cubicBezTo>
                      <a:pt x="2206" y="983"/>
                      <a:pt x="2206" y="983"/>
                      <a:pt x="2206" y="983"/>
                    </a:cubicBezTo>
                    <a:cubicBezTo>
                      <a:pt x="2209" y="982"/>
                      <a:pt x="2209" y="982"/>
                      <a:pt x="2209" y="982"/>
                    </a:cubicBezTo>
                    <a:cubicBezTo>
                      <a:pt x="2208" y="985"/>
                      <a:pt x="2208" y="985"/>
                      <a:pt x="2208" y="985"/>
                    </a:cubicBezTo>
                    <a:cubicBezTo>
                      <a:pt x="2205" y="987"/>
                      <a:pt x="2205" y="987"/>
                      <a:pt x="2205" y="987"/>
                    </a:cubicBezTo>
                    <a:cubicBezTo>
                      <a:pt x="2202" y="987"/>
                      <a:pt x="2202" y="987"/>
                      <a:pt x="2202" y="987"/>
                    </a:cubicBezTo>
                    <a:cubicBezTo>
                      <a:pt x="2207" y="996"/>
                      <a:pt x="2207" y="996"/>
                      <a:pt x="2207" y="996"/>
                    </a:cubicBezTo>
                    <a:cubicBezTo>
                      <a:pt x="2214" y="1015"/>
                      <a:pt x="2214" y="1015"/>
                      <a:pt x="2214" y="1015"/>
                    </a:cubicBezTo>
                    <a:cubicBezTo>
                      <a:pt x="2215" y="1023"/>
                      <a:pt x="2215" y="1023"/>
                      <a:pt x="2215" y="1023"/>
                    </a:cubicBezTo>
                    <a:cubicBezTo>
                      <a:pt x="2219" y="1029"/>
                      <a:pt x="2219" y="1029"/>
                      <a:pt x="2219" y="1029"/>
                    </a:cubicBezTo>
                    <a:cubicBezTo>
                      <a:pt x="2226" y="1030"/>
                      <a:pt x="2226" y="1030"/>
                      <a:pt x="2226" y="1030"/>
                    </a:cubicBezTo>
                    <a:cubicBezTo>
                      <a:pt x="2227" y="1033"/>
                      <a:pt x="2227" y="1033"/>
                      <a:pt x="2227" y="1033"/>
                    </a:cubicBezTo>
                    <a:cubicBezTo>
                      <a:pt x="2227" y="1038"/>
                      <a:pt x="2227" y="1038"/>
                      <a:pt x="2227" y="1038"/>
                    </a:cubicBezTo>
                    <a:cubicBezTo>
                      <a:pt x="2228" y="1041"/>
                      <a:pt x="2228" y="1041"/>
                      <a:pt x="2228" y="1041"/>
                    </a:cubicBezTo>
                    <a:cubicBezTo>
                      <a:pt x="2227" y="1046"/>
                      <a:pt x="2227" y="1046"/>
                      <a:pt x="2227" y="1046"/>
                    </a:cubicBezTo>
                    <a:cubicBezTo>
                      <a:pt x="2231" y="1036"/>
                      <a:pt x="2231" y="1036"/>
                      <a:pt x="2231" y="1036"/>
                    </a:cubicBezTo>
                    <a:cubicBezTo>
                      <a:pt x="2233" y="1026"/>
                      <a:pt x="2233" y="1026"/>
                      <a:pt x="2233" y="1026"/>
                    </a:cubicBezTo>
                    <a:cubicBezTo>
                      <a:pt x="2234" y="1025"/>
                      <a:pt x="2234" y="1025"/>
                      <a:pt x="2234" y="1025"/>
                    </a:cubicBezTo>
                    <a:cubicBezTo>
                      <a:pt x="2234" y="1021"/>
                      <a:pt x="2234" y="1021"/>
                      <a:pt x="2234" y="1021"/>
                    </a:cubicBezTo>
                    <a:cubicBezTo>
                      <a:pt x="2239" y="1016"/>
                      <a:pt x="2239" y="1016"/>
                      <a:pt x="2239" y="1016"/>
                    </a:cubicBezTo>
                    <a:cubicBezTo>
                      <a:pt x="2240" y="1012"/>
                      <a:pt x="2240" y="1012"/>
                      <a:pt x="2240" y="1012"/>
                    </a:cubicBezTo>
                    <a:cubicBezTo>
                      <a:pt x="2239" y="1010"/>
                      <a:pt x="2239" y="1010"/>
                      <a:pt x="2239" y="1010"/>
                    </a:cubicBezTo>
                    <a:cubicBezTo>
                      <a:pt x="2240" y="1006"/>
                      <a:pt x="2240" y="1006"/>
                      <a:pt x="2240" y="1006"/>
                    </a:cubicBezTo>
                    <a:cubicBezTo>
                      <a:pt x="2241" y="997"/>
                      <a:pt x="2241" y="997"/>
                      <a:pt x="2241" y="997"/>
                    </a:cubicBezTo>
                    <a:cubicBezTo>
                      <a:pt x="2239" y="993"/>
                      <a:pt x="2239" y="993"/>
                      <a:pt x="2239" y="993"/>
                    </a:cubicBezTo>
                    <a:cubicBezTo>
                      <a:pt x="2240" y="987"/>
                      <a:pt x="2240" y="987"/>
                      <a:pt x="2240" y="987"/>
                    </a:cubicBezTo>
                    <a:cubicBezTo>
                      <a:pt x="2243" y="983"/>
                      <a:pt x="2243" y="983"/>
                      <a:pt x="2243" y="983"/>
                    </a:cubicBezTo>
                    <a:cubicBezTo>
                      <a:pt x="2240" y="979"/>
                      <a:pt x="2240" y="979"/>
                      <a:pt x="2240" y="979"/>
                    </a:cubicBezTo>
                    <a:cubicBezTo>
                      <a:pt x="2238" y="980"/>
                      <a:pt x="2238" y="980"/>
                      <a:pt x="2238" y="980"/>
                    </a:cubicBezTo>
                    <a:cubicBezTo>
                      <a:pt x="2235" y="980"/>
                      <a:pt x="2235" y="980"/>
                      <a:pt x="2235" y="980"/>
                    </a:cubicBezTo>
                    <a:cubicBezTo>
                      <a:pt x="2236" y="976"/>
                      <a:pt x="2236" y="976"/>
                      <a:pt x="2236" y="976"/>
                    </a:cubicBezTo>
                    <a:cubicBezTo>
                      <a:pt x="2234" y="970"/>
                      <a:pt x="2234" y="970"/>
                      <a:pt x="2234" y="970"/>
                    </a:cubicBezTo>
                    <a:cubicBezTo>
                      <a:pt x="2236" y="971"/>
                      <a:pt x="2236" y="971"/>
                      <a:pt x="2236" y="971"/>
                    </a:cubicBezTo>
                    <a:cubicBezTo>
                      <a:pt x="2237" y="969"/>
                      <a:pt x="2237" y="969"/>
                      <a:pt x="2237" y="969"/>
                    </a:cubicBezTo>
                    <a:cubicBezTo>
                      <a:pt x="2234" y="965"/>
                      <a:pt x="2234" y="965"/>
                      <a:pt x="2234" y="965"/>
                    </a:cubicBezTo>
                    <a:cubicBezTo>
                      <a:pt x="2235" y="962"/>
                      <a:pt x="2235" y="962"/>
                      <a:pt x="2235" y="962"/>
                    </a:cubicBezTo>
                    <a:cubicBezTo>
                      <a:pt x="2236" y="957"/>
                      <a:pt x="2236" y="957"/>
                      <a:pt x="2236" y="957"/>
                    </a:cubicBezTo>
                    <a:cubicBezTo>
                      <a:pt x="2232" y="957"/>
                      <a:pt x="2232" y="957"/>
                      <a:pt x="2232" y="957"/>
                    </a:cubicBezTo>
                    <a:cubicBezTo>
                      <a:pt x="2230" y="955"/>
                      <a:pt x="2230" y="955"/>
                      <a:pt x="2230" y="955"/>
                    </a:cubicBezTo>
                    <a:cubicBezTo>
                      <a:pt x="2231" y="951"/>
                      <a:pt x="2231" y="951"/>
                      <a:pt x="2231" y="951"/>
                    </a:cubicBezTo>
                    <a:cubicBezTo>
                      <a:pt x="2235" y="954"/>
                      <a:pt x="2235" y="954"/>
                      <a:pt x="2235" y="954"/>
                    </a:cubicBezTo>
                    <a:cubicBezTo>
                      <a:pt x="2240" y="948"/>
                      <a:pt x="2240" y="948"/>
                      <a:pt x="2240" y="948"/>
                    </a:cubicBezTo>
                    <a:cubicBezTo>
                      <a:pt x="2243" y="949"/>
                      <a:pt x="2243" y="949"/>
                      <a:pt x="2243" y="949"/>
                    </a:cubicBezTo>
                    <a:cubicBezTo>
                      <a:pt x="2246" y="945"/>
                      <a:pt x="2246" y="945"/>
                      <a:pt x="2246" y="945"/>
                    </a:cubicBezTo>
                    <a:cubicBezTo>
                      <a:pt x="2250" y="943"/>
                      <a:pt x="2250" y="943"/>
                      <a:pt x="2250" y="943"/>
                    </a:cubicBezTo>
                    <a:cubicBezTo>
                      <a:pt x="2251" y="944"/>
                      <a:pt x="2251" y="944"/>
                      <a:pt x="2251" y="944"/>
                    </a:cubicBezTo>
                    <a:cubicBezTo>
                      <a:pt x="2255" y="945"/>
                      <a:pt x="2255" y="945"/>
                      <a:pt x="2255" y="945"/>
                    </a:cubicBezTo>
                    <a:cubicBezTo>
                      <a:pt x="2252" y="940"/>
                      <a:pt x="2252" y="940"/>
                      <a:pt x="2252" y="940"/>
                    </a:cubicBezTo>
                    <a:cubicBezTo>
                      <a:pt x="2247" y="937"/>
                      <a:pt x="2247" y="937"/>
                      <a:pt x="2247" y="937"/>
                    </a:cubicBezTo>
                    <a:cubicBezTo>
                      <a:pt x="2247" y="932"/>
                      <a:pt x="2247" y="932"/>
                      <a:pt x="2247" y="932"/>
                    </a:cubicBezTo>
                    <a:cubicBezTo>
                      <a:pt x="2242" y="928"/>
                      <a:pt x="2242" y="928"/>
                      <a:pt x="2242" y="928"/>
                    </a:cubicBezTo>
                    <a:cubicBezTo>
                      <a:pt x="2239" y="916"/>
                      <a:pt x="2239" y="916"/>
                      <a:pt x="2239" y="916"/>
                    </a:cubicBezTo>
                    <a:cubicBezTo>
                      <a:pt x="2241" y="905"/>
                      <a:pt x="2241" y="905"/>
                      <a:pt x="2241" y="905"/>
                    </a:cubicBezTo>
                    <a:cubicBezTo>
                      <a:pt x="2238" y="901"/>
                      <a:pt x="2238" y="901"/>
                      <a:pt x="2238" y="901"/>
                    </a:cubicBezTo>
                    <a:cubicBezTo>
                      <a:pt x="2241" y="898"/>
                      <a:pt x="2241" y="898"/>
                      <a:pt x="2241" y="898"/>
                    </a:cubicBezTo>
                    <a:cubicBezTo>
                      <a:pt x="2241" y="893"/>
                      <a:pt x="2241" y="893"/>
                      <a:pt x="2241" y="893"/>
                    </a:cubicBezTo>
                    <a:cubicBezTo>
                      <a:pt x="2245" y="884"/>
                      <a:pt x="2245" y="884"/>
                      <a:pt x="2245" y="884"/>
                    </a:cubicBezTo>
                    <a:cubicBezTo>
                      <a:pt x="2243" y="882"/>
                      <a:pt x="2243" y="882"/>
                      <a:pt x="2243" y="882"/>
                    </a:cubicBezTo>
                    <a:cubicBezTo>
                      <a:pt x="2246" y="883"/>
                      <a:pt x="2246" y="883"/>
                      <a:pt x="2246" y="883"/>
                    </a:cubicBezTo>
                    <a:cubicBezTo>
                      <a:pt x="2252" y="878"/>
                      <a:pt x="2252" y="878"/>
                      <a:pt x="2252" y="878"/>
                    </a:cubicBezTo>
                    <a:cubicBezTo>
                      <a:pt x="2253" y="881"/>
                      <a:pt x="2253" y="881"/>
                      <a:pt x="2253" y="881"/>
                    </a:cubicBezTo>
                    <a:cubicBezTo>
                      <a:pt x="2263" y="876"/>
                      <a:pt x="2263" y="876"/>
                      <a:pt x="2263" y="876"/>
                    </a:cubicBezTo>
                    <a:cubicBezTo>
                      <a:pt x="2263" y="870"/>
                      <a:pt x="2263" y="870"/>
                      <a:pt x="2263" y="870"/>
                    </a:cubicBezTo>
                    <a:cubicBezTo>
                      <a:pt x="2265" y="867"/>
                      <a:pt x="2265" y="867"/>
                      <a:pt x="2265" y="867"/>
                    </a:cubicBezTo>
                    <a:cubicBezTo>
                      <a:pt x="2261" y="864"/>
                      <a:pt x="2261" y="864"/>
                      <a:pt x="2261" y="864"/>
                    </a:cubicBezTo>
                    <a:cubicBezTo>
                      <a:pt x="2255" y="853"/>
                      <a:pt x="2255" y="853"/>
                      <a:pt x="2255" y="853"/>
                    </a:cubicBezTo>
                    <a:cubicBezTo>
                      <a:pt x="2252" y="853"/>
                      <a:pt x="2252" y="853"/>
                      <a:pt x="2252" y="853"/>
                    </a:cubicBezTo>
                    <a:cubicBezTo>
                      <a:pt x="2243" y="837"/>
                      <a:pt x="2243" y="837"/>
                      <a:pt x="2243" y="837"/>
                    </a:cubicBezTo>
                    <a:cubicBezTo>
                      <a:pt x="2243" y="833"/>
                      <a:pt x="2243" y="833"/>
                      <a:pt x="2243" y="833"/>
                    </a:cubicBezTo>
                    <a:cubicBezTo>
                      <a:pt x="2241" y="830"/>
                      <a:pt x="2241" y="830"/>
                      <a:pt x="2241" y="830"/>
                    </a:cubicBezTo>
                    <a:cubicBezTo>
                      <a:pt x="2240" y="814"/>
                      <a:pt x="2240" y="814"/>
                      <a:pt x="2240" y="814"/>
                    </a:cubicBezTo>
                    <a:cubicBezTo>
                      <a:pt x="2241" y="812"/>
                      <a:pt x="2241" y="812"/>
                      <a:pt x="2241" y="812"/>
                    </a:cubicBezTo>
                    <a:cubicBezTo>
                      <a:pt x="2239" y="806"/>
                      <a:pt x="2239" y="806"/>
                      <a:pt x="2239" y="806"/>
                    </a:cubicBezTo>
                    <a:cubicBezTo>
                      <a:pt x="2242" y="801"/>
                      <a:pt x="2242" y="801"/>
                      <a:pt x="2242" y="801"/>
                    </a:cubicBezTo>
                    <a:cubicBezTo>
                      <a:pt x="2242" y="796"/>
                      <a:pt x="2242" y="796"/>
                      <a:pt x="2242" y="796"/>
                    </a:cubicBezTo>
                    <a:cubicBezTo>
                      <a:pt x="2238" y="797"/>
                      <a:pt x="2238" y="797"/>
                      <a:pt x="2238" y="797"/>
                    </a:cubicBezTo>
                    <a:cubicBezTo>
                      <a:pt x="2237" y="795"/>
                      <a:pt x="2237" y="795"/>
                      <a:pt x="2237" y="795"/>
                    </a:cubicBezTo>
                    <a:cubicBezTo>
                      <a:pt x="2240" y="788"/>
                      <a:pt x="2240" y="788"/>
                      <a:pt x="2240" y="788"/>
                    </a:cubicBezTo>
                    <a:cubicBezTo>
                      <a:pt x="2244" y="788"/>
                      <a:pt x="2244" y="788"/>
                      <a:pt x="2244" y="788"/>
                    </a:cubicBezTo>
                    <a:cubicBezTo>
                      <a:pt x="2244" y="784"/>
                      <a:pt x="2244" y="784"/>
                      <a:pt x="2244" y="784"/>
                    </a:cubicBezTo>
                    <a:cubicBezTo>
                      <a:pt x="2243" y="783"/>
                      <a:pt x="2243" y="783"/>
                      <a:pt x="2243" y="783"/>
                    </a:cubicBezTo>
                    <a:cubicBezTo>
                      <a:pt x="2245" y="780"/>
                      <a:pt x="2245" y="780"/>
                      <a:pt x="2245" y="780"/>
                    </a:cubicBezTo>
                    <a:cubicBezTo>
                      <a:pt x="2246" y="784"/>
                      <a:pt x="2246" y="784"/>
                      <a:pt x="2246" y="784"/>
                    </a:cubicBezTo>
                    <a:cubicBezTo>
                      <a:pt x="2245" y="790"/>
                      <a:pt x="2245" y="790"/>
                      <a:pt x="2245" y="790"/>
                    </a:cubicBezTo>
                    <a:cubicBezTo>
                      <a:pt x="2244" y="794"/>
                      <a:pt x="2244" y="794"/>
                      <a:pt x="2244" y="794"/>
                    </a:cubicBezTo>
                    <a:cubicBezTo>
                      <a:pt x="2244" y="800"/>
                      <a:pt x="2244" y="800"/>
                      <a:pt x="2244" y="800"/>
                    </a:cubicBezTo>
                    <a:cubicBezTo>
                      <a:pt x="2250" y="803"/>
                      <a:pt x="2250" y="803"/>
                      <a:pt x="2250" y="803"/>
                    </a:cubicBezTo>
                    <a:cubicBezTo>
                      <a:pt x="2254" y="807"/>
                      <a:pt x="2254" y="807"/>
                      <a:pt x="2254" y="807"/>
                    </a:cubicBezTo>
                    <a:cubicBezTo>
                      <a:pt x="2257" y="806"/>
                      <a:pt x="2257" y="806"/>
                      <a:pt x="2257" y="806"/>
                    </a:cubicBezTo>
                    <a:cubicBezTo>
                      <a:pt x="2257" y="800"/>
                      <a:pt x="2257" y="800"/>
                      <a:pt x="2257" y="800"/>
                    </a:cubicBezTo>
                    <a:cubicBezTo>
                      <a:pt x="2259" y="797"/>
                      <a:pt x="2259" y="797"/>
                      <a:pt x="2259" y="797"/>
                    </a:cubicBezTo>
                    <a:cubicBezTo>
                      <a:pt x="2256" y="790"/>
                      <a:pt x="2256" y="790"/>
                      <a:pt x="2256" y="790"/>
                    </a:cubicBezTo>
                    <a:cubicBezTo>
                      <a:pt x="2248" y="782"/>
                      <a:pt x="2248" y="782"/>
                      <a:pt x="2248" y="782"/>
                    </a:cubicBezTo>
                    <a:cubicBezTo>
                      <a:pt x="2248" y="771"/>
                      <a:pt x="2248" y="771"/>
                      <a:pt x="2248" y="771"/>
                    </a:cubicBezTo>
                    <a:cubicBezTo>
                      <a:pt x="2244" y="769"/>
                      <a:pt x="2244" y="769"/>
                      <a:pt x="2244" y="769"/>
                    </a:cubicBezTo>
                    <a:cubicBezTo>
                      <a:pt x="2243" y="768"/>
                      <a:pt x="2243" y="768"/>
                      <a:pt x="2243" y="768"/>
                    </a:cubicBezTo>
                    <a:cubicBezTo>
                      <a:pt x="2242" y="770"/>
                      <a:pt x="2242" y="770"/>
                      <a:pt x="2242" y="770"/>
                    </a:cubicBezTo>
                    <a:cubicBezTo>
                      <a:pt x="2239" y="772"/>
                      <a:pt x="2239" y="772"/>
                      <a:pt x="2239" y="772"/>
                    </a:cubicBezTo>
                    <a:cubicBezTo>
                      <a:pt x="2239" y="775"/>
                      <a:pt x="2239" y="775"/>
                      <a:pt x="2239" y="775"/>
                    </a:cubicBezTo>
                    <a:cubicBezTo>
                      <a:pt x="2237" y="776"/>
                      <a:pt x="2237" y="776"/>
                      <a:pt x="2237" y="776"/>
                    </a:cubicBezTo>
                    <a:cubicBezTo>
                      <a:pt x="2234" y="773"/>
                      <a:pt x="2234" y="773"/>
                      <a:pt x="2234" y="773"/>
                    </a:cubicBezTo>
                    <a:cubicBezTo>
                      <a:pt x="2234" y="765"/>
                      <a:pt x="2234" y="765"/>
                      <a:pt x="2234" y="765"/>
                    </a:cubicBezTo>
                    <a:cubicBezTo>
                      <a:pt x="2231" y="760"/>
                      <a:pt x="2231" y="760"/>
                      <a:pt x="2231" y="760"/>
                    </a:cubicBezTo>
                    <a:cubicBezTo>
                      <a:pt x="2228" y="752"/>
                      <a:pt x="2228" y="752"/>
                      <a:pt x="2228" y="752"/>
                    </a:cubicBezTo>
                    <a:cubicBezTo>
                      <a:pt x="2230" y="749"/>
                      <a:pt x="2230" y="749"/>
                      <a:pt x="2230" y="749"/>
                    </a:cubicBezTo>
                    <a:cubicBezTo>
                      <a:pt x="2232" y="747"/>
                      <a:pt x="2232" y="747"/>
                      <a:pt x="2232" y="747"/>
                    </a:cubicBezTo>
                    <a:cubicBezTo>
                      <a:pt x="2231" y="744"/>
                      <a:pt x="2231" y="744"/>
                      <a:pt x="2231" y="744"/>
                    </a:cubicBezTo>
                    <a:cubicBezTo>
                      <a:pt x="2233" y="740"/>
                      <a:pt x="2233" y="740"/>
                      <a:pt x="2233" y="740"/>
                    </a:cubicBezTo>
                    <a:cubicBezTo>
                      <a:pt x="2231" y="736"/>
                      <a:pt x="2231" y="736"/>
                      <a:pt x="2231" y="736"/>
                    </a:cubicBezTo>
                    <a:cubicBezTo>
                      <a:pt x="2232" y="734"/>
                      <a:pt x="2232" y="734"/>
                      <a:pt x="2232" y="734"/>
                    </a:cubicBezTo>
                    <a:cubicBezTo>
                      <a:pt x="2231" y="730"/>
                      <a:pt x="2231" y="730"/>
                      <a:pt x="2231" y="730"/>
                    </a:cubicBezTo>
                    <a:cubicBezTo>
                      <a:pt x="2229" y="728"/>
                      <a:pt x="2229" y="728"/>
                      <a:pt x="2229" y="728"/>
                    </a:cubicBezTo>
                    <a:cubicBezTo>
                      <a:pt x="2226" y="729"/>
                      <a:pt x="2226" y="729"/>
                      <a:pt x="2226" y="729"/>
                    </a:cubicBezTo>
                    <a:cubicBezTo>
                      <a:pt x="2220" y="723"/>
                      <a:pt x="2220" y="723"/>
                      <a:pt x="2220" y="723"/>
                    </a:cubicBezTo>
                    <a:cubicBezTo>
                      <a:pt x="2216" y="723"/>
                      <a:pt x="2216" y="723"/>
                      <a:pt x="2216" y="723"/>
                    </a:cubicBezTo>
                    <a:cubicBezTo>
                      <a:pt x="2213" y="726"/>
                      <a:pt x="2213" y="726"/>
                      <a:pt x="2213" y="726"/>
                    </a:cubicBezTo>
                    <a:cubicBezTo>
                      <a:pt x="2213" y="729"/>
                      <a:pt x="2213" y="729"/>
                      <a:pt x="2213" y="729"/>
                    </a:cubicBezTo>
                    <a:cubicBezTo>
                      <a:pt x="2218" y="735"/>
                      <a:pt x="2218" y="735"/>
                      <a:pt x="2218" y="735"/>
                    </a:cubicBezTo>
                    <a:cubicBezTo>
                      <a:pt x="2217" y="739"/>
                      <a:pt x="2217" y="739"/>
                      <a:pt x="2217" y="739"/>
                    </a:cubicBezTo>
                    <a:cubicBezTo>
                      <a:pt x="2216" y="740"/>
                      <a:pt x="2216" y="740"/>
                      <a:pt x="2216" y="740"/>
                    </a:cubicBezTo>
                    <a:cubicBezTo>
                      <a:pt x="2211" y="738"/>
                      <a:pt x="2211" y="738"/>
                      <a:pt x="2211" y="738"/>
                    </a:cubicBezTo>
                    <a:cubicBezTo>
                      <a:pt x="2207" y="730"/>
                      <a:pt x="2207" y="730"/>
                      <a:pt x="2207" y="730"/>
                    </a:cubicBezTo>
                    <a:cubicBezTo>
                      <a:pt x="2203" y="726"/>
                      <a:pt x="2203" y="726"/>
                      <a:pt x="2203" y="726"/>
                    </a:cubicBezTo>
                    <a:cubicBezTo>
                      <a:pt x="2200" y="724"/>
                      <a:pt x="2200" y="724"/>
                      <a:pt x="2200" y="724"/>
                    </a:cubicBezTo>
                    <a:cubicBezTo>
                      <a:pt x="2202" y="722"/>
                      <a:pt x="2202" y="722"/>
                      <a:pt x="2202" y="722"/>
                    </a:cubicBezTo>
                    <a:cubicBezTo>
                      <a:pt x="2199" y="714"/>
                      <a:pt x="2199" y="714"/>
                      <a:pt x="2199" y="714"/>
                    </a:cubicBezTo>
                    <a:cubicBezTo>
                      <a:pt x="2199" y="709"/>
                      <a:pt x="2199" y="709"/>
                      <a:pt x="2199" y="709"/>
                    </a:cubicBezTo>
                    <a:cubicBezTo>
                      <a:pt x="2199" y="706"/>
                      <a:pt x="2199" y="706"/>
                      <a:pt x="2199" y="706"/>
                    </a:cubicBezTo>
                    <a:cubicBezTo>
                      <a:pt x="2197" y="702"/>
                      <a:pt x="2197" y="702"/>
                      <a:pt x="2197" y="702"/>
                    </a:cubicBezTo>
                    <a:cubicBezTo>
                      <a:pt x="2198" y="699"/>
                      <a:pt x="2198" y="699"/>
                      <a:pt x="2198" y="699"/>
                    </a:cubicBezTo>
                    <a:cubicBezTo>
                      <a:pt x="2197" y="692"/>
                      <a:pt x="2197" y="692"/>
                      <a:pt x="2197" y="692"/>
                    </a:cubicBezTo>
                    <a:cubicBezTo>
                      <a:pt x="2199" y="689"/>
                      <a:pt x="2199" y="689"/>
                      <a:pt x="2199" y="689"/>
                    </a:cubicBezTo>
                    <a:cubicBezTo>
                      <a:pt x="2198" y="685"/>
                      <a:pt x="2198" y="685"/>
                      <a:pt x="2198" y="685"/>
                    </a:cubicBezTo>
                    <a:cubicBezTo>
                      <a:pt x="2200" y="680"/>
                      <a:pt x="2200" y="680"/>
                      <a:pt x="2200" y="680"/>
                    </a:cubicBezTo>
                    <a:cubicBezTo>
                      <a:pt x="2200" y="675"/>
                      <a:pt x="2200" y="675"/>
                      <a:pt x="2200" y="675"/>
                    </a:cubicBezTo>
                    <a:cubicBezTo>
                      <a:pt x="2198" y="677"/>
                      <a:pt x="2198" y="677"/>
                      <a:pt x="2198" y="677"/>
                    </a:cubicBezTo>
                    <a:cubicBezTo>
                      <a:pt x="2194" y="672"/>
                      <a:pt x="2194" y="672"/>
                      <a:pt x="2194" y="672"/>
                    </a:cubicBezTo>
                    <a:cubicBezTo>
                      <a:pt x="2194" y="670"/>
                      <a:pt x="2194" y="670"/>
                      <a:pt x="2194" y="670"/>
                    </a:cubicBezTo>
                    <a:cubicBezTo>
                      <a:pt x="2197" y="669"/>
                      <a:pt x="2197" y="669"/>
                      <a:pt x="2197" y="669"/>
                    </a:cubicBezTo>
                    <a:cubicBezTo>
                      <a:pt x="2200" y="672"/>
                      <a:pt x="2200" y="672"/>
                      <a:pt x="2200" y="672"/>
                    </a:cubicBezTo>
                    <a:cubicBezTo>
                      <a:pt x="2201" y="670"/>
                      <a:pt x="2201" y="670"/>
                      <a:pt x="2201" y="670"/>
                    </a:cubicBezTo>
                    <a:cubicBezTo>
                      <a:pt x="2198" y="667"/>
                      <a:pt x="2198" y="667"/>
                      <a:pt x="2198" y="667"/>
                    </a:cubicBezTo>
                    <a:cubicBezTo>
                      <a:pt x="2195" y="664"/>
                      <a:pt x="2195" y="664"/>
                      <a:pt x="2195" y="664"/>
                    </a:cubicBezTo>
                    <a:cubicBezTo>
                      <a:pt x="2196" y="661"/>
                      <a:pt x="2196" y="661"/>
                      <a:pt x="2196" y="661"/>
                    </a:cubicBezTo>
                    <a:cubicBezTo>
                      <a:pt x="2198" y="661"/>
                      <a:pt x="2198" y="661"/>
                      <a:pt x="2198" y="661"/>
                    </a:cubicBezTo>
                    <a:cubicBezTo>
                      <a:pt x="2197" y="659"/>
                      <a:pt x="2197" y="659"/>
                      <a:pt x="2197" y="659"/>
                    </a:cubicBezTo>
                    <a:cubicBezTo>
                      <a:pt x="2194" y="655"/>
                      <a:pt x="2194" y="655"/>
                      <a:pt x="2194" y="655"/>
                    </a:cubicBezTo>
                    <a:cubicBezTo>
                      <a:pt x="2190" y="654"/>
                      <a:pt x="2190" y="654"/>
                      <a:pt x="2190" y="654"/>
                    </a:cubicBezTo>
                    <a:cubicBezTo>
                      <a:pt x="2189" y="651"/>
                      <a:pt x="2189" y="651"/>
                      <a:pt x="2189" y="651"/>
                    </a:cubicBezTo>
                    <a:cubicBezTo>
                      <a:pt x="2191" y="650"/>
                      <a:pt x="2191" y="650"/>
                      <a:pt x="2191" y="650"/>
                    </a:cubicBezTo>
                    <a:cubicBezTo>
                      <a:pt x="2190" y="645"/>
                      <a:pt x="2190" y="645"/>
                      <a:pt x="2190" y="645"/>
                    </a:cubicBezTo>
                    <a:cubicBezTo>
                      <a:pt x="2187" y="640"/>
                      <a:pt x="2187" y="640"/>
                      <a:pt x="2187" y="640"/>
                    </a:cubicBezTo>
                    <a:cubicBezTo>
                      <a:pt x="2188" y="637"/>
                      <a:pt x="2188" y="637"/>
                      <a:pt x="2188" y="637"/>
                    </a:cubicBezTo>
                    <a:cubicBezTo>
                      <a:pt x="2189" y="633"/>
                      <a:pt x="2189" y="633"/>
                      <a:pt x="2189" y="633"/>
                    </a:cubicBezTo>
                    <a:cubicBezTo>
                      <a:pt x="2191" y="631"/>
                      <a:pt x="2191" y="631"/>
                      <a:pt x="2191" y="631"/>
                    </a:cubicBezTo>
                    <a:cubicBezTo>
                      <a:pt x="2188" y="627"/>
                      <a:pt x="2188" y="627"/>
                      <a:pt x="2188" y="627"/>
                    </a:cubicBezTo>
                    <a:cubicBezTo>
                      <a:pt x="2189" y="624"/>
                      <a:pt x="2189" y="624"/>
                      <a:pt x="2189" y="624"/>
                    </a:cubicBezTo>
                    <a:cubicBezTo>
                      <a:pt x="2191" y="624"/>
                      <a:pt x="2191" y="624"/>
                      <a:pt x="2191" y="624"/>
                    </a:cubicBezTo>
                    <a:cubicBezTo>
                      <a:pt x="2195" y="626"/>
                      <a:pt x="2195" y="626"/>
                      <a:pt x="2195" y="626"/>
                    </a:cubicBezTo>
                    <a:cubicBezTo>
                      <a:pt x="2197" y="626"/>
                      <a:pt x="2197" y="626"/>
                      <a:pt x="2197" y="626"/>
                    </a:cubicBezTo>
                    <a:cubicBezTo>
                      <a:pt x="2199" y="619"/>
                      <a:pt x="2199" y="619"/>
                      <a:pt x="2199" y="619"/>
                    </a:cubicBezTo>
                    <a:cubicBezTo>
                      <a:pt x="2201" y="619"/>
                      <a:pt x="2201" y="619"/>
                      <a:pt x="2201" y="619"/>
                    </a:cubicBezTo>
                    <a:cubicBezTo>
                      <a:pt x="2203" y="622"/>
                      <a:pt x="2203" y="622"/>
                      <a:pt x="2203" y="622"/>
                    </a:cubicBezTo>
                    <a:cubicBezTo>
                      <a:pt x="2205" y="622"/>
                      <a:pt x="2205" y="622"/>
                      <a:pt x="2205" y="622"/>
                    </a:cubicBezTo>
                    <a:cubicBezTo>
                      <a:pt x="2208" y="627"/>
                      <a:pt x="2208" y="627"/>
                      <a:pt x="2208" y="627"/>
                    </a:cubicBezTo>
                    <a:cubicBezTo>
                      <a:pt x="2212" y="617"/>
                      <a:pt x="2212" y="617"/>
                      <a:pt x="2212" y="617"/>
                    </a:cubicBezTo>
                    <a:cubicBezTo>
                      <a:pt x="2208" y="615"/>
                      <a:pt x="2208" y="615"/>
                      <a:pt x="2208" y="615"/>
                    </a:cubicBezTo>
                    <a:cubicBezTo>
                      <a:pt x="2208" y="611"/>
                      <a:pt x="2208" y="611"/>
                      <a:pt x="2208" y="611"/>
                    </a:cubicBezTo>
                    <a:cubicBezTo>
                      <a:pt x="2211" y="609"/>
                      <a:pt x="2211" y="609"/>
                      <a:pt x="2211" y="609"/>
                    </a:cubicBezTo>
                    <a:cubicBezTo>
                      <a:pt x="2216" y="600"/>
                      <a:pt x="2216" y="600"/>
                      <a:pt x="2216" y="600"/>
                    </a:cubicBezTo>
                    <a:cubicBezTo>
                      <a:pt x="2216" y="595"/>
                      <a:pt x="2216" y="595"/>
                      <a:pt x="2216" y="595"/>
                    </a:cubicBezTo>
                    <a:cubicBezTo>
                      <a:pt x="2219" y="599"/>
                      <a:pt x="2219" y="599"/>
                      <a:pt x="2219" y="599"/>
                    </a:cubicBezTo>
                    <a:cubicBezTo>
                      <a:pt x="2222" y="601"/>
                      <a:pt x="2222" y="601"/>
                      <a:pt x="2222" y="601"/>
                    </a:cubicBezTo>
                    <a:cubicBezTo>
                      <a:pt x="2222" y="606"/>
                      <a:pt x="2222" y="606"/>
                      <a:pt x="2222" y="606"/>
                    </a:cubicBezTo>
                    <a:cubicBezTo>
                      <a:pt x="2227" y="620"/>
                      <a:pt x="2227" y="620"/>
                      <a:pt x="2227" y="620"/>
                    </a:cubicBezTo>
                    <a:cubicBezTo>
                      <a:pt x="2229" y="623"/>
                      <a:pt x="2229" y="623"/>
                      <a:pt x="2229" y="623"/>
                    </a:cubicBezTo>
                    <a:cubicBezTo>
                      <a:pt x="2231" y="622"/>
                      <a:pt x="2231" y="622"/>
                      <a:pt x="2231" y="622"/>
                    </a:cubicBezTo>
                    <a:cubicBezTo>
                      <a:pt x="2232" y="610"/>
                      <a:pt x="2232" y="610"/>
                      <a:pt x="2232" y="610"/>
                    </a:cubicBezTo>
                    <a:cubicBezTo>
                      <a:pt x="2233" y="606"/>
                      <a:pt x="2233" y="606"/>
                      <a:pt x="2233" y="606"/>
                    </a:cubicBezTo>
                    <a:cubicBezTo>
                      <a:pt x="2233" y="601"/>
                      <a:pt x="2233" y="601"/>
                      <a:pt x="2233" y="601"/>
                    </a:cubicBezTo>
                    <a:cubicBezTo>
                      <a:pt x="2235" y="598"/>
                      <a:pt x="2235" y="598"/>
                      <a:pt x="2235" y="598"/>
                    </a:cubicBezTo>
                    <a:cubicBezTo>
                      <a:pt x="2232" y="592"/>
                      <a:pt x="2232" y="592"/>
                      <a:pt x="2232" y="592"/>
                    </a:cubicBezTo>
                    <a:cubicBezTo>
                      <a:pt x="2235" y="594"/>
                      <a:pt x="2235" y="594"/>
                      <a:pt x="2235" y="594"/>
                    </a:cubicBezTo>
                    <a:cubicBezTo>
                      <a:pt x="2238" y="591"/>
                      <a:pt x="2238" y="591"/>
                      <a:pt x="2238" y="591"/>
                    </a:cubicBezTo>
                    <a:cubicBezTo>
                      <a:pt x="2240" y="583"/>
                      <a:pt x="2240" y="583"/>
                      <a:pt x="2240" y="583"/>
                    </a:cubicBezTo>
                    <a:cubicBezTo>
                      <a:pt x="2243" y="583"/>
                      <a:pt x="2243" y="583"/>
                      <a:pt x="2243" y="583"/>
                    </a:cubicBezTo>
                    <a:cubicBezTo>
                      <a:pt x="2247" y="577"/>
                      <a:pt x="2247" y="577"/>
                      <a:pt x="2247" y="577"/>
                    </a:cubicBezTo>
                    <a:cubicBezTo>
                      <a:pt x="2251" y="576"/>
                      <a:pt x="2251" y="576"/>
                      <a:pt x="2251" y="576"/>
                    </a:cubicBezTo>
                    <a:cubicBezTo>
                      <a:pt x="2253" y="577"/>
                      <a:pt x="2253" y="577"/>
                      <a:pt x="2253" y="577"/>
                    </a:cubicBezTo>
                    <a:cubicBezTo>
                      <a:pt x="2259" y="573"/>
                      <a:pt x="2259" y="573"/>
                      <a:pt x="2259" y="573"/>
                    </a:cubicBezTo>
                    <a:cubicBezTo>
                      <a:pt x="2264" y="574"/>
                      <a:pt x="2264" y="574"/>
                      <a:pt x="2264" y="574"/>
                    </a:cubicBezTo>
                    <a:cubicBezTo>
                      <a:pt x="2274" y="581"/>
                      <a:pt x="2274" y="581"/>
                      <a:pt x="2274" y="581"/>
                    </a:cubicBezTo>
                    <a:cubicBezTo>
                      <a:pt x="2274" y="585"/>
                      <a:pt x="2274" y="585"/>
                      <a:pt x="2274" y="585"/>
                    </a:cubicBezTo>
                    <a:cubicBezTo>
                      <a:pt x="2277" y="585"/>
                      <a:pt x="2277" y="585"/>
                      <a:pt x="2277" y="585"/>
                    </a:cubicBezTo>
                    <a:cubicBezTo>
                      <a:pt x="2280" y="584"/>
                      <a:pt x="2280" y="584"/>
                      <a:pt x="2280" y="584"/>
                    </a:cubicBezTo>
                    <a:cubicBezTo>
                      <a:pt x="2282" y="585"/>
                      <a:pt x="2282" y="585"/>
                      <a:pt x="2282" y="585"/>
                    </a:cubicBezTo>
                    <a:cubicBezTo>
                      <a:pt x="2280" y="587"/>
                      <a:pt x="2280" y="587"/>
                      <a:pt x="2280" y="587"/>
                    </a:cubicBezTo>
                    <a:cubicBezTo>
                      <a:pt x="2286" y="594"/>
                      <a:pt x="2286" y="594"/>
                      <a:pt x="2286" y="594"/>
                    </a:cubicBezTo>
                    <a:cubicBezTo>
                      <a:pt x="2288" y="592"/>
                      <a:pt x="2288" y="592"/>
                      <a:pt x="2288" y="592"/>
                    </a:cubicBezTo>
                    <a:cubicBezTo>
                      <a:pt x="2291" y="596"/>
                      <a:pt x="2291" y="596"/>
                      <a:pt x="2291" y="596"/>
                    </a:cubicBezTo>
                    <a:cubicBezTo>
                      <a:pt x="2295" y="595"/>
                      <a:pt x="2295" y="595"/>
                      <a:pt x="2295" y="595"/>
                    </a:cubicBezTo>
                    <a:cubicBezTo>
                      <a:pt x="2298" y="596"/>
                      <a:pt x="2298" y="596"/>
                      <a:pt x="2298" y="596"/>
                    </a:cubicBezTo>
                    <a:cubicBezTo>
                      <a:pt x="2298" y="592"/>
                      <a:pt x="2298" y="592"/>
                      <a:pt x="2298" y="592"/>
                    </a:cubicBezTo>
                    <a:cubicBezTo>
                      <a:pt x="2292" y="584"/>
                      <a:pt x="2292" y="584"/>
                      <a:pt x="2292" y="584"/>
                    </a:cubicBezTo>
                    <a:cubicBezTo>
                      <a:pt x="2294" y="581"/>
                      <a:pt x="2294" y="581"/>
                      <a:pt x="2294" y="581"/>
                    </a:cubicBezTo>
                    <a:cubicBezTo>
                      <a:pt x="2293" y="579"/>
                      <a:pt x="2293" y="579"/>
                      <a:pt x="2293" y="579"/>
                    </a:cubicBezTo>
                    <a:cubicBezTo>
                      <a:pt x="2290" y="578"/>
                      <a:pt x="2290" y="578"/>
                      <a:pt x="2290" y="578"/>
                    </a:cubicBezTo>
                    <a:cubicBezTo>
                      <a:pt x="2291" y="574"/>
                      <a:pt x="2291" y="574"/>
                      <a:pt x="2291" y="574"/>
                    </a:cubicBezTo>
                    <a:cubicBezTo>
                      <a:pt x="2293" y="570"/>
                      <a:pt x="2293" y="570"/>
                      <a:pt x="2293" y="570"/>
                    </a:cubicBezTo>
                    <a:cubicBezTo>
                      <a:pt x="2294" y="560"/>
                      <a:pt x="2294" y="560"/>
                      <a:pt x="2294" y="560"/>
                    </a:cubicBezTo>
                    <a:cubicBezTo>
                      <a:pt x="2297" y="552"/>
                      <a:pt x="2297" y="552"/>
                      <a:pt x="2297" y="552"/>
                    </a:cubicBezTo>
                    <a:cubicBezTo>
                      <a:pt x="2296" y="548"/>
                      <a:pt x="2296" y="548"/>
                      <a:pt x="2296" y="548"/>
                    </a:cubicBezTo>
                    <a:cubicBezTo>
                      <a:pt x="2300" y="542"/>
                      <a:pt x="2300" y="542"/>
                      <a:pt x="2300" y="542"/>
                    </a:cubicBezTo>
                    <a:cubicBezTo>
                      <a:pt x="2298" y="539"/>
                      <a:pt x="2298" y="539"/>
                      <a:pt x="2298" y="539"/>
                    </a:cubicBezTo>
                    <a:cubicBezTo>
                      <a:pt x="2300" y="537"/>
                      <a:pt x="2300" y="537"/>
                      <a:pt x="2300" y="537"/>
                    </a:cubicBezTo>
                    <a:cubicBezTo>
                      <a:pt x="2298" y="530"/>
                      <a:pt x="2298" y="530"/>
                      <a:pt x="2298" y="530"/>
                    </a:cubicBezTo>
                    <a:cubicBezTo>
                      <a:pt x="2295" y="528"/>
                      <a:pt x="2295" y="528"/>
                      <a:pt x="2295" y="528"/>
                    </a:cubicBezTo>
                    <a:cubicBezTo>
                      <a:pt x="2295" y="526"/>
                      <a:pt x="2295" y="526"/>
                      <a:pt x="2295" y="526"/>
                    </a:cubicBezTo>
                    <a:cubicBezTo>
                      <a:pt x="2300" y="525"/>
                      <a:pt x="2300" y="525"/>
                      <a:pt x="2300" y="525"/>
                    </a:cubicBezTo>
                    <a:cubicBezTo>
                      <a:pt x="2302" y="520"/>
                      <a:pt x="2302" y="520"/>
                      <a:pt x="2302" y="520"/>
                    </a:cubicBezTo>
                    <a:cubicBezTo>
                      <a:pt x="2297" y="517"/>
                      <a:pt x="2297" y="517"/>
                      <a:pt x="2297" y="517"/>
                    </a:cubicBezTo>
                    <a:cubicBezTo>
                      <a:pt x="2295" y="514"/>
                      <a:pt x="2295" y="514"/>
                      <a:pt x="2295" y="514"/>
                    </a:cubicBezTo>
                    <a:cubicBezTo>
                      <a:pt x="2297" y="513"/>
                      <a:pt x="2297" y="513"/>
                      <a:pt x="2297" y="513"/>
                    </a:cubicBezTo>
                    <a:cubicBezTo>
                      <a:pt x="2299" y="515"/>
                      <a:pt x="2299" y="515"/>
                      <a:pt x="2299" y="515"/>
                    </a:cubicBezTo>
                    <a:cubicBezTo>
                      <a:pt x="2302" y="515"/>
                      <a:pt x="2302" y="515"/>
                      <a:pt x="2302" y="515"/>
                    </a:cubicBezTo>
                    <a:cubicBezTo>
                      <a:pt x="2303" y="511"/>
                      <a:pt x="2303" y="511"/>
                      <a:pt x="2303" y="511"/>
                    </a:cubicBezTo>
                    <a:cubicBezTo>
                      <a:pt x="2301" y="508"/>
                      <a:pt x="2301" y="508"/>
                      <a:pt x="2301" y="508"/>
                    </a:cubicBezTo>
                    <a:cubicBezTo>
                      <a:pt x="2304" y="504"/>
                      <a:pt x="2304" y="504"/>
                      <a:pt x="2304" y="504"/>
                    </a:cubicBezTo>
                    <a:cubicBezTo>
                      <a:pt x="2304" y="501"/>
                      <a:pt x="2304" y="501"/>
                      <a:pt x="2304" y="501"/>
                    </a:cubicBezTo>
                    <a:cubicBezTo>
                      <a:pt x="2302" y="498"/>
                      <a:pt x="2302" y="498"/>
                      <a:pt x="2302" y="498"/>
                    </a:cubicBezTo>
                    <a:cubicBezTo>
                      <a:pt x="2305" y="496"/>
                      <a:pt x="2305" y="496"/>
                      <a:pt x="2305" y="496"/>
                    </a:cubicBezTo>
                    <a:cubicBezTo>
                      <a:pt x="2307" y="497"/>
                      <a:pt x="2307" y="497"/>
                      <a:pt x="2307" y="497"/>
                    </a:cubicBezTo>
                    <a:cubicBezTo>
                      <a:pt x="2308" y="494"/>
                      <a:pt x="2308" y="494"/>
                      <a:pt x="2308" y="494"/>
                    </a:cubicBezTo>
                    <a:cubicBezTo>
                      <a:pt x="2309" y="491"/>
                      <a:pt x="2309" y="491"/>
                      <a:pt x="2309" y="491"/>
                    </a:cubicBezTo>
                    <a:cubicBezTo>
                      <a:pt x="2307" y="489"/>
                      <a:pt x="2307" y="489"/>
                      <a:pt x="2307" y="489"/>
                    </a:cubicBezTo>
                    <a:cubicBezTo>
                      <a:pt x="2310" y="488"/>
                      <a:pt x="2310" y="488"/>
                      <a:pt x="2310" y="488"/>
                    </a:cubicBezTo>
                    <a:cubicBezTo>
                      <a:pt x="2314" y="483"/>
                      <a:pt x="2314" y="483"/>
                      <a:pt x="2314" y="483"/>
                    </a:cubicBezTo>
                    <a:cubicBezTo>
                      <a:pt x="2313" y="480"/>
                      <a:pt x="2313" y="480"/>
                      <a:pt x="2313" y="480"/>
                    </a:cubicBezTo>
                    <a:cubicBezTo>
                      <a:pt x="2314" y="475"/>
                      <a:pt x="2314" y="475"/>
                      <a:pt x="2314" y="475"/>
                    </a:cubicBezTo>
                    <a:cubicBezTo>
                      <a:pt x="2316" y="478"/>
                      <a:pt x="2316" y="478"/>
                      <a:pt x="2316" y="478"/>
                    </a:cubicBezTo>
                    <a:cubicBezTo>
                      <a:pt x="2319" y="474"/>
                      <a:pt x="2319" y="474"/>
                      <a:pt x="2319" y="474"/>
                    </a:cubicBezTo>
                    <a:cubicBezTo>
                      <a:pt x="2317" y="468"/>
                      <a:pt x="2317" y="468"/>
                      <a:pt x="2317" y="468"/>
                    </a:cubicBezTo>
                    <a:cubicBezTo>
                      <a:pt x="2317" y="461"/>
                      <a:pt x="2317" y="461"/>
                      <a:pt x="2317" y="461"/>
                    </a:cubicBezTo>
                    <a:cubicBezTo>
                      <a:pt x="2320" y="461"/>
                      <a:pt x="2320" y="461"/>
                      <a:pt x="2320" y="461"/>
                    </a:cubicBezTo>
                    <a:cubicBezTo>
                      <a:pt x="2321" y="463"/>
                      <a:pt x="2321" y="463"/>
                      <a:pt x="2321" y="463"/>
                    </a:cubicBezTo>
                    <a:cubicBezTo>
                      <a:pt x="2323" y="460"/>
                      <a:pt x="2323" y="460"/>
                      <a:pt x="2323" y="460"/>
                    </a:cubicBezTo>
                    <a:cubicBezTo>
                      <a:pt x="2328" y="452"/>
                      <a:pt x="2328" y="452"/>
                      <a:pt x="2328" y="452"/>
                    </a:cubicBezTo>
                    <a:cubicBezTo>
                      <a:pt x="2326" y="451"/>
                      <a:pt x="2326" y="451"/>
                      <a:pt x="2326" y="451"/>
                    </a:cubicBezTo>
                    <a:cubicBezTo>
                      <a:pt x="2326" y="447"/>
                      <a:pt x="2326" y="447"/>
                      <a:pt x="2326" y="447"/>
                    </a:cubicBezTo>
                    <a:cubicBezTo>
                      <a:pt x="2329" y="447"/>
                      <a:pt x="2329" y="447"/>
                      <a:pt x="2329" y="447"/>
                    </a:cubicBezTo>
                    <a:cubicBezTo>
                      <a:pt x="2335" y="440"/>
                      <a:pt x="2335" y="440"/>
                      <a:pt x="2335" y="440"/>
                    </a:cubicBezTo>
                    <a:cubicBezTo>
                      <a:pt x="2333" y="438"/>
                      <a:pt x="2333" y="438"/>
                      <a:pt x="2333" y="438"/>
                    </a:cubicBezTo>
                    <a:cubicBezTo>
                      <a:pt x="2334" y="436"/>
                      <a:pt x="2334" y="436"/>
                      <a:pt x="2334" y="436"/>
                    </a:cubicBezTo>
                    <a:cubicBezTo>
                      <a:pt x="2339" y="436"/>
                      <a:pt x="2339" y="436"/>
                      <a:pt x="2339" y="436"/>
                    </a:cubicBezTo>
                    <a:cubicBezTo>
                      <a:pt x="2345" y="432"/>
                      <a:pt x="2345" y="432"/>
                      <a:pt x="2345" y="432"/>
                    </a:cubicBezTo>
                    <a:cubicBezTo>
                      <a:pt x="2343" y="428"/>
                      <a:pt x="2343" y="428"/>
                      <a:pt x="2343" y="428"/>
                    </a:cubicBezTo>
                    <a:cubicBezTo>
                      <a:pt x="2344" y="427"/>
                      <a:pt x="2344" y="427"/>
                      <a:pt x="2344" y="427"/>
                    </a:cubicBezTo>
                    <a:cubicBezTo>
                      <a:pt x="2346" y="428"/>
                      <a:pt x="2346" y="428"/>
                      <a:pt x="2346" y="428"/>
                    </a:cubicBezTo>
                    <a:cubicBezTo>
                      <a:pt x="2347" y="432"/>
                      <a:pt x="2347" y="432"/>
                      <a:pt x="2347" y="432"/>
                    </a:cubicBezTo>
                    <a:cubicBezTo>
                      <a:pt x="2350" y="433"/>
                      <a:pt x="2350" y="433"/>
                      <a:pt x="2350" y="433"/>
                    </a:cubicBezTo>
                    <a:cubicBezTo>
                      <a:pt x="2353" y="431"/>
                      <a:pt x="2353" y="431"/>
                      <a:pt x="2353" y="431"/>
                    </a:cubicBezTo>
                    <a:cubicBezTo>
                      <a:pt x="2357" y="434"/>
                      <a:pt x="2357" y="434"/>
                      <a:pt x="2357" y="434"/>
                    </a:cubicBezTo>
                    <a:cubicBezTo>
                      <a:pt x="2370" y="434"/>
                      <a:pt x="2370" y="434"/>
                      <a:pt x="2370" y="434"/>
                    </a:cubicBezTo>
                    <a:cubicBezTo>
                      <a:pt x="2372" y="437"/>
                      <a:pt x="2372" y="437"/>
                      <a:pt x="2372" y="437"/>
                    </a:cubicBezTo>
                    <a:cubicBezTo>
                      <a:pt x="2374" y="436"/>
                      <a:pt x="2374" y="436"/>
                      <a:pt x="2374" y="436"/>
                    </a:cubicBezTo>
                    <a:cubicBezTo>
                      <a:pt x="2372" y="430"/>
                      <a:pt x="2372" y="430"/>
                      <a:pt x="2372" y="430"/>
                    </a:cubicBezTo>
                    <a:cubicBezTo>
                      <a:pt x="2368" y="428"/>
                      <a:pt x="2368" y="428"/>
                      <a:pt x="2368" y="428"/>
                    </a:cubicBezTo>
                    <a:cubicBezTo>
                      <a:pt x="2368" y="425"/>
                      <a:pt x="2368" y="425"/>
                      <a:pt x="2368" y="425"/>
                    </a:cubicBezTo>
                    <a:cubicBezTo>
                      <a:pt x="2371" y="425"/>
                      <a:pt x="2371" y="425"/>
                      <a:pt x="2371" y="425"/>
                    </a:cubicBezTo>
                    <a:cubicBezTo>
                      <a:pt x="2371" y="411"/>
                      <a:pt x="2371" y="411"/>
                      <a:pt x="2371" y="411"/>
                    </a:cubicBezTo>
                    <a:cubicBezTo>
                      <a:pt x="2366" y="402"/>
                      <a:pt x="2366" y="402"/>
                      <a:pt x="2366" y="402"/>
                    </a:cubicBezTo>
                    <a:cubicBezTo>
                      <a:pt x="2362" y="401"/>
                      <a:pt x="2362" y="401"/>
                      <a:pt x="2362" y="401"/>
                    </a:cubicBezTo>
                    <a:cubicBezTo>
                      <a:pt x="2357" y="393"/>
                      <a:pt x="2357" y="393"/>
                      <a:pt x="2357" y="393"/>
                    </a:cubicBezTo>
                    <a:cubicBezTo>
                      <a:pt x="2360" y="390"/>
                      <a:pt x="2360" y="390"/>
                      <a:pt x="2360" y="390"/>
                    </a:cubicBezTo>
                    <a:cubicBezTo>
                      <a:pt x="2355" y="385"/>
                      <a:pt x="2355" y="385"/>
                      <a:pt x="2355" y="385"/>
                    </a:cubicBezTo>
                    <a:cubicBezTo>
                      <a:pt x="2347" y="383"/>
                      <a:pt x="2347" y="383"/>
                      <a:pt x="2347" y="383"/>
                    </a:cubicBezTo>
                    <a:cubicBezTo>
                      <a:pt x="2338" y="376"/>
                      <a:pt x="2338" y="376"/>
                      <a:pt x="2338" y="376"/>
                    </a:cubicBezTo>
                    <a:cubicBezTo>
                      <a:pt x="2335" y="370"/>
                      <a:pt x="2335" y="370"/>
                      <a:pt x="2335" y="370"/>
                    </a:cubicBezTo>
                    <a:cubicBezTo>
                      <a:pt x="2334" y="374"/>
                      <a:pt x="2334" y="374"/>
                      <a:pt x="2334" y="374"/>
                    </a:cubicBezTo>
                    <a:cubicBezTo>
                      <a:pt x="2332" y="373"/>
                      <a:pt x="2332" y="373"/>
                      <a:pt x="2332" y="373"/>
                    </a:cubicBezTo>
                    <a:cubicBezTo>
                      <a:pt x="2330" y="374"/>
                      <a:pt x="2330" y="374"/>
                      <a:pt x="2330" y="374"/>
                    </a:cubicBezTo>
                    <a:cubicBezTo>
                      <a:pt x="2330" y="379"/>
                      <a:pt x="2330" y="379"/>
                      <a:pt x="2330" y="379"/>
                    </a:cubicBezTo>
                    <a:cubicBezTo>
                      <a:pt x="2326" y="380"/>
                      <a:pt x="2326" y="380"/>
                      <a:pt x="2326" y="380"/>
                    </a:cubicBezTo>
                    <a:cubicBezTo>
                      <a:pt x="2325" y="377"/>
                      <a:pt x="2325" y="377"/>
                      <a:pt x="2325" y="377"/>
                    </a:cubicBezTo>
                    <a:cubicBezTo>
                      <a:pt x="2325" y="373"/>
                      <a:pt x="2325" y="373"/>
                      <a:pt x="2325" y="373"/>
                    </a:cubicBezTo>
                    <a:cubicBezTo>
                      <a:pt x="2329" y="370"/>
                      <a:pt x="2329" y="370"/>
                      <a:pt x="2329" y="370"/>
                    </a:cubicBezTo>
                    <a:cubicBezTo>
                      <a:pt x="2326" y="365"/>
                      <a:pt x="2326" y="365"/>
                      <a:pt x="2326" y="365"/>
                    </a:cubicBezTo>
                    <a:cubicBezTo>
                      <a:pt x="2327" y="364"/>
                      <a:pt x="2327" y="364"/>
                      <a:pt x="2327" y="364"/>
                    </a:cubicBezTo>
                    <a:cubicBezTo>
                      <a:pt x="2329" y="364"/>
                      <a:pt x="2329" y="364"/>
                      <a:pt x="2329" y="364"/>
                    </a:cubicBezTo>
                    <a:cubicBezTo>
                      <a:pt x="2332" y="367"/>
                      <a:pt x="2332" y="367"/>
                      <a:pt x="2332" y="367"/>
                    </a:cubicBezTo>
                    <a:cubicBezTo>
                      <a:pt x="2325" y="353"/>
                      <a:pt x="2325" y="353"/>
                      <a:pt x="2325" y="353"/>
                    </a:cubicBezTo>
                    <a:cubicBezTo>
                      <a:pt x="2319" y="348"/>
                      <a:pt x="2319" y="348"/>
                      <a:pt x="2319" y="348"/>
                    </a:cubicBezTo>
                    <a:cubicBezTo>
                      <a:pt x="2319" y="354"/>
                      <a:pt x="2319" y="354"/>
                      <a:pt x="2319" y="354"/>
                    </a:cubicBezTo>
                    <a:cubicBezTo>
                      <a:pt x="2319" y="356"/>
                      <a:pt x="2319" y="356"/>
                      <a:pt x="2319" y="356"/>
                    </a:cubicBezTo>
                    <a:cubicBezTo>
                      <a:pt x="2317" y="357"/>
                      <a:pt x="2317" y="357"/>
                      <a:pt x="2317" y="357"/>
                    </a:cubicBezTo>
                    <a:cubicBezTo>
                      <a:pt x="2310" y="349"/>
                      <a:pt x="2310" y="349"/>
                      <a:pt x="2310" y="349"/>
                    </a:cubicBezTo>
                    <a:cubicBezTo>
                      <a:pt x="2311" y="345"/>
                      <a:pt x="2311" y="345"/>
                      <a:pt x="2311" y="345"/>
                    </a:cubicBezTo>
                    <a:cubicBezTo>
                      <a:pt x="2314" y="345"/>
                      <a:pt x="2314" y="345"/>
                      <a:pt x="2314" y="345"/>
                    </a:cubicBezTo>
                    <a:cubicBezTo>
                      <a:pt x="2313" y="342"/>
                      <a:pt x="2313" y="342"/>
                      <a:pt x="2313" y="342"/>
                    </a:cubicBezTo>
                    <a:cubicBezTo>
                      <a:pt x="2303" y="332"/>
                      <a:pt x="2303" y="332"/>
                      <a:pt x="2303" y="332"/>
                    </a:cubicBezTo>
                    <a:cubicBezTo>
                      <a:pt x="2301" y="332"/>
                      <a:pt x="2301" y="332"/>
                      <a:pt x="2301" y="332"/>
                    </a:cubicBezTo>
                    <a:cubicBezTo>
                      <a:pt x="2302" y="335"/>
                      <a:pt x="2302" y="335"/>
                      <a:pt x="2302" y="335"/>
                    </a:cubicBezTo>
                    <a:cubicBezTo>
                      <a:pt x="2301" y="339"/>
                      <a:pt x="2301" y="339"/>
                      <a:pt x="2301" y="339"/>
                    </a:cubicBezTo>
                    <a:cubicBezTo>
                      <a:pt x="2296" y="340"/>
                      <a:pt x="2296" y="340"/>
                      <a:pt x="2296" y="340"/>
                    </a:cubicBezTo>
                    <a:cubicBezTo>
                      <a:pt x="2291" y="334"/>
                      <a:pt x="2291" y="334"/>
                      <a:pt x="2291" y="334"/>
                    </a:cubicBezTo>
                    <a:cubicBezTo>
                      <a:pt x="2287" y="333"/>
                      <a:pt x="2287" y="333"/>
                      <a:pt x="2287" y="333"/>
                    </a:cubicBezTo>
                    <a:cubicBezTo>
                      <a:pt x="2282" y="325"/>
                      <a:pt x="2282" y="325"/>
                      <a:pt x="2282" y="325"/>
                    </a:cubicBezTo>
                    <a:cubicBezTo>
                      <a:pt x="2282" y="322"/>
                      <a:pt x="2282" y="322"/>
                      <a:pt x="2282" y="322"/>
                    </a:cubicBezTo>
                    <a:cubicBezTo>
                      <a:pt x="2280" y="319"/>
                      <a:pt x="2280" y="319"/>
                      <a:pt x="2280" y="319"/>
                    </a:cubicBezTo>
                    <a:cubicBezTo>
                      <a:pt x="2277" y="320"/>
                      <a:pt x="2277" y="320"/>
                      <a:pt x="2277" y="320"/>
                    </a:cubicBezTo>
                    <a:cubicBezTo>
                      <a:pt x="2271" y="327"/>
                      <a:pt x="2271" y="327"/>
                      <a:pt x="2271" y="327"/>
                    </a:cubicBezTo>
                    <a:cubicBezTo>
                      <a:pt x="2271" y="329"/>
                      <a:pt x="2271" y="329"/>
                      <a:pt x="2271" y="329"/>
                    </a:cubicBezTo>
                    <a:cubicBezTo>
                      <a:pt x="2268" y="328"/>
                      <a:pt x="2268" y="328"/>
                      <a:pt x="2268" y="328"/>
                    </a:cubicBezTo>
                    <a:cubicBezTo>
                      <a:pt x="2266" y="330"/>
                      <a:pt x="2266" y="330"/>
                      <a:pt x="2266" y="330"/>
                    </a:cubicBezTo>
                    <a:cubicBezTo>
                      <a:pt x="2265" y="339"/>
                      <a:pt x="2265" y="339"/>
                      <a:pt x="2265" y="339"/>
                    </a:cubicBezTo>
                    <a:cubicBezTo>
                      <a:pt x="2267" y="341"/>
                      <a:pt x="2267" y="341"/>
                      <a:pt x="2267" y="341"/>
                    </a:cubicBezTo>
                    <a:cubicBezTo>
                      <a:pt x="2264" y="339"/>
                      <a:pt x="2264" y="339"/>
                      <a:pt x="2264" y="339"/>
                    </a:cubicBezTo>
                    <a:cubicBezTo>
                      <a:pt x="2262" y="332"/>
                      <a:pt x="2262" y="332"/>
                      <a:pt x="2262" y="332"/>
                    </a:cubicBezTo>
                    <a:cubicBezTo>
                      <a:pt x="2263" y="325"/>
                      <a:pt x="2263" y="325"/>
                      <a:pt x="2263" y="325"/>
                    </a:cubicBezTo>
                    <a:cubicBezTo>
                      <a:pt x="2257" y="322"/>
                      <a:pt x="2257" y="322"/>
                      <a:pt x="2257" y="322"/>
                    </a:cubicBezTo>
                    <a:cubicBezTo>
                      <a:pt x="2256" y="316"/>
                      <a:pt x="2256" y="316"/>
                      <a:pt x="2256" y="316"/>
                    </a:cubicBezTo>
                    <a:cubicBezTo>
                      <a:pt x="2254" y="316"/>
                      <a:pt x="2254" y="316"/>
                      <a:pt x="2254" y="316"/>
                    </a:cubicBezTo>
                    <a:cubicBezTo>
                      <a:pt x="2257" y="315"/>
                      <a:pt x="2257" y="315"/>
                      <a:pt x="2257" y="315"/>
                    </a:cubicBezTo>
                    <a:cubicBezTo>
                      <a:pt x="2261" y="320"/>
                      <a:pt x="2261" y="320"/>
                      <a:pt x="2261" y="320"/>
                    </a:cubicBezTo>
                    <a:cubicBezTo>
                      <a:pt x="2261" y="316"/>
                      <a:pt x="2261" y="316"/>
                      <a:pt x="2261" y="316"/>
                    </a:cubicBezTo>
                    <a:cubicBezTo>
                      <a:pt x="2265" y="315"/>
                      <a:pt x="2265" y="315"/>
                      <a:pt x="2265" y="315"/>
                    </a:cubicBezTo>
                    <a:cubicBezTo>
                      <a:pt x="2268" y="318"/>
                      <a:pt x="2268" y="318"/>
                      <a:pt x="2268" y="318"/>
                    </a:cubicBezTo>
                    <a:cubicBezTo>
                      <a:pt x="2273" y="314"/>
                      <a:pt x="2273" y="314"/>
                      <a:pt x="2273" y="314"/>
                    </a:cubicBezTo>
                    <a:cubicBezTo>
                      <a:pt x="2271" y="310"/>
                      <a:pt x="2271" y="310"/>
                      <a:pt x="2271" y="310"/>
                    </a:cubicBezTo>
                    <a:cubicBezTo>
                      <a:pt x="2262" y="305"/>
                      <a:pt x="2262" y="305"/>
                      <a:pt x="2262" y="305"/>
                    </a:cubicBezTo>
                    <a:cubicBezTo>
                      <a:pt x="2259" y="310"/>
                      <a:pt x="2259" y="310"/>
                      <a:pt x="2259" y="310"/>
                    </a:cubicBezTo>
                    <a:cubicBezTo>
                      <a:pt x="2254" y="309"/>
                      <a:pt x="2254" y="309"/>
                      <a:pt x="2254" y="309"/>
                    </a:cubicBezTo>
                    <a:cubicBezTo>
                      <a:pt x="2250" y="307"/>
                      <a:pt x="2250" y="307"/>
                      <a:pt x="2250" y="307"/>
                    </a:cubicBezTo>
                    <a:cubicBezTo>
                      <a:pt x="2254" y="307"/>
                      <a:pt x="2254" y="307"/>
                      <a:pt x="2254" y="307"/>
                    </a:cubicBezTo>
                    <a:cubicBezTo>
                      <a:pt x="2257" y="302"/>
                      <a:pt x="2257" y="302"/>
                      <a:pt x="2257" y="302"/>
                    </a:cubicBezTo>
                    <a:cubicBezTo>
                      <a:pt x="2261" y="301"/>
                      <a:pt x="2261" y="301"/>
                      <a:pt x="2261" y="301"/>
                    </a:cubicBezTo>
                    <a:cubicBezTo>
                      <a:pt x="2264" y="303"/>
                      <a:pt x="2264" y="303"/>
                      <a:pt x="2264" y="303"/>
                    </a:cubicBezTo>
                    <a:cubicBezTo>
                      <a:pt x="2268" y="304"/>
                      <a:pt x="2268" y="304"/>
                      <a:pt x="2268" y="304"/>
                    </a:cubicBezTo>
                    <a:cubicBezTo>
                      <a:pt x="2272" y="308"/>
                      <a:pt x="2272" y="308"/>
                      <a:pt x="2272" y="308"/>
                    </a:cubicBezTo>
                    <a:cubicBezTo>
                      <a:pt x="2278" y="314"/>
                      <a:pt x="2278" y="314"/>
                      <a:pt x="2278" y="314"/>
                    </a:cubicBezTo>
                    <a:cubicBezTo>
                      <a:pt x="2282" y="315"/>
                      <a:pt x="2282" y="315"/>
                      <a:pt x="2282" y="315"/>
                    </a:cubicBezTo>
                    <a:cubicBezTo>
                      <a:pt x="2284" y="319"/>
                      <a:pt x="2284" y="319"/>
                      <a:pt x="2284" y="319"/>
                    </a:cubicBezTo>
                    <a:cubicBezTo>
                      <a:pt x="2286" y="320"/>
                      <a:pt x="2286" y="320"/>
                      <a:pt x="2286" y="320"/>
                    </a:cubicBezTo>
                    <a:cubicBezTo>
                      <a:pt x="2290" y="316"/>
                      <a:pt x="2290" y="316"/>
                      <a:pt x="2290" y="316"/>
                    </a:cubicBezTo>
                    <a:cubicBezTo>
                      <a:pt x="2292" y="319"/>
                      <a:pt x="2292" y="319"/>
                      <a:pt x="2292" y="319"/>
                    </a:cubicBezTo>
                    <a:cubicBezTo>
                      <a:pt x="2301" y="312"/>
                      <a:pt x="2301" y="312"/>
                      <a:pt x="2301" y="312"/>
                    </a:cubicBezTo>
                    <a:cubicBezTo>
                      <a:pt x="2302" y="313"/>
                      <a:pt x="2302" y="313"/>
                      <a:pt x="2302" y="313"/>
                    </a:cubicBezTo>
                    <a:cubicBezTo>
                      <a:pt x="2301" y="318"/>
                      <a:pt x="2301" y="318"/>
                      <a:pt x="2301" y="318"/>
                    </a:cubicBezTo>
                    <a:cubicBezTo>
                      <a:pt x="2304" y="315"/>
                      <a:pt x="2304" y="315"/>
                      <a:pt x="2304" y="315"/>
                    </a:cubicBezTo>
                    <a:cubicBezTo>
                      <a:pt x="2304" y="309"/>
                      <a:pt x="2304" y="309"/>
                      <a:pt x="2304" y="309"/>
                    </a:cubicBezTo>
                    <a:cubicBezTo>
                      <a:pt x="2308" y="301"/>
                      <a:pt x="2308" y="301"/>
                      <a:pt x="2308" y="301"/>
                    </a:cubicBezTo>
                    <a:cubicBezTo>
                      <a:pt x="2307" y="298"/>
                      <a:pt x="2307" y="298"/>
                      <a:pt x="2307" y="298"/>
                    </a:cubicBezTo>
                    <a:cubicBezTo>
                      <a:pt x="2307" y="292"/>
                      <a:pt x="2307" y="292"/>
                      <a:pt x="2307" y="292"/>
                    </a:cubicBezTo>
                    <a:cubicBezTo>
                      <a:pt x="2305" y="284"/>
                      <a:pt x="2305" y="284"/>
                      <a:pt x="2305" y="284"/>
                    </a:cubicBezTo>
                    <a:cubicBezTo>
                      <a:pt x="2308" y="270"/>
                      <a:pt x="2308" y="270"/>
                      <a:pt x="2308" y="270"/>
                    </a:cubicBezTo>
                    <a:cubicBezTo>
                      <a:pt x="2308" y="260"/>
                      <a:pt x="2308" y="260"/>
                      <a:pt x="2308" y="260"/>
                    </a:cubicBezTo>
                    <a:cubicBezTo>
                      <a:pt x="2305" y="255"/>
                      <a:pt x="2305" y="255"/>
                      <a:pt x="2305" y="255"/>
                    </a:cubicBezTo>
                    <a:cubicBezTo>
                      <a:pt x="2304" y="250"/>
                      <a:pt x="2304" y="250"/>
                      <a:pt x="2304" y="250"/>
                    </a:cubicBezTo>
                    <a:cubicBezTo>
                      <a:pt x="2298" y="245"/>
                      <a:pt x="2298" y="245"/>
                      <a:pt x="2298" y="245"/>
                    </a:cubicBezTo>
                    <a:cubicBezTo>
                      <a:pt x="2296" y="239"/>
                      <a:pt x="2296" y="239"/>
                      <a:pt x="2296" y="239"/>
                    </a:cubicBezTo>
                    <a:cubicBezTo>
                      <a:pt x="2298" y="239"/>
                      <a:pt x="2298" y="239"/>
                      <a:pt x="2298" y="239"/>
                    </a:cubicBezTo>
                    <a:cubicBezTo>
                      <a:pt x="2301" y="244"/>
                      <a:pt x="2301" y="244"/>
                      <a:pt x="2301" y="244"/>
                    </a:cubicBezTo>
                    <a:cubicBezTo>
                      <a:pt x="2302" y="244"/>
                      <a:pt x="2302" y="244"/>
                      <a:pt x="2302" y="244"/>
                    </a:cubicBezTo>
                    <a:cubicBezTo>
                      <a:pt x="2301" y="238"/>
                      <a:pt x="2301" y="238"/>
                      <a:pt x="2301" y="238"/>
                    </a:cubicBezTo>
                    <a:cubicBezTo>
                      <a:pt x="2296" y="235"/>
                      <a:pt x="2296" y="235"/>
                      <a:pt x="2296" y="235"/>
                    </a:cubicBezTo>
                    <a:cubicBezTo>
                      <a:pt x="2292" y="237"/>
                      <a:pt x="2292" y="237"/>
                      <a:pt x="2292" y="237"/>
                    </a:cubicBezTo>
                    <a:cubicBezTo>
                      <a:pt x="2284" y="235"/>
                      <a:pt x="2284" y="235"/>
                      <a:pt x="2284" y="235"/>
                    </a:cubicBezTo>
                    <a:cubicBezTo>
                      <a:pt x="2274" y="220"/>
                      <a:pt x="2274" y="220"/>
                      <a:pt x="2274" y="220"/>
                    </a:cubicBezTo>
                    <a:cubicBezTo>
                      <a:pt x="2272" y="219"/>
                      <a:pt x="2272" y="219"/>
                      <a:pt x="2272" y="219"/>
                    </a:cubicBezTo>
                    <a:cubicBezTo>
                      <a:pt x="2272" y="216"/>
                      <a:pt x="2272" y="216"/>
                      <a:pt x="2272" y="216"/>
                    </a:cubicBezTo>
                    <a:cubicBezTo>
                      <a:pt x="2278" y="216"/>
                      <a:pt x="2278" y="216"/>
                      <a:pt x="2278" y="216"/>
                    </a:cubicBezTo>
                    <a:cubicBezTo>
                      <a:pt x="2279" y="211"/>
                      <a:pt x="2279" y="211"/>
                      <a:pt x="2279" y="211"/>
                    </a:cubicBezTo>
                    <a:cubicBezTo>
                      <a:pt x="2277" y="207"/>
                      <a:pt x="2277" y="207"/>
                      <a:pt x="2277" y="207"/>
                    </a:cubicBezTo>
                    <a:cubicBezTo>
                      <a:pt x="2272" y="207"/>
                      <a:pt x="2272" y="207"/>
                      <a:pt x="2272" y="207"/>
                    </a:cubicBezTo>
                    <a:cubicBezTo>
                      <a:pt x="2271" y="206"/>
                      <a:pt x="2271" y="206"/>
                      <a:pt x="2271" y="206"/>
                    </a:cubicBezTo>
                    <a:cubicBezTo>
                      <a:pt x="2273" y="203"/>
                      <a:pt x="2273" y="203"/>
                      <a:pt x="2273" y="203"/>
                    </a:cubicBezTo>
                    <a:cubicBezTo>
                      <a:pt x="2271" y="198"/>
                      <a:pt x="2271" y="198"/>
                      <a:pt x="2271" y="198"/>
                    </a:cubicBezTo>
                    <a:cubicBezTo>
                      <a:pt x="2272" y="197"/>
                      <a:pt x="2272" y="197"/>
                      <a:pt x="2272" y="197"/>
                    </a:cubicBezTo>
                    <a:cubicBezTo>
                      <a:pt x="2276" y="203"/>
                      <a:pt x="2276" y="203"/>
                      <a:pt x="2276" y="203"/>
                    </a:cubicBezTo>
                    <a:cubicBezTo>
                      <a:pt x="2282" y="207"/>
                      <a:pt x="2282" y="207"/>
                      <a:pt x="2282" y="207"/>
                    </a:cubicBezTo>
                    <a:cubicBezTo>
                      <a:pt x="2283" y="204"/>
                      <a:pt x="2283" y="204"/>
                      <a:pt x="2283" y="204"/>
                    </a:cubicBezTo>
                    <a:cubicBezTo>
                      <a:pt x="2280" y="201"/>
                      <a:pt x="2280" y="201"/>
                      <a:pt x="2280" y="201"/>
                    </a:cubicBezTo>
                    <a:cubicBezTo>
                      <a:pt x="2281" y="197"/>
                      <a:pt x="2281" y="197"/>
                      <a:pt x="2281" y="197"/>
                    </a:cubicBezTo>
                    <a:cubicBezTo>
                      <a:pt x="2279" y="194"/>
                      <a:pt x="2279" y="194"/>
                      <a:pt x="2279" y="194"/>
                    </a:cubicBezTo>
                    <a:cubicBezTo>
                      <a:pt x="2281" y="192"/>
                      <a:pt x="2281" y="192"/>
                      <a:pt x="2281" y="192"/>
                    </a:cubicBezTo>
                    <a:cubicBezTo>
                      <a:pt x="2283" y="194"/>
                      <a:pt x="2283" y="194"/>
                      <a:pt x="2283" y="194"/>
                    </a:cubicBezTo>
                    <a:cubicBezTo>
                      <a:pt x="2285" y="197"/>
                      <a:pt x="2285" y="197"/>
                      <a:pt x="2285" y="197"/>
                    </a:cubicBezTo>
                    <a:cubicBezTo>
                      <a:pt x="2288" y="199"/>
                      <a:pt x="2288" y="199"/>
                      <a:pt x="2288" y="199"/>
                    </a:cubicBezTo>
                    <a:cubicBezTo>
                      <a:pt x="2289" y="209"/>
                      <a:pt x="2289" y="209"/>
                      <a:pt x="2289" y="209"/>
                    </a:cubicBezTo>
                    <a:cubicBezTo>
                      <a:pt x="2289" y="213"/>
                      <a:pt x="2289" y="213"/>
                      <a:pt x="2289" y="213"/>
                    </a:cubicBezTo>
                    <a:cubicBezTo>
                      <a:pt x="2298" y="221"/>
                      <a:pt x="2298" y="221"/>
                      <a:pt x="2298" y="221"/>
                    </a:cubicBezTo>
                    <a:cubicBezTo>
                      <a:pt x="2301" y="219"/>
                      <a:pt x="2301" y="219"/>
                      <a:pt x="2301" y="219"/>
                    </a:cubicBezTo>
                    <a:cubicBezTo>
                      <a:pt x="2305" y="221"/>
                      <a:pt x="2305" y="221"/>
                      <a:pt x="2305" y="221"/>
                    </a:cubicBezTo>
                    <a:cubicBezTo>
                      <a:pt x="2305" y="228"/>
                      <a:pt x="2305" y="228"/>
                      <a:pt x="2305" y="228"/>
                    </a:cubicBezTo>
                    <a:cubicBezTo>
                      <a:pt x="2308" y="228"/>
                      <a:pt x="2308" y="228"/>
                      <a:pt x="2308" y="228"/>
                    </a:cubicBezTo>
                    <a:cubicBezTo>
                      <a:pt x="2315" y="217"/>
                      <a:pt x="2315" y="217"/>
                      <a:pt x="2315" y="217"/>
                    </a:cubicBezTo>
                    <a:cubicBezTo>
                      <a:pt x="2316" y="212"/>
                      <a:pt x="2316" y="212"/>
                      <a:pt x="2316" y="212"/>
                    </a:cubicBezTo>
                    <a:cubicBezTo>
                      <a:pt x="2315" y="207"/>
                      <a:pt x="2315" y="207"/>
                      <a:pt x="2315" y="207"/>
                    </a:cubicBezTo>
                    <a:cubicBezTo>
                      <a:pt x="2315" y="198"/>
                      <a:pt x="2315" y="198"/>
                      <a:pt x="2315" y="198"/>
                    </a:cubicBezTo>
                    <a:cubicBezTo>
                      <a:pt x="2314" y="194"/>
                      <a:pt x="2314" y="194"/>
                      <a:pt x="2314" y="194"/>
                    </a:cubicBezTo>
                    <a:cubicBezTo>
                      <a:pt x="2316" y="199"/>
                      <a:pt x="2316" y="199"/>
                      <a:pt x="2316" y="199"/>
                    </a:cubicBezTo>
                    <a:cubicBezTo>
                      <a:pt x="2317" y="204"/>
                      <a:pt x="2317" y="204"/>
                      <a:pt x="2317" y="204"/>
                    </a:cubicBezTo>
                    <a:cubicBezTo>
                      <a:pt x="2319" y="204"/>
                      <a:pt x="2319" y="204"/>
                      <a:pt x="2319" y="204"/>
                    </a:cubicBezTo>
                    <a:cubicBezTo>
                      <a:pt x="2322" y="200"/>
                      <a:pt x="2322" y="200"/>
                      <a:pt x="2322" y="200"/>
                    </a:cubicBezTo>
                    <a:cubicBezTo>
                      <a:pt x="2328" y="198"/>
                      <a:pt x="2328" y="198"/>
                      <a:pt x="2328" y="198"/>
                    </a:cubicBezTo>
                    <a:cubicBezTo>
                      <a:pt x="2329" y="193"/>
                      <a:pt x="2329" y="193"/>
                      <a:pt x="2329" y="193"/>
                    </a:cubicBezTo>
                    <a:cubicBezTo>
                      <a:pt x="2335" y="196"/>
                      <a:pt x="2335" y="196"/>
                      <a:pt x="2335" y="196"/>
                    </a:cubicBezTo>
                    <a:cubicBezTo>
                      <a:pt x="2334" y="197"/>
                      <a:pt x="2334" y="197"/>
                      <a:pt x="2334" y="197"/>
                    </a:cubicBezTo>
                    <a:cubicBezTo>
                      <a:pt x="2335" y="199"/>
                      <a:pt x="2335" y="199"/>
                      <a:pt x="2335" y="199"/>
                    </a:cubicBezTo>
                    <a:cubicBezTo>
                      <a:pt x="2344" y="207"/>
                      <a:pt x="2344" y="207"/>
                      <a:pt x="2344" y="207"/>
                    </a:cubicBezTo>
                    <a:cubicBezTo>
                      <a:pt x="2346" y="208"/>
                      <a:pt x="2346" y="208"/>
                      <a:pt x="2346" y="208"/>
                    </a:cubicBezTo>
                    <a:cubicBezTo>
                      <a:pt x="2347" y="213"/>
                      <a:pt x="2347" y="213"/>
                      <a:pt x="2347" y="213"/>
                    </a:cubicBezTo>
                    <a:cubicBezTo>
                      <a:pt x="2347" y="216"/>
                      <a:pt x="2347" y="216"/>
                      <a:pt x="2347" y="216"/>
                    </a:cubicBezTo>
                    <a:cubicBezTo>
                      <a:pt x="2349" y="217"/>
                      <a:pt x="2349" y="217"/>
                      <a:pt x="2349" y="217"/>
                    </a:cubicBezTo>
                    <a:cubicBezTo>
                      <a:pt x="2356" y="215"/>
                      <a:pt x="2356" y="215"/>
                      <a:pt x="2356" y="215"/>
                    </a:cubicBezTo>
                    <a:cubicBezTo>
                      <a:pt x="2358" y="216"/>
                      <a:pt x="2358" y="216"/>
                      <a:pt x="2358" y="216"/>
                    </a:cubicBezTo>
                    <a:cubicBezTo>
                      <a:pt x="2358" y="218"/>
                      <a:pt x="2358" y="218"/>
                      <a:pt x="2358" y="218"/>
                    </a:cubicBezTo>
                    <a:cubicBezTo>
                      <a:pt x="2359" y="218"/>
                      <a:pt x="2359" y="218"/>
                      <a:pt x="2359" y="218"/>
                    </a:cubicBezTo>
                    <a:cubicBezTo>
                      <a:pt x="2362" y="214"/>
                      <a:pt x="2362" y="214"/>
                      <a:pt x="2362" y="214"/>
                    </a:cubicBezTo>
                    <a:cubicBezTo>
                      <a:pt x="2360" y="211"/>
                      <a:pt x="2360" y="211"/>
                      <a:pt x="2360" y="211"/>
                    </a:cubicBezTo>
                    <a:cubicBezTo>
                      <a:pt x="2361" y="209"/>
                      <a:pt x="2361" y="209"/>
                      <a:pt x="2361" y="209"/>
                    </a:cubicBezTo>
                    <a:cubicBezTo>
                      <a:pt x="2363" y="209"/>
                      <a:pt x="2363" y="209"/>
                      <a:pt x="2363" y="209"/>
                    </a:cubicBezTo>
                    <a:cubicBezTo>
                      <a:pt x="2362" y="204"/>
                      <a:pt x="2362" y="204"/>
                      <a:pt x="2362" y="204"/>
                    </a:cubicBezTo>
                    <a:cubicBezTo>
                      <a:pt x="2365" y="204"/>
                      <a:pt x="2365" y="204"/>
                      <a:pt x="2365" y="204"/>
                    </a:cubicBezTo>
                    <a:cubicBezTo>
                      <a:pt x="2366" y="207"/>
                      <a:pt x="2366" y="207"/>
                      <a:pt x="2366" y="207"/>
                    </a:cubicBezTo>
                    <a:cubicBezTo>
                      <a:pt x="2365" y="210"/>
                      <a:pt x="2365" y="210"/>
                      <a:pt x="2365" y="210"/>
                    </a:cubicBezTo>
                    <a:cubicBezTo>
                      <a:pt x="2369" y="210"/>
                      <a:pt x="2369" y="210"/>
                      <a:pt x="2369" y="210"/>
                    </a:cubicBezTo>
                    <a:cubicBezTo>
                      <a:pt x="2372" y="208"/>
                      <a:pt x="2372" y="208"/>
                      <a:pt x="2372" y="208"/>
                    </a:cubicBezTo>
                    <a:cubicBezTo>
                      <a:pt x="2380" y="209"/>
                      <a:pt x="2380" y="209"/>
                      <a:pt x="2380" y="209"/>
                    </a:cubicBezTo>
                    <a:cubicBezTo>
                      <a:pt x="2383" y="211"/>
                      <a:pt x="2383" y="211"/>
                      <a:pt x="2383" y="211"/>
                    </a:cubicBezTo>
                    <a:cubicBezTo>
                      <a:pt x="2386" y="210"/>
                      <a:pt x="2386" y="210"/>
                      <a:pt x="2386" y="210"/>
                    </a:cubicBezTo>
                    <a:cubicBezTo>
                      <a:pt x="2387" y="212"/>
                      <a:pt x="2387" y="212"/>
                      <a:pt x="2387" y="212"/>
                    </a:cubicBezTo>
                    <a:cubicBezTo>
                      <a:pt x="2388" y="213"/>
                      <a:pt x="2388" y="213"/>
                      <a:pt x="2388" y="213"/>
                    </a:cubicBezTo>
                    <a:cubicBezTo>
                      <a:pt x="2391" y="209"/>
                      <a:pt x="2391" y="209"/>
                      <a:pt x="2391" y="209"/>
                    </a:cubicBezTo>
                    <a:cubicBezTo>
                      <a:pt x="2389" y="201"/>
                      <a:pt x="2389" y="201"/>
                      <a:pt x="2389" y="201"/>
                    </a:cubicBezTo>
                    <a:cubicBezTo>
                      <a:pt x="2390" y="202"/>
                      <a:pt x="2390" y="202"/>
                      <a:pt x="2390" y="202"/>
                    </a:cubicBezTo>
                    <a:cubicBezTo>
                      <a:pt x="2394" y="209"/>
                      <a:pt x="2394" y="209"/>
                      <a:pt x="2394" y="209"/>
                    </a:cubicBezTo>
                    <a:cubicBezTo>
                      <a:pt x="2400" y="207"/>
                      <a:pt x="2400" y="207"/>
                      <a:pt x="2400" y="207"/>
                    </a:cubicBezTo>
                    <a:cubicBezTo>
                      <a:pt x="2400" y="204"/>
                      <a:pt x="2400" y="204"/>
                      <a:pt x="2400" y="204"/>
                    </a:cubicBezTo>
                    <a:lnTo>
                      <a:pt x="2397" y="198"/>
                    </a:lnTo>
                    <a:close/>
                  </a:path>
                </a:pathLst>
              </a:custGeom>
              <a:solidFill>
                <a:srgbClr val="D7D0CE"/>
              </a:solid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2" name="Freeform 111">
                <a:extLst>
                  <a:ext uri="{FF2B5EF4-FFF2-40B4-BE49-F238E27FC236}">
                    <a16:creationId xmlns:a16="http://schemas.microsoft.com/office/drawing/2014/main" id="{AEA7094D-9545-7E24-A3FC-D1CCA5A7DB5F}"/>
                  </a:ext>
                </a:extLst>
              </p:cNvPr>
              <p:cNvSpPr>
                <a:spLocks/>
              </p:cNvSpPr>
              <p:nvPr/>
            </p:nvSpPr>
            <p:spPr bwMode="auto">
              <a:xfrm>
                <a:off x="8842376" y="2984500"/>
                <a:ext cx="6350" cy="7938"/>
              </a:xfrm>
              <a:custGeom>
                <a:avLst/>
                <a:gdLst>
                  <a:gd name="T0" fmla="*/ 0 w 4"/>
                  <a:gd name="T1" fmla="*/ 4 h 5"/>
                  <a:gd name="T2" fmla="*/ 1 w 4"/>
                  <a:gd name="T3" fmla="*/ 5 h 5"/>
                  <a:gd name="T4" fmla="*/ 4 w 4"/>
                  <a:gd name="T5" fmla="*/ 3 h 5"/>
                  <a:gd name="T6" fmla="*/ 4 w 4"/>
                  <a:gd name="T7" fmla="*/ 0 h 5"/>
                  <a:gd name="T8" fmla="*/ 2 w 4"/>
                  <a:gd name="T9" fmla="*/ 1 h 5"/>
                  <a:gd name="T10" fmla="*/ 0 w 4"/>
                  <a:gd name="T11" fmla="*/ 4 h 5"/>
                </a:gdLst>
                <a:ahLst/>
                <a:cxnLst>
                  <a:cxn ang="0">
                    <a:pos x="T0" y="T1"/>
                  </a:cxn>
                  <a:cxn ang="0">
                    <a:pos x="T2" y="T3"/>
                  </a:cxn>
                  <a:cxn ang="0">
                    <a:pos x="T4" y="T5"/>
                  </a:cxn>
                  <a:cxn ang="0">
                    <a:pos x="T6" y="T7"/>
                  </a:cxn>
                  <a:cxn ang="0">
                    <a:pos x="T8" y="T9"/>
                  </a:cxn>
                  <a:cxn ang="0">
                    <a:pos x="T10" y="T11"/>
                  </a:cxn>
                </a:cxnLst>
                <a:rect l="0" t="0" r="r" b="b"/>
                <a:pathLst>
                  <a:path w="4" h="5">
                    <a:moveTo>
                      <a:pt x="0" y="4"/>
                    </a:moveTo>
                    <a:lnTo>
                      <a:pt x="1" y="5"/>
                    </a:lnTo>
                    <a:lnTo>
                      <a:pt x="4" y="3"/>
                    </a:lnTo>
                    <a:lnTo>
                      <a:pt x="4" y="0"/>
                    </a:lnTo>
                    <a:lnTo>
                      <a:pt x="2" y="1"/>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3" name="Freeform 112">
                <a:extLst>
                  <a:ext uri="{FF2B5EF4-FFF2-40B4-BE49-F238E27FC236}">
                    <a16:creationId xmlns:a16="http://schemas.microsoft.com/office/drawing/2014/main" id="{562B2992-BFC2-548B-6970-D5C31E75910C}"/>
                  </a:ext>
                </a:extLst>
              </p:cNvPr>
              <p:cNvSpPr>
                <a:spLocks/>
              </p:cNvSpPr>
              <p:nvPr/>
            </p:nvSpPr>
            <p:spPr bwMode="auto">
              <a:xfrm>
                <a:off x="8929689" y="2809875"/>
                <a:ext cx="3175" cy="3175"/>
              </a:xfrm>
              <a:custGeom>
                <a:avLst/>
                <a:gdLst>
                  <a:gd name="T0" fmla="*/ 1 w 2"/>
                  <a:gd name="T1" fmla="*/ 2 h 2"/>
                  <a:gd name="T2" fmla="*/ 2 w 2"/>
                  <a:gd name="T3" fmla="*/ 0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0"/>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4" name="Freeform 113">
                <a:extLst>
                  <a:ext uri="{FF2B5EF4-FFF2-40B4-BE49-F238E27FC236}">
                    <a16:creationId xmlns:a16="http://schemas.microsoft.com/office/drawing/2014/main" id="{469196A2-3477-0A1D-8542-9EF149CA8D53}"/>
                  </a:ext>
                </a:extLst>
              </p:cNvPr>
              <p:cNvSpPr>
                <a:spLocks/>
              </p:cNvSpPr>
              <p:nvPr/>
            </p:nvSpPr>
            <p:spPr bwMode="auto">
              <a:xfrm>
                <a:off x="8931276" y="2782888"/>
                <a:ext cx="3175" cy="3175"/>
              </a:xfrm>
              <a:custGeom>
                <a:avLst/>
                <a:gdLst>
                  <a:gd name="T0" fmla="*/ 0 w 2"/>
                  <a:gd name="T1" fmla="*/ 1 h 2"/>
                  <a:gd name="T2" fmla="*/ 1 w 2"/>
                  <a:gd name="T3" fmla="*/ 2 h 2"/>
                  <a:gd name="T4" fmla="*/ 2 w 2"/>
                  <a:gd name="T5" fmla="*/ 2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lnTo>
                      <a:pt x="1" y="2"/>
                    </a:lnTo>
                    <a:lnTo>
                      <a:pt x="2" y="2"/>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5" name="Freeform 114">
                <a:extLst>
                  <a:ext uri="{FF2B5EF4-FFF2-40B4-BE49-F238E27FC236}">
                    <a16:creationId xmlns:a16="http://schemas.microsoft.com/office/drawing/2014/main" id="{683C27CA-70D3-DF79-ACBC-42BBF653B257}"/>
                  </a:ext>
                </a:extLst>
              </p:cNvPr>
              <p:cNvSpPr>
                <a:spLocks/>
              </p:cNvSpPr>
              <p:nvPr/>
            </p:nvSpPr>
            <p:spPr bwMode="auto">
              <a:xfrm>
                <a:off x="8491539" y="2511425"/>
                <a:ext cx="20638" cy="22225"/>
              </a:xfrm>
              <a:custGeom>
                <a:avLst/>
                <a:gdLst>
                  <a:gd name="T0" fmla="*/ 9 w 13"/>
                  <a:gd name="T1" fmla="*/ 2 h 14"/>
                  <a:gd name="T2" fmla="*/ 8 w 13"/>
                  <a:gd name="T3" fmla="*/ 1 h 14"/>
                  <a:gd name="T4" fmla="*/ 6 w 13"/>
                  <a:gd name="T5" fmla="*/ 2 h 14"/>
                  <a:gd name="T6" fmla="*/ 4 w 13"/>
                  <a:gd name="T7" fmla="*/ 0 h 14"/>
                  <a:gd name="T8" fmla="*/ 2 w 13"/>
                  <a:gd name="T9" fmla="*/ 2 h 14"/>
                  <a:gd name="T10" fmla="*/ 1 w 13"/>
                  <a:gd name="T11" fmla="*/ 5 h 14"/>
                  <a:gd name="T12" fmla="*/ 0 w 13"/>
                  <a:gd name="T13" fmla="*/ 7 h 14"/>
                  <a:gd name="T14" fmla="*/ 0 w 13"/>
                  <a:gd name="T15" fmla="*/ 10 h 14"/>
                  <a:gd name="T16" fmla="*/ 2 w 13"/>
                  <a:gd name="T17" fmla="*/ 14 h 14"/>
                  <a:gd name="T18" fmla="*/ 3 w 13"/>
                  <a:gd name="T19" fmla="*/ 14 h 14"/>
                  <a:gd name="T20" fmla="*/ 3 w 13"/>
                  <a:gd name="T21" fmla="*/ 12 h 14"/>
                  <a:gd name="T22" fmla="*/ 4 w 13"/>
                  <a:gd name="T23" fmla="*/ 11 h 14"/>
                  <a:gd name="T24" fmla="*/ 5 w 13"/>
                  <a:gd name="T25" fmla="*/ 11 h 14"/>
                  <a:gd name="T26" fmla="*/ 7 w 13"/>
                  <a:gd name="T27" fmla="*/ 14 h 14"/>
                  <a:gd name="T28" fmla="*/ 9 w 13"/>
                  <a:gd name="T29" fmla="*/ 14 h 14"/>
                  <a:gd name="T30" fmla="*/ 11 w 13"/>
                  <a:gd name="T31" fmla="*/ 13 h 14"/>
                  <a:gd name="T32" fmla="*/ 11 w 13"/>
                  <a:gd name="T33" fmla="*/ 11 h 14"/>
                  <a:gd name="T34" fmla="*/ 11 w 13"/>
                  <a:gd name="T35" fmla="*/ 9 h 14"/>
                  <a:gd name="T36" fmla="*/ 11 w 13"/>
                  <a:gd name="T37" fmla="*/ 7 h 14"/>
                  <a:gd name="T38" fmla="*/ 12 w 13"/>
                  <a:gd name="T39" fmla="*/ 5 h 14"/>
                  <a:gd name="T40" fmla="*/ 13 w 13"/>
                  <a:gd name="T41" fmla="*/ 4 h 14"/>
                  <a:gd name="T42" fmla="*/ 11 w 13"/>
                  <a:gd name="T43" fmla="*/ 4 h 14"/>
                  <a:gd name="T44" fmla="*/ 10 w 13"/>
                  <a:gd name="T45" fmla="*/ 5 h 14"/>
                  <a:gd name="T46" fmla="*/ 8 w 13"/>
                  <a:gd name="T47" fmla="*/ 6 h 14"/>
                  <a:gd name="T48" fmla="*/ 8 w 13"/>
                  <a:gd name="T49" fmla="*/ 5 h 14"/>
                  <a:gd name="T50" fmla="*/ 9 w 13"/>
                  <a:gd name="T51" fmla="*/ 3 h 14"/>
                  <a:gd name="T52" fmla="*/ 9 w 13"/>
                  <a:gd name="T53"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4">
                    <a:moveTo>
                      <a:pt x="9" y="2"/>
                    </a:moveTo>
                    <a:lnTo>
                      <a:pt x="8" y="1"/>
                    </a:lnTo>
                    <a:lnTo>
                      <a:pt x="6" y="2"/>
                    </a:lnTo>
                    <a:lnTo>
                      <a:pt x="4" y="0"/>
                    </a:lnTo>
                    <a:lnTo>
                      <a:pt x="2" y="2"/>
                    </a:lnTo>
                    <a:lnTo>
                      <a:pt x="1" y="5"/>
                    </a:lnTo>
                    <a:lnTo>
                      <a:pt x="0" y="7"/>
                    </a:lnTo>
                    <a:lnTo>
                      <a:pt x="0" y="10"/>
                    </a:lnTo>
                    <a:lnTo>
                      <a:pt x="2" y="14"/>
                    </a:lnTo>
                    <a:lnTo>
                      <a:pt x="3" y="14"/>
                    </a:lnTo>
                    <a:lnTo>
                      <a:pt x="3" y="12"/>
                    </a:lnTo>
                    <a:lnTo>
                      <a:pt x="4" y="11"/>
                    </a:lnTo>
                    <a:lnTo>
                      <a:pt x="5" y="11"/>
                    </a:lnTo>
                    <a:lnTo>
                      <a:pt x="7" y="14"/>
                    </a:lnTo>
                    <a:lnTo>
                      <a:pt x="9" y="14"/>
                    </a:lnTo>
                    <a:lnTo>
                      <a:pt x="11" y="13"/>
                    </a:lnTo>
                    <a:lnTo>
                      <a:pt x="11" y="11"/>
                    </a:lnTo>
                    <a:lnTo>
                      <a:pt x="11" y="9"/>
                    </a:lnTo>
                    <a:lnTo>
                      <a:pt x="11" y="7"/>
                    </a:lnTo>
                    <a:lnTo>
                      <a:pt x="12" y="5"/>
                    </a:lnTo>
                    <a:lnTo>
                      <a:pt x="13" y="4"/>
                    </a:lnTo>
                    <a:lnTo>
                      <a:pt x="11" y="4"/>
                    </a:lnTo>
                    <a:lnTo>
                      <a:pt x="10" y="5"/>
                    </a:lnTo>
                    <a:lnTo>
                      <a:pt x="8" y="6"/>
                    </a:lnTo>
                    <a:lnTo>
                      <a:pt x="8" y="5"/>
                    </a:lnTo>
                    <a:lnTo>
                      <a:pt x="9" y="3"/>
                    </a:lnTo>
                    <a:lnTo>
                      <a:pt x="9"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6" name="Freeform 115">
                <a:extLst>
                  <a:ext uri="{FF2B5EF4-FFF2-40B4-BE49-F238E27FC236}">
                    <a16:creationId xmlns:a16="http://schemas.microsoft.com/office/drawing/2014/main" id="{FB3520C8-C284-AFF2-7CCE-0B759D068533}"/>
                  </a:ext>
                </a:extLst>
              </p:cNvPr>
              <p:cNvSpPr>
                <a:spLocks/>
              </p:cNvSpPr>
              <p:nvPr/>
            </p:nvSpPr>
            <p:spPr bwMode="auto">
              <a:xfrm>
                <a:off x="8921751" y="2830513"/>
                <a:ext cx="3175" cy="11113"/>
              </a:xfrm>
              <a:custGeom>
                <a:avLst/>
                <a:gdLst>
                  <a:gd name="T0" fmla="*/ 1 w 2"/>
                  <a:gd name="T1" fmla="*/ 6 h 7"/>
                  <a:gd name="T2" fmla="*/ 2 w 2"/>
                  <a:gd name="T3" fmla="*/ 0 h 7"/>
                  <a:gd name="T4" fmla="*/ 1 w 2"/>
                  <a:gd name="T5" fmla="*/ 0 h 7"/>
                  <a:gd name="T6" fmla="*/ 0 w 2"/>
                  <a:gd name="T7" fmla="*/ 3 h 7"/>
                  <a:gd name="T8" fmla="*/ 0 w 2"/>
                  <a:gd name="T9" fmla="*/ 6 h 7"/>
                  <a:gd name="T10" fmla="*/ 0 w 2"/>
                  <a:gd name="T11" fmla="*/ 7 h 7"/>
                  <a:gd name="T12" fmla="*/ 1 w 2"/>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2" h="7">
                    <a:moveTo>
                      <a:pt x="1" y="6"/>
                    </a:moveTo>
                    <a:lnTo>
                      <a:pt x="2" y="0"/>
                    </a:lnTo>
                    <a:lnTo>
                      <a:pt x="1" y="0"/>
                    </a:lnTo>
                    <a:lnTo>
                      <a:pt x="0" y="3"/>
                    </a:lnTo>
                    <a:lnTo>
                      <a:pt x="0" y="6"/>
                    </a:lnTo>
                    <a:lnTo>
                      <a:pt x="0" y="7"/>
                    </a:lnTo>
                    <a:lnTo>
                      <a:pt x="1"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7" name="Freeform 116">
                <a:extLst>
                  <a:ext uri="{FF2B5EF4-FFF2-40B4-BE49-F238E27FC236}">
                    <a16:creationId xmlns:a16="http://schemas.microsoft.com/office/drawing/2014/main" id="{41912649-63F0-CF5D-973B-4A4B9145611C}"/>
                  </a:ext>
                </a:extLst>
              </p:cNvPr>
              <p:cNvSpPr>
                <a:spLocks/>
              </p:cNvSpPr>
              <p:nvPr/>
            </p:nvSpPr>
            <p:spPr bwMode="auto">
              <a:xfrm>
                <a:off x="8929689" y="2798763"/>
                <a:ext cx="3175" cy="7938"/>
              </a:xfrm>
              <a:custGeom>
                <a:avLst/>
                <a:gdLst>
                  <a:gd name="T0" fmla="*/ 1 w 2"/>
                  <a:gd name="T1" fmla="*/ 5 h 5"/>
                  <a:gd name="T2" fmla="*/ 2 w 2"/>
                  <a:gd name="T3" fmla="*/ 2 h 5"/>
                  <a:gd name="T4" fmla="*/ 1 w 2"/>
                  <a:gd name="T5" fmla="*/ 0 h 5"/>
                  <a:gd name="T6" fmla="*/ 0 w 2"/>
                  <a:gd name="T7" fmla="*/ 2 h 5"/>
                  <a:gd name="T8" fmla="*/ 1 w 2"/>
                  <a:gd name="T9" fmla="*/ 5 h 5"/>
                </a:gdLst>
                <a:ahLst/>
                <a:cxnLst>
                  <a:cxn ang="0">
                    <a:pos x="T0" y="T1"/>
                  </a:cxn>
                  <a:cxn ang="0">
                    <a:pos x="T2" y="T3"/>
                  </a:cxn>
                  <a:cxn ang="0">
                    <a:pos x="T4" y="T5"/>
                  </a:cxn>
                  <a:cxn ang="0">
                    <a:pos x="T6" y="T7"/>
                  </a:cxn>
                  <a:cxn ang="0">
                    <a:pos x="T8" y="T9"/>
                  </a:cxn>
                </a:cxnLst>
                <a:rect l="0" t="0" r="r" b="b"/>
                <a:pathLst>
                  <a:path w="2" h="5">
                    <a:moveTo>
                      <a:pt x="1" y="5"/>
                    </a:moveTo>
                    <a:lnTo>
                      <a:pt x="2" y="2"/>
                    </a:lnTo>
                    <a:lnTo>
                      <a:pt x="1" y="0"/>
                    </a:lnTo>
                    <a:lnTo>
                      <a:pt x="0" y="2"/>
                    </a:lnTo>
                    <a:lnTo>
                      <a:pt x="1"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8" name="Freeform 117">
                <a:extLst>
                  <a:ext uri="{FF2B5EF4-FFF2-40B4-BE49-F238E27FC236}">
                    <a16:creationId xmlns:a16="http://schemas.microsoft.com/office/drawing/2014/main" id="{70029CA6-E140-EEC7-7142-ECC00B32D221}"/>
                  </a:ext>
                </a:extLst>
              </p:cNvPr>
              <p:cNvSpPr>
                <a:spLocks/>
              </p:cNvSpPr>
              <p:nvPr/>
            </p:nvSpPr>
            <p:spPr bwMode="auto">
              <a:xfrm>
                <a:off x="8504239" y="2551113"/>
                <a:ext cx="9525" cy="15875"/>
              </a:xfrm>
              <a:custGeom>
                <a:avLst/>
                <a:gdLst>
                  <a:gd name="T0" fmla="*/ 2 w 6"/>
                  <a:gd name="T1" fmla="*/ 1 h 10"/>
                  <a:gd name="T2" fmla="*/ 0 w 6"/>
                  <a:gd name="T3" fmla="*/ 5 h 10"/>
                  <a:gd name="T4" fmla="*/ 0 w 6"/>
                  <a:gd name="T5" fmla="*/ 8 h 10"/>
                  <a:gd name="T6" fmla="*/ 2 w 6"/>
                  <a:gd name="T7" fmla="*/ 10 h 10"/>
                  <a:gd name="T8" fmla="*/ 3 w 6"/>
                  <a:gd name="T9" fmla="*/ 6 h 10"/>
                  <a:gd name="T10" fmla="*/ 5 w 6"/>
                  <a:gd name="T11" fmla="*/ 6 h 10"/>
                  <a:gd name="T12" fmla="*/ 6 w 6"/>
                  <a:gd name="T13" fmla="*/ 3 h 10"/>
                  <a:gd name="T14" fmla="*/ 5 w 6"/>
                  <a:gd name="T15" fmla="*/ 2 h 10"/>
                  <a:gd name="T16" fmla="*/ 6 w 6"/>
                  <a:gd name="T17" fmla="*/ 0 h 10"/>
                  <a:gd name="T18" fmla="*/ 2 w 6"/>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2" y="1"/>
                    </a:moveTo>
                    <a:lnTo>
                      <a:pt x="0" y="5"/>
                    </a:lnTo>
                    <a:lnTo>
                      <a:pt x="0" y="8"/>
                    </a:lnTo>
                    <a:lnTo>
                      <a:pt x="2" y="10"/>
                    </a:lnTo>
                    <a:lnTo>
                      <a:pt x="3" y="6"/>
                    </a:lnTo>
                    <a:lnTo>
                      <a:pt x="5" y="6"/>
                    </a:lnTo>
                    <a:lnTo>
                      <a:pt x="6" y="3"/>
                    </a:lnTo>
                    <a:lnTo>
                      <a:pt x="5" y="2"/>
                    </a:lnTo>
                    <a:lnTo>
                      <a:pt x="6" y="0"/>
                    </a:lnTo>
                    <a:lnTo>
                      <a:pt x="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9" name="Freeform 118">
                <a:extLst>
                  <a:ext uri="{FF2B5EF4-FFF2-40B4-BE49-F238E27FC236}">
                    <a16:creationId xmlns:a16="http://schemas.microsoft.com/office/drawing/2014/main" id="{BA15B5EC-73BC-0903-0440-061917A1CB13}"/>
                  </a:ext>
                </a:extLst>
              </p:cNvPr>
              <p:cNvSpPr>
                <a:spLocks/>
              </p:cNvSpPr>
              <p:nvPr/>
            </p:nvSpPr>
            <p:spPr bwMode="auto">
              <a:xfrm>
                <a:off x="8932864" y="2643188"/>
                <a:ext cx="7938" cy="7938"/>
              </a:xfrm>
              <a:custGeom>
                <a:avLst/>
                <a:gdLst>
                  <a:gd name="T0" fmla="*/ 0 w 5"/>
                  <a:gd name="T1" fmla="*/ 1 h 5"/>
                  <a:gd name="T2" fmla="*/ 0 w 5"/>
                  <a:gd name="T3" fmla="*/ 4 h 5"/>
                  <a:gd name="T4" fmla="*/ 2 w 5"/>
                  <a:gd name="T5" fmla="*/ 5 h 5"/>
                  <a:gd name="T6" fmla="*/ 4 w 5"/>
                  <a:gd name="T7" fmla="*/ 5 h 5"/>
                  <a:gd name="T8" fmla="*/ 5 w 5"/>
                  <a:gd name="T9" fmla="*/ 3 h 5"/>
                  <a:gd name="T10" fmla="*/ 3 w 5"/>
                  <a:gd name="T11" fmla="*/ 0 h 5"/>
                  <a:gd name="T12" fmla="*/ 0 w 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0" y="1"/>
                    </a:moveTo>
                    <a:lnTo>
                      <a:pt x="0" y="4"/>
                    </a:lnTo>
                    <a:lnTo>
                      <a:pt x="2" y="5"/>
                    </a:lnTo>
                    <a:lnTo>
                      <a:pt x="4" y="5"/>
                    </a:lnTo>
                    <a:lnTo>
                      <a:pt x="5" y="3"/>
                    </a:lnTo>
                    <a:lnTo>
                      <a:pt x="3"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0" name="Freeform 119">
                <a:extLst>
                  <a:ext uri="{FF2B5EF4-FFF2-40B4-BE49-F238E27FC236}">
                    <a16:creationId xmlns:a16="http://schemas.microsoft.com/office/drawing/2014/main" id="{4FA67AC4-9520-D703-0144-BBE6C49560F9}"/>
                  </a:ext>
                </a:extLst>
              </p:cNvPr>
              <p:cNvSpPr>
                <a:spLocks/>
              </p:cNvSpPr>
              <p:nvPr/>
            </p:nvSpPr>
            <p:spPr bwMode="auto">
              <a:xfrm>
                <a:off x="8863014" y="2030413"/>
                <a:ext cx="3175" cy="7938"/>
              </a:xfrm>
              <a:custGeom>
                <a:avLst/>
                <a:gdLst>
                  <a:gd name="T0" fmla="*/ 0 w 2"/>
                  <a:gd name="T1" fmla="*/ 2 h 5"/>
                  <a:gd name="T2" fmla="*/ 2 w 2"/>
                  <a:gd name="T3" fmla="*/ 5 h 5"/>
                  <a:gd name="T4" fmla="*/ 2 w 2"/>
                  <a:gd name="T5" fmla="*/ 3 h 5"/>
                  <a:gd name="T6" fmla="*/ 2 w 2"/>
                  <a:gd name="T7" fmla="*/ 1 h 5"/>
                  <a:gd name="T8" fmla="*/ 2 w 2"/>
                  <a:gd name="T9" fmla="*/ 0 h 5"/>
                  <a:gd name="T10" fmla="*/ 2 w 2"/>
                  <a:gd name="T11" fmla="*/ 1 h 5"/>
                  <a:gd name="T12" fmla="*/ 0 w 2"/>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0" y="2"/>
                    </a:moveTo>
                    <a:lnTo>
                      <a:pt x="2" y="5"/>
                    </a:lnTo>
                    <a:lnTo>
                      <a:pt x="2" y="3"/>
                    </a:lnTo>
                    <a:lnTo>
                      <a:pt x="2" y="1"/>
                    </a:lnTo>
                    <a:lnTo>
                      <a:pt x="2" y="0"/>
                    </a:lnTo>
                    <a:lnTo>
                      <a:pt x="2" y="1"/>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1" name="Freeform 120">
                <a:extLst>
                  <a:ext uri="{FF2B5EF4-FFF2-40B4-BE49-F238E27FC236}">
                    <a16:creationId xmlns:a16="http://schemas.microsoft.com/office/drawing/2014/main" id="{AEFC23E1-CAEB-6E6D-E6CD-A09B78953186}"/>
                  </a:ext>
                </a:extLst>
              </p:cNvPr>
              <p:cNvSpPr>
                <a:spLocks/>
              </p:cNvSpPr>
              <p:nvPr/>
            </p:nvSpPr>
            <p:spPr bwMode="auto">
              <a:xfrm>
                <a:off x="8859839" y="2019300"/>
                <a:ext cx="6350" cy="7938"/>
              </a:xfrm>
              <a:custGeom>
                <a:avLst/>
                <a:gdLst>
                  <a:gd name="T0" fmla="*/ 0 w 4"/>
                  <a:gd name="T1" fmla="*/ 0 h 5"/>
                  <a:gd name="T2" fmla="*/ 0 w 4"/>
                  <a:gd name="T3" fmla="*/ 2 h 5"/>
                  <a:gd name="T4" fmla="*/ 2 w 4"/>
                  <a:gd name="T5" fmla="*/ 5 h 5"/>
                  <a:gd name="T6" fmla="*/ 4 w 4"/>
                  <a:gd name="T7" fmla="*/ 4 h 5"/>
                  <a:gd name="T8" fmla="*/ 4 w 4"/>
                  <a:gd name="T9" fmla="*/ 3 h 5"/>
                  <a:gd name="T10" fmla="*/ 2 w 4"/>
                  <a:gd name="T11" fmla="*/ 0 h 5"/>
                  <a:gd name="T12" fmla="*/ 0 w 4"/>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0" y="0"/>
                    </a:moveTo>
                    <a:lnTo>
                      <a:pt x="0" y="2"/>
                    </a:lnTo>
                    <a:lnTo>
                      <a:pt x="2" y="5"/>
                    </a:lnTo>
                    <a:lnTo>
                      <a:pt x="4" y="4"/>
                    </a:lnTo>
                    <a:lnTo>
                      <a:pt x="4" y="3"/>
                    </a:lnTo>
                    <a:lnTo>
                      <a:pt x="2"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2" name="Freeform 121">
                <a:extLst>
                  <a:ext uri="{FF2B5EF4-FFF2-40B4-BE49-F238E27FC236}">
                    <a16:creationId xmlns:a16="http://schemas.microsoft.com/office/drawing/2014/main" id="{5E463D8E-2897-B213-9C95-951AB4FD0FBE}"/>
                  </a:ext>
                </a:extLst>
              </p:cNvPr>
              <p:cNvSpPr>
                <a:spLocks/>
              </p:cNvSpPr>
              <p:nvPr/>
            </p:nvSpPr>
            <p:spPr bwMode="auto">
              <a:xfrm>
                <a:off x="8932864" y="2738438"/>
                <a:ext cx="4763" cy="3175"/>
              </a:xfrm>
              <a:custGeom>
                <a:avLst/>
                <a:gdLst>
                  <a:gd name="T0" fmla="*/ 2 w 3"/>
                  <a:gd name="T1" fmla="*/ 2 h 2"/>
                  <a:gd name="T2" fmla="*/ 3 w 3"/>
                  <a:gd name="T3" fmla="*/ 2 h 2"/>
                  <a:gd name="T4" fmla="*/ 2 w 3"/>
                  <a:gd name="T5" fmla="*/ 0 h 2"/>
                  <a:gd name="T6" fmla="*/ 0 w 3"/>
                  <a:gd name="T7" fmla="*/ 0 h 2"/>
                  <a:gd name="T8" fmla="*/ 0 w 3"/>
                  <a:gd name="T9" fmla="*/ 1 h 2"/>
                  <a:gd name="T10" fmla="*/ 2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2" y="2"/>
                    </a:moveTo>
                    <a:lnTo>
                      <a:pt x="3" y="2"/>
                    </a:lnTo>
                    <a:lnTo>
                      <a:pt x="2" y="0"/>
                    </a:lnTo>
                    <a:lnTo>
                      <a:pt x="0" y="0"/>
                    </a:lnTo>
                    <a:lnTo>
                      <a:pt x="0" y="1"/>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3" name="Freeform 122">
                <a:extLst>
                  <a:ext uri="{FF2B5EF4-FFF2-40B4-BE49-F238E27FC236}">
                    <a16:creationId xmlns:a16="http://schemas.microsoft.com/office/drawing/2014/main" id="{4DA21695-DA48-634A-4B5B-E8A7E2FD7620}"/>
                  </a:ext>
                </a:extLst>
              </p:cNvPr>
              <p:cNvSpPr>
                <a:spLocks/>
              </p:cNvSpPr>
              <p:nvPr/>
            </p:nvSpPr>
            <p:spPr bwMode="auto">
              <a:xfrm>
                <a:off x="8477251" y="2516188"/>
                <a:ext cx="9525" cy="12700"/>
              </a:xfrm>
              <a:custGeom>
                <a:avLst/>
                <a:gdLst>
                  <a:gd name="T0" fmla="*/ 6 w 6"/>
                  <a:gd name="T1" fmla="*/ 0 h 8"/>
                  <a:gd name="T2" fmla="*/ 5 w 6"/>
                  <a:gd name="T3" fmla="*/ 0 h 8"/>
                  <a:gd name="T4" fmla="*/ 3 w 6"/>
                  <a:gd name="T5" fmla="*/ 2 h 8"/>
                  <a:gd name="T6" fmla="*/ 0 w 6"/>
                  <a:gd name="T7" fmla="*/ 4 h 8"/>
                  <a:gd name="T8" fmla="*/ 0 w 6"/>
                  <a:gd name="T9" fmla="*/ 6 h 8"/>
                  <a:gd name="T10" fmla="*/ 2 w 6"/>
                  <a:gd name="T11" fmla="*/ 8 h 8"/>
                  <a:gd name="T12" fmla="*/ 3 w 6"/>
                  <a:gd name="T13" fmla="*/ 8 h 8"/>
                  <a:gd name="T14" fmla="*/ 3 w 6"/>
                  <a:gd name="T15" fmla="*/ 8 h 8"/>
                  <a:gd name="T16" fmla="*/ 3 w 6"/>
                  <a:gd name="T17" fmla="*/ 6 h 8"/>
                  <a:gd name="T18" fmla="*/ 5 w 6"/>
                  <a:gd name="T19" fmla="*/ 8 h 8"/>
                  <a:gd name="T20" fmla="*/ 6 w 6"/>
                  <a:gd name="T21" fmla="*/ 7 h 8"/>
                  <a:gd name="T22" fmla="*/ 5 w 6"/>
                  <a:gd name="T23" fmla="*/ 4 h 8"/>
                  <a:gd name="T24" fmla="*/ 6 w 6"/>
                  <a:gd name="T25" fmla="*/ 2 h 8"/>
                  <a:gd name="T26" fmla="*/ 6 w 6"/>
                  <a:gd name="T2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8">
                    <a:moveTo>
                      <a:pt x="6" y="0"/>
                    </a:moveTo>
                    <a:lnTo>
                      <a:pt x="5" y="0"/>
                    </a:lnTo>
                    <a:lnTo>
                      <a:pt x="3" y="2"/>
                    </a:lnTo>
                    <a:lnTo>
                      <a:pt x="0" y="4"/>
                    </a:lnTo>
                    <a:lnTo>
                      <a:pt x="0" y="6"/>
                    </a:lnTo>
                    <a:lnTo>
                      <a:pt x="2" y="8"/>
                    </a:lnTo>
                    <a:lnTo>
                      <a:pt x="3" y="8"/>
                    </a:lnTo>
                    <a:lnTo>
                      <a:pt x="3" y="8"/>
                    </a:lnTo>
                    <a:lnTo>
                      <a:pt x="3" y="6"/>
                    </a:lnTo>
                    <a:lnTo>
                      <a:pt x="5" y="8"/>
                    </a:lnTo>
                    <a:lnTo>
                      <a:pt x="6" y="7"/>
                    </a:lnTo>
                    <a:lnTo>
                      <a:pt x="5" y="4"/>
                    </a:lnTo>
                    <a:lnTo>
                      <a:pt x="6" y="2"/>
                    </a:lnTo>
                    <a:lnTo>
                      <a:pt x="6"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4" name="Freeform 123">
                <a:extLst>
                  <a:ext uri="{FF2B5EF4-FFF2-40B4-BE49-F238E27FC236}">
                    <a16:creationId xmlns:a16="http://schemas.microsoft.com/office/drawing/2014/main" id="{3730AD30-0903-739D-BBFC-8AF98BA94240}"/>
                  </a:ext>
                </a:extLst>
              </p:cNvPr>
              <p:cNvSpPr>
                <a:spLocks/>
              </p:cNvSpPr>
              <p:nvPr/>
            </p:nvSpPr>
            <p:spPr bwMode="auto">
              <a:xfrm>
                <a:off x="8939214" y="2647950"/>
                <a:ext cx="19050" cy="42863"/>
              </a:xfrm>
              <a:custGeom>
                <a:avLst/>
                <a:gdLst>
                  <a:gd name="T0" fmla="*/ 3 w 12"/>
                  <a:gd name="T1" fmla="*/ 13 h 27"/>
                  <a:gd name="T2" fmla="*/ 2 w 12"/>
                  <a:gd name="T3" fmla="*/ 16 h 27"/>
                  <a:gd name="T4" fmla="*/ 0 w 12"/>
                  <a:gd name="T5" fmla="*/ 16 h 27"/>
                  <a:gd name="T6" fmla="*/ 0 w 12"/>
                  <a:gd name="T7" fmla="*/ 17 h 27"/>
                  <a:gd name="T8" fmla="*/ 2 w 12"/>
                  <a:gd name="T9" fmla="*/ 20 h 27"/>
                  <a:gd name="T10" fmla="*/ 2 w 12"/>
                  <a:gd name="T11" fmla="*/ 23 h 27"/>
                  <a:gd name="T12" fmla="*/ 0 w 12"/>
                  <a:gd name="T13" fmla="*/ 24 h 27"/>
                  <a:gd name="T14" fmla="*/ 1 w 12"/>
                  <a:gd name="T15" fmla="*/ 25 h 27"/>
                  <a:gd name="T16" fmla="*/ 3 w 12"/>
                  <a:gd name="T17" fmla="*/ 25 h 27"/>
                  <a:gd name="T18" fmla="*/ 5 w 12"/>
                  <a:gd name="T19" fmla="*/ 26 h 27"/>
                  <a:gd name="T20" fmla="*/ 6 w 12"/>
                  <a:gd name="T21" fmla="*/ 27 h 27"/>
                  <a:gd name="T22" fmla="*/ 6 w 12"/>
                  <a:gd name="T23" fmla="*/ 23 h 27"/>
                  <a:gd name="T24" fmla="*/ 6 w 12"/>
                  <a:gd name="T25" fmla="*/ 20 h 27"/>
                  <a:gd name="T26" fmla="*/ 8 w 12"/>
                  <a:gd name="T27" fmla="*/ 19 h 27"/>
                  <a:gd name="T28" fmla="*/ 10 w 12"/>
                  <a:gd name="T29" fmla="*/ 16 h 27"/>
                  <a:gd name="T30" fmla="*/ 10 w 12"/>
                  <a:gd name="T31" fmla="*/ 12 h 27"/>
                  <a:gd name="T32" fmla="*/ 10 w 12"/>
                  <a:gd name="T33" fmla="*/ 9 h 27"/>
                  <a:gd name="T34" fmla="*/ 12 w 12"/>
                  <a:gd name="T35" fmla="*/ 8 h 27"/>
                  <a:gd name="T36" fmla="*/ 11 w 12"/>
                  <a:gd name="T37" fmla="*/ 4 h 27"/>
                  <a:gd name="T38" fmla="*/ 6 w 12"/>
                  <a:gd name="T39" fmla="*/ 0 h 27"/>
                  <a:gd name="T40" fmla="*/ 6 w 12"/>
                  <a:gd name="T41" fmla="*/ 2 h 27"/>
                  <a:gd name="T42" fmla="*/ 6 w 12"/>
                  <a:gd name="T43" fmla="*/ 8 h 27"/>
                  <a:gd name="T44" fmla="*/ 6 w 12"/>
                  <a:gd name="T45" fmla="*/ 12 h 27"/>
                  <a:gd name="T46" fmla="*/ 3 w 12"/>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27">
                    <a:moveTo>
                      <a:pt x="3" y="13"/>
                    </a:moveTo>
                    <a:lnTo>
                      <a:pt x="2" y="16"/>
                    </a:lnTo>
                    <a:lnTo>
                      <a:pt x="0" y="16"/>
                    </a:lnTo>
                    <a:lnTo>
                      <a:pt x="0" y="17"/>
                    </a:lnTo>
                    <a:lnTo>
                      <a:pt x="2" y="20"/>
                    </a:lnTo>
                    <a:lnTo>
                      <a:pt x="2" y="23"/>
                    </a:lnTo>
                    <a:lnTo>
                      <a:pt x="0" y="24"/>
                    </a:lnTo>
                    <a:lnTo>
                      <a:pt x="1" y="25"/>
                    </a:lnTo>
                    <a:lnTo>
                      <a:pt x="3" y="25"/>
                    </a:lnTo>
                    <a:lnTo>
                      <a:pt x="5" y="26"/>
                    </a:lnTo>
                    <a:lnTo>
                      <a:pt x="6" y="27"/>
                    </a:lnTo>
                    <a:lnTo>
                      <a:pt x="6" y="23"/>
                    </a:lnTo>
                    <a:lnTo>
                      <a:pt x="6" y="20"/>
                    </a:lnTo>
                    <a:lnTo>
                      <a:pt x="8" y="19"/>
                    </a:lnTo>
                    <a:lnTo>
                      <a:pt x="10" y="16"/>
                    </a:lnTo>
                    <a:lnTo>
                      <a:pt x="10" y="12"/>
                    </a:lnTo>
                    <a:lnTo>
                      <a:pt x="10" y="9"/>
                    </a:lnTo>
                    <a:lnTo>
                      <a:pt x="12" y="8"/>
                    </a:lnTo>
                    <a:lnTo>
                      <a:pt x="11" y="4"/>
                    </a:lnTo>
                    <a:lnTo>
                      <a:pt x="6" y="0"/>
                    </a:lnTo>
                    <a:lnTo>
                      <a:pt x="6" y="2"/>
                    </a:lnTo>
                    <a:lnTo>
                      <a:pt x="6" y="8"/>
                    </a:lnTo>
                    <a:lnTo>
                      <a:pt x="6" y="12"/>
                    </a:lnTo>
                    <a:lnTo>
                      <a:pt x="3" y="1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5" name="Freeform 124">
                <a:extLst>
                  <a:ext uri="{FF2B5EF4-FFF2-40B4-BE49-F238E27FC236}">
                    <a16:creationId xmlns:a16="http://schemas.microsoft.com/office/drawing/2014/main" id="{9E99C297-0859-13F2-A404-4119356C06EC}"/>
                  </a:ext>
                </a:extLst>
              </p:cNvPr>
              <p:cNvSpPr>
                <a:spLocks/>
              </p:cNvSpPr>
              <p:nvPr/>
            </p:nvSpPr>
            <p:spPr bwMode="auto">
              <a:xfrm>
                <a:off x="8955089" y="2641600"/>
                <a:ext cx="6350" cy="11113"/>
              </a:xfrm>
              <a:custGeom>
                <a:avLst/>
                <a:gdLst>
                  <a:gd name="T0" fmla="*/ 3 w 4"/>
                  <a:gd name="T1" fmla="*/ 7 h 7"/>
                  <a:gd name="T2" fmla="*/ 4 w 4"/>
                  <a:gd name="T3" fmla="*/ 5 h 7"/>
                  <a:gd name="T4" fmla="*/ 3 w 4"/>
                  <a:gd name="T5" fmla="*/ 2 h 7"/>
                  <a:gd name="T6" fmla="*/ 2 w 4"/>
                  <a:gd name="T7" fmla="*/ 0 h 7"/>
                  <a:gd name="T8" fmla="*/ 0 w 4"/>
                  <a:gd name="T9" fmla="*/ 2 h 7"/>
                  <a:gd name="T10" fmla="*/ 0 w 4"/>
                  <a:gd name="T11" fmla="*/ 4 h 7"/>
                  <a:gd name="T12" fmla="*/ 2 w 4"/>
                  <a:gd name="T13" fmla="*/ 7 h 7"/>
                  <a:gd name="T14" fmla="*/ 3 w 4"/>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3" y="7"/>
                    </a:moveTo>
                    <a:lnTo>
                      <a:pt x="4" y="5"/>
                    </a:lnTo>
                    <a:lnTo>
                      <a:pt x="3" y="2"/>
                    </a:lnTo>
                    <a:lnTo>
                      <a:pt x="2" y="0"/>
                    </a:lnTo>
                    <a:lnTo>
                      <a:pt x="0" y="2"/>
                    </a:lnTo>
                    <a:lnTo>
                      <a:pt x="0" y="4"/>
                    </a:lnTo>
                    <a:lnTo>
                      <a:pt x="2" y="7"/>
                    </a:lnTo>
                    <a:lnTo>
                      <a:pt x="3"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6" name="Freeform 125">
                <a:extLst>
                  <a:ext uri="{FF2B5EF4-FFF2-40B4-BE49-F238E27FC236}">
                    <a16:creationId xmlns:a16="http://schemas.microsoft.com/office/drawing/2014/main" id="{1F5419E2-EA9F-5CB8-0D95-1BFE36BA5F82}"/>
                  </a:ext>
                </a:extLst>
              </p:cNvPr>
              <p:cNvSpPr>
                <a:spLocks/>
              </p:cNvSpPr>
              <p:nvPr/>
            </p:nvSpPr>
            <p:spPr bwMode="auto">
              <a:xfrm>
                <a:off x="8926514" y="2817813"/>
                <a:ext cx="1588" cy="4763"/>
              </a:xfrm>
              <a:custGeom>
                <a:avLst/>
                <a:gdLst>
                  <a:gd name="T0" fmla="*/ 1 w 1"/>
                  <a:gd name="T1" fmla="*/ 1 h 3"/>
                  <a:gd name="T2" fmla="*/ 0 w 1"/>
                  <a:gd name="T3" fmla="*/ 0 h 3"/>
                  <a:gd name="T4" fmla="*/ 0 w 1"/>
                  <a:gd name="T5" fmla="*/ 1 h 3"/>
                  <a:gd name="T6" fmla="*/ 0 w 1"/>
                  <a:gd name="T7" fmla="*/ 2 h 3"/>
                  <a:gd name="T8" fmla="*/ 1 w 1"/>
                  <a:gd name="T9" fmla="*/ 3 h 3"/>
                  <a:gd name="T10" fmla="*/ 1 w 1"/>
                  <a:gd name="T11" fmla="*/ 1 h 3"/>
                </a:gdLst>
                <a:ahLst/>
                <a:cxnLst>
                  <a:cxn ang="0">
                    <a:pos x="T0" y="T1"/>
                  </a:cxn>
                  <a:cxn ang="0">
                    <a:pos x="T2" y="T3"/>
                  </a:cxn>
                  <a:cxn ang="0">
                    <a:pos x="T4" y="T5"/>
                  </a:cxn>
                  <a:cxn ang="0">
                    <a:pos x="T6" y="T7"/>
                  </a:cxn>
                  <a:cxn ang="0">
                    <a:pos x="T8" y="T9"/>
                  </a:cxn>
                  <a:cxn ang="0">
                    <a:pos x="T10" y="T11"/>
                  </a:cxn>
                </a:cxnLst>
                <a:rect l="0" t="0" r="r" b="b"/>
                <a:pathLst>
                  <a:path w="1" h="3">
                    <a:moveTo>
                      <a:pt x="1" y="1"/>
                    </a:moveTo>
                    <a:lnTo>
                      <a:pt x="0" y="0"/>
                    </a:lnTo>
                    <a:lnTo>
                      <a:pt x="0" y="1"/>
                    </a:lnTo>
                    <a:lnTo>
                      <a:pt x="0" y="2"/>
                    </a:lnTo>
                    <a:lnTo>
                      <a:pt x="1" y="3"/>
                    </a:lnTo>
                    <a:lnTo>
                      <a:pt x="1"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7" name="Freeform 126">
                <a:extLst>
                  <a:ext uri="{FF2B5EF4-FFF2-40B4-BE49-F238E27FC236}">
                    <a16:creationId xmlns:a16="http://schemas.microsoft.com/office/drawing/2014/main" id="{F2955D4B-B026-5078-DD3D-D6F819415997}"/>
                  </a:ext>
                </a:extLst>
              </p:cNvPr>
              <p:cNvSpPr>
                <a:spLocks/>
              </p:cNvSpPr>
              <p:nvPr/>
            </p:nvSpPr>
            <p:spPr bwMode="auto">
              <a:xfrm>
                <a:off x="8510589" y="2541588"/>
                <a:ext cx="4763" cy="7938"/>
              </a:xfrm>
              <a:custGeom>
                <a:avLst/>
                <a:gdLst>
                  <a:gd name="T0" fmla="*/ 3 w 3"/>
                  <a:gd name="T1" fmla="*/ 1 h 5"/>
                  <a:gd name="T2" fmla="*/ 1 w 3"/>
                  <a:gd name="T3" fmla="*/ 0 h 5"/>
                  <a:gd name="T4" fmla="*/ 1 w 3"/>
                  <a:gd name="T5" fmla="*/ 1 h 5"/>
                  <a:gd name="T6" fmla="*/ 1 w 3"/>
                  <a:gd name="T7" fmla="*/ 2 h 5"/>
                  <a:gd name="T8" fmla="*/ 0 w 3"/>
                  <a:gd name="T9" fmla="*/ 4 h 5"/>
                  <a:gd name="T10" fmla="*/ 0 w 3"/>
                  <a:gd name="T11" fmla="*/ 5 h 5"/>
                  <a:gd name="T12" fmla="*/ 2 w 3"/>
                  <a:gd name="T13" fmla="*/ 3 h 5"/>
                  <a:gd name="T14" fmla="*/ 3 w 3"/>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1"/>
                    </a:moveTo>
                    <a:lnTo>
                      <a:pt x="1" y="0"/>
                    </a:lnTo>
                    <a:lnTo>
                      <a:pt x="1" y="1"/>
                    </a:lnTo>
                    <a:lnTo>
                      <a:pt x="1" y="2"/>
                    </a:lnTo>
                    <a:lnTo>
                      <a:pt x="0" y="4"/>
                    </a:lnTo>
                    <a:lnTo>
                      <a:pt x="0" y="5"/>
                    </a:lnTo>
                    <a:lnTo>
                      <a:pt x="2" y="3"/>
                    </a:lnTo>
                    <a:lnTo>
                      <a:pt x="3"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8" name="Freeform 127">
                <a:extLst>
                  <a:ext uri="{FF2B5EF4-FFF2-40B4-BE49-F238E27FC236}">
                    <a16:creationId xmlns:a16="http://schemas.microsoft.com/office/drawing/2014/main" id="{31148A43-ABF9-879F-E9A8-7047CC9DDA6A}"/>
                  </a:ext>
                </a:extLst>
              </p:cNvPr>
              <p:cNvSpPr>
                <a:spLocks/>
              </p:cNvSpPr>
              <p:nvPr/>
            </p:nvSpPr>
            <p:spPr bwMode="auto">
              <a:xfrm>
                <a:off x="8939214" y="2709863"/>
                <a:ext cx="4763" cy="12700"/>
              </a:xfrm>
              <a:custGeom>
                <a:avLst/>
                <a:gdLst>
                  <a:gd name="T0" fmla="*/ 4 w 4"/>
                  <a:gd name="T1" fmla="*/ 9 h 11"/>
                  <a:gd name="T2" fmla="*/ 2 w 4"/>
                  <a:gd name="T3" fmla="*/ 4 h 11"/>
                  <a:gd name="T4" fmla="*/ 2 w 4"/>
                  <a:gd name="T5" fmla="*/ 1 h 11"/>
                  <a:gd name="T6" fmla="*/ 1 w 4"/>
                  <a:gd name="T7" fmla="*/ 0 h 11"/>
                  <a:gd name="T8" fmla="*/ 1 w 4"/>
                  <a:gd name="T9" fmla="*/ 4 h 11"/>
                  <a:gd name="T10" fmla="*/ 0 w 4"/>
                  <a:gd name="T11" fmla="*/ 8 h 11"/>
                  <a:gd name="T12" fmla="*/ 2 w 4"/>
                  <a:gd name="T13" fmla="*/ 11 h 11"/>
                  <a:gd name="T14" fmla="*/ 4 w 4"/>
                  <a:gd name="T15" fmla="*/ 9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1">
                    <a:moveTo>
                      <a:pt x="4" y="9"/>
                    </a:moveTo>
                    <a:cubicBezTo>
                      <a:pt x="2" y="4"/>
                      <a:pt x="2" y="4"/>
                      <a:pt x="2" y="4"/>
                    </a:cubicBezTo>
                    <a:cubicBezTo>
                      <a:pt x="2" y="1"/>
                      <a:pt x="2" y="1"/>
                      <a:pt x="2" y="1"/>
                    </a:cubicBezTo>
                    <a:cubicBezTo>
                      <a:pt x="1" y="0"/>
                      <a:pt x="1" y="0"/>
                      <a:pt x="1" y="0"/>
                    </a:cubicBezTo>
                    <a:cubicBezTo>
                      <a:pt x="1" y="4"/>
                      <a:pt x="1" y="4"/>
                      <a:pt x="1" y="4"/>
                    </a:cubicBezTo>
                    <a:cubicBezTo>
                      <a:pt x="0" y="8"/>
                      <a:pt x="0" y="8"/>
                      <a:pt x="0" y="8"/>
                    </a:cubicBezTo>
                    <a:cubicBezTo>
                      <a:pt x="2" y="11"/>
                      <a:pt x="2" y="11"/>
                      <a:pt x="2" y="11"/>
                    </a:cubicBezTo>
                    <a:cubicBezTo>
                      <a:pt x="2" y="11"/>
                      <a:pt x="4" y="9"/>
                      <a:pt x="4" y="9"/>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9" name="Freeform 128">
                <a:extLst>
                  <a:ext uri="{FF2B5EF4-FFF2-40B4-BE49-F238E27FC236}">
                    <a16:creationId xmlns:a16="http://schemas.microsoft.com/office/drawing/2014/main" id="{87F30642-7747-4986-CF0E-B168BD4494ED}"/>
                  </a:ext>
                </a:extLst>
              </p:cNvPr>
              <p:cNvSpPr>
                <a:spLocks/>
              </p:cNvSpPr>
              <p:nvPr/>
            </p:nvSpPr>
            <p:spPr bwMode="auto">
              <a:xfrm>
                <a:off x="8937626" y="2743200"/>
                <a:ext cx="4763" cy="9525"/>
              </a:xfrm>
              <a:custGeom>
                <a:avLst/>
                <a:gdLst>
                  <a:gd name="T0" fmla="*/ 1 w 3"/>
                  <a:gd name="T1" fmla="*/ 3 h 6"/>
                  <a:gd name="T2" fmla="*/ 0 w 3"/>
                  <a:gd name="T3" fmla="*/ 6 h 6"/>
                  <a:gd name="T4" fmla="*/ 1 w 3"/>
                  <a:gd name="T5" fmla="*/ 6 h 6"/>
                  <a:gd name="T6" fmla="*/ 3 w 3"/>
                  <a:gd name="T7" fmla="*/ 4 h 6"/>
                  <a:gd name="T8" fmla="*/ 3 w 3"/>
                  <a:gd name="T9" fmla="*/ 1 h 6"/>
                  <a:gd name="T10" fmla="*/ 2 w 3"/>
                  <a:gd name="T11" fmla="*/ 0 h 6"/>
                  <a:gd name="T12" fmla="*/ 1 w 3"/>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1" y="3"/>
                    </a:moveTo>
                    <a:lnTo>
                      <a:pt x="0" y="6"/>
                    </a:lnTo>
                    <a:lnTo>
                      <a:pt x="1" y="6"/>
                    </a:lnTo>
                    <a:lnTo>
                      <a:pt x="3" y="4"/>
                    </a:lnTo>
                    <a:lnTo>
                      <a:pt x="3" y="1"/>
                    </a:lnTo>
                    <a:lnTo>
                      <a:pt x="2" y="0"/>
                    </a:lnTo>
                    <a:lnTo>
                      <a:pt x="1"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0" name="Freeform 129">
                <a:extLst>
                  <a:ext uri="{FF2B5EF4-FFF2-40B4-BE49-F238E27FC236}">
                    <a16:creationId xmlns:a16="http://schemas.microsoft.com/office/drawing/2014/main" id="{E68926BB-2C5B-65DA-3C55-49F023A9B73B}"/>
                  </a:ext>
                </a:extLst>
              </p:cNvPr>
              <p:cNvSpPr>
                <a:spLocks/>
              </p:cNvSpPr>
              <p:nvPr/>
            </p:nvSpPr>
            <p:spPr bwMode="auto">
              <a:xfrm>
                <a:off x="8939214" y="2727325"/>
                <a:ext cx="6350" cy="6350"/>
              </a:xfrm>
              <a:custGeom>
                <a:avLst/>
                <a:gdLst>
                  <a:gd name="T0" fmla="*/ 4 w 4"/>
                  <a:gd name="T1" fmla="*/ 3 h 4"/>
                  <a:gd name="T2" fmla="*/ 3 w 4"/>
                  <a:gd name="T3" fmla="*/ 1 h 4"/>
                  <a:gd name="T4" fmla="*/ 2 w 4"/>
                  <a:gd name="T5" fmla="*/ 0 h 4"/>
                  <a:gd name="T6" fmla="*/ 0 w 4"/>
                  <a:gd name="T7" fmla="*/ 1 h 4"/>
                  <a:gd name="T8" fmla="*/ 1 w 4"/>
                  <a:gd name="T9" fmla="*/ 2 h 4"/>
                  <a:gd name="T10" fmla="*/ 3 w 4"/>
                  <a:gd name="T11" fmla="*/ 4 h 4"/>
                  <a:gd name="T12" fmla="*/ 4 w 4"/>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4" y="3"/>
                    </a:moveTo>
                    <a:lnTo>
                      <a:pt x="3" y="1"/>
                    </a:lnTo>
                    <a:lnTo>
                      <a:pt x="2" y="0"/>
                    </a:lnTo>
                    <a:lnTo>
                      <a:pt x="0" y="1"/>
                    </a:lnTo>
                    <a:lnTo>
                      <a:pt x="1" y="2"/>
                    </a:lnTo>
                    <a:lnTo>
                      <a:pt x="3" y="4"/>
                    </a:lnTo>
                    <a:lnTo>
                      <a:pt x="4"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1" name="Freeform 130">
                <a:extLst>
                  <a:ext uri="{FF2B5EF4-FFF2-40B4-BE49-F238E27FC236}">
                    <a16:creationId xmlns:a16="http://schemas.microsoft.com/office/drawing/2014/main" id="{64374883-D704-06F5-F44B-E7A9450E0C9B}"/>
                  </a:ext>
                </a:extLst>
              </p:cNvPr>
              <p:cNvSpPr>
                <a:spLocks/>
              </p:cNvSpPr>
              <p:nvPr/>
            </p:nvSpPr>
            <p:spPr bwMode="auto">
              <a:xfrm>
                <a:off x="8505826" y="2540000"/>
                <a:ext cx="3175" cy="7938"/>
              </a:xfrm>
              <a:custGeom>
                <a:avLst/>
                <a:gdLst>
                  <a:gd name="T0" fmla="*/ 0 w 2"/>
                  <a:gd name="T1" fmla="*/ 1 h 5"/>
                  <a:gd name="T2" fmla="*/ 0 w 2"/>
                  <a:gd name="T3" fmla="*/ 3 h 5"/>
                  <a:gd name="T4" fmla="*/ 1 w 2"/>
                  <a:gd name="T5" fmla="*/ 5 h 5"/>
                  <a:gd name="T6" fmla="*/ 2 w 2"/>
                  <a:gd name="T7" fmla="*/ 3 h 5"/>
                  <a:gd name="T8" fmla="*/ 2 w 2"/>
                  <a:gd name="T9" fmla="*/ 1 h 5"/>
                  <a:gd name="T10" fmla="*/ 1 w 2"/>
                  <a:gd name="T11" fmla="*/ 0 h 5"/>
                  <a:gd name="T12" fmla="*/ 0 w 2"/>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0" y="1"/>
                    </a:moveTo>
                    <a:lnTo>
                      <a:pt x="0" y="3"/>
                    </a:lnTo>
                    <a:lnTo>
                      <a:pt x="1" y="5"/>
                    </a:lnTo>
                    <a:lnTo>
                      <a:pt x="2" y="3"/>
                    </a:lnTo>
                    <a:lnTo>
                      <a:pt x="2" y="1"/>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2" name="Freeform 131">
                <a:extLst>
                  <a:ext uri="{FF2B5EF4-FFF2-40B4-BE49-F238E27FC236}">
                    <a16:creationId xmlns:a16="http://schemas.microsoft.com/office/drawing/2014/main" id="{1341242F-4765-01A4-937A-BC1B78885D5D}"/>
                  </a:ext>
                </a:extLst>
              </p:cNvPr>
              <p:cNvSpPr>
                <a:spLocks/>
              </p:cNvSpPr>
              <p:nvPr/>
            </p:nvSpPr>
            <p:spPr bwMode="auto">
              <a:xfrm>
                <a:off x="6464301" y="1355725"/>
                <a:ext cx="6350" cy="14288"/>
              </a:xfrm>
              <a:custGeom>
                <a:avLst/>
                <a:gdLst>
                  <a:gd name="T0" fmla="*/ 1 w 4"/>
                  <a:gd name="T1" fmla="*/ 0 h 9"/>
                  <a:gd name="T2" fmla="*/ 0 w 4"/>
                  <a:gd name="T3" fmla="*/ 1 h 9"/>
                  <a:gd name="T4" fmla="*/ 0 w 4"/>
                  <a:gd name="T5" fmla="*/ 4 h 9"/>
                  <a:gd name="T6" fmla="*/ 3 w 4"/>
                  <a:gd name="T7" fmla="*/ 9 h 9"/>
                  <a:gd name="T8" fmla="*/ 3 w 4"/>
                  <a:gd name="T9" fmla="*/ 9 h 9"/>
                  <a:gd name="T10" fmla="*/ 4 w 4"/>
                  <a:gd name="T11" fmla="*/ 7 h 9"/>
                  <a:gd name="T12" fmla="*/ 3 w 4"/>
                  <a:gd name="T13" fmla="*/ 4 h 9"/>
                  <a:gd name="T14" fmla="*/ 1 w 4"/>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9">
                    <a:moveTo>
                      <a:pt x="1" y="0"/>
                    </a:moveTo>
                    <a:lnTo>
                      <a:pt x="0" y="1"/>
                    </a:lnTo>
                    <a:lnTo>
                      <a:pt x="0" y="4"/>
                    </a:lnTo>
                    <a:lnTo>
                      <a:pt x="3" y="9"/>
                    </a:lnTo>
                    <a:lnTo>
                      <a:pt x="3" y="9"/>
                    </a:lnTo>
                    <a:lnTo>
                      <a:pt x="4" y="7"/>
                    </a:lnTo>
                    <a:lnTo>
                      <a:pt x="3" y="4"/>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3" name="Freeform 132">
                <a:extLst>
                  <a:ext uri="{FF2B5EF4-FFF2-40B4-BE49-F238E27FC236}">
                    <a16:creationId xmlns:a16="http://schemas.microsoft.com/office/drawing/2014/main" id="{FBE000E1-D7D5-8FDC-04FB-B81AC8492AB8}"/>
                  </a:ext>
                </a:extLst>
              </p:cNvPr>
              <p:cNvSpPr>
                <a:spLocks/>
              </p:cNvSpPr>
              <p:nvPr/>
            </p:nvSpPr>
            <p:spPr bwMode="auto">
              <a:xfrm>
                <a:off x="6980239" y="2193925"/>
                <a:ext cx="14288" cy="11113"/>
              </a:xfrm>
              <a:custGeom>
                <a:avLst/>
                <a:gdLst>
                  <a:gd name="T0" fmla="*/ 4 w 9"/>
                  <a:gd name="T1" fmla="*/ 1 h 7"/>
                  <a:gd name="T2" fmla="*/ 1 w 9"/>
                  <a:gd name="T3" fmla="*/ 0 h 7"/>
                  <a:gd name="T4" fmla="*/ 0 w 9"/>
                  <a:gd name="T5" fmla="*/ 0 h 7"/>
                  <a:gd name="T6" fmla="*/ 0 w 9"/>
                  <a:gd name="T7" fmla="*/ 2 h 7"/>
                  <a:gd name="T8" fmla="*/ 1 w 9"/>
                  <a:gd name="T9" fmla="*/ 3 h 7"/>
                  <a:gd name="T10" fmla="*/ 2 w 9"/>
                  <a:gd name="T11" fmla="*/ 4 h 7"/>
                  <a:gd name="T12" fmla="*/ 5 w 9"/>
                  <a:gd name="T13" fmla="*/ 7 h 7"/>
                  <a:gd name="T14" fmla="*/ 7 w 9"/>
                  <a:gd name="T15" fmla="*/ 6 h 7"/>
                  <a:gd name="T16" fmla="*/ 9 w 9"/>
                  <a:gd name="T17" fmla="*/ 4 h 7"/>
                  <a:gd name="T18" fmla="*/ 7 w 9"/>
                  <a:gd name="T19" fmla="*/ 1 h 7"/>
                  <a:gd name="T20" fmla="*/ 6 w 9"/>
                  <a:gd name="T21" fmla="*/ 0 h 7"/>
                  <a:gd name="T22" fmla="*/ 4 w 9"/>
                  <a:gd name="T2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7">
                    <a:moveTo>
                      <a:pt x="4" y="1"/>
                    </a:moveTo>
                    <a:lnTo>
                      <a:pt x="1" y="0"/>
                    </a:lnTo>
                    <a:lnTo>
                      <a:pt x="0" y="0"/>
                    </a:lnTo>
                    <a:lnTo>
                      <a:pt x="0" y="2"/>
                    </a:lnTo>
                    <a:lnTo>
                      <a:pt x="1" y="3"/>
                    </a:lnTo>
                    <a:lnTo>
                      <a:pt x="2" y="4"/>
                    </a:lnTo>
                    <a:lnTo>
                      <a:pt x="5" y="7"/>
                    </a:lnTo>
                    <a:lnTo>
                      <a:pt x="7" y="6"/>
                    </a:lnTo>
                    <a:lnTo>
                      <a:pt x="9" y="4"/>
                    </a:lnTo>
                    <a:lnTo>
                      <a:pt x="7" y="1"/>
                    </a:lnTo>
                    <a:lnTo>
                      <a:pt x="6" y="0"/>
                    </a:lnTo>
                    <a:lnTo>
                      <a:pt x="4"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4" name="Freeform 133">
                <a:extLst>
                  <a:ext uri="{FF2B5EF4-FFF2-40B4-BE49-F238E27FC236}">
                    <a16:creationId xmlns:a16="http://schemas.microsoft.com/office/drawing/2014/main" id="{4EFE942A-2D2C-7F5C-E40C-A947A7ABF2D6}"/>
                  </a:ext>
                </a:extLst>
              </p:cNvPr>
              <p:cNvSpPr>
                <a:spLocks/>
              </p:cNvSpPr>
              <p:nvPr/>
            </p:nvSpPr>
            <p:spPr bwMode="auto">
              <a:xfrm>
                <a:off x="7169151" y="1944688"/>
                <a:ext cx="3175" cy="9525"/>
              </a:xfrm>
              <a:custGeom>
                <a:avLst/>
                <a:gdLst>
                  <a:gd name="T0" fmla="*/ 2 w 2"/>
                  <a:gd name="T1" fmla="*/ 3 h 6"/>
                  <a:gd name="T2" fmla="*/ 1 w 2"/>
                  <a:gd name="T3" fmla="*/ 1 h 6"/>
                  <a:gd name="T4" fmla="*/ 0 w 2"/>
                  <a:gd name="T5" fmla="*/ 0 h 6"/>
                  <a:gd name="T6" fmla="*/ 0 w 2"/>
                  <a:gd name="T7" fmla="*/ 4 h 6"/>
                  <a:gd name="T8" fmla="*/ 1 w 2"/>
                  <a:gd name="T9" fmla="*/ 6 h 6"/>
                  <a:gd name="T10" fmla="*/ 2 w 2"/>
                  <a:gd name="T11" fmla="*/ 3 h 6"/>
                </a:gdLst>
                <a:ahLst/>
                <a:cxnLst>
                  <a:cxn ang="0">
                    <a:pos x="T0" y="T1"/>
                  </a:cxn>
                  <a:cxn ang="0">
                    <a:pos x="T2" y="T3"/>
                  </a:cxn>
                  <a:cxn ang="0">
                    <a:pos x="T4" y="T5"/>
                  </a:cxn>
                  <a:cxn ang="0">
                    <a:pos x="T6" y="T7"/>
                  </a:cxn>
                  <a:cxn ang="0">
                    <a:pos x="T8" y="T9"/>
                  </a:cxn>
                  <a:cxn ang="0">
                    <a:pos x="T10" y="T11"/>
                  </a:cxn>
                </a:cxnLst>
                <a:rect l="0" t="0" r="r" b="b"/>
                <a:pathLst>
                  <a:path w="2" h="6">
                    <a:moveTo>
                      <a:pt x="2" y="3"/>
                    </a:moveTo>
                    <a:lnTo>
                      <a:pt x="1" y="1"/>
                    </a:lnTo>
                    <a:lnTo>
                      <a:pt x="0" y="0"/>
                    </a:lnTo>
                    <a:lnTo>
                      <a:pt x="0" y="4"/>
                    </a:lnTo>
                    <a:lnTo>
                      <a:pt x="1" y="6"/>
                    </a:lnTo>
                    <a:lnTo>
                      <a:pt x="2"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5" name="Freeform 134">
                <a:extLst>
                  <a:ext uri="{FF2B5EF4-FFF2-40B4-BE49-F238E27FC236}">
                    <a16:creationId xmlns:a16="http://schemas.microsoft.com/office/drawing/2014/main" id="{778B7207-2528-CBAA-4064-9DDE06024E83}"/>
                  </a:ext>
                </a:extLst>
              </p:cNvPr>
              <p:cNvSpPr>
                <a:spLocks/>
              </p:cNvSpPr>
              <p:nvPr/>
            </p:nvSpPr>
            <p:spPr bwMode="auto">
              <a:xfrm>
                <a:off x="8689976" y="1463675"/>
                <a:ext cx="6350" cy="7938"/>
              </a:xfrm>
              <a:custGeom>
                <a:avLst/>
                <a:gdLst>
                  <a:gd name="T0" fmla="*/ 4 w 4"/>
                  <a:gd name="T1" fmla="*/ 0 h 5"/>
                  <a:gd name="T2" fmla="*/ 1 w 4"/>
                  <a:gd name="T3" fmla="*/ 1 h 5"/>
                  <a:gd name="T4" fmla="*/ 0 w 4"/>
                  <a:gd name="T5" fmla="*/ 2 h 5"/>
                  <a:gd name="T6" fmla="*/ 2 w 4"/>
                  <a:gd name="T7" fmla="*/ 5 h 5"/>
                  <a:gd name="T8" fmla="*/ 4 w 4"/>
                  <a:gd name="T9" fmla="*/ 2 h 5"/>
                  <a:gd name="T10" fmla="*/ 4 w 4"/>
                  <a:gd name="T11" fmla="*/ 0 h 5"/>
                </a:gdLst>
                <a:ahLst/>
                <a:cxnLst>
                  <a:cxn ang="0">
                    <a:pos x="T0" y="T1"/>
                  </a:cxn>
                  <a:cxn ang="0">
                    <a:pos x="T2" y="T3"/>
                  </a:cxn>
                  <a:cxn ang="0">
                    <a:pos x="T4" y="T5"/>
                  </a:cxn>
                  <a:cxn ang="0">
                    <a:pos x="T6" y="T7"/>
                  </a:cxn>
                  <a:cxn ang="0">
                    <a:pos x="T8" y="T9"/>
                  </a:cxn>
                  <a:cxn ang="0">
                    <a:pos x="T10" y="T11"/>
                  </a:cxn>
                </a:cxnLst>
                <a:rect l="0" t="0" r="r" b="b"/>
                <a:pathLst>
                  <a:path w="4" h="5">
                    <a:moveTo>
                      <a:pt x="4" y="0"/>
                    </a:moveTo>
                    <a:lnTo>
                      <a:pt x="1" y="1"/>
                    </a:lnTo>
                    <a:lnTo>
                      <a:pt x="0" y="2"/>
                    </a:lnTo>
                    <a:lnTo>
                      <a:pt x="2" y="5"/>
                    </a:lnTo>
                    <a:lnTo>
                      <a:pt x="4" y="2"/>
                    </a:lnTo>
                    <a:lnTo>
                      <a:pt x="4"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6" name="Freeform 135">
                <a:extLst>
                  <a:ext uri="{FF2B5EF4-FFF2-40B4-BE49-F238E27FC236}">
                    <a16:creationId xmlns:a16="http://schemas.microsoft.com/office/drawing/2014/main" id="{D218E701-5CFC-B126-0A7C-E4589DCFE4E7}"/>
                  </a:ext>
                </a:extLst>
              </p:cNvPr>
              <p:cNvSpPr>
                <a:spLocks/>
              </p:cNvSpPr>
              <p:nvPr/>
            </p:nvSpPr>
            <p:spPr bwMode="auto">
              <a:xfrm>
                <a:off x="7153276" y="1917700"/>
                <a:ext cx="4763" cy="7938"/>
              </a:xfrm>
              <a:custGeom>
                <a:avLst/>
                <a:gdLst>
                  <a:gd name="T0" fmla="*/ 3 w 3"/>
                  <a:gd name="T1" fmla="*/ 5 h 5"/>
                  <a:gd name="T2" fmla="*/ 3 w 3"/>
                  <a:gd name="T3" fmla="*/ 2 h 5"/>
                  <a:gd name="T4" fmla="*/ 2 w 3"/>
                  <a:gd name="T5" fmla="*/ 0 h 5"/>
                  <a:gd name="T6" fmla="*/ 0 w 3"/>
                  <a:gd name="T7" fmla="*/ 1 h 5"/>
                  <a:gd name="T8" fmla="*/ 2 w 3"/>
                  <a:gd name="T9" fmla="*/ 4 h 5"/>
                  <a:gd name="T10" fmla="*/ 3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3" y="5"/>
                    </a:moveTo>
                    <a:lnTo>
                      <a:pt x="3" y="2"/>
                    </a:lnTo>
                    <a:lnTo>
                      <a:pt x="2" y="0"/>
                    </a:lnTo>
                    <a:lnTo>
                      <a:pt x="0" y="1"/>
                    </a:lnTo>
                    <a:lnTo>
                      <a:pt x="2" y="4"/>
                    </a:lnTo>
                    <a:lnTo>
                      <a:pt x="3"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7" name="Freeform 136">
                <a:extLst>
                  <a:ext uri="{FF2B5EF4-FFF2-40B4-BE49-F238E27FC236}">
                    <a16:creationId xmlns:a16="http://schemas.microsoft.com/office/drawing/2014/main" id="{4B8F46E0-86BA-45E0-CE7A-00C55FB78F76}"/>
                  </a:ext>
                </a:extLst>
              </p:cNvPr>
              <p:cNvSpPr>
                <a:spLocks/>
              </p:cNvSpPr>
              <p:nvPr/>
            </p:nvSpPr>
            <p:spPr bwMode="auto">
              <a:xfrm>
                <a:off x="7159626" y="1928813"/>
                <a:ext cx="6350" cy="25400"/>
              </a:xfrm>
              <a:custGeom>
                <a:avLst/>
                <a:gdLst>
                  <a:gd name="T0" fmla="*/ 2 w 4"/>
                  <a:gd name="T1" fmla="*/ 16 h 16"/>
                  <a:gd name="T2" fmla="*/ 4 w 4"/>
                  <a:gd name="T3" fmla="*/ 13 h 16"/>
                  <a:gd name="T4" fmla="*/ 3 w 4"/>
                  <a:gd name="T5" fmla="*/ 4 h 16"/>
                  <a:gd name="T6" fmla="*/ 2 w 4"/>
                  <a:gd name="T7" fmla="*/ 0 h 16"/>
                  <a:gd name="T8" fmla="*/ 0 w 4"/>
                  <a:gd name="T9" fmla="*/ 0 h 16"/>
                  <a:gd name="T10" fmla="*/ 1 w 4"/>
                  <a:gd name="T11" fmla="*/ 6 h 16"/>
                  <a:gd name="T12" fmla="*/ 2 w 4"/>
                  <a:gd name="T13" fmla="*/ 9 h 16"/>
                  <a:gd name="T14" fmla="*/ 2 w 4"/>
                  <a:gd name="T15" fmla="*/ 15 h 16"/>
                  <a:gd name="T16" fmla="*/ 2 w 4"/>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6">
                    <a:moveTo>
                      <a:pt x="2" y="16"/>
                    </a:moveTo>
                    <a:lnTo>
                      <a:pt x="4" y="13"/>
                    </a:lnTo>
                    <a:lnTo>
                      <a:pt x="3" y="4"/>
                    </a:lnTo>
                    <a:lnTo>
                      <a:pt x="2" y="0"/>
                    </a:lnTo>
                    <a:lnTo>
                      <a:pt x="0" y="0"/>
                    </a:lnTo>
                    <a:lnTo>
                      <a:pt x="1" y="6"/>
                    </a:lnTo>
                    <a:lnTo>
                      <a:pt x="2" y="9"/>
                    </a:lnTo>
                    <a:lnTo>
                      <a:pt x="2" y="15"/>
                    </a:lnTo>
                    <a:lnTo>
                      <a:pt x="2" y="1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8" name="Freeform 137">
                <a:extLst>
                  <a:ext uri="{FF2B5EF4-FFF2-40B4-BE49-F238E27FC236}">
                    <a16:creationId xmlns:a16="http://schemas.microsoft.com/office/drawing/2014/main" id="{44DC63BC-011C-6AEC-5CF8-648A2901C440}"/>
                  </a:ext>
                </a:extLst>
              </p:cNvPr>
              <p:cNvSpPr>
                <a:spLocks/>
              </p:cNvSpPr>
              <p:nvPr/>
            </p:nvSpPr>
            <p:spPr bwMode="auto">
              <a:xfrm>
                <a:off x="7046914" y="1201738"/>
                <a:ext cx="120650" cy="114300"/>
              </a:xfrm>
              <a:custGeom>
                <a:avLst/>
                <a:gdLst>
                  <a:gd name="T0" fmla="*/ 8 w 76"/>
                  <a:gd name="T1" fmla="*/ 12 h 72"/>
                  <a:gd name="T2" fmla="*/ 4 w 76"/>
                  <a:gd name="T3" fmla="*/ 16 h 72"/>
                  <a:gd name="T4" fmla="*/ 0 w 76"/>
                  <a:gd name="T5" fmla="*/ 24 h 72"/>
                  <a:gd name="T6" fmla="*/ 4 w 76"/>
                  <a:gd name="T7" fmla="*/ 29 h 72"/>
                  <a:gd name="T8" fmla="*/ 7 w 76"/>
                  <a:gd name="T9" fmla="*/ 31 h 72"/>
                  <a:gd name="T10" fmla="*/ 3 w 76"/>
                  <a:gd name="T11" fmla="*/ 38 h 72"/>
                  <a:gd name="T12" fmla="*/ 4 w 76"/>
                  <a:gd name="T13" fmla="*/ 45 h 72"/>
                  <a:gd name="T14" fmla="*/ 0 w 76"/>
                  <a:gd name="T15" fmla="*/ 49 h 72"/>
                  <a:gd name="T16" fmla="*/ 4 w 76"/>
                  <a:gd name="T17" fmla="*/ 53 h 72"/>
                  <a:gd name="T18" fmla="*/ 4 w 76"/>
                  <a:gd name="T19" fmla="*/ 50 h 72"/>
                  <a:gd name="T20" fmla="*/ 7 w 76"/>
                  <a:gd name="T21" fmla="*/ 49 h 72"/>
                  <a:gd name="T22" fmla="*/ 12 w 76"/>
                  <a:gd name="T23" fmla="*/ 50 h 72"/>
                  <a:gd name="T24" fmla="*/ 16 w 76"/>
                  <a:gd name="T25" fmla="*/ 54 h 72"/>
                  <a:gd name="T26" fmla="*/ 20 w 76"/>
                  <a:gd name="T27" fmla="*/ 63 h 72"/>
                  <a:gd name="T28" fmla="*/ 26 w 76"/>
                  <a:gd name="T29" fmla="*/ 66 h 72"/>
                  <a:gd name="T30" fmla="*/ 32 w 76"/>
                  <a:gd name="T31" fmla="*/ 64 h 72"/>
                  <a:gd name="T32" fmla="*/ 38 w 76"/>
                  <a:gd name="T33" fmla="*/ 64 h 72"/>
                  <a:gd name="T34" fmla="*/ 49 w 76"/>
                  <a:gd name="T35" fmla="*/ 67 h 72"/>
                  <a:gd name="T36" fmla="*/ 53 w 76"/>
                  <a:gd name="T37" fmla="*/ 67 h 72"/>
                  <a:gd name="T38" fmla="*/ 58 w 76"/>
                  <a:gd name="T39" fmla="*/ 69 h 72"/>
                  <a:gd name="T40" fmla="*/ 63 w 76"/>
                  <a:gd name="T41" fmla="*/ 71 h 72"/>
                  <a:gd name="T42" fmla="*/ 69 w 76"/>
                  <a:gd name="T43" fmla="*/ 65 h 72"/>
                  <a:gd name="T44" fmla="*/ 76 w 76"/>
                  <a:gd name="T45" fmla="*/ 59 h 72"/>
                  <a:gd name="T46" fmla="*/ 73 w 76"/>
                  <a:gd name="T47" fmla="*/ 51 h 72"/>
                  <a:gd name="T48" fmla="*/ 68 w 76"/>
                  <a:gd name="T49" fmla="*/ 45 h 72"/>
                  <a:gd name="T50" fmla="*/ 61 w 76"/>
                  <a:gd name="T51" fmla="*/ 42 h 72"/>
                  <a:gd name="T52" fmla="*/ 62 w 76"/>
                  <a:gd name="T53" fmla="*/ 39 h 72"/>
                  <a:gd name="T54" fmla="*/ 66 w 76"/>
                  <a:gd name="T55" fmla="*/ 40 h 72"/>
                  <a:gd name="T56" fmla="*/ 63 w 76"/>
                  <a:gd name="T57" fmla="*/ 33 h 72"/>
                  <a:gd name="T58" fmla="*/ 59 w 76"/>
                  <a:gd name="T59" fmla="*/ 23 h 72"/>
                  <a:gd name="T60" fmla="*/ 56 w 76"/>
                  <a:gd name="T61" fmla="*/ 17 h 72"/>
                  <a:gd name="T62" fmla="*/ 55 w 76"/>
                  <a:gd name="T63" fmla="*/ 11 h 72"/>
                  <a:gd name="T64" fmla="*/ 45 w 76"/>
                  <a:gd name="T65" fmla="*/ 2 h 72"/>
                  <a:gd name="T66" fmla="*/ 35 w 76"/>
                  <a:gd name="T67" fmla="*/ 2 h 72"/>
                  <a:gd name="T68" fmla="*/ 35 w 76"/>
                  <a:gd name="T69" fmla="*/ 7 h 72"/>
                  <a:gd name="T70" fmla="*/ 38 w 76"/>
                  <a:gd name="T71" fmla="*/ 14 h 72"/>
                  <a:gd name="T72" fmla="*/ 37 w 76"/>
                  <a:gd name="T73" fmla="*/ 20 h 72"/>
                  <a:gd name="T74" fmla="*/ 35 w 76"/>
                  <a:gd name="T75" fmla="*/ 28 h 72"/>
                  <a:gd name="T76" fmla="*/ 33 w 76"/>
                  <a:gd name="T77" fmla="*/ 27 h 72"/>
                  <a:gd name="T78" fmla="*/ 35 w 76"/>
                  <a:gd name="T79" fmla="*/ 21 h 72"/>
                  <a:gd name="T80" fmla="*/ 35 w 76"/>
                  <a:gd name="T81" fmla="*/ 14 h 72"/>
                  <a:gd name="T82" fmla="*/ 29 w 76"/>
                  <a:gd name="T83" fmla="*/ 4 h 72"/>
                  <a:gd name="T84" fmla="*/ 20 w 76"/>
                  <a:gd name="T85" fmla="*/ 0 h 72"/>
                  <a:gd name="T86" fmla="*/ 18 w 76"/>
                  <a:gd name="T87" fmla="*/ 4 h 72"/>
                  <a:gd name="T88" fmla="*/ 10 w 76"/>
                  <a:gd name="T89"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 h="72">
                    <a:moveTo>
                      <a:pt x="10" y="10"/>
                    </a:moveTo>
                    <a:lnTo>
                      <a:pt x="8" y="12"/>
                    </a:lnTo>
                    <a:lnTo>
                      <a:pt x="8" y="15"/>
                    </a:lnTo>
                    <a:lnTo>
                      <a:pt x="4" y="16"/>
                    </a:lnTo>
                    <a:lnTo>
                      <a:pt x="2" y="19"/>
                    </a:lnTo>
                    <a:lnTo>
                      <a:pt x="0" y="24"/>
                    </a:lnTo>
                    <a:lnTo>
                      <a:pt x="1" y="27"/>
                    </a:lnTo>
                    <a:lnTo>
                      <a:pt x="4" y="29"/>
                    </a:lnTo>
                    <a:lnTo>
                      <a:pt x="6" y="29"/>
                    </a:lnTo>
                    <a:lnTo>
                      <a:pt x="7" y="31"/>
                    </a:lnTo>
                    <a:lnTo>
                      <a:pt x="4" y="35"/>
                    </a:lnTo>
                    <a:lnTo>
                      <a:pt x="3" y="38"/>
                    </a:lnTo>
                    <a:lnTo>
                      <a:pt x="4" y="43"/>
                    </a:lnTo>
                    <a:lnTo>
                      <a:pt x="4" y="45"/>
                    </a:lnTo>
                    <a:lnTo>
                      <a:pt x="0" y="48"/>
                    </a:lnTo>
                    <a:lnTo>
                      <a:pt x="0" y="49"/>
                    </a:lnTo>
                    <a:lnTo>
                      <a:pt x="3" y="52"/>
                    </a:lnTo>
                    <a:lnTo>
                      <a:pt x="4" y="53"/>
                    </a:lnTo>
                    <a:lnTo>
                      <a:pt x="5" y="52"/>
                    </a:lnTo>
                    <a:lnTo>
                      <a:pt x="4" y="50"/>
                    </a:lnTo>
                    <a:lnTo>
                      <a:pt x="5" y="48"/>
                    </a:lnTo>
                    <a:lnTo>
                      <a:pt x="7" y="49"/>
                    </a:lnTo>
                    <a:lnTo>
                      <a:pt x="10" y="52"/>
                    </a:lnTo>
                    <a:lnTo>
                      <a:pt x="12" y="50"/>
                    </a:lnTo>
                    <a:lnTo>
                      <a:pt x="14" y="51"/>
                    </a:lnTo>
                    <a:lnTo>
                      <a:pt x="16" y="54"/>
                    </a:lnTo>
                    <a:lnTo>
                      <a:pt x="18" y="60"/>
                    </a:lnTo>
                    <a:lnTo>
                      <a:pt x="20" y="63"/>
                    </a:lnTo>
                    <a:lnTo>
                      <a:pt x="23" y="63"/>
                    </a:lnTo>
                    <a:lnTo>
                      <a:pt x="26" y="66"/>
                    </a:lnTo>
                    <a:lnTo>
                      <a:pt x="29" y="66"/>
                    </a:lnTo>
                    <a:lnTo>
                      <a:pt x="32" y="64"/>
                    </a:lnTo>
                    <a:lnTo>
                      <a:pt x="36" y="63"/>
                    </a:lnTo>
                    <a:lnTo>
                      <a:pt x="38" y="64"/>
                    </a:lnTo>
                    <a:lnTo>
                      <a:pt x="42" y="67"/>
                    </a:lnTo>
                    <a:lnTo>
                      <a:pt x="49" y="67"/>
                    </a:lnTo>
                    <a:lnTo>
                      <a:pt x="51" y="66"/>
                    </a:lnTo>
                    <a:lnTo>
                      <a:pt x="53" y="67"/>
                    </a:lnTo>
                    <a:lnTo>
                      <a:pt x="56" y="67"/>
                    </a:lnTo>
                    <a:lnTo>
                      <a:pt x="58" y="69"/>
                    </a:lnTo>
                    <a:lnTo>
                      <a:pt x="61" y="72"/>
                    </a:lnTo>
                    <a:lnTo>
                      <a:pt x="63" y="71"/>
                    </a:lnTo>
                    <a:lnTo>
                      <a:pt x="66" y="69"/>
                    </a:lnTo>
                    <a:lnTo>
                      <a:pt x="69" y="65"/>
                    </a:lnTo>
                    <a:lnTo>
                      <a:pt x="73" y="64"/>
                    </a:lnTo>
                    <a:lnTo>
                      <a:pt x="76" y="59"/>
                    </a:lnTo>
                    <a:lnTo>
                      <a:pt x="76" y="56"/>
                    </a:lnTo>
                    <a:lnTo>
                      <a:pt x="73" y="51"/>
                    </a:lnTo>
                    <a:lnTo>
                      <a:pt x="71" y="50"/>
                    </a:lnTo>
                    <a:lnTo>
                      <a:pt x="68" y="45"/>
                    </a:lnTo>
                    <a:lnTo>
                      <a:pt x="64" y="45"/>
                    </a:lnTo>
                    <a:lnTo>
                      <a:pt x="61" y="42"/>
                    </a:lnTo>
                    <a:lnTo>
                      <a:pt x="60" y="39"/>
                    </a:lnTo>
                    <a:lnTo>
                      <a:pt x="62" y="39"/>
                    </a:lnTo>
                    <a:lnTo>
                      <a:pt x="64" y="40"/>
                    </a:lnTo>
                    <a:lnTo>
                      <a:pt x="66" y="40"/>
                    </a:lnTo>
                    <a:lnTo>
                      <a:pt x="66" y="38"/>
                    </a:lnTo>
                    <a:lnTo>
                      <a:pt x="63" y="33"/>
                    </a:lnTo>
                    <a:lnTo>
                      <a:pt x="59" y="28"/>
                    </a:lnTo>
                    <a:lnTo>
                      <a:pt x="59" y="23"/>
                    </a:lnTo>
                    <a:lnTo>
                      <a:pt x="59" y="18"/>
                    </a:lnTo>
                    <a:lnTo>
                      <a:pt x="56" y="17"/>
                    </a:lnTo>
                    <a:lnTo>
                      <a:pt x="56" y="13"/>
                    </a:lnTo>
                    <a:lnTo>
                      <a:pt x="55" y="11"/>
                    </a:lnTo>
                    <a:lnTo>
                      <a:pt x="53" y="11"/>
                    </a:lnTo>
                    <a:lnTo>
                      <a:pt x="45" y="2"/>
                    </a:lnTo>
                    <a:lnTo>
                      <a:pt x="39" y="1"/>
                    </a:lnTo>
                    <a:lnTo>
                      <a:pt x="35" y="2"/>
                    </a:lnTo>
                    <a:lnTo>
                      <a:pt x="34" y="4"/>
                    </a:lnTo>
                    <a:lnTo>
                      <a:pt x="35" y="7"/>
                    </a:lnTo>
                    <a:lnTo>
                      <a:pt x="38" y="12"/>
                    </a:lnTo>
                    <a:lnTo>
                      <a:pt x="38" y="14"/>
                    </a:lnTo>
                    <a:lnTo>
                      <a:pt x="37" y="17"/>
                    </a:lnTo>
                    <a:lnTo>
                      <a:pt x="37" y="20"/>
                    </a:lnTo>
                    <a:lnTo>
                      <a:pt x="37" y="24"/>
                    </a:lnTo>
                    <a:lnTo>
                      <a:pt x="35" y="28"/>
                    </a:lnTo>
                    <a:lnTo>
                      <a:pt x="33" y="30"/>
                    </a:lnTo>
                    <a:lnTo>
                      <a:pt x="33" y="27"/>
                    </a:lnTo>
                    <a:lnTo>
                      <a:pt x="35" y="25"/>
                    </a:lnTo>
                    <a:lnTo>
                      <a:pt x="35" y="21"/>
                    </a:lnTo>
                    <a:lnTo>
                      <a:pt x="34" y="20"/>
                    </a:lnTo>
                    <a:lnTo>
                      <a:pt x="35" y="14"/>
                    </a:lnTo>
                    <a:lnTo>
                      <a:pt x="34" y="11"/>
                    </a:lnTo>
                    <a:lnTo>
                      <a:pt x="29" y="4"/>
                    </a:lnTo>
                    <a:lnTo>
                      <a:pt x="25" y="1"/>
                    </a:lnTo>
                    <a:lnTo>
                      <a:pt x="20" y="0"/>
                    </a:lnTo>
                    <a:lnTo>
                      <a:pt x="19" y="1"/>
                    </a:lnTo>
                    <a:lnTo>
                      <a:pt x="18" y="4"/>
                    </a:lnTo>
                    <a:lnTo>
                      <a:pt x="14" y="8"/>
                    </a:lnTo>
                    <a:lnTo>
                      <a:pt x="10"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9" name="Freeform 138">
                <a:extLst>
                  <a:ext uri="{FF2B5EF4-FFF2-40B4-BE49-F238E27FC236}">
                    <a16:creationId xmlns:a16="http://schemas.microsoft.com/office/drawing/2014/main" id="{E7EAFD39-8F9B-D8ED-F2A5-62C96450F2F2}"/>
                  </a:ext>
                </a:extLst>
              </p:cNvPr>
              <p:cNvSpPr>
                <a:spLocks/>
              </p:cNvSpPr>
              <p:nvPr/>
            </p:nvSpPr>
            <p:spPr bwMode="auto">
              <a:xfrm>
                <a:off x="7129464" y="1714500"/>
                <a:ext cx="4763" cy="7938"/>
              </a:xfrm>
              <a:custGeom>
                <a:avLst/>
                <a:gdLst>
                  <a:gd name="T0" fmla="*/ 3 w 3"/>
                  <a:gd name="T1" fmla="*/ 4 h 5"/>
                  <a:gd name="T2" fmla="*/ 1 w 3"/>
                  <a:gd name="T3" fmla="*/ 2 h 5"/>
                  <a:gd name="T4" fmla="*/ 0 w 3"/>
                  <a:gd name="T5" fmla="*/ 0 h 5"/>
                  <a:gd name="T6" fmla="*/ 0 w 3"/>
                  <a:gd name="T7" fmla="*/ 5 h 5"/>
                  <a:gd name="T8" fmla="*/ 2 w 3"/>
                  <a:gd name="T9" fmla="*/ 5 h 5"/>
                  <a:gd name="T10" fmla="*/ 3 w 3"/>
                  <a:gd name="T11" fmla="*/ 4 h 5"/>
                </a:gdLst>
                <a:ahLst/>
                <a:cxnLst>
                  <a:cxn ang="0">
                    <a:pos x="T0" y="T1"/>
                  </a:cxn>
                  <a:cxn ang="0">
                    <a:pos x="T2" y="T3"/>
                  </a:cxn>
                  <a:cxn ang="0">
                    <a:pos x="T4" y="T5"/>
                  </a:cxn>
                  <a:cxn ang="0">
                    <a:pos x="T6" y="T7"/>
                  </a:cxn>
                  <a:cxn ang="0">
                    <a:pos x="T8" y="T9"/>
                  </a:cxn>
                  <a:cxn ang="0">
                    <a:pos x="T10" y="T11"/>
                  </a:cxn>
                </a:cxnLst>
                <a:rect l="0" t="0" r="r" b="b"/>
                <a:pathLst>
                  <a:path w="3" h="5">
                    <a:moveTo>
                      <a:pt x="3" y="4"/>
                    </a:moveTo>
                    <a:lnTo>
                      <a:pt x="1" y="2"/>
                    </a:lnTo>
                    <a:lnTo>
                      <a:pt x="0" y="0"/>
                    </a:lnTo>
                    <a:lnTo>
                      <a:pt x="0" y="5"/>
                    </a:lnTo>
                    <a:lnTo>
                      <a:pt x="2" y="5"/>
                    </a:lnTo>
                    <a:lnTo>
                      <a:pt x="3"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0" name="Freeform 139">
                <a:extLst>
                  <a:ext uri="{FF2B5EF4-FFF2-40B4-BE49-F238E27FC236}">
                    <a16:creationId xmlns:a16="http://schemas.microsoft.com/office/drawing/2014/main" id="{E5A7C0A4-FEAD-B09C-7ADB-DFFB52B6E609}"/>
                  </a:ext>
                </a:extLst>
              </p:cNvPr>
              <p:cNvSpPr>
                <a:spLocks/>
              </p:cNvSpPr>
              <p:nvPr/>
            </p:nvSpPr>
            <p:spPr bwMode="auto">
              <a:xfrm>
                <a:off x="6996114" y="1241425"/>
                <a:ext cx="46038" cy="38100"/>
              </a:xfrm>
              <a:custGeom>
                <a:avLst/>
                <a:gdLst>
                  <a:gd name="T0" fmla="*/ 15 w 29"/>
                  <a:gd name="T1" fmla="*/ 17 h 24"/>
                  <a:gd name="T2" fmla="*/ 19 w 29"/>
                  <a:gd name="T3" fmla="*/ 17 h 24"/>
                  <a:gd name="T4" fmla="*/ 22 w 29"/>
                  <a:gd name="T5" fmla="*/ 18 h 24"/>
                  <a:gd name="T6" fmla="*/ 20 w 29"/>
                  <a:gd name="T7" fmla="*/ 19 h 24"/>
                  <a:gd name="T8" fmla="*/ 16 w 29"/>
                  <a:gd name="T9" fmla="*/ 20 h 24"/>
                  <a:gd name="T10" fmla="*/ 13 w 29"/>
                  <a:gd name="T11" fmla="*/ 20 h 24"/>
                  <a:gd name="T12" fmla="*/ 13 w 29"/>
                  <a:gd name="T13" fmla="*/ 22 h 24"/>
                  <a:gd name="T14" fmla="*/ 15 w 29"/>
                  <a:gd name="T15" fmla="*/ 24 h 24"/>
                  <a:gd name="T16" fmla="*/ 18 w 29"/>
                  <a:gd name="T17" fmla="*/ 24 h 24"/>
                  <a:gd name="T18" fmla="*/ 22 w 29"/>
                  <a:gd name="T19" fmla="*/ 21 h 24"/>
                  <a:gd name="T20" fmla="*/ 25 w 29"/>
                  <a:gd name="T21" fmla="*/ 18 h 24"/>
                  <a:gd name="T22" fmla="*/ 26 w 29"/>
                  <a:gd name="T23" fmla="*/ 17 h 24"/>
                  <a:gd name="T24" fmla="*/ 28 w 29"/>
                  <a:gd name="T25" fmla="*/ 12 h 24"/>
                  <a:gd name="T26" fmla="*/ 29 w 29"/>
                  <a:gd name="T27" fmla="*/ 7 h 24"/>
                  <a:gd name="T28" fmla="*/ 29 w 29"/>
                  <a:gd name="T29" fmla="*/ 5 h 24"/>
                  <a:gd name="T30" fmla="*/ 23 w 29"/>
                  <a:gd name="T31" fmla="*/ 1 h 24"/>
                  <a:gd name="T32" fmla="*/ 18 w 29"/>
                  <a:gd name="T33" fmla="*/ 0 h 24"/>
                  <a:gd name="T34" fmla="*/ 14 w 29"/>
                  <a:gd name="T35" fmla="*/ 1 h 24"/>
                  <a:gd name="T36" fmla="*/ 11 w 29"/>
                  <a:gd name="T37" fmla="*/ 3 h 24"/>
                  <a:gd name="T38" fmla="*/ 8 w 29"/>
                  <a:gd name="T39" fmla="*/ 1 h 24"/>
                  <a:gd name="T40" fmla="*/ 7 w 29"/>
                  <a:gd name="T41" fmla="*/ 1 h 24"/>
                  <a:gd name="T42" fmla="*/ 4 w 29"/>
                  <a:gd name="T43" fmla="*/ 3 h 24"/>
                  <a:gd name="T44" fmla="*/ 1 w 29"/>
                  <a:gd name="T45" fmla="*/ 3 h 24"/>
                  <a:gd name="T46" fmla="*/ 0 w 29"/>
                  <a:gd name="T47" fmla="*/ 5 h 24"/>
                  <a:gd name="T48" fmla="*/ 1 w 29"/>
                  <a:gd name="T49" fmla="*/ 7 h 24"/>
                  <a:gd name="T50" fmla="*/ 4 w 29"/>
                  <a:gd name="T51" fmla="*/ 8 h 24"/>
                  <a:gd name="T52" fmla="*/ 6 w 29"/>
                  <a:gd name="T53" fmla="*/ 10 h 24"/>
                  <a:gd name="T54" fmla="*/ 9 w 29"/>
                  <a:gd name="T55" fmla="*/ 13 h 24"/>
                  <a:gd name="T56" fmla="*/ 11 w 29"/>
                  <a:gd name="T57" fmla="*/ 16 h 24"/>
                  <a:gd name="T58" fmla="*/ 15 w 29"/>
                  <a:gd name="T59"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 h="24">
                    <a:moveTo>
                      <a:pt x="15" y="17"/>
                    </a:moveTo>
                    <a:lnTo>
                      <a:pt x="19" y="17"/>
                    </a:lnTo>
                    <a:lnTo>
                      <a:pt x="22" y="18"/>
                    </a:lnTo>
                    <a:lnTo>
                      <a:pt x="20" y="19"/>
                    </a:lnTo>
                    <a:lnTo>
                      <a:pt x="16" y="20"/>
                    </a:lnTo>
                    <a:lnTo>
                      <a:pt x="13" y="20"/>
                    </a:lnTo>
                    <a:lnTo>
                      <a:pt x="13" y="22"/>
                    </a:lnTo>
                    <a:lnTo>
                      <a:pt x="15" y="24"/>
                    </a:lnTo>
                    <a:lnTo>
                      <a:pt x="18" y="24"/>
                    </a:lnTo>
                    <a:lnTo>
                      <a:pt x="22" y="21"/>
                    </a:lnTo>
                    <a:lnTo>
                      <a:pt x="25" y="18"/>
                    </a:lnTo>
                    <a:lnTo>
                      <a:pt x="26" y="17"/>
                    </a:lnTo>
                    <a:lnTo>
                      <a:pt x="28" y="12"/>
                    </a:lnTo>
                    <a:lnTo>
                      <a:pt x="29" y="7"/>
                    </a:lnTo>
                    <a:lnTo>
                      <a:pt x="29" y="5"/>
                    </a:lnTo>
                    <a:lnTo>
                      <a:pt x="23" y="1"/>
                    </a:lnTo>
                    <a:lnTo>
                      <a:pt x="18" y="0"/>
                    </a:lnTo>
                    <a:lnTo>
                      <a:pt x="14" y="1"/>
                    </a:lnTo>
                    <a:lnTo>
                      <a:pt x="11" y="3"/>
                    </a:lnTo>
                    <a:lnTo>
                      <a:pt x="8" y="1"/>
                    </a:lnTo>
                    <a:lnTo>
                      <a:pt x="7" y="1"/>
                    </a:lnTo>
                    <a:lnTo>
                      <a:pt x="4" y="3"/>
                    </a:lnTo>
                    <a:lnTo>
                      <a:pt x="1" y="3"/>
                    </a:lnTo>
                    <a:lnTo>
                      <a:pt x="0" y="5"/>
                    </a:lnTo>
                    <a:lnTo>
                      <a:pt x="1" y="7"/>
                    </a:lnTo>
                    <a:lnTo>
                      <a:pt x="4" y="8"/>
                    </a:lnTo>
                    <a:lnTo>
                      <a:pt x="6" y="10"/>
                    </a:lnTo>
                    <a:lnTo>
                      <a:pt x="9" y="13"/>
                    </a:lnTo>
                    <a:lnTo>
                      <a:pt x="11" y="16"/>
                    </a:lnTo>
                    <a:lnTo>
                      <a:pt x="15" y="1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1" name="Freeform 140">
                <a:extLst>
                  <a:ext uri="{FF2B5EF4-FFF2-40B4-BE49-F238E27FC236}">
                    <a16:creationId xmlns:a16="http://schemas.microsoft.com/office/drawing/2014/main" id="{58E4C375-2CC9-DF4C-B4D8-F4041AB4FFC9}"/>
                  </a:ext>
                </a:extLst>
              </p:cNvPr>
              <p:cNvSpPr>
                <a:spLocks/>
              </p:cNvSpPr>
              <p:nvPr/>
            </p:nvSpPr>
            <p:spPr bwMode="auto">
              <a:xfrm>
                <a:off x="8647114" y="1457325"/>
                <a:ext cx="30163" cy="28575"/>
              </a:xfrm>
              <a:custGeom>
                <a:avLst/>
                <a:gdLst>
                  <a:gd name="T0" fmla="*/ 2 w 19"/>
                  <a:gd name="T1" fmla="*/ 12 h 18"/>
                  <a:gd name="T2" fmla="*/ 4 w 19"/>
                  <a:gd name="T3" fmla="*/ 12 h 18"/>
                  <a:gd name="T4" fmla="*/ 7 w 19"/>
                  <a:gd name="T5" fmla="*/ 13 h 18"/>
                  <a:gd name="T6" fmla="*/ 11 w 19"/>
                  <a:gd name="T7" fmla="*/ 16 h 18"/>
                  <a:gd name="T8" fmla="*/ 14 w 19"/>
                  <a:gd name="T9" fmla="*/ 18 h 18"/>
                  <a:gd name="T10" fmla="*/ 17 w 19"/>
                  <a:gd name="T11" fmla="*/ 17 h 18"/>
                  <a:gd name="T12" fmla="*/ 19 w 19"/>
                  <a:gd name="T13" fmla="*/ 14 h 18"/>
                  <a:gd name="T14" fmla="*/ 18 w 19"/>
                  <a:gd name="T15" fmla="*/ 10 h 18"/>
                  <a:gd name="T16" fmla="*/ 17 w 19"/>
                  <a:gd name="T17" fmla="*/ 7 h 18"/>
                  <a:gd name="T18" fmla="*/ 17 w 19"/>
                  <a:gd name="T19" fmla="*/ 6 h 18"/>
                  <a:gd name="T20" fmla="*/ 16 w 19"/>
                  <a:gd name="T21" fmla="*/ 2 h 18"/>
                  <a:gd name="T22" fmla="*/ 14 w 19"/>
                  <a:gd name="T23" fmla="*/ 0 h 18"/>
                  <a:gd name="T24" fmla="*/ 13 w 19"/>
                  <a:gd name="T25" fmla="*/ 2 h 18"/>
                  <a:gd name="T26" fmla="*/ 10 w 19"/>
                  <a:gd name="T27" fmla="*/ 2 h 18"/>
                  <a:gd name="T28" fmla="*/ 7 w 19"/>
                  <a:gd name="T29" fmla="*/ 0 h 18"/>
                  <a:gd name="T30" fmla="*/ 5 w 19"/>
                  <a:gd name="T31" fmla="*/ 0 h 18"/>
                  <a:gd name="T32" fmla="*/ 4 w 19"/>
                  <a:gd name="T33" fmla="*/ 2 h 18"/>
                  <a:gd name="T34" fmla="*/ 3 w 19"/>
                  <a:gd name="T35" fmla="*/ 2 h 18"/>
                  <a:gd name="T36" fmla="*/ 3 w 19"/>
                  <a:gd name="T37" fmla="*/ 3 h 18"/>
                  <a:gd name="T38" fmla="*/ 1 w 19"/>
                  <a:gd name="T39" fmla="*/ 3 h 18"/>
                  <a:gd name="T40" fmla="*/ 0 w 19"/>
                  <a:gd name="T41" fmla="*/ 6 h 18"/>
                  <a:gd name="T42" fmla="*/ 0 w 19"/>
                  <a:gd name="T43" fmla="*/ 12 h 18"/>
                  <a:gd name="T44" fmla="*/ 2 w 19"/>
                  <a:gd name="T45"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8">
                    <a:moveTo>
                      <a:pt x="2" y="12"/>
                    </a:moveTo>
                    <a:lnTo>
                      <a:pt x="4" y="12"/>
                    </a:lnTo>
                    <a:lnTo>
                      <a:pt x="7" y="13"/>
                    </a:lnTo>
                    <a:lnTo>
                      <a:pt x="11" y="16"/>
                    </a:lnTo>
                    <a:lnTo>
                      <a:pt x="14" y="18"/>
                    </a:lnTo>
                    <a:lnTo>
                      <a:pt x="17" y="17"/>
                    </a:lnTo>
                    <a:lnTo>
                      <a:pt x="19" y="14"/>
                    </a:lnTo>
                    <a:lnTo>
                      <a:pt x="18" y="10"/>
                    </a:lnTo>
                    <a:lnTo>
                      <a:pt x="17" y="7"/>
                    </a:lnTo>
                    <a:lnTo>
                      <a:pt x="17" y="6"/>
                    </a:lnTo>
                    <a:lnTo>
                      <a:pt x="16" y="2"/>
                    </a:lnTo>
                    <a:lnTo>
                      <a:pt x="14" y="0"/>
                    </a:lnTo>
                    <a:lnTo>
                      <a:pt x="13" y="2"/>
                    </a:lnTo>
                    <a:lnTo>
                      <a:pt x="10" y="2"/>
                    </a:lnTo>
                    <a:lnTo>
                      <a:pt x="7" y="0"/>
                    </a:lnTo>
                    <a:lnTo>
                      <a:pt x="5" y="0"/>
                    </a:lnTo>
                    <a:lnTo>
                      <a:pt x="4" y="2"/>
                    </a:lnTo>
                    <a:lnTo>
                      <a:pt x="3" y="2"/>
                    </a:lnTo>
                    <a:lnTo>
                      <a:pt x="3" y="3"/>
                    </a:lnTo>
                    <a:lnTo>
                      <a:pt x="1" y="3"/>
                    </a:lnTo>
                    <a:lnTo>
                      <a:pt x="0" y="6"/>
                    </a:lnTo>
                    <a:lnTo>
                      <a:pt x="0" y="12"/>
                    </a:lnTo>
                    <a:lnTo>
                      <a:pt x="2" y="1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2" name="Freeform 141">
                <a:extLst>
                  <a:ext uri="{FF2B5EF4-FFF2-40B4-BE49-F238E27FC236}">
                    <a16:creationId xmlns:a16="http://schemas.microsoft.com/office/drawing/2014/main" id="{7AFC4711-D15B-DA31-7813-C9BCC2EC0750}"/>
                  </a:ext>
                </a:extLst>
              </p:cNvPr>
              <p:cNvSpPr>
                <a:spLocks/>
              </p:cNvSpPr>
              <p:nvPr/>
            </p:nvSpPr>
            <p:spPr bwMode="auto">
              <a:xfrm>
                <a:off x="7988301" y="1120775"/>
                <a:ext cx="11113" cy="19050"/>
              </a:xfrm>
              <a:custGeom>
                <a:avLst/>
                <a:gdLst>
                  <a:gd name="T0" fmla="*/ 6 w 7"/>
                  <a:gd name="T1" fmla="*/ 8 h 12"/>
                  <a:gd name="T2" fmla="*/ 7 w 7"/>
                  <a:gd name="T3" fmla="*/ 6 h 12"/>
                  <a:gd name="T4" fmla="*/ 6 w 7"/>
                  <a:gd name="T5" fmla="*/ 5 h 12"/>
                  <a:gd name="T6" fmla="*/ 6 w 7"/>
                  <a:gd name="T7" fmla="*/ 2 h 12"/>
                  <a:gd name="T8" fmla="*/ 6 w 7"/>
                  <a:gd name="T9" fmla="*/ 0 h 12"/>
                  <a:gd name="T10" fmla="*/ 2 w 7"/>
                  <a:gd name="T11" fmla="*/ 5 h 12"/>
                  <a:gd name="T12" fmla="*/ 0 w 7"/>
                  <a:gd name="T13" fmla="*/ 12 h 12"/>
                  <a:gd name="T14" fmla="*/ 3 w 7"/>
                  <a:gd name="T15" fmla="*/ 10 h 12"/>
                  <a:gd name="T16" fmla="*/ 6 w 7"/>
                  <a:gd name="T1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6" y="8"/>
                    </a:moveTo>
                    <a:lnTo>
                      <a:pt x="7" y="6"/>
                    </a:lnTo>
                    <a:lnTo>
                      <a:pt x="6" y="5"/>
                    </a:lnTo>
                    <a:lnTo>
                      <a:pt x="6" y="2"/>
                    </a:lnTo>
                    <a:lnTo>
                      <a:pt x="6" y="0"/>
                    </a:lnTo>
                    <a:lnTo>
                      <a:pt x="2" y="5"/>
                    </a:lnTo>
                    <a:lnTo>
                      <a:pt x="0" y="12"/>
                    </a:lnTo>
                    <a:lnTo>
                      <a:pt x="3" y="10"/>
                    </a:lnTo>
                    <a:lnTo>
                      <a:pt x="6"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3" name="Freeform 142">
                <a:extLst>
                  <a:ext uri="{FF2B5EF4-FFF2-40B4-BE49-F238E27FC236}">
                    <a16:creationId xmlns:a16="http://schemas.microsoft.com/office/drawing/2014/main" id="{DEFDF85B-68F3-B5D3-E337-95E4066789B0}"/>
                  </a:ext>
                </a:extLst>
              </p:cNvPr>
              <p:cNvSpPr>
                <a:spLocks/>
              </p:cNvSpPr>
              <p:nvPr/>
            </p:nvSpPr>
            <p:spPr bwMode="auto">
              <a:xfrm>
                <a:off x="7861301" y="1223963"/>
                <a:ext cx="146050" cy="133350"/>
              </a:xfrm>
              <a:custGeom>
                <a:avLst/>
                <a:gdLst>
                  <a:gd name="T0" fmla="*/ 7 w 92"/>
                  <a:gd name="T1" fmla="*/ 38 h 84"/>
                  <a:gd name="T2" fmla="*/ 4 w 92"/>
                  <a:gd name="T3" fmla="*/ 40 h 84"/>
                  <a:gd name="T4" fmla="*/ 7 w 92"/>
                  <a:gd name="T5" fmla="*/ 44 h 84"/>
                  <a:gd name="T6" fmla="*/ 8 w 92"/>
                  <a:gd name="T7" fmla="*/ 49 h 84"/>
                  <a:gd name="T8" fmla="*/ 13 w 92"/>
                  <a:gd name="T9" fmla="*/ 52 h 84"/>
                  <a:gd name="T10" fmla="*/ 13 w 92"/>
                  <a:gd name="T11" fmla="*/ 56 h 84"/>
                  <a:gd name="T12" fmla="*/ 16 w 92"/>
                  <a:gd name="T13" fmla="*/ 56 h 84"/>
                  <a:gd name="T14" fmla="*/ 19 w 92"/>
                  <a:gd name="T15" fmla="*/ 59 h 84"/>
                  <a:gd name="T16" fmla="*/ 17 w 92"/>
                  <a:gd name="T17" fmla="*/ 59 h 84"/>
                  <a:gd name="T18" fmla="*/ 13 w 92"/>
                  <a:gd name="T19" fmla="*/ 62 h 84"/>
                  <a:gd name="T20" fmla="*/ 23 w 92"/>
                  <a:gd name="T21" fmla="*/ 71 h 84"/>
                  <a:gd name="T22" fmla="*/ 31 w 92"/>
                  <a:gd name="T23" fmla="*/ 73 h 84"/>
                  <a:gd name="T24" fmla="*/ 37 w 92"/>
                  <a:gd name="T25" fmla="*/ 77 h 84"/>
                  <a:gd name="T26" fmla="*/ 40 w 92"/>
                  <a:gd name="T27" fmla="*/ 83 h 84"/>
                  <a:gd name="T28" fmla="*/ 48 w 92"/>
                  <a:gd name="T29" fmla="*/ 82 h 84"/>
                  <a:gd name="T30" fmla="*/ 55 w 92"/>
                  <a:gd name="T31" fmla="*/ 84 h 84"/>
                  <a:gd name="T32" fmla="*/ 58 w 92"/>
                  <a:gd name="T33" fmla="*/ 80 h 84"/>
                  <a:gd name="T34" fmla="*/ 57 w 92"/>
                  <a:gd name="T35" fmla="*/ 73 h 84"/>
                  <a:gd name="T36" fmla="*/ 55 w 92"/>
                  <a:gd name="T37" fmla="*/ 71 h 84"/>
                  <a:gd name="T38" fmla="*/ 53 w 92"/>
                  <a:gd name="T39" fmla="*/ 67 h 84"/>
                  <a:gd name="T40" fmla="*/ 55 w 92"/>
                  <a:gd name="T41" fmla="*/ 66 h 84"/>
                  <a:gd name="T42" fmla="*/ 59 w 92"/>
                  <a:gd name="T43" fmla="*/ 69 h 84"/>
                  <a:gd name="T44" fmla="*/ 60 w 92"/>
                  <a:gd name="T45" fmla="*/ 73 h 84"/>
                  <a:gd name="T46" fmla="*/ 65 w 92"/>
                  <a:gd name="T47" fmla="*/ 69 h 84"/>
                  <a:gd name="T48" fmla="*/ 72 w 92"/>
                  <a:gd name="T49" fmla="*/ 56 h 84"/>
                  <a:gd name="T50" fmla="*/ 78 w 92"/>
                  <a:gd name="T51" fmla="*/ 53 h 84"/>
                  <a:gd name="T52" fmla="*/ 79 w 92"/>
                  <a:gd name="T53" fmla="*/ 57 h 84"/>
                  <a:gd name="T54" fmla="*/ 83 w 92"/>
                  <a:gd name="T55" fmla="*/ 59 h 84"/>
                  <a:gd name="T56" fmla="*/ 86 w 92"/>
                  <a:gd name="T57" fmla="*/ 54 h 84"/>
                  <a:gd name="T58" fmla="*/ 92 w 92"/>
                  <a:gd name="T59" fmla="*/ 49 h 84"/>
                  <a:gd name="T60" fmla="*/ 87 w 92"/>
                  <a:gd name="T61" fmla="*/ 48 h 84"/>
                  <a:gd name="T62" fmla="*/ 79 w 92"/>
                  <a:gd name="T63" fmla="*/ 47 h 84"/>
                  <a:gd name="T64" fmla="*/ 72 w 92"/>
                  <a:gd name="T65" fmla="*/ 43 h 84"/>
                  <a:gd name="T66" fmla="*/ 69 w 92"/>
                  <a:gd name="T67" fmla="*/ 42 h 84"/>
                  <a:gd name="T68" fmla="*/ 62 w 92"/>
                  <a:gd name="T69" fmla="*/ 35 h 84"/>
                  <a:gd name="T70" fmla="*/ 61 w 92"/>
                  <a:gd name="T71" fmla="*/ 26 h 84"/>
                  <a:gd name="T72" fmla="*/ 58 w 92"/>
                  <a:gd name="T73" fmla="*/ 20 h 84"/>
                  <a:gd name="T74" fmla="*/ 55 w 92"/>
                  <a:gd name="T75" fmla="*/ 16 h 84"/>
                  <a:gd name="T76" fmla="*/ 55 w 92"/>
                  <a:gd name="T77" fmla="*/ 13 h 84"/>
                  <a:gd name="T78" fmla="*/ 57 w 92"/>
                  <a:gd name="T79" fmla="*/ 11 h 84"/>
                  <a:gd name="T80" fmla="*/ 56 w 92"/>
                  <a:gd name="T81" fmla="*/ 7 h 84"/>
                  <a:gd name="T82" fmla="*/ 48 w 92"/>
                  <a:gd name="T83" fmla="*/ 5 h 84"/>
                  <a:gd name="T84" fmla="*/ 42 w 92"/>
                  <a:gd name="T85" fmla="*/ 2 h 84"/>
                  <a:gd name="T86" fmla="*/ 36 w 92"/>
                  <a:gd name="T87" fmla="*/ 0 h 84"/>
                  <a:gd name="T88" fmla="*/ 40 w 92"/>
                  <a:gd name="T89" fmla="*/ 6 h 84"/>
                  <a:gd name="T90" fmla="*/ 43 w 92"/>
                  <a:gd name="T91" fmla="*/ 8 h 84"/>
                  <a:gd name="T92" fmla="*/ 39 w 92"/>
                  <a:gd name="T93" fmla="*/ 7 h 84"/>
                  <a:gd name="T94" fmla="*/ 35 w 92"/>
                  <a:gd name="T95" fmla="*/ 11 h 84"/>
                  <a:gd name="T96" fmla="*/ 38 w 92"/>
                  <a:gd name="T97" fmla="*/ 18 h 84"/>
                  <a:gd name="T98" fmla="*/ 43 w 92"/>
                  <a:gd name="T99" fmla="*/ 28 h 84"/>
                  <a:gd name="T100" fmla="*/ 42 w 92"/>
                  <a:gd name="T101" fmla="*/ 31 h 84"/>
                  <a:gd name="T102" fmla="*/ 36 w 92"/>
                  <a:gd name="T103" fmla="*/ 28 h 84"/>
                  <a:gd name="T104" fmla="*/ 32 w 92"/>
                  <a:gd name="T105" fmla="*/ 21 h 84"/>
                  <a:gd name="T106" fmla="*/ 28 w 92"/>
                  <a:gd name="T107" fmla="*/ 24 h 84"/>
                  <a:gd name="T108" fmla="*/ 24 w 92"/>
                  <a:gd name="T109" fmla="*/ 21 h 84"/>
                  <a:gd name="T110" fmla="*/ 23 w 92"/>
                  <a:gd name="T111" fmla="*/ 15 h 84"/>
                  <a:gd name="T112" fmla="*/ 17 w 92"/>
                  <a:gd name="T113" fmla="*/ 11 h 84"/>
                  <a:gd name="T114" fmla="*/ 12 w 92"/>
                  <a:gd name="T115" fmla="*/ 10 h 84"/>
                  <a:gd name="T116" fmla="*/ 7 w 92"/>
                  <a:gd name="T117" fmla="*/ 8 h 84"/>
                  <a:gd name="T118" fmla="*/ 5 w 92"/>
                  <a:gd name="T119" fmla="*/ 15 h 84"/>
                  <a:gd name="T120" fmla="*/ 5 w 92"/>
                  <a:gd name="T121" fmla="*/ 21 h 84"/>
                  <a:gd name="T122" fmla="*/ 0 w 92"/>
                  <a:gd name="T123" fmla="*/ 28 h 84"/>
                  <a:gd name="T124" fmla="*/ 3 w 92"/>
                  <a:gd name="T125" fmla="*/ 36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 h="84">
                    <a:moveTo>
                      <a:pt x="6" y="36"/>
                    </a:moveTo>
                    <a:lnTo>
                      <a:pt x="7" y="38"/>
                    </a:lnTo>
                    <a:lnTo>
                      <a:pt x="6" y="39"/>
                    </a:lnTo>
                    <a:lnTo>
                      <a:pt x="4" y="40"/>
                    </a:lnTo>
                    <a:lnTo>
                      <a:pt x="5" y="43"/>
                    </a:lnTo>
                    <a:lnTo>
                      <a:pt x="7" y="44"/>
                    </a:lnTo>
                    <a:lnTo>
                      <a:pt x="8" y="47"/>
                    </a:lnTo>
                    <a:lnTo>
                      <a:pt x="8" y="49"/>
                    </a:lnTo>
                    <a:lnTo>
                      <a:pt x="10" y="51"/>
                    </a:lnTo>
                    <a:lnTo>
                      <a:pt x="13" y="52"/>
                    </a:lnTo>
                    <a:lnTo>
                      <a:pt x="14" y="54"/>
                    </a:lnTo>
                    <a:lnTo>
                      <a:pt x="13" y="56"/>
                    </a:lnTo>
                    <a:lnTo>
                      <a:pt x="15" y="57"/>
                    </a:lnTo>
                    <a:lnTo>
                      <a:pt x="16" y="56"/>
                    </a:lnTo>
                    <a:lnTo>
                      <a:pt x="18" y="57"/>
                    </a:lnTo>
                    <a:lnTo>
                      <a:pt x="19" y="59"/>
                    </a:lnTo>
                    <a:lnTo>
                      <a:pt x="17" y="60"/>
                    </a:lnTo>
                    <a:lnTo>
                      <a:pt x="17" y="59"/>
                    </a:lnTo>
                    <a:lnTo>
                      <a:pt x="14" y="59"/>
                    </a:lnTo>
                    <a:lnTo>
                      <a:pt x="13" y="62"/>
                    </a:lnTo>
                    <a:lnTo>
                      <a:pt x="14" y="65"/>
                    </a:lnTo>
                    <a:lnTo>
                      <a:pt x="23" y="71"/>
                    </a:lnTo>
                    <a:lnTo>
                      <a:pt x="27" y="73"/>
                    </a:lnTo>
                    <a:lnTo>
                      <a:pt x="31" y="73"/>
                    </a:lnTo>
                    <a:lnTo>
                      <a:pt x="34" y="76"/>
                    </a:lnTo>
                    <a:lnTo>
                      <a:pt x="37" y="77"/>
                    </a:lnTo>
                    <a:lnTo>
                      <a:pt x="38" y="80"/>
                    </a:lnTo>
                    <a:lnTo>
                      <a:pt x="40" y="83"/>
                    </a:lnTo>
                    <a:lnTo>
                      <a:pt x="44" y="83"/>
                    </a:lnTo>
                    <a:lnTo>
                      <a:pt x="48" y="82"/>
                    </a:lnTo>
                    <a:lnTo>
                      <a:pt x="52" y="82"/>
                    </a:lnTo>
                    <a:lnTo>
                      <a:pt x="55" y="84"/>
                    </a:lnTo>
                    <a:lnTo>
                      <a:pt x="57" y="83"/>
                    </a:lnTo>
                    <a:lnTo>
                      <a:pt x="58" y="80"/>
                    </a:lnTo>
                    <a:lnTo>
                      <a:pt x="58" y="77"/>
                    </a:lnTo>
                    <a:lnTo>
                      <a:pt x="57" y="73"/>
                    </a:lnTo>
                    <a:lnTo>
                      <a:pt x="57" y="71"/>
                    </a:lnTo>
                    <a:lnTo>
                      <a:pt x="55" y="71"/>
                    </a:lnTo>
                    <a:lnTo>
                      <a:pt x="54" y="69"/>
                    </a:lnTo>
                    <a:lnTo>
                      <a:pt x="53" y="67"/>
                    </a:lnTo>
                    <a:lnTo>
                      <a:pt x="54" y="65"/>
                    </a:lnTo>
                    <a:lnTo>
                      <a:pt x="55" y="66"/>
                    </a:lnTo>
                    <a:lnTo>
                      <a:pt x="57" y="69"/>
                    </a:lnTo>
                    <a:lnTo>
                      <a:pt x="59" y="69"/>
                    </a:lnTo>
                    <a:lnTo>
                      <a:pt x="61" y="72"/>
                    </a:lnTo>
                    <a:lnTo>
                      <a:pt x="60" y="73"/>
                    </a:lnTo>
                    <a:lnTo>
                      <a:pt x="62" y="73"/>
                    </a:lnTo>
                    <a:lnTo>
                      <a:pt x="65" y="69"/>
                    </a:lnTo>
                    <a:lnTo>
                      <a:pt x="68" y="63"/>
                    </a:lnTo>
                    <a:lnTo>
                      <a:pt x="72" y="56"/>
                    </a:lnTo>
                    <a:lnTo>
                      <a:pt x="76" y="56"/>
                    </a:lnTo>
                    <a:lnTo>
                      <a:pt x="78" y="53"/>
                    </a:lnTo>
                    <a:lnTo>
                      <a:pt x="79" y="54"/>
                    </a:lnTo>
                    <a:lnTo>
                      <a:pt x="79" y="57"/>
                    </a:lnTo>
                    <a:lnTo>
                      <a:pt x="81" y="57"/>
                    </a:lnTo>
                    <a:lnTo>
                      <a:pt x="83" y="59"/>
                    </a:lnTo>
                    <a:lnTo>
                      <a:pt x="86" y="57"/>
                    </a:lnTo>
                    <a:lnTo>
                      <a:pt x="86" y="54"/>
                    </a:lnTo>
                    <a:lnTo>
                      <a:pt x="90" y="52"/>
                    </a:lnTo>
                    <a:lnTo>
                      <a:pt x="92" y="49"/>
                    </a:lnTo>
                    <a:lnTo>
                      <a:pt x="91" y="47"/>
                    </a:lnTo>
                    <a:lnTo>
                      <a:pt x="87" y="48"/>
                    </a:lnTo>
                    <a:lnTo>
                      <a:pt x="83" y="50"/>
                    </a:lnTo>
                    <a:lnTo>
                      <a:pt x="79" y="47"/>
                    </a:lnTo>
                    <a:lnTo>
                      <a:pt x="74" y="45"/>
                    </a:lnTo>
                    <a:lnTo>
                      <a:pt x="72" y="43"/>
                    </a:lnTo>
                    <a:lnTo>
                      <a:pt x="69" y="43"/>
                    </a:lnTo>
                    <a:lnTo>
                      <a:pt x="69" y="42"/>
                    </a:lnTo>
                    <a:lnTo>
                      <a:pt x="65" y="36"/>
                    </a:lnTo>
                    <a:lnTo>
                      <a:pt x="62" y="35"/>
                    </a:lnTo>
                    <a:lnTo>
                      <a:pt x="61" y="29"/>
                    </a:lnTo>
                    <a:lnTo>
                      <a:pt x="61" y="26"/>
                    </a:lnTo>
                    <a:lnTo>
                      <a:pt x="58" y="23"/>
                    </a:lnTo>
                    <a:lnTo>
                      <a:pt x="58" y="20"/>
                    </a:lnTo>
                    <a:lnTo>
                      <a:pt x="55" y="18"/>
                    </a:lnTo>
                    <a:lnTo>
                      <a:pt x="55" y="16"/>
                    </a:lnTo>
                    <a:lnTo>
                      <a:pt x="56" y="15"/>
                    </a:lnTo>
                    <a:lnTo>
                      <a:pt x="55" y="13"/>
                    </a:lnTo>
                    <a:lnTo>
                      <a:pt x="56" y="11"/>
                    </a:lnTo>
                    <a:lnTo>
                      <a:pt x="57" y="11"/>
                    </a:lnTo>
                    <a:lnTo>
                      <a:pt x="57" y="8"/>
                    </a:lnTo>
                    <a:lnTo>
                      <a:pt x="56" y="7"/>
                    </a:lnTo>
                    <a:lnTo>
                      <a:pt x="54" y="5"/>
                    </a:lnTo>
                    <a:lnTo>
                      <a:pt x="48" y="5"/>
                    </a:lnTo>
                    <a:lnTo>
                      <a:pt x="45" y="4"/>
                    </a:lnTo>
                    <a:lnTo>
                      <a:pt x="42" y="2"/>
                    </a:lnTo>
                    <a:lnTo>
                      <a:pt x="39" y="2"/>
                    </a:lnTo>
                    <a:lnTo>
                      <a:pt x="36" y="0"/>
                    </a:lnTo>
                    <a:lnTo>
                      <a:pt x="35" y="1"/>
                    </a:lnTo>
                    <a:lnTo>
                      <a:pt x="40" y="6"/>
                    </a:lnTo>
                    <a:lnTo>
                      <a:pt x="42" y="7"/>
                    </a:lnTo>
                    <a:lnTo>
                      <a:pt x="43" y="8"/>
                    </a:lnTo>
                    <a:lnTo>
                      <a:pt x="40" y="8"/>
                    </a:lnTo>
                    <a:lnTo>
                      <a:pt x="39" y="7"/>
                    </a:lnTo>
                    <a:lnTo>
                      <a:pt x="37" y="7"/>
                    </a:lnTo>
                    <a:lnTo>
                      <a:pt x="35" y="11"/>
                    </a:lnTo>
                    <a:lnTo>
                      <a:pt x="36" y="14"/>
                    </a:lnTo>
                    <a:lnTo>
                      <a:pt x="38" y="18"/>
                    </a:lnTo>
                    <a:lnTo>
                      <a:pt x="38" y="22"/>
                    </a:lnTo>
                    <a:lnTo>
                      <a:pt x="43" y="28"/>
                    </a:lnTo>
                    <a:lnTo>
                      <a:pt x="44" y="30"/>
                    </a:lnTo>
                    <a:lnTo>
                      <a:pt x="42" y="31"/>
                    </a:lnTo>
                    <a:lnTo>
                      <a:pt x="39" y="31"/>
                    </a:lnTo>
                    <a:lnTo>
                      <a:pt x="36" y="28"/>
                    </a:lnTo>
                    <a:lnTo>
                      <a:pt x="34" y="23"/>
                    </a:lnTo>
                    <a:lnTo>
                      <a:pt x="32" y="21"/>
                    </a:lnTo>
                    <a:lnTo>
                      <a:pt x="30" y="22"/>
                    </a:lnTo>
                    <a:lnTo>
                      <a:pt x="28" y="24"/>
                    </a:lnTo>
                    <a:lnTo>
                      <a:pt x="27" y="22"/>
                    </a:lnTo>
                    <a:lnTo>
                      <a:pt x="24" y="21"/>
                    </a:lnTo>
                    <a:lnTo>
                      <a:pt x="24" y="18"/>
                    </a:lnTo>
                    <a:lnTo>
                      <a:pt x="23" y="15"/>
                    </a:lnTo>
                    <a:lnTo>
                      <a:pt x="20" y="14"/>
                    </a:lnTo>
                    <a:lnTo>
                      <a:pt x="17" y="11"/>
                    </a:lnTo>
                    <a:lnTo>
                      <a:pt x="13" y="11"/>
                    </a:lnTo>
                    <a:lnTo>
                      <a:pt x="12" y="10"/>
                    </a:lnTo>
                    <a:lnTo>
                      <a:pt x="10" y="7"/>
                    </a:lnTo>
                    <a:lnTo>
                      <a:pt x="7" y="8"/>
                    </a:lnTo>
                    <a:lnTo>
                      <a:pt x="5" y="11"/>
                    </a:lnTo>
                    <a:lnTo>
                      <a:pt x="5" y="15"/>
                    </a:lnTo>
                    <a:lnTo>
                      <a:pt x="4" y="17"/>
                    </a:lnTo>
                    <a:lnTo>
                      <a:pt x="5" y="21"/>
                    </a:lnTo>
                    <a:lnTo>
                      <a:pt x="3" y="25"/>
                    </a:lnTo>
                    <a:lnTo>
                      <a:pt x="0" y="28"/>
                    </a:lnTo>
                    <a:lnTo>
                      <a:pt x="0" y="31"/>
                    </a:lnTo>
                    <a:lnTo>
                      <a:pt x="3" y="36"/>
                    </a:lnTo>
                    <a:lnTo>
                      <a:pt x="6" y="3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4" name="Freeform 143">
                <a:extLst>
                  <a:ext uri="{FF2B5EF4-FFF2-40B4-BE49-F238E27FC236}">
                    <a16:creationId xmlns:a16="http://schemas.microsoft.com/office/drawing/2014/main" id="{8486702D-B6AE-367B-D082-CA41B01AB024}"/>
                  </a:ext>
                </a:extLst>
              </p:cNvPr>
              <p:cNvSpPr>
                <a:spLocks/>
              </p:cNvSpPr>
              <p:nvPr/>
            </p:nvSpPr>
            <p:spPr bwMode="auto">
              <a:xfrm>
                <a:off x="8018464" y="1389063"/>
                <a:ext cx="68263" cy="53975"/>
              </a:xfrm>
              <a:custGeom>
                <a:avLst/>
                <a:gdLst>
                  <a:gd name="T0" fmla="*/ 4 w 43"/>
                  <a:gd name="T1" fmla="*/ 33 h 34"/>
                  <a:gd name="T2" fmla="*/ 6 w 43"/>
                  <a:gd name="T3" fmla="*/ 29 h 34"/>
                  <a:gd name="T4" fmla="*/ 10 w 43"/>
                  <a:gd name="T5" fmla="*/ 27 h 34"/>
                  <a:gd name="T6" fmla="*/ 15 w 43"/>
                  <a:gd name="T7" fmla="*/ 28 h 34"/>
                  <a:gd name="T8" fmla="*/ 20 w 43"/>
                  <a:gd name="T9" fmla="*/ 28 h 34"/>
                  <a:gd name="T10" fmla="*/ 24 w 43"/>
                  <a:gd name="T11" fmla="*/ 27 h 34"/>
                  <a:gd name="T12" fmla="*/ 31 w 43"/>
                  <a:gd name="T13" fmla="*/ 27 h 34"/>
                  <a:gd name="T14" fmla="*/ 33 w 43"/>
                  <a:gd name="T15" fmla="*/ 24 h 34"/>
                  <a:gd name="T16" fmla="*/ 38 w 43"/>
                  <a:gd name="T17" fmla="*/ 24 h 34"/>
                  <a:gd name="T18" fmla="*/ 41 w 43"/>
                  <a:gd name="T19" fmla="*/ 25 h 34"/>
                  <a:gd name="T20" fmla="*/ 43 w 43"/>
                  <a:gd name="T21" fmla="*/ 22 h 34"/>
                  <a:gd name="T22" fmla="*/ 41 w 43"/>
                  <a:gd name="T23" fmla="*/ 20 h 34"/>
                  <a:gd name="T24" fmla="*/ 39 w 43"/>
                  <a:gd name="T25" fmla="*/ 17 h 34"/>
                  <a:gd name="T26" fmla="*/ 36 w 43"/>
                  <a:gd name="T27" fmla="*/ 11 h 34"/>
                  <a:gd name="T28" fmla="*/ 30 w 43"/>
                  <a:gd name="T29" fmla="*/ 6 h 34"/>
                  <a:gd name="T30" fmla="*/ 26 w 43"/>
                  <a:gd name="T31" fmla="*/ 6 h 34"/>
                  <a:gd name="T32" fmla="*/ 22 w 43"/>
                  <a:gd name="T33" fmla="*/ 4 h 34"/>
                  <a:gd name="T34" fmla="*/ 20 w 43"/>
                  <a:gd name="T35" fmla="*/ 1 h 34"/>
                  <a:gd name="T36" fmla="*/ 18 w 43"/>
                  <a:gd name="T37" fmla="*/ 1 h 34"/>
                  <a:gd name="T38" fmla="*/ 15 w 43"/>
                  <a:gd name="T39" fmla="*/ 3 h 34"/>
                  <a:gd name="T40" fmla="*/ 11 w 43"/>
                  <a:gd name="T41" fmla="*/ 0 h 34"/>
                  <a:gd name="T42" fmla="*/ 9 w 43"/>
                  <a:gd name="T43" fmla="*/ 0 h 34"/>
                  <a:gd name="T44" fmla="*/ 7 w 43"/>
                  <a:gd name="T45" fmla="*/ 4 h 34"/>
                  <a:gd name="T46" fmla="*/ 4 w 43"/>
                  <a:gd name="T47" fmla="*/ 10 h 34"/>
                  <a:gd name="T48" fmla="*/ 5 w 43"/>
                  <a:gd name="T49" fmla="*/ 13 h 34"/>
                  <a:gd name="T50" fmla="*/ 4 w 43"/>
                  <a:gd name="T51" fmla="*/ 21 h 34"/>
                  <a:gd name="T52" fmla="*/ 3 w 43"/>
                  <a:gd name="T53" fmla="*/ 28 h 34"/>
                  <a:gd name="T54" fmla="*/ 0 w 43"/>
                  <a:gd name="T55" fmla="*/ 31 h 34"/>
                  <a:gd name="T56" fmla="*/ 0 w 43"/>
                  <a:gd name="T57" fmla="*/ 34 h 34"/>
                  <a:gd name="T58" fmla="*/ 2 w 43"/>
                  <a:gd name="T59" fmla="*/ 34 h 34"/>
                  <a:gd name="T60" fmla="*/ 4 w 43"/>
                  <a:gd name="T61"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3" h="34">
                    <a:moveTo>
                      <a:pt x="4" y="33"/>
                    </a:moveTo>
                    <a:lnTo>
                      <a:pt x="6" y="29"/>
                    </a:lnTo>
                    <a:lnTo>
                      <a:pt x="10" y="27"/>
                    </a:lnTo>
                    <a:lnTo>
                      <a:pt x="15" y="28"/>
                    </a:lnTo>
                    <a:lnTo>
                      <a:pt x="20" y="28"/>
                    </a:lnTo>
                    <a:lnTo>
                      <a:pt x="24" y="27"/>
                    </a:lnTo>
                    <a:lnTo>
                      <a:pt x="31" y="27"/>
                    </a:lnTo>
                    <a:lnTo>
                      <a:pt x="33" y="24"/>
                    </a:lnTo>
                    <a:lnTo>
                      <a:pt x="38" y="24"/>
                    </a:lnTo>
                    <a:lnTo>
                      <a:pt x="41" y="25"/>
                    </a:lnTo>
                    <a:lnTo>
                      <a:pt x="43" y="22"/>
                    </a:lnTo>
                    <a:lnTo>
                      <a:pt x="41" y="20"/>
                    </a:lnTo>
                    <a:lnTo>
                      <a:pt x="39" y="17"/>
                    </a:lnTo>
                    <a:lnTo>
                      <a:pt x="36" y="11"/>
                    </a:lnTo>
                    <a:lnTo>
                      <a:pt x="30" y="6"/>
                    </a:lnTo>
                    <a:lnTo>
                      <a:pt x="26" y="6"/>
                    </a:lnTo>
                    <a:lnTo>
                      <a:pt x="22" y="4"/>
                    </a:lnTo>
                    <a:lnTo>
                      <a:pt x="20" y="1"/>
                    </a:lnTo>
                    <a:lnTo>
                      <a:pt x="18" y="1"/>
                    </a:lnTo>
                    <a:lnTo>
                      <a:pt x="15" y="3"/>
                    </a:lnTo>
                    <a:lnTo>
                      <a:pt x="11" y="0"/>
                    </a:lnTo>
                    <a:lnTo>
                      <a:pt x="9" y="0"/>
                    </a:lnTo>
                    <a:lnTo>
                      <a:pt x="7" y="4"/>
                    </a:lnTo>
                    <a:lnTo>
                      <a:pt x="4" y="10"/>
                    </a:lnTo>
                    <a:lnTo>
                      <a:pt x="5" y="13"/>
                    </a:lnTo>
                    <a:lnTo>
                      <a:pt x="4" y="21"/>
                    </a:lnTo>
                    <a:lnTo>
                      <a:pt x="3" y="28"/>
                    </a:lnTo>
                    <a:lnTo>
                      <a:pt x="0" y="31"/>
                    </a:lnTo>
                    <a:lnTo>
                      <a:pt x="0" y="34"/>
                    </a:lnTo>
                    <a:lnTo>
                      <a:pt x="2" y="34"/>
                    </a:lnTo>
                    <a:lnTo>
                      <a:pt x="4" y="3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5" name="Freeform 144">
                <a:extLst>
                  <a:ext uri="{FF2B5EF4-FFF2-40B4-BE49-F238E27FC236}">
                    <a16:creationId xmlns:a16="http://schemas.microsoft.com/office/drawing/2014/main" id="{B7CDEAFC-565A-9789-B11A-78DE539B15A8}"/>
                  </a:ext>
                </a:extLst>
              </p:cNvPr>
              <p:cNvSpPr>
                <a:spLocks/>
              </p:cNvSpPr>
              <p:nvPr/>
            </p:nvSpPr>
            <p:spPr bwMode="auto">
              <a:xfrm>
                <a:off x="8035926" y="1230313"/>
                <a:ext cx="85725" cy="41275"/>
              </a:xfrm>
              <a:custGeom>
                <a:avLst/>
                <a:gdLst>
                  <a:gd name="T0" fmla="*/ 7 w 54"/>
                  <a:gd name="T1" fmla="*/ 15 h 26"/>
                  <a:gd name="T2" fmla="*/ 8 w 54"/>
                  <a:gd name="T3" fmla="*/ 18 h 26"/>
                  <a:gd name="T4" fmla="*/ 18 w 54"/>
                  <a:gd name="T5" fmla="*/ 22 h 26"/>
                  <a:gd name="T6" fmla="*/ 25 w 54"/>
                  <a:gd name="T7" fmla="*/ 23 h 26"/>
                  <a:gd name="T8" fmla="*/ 30 w 54"/>
                  <a:gd name="T9" fmla="*/ 26 h 26"/>
                  <a:gd name="T10" fmla="*/ 35 w 54"/>
                  <a:gd name="T11" fmla="*/ 26 h 26"/>
                  <a:gd name="T12" fmla="*/ 38 w 54"/>
                  <a:gd name="T13" fmla="*/ 24 h 26"/>
                  <a:gd name="T14" fmla="*/ 43 w 54"/>
                  <a:gd name="T15" fmla="*/ 26 h 26"/>
                  <a:gd name="T16" fmla="*/ 45 w 54"/>
                  <a:gd name="T17" fmla="*/ 25 h 26"/>
                  <a:gd name="T18" fmla="*/ 51 w 54"/>
                  <a:gd name="T19" fmla="*/ 21 h 26"/>
                  <a:gd name="T20" fmla="*/ 52 w 54"/>
                  <a:gd name="T21" fmla="*/ 17 h 26"/>
                  <a:gd name="T22" fmla="*/ 54 w 54"/>
                  <a:gd name="T23" fmla="*/ 13 h 26"/>
                  <a:gd name="T24" fmla="*/ 53 w 54"/>
                  <a:gd name="T25" fmla="*/ 8 h 26"/>
                  <a:gd name="T26" fmla="*/ 51 w 54"/>
                  <a:gd name="T27" fmla="*/ 7 h 26"/>
                  <a:gd name="T28" fmla="*/ 49 w 54"/>
                  <a:gd name="T29" fmla="*/ 7 h 26"/>
                  <a:gd name="T30" fmla="*/ 48 w 54"/>
                  <a:gd name="T31" fmla="*/ 4 h 26"/>
                  <a:gd name="T32" fmla="*/ 48 w 54"/>
                  <a:gd name="T33" fmla="*/ 3 h 26"/>
                  <a:gd name="T34" fmla="*/ 46 w 54"/>
                  <a:gd name="T35" fmla="*/ 0 h 26"/>
                  <a:gd name="T36" fmla="*/ 44 w 54"/>
                  <a:gd name="T37" fmla="*/ 2 h 26"/>
                  <a:gd name="T38" fmla="*/ 40 w 54"/>
                  <a:gd name="T39" fmla="*/ 1 h 26"/>
                  <a:gd name="T40" fmla="*/ 33 w 54"/>
                  <a:gd name="T41" fmla="*/ 3 h 26"/>
                  <a:gd name="T42" fmla="*/ 29 w 54"/>
                  <a:gd name="T43" fmla="*/ 6 h 26"/>
                  <a:gd name="T44" fmla="*/ 26 w 54"/>
                  <a:gd name="T45" fmla="*/ 7 h 26"/>
                  <a:gd name="T46" fmla="*/ 25 w 54"/>
                  <a:gd name="T47" fmla="*/ 5 h 26"/>
                  <a:gd name="T48" fmla="*/ 25 w 54"/>
                  <a:gd name="T49" fmla="*/ 2 h 26"/>
                  <a:gd name="T50" fmla="*/ 22 w 54"/>
                  <a:gd name="T51" fmla="*/ 3 h 26"/>
                  <a:gd name="T52" fmla="*/ 19 w 54"/>
                  <a:gd name="T53" fmla="*/ 3 h 26"/>
                  <a:gd name="T54" fmla="*/ 14 w 54"/>
                  <a:gd name="T55" fmla="*/ 3 h 26"/>
                  <a:gd name="T56" fmla="*/ 12 w 54"/>
                  <a:gd name="T57" fmla="*/ 2 h 26"/>
                  <a:gd name="T58" fmla="*/ 12 w 54"/>
                  <a:gd name="T59" fmla="*/ 5 h 26"/>
                  <a:gd name="T60" fmla="*/ 11 w 54"/>
                  <a:gd name="T61" fmla="*/ 7 h 26"/>
                  <a:gd name="T62" fmla="*/ 5 w 54"/>
                  <a:gd name="T63" fmla="*/ 6 h 26"/>
                  <a:gd name="T64" fmla="*/ 4 w 54"/>
                  <a:gd name="T65" fmla="*/ 3 h 26"/>
                  <a:gd name="T66" fmla="*/ 3 w 54"/>
                  <a:gd name="T67" fmla="*/ 1 h 26"/>
                  <a:gd name="T68" fmla="*/ 0 w 54"/>
                  <a:gd name="T69" fmla="*/ 1 h 26"/>
                  <a:gd name="T70" fmla="*/ 2 w 54"/>
                  <a:gd name="T71" fmla="*/ 7 h 26"/>
                  <a:gd name="T72" fmla="*/ 7 w 54"/>
                  <a:gd name="T73" fmla="*/ 1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 h="26">
                    <a:moveTo>
                      <a:pt x="7" y="15"/>
                    </a:moveTo>
                    <a:lnTo>
                      <a:pt x="8" y="18"/>
                    </a:lnTo>
                    <a:lnTo>
                      <a:pt x="18" y="22"/>
                    </a:lnTo>
                    <a:lnTo>
                      <a:pt x="25" y="23"/>
                    </a:lnTo>
                    <a:lnTo>
                      <a:pt x="30" y="26"/>
                    </a:lnTo>
                    <a:lnTo>
                      <a:pt x="35" y="26"/>
                    </a:lnTo>
                    <a:lnTo>
                      <a:pt x="38" y="24"/>
                    </a:lnTo>
                    <a:lnTo>
                      <a:pt x="43" y="26"/>
                    </a:lnTo>
                    <a:lnTo>
                      <a:pt x="45" y="25"/>
                    </a:lnTo>
                    <a:lnTo>
                      <a:pt x="51" y="21"/>
                    </a:lnTo>
                    <a:lnTo>
                      <a:pt x="52" y="17"/>
                    </a:lnTo>
                    <a:lnTo>
                      <a:pt x="54" y="13"/>
                    </a:lnTo>
                    <a:lnTo>
                      <a:pt x="53" y="8"/>
                    </a:lnTo>
                    <a:lnTo>
                      <a:pt x="51" y="7"/>
                    </a:lnTo>
                    <a:lnTo>
                      <a:pt x="49" y="7"/>
                    </a:lnTo>
                    <a:lnTo>
                      <a:pt x="48" y="4"/>
                    </a:lnTo>
                    <a:lnTo>
                      <a:pt x="48" y="3"/>
                    </a:lnTo>
                    <a:lnTo>
                      <a:pt x="46" y="0"/>
                    </a:lnTo>
                    <a:lnTo>
                      <a:pt x="44" y="2"/>
                    </a:lnTo>
                    <a:lnTo>
                      <a:pt x="40" y="1"/>
                    </a:lnTo>
                    <a:lnTo>
                      <a:pt x="33" y="3"/>
                    </a:lnTo>
                    <a:lnTo>
                      <a:pt x="29" y="6"/>
                    </a:lnTo>
                    <a:lnTo>
                      <a:pt x="26" y="7"/>
                    </a:lnTo>
                    <a:lnTo>
                      <a:pt x="25" y="5"/>
                    </a:lnTo>
                    <a:lnTo>
                      <a:pt x="25" y="2"/>
                    </a:lnTo>
                    <a:lnTo>
                      <a:pt x="22" y="3"/>
                    </a:lnTo>
                    <a:lnTo>
                      <a:pt x="19" y="3"/>
                    </a:lnTo>
                    <a:lnTo>
                      <a:pt x="14" y="3"/>
                    </a:lnTo>
                    <a:lnTo>
                      <a:pt x="12" y="2"/>
                    </a:lnTo>
                    <a:lnTo>
                      <a:pt x="12" y="5"/>
                    </a:lnTo>
                    <a:lnTo>
                      <a:pt x="11" y="7"/>
                    </a:lnTo>
                    <a:lnTo>
                      <a:pt x="5" y="6"/>
                    </a:lnTo>
                    <a:lnTo>
                      <a:pt x="4" y="3"/>
                    </a:lnTo>
                    <a:lnTo>
                      <a:pt x="3" y="1"/>
                    </a:lnTo>
                    <a:lnTo>
                      <a:pt x="0" y="1"/>
                    </a:lnTo>
                    <a:lnTo>
                      <a:pt x="2" y="7"/>
                    </a:lnTo>
                    <a:lnTo>
                      <a:pt x="7" y="1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6" name="Freeform 145">
                <a:extLst>
                  <a:ext uri="{FF2B5EF4-FFF2-40B4-BE49-F238E27FC236}">
                    <a16:creationId xmlns:a16="http://schemas.microsoft.com/office/drawing/2014/main" id="{E635B591-1C4B-43B8-B722-91611541A6CD}"/>
                  </a:ext>
                </a:extLst>
              </p:cNvPr>
              <p:cNvSpPr>
                <a:spLocks/>
              </p:cNvSpPr>
              <p:nvPr/>
            </p:nvSpPr>
            <p:spPr bwMode="auto">
              <a:xfrm>
                <a:off x="7993064" y="1370013"/>
                <a:ext cx="20638" cy="33338"/>
              </a:xfrm>
              <a:custGeom>
                <a:avLst/>
                <a:gdLst>
                  <a:gd name="T0" fmla="*/ 13 w 13"/>
                  <a:gd name="T1" fmla="*/ 12 h 21"/>
                  <a:gd name="T2" fmla="*/ 13 w 13"/>
                  <a:gd name="T3" fmla="*/ 9 h 21"/>
                  <a:gd name="T4" fmla="*/ 9 w 13"/>
                  <a:gd name="T5" fmla="*/ 5 h 21"/>
                  <a:gd name="T6" fmla="*/ 7 w 13"/>
                  <a:gd name="T7" fmla="*/ 1 h 21"/>
                  <a:gd name="T8" fmla="*/ 5 w 13"/>
                  <a:gd name="T9" fmla="*/ 0 h 21"/>
                  <a:gd name="T10" fmla="*/ 2 w 13"/>
                  <a:gd name="T11" fmla="*/ 1 h 21"/>
                  <a:gd name="T12" fmla="*/ 0 w 13"/>
                  <a:gd name="T13" fmla="*/ 5 h 21"/>
                  <a:gd name="T14" fmla="*/ 0 w 13"/>
                  <a:gd name="T15" fmla="*/ 7 h 21"/>
                  <a:gd name="T16" fmla="*/ 2 w 13"/>
                  <a:gd name="T17" fmla="*/ 11 h 21"/>
                  <a:gd name="T18" fmla="*/ 1 w 13"/>
                  <a:gd name="T19" fmla="*/ 12 h 21"/>
                  <a:gd name="T20" fmla="*/ 2 w 13"/>
                  <a:gd name="T21" fmla="*/ 15 h 21"/>
                  <a:gd name="T22" fmla="*/ 4 w 13"/>
                  <a:gd name="T23" fmla="*/ 15 h 21"/>
                  <a:gd name="T24" fmla="*/ 7 w 13"/>
                  <a:gd name="T25" fmla="*/ 20 h 21"/>
                  <a:gd name="T26" fmla="*/ 10 w 13"/>
                  <a:gd name="T27" fmla="*/ 21 h 21"/>
                  <a:gd name="T28" fmla="*/ 11 w 13"/>
                  <a:gd name="T29" fmla="*/ 20 h 21"/>
                  <a:gd name="T30" fmla="*/ 10 w 13"/>
                  <a:gd name="T31" fmla="*/ 19 h 21"/>
                  <a:gd name="T32" fmla="*/ 11 w 13"/>
                  <a:gd name="T33" fmla="*/ 15 h 21"/>
                  <a:gd name="T34" fmla="*/ 13 w 13"/>
                  <a:gd name="T35"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21">
                    <a:moveTo>
                      <a:pt x="13" y="12"/>
                    </a:moveTo>
                    <a:lnTo>
                      <a:pt x="13" y="9"/>
                    </a:lnTo>
                    <a:lnTo>
                      <a:pt x="9" y="5"/>
                    </a:lnTo>
                    <a:lnTo>
                      <a:pt x="7" y="1"/>
                    </a:lnTo>
                    <a:lnTo>
                      <a:pt x="5" y="0"/>
                    </a:lnTo>
                    <a:lnTo>
                      <a:pt x="2" y="1"/>
                    </a:lnTo>
                    <a:lnTo>
                      <a:pt x="0" y="5"/>
                    </a:lnTo>
                    <a:lnTo>
                      <a:pt x="0" y="7"/>
                    </a:lnTo>
                    <a:lnTo>
                      <a:pt x="2" y="11"/>
                    </a:lnTo>
                    <a:lnTo>
                      <a:pt x="1" y="12"/>
                    </a:lnTo>
                    <a:lnTo>
                      <a:pt x="2" y="15"/>
                    </a:lnTo>
                    <a:lnTo>
                      <a:pt x="4" y="15"/>
                    </a:lnTo>
                    <a:lnTo>
                      <a:pt x="7" y="20"/>
                    </a:lnTo>
                    <a:lnTo>
                      <a:pt x="10" y="21"/>
                    </a:lnTo>
                    <a:lnTo>
                      <a:pt x="11" y="20"/>
                    </a:lnTo>
                    <a:lnTo>
                      <a:pt x="10" y="19"/>
                    </a:lnTo>
                    <a:lnTo>
                      <a:pt x="11" y="15"/>
                    </a:lnTo>
                    <a:lnTo>
                      <a:pt x="13" y="1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7" name="Freeform 146">
                <a:extLst>
                  <a:ext uri="{FF2B5EF4-FFF2-40B4-BE49-F238E27FC236}">
                    <a16:creationId xmlns:a16="http://schemas.microsoft.com/office/drawing/2014/main" id="{C6CE5757-6E9F-3579-895E-D6F32BA3DD82}"/>
                  </a:ext>
                </a:extLst>
              </p:cNvPr>
              <p:cNvSpPr>
                <a:spLocks/>
              </p:cNvSpPr>
              <p:nvPr/>
            </p:nvSpPr>
            <p:spPr bwMode="auto">
              <a:xfrm>
                <a:off x="8472489" y="1452563"/>
                <a:ext cx="6350" cy="7938"/>
              </a:xfrm>
              <a:custGeom>
                <a:avLst/>
                <a:gdLst>
                  <a:gd name="T0" fmla="*/ 3 w 4"/>
                  <a:gd name="T1" fmla="*/ 5 h 5"/>
                  <a:gd name="T2" fmla="*/ 4 w 4"/>
                  <a:gd name="T3" fmla="*/ 4 h 5"/>
                  <a:gd name="T4" fmla="*/ 4 w 4"/>
                  <a:gd name="T5" fmla="*/ 1 h 5"/>
                  <a:gd name="T6" fmla="*/ 2 w 4"/>
                  <a:gd name="T7" fmla="*/ 0 h 5"/>
                  <a:gd name="T8" fmla="*/ 0 w 4"/>
                  <a:gd name="T9" fmla="*/ 2 h 5"/>
                  <a:gd name="T10" fmla="*/ 2 w 4"/>
                  <a:gd name="T11" fmla="*/ 5 h 5"/>
                  <a:gd name="T12" fmla="*/ 3 w 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5"/>
                    </a:moveTo>
                    <a:lnTo>
                      <a:pt x="4" y="4"/>
                    </a:lnTo>
                    <a:lnTo>
                      <a:pt x="4" y="1"/>
                    </a:lnTo>
                    <a:lnTo>
                      <a:pt x="2" y="0"/>
                    </a:lnTo>
                    <a:lnTo>
                      <a:pt x="0" y="2"/>
                    </a:lnTo>
                    <a:lnTo>
                      <a:pt x="2" y="5"/>
                    </a:lnTo>
                    <a:lnTo>
                      <a:pt x="3"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8" name="Freeform 147">
                <a:extLst>
                  <a:ext uri="{FF2B5EF4-FFF2-40B4-BE49-F238E27FC236}">
                    <a16:creationId xmlns:a16="http://schemas.microsoft.com/office/drawing/2014/main" id="{0DEE590B-5250-B6F0-04A7-E0D9ACB53162}"/>
                  </a:ext>
                </a:extLst>
              </p:cNvPr>
              <p:cNvSpPr>
                <a:spLocks/>
              </p:cNvSpPr>
              <p:nvPr/>
            </p:nvSpPr>
            <p:spPr bwMode="auto">
              <a:xfrm>
                <a:off x="7953376" y="1230313"/>
                <a:ext cx="63500" cy="65088"/>
              </a:xfrm>
              <a:custGeom>
                <a:avLst/>
                <a:gdLst>
                  <a:gd name="T0" fmla="*/ 4 w 40"/>
                  <a:gd name="T1" fmla="*/ 7 h 41"/>
                  <a:gd name="T2" fmla="*/ 6 w 40"/>
                  <a:gd name="T3" fmla="*/ 8 h 41"/>
                  <a:gd name="T4" fmla="*/ 7 w 40"/>
                  <a:gd name="T5" fmla="*/ 11 h 41"/>
                  <a:gd name="T6" fmla="*/ 8 w 40"/>
                  <a:gd name="T7" fmla="*/ 13 h 41"/>
                  <a:gd name="T8" fmla="*/ 10 w 40"/>
                  <a:gd name="T9" fmla="*/ 16 h 41"/>
                  <a:gd name="T10" fmla="*/ 9 w 40"/>
                  <a:gd name="T11" fmla="*/ 17 h 41"/>
                  <a:gd name="T12" fmla="*/ 8 w 40"/>
                  <a:gd name="T13" fmla="*/ 21 h 41"/>
                  <a:gd name="T14" fmla="*/ 7 w 40"/>
                  <a:gd name="T15" fmla="*/ 24 h 41"/>
                  <a:gd name="T16" fmla="*/ 8 w 40"/>
                  <a:gd name="T17" fmla="*/ 28 h 41"/>
                  <a:gd name="T18" fmla="*/ 15 w 40"/>
                  <a:gd name="T19" fmla="*/ 34 h 41"/>
                  <a:gd name="T20" fmla="*/ 18 w 40"/>
                  <a:gd name="T21" fmla="*/ 38 h 41"/>
                  <a:gd name="T22" fmla="*/ 25 w 40"/>
                  <a:gd name="T23" fmla="*/ 41 h 41"/>
                  <a:gd name="T24" fmla="*/ 28 w 40"/>
                  <a:gd name="T25" fmla="*/ 41 h 41"/>
                  <a:gd name="T26" fmla="*/ 31 w 40"/>
                  <a:gd name="T27" fmla="*/ 39 h 41"/>
                  <a:gd name="T28" fmla="*/ 32 w 40"/>
                  <a:gd name="T29" fmla="*/ 38 h 41"/>
                  <a:gd name="T30" fmla="*/ 35 w 40"/>
                  <a:gd name="T31" fmla="*/ 41 h 41"/>
                  <a:gd name="T32" fmla="*/ 36 w 40"/>
                  <a:gd name="T33" fmla="*/ 39 h 41"/>
                  <a:gd name="T34" fmla="*/ 39 w 40"/>
                  <a:gd name="T35" fmla="*/ 36 h 41"/>
                  <a:gd name="T36" fmla="*/ 39 w 40"/>
                  <a:gd name="T37" fmla="*/ 31 h 41"/>
                  <a:gd name="T38" fmla="*/ 40 w 40"/>
                  <a:gd name="T39" fmla="*/ 28 h 41"/>
                  <a:gd name="T40" fmla="*/ 40 w 40"/>
                  <a:gd name="T41" fmla="*/ 26 h 41"/>
                  <a:gd name="T42" fmla="*/ 39 w 40"/>
                  <a:gd name="T43" fmla="*/ 22 h 41"/>
                  <a:gd name="T44" fmla="*/ 36 w 40"/>
                  <a:gd name="T45" fmla="*/ 21 h 41"/>
                  <a:gd name="T46" fmla="*/ 33 w 40"/>
                  <a:gd name="T47" fmla="*/ 17 h 41"/>
                  <a:gd name="T48" fmla="*/ 33 w 40"/>
                  <a:gd name="T49" fmla="*/ 14 h 41"/>
                  <a:gd name="T50" fmla="*/ 35 w 40"/>
                  <a:gd name="T51" fmla="*/ 11 h 41"/>
                  <a:gd name="T52" fmla="*/ 39 w 40"/>
                  <a:gd name="T53" fmla="*/ 10 h 41"/>
                  <a:gd name="T54" fmla="*/ 39 w 40"/>
                  <a:gd name="T55" fmla="*/ 8 h 41"/>
                  <a:gd name="T56" fmla="*/ 32 w 40"/>
                  <a:gd name="T57" fmla="*/ 6 h 41"/>
                  <a:gd name="T58" fmla="*/ 25 w 40"/>
                  <a:gd name="T59" fmla="*/ 5 h 41"/>
                  <a:gd name="T60" fmla="*/ 22 w 40"/>
                  <a:gd name="T61" fmla="*/ 6 h 41"/>
                  <a:gd name="T62" fmla="*/ 19 w 40"/>
                  <a:gd name="T63" fmla="*/ 5 h 41"/>
                  <a:gd name="T64" fmla="*/ 12 w 40"/>
                  <a:gd name="T65" fmla="*/ 1 h 41"/>
                  <a:gd name="T66" fmla="*/ 9 w 40"/>
                  <a:gd name="T67" fmla="*/ 0 h 41"/>
                  <a:gd name="T68" fmla="*/ 4 w 40"/>
                  <a:gd name="T69" fmla="*/ 0 h 41"/>
                  <a:gd name="T70" fmla="*/ 0 w 40"/>
                  <a:gd name="T71" fmla="*/ 0 h 41"/>
                  <a:gd name="T72" fmla="*/ 2 w 40"/>
                  <a:gd name="T73" fmla="*/ 4 h 41"/>
                  <a:gd name="T74" fmla="*/ 4 w 40"/>
                  <a:gd name="T75"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0" h="41">
                    <a:moveTo>
                      <a:pt x="4" y="7"/>
                    </a:moveTo>
                    <a:lnTo>
                      <a:pt x="6" y="8"/>
                    </a:lnTo>
                    <a:lnTo>
                      <a:pt x="7" y="11"/>
                    </a:lnTo>
                    <a:lnTo>
                      <a:pt x="8" y="13"/>
                    </a:lnTo>
                    <a:lnTo>
                      <a:pt x="10" y="16"/>
                    </a:lnTo>
                    <a:lnTo>
                      <a:pt x="9" y="17"/>
                    </a:lnTo>
                    <a:lnTo>
                      <a:pt x="8" y="21"/>
                    </a:lnTo>
                    <a:lnTo>
                      <a:pt x="7" y="24"/>
                    </a:lnTo>
                    <a:lnTo>
                      <a:pt x="8" y="28"/>
                    </a:lnTo>
                    <a:lnTo>
                      <a:pt x="15" y="34"/>
                    </a:lnTo>
                    <a:lnTo>
                      <a:pt x="18" y="38"/>
                    </a:lnTo>
                    <a:lnTo>
                      <a:pt x="25" y="41"/>
                    </a:lnTo>
                    <a:lnTo>
                      <a:pt x="28" y="41"/>
                    </a:lnTo>
                    <a:lnTo>
                      <a:pt x="31" y="39"/>
                    </a:lnTo>
                    <a:lnTo>
                      <a:pt x="32" y="38"/>
                    </a:lnTo>
                    <a:lnTo>
                      <a:pt x="35" y="41"/>
                    </a:lnTo>
                    <a:lnTo>
                      <a:pt x="36" y="39"/>
                    </a:lnTo>
                    <a:lnTo>
                      <a:pt x="39" y="36"/>
                    </a:lnTo>
                    <a:lnTo>
                      <a:pt x="39" y="31"/>
                    </a:lnTo>
                    <a:lnTo>
                      <a:pt x="40" y="28"/>
                    </a:lnTo>
                    <a:lnTo>
                      <a:pt x="40" y="26"/>
                    </a:lnTo>
                    <a:lnTo>
                      <a:pt x="39" y="22"/>
                    </a:lnTo>
                    <a:lnTo>
                      <a:pt x="36" y="21"/>
                    </a:lnTo>
                    <a:lnTo>
                      <a:pt x="33" y="17"/>
                    </a:lnTo>
                    <a:lnTo>
                      <a:pt x="33" y="14"/>
                    </a:lnTo>
                    <a:lnTo>
                      <a:pt x="35" y="11"/>
                    </a:lnTo>
                    <a:lnTo>
                      <a:pt x="39" y="10"/>
                    </a:lnTo>
                    <a:lnTo>
                      <a:pt x="39" y="8"/>
                    </a:lnTo>
                    <a:lnTo>
                      <a:pt x="32" y="6"/>
                    </a:lnTo>
                    <a:lnTo>
                      <a:pt x="25" y="5"/>
                    </a:lnTo>
                    <a:lnTo>
                      <a:pt x="22" y="6"/>
                    </a:lnTo>
                    <a:lnTo>
                      <a:pt x="19" y="5"/>
                    </a:lnTo>
                    <a:lnTo>
                      <a:pt x="12" y="1"/>
                    </a:lnTo>
                    <a:lnTo>
                      <a:pt x="9" y="0"/>
                    </a:lnTo>
                    <a:lnTo>
                      <a:pt x="4" y="0"/>
                    </a:lnTo>
                    <a:lnTo>
                      <a:pt x="0" y="0"/>
                    </a:lnTo>
                    <a:lnTo>
                      <a:pt x="2" y="4"/>
                    </a:lnTo>
                    <a:lnTo>
                      <a:pt x="4"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9" name="Freeform 148">
                <a:extLst>
                  <a:ext uri="{FF2B5EF4-FFF2-40B4-BE49-F238E27FC236}">
                    <a16:creationId xmlns:a16="http://schemas.microsoft.com/office/drawing/2014/main" id="{2B831827-67C3-CCE1-D002-88D140375C63}"/>
                  </a:ext>
                </a:extLst>
              </p:cNvPr>
              <p:cNvSpPr>
                <a:spLocks/>
              </p:cNvSpPr>
              <p:nvPr/>
            </p:nvSpPr>
            <p:spPr bwMode="auto">
              <a:xfrm>
                <a:off x="8058151" y="1577975"/>
                <a:ext cx="14288" cy="17463"/>
              </a:xfrm>
              <a:custGeom>
                <a:avLst/>
                <a:gdLst>
                  <a:gd name="T0" fmla="*/ 6 w 12"/>
                  <a:gd name="T1" fmla="*/ 14 h 14"/>
                  <a:gd name="T2" fmla="*/ 6 w 12"/>
                  <a:gd name="T3" fmla="*/ 12 h 14"/>
                  <a:gd name="T4" fmla="*/ 11 w 12"/>
                  <a:gd name="T5" fmla="*/ 10 h 14"/>
                  <a:gd name="T6" fmla="*/ 12 w 12"/>
                  <a:gd name="T7" fmla="*/ 8 h 14"/>
                  <a:gd name="T8" fmla="*/ 11 w 12"/>
                  <a:gd name="T9" fmla="*/ 5 h 14"/>
                  <a:gd name="T10" fmla="*/ 10 w 12"/>
                  <a:gd name="T11" fmla="*/ 0 h 14"/>
                  <a:gd name="T12" fmla="*/ 8 w 12"/>
                  <a:gd name="T13" fmla="*/ 1 h 14"/>
                  <a:gd name="T14" fmla="*/ 7 w 12"/>
                  <a:gd name="T15" fmla="*/ 5 h 14"/>
                  <a:gd name="T16" fmla="*/ 4 w 12"/>
                  <a:gd name="T17" fmla="*/ 8 h 14"/>
                  <a:gd name="T18" fmla="*/ 0 w 12"/>
                  <a:gd name="T19" fmla="*/ 8 h 14"/>
                  <a:gd name="T20" fmla="*/ 3 w 12"/>
                  <a:gd name="T21" fmla="*/ 13 h 14"/>
                  <a:gd name="T22" fmla="*/ 6 w 12"/>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4">
                    <a:moveTo>
                      <a:pt x="6" y="14"/>
                    </a:moveTo>
                    <a:cubicBezTo>
                      <a:pt x="6" y="12"/>
                      <a:pt x="6" y="12"/>
                      <a:pt x="6" y="12"/>
                    </a:cubicBezTo>
                    <a:cubicBezTo>
                      <a:pt x="11" y="10"/>
                      <a:pt x="11" y="10"/>
                      <a:pt x="11" y="10"/>
                    </a:cubicBezTo>
                    <a:cubicBezTo>
                      <a:pt x="12" y="8"/>
                      <a:pt x="12" y="8"/>
                      <a:pt x="12" y="8"/>
                    </a:cubicBezTo>
                    <a:cubicBezTo>
                      <a:pt x="11" y="5"/>
                      <a:pt x="11" y="5"/>
                      <a:pt x="11" y="5"/>
                    </a:cubicBezTo>
                    <a:cubicBezTo>
                      <a:pt x="10" y="0"/>
                      <a:pt x="10" y="0"/>
                      <a:pt x="10" y="0"/>
                    </a:cubicBezTo>
                    <a:cubicBezTo>
                      <a:pt x="8" y="1"/>
                      <a:pt x="8" y="1"/>
                      <a:pt x="8" y="1"/>
                    </a:cubicBezTo>
                    <a:cubicBezTo>
                      <a:pt x="7" y="5"/>
                      <a:pt x="7" y="5"/>
                      <a:pt x="7" y="5"/>
                    </a:cubicBezTo>
                    <a:cubicBezTo>
                      <a:pt x="4" y="8"/>
                      <a:pt x="4" y="8"/>
                      <a:pt x="4" y="8"/>
                    </a:cubicBezTo>
                    <a:cubicBezTo>
                      <a:pt x="4" y="8"/>
                      <a:pt x="0" y="8"/>
                      <a:pt x="0" y="8"/>
                    </a:cubicBezTo>
                    <a:cubicBezTo>
                      <a:pt x="3" y="13"/>
                      <a:pt x="3" y="13"/>
                      <a:pt x="3" y="13"/>
                    </a:cubicBezTo>
                    <a:lnTo>
                      <a:pt x="6" y="1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0" name="Freeform 149">
                <a:extLst>
                  <a:ext uri="{FF2B5EF4-FFF2-40B4-BE49-F238E27FC236}">
                    <a16:creationId xmlns:a16="http://schemas.microsoft.com/office/drawing/2014/main" id="{747E3BF5-4011-767F-E462-FC10A75BC534}"/>
                  </a:ext>
                </a:extLst>
              </p:cNvPr>
              <p:cNvSpPr>
                <a:spLocks/>
              </p:cNvSpPr>
              <p:nvPr/>
            </p:nvSpPr>
            <p:spPr bwMode="auto">
              <a:xfrm>
                <a:off x="8551864" y="1546225"/>
                <a:ext cx="6350" cy="12700"/>
              </a:xfrm>
              <a:custGeom>
                <a:avLst/>
                <a:gdLst>
                  <a:gd name="T0" fmla="*/ 2 w 4"/>
                  <a:gd name="T1" fmla="*/ 4 h 8"/>
                  <a:gd name="T2" fmla="*/ 4 w 4"/>
                  <a:gd name="T3" fmla="*/ 8 h 8"/>
                  <a:gd name="T4" fmla="*/ 4 w 4"/>
                  <a:gd name="T5" fmla="*/ 7 h 8"/>
                  <a:gd name="T6" fmla="*/ 3 w 4"/>
                  <a:gd name="T7" fmla="*/ 2 h 8"/>
                  <a:gd name="T8" fmla="*/ 1 w 4"/>
                  <a:gd name="T9" fmla="*/ 0 h 8"/>
                  <a:gd name="T10" fmla="*/ 0 w 4"/>
                  <a:gd name="T11" fmla="*/ 0 h 8"/>
                  <a:gd name="T12" fmla="*/ 0 w 4"/>
                  <a:gd name="T13" fmla="*/ 1 h 8"/>
                  <a:gd name="T14" fmla="*/ 2 w 4"/>
                  <a:gd name="T15" fmla="*/ 4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8">
                    <a:moveTo>
                      <a:pt x="2" y="4"/>
                    </a:moveTo>
                    <a:lnTo>
                      <a:pt x="4" y="8"/>
                    </a:lnTo>
                    <a:lnTo>
                      <a:pt x="4" y="7"/>
                    </a:lnTo>
                    <a:lnTo>
                      <a:pt x="3" y="2"/>
                    </a:lnTo>
                    <a:lnTo>
                      <a:pt x="1" y="0"/>
                    </a:lnTo>
                    <a:lnTo>
                      <a:pt x="0" y="0"/>
                    </a:lnTo>
                    <a:lnTo>
                      <a:pt x="0" y="1"/>
                    </a:lnTo>
                    <a:lnTo>
                      <a:pt x="2"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1" name="Freeform 150">
                <a:extLst>
                  <a:ext uri="{FF2B5EF4-FFF2-40B4-BE49-F238E27FC236}">
                    <a16:creationId xmlns:a16="http://schemas.microsoft.com/office/drawing/2014/main" id="{2D0C5029-CB16-6E1C-14B7-AAFFD31A8C5C}"/>
                  </a:ext>
                </a:extLst>
              </p:cNvPr>
              <p:cNvSpPr>
                <a:spLocks/>
              </p:cNvSpPr>
              <p:nvPr/>
            </p:nvSpPr>
            <p:spPr bwMode="auto">
              <a:xfrm>
                <a:off x="8551864" y="1538288"/>
                <a:ext cx="6350" cy="9525"/>
              </a:xfrm>
              <a:custGeom>
                <a:avLst/>
                <a:gdLst>
                  <a:gd name="T0" fmla="*/ 4 w 4"/>
                  <a:gd name="T1" fmla="*/ 6 h 6"/>
                  <a:gd name="T2" fmla="*/ 3 w 4"/>
                  <a:gd name="T3" fmla="*/ 3 h 6"/>
                  <a:gd name="T4" fmla="*/ 2 w 4"/>
                  <a:gd name="T5" fmla="*/ 0 h 6"/>
                  <a:gd name="T6" fmla="*/ 1 w 4"/>
                  <a:gd name="T7" fmla="*/ 0 h 6"/>
                  <a:gd name="T8" fmla="*/ 0 w 4"/>
                  <a:gd name="T9" fmla="*/ 2 h 6"/>
                  <a:gd name="T10" fmla="*/ 2 w 4"/>
                  <a:gd name="T11" fmla="*/ 5 h 6"/>
                  <a:gd name="T12" fmla="*/ 4 w 4"/>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4" y="6"/>
                    </a:moveTo>
                    <a:lnTo>
                      <a:pt x="3" y="3"/>
                    </a:lnTo>
                    <a:lnTo>
                      <a:pt x="2" y="0"/>
                    </a:lnTo>
                    <a:lnTo>
                      <a:pt x="1" y="0"/>
                    </a:lnTo>
                    <a:lnTo>
                      <a:pt x="0" y="2"/>
                    </a:lnTo>
                    <a:lnTo>
                      <a:pt x="2" y="5"/>
                    </a:lnTo>
                    <a:lnTo>
                      <a:pt x="4"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2" name="Freeform 151">
                <a:extLst>
                  <a:ext uri="{FF2B5EF4-FFF2-40B4-BE49-F238E27FC236}">
                    <a16:creationId xmlns:a16="http://schemas.microsoft.com/office/drawing/2014/main" id="{25650567-5769-6B2F-2104-E7031D5BF669}"/>
                  </a:ext>
                </a:extLst>
              </p:cNvPr>
              <p:cNvSpPr>
                <a:spLocks/>
              </p:cNvSpPr>
              <p:nvPr/>
            </p:nvSpPr>
            <p:spPr bwMode="auto">
              <a:xfrm>
                <a:off x="8556626" y="1531938"/>
                <a:ext cx="4763" cy="9525"/>
              </a:xfrm>
              <a:custGeom>
                <a:avLst/>
                <a:gdLst>
                  <a:gd name="T0" fmla="*/ 2 w 3"/>
                  <a:gd name="T1" fmla="*/ 6 h 6"/>
                  <a:gd name="T2" fmla="*/ 3 w 3"/>
                  <a:gd name="T3" fmla="*/ 3 h 6"/>
                  <a:gd name="T4" fmla="*/ 1 w 3"/>
                  <a:gd name="T5" fmla="*/ 0 h 6"/>
                  <a:gd name="T6" fmla="*/ 1 w 3"/>
                  <a:gd name="T7" fmla="*/ 0 h 6"/>
                  <a:gd name="T8" fmla="*/ 0 w 3"/>
                  <a:gd name="T9" fmla="*/ 1 h 6"/>
                  <a:gd name="T10" fmla="*/ 1 w 3"/>
                  <a:gd name="T11" fmla="*/ 6 h 6"/>
                  <a:gd name="T12" fmla="*/ 2 w 3"/>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6"/>
                    </a:moveTo>
                    <a:lnTo>
                      <a:pt x="3" y="3"/>
                    </a:lnTo>
                    <a:lnTo>
                      <a:pt x="1" y="0"/>
                    </a:lnTo>
                    <a:lnTo>
                      <a:pt x="1" y="0"/>
                    </a:lnTo>
                    <a:lnTo>
                      <a:pt x="0" y="1"/>
                    </a:lnTo>
                    <a:lnTo>
                      <a:pt x="1" y="6"/>
                    </a:lnTo>
                    <a:lnTo>
                      <a:pt x="2"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3" name="Freeform 152">
                <a:extLst>
                  <a:ext uri="{FF2B5EF4-FFF2-40B4-BE49-F238E27FC236}">
                    <a16:creationId xmlns:a16="http://schemas.microsoft.com/office/drawing/2014/main" id="{F11F8689-B555-2825-6870-5BF27CD67767}"/>
                  </a:ext>
                </a:extLst>
              </p:cNvPr>
              <p:cNvSpPr>
                <a:spLocks/>
              </p:cNvSpPr>
              <p:nvPr/>
            </p:nvSpPr>
            <p:spPr bwMode="auto">
              <a:xfrm>
                <a:off x="8509001" y="1450975"/>
                <a:ext cx="3175" cy="6350"/>
              </a:xfrm>
              <a:custGeom>
                <a:avLst/>
                <a:gdLst>
                  <a:gd name="T0" fmla="*/ 1 w 2"/>
                  <a:gd name="T1" fmla="*/ 3 h 4"/>
                  <a:gd name="T2" fmla="*/ 2 w 2"/>
                  <a:gd name="T3" fmla="*/ 2 h 4"/>
                  <a:gd name="T4" fmla="*/ 0 w 2"/>
                  <a:gd name="T5" fmla="*/ 0 h 4"/>
                  <a:gd name="T6" fmla="*/ 0 w 2"/>
                  <a:gd name="T7" fmla="*/ 2 h 4"/>
                  <a:gd name="T8" fmla="*/ 0 w 2"/>
                  <a:gd name="T9" fmla="*/ 4 h 4"/>
                  <a:gd name="T10" fmla="*/ 1 w 2"/>
                  <a:gd name="T11" fmla="*/ 3 h 4"/>
                </a:gdLst>
                <a:ahLst/>
                <a:cxnLst>
                  <a:cxn ang="0">
                    <a:pos x="T0" y="T1"/>
                  </a:cxn>
                  <a:cxn ang="0">
                    <a:pos x="T2" y="T3"/>
                  </a:cxn>
                  <a:cxn ang="0">
                    <a:pos x="T4" y="T5"/>
                  </a:cxn>
                  <a:cxn ang="0">
                    <a:pos x="T6" y="T7"/>
                  </a:cxn>
                  <a:cxn ang="0">
                    <a:pos x="T8" y="T9"/>
                  </a:cxn>
                  <a:cxn ang="0">
                    <a:pos x="T10" y="T11"/>
                  </a:cxn>
                </a:cxnLst>
                <a:rect l="0" t="0" r="r" b="b"/>
                <a:pathLst>
                  <a:path w="2" h="4">
                    <a:moveTo>
                      <a:pt x="1" y="3"/>
                    </a:moveTo>
                    <a:lnTo>
                      <a:pt x="2" y="2"/>
                    </a:lnTo>
                    <a:lnTo>
                      <a:pt x="0" y="0"/>
                    </a:lnTo>
                    <a:lnTo>
                      <a:pt x="0" y="2"/>
                    </a:lnTo>
                    <a:lnTo>
                      <a:pt x="0" y="4"/>
                    </a:lnTo>
                    <a:lnTo>
                      <a:pt x="1"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4" name="Freeform 153">
                <a:extLst>
                  <a:ext uri="{FF2B5EF4-FFF2-40B4-BE49-F238E27FC236}">
                    <a16:creationId xmlns:a16="http://schemas.microsoft.com/office/drawing/2014/main" id="{18255C6F-DBC3-A2E5-48E4-A8692114B1CF}"/>
                  </a:ext>
                </a:extLst>
              </p:cNvPr>
              <p:cNvSpPr>
                <a:spLocks/>
              </p:cNvSpPr>
              <p:nvPr/>
            </p:nvSpPr>
            <p:spPr bwMode="auto">
              <a:xfrm>
                <a:off x="8540751" y="1543050"/>
                <a:ext cx="6350" cy="9525"/>
              </a:xfrm>
              <a:custGeom>
                <a:avLst/>
                <a:gdLst>
                  <a:gd name="T0" fmla="*/ 3 w 4"/>
                  <a:gd name="T1" fmla="*/ 6 h 6"/>
                  <a:gd name="T2" fmla="*/ 4 w 4"/>
                  <a:gd name="T3" fmla="*/ 4 h 6"/>
                  <a:gd name="T4" fmla="*/ 4 w 4"/>
                  <a:gd name="T5" fmla="*/ 4 h 6"/>
                  <a:gd name="T6" fmla="*/ 4 w 4"/>
                  <a:gd name="T7" fmla="*/ 0 h 6"/>
                  <a:gd name="T8" fmla="*/ 2 w 4"/>
                  <a:gd name="T9" fmla="*/ 0 h 6"/>
                  <a:gd name="T10" fmla="*/ 1 w 4"/>
                  <a:gd name="T11" fmla="*/ 0 h 6"/>
                  <a:gd name="T12" fmla="*/ 0 w 4"/>
                  <a:gd name="T13" fmla="*/ 1 h 6"/>
                  <a:gd name="T14" fmla="*/ 1 w 4"/>
                  <a:gd name="T15" fmla="*/ 5 h 6"/>
                  <a:gd name="T16" fmla="*/ 3 w 4"/>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3" y="6"/>
                    </a:moveTo>
                    <a:lnTo>
                      <a:pt x="4" y="4"/>
                    </a:lnTo>
                    <a:lnTo>
                      <a:pt x="4" y="4"/>
                    </a:lnTo>
                    <a:lnTo>
                      <a:pt x="4" y="0"/>
                    </a:lnTo>
                    <a:lnTo>
                      <a:pt x="2" y="0"/>
                    </a:lnTo>
                    <a:lnTo>
                      <a:pt x="1" y="0"/>
                    </a:lnTo>
                    <a:lnTo>
                      <a:pt x="0" y="1"/>
                    </a:lnTo>
                    <a:lnTo>
                      <a:pt x="1" y="5"/>
                    </a:lnTo>
                    <a:lnTo>
                      <a:pt x="3"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5" name="Freeform 154">
                <a:extLst>
                  <a:ext uri="{FF2B5EF4-FFF2-40B4-BE49-F238E27FC236}">
                    <a16:creationId xmlns:a16="http://schemas.microsoft.com/office/drawing/2014/main" id="{F0F949C9-DF6A-FBF8-07E3-B7D3B61CF467}"/>
                  </a:ext>
                </a:extLst>
              </p:cNvPr>
              <p:cNvSpPr>
                <a:spLocks/>
              </p:cNvSpPr>
              <p:nvPr/>
            </p:nvSpPr>
            <p:spPr bwMode="auto">
              <a:xfrm>
                <a:off x="6894514" y="2058988"/>
                <a:ext cx="7938" cy="11113"/>
              </a:xfrm>
              <a:custGeom>
                <a:avLst/>
                <a:gdLst>
                  <a:gd name="T0" fmla="*/ 6 w 6"/>
                  <a:gd name="T1" fmla="*/ 6 h 9"/>
                  <a:gd name="T2" fmla="*/ 5 w 6"/>
                  <a:gd name="T3" fmla="*/ 2 h 9"/>
                  <a:gd name="T4" fmla="*/ 4 w 6"/>
                  <a:gd name="T5" fmla="*/ 0 h 9"/>
                  <a:gd name="T6" fmla="*/ 1 w 6"/>
                  <a:gd name="T7" fmla="*/ 2 h 9"/>
                  <a:gd name="T8" fmla="*/ 1 w 6"/>
                  <a:gd name="T9" fmla="*/ 4 h 9"/>
                  <a:gd name="T10" fmla="*/ 0 w 6"/>
                  <a:gd name="T11" fmla="*/ 6 h 9"/>
                  <a:gd name="T12" fmla="*/ 1 w 6"/>
                  <a:gd name="T13" fmla="*/ 8 h 9"/>
                  <a:gd name="T14" fmla="*/ 4 w 6"/>
                  <a:gd name="T15" fmla="*/ 9 h 9"/>
                  <a:gd name="T16" fmla="*/ 6 w 6"/>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6" y="6"/>
                    </a:moveTo>
                    <a:cubicBezTo>
                      <a:pt x="5" y="2"/>
                      <a:pt x="5" y="2"/>
                      <a:pt x="5" y="2"/>
                    </a:cubicBezTo>
                    <a:cubicBezTo>
                      <a:pt x="4" y="0"/>
                      <a:pt x="4" y="0"/>
                      <a:pt x="4" y="0"/>
                    </a:cubicBezTo>
                    <a:cubicBezTo>
                      <a:pt x="1" y="2"/>
                      <a:pt x="1" y="2"/>
                      <a:pt x="1" y="2"/>
                    </a:cubicBezTo>
                    <a:cubicBezTo>
                      <a:pt x="1" y="4"/>
                      <a:pt x="1" y="4"/>
                      <a:pt x="1" y="4"/>
                    </a:cubicBezTo>
                    <a:cubicBezTo>
                      <a:pt x="0" y="6"/>
                      <a:pt x="0" y="6"/>
                      <a:pt x="0" y="6"/>
                    </a:cubicBezTo>
                    <a:cubicBezTo>
                      <a:pt x="0" y="6"/>
                      <a:pt x="1" y="8"/>
                      <a:pt x="1" y="8"/>
                    </a:cubicBezTo>
                    <a:cubicBezTo>
                      <a:pt x="4" y="9"/>
                      <a:pt x="4" y="9"/>
                      <a:pt x="4" y="9"/>
                    </a:cubicBezTo>
                    <a:lnTo>
                      <a:pt x="6"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6" name="Freeform 155">
                <a:extLst>
                  <a:ext uri="{FF2B5EF4-FFF2-40B4-BE49-F238E27FC236}">
                    <a16:creationId xmlns:a16="http://schemas.microsoft.com/office/drawing/2014/main" id="{884F393C-5161-48EC-B391-66816FCD960D}"/>
                  </a:ext>
                </a:extLst>
              </p:cNvPr>
              <p:cNvSpPr>
                <a:spLocks/>
              </p:cNvSpPr>
              <p:nvPr/>
            </p:nvSpPr>
            <p:spPr bwMode="auto">
              <a:xfrm>
                <a:off x="8489951" y="1447800"/>
                <a:ext cx="7938" cy="6350"/>
              </a:xfrm>
              <a:custGeom>
                <a:avLst/>
                <a:gdLst>
                  <a:gd name="T0" fmla="*/ 3 w 5"/>
                  <a:gd name="T1" fmla="*/ 3 h 4"/>
                  <a:gd name="T2" fmla="*/ 5 w 5"/>
                  <a:gd name="T3" fmla="*/ 1 h 4"/>
                  <a:gd name="T4" fmla="*/ 1 w 5"/>
                  <a:gd name="T5" fmla="*/ 0 h 4"/>
                  <a:gd name="T6" fmla="*/ 0 w 5"/>
                  <a:gd name="T7" fmla="*/ 1 h 4"/>
                  <a:gd name="T8" fmla="*/ 2 w 5"/>
                  <a:gd name="T9" fmla="*/ 4 h 4"/>
                  <a:gd name="T10" fmla="*/ 3 w 5"/>
                  <a:gd name="T11" fmla="*/ 3 h 4"/>
                </a:gdLst>
                <a:ahLst/>
                <a:cxnLst>
                  <a:cxn ang="0">
                    <a:pos x="T0" y="T1"/>
                  </a:cxn>
                  <a:cxn ang="0">
                    <a:pos x="T2" y="T3"/>
                  </a:cxn>
                  <a:cxn ang="0">
                    <a:pos x="T4" y="T5"/>
                  </a:cxn>
                  <a:cxn ang="0">
                    <a:pos x="T6" y="T7"/>
                  </a:cxn>
                  <a:cxn ang="0">
                    <a:pos x="T8" y="T9"/>
                  </a:cxn>
                  <a:cxn ang="0">
                    <a:pos x="T10" y="T11"/>
                  </a:cxn>
                </a:cxnLst>
                <a:rect l="0" t="0" r="r" b="b"/>
                <a:pathLst>
                  <a:path w="5" h="4">
                    <a:moveTo>
                      <a:pt x="3" y="3"/>
                    </a:moveTo>
                    <a:lnTo>
                      <a:pt x="5" y="1"/>
                    </a:lnTo>
                    <a:lnTo>
                      <a:pt x="1" y="0"/>
                    </a:lnTo>
                    <a:lnTo>
                      <a:pt x="0" y="1"/>
                    </a:lnTo>
                    <a:lnTo>
                      <a:pt x="2" y="4"/>
                    </a:lnTo>
                    <a:lnTo>
                      <a:pt x="3"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7" name="Freeform 156">
                <a:extLst>
                  <a:ext uri="{FF2B5EF4-FFF2-40B4-BE49-F238E27FC236}">
                    <a16:creationId xmlns:a16="http://schemas.microsoft.com/office/drawing/2014/main" id="{28E2DB0E-AFE2-383E-771B-84A423F13F05}"/>
                  </a:ext>
                </a:extLst>
              </p:cNvPr>
              <p:cNvSpPr>
                <a:spLocks/>
              </p:cNvSpPr>
              <p:nvPr/>
            </p:nvSpPr>
            <p:spPr bwMode="auto">
              <a:xfrm>
                <a:off x="6262689" y="2566988"/>
                <a:ext cx="6350" cy="6350"/>
              </a:xfrm>
              <a:custGeom>
                <a:avLst/>
                <a:gdLst>
                  <a:gd name="T0" fmla="*/ 5 w 5"/>
                  <a:gd name="T1" fmla="*/ 4 h 6"/>
                  <a:gd name="T2" fmla="*/ 1 w 5"/>
                  <a:gd name="T3" fmla="*/ 0 h 6"/>
                  <a:gd name="T4" fmla="*/ 0 w 5"/>
                  <a:gd name="T5" fmla="*/ 4 h 6"/>
                  <a:gd name="T6" fmla="*/ 3 w 5"/>
                  <a:gd name="T7" fmla="*/ 6 h 6"/>
                  <a:gd name="T8" fmla="*/ 5 w 5"/>
                  <a:gd name="T9" fmla="*/ 4 h 6"/>
                </a:gdLst>
                <a:ahLst/>
                <a:cxnLst>
                  <a:cxn ang="0">
                    <a:pos x="T0" y="T1"/>
                  </a:cxn>
                  <a:cxn ang="0">
                    <a:pos x="T2" y="T3"/>
                  </a:cxn>
                  <a:cxn ang="0">
                    <a:pos x="T4" y="T5"/>
                  </a:cxn>
                  <a:cxn ang="0">
                    <a:pos x="T6" y="T7"/>
                  </a:cxn>
                  <a:cxn ang="0">
                    <a:pos x="T8" y="T9"/>
                  </a:cxn>
                </a:cxnLst>
                <a:rect l="0" t="0" r="r" b="b"/>
                <a:pathLst>
                  <a:path w="5" h="6">
                    <a:moveTo>
                      <a:pt x="5" y="4"/>
                    </a:moveTo>
                    <a:cubicBezTo>
                      <a:pt x="1" y="0"/>
                      <a:pt x="1" y="0"/>
                      <a:pt x="1" y="0"/>
                    </a:cubicBezTo>
                    <a:cubicBezTo>
                      <a:pt x="1" y="0"/>
                      <a:pt x="0" y="4"/>
                      <a:pt x="0" y="4"/>
                    </a:cubicBezTo>
                    <a:cubicBezTo>
                      <a:pt x="3" y="6"/>
                      <a:pt x="3" y="6"/>
                      <a:pt x="3" y="6"/>
                    </a:cubicBezTo>
                    <a:lnTo>
                      <a:pt x="5"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8" name="Freeform 157">
                <a:extLst>
                  <a:ext uri="{FF2B5EF4-FFF2-40B4-BE49-F238E27FC236}">
                    <a16:creationId xmlns:a16="http://schemas.microsoft.com/office/drawing/2014/main" id="{41684AAB-24E7-E0BC-C9D7-2E654C16F1CE}"/>
                  </a:ext>
                </a:extLst>
              </p:cNvPr>
              <p:cNvSpPr>
                <a:spLocks/>
              </p:cNvSpPr>
              <p:nvPr/>
            </p:nvSpPr>
            <p:spPr bwMode="auto">
              <a:xfrm>
                <a:off x="7178676" y="1236663"/>
                <a:ext cx="88900" cy="134938"/>
              </a:xfrm>
              <a:custGeom>
                <a:avLst/>
                <a:gdLst>
                  <a:gd name="T0" fmla="*/ 0 w 72"/>
                  <a:gd name="T1" fmla="*/ 19 h 109"/>
                  <a:gd name="T2" fmla="*/ 2 w 72"/>
                  <a:gd name="T3" fmla="*/ 26 h 109"/>
                  <a:gd name="T4" fmla="*/ 6 w 72"/>
                  <a:gd name="T5" fmla="*/ 29 h 109"/>
                  <a:gd name="T6" fmla="*/ 10 w 72"/>
                  <a:gd name="T7" fmla="*/ 44 h 109"/>
                  <a:gd name="T8" fmla="*/ 16 w 72"/>
                  <a:gd name="T9" fmla="*/ 47 h 109"/>
                  <a:gd name="T10" fmla="*/ 10 w 72"/>
                  <a:gd name="T11" fmla="*/ 51 h 109"/>
                  <a:gd name="T12" fmla="*/ 11 w 72"/>
                  <a:gd name="T13" fmla="*/ 66 h 109"/>
                  <a:gd name="T14" fmla="*/ 12 w 72"/>
                  <a:gd name="T15" fmla="*/ 77 h 109"/>
                  <a:gd name="T16" fmla="*/ 15 w 72"/>
                  <a:gd name="T17" fmla="*/ 83 h 109"/>
                  <a:gd name="T18" fmla="*/ 16 w 72"/>
                  <a:gd name="T19" fmla="*/ 92 h 109"/>
                  <a:gd name="T20" fmla="*/ 21 w 72"/>
                  <a:gd name="T21" fmla="*/ 102 h 109"/>
                  <a:gd name="T22" fmla="*/ 23 w 72"/>
                  <a:gd name="T23" fmla="*/ 109 h 109"/>
                  <a:gd name="T24" fmla="*/ 30 w 72"/>
                  <a:gd name="T25" fmla="*/ 101 h 109"/>
                  <a:gd name="T26" fmla="*/ 37 w 72"/>
                  <a:gd name="T27" fmla="*/ 93 h 109"/>
                  <a:gd name="T28" fmla="*/ 37 w 72"/>
                  <a:gd name="T29" fmla="*/ 86 h 109"/>
                  <a:gd name="T30" fmla="*/ 48 w 72"/>
                  <a:gd name="T31" fmla="*/ 79 h 109"/>
                  <a:gd name="T32" fmla="*/ 53 w 72"/>
                  <a:gd name="T33" fmla="*/ 81 h 109"/>
                  <a:gd name="T34" fmla="*/ 56 w 72"/>
                  <a:gd name="T35" fmla="*/ 73 h 109"/>
                  <a:gd name="T36" fmla="*/ 66 w 72"/>
                  <a:gd name="T37" fmla="*/ 66 h 109"/>
                  <a:gd name="T38" fmla="*/ 69 w 72"/>
                  <a:gd name="T39" fmla="*/ 60 h 109"/>
                  <a:gd name="T40" fmla="*/ 71 w 72"/>
                  <a:gd name="T41" fmla="*/ 47 h 109"/>
                  <a:gd name="T42" fmla="*/ 64 w 72"/>
                  <a:gd name="T43" fmla="*/ 35 h 109"/>
                  <a:gd name="T44" fmla="*/ 58 w 72"/>
                  <a:gd name="T45" fmla="*/ 27 h 109"/>
                  <a:gd name="T46" fmla="*/ 53 w 72"/>
                  <a:gd name="T47" fmla="*/ 27 h 109"/>
                  <a:gd name="T48" fmla="*/ 46 w 72"/>
                  <a:gd name="T49" fmla="*/ 23 h 109"/>
                  <a:gd name="T50" fmla="*/ 40 w 72"/>
                  <a:gd name="T51" fmla="*/ 17 h 109"/>
                  <a:gd name="T52" fmla="*/ 36 w 72"/>
                  <a:gd name="T53" fmla="*/ 18 h 109"/>
                  <a:gd name="T54" fmla="*/ 33 w 72"/>
                  <a:gd name="T55" fmla="*/ 11 h 109"/>
                  <a:gd name="T56" fmla="*/ 30 w 72"/>
                  <a:gd name="T57" fmla="*/ 15 h 109"/>
                  <a:gd name="T58" fmla="*/ 24 w 72"/>
                  <a:gd name="T59" fmla="*/ 10 h 109"/>
                  <a:gd name="T60" fmla="*/ 22 w 72"/>
                  <a:gd name="T61" fmla="*/ 10 h 109"/>
                  <a:gd name="T62" fmla="*/ 25 w 72"/>
                  <a:gd name="T63" fmla="*/ 17 h 109"/>
                  <a:gd name="T64" fmla="*/ 23 w 72"/>
                  <a:gd name="T65" fmla="*/ 23 h 109"/>
                  <a:gd name="T66" fmla="*/ 19 w 72"/>
                  <a:gd name="T67" fmla="*/ 20 h 109"/>
                  <a:gd name="T68" fmla="*/ 15 w 72"/>
                  <a:gd name="T69" fmla="*/ 4 h 109"/>
                  <a:gd name="T70" fmla="*/ 7 w 72"/>
                  <a:gd name="T71" fmla="*/ 0 h 109"/>
                  <a:gd name="T72" fmla="*/ 2 w 72"/>
                  <a:gd name="T73" fmla="*/ 3 h 109"/>
                  <a:gd name="T74" fmla="*/ 7 w 72"/>
                  <a:gd name="T75" fmla="*/ 10 h 109"/>
                  <a:gd name="T76" fmla="*/ 8 w 72"/>
                  <a:gd name="T77" fmla="*/ 16 h 109"/>
                  <a:gd name="T78" fmla="*/ 3 w 72"/>
                  <a:gd name="T79" fmla="*/ 13 h 109"/>
                  <a:gd name="T80" fmla="*/ 0 w 72"/>
                  <a:gd name="T81" fmla="*/ 11 h 109"/>
                  <a:gd name="T82" fmla="*/ 1 w 72"/>
                  <a:gd name="T83" fmla="*/ 18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2" h="109">
                    <a:moveTo>
                      <a:pt x="1" y="18"/>
                    </a:moveTo>
                    <a:cubicBezTo>
                      <a:pt x="0" y="19"/>
                      <a:pt x="0" y="19"/>
                      <a:pt x="0" y="19"/>
                    </a:cubicBezTo>
                    <a:cubicBezTo>
                      <a:pt x="0" y="24"/>
                      <a:pt x="0" y="24"/>
                      <a:pt x="0" y="24"/>
                    </a:cubicBezTo>
                    <a:cubicBezTo>
                      <a:pt x="2" y="26"/>
                      <a:pt x="2" y="26"/>
                      <a:pt x="2" y="26"/>
                    </a:cubicBezTo>
                    <a:cubicBezTo>
                      <a:pt x="5" y="27"/>
                      <a:pt x="5" y="27"/>
                      <a:pt x="5" y="27"/>
                    </a:cubicBezTo>
                    <a:cubicBezTo>
                      <a:pt x="6" y="29"/>
                      <a:pt x="6" y="29"/>
                      <a:pt x="6" y="29"/>
                    </a:cubicBezTo>
                    <a:cubicBezTo>
                      <a:pt x="6" y="33"/>
                      <a:pt x="6" y="33"/>
                      <a:pt x="6" y="33"/>
                    </a:cubicBezTo>
                    <a:cubicBezTo>
                      <a:pt x="10" y="44"/>
                      <a:pt x="10" y="44"/>
                      <a:pt x="10" y="44"/>
                    </a:cubicBezTo>
                    <a:cubicBezTo>
                      <a:pt x="12" y="47"/>
                      <a:pt x="12" y="47"/>
                      <a:pt x="12" y="47"/>
                    </a:cubicBezTo>
                    <a:cubicBezTo>
                      <a:pt x="16" y="47"/>
                      <a:pt x="16" y="47"/>
                      <a:pt x="16" y="47"/>
                    </a:cubicBezTo>
                    <a:cubicBezTo>
                      <a:pt x="13" y="50"/>
                      <a:pt x="13" y="50"/>
                      <a:pt x="13" y="50"/>
                    </a:cubicBezTo>
                    <a:cubicBezTo>
                      <a:pt x="10" y="51"/>
                      <a:pt x="10" y="51"/>
                      <a:pt x="10" y="51"/>
                    </a:cubicBezTo>
                    <a:cubicBezTo>
                      <a:pt x="8" y="58"/>
                      <a:pt x="8" y="58"/>
                      <a:pt x="8" y="58"/>
                    </a:cubicBezTo>
                    <a:cubicBezTo>
                      <a:pt x="11" y="66"/>
                      <a:pt x="11" y="66"/>
                      <a:pt x="11" y="66"/>
                    </a:cubicBezTo>
                    <a:cubicBezTo>
                      <a:pt x="13" y="72"/>
                      <a:pt x="13" y="72"/>
                      <a:pt x="13" y="72"/>
                    </a:cubicBezTo>
                    <a:cubicBezTo>
                      <a:pt x="12" y="77"/>
                      <a:pt x="12" y="77"/>
                      <a:pt x="12" y="77"/>
                    </a:cubicBezTo>
                    <a:cubicBezTo>
                      <a:pt x="14" y="79"/>
                      <a:pt x="14" y="79"/>
                      <a:pt x="14" y="79"/>
                    </a:cubicBezTo>
                    <a:cubicBezTo>
                      <a:pt x="15" y="83"/>
                      <a:pt x="15" y="83"/>
                      <a:pt x="15" y="83"/>
                    </a:cubicBezTo>
                    <a:cubicBezTo>
                      <a:pt x="14" y="85"/>
                      <a:pt x="14" y="85"/>
                      <a:pt x="14" y="85"/>
                    </a:cubicBezTo>
                    <a:cubicBezTo>
                      <a:pt x="16" y="92"/>
                      <a:pt x="16" y="92"/>
                      <a:pt x="16" y="92"/>
                    </a:cubicBezTo>
                    <a:cubicBezTo>
                      <a:pt x="18" y="99"/>
                      <a:pt x="18" y="99"/>
                      <a:pt x="18" y="99"/>
                    </a:cubicBezTo>
                    <a:cubicBezTo>
                      <a:pt x="21" y="102"/>
                      <a:pt x="21" y="102"/>
                      <a:pt x="21" y="102"/>
                    </a:cubicBezTo>
                    <a:cubicBezTo>
                      <a:pt x="21" y="106"/>
                      <a:pt x="21" y="106"/>
                      <a:pt x="21" y="106"/>
                    </a:cubicBezTo>
                    <a:cubicBezTo>
                      <a:pt x="23" y="109"/>
                      <a:pt x="23" y="109"/>
                      <a:pt x="23" y="109"/>
                    </a:cubicBezTo>
                    <a:cubicBezTo>
                      <a:pt x="23" y="109"/>
                      <a:pt x="28" y="107"/>
                      <a:pt x="28" y="107"/>
                    </a:cubicBezTo>
                    <a:cubicBezTo>
                      <a:pt x="30" y="101"/>
                      <a:pt x="30" y="101"/>
                      <a:pt x="30" y="101"/>
                    </a:cubicBezTo>
                    <a:cubicBezTo>
                      <a:pt x="34" y="94"/>
                      <a:pt x="34" y="94"/>
                      <a:pt x="34" y="94"/>
                    </a:cubicBezTo>
                    <a:cubicBezTo>
                      <a:pt x="37" y="93"/>
                      <a:pt x="37" y="93"/>
                      <a:pt x="37" y="93"/>
                    </a:cubicBezTo>
                    <a:cubicBezTo>
                      <a:pt x="36" y="90"/>
                      <a:pt x="36" y="90"/>
                      <a:pt x="36" y="90"/>
                    </a:cubicBezTo>
                    <a:cubicBezTo>
                      <a:pt x="37" y="86"/>
                      <a:pt x="37" y="86"/>
                      <a:pt x="37" y="86"/>
                    </a:cubicBezTo>
                    <a:cubicBezTo>
                      <a:pt x="45" y="80"/>
                      <a:pt x="45" y="80"/>
                      <a:pt x="45" y="80"/>
                    </a:cubicBezTo>
                    <a:cubicBezTo>
                      <a:pt x="48" y="79"/>
                      <a:pt x="48" y="79"/>
                      <a:pt x="48" y="79"/>
                    </a:cubicBezTo>
                    <a:cubicBezTo>
                      <a:pt x="50" y="81"/>
                      <a:pt x="50" y="81"/>
                      <a:pt x="50" y="81"/>
                    </a:cubicBezTo>
                    <a:cubicBezTo>
                      <a:pt x="53" y="81"/>
                      <a:pt x="53" y="81"/>
                      <a:pt x="53" y="81"/>
                    </a:cubicBezTo>
                    <a:cubicBezTo>
                      <a:pt x="54" y="77"/>
                      <a:pt x="54" y="77"/>
                      <a:pt x="54" y="77"/>
                    </a:cubicBezTo>
                    <a:cubicBezTo>
                      <a:pt x="56" y="73"/>
                      <a:pt x="56" y="73"/>
                      <a:pt x="56" y="73"/>
                    </a:cubicBezTo>
                    <a:cubicBezTo>
                      <a:pt x="60" y="72"/>
                      <a:pt x="60" y="72"/>
                      <a:pt x="60" y="72"/>
                    </a:cubicBezTo>
                    <a:cubicBezTo>
                      <a:pt x="66" y="66"/>
                      <a:pt x="66" y="66"/>
                      <a:pt x="66" y="66"/>
                    </a:cubicBezTo>
                    <a:cubicBezTo>
                      <a:pt x="67" y="62"/>
                      <a:pt x="67" y="62"/>
                      <a:pt x="67" y="62"/>
                    </a:cubicBezTo>
                    <a:cubicBezTo>
                      <a:pt x="69" y="60"/>
                      <a:pt x="69" y="60"/>
                      <a:pt x="69" y="60"/>
                    </a:cubicBezTo>
                    <a:cubicBezTo>
                      <a:pt x="72" y="52"/>
                      <a:pt x="72" y="52"/>
                      <a:pt x="72" y="52"/>
                    </a:cubicBezTo>
                    <a:cubicBezTo>
                      <a:pt x="71" y="47"/>
                      <a:pt x="71" y="47"/>
                      <a:pt x="71" y="47"/>
                    </a:cubicBezTo>
                    <a:cubicBezTo>
                      <a:pt x="67" y="40"/>
                      <a:pt x="67" y="40"/>
                      <a:pt x="67" y="40"/>
                    </a:cubicBezTo>
                    <a:cubicBezTo>
                      <a:pt x="64" y="35"/>
                      <a:pt x="64" y="35"/>
                      <a:pt x="64" y="35"/>
                    </a:cubicBezTo>
                    <a:cubicBezTo>
                      <a:pt x="64" y="31"/>
                      <a:pt x="64" y="31"/>
                      <a:pt x="64" y="31"/>
                    </a:cubicBezTo>
                    <a:cubicBezTo>
                      <a:pt x="58" y="27"/>
                      <a:pt x="58" y="27"/>
                      <a:pt x="58" y="27"/>
                    </a:cubicBezTo>
                    <a:cubicBezTo>
                      <a:pt x="55" y="26"/>
                      <a:pt x="55" y="26"/>
                      <a:pt x="55" y="26"/>
                    </a:cubicBezTo>
                    <a:cubicBezTo>
                      <a:pt x="53" y="27"/>
                      <a:pt x="53" y="27"/>
                      <a:pt x="53" y="27"/>
                    </a:cubicBezTo>
                    <a:cubicBezTo>
                      <a:pt x="51" y="25"/>
                      <a:pt x="51" y="25"/>
                      <a:pt x="51" y="25"/>
                    </a:cubicBezTo>
                    <a:cubicBezTo>
                      <a:pt x="46" y="23"/>
                      <a:pt x="46" y="23"/>
                      <a:pt x="46" y="23"/>
                    </a:cubicBezTo>
                    <a:cubicBezTo>
                      <a:pt x="42" y="18"/>
                      <a:pt x="42" y="18"/>
                      <a:pt x="42" y="18"/>
                    </a:cubicBezTo>
                    <a:cubicBezTo>
                      <a:pt x="40" y="17"/>
                      <a:pt x="40" y="17"/>
                      <a:pt x="40" y="17"/>
                    </a:cubicBezTo>
                    <a:cubicBezTo>
                      <a:pt x="39" y="19"/>
                      <a:pt x="39" y="19"/>
                      <a:pt x="39" y="19"/>
                    </a:cubicBezTo>
                    <a:cubicBezTo>
                      <a:pt x="36" y="18"/>
                      <a:pt x="36" y="18"/>
                      <a:pt x="36" y="18"/>
                    </a:cubicBezTo>
                    <a:cubicBezTo>
                      <a:pt x="35" y="15"/>
                      <a:pt x="35" y="15"/>
                      <a:pt x="35" y="15"/>
                    </a:cubicBezTo>
                    <a:cubicBezTo>
                      <a:pt x="33" y="11"/>
                      <a:pt x="33" y="11"/>
                      <a:pt x="33" y="11"/>
                    </a:cubicBezTo>
                    <a:cubicBezTo>
                      <a:pt x="30" y="11"/>
                      <a:pt x="30" y="11"/>
                      <a:pt x="30" y="11"/>
                    </a:cubicBezTo>
                    <a:cubicBezTo>
                      <a:pt x="30" y="15"/>
                      <a:pt x="30" y="15"/>
                      <a:pt x="30" y="15"/>
                    </a:cubicBezTo>
                    <a:cubicBezTo>
                      <a:pt x="28" y="15"/>
                      <a:pt x="28" y="15"/>
                      <a:pt x="28" y="15"/>
                    </a:cubicBezTo>
                    <a:cubicBezTo>
                      <a:pt x="24" y="10"/>
                      <a:pt x="24" y="10"/>
                      <a:pt x="24" y="10"/>
                    </a:cubicBezTo>
                    <a:cubicBezTo>
                      <a:pt x="22" y="8"/>
                      <a:pt x="22" y="8"/>
                      <a:pt x="22" y="8"/>
                    </a:cubicBezTo>
                    <a:cubicBezTo>
                      <a:pt x="22" y="10"/>
                      <a:pt x="22" y="10"/>
                      <a:pt x="22" y="10"/>
                    </a:cubicBezTo>
                    <a:cubicBezTo>
                      <a:pt x="25" y="14"/>
                      <a:pt x="25" y="14"/>
                      <a:pt x="25" y="14"/>
                    </a:cubicBezTo>
                    <a:cubicBezTo>
                      <a:pt x="25" y="17"/>
                      <a:pt x="25" y="17"/>
                      <a:pt x="25" y="17"/>
                    </a:cubicBezTo>
                    <a:cubicBezTo>
                      <a:pt x="22" y="19"/>
                      <a:pt x="22" y="19"/>
                      <a:pt x="22" y="19"/>
                    </a:cubicBezTo>
                    <a:cubicBezTo>
                      <a:pt x="23" y="23"/>
                      <a:pt x="23" y="23"/>
                      <a:pt x="23" y="23"/>
                    </a:cubicBezTo>
                    <a:cubicBezTo>
                      <a:pt x="21" y="23"/>
                      <a:pt x="21" y="23"/>
                      <a:pt x="21" y="23"/>
                    </a:cubicBezTo>
                    <a:cubicBezTo>
                      <a:pt x="19" y="20"/>
                      <a:pt x="19" y="20"/>
                      <a:pt x="19" y="20"/>
                    </a:cubicBezTo>
                    <a:cubicBezTo>
                      <a:pt x="19" y="5"/>
                      <a:pt x="19" y="5"/>
                      <a:pt x="19" y="5"/>
                    </a:cubicBezTo>
                    <a:cubicBezTo>
                      <a:pt x="15" y="4"/>
                      <a:pt x="15" y="4"/>
                      <a:pt x="15" y="4"/>
                    </a:cubicBezTo>
                    <a:cubicBezTo>
                      <a:pt x="11" y="3"/>
                      <a:pt x="11" y="3"/>
                      <a:pt x="11" y="3"/>
                    </a:cubicBezTo>
                    <a:cubicBezTo>
                      <a:pt x="7" y="0"/>
                      <a:pt x="7" y="0"/>
                      <a:pt x="7" y="0"/>
                    </a:cubicBezTo>
                    <a:cubicBezTo>
                      <a:pt x="4" y="0"/>
                      <a:pt x="4" y="0"/>
                      <a:pt x="4" y="0"/>
                    </a:cubicBezTo>
                    <a:cubicBezTo>
                      <a:pt x="2" y="3"/>
                      <a:pt x="2" y="3"/>
                      <a:pt x="2" y="3"/>
                    </a:cubicBezTo>
                    <a:cubicBezTo>
                      <a:pt x="3" y="8"/>
                      <a:pt x="3" y="8"/>
                      <a:pt x="3" y="8"/>
                    </a:cubicBezTo>
                    <a:cubicBezTo>
                      <a:pt x="7" y="10"/>
                      <a:pt x="7" y="10"/>
                      <a:pt x="7" y="10"/>
                    </a:cubicBezTo>
                    <a:cubicBezTo>
                      <a:pt x="9" y="14"/>
                      <a:pt x="9" y="14"/>
                      <a:pt x="9" y="14"/>
                    </a:cubicBezTo>
                    <a:cubicBezTo>
                      <a:pt x="8" y="16"/>
                      <a:pt x="8" y="16"/>
                      <a:pt x="8" y="16"/>
                    </a:cubicBezTo>
                    <a:cubicBezTo>
                      <a:pt x="5" y="16"/>
                      <a:pt x="5" y="16"/>
                      <a:pt x="5" y="16"/>
                    </a:cubicBezTo>
                    <a:cubicBezTo>
                      <a:pt x="3" y="13"/>
                      <a:pt x="3" y="13"/>
                      <a:pt x="3" y="13"/>
                    </a:cubicBezTo>
                    <a:cubicBezTo>
                      <a:pt x="1" y="11"/>
                      <a:pt x="1" y="11"/>
                      <a:pt x="1" y="11"/>
                    </a:cubicBezTo>
                    <a:cubicBezTo>
                      <a:pt x="0" y="11"/>
                      <a:pt x="0" y="11"/>
                      <a:pt x="0" y="11"/>
                    </a:cubicBezTo>
                    <a:cubicBezTo>
                      <a:pt x="0" y="14"/>
                      <a:pt x="0" y="14"/>
                      <a:pt x="0" y="14"/>
                    </a:cubicBezTo>
                    <a:lnTo>
                      <a:pt x="1" y="1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59" name="Freeform 158">
                <a:extLst>
                  <a:ext uri="{FF2B5EF4-FFF2-40B4-BE49-F238E27FC236}">
                    <a16:creationId xmlns:a16="http://schemas.microsoft.com/office/drawing/2014/main" id="{9690F15F-FE98-022C-8194-E7EE8AC0D009}"/>
                  </a:ext>
                </a:extLst>
              </p:cNvPr>
              <p:cNvSpPr>
                <a:spLocks/>
              </p:cNvSpPr>
              <p:nvPr/>
            </p:nvSpPr>
            <p:spPr bwMode="auto">
              <a:xfrm>
                <a:off x="6488114" y="2254250"/>
                <a:ext cx="4763" cy="6350"/>
              </a:xfrm>
              <a:custGeom>
                <a:avLst/>
                <a:gdLst>
                  <a:gd name="T0" fmla="*/ 3 w 3"/>
                  <a:gd name="T1" fmla="*/ 4 h 4"/>
                  <a:gd name="T2" fmla="*/ 3 w 3"/>
                  <a:gd name="T3" fmla="*/ 2 h 4"/>
                  <a:gd name="T4" fmla="*/ 2 w 3"/>
                  <a:gd name="T5" fmla="*/ 0 h 4"/>
                  <a:gd name="T6" fmla="*/ 0 w 3"/>
                  <a:gd name="T7" fmla="*/ 0 h 4"/>
                  <a:gd name="T8" fmla="*/ 0 w 3"/>
                  <a:gd name="T9" fmla="*/ 2 h 4"/>
                  <a:gd name="T10" fmla="*/ 2 w 3"/>
                  <a:gd name="T11" fmla="*/ 4 h 4"/>
                  <a:gd name="T12" fmla="*/ 3 w 3"/>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3" y="4"/>
                    </a:moveTo>
                    <a:lnTo>
                      <a:pt x="3" y="2"/>
                    </a:lnTo>
                    <a:lnTo>
                      <a:pt x="2" y="0"/>
                    </a:lnTo>
                    <a:lnTo>
                      <a:pt x="0" y="0"/>
                    </a:lnTo>
                    <a:lnTo>
                      <a:pt x="0" y="2"/>
                    </a:lnTo>
                    <a:lnTo>
                      <a:pt x="2" y="4"/>
                    </a:lnTo>
                    <a:lnTo>
                      <a:pt x="3"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60" name="Freeform 159">
                <a:extLst>
                  <a:ext uri="{FF2B5EF4-FFF2-40B4-BE49-F238E27FC236}">
                    <a16:creationId xmlns:a16="http://schemas.microsoft.com/office/drawing/2014/main" id="{A43023B5-B582-85DD-5599-CEFDC2295B1D}"/>
                  </a:ext>
                </a:extLst>
              </p:cNvPr>
              <p:cNvSpPr>
                <a:spLocks/>
              </p:cNvSpPr>
              <p:nvPr/>
            </p:nvSpPr>
            <p:spPr bwMode="auto">
              <a:xfrm>
                <a:off x="6678614" y="2147888"/>
                <a:ext cx="4763" cy="6350"/>
              </a:xfrm>
              <a:custGeom>
                <a:avLst/>
                <a:gdLst>
                  <a:gd name="T0" fmla="*/ 0 w 3"/>
                  <a:gd name="T1" fmla="*/ 4 h 4"/>
                  <a:gd name="T2" fmla="*/ 2 w 3"/>
                  <a:gd name="T3" fmla="*/ 4 h 4"/>
                  <a:gd name="T4" fmla="*/ 3 w 3"/>
                  <a:gd name="T5" fmla="*/ 2 h 4"/>
                  <a:gd name="T6" fmla="*/ 2 w 3"/>
                  <a:gd name="T7" fmla="*/ 0 h 4"/>
                  <a:gd name="T8" fmla="*/ 0 w 3"/>
                  <a:gd name="T9" fmla="*/ 1 h 4"/>
                  <a:gd name="T10" fmla="*/ 0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0" y="4"/>
                    </a:moveTo>
                    <a:lnTo>
                      <a:pt x="2" y="4"/>
                    </a:lnTo>
                    <a:lnTo>
                      <a:pt x="3" y="2"/>
                    </a:lnTo>
                    <a:lnTo>
                      <a:pt x="2" y="0"/>
                    </a:lnTo>
                    <a:lnTo>
                      <a:pt x="0" y="1"/>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61" name="Freeform 160">
                <a:extLst>
                  <a:ext uri="{FF2B5EF4-FFF2-40B4-BE49-F238E27FC236}">
                    <a16:creationId xmlns:a16="http://schemas.microsoft.com/office/drawing/2014/main" id="{410FB7B8-98C6-5809-5067-A373BD83479D}"/>
                  </a:ext>
                </a:extLst>
              </p:cNvPr>
              <p:cNvSpPr>
                <a:spLocks/>
              </p:cNvSpPr>
              <p:nvPr/>
            </p:nvSpPr>
            <p:spPr bwMode="auto">
              <a:xfrm>
                <a:off x="6367464" y="2338388"/>
                <a:ext cx="7938" cy="14288"/>
              </a:xfrm>
              <a:custGeom>
                <a:avLst/>
                <a:gdLst>
                  <a:gd name="T0" fmla="*/ 4 w 5"/>
                  <a:gd name="T1" fmla="*/ 1 h 9"/>
                  <a:gd name="T2" fmla="*/ 2 w 5"/>
                  <a:gd name="T3" fmla="*/ 0 h 9"/>
                  <a:gd name="T4" fmla="*/ 0 w 5"/>
                  <a:gd name="T5" fmla="*/ 2 h 9"/>
                  <a:gd name="T6" fmla="*/ 1 w 5"/>
                  <a:gd name="T7" fmla="*/ 5 h 9"/>
                  <a:gd name="T8" fmla="*/ 2 w 5"/>
                  <a:gd name="T9" fmla="*/ 7 h 9"/>
                  <a:gd name="T10" fmla="*/ 3 w 5"/>
                  <a:gd name="T11" fmla="*/ 9 h 9"/>
                  <a:gd name="T12" fmla="*/ 5 w 5"/>
                  <a:gd name="T13" fmla="*/ 9 h 9"/>
                  <a:gd name="T14" fmla="*/ 5 w 5"/>
                  <a:gd name="T15" fmla="*/ 7 h 9"/>
                  <a:gd name="T16" fmla="*/ 3 w 5"/>
                  <a:gd name="T17" fmla="*/ 4 h 9"/>
                  <a:gd name="T18" fmla="*/ 5 w 5"/>
                  <a:gd name="T19" fmla="*/ 2 h 9"/>
                  <a:gd name="T20" fmla="*/ 4 w 5"/>
                  <a:gd name="T2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9">
                    <a:moveTo>
                      <a:pt x="4" y="1"/>
                    </a:moveTo>
                    <a:lnTo>
                      <a:pt x="2" y="0"/>
                    </a:lnTo>
                    <a:lnTo>
                      <a:pt x="0" y="2"/>
                    </a:lnTo>
                    <a:lnTo>
                      <a:pt x="1" y="5"/>
                    </a:lnTo>
                    <a:lnTo>
                      <a:pt x="2" y="7"/>
                    </a:lnTo>
                    <a:lnTo>
                      <a:pt x="3" y="9"/>
                    </a:lnTo>
                    <a:lnTo>
                      <a:pt x="5" y="9"/>
                    </a:lnTo>
                    <a:lnTo>
                      <a:pt x="5" y="7"/>
                    </a:lnTo>
                    <a:lnTo>
                      <a:pt x="3" y="4"/>
                    </a:lnTo>
                    <a:lnTo>
                      <a:pt x="5" y="2"/>
                    </a:lnTo>
                    <a:lnTo>
                      <a:pt x="4"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62" name="Freeform 161">
                <a:extLst>
                  <a:ext uri="{FF2B5EF4-FFF2-40B4-BE49-F238E27FC236}">
                    <a16:creationId xmlns:a16="http://schemas.microsoft.com/office/drawing/2014/main" id="{79E2773E-9728-9EDE-C931-6C5F00469420}"/>
                  </a:ext>
                </a:extLst>
              </p:cNvPr>
              <p:cNvSpPr>
                <a:spLocks/>
              </p:cNvSpPr>
              <p:nvPr/>
            </p:nvSpPr>
            <p:spPr bwMode="auto">
              <a:xfrm>
                <a:off x="7758114" y="1514475"/>
                <a:ext cx="9525" cy="11113"/>
              </a:xfrm>
              <a:custGeom>
                <a:avLst/>
                <a:gdLst>
                  <a:gd name="T0" fmla="*/ 2 w 6"/>
                  <a:gd name="T1" fmla="*/ 6 h 7"/>
                  <a:gd name="T2" fmla="*/ 3 w 6"/>
                  <a:gd name="T3" fmla="*/ 7 h 7"/>
                  <a:gd name="T4" fmla="*/ 5 w 6"/>
                  <a:gd name="T5" fmla="*/ 6 h 7"/>
                  <a:gd name="T6" fmla="*/ 6 w 6"/>
                  <a:gd name="T7" fmla="*/ 2 h 7"/>
                  <a:gd name="T8" fmla="*/ 5 w 6"/>
                  <a:gd name="T9" fmla="*/ 0 h 7"/>
                  <a:gd name="T10" fmla="*/ 1 w 6"/>
                  <a:gd name="T11" fmla="*/ 1 h 7"/>
                  <a:gd name="T12" fmla="*/ 0 w 6"/>
                  <a:gd name="T13" fmla="*/ 3 h 7"/>
                  <a:gd name="T14" fmla="*/ 1 w 6"/>
                  <a:gd name="T15" fmla="*/ 6 h 7"/>
                  <a:gd name="T16" fmla="*/ 2 w 6"/>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2" y="6"/>
                    </a:moveTo>
                    <a:lnTo>
                      <a:pt x="3" y="7"/>
                    </a:lnTo>
                    <a:lnTo>
                      <a:pt x="5" y="6"/>
                    </a:lnTo>
                    <a:lnTo>
                      <a:pt x="6" y="2"/>
                    </a:lnTo>
                    <a:lnTo>
                      <a:pt x="5" y="0"/>
                    </a:lnTo>
                    <a:lnTo>
                      <a:pt x="1" y="1"/>
                    </a:lnTo>
                    <a:lnTo>
                      <a:pt x="0" y="3"/>
                    </a:lnTo>
                    <a:lnTo>
                      <a:pt x="1" y="6"/>
                    </a:lnTo>
                    <a:lnTo>
                      <a:pt x="2"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63" name="Freeform 162">
                <a:extLst>
                  <a:ext uri="{FF2B5EF4-FFF2-40B4-BE49-F238E27FC236}">
                    <a16:creationId xmlns:a16="http://schemas.microsoft.com/office/drawing/2014/main" id="{CBF62399-8C49-7555-A47B-AF8CCB0FA909}"/>
                  </a:ext>
                </a:extLst>
              </p:cNvPr>
              <p:cNvSpPr>
                <a:spLocks/>
              </p:cNvSpPr>
              <p:nvPr/>
            </p:nvSpPr>
            <p:spPr bwMode="auto">
              <a:xfrm>
                <a:off x="7915276" y="1416050"/>
                <a:ext cx="25400" cy="19050"/>
              </a:xfrm>
              <a:custGeom>
                <a:avLst/>
                <a:gdLst>
                  <a:gd name="T0" fmla="*/ 9 w 16"/>
                  <a:gd name="T1" fmla="*/ 4 h 12"/>
                  <a:gd name="T2" fmla="*/ 6 w 16"/>
                  <a:gd name="T3" fmla="*/ 4 h 12"/>
                  <a:gd name="T4" fmla="*/ 2 w 16"/>
                  <a:gd name="T5" fmla="*/ 0 h 12"/>
                  <a:gd name="T6" fmla="*/ 0 w 16"/>
                  <a:gd name="T7" fmla="*/ 0 h 12"/>
                  <a:gd name="T8" fmla="*/ 0 w 16"/>
                  <a:gd name="T9" fmla="*/ 0 h 12"/>
                  <a:gd name="T10" fmla="*/ 0 w 16"/>
                  <a:gd name="T11" fmla="*/ 4 h 12"/>
                  <a:gd name="T12" fmla="*/ 2 w 16"/>
                  <a:gd name="T13" fmla="*/ 7 h 12"/>
                  <a:gd name="T14" fmla="*/ 5 w 16"/>
                  <a:gd name="T15" fmla="*/ 7 h 12"/>
                  <a:gd name="T16" fmla="*/ 8 w 16"/>
                  <a:gd name="T17" fmla="*/ 9 h 12"/>
                  <a:gd name="T18" fmla="*/ 11 w 16"/>
                  <a:gd name="T19" fmla="*/ 9 h 12"/>
                  <a:gd name="T20" fmla="*/ 14 w 16"/>
                  <a:gd name="T21" fmla="*/ 12 h 12"/>
                  <a:gd name="T22" fmla="*/ 16 w 16"/>
                  <a:gd name="T23" fmla="*/ 12 h 12"/>
                  <a:gd name="T24" fmla="*/ 16 w 16"/>
                  <a:gd name="T25" fmla="*/ 10 h 12"/>
                  <a:gd name="T26" fmla="*/ 12 w 16"/>
                  <a:gd name="T27" fmla="*/ 5 h 12"/>
                  <a:gd name="T28" fmla="*/ 9 w 16"/>
                  <a:gd name="T29"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2">
                    <a:moveTo>
                      <a:pt x="9" y="4"/>
                    </a:moveTo>
                    <a:lnTo>
                      <a:pt x="6" y="4"/>
                    </a:lnTo>
                    <a:lnTo>
                      <a:pt x="2" y="0"/>
                    </a:lnTo>
                    <a:lnTo>
                      <a:pt x="0" y="0"/>
                    </a:lnTo>
                    <a:lnTo>
                      <a:pt x="0" y="0"/>
                    </a:lnTo>
                    <a:lnTo>
                      <a:pt x="0" y="4"/>
                    </a:lnTo>
                    <a:lnTo>
                      <a:pt x="2" y="7"/>
                    </a:lnTo>
                    <a:lnTo>
                      <a:pt x="5" y="7"/>
                    </a:lnTo>
                    <a:lnTo>
                      <a:pt x="8" y="9"/>
                    </a:lnTo>
                    <a:lnTo>
                      <a:pt x="11" y="9"/>
                    </a:lnTo>
                    <a:lnTo>
                      <a:pt x="14" y="12"/>
                    </a:lnTo>
                    <a:lnTo>
                      <a:pt x="16" y="12"/>
                    </a:lnTo>
                    <a:lnTo>
                      <a:pt x="16" y="10"/>
                    </a:lnTo>
                    <a:lnTo>
                      <a:pt x="12" y="5"/>
                    </a:lnTo>
                    <a:lnTo>
                      <a:pt x="9"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64" name="Freeform 163">
                <a:extLst>
                  <a:ext uri="{FF2B5EF4-FFF2-40B4-BE49-F238E27FC236}">
                    <a16:creationId xmlns:a16="http://schemas.microsoft.com/office/drawing/2014/main" id="{86E33794-A972-97C1-1F12-91130F70945C}"/>
                  </a:ext>
                </a:extLst>
              </p:cNvPr>
              <p:cNvSpPr>
                <a:spLocks/>
              </p:cNvSpPr>
              <p:nvPr/>
            </p:nvSpPr>
            <p:spPr bwMode="auto">
              <a:xfrm>
                <a:off x="7704139" y="1589088"/>
                <a:ext cx="14288" cy="11113"/>
              </a:xfrm>
              <a:custGeom>
                <a:avLst/>
                <a:gdLst>
                  <a:gd name="T0" fmla="*/ 3 w 11"/>
                  <a:gd name="T1" fmla="*/ 6 h 9"/>
                  <a:gd name="T2" fmla="*/ 3 w 11"/>
                  <a:gd name="T3" fmla="*/ 9 h 9"/>
                  <a:gd name="T4" fmla="*/ 8 w 11"/>
                  <a:gd name="T5" fmla="*/ 9 h 9"/>
                  <a:gd name="T6" fmla="*/ 9 w 11"/>
                  <a:gd name="T7" fmla="*/ 8 h 9"/>
                  <a:gd name="T8" fmla="*/ 10 w 11"/>
                  <a:gd name="T9" fmla="*/ 8 h 9"/>
                  <a:gd name="T10" fmla="*/ 11 w 11"/>
                  <a:gd name="T11" fmla="*/ 6 h 9"/>
                  <a:gd name="T12" fmla="*/ 8 w 11"/>
                  <a:gd name="T13" fmla="*/ 4 h 9"/>
                  <a:gd name="T14" fmla="*/ 5 w 11"/>
                  <a:gd name="T15" fmla="*/ 0 h 9"/>
                  <a:gd name="T16" fmla="*/ 2 w 11"/>
                  <a:gd name="T17" fmla="*/ 0 h 9"/>
                  <a:gd name="T18" fmla="*/ 0 w 11"/>
                  <a:gd name="T19" fmla="*/ 2 h 9"/>
                  <a:gd name="T20" fmla="*/ 0 w 11"/>
                  <a:gd name="T21" fmla="*/ 4 h 9"/>
                  <a:gd name="T22" fmla="*/ 3 w 11"/>
                  <a:gd name="T2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9">
                    <a:moveTo>
                      <a:pt x="3" y="6"/>
                    </a:moveTo>
                    <a:cubicBezTo>
                      <a:pt x="3" y="6"/>
                      <a:pt x="3" y="9"/>
                      <a:pt x="3" y="9"/>
                    </a:cubicBezTo>
                    <a:cubicBezTo>
                      <a:pt x="8" y="9"/>
                      <a:pt x="8" y="9"/>
                      <a:pt x="8" y="9"/>
                    </a:cubicBezTo>
                    <a:cubicBezTo>
                      <a:pt x="9" y="8"/>
                      <a:pt x="9" y="8"/>
                      <a:pt x="9" y="8"/>
                    </a:cubicBezTo>
                    <a:cubicBezTo>
                      <a:pt x="10" y="8"/>
                      <a:pt x="10" y="8"/>
                      <a:pt x="10" y="8"/>
                    </a:cubicBezTo>
                    <a:cubicBezTo>
                      <a:pt x="11" y="6"/>
                      <a:pt x="11" y="6"/>
                      <a:pt x="11" y="6"/>
                    </a:cubicBezTo>
                    <a:cubicBezTo>
                      <a:pt x="8" y="4"/>
                      <a:pt x="8" y="4"/>
                      <a:pt x="8" y="4"/>
                    </a:cubicBezTo>
                    <a:cubicBezTo>
                      <a:pt x="5" y="0"/>
                      <a:pt x="5" y="0"/>
                      <a:pt x="5" y="0"/>
                    </a:cubicBezTo>
                    <a:cubicBezTo>
                      <a:pt x="2" y="0"/>
                      <a:pt x="2" y="0"/>
                      <a:pt x="2" y="0"/>
                    </a:cubicBezTo>
                    <a:cubicBezTo>
                      <a:pt x="0" y="2"/>
                      <a:pt x="0" y="2"/>
                      <a:pt x="0" y="2"/>
                    </a:cubicBezTo>
                    <a:cubicBezTo>
                      <a:pt x="0" y="4"/>
                      <a:pt x="0" y="4"/>
                      <a:pt x="0" y="4"/>
                    </a:cubicBezTo>
                    <a:lnTo>
                      <a:pt x="3"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65" name="Freeform 164">
                <a:extLst>
                  <a:ext uri="{FF2B5EF4-FFF2-40B4-BE49-F238E27FC236}">
                    <a16:creationId xmlns:a16="http://schemas.microsoft.com/office/drawing/2014/main" id="{265C724A-48DB-120B-3457-BD49E4EB8E4D}"/>
                  </a:ext>
                </a:extLst>
              </p:cNvPr>
              <p:cNvSpPr>
                <a:spLocks/>
              </p:cNvSpPr>
              <p:nvPr/>
            </p:nvSpPr>
            <p:spPr bwMode="auto">
              <a:xfrm>
                <a:off x="7835901" y="1289050"/>
                <a:ext cx="28575" cy="44450"/>
              </a:xfrm>
              <a:custGeom>
                <a:avLst/>
                <a:gdLst>
                  <a:gd name="T0" fmla="*/ 4 w 18"/>
                  <a:gd name="T1" fmla="*/ 8 h 28"/>
                  <a:gd name="T2" fmla="*/ 8 w 18"/>
                  <a:gd name="T3" fmla="*/ 12 h 28"/>
                  <a:gd name="T4" fmla="*/ 12 w 18"/>
                  <a:gd name="T5" fmla="*/ 19 h 28"/>
                  <a:gd name="T6" fmla="*/ 14 w 18"/>
                  <a:gd name="T7" fmla="*/ 26 h 28"/>
                  <a:gd name="T8" fmla="*/ 16 w 18"/>
                  <a:gd name="T9" fmla="*/ 28 h 28"/>
                  <a:gd name="T10" fmla="*/ 18 w 18"/>
                  <a:gd name="T11" fmla="*/ 26 h 28"/>
                  <a:gd name="T12" fmla="*/ 18 w 18"/>
                  <a:gd name="T13" fmla="*/ 22 h 28"/>
                  <a:gd name="T14" fmla="*/ 15 w 18"/>
                  <a:gd name="T15" fmla="*/ 14 h 28"/>
                  <a:gd name="T16" fmla="*/ 14 w 18"/>
                  <a:gd name="T17" fmla="*/ 10 h 28"/>
                  <a:gd name="T18" fmla="*/ 12 w 18"/>
                  <a:gd name="T19" fmla="*/ 8 h 28"/>
                  <a:gd name="T20" fmla="*/ 7 w 18"/>
                  <a:gd name="T21" fmla="*/ 8 h 28"/>
                  <a:gd name="T22" fmla="*/ 5 w 18"/>
                  <a:gd name="T23" fmla="*/ 3 h 28"/>
                  <a:gd name="T24" fmla="*/ 2 w 18"/>
                  <a:gd name="T25" fmla="*/ 1 h 28"/>
                  <a:gd name="T26" fmla="*/ 0 w 18"/>
                  <a:gd name="T27" fmla="*/ 0 h 28"/>
                  <a:gd name="T28" fmla="*/ 1 w 18"/>
                  <a:gd name="T29" fmla="*/ 2 h 28"/>
                  <a:gd name="T30" fmla="*/ 4 w 18"/>
                  <a:gd name="T31" fmla="*/ 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8">
                    <a:moveTo>
                      <a:pt x="4" y="8"/>
                    </a:moveTo>
                    <a:lnTo>
                      <a:pt x="8" y="12"/>
                    </a:lnTo>
                    <a:lnTo>
                      <a:pt x="12" y="19"/>
                    </a:lnTo>
                    <a:lnTo>
                      <a:pt x="14" y="26"/>
                    </a:lnTo>
                    <a:lnTo>
                      <a:pt x="16" y="28"/>
                    </a:lnTo>
                    <a:lnTo>
                      <a:pt x="18" y="26"/>
                    </a:lnTo>
                    <a:lnTo>
                      <a:pt x="18" y="22"/>
                    </a:lnTo>
                    <a:lnTo>
                      <a:pt x="15" y="14"/>
                    </a:lnTo>
                    <a:lnTo>
                      <a:pt x="14" y="10"/>
                    </a:lnTo>
                    <a:lnTo>
                      <a:pt x="12" y="8"/>
                    </a:lnTo>
                    <a:lnTo>
                      <a:pt x="7" y="8"/>
                    </a:lnTo>
                    <a:lnTo>
                      <a:pt x="5" y="3"/>
                    </a:lnTo>
                    <a:lnTo>
                      <a:pt x="2" y="1"/>
                    </a:lnTo>
                    <a:lnTo>
                      <a:pt x="0" y="0"/>
                    </a:lnTo>
                    <a:lnTo>
                      <a:pt x="1" y="2"/>
                    </a:lnTo>
                    <a:lnTo>
                      <a:pt x="4"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66" name="Freeform 165">
                <a:extLst>
                  <a:ext uri="{FF2B5EF4-FFF2-40B4-BE49-F238E27FC236}">
                    <a16:creationId xmlns:a16="http://schemas.microsoft.com/office/drawing/2014/main" id="{AC8C05A5-94A8-2FEF-1F17-0FC3F0EB5657}"/>
                  </a:ext>
                </a:extLst>
              </p:cNvPr>
              <p:cNvSpPr>
                <a:spLocks/>
              </p:cNvSpPr>
              <p:nvPr/>
            </p:nvSpPr>
            <p:spPr bwMode="auto">
              <a:xfrm>
                <a:off x="7531101" y="1531938"/>
                <a:ext cx="34925" cy="38100"/>
              </a:xfrm>
              <a:custGeom>
                <a:avLst/>
                <a:gdLst>
                  <a:gd name="T0" fmla="*/ 6 w 22"/>
                  <a:gd name="T1" fmla="*/ 20 h 24"/>
                  <a:gd name="T2" fmla="*/ 13 w 22"/>
                  <a:gd name="T3" fmla="*/ 22 h 24"/>
                  <a:gd name="T4" fmla="*/ 16 w 22"/>
                  <a:gd name="T5" fmla="*/ 23 h 24"/>
                  <a:gd name="T6" fmla="*/ 17 w 22"/>
                  <a:gd name="T7" fmla="*/ 24 h 24"/>
                  <a:gd name="T8" fmla="*/ 20 w 22"/>
                  <a:gd name="T9" fmla="*/ 23 h 24"/>
                  <a:gd name="T10" fmla="*/ 21 w 22"/>
                  <a:gd name="T11" fmla="*/ 20 h 24"/>
                  <a:gd name="T12" fmla="*/ 22 w 22"/>
                  <a:gd name="T13" fmla="*/ 19 h 24"/>
                  <a:gd name="T14" fmla="*/ 22 w 22"/>
                  <a:gd name="T15" fmla="*/ 17 h 24"/>
                  <a:gd name="T16" fmla="*/ 21 w 22"/>
                  <a:gd name="T17" fmla="*/ 14 h 24"/>
                  <a:gd name="T18" fmla="*/ 20 w 22"/>
                  <a:gd name="T19" fmla="*/ 9 h 24"/>
                  <a:gd name="T20" fmla="*/ 18 w 22"/>
                  <a:gd name="T21" fmla="*/ 7 h 24"/>
                  <a:gd name="T22" fmla="*/ 17 w 22"/>
                  <a:gd name="T23" fmla="*/ 3 h 24"/>
                  <a:gd name="T24" fmla="*/ 17 w 22"/>
                  <a:gd name="T25" fmla="*/ 1 h 24"/>
                  <a:gd name="T26" fmla="*/ 15 w 22"/>
                  <a:gd name="T27" fmla="*/ 0 h 24"/>
                  <a:gd name="T28" fmla="*/ 10 w 22"/>
                  <a:gd name="T29" fmla="*/ 2 h 24"/>
                  <a:gd name="T30" fmla="*/ 4 w 22"/>
                  <a:gd name="T31" fmla="*/ 6 h 24"/>
                  <a:gd name="T32" fmla="*/ 2 w 22"/>
                  <a:gd name="T33" fmla="*/ 6 h 24"/>
                  <a:gd name="T34" fmla="*/ 1 w 22"/>
                  <a:gd name="T35" fmla="*/ 7 h 24"/>
                  <a:gd name="T36" fmla="*/ 2 w 22"/>
                  <a:gd name="T37" fmla="*/ 11 h 24"/>
                  <a:gd name="T38" fmla="*/ 4 w 22"/>
                  <a:gd name="T39" fmla="*/ 13 h 24"/>
                  <a:gd name="T40" fmla="*/ 5 w 22"/>
                  <a:gd name="T41" fmla="*/ 16 h 24"/>
                  <a:gd name="T42" fmla="*/ 3 w 22"/>
                  <a:gd name="T43" fmla="*/ 17 h 24"/>
                  <a:gd name="T44" fmla="*/ 1 w 22"/>
                  <a:gd name="T45" fmla="*/ 17 h 24"/>
                  <a:gd name="T46" fmla="*/ 0 w 22"/>
                  <a:gd name="T47" fmla="*/ 18 h 24"/>
                  <a:gd name="T48" fmla="*/ 2 w 22"/>
                  <a:gd name="T49" fmla="*/ 20 h 24"/>
                  <a:gd name="T50" fmla="*/ 6 w 22"/>
                  <a:gd name="T51"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4">
                    <a:moveTo>
                      <a:pt x="6" y="20"/>
                    </a:moveTo>
                    <a:lnTo>
                      <a:pt x="13" y="22"/>
                    </a:lnTo>
                    <a:lnTo>
                      <a:pt x="16" y="23"/>
                    </a:lnTo>
                    <a:lnTo>
                      <a:pt x="17" y="24"/>
                    </a:lnTo>
                    <a:lnTo>
                      <a:pt x="20" y="23"/>
                    </a:lnTo>
                    <a:lnTo>
                      <a:pt x="21" y="20"/>
                    </a:lnTo>
                    <a:lnTo>
                      <a:pt x="22" y="19"/>
                    </a:lnTo>
                    <a:lnTo>
                      <a:pt x="22" y="17"/>
                    </a:lnTo>
                    <a:lnTo>
                      <a:pt x="21" y="14"/>
                    </a:lnTo>
                    <a:lnTo>
                      <a:pt x="20" y="9"/>
                    </a:lnTo>
                    <a:lnTo>
                      <a:pt x="18" y="7"/>
                    </a:lnTo>
                    <a:lnTo>
                      <a:pt x="17" y="3"/>
                    </a:lnTo>
                    <a:lnTo>
                      <a:pt x="17" y="1"/>
                    </a:lnTo>
                    <a:lnTo>
                      <a:pt x="15" y="0"/>
                    </a:lnTo>
                    <a:lnTo>
                      <a:pt x="10" y="2"/>
                    </a:lnTo>
                    <a:lnTo>
                      <a:pt x="4" y="6"/>
                    </a:lnTo>
                    <a:lnTo>
                      <a:pt x="2" y="6"/>
                    </a:lnTo>
                    <a:lnTo>
                      <a:pt x="1" y="7"/>
                    </a:lnTo>
                    <a:lnTo>
                      <a:pt x="2" y="11"/>
                    </a:lnTo>
                    <a:lnTo>
                      <a:pt x="4" y="13"/>
                    </a:lnTo>
                    <a:lnTo>
                      <a:pt x="5" y="16"/>
                    </a:lnTo>
                    <a:lnTo>
                      <a:pt x="3" y="17"/>
                    </a:lnTo>
                    <a:lnTo>
                      <a:pt x="1" y="17"/>
                    </a:lnTo>
                    <a:lnTo>
                      <a:pt x="0" y="18"/>
                    </a:lnTo>
                    <a:lnTo>
                      <a:pt x="2" y="20"/>
                    </a:lnTo>
                    <a:lnTo>
                      <a:pt x="6" y="2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67" name="Freeform 166">
                <a:extLst>
                  <a:ext uri="{FF2B5EF4-FFF2-40B4-BE49-F238E27FC236}">
                    <a16:creationId xmlns:a16="http://schemas.microsoft.com/office/drawing/2014/main" id="{05C8BA53-0918-1AAE-6B76-1372D462E950}"/>
                  </a:ext>
                </a:extLst>
              </p:cNvPr>
              <p:cNvSpPr>
                <a:spLocks/>
              </p:cNvSpPr>
              <p:nvPr/>
            </p:nvSpPr>
            <p:spPr bwMode="auto">
              <a:xfrm>
                <a:off x="6491289" y="1363663"/>
                <a:ext cx="7938" cy="6350"/>
              </a:xfrm>
              <a:custGeom>
                <a:avLst/>
                <a:gdLst>
                  <a:gd name="T0" fmla="*/ 4 w 5"/>
                  <a:gd name="T1" fmla="*/ 3 h 4"/>
                  <a:gd name="T2" fmla="*/ 5 w 5"/>
                  <a:gd name="T3" fmla="*/ 1 h 4"/>
                  <a:gd name="T4" fmla="*/ 4 w 5"/>
                  <a:gd name="T5" fmla="*/ 0 h 4"/>
                  <a:gd name="T6" fmla="*/ 2 w 5"/>
                  <a:gd name="T7" fmla="*/ 0 h 4"/>
                  <a:gd name="T8" fmla="*/ 2 w 5"/>
                  <a:gd name="T9" fmla="*/ 1 h 4"/>
                  <a:gd name="T10" fmla="*/ 0 w 5"/>
                  <a:gd name="T11" fmla="*/ 2 h 4"/>
                  <a:gd name="T12" fmla="*/ 0 w 5"/>
                  <a:gd name="T13" fmla="*/ 3 h 4"/>
                  <a:gd name="T14" fmla="*/ 2 w 5"/>
                  <a:gd name="T15" fmla="*/ 4 h 4"/>
                  <a:gd name="T16" fmla="*/ 4 w 5"/>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4" y="3"/>
                    </a:moveTo>
                    <a:lnTo>
                      <a:pt x="5" y="1"/>
                    </a:lnTo>
                    <a:lnTo>
                      <a:pt x="4" y="0"/>
                    </a:lnTo>
                    <a:lnTo>
                      <a:pt x="2" y="0"/>
                    </a:lnTo>
                    <a:lnTo>
                      <a:pt x="2" y="1"/>
                    </a:lnTo>
                    <a:lnTo>
                      <a:pt x="0" y="2"/>
                    </a:lnTo>
                    <a:lnTo>
                      <a:pt x="0" y="3"/>
                    </a:lnTo>
                    <a:lnTo>
                      <a:pt x="2" y="4"/>
                    </a:lnTo>
                    <a:lnTo>
                      <a:pt x="4"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68" name="Freeform 167">
                <a:extLst>
                  <a:ext uri="{FF2B5EF4-FFF2-40B4-BE49-F238E27FC236}">
                    <a16:creationId xmlns:a16="http://schemas.microsoft.com/office/drawing/2014/main" id="{C7B436BE-A3A9-93A5-1D7E-E83B12DA71CD}"/>
                  </a:ext>
                </a:extLst>
              </p:cNvPr>
              <p:cNvSpPr>
                <a:spLocks/>
              </p:cNvSpPr>
              <p:nvPr/>
            </p:nvSpPr>
            <p:spPr bwMode="auto">
              <a:xfrm>
                <a:off x="6481764" y="1374775"/>
                <a:ext cx="11113" cy="11113"/>
              </a:xfrm>
              <a:custGeom>
                <a:avLst/>
                <a:gdLst>
                  <a:gd name="T0" fmla="*/ 4 w 7"/>
                  <a:gd name="T1" fmla="*/ 7 h 7"/>
                  <a:gd name="T2" fmla="*/ 6 w 7"/>
                  <a:gd name="T3" fmla="*/ 6 h 7"/>
                  <a:gd name="T4" fmla="*/ 7 w 7"/>
                  <a:gd name="T5" fmla="*/ 5 h 7"/>
                  <a:gd name="T6" fmla="*/ 6 w 7"/>
                  <a:gd name="T7" fmla="*/ 2 h 7"/>
                  <a:gd name="T8" fmla="*/ 6 w 7"/>
                  <a:gd name="T9" fmla="*/ 0 h 7"/>
                  <a:gd name="T10" fmla="*/ 4 w 7"/>
                  <a:gd name="T11" fmla="*/ 1 h 7"/>
                  <a:gd name="T12" fmla="*/ 3 w 7"/>
                  <a:gd name="T13" fmla="*/ 3 h 7"/>
                  <a:gd name="T14" fmla="*/ 0 w 7"/>
                  <a:gd name="T15" fmla="*/ 4 h 7"/>
                  <a:gd name="T16" fmla="*/ 1 w 7"/>
                  <a:gd name="T17" fmla="*/ 6 h 7"/>
                  <a:gd name="T18" fmla="*/ 4 w 7"/>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4" y="7"/>
                    </a:moveTo>
                    <a:lnTo>
                      <a:pt x="6" y="6"/>
                    </a:lnTo>
                    <a:lnTo>
                      <a:pt x="7" y="5"/>
                    </a:lnTo>
                    <a:lnTo>
                      <a:pt x="6" y="2"/>
                    </a:lnTo>
                    <a:lnTo>
                      <a:pt x="6" y="0"/>
                    </a:lnTo>
                    <a:lnTo>
                      <a:pt x="4" y="1"/>
                    </a:lnTo>
                    <a:lnTo>
                      <a:pt x="3" y="3"/>
                    </a:lnTo>
                    <a:lnTo>
                      <a:pt x="0" y="4"/>
                    </a:lnTo>
                    <a:lnTo>
                      <a:pt x="1" y="6"/>
                    </a:lnTo>
                    <a:lnTo>
                      <a:pt x="4"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69" name="Freeform 168">
                <a:extLst>
                  <a:ext uri="{FF2B5EF4-FFF2-40B4-BE49-F238E27FC236}">
                    <a16:creationId xmlns:a16="http://schemas.microsoft.com/office/drawing/2014/main" id="{4DC45A1B-4EFA-E66C-FE06-1A36E34B3EE6}"/>
                  </a:ext>
                </a:extLst>
              </p:cNvPr>
              <p:cNvSpPr>
                <a:spLocks/>
              </p:cNvSpPr>
              <p:nvPr/>
            </p:nvSpPr>
            <p:spPr bwMode="auto">
              <a:xfrm>
                <a:off x="6484939" y="1363663"/>
                <a:ext cx="3175" cy="7938"/>
              </a:xfrm>
              <a:custGeom>
                <a:avLst/>
                <a:gdLst>
                  <a:gd name="T0" fmla="*/ 0 w 2"/>
                  <a:gd name="T1" fmla="*/ 5 h 5"/>
                  <a:gd name="T2" fmla="*/ 1 w 2"/>
                  <a:gd name="T3" fmla="*/ 5 h 5"/>
                  <a:gd name="T4" fmla="*/ 2 w 2"/>
                  <a:gd name="T5" fmla="*/ 2 h 5"/>
                  <a:gd name="T6" fmla="*/ 2 w 2"/>
                  <a:gd name="T7" fmla="*/ 0 h 5"/>
                  <a:gd name="T8" fmla="*/ 1 w 2"/>
                  <a:gd name="T9" fmla="*/ 2 h 5"/>
                  <a:gd name="T10" fmla="*/ 0 w 2"/>
                  <a:gd name="T11" fmla="*/ 5 h 5"/>
                </a:gdLst>
                <a:ahLst/>
                <a:cxnLst>
                  <a:cxn ang="0">
                    <a:pos x="T0" y="T1"/>
                  </a:cxn>
                  <a:cxn ang="0">
                    <a:pos x="T2" y="T3"/>
                  </a:cxn>
                  <a:cxn ang="0">
                    <a:pos x="T4" y="T5"/>
                  </a:cxn>
                  <a:cxn ang="0">
                    <a:pos x="T6" y="T7"/>
                  </a:cxn>
                  <a:cxn ang="0">
                    <a:pos x="T8" y="T9"/>
                  </a:cxn>
                  <a:cxn ang="0">
                    <a:pos x="T10" y="T11"/>
                  </a:cxn>
                </a:cxnLst>
                <a:rect l="0" t="0" r="r" b="b"/>
                <a:pathLst>
                  <a:path w="2" h="5">
                    <a:moveTo>
                      <a:pt x="0" y="5"/>
                    </a:moveTo>
                    <a:lnTo>
                      <a:pt x="1" y="5"/>
                    </a:lnTo>
                    <a:lnTo>
                      <a:pt x="2" y="2"/>
                    </a:lnTo>
                    <a:lnTo>
                      <a:pt x="2" y="0"/>
                    </a:lnTo>
                    <a:lnTo>
                      <a:pt x="1" y="2"/>
                    </a:lnTo>
                    <a:lnTo>
                      <a:pt x="0"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70" name="Freeform 169">
                <a:extLst>
                  <a:ext uri="{FF2B5EF4-FFF2-40B4-BE49-F238E27FC236}">
                    <a16:creationId xmlns:a16="http://schemas.microsoft.com/office/drawing/2014/main" id="{11689B4B-285C-E9DB-F79E-66A0E9B38F41}"/>
                  </a:ext>
                </a:extLst>
              </p:cNvPr>
              <p:cNvSpPr>
                <a:spLocks/>
              </p:cNvSpPr>
              <p:nvPr/>
            </p:nvSpPr>
            <p:spPr bwMode="auto">
              <a:xfrm>
                <a:off x="6500814" y="1290638"/>
                <a:ext cx="12700" cy="12700"/>
              </a:xfrm>
              <a:custGeom>
                <a:avLst/>
                <a:gdLst>
                  <a:gd name="T0" fmla="*/ 2 w 8"/>
                  <a:gd name="T1" fmla="*/ 0 h 8"/>
                  <a:gd name="T2" fmla="*/ 1 w 8"/>
                  <a:gd name="T3" fmla="*/ 0 h 8"/>
                  <a:gd name="T4" fmla="*/ 0 w 8"/>
                  <a:gd name="T5" fmla="*/ 2 h 8"/>
                  <a:gd name="T6" fmla="*/ 1 w 8"/>
                  <a:gd name="T7" fmla="*/ 5 h 8"/>
                  <a:gd name="T8" fmla="*/ 5 w 8"/>
                  <a:gd name="T9" fmla="*/ 8 h 8"/>
                  <a:gd name="T10" fmla="*/ 8 w 8"/>
                  <a:gd name="T11" fmla="*/ 7 h 8"/>
                  <a:gd name="T12" fmla="*/ 8 w 8"/>
                  <a:gd name="T13" fmla="*/ 4 h 8"/>
                  <a:gd name="T14" fmla="*/ 6 w 8"/>
                  <a:gd name="T15" fmla="*/ 2 h 8"/>
                  <a:gd name="T16" fmla="*/ 3 w 8"/>
                  <a:gd name="T17" fmla="*/ 2 h 8"/>
                  <a:gd name="T18" fmla="*/ 2 w 8"/>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8">
                    <a:moveTo>
                      <a:pt x="2" y="0"/>
                    </a:moveTo>
                    <a:lnTo>
                      <a:pt x="1" y="0"/>
                    </a:lnTo>
                    <a:lnTo>
                      <a:pt x="0" y="2"/>
                    </a:lnTo>
                    <a:lnTo>
                      <a:pt x="1" y="5"/>
                    </a:lnTo>
                    <a:lnTo>
                      <a:pt x="5" y="8"/>
                    </a:lnTo>
                    <a:lnTo>
                      <a:pt x="8" y="7"/>
                    </a:lnTo>
                    <a:lnTo>
                      <a:pt x="8" y="4"/>
                    </a:lnTo>
                    <a:lnTo>
                      <a:pt x="6" y="2"/>
                    </a:lnTo>
                    <a:lnTo>
                      <a:pt x="3" y="2"/>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71" name="Freeform 170">
                <a:extLst>
                  <a:ext uri="{FF2B5EF4-FFF2-40B4-BE49-F238E27FC236}">
                    <a16:creationId xmlns:a16="http://schemas.microsoft.com/office/drawing/2014/main" id="{9D6D1795-C778-B47F-A2C2-2E5D61B9D395}"/>
                  </a:ext>
                </a:extLst>
              </p:cNvPr>
              <p:cNvSpPr>
                <a:spLocks/>
              </p:cNvSpPr>
              <p:nvPr/>
            </p:nvSpPr>
            <p:spPr bwMode="auto">
              <a:xfrm>
                <a:off x="6508751" y="1308100"/>
                <a:ext cx="11113" cy="15875"/>
              </a:xfrm>
              <a:custGeom>
                <a:avLst/>
                <a:gdLst>
                  <a:gd name="T0" fmla="*/ 2 w 7"/>
                  <a:gd name="T1" fmla="*/ 6 h 10"/>
                  <a:gd name="T2" fmla="*/ 0 w 7"/>
                  <a:gd name="T3" fmla="*/ 7 h 10"/>
                  <a:gd name="T4" fmla="*/ 0 w 7"/>
                  <a:gd name="T5" fmla="*/ 10 h 10"/>
                  <a:gd name="T6" fmla="*/ 1 w 7"/>
                  <a:gd name="T7" fmla="*/ 10 h 10"/>
                  <a:gd name="T8" fmla="*/ 4 w 7"/>
                  <a:gd name="T9" fmla="*/ 10 h 10"/>
                  <a:gd name="T10" fmla="*/ 6 w 7"/>
                  <a:gd name="T11" fmla="*/ 9 h 10"/>
                  <a:gd name="T12" fmla="*/ 6 w 7"/>
                  <a:gd name="T13" fmla="*/ 6 h 10"/>
                  <a:gd name="T14" fmla="*/ 7 w 7"/>
                  <a:gd name="T15" fmla="*/ 6 h 10"/>
                  <a:gd name="T16" fmla="*/ 7 w 7"/>
                  <a:gd name="T17" fmla="*/ 3 h 10"/>
                  <a:gd name="T18" fmla="*/ 5 w 7"/>
                  <a:gd name="T19" fmla="*/ 0 h 10"/>
                  <a:gd name="T20" fmla="*/ 4 w 7"/>
                  <a:gd name="T21" fmla="*/ 0 h 10"/>
                  <a:gd name="T22" fmla="*/ 3 w 7"/>
                  <a:gd name="T23" fmla="*/ 2 h 10"/>
                  <a:gd name="T24" fmla="*/ 2 w 7"/>
                  <a:gd name="T25"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0">
                    <a:moveTo>
                      <a:pt x="2" y="6"/>
                    </a:moveTo>
                    <a:lnTo>
                      <a:pt x="0" y="7"/>
                    </a:lnTo>
                    <a:lnTo>
                      <a:pt x="0" y="10"/>
                    </a:lnTo>
                    <a:lnTo>
                      <a:pt x="1" y="10"/>
                    </a:lnTo>
                    <a:lnTo>
                      <a:pt x="4" y="10"/>
                    </a:lnTo>
                    <a:lnTo>
                      <a:pt x="6" y="9"/>
                    </a:lnTo>
                    <a:lnTo>
                      <a:pt x="6" y="6"/>
                    </a:lnTo>
                    <a:lnTo>
                      <a:pt x="7" y="6"/>
                    </a:lnTo>
                    <a:lnTo>
                      <a:pt x="7" y="3"/>
                    </a:lnTo>
                    <a:lnTo>
                      <a:pt x="5" y="0"/>
                    </a:lnTo>
                    <a:lnTo>
                      <a:pt x="4" y="0"/>
                    </a:lnTo>
                    <a:lnTo>
                      <a:pt x="3" y="2"/>
                    </a:lnTo>
                    <a:lnTo>
                      <a:pt x="2"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72" name="Freeform 171">
                <a:extLst>
                  <a:ext uri="{FF2B5EF4-FFF2-40B4-BE49-F238E27FC236}">
                    <a16:creationId xmlns:a16="http://schemas.microsoft.com/office/drawing/2014/main" id="{24178138-85AD-4FF8-B581-780A6937AE6D}"/>
                  </a:ext>
                </a:extLst>
              </p:cNvPr>
              <p:cNvSpPr>
                <a:spLocks/>
              </p:cNvSpPr>
              <p:nvPr/>
            </p:nvSpPr>
            <p:spPr bwMode="auto">
              <a:xfrm>
                <a:off x="6508751" y="1339850"/>
                <a:ext cx="11113" cy="7938"/>
              </a:xfrm>
              <a:custGeom>
                <a:avLst/>
                <a:gdLst>
                  <a:gd name="T0" fmla="*/ 4 w 7"/>
                  <a:gd name="T1" fmla="*/ 0 h 5"/>
                  <a:gd name="T2" fmla="*/ 3 w 7"/>
                  <a:gd name="T3" fmla="*/ 2 h 5"/>
                  <a:gd name="T4" fmla="*/ 0 w 7"/>
                  <a:gd name="T5" fmla="*/ 2 h 5"/>
                  <a:gd name="T6" fmla="*/ 3 w 7"/>
                  <a:gd name="T7" fmla="*/ 4 h 5"/>
                  <a:gd name="T8" fmla="*/ 4 w 7"/>
                  <a:gd name="T9" fmla="*/ 5 h 5"/>
                  <a:gd name="T10" fmla="*/ 7 w 7"/>
                  <a:gd name="T11" fmla="*/ 3 h 5"/>
                  <a:gd name="T12" fmla="*/ 7 w 7"/>
                  <a:gd name="T13" fmla="*/ 1 h 5"/>
                  <a:gd name="T14" fmla="*/ 6 w 7"/>
                  <a:gd name="T15" fmla="*/ 0 h 5"/>
                  <a:gd name="T16" fmla="*/ 4 w 7"/>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5">
                    <a:moveTo>
                      <a:pt x="4" y="0"/>
                    </a:moveTo>
                    <a:lnTo>
                      <a:pt x="3" y="2"/>
                    </a:lnTo>
                    <a:lnTo>
                      <a:pt x="0" y="2"/>
                    </a:lnTo>
                    <a:lnTo>
                      <a:pt x="3" y="4"/>
                    </a:lnTo>
                    <a:lnTo>
                      <a:pt x="4" y="5"/>
                    </a:lnTo>
                    <a:lnTo>
                      <a:pt x="7" y="3"/>
                    </a:lnTo>
                    <a:lnTo>
                      <a:pt x="7" y="1"/>
                    </a:lnTo>
                    <a:lnTo>
                      <a:pt x="6" y="0"/>
                    </a:lnTo>
                    <a:lnTo>
                      <a:pt x="4"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73" name="Freeform 172">
                <a:extLst>
                  <a:ext uri="{FF2B5EF4-FFF2-40B4-BE49-F238E27FC236}">
                    <a16:creationId xmlns:a16="http://schemas.microsoft.com/office/drawing/2014/main" id="{57C54479-E161-57A0-76AD-0049AE41212B}"/>
                  </a:ext>
                </a:extLst>
              </p:cNvPr>
              <p:cNvSpPr>
                <a:spLocks/>
              </p:cNvSpPr>
              <p:nvPr/>
            </p:nvSpPr>
            <p:spPr bwMode="auto">
              <a:xfrm>
                <a:off x="6477001" y="1296988"/>
                <a:ext cx="31750" cy="22225"/>
              </a:xfrm>
              <a:custGeom>
                <a:avLst/>
                <a:gdLst>
                  <a:gd name="T0" fmla="*/ 20 w 20"/>
                  <a:gd name="T1" fmla="*/ 6 h 14"/>
                  <a:gd name="T2" fmla="*/ 17 w 20"/>
                  <a:gd name="T3" fmla="*/ 7 h 14"/>
                  <a:gd name="T4" fmla="*/ 16 w 20"/>
                  <a:gd name="T5" fmla="*/ 7 h 14"/>
                  <a:gd name="T6" fmla="*/ 12 w 20"/>
                  <a:gd name="T7" fmla="*/ 3 h 14"/>
                  <a:gd name="T8" fmla="*/ 7 w 20"/>
                  <a:gd name="T9" fmla="*/ 0 h 14"/>
                  <a:gd name="T10" fmla="*/ 3 w 20"/>
                  <a:gd name="T11" fmla="*/ 0 h 14"/>
                  <a:gd name="T12" fmla="*/ 1 w 20"/>
                  <a:gd name="T13" fmla="*/ 1 h 14"/>
                  <a:gd name="T14" fmla="*/ 0 w 20"/>
                  <a:gd name="T15" fmla="*/ 3 h 14"/>
                  <a:gd name="T16" fmla="*/ 2 w 20"/>
                  <a:gd name="T17" fmla="*/ 4 h 14"/>
                  <a:gd name="T18" fmla="*/ 4 w 20"/>
                  <a:gd name="T19" fmla="*/ 4 h 14"/>
                  <a:gd name="T20" fmla="*/ 9 w 20"/>
                  <a:gd name="T21" fmla="*/ 6 h 14"/>
                  <a:gd name="T22" fmla="*/ 14 w 20"/>
                  <a:gd name="T23" fmla="*/ 11 h 14"/>
                  <a:gd name="T24" fmla="*/ 16 w 20"/>
                  <a:gd name="T25" fmla="*/ 14 h 14"/>
                  <a:gd name="T26" fmla="*/ 19 w 20"/>
                  <a:gd name="T27" fmla="*/ 13 h 14"/>
                  <a:gd name="T28" fmla="*/ 20 w 20"/>
                  <a:gd name="T29" fmla="*/ 10 h 14"/>
                  <a:gd name="T30" fmla="*/ 20 w 20"/>
                  <a:gd name="T31" fmla="*/ 6 h 14"/>
                  <a:gd name="T32" fmla="*/ 20 w 20"/>
                  <a:gd name="T33"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4">
                    <a:moveTo>
                      <a:pt x="20" y="6"/>
                    </a:moveTo>
                    <a:lnTo>
                      <a:pt x="17" y="7"/>
                    </a:lnTo>
                    <a:lnTo>
                      <a:pt x="16" y="7"/>
                    </a:lnTo>
                    <a:lnTo>
                      <a:pt x="12" y="3"/>
                    </a:lnTo>
                    <a:lnTo>
                      <a:pt x="7" y="0"/>
                    </a:lnTo>
                    <a:lnTo>
                      <a:pt x="3" y="0"/>
                    </a:lnTo>
                    <a:lnTo>
                      <a:pt x="1" y="1"/>
                    </a:lnTo>
                    <a:lnTo>
                      <a:pt x="0" y="3"/>
                    </a:lnTo>
                    <a:lnTo>
                      <a:pt x="2" y="4"/>
                    </a:lnTo>
                    <a:lnTo>
                      <a:pt x="4" y="4"/>
                    </a:lnTo>
                    <a:lnTo>
                      <a:pt x="9" y="6"/>
                    </a:lnTo>
                    <a:lnTo>
                      <a:pt x="14" y="11"/>
                    </a:lnTo>
                    <a:lnTo>
                      <a:pt x="16" y="14"/>
                    </a:lnTo>
                    <a:lnTo>
                      <a:pt x="19" y="13"/>
                    </a:lnTo>
                    <a:lnTo>
                      <a:pt x="20" y="10"/>
                    </a:lnTo>
                    <a:lnTo>
                      <a:pt x="20" y="6"/>
                    </a:lnTo>
                    <a:lnTo>
                      <a:pt x="20"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74" name="Freeform 173">
                <a:extLst>
                  <a:ext uri="{FF2B5EF4-FFF2-40B4-BE49-F238E27FC236}">
                    <a16:creationId xmlns:a16="http://schemas.microsoft.com/office/drawing/2014/main" id="{CA4F5243-8D8E-8619-F06E-D050493689C2}"/>
                  </a:ext>
                </a:extLst>
              </p:cNvPr>
              <p:cNvSpPr>
                <a:spLocks/>
              </p:cNvSpPr>
              <p:nvPr/>
            </p:nvSpPr>
            <p:spPr bwMode="auto">
              <a:xfrm>
                <a:off x="6497639" y="1365250"/>
                <a:ext cx="22225" cy="31750"/>
              </a:xfrm>
              <a:custGeom>
                <a:avLst/>
                <a:gdLst>
                  <a:gd name="T0" fmla="*/ 3 w 14"/>
                  <a:gd name="T1" fmla="*/ 17 h 20"/>
                  <a:gd name="T2" fmla="*/ 4 w 14"/>
                  <a:gd name="T3" fmla="*/ 19 h 20"/>
                  <a:gd name="T4" fmla="*/ 7 w 14"/>
                  <a:gd name="T5" fmla="*/ 20 h 20"/>
                  <a:gd name="T6" fmla="*/ 10 w 14"/>
                  <a:gd name="T7" fmla="*/ 18 h 20"/>
                  <a:gd name="T8" fmla="*/ 14 w 14"/>
                  <a:gd name="T9" fmla="*/ 18 h 20"/>
                  <a:gd name="T10" fmla="*/ 14 w 14"/>
                  <a:gd name="T11" fmla="*/ 16 h 20"/>
                  <a:gd name="T12" fmla="*/ 12 w 14"/>
                  <a:gd name="T13" fmla="*/ 13 h 20"/>
                  <a:gd name="T14" fmla="*/ 12 w 14"/>
                  <a:gd name="T15" fmla="*/ 9 h 20"/>
                  <a:gd name="T16" fmla="*/ 12 w 14"/>
                  <a:gd name="T17" fmla="*/ 6 h 20"/>
                  <a:gd name="T18" fmla="*/ 10 w 14"/>
                  <a:gd name="T19" fmla="*/ 2 h 20"/>
                  <a:gd name="T20" fmla="*/ 8 w 14"/>
                  <a:gd name="T21" fmla="*/ 0 h 20"/>
                  <a:gd name="T22" fmla="*/ 7 w 14"/>
                  <a:gd name="T23" fmla="*/ 1 h 20"/>
                  <a:gd name="T24" fmla="*/ 3 w 14"/>
                  <a:gd name="T25" fmla="*/ 2 h 20"/>
                  <a:gd name="T26" fmla="*/ 0 w 14"/>
                  <a:gd name="T27" fmla="*/ 5 h 20"/>
                  <a:gd name="T28" fmla="*/ 0 w 14"/>
                  <a:gd name="T29" fmla="*/ 7 h 20"/>
                  <a:gd name="T30" fmla="*/ 2 w 14"/>
                  <a:gd name="T31" fmla="*/ 11 h 20"/>
                  <a:gd name="T32" fmla="*/ 3 w 14"/>
                  <a:gd name="T33"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20">
                    <a:moveTo>
                      <a:pt x="3" y="17"/>
                    </a:moveTo>
                    <a:lnTo>
                      <a:pt x="4" y="19"/>
                    </a:lnTo>
                    <a:lnTo>
                      <a:pt x="7" y="20"/>
                    </a:lnTo>
                    <a:lnTo>
                      <a:pt x="10" y="18"/>
                    </a:lnTo>
                    <a:lnTo>
                      <a:pt x="14" y="18"/>
                    </a:lnTo>
                    <a:lnTo>
                      <a:pt x="14" y="16"/>
                    </a:lnTo>
                    <a:lnTo>
                      <a:pt x="12" y="13"/>
                    </a:lnTo>
                    <a:lnTo>
                      <a:pt x="12" y="9"/>
                    </a:lnTo>
                    <a:lnTo>
                      <a:pt x="12" y="6"/>
                    </a:lnTo>
                    <a:lnTo>
                      <a:pt x="10" y="2"/>
                    </a:lnTo>
                    <a:lnTo>
                      <a:pt x="8" y="0"/>
                    </a:lnTo>
                    <a:lnTo>
                      <a:pt x="7" y="1"/>
                    </a:lnTo>
                    <a:lnTo>
                      <a:pt x="3" y="2"/>
                    </a:lnTo>
                    <a:lnTo>
                      <a:pt x="0" y="5"/>
                    </a:lnTo>
                    <a:lnTo>
                      <a:pt x="0" y="7"/>
                    </a:lnTo>
                    <a:lnTo>
                      <a:pt x="2" y="11"/>
                    </a:lnTo>
                    <a:lnTo>
                      <a:pt x="3" y="1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75" name="Freeform 174">
                <a:extLst>
                  <a:ext uri="{FF2B5EF4-FFF2-40B4-BE49-F238E27FC236}">
                    <a16:creationId xmlns:a16="http://schemas.microsoft.com/office/drawing/2014/main" id="{8DF7EEE8-A53A-C482-330F-23FE5EDE6EA4}"/>
                  </a:ext>
                </a:extLst>
              </p:cNvPr>
              <p:cNvSpPr>
                <a:spLocks/>
              </p:cNvSpPr>
              <p:nvPr/>
            </p:nvSpPr>
            <p:spPr bwMode="auto">
              <a:xfrm>
                <a:off x="8816976" y="2960688"/>
                <a:ext cx="15875" cy="38100"/>
              </a:xfrm>
              <a:custGeom>
                <a:avLst/>
                <a:gdLst>
                  <a:gd name="T0" fmla="*/ 6 w 13"/>
                  <a:gd name="T1" fmla="*/ 13 h 30"/>
                  <a:gd name="T2" fmla="*/ 8 w 13"/>
                  <a:gd name="T3" fmla="*/ 12 h 30"/>
                  <a:gd name="T4" fmla="*/ 12 w 13"/>
                  <a:gd name="T5" fmla="*/ 7 h 30"/>
                  <a:gd name="T6" fmla="*/ 13 w 13"/>
                  <a:gd name="T7" fmla="*/ 2 h 30"/>
                  <a:gd name="T8" fmla="*/ 12 w 13"/>
                  <a:gd name="T9" fmla="*/ 2 h 30"/>
                  <a:gd name="T10" fmla="*/ 9 w 13"/>
                  <a:gd name="T11" fmla="*/ 3 h 30"/>
                  <a:gd name="T12" fmla="*/ 7 w 13"/>
                  <a:gd name="T13" fmla="*/ 2 h 30"/>
                  <a:gd name="T14" fmla="*/ 5 w 13"/>
                  <a:gd name="T15" fmla="*/ 0 h 30"/>
                  <a:gd name="T16" fmla="*/ 4 w 13"/>
                  <a:gd name="T17" fmla="*/ 2 h 30"/>
                  <a:gd name="T18" fmla="*/ 4 w 13"/>
                  <a:gd name="T19" fmla="*/ 7 h 30"/>
                  <a:gd name="T20" fmla="*/ 3 w 13"/>
                  <a:gd name="T21" fmla="*/ 12 h 30"/>
                  <a:gd name="T22" fmla="*/ 2 w 13"/>
                  <a:gd name="T23" fmla="*/ 18 h 30"/>
                  <a:gd name="T24" fmla="*/ 0 w 13"/>
                  <a:gd name="T25" fmla="*/ 23 h 30"/>
                  <a:gd name="T26" fmla="*/ 1 w 13"/>
                  <a:gd name="T27" fmla="*/ 25 h 30"/>
                  <a:gd name="T28" fmla="*/ 4 w 13"/>
                  <a:gd name="T29" fmla="*/ 30 h 30"/>
                  <a:gd name="T30" fmla="*/ 4 w 13"/>
                  <a:gd name="T31" fmla="*/ 24 h 30"/>
                  <a:gd name="T32" fmla="*/ 6 w 13"/>
                  <a:gd name="T3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30">
                    <a:moveTo>
                      <a:pt x="6" y="13"/>
                    </a:moveTo>
                    <a:cubicBezTo>
                      <a:pt x="8" y="12"/>
                      <a:pt x="8" y="12"/>
                      <a:pt x="8" y="12"/>
                    </a:cubicBezTo>
                    <a:cubicBezTo>
                      <a:pt x="12" y="7"/>
                      <a:pt x="12" y="7"/>
                      <a:pt x="12" y="7"/>
                    </a:cubicBezTo>
                    <a:cubicBezTo>
                      <a:pt x="13" y="2"/>
                      <a:pt x="13" y="2"/>
                      <a:pt x="13" y="2"/>
                    </a:cubicBezTo>
                    <a:cubicBezTo>
                      <a:pt x="12" y="2"/>
                      <a:pt x="12" y="2"/>
                      <a:pt x="12" y="2"/>
                    </a:cubicBezTo>
                    <a:cubicBezTo>
                      <a:pt x="9" y="3"/>
                      <a:pt x="9" y="3"/>
                      <a:pt x="9" y="3"/>
                    </a:cubicBezTo>
                    <a:cubicBezTo>
                      <a:pt x="7" y="2"/>
                      <a:pt x="7" y="2"/>
                      <a:pt x="7" y="2"/>
                    </a:cubicBezTo>
                    <a:cubicBezTo>
                      <a:pt x="5" y="0"/>
                      <a:pt x="5" y="0"/>
                      <a:pt x="5" y="0"/>
                    </a:cubicBezTo>
                    <a:cubicBezTo>
                      <a:pt x="4" y="2"/>
                      <a:pt x="4" y="2"/>
                      <a:pt x="4" y="2"/>
                    </a:cubicBezTo>
                    <a:cubicBezTo>
                      <a:pt x="4" y="7"/>
                      <a:pt x="4" y="7"/>
                      <a:pt x="4" y="7"/>
                    </a:cubicBezTo>
                    <a:cubicBezTo>
                      <a:pt x="3" y="12"/>
                      <a:pt x="3" y="12"/>
                      <a:pt x="3" y="12"/>
                    </a:cubicBezTo>
                    <a:cubicBezTo>
                      <a:pt x="2" y="18"/>
                      <a:pt x="2" y="18"/>
                      <a:pt x="2" y="18"/>
                    </a:cubicBezTo>
                    <a:cubicBezTo>
                      <a:pt x="0" y="23"/>
                      <a:pt x="0" y="23"/>
                      <a:pt x="0" y="23"/>
                    </a:cubicBezTo>
                    <a:cubicBezTo>
                      <a:pt x="1" y="25"/>
                      <a:pt x="1" y="25"/>
                      <a:pt x="1" y="25"/>
                    </a:cubicBezTo>
                    <a:cubicBezTo>
                      <a:pt x="4" y="30"/>
                      <a:pt x="4" y="30"/>
                      <a:pt x="4" y="30"/>
                    </a:cubicBezTo>
                    <a:cubicBezTo>
                      <a:pt x="4" y="29"/>
                      <a:pt x="4" y="24"/>
                      <a:pt x="4" y="24"/>
                    </a:cubicBezTo>
                    <a:lnTo>
                      <a:pt x="6" y="1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76" name="Freeform 175">
                <a:extLst>
                  <a:ext uri="{FF2B5EF4-FFF2-40B4-BE49-F238E27FC236}">
                    <a16:creationId xmlns:a16="http://schemas.microsoft.com/office/drawing/2014/main" id="{55578B80-7E4B-77D1-1E5F-46EFB0EEE532}"/>
                  </a:ext>
                </a:extLst>
              </p:cNvPr>
              <p:cNvSpPr>
                <a:spLocks/>
              </p:cNvSpPr>
              <p:nvPr/>
            </p:nvSpPr>
            <p:spPr bwMode="auto">
              <a:xfrm>
                <a:off x="6473826" y="1366838"/>
                <a:ext cx="4763" cy="11113"/>
              </a:xfrm>
              <a:custGeom>
                <a:avLst/>
                <a:gdLst>
                  <a:gd name="T0" fmla="*/ 3 w 3"/>
                  <a:gd name="T1" fmla="*/ 0 h 7"/>
                  <a:gd name="T2" fmla="*/ 1 w 3"/>
                  <a:gd name="T3" fmla="*/ 0 h 7"/>
                  <a:gd name="T4" fmla="*/ 0 w 3"/>
                  <a:gd name="T5" fmla="*/ 1 h 7"/>
                  <a:gd name="T6" fmla="*/ 1 w 3"/>
                  <a:gd name="T7" fmla="*/ 3 h 7"/>
                  <a:gd name="T8" fmla="*/ 0 w 3"/>
                  <a:gd name="T9" fmla="*/ 5 h 7"/>
                  <a:gd name="T10" fmla="*/ 1 w 3"/>
                  <a:gd name="T11" fmla="*/ 7 h 7"/>
                  <a:gd name="T12" fmla="*/ 2 w 3"/>
                  <a:gd name="T13" fmla="*/ 6 h 7"/>
                  <a:gd name="T14" fmla="*/ 3 w 3"/>
                  <a:gd name="T15" fmla="*/ 3 h 7"/>
                  <a:gd name="T16" fmla="*/ 3 w 3"/>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7">
                    <a:moveTo>
                      <a:pt x="3" y="0"/>
                    </a:moveTo>
                    <a:lnTo>
                      <a:pt x="1" y="0"/>
                    </a:lnTo>
                    <a:lnTo>
                      <a:pt x="0" y="1"/>
                    </a:lnTo>
                    <a:lnTo>
                      <a:pt x="1" y="3"/>
                    </a:lnTo>
                    <a:lnTo>
                      <a:pt x="0" y="5"/>
                    </a:lnTo>
                    <a:lnTo>
                      <a:pt x="1" y="7"/>
                    </a:lnTo>
                    <a:lnTo>
                      <a:pt x="2" y="6"/>
                    </a:lnTo>
                    <a:lnTo>
                      <a:pt x="3" y="3"/>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77" name="Freeform 176">
                <a:extLst>
                  <a:ext uri="{FF2B5EF4-FFF2-40B4-BE49-F238E27FC236}">
                    <a16:creationId xmlns:a16="http://schemas.microsoft.com/office/drawing/2014/main" id="{91F486D3-58CA-78D8-5126-53D7AE0CBFC3}"/>
                  </a:ext>
                </a:extLst>
              </p:cNvPr>
              <p:cNvSpPr>
                <a:spLocks/>
              </p:cNvSpPr>
              <p:nvPr/>
            </p:nvSpPr>
            <p:spPr bwMode="auto">
              <a:xfrm>
                <a:off x="6483351" y="1333500"/>
                <a:ext cx="19050" cy="15875"/>
              </a:xfrm>
              <a:custGeom>
                <a:avLst/>
                <a:gdLst>
                  <a:gd name="T0" fmla="*/ 5 w 12"/>
                  <a:gd name="T1" fmla="*/ 7 h 10"/>
                  <a:gd name="T2" fmla="*/ 8 w 12"/>
                  <a:gd name="T3" fmla="*/ 8 h 10"/>
                  <a:gd name="T4" fmla="*/ 10 w 12"/>
                  <a:gd name="T5" fmla="*/ 8 h 10"/>
                  <a:gd name="T6" fmla="*/ 12 w 12"/>
                  <a:gd name="T7" fmla="*/ 7 h 10"/>
                  <a:gd name="T8" fmla="*/ 12 w 12"/>
                  <a:gd name="T9" fmla="*/ 4 h 10"/>
                  <a:gd name="T10" fmla="*/ 9 w 12"/>
                  <a:gd name="T11" fmla="*/ 3 h 10"/>
                  <a:gd name="T12" fmla="*/ 8 w 12"/>
                  <a:gd name="T13" fmla="*/ 1 h 10"/>
                  <a:gd name="T14" fmla="*/ 5 w 12"/>
                  <a:gd name="T15" fmla="*/ 0 h 10"/>
                  <a:gd name="T16" fmla="*/ 2 w 12"/>
                  <a:gd name="T17" fmla="*/ 1 h 10"/>
                  <a:gd name="T18" fmla="*/ 0 w 12"/>
                  <a:gd name="T19" fmla="*/ 5 h 10"/>
                  <a:gd name="T20" fmla="*/ 1 w 12"/>
                  <a:gd name="T21" fmla="*/ 8 h 10"/>
                  <a:gd name="T22" fmla="*/ 2 w 12"/>
                  <a:gd name="T23" fmla="*/ 10 h 10"/>
                  <a:gd name="T24" fmla="*/ 4 w 12"/>
                  <a:gd name="T25" fmla="*/ 10 h 10"/>
                  <a:gd name="T26" fmla="*/ 5 w 12"/>
                  <a:gd name="T2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0">
                    <a:moveTo>
                      <a:pt x="5" y="7"/>
                    </a:moveTo>
                    <a:lnTo>
                      <a:pt x="8" y="8"/>
                    </a:lnTo>
                    <a:lnTo>
                      <a:pt x="10" y="8"/>
                    </a:lnTo>
                    <a:lnTo>
                      <a:pt x="12" y="7"/>
                    </a:lnTo>
                    <a:lnTo>
                      <a:pt x="12" y="4"/>
                    </a:lnTo>
                    <a:lnTo>
                      <a:pt x="9" y="3"/>
                    </a:lnTo>
                    <a:lnTo>
                      <a:pt x="8" y="1"/>
                    </a:lnTo>
                    <a:lnTo>
                      <a:pt x="5" y="0"/>
                    </a:lnTo>
                    <a:lnTo>
                      <a:pt x="2" y="1"/>
                    </a:lnTo>
                    <a:lnTo>
                      <a:pt x="0" y="5"/>
                    </a:lnTo>
                    <a:lnTo>
                      <a:pt x="1" y="8"/>
                    </a:lnTo>
                    <a:lnTo>
                      <a:pt x="2" y="10"/>
                    </a:lnTo>
                    <a:lnTo>
                      <a:pt x="4" y="10"/>
                    </a:lnTo>
                    <a:lnTo>
                      <a:pt x="5"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78" name="Freeform 177">
                <a:extLst>
                  <a:ext uri="{FF2B5EF4-FFF2-40B4-BE49-F238E27FC236}">
                    <a16:creationId xmlns:a16="http://schemas.microsoft.com/office/drawing/2014/main" id="{DD70B19F-EE1D-6FCE-755E-58140BA3842F}"/>
                  </a:ext>
                </a:extLst>
              </p:cNvPr>
              <p:cNvSpPr>
                <a:spLocks/>
              </p:cNvSpPr>
              <p:nvPr/>
            </p:nvSpPr>
            <p:spPr bwMode="auto">
              <a:xfrm>
                <a:off x="8678864" y="2243138"/>
                <a:ext cx="6350" cy="7938"/>
              </a:xfrm>
              <a:custGeom>
                <a:avLst/>
                <a:gdLst>
                  <a:gd name="T0" fmla="*/ 3 w 4"/>
                  <a:gd name="T1" fmla="*/ 2 h 5"/>
                  <a:gd name="T2" fmla="*/ 4 w 4"/>
                  <a:gd name="T3" fmla="*/ 0 h 5"/>
                  <a:gd name="T4" fmla="*/ 1 w 4"/>
                  <a:gd name="T5" fmla="*/ 0 h 5"/>
                  <a:gd name="T6" fmla="*/ 0 w 4"/>
                  <a:gd name="T7" fmla="*/ 3 h 5"/>
                  <a:gd name="T8" fmla="*/ 0 w 4"/>
                  <a:gd name="T9" fmla="*/ 5 h 5"/>
                  <a:gd name="T10" fmla="*/ 1 w 4"/>
                  <a:gd name="T11" fmla="*/ 5 h 5"/>
                  <a:gd name="T12" fmla="*/ 3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2"/>
                    </a:moveTo>
                    <a:lnTo>
                      <a:pt x="4" y="0"/>
                    </a:lnTo>
                    <a:lnTo>
                      <a:pt x="1" y="0"/>
                    </a:lnTo>
                    <a:lnTo>
                      <a:pt x="0" y="3"/>
                    </a:lnTo>
                    <a:lnTo>
                      <a:pt x="0" y="5"/>
                    </a:lnTo>
                    <a:lnTo>
                      <a:pt x="1" y="5"/>
                    </a:lnTo>
                    <a:lnTo>
                      <a:pt x="3"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79" name="Freeform 178">
                <a:extLst>
                  <a:ext uri="{FF2B5EF4-FFF2-40B4-BE49-F238E27FC236}">
                    <a16:creationId xmlns:a16="http://schemas.microsoft.com/office/drawing/2014/main" id="{B3F921A5-15CF-9D60-8DD3-936D7516AAFC}"/>
                  </a:ext>
                </a:extLst>
              </p:cNvPr>
              <p:cNvSpPr>
                <a:spLocks/>
              </p:cNvSpPr>
              <p:nvPr/>
            </p:nvSpPr>
            <p:spPr bwMode="auto">
              <a:xfrm>
                <a:off x="6459539" y="1328738"/>
                <a:ext cx="23813" cy="14288"/>
              </a:xfrm>
              <a:custGeom>
                <a:avLst/>
                <a:gdLst>
                  <a:gd name="T0" fmla="*/ 19 w 19"/>
                  <a:gd name="T1" fmla="*/ 6 h 12"/>
                  <a:gd name="T2" fmla="*/ 19 w 19"/>
                  <a:gd name="T3" fmla="*/ 4 h 12"/>
                  <a:gd name="T4" fmla="*/ 17 w 19"/>
                  <a:gd name="T5" fmla="*/ 3 h 12"/>
                  <a:gd name="T6" fmla="*/ 16 w 19"/>
                  <a:gd name="T7" fmla="*/ 4 h 12"/>
                  <a:gd name="T8" fmla="*/ 13 w 19"/>
                  <a:gd name="T9" fmla="*/ 4 h 12"/>
                  <a:gd name="T10" fmla="*/ 12 w 19"/>
                  <a:gd name="T11" fmla="*/ 0 h 12"/>
                  <a:gd name="T12" fmla="*/ 10 w 19"/>
                  <a:gd name="T13" fmla="*/ 2 h 12"/>
                  <a:gd name="T14" fmla="*/ 6 w 19"/>
                  <a:gd name="T15" fmla="*/ 1 h 12"/>
                  <a:gd name="T16" fmla="*/ 2 w 19"/>
                  <a:gd name="T17" fmla="*/ 2 h 12"/>
                  <a:gd name="T18" fmla="*/ 0 w 19"/>
                  <a:gd name="T19" fmla="*/ 4 h 12"/>
                  <a:gd name="T20" fmla="*/ 0 w 19"/>
                  <a:gd name="T21" fmla="*/ 6 h 12"/>
                  <a:gd name="T22" fmla="*/ 3 w 19"/>
                  <a:gd name="T23" fmla="*/ 9 h 12"/>
                  <a:gd name="T24" fmla="*/ 7 w 19"/>
                  <a:gd name="T25" fmla="*/ 9 h 12"/>
                  <a:gd name="T26" fmla="*/ 9 w 19"/>
                  <a:gd name="T27" fmla="*/ 11 h 12"/>
                  <a:gd name="T28" fmla="*/ 11 w 19"/>
                  <a:gd name="T29" fmla="*/ 12 h 12"/>
                  <a:gd name="T30" fmla="*/ 19 w 19"/>
                  <a:gd name="T31" fmla="*/ 8 h 12"/>
                  <a:gd name="T32" fmla="*/ 19 w 19"/>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2">
                    <a:moveTo>
                      <a:pt x="19" y="6"/>
                    </a:moveTo>
                    <a:cubicBezTo>
                      <a:pt x="19" y="4"/>
                      <a:pt x="19" y="4"/>
                      <a:pt x="19" y="4"/>
                    </a:cubicBezTo>
                    <a:cubicBezTo>
                      <a:pt x="17" y="3"/>
                      <a:pt x="17" y="3"/>
                      <a:pt x="17" y="3"/>
                    </a:cubicBezTo>
                    <a:cubicBezTo>
                      <a:pt x="16" y="4"/>
                      <a:pt x="16" y="4"/>
                      <a:pt x="16" y="4"/>
                    </a:cubicBezTo>
                    <a:cubicBezTo>
                      <a:pt x="13" y="4"/>
                      <a:pt x="13" y="4"/>
                      <a:pt x="13" y="4"/>
                    </a:cubicBezTo>
                    <a:cubicBezTo>
                      <a:pt x="12" y="0"/>
                      <a:pt x="12" y="0"/>
                      <a:pt x="12" y="0"/>
                    </a:cubicBezTo>
                    <a:cubicBezTo>
                      <a:pt x="10" y="2"/>
                      <a:pt x="10" y="2"/>
                      <a:pt x="10" y="2"/>
                    </a:cubicBezTo>
                    <a:cubicBezTo>
                      <a:pt x="6" y="1"/>
                      <a:pt x="6" y="1"/>
                      <a:pt x="6" y="1"/>
                    </a:cubicBezTo>
                    <a:cubicBezTo>
                      <a:pt x="2" y="2"/>
                      <a:pt x="2" y="2"/>
                      <a:pt x="2" y="2"/>
                    </a:cubicBezTo>
                    <a:cubicBezTo>
                      <a:pt x="0" y="4"/>
                      <a:pt x="0" y="4"/>
                      <a:pt x="0" y="4"/>
                    </a:cubicBezTo>
                    <a:cubicBezTo>
                      <a:pt x="0" y="6"/>
                      <a:pt x="0" y="6"/>
                      <a:pt x="0" y="6"/>
                    </a:cubicBezTo>
                    <a:cubicBezTo>
                      <a:pt x="3" y="9"/>
                      <a:pt x="3" y="9"/>
                      <a:pt x="3" y="9"/>
                    </a:cubicBezTo>
                    <a:cubicBezTo>
                      <a:pt x="7" y="9"/>
                      <a:pt x="7" y="9"/>
                      <a:pt x="7" y="9"/>
                    </a:cubicBezTo>
                    <a:cubicBezTo>
                      <a:pt x="9" y="11"/>
                      <a:pt x="9" y="11"/>
                      <a:pt x="9" y="11"/>
                    </a:cubicBezTo>
                    <a:cubicBezTo>
                      <a:pt x="9" y="11"/>
                      <a:pt x="11" y="12"/>
                      <a:pt x="11" y="12"/>
                    </a:cubicBezTo>
                    <a:cubicBezTo>
                      <a:pt x="19" y="8"/>
                      <a:pt x="19" y="8"/>
                      <a:pt x="19" y="8"/>
                    </a:cubicBezTo>
                    <a:lnTo>
                      <a:pt x="19"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0" name="Freeform 179">
                <a:extLst>
                  <a:ext uri="{FF2B5EF4-FFF2-40B4-BE49-F238E27FC236}">
                    <a16:creationId xmlns:a16="http://schemas.microsoft.com/office/drawing/2014/main" id="{B8E26E1A-427F-58D6-575C-C2D63859A08C}"/>
                  </a:ext>
                </a:extLst>
              </p:cNvPr>
              <p:cNvSpPr>
                <a:spLocks/>
              </p:cNvSpPr>
              <p:nvPr/>
            </p:nvSpPr>
            <p:spPr bwMode="auto">
              <a:xfrm>
                <a:off x="6473826" y="1357313"/>
                <a:ext cx="7938" cy="9525"/>
              </a:xfrm>
              <a:custGeom>
                <a:avLst/>
                <a:gdLst>
                  <a:gd name="T0" fmla="*/ 7 w 7"/>
                  <a:gd name="T1" fmla="*/ 5 h 7"/>
                  <a:gd name="T2" fmla="*/ 4 w 7"/>
                  <a:gd name="T3" fmla="*/ 1 h 7"/>
                  <a:gd name="T4" fmla="*/ 1 w 7"/>
                  <a:gd name="T5" fmla="*/ 0 h 7"/>
                  <a:gd name="T6" fmla="*/ 0 w 7"/>
                  <a:gd name="T7" fmla="*/ 2 h 7"/>
                  <a:gd name="T8" fmla="*/ 3 w 7"/>
                  <a:gd name="T9" fmla="*/ 6 h 7"/>
                  <a:gd name="T10" fmla="*/ 6 w 7"/>
                  <a:gd name="T11" fmla="*/ 7 h 7"/>
                  <a:gd name="T12" fmla="*/ 7 w 7"/>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7" y="5"/>
                    </a:moveTo>
                    <a:cubicBezTo>
                      <a:pt x="4" y="1"/>
                      <a:pt x="4" y="1"/>
                      <a:pt x="4" y="1"/>
                    </a:cubicBezTo>
                    <a:cubicBezTo>
                      <a:pt x="1" y="0"/>
                      <a:pt x="1" y="0"/>
                      <a:pt x="1" y="0"/>
                    </a:cubicBezTo>
                    <a:cubicBezTo>
                      <a:pt x="0" y="2"/>
                      <a:pt x="0" y="2"/>
                      <a:pt x="0" y="2"/>
                    </a:cubicBezTo>
                    <a:cubicBezTo>
                      <a:pt x="3" y="6"/>
                      <a:pt x="3" y="6"/>
                      <a:pt x="3" y="6"/>
                    </a:cubicBezTo>
                    <a:cubicBezTo>
                      <a:pt x="3" y="6"/>
                      <a:pt x="6" y="7"/>
                      <a:pt x="6" y="7"/>
                    </a:cubicBezTo>
                    <a:lnTo>
                      <a:pt x="7"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1" name="Freeform 180">
                <a:extLst>
                  <a:ext uri="{FF2B5EF4-FFF2-40B4-BE49-F238E27FC236}">
                    <a16:creationId xmlns:a16="http://schemas.microsoft.com/office/drawing/2014/main" id="{BB688366-7D29-EFD5-6E9A-F4B6EC221779}"/>
                  </a:ext>
                </a:extLst>
              </p:cNvPr>
              <p:cNvSpPr>
                <a:spLocks/>
              </p:cNvSpPr>
              <p:nvPr/>
            </p:nvSpPr>
            <p:spPr bwMode="auto">
              <a:xfrm>
                <a:off x="6473826" y="1382713"/>
                <a:ext cx="4763" cy="11113"/>
              </a:xfrm>
              <a:custGeom>
                <a:avLst/>
                <a:gdLst>
                  <a:gd name="T0" fmla="*/ 0 w 3"/>
                  <a:gd name="T1" fmla="*/ 0 h 7"/>
                  <a:gd name="T2" fmla="*/ 0 w 3"/>
                  <a:gd name="T3" fmla="*/ 3 h 7"/>
                  <a:gd name="T4" fmla="*/ 1 w 3"/>
                  <a:gd name="T5" fmla="*/ 6 h 7"/>
                  <a:gd name="T6" fmla="*/ 3 w 3"/>
                  <a:gd name="T7" fmla="*/ 7 h 7"/>
                  <a:gd name="T8" fmla="*/ 3 w 3"/>
                  <a:gd name="T9" fmla="*/ 4 h 7"/>
                  <a:gd name="T10" fmla="*/ 1 w 3"/>
                  <a:gd name="T11" fmla="*/ 0 h 7"/>
                  <a:gd name="T12" fmla="*/ 0 w 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0" y="0"/>
                    </a:moveTo>
                    <a:lnTo>
                      <a:pt x="0" y="3"/>
                    </a:lnTo>
                    <a:lnTo>
                      <a:pt x="1" y="6"/>
                    </a:lnTo>
                    <a:lnTo>
                      <a:pt x="3" y="7"/>
                    </a:lnTo>
                    <a:lnTo>
                      <a:pt x="3" y="4"/>
                    </a:lnTo>
                    <a:lnTo>
                      <a:pt x="1"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2" name="Freeform 181">
                <a:extLst>
                  <a:ext uri="{FF2B5EF4-FFF2-40B4-BE49-F238E27FC236}">
                    <a16:creationId xmlns:a16="http://schemas.microsoft.com/office/drawing/2014/main" id="{8CD0CE8D-DC86-B633-C327-42113608F059}"/>
                  </a:ext>
                </a:extLst>
              </p:cNvPr>
              <p:cNvSpPr>
                <a:spLocks/>
              </p:cNvSpPr>
              <p:nvPr/>
            </p:nvSpPr>
            <p:spPr bwMode="auto">
              <a:xfrm>
                <a:off x="8602664" y="2525713"/>
                <a:ext cx="147638" cy="390525"/>
              </a:xfrm>
              <a:custGeom>
                <a:avLst/>
                <a:gdLst>
                  <a:gd name="T0" fmla="*/ 34 w 93"/>
                  <a:gd name="T1" fmla="*/ 98 h 246"/>
                  <a:gd name="T2" fmla="*/ 37 w 93"/>
                  <a:gd name="T3" fmla="*/ 112 h 246"/>
                  <a:gd name="T4" fmla="*/ 42 w 93"/>
                  <a:gd name="T5" fmla="*/ 121 h 246"/>
                  <a:gd name="T6" fmla="*/ 44 w 93"/>
                  <a:gd name="T7" fmla="*/ 130 h 246"/>
                  <a:gd name="T8" fmla="*/ 47 w 93"/>
                  <a:gd name="T9" fmla="*/ 145 h 246"/>
                  <a:gd name="T10" fmla="*/ 48 w 93"/>
                  <a:gd name="T11" fmla="*/ 156 h 246"/>
                  <a:gd name="T12" fmla="*/ 50 w 93"/>
                  <a:gd name="T13" fmla="*/ 170 h 246"/>
                  <a:gd name="T14" fmla="*/ 58 w 93"/>
                  <a:gd name="T15" fmla="*/ 184 h 246"/>
                  <a:gd name="T16" fmla="*/ 60 w 93"/>
                  <a:gd name="T17" fmla="*/ 202 h 246"/>
                  <a:gd name="T18" fmla="*/ 67 w 93"/>
                  <a:gd name="T19" fmla="*/ 216 h 246"/>
                  <a:gd name="T20" fmla="*/ 66 w 93"/>
                  <a:gd name="T21" fmla="*/ 231 h 246"/>
                  <a:gd name="T22" fmla="*/ 73 w 93"/>
                  <a:gd name="T23" fmla="*/ 243 h 246"/>
                  <a:gd name="T24" fmla="*/ 76 w 93"/>
                  <a:gd name="T25" fmla="*/ 238 h 246"/>
                  <a:gd name="T26" fmla="*/ 75 w 93"/>
                  <a:gd name="T27" fmla="*/ 226 h 246"/>
                  <a:gd name="T28" fmla="*/ 79 w 93"/>
                  <a:gd name="T29" fmla="*/ 226 h 246"/>
                  <a:gd name="T30" fmla="*/ 87 w 93"/>
                  <a:gd name="T31" fmla="*/ 225 h 246"/>
                  <a:gd name="T32" fmla="*/ 88 w 93"/>
                  <a:gd name="T33" fmla="*/ 228 h 246"/>
                  <a:gd name="T34" fmla="*/ 91 w 93"/>
                  <a:gd name="T35" fmla="*/ 237 h 246"/>
                  <a:gd name="T36" fmla="*/ 93 w 93"/>
                  <a:gd name="T37" fmla="*/ 235 h 246"/>
                  <a:gd name="T38" fmla="*/ 90 w 93"/>
                  <a:gd name="T39" fmla="*/ 225 h 246"/>
                  <a:gd name="T40" fmla="*/ 87 w 93"/>
                  <a:gd name="T41" fmla="*/ 219 h 246"/>
                  <a:gd name="T42" fmla="*/ 80 w 93"/>
                  <a:gd name="T43" fmla="*/ 211 h 246"/>
                  <a:gd name="T44" fmla="*/ 73 w 93"/>
                  <a:gd name="T45" fmla="*/ 202 h 246"/>
                  <a:gd name="T46" fmla="*/ 67 w 93"/>
                  <a:gd name="T47" fmla="*/ 189 h 246"/>
                  <a:gd name="T48" fmla="*/ 66 w 93"/>
                  <a:gd name="T49" fmla="*/ 173 h 246"/>
                  <a:gd name="T50" fmla="*/ 64 w 93"/>
                  <a:gd name="T51" fmla="*/ 161 h 246"/>
                  <a:gd name="T52" fmla="*/ 64 w 93"/>
                  <a:gd name="T53" fmla="*/ 151 h 246"/>
                  <a:gd name="T54" fmla="*/ 67 w 93"/>
                  <a:gd name="T55" fmla="*/ 150 h 246"/>
                  <a:gd name="T56" fmla="*/ 76 w 93"/>
                  <a:gd name="T57" fmla="*/ 151 h 246"/>
                  <a:gd name="T58" fmla="*/ 84 w 93"/>
                  <a:gd name="T59" fmla="*/ 160 h 246"/>
                  <a:gd name="T60" fmla="*/ 87 w 93"/>
                  <a:gd name="T61" fmla="*/ 161 h 246"/>
                  <a:gd name="T62" fmla="*/ 77 w 93"/>
                  <a:gd name="T63" fmla="*/ 148 h 246"/>
                  <a:gd name="T64" fmla="*/ 73 w 93"/>
                  <a:gd name="T65" fmla="*/ 140 h 246"/>
                  <a:gd name="T66" fmla="*/ 68 w 93"/>
                  <a:gd name="T67" fmla="*/ 129 h 246"/>
                  <a:gd name="T68" fmla="*/ 59 w 93"/>
                  <a:gd name="T69" fmla="*/ 112 h 246"/>
                  <a:gd name="T70" fmla="*/ 51 w 93"/>
                  <a:gd name="T71" fmla="*/ 94 h 246"/>
                  <a:gd name="T72" fmla="*/ 47 w 93"/>
                  <a:gd name="T73" fmla="*/ 85 h 246"/>
                  <a:gd name="T74" fmla="*/ 44 w 93"/>
                  <a:gd name="T75" fmla="*/ 85 h 246"/>
                  <a:gd name="T76" fmla="*/ 42 w 93"/>
                  <a:gd name="T77" fmla="*/ 79 h 246"/>
                  <a:gd name="T78" fmla="*/ 36 w 93"/>
                  <a:gd name="T79" fmla="*/ 69 h 246"/>
                  <a:gd name="T80" fmla="*/ 35 w 93"/>
                  <a:gd name="T81" fmla="*/ 60 h 246"/>
                  <a:gd name="T82" fmla="*/ 35 w 93"/>
                  <a:gd name="T83" fmla="*/ 50 h 246"/>
                  <a:gd name="T84" fmla="*/ 28 w 93"/>
                  <a:gd name="T85" fmla="*/ 41 h 246"/>
                  <a:gd name="T86" fmla="*/ 26 w 93"/>
                  <a:gd name="T87" fmla="*/ 35 h 246"/>
                  <a:gd name="T88" fmla="*/ 32 w 93"/>
                  <a:gd name="T89" fmla="*/ 43 h 246"/>
                  <a:gd name="T90" fmla="*/ 24 w 93"/>
                  <a:gd name="T91" fmla="*/ 28 h 246"/>
                  <a:gd name="T92" fmla="*/ 17 w 93"/>
                  <a:gd name="T93" fmla="*/ 20 h 246"/>
                  <a:gd name="T94" fmla="*/ 14 w 93"/>
                  <a:gd name="T95" fmla="*/ 9 h 246"/>
                  <a:gd name="T96" fmla="*/ 7 w 93"/>
                  <a:gd name="T97" fmla="*/ 0 h 246"/>
                  <a:gd name="T98" fmla="*/ 7 w 93"/>
                  <a:gd name="T99" fmla="*/ 5 h 246"/>
                  <a:gd name="T100" fmla="*/ 0 w 93"/>
                  <a:gd name="T101" fmla="*/ 5 h 246"/>
                  <a:gd name="T102" fmla="*/ 10 w 93"/>
                  <a:gd name="T103" fmla="*/ 16 h 246"/>
                  <a:gd name="T104" fmla="*/ 13 w 93"/>
                  <a:gd name="T105" fmla="*/ 18 h 246"/>
                  <a:gd name="T106" fmla="*/ 10 w 93"/>
                  <a:gd name="T107" fmla="*/ 22 h 246"/>
                  <a:gd name="T108" fmla="*/ 14 w 93"/>
                  <a:gd name="T109" fmla="*/ 29 h 246"/>
                  <a:gd name="T110" fmla="*/ 8 w 93"/>
                  <a:gd name="T111" fmla="*/ 26 h 246"/>
                  <a:gd name="T112" fmla="*/ 7 w 93"/>
                  <a:gd name="T113" fmla="*/ 36 h 246"/>
                  <a:gd name="T114" fmla="*/ 13 w 93"/>
                  <a:gd name="T115" fmla="*/ 50 h 246"/>
                  <a:gd name="T116" fmla="*/ 15 w 93"/>
                  <a:gd name="T117" fmla="*/ 64 h 246"/>
                  <a:gd name="T118" fmla="*/ 22 w 93"/>
                  <a:gd name="T119" fmla="*/ 80 h 246"/>
                  <a:gd name="T120" fmla="*/ 28 w 93"/>
                  <a:gd name="T121" fmla="*/ 91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 h="246">
                    <a:moveTo>
                      <a:pt x="28" y="91"/>
                    </a:moveTo>
                    <a:lnTo>
                      <a:pt x="31" y="91"/>
                    </a:lnTo>
                    <a:lnTo>
                      <a:pt x="34" y="98"/>
                    </a:lnTo>
                    <a:lnTo>
                      <a:pt x="35" y="103"/>
                    </a:lnTo>
                    <a:lnTo>
                      <a:pt x="35" y="108"/>
                    </a:lnTo>
                    <a:lnTo>
                      <a:pt x="37" y="112"/>
                    </a:lnTo>
                    <a:lnTo>
                      <a:pt x="37" y="116"/>
                    </a:lnTo>
                    <a:lnTo>
                      <a:pt x="39" y="117"/>
                    </a:lnTo>
                    <a:lnTo>
                      <a:pt x="42" y="121"/>
                    </a:lnTo>
                    <a:lnTo>
                      <a:pt x="41" y="122"/>
                    </a:lnTo>
                    <a:lnTo>
                      <a:pt x="41" y="125"/>
                    </a:lnTo>
                    <a:lnTo>
                      <a:pt x="44" y="130"/>
                    </a:lnTo>
                    <a:lnTo>
                      <a:pt x="45" y="134"/>
                    </a:lnTo>
                    <a:lnTo>
                      <a:pt x="46" y="139"/>
                    </a:lnTo>
                    <a:lnTo>
                      <a:pt x="47" y="145"/>
                    </a:lnTo>
                    <a:lnTo>
                      <a:pt x="48" y="147"/>
                    </a:lnTo>
                    <a:lnTo>
                      <a:pt x="48" y="150"/>
                    </a:lnTo>
                    <a:lnTo>
                      <a:pt x="48" y="156"/>
                    </a:lnTo>
                    <a:lnTo>
                      <a:pt x="50" y="163"/>
                    </a:lnTo>
                    <a:lnTo>
                      <a:pt x="49" y="165"/>
                    </a:lnTo>
                    <a:lnTo>
                      <a:pt x="50" y="170"/>
                    </a:lnTo>
                    <a:lnTo>
                      <a:pt x="52" y="173"/>
                    </a:lnTo>
                    <a:lnTo>
                      <a:pt x="58" y="181"/>
                    </a:lnTo>
                    <a:lnTo>
                      <a:pt x="58" y="184"/>
                    </a:lnTo>
                    <a:lnTo>
                      <a:pt x="60" y="188"/>
                    </a:lnTo>
                    <a:lnTo>
                      <a:pt x="59" y="195"/>
                    </a:lnTo>
                    <a:lnTo>
                      <a:pt x="60" y="202"/>
                    </a:lnTo>
                    <a:lnTo>
                      <a:pt x="62" y="206"/>
                    </a:lnTo>
                    <a:lnTo>
                      <a:pt x="63" y="210"/>
                    </a:lnTo>
                    <a:lnTo>
                      <a:pt x="67" y="216"/>
                    </a:lnTo>
                    <a:lnTo>
                      <a:pt x="67" y="219"/>
                    </a:lnTo>
                    <a:lnTo>
                      <a:pt x="66" y="224"/>
                    </a:lnTo>
                    <a:lnTo>
                      <a:pt x="66" y="231"/>
                    </a:lnTo>
                    <a:lnTo>
                      <a:pt x="67" y="235"/>
                    </a:lnTo>
                    <a:lnTo>
                      <a:pt x="70" y="238"/>
                    </a:lnTo>
                    <a:lnTo>
                      <a:pt x="73" y="243"/>
                    </a:lnTo>
                    <a:lnTo>
                      <a:pt x="76" y="246"/>
                    </a:lnTo>
                    <a:lnTo>
                      <a:pt x="76" y="242"/>
                    </a:lnTo>
                    <a:lnTo>
                      <a:pt x="76" y="238"/>
                    </a:lnTo>
                    <a:lnTo>
                      <a:pt x="75" y="235"/>
                    </a:lnTo>
                    <a:lnTo>
                      <a:pt x="74" y="231"/>
                    </a:lnTo>
                    <a:lnTo>
                      <a:pt x="75" y="226"/>
                    </a:lnTo>
                    <a:lnTo>
                      <a:pt x="77" y="223"/>
                    </a:lnTo>
                    <a:lnTo>
                      <a:pt x="79" y="223"/>
                    </a:lnTo>
                    <a:lnTo>
                      <a:pt x="79" y="226"/>
                    </a:lnTo>
                    <a:lnTo>
                      <a:pt x="80" y="227"/>
                    </a:lnTo>
                    <a:lnTo>
                      <a:pt x="86" y="226"/>
                    </a:lnTo>
                    <a:lnTo>
                      <a:pt x="87" y="225"/>
                    </a:lnTo>
                    <a:lnTo>
                      <a:pt x="87" y="225"/>
                    </a:lnTo>
                    <a:lnTo>
                      <a:pt x="89" y="226"/>
                    </a:lnTo>
                    <a:lnTo>
                      <a:pt x="88" y="228"/>
                    </a:lnTo>
                    <a:lnTo>
                      <a:pt x="88" y="230"/>
                    </a:lnTo>
                    <a:lnTo>
                      <a:pt x="91" y="234"/>
                    </a:lnTo>
                    <a:lnTo>
                      <a:pt x="91" y="237"/>
                    </a:lnTo>
                    <a:lnTo>
                      <a:pt x="93" y="239"/>
                    </a:lnTo>
                    <a:lnTo>
                      <a:pt x="93" y="236"/>
                    </a:lnTo>
                    <a:lnTo>
                      <a:pt x="93" y="235"/>
                    </a:lnTo>
                    <a:lnTo>
                      <a:pt x="93" y="231"/>
                    </a:lnTo>
                    <a:lnTo>
                      <a:pt x="93" y="227"/>
                    </a:lnTo>
                    <a:lnTo>
                      <a:pt x="90" y="225"/>
                    </a:lnTo>
                    <a:lnTo>
                      <a:pt x="90" y="220"/>
                    </a:lnTo>
                    <a:lnTo>
                      <a:pt x="88" y="217"/>
                    </a:lnTo>
                    <a:lnTo>
                      <a:pt x="87" y="219"/>
                    </a:lnTo>
                    <a:lnTo>
                      <a:pt x="84" y="219"/>
                    </a:lnTo>
                    <a:lnTo>
                      <a:pt x="80" y="216"/>
                    </a:lnTo>
                    <a:lnTo>
                      <a:pt x="80" y="211"/>
                    </a:lnTo>
                    <a:lnTo>
                      <a:pt x="78" y="207"/>
                    </a:lnTo>
                    <a:lnTo>
                      <a:pt x="75" y="203"/>
                    </a:lnTo>
                    <a:lnTo>
                      <a:pt x="73" y="202"/>
                    </a:lnTo>
                    <a:lnTo>
                      <a:pt x="70" y="199"/>
                    </a:lnTo>
                    <a:lnTo>
                      <a:pt x="69" y="193"/>
                    </a:lnTo>
                    <a:lnTo>
                      <a:pt x="67" y="189"/>
                    </a:lnTo>
                    <a:lnTo>
                      <a:pt x="66" y="185"/>
                    </a:lnTo>
                    <a:lnTo>
                      <a:pt x="66" y="179"/>
                    </a:lnTo>
                    <a:lnTo>
                      <a:pt x="66" y="173"/>
                    </a:lnTo>
                    <a:lnTo>
                      <a:pt x="64" y="169"/>
                    </a:lnTo>
                    <a:lnTo>
                      <a:pt x="65" y="164"/>
                    </a:lnTo>
                    <a:lnTo>
                      <a:pt x="64" y="161"/>
                    </a:lnTo>
                    <a:lnTo>
                      <a:pt x="62" y="156"/>
                    </a:lnTo>
                    <a:lnTo>
                      <a:pt x="63" y="154"/>
                    </a:lnTo>
                    <a:lnTo>
                      <a:pt x="64" y="151"/>
                    </a:lnTo>
                    <a:lnTo>
                      <a:pt x="64" y="150"/>
                    </a:lnTo>
                    <a:lnTo>
                      <a:pt x="66" y="149"/>
                    </a:lnTo>
                    <a:lnTo>
                      <a:pt x="67" y="150"/>
                    </a:lnTo>
                    <a:lnTo>
                      <a:pt x="70" y="149"/>
                    </a:lnTo>
                    <a:lnTo>
                      <a:pt x="73" y="149"/>
                    </a:lnTo>
                    <a:lnTo>
                      <a:pt x="76" y="151"/>
                    </a:lnTo>
                    <a:lnTo>
                      <a:pt x="79" y="157"/>
                    </a:lnTo>
                    <a:lnTo>
                      <a:pt x="81" y="157"/>
                    </a:lnTo>
                    <a:lnTo>
                      <a:pt x="84" y="160"/>
                    </a:lnTo>
                    <a:lnTo>
                      <a:pt x="87" y="164"/>
                    </a:lnTo>
                    <a:lnTo>
                      <a:pt x="88" y="165"/>
                    </a:lnTo>
                    <a:lnTo>
                      <a:pt x="87" y="161"/>
                    </a:lnTo>
                    <a:lnTo>
                      <a:pt x="84" y="157"/>
                    </a:lnTo>
                    <a:lnTo>
                      <a:pt x="80" y="153"/>
                    </a:lnTo>
                    <a:lnTo>
                      <a:pt x="77" y="148"/>
                    </a:lnTo>
                    <a:lnTo>
                      <a:pt x="75" y="144"/>
                    </a:lnTo>
                    <a:lnTo>
                      <a:pt x="75" y="142"/>
                    </a:lnTo>
                    <a:lnTo>
                      <a:pt x="73" y="140"/>
                    </a:lnTo>
                    <a:lnTo>
                      <a:pt x="71" y="134"/>
                    </a:lnTo>
                    <a:lnTo>
                      <a:pt x="69" y="130"/>
                    </a:lnTo>
                    <a:lnTo>
                      <a:pt x="68" y="129"/>
                    </a:lnTo>
                    <a:lnTo>
                      <a:pt x="67" y="126"/>
                    </a:lnTo>
                    <a:lnTo>
                      <a:pt x="63" y="120"/>
                    </a:lnTo>
                    <a:lnTo>
                      <a:pt x="59" y="112"/>
                    </a:lnTo>
                    <a:lnTo>
                      <a:pt x="59" y="108"/>
                    </a:lnTo>
                    <a:lnTo>
                      <a:pt x="53" y="99"/>
                    </a:lnTo>
                    <a:lnTo>
                      <a:pt x="51" y="94"/>
                    </a:lnTo>
                    <a:lnTo>
                      <a:pt x="49" y="92"/>
                    </a:lnTo>
                    <a:lnTo>
                      <a:pt x="49" y="88"/>
                    </a:lnTo>
                    <a:lnTo>
                      <a:pt x="47" y="85"/>
                    </a:lnTo>
                    <a:lnTo>
                      <a:pt x="45" y="85"/>
                    </a:lnTo>
                    <a:lnTo>
                      <a:pt x="45" y="86"/>
                    </a:lnTo>
                    <a:lnTo>
                      <a:pt x="44" y="85"/>
                    </a:lnTo>
                    <a:lnTo>
                      <a:pt x="43" y="85"/>
                    </a:lnTo>
                    <a:lnTo>
                      <a:pt x="44" y="81"/>
                    </a:lnTo>
                    <a:lnTo>
                      <a:pt x="42" y="79"/>
                    </a:lnTo>
                    <a:lnTo>
                      <a:pt x="40" y="77"/>
                    </a:lnTo>
                    <a:lnTo>
                      <a:pt x="38" y="74"/>
                    </a:lnTo>
                    <a:lnTo>
                      <a:pt x="36" y="69"/>
                    </a:lnTo>
                    <a:lnTo>
                      <a:pt x="35" y="66"/>
                    </a:lnTo>
                    <a:lnTo>
                      <a:pt x="35" y="63"/>
                    </a:lnTo>
                    <a:lnTo>
                      <a:pt x="35" y="60"/>
                    </a:lnTo>
                    <a:lnTo>
                      <a:pt x="35" y="60"/>
                    </a:lnTo>
                    <a:lnTo>
                      <a:pt x="35" y="56"/>
                    </a:lnTo>
                    <a:lnTo>
                      <a:pt x="35" y="50"/>
                    </a:lnTo>
                    <a:lnTo>
                      <a:pt x="34" y="47"/>
                    </a:lnTo>
                    <a:lnTo>
                      <a:pt x="31" y="45"/>
                    </a:lnTo>
                    <a:lnTo>
                      <a:pt x="28" y="41"/>
                    </a:lnTo>
                    <a:lnTo>
                      <a:pt x="28" y="39"/>
                    </a:lnTo>
                    <a:lnTo>
                      <a:pt x="26" y="36"/>
                    </a:lnTo>
                    <a:lnTo>
                      <a:pt x="26" y="35"/>
                    </a:lnTo>
                    <a:lnTo>
                      <a:pt x="27" y="35"/>
                    </a:lnTo>
                    <a:lnTo>
                      <a:pt x="30" y="38"/>
                    </a:lnTo>
                    <a:lnTo>
                      <a:pt x="32" y="43"/>
                    </a:lnTo>
                    <a:lnTo>
                      <a:pt x="31" y="38"/>
                    </a:lnTo>
                    <a:lnTo>
                      <a:pt x="28" y="33"/>
                    </a:lnTo>
                    <a:lnTo>
                      <a:pt x="24" y="28"/>
                    </a:lnTo>
                    <a:lnTo>
                      <a:pt x="24" y="28"/>
                    </a:lnTo>
                    <a:lnTo>
                      <a:pt x="23" y="26"/>
                    </a:lnTo>
                    <a:lnTo>
                      <a:pt x="17" y="20"/>
                    </a:lnTo>
                    <a:lnTo>
                      <a:pt x="15" y="16"/>
                    </a:lnTo>
                    <a:lnTo>
                      <a:pt x="15" y="10"/>
                    </a:lnTo>
                    <a:lnTo>
                      <a:pt x="14" y="9"/>
                    </a:lnTo>
                    <a:lnTo>
                      <a:pt x="9" y="6"/>
                    </a:lnTo>
                    <a:lnTo>
                      <a:pt x="7" y="2"/>
                    </a:lnTo>
                    <a:lnTo>
                      <a:pt x="7" y="0"/>
                    </a:lnTo>
                    <a:lnTo>
                      <a:pt x="5" y="2"/>
                    </a:lnTo>
                    <a:lnTo>
                      <a:pt x="7" y="3"/>
                    </a:lnTo>
                    <a:lnTo>
                      <a:pt x="7" y="5"/>
                    </a:lnTo>
                    <a:lnTo>
                      <a:pt x="5" y="6"/>
                    </a:lnTo>
                    <a:lnTo>
                      <a:pt x="3" y="5"/>
                    </a:lnTo>
                    <a:lnTo>
                      <a:pt x="0" y="5"/>
                    </a:lnTo>
                    <a:lnTo>
                      <a:pt x="4" y="9"/>
                    </a:lnTo>
                    <a:lnTo>
                      <a:pt x="9" y="13"/>
                    </a:lnTo>
                    <a:lnTo>
                      <a:pt x="10" y="16"/>
                    </a:lnTo>
                    <a:lnTo>
                      <a:pt x="10" y="19"/>
                    </a:lnTo>
                    <a:lnTo>
                      <a:pt x="11" y="18"/>
                    </a:lnTo>
                    <a:lnTo>
                      <a:pt x="13" y="18"/>
                    </a:lnTo>
                    <a:lnTo>
                      <a:pt x="14" y="20"/>
                    </a:lnTo>
                    <a:lnTo>
                      <a:pt x="13" y="22"/>
                    </a:lnTo>
                    <a:lnTo>
                      <a:pt x="10" y="22"/>
                    </a:lnTo>
                    <a:lnTo>
                      <a:pt x="11" y="25"/>
                    </a:lnTo>
                    <a:lnTo>
                      <a:pt x="14" y="25"/>
                    </a:lnTo>
                    <a:lnTo>
                      <a:pt x="14" y="29"/>
                    </a:lnTo>
                    <a:lnTo>
                      <a:pt x="12" y="30"/>
                    </a:lnTo>
                    <a:lnTo>
                      <a:pt x="10" y="29"/>
                    </a:lnTo>
                    <a:lnTo>
                      <a:pt x="8" y="26"/>
                    </a:lnTo>
                    <a:lnTo>
                      <a:pt x="6" y="29"/>
                    </a:lnTo>
                    <a:lnTo>
                      <a:pt x="4" y="33"/>
                    </a:lnTo>
                    <a:lnTo>
                      <a:pt x="7" y="36"/>
                    </a:lnTo>
                    <a:lnTo>
                      <a:pt x="8" y="40"/>
                    </a:lnTo>
                    <a:lnTo>
                      <a:pt x="10" y="45"/>
                    </a:lnTo>
                    <a:lnTo>
                      <a:pt x="13" y="50"/>
                    </a:lnTo>
                    <a:lnTo>
                      <a:pt x="14" y="57"/>
                    </a:lnTo>
                    <a:lnTo>
                      <a:pt x="14" y="59"/>
                    </a:lnTo>
                    <a:lnTo>
                      <a:pt x="15" y="64"/>
                    </a:lnTo>
                    <a:lnTo>
                      <a:pt x="17" y="72"/>
                    </a:lnTo>
                    <a:lnTo>
                      <a:pt x="19" y="78"/>
                    </a:lnTo>
                    <a:lnTo>
                      <a:pt x="22" y="80"/>
                    </a:lnTo>
                    <a:lnTo>
                      <a:pt x="23" y="81"/>
                    </a:lnTo>
                    <a:lnTo>
                      <a:pt x="21" y="82"/>
                    </a:lnTo>
                    <a:lnTo>
                      <a:pt x="28" y="9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3" name="Freeform 182">
                <a:extLst>
                  <a:ext uri="{FF2B5EF4-FFF2-40B4-BE49-F238E27FC236}">
                    <a16:creationId xmlns:a16="http://schemas.microsoft.com/office/drawing/2014/main" id="{BBC283DF-C80A-0BCB-B619-2195974C65E7}"/>
                  </a:ext>
                </a:extLst>
              </p:cNvPr>
              <p:cNvSpPr>
                <a:spLocks/>
              </p:cNvSpPr>
              <p:nvPr/>
            </p:nvSpPr>
            <p:spPr bwMode="auto">
              <a:xfrm>
                <a:off x="6421439" y="1403350"/>
                <a:ext cx="20638" cy="23813"/>
              </a:xfrm>
              <a:custGeom>
                <a:avLst/>
                <a:gdLst>
                  <a:gd name="T0" fmla="*/ 0 w 17"/>
                  <a:gd name="T1" fmla="*/ 13 h 20"/>
                  <a:gd name="T2" fmla="*/ 4 w 17"/>
                  <a:gd name="T3" fmla="*/ 16 h 20"/>
                  <a:gd name="T4" fmla="*/ 5 w 17"/>
                  <a:gd name="T5" fmla="*/ 20 h 20"/>
                  <a:gd name="T6" fmla="*/ 8 w 17"/>
                  <a:gd name="T7" fmla="*/ 20 h 20"/>
                  <a:gd name="T8" fmla="*/ 11 w 17"/>
                  <a:gd name="T9" fmla="*/ 18 h 20"/>
                  <a:gd name="T10" fmla="*/ 16 w 17"/>
                  <a:gd name="T11" fmla="*/ 18 h 20"/>
                  <a:gd name="T12" fmla="*/ 17 w 17"/>
                  <a:gd name="T13" fmla="*/ 15 h 20"/>
                  <a:gd name="T14" fmla="*/ 16 w 17"/>
                  <a:gd name="T15" fmla="*/ 12 h 20"/>
                  <a:gd name="T16" fmla="*/ 12 w 17"/>
                  <a:gd name="T17" fmla="*/ 11 h 20"/>
                  <a:gd name="T18" fmla="*/ 12 w 17"/>
                  <a:gd name="T19" fmla="*/ 7 h 20"/>
                  <a:gd name="T20" fmla="*/ 8 w 17"/>
                  <a:gd name="T21" fmla="*/ 0 h 20"/>
                  <a:gd name="T22" fmla="*/ 7 w 17"/>
                  <a:gd name="T23" fmla="*/ 2 h 20"/>
                  <a:gd name="T24" fmla="*/ 7 w 17"/>
                  <a:gd name="T25" fmla="*/ 9 h 20"/>
                  <a:gd name="T26" fmla="*/ 6 w 17"/>
                  <a:gd name="T27" fmla="*/ 12 h 20"/>
                  <a:gd name="T28" fmla="*/ 1 w 17"/>
                  <a:gd name="T29" fmla="*/ 12 h 20"/>
                  <a:gd name="T30" fmla="*/ 0 w 17"/>
                  <a:gd name="T31"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20">
                    <a:moveTo>
                      <a:pt x="0" y="13"/>
                    </a:moveTo>
                    <a:cubicBezTo>
                      <a:pt x="4" y="16"/>
                      <a:pt x="4" y="16"/>
                      <a:pt x="4" y="16"/>
                    </a:cubicBezTo>
                    <a:cubicBezTo>
                      <a:pt x="5" y="20"/>
                      <a:pt x="5" y="20"/>
                      <a:pt x="5" y="20"/>
                    </a:cubicBezTo>
                    <a:cubicBezTo>
                      <a:pt x="5" y="20"/>
                      <a:pt x="8" y="20"/>
                      <a:pt x="8" y="20"/>
                    </a:cubicBezTo>
                    <a:cubicBezTo>
                      <a:pt x="11" y="18"/>
                      <a:pt x="11" y="18"/>
                      <a:pt x="11" y="18"/>
                    </a:cubicBezTo>
                    <a:cubicBezTo>
                      <a:pt x="16" y="18"/>
                      <a:pt x="16" y="18"/>
                      <a:pt x="16" y="18"/>
                    </a:cubicBezTo>
                    <a:cubicBezTo>
                      <a:pt x="17" y="15"/>
                      <a:pt x="17" y="15"/>
                      <a:pt x="17" y="15"/>
                    </a:cubicBezTo>
                    <a:cubicBezTo>
                      <a:pt x="16" y="12"/>
                      <a:pt x="16" y="12"/>
                      <a:pt x="16" y="12"/>
                    </a:cubicBezTo>
                    <a:cubicBezTo>
                      <a:pt x="12" y="11"/>
                      <a:pt x="12" y="11"/>
                      <a:pt x="12" y="11"/>
                    </a:cubicBezTo>
                    <a:cubicBezTo>
                      <a:pt x="12" y="7"/>
                      <a:pt x="12" y="7"/>
                      <a:pt x="12" y="7"/>
                    </a:cubicBezTo>
                    <a:cubicBezTo>
                      <a:pt x="8" y="0"/>
                      <a:pt x="8" y="0"/>
                      <a:pt x="8" y="0"/>
                    </a:cubicBezTo>
                    <a:cubicBezTo>
                      <a:pt x="7" y="2"/>
                      <a:pt x="7" y="2"/>
                      <a:pt x="7" y="2"/>
                    </a:cubicBezTo>
                    <a:cubicBezTo>
                      <a:pt x="7" y="9"/>
                      <a:pt x="7" y="9"/>
                      <a:pt x="7" y="9"/>
                    </a:cubicBezTo>
                    <a:cubicBezTo>
                      <a:pt x="6" y="12"/>
                      <a:pt x="6" y="12"/>
                      <a:pt x="6" y="12"/>
                    </a:cubicBezTo>
                    <a:cubicBezTo>
                      <a:pt x="1" y="12"/>
                      <a:pt x="1" y="12"/>
                      <a:pt x="1" y="12"/>
                    </a:cubicBezTo>
                    <a:lnTo>
                      <a:pt x="0" y="1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4" name="Freeform 183">
                <a:extLst>
                  <a:ext uri="{FF2B5EF4-FFF2-40B4-BE49-F238E27FC236}">
                    <a16:creationId xmlns:a16="http://schemas.microsoft.com/office/drawing/2014/main" id="{F720ED4E-4BEC-A914-768E-0EEBC988625D}"/>
                  </a:ext>
                </a:extLst>
              </p:cNvPr>
              <p:cNvSpPr>
                <a:spLocks/>
              </p:cNvSpPr>
              <p:nvPr/>
            </p:nvSpPr>
            <p:spPr bwMode="auto">
              <a:xfrm>
                <a:off x="6454776" y="1382713"/>
                <a:ext cx="14288" cy="19050"/>
              </a:xfrm>
              <a:custGeom>
                <a:avLst/>
                <a:gdLst>
                  <a:gd name="T0" fmla="*/ 6 w 9"/>
                  <a:gd name="T1" fmla="*/ 12 h 12"/>
                  <a:gd name="T2" fmla="*/ 9 w 9"/>
                  <a:gd name="T3" fmla="*/ 10 h 12"/>
                  <a:gd name="T4" fmla="*/ 9 w 9"/>
                  <a:gd name="T5" fmla="*/ 6 h 12"/>
                  <a:gd name="T6" fmla="*/ 9 w 9"/>
                  <a:gd name="T7" fmla="*/ 3 h 12"/>
                  <a:gd name="T8" fmla="*/ 7 w 9"/>
                  <a:gd name="T9" fmla="*/ 3 h 12"/>
                  <a:gd name="T10" fmla="*/ 5 w 9"/>
                  <a:gd name="T11" fmla="*/ 0 h 12"/>
                  <a:gd name="T12" fmla="*/ 3 w 9"/>
                  <a:gd name="T13" fmla="*/ 0 h 12"/>
                  <a:gd name="T14" fmla="*/ 1 w 9"/>
                  <a:gd name="T15" fmla="*/ 1 h 12"/>
                  <a:gd name="T16" fmla="*/ 3 w 9"/>
                  <a:gd name="T17" fmla="*/ 4 h 12"/>
                  <a:gd name="T18" fmla="*/ 3 w 9"/>
                  <a:gd name="T19" fmla="*/ 7 h 12"/>
                  <a:gd name="T20" fmla="*/ 0 w 9"/>
                  <a:gd name="T21" fmla="*/ 9 h 12"/>
                  <a:gd name="T22" fmla="*/ 2 w 9"/>
                  <a:gd name="T23" fmla="*/ 11 h 12"/>
                  <a:gd name="T24" fmla="*/ 6 w 9"/>
                  <a:gd name="T2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2">
                    <a:moveTo>
                      <a:pt x="6" y="12"/>
                    </a:moveTo>
                    <a:lnTo>
                      <a:pt x="9" y="10"/>
                    </a:lnTo>
                    <a:lnTo>
                      <a:pt x="9" y="6"/>
                    </a:lnTo>
                    <a:lnTo>
                      <a:pt x="9" y="3"/>
                    </a:lnTo>
                    <a:lnTo>
                      <a:pt x="7" y="3"/>
                    </a:lnTo>
                    <a:lnTo>
                      <a:pt x="5" y="0"/>
                    </a:lnTo>
                    <a:lnTo>
                      <a:pt x="3" y="0"/>
                    </a:lnTo>
                    <a:lnTo>
                      <a:pt x="1" y="1"/>
                    </a:lnTo>
                    <a:lnTo>
                      <a:pt x="3" y="4"/>
                    </a:lnTo>
                    <a:lnTo>
                      <a:pt x="3" y="7"/>
                    </a:lnTo>
                    <a:lnTo>
                      <a:pt x="0" y="9"/>
                    </a:lnTo>
                    <a:lnTo>
                      <a:pt x="2" y="11"/>
                    </a:lnTo>
                    <a:lnTo>
                      <a:pt x="6" y="1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5" name="Freeform 184">
                <a:extLst>
                  <a:ext uri="{FF2B5EF4-FFF2-40B4-BE49-F238E27FC236}">
                    <a16:creationId xmlns:a16="http://schemas.microsoft.com/office/drawing/2014/main" id="{61991656-A512-1218-21ED-740B56E6FBFB}"/>
                  </a:ext>
                </a:extLst>
              </p:cNvPr>
              <p:cNvSpPr>
                <a:spLocks/>
              </p:cNvSpPr>
              <p:nvPr/>
            </p:nvSpPr>
            <p:spPr bwMode="auto">
              <a:xfrm>
                <a:off x="6413501" y="1393825"/>
                <a:ext cx="11113" cy="20638"/>
              </a:xfrm>
              <a:custGeom>
                <a:avLst/>
                <a:gdLst>
                  <a:gd name="T0" fmla="*/ 7 w 7"/>
                  <a:gd name="T1" fmla="*/ 4 h 13"/>
                  <a:gd name="T2" fmla="*/ 4 w 7"/>
                  <a:gd name="T3" fmla="*/ 3 h 13"/>
                  <a:gd name="T4" fmla="*/ 1 w 7"/>
                  <a:gd name="T5" fmla="*/ 0 h 13"/>
                  <a:gd name="T6" fmla="*/ 1 w 7"/>
                  <a:gd name="T7" fmla="*/ 5 h 13"/>
                  <a:gd name="T8" fmla="*/ 0 w 7"/>
                  <a:gd name="T9" fmla="*/ 7 h 13"/>
                  <a:gd name="T10" fmla="*/ 1 w 7"/>
                  <a:gd name="T11" fmla="*/ 10 h 13"/>
                  <a:gd name="T12" fmla="*/ 4 w 7"/>
                  <a:gd name="T13" fmla="*/ 13 h 13"/>
                  <a:gd name="T14" fmla="*/ 5 w 7"/>
                  <a:gd name="T15" fmla="*/ 10 h 13"/>
                  <a:gd name="T16" fmla="*/ 7 w 7"/>
                  <a:gd name="T17" fmla="*/ 7 h 13"/>
                  <a:gd name="T18" fmla="*/ 7 w 7"/>
                  <a:gd name="T19"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7" y="4"/>
                    </a:moveTo>
                    <a:lnTo>
                      <a:pt x="4" y="3"/>
                    </a:lnTo>
                    <a:lnTo>
                      <a:pt x="1" y="0"/>
                    </a:lnTo>
                    <a:lnTo>
                      <a:pt x="1" y="5"/>
                    </a:lnTo>
                    <a:lnTo>
                      <a:pt x="0" y="7"/>
                    </a:lnTo>
                    <a:lnTo>
                      <a:pt x="1" y="10"/>
                    </a:lnTo>
                    <a:lnTo>
                      <a:pt x="4" y="13"/>
                    </a:lnTo>
                    <a:lnTo>
                      <a:pt x="5" y="10"/>
                    </a:lnTo>
                    <a:lnTo>
                      <a:pt x="7" y="7"/>
                    </a:lnTo>
                    <a:lnTo>
                      <a:pt x="7"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6" name="Freeform 185">
                <a:extLst>
                  <a:ext uri="{FF2B5EF4-FFF2-40B4-BE49-F238E27FC236}">
                    <a16:creationId xmlns:a16="http://schemas.microsoft.com/office/drawing/2014/main" id="{54DBD50C-5ED6-A374-083E-40B51195B731}"/>
                  </a:ext>
                </a:extLst>
              </p:cNvPr>
              <p:cNvSpPr>
                <a:spLocks/>
              </p:cNvSpPr>
              <p:nvPr/>
            </p:nvSpPr>
            <p:spPr bwMode="auto">
              <a:xfrm>
                <a:off x="6456364" y="1358900"/>
                <a:ext cx="7938" cy="14288"/>
              </a:xfrm>
              <a:custGeom>
                <a:avLst/>
                <a:gdLst>
                  <a:gd name="T0" fmla="*/ 4 w 5"/>
                  <a:gd name="T1" fmla="*/ 9 h 9"/>
                  <a:gd name="T2" fmla="*/ 5 w 5"/>
                  <a:gd name="T3" fmla="*/ 9 h 9"/>
                  <a:gd name="T4" fmla="*/ 3 w 5"/>
                  <a:gd name="T5" fmla="*/ 5 h 9"/>
                  <a:gd name="T6" fmla="*/ 3 w 5"/>
                  <a:gd name="T7" fmla="*/ 1 h 9"/>
                  <a:gd name="T8" fmla="*/ 2 w 5"/>
                  <a:gd name="T9" fmla="*/ 0 h 9"/>
                  <a:gd name="T10" fmla="*/ 1 w 5"/>
                  <a:gd name="T11" fmla="*/ 5 h 9"/>
                  <a:gd name="T12" fmla="*/ 0 w 5"/>
                  <a:gd name="T13" fmla="*/ 6 h 9"/>
                  <a:gd name="T14" fmla="*/ 1 w 5"/>
                  <a:gd name="T15" fmla="*/ 8 h 9"/>
                  <a:gd name="T16" fmla="*/ 4 w 5"/>
                  <a:gd name="T1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9">
                    <a:moveTo>
                      <a:pt x="4" y="9"/>
                    </a:moveTo>
                    <a:lnTo>
                      <a:pt x="5" y="9"/>
                    </a:lnTo>
                    <a:lnTo>
                      <a:pt x="3" y="5"/>
                    </a:lnTo>
                    <a:lnTo>
                      <a:pt x="3" y="1"/>
                    </a:lnTo>
                    <a:lnTo>
                      <a:pt x="2" y="0"/>
                    </a:lnTo>
                    <a:lnTo>
                      <a:pt x="1" y="5"/>
                    </a:lnTo>
                    <a:lnTo>
                      <a:pt x="0" y="6"/>
                    </a:lnTo>
                    <a:lnTo>
                      <a:pt x="1" y="8"/>
                    </a:lnTo>
                    <a:lnTo>
                      <a:pt x="4"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7" name="Freeform 186">
                <a:extLst>
                  <a:ext uri="{FF2B5EF4-FFF2-40B4-BE49-F238E27FC236}">
                    <a16:creationId xmlns:a16="http://schemas.microsoft.com/office/drawing/2014/main" id="{09DEECE8-7A84-F5BC-CDC7-68ECB2FA050F}"/>
                  </a:ext>
                </a:extLst>
              </p:cNvPr>
              <p:cNvSpPr>
                <a:spLocks/>
              </p:cNvSpPr>
              <p:nvPr/>
            </p:nvSpPr>
            <p:spPr bwMode="auto">
              <a:xfrm>
                <a:off x="6500814" y="1254125"/>
                <a:ext cx="7938" cy="11113"/>
              </a:xfrm>
              <a:custGeom>
                <a:avLst/>
                <a:gdLst>
                  <a:gd name="T0" fmla="*/ 2 w 5"/>
                  <a:gd name="T1" fmla="*/ 7 h 7"/>
                  <a:gd name="T2" fmla="*/ 5 w 5"/>
                  <a:gd name="T3" fmla="*/ 6 h 7"/>
                  <a:gd name="T4" fmla="*/ 5 w 5"/>
                  <a:gd name="T5" fmla="*/ 4 h 7"/>
                  <a:gd name="T6" fmla="*/ 5 w 5"/>
                  <a:gd name="T7" fmla="*/ 2 h 7"/>
                  <a:gd name="T8" fmla="*/ 3 w 5"/>
                  <a:gd name="T9" fmla="*/ 0 h 7"/>
                  <a:gd name="T10" fmla="*/ 1 w 5"/>
                  <a:gd name="T11" fmla="*/ 1 h 7"/>
                  <a:gd name="T12" fmla="*/ 0 w 5"/>
                  <a:gd name="T13" fmla="*/ 2 h 7"/>
                  <a:gd name="T14" fmla="*/ 1 w 5"/>
                  <a:gd name="T15" fmla="*/ 7 h 7"/>
                  <a:gd name="T16" fmla="*/ 2 w 5"/>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2" y="7"/>
                    </a:moveTo>
                    <a:lnTo>
                      <a:pt x="5" y="6"/>
                    </a:lnTo>
                    <a:lnTo>
                      <a:pt x="5" y="4"/>
                    </a:lnTo>
                    <a:lnTo>
                      <a:pt x="5" y="2"/>
                    </a:lnTo>
                    <a:lnTo>
                      <a:pt x="3" y="0"/>
                    </a:lnTo>
                    <a:lnTo>
                      <a:pt x="1" y="1"/>
                    </a:lnTo>
                    <a:lnTo>
                      <a:pt x="0" y="2"/>
                    </a:lnTo>
                    <a:lnTo>
                      <a:pt x="1" y="7"/>
                    </a:lnTo>
                    <a:lnTo>
                      <a:pt x="2"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8" name="Freeform 187">
                <a:extLst>
                  <a:ext uri="{FF2B5EF4-FFF2-40B4-BE49-F238E27FC236}">
                    <a16:creationId xmlns:a16="http://schemas.microsoft.com/office/drawing/2014/main" id="{F3CB71B5-3B39-38DF-E3D2-2800FCC1DCF8}"/>
                  </a:ext>
                </a:extLst>
              </p:cNvPr>
              <p:cNvSpPr>
                <a:spLocks/>
              </p:cNvSpPr>
              <p:nvPr/>
            </p:nvSpPr>
            <p:spPr bwMode="auto">
              <a:xfrm>
                <a:off x="6400801" y="1306513"/>
                <a:ext cx="7938" cy="11113"/>
              </a:xfrm>
              <a:custGeom>
                <a:avLst/>
                <a:gdLst>
                  <a:gd name="T0" fmla="*/ 1 w 7"/>
                  <a:gd name="T1" fmla="*/ 9 h 9"/>
                  <a:gd name="T2" fmla="*/ 6 w 7"/>
                  <a:gd name="T3" fmla="*/ 9 h 9"/>
                  <a:gd name="T4" fmla="*/ 7 w 7"/>
                  <a:gd name="T5" fmla="*/ 6 h 9"/>
                  <a:gd name="T6" fmla="*/ 5 w 7"/>
                  <a:gd name="T7" fmla="*/ 4 h 9"/>
                  <a:gd name="T8" fmla="*/ 5 w 7"/>
                  <a:gd name="T9" fmla="*/ 0 h 9"/>
                  <a:gd name="T10" fmla="*/ 3 w 7"/>
                  <a:gd name="T11" fmla="*/ 0 h 9"/>
                  <a:gd name="T12" fmla="*/ 1 w 7"/>
                  <a:gd name="T13" fmla="*/ 3 h 9"/>
                  <a:gd name="T14" fmla="*/ 0 w 7"/>
                  <a:gd name="T15" fmla="*/ 8 h 9"/>
                  <a:gd name="T16" fmla="*/ 1 w 7"/>
                  <a:gd name="T1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1" y="9"/>
                    </a:moveTo>
                    <a:cubicBezTo>
                      <a:pt x="6" y="9"/>
                      <a:pt x="6" y="9"/>
                      <a:pt x="6" y="9"/>
                    </a:cubicBezTo>
                    <a:cubicBezTo>
                      <a:pt x="7" y="6"/>
                      <a:pt x="7" y="6"/>
                      <a:pt x="7" y="6"/>
                    </a:cubicBezTo>
                    <a:cubicBezTo>
                      <a:pt x="5" y="4"/>
                      <a:pt x="5" y="4"/>
                      <a:pt x="5" y="4"/>
                    </a:cubicBezTo>
                    <a:cubicBezTo>
                      <a:pt x="5" y="0"/>
                      <a:pt x="5" y="0"/>
                      <a:pt x="5" y="0"/>
                    </a:cubicBezTo>
                    <a:cubicBezTo>
                      <a:pt x="3" y="0"/>
                      <a:pt x="3" y="0"/>
                      <a:pt x="3" y="0"/>
                    </a:cubicBezTo>
                    <a:cubicBezTo>
                      <a:pt x="1" y="3"/>
                      <a:pt x="1" y="3"/>
                      <a:pt x="1" y="3"/>
                    </a:cubicBezTo>
                    <a:cubicBezTo>
                      <a:pt x="0" y="8"/>
                      <a:pt x="0" y="8"/>
                      <a:pt x="0" y="8"/>
                    </a:cubicBezTo>
                    <a:cubicBezTo>
                      <a:pt x="0" y="8"/>
                      <a:pt x="1" y="9"/>
                      <a:pt x="1" y="9"/>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9" name="Freeform 188">
                <a:extLst>
                  <a:ext uri="{FF2B5EF4-FFF2-40B4-BE49-F238E27FC236}">
                    <a16:creationId xmlns:a16="http://schemas.microsoft.com/office/drawing/2014/main" id="{0DFA2438-8A78-6EDD-A438-EEA94F02BCDB}"/>
                  </a:ext>
                </a:extLst>
              </p:cNvPr>
              <p:cNvSpPr>
                <a:spLocks/>
              </p:cNvSpPr>
              <p:nvPr/>
            </p:nvSpPr>
            <p:spPr bwMode="auto">
              <a:xfrm>
                <a:off x="6367464" y="1327150"/>
                <a:ext cx="60325" cy="96838"/>
              </a:xfrm>
              <a:custGeom>
                <a:avLst/>
                <a:gdLst>
                  <a:gd name="T0" fmla="*/ 9 w 38"/>
                  <a:gd name="T1" fmla="*/ 29 h 61"/>
                  <a:gd name="T2" fmla="*/ 4 w 38"/>
                  <a:gd name="T3" fmla="*/ 28 h 61"/>
                  <a:gd name="T4" fmla="*/ 1 w 38"/>
                  <a:gd name="T5" fmla="*/ 28 h 61"/>
                  <a:gd name="T6" fmla="*/ 0 w 38"/>
                  <a:gd name="T7" fmla="*/ 32 h 61"/>
                  <a:gd name="T8" fmla="*/ 2 w 38"/>
                  <a:gd name="T9" fmla="*/ 35 h 61"/>
                  <a:gd name="T10" fmla="*/ 6 w 38"/>
                  <a:gd name="T11" fmla="*/ 35 h 61"/>
                  <a:gd name="T12" fmla="*/ 9 w 38"/>
                  <a:gd name="T13" fmla="*/ 39 h 61"/>
                  <a:gd name="T14" fmla="*/ 9 w 38"/>
                  <a:gd name="T15" fmla="*/ 41 h 61"/>
                  <a:gd name="T16" fmla="*/ 3 w 38"/>
                  <a:gd name="T17" fmla="*/ 44 h 61"/>
                  <a:gd name="T18" fmla="*/ 6 w 38"/>
                  <a:gd name="T19" fmla="*/ 55 h 61"/>
                  <a:gd name="T20" fmla="*/ 6 w 38"/>
                  <a:gd name="T21" fmla="*/ 59 h 61"/>
                  <a:gd name="T22" fmla="*/ 10 w 38"/>
                  <a:gd name="T23" fmla="*/ 57 h 61"/>
                  <a:gd name="T24" fmla="*/ 12 w 38"/>
                  <a:gd name="T25" fmla="*/ 52 h 61"/>
                  <a:gd name="T26" fmla="*/ 15 w 38"/>
                  <a:gd name="T27" fmla="*/ 54 h 61"/>
                  <a:gd name="T28" fmla="*/ 16 w 38"/>
                  <a:gd name="T29" fmla="*/ 61 h 61"/>
                  <a:gd name="T30" fmla="*/ 19 w 38"/>
                  <a:gd name="T31" fmla="*/ 57 h 61"/>
                  <a:gd name="T32" fmla="*/ 19 w 38"/>
                  <a:gd name="T33" fmla="*/ 53 h 61"/>
                  <a:gd name="T34" fmla="*/ 23 w 38"/>
                  <a:gd name="T35" fmla="*/ 53 h 61"/>
                  <a:gd name="T36" fmla="*/ 23 w 38"/>
                  <a:gd name="T37" fmla="*/ 43 h 61"/>
                  <a:gd name="T38" fmla="*/ 20 w 38"/>
                  <a:gd name="T39" fmla="*/ 39 h 61"/>
                  <a:gd name="T40" fmla="*/ 26 w 38"/>
                  <a:gd name="T41" fmla="*/ 38 h 61"/>
                  <a:gd name="T42" fmla="*/ 31 w 38"/>
                  <a:gd name="T43" fmla="*/ 36 h 61"/>
                  <a:gd name="T44" fmla="*/ 30 w 38"/>
                  <a:gd name="T45" fmla="*/ 34 h 61"/>
                  <a:gd name="T46" fmla="*/ 27 w 38"/>
                  <a:gd name="T47" fmla="*/ 32 h 61"/>
                  <a:gd name="T48" fmla="*/ 27 w 38"/>
                  <a:gd name="T49" fmla="*/ 27 h 61"/>
                  <a:gd name="T50" fmla="*/ 30 w 38"/>
                  <a:gd name="T51" fmla="*/ 26 h 61"/>
                  <a:gd name="T52" fmla="*/ 32 w 38"/>
                  <a:gd name="T53" fmla="*/ 28 h 61"/>
                  <a:gd name="T54" fmla="*/ 36 w 38"/>
                  <a:gd name="T55" fmla="*/ 24 h 61"/>
                  <a:gd name="T56" fmla="*/ 38 w 38"/>
                  <a:gd name="T57" fmla="*/ 21 h 61"/>
                  <a:gd name="T58" fmla="*/ 37 w 38"/>
                  <a:gd name="T59" fmla="*/ 15 h 61"/>
                  <a:gd name="T60" fmla="*/ 33 w 38"/>
                  <a:gd name="T61" fmla="*/ 11 h 61"/>
                  <a:gd name="T62" fmla="*/ 29 w 38"/>
                  <a:gd name="T63" fmla="*/ 12 h 61"/>
                  <a:gd name="T64" fmla="*/ 26 w 38"/>
                  <a:gd name="T65" fmla="*/ 17 h 61"/>
                  <a:gd name="T66" fmla="*/ 26 w 38"/>
                  <a:gd name="T67" fmla="*/ 11 h 61"/>
                  <a:gd name="T68" fmla="*/ 30 w 38"/>
                  <a:gd name="T69" fmla="*/ 5 h 61"/>
                  <a:gd name="T70" fmla="*/ 30 w 38"/>
                  <a:gd name="T71" fmla="*/ 0 h 61"/>
                  <a:gd name="T72" fmla="*/ 24 w 38"/>
                  <a:gd name="T73" fmla="*/ 9 h 61"/>
                  <a:gd name="T74" fmla="*/ 23 w 38"/>
                  <a:gd name="T75" fmla="*/ 8 h 61"/>
                  <a:gd name="T76" fmla="*/ 23 w 38"/>
                  <a:gd name="T77" fmla="*/ 3 h 61"/>
                  <a:gd name="T78" fmla="*/ 21 w 38"/>
                  <a:gd name="T79" fmla="*/ 8 h 61"/>
                  <a:gd name="T80" fmla="*/ 19 w 38"/>
                  <a:gd name="T81" fmla="*/ 12 h 61"/>
                  <a:gd name="T82" fmla="*/ 22 w 38"/>
                  <a:gd name="T83" fmla="*/ 13 h 61"/>
                  <a:gd name="T84" fmla="*/ 23 w 38"/>
                  <a:gd name="T85" fmla="*/ 15 h 61"/>
                  <a:gd name="T86" fmla="*/ 19 w 38"/>
                  <a:gd name="T87" fmla="*/ 18 h 61"/>
                  <a:gd name="T88" fmla="*/ 18 w 38"/>
                  <a:gd name="T89" fmla="*/ 25 h 61"/>
                  <a:gd name="T90" fmla="*/ 14 w 38"/>
                  <a:gd name="T91" fmla="*/ 2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 h="61">
                    <a:moveTo>
                      <a:pt x="12" y="31"/>
                    </a:moveTo>
                    <a:lnTo>
                      <a:pt x="9" y="29"/>
                    </a:lnTo>
                    <a:lnTo>
                      <a:pt x="7" y="29"/>
                    </a:lnTo>
                    <a:lnTo>
                      <a:pt x="4" y="28"/>
                    </a:lnTo>
                    <a:lnTo>
                      <a:pt x="2" y="26"/>
                    </a:lnTo>
                    <a:lnTo>
                      <a:pt x="1" y="28"/>
                    </a:lnTo>
                    <a:lnTo>
                      <a:pt x="1" y="30"/>
                    </a:lnTo>
                    <a:lnTo>
                      <a:pt x="0" y="32"/>
                    </a:lnTo>
                    <a:lnTo>
                      <a:pt x="0" y="34"/>
                    </a:lnTo>
                    <a:lnTo>
                      <a:pt x="2" y="35"/>
                    </a:lnTo>
                    <a:lnTo>
                      <a:pt x="5" y="32"/>
                    </a:lnTo>
                    <a:lnTo>
                      <a:pt x="6" y="35"/>
                    </a:lnTo>
                    <a:lnTo>
                      <a:pt x="7" y="39"/>
                    </a:lnTo>
                    <a:lnTo>
                      <a:pt x="9" y="39"/>
                    </a:lnTo>
                    <a:lnTo>
                      <a:pt x="11" y="40"/>
                    </a:lnTo>
                    <a:lnTo>
                      <a:pt x="9" y="41"/>
                    </a:lnTo>
                    <a:lnTo>
                      <a:pt x="6" y="41"/>
                    </a:lnTo>
                    <a:lnTo>
                      <a:pt x="3" y="44"/>
                    </a:lnTo>
                    <a:lnTo>
                      <a:pt x="4" y="52"/>
                    </a:lnTo>
                    <a:lnTo>
                      <a:pt x="6" y="55"/>
                    </a:lnTo>
                    <a:lnTo>
                      <a:pt x="5" y="56"/>
                    </a:lnTo>
                    <a:lnTo>
                      <a:pt x="6" y="59"/>
                    </a:lnTo>
                    <a:lnTo>
                      <a:pt x="8" y="57"/>
                    </a:lnTo>
                    <a:lnTo>
                      <a:pt x="10" y="57"/>
                    </a:lnTo>
                    <a:lnTo>
                      <a:pt x="11" y="55"/>
                    </a:lnTo>
                    <a:lnTo>
                      <a:pt x="12" y="52"/>
                    </a:lnTo>
                    <a:lnTo>
                      <a:pt x="13" y="52"/>
                    </a:lnTo>
                    <a:lnTo>
                      <a:pt x="15" y="54"/>
                    </a:lnTo>
                    <a:lnTo>
                      <a:pt x="16" y="61"/>
                    </a:lnTo>
                    <a:lnTo>
                      <a:pt x="16" y="61"/>
                    </a:lnTo>
                    <a:lnTo>
                      <a:pt x="18" y="60"/>
                    </a:lnTo>
                    <a:lnTo>
                      <a:pt x="19" y="57"/>
                    </a:lnTo>
                    <a:lnTo>
                      <a:pt x="19" y="54"/>
                    </a:lnTo>
                    <a:lnTo>
                      <a:pt x="19" y="53"/>
                    </a:lnTo>
                    <a:lnTo>
                      <a:pt x="21" y="54"/>
                    </a:lnTo>
                    <a:lnTo>
                      <a:pt x="23" y="53"/>
                    </a:lnTo>
                    <a:lnTo>
                      <a:pt x="23" y="48"/>
                    </a:lnTo>
                    <a:lnTo>
                      <a:pt x="23" y="43"/>
                    </a:lnTo>
                    <a:lnTo>
                      <a:pt x="21" y="41"/>
                    </a:lnTo>
                    <a:lnTo>
                      <a:pt x="20" y="39"/>
                    </a:lnTo>
                    <a:lnTo>
                      <a:pt x="23" y="38"/>
                    </a:lnTo>
                    <a:lnTo>
                      <a:pt x="26" y="38"/>
                    </a:lnTo>
                    <a:lnTo>
                      <a:pt x="30" y="37"/>
                    </a:lnTo>
                    <a:lnTo>
                      <a:pt x="31" y="36"/>
                    </a:lnTo>
                    <a:lnTo>
                      <a:pt x="31" y="35"/>
                    </a:lnTo>
                    <a:lnTo>
                      <a:pt x="30" y="34"/>
                    </a:lnTo>
                    <a:lnTo>
                      <a:pt x="30" y="32"/>
                    </a:lnTo>
                    <a:lnTo>
                      <a:pt x="27" y="32"/>
                    </a:lnTo>
                    <a:lnTo>
                      <a:pt x="27" y="30"/>
                    </a:lnTo>
                    <a:lnTo>
                      <a:pt x="27" y="27"/>
                    </a:lnTo>
                    <a:lnTo>
                      <a:pt x="28" y="25"/>
                    </a:lnTo>
                    <a:lnTo>
                      <a:pt x="30" y="26"/>
                    </a:lnTo>
                    <a:lnTo>
                      <a:pt x="30" y="27"/>
                    </a:lnTo>
                    <a:lnTo>
                      <a:pt x="32" y="28"/>
                    </a:lnTo>
                    <a:lnTo>
                      <a:pt x="33" y="27"/>
                    </a:lnTo>
                    <a:lnTo>
                      <a:pt x="36" y="24"/>
                    </a:lnTo>
                    <a:lnTo>
                      <a:pt x="38" y="22"/>
                    </a:lnTo>
                    <a:lnTo>
                      <a:pt x="38" y="21"/>
                    </a:lnTo>
                    <a:lnTo>
                      <a:pt x="37" y="18"/>
                    </a:lnTo>
                    <a:lnTo>
                      <a:pt x="37" y="15"/>
                    </a:lnTo>
                    <a:lnTo>
                      <a:pt x="33" y="14"/>
                    </a:lnTo>
                    <a:lnTo>
                      <a:pt x="33" y="11"/>
                    </a:lnTo>
                    <a:lnTo>
                      <a:pt x="32" y="10"/>
                    </a:lnTo>
                    <a:lnTo>
                      <a:pt x="29" y="12"/>
                    </a:lnTo>
                    <a:lnTo>
                      <a:pt x="27" y="15"/>
                    </a:lnTo>
                    <a:lnTo>
                      <a:pt x="26" y="17"/>
                    </a:lnTo>
                    <a:lnTo>
                      <a:pt x="26" y="15"/>
                    </a:lnTo>
                    <a:lnTo>
                      <a:pt x="26" y="11"/>
                    </a:lnTo>
                    <a:lnTo>
                      <a:pt x="28" y="10"/>
                    </a:lnTo>
                    <a:lnTo>
                      <a:pt x="30" y="5"/>
                    </a:lnTo>
                    <a:lnTo>
                      <a:pt x="30" y="1"/>
                    </a:lnTo>
                    <a:lnTo>
                      <a:pt x="30" y="0"/>
                    </a:lnTo>
                    <a:lnTo>
                      <a:pt x="26" y="4"/>
                    </a:lnTo>
                    <a:lnTo>
                      <a:pt x="24" y="9"/>
                    </a:lnTo>
                    <a:lnTo>
                      <a:pt x="23" y="9"/>
                    </a:lnTo>
                    <a:lnTo>
                      <a:pt x="23" y="8"/>
                    </a:lnTo>
                    <a:lnTo>
                      <a:pt x="23" y="4"/>
                    </a:lnTo>
                    <a:lnTo>
                      <a:pt x="23" y="3"/>
                    </a:lnTo>
                    <a:lnTo>
                      <a:pt x="22" y="4"/>
                    </a:lnTo>
                    <a:lnTo>
                      <a:pt x="21" y="8"/>
                    </a:lnTo>
                    <a:lnTo>
                      <a:pt x="19" y="9"/>
                    </a:lnTo>
                    <a:lnTo>
                      <a:pt x="19" y="12"/>
                    </a:lnTo>
                    <a:lnTo>
                      <a:pt x="19" y="13"/>
                    </a:lnTo>
                    <a:lnTo>
                      <a:pt x="22" y="13"/>
                    </a:lnTo>
                    <a:lnTo>
                      <a:pt x="23" y="13"/>
                    </a:lnTo>
                    <a:lnTo>
                      <a:pt x="23" y="15"/>
                    </a:lnTo>
                    <a:lnTo>
                      <a:pt x="21" y="16"/>
                    </a:lnTo>
                    <a:lnTo>
                      <a:pt x="19" y="18"/>
                    </a:lnTo>
                    <a:lnTo>
                      <a:pt x="19" y="22"/>
                    </a:lnTo>
                    <a:lnTo>
                      <a:pt x="18" y="25"/>
                    </a:lnTo>
                    <a:lnTo>
                      <a:pt x="16" y="25"/>
                    </a:lnTo>
                    <a:lnTo>
                      <a:pt x="14" y="29"/>
                    </a:lnTo>
                    <a:lnTo>
                      <a:pt x="12" y="3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0" name="Freeform 189">
                <a:extLst>
                  <a:ext uri="{FF2B5EF4-FFF2-40B4-BE49-F238E27FC236}">
                    <a16:creationId xmlns:a16="http://schemas.microsoft.com/office/drawing/2014/main" id="{7A494E60-6615-0DD1-82C1-202E14A11E3D}"/>
                  </a:ext>
                </a:extLst>
              </p:cNvPr>
              <p:cNvSpPr>
                <a:spLocks/>
              </p:cNvSpPr>
              <p:nvPr/>
            </p:nvSpPr>
            <p:spPr bwMode="auto">
              <a:xfrm>
                <a:off x="6332539" y="1347788"/>
                <a:ext cx="58738" cy="50800"/>
              </a:xfrm>
              <a:custGeom>
                <a:avLst/>
                <a:gdLst>
                  <a:gd name="T0" fmla="*/ 3 w 37"/>
                  <a:gd name="T1" fmla="*/ 26 h 32"/>
                  <a:gd name="T2" fmla="*/ 7 w 37"/>
                  <a:gd name="T3" fmla="*/ 23 h 32"/>
                  <a:gd name="T4" fmla="*/ 9 w 37"/>
                  <a:gd name="T5" fmla="*/ 26 h 32"/>
                  <a:gd name="T6" fmla="*/ 10 w 37"/>
                  <a:gd name="T7" fmla="*/ 28 h 32"/>
                  <a:gd name="T8" fmla="*/ 12 w 37"/>
                  <a:gd name="T9" fmla="*/ 29 h 32"/>
                  <a:gd name="T10" fmla="*/ 14 w 37"/>
                  <a:gd name="T11" fmla="*/ 26 h 32"/>
                  <a:gd name="T12" fmla="*/ 14 w 37"/>
                  <a:gd name="T13" fmla="*/ 25 h 32"/>
                  <a:gd name="T14" fmla="*/ 15 w 37"/>
                  <a:gd name="T15" fmla="*/ 23 h 32"/>
                  <a:gd name="T16" fmla="*/ 17 w 37"/>
                  <a:gd name="T17" fmla="*/ 26 h 32"/>
                  <a:gd name="T18" fmla="*/ 18 w 37"/>
                  <a:gd name="T19" fmla="*/ 30 h 32"/>
                  <a:gd name="T20" fmla="*/ 21 w 37"/>
                  <a:gd name="T21" fmla="*/ 32 h 32"/>
                  <a:gd name="T22" fmla="*/ 21 w 37"/>
                  <a:gd name="T23" fmla="*/ 29 h 32"/>
                  <a:gd name="T24" fmla="*/ 19 w 37"/>
                  <a:gd name="T25" fmla="*/ 26 h 32"/>
                  <a:gd name="T26" fmla="*/ 19 w 37"/>
                  <a:gd name="T27" fmla="*/ 21 h 32"/>
                  <a:gd name="T28" fmla="*/ 17 w 37"/>
                  <a:gd name="T29" fmla="*/ 19 h 32"/>
                  <a:gd name="T30" fmla="*/ 16 w 37"/>
                  <a:gd name="T31" fmla="*/ 19 h 32"/>
                  <a:gd name="T32" fmla="*/ 14 w 37"/>
                  <a:gd name="T33" fmla="*/ 15 h 32"/>
                  <a:gd name="T34" fmla="*/ 17 w 37"/>
                  <a:gd name="T35" fmla="*/ 12 h 32"/>
                  <a:gd name="T36" fmla="*/ 20 w 37"/>
                  <a:gd name="T37" fmla="*/ 9 h 32"/>
                  <a:gd name="T38" fmla="*/ 24 w 37"/>
                  <a:gd name="T39" fmla="*/ 8 h 32"/>
                  <a:gd name="T40" fmla="*/ 25 w 37"/>
                  <a:gd name="T41" fmla="*/ 6 h 32"/>
                  <a:gd name="T42" fmla="*/ 27 w 37"/>
                  <a:gd name="T43" fmla="*/ 7 h 32"/>
                  <a:gd name="T44" fmla="*/ 28 w 37"/>
                  <a:gd name="T45" fmla="*/ 11 h 32"/>
                  <a:gd name="T46" fmla="*/ 31 w 37"/>
                  <a:gd name="T47" fmla="*/ 12 h 32"/>
                  <a:gd name="T48" fmla="*/ 35 w 37"/>
                  <a:gd name="T49" fmla="*/ 12 h 32"/>
                  <a:gd name="T50" fmla="*/ 35 w 37"/>
                  <a:gd name="T51" fmla="*/ 11 h 32"/>
                  <a:gd name="T52" fmla="*/ 37 w 37"/>
                  <a:gd name="T53" fmla="*/ 9 h 32"/>
                  <a:gd name="T54" fmla="*/ 35 w 37"/>
                  <a:gd name="T55" fmla="*/ 7 h 32"/>
                  <a:gd name="T56" fmla="*/ 32 w 37"/>
                  <a:gd name="T57" fmla="*/ 6 h 32"/>
                  <a:gd name="T58" fmla="*/ 24 w 37"/>
                  <a:gd name="T59" fmla="*/ 1 h 32"/>
                  <a:gd name="T60" fmla="*/ 18 w 37"/>
                  <a:gd name="T61" fmla="*/ 0 h 32"/>
                  <a:gd name="T62" fmla="*/ 14 w 37"/>
                  <a:gd name="T63" fmla="*/ 0 h 32"/>
                  <a:gd name="T64" fmla="*/ 9 w 37"/>
                  <a:gd name="T65" fmla="*/ 6 h 32"/>
                  <a:gd name="T66" fmla="*/ 7 w 37"/>
                  <a:gd name="T67" fmla="*/ 11 h 32"/>
                  <a:gd name="T68" fmla="*/ 4 w 37"/>
                  <a:gd name="T69" fmla="*/ 12 h 32"/>
                  <a:gd name="T70" fmla="*/ 0 w 37"/>
                  <a:gd name="T71" fmla="*/ 16 h 32"/>
                  <a:gd name="T72" fmla="*/ 1 w 37"/>
                  <a:gd name="T73" fmla="*/ 24 h 32"/>
                  <a:gd name="T74" fmla="*/ 3 w 37"/>
                  <a:gd name="T75" fmla="*/ 2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 h="32">
                    <a:moveTo>
                      <a:pt x="3" y="26"/>
                    </a:moveTo>
                    <a:lnTo>
                      <a:pt x="7" y="23"/>
                    </a:lnTo>
                    <a:lnTo>
                      <a:pt x="9" y="26"/>
                    </a:lnTo>
                    <a:lnTo>
                      <a:pt x="10" y="28"/>
                    </a:lnTo>
                    <a:lnTo>
                      <a:pt x="12" y="29"/>
                    </a:lnTo>
                    <a:lnTo>
                      <a:pt x="14" y="26"/>
                    </a:lnTo>
                    <a:lnTo>
                      <a:pt x="14" y="25"/>
                    </a:lnTo>
                    <a:lnTo>
                      <a:pt x="15" y="23"/>
                    </a:lnTo>
                    <a:lnTo>
                      <a:pt x="17" y="26"/>
                    </a:lnTo>
                    <a:lnTo>
                      <a:pt x="18" y="30"/>
                    </a:lnTo>
                    <a:lnTo>
                      <a:pt x="21" y="32"/>
                    </a:lnTo>
                    <a:lnTo>
                      <a:pt x="21" y="29"/>
                    </a:lnTo>
                    <a:lnTo>
                      <a:pt x="19" y="26"/>
                    </a:lnTo>
                    <a:lnTo>
                      <a:pt x="19" y="21"/>
                    </a:lnTo>
                    <a:lnTo>
                      <a:pt x="17" y="19"/>
                    </a:lnTo>
                    <a:lnTo>
                      <a:pt x="16" y="19"/>
                    </a:lnTo>
                    <a:lnTo>
                      <a:pt x="14" y="15"/>
                    </a:lnTo>
                    <a:lnTo>
                      <a:pt x="17" y="12"/>
                    </a:lnTo>
                    <a:lnTo>
                      <a:pt x="20" y="9"/>
                    </a:lnTo>
                    <a:lnTo>
                      <a:pt x="24" y="8"/>
                    </a:lnTo>
                    <a:lnTo>
                      <a:pt x="25" y="6"/>
                    </a:lnTo>
                    <a:lnTo>
                      <a:pt x="27" y="7"/>
                    </a:lnTo>
                    <a:lnTo>
                      <a:pt x="28" y="11"/>
                    </a:lnTo>
                    <a:lnTo>
                      <a:pt x="31" y="12"/>
                    </a:lnTo>
                    <a:lnTo>
                      <a:pt x="35" y="12"/>
                    </a:lnTo>
                    <a:lnTo>
                      <a:pt x="35" y="11"/>
                    </a:lnTo>
                    <a:lnTo>
                      <a:pt x="37" y="9"/>
                    </a:lnTo>
                    <a:lnTo>
                      <a:pt x="35" y="7"/>
                    </a:lnTo>
                    <a:lnTo>
                      <a:pt x="32" y="6"/>
                    </a:lnTo>
                    <a:lnTo>
                      <a:pt x="24" y="1"/>
                    </a:lnTo>
                    <a:lnTo>
                      <a:pt x="18" y="0"/>
                    </a:lnTo>
                    <a:lnTo>
                      <a:pt x="14" y="0"/>
                    </a:lnTo>
                    <a:lnTo>
                      <a:pt x="9" y="6"/>
                    </a:lnTo>
                    <a:lnTo>
                      <a:pt x="7" y="11"/>
                    </a:lnTo>
                    <a:lnTo>
                      <a:pt x="4" y="12"/>
                    </a:lnTo>
                    <a:lnTo>
                      <a:pt x="0" y="16"/>
                    </a:lnTo>
                    <a:lnTo>
                      <a:pt x="1" y="24"/>
                    </a:lnTo>
                    <a:lnTo>
                      <a:pt x="3" y="2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1" name="Freeform 190">
                <a:extLst>
                  <a:ext uri="{FF2B5EF4-FFF2-40B4-BE49-F238E27FC236}">
                    <a16:creationId xmlns:a16="http://schemas.microsoft.com/office/drawing/2014/main" id="{FE8DBAF7-9D98-F8B7-484F-954A4EF1EDCD}"/>
                  </a:ext>
                </a:extLst>
              </p:cNvPr>
              <p:cNvSpPr>
                <a:spLocks/>
              </p:cNvSpPr>
              <p:nvPr/>
            </p:nvSpPr>
            <p:spPr bwMode="auto">
              <a:xfrm>
                <a:off x="6489701" y="1241425"/>
                <a:ext cx="1588" cy="4763"/>
              </a:xfrm>
              <a:custGeom>
                <a:avLst/>
                <a:gdLst>
                  <a:gd name="T0" fmla="*/ 0 w 1"/>
                  <a:gd name="T1" fmla="*/ 3 h 3"/>
                  <a:gd name="T2" fmla="*/ 1 w 1"/>
                  <a:gd name="T3" fmla="*/ 2 h 3"/>
                  <a:gd name="T4" fmla="*/ 1 w 1"/>
                  <a:gd name="T5" fmla="*/ 0 h 3"/>
                  <a:gd name="T6" fmla="*/ 0 w 1"/>
                  <a:gd name="T7" fmla="*/ 1 h 3"/>
                  <a:gd name="T8" fmla="*/ 0 w 1"/>
                  <a:gd name="T9" fmla="*/ 3 h 3"/>
                </a:gdLst>
                <a:ahLst/>
                <a:cxnLst>
                  <a:cxn ang="0">
                    <a:pos x="T0" y="T1"/>
                  </a:cxn>
                  <a:cxn ang="0">
                    <a:pos x="T2" y="T3"/>
                  </a:cxn>
                  <a:cxn ang="0">
                    <a:pos x="T4" y="T5"/>
                  </a:cxn>
                  <a:cxn ang="0">
                    <a:pos x="T6" y="T7"/>
                  </a:cxn>
                  <a:cxn ang="0">
                    <a:pos x="T8" y="T9"/>
                  </a:cxn>
                </a:cxnLst>
                <a:rect l="0" t="0" r="r" b="b"/>
                <a:pathLst>
                  <a:path w="1" h="3">
                    <a:moveTo>
                      <a:pt x="0" y="3"/>
                    </a:moveTo>
                    <a:lnTo>
                      <a:pt x="1" y="2"/>
                    </a:lnTo>
                    <a:lnTo>
                      <a:pt x="1" y="0"/>
                    </a:lnTo>
                    <a:lnTo>
                      <a:pt x="0" y="1"/>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2" name="Freeform 191">
                <a:extLst>
                  <a:ext uri="{FF2B5EF4-FFF2-40B4-BE49-F238E27FC236}">
                    <a16:creationId xmlns:a16="http://schemas.microsoft.com/office/drawing/2014/main" id="{0701EA1A-5A57-2AAD-B5E9-D73D0B6BB26B}"/>
                  </a:ext>
                </a:extLst>
              </p:cNvPr>
              <p:cNvSpPr>
                <a:spLocks/>
              </p:cNvSpPr>
              <p:nvPr/>
            </p:nvSpPr>
            <p:spPr bwMode="auto">
              <a:xfrm>
                <a:off x="6480176" y="1219200"/>
                <a:ext cx="17463" cy="17463"/>
              </a:xfrm>
              <a:custGeom>
                <a:avLst/>
                <a:gdLst>
                  <a:gd name="T0" fmla="*/ 3 w 14"/>
                  <a:gd name="T1" fmla="*/ 12 h 15"/>
                  <a:gd name="T2" fmla="*/ 5 w 14"/>
                  <a:gd name="T3" fmla="*/ 15 h 15"/>
                  <a:gd name="T4" fmla="*/ 8 w 14"/>
                  <a:gd name="T5" fmla="*/ 12 h 15"/>
                  <a:gd name="T6" fmla="*/ 12 w 14"/>
                  <a:gd name="T7" fmla="*/ 12 h 15"/>
                  <a:gd name="T8" fmla="*/ 13 w 14"/>
                  <a:gd name="T9" fmla="*/ 10 h 15"/>
                  <a:gd name="T10" fmla="*/ 14 w 14"/>
                  <a:gd name="T11" fmla="*/ 9 h 15"/>
                  <a:gd name="T12" fmla="*/ 13 w 14"/>
                  <a:gd name="T13" fmla="*/ 6 h 15"/>
                  <a:gd name="T14" fmla="*/ 12 w 14"/>
                  <a:gd name="T15" fmla="*/ 1 h 15"/>
                  <a:gd name="T16" fmla="*/ 10 w 14"/>
                  <a:gd name="T17" fmla="*/ 0 h 15"/>
                  <a:gd name="T18" fmla="*/ 7 w 14"/>
                  <a:gd name="T19" fmla="*/ 2 h 15"/>
                  <a:gd name="T20" fmla="*/ 3 w 14"/>
                  <a:gd name="T21" fmla="*/ 3 h 15"/>
                  <a:gd name="T22" fmla="*/ 0 w 14"/>
                  <a:gd name="T23" fmla="*/ 5 h 15"/>
                  <a:gd name="T24" fmla="*/ 0 w 14"/>
                  <a:gd name="T25" fmla="*/ 7 h 15"/>
                  <a:gd name="T26" fmla="*/ 1 w 14"/>
                  <a:gd name="T27" fmla="*/ 9 h 15"/>
                  <a:gd name="T28" fmla="*/ 3 w 14"/>
                  <a:gd name="T29"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5">
                    <a:moveTo>
                      <a:pt x="3" y="12"/>
                    </a:moveTo>
                    <a:cubicBezTo>
                      <a:pt x="3" y="12"/>
                      <a:pt x="5" y="15"/>
                      <a:pt x="5" y="15"/>
                    </a:cubicBezTo>
                    <a:cubicBezTo>
                      <a:pt x="8" y="12"/>
                      <a:pt x="8" y="12"/>
                      <a:pt x="8" y="12"/>
                    </a:cubicBezTo>
                    <a:cubicBezTo>
                      <a:pt x="12" y="12"/>
                      <a:pt x="12" y="12"/>
                      <a:pt x="12" y="12"/>
                    </a:cubicBezTo>
                    <a:cubicBezTo>
                      <a:pt x="13" y="10"/>
                      <a:pt x="13" y="10"/>
                      <a:pt x="13" y="10"/>
                    </a:cubicBezTo>
                    <a:cubicBezTo>
                      <a:pt x="14" y="9"/>
                      <a:pt x="14" y="9"/>
                      <a:pt x="14" y="9"/>
                    </a:cubicBezTo>
                    <a:cubicBezTo>
                      <a:pt x="13" y="6"/>
                      <a:pt x="13" y="6"/>
                      <a:pt x="13" y="6"/>
                    </a:cubicBezTo>
                    <a:cubicBezTo>
                      <a:pt x="12" y="1"/>
                      <a:pt x="12" y="1"/>
                      <a:pt x="12" y="1"/>
                    </a:cubicBezTo>
                    <a:cubicBezTo>
                      <a:pt x="10" y="0"/>
                      <a:pt x="10" y="0"/>
                      <a:pt x="10" y="0"/>
                    </a:cubicBezTo>
                    <a:cubicBezTo>
                      <a:pt x="7" y="2"/>
                      <a:pt x="7" y="2"/>
                      <a:pt x="7" y="2"/>
                    </a:cubicBezTo>
                    <a:cubicBezTo>
                      <a:pt x="3" y="3"/>
                      <a:pt x="3" y="3"/>
                      <a:pt x="3" y="3"/>
                    </a:cubicBezTo>
                    <a:cubicBezTo>
                      <a:pt x="0" y="5"/>
                      <a:pt x="0" y="5"/>
                      <a:pt x="0" y="5"/>
                    </a:cubicBezTo>
                    <a:cubicBezTo>
                      <a:pt x="0" y="7"/>
                      <a:pt x="0" y="7"/>
                      <a:pt x="0" y="7"/>
                    </a:cubicBezTo>
                    <a:cubicBezTo>
                      <a:pt x="1" y="9"/>
                      <a:pt x="1" y="9"/>
                      <a:pt x="1" y="9"/>
                    </a:cubicBezTo>
                    <a:lnTo>
                      <a:pt x="3" y="1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3" name="Freeform 192">
                <a:extLst>
                  <a:ext uri="{FF2B5EF4-FFF2-40B4-BE49-F238E27FC236}">
                    <a16:creationId xmlns:a16="http://schemas.microsoft.com/office/drawing/2014/main" id="{9A0D3470-F7FA-C3BF-13A3-F7FC5B232702}"/>
                  </a:ext>
                </a:extLst>
              </p:cNvPr>
              <p:cNvSpPr>
                <a:spLocks/>
              </p:cNvSpPr>
              <p:nvPr/>
            </p:nvSpPr>
            <p:spPr bwMode="auto">
              <a:xfrm>
                <a:off x="6486526" y="1281113"/>
                <a:ext cx="11113" cy="14288"/>
              </a:xfrm>
              <a:custGeom>
                <a:avLst/>
                <a:gdLst>
                  <a:gd name="T0" fmla="*/ 4 w 7"/>
                  <a:gd name="T1" fmla="*/ 2 h 9"/>
                  <a:gd name="T2" fmla="*/ 2 w 7"/>
                  <a:gd name="T3" fmla="*/ 5 h 9"/>
                  <a:gd name="T4" fmla="*/ 0 w 7"/>
                  <a:gd name="T5" fmla="*/ 8 h 9"/>
                  <a:gd name="T6" fmla="*/ 2 w 7"/>
                  <a:gd name="T7" fmla="*/ 9 h 9"/>
                  <a:gd name="T8" fmla="*/ 3 w 7"/>
                  <a:gd name="T9" fmla="*/ 8 h 9"/>
                  <a:gd name="T10" fmla="*/ 6 w 7"/>
                  <a:gd name="T11" fmla="*/ 8 h 9"/>
                  <a:gd name="T12" fmla="*/ 7 w 7"/>
                  <a:gd name="T13" fmla="*/ 5 h 9"/>
                  <a:gd name="T14" fmla="*/ 7 w 7"/>
                  <a:gd name="T15" fmla="*/ 3 h 9"/>
                  <a:gd name="T16" fmla="*/ 5 w 7"/>
                  <a:gd name="T17" fmla="*/ 0 h 9"/>
                  <a:gd name="T18" fmla="*/ 4 w 7"/>
                  <a:gd name="T19"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9">
                    <a:moveTo>
                      <a:pt x="4" y="2"/>
                    </a:moveTo>
                    <a:lnTo>
                      <a:pt x="2" y="5"/>
                    </a:lnTo>
                    <a:lnTo>
                      <a:pt x="0" y="8"/>
                    </a:lnTo>
                    <a:lnTo>
                      <a:pt x="2" y="9"/>
                    </a:lnTo>
                    <a:lnTo>
                      <a:pt x="3" y="8"/>
                    </a:lnTo>
                    <a:lnTo>
                      <a:pt x="6" y="8"/>
                    </a:lnTo>
                    <a:lnTo>
                      <a:pt x="7" y="5"/>
                    </a:lnTo>
                    <a:lnTo>
                      <a:pt x="7" y="3"/>
                    </a:lnTo>
                    <a:lnTo>
                      <a:pt x="5" y="0"/>
                    </a:lnTo>
                    <a:lnTo>
                      <a:pt x="4"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4" name="Freeform 193">
                <a:extLst>
                  <a:ext uri="{FF2B5EF4-FFF2-40B4-BE49-F238E27FC236}">
                    <a16:creationId xmlns:a16="http://schemas.microsoft.com/office/drawing/2014/main" id="{EB298F71-5846-2132-F0EF-B8F1F384F523}"/>
                  </a:ext>
                </a:extLst>
              </p:cNvPr>
              <p:cNvSpPr>
                <a:spLocks/>
              </p:cNvSpPr>
              <p:nvPr/>
            </p:nvSpPr>
            <p:spPr bwMode="auto">
              <a:xfrm>
                <a:off x="6475414" y="1250950"/>
                <a:ext cx="22225" cy="15875"/>
              </a:xfrm>
              <a:custGeom>
                <a:avLst/>
                <a:gdLst>
                  <a:gd name="T0" fmla="*/ 3 w 14"/>
                  <a:gd name="T1" fmla="*/ 9 h 10"/>
                  <a:gd name="T2" fmla="*/ 5 w 14"/>
                  <a:gd name="T3" fmla="*/ 8 h 10"/>
                  <a:gd name="T4" fmla="*/ 7 w 14"/>
                  <a:gd name="T5" fmla="*/ 10 h 10"/>
                  <a:gd name="T6" fmla="*/ 8 w 14"/>
                  <a:gd name="T7" fmla="*/ 10 h 10"/>
                  <a:gd name="T8" fmla="*/ 10 w 14"/>
                  <a:gd name="T9" fmla="*/ 8 h 10"/>
                  <a:gd name="T10" fmla="*/ 11 w 14"/>
                  <a:gd name="T11" fmla="*/ 5 h 10"/>
                  <a:gd name="T12" fmla="*/ 13 w 14"/>
                  <a:gd name="T13" fmla="*/ 4 h 10"/>
                  <a:gd name="T14" fmla="*/ 14 w 14"/>
                  <a:gd name="T15" fmla="*/ 2 h 10"/>
                  <a:gd name="T16" fmla="*/ 12 w 14"/>
                  <a:gd name="T17" fmla="*/ 1 h 10"/>
                  <a:gd name="T18" fmla="*/ 11 w 14"/>
                  <a:gd name="T19" fmla="*/ 1 h 10"/>
                  <a:gd name="T20" fmla="*/ 8 w 14"/>
                  <a:gd name="T21" fmla="*/ 1 h 10"/>
                  <a:gd name="T22" fmla="*/ 7 w 14"/>
                  <a:gd name="T23" fmla="*/ 0 h 10"/>
                  <a:gd name="T24" fmla="*/ 4 w 14"/>
                  <a:gd name="T25" fmla="*/ 0 h 10"/>
                  <a:gd name="T26" fmla="*/ 2 w 14"/>
                  <a:gd name="T27" fmla="*/ 1 h 10"/>
                  <a:gd name="T28" fmla="*/ 0 w 14"/>
                  <a:gd name="T29" fmla="*/ 4 h 10"/>
                  <a:gd name="T30" fmla="*/ 0 w 14"/>
                  <a:gd name="T31" fmla="*/ 6 h 10"/>
                  <a:gd name="T32" fmla="*/ 0 w 14"/>
                  <a:gd name="T33" fmla="*/ 8 h 10"/>
                  <a:gd name="T34" fmla="*/ 3 w 14"/>
                  <a:gd name="T3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0">
                    <a:moveTo>
                      <a:pt x="3" y="9"/>
                    </a:moveTo>
                    <a:lnTo>
                      <a:pt x="5" y="8"/>
                    </a:lnTo>
                    <a:lnTo>
                      <a:pt x="7" y="10"/>
                    </a:lnTo>
                    <a:lnTo>
                      <a:pt x="8" y="10"/>
                    </a:lnTo>
                    <a:lnTo>
                      <a:pt x="10" y="8"/>
                    </a:lnTo>
                    <a:lnTo>
                      <a:pt x="11" y="5"/>
                    </a:lnTo>
                    <a:lnTo>
                      <a:pt x="13" y="4"/>
                    </a:lnTo>
                    <a:lnTo>
                      <a:pt x="14" y="2"/>
                    </a:lnTo>
                    <a:lnTo>
                      <a:pt x="12" y="1"/>
                    </a:lnTo>
                    <a:lnTo>
                      <a:pt x="11" y="1"/>
                    </a:lnTo>
                    <a:lnTo>
                      <a:pt x="8" y="1"/>
                    </a:lnTo>
                    <a:lnTo>
                      <a:pt x="7" y="0"/>
                    </a:lnTo>
                    <a:lnTo>
                      <a:pt x="4" y="0"/>
                    </a:lnTo>
                    <a:lnTo>
                      <a:pt x="2" y="1"/>
                    </a:lnTo>
                    <a:lnTo>
                      <a:pt x="0" y="4"/>
                    </a:lnTo>
                    <a:lnTo>
                      <a:pt x="0" y="6"/>
                    </a:lnTo>
                    <a:lnTo>
                      <a:pt x="0" y="8"/>
                    </a:lnTo>
                    <a:lnTo>
                      <a:pt x="3"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5" name="Freeform 194">
                <a:extLst>
                  <a:ext uri="{FF2B5EF4-FFF2-40B4-BE49-F238E27FC236}">
                    <a16:creationId xmlns:a16="http://schemas.microsoft.com/office/drawing/2014/main" id="{70BB7980-D8E0-4B5E-44D9-095BFF51C02C}"/>
                  </a:ext>
                </a:extLst>
              </p:cNvPr>
              <p:cNvSpPr>
                <a:spLocks/>
              </p:cNvSpPr>
              <p:nvPr/>
            </p:nvSpPr>
            <p:spPr bwMode="auto">
              <a:xfrm>
                <a:off x="6456364" y="1306513"/>
                <a:ext cx="50800" cy="28575"/>
              </a:xfrm>
              <a:custGeom>
                <a:avLst/>
                <a:gdLst>
                  <a:gd name="T0" fmla="*/ 1 w 32"/>
                  <a:gd name="T1" fmla="*/ 6 h 18"/>
                  <a:gd name="T2" fmla="*/ 2 w 32"/>
                  <a:gd name="T3" fmla="*/ 7 h 18"/>
                  <a:gd name="T4" fmla="*/ 6 w 32"/>
                  <a:gd name="T5" fmla="*/ 9 h 18"/>
                  <a:gd name="T6" fmla="*/ 8 w 32"/>
                  <a:gd name="T7" fmla="*/ 7 h 18"/>
                  <a:gd name="T8" fmla="*/ 9 w 32"/>
                  <a:gd name="T9" fmla="*/ 7 h 18"/>
                  <a:gd name="T10" fmla="*/ 12 w 32"/>
                  <a:gd name="T11" fmla="*/ 9 h 18"/>
                  <a:gd name="T12" fmla="*/ 12 w 32"/>
                  <a:gd name="T13" fmla="*/ 12 h 18"/>
                  <a:gd name="T14" fmla="*/ 14 w 32"/>
                  <a:gd name="T15" fmla="*/ 12 h 18"/>
                  <a:gd name="T16" fmla="*/ 15 w 32"/>
                  <a:gd name="T17" fmla="*/ 11 h 18"/>
                  <a:gd name="T18" fmla="*/ 17 w 32"/>
                  <a:gd name="T19" fmla="*/ 14 h 18"/>
                  <a:gd name="T20" fmla="*/ 21 w 32"/>
                  <a:gd name="T21" fmla="*/ 16 h 18"/>
                  <a:gd name="T22" fmla="*/ 24 w 32"/>
                  <a:gd name="T23" fmla="*/ 15 h 18"/>
                  <a:gd name="T24" fmla="*/ 27 w 32"/>
                  <a:gd name="T25" fmla="*/ 17 h 18"/>
                  <a:gd name="T26" fmla="*/ 30 w 32"/>
                  <a:gd name="T27" fmla="*/ 18 h 18"/>
                  <a:gd name="T28" fmla="*/ 32 w 32"/>
                  <a:gd name="T29" fmla="*/ 17 h 18"/>
                  <a:gd name="T30" fmla="*/ 32 w 32"/>
                  <a:gd name="T31" fmla="*/ 12 h 18"/>
                  <a:gd name="T32" fmla="*/ 30 w 32"/>
                  <a:gd name="T33" fmla="*/ 9 h 18"/>
                  <a:gd name="T34" fmla="*/ 28 w 32"/>
                  <a:gd name="T35" fmla="*/ 9 h 18"/>
                  <a:gd name="T36" fmla="*/ 23 w 32"/>
                  <a:gd name="T37" fmla="*/ 7 h 18"/>
                  <a:gd name="T38" fmla="*/ 19 w 32"/>
                  <a:gd name="T39" fmla="*/ 4 h 18"/>
                  <a:gd name="T40" fmla="*/ 18 w 32"/>
                  <a:gd name="T41" fmla="*/ 4 h 18"/>
                  <a:gd name="T42" fmla="*/ 15 w 32"/>
                  <a:gd name="T43" fmla="*/ 2 h 18"/>
                  <a:gd name="T44" fmla="*/ 12 w 32"/>
                  <a:gd name="T45" fmla="*/ 2 h 18"/>
                  <a:gd name="T46" fmla="*/ 10 w 32"/>
                  <a:gd name="T47" fmla="*/ 0 h 18"/>
                  <a:gd name="T48" fmla="*/ 3 w 32"/>
                  <a:gd name="T49" fmla="*/ 0 h 18"/>
                  <a:gd name="T50" fmla="*/ 0 w 32"/>
                  <a:gd name="T51" fmla="*/ 1 h 18"/>
                  <a:gd name="T52" fmla="*/ 1 w 32"/>
                  <a:gd name="T53" fmla="*/ 4 h 18"/>
                  <a:gd name="T54" fmla="*/ 1 w 32"/>
                  <a:gd name="T55"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 h="18">
                    <a:moveTo>
                      <a:pt x="1" y="6"/>
                    </a:moveTo>
                    <a:lnTo>
                      <a:pt x="2" y="7"/>
                    </a:lnTo>
                    <a:lnTo>
                      <a:pt x="6" y="9"/>
                    </a:lnTo>
                    <a:lnTo>
                      <a:pt x="8" y="7"/>
                    </a:lnTo>
                    <a:lnTo>
                      <a:pt x="9" y="7"/>
                    </a:lnTo>
                    <a:lnTo>
                      <a:pt x="12" y="9"/>
                    </a:lnTo>
                    <a:lnTo>
                      <a:pt x="12" y="12"/>
                    </a:lnTo>
                    <a:lnTo>
                      <a:pt x="14" y="12"/>
                    </a:lnTo>
                    <a:lnTo>
                      <a:pt x="15" y="11"/>
                    </a:lnTo>
                    <a:lnTo>
                      <a:pt x="17" y="14"/>
                    </a:lnTo>
                    <a:lnTo>
                      <a:pt x="21" y="16"/>
                    </a:lnTo>
                    <a:lnTo>
                      <a:pt x="24" y="15"/>
                    </a:lnTo>
                    <a:lnTo>
                      <a:pt x="27" y="17"/>
                    </a:lnTo>
                    <a:lnTo>
                      <a:pt x="30" y="18"/>
                    </a:lnTo>
                    <a:lnTo>
                      <a:pt x="32" y="17"/>
                    </a:lnTo>
                    <a:lnTo>
                      <a:pt x="32" y="12"/>
                    </a:lnTo>
                    <a:lnTo>
                      <a:pt x="30" y="9"/>
                    </a:lnTo>
                    <a:lnTo>
                      <a:pt x="28" y="9"/>
                    </a:lnTo>
                    <a:lnTo>
                      <a:pt x="23" y="7"/>
                    </a:lnTo>
                    <a:lnTo>
                      <a:pt x="19" y="4"/>
                    </a:lnTo>
                    <a:lnTo>
                      <a:pt x="18" y="4"/>
                    </a:lnTo>
                    <a:lnTo>
                      <a:pt x="15" y="2"/>
                    </a:lnTo>
                    <a:lnTo>
                      <a:pt x="12" y="2"/>
                    </a:lnTo>
                    <a:lnTo>
                      <a:pt x="10" y="0"/>
                    </a:lnTo>
                    <a:lnTo>
                      <a:pt x="3" y="0"/>
                    </a:lnTo>
                    <a:lnTo>
                      <a:pt x="0" y="1"/>
                    </a:lnTo>
                    <a:lnTo>
                      <a:pt x="1" y="4"/>
                    </a:lnTo>
                    <a:lnTo>
                      <a:pt x="1"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6" name="Freeform 195">
                <a:extLst>
                  <a:ext uri="{FF2B5EF4-FFF2-40B4-BE49-F238E27FC236}">
                    <a16:creationId xmlns:a16="http://schemas.microsoft.com/office/drawing/2014/main" id="{58DE12B8-D883-C10E-FDA1-64DD309E65C7}"/>
                  </a:ext>
                </a:extLst>
              </p:cNvPr>
              <p:cNvSpPr>
                <a:spLocks/>
              </p:cNvSpPr>
              <p:nvPr/>
            </p:nvSpPr>
            <p:spPr bwMode="auto">
              <a:xfrm>
                <a:off x="6465889" y="1268413"/>
                <a:ext cx="28575" cy="31750"/>
              </a:xfrm>
              <a:custGeom>
                <a:avLst/>
                <a:gdLst>
                  <a:gd name="T0" fmla="*/ 6 w 23"/>
                  <a:gd name="T1" fmla="*/ 25 h 25"/>
                  <a:gd name="T2" fmla="*/ 9 w 23"/>
                  <a:gd name="T3" fmla="*/ 21 h 25"/>
                  <a:gd name="T4" fmla="*/ 14 w 23"/>
                  <a:gd name="T5" fmla="*/ 19 h 25"/>
                  <a:gd name="T6" fmla="*/ 18 w 23"/>
                  <a:gd name="T7" fmla="*/ 13 h 25"/>
                  <a:gd name="T8" fmla="*/ 20 w 23"/>
                  <a:gd name="T9" fmla="*/ 7 h 25"/>
                  <a:gd name="T10" fmla="*/ 23 w 23"/>
                  <a:gd name="T11" fmla="*/ 4 h 25"/>
                  <a:gd name="T12" fmla="*/ 23 w 23"/>
                  <a:gd name="T13" fmla="*/ 2 h 25"/>
                  <a:gd name="T14" fmla="*/ 20 w 23"/>
                  <a:gd name="T15" fmla="*/ 0 h 25"/>
                  <a:gd name="T16" fmla="*/ 16 w 23"/>
                  <a:gd name="T17" fmla="*/ 3 h 25"/>
                  <a:gd name="T18" fmla="*/ 12 w 23"/>
                  <a:gd name="T19" fmla="*/ 1 h 25"/>
                  <a:gd name="T20" fmla="*/ 8 w 23"/>
                  <a:gd name="T21" fmla="*/ 1 h 25"/>
                  <a:gd name="T22" fmla="*/ 7 w 23"/>
                  <a:gd name="T23" fmla="*/ 5 h 25"/>
                  <a:gd name="T24" fmla="*/ 6 w 23"/>
                  <a:gd name="T25" fmla="*/ 8 h 25"/>
                  <a:gd name="T26" fmla="*/ 7 w 23"/>
                  <a:gd name="T27" fmla="*/ 9 h 25"/>
                  <a:gd name="T28" fmla="*/ 9 w 23"/>
                  <a:gd name="T29" fmla="*/ 8 h 25"/>
                  <a:gd name="T30" fmla="*/ 11 w 23"/>
                  <a:gd name="T31" fmla="*/ 14 h 25"/>
                  <a:gd name="T32" fmla="*/ 12 w 23"/>
                  <a:gd name="T33" fmla="*/ 15 h 25"/>
                  <a:gd name="T34" fmla="*/ 7 w 23"/>
                  <a:gd name="T35" fmla="*/ 16 h 25"/>
                  <a:gd name="T36" fmla="*/ 1 w 23"/>
                  <a:gd name="T37" fmla="*/ 19 h 25"/>
                  <a:gd name="T38" fmla="*/ 0 w 23"/>
                  <a:gd name="T39" fmla="*/ 21 h 25"/>
                  <a:gd name="T40" fmla="*/ 2 w 23"/>
                  <a:gd name="T41" fmla="*/ 24 h 25"/>
                  <a:gd name="T42" fmla="*/ 6 w 23"/>
                  <a:gd name="T43"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5">
                    <a:moveTo>
                      <a:pt x="6" y="25"/>
                    </a:moveTo>
                    <a:cubicBezTo>
                      <a:pt x="9" y="21"/>
                      <a:pt x="9" y="21"/>
                      <a:pt x="9" y="21"/>
                    </a:cubicBezTo>
                    <a:cubicBezTo>
                      <a:pt x="9" y="21"/>
                      <a:pt x="14" y="20"/>
                      <a:pt x="14" y="19"/>
                    </a:cubicBezTo>
                    <a:cubicBezTo>
                      <a:pt x="18" y="13"/>
                      <a:pt x="18" y="13"/>
                      <a:pt x="18" y="13"/>
                    </a:cubicBezTo>
                    <a:cubicBezTo>
                      <a:pt x="20" y="7"/>
                      <a:pt x="20" y="7"/>
                      <a:pt x="20" y="7"/>
                    </a:cubicBezTo>
                    <a:cubicBezTo>
                      <a:pt x="23" y="4"/>
                      <a:pt x="23" y="4"/>
                      <a:pt x="23" y="4"/>
                    </a:cubicBezTo>
                    <a:cubicBezTo>
                      <a:pt x="23" y="2"/>
                      <a:pt x="23" y="2"/>
                      <a:pt x="23" y="2"/>
                    </a:cubicBezTo>
                    <a:cubicBezTo>
                      <a:pt x="20" y="0"/>
                      <a:pt x="20" y="0"/>
                      <a:pt x="20" y="0"/>
                    </a:cubicBezTo>
                    <a:cubicBezTo>
                      <a:pt x="16" y="3"/>
                      <a:pt x="16" y="3"/>
                      <a:pt x="16" y="3"/>
                    </a:cubicBezTo>
                    <a:cubicBezTo>
                      <a:pt x="12" y="1"/>
                      <a:pt x="12" y="1"/>
                      <a:pt x="12" y="1"/>
                    </a:cubicBezTo>
                    <a:cubicBezTo>
                      <a:pt x="8" y="1"/>
                      <a:pt x="8" y="1"/>
                      <a:pt x="8" y="1"/>
                    </a:cubicBezTo>
                    <a:cubicBezTo>
                      <a:pt x="7" y="5"/>
                      <a:pt x="7" y="5"/>
                      <a:pt x="7" y="5"/>
                    </a:cubicBezTo>
                    <a:cubicBezTo>
                      <a:pt x="6" y="8"/>
                      <a:pt x="6" y="8"/>
                      <a:pt x="6" y="8"/>
                    </a:cubicBezTo>
                    <a:cubicBezTo>
                      <a:pt x="7" y="9"/>
                      <a:pt x="7" y="9"/>
                      <a:pt x="7" y="9"/>
                    </a:cubicBezTo>
                    <a:cubicBezTo>
                      <a:pt x="9" y="8"/>
                      <a:pt x="9" y="8"/>
                      <a:pt x="9" y="8"/>
                    </a:cubicBezTo>
                    <a:cubicBezTo>
                      <a:pt x="11" y="14"/>
                      <a:pt x="11" y="14"/>
                      <a:pt x="11" y="14"/>
                    </a:cubicBezTo>
                    <a:cubicBezTo>
                      <a:pt x="12" y="15"/>
                      <a:pt x="12" y="15"/>
                      <a:pt x="12" y="15"/>
                    </a:cubicBezTo>
                    <a:cubicBezTo>
                      <a:pt x="7" y="16"/>
                      <a:pt x="7" y="16"/>
                      <a:pt x="7" y="16"/>
                    </a:cubicBezTo>
                    <a:cubicBezTo>
                      <a:pt x="1" y="19"/>
                      <a:pt x="1" y="19"/>
                      <a:pt x="1" y="19"/>
                    </a:cubicBezTo>
                    <a:cubicBezTo>
                      <a:pt x="0" y="21"/>
                      <a:pt x="0" y="21"/>
                      <a:pt x="0" y="21"/>
                    </a:cubicBezTo>
                    <a:cubicBezTo>
                      <a:pt x="2" y="24"/>
                      <a:pt x="2" y="24"/>
                      <a:pt x="2" y="24"/>
                    </a:cubicBezTo>
                    <a:lnTo>
                      <a:pt x="6" y="2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7" name="Freeform 196">
                <a:extLst>
                  <a:ext uri="{FF2B5EF4-FFF2-40B4-BE49-F238E27FC236}">
                    <a16:creationId xmlns:a16="http://schemas.microsoft.com/office/drawing/2014/main" id="{7282703F-CBD4-C0DF-67B8-081A4A3617A9}"/>
                  </a:ext>
                </a:extLst>
              </p:cNvPr>
              <p:cNvSpPr>
                <a:spLocks/>
              </p:cNvSpPr>
              <p:nvPr/>
            </p:nvSpPr>
            <p:spPr bwMode="auto">
              <a:xfrm>
                <a:off x="6807201" y="1355725"/>
                <a:ext cx="17463" cy="9525"/>
              </a:xfrm>
              <a:custGeom>
                <a:avLst/>
                <a:gdLst>
                  <a:gd name="T0" fmla="*/ 4 w 11"/>
                  <a:gd name="T1" fmla="*/ 1 h 6"/>
                  <a:gd name="T2" fmla="*/ 2 w 11"/>
                  <a:gd name="T3" fmla="*/ 0 h 6"/>
                  <a:gd name="T4" fmla="*/ 0 w 11"/>
                  <a:gd name="T5" fmla="*/ 0 h 6"/>
                  <a:gd name="T6" fmla="*/ 0 w 11"/>
                  <a:gd name="T7" fmla="*/ 3 h 6"/>
                  <a:gd name="T8" fmla="*/ 1 w 11"/>
                  <a:gd name="T9" fmla="*/ 4 h 6"/>
                  <a:gd name="T10" fmla="*/ 3 w 11"/>
                  <a:gd name="T11" fmla="*/ 4 h 6"/>
                  <a:gd name="T12" fmla="*/ 6 w 11"/>
                  <a:gd name="T13" fmla="*/ 6 h 6"/>
                  <a:gd name="T14" fmla="*/ 7 w 11"/>
                  <a:gd name="T15" fmla="*/ 6 h 6"/>
                  <a:gd name="T16" fmla="*/ 11 w 11"/>
                  <a:gd name="T17" fmla="*/ 4 h 6"/>
                  <a:gd name="T18" fmla="*/ 11 w 11"/>
                  <a:gd name="T19" fmla="*/ 2 h 6"/>
                  <a:gd name="T20" fmla="*/ 9 w 11"/>
                  <a:gd name="T21" fmla="*/ 1 h 6"/>
                  <a:gd name="T22" fmla="*/ 6 w 11"/>
                  <a:gd name="T23" fmla="*/ 3 h 6"/>
                  <a:gd name="T24" fmla="*/ 4 w 11"/>
                  <a:gd name="T25"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6">
                    <a:moveTo>
                      <a:pt x="4" y="1"/>
                    </a:moveTo>
                    <a:lnTo>
                      <a:pt x="2" y="0"/>
                    </a:lnTo>
                    <a:lnTo>
                      <a:pt x="0" y="0"/>
                    </a:lnTo>
                    <a:lnTo>
                      <a:pt x="0" y="3"/>
                    </a:lnTo>
                    <a:lnTo>
                      <a:pt x="1" y="4"/>
                    </a:lnTo>
                    <a:lnTo>
                      <a:pt x="3" y="4"/>
                    </a:lnTo>
                    <a:lnTo>
                      <a:pt x="6" y="6"/>
                    </a:lnTo>
                    <a:lnTo>
                      <a:pt x="7" y="6"/>
                    </a:lnTo>
                    <a:lnTo>
                      <a:pt x="11" y="4"/>
                    </a:lnTo>
                    <a:lnTo>
                      <a:pt x="11" y="2"/>
                    </a:lnTo>
                    <a:lnTo>
                      <a:pt x="9" y="1"/>
                    </a:lnTo>
                    <a:lnTo>
                      <a:pt x="6" y="3"/>
                    </a:lnTo>
                    <a:lnTo>
                      <a:pt x="4"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8" name="Freeform 197">
                <a:extLst>
                  <a:ext uri="{FF2B5EF4-FFF2-40B4-BE49-F238E27FC236}">
                    <a16:creationId xmlns:a16="http://schemas.microsoft.com/office/drawing/2014/main" id="{A03178CE-3B2D-BB74-2883-C034912133A7}"/>
                  </a:ext>
                </a:extLst>
              </p:cNvPr>
              <p:cNvSpPr>
                <a:spLocks/>
              </p:cNvSpPr>
              <p:nvPr/>
            </p:nvSpPr>
            <p:spPr bwMode="auto">
              <a:xfrm>
                <a:off x="6637339" y="1682750"/>
                <a:ext cx="11113" cy="12700"/>
              </a:xfrm>
              <a:custGeom>
                <a:avLst/>
                <a:gdLst>
                  <a:gd name="T0" fmla="*/ 2 w 7"/>
                  <a:gd name="T1" fmla="*/ 7 h 8"/>
                  <a:gd name="T2" fmla="*/ 3 w 7"/>
                  <a:gd name="T3" fmla="*/ 5 h 8"/>
                  <a:gd name="T4" fmla="*/ 7 w 7"/>
                  <a:gd name="T5" fmla="*/ 2 h 8"/>
                  <a:gd name="T6" fmla="*/ 7 w 7"/>
                  <a:gd name="T7" fmla="*/ 0 h 8"/>
                  <a:gd name="T8" fmla="*/ 6 w 7"/>
                  <a:gd name="T9" fmla="*/ 0 h 8"/>
                  <a:gd name="T10" fmla="*/ 3 w 7"/>
                  <a:gd name="T11" fmla="*/ 2 h 8"/>
                  <a:gd name="T12" fmla="*/ 2 w 7"/>
                  <a:gd name="T13" fmla="*/ 3 h 8"/>
                  <a:gd name="T14" fmla="*/ 0 w 7"/>
                  <a:gd name="T15" fmla="*/ 5 h 8"/>
                  <a:gd name="T16" fmla="*/ 1 w 7"/>
                  <a:gd name="T17" fmla="*/ 8 h 8"/>
                  <a:gd name="T18" fmla="*/ 2 w 7"/>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8">
                    <a:moveTo>
                      <a:pt x="2" y="7"/>
                    </a:moveTo>
                    <a:lnTo>
                      <a:pt x="3" y="5"/>
                    </a:lnTo>
                    <a:lnTo>
                      <a:pt x="7" y="2"/>
                    </a:lnTo>
                    <a:lnTo>
                      <a:pt x="7" y="0"/>
                    </a:lnTo>
                    <a:lnTo>
                      <a:pt x="6" y="0"/>
                    </a:lnTo>
                    <a:lnTo>
                      <a:pt x="3" y="2"/>
                    </a:lnTo>
                    <a:lnTo>
                      <a:pt x="2" y="3"/>
                    </a:lnTo>
                    <a:lnTo>
                      <a:pt x="0" y="5"/>
                    </a:lnTo>
                    <a:lnTo>
                      <a:pt x="1" y="8"/>
                    </a:lnTo>
                    <a:lnTo>
                      <a:pt x="2"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9" name="Freeform 198">
                <a:extLst>
                  <a:ext uri="{FF2B5EF4-FFF2-40B4-BE49-F238E27FC236}">
                    <a16:creationId xmlns:a16="http://schemas.microsoft.com/office/drawing/2014/main" id="{1FF1A5B0-09A3-DCFC-E51B-342CB888B03E}"/>
                  </a:ext>
                </a:extLst>
              </p:cNvPr>
              <p:cNvSpPr>
                <a:spLocks/>
              </p:cNvSpPr>
              <p:nvPr/>
            </p:nvSpPr>
            <p:spPr bwMode="auto">
              <a:xfrm>
                <a:off x="6796089" y="1235075"/>
                <a:ext cx="20638" cy="12700"/>
              </a:xfrm>
              <a:custGeom>
                <a:avLst/>
                <a:gdLst>
                  <a:gd name="T0" fmla="*/ 4 w 17"/>
                  <a:gd name="T1" fmla="*/ 11 h 11"/>
                  <a:gd name="T2" fmla="*/ 10 w 17"/>
                  <a:gd name="T3" fmla="*/ 11 h 11"/>
                  <a:gd name="T4" fmla="*/ 15 w 17"/>
                  <a:gd name="T5" fmla="*/ 9 h 11"/>
                  <a:gd name="T6" fmla="*/ 17 w 17"/>
                  <a:gd name="T7" fmla="*/ 6 h 11"/>
                  <a:gd name="T8" fmla="*/ 15 w 17"/>
                  <a:gd name="T9" fmla="*/ 1 h 11"/>
                  <a:gd name="T10" fmla="*/ 10 w 17"/>
                  <a:gd name="T11" fmla="*/ 0 h 11"/>
                  <a:gd name="T12" fmla="*/ 4 w 17"/>
                  <a:gd name="T13" fmla="*/ 0 h 11"/>
                  <a:gd name="T14" fmla="*/ 0 w 17"/>
                  <a:gd name="T15" fmla="*/ 5 h 11"/>
                  <a:gd name="T16" fmla="*/ 0 w 17"/>
                  <a:gd name="T17" fmla="*/ 8 h 11"/>
                  <a:gd name="T18" fmla="*/ 1 w 17"/>
                  <a:gd name="T19" fmla="*/ 10 h 11"/>
                  <a:gd name="T20" fmla="*/ 4 w 17"/>
                  <a:gd name="T2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1">
                    <a:moveTo>
                      <a:pt x="4" y="11"/>
                    </a:moveTo>
                    <a:cubicBezTo>
                      <a:pt x="10" y="11"/>
                      <a:pt x="10" y="11"/>
                      <a:pt x="10" y="11"/>
                    </a:cubicBezTo>
                    <a:cubicBezTo>
                      <a:pt x="15" y="9"/>
                      <a:pt x="15" y="9"/>
                      <a:pt x="15" y="9"/>
                    </a:cubicBezTo>
                    <a:cubicBezTo>
                      <a:pt x="17" y="6"/>
                      <a:pt x="17" y="6"/>
                      <a:pt x="17" y="6"/>
                    </a:cubicBezTo>
                    <a:cubicBezTo>
                      <a:pt x="15" y="1"/>
                      <a:pt x="15" y="1"/>
                      <a:pt x="15" y="1"/>
                    </a:cubicBezTo>
                    <a:cubicBezTo>
                      <a:pt x="10" y="0"/>
                      <a:pt x="10" y="0"/>
                      <a:pt x="10" y="0"/>
                    </a:cubicBezTo>
                    <a:cubicBezTo>
                      <a:pt x="4" y="0"/>
                      <a:pt x="4" y="0"/>
                      <a:pt x="4" y="0"/>
                    </a:cubicBezTo>
                    <a:cubicBezTo>
                      <a:pt x="0" y="5"/>
                      <a:pt x="0" y="5"/>
                      <a:pt x="0" y="5"/>
                    </a:cubicBezTo>
                    <a:cubicBezTo>
                      <a:pt x="0" y="8"/>
                      <a:pt x="0" y="8"/>
                      <a:pt x="0" y="8"/>
                    </a:cubicBezTo>
                    <a:cubicBezTo>
                      <a:pt x="1" y="10"/>
                      <a:pt x="1" y="10"/>
                      <a:pt x="1" y="10"/>
                    </a:cubicBezTo>
                    <a:cubicBezTo>
                      <a:pt x="1" y="10"/>
                      <a:pt x="4" y="11"/>
                      <a:pt x="4" y="11"/>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00" name="Freeform 199">
                <a:extLst>
                  <a:ext uri="{FF2B5EF4-FFF2-40B4-BE49-F238E27FC236}">
                    <a16:creationId xmlns:a16="http://schemas.microsoft.com/office/drawing/2014/main" id="{5AAE1C5B-B8B4-5544-FB85-363DD62457E4}"/>
                  </a:ext>
                </a:extLst>
              </p:cNvPr>
              <p:cNvSpPr>
                <a:spLocks/>
              </p:cNvSpPr>
              <p:nvPr/>
            </p:nvSpPr>
            <p:spPr bwMode="auto">
              <a:xfrm>
                <a:off x="6597651" y="1581150"/>
                <a:ext cx="190500" cy="285750"/>
              </a:xfrm>
              <a:custGeom>
                <a:avLst/>
                <a:gdLst>
                  <a:gd name="T0" fmla="*/ 4 w 155"/>
                  <a:gd name="T1" fmla="*/ 210 h 233"/>
                  <a:gd name="T2" fmla="*/ 7 w 155"/>
                  <a:gd name="T3" fmla="*/ 221 h 233"/>
                  <a:gd name="T4" fmla="*/ 20 w 155"/>
                  <a:gd name="T5" fmla="*/ 210 h 233"/>
                  <a:gd name="T6" fmla="*/ 22 w 155"/>
                  <a:gd name="T7" fmla="*/ 212 h 233"/>
                  <a:gd name="T8" fmla="*/ 11 w 155"/>
                  <a:gd name="T9" fmla="*/ 226 h 233"/>
                  <a:gd name="T10" fmla="*/ 22 w 155"/>
                  <a:gd name="T11" fmla="*/ 230 h 233"/>
                  <a:gd name="T12" fmla="*/ 38 w 155"/>
                  <a:gd name="T13" fmla="*/ 231 h 233"/>
                  <a:gd name="T14" fmla="*/ 43 w 155"/>
                  <a:gd name="T15" fmla="*/ 232 h 233"/>
                  <a:gd name="T16" fmla="*/ 53 w 155"/>
                  <a:gd name="T17" fmla="*/ 219 h 233"/>
                  <a:gd name="T18" fmla="*/ 48 w 155"/>
                  <a:gd name="T19" fmla="*/ 201 h 233"/>
                  <a:gd name="T20" fmla="*/ 52 w 155"/>
                  <a:gd name="T21" fmla="*/ 198 h 233"/>
                  <a:gd name="T22" fmla="*/ 56 w 155"/>
                  <a:gd name="T23" fmla="*/ 196 h 233"/>
                  <a:gd name="T24" fmla="*/ 53 w 155"/>
                  <a:gd name="T25" fmla="*/ 188 h 233"/>
                  <a:gd name="T26" fmla="*/ 58 w 155"/>
                  <a:gd name="T27" fmla="*/ 184 h 233"/>
                  <a:gd name="T28" fmla="*/ 54 w 155"/>
                  <a:gd name="T29" fmla="*/ 163 h 233"/>
                  <a:gd name="T30" fmla="*/ 62 w 155"/>
                  <a:gd name="T31" fmla="*/ 159 h 233"/>
                  <a:gd name="T32" fmla="*/ 70 w 155"/>
                  <a:gd name="T33" fmla="*/ 157 h 233"/>
                  <a:gd name="T34" fmla="*/ 74 w 155"/>
                  <a:gd name="T35" fmla="*/ 152 h 233"/>
                  <a:gd name="T36" fmla="*/ 81 w 155"/>
                  <a:gd name="T37" fmla="*/ 138 h 233"/>
                  <a:gd name="T38" fmla="*/ 81 w 155"/>
                  <a:gd name="T39" fmla="*/ 130 h 233"/>
                  <a:gd name="T40" fmla="*/ 92 w 155"/>
                  <a:gd name="T41" fmla="*/ 107 h 233"/>
                  <a:gd name="T42" fmla="*/ 112 w 155"/>
                  <a:gd name="T43" fmla="*/ 83 h 233"/>
                  <a:gd name="T44" fmla="*/ 138 w 155"/>
                  <a:gd name="T45" fmla="*/ 59 h 233"/>
                  <a:gd name="T46" fmla="*/ 154 w 155"/>
                  <a:gd name="T47" fmla="*/ 45 h 233"/>
                  <a:gd name="T48" fmla="*/ 155 w 155"/>
                  <a:gd name="T49" fmla="*/ 27 h 233"/>
                  <a:gd name="T50" fmla="*/ 151 w 155"/>
                  <a:gd name="T51" fmla="*/ 12 h 233"/>
                  <a:gd name="T52" fmla="*/ 140 w 155"/>
                  <a:gd name="T53" fmla="*/ 2 h 233"/>
                  <a:gd name="T54" fmla="*/ 129 w 155"/>
                  <a:gd name="T55" fmla="*/ 3 h 233"/>
                  <a:gd name="T56" fmla="*/ 116 w 155"/>
                  <a:gd name="T57" fmla="*/ 14 h 233"/>
                  <a:gd name="T58" fmla="*/ 112 w 155"/>
                  <a:gd name="T59" fmla="*/ 29 h 233"/>
                  <a:gd name="T60" fmla="*/ 106 w 155"/>
                  <a:gd name="T61" fmla="*/ 39 h 233"/>
                  <a:gd name="T62" fmla="*/ 91 w 155"/>
                  <a:gd name="T63" fmla="*/ 49 h 233"/>
                  <a:gd name="T64" fmla="*/ 80 w 155"/>
                  <a:gd name="T65" fmla="*/ 55 h 233"/>
                  <a:gd name="T66" fmla="*/ 76 w 155"/>
                  <a:gd name="T67" fmla="*/ 60 h 233"/>
                  <a:gd name="T68" fmla="*/ 58 w 155"/>
                  <a:gd name="T69" fmla="*/ 61 h 233"/>
                  <a:gd name="T70" fmla="*/ 58 w 155"/>
                  <a:gd name="T71" fmla="*/ 74 h 233"/>
                  <a:gd name="T72" fmla="*/ 56 w 155"/>
                  <a:gd name="T73" fmla="*/ 70 h 233"/>
                  <a:gd name="T74" fmla="*/ 51 w 155"/>
                  <a:gd name="T75" fmla="*/ 81 h 233"/>
                  <a:gd name="T76" fmla="*/ 41 w 155"/>
                  <a:gd name="T77" fmla="*/ 91 h 233"/>
                  <a:gd name="T78" fmla="*/ 38 w 155"/>
                  <a:gd name="T79" fmla="*/ 103 h 233"/>
                  <a:gd name="T80" fmla="*/ 28 w 155"/>
                  <a:gd name="T81" fmla="*/ 117 h 233"/>
                  <a:gd name="T82" fmla="*/ 33 w 155"/>
                  <a:gd name="T83" fmla="*/ 125 h 233"/>
                  <a:gd name="T84" fmla="*/ 19 w 155"/>
                  <a:gd name="T85" fmla="*/ 130 h 233"/>
                  <a:gd name="T86" fmla="*/ 10 w 155"/>
                  <a:gd name="T87" fmla="*/ 136 h 233"/>
                  <a:gd name="T88" fmla="*/ 11 w 155"/>
                  <a:gd name="T89" fmla="*/ 147 h 233"/>
                  <a:gd name="T90" fmla="*/ 13 w 155"/>
                  <a:gd name="T91" fmla="*/ 156 h 233"/>
                  <a:gd name="T92" fmla="*/ 24 w 155"/>
                  <a:gd name="T93" fmla="*/ 156 h 233"/>
                  <a:gd name="T94" fmla="*/ 19 w 155"/>
                  <a:gd name="T95" fmla="*/ 159 h 233"/>
                  <a:gd name="T96" fmla="*/ 18 w 155"/>
                  <a:gd name="T97" fmla="*/ 170 h 233"/>
                  <a:gd name="T98" fmla="*/ 19 w 155"/>
                  <a:gd name="T99" fmla="*/ 175 h 233"/>
                  <a:gd name="T100" fmla="*/ 17 w 155"/>
                  <a:gd name="T101" fmla="*/ 180 h 233"/>
                  <a:gd name="T102" fmla="*/ 15 w 155"/>
                  <a:gd name="T103" fmla="*/ 186 h 233"/>
                  <a:gd name="T104" fmla="*/ 28 w 155"/>
                  <a:gd name="T105" fmla="*/ 194 h 233"/>
                  <a:gd name="T106" fmla="*/ 16 w 155"/>
                  <a:gd name="T107" fmla="*/ 189 h 233"/>
                  <a:gd name="T108" fmla="*/ 9 w 155"/>
                  <a:gd name="T109" fmla="*/ 198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5" h="233">
                    <a:moveTo>
                      <a:pt x="8" y="203"/>
                    </a:moveTo>
                    <a:cubicBezTo>
                      <a:pt x="7" y="202"/>
                      <a:pt x="7" y="202"/>
                      <a:pt x="7" y="202"/>
                    </a:cubicBezTo>
                    <a:cubicBezTo>
                      <a:pt x="5" y="205"/>
                      <a:pt x="5" y="205"/>
                      <a:pt x="5" y="205"/>
                    </a:cubicBezTo>
                    <a:cubicBezTo>
                      <a:pt x="4" y="209"/>
                      <a:pt x="4" y="209"/>
                      <a:pt x="4" y="209"/>
                    </a:cubicBezTo>
                    <a:cubicBezTo>
                      <a:pt x="4" y="210"/>
                      <a:pt x="4" y="210"/>
                      <a:pt x="4" y="210"/>
                    </a:cubicBezTo>
                    <a:cubicBezTo>
                      <a:pt x="3" y="212"/>
                      <a:pt x="3" y="212"/>
                      <a:pt x="3" y="212"/>
                    </a:cubicBezTo>
                    <a:cubicBezTo>
                      <a:pt x="0" y="213"/>
                      <a:pt x="0" y="213"/>
                      <a:pt x="0" y="213"/>
                    </a:cubicBezTo>
                    <a:cubicBezTo>
                      <a:pt x="0" y="215"/>
                      <a:pt x="0" y="215"/>
                      <a:pt x="0" y="215"/>
                    </a:cubicBezTo>
                    <a:cubicBezTo>
                      <a:pt x="4" y="219"/>
                      <a:pt x="4" y="219"/>
                      <a:pt x="4" y="219"/>
                    </a:cubicBezTo>
                    <a:cubicBezTo>
                      <a:pt x="7" y="221"/>
                      <a:pt x="7" y="221"/>
                      <a:pt x="7" y="221"/>
                    </a:cubicBezTo>
                    <a:cubicBezTo>
                      <a:pt x="9" y="220"/>
                      <a:pt x="9" y="220"/>
                      <a:pt x="9" y="220"/>
                    </a:cubicBezTo>
                    <a:cubicBezTo>
                      <a:pt x="10" y="218"/>
                      <a:pt x="10" y="218"/>
                      <a:pt x="10" y="218"/>
                    </a:cubicBezTo>
                    <a:cubicBezTo>
                      <a:pt x="12" y="216"/>
                      <a:pt x="12" y="216"/>
                      <a:pt x="12" y="216"/>
                    </a:cubicBezTo>
                    <a:cubicBezTo>
                      <a:pt x="17" y="212"/>
                      <a:pt x="17" y="212"/>
                      <a:pt x="17" y="212"/>
                    </a:cubicBezTo>
                    <a:cubicBezTo>
                      <a:pt x="20" y="210"/>
                      <a:pt x="20" y="210"/>
                      <a:pt x="20" y="210"/>
                    </a:cubicBezTo>
                    <a:cubicBezTo>
                      <a:pt x="24" y="210"/>
                      <a:pt x="24" y="210"/>
                      <a:pt x="24" y="210"/>
                    </a:cubicBezTo>
                    <a:cubicBezTo>
                      <a:pt x="26" y="212"/>
                      <a:pt x="26" y="212"/>
                      <a:pt x="26" y="212"/>
                    </a:cubicBezTo>
                    <a:cubicBezTo>
                      <a:pt x="26" y="214"/>
                      <a:pt x="26" y="214"/>
                      <a:pt x="26" y="214"/>
                    </a:cubicBezTo>
                    <a:cubicBezTo>
                      <a:pt x="24" y="215"/>
                      <a:pt x="24" y="215"/>
                      <a:pt x="24" y="215"/>
                    </a:cubicBezTo>
                    <a:cubicBezTo>
                      <a:pt x="22" y="212"/>
                      <a:pt x="22" y="212"/>
                      <a:pt x="22" y="212"/>
                    </a:cubicBezTo>
                    <a:cubicBezTo>
                      <a:pt x="20" y="212"/>
                      <a:pt x="20" y="212"/>
                      <a:pt x="20" y="212"/>
                    </a:cubicBezTo>
                    <a:cubicBezTo>
                      <a:pt x="19" y="215"/>
                      <a:pt x="19" y="215"/>
                      <a:pt x="19" y="215"/>
                    </a:cubicBezTo>
                    <a:cubicBezTo>
                      <a:pt x="14" y="218"/>
                      <a:pt x="14" y="218"/>
                      <a:pt x="14" y="218"/>
                    </a:cubicBezTo>
                    <a:cubicBezTo>
                      <a:pt x="12" y="222"/>
                      <a:pt x="12" y="222"/>
                      <a:pt x="12" y="222"/>
                    </a:cubicBezTo>
                    <a:cubicBezTo>
                      <a:pt x="11" y="226"/>
                      <a:pt x="11" y="226"/>
                      <a:pt x="11" y="226"/>
                    </a:cubicBezTo>
                    <a:cubicBezTo>
                      <a:pt x="12" y="229"/>
                      <a:pt x="12" y="229"/>
                      <a:pt x="12" y="229"/>
                    </a:cubicBezTo>
                    <a:cubicBezTo>
                      <a:pt x="11" y="231"/>
                      <a:pt x="11" y="231"/>
                      <a:pt x="11" y="231"/>
                    </a:cubicBezTo>
                    <a:cubicBezTo>
                      <a:pt x="11" y="231"/>
                      <a:pt x="11" y="233"/>
                      <a:pt x="11" y="233"/>
                    </a:cubicBezTo>
                    <a:cubicBezTo>
                      <a:pt x="16" y="233"/>
                      <a:pt x="16" y="233"/>
                      <a:pt x="16" y="233"/>
                    </a:cubicBezTo>
                    <a:cubicBezTo>
                      <a:pt x="22" y="230"/>
                      <a:pt x="22" y="230"/>
                      <a:pt x="22" y="230"/>
                    </a:cubicBezTo>
                    <a:cubicBezTo>
                      <a:pt x="26" y="228"/>
                      <a:pt x="26" y="228"/>
                      <a:pt x="26" y="228"/>
                    </a:cubicBezTo>
                    <a:cubicBezTo>
                      <a:pt x="29" y="229"/>
                      <a:pt x="29" y="229"/>
                      <a:pt x="29" y="229"/>
                    </a:cubicBezTo>
                    <a:cubicBezTo>
                      <a:pt x="31" y="231"/>
                      <a:pt x="31" y="231"/>
                      <a:pt x="31" y="231"/>
                    </a:cubicBezTo>
                    <a:cubicBezTo>
                      <a:pt x="35" y="232"/>
                      <a:pt x="35" y="232"/>
                      <a:pt x="35" y="232"/>
                    </a:cubicBezTo>
                    <a:cubicBezTo>
                      <a:pt x="38" y="231"/>
                      <a:pt x="38" y="231"/>
                      <a:pt x="38" y="231"/>
                    </a:cubicBezTo>
                    <a:cubicBezTo>
                      <a:pt x="36" y="228"/>
                      <a:pt x="36" y="228"/>
                      <a:pt x="36" y="228"/>
                    </a:cubicBezTo>
                    <a:cubicBezTo>
                      <a:pt x="37" y="225"/>
                      <a:pt x="37" y="225"/>
                      <a:pt x="37" y="225"/>
                    </a:cubicBezTo>
                    <a:cubicBezTo>
                      <a:pt x="38" y="226"/>
                      <a:pt x="38" y="226"/>
                      <a:pt x="38" y="226"/>
                    </a:cubicBezTo>
                    <a:cubicBezTo>
                      <a:pt x="40" y="230"/>
                      <a:pt x="40" y="230"/>
                      <a:pt x="40" y="230"/>
                    </a:cubicBezTo>
                    <a:cubicBezTo>
                      <a:pt x="43" y="232"/>
                      <a:pt x="43" y="232"/>
                      <a:pt x="43" y="232"/>
                    </a:cubicBezTo>
                    <a:cubicBezTo>
                      <a:pt x="48" y="232"/>
                      <a:pt x="48" y="232"/>
                      <a:pt x="48" y="232"/>
                    </a:cubicBezTo>
                    <a:cubicBezTo>
                      <a:pt x="49" y="229"/>
                      <a:pt x="49" y="229"/>
                      <a:pt x="49" y="229"/>
                    </a:cubicBezTo>
                    <a:cubicBezTo>
                      <a:pt x="52" y="229"/>
                      <a:pt x="52" y="229"/>
                      <a:pt x="52" y="229"/>
                    </a:cubicBezTo>
                    <a:cubicBezTo>
                      <a:pt x="54" y="223"/>
                      <a:pt x="54" y="223"/>
                      <a:pt x="54" y="223"/>
                    </a:cubicBezTo>
                    <a:cubicBezTo>
                      <a:pt x="53" y="219"/>
                      <a:pt x="53" y="219"/>
                      <a:pt x="53" y="219"/>
                    </a:cubicBezTo>
                    <a:cubicBezTo>
                      <a:pt x="56" y="214"/>
                      <a:pt x="56" y="214"/>
                      <a:pt x="56" y="214"/>
                    </a:cubicBezTo>
                    <a:cubicBezTo>
                      <a:pt x="56" y="210"/>
                      <a:pt x="56" y="210"/>
                      <a:pt x="56" y="210"/>
                    </a:cubicBezTo>
                    <a:cubicBezTo>
                      <a:pt x="54" y="207"/>
                      <a:pt x="54" y="207"/>
                      <a:pt x="54" y="207"/>
                    </a:cubicBezTo>
                    <a:cubicBezTo>
                      <a:pt x="52" y="202"/>
                      <a:pt x="52" y="202"/>
                      <a:pt x="52" y="202"/>
                    </a:cubicBezTo>
                    <a:cubicBezTo>
                      <a:pt x="48" y="201"/>
                      <a:pt x="48" y="201"/>
                      <a:pt x="48" y="201"/>
                    </a:cubicBezTo>
                    <a:cubicBezTo>
                      <a:pt x="46" y="201"/>
                      <a:pt x="46" y="201"/>
                      <a:pt x="46" y="201"/>
                    </a:cubicBezTo>
                    <a:cubicBezTo>
                      <a:pt x="45" y="199"/>
                      <a:pt x="45" y="199"/>
                      <a:pt x="45" y="199"/>
                    </a:cubicBezTo>
                    <a:cubicBezTo>
                      <a:pt x="47" y="198"/>
                      <a:pt x="47" y="198"/>
                      <a:pt x="47" y="198"/>
                    </a:cubicBezTo>
                    <a:cubicBezTo>
                      <a:pt x="50" y="199"/>
                      <a:pt x="50" y="199"/>
                      <a:pt x="50" y="199"/>
                    </a:cubicBezTo>
                    <a:cubicBezTo>
                      <a:pt x="52" y="198"/>
                      <a:pt x="52" y="198"/>
                      <a:pt x="52" y="198"/>
                    </a:cubicBezTo>
                    <a:cubicBezTo>
                      <a:pt x="54" y="201"/>
                      <a:pt x="54" y="201"/>
                      <a:pt x="54" y="201"/>
                    </a:cubicBezTo>
                    <a:cubicBezTo>
                      <a:pt x="54" y="204"/>
                      <a:pt x="54" y="204"/>
                      <a:pt x="54" y="204"/>
                    </a:cubicBezTo>
                    <a:cubicBezTo>
                      <a:pt x="56" y="205"/>
                      <a:pt x="56" y="205"/>
                      <a:pt x="56" y="205"/>
                    </a:cubicBezTo>
                    <a:cubicBezTo>
                      <a:pt x="58" y="202"/>
                      <a:pt x="58" y="202"/>
                      <a:pt x="58" y="202"/>
                    </a:cubicBezTo>
                    <a:cubicBezTo>
                      <a:pt x="56" y="196"/>
                      <a:pt x="56" y="196"/>
                      <a:pt x="56" y="196"/>
                    </a:cubicBezTo>
                    <a:cubicBezTo>
                      <a:pt x="52" y="190"/>
                      <a:pt x="52" y="190"/>
                      <a:pt x="52" y="190"/>
                    </a:cubicBezTo>
                    <a:cubicBezTo>
                      <a:pt x="49" y="184"/>
                      <a:pt x="49" y="184"/>
                      <a:pt x="49" y="184"/>
                    </a:cubicBezTo>
                    <a:cubicBezTo>
                      <a:pt x="50" y="181"/>
                      <a:pt x="50" y="181"/>
                      <a:pt x="50" y="181"/>
                    </a:cubicBezTo>
                    <a:cubicBezTo>
                      <a:pt x="52" y="185"/>
                      <a:pt x="52" y="185"/>
                      <a:pt x="52" y="185"/>
                    </a:cubicBezTo>
                    <a:cubicBezTo>
                      <a:pt x="53" y="188"/>
                      <a:pt x="53" y="188"/>
                      <a:pt x="53" y="188"/>
                    </a:cubicBezTo>
                    <a:cubicBezTo>
                      <a:pt x="56" y="190"/>
                      <a:pt x="56" y="190"/>
                      <a:pt x="56" y="190"/>
                    </a:cubicBezTo>
                    <a:cubicBezTo>
                      <a:pt x="59" y="191"/>
                      <a:pt x="59" y="191"/>
                      <a:pt x="59" y="191"/>
                    </a:cubicBezTo>
                    <a:cubicBezTo>
                      <a:pt x="60" y="188"/>
                      <a:pt x="60" y="188"/>
                      <a:pt x="60" y="188"/>
                    </a:cubicBezTo>
                    <a:cubicBezTo>
                      <a:pt x="60" y="185"/>
                      <a:pt x="60" y="185"/>
                      <a:pt x="60" y="185"/>
                    </a:cubicBezTo>
                    <a:cubicBezTo>
                      <a:pt x="58" y="184"/>
                      <a:pt x="58" y="184"/>
                      <a:pt x="58" y="184"/>
                    </a:cubicBezTo>
                    <a:cubicBezTo>
                      <a:pt x="59" y="181"/>
                      <a:pt x="59" y="181"/>
                      <a:pt x="59" y="181"/>
                    </a:cubicBezTo>
                    <a:cubicBezTo>
                      <a:pt x="61" y="177"/>
                      <a:pt x="61" y="177"/>
                      <a:pt x="61" y="177"/>
                    </a:cubicBezTo>
                    <a:cubicBezTo>
                      <a:pt x="60" y="173"/>
                      <a:pt x="60" y="173"/>
                      <a:pt x="60" y="173"/>
                    </a:cubicBezTo>
                    <a:cubicBezTo>
                      <a:pt x="58" y="168"/>
                      <a:pt x="58" y="168"/>
                      <a:pt x="58" y="168"/>
                    </a:cubicBezTo>
                    <a:cubicBezTo>
                      <a:pt x="54" y="163"/>
                      <a:pt x="54" y="163"/>
                      <a:pt x="54" y="163"/>
                    </a:cubicBezTo>
                    <a:cubicBezTo>
                      <a:pt x="56" y="162"/>
                      <a:pt x="56" y="162"/>
                      <a:pt x="56" y="162"/>
                    </a:cubicBezTo>
                    <a:cubicBezTo>
                      <a:pt x="59" y="165"/>
                      <a:pt x="59" y="165"/>
                      <a:pt x="59" y="165"/>
                    </a:cubicBezTo>
                    <a:cubicBezTo>
                      <a:pt x="62" y="165"/>
                      <a:pt x="62" y="165"/>
                      <a:pt x="62" y="165"/>
                    </a:cubicBezTo>
                    <a:cubicBezTo>
                      <a:pt x="63" y="160"/>
                      <a:pt x="63" y="160"/>
                      <a:pt x="63" y="160"/>
                    </a:cubicBezTo>
                    <a:cubicBezTo>
                      <a:pt x="62" y="159"/>
                      <a:pt x="62" y="159"/>
                      <a:pt x="62" y="159"/>
                    </a:cubicBezTo>
                    <a:cubicBezTo>
                      <a:pt x="60" y="159"/>
                      <a:pt x="60" y="159"/>
                      <a:pt x="60" y="159"/>
                    </a:cubicBezTo>
                    <a:cubicBezTo>
                      <a:pt x="60" y="153"/>
                      <a:pt x="60" y="153"/>
                      <a:pt x="60" y="153"/>
                    </a:cubicBezTo>
                    <a:cubicBezTo>
                      <a:pt x="63" y="152"/>
                      <a:pt x="63" y="152"/>
                      <a:pt x="63" y="152"/>
                    </a:cubicBezTo>
                    <a:cubicBezTo>
                      <a:pt x="66" y="155"/>
                      <a:pt x="66" y="155"/>
                      <a:pt x="66" y="155"/>
                    </a:cubicBezTo>
                    <a:cubicBezTo>
                      <a:pt x="70" y="157"/>
                      <a:pt x="70" y="157"/>
                      <a:pt x="70" y="157"/>
                    </a:cubicBezTo>
                    <a:cubicBezTo>
                      <a:pt x="72" y="155"/>
                      <a:pt x="72" y="155"/>
                      <a:pt x="72" y="155"/>
                    </a:cubicBezTo>
                    <a:cubicBezTo>
                      <a:pt x="69" y="153"/>
                      <a:pt x="69" y="153"/>
                      <a:pt x="69" y="153"/>
                    </a:cubicBezTo>
                    <a:cubicBezTo>
                      <a:pt x="69" y="150"/>
                      <a:pt x="69" y="150"/>
                      <a:pt x="69" y="150"/>
                    </a:cubicBezTo>
                    <a:cubicBezTo>
                      <a:pt x="72" y="150"/>
                      <a:pt x="72" y="150"/>
                      <a:pt x="72" y="150"/>
                    </a:cubicBezTo>
                    <a:cubicBezTo>
                      <a:pt x="74" y="152"/>
                      <a:pt x="74" y="152"/>
                      <a:pt x="74" y="152"/>
                    </a:cubicBezTo>
                    <a:cubicBezTo>
                      <a:pt x="76" y="149"/>
                      <a:pt x="76" y="149"/>
                      <a:pt x="76" y="149"/>
                    </a:cubicBezTo>
                    <a:cubicBezTo>
                      <a:pt x="77" y="144"/>
                      <a:pt x="77" y="144"/>
                      <a:pt x="77" y="144"/>
                    </a:cubicBezTo>
                    <a:cubicBezTo>
                      <a:pt x="76" y="143"/>
                      <a:pt x="76" y="143"/>
                      <a:pt x="76" y="143"/>
                    </a:cubicBezTo>
                    <a:cubicBezTo>
                      <a:pt x="76" y="141"/>
                      <a:pt x="76" y="141"/>
                      <a:pt x="76" y="141"/>
                    </a:cubicBezTo>
                    <a:cubicBezTo>
                      <a:pt x="81" y="138"/>
                      <a:pt x="81" y="138"/>
                      <a:pt x="81" y="138"/>
                    </a:cubicBezTo>
                    <a:cubicBezTo>
                      <a:pt x="82" y="135"/>
                      <a:pt x="82" y="135"/>
                      <a:pt x="82" y="135"/>
                    </a:cubicBezTo>
                    <a:cubicBezTo>
                      <a:pt x="79" y="133"/>
                      <a:pt x="79" y="133"/>
                      <a:pt x="79" y="133"/>
                    </a:cubicBezTo>
                    <a:cubicBezTo>
                      <a:pt x="77" y="130"/>
                      <a:pt x="77" y="130"/>
                      <a:pt x="77" y="130"/>
                    </a:cubicBezTo>
                    <a:cubicBezTo>
                      <a:pt x="79" y="126"/>
                      <a:pt x="79" y="126"/>
                      <a:pt x="79" y="126"/>
                    </a:cubicBezTo>
                    <a:cubicBezTo>
                      <a:pt x="81" y="130"/>
                      <a:pt x="81" y="130"/>
                      <a:pt x="81" y="130"/>
                    </a:cubicBezTo>
                    <a:cubicBezTo>
                      <a:pt x="83" y="127"/>
                      <a:pt x="83" y="127"/>
                      <a:pt x="83" y="127"/>
                    </a:cubicBezTo>
                    <a:cubicBezTo>
                      <a:pt x="88" y="120"/>
                      <a:pt x="88" y="120"/>
                      <a:pt x="88" y="120"/>
                    </a:cubicBezTo>
                    <a:cubicBezTo>
                      <a:pt x="90" y="115"/>
                      <a:pt x="90" y="115"/>
                      <a:pt x="90" y="115"/>
                    </a:cubicBezTo>
                    <a:cubicBezTo>
                      <a:pt x="92" y="112"/>
                      <a:pt x="92" y="112"/>
                      <a:pt x="92" y="112"/>
                    </a:cubicBezTo>
                    <a:cubicBezTo>
                      <a:pt x="92" y="107"/>
                      <a:pt x="92" y="107"/>
                      <a:pt x="92" y="107"/>
                    </a:cubicBezTo>
                    <a:cubicBezTo>
                      <a:pt x="97" y="103"/>
                      <a:pt x="97" y="103"/>
                      <a:pt x="97" y="103"/>
                    </a:cubicBezTo>
                    <a:cubicBezTo>
                      <a:pt x="100" y="97"/>
                      <a:pt x="100" y="97"/>
                      <a:pt x="100" y="97"/>
                    </a:cubicBezTo>
                    <a:cubicBezTo>
                      <a:pt x="102" y="89"/>
                      <a:pt x="102" y="89"/>
                      <a:pt x="102" y="89"/>
                    </a:cubicBezTo>
                    <a:cubicBezTo>
                      <a:pt x="105" y="89"/>
                      <a:pt x="105" y="89"/>
                      <a:pt x="105" y="89"/>
                    </a:cubicBezTo>
                    <a:cubicBezTo>
                      <a:pt x="112" y="83"/>
                      <a:pt x="112" y="83"/>
                      <a:pt x="112" y="83"/>
                    </a:cubicBezTo>
                    <a:cubicBezTo>
                      <a:pt x="119" y="73"/>
                      <a:pt x="119" y="73"/>
                      <a:pt x="119" y="73"/>
                    </a:cubicBezTo>
                    <a:cubicBezTo>
                      <a:pt x="125" y="67"/>
                      <a:pt x="125" y="67"/>
                      <a:pt x="125" y="67"/>
                    </a:cubicBezTo>
                    <a:cubicBezTo>
                      <a:pt x="127" y="66"/>
                      <a:pt x="127" y="66"/>
                      <a:pt x="127" y="66"/>
                    </a:cubicBezTo>
                    <a:cubicBezTo>
                      <a:pt x="132" y="61"/>
                      <a:pt x="132" y="61"/>
                      <a:pt x="132" y="61"/>
                    </a:cubicBezTo>
                    <a:cubicBezTo>
                      <a:pt x="138" y="59"/>
                      <a:pt x="138" y="59"/>
                      <a:pt x="138" y="59"/>
                    </a:cubicBezTo>
                    <a:cubicBezTo>
                      <a:pt x="141" y="56"/>
                      <a:pt x="141" y="56"/>
                      <a:pt x="141" y="56"/>
                    </a:cubicBezTo>
                    <a:cubicBezTo>
                      <a:pt x="146" y="48"/>
                      <a:pt x="146" y="48"/>
                      <a:pt x="146" y="48"/>
                    </a:cubicBezTo>
                    <a:cubicBezTo>
                      <a:pt x="149" y="46"/>
                      <a:pt x="149" y="46"/>
                      <a:pt x="149" y="46"/>
                    </a:cubicBezTo>
                    <a:cubicBezTo>
                      <a:pt x="151" y="47"/>
                      <a:pt x="151" y="47"/>
                      <a:pt x="151" y="47"/>
                    </a:cubicBezTo>
                    <a:cubicBezTo>
                      <a:pt x="154" y="45"/>
                      <a:pt x="154" y="45"/>
                      <a:pt x="154" y="45"/>
                    </a:cubicBezTo>
                    <a:cubicBezTo>
                      <a:pt x="154" y="42"/>
                      <a:pt x="154" y="42"/>
                      <a:pt x="154" y="42"/>
                    </a:cubicBezTo>
                    <a:cubicBezTo>
                      <a:pt x="153" y="40"/>
                      <a:pt x="153" y="40"/>
                      <a:pt x="153" y="40"/>
                    </a:cubicBezTo>
                    <a:cubicBezTo>
                      <a:pt x="155" y="36"/>
                      <a:pt x="155" y="36"/>
                      <a:pt x="155" y="36"/>
                    </a:cubicBezTo>
                    <a:cubicBezTo>
                      <a:pt x="155" y="33"/>
                      <a:pt x="155" y="33"/>
                      <a:pt x="155" y="33"/>
                    </a:cubicBezTo>
                    <a:cubicBezTo>
                      <a:pt x="155" y="27"/>
                      <a:pt x="155" y="27"/>
                      <a:pt x="155" y="27"/>
                    </a:cubicBezTo>
                    <a:cubicBezTo>
                      <a:pt x="153" y="26"/>
                      <a:pt x="153" y="26"/>
                      <a:pt x="153" y="26"/>
                    </a:cubicBezTo>
                    <a:cubicBezTo>
                      <a:pt x="151" y="25"/>
                      <a:pt x="151" y="25"/>
                      <a:pt x="151" y="25"/>
                    </a:cubicBezTo>
                    <a:cubicBezTo>
                      <a:pt x="151" y="20"/>
                      <a:pt x="151" y="20"/>
                      <a:pt x="151" y="20"/>
                    </a:cubicBezTo>
                    <a:cubicBezTo>
                      <a:pt x="152" y="14"/>
                      <a:pt x="152" y="14"/>
                      <a:pt x="152" y="14"/>
                    </a:cubicBezTo>
                    <a:cubicBezTo>
                      <a:pt x="151" y="12"/>
                      <a:pt x="151" y="12"/>
                      <a:pt x="151" y="12"/>
                    </a:cubicBezTo>
                    <a:cubicBezTo>
                      <a:pt x="148" y="12"/>
                      <a:pt x="148" y="12"/>
                      <a:pt x="148" y="12"/>
                    </a:cubicBezTo>
                    <a:cubicBezTo>
                      <a:pt x="146" y="9"/>
                      <a:pt x="146" y="9"/>
                      <a:pt x="146" y="9"/>
                    </a:cubicBezTo>
                    <a:cubicBezTo>
                      <a:pt x="142" y="9"/>
                      <a:pt x="142" y="9"/>
                      <a:pt x="142" y="9"/>
                    </a:cubicBezTo>
                    <a:cubicBezTo>
                      <a:pt x="140" y="6"/>
                      <a:pt x="140" y="6"/>
                      <a:pt x="140" y="6"/>
                    </a:cubicBezTo>
                    <a:cubicBezTo>
                      <a:pt x="140" y="2"/>
                      <a:pt x="140" y="2"/>
                      <a:pt x="140" y="2"/>
                    </a:cubicBezTo>
                    <a:cubicBezTo>
                      <a:pt x="139" y="0"/>
                      <a:pt x="139" y="0"/>
                      <a:pt x="139" y="0"/>
                    </a:cubicBezTo>
                    <a:cubicBezTo>
                      <a:pt x="135" y="3"/>
                      <a:pt x="135" y="3"/>
                      <a:pt x="135" y="3"/>
                    </a:cubicBezTo>
                    <a:cubicBezTo>
                      <a:pt x="134" y="5"/>
                      <a:pt x="134" y="5"/>
                      <a:pt x="134" y="5"/>
                    </a:cubicBezTo>
                    <a:cubicBezTo>
                      <a:pt x="132" y="4"/>
                      <a:pt x="132" y="4"/>
                      <a:pt x="132" y="4"/>
                    </a:cubicBezTo>
                    <a:cubicBezTo>
                      <a:pt x="129" y="3"/>
                      <a:pt x="129" y="3"/>
                      <a:pt x="129" y="3"/>
                    </a:cubicBezTo>
                    <a:cubicBezTo>
                      <a:pt x="126" y="4"/>
                      <a:pt x="126" y="4"/>
                      <a:pt x="126" y="4"/>
                    </a:cubicBezTo>
                    <a:cubicBezTo>
                      <a:pt x="121" y="7"/>
                      <a:pt x="121" y="7"/>
                      <a:pt x="121" y="7"/>
                    </a:cubicBezTo>
                    <a:cubicBezTo>
                      <a:pt x="120" y="11"/>
                      <a:pt x="120" y="11"/>
                      <a:pt x="120" y="11"/>
                    </a:cubicBezTo>
                    <a:cubicBezTo>
                      <a:pt x="118" y="13"/>
                      <a:pt x="118" y="13"/>
                      <a:pt x="118" y="13"/>
                    </a:cubicBezTo>
                    <a:cubicBezTo>
                      <a:pt x="116" y="14"/>
                      <a:pt x="116" y="14"/>
                      <a:pt x="116" y="14"/>
                    </a:cubicBezTo>
                    <a:cubicBezTo>
                      <a:pt x="114" y="16"/>
                      <a:pt x="114" y="16"/>
                      <a:pt x="114" y="16"/>
                    </a:cubicBezTo>
                    <a:cubicBezTo>
                      <a:pt x="113" y="19"/>
                      <a:pt x="113" y="19"/>
                      <a:pt x="113" y="19"/>
                    </a:cubicBezTo>
                    <a:cubicBezTo>
                      <a:pt x="110" y="23"/>
                      <a:pt x="110" y="23"/>
                      <a:pt x="110" y="23"/>
                    </a:cubicBezTo>
                    <a:cubicBezTo>
                      <a:pt x="110" y="25"/>
                      <a:pt x="110" y="25"/>
                      <a:pt x="110" y="25"/>
                    </a:cubicBezTo>
                    <a:cubicBezTo>
                      <a:pt x="112" y="29"/>
                      <a:pt x="112" y="29"/>
                      <a:pt x="112" y="29"/>
                    </a:cubicBezTo>
                    <a:cubicBezTo>
                      <a:pt x="113" y="32"/>
                      <a:pt x="113" y="32"/>
                      <a:pt x="113" y="32"/>
                    </a:cubicBezTo>
                    <a:cubicBezTo>
                      <a:pt x="109" y="32"/>
                      <a:pt x="109" y="32"/>
                      <a:pt x="109" y="32"/>
                    </a:cubicBezTo>
                    <a:cubicBezTo>
                      <a:pt x="108" y="35"/>
                      <a:pt x="108" y="35"/>
                      <a:pt x="108" y="35"/>
                    </a:cubicBezTo>
                    <a:cubicBezTo>
                      <a:pt x="108" y="38"/>
                      <a:pt x="108" y="38"/>
                      <a:pt x="108" y="38"/>
                    </a:cubicBezTo>
                    <a:cubicBezTo>
                      <a:pt x="106" y="39"/>
                      <a:pt x="106" y="39"/>
                      <a:pt x="106" y="39"/>
                    </a:cubicBezTo>
                    <a:cubicBezTo>
                      <a:pt x="104" y="43"/>
                      <a:pt x="104" y="43"/>
                      <a:pt x="104" y="43"/>
                    </a:cubicBezTo>
                    <a:cubicBezTo>
                      <a:pt x="98" y="48"/>
                      <a:pt x="98" y="48"/>
                      <a:pt x="98" y="48"/>
                    </a:cubicBezTo>
                    <a:cubicBezTo>
                      <a:pt x="95" y="50"/>
                      <a:pt x="95" y="50"/>
                      <a:pt x="95" y="50"/>
                    </a:cubicBezTo>
                    <a:cubicBezTo>
                      <a:pt x="94" y="49"/>
                      <a:pt x="94" y="49"/>
                      <a:pt x="94" y="49"/>
                    </a:cubicBezTo>
                    <a:cubicBezTo>
                      <a:pt x="91" y="49"/>
                      <a:pt x="91" y="49"/>
                      <a:pt x="91" y="49"/>
                    </a:cubicBezTo>
                    <a:cubicBezTo>
                      <a:pt x="88" y="51"/>
                      <a:pt x="88" y="51"/>
                      <a:pt x="88" y="51"/>
                    </a:cubicBezTo>
                    <a:cubicBezTo>
                      <a:pt x="85" y="57"/>
                      <a:pt x="85" y="57"/>
                      <a:pt x="85" y="57"/>
                    </a:cubicBezTo>
                    <a:cubicBezTo>
                      <a:pt x="83" y="59"/>
                      <a:pt x="83" y="59"/>
                      <a:pt x="83" y="59"/>
                    </a:cubicBezTo>
                    <a:cubicBezTo>
                      <a:pt x="81" y="58"/>
                      <a:pt x="81" y="58"/>
                      <a:pt x="81" y="58"/>
                    </a:cubicBezTo>
                    <a:cubicBezTo>
                      <a:pt x="80" y="55"/>
                      <a:pt x="80" y="55"/>
                      <a:pt x="80" y="55"/>
                    </a:cubicBezTo>
                    <a:cubicBezTo>
                      <a:pt x="78" y="55"/>
                      <a:pt x="78" y="55"/>
                      <a:pt x="78" y="55"/>
                    </a:cubicBezTo>
                    <a:cubicBezTo>
                      <a:pt x="78" y="57"/>
                      <a:pt x="78" y="57"/>
                      <a:pt x="78" y="57"/>
                    </a:cubicBezTo>
                    <a:cubicBezTo>
                      <a:pt x="78" y="62"/>
                      <a:pt x="78" y="62"/>
                      <a:pt x="78" y="62"/>
                    </a:cubicBezTo>
                    <a:cubicBezTo>
                      <a:pt x="77" y="64"/>
                      <a:pt x="77" y="64"/>
                      <a:pt x="77" y="64"/>
                    </a:cubicBezTo>
                    <a:cubicBezTo>
                      <a:pt x="76" y="60"/>
                      <a:pt x="76" y="60"/>
                      <a:pt x="76" y="60"/>
                    </a:cubicBezTo>
                    <a:cubicBezTo>
                      <a:pt x="74" y="56"/>
                      <a:pt x="74" y="56"/>
                      <a:pt x="74" y="56"/>
                    </a:cubicBezTo>
                    <a:cubicBezTo>
                      <a:pt x="69" y="57"/>
                      <a:pt x="69" y="57"/>
                      <a:pt x="69" y="57"/>
                    </a:cubicBezTo>
                    <a:cubicBezTo>
                      <a:pt x="62" y="59"/>
                      <a:pt x="62" y="59"/>
                      <a:pt x="62" y="59"/>
                    </a:cubicBezTo>
                    <a:cubicBezTo>
                      <a:pt x="61" y="61"/>
                      <a:pt x="61" y="61"/>
                      <a:pt x="61" y="61"/>
                    </a:cubicBezTo>
                    <a:cubicBezTo>
                      <a:pt x="58" y="61"/>
                      <a:pt x="58" y="61"/>
                      <a:pt x="58" y="61"/>
                    </a:cubicBezTo>
                    <a:cubicBezTo>
                      <a:pt x="57" y="64"/>
                      <a:pt x="57" y="64"/>
                      <a:pt x="57" y="64"/>
                    </a:cubicBezTo>
                    <a:cubicBezTo>
                      <a:pt x="59" y="69"/>
                      <a:pt x="59" y="69"/>
                      <a:pt x="59" y="69"/>
                    </a:cubicBezTo>
                    <a:cubicBezTo>
                      <a:pt x="61" y="71"/>
                      <a:pt x="61" y="71"/>
                      <a:pt x="61" y="71"/>
                    </a:cubicBezTo>
                    <a:cubicBezTo>
                      <a:pt x="60" y="73"/>
                      <a:pt x="60" y="73"/>
                      <a:pt x="60" y="73"/>
                    </a:cubicBezTo>
                    <a:cubicBezTo>
                      <a:pt x="58" y="74"/>
                      <a:pt x="58" y="74"/>
                      <a:pt x="58" y="74"/>
                    </a:cubicBezTo>
                    <a:cubicBezTo>
                      <a:pt x="56" y="77"/>
                      <a:pt x="56" y="77"/>
                      <a:pt x="56" y="77"/>
                    </a:cubicBezTo>
                    <a:cubicBezTo>
                      <a:pt x="55" y="77"/>
                      <a:pt x="55" y="77"/>
                      <a:pt x="55" y="77"/>
                    </a:cubicBezTo>
                    <a:cubicBezTo>
                      <a:pt x="55" y="74"/>
                      <a:pt x="55" y="74"/>
                      <a:pt x="55" y="74"/>
                    </a:cubicBezTo>
                    <a:cubicBezTo>
                      <a:pt x="56" y="73"/>
                      <a:pt x="56" y="73"/>
                      <a:pt x="56" y="73"/>
                    </a:cubicBezTo>
                    <a:cubicBezTo>
                      <a:pt x="56" y="70"/>
                      <a:pt x="56" y="70"/>
                      <a:pt x="56" y="70"/>
                    </a:cubicBezTo>
                    <a:cubicBezTo>
                      <a:pt x="54" y="70"/>
                      <a:pt x="54" y="70"/>
                      <a:pt x="54" y="70"/>
                    </a:cubicBezTo>
                    <a:cubicBezTo>
                      <a:pt x="51" y="74"/>
                      <a:pt x="51" y="74"/>
                      <a:pt x="51" y="74"/>
                    </a:cubicBezTo>
                    <a:cubicBezTo>
                      <a:pt x="48" y="77"/>
                      <a:pt x="48" y="77"/>
                      <a:pt x="48" y="77"/>
                    </a:cubicBezTo>
                    <a:cubicBezTo>
                      <a:pt x="49" y="80"/>
                      <a:pt x="49" y="80"/>
                      <a:pt x="49" y="80"/>
                    </a:cubicBezTo>
                    <a:cubicBezTo>
                      <a:pt x="51" y="81"/>
                      <a:pt x="51" y="81"/>
                      <a:pt x="51" y="81"/>
                    </a:cubicBezTo>
                    <a:cubicBezTo>
                      <a:pt x="49" y="83"/>
                      <a:pt x="49" y="83"/>
                      <a:pt x="49" y="83"/>
                    </a:cubicBezTo>
                    <a:cubicBezTo>
                      <a:pt x="48" y="87"/>
                      <a:pt x="48" y="87"/>
                      <a:pt x="48" y="87"/>
                    </a:cubicBezTo>
                    <a:cubicBezTo>
                      <a:pt x="44" y="87"/>
                      <a:pt x="44" y="87"/>
                      <a:pt x="44" y="87"/>
                    </a:cubicBezTo>
                    <a:cubicBezTo>
                      <a:pt x="41" y="89"/>
                      <a:pt x="41" y="89"/>
                      <a:pt x="41" y="89"/>
                    </a:cubicBezTo>
                    <a:cubicBezTo>
                      <a:pt x="41" y="91"/>
                      <a:pt x="41" y="91"/>
                      <a:pt x="41" y="91"/>
                    </a:cubicBezTo>
                    <a:cubicBezTo>
                      <a:pt x="38" y="93"/>
                      <a:pt x="38" y="93"/>
                      <a:pt x="38" y="93"/>
                    </a:cubicBezTo>
                    <a:cubicBezTo>
                      <a:pt x="35" y="95"/>
                      <a:pt x="35" y="95"/>
                      <a:pt x="35" y="95"/>
                    </a:cubicBezTo>
                    <a:cubicBezTo>
                      <a:pt x="35" y="101"/>
                      <a:pt x="35" y="101"/>
                      <a:pt x="35" y="101"/>
                    </a:cubicBezTo>
                    <a:cubicBezTo>
                      <a:pt x="36" y="103"/>
                      <a:pt x="36" y="103"/>
                      <a:pt x="36" y="103"/>
                    </a:cubicBezTo>
                    <a:cubicBezTo>
                      <a:pt x="38" y="103"/>
                      <a:pt x="38" y="103"/>
                      <a:pt x="38" y="103"/>
                    </a:cubicBezTo>
                    <a:cubicBezTo>
                      <a:pt x="35" y="106"/>
                      <a:pt x="35" y="106"/>
                      <a:pt x="35" y="106"/>
                    </a:cubicBezTo>
                    <a:cubicBezTo>
                      <a:pt x="30" y="106"/>
                      <a:pt x="30" y="106"/>
                      <a:pt x="30" y="106"/>
                    </a:cubicBezTo>
                    <a:cubicBezTo>
                      <a:pt x="28" y="108"/>
                      <a:pt x="28" y="108"/>
                      <a:pt x="28" y="108"/>
                    </a:cubicBezTo>
                    <a:cubicBezTo>
                      <a:pt x="27" y="114"/>
                      <a:pt x="27" y="114"/>
                      <a:pt x="27" y="114"/>
                    </a:cubicBezTo>
                    <a:cubicBezTo>
                      <a:pt x="28" y="117"/>
                      <a:pt x="28" y="117"/>
                      <a:pt x="28" y="117"/>
                    </a:cubicBezTo>
                    <a:cubicBezTo>
                      <a:pt x="29" y="117"/>
                      <a:pt x="29" y="117"/>
                      <a:pt x="29" y="117"/>
                    </a:cubicBezTo>
                    <a:cubicBezTo>
                      <a:pt x="32" y="117"/>
                      <a:pt x="32" y="117"/>
                      <a:pt x="32" y="117"/>
                    </a:cubicBezTo>
                    <a:cubicBezTo>
                      <a:pt x="33" y="119"/>
                      <a:pt x="33" y="119"/>
                      <a:pt x="33" y="119"/>
                    </a:cubicBezTo>
                    <a:cubicBezTo>
                      <a:pt x="33" y="121"/>
                      <a:pt x="33" y="121"/>
                      <a:pt x="33" y="121"/>
                    </a:cubicBezTo>
                    <a:cubicBezTo>
                      <a:pt x="33" y="125"/>
                      <a:pt x="33" y="125"/>
                      <a:pt x="33" y="125"/>
                    </a:cubicBezTo>
                    <a:cubicBezTo>
                      <a:pt x="31" y="127"/>
                      <a:pt x="31" y="127"/>
                      <a:pt x="31" y="127"/>
                    </a:cubicBezTo>
                    <a:cubicBezTo>
                      <a:pt x="28" y="126"/>
                      <a:pt x="28" y="126"/>
                      <a:pt x="28" y="126"/>
                    </a:cubicBezTo>
                    <a:cubicBezTo>
                      <a:pt x="24" y="125"/>
                      <a:pt x="24" y="125"/>
                      <a:pt x="24" y="125"/>
                    </a:cubicBezTo>
                    <a:cubicBezTo>
                      <a:pt x="20" y="127"/>
                      <a:pt x="20" y="127"/>
                      <a:pt x="20" y="127"/>
                    </a:cubicBezTo>
                    <a:cubicBezTo>
                      <a:pt x="19" y="130"/>
                      <a:pt x="19" y="130"/>
                      <a:pt x="19" y="130"/>
                    </a:cubicBezTo>
                    <a:cubicBezTo>
                      <a:pt x="19" y="133"/>
                      <a:pt x="19" y="133"/>
                      <a:pt x="19" y="133"/>
                    </a:cubicBezTo>
                    <a:cubicBezTo>
                      <a:pt x="18" y="137"/>
                      <a:pt x="18" y="137"/>
                      <a:pt x="18" y="137"/>
                    </a:cubicBezTo>
                    <a:cubicBezTo>
                      <a:pt x="14" y="140"/>
                      <a:pt x="14" y="140"/>
                      <a:pt x="14" y="140"/>
                    </a:cubicBezTo>
                    <a:cubicBezTo>
                      <a:pt x="12" y="139"/>
                      <a:pt x="12" y="139"/>
                      <a:pt x="12" y="139"/>
                    </a:cubicBezTo>
                    <a:cubicBezTo>
                      <a:pt x="10" y="136"/>
                      <a:pt x="10" y="136"/>
                      <a:pt x="10" y="136"/>
                    </a:cubicBezTo>
                    <a:cubicBezTo>
                      <a:pt x="9" y="133"/>
                      <a:pt x="9" y="133"/>
                      <a:pt x="9" y="133"/>
                    </a:cubicBezTo>
                    <a:cubicBezTo>
                      <a:pt x="8" y="134"/>
                      <a:pt x="8" y="134"/>
                      <a:pt x="8" y="134"/>
                    </a:cubicBezTo>
                    <a:cubicBezTo>
                      <a:pt x="7" y="139"/>
                      <a:pt x="7" y="139"/>
                      <a:pt x="7" y="139"/>
                    </a:cubicBezTo>
                    <a:cubicBezTo>
                      <a:pt x="7" y="144"/>
                      <a:pt x="7" y="144"/>
                      <a:pt x="7" y="144"/>
                    </a:cubicBezTo>
                    <a:cubicBezTo>
                      <a:pt x="11" y="147"/>
                      <a:pt x="11" y="147"/>
                      <a:pt x="11" y="147"/>
                    </a:cubicBezTo>
                    <a:cubicBezTo>
                      <a:pt x="13" y="146"/>
                      <a:pt x="13" y="146"/>
                      <a:pt x="13" y="146"/>
                    </a:cubicBezTo>
                    <a:cubicBezTo>
                      <a:pt x="14" y="147"/>
                      <a:pt x="14" y="147"/>
                      <a:pt x="14" y="147"/>
                    </a:cubicBezTo>
                    <a:cubicBezTo>
                      <a:pt x="14" y="150"/>
                      <a:pt x="14" y="150"/>
                      <a:pt x="14" y="150"/>
                    </a:cubicBezTo>
                    <a:cubicBezTo>
                      <a:pt x="12" y="154"/>
                      <a:pt x="12" y="154"/>
                      <a:pt x="12" y="154"/>
                    </a:cubicBezTo>
                    <a:cubicBezTo>
                      <a:pt x="13" y="156"/>
                      <a:pt x="13" y="156"/>
                      <a:pt x="13" y="156"/>
                    </a:cubicBezTo>
                    <a:cubicBezTo>
                      <a:pt x="15" y="158"/>
                      <a:pt x="15" y="158"/>
                      <a:pt x="15" y="158"/>
                    </a:cubicBezTo>
                    <a:cubicBezTo>
                      <a:pt x="17" y="155"/>
                      <a:pt x="17" y="155"/>
                      <a:pt x="17" y="155"/>
                    </a:cubicBezTo>
                    <a:cubicBezTo>
                      <a:pt x="19" y="155"/>
                      <a:pt x="19" y="155"/>
                      <a:pt x="19" y="155"/>
                    </a:cubicBezTo>
                    <a:cubicBezTo>
                      <a:pt x="20" y="156"/>
                      <a:pt x="20" y="156"/>
                      <a:pt x="20" y="156"/>
                    </a:cubicBezTo>
                    <a:cubicBezTo>
                      <a:pt x="24" y="156"/>
                      <a:pt x="24" y="156"/>
                      <a:pt x="24" y="156"/>
                    </a:cubicBezTo>
                    <a:cubicBezTo>
                      <a:pt x="26" y="155"/>
                      <a:pt x="26" y="155"/>
                      <a:pt x="26" y="155"/>
                    </a:cubicBezTo>
                    <a:cubicBezTo>
                      <a:pt x="27" y="156"/>
                      <a:pt x="27" y="156"/>
                      <a:pt x="27" y="156"/>
                    </a:cubicBezTo>
                    <a:cubicBezTo>
                      <a:pt x="26" y="159"/>
                      <a:pt x="26" y="159"/>
                      <a:pt x="26" y="159"/>
                    </a:cubicBezTo>
                    <a:cubicBezTo>
                      <a:pt x="23" y="159"/>
                      <a:pt x="23" y="159"/>
                      <a:pt x="23" y="159"/>
                    </a:cubicBezTo>
                    <a:cubicBezTo>
                      <a:pt x="19" y="159"/>
                      <a:pt x="19" y="159"/>
                      <a:pt x="19" y="159"/>
                    </a:cubicBezTo>
                    <a:cubicBezTo>
                      <a:pt x="17" y="162"/>
                      <a:pt x="17" y="162"/>
                      <a:pt x="17" y="162"/>
                    </a:cubicBezTo>
                    <a:cubicBezTo>
                      <a:pt x="15" y="161"/>
                      <a:pt x="15" y="161"/>
                      <a:pt x="15" y="161"/>
                    </a:cubicBezTo>
                    <a:cubicBezTo>
                      <a:pt x="14" y="164"/>
                      <a:pt x="14" y="164"/>
                      <a:pt x="14" y="164"/>
                    </a:cubicBezTo>
                    <a:cubicBezTo>
                      <a:pt x="15" y="168"/>
                      <a:pt x="15" y="168"/>
                      <a:pt x="15" y="168"/>
                    </a:cubicBezTo>
                    <a:cubicBezTo>
                      <a:pt x="18" y="170"/>
                      <a:pt x="18" y="170"/>
                      <a:pt x="18" y="170"/>
                    </a:cubicBezTo>
                    <a:cubicBezTo>
                      <a:pt x="20" y="171"/>
                      <a:pt x="20" y="171"/>
                      <a:pt x="20" y="171"/>
                    </a:cubicBezTo>
                    <a:cubicBezTo>
                      <a:pt x="22" y="170"/>
                      <a:pt x="22" y="170"/>
                      <a:pt x="22" y="170"/>
                    </a:cubicBezTo>
                    <a:cubicBezTo>
                      <a:pt x="24" y="171"/>
                      <a:pt x="24" y="171"/>
                      <a:pt x="24" y="171"/>
                    </a:cubicBezTo>
                    <a:cubicBezTo>
                      <a:pt x="23" y="173"/>
                      <a:pt x="23" y="173"/>
                      <a:pt x="23" y="173"/>
                    </a:cubicBezTo>
                    <a:cubicBezTo>
                      <a:pt x="19" y="175"/>
                      <a:pt x="19" y="175"/>
                      <a:pt x="19" y="175"/>
                    </a:cubicBezTo>
                    <a:cubicBezTo>
                      <a:pt x="14" y="175"/>
                      <a:pt x="14" y="175"/>
                      <a:pt x="14" y="175"/>
                    </a:cubicBezTo>
                    <a:cubicBezTo>
                      <a:pt x="12" y="176"/>
                      <a:pt x="12" y="176"/>
                      <a:pt x="12" y="176"/>
                    </a:cubicBezTo>
                    <a:cubicBezTo>
                      <a:pt x="12" y="179"/>
                      <a:pt x="12" y="179"/>
                      <a:pt x="12" y="179"/>
                    </a:cubicBezTo>
                    <a:cubicBezTo>
                      <a:pt x="14" y="180"/>
                      <a:pt x="14" y="180"/>
                      <a:pt x="14" y="180"/>
                    </a:cubicBezTo>
                    <a:cubicBezTo>
                      <a:pt x="17" y="180"/>
                      <a:pt x="17" y="180"/>
                      <a:pt x="17" y="180"/>
                    </a:cubicBezTo>
                    <a:cubicBezTo>
                      <a:pt x="20" y="180"/>
                      <a:pt x="20" y="180"/>
                      <a:pt x="20" y="180"/>
                    </a:cubicBezTo>
                    <a:cubicBezTo>
                      <a:pt x="20" y="182"/>
                      <a:pt x="20" y="182"/>
                      <a:pt x="20" y="182"/>
                    </a:cubicBezTo>
                    <a:cubicBezTo>
                      <a:pt x="18" y="183"/>
                      <a:pt x="18" y="183"/>
                      <a:pt x="18" y="183"/>
                    </a:cubicBezTo>
                    <a:cubicBezTo>
                      <a:pt x="15" y="183"/>
                      <a:pt x="15" y="183"/>
                      <a:pt x="15" y="183"/>
                    </a:cubicBezTo>
                    <a:cubicBezTo>
                      <a:pt x="15" y="186"/>
                      <a:pt x="15" y="186"/>
                      <a:pt x="15" y="186"/>
                    </a:cubicBezTo>
                    <a:cubicBezTo>
                      <a:pt x="16" y="186"/>
                      <a:pt x="16" y="186"/>
                      <a:pt x="16" y="186"/>
                    </a:cubicBezTo>
                    <a:cubicBezTo>
                      <a:pt x="20" y="187"/>
                      <a:pt x="20" y="187"/>
                      <a:pt x="20" y="187"/>
                    </a:cubicBezTo>
                    <a:cubicBezTo>
                      <a:pt x="25" y="191"/>
                      <a:pt x="25" y="191"/>
                      <a:pt x="25" y="191"/>
                    </a:cubicBezTo>
                    <a:cubicBezTo>
                      <a:pt x="28" y="192"/>
                      <a:pt x="28" y="192"/>
                      <a:pt x="28" y="192"/>
                    </a:cubicBezTo>
                    <a:cubicBezTo>
                      <a:pt x="28" y="194"/>
                      <a:pt x="28" y="194"/>
                      <a:pt x="28" y="194"/>
                    </a:cubicBezTo>
                    <a:cubicBezTo>
                      <a:pt x="29" y="196"/>
                      <a:pt x="29" y="196"/>
                      <a:pt x="29" y="196"/>
                    </a:cubicBezTo>
                    <a:cubicBezTo>
                      <a:pt x="26" y="193"/>
                      <a:pt x="26" y="193"/>
                      <a:pt x="26" y="193"/>
                    </a:cubicBezTo>
                    <a:cubicBezTo>
                      <a:pt x="23" y="191"/>
                      <a:pt x="23" y="191"/>
                      <a:pt x="23" y="191"/>
                    </a:cubicBezTo>
                    <a:cubicBezTo>
                      <a:pt x="19" y="191"/>
                      <a:pt x="19" y="191"/>
                      <a:pt x="19" y="191"/>
                    </a:cubicBezTo>
                    <a:cubicBezTo>
                      <a:pt x="16" y="189"/>
                      <a:pt x="16" y="189"/>
                      <a:pt x="16" y="189"/>
                    </a:cubicBezTo>
                    <a:cubicBezTo>
                      <a:pt x="13" y="189"/>
                      <a:pt x="13" y="189"/>
                      <a:pt x="13" y="189"/>
                    </a:cubicBezTo>
                    <a:cubicBezTo>
                      <a:pt x="11" y="191"/>
                      <a:pt x="11" y="191"/>
                      <a:pt x="11" y="191"/>
                    </a:cubicBezTo>
                    <a:cubicBezTo>
                      <a:pt x="11" y="194"/>
                      <a:pt x="11" y="194"/>
                      <a:pt x="11" y="194"/>
                    </a:cubicBezTo>
                    <a:cubicBezTo>
                      <a:pt x="9" y="196"/>
                      <a:pt x="9" y="196"/>
                      <a:pt x="9" y="196"/>
                    </a:cubicBezTo>
                    <a:cubicBezTo>
                      <a:pt x="9" y="198"/>
                      <a:pt x="9" y="198"/>
                      <a:pt x="9" y="198"/>
                    </a:cubicBezTo>
                    <a:cubicBezTo>
                      <a:pt x="11" y="200"/>
                      <a:pt x="11" y="200"/>
                      <a:pt x="11" y="200"/>
                    </a:cubicBezTo>
                    <a:cubicBezTo>
                      <a:pt x="10" y="202"/>
                      <a:pt x="10" y="202"/>
                      <a:pt x="10" y="202"/>
                    </a:cubicBezTo>
                    <a:lnTo>
                      <a:pt x="8" y="20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01" name="Freeform 200">
                <a:extLst>
                  <a:ext uri="{FF2B5EF4-FFF2-40B4-BE49-F238E27FC236}">
                    <a16:creationId xmlns:a16="http://schemas.microsoft.com/office/drawing/2014/main" id="{F5DFDF20-3C43-6D01-9483-C80B28FD85AA}"/>
                  </a:ext>
                </a:extLst>
              </p:cNvPr>
              <p:cNvSpPr>
                <a:spLocks/>
              </p:cNvSpPr>
              <p:nvPr/>
            </p:nvSpPr>
            <p:spPr bwMode="auto">
              <a:xfrm>
                <a:off x="6765926" y="2098675"/>
                <a:ext cx="4763" cy="3175"/>
              </a:xfrm>
              <a:custGeom>
                <a:avLst/>
                <a:gdLst>
                  <a:gd name="T0" fmla="*/ 1 w 3"/>
                  <a:gd name="T1" fmla="*/ 3 h 3"/>
                  <a:gd name="T2" fmla="*/ 3 w 3"/>
                  <a:gd name="T3" fmla="*/ 0 h 3"/>
                  <a:gd name="T4" fmla="*/ 0 w 3"/>
                  <a:gd name="T5" fmla="*/ 1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3" y="0"/>
                      <a:pt x="3" y="0"/>
                    </a:cubicBezTo>
                    <a:cubicBezTo>
                      <a:pt x="0" y="1"/>
                      <a:pt x="0" y="1"/>
                      <a:pt x="0" y="1"/>
                    </a:cubicBezTo>
                    <a:lnTo>
                      <a:pt x="1"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02" name="Freeform 201">
                <a:extLst>
                  <a:ext uri="{FF2B5EF4-FFF2-40B4-BE49-F238E27FC236}">
                    <a16:creationId xmlns:a16="http://schemas.microsoft.com/office/drawing/2014/main" id="{68B596A6-1C34-FC5D-DD02-6272C8324DE5}"/>
                  </a:ext>
                </a:extLst>
              </p:cNvPr>
              <p:cNvSpPr>
                <a:spLocks/>
              </p:cNvSpPr>
              <p:nvPr/>
            </p:nvSpPr>
            <p:spPr bwMode="auto">
              <a:xfrm>
                <a:off x="6535739" y="1284288"/>
                <a:ext cx="22225" cy="22225"/>
              </a:xfrm>
              <a:custGeom>
                <a:avLst/>
                <a:gdLst>
                  <a:gd name="T0" fmla="*/ 5 w 14"/>
                  <a:gd name="T1" fmla="*/ 13 h 14"/>
                  <a:gd name="T2" fmla="*/ 8 w 14"/>
                  <a:gd name="T3" fmla="*/ 14 h 14"/>
                  <a:gd name="T4" fmla="*/ 11 w 14"/>
                  <a:gd name="T5" fmla="*/ 12 h 14"/>
                  <a:gd name="T6" fmla="*/ 12 w 14"/>
                  <a:gd name="T7" fmla="*/ 8 h 14"/>
                  <a:gd name="T8" fmla="*/ 14 w 14"/>
                  <a:gd name="T9" fmla="*/ 7 h 14"/>
                  <a:gd name="T10" fmla="*/ 14 w 14"/>
                  <a:gd name="T11" fmla="*/ 5 h 14"/>
                  <a:gd name="T12" fmla="*/ 12 w 14"/>
                  <a:gd name="T13" fmla="*/ 4 h 14"/>
                  <a:gd name="T14" fmla="*/ 10 w 14"/>
                  <a:gd name="T15" fmla="*/ 0 h 14"/>
                  <a:gd name="T16" fmla="*/ 8 w 14"/>
                  <a:gd name="T17" fmla="*/ 0 h 14"/>
                  <a:gd name="T18" fmla="*/ 4 w 14"/>
                  <a:gd name="T19" fmla="*/ 2 h 14"/>
                  <a:gd name="T20" fmla="*/ 0 w 14"/>
                  <a:gd name="T21" fmla="*/ 4 h 14"/>
                  <a:gd name="T22" fmla="*/ 0 w 14"/>
                  <a:gd name="T23" fmla="*/ 7 h 14"/>
                  <a:gd name="T24" fmla="*/ 0 w 14"/>
                  <a:gd name="T25" fmla="*/ 9 h 14"/>
                  <a:gd name="T26" fmla="*/ 5 w 14"/>
                  <a:gd name="T27"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4">
                    <a:moveTo>
                      <a:pt x="5" y="13"/>
                    </a:moveTo>
                    <a:lnTo>
                      <a:pt x="8" y="14"/>
                    </a:lnTo>
                    <a:lnTo>
                      <a:pt x="11" y="12"/>
                    </a:lnTo>
                    <a:lnTo>
                      <a:pt x="12" y="8"/>
                    </a:lnTo>
                    <a:lnTo>
                      <a:pt x="14" y="7"/>
                    </a:lnTo>
                    <a:lnTo>
                      <a:pt x="14" y="5"/>
                    </a:lnTo>
                    <a:lnTo>
                      <a:pt x="12" y="4"/>
                    </a:lnTo>
                    <a:lnTo>
                      <a:pt x="10" y="0"/>
                    </a:lnTo>
                    <a:lnTo>
                      <a:pt x="8" y="0"/>
                    </a:lnTo>
                    <a:lnTo>
                      <a:pt x="4" y="2"/>
                    </a:lnTo>
                    <a:lnTo>
                      <a:pt x="0" y="4"/>
                    </a:lnTo>
                    <a:lnTo>
                      <a:pt x="0" y="7"/>
                    </a:lnTo>
                    <a:lnTo>
                      <a:pt x="0" y="9"/>
                    </a:lnTo>
                    <a:lnTo>
                      <a:pt x="5" y="1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03" name="Freeform 202">
                <a:extLst>
                  <a:ext uri="{FF2B5EF4-FFF2-40B4-BE49-F238E27FC236}">
                    <a16:creationId xmlns:a16="http://schemas.microsoft.com/office/drawing/2014/main" id="{4AD33DE9-4D19-F4A4-17DB-10402E61E706}"/>
                  </a:ext>
                </a:extLst>
              </p:cNvPr>
              <p:cNvSpPr>
                <a:spLocks/>
              </p:cNvSpPr>
              <p:nvPr/>
            </p:nvSpPr>
            <p:spPr bwMode="auto">
              <a:xfrm>
                <a:off x="6937376" y="1149350"/>
                <a:ext cx="17463" cy="14288"/>
              </a:xfrm>
              <a:custGeom>
                <a:avLst/>
                <a:gdLst>
                  <a:gd name="T0" fmla="*/ 4 w 11"/>
                  <a:gd name="T1" fmla="*/ 9 h 9"/>
                  <a:gd name="T2" fmla="*/ 7 w 11"/>
                  <a:gd name="T3" fmla="*/ 9 h 9"/>
                  <a:gd name="T4" fmla="*/ 10 w 11"/>
                  <a:gd name="T5" fmla="*/ 6 h 9"/>
                  <a:gd name="T6" fmla="*/ 10 w 11"/>
                  <a:gd name="T7" fmla="*/ 3 h 9"/>
                  <a:gd name="T8" fmla="*/ 11 w 11"/>
                  <a:gd name="T9" fmla="*/ 1 h 9"/>
                  <a:gd name="T10" fmla="*/ 8 w 11"/>
                  <a:gd name="T11" fmla="*/ 0 h 9"/>
                  <a:gd name="T12" fmla="*/ 4 w 11"/>
                  <a:gd name="T13" fmla="*/ 1 h 9"/>
                  <a:gd name="T14" fmla="*/ 3 w 11"/>
                  <a:gd name="T15" fmla="*/ 3 h 9"/>
                  <a:gd name="T16" fmla="*/ 0 w 11"/>
                  <a:gd name="T17" fmla="*/ 7 h 9"/>
                  <a:gd name="T18" fmla="*/ 1 w 11"/>
                  <a:gd name="T19" fmla="*/ 9 h 9"/>
                  <a:gd name="T20" fmla="*/ 4 w 11"/>
                  <a:gd name="T2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9">
                    <a:moveTo>
                      <a:pt x="4" y="9"/>
                    </a:moveTo>
                    <a:lnTo>
                      <a:pt x="7" y="9"/>
                    </a:lnTo>
                    <a:lnTo>
                      <a:pt x="10" y="6"/>
                    </a:lnTo>
                    <a:lnTo>
                      <a:pt x="10" y="3"/>
                    </a:lnTo>
                    <a:lnTo>
                      <a:pt x="11" y="1"/>
                    </a:lnTo>
                    <a:lnTo>
                      <a:pt x="8" y="0"/>
                    </a:lnTo>
                    <a:lnTo>
                      <a:pt x="4" y="1"/>
                    </a:lnTo>
                    <a:lnTo>
                      <a:pt x="3" y="3"/>
                    </a:lnTo>
                    <a:lnTo>
                      <a:pt x="0" y="7"/>
                    </a:lnTo>
                    <a:lnTo>
                      <a:pt x="1" y="9"/>
                    </a:lnTo>
                    <a:lnTo>
                      <a:pt x="4"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04" name="Freeform 203">
                <a:extLst>
                  <a:ext uri="{FF2B5EF4-FFF2-40B4-BE49-F238E27FC236}">
                    <a16:creationId xmlns:a16="http://schemas.microsoft.com/office/drawing/2014/main" id="{901BC889-C731-8A91-C7CF-386CADB7169D}"/>
                  </a:ext>
                </a:extLst>
              </p:cNvPr>
              <p:cNvSpPr>
                <a:spLocks/>
              </p:cNvSpPr>
              <p:nvPr/>
            </p:nvSpPr>
            <p:spPr bwMode="auto">
              <a:xfrm>
                <a:off x="6986589" y="1120775"/>
                <a:ext cx="84138" cy="115888"/>
              </a:xfrm>
              <a:custGeom>
                <a:avLst/>
                <a:gdLst>
                  <a:gd name="T0" fmla="*/ 2 w 53"/>
                  <a:gd name="T1" fmla="*/ 45 h 73"/>
                  <a:gd name="T2" fmla="*/ 5 w 53"/>
                  <a:gd name="T3" fmla="*/ 47 h 73"/>
                  <a:gd name="T4" fmla="*/ 5 w 53"/>
                  <a:gd name="T5" fmla="*/ 51 h 73"/>
                  <a:gd name="T6" fmla="*/ 4 w 53"/>
                  <a:gd name="T7" fmla="*/ 60 h 73"/>
                  <a:gd name="T8" fmla="*/ 3 w 53"/>
                  <a:gd name="T9" fmla="*/ 63 h 73"/>
                  <a:gd name="T10" fmla="*/ 2 w 53"/>
                  <a:gd name="T11" fmla="*/ 66 h 73"/>
                  <a:gd name="T12" fmla="*/ 3 w 53"/>
                  <a:gd name="T13" fmla="*/ 69 h 73"/>
                  <a:gd name="T14" fmla="*/ 4 w 53"/>
                  <a:gd name="T15" fmla="*/ 68 h 73"/>
                  <a:gd name="T16" fmla="*/ 6 w 53"/>
                  <a:gd name="T17" fmla="*/ 65 h 73"/>
                  <a:gd name="T18" fmla="*/ 10 w 53"/>
                  <a:gd name="T19" fmla="*/ 63 h 73"/>
                  <a:gd name="T20" fmla="*/ 10 w 53"/>
                  <a:gd name="T21" fmla="*/ 64 h 73"/>
                  <a:gd name="T22" fmla="*/ 11 w 53"/>
                  <a:gd name="T23" fmla="*/ 68 h 73"/>
                  <a:gd name="T24" fmla="*/ 16 w 53"/>
                  <a:gd name="T25" fmla="*/ 71 h 73"/>
                  <a:gd name="T26" fmla="*/ 17 w 53"/>
                  <a:gd name="T27" fmla="*/ 71 h 73"/>
                  <a:gd name="T28" fmla="*/ 19 w 53"/>
                  <a:gd name="T29" fmla="*/ 69 h 73"/>
                  <a:gd name="T30" fmla="*/ 21 w 53"/>
                  <a:gd name="T31" fmla="*/ 70 h 73"/>
                  <a:gd name="T32" fmla="*/ 25 w 53"/>
                  <a:gd name="T33" fmla="*/ 72 h 73"/>
                  <a:gd name="T34" fmla="*/ 28 w 53"/>
                  <a:gd name="T35" fmla="*/ 73 h 73"/>
                  <a:gd name="T36" fmla="*/ 32 w 53"/>
                  <a:gd name="T37" fmla="*/ 72 h 73"/>
                  <a:gd name="T38" fmla="*/ 37 w 53"/>
                  <a:gd name="T39" fmla="*/ 69 h 73"/>
                  <a:gd name="T40" fmla="*/ 38 w 53"/>
                  <a:gd name="T41" fmla="*/ 66 h 73"/>
                  <a:gd name="T42" fmla="*/ 39 w 53"/>
                  <a:gd name="T43" fmla="*/ 62 h 73"/>
                  <a:gd name="T44" fmla="*/ 42 w 53"/>
                  <a:gd name="T45" fmla="*/ 59 h 73"/>
                  <a:gd name="T46" fmla="*/ 48 w 53"/>
                  <a:gd name="T47" fmla="*/ 54 h 73"/>
                  <a:gd name="T48" fmla="*/ 52 w 53"/>
                  <a:gd name="T49" fmla="*/ 52 h 73"/>
                  <a:gd name="T50" fmla="*/ 53 w 53"/>
                  <a:gd name="T51" fmla="*/ 48 h 73"/>
                  <a:gd name="T52" fmla="*/ 52 w 53"/>
                  <a:gd name="T53" fmla="*/ 45 h 73"/>
                  <a:gd name="T54" fmla="*/ 48 w 53"/>
                  <a:gd name="T55" fmla="*/ 41 h 73"/>
                  <a:gd name="T56" fmla="*/ 44 w 53"/>
                  <a:gd name="T57" fmla="*/ 37 h 73"/>
                  <a:gd name="T58" fmla="*/ 41 w 53"/>
                  <a:gd name="T59" fmla="*/ 31 h 73"/>
                  <a:gd name="T60" fmla="*/ 42 w 53"/>
                  <a:gd name="T61" fmla="*/ 27 h 73"/>
                  <a:gd name="T62" fmla="*/ 43 w 53"/>
                  <a:gd name="T63" fmla="*/ 24 h 73"/>
                  <a:gd name="T64" fmla="*/ 43 w 53"/>
                  <a:gd name="T65" fmla="*/ 21 h 73"/>
                  <a:gd name="T66" fmla="*/ 42 w 53"/>
                  <a:gd name="T67" fmla="*/ 21 h 73"/>
                  <a:gd name="T68" fmla="*/ 35 w 53"/>
                  <a:gd name="T69" fmla="*/ 21 h 73"/>
                  <a:gd name="T70" fmla="*/ 29 w 53"/>
                  <a:gd name="T71" fmla="*/ 18 h 73"/>
                  <a:gd name="T72" fmla="*/ 25 w 53"/>
                  <a:gd name="T73" fmla="*/ 15 h 73"/>
                  <a:gd name="T74" fmla="*/ 20 w 53"/>
                  <a:gd name="T75" fmla="*/ 7 h 73"/>
                  <a:gd name="T76" fmla="*/ 16 w 53"/>
                  <a:gd name="T77" fmla="*/ 3 h 73"/>
                  <a:gd name="T78" fmla="*/ 11 w 53"/>
                  <a:gd name="T79" fmla="*/ 0 h 73"/>
                  <a:gd name="T80" fmla="*/ 9 w 53"/>
                  <a:gd name="T81" fmla="*/ 0 h 73"/>
                  <a:gd name="T82" fmla="*/ 8 w 53"/>
                  <a:gd name="T83" fmla="*/ 1 h 73"/>
                  <a:gd name="T84" fmla="*/ 7 w 53"/>
                  <a:gd name="T85" fmla="*/ 4 h 73"/>
                  <a:gd name="T86" fmla="*/ 8 w 53"/>
                  <a:gd name="T87" fmla="*/ 7 h 73"/>
                  <a:gd name="T88" fmla="*/ 8 w 53"/>
                  <a:gd name="T89" fmla="*/ 11 h 73"/>
                  <a:gd name="T90" fmla="*/ 6 w 53"/>
                  <a:gd name="T91" fmla="*/ 16 h 73"/>
                  <a:gd name="T92" fmla="*/ 3 w 53"/>
                  <a:gd name="T93" fmla="*/ 21 h 73"/>
                  <a:gd name="T94" fmla="*/ 0 w 53"/>
                  <a:gd name="T95" fmla="*/ 25 h 73"/>
                  <a:gd name="T96" fmla="*/ 0 w 53"/>
                  <a:gd name="T97" fmla="*/ 28 h 73"/>
                  <a:gd name="T98" fmla="*/ 0 w 53"/>
                  <a:gd name="T99" fmla="*/ 42 h 73"/>
                  <a:gd name="T100" fmla="*/ 2 w 53"/>
                  <a:gd name="T101" fmla="*/ 4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 h="73">
                    <a:moveTo>
                      <a:pt x="2" y="45"/>
                    </a:moveTo>
                    <a:lnTo>
                      <a:pt x="5" y="47"/>
                    </a:lnTo>
                    <a:lnTo>
                      <a:pt x="5" y="51"/>
                    </a:lnTo>
                    <a:lnTo>
                      <a:pt x="4" y="60"/>
                    </a:lnTo>
                    <a:lnTo>
                      <a:pt x="3" y="63"/>
                    </a:lnTo>
                    <a:lnTo>
                      <a:pt x="2" y="66"/>
                    </a:lnTo>
                    <a:lnTo>
                      <a:pt x="3" y="69"/>
                    </a:lnTo>
                    <a:lnTo>
                      <a:pt x="4" y="68"/>
                    </a:lnTo>
                    <a:lnTo>
                      <a:pt x="6" y="65"/>
                    </a:lnTo>
                    <a:lnTo>
                      <a:pt x="10" y="63"/>
                    </a:lnTo>
                    <a:lnTo>
                      <a:pt x="10" y="64"/>
                    </a:lnTo>
                    <a:lnTo>
                      <a:pt x="11" y="68"/>
                    </a:lnTo>
                    <a:lnTo>
                      <a:pt x="16" y="71"/>
                    </a:lnTo>
                    <a:lnTo>
                      <a:pt x="17" y="71"/>
                    </a:lnTo>
                    <a:lnTo>
                      <a:pt x="19" y="69"/>
                    </a:lnTo>
                    <a:lnTo>
                      <a:pt x="21" y="70"/>
                    </a:lnTo>
                    <a:lnTo>
                      <a:pt x="25" y="72"/>
                    </a:lnTo>
                    <a:lnTo>
                      <a:pt x="28" y="73"/>
                    </a:lnTo>
                    <a:lnTo>
                      <a:pt x="32" y="72"/>
                    </a:lnTo>
                    <a:lnTo>
                      <a:pt x="37" y="69"/>
                    </a:lnTo>
                    <a:lnTo>
                      <a:pt x="38" y="66"/>
                    </a:lnTo>
                    <a:lnTo>
                      <a:pt x="39" y="62"/>
                    </a:lnTo>
                    <a:lnTo>
                      <a:pt x="42" y="59"/>
                    </a:lnTo>
                    <a:lnTo>
                      <a:pt x="48" y="54"/>
                    </a:lnTo>
                    <a:lnTo>
                      <a:pt x="52" y="52"/>
                    </a:lnTo>
                    <a:lnTo>
                      <a:pt x="53" y="48"/>
                    </a:lnTo>
                    <a:lnTo>
                      <a:pt x="52" y="45"/>
                    </a:lnTo>
                    <a:lnTo>
                      <a:pt x="48" y="41"/>
                    </a:lnTo>
                    <a:lnTo>
                      <a:pt x="44" y="37"/>
                    </a:lnTo>
                    <a:lnTo>
                      <a:pt x="41" y="31"/>
                    </a:lnTo>
                    <a:lnTo>
                      <a:pt x="42" y="27"/>
                    </a:lnTo>
                    <a:lnTo>
                      <a:pt x="43" y="24"/>
                    </a:lnTo>
                    <a:lnTo>
                      <a:pt x="43" y="21"/>
                    </a:lnTo>
                    <a:lnTo>
                      <a:pt x="42" y="21"/>
                    </a:lnTo>
                    <a:lnTo>
                      <a:pt x="35" y="21"/>
                    </a:lnTo>
                    <a:lnTo>
                      <a:pt x="29" y="18"/>
                    </a:lnTo>
                    <a:lnTo>
                      <a:pt x="25" y="15"/>
                    </a:lnTo>
                    <a:lnTo>
                      <a:pt x="20" y="7"/>
                    </a:lnTo>
                    <a:lnTo>
                      <a:pt x="16" y="3"/>
                    </a:lnTo>
                    <a:lnTo>
                      <a:pt x="11" y="0"/>
                    </a:lnTo>
                    <a:lnTo>
                      <a:pt x="9" y="0"/>
                    </a:lnTo>
                    <a:lnTo>
                      <a:pt x="8" y="1"/>
                    </a:lnTo>
                    <a:lnTo>
                      <a:pt x="7" y="4"/>
                    </a:lnTo>
                    <a:lnTo>
                      <a:pt x="8" y="7"/>
                    </a:lnTo>
                    <a:lnTo>
                      <a:pt x="8" y="11"/>
                    </a:lnTo>
                    <a:lnTo>
                      <a:pt x="6" y="16"/>
                    </a:lnTo>
                    <a:lnTo>
                      <a:pt x="3" y="21"/>
                    </a:lnTo>
                    <a:lnTo>
                      <a:pt x="0" y="25"/>
                    </a:lnTo>
                    <a:lnTo>
                      <a:pt x="0" y="28"/>
                    </a:lnTo>
                    <a:lnTo>
                      <a:pt x="0" y="42"/>
                    </a:lnTo>
                    <a:lnTo>
                      <a:pt x="2" y="4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05" name="Freeform 204">
                <a:extLst>
                  <a:ext uri="{FF2B5EF4-FFF2-40B4-BE49-F238E27FC236}">
                    <a16:creationId xmlns:a16="http://schemas.microsoft.com/office/drawing/2014/main" id="{4D7C60BC-D895-1C56-DE5B-BE3B03977D75}"/>
                  </a:ext>
                </a:extLst>
              </p:cNvPr>
              <p:cNvSpPr>
                <a:spLocks/>
              </p:cNvSpPr>
              <p:nvPr/>
            </p:nvSpPr>
            <p:spPr bwMode="auto">
              <a:xfrm>
                <a:off x="6538914" y="1295400"/>
                <a:ext cx="36513" cy="60325"/>
              </a:xfrm>
              <a:custGeom>
                <a:avLst/>
                <a:gdLst>
                  <a:gd name="T0" fmla="*/ 12 w 23"/>
                  <a:gd name="T1" fmla="*/ 7 h 38"/>
                  <a:gd name="T2" fmla="*/ 10 w 23"/>
                  <a:gd name="T3" fmla="*/ 7 h 38"/>
                  <a:gd name="T4" fmla="*/ 6 w 23"/>
                  <a:gd name="T5" fmla="*/ 11 h 38"/>
                  <a:gd name="T6" fmla="*/ 3 w 23"/>
                  <a:gd name="T7" fmla="*/ 11 h 38"/>
                  <a:gd name="T8" fmla="*/ 1 w 23"/>
                  <a:gd name="T9" fmla="*/ 10 h 38"/>
                  <a:gd name="T10" fmla="*/ 0 w 23"/>
                  <a:gd name="T11" fmla="*/ 11 h 38"/>
                  <a:gd name="T12" fmla="*/ 0 w 23"/>
                  <a:gd name="T13" fmla="*/ 14 h 38"/>
                  <a:gd name="T14" fmla="*/ 1 w 23"/>
                  <a:gd name="T15" fmla="*/ 18 h 38"/>
                  <a:gd name="T16" fmla="*/ 1 w 23"/>
                  <a:gd name="T17" fmla="*/ 27 h 38"/>
                  <a:gd name="T18" fmla="*/ 2 w 23"/>
                  <a:gd name="T19" fmla="*/ 31 h 38"/>
                  <a:gd name="T20" fmla="*/ 5 w 23"/>
                  <a:gd name="T21" fmla="*/ 38 h 38"/>
                  <a:gd name="T22" fmla="*/ 8 w 23"/>
                  <a:gd name="T23" fmla="*/ 38 h 38"/>
                  <a:gd name="T24" fmla="*/ 12 w 23"/>
                  <a:gd name="T25" fmla="*/ 35 h 38"/>
                  <a:gd name="T26" fmla="*/ 16 w 23"/>
                  <a:gd name="T27" fmla="*/ 35 h 38"/>
                  <a:gd name="T28" fmla="*/ 19 w 23"/>
                  <a:gd name="T29" fmla="*/ 33 h 38"/>
                  <a:gd name="T30" fmla="*/ 23 w 23"/>
                  <a:gd name="T31" fmla="*/ 31 h 38"/>
                  <a:gd name="T32" fmla="*/ 22 w 23"/>
                  <a:gd name="T33" fmla="*/ 29 h 38"/>
                  <a:gd name="T34" fmla="*/ 21 w 23"/>
                  <a:gd name="T35" fmla="*/ 27 h 38"/>
                  <a:gd name="T36" fmla="*/ 19 w 23"/>
                  <a:gd name="T37" fmla="*/ 24 h 38"/>
                  <a:gd name="T38" fmla="*/ 15 w 23"/>
                  <a:gd name="T39" fmla="*/ 22 h 38"/>
                  <a:gd name="T40" fmla="*/ 14 w 23"/>
                  <a:gd name="T41" fmla="*/ 18 h 38"/>
                  <a:gd name="T42" fmla="*/ 15 w 23"/>
                  <a:gd name="T43" fmla="*/ 16 h 38"/>
                  <a:gd name="T44" fmla="*/ 17 w 23"/>
                  <a:gd name="T45" fmla="*/ 14 h 38"/>
                  <a:gd name="T46" fmla="*/ 20 w 23"/>
                  <a:gd name="T47" fmla="*/ 14 h 38"/>
                  <a:gd name="T48" fmla="*/ 22 w 23"/>
                  <a:gd name="T49" fmla="*/ 12 h 38"/>
                  <a:gd name="T50" fmla="*/ 22 w 23"/>
                  <a:gd name="T51" fmla="*/ 10 h 38"/>
                  <a:gd name="T52" fmla="*/ 20 w 23"/>
                  <a:gd name="T53" fmla="*/ 6 h 38"/>
                  <a:gd name="T54" fmla="*/ 17 w 23"/>
                  <a:gd name="T55" fmla="*/ 4 h 38"/>
                  <a:gd name="T56" fmla="*/ 16 w 23"/>
                  <a:gd name="T57" fmla="*/ 0 h 38"/>
                  <a:gd name="T58" fmla="*/ 15 w 23"/>
                  <a:gd name="T59" fmla="*/ 2 h 38"/>
                  <a:gd name="T60" fmla="*/ 15 w 23"/>
                  <a:gd name="T61" fmla="*/ 6 h 38"/>
                  <a:gd name="T62" fmla="*/ 12 w 23"/>
                  <a:gd name="T63" fmla="*/ 8 h 38"/>
                  <a:gd name="T64" fmla="*/ 12 w 23"/>
                  <a:gd name="T65"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 h="38">
                    <a:moveTo>
                      <a:pt x="12" y="7"/>
                    </a:moveTo>
                    <a:lnTo>
                      <a:pt x="10" y="7"/>
                    </a:lnTo>
                    <a:lnTo>
                      <a:pt x="6" y="11"/>
                    </a:lnTo>
                    <a:lnTo>
                      <a:pt x="3" y="11"/>
                    </a:lnTo>
                    <a:lnTo>
                      <a:pt x="1" y="10"/>
                    </a:lnTo>
                    <a:lnTo>
                      <a:pt x="0" y="11"/>
                    </a:lnTo>
                    <a:lnTo>
                      <a:pt x="0" y="14"/>
                    </a:lnTo>
                    <a:lnTo>
                      <a:pt x="1" y="18"/>
                    </a:lnTo>
                    <a:lnTo>
                      <a:pt x="1" y="27"/>
                    </a:lnTo>
                    <a:lnTo>
                      <a:pt x="2" y="31"/>
                    </a:lnTo>
                    <a:lnTo>
                      <a:pt x="5" y="38"/>
                    </a:lnTo>
                    <a:lnTo>
                      <a:pt x="8" y="38"/>
                    </a:lnTo>
                    <a:lnTo>
                      <a:pt x="12" y="35"/>
                    </a:lnTo>
                    <a:lnTo>
                      <a:pt x="16" y="35"/>
                    </a:lnTo>
                    <a:lnTo>
                      <a:pt x="19" y="33"/>
                    </a:lnTo>
                    <a:lnTo>
                      <a:pt x="23" y="31"/>
                    </a:lnTo>
                    <a:lnTo>
                      <a:pt x="22" y="29"/>
                    </a:lnTo>
                    <a:lnTo>
                      <a:pt x="21" y="27"/>
                    </a:lnTo>
                    <a:lnTo>
                      <a:pt x="19" y="24"/>
                    </a:lnTo>
                    <a:lnTo>
                      <a:pt x="15" y="22"/>
                    </a:lnTo>
                    <a:lnTo>
                      <a:pt x="14" y="18"/>
                    </a:lnTo>
                    <a:lnTo>
                      <a:pt x="15" y="16"/>
                    </a:lnTo>
                    <a:lnTo>
                      <a:pt x="17" y="14"/>
                    </a:lnTo>
                    <a:lnTo>
                      <a:pt x="20" y="14"/>
                    </a:lnTo>
                    <a:lnTo>
                      <a:pt x="22" y="12"/>
                    </a:lnTo>
                    <a:lnTo>
                      <a:pt x="22" y="10"/>
                    </a:lnTo>
                    <a:lnTo>
                      <a:pt x="20" y="6"/>
                    </a:lnTo>
                    <a:lnTo>
                      <a:pt x="17" y="4"/>
                    </a:lnTo>
                    <a:lnTo>
                      <a:pt x="16" y="0"/>
                    </a:lnTo>
                    <a:lnTo>
                      <a:pt x="15" y="2"/>
                    </a:lnTo>
                    <a:lnTo>
                      <a:pt x="15" y="6"/>
                    </a:lnTo>
                    <a:lnTo>
                      <a:pt x="12" y="8"/>
                    </a:lnTo>
                    <a:lnTo>
                      <a:pt x="12"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206" name="Group 406">
                <a:extLst>
                  <a:ext uri="{FF2B5EF4-FFF2-40B4-BE49-F238E27FC236}">
                    <a16:creationId xmlns:a16="http://schemas.microsoft.com/office/drawing/2014/main" id="{EA2ED026-5793-56CD-C8FF-B1146B1D3C63}"/>
                  </a:ext>
                </a:extLst>
              </p:cNvPr>
              <p:cNvGrpSpPr>
                <a:grpSpLocks/>
              </p:cNvGrpSpPr>
              <p:nvPr/>
            </p:nvGrpSpPr>
            <p:grpSpPr bwMode="auto">
              <a:xfrm>
                <a:off x="5867466" y="1222381"/>
                <a:ext cx="3895768" cy="3819534"/>
                <a:chOff x="3696" y="770"/>
                <a:chExt cx="2454" cy="2406"/>
              </a:xfrm>
              <a:grpFill/>
            </p:grpSpPr>
            <p:sp>
              <p:nvSpPr>
                <p:cNvPr id="989" name="Freeform 206">
                  <a:extLst>
                    <a:ext uri="{FF2B5EF4-FFF2-40B4-BE49-F238E27FC236}">
                      <a16:creationId xmlns:a16="http://schemas.microsoft.com/office/drawing/2014/main" id="{DE94E5AA-8AD7-3800-287B-68DF01133DA1}"/>
                    </a:ext>
                  </a:extLst>
                </p:cNvPr>
                <p:cNvSpPr>
                  <a:spLocks/>
                </p:cNvSpPr>
                <p:nvPr/>
              </p:nvSpPr>
              <p:spPr bwMode="auto">
                <a:xfrm>
                  <a:off x="4138" y="785"/>
                  <a:ext cx="21" cy="38"/>
                </a:xfrm>
                <a:custGeom>
                  <a:avLst/>
                  <a:gdLst>
                    <a:gd name="T0" fmla="*/ 1 w 21"/>
                    <a:gd name="T1" fmla="*/ 23 h 38"/>
                    <a:gd name="T2" fmla="*/ 0 w 21"/>
                    <a:gd name="T3" fmla="*/ 26 h 38"/>
                    <a:gd name="T4" fmla="*/ 0 w 21"/>
                    <a:gd name="T5" fmla="*/ 28 h 38"/>
                    <a:gd name="T6" fmla="*/ 3 w 21"/>
                    <a:gd name="T7" fmla="*/ 31 h 38"/>
                    <a:gd name="T8" fmla="*/ 6 w 21"/>
                    <a:gd name="T9" fmla="*/ 31 h 38"/>
                    <a:gd name="T10" fmla="*/ 7 w 21"/>
                    <a:gd name="T11" fmla="*/ 33 h 38"/>
                    <a:gd name="T12" fmla="*/ 8 w 21"/>
                    <a:gd name="T13" fmla="*/ 35 h 38"/>
                    <a:gd name="T14" fmla="*/ 10 w 21"/>
                    <a:gd name="T15" fmla="*/ 38 h 38"/>
                    <a:gd name="T16" fmla="*/ 12 w 21"/>
                    <a:gd name="T17" fmla="*/ 34 h 38"/>
                    <a:gd name="T18" fmla="*/ 13 w 21"/>
                    <a:gd name="T19" fmla="*/ 30 h 38"/>
                    <a:gd name="T20" fmla="*/ 12 w 21"/>
                    <a:gd name="T21" fmla="*/ 27 h 38"/>
                    <a:gd name="T22" fmla="*/ 13 w 21"/>
                    <a:gd name="T23" fmla="*/ 24 h 38"/>
                    <a:gd name="T24" fmla="*/ 17 w 21"/>
                    <a:gd name="T25" fmla="*/ 22 h 38"/>
                    <a:gd name="T26" fmla="*/ 21 w 21"/>
                    <a:gd name="T27" fmla="*/ 19 h 38"/>
                    <a:gd name="T28" fmla="*/ 21 w 21"/>
                    <a:gd name="T29" fmla="*/ 17 h 38"/>
                    <a:gd name="T30" fmla="*/ 20 w 21"/>
                    <a:gd name="T31" fmla="*/ 17 h 38"/>
                    <a:gd name="T32" fmla="*/ 17 w 21"/>
                    <a:gd name="T33" fmla="*/ 13 h 38"/>
                    <a:gd name="T34" fmla="*/ 14 w 21"/>
                    <a:gd name="T35" fmla="*/ 12 h 38"/>
                    <a:gd name="T36" fmla="*/ 14 w 21"/>
                    <a:gd name="T37" fmla="*/ 11 h 38"/>
                    <a:gd name="T38" fmla="*/ 14 w 21"/>
                    <a:gd name="T39" fmla="*/ 5 h 38"/>
                    <a:gd name="T40" fmla="*/ 12 w 21"/>
                    <a:gd name="T41" fmla="*/ 1 h 38"/>
                    <a:gd name="T42" fmla="*/ 10 w 21"/>
                    <a:gd name="T43" fmla="*/ 0 h 38"/>
                    <a:gd name="T44" fmla="*/ 8 w 21"/>
                    <a:gd name="T45" fmla="*/ 0 h 38"/>
                    <a:gd name="T46" fmla="*/ 6 w 21"/>
                    <a:gd name="T47" fmla="*/ 0 h 38"/>
                    <a:gd name="T48" fmla="*/ 5 w 21"/>
                    <a:gd name="T49" fmla="*/ 2 h 38"/>
                    <a:gd name="T50" fmla="*/ 5 w 21"/>
                    <a:gd name="T51" fmla="*/ 4 h 38"/>
                    <a:gd name="T52" fmla="*/ 3 w 21"/>
                    <a:gd name="T53" fmla="*/ 8 h 38"/>
                    <a:gd name="T54" fmla="*/ 0 w 21"/>
                    <a:gd name="T55" fmla="*/ 11 h 38"/>
                    <a:gd name="T56" fmla="*/ 0 w 21"/>
                    <a:gd name="T57" fmla="*/ 14 h 38"/>
                    <a:gd name="T58" fmla="*/ 0 w 21"/>
                    <a:gd name="T59" fmla="*/ 19 h 38"/>
                    <a:gd name="T60" fmla="*/ 1 w 21"/>
                    <a:gd name="T61"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 h="38">
                      <a:moveTo>
                        <a:pt x="1" y="23"/>
                      </a:moveTo>
                      <a:lnTo>
                        <a:pt x="0" y="26"/>
                      </a:lnTo>
                      <a:lnTo>
                        <a:pt x="0" y="28"/>
                      </a:lnTo>
                      <a:lnTo>
                        <a:pt x="3" y="31"/>
                      </a:lnTo>
                      <a:lnTo>
                        <a:pt x="6" y="31"/>
                      </a:lnTo>
                      <a:lnTo>
                        <a:pt x="7" y="33"/>
                      </a:lnTo>
                      <a:lnTo>
                        <a:pt x="8" y="35"/>
                      </a:lnTo>
                      <a:lnTo>
                        <a:pt x="10" y="38"/>
                      </a:lnTo>
                      <a:lnTo>
                        <a:pt x="12" y="34"/>
                      </a:lnTo>
                      <a:lnTo>
                        <a:pt x="13" y="30"/>
                      </a:lnTo>
                      <a:lnTo>
                        <a:pt x="12" y="27"/>
                      </a:lnTo>
                      <a:lnTo>
                        <a:pt x="13" y="24"/>
                      </a:lnTo>
                      <a:lnTo>
                        <a:pt x="17" y="22"/>
                      </a:lnTo>
                      <a:lnTo>
                        <a:pt x="21" y="19"/>
                      </a:lnTo>
                      <a:lnTo>
                        <a:pt x="21" y="17"/>
                      </a:lnTo>
                      <a:lnTo>
                        <a:pt x="20" y="17"/>
                      </a:lnTo>
                      <a:lnTo>
                        <a:pt x="17" y="13"/>
                      </a:lnTo>
                      <a:lnTo>
                        <a:pt x="14" y="12"/>
                      </a:lnTo>
                      <a:lnTo>
                        <a:pt x="14" y="11"/>
                      </a:lnTo>
                      <a:lnTo>
                        <a:pt x="14" y="5"/>
                      </a:lnTo>
                      <a:lnTo>
                        <a:pt x="12" y="1"/>
                      </a:lnTo>
                      <a:lnTo>
                        <a:pt x="10" y="0"/>
                      </a:lnTo>
                      <a:lnTo>
                        <a:pt x="8" y="0"/>
                      </a:lnTo>
                      <a:lnTo>
                        <a:pt x="6" y="0"/>
                      </a:lnTo>
                      <a:lnTo>
                        <a:pt x="5" y="2"/>
                      </a:lnTo>
                      <a:lnTo>
                        <a:pt x="5" y="4"/>
                      </a:lnTo>
                      <a:lnTo>
                        <a:pt x="3" y="8"/>
                      </a:lnTo>
                      <a:lnTo>
                        <a:pt x="0" y="11"/>
                      </a:lnTo>
                      <a:lnTo>
                        <a:pt x="0" y="14"/>
                      </a:lnTo>
                      <a:lnTo>
                        <a:pt x="0" y="19"/>
                      </a:lnTo>
                      <a:lnTo>
                        <a:pt x="1" y="2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90" name="Freeform 207">
                  <a:extLst>
                    <a:ext uri="{FF2B5EF4-FFF2-40B4-BE49-F238E27FC236}">
                      <a16:creationId xmlns:a16="http://schemas.microsoft.com/office/drawing/2014/main" id="{9081D60B-4A8C-C293-0030-B1916121562E}"/>
                    </a:ext>
                  </a:extLst>
                </p:cNvPr>
                <p:cNvSpPr>
                  <a:spLocks/>
                </p:cNvSpPr>
                <p:nvPr/>
              </p:nvSpPr>
              <p:spPr bwMode="auto">
                <a:xfrm>
                  <a:off x="4227" y="1335"/>
                  <a:ext cx="3" cy="3"/>
                </a:xfrm>
                <a:custGeom>
                  <a:avLst/>
                  <a:gdLst>
                    <a:gd name="T0" fmla="*/ 3 w 3"/>
                    <a:gd name="T1" fmla="*/ 3 h 3"/>
                    <a:gd name="T2" fmla="*/ 3 w 3"/>
                    <a:gd name="T3" fmla="*/ 1 h 3"/>
                    <a:gd name="T4" fmla="*/ 1 w 3"/>
                    <a:gd name="T5" fmla="*/ 0 h 3"/>
                    <a:gd name="T6" fmla="*/ 0 w 3"/>
                    <a:gd name="T7" fmla="*/ 1 h 3"/>
                    <a:gd name="T8" fmla="*/ 1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1"/>
                      </a:lnTo>
                      <a:lnTo>
                        <a:pt x="1" y="0"/>
                      </a:lnTo>
                      <a:lnTo>
                        <a:pt x="0" y="1"/>
                      </a:lnTo>
                      <a:lnTo>
                        <a:pt x="1" y="3"/>
                      </a:lnTo>
                      <a:lnTo>
                        <a:pt x="3"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91" name="Freeform 208">
                  <a:extLst>
                    <a:ext uri="{FF2B5EF4-FFF2-40B4-BE49-F238E27FC236}">
                      <a16:creationId xmlns:a16="http://schemas.microsoft.com/office/drawing/2014/main" id="{3399DA44-044E-F630-6573-C2F217C133B3}"/>
                    </a:ext>
                  </a:extLst>
                </p:cNvPr>
                <p:cNvSpPr>
                  <a:spLocks/>
                </p:cNvSpPr>
                <p:nvPr/>
              </p:nvSpPr>
              <p:spPr bwMode="auto">
                <a:xfrm>
                  <a:off x="4123" y="770"/>
                  <a:ext cx="11" cy="7"/>
                </a:xfrm>
                <a:custGeom>
                  <a:avLst/>
                  <a:gdLst>
                    <a:gd name="T0" fmla="*/ 4 w 11"/>
                    <a:gd name="T1" fmla="*/ 5 h 7"/>
                    <a:gd name="T2" fmla="*/ 6 w 11"/>
                    <a:gd name="T3" fmla="*/ 7 h 7"/>
                    <a:gd name="T4" fmla="*/ 8 w 11"/>
                    <a:gd name="T5" fmla="*/ 7 h 7"/>
                    <a:gd name="T6" fmla="*/ 11 w 11"/>
                    <a:gd name="T7" fmla="*/ 4 h 7"/>
                    <a:gd name="T8" fmla="*/ 10 w 11"/>
                    <a:gd name="T9" fmla="*/ 1 h 7"/>
                    <a:gd name="T10" fmla="*/ 8 w 11"/>
                    <a:gd name="T11" fmla="*/ 1 h 7"/>
                    <a:gd name="T12" fmla="*/ 7 w 11"/>
                    <a:gd name="T13" fmla="*/ 0 h 7"/>
                    <a:gd name="T14" fmla="*/ 5 w 11"/>
                    <a:gd name="T15" fmla="*/ 0 h 7"/>
                    <a:gd name="T16" fmla="*/ 3 w 11"/>
                    <a:gd name="T17" fmla="*/ 3 h 7"/>
                    <a:gd name="T18" fmla="*/ 1 w 11"/>
                    <a:gd name="T19" fmla="*/ 3 h 7"/>
                    <a:gd name="T20" fmla="*/ 0 w 11"/>
                    <a:gd name="T21" fmla="*/ 4 h 7"/>
                    <a:gd name="T22" fmla="*/ 1 w 11"/>
                    <a:gd name="T23" fmla="*/ 5 h 7"/>
                    <a:gd name="T24" fmla="*/ 4 w 11"/>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7">
                      <a:moveTo>
                        <a:pt x="4" y="5"/>
                      </a:moveTo>
                      <a:lnTo>
                        <a:pt x="6" y="7"/>
                      </a:lnTo>
                      <a:lnTo>
                        <a:pt x="8" y="7"/>
                      </a:lnTo>
                      <a:lnTo>
                        <a:pt x="11" y="4"/>
                      </a:lnTo>
                      <a:lnTo>
                        <a:pt x="10" y="1"/>
                      </a:lnTo>
                      <a:lnTo>
                        <a:pt x="8" y="1"/>
                      </a:lnTo>
                      <a:lnTo>
                        <a:pt x="7" y="0"/>
                      </a:lnTo>
                      <a:lnTo>
                        <a:pt x="5" y="0"/>
                      </a:lnTo>
                      <a:lnTo>
                        <a:pt x="3" y="3"/>
                      </a:lnTo>
                      <a:lnTo>
                        <a:pt x="1" y="3"/>
                      </a:lnTo>
                      <a:lnTo>
                        <a:pt x="0" y="4"/>
                      </a:lnTo>
                      <a:lnTo>
                        <a:pt x="1" y="5"/>
                      </a:lnTo>
                      <a:lnTo>
                        <a:pt x="4"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92" name="Freeform 209">
                  <a:extLst>
                    <a:ext uri="{FF2B5EF4-FFF2-40B4-BE49-F238E27FC236}">
                      <a16:creationId xmlns:a16="http://schemas.microsoft.com/office/drawing/2014/main" id="{5EE596A9-C4A9-8480-1B00-B1E78D1F47D9}"/>
                    </a:ext>
                  </a:extLst>
                </p:cNvPr>
                <p:cNvSpPr>
                  <a:spLocks/>
                </p:cNvSpPr>
                <p:nvPr/>
              </p:nvSpPr>
              <p:spPr bwMode="auto">
                <a:xfrm>
                  <a:off x="4123" y="871"/>
                  <a:ext cx="11" cy="12"/>
                </a:xfrm>
                <a:custGeom>
                  <a:avLst/>
                  <a:gdLst>
                    <a:gd name="T0" fmla="*/ 8 w 11"/>
                    <a:gd name="T1" fmla="*/ 12 h 12"/>
                    <a:gd name="T2" fmla="*/ 11 w 11"/>
                    <a:gd name="T3" fmla="*/ 7 h 12"/>
                    <a:gd name="T4" fmla="*/ 10 w 11"/>
                    <a:gd name="T5" fmla="*/ 2 h 12"/>
                    <a:gd name="T6" fmla="*/ 8 w 11"/>
                    <a:gd name="T7" fmla="*/ 0 h 12"/>
                    <a:gd name="T8" fmla="*/ 4 w 11"/>
                    <a:gd name="T9" fmla="*/ 1 h 12"/>
                    <a:gd name="T10" fmla="*/ 0 w 11"/>
                    <a:gd name="T11" fmla="*/ 4 h 12"/>
                    <a:gd name="T12" fmla="*/ 0 w 11"/>
                    <a:gd name="T13" fmla="*/ 7 h 12"/>
                    <a:gd name="T14" fmla="*/ 3 w 11"/>
                    <a:gd name="T15" fmla="*/ 8 h 12"/>
                    <a:gd name="T16" fmla="*/ 5 w 11"/>
                    <a:gd name="T17" fmla="*/ 11 h 12"/>
                    <a:gd name="T18" fmla="*/ 8 w 11"/>
                    <a:gd name="T1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2">
                      <a:moveTo>
                        <a:pt x="8" y="12"/>
                      </a:moveTo>
                      <a:lnTo>
                        <a:pt x="11" y="7"/>
                      </a:lnTo>
                      <a:lnTo>
                        <a:pt x="10" y="2"/>
                      </a:lnTo>
                      <a:lnTo>
                        <a:pt x="8" y="0"/>
                      </a:lnTo>
                      <a:lnTo>
                        <a:pt x="4" y="1"/>
                      </a:lnTo>
                      <a:lnTo>
                        <a:pt x="0" y="4"/>
                      </a:lnTo>
                      <a:lnTo>
                        <a:pt x="0" y="7"/>
                      </a:lnTo>
                      <a:lnTo>
                        <a:pt x="3" y="8"/>
                      </a:lnTo>
                      <a:lnTo>
                        <a:pt x="5" y="11"/>
                      </a:lnTo>
                      <a:lnTo>
                        <a:pt x="8" y="1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93" name="Freeform 210">
                  <a:extLst>
                    <a:ext uri="{FF2B5EF4-FFF2-40B4-BE49-F238E27FC236}">
                      <a16:creationId xmlns:a16="http://schemas.microsoft.com/office/drawing/2014/main" id="{2570DFF6-562A-F23C-AF6F-E72B1E8B5221}"/>
                    </a:ext>
                  </a:extLst>
                </p:cNvPr>
                <p:cNvSpPr>
                  <a:spLocks/>
                </p:cNvSpPr>
                <p:nvPr/>
              </p:nvSpPr>
              <p:spPr bwMode="auto">
                <a:xfrm>
                  <a:off x="4137" y="1324"/>
                  <a:ext cx="22" cy="29"/>
                </a:xfrm>
                <a:custGeom>
                  <a:avLst/>
                  <a:gdLst>
                    <a:gd name="T0" fmla="*/ 22 w 22"/>
                    <a:gd name="T1" fmla="*/ 14 h 29"/>
                    <a:gd name="T2" fmla="*/ 22 w 22"/>
                    <a:gd name="T3" fmla="*/ 10 h 29"/>
                    <a:gd name="T4" fmla="*/ 19 w 22"/>
                    <a:gd name="T5" fmla="*/ 6 h 29"/>
                    <a:gd name="T6" fmla="*/ 9 w 22"/>
                    <a:gd name="T7" fmla="*/ 1 h 29"/>
                    <a:gd name="T8" fmla="*/ 4 w 22"/>
                    <a:gd name="T9" fmla="*/ 0 h 29"/>
                    <a:gd name="T10" fmla="*/ 1 w 22"/>
                    <a:gd name="T11" fmla="*/ 3 h 29"/>
                    <a:gd name="T12" fmla="*/ 0 w 22"/>
                    <a:gd name="T13" fmla="*/ 10 h 29"/>
                    <a:gd name="T14" fmla="*/ 0 w 22"/>
                    <a:gd name="T15" fmla="*/ 18 h 29"/>
                    <a:gd name="T16" fmla="*/ 1 w 22"/>
                    <a:gd name="T17" fmla="*/ 22 h 29"/>
                    <a:gd name="T18" fmla="*/ 2 w 22"/>
                    <a:gd name="T19" fmla="*/ 26 h 29"/>
                    <a:gd name="T20" fmla="*/ 3 w 22"/>
                    <a:gd name="T21" fmla="*/ 25 h 29"/>
                    <a:gd name="T22" fmla="*/ 5 w 22"/>
                    <a:gd name="T23" fmla="*/ 27 h 29"/>
                    <a:gd name="T24" fmla="*/ 4 w 22"/>
                    <a:gd name="T25" fmla="*/ 29 h 29"/>
                    <a:gd name="T26" fmla="*/ 7 w 22"/>
                    <a:gd name="T27" fmla="*/ 29 h 29"/>
                    <a:gd name="T28" fmla="*/ 9 w 22"/>
                    <a:gd name="T29" fmla="*/ 27 h 29"/>
                    <a:gd name="T30" fmla="*/ 11 w 22"/>
                    <a:gd name="T31" fmla="*/ 27 h 29"/>
                    <a:gd name="T32" fmla="*/ 15 w 22"/>
                    <a:gd name="T33" fmla="*/ 23 h 29"/>
                    <a:gd name="T34" fmla="*/ 18 w 22"/>
                    <a:gd name="T35" fmla="*/ 19 h 29"/>
                    <a:gd name="T36" fmla="*/ 18 w 22"/>
                    <a:gd name="T37" fmla="*/ 13 h 29"/>
                    <a:gd name="T38" fmla="*/ 20 w 22"/>
                    <a:gd name="T39" fmla="*/ 10 h 29"/>
                    <a:gd name="T40" fmla="*/ 21 w 22"/>
                    <a:gd name="T41" fmla="*/ 13 h 29"/>
                    <a:gd name="T42" fmla="*/ 20 w 22"/>
                    <a:gd name="T43" fmla="*/ 18 h 29"/>
                    <a:gd name="T44" fmla="*/ 22 w 22"/>
                    <a:gd name="T45"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9">
                      <a:moveTo>
                        <a:pt x="22" y="14"/>
                      </a:moveTo>
                      <a:lnTo>
                        <a:pt x="22" y="10"/>
                      </a:lnTo>
                      <a:lnTo>
                        <a:pt x="19" y="6"/>
                      </a:lnTo>
                      <a:lnTo>
                        <a:pt x="9" y="1"/>
                      </a:lnTo>
                      <a:lnTo>
                        <a:pt x="4" y="0"/>
                      </a:lnTo>
                      <a:lnTo>
                        <a:pt x="1" y="3"/>
                      </a:lnTo>
                      <a:lnTo>
                        <a:pt x="0" y="10"/>
                      </a:lnTo>
                      <a:lnTo>
                        <a:pt x="0" y="18"/>
                      </a:lnTo>
                      <a:lnTo>
                        <a:pt x="1" y="22"/>
                      </a:lnTo>
                      <a:lnTo>
                        <a:pt x="2" y="26"/>
                      </a:lnTo>
                      <a:lnTo>
                        <a:pt x="3" y="25"/>
                      </a:lnTo>
                      <a:lnTo>
                        <a:pt x="5" y="27"/>
                      </a:lnTo>
                      <a:lnTo>
                        <a:pt x="4" y="29"/>
                      </a:lnTo>
                      <a:lnTo>
                        <a:pt x="7" y="29"/>
                      </a:lnTo>
                      <a:lnTo>
                        <a:pt x="9" y="27"/>
                      </a:lnTo>
                      <a:lnTo>
                        <a:pt x="11" y="27"/>
                      </a:lnTo>
                      <a:lnTo>
                        <a:pt x="15" y="23"/>
                      </a:lnTo>
                      <a:lnTo>
                        <a:pt x="18" y="19"/>
                      </a:lnTo>
                      <a:lnTo>
                        <a:pt x="18" y="13"/>
                      </a:lnTo>
                      <a:lnTo>
                        <a:pt x="20" y="10"/>
                      </a:lnTo>
                      <a:lnTo>
                        <a:pt x="21" y="13"/>
                      </a:lnTo>
                      <a:lnTo>
                        <a:pt x="20" y="18"/>
                      </a:lnTo>
                      <a:lnTo>
                        <a:pt x="22" y="1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94" name="Freeform 211">
                  <a:extLst>
                    <a:ext uri="{FF2B5EF4-FFF2-40B4-BE49-F238E27FC236}">
                      <a16:creationId xmlns:a16="http://schemas.microsoft.com/office/drawing/2014/main" id="{0B2716FD-7607-3439-4EEC-DCB2D3356FD6}"/>
                    </a:ext>
                  </a:extLst>
                </p:cNvPr>
                <p:cNvSpPr>
                  <a:spLocks/>
                </p:cNvSpPr>
                <p:nvPr/>
              </p:nvSpPr>
              <p:spPr bwMode="auto">
                <a:xfrm>
                  <a:off x="4121" y="882"/>
                  <a:ext cx="6" cy="5"/>
                </a:xfrm>
                <a:custGeom>
                  <a:avLst/>
                  <a:gdLst>
                    <a:gd name="T0" fmla="*/ 1 w 6"/>
                    <a:gd name="T1" fmla="*/ 0 h 5"/>
                    <a:gd name="T2" fmla="*/ 0 w 6"/>
                    <a:gd name="T3" fmla="*/ 3 h 5"/>
                    <a:gd name="T4" fmla="*/ 3 w 6"/>
                    <a:gd name="T5" fmla="*/ 4 h 5"/>
                    <a:gd name="T6" fmla="*/ 5 w 6"/>
                    <a:gd name="T7" fmla="*/ 5 h 5"/>
                    <a:gd name="T8" fmla="*/ 6 w 6"/>
                    <a:gd name="T9" fmla="*/ 3 h 5"/>
                    <a:gd name="T10" fmla="*/ 3 w 6"/>
                    <a:gd name="T11" fmla="*/ 0 h 5"/>
                    <a:gd name="T12" fmla="*/ 1 w 6"/>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1" y="0"/>
                      </a:moveTo>
                      <a:lnTo>
                        <a:pt x="0" y="3"/>
                      </a:lnTo>
                      <a:lnTo>
                        <a:pt x="3" y="4"/>
                      </a:lnTo>
                      <a:lnTo>
                        <a:pt x="5" y="5"/>
                      </a:lnTo>
                      <a:lnTo>
                        <a:pt x="6" y="3"/>
                      </a:lnTo>
                      <a:lnTo>
                        <a:pt x="3" y="0"/>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95" name="Freeform 212">
                  <a:extLst>
                    <a:ext uri="{FF2B5EF4-FFF2-40B4-BE49-F238E27FC236}">
                      <a16:creationId xmlns:a16="http://schemas.microsoft.com/office/drawing/2014/main" id="{5A4AB4CA-2269-4412-9669-60AAA5923B52}"/>
                    </a:ext>
                  </a:extLst>
                </p:cNvPr>
                <p:cNvSpPr>
                  <a:spLocks/>
                </p:cNvSpPr>
                <p:nvPr/>
              </p:nvSpPr>
              <p:spPr bwMode="auto">
                <a:xfrm>
                  <a:off x="4212" y="1351"/>
                  <a:ext cx="3" cy="7"/>
                </a:xfrm>
                <a:custGeom>
                  <a:avLst/>
                  <a:gdLst>
                    <a:gd name="T0" fmla="*/ 0 w 3"/>
                    <a:gd name="T1" fmla="*/ 4 h 7"/>
                    <a:gd name="T2" fmla="*/ 0 w 3"/>
                    <a:gd name="T3" fmla="*/ 5 h 7"/>
                    <a:gd name="T4" fmla="*/ 1 w 3"/>
                    <a:gd name="T5" fmla="*/ 7 h 7"/>
                    <a:gd name="T6" fmla="*/ 3 w 3"/>
                    <a:gd name="T7" fmla="*/ 3 h 7"/>
                    <a:gd name="T8" fmla="*/ 3 w 3"/>
                    <a:gd name="T9" fmla="*/ 0 h 7"/>
                    <a:gd name="T10" fmla="*/ 1 w 3"/>
                    <a:gd name="T11" fmla="*/ 1 h 7"/>
                    <a:gd name="T12" fmla="*/ 0 w 3"/>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0" y="4"/>
                      </a:moveTo>
                      <a:lnTo>
                        <a:pt x="0" y="5"/>
                      </a:lnTo>
                      <a:lnTo>
                        <a:pt x="1" y="7"/>
                      </a:lnTo>
                      <a:lnTo>
                        <a:pt x="3" y="3"/>
                      </a:lnTo>
                      <a:lnTo>
                        <a:pt x="3" y="0"/>
                      </a:lnTo>
                      <a:lnTo>
                        <a:pt x="1" y="1"/>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96" name="Freeform 213">
                  <a:extLst>
                    <a:ext uri="{FF2B5EF4-FFF2-40B4-BE49-F238E27FC236}">
                      <a16:creationId xmlns:a16="http://schemas.microsoft.com/office/drawing/2014/main" id="{23264F59-9BBD-6DDA-6CD0-DB1A9D8D9B70}"/>
                    </a:ext>
                  </a:extLst>
                </p:cNvPr>
                <p:cNvSpPr>
                  <a:spLocks/>
                </p:cNvSpPr>
                <p:nvPr/>
              </p:nvSpPr>
              <p:spPr bwMode="auto">
                <a:xfrm>
                  <a:off x="4218" y="1334"/>
                  <a:ext cx="6" cy="4"/>
                </a:xfrm>
                <a:custGeom>
                  <a:avLst/>
                  <a:gdLst>
                    <a:gd name="T0" fmla="*/ 2 w 6"/>
                    <a:gd name="T1" fmla="*/ 0 h 4"/>
                    <a:gd name="T2" fmla="*/ 0 w 6"/>
                    <a:gd name="T3" fmla="*/ 1 h 4"/>
                    <a:gd name="T4" fmla="*/ 2 w 6"/>
                    <a:gd name="T5" fmla="*/ 2 h 4"/>
                    <a:gd name="T6" fmla="*/ 3 w 6"/>
                    <a:gd name="T7" fmla="*/ 3 h 4"/>
                    <a:gd name="T8" fmla="*/ 6 w 6"/>
                    <a:gd name="T9" fmla="*/ 4 h 4"/>
                    <a:gd name="T10" fmla="*/ 5 w 6"/>
                    <a:gd name="T11" fmla="*/ 1 h 4"/>
                    <a:gd name="T12" fmla="*/ 2 w 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2" y="0"/>
                      </a:moveTo>
                      <a:lnTo>
                        <a:pt x="0" y="1"/>
                      </a:lnTo>
                      <a:lnTo>
                        <a:pt x="2" y="2"/>
                      </a:lnTo>
                      <a:lnTo>
                        <a:pt x="3" y="3"/>
                      </a:lnTo>
                      <a:lnTo>
                        <a:pt x="6" y="4"/>
                      </a:lnTo>
                      <a:lnTo>
                        <a:pt x="5" y="1"/>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97" name="Freeform 214">
                  <a:extLst>
                    <a:ext uri="{FF2B5EF4-FFF2-40B4-BE49-F238E27FC236}">
                      <a16:creationId xmlns:a16="http://schemas.microsoft.com/office/drawing/2014/main" id="{E3B4AC94-3BD7-463D-FB6D-1065D5A0F3F0}"/>
                    </a:ext>
                  </a:extLst>
                </p:cNvPr>
                <p:cNvSpPr>
                  <a:spLocks/>
                </p:cNvSpPr>
                <p:nvPr/>
              </p:nvSpPr>
              <p:spPr bwMode="auto">
                <a:xfrm>
                  <a:off x="4171" y="1354"/>
                  <a:ext cx="7" cy="3"/>
                </a:xfrm>
                <a:custGeom>
                  <a:avLst/>
                  <a:gdLst>
                    <a:gd name="T0" fmla="*/ 1 w 7"/>
                    <a:gd name="T1" fmla="*/ 1 h 3"/>
                    <a:gd name="T2" fmla="*/ 0 w 7"/>
                    <a:gd name="T3" fmla="*/ 3 h 3"/>
                    <a:gd name="T4" fmla="*/ 1 w 7"/>
                    <a:gd name="T5" fmla="*/ 3 h 3"/>
                    <a:gd name="T6" fmla="*/ 2 w 7"/>
                    <a:gd name="T7" fmla="*/ 2 h 3"/>
                    <a:gd name="T8" fmla="*/ 5 w 7"/>
                    <a:gd name="T9" fmla="*/ 1 h 3"/>
                    <a:gd name="T10" fmla="*/ 7 w 7"/>
                    <a:gd name="T11" fmla="*/ 0 h 3"/>
                    <a:gd name="T12" fmla="*/ 3 w 7"/>
                    <a:gd name="T13" fmla="*/ 0 h 3"/>
                    <a:gd name="T14" fmla="*/ 1 w 7"/>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3">
                      <a:moveTo>
                        <a:pt x="1" y="1"/>
                      </a:moveTo>
                      <a:lnTo>
                        <a:pt x="0" y="3"/>
                      </a:lnTo>
                      <a:lnTo>
                        <a:pt x="1" y="3"/>
                      </a:lnTo>
                      <a:lnTo>
                        <a:pt x="2" y="2"/>
                      </a:lnTo>
                      <a:lnTo>
                        <a:pt x="5" y="1"/>
                      </a:lnTo>
                      <a:lnTo>
                        <a:pt x="7" y="0"/>
                      </a:lnTo>
                      <a:lnTo>
                        <a:pt x="3" y="0"/>
                      </a:lnTo>
                      <a:lnTo>
                        <a:pt x="1"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98" name="Freeform 215">
                  <a:extLst>
                    <a:ext uri="{FF2B5EF4-FFF2-40B4-BE49-F238E27FC236}">
                      <a16:creationId xmlns:a16="http://schemas.microsoft.com/office/drawing/2014/main" id="{64E4A774-6AFD-C940-472C-B618BF313426}"/>
                    </a:ext>
                  </a:extLst>
                </p:cNvPr>
                <p:cNvSpPr>
                  <a:spLocks/>
                </p:cNvSpPr>
                <p:nvPr/>
              </p:nvSpPr>
              <p:spPr bwMode="auto">
                <a:xfrm>
                  <a:off x="4214" y="1334"/>
                  <a:ext cx="3" cy="3"/>
                </a:xfrm>
                <a:custGeom>
                  <a:avLst/>
                  <a:gdLst>
                    <a:gd name="T0" fmla="*/ 3 w 3"/>
                    <a:gd name="T1" fmla="*/ 1 h 3"/>
                    <a:gd name="T2" fmla="*/ 2 w 3"/>
                    <a:gd name="T3" fmla="*/ 0 h 3"/>
                    <a:gd name="T4" fmla="*/ 0 w 3"/>
                    <a:gd name="T5" fmla="*/ 2 h 3"/>
                    <a:gd name="T6" fmla="*/ 0 w 3"/>
                    <a:gd name="T7" fmla="*/ 3 h 3"/>
                    <a:gd name="T8" fmla="*/ 2 w 3"/>
                    <a:gd name="T9" fmla="*/ 3 h 3"/>
                    <a:gd name="T10" fmla="*/ 3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3" y="1"/>
                      </a:moveTo>
                      <a:lnTo>
                        <a:pt x="2" y="0"/>
                      </a:lnTo>
                      <a:lnTo>
                        <a:pt x="0" y="2"/>
                      </a:lnTo>
                      <a:lnTo>
                        <a:pt x="0" y="3"/>
                      </a:lnTo>
                      <a:lnTo>
                        <a:pt x="2" y="3"/>
                      </a:lnTo>
                      <a:lnTo>
                        <a:pt x="3"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99" name="Freeform 216">
                  <a:extLst>
                    <a:ext uri="{FF2B5EF4-FFF2-40B4-BE49-F238E27FC236}">
                      <a16:creationId xmlns:a16="http://schemas.microsoft.com/office/drawing/2014/main" id="{924FFC9C-59A7-1AB3-7F6A-E18ABD7E3263}"/>
                    </a:ext>
                  </a:extLst>
                </p:cNvPr>
                <p:cNvSpPr>
                  <a:spLocks/>
                </p:cNvSpPr>
                <p:nvPr/>
              </p:nvSpPr>
              <p:spPr bwMode="auto">
                <a:xfrm>
                  <a:off x="4152" y="1175"/>
                  <a:ext cx="76" cy="107"/>
                </a:xfrm>
                <a:custGeom>
                  <a:avLst/>
                  <a:gdLst>
                    <a:gd name="T0" fmla="*/ 98 w 99"/>
                    <a:gd name="T1" fmla="*/ 125 h 139"/>
                    <a:gd name="T2" fmla="*/ 95 w 99"/>
                    <a:gd name="T3" fmla="*/ 117 h 139"/>
                    <a:gd name="T4" fmla="*/ 87 w 99"/>
                    <a:gd name="T5" fmla="*/ 111 h 139"/>
                    <a:gd name="T6" fmla="*/ 75 w 99"/>
                    <a:gd name="T7" fmla="*/ 101 h 139"/>
                    <a:gd name="T8" fmla="*/ 61 w 99"/>
                    <a:gd name="T9" fmla="*/ 83 h 139"/>
                    <a:gd name="T10" fmla="*/ 55 w 99"/>
                    <a:gd name="T11" fmla="*/ 55 h 139"/>
                    <a:gd name="T12" fmla="*/ 50 w 99"/>
                    <a:gd name="T13" fmla="*/ 34 h 139"/>
                    <a:gd name="T14" fmla="*/ 48 w 99"/>
                    <a:gd name="T15" fmla="*/ 27 h 139"/>
                    <a:gd name="T16" fmla="*/ 44 w 99"/>
                    <a:gd name="T17" fmla="*/ 25 h 139"/>
                    <a:gd name="T18" fmla="*/ 53 w 99"/>
                    <a:gd name="T19" fmla="*/ 14 h 139"/>
                    <a:gd name="T20" fmla="*/ 46 w 99"/>
                    <a:gd name="T21" fmla="*/ 12 h 139"/>
                    <a:gd name="T22" fmla="*/ 53 w 99"/>
                    <a:gd name="T23" fmla="*/ 6 h 139"/>
                    <a:gd name="T24" fmla="*/ 36 w 99"/>
                    <a:gd name="T25" fmla="*/ 2 h 139"/>
                    <a:gd name="T26" fmla="*/ 24 w 99"/>
                    <a:gd name="T27" fmla="*/ 5 h 139"/>
                    <a:gd name="T28" fmla="*/ 10 w 99"/>
                    <a:gd name="T29" fmla="*/ 11 h 139"/>
                    <a:gd name="T30" fmla="*/ 10 w 99"/>
                    <a:gd name="T31" fmla="*/ 23 h 139"/>
                    <a:gd name="T32" fmla="*/ 13 w 99"/>
                    <a:gd name="T33" fmla="*/ 27 h 139"/>
                    <a:gd name="T34" fmla="*/ 3 w 99"/>
                    <a:gd name="T35" fmla="*/ 35 h 139"/>
                    <a:gd name="T36" fmla="*/ 8 w 99"/>
                    <a:gd name="T37" fmla="*/ 41 h 139"/>
                    <a:gd name="T38" fmla="*/ 10 w 99"/>
                    <a:gd name="T39" fmla="*/ 43 h 139"/>
                    <a:gd name="T40" fmla="*/ 13 w 99"/>
                    <a:gd name="T41" fmla="*/ 44 h 139"/>
                    <a:gd name="T42" fmla="*/ 14 w 99"/>
                    <a:gd name="T43" fmla="*/ 48 h 139"/>
                    <a:gd name="T44" fmla="*/ 19 w 99"/>
                    <a:gd name="T45" fmla="*/ 54 h 139"/>
                    <a:gd name="T46" fmla="*/ 12 w 99"/>
                    <a:gd name="T47" fmla="*/ 59 h 139"/>
                    <a:gd name="T48" fmla="*/ 13 w 99"/>
                    <a:gd name="T49" fmla="*/ 68 h 139"/>
                    <a:gd name="T50" fmla="*/ 5 w 99"/>
                    <a:gd name="T51" fmla="*/ 66 h 139"/>
                    <a:gd name="T52" fmla="*/ 0 w 99"/>
                    <a:gd name="T53" fmla="*/ 75 h 139"/>
                    <a:gd name="T54" fmla="*/ 1 w 99"/>
                    <a:gd name="T55" fmla="*/ 90 h 139"/>
                    <a:gd name="T56" fmla="*/ 11 w 99"/>
                    <a:gd name="T57" fmla="*/ 102 h 139"/>
                    <a:gd name="T58" fmla="*/ 19 w 99"/>
                    <a:gd name="T59" fmla="*/ 101 h 139"/>
                    <a:gd name="T60" fmla="*/ 21 w 99"/>
                    <a:gd name="T61" fmla="*/ 86 h 139"/>
                    <a:gd name="T62" fmla="*/ 22 w 99"/>
                    <a:gd name="T63" fmla="*/ 90 h 139"/>
                    <a:gd name="T64" fmla="*/ 27 w 99"/>
                    <a:gd name="T65" fmla="*/ 99 h 139"/>
                    <a:gd name="T66" fmla="*/ 31 w 99"/>
                    <a:gd name="T67" fmla="*/ 90 h 139"/>
                    <a:gd name="T68" fmla="*/ 32 w 99"/>
                    <a:gd name="T69" fmla="*/ 98 h 139"/>
                    <a:gd name="T70" fmla="*/ 42 w 99"/>
                    <a:gd name="T71" fmla="*/ 107 h 139"/>
                    <a:gd name="T72" fmla="*/ 46 w 99"/>
                    <a:gd name="T73" fmla="*/ 108 h 139"/>
                    <a:gd name="T74" fmla="*/ 41 w 99"/>
                    <a:gd name="T75" fmla="*/ 112 h 139"/>
                    <a:gd name="T76" fmla="*/ 46 w 99"/>
                    <a:gd name="T77" fmla="*/ 127 h 139"/>
                    <a:gd name="T78" fmla="*/ 58 w 99"/>
                    <a:gd name="T79" fmla="*/ 130 h 139"/>
                    <a:gd name="T80" fmla="*/ 61 w 99"/>
                    <a:gd name="T81" fmla="*/ 130 h 139"/>
                    <a:gd name="T82" fmla="*/ 68 w 99"/>
                    <a:gd name="T83" fmla="*/ 138 h 139"/>
                    <a:gd name="T84" fmla="*/ 65 w 99"/>
                    <a:gd name="T85" fmla="*/ 128 h 139"/>
                    <a:gd name="T86" fmla="*/ 67 w 99"/>
                    <a:gd name="T87" fmla="*/ 126 h 139"/>
                    <a:gd name="T88" fmla="*/ 74 w 99"/>
                    <a:gd name="T89" fmla="*/ 136 h 139"/>
                    <a:gd name="T90" fmla="*/ 78 w 99"/>
                    <a:gd name="T91" fmla="*/ 131 h 139"/>
                    <a:gd name="T92" fmla="*/ 86 w 99"/>
                    <a:gd name="T93" fmla="*/ 137 h 139"/>
                    <a:gd name="T94" fmla="*/ 83 w 99"/>
                    <a:gd name="T95" fmla="*/ 130 h 139"/>
                    <a:gd name="T96" fmla="*/ 90 w 99"/>
                    <a:gd name="T97" fmla="*/ 133 h 139"/>
                    <a:gd name="T98" fmla="*/ 94 w 99"/>
                    <a:gd name="T99" fmla="*/ 139 h 139"/>
                    <a:gd name="T100" fmla="*/ 95 w 99"/>
                    <a:gd name="T101" fmla="*/ 131 h 139"/>
                    <a:gd name="T102" fmla="*/ 92 w 99"/>
                    <a:gd name="T103" fmla="*/ 128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9" h="139">
                      <a:moveTo>
                        <a:pt x="94" y="129"/>
                      </a:moveTo>
                      <a:cubicBezTo>
                        <a:pt x="96" y="129"/>
                        <a:pt x="96" y="129"/>
                        <a:pt x="96" y="129"/>
                      </a:cubicBezTo>
                      <a:cubicBezTo>
                        <a:pt x="98" y="125"/>
                        <a:pt x="98" y="125"/>
                        <a:pt x="98" y="125"/>
                      </a:cubicBezTo>
                      <a:cubicBezTo>
                        <a:pt x="99" y="123"/>
                        <a:pt x="99" y="123"/>
                        <a:pt x="99" y="123"/>
                      </a:cubicBezTo>
                      <a:cubicBezTo>
                        <a:pt x="99" y="120"/>
                        <a:pt x="99" y="120"/>
                        <a:pt x="99" y="120"/>
                      </a:cubicBezTo>
                      <a:cubicBezTo>
                        <a:pt x="95" y="117"/>
                        <a:pt x="95" y="117"/>
                        <a:pt x="95" y="117"/>
                      </a:cubicBezTo>
                      <a:cubicBezTo>
                        <a:pt x="93" y="118"/>
                        <a:pt x="93" y="118"/>
                        <a:pt x="93" y="118"/>
                      </a:cubicBezTo>
                      <a:cubicBezTo>
                        <a:pt x="90" y="117"/>
                        <a:pt x="90" y="117"/>
                        <a:pt x="90" y="117"/>
                      </a:cubicBezTo>
                      <a:cubicBezTo>
                        <a:pt x="87" y="111"/>
                        <a:pt x="87" y="111"/>
                        <a:pt x="87" y="111"/>
                      </a:cubicBezTo>
                      <a:cubicBezTo>
                        <a:pt x="84" y="111"/>
                        <a:pt x="84" y="111"/>
                        <a:pt x="84" y="111"/>
                      </a:cubicBezTo>
                      <a:cubicBezTo>
                        <a:pt x="78" y="106"/>
                        <a:pt x="78" y="106"/>
                        <a:pt x="78" y="106"/>
                      </a:cubicBezTo>
                      <a:cubicBezTo>
                        <a:pt x="75" y="101"/>
                        <a:pt x="75" y="101"/>
                        <a:pt x="75" y="101"/>
                      </a:cubicBezTo>
                      <a:cubicBezTo>
                        <a:pt x="71" y="101"/>
                        <a:pt x="71" y="101"/>
                        <a:pt x="71" y="101"/>
                      </a:cubicBezTo>
                      <a:cubicBezTo>
                        <a:pt x="67" y="92"/>
                        <a:pt x="67" y="92"/>
                        <a:pt x="67" y="92"/>
                      </a:cubicBezTo>
                      <a:cubicBezTo>
                        <a:pt x="61" y="83"/>
                        <a:pt x="61" y="83"/>
                        <a:pt x="61" y="83"/>
                      </a:cubicBezTo>
                      <a:cubicBezTo>
                        <a:pt x="58" y="73"/>
                        <a:pt x="58" y="73"/>
                        <a:pt x="58" y="73"/>
                      </a:cubicBezTo>
                      <a:cubicBezTo>
                        <a:pt x="55" y="66"/>
                        <a:pt x="55" y="66"/>
                        <a:pt x="55" y="66"/>
                      </a:cubicBezTo>
                      <a:cubicBezTo>
                        <a:pt x="55" y="55"/>
                        <a:pt x="55" y="55"/>
                        <a:pt x="55" y="55"/>
                      </a:cubicBezTo>
                      <a:cubicBezTo>
                        <a:pt x="52" y="49"/>
                        <a:pt x="52" y="49"/>
                        <a:pt x="52" y="49"/>
                      </a:cubicBezTo>
                      <a:cubicBezTo>
                        <a:pt x="50" y="37"/>
                        <a:pt x="50" y="37"/>
                        <a:pt x="50" y="37"/>
                      </a:cubicBezTo>
                      <a:cubicBezTo>
                        <a:pt x="50" y="34"/>
                        <a:pt x="50" y="34"/>
                        <a:pt x="50" y="34"/>
                      </a:cubicBezTo>
                      <a:cubicBezTo>
                        <a:pt x="51" y="31"/>
                        <a:pt x="51" y="31"/>
                        <a:pt x="51" y="31"/>
                      </a:cubicBezTo>
                      <a:cubicBezTo>
                        <a:pt x="51" y="28"/>
                        <a:pt x="51" y="28"/>
                        <a:pt x="51" y="28"/>
                      </a:cubicBezTo>
                      <a:cubicBezTo>
                        <a:pt x="48" y="27"/>
                        <a:pt x="48" y="27"/>
                        <a:pt x="48" y="27"/>
                      </a:cubicBezTo>
                      <a:cubicBezTo>
                        <a:pt x="45" y="29"/>
                        <a:pt x="45" y="29"/>
                        <a:pt x="45" y="29"/>
                      </a:cubicBezTo>
                      <a:cubicBezTo>
                        <a:pt x="43" y="27"/>
                        <a:pt x="43" y="27"/>
                        <a:pt x="43" y="27"/>
                      </a:cubicBezTo>
                      <a:cubicBezTo>
                        <a:pt x="44" y="25"/>
                        <a:pt x="44" y="25"/>
                        <a:pt x="44" y="25"/>
                      </a:cubicBezTo>
                      <a:cubicBezTo>
                        <a:pt x="49" y="26"/>
                        <a:pt x="49" y="26"/>
                        <a:pt x="49" y="26"/>
                      </a:cubicBezTo>
                      <a:cubicBezTo>
                        <a:pt x="53" y="23"/>
                        <a:pt x="53" y="23"/>
                        <a:pt x="53" y="23"/>
                      </a:cubicBezTo>
                      <a:cubicBezTo>
                        <a:pt x="53" y="14"/>
                        <a:pt x="53" y="14"/>
                        <a:pt x="53" y="14"/>
                      </a:cubicBezTo>
                      <a:cubicBezTo>
                        <a:pt x="53" y="10"/>
                        <a:pt x="53" y="10"/>
                        <a:pt x="53" y="10"/>
                      </a:cubicBezTo>
                      <a:cubicBezTo>
                        <a:pt x="49" y="11"/>
                        <a:pt x="49" y="11"/>
                        <a:pt x="49" y="11"/>
                      </a:cubicBezTo>
                      <a:cubicBezTo>
                        <a:pt x="46" y="12"/>
                        <a:pt x="46" y="12"/>
                        <a:pt x="46" y="12"/>
                      </a:cubicBezTo>
                      <a:cubicBezTo>
                        <a:pt x="47" y="10"/>
                        <a:pt x="47" y="10"/>
                        <a:pt x="47" y="10"/>
                      </a:cubicBezTo>
                      <a:cubicBezTo>
                        <a:pt x="52" y="8"/>
                        <a:pt x="52" y="8"/>
                        <a:pt x="52" y="8"/>
                      </a:cubicBezTo>
                      <a:cubicBezTo>
                        <a:pt x="53" y="6"/>
                        <a:pt x="53" y="6"/>
                        <a:pt x="53" y="6"/>
                      </a:cubicBezTo>
                      <a:cubicBezTo>
                        <a:pt x="52" y="4"/>
                        <a:pt x="52" y="4"/>
                        <a:pt x="52" y="4"/>
                      </a:cubicBezTo>
                      <a:cubicBezTo>
                        <a:pt x="45" y="4"/>
                        <a:pt x="45" y="4"/>
                        <a:pt x="45" y="4"/>
                      </a:cubicBezTo>
                      <a:cubicBezTo>
                        <a:pt x="36" y="2"/>
                        <a:pt x="36" y="2"/>
                        <a:pt x="36" y="2"/>
                      </a:cubicBezTo>
                      <a:cubicBezTo>
                        <a:pt x="33" y="0"/>
                        <a:pt x="33" y="0"/>
                        <a:pt x="33" y="0"/>
                      </a:cubicBezTo>
                      <a:cubicBezTo>
                        <a:pt x="30" y="0"/>
                        <a:pt x="30" y="0"/>
                        <a:pt x="30" y="0"/>
                      </a:cubicBezTo>
                      <a:cubicBezTo>
                        <a:pt x="24" y="5"/>
                        <a:pt x="24" y="5"/>
                        <a:pt x="24" y="5"/>
                      </a:cubicBezTo>
                      <a:cubicBezTo>
                        <a:pt x="17" y="5"/>
                        <a:pt x="17" y="5"/>
                        <a:pt x="17" y="5"/>
                      </a:cubicBezTo>
                      <a:cubicBezTo>
                        <a:pt x="15" y="7"/>
                        <a:pt x="15" y="7"/>
                        <a:pt x="15" y="7"/>
                      </a:cubicBezTo>
                      <a:cubicBezTo>
                        <a:pt x="10" y="11"/>
                        <a:pt x="10" y="11"/>
                        <a:pt x="10" y="11"/>
                      </a:cubicBezTo>
                      <a:cubicBezTo>
                        <a:pt x="10" y="16"/>
                        <a:pt x="10" y="16"/>
                        <a:pt x="10" y="16"/>
                      </a:cubicBezTo>
                      <a:cubicBezTo>
                        <a:pt x="9" y="19"/>
                        <a:pt x="9" y="19"/>
                        <a:pt x="9" y="19"/>
                      </a:cubicBezTo>
                      <a:cubicBezTo>
                        <a:pt x="10" y="23"/>
                        <a:pt x="10" y="23"/>
                        <a:pt x="10" y="23"/>
                      </a:cubicBezTo>
                      <a:cubicBezTo>
                        <a:pt x="13" y="23"/>
                        <a:pt x="13" y="23"/>
                        <a:pt x="13" y="23"/>
                      </a:cubicBezTo>
                      <a:cubicBezTo>
                        <a:pt x="14" y="25"/>
                        <a:pt x="14" y="25"/>
                        <a:pt x="14" y="25"/>
                      </a:cubicBezTo>
                      <a:cubicBezTo>
                        <a:pt x="13" y="27"/>
                        <a:pt x="13" y="27"/>
                        <a:pt x="13" y="27"/>
                      </a:cubicBezTo>
                      <a:cubicBezTo>
                        <a:pt x="10" y="27"/>
                        <a:pt x="10" y="27"/>
                        <a:pt x="10" y="27"/>
                      </a:cubicBezTo>
                      <a:cubicBezTo>
                        <a:pt x="6" y="29"/>
                        <a:pt x="6" y="29"/>
                        <a:pt x="6" y="29"/>
                      </a:cubicBezTo>
                      <a:cubicBezTo>
                        <a:pt x="3" y="35"/>
                        <a:pt x="3" y="35"/>
                        <a:pt x="3" y="35"/>
                      </a:cubicBezTo>
                      <a:cubicBezTo>
                        <a:pt x="3" y="40"/>
                        <a:pt x="3" y="40"/>
                        <a:pt x="3" y="40"/>
                      </a:cubicBezTo>
                      <a:cubicBezTo>
                        <a:pt x="5" y="42"/>
                        <a:pt x="5" y="42"/>
                        <a:pt x="5" y="42"/>
                      </a:cubicBezTo>
                      <a:cubicBezTo>
                        <a:pt x="8" y="41"/>
                        <a:pt x="8" y="41"/>
                        <a:pt x="8" y="41"/>
                      </a:cubicBezTo>
                      <a:cubicBezTo>
                        <a:pt x="12" y="38"/>
                        <a:pt x="12" y="38"/>
                        <a:pt x="12" y="38"/>
                      </a:cubicBezTo>
                      <a:cubicBezTo>
                        <a:pt x="13" y="40"/>
                        <a:pt x="13" y="40"/>
                        <a:pt x="13" y="40"/>
                      </a:cubicBezTo>
                      <a:cubicBezTo>
                        <a:pt x="10" y="43"/>
                        <a:pt x="10" y="43"/>
                        <a:pt x="10" y="43"/>
                      </a:cubicBezTo>
                      <a:cubicBezTo>
                        <a:pt x="9" y="47"/>
                        <a:pt x="9" y="47"/>
                        <a:pt x="9" y="47"/>
                      </a:cubicBezTo>
                      <a:cubicBezTo>
                        <a:pt x="11" y="47"/>
                        <a:pt x="11" y="47"/>
                        <a:pt x="11" y="47"/>
                      </a:cubicBezTo>
                      <a:cubicBezTo>
                        <a:pt x="13" y="44"/>
                        <a:pt x="13" y="44"/>
                        <a:pt x="13" y="44"/>
                      </a:cubicBezTo>
                      <a:cubicBezTo>
                        <a:pt x="16" y="43"/>
                        <a:pt x="16" y="43"/>
                        <a:pt x="16" y="43"/>
                      </a:cubicBezTo>
                      <a:cubicBezTo>
                        <a:pt x="17" y="45"/>
                        <a:pt x="17" y="45"/>
                        <a:pt x="17" y="45"/>
                      </a:cubicBezTo>
                      <a:cubicBezTo>
                        <a:pt x="14" y="48"/>
                        <a:pt x="14" y="48"/>
                        <a:pt x="14" y="48"/>
                      </a:cubicBezTo>
                      <a:cubicBezTo>
                        <a:pt x="13" y="51"/>
                        <a:pt x="13" y="51"/>
                        <a:pt x="13" y="51"/>
                      </a:cubicBezTo>
                      <a:cubicBezTo>
                        <a:pt x="16" y="54"/>
                        <a:pt x="16" y="54"/>
                        <a:pt x="16" y="54"/>
                      </a:cubicBezTo>
                      <a:cubicBezTo>
                        <a:pt x="19" y="54"/>
                        <a:pt x="19" y="54"/>
                        <a:pt x="19" y="54"/>
                      </a:cubicBezTo>
                      <a:cubicBezTo>
                        <a:pt x="17" y="56"/>
                        <a:pt x="17" y="56"/>
                        <a:pt x="17" y="56"/>
                      </a:cubicBezTo>
                      <a:cubicBezTo>
                        <a:pt x="15" y="56"/>
                        <a:pt x="15" y="56"/>
                        <a:pt x="15" y="56"/>
                      </a:cubicBezTo>
                      <a:cubicBezTo>
                        <a:pt x="12" y="59"/>
                        <a:pt x="12" y="59"/>
                        <a:pt x="12" y="59"/>
                      </a:cubicBezTo>
                      <a:cubicBezTo>
                        <a:pt x="12" y="62"/>
                        <a:pt x="12" y="62"/>
                        <a:pt x="12" y="62"/>
                      </a:cubicBezTo>
                      <a:cubicBezTo>
                        <a:pt x="14" y="66"/>
                        <a:pt x="14" y="66"/>
                        <a:pt x="14" y="66"/>
                      </a:cubicBezTo>
                      <a:cubicBezTo>
                        <a:pt x="13" y="68"/>
                        <a:pt x="13" y="68"/>
                        <a:pt x="13" y="68"/>
                      </a:cubicBezTo>
                      <a:cubicBezTo>
                        <a:pt x="11" y="67"/>
                        <a:pt x="11" y="67"/>
                        <a:pt x="11" y="67"/>
                      </a:cubicBezTo>
                      <a:cubicBezTo>
                        <a:pt x="8" y="68"/>
                        <a:pt x="8" y="68"/>
                        <a:pt x="8" y="68"/>
                      </a:cubicBezTo>
                      <a:cubicBezTo>
                        <a:pt x="5" y="66"/>
                        <a:pt x="5" y="66"/>
                        <a:pt x="5" y="66"/>
                      </a:cubicBezTo>
                      <a:cubicBezTo>
                        <a:pt x="3" y="66"/>
                        <a:pt x="3" y="66"/>
                        <a:pt x="3" y="66"/>
                      </a:cubicBezTo>
                      <a:cubicBezTo>
                        <a:pt x="0" y="71"/>
                        <a:pt x="0" y="71"/>
                        <a:pt x="0" y="71"/>
                      </a:cubicBezTo>
                      <a:cubicBezTo>
                        <a:pt x="0" y="75"/>
                        <a:pt x="0" y="75"/>
                        <a:pt x="0" y="75"/>
                      </a:cubicBezTo>
                      <a:cubicBezTo>
                        <a:pt x="1" y="81"/>
                        <a:pt x="1" y="81"/>
                        <a:pt x="1" y="81"/>
                      </a:cubicBezTo>
                      <a:cubicBezTo>
                        <a:pt x="0" y="86"/>
                        <a:pt x="0" y="86"/>
                        <a:pt x="0" y="86"/>
                      </a:cubicBezTo>
                      <a:cubicBezTo>
                        <a:pt x="1" y="90"/>
                        <a:pt x="1" y="90"/>
                        <a:pt x="1" y="90"/>
                      </a:cubicBezTo>
                      <a:cubicBezTo>
                        <a:pt x="6" y="95"/>
                        <a:pt x="6" y="95"/>
                        <a:pt x="6" y="95"/>
                      </a:cubicBezTo>
                      <a:cubicBezTo>
                        <a:pt x="6" y="97"/>
                        <a:pt x="6" y="97"/>
                        <a:pt x="6" y="97"/>
                      </a:cubicBezTo>
                      <a:cubicBezTo>
                        <a:pt x="11" y="102"/>
                        <a:pt x="11" y="102"/>
                        <a:pt x="11" y="102"/>
                      </a:cubicBezTo>
                      <a:cubicBezTo>
                        <a:pt x="14" y="103"/>
                        <a:pt x="14" y="103"/>
                        <a:pt x="14" y="103"/>
                      </a:cubicBezTo>
                      <a:cubicBezTo>
                        <a:pt x="16" y="102"/>
                        <a:pt x="16" y="102"/>
                        <a:pt x="16" y="102"/>
                      </a:cubicBezTo>
                      <a:cubicBezTo>
                        <a:pt x="19" y="101"/>
                        <a:pt x="19" y="101"/>
                        <a:pt x="19" y="101"/>
                      </a:cubicBezTo>
                      <a:cubicBezTo>
                        <a:pt x="22" y="96"/>
                        <a:pt x="22" y="96"/>
                        <a:pt x="22" y="96"/>
                      </a:cubicBezTo>
                      <a:cubicBezTo>
                        <a:pt x="21" y="90"/>
                        <a:pt x="21" y="90"/>
                        <a:pt x="21" y="90"/>
                      </a:cubicBezTo>
                      <a:cubicBezTo>
                        <a:pt x="21" y="86"/>
                        <a:pt x="21" y="86"/>
                        <a:pt x="21" y="86"/>
                      </a:cubicBezTo>
                      <a:cubicBezTo>
                        <a:pt x="24" y="82"/>
                        <a:pt x="24" y="82"/>
                        <a:pt x="24" y="82"/>
                      </a:cubicBezTo>
                      <a:cubicBezTo>
                        <a:pt x="22" y="87"/>
                        <a:pt x="22" y="87"/>
                        <a:pt x="22" y="87"/>
                      </a:cubicBezTo>
                      <a:cubicBezTo>
                        <a:pt x="22" y="90"/>
                        <a:pt x="22" y="90"/>
                        <a:pt x="22" y="90"/>
                      </a:cubicBezTo>
                      <a:cubicBezTo>
                        <a:pt x="23" y="93"/>
                        <a:pt x="23" y="93"/>
                        <a:pt x="23" y="93"/>
                      </a:cubicBezTo>
                      <a:cubicBezTo>
                        <a:pt x="25" y="99"/>
                        <a:pt x="25" y="99"/>
                        <a:pt x="25" y="99"/>
                      </a:cubicBezTo>
                      <a:cubicBezTo>
                        <a:pt x="27" y="99"/>
                        <a:pt x="27" y="99"/>
                        <a:pt x="27" y="99"/>
                      </a:cubicBezTo>
                      <a:cubicBezTo>
                        <a:pt x="29" y="97"/>
                        <a:pt x="29" y="97"/>
                        <a:pt x="29" y="97"/>
                      </a:cubicBezTo>
                      <a:cubicBezTo>
                        <a:pt x="29" y="94"/>
                        <a:pt x="29" y="94"/>
                        <a:pt x="29" y="94"/>
                      </a:cubicBezTo>
                      <a:cubicBezTo>
                        <a:pt x="31" y="90"/>
                        <a:pt x="31" y="90"/>
                        <a:pt x="31" y="90"/>
                      </a:cubicBezTo>
                      <a:cubicBezTo>
                        <a:pt x="32" y="92"/>
                        <a:pt x="32" y="92"/>
                        <a:pt x="32" y="92"/>
                      </a:cubicBezTo>
                      <a:cubicBezTo>
                        <a:pt x="32" y="94"/>
                        <a:pt x="32" y="94"/>
                        <a:pt x="32" y="94"/>
                      </a:cubicBezTo>
                      <a:cubicBezTo>
                        <a:pt x="32" y="98"/>
                        <a:pt x="32" y="98"/>
                        <a:pt x="32" y="98"/>
                      </a:cubicBezTo>
                      <a:cubicBezTo>
                        <a:pt x="35" y="105"/>
                        <a:pt x="35" y="105"/>
                        <a:pt x="35" y="105"/>
                      </a:cubicBezTo>
                      <a:cubicBezTo>
                        <a:pt x="40" y="108"/>
                        <a:pt x="40" y="108"/>
                        <a:pt x="40" y="108"/>
                      </a:cubicBezTo>
                      <a:cubicBezTo>
                        <a:pt x="42" y="107"/>
                        <a:pt x="42" y="107"/>
                        <a:pt x="42" y="107"/>
                      </a:cubicBezTo>
                      <a:cubicBezTo>
                        <a:pt x="45" y="105"/>
                        <a:pt x="45" y="105"/>
                        <a:pt x="45" y="105"/>
                      </a:cubicBezTo>
                      <a:cubicBezTo>
                        <a:pt x="47" y="106"/>
                        <a:pt x="47" y="106"/>
                        <a:pt x="47" y="106"/>
                      </a:cubicBezTo>
                      <a:cubicBezTo>
                        <a:pt x="46" y="108"/>
                        <a:pt x="46" y="108"/>
                        <a:pt x="46" y="108"/>
                      </a:cubicBezTo>
                      <a:cubicBezTo>
                        <a:pt x="44" y="108"/>
                        <a:pt x="44" y="108"/>
                        <a:pt x="44" y="108"/>
                      </a:cubicBezTo>
                      <a:cubicBezTo>
                        <a:pt x="43" y="111"/>
                        <a:pt x="43" y="111"/>
                        <a:pt x="43" y="111"/>
                      </a:cubicBezTo>
                      <a:cubicBezTo>
                        <a:pt x="41" y="112"/>
                        <a:pt x="41" y="112"/>
                        <a:pt x="41" y="112"/>
                      </a:cubicBezTo>
                      <a:cubicBezTo>
                        <a:pt x="42" y="113"/>
                        <a:pt x="43" y="115"/>
                        <a:pt x="44" y="117"/>
                      </a:cubicBezTo>
                      <a:cubicBezTo>
                        <a:pt x="44" y="120"/>
                        <a:pt x="45" y="123"/>
                        <a:pt x="44" y="127"/>
                      </a:cubicBezTo>
                      <a:cubicBezTo>
                        <a:pt x="46" y="127"/>
                        <a:pt x="46" y="127"/>
                        <a:pt x="46" y="127"/>
                      </a:cubicBezTo>
                      <a:cubicBezTo>
                        <a:pt x="50" y="129"/>
                        <a:pt x="50" y="129"/>
                        <a:pt x="50" y="129"/>
                      </a:cubicBezTo>
                      <a:cubicBezTo>
                        <a:pt x="54" y="128"/>
                        <a:pt x="54" y="128"/>
                        <a:pt x="54" y="128"/>
                      </a:cubicBezTo>
                      <a:cubicBezTo>
                        <a:pt x="58" y="130"/>
                        <a:pt x="58" y="130"/>
                        <a:pt x="58" y="130"/>
                      </a:cubicBezTo>
                      <a:cubicBezTo>
                        <a:pt x="58" y="126"/>
                        <a:pt x="58" y="126"/>
                        <a:pt x="58" y="126"/>
                      </a:cubicBezTo>
                      <a:cubicBezTo>
                        <a:pt x="60" y="127"/>
                        <a:pt x="60" y="127"/>
                        <a:pt x="60" y="127"/>
                      </a:cubicBezTo>
                      <a:cubicBezTo>
                        <a:pt x="61" y="130"/>
                        <a:pt x="61" y="130"/>
                        <a:pt x="61" y="130"/>
                      </a:cubicBezTo>
                      <a:cubicBezTo>
                        <a:pt x="63" y="136"/>
                        <a:pt x="63" y="136"/>
                        <a:pt x="63" y="136"/>
                      </a:cubicBezTo>
                      <a:cubicBezTo>
                        <a:pt x="65" y="138"/>
                        <a:pt x="65" y="138"/>
                        <a:pt x="65" y="138"/>
                      </a:cubicBezTo>
                      <a:cubicBezTo>
                        <a:pt x="68" y="138"/>
                        <a:pt x="68" y="138"/>
                        <a:pt x="68" y="138"/>
                      </a:cubicBezTo>
                      <a:cubicBezTo>
                        <a:pt x="70" y="135"/>
                        <a:pt x="70" y="135"/>
                        <a:pt x="70" y="135"/>
                      </a:cubicBezTo>
                      <a:cubicBezTo>
                        <a:pt x="70" y="130"/>
                        <a:pt x="70" y="130"/>
                        <a:pt x="70" y="130"/>
                      </a:cubicBezTo>
                      <a:cubicBezTo>
                        <a:pt x="65" y="128"/>
                        <a:pt x="65" y="128"/>
                        <a:pt x="65" y="128"/>
                      </a:cubicBezTo>
                      <a:cubicBezTo>
                        <a:pt x="63" y="126"/>
                        <a:pt x="63" y="126"/>
                        <a:pt x="63" y="126"/>
                      </a:cubicBezTo>
                      <a:cubicBezTo>
                        <a:pt x="65" y="125"/>
                        <a:pt x="65" y="125"/>
                        <a:pt x="65" y="125"/>
                      </a:cubicBezTo>
                      <a:cubicBezTo>
                        <a:pt x="67" y="126"/>
                        <a:pt x="67" y="126"/>
                        <a:pt x="67" y="126"/>
                      </a:cubicBezTo>
                      <a:cubicBezTo>
                        <a:pt x="71" y="129"/>
                        <a:pt x="71" y="129"/>
                        <a:pt x="71" y="129"/>
                      </a:cubicBezTo>
                      <a:cubicBezTo>
                        <a:pt x="73" y="132"/>
                        <a:pt x="73" y="132"/>
                        <a:pt x="73" y="132"/>
                      </a:cubicBezTo>
                      <a:cubicBezTo>
                        <a:pt x="74" y="136"/>
                        <a:pt x="74" y="136"/>
                        <a:pt x="74" y="136"/>
                      </a:cubicBezTo>
                      <a:cubicBezTo>
                        <a:pt x="75" y="136"/>
                        <a:pt x="75" y="136"/>
                        <a:pt x="75" y="136"/>
                      </a:cubicBezTo>
                      <a:cubicBezTo>
                        <a:pt x="76" y="132"/>
                        <a:pt x="76" y="132"/>
                        <a:pt x="76" y="132"/>
                      </a:cubicBezTo>
                      <a:cubicBezTo>
                        <a:pt x="78" y="131"/>
                        <a:pt x="78" y="131"/>
                        <a:pt x="78" y="131"/>
                      </a:cubicBezTo>
                      <a:cubicBezTo>
                        <a:pt x="80" y="135"/>
                        <a:pt x="80" y="135"/>
                        <a:pt x="80" y="135"/>
                      </a:cubicBezTo>
                      <a:cubicBezTo>
                        <a:pt x="84" y="137"/>
                        <a:pt x="84" y="137"/>
                        <a:pt x="84" y="137"/>
                      </a:cubicBezTo>
                      <a:cubicBezTo>
                        <a:pt x="86" y="137"/>
                        <a:pt x="86" y="137"/>
                        <a:pt x="86" y="137"/>
                      </a:cubicBezTo>
                      <a:cubicBezTo>
                        <a:pt x="86" y="134"/>
                        <a:pt x="86" y="134"/>
                        <a:pt x="86" y="134"/>
                      </a:cubicBezTo>
                      <a:cubicBezTo>
                        <a:pt x="83" y="131"/>
                        <a:pt x="83" y="131"/>
                        <a:pt x="83" y="131"/>
                      </a:cubicBezTo>
                      <a:cubicBezTo>
                        <a:pt x="83" y="130"/>
                        <a:pt x="83" y="130"/>
                        <a:pt x="83" y="130"/>
                      </a:cubicBezTo>
                      <a:cubicBezTo>
                        <a:pt x="85" y="129"/>
                        <a:pt x="85" y="129"/>
                        <a:pt x="85" y="129"/>
                      </a:cubicBezTo>
                      <a:cubicBezTo>
                        <a:pt x="89" y="131"/>
                        <a:pt x="89" y="131"/>
                        <a:pt x="89" y="131"/>
                      </a:cubicBezTo>
                      <a:cubicBezTo>
                        <a:pt x="90" y="133"/>
                        <a:pt x="90" y="133"/>
                        <a:pt x="90" y="133"/>
                      </a:cubicBezTo>
                      <a:cubicBezTo>
                        <a:pt x="91" y="133"/>
                        <a:pt x="91" y="133"/>
                        <a:pt x="91" y="133"/>
                      </a:cubicBezTo>
                      <a:cubicBezTo>
                        <a:pt x="92" y="137"/>
                        <a:pt x="92" y="137"/>
                        <a:pt x="92" y="137"/>
                      </a:cubicBezTo>
                      <a:cubicBezTo>
                        <a:pt x="94" y="139"/>
                        <a:pt x="94" y="139"/>
                        <a:pt x="94" y="139"/>
                      </a:cubicBezTo>
                      <a:cubicBezTo>
                        <a:pt x="96" y="138"/>
                        <a:pt x="96" y="138"/>
                        <a:pt x="96" y="138"/>
                      </a:cubicBezTo>
                      <a:cubicBezTo>
                        <a:pt x="97" y="135"/>
                        <a:pt x="97" y="135"/>
                        <a:pt x="97" y="135"/>
                      </a:cubicBezTo>
                      <a:cubicBezTo>
                        <a:pt x="95" y="131"/>
                        <a:pt x="95" y="131"/>
                        <a:pt x="95" y="131"/>
                      </a:cubicBezTo>
                      <a:cubicBezTo>
                        <a:pt x="93" y="131"/>
                        <a:pt x="93" y="131"/>
                        <a:pt x="93" y="131"/>
                      </a:cubicBezTo>
                      <a:cubicBezTo>
                        <a:pt x="91" y="129"/>
                        <a:pt x="91" y="129"/>
                        <a:pt x="91" y="129"/>
                      </a:cubicBezTo>
                      <a:cubicBezTo>
                        <a:pt x="92" y="128"/>
                        <a:pt x="92" y="128"/>
                        <a:pt x="92" y="128"/>
                      </a:cubicBezTo>
                      <a:lnTo>
                        <a:pt x="94" y="12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00" name="Freeform 217">
                  <a:extLst>
                    <a:ext uri="{FF2B5EF4-FFF2-40B4-BE49-F238E27FC236}">
                      <a16:creationId xmlns:a16="http://schemas.microsoft.com/office/drawing/2014/main" id="{DF5C8B90-A923-A5A7-9BFC-74AA3073501B}"/>
                    </a:ext>
                  </a:extLst>
                </p:cNvPr>
                <p:cNvSpPr>
                  <a:spLocks/>
                </p:cNvSpPr>
                <p:nvPr/>
              </p:nvSpPr>
              <p:spPr bwMode="auto">
                <a:xfrm>
                  <a:off x="4240" y="1334"/>
                  <a:ext cx="8" cy="6"/>
                </a:xfrm>
                <a:custGeom>
                  <a:avLst/>
                  <a:gdLst>
                    <a:gd name="T0" fmla="*/ 2 w 8"/>
                    <a:gd name="T1" fmla="*/ 3 h 6"/>
                    <a:gd name="T2" fmla="*/ 0 w 8"/>
                    <a:gd name="T3" fmla="*/ 6 h 6"/>
                    <a:gd name="T4" fmla="*/ 2 w 8"/>
                    <a:gd name="T5" fmla="*/ 6 h 6"/>
                    <a:gd name="T6" fmla="*/ 3 w 8"/>
                    <a:gd name="T7" fmla="*/ 4 h 6"/>
                    <a:gd name="T8" fmla="*/ 7 w 8"/>
                    <a:gd name="T9" fmla="*/ 3 h 6"/>
                    <a:gd name="T10" fmla="*/ 8 w 8"/>
                    <a:gd name="T11" fmla="*/ 1 h 6"/>
                    <a:gd name="T12" fmla="*/ 5 w 8"/>
                    <a:gd name="T13" fmla="*/ 0 h 6"/>
                    <a:gd name="T14" fmla="*/ 2 w 8"/>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
                      <a:moveTo>
                        <a:pt x="2" y="3"/>
                      </a:moveTo>
                      <a:lnTo>
                        <a:pt x="0" y="6"/>
                      </a:lnTo>
                      <a:lnTo>
                        <a:pt x="2" y="6"/>
                      </a:lnTo>
                      <a:lnTo>
                        <a:pt x="3" y="4"/>
                      </a:lnTo>
                      <a:lnTo>
                        <a:pt x="7" y="3"/>
                      </a:lnTo>
                      <a:lnTo>
                        <a:pt x="8" y="1"/>
                      </a:lnTo>
                      <a:lnTo>
                        <a:pt x="5" y="0"/>
                      </a:lnTo>
                      <a:lnTo>
                        <a:pt x="2"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01" name="Freeform 218">
                  <a:extLst>
                    <a:ext uri="{FF2B5EF4-FFF2-40B4-BE49-F238E27FC236}">
                      <a16:creationId xmlns:a16="http://schemas.microsoft.com/office/drawing/2014/main" id="{178A4361-CB69-306A-872D-2567E7CA8668}"/>
                    </a:ext>
                  </a:extLst>
                </p:cNvPr>
                <p:cNvSpPr>
                  <a:spLocks/>
                </p:cNvSpPr>
                <p:nvPr/>
              </p:nvSpPr>
              <p:spPr bwMode="auto">
                <a:xfrm>
                  <a:off x="4103" y="851"/>
                  <a:ext cx="19" cy="24"/>
                </a:xfrm>
                <a:custGeom>
                  <a:avLst/>
                  <a:gdLst>
                    <a:gd name="T0" fmla="*/ 0 w 19"/>
                    <a:gd name="T1" fmla="*/ 3 h 24"/>
                    <a:gd name="T2" fmla="*/ 0 w 19"/>
                    <a:gd name="T3" fmla="*/ 5 h 24"/>
                    <a:gd name="T4" fmla="*/ 4 w 19"/>
                    <a:gd name="T5" fmla="*/ 12 h 24"/>
                    <a:gd name="T6" fmla="*/ 4 w 19"/>
                    <a:gd name="T7" fmla="*/ 17 h 24"/>
                    <a:gd name="T8" fmla="*/ 6 w 19"/>
                    <a:gd name="T9" fmla="*/ 23 h 24"/>
                    <a:gd name="T10" fmla="*/ 9 w 19"/>
                    <a:gd name="T11" fmla="*/ 24 h 24"/>
                    <a:gd name="T12" fmla="*/ 11 w 19"/>
                    <a:gd name="T13" fmla="*/ 24 h 24"/>
                    <a:gd name="T14" fmla="*/ 11 w 19"/>
                    <a:gd name="T15" fmla="*/ 23 h 24"/>
                    <a:gd name="T16" fmla="*/ 9 w 19"/>
                    <a:gd name="T17" fmla="*/ 20 h 24"/>
                    <a:gd name="T18" fmla="*/ 9 w 19"/>
                    <a:gd name="T19" fmla="*/ 19 h 24"/>
                    <a:gd name="T20" fmla="*/ 11 w 19"/>
                    <a:gd name="T21" fmla="*/ 17 h 24"/>
                    <a:gd name="T22" fmla="*/ 12 w 19"/>
                    <a:gd name="T23" fmla="*/ 14 h 24"/>
                    <a:gd name="T24" fmla="*/ 13 w 19"/>
                    <a:gd name="T25" fmla="*/ 12 h 24"/>
                    <a:gd name="T26" fmla="*/ 17 w 19"/>
                    <a:gd name="T27" fmla="*/ 9 h 24"/>
                    <a:gd name="T28" fmla="*/ 18 w 19"/>
                    <a:gd name="T29" fmla="*/ 9 h 24"/>
                    <a:gd name="T30" fmla="*/ 19 w 19"/>
                    <a:gd name="T31" fmla="*/ 7 h 24"/>
                    <a:gd name="T32" fmla="*/ 17 w 19"/>
                    <a:gd name="T33" fmla="*/ 7 h 24"/>
                    <a:gd name="T34" fmla="*/ 14 w 19"/>
                    <a:gd name="T35" fmla="*/ 7 h 24"/>
                    <a:gd name="T36" fmla="*/ 9 w 19"/>
                    <a:gd name="T37" fmla="*/ 3 h 24"/>
                    <a:gd name="T38" fmla="*/ 6 w 19"/>
                    <a:gd name="T39" fmla="*/ 0 h 24"/>
                    <a:gd name="T40" fmla="*/ 4 w 19"/>
                    <a:gd name="T41" fmla="*/ 2 h 24"/>
                    <a:gd name="T42" fmla="*/ 2 w 19"/>
                    <a:gd name="T43" fmla="*/ 3 h 24"/>
                    <a:gd name="T44" fmla="*/ 0 w 19"/>
                    <a:gd name="T45"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24">
                      <a:moveTo>
                        <a:pt x="0" y="3"/>
                      </a:moveTo>
                      <a:lnTo>
                        <a:pt x="0" y="5"/>
                      </a:lnTo>
                      <a:lnTo>
                        <a:pt x="4" y="12"/>
                      </a:lnTo>
                      <a:lnTo>
                        <a:pt x="4" y="17"/>
                      </a:lnTo>
                      <a:lnTo>
                        <a:pt x="6" y="23"/>
                      </a:lnTo>
                      <a:lnTo>
                        <a:pt x="9" y="24"/>
                      </a:lnTo>
                      <a:lnTo>
                        <a:pt x="11" y="24"/>
                      </a:lnTo>
                      <a:lnTo>
                        <a:pt x="11" y="23"/>
                      </a:lnTo>
                      <a:lnTo>
                        <a:pt x="9" y="20"/>
                      </a:lnTo>
                      <a:lnTo>
                        <a:pt x="9" y="19"/>
                      </a:lnTo>
                      <a:lnTo>
                        <a:pt x="11" y="17"/>
                      </a:lnTo>
                      <a:lnTo>
                        <a:pt x="12" y="14"/>
                      </a:lnTo>
                      <a:lnTo>
                        <a:pt x="13" y="12"/>
                      </a:lnTo>
                      <a:lnTo>
                        <a:pt x="17" y="9"/>
                      </a:lnTo>
                      <a:lnTo>
                        <a:pt x="18" y="9"/>
                      </a:lnTo>
                      <a:lnTo>
                        <a:pt x="19" y="7"/>
                      </a:lnTo>
                      <a:lnTo>
                        <a:pt x="17" y="7"/>
                      </a:lnTo>
                      <a:lnTo>
                        <a:pt x="14" y="7"/>
                      </a:lnTo>
                      <a:lnTo>
                        <a:pt x="9" y="3"/>
                      </a:lnTo>
                      <a:lnTo>
                        <a:pt x="6" y="0"/>
                      </a:lnTo>
                      <a:lnTo>
                        <a:pt x="4" y="2"/>
                      </a:lnTo>
                      <a:lnTo>
                        <a:pt x="2" y="3"/>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02" name="Freeform 219">
                  <a:extLst>
                    <a:ext uri="{FF2B5EF4-FFF2-40B4-BE49-F238E27FC236}">
                      <a16:creationId xmlns:a16="http://schemas.microsoft.com/office/drawing/2014/main" id="{22B1FA09-F76C-18D6-93CC-00957468512A}"/>
                    </a:ext>
                  </a:extLst>
                </p:cNvPr>
                <p:cNvSpPr>
                  <a:spLocks/>
                </p:cNvSpPr>
                <p:nvPr/>
              </p:nvSpPr>
              <p:spPr bwMode="auto">
                <a:xfrm>
                  <a:off x="5298" y="2238"/>
                  <a:ext cx="6" cy="4"/>
                </a:xfrm>
                <a:custGeom>
                  <a:avLst/>
                  <a:gdLst>
                    <a:gd name="T0" fmla="*/ 6 w 6"/>
                    <a:gd name="T1" fmla="*/ 2 h 4"/>
                    <a:gd name="T2" fmla="*/ 3 w 6"/>
                    <a:gd name="T3" fmla="*/ 0 h 4"/>
                    <a:gd name="T4" fmla="*/ 2 w 6"/>
                    <a:gd name="T5" fmla="*/ 0 h 4"/>
                    <a:gd name="T6" fmla="*/ 0 w 6"/>
                    <a:gd name="T7" fmla="*/ 0 h 4"/>
                    <a:gd name="T8" fmla="*/ 1 w 6"/>
                    <a:gd name="T9" fmla="*/ 2 h 4"/>
                    <a:gd name="T10" fmla="*/ 4 w 6"/>
                    <a:gd name="T11" fmla="*/ 3 h 4"/>
                    <a:gd name="T12" fmla="*/ 6 w 6"/>
                    <a:gd name="T13" fmla="*/ 4 h 4"/>
                    <a:gd name="T14" fmla="*/ 6 w 6"/>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
                      <a:moveTo>
                        <a:pt x="6" y="2"/>
                      </a:moveTo>
                      <a:lnTo>
                        <a:pt x="3" y="0"/>
                      </a:lnTo>
                      <a:lnTo>
                        <a:pt x="2" y="0"/>
                      </a:lnTo>
                      <a:lnTo>
                        <a:pt x="0" y="0"/>
                      </a:lnTo>
                      <a:lnTo>
                        <a:pt x="1" y="2"/>
                      </a:lnTo>
                      <a:lnTo>
                        <a:pt x="4" y="3"/>
                      </a:lnTo>
                      <a:lnTo>
                        <a:pt x="6" y="4"/>
                      </a:lnTo>
                      <a:lnTo>
                        <a:pt x="6"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03" name="Freeform 220">
                  <a:extLst>
                    <a:ext uri="{FF2B5EF4-FFF2-40B4-BE49-F238E27FC236}">
                      <a16:creationId xmlns:a16="http://schemas.microsoft.com/office/drawing/2014/main" id="{50A67B04-9E11-CA3D-DCA1-FBF4AC86E4C3}"/>
                    </a:ext>
                  </a:extLst>
                </p:cNvPr>
                <p:cNvSpPr>
                  <a:spLocks/>
                </p:cNvSpPr>
                <p:nvPr/>
              </p:nvSpPr>
              <p:spPr bwMode="auto">
                <a:xfrm>
                  <a:off x="5288" y="2338"/>
                  <a:ext cx="25" cy="72"/>
                </a:xfrm>
                <a:custGeom>
                  <a:avLst/>
                  <a:gdLst>
                    <a:gd name="T0" fmla="*/ 6 w 25"/>
                    <a:gd name="T1" fmla="*/ 19 h 72"/>
                    <a:gd name="T2" fmla="*/ 3 w 25"/>
                    <a:gd name="T3" fmla="*/ 26 h 72"/>
                    <a:gd name="T4" fmla="*/ 1 w 25"/>
                    <a:gd name="T5" fmla="*/ 32 h 72"/>
                    <a:gd name="T6" fmla="*/ 0 w 25"/>
                    <a:gd name="T7" fmla="*/ 34 h 72"/>
                    <a:gd name="T8" fmla="*/ 1 w 25"/>
                    <a:gd name="T9" fmla="*/ 35 h 72"/>
                    <a:gd name="T10" fmla="*/ 1 w 25"/>
                    <a:gd name="T11" fmla="*/ 42 h 72"/>
                    <a:gd name="T12" fmla="*/ 2 w 25"/>
                    <a:gd name="T13" fmla="*/ 48 h 72"/>
                    <a:gd name="T14" fmla="*/ 3 w 25"/>
                    <a:gd name="T15" fmla="*/ 49 h 72"/>
                    <a:gd name="T16" fmla="*/ 3 w 25"/>
                    <a:gd name="T17" fmla="*/ 52 h 72"/>
                    <a:gd name="T18" fmla="*/ 3 w 25"/>
                    <a:gd name="T19" fmla="*/ 52 h 72"/>
                    <a:gd name="T20" fmla="*/ 3 w 25"/>
                    <a:gd name="T21" fmla="*/ 54 h 72"/>
                    <a:gd name="T22" fmla="*/ 4 w 25"/>
                    <a:gd name="T23" fmla="*/ 57 h 72"/>
                    <a:gd name="T24" fmla="*/ 6 w 25"/>
                    <a:gd name="T25" fmla="*/ 57 h 72"/>
                    <a:gd name="T26" fmla="*/ 6 w 25"/>
                    <a:gd name="T27" fmla="*/ 59 h 72"/>
                    <a:gd name="T28" fmla="*/ 10 w 25"/>
                    <a:gd name="T29" fmla="*/ 61 h 72"/>
                    <a:gd name="T30" fmla="*/ 13 w 25"/>
                    <a:gd name="T31" fmla="*/ 65 h 72"/>
                    <a:gd name="T32" fmla="*/ 12 w 25"/>
                    <a:gd name="T33" fmla="*/ 69 h 72"/>
                    <a:gd name="T34" fmla="*/ 13 w 25"/>
                    <a:gd name="T35" fmla="*/ 72 h 72"/>
                    <a:gd name="T36" fmla="*/ 14 w 25"/>
                    <a:gd name="T37" fmla="*/ 70 h 72"/>
                    <a:gd name="T38" fmla="*/ 17 w 25"/>
                    <a:gd name="T39" fmla="*/ 72 h 72"/>
                    <a:gd name="T40" fmla="*/ 16 w 25"/>
                    <a:gd name="T41" fmla="*/ 68 h 72"/>
                    <a:gd name="T42" fmla="*/ 17 w 25"/>
                    <a:gd name="T43" fmla="*/ 64 h 72"/>
                    <a:gd name="T44" fmla="*/ 15 w 25"/>
                    <a:gd name="T45" fmla="*/ 59 h 72"/>
                    <a:gd name="T46" fmla="*/ 17 w 25"/>
                    <a:gd name="T47" fmla="*/ 55 h 72"/>
                    <a:gd name="T48" fmla="*/ 21 w 25"/>
                    <a:gd name="T49" fmla="*/ 48 h 72"/>
                    <a:gd name="T50" fmla="*/ 21 w 25"/>
                    <a:gd name="T51" fmla="*/ 45 h 72"/>
                    <a:gd name="T52" fmla="*/ 22 w 25"/>
                    <a:gd name="T53" fmla="*/ 43 h 72"/>
                    <a:gd name="T54" fmla="*/ 20 w 25"/>
                    <a:gd name="T55" fmla="*/ 42 h 72"/>
                    <a:gd name="T56" fmla="*/ 21 w 25"/>
                    <a:gd name="T57" fmla="*/ 36 h 72"/>
                    <a:gd name="T58" fmla="*/ 22 w 25"/>
                    <a:gd name="T59" fmla="*/ 31 h 72"/>
                    <a:gd name="T60" fmla="*/ 21 w 25"/>
                    <a:gd name="T61" fmla="*/ 27 h 72"/>
                    <a:gd name="T62" fmla="*/ 23 w 25"/>
                    <a:gd name="T63" fmla="*/ 23 h 72"/>
                    <a:gd name="T64" fmla="*/ 24 w 25"/>
                    <a:gd name="T65" fmla="*/ 14 h 72"/>
                    <a:gd name="T66" fmla="*/ 24 w 25"/>
                    <a:gd name="T67" fmla="*/ 10 h 72"/>
                    <a:gd name="T68" fmla="*/ 25 w 25"/>
                    <a:gd name="T69" fmla="*/ 10 h 72"/>
                    <a:gd name="T70" fmla="*/ 25 w 25"/>
                    <a:gd name="T71" fmla="*/ 7 h 72"/>
                    <a:gd name="T72" fmla="*/ 23 w 25"/>
                    <a:gd name="T73" fmla="*/ 4 h 72"/>
                    <a:gd name="T74" fmla="*/ 21 w 25"/>
                    <a:gd name="T75" fmla="*/ 4 h 72"/>
                    <a:gd name="T76" fmla="*/ 20 w 25"/>
                    <a:gd name="T77" fmla="*/ 0 h 72"/>
                    <a:gd name="T78" fmla="*/ 17 w 25"/>
                    <a:gd name="T79" fmla="*/ 0 h 72"/>
                    <a:gd name="T80" fmla="*/ 15 w 25"/>
                    <a:gd name="T81" fmla="*/ 0 h 72"/>
                    <a:gd name="T82" fmla="*/ 15 w 25"/>
                    <a:gd name="T83" fmla="*/ 3 h 72"/>
                    <a:gd name="T84" fmla="*/ 13 w 25"/>
                    <a:gd name="T85" fmla="*/ 4 h 72"/>
                    <a:gd name="T86" fmla="*/ 10 w 25"/>
                    <a:gd name="T87" fmla="*/ 8 h 72"/>
                    <a:gd name="T88" fmla="*/ 7 w 25"/>
                    <a:gd name="T89" fmla="*/ 14 h 72"/>
                    <a:gd name="T90" fmla="*/ 8 w 25"/>
                    <a:gd name="T91" fmla="*/ 16 h 72"/>
                    <a:gd name="T92" fmla="*/ 7 w 25"/>
                    <a:gd name="T93" fmla="*/ 18 h 72"/>
                    <a:gd name="T94" fmla="*/ 6 w 25"/>
                    <a:gd name="T95" fmla="*/ 1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 h="72">
                      <a:moveTo>
                        <a:pt x="6" y="19"/>
                      </a:moveTo>
                      <a:lnTo>
                        <a:pt x="3" y="26"/>
                      </a:lnTo>
                      <a:lnTo>
                        <a:pt x="1" y="32"/>
                      </a:lnTo>
                      <a:lnTo>
                        <a:pt x="0" y="34"/>
                      </a:lnTo>
                      <a:lnTo>
                        <a:pt x="1" y="35"/>
                      </a:lnTo>
                      <a:lnTo>
                        <a:pt x="1" y="42"/>
                      </a:lnTo>
                      <a:lnTo>
                        <a:pt x="2" y="48"/>
                      </a:lnTo>
                      <a:lnTo>
                        <a:pt x="3" y="49"/>
                      </a:lnTo>
                      <a:lnTo>
                        <a:pt x="3" y="52"/>
                      </a:lnTo>
                      <a:lnTo>
                        <a:pt x="3" y="52"/>
                      </a:lnTo>
                      <a:lnTo>
                        <a:pt x="3" y="54"/>
                      </a:lnTo>
                      <a:lnTo>
                        <a:pt x="4" y="57"/>
                      </a:lnTo>
                      <a:lnTo>
                        <a:pt x="6" y="57"/>
                      </a:lnTo>
                      <a:lnTo>
                        <a:pt x="6" y="59"/>
                      </a:lnTo>
                      <a:lnTo>
                        <a:pt x="10" y="61"/>
                      </a:lnTo>
                      <a:lnTo>
                        <a:pt x="13" y="65"/>
                      </a:lnTo>
                      <a:lnTo>
                        <a:pt x="12" y="69"/>
                      </a:lnTo>
                      <a:lnTo>
                        <a:pt x="13" y="72"/>
                      </a:lnTo>
                      <a:lnTo>
                        <a:pt x="14" y="70"/>
                      </a:lnTo>
                      <a:lnTo>
                        <a:pt x="17" y="72"/>
                      </a:lnTo>
                      <a:lnTo>
                        <a:pt x="16" y="68"/>
                      </a:lnTo>
                      <a:lnTo>
                        <a:pt x="17" y="64"/>
                      </a:lnTo>
                      <a:lnTo>
                        <a:pt x="15" y="59"/>
                      </a:lnTo>
                      <a:lnTo>
                        <a:pt x="17" y="55"/>
                      </a:lnTo>
                      <a:lnTo>
                        <a:pt x="21" y="48"/>
                      </a:lnTo>
                      <a:lnTo>
                        <a:pt x="21" y="45"/>
                      </a:lnTo>
                      <a:lnTo>
                        <a:pt x="22" y="43"/>
                      </a:lnTo>
                      <a:lnTo>
                        <a:pt x="20" y="42"/>
                      </a:lnTo>
                      <a:lnTo>
                        <a:pt x="21" y="36"/>
                      </a:lnTo>
                      <a:lnTo>
                        <a:pt x="22" y="31"/>
                      </a:lnTo>
                      <a:lnTo>
                        <a:pt x="21" y="27"/>
                      </a:lnTo>
                      <a:lnTo>
                        <a:pt x="23" y="23"/>
                      </a:lnTo>
                      <a:lnTo>
                        <a:pt x="24" y="14"/>
                      </a:lnTo>
                      <a:lnTo>
                        <a:pt x="24" y="10"/>
                      </a:lnTo>
                      <a:lnTo>
                        <a:pt x="25" y="10"/>
                      </a:lnTo>
                      <a:lnTo>
                        <a:pt x="25" y="7"/>
                      </a:lnTo>
                      <a:lnTo>
                        <a:pt x="23" y="4"/>
                      </a:lnTo>
                      <a:lnTo>
                        <a:pt x="21" y="4"/>
                      </a:lnTo>
                      <a:lnTo>
                        <a:pt x="20" y="0"/>
                      </a:lnTo>
                      <a:lnTo>
                        <a:pt x="17" y="0"/>
                      </a:lnTo>
                      <a:lnTo>
                        <a:pt x="15" y="0"/>
                      </a:lnTo>
                      <a:lnTo>
                        <a:pt x="15" y="3"/>
                      </a:lnTo>
                      <a:lnTo>
                        <a:pt x="13" y="4"/>
                      </a:lnTo>
                      <a:lnTo>
                        <a:pt x="10" y="8"/>
                      </a:lnTo>
                      <a:lnTo>
                        <a:pt x="7" y="14"/>
                      </a:lnTo>
                      <a:lnTo>
                        <a:pt x="8" y="16"/>
                      </a:lnTo>
                      <a:lnTo>
                        <a:pt x="7" y="18"/>
                      </a:lnTo>
                      <a:lnTo>
                        <a:pt x="6" y="1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04" name="Freeform 221">
                  <a:extLst>
                    <a:ext uri="{FF2B5EF4-FFF2-40B4-BE49-F238E27FC236}">
                      <a16:creationId xmlns:a16="http://schemas.microsoft.com/office/drawing/2014/main" id="{CFEB9A24-45E7-BB24-66B4-1D8BD5082DBF}"/>
                    </a:ext>
                  </a:extLst>
                </p:cNvPr>
                <p:cNvSpPr>
                  <a:spLocks/>
                </p:cNvSpPr>
                <p:nvPr/>
              </p:nvSpPr>
              <p:spPr bwMode="auto">
                <a:xfrm>
                  <a:off x="4516" y="1664"/>
                  <a:ext cx="868" cy="778"/>
                </a:xfrm>
                <a:custGeom>
                  <a:avLst/>
                  <a:gdLst>
                    <a:gd name="T0" fmla="*/ 822 w 868"/>
                    <a:gd name="T1" fmla="*/ 293 h 778"/>
                    <a:gd name="T2" fmla="*/ 848 w 868"/>
                    <a:gd name="T3" fmla="*/ 262 h 778"/>
                    <a:gd name="T4" fmla="*/ 861 w 868"/>
                    <a:gd name="T5" fmla="*/ 209 h 778"/>
                    <a:gd name="T6" fmla="*/ 865 w 868"/>
                    <a:gd name="T7" fmla="*/ 167 h 778"/>
                    <a:gd name="T8" fmla="*/ 861 w 868"/>
                    <a:gd name="T9" fmla="*/ 123 h 778"/>
                    <a:gd name="T10" fmla="*/ 826 w 868"/>
                    <a:gd name="T11" fmla="*/ 146 h 778"/>
                    <a:gd name="T12" fmla="*/ 802 w 868"/>
                    <a:gd name="T13" fmla="*/ 115 h 778"/>
                    <a:gd name="T14" fmla="*/ 771 w 868"/>
                    <a:gd name="T15" fmla="*/ 98 h 778"/>
                    <a:gd name="T16" fmla="*/ 737 w 868"/>
                    <a:gd name="T17" fmla="*/ 60 h 778"/>
                    <a:gd name="T18" fmla="*/ 715 w 868"/>
                    <a:gd name="T19" fmla="*/ 18 h 778"/>
                    <a:gd name="T20" fmla="*/ 688 w 868"/>
                    <a:gd name="T21" fmla="*/ 5 h 778"/>
                    <a:gd name="T22" fmla="*/ 642 w 868"/>
                    <a:gd name="T23" fmla="*/ 12 h 778"/>
                    <a:gd name="T24" fmla="*/ 641 w 868"/>
                    <a:gd name="T25" fmla="*/ 58 h 778"/>
                    <a:gd name="T26" fmla="*/ 626 w 868"/>
                    <a:gd name="T27" fmla="*/ 117 h 778"/>
                    <a:gd name="T28" fmla="*/ 651 w 868"/>
                    <a:gd name="T29" fmla="*/ 157 h 778"/>
                    <a:gd name="T30" fmla="*/ 638 w 868"/>
                    <a:gd name="T31" fmla="*/ 205 h 778"/>
                    <a:gd name="T32" fmla="*/ 574 w 868"/>
                    <a:gd name="T33" fmla="*/ 243 h 778"/>
                    <a:gd name="T34" fmla="*/ 511 w 868"/>
                    <a:gd name="T35" fmla="*/ 324 h 778"/>
                    <a:gd name="T36" fmla="*/ 387 w 868"/>
                    <a:gd name="T37" fmla="*/ 315 h 778"/>
                    <a:gd name="T38" fmla="*/ 332 w 868"/>
                    <a:gd name="T39" fmla="*/ 266 h 778"/>
                    <a:gd name="T40" fmla="*/ 280 w 868"/>
                    <a:gd name="T41" fmla="*/ 212 h 778"/>
                    <a:gd name="T42" fmla="*/ 241 w 868"/>
                    <a:gd name="T43" fmla="*/ 189 h 778"/>
                    <a:gd name="T44" fmla="*/ 212 w 868"/>
                    <a:gd name="T45" fmla="*/ 199 h 778"/>
                    <a:gd name="T46" fmla="*/ 183 w 868"/>
                    <a:gd name="T47" fmla="*/ 266 h 778"/>
                    <a:gd name="T48" fmla="*/ 160 w 868"/>
                    <a:gd name="T49" fmla="*/ 301 h 778"/>
                    <a:gd name="T50" fmla="*/ 100 w 868"/>
                    <a:gd name="T51" fmla="*/ 331 h 778"/>
                    <a:gd name="T52" fmla="*/ 33 w 868"/>
                    <a:gd name="T53" fmla="*/ 357 h 778"/>
                    <a:gd name="T54" fmla="*/ 16 w 868"/>
                    <a:gd name="T55" fmla="*/ 397 h 778"/>
                    <a:gd name="T56" fmla="*/ 21 w 868"/>
                    <a:gd name="T57" fmla="*/ 459 h 778"/>
                    <a:gd name="T58" fmla="*/ 56 w 868"/>
                    <a:gd name="T59" fmla="*/ 436 h 778"/>
                    <a:gd name="T60" fmla="*/ 106 w 868"/>
                    <a:gd name="T61" fmla="*/ 450 h 778"/>
                    <a:gd name="T62" fmla="*/ 162 w 868"/>
                    <a:gd name="T63" fmla="*/ 503 h 778"/>
                    <a:gd name="T64" fmla="*/ 186 w 868"/>
                    <a:gd name="T65" fmla="*/ 583 h 778"/>
                    <a:gd name="T66" fmla="*/ 244 w 868"/>
                    <a:gd name="T67" fmla="*/ 608 h 778"/>
                    <a:gd name="T68" fmla="*/ 300 w 868"/>
                    <a:gd name="T69" fmla="*/ 636 h 778"/>
                    <a:gd name="T70" fmla="*/ 366 w 868"/>
                    <a:gd name="T71" fmla="*/ 638 h 778"/>
                    <a:gd name="T72" fmla="*/ 426 w 868"/>
                    <a:gd name="T73" fmla="*/ 607 h 778"/>
                    <a:gd name="T74" fmla="*/ 463 w 868"/>
                    <a:gd name="T75" fmla="*/ 646 h 778"/>
                    <a:gd name="T76" fmla="*/ 464 w 868"/>
                    <a:gd name="T77" fmla="*/ 710 h 778"/>
                    <a:gd name="T78" fmla="*/ 491 w 868"/>
                    <a:gd name="T79" fmla="*/ 745 h 778"/>
                    <a:gd name="T80" fmla="*/ 524 w 868"/>
                    <a:gd name="T81" fmla="*/ 740 h 778"/>
                    <a:gd name="T82" fmla="*/ 568 w 868"/>
                    <a:gd name="T83" fmla="*/ 721 h 778"/>
                    <a:gd name="T84" fmla="*/ 612 w 868"/>
                    <a:gd name="T85" fmla="*/ 754 h 778"/>
                    <a:gd name="T86" fmla="*/ 637 w 868"/>
                    <a:gd name="T87" fmla="*/ 775 h 778"/>
                    <a:gd name="T88" fmla="*/ 645 w 868"/>
                    <a:gd name="T89" fmla="*/ 760 h 778"/>
                    <a:gd name="T90" fmla="*/ 680 w 868"/>
                    <a:gd name="T91" fmla="*/ 726 h 778"/>
                    <a:gd name="T92" fmla="*/ 713 w 868"/>
                    <a:gd name="T93" fmla="*/ 729 h 778"/>
                    <a:gd name="T94" fmla="*/ 740 w 868"/>
                    <a:gd name="T95" fmla="*/ 702 h 778"/>
                    <a:gd name="T96" fmla="*/ 751 w 868"/>
                    <a:gd name="T97" fmla="*/ 681 h 778"/>
                    <a:gd name="T98" fmla="*/ 758 w 868"/>
                    <a:gd name="T99" fmla="*/ 660 h 778"/>
                    <a:gd name="T100" fmla="*/ 769 w 868"/>
                    <a:gd name="T101" fmla="*/ 633 h 778"/>
                    <a:gd name="T102" fmla="*/ 779 w 868"/>
                    <a:gd name="T103" fmla="*/ 602 h 778"/>
                    <a:gd name="T104" fmla="*/ 782 w 868"/>
                    <a:gd name="T105" fmla="*/ 581 h 778"/>
                    <a:gd name="T106" fmla="*/ 777 w 868"/>
                    <a:gd name="T107" fmla="*/ 557 h 778"/>
                    <a:gd name="T108" fmla="*/ 750 w 868"/>
                    <a:gd name="T109" fmla="*/ 536 h 778"/>
                    <a:gd name="T110" fmla="*/ 737 w 868"/>
                    <a:gd name="T111" fmla="*/ 483 h 778"/>
                    <a:gd name="T112" fmla="*/ 746 w 868"/>
                    <a:gd name="T113" fmla="*/ 430 h 778"/>
                    <a:gd name="T114" fmla="*/ 745 w 868"/>
                    <a:gd name="T115" fmla="*/ 412 h 778"/>
                    <a:gd name="T116" fmla="*/ 703 w 868"/>
                    <a:gd name="T117" fmla="*/ 405 h 778"/>
                    <a:gd name="T118" fmla="*/ 706 w 868"/>
                    <a:gd name="T119" fmla="*/ 367 h 778"/>
                    <a:gd name="T120" fmla="*/ 738 w 868"/>
                    <a:gd name="T121" fmla="*/ 354 h 778"/>
                    <a:gd name="T122" fmla="*/ 745 w 868"/>
                    <a:gd name="T123" fmla="*/ 377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8" h="778">
                      <a:moveTo>
                        <a:pt x="782" y="339"/>
                      </a:moveTo>
                      <a:lnTo>
                        <a:pt x="784" y="335"/>
                      </a:lnTo>
                      <a:lnTo>
                        <a:pt x="784" y="333"/>
                      </a:lnTo>
                      <a:lnTo>
                        <a:pt x="788" y="329"/>
                      </a:lnTo>
                      <a:lnTo>
                        <a:pt x="790" y="324"/>
                      </a:lnTo>
                      <a:lnTo>
                        <a:pt x="792" y="322"/>
                      </a:lnTo>
                      <a:lnTo>
                        <a:pt x="795" y="314"/>
                      </a:lnTo>
                      <a:lnTo>
                        <a:pt x="796" y="311"/>
                      </a:lnTo>
                      <a:lnTo>
                        <a:pt x="796" y="309"/>
                      </a:lnTo>
                      <a:lnTo>
                        <a:pt x="796" y="304"/>
                      </a:lnTo>
                      <a:lnTo>
                        <a:pt x="799" y="300"/>
                      </a:lnTo>
                      <a:lnTo>
                        <a:pt x="801" y="305"/>
                      </a:lnTo>
                      <a:lnTo>
                        <a:pt x="803" y="306"/>
                      </a:lnTo>
                      <a:lnTo>
                        <a:pt x="806" y="308"/>
                      </a:lnTo>
                      <a:lnTo>
                        <a:pt x="808" y="307"/>
                      </a:lnTo>
                      <a:lnTo>
                        <a:pt x="811" y="308"/>
                      </a:lnTo>
                      <a:lnTo>
                        <a:pt x="816" y="308"/>
                      </a:lnTo>
                      <a:lnTo>
                        <a:pt x="820" y="308"/>
                      </a:lnTo>
                      <a:lnTo>
                        <a:pt x="822" y="304"/>
                      </a:lnTo>
                      <a:lnTo>
                        <a:pt x="822" y="301"/>
                      </a:lnTo>
                      <a:lnTo>
                        <a:pt x="819" y="298"/>
                      </a:lnTo>
                      <a:lnTo>
                        <a:pt x="816" y="295"/>
                      </a:lnTo>
                      <a:lnTo>
                        <a:pt x="818" y="293"/>
                      </a:lnTo>
                      <a:lnTo>
                        <a:pt x="822" y="293"/>
                      </a:lnTo>
                      <a:lnTo>
                        <a:pt x="827" y="288"/>
                      </a:lnTo>
                      <a:lnTo>
                        <a:pt x="827" y="284"/>
                      </a:lnTo>
                      <a:lnTo>
                        <a:pt x="830" y="280"/>
                      </a:lnTo>
                      <a:lnTo>
                        <a:pt x="832" y="280"/>
                      </a:lnTo>
                      <a:lnTo>
                        <a:pt x="834" y="277"/>
                      </a:lnTo>
                      <a:lnTo>
                        <a:pt x="832" y="274"/>
                      </a:lnTo>
                      <a:lnTo>
                        <a:pt x="833" y="270"/>
                      </a:lnTo>
                      <a:lnTo>
                        <a:pt x="833" y="267"/>
                      </a:lnTo>
                      <a:lnTo>
                        <a:pt x="834" y="266"/>
                      </a:lnTo>
                      <a:lnTo>
                        <a:pt x="837" y="268"/>
                      </a:lnTo>
                      <a:lnTo>
                        <a:pt x="837" y="272"/>
                      </a:lnTo>
                      <a:lnTo>
                        <a:pt x="838" y="274"/>
                      </a:lnTo>
                      <a:lnTo>
                        <a:pt x="842" y="274"/>
                      </a:lnTo>
                      <a:lnTo>
                        <a:pt x="843" y="276"/>
                      </a:lnTo>
                      <a:lnTo>
                        <a:pt x="844" y="275"/>
                      </a:lnTo>
                      <a:lnTo>
                        <a:pt x="844" y="273"/>
                      </a:lnTo>
                      <a:lnTo>
                        <a:pt x="842" y="272"/>
                      </a:lnTo>
                      <a:lnTo>
                        <a:pt x="842" y="269"/>
                      </a:lnTo>
                      <a:lnTo>
                        <a:pt x="842" y="268"/>
                      </a:lnTo>
                      <a:lnTo>
                        <a:pt x="844" y="267"/>
                      </a:lnTo>
                      <a:lnTo>
                        <a:pt x="847" y="267"/>
                      </a:lnTo>
                      <a:lnTo>
                        <a:pt x="848" y="267"/>
                      </a:lnTo>
                      <a:lnTo>
                        <a:pt x="848" y="264"/>
                      </a:lnTo>
                      <a:lnTo>
                        <a:pt x="848" y="262"/>
                      </a:lnTo>
                      <a:lnTo>
                        <a:pt x="848" y="260"/>
                      </a:lnTo>
                      <a:lnTo>
                        <a:pt x="848" y="258"/>
                      </a:lnTo>
                      <a:lnTo>
                        <a:pt x="848" y="255"/>
                      </a:lnTo>
                      <a:lnTo>
                        <a:pt x="848" y="253"/>
                      </a:lnTo>
                      <a:lnTo>
                        <a:pt x="847" y="251"/>
                      </a:lnTo>
                      <a:lnTo>
                        <a:pt x="847" y="245"/>
                      </a:lnTo>
                      <a:lnTo>
                        <a:pt x="846" y="243"/>
                      </a:lnTo>
                      <a:lnTo>
                        <a:pt x="846" y="238"/>
                      </a:lnTo>
                      <a:lnTo>
                        <a:pt x="846" y="235"/>
                      </a:lnTo>
                      <a:lnTo>
                        <a:pt x="844" y="232"/>
                      </a:lnTo>
                      <a:lnTo>
                        <a:pt x="844" y="230"/>
                      </a:lnTo>
                      <a:lnTo>
                        <a:pt x="843" y="228"/>
                      </a:lnTo>
                      <a:lnTo>
                        <a:pt x="839" y="222"/>
                      </a:lnTo>
                      <a:lnTo>
                        <a:pt x="838" y="219"/>
                      </a:lnTo>
                      <a:lnTo>
                        <a:pt x="839" y="217"/>
                      </a:lnTo>
                      <a:lnTo>
                        <a:pt x="841" y="215"/>
                      </a:lnTo>
                      <a:lnTo>
                        <a:pt x="842" y="215"/>
                      </a:lnTo>
                      <a:lnTo>
                        <a:pt x="844" y="213"/>
                      </a:lnTo>
                      <a:lnTo>
                        <a:pt x="844" y="211"/>
                      </a:lnTo>
                      <a:lnTo>
                        <a:pt x="847" y="206"/>
                      </a:lnTo>
                      <a:lnTo>
                        <a:pt x="848" y="206"/>
                      </a:lnTo>
                      <a:lnTo>
                        <a:pt x="850" y="207"/>
                      </a:lnTo>
                      <a:lnTo>
                        <a:pt x="852" y="208"/>
                      </a:lnTo>
                      <a:lnTo>
                        <a:pt x="861" y="209"/>
                      </a:lnTo>
                      <a:lnTo>
                        <a:pt x="862" y="210"/>
                      </a:lnTo>
                      <a:lnTo>
                        <a:pt x="864" y="210"/>
                      </a:lnTo>
                      <a:lnTo>
                        <a:pt x="865" y="208"/>
                      </a:lnTo>
                      <a:lnTo>
                        <a:pt x="865" y="205"/>
                      </a:lnTo>
                      <a:lnTo>
                        <a:pt x="864" y="204"/>
                      </a:lnTo>
                      <a:lnTo>
                        <a:pt x="864" y="202"/>
                      </a:lnTo>
                      <a:lnTo>
                        <a:pt x="864" y="201"/>
                      </a:lnTo>
                      <a:lnTo>
                        <a:pt x="864" y="199"/>
                      </a:lnTo>
                      <a:lnTo>
                        <a:pt x="863" y="197"/>
                      </a:lnTo>
                      <a:lnTo>
                        <a:pt x="865" y="194"/>
                      </a:lnTo>
                      <a:lnTo>
                        <a:pt x="865" y="192"/>
                      </a:lnTo>
                      <a:lnTo>
                        <a:pt x="865" y="190"/>
                      </a:lnTo>
                      <a:lnTo>
                        <a:pt x="864" y="188"/>
                      </a:lnTo>
                      <a:lnTo>
                        <a:pt x="865" y="187"/>
                      </a:lnTo>
                      <a:lnTo>
                        <a:pt x="866" y="186"/>
                      </a:lnTo>
                      <a:lnTo>
                        <a:pt x="865" y="184"/>
                      </a:lnTo>
                      <a:lnTo>
                        <a:pt x="865" y="182"/>
                      </a:lnTo>
                      <a:lnTo>
                        <a:pt x="865" y="181"/>
                      </a:lnTo>
                      <a:lnTo>
                        <a:pt x="865" y="178"/>
                      </a:lnTo>
                      <a:lnTo>
                        <a:pt x="867" y="177"/>
                      </a:lnTo>
                      <a:lnTo>
                        <a:pt x="867" y="176"/>
                      </a:lnTo>
                      <a:lnTo>
                        <a:pt x="866" y="174"/>
                      </a:lnTo>
                      <a:lnTo>
                        <a:pt x="865" y="170"/>
                      </a:lnTo>
                      <a:lnTo>
                        <a:pt x="865" y="167"/>
                      </a:lnTo>
                      <a:lnTo>
                        <a:pt x="865" y="166"/>
                      </a:lnTo>
                      <a:lnTo>
                        <a:pt x="866" y="165"/>
                      </a:lnTo>
                      <a:lnTo>
                        <a:pt x="866" y="164"/>
                      </a:lnTo>
                      <a:lnTo>
                        <a:pt x="865" y="163"/>
                      </a:lnTo>
                      <a:lnTo>
                        <a:pt x="865" y="161"/>
                      </a:lnTo>
                      <a:lnTo>
                        <a:pt x="865" y="160"/>
                      </a:lnTo>
                      <a:lnTo>
                        <a:pt x="864" y="159"/>
                      </a:lnTo>
                      <a:lnTo>
                        <a:pt x="865" y="156"/>
                      </a:lnTo>
                      <a:lnTo>
                        <a:pt x="865" y="153"/>
                      </a:lnTo>
                      <a:lnTo>
                        <a:pt x="864" y="153"/>
                      </a:lnTo>
                      <a:lnTo>
                        <a:pt x="863" y="150"/>
                      </a:lnTo>
                      <a:lnTo>
                        <a:pt x="863" y="149"/>
                      </a:lnTo>
                      <a:lnTo>
                        <a:pt x="865" y="146"/>
                      </a:lnTo>
                      <a:lnTo>
                        <a:pt x="867" y="146"/>
                      </a:lnTo>
                      <a:lnTo>
                        <a:pt x="867" y="144"/>
                      </a:lnTo>
                      <a:lnTo>
                        <a:pt x="868" y="141"/>
                      </a:lnTo>
                      <a:lnTo>
                        <a:pt x="868" y="138"/>
                      </a:lnTo>
                      <a:lnTo>
                        <a:pt x="866" y="136"/>
                      </a:lnTo>
                      <a:lnTo>
                        <a:pt x="865" y="135"/>
                      </a:lnTo>
                      <a:lnTo>
                        <a:pt x="865" y="132"/>
                      </a:lnTo>
                      <a:lnTo>
                        <a:pt x="862" y="129"/>
                      </a:lnTo>
                      <a:lnTo>
                        <a:pt x="861" y="128"/>
                      </a:lnTo>
                      <a:lnTo>
                        <a:pt x="863" y="125"/>
                      </a:lnTo>
                      <a:lnTo>
                        <a:pt x="861" y="123"/>
                      </a:lnTo>
                      <a:lnTo>
                        <a:pt x="861" y="121"/>
                      </a:lnTo>
                      <a:lnTo>
                        <a:pt x="858" y="121"/>
                      </a:lnTo>
                      <a:lnTo>
                        <a:pt x="857" y="119"/>
                      </a:lnTo>
                      <a:lnTo>
                        <a:pt x="855" y="119"/>
                      </a:lnTo>
                      <a:lnTo>
                        <a:pt x="853" y="120"/>
                      </a:lnTo>
                      <a:lnTo>
                        <a:pt x="851" y="120"/>
                      </a:lnTo>
                      <a:lnTo>
                        <a:pt x="849" y="122"/>
                      </a:lnTo>
                      <a:lnTo>
                        <a:pt x="849" y="125"/>
                      </a:lnTo>
                      <a:lnTo>
                        <a:pt x="848" y="125"/>
                      </a:lnTo>
                      <a:lnTo>
                        <a:pt x="846" y="125"/>
                      </a:lnTo>
                      <a:lnTo>
                        <a:pt x="845" y="129"/>
                      </a:lnTo>
                      <a:lnTo>
                        <a:pt x="842" y="129"/>
                      </a:lnTo>
                      <a:lnTo>
                        <a:pt x="841" y="129"/>
                      </a:lnTo>
                      <a:lnTo>
                        <a:pt x="840" y="132"/>
                      </a:lnTo>
                      <a:lnTo>
                        <a:pt x="840" y="134"/>
                      </a:lnTo>
                      <a:lnTo>
                        <a:pt x="837" y="136"/>
                      </a:lnTo>
                      <a:lnTo>
                        <a:pt x="837" y="139"/>
                      </a:lnTo>
                      <a:lnTo>
                        <a:pt x="837" y="140"/>
                      </a:lnTo>
                      <a:lnTo>
                        <a:pt x="836" y="141"/>
                      </a:lnTo>
                      <a:lnTo>
                        <a:pt x="834" y="143"/>
                      </a:lnTo>
                      <a:lnTo>
                        <a:pt x="830" y="144"/>
                      </a:lnTo>
                      <a:lnTo>
                        <a:pt x="829" y="145"/>
                      </a:lnTo>
                      <a:lnTo>
                        <a:pt x="827" y="144"/>
                      </a:lnTo>
                      <a:lnTo>
                        <a:pt x="826" y="146"/>
                      </a:lnTo>
                      <a:lnTo>
                        <a:pt x="823" y="146"/>
                      </a:lnTo>
                      <a:lnTo>
                        <a:pt x="823" y="144"/>
                      </a:lnTo>
                      <a:lnTo>
                        <a:pt x="822" y="142"/>
                      </a:lnTo>
                      <a:lnTo>
                        <a:pt x="820" y="142"/>
                      </a:lnTo>
                      <a:lnTo>
                        <a:pt x="818" y="143"/>
                      </a:lnTo>
                      <a:lnTo>
                        <a:pt x="816" y="144"/>
                      </a:lnTo>
                      <a:lnTo>
                        <a:pt x="815" y="143"/>
                      </a:lnTo>
                      <a:lnTo>
                        <a:pt x="813" y="139"/>
                      </a:lnTo>
                      <a:lnTo>
                        <a:pt x="812" y="138"/>
                      </a:lnTo>
                      <a:lnTo>
                        <a:pt x="809" y="134"/>
                      </a:lnTo>
                      <a:lnTo>
                        <a:pt x="809" y="132"/>
                      </a:lnTo>
                      <a:lnTo>
                        <a:pt x="810" y="131"/>
                      </a:lnTo>
                      <a:lnTo>
                        <a:pt x="810" y="127"/>
                      </a:lnTo>
                      <a:lnTo>
                        <a:pt x="809" y="125"/>
                      </a:lnTo>
                      <a:lnTo>
                        <a:pt x="809" y="122"/>
                      </a:lnTo>
                      <a:lnTo>
                        <a:pt x="806" y="122"/>
                      </a:lnTo>
                      <a:lnTo>
                        <a:pt x="806" y="120"/>
                      </a:lnTo>
                      <a:lnTo>
                        <a:pt x="806" y="118"/>
                      </a:lnTo>
                      <a:lnTo>
                        <a:pt x="807" y="115"/>
                      </a:lnTo>
                      <a:lnTo>
                        <a:pt x="807" y="113"/>
                      </a:lnTo>
                      <a:lnTo>
                        <a:pt x="806" y="112"/>
                      </a:lnTo>
                      <a:lnTo>
                        <a:pt x="805" y="113"/>
                      </a:lnTo>
                      <a:lnTo>
                        <a:pt x="804" y="115"/>
                      </a:lnTo>
                      <a:lnTo>
                        <a:pt x="802" y="115"/>
                      </a:lnTo>
                      <a:lnTo>
                        <a:pt x="800" y="115"/>
                      </a:lnTo>
                      <a:lnTo>
                        <a:pt x="799" y="115"/>
                      </a:lnTo>
                      <a:lnTo>
                        <a:pt x="797" y="113"/>
                      </a:lnTo>
                      <a:lnTo>
                        <a:pt x="796" y="113"/>
                      </a:lnTo>
                      <a:lnTo>
                        <a:pt x="795" y="112"/>
                      </a:lnTo>
                      <a:lnTo>
                        <a:pt x="792" y="111"/>
                      </a:lnTo>
                      <a:lnTo>
                        <a:pt x="792" y="109"/>
                      </a:lnTo>
                      <a:lnTo>
                        <a:pt x="790" y="108"/>
                      </a:lnTo>
                      <a:lnTo>
                        <a:pt x="789" y="108"/>
                      </a:lnTo>
                      <a:lnTo>
                        <a:pt x="788" y="106"/>
                      </a:lnTo>
                      <a:lnTo>
                        <a:pt x="788" y="105"/>
                      </a:lnTo>
                      <a:lnTo>
                        <a:pt x="786" y="104"/>
                      </a:lnTo>
                      <a:lnTo>
                        <a:pt x="785" y="102"/>
                      </a:lnTo>
                      <a:lnTo>
                        <a:pt x="784" y="100"/>
                      </a:lnTo>
                      <a:lnTo>
                        <a:pt x="783" y="99"/>
                      </a:lnTo>
                      <a:lnTo>
                        <a:pt x="782" y="99"/>
                      </a:lnTo>
                      <a:lnTo>
                        <a:pt x="781" y="101"/>
                      </a:lnTo>
                      <a:lnTo>
                        <a:pt x="779" y="101"/>
                      </a:lnTo>
                      <a:lnTo>
                        <a:pt x="778" y="101"/>
                      </a:lnTo>
                      <a:lnTo>
                        <a:pt x="778" y="103"/>
                      </a:lnTo>
                      <a:lnTo>
                        <a:pt x="776" y="101"/>
                      </a:lnTo>
                      <a:lnTo>
                        <a:pt x="775" y="100"/>
                      </a:lnTo>
                      <a:lnTo>
                        <a:pt x="774" y="99"/>
                      </a:lnTo>
                      <a:lnTo>
                        <a:pt x="771" y="98"/>
                      </a:lnTo>
                      <a:lnTo>
                        <a:pt x="770" y="98"/>
                      </a:lnTo>
                      <a:lnTo>
                        <a:pt x="771" y="96"/>
                      </a:lnTo>
                      <a:lnTo>
                        <a:pt x="771" y="95"/>
                      </a:lnTo>
                      <a:lnTo>
                        <a:pt x="769" y="95"/>
                      </a:lnTo>
                      <a:lnTo>
                        <a:pt x="768" y="97"/>
                      </a:lnTo>
                      <a:lnTo>
                        <a:pt x="765" y="96"/>
                      </a:lnTo>
                      <a:lnTo>
                        <a:pt x="763" y="97"/>
                      </a:lnTo>
                      <a:lnTo>
                        <a:pt x="762" y="96"/>
                      </a:lnTo>
                      <a:lnTo>
                        <a:pt x="761" y="97"/>
                      </a:lnTo>
                      <a:lnTo>
                        <a:pt x="758" y="96"/>
                      </a:lnTo>
                      <a:lnTo>
                        <a:pt x="758" y="94"/>
                      </a:lnTo>
                      <a:lnTo>
                        <a:pt x="755" y="93"/>
                      </a:lnTo>
                      <a:lnTo>
                        <a:pt x="752" y="89"/>
                      </a:lnTo>
                      <a:lnTo>
                        <a:pt x="751" y="86"/>
                      </a:lnTo>
                      <a:lnTo>
                        <a:pt x="751" y="84"/>
                      </a:lnTo>
                      <a:lnTo>
                        <a:pt x="751" y="81"/>
                      </a:lnTo>
                      <a:lnTo>
                        <a:pt x="749" y="81"/>
                      </a:lnTo>
                      <a:lnTo>
                        <a:pt x="747" y="79"/>
                      </a:lnTo>
                      <a:lnTo>
                        <a:pt x="747" y="76"/>
                      </a:lnTo>
                      <a:lnTo>
                        <a:pt x="746" y="75"/>
                      </a:lnTo>
                      <a:lnTo>
                        <a:pt x="745" y="71"/>
                      </a:lnTo>
                      <a:lnTo>
                        <a:pt x="744" y="68"/>
                      </a:lnTo>
                      <a:lnTo>
                        <a:pt x="740" y="64"/>
                      </a:lnTo>
                      <a:lnTo>
                        <a:pt x="737" y="60"/>
                      </a:lnTo>
                      <a:lnTo>
                        <a:pt x="737" y="58"/>
                      </a:lnTo>
                      <a:lnTo>
                        <a:pt x="735" y="55"/>
                      </a:lnTo>
                      <a:lnTo>
                        <a:pt x="733" y="56"/>
                      </a:lnTo>
                      <a:lnTo>
                        <a:pt x="733" y="56"/>
                      </a:lnTo>
                      <a:lnTo>
                        <a:pt x="733" y="53"/>
                      </a:lnTo>
                      <a:lnTo>
                        <a:pt x="733" y="52"/>
                      </a:lnTo>
                      <a:lnTo>
                        <a:pt x="731" y="50"/>
                      </a:lnTo>
                      <a:lnTo>
                        <a:pt x="730" y="48"/>
                      </a:lnTo>
                      <a:lnTo>
                        <a:pt x="729" y="46"/>
                      </a:lnTo>
                      <a:lnTo>
                        <a:pt x="729" y="44"/>
                      </a:lnTo>
                      <a:lnTo>
                        <a:pt x="727" y="42"/>
                      </a:lnTo>
                      <a:lnTo>
                        <a:pt x="726" y="39"/>
                      </a:lnTo>
                      <a:lnTo>
                        <a:pt x="723" y="36"/>
                      </a:lnTo>
                      <a:lnTo>
                        <a:pt x="722" y="35"/>
                      </a:lnTo>
                      <a:lnTo>
                        <a:pt x="723" y="32"/>
                      </a:lnTo>
                      <a:lnTo>
                        <a:pt x="723" y="31"/>
                      </a:lnTo>
                      <a:lnTo>
                        <a:pt x="719" y="30"/>
                      </a:lnTo>
                      <a:lnTo>
                        <a:pt x="719" y="29"/>
                      </a:lnTo>
                      <a:lnTo>
                        <a:pt x="719" y="28"/>
                      </a:lnTo>
                      <a:lnTo>
                        <a:pt x="718" y="25"/>
                      </a:lnTo>
                      <a:lnTo>
                        <a:pt x="717" y="23"/>
                      </a:lnTo>
                      <a:lnTo>
                        <a:pt x="716" y="21"/>
                      </a:lnTo>
                      <a:lnTo>
                        <a:pt x="715" y="20"/>
                      </a:lnTo>
                      <a:lnTo>
                        <a:pt x="715" y="18"/>
                      </a:lnTo>
                      <a:lnTo>
                        <a:pt x="714" y="18"/>
                      </a:lnTo>
                      <a:lnTo>
                        <a:pt x="713" y="18"/>
                      </a:lnTo>
                      <a:lnTo>
                        <a:pt x="710" y="17"/>
                      </a:lnTo>
                      <a:lnTo>
                        <a:pt x="710" y="15"/>
                      </a:lnTo>
                      <a:lnTo>
                        <a:pt x="710" y="14"/>
                      </a:lnTo>
                      <a:lnTo>
                        <a:pt x="710" y="12"/>
                      </a:lnTo>
                      <a:lnTo>
                        <a:pt x="708" y="12"/>
                      </a:lnTo>
                      <a:lnTo>
                        <a:pt x="707" y="13"/>
                      </a:lnTo>
                      <a:lnTo>
                        <a:pt x="706" y="12"/>
                      </a:lnTo>
                      <a:lnTo>
                        <a:pt x="705" y="12"/>
                      </a:lnTo>
                      <a:lnTo>
                        <a:pt x="704" y="10"/>
                      </a:lnTo>
                      <a:lnTo>
                        <a:pt x="705" y="8"/>
                      </a:lnTo>
                      <a:lnTo>
                        <a:pt x="703" y="7"/>
                      </a:lnTo>
                      <a:lnTo>
                        <a:pt x="702" y="6"/>
                      </a:lnTo>
                      <a:lnTo>
                        <a:pt x="700" y="6"/>
                      </a:lnTo>
                      <a:lnTo>
                        <a:pt x="699" y="5"/>
                      </a:lnTo>
                      <a:lnTo>
                        <a:pt x="698" y="5"/>
                      </a:lnTo>
                      <a:lnTo>
                        <a:pt x="695" y="5"/>
                      </a:lnTo>
                      <a:lnTo>
                        <a:pt x="695" y="5"/>
                      </a:lnTo>
                      <a:lnTo>
                        <a:pt x="693" y="5"/>
                      </a:lnTo>
                      <a:lnTo>
                        <a:pt x="693" y="8"/>
                      </a:lnTo>
                      <a:lnTo>
                        <a:pt x="692" y="8"/>
                      </a:lnTo>
                      <a:lnTo>
                        <a:pt x="690" y="6"/>
                      </a:lnTo>
                      <a:lnTo>
                        <a:pt x="688" y="5"/>
                      </a:lnTo>
                      <a:lnTo>
                        <a:pt x="687" y="6"/>
                      </a:lnTo>
                      <a:lnTo>
                        <a:pt x="684" y="6"/>
                      </a:lnTo>
                      <a:lnTo>
                        <a:pt x="683" y="5"/>
                      </a:lnTo>
                      <a:lnTo>
                        <a:pt x="681" y="3"/>
                      </a:lnTo>
                      <a:lnTo>
                        <a:pt x="677" y="2"/>
                      </a:lnTo>
                      <a:lnTo>
                        <a:pt x="675" y="1"/>
                      </a:lnTo>
                      <a:lnTo>
                        <a:pt x="673" y="1"/>
                      </a:lnTo>
                      <a:lnTo>
                        <a:pt x="671" y="0"/>
                      </a:lnTo>
                      <a:lnTo>
                        <a:pt x="671" y="1"/>
                      </a:lnTo>
                      <a:lnTo>
                        <a:pt x="666" y="1"/>
                      </a:lnTo>
                      <a:lnTo>
                        <a:pt x="665" y="4"/>
                      </a:lnTo>
                      <a:lnTo>
                        <a:pt x="664" y="4"/>
                      </a:lnTo>
                      <a:lnTo>
                        <a:pt x="663" y="5"/>
                      </a:lnTo>
                      <a:lnTo>
                        <a:pt x="661" y="5"/>
                      </a:lnTo>
                      <a:lnTo>
                        <a:pt x="658" y="5"/>
                      </a:lnTo>
                      <a:lnTo>
                        <a:pt x="655" y="5"/>
                      </a:lnTo>
                      <a:lnTo>
                        <a:pt x="654" y="7"/>
                      </a:lnTo>
                      <a:lnTo>
                        <a:pt x="651" y="7"/>
                      </a:lnTo>
                      <a:lnTo>
                        <a:pt x="650" y="9"/>
                      </a:lnTo>
                      <a:lnTo>
                        <a:pt x="648" y="10"/>
                      </a:lnTo>
                      <a:lnTo>
                        <a:pt x="646" y="10"/>
                      </a:lnTo>
                      <a:lnTo>
                        <a:pt x="646" y="11"/>
                      </a:lnTo>
                      <a:lnTo>
                        <a:pt x="643" y="11"/>
                      </a:lnTo>
                      <a:lnTo>
                        <a:pt x="642" y="12"/>
                      </a:lnTo>
                      <a:lnTo>
                        <a:pt x="638" y="12"/>
                      </a:lnTo>
                      <a:lnTo>
                        <a:pt x="636" y="14"/>
                      </a:lnTo>
                      <a:lnTo>
                        <a:pt x="636" y="15"/>
                      </a:lnTo>
                      <a:lnTo>
                        <a:pt x="635" y="18"/>
                      </a:lnTo>
                      <a:lnTo>
                        <a:pt x="634" y="22"/>
                      </a:lnTo>
                      <a:lnTo>
                        <a:pt x="633" y="24"/>
                      </a:lnTo>
                      <a:lnTo>
                        <a:pt x="633" y="25"/>
                      </a:lnTo>
                      <a:lnTo>
                        <a:pt x="632" y="27"/>
                      </a:lnTo>
                      <a:lnTo>
                        <a:pt x="632" y="31"/>
                      </a:lnTo>
                      <a:lnTo>
                        <a:pt x="633" y="32"/>
                      </a:lnTo>
                      <a:lnTo>
                        <a:pt x="634" y="32"/>
                      </a:lnTo>
                      <a:lnTo>
                        <a:pt x="637" y="30"/>
                      </a:lnTo>
                      <a:lnTo>
                        <a:pt x="640" y="29"/>
                      </a:lnTo>
                      <a:lnTo>
                        <a:pt x="641" y="29"/>
                      </a:lnTo>
                      <a:lnTo>
                        <a:pt x="643" y="34"/>
                      </a:lnTo>
                      <a:lnTo>
                        <a:pt x="644" y="37"/>
                      </a:lnTo>
                      <a:lnTo>
                        <a:pt x="647" y="39"/>
                      </a:lnTo>
                      <a:lnTo>
                        <a:pt x="647" y="41"/>
                      </a:lnTo>
                      <a:lnTo>
                        <a:pt x="647" y="43"/>
                      </a:lnTo>
                      <a:lnTo>
                        <a:pt x="647" y="47"/>
                      </a:lnTo>
                      <a:lnTo>
                        <a:pt x="645" y="49"/>
                      </a:lnTo>
                      <a:lnTo>
                        <a:pt x="643" y="53"/>
                      </a:lnTo>
                      <a:lnTo>
                        <a:pt x="643" y="56"/>
                      </a:lnTo>
                      <a:lnTo>
                        <a:pt x="641" y="58"/>
                      </a:lnTo>
                      <a:lnTo>
                        <a:pt x="639" y="61"/>
                      </a:lnTo>
                      <a:lnTo>
                        <a:pt x="639" y="64"/>
                      </a:lnTo>
                      <a:lnTo>
                        <a:pt x="640" y="67"/>
                      </a:lnTo>
                      <a:lnTo>
                        <a:pt x="640" y="69"/>
                      </a:lnTo>
                      <a:lnTo>
                        <a:pt x="640" y="73"/>
                      </a:lnTo>
                      <a:lnTo>
                        <a:pt x="642" y="74"/>
                      </a:lnTo>
                      <a:lnTo>
                        <a:pt x="642" y="77"/>
                      </a:lnTo>
                      <a:lnTo>
                        <a:pt x="640" y="79"/>
                      </a:lnTo>
                      <a:lnTo>
                        <a:pt x="640" y="81"/>
                      </a:lnTo>
                      <a:lnTo>
                        <a:pt x="640" y="84"/>
                      </a:lnTo>
                      <a:lnTo>
                        <a:pt x="640" y="89"/>
                      </a:lnTo>
                      <a:lnTo>
                        <a:pt x="640" y="90"/>
                      </a:lnTo>
                      <a:lnTo>
                        <a:pt x="640" y="94"/>
                      </a:lnTo>
                      <a:lnTo>
                        <a:pt x="641" y="95"/>
                      </a:lnTo>
                      <a:lnTo>
                        <a:pt x="643" y="96"/>
                      </a:lnTo>
                      <a:lnTo>
                        <a:pt x="643" y="95"/>
                      </a:lnTo>
                      <a:lnTo>
                        <a:pt x="645" y="96"/>
                      </a:lnTo>
                      <a:lnTo>
                        <a:pt x="645" y="99"/>
                      </a:lnTo>
                      <a:lnTo>
                        <a:pt x="644" y="103"/>
                      </a:lnTo>
                      <a:lnTo>
                        <a:pt x="642" y="105"/>
                      </a:lnTo>
                      <a:lnTo>
                        <a:pt x="637" y="106"/>
                      </a:lnTo>
                      <a:lnTo>
                        <a:pt x="634" y="109"/>
                      </a:lnTo>
                      <a:lnTo>
                        <a:pt x="627" y="117"/>
                      </a:lnTo>
                      <a:lnTo>
                        <a:pt x="626" y="117"/>
                      </a:lnTo>
                      <a:lnTo>
                        <a:pt x="623" y="115"/>
                      </a:lnTo>
                      <a:lnTo>
                        <a:pt x="619" y="115"/>
                      </a:lnTo>
                      <a:lnTo>
                        <a:pt x="617" y="115"/>
                      </a:lnTo>
                      <a:lnTo>
                        <a:pt x="616" y="114"/>
                      </a:lnTo>
                      <a:lnTo>
                        <a:pt x="615" y="113"/>
                      </a:lnTo>
                      <a:lnTo>
                        <a:pt x="613" y="114"/>
                      </a:lnTo>
                      <a:lnTo>
                        <a:pt x="613" y="114"/>
                      </a:lnTo>
                      <a:lnTo>
                        <a:pt x="610" y="140"/>
                      </a:lnTo>
                      <a:lnTo>
                        <a:pt x="611" y="146"/>
                      </a:lnTo>
                      <a:lnTo>
                        <a:pt x="609" y="151"/>
                      </a:lnTo>
                      <a:lnTo>
                        <a:pt x="610" y="154"/>
                      </a:lnTo>
                      <a:lnTo>
                        <a:pt x="608" y="162"/>
                      </a:lnTo>
                      <a:lnTo>
                        <a:pt x="610" y="167"/>
                      </a:lnTo>
                      <a:lnTo>
                        <a:pt x="617" y="171"/>
                      </a:lnTo>
                      <a:lnTo>
                        <a:pt x="622" y="167"/>
                      </a:lnTo>
                      <a:lnTo>
                        <a:pt x="627" y="167"/>
                      </a:lnTo>
                      <a:lnTo>
                        <a:pt x="633" y="168"/>
                      </a:lnTo>
                      <a:lnTo>
                        <a:pt x="636" y="171"/>
                      </a:lnTo>
                      <a:lnTo>
                        <a:pt x="640" y="165"/>
                      </a:lnTo>
                      <a:lnTo>
                        <a:pt x="639" y="161"/>
                      </a:lnTo>
                      <a:lnTo>
                        <a:pt x="640" y="158"/>
                      </a:lnTo>
                      <a:lnTo>
                        <a:pt x="643" y="157"/>
                      </a:lnTo>
                      <a:lnTo>
                        <a:pt x="645" y="156"/>
                      </a:lnTo>
                      <a:lnTo>
                        <a:pt x="651" y="157"/>
                      </a:lnTo>
                      <a:lnTo>
                        <a:pt x="654" y="163"/>
                      </a:lnTo>
                      <a:lnTo>
                        <a:pt x="660" y="168"/>
                      </a:lnTo>
                      <a:lnTo>
                        <a:pt x="664" y="174"/>
                      </a:lnTo>
                      <a:lnTo>
                        <a:pt x="669" y="179"/>
                      </a:lnTo>
                      <a:lnTo>
                        <a:pt x="669" y="182"/>
                      </a:lnTo>
                      <a:lnTo>
                        <a:pt x="670" y="184"/>
                      </a:lnTo>
                      <a:lnTo>
                        <a:pt x="670" y="188"/>
                      </a:lnTo>
                      <a:lnTo>
                        <a:pt x="669" y="189"/>
                      </a:lnTo>
                      <a:lnTo>
                        <a:pt x="669" y="191"/>
                      </a:lnTo>
                      <a:lnTo>
                        <a:pt x="668" y="194"/>
                      </a:lnTo>
                      <a:lnTo>
                        <a:pt x="666" y="193"/>
                      </a:lnTo>
                      <a:lnTo>
                        <a:pt x="664" y="191"/>
                      </a:lnTo>
                      <a:lnTo>
                        <a:pt x="661" y="192"/>
                      </a:lnTo>
                      <a:lnTo>
                        <a:pt x="660" y="193"/>
                      </a:lnTo>
                      <a:lnTo>
                        <a:pt x="656" y="191"/>
                      </a:lnTo>
                      <a:lnTo>
                        <a:pt x="654" y="191"/>
                      </a:lnTo>
                      <a:lnTo>
                        <a:pt x="651" y="196"/>
                      </a:lnTo>
                      <a:lnTo>
                        <a:pt x="647" y="200"/>
                      </a:lnTo>
                      <a:lnTo>
                        <a:pt x="645" y="201"/>
                      </a:lnTo>
                      <a:lnTo>
                        <a:pt x="642" y="199"/>
                      </a:lnTo>
                      <a:lnTo>
                        <a:pt x="641" y="200"/>
                      </a:lnTo>
                      <a:lnTo>
                        <a:pt x="641" y="203"/>
                      </a:lnTo>
                      <a:lnTo>
                        <a:pt x="640" y="205"/>
                      </a:lnTo>
                      <a:lnTo>
                        <a:pt x="638" y="205"/>
                      </a:lnTo>
                      <a:lnTo>
                        <a:pt x="636" y="205"/>
                      </a:lnTo>
                      <a:lnTo>
                        <a:pt x="636" y="207"/>
                      </a:lnTo>
                      <a:lnTo>
                        <a:pt x="633" y="212"/>
                      </a:lnTo>
                      <a:lnTo>
                        <a:pt x="633" y="216"/>
                      </a:lnTo>
                      <a:lnTo>
                        <a:pt x="633" y="220"/>
                      </a:lnTo>
                      <a:lnTo>
                        <a:pt x="631" y="222"/>
                      </a:lnTo>
                      <a:lnTo>
                        <a:pt x="628" y="223"/>
                      </a:lnTo>
                      <a:lnTo>
                        <a:pt x="622" y="228"/>
                      </a:lnTo>
                      <a:lnTo>
                        <a:pt x="619" y="228"/>
                      </a:lnTo>
                      <a:lnTo>
                        <a:pt x="615" y="227"/>
                      </a:lnTo>
                      <a:lnTo>
                        <a:pt x="613" y="229"/>
                      </a:lnTo>
                      <a:lnTo>
                        <a:pt x="611" y="236"/>
                      </a:lnTo>
                      <a:lnTo>
                        <a:pt x="608" y="238"/>
                      </a:lnTo>
                      <a:lnTo>
                        <a:pt x="605" y="240"/>
                      </a:lnTo>
                      <a:lnTo>
                        <a:pt x="603" y="243"/>
                      </a:lnTo>
                      <a:lnTo>
                        <a:pt x="602" y="246"/>
                      </a:lnTo>
                      <a:lnTo>
                        <a:pt x="601" y="246"/>
                      </a:lnTo>
                      <a:lnTo>
                        <a:pt x="598" y="244"/>
                      </a:lnTo>
                      <a:lnTo>
                        <a:pt x="595" y="243"/>
                      </a:lnTo>
                      <a:lnTo>
                        <a:pt x="590" y="242"/>
                      </a:lnTo>
                      <a:lnTo>
                        <a:pt x="587" y="239"/>
                      </a:lnTo>
                      <a:lnTo>
                        <a:pt x="583" y="239"/>
                      </a:lnTo>
                      <a:lnTo>
                        <a:pt x="578" y="240"/>
                      </a:lnTo>
                      <a:lnTo>
                        <a:pt x="574" y="243"/>
                      </a:lnTo>
                      <a:lnTo>
                        <a:pt x="572" y="246"/>
                      </a:lnTo>
                      <a:lnTo>
                        <a:pt x="572" y="254"/>
                      </a:lnTo>
                      <a:lnTo>
                        <a:pt x="572" y="257"/>
                      </a:lnTo>
                      <a:lnTo>
                        <a:pt x="572" y="260"/>
                      </a:lnTo>
                      <a:lnTo>
                        <a:pt x="578" y="265"/>
                      </a:lnTo>
                      <a:lnTo>
                        <a:pt x="584" y="269"/>
                      </a:lnTo>
                      <a:lnTo>
                        <a:pt x="584" y="271"/>
                      </a:lnTo>
                      <a:lnTo>
                        <a:pt x="583" y="274"/>
                      </a:lnTo>
                      <a:lnTo>
                        <a:pt x="581" y="277"/>
                      </a:lnTo>
                      <a:lnTo>
                        <a:pt x="575" y="286"/>
                      </a:lnTo>
                      <a:lnTo>
                        <a:pt x="571" y="293"/>
                      </a:lnTo>
                      <a:lnTo>
                        <a:pt x="569" y="299"/>
                      </a:lnTo>
                      <a:lnTo>
                        <a:pt x="567" y="299"/>
                      </a:lnTo>
                      <a:lnTo>
                        <a:pt x="562" y="301"/>
                      </a:lnTo>
                      <a:lnTo>
                        <a:pt x="559" y="301"/>
                      </a:lnTo>
                      <a:lnTo>
                        <a:pt x="555" y="304"/>
                      </a:lnTo>
                      <a:lnTo>
                        <a:pt x="551" y="307"/>
                      </a:lnTo>
                      <a:lnTo>
                        <a:pt x="547" y="308"/>
                      </a:lnTo>
                      <a:lnTo>
                        <a:pt x="542" y="308"/>
                      </a:lnTo>
                      <a:lnTo>
                        <a:pt x="537" y="310"/>
                      </a:lnTo>
                      <a:lnTo>
                        <a:pt x="533" y="312"/>
                      </a:lnTo>
                      <a:lnTo>
                        <a:pt x="523" y="315"/>
                      </a:lnTo>
                      <a:lnTo>
                        <a:pt x="515" y="319"/>
                      </a:lnTo>
                      <a:lnTo>
                        <a:pt x="511" y="324"/>
                      </a:lnTo>
                      <a:lnTo>
                        <a:pt x="505" y="330"/>
                      </a:lnTo>
                      <a:lnTo>
                        <a:pt x="502" y="333"/>
                      </a:lnTo>
                      <a:lnTo>
                        <a:pt x="499" y="333"/>
                      </a:lnTo>
                      <a:lnTo>
                        <a:pt x="494" y="332"/>
                      </a:lnTo>
                      <a:lnTo>
                        <a:pt x="494" y="329"/>
                      </a:lnTo>
                      <a:lnTo>
                        <a:pt x="494" y="327"/>
                      </a:lnTo>
                      <a:lnTo>
                        <a:pt x="488" y="329"/>
                      </a:lnTo>
                      <a:lnTo>
                        <a:pt x="484" y="330"/>
                      </a:lnTo>
                      <a:lnTo>
                        <a:pt x="478" y="327"/>
                      </a:lnTo>
                      <a:lnTo>
                        <a:pt x="474" y="326"/>
                      </a:lnTo>
                      <a:lnTo>
                        <a:pt x="465" y="322"/>
                      </a:lnTo>
                      <a:lnTo>
                        <a:pt x="456" y="317"/>
                      </a:lnTo>
                      <a:lnTo>
                        <a:pt x="452" y="312"/>
                      </a:lnTo>
                      <a:lnTo>
                        <a:pt x="448" y="312"/>
                      </a:lnTo>
                      <a:lnTo>
                        <a:pt x="438" y="310"/>
                      </a:lnTo>
                      <a:lnTo>
                        <a:pt x="429" y="311"/>
                      </a:lnTo>
                      <a:lnTo>
                        <a:pt x="427" y="310"/>
                      </a:lnTo>
                      <a:lnTo>
                        <a:pt x="425" y="311"/>
                      </a:lnTo>
                      <a:lnTo>
                        <a:pt x="425" y="313"/>
                      </a:lnTo>
                      <a:lnTo>
                        <a:pt x="420" y="315"/>
                      </a:lnTo>
                      <a:lnTo>
                        <a:pt x="413" y="316"/>
                      </a:lnTo>
                      <a:lnTo>
                        <a:pt x="401" y="315"/>
                      </a:lnTo>
                      <a:lnTo>
                        <a:pt x="393" y="315"/>
                      </a:lnTo>
                      <a:lnTo>
                        <a:pt x="387" y="315"/>
                      </a:lnTo>
                      <a:lnTo>
                        <a:pt x="381" y="315"/>
                      </a:lnTo>
                      <a:lnTo>
                        <a:pt x="378" y="316"/>
                      </a:lnTo>
                      <a:lnTo>
                        <a:pt x="376" y="315"/>
                      </a:lnTo>
                      <a:lnTo>
                        <a:pt x="373" y="308"/>
                      </a:lnTo>
                      <a:lnTo>
                        <a:pt x="371" y="304"/>
                      </a:lnTo>
                      <a:lnTo>
                        <a:pt x="368" y="298"/>
                      </a:lnTo>
                      <a:lnTo>
                        <a:pt x="366" y="295"/>
                      </a:lnTo>
                      <a:lnTo>
                        <a:pt x="364" y="291"/>
                      </a:lnTo>
                      <a:lnTo>
                        <a:pt x="364" y="288"/>
                      </a:lnTo>
                      <a:lnTo>
                        <a:pt x="362" y="285"/>
                      </a:lnTo>
                      <a:lnTo>
                        <a:pt x="359" y="284"/>
                      </a:lnTo>
                      <a:lnTo>
                        <a:pt x="359" y="284"/>
                      </a:lnTo>
                      <a:lnTo>
                        <a:pt x="358" y="282"/>
                      </a:lnTo>
                      <a:lnTo>
                        <a:pt x="357" y="280"/>
                      </a:lnTo>
                      <a:lnTo>
                        <a:pt x="356" y="279"/>
                      </a:lnTo>
                      <a:lnTo>
                        <a:pt x="355" y="279"/>
                      </a:lnTo>
                      <a:lnTo>
                        <a:pt x="351" y="279"/>
                      </a:lnTo>
                      <a:lnTo>
                        <a:pt x="348" y="277"/>
                      </a:lnTo>
                      <a:lnTo>
                        <a:pt x="342" y="273"/>
                      </a:lnTo>
                      <a:lnTo>
                        <a:pt x="341" y="272"/>
                      </a:lnTo>
                      <a:lnTo>
                        <a:pt x="339" y="272"/>
                      </a:lnTo>
                      <a:lnTo>
                        <a:pt x="337" y="271"/>
                      </a:lnTo>
                      <a:lnTo>
                        <a:pt x="336" y="270"/>
                      </a:lnTo>
                      <a:lnTo>
                        <a:pt x="332" y="266"/>
                      </a:lnTo>
                      <a:lnTo>
                        <a:pt x="322" y="264"/>
                      </a:lnTo>
                      <a:lnTo>
                        <a:pt x="321" y="264"/>
                      </a:lnTo>
                      <a:lnTo>
                        <a:pt x="320" y="265"/>
                      </a:lnTo>
                      <a:lnTo>
                        <a:pt x="316" y="266"/>
                      </a:lnTo>
                      <a:lnTo>
                        <a:pt x="310" y="266"/>
                      </a:lnTo>
                      <a:lnTo>
                        <a:pt x="296" y="262"/>
                      </a:lnTo>
                      <a:lnTo>
                        <a:pt x="293" y="260"/>
                      </a:lnTo>
                      <a:lnTo>
                        <a:pt x="290" y="254"/>
                      </a:lnTo>
                      <a:lnTo>
                        <a:pt x="289" y="252"/>
                      </a:lnTo>
                      <a:lnTo>
                        <a:pt x="289" y="249"/>
                      </a:lnTo>
                      <a:lnTo>
                        <a:pt x="290" y="247"/>
                      </a:lnTo>
                      <a:lnTo>
                        <a:pt x="292" y="246"/>
                      </a:lnTo>
                      <a:lnTo>
                        <a:pt x="293" y="243"/>
                      </a:lnTo>
                      <a:lnTo>
                        <a:pt x="291" y="240"/>
                      </a:lnTo>
                      <a:lnTo>
                        <a:pt x="290" y="236"/>
                      </a:lnTo>
                      <a:lnTo>
                        <a:pt x="291" y="234"/>
                      </a:lnTo>
                      <a:lnTo>
                        <a:pt x="291" y="230"/>
                      </a:lnTo>
                      <a:lnTo>
                        <a:pt x="290" y="228"/>
                      </a:lnTo>
                      <a:lnTo>
                        <a:pt x="288" y="225"/>
                      </a:lnTo>
                      <a:lnTo>
                        <a:pt x="286" y="223"/>
                      </a:lnTo>
                      <a:lnTo>
                        <a:pt x="284" y="221"/>
                      </a:lnTo>
                      <a:lnTo>
                        <a:pt x="283" y="218"/>
                      </a:lnTo>
                      <a:lnTo>
                        <a:pt x="281" y="215"/>
                      </a:lnTo>
                      <a:lnTo>
                        <a:pt x="280" y="212"/>
                      </a:lnTo>
                      <a:lnTo>
                        <a:pt x="280" y="210"/>
                      </a:lnTo>
                      <a:lnTo>
                        <a:pt x="279" y="207"/>
                      </a:lnTo>
                      <a:lnTo>
                        <a:pt x="276" y="205"/>
                      </a:lnTo>
                      <a:lnTo>
                        <a:pt x="274" y="204"/>
                      </a:lnTo>
                      <a:lnTo>
                        <a:pt x="273" y="202"/>
                      </a:lnTo>
                      <a:lnTo>
                        <a:pt x="271" y="201"/>
                      </a:lnTo>
                      <a:lnTo>
                        <a:pt x="269" y="201"/>
                      </a:lnTo>
                      <a:lnTo>
                        <a:pt x="267" y="203"/>
                      </a:lnTo>
                      <a:lnTo>
                        <a:pt x="266" y="204"/>
                      </a:lnTo>
                      <a:lnTo>
                        <a:pt x="264" y="203"/>
                      </a:lnTo>
                      <a:lnTo>
                        <a:pt x="262" y="200"/>
                      </a:lnTo>
                      <a:lnTo>
                        <a:pt x="262" y="198"/>
                      </a:lnTo>
                      <a:lnTo>
                        <a:pt x="259" y="198"/>
                      </a:lnTo>
                      <a:lnTo>
                        <a:pt x="256" y="200"/>
                      </a:lnTo>
                      <a:lnTo>
                        <a:pt x="255" y="201"/>
                      </a:lnTo>
                      <a:lnTo>
                        <a:pt x="255" y="204"/>
                      </a:lnTo>
                      <a:lnTo>
                        <a:pt x="253" y="204"/>
                      </a:lnTo>
                      <a:lnTo>
                        <a:pt x="250" y="201"/>
                      </a:lnTo>
                      <a:lnTo>
                        <a:pt x="249" y="199"/>
                      </a:lnTo>
                      <a:lnTo>
                        <a:pt x="249" y="198"/>
                      </a:lnTo>
                      <a:lnTo>
                        <a:pt x="248" y="194"/>
                      </a:lnTo>
                      <a:lnTo>
                        <a:pt x="245" y="193"/>
                      </a:lnTo>
                      <a:lnTo>
                        <a:pt x="242" y="190"/>
                      </a:lnTo>
                      <a:lnTo>
                        <a:pt x="241" y="189"/>
                      </a:lnTo>
                      <a:lnTo>
                        <a:pt x="239" y="188"/>
                      </a:lnTo>
                      <a:lnTo>
                        <a:pt x="239" y="185"/>
                      </a:lnTo>
                      <a:lnTo>
                        <a:pt x="238" y="183"/>
                      </a:lnTo>
                      <a:lnTo>
                        <a:pt x="238" y="181"/>
                      </a:lnTo>
                      <a:lnTo>
                        <a:pt x="238" y="181"/>
                      </a:lnTo>
                      <a:lnTo>
                        <a:pt x="238" y="183"/>
                      </a:lnTo>
                      <a:lnTo>
                        <a:pt x="236" y="183"/>
                      </a:lnTo>
                      <a:lnTo>
                        <a:pt x="235" y="181"/>
                      </a:lnTo>
                      <a:lnTo>
                        <a:pt x="235" y="180"/>
                      </a:lnTo>
                      <a:lnTo>
                        <a:pt x="235" y="176"/>
                      </a:lnTo>
                      <a:lnTo>
                        <a:pt x="235" y="174"/>
                      </a:lnTo>
                      <a:lnTo>
                        <a:pt x="233" y="174"/>
                      </a:lnTo>
                      <a:lnTo>
                        <a:pt x="230" y="173"/>
                      </a:lnTo>
                      <a:lnTo>
                        <a:pt x="228" y="173"/>
                      </a:lnTo>
                      <a:lnTo>
                        <a:pt x="229" y="174"/>
                      </a:lnTo>
                      <a:lnTo>
                        <a:pt x="226" y="177"/>
                      </a:lnTo>
                      <a:lnTo>
                        <a:pt x="224" y="178"/>
                      </a:lnTo>
                      <a:lnTo>
                        <a:pt x="221" y="183"/>
                      </a:lnTo>
                      <a:lnTo>
                        <a:pt x="220" y="186"/>
                      </a:lnTo>
                      <a:lnTo>
                        <a:pt x="221" y="188"/>
                      </a:lnTo>
                      <a:lnTo>
                        <a:pt x="219" y="191"/>
                      </a:lnTo>
                      <a:lnTo>
                        <a:pt x="215" y="193"/>
                      </a:lnTo>
                      <a:lnTo>
                        <a:pt x="213" y="195"/>
                      </a:lnTo>
                      <a:lnTo>
                        <a:pt x="212" y="199"/>
                      </a:lnTo>
                      <a:lnTo>
                        <a:pt x="212" y="206"/>
                      </a:lnTo>
                      <a:lnTo>
                        <a:pt x="215" y="213"/>
                      </a:lnTo>
                      <a:lnTo>
                        <a:pt x="217" y="217"/>
                      </a:lnTo>
                      <a:lnTo>
                        <a:pt x="217" y="219"/>
                      </a:lnTo>
                      <a:lnTo>
                        <a:pt x="214" y="225"/>
                      </a:lnTo>
                      <a:lnTo>
                        <a:pt x="210" y="226"/>
                      </a:lnTo>
                      <a:lnTo>
                        <a:pt x="208" y="229"/>
                      </a:lnTo>
                      <a:lnTo>
                        <a:pt x="206" y="230"/>
                      </a:lnTo>
                      <a:lnTo>
                        <a:pt x="205" y="229"/>
                      </a:lnTo>
                      <a:lnTo>
                        <a:pt x="204" y="228"/>
                      </a:lnTo>
                      <a:lnTo>
                        <a:pt x="202" y="228"/>
                      </a:lnTo>
                      <a:lnTo>
                        <a:pt x="197" y="229"/>
                      </a:lnTo>
                      <a:lnTo>
                        <a:pt x="193" y="229"/>
                      </a:lnTo>
                      <a:lnTo>
                        <a:pt x="187" y="226"/>
                      </a:lnTo>
                      <a:lnTo>
                        <a:pt x="183" y="226"/>
                      </a:lnTo>
                      <a:lnTo>
                        <a:pt x="182" y="226"/>
                      </a:lnTo>
                      <a:lnTo>
                        <a:pt x="181" y="234"/>
                      </a:lnTo>
                      <a:lnTo>
                        <a:pt x="179" y="239"/>
                      </a:lnTo>
                      <a:lnTo>
                        <a:pt x="179" y="243"/>
                      </a:lnTo>
                      <a:lnTo>
                        <a:pt x="178" y="252"/>
                      </a:lnTo>
                      <a:lnTo>
                        <a:pt x="178" y="260"/>
                      </a:lnTo>
                      <a:lnTo>
                        <a:pt x="177" y="262"/>
                      </a:lnTo>
                      <a:lnTo>
                        <a:pt x="179" y="264"/>
                      </a:lnTo>
                      <a:lnTo>
                        <a:pt x="183" y="266"/>
                      </a:lnTo>
                      <a:lnTo>
                        <a:pt x="181" y="269"/>
                      </a:lnTo>
                      <a:lnTo>
                        <a:pt x="180" y="271"/>
                      </a:lnTo>
                      <a:lnTo>
                        <a:pt x="179" y="271"/>
                      </a:lnTo>
                      <a:lnTo>
                        <a:pt x="177" y="273"/>
                      </a:lnTo>
                      <a:lnTo>
                        <a:pt x="175" y="273"/>
                      </a:lnTo>
                      <a:lnTo>
                        <a:pt x="173" y="271"/>
                      </a:lnTo>
                      <a:lnTo>
                        <a:pt x="172" y="272"/>
                      </a:lnTo>
                      <a:lnTo>
                        <a:pt x="168" y="273"/>
                      </a:lnTo>
                      <a:lnTo>
                        <a:pt x="162" y="274"/>
                      </a:lnTo>
                      <a:lnTo>
                        <a:pt x="158" y="277"/>
                      </a:lnTo>
                      <a:lnTo>
                        <a:pt x="155" y="277"/>
                      </a:lnTo>
                      <a:lnTo>
                        <a:pt x="154" y="276"/>
                      </a:lnTo>
                      <a:lnTo>
                        <a:pt x="152" y="277"/>
                      </a:lnTo>
                      <a:lnTo>
                        <a:pt x="149" y="280"/>
                      </a:lnTo>
                      <a:lnTo>
                        <a:pt x="148" y="282"/>
                      </a:lnTo>
                      <a:lnTo>
                        <a:pt x="152" y="284"/>
                      </a:lnTo>
                      <a:lnTo>
                        <a:pt x="155" y="284"/>
                      </a:lnTo>
                      <a:lnTo>
                        <a:pt x="159" y="284"/>
                      </a:lnTo>
                      <a:lnTo>
                        <a:pt x="159" y="286"/>
                      </a:lnTo>
                      <a:lnTo>
                        <a:pt x="156" y="288"/>
                      </a:lnTo>
                      <a:lnTo>
                        <a:pt x="158" y="294"/>
                      </a:lnTo>
                      <a:lnTo>
                        <a:pt x="158" y="296"/>
                      </a:lnTo>
                      <a:lnTo>
                        <a:pt x="159" y="298"/>
                      </a:lnTo>
                      <a:lnTo>
                        <a:pt x="160" y="301"/>
                      </a:lnTo>
                      <a:lnTo>
                        <a:pt x="162" y="307"/>
                      </a:lnTo>
                      <a:lnTo>
                        <a:pt x="163" y="309"/>
                      </a:lnTo>
                      <a:lnTo>
                        <a:pt x="166" y="312"/>
                      </a:lnTo>
                      <a:lnTo>
                        <a:pt x="167" y="319"/>
                      </a:lnTo>
                      <a:lnTo>
                        <a:pt x="165" y="321"/>
                      </a:lnTo>
                      <a:lnTo>
                        <a:pt x="165" y="324"/>
                      </a:lnTo>
                      <a:lnTo>
                        <a:pt x="167" y="328"/>
                      </a:lnTo>
                      <a:lnTo>
                        <a:pt x="165" y="329"/>
                      </a:lnTo>
                      <a:lnTo>
                        <a:pt x="165" y="330"/>
                      </a:lnTo>
                      <a:lnTo>
                        <a:pt x="162" y="333"/>
                      </a:lnTo>
                      <a:lnTo>
                        <a:pt x="162" y="337"/>
                      </a:lnTo>
                      <a:lnTo>
                        <a:pt x="160" y="339"/>
                      </a:lnTo>
                      <a:lnTo>
                        <a:pt x="154" y="336"/>
                      </a:lnTo>
                      <a:lnTo>
                        <a:pt x="148" y="329"/>
                      </a:lnTo>
                      <a:lnTo>
                        <a:pt x="145" y="329"/>
                      </a:lnTo>
                      <a:lnTo>
                        <a:pt x="139" y="326"/>
                      </a:lnTo>
                      <a:lnTo>
                        <a:pt x="131" y="326"/>
                      </a:lnTo>
                      <a:lnTo>
                        <a:pt x="126" y="328"/>
                      </a:lnTo>
                      <a:lnTo>
                        <a:pt x="119" y="326"/>
                      </a:lnTo>
                      <a:lnTo>
                        <a:pt x="112" y="327"/>
                      </a:lnTo>
                      <a:lnTo>
                        <a:pt x="109" y="328"/>
                      </a:lnTo>
                      <a:lnTo>
                        <a:pt x="106" y="326"/>
                      </a:lnTo>
                      <a:lnTo>
                        <a:pt x="103" y="329"/>
                      </a:lnTo>
                      <a:lnTo>
                        <a:pt x="100" y="331"/>
                      </a:lnTo>
                      <a:lnTo>
                        <a:pt x="93" y="329"/>
                      </a:lnTo>
                      <a:lnTo>
                        <a:pt x="87" y="328"/>
                      </a:lnTo>
                      <a:lnTo>
                        <a:pt x="84" y="326"/>
                      </a:lnTo>
                      <a:lnTo>
                        <a:pt x="79" y="326"/>
                      </a:lnTo>
                      <a:lnTo>
                        <a:pt x="78" y="326"/>
                      </a:lnTo>
                      <a:lnTo>
                        <a:pt x="75" y="326"/>
                      </a:lnTo>
                      <a:lnTo>
                        <a:pt x="72" y="326"/>
                      </a:lnTo>
                      <a:lnTo>
                        <a:pt x="70" y="327"/>
                      </a:lnTo>
                      <a:lnTo>
                        <a:pt x="71" y="330"/>
                      </a:lnTo>
                      <a:lnTo>
                        <a:pt x="72" y="334"/>
                      </a:lnTo>
                      <a:lnTo>
                        <a:pt x="72" y="339"/>
                      </a:lnTo>
                      <a:lnTo>
                        <a:pt x="67" y="339"/>
                      </a:lnTo>
                      <a:lnTo>
                        <a:pt x="58" y="339"/>
                      </a:lnTo>
                      <a:lnTo>
                        <a:pt x="48" y="339"/>
                      </a:lnTo>
                      <a:lnTo>
                        <a:pt x="45" y="337"/>
                      </a:lnTo>
                      <a:lnTo>
                        <a:pt x="41" y="336"/>
                      </a:lnTo>
                      <a:lnTo>
                        <a:pt x="38" y="339"/>
                      </a:lnTo>
                      <a:lnTo>
                        <a:pt x="39" y="342"/>
                      </a:lnTo>
                      <a:lnTo>
                        <a:pt x="36" y="344"/>
                      </a:lnTo>
                      <a:lnTo>
                        <a:pt x="36" y="346"/>
                      </a:lnTo>
                      <a:lnTo>
                        <a:pt x="35" y="346"/>
                      </a:lnTo>
                      <a:lnTo>
                        <a:pt x="37" y="346"/>
                      </a:lnTo>
                      <a:lnTo>
                        <a:pt x="37" y="350"/>
                      </a:lnTo>
                      <a:lnTo>
                        <a:pt x="33" y="357"/>
                      </a:lnTo>
                      <a:lnTo>
                        <a:pt x="30" y="362"/>
                      </a:lnTo>
                      <a:lnTo>
                        <a:pt x="34" y="364"/>
                      </a:lnTo>
                      <a:lnTo>
                        <a:pt x="40" y="366"/>
                      </a:lnTo>
                      <a:lnTo>
                        <a:pt x="42" y="369"/>
                      </a:lnTo>
                      <a:lnTo>
                        <a:pt x="44" y="370"/>
                      </a:lnTo>
                      <a:lnTo>
                        <a:pt x="48" y="367"/>
                      </a:lnTo>
                      <a:lnTo>
                        <a:pt x="48" y="362"/>
                      </a:lnTo>
                      <a:lnTo>
                        <a:pt x="49" y="363"/>
                      </a:lnTo>
                      <a:lnTo>
                        <a:pt x="56" y="369"/>
                      </a:lnTo>
                      <a:lnTo>
                        <a:pt x="57" y="373"/>
                      </a:lnTo>
                      <a:lnTo>
                        <a:pt x="53" y="377"/>
                      </a:lnTo>
                      <a:lnTo>
                        <a:pt x="48" y="377"/>
                      </a:lnTo>
                      <a:lnTo>
                        <a:pt x="41" y="379"/>
                      </a:lnTo>
                      <a:lnTo>
                        <a:pt x="40" y="377"/>
                      </a:lnTo>
                      <a:lnTo>
                        <a:pt x="37" y="373"/>
                      </a:lnTo>
                      <a:lnTo>
                        <a:pt x="33" y="378"/>
                      </a:lnTo>
                      <a:lnTo>
                        <a:pt x="30" y="377"/>
                      </a:lnTo>
                      <a:lnTo>
                        <a:pt x="26" y="381"/>
                      </a:lnTo>
                      <a:lnTo>
                        <a:pt x="23" y="383"/>
                      </a:lnTo>
                      <a:lnTo>
                        <a:pt x="22" y="387"/>
                      </a:lnTo>
                      <a:lnTo>
                        <a:pt x="27" y="389"/>
                      </a:lnTo>
                      <a:lnTo>
                        <a:pt x="27" y="393"/>
                      </a:lnTo>
                      <a:lnTo>
                        <a:pt x="22" y="395"/>
                      </a:lnTo>
                      <a:lnTo>
                        <a:pt x="16" y="397"/>
                      </a:lnTo>
                      <a:lnTo>
                        <a:pt x="17" y="398"/>
                      </a:lnTo>
                      <a:lnTo>
                        <a:pt x="18" y="401"/>
                      </a:lnTo>
                      <a:lnTo>
                        <a:pt x="13" y="403"/>
                      </a:lnTo>
                      <a:lnTo>
                        <a:pt x="12" y="407"/>
                      </a:lnTo>
                      <a:lnTo>
                        <a:pt x="10" y="408"/>
                      </a:lnTo>
                      <a:lnTo>
                        <a:pt x="3" y="407"/>
                      </a:lnTo>
                      <a:lnTo>
                        <a:pt x="0" y="409"/>
                      </a:lnTo>
                      <a:lnTo>
                        <a:pt x="0" y="415"/>
                      </a:lnTo>
                      <a:lnTo>
                        <a:pt x="4" y="421"/>
                      </a:lnTo>
                      <a:lnTo>
                        <a:pt x="6" y="419"/>
                      </a:lnTo>
                      <a:lnTo>
                        <a:pt x="10" y="419"/>
                      </a:lnTo>
                      <a:lnTo>
                        <a:pt x="11" y="423"/>
                      </a:lnTo>
                      <a:lnTo>
                        <a:pt x="10" y="427"/>
                      </a:lnTo>
                      <a:lnTo>
                        <a:pt x="11" y="432"/>
                      </a:lnTo>
                      <a:lnTo>
                        <a:pt x="14" y="433"/>
                      </a:lnTo>
                      <a:lnTo>
                        <a:pt x="14" y="438"/>
                      </a:lnTo>
                      <a:lnTo>
                        <a:pt x="13" y="440"/>
                      </a:lnTo>
                      <a:lnTo>
                        <a:pt x="10" y="448"/>
                      </a:lnTo>
                      <a:lnTo>
                        <a:pt x="10" y="459"/>
                      </a:lnTo>
                      <a:lnTo>
                        <a:pt x="8" y="457"/>
                      </a:lnTo>
                      <a:lnTo>
                        <a:pt x="11" y="461"/>
                      </a:lnTo>
                      <a:lnTo>
                        <a:pt x="13" y="463"/>
                      </a:lnTo>
                      <a:lnTo>
                        <a:pt x="18" y="461"/>
                      </a:lnTo>
                      <a:lnTo>
                        <a:pt x="21" y="459"/>
                      </a:lnTo>
                      <a:lnTo>
                        <a:pt x="23" y="457"/>
                      </a:lnTo>
                      <a:lnTo>
                        <a:pt x="24" y="457"/>
                      </a:lnTo>
                      <a:lnTo>
                        <a:pt x="26" y="454"/>
                      </a:lnTo>
                      <a:lnTo>
                        <a:pt x="27" y="456"/>
                      </a:lnTo>
                      <a:lnTo>
                        <a:pt x="29" y="458"/>
                      </a:lnTo>
                      <a:lnTo>
                        <a:pt x="34" y="459"/>
                      </a:lnTo>
                      <a:lnTo>
                        <a:pt x="34" y="456"/>
                      </a:lnTo>
                      <a:lnTo>
                        <a:pt x="32" y="454"/>
                      </a:lnTo>
                      <a:lnTo>
                        <a:pt x="32" y="452"/>
                      </a:lnTo>
                      <a:lnTo>
                        <a:pt x="35" y="451"/>
                      </a:lnTo>
                      <a:lnTo>
                        <a:pt x="37" y="449"/>
                      </a:lnTo>
                      <a:lnTo>
                        <a:pt x="38" y="449"/>
                      </a:lnTo>
                      <a:lnTo>
                        <a:pt x="38" y="451"/>
                      </a:lnTo>
                      <a:lnTo>
                        <a:pt x="41" y="450"/>
                      </a:lnTo>
                      <a:lnTo>
                        <a:pt x="44" y="447"/>
                      </a:lnTo>
                      <a:lnTo>
                        <a:pt x="43" y="443"/>
                      </a:lnTo>
                      <a:lnTo>
                        <a:pt x="44" y="440"/>
                      </a:lnTo>
                      <a:lnTo>
                        <a:pt x="45" y="438"/>
                      </a:lnTo>
                      <a:lnTo>
                        <a:pt x="46" y="433"/>
                      </a:lnTo>
                      <a:lnTo>
                        <a:pt x="48" y="430"/>
                      </a:lnTo>
                      <a:lnTo>
                        <a:pt x="51" y="430"/>
                      </a:lnTo>
                      <a:lnTo>
                        <a:pt x="53" y="433"/>
                      </a:lnTo>
                      <a:lnTo>
                        <a:pt x="56" y="434"/>
                      </a:lnTo>
                      <a:lnTo>
                        <a:pt x="56" y="436"/>
                      </a:lnTo>
                      <a:lnTo>
                        <a:pt x="55" y="440"/>
                      </a:lnTo>
                      <a:lnTo>
                        <a:pt x="56" y="443"/>
                      </a:lnTo>
                      <a:lnTo>
                        <a:pt x="58" y="443"/>
                      </a:lnTo>
                      <a:lnTo>
                        <a:pt x="59" y="446"/>
                      </a:lnTo>
                      <a:lnTo>
                        <a:pt x="59" y="451"/>
                      </a:lnTo>
                      <a:lnTo>
                        <a:pt x="60" y="454"/>
                      </a:lnTo>
                      <a:lnTo>
                        <a:pt x="60" y="461"/>
                      </a:lnTo>
                      <a:lnTo>
                        <a:pt x="62" y="464"/>
                      </a:lnTo>
                      <a:lnTo>
                        <a:pt x="62" y="467"/>
                      </a:lnTo>
                      <a:lnTo>
                        <a:pt x="65" y="468"/>
                      </a:lnTo>
                      <a:lnTo>
                        <a:pt x="68" y="468"/>
                      </a:lnTo>
                      <a:lnTo>
                        <a:pt x="71" y="466"/>
                      </a:lnTo>
                      <a:lnTo>
                        <a:pt x="71" y="464"/>
                      </a:lnTo>
                      <a:lnTo>
                        <a:pt x="76" y="461"/>
                      </a:lnTo>
                      <a:lnTo>
                        <a:pt x="78" y="459"/>
                      </a:lnTo>
                      <a:lnTo>
                        <a:pt x="79" y="456"/>
                      </a:lnTo>
                      <a:lnTo>
                        <a:pt x="81" y="453"/>
                      </a:lnTo>
                      <a:lnTo>
                        <a:pt x="87" y="449"/>
                      </a:lnTo>
                      <a:lnTo>
                        <a:pt x="91" y="448"/>
                      </a:lnTo>
                      <a:lnTo>
                        <a:pt x="92" y="451"/>
                      </a:lnTo>
                      <a:lnTo>
                        <a:pt x="97" y="450"/>
                      </a:lnTo>
                      <a:lnTo>
                        <a:pt x="99" y="448"/>
                      </a:lnTo>
                      <a:lnTo>
                        <a:pt x="105" y="448"/>
                      </a:lnTo>
                      <a:lnTo>
                        <a:pt x="106" y="450"/>
                      </a:lnTo>
                      <a:lnTo>
                        <a:pt x="101" y="455"/>
                      </a:lnTo>
                      <a:lnTo>
                        <a:pt x="103" y="456"/>
                      </a:lnTo>
                      <a:lnTo>
                        <a:pt x="105" y="455"/>
                      </a:lnTo>
                      <a:lnTo>
                        <a:pt x="107" y="454"/>
                      </a:lnTo>
                      <a:lnTo>
                        <a:pt x="110" y="457"/>
                      </a:lnTo>
                      <a:lnTo>
                        <a:pt x="111" y="456"/>
                      </a:lnTo>
                      <a:lnTo>
                        <a:pt x="114" y="456"/>
                      </a:lnTo>
                      <a:lnTo>
                        <a:pt x="115" y="455"/>
                      </a:lnTo>
                      <a:lnTo>
                        <a:pt x="116" y="453"/>
                      </a:lnTo>
                      <a:lnTo>
                        <a:pt x="118" y="453"/>
                      </a:lnTo>
                      <a:lnTo>
                        <a:pt x="120" y="456"/>
                      </a:lnTo>
                      <a:lnTo>
                        <a:pt x="121" y="461"/>
                      </a:lnTo>
                      <a:lnTo>
                        <a:pt x="128" y="472"/>
                      </a:lnTo>
                      <a:lnTo>
                        <a:pt x="131" y="475"/>
                      </a:lnTo>
                      <a:lnTo>
                        <a:pt x="132" y="480"/>
                      </a:lnTo>
                      <a:lnTo>
                        <a:pt x="134" y="481"/>
                      </a:lnTo>
                      <a:lnTo>
                        <a:pt x="136" y="484"/>
                      </a:lnTo>
                      <a:lnTo>
                        <a:pt x="141" y="484"/>
                      </a:lnTo>
                      <a:lnTo>
                        <a:pt x="147" y="484"/>
                      </a:lnTo>
                      <a:lnTo>
                        <a:pt x="150" y="485"/>
                      </a:lnTo>
                      <a:lnTo>
                        <a:pt x="150" y="489"/>
                      </a:lnTo>
                      <a:lnTo>
                        <a:pt x="155" y="491"/>
                      </a:lnTo>
                      <a:lnTo>
                        <a:pt x="160" y="495"/>
                      </a:lnTo>
                      <a:lnTo>
                        <a:pt x="162" y="503"/>
                      </a:lnTo>
                      <a:lnTo>
                        <a:pt x="166" y="508"/>
                      </a:lnTo>
                      <a:lnTo>
                        <a:pt x="171" y="511"/>
                      </a:lnTo>
                      <a:lnTo>
                        <a:pt x="173" y="515"/>
                      </a:lnTo>
                      <a:lnTo>
                        <a:pt x="173" y="523"/>
                      </a:lnTo>
                      <a:lnTo>
                        <a:pt x="176" y="531"/>
                      </a:lnTo>
                      <a:lnTo>
                        <a:pt x="179" y="532"/>
                      </a:lnTo>
                      <a:lnTo>
                        <a:pt x="181" y="540"/>
                      </a:lnTo>
                      <a:lnTo>
                        <a:pt x="182" y="546"/>
                      </a:lnTo>
                      <a:lnTo>
                        <a:pt x="180" y="549"/>
                      </a:lnTo>
                      <a:lnTo>
                        <a:pt x="179" y="546"/>
                      </a:lnTo>
                      <a:lnTo>
                        <a:pt x="177" y="546"/>
                      </a:lnTo>
                      <a:lnTo>
                        <a:pt x="173" y="551"/>
                      </a:lnTo>
                      <a:lnTo>
                        <a:pt x="174" y="553"/>
                      </a:lnTo>
                      <a:lnTo>
                        <a:pt x="174" y="556"/>
                      </a:lnTo>
                      <a:lnTo>
                        <a:pt x="178" y="558"/>
                      </a:lnTo>
                      <a:lnTo>
                        <a:pt x="177" y="565"/>
                      </a:lnTo>
                      <a:lnTo>
                        <a:pt x="179" y="568"/>
                      </a:lnTo>
                      <a:lnTo>
                        <a:pt x="178" y="570"/>
                      </a:lnTo>
                      <a:lnTo>
                        <a:pt x="179" y="571"/>
                      </a:lnTo>
                      <a:lnTo>
                        <a:pt x="181" y="574"/>
                      </a:lnTo>
                      <a:lnTo>
                        <a:pt x="181" y="577"/>
                      </a:lnTo>
                      <a:lnTo>
                        <a:pt x="183" y="578"/>
                      </a:lnTo>
                      <a:lnTo>
                        <a:pt x="183" y="581"/>
                      </a:lnTo>
                      <a:lnTo>
                        <a:pt x="186" y="583"/>
                      </a:lnTo>
                      <a:lnTo>
                        <a:pt x="188" y="580"/>
                      </a:lnTo>
                      <a:lnTo>
                        <a:pt x="191" y="580"/>
                      </a:lnTo>
                      <a:lnTo>
                        <a:pt x="193" y="581"/>
                      </a:lnTo>
                      <a:lnTo>
                        <a:pt x="196" y="582"/>
                      </a:lnTo>
                      <a:lnTo>
                        <a:pt x="199" y="586"/>
                      </a:lnTo>
                      <a:lnTo>
                        <a:pt x="201" y="587"/>
                      </a:lnTo>
                      <a:lnTo>
                        <a:pt x="203" y="591"/>
                      </a:lnTo>
                      <a:lnTo>
                        <a:pt x="205" y="591"/>
                      </a:lnTo>
                      <a:lnTo>
                        <a:pt x="206" y="594"/>
                      </a:lnTo>
                      <a:lnTo>
                        <a:pt x="207" y="594"/>
                      </a:lnTo>
                      <a:lnTo>
                        <a:pt x="207" y="592"/>
                      </a:lnTo>
                      <a:lnTo>
                        <a:pt x="211" y="595"/>
                      </a:lnTo>
                      <a:lnTo>
                        <a:pt x="212" y="597"/>
                      </a:lnTo>
                      <a:lnTo>
                        <a:pt x="215" y="597"/>
                      </a:lnTo>
                      <a:lnTo>
                        <a:pt x="217" y="598"/>
                      </a:lnTo>
                      <a:lnTo>
                        <a:pt x="218" y="595"/>
                      </a:lnTo>
                      <a:lnTo>
                        <a:pt x="221" y="595"/>
                      </a:lnTo>
                      <a:lnTo>
                        <a:pt x="227" y="597"/>
                      </a:lnTo>
                      <a:lnTo>
                        <a:pt x="228" y="598"/>
                      </a:lnTo>
                      <a:lnTo>
                        <a:pt x="231" y="598"/>
                      </a:lnTo>
                      <a:lnTo>
                        <a:pt x="234" y="600"/>
                      </a:lnTo>
                      <a:lnTo>
                        <a:pt x="238" y="605"/>
                      </a:lnTo>
                      <a:lnTo>
                        <a:pt x="242" y="605"/>
                      </a:lnTo>
                      <a:lnTo>
                        <a:pt x="244" y="608"/>
                      </a:lnTo>
                      <a:lnTo>
                        <a:pt x="245" y="610"/>
                      </a:lnTo>
                      <a:lnTo>
                        <a:pt x="248" y="613"/>
                      </a:lnTo>
                      <a:lnTo>
                        <a:pt x="249" y="617"/>
                      </a:lnTo>
                      <a:lnTo>
                        <a:pt x="251" y="616"/>
                      </a:lnTo>
                      <a:lnTo>
                        <a:pt x="251" y="611"/>
                      </a:lnTo>
                      <a:lnTo>
                        <a:pt x="252" y="609"/>
                      </a:lnTo>
                      <a:lnTo>
                        <a:pt x="253" y="611"/>
                      </a:lnTo>
                      <a:lnTo>
                        <a:pt x="256" y="611"/>
                      </a:lnTo>
                      <a:lnTo>
                        <a:pt x="259" y="613"/>
                      </a:lnTo>
                      <a:lnTo>
                        <a:pt x="260" y="618"/>
                      </a:lnTo>
                      <a:lnTo>
                        <a:pt x="263" y="622"/>
                      </a:lnTo>
                      <a:lnTo>
                        <a:pt x="268" y="620"/>
                      </a:lnTo>
                      <a:lnTo>
                        <a:pt x="271" y="620"/>
                      </a:lnTo>
                      <a:lnTo>
                        <a:pt x="270" y="627"/>
                      </a:lnTo>
                      <a:lnTo>
                        <a:pt x="272" y="631"/>
                      </a:lnTo>
                      <a:lnTo>
                        <a:pt x="274" y="631"/>
                      </a:lnTo>
                      <a:lnTo>
                        <a:pt x="279" y="633"/>
                      </a:lnTo>
                      <a:lnTo>
                        <a:pt x="280" y="631"/>
                      </a:lnTo>
                      <a:lnTo>
                        <a:pt x="283" y="630"/>
                      </a:lnTo>
                      <a:lnTo>
                        <a:pt x="286" y="626"/>
                      </a:lnTo>
                      <a:lnTo>
                        <a:pt x="291" y="627"/>
                      </a:lnTo>
                      <a:lnTo>
                        <a:pt x="294" y="629"/>
                      </a:lnTo>
                      <a:lnTo>
                        <a:pt x="295" y="633"/>
                      </a:lnTo>
                      <a:lnTo>
                        <a:pt x="300" y="636"/>
                      </a:lnTo>
                      <a:lnTo>
                        <a:pt x="302" y="640"/>
                      </a:lnTo>
                      <a:lnTo>
                        <a:pt x="305" y="641"/>
                      </a:lnTo>
                      <a:lnTo>
                        <a:pt x="308" y="639"/>
                      </a:lnTo>
                      <a:lnTo>
                        <a:pt x="310" y="640"/>
                      </a:lnTo>
                      <a:lnTo>
                        <a:pt x="314" y="638"/>
                      </a:lnTo>
                      <a:lnTo>
                        <a:pt x="316" y="639"/>
                      </a:lnTo>
                      <a:lnTo>
                        <a:pt x="317" y="639"/>
                      </a:lnTo>
                      <a:lnTo>
                        <a:pt x="319" y="636"/>
                      </a:lnTo>
                      <a:lnTo>
                        <a:pt x="322" y="636"/>
                      </a:lnTo>
                      <a:lnTo>
                        <a:pt x="324" y="639"/>
                      </a:lnTo>
                      <a:lnTo>
                        <a:pt x="325" y="643"/>
                      </a:lnTo>
                      <a:lnTo>
                        <a:pt x="327" y="646"/>
                      </a:lnTo>
                      <a:lnTo>
                        <a:pt x="327" y="646"/>
                      </a:lnTo>
                      <a:lnTo>
                        <a:pt x="330" y="644"/>
                      </a:lnTo>
                      <a:lnTo>
                        <a:pt x="333" y="636"/>
                      </a:lnTo>
                      <a:lnTo>
                        <a:pt x="340" y="632"/>
                      </a:lnTo>
                      <a:lnTo>
                        <a:pt x="345" y="631"/>
                      </a:lnTo>
                      <a:lnTo>
                        <a:pt x="346" y="633"/>
                      </a:lnTo>
                      <a:lnTo>
                        <a:pt x="352" y="635"/>
                      </a:lnTo>
                      <a:lnTo>
                        <a:pt x="356" y="636"/>
                      </a:lnTo>
                      <a:lnTo>
                        <a:pt x="359" y="634"/>
                      </a:lnTo>
                      <a:lnTo>
                        <a:pt x="363" y="634"/>
                      </a:lnTo>
                      <a:lnTo>
                        <a:pt x="365" y="638"/>
                      </a:lnTo>
                      <a:lnTo>
                        <a:pt x="366" y="638"/>
                      </a:lnTo>
                      <a:lnTo>
                        <a:pt x="367" y="638"/>
                      </a:lnTo>
                      <a:lnTo>
                        <a:pt x="373" y="636"/>
                      </a:lnTo>
                      <a:lnTo>
                        <a:pt x="375" y="636"/>
                      </a:lnTo>
                      <a:lnTo>
                        <a:pt x="377" y="632"/>
                      </a:lnTo>
                      <a:lnTo>
                        <a:pt x="379" y="630"/>
                      </a:lnTo>
                      <a:lnTo>
                        <a:pt x="380" y="631"/>
                      </a:lnTo>
                      <a:lnTo>
                        <a:pt x="380" y="629"/>
                      </a:lnTo>
                      <a:lnTo>
                        <a:pt x="384" y="628"/>
                      </a:lnTo>
                      <a:lnTo>
                        <a:pt x="384" y="624"/>
                      </a:lnTo>
                      <a:lnTo>
                        <a:pt x="387" y="621"/>
                      </a:lnTo>
                      <a:lnTo>
                        <a:pt x="390" y="620"/>
                      </a:lnTo>
                      <a:lnTo>
                        <a:pt x="395" y="619"/>
                      </a:lnTo>
                      <a:lnTo>
                        <a:pt x="398" y="614"/>
                      </a:lnTo>
                      <a:lnTo>
                        <a:pt x="398" y="610"/>
                      </a:lnTo>
                      <a:lnTo>
                        <a:pt x="401" y="610"/>
                      </a:lnTo>
                      <a:lnTo>
                        <a:pt x="404" y="607"/>
                      </a:lnTo>
                      <a:lnTo>
                        <a:pt x="406" y="612"/>
                      </a:lnTo>
                      <a:lnTo>
                        <a:pt x="410" y="610"/>
                      </a:lnTo>
                      <a:lnTo>
                        <a:pt x="415" y="612"/>
                      </a:lnTo>
                      <a:lnTo>
                        <a:pt x="417" y="611"/>
                      </a:lnTo>
                      <a:lnTo>
                        <a:pt x="416" y="608"/>
                      </a:lnTo>
                      <a:lnTo>
                        <a:pt x="422" y="603"/>
                      </a:lnTo>
                      <a:lnTo>
                        <a:pt x="425" y="604"/>
                      </a:lnTo>
                      <a:lnTo>
                        <a:pt x="426" y="607"/>
                      </a:lnTo>
                      <a:lnTo>
                        <a:pt x="428" y="606"/>
                      </a:lnTo>
                      <a:lnTo>
                        <a:pt x="429" y="608"/>
                      </a:lnTo>
                      <a:lnTo>
                        <a:pt x="426" y="612"/>
                      </a:lnTo>
                      <a:lnTo>
                        <a:pt x="428" y="615"/>
                      </a:lnTo>
                      <a:lnTo>
                        <a:pt x="429" y="615"/>
                      </a:lnTo>
                      <a:lnTo>
                        <a:pt x="431" y="614"/>
                      </a:lnTo>
                      <a:lnTo>
                        <a:pt x="432" y="616"/>
                      </a:lnTo>
                      <a:lnTo>
                        <a:pt x="434" y="619"/>
                      </a:lnTo>
                      <a:lnTo>
                        <a:pt x="434" y="622"/>
                      </a:lnTo>
                      <a:lnTo>
                        <a:pt x="432" y="625"/>
                      </a:lnTo>
                      <a:lnTo>
                        <a:pt x="432" y="628"/>
                      </a:lnTo>
                      <a:lnTo>
                        <a:pt x="436" y="629"/>
                      </a:lnTo>
                      <a:lnTo>
                        <a:pt x="437" y="627"/>
                      </a:lnTo>
                      <a:lnTo>
                        <a:pt x="440" y="629"/>
                      </a:lnTo>
                      <a:lnTo>
                        <a:pt x="442" y="632"/>
                      </a:lnTo>
                      <a:lnTo>
                        <a:pt x="444" y="630"/>
                      </a:lnTo>
                      <a:lnTo>
                        <a:pt x="448" y="632"/>
                      </a:lnTo>
                      <a:lnTo>
                        <a:pt x="449" y="630"/>
                      </a:lnTo>
                      <a:lnTo>
                        <a:pt x="453" y="630"/>
                      </a:lnTo>
                      <a:lnTo>
                        <a:pt x="455" y="635"/>
                      </a:lnTo>
                      <a:lnTo>
                        <a:pt x="457" y="637"/>
                      </a:lnTo>
                      <a:lnTo>
                        <a:pt x="459" y="643"/>
                      </a:lnTo>
                      <a:lnTo>
                        <a:pt x="461" y="643"/>
                      </a:lnTo>
                      <a:lnTo>
                        <a:pt x="463" y="646"/>
                      </a:lnTo>
                      <a:lnTo>
                        <a:pt x="463" y="651"/>
                      </a:lnTo>
                      <a:lnTo>
                        <a:pt x="466" y="657"/>
                      </a:lnTo>
                      <a:lnTo>
                        <a:pt x="466" y="662"/>
                      </a:lnTo>
                      <a:lnTo>
                        <a:pt x="465" y="669"/>
                      </a:lnTo>
                      <a:lnTo>
                        <a:pt x="465" y="673"/>
                      </a:lnTo>
                      <a:lnTo>
                        <a:pt x="465" y="674"/>
                      </a:lnTo>
                      <a:lnTo>
                        <a:pt x="462" y="676"/>
                      </a:lnTo>
                      <a:lnTo>
                        <a:pt x="462" y="679"/>
                      </a:lnTo>
                      <a:lnTo>
                        <a:pt x="460" y="680"/>
                      </a:lnTo>
                      <a:lnTo>
                        <a:pt x="460" y="682"/>
                      </a:lnTo>
                      <a:lnTo>
                        <a:pt x="461" y="685"/>
                      </a:lnTo>
                      <a:lnTo>
                        <a:pt x="460" y="688"/>
                      </a:lnTo>
                      <a:lnTo>
                        <a:pt x="458" y="687"/>
                      </a:lnTo>
                      <a:lnTo>
                        <a:pt x="456" y="689"/>
                      </a:lnTo>
                      <a:lnTo>
                        <a:pt x="455" y="692"/>
                      </a:lnTo>
                      <a:lnTo>
                        <a:pt x="456" y="695"/>
                      </a:lnTo>
                      <a:lnTo>
                        <a:pt x="455" y="697"/>
                      </a:lnTo>
                      <a:lnTo>
                        <a:pt x="455" y="699"/>
                      </a:lnTo>
                      <a:lnTo>
                        <a:pt x="457" y="701"/>
                      </a:lnTo>
                      <a:lnTo>
                        <a:pt x="458" y="703"/>
                      </a:lnTo>
                      <a:lnTo>
                        <a:pt x="460" y="705"/>
                      </a:lnTo>
                      <a:lnTo>
                        <a:pt x="460" y="709"/>
                      </a:lnTo>
                      <a:lnTo>
                        <a:pt x="461" y="713"/>
                      </a:lnTo>
                      <a:lnTo>
                        <a:pt x="464" y="710"/>
                      </a:lnTo>
                      <a:lnTo>
                        <a:pt x="471" y="709"/>
                      </a:lnTo>
                      <a:lnTo>
                        <a:pt x="471" y="712"/>
                      </a:lnTo>
                      <a:lnTo>
                        <a:pt x="470" y="713"/>
                      </a:lnTo>
                      <a:lnTo>
                        <a:pt x="472" y="716"/>
                      </a:lnTo>
                      <a:lnTo>
                        <a:pt x="476" y="714"/>
                      </a:lnTo>
                      <a:lnTo>
                        <a:pt x="477" y="717"/>
                      </a:lnTo>
                      <a:lnTo>
                        <a:pt x="476" y="720"/>
                      </a:lnTo>
                      <a:lnTo>
                        <a:pt x="477" y="722"/>
                      </a:lnTo>
                      <a:lnTo>
                        <a:pt x="481" y="723"/>
                      </a:lnTo>
                      <a:lnTo>
                        <a:pt x="481" y="725"/>
                      </a:lnTo>
                      <a:lnTo>
                        <a:pt x="481" y="727"/>
                      </a:lnTo>
                      <a:lnTo>
                        <a:pt x="482" y="726"/>
                      </a:lnTo>
                      <a:lnTo>
                        <a:pt x="486" y="726"/>
                      </a:lnTo>
                      <a:lnTo>
                        <a:pt x="489" y="728"/>
                      </a:lnTo>
                      <a:lnTo>
                        <a:pt x="489" y="730"/>
                      </a:lnTo>
                      <a:lnTo>
                        <a:pt x="488" y="733"/>
                      </a:lnTo>
                      <a:lnTo>
                        <a:pt x="488" y="736"/>
                      </a:lnTo>
                      <a:lnTo>
                        <a:pt x="484" y="741"/>
                      </a:lnTo>
                      <a:lnTo>
                        <a:pt x="482" y="744"/>
                      </a:lnTo>
                      <a:lnTo>
                        <a:pt x="482" y="747"/>
                      </a:lnTo>
                      <a:lnTo>
                        <a:pt x="484" y="745"/>
                      </a:lnTo>
                      <a:lnTo>
                        <a:pt x="489" y="746"/>
                      </a:lnTo>
                      <a:lnTo>
                        <a:pt x="490" y="747"/>
                      </a:lnTo>
                      <a:lnTo>
                        <a:pt x="491" y="745"/>
                      </a:lnTo>
                      <a:lnTo>
                        <a:pt x="494" y="747"/>
                      </a:lnTo>
                      <a:lnTo>
                        <a:pt x="493" y="752"/>
                      </a:lnTo>
                      <a:lnTo>
                        <a:pt x="494" y="755"/>
                      </a:lnTo>
                      <a:lnTo>
                        <a:pt x="497" y="757"/>
                      </a:lnTo>
                      <a:lnTo>
                        <a:pt x="499" y="755"/>
                      </a:lnTo>
                      <a:lnTo>
                        <a:pt x="502" y="755"/>
                      </a:lnTo>
                      <a:lnTo>
                        <a:pt x="508" y="752"/>
                      </a:lnTo>
                      <a:lnTo>
                        <a:pt x="512" y="753"/>
                      </a:lnTo>
                      <a:lnTo>
                        <a:pt x="511" y="756"/>
                      </a:lnTo>
                      <a:lnTo>
                        <a:pt x="507" y="760"/>
                      </a:lnTo>
                      <a:lnTo>
                        <a:pt x="510" y="757"/>
                      </a:lnTo>
                      <a:lnTo>
                        <a:pt x="512" y="759"/>
                      </a:lnTo>
                      <a:lnTo>
                        <a:pt x="513" y="762"/>
                      </a:lnTo>
                      <a:lnTo>
                        <a:pt x="516" y="760"/>
                      </a:lnTo>
                      <a:lnTo>
                        <a:pt x="519" y="761"/>
                      </a:lnTo>
                      <a:lnTo>
                        <a:pt x="518" y="757"/>
                      </a:lnTo>
                      <a:lnTo>
                        <a:pt x="518" y="753"/>
                      </a:lnTo>
                      <a:lnTo>
                        <a:pt x="517" y="749"/>
                      </a:lnTo>
                      <a:lnTo>
                        <a:pt x="517" y="743"/>
                      </a:lnTo>
                      <a:lnTo>
                        <a:pt x="519" y="742"/>
                      </a:lnTo>
                      <a:lnTo>
                        <a:pt x="519" y="740"/>
                      </a:lnTo>
                      <a:lnTo>
                        <a:pt x="524" y="740"/>
                      </a:lnTo>
                      <a:lnTo>
                        <a:pt x="525" y="742"/>
                      </a:lnTo>
                      <a:lnTo>
                        <a:pt x="524" y="740"/>
                      </a:lnTo>
                      <a:lnTo>
                        <a:pt x="525" y="739"/>
                      </a:lnTo>
                      <a:lnTo>
                        <a:pt x="526" y="738"/>
                      </a:lnTo>
                      <a:lnTo>
                        <a:pt x="527" y="736"/>
                      </a:lnTo>
                      <a:lnTo>
                        <a:pt x="529" y="735"/>
                      </a:lnTo>
                      <a:lnTo>
                        <a:pt x="532" y="733"/>
                      </a:lnTo>
                      <a:lnTo>
                        <a:pt x="533" y="734"/>
                      </a:lnTo>
                      <a:lnTo>
                        <a:pt x="533" y="736"/>
                      </a:lnTo>
                      <a:lnTo>
                        <a:pt x="534" y="737"/>
                      </a:lnTo>
                      <a:lnTo>
                        <a:pt x="536" y="737"/>
                      </a:lnTo>
                      <a:lnTo>
                        <a:pt x="536" y="734"/>
                      </a:lnTo>
                      <a:lnTo>
                        <a:pt x="539" y="733"/>
                      </a:lnTo>
                      <a:lnTo>
                        <a:pt x="542" y="736"/>
                      </a:lnTo>
                      <a:lnTo>
                        <a:pt x="543" y="733"/>
                      </a:lnTo>
                      <a:lnTo>
                        <a:pt x="545" y="733"/>
                      </a:lnTo>
                      <a:lnTo>
                        <a:pt x="546" y="736"/>
                      </a:lnTo>
                      <a:lnTo>
                        <a:pt x="549" y="734"/>
                      </a:lnTo>
                      <a:lnTo>
                        <a:pt x="549" y="732"/>
                      </a:lnTo>
                      <a:lnTo>
                        <a:pt x="553" y="730"/>
                      </a:lnTo>
                      <a:lnTo>
                        <a:pt x="556" y="733"/>
                      </a:lnTo>
                      <a:lnTo>
                        <a:pt x="560" y="730"/>
                      </a:lnTo>
                      <a:lnTo>
                        <a:pt x="560" y="725"/>
                      </a:lnTo>
                      <a:lnTo>
                        <a:pt x="563" y="723"/>
                      </a:lnTo>
                      <a:lnTo>
                        <a:pt x="567" y="723"/>
                      </a:lnTo>
                      <a:lnTo>
                        <a:pt x="568" y="721"/>
                      </a:lnTo>
                      <a:lnTo>
                        <a:pt x="571" y="724"/>
                      </a:lnTo>
                      <a:lnTo>
                        <a:pt x="571" y="726"/>
                      </a:lnTo>
                      <a:lnTo>
                        <a:pt x="574" y="726"/>
                      </a:lnTo>
                      <a:lnTo>
                        <a:pt x="576" y="729"/>
                      </a:lnTo>
                      <a:lnTo>
                        <a:pt x="582" y="729"/>
                      </a:lnTo>
                      <a:lnTo>
                        <a:pt x="584" y="730"/>
                      </a:lnTo>
                      <a:lnTo>
                        <a:pt x="587" y="729"/>
                      </a:lnTo>
                      <a:lnTo>
                        <a:pt x="590" y="731"/>
                      </a:lnTo>
                      <a:lnTo>
                        <a:pt x="589" y="734"/>
                      </a:lnTo>
                      <a:lnTo>
                        <a:pt x="587" y="735"/>
                      </a:lnTo>
                      <a:lnTo>
                        <a:pt x="585" y="741"/>
                      </a:lnTo>
                      <a:lnTo>
                        <a:pt x="588" y="742"/>
                      </a:lnTo>
                      <a:lnTo>
                        <a:pt x="588" y="745"/>
                      </a:lnTo>
                      <a:lnTo>
                        <a:pt x="594" y="747"/>
                      </a:lnTo>
                      <a:lnTo>
                        <a:pt x="595" y="750"/>
                      </a:lnTo>
                      <a:lnTo>
                        <a:pt x="597" y="751"/>
                      </a:lnTo>
                      <a:lnTo>
                        <a:pt x="600" y="754"/>
                      </a:lnTo>
                      <a:lnTo>
                        <a:pt x="603" y="752"/>
                      </a:lnTo>
                      <a:lnTo>
                        <a:pt x="604" y="754"/>
                      </a:lnTo>
                      <a:lnTo>
                        <a:pt x="606" y="753"/>
                      </a:lnTo>
                      <a:lnTo>
                        <a:pt x="609" y="754"/>
                      </a:lnTo>
                      <a:lnTo>
                        <a:pt x="609" y="754"/>
                      </a:lnTo>
                      <a:lnTo>
                        <a:pt x="610" y="754"/>
                      </a:lnTo>
                      <a:lnTo>
                        <a:pt x="612" y="754"/>
                      </a:lnTo>
                      <a:lnTo>
                        <a:pt x="614" y="754"/>
                      </a:lnTo>
                      <a:lnTo>
                        <a:pt x="614" y="752"/>
                      </a:lnTo>
                      <a:lnTo>
                        <a:pt x="615" y="748"/>
                      </a:lnTo>
                      <a:lnTo>
                        <a:pt x="616" y="751"/>
                      </a:lnTo>
                      <a:lnTo>
                        <a:pt x="619" y="754"/>
                      </a:lnTo>
                      <a:lnTo>
                        <a:pt x="620" y="754"/>
                      </a:lnTo>
                      <a:lnTo>
                        <a:pt x="623" y="757"/>
                      </a:lnTo>
                      <a:lnTo>
                        <a:pt x="625" y="757"/>
                      </a:lnTo>
                      <a:lnTo>
                        <a:pt x="627" y="757"/>
                      </a:lnTo>
                      <a:lnTo>
                        <a:pt x="629" y="754"/>
                      </a:lnTo>
                      <a:lnTo>
                        <a:pt x="630" y="757"/>
                      </a:lnTo>
                      <a:lnTo>
                        <a:pt x="633" y="756"/>
                      </a:lnTo>
                      <a:lnTo>
                        <a:pt x="634" y="757"/>
                      </a:lnTo>
                      <a:lnTo>
                        <a:pt x="634" y="757"/>
                      </a:lnTo>
                      <a:lnTo>
                        <a:pt x="632" y="758"/>
                      </a:lnTo>
                      <a:lnTo>
                        <a:pt x="632" y="760"/>
                      </a:lnTo>
                      <a:lnTo>
                        <a:pt x="629" y="764"/>
                      </a:lnTo>
                      <a:lnTo>
                        <a:pt x="629" y="766"/>
                      </a:lnTo>
                      <a:lnTo>
                        <a:pt x="633" y="771"/>
                      </a:lnTo>
                      <a:lnTo>
                        <a:pt x="635" y="773"/>
                      </a:lnTo>
                      <a:lnTo>
                        <a:pt x="635" y="774"/>
                      </a:lnTo>
                      <a:lnTo>
                        <a:pt x="636" y="778"/>
                      </a:lnTo>
                      <a:lnTo>
                        <a:pt x="636" y="778"/>
                      </a:lnTo>
                      <a:lnTo>
                        <a:pt x="637" y="775"/>
                      </a:lnTo>
                      <a:lnTo>
                        <a:pt x="640" y="776"/>
                      </a:lnTo>
                      <a:lnTo>
                        <a:pt x="640" y="777"/>
                      </a:lnTo>
                      <a:lnTo>
                        <a:pt x="642" y="777"/>
                      </a:lnTo>
                      <a:lnTo>
                        <a:pt x="644" y="773"/>
                      </a:lnTo>
                      <a:lnTo>
                        <a:pt x="643" y="771"/>
                      </a:lnTo>
                      <a:lnTo>
                        <a:pt x="643" y="771"/>
                      </a:lnTo>
                      <a:lnTo>
                        <a:pt x="643" y="771"/>
                      </a:lnTo>
                      <a:lnTo>
                        <a:pt x="641" y="767"/>
                      </a:lnTo>
                      <a:lnTo>
                        <a:pt x="640" y="767"/>
                      </a:lnTo>
                      <a:lnTo>
                        <a:pt x="638" y="764"/>
                      </a:lnTo>
                      <a:lnTo>
                        <a:pt x="639" y="763"/>
                      </a:lnTo>
                      <a:lnTo>
                        <a:pt x="641" y="760"/>
                      </a:lnTo>
                      <a:lnTo>
                        <a:pt x="641" y="758"/>
                      </a:lnTo>
                      <a:lnTo>
                        <a:pt x="641" y="757"/>
                      </a:lnTo>
                      <a:lnTo>
                        <a:pt x="642" y="757"/>
                      </a:lnTo>
                      <a:lnTo>
                        <a:pt x="643" y="755"/>
                      </a:lnTo>
                      <a:lnTo>
                        <a:pt x="643" y="756"/>
                      </a:lnTo>
                      <a:lnTo>
                        <a:pt x="643" y="757"/>
                      </a:lnTo>
                      <a:lnTo>
                        <a:pt x="644" y="757"/>
                      </a:lnTo>
                      <a:lnTo>
                        <a:pt x="643" y="758"/>
                      </a:lnTo>
                      <a:lnTo>
                        <a:pt x="644" y="759"/>
                      </a:lnTo>
                      <a:lnTo>
                        <a:pt x="645" y="759"/>
                      </a:lnTo>
                      <a:lnTo>
                        <a:pt x="644" y="760"/>
                      </a:lnTo>
                      <a:lnTo>
                        <a:pt x="645" y="760"/>
                      </a:lnTo>
                      <a:lnTo>
                        <a:pt x="647" y="758"/>
                      </a:lnTo>
                      <a:lnTo>
                        <a:pt x="650" y="757"/>
                      </a:lnTo>
                      <a:lnTo>
                        <a:pt x="650" y="755"/>
                      </a:lnTo>
                      <a:lnTo>
                        <a:pt x="653" y="756"/>
                      </a:lnTo>
                      <a:lnTo>
                        <a:pt x="656" y="755"/>
                      </a:lnTo>
                      <a:lnTo>
                        <a:pt x="658" y="753"/>
                      </a:lnTo>
                      <a:lnTo>
                        <a:pt x="657" y="750"/>
                      </a:lnTo>
                      <a:lnTo>
                        <a:pt x="660" y="751"/>
                      </a:lnTo>
                      <a:lnTo>
                        <a:pt x="663" y="750"/>
                      </a:lnTo>
                      <a:lnTo>
                        <a:pt x="665" y="751"/>
                      </a:lnTo>
                      <a:lnTo>
                        <a:pt x="667" y="750"/>
                      </a:lnTo>
                      <a:lnTo>
                        <a:pt x="670" y="749"/>
                      </a:lnTo>
                      <a:lnTo>
                        <a:pt x="673" y="746"/>
                      </a:lnTo>
                      <a:lnTo>
                        <a:pt x="674" y="743"/>
                      </a:lnTo>
                      <a:lnTo>
                        <a:pt x="674" y="741"/>
                      </a:lnTo>
                      <a:lnTo>
                        <a:pt x="675" y="742"/>
                      </a:lnTo>
                      <a:lnTo>
                        <a:pt x="677" y="743"/>
                      </a:lnTo>
                      <a:lnTo>
                        <a:pt x="678" y="742"/>
                      </a:lnTo>
                      <a:lnTo>
                        <a:pt x="679" y="740"/>
                      </a:lnTo>
                      <a:lnTo>
                        <a:pt x="681" y="738"/>
                      </a:lnTo>
                      <a:lnTo>
                        <a:pt x="681" y="734"/>
                      </a:lnTo>
                      <a:lnTo>
                        <a:pt x="681" y="731"/>
                      </a:lnTo>
                      <a:lnTo>
                        <a:pt x="681" y="729"/>
                      </a:lnTo>
                      <a:lnTo>
                        <a:pt x="680" y="726"/>
                      </a:lnTo>
                      <a:lnTo>
                        <a:pt x="681" y="728"/>
                      </a:lnTo>
                      <a:lnTo>
                        <a:pt x="685" y="730"/>
                      </a:lnTo>
                      <a:lnTo>
                        <a:pt x="685" y="733"/>
                      </a:lnTo>
                      <a:lnTo>
                        <a:pt x="688" y="736"/>
                      </a:lnTo>
                      <a:lnTo>
                        <a:pt x="690" y="735"/>
                      </a:lnTo>
                      <a:lnTo>
                        <a:pt x="688" y="737"/>
                      </a:lnTo>
                      <a:lnTo>
                        <a:pt x="687" y="739"/>
                      </a:lnTo>
                      <a:lnTo>
                        <a:pt x="687" y="740"/>
                      </a:lnTo>
                      <a:lnTo>
                        <a:pt x="692" y="737"/>
                      </a:lnTo>
                      <a:lnTo>
                        <a:pt x="692" y="733"/>
                      </a:lnTo>
                      <a:lnTo>
                        <a:pt x="695" y="733"/>
                      </a:lnTo>
                      <a:lnTo>
                        <a:pt x="696" y="731"/>
                      </a:lnTo>
                      <a:lnTo>
                        <a:pt x="699" y="733"/>
                      </a:lnTo>
                      <a:lnTo>
                        <a:pt x="701" y="732"/>
                      </a:lnTo>
                      <a:lnTo>
                        <a:pt x="701" y="729"/>
                      </a:lnTo>
                      <a:lnTo>
                        <a:pt x="703" y="729"/>
                      </a:lnTo>
                      <a:lnTo>
                        <a:pt x="704" y="728"/>
                      </a:lnTo>
                      <a:lnTo>
                        <a:pt x="705" y="729"/>
                      </a:lnTo>
                      <a:lnTo>
                        <a:pt x="707" y="733"/>
                      </a:lnTo>
                      <a:lnTo>
                        <a:pt x="709" y="731"/>
                      </a:lnTo>
                      <a:lnTo>
                        <a:pt x="709" y="728"/>
                      </a:lnTo>
                      <a:lnTo>
                        <a:pt x="711" y="728"/>
                      </a:lnTo>
                      <a:lnTo>
                        <a:pt x="711" y="729"/>
                      </a:lnTo>
                      <a:lnTo>
                        <a:pt x="713" y="729"/>
                      </a:lnTo>
                      <a:lnTo>
                        <a:pt x="713" y="727"/>
                      </a:lnTo>
                      <a:lnTo>
                        <a:pt x="716" y="727"/>
                      </a:lnTo>
                      <a:lnTo>
                        <a:pt x="719" y="725"/>
                      </a:lnTo>
                      <a:lnTo>
                        <a:pt x="720" y="723"/>
                      </a:lnTo>
                      <a:lnTo>
                        <a:pt x="720" y="726"/>
                      </a:lnTo>
                      <a:lnTo>
                        <a:pt x="721" y="724"/>
                      </a:lnTo>
                      <a:lnTo>
                        <a:pt x="723" y="724"/>
                      </a:lnTo>
                      <a:lnTo>
                        <a:pt x="725" y="723"/>
                      </a:lnTo>
                      <a:lnTo>
                        <a:pt x="723" y="721"/>
                      </a:lnTo>
                      <a:lnTo>
                        <a:pt x="725" y="719"/>
                      </a:lnTo>
                      <a:lnTo>
                        <a:pt x="726" y="716"/>
                      </a:lnTo>
                      <a:lnTo>
                        <a:pt x="725" y="712"/>
                      </a:lnTo>
                      <a:lnTo>
                        <a:pt x="726" y="712"/>
                      </a:lnTo>
                      <a:lnTo>
                        <a:pt x="727" y="710"/>
                      </a:lnTo>
                      <a:lnTo>
                        <a:pt x="730" y="710"/>
                      </a:lnTo>
                      <a:lnTo>
                        <a:pt x="731" y="712"/>
                      </a:lnTo>
                      <a:lnTo>
                        <a:pt x="733" y="712"/>
                      </a:lnTo>
                      <a:lnTo>
                        <a:pt x="734" y="708"/>
                      </a:lnTo>
                      <a:lnTo>
                        <a:pt x="736" y="708"/>
                      </a:lnTo>
                      <a:lnTo>
                        <a:pt x="736" y="705"/>
                      </a:lnTo>
                      <a:lnTo>
                        <a:pt x="737" y="705"/>
                      </a:lnTo>
                      <a:lnTo>
                        <a:pt x="737" y="706"/>
                      </a:lnTo>
                      <a:lnTo>
                        <a:pt x="738" y="705"/>
                      </a:lnTo>
                      <a:lnTo>
                        <a:pt x="740" y="702"/>
                      </a:lnTo>
                      <a:lnTo>
                        <a:pt x="741" y="705"/>
                      </a:lnTo>
                      <a:lnTo>
                        <a:pt x="742" y="701"/>
                      </a:lnTo>
                      <a:lnTo>
                        <a:pt x="744" y="701"/>
                      </a:lnTo>
                      <a:lnTo>
                        <a:pt x="744" y="698"/>
                      </a:lnTo>
                      <a:lnTo>
                        <a:pt x="742" y="698"/>
                      </a:lnTo>
                      <a:lnTo>
                        <a:pt x="740" y="698"/>
                      </a:lnTo>
                      <a:lnTo>
                        <a:pt x="737" y="695"/>
                      </a:lnTo>
                      <a:lnTo>
                        <a:pt x="741" y="695"/>
                      </a:lnTo>
                      <a:lnTo>
                        <a:pt x="744" y="691"/>
                      </a:lnTo>
                      <a:lnTo>
                        <a:pt x="744" y="692"/>
                      </a:lnTo>
                      <a:lnTo>
                        <a:pt x="746" y="691"/>
                      </a:lnTo>
                      <a:lnTo>
                        <a:pt x="750" y="694"/>
                      </a:lnTo>
                      <a:lnTo>
                        <a:pt x="751" y="690"/>
                      </a:lnTo>
                      <a:lnTo>
                        <a:pt x="749" y="689"/>
                      </a:lnTo>
                      <a:lnTo>
                        <a:pt x="747" y="688"/>
                      </a:lnTo>
                      <a:lnTo>
                        <a:pt x="748" y="685"/>
                      </a:lnTo>
                      <a:lnTo>
                        <a:pt x="751" y="688"/>
                      </a:lnTo>
                      <a:lnTo>
                        <a:pt x="753" y="685"/>
                      </a:lnTo>
                      <a:lnTo>
                        <a:pt x="752" y="685"/>
                      </a:lnTo>
                      <a:lnTo>
                        <a:pt x="751" y="685"/>
                      </a:lnTo>
                      <a:lnTo>
                        <a:pt x="750" y="681"/>
                      </a:lnTo>
                      <a:lnTo>
                        <a:pt x="748" y="680"/>
                      </a:lnTo>
                      <a:lnTo>
                        <a:pt x="751" y="680"/>
                      </a:lnTo>
                      <a:lnTo>
                        <a:pt x="751" y="681"/>
                      </a:lnTo>
                      <a:lnTo>
                        <a:pt x="753" y="681"/>
                      </a:lnTo>
                      <a:lnTo>
                        <a:pt x="754" y="683"/>
                      </a:lnTo>
                      <a:lnTo>
                        <a:pt x="754" y="680"/>
                      </a:lnTo>
                      <a:lnTo>
                        <a:pt x="751" y="678"/>
                      </a:lnTo>
                      <a:lnTo>
                        <a:pt x="752" y="675"/>
                      </a:lnTo>
                      <a:lnTo>
                        <a:pt x="753" y="675"/>
                      </a:lnTo>
                      <a:lnTo>
                        <a:pt x="754" y="673"/>
                      </a:lnTo>
                      <a:lnTo>
                        <a:pt x="756" y="675"/>
                      </a:lnTo>
                      <a:lnTo>
                        <a:pt x="756" y="678"/>
                      </a:lnTo>
                      <a:lnTo>
                        <a:pt x="758" y="678"/>
                      </a:lnTo>
                      <a:lnTo>
                        <a:pt x="759" y="681"/>
                      </a:lnTo>
                      <a:lnTo>
                        <a:pt x="760" y="677"/>
                      </a:lnTo>
                      <a:lnTo>
                        <a:pt x="758" y="674"/>
                      </a:lnTo>
                      <a:lnTo>
                        <a:pt x="757" y="674"/>
                      </a:lnTo>
                      <a:lnTo>
                        <a:pt x="757" y="672"/>
                      </a:lnTo>
                      <a:lnTo>
                        <a:pt x="758" y="671"/>
                      </a:lnTo>
                      <a:lnTo>
                        <a:pt x="759" y="669"/>
                      </a:lnTo>
                      <a:lnTo>
                        <a:pt x="757" y="668"/>
                      </a:lnTo>
                      <a:lnTo>
                        <a:pt x="760" y="665"/>
                      </a:lnTo>
                      <a:lnTo>
                        <a:pt x="758" y="663"/>
                      </a:lnTo>
                      <a:lnTo>
                        <a:pt x="756" y="664"/>
                      </a:lnTo>
                      <a:lnTo>
                        <a:pt x="755" y="664"/>
                      </a:lnTo>
                      <a:lnTo>
                        <a:pt x="755" y="662"/>
                      </a:lnTo>
                      <a:lnTo>
                        <a:pt x="758" y="660"/>
                      </a:lnTo>
                      <a:lnTo>
                        <a:pt x="763" y="657"/>
                      </a:lnTo>
                      <a:lnTo>
                        <a:pt x="761" y="655"/>
                      </a:lnTo>
                      <a:lnTo>
                        <a:pt x="760" y="657"/>
                      </a:lnTo>
                      <a:lnTo>
                        <a:pt x="756" y="653"/>
                      </a:lnTo>
                      <a:lnTo>
                        <a:pt x="759" y="653"/>
                      </a:lnTo>
                      <a:lnTo>
                        <a:pt x="758" y="650"/>
                      </a:lnTo>
                      <a:lnTo>
                        <a:pt x="755" y="650"/>
                      </a:lnTo>
                      <a:lnTo>
                        <a:pt x="757" y="649"/>
                      </a:lnTo>
                      <a:lnTo>
                        <a:pt x="755" y="647"/>
                      </a:lnTo>
                      <a:lnTo>
                        <a:pt x="758" y="647"/>
                      </a:lnTo>
                      <a:lnTo>
                        <a:pt x="758" y="644"/>
                      </a:lnTo>
                      <a:lnTo>
                        <a:pt x="758" y="645"/>
                      </a:lnTo>
                      <a:lnTo>
                        <a:pt x="760" y="644"/>
                      </a:lnTo>
                      <a:lnTo>
                        <a:pt x="760" y="648"/>
                      </a:lnTo>
                      <a:lnTo>
                        <a:pt x="761" y="648"/>
                      </a:lnTo>
                      <a:lnTo>
                        <a:pt x="765" y="643"/>
                      </a:lnTo>
                      <a:lnTo>
                        <a:pt x="765" y="641"/>
                      </a:lnTo>
                      <a:lnTo>
                        <a:pt x="768" y="642"/>
                      </a:lnTo>
                      <a:lnTo>
                        <a:pt x="767" y="639"/>
                      </a:lnTo>
                      <a:lnTo>
                        <a:pt x="765" y="639"/>
                      </a:lnTo>
                      <a:lnTo>
                        <a:pt x="765" y="636"/>
                      </a:lnTo>
                      <a:lnTo>
                        <a:pt x="768" y="638"/>
                      </a:lnTo>
                      <a:lnTo>
                        <a:pt x="770" y="636"/>
                      </a:lnTo>
                      <a:lnTo>
                        <a:pt x="769" y="633"/>
                      </a:lnTo>
                      <a:lnTo>
                        <a:pt x="771" y="633"/>
                      </a:lnTo>
                      <a:lnTo>
                        <a:pt x="769" y="630"/>
                      </a:lnTo>
                      <a:lnTo>
                        <a:pt x="769" y="628"/>
                      </a:lnTo>
                      <a:lnTo>
                        <a:pt x="771" y="627"/>
                      </a:lnTo>
                      <a:lnTo>
                        <a:pt x="770" y="625"/>
                      </a:lnTo>
                      <a:lnTo>
                        <a:pt x="770" y="623"/>
                      </a:lnTo>
                      <a:lnTo>
                        <a:pt x="768" y="621"/>
                      </a:lnTo>
                      <a:lnTo>
                        <a:pt x="771" y="622"/>
                      </a:lnTo>
                      <a:lnTo>
                        <a:pt x="773" y="621"/>
                      </a:lnTo>
                      <a:lnTo>
                        <a:pt x="775" y="615"/>
                      </a:lnTo>
                      <a:lnTo>
                        <a:pt x="777" y="615"/>
                      </a:lnTo>
                      <a:lnTo>
                        <a:pt x="778" y="617"/>
                      </a:lnTo>
                      <a:lnTo>
                        <a:pt x="778" y="619"/>
                      </a:lnTo>
                      <a:lnTo>
                        <a:pt x="779" y="616"/>
                      </a:lnTo>
                      <a:lnTo>
                        <a:pt x="781" y="614"/>
                      </a:lnTo>
                      <a:lnTo>
                        <a:pt x="779" y="611"/>
                      </a:lnTo>
                      <a:lnTo>
                        <a:pt x="777" y="610"/>
                      </a:lnTo>
                      <a:lnTo>
                        <a:pt x="775" y="609"/>
                      </a:lnTo>
                      <a:lnTo>
                        <a:pt x="777" y="608"/>
                      </a:lnTo>
                      <a:lnTo>
                        <a:pt x="778" y="609"/>
                      </a:lnTo>
                      <a:lnTo>
                        <a:pt x="780" y="606"/>
                      </a:lnTo>
                      <a:lnTo>
                        <a:pt x="779" y="605"/>
                      </a:lnTo>
                      <a:lnTo>
                        <a:pt x="777" y="604"/>
                      </a:lnTo>
                      <a:lnTo>
                        <a:pt x="779" y="602"/>
                      </a:lnTo>
                      <a:lnTo>
                        <a:pt x="780" y="602"/>
                      </a:lnTo>
                      <a:lnTo>
                        <a:pt x="780" y="600"/>
                      </a:lnTo>
                      <a:lnTo>
                        <a:pt x="778" y="598"/>
                      </a:lnTo>
                      <a:lnTo>
                        <a:pt x="775" y="599"/>
                      </a:lnTo>
                      <a:lnTo>
                        <a:pt x="775" y="598"/>
                      </a:lnTo>
                      <a:lnTo>
                        <a:pt x="778" y="595"/>
                      </a:lnTo>
                      <a:lnTo>
                        <a:pt x="780" y="595"/>
                      </a:lnTo>
                      <a:lnTo>
                        <a:pt x="781" y="595"/>
                      </a:lnTo>
                      <a:lnTo>
                        <a:pt x="782" y="592"/>
                      </a:lnTo>
                      <a:lnTo>
                        <a:pt x="783" y="594"/>
                      </a:lnTo>
                      <a:lnTo>
                        <a:pt x="783" y="595"/>
                      </a:lnTo>
                      <a:lnTo>
                        <a:pt x="785" y="593"/>
                      </a:lnTo>
                      <a:lnTo>
                        <a:pt x="784" y="591"/>
                      </a:lnTo>
                      <a:lnTo>
                        <a:pt x="784" y="586"/>
                      </a:lnTo>
                      <a:lnTo>
                        <a:pt x="782" y="585"/>
                      </a:lnTo>
                      <a:lnTo>
                        <a:pt x="781" y="587"/>
                      </a:lnTo>
                      <a:lnTo>
                        <a:pt x="781" y="588"/>
                      </a:lnTo>
                      <a:lnTo>
                        <a:pt x="781" y="589"/>
                      </a:lnTo>
                      <a:lnTo>
                        <a:pt x="778" y="588"/>
                      </a:lnTo>
                      <a:lnTo>
                        <a:pt x="775" y="592"/>
                      </a:lnTo>
                      <a:lnTo>
                        <a:pt x="772" y="592"/>
                      </a:lnTo>
                      <a:lnTo>
                        <a:pt x="772" y="589"/>
                      </a:lnTo>
                      <a:lnTo>
                        <a:pt x="776" y="588"/>
                      </a:lnTo>
                      <a:lnTo>
                        <a:pt x="782" y="581"/>
                      </a:lnTo>
                      <a:lnTo>
                        <a:pt x="782" y="580"/>
                      </a:lnTo>
                      <a:lnTo>
                        <a:pt x="779" y="580"/>
                      </a:lnTo>
                      <a:lnTo>
                        <a:pt x="778" y="578"/>
                      </a:lnTo>
                      <a:lnTo>
                        <a:pt x="778" y="580"/>
                      </a:lnTo>
                      <a:lnTo>
                        <a:pt x="773" y="573"/>
                      </a:lnTo>
                      <a:lnTo>
                        <a:pt x="770" y="572"/>
                      </a:lnTo>
                      <a:lnTo>
                        <a:pt x="765" y="577"/>
                      </a:lnTo>
                      <a:lnTo>
                        <a:pt x="763" y="576"/>
                      </a:lnTo>
                      <a:lnTo>
                        <a:pt x="760" y="571"/>
                      </a:lnTo>
                      <a:lnTo>
                        <a:pt x="758" y="571"/>
                      </a:lnTo>
                      <a:lnTo>
                        <a:pt x="754" y="574"/>
                      </a:lnTo>
                      <a:lnTo>
                        <a:pt x="754" y="578"/>
                      </a:lnTo>
                      <a:lnTo>
                        <a:pt x="754" y="573"/>
                      </a:lnTo>
                      <a:lnTo>
                        <a:pt x="757" y="570"/>
                      </a:lnTo>
                      <a:lnTo>
                        <a:pt x="759" y="570"/>
                      </a:lnTo>
                      <a:lnTo>
                        <a:pt x="761" y="568"/>
                      </a:lnTo>
                      <a:lnTo>
                        <a:pt x="765" y="571"/>
                      </a:lnTo>
                      <a:lnTo>
                        <a:pt x="767" y="569"/>
                      </a:lnTo>
                      <a:lnTo>
                        <a:pt x="767" y="566"/>
                      </a:lnTo>
                      <a:lnTo>
                        <a:pt x="768" y="564"/>
                      </a:lnTo>
                      <a:lnTo>
                        <a:pt x="770" y="565"/>
                      </a:lnTo>
                      <a:lnTo>
                        <a:pt x="773" y="560"/>
                      </a:lnTo>
                      <a:lnTo>
                        <a:pt x="777" y="560"/>
                      </a:lnTo>
                      <a:lnTo>
                        <a:pt x="777" y="557"/>
                      </a:lnTo>
                      <a:lnTo>
                        <a:pt x="774" y="550"/>
                      </a:lnTo>
                      <a:lnTo>
                        <a:pt x="767" y="545"/>
                      </a:lnTo>
                      <a:lnTo>
                        <a:pt x="762" y="542"/>
                      </a:lnTo>
                      <a:lnTo>
                        <a:pt x="756" y="536"/>
                      </a:lnTo>
                      <a:lnTo>
                        <a:pt x="754" y="535"/>
                      </a:lnTo>
                      <a:lnTo>
                        <a:pt x="749" y="539"/>
                      </a:lnTo>
                      <a:lnTo>
                        <a:pt x="747" y="539"/>
                      </a:lnTo>
                      <a:lnTo>
                        <a:pt x="743" y="534"/>
                      </a:lnTo>
                      <a:lnTo>
                        <a:pt x="743" y="533"/>
                      </a:lnTo>
                      <a:lnTo>
                        <a:pt x="741" y="532"/>
                      </a:lnTo>
                      <a:lnTo>
                        <a:pt x="738" y="533"/>
                      </a:lnTo>
                      <a:lnTo>
                        <a:pt x="734" y="533"/>
                      </a:lnTo>
                      <a:lnTo>
                        <a:pt x="731" y="534"/>
                      </a:lnTo>
                      <a:lnTo>
                        <a:pt x="727" y="540"/>
                      </a:lnTo>
                      <a:lnTo>
                        <a:pt x="731" y="533"/>
                      </a:lnTo>
                      <a:lnTo>
                        <a:pt x="733" y="531"/>
                      </a:lnTo>
                      <a:lnTo>
                        <a:pt x="735" y="531"/>
                      </a:lnTo>
                      <a:lnTo>
                        <a:pt x="737" y="531"/>
                      </a:lnTo>
                      <a:lnTo>
                        <a:pt x="737" y="530"/>
                      </a:lnTo>
                      <a:lnTo>
                        <a:pt x="740" y="531"/>
                      </a:lnTo>
                      <a:lnTo>
                        <a:pt x="744" y="529"/>
                      </a:lnTo>
                      <a:lnTo>
                        <a:pt x="745" y="535"/>
                      </a:lnTo>
                      <a:lnTo>
                        <a:pt x="747" y="536"/>
                      </a:lnTo>
                      <a:lnTo>
                        <a:pt x="750" y="536"/>
                      </a:lnTo>
                      <a:lnTo>
                        <a:pt x="751" y="533"/>
                      </a:lnTo>
                      <a:lnTo>
                        <a:pt x="756" y="534"/>
                      </a:lnTo>
                      <a:lnTo>
                        <a:pt x="759" y="537"/>
                      </a:lnTo>
                      <a:lnTo>
                        <a:pt x="761" y="537"/>
                      </a:lnTo>
                      <a:lnTo>
                        <a:pt x="765" y="540"/>
                      </a:lnTo>
                      <a:lnTo>
                        <a:pt x="768" y="538"/>
                      </a:lnTo>
                      <a:lnTo>
                        <a:pt x="774" y="540"/>
                      </a:lnTo>
                      <a:lnTo>
                        <a:pt x="775" y="539"/>
                      </a:lnTo>
                      <a:lnTo>
                        <a:pt x="774" y="534"/>
                      </a:lnTo>
                      <a:lnTo>
                        <a:pt x="771" y="533"/>
                      </a:lnTo>
                      <a:lnTo>
                        <a:pt x="768" y="529"/>
                      </a:lnTo>
                      <a:lnTo>
                        <a:pt x="768" y="527"/>
                      </a:lnTo>
                      <a:lnTo>
                        <a:pt x="767" y="526"/>
                      </a:lnTo>
                      <a:lnTo>
                        <a:pt x="764" y="526"/>
                      </a:lnTo>
                      <a:lnTo>
                        <a:pt x="761" y="525"/>
                      </a:lnTo>
                      <a:lnTo>
                        <a:pt x="758" y="518"/>
                      </a:lnTo>
                      <a:lnTo>
                        <a:pt x="758" y="513"/>
                      </a:lnTo>
                      <a:lnTo>
                        <a:pt x="752" y="509"/>
                      </a:lnTo>
                      <a:lnTo>
                        <a:pt x="752" y="504"/>
                      </a:lnTo>
                      <a:lnTo>
                        <a:pt x="749" y="502"/>
                      </a:lnTo>
                      <a:lnTo>
                        <a:pt x="751" y="498"/>
                      </a:lnTo>
                      <a:lnTo>
                        <a:pt x="750" y="498"/>
                      </a:lnTo>
                      <a:lnTo>
                        <a:pt x="745" y="488"/>
                      </a:lnTo>
                      <a:lnTo>
                        <a:pt x="737" y="483"/>
                      </a:lnTo>
                      <a:lnTo>
                        <a:pt x="735" y="484"/>
                      </a:lnTo>
                      <a:lnTo>
                        <a:pt x="735" y="481"/>
                      </a:lnTo>
                      <a:lnTo>
                        <a:pt x="728" y="477"/>
                      </a:lnTo>
                      <a:lnTo>
                        <a:pt x="727" y="477"/>
                      </a:lnTo>
                      <a:lnTo>
                        <a:pt x="727" y="469"/>
                      </a:lnTo>
                      <a:lnTo>
                        <a:pt x="728" y="464"/>
                      </a:lnTo>
                      <a:lnTo>
                        <a:pt x="727" y="460"/>
                      </a:lnTo>
                      <a:lnTo>
                        <a:pt x="728" y="455"/>
                      </a:lnTo>
                      <a:lnTo>
                        <a:pt x="729" y="456"/>
                      </a:lnTo>
                      <a:lnTo>
                        <a:pt x="730" y="455"/>
                      </a:lnTo>
                      <a:lnTo>
                        <a:pt x="733" y="450"/>
                      </a:lnTo>
                      <a:lnTo>
                        <a:pt x="734" y="450"/>
                      </a:lnTo>
                      <a:lnTo>
                        <a:pt x="737" y="447"/>
                      </a:lnTo>
                      <a:lnTo>
                        <a:pt x="734" y="445"/>
                      </a:lnTo>
                      <a:lnTo>
                        <a:pt x="733" y="443"/>
                      </a:lnTo>
                      <a:lnTo>
                        <a:pt x="736" y="440"/>
                      </a:lnTo>
                      <a:lnTo>
                        <a:pt x="740" y="440"/>
                      </a:lnTo>
                      <a:lnTo>
                        <a:pt x="740" y="437"/>
                      </a:lnTo>
                      <a:lnTo>
                        <a:pt x="744" y="436"/>
                      </a:lnTo>
                      <a:lnTo>
                        <a:pt x="743" y="433"/>
                      </a:lnTo>
                      <a:lnTo>
                        <a:pt x="740" y="431"/>
                      </a:lnTo>
                      <a:lnTo>
                        <a:pt x="743" y="430"/>
                      </a:lnTo>
                      <a:lnTo>
                        <a:pt x="745" y="433"/>
                      </a:lnTo>
                      <a:lnTo>
                        <a:pt x="746" y="430"/>
                      </a:lnTo>
                      <a:lnTo>
                        <a:pt x="749" y="431"/>
                      </a:lnTo>
                      <a:lnTo>
                        <a:pt x="751" y="428"/>
                      </a:lnTo>
                      <a:lnTo>
                        <a:pt x="753" y="428"/>
                      </a:lnTo>
                      <a:lnTo>
                        <a:pt x="756" y="423"/>
                      </a:lnTo>
                      <a:lnTo>
                        <a:pt x="757" y="426"/>
                      </a:lnTo>
                      <a:lnTo>
                        <a:pt x="758" y="423"/>
                      </a:lnTo>
                      <a:lnTo>
                        <a:pt x="758" y="426"/>
                      </a:lnTo>
                      <a:lnTo>
                        <a:pt x="762" y="428"/>
                      </a:lnTo>
                      <a:lnTo>
                        <a:pt x="765" y="425"/>
                      </a:lnTo>
                      <a:lnTo>
                        <a:pt x="765" y="423"/>
                      </a:lnTo>
                      <a:lnTo>
                        <a:pt x="764" y="422"/>
                      </a:lnTo>
                      <a:lnTo>
                        <a:pt x="763" y="419"/>
                      </a:lnTo>
                      <a:lnTo>
                        <a:pt x="765" y="418"/>
                      </a:lnTo>
                      <a:lnTo>
                        <a:pt x="766" y="418"/>
                      </a:lnTo>
                      <a:lnTo>
                        <a:pt x="764" y="414"/>
                      </a:lnTo>
                      <a:lnTo>
                        <a:pt x="765" y="412"/>
                      </a:lnTo>
                      <a:lnTo>
                        <a:pt x="768" y="411"/>
                      </a:lnTo>
                      <a:lnTo>
                        <a:pt x="765" y="410"/>
                      </a:lnTo>
                      <a:lnTo>
                        <a:pt x="762" y="411"/>
                      </a:lnTo>
                      <a:lnTo>
                        <a:pt x="758" y="411"/>
                      </a:lnTo>
                      <a:lnTo>
                        <a:pt x="758" y="409"/>
                      </a:lnTo>
                      <a:lnTo>
                        <a:pt x="755" y="409"/>
                      </a:lnTo>
                      <a:lnTo>
                        <a:pt x="754" y="411"/>
                      </a:lnTo>
                      <a:lnTo>
                        <a:pt x="745" y="412"/>
                      </a:lnTo>
                      <a:lnTo>
                        <a:pt x="744" y="409"/>
                      </a:lnTo>
                      <a:lnTo>
                        <a:pt x="742" y="408"/>
                      </a:lnTo>
                      <a:lnTo>
                        <a:pt x="740" y="405"/>
                      </a:lnTo>
                      <a:lnTo>
                        <a:pt x="738" y="405"/>
                      </a:lnTo>
                      <a:lnTo>
                        <a:pt x="737" y="403"/>
                      </a:lnTo>
                      <a:lnTo>
                        <a:pt x="731" y="407"/>
                      </a:lnTo>
                      <a:lnTo>
                        <a:pt x="728" y="407"/>
                      </a:lnTo>
                      <a:lnTo>
                        <a:pt x="729" y="408"/>
                      </a:lnTo>
                      <a:lnTo>
                        <a:pt x="729" y="412"/>
                      </a:lnTo>
                      <a:lnTo>
                        <a:pt x="727" y="413"/>
                      </a:lnTo>
                      <a:lnTo>
                        <a:pt x="723" y="415"/>
                      </a:lnTo>
                      <a:lnTo>
                        <a:pt x="724" y="415"/>
                      </a:lnTo>
                      <a:lnTo>
                        <a:pt x="725" y="418"/>
                      </a:lnTo>
                      <a:lnTo>
                        <a:pt x="723" y="421"/>
                      </a:lnTo>
                      <a:lnTo>
                        <a:pt x="723" y="422"/>
                      </a:lnTo>
                      <a:lnTo>
                        <a:pt x="720" y="421"/>
                      </a:lnTo>
                      <a:lnTo>
                        <a:pt x="717" y="422"/>
                      </a:lnTo>
                      <a:lnTo>
                        <a:pt x="713" y="422"/>
                      </a:lnTo>
                      <a:lnTo>
                        <a:pt x="709" y="414"/>
                      </a:lnTo>
                      <a:lnTo>
                        <a:pt x="709" y="409"/>
                      </a:lnTo>
                      <a:lnTo>
                        <a:pt x="709" y="406"/>
                      </a:lnTo>
                      <a:lnTo>
                        <a:pt x="705" y="406"/>
                      </a:lnTo>
                      <a:lnTo>
                        <a:pt x="703" y="407"/>
                      </a:lnTo>
                      <a:lnTo>
                        <a:pt x="703" y="405"/>
                      </a:lnTo>
                      <a:lnTo>
                        <a:pt x="702" y="405"/>
                      </a:lnTo>
                      <a:lnTo>
                        <a:pt x="700" y="408"/>
                      </a:lnTo>
                      <a:lnTo>
                        <a:pt x="699" y="405"/>
                      </a:lnTo>
                      <a:lnTo>
                        <a:pt x="699" y="407"/>
                      </a:lnTo>
                      <a:lnTo>
                        <a:pt x="697" y="403"/>
                      </a:lnTo>
                      <a:lnTo>
                        <a:pt x="697" y="401"/>
                      </a:lnTo>
                      <a:lnTo>
                        <a:pt x="692" y="397"/>
                      </a:lnTo>
                      <a:lnTo>
                        <a:pt x="689" y="395"/>
                      </a:lnTo>
                      <a:lnTo>
                        <a:pt x="688" y="391"/>
                      </a:lnTo>
                      <a:lnTo>
                        <a:pt x="687" y="387"/>
                      </a:lnTo>
                      <a:lnTo>
                        <a:pt x="688" y="386"/>
                      </a:lnTo>
                      <a:lnTo>
                        <a:pt x="688" y="384"/>
                      </a:lnTo>
                      <a:lnTo>
                        <a:pt x="688" y="382"/>
                      </a:lnTo>
                      <a:lnTo>
                        <a:pt x="689" y="379"/>
                      </a:lnTo>
                      <a:lnTo>
                        <a:pt x="691" y="377"/>
                      </a:lnTo>
                      <a:lnTo>
                        <a:pt x="691" y="375"/>
                      </a:lnTo>
                      <a:lnTo>
                        <a:pt x="696" y="377"/>
                      </a:lnTo>
                      <a:lnTo>
                        <a:pt x="701" y="377"/>
                      </a:lnTo>
                      <a:lnTo>
                        <a:pt x="705" y="377"/>
                      </a:lnTo>
                      <a:lnTo>
                        <a:pt x="706" y="374"/>
                      </a:lnTo>
                      <a:lnTo>
                        <a:pt x="706" y="372"/>
                      </a:lnTo>
                      <a:lnTo>
                        <a:pt x="707" y="372"/>
                      </a:lnTo>
                      <a:lnTo>
                        <a:pt x="707" y="368"/>
                      </a:lnTo>
                      <a:lnTo>
                        <a:pt x="706" y="367"/>
                      </a:lnTo>
                      <a:lnTo>
                        <a:pt x="707" y="365"/>
                      </a:lnTo>
                      <a:lnTo>
                        <a:pt x="709" y="357"/>
                      </a:lnTo>
                      <a:lnTo>
                        <a:pt x="713" y="353"/>
                      </a:lnTo>
                      <a:lnTo>
                        <a:pt x="716" y="353"/>
                      </a:lnTo>
                      <a:lnTo>
                        <a:pt x="719" y="349"/>
                      </a:lnTo>
                      <a:lnTo>
                        <a:pt x="720" y="348"/>
                      </a:lnTo>
                      <a:lnTo>
                        <a:pt x="720" y="341"/>
                      </a:lnTo>
                      <a:lnTo>
                        <a:pt x="723" y="337"/>
                      </a:lnTo>
                      <a:lnTo>
                        <a:pt x="724" y="334"/>
                      </a:lnTo>
                      <a:lnTo>
                        <a:pt x="725" y="333"/>
                      </a:lnTo>
                      <a:lnTo>
                        <a:pt x="727" y="329"/>
                      </a:lnTo>
                      <a:lnTo>
                        <a:pt x="730" y="329"/>
                      </a:lnTo>
                      <a:lnTo>
                        <a:pt x="731" y="330"/>
                      </a:lnTo>
                      <a:lnTo>
                        <a:pt x="734" y="330"/>
                      </a:lnTo>
                      <a:lnTo>
                        <a:pt x="735" y="327"/>
                      </a:lnTo>
                      <a:lnTo>
                        <a:pt x="739" y="333"/>
                      </a:lnTo>
                      <a:lnTo>
                        <a:pt x="746" y="337"/>
                      </a:lnTo>
                      <a:lnTo>
                        <a:pt x="746" y="340"/>
                      </a:lnTo>
                      <a:lnTo>
                        <a:pt x="744" y="342"/>
                      </a:lnTo>
                      <a:lnTo>
                        <a:pt x="744" y="344"/>
                      </a:lnTo>
                      <a:lnTo>
                        <a:pt x="740" y="349"/>
                      </a:lnTo>
                      <a:lnTo>
                        <a:pt x="740" y="353"/>
                      </a:lnTo>
                      <a:lnTo>
                        <a:pt x="737" y="353"/>
                      </a:lnTo>
                      <a:lnTo>
                        <a:pt x="738" y="354"/>
                      </a:lnTo>
                      <a:lnTo>
                        <a:pt x="737" y="358"/>
                      </a:lnTo>
                      <a:lnTo>
                        <a:pt x="740" y="362"/>
                      </a:lnTo>
                      <a:lnTo>
                        <a:pt x="740" y="364"/>
                      </a:lnTo>
                      <a:lnTo>
                        <a:pt x="739" y="365"/>
                      </a:lnTo>
                      <a:lnTo>
                        <a:pt x="739" y="367"/>
                      </a:lnTo>
                      <a:lnTo>
                        <a:pt x="740" y="369"/>
                      </a:lnTo>
                      <a:lnTo>
                        <a:pt x="744" y="367"/>
                      </a:lnTo>
                      <a:lnTo>
                        <a:pt x="747" y="364"/>
                      </a:lnTo>
                      <a:lnTo>
                        <a:pt x="745" y="367"/>
                      </a:lnTo>
                      <a:lnTo>
                        <a:pt x="743" y="370"/>
                      </a:lnTo>
                      <a:lnTo>
                        <a:pt x="743" y="371"/>
                      </a:lnTo>
                      <a:lnTo>
                        <a:pt x="744" y="372"/>
                      </a:lnTo>
                      <a:lnTo>
                        <a:pt x="744" y="374"/>
                      </a:lnTo>
                      <a:lnTo>
                        <a:pt x="743" y="375"/>
                      </a:lnTo>
                      <a:lnTo>
                        <a:pt x="740" y="374"/>
                      </a:lnTo>
                      <a:lnTo>
                        <a:pt x="738" y="377"/>
                      </a:lnTo>
                      <a:lnTo>
                        <a:pt x="736" y="377"/>
                      </a:lnTo>
                      <a:lnTo>
                        <a:pt x="735" y="380"/>
                      </a:lnTo>
                      <a:lnTo>
                        <a:pt x="737" y="381"/>
                      </a:lnTo>
                      <a:lnTo>
                        <a:pt x="737" y="384"/>
                      </a:lnTo>
                      <a:lnTo>
                        <a:pt x="740" y="384"/>
                      </a:lnTo>
                      <a:lnTo>
                        <a:pt x="741" y="381"/>
                      </a:lnTo>
                      <a:lnTo>
                        <a:pt x="743" y="381"/>
                      </a:lnTo>
                      <a:lnTo>
                        <a:pt x="745" y="377"/>
                      </a:lnTo>
                      <a:lnTo>
                        <a:pt x="749" y="375"/>
                      </a:lnTo>
                      <a:lnTo>
                        <a:pt x="750" y="374"/>
                      </a:lnTo>
                      <a:lnTo>
                        <a:pt x="748" y="370"/>
                      </a:lnTo>
                      <a:lnTo>
                        <a:pt x="752" y="367"/>
                      </a:lnTo>
                      <a:lnTo>
                        <a:pt x="758" y="361"/>
                      </a:lnTo>
                      <a:lnTo>
                        <a:pt x="760" y="361"/>
                      </a:lnTo>
                      <a:lnTo>
                        <a:pt x="761" y="358"/>
                      </a:lnTo>
                      <a:lnTo>
                        <a:pt x="764" y="358"/>
                      </a:lnTo>
                      <a:lnTo>
                        <a:pt x="768" y="355"/>
                      </a:lnTo>
                      <a:lnTo>
                        <a:pt x="768" y="357"/>
                      </a:lnTo>
                      <a:lnTo>
                        <a:pt x="771" y="356"/>
                      </a:lnTo>
                      <a:lnTo>
                        <a:pt x="774" y="356"/>
                      </a:lnTo>
                      <a:lnTo>
                        <a:pt x="778" y="350"/>
                      </a:lnTo>
                      <a:lnTo>
                        <a:pt x="778" y="353"/>
                      </a:lnTo>
                      <a:lnTo>
                        <a:pt x="778" y="343"/>
                      </a:lnTo>
                      <a:lnTo>
                        <a:pt x="782" y="339"/>
                      </a:lnTo>
                      <a:close/>
                    </a:path>
                  </a:pathLst>
                </a:custGeom>
                <a:solidFill>
                  <a:srgbClr val="D7D0CE"/>
                </a:solid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05" name="Freeform 222">
                  <a:extLst>
                    <a:ext uri="{FF2B5EF4-FFF2-40B4-BE49-F238E27FC236}">
                      <a16:creationId xmlns:a16="http://schemas.microsoft.com/office/drawing/2014/main" id="{D3EAE999-FB16-C9EB-2F4F-6783AC7D19BE}"/>
                    </a:ext>
                  </a:extLst>
                </p:cNvPr>
                <p:cNvSpPr>
                  <a:spLocks/>
                </p:cNvSpPr>
                <p:nvPr/>
              </p:nvSpPr>
              <p:spPr bwMode="auto">
                <a:xfrm>
                  <a:off x="5135" y="2445"/>
                  <a:ext cx="34" cy="36"/>
                </a:xfrm>
                <a:custGeom>
                  <a:avLst/>
                  <a:gdLst>
                    <a:gd name="T0" fmla="*/ 7 w 43"/>
                    <a:gd name="T1" fmla="*/ 42 h 47"/>
                    <a:gd name="T2" fmla="*/ 11 w 43"/>
                    <a:gd name="T3" fmla="*/ 42 h 47"/>
                    <a:gd name="T4" fmla="*/ 13 w 43"/>
                    <a:gd name="T5" fmla="*/ 44 h 47"/>
                    <a:gd name="T6" fmla="*/ 16 w 43"/>
                    <a:gd name="T7" fmla="*/ 44 h 47"/>
                    <a:gd name="T8" fmla="*/ 19 w 43"/>
                    <a:gd name="T9" fmla="*/ 47 h 47"/>
                    <a:gd name="T10" fmla="*/ 21 w 43"/>
                    <a:gd name="T11" fmla="*/ 45 h 47"/>
                    <a:gd name="T12" fmla="*/ 22 w 43"/>
                    <a:gd name="T13" fmla="*/ 41 h 47"/>
                    <a:gd name="T14" fmla="*/ 25 w 43"/>
                    <a:gd name="T15" fmla="*/ 41 h 47"/>
                    <a:gd name="T16" fmla="*/ 28 w 43"/>
                    <a:gd name="T17" fmla="*/ 42 h 47"/>
                    <a:gd name="T18" fmla="*/ 31 w 43"/>
                    <a:gd name="T19" fmla="*/ 38 h 47"/>
                    <a:gd name="T20" fmla="*/ 31 w 43"/>
                    <a:gd name="T21" fmla="*/ 36 h 47"/>
                    <a:gd name="T22" fmla="*/ 34 w 43"/>
                    <a:gd name="T23" fmla="*/ 35 h 47"/>
                    <a:gd name="T24" fmla="*/ 37 w 43"/>
                    <a:gd name="T25" fmla="*/ 31 h 47"/>
                    <a:gd name="T26" fmla="*/ 36 w 43"/>
                    <a:gd name="T27" fmla="*/ 28 h 47"/>
                    <a:gd name="T28" fmla="*/ 38 w 43"/>
                    <a:gd name="T29" fmla="*/ 21 h 47"/>
                    <a:gd name="T30" fmla="*/ 40 w 43"/>
                    <a:gd name="T31" fmla="*/ 19 h 47"/>
                    <a:gd name="T32" fmla="*/ 41 w 43"/>
                    <a:gd name="T33" fmla="*/ 16 h 47"/>
                    <a:gd name="T34" fmla="*/ 43 w 43"/>
                    <a:gd name="T35" fmla="*/ 11 h 47"/>
                    <a:gd name="T36" fmla="*/ 42 w 43"/>
                    <a:gd name="T37" fmla="*/ 5 h 47"/>
                    <a:gd name="T38" fmla="*/ 38 w 43"/>
                    <a:gd name="T39" fmla="*/ 2 h 47"/>
                    <a:gd name="T40" fmla="*/ 34 w 43"/>
                    <a:gd name="T41" fmla="*/ 0 h 47"/>
                    <a:gd name="T42" fmla="*/ 31 w 43"/>
                    <a:gd name="T43" fmla="*/ 2 h 47"/>
                    <a:gd name="T44" fmla="*/ 30 w 43"/>
                    <a:gd name="T45" fmla="*/ 1 h 47"/>
                    <a:gd name="T46" fmla="*/ 26 w 43"/>
                    <a:gd name="T47" fmla="*/ 2 h 47"/>
                    <a:gd name="T48" fmla="*/ 24 w 43"/>
                    <a:gd name="T49" fmla="*/ 1 h 47"/>
                    <a:gd name="T50" fmla="*/ 21 w 43"/>
                    <a:gd name="T51" fmla="*/ 3 h 47"/>
                    <a:gd name="T52" fmla="*/ 18 w 43"/>
                    <a:gd name="T53" fmla="*/ 3 h 47"/>
                    <a:gd name="T54" fmla="*/ 14 w 43"/>
                    <a:gd name="T55" fmla="*/ 5 h 47"/>
                    <a:gd name="T56" fmla="*/ 11 w 43"/>
                    <a:gd name="T57" fmla="*/ 6 h 47"/>
                    <a:gd name="T58" fmla="*/ 10 w 43"/>
                    <a:gd name="T59" fmla="*/ 10 h 47"/>
                    <a:gd name="T60" fmla="*/ 5 w 43"/>
                    <a:gd name="T61" fmla="*/ 14 h 47"/>
                    <a:gd name="T62" fmla="*/ 0 w 43"/>
                    <a:gd name="T63" fmla="*/ 20 h 47"/>
                    <a:gd name="T64" fmla="*/ 2 w 43"/>
                    <a:gd name="T65" fmla="*/ 23 h 47"/>
                    <a:gd name="T66" fmla="*/ 2 w 43"/>
                    <a:gd name="T67" fmla="*/ 31 h 47"/>
                    <a:gd name="T68" fmla="*/ 4 w 43"/>
                    <a:gd name="T69" fmla="*/ 36 h 47"/>
                    <a:gd name="T70" fmla="*/ 4 w 43"/>
                    <a:gd name="T71" fmla="*/ 38 h 47"/>
                    <a:gd name="T72" fmla="*/ 7 w 43"/>
                    <a:gd name="T73"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3" h="47">
                      <a:moveTo>
                        <a:pt x="7" y="42"/>
                      </a:moveTo>
                      <a:cubicBezTo>
                        <a:pt x="11" y="42"/>
                        <a:pt x="11" y="42"/>
                        <a:pt x="11" y="42"/>
                      </a:cubicBezTo>
                      <a:cubicBezTo>
                        <a:pt x="13" y="44"/>
                        <a:pt x="13" y="44"/>
                        <a:pt x="13" y="44"/>
                      </a:cubicBezTo>
                      <a:cubicBezTo>
                        <a:pt x="16" y="44"/>
                        <a:pt x="16" y="44"/>
                        <a:pt x="16" y="44"/>
                      </a:cubicBezTo>
                      <a:cubicBezTo>
                        <a:pt x="19" y="47"/>
                        <a:pt x="19" y="47"/>
                        <a:pt x="19" y="47"/>
                      </a:cubicBezTo>
                      <a:cubicBezTo>
                        <a:pt x="21" y="45"/>
                        <a:pt x="21" y="45"/>
                        <a:pt x="21" y="45"/>
                      </a:cubicBezTo>
                      <a:cubicBezTo>
                        <a:pt x="22" y="41"/>
                        <a:pt x="22" y="41"/>
                        <a:pt x="22" y="41"/>
                      </a:cubicBezTo>
                      <a:cubicBezTo>
                        <a:pt x="25" y="41"/>
                        <a:pt x="25" y="41"/>
                        <a:pt x="25" y="41"/>
                      </a:cubicBezTo>
                      <a:cubicBezTo>
                        <a:pt x="28" y="42"/>
                        <a:pt x="28" y="42"/>
                        <a:pt x="28" y="42"/>
                      </a:cubicBezTo>
                      <a:cubicBezTo>
                        <a:pt x="31" y="38"/>
                        <a:pt x="31" y="38"/>
                        <a:pt x="31" y="38"/>
                      </a:cubicBezTo>
                      <a:cubicBezTo>
                        <a:pt x="31" y="36"/>
                        <a:pt x="31" y="36"/>
                        <a:pt x="31" y="36"/>
                      </a:cubicBezTo>
                      <a:cubicBezTo>
                        <a:pt x="34" y="35"/>
                        <a:pt x="34" y="35"/>
                        <a:pt x="34" y="35"/>
                      </a:cubicBezTo>
                      <a:cubicBezTo>
                        <a:pt x="37" y="31"/>
                        <a:pt x="37" y="31"/>
                        <a:pt x="37" y="31"/>
                      </a:cubicBezTo>
                      <a:cubicBezTo>
                        <a:pt x="36" y="28"/>
                        <a:pt x="36" y="28"/>
                        <a:pt x="36" y="28"/>
                      </a:cubicBezTo>
                      <a:cubicBezTo>
                        <a:pt x="38" y="21"/>
                        <a:pt x="38" y="21"/>
                        <a:pt x="38" y="21"/>
                      </a:cubicBezTo>
                      <a:cubicBezTo>
                        <a:pt x="40" y="19"/>
                        <a:pt x="40" y="19"/>
                        <a:pt x="40" y="19"/>
                      </a:cubicBezTo>
                      <a:cubicBezTo>
                        <a:pt x="41" y="16"/>
                        <a:pt x="41" y="16"/>
                        <a:pt x="41" y="16"/>
                      </a:cubicBezTo>
                      <a:cubicBezTo>
                        <a:pt x="43" y="11"/>
                        <a:pt x="43" y="11"/>
                        <a:pt x="43" y="11"/>
                      </a:cubicBezTo>
                      <a:cubicBezTo>
                        <a:pt x="42" y="5"/>
                        <a:pt x="42" y="5"/>
                        <a:pt x="42" y="5"/>
                      </a:cubicBezTo>
                      <a:cubicBezTo>
                        <a:pt x="38" y="2"/>
                        <a:pt x="38" y="2"/>
                        <a:pt x="38" y="2"/>
                      </a:cubicBezTo>
                      <a:cubicBezTo>
                        <a:pt x="34" y="0"/>
                        <a:pt x="34" y="0"/>
                        <a:pt x="34" y="0"/>
                      </a:cubicBezTo>
                      <a:cubicBezTo>
                        <a:pt x="31" y="2"/>
                        <a:pt x="31" y="2"/>
                        <a:pt x="31" y="2"/>
                      </a:cubicBezTo>
                      <a:cubicBezTo>
                        <a:pt x="31" y="2"/>
                        <a:pt x="29" y="1"/>
                        <a:pt x="30" y="1"/>
                      </a:cubicBezTo>
                      <a:cubicBezTo>
                        <a:pt x="26" y="2"/>
                        <a:pt x="26" y="2"/>
                        <a:pt x="26" y="2"/>
                      </a:cubicBezTo>
                      <a:cubicBezTo>
                        <a:pt x="24" y="1"/>
                        <a:pt x="24" y="1"/>
                        <a:pt x="24" y="1"/>
                      </a:cubicBezTo>
                      <a:cubicBezTo>
                        <a:pt x="21" y="3"/>
                        <a:pt x="21" y="3"/>
                        <a:pt x="21" y="3"/>
                      </a:cubicBezTo>
                      <a:cubicBezTo>
                        <a:pt x="18" y="3"/>
                        <a:pt x="18" y="3"/>
                        <a:pt x="18" y="3"/>
                      </a:cubicBezTo>
                      <a:cubicBezTo>
                        <a:pt x="14" y="5"/>
                        <a:pt x="14" y="5"/>
                        <a:pt x="14" y="5"/>
                      </a:cubicBezTo>
                      <a:cubicBezTo>
                        <a:pt x="11" y="6"/>
                        <a:pt x="11" y="6"/>
                        <a:pt x="11" y="6"/>
                      </a:cubicBezTo>
                      <a:cubicBezTo>
                        <a:pt x="10" y="10"/>
                        <a:pt x="10" y="10"/>
                        <a:pt x="10" y="10"/>
                      </a:cubicBezTo>
                      <a:cubicBezTo>
                        <a:pt x="5" y="14"/>
                        <a:pt x="5" y="14"/>
                        <a:pt x="5" y="14"/>
                      </a:cubicBezTo>
                      <a:cubicBezTo>
                        <a:pt x="0" y="20"/>
                        <a:pt x="0" y="20"/>
                        <a:pt x="0" y="20"/>
                      </a:cubicBezTo>
                      <a:cubicBezTo>
                        <a:pt x="2" y="23"/>
                        <a:pt x="2" y="23"/>
                        <a:pt x="2" y="23"/>
                      </a:cubicBezTo>
                      <a:cubicBezTo>
                        <a:pt x="2" y="31"/>
                        <a:pt x="2" y="31"/>
                        <a:pt x="2" y="31"/>
                      </a:cubicBezTo>
                      <a:cubicBezTo>
                        <a:pt x="4" y="36"/>
                        <a:pt x="4" y="36"/>
                        <a:pt x="4" y="36"/>
                      </a:cubicBezTo>
                      <a:cubicBezTo>
                        <a:pt x="4" y="38"/>
                        <a:pt x="4" y="38"/>
                        <a:pt x="4" y="38"/>
                      </a:cubicBezTo>
                      <a:lnTo>
                        <a:pt x="7" y="4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06" name="Freeform 223">
                  <a:extLst>
                    <a:ext uri="{FF2B5EF4-FFF2-40B4-BE49-F238E27FC236}">
                      <a16:creationId xmlns:a16="http://schemas.microsoft.com/office/drawing/2014/main" id="{6E2ECFDC-43A2-3E22-1EE0-57C0FA0599BF}"/>
                    </a:ext>
                  </a:extLst>
                </p:cNvPr>
                <p:cNvSpPr>
                  <a:spLocks/>
                </p:cNvSpPr>
                <p:nvPr/>
              </p:nvSpPr>
              <p:spPr bwMode="auto">
                <a:xfrm>
                  <a:off x="5283" y="2204"/>
                  <a:ext cx="8" cy="6"/>
                </a:xfrm>
                <a:custGeom>
                  <a:avLst/>
                  <a:gdLst>
                    <a:gd name="T0" fmla="*/ 4 w 8"/>
                    <a:gd name="T1" fmla="*/ 1 h 6"/>
                    <a:gd name="T2" fmla="*/ 0 w 8"/>
                    <a:gd name="T3" fmla="*/ 0 h 6"/>
                    <a:gd name="T4" fmla="*/ 0 w 8"/>
                    <a:gd name="T5" fmla="*/ 2 h 6"/>
                    <a:gd name="T6" fmla="*/ 1 w 8"/>
                    <a:gd name="T7" fmla="*/ 3 h 6"/>
                    <a:gd name="T8" fmla="*/ 4 w 8"/>
                    <a:gd name="T9" fmla="*/ 4 h 6"/>
                    <a:gd name="T10" fmla="*/ 8 w 8"/>
                    <a:gd name="T11" fmla="*/ 6 h 6"/>
                    <a:gd name="T12" fmla="*/ 7 w 8"/>
                    <a:gd name="T13" fmla="*/ 2 h 6"/>
                    <a:gd name="T14" fmla="*/ 4 w 8"/>
                    <a:gd name="T15" fmla="*/ 2 h 6"/>
                    <a:gd name="T16" fmla="*/ 4 w 8"/>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6">
                      <a:moveTo>
                        <a:pt x="4" y="1"/>
                      </a:moveTo>
                      <a:lnTo>
                        <a:pt x="0" y="0"/>
                      </a:lnTo>
                      <a:lnTo>
                        <a:pt x="0" y="2"/>
                      </a:lnTo>
                      <a:lnTo>
                        <a:pt x="1" y="3"/>
                      </a:lnTo>
                      <a:lnTo>
                        <a:pt x="4" y="4"/>
                      </a:lnTo>
                      <a:lnTo>
                        <a:pt x="8" y="6"/>
                      </a:lnTo>
                      <a:lnTo>
                        <a:pt x="7" y="2"/>
                      </a:lnTo>
                      <a:lnTo>
                        <a:pt x="4" y="2"/>
                      </a:lnTo>
                      <a:lnTo>
                        <a:pt x="4"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07" name="Freeform 224">
                  <a:extLst>
                    <a:ext uri="{FF2B5EF4-FFF2-40B4-BE49-F238E27FC236}">
                      <a16:creationId xmlns:a16="http://schemas.microsoft.com/office/drawing/2014/main" id="{3E54ED96-8EA0-E7D3-482E-F361B2C9C65C}"/>
                    </a:ext>
                  </a:extLst>
                </p:cNvPr>
                <p:cNvSpPr>
                  <a:spLocks/>
                </p:cNvSpPr>
                <p:nvPr/>
              </p:nvSpPr>
              <p:spPr bwMode="auto">
                <a:xfrm>
                  <a:off x="5158" y="2428"/>
                  <a:ext cx="6" cy="2"/>
                </a:xfrm>
                <a:custGeom>
                  <a:avLst/>
                  <a:gdLst>
                    <a:gd name="T0" fmla="*/ 6 w 6"/>
                    <a:gd name="T1" fmla="*/ 0 h 2"/>
                    <a:gd name="T2" fmla="*/ 3 w 6"/>
                    <a:gd name="T3" fmla="*/ 0 h 2"/>
                    <a:gd name="T4" fmla="*/ 0 w 6"/>
                    <a:gd name="T5" fmla="*/ 0 h 2"/>
                    <a:gd name="T6" fmla="*/ 1 w 6"/>
                    <a:gd name="T7" fmla="*/ 2 h 2"/>
                    <a:gd name="T8" fmla="*/ 3 w 6"/>
                    <a:gd name="T9" fmla="*/ 1 h 2"/>
                    <a:gd name="T10" fmla="*/ 6 w 6"/>
                    <a:gd name="T11" fmla="*/ 2 h 2"/>
                    <a:gd name="T12" fmla="*/ 6 w 6"/>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6" h="2">
                      <a:moveTo>
                        <a:pt x="6" y="0"/>
                      </a:moveTo>
                      <a:lnTo>
                        <a:pt x="3" y="0"/>
                      </a:lnTo>
                      <a:lnTo>
                        <a:pt x="0" y="0"/>
                      </a:lnTo>
                      <a:lnTo>
                        <a:pt x="1" y="2"/>
                      </a:lnTo>
                      <a:lnTo>
                        <a:pt x="3" y="1"/>
                      </a:lnTo>
                      <a:lnTo>
                        <a:pt x="6" y="2"/>
                      </a:lnTo>
                      <a:lnTo>
                        <a:pt x="6"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08" name="Freeform 225">
                  <a:extLst>
                    <a:ext uri="{FF2B5EF4-FFF2-40B4-BE49-F238E27FC236}">
                      <a16:creationId xmlns:a16="http://schemas.microsoft.com/office/drawing/2014/main" id="{DC94D60B-D9D1-A036-E3A6-C6AD0D318023}"/>
                    </a:ext>
                  </a:extLst>
                </p:cNvPr>
                <p:cNvSpPr>
                  <a:spLocks/>
                </p:cNvSpPr>
                <p:nvPr/>
              </p:nvSpPr>
              <p:spPr bwMode="auto">
                <a:xfrm>
                  <a:off x="5277" y="2335"/>
                  <a:ext cx="2" cy="4"/>
                </a:xfrm>
                <a:custGeom>
                  <a:avLst/>
                  <a:gdLst>
                    <a:gd name="T0" fmla="*/ 2 w 2"/>
                    <a:gd name="T1" fmla="*/ 3 h 4"/>
                    <a:gd name="T2" fmla="*/ 2 w 2"/>
                    <a:gd name="T3" fmla="*/ 1 h 4"/>
                    <a:gd name="T4" fmla="*/ 0 w 2"/>
                    <a:gd name="T5" fmla="*/ 0 h 4"/>
                    <a:gd name="T6" fmla="*/ 0 w 2"/>
                    <a:gd name="T7" fmla="*/ 0 h 4"/>
                    <a:gd name="T8" fmla="*/ 0 w 2"/>
                    <a:gd name="T9" fmla="*/ 4 h 4"/>
                    <a:gd name="T10" fmla="*/ 2 w 2"/>
                    <a:gd name="T11" fmla="*/ 3 h 4"/>
                  </a:gdLst>
                  <a:ahLst/>
                  <a:cxnLst>
                    <a:cxn ang="0">
                      <a:pos x="T0" y="T1"/>
                    </a:cxn>
                    <a:cxn ang="0">
                      <a:pos x="T2" y="T3"/>
                    </a:cxn>
                    <a:cxn ang="0">
                      <a:pos x="T4" y="T5"/>
                    </a:cxn>
                    <a:cxn ang="0">
                      <a:pos x="T6" y="T7"/>
                    </a:cxn>
                    <a:cxn ang="0">
                      <a:pos x="T8" y="T9"/>
                    </a:cxn>
                    <a:cxn ang="0">
                      <a:pos x="T10" y="T11"/>
                    </a:cxn>
                  </a:cxnLst>
                  <a:rect l="0" t="0" r="r" b="b"/>
                  <a:pathLst>
                    <a:path w="2" h="4">
                      <a:moveTo>
                        <a:pt x="2" y="3"/>
                      </a:moveTo>
                      <a:lnTo>
                        <a:pt x="2" y="1"/>
                      </a:lnTo>
                      <a:lnTo>
                        <a:pt x="0" y="0"/>
                      </a:lnTo>
                      <a:lnTo>
                        <a:pt x="0" y="0"/>
                      </a:lnTo>
                      <a:lnTo>
                        <a:pt x="0" y="4"/>
                      </a:lnTo>
                      <a:lnTo>
                        <a:pt x="2"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09" name="Rectangle 226">
                  <a:extLst>
                    <a:ext uri="{FF2B5EF4-FFF2-40B4-BE49-F238E27FC236}">
                      <a16:creationId xmlns:a16="http://schemas.microsoft.com/office/drawing/2014/main" id="{D09958E8-FD11-DAA1-521D-35D9FC16A947}"/>
                    </a:ext>
                  </a:extLst>
                </p:cNvPr>
                <p:cNvSpPr>
                  <a:spLocks noChangeArrowheads="1"/>
                </p:cNvSpPr>
                <p:nvPr/>
              </p:nvSpPr>
              <p:spPr bwMode="auto">
                <a:xfrm>
                  <a:off x="5125" y="2418"/>
                  <a:ext cx="1" cy="1"/>
                </a:xfrm>
                <a:prstGeom prst="rect">
                  <a:avLst/>
                </a:pr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10" name="Freeform 227">
                  <a:extLst>
                    <a:ext uri="{FF2B5EF4-FFF2-40B4-BE49-F238E27FC236}">
                      <a16:creationId xmlns:a16="http://schemas.microsoft.com/office/drawing/2014/main" id="{F69F0C29-6496-1CCA-83D2-F7376E422354}"/>
                    </a:ext>
                  </a:extLst>
                </p:cNvPr>
                <p:cNvSpPr>
                  <a:spLocks/>
                </p:cNvSpPr>
                <p:nvPr/>
              </p:nvSpPr>
              <p:spPr bwMode="auto">
                <a:xfrm>
                  <a:off x="5246" y="2378"/>
                  <a:ext cx="4" cy="3"/>
                </a:xfrm>
                <a:custGeom>
                  <a:avLst/>
                  <a:gdLst>
                    <a:gd name="T0" fmla="*/ 3 w 4"/>
                    <a:gd name="T1" fmla="*/ 3 h 3"/>
                    <a:gd name="T2" fmla="*/ 4 w 4"/>
                    <a:gd name="T3" fmla="*/ 2 h 3"/>
                    <a:gd name="T4" fmla="*/ 3 w 4"/>
                    <a:gd name="T5" fmla="*/ 0 h 3"/>
                    <a:gd name="T6" fmla="*/ 0 w 4"/>
                    <a:gd name="T7" fmla="*/ 2 h 3"/>
                    <a:gd name="T8" fmla="*/ 1 w 4"/>
                    <a:gd name="T9" fmla="*/ 3 h 3"/>
                    <a:gd name="T10" fmla="*/ 3 w 4"/>
                    <a:gd name="T11" fmla="*/ 3 h 3"/>
                  </a:gdLst>
                  <a:ahLst/>
                  <a:cxnLst>
                    <a:cxn ang="0">
                      <a:pos x="T0" y="T1"/>
                    </a:cxn>
                    <a:cxn ang="0">
                      <a:pos x="T2" y="T3"/>
                    </a:cxn>
                    <a:cxn ang="0">
                      <a:pos x="T4" y="T5"/>
                    </a:cxn>
                    <a:cxn ang="0">
                      <a:pos x="T6" y="T7"/>
                    </a:cxn>
                    <a:cxn ang="0">
                      <a:pos x="T8" y="T9"/>
                    </a:cxn>
                    <a:cxn ang="0">
                      <a:pos x="T10" y="T11"/>
                    </a:cxn>
                  </a:cxnLst>
                  <a:rect l="0" t="0" r="r" b="b"/>
                  <a:pathLst>
                    <a:path w="4" h="3">
                      <a:moveTo>
                        <a:pt x="3" y="3"/>
                      </a:moveTo>
                      <a:lnTo>
                        <a:pt x="4" y="2"/>
                      </a:lnTo>
                      <a:lnTo>
                        <a:pt x="3" y="0"/>
                      </a:lnTo>
                      <a:lnTo>
                        <a:pt x="0" y="2"/>
                      </a:lnTo>
                      <a:lnTo>
                        <a:pt x="1" y="3"/>
                      </a:lnTo>
                      <a:lnTo>
                        <a:pt x="3"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11" name="Freeform 228">
                  <a:extLst>
                    <a:ext uri="{FF2B5EF4-FFF2-40B4-BE49-F238E27FC236}">
                      <a16:creationId xmlns:a16="http://schemas.microsoft.com/office/drawing/2014/main" id="{1CFC2CB0-FB73-42C8-A4C6-BCCCF66F9014}"/>
                    </a:ext>
                  </a:extLst>
                </p:cNvPr>
                <p:cNvSpPr>
                  <a:spLocks/>
                </p:cNvSpPr>
                <p:nvPr/>
              </p:nvSpPr>
              <p:spPr bwMode="auto">
                <a:xfrm>
                  <a:off x="4508" y="2118"/>
                  <a:ext cx="4" cy="2"/>
                </a:xfrm>
                <a:custGeom>
                  <a:avLst/>
                  <a:gdLst>
                    <a:gd name="T0" fmla="*/ 0 w 4"/>
                    <a:gd name="T1" fmla="*/ 2 h 2"/>
                    <a:gd name="T2" fmla="*/ 4 w 4"/>
                    <a:gd name="T3" fmla="*/ 0 h 2"/>
                    <a:gd name="T4" fmla="*/ 0 w 4"/>
                    <a:gd name="T5" fmla="*/ 1 h 2"/>
                    <a:gd name="T6" fmla="*/ 0 w 4"/>
                    <a:gd name="T7" fmla="*/ 2 h 2"/>
                  </a:gdLst>
                  <a:ahLst/>
                  <a:cxnLst>
                    <a:cxn ang="0">
                      <a:pos x="T0" y="T1"/>
                    </a:cxn>
                    <a:cxn ang="0">
                      <a:pos x="T2" y="T3"/>
                    </a:cxn>
                    <a:cxn ang="0">
                      <a:pos x="T4" y="T5"/>
                    </a:cxn>
                    <a:cxn ang="0">
                      <a:pos x="T6" y="T7"/>
                    </a:cxn>
                  </a:cxnLst>
                  <a:rect l="0" t="0" r="r" b="b"/>
                  <a:pathLst>
                    <a:path w="4" h="2">
                      <a:moveTo>
                        <a:pt x="0" y="2"/>
                      </a:moveTo>
                      <a:lnTo>
                        <a:pt x="4" y="0"/>
                      </a:lnTo>
                      <a:lnTo>
                        <a:pt x="0" y="1"/>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12" name="Freeform 229">
                  <a:extLst>
                    <a:ext uri="{FF2B5EF4-FFF2-40B4-BE49-F238E27FC236}">
                      <a16:creationId xmlns:a16="http://schemas.microsoft.com/office/drawing/2014/main" id="{2594CE81-6876-7685-7355-B08C5353ED1D}"/>
                    </a:ext>
                  </a:extLst>
                </p:cNvPr>
                <p:cNvSpPr>
                  <a:spLocks/>
                </p:cNvSpPr>
                <p:nvPr/>
              </p:nvSpPr>
              <p:spPr bwMode="auto">
                <a:xfrm>
                  <a:off x="3698" y="986"/>
                  <a:ext cx="15" cy="32"/>
                </a:xfrm>
                <a:custGeom>
                  <a:avLst/>
                  <a:gdLst>
                    <a:gd name="T0" fmla="*/ 18 w 20"/>
                    <a:gd name="T1" fmla="*/ 41 h 41"/>
                    <a:gd name="T2" fmla="*/ 19 w 20"/>
                    <a:gd name="T3" fmla="*/ 40 h 41"/>
                    <a:gd name="T4" fmla="*/ 20 w 20"/>
                    <a:gd name="T5" fmla="*/ 37 h 41"/>
                    <a:gd name="T6" fmla="*/ 19 w 20"/>
                    <a:gd name="T7" fmla="*/ 33 h 41"/>
                    <a:gd name="T8" fmla="*/ 16 w 20"/>
                    <a:gd name="T9" fmla="*/ 28 h 41"/>
                    <a:gd name="T10" fmla="*/ 15 w 20"/>
                    <a:gd name="T11" fmla="*/ 23 h 41"/>
                    <a:gd name="T12" fmla="*/ 13 w 20"/>
                    <a:gd name="T13" fmla="*/ 23 h 41"/>
                    <a:gd name="T14" fmla="*/ 13 w 20"/>
                    <a:gd name="T15" fmla="*/ 22 h 41"/>
                    <a:gd name="T16" fmla="*/ 11 w 20"/>
                    <a:gd name="T17" fmla="*/ 22 h 41"/>
                    <a:gd name="T18" fmla="*/ 9 w 20"/>
                    <a:gd name="T19" fmla="*/ 20 h 41"/>
                    <a:gd name="T20" fmla="*/ 7 w 20"/>
                    <a:gd name="T21" fmla="*/ 15 h 41"/>
                    <a:gd name="T22" fmla="*/ 7 w 20"/>
                    <a:gd name="T23" fmla="*/ 10 h 41"/>
                    <a:gd name="T24" fmla="*/ 7 w 20"/>
                    <a:gd name="T25" fmla="*/ 6 h 41"/>
                    <a:gd name="T26" fmla="*/ 3 w 20"/>
                    <a:gd name="T27" fmla="*/ 1 h 41"/>
                    <a:gd name="T28" fmla="*/ 2 w 20"/>
                    <a:gd name="T29" fmla="*/ 0 h 41"/>
                    <a:gd name="T30" fmla="*/ 0 w 20"/>
                    <a:gd name="T31" fmla="*/ 3 h 41"/>
                    <a:gd name="T32" fmla="*/ 0 w 20"/>
                    <a:gd name="T33" fmla="*/ 8 h 41"/>
                    <a:gd name="T34" fmla="*/ 3 w 20"/>
                    <a:gd name="T35" fmla="*/ 11 h 41"/>
                    <a:gd name="T36" fmla="*/ 4 w 20"/>
                    <a:gd name="T37" fmla="*/ 15 h 41"/>
                    <a:gd name="T38" fmla="*/ 4 w 20"/>
                    <a:gd name="T39" fmla="*/ 22 h 41"/>
                    <a:gd name="T40" fmla="*/ 6 w 20"/>
                    <a:gd name="T41" fmla="*/ 26 h 41"/>
                    <a:gd name="T42" fmla="*/ 9 w 20"/>
                    <a:gd name="T43" fmla="*/ 26 h 41"/>
                    <a:gd name="T44" fmla="*/ 12 w 20"/>
                    <a:gd name="T45" fmla="*/ 29 h 41"/>
                    <a:gd name="T46" fmla="*/ 14 w 20"/>
                    <a:gd name="T47" fmla="*/ 33 h 41"/>
                    <a:gd name="T48" fmla="*/ 15 w 20"/>
                    <a:gd name="T49" fmla="*/ 34 h 41"/>
                    <a:gd name="T50" fmla="*/ 17 w 20"/>
                    <a:gd name="T51" fmla="*/ 39 h 41"/>
                    <a:gd name="T52" fmla="*/ 18 w 20"/>
                    <a:gd name="T53"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41">
                      <a:moveTo>
                        <a:pt x="18" y="41"/>
                      </a:moveTo>
                      <a:cubicBezTo>
                        <a:pt x="19" y="40"/>
                        <a:pt x="19" y="40"/>
                        <a:pt x="19" y="40"/>
                      </a:cubicBezTo>
                      <a:cubicBezTo>
                        <a:pt x="20" y="37"/>
                        <a:pt x="20" y="37"/>
                        <a:pt x="20" y="37"/>
                      </a:cubicBezTo>
                      <a:cubicBezTo>
                        <a:pt x="19" y="33"/>
                        <a:pt x="19" y="33"/>
                        <a:pt x="19" y="33"/>
                      </a:cubicBezTo>
                      <a:cubicBezTo>
                        <a:pt x="16" y="28"/>
                        <a:pt x="16" y="28"/>
                        <a:pt x="16" y="28"/>
                      </a:cubicBezTo>
                      <a:cubicBezTo>
                        <a:pt x="15" y="23"/>
                        <a:pt x="15" y="23"/>
                        <a:pt x="15" y="23"/>
                      </a:cubicBezTo>
                      <a:cubicBezTo>
                        <a:pt x="13" y="23"/>
                        <a:pt x="13" y="23"/>
                        <a:pt x="13" y="23"/>
                      </a:cubicBezTo>
                      <a:cubicBezTo>
                        <a:pt x="13" y="22"/>
                        <a:pt x="13" y="22"/>
                        <a:pt x="13" y="22"/>
                      </a:cubicBezTo>
                      <a:cubicBezTo>
                        <a:pt x="11" y="22"/>
                        <a:pt x="11" y="22"/>
                        <a:pt x="11" y="22"/>
                      </a:cubicBezTo>
                      <a:cubicBezTo>
                        <a:pt x="9" y="20"/>
                        <a:pt x="9" y="20"/>
                        <a:pt x="9" y="20"/>
                      </a:cubicBezTo>
                      <a:cubicBezTo>
                        <a:pt x="7" y="15"/>
                        <a:pt x="7" y="15"/>
                        <a:pt x="7" y="15"/>
                      </a:cubicBezTo>
                      <a:cubicBezTo>
                        <a:pt x="7" y="10"/>
                        <a:pt x="7" y="10"/>
                        <a:pt x="7" y="10"/>
                      </a:cubicBezTo>
                      <a:cubicBezTo>
                        <a:pt x="7" y="6"/>
                        <a:pt x="7" y="6"/>
                        <a:pt x="7" y="6"/>
                      </a:cubicBezTo>
                      <a:cubicBezTo>
                        <a:pt x="3" y="1"/>
                        <a:pt x="3" y="1"/>
                        <a:pt x="3" y="1"/>
                      </a:cubicBezTo>
                      <a:cubicBezTo>
                        <a:pt x="2" y="0"/>
                        <a:pt x="2" y="0"/>
                        <a:pt x="2" y="0"/>
                      </a:cubicBezTo>
                      <a:cubicBezTo>
                        <a:pt x="0" y="3"/>
                        <a:pt x="0" y="3"/>
                        <a:pt x="0" y="3"/>
                      </a:cubicBezTo>
                      <a:cubicBezTo>
                        <a:pt x="0" y="8"/>
                        <a:pt x="0" y="8"/>
                        <a:pt x="0" y="8"/>
                      </a:cubicBezTo>
                      <a:cubicBezTo>
                        <a:pt x="3" y="11"/>
                        <a:pt x="3" y="11"/>
                        <a:pt x="3" y="11"/>
                      </a:cubicBezTo>
                      <a:cubicBezTo>
                        <a:pt x="4" y="15"/>
                        <a:pt x="4" y="15"/>
                        <a:pt x="4" y="15"/>
                      </a:cubicBezTo>
                      <a:cubicBezTo>
                        <a:pt x="4" y="22"/>
                        <a:pt x="4" y="22"/>
                        <a:pt x="4" y="22"/>
                      </a:cubicBezTo>
                      <a:cubicBezTo>
                        <a:pt x="6" y="26"/>
                        <a:pt x="6" y="26"/>
                        <a:pt x="6" y="26"/>
                      </a:cubicBezTo>
                      <a:cubicBezTo>
                        <a:pt x="9" y="26"/>
                        <a:pt x="9" y="26"/>
                        <a:pt x="9" y="26"/>
                      </a:cubicBezTo>
                      <a:cubicBezTo>
                        <a:pt x="12" y="29"/>
                        <a:pt x="12" y="29"/>
                        <a:pt x="12" y="29"/>
                      </a:cubicBezTo>
                      <a:cubicBezTo>
                        <a:pt x="14" y="33"/>
                        <a:pt x="14" y="33"/>
                        <a:pt x="14" y="33"/>
                      </a:cubicBezTo>
                      <a:cubicBezTo>
                        <a:pt x="15" y="34"/>
                        <a:pt x="15" y="34"/>
                        <a:pt x="15" y="34"/>
                      </a:cubicBezTo>
                      <a:cubicBezTo>
                        <a:pt x="17" y="39"/>
                        <a:pt x="17" y="39"/>
                        <a:pt x="17" y="39"/>
                      </a:cubicBezTo>
                      <a:cubicBezTo>
                        <a:pt x="16" y="40"/>
                        <a:pt x="18" y="41"/>
                        <a:pt x="18" y="41"/>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13" name="Freeform 230">
                  <a:extLst>
                    <a:ext uri="{FF2B5EF4-FFF2-40B4-BE49-F238E27FC236}">
                      <a16:creationId xmlns:a16="http://schemas.microsoft.com/office/drawing/2014/main" id="{C0D50B0F-F23C-0281-3034-358F316CBD7A}"/>
                    </a:ext>
                  </a:extLst>
                </p:cNvPr>
                <p:cNvSpPr>
                  <a:spLocks/>
                </p:cNvSpPr>
                <p:nvPr/>
              </p:nvSpPr>
              <p:spPr bwMode="auto">
                <a:xfrm>
                  <a:off x="3762" y="910"/>
                  <a:ext cx="5" cy="7"/>
                </a:xfrm>
                <a:custGeom>
                  <a:avLst/>
                  <a:gdLst>
                    <a:gd name="T0" fmla="*/ 3 w 5"/>
                    <a:gd name="T1" fmla="*/ 7 h 7"/>
                    <a:gd name="T2" fmla="*/ 4 w 5"/>
                    <a:gd name="T3" fmla="*/ 7 h 7"/>
                    <a:gd name="T4" fmla="*/ 5 w 5"/>
                    <a:gd name="T5" fmla="*/ 6 h 7"/>
                    <a:gd name="T6" fmla="*/ 5 w 5"/>
                    <a:gd name="T7" fmla="*/ 3 h 7"/>
                    <a:gd name="T8" fmla="*/ 4 w 5"/>
                    <a:gd name="T9" fmla="*/ 1 h 7"/>
                    <a:gd name="T10" fmla="*/ 2 w 5"/>
                    <a:gd name="T11" fmla="*/ 0 h 7"/>
                    <a:gd name="T12" fmla="*/ 1 w 5"/>
                    <a:gd name="T13" fmla="*/ 2 h 7"/>
                    <a:gd name="T14" fmla="*/ 0 w 5"/>
                    <a:gd name="T15" fmla="*/ 4 h 7"/>
                    <a:gd name="T16" fmla="*/ 1 w 5"/>
                    <a:gd name="T17" fmla="*/ 6 h 7"/>
                    <a:gd name="T18" fmla="*/ 3 w 5"/>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3" y="7"/>
                      </a:moveTo>
                      <a:lnTo>
                        <a:pt x="4" y="7"/>
                      </a:lnTo>
                      <a:lnTo>
                        <a:pt x="5" y="6"/>
                      </a:lnTo>
                      <a:lnTo>
                        <a:pt x="5" y="3"/>
                      </a:lnTo>
                      <a:lnTo>
                        <a:pt x="4" y="1"/>
                      </a:lnTo>
                      <a:lnTo>
                        <a:pt x="2" y="0"/>
                      </a:lnTo>
                      <a:lnTo>
                        <a:pt x="1" y="2"/>
                      </a:lnTo>
                      <a:lnTo>
                        <a:pt x="0" y="4"/>
                      </a:lnTo>
                      <a:lnTo>
                        <a:pt x="1" y="6"/>
                      </a:lnTo>
                      <a:lnTo>
                        <a:pt x="3"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14" name="Freeform 231">
                  <a:extLst>
                    <a:ext uri="{FF2B5EF4-FFF2-40B4-BE49-F238E27FC236}">
                      <a16:creationId xmlns:a16="http://schemas.microsoft.com/office/drawing/2014/main" id="{7578FDAF-F993-5EE1-F576-76C6602889BA}"/>
                    </a:ext>
                  </a:extLst>
                </p:cNvPr>
                <p:cNvSpPr>
                  <a:spLocks/>
                </p:cNvSpPr>
                <p:nvPr/>
              </p:nvSpPr>
              <p:spPr bwMode="auto">
                <a:xfrm>
                  <a:off x="3845" y="982"/>
                  <a:ext cx="5" cy="10"/>
                </a:xfrm>
                <a:custGeom>
                  <a:avLst/>
                  <a:gdLst>
                    <a:gd name="T0" fmla="*/ 2 w 5"/>
                    <a:gd name="T1" fmla="*/ 10 h 10"/>
                    <a:gd name="T2" fmla="*/ 3 w 5"/>
                    <a:gd name="T3" fmla="*/ 10 h 10"/>
                    <a:gd name="T4" fmla="*/ 5 w 5"/>
                    <a:gd name="T5" fmla="*/ 8 h 10"/>
                    <a:gd name="T6" fmla="*/ 5 w 5"/>
                    <a:gd name="T7" fmla="*/ 6 h 10"/>
                    <a:gd name="T8" fmla="*/ 3 w 5"/>
                    <a:gd name="T9" fmla="*/ 3 h 10"/>
                    <a:gd name="T10" fmla="*/ 2 w 5"/>
                    <a:gd name="T11" fmla="*/ 0 h 10"/>
                    <a:gd name="T12" fmla="*/ 2 w 5"/>
                    <a:gd name="T13" fmla="*/ 0 h 10"/>
                    <a:gd name="T14" fmla="*/ 1 w 5"/>
                    <a:gd name="T15" fmla="*/ 1 h 10"/>
                    <a:gd name="T16" fmla="*/ 0 w 5"/>
                    <a:gd name="T17" fmla="*/ 2 h 10"/>
                    <a:gd name="T18" fmla="*/ 0 w 5"/>
                    <a:gd name="T19" fmla="*/ 5 h 10"/>
                    <a:gd name="T20" fmla="*/ 2 w 5"/>
                    <a:gd name="T21" fmla="*/ 7 h 10"/>
                    <a:gd name="T22" fmla="*/ 2 w 5"/>
                    <a:gd name="T2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0">
                      <a:moveTo>
                        <a:pt x="2" y="10"/>
                      </a:moveTo>
                      <a:lnTo>
                        <a:pt x="3" y="10"/>
                      </a:lnTo>
                      <a:lnTo>
                        <a:pt x="5" y="8"/>
                      </a:lnTo>
                      <a:lnTo>
                        <a:pt x="5" y="6"/>
                      </a:lnTo>
                      <a:lnTo>
                        <a:pt x="3" y="3"/>
                      </a:lnTo>
                      <a:lnTo>
                        <a:pt x="2" y="0"/>
                      </a:lnTo>
                      <a:lnTo>
                        <a:pt x="2" y="0"/>
                      </a:lnTo>
                      <a:lnTo>
                        <a:pt x="1" y="1"/>
                      </a:lnTo>
                      <a:lnTo>
                        <a:pt x="0" y="2"/>
                      </a:lnTo>
                      <a:lnTo>
                        <a:pt x="0" y="5"/>
                      </a:lnTo>
                      <a:lnTo>
                        <a:pt x="2" y="7"/>
                      </a:lnTo>
                      <a:lnTo>
                        <a:pt x="2"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15" name="Freeform 232">
                  <a:extLst>
                    <a:ext uri="{FF2B5EF4-FFF2-40B4-BE49-F238E27FC236}">
                      <a16:creationId xmlns:a16="http://schemas.microsoft.com/office/drawing/2014/main" id="{2AAB4970-C1E1-2D98-7842-043B1A976BD2}"/>
                    </a:ext>
                  </a:extLst>
                </p:cNvPr>
                <p:cNvSpPr>
                  <a:spLocks/>
                </p:cNvSpPr>
                <p:nvPr/>
              </p:nvSpPr>
              <p:spPr bwMode="auto">
                <a:xfrm>
                  <a:off x="3760" y="899"/>
                  <a:ext cx="85" cy="69"/>
                </a:xfrm>
                <a:custGeom>
                  <a:avLst/>
                  <a:gdLst>
                    <a:gd name="T0" fmla="*/ 4 w 110"/>
                    <a:gd name="T1" fmla="*/ 37 h 90"/>
                    <a:gd name="T2" fmla="*/ 9 w 110"/>
                    <a:gd name="T3" fmla="*/ 40 h 90"/>
                    <a:gd name="T4" fmla="*/ 8 w 110"/>
                    <a:gd name="T5" fmla="*/ 53 h 90"/>
                    <a:gd name="T6" fmla="*/ 18 w 110"/>
                    <a:gd name="T7" fmla="*/ 57 h 90"/>
                    <a:gd name="T8" fmla="*/ 25 w 110"/>
                    <a:gd name="T9" fmla="*/ 57 h 90"/>
                    <a:gd name="T10" fmla="*/ 37 w 110"/>
                    <a:gd name="T11" fmla="*/ 52 h 90"/>
                    <a:gd name="T12" fmla="*/ 47 w 110"/>
                    <a:gd name="T13" fmla="*/ 50 h 90"/>
                    <a:gd name="T14" fmla="*/ 47 w 110"/>
                    <a:gd name="T15" fmla="*/ 54 h 90"/>
                    <a:gd name="T16" fmla="*/ 41 w 110"/>
                    <a:gd name="T17" fmla="*/ 57 h 90"/>
                    <a:gd name="T18" fmla="*/ 32 w 110"/>
                    <a:gd name="T19" fmla="*/ 58 h 90"/>
                    <a:gd name="T20" fmla="*/ 41 w 110"/>
                    <a:gd name="T21" fmla="*/ 63 h 90"/>
                    <a:gd name="T22" fmla="*/ 35 w 110"/>
                    <a:gd name="T23" fmla="*/ 63 h 90"/>
                    <a:gd name="T24" fmla="*/ 29 w 110"/>
                    <a:gd name="T25" fmla="*/ 62 h 90"/>
                    <a:gd name="T26" fmla="*/ 21 w 110"/>
                    <a:gd name="T27" fmla="*/ 65 h 90"/>
                    <a:gd name="T28" fmla="*/ 32 w 110"/>
                    <a:gd name="T29" fmla="*/ 74 h 90"/>
                    <a:gd name="T30" fmla="*/ 38 w 110"/>
                    <a:gd name="T31" fmla="*/ 77 h 90"/>
                    <a:gd name="T32" fmla="*/ 44 w 110"/>
                    <a:gd name="T33" fmla="*/ 80 h 90"/>
                    <a:gd name="T34" fmla="*/ 58 w 110"/>
                    <a:gd name="T35" fmla="*/ 77 h 90"/>
                    <a:gd name="T36" fmla="*/ 62 w 110"/>
                    <a:gd name="T37" fmla="*/ 82 h 90"/>
                    <a:gd name="T38" fmla="*/ 71 w 110"/>
                    <a:gd name="T39" fmla="*/ 90 h 90"/>
                    <a:gd name="T40" fmla="*/ 77 w 110"/>
                    <a:gd name="T41" fmla="*/ 84 h 90"/>
                    <a:gd name="T42" fmla="*/ 81 w 110"/>
                    <a:gd name="T43" fmla="*/ 75 h 90"/>
                    <a:gd name="T44" fmla="*/ 89 w 110"/>
                    <a:gd name="T45" fmla="*/ 79 h 90"/>
                    <a:gd name="T46" fmla="*/ 97 w 110"/>
                    <a:gd name="T47" fmla="*/ 74 h 90"/>
                    <a:gd name="T48" fmla="*/ 97 w 110"/>
                    <a:gd name="T49" fmla="*/ 62 h 90"/>
                    <a:gd name="T50" fmla="*/ 105 w 110"/>
                    <a:gd name="T51" fmla="*/ 48 h 90"/>
                    <a:gd name="T52" fmla="*/ 110 w 110"/>
                    <a:gd name="T53" fmla="*/ 36 h 90"/>
                    <a:gd name="T54" fmla="*/ 109 w 110"/>
                    <a:gd name="T55" fmla="*/ 27 h 90"/>
                    <a:gd name="T56" fmla="*/ 103 w 110"/>
                    <a:gd name="T57" fmla="*/ 24 h 90"/>
                    <a:gd name="T58" fmla="*/ 92 w 110"/>
                    <a:gd name="T59" fmla="*/ 21 h 90"/>
                    <a:gd name="T60" fmla="*/ 83 w 110"/>
                    <a:gd name="T61" fmla="*/ 18 h 90"/>
                    <a:gd name="T62" fmla="*/ 79 w 110"/>
                    <a:gd name="T63" fmla="*/ 13 h 90"/>
                    <a:gd name="T64" fmla="*/ 76 w 110"/>
                    <a:gd name="T65" fmla="*/ 11 h 90"/>
                    <a:gd name="T66" fmla="*/ 72 w 110"/>
                    <a:gd name="T67" fmla="*/ 14 h 90"/>
                    <a:gd name="T68" fmla="*/ 69 w 110"/>
                    <a:gd name="T69" fmla="*/ 9 h 90"/>
                    <a:gd name="T70" fmla="*/ 68 w 110"/>
                    <a:gd name="T71" fmla="*/ 15 h 90"/>
                    <a:gd name="T72" fmla="*/ 65 w 110"/>
                    <a:gd name="T73" fmla="*/ 25 h 90"/>
                    <a:gd name="T74" fmla="*/ 61 w 110"/>
                    <a:gd name="T75" fmla="*/ 20 h 90"/>
                    <a:gd name="T76" fmla="*/ 59 w 110"/>
                    <a:gd name="T77" fmla="*/ 23 h 90"/>
                    <a:gd name="T78" fmla="*/ 59 w 110"/>
                    <a:gd name="T79" fmla="*/ 9 h 90"/>
                    <a:gd name="T80" fmla="*/ 53 w 110"/>
                    <a:gd name="T81" fmla="*/ 0 h 90"/>
                    <a:gd name="T82" fmla="*/ 53 w 110"/>
                    <a:gd name="T83" fmla="*/ 6 h 90"/>
                    <a:gd name="T84" fmla="*/ 50 w 110"/>
                    <a:gd name="T85" fmla="*/ 5 h 90"/>
                    <a:gd name="T86" fmla="*/ 52 w 110"/>
                    <a:gd name="T87" fmla="*/ 15 h 90"/>
                    <a:gd name="T88" fmla="*/ 51 w 110"/>
                    <a:gd name="T89" fmla="*/ 27 h 90"/>
                    <a:gd name="T90" fmla="*/ 51 w 110"/>
                    <a:gd name="T91" fmla="*/ 37 h 90"/>
                    <a:gd name="T92" fmla="*/ 43 w 110"/>
                    <a:gd name="T93" fmla="*/ 27 h 90"/>
                    <a:gd name="T94" fmla="*/ 44 w 110"/>
                    <a:gd name="T95" fmla="*/ 19 h 90"/>
                    <a:gd name="T96" fmla="*/ 37 w 110"/>
                    <a:gd name="T97" fmla="*/ 20 h 90"/>
                    <a:gd name="T98" fmla="*/ 31 w 110"/>
                    <a:gd name="T99" fmla="*/ 23 h 90"/>
                    <a:gd name="T100" fmla="*/ 29 w 110"/>
                    <a:gd name="T101" fmla="*/ 19 h 90"/>
                    <a:gd name="T102" fmla="*/ 23 w 110"/>
                    <a:gd name="T103" fmla="*/ 10 h 90"/>
                    <a:gd name="T104" fmla="*/ 20 w 110"/>
                    <a:gd name="T105" fmla="*/ 5 h 90"/>
                    <a:gd name="T106" fmla="*/ 16 w 110"/>
                    <a:gd name="T107" fmla="*/ 3 h 90"/>
                    <a:gd name="T108" fmla="*/ 18 w 110"/>
                    <a:gd name="T109" fmla="*/ 18 h 90"/>
                    <a:gd name="T110" fmla="*/ 15 w 110"/>
                    <a:gd name="T111" fmla="*/ 22 h 90"/>
                    <a:gd name="T112" fmla="*/ 13 w 110"/>
                    <a:gd name="T113" fmla="*/ 21 h 90"/>
                    <a:gd name="T114" fmla="*/ 15 w 110"/>
                    <a:gd name="T115" fmla="*/ 32 h 90"/>
                    <a:gd name="T116" fmla="*/ 11 w 110"/>
                    <a:gd name="T117" fmla="*/ 29 h 90"/>
                    <a:gd name="T118" fmla="*/ 1 w 110"/>
                    <a:gd name="T119" fmla="*/ 26 h 90"/>
                    <a:gd name="T120" fmla="*/ 3 w 110"/>
                    <a:gd name="T121" fmla="*/ 3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0" h="90">
                      <a:moveTo>
                        <a:pt x="3" y="32"/>
                      </a:moveTo>
                      <a:cubicBezTo>
                        <a:pt x="5" y="34"/>
                        <a:pt x="5" y="34"/>
                        <a:pt x="5" y="34"/>
                      </a:cubicBezTo>
                      <a:cubicBezTo>
                        <a:pt x="4" y="37"/>
                        <a:pt x="4" y="37"/>
                        <a:pt x="4" y="37"/>
                      </a:cubicBezTo>
                      <a:cubicBezTo>
                        <a:pt x="5" y="38"/>
                        <a:pt x="5" y="38"/>
                        <a:pt x="5" y="38"/>
                      </a:cubicBezTo>
                      <a:cubicBezTo>
                        <a:pt x="8" y="38"/>
                        <a:pt x="8" y="38"/>
                        <a:pt x="8" y="38"/>
                      </a:cubicBezTo>
                      <a:cubicBezTo>
                        <a:pt x="9" y="40"/>
                        <a:pt x="9" y="40"/>
                        <a:pt x="9" y="40"/>
                      </a:cubicBezTo>
                      <a:cubicBezTo>
                        <a:pt x="4" y="44"/>
                        <a:pt x="4" y="44"/>
                        <a:pt x="4" y="44"/>
                      </a:cubicBezTo>
                      <a:cubicBezTo>
                        <a:pt x="4" y="46"/>
                        <a:pt x="4" y="46"/>
                        <a:pt x="4" y="46"/>
                      </a:cubicBezTo>
                      <a:cubicBezTo>
                        <a:pt x="8" y="53"/>
                        <a:pt x="8" y="53"/>
                        <a:pt x="8" y="53"/>
                      </a:cubicBezTo>
                      <a:cubicBezTo>
                        <a:pt x="11" y="54"/>
                        <a:pt x="11" y="54"/>
                        <a:pt x="11" y="54"/>
                      </a:cubicBezTo>
                      <a:cubicBezTo>
                        <a:pt x="14" y="57"/>
                        <a:pt x="14" y="57"/>
                        <a:pt x="14" y="57"/>
                      </a:cubicBezTo>
                      <a:cubicBezTo>
                        <a:pt x="18" y="57"/>
                        <a:pt x="18" y="57"/>
                        <a:pt x="18" y="57"/>
                      </a:cubicBezTo>
                      <a:cubicBezTo>
                        <a:pt x="21" y="56"/>
                        <a:pt x="21" y="56"/>
                        <a:pt x="21" y="56"/>
                      </a:cubicBezTo>
                      <a:cubicBezTo>
                        <a:pt x="23" y="58"/>
                        <a:pt x="23" y="58"/>
                        <a:pt x="23" y="58"/>
                      </a:cubicBezTo>
                      <a:cubicBezTo>
                        <a:pt x="23" y="58"/>
                        <a:pt x="25" y="57"/>
                        <a:pt x="25" y="57"/>
                      </a:cubicBezTo>
                      <a:cubicBezTo>
                        <a:pt x="29" y="54"/>
                        <a:pt x="29" y="54"/>
                        <a:pt x="29" y="54"/>
                      </a:cubicBezTo>
                      <a:cubicBezTo>
                        <a:pt x="31" y="53"/>
                        <a:pt x="31" y="53"/>
                        <a:pt x="31" y="53"/>
                      </a:cubicBezTo>
                      <a:cubicBezTo>
                        <a:pt x="37" y="52"/>
                        <a:pt x="37" y="52"/>
                        <a:pt x="37" y="52"/>
                      </a:cubicBezTo>
                      <a:cubicBezTo>
                        <a:pt x="42" y="53"/>
                        <a:pt x="42" y="53"/>
                        <a:pt x="42" y="53"/>
                      </a:cubicBezTo>
                      <a:cubicBezTo>
                        <a:pt x="45" y="50"/>
                        <a:pt x="45" y="50"/>
                        <a:pt x="45" y="50"/>
                      </a:cubicBezTo>
                      <a:cubicBezTo>
                        <a:pt x="47" y="50"/>
                        <a:pt x="47" y="50"/>
                        <a:pt x="47" y="50"/>
                      </a:cubicBezTo>
                      <a:cubicBezTo>
                        <a:pt x="49" y="51"/>
                        <a:pt x="49" y="51"/>
                        <a:pt x="49" y="51"/>
                      </a:cubicBezTo>
                      <a:cubicBezTo>
                        <a:pt x="49" y="53"/>
                        <a:pt x="49" y="53"/>
                        <a:pt x="49" y="53"/>
                      </a:cubicBezTo>
                      <a:cubicBezTo>
                        <a:pt x="47" y="54"/>
                        <a:pt x="47" y="54"/>
                        <a:pt x="47" y="54"/>
                      </a:cubicBezTo>
                      <a:cubicBezTo>
                        <a:pt x="46" y="57"/>
                        <a:pt x="46" y="57"/>
                        <a:pt x="46" y="57"/>
                      </a:cubicBezTo>
                      <a:cubicBezTo>
                        <a:pt x="44" y="58"/>
                        <a:pt x="44" y="58"/>
                        <a:pt x="44" y="58"/>
                      </a:cubicBezTo>
                      <a:cubicBezTo>
                        <a:pt x="41" y="57"/>
                        <a:pt x="41" y="57"/>
                        <a:pt x="41" y="57"/>
                      </a:cubicBezTo>
                      <a:cubicBezTo>
                        <a:pt x="36" y="57"/>
                        <a:pt x="36" y="57"/>
                        <a:pt x="36" y="57"/>
                      </a:cubicBezTo>
                      <a:cubicBezTo>
                        <a:pt x="33" y="57"/>
                        <a:pt x="33" y="57"/>
                        <a:pt x="33" y="57"/>
                      </a:cubicBezTo>
                      <a:cubicBezTo>
                        <a:pt x="32" y="58"/>
                        <a:pt x="32" y="58"/>
                        <a:pt x="32" y="58"/>
                      </a:cubicBezTo>
                      <a:cubicBezTo>
                        <a:pt x="34" y="60"/>
                        <a:pt x="34" y="60"/>
                        <a:pt x="34" y="60"/>
                      </a:cubicBezTo>
                      <a:cubicBezTo>
                        <a:pt x="39" y="61"/>
                        <a:pt x="39" y="61"/>
                        <a:pt x="39" y="61"/>
                      </a:cubicBezTo>
                      <a:cubicBezTo>
                        <a:pt x="41" y="63"/>
                        <a:pt x="41" y="63"/>
                        <a:pt x="41" y="63"/>
                      </a:cubicBezTo>
                      <a:cubicBezTo>
                        <a:pt x="41" y="65"/>
                        <a:pt x="41" y="65"/>
                        <a:pt x="41" y="65"/>
                      </a:cubicBezTo>
                      <a:cubicBezTo>
                        <a:pt x="39" y="65"/>
                        <a:pt x="39" y="65"/>
                        <a:pt x="39" y="65"/>
                      </a:cubicBezTo>
                      <a:cubicBezTo>
                        <a:pt x="35" y="63"/>
                        <a:pt x="35" y="63"/>
                        <a:pt x="35" y="63"/>
                      </a:cubicBezTo>
                      <a:cubicBezTo>
                        <a:pt x="34" y="65"/>
                        <a:pt x="34" y="65"/>
                        <a:pt x="34" y="65"/>
                      </a:cubicBezTo>
                      <a:cubicBezTo>
                        <a:pt x="32" y="65"/>
                        <a:pt x="32" y="65"/>
                        <a:pt x="32" y="65"/>
                      </a:cubicBezTo>
                      <a:cubicBezTo>
                        <a:pt x="29" y="62"/>
                        <a:pt x="29" y="62"/>
                        <a:pt x="29" y="62"/>
                      </a:cubicBezTo>
                      <a:cubicBezTo>
                        <a:pt x="25" y="61"/>
                        <a:pt x="25" y="61"/>
                        <a:pt x="25" y="61"/>
                      </a:cubicBezTo>
                      <a:cubicBezTo>
                        <a:pt x="21" y="63"/>
                        <a:pt x="21" y="63"/>
                        <a:pt x="21" y="63"/>
                      </a:cubicBezTo>
                      <a:cubicBezTo>
                        <a:pt x="21" y="65"/>
                        <a:pt x="21" y="65"/>
                        <a:pt x="21" y="65"/>
                      </a:cubicBezTo>
                      <a:cubicBezTo>
                        <a:pt x="24" y="66"/>
                        <a:pt x="24" y="66"/>
                        <a:pt x="24" y="66"/>
                      </a:cubicBezTo>
                      <a:cubicBezTo>
                        <a:pt x="30" y="73"/>
                        <a:pt x="30" y="73"/>
                        <a:pt x="30" y="73"/>
                      </a:cubicBezTo>
                      <a:cubicBezTo>
                        <a:pt x="32" y="74"/>
                        <a:pt x="32" y="74"/>
                        <a:pt x="32" y="74"/>
                      </a:cubicBezTo>
                      <a:cubicBezTo>
                        <a:pt x="35" y="72"/>
                        <a:pt x="35" y="72"/>
                        <a:pt x="35" y="72"/>
                      </a:cubicBezTo>
                      <a:cubicBezTo>
                        <a:pt x="37" y="73"/>
                        <a:pt x="37" y="73"/>
                        <a:pt x="37" y="73"/>
                      </a:cubicBezTo>
                      <a:cubicBezTo>
                        <a:pt x="38" y="77"/>
                        <a:pt x="38" y="77"/>
                        <a:pt x="38" y="77"/>
                      </a:cubicBezTo>
                      <a:cubicBezTo>
                        <a:pt x="38" y="80"/>
                        <a:pt x="38" y="80"/>
                        <a:pt x="38" y="80"/>
                      </a:cubicBezTo>
                      <a:cubicBezTo>
                        <a:pt x="41" y="81"/>
                        <a:pt x="41" y="81"/>
                        <a:pt x="41" y="81"/>
                      </a:cubicBezTo>
                      <a:cubicBezTo>
                        <a:pt x="44" y="80"/>
                        <a:pt x="44" y="80"/>
                        <a:pt x="44" y="80"/>
                      </a:cubicBezTo>
                      <a:cubicBezTo>
                        <a:pt x="49" y="80"/>
                        <a:pt x="49" y="80"/>
                        <a:pt x="49" y="80"/>
                      </a:cubicBezTo>
                      <a:cubicBezTo>
                        <a:pt x="54" y="77"/>
                        <a:pt x="54" y="77"/>
                        <a:pt x="54" y="77"/>
                      </a:cubicBezTo>
                      <a:cubicBezTo>
                        <a:pt x="58" y="77"/>
                        <a:pt x="58" y="77"/>
                        <a:pt x="58" y="77"/>
                      </a:cubicBezTo>
                      <a:cubicBezTo>
                        <a:pt x="63" y="76"/>
                        <a:pt x="63" y="76"/>
                        <a:pt x="63" y="76"/>
                      </a:cubicBezTo>
                      <a:cubicBezTo>
                        <a:pt x="63" y="78"/>
                        <a:pt x="63" y="78"/>
                        <a:pt x="63" y="78"/>
                      </a:cubicBezTo>
                      <a:cubicBezTo>
                        <a:pt x="62" y="82"/>
                        <a:pt x="62" y="82"/>
                        <a:pt x="62" y="82"/>
                      </a:cubicBezTo>
                      <a:cubicBezTo>
                        <a:pt x="63" y="86"/>
                        <a:pt x="63" y="86"/>
                        <a:pt x="63" y="86"/>
                      </a:cubicBezTo>
                      <a:cubicBezTo>
                        <a:pt x="67" y="89"/>
                        <a:pt x="67" y="89"/>
                        <a:pt x="67" y="89"/>
                      </a:cubicBezTo>
                      <a:cubicBezTo>
                        <a:pt x="71" y="90"/>
                        <a:pt x="71" y="90"/>
                        <a:pt x="71" y="90"/>
                      </a:cubicBezTo>
                      <a:cubicBezTo>
                        <a:pt x="76" y="88"/>
                        <a:pt x="76" y="88"/>
                        <a:pt x="76" y="88"/>
                      </a:cubicBezTo>
                      <a:cubicBezTo>
                        <a:pt x="77" y="86"/>
                        <a:pt x="77" y="86"/>
                        <a:pt x="77" y="86"/>
                      </a:cubicBezTo>
                      <a:cubicBezTo>
                        <a:pt x="77" y="84"/>
                        <a:pt x="77" y="84"/>
                        <a:pt x="77" y="84"/>
                      </a:cubicBezTo>
                      <a:cubicBezTo>
                        <a:pt x="77" y="82"/>
                        <a:pt x="77" y="82"/>
                        <a:pt x="77" y="82"/>
                      </a:cubicBezTo>
                      <a:cubicBezTo>
                        <a:pt x="78" y="79"/>
                        <a:pt x="78" y="79"/>
                        <a:pt x="78" y="79"/>
                      </a:cubicBezTo>
                      <a:cubicBezTo>
                        <a:pt x="81" y="75"/>
                        <a:pt x="81" y="75"/>
                        <a:pt x="81" y="75"/>
                      </a:cubicBezTo>
                      <a:cubicBezTo>
                        <a:pt x="84" y="74"/>
                        <a:pt x="84" y="74"/>
                        <a:pt x="84" y="74"/>
                      </a:cubicBezTo>
                      <a:cubicBezTo>
                        <a:pt x="86" y="77"/>
                        <a:pt x="86" y="77"/>
                        <a:pt x="86" y="77"/>
                      </a:cubicBezTo>
                      <a:cubicBezTo>
                        <a:pt x="89" y="79"/>
                        <a:pt x="89" y="79"/>
                        <a:pt x="89" y="79"/>
                      </a:cubicBezTo>
                      <a:cubicBezTo>
                        <a:pt x="92" y="79"/>
                        <a:pt x="92" y="79"/>
                        <a:pt x="92" y="79"/>
                      </a:cubicBezTo>
                      <a:cubicBezTo>
                        <a:pt x="96" y="76"/>
                        <a:pt x="96" y="76"/>
                        <a:pt x="96" y="76"/>
                      </a:cubicBezTo>
                      <a:cubicBezTo>
                        <a:pt x="97" y="74"/>
                        <a:pt x="97" y="74"/>
                        <a:pt x="97" y="74"/>
                      </a:cubicBezTo>
                      <a:cubicBezTo>
                        <a:pt x="96" y="68"/>
                        <a:pt x="96" y="68"/>
                        <a:pt x="96" y="68"/>
                      </a:cubicBezTo>
                      <a:cubicBezTo>
                        <a:pt x="95" y="64"/>
                        <a:pt x="95" y="64"/>
                        <a:pt x="95" y="64"/>
                      </a:cubicBezTo>
                      <a:cubicBezTo>
                        <a:pt x="97" y="62"/>
                        <a:pt x="97" y="62"/>
                        <a:pt x="97" y="62"/>
                      </a:cubicBezTo>
                      <a:cubicBezTo>
                        <a:pt x="100" y="59"/>
                        <a:pt x="100" y="59"/>
                        <a:pt x="100" y="59"/>
                      </a:cubicBezTo>
                      <a:cubicBezTo>
                        <a:pt x="103" y="52"/>
                        <a:pt x="103" y="52"/>
                        <a:pt x="103" y="52"/>
                      </a:cubicBezTo>
                      <a:cubicBezTo>
                        <a:pt x="105" y="48"/>
                        <a:pt x="105" y="48"/>
                        <a:pt x="105" y="48"/>
                      </a:cubicBezTo>
                      <a:cubicBezTo>
                        <a:pt x="109" y="43"/>
                        <a:pt x="109" y="43"/>
                        <a:pt x="109" y="43"/>
                      </a:cubicBezTo>
                      <a:cubicBezTo>
                        <a:pt x="110" y="40"/>
                        <a:pt x="110" y="40"/>
                        <a:pt x="110" y="40"/>
                      </a:cubicBezTo>
                      <a:cubicBezTo>
                        <a:pt x="110" y="36"/>
                        <a:pt x="110" y="36"/>
                        <a:pt x="110" y="36"/>
                      </a:cubicBezTo>
                      <a:cubicBezTo>
                        <a:pt x="108" y="33"/>
                        <a:pt x="108" y="33"/>
                        <a:pt x="108" y="33"/>
                      </a:cubicBezTo>
                      <a:cubicBezTo>
                        <a:pt x="108" y="30"/>
                        <a:pt x="108" y="30"/>
                        <a:pt x="108" y="30"/>
                      </a:cubicBezTo>
                      <a:cubicBezTo>
                        <a:pt x="109" y="27"/>
                        <a:pt x="109" y="27"/>
                        <a:pt x="109" y="27"/>
                      </a:cubicBezTo>
                      <a:cubicBezTo>
                        <a:pt x="109" y="25"/>
                        <a:pt x="109" y="25"/>
                        <a:pt x="109" y="25"/>
                      </a:cubicBezTo>
                      <a:cubicBezTo>
                        <a:pt x="108" y="24"/>
                        <a:pt x="108" y="24"/>
                        <a:pt x="108" y="24"/>
                      </a:cubicBezTo>
                      <a:cubicBezTo>
                        <a:pt x="103" y="24"/>
                        <a:pt x="103" y="24"/>
                        <a:pt x="103" y="24"/>
                      </a:cubicBezTo>
                      <a:cubicBezTo>
                        <a:pt x="100" y="21"/>
                        <a:pt x="100" y="21"/>
                        <a:pt x="100" y="21"/>
                      </a:cubicBezTo>
                      <a:cubicBezTo>
                        <a:pt x="98" y="20"/>
                        <a:pt x="98" y="20"/>
                        <a:pt x="98" y="20"/>
                      </a:cubicBezTo>
                      <a:cubicBezTo>
                        <a:pt x="92" y="21"/>
                        <a:pt x="92" y="21"/>
                        <a:pt x="92" y="21"/>
                      </a:cubicBezTo>
                      <a:cubicBezTo>
                        <a:pt x="89" y="20"/>
                        <a:pt x="89" y="20"/>
                        <a:pt x="89" y="20"/>
                      </a:cubicBezTo>
                      <a:cubicBezTo>
                        <a:pt x="86" y="18"/>
                        <a:pt x="86" y="18"/>
                        <a:pt x="86" y="18"/>
                      </a:cubicBezTo>
                      <a:cubicBezTo>
                        <a:pt x="83" y="18"/>
                        <a:pt x="83" y="18"/>
                        <a:pt x="83" y="18"/>
                      </a:cubicBezTo>
                      <a:cubicBezTo>
                        <a:pt x="80" y="16"/>
                        <a:pt x="80" y="16"/>
                        <a:pt x="80" y="16"/>
                      </a:cubicBezTo>
                      <a:cubicBezTo>
                        <a:pt x="80" y="14"/>
                        <a:pt x="80" y="14"/>
                        <a:pt x="80" y="14"/>
                      </a:cubicBezTo>
                      <a:cubicBezTo>
                        <a:pt x="79" y="13"/>
                        <a:pt x="79" y="13"/>
                        <a:pt x="79" y="13"/>
                      </a:cubicBezTo>
                      <a:cubicBezTo>
                        <a:pt x="76" y="15"/>
                        <a:pt x="76" y="15"/>
                        <a:pt x="76" y="15"/>
                      </a:cubicBezTo>
                      <a:cubicBezTo>
                        <a:pt x="76" y="14"/>
                        <a:pt x="76" y="14"/>
                        <a:pt x="76" y="14"/>
                      </a:cubicBezTo>
                      <a:cubicBezTo>
                        <a:pt x="76" y="11"/>
                        <a:pt x="76" y="11"/>
                        <a:pt x="76" y="11"/>
                      </a:cubicBezTo>
                      <a:cubicBezTo>
                        <a:pt x="76" y="8"/>
                        <a:pt x="76" y="8"/>
                        <a:pt x="76" y="8"/>
                      </a:cubicBezTo>
                      <a:cubicBezTo>
                        <a:pt x="73" y="10"/>
                        <a:pt x="73" y="10"/>
                        <a:pt x="73" y="10"/>
                      </a:cubicBezTo>
                      <a:cubicBezTo>
                        <a:pt x="72" y="14"/>
                        <a:pt x="72" y="14"/>
                        <a:pt x="72" y="14"/>
                      </a:cubicBezTo>
                      <a:cubicBezTo>
                        <a:pt x="71" y="15"/>
                        <a:pt x="71" y="15"/>
                        <a:pt x="71" y="15"/>
                      </a:cubicBezTo>
                      <a:cubicBezTo>
                        <a:pt x="70" y="10"/>
                        <a:pt x="70" y="10"/>
                        <a:pt x="70" y="10"/>
                      </a:cubicBezTo>
                      <a:cubicBezTo>
                        <a:pt x="69" y="9"/>
                        <a:pt x="69" y="9"/>
                        <a:pt x="69" y="9"/>
                      </a:cubicBezTo>
                      <a:cubicBezTo>
                        <a:pt x="68" y="11"/>
                        <a:pt x="68" y="11"/>
                        <a:pt x="68" y="11"/>
                      </a:cubicBezTo>
                      <a:cubicBezTo>
                        <a:pt x="69" y="13"/>
                        <a:pt x="69" y="13"/>
                        <a:pt x="69" y="13"/>
                      </a:cubicBezTo>
                      <a:cubicBezTo>
                        <a:pt x="68" y="15"/>
                        <a:pt x="68" y="15"/>
                        <a:pt x="68" y="15"/>
                      </a:cubicBezTo>
                      <a:cubicBezTo>
                        <a:pt x="66" y="18"/>
                        <a:pt x="66" y="18"/>
                        <a:pt x="66" y="18"/>
                      </a:cubicBezTo>
                      <a:cubicBezTo>
                        <a:pt x="66" y="22"/>
                        <a:pt x="66" y="22"/>
                        <a:pt x="66" y="22"/>
                      </a:cubicBezTo>
                      <a:cubicBezTo>
                        <a:pt x="65" y="25"/>
                        <a:pt x="65" y="25"/>
                        <a:pt x="65" y="25"/>
                      </a:cubicBezTo>
                      <a:cubicBezTo>
                        <a:pt x="63" y="23"/>
                        <a:pt x="63" y="23"/>
                        <a:pt x="63" y="23"/>
                      </a:cubicBezTo>
                      <a:cubicBezTo>
                        <a:pt x="61" y="21"/>
                        <a:pt x="61" y="21"/>
                        <a:pt x="61" y="21"/>
                      </a:cubicBezTo>
                      <a:cubicBezTo>
                        <a:pt x="61" y="20"/>
                        <a:pt x="61" y="20"/>
                        <a:pt x="61" y="20"/>
                      </a:cubicBezTo>
                      <a:cubicBezTo>
                        <a:pt x="61" y="23"/>
                        <a:pt x="61" y="23"/>
                        <a:pt x="61" y="23"/>
                      </a:cubicBezTo>
                      <a:cubicBezTo>
                        <a:pt x="60" y="25"/>
                        <a:pt x="60" y="25"/>
                        <a:pt x="60" y="25"/>
                      </a:cubicBezTo>
                      <a:cubicBezTo>
                        <a:pt x="59" y="23"/>
                        <a:pt x="59" y="23"/>
                        <a:pt x="59" y="23"/>
                      </a:cubicBezTo>
                      <a:cubicBezTo>
                        <a:pt x="58" y="20"/>
                        <a:pt x="58" y="20"/>
                        <a:pt x="58" y="20"/>
                      </a:cubicBezTo>
                      <a:cubicBezTo>
                        <a:pt x="59" y="15"/>
                        <a:pt x="59" y="15"/>
                        <a:pt x="59" y="15"/>
                      </a:cubicBezTo>
                      <a:cubicBezTo>
                        <a:pt x="59" y="9"/>
                        <a:pt x="59" y="9"/>
                        <a:pt x="59" y="9"/>
                      </a:cubicBezTo>
                      <a:cubicBezTo>
                        <a:pt x="59" y="6"/>
                        <a:pt x="59" y="6"/>
                        <a:pt x="59" y="6"/>
                      </a:cubicBezTo>
                      <a:cubicBezTo>
                        <a:pt x="55" y="3"/>
                        <a:pt x="55" y="3"/>
                        <a:pt x="55" y="3"/>
                      </a:cubicBezTo>
                      <a:cubicBezTo>
                        <a:pt x="53" y="0"/>
                        <a:pt x="53" y="0"/>
                        <a:pt x="53" y="0"/>
                      </a:cubicBezTo>
                      <a:cubicBezTo>
                        <a:pt x="52" y="0"/>
                        <a:pt x="52" y="0"/>
                        <a:pt x="52" y="0"/>
                      </a:cubicBezTo>
                      <a:cubicBezTo>
                        <a:pt x="51" y="3"/>
                        <a:pt x="51" y="3"/>
                        <a:pt x="51" y="3"/>
                      </a:cubicBezTo>
                      <a:cubicBezTo>
                        <a:pt x="53" y="6"/>
                        <a:pt x="53" y="6"/>
                        <a:pt x="53" y="6"/>
                      </a:cubicBezTo>
                      <a:cubicBezTo>
                        <a:pt x="54" y="8"/>
                        <a:pt x="54" y="8"/>
                        <a:pt x="54" y="8"/>
                      </a:cubicBezTo>
                      <a:cubicBezTo>
                        <a:pt x="52" y="8"/>
                        <a:pt x="52" y="8"/>
                        <a:pt x="52" y="8"/>
                      </a:cubicBezTo>
                      <a:cubicBezTo>
                        <a:pt x="50" y="5"/>
                        <a:pt x="50" y="5"/>
                        <a:pt x="50" y="5"/>
                      </a:cubicBezTo>
                      <a:cubicBezTo>
                        <a:pt x="49" y="7"/>
                        <a:pt x="49" y="7"/>
                        <a:pt x="49" y="7"/>
                      </a:cubicBezTo>
                      <a:cubicBezTo>
                        <a:pt x="49" y="11"/>
                        <a:pt x="49" y="11"/>
                        <a:pt x="49" y="11"/>
                      </a:cubicBezTo>
                      <a:cubicBezTo>
                        <a:pt x="52" y="15"/>
                        <a:pt x="52" y="15"/>
                        <a:pt x="52" y="15"/>
                      </a:cubicBezTo>
                      <a:cubicBezTo>
                        <a:pt x="52" y="19"/>
                        <a:pt x="52" y="19"/>
                        <a:pt x="52" y="19"/>
                      </a:cubicBezTo>
                      <a:cubicBezTo>
                        <a:pt x="51" y="22"/>
                        <a:pt x="51" y="22"/>
                        <a:pt x="51" y="22"/>
                      </a:cubicBezTo>
                      <a:cubicBezTo>
                        <a:pt x="51" y="27"/>
                        <a:pt x="51" y="27"/>
                        <a:pt x="51" y="27"/>
                      </a:cubicBezTo>
                      <a:cubicBezTo>
                        <a:pt x="53" y="33"/>
                        <a:pt x="53" y="33"/>
                        <a:pt x="53" y="33"/>
                      </a:cubicBezTo>
                      <a:cubicBezTo>
                        <a:pt x="52" y="37"/>
                        <a:pt x="52" y="37"/>
                        <a:pt x="52" y="37"/>
                      </a:cubicBezTo>
                      <a:cubicBezTo>
                        <a:pt x="51" y="37"/>
                        <a:pt x="51" y="37"/>
                        <a:pt x="51" y="37"/>
                      </a:cubicBezTo>
                      <a:cubicBezTo>
                        <a:pt x="49" y="33"/>
                        <a:pt x="49" y="33"/>
                        <a:pt x="49" y="33"/>
                      </a:cubicBezTo>
                      <a:cubicBezTo>
                        <a:pt x="46" y="30"/>
                        <a:pt x="46" y="30"/>
                        <a:pt x="46" y="30"/>
                      </a:cubicBezTo>
                      <a:cubicBezTo>
                        <a:pt x="43" y="27"/>
                        <a:pt x="43" y="27"/>
                        <a:pt x="43" y="27"/>
                      </a:cubicBezTo>
                      <a:cubicBezTo>
                        <a:pt x="43" y="24"/>
                        <a:pt x="43" y="24"/>
                        <a:pt x="43" y="24"/>
                      </a:cubicBezTo>
                      <a:cubicBezTo>
                        <a:pt x="44" y="21"/>
                        <a:pt x="44" y="21"/>
                        <a:pt x="44" y="21"/>
                      </a:cubicBezTo>
                      <a:cubicBezTo>
                        <a:pt x="44" y="19"/>
                        <a:pt x="44" y="19"/>
                        <a:pt x="44" y="19"/>
                      </a:cubicBezTo>
                      <a:cubicBezTo>
                        <a:pt x="42" y="18"/>
                        <a:pt x="42" y="18"/>
                        <a:pt x="42" y="18"/>
                      </a:cubicBezTo>
                      <a:cubicBezTo>
                        <a:pt x="39" y="20"/>
                        <a:pt x="39" y="20"/>
                        <a:pt x="39" y="20"/>
                      </a:cubicBezTo>
                      <a:cubicBezTo>
                        <a:pt x="37" y="20"/>
                        <a:pt x="37" y="20"/>
                        <a:pt x="37" y="20"/>
                      </a:cubicBezTo>
                      <a:cubicBezTo>
                        <a:pt x="36" y="22"/>
                        <a:pt x="36" y="22"/>
                        <a:pt x="36" y="22"/>
                      </a:cubicBezTo>
                      <a:cubicBezTo>
                        <a:pt x="33" y="24"/>
                        <a:pt x="33" y="24"/>
                        <a:pt x="33" y="24"/>
                      </a:cubicBezTo>
                      <a:cubicBezTo>
                        <a:pt x="31" y="23"/>
                        <a:pt x="31" y="23"/>
                        <a:pt x="31" y="23"/>
                      </a:cubicBezTo>
                      <a:cubicBezTo>
                        <a:pt x="31" y="20"/>
                        <a:pt x="31" y="20"/>
                        <a:pt x="31" y="20"/>
                      </a:cubicBezTo>
                      <a:cubicBezTo>
                        <a:pt x="31" y="18"/>
                        <a:pt x="31" y="18"/>
                        <a:pt x="31" y="18"/>
                      </a:cubicBezTo>
                      <a:cubicBezTo>
                        <a:pt x="29" y="19"/>
                        <a:pt x="29" y="19"/>
                        <a:pt x="29" y="19"/>
                      </a:cubicBezTo>
                      <a:cubicBezTo>
                        <a:pt x="27" y="15"/>
                        <a:pt x="27" y="15"/>
                        <a:pt x="27" y="15"/>
                      </a:cubicBezTo>
                      <a:cubicBezTo>
                        <a:pt x="25" y="12"/>
                        <a:pt x="25" y="12"/>
                        <a:pt x="25" y="12"/>
                      </a:cubicBezTo>
                      <a:cubicBezTo>
                        <a:pt x="23" y="10"/>
                        <a:pt x="23" y="10"/>
                        <a:pt x="23" y="10"/>
                      </a:cubicBezTo>
                      <a:cubicBezTo>
                        <a:pt x="22" y="11"/>
                        <a:pt x="22" y="11"/>
                        <a:pt x="22" y="11"/>
                      </a:cubicBezTo>
                      <a:cubicBezTo>
                        <a:pt x="19" y="8"/>
                        <a:pt x="19" y="8"/>
                        <a:pt x="19" y="8"/>
                      </a:cubicBezTo>
                      <a:cubicBezTo>
                        <a:pt x="20" y="5"/>
                        <a:pt x="20" y="5"/>
                        <a:pt x="20" y="5"/>
                      </a:cubicBezTo>
                      <a:cubicBezTo>
                        <a:pt x="19" y="1"/>
                        <a:pt x="19" y="1"/>
                        <a:pt x="19" y="1"/>
                      </a:cubicBezTo>
                      <a:cubicBezTo>
                        <a:pt x="18" y="1"/>
                        <a:pt x="18" y="1"/>
                        <a:pt x="18" y="1"/>
                      </a:cubicBezTo>
                      <a:cubicBezTo>
                        <a:pt x="16" y="3"/>
                        <a:pt x="16" y="3"/>
                        <a:pt x="16" y="3"/>
                      </a:cubicBezTo>
                      <a:cubicBezTo>
                        <a:pt x="15" y="9"/>
                        <a:pt x="15" y="9"/>
                        <a:pt x="15" y="9"/>
                      </a:cubicBezTo>
                      <a:cubicBezTo>
                        <a:pt x="16" y="14"/>
                        <a:pt x="16" y="14"/>
                        <a:pt x="16" y="14"/>
                      </a:cubicBezTo>
                      <a:cubicBezTo>
                        <a:pt x="18" y="18"/>
                        <a:pt x="18" y="18"/>
                        <a:pt x="18" y="18"/>
                      </a:cubicBezTo>
                      <a:cubicBezTo>
                        <a:pt x="19" y="24"/>
                        <a:pt x="19" y="24"/>
                        <a:pt x="19" y="24"/>
                      </a:cubicBezTo>
                      <a:cubicBezTo>
                        <a:pt x="17" y="25"/>
                        <a:pt x="17" y="25"/>
                        <a:pt x="17" y="25"/>
                      </a:cubicBezTo>
                      <a:cubicBezTo>
                        <a:pt x="15" y="22"/>
                        <a:pt x="15" y="22"/>
                        <a:pt x="15" y="22"/>
                      </a:cubicBezTo>
                      <a:cubicBezTo>
                        <a:pt x="14" y="18"/>
                        <a:pt x="14" y="18"/>
                        <a:pt x="14" y="18"/>
                      </a:cubicBezTo>
                      <a:cubicBezTo>
                        <a:pt x="13" y="17"/>
                        <a:pt x="13" y="17"/>
                        <a:pt x="13" y="17"/>
                      </a:cubicBezTo>
                      <a:cubicBezTo>
                        <a:pt x="13" y="21"/>
                        <a:pt x="13" y="21"/>
                        <a:pt x="13" y="21"/>
                      </a:cubicBezTo>
                      <a:cubicBezTo>
                        <a:pt x="14" y="25"/>
                        <a:pt x="14" y="25"/>
                        <a:pt x="14" y="25"/>
                      </a:cubicBezTo>
                      <a:cubicBezTo>
                        <a:pt x="15" y="29"/>
                        <a:pt x="15" y="29"/>
                        <a:pt x="15" y="29"/>
                      </a:cubicBezTo>
                      <a:cubicBezTo>
                        <a:pt x="15" y="32"/>
                        <a:pt x="15" y="32"/>
                        <a:pt x="15" y="32"/>
                      </a:cubicBezTo>
                      <a:cubicBezTo>
                        <a:pt x="14" y="35"/>
                        <a:pt x="14" y="35"/>
                        <a:pt x="14" y="35"/>
                      </a:cubicBezTo>
                      <a:cubicBezTo>
                        <a:pt x="13" y="34"/>
                        <a:pt x="13" y="34"/>
                        <a:pt x="13" y="34"/>
                      </a:cubicBezTo>
                      <a:cubicBezTo>
                        <a:pt x="11" y="29"/>
                        <a:pt x="11" y="29"/>
                        <a:pt x="11" y="29"/>
                      </a:cubicBezTo>
                      <a:cubicBezTo>
                        <a:pt x="10" y="27"/>
                        <a:pt x="10" y="27"/>
                        <a:pt x="10" y="27"/>
                      </a:cubicBezTo>
                      <a:cubicBezTo>
                        <a:pt x="4" y="28"/>
                        <a:pt x="4" y="28"/>
                        <a:pt x="4" y="28"/>
                      </a:cubicBezTo>
                      <a:cubicBezTo>
                        <a:pt x="1" y="26"/>
                        <a:pt x="1" y="26"/>
                        <a:pt x="1" y="26"/>
                      </a:cubicBezTo>
                      <a:cubicBezTo>
                        <a:pt x="0" y="28"/>
                        <a:pt x="0" y="28"/>
                        <a:pt x="0" y="28"/>
                      </a:cubicBezTo>
                      <a:cubicBezTo>
                        <a:pt x="1" y="32"/>
                        <a:pt x="1" y="32"/>
                        <a:pt x="1" y="32"/>
                      </a:cubicBezTo>
                      <a:lnTo>
                        <a:pt x="3" y="3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16" name="Freeform 233">
                  <a:extLst>
                    <a:ext uri="{FF2B5EF4-FFF2-40B4-BE49-F238E27FC236}">
                      <a16:creationId xmlns:a16="http://schemas.microsoft.com/office/drawing/2014/main" id="{A2223F42-EE52-E8B8-EA7A-92A7EB838665}"/>
                    </a:ext>
                  </a:extLst>
                </p:cNvPr>
                <p:cNvSpPr>
                  <a:spLocks/>
                </p:cNvSpPr>
                <p:nvPr/>
              </p:nvSpPr>
              <p:spPr bwMode="auto">
                <a:xfrm>
                  <a:off x="3788" y="992"/>
                  <a:ext cx="22" cy="21"/>
                </a:xfrm>
                <a:custGeom>
                  <a:avLst/>
                  <a:gdLst>
                    <a:gd name="T0" fmla="*/ 21 w 22"/>
                    <a:gd name="T1" fmla="*/ 8 h 21"/>
                    <a:gd name="T2" fmla="*/ 22 w 22"/>
                    <a:gd name="T3" fmla="*/ 6 h 21"/>
                    <a:gd name="T4" fmla="*/ 21 w 22"/>
                    <a:gd name="T5" fmla="*/ 3 h 21"/>
                    <a:gd name="T6" fmla="*/ 19 w 22"/>
                    <a:gd name="T7" fmla="*/ 3 h 21"/>
                    <a:gd name="T8" fmla="*/ 17 w 22"/>
                    <a:gd name="T9" fmla="*/ 0 h 21"/>
                    <a:gd name="T10" fmla="*/ 17 w 22"/>
                    <a:gd name="T11" fmla="*/ 0 h 21"/>
                    <a:gd name="T12" fmla="*/ 15 w 22"/>
                    <a:gd name="T13" fmla="*/ 1 h 21"/>
                    <a:gd name="T14" fmla="*/ 11 w 22"/>
                    <a:gd name="T15" fmla="*/ 4 h 21"/>
                    <a:gd name="T16" fmla="*/ 11 w 22"/>
                    <a:gd name="T17" fmla="*/ 2 h 21"/>
                    <a:gd name="T18" fmla="*/ 10 w 22"/>
                    <a:gd name="T19" fmla="*/ 1 h 21"/>
                    <a:gd name="T20" fmla="*/ 8 w 22"/>
                    <a:gd name="T21" fmla="*/ 3 h 21"/>
                    <a:gd name="T22" fmla="*/ 7 w 22"/>
                    <a:gd name="T23" fmla="*/ 5 h 21"/>
                    <a:gd name="T24" fmla="*/ 7 w 22"/>
                    <a:gd name="T25" fmla="*/ 6 h 21"/>
                    <a:gd name="T26" fmla="*/ 4 w 22"/>
                    <a:gd name="T27" fmla="*/ 6 h 21"/>
                    <a:gd name="T28" fmla="*/ 3 w 22"/>
                    <a:gd name="T29" fmla="*/ 8 h 21"/>
                    <a:gd name="T30" fmla="*/ 0 w 22"/>
                    <a:gd name="T31" fmla="*/ 10 h 21"/>
                    <a:gd name="T32" fmla="*/ 3 w 22"/>
                    <a:gd name="T33" fmla="*/ 11 h 21"/>
                    <a:gd name="T34" fmla="*/ 6 w 22"/>
                    <a:gd name="T35" fmla="*/ 11 h 21"/>
                    <a:gd name="T36" fmla="*/ 7 w 22"/>
                    <a:gd name="T37" fmla="*/ 14 h 21"/>
                    <a:gd name="T38" fmla="*/ 8 w 22"/>
                    <a:gd name="T39" fmla="*/ 16 h 21"/>
                    <a:gd name="T40" fmla="*/ 7 w 22"/>
                    <a:gd name="T41" fmla="*/ 18 h 21"/>
                    <a:gd name="T42" fmla="*/ 9 w 22"/>
                    <a:gd name="T43" fmla="*/ 18 h 21"/>
                    <a:gd name="T44" fmla="*/ 7 w 22"/>
                    <a:gd name="T45" fmla="*/ 21 h 21"/>
                    <a:gd name="T46" fmla="*/ 10 w 22"/>
                    <a:gd name="T47" fmla="*/ 21 h 21"/>
                    <a:gd name="T48" fmla="*/ 11 w 22"/>
                    <a:gd name="T49" fmla="*/ 21 h 21"/>
                    <a:gd name="T50" fmla="*/ 12 w 22"/>
                    <a:gd name="T51" fmla="*/ 20 h 21"/>
                    <a:gd name="T52" fmla="*/ 16 w 22"/>
                    <a:gd name="T53" fmla="*/ 18 h 21"/>
                    <a:gd name="T54" fmla="*/ 17 w 22"/>
                    <a:gd name="T55" fmla="*/ 18 h 21"/>
                    <a:gd name="T56" fmla="*/ 19 w 22"/>
                    <a:gd name="T57" fmla="*/ 16 h 21"/>
                    <a:gd name="T58" fmla="*/ 19 w 22"/>
                    <a:gd name="T59" fmla="*/ 14 h 21"/>
                    <a:gd name="T60" fmla="*/ 19 w 22"/>
                    <a:gd name="T61" fmla="*/ 10 h 21"/>
                    <a:gd name="T62" fmla="*/ 21 w 22"/>
                    <a:gd name="T63"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 h="21">
                      <a:moveTo>
                        <a:pt x="21" y="8"/>
                      </a:moveTo>
                      <a:lnTo>
                        <a:pt x="22" y="6"/>
                      </a:lnTo>
                      <a:lnTo>
                        <a:pt x="21" y="3"/>
                      </a:lnTo>
                      <a:lnTo>
                        <a:pt x="19" y="3"/>
                      </a:lnTo>
                      <a:lnTo>
                        <a:pt x="17" y="0"/>
                      </a:lnTo>
                      <a:lnTo>
                        <a:pt x="17" y="0"/>
                      </a:lnTo>
                      <a:lnTo>
                        <a:pt x="15" y="1"/>
                      </a:lnTo>
                      <a:lnTo>
                        <a:pt x="11" y="4"/>
                      </a:lnTo>
                      <a:lnTo>
                        <a:pt x="11" y="2"/>
                      </a:lnTo>
                      <a:lnTo>
                        <a:pt x="10" y="1"/>
                      </a:lnTo>
                      <a:lnTo>
                        <a:pt x="8" y="3"/>
                      </a:lnTo>
                      <a:lnTo>
                        <a:pt x="7" y="5"/>
                      </a:lnTo>
                      <a:lnTo>
                        <a:pt x="7" y="6"/>
                      </a:lnTo>
                      <a:lnTo>
                        <a:pt x="4" y="6"/>
                      </a:lnTo>
                      <a:lnTo>
                        <a:pt x="3" y="8"/>
                      </a:lnTo>
                      <a:lnTo>
                        <a:pt x="0" y="10"/>
                      </a:lnTo>
                      <a:lnTo>
                        <a:pt x="3" y="11"/>
                      </a:lnTo>
                      <a:lnTo>
                        <a:pt x="6" y="11"/>
                      </a:lnTo>
                      <a:lnTo>
                        <a:pt x="7" y="14"/>
                      </a:lnTo>
                      <a:lnTo>
                        <a:pt x="8" y="16"/>
                      </a:lnTo>
                      <a:lnTo>
                        <a:pt x="7" y="18"/>
                      </a:lnTo>
                      <a:lnTo>
                        <a:pt x="9" y="18"/>
                      </a:lnTo>
                      <a:lnTo>
                        <a:pt x="7" y="21"/>
                      </a:lnTo>
                      <a:lnTo>
                        <a:pt x="10" y="21"/>
                      </a:lnTo>
                      <a:lnTo>
                        <a:pt x="11" y="21"/>
                      </a:lnTo>
                      <a:lnTo>
                        <a:pt x="12" y="20"/>
                      </a:lnTo>
                      <a:lnTo>
                        <a:pt x="16" y="18"/>
                      </a:lnTo>
                      <a:lnTo>
                        <a:pt x="17" y="18"/>
                      </a:lnTo>
                      <a:lnTo>
                        <a:pt x="19" y="16"/>
                      </a:lnTo>
                      <a:lnTo>
                        <a:pt x="19" y="14"/>
                      </a:lnTo>
                      <a:lnTo>
                        <a:pt x="19" y="10"/>
                      </a:lnTo>
                      <a:lnTo>
                        <a:pt x="21"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17" name="Freeform 234">
                  <a:extLst>
                    <a:ext uri="{FF2B5EF4-FFF2-40B4-BE49-F238E27FC236}">
                      <a16:creationId xmlns:a16="http://schemas.microsoft.com/office/drawing/2014/main" id="{E2FACB6C-6C21-2AFC-3101-48A115E4D533}"/>
                    </a:ext>
                  </a:extLst>
                </p:cNvPr>
                <p:cNvSpPr>
                  <a:spLocks/>
                </p:cNvSpPr>
                <p:nvPr/>
              </p:nvSpPr>
              <p:spPr bwMode="auto">
                <a:xfrm>
                  <a:off x="3796" y="1006"/>
                  <a:ext cx="39" cy="51"/>
                </a:xfrm>
                <a:custGeom>
                  <a:avLst/>
                  <a:gdLst>
                    <a:gd name="T0" fmla="*/ 32 w 39"/>
                    <a:gd name="T1" fmla="*/ 31 h 51"/>
                    <a:gd name="T2" fmla="*/ 35 w 39"/>
                    <a:gd name="T3" fmla="*/ 26 h 51"/>
                    <a:gd name="T4" fmla="*/ 38 w 39"/>
                    <a:gd name="T5" fmla="*/ 24 h 51"/>
                    <a:gd name="T6" fmla="*/ 39 w 39"/>
                    <a:gd name="T7" fmla="*/ 24 h 51"/>
                    <a:gd name="T8" fmla="*/ 36 w 39"/>
                    <a:gd name="T9" fmla="*/ 22 h 51"/>
                    <a:gd name="T10" fmla="*/ 35 w 39"/>
                    <a:gd name="T11" fmla="*/ 20 h 51"/>
                    <a:gd name="T12" fmla="*/ 33 w 39"/>
                    <a:gd name="T13" fmla="*/ 18 h 51"/>
                    <a:gd name="T14" fmla="*/ 30 w 39"/>
                    <a:gd name="T15" fmla="*/ 21 h 51"/>
                    <a:gd name="T16" fmla="*/ 27 w 39"/>
                    <a:gd name="T17" fmla="*/ 23 h 51"/>
                    <a:gd name="T18" fmla="*/ 24 w 39"/>
                    <a:gd name="T19" fmla="*/ 20 h 51"/>
                    <a:gd name="T20" fmla="*/ 21 w 39"/>
                    <a:gd name="T21" fmla="*/ 16 h 51"/>
                    <a:gd name="T22" fmla="*/ 20 w 39"/>
                    <a:gd name="T23" fmla="*/ 12 h 51"/>
                    <a:gd name="T24" fmla="*/ 21 w 39"/>
                    <a:gd name="T25" fmla="*/ 10 h 51"/>
                    <a:gd name="T26" fmla="*/ 23 w 39"/>
                    <a:gd name="T27" fmla="*/ 10 h 51"/>
                    <a:gd name="T28" fmla="*/ 23 w 39"/>
                    <a:gd name="T29" fmla="*/ 8 h 51"/>
                    <a:gd name="T30" fmla="*/ 21 w 39"/>
                    <a:gd name="T31" fmla="*/ 4 h 51"/>
                    <a:gd name="T32" fmla="*/ 20 w 39"/>
                    <a:gd name="T33" fmla="*/ 0 h 51"/>
                    <a:gd name="T34" fmla="*/ 16 w 39"/>
                    <a:gd name="T35" fmla="*/ 4 h 51"/>
                    <a:gd name="T36" fmla="*/ 13 w 39"/>
                    <a:gd name="T37" fmla="*/ 7 h 51"/>
                    <a:gd name="T38" fmla="*/ 9 w 39"/>
                    <a:gd name="T39" fmla="*/ 7 h 51"/>
                    <a:gd name="T40" fmla="*/ 4 w 39"/>
                    <a:gd name="T41" fmla="*/ 9 h 51"/>
                    <a:gd name="T42" fmla="*/ 2 w 39"/>
                    <a:gd name="T43" fmla="*/ 11 h 51"/>
                    <a:gd name="T44" fmla="*/ 0 w 39"/>
                    <a:gd name="T45" fmla="*/ 15 h 51"/>
                    <a:gd name="T46" fmla="*/ 2 w 39"/>
                    <a:gd name="T47" fmla="*/ 17 h 51"/>
                    <a:gd name="T48" fmla="*/ 5 w 39"/>
                    <a:gd name="T49" fmla="*/ 19 h 51"/>
                    <a:gd name="T50" fmla="*/ 7 w 39"/>
                    <a:gd name="T51" fmla="*/ 19 h 51"/>
                    <a:gd name="T52" fmla="*/ 8 w 39"/>
                    <a:gd name="T53" fmla="*/ 21 h 51"/>
                    <a:gd name="T54" fmla="*/ 7 w 39"/>
                    <a:gd name="T55" fmla="*/ 23 h 51"/>
                    <a:gd name="T56" fmla="*/ 7 w 39"/>
                    <a:gd name="T57" fmla="*/ 27 h 51"/>
                    <a:gd name="T58" fmla="*/ 6 w 39"/>
                    <a:gd name="T59" fmla="*/ 31 h 51"/>
                    <a:gd name="T60" fmla="*/ 5 w 39"/>
                    <a:gd name="T61" fmla="*/ 36 h 51"/>
                    <a:gd name="T62" fmla="*/ 2 w 39"/>
                    <a:gd name="T63" fmla="*/ 38 h 51"/>
                    <a:gd name="T64" fmla="*/ 3 w 39"/>
                    <a:gd name="T65" fmla="*/ 41 h 51"/>
                    <a:gd name="T66" fmla="*/ 2 w 39"/>
                    <a:gd name="T67" fmla="*/ 42 h 51"/>
                    <a:gd name="T68" fmla="*/ 2 w 39"/>
                    <a:gd name="T69" fmla="*/ 45 h 51"/>
                    <a:gd name="T70" fmla="*/ 3 w 39"/>
                    <a:gd name="T71" fmla="*/ 45 h 51"/>
                    <a:gd name="T72" fmla="*/ 6 w 39"/>
                    <a:gd name="T73" fmla="*/ 44 h 51"/>
                    <a:gd name="T74" fmla="*/ 9 w 39"/>
                    <a:gd name="T75" fmla="*/ 44 h 51"/>
                    <a:gd name="T76" fmla="*/ 11 w 39"/>
                    <a:gd name="T77" fmla="*/ 41 h 51"/>
                    <a:gd name="T78" fmla="*/ 13 w 39"/>
                    <a:gd name="T79" fmla="*/ 41 h 51"/>
                    <a:gd name="T80" fmla="*/ 15 w 39"/>
                    <a:gd name="T81" fmla="*/ 38 h 51"/>
                    <a:gd name="T82" fmla="*/ 16 w 39"/>
                    <a:gd name="T83" fmla="*/ 35 h 51"/>
                    <a:gd name="T84" fmla="*/ 18 w 39"/>
                    <a:gd name="T85" fmla="*/ 34 h 51"/>
                    <a:gd name="T86" fmla="*/ 20 w 39"/>
                    <a:gd name="T87" fmla="*/ 34 h 51"/>
                    <a:gd name="T88" fmla="*/ 21 w 39"/>
                    <a:gd name="T89" fmla="*/ 33 h 51"/>
                    <a:gd name="T90" fmla="*/ 21 w 39"/>
                    <a:gd name="T91" fmla="*/ 37 h 51"/>
                    <a:gd name="T92" fmla="*/ 20 w 39"/>
                    <a:gd name="T93" fmla="*/ 41 h 51"/>
                    <a:gd name="T94" fmla="*/ 20 w 39"/>
                    <a:gd name="T95" fmla="*/ 45 h 51"/>
                    <a:gd name="T96" fmla="*/ 19 w 39"/>
                    <a:gd name="T97" fmla="*/ 48 h 51"/>
                    <a:gd name="T98" fmla="*/ 20 w 39"/>
                    <a:gd name="T99" fmla="*/ 51 h 51"/>
                    <a:gd name="T100" fmla="*/ 22 w 39"/>
                    <a:gd name="T101" fmla="*/ 51 h 51"/>
                    <a:gd name="T102" fmla="*/ 23 w 39"/>
                    <a:gd name="T103" fmla="*/ 48 h 51"/>
                    <a:gd name="T104" fmla="*/ 23 w 39"/>
                    <a:gd name="T105" fmla="*/ 46 h 51"/>
                    <a:gd name="T106" fmla="*/ 25 w 39"/>
                    <a:gd name="T107" fmla="*/ 43 h 51"/>
                    <a:gd name="T108" fmla="*/ 28 w 39"/>
                    <a:gd name="T109" fmla="*/ 41 h 51"/>
                    <a:gd name="T110" fmla="*/ 30 w 39"/>
                    <a:gd name="T111" fmla="*/ 41 h 51"/>
                    <a:gd name="T112" fmla="*/ 32 w 39"/>
                    <a:gd name="T113" fmla="*/ 34 h 51"/>
                    <a:gd name="T114" fmla="*/ 32 w 39"/>
                    <a:gd name="T115" fmla="*/ 3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9" h="51">
                      <a:moveTo>
                        <a:pt x="32" y="31"/>
                      </a:moveTo>
                      <a:lnTo>
                        <a:pt x="35" y="26"/>
                      </a:lnTo>
                      <a:lnTo>
                        <a:pt x="38" y="24"/>
                      </a:lnTo>
                      <a:lnTo>
                        <a:pt x="39" y="24"/>
                      </a:lnTo>
                      <a:lnTo>
                        <a:pt x="36" y="22"/>
                      </a:lnTo>
                      <a:lnTo>
                        <a:pt x="35" y="20"/>
                      </a:lnTo>
                      <a:lnTo>
                        <a:pt x="33" y="18"/>
                      </a:lnTo>
                      <a:lnTo>
                        <a:pt x="30" y="21"/>
                      </a:lnTo>
                      <a:lnTo>
                        <a:pt x="27" y="23"/>
                      </a:lnTo>
                      <a:lnTo>
                        <a:pt x="24" y="20"/>
                      </a:lnTo>
                      <a:lnTo>
                        <a:pt x="21" y="16"/>
                      </a:lnTo>
                      <a:lnTo>
                        <a:pt x="20" y="12"/>
                      </a:lnTo>
                      <a:lnTo>
                        <a:pt x="21" y="10"/>
                      </a:lnTo>
                      <a:lnTo>
                        <a:pt x="23" y="10"/>
                      </a:lnTo>
                      <a:lnTo>
                        <a:pt x="23" y="8"/>
                      </a:lnTo>
                      <a:lnTo>
                        <a:pt x="21" y="4"/>
                      </a:lnTo>
                      <a:lnTo>
                        <a:pt x="20" y="0"/>
                      </a:lnTo>
                      <a:lnTo>
                        <a:pt x="16" y="4"/>
                      </a:lnTo>
                      <a:lnTo>
                        <a:pt x="13" y="7"/>
                      </a:lnTo>
                      <a:lnTo>
                        <a:pt x="9" y="7"/>
                      </a:lnTo>
                      <a:lnTo>
                        <a:pt x="4" y="9"/>
                      </a:lnTo>
                      <a:lnTo>
                        <a:pt x="2" y="11"/>
                      </a:lnTo>
                      <a:lnTo>
                        <a:pt x="0" y="15"/>
                      </a:lnTo>
                      <a:lnTo>
                        <a:pt x="2" y="17"/>
                      </a:lnTo>
                      <a:lnTo>
                        <a:pt x="5" y="19"/>
                      </a:lnTo>
                      <a:lnTo>
                        <a:pt x="7" y="19"/>
                      </a:lnTo>
                      <a:lnTo>
                        <a:pt x="8" y="21"/>
                      </a:lnTo>
                      <a:lnTo>
                        <a:pt x="7" y="23"/>
                      </a:lnTo>
                      <a:lnTo>
                        <a:pt x="7" y="27"/>
                      </a:lnTo>
                      <a:lnTo>
                        <a:pt x="6" y="31"/>
                      </a:lnTo>
                      <a:lnTo>
                        <a:pt x="5" y="36"/>
                      </a:lnTo>
                      <a:lnTo>
                        <a:pt x="2" y="38"/>
                      </a:lnTo>
                      <a:lnTo>
                        <a:pt x="3" y="41"/>
                      </a:lnTo>
                      <a:lnTo>
                        <a:pt x="2" y="42"/>
                      </a:lnTo>
                      <a:lnTo>
                        <a:pt x="2" y="45"/>
                      </a:lnTo>
                      <a:lnTo>
                        <a:pt x="3" y="45"/>
                      </a:lnTo>
                      <a:lnTo>
                        <a:pt x="6" y="44"/>
                      </a:lnTo>
                      <a:lnTo>
                        <a:pt x="9" y="44"/>
                      </a:lnTo>
                      <a:lnTo>
                        <a:pt x="11" y="41"/>
                      </a:lnTo>
                      <a:lnTo>
                        <a:pt x="13" y="41"/>
                      </a:lnTo>
                      <a:lnTo>
                        <a:pt x="15" y="38"/>
                      </a:lnTo>
                      <a:lnTo>
                        <a:pt x="16" y="35"/>
                      </a:lnTo>
                      <a:lnTo>
                        <a:pt x="18" y="34"/>
                      </a:lnTo>
                      <a:lnTo>
                        <a:pt x="20" y="34"/>
                      </a:lnTo>
                      <a:lnTo>
                        <a:pt x="21" y="33"/>
                      </a:lnTo>
                      <a:lnTo>
                        <a:pt x="21" y="37"/>
                      </a:lnTo>
                      <a:lnTo>
                        <a:pt x="20" y="41"/>
                      </a:lnTo>
                      <a:lnTo>
                        <a:pt x="20" y="45"/>
                      </a:lnTo>
                      <a:lnTo>
                        <a:pt x="19" y="48"/>
                      </a:lnTo>
                      <a:lnTo>
                        <a:pt x="20" y="51"/>
                      </a:lnTo>
                      <a:lnTo>
                        <a:pt x="22" y="51"/>
                      </a:lnTo>
                      <a:lnTo>
                        <a:pt x="23" y="48"/>
                      </a:lnTo>
                      <a:lnTo>
                        <a:pt x="23" y="46"/>
                      </a:lnTo>
                      <a:lnTo>
                        <a:pt x="25" y="43"/>
                      </a:lnTo>
                      <a:lnTo>
                        <a:pt x="28" y="41"/>
                      </a:lnTo>
                      <a:lnTo>
                        <a:pt x="30" y="41"/>
                      </a:lnTo>
                      <a:lnTo>
                        <a:pt x="32" y="34"/>
                      </a:lnTo>
                      <a:lnTo>
                        <a:pt x="32" y="3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18" name="Freeform 235">
                  <a:extLst>
                    <a:ext uri="{FF2B5EF4-FFF2-40B4-BE49-F238E27FC236}">
                      <a16:creationId xmlns:a16="http://schemas.microsoft.com/office/drawing/2014/main" id="{51330100-CFBA-801E-5E0A-E6543872D32B}"/>
                    </a:ext>
                  </a:extLst>
                </p:cNvPr>
                <p:cNvSpPr>
                  <a:spLocks/>
                </p:cNvSpPr>
                <p:nvPr/>
              </p:nvSpPr>
              <p:spPr bwMode="auto">
                <a:xfrm>
                  <a:off x="3777" y="886"/>
                  <a:ext cx="10" cy="7"/>
                </a:xfrm>
                <a:custGeom>
                  <a:avLst/>
                  <a:gdLst>
                    <a:gd name="T0" fmla="*/ 6 w 10"/>
                    <a:gd name="T1" fmla="*/ 6 h 7"/>
                    <a:gd name="T2" fmla="*/ 8 w 10"/>
                    <a:gd name="T3" fmla="*/ 7 h 7"/>
                    <a:gd name="T4" fmla="*/ 9 w 10"/>
                    <a:gd name="T5" fmla="*/ 6 h 7"/>
                    <a:gd name="T6" fmla="*/ 10 w 10"/>
                    <a:gd name="T7" fmla="*/ 4 h 7"/>
                    <a:gd name="T8" fmla="*/ 9 w 10"/>
                    <a:gd name="T9" fmla="*/ 3 h 7"/>
                    <a:gd name="T10" fmla="*/ 6 w 10"/>
                    <a:gd name="T11" fmla="*/ 3 h 7"/>
                    <a:gd name="T12" fmla="*/ 3 w 10"/>
                    <a:gd name="T13" fmla="*/ 1 h 7"/>
                    <a:gd name="T14" fmla="*/ 1 w 10"/>
                    <a:gd name="T15" fmla="*/ 0 h 7"/>
                    <a:gd name="T16" fmla="*/ 0 w 10"/>
                    <a:gd name="T17" fmla="*/ 1 h 7"/>
                    <a:gd name="T18" fmla="*/ 1 w 10"/>
                    <a:gd name="T19" fmla="*/ 3 h 7"/>
                    <a:gd name="T20" fmla="*/ 6 w 10"/>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7">
                      <a:moveTo>
                        <a:pt x="6" y="6"/>
                      </a:moveTo>
                      <a:lnTo>
                        <a:pt x="8" y="7"/>
                      </a:lnTo>
                      <a:lnTo>
                        <a:pt x="9" y="6"/>
                      </a:lnTo>
                      <a:lnTo>
                        <a:pt x="10" y="4"/>
                      </a:lnTo>
                      <a:lnTo>
                        <a:pt x="9" y="3"/>
                      </a:lnTo>
                      <a:lnTo>
                        <a:pt x="6" y="3"/>
                      </a:lnTo>
                      <a:lnTo>
                        <a:pt x="3" y="1"/>
                      </a:lnTo>
                      <a:lnTo>
                        <a:pt x="1" y="0"/>
                      </a:lnTo>
                      <a:lnTo>
                        <a:pt x="0" y="1"/>
                      </a:lnTo>
                      <a:lnTo>
                        <a:pt x="1" y="3"/>
                      </a:lnTo>
                      <a:lnTo>
                        <a:pt x="6"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19" name="Freeform 236">
                  <a:extLst>
                    <a:ext uri="{FF2B5EF4-FFF2-40B4-BE49-F238E27FC236}">
                      <a16:creationId xmlns:a16="http://schemas.microsoft.com/office/drawing/2014/main" id="{14810B28-99CF-FEB5-A7E7-AB0C9ACE7765}"/>
                    </a:ext>
                  </a:extLst>
                </p:cNvPr>
                <p:cNvSpPr>
                  <a:spLocks/>
                </p:cNvSpPr>
                <p:nvPr/>
              </p:nvSpPr>
              <p:spPr bwMode="auto">
                <a:xfrm>
                  <a:off x="3792" y="1171"/>
                  <a:ext cx="4" cy="9"/>
                </a:xfrm>
                <a:custGeom>
                  <a:avLst/>
                  <a:gdLst>
                    <a:gd name="T0" fmla="*/ 0 w 4"/>
                    <a:gd name="T1" fmla="*/ 0 h 9"/>
                    <a:gd name="T2" fmla="*/ 0 w 4"/>
                    <a:gd name="T3" fmla="*/ 2 h 9"/>
                    <a:gd name="T4" fmla="*/ 0 w 4"/>
                    <a:gd name="T5" fmla="*/ 4 h 9"/>
                    <a:gd name="T6" fmla="*/ 2 w 4"/>
                    <a:gd name="T7" fmla="*/ 6 h 9"/>
                    <a:gd name="T8" fmla="*/ 2 w 4"/>
                    <a:gd name="T9" fmla="*/ 8 h 9"/>
                    <a:gd name="T10" fmla="*/ 3 w 4"/>
                    <a:gd name="T11" fmla="*/ 9 h 9"/>
                    <a:gd name="T12" fmla="*/ 4 w 4"/>
                    <a:gd name="T13" fmla="*/ 8 h 9"/>
                    <a:gd name="T14" fmla="*/ 4 w 4"/>
                    <a:gd name="T15" fmla="*/ 3 h 9"/>
                    <a:gd name="T16" fmla="*/ 3 w 4"/>
                    <a:gd name="T17" fmla="*/ 0 h 9"/>
                    <a:gd name="T18" fmla="*/ 0 w 4"/>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9">
                      <a:moveTo>
                        <a:pt x="0" y="0"/>
                      </a:moveTo>
                      <a:lnTo>
                        <a:pt x="0" y="2"/>
                      </a:lnTo>
                      <a:lnTo>
                        <a:pt x="0" y="4"/>
                      </a:lnTo>
                      <a:lnTo>
                        <a:pt x="2" y="6"/>
                      </a:lnTo>
                      <a:lnTo>
                        <a:pt x="2" y="8"/>
                      </a:lnTo>
                      <a:lnTo>
                        <a:pt x="3" y="9"/>
                      </a:lnTo>
                      <a:lnTo>
                        <a:pt x="4" y="8"/>
                      </a:lnTo>
                      <a:lnTo>
                        <a:pt x="4" y="3"/>
                      </a:lnTo>
                      <a:lnTo>
                        <a:pt x="3"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20" name="Freeform 237">
                  <a:extLst>
                    <a:ext uri="{FF2B5EF4-FFF2-40B4-BE49-F238E27FC236}">
                      <a16:creationId xmlns:a16="http://schemas.microsoft.com/office/drawing/2014/main" id="{3F10CA4C-670B-1705-155B-7712D0E312CE}"/>
                    </a:ext>
                  </a:extLst>
                </p:cNvPr>
                <p:cNvSpPr>
                  <a:spLocks/>
                </p:cNvSpPr>
                <p:nvPr/>
              </p:nvSpPr>
              <p:spPr bwMode="auto">
                <a:xfrm>
                  <a:off x="3784" y="970"/>
                  <a:ext cx="7" cy="8"/>
                </a:xfrm>
                <a:custGeom>
                  <a:avLst/>
                  <a:gdLst>
                    <a:gd name="T0" fmla="*/ 1 w 7"/>
                    <a:gd name="T1" fmla="*/ 0 h 8"/>
                    <a:gd name="T2" fmla="*/ 0 w 7"/>
                    <a:gd name="T3" fmla="*/ 1 h 8"/>
                    <a:gd name="T4" fmla="*/ 0 w 7"/>
                    <a:gd name="T5" fmla="*/ 2 h 8"/>
                    <a:gd name="T6" fmla="*/ 1 w 7"/>
                    <a:gd name="T7" fmla="*/ 5 h 8"/>
                    <a:gd name="T8" fmla="*/ 2 w 7"/>
                    <a:gd name="T9" fmla="*/ 7 h 8"/>
                    <a:gd name="T10" fmla="*/ 4 w 7"/>
                    <a:gd name="T11" fmla="*/ 8 h 8"/>
                    <a:gd name="T12" fmla="*/ 7 w 7"/>
                    <a:gd name="T13" fmla="*/ 6 h 8"/>
                    <a:gd name="T14" fmla="*/ 7 w 7"/>
                    <a:gd name="T15" fmla="*/ 3 h 8"/>
                    <a:gd name="T16" fmla="*/ 5 w 7"/>
                    <a:gd name="T17" fmla="*/ 2 h 8"/>
                    <a:gd name="T18" fmla="*/ 1 w 7"/>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8">
                      <a:moveTo>
                        <a:pt x="1" y="0"/>
                      </a:moveTo>
                      <a:lnTo>
                        <a:pt x="0" y="1"/>
                      </a:lnTo>
                      <a:lnTo>
                        <a:pt x="0" y="2"/>
                      </a:lnTo>
                      <a:lnTo>
                        <a:pt x="1" y="5"/>
                      </a:lnTo>
                      <a:lnTo>
                        <a:pt x="2" y="7"/>
                      </a:lnTo>
                      <a:lnTo>
                        <a:pt x="4" y="8"/>
                      </a:lnTo>
                      <a:lnTo>
                        <a:pt x="7" y="6"/>
                      </a:lnTo>
                      <a:lnTo>
                        <a:pt x="7" y="3"/>
                      </a:lnTo>
                      <a:lnTo>
                        <a:pt x="5" y="2"/>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21" name="Freeform 238">
                  <a:extLst>
                    <a:ext uri="{FF2B5EF4-FFF2-40B4-BE49-F238E27FC236}">
                      <a16:creationId xmlns:a16="http://schemas.microsoft.com/office/drawing/2014/main" id="{99605332-3203-5D1B-D132-6318E77555DD}"/>
                    </a:ext>
                  </a:extLst>
                </p:cNvPr>
                <p:cNvSpPr>
                  <a:spLocks/>
                </p:cNvSpPr>
                <p:nvPr/>
              </p:nvSpPr>
              <p:spPr bwMode="auto">
                <a:xfrm>
                  <a:off x="3846" y="912"/>
                  <a:ext cx="4" cy="5"/>
                </a:xfrm>
                <a:custGeom>
                  <a:avLst/>
                  <a:gdLst>
                    <a:gd name="T0" fmla="*/ 3 w 4"/>
                    <a:gd name="T1" fmla="*/ 5 h 5"/>
                    <a:gd name="T2" fmla="*/ 4 w 4"/>
                    <a:gd name="T3" fmla="*/ 4 h 5"/>
                    <a:gd name="T4" fmla="*/ 3 w 4"/>
                    <a:gd name="T5" fmla="*/ 1 h 5"/>
                    <a:gd name="T6" fmla="*/ 1 w 4"/>
                    <a:gd name="T7" fmla="*/ 0 h 5"/>
                    <a:gd name="T8" fmla="*/ 0 w 4"/>
                    <a:gd name="T9" fmla="*/ 1 h 5"/>
                    <a:gd name="T10" fmla="*/ 0 w 4"/>
                    <a:gd name="T11" fmla="*/ 2 h 5"/>
                    <a:gd name="T12" fmla="*/ 1 w 4"/>
                    <a:gd name="T13" fmla="*/ 5 h 5"/>
                    <a:gd name="T14" fmla="*/ 3 w 4"/>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5"/>
                      </a:moveTo>
                      <a:lnTo>
                        <a:pt x="4" y="4"/>
                      </a:lnTo>
                      <a:lnTo>
                        <a:pt x="3" y="1"/>
                      </a:lnTo>
                      <a:lnTo>
                        <a:pt x="1" y="0"/>
                      </a:lnTo>
                      <a:lnTo>
                        <a:pt x="0" y="1"/>
                      </a:lnTo>
                      <a:lnTo>
                        <a:pt x="0" y="2"/>
                      </a:lnTo>
                      <a:lnTo>
                        <a:pt x="1" y="5"/>
                      </a:lnTo>
                      <a:lnTo>
                        <a:pt x="3"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22" name="Freeform 239">
                  <a:extLst>
                    <a:ext uri="{FF2B5EF4-FFF2-40B4-BE49-F238E27FC236}">
                      <a16:creationId xmlns:a16="http://schemas.microsoft.com/office/drawing/2014/main" id="{8742BC65-945D-F126-B255-7A58F3B54AE9}"/>
                    </a:ext>
                  </a:extLst>
                </p:cNvPr>
                <p:cNvSpPr>
                  <a:spLocks/>
                </p:cNvSpPr>
                <p:nvPr/>
              </p:nvSpPr>
              <p:spPr bwMode="auto">
                <a:xfrm>
                  <a:off x="3696" y="927"/>
                  <a:ext cx="101" cy="167"/>
                </a:xfrm>
                <a:custGeom>
                  <a:avLst/>
                  <a:gdLst>
                    <a:gd name="T0" fmla="*/ 7 w 101"/>
                    <a:gd name="T1" fmla="*/ 42 h 167"/>
                    <a:gd name="T2" fmla="*/ 12 w 101"/>
                    <a:gd name="T3" fmla="*/ 43 h 167"/>
                    <a:gd name="T4" fmla="*/ 14 w 101"/>
                    <a:gd name="T5" fmla="*/ 55 h 167"/>
                    <a:gd name="T6" fmla="*/ 13 w 101"/>
                    <a:gd name="T7" fmla="*/ 58 h 167"/>
                    <a:gd name="T8" fmla="*/ 11 w 101"/>
                    <a:gd name="T9" fmla="*/ 61 h 167"/>
                    <a:gd name="T10" fmla="*/ 17 w 101"/>
                    <a:gd name="T11" fmla="*/ 70 h 167"/>
                    <a:gd name="T12" fmla="*/ 22 w 101"/>
                    <a:gd name="T13" fmla="*/ 76 h 167"/>
                    <a:gd name="T14" fmla="*/ 26 w 101"/>
                    <a:gd name="T15" fmla="*/ 86 h 167"/>
                    <a:gd name="T16" fmla="*/ 37 w 101"/>
                    <a:gd name="T17" fmla="*/ 89 h 167"/>
                    <a:gd name="T18" fmla="*/ 40 w 101"/>
                    <a:gd name="T19" fmla="*/ 77 h 167"/>
                    <a:gd name="T20" fmla="*/ 41 w 101"/>
                    <a:gd name="T21" fmla="*/ 66 h 167"/>
                    <a:gd name="T22" fmla="*/ 44 w 101"/>
                    <a:gd name="T23" fmla="*/ 62 h 167"/>
                    <a:gd name="T24" fmla="*/ 48 w 101"/>
                    <a:gd name="T25" fmla="*/ 70 h 167"/>
                    <a:gd name="T26" fmla="*/ 54 w 101"/>
                    <a:gd name="T27" fmla="*/ 73 h 167"/>
                    <a:gd name="T28" fmla="*/ 57 w 101"/>
                    <a:gd name="T29" fmla="*/ 71 h 167"/>
                    <a:gd name="T30" fmla="*/ 64 w 101"/>
                    <a:gd name="T31" fmla="*/ 75 h 167"/>
                    <a:gd name="T32" fmla="*/ 50 w 101"/>
                    <a:gd name="T33" fmla="*/ 84 h 167"/>
                    <a:gd name="T34" fmla="*/ 42 w 101"/>
                    <a:gd name="T35" fmla="*/ 94 h 167"/>
                    <a:gd name="T36" fmla="*/ 34 w 101"/>
                    <a:gd name="T37" fmla="*/ 96 h 167"/>
                    <a:gd name="T38" fmla="*/ 34 w 101"/>
                    <a:gd name="T39" fmla="*/ 111 h 167"/>
                    <a:gd name="T40" fmla="*/ 46 w 101"/>
                    <a:gd name="T41" fmla="*/ 108 h 167"/>
                    <a:gd name="T42" fmla="*/ 54 w 101"/>
                    <a:gd name="T43" fmla="*/ 104 h 167"/>
                    <a:gd name="T44" fmla="*/ 63 w 101"/>
                    <a:gd name="T45" fmla="*/ 105 h 167"/>
                    <a:gd name="T46" fmla="*/ 54 w 101"/>
                    <a:gd name="T47" fmla="*/ 109 h 167"/>
                    <a:gd name="T48" fmla="*/ 51 w 101"/>
                    <a:gd name="T49" fmla="*/ 115 h 167"/>
                    <a:gd name="T50" fmla="*/ 47 w 101"/>
                    <a:gd name="T51" fmla="*/ 119 h 167"/>
                    <a:gd name="T52" fmla="*/ 40 w 101"/>
                    <a:gd name="T53" fmla="*/ 116 h 167"/>
                    <a:gd name="T54" fmla="*/ 37 w 101"/>
                    <a:gd name="T55" fmla="*/ 125 h 167"/>
                    <a:gd name="T56" fmla="*/ 41 w 101"/>
                    <a:gd name="T57" fmla="*/ 132 h 167"/>
                    <a:gd name="T58" fmla="*/ 48 w 101"/>
                    <a:gd name="T59" fmla="*/ 141 h 167"/>
                    <a:gd name="T60" fmla="*/ 57 w 101"/>
                    <a:gd name="T61" fmla="*/ 143 h 167"/>
                    <a:gd name="T62" fmla="*/ 58 w 101"/>
                    <a:gd name="T63" fmla="*/ 148 h 167"/>
                    <a:gd name="T64" fmla="*/ 62 w 101"/>
                    <a:gd name="T65" fmla="*/ 165 h 167"/>
                    <a:gd name="T66" fmla="*/ 69 w 101"/>
                    <a:gd name="T67" fmla="*/ 166 h 167"/>
                    <a:gd name="T68" fmla="*/ 71 w 101"/>
                    <a:gd name="T69" fmla="*/ 148 h 167"/>
                    <a:gd name="T70" fmla="*/ 75 w 101"/>
                    <a:gd name="T71" fmla="*/ 125 h 167"/>
                    <a:gd name="T72" fmla="*/ 80 w 101"/>
                    <a:gd name="T73" fmla="*/ 117 h 167"/>
                    <a:gd name="T74" fmla="*/ 80 w 101"/>
                    <a:gd name="T75" fmla="*/ 96 h 167"/>
                    <a:gd name="T76" fmla="*/ 83 w 101"/>
                    <a:gd name="T77" fmla="*/ 82 h 167"/>
                    <a:gd name="T78" fmla="*/ 86 w 101"/>
                    <a:gd name="T79" fmla="*/ 68 h 167"/>
                    <a:gd name="T80" fmla="*/ 100 w 101"/>
                    <a:gd name="T81" fmla="*/ 65 h 167"/>
                    <a:gd name="T82" fmla="*/ 90 w 101"/>
                    <a:gd name="T83" fmla="*/ 53 h 167"/>
                    <a:gd name="T84" fmla="*/ 75 w 101"/>
                    <a:gd name="T85" fmla="*/ 38 h 167"/>
                    <a:gd name="T86" fmla="*/ 65 w 101"/>
                    <a:gd name="T87" fmla="*/ 24 h 167"/>
                    <a:gd name="T88" fmla="*/ 64 w 101"/>
                    <a:gd name="T89" fmla="*/ 29 h 167"/>
                    <a:gd name="T90" fmla="*/ 58 w 101"/>
                    <a:gd name="T91" fmla="*/ 6 h 167"/>
                    <a:gd name="T92" fmla="*/ 50 w 101"/>
                    <a:gd name="T93" fmla="*/ 0 h 167"/>
                    <a:gd name="T94" fmla="*/ 45 w 101"/>
                    <a:gd name="T95" fmla="*/ 19 h 167"/>
                    <a:gd name="T96" fmla="*/ 51 w 101"/>
                    <a:gd name="T97" fmla="*/ 45 h 167"/>
                    <a:gd name="T98" fmla="*/ 48 w 101"/>
                    <a:gd name="T99" fmla="*/ 48 h 167"/>
                    <a:gd name="T100" fmla="*/ 44 w 101"/>
                    <a:gd name="T101" fmla="*/ 42 h 167"/>
                    <a:gd name="T102" fmla="*/ 39 w 101"/>
                    <a:gd name="T103" fmla="*/ 20 h 167"/>
                    <a:gd name="T104" fmla="*/ 30 w 101"/>
                    <a:gd name="T105" fmla="*/ 29 h 167"/>
                    <a:gd name="T106" fmla="*/ 29 w 101"/>
                    <a:gd name="T107" fmla="*/ 35 h 167"/>
                    <a:gd name="T108" fmla="*/ 23 w 101"/>
                    <a:gd name="T109" fmla="*/ 30 h 167"/>
                    <a:gd name="T110" fmla="*/ 19 w 101"/>
                    <a:gd name="T111" fmla="*/ 27 h 167"/>
                    <a:gd name="T112" fmla="*/ 25 w 101"/>
                    <a:gd name="T113" fmla="*/ 19 h 167"/>
                    <a:gd name="T114" fmla="*/ 26 w 101"/>
                    <a:gd name="T115" fmla="*/ 10 h 167"/>
                    <a:gd name="T116" fmla="*/ 12 w 101"/>
                    <a:gd name="T117" fmla="*/ 13 h 167"/>
                    <a:gd name="T118" fmla="*/ 10 w 101"/>
                    <a:gd name="T119" fmla="*/ 20 h 167"/>
                    <a:gd name="T120" fmla="*/ 5 w 101"/>
                    <a:gd name="T121" fmla="*/ 27 h 167"/>
                    <a:gd name="T122" fmla="*/ 2 w 101"/>
                    <a:gd name="T123" fmla="*/ 41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167">
                      <a:moveTo>
                        <a:pt x="2" y="41"/>
                      </a:moveTo>
                      <a:lnTo>
                        <a:pt x="5" y="45"/>
                      </a:lnTo>
                      <a:lnTo>
                        <a:pt x="5" y="48"/>
                      </a:lnTo>
                      <a:lnTo>
                        <a:pt x="6" y="48"/>
                      </a:lnTo>
                      <a:lnTo>
                        <a:pt x="8" y="45"/>
                      </a:lnTo>
                      <a:lnTo>
                        <a:pt x="7" y="42"/>
                      </a:lnTo>
                      <a:lnTo>
                        <a:pt x="8" y="39"/>
                      </a:lnTo>
                      <a:lnTo>
                        <a:pt x="9" y="38"/>
                      </a:lnTo>
                      <a:lnTo>
                        <a:pt x="10" y="41"/>
                      </a:lnTo>
                      <a:lnTo>
                        <a:pt x="12" y="39"/>
                      </a:lnTo>
                      <a:lnTo>
                        <a:pt x="13" y="40"/>
                      </a:lnTo>
                      <a:lnTo>
                        <a:pt x="12" y="43"/>
                      </a:lnTo>
                      <a:lnTo>
                        <a:pt x="11" y="48"/>
                      </a:lnTo>
                      <a:lnTo>
                        <a:pt x="10" y="48"/>
                      </a:lnTo>
                      <a:lnTo>
                        <a:pt x="10" y="50"/>
                      </a:lnTo>
                      <a:lnTo>
                        <a:pt x="12" y="52"/>
                      </a:lnTo>
                      <a:lnTo>
                        <a:pt x="12" y="54"/>
                      </a:lnTo>
                      <a:lnTo>
                        <a:pt x="14" y="55"/>
                      </a:lnTo>
                      <a:lnTo>
                        <a:pt x="16" y="54"/>
                      </a:lnTo>
                      <a:lnTo>
                        <a:pt x="16" y="55"/>
                      </a:lnTo>
                      <a:lnTo>
                        <a:pt x="16" y="58"/>
                      </a:lnTo>
                      <a:lnTo>
                        <a:pt x="14" y="59"/>
                      </a:lnTo>
                      <a:lnTo>
                        <a:pt x="13" y="59"/>
                      </a:lnTo>
                      <a:lnTo>
                        <a:pt x="13" y="58"/>
                      </a:lnTo>
                      <a:lnTo>
                        <a:pt x="12" y="57"/>
                      </a:lnTo>
                      <a:lnTo>
                        <a:pt x="9" y="54"/>
                      </a:lnTo>
                      <a:lnTo>
                        <a:pt x="8" y="54"/>
                      </a:lnTo>
                      <a:lnTo>
                        <a:pt x="7" y="56"/>
                      </a:lnTo>
                      <a:lnTo>
                        <a:pt x="9" y="59"/>
                      </a:lnTo>
                      <a:lnTo>
                        <a:pt x="11" y="61"/>
                      </a:lnTo>
                      <a:lnTo>
                        <a:pt x="12" y="62"/>
                      </a:lnTo>
                      <a:lnTo>
                        <a:pt x="12" y="63"/>
                      </a:lnTo>
                      <a:lnTo>
                        <a:pt x="12" y="65"/>
                      </a:lnTo>
                      <a:lnTo>
                        <a:pt x="12" y="67"/>
                      </a:lnTo>
                      <a:lnTo>
                        <a:pt x="16" y="69"/>
                      </a:lnTo>
                      <a:lnTo>
                        <a:pt x="17" y="70"/>
                      </a:lnTo>
                      <a:lnTo>
                        <a:pt x="18" y="72"/>
                      </a:lnTo>
                      <a:lnTo>
                        <a:pt x="19" y="73"/>
                      </a:lnTo>
                      <a:lnTo>
                        <a:pt x="21" y="72"/>
                      </a:lnTo>
                      <a:lnTo>
                        <a:pt x="23" y="72"/>
                      </a:lnTo>
                      <a:lnTo>
                        <a:pt x="23" y="74"/>
                      </a:lnTo>
                      <a:lnTo>
                        <a:pt x="22" y="76"/>
                      </a:lnTo>
                      <a:lnTo>
                        <a:pt x="19" y="76"/>
                      </a:lnTo>
                      <a:lnTo>
                        <a:pt x="19" y="78"/>
                      </a:lnTo>
                      <a:lnTo>
                        <a:pt x="20" y="82"/>
                      </a:lnTo>
                      <a:lnTo>
                        <a:pt x="21" y="81"/>
                      </a:lnTo>
                      <a:lnTo>
                        <a:pt x="23" y="82"/>
                      </a:lnTo>
                      <a:lnTo>
                        <a:pt x="26" y="86"/>
                      </a:lnTo>
                      <a:lnTo>
                        <a:pt x="28" y="88"/>
                      </a:lnTo>
                      <a:lnTo>
                        <a:pt x="27" y="89"/>
                      </a:lnTo>
                      <a:lnTo>
                        <a:pt x="26" y="91"/>
                      </a:lnTo>
                      <a:lnTo>
                        <a:pt x="30" y="92"/>
                      </a:lnTo>
                      <a:lnTo>
                        <a:pt x="35" y="91"/>
                      </a:lnTo>
                      <a:lnTo>
                        <a:pt x="37" y="89"/>
                      </a:lnTo>
                      <a:lnTo>
                        <a:pt x="37" y="87"/>
                      </a:lnTo>
                      <a:lnTo>
                        <a:pt x="38" y="83"/>
                      </a:lnTo>
                      <a:lnTo>
                        <a:pt x="40" y="83"/>
                      </a:lnTo>
                      <a:lnTo>
                        <a:pt x="41" y="83"/>
                      </a:lnTo>
                      <a:lnTo>
                        <a:pt x="41" y="80"/>
                      </a:lnTo>
                      <a:lnTo>
                        <a:pt x="40" y="77"/>
                      </a:lnTo>
                      <a:lnTo>
                        <a:pt x="39" y="74"/>
                      </a:lnTo>
                      <a:lnTo>
                        <a:pt x="39" y="71"/>
                      </a:lnTo>
                      <a:lnTo>
                        <a:pt x="38" y="69"/>
                      </a:lnTo>
                      <a:lnTo>
                        <a:pt x="38" y="66"/>
                      </a:lnTo>
                      <a:lnTo>
                        <a:pt x="40" y="65"/>
                      </a:lnTo>
                      <a:lnTo>
                        <a:pt x="41" y="66"/>
                      </a:lnTo>
                      <a:lnTo>
                        <a:pt x="42" y="69"/>
                      </a:lnTo>
                      <a:lnTo>
                        <a:pt x="42" y="70"/>
                      </a:lnTo>
                      <a:lnTo>
                        <a:pt x="42" y="72"/>
                      </a:lnTo>
                      <a:lnTo>
                        <a:pt x="44" y="70"/>
                      </a:lnTo>
                      <a:lnTo>
                        <a:pt x="44" y="68"/>
                      </a:lnTo>
                      <a:lnTo>
                        <a:pt x="44" y="62"/>
                      </a:lnTo>
                      <a:lnTo>
                        <a:pt x="45" y="60"/>
                      </a:lnTo>
                      <a:lnTo>
                        <a:pt x="46" y="60"/>
                      </a:lnTo>
                      <a:lnTo>
                        <a:pt x="47" y="62"/>
                      </a:lnTo>
                      <a:lnTo>
                        <a:pt x="47" y="66"/>
                      </a:lnTo>
                      <a:lnTo>
                        <a:pt x="48" y="68"/>
                      </a:lnTo>
                      <a:lnTo>
                        <a:pt x="48" y="70"/>
                      </a:lnTo>
                      <a:lnTo>
                        <a:pt x="47" y="72"/>
                      </a:lnTo>
                      <a:lnTo>
                        <a:pt x="46" y="73"/>
                      </a:lnTo>
                      <a:lnTo>
                        <a:pt x="47" y="78"/>
                      </a:lnTo>
                      <a:lnTo>
                        <a:pt x="48" y="79"/>
                      </a:lnTo>
                      <a:lnTo>
                        <a:pt x="50" y="78"/>
                      </a:lnTo>
                      <a:lnTo>
                        <a:pt x="54" y="73"/>
                      </a:lnTo>
                      <a:lnTo>
                        <a:pt x="55" y="70"/>
                      </a:lnTo>
                      <a:lnTo>
                        <a:pt x="54" y="66"/>
                      </a:lnTo>
                      <a:lnTo>
                        <a:pt x="55" y="65"/>
                      </a:lnTo>
                      <a:lnTo>
                        <a:pt x="57" y="65"/>
                      </a:lnTo>
                      <a:lnTo>
                        <a:pt x="58" y="67"/>
                      </a:lnTo>
                      <a:lnTo>
                        <a:pt x="57" y="71"/>
                      </a:lnTo>
                      <a:lnTo>
                        <a:pt x="57" y="74"/>
                      </a:lnTo>
                      <a:lnTo>
                        <a:pt x="57" y="76"/>
                      </a:lnTo>
                      <a:lnTo>
                        <a:pt x="58" y="78"/>
                      </a:lnTo>
                      <a:lnTo>
                        <a:pt x="61" y="77"/>
                      </a:lnTo>
                      <a:lnTo>
                        <a:pt x="63" y="75"/>
                      </a:lnTo>
                      <a:lnTo>
                        <a:pt x="64" y="75"/>
                      </a:lnTo>
                      <a:lnTo>
                        <a:pt x="64" y="76"/>
                      </a:lnTo>
                      <a:lnTo>
                        <a:pt x="63" y="78"/>
                      </a:lnTo>
                      <a:lnTo>
                        <a:pt x="61" y="79"/>
                      </a:lnTo>
                      <a:lnTo>
                        <a:pt x="58" y="82"/>
                      </a:lnTo>
                      <a:lnTo>
                        <a:pt x="54" y="82"/>
                      </a:lnTo>
                      <a:lnTo>
                        <a:pt x="50" y="84"/>
                      </a:lnTo>
                      <a:lnTo>
                        <a:pt x="49" y="86"/>
                      </a:lnTo>
                      <a:lnTo>
                        <a:pt x="50" y="87"/>
                      </a:lnTo>
                      <a:lnTo>
                        <a:pt x="47" y="89"/>
                      </a:lnTo>
                      <a:lnTo>
                        <a:pt x="44" y="92"/>
                      </a:lnTo>
                      <a:lnTo>
                        <a:pt x="43" y="95"/>
                      </a:lnTo>
                      <a:lnTo>
                        <a:pt x="42" y="94"/>
                      </a:lnTo>
                      <a:lnTo>
                        <a:pt x="40" y="96"/>
                      </a:lnTo>
                      <a:lnTo>
                        <a:pt x="39" y="99"/>
                      </a:lnTo>
                      <a:lnTo>
                        <a:pt x="37" y="99"/>
                      </a:lnTo>
                      <a:lnTo>
                        <a:pt x="37" y="96"/>
                      </a:lnTo>
                      <a:lnTo>
                        <a:pt x="37" y="96"/>
                      </a:lnTo>
                      <a:lnTo>
                        <a:pt x="34" y="96"/>
                      </a:lnTo>
                      <a:lnTo>
                        <a:pt x="33" y="97"/>
                      </a:lnTo>
                      <a:lnTo>
                        <a:pt x="33" y="100"/>
                      </a:lnTo>
                      <a:lnTo>
                        <a:pt x="32" y="100"/>
                      </a:lnTo>
                      <a:lnTo>
                        <a:pt x="33" y="106"/>
                      </a:lnTo>
                      <a:lnTo>
                        <a:pt x="33" y="110"/>
                      </a:lnTo>
                      <a:lnTo>
                        <a:pt x="34" y="111"/>
                      </a:lnTo>
                      <a:lnTo>
                        <a:pt x="36" y="110"/>
                      </a:lnTo>
                      <a:lnTo>
                        <a:pt x="38" y="110"/>
                      </a:lnTo>
                      <a:lnTo>
                        <a:pt x="41" y="109"/>
                      </a:lnTo>
                      <a:lnTo>
                        <a:pt x="42" y="108"/>
                      </a:lnTo>
                      <a:lnTo>
                        <a:pt x="44" y="108"/>
                      </a:lnTo>
                      <a:lnTo>
                        <a:pt x="46" y="108"/>
                      </a:lnTo>
                      <a:lnTo>
                        <a:pt x="48" y="105"/>
                      </a:lnTo>
                      <a:lnTo>
                        <a:pt x="49" y="104"/>
                      </a:lnTo>
                      <a:lnTo>
                        <a:pt x="50" y="103"/>
                      </a:lnTo>
                      <a:lnTo>
                        <a:pt x="52" y="103"/>
                      </a:lnTo>
                      <a:lnTo>
                        <a:pt x="53" y="105"/>
                      </a:lnTo>
                      <a:lnTo>
                        <a:pt x="54" y="104"/>
                      </a:lnTo>
                      <a:lnTo>
                        <a:pt x="60" y="104"/>
                      </a:lnTo>
                      <a:lnTo>
                        <a:pt x="61" y="103"/>
                      </a:lnTo>
                      <a:lnTo>
                        <a:pt x="63" y="101"/>
                      </a:lnTo>
                      <a:lnTo>
                        <a:pt x="64" y="102"/>
                      </a:lnTo>
                      <a:lnTo>
                        <a:pt x="64" y="103"/>
                      </a:lnTo>
                      <a:lnTo>
                        <a:pt x="63" y="105"/>
                      </a:lnTo>
                      <a:lnTo>
                        <a:pt x="63" y="107"/>
                      </a:lnTo>
                      <a:lnTo>
                        <a:pt x="62" y="107"/>
                      </a:lnTo>
                      <a:lnTo>
                        <a:pt x="61" y="107"/>
                      </a:lnTo>
                      <a:lnTo>
                        <a:pt x="59" y="107"/>
                      </a:lnTo>
                      <a:lnTo>
                        <a:pt x="56" y="107"/>
                      </a:lnTo>
                      <a:lnTo>
                        <a:pt x="54" y="109"/>
                      </a:lnTo>
                      <a:lnTo>
                        <a:pt x="49" y="111"/>
                      </a:lnTo>
                      <a:lnTo>
                        <a:pt x="47" y="111"/>
                      </a:lnTo>
                      <a:lnTo>
                        <a:pt x="44" y="112"/>
                      </a:lnTo>
                      <a:lnTo>
                        <a:pt x="44" y="114"/>
                      </a:lnTo>
                      <a:lnTo>
                        <a:pt x="47" y="114"/>
                      </a:lnTo>
                      <a:lnTo>
                        <a:pt x="51" y="115"/>
                      </a:lnTo>
                      <a:lnTo>
                        <a:pt x="53" y="115"/>
                      </a:lnTo>
                      <a:lnTo>
                        <a:pt x="56" y="117"/>
                      </a:lnTo>
                      <a:lnTo>
                        <a:pt x="55" y="119"/>
                      </a:lnTo>
                      <a:lnTo>
                        <a:pt x="51" y="120"/>
                      </a:lnTo>
                      <a:lnTo>
                        <a:pt x="48" y="120"/>
                      </a:lnTo>
                      <a:lnTo>
                        <a:pt x="47" y="119"/>
                      </a:lnTo>
                      <a:lnTo>
                        <a:pt x="45" y="118"/>
                      </a:lnTo>
                      <a:lnTo>
                        <a:pt x="44" y="120"/>
                      </a:lnTo>
                      <a:lnTo>
                        <a:pt x="44" y="120"/>
                      </a:lnTo>
                      <a:lnTo>
                        <a:pt x="42" y="118"/>
                      </a:lnTo>
                      <a:lnTo>
                        <a:pt x="40" y="116"/>
                      </a:lnTo>
                      <a:lnTo>
                        <a:pt x="40" y="116"/>
                      </a:lnTo>
                      <a:lnTo>
                        <a:pt x="36" y="118"/>
                      </a:lnTo>
                      <a:lnTo>
                        <a:pt x="36" y="119"/>
                      </a:lnTo>
                      <a:lnTo>
                        <a:pt x="37" y="121"/>
                      </a:lnTo>
                      <a:lnTo>
                        <a:pt x="37" y="123"/>
                      </a:lnTo>
                      <a:lnTo>
                        <a:pt x="37" y="125"/>
                      </a:lnTo>
                      <a:lnTo>
                        <a:pt x="37" y="125"/>
                      </a:lnTo>
                      <a:lnTo>
                        <a:pt x="37" y="127"/>
                      </a:lnTo>
                      <a:lnTo>
                        <a:pt x="37" y="128"/>
                      </a:lnTo>
                      <a:lnTo>
                        <a:pt x="40" y="130"/>
                      </a:lnTo>
                      <a:lnTo>
                        <a:pt x="40" y="131"/>
                      </a:lnTo>
                      <a:lnTo>
                        <a:pt x="40" y="133"/>
                      </a:lnTo>
                      <a:lnTo>
                        <a:pt x="41" y="132"/>
                      </a:lnTo>
                      <a:lnTo>
                        <a:pt x="43" y="134"/>
                      </a:lnTo>
                      <a:lnTo>
                        <a:pt x="43" y="136"/>
                      </a:lnTo>
                      <a:lnTo>
                        <a:pt x="44" y="138"/>
                      </a:lnTo>
                      <a:lnTo>
                        <a:pt x="45" y="138"/>
                      </a:lnTo>
                      <a:lnTo>
                        <a:pt x="47" y="138"/>
                      </a:lnTo>
                      <a:lnTo>
                        <a:pt x="48" y="141"/>
                      </a:lnTo>
                      <a:lnTo>
                        <a:pt x="49" y="141"/>
                      </a:lnTo>
                      <a:lnTo>
                        <a:pt x="50" y="144"/>
                      </a:lnTo>
                      <a:lnTo>
                        <a:pt x="52" y="146"/>
                      </a:lnTo>
                      <a:lnTo>
                        <a:pt x="55" y="145"/>
                      </a:lnTo>
                      <a:lnTo>
                        <a:pt x="57" y="143"/>
                      </a:lnTo>
                      <a:lnTo>
                        <a:pt x="57" y="143"/>
                      </a:lnTo>
                      <a:lnTo>
                        <a:pt x="58" y="145"/>
                      </a:lnTo>
                      <a:lnTo>
                        <a:pt x="60" y="144"/>
                      </a:lnTo>
                      <a:lnTo>
                        <a:pt x="61" y="145"/>
                      </a:lnTo>
                      <a:lnTo>
                        <a:pt x="61" y="147"/>
                      </a:lnTo>
                      <a:lnTo>
                        <a:pt x="60" y="148"/>
                      </a:lnTo>
                      <a:lnTo>
                        <a:pt x="58" y="148"/>
                      </a:lnTo>
                      <a:lnTo>
                        <a:pt x="56" y="151"/>
                      </a:lnTo>
                      <a:lnTo>
                        <a:pt x="56" y="152"/>
                      </a:lnTo>
                      <a:lnTo>
                        <a:pt x="61" y="158"/>
                      </a:lnTo>
                      <a:lnTo>
                        <a:pt x="61" y="158"/>
                      </a:lnTo>
                      <a:lnTo>
                        <a:pt x="63" y="160"/>
                      </a:lnTo>
                      <a:lnTo>
                        <a:pt x="62" y="165"/>
                      </a:lnTo>
                      <a:lnTo>
                        <a:pt x="63" y="167"/>
                      </a:lnTo>
                      <a:lnTo>
                        <a:pt x="64" y="166"/>
                      </a:lnTo>
                      <a:lnTo>
                        <a:pt x="64" y="165"/>
                      </a:lnTo>
                      <a:lnTo>
                        <a:pt x="66" y="165"/>
                      </a:lnTo>
                      <a:lnTo>
                        <a:pt x="68" y="166"/>
                      </a:lnTo>
                      <a:lnTo>
                        <a:pt x="69" y="166"/>
                      </a:lnTo>
                      <a:lnTo>
                        <a:pt x="71" y="163"/>
                      </a:lnTo>
                      <a:lnTo>
                        <a:pt x="71" y="159"/>
                      </a:lnTo>
                      <a:lnTo>
                        <a:pt x="72" y="158"/>
                      </a:lnTo>
                      <a:lnTo>
                        <a:pt x="72" y="156"/>
                      </a:lnTo>
                      <a:lnTo>
                        <a:pt x="71" y="152"/>
                      </a:lnTo>
                      <a:lnTo>
                        <a:pt x="71" y="148"/>
                      </a:lnTo>
                      <a:lnTo>
                        <a:pt x="72" y="146"/>
                      </a:lnTo>
                      <a:lnTo>
                        <a:pt x="73" y="144"/>
                      </a:lnTo>
                      <a:lnTo>
                        <a:pt x="73" y="133"/>
                      </a:lnTo>
                      <a:lnTo>
                        <a:pt x="74" y="130"/>
                      </a:lnTo>
                      <a:lnTo>
                        <a:pt x="74" y="127"/>
                      </a:lnTo>
                      <a:lnTo>
                        <a:pt x="75" y="125"/>
                      </a:lnTo>
                      <a:lnTo>
                        <a:pt x="76" y="124"/>
                      </a:lnTo>
                      <a:lnTo>
                        <a:pt x="73" y="123"/>
                      </a:lnTo>
                      <a:lnTo>
                        <a:pt x="75" y="120"/>
                      </a:lnTo>
                      <a:lnTo>
                        <a:pt x="78" y="120"/>
                      </a:lnTo>
                      <a:lnTo>
                        <a:pt x="80" y="120"/>
                      </a:lnTo>
                      <a:lnTo>
                        <a:pt x="80" y="117"/>
                      </a:lnTo>
                      <a:lnTo>
                        <a:pt x="80" y="113"/>
                      </a:lnTo>
                      <a:lnTo>
                        <a:pt x="81" y="109"/>
                      </a:lnTo>
                      <a:lnTo>
                        <a:pt x="81" y="106"/>
                      </a:lnTo>
                      <a:lnTo>
                        <a:pt x="78" y="101"/>
                      </a:lnTo>
                      <a:lnTo>
                        <a:pt x="79" y="98"/>
                      </a:lnTo>
                      <a:lnTo>
                        <a:pt x="80" y="96"/>
                      </a:lnTo>
                      <a:lnTo>
                        <a:pt x="82" y="98"/>
                      </a:lnTo>
                      <a:lnTo>
                        <a:pt x="84" y="96"/>
                      </a:lnTo>
                      <a:lnTo>
                        <a:pt x="83" y="94"/>
                      </a:lnTo>
                      <a:lnTo>
                        <a:pt x="83" y="90"/>
                      </a:lnTo>
                      <a:lnTo>
                        <a:pt x="84" y="88"/>
                      </a:lnTo>
                      <a:lnTo>
                        <a:pt x="83" y="82"/>
                      </a:lnTo>
                      <a:lnTo>
                        <a:pt x="82" y="78"/>
                      </a:lnTo>
                      <a:lnTo>
                        <a:pt x="83" y="76"/>
                      </a:lnTo>
                      <a:lnTo>
                        <a:pt x="86" y="72"/>
                      </a:lnTo>
                      <a:lnTo>
                        <a:pt x="86" y="71"/>
                      </a:lnTo>
                      <a:lnTo>
                        <a:pt x="85" y="69"/>
                      </a:lnTo>
                      <a:lnTo>
                        <a:pt x="86" y="68"/>
                      </a:lnTo>
                      <a:lnTo>
                        <a:pt x="89" y="67"/>
                      </a:lnTo>
                      <a:lnTo>
                        <a:pt x="92" y="64"/>
                      </a:lnTo>
                      <a:lnTo>
                        <a:pt x="95" y="64"/>
                      </a:lnTo>
                      <a:lnTo>
                        <a:pt x="97" y="62"/>
                      </a:lnTo>
                      <a:lnTo>
                        <a:pt x="99" y="65"/>
                      </a:lnTo>
                      <a:lnTo>
                        <a:pt x="100" y="65"/>
                      </a:lnTo>
                      <a:lnTo>
                        <a:pt x="100" y="63"/>
                      </a:lnTo>
                      <a:lnTo>
                        <a:pt x="101" y="61"/>
                      </a:lnTo>
                      <a:lnTo>
                        <a:pt x="101" y="57"/>
                      </a:lnTo>
                      <a:lnTo>
                        <a:pt x="99" y="57"/>
                      </a:lnTo>
                      <a:lnTo>
                        <a:pt x="93" y="55"/>
                      </a:lnTo>
                      <a:lnTo>
                        <a:pt x="90" y="53"/>
                      </a:lnTo>
                      <a:lnTo>
                        <a:pt x="86" y="48"/>
                      </a:lnTo>
                      <a:lnTo>
                        <a:pt x="85" y="46"/>
                      </a:lnTo>
                      <a:lnTo>
                        <a:pt x="82" y="41"/>
                      </a:lnTo>
                      <a:lnTo>
                        <a:pt x="80" y="41"/>
                      </a:lnTo>
                      <a:lnTo>
                        <a:pt x="77" y="41"/>
                      </a:lnTo>
                      <a:lnTo>
                        <a:pt x="75" y="38"/>
                      </a:lnTo>
                      <a:lnTo>
                        <a:pt x="75" y="36"/>
                      </a:lnTo>
                      <a:lnTo>
                        <a:pt x="74" y="28"/>
                      </a:lnTo>
                      <a:lnTo>
                        <a:pt x="71" y="22"/>
                      </a:lnTo>
                      <a:lnTo>
                        <a:pt x="68" y="18"/>
                      </a:lnTo>
                      <a:lnTo>
                        <a:pt x="66" y="20"/>
                      </a:lnTo>
                      <a:lnTo>
                        <a:pt x="65" y="24"/>
                      </a:lnTo>
                      <a:lnTo>
                        <a:pt x="66" y="30"/>
                      </a:lnTo>
                      <a:lnTo>
                        <a:pt x="66" y="34"/>
                      </a:lnTo>
                      <a:lnTo>
                        <a:pt x="64" y="36"/>
                      </a:lnTo>
                      <a:lnTo>
                        <a:pt x="63" y="35"/>
                      </a:lnTo>
                      <a:lnTo>
                        <a:pt x="64" y="34"/>
                      </a:lnTo>
                      <a:lnTo>
                        <a:pt x="64" y="29"/>
                      </a:lnTo>
                      <a:lnTo>
                        <a:pt x="64" y="22"/>
                      </a:lnTo>
                      <a:lnTo>
                        <a:pt x="64" y="20"/>
                      </a:lnTo>
                      <a:lnTo>
                        <a:pt x="64" y="17"/>
                      </a:lnTo>
                      <a:lnTo>
                        <a:pt x="63" y="13"/>
                      </a:lnTo>
                      <a:lnTo>
                        <a:pt x="61" y="8"/>
                      </a:lnTo>
                      <a:lnTo>
                        <a:pt x="58" y="6"/>
                      </a:lnTo>
                      <a:lnTo>
                        <a:pt x="57" y="7"/>
                      </a:lnTo>
                      <a:lnTo>
                        <a:pt x="55" y="10"/>
                      </a:lnTo>
                      <a:lnTo>
                        <a:pt x="54" y="9"/>
                      </a:lnTo>
                      <a:lnTo>
                        <a:pt x="53" y="5"/>
                      </a:lnTo>
                      <a:lnTo>
                        <a:pt x="51" y="1"/>
                      </a:lnTo>
                      <a:lnTo>
                        <a:pt x="50" y="0"/>
                      </a:lnTo>
                      <a:lnTo>
                        <a:pt x="48" y="1"/>
                      </a:lnTo>
                      <a:lnTo>
                        <a:pt x="46" y="4"/>
                      </a:lnTo>
                      <a:lnTo>
                        <a:pt x="47" y="10"/>
                      </a:lnTo>
                      <a:lnTo>
                        <a:pt x="45" y="13"/>
                      </a:lnTo>
                      <a:lnTo>
                        <a:pt x="46" y="16"/>
                      </a:lnTo>
                      <a:lnTo>
                        <a:pt x="45" y="19"/>
                      </a:lnTo>
                      <a:lnTo>
                        <a:pt x="46" y="20"/>
                      </a:lnTo>
                      <a:lnTo>
                        <a:pt x="47" y="22"/>
                      </a:lnTo>
                      <a:lnTo>
                        <a:pt x="47" y="32"/>
                      </a:lnTo>
                      <a:lnTo>
                        <a:pt x="47" y="37"/>
                      </a:lnTo>
                      <a:lnTo>
                        <a:pt x="48" y="41"/>
                      </a:lnTo>
                      <a:lnTo>
                        <a:pt x="51" y="45"/>
                      </a:lnTo>
                      <a:lnTo>
                        <a:pt x="51" y="48"/>
                      </a:lnTo>
                      <a:lnTo>
                        <a:pt x="54" y="52"/>
                      </a:lnTo>
                      <a:lnTo>
                        <a:pt x="53" y="55"/>
                      </a:lnTo>
                      <a:lnTo>
                        <a:pt x="51" y="55"/>
                      </a:lnTo>
                      <a:lnTo>
                        <a:pt x="50" y="54"/>
                      </a:lnTo>
                      <a:lnTo>
                        <a:pt x="48" y="48"/>
                      </a:lnTo>
                      <a:lnTo>
                        <a:pt x="46" y="45"/>
                      </a:lnTo>
                      <a:lnTo>
                        <a:pt x="45" y="45"/>
                      </a:lnTo>
                      <a:lnTo>
                        <a:pt x="43" y="47"/>
                      </a:lnTo>
                      <a:lnTo>
                        <a:pt x="42" y="46"/>
                      </a:lnTo>
                      <a:lnTo>
                        <a:pt x="41" y="45"/>
                      </a:lnTo>
                      <a:lnTo>
                        <a:pt x="44" y="42"/>
                      </a:lnTo>
                      <a:lnTo>
                        <a:pt x="44" y="41"/>
                      </a:lnTo>
                      <a:lnTo>
                        <a:pt x="44" y="38"/>
                      </a:lnTo>
                      <a:lnTo>
                        <a:pt x="42" y="31"/>
                      </a:lnTo>
                      <a:lnTo>
                        <a:pt x="42" y="24"/>
                      </a:lnTo>
                      <a:lnTo>
                        <a:pt x="42" y="22"/>
                      </a:lnTo>
                      <a:lnTo>
                        <a:pt x="39" y="20"/>
                      </a:lnTo>
                      <a:lnTo>
                        <a:pt x="36" y="16"/>
                      </a:lnTo>
                      <a:lnTo>
                        <a:pt x="35" y="15"/>
                      </a:lnTo>
                      <a:lnTo>
                        <a:pt x="33" y="17"/>
                      </a:lnTo>
                      <a:lnTo>
                        <a:pt x="33" y="20"/>
                      </a:lnTo>
                      <a:lnTo>
                        <a:pt x="30" y="25"/>
                      </a:lnTo>
                      <a:lnTo>
                        <a:pt x="30" y="29"/>
                      </a:lnTo>
                      <a:lnTo>
                        <a:pt x="30" y="33"/>
                      </a:lnTo>
                      <a:lnTo>
                        <a:pt x="31" y="37"/>
                      </a:lnTo>
                      <a:lnTo>
                        <a:pt x="32" y="41"/>
                      </a:lnTo>
                      <a:lnTo>
                        <a:pt x="31" y="41"/>
                      </a:lnTo>
                      <a:lnTo>
                        <a:pt x="30" y="39"/>
                      </a:lnTo>
                      <a:lnTo>
                        <a:pt x="29" y="35"/>
                      </a:lnTo>
                      <a:lnTo>
                        <a:pt x="29" y="33"/>
                      </a:lnTo>
                      <a:lnTo>
                        <a:pt x="28" y="32"/>
                      </a:lnTo>
                      <a:lnTo>
                        <a:pt x="26" y="30"/>
                      </a:lnTo>
                      <a:lnTo>
                        <a:pt x="26" y="30"/>
                      </a:lnTo>
                      <a:lnTo>
                        <a:pt x="25" y="31"/>
                      </a:lnTo>
                      <a:lnTo>
                        <a:pt x="23" y="30"/>
                      </a:lnTo>
                      <a:lnTo>
                        <a:pt x="24" y="28"/>
                      </a:lnTo>
                      <a:lnTo>
                        <a:pt x="26" y="26"/>
                      </a:lnTo>
                      <a:lnTo>
                        <a:pt x="26" y="25"/>
                      </a:lnTo>
                      <a:lnTo>
                        <a:pt x="25" y="24"/>
                      </a:lnTo>
                      <a:lnTo>
                        <a:pt x="22" y="26"/>
                      </a:lnTo>
                      <a:lnTo>
                        <a:pt x="19" y="27"/>
                      </a:lnTo>
                      <a:lnTo>
                        <a:pt x="18" y="26"/>
                      </a:lnTo>
                      <a:lnTo>
                        <a:pt x="19" y="24"/>
                      </a:lnTo>
                      <a:lnTo>
                        <a:pt x="20" y="24"/>
                      </a:lnTo>
                      <a:lnTo>
                        <a:pt x="20" y="22"/>
                      </a:lnTo>
                      <a:lnTo>
                        <a:pt x="23" y="20"/>
                      </a:lnTo>
                      <a:lnTo>
                        <a:pt x="25" y="19"/>
                      </a:lnTo>
                      <a:lnTo>
                        <a:pt x="26" y="20"/>
                      </a:lnTo>
                      <a:lnTo>
                        <a:pt x="27" y="20"/>
                      </a:lnTo>
                      <a:lnTo>
                        <a:pt x="29" y="18"/>
                      </a:lnTo>
                      <a:lnTo>
                        <a:pt x="30" y="16"/>
                      </a:lnTo>
                      <a:lnTo>
                        <a:pt x="27" y="12"/>
                      </a:lnTo>
                      <a:lnTo>
                        <a:pt x="26" y="10"/>
                      </a:lnTo>
                      <a:lnTo>
                        <a:pt x="23" y="11"/>
                      </a:lnTo>
                      <a:lnTo>
                        <a:pt x="17" y="17"/>
                      </a:lnTo>
                      <a:lnTo>
                        <a:pt x="16" y="17"/>
                      </a:lnTo>
                      <a:lnTo>
                        <a:pt x="14" y="17"/>
                      </a:lnTo>
                      <a:lnTo>
                        <a:pt x="14" y="14"/>
                      </a:lnTo>
                      <a:lnTo>
                        <a:pt x="12" y="13"/>
                      </a:lnTo>
                      <a:lnTo>
                        <a:pt x="11" y="14"/>
                      </a:lnTo>
                      <a:lnTo>
                        <a:pt x="11" y="17"/>
                      </a:lnTo>
                      <a:lnTo>
                        <a:pt x="14" y="21"/>
                      </a:lnTo>
                      <a:lnTo>
                        <a:pt x="13" y="23"/>
                      </a:lnTo>
                      <a:lnTo>
                        <a:pt x="11" y="23"/>
                      </a:lnTo>
                      <a:lnTo>
                        <a:pt x="10" y="20"/>
                      </a:lnTo>
                      <a:lnTo>
                        <a:pt x="9" y="15"/>
                      </a:lnTo>
                      <a:lnTo>
                        <a:pt x="6" y="15"/>
                      </a:lnTo>
                      <a:lnTo>
                        <a:pt x="4" y="18"/>
                      </a:lnTo>
                      <a:lnTo>
                        <a:pt x="4" y="22"/>
                      </a:lnTo>
                      <a:lnTo>
                        <a:pt x="5" y="24"/>
                      </a:lnTo>
                      <a:lnTo>
                        <a:pt x="5" y="27"/>
                      </a:lnTo>
                      <a:lnTo>
                        <a:pt x="4" y="27"/>
                      </a:lnTo>
                      <a:lnTo>
                        <a:pt x="2" y="29"/>
                      </a:lnTo>
                      <a:lnTo>
                        <a:pt x="0" y="30"/>
                      </a:lnTo>
                      <a:lnTo>
                        <a:pt x="0" y="33"/>
                      </a:lnTo>
                      <a:lnTo>
                        <a:pt x="1" y="37"/>
                      </a:lnTo>
                      <a:lnTo>
                        <a:pt x="2" y="4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23" name="Freeform 240">
                  <a:extLst>
                    <a:ext uri="{FF2B5EF4-FFF2-40B4-BE49-F238E27FC236}">
                      <a16:creationId xmlns:a16="http://schemas.microsoft.com/office/drawing/2014/main" id="{DC3C28A3-6F09-DAA3-D5B4-346F1115F183}"/>
                    </a:ext>
                  </a:extLst>
                </p:cNvPr>
                <p:cNvSpPr>
                  <a:spLocks/>
                </p:cNvSpPr>
                <p:nvPr/>
              </p:nvSpPr>
              <p:spPr bwMode="auto">
                <a:xfrm>
                  <a:off x="3882" y="901"/>
                  <a:ext cx="14" cy="12"/>
                </a:xfrm>
                <a:custGeom>
                  <a:avLst/>
                  <a:gdLst>
                    <a:gd name="T0" fmla="*/ 2 w 19"/>
                    <a:gd name="T1" fmla="*/ 16 h 16"/>
                    <a:gd name="T2" fmla="*/ 6 w 19"/>
                    <a:gd name="T3" fmla="*/ 14 h 16"/>
                    <a:gd name="T4" fmla="*/ 11 w 19"/>
                    <a:gd name="T5" fmla="*/ 9 h 16"/>
                    <a:gd name="T6" fmla="*/ 14 w 19"/>
                    <a:gd name="T7" fmla="*/ 8 h 16"/>
                    <a:gd name="T8" fmla="*/ 19 w 19"/>
                    <a:gd name="T9" fmla="*/ 4 h 16"/>
                    <a:gd name="T10" fmla="*/ 19 w 19"/>
                    <a:gd name="T11" fmla="*/ 2 h 16"/>
                    <a:gd name="T12" fmla="*/ 18 w 19"/>
                    <a:gd name="T13" fmla="*/ 0 h 16"/>
                    <a:gd name="T14" fmla="*/ 15 w 19"/>
                    <a:gd name="T15" fmla="*/ 0 h 16"/>
                    <a:gd name="T16" fmla="*/ 11 w 19"/>
                    <a:gd name="T17" fmla="*/ 2 h 16"/>
                    <a:gd name="T18" fmla="*/ 8 w 19"/>
                    <a:gd name="T19" fmla="*/ 7 h 16"/>
                    <a:gd name="T20" fmla="*/ 6 w 19"/>
                    <a:gd name="T21" fmla="*/ 9 h 16"/>
                    <a:gd name="T22" fmla="*/ 2 w 19"/>
                    <a:gd name="T23" fmla="*/ 10 h 16"/>
                    <a:gd name="T24" fmla="*/ 0 w 19"/>
                    <a:gd name="T25" fmla="*/ 13 h 16"/>
                    <a:gd name="T26" fmla="*/ 1 w 19"/>
                    <a:gd name="T27" fmla="*/ 15 h 16"/>
                    <a:gd name="T28" fmla="*/ 2 w 19"/>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16">
                      <a:moveTo>
                        <a:pt x="2" y="16"/>
                      </a:moveTo>
                      <a:cubicBezTo>
                        <a:pt x="6" y="14"/>
                        <a:pt x="6" y="14"/>
                        <a:pt x="6" y="14"/>
                      </a:cubicBezTo>
                      <a:cubicBezTo>
                        <a:pt x="11" y="9"/>
                        <a:pt x="11" y="9"/>
                        <a:pt x="11" y="9"/>
                      </a:cubicBezTo>
                      <a:cubicBezTo>
                        <a:pt x="14" y="8"/>
                        <a:pt x="14" y="8"/>
                        <a:pt x="14" y="8"/>
                      </a:cubicBezTo>
                      <a:cubicBezTo>
                        <a:pt x="19" y="4"/>
                        <a:pt x="19" y="4"/>
                        <a:pt x="19" y="4"/>
                      </a:cubicBezTo>
                      <a:cubicBezTo>
                        <a:pt x="19" y="2"/>
                        <a:pt x="19" y="2"/>
                        <a:pt x="19" y="2"/>
                      </a:cubicBezTo>
                      <a:cubicBezTo>
                        <a:pt x="18" y="0"/>
                        <a:pt x="18" y="0"/>
                        <a:pt x="18" y="0"/>
                      </a:cubicBezTo>
                      <a:cubicBezTo>
                        <a:pt x="15" y="0"/>
                        <a:pt x="15" y="0"/>
                        <a:pt x="15" y="0"/>
                      </a:cubicBezTo>
                      <a:cubicBezTo>
                        <a:pt x="11" y="2"/>
                        <a:pt x="11" y="2"/>
                        <a:pt x="11" y="2"/>
                      </a:cubicBezTo>
                      <a:cubicBezTo>
                        <a:pt x="8" y="7"/>
                        <a:pt x="8" y="7"/>
                        <a:pt x="8" y="7"/>
                      </a:cubicBezTo>
                      <a:cubicBezTo>
                        <a:pt x="6" y="9"/>
                        <a:pt x="6" y="9"/>
                        <a:pt x="6" y="9"/>
                      </a:cubicBezTo>
                      <a:cubicBezTo>
                        <a:pt x="2" y="10"/>
                        <a:pt x="2" y="10"/>
                        <a:pt x="2" y="10"/>
                      </a:cubicBezTo>
                      <a:cubicBezTo>
                        <a:pt x="2" y="10"/>
                        <a:pt x="0" y="13"/>
                        <a:pt x="0" y="13"/>
                      </a:cubicBezTo>
                      <a:cubicBezTo>
                        <a:pt x="1" y="15"/>
                        <a:pt x="1" y="15"/>
                        <a:pt x="1" y="15"/>
                      </a:cubicBezTo>
                      <a:lnTo>
                        <a:pt x="2" y="1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24" name="Freeform 241">
                  <a:extLst>
                    <a:ext uri="{FF2B5EF4-FFF2-40B4-BE49-F238E27FC236}">
                      <a16:creationId xmlns:a16="http://schemas.microsoft.com/office/drawing/2014/main" id="{626EF048-B737-1866-04FC-D2CB6540C2D1}"/>
                    </a:ext>
                  </a:extLst>
                </p:cNvPr>
                <p:cNvSpPr>
                  <a:spLocks/>
                </p:cNvSpPr>
                <p:nvPr/>
              </p:nvSpPr>
              <p:spPr bwMode="auto">
                <a:xfrm>
                  <a:off x="3857" y="973"/>
                  <a:ext cx="15" cy="9"/>
                </a:xfrm>
                <a:custGeom>
                  <a:avLst/>
                  <a:gdLst>
                    <a:gd name="T0" fmla="*/ 4 w 15"/>
                    <a:gd name="T1" fmla="*/ 5 h 9"/>
                    <a:gd name="T2" fmla="*/ 5 w 15"/>
                    <a:gd name="T3" fmla="*/ 5 h 9"/>
                    <a:gd name="T4" fmla="*/ 7 w 15"/>
                    <a:gd name="T5" fmla="*/ 4 h 9"/>
                    <a:gd name="T6" fmla="*/ 8 w 15"/>
                    <a:gd name="T7" fmla="*/ 4 h 9"/>
                    <a:gd name="T8" fmla="*/ 12 w 15"/>
                    <a:gd name="T9" fmla="*/ 5 h 9"/>
                    <a:gd name="T10" fmla="*/ 14 w 15"/>
                    <a:gd name="T11" fmla="*/ 4 h 9"/>
                    <a:gd name="T12" fmla="*/ 15 w 15"/>
                    <a:gd name="T13" fmla="*/ 2 h 9"/>
                    <a:gd name="T14" fmla="*/ 14 w 15"/>
                    <a:gd name="T15" fmla="*/ 2 h 9"/>
                    <a:gd name="T16" fmla="*/ 9 w 15"/>
                    <a:gd name="T17" fmla="*/ 2 h 9"/>
                    <a:gd name="T18" fmla="*/ 8 w 15"/>
                    <a:gd name="T19" fmla="*/ 0 h 9"/>
                    <a:gd name="T20" fmla="*/ 7 w 15"/>
                    <a:gd name="T21" fmla="*/ 1 h 9"/>
                    <a:gd name="T22" fmla="*/ 5 w 15"/>
                    <a:gd name="T23" fmla="*/ 1 h 9"/>
                    <a:gd name="T24" fmla="*/ 3 w 15"/>
                    <a:gd name="T25" fmla="*/ 3 h 9"/>
                    <a:gd name="T26" fmla="*/ 0 w 15"/>
                    <a:gd name="T27" fmla="*/ 9 h 9"/>
                    <a:gd name="T28" fmla="*/ 1 w 15"/>
                    <a:gd name="T29" fmla="*/ 9 h 9"/>
                    <a:gd name="T30" fmla="*/ 4 w 15"/>
                    <a:gd name="T3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9">
                      <a:moveTo>
                        <a:pt x="4" y="5"/>
                      </a:moveTo>
                      <a:lnTo>
                        <a:pt x="5" y="5"/>
                      </a:lnTo>
                      <a:lnTo>
                        <a:pt x="7" y="4"/>
                      </a:lnTo>
                      <a:lnTo>
                        <a:pt x="8" y="4"/>
                      </a:lnTo>
                      <a:lnTo>
                        <a:pt x="12" y="5"/>
                      </a:lnTo>
                      <a:lnTo>
                        <a:pt x="14" y="4"/>
                      </a:lnTo>
                      <a:lnTo>
                        <a:pt x="15" y="2"/>
                      </a:lnTo>
                      <a:lnTo>
                        <a:pt x="14" y="2"/>
                      </a:lnTo>
                      <a:lnTo>
                        <a:pt x="9" y="2"/>
                      </a:lnTo>
                      <a:lnTo>
                        <a:pt x="8" y="0"/>
                      </a:lnTo>
                      <a:lnTo>
                        <a:pt x="7" y="1"/>
                      </a:lnTo>
                      <a:lnTo>
                        <a:pt x="5" y="1"/>
                      </a:lnTo>
                      <a:lnTo>
                        <a:pt x="3" y="3"/>
                      </a:lnTo>
                      <a:lnTo>
                        <a:pt x="0" y="9"/>
                      </a:lnTo>
                      <a:lnTo>
                        <a:pt x="1" y="9"/>
                      </a:lnTo>
                      <a:lnTo>
                        <a:pt x="4"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25" name="Freeform 242">
                  <a:extLst>
                    <a:ext uri="{FF2B5EF4-FFF2-40B4-BE49-F238E27FC236}">
                      <a16:creationId xmlns:a16="http://schemas.microsoft.com/office/drawing/2014/main" id="{F6D02ED3-4779-78A3-475B-E6727414B4F4}"/>
                    </a:ext>
                  </a:extLst>
                </p:cNvPr>
                <p:cNvSpPr>
                  <a:spLocks/>
                </p:cNvSpPr>
                <p:nvPr/>
              </p:nvSpPr>
              <p:spPr bwMode="auto">
                <a:xfrm>
                  <a:off x="5486" y="1848"/>
                  <a:ext cx="78" cy="109"/>
                </a:xfrm>
                <a:custGeom>
                  <a:avLst/>
                  <a:gdLst>
                    <a:gd name="T0" fmla="*/ 65 w 78"/>
                    <a:gd name="T1" fmla="*/ 24 h 109"/>
                    <a:gd name="T2" fmla="*/ 61 w 78"/>
                    <a:gd name="T3" fmla="*/ 31 h 109"/>
                    <a:gd name="T4" fmla="*/ 52 w 78"/>
                    <a:gd name="T5" fmla="*/ 35 h 109"/>
                    <a:gd name="T6" fmla="*/ 44 w 78"/>
                    <a:gd name="T7" fmla="*/ 32 h 109"/>
                    <a:gd name="T8" fmla="*/ 34 w 78"/>
                    <a:gd name="T9" fmla="*/ 25 h 109"/>
                    <a:gd name="T10" fmla="*/ 23 w 78"/>
                    <a:gd name="T11" fmla="*/ 12 h 109"/>
                    <a:gd name="T12" fmla="*/ 13 w 78"/>
                    <a:gd name="T13" fmla="*/ 3 h 109"/>
                    <a:gd name="T14" fmla="*/ 9 w 78"/>
                    <a:gd name="T15" fmla="*/ 1 h 109"/>
                    <a:gd name="T16" fmla="*/ 6 w 78"/>
                    <a:gd name="T17" fmla="*/ 4 h 109"/>
                    <a:gd name="T18" fmla="*/ 13 w 78"/>
                    <a:gd name="T19" fmla="*/ 20 h 109"/>
                    <a:gd name="T20" fmla="*/ 13 w 78"/>
                    <a:gd name="T21" fmla="*/ 32 h 109"/>
                    <a:gd name="T22" fmla="*/ 16 w 78"/>
                    <a:gd name="T23" fmla="*/ 42 h 109"/>
                    <a:gd name="T24" fmla="*/ 13 w 78"/>
                    <a:gd name="T25" fmla="*/ 48 h 109"/>
                    <a:gd name="T26" fmla="*/ 16 w 78"/>
                    <a:gd name="T27" fmla="*/ 54 h 109"/>
                    <a:gd name="T28" fmla="*/ 16 w 78"/>
                    <a:gd name="T29" fmla="*/ 60 h 109"/>
                    <a:gd name="T30" fmla="*/ 6 w 78"/>
                    <a:gd name="T31" fmla="*/ 58 h 109"/>
                    <a:gd name="T32" fmla="*/ 3 w 78"/>
                    <a:gd name="T33" fmla="*/ 62 h 109"/>
                    <a:gd name="T34" fmla="*/ 7 w 78"/>
                    <a:gd name="T35" fmla="*/ 66 h 109"/>
                    <a:gd name="T36" fmla="*/ 3 w 78"/>
                    <a:gd name="T37" fmla="*/ 72 h 109"/>
                    <a:gd name="T38" fmla="*/ 0 w 78"/>
                    <a:gd name="T39" fmla="*/ 77 h 109"/>
                    <a:gd name="T40" fmla="*/ 1 w 78"/>
                    <a:gd name="T41" fmla="*/ 87 h 109"/>
                    <a:gd name="T42" fmla="*/ 7 w 78"/>
                    <a:gd name="T43" fmla="*/ 92 h 109"/>
                    <a:gd name="T44" fmla="*/ 9 w 78"/>
                    <a:gd name="T45" fmla="*/ 104 h 109"/>
                    <a:gd name="T46" fmla="*/ 16 w 78"/>
                    <a:gd name="T47" fmla="*/ 104 h 109"/>
                    <a:gd name="T48" fmla="*/ 18 w 78"/>
                    <a:gd name="T49" fmla="*/ 98 h 109"/>
                    <a:gd name="T50" fmla="*/ 24 w 78"/>
                    <a:gd name="T51" fmla="*/ 97 h 109"/>
                    <a:gd name="T52" fmla="*/ 22 w 78"/>
                    <a:gd name="T53" fmla="*/ 92 h 109"/>
                    <a:gd name="T54" fmla="*/ 13 w 78"/>
                    <a:gd name="T55" fmla="*/ 87 h 109"/>
                    <a:gd name="T56" fmla="*/ 9 w 78"/>
                    <a:gd name="T57" fmla="*/ 80 h 109"/>
                    <a:gd name="T58" fmla="*/ 16 w 78"/>
                    <a:gd name="T59" fmla="*/ 80 h 109"/>
                    <a:gd name="T60" fmla="*/ 23 w 78"/>
                    <a:gd name="T61" fmla="*/ 73 h 109"/>
                    <a:gd name="T62" fmla="*/ 30 w 78"/>
                    <a:gd name="T63" fmla="*/ 75 h 109"/>
                    <a:gd name="T64" fmla="*/ 38 w 78"/>
                    <a:gd name="T65" fmla="*/ 82 h 109"/>
                    <a:gd name="T66" fmla="*/ 48 w 78"/>
                    <a:gd name="T67" fmla="*/ 88 h 109"/>
                    <a:gd name="T68" fmla="*/ 51 w 78"/>
                    <a:gd name="T69" fmla="*/ 84 h 109"/>
                    <a:gd name="T70" fmla="*/ 52 w 78"/>
                    <a:gd name="T71" fmla="*/ 68 h 109"/>
                    <a:gd name="T72" fmla="*/ 61 w 78"/>
                    <a:gd name="T73" fmla="*/ 62 h 109"/>
                    <a:gd name="T74" fmla="*/ 67 w 78"/>
                    <a:gd name="T75" fmla="*/ 58 h 109"/>
                    <a:gd name="T76" fmla="*/ 71 w 78"/>
                    <a:gd name="T77" fmla="*/ 57 h 109"/>
                    <a:gd name="T78" fmla="*/ 75 w 78"/>
                    <a:gd name="T79" fmla="*/ 52 h 109"/>
                    <a:gd name="T80" fmla="*/ 78 w 78"/>
                    <a:gd name="T81" fmla="*/ 45 h 109"/>
                    <a:gd name="T82" fmla="*/ 72 w 78"/>
                    <a:gd name="T83" fmla="*/ 50 h 109"/>
                    <a:gd name="T84" fmla="*/ 71 w 78"/>
                    <a:gd name="T85" fmla="*/ 45 h 109"/>
                    <a:gd name="T86" fmla="*/ 64 w 78"/>
                    <a:gd name="T87" fmla="*/ 38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 h="109">
                      <a:moveTo>
                        <a:pt x="65" y="28"/>
                      </a:moveTo>
                      <a:lnTo>
                        <a:pt x="65" y="25"/>
                      </a:lnTo>
                      <a:lnTo>
                        <a:pt x="65" y="24"/>
                      </a:lnTo>
                      <a:lnTo>
                        <a:pt x="64" y="25"/>
                      </a:lnTo>
                      <a:lnTo>
                        <a:pt x="64" y="28"/>
                      </a:lnTo>
                      <a:lnTo>
                        <a:pt x="61" y="31"/>
                      </a:lnTo>
                      <a:lnTo>
                        <a:pt x="57" y="35"/>
                      </a:lnTo>
                      <a:lnTo>
                        <a:pt x="53" y="36"/>
                      </a:lnTo>
                      <a:lnTo>
                        <a:pt x="52" y="35"/>
                      </a:lnTo>
                      <a:lnTo>
                        <a:pt x="50" y="35"/>
                      </a:lnTo>
                      <a:lnTo>
                        <a:pt x="47" y="32"/>
                      </a:lnTo>
                      <a:lnTo>
                        <a:pt x="44" y="32"/>
                      </a:lnTo>
                      <a:lnTo>
                        <a:pt x="40" y="29"/>
                      </a:lnTo>
                      <a:lnTo>
                        <a:pt x="37" y="26"/>
                      </a:lnTo>
                      <a:lnTo>
                        <a:pt x="34" y="25"/>
                      </a:lnTo>
                      <a:lnTo>
                        <a:pt x="33" y="23"/>
                      </a:lnTo>
                      <a:lnTo>
                        <a:pt x="30" y="20"/>
                      </a:lnTo>
                      <a:lnTo>
                        <a:pt x="23" y="12"/>
                      </a:lnTo>
                      <a:lnTo>
                        <a:pt x="21" y="8"/>
                      </a:lnTo>
                      <a:lnTo>
                        <a:pt x="17" y="7"/>
                      </a:lnTo>
                      <a:lnTo>
                        <a:pt x="13" y="3"/>
                      </a:lnTo>
                      <a:lnTo>
                        <a:pt x="12" y="0"/>
                      </a:lnTo>
                      <a:lnTo>
                        <a:pt x="9" y="0"/>
                      </a:lnTo>
                      <a:lnTo>
                        <a:pt x="9" y="1"/>
                      </a:lnTo>
                      <a:lnTo>
                        <a:pt x="7" y="4"/>
                      </a:lnTo>
                      <a:lnTo>
                        <a:pt x="6" y="4"/>
                      </a:lnTo>
                      <a:lnTo>
                        <a:pt x="6" y="4"/>
                      </a:lnTo>
                      <a:lnTo>
                        <a:pt x="6" y="7"/>
                      </a:lnTo>
                      <a:lnTo>
                        <a:pt x="7" y="10"/>
                      </a:lnTo>
                      <a:lnTo>
                        <a:pt x="13" y="20"/>
                      </a:lnTo>
                      <a:lnTo>
                        <a:pt x="13" y="24"/>
                      </a:lnTo>
                      <a:lnTo>
                        <a:pt x="14" y="30"/>
                      </a:lnTo>
                      <a:lnTo>
                        <a:pt x="13" y="32"/>
                      </a:lnTo>
                      <a:lnTo>
                        <a:pt x="15" y="38"/>
                      </a:lnTo>
                      <a:lnTo>
                        <a:pt x="16" y="41"/>
                      </a:lnTo>
                      <a:lnTo>
                        <a:pt x="16" y="42"/>
                      </a:lnTo>
                      <a:lnTo>
                        <a:pt x="14" y="42"/>
                      </a:lnTo>
                      <a:lnTo>
                        <a:pt x="12" y="45"/>
                      </a:lnTo>
                      <a:lnTo>
                        <a:pt x="13" y="48"/>
                      </a:lnTo>
                      <a:lnTo>
                        <a:pt x="15" y="52"/>
                      </a:lnTo>
                      <a:lnTo>
                        <a:pt x="15" y="53"/>
                      </a:lnTo>
                      <a:lnTo>
                        <a:pt x="16" y="54"/>
                      </a:lnTo>
                      <a:lnTo>
                        <a:pt x="17" y="56"/>
                      </a:lnTo>
                      <a:lnTo>
                        <a:pt x="16" y="58"/>
                      </a:lnTo>
                      <a:lnTo>
                        <a:pt x="16" y="60"/>
                      </a:lnTo>
                      <a:lnTo>
                        <a:pt x="15" y="62"/>
                      </a:lnTo>
                      <a:lnTo>
                        <a:pt x="9" y="61"/>
                      </a:lnTo>
                      <a:lnTo>
                        <a:pt x="6" y="58"/>
                      </a:lnTo>
                      <a:lnTo>
                        <a:pt x="3" y="59"/>
                      </a:lnTo>
                      <a:lnTo>
                        <a:pt x="2" y="61"/>
                      </a:lnTo>
                      <a:lnTo>
                        <a:pt x="3" y="62"/>
                      </a:lnTo>
                      <a:lnTo>
                        <a:pt x="4" y="62"/>
                      </a:lnTo>
                      <a:lnTo>
                        <a:pt x="7" y="65"/>
                      </a:lnTo>
                      <a:lnTo>
                        <a:pt x="7" y="66"/>
                      </a:lnTo>
                      <a:lnTo>
                        <a:pt x="6" y="68"/>
                      </a:lnTo>
                      <a:lnTo>
                        <a:pt x="5" y="71"/>
                      </a:lnTo>
                      <a:lnTo>
                        <a:pt x="3" y="72"/>
                      </a:lnTo>
                      <a:lnTo>
                        <a:pt x="2" y="73"/>
                      </a:lnTo>
                      <a:lnTo>
                        <a:pt x="1" y="74"/>
                      </a:lnTo>
                      <a:lnTo>
                        <a:pt x="0" y="77"/>
                      </a:lnTo>
                      <a:lnTo>
                        <a:pt x="1" y="80"/>
                      </a:lnTo>
                      <a:lnTo>
                        <a:pt x="0" y="85"/>
                      </a:lnTo>
                      <a:lnTo>
                        <a:pt x="1" y="87"/>
                      </a:lnTo>
                      <a:lnTo>
                        <a:pt x="2" y="87"/>
                      </a:lnTo>
                      <a:lnTo>
                        <a:pt x="5" y="90"/>
                      </a:lnTo>
                      <a:lnTo>
                        <a:pt x="7" y="92"/>
                      </a:lnTo>
                      <a:lnTo>
                        <a:pt x="9" y="97"/>
                      </a:lnTo>
                      <a:lnTo>
                        <a:pt x="9" y="104"/>
                      </a:lnTo>
                      <a:lnTo>
                        <a:pt x="9" y="104"/>
                      </a:lnTo>
                      <a:lnTo>
                        <a:pt x="10" y="107"/>
                      </a:lnTo>
                      <a:lnTo>
                        <a:pt x="13" y="109"/>
                      </a:lnTo>
                      <a:lnTo>
                        <a:pt x="16" y="104"/>
                      </a:lnTo>
                      <a:lnTo>
                        <a:pt x="16" y="102"/>
                      </a:lnTo>
                      <a:lnTo>
                        <a:pt x="16" y="99"/>
                      </a:lnTo>
                      <a:lnTo>
                        <a:pt x="18" y="98"/>
                      </a:lnTo>
                      <a:lnTo>
                        <a:pt x="22" y="98"/>
                      </a:lnTo>
                      <a:lnTo>
                        <a:pt x="23" y="100"/>
                      </a:lnTo>
                      <a:lnTo>
                        <a:pt x="24" y="97"/>
                      </a:lnTo>
                      <a:lnTo>
                        <a:pt x="27" y="94"/>
                      </a:lnTo>
                      <a:lnTo>
                        <a:pt x="25" y="92"/>
                      </a:lnTo>
                      <a:lnTo>
                        <a:pt x="22" y="92"/>
                      </a:lnTo>
                      <a:lnTo>
                        <a:pt x="19" y="91"/>
                      </a:lnTo>
                      <a:lnTo>
                        <a:pt x="16" y="86"/>
                      </a:lnTo>
                      <a:lnTo>
                        <a:pt x="13" y="87"/>
                      </a:lnTo>
                      <a:lnTo>
                        <a:pt x="9" y="86"/>
                      </a:lnTo>
                      <a:lnTo>
                        <a:pt x="9" y="83"/>
                      </a:lnTo>
                      <a:lnTo>
                        <a:pt x="9" y="80"/>
                      </a:lnTo>
                      <a:lnTo>
                        <a:pt x="10" y="77"/>
                      </a:lnTo>
                      <a:lnTo>
                        <a:pt x="12" y="77"/>
                      </a:lnTo>
                      <a:lnTo>
                        <a:pt x="16" y="80"/>
                      </a:lnTo>
                      <a:lnTo>
                        <a:pt x="17" y="81"/>
                      </a:lnTo>
                      <a:lnTo>
                        <a:pt x="20" y="76"/>
                      </a:lnTo>
                      <a:lnTo>
                        <a:pt x="23" y="73"/>
                      </a:lnTo>
                      <a:lnTo>
                        <a:pt x="27" y="73"/>
                      </a:lnTo>
                      <a:lnTo>
                        <a:pt x="27" y="74"/>
                      </a:lnTo>
                      <a:lnTo>
                        <a:pt x="30" y="75"/>
                      </a:lnTo>
                      <a:lnTo>
                        <a:pt x="32" y="74"/>
                      </a:lnTo>
                      <a:lnTo>
                        <a:pt x="34" y="78"/>
                      </a:lnTo>
                      <a:lnTo>
                        <a:pt x="38" y="82"/>
                      </a:lnTo>
                      <a:lnTo>
                        <a:pt x="43" y="84"/>
                      </a:lnTo>
                      <a:lnTo>
                        <a:pt x="47" y="86"/>
                      </a:lnTo>
                      <a:lnTo>
                        <a:pt x="48" y="88"/>
                      </a:lnTo>
                      <a:lnTo>
                        <a:pt x="51" y="90"/>
                      </a:lnTo>
                      <a:lnTo>
                        <a:pt x="51" y="86"/>
                      </a:lnTo>
                      <a:lnTo>
                        <a:pt x="51" y="84"/>
                      </a:lnTo>
                      <a:lnTo>
                        <a:pt x="51" y="80"/>
                      </a:lnTo>
                      <a:lnTo>
                        <a:pt x="51" y="75"/>
                      </a:lnTo>
                      <a:lnTo>
                        <a:pt x="52" y="68"/>
                      </a:lnTo>
                      <a:lnTo>
                        <a:pt x="56" y="62"/>
                      </a:lnTo>
                      <a:lnTo>
                        <a:pt x="58" y="60"/>
                      </a:lnTo>
                      <a:lnTo>
                        <a:pt x="61" y="62"/>
                      </a:lnTo>
                      <a:lnTo>
                        <a:pt x="65" y="62"/>
                      </a:lnTo>
                      <a:lnTo>
                        <a:pt x="65" y="59"/>
                      </a:lnTo>
                      <a:lnTo>
                        <a:pt x="67" y="58"/>
                      </a:lnTo>
                      <a:lnTo>
                        <a:pt x="68" y="59"/>
                      </a:lnTo>
                      <a:lnTo>
                        <a:pt x="69" y="59"/>
                      </a:lnTo>
                      <a:lnTo>
                        <a:pt x="71" y="57"/>
                      </a:lnTo>
                      <a:lnTo>
                        <a:pt x="71" y="54"/>
                      </a:lnTo>
                      <a:lnTo>
                        <a:pt x="74" y="53"/>
                      </a:lnTo>
                      <a:lnTo>
                        <a:pt x="75" y="52"/>
                      </a:lnTo>
                      <a:lnTo>
                        <a:pt x="75" y="48"/>
                      </a:lnTo>
                      <a:lnTo>
                        <a:pt x="77" y="47"/>
                      </a:lnTo>
                      <a:lnTo>
                        <a:pt x="78" y="45"/>
                      </a:lnTo>
                      <a:lnTo>
                        <a:pt x="76" y="45"/>
                      </a:lnTo>
                      <a:lnTo>
                        <a:pt x="74" y="47"/>
                      </a:lnTo>
                      <a:lnTo>
                        <a:pt x="72" y="50"/>
                      </a:lnTo>
                      <a:lnTo>
                        <a:pt x="71" y="50"/>
                      </a:lnTo>
                      <a:lnTo>
                        <a:pt x="71" y="48"/>
                      </a:lnTo>
                      <a:lnTo>
                        <a:pt x="71" y="45"/>
                      </a:lnTo>
                      <a:lnTo>
                        <a:pt x="68" y="42"/>
                      </a:lnTo>
                      <a:lnTo>
                        <a:pt x="65" y="39"/>
                      </a:lnTo>
                      <a:lnTo>
                        <a:pt x="64" y="38"/>
                      </a:lnTo>
                      <a:lnTo>
                        <a:pt x="64" y="33"/>
                      </a:lnTo>
                      <a:lnTo>
                        <a:pt x="65" y="2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26" name="Freeform 243">
                  <a:extLst>
                    <a:ext uri="{FF2B5EF4-FFF2-40B4-BE49-F238E27FC236}">
                      <a16:creationId xmlns:a16="http://schemas.microsoft.com/office/drawing/2014/main" id="{36E21A5F-5700-CBA9-AD65-504A4DA1A3E4}"/>
                    </a:ext>
                  </a:extLst>
                </p:cNvPr>
                <p:cNvSpPr>
                  <a:spLocks/>
                </p:cNvSpPr>
                <p:nvPr/>
              </p:nvSpPr>
              <p:spPr bwMode="auto">
                <a:xfrm>
                  <a:off x="5480" y="1933"/>
                  <a:ext cx="4" cy="7"/>
                </a:xfrm>
                <a:custGeom>
                  <a:avLst/>
                  <a:gdLst>
                    <a:gd name="T0" fmla="*/ 0 w 4"/>
                    <a:gd name="T1" fmla="*/ 3 h 7"/>
                    <a:gd name="T2" fmla="*/ 0 w 4"/>
                    <a:gd name="T3" fmla="*/ 5 h 7"/>
                    <a:gd name="T4" fmla="*/ 1 w 4"/>
                    <a:gd name="T5" fmla="*/ 7 h 7"/>
                    <a:gd name="T6" fmla="*/ 3 w 4"/>
                    <a:gd name="T7" fmla="*/ 6 h 7"/>
                    <a:gd name="T8" fmla="*/ 3 w 4"/>
                    <a:gd name="T9" fmla="*/ 3 h 7"/>
                    <a:gd name="T10" fmla="*/ 4 w 4"/>
                    <a:gd name="T11" fmla="*/ 0 h 7"/>
                    <a:gd name="T12" fmla="*/ 2 w 4"/>
                    <a:gd name="T13" fmla="*/ 1 h 7"/>
                    <a:gd name="T14" fmla="*/ 0 w 4"/>
                    <a:gd name="T15" fmla="*/ 3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0" y="3"/>
                      </a:moveTo>
                      <a:lnTo>
                        <a:pt x="0" y="5"/>
                      </a:lnTo>
                      <a:lnTo>
                        <a:pt x="1" y="7"/>
                      </a:lnTo>
                      <a:lnTo>
                        <a:pt x="3" y="6"/>
                      </a:lnTo>
                      <a:lnTo>
                        <a:pt x="3" y="3"/>
                      </a:lnTo>
                      <a:lnTo>
                        <a:pt x="4" y="0"/>
                      </a:lnTo>
                      <a:lnTo>
                        <a:pt x="2" y="1"/>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27" name="Freeform 244">
                  <a:extLst>
                    <a:ext uri="{FF2B5EF4-FFF2-40B4-BE49-F238E27FC236}">
                      <a16:creationId xmlns:a16="http://schemas.microsoft.com/office/drawing/2014/main" id="{7BA9F15D-70FC-1542-17B7-128D551608AE}"/>
                    </a:ext>
                  </a:extLst>
                </p:cNvPr>
                <p:cNvSpPr>
                  <a:spLocks/>
                </p:cNvSpPr>
                <p:nvPr/>
              </p:nvSpPr>
              <p:spPr bwMode="auto">
                <a:xfrm>
                  <a:off x="5492" y="2038"/>
                  <a:ext cx="5" cy="13"/>
                </a:xfrm>
                <a:custGeom>
                  <a:avLst/>
                  <a:gdLst>
                    <a:gd name="T0" fmla="*/ 2 w 5"/>
                    <a:gd name="T1" fmla="*/ 13 h 13"/>
                    <a:gd name="T2" fmla="*/ 3 w 5"/>
                    <a:gd name="T3" fmla="*/ 13 h 13"/>
                    <a:gd name="T4" fmla="*/ 4 w 5"/>
                    <a:gd name="T5" fmla="*/ 10 h 13"/>
                    <a:gd name="T6" fmla="*/ 5 w 5"/>
                    <a:gd name="T7" fmla="*/ 7 h 13"/>
                    <a:gd name="T8" fmla="*/ 4 w 5"/>
                    <a:gd name="T9" fmla="*/ 5 h 13"/>
                    <a:gd name="T10" fmla="*/ 3 w 5"/>
                    <a:gd name="T11" fmla="*/ 4 h 13"/>
                    <a:gd name="T12" fmla="*/ 3 w 5"/>
                    <a:gd name="T13" fmla="*/ 2 h 13"/>
                    <a:gd name="T14" fmla="*/ 3 w 5"/>
                    <a:gd name="T15" fmla="*/ 0 h 13"/>
                    <a:gd name="T16" fmla="*/ 1 w 5"/>
                    <a:gd name="T17" fmla="*/ 0 h 13"/>
                    <a:gd name="T18" fmla="*/ 0 w 5"/>
                    <a:gd name="T19" fmla="*/ 7 h 13"/>
                    <a:gd name="T20" fmla="*/ 0 w 5"/>
                    <a:gd name="T21" fmla="*/ 8 h 13"/>
                    <a:gd name="T22" fmla="*/ 2 w 5"/>
                    <a:gd name="T23" fmla="*/ 7 h 13"/>
                    <a:gd name="T24" fmla="*/ 3 w 5"/>
                    <a:gd name="T25" fmla="*/ 7 h 13"/>
                    <a:gd name="T26" fmla="*/ 2 w 5"/>
                    <a:gd name="T27" fmla="*/ 10 h 13"/>
                    <a:gd name="T28" fmla="*/ 2 w 5"/>
                    <a:gd name="T2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13">
                      <a:moveTo>
                        <a:pt x="2" y="13"/>
                      </a:moveTo>
                      <a:lnTo>
                        <a:pt x="3" y="13"/>
                      </a:lnTo>
                      <a:lnTo>
                        <a:pt x="4" y="10"/>
                      </a:lnTo>
                      <a:lnTo>
                        <a:pt x="5" y="7"/>
                      </a:lnTo>
                      <a:lnTo>
                        <a:pt x="4" y="5"/>
                      </a:lnTo>
                      <a:lnTo>
                        <a:pt x="3" y="4"/>
                      </a:lnTo>
                      <a:lnTo>
                        <a:pt x="3" y="2"/>
                      </a:lnTo>
                      <a:lnTo>
                        <a:pt x="3" y="0"/>
                      </a:lnTo>
                      <a:lnTo>
                        <a:pt x="1" y="0"/>
                      </a:lnTo>
                      <a:lnTo>
                        <a:pt x="0" y="7"/>
                      </a:lnTo>
                      <a:lnTo>
                        <a:pt x="0" y="8"/>
                      </a:lnTo>
                      <a:lnTo>
                        <a:pt x="2" y="7"/>
                      </a:lnTo>
                      <a:lnTo>
                        <a:pt x="3" y="7"/>
                      </a:lnTo>
                      <a:lnTo>
                        <a:pt x="2" y="10"/>
                      </a:lnTo>
                      <a:lnTo>
                        <a:pt x="2" y="1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28" name="Freeform 245">
                  <a:extLst>
                    <a:ext uri="{FF2B5EF4-FFF2-40B4-BE49-F238E27FC236}">
                      <a16:creationId xmlns:a16="http://schemas.microsoft.com/office/drawing/2014/main" id="{9FE6A32F-BFC7-55E1-8DCA-DD660D9EFA37}"/>
                    </a:ext>
                  </a:extLst>
                </p:cNvPr>
                <p:cNvSpPr>
                  <a:spLocks/>
                </p:cNvSpPr>
                <p:nvPr/>
              </p:nvSpPr>
              <p:spPr bwMode="auto">
                <a:xfrm>
                  <a:off x="5461" y="2130"/>
                  <a:ext cx="3" cy="8"/>
                </a:xfrm>
                <a:custGeom>
                  <a:avLst/>
                  <a:gdLst>
                    <a:gd name="T0" fmla="*/ 3 w 3"/>
                    <a:gd name="T1" fmla="*/ 0 h 8"/>
                    <a:gd name="T2" fmla="*/ 1 w 3"/>
                    <a:gd name="T3" fmla="*/ 0 h 8"/>
                    <a:gd name="T4" fmla="*/ 0 w 3"/>
                    <a:gd name="T5" fmla="*/ 1 h 8"/>
                    <a:gd name="T6" fmla="*/ 0 w 3"/>
                    <a:gd name="T7" fmla="*/ 5 h 8"/>
                    <a:gd name="T8" fmla="*/ 1 w 3"/>
                    <a:gd name="T9" fmla="*/ 8 h 8"/>
                    <a:gd name="T10" fmla="*/ 3 w 3"/>
                    <a:gd name="T11" fmla="*/ 8 h 8"/>
                    <a:gd name="T12" fmla="*/ 3 w 3"/>
                    <a:gd name="T13" fmla="*/ 5 h 8"/>
                    <a:gd name="T14" fmla="*/ 3 w 3"/>
                    <a:gd name="T15" fmla="*/ 5 h 8"/>
                    <a:gd name="T16" fmla="*/ 3 w 3"/>
                    <a:gd name="T17" fmla="*/ 1 h 8"/>
                    <a:gd name="T18" fmla="*/ 3 w 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8">
                      <a:moveTo>
                        <a:pt x="3" y="0"/>
                      </a:moveTo>
                      <a:lnTo>
                        <a:pt x="1" y="0"/>
                      </a:lnTo>
                      <a:lnTo>
                        <a:pt x="0" y="1"/>
                      </a:lnTo>
                      <a:lnTo>
                        <a:pt x="0" y="5"/>
                      </a:lnTo>
                      <a:lnTo>
                        <a:pt x="1" y="8"/>
                      </a:lnTo>
                      <a:lnTo>
                        <a:pt x="3" y="8"/>
                      </a:lnTo>
                      <a:lnTo>
                        <a:pt x="3" y="5"/>
                      </a:lnTo>
                      <a:lnTo>
                        <a:pt x="3" y="5"/>
                      </a:lnTo>
                      <a:lnTo>
                        <a:pt x="3" y="1"/>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29" name="Freeform 246">
                  <a:extLst>
                    <a:ext uri="{FF2B5EF4-FFF2-40B4-BE49-F238E27FC236}">
                      <a16:creationId xmlns:a16="http://schemas.microsoft.com/office/drawing/2014/main" id="{29DEAD53-61EA-20B5-A231-5B5C6E5EFF36}"/>
                    </a:ext>
                  </a:extLst>
                </p:cNvPr>
                <p:cNvSpPr>
                  <a:spLocks/>
                </p:cNvSpPr>
                <p:nvPr/>
              </p:nvSpPr>
              <p:spPr bwMode="auto">
                <a:xfrm>
                  <a:off x="5430" y="2137"/>
                  <a:ext cx="33" cy="34"/>
                </a:xfrm>
                <a:custGeom>
                  <a:avLst/>
                  <a:gdLst>
                    <a:gd name="T0" fmla="*/ 21 w 33"/>
                    <a:gd name="T1" fmla="*/ 16 h 34"/>
                    <a:gd name="T2" fmla="*/ 26 w 33"/>
                    <a:gd name="T3" fmla="*/ 19 h 34"/>
                    <a:gd name="T4" fmla="*/ 27 w 33"/>
                    <a:gd name="T5" fmla="*/ 22 h 34"/>
                    <a:gd name="T6" fmla="*/ 28 w 33"/>
                    <a:gd name="T7" fmla="*/ 21 h 34"/>
                    <a:gd name="T8" fmla="*/ 30 w 33"/>
                    <a:gd name="T9" fmla="*/ 15 h 34"/>
                    <a:gd name="T10" fmla="*/ 33 w 33"/>
                    <a:gd name="T11" fmla="*/ 11 h 34"/>
                    <a:gd name="T12" fmla="*/ 33 w 33"/>
                    <a:gd name="T13" fmla="*/ 9 h 34"/>
                    <a:gd name="T14" fmla="*/ 32 w 33"/>
                    <a:gd name="T15" fmla="*/ 8 h 34"/>
                    <a:gd name="T16" fmla="*/ 31 w 33"/>
                    <a:gd name="T17" fmla="*/ 5 h 34"/>
                    <a:gd name="T18" fmla="*/ 28 w 33"/>
                    <a:gd name="T19" fmla="*/ 2 h 34"/>
                    <a:gd name="T20" fmla="*/ 27 w 33"/>
                    <a:gd name="T21" fmla="*/ 2 h 34"/>
                    <a:gd name="T22" fmla="*/ 24 w 33"/>
                    <a:gd name="T23" fmla="*/ 1 h 34"/>
                    <a:gd name="T24" fmla="*/ 20 w 33"/>
                    <a:gd name="T25" fmla="*/ 0 h 34"/>
                    <a:gd name="T26" fmla="*/ 17 w 33"/>
                    <a:gd name="T27" fmla="*/ 4 h 34"/>
                    <a:gd name="T28" fmla="*/ 17 w 33"/>
                    <a:gd name="T29" fmla="*/ 6 h 34"/>
                    <a:gd name="T30" fmla="*/ 16 w 33"/>
                    <a:gd name="T31" fmla="*/ 8 h 34"/>
                    <a:gd name="T32" fmla="*/ 13 w 33"/>
                    <a:gd name="T33" fmla="*/ 9 h 34"/>
                    <a:gd name="T34" fmla="*/ 11 w 33"/>
                    <a:gd name="T35" fmla="*/ 11 h 34"/>
                    <a:gd name="T36" fmla="*/ 10 w 33"/>
                    <a:gd name="T37" fmla="*/ 11 h 34"/>
                    <a:gd name="T38" fmla="*/ 8 w 33"/>
                    <a:gd name="T39" fmla="*/ 6 h 34"/>
                    <a:gd name="T40" fmla="*/ 6 w 33"/>
                    <a:gd name="T41" fmla="*/ 6 h 34"/>
                    <a:gd name="T42" fmla="*/ 3 w 33"/>
                    <a:gd name="T43" fmla="*/ 11 h 34"/>
                    <a:gd name="T44" fmla="*/ 3 w 33"/>
                    <a:gd name="T45" fmla="*/ 15 h 34"/>
                    <a:gd name="T46" fmla="*/ 0 w 33"/>
                    <a:gd name="T47" fmla="*/ 16 h 34"/>
                    <a:gd name="T48" fmla="*/ 0 w 33"/>
                    <a:gd name="T49" fmla="*/ 20 h 34"/>
                    <a:gd name="T50" fmla="*/ 4 w 33"/>
                    <a:gd name="T51" fmla="*/ 21 h 34"/>
                    <a:gd name="T52" fmla="*/ 5 w 33"/>
                    <a:gd name="T53" fmla="*/ 24 h 34"/>
                    <a:gd name="T54" fmla="*/ 4 w 33"/>
                    <a:gd name="T55" fmla="*/ 25 h 34"/>
                    <a:gd name="T56" fmla="*/ 4 w 33"/>
                    <a:gd name="T57" fmla="*/ 27 h 34"/>
                    <a:gd name="T58" fmla="*/ 6 w 33"/>
                    <a:gd name="T59" fmla="*/ 31 h 34"/>
                    <a:gd name="T60" fmla="*/ 10 w 33"/>
                    <a:gd name="T61" fmla="*/ 32 h 34"/>
                    <a:gd name="T62" fmla="*/ 10 w 33"/>
                    <a:gd name="T63" fmla="*/ 33 h 34"/>
                    <a:gd name="T64" fmla="*/ 10 w 33"/>
                    <a:gd name="T65" fmla="*/ 34 h 34"/>
                    <a:gd name="T66" fmla="*/ 11 w 33"/>
                    <a:gd name="T67" fmla="*/ 33 h 34"/>
                    <a:gd name="T68" fmla="*/ 13 w 33"/>
                    <a:gd name="T69" fmla="*/ 34 h 34"/>
                    <a:gd name="T70" fmla="*/ 14 w 33"/>
                    <a:gd name="T71" fmla="*/ 33 h 34"/>
                    <a:gd name="T72" fmla="*/ 14 w 33"/>
                    <a:gd name="T73" fmla="*/ 31 h 34"/>
                    <a:gd name="T74" fmla="*/ 12 w 33"/>
                    <a:gd name="T75" fmla="*/ 28 h 34"/>
                    <a:gd name="T76" fmla="*/ 13 w 33"/>
                    <a:gd name="T77" fmla="*/ 25 h 34"/>
                    <a:gd name="T78" fmla="*/ 14 w 33"/>
                    <a:gd name="T79" fmla="*/ 20 h 34"/>
                    <a:gd name="T80" fmla="*/ 17 w 33"/>
                    <a:gd name="T81" fmla="*/ 18 h 34"/>
                    <a:gd name="T82" fmla="*/ 18 w 33"/>
                    <a:gd name="T83" fmla="*/ 15 h 34"/>
                    <a:gd name="T84" fmla="*/ 21 w 33"/>
                    <a:gd name="T85" fmla="*/ 1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3" h="34">
                      <a:moveTo>
                        <a:pt x="21" y="16"/>
                      </a:moveTo>
                      <a:lnTo>
                        <a:pt x="26" y="19"/>
                      </a:lnTo>
                      <a:lnTo>
                        <a:pt x="27" y="22"/>
                      </a:lnTo>
                      <a:lnTo>
                        <a:pt x="28" y="21"/>
                      </a:lnTo>
                      <a:lnTo>
                        <a:pt x="30" y="15"/>
                      </a:lnTo>
                      <a:lnTo>
                        <a:pt x="33" y="11"/>
                      </a:lnTo>
                      <a:lnTo>
                        <a:pt x="33" y="9"/>
                      </a:lnTo>
                      <a:lnTo>
                        <a:pt x="32" y="8"/>
                      </a:lnTo>
                      <a:lnTo>
                        <a:pt x="31" y="5"/>
                      </a:lnTo>
                      <a:lnTo>
                        <a:pt x="28" y="2"/>
                      </a:lnTo>
                      <a:lnTo>
                        <a:pt x="27" y="2"/>
                      </a:lnTo>
                      <a:lnTo>
                        <a:pt x="24" y="1"/>
                      </a:lnTo>
                      <a:lnTo>
                        <a:pt x="20" y="0"/>
                      </a:lnTo>
                      <a:lnTo>
                        <a:pt x="17" y="4"/>
                      </a:lnTo>
                      <a:lnTo>
                        <a:pt x="17" y="6"/>
                      </a:lnTo>
                      <a:lnTo>
                        <a:pt x="16" y="8"/>
                      </a:lnTo>
                      <a:lnTo>
                        <a:pt x="13" y="9"/>
                      </a:lnTo>
                      <a:lnTo>
                        <a:pt x="11" y="11"/>
                      </a:lnTo>
                      <a:lnTo>
                        <a:pt x="10" y="11"/>
                      </a:lnTo>
                      <a:lnTo>
                        <a:pt x="8" y="6"/>
                      </a:lnTo>
                      <a:lnTo>
                        <a:pt x="6" y="6"/>
                      </a:lnTo>
                      <a:lnTo>
                        <a:pt x="3" y="11"/>
                      </a:lnTo>
                      <a:lnTo>
                        <a:pt x="3" y="15"/>
                      </a:lnTo>
                      <a:lnTo>
                        <a:pt x="0" y="16"/>
                      </a:lnTo>
                      <a:lnTo>
                        <a:pt x="0" y="20"/>
                      </a:lnTo>
                      <a:lnTo>
                        <a:pt x="4" y="21"/>
                      </a:lnTo>
                      <a:lnTo>
                        <a:pt x="5" y="24"/>
                      </a:lnTo>
                      <a:lnTo>
                        <a:pt x="4" y="25"/>
                      </a:lnTo>
                      <a:lnTo>
                        <a:pt x="4" y="27"/>
                      </a:lnTo>
                      <a:lnTo>
                        <a:pt x="6" y="31"/>
                      </a:lnTo>
                      <a:lnTo>
                        <a:pt x="10" y="32"/>
                      </a:lnTo>
                      <a:lnTo>
                        <a:pt x="10" y="33"/>
                      </a:lnTo>
                      <a:lnTo>
                        <a:pt x="10" y="34"/>
                      </a:lnTo>
                      <a:lnTo>
                        <a:pt x="11" y="33"/>
                      </a:lnTo>
                      <a:lnTo>
                        <a:pt x="13" y="34"/>
                      </a:lnTo>
                      <a:lnTo>
                        <a:pt x="14" y="33"/>
                      </a:lnTo>
                      <a:lnTo>
                        <a:pt x="14" y="31"/>
                      </a:lnTo>
                      <a:lnTo>
                        <a:pt x="12" y="28"/>
                      </a:lnTo>
                      <a:lnTo>
                        <a:pt x="13" y="25"/>
                      </a:lnTo>
                      <a:lnTo>
                        <a:pt x="14" y="20"/>
                      </a:lnTo>
                      <a:lnTo>
                        <a:pt x="17" y="18"/>
                      </a:lnTo>
                      <a:lnTo>
                        <a:pt x="18" y="15"/>
                      </a:lnTo>
                      <a:lnTo>
                        <a:pt x="21" y="1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30" name="Freeform 247">
                  <a:extLst>
                    <a:ext uri="{FF2B5EF4-FFF2-40B4-BE49-F238E27FC236}">
                      <a16:creationId xmlns:a16="http://schemas.microsoft.com/office/drawing/2014/main" id="{0CA30278-702B-6A50-07AB-303857A3B689}"/>
                    </a:ext>
                  </a:extLst>
                </p:cNvPr>
                <p:cNvSpPr>
                  <a:spLocks/>
                </p:cNvSpPr>
                <p:nvPr/>
              </p:nvSpPr>
              <p:spPr bwMode="auto">
                <a:xfrm>
                  <a:off x="5452" y="2132"/>
                  <a:ext cx="4" cy="3"/>
                </a:xfrm>
                <a:custGeom>
                  <a:avLst/>
                  <a:gdLst>
                    <a:gd name="T0" fmla="*/ 4 w 4"/>
                    <a:gd name="T1" fmla="*/ 1 h 3"/>
                    <a:gd name="T2" fmla="*/ 2 w 4"/>
                    <a:gd name="T3" fmla="*/ 0 h 3"/>
                    <a:gd name="T4" fmla="*/ 0 w 4"/>
                    <a:gd name="T5" fmla="*/ 3 h 3"/>
                    <a:gd name="T6" fmla="*/ 2 w 4"/>
                    <a:gd name="T7" fmla="*/ 3 h 3"/>
                    <a:gd name="T8" fmla="*/ 4 w 4"/>
                    <a:gd name="T9" fmla="*/ 3 h 3"/>
                    <a:gd name="T10" fmla="*/ 4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4" y="1"/>
                      </a:moveTo>
                      <a:lnTo>
                        <a:pt x="2" y="0"/>
                      </a:lnTo>
                      <a:lnTo>
                        <a:pt x="0" y="3"/>
                      </a:lnTo>
                      <a:lnTo>
                        <a:pt x="2" y="3"/>
                      </a:lnTo>
                      <a:lnTo>
                        <a:pt x="4" y="3"/>
                      </a:lnTo>
                      <a:lnTo>
                        <a:pt x="4"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31" name="Freeform 248">
                  <a:extLst>
                    <a:ext uri="{FF2B5EF4-FFF2-40B4-BE49-F238E27FC236}">
                      <a16:creationId xmlns:a16="http://schemas.microsoft.com/office/drawing/2014/main" id="{98177239-6AB0-B642-AA75-CA3B6CF6B76E}"/>
                    </a:ext>
                  </a:extLst>
                </p:cNvPr>
                <p:cNvSpPr>
                  <a:spLocks/>
                </p:cNvSpPr>
                <p:nvPr/>
              </p:nvSpPr>
              <p:spPr bwMode="auto">
                <a:xfrm>
                  <a:off x="5417" y="2225"/>
                  <a:ext cx="5" cy="7"/>
                </a:xfrm>
                <a:custGeom>
                  <a:avLst/>
                  <a:gdLst>
                    <a:gd name="T0" fmla="*/ 4 w 5"/>
                    <a:gd name="T1" fmla="*/ 7 h 7"/>
                    <a:gd name="T2" fmla="*/ 5 w 5"/>
                    <a:gd name="T3" fmla="*/ 6 h 7"/>
                    <a:gd name="T4" fmla="*/ 4 w 5"/>
                    <a:gd name="T5" fmla="*/ 3 h 7"/>
                    <a:gd name="T6" fmla="*/ 2 w 5"/>
                    <a:gd name="T7" fmla="*/ 0 h 7"/>
                    <a:gd name="T8" fmla="*/ 0 w 5"/>
                    <a:gd name="T9" fmla="*/ 1 h 7"/>
                    <a:gd name="T10" fmla="*/ 0 w 5"/>
                    <a:gd name="T11" fmla="*/ 3 h 7"/>
                    <a:gd name="T12" fmla="*/ 2 w 5"/>
                    <a:gd name="T13" fmla="*/ 6 h 7"/>
                    <a:gd name="T14" fmla="*/ 4 w 5"/>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4" y="7"/>
                      </a:moveTo>
                      <a:lnTo>
                        <a:pt x="5" y="6"/>
                      </a:lnTo>
                      <a:lnTo>
                        <a:pt x="4" y="3"/>
                      </a:lnTo>
                      <a:lnTo>
                        <a:pt x="2" y="0"/>
                      </a:lnTo>
                      <a:lnTo>
                        <a:pt x="0" y="1"/>
                      </a:lnTo>
                      <a:lnTo>
                        <a:pt x="0" y="3"/>
                      </a:lnTo>
                      <a:lnTo>
                        <a:pt x="2" y="6"/>
                      </a:lnTo>
                      <a:lnTo>
                        <a:pt x="4"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32" name="Freeform 249">
                  <a:extLst>
                    <a:ext uri="{FF2B5EF4-FFF2-40B4-BE49-F238E27FC236}">
                      <a16:creationId xmlns:a16="http://schemas.microsoft.com/office/drawing/2014/main" id="{DB966EB5-7A06-8654-9F21-DE9AE78FC3F5}"/>
                    </a:ext>
                  </a:extLst>
                </p:cNvPr>
                <p:cNvSpPr>
                  <a:spLocks/>
                </p:cNvSpPr>
                <p:nvPr/>
              </p:nvSpPr>
              <p:spPr bwMode="auto">
                <a:xfrm>
                  <a:off x="5429" y="2095"/>
                  <a:ext cx="2" cy="2"/>
                </a:xfrm>
                <a:custGeom>
                  <a:avLst/>
                  <a:gdLst>
                    <a:gd name="T0" fmla="*/ 0 w 2"/>
                    <a:gd name="T1" fmla="*/ 0 h 2"/>
                    <a:gd name="T2" fmla="*/ 0 w 2"/>
                    <a:gd name="T3" fmla="*/ 2 h 2"/>
                    <a:gd name="T4" fmla="*/ 1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lnTo>
                        <a:pt x="0" y="2"/>
                      </a:lnTo>
                      <a:lnTo>
                        <a:pt x="1" y="2"/>
                      </a:lnTo>
                      <a:lnTo>
                        <a:pt x="2" y="2"/>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33" name="Freeform 250">
                  <a:extLst>
                    <a:ext uri="{FF2B5EF4-FFF2-40B4-BE49-F238E27FC236}">
                      <a16:creationId xmlns:a16="http://schemas.microsoft.com/office/drawing/2014/main" id="{E2C6A82C-F908-7213-7B6F-BE4D903B5827}"/>
                    </a:ext>
                  </a:extLst>
                </p:cNvPr>
                <p:cNvSpPr>
                  <a:spLocks/>
                </p:cNvSpPr>
                <p:nvPr/>
              </p:nvSpPr>
              <p:spPr bwMode="auto">
                <a:xfrm>
                  <a:off x="5385" y="2172"/>
                  <a:ext cx="3" cy="1"/>
                </a:xfrm>
                <a:custGeom>
                  <a:avLst/>
                  <a:gdLst>
                    <a:gd name="T0" fmla="*/ 1 w 3"/>
                    <a:gd name="T1" fmla="*/ 1 h 1"/>
                    <a:gd name="T2" fmla="*/ 3 w 3"/>
                    <a:gd name="T3" fmla="*/ 1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1"/>
                      </a:lnTo>
                      <a:lnTo>
                        <a:pt x="0" y="0"/>
                      </a:lnTo>
                      <a:lnTo>
                        <a:pt x="1"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34" name="Freeform 251">
                  <a:extLst>
                    <a:ext uri="{FF2B5EF4-FFF2-40B4-BE49-F238E27FC236}">
                      <a16:creationId xmlns:a16="http://schemas.microsoft.com/office/drawing/2014/main" id="{CF5B9CFE-4420-0524-59D8-24190B23A2D6}"/>
                    </a:ext>
                  </a:extLst>
                </p:cNvPr>
                <p:cNvSpPr>
                  <a:spLocks/>
                </p:cNvSpPr>
                <p:nvPr/>
              </p:nvSpPr>
              <p:spPr bwMode="auto">
                <a:xfrm>
                  <a:off x="5340" y="2360"/>
                  <a:ext cx="3" cy="3"/>
                </a:xfrm>
                <a:custGeom>
                  <a:avLst/>
                  <a:gdLst>
                    <a:gd name="T0" fmla="*/ 3 w 3"/>
                    <a:gd name="T1" fmla="*/ 3 h 3"/>
                    <a:gd name="T2" fmla="*/ 3 w 3"/>
                    <a:gd name="T3" fmla="*/ 2 h 3"/>
                    <a:gd name="T4" fmla="*/ 3 w 3"/>
                    <a:gd name="T5" fmla="*/ 0 h 3"/>
                    <a:gd name="T6" fmla="*/ 1 w 3"/>
                    <a:gd name="T7" fmla="*/ 0 h 3"/>
                    <a:gd name="T8" fmla="*/ 0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2"/>
                      </a:lnTo>
                      <a:lnTo>
                        <a:pt x="3" y="0"/>
                      </a:lnTo>
                      <a:lnTo>
                        <a:pt x="1" y="0"/>
                      </a:lnTo>
                      <a:lnTo>
                        <a:pt x="0" y="3"/>
                      </a:lnTo>
                      <a:lnTo>
                        <a:pt x="3"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35" name="Freeform 252">
                  <a:extLst>
                    <a:ext uri="{FF2B5EF4-FFF2-40B4-BE49-F238E27FC236}">
                      <a16:creationId xmlns:a16="http://schemas.microsoft.com/office/drawing/2014/main" id="{74E046A5-BC69-63AD-54AF-D365F26A5C76}"/>
                    </a:ext>
                  </a:extLst>
                </p:cNvPr>
                <p:cNvSpPr>
                  <a:spLocks/>
                </p:cNvSpPr>
                <p:nvPr/>
              </p:nvSpPr>
              <p:spPr bwMode="auto">
                <a:xfrm>
                  <a:off x="5405" y="2179"/>
                  <a:ext cx="1" cy="4"/>
                </a:xfrm>
                <a:custGeom>
                  <a:avLst/>
                  <a:gdLst>
                    <a:gd name="T0" fmla="*/ 1 w 1"/>
                    <a:gd name="T1" fmla="*/ 1 h 4"/>
                    <a:gd name="T2" fmla="*/ 0 w 1"/>
                    <a:gd name="T3" fmla="*/ 0 h 4"/>
                    <a:gd name="T4" fmla="*/ 0 w 1"/>
                    <a:gd name="T5" fmla="*/ 1 h 4"/>
                    <a:gd name="T6" fmla="*/ 0 w 1"/>
                    <a:gd name="T7" fmla="*/ 4 h 4"/>
                    <a:gd name="T8" fmla="*/ 1 w 1"/>
                    <a:gd name="T9" fmla="*/ 3 h 4"/>
                    <a:gd name="T10" fmla="*/ 1 w 1"/>
                    <a:gd name="T11" fmla="*/ 1 h 4"/>
                  </a:gdLst>
                  <a:ahLst/>
                  <a:cxnLst>
                    <a:cxn ang="0">
                      <a:pos x="T0" y="T1"/>
                    </a:cxn>
                    <a:cxn ang="0">
                      <a:pos x="T2" y="T3"/>
                    </a:cxn>
                    <a:cxn ang="0">
                      <a:pos x="T4" y="T5"/>
                    </a:cxn>
                    <a:cxn ang="0">
                      <a:pos x="T6" y="T7"/>
                    </a:cxn>
                    <a:cxn ang="0">
                      <a:pos x="T8" y="T9"/>
                    </a:cxn>
                    <a:cxn ang="0">
                      <a:pos x="T10" y="T11"/>
                    </a:cxn>
                  </a:cxnLst>
                  <a:rect l="0" t="0" r="r" b="b"/>
                  <a:pathLst>
                    <a:path w="1" h="4">
                      <a:moveTo>
                        <a:pt x="1" y="1"/>
                      </a:moveTo>
                      <a:lnTo>
                        <a:pt x="0" y="0"/>
                      </a:lnTo>
                      <a:lnTo>
                        <a:pt x="0" y="1"/>
                      </a:lnTo>
                      <a:lnTo>
                        <a:pt x="0" y="4"/>
                      </a:lnTo>
                      <a:lnTo>
                        <a:pt x="1" y="3"/>
                      </a:lnTo>
                      <a:lnTo>
                        <a:pt x="1"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36" name="Freeform 253">
                  <a:extLst>
                    <a:ext uri="{FF2B5EF4-FFF2-40B4-BE49-F238E27FC236}">
                      <a16:creationId xmlns:a16="http://schemas.microsoft.com/office/drawing/2014/main" id="{9C01973C-2421-8779-7D01-56C9935701A5}"/>
                    </a:ext>
                  </a:extLst>
                </p:cNvPr>
                <p:cNvSpPr>
                  <a:spLocks/>
                </p:cNvSpPr>
                <p:nvPr/>
              </p:nvSpPr>
              <p:spPr bwMode="auto">
                <a:xfrm>
                  <a:off x="5346" y="2358"/>
                  <a:ext cx="2" cy="4"/>
                </a:xfrm>
                <a:custGeom>
                  <a:avLst/>
                  <a:gdLst>
                    <a:gd name="T0" fmla="*/ 0 w 2"/>
                    <a:gd name="T1" fmla="*/ 4 h 4"/>
                    <a:gd name="T2" fmla="*/ 1 w 2"/>
                    <a:gd name="T3" fmla="*/ 4 h 4"/>
                    <a:gd name="T4" fmla="*/ 2 w 2"/>
                    <a:gd name="T5" fmla="*/ 1 h 4"/>
                    <a:gd name="T6" fmla="*/ 1 w 2"/>
                    <a:gd name="T7" fmla="*/ 0 h 4"/>
                    <a:gd name="T8" fmla="*/ 0 w 2"/>
                    <a:gd name="T9" fmla="*/ 1 h 4"/>
                    <a:gd name="T10" fmla="*/ 0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0" y="4"/>
                      </a:moveTo>
                      <a:lnTo>
                        <a:pt x="1" y="4"/>
                      </a:lnTo>
                      <a:lnTo>
                        <a:pt x="2" y="1"/>
                      </a:lnTo>
                      <a:lnTo>
                        <a:pt x="1" y="0"/>
                      </a:lnTo>
                      <a:lnTo>
                        <a:pt x="0" y="1"/>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37" name="Freeform 254">
                  <a:extLst>
                    <a:ext uri="{FF2B5EF4-FFF2-40B4-BE49-F238E27FC236}">
                      <a16:creationId xmlns:a16="http://schemas.microsoft.com/office/drawing/2014/main" id="{1A7B25B6-E521-5AF0-EBF8-1113372B60CB}"/>
                    </a:ext>
                  </a:extLst>
                </p:cNvPr>
                <p:cNvSpPr>
                  <a:spLocks/>
                </p:cNvSpPr>
                <p:nvPr/>
              </p:nvSpPr>
              <p:spPr bwMode="auto">
                <a:xfrm>
                  <a:off x="5387" y="2169"/>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38" name="Freeform 255">
                  <a:extLst>
                    <a:ext uri="{FF2B5EF4-FFF2-40B4-BE49-F238E27FC236}">
                      <a16:creationId xmlns:a16="http://schemas.microsoft.com/office/drawing/2014/main" id="{F901DD35-6C2E-F0AE-11FB-06BE348180CE}"/>
                    </a:ext>
                  </a:extLst>
                </p:cNvPr>
                <p:cNvSpPr>
                  <a:spLocks/>
                </p:cNvSpPr>
                <p:nvPr/>
              </p:nvSpPr>
              <p:spPr bwMode="auto">
                <a:xfrm>
                  <a:off x="5431" y="2092"/>
                  <a:ext cx="4" cy="4"/>
                </a:xfrm>
                <a:custGeom>
                  <a:avLst/>
                  <a:gdLst>
                    <a:gd name="T0" fmla="*/ 4 w 4"/>
                    <a:gd name="T1" fmla="*/ 2 h 4"/>
                    <a:gd name="T2" fmla="*/ 3 w 4"/>
                    <a:gd name="T3" fmla="*/ 0 h 4"/>
                    <a:gd name="T4" fmla="*/ 2 w 4"/>
                    <a:gd name="T5" fmla="*/ 0 h 4"/>
                    <a:gd name="T6" fmla="*/ 0 w 4"/>
                    <a:gd name="T7" fmla="*/ 2 h 4"/>
                    <a:gd name="T8" fmla="*/ 1 w 4"/>
                    <a:gd name="T9" fmla="*/ 4 h 4"/>
                    <a:gd name="T10" fmla="*/ 2 w 4"/>
                    <a:gd name="T11" fmla="*/ 4 h 4"/>
                    <a:gd name="T12" fmla="*/ 4 w 4"/>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4" y="2"/>
                      </a:moveTo>
                      <a:lnTo>
                        <a:pt x="3" y="0"/>
                      </a:lnTo>
                      <a:lnTo>
                        <a:pt x="2" y="0"/>
                      </a:lnTo>
                      <a:lnTo>
                        <a:pt x="0" y="2"/>
                      </a:lnTo>
                      <a:lnTo>
                        <a:pt x="1" y="4"/>
                      </a:lnTo>
                      <a:lnTo>
                        <a:pt x="2" y="4"/>
                      </a:lnTo>
                      <a:lnTo>
                        <a:pt x="4"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39" name="Freeform 256">
                  <a:extLst>
                    <a:ext uri="{FF2B5EF4-FFF2-40B4-BE49-F238E27FC236}">
                      <a16:creationId xmlns:a16="http://schemas.microsoft.com/office/drawing/2014/main" id="{63E60630-816B-81B2-94A0-8AD46A5B6882}"/>
                    </a:ext>
                  </a:extLst>
                </p:cNvPr>
                <p:cNvSpPr>
                  <a:spLocks/>
                </p:cNvSpPr>
                <p:nvPr/>
              </p:nvSpPr>
              <p:spPr bwMode="auto">
                <a:xfrm>
                  <a:off x="5388" y="2304"/>
                  <a:ext cx="7" cy="14"/>
                </a:xfrm>
                <a:custGeom>
                  <a:avLst/>
                  <a:gdLst>
                    <a:gd name="T0" fmla="*/ 1 w 7"/>
                    <a:gd name="T1" fmla="*/ 14 h 14"/>
                    <a:gd name="T2" fmla="*/ 3 w 7"/>
                    <a:gd name="T3" fmla="*/ 13 h 14"/>
                    <a:gd name="T4" fmla="*/ 3 w 7"/>
                    <a:gd name="T5" fmla="*/ 10 h 14"/>
                    <a:gd name="T6" fmla="*/ 7 w 7"/>
                    <a:gd name="T7" fmla="*/ 8 h 14"/>
                    <a:gd name="T8" fmla="*/ 7 w 7"/>
                    <a:gd name="T9" fmla="*/ 5 h 14"/>
                    <a:gd name="T10" fmla="*/ 7 w 7"/>
                    <a:gd name="T11" fmla="*/ 3 h 14"/>
                    <a:gd name="T12" fmla="*/ 7 w 7"/>
                    <a:gd name="T13" fmla="*/ 0 h 14"/>
                    <a:gd name="T14" fmla="*/ 5 w 7"/>
                    <a:gd name="T15" fmla="*/ 3 h 14"/>
                    <a:gd name="T16" fmla="*/ 3 w 7"/>
                    <a:gd name="T17" fmla="*/ 4 h 14"/>
                    <a:gd name="T18" fmla="*/ 3 w 7"/>
                    <a:gd name="T19" fmla="*/ 6 h 14"/>
                    <a:gd name="T20" fmla="*/ 3 w 7"/>
                    <a:gd name="T21" fmla="*/ 7 h 14"/>
                    <a:gd name="T22" fmla="*/ 0 w 7"/>
                    <a:gd name="T23" fmla="*/ 10 h 14"/>
                    <a:gd name="T24" fmla="*/ 1 w 7"/>
                    <a:gd name="T25"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4">
                      <a:moveTo>
                        <a:pt x="1" y="14"/>
                      </a:moveTo>
                      <a:lnTo>
                        <a:pt x="3" y="13"/>
                      </a:lnTo>
                      <a:lnTo>
                        <a:pt x="3" y="10"/>
                      </a:lnTo>
                      <a:lnTo>
                        <a:pt x="7" y="8"/>
                      </a:lnTo>
                      <a:lnTo>
                        <a:pt x="7" y="5"/>
                      </a:lnTo>
                      <a:lnTo>
                        <a:pt x="7" y="3"/>
                      </a:lnTo>
                      <a:lnTo>
                        <a:pt x="7" y="0"/>
                      </a:lnTo>
                      <a:lnTo>
                        <a:pt x="5" y="3"/>
                      </a:lnTo>
                      <a:lnTo>
                        <a:pt x="3" y="4"/>
                      </a:lnTo>
                      <a:lnTo>
                        <a:pt x="3" y="6"/>
                      </a:lnTo>
                      <a:lnTo>
                        <a:pt x="3" y="7"/>
                      </a:lnTo>
                      <a:lnTo>
                        <a:pt x="0" y="10"/>
                      </a:lnTo>
                      <a:lnTo>
                        <a:pt x="1" y="1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40" name="Freeform 257">
                  <a:extLst>
                    <a:ext uri="{FF2B5EF4-FFF2-40B4-BE49-F238E27FC236}">
                      <a16:creationId xmlns:a16="http://schemas.microsoft.com/office/drawing/2014/main" id="{87F14C8E-90BA-1BBA-1271-085FFBDAFB1C}"/>
                    </a:ext>
                  </a:extLst>
                </p:cNvPr>
                <p:cNvSpPr>
                  <a:spLocks/>
                </p:cNvSpPr>
                <p:nvPr/>
              </p:nvSpPr>
              <p:spPr bwMode="auto">
                <a:xfrm>
                  <a:off x="5358" y="2348"/>
                  <a:ext cx="4" cy="5"/>
                </a:xfrm>
                <a:custGeom>
                  <a:avLst/>
                  <a:gdLst>
                    <a:gd name="T0" fmla="*/ 4 w 4"/>
                    <a:gd name="T1" fmla="*/ 1 h 5"/>
                    <a:gd name="T2" fmla="*/ 1 w 4"/>
                    <a:gd name="T3" fmla="*/ 0 h 5"/>
                    <a:gd name="T4" fmla="*/ 0 w 4"/>
                    <a:gd name="T5" fmla="*/ 4 h 5"/>
                    <a:gd name="T6" fmla="*/ 2 w 4"/>
                    <a:gd name="T7" fmla="*/ 4 h 5"/>
                    <a:gd name="T8" fmla="*/ 3 w 4"/>
                    <a:gd name="T9" fmla="*/ 5 h 5"/>
                    <a:gd name="T10" fmla="*/ 4 w 4"/>
                    <a:gd name="T11" fmla="*/ 1 h 5"/>
                  </a:gdLst>
                  <a:ahLst/>
                  <a:cxnLst>
                    <a:cxn ang="0">
                      <a:pos x="T0" y="T1"/>
                    </a:cxn>
                    <a:cxn ang="0">
                      <a:pos x="T2" y="T3"/>
                    </a:cxn>
                    <a:cxn ang="0">
                      <a:pos x="T4" y="T5"/>
                    </a:cxn>
                    <a:cxn ang="0">
                      <a:pos x="T6" y="T7"/>
                    </a:cxn>
                    <a:cxn ang="0">
                      <a:pos x="T8" y="T9"/>
                    </a:cxn>
                    <a:cxn ang="0">
                      <a:pos x="T10" y="T11"/>
                    </a:cxn>
                  </a:cxnLst>
                  <a:rect l="0" t="0" r="r" b="b"/>
                  <a:pathLst>
                    <a:path w="4" h="5">
                      <a:moveTo>
                        <a:pt x="4" y="1"/>
                      </a:moveTo>
                      <a:lnTo>
                        <a:pt x="1" y="0"/>
                      </a:lnTo>
                      <a:lnTo>
                        <a:pt x="0" y="4"/>
                      </a:lnTo>
                      <a:lnTo>
                        <a:pt x="2" y="4"/>
                      </a:lnTo>
                      <a:lnTo>
                        <a:pt x="3" y="5"/>
                      </a:lnTo>
                      <a:lnTo>
                        <a:pt x="4"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41" name="Freeform 258">
                  <a:extLst>
                    <a:ext uri="{FF2B5EF4-FFF2-40B4-BE49-F238E27FC236}">
                      <a16:creationId xmlns:a16="http://schemas.microsoft.com/office/drawing/2014/main" id="{3F62CD11-EA12-129E-8F3E-9769CCFC776E}"/>
                    </a:ext>
                  </a:extLst>
                </p:cNvPr>
                <p:cNvSpPr>
                  <a:spLocks/>
                </p:cNvSpPr>
                <p:nvPr/>
              </p:nvSpPr>
              <p:spPr bwMode="auto">
                <a:xfrm>
                  <a:off x="5394" y="1953"/>
                  <a:ext cx="146" cy="261"/>
                </a:xfrm>
                <a:custGeom>
                  <a:avLst/>
                  <a:gdLst>
                    <a:gd name="T0" fmla="*/ 4 w 146"/>
                    <a:gd name="T1" fmla="*/ 209 h 261"/>
                    <a:gd name="T2" fmla="*/ 4 w 146"/>
                    <a:gd name="T3" fmla="*/ 218 h 261"/>
                    <a:gd name="T4" fmla="*/ 4 w 146"/>
                    <a:gd name="T5" fmla="*/ 221 h 261"/>
                    <a:gd name="T6" fmla="*/ 9 w 146"/>
                    <a:gd name="T7" fmla="*/ 222 h 261"/>
                    <a:gd name="T8" fmla="*/ 7 w 146"/>
                    <a:gd name="T9" fmla="*/ 220 h 261"/>
                    <a:gd name="T10" fmla="*/ 13 w 146"/>
                    <a:gd name="T11" fmla="*/ 218 h 261"/>
                    <a:gd name="T12" fmla="*/ 11 w 146"/>
                    <a:gd name="T13" fmla="*/ 237 h 261"/>
                    <a:gd name="T14" fmla="*/ 17 w 146"/>
                    <a:gd name="T15" fmla="*/ 258 h 261"/>
                    <a:gd name="T16" fmla="*/ 20 w 146"/>
                    <a:gd name="T17" fmla="*/ 247 h 261"/>
                    <a:gd name="T18" fmla="*/ 25 w 146"/>
                    <a:gd name="T19" fmla="*/ 257 h 261"/>
                    <a:gd name="T20" fmla="*/ 27 w 146"/>
                    <a:gd name="T21" fmla="*/ 251 h 261"/>
                    <a:gd name="T22" fmla="*/ 32 w 146"/>
                    <a:gd name="T23" fmla="*/ 240 h 261"/>
                    <a:gd name="T24" fmla="*/ 33 w 146"/>
                    <a:gd name="T25" fmla="*/ 216 h 261"/>
                    <a:gd name="T26" fmla="*/ 29 w 146"/>
                    <a:gd name="T27" fmla="*/ 207 h 261"/>
                    <a:gd name="T28" fmla="*/ 23 w 146"/>
                    <a:gd name="T29" fmla="*/ 202 h 261"/>
                    <a:gd name="T30" fmla="*/ 31 w 146"/>
                    <a:gd name="T31" fmla="*/ 194 h 261"/>
                    <a:gd name="T32" fmla="*/ 34 w 146"/>
                    <a:gd name="T33" fmla="*/ 184 h 261"/>
                    <a:gd name="T34" fmla="*/ 50 w 146"/>
                    <a:gd name="T35" fmla="*/ 182 h 261"/>
                    <a:gd name="T36" fmla="*/ 60 w 146"/>
                    <a:gd name="T37" fmla="*/ 176 h 261"/>
                    <a:gd name="T38" fmla="*/ 74 w 146"/>
                    <a:gd name="T39" fmla="*/ 176 h 261"/>
                    <a:gd name="T40" fmla="*/ 73 w 146"/>
                    <a:gd name="T41" fmla="*/ 191 h 261"/>
                    <a:gd name="T42" fmla="*/ 87 w 146"/>
                    <a:gd name="T43" fmla="*/ 195 h 261"/>
                    <a:gd name="T44" fmla="*/ 94 w 146"/>
                    <a:gd name="T45" fmla="*/ 182 h 261"/>
                    <a:gd name="T46" fmla="*/ 89 w 146"/>
                    <a:gd name="T47" fmla="*/ 171 h 261"/>
                    <a:gd name="T48" fmla="*/ 94 w 146"/>
                    <a:gd name="T49" fmla="*/ 171 h 261"/>
                    <a:gd name="T50" fmla="*/ 101 w 146"/>
                    <a:gd name="T51" fmla="*/ 170 h 261"/>
                    <a:gd name="T52" fmla="*/ 105 w 146"/>
                    <a:gd name="T53" fmla="*/ 171 h 261"/>
                    <a:gd name="T54" fmla="*/ 118 w 146"/>
                    <a:gd name="T55" fmla="*/ 161 h 261"/>
                    <a:gd name="T56" fmla="*/ 125 w 146"/>
                    <a:gd name="T57" fmla="*/ 167 h 261"/>
                    <a:gd name="T58" fmla="*/ 129 w 146"/>
                    <a:gd name="T59" fmla="*/ 150 h 261"/>
                    <a:gd name="T60" fmla="*/ 132 w 146"/>
                    <a:gd name="T61" fmla="*/ 154 h 261"/>
                    <a:gd name="T62" fmla="*/ 143 w 146"/>
                    <a:gd name="T63" fmla="*/ 156 h 261"/>
                    <a:gd name="T64" fmla="*/ 141 w 146"/>
                    <a:gd name="T65" fmla="*/ 137 h 261"/>
                    <a:gd name="T66" fmla="*/ 134 w 146"/>
                    <a:gd name="T67" fmla="*/ 91 h 261"/>
                    <a:gd name="T68" fmla="*/ 143 w 146"/>
                    <a:gd name="T69" fmla="*/ 79 h 261"/>
                    <a:gd name="T70" fmla="*/ 140 w 146"/>
                    <a:gd name="T71" fmla="*/ 64 h 261"/>
                    <a:gd name="T72" fmla="*/ 141 w 146"/>
                    <a:gd name="T73" fmla="*/ 50 h 261"/>
                    <a:gd name="T74" fmla="*/ 133 w 146"/>
                    <a:gd name="T75" fmla="*/ 28 h 261"/>
                    <a:gd name="T76" fmla="*/ 122 w 146"/>
                    <a:gd name="T77" fmla="*/ 2 h 261"/>
                    <a:gd name="T78" fmla="*/ 115 w 146"/>
                    <a:gd name="T79" fmla="*/ 2 h 261"/>
                    <a:gd name="T80" fmla="*/ 121 w 146"/>
                    <a:gd name="T81" fmla="*/ 10 h 261"/>
                    <a:gd name="T82" fmla="*/ 115 w 146"/>
                    <a:gd name="T83" fmla="*/ 18 h 261"/>
                    <a:gd name="T84" fmla="*/ 108 w 146"/>
                    <a:gd name="T85" fmla="*/ 9 h 261"/>
                    <a:gd name="T86" fmla="*/ 105 w 146"/>
                    <a:gd name="T87" fmla="*/ 26 h 261"/>
                    <a:gd name="T88" fmla="*/ 105 w 146"/>
                    <a:gd name="T89" fmla="*/ 40 h 261"/>
                    <a:gd name="T90" fmla="*/ 114 w 146"/>
                    <a:gd name="T91" fmla="*/ 60 h 261"/>
                    <a:gd name="T92" fmla="*/ 106 w 146"/>
                    <a:gd name="T93" fmla="*/ 97 h 261"/>
                    <a:gd name="T94" fmla="*/ 91 w 146"/>
                    <a:gd name="T95" fmla="*/ 119 h 261"/>
                    <a:gd name="T96" fmla="*/ 86 w 146"/>
                    <a:gd name="T97" fmla="*/ 109 h 261"/>
                    <a:gd name="T98" fmla="*/ 79 w 146"/>
                    <a:gd name="T99" fmla="*/ 109 h 261"/>
                    <a:gd name="T100" fmla="*/ 77 w 146"/>
                    <a:gd name="T101" fmla="*/ 134 h 261"/>
                    <a:gd name="T102" fmla="*/ 77 w 146"/>
                    <a:gd name="T103" fmla="*/ 148 h 261"/>
                    <a:gd name="T104" fmla="*/ 70 w 146"/>
                    <a:gd name="T105" fmla="*/ 154 h 261"/>
                    <a:gd name="T106" fmla="*/ 63 w 146"/>
                    <a:gd name="T107" fmla="*/ 150 h 261"/>
                    <a:gd name="T108" fmla="*/ 42 w 146"/>
                    <a:gd name="T109" fmla="*/ 156 h 261"/>
                    <a:gd name="T110" fmla="*/ 26 w 146"/>
                    <a:gd name="T111" fmla="*/ 174 h 261"/>
                    <a:gd name="T112" fmla="*/ 15 w 146"/>
                    <a:gd name="T113" fmla="*/ 187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6" h="261">
                      <a:moveTo>
                        <a:pt x="14" y="197"/>
                      </a:moveTo>
                      <a:lnTo>
                        <a:pt x="11" y="199"/>
                      </a:lnTo>
                      <a:lnTo>
                        <a:pt x="10" y="202"/>
                      </a:lnTo>
                      <a:lnTo>
                        <a:pt x="8" y="203"/>
                      </a:lnTo>
                      <a:lnTo>
                        <a:pt x="5" y="206"/>
                      </a:lnTo>
                      <a:lnTo>
                        <a:pt x="4" y="209"/>
                      </a:lnTo>
                      <a:lnTo>
                        <a:pt x="2" y="209"/>
                      </a:lnTo>
                      <a:lnTo>
                        <a:pt x="0" y="211"/>
                      </a:lnTo>
                      <a:lnTo>
                        <a:pt x="1" y="211"/>
                      </a:lnTo>
                      <a:lnTo>
                        <a:pt x="2" y="211"/>
                      </a:lnTo>
                      <a:lnTo>
                        <a:pt x="3" y="214"/>
                      </a:lnTo>
                      <a:lnTo>
                        <a:pt x="4" y="218"/>
                      </a:lnTo>
                      <a:lnTo>
                        <a:pt x="4" y="220"/>
                      </a:lnTo>
                      <a:lnTo>
                        <a:pt x="3" y="216"/>
                      </a:lnTo>
                      <a:lnTo>
                        <a:pt x="2" y="215"/>
                      </a:lnTo>
                      <a:lnTo>
                        <a:pt x="1" y="217"/>
                      </a:lnTo>
                      <a:lnTo>
                        <a:pt x="2" y="220"/>
                      </a:lnTo>
                      <a:lnTo>
                        <a:pt x="4" y="221"/>
                      </a:lnTo>
                      <a:lnTo>
                        <a:pt x="4" y="223"/>
                      </a:lnTo>
                      <a:lnTo>
                        <a:pt x="3" y="226"/>
                      </a:lnTo>
                      <a:lnTo>
                        <a:pt x="4" y="224"/>
                      </a:lnTo>
                      <a:lnTo>
                        <a:pt x="5" y="223"/>
                      </a:lnTo>
                      <a:lnTo>
                        <a:pt x="8" y="221"/>
                      </a:lnTo>
                      <a:lnTo>
                        <a:pt x="9" y="222"/>
                      </a:lnTo>
                      <a:lnTo>
                        <a:pt x="8" y="223"/>
                      </a:lnTo>
                      <a:lnTo>
                        <a:pt x="9" y="224"/>
                      </a:lnTo>
                      <a:lnTo>
                        <a:pt x="11" y="223"/>
                      </a:lnTo>
                      <a:lnTo>
                        <a:pt x="11" y="220"/>
                      </a:lnTo>
                      <a:lnTo>
                        <a:pt x="9" y="219"/>
                      </a:lnTo>
                      <a:lnTo>
                        <a:pt x="7" y="220"/>
                      </a:lnTo>
                      <a:lnTo>
                        <a:pt x="7" y="218"/>
                      </a:lnTo>
                      <a:lnTo>
                        <a:pt x="8" y="216"/>
                      </a:lnTo>
                      <a:lnTo>
                        <a:pt x="7" y="214"/>
                      </a:lnTo>
                      <a:lnTo>
                        <a:pt x="8" y="212"/>
                      </a:lnTo>
                      <a:lnTo>
                        <a:pt x="11" y="213"/>
                      </a:lnTo>
                      <a:lnTo>
                        <a:pt x="13" y="218"/>
                      </a:lnTo>
                      <a:lnTo>
                        <a:pt x="13" y="222"/>
                      </a:lnTo>
                      <a:lnTo>
                        <a:pt x="15" y="223"/>
                      </a:lnTo>
                      <a:lnTo>
                        <a:pt x="15" y="230"/>
                      </a:lnTo>
                      <a:lnTo>
                        <a:pt x="13" y="235"/>
                      </a:lnTo>
                      <a:lnTo>
                        <a:pt x="10" y="235"/>
                      </a:lnTo>
                      <a:lnTo>
                        <a:pt x="11" y="237"/>
                      </a:lnTo>
                      <a:lnTo>
                        <a:pt x="13" y="241"/>
                      </a:lnTo>
                      <a:lnTo>
                        <a:pt x="14" y="247"/>
                      </a:lnTo>
                      <a:lnTo>
                        <a:pt x="16" y="251"/>
                      </a:lnTo>
                      <a:lnTo>
                        <a:pt x="16" y="254"/>
                      </a:lnTo>
                      <a:lnTo>
                        <a:pt x="15" y="255"/>
                      </a:lnTo>
                      <a:lnTo>
                        <a:pt x="17" y="258"/>
                      </a:lnTo>
                      <a:lnTo>
                        <a:pt x="19" y="257"/>
                      </a:lnTo>
                      <a:lnTo>
                        <a:pt x="21" y="259"/>
                      </a:lnTo>
                      <a:lnTo>
                        <a:pt x="22" y="257"/>
                      </a:lnTo>
                      <a:lnTo>
                        <a:pt x="22" y="256"/>
                      </a:lnTo>
                      <a:lnTo>
                        <a:pt x="20" y="252"/>
                      </a:lnTo>
                      <a:lnTo>
                        <a:pt x="20" y="247"/>
                      </a:lnTo>
                      <a:lnTo>
                        <a:pt x="21" y="245"/>
                      </a:lnTo>
                      <a:lnTo>
                        <a:pt x="22" y="247"/>
                      </a:lnTo>
                      <a:lnTo>
                        <a:pt x="22" y="248"/>
                      </a:lnTo>
                      <a:lnTo>
                        <a:pt x="22" y="250"/>
                      </a:lnTo>
                      <a:lnTo>
                        <a:pt x="24" y="252"/>
                      </a:lnTo>
                      <a:lnTo>
                        <a:pt x="25" y="257"/>
                      </a:lnTo>
                      <a:lnTo>
                        <a:pt x="24" y="259"/>
                      </a:lnTo>
                      <a:lnTo>
                        <a:pt x="25" y="261"/>
                      </a:lnTo>
                      <a:lnTo>
                        <a:pt x="27" y="260"/>
                      </a:lnTo>
                      <a:lnTo>
                        <a:pt x="29" y="255"/>
                      </a:lnTo>
                      <a:lnTo>
                        <a:pt x="27" y="252"/>
                      </a:lnTo>
                      <a:lnTo>
                        <a:pt x="27" y="251"/>
                      </a:lnTo>
                      <a:lnTo>
                        <a:pt x="29" y="250"/>
                      </a:lnTo>
                      <a:lnTo>
                        <a:pt x="30" y="251"/>
                      </a:lnTo>
                      <a:lnTo>
                        <a:pt x="32" y="251"/>
                      </a:lnTo>
                      <a:lnTo>
                        <a:pt x="32" y="248"/>
                      </a:lnTo>
                      <a:lnTo>
                        <a:pt x="32" y="243"/>
                      </a:lnTo>
                      <a:lnTo>
                        <a:pt x="32" y="240"/>
                      </a:lnTo>
                      <a:lnTo>
                        <a:pt x="32" y="230"/>
                      </a:lnTo>
                      <a:lnTo>
                        <a:pt x="32" y="225"/>
                      </a:lnTo>
                      <a:lnTo>
                        <a:pt x="33" y="222"/>
                      </a:lnTo>
                      <a:lnTo>
                        <a:pt x="35" y="219"/>
                      </a:lnTo>
                      <a:lnTo>
                        <a:pt x="35" y="216"/>
                      </a:lnTo>
                      <a:lnTo>
                        <a:pt x="33" y="216"/>
                      </a:lnTo>
                      <a:lnTo>
                        <a:pt x="33" y="213"/>
                      </a:lnTo>
                      <a:lnTo>
                        <a:pt x="32" y="213"/>
                      </a:lnTo>
                      <a:lnTo>
                        <a:pt x="32" y="210"/>
                      </a:lnTo>
                      <a:lnTo>
                        <a:pt x="28" y="210"/>
                      </a:lnTo>
                      <a:lnTo>
                        <a:pt x="27" y="209"/>
                      </a:lnTo>
                      <a:lnTo>
                        <a:pt x="29" y="207"/>
                      </a:lnTo>
                      <a:lnTo>
                        <a:pt x="30" y="205"/>
                      </a:lnTo>
                      <a:lnTo>
                        <a:pt x="29" y="201"/>
                      </a:lnTo>
                      <a:lnTo>
                        <a:pt x="28" y="199"/>
                      </a:lnTo>
                      <a:lnTo>
                        <a:pt x="25" y="200"/>
                      </a:lnTo>
                      <a:lnTo>
                        <a:pt x="25" y="201"/>
                      </a:lnTo>
                      <a:lnTo>
                        <a:pt x="23" y="202"/>
                      </a:lnTo>
                      <a:lnTo>
                        <a:pt x="22" y="202"/>
                      </a:lnTo>
                      <a:lnTo>
                        <a:pt x="18" y="199"/>
                      </a:lnTo>
                      <a:lnTo>
                        <a:pt x="18" y="195"/>
                      </a:lnTo>
                      <a:lnTo>
                        <a:pt x="23" y="193"/>
                      </a:lnTo>
                      <a:lnTo>
                        <a:pt x="27" y="192"/>
                      </a:lnTo>
                      <a:lnTo>
                        <a:pt x="31" y="194"/>
                      </a:lnTo>
                      <a:lnTo>
                        <a:pt x="33" y="195"/>
                      </a:lnTo>
                      <a:lnTo>
                        <a:pt x="34" y="194"/>
                      </a:lnTo>
                      <a:lnTo>
                        <a:pt x="33" y="192"/>
                      </a:lnTo>
                      <a:lnTo>
                        <a:pt x="34" y="188"/>
                      </a:lnTo>
                      <a:lnTo>
                        <a:pt x="33" y="185"/>
                      </a:lnTo>
                      <a:lnTo>
                        <a:pt x="34" y="184"/>
                      </a:lnTo>
                      <a:lnTo>
                        <a:pt x="36" y="184"/>
                      </a:lnTo>
                      <a:lnTo>
                        <a:pt x="37" y="185"/>
                      </a:lnTo>
                      <a:lnTo>
                        <a:pt x="39" y="186"/>
                      </a:lnTo>
                      <a:lnTo>
                        <a:pt x="42" y="185"/>
                      </a:lnTo>
                      <a:lnTo>
                        <a:pt x="46" y="183"/>
                      </a:lnTo>
                      <a:lnTo>
                        <a:pt x="50" y="182"/>
                      </a:lnTo>
                      <a:lnTo>
                        <a:pt x="53" y="182"/>
                      </a:lnTo>
                      <a:lnTo>
                        <a:pt x="54" y="182"/>
                      </a:lnTo>
                      <a:lnTo>
                        <a:pt x="56" y="182"/>
                      </a:lnTo>
                      <a:lnTo>
                        <a:pt x="56" y="180"/>
                      </a:lnTo>
                      <a:lnTo>
                        <a:pt x="59" y="178"/>
                      </a:lnTo>
                      <a:lnTo>
                        <a:pt x="60" y="176"/>
                      </a:lnTo>
                      <a:lnTo>
                        <a:pt x="63" y="173"/>
                      </a:lnTo>
                      <a:lnTo>
                        <a:pt x="67" y="171"/>
                      </a:lnTo>
                      <a:lnTo>
                        <a:pt x="70" y="172"/>
                      </a:lnTo>
                      <a:lnTo>
                        <a:pt x="73" y="171"/>
                      </a:lnTo>
                      <a:lnTo>
                        <a:pt x="74" y="173"/>
                      </a:lnTo>
                      <a:lnTo>
                        <a:pt x="74" y="176"/>
                      </a:lnTo>
                      <a:lnTo>
                        <a:pt x="72" y="179"/>
                      </a:lnTo>
                      <a:lnTo>
                        <a:pt x="71" y="182"/>
                      </a:lnTo>
                      <a:lnTo>
                        <a:pt x="73" y="183"/>
                      </a:lnTo>
                      <a:lnTo>
                        <a:pt x="73" y="186"/>
                      </a:lnTo>
                      <a:lnTo>
                        <a:pt x="74" y="189"/>
                      </a:lnTo>
                      <a:lnTo>
                        <a:pt x="73" y="191"/>
                      </a:lnTo>
                      <a:lnTo>
                        <a:pt x="74" y="194"/>
                      </a:lnTo>
                      <a:lnTo>
                        <a:pt x="77" y="195"/>
                      </a:lnTo>
                      <a:lnTo>
                        <a:pt x="80" y="200"/>
                      </a:lnTo>
                      <a:lnTo>
                        <a:pt x="83" y="201"/>
                      </a:lnTo>
                      <a:lnTo>
                        <a:pt x="84" y="200"/>
                      </a:lnTo>
                      <a:lnTo>
                        <a:pt x="87" y="195"/>
                      </a:lnTo>
                      <a:lnTo>
                        <a:pt x="87" y="192"/>
                      </a:lnTo>
                      <a:lnTo>
                        <a:pt x="89" y="191"/>
                      </a:lnTo>
                      <a:lnTo>
                        <a:pt x="90" y="188"/>
                      </a:lnTo>
                      <a:lnTo>
                        <a:pt x="89" y="187"/>
                      </a:lnTo>
                      <a:lnTo>
                        <a:pt x="91" y="182"/>
                      </a:lnTo>
                      <a:lnTo>
                        <a:pt x="94" y="182"/>
                      </a:lnTo>
                      <a:lnTo>
                        <a:pt x="95" y="182"/>
                      </a:lnTo>
                      <a:lnTo>
                        <a:pt x="96" y="180"/>
                      </a:lnTo>
                      <a:lnTo>
                        <a:pt x="95" y="179"/>
                      </a:lnTo>
                      <a:lnTo>
                        <a:pt x="95" y="175"/>
                      </a:lnTo>
                      <a:lnTo>
                        <a:pt x="90" y="173"/>
                      </a:lnTo>
                      <a:lnTo>
                        <a:pt x="89" y="171"/>
                      </a:lnTo>
                      <a:lnTo>
                        <a:pt x="91" y="167"/>
                      </a:lnTo>
                      <a:lnTo>
                        <a:pt x="92" y="165"/>
                      </a:lnTo>
                      <a:lnTo>
                        <a:pt x="93" y="164"/>
                      </a:lnTo>
                      <a:lnTo>
                        <a:pt x="93" y="166"/>
                      </a:lnTo>
                      <a:lnTo>
                        <a:pt x="93" y="170"/>
                      </a:lnTo>
                      <a:lnTo>
                        <a:pt x="94" y="171"/>
                      </a:lnTo>
                      <a:lnTo>
                        <a:pt x="95" y="170"/>
                      </a:lnTo>
                      <a:lnTo>
                        <a:pt x="96" y="168"/>
                      </a:lnTo>
                      <a:lnTo>
                        <a:pt x="98" y="169"/>
                      </a:lnTo>
                      <a:lnTo>
                        <a:pt x="99" y="171"/>
                      </a:lnTo>
                      <a:lnTo>
                        <a:pt x="101" y="170"/>
                      </a:lnTo>
                      <a:lnTo>
                        <a:pt x="101" y="170"/>
                      </a:lnTo>
                      <a:lnTo>
                        <a:pt x="101" y="171"/>
                      </a:lnTo>
                      <a:lnTo>
                        <a:pt x="98" y="172"/>
                      </a:lnTo>
                      <a:lnTo>
                        <a:pt x="98" y="173"/>
                      </a:lnTo>
                      <a:lnTo>
                        <a:pt x="99" y="174"/>
                      </a:lnTo>
                      <a:lnTo>
                        <a:pt x="101" y="173"/>
                      </a:lnTo>
                      <a:lnTo>
                        <a:pt x="105" y="171"/>
                      </a:lnTo>
                      <a:lnTo>
                        <a:pt x="112" y="171"/>
                      </a:lnTo>
                      <a:lnTo>
                        <a:pt x="115" y="171"/>
                      </a:lnTo>
                      <a:lnTo>
                        <a:pt x="115" y="170"/>
                      </a:lnTo>
                      <a:lnTo>
                        <a:pt x="114" y="167"/>
                      </a:lnTo>
                      <a:lnTo>
                        <a:pt x="115" y="163"/>
                      </a:lnTo>
                      <a:lnTo>
                        <a:pt x="118" y="161"/>
                      </a:lnTo>
                      <a:lnTo>
                        <a:pt x="120" y="161"/>
                      </a:lnTo>
                      <a:lnTo>
                        <a:pt x="120" y="164"/>
                      </a:lnTo>
                      <a:lnTo>
                        <a:pt x="119" y="168"/>
                      </a:lnTo>
                      <a:lnTo>
                        <a:pt x="121" y="170"/>
                      </a:lnTo>
                      <a:lnTo>
                        <a:pt x="122" y="170"/>
                      </a:lnTo>
                      <a:lnTo>
                        <a:pt x="125" y="167"/>
                      </a:lnTo>
                      <a:lnTo>
                        <a:pt x="123" y="161"/>
                      </a:lnTo>
                      <a:lnTo>
                        <a:pt x="124" y="157"/>
                      </a:lnTo>
                      <a:lnTo>
                        <a:pt x="128" y="154"/>
                      </a:lnTo>
                      <a:lnTo>
                        <a:pt x="129" y="154"/>
                      </a:lnTo>
                      <a:lnTo>
                        <a:pt x="130" y="152"/>
                      </a:lnTo>
                      <a:lnTo>
                        <a:pt x="129" y="150"/>
                      </a:lnTo>
                      <a:lnTo>
                        <a:pt x="129" y="146"/>
                      </a:lnTo>
                      <a:lnTo>
                        <a:pt x="131" y="144"/>
                      </a:lnTo>
                      <a:lnTo>
                        <a:pt x="134" y="145"/>
                      </a:lnTo>
                      <a:lnTo>
                        <a:pt x="135" y="147"/>
                      </a:lnTo>
                      <a:lnTo>
                        <a:pt x="133" y="150"/>
                      </a:lnTo>
                      <a:lnTo>
                        <a:pt x="132" y="154"/>
                      </a:lnTo>
                      <a:lnTo>
                        <a:pt x="133" y="164"/>
                      </a:lnTo>
                      <a:lnTo>
                        <a:pt x="135" y="164"/>
                      </a:lnTo>
                      <a:lnTo>
                        <a:pt x="136" y="163"/>
                      </a:lnTo>
                      <a:lnTo>
                        <a:pt x="138" y="160"/>
                      </a:lnTo>
                      <a:lnTo>
                        <a:pt x="140" y="160"/>
                      </a:lnTo>
                      <a:lnTo>
                        <a:pt x="143" y="156"/>
                      </a:lnTo>
                      <a:lnTo>
                        <a:pt x="143" y="152"/>
                      </a:lnTo>
                      <a:lnTo>
                        <a:pt x="143" y="149"/>
                      </a:lnTo>
                      <a:lnTo>
                        <a:pt x="146" y="146"/>
                      </a:lnTo>
                      <a:lnTo>
                        <a:pt x="146" y="144"/>
                      </a:lnTo>
                      <a:lnTo>
                        <a:pt x="144" y="142"/>
                      </a:lnTo>
                      <a:lnTo>
                        <a:pt x="141" y="137"/>
                      </a:lnTo>
                      <a:lnTo>
                        <a:pt x="139" y="132"/>
                      </a:lnTo>
                      <a:lnTo>
                        <a:pt x="139" y="124"/>
                      </a:lnTo>
                      <a:lnTo>
                        <a:pt x="140" y="115"/>
                      </a:lnTo>
                      <a:lnTo>
                        <a:pt x="140" y="108"/>
                      </a:lnTo>
                      <a:lnTo>
                        <a:pt x="138" y="96"/>
                      </a:lnTo>
                      <a:lnTo>
                        <a:pt x="134" y="91"/>
                      </a:lnTo>
                      <a:lnTo>
                        <a:pt x="134" y="86"/>
                      </a:lnTo>
                      <a:lnTo>
                        <a:pt x="135" y="81"/>
                      </a:lnTo>
                      <a:lnTo>
                        <a:pt x="139" y="78"/>
                      </a:lnTo>
                      <a:lnTo>
                        <a:pt x="141" y="78"/>
                      </a:lnTo>
                      <a:lnTo>
                        <a:pt x="143" y="81"/>
                      </a:lnTo>
                      <a:lnTo>
                        <a:pt x="143" y="79"/>
                      </a:lnTo>
                      <a:lnTo>
                        <a:pt x="143" y="75"/>
                      </a:lnTo>
                      <a:lnTo>
                        <a:pt x="142" y="73"/>
                      </a:lnTo>
                      <a:lnTo>
                        <a:pt x="141" y="71"/>
                      </a:lnTo>
                      <a:lnTo>
                        <a:pt x="140" y="68"/>
                      </a:lnTo>
                      <a:lnTo>
                        <a:pt x="140" y="67"/>
                      </a:lnTo>
                      <a:lnTo>
                        <a:pt x="140" y="64"/>
                      </a:lnTo>
                      <a:lnTo>
                        <a:pt x="142" y="61"/>
                      </a:lnTo>
                      <a:lnTo>
                        <a:pt x="142" y="61"/>
                      </a:lnTo>
                      <a:lnTo>
                        <a:pt x="142" y="58"/>
                      </a:lnTo>
                      <a:lnTo>
                        <a:pt x="141" y="57"/>
                      </a:lnTo>
                      <a:lnTo>
                        <a:pt x="141" y="52"/>
                      </a:lnTo>
                      <a:lnTo>
                        <a:pt x="141" y="50"/>
                      </a:lnTo>
                      <a:lnTo>
                        <a:pt x="140" y="48"/>
                      </a:lnTo>
                      <a:lnTo>
                        <a:pt x="139" y="41"/>
                      </a:lnTo>
                      <a:lnTo>
                        <a:pt x="137" y="36"/>
                      </a:lnTo>
                      <a:lnTo>
                        <a:pt x="136" y="36"/>
                      </a:lnTo>
                      <a:lnTo>
                        <a:pt x="134" y="35"/>
                      </a:lnTo>
                      <a:lnTo>
                        <a:pt x="133" y="28"/>
                      </a:lnTo>
                      <a:lnTo>
                        <a:pt x="131" y="25"/>
                      </a:lnTo>
                      <a:lnTo>
                        <a:pt x="125" y="17"/>
                      </a:lnTo>
                      <a:lnTo>
                        <a:pt x="124" y="13"/>
                      </a:lnTo>
                      <a:lnTo>
                        <a:pt x="122" y="9"/>
                      </a:lnTo>
                      <a:lnTo>
                        <a:pt x="122" y="3"/>
                      </a:lnTo>
                      <a:lnTo>
                        <a:pt x="122" y="2"/>
                      </a:lnTo>
                      <a:lnTo>
                        <a:pt x="121" y="2"/>
                      </a:lnTo>
                      <a:lnTo>
                        <a:pt x="119" y="3"/>
                      </a:lnTo>
                      <a:lnTo>
                        <a:pt x="119" y="2"/>
                      </a:lnTo>
                      <a:lnTo>
                        <a:pt x="116" y="1"/>
                      </a:lnTo>
                      <a:lnTo>
                        <a:pt x="115" y="0"/>
                      </a:lnTo>
                      <a:lnTo>
                        <a:pt x="115" y="2"/>
                      </a:lnTo>
                      <a:lnTo>
                        <a:pt x="114" y="6"/>
                      </a:lnTo>
                      <a:lnTo>
                        <a:pt x="114" y="9"/>
                      </a:lnTo>
                      <a:lnTo>
                        <a:pt x="115" y="10"/>
                      </a:lnTo>
                      <a:lnTo>
                        <a:pt x="116" y="9"/>
                      </a:lnTo>
                      <a:lnTo>
                        <a:pt x="119" y="6"/>
                      </a:lnTo>
                      <a:lnTo>
                        <a:pt x="121" y="10"/>
                      </a:lnTo>
                      <a:lnTo>
                        <a:pt x="120" y="13"/>
                      </a:lnTo>
                      <a:lnTo>
                        <a:pt x="119" y="14"/>
                      </a:lnTo>
                      <a:lnTo>
                        <a:pt x="116" y="12"/>
                      </a:lnTo>
                      <a:lnTo>
                        <a:pt x="115" y="12"/>
                      </a:lnTo>
                      <a:lnTo>
                        <a:pt x="116" y="16"/>
                      </a:lnTo>
                      <a:lnTo>
                        <a:pt x="115" y="18"/>
                      </a:lnTo>
                      <a:lnTo>
                        <a:pt x="113" y="17"/>
                      </a:lnTo>
                      <a:lnTo>
                        <a:pt x="113" y="14"/>
                      </a:lnTo>
                      <a:lnTo>
                        <a:pt x="112" y="11"/>
                      </a:lnTo>
                      <a:lnTo>
                        <a:pt x="112" y="9"/>
                      </a:lnTo>
                      <a:lnTo>
                        <a:pt x="110" y="10"/>
                      </a:lnTo>
                      <a:lnTo>
                        <a:pt x="108" y="9"/>
                      </a:lnTo>
                      <a:lnTo>
                        <a:pt x="108" y="12"/>
                      </a:lnTo>
                      <a:lnTo>
                        <a:pt x="108" y="16"/>
                      </a:lnTo>
                      <a:lnTo>
                        <a:pt x="109" y="20"/>
                      </a:lnTo>
                      <a:lnTo>
                        <a:pt x="107" y="21"/>
                      </a:lnTo>
                      <a:lnTo>
                        <a:pt x="105" y="24"/>
                      </a:lnTo>
                      <a:lnTo>
                        <a:pt x="105" y="26"/>
                      </a:lnTo>
                      <a:lnTo>
                        <a:pt x="109" y="30"/>
                      </a:lnTo>
                      <a:lnTo>
                        <a:pt x="110" y="33"/>
                      </a:lnTo>
                      <a:lnTo>
                        <a:pt x="109" y="37"/>
                      </a:lnTo>
                      <a:lnTo>
                        <a:pt x="107" y="39"/>
                      </a:lnTo>
                      <a:lnTo>
                        <a:pt x="105" y="38"/>
                      </a:lnTo>
                      <a:lnTo>
                        <a:pt x="105" y="40"/>
                      </a:lnTo>
                      <a:lnTo>
                        <a:pt x="106" y="43"/>
                      </a:lnTo>
                      <a:lnTo>
                        <a:pt x="108" y="43"/>
                      </a:lnTo>
                      <a:lnTo>
                        <a:pt x="111" y="40"/>
                      </a:lnTo>
                      <a:lnTo>
                        <a:pt x="113" y="47"/>
                      </a:lnTo>
                      <a:lnTo>
                        <a:pt x="114" y="56"/>
                      </a:lnTo>
                      <a:lnTo>
                        <a:pt x="114" y="60"/>
                      </a:lnTo>
                      <a:lnTo>
                        <a:pt x="114" y="68"/>
                      </a:lnTo>
                      <a:lnTo>
                        <a:pt x="112" y="80"/>
                      </a:lnTo>
                      <a:lnTo>
                        <a:pt x="112" y="85"/>
                      </a:lnTo>
                      <a:lnTo>
                        <a:pt x="111" y="90"/>
                      </a:lnTo>
                      <a:lnTo>
                        <a:pt x="108" y="92"/>
                      </a:lnTo>
                      <a:lnTo>
                        <a:pt x="106" y="97"/>
                      </a:lnTo>
                      <a:lnTo>
                        <a:pt x="106" y="102"/>
                      </a:lnTo>
                      <a:lnTo>
                        <a:pt x="105" y="106"/>
                      </a:lnTo>
                      <a:lnTo>
                        <a:pt x="104" y="109"/>
                      </a:lnTo>
                      <a:lnTo>
                        <a:pt x="101" y="113"/>
                      </a:lnTo>
                      <a:lnTo>
                        <a:pt x="94" y="118"/>
                      </a:lnTo>
                      <a:lnTo>
                        <a:pt x="91" y="119"/>
                      </a:lnTo>
                      <a:lnTo>
                        <a:pt x="90" y="122"/>
                      </a:lnTo>
                      <a:lnTo>
                        <a:pt x="87" y="119"/>
                      </a:lnTo>
                      <a:lnTo>
                        <a:pt x="84" y="115"/>
                      </a:lnTo>
                      <a:lnTo>
                        <a:pt x="84" y="113"/>
                      </a:lnTo>
                      <a:lnTo>
                        <a:pt x="85" y="112"/>
                      </a:lnTo>
                      <a:lnTo>
                        <a:pt x="86" y="109"/>
                      </a:lnTo>
                      <a:lnTo>
                        <a:pt x="86" y="107"/>
                      </a:lnTo>
                      <a:lnTo>
                        <a:pt x="87" y="105"/>
                      </a:lnTo>
                      <a:lnTo>
                        <a:pt x="87" y="104"/>
                      </a:lnTo>
                      <a:lnTo>
                        <a:pt x="84" y="105"/>
                      </a:lnTo>
                      <a:lnTo>
                        <a:pt x="82" y="108"/>
                      </a:lnTo>
                      <a:lnTo>
                        <a:pt x="79" y="109"/>
                      </a:lnTo>
                      <a:lnTo>
                        <a:pt x="78" y="113"/>
                      </a:lnTo>
                      <a:lnTo>
                        <a:pt x="80" y="116"/>
                      </a:lnTo>
                      <a:lnTo>
                        <a:pt x="80" y="124"/>
                      </a:lnTo>
                      <a:lnTo>
                        <a:pt x="80" y="128"/>
                      </a:lnTo>
                      <a:lnTo>
                        <a:pt x="77" y="133"/>
                      </a:lnTo>
                      <a:lnTo>
                        <a:pt x="77" y="134"/>
                      </a:lnTo>
                      <a:lnTo>
                        <a:pt x="76" y="137"/>
                      </a:lnTo>
                      <a:lnTo>
                        <a:pt x="76" y="142"/>
                      </a:lnTo>
                      <a:lnTo>
                        <a:pt x="77" y="144"/>
                      </a:lnTo>
                      <a:lnTo>
                        <a:pt x="77" y="147"/>
                      </a:lnTo>
                      <a:lnTo>
                        <a:pt x="76" y="147"/>
                      </a:lnTo>
                      <a:lnTo>
                        <a:pt x="77" y="148"/>
                      </a:lnTo>
                      <a:lnTo>
                        <a:pt x="76" y="151"/>
                      </a:lnTo>
                      <a:lnTo>
                        <a:pt x="74" y="151"/>
                      </a:lnTo>
                      <a:lnTo>
                        <a:pt x="75" y="152"/>
                      </a:lnTo>
                      <a:lnTo>
                        <a:pt x="74" y="153"/>
                      </a:lnTo>
                      <a:lnTo>
                        <a:pt x="72" y="151"/>
                      </a:lnTo>
                      <a:lnTo>
                        <a:pt x="70" y="154"/>
                      </a:lnTo>
                      <a:lnTo>
                        <a:pt x="69" y="153"/>
                      </a:lnTo>
                      <a:lnTo>
                        <a:pt x="68" y="149"/>
                      </a:lnTo>
                      <a:lnTo>
                        <a:pt x="67" y="149"/>
                      </a:lnTo>
                      <a:lnTo>
                        <a:pt x="66" y="151"/>
                      </a:lnTo>
                      <a:lnTo>
                        <a:pt x="63" y="151"/>
                      </a:lnTo>
                      <a:lnTo>
                        <a:pt x="63" y="150"/>
                      </a:lnTo>
                      <a:lnTo>
                        <a:pt x="56" y="152"/>
                      </a:lnTo>
                      <a:lnTo>
                        <a:pt x="53" y="154"/>
                      </a:lnTo>
                      <a:lnTo>
                        <a:pt x="50" y="155"/>
                      </a:lnTo>
                      <a:lnTo>
                        <a:pt x="46" y="155"/>
                      </a:lnTo>
                      <a:lnTo>
                        <a:pt x="43" y="157"/>
                      </a:lnTo>
                      <a:lnTo>
                        <a:pt x="42" y="156"/>
                      </a:lnTo>
                      <a:lnTo>
                        <a:pt x="39" y="156"/>
                      </a:lnTo>
                      <a:lnTo>
                        <a:pt x="34" y="161"/>
                      </a:lnTo>
                      <a:lnTo>
                        <a:pt x="32" y="164"/>
                      </a:lnTo>
                      <a:lnTo>
                        <a:pt x="31" y="166"/>
                      </a:lnTo>
                      <a:lnTo>
                        <a:pt x="30" y="169"/>
                      </a:lnTo>
                      <a:lnTo>
                        <a:pt x="26" y="174"/>
                      </a:lnTo>
                      <a:lnTo>
                        <a:pt x="24" y="175"/>
                      </a:lnTo>
                      <a:lnTo>
                        <a:pt x="22" y="178"/>
                      </a:lnTo>
                      <a:lnTo>
                        <a:pt x="22" y="181"/>
                      </a:lnTo>
                      <a:lnTo>
                        <a:pt x="19" y="183"/>
                      </a:lnTo>
                      <a:lnTo>
                        <a:pt x="15" y="184"/>
                      </a:lnTo>
                      <a:lnTo>
                        <a:pt x="15" y="187"/>
                      </a:lnTo>
                      <a:lnTo>
                        <a:pt x="15" y="192"/>
                      </a:lnTo>
                      <a:lnTo>
                        <a:pt x="17" y="193"/>
                      </a:lnTo>
                      <a:lnTo>
                        <a:pt x="17" y="195"/>
                      </a:lnTo>
                      <a:lnTo>
                        <a:pt x="16" y="196"/>
                      </a:lnTo>
                      <a:lnTo>
                        <a:pt x="14" y="19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42" name="Freeform 259">
                  <a:extLst>
                    <a:ext uri="{FF2B5EF4-FFF2-40B4-BE49-F238E27FC236}">
                      <a16:creationId xmlns:a16="http://schemas.microsoft.com/office/drawing/2014/main" id="{7ECCDB64-3E0A-F73C-17AE-261EACC4BBEF}"/>
                    </a:ext>
                  </a:extLst>
                </p:cNvPr>
                <p:cNvSpPr>
                  <a:spLocks/>
                </p:cNvSpPr>
                <p:nvPr/>
              </p:nvSpPr>
              <p:spPr bwMode="auto">
                <a:xfrm>
                  <a:off x="5389" y="2168"/>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43" name="Freeform 260">
                  <a:extLst>
                    <a:ext uri="{FF2B5EF4-FFF2-40B4-BE49-F238E27FC236}">
                      <a16:creationId xmlns:a16="http://schemas.microsoft.com/office/drawing/2014/main" id="{692AD027-481D-B015-112B-01875D3FB6BF}"/>
                    </a:ext>
                  </a:extLst>
                </p:cNvPr>
                <p:cNvSpPr>
                  <a:spLocks/>
                </p:cNvSpPr>
                <p:nvPr/>
              </p:nvSpPr>
              <p:spPr bwMode="auto">
                <a:xfrm>
                  <a:off x="5389" y="2165"/>
                  <a:ext cx="3" cy="2"/>
                </a:xfrm>
                <a:custGeom>
                  <a:avLst/>
                  <a:gdLst>
                    <a:gd name="T0" fmla="*/ 3 w 3"/>
                    <a:gd name="T1" fmla="*/ 1 h 2"/>
                    <a:gd name="T2" fmla="*/ 1 w 3"/>
                    <a:gd name="T3" fmla="*/ 0 h 2"/>
                    <a:gd name="T4" fmla="*/ 0 w 3"/>
                    <a:gd name="T5" fmla="*/ 1 h 2"/>
                    <a:gd name="T6" fmla="*/ 1 w 3"/>
                    <a:gd name="T7" fmla="*/ 1 h 2"/>
                    <a:gd name="T8" fmla="*/ 2 w 3"/>
                    <a:gd name="T9" fmla="*/ 2 h 2"/>
                    <a:gd name="T10" fmla="*/ 3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3" y="1"/>
                      </a:moveTo>
                      <a:lnTo>
                        <a:pt x="1" y="0"/>
                      </a:lnTo>
                      <a:lnTo>
                        <a:pt x="0" y="1"/>
                      </a:lnTo>
                      <a:lnTo>
                        <a:pt x="1" y="1"/>
                      </a:lnTo>
                      <a:lnTo>
                        <a:pt x="2" y="2"/>
                      </a:lnTo>
                      <a:lnTo>
                        <a:pt x="3"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44" name="Freeform 261">
                  <a:extLst>
                    <a:ext uri="{FF2B5EF4-FFF2-40B4-BE49-F238E27FC236}">
                      <a16:creationId xmlns:a16="http://schemas.microsoft.com/office/drawing/2014/main" id="{09FB2363-8B2E-047E-7D49-952763641422}"/>
                    </a:ext>
                  </a:extLst>
                </p:cNvPr>
                <p:cNvSpPr>
                  <a:spLocks/>
                </p:cNvSpPr>
                <p:nvPr/>
              </p:nvSpPr>
              <p:spPr bwMode="auto">
                <a:xfrm>
                  <a:off x="5423" y="2217"/>
                  <a:ext cx="2" cy="7"/>
                </a:xfrm>
                <a:custGeom>
                  <a:avLst/>
                  <a:gdLst>
                    <a:gd name="T0" fmla="*/ 2 w 2"/>
                    <a:gd name="T1" fmla="*/ 4 h 7"/>
                    <a:gd name="T2" fmla="*/ 1 w 2"/>
                    <a:gd name="T3" fmla="*/ 1 h 7"/>
                    <a:gd name="T4" fmla="*/ 0 w 2"/>
                    <a:gd name="T5" fmla="*/ 0 h 7"/>
                    <a:gd name="T6" fmla="*/ 0 w 2"/>
                    <a:gd name="T7" fmla="*/ 2 h 7"/>
                    <a:gd name="T8" fmla="*/ 0 w 2"/>
                    <a:gd name="T9" fmla="*/ 7 h 7"/>
                    <a:gd name="T10" fmla="*/ 1 w 2"/>
                    <a:gd name="T11" fmla="*/ 7 h 7"/>
                    <a:gd name="T12" fmla="*/ 2 w 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2" h="7">
                      <a:moveTo>
                        <a:pt x="2" y="4"/>
                      </a:moveTo>
                      <a:lnTo>
                        <a:pt x="1" y="1"/>
                      </a:lnTo>
                      <a:lnTo>
                        <a:pt x="0" y="0"/>
                      </a:lnTo>
                      <a:lnTo>
                        <a:pt x="0" y="2"/>
                      </a:lnTo>
                      <a:lnTo>
                        <a:pt x="0" y="7"/>
                      </a:lnTo>
                      <a:lnTo>
                        <a:pt x="1" y="7"/>
                      </a:lnTo>
                      <a:lnTo>
                        <a:pt x="2"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45" name="Freeform 262">
                  <a:extLst>
                    <a:ext uri="{FF2B5EF4-FFF2-40B4-BE49-F238E27FC236}">
                      <a16:creationId xmlns:a16="http://schemas.microsoft.com/office/drawing/2014/main" id="{09406764-DA41-2644-B5FB-1DD5B29D83CC}"/>
                    </a:ext>
                  </a:extLst>
                </p:cNvPr>
                <p:cNvSpPr>
                  <a:spLocks/>
                </p:cNvSpPr>
                <p:nvPr/>
              </p:nvSpPr>
              <p:spPr bwMode="auto">
                <a:xfrm>
                  <a:off x="5400" y="2179"/>
                  <a:ext cx="4" cy="7"/>
                </a:xfrm>
                <a:custGeom>
                  <a:avLst/>
                  <a:gdLst>
                    <a:gd name="T0" fmla="*/ 2 w 4"/>
                    <a:gd name="T1" fmla="*/ 0 h 7"/>
                    <a:gd name="T2" fmla="*/ 2 w 4"/>
                    <a:gd name="T3" fmla="*/ 0 h 7"/>
                    <a:gd name="T4" fmla="*/ 0 w 4"/>
                    <a:gd name="T5" fmla="*/ 1 h 7"/>
                    <a:gd name="T6" fmla="*/ 1 w 4"/>
                    <a:gd name="T7" fmla="*/ 4 h 7"/>
                    <a:gd name="T8" fmla="*/ 2 w 4"/>
                    <a:gd name="T9" fmla="*/ 7 h 7"/>
                    <a:gd name="T10" fmla="*/ 3 w 4"/>
                    <a:gd name="T11" fmla="*/ 7 h 7"/>
                    <a:gd name="T12" fmla="*/ 4 w 4"/>
                    <a:gd name="T13" fmla="*/ 4 h 7"/>
                    <a:gd name="T14" fmla="*/ 2 w 4"/>
                    <a:gd name="T15" fmla="*/ 1 h 7"/>
                    <a:gd name="T16" fmla="*/ 2 w 4"/>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7">
                      <a:moveTo>
                        <a:pt x="2" y="0"/>
                      </a:moveTo>
                      <a:lnTo>
                        <a:pt x="2" y="0"/>
                      </a:lnTo>
                      <a:lnTo>
                        <a:pt x="0" y="1"/>
                      </a:lnTo>
                      <a:lnTo>
                        <a:pt x="1" y="4"/>
                      </a:lnTo>
                      <a:lnTo>
                        <a:pt x="2" y="7"/>
                      </a:lnTo>
                      <a:lnTo>
                        <a:pt x="3" y="7"/>
                      </a:lnTo>
                      <a:lnTo>
                        <a:pt x="4" y="4"/>
                      </a:lnTo>
                      <a:lnTo>
                        <a:pt x="2" y="1"/>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46" name="Freeform 263">
                  <a:extLst>
                    <a:ext uri="{FF2B5EF4-FFF2-40B4-BE49-F238E27FC236}">
                      <a16:creationId xmlns:a16="http://schemas.microsoft.com/office/drawing/2014/main" id="{29D52A32-42E7-383E-4324-01A6E4341B72}"/>
                    </a:ext>
                  </a:extLst>
                </p:cNvPr>
                <p:cNvSpPr>
                  <a:spLocks/>
                </p:cNvSpPr>
                <p:nvPr/>
              </p:nvSpPr>
              <p:spPr bwMode="auto">
                <a:xfrm>
                  <a:off x="5402" y="2283"/>
                  <a:ext cx="3" cy="6"/>
                </a:xfrm>
                <a:custGeom>
                  <a:avLst/>
                  <a:gdLst>
                    <a:gd name="T0" fmla="*/ 0 w 3"/>
                    <a:gd name="T1" fmla="*/ 2 h 6"/>
                    <a:gd name="T2" fmla="*/ 0 w 3"/>
                    <a:gd name="T3" fmla="*/ 4 h 6"/>
                    <a:gd name="T4" fmla="*/ 2 w 3"/>
                    <a:gd name="T5" fmla="*/ 6 h 6"/>
                    <a:gd name="T6" fmla="*/ 3 w 3"/>
                    <a:gd name="T7" fmla="*/ 5 h 6"/>
                    <a:gd name="T8" fmla="*/ 2 w 3"/>
                    <a:gd name="T9" fmla="*/ 3 h 6"/>
                    <a:gd name="T10" fmla="*/ 0 w 3"/>
                    <a:gd name="T11" fmla="*/ 0 h 6"/>
                    <a:gd name="T12" fmla="*/ 0 w 3"/>
                    <a:gd name="T13" fmla="*/ 2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0" y="2"/>
                      </a:moveTo>
                      <a:lnTo>
                        <a:pt x="0" y="4"/>
                      </a:lnTo>
                      <a:lnTo>
                        <a:pt x="2" y="6"/>
                      </a:lnTo>
                      <a:lnTo>
                        <a:pt x="3" y="5"/>
                      </a:lnTo>
                      <a:lnTo>
                        <a:pt x="2" y="3"/>
                      </a:lnTo>
                      <a:lnTo>
                        <a:pt x="0"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47" name="Freeform 264">
                  <a:extLst>
                    <a:ext uri="{FF2B5EF4-FFF2-40B4-BE49-F238E27FC236}">
                      <a16:creationId xmlns:a16="http://schemas.microsoft.com/office/drawing/2014/main" id="{F4A50496-47B4-A28A-2746-EA0579F569EB}"/>
                    </a:ext>
                  </a:extLst>
                </p:cNvPr>
                <p:cNvSpPr>
                  <a:spLocks/>
                </p:cNvSpPr>
                <p:nvPr/>
              </p:nvSpPr>
              <p:spPr bwMode="auto">
                <a:xfrm>
                  <a:off x="5404" y="2269"/>
                  <a:ext cx="9" cy="8"/>
                </a:xfrm>
                <a:custGeom>
                  <a:avLst/>
                  <a:gdLst>
                    <a:gd name="T0" fmla="*/ 9 w 9"/>
                    <a:gd name="T1" fmla="*/ 0 h 8"/>
                    <a:gd name="T2" fmla="*/ 7 w 9"/>
                    <a:gd name="T3" fmla="*/ 0 h 8"/>
                    <a:gd name="T4" fmla="*/ 6 w 9"/>
                    <a:gd name="T5" fmla="*/ 1 h 8"/>
                    <a:gd name="T6" fmla="*/ 5 w 9"/>
                    <a:gd name="T7" fmla="*/ 1 h 8"/>
                    <a:gd name="T8" fmla="*/ 4 w 9"/>
                    <a:gd name="T9" fmla="*/ 3 h 8"/>
                    <a:gd name="T10" fmla="*/ 3 w 9"/>
                    <a:gd name="T11" fmla="*/ 3 h 8"/>
                    <a:gd name="T12" fmla="*/ 1 w 9"/>
                    <a:gd name="T13" fmla="*/ 4 h 8"/>
                    <a:gd name="T14" fmla="*/ 0 w 9"/>
                    <a:gd name="T15" fmla="*/ 7 h 8"/>
                    <a:gd name="T16" fmla="*/ 1 w 9"/>
                    <a:gd name="T17" fmla="*/ 7 h 8"/>
                    <a:gd name="T18" fmla="*/ 3 w 9"/>
                    <a:gd name="T19" fmla="*/ 7 h 8"/>
                    <a:gd name="T20" fmla="*/ 4 w 9"/>
                    <a:gd name="T21" fmla="*/ 8 h 8"/>
                    <a:gd name="T22" fmla="*/ 5 w 9"/>
                    <a:gd name="T23" fmla="*/ 7 h 8"/>
                    <a:gd name="T24" fmla="*/ 5 w 9"/>
                    <a:gd name="T25" fmla="*/ 5 h 8"/>
                    <a:gd name="T26" fmla="*/ 8 w 9"/>
                    <a:gd name="T27" fmla="*/ 4 h 8"/>
                    <a:gd name="T28" fmla="*/ 9 w 9"/>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8">
                      <a:moveTo>
                        <a:pt x="9" y="0"/>
                      </a:moveTo>
                      <a:lnTo>
                        <a:pt x="7" y="0"/>
                      </a:lnTo>
                      <a:lnTo>
                        <a:pt x="6" y="1"/>
                      </a:lnTo>
                      <a:lnTo>
                        <a:pt x="5" y="1"/>
                      </a:lnTo>
                      <a:lnTo>
                        <a:pt x="4" y="3"/>
                      </a:lnTo>
                      <a:lnTo>
                        <a:pt x="3" y="3"/>
                      </a:lnTo>
                      <a:lnTo>
                        <a:pt x="1" y="4"/>
                      </a:lnTo>
                      <a:lnTo>
                        <a:pt x="0" y="7"/>
                      </a:lnTo>
                      <a:lnTo>
                        <a:pt x="1" y="7"/>
                      </a:lnTo>
                      <a:lnTo>
                        <a:pt x="3" y="7"/>
                      </a:lnTo>
                      <a:lnTo>
                        <a:pt x="4" y="8"/>
                      </a:lnTo>
                      <a:lnTo>
                        <a:pt x="5" y="7"/>
                      </a:lnTo>
                      <a:lnTo>
                        <a:pt x="5" y="5"/>
                      </a:lnTo>
                      <a:lnTo>
                        <a:pt x="8" y="4"/>
                      </a:lnTo>
                      <a:lnTo>
                        <a:pt x="9"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48" name="Freeform 265">
                  <a:extLst>
                    <a:ext uri="{FF2B5EF4-FFF2-40B4-BE49-F238E27FC236}">
                      <a16:creationId xmlns:a16="http://schemas.microsoft.com/office/drawing/2014/main" id="{CF9AB690-4B11-579D-3E36-E2771B88DD97}"/>
                    </a:ext>
                  </a:extLst>
                </p:cNvPr>
                <p:cNvSpPr>
                  <a:spLocks/>
                </p:cNvSpPr>
                <p:nvPr/>
              </p:nvSpPr>
              <p:spPr bwMode="auto">
                <a:xfrm>
                  <a:off x="5382" y="2173"/>
                  <a:ext cx="5" cy="7"/>
                </a:xfrm>
                <a:custGeom>
                  <a:avLst/>
                  <a:gdLst>
                    <a:gd name="T0" fmla="*/ 0 w 5"/>
                    <a:gd name="T1" fmla="*/ 3 h 7"/>
                    <a:gd name="T2" fmla="*/ 2 w 5"/>
                    <a:gd name="T3" fmla="*/ 7 h 7"/>
                    <a:gd name="T4" fmla="*/ 3 w 5"/>
                    <a:gd name="T5" fmla="*/ 7 h 7"/>
                    <a:gd name="T6" fmla="*/ 5 w 5"/>
                    <a:gd name="T7" fmla="*/ 6 h 7"/>
                    <a:gd name="T8" fmla="*/ 4 w 5"/>
                    <a:gd name="T9" fmla="*/ 3 h 7"/>
                    <a:gd name="T10" fmla="*/ 2 w 5"/>
                    <a:gd name="T11" fmla="*/ 3 h 7"/>
                    <a:gd name="T12" fmla="*/ 2 w 5"/>
                    <a:gd name="T13" fmla="*/ 0 h 7"/>
                    <a:gd name="T14" fmla="*/ 0 w 5"/>
                    <a:gd name="T15" fmla="*/ 1 h 7"/>
                    <a:gd name="T16" fmla="*/ 0 w 5"/>
                    <a:gd name="T17"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0" y="3"/>
                      </a:moveTo>
                      <a:lnTo>
                        <a:pt x="2" y="7"/>
                      </a:lnTo>
                      <a:lnTo>
                        <a:pt x="3" y="7"/>
                      </a:lnTo>
                      <a:lnTo>
                        <a:pt x="5" y="6"/>
                      </a:lnTo>
                      <a:lnTo>
                        <a:pt x="4" y="3"/>
                      </a:lnTo>
                      <a:lnTo>
                        <a:pt x="2" y="3"/>
                      </a:lnTo>
                      <a:lnTo>
                        <a:pt x="2" y="0"/>
                      </a:lnTo>
                      <a:lnTo>
                        <a:pt x="0" y="1"/>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49" name="Freeform 266">
                  <a:extLst>
                    <a:ext uri="{FF2B5EF4-FFF2-40B4-BE49-F238E27FC236}">
                      <a16:creationId xmlns:a16="http://schemas.microsoft.com/office/drawing/2014/main" id="{5651A7AE-A97B-A42A-51BE-CB1DB60A7BEB}"/>
                    </a:ext>
                  </a:extLst>
                </p:cNvPr>
                <p:cNvSpPr>
                  <a:spLocks/>
                </p:cNvSpPr>
                <p:nvPr/>
              </p:nvSpPr>
              <p:spPr bwMode="auto">
                <a:xfrm>
                  <a:off x="5402" y="2186"/>
                  <a:ext cx="3" cy="3"/>
                </a:xfrm>
                <a:custGeom>
                  <a:avLst/>
                  <a:gdLst>
                    <a:gd name="T0" fmla="*/ 2 w 3"/>
                    <a:gd name="T1" fmla="*/ 0 h 3"/>
                    <a:gd name="T2" fmla="*/ 0 w 3"/>
                    <a:gd name="T3" fmla="*/ 2 h 3"/>
                    <a:gd name="T4" fmla="*/ 1 w 3"/>
                    <a:gd name="T5" fmla="*/ 3 h 3"/>
                    <a:gd name="T6" fmla="*/ 3 w 3"/>
                    <a:gd name="T7" fmla="*/ 0 h 3"/>
                    <a:gd name="T8" fmla="*/ 2 w 3"/>
                    <a:gd name="T9" fmla="*/ 0 h 3"/>
                  </a:gdLst>
                  <a:ahLst/>
                  <a:cxnLst>
                    <a:cxn ang="0">
                      <a:pos x="T0" y="T1"/>
                    </a:cxn>
                    <a:cxn ang="0">
                      <a:pos x="T2" y="T3"/>
                    </a:cxn>
                    <a:cxn ang="0">
                      <a:pos x="T4" y="T5"/>
                    </a:cxn>
                    <a:cxn ang="0">
                      <a:pos x="T6" y="T7"/>
                    </a:cxn>
                    <a:cxn ang="0">
                      <a:pos x="T8" y="T9"/>
                    </a:cxn>
                  </a:cxnLst>
                  <a:rect l="0" t="0" r="r" b="b"/>
                  <a:pathLst>
                    <a:path w="3" h="3">
                      <a:moveTo>
                        <a:pt x="2" y="0"/>
                      </a:moveTo>
                      <a:lnTo>
                        <a:pt x="0" y="2"/>
                      </a:lnTo>
                      <a:lnTo>
                        <a:pt x="1" y="3"/>
                      </a:lnTo>
                      <a:lnTo>
                        <a:pt x="3" y="0"/>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50" name="Freeform 267">
                  <a:extLst>
                    <a:ext uri="{FF2B5EF4-FFF2-40B4-BE49-F238E27FC236}">
                      <a16:creationId xmlns:a16="http://schemas.microsoft.com/office/drawing/2014/main" id="{5E2F7DC4-13D2-86AD-9F4E-59012E0976A6}"/>
                    </a:ext>
                  </a:extLst>
                </p:cNvPr>
                <p:cNvSpPr>
                  <a:spLocks/>
                </p:cNvSpPr>
                <p:nvPr/>
              </p:nvSpPr>
              <p:spPr bwMode="auto">
                <a:xfrm>
                  <a:off x="5341" y="2138"/>
                  <a:ext cx="3" cy="5"/>
                </a:xfrm>
                <a:custGeom>
                  <a:avLst/>
                  <a:gdLst>
                    <a:gd name="T0" fmla="*/ 2 w 3"/>
                    <a:gd name="T1" fmla="*/ 4 h 5"/>
                    <a:gd name="T2" fmla="*/ 3 w 3"/>
                    <a:gd name="T3" fmla="*/ 4 h 5"/>
                    <a:gd name="T4" fmla="*/ 3 w 3"/>
                    <a:gd name="T5" fmla="*/ 2 h 5"/>
                    <a:gd name="T6" fmla="*/ 2 w 3"/>
                    <a:gd name="T7" fmla="*/ 0 h 5"/>
                    <a:gd name="T8" fmla="*/ 2 w 3"/>
                    <a:gd name="T9" fmla="*/ 2 h 5"/>
                    <a:gd name="T10" fmla="*/ 1 w 3"/>
                    <a:gd name="T11" fmla="*/ 2 h 5"/>
                    <a:gd name="T12" fmla="*/ 0 w 3"/>
                    <a:gd name="T13" fmla="*/ 3 h 5"/>
                    <a:gd name="T14" fmla="*/ 2 w 3"/>
                    <a:gd name="T15" fmla="*/ 5 h 5"/>
                    <a:gd name="T16" fmla="*/ 2 w 3"/>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4"/>
                      </a:moveTo>
                      <a:lnTo>
                        <a:pt x="3" y="4"/>
                      </a:lnTo>
                      <a:lnTo>
                        <a:pt x="3" y="2"/>
                      </a:lnTo>
                      <a:lnTo>
                        <a:pt x="2" y="0"/>
                      </a:lnTo>
                      <a:lnTo>
                        <a:pt x="2" y="2"/>
                      </a:lnTo>
                      <a:lnTo>
                        <a:pt x="1" y="2"/>
                      </a:lnTo>
                      <a:lnTo>
                        <a:pt x="0" y="3"/>
                      </a:lnTo>
                      <a:lnTo>
                        <a:pt x="2" y="5"/>
                      </a:lnTo>
                      <a:lnTo>
                        <a:pt x="2"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51" name="Freeform 268">
                  <a:extLst>
                    <a:ext uri="{FF2B5EF4-FFF2-40B4-BE49-F238E27FC236}">
                      <a16:creationId xmlns:a16="http://schemas.microsoft.com/office/drawing/2014/main" id="{C13C9074-D234-594E-2022-1637CF9A786D}"/>
                    </a:ext>
                  </a:extLst>
                </p:cNvPr>
                <p:cNvSpPr>
                  <a:spLocks/>
                </p:cNvSpPr>
                <p:nvPr/>
              </p:nvSpPr>
              <p:spPr bwMode="auto">
                <a:xfrm>
                  <a:off x="5345" y="2159"/>
                  <a:ext cx="11" cy="7"/>
                </a:xfrm>
                <a:custGeom>
                  <a:avLst/>
                  <a:gdLst>
                    <a:gd name="T0" fmla="*/ 8 w 11"/>
                    <a:gd name="T1" fmla="*/ 7 h 7"/>
                    <a:gd name="T2" fmla="*/ 11 w 11"/>
                    <a:gd name="T3" fmla="*/ 3 h 7"/>
                    <a:gd name="T4" fmla="*/ 10 w 11"/>
                    <a:gd name="T5" fmla="*/ 0 h 7"/>
                    <a:gd name="T6" fmla="*/ 8 w 11"/>
                    <a:gd name="T7" fmla="*/ 0 h 7"/>
                    <a:gd name="T8" fmla="*/ 1 w 11"/>
                    <a:gd name="T9" fmla="*/ 2 h 7"/>
                    <a:gd name="T10" fmla="*/ 0 w 11"/>
                    <a:gd name="T11" fmla="*/ 4 h 7"/>
                    <a:gd name="T12" fmla="*/ 1 w 11"/>
                    <a:gd name="T13" fmla="*/ 7 h 7"/>
                    <a:gd name="T14" fmla="*/ 4 w 11"/>
                    <a:gd name="T15" fmla="*/ 7 h 7"/>
                    <a:gd name="T16" fmla="*/ 8 w 11"/>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8" y="7"/>
                      </a:moveTo>
                      <a:lnTo>
                        <a:pt x="11" y="3"/>
                      </a:lnTo>
                      <a:lnTo>
                        <a:pt x="10" y="0"/>
                      </a:lnTo>
                      <a:lnTo>
                        <a:pt x="8" y="0"/>
                      </a:lnTo>
                      <a:lnTo>
                        <a:pt x="1" y="2"/>
                      </a:lnTo>
                      <a:lnTo>
                        <a:pt x="0" y="4"/>
                      </a:lnTo>
                      <a:lnTo>
                        <a:pt x="1" y="7"/>
                      </a:lnTo>
                      <a:lnTo>
                        <a:pt x="4" y="7"/>
                      </a:lnTo>
                      <a:lnTo>
                        <a:pt x="8"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52" name="Freeform 269">
                  <a:extLst>
                    <a:ext uri="{FF2B5EF4-FFF2-40B4-BE49-F238E27FC236}">
                      <a16:creationId xmlns:a16="http://schemas.microsoft.com/office/drawing/2014/main" id="{68616727-4E55-5FBD-106C-67A0E059D151}"/>
                    </a:ext>
                  </a:extLst>
                </p:cNvPr>
                <p:cNvSpPr>
                  <a:spLocks/>
                </p:cNvSpPr>
                <p:nvPr/>
              </p:nvSpPr>
              <p:spPr bwMode="auto">
                <a:xfrm>
                  <a:off x="5362" y="2130"/>
                  <a:ext cx="3" cy="3"/>
                </a:xfrm>
                <a:custGeom>
                  <a:avLst/>
                  <a:gdLst>
                    <a:gd name="T0" fmla="*/ 2 w 3"/>
                    <a:gd name="T1" fmla="*/ 0 h 3"/>
                    <a:gd name="T2" fmla="*/ 0 w 3"/>
                    <a:gd name="T3" fmla="*/ 1 h 3"/>
                    <a:gd name="T4" fmla="*/ 1 w 3"/>
                    <a:gd name="T5" fmla="*/ 3 h 3"/>
                    <a:gd name="T6" fmla="*/ 3 w 3"/>
                    <a:gd name="T7" fmla="*/ 1 h 3"/>
                    <a:gd name="T8" fmla="*/ 2 w 3"/>
                    <a:gd name="T9" fmla="*/ 0 h 3"/>
                  </a:gdLst>
                  <a:ahLst/>
                  <a:cxnLst>
                    <a:cxn ang="0">
                      <a:pos x="T0" y="T1"/>
                    </a:cxn>
                    <a:cxn ang="0">
                      <a:pos x="T2" y="T3"/>
                    </a:cxn>
                    <a:cxn ang="0">
                      <a:pos x="T4" y="T5"/>
                    </a:cxn>
                    <a:cxn ang="0">
                      <a:pos x="T6" y="T7"/>
                    </a:cxn>
                    <a:cxn ang="0">
                      <a:pos x="T8" y="T9"/>
                    </a:cxn>
                  </a:cxnLst>
                  <a:rect l="0" t="0" r="r" b="b"/>
                  <a:pathLst>
                    <a:path w="3" h="3">
                      <a:moveTo>
                        <a:pt x="2" y="0"/>
                      </a:moveTo>
                      <a:lnTo>
                        <a:pt x="0" y="1"/>
                      </a:lnTo>
                      <a:lnTo>
                        <a:pt x="1" y="3"/>
                      </a:lnTo>
                      <a:lnTo>
                        <a:pt x="3" y="1"/>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53" name="Freeform 270">
                  <a:extLst>
                    <a:ext uri="{FF2B5EF4-FFF2-40B4-BE49-F238E27FC236}">
                      <a16:creationId xmlns:a16="http://schemas.microsoft.com/office/drawing/2014/main" id="{BD33CCF5-0599-6052-DA80-28DFEF3DE1AD}"/>
                    </a:ext>
                  </a:extLst>
                </p:cNvPr>
                <p:cNvSpPr>
                  <a:spLocks/>
                </p:cNvSpPr>
                <p:nvPr/>
              </p:nvSpPr>
              <p:spPr bwMode="auto">
                <a:xfrm>
                  <a:off x="5384" y="2134"/>
                  <a:ext cx="4" cy="7"/>
                </a:xfrm>
                <a:custGeom>
                  <a:avLst/>
                  <a:gdLst>
                    <a:gd name="T0" fmla="*/ 3 w 4"/>
                    <a:gd name="T1" fmla="*/ 0 h 7"/>
                    <a:gd name="T2" fmla="*/ 1 w 4"/>
                    <a:gd name="T3" fmla="*/ 1 h 7"/>
                    <a:gd name="T4" fmla="*/ 0 w 4"/>
                    <a:gd name="T5" fmla="*/ 3 h 7"/>
                    <a:gd name="T6" fmla="*/ 0 w 4"/>
                    <a:gd name="T7" fmla="*/ 5 h 7"/>
                    <a:gd name="T8" fmla="*/ 1 w 4"/>
                    <a:gd name="T9" fmla="*/ 7 h 7"/>
                    <a:gd name="T10" fmla="*/ 2 w 4"/>
                    <a:gd name="T11" fmla="*/ 7 h 7"/>
                    <a:gd name="T12" fmla="*/ 4 w 4"/>
                    <a:gd name="T13" fmla="*/ 3 h 7"/>
                    <a:gd name="T14" fmla="*/ 3 w 4"/>
                    <a:gd name="T15" fmla="*/ 1 h 7"/>
                    <a:gd name="T16" fmla="*/ 3 w 4"/>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7">
                      <a:moveTo>
                        <a:pt x="3" y="0"/>
                      </a:moveTo>
                      <a:lnTo>
                        <a:pt x="1" y="1"/>
                      </a:lnTo>
                      <a:lnTo>
                        <a:pt x="0" y="3"/>
                      </a:lnTo>
                      <a:lnTo>
                        <a:pt x="0" y="5"/>
                      </a:lnTo>
                      <a:lnTo>
                        <a:pt x="1" y="7"/>
                      </a:lnTo>
                      <a:lnTo>
                        <a:pt x="2" y="7"/>
                      </a:lnTo>
                      <a:lnTo>
                        <a:pt x="4" y="3"/>
                      </a:lnTo>
                      <a:lnTo>
                        <a:pt x="3" y="1"/>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54" name="Freeform 271">
                  <a:extLst>
                    <a:ext uri="{FF2B5EF4-FFF2-40B4-BE49-F238E27FC236}">
                      <a16:creationId xmlns:a16="http://schemas.microsoft.com/office/drawing/2014/main" id="{A4CD97FA-A30A-1990-C420-A70FE15BBDEC}"/>
                    </a:ext>
                  </a:extLst>
                </p:cNvPr>
                <p:cNvSpPr>
                  <a:spLocks/>
                </p:cNvSpPr>
                <p:nvPr/>
              </p:nvSpPr>
              <p:spPr bwMode="auto">
                <a:xfrm>
                  <a:off x="5372" y="2125"/>
                  <a:ext cx="4" cy="6"/>
                </a:xfrm>
                <a:custGeom>
                  <a:avLst/>
                  <a:gdLst>
                    <a:gd name="T0" fmla="*/ 2 w 4"/>
                    <a:gd name="T1" fmla="*/ 6 h 6"/>
                    <a:gd name="T2" fmla="*/ 4 w 4"/>
                    <a:gd name="T3" fmla="*/ 4 h 6"/>
                    <a:gd name="T4" fmla="*/ 3 w 4"/>
                    <a:gd name="T5" fmla="*/ 2 h 6"/>
                    <a:gd name="T6" fmla="*/ 2 w 4"/>
                    <a:gd name="T7" fmla="*/ 0 h 6"/>
                    <a:gd name="T8" fmla="*/ 0 w 4"/>
                    <a:gd name="T9" fmla="*/ 3 h 6"/>
                    <a:gd name="T10" fmla="*/ 1 w 4"/>
                    <a:gd name="T11" fmla="*/ 4 h 6"/>
                    <a:gd name="T12" fmla="*/ 2 w 4"/>
                    <a:gd name="T13" fmla="*/ 6 h 6"/>
                    <a:gd name="T14" fmla="*/ 2 w 4"/>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2" y="6"/>
                      </a:moveTo>
                      <a:lnTo>
                        <a:pt x="4" y="4"/>
                      </a:lnTo>
                      <a:lnTo>
                        <a:pt x="3" y="2"/>
                      </a:lnTo>
                      <a:lnTo>
                        <a:pt x="2" y="0"/>
                      </a:lnTo>
                      <a:lnTo>
                        <a:pt x="0" y="3"/>
                      </a:lnTo>
                      <a:lnTo>
                        <a:pt x="1" y="4"/>
                      </a:lnTo>
                      <a:lnTo>
                        <a:pt x="2" y="6"/>
                      </a:lnTo>
                      <a:lnTo>
                        <a:pt x="2"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55" name="Freeform 272">
                  <a:extLst>
                    <a:ext uri="{FF2B5EF4-FFF2-40B4-BE49-F238E27FC236}">
                      <a16:creationId xmlns:a16="http://schemas.microsoft.com/office/drawing/2014/main" id="{1FC1EC15-C81D-9F80-A07C-EA3DF67A6A14}"/>
                    </a:ext>
                  </a:extLst>
                </p:cNvPr>
                <p:cNvSpPr>
                  <a:spLocks/>
                </p:cNvSpPr>
                <p:nvPr/>
              </p:nvSpPr>
              <p:spPr bwMode="auto">
                <a:xfrm>
                  <a:off x="5323" y="2043"/>
                  <a:ext cx="59" cy="99"/>
                </a:xfrm>
                <a:custGeom>
                  <a:avLst/>
                  <a:gdLst>
                    <a:gd name="T0" fmla="*/ 10 w 59"/>
                    <a:gd name="T1" fmla="*/ 11 h 99"/>
                    <a:gd name="T2" fmla="*/ 1 w 59"/>
                    <a:gd name="T3" fmla="*/ 17 h 99"/>
                    <a:gd name="T4" fmla="*/ 1 w 59"/>
                    <a:gd name="T5" fmla="*/ 22 h 99"/>
                    <a:gd name="T6" fmla="*/ 7 w 59"/>
                    <a:gd name="T7" fmla="*/ 20 h 99"/>
                    <a:gd name="T8" fmla="*/ 11 w 59"/>
                    <a:gd name="T9" fmla="*/ 26 h 99"/>
                    <a:gd name="T10" fmla="*/ 16 w 59"/>
                    <a:gd name="T11" fmla="*/ 33 h 99"/>
                    <a:gd name="T12" fmla="*/ 17 w 59"/>
                    <a:gd name="T13" fmla="*/ 39 h 99"/>
                    <a:gd name="T14" fmla="*/ 14 w 59"/>
                    <a:gd name="T15" fmla="*/ 40 h 99"/>
                    <a:gd name="T16" fmla="*/ 12 w 59"/>
                    <a:gd name="T17" fmla="*/ 41 h 99"/>
                    <a:gd name="T18" fmla="*/ 7 w 59"/>
                    <a:gd name="T19" fmla="*/ 45 h 99"/>
                    <a:gd name="T20" fmla="*/ 15 w 59"/>
                    <a:gd name="T21" fmla="*/ 48 h 99"/>
                    <a:gd name="T22" fmla="*/ 16 w 59"/>
                    <a:gd name="T23" fmla="*/ 59 h 99"/>
                    <a:gd name="T24" fmla="*/ 19 w 59"/>
                    <a:gd name="T25" fmla="*/ 59 h 99"/>
                    <a:gd name="T26" fmla="*/ 16 w 59"/>
                    <a:gd name="T27" fmla="*/ 68 h 99"/>
                    <a:gd name="T28" fmla="*/ 19 w 59"/>
                    <a:gd name="T29" fmla="*/ 72 h 99"/>
                    <a:gd name="T30" fmla="*/ 17 w 59"/>
                    <a:gd name="T31" fmla="*/ 77 h 99"/>
                    <a:gd name="T32" fmla="*/ 19 w 59"/>
                    <a:gd name="T33" fmla="*/ 83 h 99"/>
                    <a:gd name="T34" fmla="*/ 20 w 59"/>
                    <a:gd name="T35" fmla="*/ 91 h 99"/>
                    <a:gd name="T36" fmla="*/ 23 w 59"/>
                    <a:gd name="T37" fmla="*/ 95 h 99"/>
                    <a:gd name="T38" fmla="*/ 23 w 59"/>
                    <a:gd name="T39" fmla="*/ 99 h 99"/>
                    <a:gd name="T40" fmla="*/ 26 w 59"/>
                    <a:gd name="T41" fmla="*/ 93 h 99"/>
                    <a:gd name="T42" fmla="*/ 30 w 59"/>
                    <a:gd name="T43" fmla="*/ 92 h 99"/>
                    <a:gd name="T44" fmla="*/ 38 w 59"/>
                    <a:gd name="T45" fmla="*/ 85 h 99"/>
                    <a:gd name="T46" fmla="*/ 41 w 59"/>
                    <a:gd name="T47" fmla="*/ 83 h 99"/>
                    <a:gd name="T48" fmla="*/ 44 w 59"/>
                    <a:gd name="T49" fmla="*/ 87 h 99"/>
                    <a:gd name="T50" fmla="*/ 48 w 59"/>
                    <a:gd name="T51" fmla="*/ 87 h 99"/>
                    <a:gd name="T52" fmla="*/ 48 w 59"/>
                    <a:gd name="T53" fmla="*/ 84 h 99"/>
                    <a:gd name="T54" fmla="*/ 54 w 59"/>
                    <a:gd name="T55" fmla="*/ 81 h 99"/>
                    <a:gd name="T56" fmla="*/ 57 w 59"/>
                    <a:gd name="T57" fmla="*/ 73 h 99"/>
                    <a:gd name="T58" fmla="*/ 58 w 59"/>
                    <a:gd name="T59" fmla="*/ 58 h 99"/>
                    <a:gd name="T60" fmla="*/ 56 w 59"/>
                    <a:gd name="T61" fmla="*/ 60 h 99"/>
                    <a:gd name="T62" fmla="*/ 54 w 59"/>
                    <a:gd name="T63" fmla="*/ 43 h 99"/>
                    <a:gd name="T64" fmla="*/ 52 w 59"/>
                    <a:gd name="T65" fmla="*/ 33 h 99"/>
                    <a:gd name="T66" fmla="*/ 36 w 59"/>
                    <a:gd name="T67" fmla="*/ 12 h 99"/>
                    <a:gd name="T68" fmla="*/ 25 w 59"/>
                    <a:gd name="T69" fmla="*/ 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99">
                      <a:moveTo>
                        <a:pt x="16" y="5"/>
                      </a:moveTo>
                      <a:lnTo>
                        <a:pt x="10" y="11"/>
                      </a:lnTo>
                      <a:lnTo>
                        <a:pt x="6" y="12"/>
                      </a:lnTo>
                      <a:lnTo>
                        <a:pt x="1" y="17"/>
                      </a:lnTo>
                      <a:lnTo>
                        <a:pt x="0" y="21"/>
                      </a:lnTo>
                      <a:lnTo>
                        <a:pt x="1" y="22"/>
                      </a:lnTo>
                      <a:lnTo>
                        <a:pt x="3" y="19"/>
                      </a:lnTo>
                      <a:lnTo>
                        <a:pt x="7" y="20"/>
                      </a:lnTo>
                      <a:lnTo>
                        <a:pt x="5" y="21"/>
                      </a:lnTo>
                      <a:lnTo>
                        <a:pt x="11" y="26"/>
                      </a:lnTo>
                      <a:lnTo>
                        <a:pt x="14" y="33"/>
                      </a:lnTo>
                      <a:lnTo>
                        <a:pt x="16" y="33"/>
                      </a:lnTo>
                      <a:lnTo>
                        <a:pt x="16" y="36"/>
                      </a:lnTo>
                      <a:lnTo>
                        <a:pt x="17" y="39"/>
                      </a:lnTo>
                      <a:lnTo>
                        <a:pt x="19" y="42"/>
                      </a:lnTo>
                      <a:lnTo>
                        <a:pt x="14" y="40"/>
                      </a:lnTo>
                      <a:lnTo>
                        <a:pt x="13" y="38"/>
                      </a:lnTo>
                      <a:lnTo>
                        <a:pt x="12" y="41"/>
                      </a:lnTo>
                      <a:lnTo>
                        <a:pt x="9" y="40"/>
                      </a:lnTo>
                      <a:lnTo>
                        <a:pt x="7" y="45"/>
                      </a:lnTo>
                      <a:lnTo>
                        <a:pt x="13" y="49"/>
                      </a:lnTo>
                      <a:lnTo>
                        <a:pt x="15" y="48"/>
                      </a:lnTo>
                      <a:lnTo>
                        <a:pt x="16" y="52"/>
                      </a:lnTo>
                      <a:lnTo>
                        <a:pt x="16" y="59"/>
                      </a:lnTo>
                      <a:lnTo>
                        <a:pt x="18" y="61"/>
                      </a:lnTo>
                      <a:lnTo>
                        <a:pt x="19" y="59"/>
                      </a:lnTo>
                      <a:lnTo>
                        <a:pt x="21" y="65"/>
                      </a:lnTo>
                      <a:lnTo>
                        <a:pt x="16" y="68"/>
                      </a:lnTo>
                      <a:lnTo>
                        <a:pt x="16" y="71"/>
                      </a:lnTo>
                      <a:lnTo>
                        <a:pt x="19" y="72"/>
                      </a:lnTo>
                      <a:lnTo>
                        <a:pt x="19" y="75"/>
                      </a:lnTo>
                      <a:lnTo>
                        <a:pt x="17" y="77"/>
                      </a:lnTo>
                      <a:lnTo>
                        <a:pt x="17" y="80"/>
                      </a:lnTo>
                      <a:lnTo>
                        <a:pt x="19" y="83"/>
                      </a:lnTo>
                      <a:lnTo>
                        <a:pt x="16" y="83"/>
                      </a:lnTo>
                      <a:lnTo>
                        <a:pt x="20" y="91"/>
                      </a:lnTo>
                      <a:lnTo>
                        <a:pt x="22" y="92"/>
                      </a:lnTo>
                      <a:lnTo>
                        <a:pt x="23" y="95"/>
                      </a:lnTo>
                      <a:lnTo>
                        <a:pt x="24" y="96"/>
                      </a:lnTo>
                      <a:lnTo>
                        <a:pt x="23" y="99"/>
                      </a:lnTo>
                      <a:lnTo>
                        <a:pt x="26" y="97"/>
                      </a:lnTo>
                      <a:lnTo>
                        <a:pt x="26" y="93"/>
                      </a:lnTo>
                      <a:lnTo>
                        <a:pt x="27" y="95"/>
                      </a:lnTo>
                      <a:lnTo>
                        <a:pt x="30" y="92"/>
                      </a:lnTo>
                      <a:lnTo>
                        <a:pt x="36" y="85"/>
                      </a:lnTo>
                      <a:lnTo>
                        <a:pt x="38" y="85"/>
                      </a:lnTo>
                      <a:lnTo>
                        <a:pt x="39" y="86"/>
                      </a:lnTo>
                      <a:lnTo>
                        <a:pt x="41" y="83"/>
                      </a:lnTo>
                      <a:lnTo>
                        <a:pt x="42" y="84"/>
                      </a:lnTo>
                      <a:lnTo>
                        <a:pt x="44" y="87"/>
                      </a:lnTo>
                      <a:lnTo>
                        <a:pt x="46" y="85"/>
                      </a:lnTo>
                      <a:lnTo>
                        <a:pt x="48" y="87"/>
                      </a:lnTo>
                      <a:lnTo>
                        <a:pt x="48" y="86"/>
                      </a:lnTo>
                      <a:lnTo>
                        <a:pt x="48" y="84"/>
                      </a:lnTo>
                      <a:lnTo>
                        <a:pt x="51" y="81"/>
                      </a:lnTo>
                      <a:lnTo>
                        <a:pt x="54" y="81"/>
                      </a:lnTo>
                      <a:lnTo>
                        <a:pt x="58" y="75"/>
                      </a:lnTo>
                      <a:lnTo>
                        <a:pt x="57" y="73"/>
                      </a:lnTo>
                      <a:lnTo>
                        <a:pt x="59" y="71"/>
                      </a:lnTo>
                      <a:lnTo>
                        <a:pt x="58" y="58"/>
                      </a:lnTo>
                      <a:lnTo>
                        <a:pt x="58" y="58"/>
                      </a:lnTo>
                      <a:lnTo>
                        <a:pt x="56" y="60"/>
                      </a:lnTo>
                      <a:lnTo>
                        <a:pt x="56" y="56"/>
                      </a:lnTo>
                      <a:lnTo>
                        <a:pt x="54" y="43"/>
                      </a:lnTo>
                      <a:lnTo>
                        <a:pt x="52" y="41"/>
                      </a:lnTo>
                      <a:lnTo>
                        <a:pt x="52" y="33"/>
                      </a:lnTo>
                      <a:lnTo>
                        <a:pt x="44" y="21"/>
                      </a:lnTo>
                      <a:lnTo>
                        <a:pt x="36" y="12"/>
                      </a:lnTo>
                      <a:lnTo>
                        <a:pt x="31" y="0"/>
                      </a:lnTo>
                      <a:lnTo>
                        <a:pt x="25" y="5"/>
                      </a:lnTo>
                      <a:lnTo>
                        <a:pt x="16"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56" name="Freeform 273">
                  <a:extLst>
                    <a:ext uri="{FF2B5EF4-FFF2-40B4-BE49-F238E27FC236}">
                      <a16:creationId xmlns:a16="http://schemas.microsoft.com/office/drawing/2014/main" id="{CA627F70-D531-B836-1F9C-498F32F12241}"/>
                    </a:ext>
                  </a:extLst>
                </p:cNvPr>
                <p:cNvSpPr>
                  <a:spLocks/>
                </p:cNvSpPr>
                <p:nvPr/>
              </p:nvSpPr>
              <p:spPr bwMode="auto">
                <a:xfrm>
                  <a:off x="5384" y="2144"/>
                  <a:ext cx="3" cy="4"/>
                </a:xfrm>
                <a:custGeom>
                  <a:avLst/>
                  <a:gdLst>
                    <a:gd name="T0" fmla="*/ 0 w 3"/>
                    <a:gd name="T1" fmla="*/ 4 h 4"/>
                    <a:gd name="T2" fmla="*/ 1 w 3"/>
                    <a:gd name="T3" fmla="*/ 4 h 4"/>
                    <a:gd name="T4" fmla="*/ 2 w 3"/>
                    <a:gd name="T5" fmla="*/ 2 h 4"/>
                    <a:gd name="T6" fmla="*/ 3 w 3"/>
                    <a:gd name="T7" fmla="*/ 0 h 4"/>
                    <a:gd name="T8" fmla="*/ 0 w 3"/>
                    <a:gd name="T9" fmla="*/ 0 h 4"/>
                    <a:gd name="T10" fmla="*/ 0 w 3"/>
                    <a:gd name="T11" fmla="*/ 1 h 4"/>
                    <a:gd name="T12" fmla="*/ 0 w 3"/>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4"/>
                      </a:moveTo>
                      <a:lnTo>
                        <a:pt x="1" y="4"/>
                      </a:lnTo>
                      <a:lnTo>
                        <a:pt x="2" y="2"/>
                      </a:lnTo>
                      <a:lnTo>
                        <a:pt x="3" y="0"/>
                      </a:lnTo>
                      <a:lnTo>
                        <a:pt x="0" y="0"/>
                      </a:lnTo>
                      <a:lnTo>
                        <a:pt x="0" y="1"/>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57" name="Freeform 274">
                  <a:extLst>
                    <a:ext uri="{FF2B5EF4-FFF2-40B4-BE49-F238E27FC236}">
                      <a16:creationId xmlns:a16="http://schemas.microsoft.com/office/drawing/2014/main" id="{33F50C4F-262B-0608-062D-68A3F216A0B5}"/>
                    </a:ext>
                  </a:extLst>
                </p:cNvPr>
                <p:cNvSpPr>
                  <a:spLocks/>
                </p:cNvSpPr>
                <p:nvPr/>
              </p:nvSpPr>
              <p:spPr bwMode="auto">
                <a:xfrm>
                  <a:off x="5294" y="1930"/>
                  <a:ext cx="68" cy="139"/>
                </a:xfrm>
                <a:custGeom>
                  <a:avLst/>
                  <a:gdLst>
                    <a:gd name="T0" fmla="*/ 60 w 68"/>
                    <a:gd name="T1" fmla="*/ 8 h 139"/>
                    <a:gd name="T2" fmla="*/ 59 w 68"/>
                    <a:gd name="T3" fmla="*/ 2 h 139"/>
                    <a:gd name="T4" fmla="*/ 55 w 68"/>
                    <a:gd name="T5" fmla="*/ 1 h 139"/>
                    <a:gd name="T6" fmla="*/ 54 w 68"/>
                    <a:gd name="T7" fmla="*/ 8 h 139"/>
                    <a:gd name="T8" fmla="*/ 54 w 68"/>
                    <a:gd name="T9" fmla="*/ 14 h 139"/>
                    <a:gd name="T10" fmla="*/ 49 w 68"/>
                    <a:gd name="T11" fmla="*/ 18 h 139"/>
                    <a:gd name="T12" fmla="*/ 44 w 68"/>
                    <a:gd name="T13" fmla="*/ 27 h 139"/>
                    <a:gd name="T14" fmla="*/ 38 w 68"/>
                    <a:gd name="T15" fmla="*/ 29 h 139"/>
                    <a:gd name="T16" fmla="*/ 44 w 68"/>
                    <a:gd name="T17" fmla="*/ 35 h 139"/>
                    <a:gd name="T18" fmla="*/ 42 w 68"/>
                    <a:gd name="T19" fmla="*/ 42 h 139"/>
                    <a:gd name="T20" fmla="*/ 33 w 68"/>
                    <a:gd name="T21" fmla="*/ 42 h 139"/>
                    <a:gd name="T22" fmla="*/ 28 w 68"/>
                    <a:gd name="T23" fmla="*/ 42 h 139"/>
                    <a:gd name="T24" fmla="*/ 23 w 68"/>
                    <a:gd name="T25" fmla="*/ 39 h 139"/>
                    <a:gd name="T26" fmla="*/ 18 w 68"/>
                    <a:gd name="T27" fmla="*/ 38 h 139"/>
                    <a:gd name="T28" fmla="*/ 18 w 68"/>
                    <a:gd name="T29" fmla="*/ 45 h 139"/>
                    <a:gd name="T30" fmla="*/ 14 w 68"/>
                    <a:gd name="T31" fmla="*/ 56 h 139"/>
                    <a:gd name="T32" fmla="*/ 10 w 68"/>
                    <a:gd name="T33" fmla="*/ 63 h 139"/>
                    <a:gd name="T34" fmla="*/ 6 w 68"/>
                    <a:gd name="T35" fmla="*/ 69 h 139"/>
                    <a:gd name="T36" fmla="*/ 0 w 68"/>
                    <a:gd name="T37" fmla="*/ 77 h 139"/>
                    <a:gd name="T38" fmla="*/ 0 w 68"/>
                    <a:gd name="T39" fmla="*/ 87 h 139"/>
                    <a:gd name="T40" fmla="*/ 1 w 68"/>
                    <a:gd name="T41" fmla="*/ 87 h 139"/>
                    <a:gd name="T42" fmla="*/ 5 w 68"/>
                    <a:gd name="T43" fmla="*/ 92 h 139"/>
                    <a:gd name="T44" fmla="*/ 8 w 68"/>
                    <a:gd name="T45" fmla="*/ 91 h 139"/>
                    <a:gd name="T46" fmla="*/ 14 w 68"/>
                    <a:gd name="T47" fmla="*/ 93 h 139"/>
                    <a:gd name="T48" fmla="*/ 18 w 68"/>
                    <a:gd name="T49" fmla="*/ 91 h 139"/>
                    <a:gd name="T50" fmla="*/ 14 w 68"/>
                    <a:gd name="T51" fmla="*/ 95 h 139"/>
                    <a:gd name="T52" fmla="*/ 13 w 68"/>
                    <a:gd name="T53" fmla="*/ 104 h 139"/>
                    <a:gd name="T54" fmla="*/ 14 w 68"/>
                    <a:gd name="T55" fmla="*/ 115 h 139"/>
                    <a:gd name="T56" fmla="*/ 22 w 68"/>
                    <a:gd name="T57" fmla="*/ 113 h 139"/>
                    <a:gd name="T58" fmla="*/ 15 w 68"/>
                    <a:gd name="T59" fmla="*/ 117 h 139"/>
                    <a:gd name="T60" fmla="*/ 14 w 68"/>
                    <a:gd name="T61" fmla="*/ 129 h 139"/>
                    <a:gd name="T62" fmla="*/ 14 w 68"/>
                    <a:gd name="T63" fmla="*/ 132 h 139"/>
                    <a:gd name="T64" fmla="*/ 19 w 68"/>
                    <a:gd name="T65" fmla="*/ 132 h 139"/>
                    <a:gd name="T66" fmla="*/ 18 w 68"/>
                    <a:gd name="T67" fmla="*/ 139 h 139"/>
                    <a:gd name="T68" fmla="*/ 23 w 68"/>
                    <a:gd name="T69" fmla="*/ 137 h 139"/>
                    <a:gd name="T70" fmla="*/ 25 w 68"/>
                    <a:gd name="T71" fmla="*/ 132 h 139"/>
                    <a:gd name="T72" fmla="*/ 29 w 68"/>
                    <a:gd name="T73" fmla="*/ 134 h 139"/>
                    <a:gd name="T74" fmla="*/ 35 w 68"/>
                    <a:gd name="T75" fmla="*/ 125 h 139"/>
                    <a:gd name="T76" fmla="*/ 45 w 68"/>
                    <a:gd name="T77" fmla="*/ 118 h 139"/>
                    <a:gd name="T78" fmla="*/ 60 w 68"/>
                    <a:gd name="T79" fmla="*/ 113 h 139"/>
                    <a:gd name="T80" fmla="*/ 48 w 68"/>
                    <a:gd name="T81" fmla="*/ 102 h 139"/>
                    <a:gd name="T82" fmla="*/ 42 w 68"/>
                    <a:gd name="T83" fmla="*/ 98 h 139"/>
                    <a:gd name="T84" fmla="*/ 42 w 68"/>
                    <a:gd name="T85" fmla="*/ 92 h 139"/>
                    <a:gd name="T86" fmla="*/ 41 w 68"/>
                    <a:gd name="T87" fmla="*/ 84 h 139"/>
                    <a:gd name="T88" fmla="*/ 45 w 68"/>
                    <a:gd name="T89" fmla="*/ 77 h 139"/>
                    <a:gd name="T90" fmla="*/ 51 w 68"/>
                    <a:gd name="T91" fmla="*/ 75 h 139"/>
                    <a:gd name="T92" fmla="*/ 54 w 68"/>
                    <a:gd name="T93" fmla="*/ 71 h 139"/>
                    <a:gd name="T94" fmla="*/ 60 w 68"/>
                    <a:gd name="T95" fmla="*/ 60 h 139"/>
                    <a:gd name="T96" fmla="*/ 63 w 68"/>
                    <a:gd name="T97" fmla="*/ 55 h 139"/>
                    <a:gd name="T98" fmla="*/ 62 w 68"/>
                    <a:gd name="T99" fmla="*/ 49 h 139"/>
                    <a:gd name="T100" fmla="*/ 59 w 68"/>
                    <a:gd name="T101" fmla="*/ 37 h 139"/>
                    <a:gd name="T102" fmla="*/ 61 w 68"/>
                    <a:gd name="T103" fmla="*/ 24 h 139"/>
                    <a:gd name="T104" fmla="*/ 63 w 68"/>
                    <a:gd name="T105" fmla="*/ 20 h 139"/>
                    <a:gd name="T106" fmla="*/ 68 w 68"/>
                    <a:gd name="T107" fmla="*/ 14 h 139"/>
                    <a:gd name="T108" fmla="*/ 65 w 68"/>
                    <a:gd name="T109" fmla="*/ 1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8" h="139">
                      <a:moveTo>
                        <a:pt x="64" y="8"/>
                      </a:moveTo>
                      <a:lnTo>
                        <a:pt x="60" y="8"/>
                      </a:lnTo>
                      <a:lnTo>
                        <a:pt x="59" y="6"/>
                      </a:lnTo>
                      <a:lnTo>
                        <a:pt x="59" y="2"/>
                      </a:lnTo>
                      <a:lnTo>
                        <a:pt x="56" y="0"/>
                      </a:lnTo>
                      <a:lnTo>
                        <a:pt x="55" y="1"/>
                      </a:lnTo>
                      <a:lnTo>
                        <a:pt x="55" y="4"/>
                      </a:lnTo>
                      <a:lnTo>
                        <a:pt x="54" y="8"/>
                      </a:lnTo>
                      <a:lnTo>
                        <a:pt x="56" y="11"/>
                      </a:lnTo>
                      <a:lnTo>
                        <a:pt x="54" y="14"/>
                      </a:lnTo>
                      <a:lnTo>
                        <a:pt x="52" y="14"/>
                      </a:lnTo>
                      <a:lnTo>
                        <a:pt x="49" y="18"/>
                      </a:lnTo>
                      <a:lnTo>
                        <a:pt x="49" y="22"/>
                      </a:lnTo>
                      <a:lnTo>
                        <a:pt x="44" y="27"/>
                      </a:lnTo>
                      <a:lnTo>
                        <a:pt x="40" y="27"/>
                      </a:lnTo>
                      <a:lnTo>
                        <a:pt x="38" y="29"/>
                      </a:lnTo>
                      <a:lnTo>
                        <a:pt x="41" y="32"/>
                      </a:lnTo>
                      <a:lnTo>
                        <a:pt x="44" y="35"/>
                      </a:lnTo>
                      <a:lnTo>
                        <a:pt x="44" y="38"/>
                      </a:lnTo>
                      <a:lnTo>
                        <a:pt x="42" y="42"/>
                      </a:lnTo>
                      <a:lnTo>
                        <a:pt x="38" y="42"/>
                      </a:lnTo>
                      <a:lnTo>
                        <a:pt x="33" y="42"/>
                      </a:lnTo>
                      <a:lnTo>
                        <a:pt x="30" y="41"/>
                      </a:lnTo>
                      <a:lnTo>
                        <a:pt x="28" y="42"/>
                      </a:lnTo>
                      <a:lnTo>
                        <a:pt x="25" y="40"/>
                      </a:lnTo>
                      <a:lnTo>
                        <a:pt x="23" y="39"/>
                      </a:lnTo>
                      <a:lnTo>
                        <a:pt x="21" y="34"/>
                      </a:lnTo>
                      <a:lnTo>
                        <a:pt x="18" y="38"/>
                      </a:lnTo>
                      <a:lnTo>
                        <a:pt x="18" y="43"/>
                      </a:lnTo>
                      <a:lnTo>
                        <a:pt x="18" y="45"/>
                      </a:lnTo>
                      <a:lnTo>
                        <a:pt x="17" y="48"/>
                      </a:lnTo>
                      <a:lnTo>
                        <a:pt x="14" y="56"/>
                      </a:lnTo>
                      <a:lnTo>
                        <a:pt x="12" y="58"/>
                      </a:lnTo>
                      <a:lnTo>
                        <a:pt x="10" y="63"/>
                      </a:lnTo>
                      <a:lnTo>
                        <a:pt x="6" y="67"/>
                      </a:lnTo>
                      <a:lnTo>
                        <a:pt x="6" y="69"/>
                      </a:lnTo>
                      <a:lnTo>
                        <a:pt x="4" y="73"/>
                      </a:lnTo>
                      <a:lnTo>
                        <a:pt x="0" y="77"/>
                      </a:lnTo>
                      <a:lnTo>
                        <a:pt x="0" y="87"/>
                      </a:lnTo>
                      <a:lnTo>
                        <a:pt x="0" y="87"/>
                      </a:lnTo>
                      <a:lnTo>
                        <a:pt x="0" y="88"/>
                      </a:lnTo>
                      <a:lnTo>
                        <a:pt x="1" y="87"/>
                      </a:lnTo>
                      <a:lnTo>
                        <a:pt x="3" y="94"/>
                      </a:lnTo>
                      <a:lnTo>
                        <a:pt x="5" y="92"/>
                      </a:lnTo>
                      <a:lnTo>
                        <a:pt x="5" y="90"/>
                      </a:lnTo>
                      <a:lnTo>
                        <a:pt x="8" y="91"/>
                      </a:lnTo>
                      <a:lnTo>
                        <a:pt x="9" y="94"/>
                      </a:lnTo>
                      <a:lnTo>
                        <a:pt x="14" y="93"/>
                      </a:lnTo>
                      <a:lnTo>
                        <a:pt x="15" y="91"/>
                      </a:lnTo>
                      <a:lnTo>
                        <a:pt x="18" y="91"/>
                      </a:lnTo>
                      <a:lnTo>
                        <a:pt x="17" y="94"/>
                      </a:lnTo>
                      <a:lnTo>
                        <a:pt x="14" y="95"/>
                      </a:lnTo>
                      <a:lnTo>
                        <a:pt x="17" y="98"/>
                      </a:lnTo>
                      <a:lnTo>
                        <a:pt x="13" y="104"/>
                      </a:lnTo>
                      <a:lnTo>
                        <a:pt x="13" y="113"/>
                      </a:lnTo>
                      <a:lnTo>
                        <a:pt x="14" y="115"/>
                      </a:lnTo>
                      <a:lnTo>
                        <a:pt x="19" y="115"/>
                      </a:lnTo>
                      <a:lnTo>
                        <a:pt x="22" y="113"/>
                      </a:lnTo>
                      <a:lnTo>
                        <a:pt x="19" y="116"/>
                      </a:lnTo>
                      <a:lnTo>
                        <a:pt x="15" y="117"/>
                      </a:lnTo>
                      <a:lnTo>
                        <a:pt x="14" y="122"/>
                      </a:lnTo>
                      <a:lnTo>
                        <a:pt x="14" y="129"/>
                      </a:lnTo>
                      <a:lnTo>
                        <a:pt x="13" y="132"/>
                      </a:lnTo>
                      <a:lnTo>
                        <a:pt x="14" y="132"/>
                      </a:lnTo>
                      <a:lnTo>
                        <a:pt x="17" y="130"/>
                      </a:lnTo>
                      <a:lnTo>
                        <a:pt x="19" y="132"/>
                      </a:lnTo>
                      <a:lnTo>
                        <a:pt x="17" y="136"/>
                      </a:lnTo>
                      <a:lnTo>
                        <a:pt x="18" y="139"/>
                      </a:lnTo>
                      <a:lnTo>
                        <a:pt x="21" y="136"/>
                      </a:lnTo>
                      <a:lnTo>
                        <a:pt x="23" y="137"/>
                      </a:lnTo>
                      <a:lnTo>
                        <a:pt x="25" y="133"/>
                      </a:lnTo>
                      <a:lnTo>
                        <a:pt x="25" y="132"/>
                      </a:lnTo>
                      <a:lnTo>
                        <a:pt x="26" y="130"/>
                      </a:lnTo>
                      <a:lnTo>
                        <a:pt x="29" y="134"/>
                      </a:lnTo>
                      <a:lnTo>
                        <a:pt x="30" y="130"/>
                      </a:lnTo>
                      <a:lnTo>
                        <a:pt x="35" y="125"/>
                      </a:lnTo>
                      <a:lnTo>
                        <a:pt x="39" y="124"/>
                      </a:lnTo>
                      <a:lnTo>
                        <a:pt x="45" y="118"/>
                      </a:lnTo>
                      <a:lnTo>
                        <a:pt x="54" y="118"/>
                      </a:lnTo>
                      <a:lnTo>
                        <a:pt x="60" y="113"/>
                      </a:lnTo>
                      <a:lnTo>
                        <a:pt x="58" y="109"/>
                      </a:lnTo>
                      <a:lnTo>
                        <a:pt x="48" y="102"/>
                      </a:lnTo>
                      <a:lnTo>
                        <a:pt x="46" y="99"/>
                      </a:lnTo>
                      <a:lnTo>
                        <a:pt x="42" y="98"/>
                      </a:lnTo>
                      <a:lnTo>
                        <a:pt x="40" y="94"/>
                      </a:lnTo>
                      <a:lnTo>
                        <a:pt x="42" y="92"/>
                      </a:lnTo>
                      <a:lnTo>
                        <a:pt x="41" y="88"/>
                      </a:lnTo>
                      <a:lnTo>
                        <a:pt x="41" y="84"/>
                      </a:lnTo>
                      <a:lnTo>
                        <a:pt x="45" y="81"/>
                      </a:lnTo>
                      <a:lnTo>
                        <a:pt x="45" y="77"/>
                      </a:lnTo>
                      <a:lnTo>
                        <a:pt x="49" y="75"/>
                      </a:lnTo>
                      <a:lnTo>
                        <a:pt x="51" y="75"/>
                      </a:lnTo>
                      <a:lnTo>
                        <a:pt x="52" y="73"/>
                      </a:lnTo>
                      <a:lnTo>
                        <a:pt x="54" y="71"/>
                      </a:lnTo>
                      <a:lnTo>
                        <a:pt x="53" y="69"/>
                      </a:lnTo>
                      <a:lnTo>
                        <a:pt x="60" y="60"/>
                      </a:lnTo>
                      <a:lnTo>
                        <a:pt x="59" y="59"/>
                      </a:lnTo>
                      <a:lnTo>
                        <a:pt x="63" y="55"/>
                      </a:lnTo>
                      <a:lnTo>
                        <a:pt x="64" y="51"/>
                      </a:lnTo>
                      <a:lnTo>
                        <a:pt x="62" y="49"/>
                      </a:lnTo>
                      <a:lnTo>
                        <a:pt x="62" y="40"/>
                      </a:lnTo>
                      <a:lnTo>
                        <a:pt x="59" y="37"/>
                      </a:lnTo>
                      <a:lnTo>
                        <a:pt x="59" y="32"/>
                      </a:lnTo>
                      <a:lnTo>
                        <a:pt x="61" y="24"/>
                      </a:lnTo>
                      <a:lnTo>
                        <a:pt x="61" y="20"/>
                      </a:lnTo>
                      <a:lnTo>
                        <a:pt x="63" y="20"/>
                      </a:lnTo>
                      <a:lnTo>
                        <a:pt x="67" y="14"/>
                      </a:lnTo>
                      <a:lnTo>
                        <a:pt x="68" y="14"/>
                      </a:lnTo>
                      <a:lnTo>
                        <a:pt x="67" y="14"/>
                      </a:lnTo>
                      <a:lnTo>
                        <a:pt x="65" y="10"/>
                      </a:lnTo>
                      <a:lnTo>
                        <a:pt x="64"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58" name="Freeform 275">
                  <a:extLst>
                    <a:ext uri="{FF2B5EF4-FFF2-40B4-BE49-F238E27FC236}">
                      <a16:creationId xmlns:a16="http://schemas.microsoft.com/office/drawing/2014/main" id="{9F816D4C-E096-FFF6-3D88-67C4D453FC17}"/>
                    </a:ext>
                  </a:extLst>
                </p:cNvPr>
                <p:cNvSpPr>
                  <a:spLocks/>
                </p:cNvSpPr>
                <p:nvPr/>
              </p:nvSpPr>
              <p:spPr bwMode="auto">
                <a:xfrm>
                  <a:off x="4751" y="1750"/>
                  <a:ext cx="435" cy="247"/>
                </a:xfrm>
                <a:custGeom>
                  <a:avLst/>
                  <a:gdLst>
                    <a:gd name="T0" fmla="*/ 3 w 435"/>
                    <a:gd name="T1" fmla="*/ 95 h 247"/>
                    <a:gd name="T2" fmla="*/ 7 w 435"/>
                    <a:gd name="T3" fmla="*/ 104 h 247"/>
                    <a:gd name="T4" fmla="*/ 18 w 435"/>
                    <a:gd name="T5" fmla="*/ 118 h 247"/>
                    <a:gd name="T6" fmla="*/ 27 w 435"/>
                    <a:gd name="T7" fmla="*/ 114 h 247"/>
                    <a:gd name="T8" fmla="*/ 38 w 435"/>
                    <a:gd name="T9" fmla="*/ 116 h 247"/>
                    <a:gd name="T10" fmla="*/ 46 w 435"/>
                    <a:gd name="T11" fmla="*/ 129 h 247"/>
                    <a:gd name="T12" fmla="*/ 56 w 435"/>
                    <a:gd name="T13" fmla="*/ 144 h 247"/>
                    <a:gd name="T14" fmla="*/ 55 w 435"/>
                    <a:gd name="T15" fmla="*/ 161 h 247"/>
                    <a:gd name="T16" fmla="*/ 75 w 435"/>
                    <a:gd name="T17" fmla="*/ 180 h 247"/>
                    <a:gd name="T18" fmla="*/ 101 w 435"/>
                    <a:gd name="T19" fmla="*/ 184 h 247"/>
                    <a:gd name="T20" fmla="*/ 116 w 435"/>
                    <a:gd name="T21" fmla="*/ 193 h 247"/>
                    <a:gd name="T22" fmla="*/ 124 w 435"/>
                    <a:gd name="T23" fmla="*/ 198 h 247"/>
                    <a:gd name="T24" fmla="*/ 136 w 435"/>
                    <a:gd name="T25" fmla="*/ 218 h 247"/>
                    <a:gd name="T26" fmla="*/ 158 w 435"/>
                    <a:gd name="T27" fmla="*/ 229 h 247"/>
                    <a:gd name="T28" fmla="*/ 192 w 435"/>
                    <a:gd name="T29" fmla="*/ 224 h 247"/>
                    <a:gd name="T30" fmla="*/ 230 w 435"/>
                    <a:gd name="T31" fmla="*/ 236 h 247"/>
                    <a:gd name="T32" fmla="*/ 259 w 435"/>
                    <a:gd name="T33" fmla="*/ 243 h 247"/>
                    <a:gd name="T34" fmla="*/ 280 w 435"/>
                    <a:gd name="T35" fmla="*/ 233 h 247"/>
                    <a:gd name="T36" fmla="*/ 316 w 435"/>
                    <a:gd name="T37" fmla="*/ 221 h 247"/>
                    <a:gd name="T38" fmla="*/ 336 w 435"/>
                    <a:gd name="T39" fmla="*/ 207 h 247"/>
                    <a:gd name="T40" fmla="*/ 343 w 435"/>
                    <a:gd name="T41" fmla="*/ 179 h 247"/>
                    <a:gd name="T42" fmla="*/ 343 w 435"/>
                    <a:gd name="T43" fmla="*/ 154 h 247"/>
                    <a:gd name="T44" fmla="*/ 366 w 435"/>
                    <a:gd name="T45" fmla="*/ 160 h 247"/>
                    <a:gd name="T46" fmla="*/ 378 w 435"/>
                    <a:gd name="T47" fmla="*/ 143 h 247"/>
                    <a:gd name="T48" fmla="*/ 398 w 435"/>
                    <a:gd name="T49" fmla="*/ 134 h 247"/>
                    <a:gd name="T50" fmla="*/ 405 w 435"/>
                    <a:gd name="T51" fmla="*/ 119 h 247"/>
                    <a:gd name="T52" fmla="*/ 416 w 435"/>
                    <a:gd name="T53" fmla="*/ 110 h 247"/>
                    <a:gd name="T54" fmla="*/ 431 w 435"/>
                    <a:gd name="T55" fmla="*/ 107 h 247"/>
                    <a:gd name="T56" fmla="*/ 434 w 435"/>
                    <a:gd name="T57" fmla="*/ 96 h 247"/>
                    <a:gd name="T58" fmla="*/ 410 w 435"/>
                    <a:gd name="T59" fmla="*/ 70 h 247"/>
                    <a:gd name="T60" fmla="*/ 398 w 435"/>
                    <a:gd name="T61" fmla="*/ 82 h 247"/>
                    <a:gd name="T62" fmla="*/ 375 w 435"/>
                    <a:gd name="T63" fmla="*/ 68 h 247"/>
                    <a:gd name="T64" fmla="*/ 377 w 435"/>
                    <a:gd name="T65" fmla="*/ 26 h 247"/>
                    <a:gd name="T66" fmla="*/ 360 w 435"/>
                    <a:gd name="T67" fmla="*/ 28 h 247"/>
                    <a:gd name="T68" fmla="*/ 343 w 435"/>
                    <a:gd name="T69" fmla="*/ 24 h 247"/>
                    <a:gd name="T70" fmla="*/ 331 w 435"/>
                    <a:gd name="T71" fmla="*/ 33 h 247"/>
                    <a:gd name="T72" fmla="*/ 317 w 435"/>
                    <a:gd name="T73" fmla="*/ 45 h 247"/>
                    <a:gd name="T74" fmla="*/ 300 w 435"/>
                    <a:gd name="T75" fmla="*/ 54 h 247"/>
                    <a:gd name="T76" fmla="*/ 271 w 435"/>
                    <a:gd name="T77" fmla="*/ 55 h 247"/>
                    <a:gd name="T78" fmla="*/ 259 w 435"/>
                    <a:gd name="T79" fmla="*/ 43 h 247"/>
                    <a:gd name="T80" fmla="*/ 237 w 435"/>
                    <a:gd name="T81" fmla="*/ 35 h 247"/>
                    <a:gd name="T82" fmla="*/ 214 w 435"/>
                    <a:gd name="T83" fmla="*/ 36 h 247"/>
                    <a:gd name="T84" fmla="*/ 200 w 435"/>
                    <a:gd name="T85" fmla="*/ 42 h 247"/>
                    <a:gd name="T86" fmla="*/ 183 w 435"/>
                    <a:gd name="T87" fmla="*/ 37 h 247"/>
                    <a:gd name="T88" fmla="*/ 174 w 435"/>
                    <a:gd name="T89" fmla="*/ 23 h 247"/>
                    <a:gd name="T90" fmla="*/ 163 w 435"/>
                    <a:gd name="T91" fmla="*/ 13 h 247"/>
                    <a:gd name="T92" fmla="*/ 147 w 435"/>
                    <a:gd name="T93" fmla="*/ 8 h 247"/>
                    <a:gd name="T94" fmla="*/ 130 w 435"/>
                    <a:gd name="T95" fmla="*/ 0 h 247"/>
                    <a:gd name="T96" fmla="*/ 124 w 435"/>
                    <a:gd name="T97" fmla="*/ 9 h 247"/>
                    <a:gd name="T98" fmla="*/ 118 w 435"/>
                    <a:gd name="T99" fmla="*/ 33 h 247"/>
                    <a:gd name="T100" fmla="*/ 126 w 435"/>
                    <a:gd name="T101" fmla="*/ 50 h 247"/>
                    <a:gd name="T102" fmla="*/ 120 w 435"/>
                    <a:gd name="T103" fmla="*/ 60 h 247"/>
                    <a:gd name="T104" fmla="*/ 101 w 435"/>
                    <a:gd name="T105" fmla="*/ 57 h 247"/>
                    <a:gd name="T106" fmla="*/ 83 w 435"/>
                    <a:gd name="T107" fmla="*/ 57 h 247"/>
                    <a:gd name="T108" fmla="*/ 68 w 435"/>
                    <a:gd name="T109" fmla="*/ 47 h 247"/>
                    <a:gd name="T110" fmla="*/ 57 w 435"/>
                    <a:gd name="T111" fmla="*/ 41 h 247"/>
                    <a:gd name="T112" fmla="*/ 41 w 435"/>
                    <a:gd name="T113" fmla="*/ 44 h 247"/>
                    <a:gd name="T114" fmla="*/ 30 w 435"/>
                    <a:gd name="T115" fmla="*/ 53 h 247"/>
                    <a:gd name="T116" fmla="*/ 24 w 435"/>
                    <a:gd name="T117" fmla="*/ 64 h 247"/>
                    <a:gd name="T118" fmla="*/ 10 w 435"/>
                    <a:gd name="T119" fmla="*/ 81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5" h="247">
                      <a:moveTo>
                        <a:pt x="0" y="90"/>
                      </a:moveTo>
                      <a:lnTo>
                        <a:pt x="0" y="94"/>
                      </a:lnTo>
                      <a:lnTo>
                        <a:pt x="0" y="95"/>
                      </a:lnTo>
                      <a:lnTo>
                        <a:pt x="1" y="97"/>
                      </a:lnTo>
                      <a:lnTo>
                        <a:pt x="3" y="97"/>
                      </a:lnTo>
                      <a:lnTo>
                        <a:pt x="3" y="95"/>
                      </a:lnTo>
                      <a:lnTo>
                        <a:pt x="3" y="95"/>
                      </a:lnTo>
                      <a:lnTo>
                        <a:pt x="3" y="97"/>
                      </a:lnTo>
                      <a:lnTo>
                        <a:pt x="4" y="99"/>
                      </a:lnTo>
                      <a:lnTo>
                        <a:pt x="4" y="102"/>
                      </a:lnTo>
                      <a:lnTo>
                        <a:pt x="6" y="103"/>
                      </a:lnTo>
                      <a:lnTo>
                        <a:pt x="7" y="104"/>
                      </a:lnTo>
                      <a:lnTo>
                        <a:pt x="10" y="107"/>
                      </a:lnTo>
                      <a:lnTo>
                        <a:pt x="13" y="108"/>
                      </a:lnTo>
                      <a:lnTo>
                        <a:pt x="14" y="112"/>
                      </a:lnTo>
                      <a:lnTo>
                        <a:pt x="14" y="113"/>
                      </a:lnTo>
                      <a:lnTo>
                        <a:pt x="15" y="115"/>
                      </a:lnTo>
                      <a:lnTo>
                        <a:pt x="18" y="118"/>
                      </a:lnTo>
                      <a:lnTo>
                        <a:pt x="20" y="118"/>
                      </a:lnTo>
                      <a:lnTo>
                        <a:pt x="20" y="115"/>
                      </a:lnTo>
                      <a:lnTo>
                        <a:pt x="21" y="114"/>
                      </a:lnTo>
                      <a:lnTo>
                        <a:pt x="24" y="112"/>
                      </a:lnTo>
                      <a:lnTo>
                        <a:pt x="27" y="112"/>
                      </a:lnTo>
                      <a:lnTo>
                        <a:pt x="27" y="114"/>
                      </a:lnTo>
                      <a:lnTo>
                        <a:pt x="29" y="117"/>
                      </a:lnTo>
                      <a:lnTo>
                        <a:pt x="31" y="118"/>
                      </a:lnTo>
                      <a:lnTo>
                        <a:pt x="32" y="117"/>
                      </a:lnTo>
                      <a:lnTo>
                        <a:pt x="34" y="115"/>
                      </a:lnTo>
                      <a:lnTo>
                        <a:pt x="36" y="115"/>
                      </a:lnTo>
                      <a:lnTo>
                        <a:pt x="38" y="116"/>
                      </a:lnTo>
                      <a:lnTo>
                        <a:pt x="39" y="118"/>
                      </a:lnTo>
                      <a:lnTo>
                        <a:pt x="41" y="119"/>
                      </a:lnTo>
                      <a:lnTo>
                        <a:pt x="44" y="121"/>
                      </a:lnTo>
                      <a:lnTo>
                        <a:pt x="45" y="124"/>
                      </a:lnTo>
                      <a:lnTo>
                        <a:pt x="45" y="126"/>
                      </a:lnTo>
                      <a:lnTo>
                        <a:pt x="46" y="129"/>
                      </a:lnTo>
                      <a:lnTo>
                        <a:pt x="48" y="132"/>
                      </a:lnTo>
                      <a:lnTo>
                        <a:pt x="49" y="135"/>
                      </a:lnTo>
                      <a:lnTo>
                        <a:pt x="51" y="137"/>
                      </a:lnTo>
                      <a:lnTo>
                        <a:pt x="53" y="139"/>
                      </a:lnTo>
                      <a:lnTo>
                        <a:pt x="55" y="142"/>
                      </a:lnTo>
                      <a:lnTo>
                        <a:pt x="56" y="144"/>
                      </a:lnTo>
                      <a:lnTo>
                        <a:pt x="56" y="148"/>
                      </a:lnTo>
                      <a:lnTo>
                        <a:pt x="55" y="150"/>
                      </a:lnTo>
                      <a:lnTo>
                        <a:pt x="56" y="154"/>
                      </a:lnTo>
                      <a:lnTo>
                        <a:pt x="58" y="157"/>
                      </a:lnTo>
                      <a:lnTo>
                        <a:pt x="57" y="160"/>
                      </a:lnTo>
                      <a:lnTo>
                        <a:pt x="55" y="161"/>
                      </a:lnTo>
                      <a:lnTo>
                        <a:pt x="54" y="163"/>
                      </a:lnTo>
                      <a:lnTo>
                        <a:pt x="54" y="166"/>
                      </a:lnTo>
                      <a:lnTo>
                        <a:pt x="55" y="168"/>
                      </a:lnTo>
                      <a:lnTo>
                        <a:pt x="58" y="174"/>
                      </a:lnTo>
                      <a:lnTo>
                        <a:pt x="61" y="176"/>
                      </a:lnTo>
                      <a:lnTo>
                        <a:pt x="75" y="180"/>
                      </a:lnTo>
                      <a:lnTo>
                        <a:pt x="81" y="180"/>
                      </a:lnTo>
                      <a:lnTo>
                        <a:pt x="85" y="179"/>
                      </a:lnTo>
                      <a:lnTo>
                        <a:pt x="86" y="178"/>
                      </a:lnTo>
                      <a:lnTo>
                        <a:pt x="87" y="178"/>
                      </a:lnTo>
                      <a:lnTo>
                        <a:pt x="97" y="180"/>
                      </a:lnTo>
                      <a:lnTo>
                        <a:pt x="101" y="184"/>
                      </a:lnTo>
                      <a:lnTo>
                        <a:pt x="102" y="185"/>
                      </a:lnTo>
                      <a:lnTo>
                        <a:pt x="104" y="186"/>
                      </a:lnTo>
                      <a:lnTo>
                        <a:pt x="106" y="186"/>
                      </a:lnTo>
                      <a:lnTo>
                        <a:pt x="107" y="187"/>
                      </a:lnTo>
                      <a:lnTo>
                        <a:pt x="113" y="191"/>
                      </a:lnTo>
                      <a:lnTo>
                        <a:pt x="116" y="193"/>
                      </a:lnTo>
                      <a:lnTo>
                        <a:pt x="120" y="193"/>
                      </a:lnTo>
                      <a:lnTo>
                        <a:pt x="121" y="193"/>
                      </a:lnTo>
                      <a:lnTo>
                        <a:pt x="122" y="194"/>
                      </a:lnTo>
                      <a:lnTo>
                        <a:pt x="123" y="196"/>
                      </a:lnTo>
                      <a:lnTo>
                        <a:pt x="124" y="198"/>
                      </a:lnTo>
                      <a:lnTo>
                        <a:pt x="124" y="198"/>
                      </a:lnTo>
                      <a:lnTo>
                        <a:pt x="127" y="199"/>
                      </a:lnTo>
                      <a:lnTo>
                        <a:pt x="129" y="202"/>
                      </a:lnTo>
                      <a:lnTo>
                        <a:pt x="129" y="205"/>
                      </a:lnTo>
                      <a:lnTo>
                        <a:pt x="131" y="209"/>
                      </a:lnTo>
                      <a:lnTo>
                        <a:pt x="133" y="212"/>
                      </a:lnTo>
                      <a:lnTo>
                        <a:pt x="136" y="218"/>
                      </a:lnTo>
                      <a:lnTo>
                        <a:pt x="138" y="222"/>
                      </a:lnTo>
                      <a:lnTo>
                        <a:pt x="141" y="229"/>
                      </a:lnTo>
                      <a:lnTo>
                        <a:pt x="143" y="230"/>
                      </a:lnTo>
                      <a:lnTo>
                        <a:pt x="146" y="229"/>
                      </a:lnTo>
                      <a:lnTo>
                        <a:pt x="152" y="229"/>
                      </a:lnTo>
                      <a:lnTo>
                        <a:pt x="158" y="229"/>
                      </a:lnTo>
                      <a:lnTo>
                        <a:pt x="166" y="229"/>
                      </a:lnTo>
                      <a:lnTo>
                        <a:pt x="178" y="230"/>
                      </a:lnTo>
                      <a:lnTo>
                        <a:pt x="185" y="229"/>
                      </a:lnTo>
                      <a:lnTo>
                        <a:pt x="190" y="227"/>
                      </a:lnTo>
                      <a:lnTo>
                        <a:pt x="190" y="225"/>
                      </a:lnTo>
                      <a:lnTo>
                        <a:pt x="192" y="224"/>
                      </a:lnTo>
                      <a:lnTo>
                        <a:pt x="194" y="225"/>
                      </a:lnTo>
                      <a:lnTo>
                        <a:pt x="203" y="224"/>
                      </a:lnTo>
                      <a:lnTo>
                        <a:pt x="213" y="226"/>
                      </a:lnTo>
                      <a:lnTo>
                        <a:pt x="217" y="226"/>
                      </a:lnTo>
                      <a:lnTo>
                        <a:pt x="221" y="231"/>
                      </a:lnTo>
                      <a:lnTo>
                        <a:pt x="230" y="236"/>
                      </a:lnTo>
                      <a:lnTo>
                        <a:pt x="239" y="240"/>
                      </a:lnTo>
                      <a:lnTo>
                        <a:pt x="243" y="241"/>
                      </a:lnTo>
                      <a:lnTo>
                        <a:pt x="249" y="244"/>
                      </a:lnTo>
                      <a:lnTo>
                        <a:pt x="253" y="243"/>
                      </a:lnTo>
                      <a:lnTo>
                        <a:pt x="259" y="241"/>
                      </a:lnTo>
                      <a:lnTo>
                        <a:pt x="259" y="243"/>
                      </a:lnTo>
                      <a:lnTo>
                        <a:pt x="259" y="246"/>
                      </a:lnTo>
                      <a:lnTo>
                        <a:pt x="264" y="247"/>
                      </a:lnTo>
                      <a:lnTo>
                        <a:pt x="267" y="247"/>
                      </a:lnTo>
                      <a:lnTo>
                        <a:pt x="270" y="244"/>
                      </a:lnTo>
                      <a:lnTo>
                        <a:pt x="276" y="238"/>
                      </a:lnTo>
                      <a:lnTo>
                        <a:pt x="280" y="233"/>
                      </a:lnTo>
                      <a:lnTo>
                        <a:pt x="288" y="229"/>
                      </a:lnTo>
                      <a:lnTo>
                        <a:pt x="298" y="226"/>
                      </a:lnTo>
                      <a:lnTo>
                        <a:pt x="302" y="224"/>
                      </a:lnTo>
                      <a:lnTo>
                        <a:pt x="307" y="222"/>
                      </a:lnTo>
                      <a:lnTo>
                        <a:pt x="312" y="222"/>
                      </a:lnTo>
                      <a:lnTo>
                        <a:pt x="316" y="221"/>
                      </a:lnTo>
                      <a:lnTo>
                        <a:pt x="320" y="218"/>
                      </a:lnTo>
                      <a:lnTo>
                        <a:pt x="324" y="215"/>
                      </a:lnTo>
                      <a:lnTo>
                        <a:pt x="327" y="215"/>
                      </a:lnTo>
                      <a:lnTo>
                        <a:pt x="332" y="213"/>
                      </a:lnTo>
                      <a:lnTo>
                        <a:pt x="334" y="213"/>
                      </a:lnTo>
                      <a:lnTo>
                        <a:pt x="336" y="207"/>
                      </a:lnTo>
                      <a:lnTo>
                        <a:pt x="340" y="200"/>
                      </a:lnTo>
                      <a:lnTo>
                        <a:pt x="346" y="191"/>
                      </a:lnTo>
                      <a:lnTo>
                        <a:pt x="348" y="188"/>
                      </a:lnTo>
                      <a:lnTo>
                        <a:pt x="349" y="185"/>
                      </a:lnTo>
                      <a:lnTo>
                        <a:pt x="349" y="183"/>
                      </a:lnTo>
                      <a:lnTo>
                        <a:pt x="343" y="179"/>
                      </a:lnTo>
                      <a:lnTo>
                        <a:pt x="337" y="174"/>
                      </a:lnTo>
                      <a:lnTo>
                        <a:pt x="337" y="171"/>
                      </a:lnTo>
                      <a:lnTo>
                        <a:pt x="337" y="168"/>
                      </a:lnTo>
                      <a:lnTo>
                        <a:pt x="337" y="160"/>
                      </a:lnTo>
                      <a:lnTo>
                        <a:pt x="339" y="157"/>
                      </a:lnTo>
                      <a:lnTo>
                        <a:pt x="343" y="154"/>
                      </a:lnTo>
                      <a:lnTo>
                        <a:pt x="348" y="153"/>
                      </a:lnTo>
                      <a:lnTo>
                        <a:pt x="352" y="153"/>
                      </a:lnTo>
                      <a:lnTo>
                        <a:pt x="355" y="156"/>
                      </a:lnTo>
                      <a:lnTo>
                        <a:pt x="360" y="157"/>
                      </a:lnTo>
                      <a:lnTo>
                        <a:pt x="363" y="158"/>
                      </a:lnTo>
                      <a:lnTo>
                        <a:pt x="366" y="160"/>
                      </a:lnTo>
                      <a:lnTo>
                        <a:pt x="367" y="160"/>
                      </a:lnTo>
                      <a:lnTo>
                        <a:pt x="368" y="157"/>
                      </a:lnTo>
                      <a:lnTo>
                        <a:pt x="370" y="154"/>
                      </a:lnTo>
                      <a:lnTo>
                        <a:pt x="373" y="152"/>
                      </a:lnTo>
                      <a:lnTo>
                        <a:pt x="376" y="150"/>
                      </a:lnTo>
                      <a:lnTo>
                        <a:pt x="378" y="143"/>
                      </a:lnTo>
                      <a:lnTo>
                        <a:pt x="380" y="141"/>
                      </a:lnTo>
                      <a:lnTo>
                        <a:pt x="384" y="142"/>
                      </a:lnTo>
                      <a:lnTo>
                        <a:pt x="387" y="142"/>
                      </a:lnTo>
                      <a:lnTo>
                        <a:pt x="393" y="137"/>
                      </a:lnTo>
                      <a:lnTo>
                        <a:pt x="396" y="136"/>
                      </a:lnTo>
                      <a:lnTo>
                        <a:pt x="398" y="134"/>
                      </a:lnTo>
                      <a:lnTo>
                        <a:pt x="398" y="130"/>
                      </a:lnTo>
                      <a:lnTo>
                        <a:pt x="398" y="126"/>
                      </a:lnTo>
                      <a:lnTo>
                        <a:pt x="401" y="121"/>
                      </a:lnTo>
                      <a:lnTo>
                        <a:pt x="401" y="119"/>
                      </a:lnTo>
                      <a:lnTo>
                        <a:pt x="403" y="119"/>
                      </a:lnTo>
                      <a:lnTo>
                        <a:pt x="405" y="119"/>
                      </a:lnTo>
                      <a:lnTo>
                        <a:pt x="406" y="117"/>
                      </a:lnTo>
                      <a:lnTo>
                        <a:pt x="406" y="114"/>
                      </a:lnTo>
                      <a:lnTo>
                        <a:pt x="407" y="113"/>
                      </a:lnTo>
                      <a:lnTo>
                        <a:pt x="410" y="115"/>
                      </a:lnTo>
                      <a:lnTo>
                        <a:pt x="412" y="114"/>
                      </a:lnTo>
                      <a:lnTo>
                        <a:pt x="416" y="110"/>
                      </a:lnTo>
                      <a:lnTo>
                        <a:pt x="419" y="105"/>
                      </a:lnTo>
                      <a:lnTo>
                        <a:pt x="421" y="105"/>
                      </a:lnTo>
                      <a:lnTo>
                        <a:pt x="425" y="107"/>
                      </a:lnTo>
                      <a:lnTo>
                        <a:pt x="426" y="106"/>
                      </a:lnTo>
                      <a:lnTo>
                        <a:pt x="429" y="105"/>
                      </a:lnTo>
                      <a:lnTo>
                        <a:pt x="431" y="107"/>
                      </a:lnTo>
                      <a:lnTo>
                        <a:pt x="433" y="108"/>
                      </a:lnTo>
                      <a:lnTo>
                        <a:pt x="434" y="105"/>
                      </a:lnTo>
                      <a:lnTo>
                        <a:pt x="434" y="103"/>
                      </a:lnTo>
                      <a:lnTo>
                        <a:pt x="435" y="102"/>
                      </a:lnTo>
                      <a:lnTo>
                        <a:pt x="435" y="98"/>
                      </a:lnTo>
                      <a:lnTo>
                        <a:pt x="434" y="96"/>
                      </a:lnTo>
                      <a:lnTo>
                        <a:pt x="434" y="93"/>
                      </a:lnTo>
                      <a:lnTo>
                        <a:pt x="429" y="88"/>
                      </a:lnTo>
                      <a:lnTo>
                        <a:pt x="425" y="82"/>
                      </a:lnTo>
                      <a:lnTo>
                        <a:pt x="419" y="77"/>
                      </a:lnTo>
                      <a:lnTo>
                        <a:pt x="416" y="71"/>
                      </a:lnTo>
                      <a:lnTo>
                        <a:pt x="410" y="70"/>
                      </a:lnTo>
                      <a:lnTo>
                        <a:pt x="408" y="71"/>
                      </a:lnTo>
                      <a:lnTo>
                        <a:pt x="405" y="72"/>
                      </a:lnTo>
                      <a:lnTo>
                        <a:pt x="404" y="75"/>
                      </a:lnTo>
                      <a:lnTo>
                        <a:pt x="405" y="79"/>
                      </a:lnTo>
                      <a:lnTo>
                        <a:pt x="401" y="85"/>
                      </a:lnTo>
                      <a:lnTo>
                        <a:pt x="398" y="82"/>
                      </a:lnTo>
                      <a:lnTo>
                        <a:pt x="392" y="81"/>
                      </a:lnTo>
                      <a:lnTo>
                        <a:pt x="387" y="81"/>
                      </a:lnTo>
                      <a:lnTo>
                        <a:pt x="382" y="85"/>
                      </a:lnTo>
                      <a:lnTo>
                        <a:pt x="375" y="81"/>
                      </a:lnTo>
                      <a:lnTo>
                        <a:pt x="373" y="76"/>
                      </a:lnTo>
                      <a:lnTo>
                        <a:pt x="375" y="68"/>
                      </a:lnTo>
                      <a:lnTo>
                        <a:pt x="374" y="65"/>
                      </a:lnTo>
                      <a:lnTo>
                        <a:pt x="376" y="60"/>
                      </a:lnTo>
                      <a:lnTo>
                        <a:pt x="375" y="54"/>
                      </a:lnTo>
                      <a:lnTo>
                        <a:pt x="378" y="28"/>
                      </a:lnTo>
                      <a:lnTo>
                        <a:pt x="378" y="28"/>
                      </a:lnTo>
                      <a:lnTo>
                        <a:pt x="377" y="26"/>
                      </a:lnTo>
                      <a:lnTo>
                        <a:pt x="371" y="24"/>
                      </a:lnTo>
                      <a:lnTo>
                        <a:pt x="367" y="26"/>
                      </a:lnTo>
                      <a:lnTo>
                        <a:pt x="367" y="27"/>
                      </a:lnTo>
                      <a:lnTo>
                        <a:pt x="363" y="29"/>
                      </a:lnTo>
                      <a:lnTo>
                        <a:pt x="361" y="29"/>
                      </a:lnTo>
                      <a:lnTo>
                        <a:pt x="360" y="28"/>
                      </a:lnTo>
                      <a:lnTo>
                        <a:pt x="356" y="29"/>
                      </a:lnTo>
                      <a:lnTo>
                        <a:pt x="355" y="29"/>
                      </a:lnTo>
                      <a:lnTo>
                        <a:pt x="353" y="26"/>
                      </a:lnTo>
                      <a:lnTo>
                        <a:pt x="349" y="23"/>
                      </a:lnTo>
                      <a:lnTo>
                        <a:pt x="347" y="22"/>
                      </a:lnTo>
                      <a:lnTo>
                        <a:pt x="343" y="24"/>
                      </a:lnTo>
                      <a:lnTo>
                        <a:pt x="342" y="23"/>
                      </a:lnTo>
                      <a:lnTo>
                        <a:pt x="339" y="23"/>
                      </a:lnTo>
                      <a:lnTo>
                        <a:pt x="337" y="26"/>
                      </a:lnTo>
                      <a:lnTo>
                        <a:pt x="336" y="29"/>
                      </a:lnTo>
                      <a:lnTo>
                        <a:pt x="334" y="32"/>
                      </a:lnTo>
                      <a:lnTo>
                        <a:pt x="331" y="33"/>
                      </a:lnTo>
                      <a:lnTo>
                        <a:pt x="329" y="36"/>
                      </a:lnTo>
                      <a:lnTo>
                        <a:pt x="329" y="38"/>
                      </a:lnTo>
                      <a:lnTo>
                        <a:pt x="329" y="42"/>
                      </a:lnTo>
                      <a:lnTo>
                        <a:pt x="325" y="44"/>
                      </a:lnTo>
                      <a:lnTo>
                        <a:pt x="319" y="44"/>
                      </a:lnTo>
                      <a:lnTo>
                        <a:pt x="317" y="45"/>
                      </a:lnTo>
                      <a:lnTo>
                        <a:pt x="315" y="48"/>
                      </a:lnTo>
                      <a:lnTo>
                        <a:pt x="311" y="48"/>
                      </a:lnTo>
                      <a:lnTo>
                        <a:pt x="306" y="51"/>
                      </a:lnTo>
                      <a:lnTo>
                        <a:pt x="304" y="56"/>
                      </a:lnTo>
                      <a:lnTo>
                        <a:pt x="302" y="56"/>
                      </a:lnTo>
                      <a:lnTo>
                        <a:pt x="300" y="54"/>
                      </a:lnTo>
                      <a:lnTo>
                        <a:pt x="297" y="54"/>
                      </a:lnTo>
                      <a:lnTo>
                        <a:pt x="295" y="56"/>
                      </a:lnTo>
                      <a:lnTo>
                        <a:pt x="291" y="56"/>
                      </a:lnTo>
                      <a:lnTo>
                        <a:pt x="283" y="57"/>
                      </a:lnTo>
                      <a:lnTo>
                        <a:pt x="277" y="54"/>
                      </a:lnTo>
                      <a:lnTo>
                        <a:pt x="271" y="55"/>
                      </a:lnTo>
                      <a:lnTo>
                        <a:pt x="269" y="55"/>
                      </a:lnTo>
                      <a:lnTo>
                        <a:pt x="266" y="52"/>
                      </a:lnTo>
                      <a:lnTo>
                        <a:pt x="265" y="51"/>
                      </a:lnTo>
                      <a:lnTo>
                        <a:pt x="263" y="50"/>
                      </a:lnTo>
                      <a:lnTo>
                        <a:pt x="260" y="48"/>
                      </a:lnTo>
                      <a:lnTo>
                        <a:pt x="259" y="43"/>
                      </a:lnTo>
                      <a:lnTo>
                        <a:pt x="257" y="41"/>
                      </a:lnTo>
                      <a:lnTo>
                        <a:pt x="254" y="42"/>
                      </a:lnTo>
                      <a:lnTo>
                        <a:pt x="250" y="42"/>
                      </a:lnTo>
                      <a:lnTo>
                        <a:pt x="245" y="39"/>
                      </a:lnTo>
                      <a:lnTo>
                        <a:pt x="242" y="35"/>
                      </a:lnTo>
                      <a:lnTo>
                        <a:pt x="237" y="35"/>
                      </a:lnTo>
                      <a:lnTo>
                        <a:pt x="232" y="34"/>
                      </a:lnTo>
                      <a:lnTo>
                        <a:pt x="229" y="32"/>
                      </a:lnTo>
                      <a:lnTo>
                        <a:pt x="226" y="33"/>
                      </a:lnTo>
                      <a:lnTo>
                        <a:pt x="222" y="33"/>
                      </a:lnTo>
                      <a:lnTo>
                        <a:pt x="219" y="36"/>
                      </a:lnTo>
                      <a:lnTo>
                        <a:pt x="214" y="36"/>
                      </a:lnTo>
                      <a:lnTo>
                        <a:pt x="210" y="37"/>
                      </a:lnTo>
                      <a:lnTo>
                        <a:pt x="207" y="41"/>
                      </a:lnTo>
                      <a:lnTo>
                        <a:pt x="205" y="41"/>
                      </a:lnTo>
                      <a:lnTo>
                        <a:pt x="204" y="40"/>
                      </a:lnTo>
                      <a:lnTo>
                        <a:pt x="201" y="40"/>
                      </a:lnTo>
                      <a:lnTo>
                        <a:pt x="200" y="42"/>
                      </a:lnTo>
                      <a:lnTo>
                        <a:pt x="195" y="42"/>
                      </a:lnTo>
                      <a:lnTo>
                        <a:pt x="194" y="43"/>
                      </a:lnTo>
                      <a:lnTo>
                        <a:pt x="192" y="43"/>
                      </a:lnTo>
                      <a:lnTo>
                        <a:pt x="188" y="40"/>
                      </a:lnTo>
                      <a:lnTo>
                        <a:pt x="183" y="39"/>
                      </a:lnTo>
                      <a:lnTo>
                        <a:pt x="183" y="37"/>
                      </a:lnTo>
                      <a:lnTo>
                        <a:pt x="180" y="34"/>
                      </a:lnTo>
                      <a:lnTo>
                        <a:pt x="178" y="34"/>
                      </a:lnTo>
                      <a:lnTo>
                        <a:pt x="176" y="32"/>
                      </a:lnTo>
                      <a:lnTo>
                        <a:pt x="176" y="29"/>
                      </a:lnTo>
                      <a:lnTo>
                        <a:pt x="175" y="26"/>
                      </a:lnTo>
                      <a:lnTo>
                        <a:pt x="174" y="23"/>
                      </a:lnTo>
                      <a:lnTo>
                        <a:pt x="174" y="21"/>
                      </a:lnTo>
                      <a:lnTo>
                        <a:pt x="173" y="19"/>
                      </a:lnTo>
                      <a:lnTo>
                        <a:pt x="173" y="16"/>
                      </a:lnTo>
                      <a:lnTo>
                        <a:pt x="172" y="14"/>
                      </a:lnTo>
                      <a:lnTo>
                        <a:pt x="169" y="12"/>
                      </a:lnTo>
                      <a:lnTo>
                        <a:pt x="163" y="13"/>
                      </a:lnTo>
                      <a:lnTo>
                        <a:pt x="161" y="12"/>
                      </a:lnTo>
                      <a:lnTo>
                        <a:pt x="159" y="12"/>
                      </a:lnTo>
                      <a:lnTo>
                        <a:pt x="156" y="11"/>
                      </a:lnTo>
                      <a:lnTo>
                        <a:pt x="154" y="9"/>
                      </a:lnTo>
                      <a:lnTo>
                        <a:pt x="152" y="8"/>
                      </a:lnTo>
                      <a:lnTo>
                        <a:pt x="147" y="8"/>
                      </a:lnTo>
                      <a:lnTo>
                        <a:pt x="143" y="8"/>
                      </a:lnTo>
                      <a:lnTo>
                        <a:pt x="140" y="6"/>
                      </a:lnTo>
                      <a:lnTo>
                        <a:pt x="139" y="5"/>
                      </a:lnTo>
                      <a:lnTo>
                        <a:pt x="136" y="3"/>
                      </a:lnTo>
                      <a:lnTo>
                        <a:pt x="132" y="2"/>
                      </a:lnTo>
                      <a:lnTo>
                        <a:pt x="130" y="0"/>
                      </a:lnTo>
                      <a:lnTo>
                        <a:pt x="128" y="0"/>
                      </a:lnTo>
                      <a:lnTo>
                        <a:pt x="126" y="2"/>
                      </a:lnTo>
                      <a:lnTo>
                        <a:pt x="125" y="5"/>
                      </a:lnTo>
                      <a:lnTo>
                        <a:pt x="126" y="8"/>
                      </a:lnTo>
                      <a:lnTo>
                        <a:pt x="125" y="10"/>
                      </a:lnTo>
                      <a:lnTo>
                        <a:pt x="124" y="9"/>
                      </a:lnTo>
                      <a:lnTo>
                        <a:pt x="121" y="11"/>
                      </a:lnTo>
                      <a:lnTo>
                        <a:pt x="120" y="13"/>
                      </a:lnTo>
                      <a:lnTo>
                        <a:pt x="120" y="16"/>
                      </a:lnTo>
                      <a:lnTo>
                        <a:pt x="117" y="20"/>
                      </a:lnTo>
                      <a:lnTo>
                        <a:pt x="117" y="28"/>
                      </a:lnTo>
                      <a:lnTo>
                        <a:pt x="118" y="33"/>
                      </a:lnTo>
                      <a:lnTo>
                        <a:pt x="122" y="33"/>
                      </a:lnTo>
                      <a:lnTo>
                        <a:pt x="124" y="36"/>
                      </a:lnTo>
                      <a:lnTo>
                        <a:pt x="126" y="37"/>
                      </a:lnTo>
                      <a:lnTo>
                        <a:pt x="127" y="39"/>
                      </a:lnTo>
                      <a:lnTo>
                        <a:pt x="126" y="45"/>
                      </a:lnTo>
                      <a:lnTo>
                        <a:pt x="126" y="50"/>
                      </a:lnTo>
                      <a:lnTo>
                        <a:pt x="128" y="52"/>
                      </a:lnTo>
                      <a:lnTo>
                        <a:pt x="130" y="54"/>
                      </a:lnTo>
                      <a:lnTo>
                        <a:pt x="128" y="60"/>
                      </a:lnTo>
                      <a:lnTo>
                        <a:pt x="123" y="60"/>
                      </a:lnTo>
                      <a:lnTo>
                        <a:pt x="120" y="60"/>
                      </a:lnTo>
                      <a:lnTo>
                        <a:pt x="120" y="60"/>
                      </a:lnTo>
                      <a:lnTo>
                        <a:pt x="117" y="60"/>
                      </a:lnTo>
                      <a:lnTo>
                        <a:pt x="114" y="60"/>
                      </a:lnTo>
                      <a:lnTo>
                        <a:pt x="108" y="59"/>
                      </a:lnTo>
                      <a:lnTo>
                        <a:pt x="106" y="60"/>
                      </a:lnTo>
                      <a:lnTo>
                        <a:pt x="104" y="58"/>
                      </a:lnTo>
                      <a:lnTo>
                        <a:pt x="101" y="57"/>
                      </a:lnTo>
                      <a:lnTo>
                        <a:pt x="99" y="58"/>
                      </a:lnTo>
                      <a:lnTo>
                        <a:pt x="96" y="60"/>
                      </a:lnTo>
                      <a:lnTo>
                        <a:pt x="93" y="62"/>
                      </a:lnTo>
                      <a:lnTo>
                        <a:pt x="91" y="63"/>
                      </a:lnTo>
                      <a:lnTo>
                        <a:pt x="86" y="60"/>
                      </a:lnTo>
                      <a:lnTo>
                        <a:pt x="83" y="57"/>
                      </a:lnTo>
                      <a:lnTo>
                        <a:pt x="76" y="53"/>
                      </a:lnTo>
                      <a:lnTo>
                        <a:pt x="76" y="50"/>
                      </a:lnTo>
                      <a:lnTo>
                        <a:pt x="75" y="48"/>
                      </a:lnTo>
                      <a:lnTo>
                        <a:pt x="74" y="45"/>
                      </a:lnTo>
                      <a:lnTo>
                        <a:pt x="70" y="46"/>
                      </a:lnTo>
                      <a:lnTo>
                        <a:pt x="68" y="47"/>
                      </a:lnTo>
                      <a:lnTo>
                        <a:pt x="65" y="46"/>
                      </a:lnTo>
                      <a:lnTo>
                        <a:pt x="64" y="47"/>
                      </a:lnTo>
                      <a:lnTo>
                        <a:pt x="61" y="48"/>
                      </a:lnTo>
                      <a:lnTo>
                        <a:pt x="59" y="46"/>
                      </a:lnTo>
                      <a:lnTo>
                        <a:pt x="59" y="43"/>
                      </a:lnTo>
                      <a:lnTo>
                        <a:pt x="57" y="41"/>
                      </a:lnTo>
                      <a:lnTo>
                        <a:pt x="56" y="41"/>
                      </a:lnTo>
                      <a:lnTo>
                        <a:pt x="54" y="43"/>
                      </a:lnTo>
                      <a:lnTo>
                        <a:pt x="51" y="42"/>
                      </a:lnTo>
                      <a:lnTo>
                        <a:pt x="48" y="42"/>
                      </a:lnTo>
                      <a:lnTo>
                        <a:pt x="46" y="43"/>
                      </a:lnTo>
                      <a:lnTo>
                        <a:pt x="41" y="44"/>
                      </a:lnTo>
                      <a:lnTo>
                        <a:pt x="38" y="45"/>
                      </a:lnTo>
                      <a:lnTo>
                        <a:pt x="37" y="50"/>
                      </a:lnTo>
                      <a:lnTo>
                        <a:pt x="35" y="50"/>
                      </a:lnTo>
                      <a:lnTo>
                        <a:pt x="31" y="49"/>
                      </a:lnTo>
                      <a:lnTo>
                        <a:pt x="30" y="50"/>
                      </a:lnTo>
                      <a:lnTo>
                        <a:pt x="30" y="53"/>
                      </a:lnTo>
                      <a:lnTo>
                        <a:pt x="31" y="54"/>
                      </a:lnTo>
                      <a:lnTo>
                        <a:pt x="30" y="56"/>
                      </a:lnTo>
                      <a:lnTo>
                        <a:pt x="28" y="59"/>
                      </a:lnTo>
                      <a:lnTo>
                        <a:pt x="26" y="60"/>
                      </a:lnTo>
                      <a:lnTo>
                        <a:pt x="24" y="62"/>
                      </a:lnTo>
                      <a:lnTo>
                        <a:pt x="24" y="64"/>
                      </a:lnTo>
                      <a:lnTo>
                        <a:pt x="20" y="67"/>
                      </a:lnTo>
                      <a:lnTo>
                        <a:pt x="19" y="70"/>
                      </a:lnTo>
                      <a:lnTo>
                        <a:pt x="18" y="74"/>
                      </a:lnTo>
                      <a:lnTo>
                        <a:pt x="14" y="75"/>
                      </a:lnTo>
                      <a:lnTo>
                        <a:pt x="11" y="78"/>
                      </a:lnTo>
                      <a:lnTo>
                        <a:pt x="10" y="81"/>
                      </a:lnTo>
                      <a:lnTo>
                        <a:pt x="4" y="80"/>
                      </a:lnTo>
                      <a:lnTo>
                        <a:pt x="1" y="81"/>
                      </a:lnTo>
                      <a:lnTo>
                        <a:pt x="0" y="88"/>
                      </a:lnTo>
                      <a:lnTo>
                        <a:pt x="0" y="88"/>
                      </a:lnTo>
                      <a:lnTo>
                        <a:pt x="0" y="9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59" name="Freeform 276">
                  <a:extLst>
                    <a:ext uri="{FF2B5EF4-FFF2-40B4-BE49-F238E27FC236}">
                      <a16:creationId xmlns:a16="http://schemas.microsoft.com/office/drawing/2014/main" id="{8046C489-4639-9FD0-D7FB-51DBFE36B925}"/>
                    </a:ext>
                  </a:extLst>
                </p:cNvPr>
                <p:cNvSpPr>
                  <a:spLocks/>
                </p:cNvSpPr>
                <p:nvPr/>
              </p:nvSpPr>
              <p:spPr bwMode="auto">
                <a:xfrm>
                  <a:off x="4207" y="1705"/>
                  <a:ext cx="538" cy="339"/>
                </a:xfrm>
                <a:custGeom>
                  <a:avLst/>
                  <a:gdLst>
                    <a:gd name="T0" fmla="*/ 52 w 538"/>
                    <a:gd name="T1" fmla="*/ 226 h 339"/>
                    <a:gd name="T2" fmla="*/ 64 w 538"/>
                    <a:gd name="T3" fmla="*/ 214 h 339"/>
                    <a:gd name="T4" fmla="*/ 76 w 538"/>
                    <a:gd name="T5" fmla="*/ 219 h 339"/>
                    <a:gd name="T6" fmla="*/ 90 w 538"/>
                    <a:gd name="T7" fmla="*/ 216 h 339"/>
                    <a:gd name="T8" fmla="*/ 94 w 538"/>
                    <a:gd name="T9" fmla="*/ 234 h 339"/>
                    <a:gd name="T10" fmla="*/ 99 w 538"/>
                    <a:gd name="T11" fmla="*/ 250 h 339"/>
                    <a:gd name="T12" fmla="*/ 82 w 538"/>
                    <a:gd name="T13" fmla="*/ 252 h 339"/>
                    <a:gd name="T14" fmla="*/ 74 w 538"/>
                    <a:gd name="T15" fmla="*/ 266 h 339"/>
                    <a:gd name="T16" fmla="*/ 71 w 538"/>
                    <a:gd name="T17" fmla="*/ 271 h 339"/>
                    <a:gd name="T18" fmla="*/ 68 w 538"/>
                    <a:gd name="T19" fmla="*/ 278 h 339"/>
                    <a:gd name="T20" fmla="*/ 79 w 538"/>
                    <a:gd name="T21" fmla="*/ 301 h 339"/>
                    <a:gd name="T22" fmla="*/ 93 w 538"/>
                    <a:gd name="T23" fmla="*/ 307 h 339"/>
                    <a:gd name="T24" fmla="*/ 98 w 538"/>
                    <a:gd name="T25" fmla="*/ 329 h 339"/>
                    <a:gd name="T26" fmla="*/ 176 w 538"/>
                    <a:gd name="T27" fmla="*/ 247 h 339"/>
                    <a:gd name="T28" fmla="*/ 279 w 538"/>
                    <a:gd name="T29" fmla="*/ 316 h 339"/>
                    <a:gd name="T30" fmla="*/ 326 w 538"/>
                    <a:gd name="T31" fmla="*/ 331 h 339"/>
                    <a:gd name="T32" fmla="*/ 348 w 538"/>
                    <a:gd name="T33" fmla="*/ 301 h 339"/>
                    <a:gd name="T34" fmla="*/ 380 w 538"/>
                    <a:gd name="T35" fmla="*/ 289 h 339"/>
                    <a:gd name="T36" fmla="*/ 409 w 538"/>
                    <a:gd name="T37" fmla="*/ 290 h 339"/>
                    <a:gd name="T38" fmla="*/ 454 w 538"/>
                    <a:gd name="T39" fmla="*/ 288 h 339"/>
                    <a:gd name="T40" fmla="*/ 474 w 538"/>
                    <a:gd name="T41" fmla="*/ 283 h 339"/>
                    <a:gd name="T42" fmla="*/ 467 w 538"/>
                    <a:gd name="T43" fmla="*/ 253 h 339"/>
                    <a:gd name="T44" fmla="*/ 463 w 538"/>
                    <a:gd name="T45" fmla="*/ 235 h 339"/>
                    <a:gd name="T46" fmla="*/ 488 w 538"/>
                    <a:gd name="T47" fmla="*/ 230 h 339"/>
                    <a:gd name="T48" fmla="*/ 488 w 538"/>
                    <a:gd name="T49" fmla="*/ 198 h 339"/>
                    <a:gd name="T50" fmla="*/ 514 w 538"/>
                    <a:gd name="T51" fmla="*/ 188 h 339"/>
                    <a:gd name="T52" fmla="*/ 521 w 538"/>
                    <a:gd name="T53" fmla="*/ 158 h 339"/>
                    <a:gd name="T54" fmla="*/ 538 w 538"/>
                    <a:gd name="T55" fmla="*/ 133 h 339"/>
                    <a:gd name="T56" fmla="*/ 523 w 538"/>
                    <a:gd name="T57" fmla="*/ 119 h 339"/>
                    <a:gd name="T58" fmla="*/ 502 w 538"/>
                    <a:gd name="T59" fmla="*/ 123 h 339"/>
                    <a:gd name="T60" fmla="*/ 492 w 538"/>
                    <a:gd name="T61" fmla="*/ 109 h 339"/>
                    <a:gd name="T62" fmla="*/ 468 w 538"/>
                    <a:gd name="T63" fmla="*/ 99 h 339"/>
                    <a:gd name="T64" fmla="*/ 447 w 538"/>
                    <a:gd name="T65" fmla="*/ 100 h 339"/>
                    <a:gd name="T66" fmla="*/ 436 w 538"/>
                    <a:gd name="T67" fmla="*/ 102 h 339"/>
                    <a:gd name="T68" fmla="*/ 371 w 538"/>
                    <a:gd name="T69" fmla="*/ 18 h 339"/>
                    <a:gd name="T70" fmla="*/ 350 w 538"/>
                    <a:gd name="T71" fmla="*/ 36 h 339"/>
                    <a:gd name="T72" fmla="*/ 330 w 538"/>
                    <a:gd name="T73" fmla="*/ 41 h 339"/>
                    <a:gd name="T74" fmla="*/ 320 w 538"/>
                    <a:gd name="T75" fmla="*/ 32 h 339"/>
                    <a:gd name="T76" fmla="*/ 310 w 538"/>
                    <a:gd name="T77" fmla="*/ 29 h 339"/>
                    <a:gd name="T78" fmla="*/ 295 w 538"/>
                    <a:gd name="T79" fmla="*/ 26 h 339"/>
                    <a:gd name="T80" fmla="*/ 291 w 538"/>
                    <a:gd name="T81" fmla="*/ 7 h 339"/>
                    <a:gd name="T82" fmla="*/ 267 w 538"/>
                    <a:gd name="T83" fmla="*/ 1 h 339"/>
                    <a:gd name="T84" fmla="*/ 252 w 538"/>
                    <a:gd name="T85" fmla="*/ 15 h 339"/>
                    <a:gd name="T86" fmla="*/ 229 w 538"/>
                    <a:gd name="T87" fmla="*/ 25 h 339"/>
                    <a:gd name="T88" fmla="*/ 213 w 538"/>
                    <a:gd name="T89" fmla="*/ 35 h 339"/>
                    <a:gd name="T90" fmla="*/ 190 w 538"/>
                    <a:gd name="T91" fmla="*/ 45 h 339"/>
                    <a:gd name="T92" fmla="*/ 173 w 538"/>
                    <a:gd name="T93" fmla="*/ 49 h 339"/>
                    <a:gd name="T94" fmla="*/ 172 w 538"/>
                    <a:gd name="T95" fmla="*/ 61 h 339"/>
                    <a:gd name="T96" fmla="*/ 186 w 538"/>
                    <a:gd name="T97" fmla="*/ 72 h 339"/>
                    <a:gd name="T98" fmla="*/ 171 w 538"/>
                    <a:gd name="T99" fmla="*/ 95 h 339"/>
                    <a:gd name="T100" fmla="*/ 181 w 538"/>
                    <a:gd name="T101" fmla="*/ 109 h 339"/>
                    <a:gd name="T102" fmla="*/ 171 w 538"/>
                    <a:gd name="T103" fmla="*/ 129 h 339"/>
                    <a:gd name="T104" fmla="*/ 151 w 538"/>
                    <a:gd name="T105" fmla="*/ 124 h 339"/>
                    <a:gd name="T106" fmla="*/ 135 w 538"/>
                    <a:gd name="T107" fmla="*/ 124 h 339"/>
                    <a:gd name="T108" fmla="*/ 116 w 538"/>
                    <a:gd name="T109" fmla="*/ 134 h 339"/>
                    <a:gd name="T110" fmla="*/ 99 w 538"/>
                    <a:gd name="T111" fmla="*/ 131 h 339"/>
                    <a:gd name="T112" fmla="*/ 78 w 538"/>
                    <a:gd name="T113" fmla="*/ 114 h 339"/>
                    <a:gd name="T114" fmla="*/ 58 w 538"/>
                    <a:gd name="T115" fmla="*/ 113 h 339"/>
                    <a:gd name="T116" fmla="*/ 45 w 538"/>
                    <a:gd name="T117" fmla="*/ 110 h 339"/>
                    <a:gd name="T118" fmla="*/ 34 w 538"/>
                    <a:gd name="T119" fmla="*/ 132 h 339"/>
                    <a:gd name="T120" fmla="*/ 17 w 538"/>
                    <a:gd name="T121" fmla="*/ 151 h 339"/>
                    <a:gd name="T122" fmla="*/ 0 w 538"/>
                    <a:gd name="T123" fmla="*/ 185 h 339"/>
                    <a:gd name="T124" fmla="*/ 30 w 538"/>
                    <a:gd name="T125" fmla="*/ 21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8" h="339">
                      <a:moveTo>
                        <a:pt x="43" y="227"/>
                      </a:moveTo>
                      <a:lnTo>
                        <a:pt x="44" y="229"/>
                      </a:lnTo>
                      <a:lnTo>
                        <a:pt x="45" y="229"/>
                      </a:lnTo>
                      <a:lnTo>
                        <a:pt x="46" y="227"/>
                      </a:lnTo>
                      <a:lnTo>
                        <a:pt x="48" y="227"/>
                      </a:lnTo>
                      <a:lnTo>
                        <a:pt x="49" y="229"/>
                      </a:lnTo>
                      <a:lnTo>
                        <a:pt x="49" y="227"/>
                      </a:lnTo>
                      <a:lnTo>
                        <a:pt x="50" y="226"/>
                      </a:lnTo>
                      <a:lnTo>
                        <a:pt x="52" y="226"/>
                      </a:lnTo>
                      <a:lnTo>
                        <a:pt x="54" y="223"/>
                      </a:lnTo>
                      <a:lnTo>
                        <a:pt x="55" y="221"/>
                      </a:lnTo>
                      <a:lnTo>
                        <a:pt x="56" y="221"/>
                      </a:lnTo>
                      <a:lnTo>
                        <a:pt x="58" y="219"/>
                      </a:lnTo>
                      <a:lnTo>
                        <a:pt x="59" y="219"/>
                      </a:lnTo>
                      <a:lnTo>
                        <a:pt x="60" y="219"/>
                      </a:lnTo>
                      <a:lnTo>
                        <a:pt x="61" y="219"/>
                      </a:lnTo>
                      <a:lnTo>
                        <a:pt x="62" y="216"/>
                      </a:lnTo>
                      <a:lnTo>
                        <a:pt x="64" y="214"/>
                      </a:lnTo>
                      <a:lnTo>
                        <a:pt x="68" y="214"/>
                      </a:lnTo>
                      <a:lnTo>
                        <a:pt x="69" y="216"/>
                      </a:lnTo>
                      <a:lnTo>
                        <a:pt x="71" y="216"/>
                      </a:lnTo>
                      <a:lnTo>
                        <a:pt x="72" y="214"/>
                      </a:lnTo>
                      <a:lnTo>
                        <a:pt x="73" y="215"/>
                      </a:lnTo>
                      <a:lnTo>
                        <a:pt x="73" y="218"/>
                      </a:lnTo>
                      <a:lnTo>
                        <a:pt x="73" y="219"/>
                      </a:lnTo>
                      <a:lnTo>
                        <a:pt x="74" y="219"/>
                      </a:lnTo>
                      <a:lnTo>
                        <a:pt x="76" y="219"/>
                      </a:lnTo>
                      <a:lnTo>
                        <a:pt x="76" y="219"/>
                      </a:lnTo>
                      <a:lnTo>
                        <a:pt x="78" y="221"/>
                      </a:lnTo>
                      <a:lnTo>
                        <a:pt x="80" y="219"/>
                      </a:lnTo>
                      <a:lnTo>
                        <a:pt x="80" y="218"/>
                      </a:lnTo>
                      <a:lnTo>
                        <a:pt x="81" y="217"/>
                      </a:lnTo>
                      <a:lnTo>
                        <a:pt x="82" y="216"/>
                      </a:lnTo>
                      <a:lnTo>
                        <a:pt x="83" y="216"/>
                      </a:lnTo>
                      <a:lnTo>
                        <a:pt x="85" y="216"/>
                      </a:lnTo>
                      <a:lnTo>
                        <a:pt x="90" y="216"/>
                      </a:lnTo>
                      <a:lnTo>
                        <a:pt x="90" y="217"/>
                      </a:lnTo>
                      <a:lnTo>
                        <a:pt x="92" y="219"/>
                      </a:lnTo>
                      <a:lnTo>
                        <a:pt x="94" y="220"/>
                      </a:lnTo>
                      <a:lnTo>
                        <a:pt x="94" y="221"/>
                      </a:lnTo>
                      <a:lnTo>
                        <a:pt x="93" y="223"/>
                      </a:lnTo>
                      <a:lnTo>
                        <a:pt x="93" y="226"/>
                      </a:lnTo>
                      <a:lnTo>
                        <a:pt x="95" y="228"/>
                      </a:lnTo>
                      <a:lnTo>
                        <a:pt x="95" y="230"/>
                      </a:lnTo>
                      <a:lnTo>
                        <a:pt x="94" y="234"/>
                      </a:lnTo>
                      <a:lnTo>
                        <a:pt x="94" y="236"/>
                      </a:lnTo>
                      <a:lnTo>
                        <a:pt x="95" y="237"/>
                      </a:lnTo>
                      <a:lnTo>
                        <a:pt x="96" y="238"/>
                      </a:lnTo>
                      <a:lnTo>
                        <a:pt x="94" y="240"/>
                      </a:lnTo>
                      <a:lnTo>
                        <a:pt x="93" y="240"/>
                      </a:lnTo>
                      <a:lnTo>
                        <a:pt x="93" y="244"/>
                      </a:lnTo>
                      <a:lnTo>
                        <a:pt x="94" y="249"/>
                      </a:lnTo>
                      <a:lnTo>
                        <a:pt x="97" y="250"/>
                      </a:lnTo>
                      <a:lnTo>
                        <a:pt x="99" y="250"/>
                      </a:lnTo>
                      <a:lnTo>
                        <a:pt x="98" y="252"/>
                      </a:lnTo>
                      <a:lnTo>
                        <a:pt x="96" y="254"/>
                      </a:lnTo>
                      <a:lnTo>
                        <a:pt x="94" y="254"/>
                      </a:lnTo>
                      <a:lnTo>
                        <a:pt x="91" y="250"/>
                      </a:lnTo>
                      <a:lnTo>
                        <a:pt x="89" y="250"/>
                      </a:lnTo>
                      <a:lnTo>
                        <a:pt x="88" y="252"/>
                      </a:lnTo>
                      <a:lnTo>
                        <a:pt x="87" y="250"/>
                      </a:lnTo>
                      <a:lnTo>
                        <a:pt x="84" y="250"/>
                      </a:lnTo>
                      <a:lnTo>
                        <a:pt x="82" y="252"/>
                      </a:lnTo>
                      <a:lnTo>
                        <a:pt x="80" y="250"/>
                      </a:lnTo>
                      <a:lnTo>
                        <a:pt x="77" y="251"/>
                      </a:lnTo>
                      <a:lnTo>
                        <a:pt x="74" y="253"/>
                      </a:lnTo>
                      <a:lnTo>
                        <a:pt x="72" y="255"/>
                      </a:lnTo>
                      <a:lnTo>
                        <a:pt x="73" y="256"/>
                      </a:lnTo>
                      <a:lnTo>
                        <a:pt x="73" y="259"/>
                      </a:lnTo>
                      <a:lnTo>
                        <a:pt x="71" y="260"/>
                      </a:lnTo>
                      <a:lnTo>
                        <a:pt x="71" y="262"/>
                      </a:lnTo>
                      <a:lnTo>
                        <a:pt x="74" y="266"/>
                      </a:lnTo>
                      <a:lnTo>
                        <a:pt x="74" y="268"/>
                      </a:lnTo>
                      <a:lnTo>
                        <a:pt x="75" y="269"/>
                      </a:lnTo>
                      <a:lnTo>
                        <a:pt x="78" y="268"/>
                      </a:lnTo>
                      <a:lnTo>
                        <a:pt x="79" y="270"/>
                      </a:lnTo>
                      <a:lnTo>
                        <a:pt x="78" y="271"/>
                      </a:lnTo>
                      <a:lnTo>
                        <a:pt x="76" y="270"/>
                      </a:lnTo>
                      <a:lnTo>
                        <a:pt x="74" y="271"/>
                      </a:lnTo>
                      <a:lnTo>
                        <a:pt x="73" y="272"/>
                      </a:lnTo>
                      <a:lnTo>
                        <a:pt x="71" y="271"/>
                      </a:lnTo>
                      <a:lnTo>
                        <a:pt x="69" y="271"/>
                      </a:lnTo>
                      <a:lnTo>
                        <a:pt x="69" y="271"/>
                      </a:lnTo>
                      <a:lnTo>
                        <a:pt x="65" y="271"/>
                      </a:lnTo>
                      <a:lnTo>
                        <a:pt x="63" y="271"/>
                      </a:lnTo>
                      <a:lnTo>
                        <a:pt x="62" y="272"/>
                      </a:lnTo>
                      <a:lnTo>
                        <a:pt x="62" y="274"/>
                      </a:lnTo>
                      <a:lnTo>
                        <a:pt x="63" y="276"/>
                      </a:lnTo>
                      <a:lnTo>
                        <a:pt x="66" y="277"/>
                      </a:lnTo>
                      <a:lnTo>
                        <a:pt x="68" y="278"/>
                      </a:lnTo>
                      <a:lnTo>
                        <a:pt x="69" y="280"/>
                      </a:lnTo>
                      <a:lnTo>
                        <a:pt x="71" y="281"/>
                      </a:lnTo>
                      <a:lnTo>
                        <a:pt x="72" y="285"/>
                      </a:lnTo>
                      <a:lnTo>
                        <a:pt x="73" y="285"/>
                      </a:lnTo>
                      <a:lnTo>
                        <a:pt x="73" y="288"/>
                      </a:lnTo>
                      <a:lnTo>
                        <a:pt x="77" y="293"/>
                      </a:lnTo>
                      <a:lnTo>
                        <a:pt x="78" y="296"/>
                      </a:lnTo>
                      <a:lnTo>
                        <a:pt x="77" y="301"/>
                      </a:lnTo>
                      <a:lnTo>
                        <a:pt x="79" y="301"/>
                      </a:lnTo>
                      <a:lnTo>
                        <a:pt x="81" y="300"/>
                      </a:lnTo>
                      <a:lnTo>
                        <a:pt x="82" y="299"/>
                      </a:lnTo>
                      <a:lnTo>
                        <a:pt x="83" y="300"/>
                      </a:lnTo>
                      <a:lnTo>
                        <a:pt x="85" y="303"/>
                      </a:lnTo>
                      <a:lnTo>
                        <a:pt x="86" y="304"/>
                      </a:lnTo>
                      <a:lnTo>
                        <a:pt x="87" y="307"/>
                      </a:lnTo>
                      <a:lnTo>
                        <a:pt x="88" y="308"/>
                      </a:lnTo>
                      <a:lnTo>
                        <a:pt x="90" y="306"/>
                      </a:lnTo>
                      <a:lnTo>
                        <a:pt x="93" y="307"/>
                      </a:lnTo>
                      <a:lnTo>
                        <a:pt x="95" y="309"/>
                      </a:lnTo>
                      <a:lnTo>
                        <a:pt x="98" y="309"/>
                      </a:lnTo>
                      <a:lnTo>
                        <a:pt x="99" y="309"/>
                      </a:lnTo>
                      <a:lnTo>
                        <a:pt x="99" y="310"/>
                      </a:lnTo>
                      <a:lnTo>
                        <a:pt x="99" y="312"/>
                      </a:lnTo>
                      <a:lnTo>
                        <a:pt x="98" y="317"/>
                      </a:lnTo>
                      <a:lnTo>
                        <a:pt x="97" y="322"/>
                      </a:lnTo>
                      <a:lnTo>
                        <a:pt x="97" y="326"/>
                      </a:lnTo>
                      <a:lnTo>
                        <a:pt x="98" y="329"/>
                      </a:lnTo>
                      <a:lnTo>
                        <a:pt x="107" y="320"/>
                      </a:lnTo>
                      <a:lnTo>
                        <a:pt x="114" y="317"/>
                      </a:lnTo>
                      <a:lnTo>
                        <a:pt x="123" y="319"/>
                      </a:lnTo>
                      <a:lnTo>
                        <a:pt x="132" y="326"/>
                      </a:lnTo>
                      <a:lnTo>
                        <a:pt x="142" y="339"/>
                      </a:lnTo>
                      <a:lnTo>
                        <a:pt x="148" y="337"/>
                      </a:lnTo>
                      <a:lnTo>
                        <a:pt x="149" y="337"/>
                      </a:lnTo>
                      <a:lnTo>
                        <a:pt x="139" y="256"/>
                      </a:lnTo>
                      <a:lnTo>
                        <a:pt x="176" y="247"/>
                      </a:lnTo>
                      <a:lnTo>
                        <a:pt x="198" y="267"/>
                      </a:lnTo>
                      <a:lnTo>
                        <a:pt x="207" y="271"/>
                      </a:lnTo>
                      <a:lnTo>
                        <a:pt x="218" y="279"/>
                      </a:lnTo>
                      <a:lnTo>
                        <a:pt x="239" y="277"/>
                      </a:lnTo>
                      <a:lnTo>
                        <a:pt x="263" y="277"/>
                      </a:lnTo>
                      <a:lnTo>
                        <a:pt x="270" y="283"/>
                      </a:lnTo>
                      <a:lnTo>
                        <a:pt x="274" y="293"/>
                      </a:lnTo>
                      <a:lnTo>
                        <a:pt x="278" y="292"/>
                      </a:lnTo>
                      <a:lnTo>
                        <a:pt x="279" y="316"/>
                      </a:lnTo>
                      <a:lnTo>
                        <a:pt x="289" y="317"/>
                      </a:lnTo>
                      <a:lnTo>
                        <a:pt x="294" y="336"/>
                      </a:lnTo>
                      <a:lnTo>
                        <a:pt x="298" y="336"/>
                      </a:lnTo>
                      <a:lnTo>
                        <a:pt x="304" y="333"/>
                      </a:lnTo>
                      <a:lnTo>
                        <a:pt x="308" y="332"/>
                      </a:lnTo>
                      <a:lnTo>
                        <a:pt x="313" y="333"/>
                      </a:lnTo>
                      <a:lnTo>
                        <a:pt x="319" y="336"/>
                      </a:lnTo>
                      <a:lnTo>
                        <a:pt x="321" y="337"/>
                      </a:lnTo>
                      <a:lnTo>
                        <a:pt x="326" y="331"/>
                      </a:lnTo>
                      <a:lnTo>
                        <a:pt x="329" y="325"/>
                      </a:lnTo>
                      <a:lnTo>
                        <a:pt x="331" y="323"/>
                      </a:lnTo>
                      <a:lnTo>
                        <a:pt x="333" y="318"/>
                      </a:lnTo>
                      <a:lnTo>
                        <a:pt x="339" y="310"/>
                      </a:lnTo>
                      <a:lnTo>
                        <a:pt x="341" y="309"/>
                      </a:lnTo>
                      <a:lnTo>
                        <a:pt x="344" y="305"/>
                      </a:lnTo>
                      <a:lnTo>
                        <a:pt x="345" y="305"/>
                      </a:lnTo>
                      <a:lnTo>
                        <a:pt x="345" y="303"/>
                      </a:lnTo>
                      <a:lnTo>
                        <a:pt x="348" y="301"/>
                      </a:lnTo>
                      <a:lnTo>
                        <a:pt x="347" y="298"/>
                      </a:lnTo>
                      <a:lnTo>
                        <a:pt x="350" y="295"/>
                      </a:lnTo>
                      <a:lnTo>
                        <a:pt x="354" y="296"/>
                      </a:lnTo>
                      <a:lnTo>
                        <a:pt x="357" y="298"/>
                      </a:lnTo>
                      <a:lnTo>
                        <a:pt x="367" y="298"/>
                      </a:lnTo>
                      <a:lnTo>
                        <a:pt x="376" y="298"/>
                      </a:lnTo>
                      <a:lnTo>
                        <a:pt x="381" y="298"/>
                      </a:lnTo>
                      <a:lnTo>
                        <a:pt x="381" y="293"/>
                      </a:lnTo>
                      <a:lnTo>
                        <a:pt x="380" y="289"/>
                      </a:lnTo>
                      <a:lnTo>
                        <a:pt x="379" y="286"/>
                      </a:lnTo>
                      <a:lnTo>
                        <a:pt x="381" y="285"/>
                      </a:lnTo>
                      <a:lnTo>
                        <a:pt x="384" y="285"/>
                      </a:lnTo>
                      <a:lnTo>
                        <a:pt x="387" y="285"/>
                      </a:lnTo>
                      <a:lnTo>
                        <a:pt x="388" y="285"/>
                      </a:lnTo>
                      <a:lnTo>
                        <a:pt x="393" y="285"/>
                      </a:lnTo>
                      <a:lnTo>
                        <a:pt x="396" y="287"/>
                      </a:lnTo>
                      <a:lnTo>
                        <a:pt x="402" y="288"/>
                      </a:lnTo>
                      <a:lnTo>
                        <a:pt x="409" y="290"/>
                      </a:lnTo>
                      <a:lnTo>
                        <a:pt x="412" y="288"/>
                      </a:lnTo>
                      <a:lnTo>
                        <a:pt x="415" y="285"/>
                      </a:lnTo>
                      <a:lnTo>
                        <a:pt x="418" y="287"/>
                      </a:lnTo>
                      <a:lnTo>
                        <a:pt x="421" y="286"/>
                      </a:lnTo>
                      <a:lnTo>
                        <a:pt x="428" y="285"/>
                      </a:lnTo>
                      <a:lnTo>
                        <a:pt x="435" y="287"/>
                      </a:lnTo>
                      <a:lnTo>
                        <a:pt x="440" y="285"/>
                      </a:lnTo>
                      <a:lnTo>
                        <a:pt x="448" y="285"/>
                      </a:lnTo>
                      <a:lnTo>
                        <a:pt x="454" y="288"/>
                      </a:lnTo>
                      <a:lnTo>
                        <a:pt x="457" y="288"/>
                      </a:lnTo>
                      <a:lnTo>
                        <a:pt x="463" y="295"/>
                      </a:lnTo>
                      <a:lnTo>
                        <a:pt x="469" y="298"/>
                      </a:lnTo>
                      <a:lnTo>
                        <a:pt x="471" y="296"/>
                      </a:lnTo>
                      <a:lnTo>
                        <a:pt x="471" y="292"/>
                      </a:lnTo>
                      <a:lnTo>
                        <a:pt x="474" y="289"/>
                      </a:lnTo>
                      <a:lnTo>
                        <a:pt x="474" y="288"/>
                      </a:lnTo>
                      <a:lnTo>
                        <a:pt x="476" y="287"/>
                      </a:lnTo>
                      <a:lnTo>
                        <a:pt x="474" y="283"/>
                      </a:lnTo>
                      <a:lnTo>
                        <a:pt x="474" y="280"/>
                      </a:lnTo>
                      <a:lnTo>
                        <a:pt x="476" y="278"/>
                      </a:lnTo>
                      <a:lnTo>
                        <a:pt x="475" y="271"/>
                      </a:lnTo>
                      <a:lnTo>
                        <a:pt x="472" y="268"/>
                      </a:lnTo>
                      <a:lnTo>
                        <a:pt x="471" y="266"/>
                      </a:lnTo>
                      <a:lnTo>
                        <a:pt x="469" y="260"/>
                      </a:lnTo>
                      <a:lnTo>
                        <a:pt x="468" y="257"/>
                      </a:lnTo>
                      <a:lnTo>
                        <a:pt x="467" y="255"/>
                      </a:lnTo>
                      <a:lnTo>
                        <a:pt x="467" y="253"/>
                      </a:lnTo>
                      <a:lnTo>
                        <a:pt x="465" y="247"/>
                      </a:lnTo>
                      <a:lnTo>
                        <a:pt x="468" y="245"/>
                      </a:lnTo>
                      <a:lnTo>
                        <a:pt x="468" y="243"/>
                      </a:lnTo>
                      <a:lnTo>
                        <a:pt x="464" y="243"/>
                      </a:lnTo>
                      <a:lnTo>
                        <a:pt x="461" y="243"/>
                      </a:lnTo>
                      <a:lnTo>
                        <a:pt x="457" y="241"/>
                      </a:lnTo>
                      <a:lnTo>
                        <a:pt x="458" y="239"/>
                      </a:lnTo>
                      <a:lnTo>
                        <a:pt x="461" y="236"/>
                      </a:lnTo>
                      <a:lnTo>
                        <a:pt x="463" y="235"/>
                      </a:lnTo>
                      <a:lnTo>
                        <a:pt x="464" y="236"/>
                      </a:lnTo>
                      <a:lnTo>
                        <a:pt x="467" y="236"/>
                      </a:lnTo>
                      <a:lnTo>
                        <a:pt x="471" y="233"/>
                      </a:lnTo>
                      <a:lnTo>
                        <a:pt x="477" y="232"/>
                      </a:lnTo>
                      <a:lnTo>
                        <a:pt x="481" y="231"/>
                      </a:lnTo>
                      <a:lnTo>
                        <a:pt x="482" y="230"/>
                      </a:lnTo>
                      <a:lnTo>
                        <a:pt x="484" y="232"/>
                      </a:lnTo>
                      <a:lnTo>
                        <a:pt x="486" y="232"/>
                      </a:lnTo>
                      <a:lnTo>
                        <a:pt x="488" y="230"/>
                      </a:lnTo>
                      <a:lnTo>
                        <a:pt x="489" y="230"/>
                      </a:lnTo>
                      <a:lnTo>
                        <a:pt x="490" y="228"/>
                      </a:lnTo>
                      <a:lnTo>
                        <a:pt x="492" y="225"/>
                      </a:lnTo>
                      <a:lnTo>
                        <a:pt x="488" y="223"/>
                      </a:lnTo>
                      <a:lnTo>
                        <a:pt x="486" y="221"/>
                      </a:lnTo>
                      <a:lnTo>
                        <a:pt x="487" y="219"/>
                      </a:lnTo>
                      <a:lnTo>
                        <a:pt x="487" y="211"/>
                      </a:lnTo>
                      <a:lnTo>
                        <a:pt x="488" y="202"/>
                      </a:lnTo>
                      <a:lnTo>
                        <a:pt x="488" y="198"/>
                      </a:lnTo>
                      <a:lnTo>
                        <a:pt x="490" y="193"/>
                      </a:lnTo>
                      <a:lnTo>
                        <a:pt x="491" y="185"/>
                      </a:lnTo>
                      <a:lnTo>
                        <a:pt x="492" y="185"/>
                      </a:lnTo>
                      <a:lnTo>
                        <a:pt x="496" y="185"/>
                      </a:lnTo>
                      <a:lnTo>
                        <a:pt x="502" y="188"/>
                      </a:lnTo>
                      <a:lnTo>
                        <a:pt x="506" y="188"/>
                      </a:lnTo>
                      <a:lnTo>
                        <a:pt x="511" y="187"/>
                      </a:lnTo>
                      <a:lnTo>
                        <a:pt x="513" y="187"/>
                      </a:lnTo>
                      <a:lnTo>
                        <a:pt x="514" y="188"/>
                      </a:lnTo>
                      <a:lnTo>
                        <a:pt x="515" y="189"/>
                      </a:lnTo>
                      <a:lnTo>
                        <a:pt x="517" y="188"/>
                      </a:lnTo>
                      <a:lnTo>
                        <a:pt x="519" y="185"/>
                      </a:lnTo>
                      <a:lnTo>
                        <a:pt x="523" y="184"/>
                      </a:lnTo>
                      <a:lnTo>
                        <a:pt x="526" y="178"/>
                      </a:lnTo>
                      <a:lnTo>
                        <a:pt x="526" y="176"/>
                      </a:lnTo>
                      <a:lnTo>
                        <a:pt x="524" y="172"/>
                      </a:lnTo>
                      <a:lnTo>
                        <a:pt x="521" y="165"/>
                      </a:lnTo>
                      <a:lnTo>
                        <a:pt x="521" y="158"/>
                      </a:lnTo>
                      <a:lnTo>
                        <a:pt x="522" y="154"/>
                      </a:lnTo>
                      <a:lnTo>
                        <a:pt x="524" y="152"/>
                      </a:lnTo>
                      <a:lnTo>
                        <a:pt x="528" y="150"/>
                      </a:lnTo>
                      <a:lnTo>
                        <a:pt x="530" y="147"/>
                      </a:lnTo>
                      <a:lnTo>
                        <a:pt x="529" y="145"/>
                      </a:lnTo>
                      <a:lnTo>
                        <a:pt x="530" y="142"/>
                      </a:lnTo>
                      <a:lnTo>
                        <a:pt x="533" y="137"/>
                      </a:lnTo>
                      <a:lnTo>
                        <a:pt x="535" y="136"/>
                      </a:lnTo>
                      <a:lnTo>
                        <a:pt x="538" y="133"/>
                      </a:lnTo>
                      <a:lnTo>
                        <a:pt x="537" y="132"/>
                      </a:lnTo>
                      <a:lnTo>
                        <a:pt x="537" y="131"/>
                      </a:lnTo>
                      <a:lnTo>
                        <a:pt x="533" y="129"/>
                      </a:lnTo>
                      <a:lnTo>
                        <a:pt x="530" y="126"/>
                      </a:lnTo>
                      <a:lnTo>
                        <a:pt x="527" y="126"/>
                      </a:lnTo>
                      <a:lnTo>
                        <a:pt x="526" y="122"/>
                      </a:lnTo>
                      <a:lnTo>
                        <a:pt x="528" y="119"/>
                      </a:lnTo>
                      <a:lnTo>
                        <a:pt x="526" y="118"/>
                      </a:lnTo>
                      <a:lnTo>
                        <a:pt x="523" y="119"/>
                      </a:lnTo>
                      <a:lnTo>
                        <a:pt x="522" y="122"/>
                      </a:lnTo>
                      <a:lnTo>
                        <a:pt x="519" y="123"/>
                      </a:lnTo>
                      <a:lnTo>
                        <a:pt x="513" y="124"/>
                      </a:lnTo>
                      <a:lnTo>
                        <a:pt x="510" y="126"/>
                      </a:lnTo>
                      <a:lnTo>
                        <a:pt x="509" y="127"/>
                      </a:lnTo>
                      <a:lnTo>
                        <a:pt x="507" y="126"/>
                      </a:lnTo>
                      <a:lnTo>
                        <a:pt x="505" y="124"/>
                      </a:lnTo>
                      <a:lnTo>
                        <a:pt x="503" y="124"/>
                      </a:lnTo>
                      <a:lnTo>
                        <a:pt x="502" y="123"/>
                      </a:lnTo>
                      <a:lnTo>
                        <a:pt x="501" y="122"/>
                      </a:lnTo>
                      <a:lnTo>
                        <a:pt x="500" y="119"/>
                      </a:lnTo>
                      <a:lnTo>
                        <a:pt x="500" y="117"/>
                      </a:lnTo>
                      <a:lnTo>
                        <a:pt x="501" y="116"/>
                      </a:lnTo>
                      <a:lnTo>
                        <a:pt x="501" y="113"/>
                      </a:lnTo>
                      <a:lnTo>
                        <a:pt x="499" y="112"/>
                      </a:lnTo>
                      <a:lnTo>
                        <a:pt x="498" y="112"/>
                      </a:lnTo>
                      <a:lnTo>
                        <a:pt x="495" y="109"/>
                      </a:lnTo>
                      <a:lnTo>
                        <a:pt x="492" y="109"/>
                      </a:lnTo>
                      <a:lnTo>
                        <a:pt x="490" y="109"/>
                      </a:lnTo>
                      <a:lnTo>
                        <a:pt x="488" y="105"/>
                      </a:lnTo>
                      <a:lnTo>
                        <a:pt x="486" y="100"/>
                      </a:lnTo>
                      <a:lnTo>
                        <a:pt x="482" y="96"/>
                      </a:lnTo>
                      <a:lnTo>
                        <a:pt x="478" y="95"/>
                      </a:lnTo>
                      <a:lnTo>
                        <a:pt x="473" y="95"/>
                      </a:lnTo>
                      <a:lnTo>
                        <a:pt x="468" y="95"/>
                      </a:lnTo>
                      <a:lnTo>
                        <a:pt x="468" y="97"/>
                      </a:lnTo>
                      <a:lnTo>
                        <a:pt x="468" y="99"/>
                      </a:lnTo>
                      <a:lnTo>
                        <a:pt x="468" y="101"/>
                      </a:lnTo>
                      <a:lnTo>
                        <a:pt x="465" y="102"/>
                      </a:lnTo>
                      <a:lnTo>
                        <a:pt x="463" y="102"/>
                      </a:lnTo>
                      <a:lnTo>
                        <a:pt x="460" y="103"/>
                      </a:lnTo>
                      <a:lnTo>
                        <a:pt x="456" y="101"/>
                      </a:lnTo>
                      <a:lnTo>
                        <a:pt x="454" y="101"/>
                      </a:lnTo>
                      <a:lnTo>
                        <a:pt x="452" y="102"/>
                      </a:lnTo>
                      <a:lnTo>
                        <a:pt x="449" y="102"/>
                      </a:lnTo>
                      <a:lnTo>
                        <a:pt x="447" y="100"/>
                      </a:lnTo>
                      <a:lnTo>
                        <a:pt x="444" y="99"/>
                      </a:lnTo>
                      <a:lnTo>
                        <a:pt x="443" y="97"/>
                      </a:lnTo>
                      <a:lnTo>
                        <a:pt x="444" y="95"/>
                      </a:lnTo>
                      <a:lnTo>
                        <a:pt x="440" y="92"/>
                      </a:lnTo>
                      <a:lnTo>
                        <a:pt x="438" y="93"/>
                      </a:lnTo>
                      <a:lnTo>
                        <a:pt x="438" y="97"/>
                      </a:lnTo>
                      <a:lnTo>
                        <a:pt x="439" y="98"/>
                      </a:lnTo>
                      <a:lnTo>
                        <a:pt x="438" y="100"/>
                      </a:lnTo>
                      <a:lnTo>
                        <a:pt x="436" y="102"/>
                      </a:lnTo>
                      <a:lnTo>
                        <a:pt x="433" y="102"/>
                      </a:lnTo>
                      <a:lnTo>
                        <a:pt x="398" y="50"/>
                      </a:lnTo>
                      <a:lnTo>
                        <a:pt x="372" y="27"/>
                      </a:lnTo>
                      <a:lnTo>
                        <a:pt x="371" y="25"/>
                      </a:lnTo>
                      <a:lnTo>
                        <a:pt x="374" y="24"/>
                      </a:lnTo>
                      <a:lnTo>
                        <a:pt x="376" y="21"/>
                      </a:lnTo>
                      <a:lnTo>
                        <a:pt x="376" y="18"/>
                      </a:lnTo>
                      <a:lnTo>
                        <a:pt x="374" y="16"/>
                      </a:lnTo>
                      <a:lnTo>
                        <a:pt x="371" y="18"/>
                      </a:lnTo>
                      <a:lnTo>
                        <a:pt x="367" y="19"/>
                      </a:lnTo>
                      <a:lnTo>
                        <a:pt x="365" y="22"/>
                      </a:lnTo>
                      <a:lnTo>
                        <a:pt x="363" y="22"/>
                      </a:lnTo>
                      <a:lnTo>
                        <a:pt x="360" y="26"/>
                      </a:lnTo>
                      <a:lnTo>
                        <a:pt x="360" y="29"/>
                      </a:lnTo>
                      <a:lnTo>
                        <a:pt x="357" y="31"/>
                      </a:lnTo>
                      <a:lnTo>
                        <a:pt x="357" y="34"/>
                      </a:lnTo>
                      <a:lnTo>
                        <a:pt x="353" y="36"/>
                      </a:lnTo>
                      <a:lnTo>
                        <a:pt x="350" y="36"/>
                      </a:lnTo>
                      <a:lnTo>
                        <a:pt x="347" y="38"/>
                      </a:lnTo>
                      <a:lnTo>
                        <a:pt x="347" y="42"/>
                      </a:lnTo>
                      <a:lnTo>
                        <a:pt x="346" y="43"/>
                      </a:lnTo>
                      <a:lnTo>
                        <a:pt x="344" y="42"/>
                      </a:lnTo>
                      <a:lnTo>
                        <a:pt x="339" y="40"/>
                      </a:lnTo>
                      <a:lnTo>
                        <a:pt x="336" y="42"/>
                      </a:lnTo>
                      <a:lnTo>
                        <a:pt x="334" y="44"/>
                      </a:lnTo>
                      <a:lnTo>
                        <a:pt x="332" y="44"/>
                      </a:lnTo>
                      <a:lnTo>
                        <a:pt x="330" y="41"/>
                      </a:lnTo>
                      <a:lnTo>
                        <a:pt x="330" y="36"/>
                      </a:lnTo>
                      <a:lnTo>
                        <a:pt x="332" y="35"/>
                      </a:lnTo>
                      <a:lnTo>
                        <a:pt x="333" y="32"/>
                      </a:lnTo>
                      <a:lnTo>
                        <a:pt x="332" y="30"/>
                      </a:lnTo>
                      <a:lnTo>
                        <a:pt x="329" y="33"/>
                      </a:lnTo>
                      <a:lnTo>
                        <a:pt x="328" y="33"/>
                      </a:lnTo>
                      <a:lnTo>
                        <a:pt x="322" y="29"/>
                      </a:lnTo>
                      <a:lnTo>
                        <a:pt x="319" y="30"/>
                      </a:lnTo>
                      <a:lnTo>
                        <a:pt x="320" y="32"/>
                      </a:lnTo>
                      <a:lnTo>
                        <a:pt x="322" y="33"/>
                      </a:lnTo>
                      <a:lnTo>
                        <a:pt x="319" y="36"/>
                      </a:lnTo>
                      <a:lnTo>
                        <a:pt x="318" y="36"/>
                      </a:lnTo>
                      <a:lnTo>
                        <a:pt x="316" y="32"/>
                      </a:lnTo>
                      <a:lnTo>
                        <a:pt x="315" y="26"/>
                      </a:lnTo>
                      <a:lnTo>
                        <a:pt x="311" y="22"/>
                      </a:lnTo>
                      <a:lnTo>
                        <a:pt x="309" y="22"/>
                      </a:lnTo>
                      <a:lnTo>
                        <a:pt x="311" y="26"/>
                      </a:lnTo>
                      <a:lnTo>
                        <a:pt x="310" y="29"/>
                      </a:lnTo>
                      <a:lnTo>
                        <a:pt x="308" y="29"/>
                      </a:lnTo>
                      <a:lnTo>
                        <a:pt x="308" y="26"/>
                      </a:lnTo>
                      <a:lnTo>
                        <a:pt x="306" y="26"/>
                      </a:lnTo>
                      <a:lnTo>
                        <a:pt x="305" y="29"/>
                      </a:lnTo>
                      <a:lnTo>
                        <a:pt x="304" y="30"/>
                      </a:lnTo>
                      <a:lnTo>
                        <a:pt x="301" y="28"/>
                      </a:lnTo>
                      <a:lnTo>
                        <a:pt x="298" y="30"/>
                      </a:lnTo>
                      <a:lnTo>
                        <a:pt x="297" y="29"/>
                      </a:lnTo>
                      <a:lnTo>
                        <a:pt x="295" y="26"/>
                      </a:lnTo>
                      <a:lnTo>
                        <a:pt x="298" y="25"/>
                      </a:lnTo>
                      <a:lnTo>
                        <a:pt x="298" y="23"/>
                      </a:lnTo>
                      <a:lnTo>
                        <a:pt x="298" y="20"/>
                      </a:lnTo>
                      <a:lnTo>
                        <a:pt x="298" y="17"/>
                      </a:lnTo>
                      <a:lnTo>
                        <a:pt x="298" y="15"/>
                      </a:lnTo>
                      <a:lnTo>
                        <a:pt x="296" y="14"/>
                      </a:lnTo>
                      <a:lnTo>
                        <a:pt x="294" y="12"/>
                      </a:lnTo>
                      <a:lnTo>
                        <a:pt x="293" y="8"/>
                      </a:lnTo>
                      <a:lnTo>
                        <a:pt x="291" y="7"/>
                      </a:lnTo>
                      <a:lnTo>
                        <a:pt x="291" y="2"/>
                      </a:lnTo>
                      <a:lnTo>
                        <a:pt x="287" y="2"/>
                      </a:lnTo>
                      <a:lnTo>
                        <a:pt x="284" y="4"/>
                      </a:lnTo>
                      <a:lnTo>
                        <a:pt x="281" y="4"/>
                      </a:lnTo>
                      <a:lnTo>
                        <a:pt x="277" y="2"/>
                      </a:lnTo>
                      <a:lnTo>
                        <a:pt x="274" y="2"/>
                      </a:lnTo>
                      <a:lnTo>
                        <a:pt x="270" y="0"/>
                      </a:lnTo>
                      <a:lnTo>
                        <a:pt x="268" y="1"/>
                      </a:lnTo>
                      <a:lnTo>
                        <a:pt x="267" y="1"/>
                      </a:lnTo>
                      <a:lnTo>
                        <a:pt x="264" y="2"/>
                      </a:lnTo>
                      <a:lnTo>
                        <a:pt x="263" y="5"/>
                      </a:lnTo>
                      <a:lnTo>
                        <a:pt x="260" y="5"/>
                      </a:lnTo>
                      <a:lnTo>
                        <a:pt x="258" y="7"/>
                      </a:lnTo>
                      <a:lnTo>
                        <a:pt x="260" y="9"/>
                      </a:lnTo>
                      <a:lnTo>
                        <a:pt x="260" y="12"/>
                      </a:lnTo>
                      <a:lnTo>
                        <a:pt x="256" y="12"/>
                      </a:lnTo>
                      <a:lnTo>
                        <a:pt x="253" y="12"/>
                      </a:lnTo>
                      <a:lnTo>
                        <a:pt x="252" y="15"/>
                      </a:lnTo>
                      <a:lnTo>
                        <a:pt x="249" y="16"/>
                      </a:lnTo>
                      <a:lnTo>
                        <a:pt x="247" y="17"/>
                      </a:lnTo>
                      <a:lnTo>
                        <a:pt x="246" y="17"/>
                      </a:lnTo>
                      <a:lnTo>
                        <a:pt x="239" y="22"/>
                      </a:lnTo>
                      <a:lnTo>
                        <a:pt x="236" y="23"/>
                      </a:lnTo>
                      <a:lnTo>
                        <a:pt x="234" y="25"/>
                      </a:lnTo>
                      <a:lnTo>
                        <a:pt x="232" y="25"/>
                      </a:lnTo>
                      <a:lnTo>
                        <a:pt x="230" y="22"/>
                      </a:lnTo>
                      <a:lnTo>
                        <a:pt x="229" y="25"/>
                      </a:lnTo>
                      <a:lnTo>
                        <a:pt x="229" y="27"/>
                      </a:lnTo>
                      <a:lnTo>
                        <a:pt x="225" y="27"/>
                      </a:lnTo>
                      <a:lnTo>
                        <a:pt x="223" y="29"/>
                      </a:lnTo>
                      <a:lnTo>
                        <a:pt x="224" y="32"/>
                      </a:lnTo>
                      <a:lnTo>
                        <a:pt x="222" y="33"/>
                      </a:lnTo>
                      <a:lnTo>
                        <a:pt x="221" y="33"/>
                      </a:lnTo>
                      <a:lnTo>
                        <a:pt x="218" y="33"/>
                      </a:lnTo>
                      <a:lnTo>
                        <a:pt x="216" y="34"/>
                      </a:lnTo>
                      <a:lnTo>
                        <a:pt x="213" y="35"/>
                      </a:lnTo>
                      <a:lnTo>
                        <a:pt x="209" y="37"/>
                      </a:lnTo>
                      <a:lnTo>
                        <a:pt x="208" y="39"/>
                      </a:lnTo>
                      <a:lnTo>
                        <a:pt x="204" y="40"/>
                      </a:lnTo>
                      <a:lnTo>
                        <a:pt x="201" y="41"/>
                      </a:lnTo>
                      <a:lnTo>
                        <a:pt x="197" y="42"/>
                      </a:lnTo>
                      <a:lnTo>
                        <a:pt x="193" y="43"/>
                      </a:lnTo>
                      <a:lnTo>
                        <a:pt x="193" y="46"/>
                      </a:lnTo>
                      <a:lnTo>
                        <a:pt x="191" y="48"/>
                      </a:lnTo>
                      <a:lnTo>
                        <a:pt x="190" y="45"/>
                      </a:lnTo>
                      <a:lnTo>
                        <a:pt x="187" y="45"/>
                      </a:lnTo>
                      <a:lnTo>
                        <a:pt x="184" y="47"/>
                      </a:lnTo>
                      <a:lnTo>
                        <a:pt x="184" y="49"/>
                      </a:lnTo>
                      <a:lnTo>
                        <a:pt x="184" y="50"/>
                      </a:lnTo>
                      <a:lnTo>
                        <a:pt x="181" y="48"/>
                      </a:lnTo>
                      <a:lnTo>
                        <a:pt x="177" y="49"/>
                      </a:lnTo>
                      <a:lnTo>
                        <a:pt x="177" y="47"/>
                      </a:lnTo>
                      <a:lnTo>
                        <a:pt x="175" y="47"/>
                      </a:lnTo>
                      <a:lnTo>
                        <a:pt x="173" y="49"/>
                      </a:lnTo>
                      <a:lnTo>
                        <a:pt x="170" y="49"/>
                      </a:lnTo>
                      <a:lnTo>
                        <a:pt x="170" y="50"/>
                      </a:lnTo>
                      <a:lnTo>
                        <a:pt x="170" y="54"/>
                      </a:lnTo>
                      <a:lnTo>
                        <a:pt x="170" y="56"/>
                      </a:lnTo>
                      <a:lnTo>
                        <a:pt x="172" y="57"/>
                      </a:lnTo>
                      <a:lnTo>
                        <a:pt x="176" y="57"/>
                      </a:lnTo>
                      <a:lnTo>
                        <a:pt x="177" y="60"/>
                      </a:lnTo>
                      <a:lnTo>
                        <a:pt x="173" y="60"/>
                      </a:lnTo>
                      <a:lnTo>
                        <a:pt x="172" y="61"/>
                      </a:lnTo>
                      <a:lnTo>
                        <a:pt x="172" y="64"/>
                      </a:lnTo>
                      <a:lnTo>
                        <a:pt x="176" y="64"/>
                      </a:lnTo>
                      <a:lnTo>
                        <a:pt x="178" y="65"/>
                      </a:lnTo>
                      <a:lnTo>
                        <a:pt x="180" y="64"/>
                      </a:lnTo>
                      <a:lnTo>
                        <a:pt x="182" y="64"/>
                      </a:lnTo>
                      <a:lnTo>
                        <a:pt x="184" y="66"/>
                      </a:lnTo>
                      <a:lnTo>
                        <a:pt x="187" y="67"/>
                      </a:lnTo>
                      <a:lnTo>
                        <a:pt x="187" y="71"/>
                      </a:lnTo>
                      <a:lnTo>
                        <a:pt x="186" y="72"/>
                      </a:lnTo>
                      <a:lnTo>
                        <a:pt x="184" y="71"/>
                      </a:lnTo>
                      <a:lnTo>
                        <a:pt x="177" y="71"/>
                      </a:lnTo>
                      <a:lnTo>
                        <a:pt x="174" y="75"/>
                      </a:lnTo>
                      <a:lnTo>
                        <a:pt x="171" y="81"/>
                      </a:lnTo>
                      <a:lnTo>
                        <a:pt x="171" y="84"/>
                      </a:lnTo>
                      <a:lnTo>
                        <a:pt x="173" y="84"/>
                      </a:lnTo>
                      <a:lnTo>
                        <a:pt x="174" y="88"/>
                      </a:lnTo>
                      <a:lnTo>
                        <a:pt x="172" y="91"/>
                      </a:lnTo>
                      <a:lnTo>
                        <a:pt x="171" y="95"/>
                      </a:lnTo>
                      <a:lnTo>
                        <a:pt x="169" y="95"/>
                      </a:lnTo>
                      <a:lnTo>
                        <a:pt x="168" y="98"/>
                      </a:lnTo>
                      <a:lnTo>
                        <a:pt x="170" y="99"/>
                      </a:lnTo>
                      <a:lnTo>
                        <a:pt x="170" y="102"/>
                      </a:lnTo>
                      <a:lnTo>
                        <a:pt x="173" y="102"/>
                      </a:lnTo>
                      <a:lnTo>
                        <a:pt x="175" y="104"/>
                      </a:lnTo>
                      <a:lnTo>
                        <a:pt x="178" y="105"/>
                      </a:lnTo>
                      <a:lnTo>
                        <a:pt x="178" y="106"/>
                      </a:lnTo>
                      <a:lnTo>
                        <a:pt x="181" y="109"/>
                      </a:lnTo>
                      <a:lnTo>
                        <a:pt x="185" y="109"/>
                      </a:lnTo>
                      <a:lnTo>
                        <a:pt x="187" y="110"/>
                      </a:lnTo>
                      <a:lnTo>
                        <a:pt x="187" y="124"/>
                      </a:lnTo>
                      <a:lnTo>
                        <a:pt x="186" y="126"/>
                      </a:lnTo>
                      <a:lnTo>
                        <a:pt x="181" y="129"/>
                      </a:lnTo>
                      <a:lnTo>
                        <a:pt x="177" y="128"/>
                      </a:lnTo>
                      <a:lnTo>
                        <a:pt x="173" y="125"/>
                      </a:lnTo>
                      <a:lnTo>
                        <a:pt x="171" y="126"/>
                      </a:lnTo>
                      <a:lnTo>
                        <a:pt x="171" y="129"/>
                      </a:lnTo>
                      <a:lnTo>
                        <a:pt x="170" y="133"/>
                      </a:lnTo>
                      <a:lnTo>
                        <a:pt x="166" y="134"/>
                      </a:lnTo>
                      <a:lnTo>
                        <a:pt x="162" y="131"/>
                      </a:lnTo>
                      <a:lnTo>
                        <a:pt x="157" y="131"/>
                      </a:lnTo>
                      <a:lnTo>
                        <a:pt x="156" y="129"/>
                      </a:lnTo>
                      <a:lnTo>
                        <a:pt x="154" y="130"/>
                      </a:lnTo>
                      <a:lnTo>
                        <a:pt x="152" y="129"/>
                      </a:lnTo>
                      <a:lnTo>
                        <a:pt x="149" y="126"/>
                      </a:lnTo>
                      <a:lnTo>
                        <a:pt x="151" y="124"/>
                      </a:lnTo>
                      <a:lnTo>
                        <a:pt x="152" y="122"/>
                      </a:lnTo>
                      <a:lnTo>
                        <a:pt x="150" y="121"/>
                      </a:lnTo>
                      <a:lnTo>
                        <a:pt x="146" y="119"/>
                      </a:lnTo>
                      <a:lnTo>
                        <a:pt x="145" y="121"/>
                      </a:lnTo>
                      <a:lnTo>
                        <a:pt x="142" y="121"/>
                      </a:lnTo>
                      <a:lnTo>
                        <a:pt x="139" y="122"/>
                      </a:lnTo>
                      <a:lnTo>
                        <a:pt x="140" y="126"/>
                      </a:lnTo>
                      <a:lnTo>
                        <a:pt x="136" y="126"/>
                      </a:lnTo>
                      <a:lnTo>
                        <a:pt x="135" y="124"/>
                      </a:lnTo>
                      <a:lnTo>
                        <a:pt x="132" y="119"/>
                      </a:lnTo>
                      <a:lnTo>
                        <a:pt x="128" y="120"/>
                      </a:lnTo>
                      <a:lnTo>
                        <a:pt x="127" y="123"/>
                      </a:lnTo>
                      <a:lnTo>
                        <a:pt x="125" y="121"/>
                      </a:lnTo>
                      <a:lnTo>
                        <a:pt x="123" y="122"/>
                      </a:lnTo>
                      <a:lnTo>
                        <a:pt x="123" y="125"/>
                      </a:lnTo>
                      <a:lnTo>
                        <a:pt x="120" y="125"/>
                      </a:lnTo>
                      <a:lnTo>
                        <a:pt x="119" y="131"/>
                      </a:lnTo>
                      <a:lnTo>
                        <a:pt x="116" y="134"/>
                      </a:lnTo>
                      <a:lnTo>
                        <a:pt x="114" y="133"/>
                      </a:lnTo>
                      <a:lnTo>
                        <a:pt x="112" y="130"/>
                      </a:lnTo>
                      <a:lnTo>
                        <a:pt x="107" y="129"/>
                      </a:lnTo>
                      <a:lnTo>
                        <a:pt x="105" y="126"/>
                      </a:lnTo>
                      <a:lnTo>
                        <a:pt x="102" y="128"/>
                      </a:lnTo>
                      <a:lnTo>
                        <a:pt x="102" y="133"/>
                      </a:lnTo>
                      <a:lnTo>
                        <a:pt x="100" y="136"/>
                      </a:lnTo>
                      <a:lnTo>
                        <a:pt x="99" y="135"/>
                      </a:lnTo>
                      <a:lnTo>
                        <a:pt x="99" y="131"/>
                      </a:lnTo>
                      <a:lnTo>
                        <a:pt x="97" y="129"/>
                      </a:lnTo>
                      <a:lnTo>
                        <a:pt x="95" y="129"/>
                      </a:lnTo>
                      <a:lnTo>
                        <a:pt x="91" y="125"/>
                      </a:lnTo>
                      <a:lnTo>
                        <a:pt x="89" y="121"/>
                      </a:lnTo>
                      <a:lnTo>
                        <a:pt x="86" y="121"/>
                      </a:lnTo>
                      <a:lnTo>
                        <a:pt x="83" y="117"/>
                      </a:lnTo>
                      <a:lnTo>
                        <a:pt x="82" y="117"/>
                      </a:lnTo>
                      <a:lnTo>
                        <a:pt x="80" y="114"/>
                      </a:lnTo>
                      <a:lnTo>
                        <a:pt x="78" y="114"/>
                      </a:lnTo>
                      <a:lnTo>
                        <a:pt x="73" y="116"/>
                      </a:lnTo>
                      <a:lnTo>
                        <a:pt x="69" y="113"/>
                      </a:lnTo>
                      <a:lnTo>
                        <a:pt x="68" y="109"/>
                      </a:lnTo>
                      <a:lnTo>
                        <a:pt x="66" y="109"/>
                      </a:lnTo>
                      <a:lnTo>
                        <a:pt x="62" y="112"/>
                      </a:lnTo>
                      <a:lnTo>
                        <a:pt x="60" y="112"/>
                      </a:lnTo>
                      <a:lnTo>
                        <a:pt x="59" y="114"/>
                      </a:lnTo>
                      <a:lnTo>
                        <a:pt x="58" y="116"/>
                      </a:lnTo>
                      <a:lnTo>
                        <a:pt x="58" y="113"/>
                      </a:lnTo>
                      <a:lnTo>
                        <a:pt x="55" y="115"/>
                      </a:lnTo>
                      <a:lnTo>
                        <a:pt x="55" y="117"/>
                      </a:lnTo>
                      <a:lnTo>
                        <a:pt x="52" y="119"/>
                      </a:lnTo>
                      <a:lnTo>
                        <a:pt x="51" y="118"/>
                      </a:lnTo>
                      <a:lnTo>
                        <a:pt x="52" y="115"/>
                      </a:lnTo>
                      <a:lnTo>
                        <a:pt x="53" y="112"/>
                      </a:lnTo>
                      <a:lnTo>
                        <a:pt x="50" y="111"/>
                      </a:lnTo>
                      <a:lnTo>
                        <a:pt x="45" y="108"/>
                      </a:lnTo>
                      <a:lnTo>
                        <a:pt x="45" y="110"/>
                      </a:lnTo>
                      <a:lnTo>
                        <a:pt x="45" y="113"/>
                      </a:lnTo>
                      <a:lnTo>
                        <a:pt x="45" y="116"/>
                      </a:lnTo>
                      <a:lnTo>
                        <a:pt x="42" y="116"/>
                      </a:lnTo>
                      <a:lnTo>
                        <a:pt x="40" y="117"/>
                      </a:lnTo>
                      <a:lnTo>
                        <a:pt x="38" y="122"/>
                      </a:lnTo>
                      <a:lnTo>
                        <a:pt x="37" y="122"/>
                      </a:lnTo>
                      <a:lnTo>
                        <a:pt x="33" y="125"/>
                      </a:lnTo>
                      <a:lnTo>
                        <a:pt x="31" y="129"/>
                      </a:lnTo>
                      <a:lnTo>
                        <a:pt x="34" y="132"/>
                      </a:lnTo>
                      <a:lnTo>
                        <a:pt x="34" y="136"/>
                      </a:lnTo>
                      <a:lnTo>
                        <a:pt x="29" y="136"/>
                      </a:lnTo>
                      <a:lnTo>
                        <a:pt x="24" y="136"/>
                      </a:lnTo>
                      <a:lnTo>
                        <a:pt x="28" y="150"/>
                      </a:lnTo>
                      <a:lnTo>
                        <a:pt x="26" y="152"/>
                      </a:lnTo>
                      <a:lnTo>
                        <a:pt x="27" y="157"/>
                      </a:lnTo>
                      <a:lnTo>
                        <a:pt x="22" y="157"/>
                      </a:lnTo>
                      <a:lnTo>
                        <a:pt x="18" y="154"/>
                      </a:lnTo>
                      <a:lnTo>
                        <a:pt x="17" y="151"/>
                      </a:lnTo>
                      <a:lnTo>
                        <a:pt x="10" y="143"/>
                      </a:lnTo>
                      <a:lnTo>
                        <a:pt x="7" y="147"/>
                      </a:lnTo>
                      <a:lnTo>
                        <a:pt x="7" y="150"/>
                      </a:lnTo>
                      <a:lnTo>
                        <a:pt x="4" y="156"/>
                      </a:lnTo>
                      <a:lnTo>
                        <a:pt x="1" y="157"/>
                      </a:lnTo>
                      <a:lnTo>
                        <a:pt x="2" y="166"/>
                      </a:lnTo>
                      <a:lnTo>
                        <a:pt x="4" y="168"/>
                      </a:lnTo>
                      <a:lnTo>
                        <a:pt x="3" y="179"/>
                      </a:lnTo>
                      <a:lnTo>
                        <a:pt x="0" y="185"/>
                      </a:lnTo>
                      <a:lnTo>
                        <a:pt x="7" y="188"/>
                      </a:lnTo>
                      <a:lnTo>
                        <a:pt x="9" y="192"/>
                      </a:lnTo>
                      <a:lnTo>
                        <a:pt x="8" y="195"/>
                      </a:lnTo>
                      <a:lnTo>
                        <a:pt x="13" y="200"/>
                      </a:lnTo>
                      <a:lnTo>
                        <a:pt x="14" y="197"/>
                      </a:lnTo>
                      <a:lnTo>
                        <a:pt x="23" y="200"/>
                      </a:lnTo>
                      <a:lnTo>
                        <a:pt x="29" y="208"/>
                      </a:lnTo>
                      <a:lnTo>
                        <a:pt x="35" y="219"/>
                      </a:lnTo>
                      <a:lnTo>
                        <a:pt x="30" y="219"/>
                      </a:lnTo>
                      <a:lnTo>
                        <a:pt x="29" y="222"/>
                      </a:lnTo>
                      <a:lnTo>
                        <a:pt x="35" y="226"/>
                      </a:lnTo>
                      <a:lnTo>
                        <a:pt x="38" y="225"/>
                      </a:lnTo>
                      <a:lnTo>
                        <a:pt x="42" y="227"/>
                      </a:lnTo>
                      <a:lnTo>
                        <a:pt x="42" y="227"/>
                      </a:lnTo>
                      <a:lnTo>
                        <a:pt x="43" y="22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60" name="Freeform 277">
                  <a:extLst>
                    <a:ext uri="{FF2B5EF4-FFF2-40B4-BE49-F238E27FC236}">
                      <a16:creationId xmlns:a16="http://schemas.microsoft.com/office/drawing/2014/main" id="{59708D35-A05C-F1E5-348A-38B434C66AEB}"/>
                    </a:ext>
                  </a:extLst>
                </p:cNvPr>
                <p:cNvSpPr>
                  <a:spLocks/>
                </p:cNvSpPr>
                <p:nvPr/>
              </p:nvSpPr>
              <p:spPr bwMode="auto">
                <a:xfrm>
                  <a:off x="4346" y="1952"/>
                  <a:ext cx="227" cy="171"/>
                </a:xfrm>
                <a:custGeom>
                  <a:avLst/>
                  <a:gdLst>
                    <a:gd name="T0" fmla="*/ 194 w 227"/>
                    <a:gd name="T1" fmla="*/ 71 h 171"/>
                    <a:gd name="T2" fmla="*/ 190 w 227"/>
                    <a:gd name="T3" fmla="*/ 78 h 171"/>
                    <a:gd name="T4" fmla="*/ 182 w 227"/>
                    <a:gd name="T5" fmla="*/ 90 h 171"/>
                    <a:gd name="T6" fmla="*/ 174 w 227"/>
                    <a:gd name="T7" fmla="*/ 86 h 171"/>
                    <a:gd name="T8" fmla="*/ 165 w 227"/>
                    <a:gd name="T9" fmla="*/ 86 h 171"/>
                    <a:gd name="T10" fmla="*/ 155 w 227"/>
                    <a:gd name="T11" fmla="*/ 89 h 171"/>
                    <a:gd name="T12" fmla="*/ 140 w 227"/>
                    <a:gd name="T13" fmla="*/ 69 h 171"/>
                    <a:gd name="T14" fmla="*/ 135 w 227"/>
                    <a:gd name="T15" fmla="*/ 46 h 171"/>
                    <a:gd name="T16" fmla="*/ 124 w 227"/>
                    <a:gd name="T17" fmla="*/ 30 h 171"/>
                    <a:gd name="T18" fmla="*/ 79 w 227"/>
                    <a:gd name="T19" fmla="*/ 32 h 171"/>
                    <a:gd name="T20" fmla="*/ 59 w 227"/>
                    <a:gd name="T21" fmla="*/ 20 h 171"/>
                    <a:gd name="T22" fmla="*/ 0 w 227"/>
                    <a:gd name="T23" fmla="*/ 9 h 171"/>
                    <a:gd name="T24" fmla="*/ 17 w 227"/>
                    <a:gd name="T25" fmla="*/ 89 h 171"/>
                    <a:gd name="T26" fmla="*/ 24 w 227"/>
                    <a:gd name="T27" fmla="*/ 86 h 171"/>
                    <a:gd name="T28" fmla="*/ 21 w 227"/>
                    <a:gd name="T29" fmla="*/ 78 h 171"/>
                    <a:gd name="T30" fmla="*/ 28 w 227"/>
                    <a:gd name="T31" fmla="*/ 69 h 171"/>
                    <a:gd name="T32" fmla="*/ 34 w 227"/>
                    <a:gd name="T33" fmla="*/ 63 h 171"/>
                    <a:gd name="T34" fmla="*/ 39 w 227"/>
                    <a:gd name="T35" fmla="*/ 65 h 171"/>
                    <a:gd name="T36" fmla="*/ 43 w 227"/>
                    <a:gd name="T37" fmla="*/ 61 h 171"/>
                    <a:gd name="T38" fmla="*/ 61 w 227"/>
                    <a:gd name="T39" fmla="*/ 72 h 171"/>
                    <a:gd name="T40" fmla="*/ 72 w 227"/>
                    <a:gd name="T41" fmla="*/ 83 h 171"/>
                    <a:gd name="T42" fmla="*/ 83 w 227"/>
                    <a:gd name="T43" fmla="*/ 86 h 171"/>
                    <a:gd name="T44" fmla="*/ 92 w 227"/>
                    <a:gd name="T45" fmla="*/ 93 h 171"/>
                    <a:gd name="T46" fmla="*/ 97 w 227"/>
                    <a:gd name="T47" fmla="*/ 105 h 171"/>
                    <a:gd name="T48" fmla="*/ 101 w 227"/>
                    <a:gd name="T49" fmla="*/ 116 h 171"/>
                    <a:gd name="T50" fmla="*/ 116 w 227"/>
                    <a:gd name="T51" fmla="*/ 126 h 171"/>
                    <a:gd name="T52" fmla="*/ 135 w 227"/>
                    <a:gd name="T53" fmla="*/ 140 h 171"/>
                    <a:gd name="T54" fmla="*/ 152 w 227"/>
                    <a:gd name="T55" fmla="*/ 149 h 171"/>
                    <a:gd name="T56" fmla="*/ 156 w 227"/>
                    <a:gd name="T57" fmla="*/ 151 h 171"/>
                    <a:gd name="T58" fmla="*/ 162 w 227"/>
                    <a:gd name="T59" fmla="*/ 160 h 171"/>
                    <a:gd name="T60" fmla="*/ 166 w 227"/>
                    <a:gd name="T61" fmla="*/ 166 h 171"/>
                    <a:gd name="T62" fmla="*/ 171 w 227"/>
                    <a:gd name="T63" fmla="*/ 171 h 171"/>
                    <a:gd name="T64" fmla="*/ 176 w 227"/>
                    <a:gd name="T65" fmla="*/ 169 h 171"/>
                    <a:gd name="T66" fmla="*/ 180 w 227"/>
                    <a:gd name="T67" fmla="*/ 171 h 171"/>
                    <a:gd name="T68" fmla="*/ 183 w 227"/>
                    <a:gd name="T69" fmla="*/ 152 h 171"/>
                    <a:gd name="T70" fmla="*/ 184 w 227"/>
                    <a:gd name="T71" fmla="*/ 145 h 171"/>
                    <a:gd name="T72" fmla="*/ 180 w 227"/>
                    <a:gd name="T73" fmla="*/ 139 h 171"/>
                    <a:gd name="T74" fmla="*/ 180 w 227"/>
                    <a:gd name="T75" fmla="*/ 131 h 171"/>
                    <a:gd name="T76" fmla="*/ 174 w 227"/>
                    <a:gd name="T77" fmla="*/ 133 h 171"/>
                    <a:gd name="T78" fmla="*/ 170 w 227"/>
                    <a:gd name="T79" fmla="*/ 121 h 171"/>
                    <a:gd name="T80" fmla="*/ 180 w 227"/>
                    <a:gd name="T81" fmla="*/ 120 h 171"/>
                    <a:gd name="T82" fmla="*/ 183 w 227"/>
                    <a:gd name="T83" fmla="*/ 115 h 171"/>
                    <a:gd name="T84" fmla="*/ 187 w 227"/>
                    <a:gd name="T85" fmla="*/ 110 h 171"/>
                    <a:gd name="T86" fmla="*/ 192 w 227"/>
                    <a:gd name="T87" fmla="*/ 107 h 171"/>
                    <a:gd name="T88" fmla="*/ 197 w 227"/>
                    <a:gd name="T89" fmla="*/ 101 h 171"/>
                    <a:gd name="T90" fmla="*/ 193 w 227"/>
                    <a:gd name="T91" fmla="*/ 95 h 171"/>
                    <a:gd name="T92" fmla="*/ 200 w 227"/>
                    <a:gd name="T93" fmla="*/ 89 h 171"/>
                    <a:gd name="T94" fmla="*/ 207 w 227"/>
                    <a:gd name="T95" fmla="*/ 85 h 171"/>
                    <a:gd name="T96" fmla="*/ 211 w 227"/>
                    <a:gd name="T97" fmla="*/ 91 h 171"/>
                    <a:gd name="T98" fmla="*/ 223 w 227"/>
                    <a:gd name="T99" fmla="*/ 89 h 171"/>
                    <a:gd name="T100" fmla="*/ 226 w 227"/>
                    <a:gd name="T101" fmla="*/ 81 h 171"/>
                    <a:gd name="T102" fmla="*/ 218 w 227"/>
                    <a:gd name="T103" fmla="*/ 74 h 171"/>
                    <a:gd name="T104" fmla="*/ 214 w 227"/>
                    <a:gd name="T105" fmla="*/ 82 h 171"/>
                    <a:gd name="T106" fmla="*/ 210 w 227"/>
                    <a:gd name="T107" fmla="*/ 78 h 171"/>
                    <a:gd name="T108" fmla="*/ 200 w 227"/>
                    <a:gd name="T109" fmla="*/ 74 h 171"/>
                    <a:gd name="T110" fmla="*/ 207 w 227"/>
                    <a:gd name="T111" fmla="*/ 62 h 171"/>
                    <a:gd name="T112" fmla="*/ 205 w 227"/>
                    <a:gd name="T113" fmla="*/ 58 h 171"/>
                    <a:gd name="T114" fmla="*/ 200 w 227"/>
                    <a:gd name="T115" fmla="*/ 63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 h="171">
                      <a:moveTo>
                        <a:pt x="200" y="63"/>
                      </a:moveTo>
                      <a:lnTo>
                        <a:pt x="194" y="71"/>
                      </a:lnTo>
                      <a:lnTo>
                        <a:pt x="192" y="76"/>
                      </a:lnTo>
                      <a:lnTo>
                        <a:pt x="190" y="78"/>
                      </a:lnTo>
                      <a:lnTo>
                        <a:pt x="187" y="84"/>
                      </a:lnTo>
                      <a:lnTo>
                        <a:pt x="182" y="90"/>
                      </a:lnTo>
                      <a:lnTo>
                        <a:pt x="180" y="89"/>
                      </a:lnTo>
                      <a:lnTo>
                        <a:pt x="174" y="86"/>
                      </a:lnTo>
                      <a:lnTo>
                        <a:pt x="169" y="85"/>
                      </a:lnTo>
                      <a:lnTo>
                        <a:pt x="165" y="86"/>
                      </a:lnTo>
                      <a:lnTo>
                        <a:pt x="159" y="89"/>
                      </a:lnTo>
                      <a:lnTo>
                        <a:pt x="155" y="89"/>
                      </a:lnTo>
                      <a:lnTo>
                        <a:pt x="150" y="70"/>
                      </a:lnTo>
                      <a:lnTo>
                        <a:pt x="140" y="69"/>
                      </a:lnTo>
                      <a:lnTo>
                        <a:pt x="139" y="45"/>
                      </a:lnTo>
                      <a:lnTo>
                        <a:pt x="135" y="46"/>
                      </a:lnTo>
                      <a:lnTo>
                        <a:pt x="131" y="36"/>
                      </a:lnTo>
                      <a:lnTo>
                        <a:pt x="124" y="30"/>
                      </a:lnTo>
                      <a:lnTo>
                        <a:pt x="100" y="30"/>
                      </a:lnTo>
                      <a:lnTo>
                        <a:pt x="79" y="32"/>
                      </a:lnTo>
                      <a:lnTo>
                        <a:pt x="68" y="24"/>
                      </a:lnTo>
                      <a:lnTo>
                        <a:pt x="59" y="20"/>
                      </a:lnTo>
                      <a:lnTo>
                        <a:pt x="37" y="0"/>
                      </a:lnTo>
                      <a:lnTo>
                        <a:pt x="0" y="9"/>
                      </a:lnTo>
                      <a:lnTo>
                        <a:pt x="10" y="90"/>
                      </a:lnTo>
                      <a:lnTo>
                        <a:pt x="17" y="89"/>
                      </a:lnTo>
                      <a:lnTo>
                        <a:pt x="23" y="90"/>
                      </a:lnTo>
                      <a:lnTo>
                        <a:pt x="24" y="86"/>
                      </a:lnTo>
                      <a:lnTo>
                        <a:pt x="22" y="83"/>
                      </a:lnTo>
                      <a:lnTo>
                        <a:pt x="21" y="78"/>
                      </a:lnTo>
                      <a:lnTo>
                        <a:pt x="24" y="70"/>
                      </a:lnTo>
                      <a:lnTo>
                        <a:pt x="28" y="69"/>
                      </a:lnTo>
                      <a:lnTo>
                        <a:pt x="31" y="65"/>
                      </a:lnTo>
                      <a:lnTo>
                        <a:pt x="34" y="63"/>
                      </a:lnTo>
                      <a:lnTo>
                        <a:pt x="38" y="65"/>
                      </a:lnTo>
                      <a:lnTo>
                        <a:pt x="39" y="65"/>
                      </a:lnTo>
                      <a:lnTo>
                        <a:pt x="37" y="60"/>
                      </a:lnTo>
                      <a:lnTo>
                        <a:pt x="43" y="61"/>
                      </a:lnTo>
                      <a:lnTo>
                        <a:pt x="52" y="66"/>
                      </a:lnTo>
                      <a:lnTo>
                        <a:pt x="61" y="72"/>
                      </a:lnTo>
                      <a:lnTo>
                        <a:pt x="62" y="76"/>
                      </a:lnTo>
                      <a:lnTo>
                        <a:pt x="72" y="83"/>
                      </a:lnTo>
                      <a:lnTo>
                        <a:pt x="81" y="88"/>
                      </a:lnTo>
                      <a:lnTo>
                        <a:pt x="83" y="86"/>
                      </a:lnTo>
                      <a:lnTo>
                        <a:pt x="86" y="87"/>
                      </a:lnTo>
                      <a:lnTo>
                        <a:pt x="92" y="93"/>
                      </a:lnTo>
                      <a:lnTo>
                        <a:pt x="94" y="102"/>
                      </a:lnTo>
                      <a:lnTo>
                        <a:pt x="97" y="105"/>
                      </a:lnTo>
                      <a:lnTo>
                        <a:pt x="98" y="109"/>
                      </a:lnTo>
                      <a:lnTo>
                        <a:pt x="101" y="116"/>
                      </a:lnTo>
                      <a:lnTo>
                        <a:pt x="107" y="119"/>
                      </a:lnTo>
                      <a:lnTo>
                        <a:pt x="116" y="126"/>
                      </a:lnTo>
                      <a:lnTo>
                        <a:pt x="125" y="134"/>
                      </a:lnTo>
                      <a:lnTo>
                        <a:pt x="135" y="140"/>
                      </a:lnTo>
                      <a:lnTo>
                        <a:pt x="145" y="148"/>
                      </a:lnTo>
                      <a:lnTo>
                        <a:pt x="152" y="149"/>
                      </a:lnTo>
                      <a:lnTo>
                        <a:pt x="155" y="152"/>
                      </a:lnTo>
                      <a:lnTo>
                        <a:pt x="156" y="151"/>
                      </a:lnTo>
                      <a:lnTo>
                        <a:pt x="162" y="155"/>
                      </a:lnTo>
                      <a:lnTo>
                        <a:pt x="162" y="160"/>
                      </a:lnTo>
                      <a:lnTo>
                        <a:pt x="162" y="167"/>
                      </a:lnTo>
                      <a:lnTo>
                        <a:pt x="166" y="166"/>
                      </a:lnTo>
                      <a:lnTo>
                        <a:pt x="169" y="168"/>
                      </a:lnTo>
                      <a:lnTo>
                        <a:pt x="171" y="171"/>
                      </a:lnTo>
                      <a:lnTo>
                        <a:pt x="173" y="171"/>
                      </a:lnTo>
                      <a:lnTo>
                        <a:pt x="176" y="169"/>
                      </a:lnTo>
                      <a:lnTo>
                        <a:pt x="178" y="169"/>
                      </a:lnTo>
                      <a:lnTo>
                        <a:pt x="180" y="171"/>
                      </a:lnTo>
                      <a:lnTo>
                        <a:pt x="180" y="160"/>
                      </a:lnTo>
                      <a:lnTo>
                        <a:pt x="183" y="152"/>
                      </a:lnTo>
                      <a:lnTo>
                        <a:pt x="184" y="150"/>
                      </a:lnTo>
                      <a:lnTo>
                        <a:pt x="184" y="145"/>
                      </a:lnTo>
                      <a:lnTo>
                        <a:pt x="181" y="144"/>
                      </a:lnTo>
                      <a:lnTo>
                        <a:pt x="180" y="139"/>
                      </a:lnTo>
                      <a:lnTo>
                        <a:pt x="181" y="135"/>
                      </a:lnTo>
                      <a:lnTo>
                        <a:pt x="180" y="131"/>
                      </a:lnTo>
                      <a:lnTo>
                        <a:pt x="176" y="131"/>
                      </a:lnTo>
                      <a:lnTo>
                        <a:pt x="174" y="133"/>
                      </a:lnTo>
                      <a:lnTo>
                        <a:pt x="170" y="127"/>
                      </a:lnTo>
                      <a:lnTo>
                        <a:pt x="170" y="121"/>
                      </a:lnTo>
                      <a:lnTo>
                        <a:pt x="173" y="119"/>
                      </a:lnTo>
                      <a:lnTo>
                        <a:pt x="180" y="120"/>
                      </a:lnTo>
                      <a:lnTo>
                        <a:pt x="182" y="119"/>
                      </a:lnTo>
                      <a:lnTo>
                        <a:pt x="183" y="115"/>
                      </a:lnTo>
                      <a:lnTo>
                        <a:pt x="188" y="113"/>
                      </a:lnTo>
                      <a:lnTo>
                        <a:pt x="187" y="110"/>
                      </a:lnTo>
                      <a:lnTo>
                        <a:pt x="186" y="109"/>
                      </a:lnTo>
                      <a:lnTo>
                        <a:pt x="192" y="107"/>
                      </a:lnTo>
                      <a:lnTo>
                        <a:pt x="197" y="105"/>
                      </a:lnTo>
                      <a:lnTo>
                        <a:pt x="197" y="101"/>
                      </a:lnTo>
                      <a:lnTo>
                        <a:pt x="192" y="99"/>
                      </a:lnTo>
                      <a:lnTo>
                        <a:pt x="193" y="95"/>
                      </a:lnTo>
                      <a:lnTo>
                        <a:pt x="196" y="93"/>
                      </a:lnTo>
                      <a:lnTo>
                        <a:pt x="200" y="89"/>
                      </a:lnTo>
                      <a:lnTo>
                        <a:pt x="203" y="90"/>
                      </a:lnTo>
                      <a:lnTo>
                        <a:pt x="207" y="85"/>
                      </a:lnTo>
                      <a:lnTo>
                        <a:pt x="210" y="89"/>
                      </a:lnTo>
                      <a:lnTo>
                        <a:pt x="211" y="91"/>
                      </a:lnTo>
                      <a:lnTo>
                        <a:pt x="218" y="89"/>
                      </a:lnTo>
                      <a:lnTo>
                        <a:pt x="223" y="89"/>
                      </a:lnTo>
                      <a:lnTo>
                        <a:pt x="227" y="85"/>
                      </a:lnTo>
                      <a:lnTo>
                        <a:pt x="226" y="81"/>
                      </a:lnTo>
                      <a:lnTo>
                        <a:pt x="219" y="75"/>
                      </a:lnTo>
                      <a:lnTo>
                        <a:pt x="218" y="74"/>
                      </a:lnTo>
                      <a:lnTo>
                        <a:pt x="218" y="79"/>
                      </a:lnTo>
                      <a:lnTo>
                        <a:pt x="214" y="82"/>
                      </a:lnTo>
                      <a:lnTo>
                        <a:pt x="212" y="81"/>
                      </a:lnTo>
                      <a:lnTo>
                        <a:pt x="210" y="78"/>
                      </a:lnTo>
                      <a:lnTo>
                        <a:pt x="204" y="76"/>
                      </a:lnTo>
                      <a:lnTo>
                        <a:pt x="200" y="74"/>
                      </a:lnTo>
                      <a:lnTo>
                        <a:pt x="203" y="69"/>
                      </a:lnTo>
                      <a:lnTo>
                        <a:pt x="207" y="62"/>
                      </a:lnTo>
                      <a:lnTo>
                        <a:pt x="207" y="58"/>
                      </a:lnTo>
                      <a:lnTo>
                        <a:pt x="205" y="58"/>
                      </a:lnTo>
                      <a:lnTo>
                        <a:pt x="202" y="62"/>
                      </a:lnTo>
                      <a:lnTo>
                        <a:pt x="200" y="6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61" name="Freeform 278">
                  <a:extLst>
                    <a:ext uri="{FF2B5EF4-FFF2-40B4-BE49-F238E27FC236}">
                      <a16:creationId xmlns:a16="http://schemas.microsoft.com/office/drawing/2014/main" id="{FC01DE22-1683-08E3-2E11-B6C1DC469BEE}"/>
                    </a:ext>
                  </a:extLst>
                </p:cNvPr>
                <p:cNvSpPr>
                  <a:spLocks/>
                </p:cNvSpPr>
                <p:nvPr/>
              </p:nvSpPr>
              <p:spPr bwMode="auto">
                <a:xfrm>
                  <a:off x="4305" y="2012"/>
                  <a:ext cx="203" cy="154"/>
                </a:xfrm>
                <a:custGeom>
                  <a:avLst/>
                  <a:gdLst>
                    <a:gd name="T0" fmla="*/ 144 w 203"/>
                    <a:gd name="T1" fmla="*/ 149 h 154"/>
                    <a:gd name="T2" fmla="*/ 151 w 203"/>
                    <a:gd name="T3" fmla="*/ 150 h 154"/>
                    <a:gd name="T4" fmla="*/ 155 w 203"/>
                    <a:gd name="T5" fmla="*/ 152 h 154"/>
                    <a:gd name="T6" fmla="*/ 162 w 203"/>
                    <a:gd name="T7" fmla="*/ 146 h 154"/>
                    <a:gd name="T8" fmla="*/ 167 w 203"/>
                    <a:gd name="T9" fmla="*/ 139 h 154"/>
                    <a:gd name="T10" fmla="*/ 176 w 203"/>
                    <a:gd name="T11" fmla="*/ 133 h 154"/>
                    <a:gd name="T12" fmla="*/ 179 w 203"/>
                    <a:gd name="T13" fmla="*/ 124 h 154"/>
                    <a:gd name="T14" fmla="*/ 180 w 203"/>
                    <a:gd name="T15" fmla="*/ 116 h 154"/>
                    <a:gd name="T16" fmla="*/ 183 w 203"/>
                    <a:gd name="T17" fmla="*/ 111 h 154"/>
                    <a:gd name="T18" fmla="*/ 193 w 203"/>
                    <a:gd name="T19" fmla="*/ 106 h 154"/>
                    <a:gd name="T20" fmla="*/ 202 w 203"/>
                    <a:gd name="T21" fmla="*/ 106 h 154"/>
                    <a:gd name="T22" fmla="*/ 203 w 203"/>
                    <a:gd name="T23" fmla="*/ 100 h 154"/>
                    <a:gd name="T24" fmla="*/ 196 w 203"/>
                    <a:gd name="T25" fmla="*/ 92 h 154"/>
                    <a:gd name="T26" fmla="*/ 176 w 203"/>
                    <a:gd name="T27" fmla="*/ 80 h 154"/>
                    <a:gd name="T28" fmla="*/ 148 w 203"/>
                    <a:gd name="T29" fmla="*/ 59 h 154"/>
                    <a:gd name="T30" fmla="*/ 138 w 203"/>
                    <a:gd name="T31" fmla="*/ 45 h 154"/>
                    <a:gd name="T32" fmla="*/ 127 w 203"/>
                    <a:gd name="T33" fmla="*/ 27 h 154"/>
                    <a:gd name="T34" fmla="*/ 113 w 203"/>
                    <a:gd name="T35" fmla="*/ 23 h 154"/>
                    <a:gd name="T36" fmla="*/ 93 w 203"/>
                    <a:gd name="T37" fmla="*/ 6 h 154"/>
                    <a:gd name="T38" fmla="*/ 80 w 203"/>
                    <a:gd name="T39" fmla="*/ 5 h 154"/>
                    <a:gd name="T40" fmla="*/ 72 w 203"/>
                    <a:gd name="T41" fmla="*/ 5 h 154"/>
                    <a:gd name="T42" fmla="*/ 62 w 203"/>
                    <a:gd name="T43" fmla="*/ 18 h 154"/>
                    <a:gd name="T44" fmla="*/ 64 w 203"/>
                    <a:gd name="T45" fmla="*/ 30 h 154"/>
                    <a:gd name="T46" fmla="*/ 50 w 203"/>
                    <a:gd name="T47" fmla="*/ 30 h 154"/>
                    <a:gd name="T48" fmla="*/ 25 w 203"/>
                    <a:gd name="T49" fmla="*/ 12 h 154"/>
                    <a:gd name="T50" fmla="*/ 0 w 203"/>
                    <a:gd name="T51" fmla="*/ 22 h 154"/>
                    <a:gd name="T52" fmla="*/ 3 w 203"/>
                    <a:gd name="T53" fmla="*/ 29 h 154"/>
                    <a:gd name="T54" fmla="*/ 9 w 203"/>
                    <a:gd name="T55" fmla="*/ 40 h 154"/>
                    <a:gd name="T56" fmla="*/ 7 w 203"/>
                    <a:gd name="T57" fmla="*/ 57 h 154"/>
                    <a:gd name="T58" fmla="*/ 15 w 203"/>
                    <a:gd name="T59" fmla="*/ 67 h 154"/>
                    <a:gd name="T60" fmla="*/ 13 w 203"/>
                    <a:gd name="T61" fmla="*/ 63 h 154"/>
                    <a:gd name="T62" fmla="*/ 21 w 203"/>
                    <a:gd name="T63" fmla="*/ 63 h 154"/>
                    <a:gd name="T64" fmla="*/ 23 w 203"/>
                    <a:gd name="T65" fmla="*/ 69 h 154"/>
                    <a:gd name="T66" fmla="*/ 21 w 203"/>
                    <a:gd name="T67" fmla="*/ 72 h 154"/>
                    <a:gd name="T68" fmla="*/ 16 w 203"/>
                    <a:gd name="T69" fmla="*/ 74 h 154"/>
                    <a:gd name="T70" fmla="*/ 17 w 203"/>
                    <a:gd name="T71" fmla="*/ 76 h 154"/>
                    <a:gd name="T72" fmla="*/ 23 w 203"/>
                    <a:gd name="T73" fmla="*/ 77 h 154"/>
                    <a:gd name="T74" fmla="*/ 29 w 203"/>
                    <a:gd name="T75" fmla="*/ 86 h 154"/>
                    <a:gd name="T76" fmla="*/ 29 w 203"/>
                    <a:gd name="T77" fmla="*/ 102 h 154"/>
                    <a:gd name="T78" fmla="*/ 36 w 203"/>
                    <a:gd name="T79" fmla="*/ 115 h 154"/>
                    <a:gd name="T80" fmla="*/ 45 w 203"/>
                    <a:gd name="T81" fmla="*/ 107 h 154"/>
                    <a:gd name="T82" fmla="*/ 60 w 203"/>
                    <a:gd name="T83" fmla="*/ 99 h 154"/>
                    <a:gd name="T84" fmla="*/ 69 w 203"/>
                    <a:gd name="T85" fmla="*/ 95 h 154"/>
                    <a:gd name="T86" fmla="*/ 80 w 203"/>
                    <a:gd name="T87" fmla="*/ 102 h 154"/>
                    <a:gd name="T88" fmla="*/ 95 w 203"/>
                    <a:gd name="T89" fmla="*/ 109 h 154"/>
                    <a:gd name="T90" fmla="*/ 106 w 203"/>
                    <a:gd name="T91" fmla="*/ 111 h 154"/>
                    <a:gd name="T92" fmla="*/ 111 w 203"/>
                    <a:gd name="T93" fmla="*/ 116 h 154"/>
                    <a:gd name="T94" fmla="*/ 128 w 203"/>
                    <a:gd name="T95" fmla="*/ 128 h 154"/>
                    <a:gd name="T96" fmla="*/ 133 w 203"/>
                    <a:gd name="T97" fmla="*/ 137 h 154"/>
                    <a:gd name="T98" fmla="*/ 135 w 203"/>
                    <a:gd name="T99" fmla="*/ 14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3" h="154">
                      <a:moveTo>
                        <a:pt x="140" y="147"/>
                      </a:moveTo>
                      <a:lnTo>
                        <a:pt x="142" y="149"/>
                      </a:lnTo>
                      <a:lnTo>
                        <a:pt x="144" y="149"/>
                      </a:lnTo>
                      <a:lnTo>
                        <a:pt x="146" y="147"/>
                      </a:lnTo>
                      <a:lnTo>
                        <a:pt x="148" y="147"/>
                      </a:lnTo>
                      <a:lnTo>
                        <a:pt x="151" y="150"/>
                      </a:lnTo>
                      <a:lnTo>
                        <a:pt x="152" y="152"/>
                      </a:lnTo>
                      <a:lnTo>
                        <a:pt x="154" y="154"/>
                      </a:lnTo>
                      <a:lnTo>
                        <a:pt x="155" y="152"/>
                      </a:lnTo>
                      <a:lnTo>
                        <a:pt x="159" y="151"/>
                      </a:lnTo>
                      <a:lnTo>
                        <a:pt x="162" y="148"/>
                      </a:lnTo>
                      <a:lnTo>
                        <a:pt x="162" y="146"/>
                      </a:lnTo>
                      <a:lnTo>
                        <a:pt x="163" y="144"/>
                      </a:lnTo>
                      <a:lnTo>
                        <a:pt x="162" y="142"/>
                      </a:lnTo>
                      <a:lnTo>
                        <a:pt x="167" y="139"/>
                      </a:lnTo>
                      <a:lnTo>
                        <a:pt x="172" y="137"/>
                      </a:lnTo>
                      <a:lnTo>
                        <a:pt x="173" y="136"/>
                      </a:lnTo>
                      <a:lnTo>
                        <a:pt x="176" y="133"/>
                      </a:lnTo>
                      <a:lnTo>
                        <a:pt x="178" y="133"/>
                      </a:lnTo>
                      <a:lnTo>
                        <a:pt x="179" y="129"/>
                      </a:lnTo>
                      <a:lnTo>
                        <a:pt x="179" y="124"/>
                      </a:lnTo>
                      <a:lnTo>
                        <a:pt x="182" y="120"/>
                      </a:lnTo>
                      <a:lnTo>
                        <a:pt x="182" y="116"/>
                      </a:lnTo>
                      <a:lnTo>
                        <a:pt x="180" y="116"/>
                      </a:lnTo>
                      <a:lnTo>
                        <a:pt x="181" y="113"/>
                      </a:lnTo>
                      <a:lnTo>
                        <a:pt x="182" y="112"/>
                      </a:lnTo>
                      <a:lnTo>
                        <a:pt x="183" y="111"/>
                      </a:lnTo>
                      <a:lnTo>
                        <a:pt x="187" y="110"/>
                      </a:lnTo>
                      <a:lnTo>
                        <a:pt x="189" y="110"/>
                      </a:lnTo>
                      <a:lnTo>
                        <a:pt x="193" y="106"/>
                      </a:lnTo>
                      <a:lnTo>
                        <a:pt x="196" y="105"/>
                      </a:lnTo>
                      <a:lnTo>
                        <a:pt x="199" y="107"/>
                      </a:lnTo>
                      <a:lnTo>
                        <a:pt x="202" y="106"/>
                      </a:lnTo>
                      <a:lnTo>
                        <a:pt x="203" y="108"/>
                      </a:lnTo>
                      <a:lnTo>
                        <a:pt x="203" y="107"/>
                      </a:lnTo>
                      <a:lnTo>
                        <a:pt x="203" y="100"/>
                      </a:lnTo>
                      <a:lnTo>
                        <a:pt x="203" y="95"/>
                      </a:lnTo>
                      <a:lnTo>
                        <a:pt x="197" y="91"/>
                      </a:lnTo>
                      <a:lnTo>
                        <a:pt x="196" y="92"/>
                      </a:lnTo>
                      <a:lnTo>
                        <a:pt x="193" y="89"/>
                      </a:lnTo>
                      <a:lnTo>
                        <a:pt x="186" y="88"/>
                      </a:lnTo>
                      <a:lnTo>
                        <a:pt x="176" y="80"/>
                      </a:lnTo>
                      <a:lnTo>
                        <a:pt x="166" y="74"/>
                      </a:lnTo>
                      <a:lnTo>
                        <a:pt x="157" y="66"/>
                      </a:lnTo>
                      <a:lnTo>
                        <a:pt x="148" y="59"/>
                      </a:lnTo>
                      <a:lnTo>
                        <a:pt x="142" y="56"/>
                      </a:lnTo>
                      <a:lnTo>
                        <a:pt x="139" y="49"/>
                      </a:lnTo>
                      <a:lnTo>
                        <a:pt x="138" y="45"/>
                      </a:lnTo>
                      <a:lnTo>
                        <a:pt x="135" y="42"/>
                      </a:lnTo>
                      <a:lnTo>
                        <a:pt x="133" y="33"/>
                      </a:lnTo>
                      <a:lnTo>
                        <a:pt x="127" y="27"/>
                      </a:lnTo>
                      <a:lnTo>
                        <a:pt x="124" y="26"/>
                      </a:lnTo>
                      <a:lnTo>
                        <a:pt x="122" y="28"/>
                      </a:lnTo>
                      <a:lnTo>
                        <a:pt x="113" y="23"/>
                      </a:lnTo>
                      <a:lnTo>
                        <a:pt x="103" y="16"/>
                      </a:lnTo>
                      <a:lnTo>
                        <a:pt x="102" y="12"/>
                      </a:lnTo>
                      <a:lnTo>
                        <a:pt x="93" y="6"/>
                      </a:lnTo>
                      <a:lnTo>
                        <a:pt x="84" y="1"/>
                      </a:lnTo>
                      <a:lnTo>
                        <a:pt x="78" y="0"/>
                      </a:lnTo>
                      <a:lnTo>
                        <a:pt x="80" y="5"/>
                      </a:lnTo>
                      <a:lnTo>
                        <a:pt x="79" y="5"/>
                      </a:lnTo>
                      <a:lnTo>
                        <a:pt x="75" y="3"/>
                      </a:lnTo>
                      <a:lnTo>
                        <a:pt x="72" y="5"/>
                      </a:lnTo>
                      <a:lnTo>
                        <a:pt x="69" y="9"/>
                      </a:lnTo>
                      <a:lnTo>
                        <a:pt x="65" y="10"/>
                      </a:lnTo>
                      <a:lnTo>
                        <a:pt x="62" y="18"/>
                      </a:lnTo>
                      <a:lnTo>
                        <a:pt x="63" y="23"/>
                      </a:lnTo>
                      <a:lnTo>
                        <a:pt x="65" y="26"/>
                      </a:lnTo>
                      <a:lnTo>
                        <a:pt x="64" y="30"/>
                      </a:lnTo>
                      <a:lnTo>
                        <a:pt x="58" y="29"/>
                      </a:lnTo>
                      <a:lnTo>
                        <a:pt x="51" y="30"/>
                      </a:lnTo>
                      <a:lnTo>
                        <a:pt x="50" y="30"/>
                      </a:lnTo>
                      <a:lnTo>
                        <a:pt x="44" y="32"/>
                      </a:lnTo>
                      <a:lnTo>
                        <a:pt x="34" y="19"/>
                      </a:lnTo>
                      <a:lnTo>
                        <a:pt x="25" y="12"/>
                      </a:lnTo>
                      <a:lnTo>
                        <a:pt x="16" y="10"/>
                      </a:lnTo>
                      <a:lnTo>
                        <a:pt x="9" y="13"/>
                      </a:lnTo>
                      <a:lnTo>
                        <a:pt x="0" y="22"/>
                      </a:lnTo>
                      <a:lnTo>
                        <a:pt x="0" y="24"/>
                      </a:lnTo>
                      <a:lnTo>
                        <a:pt x="2" y="26"/>
                      </a:lnTo>
                      <a:lnTo>
                        <a:pt x="3" y="29"/>
                      </a:lnTo>
                      <a:lnTo>
                        <a:pt x="6" y="31"/>
                      </a:lnTo>
                      <a:lnTo>
                        <a:pt x="6" y="34"/>
                      </a:lnTo>
                      <a:lnTo>
                        <a:pt x="9" y="40"/>
                      </a:lnTo>
                      <a:lnTo>
                        <a:pt x="9" y="45"/>
                      </a:lnTo>
                      <a:lnTo>
                        <a:pt x="7" y="49"/>
                      </a:lnTo>
                      <a:lnTo>
                        <a:pt x="7" y="57"/>
                      </a:lnTo>
                      <a:lnTo>
                        <a:pt x="9" y="60"/>
                      </a:lnTo>
                      <a:lnTo>
                        <a:pt x="9" y="62"/>
                      </a:lnTo>
                      <a:lnTo>
                        <a:pt x="15" y="67"/>
                      </a:lnTo>
                      <a:lnTo>
                        <a:pt x="14" y="66"/>
                      </a:lnTo>
                      <a:lnTo>
                        <a:pt x="13" y="64"/>
                      </a:lnTo>
                      <a:lnTo>
                        <a:pt x="13" y="63"/>
                      </a:lnTo>
                      <a:lnTo>
                        <a:pt x="18" y="64"/>
                      </a:lnTo>
                      <a:lnTo>
                        <a:pt x="20" y="62"/>
                      </a:lnTo>
                      <a:lnTo>
                        <a:pt x="21" y="63"/>
                      </a:lnTo>
                      <a:lnTo>
                        <a:pt x="20" y="67"/>
                      </a:lnTo>
                      <a:lnTo>
                        <a:pt x="21" y="70"/>
                      </a:lnTo>
                      <a:lnTo>
                        <a:pt x="23" y="69"/>
                      </a:lnTo>
                      <a:lnTo>
                        <a:pt x="25" y="72"/>
                      </a:lnTo>
                      <a:lnTo>
                        <a:pt x="23" y="74"/>
                      </a:lnTo>
                      <a:lnTo>
                        <a:pt x="21" y="72"/>
                      </a:lnTo>
                      <a:lnTo>
                        <a:pt x="20" y="73"/>
                      </a:lnTo>
                      <a:lnTo>
                        <a:pt x="19" y="71"/>
                      </a:lnTo>
                      <a:lnTo>
                        <a:pt x="16" y="74"/>
                      </a:lnTo>
                      <a:lnTo>
                        <a:pt x="16" y="78"/>
                      </a:lnTo>
                      <a:lnTo>
                        <a:pt x="18" y="80"/>
                      </a:lnTo>
                      <a:lnTo>
                        <a:pt x="17" y="76"/>
                      </a:lnTo>
                      <a:lnTo>
                        <a:pt x="19" y="76"/>
                      </a:lnTo>
                      <a:lnTo>
                        <a:pt x="20" y="77"/>
                      </a:lnTo>
                      <a:lnTo>
                        <a:pt x="23" y="77"/>
                      </a:lnTo>
                      <a:lnTo>
                        <a:pt x="24" y="81"/>
                      </a:lnTo>
                      <a:lnTo>
                        <a:pt x="27" y="83"/>
                      </a:lnTo>
                      <a:lnTo>
                        <a:pt x="29" y="86"/>
                      </a:lnTo>
                      <a:lnTo>
                        <a:pt x="28" y="91"/>
                      </a:lnTo>
                      <a:lnTo>
                        <a:pt x="29" y="94"/>
                      </a:lnTo>
                      <a:lnTo>
                        <a:pt x="29" y="102"/>
                      </a:lnTo>
                      <a:lnTo>
                        <a:pt x="30" y="109"/>
                      </a:lnTo>
                      <a:lnTo>
                        <a:pt x="33" y="116"/>
                      </a:lnTo>
                      <a:lnTo>
                        <a:pt x="36" y="115"/>
                      </a:lnTo>
                      <a:lnTo>
                        <a:pt x="43" y="114"/>
                      </a:lnTo>
                      <a:lnTo>
                        <a:pt x="44" y="109"/>
                      </a:lnTo>
                      <a:lnTo>
                        <a:pt x="45" y="107"/>
                      </a:lnTo>
                      <a:lnTo>
                        <a:pt x="47" y="106"/>
                      </a:lnTo>
                      <a:lnTo>
                        <a:pt x="54" y="101"/>
                      </a:lnTo>
                      <a:lnTo>
                        <a:pt x="60" y="99"/>
                      </a:lnTo>
                      <a:lnTo>
                        <a:pt x="65" y="101"/>
                      </a:lnTo>
                      <a:lnTo>
                        <a:pt x="66" y="97"/>
                      </a:lnTo>
                      <a:lnTo>
                        <a:pt x="69" y="95"/>
                      </a:lnTo>
                      <a:lnTo>
                        <a:pt x="72" y="97"/>
                      </a:lnTo>
                      <a:lnTo>
                        <a:pt x="75" y="97"/>
                      </a:lnTo>
                      <a:lnTo>
                        <a:pt x="80" y="102"/>
                      </a:lnTo>
                      <a:lnTo>
                        <a:pt x="84" y="103"/>
                      </a:lnTo>
                      <a:lnTo>
                        <a:pt x="93" y="109"/>
                      </a:lnTo>
                      <a:lnTo>
                        <a:pt x="95" y="109"/>
                      </a:lnTo>
                      <a:lnTo>
                        <a:pt x="97" y="108"/>
                      </a:lnTo>
                      <a:lnTo>
                        <a:pt x="103" y="110"/>
                      </a:lnTo>
                      <a:lnTo>
                        <a:pt x="106" y="111"/>
                      </a:lnTo>
                      <a:lnTo>
                        <a:pt x="106" y="116"/>
                      </a:lnTo>
                      <a:lnTo>
                        <a:pt x="108" y="117"/>
                      </a:lnTo>
                      <a:lnTo>
                        <a:pt x="111" y="116"/>
                      </a:lnTo>
                      <a:lnTo>
                        <a:pt x="116" y="118"/>
                      </a:lnTo>
                      <a:lnTo>
                        <a:pt x="122" y="127"/>
                      </a:lnTo>
                      <a:lnTo>
                        <a:pt x="128" y="128"/>
                      </a:lnTo>
                      <a:lnTo>
                        <a:pt x="131" y="129"/>
                      </a:lnTo>
                      <a:lnTo>
                        <a:pt x="134" y="135"/>
                      </a:lnTo>
                      <a:lnTo>
                        <a:pt x="133" y="137"/>
                      </a:lnTo>
                      <a:lnTo>
                        <a:pt x="134" y="141"/>
                      </a:lnTo>
                      <a:lnTo>
                        <a:pt x="134" y="144"/>
                      </a:lnTo>
                      <a:lnTo>
                        <a:pt x="135" y="147"/>
                      </a:lnTo>
                      <a:lnTo>
                        <a:pt x="137" y="146"/>
                      </a:lnTo>
                      <a:lnTo>
                        <a:pt x="140" y="14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62" name="Freeform 279">
                  <a:extLst>
                    <a:ext uri="{FF2B5EF4-FFF2-40B4-BE49-F238E27FC236}">
                      <a16:creationId xmlns:a16="http://schemas.microsoft.com/office/drawing/2014/main" id="{016182F2-81C2-2DC4-9BBC-3AE0B378DA2F}"/>
                    </a:ext>
                  </a:extLst>
                </p:cNvPr>
                <p:cNvSpPr>
                  <a:spLocks/>
                </p:cNvSpPr>
                <p:nvPr/>
              </p:nvSpPr>
              <p:spPr bwMode="auto">
                <a:xfrm>
                  <a:off x="6127" y="3107"/>
                  <a:ext cx="23" cy="18"/>
                </a:xfrm>
                <a:custGeom>
                  <a:avLst/>
                  <a:gdLst>
                    <a:gd name="T0" fmla="*/ 19 w 23"/>
                    <a:gd name="T1" fmla="*/ 14 h 18"/>
                    <a:gd name="T2" fmla="*/ 16 w 23"/>
                    <a:gd name="T3" fmla="*/ 13 h 18"/>
                    <a:gd name="T4" fmla="*/ 21 w 23"/>
                    <a:gd name="T5" fmla="*/ 8 h 18"/>
                    <a:gd name="T6" fmla="*/ 21 w 23"/>
                    <a:gd name="T7" fmla="*/ 5 h 18"/>
                    <a:gd name="T8" fmla="*/ 23 w 23"/>
                    <a:gd name="T9" fmla="*/ 2 h 18"/>
                    <a:gd name="T10" fmla="*/ 23 w 23"/>
                    <a:gd name="T11" fmla="*/ 0 h 18"/>
                    <a:gd name="T12" fmla="*/ 19 w 23"/>
                    <a:gd name="T13" fmla="*/ 4 h 18"/>
                    <a:gd name="T14" fmla="*/ 16 w 23"/>
                    <a:gd name="T15" fmla="*/ 4 h 18"/>
                    <a:gd name="T16" fmla="*/ 12 w 23"/>
                    <a:gd name="T17" fmla="*/ 9 h 18"/>
                    <a:gd name="T18" fmla="*/ 9 w 23"/>
                    <a:gd name="T19" fmla="*/ 7 h 18"/>
                    <a:gd name="T20" fmla="*/ 6 w 23"/>
                    <a:gd name="T21" fmla="*/ 9 h 18"/>
                    <a:gd name="T22" fmla="*/ 2 w 23"/>
                    <a:gd name="T23" fmla="*/ 9 h 18"/>
                    <a:gd name="T24" fmla="*/ 0 w 23"/>
                    <a:gd name="T25" fmla="*/ 15 h 18"/>
                    <a:gd name="T26" fmla="*/ 4 w 23"/>
                    <a:gd name="T27" fmla="*/ 18 h 18"/>
                    <a:gd name="T28" fmla="*/ 5 w 23"/>
                    <a:gd name="T29" fmla="*/ 16 h 18"/>
                    <a:gd name="T30" fmla="*/ 9 w 23"/>
                    <a:gd name="T31" fmla="*/ 16 h 18"/>
                    <a:gd name="T32" fmla="*/ 10 w 23"/>
                    <a:gd name="T33" fmla="*/ 15 h 18"/>
                    <a:gd name="T34" fmla="*/ 13 w 23"/>
                    <a:gd name="T35" fmla="*/ 15 h 18"/>
                    <a:gd name="T36" fmla="*/ 13 w 23"/>
                    <a:gd name="T37" fmla="*/ 17 h 18"/>
                    <a:gd name="T38" fmla="*/ 20 w 23"/>
                    <a:gd name="T39" fmla="*/ 16 h 18"/>
                    <a:gd name="T40" fmla="*/ 23 w 23"/>
                    <a:gd name="T41" fmla="*/ 12 h 18"/>
                    <a:gd name="T42" fmla="*/ 21 w 23"/>
                    <a:gd name="T43" fmla="*/ 10 h 18"/>
                    <a:gd name="T44" fmla="*/ 19 w 23"/>
                    <a:gd name="T4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18">
                      <a:moveTo>
                        <a:pt x="19" y="14"/>
                      </a:moveTo>
                      <a:lnTo>
                        <a:pt x="16" y="13"/>
                      </a:lnTo>
                      <a:lnTo>
                        <a:pt x="21" y="8"/>
                      </a:lnTo>
                      <a:lnTo>
                        <a:pt x="21" y="5"/>
                      </a:lnTo>
                      <a:lnTo>
                        <a:pt x="23" y="2"/>
                      </a:lnTo>
                      <a:lnTo>
                        <a:pt x="23" y="0"/>
                      </a:lnTo>
                      <a:lnTo>
                        <a:pt x="19" y="4"/>
                      </a:lnTo>
                      <a:lnTo>
                        <a:pt x="16" y="4"/>
                      </a:lnTo>
                      <a:lnTo>
                        <a:pt x="12" y="9"/>
                      </a:lnTo>
                      <a:lnTo>
                        <a:pt x="9" y="7"/>
                      </a:lnTo>
                      <a:lnTo>
                        <a:pt x="6" y="9"/>
                      </a:lnTo>
                      <a:lnTo>
                        <a:pt x="2" y="9"/>
                      </a:lnTo>
                      <a:lnTo>
                        <a:pt x="0" y="15"/>
                      </a:lnTo>
                      <a:lnTo>
                        <a:pt x="4" y="18"/>
                      </a:lnTo>
                      <a:lnTo>
                        <a:pt x="5" y="16"/>
                      </a:lnTo>
                      <a:lnTo>
                        <a:pt x="9" y="16"/>
                      </a:lnTo>
                      <a:lnTo>
                        <a:pt x="10" y="15"/>
                      </a:lnTo>
                      <a:lnTo>
                        <a:pt x="13" y="15"/>
                      </a:lnTo>
                      <a:lnTo>
                        <a:pt x="13" y="17"/>
                      </a:lnTo>
                      <a:lnTo>
                        <a:pt x="20" y="16"/>
                      </a:lnTo>
                      <a:lnTo>
                        <a:pt x="23" y="12"/>
                      </a:lnTo>
                      <a:lnTo>
                        <a:pt x="21" y="10"/>
                      </a:lnTo>
                      <a:lnTo>
                        <a:pt x="19" y="1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63" name="Freeform 280">
                  <a:extLst>
                    <a:ext uri="{FF2B5EF4-FFF2-40B4-BE49-F238E27FC236}">
                      <a16:creationId xmlns:a16="http://schemas.microsoft.com/office/drawing/2014/main" id="{DDCB0C2F-D0D8-1B14-33C2-B911B3FC6D69}"/>
                    </a:ext>
                  </a:extLst>
                </p:cNvPr>
                <p:cNvSpPr>
                  <a:spLocks/>
                </p:cNvSpPr>
                <p:nvPr/>
              </p:nvSpPr>
              <p:spPr bwMode="auto">
                <a:xfrm>
                  <a:off x="6108" y="3131"/>
                  <a:ext cx="21" cy="19"/>
                </a:xfrm>
                <a:custGeom>
                  <a:avLst/>
                  <a:gdLst>
                    <a:gd name="T0" fmla="*/ 14 w 21"/>
                    <a:gd name="T1" fmla="*/ 0 h 19"/>
                    <a:gd name="T2" fmla="*/ 8 w 21"/>
                    <a:gd name="T3" fmla="*/ 1 h 19"/>
                    <a:gd name="T4" fmla="*/ 4 w 21"/>
                    <a:gd name="T5" fmla="*/ 7 h 19"/>
                    <a:gd name="T6" fmla="*/ 3 w 21"/>
                    <a:gd name="T7" fmla="*/ 10 h 19"/>
                    <a:gd name="T8" fmla="*/ 0 w 21"/>
                    <a:gd name="T9" fmla="*/ 11 h 19"/>
                    <a:gd name="T10" fmla="*/ 0 w 21"/>
                    <a:gd name="T11" fmla="*/ 15 h 19"/>
                    <a:gd name="T12" fmla="*/ 5 w 21"/>
                    <a:gd name="T13" fmla="*/ 18 h 19"/>
                    <a:gd name="T14" fmla="*/ 11 w 21"/>
                    <a:gd name="T15" fmla="*/ 19 h 19"/>
                    <a:gd name="T16" fmla="*/ 14 w 21"/>
                    <a:gd name="T17" fmla="*/ 18 h 19"/>
                    <a:gd name="T18" fmla="*/ 17 w 21"/>
                    <a:gd name="T19" fmla="*/ 18 h 19"/>
                    <a:gd name="T20" fmla="*/ 21 w 21"/>
                    <a:gd name="T21" fmla="*/ 15 h 19"/>
                    <a:gd name="T22" fmla="*/ 20 w 21"/>
                    <a:gd name="T23" fmla="*/ 6 h 19"/>
                    <a:gd name="T24" fmla="*/ 14 w 21"/>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19">
                      <a:moveTo>
                        <a:pt x="14" y="0"/>
                      </a:moveTo>
                      <a:lnTo>
                        <a:pt x="8" y="1"/>
                      </a:lnTo>
                      <a:lnTo>
                        <a:pt x="4" y="7"/>
                      </a:lnTo>
                      <a:lnTo>
                        <a:pt x="3" y="10"/>
                      </a:lnTo>
                      <a:lnTo>
                        <a:pt x="0" y="11"/>
                      </a:lnTo>
                      <a:lnTo>
                        <a:pt x="0" y="15"/>
                      </a:lnTo>
                      <a:lnTo>
                        <a:pt x="5" y="18"/>
                      </a:lnTo>
                      <a:lnTo>
                        <a:pt x="11" y="19"/>
                      </a:lnTo>
                      <a:lnTo>
                        <a:pt x="14" y="18"/>
                      </a:lnTo>
                      <a:lnTo>
                        <a:pt x="17" y="18"/>
                      </a:lnTo>
                      <a:lnTo>
                        <a:pt x="21" y="15"/>
                      </a:lnTo>
                      <a:lnTo>
                        <a:pt x="20" y="6"/>
                      </a:lnTo>
                      <a:lnTo>
                        <a:pt x="14"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64" name="Freeform 281">
                  <a:extLst>
                    <a:ext uri="{FF2B5EF4-FFF2-40B4-BE49-F238E27FC236}">
                      <a16:creationId xmlns:a16="http://schemas.microsoft.com/office/drawing/2014/main" id="{9534140A-7E74-9C6B-8565-1C702BDDD38D}"/>
                    </a:ext>
                  </a:extLst>
                </p:cNvPr>
                <p:cNvSpPr>
                  <a:spLocks/>
                </p:cNvSpPr>
                <p:nvPr/>
              </p:nvSpPr>
              <p:spPr bwMode="auto">
                <a:xfrm>
                  <a:off x="5992" y="3170"/>
                  <a:ext cx="2" cy="6"/>
                </a:xfrm>
                <a:custGeom>
                  <a:avLst/>
                  <a:gdLst>
                    <a:gd name="T0" fmla="*/ 2 w 2"/>
                    <a:gd name="T1" fmla="*/ 6 h 6"/>
                    <a:gd name="T2" fmla="*/ 2 w 2"/>
                    <a:gd name="T3" fmla="*/ 3 h 6"/>
                    <a:gd name="T4" fmla="*/ 1 w 2"/>
                    <a:gd name="T5" fmla="*/ 0 h 6"/>
                    <a:gd name="T6" fmla="*/ 0 w 2"/>
                    <a:gd name="T7" fmla="*/ 3 h 6"/>
                    <a:gd name="T8" fmla="*/ 2 w 2"/>
                    <a:gd name="T9" fmla="*/ 6 h 6"/>
                  </a:gdLst>
                  <a:ahLst/>
                  <a:cxnLst>
                    <a:cxn ang="0">
                      <a:pos x="T0" y="T1"/>
                    </a:cxn>
                    <a:cxn ang="0">
                      <a:pos x="T2" y="T3"/>
                    </a:cxn>
                    <a:cxn ang="0">
                      <a:pos x="T4" y="T5"/>
                    </a:cxn>
                    <a:cxn ang="0">
                      <a:pos x="T6" y="T7"/>
                    </a:cxn>
                    <a:cxn ang="0">
                      <a:pos x="T8" y="T9"/>
                    </a:cxn>
                  </a:cxnLst>
                  <a:rect l="0" t="0" r="r" b="b"/>
                  <a:pathLst>
                    <a:path w="2" h="6">
                      <a:moveTo>
                        <a:pt x="2" y="6"/>
                      </a:moveTo>
                      <a:lnTo>
                        <a:pt x="2" y="3"/>
                      </a:lnTo>
                      <a:lnTo>
                        <a:pt x="1" y="0"/>
                      </a:lnTo>
                      <a:lnTo>
                        <a:pt x="0" y="3"/>
                      </a:lnTo>
                      <a:lnTo>
                        <a:pt x="2"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65" name="Freeform 282">
                  <a:extLst>
                    <a:ext uri="{FF2B5EF4-FFF2-40B4-BE49-F238E27FC236}">
                      <a16:creationId xmlns:a16="http://schemas.microsoft.com/office/drawing/2014/main" id="{F2F95A3A-2AA2-4AE1-62C2-EBC232A05F96}"/>
                    </a:ext>
                  </a:extLst>
                </p:cNvPr>
                <p:cNvSpPr>
                  <a:spLocks/>
                </p:cNvSpPr>
                <p:nvPr/>
              </p:nvSpPr>
              <p:spPr bwMode="auto">
                <a:xfrm>
                  <a:off x="5981" y="3116"/>
                  <a:ext cx="5" cy="4"/>
                </a:xfrm>
                <a:custGeom>
                  <a:avLst/>
                  <a:gdLst>
                    <a:gd name="T0" fmla="*/ 5 w 5"/>
                    <a:gd name="T1" fmla="*/ 2 h 4"/>
                    <a:gd name="T2" fmla="*/ 2 w 5"/>
                    <a:gd name="T3" fmla="*/ 0 h 4"/>
                    <a:gd name="T4" fmla="*/ 0 w 5"/>
                    <a:gd name="T5" fmla="*/ 3 h 4"/>
                    <a:gd name="T6" fmla="*/ 2 w 5"/>
                    <a:gd name="T7" fmla="*/ 4 h 4"/>
                    <a:gd name="T8" fmla="*/ 5 w 5"/>
                    <a:gd name="T9" fmla="*/ 4 h 4"/>
                    <a:gd name="T10" fmla="*/ 5 w 5"/>
                    <a:gd name="T11" fmla="*/ 2 h 4"/>
                  </a:gdLst>
                  <a:ahLst/>
                  <a:cxnLst>
                    <a:cxn ang="0">
                      <a:pos x="T0" y="T1"/>
                    </a:cxn>
                    <a:cxn ang="0">
                      <a:pos x="T2" y="T3"/>
                    </a:cxn>
                    <a:cxn ang="0">
                      <a:pos x="T4" y="T5"/>
                    </a:cxn>
                    <a:cxn ang="0">
                      <a:pos x="T6" y="T7"/>
                    </a:cxn>
                    <a:cxn ang="0">
                      <a:pos x="T8" y="T9"/>
                    </a:cxn>
                    <a:cxn ang="0">
                      <a:pos x="T10" y="T11"/>
                    </a:cxn>
                  </a:cxnLst>
                  <a:rect l="0" t="0" r="r" b="b"/>
                  <a:pathLst>
                    <a:path w="5" h="4">
                      <a:moveTo>
                        <a:pt x="5" y="2"/>
                      </a:moveTo>
                      <a:lnTo>
                        <a:pt x="2" y="0"/>
                      </a:lnTo>
                      <a:lnTo>
                        <a:pt x="0" y="3"/>
                      </a:lnTo>
                      <a:lnTo>
                        <a:pt x="2" y="4"/>
                      </a:lnTo>
                      <a:lnTo>
                        <a:pt x="5" y="4"/>
                      </a:lnTo>
                      <a:lnTo>
                        <a:pt x="5"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66" name="Freeform 283">
                  <a:extLst>
                    <a:ext uri="{FF2B5EF4-FFF2-40B4-BE49-F238E27FC236}">
                      <a16:creationId xmlns:a16="http://schemas.microsoft.com/office/drawing/2014/main" id="{CCAAF6A0-94D7-80A4-148B-38464F82F6B6}"/>
                    </a:ext>
                  </a:extLst>
                </p:cNvPr>
                <p:cNvSpPr>
                  <a:spLocks/>
                </p:cNvSpPr>
                <p:nvPr/>
              </p:nvSpPr>
              <p:spPr bwMode="auto">
                <a:xfrm>
                  <a:off x="5961" y="3076"/>
                  <a:ext cx="10" cy="19"/>
                </a:xfrm>
                <a:custGeom>
                  <a:avLst/>
                  <a:gdLst>
                    <a:gd name="T0" fmla="*/ 2 w 13"/>
                    <a:gd name="T1" fmla="*/ 19 h 25"/>
                    <a:gd name="T2" fmla="*/ 3 w 13"/>
                    <a:gd name="T3" fmla="*/ 25 h 25"/>
                    <a:gd name="T4" fmla="*/ 6 w 13"/>
                    <a:gd name="T5" fmla="*/ 25 h 25"/>
                    <a:gd name="T6" fmla="*/ 8 w 13"/>
                    <a:gd name="T7" fmla="*/ 22 h 25"/>
                    <a:gd name="T8" fmla="*/ 10 w 13"/>
                    <a:gd name="T9" fmla="*/ 23 h 25"/>
                    <a:gd name="T10" fmla="*/ 13 w 13"/>
                    <a:gd name="T11" fmla="*/ 21 h 25"/>
                    <a:gd name="T12" fmla="*/ 13 w 13"/>
                    <a:gd name="T13" fmla="*/ 16 h 25"/>
                    <a:gd name="T14" fmla="*/ 11 w 13"/>
                    <a:gd name="T15" fmla="*/ 13 h 25"/>
                    <a:gd name="T16" fmla="*/ 12 w 13"/>
                    <a:gd name="T17" fmla="*/ 9 h 25"/>
                    <a:gd name="T18" fmla="*/ 10 w 13"/>
                    <a:gd name="T19" fmla="*/ 6 h 25"/>
                    <a:gd name="T20" fmla="*/ 9 w 13"/>
                    <a:gd name="T21" fmla="*/ 8 h 25"/>
                    <a:gd name="T22" fmla="*/ 9 w 13"/>
                    <a:gd name="T23" fmla="*/ 12 h 25"/>
                    <a:gd name="T24" fmla="*/ 7 w 13"/>
                    <a:gd name="T25" fmla="*/ 13 h 25"/>
                    <a:gd name="T26" fmla="*/ 5 w 13"/>
                    <a:gd name="T27" fmla="*/ 11 h 25"/>
                    <a:gd name="T28" fmla="*/ 5 w 13"/>
                    <a:gd name="T29" fmla="*/ 3 h 25"/>
                    <a:gd name="T30" fmla="*/ 2 w 13"/>
                    <a:gd name="T31" fmla="*/ 0 h 25"/>
                    <a:gd name="T32" fmla="*/ 0 w 13"/>
                    <a:gd name="T33" fmla="*/ 9 h 25"/>
                    <a:gd name="T34" fmla="*/ 2 w 13"/>
                    <a:gd name="T35" fmla="*/ 14 h 25"/>
                    <a:gd name="T36" fmla="*/ 2 w 13"/>
                    <a:gd name="T37" fmla="*/ 1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25">
                      <a:moveTo>
                        <a:pt x="2" y="19"/>
                      </a:moveTo>
                      <a:cubicBezTo>
                        <a:pt x="3" y="25"/>
                        <a:pt x="3" y="25"/>
                        <a:pt x="3" y="25"/>
                      </a:cubicBezTo>
                      <a:cubicBezTo>
                        <a:pt x="6" y="25"/>
                        <a:pt x="6" y="25"/>
                        <a:pt x="6" y="25"/>
                      </a:cubicBezTo>
                      <a:cubicBezTo>
                        <a:pt x="8" y="22"/>
                        <a:pt x="8" y="22"/>
                        <a:pt x="8" y="22"/>
                      </a:cubicBezTo>
                      <a:cubicBezTo>
                        <a:pt x="10" y="23"/>
                        <a:pt x="10" y="23"/>
                        <a:pt x="10" y="23"/>
                      </a:cubicBezTo>
                      <a:cubicBezTo>
                        <a:pt x="13" y="21"/>
                        <a:pt x="13" y="21"/>
                        <a:pt x="13" y="21"/>
                      </a:cubicBezTo>
                      <a:cubicBezTo>
                        <a:pt x="13" y="16"/>
                        <a:pt x="13" y="16"/>
                        <a:pt x="13" y="16"/>
                      </a:cubicBezTo>
                      <a:cubicBezTo>
                        <a:pt x="11" y="13"/>
                        <a:pt x="11" y="13"/>
                        <a:pt x="11" y="13"/>
                      </a:cubicBezTo>
                      <a:cubicBezTo>
                        <a:pt x="12" y="9"/>
                        <a:pt x="12" y="9"/>
                        <a:pt x="12" y="9"/>
                      </a:cubicBezTo>
                      <a:cubicBezTo>
                        <a:pt x="10" y="6"/>
                        <a:pt x="10" y="6"/>
                        <a:pt x="10" y="6"/>
                      </a:cubicBezTo>
                      <a:cubicBezTo>
                        <a:pt x="9" y="8"/>
                        <a:pt x="9" y="8"/>
                        <a:pt x="9" y="8"/>
                      </a:cubicBezTo>
                      <a:cubicBezTo>
                        <a:pt x="9" y="12"/>
                        <a:pt x="9" y="12"/>
                        <a:pt x="9" y="12"/>
                      </a:cubicBezTo>
                      <a:cubicBezTo>
                        <a:pt x="7" y="13"/>
                        <a:pt x="7" y="13"/>
                        <a:pt x="7" y="13"/>
                      </a:cubicBezTo>
                      <a:cubicBezTo>
                        <a:pt x="5" y="11"/>
                        <a:pt x="5" y="11"/>
                        <a:pt x="5" y="11"/>
                      </a:cubicBezTo>
                      <a:cubicBezTo>
                        <a:pt x="5" y="3"/>
                        <a:pt x="5" y="3"/>
                        <a:pt x="5" y="3"/>
                      </a:cubicBezTo>
                      <a:cubicBezTo>
                        <a:pt x="5" y="3"/>
                        <a:pt x="2" y="0"/>
                        <a:pt x="2" y="0"/>
                      </a:cubicBezTo>
                      <a:cubicBezTo>
                        <a:pt x="0" y="9"/>
                        <a:pt x="0" y="9"/>
                        <a:pt x="0" y="9"/>
                      </a:cubicBezTo>
                      <a:cubicBezTo>
                        <a:pt x="2" y="14"/>
                        <a:pt x="2" y="14"/>
                        <a:pt x="2" y="14"/>
                      </a:cubicBezTo>
                      <a:lnTo>
                        <a:pt x="2" y="1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67" name="Freeform 284">
                  <a:extLst>
                    <a:ext uri="{FF2B5EF4-FFF2-40B4-BE49-F238E27FC236}">
                      <a16:creationId xmlns:a16="http://schemas.microsoft.com/office/drawing/2014/main" id="{30151D4B-1C23-A4DB-91E5-C0EAEC7E75A5}"/>
                    </a:ext>
                  </a:extLst>
                </p:cNvPr>
                <p:cNvSpPr>
                  <a:spLocks/>
                </p:cNvSpPr>
                <p:nvPr/>
              </p:nvSpPr>
              <p:spPr bwMode="auto">
                <a:xfrm>
                  <a:off x="5984" y="3080"/>
                  <a:ext cx="2" cy="9"/>
                </a:xfrm>
                <a:custGeom>
                  <a:avLst/>
                  <a:gdLst>
                    <a:gd name="T0" fmla="*/ 2 w 2"/>
                    <a:gd name="T1" fmla="*/ 6 h 9"/>
                    <a:gd name="T2" fmla="*/ 0 w 2"/>
                    <a:gd name="T3" fmla="*/ 0 h 9"/>
                    <a:gd name="T4" fmla="*/ 1 w 2"/>
                    <a:gd name="T5" fmla="*/ 6 h 9"/>
                    <a:gd name="T6" fmla="*/ 0 w 2"/>
                    <a:gd name="T7" fmla="*/ 9 h 9"/>
                    <a:gd name="T8" fmla="*/ 2 w 2"/>
                    <a:gd name="T9" fmla="*/ 6 h 9"/>
                  </a:gdLst>
                  <a:ahLst/>
                  <a:cxnLst>
                    <a:cxn ang="0">
                      <a:pos x="T0" y="T1"/>
                    </a:cxn>
                    <a:cxn ang="0">
                      <a:pos x="T2" y="T3"/>
                    </a:cxn>
                    <a:cxn ang="0">
                      <a:pos x="T4" y="T5"/>
                    </a:cxn>
                    <a:cxn ang="0">
                      <a:pos x="T6" y="T7"/>
                    </a:cxn>
                    <a:cxn ang="0">
                      <a:pos x="T8" y="T9"/>
                    </a:cxn>
                  </a:cxnLst>
                  <a:rect l="0" t="0" r="r" b="b"/>
                  <a:pathLst>
                    <a:path w="2" h="9">
                      <a:moveTo>
                        <a:pt x="2" y="6"/>
                      </a:moveTo>
                      <a:lnTo>
                        <a:pt x="0" y="0"/>
                      </a:lnTo>
                      <a:lnTo>
                        <a:pt x="1" y="6"/>
                      </a:lnTo>
                      <a:lnTo>
                        <a:pt x="0" y="9"/>
                      </a:lnTo>
                      <a:lnTo>
                        <a:pt x="2"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68" name="Freeform 285">
                  <a:extLst>
                    <a:ext uri="{FF2B5EF4-FFF2-40B4-BE49-F238E27FC236}">
                      <a16:creationId xmlns:a16="http://schemas.microsoft.com/office/drawing/2014/main" id="{D4BDA272-C126-7E97-D233-B0FFE0416DD3}"/>
                    </a:ext>
                  </a:extLst>
                </p:cNvPr>
                <p:cNvSpPr>
                  <a:spLocks/>
                </p:cNvSpPr>
                <p:nvPr/>
              </p:nvSpPr>
              <p:spPr bwMode="auto">
                <a:xfrm>
                  <a:off x="5969" y="3101"/>
                  <a:ext cx="8" cy="15"/>
                </a:xfrm>
                <a:custGeom>
                  <a:avLst/>
                  <a:gdLst>
                    <a:gd name="T0" fmla="*/ 0 w 8"/>
                    <a:gd name="T1" fmla="*/ 1 h 15"/>
                    <a:gd name="T2" fmla="*/ 1 w 8"/>
                    <a:gd name="T3" fmla="*/ 3 h 15"/>
                    <a:gd name="T4" fmla="*/ 2 w 8"/>
                    <a:gd name="T5" fmla="*/ 3 h 15"/>
                    <a:gd name="T6" fmla="*/ 4 w 8"/>
                    <a:gd name="T7" fmla="*/ 5 h 15"/>
                    <a:gd name="T8" fmla="*/ 3 w 8"/>
                    <a:gd name="T9" fmla="*/ 7 h 15"/>
                    <a:gd name="T10" fmla="*/ 2 w 8"/>
                    <a:gd name="T11" fmla="*/ 12 h 15"/>
                    <a:gd name="T12" fmla="*/ 2 w 8"/>
                    <a:gd name="T13" fmla="*/ 15 h 15"/>
                    <a:gd name="T14" fmla="*/ 6 w 8"/>
                    <a:gd name="T15" fmla="*/ 13 h 15"/>
                    <a:gd name="T16" fmla="*/ 8 w 8"/>
                    <a:gd name="T17" fmla="*/ 12 h 15"/>
                    <a:gd name="T18" fmla="*/ 7 w 8"/>
                    <a:gd name="T19" fmla="*/ 10 h 15"/>
                    <a:gd name="T20" fmla="*/ 5 w 8"/>
                    <a:gd name="T21" fmla="*/ 5 h 15"/>
                    <a:gd name="T22" fmla="*/ 5 w 8"/>
                    <a:gd name="T23" fmla="*/ 2 h 15"/>
                    <a:gd name="T24" fmla="*/ 3 w 8"/>
                    <a:gd name="T25" fmla="*/ 0 h 15"/>
                    <a:gd name="T26" fmla="*/ 1 w 8"/>
                    <a:gd name="T27" fmla="*/ 0 h 15"/>
                    <a:gd name="T28" fmla="*/ 0 w 8"/>
                    <a:gd name="T29"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5">
                      <a:moveTo>
                        <a:pt x="0" y="1"/>
                      </a:moveTo>
                      <a:lnTo>
                        <a:pt x="1" y="3"/>
                      </a:lnTo>
                      <a:lnTo>
                        <a:pt x="2" y="3"/>
                      </a:lnTo>
                      <a:lnTo>
                        <a:pt x="4" y="5"/>
                      </a:lnTo>
                      <a:lnTo>
                        <a:pt x="3" y="7"/>
                      </a:lnTo>
                      <a:lnTo>
                        <a:pt x="2" y="12"/>
                      </a:lnTo>
                      <a:lnTo>
                        <a:pt x="2" y="15"/>
                      </a:lnTo>
                      <a:lnTo>
                        <a:pt x="6" y="13"/>
                      </a:lnTo>
                      <a:lnTo>
                        <a:pt x="8" y="12"/>
                      </a:lnTo>
                      <a:lnTo>
                        <a:pt x="7" y="10"/>
                      </a:lnTo>
                      <a:lnTo>
                        <a:pt x="5" y="5"/>
                      </a:lnTo>
                      <a:lnTo>
                        <a:pt x="5" y="2"/>
                      </a:lnTo>
                      <a:lnTo>
                        <a:pt x="3" y="0"/>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69" name="Freeform 286">
                  <a:extLst>
                    <a:ext uri="{FF2B5EF4-FFF2-40B4-BE49-F238E27FC236}">
                      <a16:creationId xmlns:a16="http://schemas.microsoft.com/office/drawing/2014/main" id="{15D3CFB4-8BD3-0418-63DC-04F463C49022}"/>
                    </a:ext>
                  </a:extLst>
                </p:cNvPr>
                <p:cNvSpPr>
                  <a:spLocks/>
                </p:cNvSpPr>
                <p:nvPr/>
              </p:nvSpPr>
              <p:spPr bwMode="auto">
                <a:xfrm>
                  <a:off x="5990" y="3155"/>
                  <a:ext cx="2" cy="8"/>
                </a:xfrm>
                <a:custGeom>
                  <a:avLst/>
                  <a:gdLst>
                    <a:gd name="T0" fmla="*/ 2 w 2"/>
                    <a:gd name="T1" fmla="*/ 8 h 8"/>
                    <a:gd name="T2" fmla="*/ 2 w 2"/>
                    <a:gd name="T3" fmla="*/ 2 h 8"/>
                    <a:gd name="T4" fmla="*/ 0 w 2"/>
                    <a:gd name="T5" fmla="*/ 0 h 8"/>
                    <a:gd name="T6" fmla="*/ 0 w 2"/>
                    <a:gd name="T7" fmla="*/ 1 h 8"/>
                    <a:gd name="T8" fmla="*/ 0 w 2"/>
                    <a:gd name="T9" fmla="*/ 5 h 8"/>
                    <a:gd name="T10" fmla="*/ 2 w 2"/>
                    <a:gd name="T11" fmla="*/ 8 h 8"/>
                  </a:gdLst>
                  <a:ahLst/>
                  <a:cxnLst>
                    <a:cxn ang="0">
                      <a:pos x="T0" y="T1"/>
                    </a:cxn>
                    <a:cxn ang="0">
                      <a:pos x="T2" y="T3"/>
                    </a:cxn>
                    <a:cxn ang="0">
                      <a:pos x="T4" y="T5"/>
                    </a:cxn>
                    <a:cxn ang="0">
                      <a:pos x="T6" y="T7"/>
                    </a:cxn>
                    <a:cxn ang="0">
                      <a:pos x="T8" y="T9"/>
                    </a:cxn>
                    <a:cxn ang="0">
                      <a:pos x="T10" y="T11"/>
                    </a:cxn>
                  </a:cxnLst>
                  <a:rect l="0" t="0" r="r" b="b"/>
                  <a:pathLst>
                    <a:path w="2" h="8">
                      <a:moveTo>
                        <a:pt x="2" y="8"/>
                      </a:moveTo>
                      <a:lnTo>
                        <a:pt x="2" y="2"/>
                      </a:lnTo>
                      <a:lnTo>
                        <a:pt x="0" y="0"/>
                      </a:lnTo>
                      <a:lnTo>
                        <a:pt x="0" y="1"/>
                      </a:lnTo>
                      <a:lnTo>
                        <a:pt x="0" y="5"/>
                      </a:lnTo>
                      <a:lnTo>
                        <a:pt x="2"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70" name="Freeform 287">
                  <a:extLst>
                    <a:ext uri="{FF2B5EF4-FFF2-40B4-BE49-F238E27FC236}">
                      <a16:creationId xmlns:a16="http://schemas.microsoft.com/office/drawing/2014/main" id="{D6AC3C79-DF22-7B97-927D-8B100BE7E980}"/>
                    </a:ext>
                  </a:extLst>
                </p:cNvPr>
                <p:cNvSpPr>
                  <a:spLocks/>
                </p:cNvSpPr>
                <p:nvPr/>
              </p:nvSpPr>
              <p:spPr bwMode="auto">
                <a:xfrm>
                  <a:off x="5980" y="3132"/>
                  <a:ext cx="6" cy="7"/>
                </a:xfrm>
                <a:custGeom>
                  <a:avLst/>
                  <a:gdLst>
                    <a:gd name="T0" fmla="*/ 1 w 6"/>
                    <a:gd name="T1" fmla="*/ 5 h 7"/>
                    <a:gd name="T2" fmla="*/ 3 w 6"/>
                    <a:gd name="T3" fmla="*/ 7 h 7"/>
                    <a:gd name="T4" fmla="*/ 6 w 6"/>
                    <a:gd name="T5" fmla="*/ 6 h 7"/>
                    <a:gd name="T6" fmla="*/ 6 w 6"/>
                    <a:gd name="T7" fmla="*/ 3 h 7"/>
                    <a:gd name="T8" fmla="*/ 4 w 6"/>
                    <a:gd name="T9" fmla="*/ 0 h 7"/>
                    <a:gd name="T10" fmla="*/ 0 w 6"/>
                    <a:gd name="T11" fmla="*/ 2 h 7"/>
                    <a:gd name="T12" fmla="*/ 1 w 6"/>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1" y="5"/>
                      </a:moveTo>
                      <a:lnTo>
                        <a:pt x="3" y="7"/>
                      </a:lnTo>
                      <a:lnTo>
                        <a:pt x="6" y="6"/>
                      </a:lnTo>
                      <a:lnTo>
                        <a:pt x="6" y="3"/>
                      </a:lnTo>
                      <a:lnTo>
                        <a:pt x="4" y="0"/>
                      </a:lnTo>
                      <a:lnTo>
                        <a:pt x="0" y="2"/>
                      </a:lnTo>
                      <a:lnTo>
                        <a:pt x="1"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71" name="Freeform 288">
                  <a:extLst>
                    <a:ext uri="{FF2B5EF4-FFF2-40B4-BE49-F238E27FC236}">
                      <a16:creationId xmlns:a16="http://schemas.microsoft.com/office/drawing/2014/main" id="{3ED8C080-F21B-0BB0-9641-43F23387341B}"/>
                    </a:ext>
                  </a:extLst>
                </p:cNvPr>
                <p:cNvSpPr>
                  <a:spLocks/>
                </p:cNvSpPr>
                <p:nvPr/>
              </p:nvSpPr>
              <p:spPr bwMode="auto">
                <a:xfrm>
                  <a:off x="5979" y="3106"/>
                  <a:ext cx="6" cy="6"/>
                </a:xfrm>
                <a:custGeom>
                  <a:avLst/>
                  <a:gdLst>
                    <a:gd name="T0" fmla="*/ 0 w 6"/>
                    <a:gd name="T1" fmla="*/ 5 h 6"/>
                    <a:gd name="T2" fmla="*/ 1 w 6"/>
                    <a:gd name="T3" fmla="*/ 6 h 6"/>
                    <a:gd name="T4" fmla="*/ 3 w 6"/>
                    <a:gd name="T5" fmla="*/ 6 h 6"/>
                    <a:gd name="T6" fmla="*/ 4 w 6"/>
                    <a:gd name="T7" fmla="*/ 5 h 6"/>
                    <a:gd name="T8" fmla="*/ 6 w 6"/>
                    <a:gd name="T9" fmla="*/ 5 h 6"/>
                    <a:gd name="T10" fmla="*/ 6 w 6"/>
                    <a:gd name="T11" fmla="*/ 3 h 6"/>
                    <a:gd name="T12" fmla="*/ 4 w 6"/>
                    <a:gd name="T13" fmla="*/ 2 h 6"/>
                    <a:gd name="T14" fmla="*/ 4 w 6"/>
                    <a:gd name="T15" fmla="*/ 0 h 6"/>
                    <a:gd name="T16" fmla="*/ 0 w 6"/>
                    <a:gd name="T17" fmla="*/ 3 h 6"/>
                    <a:gd name="T18" fmla="*/ 0 w 6"/>
                    <a:gd name="T1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0" y="5"/>
                      </a:moveTo>
                      <a:lnTo>
                        <a:pt x="1" y="6"/>
                      </a:lnTo>
                      <a:lnTo>
                        <a:pt x="3" y="6"/>
                      </a:lnTo>
                      <a:lnTo>
                        <a:pt x="4" y="5"/>
                      </a:lnTo>
                      <a:lnTo>
                        <a:pt x="6" y="5"/>
                      </a:lnTo>
                      <a:lnTo>
                        <a:pt x="6" y="3"/>
                      </a:lnTo>
                      <a:lnTo>
                        <a:pt x="4" y="2"/>
                      </a:lnTo>
                      <a:lnTo>
                        <a:pt x="4" y="0"/>
                      </a:lnTo>
                      <a:lnTo>
                        <a:pt x="0" y="3"/>
                      </a:lnTo>
                      <a:lnTo>
                        <a:pt x="0"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72" name="Freeform 289">
                  <a:extLst>
                    <a:ext uri="{FF2B5EF4-FFF2-40B4-BE49-F238E27FC236}">
                      <a16:creationId xmlns:a16="http://schemas.microsoft.com/office/drawing/2014/main" id="{7945CC55-7FD9-71D9-F45F-59CCB83047B1}"/>
                    </a:ext>
                  </a:extLst>
                </p:cNvPr>
                <p:cNvSpPr>
                  <a:spLocks/>
                </p:cNvSpPr>
                <p:nvPr/>
              </p:nvSpPr>
              <p:spPr bwMode="auto">
                <a:xfrm>
                  <a:off x="5977" y="3087"/>
                  <a:ext cx="5" cy="4"/>
                </a:xfrm>
                <a:custGeom>
                  <a:avLst/>
                  <a:gdLst>
                    <a:gd name="T0" fmla="*/ 6 w 6"/>
                    <a:gd name="T1" fmla="*/ 2 h 5"/>
                    <a:gd name="T2" fmla="*/ 6 w 6"/>
                    <a:gd name="T3" fmla="*/ 0 h 5"/>
                    <a:gd name="T4" fmla="*/ 2 w 6"/>
                    <a:gd name="T5" fmla="*/ 2 h 5"/>
                    <a:gd name="T6" fmla="*/ 0 w 6"/>
                    <a:gd name="T7" fmla="*/ 4 h 5"/>
                    <a:gd name="T8" fmla="*/ 3 w 6"/>
                    <a:gd name="T9" fmla="*/ 5 h 5"/>
                    <a:gd name="T10" fmla="*/ 6 w 6"/>
                    <a:gd name="T11" fmla="*/ 2 h 5"/>
                  </a:gdLst>
                  <a:ahLst/>
                  <a:cxnLst>
                    <a:cxn ang="0">
                      <a:pos x="T0" y="T1"/>
                    </a:cxn>
                    <a:cxn ang="0">
                      <a:pos x="T2" y="T3"/>
                    </a:cxn>
                    <a:cxn ang="0">
                      <a:pos x="T4" y="T5"/>
                    </a:cxn>
                    <a:cxn ang="0">
                      <a:pos x="T6" y="T7"/>
                    </a:cxn>
                    <a:cxn ang="0">
                      <a:pos x="T8" y="T9"/>
                    </a:cxn>
                    <a:cxn ang="0">
                      <a:pos x="T10" y="T11"/>
                    </a:cxn>
                  </a:cxnLst>
                  <a:rect l="0" t="0" r="r" b="b"/>
                  <a:pathLst>
                    <a:path w="6" h="5">
                      <a:moveTo>
                        <a:pt x="6" y="2"/>
                      </a:moveTo>
                      <a:cubicBezTo>
                        <a:pt x="6" y="0"/>
                        <a:pt x="6" y="0"/>
                        <a:pt x="6" y="0"/>
                      </a:cubicBezTo>
                      <a:cubicBezTo>
                        <a:pt x="2" y="2"/>
                        <a:pt x="2" y="2"/>
                        <a:pt x="2" y="2"/>
                      </a:cubicBezTo>
                      <a:cubicBezTo>
                        <a:pt x="2" y="2"/>
                        <a:pt x="0" y="4"/>
                        <a:pt x="0" y="4"/>
                      </a:cubicBezTo>
                      <a:cubicBezTo>
                        <a:pt x="3" y="5"/>
                        <a:pt x="3" y="5"/>
                        <a:pt x="3" y="5"/>
                      </a:cubicBezTo>
                      <a:lnTo>
                        <a:pt x="6"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73" name="Freeform 290">
                  <a:extLst>
                    <a:ext uri="{FF2B5EF4-FFF2-40B4-BE49-F238E27FC236}">
                      <a16:creationId xmlns:a16="http://schemas.microsoft.com/office/drawing/2014/main" id="{8D78EC8A-9551-C4E7-5B4E-0A55FCFF7710}"/>
                    </a:ext>
                  </a:extLst>
                </p:cNvPr>
                <p:cNvSpPr>
                  <a:spLocks/>
                </p:cNvSpPr>
                <p:nvPr/>
              </p:nvSpPr>
              <p:spPr bwMode="auto">
                <a:xfrm>
                  <a:off x="5983" y="3094"/>
                  <a:ext cx="3" cy="7"/>
                </a:xfrm>
                <a:custGeom>
                  <a:avLst/>
                  <a:gdLst>
                    <a:gd name="T0" fmla="*/ 1 w 3"/>
                    <a:gd name="T1" fmla="*/ 10 h 10"/>
                    <a:gd name="T2" fmla="*/ 3 w 3"/>
                    <a:gd name="T3" fmla="*/ 10 h 10"/>
                    <a:gd name="T4" fmla="*/ 2 w 3"/>
                    <a:gd name="T5" fmla="*/ 6 h 10"/>
                    <a:gd name="T6" fmla="*/ 2 w 3"/>
                    <a:gd name="T7" fmla="*/ 2 h 10"/>
                    <a:gd name="T8" fmla="*/ 1 w 3"/>
                    <a:gd name="T9" fmla="*/ 0 h 10"/>
                    <a:gd name="T10" fmla="*/ 0 w 3"/>
                    <a:gd name="T11" fmla="*/ 5 h 10"/>
                    <a:gd name="T12" fmla="*/ 1 w 3"/>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1" y="10"/>
                      </a:moveTo>
                      <a:cubicBezTo>
                        <a:pt x="3" y="10"/>
                        <a:pt x="3" y="10"/>
                        <a:pt x="3" y="10"/>
                      </a:cubicBezTo>
                      <a:cubicBezTo>
                        <a:pt x="2" y="6"/>
                        <a:pt x="2" y="6"/>
                        <a:pt x="2" y="6"/>
                      </a:cubicBezTo>
                      <a:cubicBezTo>
                        <a:pt x="2" y="2"/>
                        <a:pt x="2" y="2"/>
                        <a:pt x="2" y="2"/>
                      </a:cubicBezTo>
                      <a:cubicBezTo>
                        <a:pt x="1" y="0"/>
                        <a:pt x="1" y="0"/>
                        <a:pt x="1" y="0"/>
                      </a:cubicBezTo>
                      <a:cubicBezTo>
                        <a:pt x="1" y="0"/>
                        <a:pt x="0" y="5"/>
                        <a:pt x="0" y="5"/>
                      </a:cubicBezTo>
                      <a:lnTo>
                        <a:pt x="1"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74" name="Freeform 291">
                  <a:extLst>
                    <a:ext uri="{FF2B5EF4-FFF2-40B4-BE49-F238E27FC236}">
                      <a16:creationId xmlns:a16="http://schemas.microsoft.com/office/drawing/2014/main" id="{A8444354-EF3F-F45F-DAE4-CC604E4EB487}"/>
                    </a:ext>
                  </a:extLst>
                </p:cNvPr>
                <p:cNvSpPr>
                  <a:spLocks/>
                </p:cNvSpPr>
                <p:nvPr/>
              </p:nvSpPr>
              <p:spPr bwMode="auto">
                <a:xfrm>
                  <a:off x="5828" y="2918"/>
                  <a:ext cx="3" cy="5"/>
                </a:xfrm>
                <a:custGeom>
                  <a:avLst/>
                  <a:gdLst>
                    <a:gd name="T0" fmla="*/ 3 w 3"/>
                    <a:gd name="T1" fmla="*/ 0 h 5"/>
                    <a:gd name="T2" fmla="*/ 0 w 3"/>
                    <a:gd name="T3" fmla="*/ 5 h 5"/>
                    <a:gd name="T4" fmla="*/ 2 w 3"/>
                    <a:gd name="T5" fmla="*/ 3 h 5"/>
                    <a:gd name="T6" fmla="*/ 3 w 3"/>
                    <a:gd name="T7" fmla="*/ 0 h 5"/>
                  </a:gdLst>
                  <a:ahLst/>
                  <a:cxnLst>
                    <a:cxn ang="0">
                      <a:pos x="T0" y="T1"/>
                    </a:cxn>
                    <a:cxn ang="0">
                      <a:pos x="T2" y="T3"/>
                    </a:cxn>
                    <a:cxn ang="0">
                      <a:pos x="T4" y="T5"/>
                    </a:cxn>
                    <a:cxn ang="0">
                      <a:pos x="T6" y="T7"/>
                    </a:cxn>
                  </a:cxnLst>
                  <a:rect l="0" t="0" r="r" b="b"/>
                  <a:pathLst>
                    <a:path w="3" h="5">
                      <a:moveTo>
                        <a:pt x="3" y="0"/>
                      </a:moveTo>
                      <a:lnTo>
                        <a:pt x="0" y="5"/>
                      </a:lnTo>
                      <a:lnTo>
                        <a:pt x="2" y="3"/>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75" name="Freeform 292">
                  <a:extLst>
                    <a:ext uri="{FF2B5EF4-FFF2-40B4-BE49-F238E27FC236}">
                      <a16:creationId xmlns:a16="http://schemas.microsoft.com/office/drawing/2014/main" id="{5157BCD2-420D-2D83-DF8D-656A01494D6B}"/>
                    </a:ext>
                  </a:extLst>
                </p:cNvPr>
                <p:cNvSpPr>
                  <a:spLocks/>
                </p:cNvSpPr>
                <p:nvPr/>
              </p:nvSpPr>
              <p:spPr bwMode="auto">
                <a:xfrm>
                  <a:off x="5823" y="2928"/>
                  <a:ext cx="2" cy="2"/>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1"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76" name="Freeform 293">
                  <a:extLst>
                    <a:ext uri="{FF2B5EF4-FFF2-40B4-BE49-F238E27FC236}">
                      <a16:creationId xmlns:a16="http://schemas.microsoft.com/office/drawing/2014/main" id="{B30AAA7C-8C36-9815-1613-C3BD300F9C7A}"/>
                    </a:ext>
                  </a:extLst>
                </p:cNvPr>
                <p:cNvSpPr>
                  <a:spLocks/>
                </p:cNvSpPr>
                <p:nvPr/>
              </p:nvSpPr>
              <p:spPr bwMode="auto">
                <a:xfrm>
                  <a:off x="5848" y="2959"/>
                  <a:ext cx="3" cy="4"/>
                </a:xfrm>
                <a:custGeom>
                  <a:avLst/>
                  <a:gdLst>
                    <a:gd name="T0" fmla="*/ 0 w 3"/>
                    <a:gd name="T1" fmla="*/ 4 h 4"/>
                    <a:gd name="T2" fmla="*/ 3 w 3"/>
                    <a:gd name="T3" fmla="*/ 4 h 4"/>
                    <a:gd name="T4" fmla="*/ 3 w 3"/>
                    <a:gd name="T5" fmla="*/ 1 h 4"/>
                    <a:gd name="T6" fmla="*/ 0 w 3"/>
                    <a:gd name="T7" fmla="*/ 0 h 4"/>
                    <a:gd name="T8" fmla="*/ 0 w 3"/>
                    <a:gd name="T9" fmla="*/ 2 h 4"/>
                    <a:gd name="T10" fmla="*/ 0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0" y="4"/>
                      </a:moveTo>
                      <a:lnTo>
                        <a:pt x="3" y="4"/>
                      </a:lnTo>
                      <a:lnTo>
                        <a:pt x="3" y="1"/>
                      </a:lnTo>
                      <a:lnTo>
                        <a:pt x="0" y="0"/>
                      </a:lnTo>
                      <a:lnTo>
                        <a:pt x="0" y="2"/>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77" name="Freeform 294">
                  <a:extLst>
                    <a:ext uri="{FF2B5EF4-FFF2-40B4-BE49-F238E27FC236}">
                      <a16:creationId xmlns:a16="http://schemas.microsoft.com/office/drawing/2014/main" id="{09FEF0C8-E188-D322-ABE6-B5891D080644}"/>
                    </a:ext>
                  </a:extLst>
                </p:cNvPr>
                <p:cNvSpPr>
                  <a:spLocks/>
                </p:cNvSpPr>
                <p:nvPr/>
              </p:nvSpPr>
              <p:spPr bwMode="auto">
                <a:xfrm>
                  <a:off x="5831" y="2942"/>
                  <a:ext cx="3" cy="7"/>
                </a:xfrm>
                <a:custGeom>
                  <a:avLst/>
                  <a:gdLst>
                    <a:gd name="T0" fmla="*/ 2 w 3"/>
                    <a:gd name="T1" fmla="*/ 5 h 7"/>
                    <a:gd name="T2" fmla="*/ 3 w 3"/>
                    <a:gd name="T3" fmla="*/ 4 h 7"/>
                    <a:gd name="T4" fmla="*/ 0 w 3"/>
                    <a:gd name="T5" fmla="*/ 0 h 7"/>
                    <a:gd name="T6" fmla="*/ 0 w 3"/>
                    <a:gd name="T7" fmla="*/ 3 h 7"/>
                    <a:gd name="T8" fmla="*/ 0 w 3"/>
                    <a:gd name="T9" fmla="*/ 5 h 7"/>
                    <a:gd name="T10" fmla="*/ 0 w 3"/>
                    <a:gd name="T11" fmla="*/ 7 h 7"/>
                    <a:gd name="T12" fmla="*/ 2 w 3"/>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2" y="5"/>
                      </a:moveTo>
                      <a:lnTo>
                        <a:pt x="3" y="4"/>
                      </a:lnTo>
                      <a:lnTo>
                        <a:pt x="0" y="0"/>
                      </a:lnTo>
                      <a:lnTo>
                        <a:pt x="0" y="3"/>
                      </a:lnTo>
                      <a:lnTo>
                        <a:pt x="0" y="5"/>
                      </a:lnTo>
                      <a:lnTo>
                        <a:pt x="0" y="7"/>
                      </a:lnTo>
                      <a:lnTo>
                        <a:pt x="2"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78" name="Freeform 295">
                  <a:extLst>
                    <a:ext uri="{FF2B5EF4-FFF2-40B4-BE49-F238E27FC236}">
                      <a16:creationId xmlns:a16="http://schemas.microsoft.com/office/drawing/2014/main" id="{325B6976-3541-D805-44CA-ADD122E7F89D}"/>
                    </a:ext>
                  </a:extLst>
                </p:cNvPr>
                <p:cNvSpPr>
                  <a:spLocks/>
                </p:cNvSpPr>
                <p:nvPr/>
              </p:nvSpPr>
              <p:spPr bwMode="auto">
                <a:xfrm>
                  <a:off x="5839" y="2949"/>
                  <a:ext cx="9" cy="10"/>
                </a:xfrm>
                <a:custGeom>
                  <a:avLst/>
                  <a:gdLst>
                    <a:gd name="T0" fmla="*/ 5 w 9"/>
                    <a:gd name="T1" fmla="*/ 0 h 10"/>
                    <a:gd name="T2" fmla="*/ 3 w 9"/>
                    <a:gd name="T3" fmla="*/ 0 h 10"/>
                    <a:gd name="T4" fmla="*/ 2 w 9"/>
                    <a:gd name="T5" fmla="*/ 1 h 10"/>
                    <a:gd name="T6" fmla="*/ 0 w 9"/>
                    <a:gd name="T7" fmla="*/ 5 h 10"/>
                    <a:gd name="T8" fmla="*/ 3 w 9"/>
                    <a:gd name="T9" fmla="*/ 6 h 10"/>
                    <a:gd name="T10" fmla="*/ 4 w 9"/>
                    <a:gd name="T11" fmla="*/ 6 h 10"/>
                    <a:gd name="T12" fmla="*/ 5 w 9"/>
                    <a:gd name="T13" fmla="*/ 8 h 10"/>
                    <a:gd name="T14" fmla="*/ 7 w 9"/>
                    <a:gd name="T15" fmla="*/ 10 h 10"/>
                    <a:gd name="T16" fmla="*/ 9 w 9"/>
                    <a:gd name="T17" fmla="*/ 10 h 10"/>
                    <a:gd name="T18" fmla="*/ 9 w 9"/>
                    <a:gd name="T19" fmla="*/ 7 h 10"/>
                    <a:gd name="T20" fmla="*/ 8 w 9"/>
                    <a:gd name="T21" fmla="*/ 4 h 10"/>
                    <a:gd name="T22" fmla="*/ 6 w 9"/>
                    <a:gd name="T23" fmla="*/ 3 h 10"/>
                    <a:gd name="T24" fmla="*/ 5 w 9"/>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0">
                      <a:moveTo>
                        <a:pt x="5" y="0"/>
                      </a:moveTo>
                      <a:lnTo>
                        <a:pt x="3" y="0"/>
                      </a:lnTo>
                      <a:lnTo>
                        <a:pt x="2" y="1"/>
                      </a:lnTo>
                      <a:lnTo>
                        <a:pt x="0" y="5"/>
                      </a:lnTo>
                      <a:lnTo>
                        <a:pt x="3" y="6"/>
                      </a:lnTo>
                      <a:lnTo>
                        <a:pt x="4" y="6"/>
                      </a:lnTo>
                      <a:lnTo>
                        <a:pt x="5" y="8"/>
                      </a:lnTo>
                      <a:lnTo>
                        <a:pt x="7" y="10"/>
                      </a:lnTo>
                      <a:lnTo>
                        <a:pt x="9" y="10"/>
                      </a:lnTo>
                      <a:lnTo>
                        <a:pt x="9" y="7"/>
                      </a:lnTo>
                      <a:lnTo>
                        <a:pt x="8" y="4"/>
                      </a:lnTo>
                      <a:lnTo>
                        <a:pt x="6" y="3"/>
                      </a:lnTo>
                      <a:lnTo>
                        <a:pt x="5"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79" name="Freeform 296">
                  <a:extLst>
                    <a:ext uri="{FF2B5EF4-FFF2-40B4-BE49-F238E27FC236}">
                      <a16:creationId xmlns:a16="http://schemas.microsoft.com/office/drawing/2014/main" id="{A51C62BD-87F2-26B9-B392-8D1AEE1E46C9}"/>
                    </a:ext>
                  </a:extLst>
                </p:cNvPr>
                <p:cNvSpPr>
                  <a:spLocks/>
                </p:cNvSpPr>
                <p:nvPr/>
              </p:nvSpPr>
              <p:spPr bwMode="auto">
                <a:xfrm>
                  <a:off x="5839" y="2958"/>
                  <a:ext cx="3" cy="1"/>
                </a:xfrm>
                <a:custGeom>
                  <a:avLst/>
                  <a:gdLst>
                    <a:gd name="T0" fmla="*/ 3 w 3"/>
                    <a:gd name="T1" fmla="*/ 1 h 1"/>
                    <a:gd name="T2" fmla="*/ 1 w 3"/>
                    <a:gd name="T3" fmla="*/ 0 h 1"/>
                    <a:gd name="T4" fmla="*/ 0 w 3"/>
                    <a:gd name="T5" fmla="*/ 1 h 1"/>
                    <a:gd name="T6" fmla="*/ 3 w 3"/>
                    <a:gd name="T7" fmla="*/ 1 h 1"/>
                    <a:gd name="T8" fmla="*/ 3 w 3"/>
                    <a:gd name="T9" fmla="*/ 1 h 1"/>
                  </a:gdLst>
                  <a:ahLst/>
                  <a:cxnLst>
                    <a:cxn ang="0">
                      <a:pos x="T0" y="T1"/>
                    </a:cxn>
                    <a:cxn ang="0">
                      <a:pos x="T2" y="T3"/>
                    </a:cxn>
                    <a:cxn ang="0">
                      <a:pos x="T4" y="T5"/>
                    </a:cxn>
                    <a:cxn ang="0">
                      <a:pos x="T6" y="T7"/>
                    </a:cxn>
                    <a:cxn ang="0">
                      <a:pos x="T8" y="T9"/>
                    </a:cxn>
                  </a:cxnLst>
                  <a:rect l="0" t="0" r="r" b="b"/>
                  <a:pathLst>
                    <a:path w="3" h="1">
                      <a:moveTo>
                        <a:pt x="3" y="1"/>
                      </a:moveTo>
                      <a:lnTo>
                        <a:pt x="1" y="0"/>
                      </a:lnTo>
                      <a:lnTo>
                        <a:pt x="0" y="1"/>
                      </a:lnTo>
                      <a:lnTo>
                        <a:pt x="3" y="1"/>
                      </a:lnTo>
                      <a:lnTo>
                        <a:pt x="3"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80" name="Freeform 297">
                  <a:extLst>
                    <a:ext uri="{FF2B5EF4-FFF2-40B4-BE49-F238E27FC236}">
                      <a16:creationId xmlns:a16="http://schemas.microsoft.com/office/drawing/2014/main" id="{022F8AD7-03B4-B104-BB3F-434D05F2CBAA}"/>
                    </a:ext>
                  </a:extLst>
                </p:cNvPr>
                <p:cNvSpPr>
                  <a:spLocks/>
                </p:cNvSpPr>
                <p:nvPr/>
              </p:nvSpPr>
              <p:spPr bwMode="auto">
                <a:xfrm>
                  <a:off x="5955" y="3000"/>
                  <a:ext cx="5" cy="4"/>
                </a:xfrm>
                <a:custGeom>
                  <a:avLst/>
                  <a:gdLst>
                    <a:gd name="T0" fmla="*/ 3 w 5"/>
                    <a:gd name="T1" fmla="*/ 4 h 4"/>
                    <a:gd name="T2" fmla="*/ 5 w 5"/>
                    <a:gd name="T3" fmla="*/ 1 h 4"/>
                    <a:gd name="T4" fmla="*/ 4 w 5"/>
                    <a:gd name="T5" fmla="*/ 0 h 4"/>
                    <a:gd name="T6" fmla="*/ 2 w 5"/>
                    <a:gd name="T7" fmla="*/ 0 h 4"/>
                    <a:gd name="T8" fmla="*/ 0 w 5"/>
                    <a:gd name="T9" fmla="*/ 1 h 4"/>
                    <a:gd name="T10" fmla="*/ 1 w 5"/>
                    <a:gd name="T11" fmla="*/ 3 h 4"/>
                    <a:gd name="T12" fmla="*/ 3 w 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3" y="4"/>
                      </a:moveTo>
                      <a:lnTo>
                        <a:pt x="5" y="1"/>
                      </a:lnTo>
                      <a:lnTo>
                        <a:pt x="4" y="0"/>
                      </a:lnTo>
                      <a:lnTo>
                        <a:pt x="2" y="0"/>
                      </a:lnTo>
                      <a:lnTo>
                        <a:pt x="0" y="1"/>
                      </a:lnTo>
                      <a:lnTo>
                        <a:pt x="1" y="3"/>
                      </a:lnTo>
                      <a:lnTo>
                        <a:pt x="3"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81" name="Freeform 298">
                  <a:extLst>
                    <a:ext uri="{FF2B5EF4-FFF2-40B4-BE49-F238E27FC236}">
                      <a16:creationId xmlns:a16="http://schemas.microsoft.com/office/drawing/2014/main" id="{F4ECCD0A-BB56-9304-2B9E-6AF45DC362C9}"/>
                    </a:ext>
                  </a:extLst>
                </p:cNvPr>
                <p:cNvSpPr>
                  <a:spLocks/>
                </p:cNvSpPr>
                <p:nvPr/>
              </p:nvSpPr>
              <p:spPr bwMode="auto">
                <a:xfrm>
                  <a:off x="5829" y="2924"/>
                  <a:ext cx="16" cy="15"/>
                </a:xfrm>
                <a:custGeom>
                  <a:avLst/>
                  <a:gdLst>
                    <a:gd name="T0" fmla="*/ 0 w 16"/>
                    <a:gd name="T1" fmla="*/ 1 h 15"/>
                    <a:gd name="T2" fmla="*/ 2 w 16"/>
                    <a:gd name="T3" fmla="*/ 6 h 15"/>
                    <a:gd name="T4" fmla="*/ 6 w 16"/>
                    <a:gd name="T5" fmla="*/ 10 h 15"/>
                    <a:gd name="T6" fmla="*/ 9 w 16"/>
                    <a:gd name="T7" fmla="*/ 13 h 15"/>
                    <a:gd name="T8" fmla="*/ 13 w 16"/>
                    <a:gd name="T9" fmla="*/ 15 h 15"/>
                    <a:gd name="T10" fmla="*/ 16 w 16"/>
                    <a:gd name="T11" fmla="*/ 15 h 15"/>
                    <a:gd name="T12" fmla="*/ 15 w 16"/>
                    <a:gd name="T13" fmla="*/ 12 h 15"/>
                    <a:gd name="T14" fmla="*/ 12 w 16"/>
                    <a:gd name="T15" fmla="*/ 9 h 15"/>
                    <a:gd name="T16" fmla="*/ 10 w 16"/>
                    <a:gd name="T17" fmla="*/ 8 h 15"/>
                    <a:gd name="T18" fmla="*/ 9 w 16"/>
                    <a:gd name="T19" fmla="*/ 5 h 15"/>
                    <a:gd name="T20" fmla="*/ 7 w 16"/>
                    <a:gd name="T21" fmla="*/ 4 h 15"/>
                    <a:gd name="T22" fmla="*/ 3 w 16"/>
                    <a:gd name="T23" fmla="*/ 3 h 15"/>
                    <a:gd name="T24" fmla="*/ 2 w 16"/>
                    <a:gd name="T25" fmla="*/ 1 h 15"/>
                    <a:gd name="T26" fmla="*/ 1 w 16"/>
                    <a:gd name="T27" fmla="*/ 0 h 15"/>
                    <a:gd name="T28" fmla="*/ 0 w 16"/>
                    <a:gd name="T29"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5">
                      <a:moveTo>
                        <a:pt x="0" y="1"/>
                      </a:moveTo>
                      <a:lnTo>
                        <a:pt x="2" y="6"/>
                      </a:lnTo>
                      <a:lnTo>
                        <a:pt x="6" y="10"/>
                      </a:lnTo>
                      <a:lnTo>
                        <a:pt x="9" y="13"/>
                      </a:lnTo>
                      <a:lnTo>
                        <a:pt x="13" y="15"/>
                      </a:lnTo>
                      <a:lnTo>
                        <a:pt x="16" y="15"/>
                      </a:lnTo>
                      <a:lnTo>
                        <a:pt x="15" y="12"/>
                      </a:lnTo>
                      <a:lnTo>
                        <a:pt x="12" y="9"/>
                      </a:lnTo>
                      <a:lnTo>
                        <a:pt x="10" y="8"/>
                      </a:lnTo>
                      <a:lnTo>
                        <a:pt x="9" y="5"/>
                      </a:lnTo>
                      <a:lnTo>
                        <a:pt x="7" y="4"/>
                      </a:lnTo>
                      <a:lnTo>
                        <a:pt x="3" y="3"/>
                      </a:lnTo>
                      <a:lnTo>
                        <a:pt x="2" y="1"/>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82" name="Freeform 299">
                  <a:extLst>
                    <a:ext uri="{FF2B5EF4-FFF2-40B4-BE49-F238E27FC236}">
                      <a16:creationId xmlns:a16="http://schemas.microsoft.com/office/drawing/2014/main" id="{AB4B5FD9-5D19-4489-E4B2-3CE65B57BAE0}"/>
                    </a:ext>
                  </a:extLst>
                </p:cNvPr>
                <p:cNvSpPr>
                  <a:spLocks/>
                </p:cNvSpPr>
                <p:nvPr/>
              </p:nvSpPr>
              <p:spPr bwMode="auto">
                <a:xfrm>
                  <a:off x="5885" y="2956"/>
                  <a:ext cx="15" cy="24"/>
                </a:xfrm>
                <a:custGeom>
                  <a:avLst/>
                  <a:gdLst>
                    <a:gd name="T0" fmla="*/ 2 w 15"/>
                    <a:gd name="T1" fmla="*/ 3 h 24"/>
                    <a:gd name="T2" fmla="*/ 2 w 15"/>
                    <a:gd name="T3" fmla="*/ 5 h 24"/>
                    <a:gd name="T4" fmla="*/ 3 w 15"/>
                    <a:gd name="T5" fmla="*/ 8 h 24"/>
                    <a:gd name="T6" fmla="*/ 4 w 15"/>
                    <a:gd name="T7" fmla="*/ 14 h 24"/>
                    <a:gd name="T8" fmla="*/ 10 w 15"/>
                    <a:gd name="T9" fmla="*/ 19 h 24"/>
                    <a:gd name="T10" fmla="*/ 12 w 15"/>
                    <a:gd name="T11" fmla="*/ 20 h 24"/>
                    <a:gd name="T12" fmla="*/ 12 w 15"/>
                    <a:gd name="T13" fmla="*/ 24 h 24"/>
                    <a:gd name="T14" fmla="*/ 15 w 15"/>
                    <a:gd name="T15" fmla="*/ 24 h 24"/>
                    <a:gd name="T16" fmla="*/ 15 w 15"/>
                    <a:gd name="T17" fmla="*/ 21 h 24"/>
                    <a:gd name="T18" fmla="*/ 12 w 15"/>
                    <a:gd name="T19" fmla="*/ 17 h 24"/>
                    <a:gd name="T20" fmla="*/ 10 w 15"/>
                    <a:gd name="T21" fmla="*/ 16 h 24"/>
                    <a:gd name="T22" fmla="*/ 9 w 15"/>
                    <a:gd name="T23" fmla="*/ 13 h 24"/>
                    <a:gd name="T24" fmla="*/ 5 w 15"/>
                    <a:gd name="T25" fmla="*/ 7 h 24"/>
                    <a:gd name="T26" fmla="*/ 6 w 15"/>
                    <a:gd name="T27" fmla="*/ 4 h 24"/>
                    <a:gd name="T28" fmla="*/ 3 w 15"/>
                    <a:gd name="T29" fmla="*/ 0 h 24"/>
                    <a:gd name="T30" fmla="*/ 0 w 15"/>
                    <a:gd name="T31" fmla="*/ 0 h 24"/>
                    <a:gd name="T32" fmla="*/ 0 w 15"/>
                    <a:gd name="T33" fmla="*/ 2 h 24"/>
                    <a:gd name="T34" fmla="*/ 2 w 15"/>
                    <a:gd name="T35"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24">
                      <a:moveTo>
                        <a:pt x="2" y="3"/>
                      </a:moveTo>
                      <a:lnTo>
                        <a:pt x="2" y="5"/>
                      </a:lnTo>
                      <a:lnTo>
                        <a:pt x="3" y="8"/>
                      </a:lnTo>
                      <a:lnTo>
                        <a:pt x="4" y="14"/>
                      </a:lnTo>
                      <a:lnTo>
                        <a:pt x="10" y="19"/>
                      </a:lnTo>
                      <a:lnTo>
                        <a:pt x="12" y="20"/>
                      </a:lnTo>
                      <a:lnTo>
                        <a:pt x="12" y="24"/>
                      </a:lnTo>
                      <a:lnTo>
                        <a:pt x="15" y="24"/>
                      </a:lnTo>
                      <a:lnTo>
                        <a:pt x="15" y="21"/>
                      </a:lnTo>
                      <a:lnTo>
                        <a:pt x="12" y="17"/>
                      </a:lnTo>
                      <a:lnTo>
                        <a:pt x="10" y="16"/>
                      </a:lnTo>
                      <a:lnTo>
                        <a:pt x="9" y="13"/>
                      </a:lnTo>
                      <a:lnTo>
                        <a:pt x="5" y="7"/>
                      </a:lnTo>
                      <a:lnTo>
                        <a:pt x="6" y="4"/>
                      </a:lnTo>
                      <a:lnTo>
                        <a:pt x="3" y="0"/>
                      </a:lnTo>
                      <a:lnTo>
                        <a:pt x="0" y="0"/>
                      </a:lnTo>
                      <a:lnTo>
                        <a:pt x="0" y="2"/>
                      </a:lnTo>
                      <a:lnTo>
                        <a:pt x="2"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83" name="Freeform 300">
                  <a:extLst>
                    <a:ext uri="{FF2B5EF4-FFF2-40B4-BE49-F238E27FC236}">
                      <a16:creationId xmlns:a16="http://schemas.microsoft.com/office/drawing/2014/main" id="{C0844023-9FB3-32D0-2EE5-DE903960B5B3}"/>
                    </a:ext>
                  </a:extLst>
                </p:cNvPr>
                <p:cNvSpPr>
                  <a:spLocks/>
                </p:cNvSpPr>
                <p:nvPr/>
              </p:nvSpPr>
              <p:spPr bwMode="auto">
                <a:xfrm>
                  <a:off x="5856" y="2941"/>
                  <a:ext cx="19" cy="18"/>
                </a:xfrm>
                <a:custGeom>
                  <a:avLst/>
                  <a:gdLst>
                    <a:gd name="T0" fmla="*/ 13 w 24"/>
                    <a:gd name="T1" fmla="*/ 14 h 23"/>
                    <a:gd name="T2" fmla="*/ 17 w 24"/>
                    <a:gd name="T3" fmla="*/ 18 h 23"/>
                    <a:gd name="T4" fmla="*/ 18 w 24"/>
                    <a:gd name="T5" fmla="*/ 20 h 23"/>
                    <a:gd name="T6" fmla="*/ 19 w 24"/>
                    <a:gd name="T7" fmla="*/ 23 h 23"/>
                    <a:gd name="T8" fmla="*/ 21 w 24"/>
                    <a:gd name="T9" fmla="*/ 20 h 23"/>
                    <a:gd name="T10" fmla="*/ 24 w 24"/>
                    <a:gd name="T11" fmla="*/ 23 h 23"/>
                    <a:gd name="T12" fmla="*/ 22 w 24"/>
                    <a:gd name="T13" fmla="*/ 20 h 23"/>
                    <a:gd name="T14" fmla="*/ 24 w 24"/>
                    <a:gd name="T15" fmla="*/ 18 h 23"/>
                    <a:gd name="T16" fmla="*/ 17 w 24"/>
                    <a:gd name="T17" fmla="*/ 9 h 23"/>
                    <a:gd name="T18" fmla="*/ 11 w 24"/>
                    <a:gd name="T19" fmla="*/ 6 h 23"/>
                    <a:gd name="T20" fmla="*/ 6 w 24"/>
                    <a:gd name="T21" fmla="*/ 1 h 23"/>
                    <a:gd name="T22" fmla="*/ 0 w 24"/>
                    <a:gd name="T23" fmla="*/ 0 h 23"/>
                    <a:gd name="T24" fmla="*/ 4 w 24"/>
                    <a:gd name="T25" fmla="*/ 4 h 23"/>
                    <a:gd name="T26" fmla="*/ 13 w 24"/>
                    <a:gd name="T27"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3">
                      <a:moveTo>
                        <a:pt x="13" y="14"/>
                      </a:moveTo>
                      <a:cubicBezTo>
                        <a:pt x="17" y="18"/>
                        <a:pt x="17" y="18"/>
                        <a:pt x="17" y="18"/>
                      </a:cubicBezTo>
                      <a:cubicBezTo>
                        <a:pt x="18" y="20"/>
                        <a:pt x="18" y="20"/>
                        <a:pt x="18" y="20"/>
                      </a:cubicBezTo>
                      <a:cubicBezTo>
                        <a:pt x="19" y="23"/>
                        <a:pt x="19" y="23"/>
                        <a:pt x="19" y="23"/>
                      </a:cubicBezTo>
                      <a:cubicBezTo>
                        <a:pt x="21" y="20"/>
                        <a:pt x="21" y="20"/>
                        <a:pt x="21" y="20"/>
                      </a:cubicBezTo>
                      <a:cubicBezTo>
                        <a:pt x="24" y="23"/>
                        <a:pt x="24" y="23"/>
                        <a:pt x="24" y="23"/>
                      </a:cubicBezTo>
                      <a:cubicBezTo>
                        <a:pt x="22" y="20"/>
                        <a:pt x="22" y="20"/>
                        <a:pt x="22" y="20"/>
                      </a:cubicBezTo>
                      <a:cubicBezTo>
                        <a:pt x="24" y="18"/>
                        <a:pt x="24" y="18"/>
                        <a:pt x="24" y="18"/>
                      </a:cubicBezTo>
                      <a:cubicBezTo>
                        <a:pt x="17" y="9"/>
                        <a:pt x="17" y="9"/>
                        <a:pt x="17" y="9"/>
                      </a:cubicBezTo>
                      <a:cubicBezTo>
                        <a:pt x="11" y="6"/>
                        <a:pt x="11" y="6"/>
                        <a:pt x="11" y="6"/>
                      </a:cubicBezTo>
                      <a:cubicBezTo>
                        <a:pt x="6" y="1"/>
                        <a:pt x="6" y="1"/>
                        <a:pt x="6" y="1"/>
                      </a:cubicBezTo>
                      <a:cubicBezTo>
                        <a:pt x="0" y="0"/>
                        <a:pt x="0" y="0"/>
                        <a:pt x="0" y="0"/>
                      </a:cubicBezTo>
                      <a:cubicBezTo>
                        <a:pt x="0" y="0"/>
                        <a:pt x="4" y="4"/>
                        <a:pt x="4" y="4"/>
                      </a:cubicBezTo>
                      <a:lnTo>
                        <a:pt x="13" y="1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84" name="Freeform 301">
                  <a:extLst>
                    <a:ext uri="{FF2B5EF4-FFF2-40B4-BE49-F238E27FC236}">
                      <a16:creationId xmlns:a16="http://schemas.microsoft.com/office/drawing/2014/main" id="{89238A24-376A-B84B-BC79-223BA03A57C3}"/>
                    </a:ext>
                  </a:extLst>
                </p:cNvPr>
                <p:cNvSpPr>
                  <a:spLocks/>
                </p:cNvSpPr>
                <p:nvPr/>
              </p:nvSpPr>
              <p:spPr bwMode="auto">
                <a:xfrm>
                  <a:off x="5880" y="2967"/>
                  <a:ext cx="3" cy="3"/>
                </a:xfrm>
                <a:custGeom>
                  <a:avLst/>
                  <a:gdLst>
                    <a:gd name="T0" fmla="*/ 3 w 3"/>
                    <a:gd name="T1" fmla="*/ 3 h 3"/>
                    <a:gd name="T2" fmla="*/ 3 w 3"/>
                    <a:gd name="T3" fmla="*/ 1 h 3"/>
                    <a:gd name="T4" fmla="*/ 0 w 3"/>
                    <a:gd name="T5" fmla="*/ 0 h 3"/>
                    <a:gd name="T6" fmla="*/ 1 w 3"/>
                    <a:gd name="T7" fmla="*/ 3 h 3"/>
                    <a:gd name="T8" fmla="*/ 3 w 3"/>
                    <a:gd name="T9" fmla="*/ 3 h 3"/>
                  </a:gdLst>
                  <a:ahLst/>
                  <a:cxnLst>
                    <a:cxn ang="0">
                      <a:pos x="T0" y="T1"/>
                    </a:cxn>
                    <a:cxn ang="0">
                      <a:pos x="T2" y="T3"/>
                    </a:cxn>
                    <a:cxn ang="0">
                      <a:pos x="T4" y="T5"/>
                    </a:cxn>
                    <a:cxn ang="0">
                      <a:pos x="T6" y="T7"/>
                    </a:cxn>
                    <a:cxn ang="0">
                      <a:pos x="T8" y="T9"/>
                    </a:cxn>
                  </a:cxnLst>
                  <a:rect l="0" t="0" r="r" b="b"/>
                  <a:pathLst>
                    <a:path w="3" h="3">
                      <a:moveTo>
                        <a:pt x="3" y="3"/>
                      </a:moveTo>
                      <a:lnTo>
                        <a:pt x="3" y="1"/>
                      </a:lnTo>
                      <a:lnTo>
                        <a:pt x="0" y="0"/>
                      </a:lnTo>
                      <a:lnTo>
                        <a:pt x="1" y="3"/>
                      </a:lnTo>
                      <a:lnTo>
                        <a:pt x="3"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85" name="Freeform 302">
                  <a:extLst>
                    <a:ext uri="{FF2B5EF4-FFF2-40B4-BE49-F238E27FC236}">
                      <a16:creationId xmlns:a16="http://schemas.microsoft.com/office/drawing/2014/main" id="{9AB86ECC-B949-1D04-AD8A-A48C5028B3AA}"/>
                    </a:ext>
                  </a:extLst>
                </p:cNvPr>
                <p:cNvSpPr>
                  <a:spLocks/>
                </p:cNvSpPr>
                <p:nvPr/>
              </p:nvSpPr>
              <p:spPr bwMode="auto">
                <a:xfrm>
                  <a:off x="5894" y="2991"/>
                  <a:ext cx="13" cy="12"/>
                </a:xfrm>
                <a:custGeom>
                  <a:avLst/>
                  <a:gdLst>
                    <a:gd name="T0" fmla="*/ 3 w 13"/>
                    <a:gd name="T1" fmla="*/ 0 h 12"/>
                    <a:gd name="T2" fmla="*/ 0 w 13"/>
                    <a:gd name="T3" fmla="*/ 0 h 12"/>
                    <a:gd name="T4" fmla="*/ 2 w 13"/>
                    <a:gd name="T5" fmla="*/ 3 h 12"/>
                    <a:gd name="T6" fmla="*/ 2 w 13"/>
                    <a:gd name="T7" fmla="*/ 6 h 12"/>
                    <a:gd name="T8" fmla="*/ 6 w 13"/>
                    <a:gd name="T9" fmla="*/ 10 h 12"/>
                    <a:gd name="T10" fmla="*/ 10 w 13"/>
                    <a:gd name="T11" fmla="*/ 12 h 12"/>
                    <a:gd name="T12" fmla="*/ 13 w 13"/>
                    <a:gd name="T13" fmla="*/ 12 h 12"/>
                    <a:gd name="T14" fmla="*/ 13 w 13"/>
                    <a:gd name="T15" fmla="*/ 10 h 12"/>
                    <a:gd name="T16" fmla="*/ 13 w 13"/>
                    <a:gd name="T17" fmla="*/ 9 h 12"/>
                    <a:gd name="T18" fmla="*/ 11 w 13"/>
                    <a:gd name="T19" fmla="*/ 6 h 12"/>
                    <a:gd name="T20" fmla="*/ 6 w 13"/>
                    <a:gd name="T21" fmla="*/ 4 h 12"/>
                    <a:gd name="T22" fmla="*/ 3 w 13"/>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2">
                      <a:moveTo>
                        <a:pt x="3" y="0"/>
                      </a:moveTo>
                      <a:lnTo>
                        <a:pt x="0" y="0"/>
                      </a:lnTo>
                      <a:lnTo>
                        <a:pt x="2" y="3"/>
                      </a:lnTo>
                      <a:lnTo>
                        <a:pt x="2" y="6"/>
                      </a:lnTo>
                      <a:lnTo>
                        <a:pt x="6" y="10"/>
                      </a:lnTo>
                      <a:lnTo>
                        <a:pt x="10" y="12"/>
                      </a:lnTo>
                      <a:lnTo>
                        <a:pt x="13" y="12"/>
                      </a:lnTo>
                      <a:lnTo>
                        <a:pt x="13" y="10"/>
                      </a:lnTo>
                      <a:lnTo>
                        <a:pt x="13" y="9"/>
                      </a:lnTo>
                      <a:lnTo>
                        <a:pt x="11" y="6"/>
                      </a:lnTo>
                      <a:lnTo>
                        <a:pt x="6" y="4"/>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86" name="Freeform 303">
                  <a:extLst>
                    <a:ext uri="{FF2B5EF4-FFF2-40B4-BE49-F238E27FC236}">
                      <a16:creationId xmlns:a16="http://schemas.microsoft.com/office/drawing/2014/main" id="{8CB34937-E722-A4CB-EA54-CB400D978BC4}"/>
                    </a:ext>
                  </a:extLst>
                </p:cNvPr>
                <p:cNvSpPr>
                  <a:spLocks/>
                </p:cNvSpPr>
                <p:nvPr/>
              </p:nvSpPr>
              <p:spPr bwMode="auto">
                <a:xfrm>
                  <a:off x="5872" y="2972"/>
                  <a:ext cx="16" cy="14"/>
                </a:xfrm>
                <a:custGeom>
                  <a:avLst/>
                  <a:gdLst>
                    <a:gd name="T0" fmla="*/ 1 w 16"/>
                    <a:gd name="T1" fmla="*/ 1 h 14"/>
                    <a:gd name="T2" fmla="*/ 0 w 16"/>
                    <a:gd name="T3" fmla="*/ 5 h 14"/>
                    <a:gd name="T4" fmla="*/ 3 w 16"/>
                    <a:gd name="T5" fmla="*/ 9 h 14"/>
                    <a:gd name="T6" fmla="*/ 7 w 16"/>
                    <a:gd name="T7" fmla="*/ 11 h 14"/>
                    <a:gd name="T8" fmla="*/ 10 w 16"/>
                    <a:gd name="T9" fmla="*/ 10 h 14"/>
                    <a:gd name="T10" fmla="*/ 12 w 16"/>
                    <a:gd name="T11" fmla="*/ 14 h 14"/>
                    <a:gd name="T12" fmla="*/ 15 w 16"/>
                    <a:gd name="T13" fmla="*/ 13 h 14"/>
                    <a:gd name="T14" fmla="*/ 16 w 16"/>
                    <a:gd name="T15" fmla="*/ 10 h 14"/>
                    <a:gd name="T16" fmla="*/ 16 w 16"/>
                    <a:gd name="T17" fmla="*/ 8 h 14"/>
                    <a:gd name="T18" fmla="*/ 14 w 16"/>
                    <a:gd name="T19" fmla="*/ 8 h 14"/>
                    <a:gd name="T20" fmla="*/ 12 w 16"/>
                    <a:gd name="T21" fmla="*/ 5 h 14"/>
                    <a:gd name="T22" fmla="*/ 8 w 16"/>
                    <a:gd name="T23" fmla="*/ 3 h 14"/>
                    <a:gd name="T24" fmla="*/ 4 w 16"/>
                    <a:gd name="T25" fmla="*/ 3 h 14"/>
                    <a:gd name="T26" fmla="*/ 2 w 16"/>
                    <a:gd name="T27" fmla="*/ 0 h 14"/>
                    <a:gd name="T28" fmla="*/ 1 w 16"/>
                    <a:gd name="T29"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4">
                      <a:moveTo>
                        <a:pt x="1" y="1"/>
                      </a:moveTo>
                      <a:lnTo>
                        <a:pt x="0" y="5"/>
                      </a:lnTo>
                      <a:lnTo>
                        <a:pt x="3" y="9"/>
                      </a:lnTo>
                      <a:lnTo>
                        <a:pt x="7" y="11"/>
                      </a:lnTo>
                      <a:lnTo>
                        <a:pt x="10" y="10"/>
                      </a:lnTo>
                      <a:lnTo>
                        <a:pt x="12" y="14"/>
                      </a:lnTo>
                      <a:lnTo>
                        <a:pt x="15" y="13"/>
                      </a:lnTo>
                      <a:lnTo>
                        <a:pt x="16" y="10"/>
                      </a:lnTo>
                      <a:lnTo>
                        <a:pt x="16" y="8"/>
                      </a:lnTo>
                      <a:lnTo>
                        <a:pt x="14" y="8"/>
                      </a:lnTo>
                      <a:lnTo>
                        <a:pt x="12" y="5"/>
                      </a:lnTo>
                      <a:lnTo>
                        <a:pt x="8" y="3"/>
                      </a:lnTo>
                      <a:lnTo>
                        <a:pt x="4" y="3"/>
                      </a:lnTo>
                      <a:lnTo>
                        <a:pt x="2" y="0"/>
                      </a:lnTo>
                      <a:lnTo>
                        <a:pt x="1"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87" name="Freeform 304">
                  <a:extLst>
                    <a:ext uri="{FF2B5EF4-FFF2-40B4-BE49-F238E27FC236}">
                      <a16:creationId xmlns:a16="http://schemas.microsoft.com/office/drawing/2014/main" id="{6A199CDF-FDA0-215C-7F14-CD4939ACACBD}"/>
                    </a:ext>
                  </a:extLst>
                </p:cNvPr>
                <p:cNvSpPr>
                  <a:spLocks/>
                </p:cNvSpPr>
                <p:nvPr/>
              </p:nvSpPr>
              <p:spPr bwMode="auto">
                <a:xfrm>
                  <a:off x="5875" y="3014"/>
                  <a:ext cx="8" cy="4"/>
                </a:xfrm>
                <a:custGeom>
                  <a:avLst/>
                  <a:gdLst>
                    <a:gd name="T0" fmla="*/ 3 w 8"/>
                    <a:gd name="T1" fmla="*/ 0 h 4"/>
                    <a:gd name="T2" fmla="*/ 0 w 8"/>
                    <a:gd name="T3" fmla="*/ 0 h 4"/>
                    <a:gd name="T4" fmla="*/ 0 w 8"/>
                    <a:gd name="T5" fmla="*/ 2 h 4"/>
                    <a:gd name="T6" fmla="*/ 1 w 8"/>
                    <a:gd name="T7" fmla="*/ 4 h 4"/>
                    <a:gd name="T8" fmla="*/ 4 w 8"/>
                    <a:gd name="T9" fmla="*/ 3 h 4"/>
                    <a:gd name="T10" fmla="*/ 6 w 8"/>
                    <a:gd name="T11" fmla="*/ 4 h 4"/>
                    <a:gd name="T12" fmla="*/ 8 w 8"/>
                    <a:gd name="T13" fmla="*/ 3 h 4"/>
                    <a:gd name="T14" fmla="*/ 5 w 8"/>
                    <a:gd name="T15" fmla="*/ 1 h 4"/>
                    <a:gd name="T16" fmla="*/ 3 w 8"/>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
                      <a:moveTo>
                        <a:pt x="3" y="0"/>
                      </a:moveTo>
                      <a:lnTo>
                        <a:pt x="0" y="0"/>
                      </a:lnTo>
                      <a:lnTo>
                        <a:pt x="0" y="2"/>
                      </a:lnTo>
                      <a:lnTo>
                        <a:pt x="1" y="4"/>
                      </a:lnTo>
                      <a:lnTo>
                        <a:pt x="4" y="3"/>
                      </a:lnTo>
                      <a:lnTo>
                        <a:pt x="6" y="4"/>
                      </a:lnTo>
                      <a:lnTo>
                        <a:pt x="8" y="3"/>
                      </a:lnTo>
                      <a:lnTo>
                        <a:pt x="5" y="1"/>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88" name="Freeform 305">
                  <a:extLst>
                    <a:ext uri="{FF2B5EF4-FFF2-40B4-BE49-F238E27FC236}">
                      <a16:creationId xmlns:a16="http://schemas.microsoft.com/office/drawing/2014/main" id="{F053665F-BA46-1EE7-14CA-44B274204D57}"/>
                    </a:ext>
                  </a:extLst>
                </p:cNvPr>
                <p:cNvSpPr>
                  <a:spLocks/>
                </p:cNvSpPr>
                <p:nvPr/>
              </p:nvSpPr>
              <p:spPr bwMode="auto">
                <a:xfrm>
                  <a:off x="5835" y="2946"/>
                  <a:ext cx="5" cy="5"/>
                </a:xfrm>
                <a:custGeom>
                  <a:avLst/>
                  <a:gdLst>
                    <a:gd name="T0" fmla="*/ 2 w 6"/>
                    <a:gd name="T1" fmla="*/ 0 h 6"/>
                    <a:gd name="T2" fmla="*/ 0 w 6"/>
                    <a:gd name="T3" fmla="*/ 2 h 6"/>
                    <a:gd name="T4" fmla="*/ 0 w 6"/>
                    <a:gd name="T5" fmla="*/ 4 h 6"/>
                    <a:gd name="T6" fmla="*/ 2 w 6"/>
                    <a:gd name="T7" fmla="*/ 6 h 6"/>
                    <a:gd name="T8" fmla="*/ 5 w 6"/>
                    <a:gd name="T9" fmla="*/ 5 h 6"/>
                    <a:gd name="T10" fmla="*/ 6 w 6"/>
                    <a:gd name="T11" fmla="*/ 3 h 6"/>
                    <a:gd name="T12" fmla="*/ 2 w 6"/>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2" y="0"/>
                      </a:moveTo>
                      <a:cubicBezTo>
                        <a:pt x="0" y="2"/>
                        <a:pt x="0" y="2"/>
                        <a:pt x="0" y="2"/>
                      </a:cubicBezTo>
                      <a:cubicBezTo>
                        <a:pt x="0" y="2"/>
                        <a:pt x="0" y="4"/>
                        <a:pt x="0" y="4"/>
                      </a:cubicBezTo>
                      <a:cubicBezTo>
                        <a:pt x="2" y="6"/>
                        <a:pt x="2" y="6"/>
                        <a:pt x="2" y="6"/>
                      </a:cubicBezTo>
                      <a:cubicBezTo>
                        <a:pt x="5" y="5"/>
                        <a:pt x="5" y="5"/>
                        <a:pt x="5" y="5"/>
                      </a:cubicBezTo>
                      <a:cubicBezTo>
                        <a:pt x="6" y="3"/>
                        <a:pt x="6" y="3"/>
                        <a:pt x="6" y="3"/>
                      </a:cubicBez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89" name="Freeform 306">
                  <a:extLst>
                    <a:ext uri="{FF2B5EF4-FFF2-40B4-BE49-F238E27FC236}">
                      <a16:creationId xmlns:a16="http://schemas.microsoft.com/office/drawing/2014/main" id="{0F47C301-3182-3E50-A019-6830D644E532}"/>
                    </a:ext>
                  </a:extLst>
                </p:cNvPr>
                <p:cNvSpPr>
                  <a:spLocks/>
                </p:cNvSpPr>
                <p:nvPr/>
              </p:nvSpPr>
              <p:spPr bwMode="auto">
                <a:xfrm>
                  <a:off x="5797" y="2886"/>
                  <a:ext cx="5" cy="4"/>
                </a:xfrm>
                <a:custGeom>
                  <a:avLst/>
                  <a:gdLst>
                    <a:gd name="T0" fmla="*/ 3 w 5"/>
                    <a:gd name="T1" fmla="*/ 0 h 4"/>
                    <a:gd name="T2" fmla="*/ 2 w 5"/>
                    <a:gd name="T3" fmla="*/ 2 h 4"/>
                    <a:gd name="T4" fmla="*/ 0 w 5"/>
                    <a:gd name="T5" fmla="*/ 3 h 4"/>
                    <a:gd name="T6" fmla="*/ 1 w 5"/>
                    <a:gd name="T7" fmla="*/ 4 h 4"/>
                    <a:gd name="T8" fmla="*/ 3 w 5"/>
                    <a:gd name="T9" fmla="*/ 4 h 4"/>
                    <a:gd name="T10" fmla="*/ 5 w 5"/>
                    <a:gd name="T11" fmla="*/ 2 h 4"/>
                    <a:gd name="T12" fmla="*/ 3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3" y="0"/>
                      </a:moveTo>
                      <a:lnTo>
                        <a:pt x="2" y="2"/>
                      </a:lnTo>
                      <a:lnTo>
                        <a:pt x="0" y="3"/>
                      </a:lnTo>
                      <a:lnTo>
                        <a:pt x="1" y="4"/>
                      </a:lnTo>
                      <a:lnTo>
                        <a:pt x="3" y="4"/>
                      </a:lnTo>
                      <a:lnTo>
                        <a:pt x="5" y="2"/>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90" name="Freeform 307">
                  <a:extLst>
                    <a:ext uri="{FF2B5EF4-FFF2-40B4-BE49-F238E27FC236}">
                      <a16:creationId xmlns:a16="http://schemas.microsoft.com/office/drawing/2014/main" id="{45A72356-BE5F-764E-2B5F-476BB45C7539}"/>
                    </a:ext>
                  </a:extLst>
                </p:cNvPr>
                <p:cNvSpPr>
                  <a:spLocks/>
                </p:cNvSpPr>
                <p:nvPr/>
              </p:nvSpPr>
              <p:spPr bwMode="auto">
                <a:xfrm>
                  <a:off x="5801" y="2897"/>
                  <a:ext cx="3" cy="6"/>
                </a:xfrm>
                <a:custGeom>
                  <a:avLst/>
                  <a:gdLst>
                    <a:gd name="T0" fmla="*/ 1 w 3"/>
                    <a:gd name="T1" fmla="*/ 0 h 6"/>
                    <a:gd name="T2" fmla="*/ 0 w 3"/>
                    <a:gd name="T3" fmla="*/ 1 h 6"/>
                    <a:gd name="T4" fmla="*/ 2 w 3"/>
                    <a:gd name="T5" fmla="*/ 3 h 6"/>
                    <a:gd name="T6" fmla="*/ 2 w 3"/>
                    <a:gd name="T7" fmla="*/ 6 h 6"/>
                    <a:gd name="T8" fmla="*/ 3 w 3"/>
                    <a:gd name="T9" fmla="*/ 4 h 6"/>
                    <a:gd name="T10" fmla="*/ 3 w 3"/>
                    <a:gd name="T11" fmla="*/ 0 h 6"/>
                    <a:gd name="T12" fmla="*/ 1 w 3"/>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1" y="0"/>
                      </a:moveTo>
                      <a:lnTo>
                        <a:pt x="0" y="1"/>
                      </a:lnTo>
                      <a:lnTo>
                        <a:pt x="2" y="3"/>
                      </a:lnTo>
                      <a:lnTo>
                        <a:pt x="2" y="6"/>
                      </a:lnTo>
                      <a:lnTo>
                        <a:pt x="3" y="4"/>
                      </a:lnTo>
                      <a:lnTo>
                        <a:pt x="3" y="0"/>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91" name="Freeform 308">
                  <a:extLst>
                    <a:ext uri="{FF2B5EF4-FFF2-40B4-BE49-F238E27FC236}">
                      <a16:creationId xmlns:a16="http://schemas.microsoft.com/office/drawing/2014/main" id="{58262631-BABD-3469-3E64-9D72EB553B56}"/>
                    </a:ext>
                  </a:extLst>
                </p:cNvPr>
                <p:cNvSpPr>
                  <a:spLocks/>
                </p:cNvSpPr>
                <p:nvPr/>
              </p:nvSpPr>
              <p:spPr bwMode="auto">
                <a:xfrm>
                  <a:off x="5607" y="2856"/>
                  <a:ext cx="139" cy="143"/>
                </a:xfrm>
                <a:custGeom>
                  <a:avLst/>
                  <a:gdLst>
                    <a:gd name="T0" fmla="*/ 114 w 139"/>
                    <a:gd name="T1" fmla="*/ 113 h 143"/>
                    <a:gd name="T2" fmla="*/ 107 w 139"/>
                    <a:gd name="T3" fmla="*/ 104 h 143"/>
                    <a:gd name="T4" fmla="*/ 100 w 139"/>
                    <a:gd name="T5" fmla="*/ 93 h 143"/>
                    <a:gd name="T6" fmla="*/ 91 w 139"/>
                    <a:gd name="T7" fmla="*/ 84 h 143"/>
                    <a:gd name="T8" fmla="*/ 86 w 139"/>
                    <a:gd name="T9" fmla="*/ 72 h 143"/>
                    <a:gd name="T10" fmla="*/ 99 w 139"/>
                    <a:gd name="T11" fmla="*/ 64 h 143"/>
                    <a:gd name="T12" fmla="*/ 87 w 139"/>
                    <a:gd name="T13" fmla="*/ 57 h 143"/>
                    <a:gd name="T14" fmla="*/ 70 w 139"/>
                    <a:gd name="T15" fmla="*/ 48 h 143"/>
                    <a:gd name="T16" fmla="*/ 70 w 139"/>
                    <a:gd name="T17" fmla="*/ 37 h 143"/>
                    <a:gd name="T18" fmla="*/ 61 w 139"/>
                    <a:gd name="T19" fmla="*/ 29 h 143"/>
                    <a:gd name="T20" fmla="*/ 53 w 139"/>
                    <a:gd name="T21" fmla="*/ 21 h 143"/>
                    <a:gd name="T22" fmla="*/ 43 w 139"/>
                    <a:gd name="T23" fmla="*/ 17 h 143"/>
                    <a:gd name="T24" fmla="*/ 24 w 139"/>
                    <a:gd name="T25" fmla="*/ 10 h 143"/>
                    <a:gd name="T26" fmla="*/ 14 w 139"/>
                    <a:gd name="T27" fmla="*/ 5 h 143"/>
                    <a:gd name="T28" fmla="*/ 3 w 139"/>
                    <a:gd name="T29" fmla="*/ 0 h 143"/>
                    <a:gd name="T30" fmla="*/ 1 w 139"/>
                    <a:gd name="T31" fmla="*/ 72 h 143"/>
                    <a:gd name="T32" fmla="*/ 9 w 139"/>
                    <a:gd name="T33" fmla="*/ 114 h 143"/>
                    <a:gd name="T34" fmla="*/ 21 w 139"/>
                    <a:gd name="T35" fmla="*/ 118 h 143"/>
                    <a:gd name="T36" fmla="*/ 31 w 139"/>
                    <a:gd name="T37" fmla="*/ 114 h 143"/>
                    <a:gd name="T38" fmla="*/ 30 w 139"/>
                    <a:gd name="T39" fmla="*/ 105 h 143"/>
                    <a:gd name="T40" fmla="*/ 19 w 139"/>
                    <a:gd name="T41" fmla="*/ 100 h 143"/>
                    <a:gd name="T42" fmla="*/ 13 w 139"/>
                    <a:gd name="T43" fmla="*/ 90 h 143"/>
                    <a:gd name="T44" fmla="*/ 11 w 139"/>
                    <a:gd name="T45" fmla="*/ 86 h 143"/>
                    <a:gd name="T46" fmla="*/ 16 w 139"/>
                    <a:gd name="T47" fmla="*/ 94 h 143"/>
                    <a:gd name="T48" fmla="*/ 23 w 139"/>
                    <a:gd name="T49" fmla="*/ 101 h 143"/>
                    <a:gd name="T50" fmla="*/ 35 w 139"/>
                    <a:gd name="T51" fmla="*/ 100 h 143"/>
                    <a:gd name="T52" fmla="*/ 34 w 139"/>
                    <a:gd name="T53" fmla="*/ 93 h 143"/>
                    <a:gd name="T54" fmla="*/ 35 w 139"/>
                    <a:gd name="T55" fmla="*/ 93 h 143"/>
                    <a:gd name="T56" fmla="*/ 39 w 139"/>
                    <a:gd name="T57" fmla="*/ 92 h 143"/>
                    <a:gd name="T58" fmla="*/ 38 w 139"/>
                    <a:gd name="T59" fmla="*/ 84 h 143"/>
                    <a:gd name="T60" fmla="*/ 44 w 139"/>
                    <a:gd name="T61" fmla="*/ 90 h 143"/>
                    <a:gd name="T62" fmla="*/ 47 w 139"/>
                    <a:gd name="T63" fmla="*/ 86 h 143"/>
                    <a:gd name="T64" fmla="*/ 48 w 139"/>
                    <a:gd name="T65" fmla="*/ 85 h 143"/>
                    <a:gd name="T66" fmla="*/ 54 w 139"/>
                    <a:gd name="T67" fmla="*/ 87 h 143"/>
                    <a:gd name="T68" fmla="*/ 60 w 139"/>
                    <a:gd name="T69" fmla="*/ 86 h 143"/>
                    <a:gd name="T70" fmla="*/ 63 w 139"/>
                    <a:gd name="T71" fmla="*/ 93 h 143"/>
                    <a:gd name="T72" fmla="*/ 76 w 139"/>
                    <a:gd name="T73" fmla="*/ 105 h 143"/>
                    <a:gd name="T74" fmla="*/ 85 w 139"/>
                    <a:gd name="T75" fmla="*/ 117 h 143"/>
                    <a:gd name="T76" fmla="*/ 95 w 139"/>
                    <a:gd name="T77" fmla="*/ 131 h 143"/>
                    <a:gd name="T78" fmla="*/ 104 w 139"/>
                    <a:gd name="T79" fmla="*/ 133 h 143"/>
                    <a:gd name="T80" fmla="*/ 118 w 139"/>
                    <a:gd name="T81" fmla="*/ 134 h 143"/>
                    <a:gd name="T82" fmla="*/ 127 w 139"/>
                    <a:gd name="T83" fmla="*/ 138 h 143"/>
                    <a:gd name="T84" fmla="*/ 132 w 139"/>
                    <a:gd name="T85" fmla="*/ 143 h 143"/>
                    <a:gd name="T86" fmla="*/ 132 w 139"/>
                    <a:gd name="T87" fmla="*/ 138 h 143"/>
                    <a:gd name="T88" fmla="*/ 139 w 139"/>
                    <a:gd name="T89" fmla="*/ 134 h 143"/>
                    <a:gd name="T90" fmla="*/ 123 w 139"/>
                    <a:gd name="T91" fmla="*/ 128 h 143"/>
                    <a:gd name="T92" fmla="*/ 127 w 139"/>
                    <a:gd name="T93" fmla="*/ 124 h 143"/>
                    <a:gd name="T94" fmla="*/ 116 w 139"/>
                    <a:gd name="T95" fmla="*/ 118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9" h="143">
                      <a:moveTo>
                        <a:pt x="118" y="114"/>
                      </a:moveTo>
                      <a:lnTo>
                        <a:pt x="117" y="112"/>
                      </a:lnTo>
                      <a:lnTo>
                        <a:pt x="115" y="112"/>
                      </a:lnTo>
                      <a:lnTo>
                        <a:pt x="114" y="113"/>
                      </a:lnTo>
                      <a:lnTo>
                        <a:pt x="112" y="112"/>
                      </a:lnTo>
                      <a:lnTo>
                        <a:pt x="110" y="112"/>
                      </a:lnTo>
                      <a:lnTo>
                        <a:pt x="108" y="109"/>
                      </a:lnTo>
                      <a:lnTo>
                        <a:pt x="107" y="104"/>
                      </a:lnTo>
                      <a:lnTo>
                        <a:pt x="105" y="103"/>
                      </a:lnTo>
                      <a:lnTo>
                        <a:pt x="103" y="96"/>
                      </a:lnTo>
                      <a:lnTo>
                        <a:pt x="101" y="95"/>
                      </a:lnTo>
                      <a:lnTo>
                        <a:pt x="100" y="93"/>
                      </a:lnTo>
                      <a:lnTo>
                        <a:pt x="97" y="93"/>
                      </a:lnTo>
                      <a:lnTo>
                        <a:pt x="96" y="91"/>
                      </a:lnTo>
                      <a:lnTo>
                        <a:pt x="94" y="87"/>
                      </a:lnTo>
                      <a:lnTo>
                        <a:pt x="91" y="84"/>
                      </a:lnTo>
                      <a:lnTo>
                        <a:pt x="90" y="79"/>
                      </a:lnTo>
                      <a:lnTo>
                        <a:pt x="88" y="78"/>
                      </a:lnTo>
                      <a:lnTo>
                        <a:pt x="86" y="74"/>
                      </a:lnTo>
                      <a:lnTo>
                        <a:pt x="86" y="72"/>
                      </a:lnTo>
                      <a:lnTo>
                        <a:pt x="93" y="73"/>
                      </a:lnTo>
                      <a:lnTo>
                        <a:pt x="97" y="70"/>
                      </a:lnTo>
                      <a:lnTo>
                        <a:pt x="99" y="67"/>
                      </a:lnTo>
                      <a:lnTo>
                        <a:pt x="99" y="64"/>
                      </a:lnTo>
                      <a:lnTo>
                        <a:pt x="95" y="58"/>
                      </a:lnTo>
                      <a:lnTo>
                        <a:pt x="92" y="58"/>
                      </a:lnTo>
                      <a:lnTo>
                        <a:pt x="90" y="58"/>
                      </a:lnTo>
                      <a:lnTo>
                        <a:pt x="87" y="57"/>
                      </a:lnTo>
                      <a:lnTo>
                        <a:pt x="82" y="55"/>
                      </a:lnTo>
                      <a:lnTo>
                        <a:pt x="79" y="52"/>
                      </a:lnTo>
                      <a:lnTo>
                        <a:pt x="77" y="52"/>
                      </a:lnTo>
                      <a:lnTo>
                        <a:pt x="70" y="48"/>
                      </a:lnTo>
                      <a:lnTo>
                        <a:pt x="69" y="46"/>
                      </a:lnTo>
                      <a:lnTo>
                        <a:pt x="71" y="42"/>
                      </a:lnTo>
                      <a:lnTo>
                        <a:pt x="72" y="40"/>
                      </a:lnTo>
                      <a:lnTo>
                        <a:pt x="70" y="37"/>
                      </a:lnTo>
                      <a:lnTo>
                        <a:pt x="65" y="31"/>
                      </a:lnTo>
                      <a:lnTo>
                        <a:pt x="63" y="31"/>
                      </a:lnTo>
                      <a:lnTo>
                        <a:pt x="61" y="31"/>
                      </a:lnTo>
                      <a:lnTo>
                        <a:pt x="61" y="29"/>
                      </a:lnTo>
                      <a:lnTo>
                        <a:pt x="58" y="27"/>
                      </a:lnTo>
                      <a:lnTo>
                        <a:pt x="58" y="24"/>
                      </a:lnTo>
                      <a:lnTo>
                        <a:pt x="54" y="24"/>
                      </a:lnTo>
                      <a:lnTo>
                        <a:pt x="53" y="21"/>
                      </a:lnTo>
                      <a:lnTo>
                        <a:pt x="51" y="21"/>
                      </a:lnTo>
                      <a:lnTo>
                        <a:pt x="49" y="20"/>
                      </a:lnTo>
                      <a:lnTo>
                        <a:pt x="46" y="20"/>
                      </a:lnTo>
                      <a:lnTo>
                        <a:pt x="43" y="17"/>
                      </a:lnTo>
                      <a:lnTo>
                        <a:pt x="40" y="16"/>
                      </a:lnTo>
                      <a:lnTo>
                        <a:pt x="34" y="12"/>
                      </a:lnTo>
                      <a:lnTo>
                        <a:pt x="27" y="11"/>
                      </a:lnTo>
                      <a:lnTo>
                        <a:pt x="24" y="10"/>
                      </a:lnTo>
                      <a:lnTo>
                        <a:pt x="23" y="7"/>
                      </a:lnTo>
                      <a:lnTo>
                        <a:pt x="21" y="7"/>
                      </a:lnTo>
                      <a:lnTo>
                        <a:pt x="20" y="8"/>
                      </a:lnTo>
                      <a:lnTo>
                        <a:pt x="14" y="5"/>
                      </a:lnTo>
                      <a:lnTo>
                        <a:pt x="13" y="3"/>
                      </a:lnTo>
                      <a:lnTo>
                        <a:pt x="10" y="3"/>
                      </a:lnTo>
                      <a:lnTo>
                        <a:pt x="6" y="0"/>
                      </a:lnTo>
                      <a:lnTo>
                        <a:pt x="3" y="0"/>
                      </a:lnTo>
                      <a:lnTo>
                        <a:pt x="2" y="64"/>
                      </a:lnTo>
                      <a:lnTo>
                        <a:pt x="1" y="69"/>
                      </a:lnTo>
                      <a:lnTo>
                        <a:pt x="1" y="71"/>
                      </a:lnTo>
                      <a:lnTo>
                        <a:pt x="1" y="72"/>
                      </a:lnTo>
                      <a:lnTo>
                        <a:pt x="0" y="114"/>
                      </a:lnTo>
                      <a:lnTo>
                        <a:pt x="5" y="114"/>
                      </a:lnTo>
                      <a:lnTo>
                        <a:pt x="6" y="115"/>
                      </a:lnTo>
                      <a:lnTo>
                        <a:pt x="9" y="114"/>
                      </a:lnTo>
                      <a:lnTo>
                        <a:pt x="16" y="114"/>
                      </a:lnTo>
                      <a:lnTo>
                        <a:pt x="19" y="114"/>
                      </a:lnTo>
                      <a:lnTo>
                        <a:pt x="19" y="116"/>
                      </a:lnTo>
                      <a:lnTo>
                        <a:pt x="21" y="118"/>
                      </a:lnTo>
                      <a:lnTo>
                        <a:pt x="23" y="119"/>
                      </a:lnTo>
                      <a:lnTo>
                        <a:pt x="27" y="117"/>
                      </a:lnTo>
                      <a:lnTo>
                        <a:pt x="31" y="115"/>
                      </a:lnTo>
                      <a:lnTo>
                        <a:pt x="31" y="114"/>
                      </a:lnTo>
                      <a:lnTo>
                        <a:pt x="33" y="114"/>
                      </a:lnTo>
                      <a:lnTo>
                        <a:pt x="34" y="113"/>
                      </a:lnTo>
                      <a:lnTo>
                        <a:pt x="34" y="108"/>
                      </a:lnTo>
                      <a:lnTo>
                        <a:pt x="30" y="105"/>
                      </a:lnTo>
                      <a:lnTo>
                        <a:pt x="27" y="103"/>
                      </a:lnTo>
                      <a:lnTo>
                        <a:pt x="23" y="102"/>
                      </a:lnTo>
                      <a:lnTo>
                        <a:pt x="21" y="100"/>
                      </a:lnTo>
                      <a:lnTo>
                        <a:pt x="19" y="100"/>
                      </a:lnTo>
                      <a:lnTo>
                        <a:pt x="18" y="100"/>
                      </a:lnTo>
                      <a:lnTo>
                        <a:pt x="16" y="98"/>
                      </a:lnTo>
                      <a:lnTo>
                        <a:pt x="16" y="94"/>
                      </a:lnTo>
                      <a:lnTo>
                        <a:pt x="13" y="90"/>
                      </a:lnTo>
                      <a:lnTo>
                        <a:pt x="11" y="89"/>
                      </a:lnTo>
                      <a:lnTo>
                        <a:pt x="10" y="86"/>
                      </a:lnTo>
                      <a:lnTo>
                        <a:pt x="9" y="85"/>
                      </a:lnTo>
                      <a:lnTo>
                        <a:pt x="11" y="86"/>
                      </a:lnTo>
                      <a:lnTo>
                        <a:pt x="12" y="89"/>
                      </a:lnTo>
                      <a:lnTo>
                        <a:pt x="13" y="89"/>
                      </a:lnTo>
                      <a:lnTo>
                        <a:pt x="16" y="91"/>
                      </a:lnTo>
                      <a:lnTo>
                        <a:pt x="16" y="94"/>
                      </a:lnTo>
                      <a:lnTo>
                        <a:pt x="17" y="98"/>
                      </a:lnTo>
                      <a:lnTo>
                        <a:pt x="18" y="98"/>
                      </a:lnTo>
                      <a:lnTo>
                        <a:pt x="22" y="99"/>
                      </a:lnTo>
                      <a:lnTo>
                        <a:pt x="23" y="101"/>
                      </a:lnTo>
                      <a:lnTo>
                        <a:pt x="25" y="101"/>
                      </a:lnTo>
                      <a:lnTo>
                        <a:pt x="29" y="101"/>
                      </a:lnTo>
                      <a:lnTo>
                        <a:pt x="33" y="100"/>
                      </a:lnTo>
                      <a:lnTo>
                        <a:pt x="35" y="100"/>
                      </a:lnTo>
                      <a:lnTo>
                        <a:pt x="37" y="99"/>
                      </a:lnTo>
                      <a:lnTo>
                        <a:pt x="37" y="98"/>
                      </a:lnTo>
                      <a:lnTo>
                        <a:pt x="35" y="96"/>
                      </a:lnTo>
                      <a:lnTo>
                        <a:pt x="34" y="93"/>
                      </a:lnTo>
                      <a:lnTo>
                        <a:pt x="32" y="94"/>
                      </a:lnTo>
                      <a:lnTo>
                        <a:pt x="31" y="92"/>
                      </a:lnTo>
                      <a:lnTo>
                        <a:pt x="33" y="93"/>
                      </a:lnTo>
                      <a:lnTo>
                        <a:pt x="35" y="93"/>
                      </a:lnTo>
                      <a:lnTo>
                        <a:pt x="37" y="96"/>
                      </a:lnTo>
                      <a:lnTo>
                        <a:pt x="40" y="96"/>
                      </a:lnTo>
                      <a:lnTo>
                        <a:pt x="39" y="94"/>
                      </a:lnTo>
                      <a:lnTo>
                        <a:pt x="39" y="92"/>
                      </a:lnTo>
                      <a:lnTo>
                        <a:pt x="41" y="90"/>
                      </a:lnTo>
                      <a:lnTo>
                        <a:pt x="41" y="89"/>
                      </a:lnTo>
                      <a:lnTo>
                        <a:pt x="41" y="86"/>
                      </a:lnTo>
                      <a:lnTo>
                        <a:pt x="38" y="84"/>
                      </a:lnTo>
                      <a:lnTo>
                        <a:pt x="38" y="83"/>
                      </a:lnTo>
                      <a:lnTo>
                        <a:pt x="41" y="84"/>
                      </a:lnTo>
                      <a:lnTo>
                        <a:pt x="41" y="86"/>
                      </a:lnTo>
                      <a:lnTo>
                        <a:pt x="44" y="90"/>
                      </a:lnTo>
                      <a:lnTo>
                        <a:pt x="46" y="90"/>
                      </a:lnTo>
                      <a:lnTo>
                        <a:pt x="47" y="88"/>
                      </a:lnTo>
                      <a:lnTo>
                        <a:pt x="46" y="86"/>
                      </a:lnTo>
                      <a:lnTo>
                        <a:pt x="47" y="86"/>
                      </a:lnTo>
                      <a:lnTo>
                        <a:pt x="48" y="90"/>
                      </a:lnTo>
                      <a:lnTo>
                        <a:pt x="48" y="90"/>
                      </a:lnTo>
                      <a:lnTo>
                        <a:pt x="48" y="87"/>
                      </a:lnTo>
                      <a:lnTo>
                        <a:pt x="48" y="85"/>
                      </a:lnTo>
                      <a:lnTo>
                        <a:pt x="48" y="82"/>
                      </a:lnTo>
                      <a:lnTo>
                        <a:pt x="50" y="83"/>
                      </a:lnTo>
                      <a:lnTo>
                        <a:pt x="53" y="85"/>
                      </a:lnTo>
                      <a:lnTo>
                        <a:pt x="54" y="87"/>
                      </a:lnTo>
                      <a:lnTo>
                        <a:pt x="56" y="88"/>
                      </a:lnTo>
                      <a:lnTo>
                        <a:pt x="58" y="87"/>
                      </a:lnTo>
                      <a:lnTo>
                        <a:pt x="58" y="89"/>
                      </a:lnTo>
                      <a:lnTo>
                        <a:pt x="60" y="86"/>
                      </a:lnTo>
                      <a:lnTo>
                        <a:pt x="60" y="89"/>
                      </a:lnTo>
                      <a:lnTo>
                        <a:pt x="60" y="91"/>
                      </a:lnTo>
                      <a:lnTo>
                        <a:pt x="61" y="91"/>
                      </a:lnTo>
                      <a:lnTo>
                        <a:pt x="63" y="93"/>
                      </a:lnTo>
                      <a:lnTo>
                        <a:pt x="71" y="96"/>
                      </a:lnTo>
                      <a:lnTo>
                        <a:pt x="73" y="97"/>
                      </a:lnTo>
                      <a:lnTo>
                        <a:pt x="75" y="100"/>
                      </a:lnTo>
                      <a:lnTo>
                        <a:pt x="76" y="105"/>
                      </a:lnTo>
                      <a:lnTo>
                        <a:pt x="80" y="110"/>
                      </a:lnTo>
                      <a:lnTo>
                        <a:pt x="81" y="113"/>
                      </a:lnTo>
                      <a:lnTo>
                        <a:pt x="83" y="114"/>
                      </a:lnTo>
                      <a:lnTo>
                        <a:pt x="85" y="117"/>
                      </a:lnTo>
                      <a:lnTo>
                        <a:pt x="86" y="118"/>
                      </a:lnTo>
                      <a:lnTo>
                        <a:pt x="92" y="127"/>
                      </a:lnTo>
                      <a:lnTo>
                        <a:pt x="92" y="129"/>
                      </a:lnTo>
                      <a:lnTo>
                        <a:pt x="95" y="131"/>
                      </a:lnTo>
                      <a:lnTo>
                        <a:pt x="99" y="133"/>
                      </a:lnTo>
                      <a:lnTo>
                        <a:pt x="100" y="132"/>
                      </a:lnTo>
                      <a:lnTo>
                        <a:pt x="102" y="132"/>
                      </a:lnTo>
                      <a:lnTo>
                        <a:pt x="104" y="133"/>
                      </a:lnTo>
                      <a:lnTo>
                        <a:pt x="108" y="132"/>
                      </a:lnTo>
                      <a:lnTo>
                        <a:pt x="111" y="134"/>
                      </a:lnTo>
                      <a:lnTo>
                        <a:pt x="113" y="134"/>
                      </a:lnTo>
                      <a:lnTo>
                        <a:pt x="118" y="134"/>
                      </a:lnTo>
                      <a:lnTo>
                        <a:pt x="120" y="136"/>
                      </a:lnTo>
                      <a:lnTo>
                        <a:pt x="123" y="135"/>
                      </a:lnTo>
                      <a:lnTo>
                        <a:pt x="124" y="138"/>
                      </a:lnTo>
                      <a:lnTo>
                        <a:pt x="127" y="138"/>
                      </a:lnTo>
                      <a:lnTo>
                        <a:pt x="128" y="138"/>
                      </a:lnTo>
                      <a:lnTo>
                        <a:pt x="127" y="140"/>
                      </a:lnTo>
                      <a:lnTo>
                        <a:pt x="129" y="141"/>
                      </a:lnTo>
                      <a:lnTo>
                        <a:pt x="132" y="143"/>
                      </a:lnTo>
                      <a:lnTo>
                        <a:pt x="135" y="142"/>
                      </a:lnTo>
                      <a:lnTo>
                        <a:pt x="136" y="140"/>
                      </a:lnTo>
                      <a:lnTo>
                        <a:pt x="133" y="138"/>
                      </a:lnTo>
                      <a:lnTo>
                        <a:pt x="132" y="138"/>
                      </a:lnTo>
                      <a:lnTo>
                        <a:pt x="132" y="136"/>
                      </a:lnTo>
                      <a:lnTo>
                        <a:pt x="134" y="134"/>
                      </a:lnTo>
                      <a:lnTo>
                        <a:pt x="137" y="136"/>
                      </a:lnTo>
                      <a:lnTo>
                        <a:pt x="139" y="134"/>
                      </a:lnTo>
                      <a:lnTo>
                        <a:pt x="134" y="133"/>
                      </a:lnTo>
                      <a:lnTo>
                        <a:pt x="127" y="132"/>
                      </a:lnTo>
                      <a:lnTo>
                        <a:pt x="124" y="129"/>
                      </a:lnTo>
                      <a:lnTo>
                        <a:pt x="123" y="128"/>
                      </a:lnTo>
                      <a:lnTo>
                        <a:pt x="126" y="126"/>
                      </a:lnTo>
                      <a:lnTo>
                        <a:pt x="128" y="126"/>
                      </a:lnTo>
                      <a:lnTo>
                        <a:pt x="129" y="124"/>
                      </a:lnTo>
                      <a:lnTo>
                        <a:pt x="127" y="124"/>
                      </a:lnTo>
                      <a:lnTo>
                        <a:pt x="123" y="124"/>
                      </a:lnTo>
                      <a:lnTo>
                        <a:pt x="118" y="122"/>
                      </a:lnTo>
                      <a:lnTo>
                        <a:pt x="116" y="121"/>
                      </a:lnTo>
                      <a:lnTo>
                        <a:pt x="116" y="118"/>
                      </a:lnTo>
                      <a:lnTo>
                        <a:pt x="117" y="116"/>
                      </a:lnTo>
                      <a:lnTo>
                        <a:pt x="118" y="11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92" name="Freeform 309">
                  <a:extLst>
                    <a:ext uri="{FF2B5EF4-FFF2-40B4-BE49-F238E27FC236}">
                      <a16:creationId xmlns:a16="http://schemas.microsoft.com/office/drawing/2014/main" id="{3BB5D518-51DD-79F8-4743-A3FBE49BA301}"/>
                    </a:ext>
                  </a:extLst>
                </p:cNvPr>
                <p:cNvSpPr>
                  <a:spLocks/>
                </p:cNvSpPr>
                <p:nvPr/>
              </p:nvSpPr>
              <p:spPr bwMode="auto">
                <a:xfrm>
                  <a:off x="5804" y="2904"/>
                  <a:ext cx="18" cy="24"/>
                </a:xfrm>
                <a:custGeom>
                  <a:avLst/>
                  <a:gdLst>
                    <a:gd name="T0" fmla="*/ 10 w 18"/>
                    <a:gd name="T1" fmla="*/ 9 h 24"/>
                    <a:gd name="T2" fmla="*/ 6 w 18"/>
                    <a:gd name="T3" fmla="*/ 7 h 24"/>
                    <a:gd name="T4" fmla="*/ 6 w 18"/>
                    <a:gd name="T5" fmla="*/ 3 h 24"/>
                    <a:gd name="T6" fmla="*/ 4 w 18"/>
                    <a:gd name="T7" fmla="*/ 0 h 24"/>
                    <a:gd name="T8" fmla="*/ 1 w 18"/>
                    <a:gd name="T9" fmla="*/ 0 h 24"/>
                    <a:gd name="T10" fmla="*/ 0 w 18"/>
                    <a:gd name="T11" fmla="*/ 4 h 24"/>
                    <a:gd name="T12" fmla="*/ 1 w 18"/>
                    <a:gd name="T13" fmla="*/ 7 h 24"/>
                    <a:gd name="T14" fmla="*/ 1 w 18"/>
                    <a:gd name="T15" fmla="*/ 12 h 24"/>
                    <a:gd name="T16" fmla="*/ 4 w 18"/>
                    <a:gd name="T17" fmla="*/ 14 h 24"/>
                    <a:gd name="T18" fmla="*/ 6 w 18"/>
                    <a:gd name="T19" fmla="*/ 19 h 24"/>
                    <a:gd name="T20" fmla="*/ 6 w 18"/>
                    <a:gd name="T21" fmla="*/ 21 h 24"/>
                    <a:gd name="T22" fmla="*/ 7 w 18"/>
                    <a:gd name="T23" fmla="*/ 24 h 24"/>
                    <a:gd name="T24" fmla="*/ 10 w 18"/>
                    <a:gd name="T25" fmla="*/ 24 h 24"/>
                    <a:gd name="T26" fmla="*/ 11 w 18"/>
                    <a:gd name="T27" fmla="*/ 24 h 24"/>
                    <a:gd name="T28" fmla="*/ 15 w 18"/>
                    <a:gd name="T29" fmla="*/ 24 h 24"/>
                    <a:gd name="T30" fmla="*/ 16 w 18"/>
                    <a:gd name="T31" fmla="*/ 23 h 24"/>
                    <a:gd name="T32" fmla="*/ 17 w 18"/>
                    <a:gd name="T33" fmla="*/ 22 h 24"/>
                    <a:gd name="T34" fmla="*/ 18 w 18"/>
                    <a:gd name="T35" fmla="*/ 17 h 24"/>
                    <a:gd name="T36" fmla="*/ 15 w 18"/>
                    <a:gd name="T37" fmla="*/ 13 h 24"/>
                    <a:gd name="T38" fmla="*/ 10 w 18"/>
                    <a:gd name="T39"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24">
                      <a:moveTo>
                        <a:pt x="10" y="9"/>
                      </a:moveTo>
                      <a:lnTo>
                        <a:pt x="6" y="7"/>
                      </a:lnTo>
                      <a:lnTo>
                        <a:pt x="6" y="3"/>
                      </a:lnTo>
                      <a:lnTo>
                        <a:pt x="4" y="0"/>
                      </a:lnTo>
                      <a:lnTo>
                        <a:pt x="1" y="0"/>
                      </a:lnTo>
                      <a:lnTo>
                        <a:pt x="0" y="4"/>
                      </a:lnTo>
                      <a:lnTo>
                        <a:pt x="1" y="7"/>
                      </a:lnTo>
                      <a:lnTo>
                        <a:pt x="1" y="12"/>
                      </a:lnTo>
                      <a:lnTo>
                        <a:pt x="4" y="14"/>
                      </a:lnTo>
                      <a:lnTo>
                        <a:pt x="6" y="19"/>
                      </a:lnTo>
                      <a:lnTo>
                        <a:pt x="6" y="21"/>
                      </a:lnTo>
                      <a:lnTo>
                        <a:pt x="7" y="24"/>
                      </a:lnTo>
                      <a:lnTo>
                        <a:pt x="10" y="24"/>
                      </a:lnTo>
                      <a:lnTo>
                        <a:pt x="11" y="24"/>
                      </a:lnTo>
                      <a:lnTo>
                        <a:pt x="15" y="24"/>
                      </a:lnTo>
                      <a:lnTo>
                        <a:pt x="16" y="23"/>
                      </a:lnTo>
                      <a:lnTo>
                        <a:pt x="17" y="22"/>
                      </a:lnTo>
                      <a:lnTo>
                        <a:pt x="18" y="17"/>
                      </a:lnTo>
                      <a:lnTo>
                        <a:pt x="15" y="13"/>
                      </a:lnTo>
                      <a:lnTo>
                        <a:pt x="10"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93" name="Freeform 310">
                  <a:extLst>
                    <a:ext uri="{FF2B5EF4-FFF2-40B4-BE49-F238E27FC236}">
                      <a16:creationId xmlns:a16="http://schemas.microsoft.com/office/drawing/2014/main" id="{F2D1A07E-47F3-E9C3-0C08-EC804355E745}"/>
                    </a:ext>
                  </a:extLst>
                </p:cNvPr>
                <p:cNvSpPr>
                  <a:spLocks/>
                </p:cNvSpPr>
                <p:nvPr/>
              </p:nvSpPr>
              <p:spPr bwMode="auto">
                <a:xfrm>
                  <a:off x="5791" y="3009"/>
                  <a:ext cx="4" cy="3"/>
                </a:xfrm>
                <a:custGeom>
                  <a:avLst/>
                  <a:gdLst>
                    <a:gd name="T0" fmla="*/ 0 w 4"/>
                    <a:gd name="T1" fmla="*/ 2 h 3"/>
                    <a:gd name="T2" fmla="*/ 0 w 4"/>
                    <a:gd name="T3" fmla="*/ 3 h 3"/>
                    <a:gd name="T4" fmla="*/ 2 w 4"/>
                    <a:gd name="T5" fmla="*/ 3 h 3"/>
                    <a:gd name="T6" fmla="*/ 4 w 4"/>
                    <a:gd name="T7" fmla="*/ 3 h 3"/>
                    <a:gd name="T8" fmla="*/ 4 w 4"/>
                    <a:gd name="T9" fmla="*/ 1 h 3"/>
                    <a:gd name="T10" fmla="*/ 2 w 4"/>
                    <a:gd name="T11" fmla="*/ 0 h 3"/>
                    <a:gd name="T12" fmla="*/ 0 w 4"/>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0" y="2"/>
                      </a:moveTo>
                      <a:lnTo>
                        <a:pt x="0" y="3"/>
                      </a:lnTo>
                      <a:lnTo>
                        <a:pt x="2" y="3"/>
                      </a:lnTo>
                      <a:lnTo>
                        <a:pt x="4" y="3"/>
                      </a:lnTo>
                      <a:lnTo>
                        <a:pt x="4" y="1"/>
                      </a:lnTo>
                      <a:lnTo>
                        <a:pt x="2"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94" name="Freeform 311">
                  <a:extLst>
                    <a:ext uri="{FF2B5EF4-FFF2-40B4-BE49-F238E27FC236}">
                      <a16:creationId xmlns:a16="http://schemas.microsoft.com/office/drawing/2014/main" id="{EC04E928-3B86-31EF-0093-EF4464FAB5C7}"/>
                    </a:ext>
                  </a:extLst>
                </p:cNvPr>
                <p:cNvSpPr>
                  <a:spLocks/>
                </p:cNvSpPr>
                <p:nvPr/>
              </p:nvSpPr>
              <p:spPr bwMode="auto">
                <a:xfrm>
                  <a:off x="5750" y="2854"/>
                  <a:ext cx="33" cy="40"/>
                </a:xfrm>
                <a:custGeom>
                  <a:avLst/>
                  <a:gdLst>
                    <a:gd name="T0" fmla="*/ 31 w 33"/>
                    <a:gd name="T1" fmla="*/ 36 h 40"/>
                    <a:gd name="T2" fmla="*/ 33 w 33"/>
                    <a:gd name="T3" fmla="*/ 33 h 40"/>
                    <a:gd name="T4" fmla="*/ 33 w 33"/>
                    <a:gd name="T5" fmla="*/ 30 h 40"/>
                    <a:gd name="T6" fmla="*/ 31 w 33"/>
                    <a:gd name="T7" fmla="*/ 29 h 40"/>
                    <a:gd name="T8" fmla="*/ 29 w 33"/>
                    <a:gd name="T9" fmla="*/ 22 h 40"/>
                    <a:gd name="T10" fmla="*/ 28 w 33"/>
                    <a:gd name="T11" fmla="*/ 22 h 40"/>
                    <a:gd name="T12" fmla="*/ 26 w 33"/>
                    <a:gd name="T13" fmla="*/ 17 h 40"/>
                    <a:gd name="T14" fmla="*/ 22 w 33"/>
                    <a:gd name="T15" fmla="*/ 16 h 40"/>
                    <a:gd name="T16" fmla="*/ 20 w 33"/>
                    <a:gd name="T17" fmla="*/ 12 h 40"/>
                    <a:gd name="T18" fmla="*/ 16 w 33"/>
                    <a:gd name="T19" fmla="*/ 12 h 40"/>
                    <a:gd name="T20" fmla="*/ 11 w 33"/>
                    <a:gd name="T21" fmla="*/ 6 h 40"/>
                    <a:gd name="T22" fmla="*/ 6 w 33"/>
                    <a:gd name="T23" fmla="*/ 5 h 40"/>
                    <a:gd name="T24" fmla="*/ 0 w 33"/>
                    <a:gd name="T25" fmla="*/ 0 h 40"/>
                    <a:gd name="T26" fmla="*/ 1 w 33"/>
                    <a:gd name="T27" fmla="*/ 2 h 40"/>
                    <a:gd name="T28" fmla="*/ 2 w 33"/>
                    <a:gd name="T29" fmla="*/ 5 h 40"/>
                    <a:gd name="T30" fmla="*/ 12 w 33"/>
                    <a:gd name="T31" fmla="*/ 12 h 40"/>
                    <a:gd name="T32" fmla="*/ 17 w 33"/>
                    <a:gd name="T33" fmla="*/ 15 h 40"/>
                    <a:gd name="T34" fmla="*/ 20 w 33"/>
                    <a:gd name="T35" fmla="*/ 15 h 40"/>
                    <a:gd name="T36" fmla="*/ 26 w 33"/>
                    <a:gd name="T37" fmla="*/ 21 h 40"/>
                    <a:gd name="T38" fmla="*/ 27 w 33"/>
                    <a:gd name="T39" fmla="*/ 30 h 40"/>
                    <a:gd name="T40" fmla="*/ 26 w 33"/>
                    <a:gd name="T41" fmla="*/ 33 h 40"/>
                    <a:gd name="T42" fmla="*/ 27 w 33"/>
                    <a:gd name="T43" fmla="*/ 36 h 40"/>
                    <a:gd name="T44" fmla="*/ 30 w 33"/>
                    <a:gd name="T45" fmla="*/ 40 h 40"/>
                    <a:gd name="T46" fmla="*/ 31 w 33"/>
                    <a:gd name="T47" fmla="*/ 3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3" h="40">
                      <a:moveTo>
                        <a:pt x="31" y="36"/>
                      </a:moveTo>
                      <a:lnTo>
                        <a:pt x="33" y="33"/>
                      </a:lnTo>
                      <a:lnTo>
                        <a:pt x="33" y="30"/>
                      </a:lnTo>
                      <a:lnTo>
                        <a:pt x="31" y="29"/>
                      </a:lnTo>
                      <a:lnTo>
                        <a:pt x="29" y="22"/>
                      </a:lnTo>
                      <a:lnTo>
                        <a:pt x="28" y="22"/>
                      </a:lnTo>
                      <a:lnTo>
                        <a:pt x="26" y="17"/>
                      </a:lnTo>
                      <a:lnTo>
                        <a:pt x="22" y="16"/>
                      </a:lnTo>
                      <a:lnTo>
                        <a:pt x="20" y="12"/>
                      </a:lnTo>
                      <a:lnTo>
                        <a:pt x="16" y="12"/>
                      </a:lnTo>
                      <a:lnTo>
                        <a:pt x="11" y="6"/>
                      </a:lnTo>
                      <a:lnTo>
                        <a:pt x="6" y="5"/>
                      </a:lnTo>
                      <a:lnTo>
                        <a:pt x="0" y="0"/>
                      </a:lnTo>
                      <a:lnTo>
                        <a:pt x="1" y="2"/>
                      </a:lnTo>
                      <a:lnTo>
                        <a:pt x="2" y="5"/>
                      </a:lnTo>
                      <a:lnTo>
                        <a:pt x="12" y="12"/>
                      </a:lnTo>
                      <a:lnTo>
                        <a:pt x="17" y="15"/>
                      </a:lnTo>
                      <a:lnTo>
                        <a:pt x="20" y="15"/>
                      </a:lnTo>
                      <a:lnTo>
                        <a:pt x="26" y="21"/>
                      </a:lnTo>
                      <a:lnTo>
                        <a:pt x="27" y="30"/>
                      </a:lnTo>
                      <a:lnTo>
                        <a:pt x="26" y="33"/>
                      </a:lnTo>
                      <a:lnTo>
                        <a:pt x="27" y="36"/>
                      </a:lnTo>
                      <a:lnTo>
                        <a:pt x="30" y="40"/>
                      </a:lnTo>
                      <a:lnTo>
                        <a:pt x="31" y="3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95" name="Freeform 312">
                  <a:extLst>
                    <a:ext uri="{FF2B5EF4-FFF2-40B4-BE49-F238E27FC236}">
                      <a16:creationId xmlns:a16="http://schemas.microsoft.com/office/drawing/2014/main" id="{CFAD4FD9-4A07-1B92-8F07-88A2A60D8C4B}"/>
                    </a:ext>
                  </a:extLst>
                </p:cNvPr>
                <p:cNvSpPr>
                  <a:spLocks/>
                </p:cNvSpPr>
                <p:nvPr/>
              </p:nvSpPr>
              <p:spPr bwMode="auto">
                <a:xfrm>
                  <a:off x="5772" y="2967"/>
                  <a:ext cx="4" cy="6"/>
                </a:xfrm>
                <a:custGeom>
                  <a:avLst/>
                  <a:gdLst>
                    <a:gd name="T0" fmla="*/ 0 w 4"/>
                    <a:gd name="T1" fmla="*/ 0 h 6"/>
                    <a:gd name="T2" fmla="*/ 0 w 4"/>
                    <a:gd name="T3" fmla="*/ 3 h 6"/>
                    <a:gd name="T4" fmla="*/ 0 w 4"/>
                    <a:gd name="T5" fmla="*/ 4 h 6"/>
                    <a:gd name="T6" fmla="*/ 1 w 4"/>
                    <a:gd name="T7" fmla="*/ 4 h 6"/>
                    <a:gd name="T8" fmla="*/ 4 w 4"/>
                    <a:gd name="T9" fmla="*/ 6 h 6"/>
                    <a:gd name="T10" fmla="*/ 4 w 4"/>
                    <a:gd name="T11" fmla="*/ 4 h 6"/>
                    <a:gd name="T12" fmla="*/ 0 w 4"/>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0" y="0"/>
                      </a:moveTo>
                      <a:lnTo>
                        <a:pt x="0" y="3"/>
                      </a:lnTo>
                      <a:lnTo>
                        <a:pt x="0" y="4"/>
                      </a:lnTo>
                      <a:lnTo>
                        <a:pt x="1" y="4"/>
                      </a:lnTo>
                      <a:lnTo>
                        <a:pt x="4" y="6"/>
                      </a:lnTo>
                      <a:lnTo>
                        <a:pt x="4" y="4"/>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96" name="Freeform 313">
                  <a:extLst>
                    <a:ext uri="{FF2B5EF4-FFF2-40B4-BE49-F238E27FC236}">
                      <a16:creationId xmlns:a16="http://schemas.microsoft.com/office/drawing/2014/main" id="{90DA8085-BD70-2054-4BDF-3739D060F881}"/>
                    </a:ext>
                  </a:extLst>
                </p:cNvPr>
                <p:cNvSpPr>
                  <a:spLocks/>
                </p:cNvSpPr>
                <p:nvPr/>
              </p:nvSpPr>
              <p:spPr bwMode="auto">
                <a:xfrm>
                  <a:off x="5779" y="3011"/>
                  <a:ext cx="8" cy="5"/>
                </a:xfrm>
                <a:custGeom>
                  <a:avLst/>
                  <a:gdLst>
                    <a:gd name="T0" fmla="*/ 7 w 8"/>
                    <a:gd name="T1" fmla="*/ 3 h 5"/>
                    <a:gd name="T2" fmla="*/ 5 w 8"/>
                    <a:gd name="T3" fmla="*/ 3 h 5"/>
                    <a:gd name="T4" fmla="*/ 2 w 8"/>
                    <a:gd name="T5" fmla="*/ 0 h 5"/>
                    <a:gd name="T6" fmla="*/ 0 w 8"/>
                    <a:gd name="T7" fmla="*/ 0 h 5"/>
                    <a:gd name="T8" fmla="*/ 4 w 8"/>
                    <a:gd name="T9" fmla="*/ 4 h 5"/>
                    <a:gd name="T10" fmla="*/ 5 w 8"/>
                    <a:gd name="T11" fmla="*/ 4 h 5"/>
                    <a:gd name="T12" fmla="*/ 7 w 8"/>
                    <a:gd name="T13" fmla="*/ 5 h 5"/>
                    <a:gd name="T14" fmla="*/ 8 w 8"/>
                    <a:gd name="T15" fmla="*/ 4 h 5"/>
                    <a:gd name="T16" fmla="*/ 7 w 8"/>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7" y="3"/>
                      </a:moveTo>
                      <a:lnTo>
                        <a:pt x="5" y="3"/>
                      </a:lnTo>
                      <a:lnTo>
                        <a:pt x="2" y="0"/>
                      </a:lnTo>
                      <a:lnTo>
                        <a:pt x="0" y="0"/>
                      </a:lnTo>
                      <a:lnTo>
                        <a:pt x="4" y="4"/>
                      </a:lnTo>
                      <a:lnTo>
                        <a:pt x="5" y="4"/>
                      </a:lnTo>
                      <a:lnTo>
                        <a:pt x="7" y="5"/>
                      </a:lnTo>
                      <a:lnTo>
                        <a:pt x="8" y="4"/>
                      </a:lnTo>
                      <a:lnTo>
                        <a:pt x="7"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97" name="Freeform 314">
                  <a:extLst>
                    <a:ext uri="{FF2B5EF4-FFF2-40B4-BE49-F238E27FC236}">
                      <a16:creationId xmlns:a16="http://schemas.microsoft.com/office/drawing/2014/main" id="{639FC6F9-1A2B-87C8-F80D-0278C4B0C091}"/>
                    </a:ext>
                  </a:extLst>
                </p:cNvPr>
                <p:cNvSpPr>
                  <a:spLocks/>
                </p:cNvSpPr>
                <p:nvPr/>
              </p:nvSpPr>
              <p:spPr bwMode="auto">
                <a:xfrm>
                  <a:off x="5739" y="2852"/>
                  <a:ext cx="6" cy="6"/>
                </a:xfrm>
                <a:custGeom>
                  <a:avLst/>
                  <a:gdLst>
                    <a:gd name="T0" fmla="*/ 6 w 6"/>
                    <a:gd name="T1" fmla="*/ 1 h 6"/>
                    <a:gd name="T2" fmla="*/ 3 w 6"/>
                    <a:gd name="T3" fmla="*/ 0 h 6"/>
                    <a:gd name="T4" fmla="*/ 0 w 6"/>
                    <a:gd name="T5" fmla="*/ 1 h 6"/>
                    <a:gd name="T6" fmla="*/ 0 w 6"/>
                    <a:gd name="T7" fmla="*/ 4 h 6"/>
                    <a:gd name="T8" fmla="*/ 2 w 6"/>
                    <a:gd name="T9" fmla="*/ 6 h 6"/>
                    <a:gd name="T10" fmla="*/ 6 w 6"/>
                    <a:gd name="T11" fmla="*/ 5 h 6"/>
                    <a:gd name="T12" fmla="*/ 6 w 6"/>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6" y="1"/>
                      </a:moveTo>
                      <a:lnTo>
                        <a:pt x="3" y="0"/>
                      </a:lnTo>
                      <a:lnTo>
                        <a:pt x="0" y="1"/>
                      </a:lnTo>
                      <a:lnTo>
                        <a:pt x="0" y="4"/>
                      </a:lnTo>
                      <a:lnTo>
                        <a:pt x="2" y="6"/>
                      </a:lnTo>
                      <a:lnTo>
                        <a:pt x="6" y="5"/>
                      </a:lnTo>
                      <a:lnTo>
                        <a:pt x="6"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98" name="Freeform 315">
                  <a:extLst>
                    <a:ext uri="{FF2B5EF4-FFF2-40B4-BE49-F238E27FC236}">
                      <a16:creationId xmlns:a16="http://schemas.microsoft.com/office/drawing/2014/main" id="{04F9AFAF-DE6C-FA49-26C4-E40B82084274}"/>
                    </a:ext>
                  </a:extLst>
                </p:cNvPr>
                <p:cNvSpPr>
                  <a:spLocks/>
                </p:cNvSpPr>
                <p:nvPr/>
              </p:nvSpPr>
              <p:spPr bwMode="auto">
                <a:xfrm>
                  <a:off x="5665" y="2945"/>
                  <a:ext cx="1" cy="2"/>
                </a:xfrm>
                <a:custGeom>
                  <a:avLst/>
                  <a:gdLst>
                    <a:gd name="T0" fmla="*/ 0 w 1"/>
                    <a:gd name="T1" fmla="*/ 1 h 3"/>
                    <a:gd name="T2" fmla="*/ 1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cubicBezTo>
                        <a:pt x="1" y="3"/>
                        <a:pt x="1" y="3"/>
                        <a:pt x="1" y="3"/>
                      </a:cubicBezTo>
                      <a:cubicBezTo>
                        <a:pt x="1" y="3"/>
                        <a:pt x="1" y="0"/>
                        <a:pt x="1" y="0"/>
                      </a:cubicBez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99" name="Freeform 316">
                  <a:extLst>
                    <a:ext uri="{FF2B5EF4-FFF2-40B4-BE49-F238E27FC236}">
                      <a16:creationId xmlns:a16="http://schemas.microsoft.com/office/drawing/2014/main" id="{C7DFB5E0-FF27-18FE-623A-2BF088B95274}"/>
                    </a:ext>
                  </a:extLst>
                </p:cNvPr>
                <p:cNvSpPr>
                  <a:spLocks/>
                </p:cNvSpPr>
                <p:nvPr/>
              </p:nvSpPr>
              <p:spPr bwMode="auto">
                <a:xfrm>
                  <a:off x="5738" y="2893"/>
                  <a:ext cx="4" cy="5"/>
                </a:xfrm>
                <a:custGeom>
                  <a:avLst/>
                  <a:gdLst>
                    <a:gd name="T0" fmla="*/ 0 w 4"/>
                    <a:gd name="T1" fmla="*/ 1 h 5"/>
                    <a:gd name="T2" fmla="*/ 0 w 4"/>
                    <a:gd name="T3" fmla="*/ 2 h 5"/>
                    <a:gd name="T4" fmla="*/ 3 w 4"/>
                    <a:gd name="T5" fmla="*/ 5 h 5"/>
                    <a:gd name="T6" fmla="*/ 4 w 4"/>
                    <a:gd name="T7" fmla="*/ 4 h 5"/>
                    <a:gd name="T8" fmla="*/ 2 w 4"/>
                    <a:gd name="T9" fmla="*/ 0 h 5"/>
                    <a:gd name="T10" fmla="*/ 0 w 4"/>
                    <a:gd name="T11" fmla="*/ 1 h 5"/>
                  </a:gdLst>
                  <a:ahLst/>
                  <a:cxnLst>
                    <a:cxn ang="0">
                      <a:pos x="T0" y="T1"/>
                    </a:cxn>
                    <a:cxn ang="0">
                      <a:pos x="T2" y="T3"/>
                    </a:cxn>
                    <a:cxn ang="0">
                      <a:pos x="T4" y="T5"/>
                    </a:cxn>
                    <a:cxn ang="0">
                      <a:pos x="T6" y="T7"/>
                    </a:cxn>
                    <a:cxn ang="0">
                      <a:pos x="T8" y="T9"/>
                    </a:cxn>
                    <a:cxn ang="0">
                      <a:pos x="T10" y="T11"/>
                    </a:cxn>
                  </a:cxnLst>
                  <a:rect l="0" t="0" r="r" b="b"/>
                  <a:pathLst>
                    <a:path w="4" h="5">
                      <a:moveTo>
                        <a:pt x="0" y="1"/>
                      </a:moveTo>
                      <a:lnTo>
                        <a:pt x="0" y="2"/>
                      </a:lnTo>
                      <a:lnTo>
                        <a:pt x="3" y="5"/>
                      </a:lnTo>
                      <a:lnTo>
                        <a:pt x="4" y="4"/>
                      </a:lnTo>
                      <a:lnTo>
                        <a:pt x="2"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00" name="Freeform 317">
                  <a:extLst>
                    <a:ext uri="{FF2B5EF4-FFF2-40B4-BE49-F238E27FC236}">
                      <a16:creationId xmlns:a16="http://schemas.microsoft.com/office/drawing/2014/main" id="{A8290FB7-A217-98AE-4CF6-4A40B5866106}"/>
                    </a:ext>
                  </a:extLst>
                </p:cNvPr>
                <p:cNvSpPr>
                  <a:spLocks/>
                </p:cNvSpPr>
                <p:nvPr/>
              </p:nvSpPr>
              <p:spPr bwMode="auto">
                <a:xfrm>
                  <a:off x="5751" y="2956"/>
                  <a:ext cx="2" cy="7"/>
                </a:xfrm>
                <a:custGeom>
                  <a:avLst/>
                  <a:gdLst>
                    <a:gd name="T0" fmla="*/ 2 w 2"/>
                    <a:gd name="T1" fmla="*/ 7 h 7"/>
                    <a:gd name="T2" fmla="*/ 2 w 2"/>
                    <a:gd name="T3" fmla="*/ 5 h 7"/>
                    <a:gd name="T4" fmla="*/ 2 w 2"/>
                    <a:gd name="T5" fmla="*/ 0 h 7"/>
                    <a:gd name="T6" fmla="*/ 0 w 2"/>
                    <a:gd name="T7" fmla="*/ 0 h 7"/>
                    <a:gd name="T8" fmla="*/ 0 w 2"/>
                    <a:gd name="T9" fmla="*/ 2 h 7"/>
                    <a:gd name="T10" fmla="*/ 0 w 2"/>
                    <a:gd name="T11" fmla="*/ 4 h 7"/>
                    <a:gd name="T12" fmla="*/ 1 w 2"/>
                    <a:gd name="T13" fmla="*/ 4 h 7"/>
                    <a:gd name="T14" fmla="*/ 1 w 2"/>
                    <a:gd name="T15" fmla="*/ 7 h 7"/>
                    <a:gd name="T16" fmla="*/ 1 w 2"/>
                    <a:gd name="T17" fmla="*/ 7 h 7"/>
                    <a:gd name="T18" fmla="*/ 2 w 2"/>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7">
                      <a:moveTo>
                        <a:pt x="2" y="7"/>
                      </a:moveTo>
                      <a:lnTo>
                        <a:pt x="2" y="5"/>
                      </a:lnTo>
                      <a:lnTo>
                        <a:pt x="2" y="0"/>
                      </a:lnTo>
                      <a:lnTo>
                        <a:pt x="0" y="0"/>
                      </a:lnTo>
                      <a:lnTo>
                        <a:pt x="0" y="2"/>
                      </a:lnTo>
                      <a:lnTo>
                        <a:pt x="0" y="4"/>
                      </a:lnTo>
                      <a:lnTo>
                        <a:pt x="1" y="4"/>
                      </a:lnTo>
                      <a:lnTo>
                        <a:pt x="1" y="7"/>
                      </a:lnTo>
                      <a:lnTo>
                        <a:pt x="1" y="7"/>
                      </a:lnTo>
                      <a:lnTo>
                        <a:pt x="2"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01" name="Freeform 318">
                  <a:extLst>
                    <a:ext uri="{FF2B5EF4-FFF2-40B4-BE49-F238E27FC236}">
                      <a16:creationId xmlns:a16="http://schemas.microsoft.com/office/drawing/2014/main" id="{F6003F9A-99C9-FF6C-6EC6-EF30287BCD7D}"/>
                    </a:ext>
                  </a:extLst>
                </p:cNvPr>
                <p:cNvSpPr>
                  <a:spLocks/>
                </p:cNvSpPr>
                <p:nvPr/>
              </p:nvSpPr>
              <p:spPr bwMode="auto">
                <a:xfrm>
                  <a:off x="5679" y="2889"/>
                  <a:ext cx="3" cy="4"/>
                </a:xfrm>
                <a:custGeom>
                  <a:avLst/>
                  <a:gdLst>
                    <a:gd name="T0" fmla="*/ 3 w 3"/>
                    <a:gd name="T1" fmla="*/ 0 h 4"/>
                    <a:gd name="T2" fmla="*/ 0 w 3"/>
                    <a:gd name="T3" fmla="*/ 1 h 4"/>
                    <a:gd name="T4" fmla="*/ 1 w 3"/>
                    <a:gd name="T5" fmla="*/ 4 h 4"/>
                    <a:gd name="T6" fmla="*/ 3 w 3"/>
                    <a:gd name="T7" fmla="*/ 2 h 4"/>
                    <a:gd name="T8" fmla="*/ 3 w 3"/>
                    <a:gd name="T9" fmla="*/ 0 h 4"/>
                  </a:gdLst>
                  <a:ahLst/>
                  <a:cxnLst>
                    <a:cxn ang="0">
                      <a:pos x="T0" y="T1"/>
                    </a:cxn>
                    <a:cxn ang="0">
                      <a:pos x="T2" y="T3"/>
                    </a:cxn>
                    <a:cxn ang="0">
                      <a:pos x="T4" y="T5"/>
                    </a:cxn>
                    <a:cxn ang="0">
                      <a:pos x="T6" y="T7"/>
                    </a:cxn>
                    <a:cxn ang="0">
                      <a:pos x="T8" y="T9"/>
                    </a:cxn>
                  </a:cxnLst>
                  <a:rect l="0" t="0" r="r" b="b"/>
                  <a:pathLst>
                    <a:path w="3" h="4">
                      <a:moveTo>
                        <a:pt x="3" y="0"/>
                      </a:moveTo>
                      <a:lnTo>
                        <a:pt x="0" y="1"/>
                      </a:lnTo>
                      <a:lnTo>
                        <a:pt x="1" y="4"/>
                      </a:lnTo>
                      <a:lnTo>
                        <a:pt x="3" y="2"/>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02" name="Freeform 319">
                  <a:extLst>
                    <a:ext uri="{FF2B5EF4-FFF2-40B4-BE49-F238E27FC236}">
                      <a16:creationId xmlns:a16="http://schemas.microsoft.com/office/drawing/2014/main" id="{B72AE4F1-445A-BF8D-EEC4-7AC075FDD807}"/>
                    </a:ext>
                  </a:extLst>
                </p:cNvPr>
                <p:cNvSpPr>
                  <a:spLocks/>
                </p:cNvSpPr>
                <p:nvPr/>
              </p:nvSpPr>
              <p:spPr bwMode="auto">
                <a:xfrm>
                  <a:off x="5731" y="2828"/>
                  <a:ext cx="3" cy="6"/>
                </a:xfrm>
                <a:custGeom>
                  <a:avLst/>
                  <a:gdLst>
                    <a:gd name="T0" fmla="*/ 3 w 3"/>
                    <a:gd name="T1" fmla="*/ 6 h 6"/>
                    <a:gd name="T2" fmla="*/ 3 w 3"/>
                    <a:gd name="T3" fmla="*/ 4 h 6"/>
                    <a:gd name="T4" fmla="*/ 2 w 3"/>
                    <a:gd name="T5" fmla="*/ 1 h 6"/>
                    <a:gd name="T6" fmla="*/ 0 w 3"/>
                    <a:gd name="T7" fmla="*/ 0 h 6"/>
                    <a:gd name="T8" fmla="*/ 0 w 3"/>
                    <a:gd name="T9" fmla="*/ 3 h 6"/>
                    <a:gd name="T10" fmla="*/ 3 w 3"/>
                    <a:gd name="T11" fmla="*/ 6 h 6"/>
                  </a:gdLst>
                  <a:ahLst/>
                  <a:cxnLst>
                    <a:cxn ang="0">
                      <a:pos x="T0" y="T1"/>
                    </a:cxn>
                    <a:cxn ang="0">
                      <a:pos x="T2" y="T3"/>
                    </a:cxn>
                    <a:cxn ang="0">
                      <a:pos x="T4" y="T5"/>
                    </a:cxn>
                    <a:cxn ang="0">
                      <a:pos x="T6" y="T7"/>
                    </a:cxn>
                    <a:cxn ang="0">
                      <a:pos x="T8" y="T9"/>
                    </a:cxn>
                    <a:cxn ang="0">
                      <a:pos x="T10" y="T11"/>
                    </a:cxn>
                  </a:cxnLst>
                  <a:rect l="0" t="0" r="r" b="b"/>
                  <a:pathLst>
                    <a:path w="3" h="6">
                      <a:moveTo>
                        <a:pt x="3" y="6"/>
                      </a:moveTo>
                      <a:lnTo>
                        <a:pt x="3" y="4"/>
                      </a:lnTo>
                      <a:lnTo>
                        <a:pt x="2" y="1"/>
                      </a:lnTo>
                      <a:lnTo>
                        <a:pt x="0" y="0"/>
                      </a:lnTo>
                      <a:lnTo>
                        <a:pt x="0" y="3"/>
                      </a:lnTo>
                      <a:lnTo>
                        <a:pt x="3"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03" name="Freeform 320">
                  <a:extLst>
                    <a:ext uri="{FF2B5EF4-FFF2-40B4-BE49-F238E27FC236}">
                      <a16:creationId xmlns:a16="http://schemas.microsoft.com/office/drawing/2014/main" id="{AB8933F2-9293-2F6B-4A13-A340E99AA8A4}"/>
                    </a:ext>
                  </a:extLst>
                </p:cNvPr>
                <p:cNvSpPr>
                  <a:spLocks/>
                </p:cNvSpPr>
                <p:nvPr/>
              </p:nvSpPr>
              <p:spPr bwMode="auto">
                <a:xfrm>
                  <a:off x="5690" y="2842"/>
                  <a:ext cx="11" cy="6"/>
                </a:xfrm>
                <a:custGeom>
                  <a:avLst/>
                  <a:gdLst>
                    <a:gd name="T0" fmla="*/ 12 w 14"/>
                    <a:gd name="T1" fmla="*/ 1 h 7"/>
                    <a:gd name="T2" fmla="*/ 9 w 14"/>
                    <a:gd name="T3" fmla="*/ 1 h 7"/>
                    <a:gd name="T4" fmla="*/ 7 w 14"/>
                    <a:gd name="T5" fmla="*/ 0 h 7"/>
                    <a:gd name="T6" fmla="*/ 4 w 14"/>
                    <a:gd name="T7" fmla="*/ 1 h 7"/>
                    <a:gd name="T8" fmla="*/ 1 w 14"/>
                    <a:gd name="T9" fmla="*/ 0 h 7"/>
                    <a:gd name="T10" fmla="*/ 0 w 14"/>
                    <a:gd name="T11" fmla="*/ 1 h 7"/>
                    <a:gd name="T12" fmla="*/ 1 w 14"/>
                    <a:gd name="T13" fmla="*/ 5 h 7"/>
                    <a:gd name="T14" fmla="*/ 4 w 14"/>
                    <a:gd name="T15" fmla="*/ 5 h 7"/>
                    <a:gd name="T16" fmla="*/ 6 w 14"/>
                    <a:gd name="T17" fmla="*/ 7 h 7"/>
                    <a:gd name="T18" fmla="*/ 10 w 14"/>
                    <a:gd name="T19" fmla="*/ 7 h 7"/>
                    <a:gd name="T20" fmla="*/ 14 w 14"/>
                    <a:gd name="T21" fmla="*/ 3 h 7"/>
                    <a:gd name="T22" fmla="*/ 12 w 14"/>
                    <a:gd name="T2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7">
                      <a:moveTo>
                        <a:pt x="12" y="1"/>
                      </a:moveTo>
                      <a:cubicBezTo>
                        <a:pt x="9" y="1"/>
                        <a:pt x="9" y="1"/>
                        <a:pt x="9" y="1"/>
                      </a:cubicBezTo>
                      <a:cubicBezTo>
                        <a:pt x="7" y="0"/>
                        <a:pt x="7" y="0"/>
                        <a:pt x="7" y="0"/>
                      </a:cubicBezTo>
                      <a:cubicBezTo>
                        <a:pt x="4" y="1"/>
                        <a:pt x="4" y="1"/>
                        <a:pt x="4" y="1"/>
                      </a:cubicBezTo>
                      <a:cubicBezTo>
                        <a:pt x="1" y="0"/>
                        <a:pt x="1" y="0"/>
                        <a:pt x="1" y="0"/>
                      </a:cubicBezTo>
                      <a:cubicBezTo>
                        <a:pt x="0" y="1"/>
                        <a:pt x="0" y="1"/>
                        <a:pt x="0" y="1"/>
                      </a:cubicBezTo>
                      <a:cubicBezTo>
                        <a:pt x="0" y="1"/>
                        <a:pt x="1" y="5"/>
                        <a:pt x="1" y="5"/>
                      </a:cubicBezTo>
                      <a:cubicBezTo>
                        <a:pt x="4" y="5"/>
                        <a:pt x="4" y="5"/>
                        <a:pt x="4" y="5"/>
                      </a:cubicBezTo>
                      <a:cubicBezTo>
                        <a:pt x="6" y="7"/>
                        <a:pt x="6" y="7"/>
                        <a:pt x="6" y="7"/>
                      </a:cubicBezTo>
                      <a:cubicBezTo>
                        <a:pt x="10" y="7"/>
                        <a:pt x="10" y="7"/>
                        <a:pt x="10" y="7"/>
                      </a:cubicBezTo>
                      <a:cubicBezTo>
                        <a:pt x="14" y="3"/>
                        <a:pt x="14" y="3"/>
                        <a:pt x="14" y="3"/>
                      </a:cubicBezTo>
                      <a:lnTo>
                        <a:pt x="1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04" name="Freeform 321">
                  <a:extLst>
                    <a:ext uri="{FF2B5EF4-FFF2-40B4-BE49-F238E27FC236}">
                      <a16:creationId xmlns:a16="http://schemas.microsoft.com/office/drawing/2014/main" id="{867EA283-6C73-D86B-0125-A06BD4F7799B}"/>
                    </a:ext>
                  </a:extLst>
                </p:cNvPr>
                <p:cNvSpPr>
                  <a:spLocks/>
                </p:cNvSpPr>
                <p:nvPr/>
              </p:nvSpPr>
              <p:spPr bwMode="auto">
                <a:xfrm>
                  <a:off x="5745" y="2981"/>
                  <a:ext cx="8" cy="8"/>
                </a:xfrm>
                <a:custGeom>
                  <a:avLst/>
                  <a:gdLst>
                    <a:gd name="T0" fmla="*/ 5 w 8"/>
                    <a:gd name="T1" fmla="*/ 3 h 8"/>
                    <a:gd name="T2" fmla="*/ 3 w 8"/>
                    <a:gd name="T3" fmla="*/ 3 h 8"/>
                    <a:gd name="T4" fmla="*/ 3 w 8"/>
                    <a:gd name="T5" fmla="*/ 3 h 8"/>
                    <a:gd name="T6" fmla="*/ 3 w 8"/>
                    <a:gd name="T7" fmla="*/ 1 h 8"/>
                    <a:gd name="T8" fmla="*/ 0 w 8"/>
                    <a:gd name="T9" fmla="*/ 0 h 8"/>
                    <a:gd name="T10" fmla="*/ 0 w 8"/>
                    <a:gd name="T11" fmla="*/ 1 h 8"/>
                    <a:gd name="T12" fmla="*/ 2 w 8"/>
                    <a:gd name="T13" fmla="*/ 2 h 8"/>
                    <a:gd name="T14" fmla="*/ 3 w 8"/>
                    <a:gd name="T15" fmla="*/ 5 h 8"/>
                    <a:gd name="T16" fmla="*/ 3 w 8"/>
                    <a:gd name="T17" fmla="*/ 5 h 8"/>
                    <a:gd name="T18" fmla="*/ 3 w 8"/>
                    <a:gd name="T19" fmla="*/ 7 h 8"/>
                    <a:gd name="T20" fmla="*/ 5 w 8"/>
                    <a:gd name="T21" fmla="*/ 8 h 8"/>
                    <a:gd name="T22" fmla="*/ 6 w 8"/>
                    <a:gd name="T23" fmla="*/ 7 h 8"/>
                    <a:gd name="T24" fmla="*/ 7 w 8"/>
                    <a:gd name="T25" fmla="*/ 6 h 8"/>
                    <a:gd name="T26" fmla="*/ 8 w 8"/>
                    <a:gd name="T27" fmla="*/ 5 h 8"/>
                    <a:gd name="T28" fmla="*/ 8 w 8"/>
                    <a:gd name="T29" fmla="*/ 3 h 8"/>
                    <a:gd name="T30" fmla="*/ 7 w 8"/>
                    <a:gd name="T31" fmla="*/ 3 h 8"/>
                    <a:gd name="T32" fmla="*/ 5 w 8"/>
                    <a:gd name="T33" fmla="*/ 5 h 8"/>
                    <a:gd name="T34" fmla="*/ 5 w 8"/>
                    <a:gd name="T3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8">
                      <a:moveTo>
                        <a:pt x="5" y="3"/>
                      </a:moveTo>
                      <a:lnTo>
                        <a:pt x="3" y="3"/>
                      </a:lnTo>
                      <a:lnTo>
                        <a:pt x="3" y="3"/>
                      </a:lnTo>
                      <a:lnTo>
                        <a:pt x="3" y="1"/>
                      </a:lnTo>
                      <a:lnTo>
                        <a:pt x="0" y="0"/>
                      </a:lnTo>
                      <a:lnTo>
                        <a:pt x="0" y="1"/>
                      </a:lnTo>
                      <a:lnTo>
                        <a:pt x="2" y="2"/>
                      </a:lnTo>
                      <a:lnTo>
                        <a:pt x="3" y="5"/>
                      </a:lnTo>
                      <a:lnTo>
                        <a:pt x="3" y="5"/>
                      </a:lnTo>
                      <a:lnTo>
                        <a:pt x="3" y="7"/>
                      </a:lnTo>
                      <a:lnTo>
                        <a:pt x="5" y="8"/>
                      </a:lnTo>
                      <a:lnTo>
                        <a:pt x="6" y="7"/>
                      </a:lnTo>
                      <a:lnTo>
                        <a:pt x="7" y="6"/>
                      </a:lnTo>
                      <a:lnTo>
                        <a:pt x="8" y="5"/>
                      </a:lnTo>
                      <a:lnTo>
                        <a:pt x="8" y="3"/>
                      </a:lnTo>
                      <a:lnTo>
                        <a:pt x="7" y="3"/>
                      </a:lnTo>
                      <a:lnTo>
                        <a:pt x="5" y="5"/>
                      </a:lnTo>
                      <a:lnTo>
                        <a:pt x="5"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05" name="Freeform 322">
                  <a:extLst>
                    <a:ext uri="{FF2B5EF4-FFF2-40B4-BE49-F238E27FC236}">
                      <a16:creationId xmlns:a16="http://schemas.microsoft.com/office/drawing/2014/main" id="{611EF629-E4E9-B3D3-6B48-F088120BA01A}"/>
                    </a:ext>
                  </a:extLst>
                </p:cNvPr>
                <p:cNvSpPr>
                  <a:spLocks/>
                </p:cNvSpPr>
                <p:nvPr/>
              </p:nvSpPr>
              <p:spPr bwMode="auto">
                <a:xfrm>
                  <a:off x="5705" y="2904"/>
                  <a:ext cx="5" cy="7"/>
                </a:xfrm>
                <a:custGeom>
                  <a:avLst/>
                  <a:gdLst>
                    <a:gd name="T0" fmla="*/ 4 w 5"/>
                    <a:gd name="T1" fmla="*/ 7 h 7"/>
                    <a:gd name="T2" fmla="*/ 5 w 5"/>
                    <a:gd name="T3" fmla="*/ 6 h 7"/>
                    <a:gd name="T4" fmla="*/ 4 w 5"/>
                    <a:gd name="T5" fmla="*/ 3 h 7"/>
                    <a:gd name="T6" fmla="*/ 1 w 5"/>
                    <a:gd name="T7" fmla="*/ 0 h 7"/>
                    <a:gd name="T8" fmla="*/ 0 w 5"/>
                    <a:gd name="T9" fmla="*/ 3 h 7"/>
                    <a:gd name="T10" fmla="*/ 1 w 5"/>
                    <a:gd name="T11" fmla="*/ 5 h 7"/>
                    <a:gd name="T12" fmla="*/ 4 w 5"/>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4" y="7"/>
                      </a:moveTo>
                      <a:lnTo>
                        <a:pt x="5" y="6"/>
                      </a:lnTo>
                      <a:lnTo>
                        <a:pt x="4" y="3"/>
                      </a:lnTo>
                      <a:lnTo>
                        <a:pt x="1" y="0"/>
                      </a:lnTo>
                      <a:lnTo>
                        <a:pt x="0" y="3"/>
                      </a:lnTo>
                      <a:lnTo>
                        <a:pt x="1" y="5"/>
                      </a:lnTo>
                      <a:lnTo>
                        <a:pt x="4"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06" name="Freeform 323">
                  <a:extLst>
                    <a:ext uri="{FF2B5EF4-FFF2-40B4-BE49-F238E27FC236}">
                      <a16:creationId xmlns:a16="http://schemas.microsoft.com/office/drawing/2014/main" id="{28FDE930-6364-9856-98ED-B72B8F52AE3B}"/>
                    </a:ext>
                  </a:extLst>
                </p:cNvPr>
                <p:cNvSpPr>
                  <a:spLocks/>
                </p:cNvSpPr>
                <p:nvPr/>
              </p:nvSpPr>
              <p:spPr bwMode="auto">
                <a:xfrm>
                  <a:off x="5737" y="2972"/>
                  <a:ext cx="4" cy="6"/>
                </a:xfrm>
                <a:custGeom>
                  <a:avLst/>
                  <a:gdLst>
                    <a:gd name="T0" fmla="*/ 3 w 4"/>
                    <a:gd name="T1" fmla="*/ 5 h 6"/>
                    <a:gd name="T2" fmla="*/ 4 w 4"/>
                    <a:gd name="T3" fmla="*/ 6 h 6"/>
                    <a:gd name="T4" fmla="*/ 4 w 4"/>
                    <a:gd name="T5" fmla="*/ 4 h 6"/>
                    <a:gd name="T6" fmla="*/ 3 w 4"/>
                    <a:gd name="T7" fmla="*/ 1 h 6"/>
                    <a:gd name="T8" fmla="*/ 1 w 4"/>
                    <a:gd name="T9" fmla="*/ 0 h 6"/>
                    <a:gd name="T10" fmla="*/ 0 w 4"/>
                    <a:gd name="T11" fmla="*/ 1 h 6"/>
                    <a:gd name="T12" fmla="*/ 1 w 4"/>
                    <a:gd name="T13" fmla="*/ 4 h 6"/>
                    <a:gd name="T14" fmla="*/ 2 w 4"/>
                    <a:gd name="T15" fmla="*/ 4 h 6"/>
                    <a:gd name="T16" fmla="*/ 3 w 4"/>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3" y="5"/>
                      </a:moveTo>
                      <a:lnTo>
                        <a:pt x="4" y="6"/>
                      </a:lnTo>
                      <a:lnTo>
                        <a:pt x="4" y="4"/>
                      </a:lnTo>
                      <a:lnTo>
                        <a:pt x="3" y="1"/>
                      </a:lnTo>
                      <a:lnTo>
                        <a:pt x="1" y="0"/>
                      </a:lnTo>
                      <a:lnTo>
                        <a:pt x="0" y="1"/>
                      </a:lnTo>
                      <a:lnTo>
                        <a:pt x="1" y="4"/>
                      </a:lnTo>
                      <a:lnTo>
                        <a:pt x="2" y="4"/>
                      </a:lnTo>
                      <a:lnTo>
                        <a:pt x="3"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07" name="Freeform 324">
                  <a:extLst>
                    <a:ext uri="{FF2B5EF4-FFF2-40B4-BE49-F238E27FC236}">
                      <a16:creationId xmlns:a16="http://schemas.microsoft.com/office/drawing/2014/main" id="{E40FBBC2-0FF4-F843-C77D-06FD583571AA}"/>
                    </a:ext>
                  </a:extLst>
                </p:cNvPr>
                <p:cNvSpPr>
                  <a:spLocks/>
                </p:cNvSpPr>
                <p:nvPr/>
              </p:nvSpPr>
              <p:spPr bwMode="auto">
                <a:xfrm>
                  <a:off x="5743" y="2976"/>
                  <a:ext cx="5" cy="4"/>
                </a:xfrm>
                <a:custGeom>
                  <a:avLst/>
                  <a:gdLst>
                    <a:gd name="T0" fmla="*/ 3 w 5"/>
                    <a:gd name="T1" fmla="*/ 0 h 4"/>
                    <a:gd name="T2" fmla="*/ 2 w 5"/>
                    <a:gd name="T3" fmla="*/ 0 h 4"/>
                    <a:gd name="T4" fmla="*/ 1 w 5"/>
                    <a:gd name="T5" fmla="*/ 0 h 4"/>
                    <a:gd name="T6" fmla="*/ 0 w 5"/>
                    <a:gd name="T7" fmla="*/ 0 h 4"/>
                    <a:gd name="T8" fmla="*/ 1 w 5"/>
                    <a:gd name="T9" fmla="*/ 3 h 4"/>
                    <a:gd name="T10" fmla="*/ 2 w 5"/>
                    <a:gd name="T11" fmla="*/ 4 h 4"/>
                    <a:gd name="T12" fmla="*/ 4 w 5"/>
                    <a:gd name="T13" fmla="*/ 4 h 4"/>
                    <a:gd name="T14" fmla="*/ 4 w 5"/>
                    <a:gd name="T15" fmla="*/ 4 h 4"/>
                    <a:gd name="T16" fmla="*/ 5 w 5"/>
                    <a:gd name="T17" fmla="*/ 4 h 4"/>
                    <a:gd name="T18" fmla="*/ 4 w 5"/>
                    <a:gd name="T19" fmla="*/ 2 h 4"/>
                    <a:gd name="T20" fmla="*/ 3 w 5"/>
                    <a:gd name="T21" fmla="*/ 2 h 4"/>
                    <a:gd name="T22" fmla="*/ 4 w 5"/>
                    <a:gd name="T23" fmla="*/ 1 h 4"/>
                    <a:gd name="T24" fmla="*/ 3 w 5"/>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4">
                      <a:moveTo>
                        <a:pt x="3" y="0"/>
                      </a:moveTo>
                      <a:lnTo>
                        <a:pt x="2" y="0"/>
                      </a:lnTo>
                      <a:lnTo>
                        <a:pt x="1" y="0"/>
                      </a:lnTo>
                      <a:lnTo>
                        <a:pt x="0" y="0"/>
                      </a:lnTo>
                      <a:lnTo>
                        <a:pt x="1" y="3"/>
                      </a:lnTo>
                      <a:lnTo>
                        <a:pt x="2" y="4"/>
                      </a:lnTo>
                      <a:lnTo>
                        <a:pt x="4" y="4"/>
                      </a:lnTo>
                      <a:lnTo>
                        <a:pt x="4" y="4"/>
                      </a:lnTo>
                      <a:lnTo>
                        <a:pt x="5" y="4"/>
                      </a:lnTo>
                      <a:lnTo>
                        <a:pt x="4" y="2"/>
                      </a:lnTo>
                      <a:lnTo>
                        <a:pt x="3" y="2"/>
                      </a:lnTo>
                      <a:lnTo>
                        <a:pt x="4" y="1"/>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08" name="Freeform 325">
                  <a:extLst>
                    <a:ext uri="{FF2B5EF4-FFF2-40B4-BE49-F238E27FC236}">
                      <a16:creationId xmlns:a16="http://schemas.microsoft.com/office/drawing/2014/main" id="{1EE82885-A5A4-2A4F-AD50-4F78CE30AA53}"/>
                    </a:ext>
                  </a:extLst>
                </p:cNvPr>
                <p:cNvSpPr>
                  <a:spLocks/>
                </p:cNvSpPr>
                <p:nvPr/>
              </p:nvSpPr>
              <p:spPr bwMode="auto">
                <a:xfrm>
                  <a:off x="5696" y="2900"/>
                  <a:ext cx="2" cy="5"/>
                </a:xfrm>
                <a:custGeom>
                  <a:avLst/>
                  <a:gdLst>
                    <a:gd name="T0" fmla="*/ 0 w 2"/>
                    <a:gd name="T1" fmla="*/ 3 h 5"/>
                    <a:gd name="T2" fmla="*/ 0 w 2"/>
                    <a:gd name="T3" fmla="*/ 5 h 5"/>
                    <a:gd name="T4" fmla="*/ 2 w 2"/>
                    <a:gd name="T5" fmla="*/ 4 h 5"/>
                    <a:gd name="T6" fmla="*/ 2 w 2"/>
                    <a:gd name="T7" fmla="*/ 1 h 5"/>
                    <a:gd name="T8" fmla="*/ 0 w 2"/>
                    <a:gd name="T9" fmla="*/ 0 h 5"/>
                    <a:gd name="T10" fmla="*/ 0 w 2"/>
                    <a:gd name="T11" fmla="*/ 3 h 5"/>
                  </a:gdLst>
                  <a:ahLst/>
                  <a:cxnLst>
                    <a:cxn ang="0">
                      <a:pos x="T0" y="T1"/>
                    </a:cxn>
                    <a:cxn ang="0">
                      <a:pos x="T2" y="T3"/>
                    </a:cxn>
                    <a:cxn ang="0">
                      <a:pos x="T4" y="T5"/>
                    </a:cxn>
                    <a:cxn ang="0">
                      <a:pos x="T6" y="T7"/>
                    </a:cxn>
                    <a:cxn ang="0">
                      <a:pos x="T8" y="T9"/>
                    </a:cxn>
                    <a:cxn ang="0">
                      <a:pos x="T10" y="T11"/>
                    </a:cxn>
                  </a:cxnLst>
                  <a:rect l="0" t="0" r="r" b="b"/>
                  <a:pathLst>
                    <a:path w="2" h="5">
                      <a:moveTo>
                        <a:pt x="0" y="3"/>
                      </a:moveTo>
                      <a:lnTo>
                        <a:pt x="0" y="5"/>
                      </a:lnTo>
                      <a:lnTo>
                        <a:pt x="2" y="4"/>
                      </a:lnTo>
                      <a:lnTo>
                        <a:pt x="2" y="1"/>
                      </a:lnTo>
                      <a:lnTo>
                        <a:pt x="0"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09" name="Freeform 326">
                  <a:extLst>
                    <a:ext uri="{FF2B5EF4-FFF2-40B4-BE49-F238E27FC236}">
                      <a16:creationId xmlns:a16="http://schemas.microsoft.com/office/drawing/2014/main" id="{D0F8CAC2-8777-2E8C-4CBA-B7C507448A84}"/>
                    </a:ext>
                  </a:extLst>
                </p:cNvPr>
                <p:cNvSpPr>
                  <a:spLocks/>
                </p:cNvSpPr>
                <p:nvPr/>
              </p:nvSpPr>
              <p:spPr bwMode="auto">
                <a:xfrm>
                  <a:off x="5713" y="2882"/>
                  <a:ext cx="60" cy="38"/>
                </a:xfrm>
                <a:custGeom>
                  <a:avLst/>
                  <a:gdLst>
                    <a:gd name="T0" fmla="*/ 56 w 60"/>
                    <a:gd name="T1" fmla="*/ 21 h 38"/>
                    <a:gd name="T2" fmla="*/ 53 w 60"/>
                    <a:gd name="T3" fmla="*/ 17 h 38"/>
                    <a:gd name="T4" fmla="*/ 53 w 60"/>
                    <a:gd name="T5" fmla="*/ 15 h 38"/>
                    <a:gd name="T6" fmla="*/ 55 w 60"/>
                    <a:gd name="T7" fmla="*/ 13 h 38"/>
                    <a:gd name="T8" fmla="*/ 56 w 60"/>
                    <a:gd name="T9" fmla="*/ 15 h 38"/>
                    <a:gd name="T10" fmla="*/ 60 w 60"/>
                    <a:gd name="T11" fmla="*/ 11 h 38"/>
                    <a:gd name="T12" fmla="*/ 59 w 60"/>
                    <a:gd name="T13" fmla="*/ 3 h 38"/>
                    <a:gd name="T14" fmla="*/ 56 w 60"/>
                    <a:gd name="T15" fmla="*/ 0 h 38"/>
                    <a:gd name="T16" fmla="*/ 55 w 60"/>
                    <a:gd name="T17" fmla="*/ 1 h 38"/>
                    <a:gd name="T18" fmla="*/ 54 w 60"/>
                    <a:gd name="T19" fmla="*/ 2 h 38"/>
                    <a:gd name="T20" fmla="*/ 52 w 60"/>
                    <a:gd name="T21" fmla="*/ 1 h 38"/>
                    <a:gd name="T22" fmla="*/ 49 w 60"/>
                    <a:gd name="T23" fmla="*/ 1 h 38"/>
                    <a:gd name="T24" fmla="*/ 47 w 60"/>
                    <a:gd name="T25" fmla="*/ 3 h 38"/>
                    <a:gd name="T26" fmla="*/ 49 w 60"/>
                    <a:gd name="T27" fmla="*/ 11 h 38"/>
                    <a:gd name="T28" fmla="*/ 49 w 60"/>
                    <a:gd name="T29" fmla="*/ 12 h 38"/>
                    <a:gd name="T30" fmla="*/ 49 w 60"/>
                    <a:gd name="T31" fmla="*/ 14 h 38"/>
                    <a:gd name="T32" fmla="*/ 45 w 60"/>
                    <a:gd name="T33" fmla="*/ 14 h 38"/>
                    <a:gd name="T34" fmla="*/ 40 w 60"/>
                    <a:gd name="T35" fmla="*/ 19 h 38"/>
                    <a:gd name="T36" fmla="*/ 39 w 60"/>
                    <a:gd name="T37" fmla="*/ 22 h 38"/>
                    <a:gd name="T38" fmla="*/ 38 w 60"/>
                    <a:gd name="T39" fmla="*/ 24 h 38"/>
                    <a:gd name="T40" fmla="*/ 36 w 60"/>
                    <a:gd name="T41" fmla="*/ 23 h 38"/>
                    <a:gd name="T42" fmla="*/ 34 w 60"/>
                    <a:gd name="T43" fmla="*/ 25 h 38"/>
                    <a:gd name="T44" fmla="*/ 32 w 60"/>
                    <a:gd name="T45" fmla="*/ 22 h 38"/>
                    <a:gd name="T46" fmla="*/ 30 w 60"/>
                    <a:gd name="T47" fmla="*/ 22 h 38"/>
                    <a:gd name="T48" fmla="*/ 28 w 60"/>
                    <a:gd name="T49" fmla="*/ 26 h 38"/>
                    <a:gd name="T50" fmla="*/ 26 w 60"/>
                    <a:gd name="T51" fmla="*/ 25 h 38"/>
                    <a:gd name="T52" fmla="*/ 25 w 60"/>
                    <a:gd name="T53" fmla="*/ 21 h 38"/>
                    <a:gd name="T54" fmla="*/ 26 w 60"/>
                    <a:gd name="T55" fmla="*/ 18 h 38"/>
                    <a:gd name="T56" fmla="*/ 24 w 60"/>
                    <a:gd name="T57" fmla="*/ 17 h 38"/>
                    <a:gd name="T58" fmla="*/ 23 w 60"/>
                    <a:gd name="T59" fmla="*/ 19 h 38"/>
                    <a:gd name="T60" fmla="*/ 23 w 60"/>
                    <a:gd name="T61" fmla="*/ 21 h 38"/>
                    <a:gd name="T62" fmla="*/ 21 w 60"/>
                    <a:gd name="T63" fmla="*/ 22 h 38"/>
                    <a:gd name="T64" fmla="*/ 18 w 60"/>
                    <a:gd name="T65" fmla="*/ 22 h 38"/>
                    <a:gd name="T66" fmla="*/ 15 w 60"/>
                    <a:gd name="T67" fmla="*/ 24 h 38"/>
                    <a:gd name="T68" fmla="*/ 12 w 60"/>
                    <a:gd name="T69" fmla="*/ 23 h 38"/>
                    <a:gd name="T70" fmla="*/ 11 w 60"/>
                    <a:gd name="T71" fmla="*/ 22 h 38"/>
                    <a:gd name="T72" fmla="*/ 8 w 60"/>
                    <a:gd name="T73" fmla="*/ 22 h 38"/>
                    <a:gd name="T74" fmla="*/ 4 w 60"/>
                    <a:gd name="T75" fmla="*/ 23 h 38"/>
                    <a:gd name="T76" fmla="*/ 2 w 60"/>
                    <a:gd name="T77" fmla="*/ 22 h 38"/>
                    <a:gd name="T78" fmla="*/ 0 w 60"/>
                    <a:gd name="T79" fmla="*/ 26 h 38"/>
                    <a:gd name="T80" fmla="*/ 2 w 60"/>
                    <a:gd name="T81" fmla="*/ 29 h 38"/>
                    <a:gd name="T82" fmla="*/ 5 w 60"/>
                    <a:gd name="T83" fmla="*/ 29 h 38"/>
                    <a:gd name="T84" fmla="*/ 10 w 60"/>
                    <a:gd name="T85" fmla="*/ 34 h 38"/>
                    <a:gd name="T86" fmla="*/ 10 w 60"/>
                    <a:gd name="T87" fmla="*/ 36 h 38"/>
                    <a:gd name="T88" fmla="*/ 12 w 60"/>
                    <a:gd name="T89" fmla="*/ 34 h 38"/>
                    <a:gd name="T90" fmla="*/ 17 w 60"/>
                    <a:gd name="T91" fmla="*/ 35 h 38"/>
                    <a:gd name="T92" fmla="*/ 18 w 60"/>
                    <a:gd name="T93" fmla="*/ 38 h 38"/>
                    <a:gd name="T94" fmla="*/ 21 w 60"/>
                    <a:gd name="T95" fmla="*/ 38 h 38"/>
                    <a:gd name="T96" fmla="*/ 24 w 60"/>
                    <a:gd name="T97" fmla="*/ 38 h 38"/>
                    <a:gd name="T98" fmla="*/ 29 w 60"/>
                    <a:gd name="T99" fmla="*/ 36 h 38"/>
                    <a:gd name="T100" fmla="*/ 32 w 60"/>
                    <a:gd name="T101" fmla="*/ 38 h 38"/>
                    <a:gd name="T102" fmla="*/ 34 w 60"/>
                    <a:gd name="T103" fmla="*/ 36 h 38"/>
                    <a:gd name="T104" fmla="*/ 38 w 60"/>
                    <a:gd name="T105" fmla="*/ 38 h 38"/>
                    <a:gd name="T106" fmla="*/ 38 w 60"/>
                    <a:gd name="T107" fmla="*/ 36 h 38"/>
                    <a:gd name="T108" fmla="*/ 38 w 60"/>
                    <a:gd name="T109" fmla="*/ 34 h 38"/>
                    <a:gd name="T110" fmla="*/ 42 w 60"/>
                    <a:gd name="T111" fmla="*/ 34 h 38"/>
                    <a:gd name="T112" fmla="*/ 47 w 60"/>
                    <a:gd name="T113" fmla="*/ 26 h 38"/>
                    <a:gd name="T114" fmla="*/ 47 w 60"/>
                    <a:gd name="T115" fmla="*/ 24 h 38"/>
                    <a:gd name="T116" fmla="*/ 49 w 60"/>
                    <a:gd name="T117" fmla="*/ 23 h 38"/>
                    <a:gd name="T118" fmla="*/ 51 w 60"/>
                    <a:gd name="T119" fmla="*/ 25 h 38"/>
                    <a:gd name="T120" fmla="*/ 55 w 60"/>
                    <a:gd name="T121" fmla="*/ 24 h 38"/>
                    <a:gd name="T122" fmla="*/ 56 w 60"/>
                    <a:gd name="T123" fmla="*/ 2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38">
                      <a:moveTo>
                        <a:pt x="56" y="21"/>
                      </a:moveTo>
                      <a:lnTo>
                        <a:pt x="53" y="17"/>
                      </a:lnTo>
                      <a:lnTo>
                        <a:pt x="53" y="15"/>
                      </a:lnTo>
                      <a:lnTo>
                        <a:pt x="55" y="13"/>
                      </a:lnTo>
                      <a:lnTo>
                        <a:pt x="56" y="15"/>
                      </a:lnTo>
                      <a:lnTo>
                        <a:pt x="60" y="11"/>
                      </a:lnTo>
                      <a:lnTo>
                        <a:pt x="59" y="3"/>
                      </a:lnTo>
                      <a:lnTo>
                        <a:pt x="56" y="0"/>
                      </a:lnTo>
                      <a:lnTo>
                        <a:pt x="55" y="1"/>
                      </a:lnTo>
                      <a:lnTo>
                        <a:pt x="54" y="2"/>
                      </a:lnTo>
                      <a:lnTo>
                        <a:pt x="52" y="1"/>
                      </a:lnTo>
                      <a:lnTo>
                        <a:pt x="49" y="1"/>
                      </a:lnTo>
                      <a:lnTo>
                        <a:pt x="47" y="3"/>
                      </a:lnTo>
                      <a:lnTo>
                        <a:pt x="49" y="11"/>
                      </a:lnTo>
                      <a:lnTo>
                        <a:pt x="49" y="12"/>
                      </a:lnTo>
                      <a:lnTo>
                        <a:pt x="49" y="14"/>
                      </a:lnTo>
                      <a:lnTo>
                        <a:pt x="45" y="14"/>
                      </a:lnTo>
                      <a:lnTo>
                        <a:pt x="40" y="19"/>
                      </a:lnTo>
                      <a:lnTo>
                        <a:pt x="39" y="22"/>
                      </a:lnTo>
                      <a:lnTo>
                        <a:pt x="38" y="24"/>
                      </a:lnTo>
                      <a:lnTo>
                        <a:pt x="36" y="23"/>
                      </a:lnTo>
                      <a:lnTo>
                        <a:pt x="34" y="25"/>
                      </a:lnTo>
                      <a:lnTo>
                        <a:pt x="32" y="22"/>
                      </a:lnTo>
                      <a:lnTo>
                        <a:pt x="30" y="22"/>
                      </a:lnTo>
                      <a:lnTo>
                        <a:pt x="28" y="26"/>
                      </a:lnTo>
                      <a:lnTo>
                        <a:pt x="26" y="25"/>
                      </a:lnTo>
                      <a:lnTo>
                        <a:pt x="25" y="21"/>
                      </a:lnTo>
                      <a:lnTo>
                        <a:pt x="26" y="18"/>
                      </a:lnTo>
                      <a:lnTo>
                        <a:pt x="24" y="17"/>
                      </a:lnTo>
                      <a:lnTo>
                        <a:pt x="23" y="19"/>
                      </a:lnTo>
                      <a:lnTo>
                        <a:pt x="23" y="21"/>
                      </a:lnTo>
                      <a:lnTo>
                        <a:pt x="21" y="22"/>
                      </a:lnTo>
                      <a:lnTo>
                        <a:pt x="18" y="22"/>
                      </a:lnTo>
                      <a:lnTo>
                        <a:pt x="15" y="24"/>
                      </a:lnTo>
                      <a:lnTo>
                        <a:pt x="12" y="23"/>
                      </a:lnTo>
                      <a:lnTo>
                        <a:pt x="11" y="22"/>
                      </a:lnTo>
                      <a:lnTo>
                        <a:pt x="8" y="22"/>
                      </a:lnTo>
                      <a:lnTo>
                        <a:pt x="4" y="23"/>
                      </a:lnTo>
                      <a:lnTo>
                        <a:pt x="2" y="22"/>
                      </a:lnTo>
                      <a:lnTo>
                        <a:pt x="0" y="26"/>
                      </a:lnTo>
                      <a:lnTo>
                        <a:pt x="2" y="29"/>
                      </a:lnTo>
                      <a:lnTo>
                        <a:pt x="5" y="29"/>
                      </a:lnTo>
                      <a:lnTo>
                        <a:pt x="10" y="34"/>
                      </a:lnTo>
                      <a:lnTo>
                        <a:pt x="10" y="36"/>
                      </a:lnTo>
                      <a:lnTo>
                        <a:pt x="12" y="34"/>
                      </a:lnTo>
                      <a:lnTo>
                        <a:pt x="17" y="35"/>
                      </a:lnTo>
                      <a:lnTo>
                        <a:pt x="18" y="38"/>
                      </a:lnTo>
                      <a:lnTo>
                        <a:pt x="21" y="38"/>
                      </a:lnTo>
                      <a:lnTo>
                        <a:pt x="24" y="38"/>
                      </a:lnTo>
                      <a:lnTo>
                        <a:pt x="29" y="36"/>
                      </a:lnTo>
                      <a:lnTo>
                        <a:pt x="32" y="38"/>
                      </a:lnTo>
                      <a:lnTo>
                        <a:pt x="34" y="36"/>
                      </a:lnTo>
                      <a:lnTo>
                        <a:pt x="38" y="38"/>
                      </a:lnTo>
                      <a:lnTo>
                        <a:pt x="38" y="36"/>
                      </a:lnTo>
                      <a:lnTo>
                        <a:pt x="38" y="34"/>
                      </a:lnTo>
                      <a:lnTo>
                        <a:pt x="42" y="34"/>
                      </a:lnTo>
                      <a:lnTo>
                        <a:pt x="47" y="26"/>
                      </a:lnTo>
                      <a:lnTo>
                        <a:pt x="47" y="24"/>
                      </a:lnTo>
                      <a:lnTo>
                        <a:pt x="49" y="23"/>
                      </a:lnTo>
                      <a:lnTo>
                        <a:pt x="51" y="25"/>
                      </a:lnTo>
                      <a:lnTo>
                        <a:pt x="55" y="24"/>
                      </a:lnTo>
                      <a:lnTo>
                        <a:pt x="56" y="2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10" name="Freeform 327">
                  <a:extLst>
                    <a:ext uri="{FF2B5EF4-FFF2-40B4-BE49-F238E27FC236}">
                      <a16:creationId xmlns:a16="http://schemas.microsoft.com/office/drawing/2014/main" id="{E8CAC0F2-66F8-BCB9-39E1-2AAD533D2D9D}"/>
                    </a:ext>
                  </a:extLst>
                </p:cNvPr>
                <p:cNvSpPr>
                  <a:spLocks/>
                </p:cNvSpPr>
                <p:nvPr/>
              </p:nvSpPr>
              <p:spPr bwMode="auto">
                <a:xfrm>
                  <a:off x="5640" y="2960"/>
                  <a:ext cx="6" cy="5"/>
                </a:xfrm>
                <a:custGeom>
                  <a:avLst/>
                  <a:gdLst>
                    <a:gd name="T0" fmla="*/ 8 w 8"/>
                    <a:gd name="T1" fmla="*/ 6 h 6"/>
                    <a:gd name="T2" fmla="*/ 6 w 8"/>
                    <a:gd name="T3" fmla="*/ 3 h 6"/>
                    <a:gd name="T4" fmla="*/ 0 w 8"/>
                    <a:gd name="T5" fmla="*/ 0 h 6"/>
                    <a:gd name="T6" fmla="*/ 8 w 8"/>
                    <a:gd name="T7" fmla="*/ 6 h 6"/>
                  </a:gdLst>
                  <a:ahLst/>
                  <a:cxnLst>
                    <a:cxn ang="0">
                      <a:pos x="T0" y="T1"/>
                    </a:cxn>
                    <a:cxn ang="0">
                      <a:pos x="T2" y="T3"/>
                    </a:cxn>
                    <a:cxn ang="0">
                      <a:pos x="T4" y="T5"/>
                    </a:cxn>
                    <a:cxn ang="0">
                      <a:pos x="T6" y="T7"/>
                    </a:cxn>
                  </a:cxnLst>
                  <a:rect l="0" t="0" r="r" b="b"/>
                  <a:pathLst>
                    <a:path w="8" h="6">
                      <a:moveTo>
                        <a:pt x="8" y="6"/>
                      </a:moveTo>
                      <a:cubicBezTo>
                        <a:pt x="6" y="3"/>
                        <a:pt x="6" y="3"/>
                        <a:pt x="6" y="3"/>
                      </a:cubicBezTo>
                      <a:cubicBezTo>
                        <a:pt x="6" y="3"/>
                        <a:pt x="0" y="0"/>
                        <a:pt x="0" y="0"/>
                      </a:cubicBezTo>
                      <a:lnTo>
                        <a:pt x="8"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11" name="Freeform 328">
                  <a:extLst>
                    <a:ext uri="{FF2B5EF4-FFF2-40B4-BE49-F238E27FC236}">
                      <a16:creationId xmlns:a16="http://schemas.microsoft.com/office/drawing/2014/main" id="{9EEAFF67-6E5C-1EC4-2E3E-654A8627EB5C}"/>
                    </a:ext>
                  </a:extLst>
                </p:cNvPr>
                <p:cNvSpPr>
                  <a:spLocks/>
                </p:cNvSpPr>
                <p:nvPr/>
              </p:nvSpPr>
              <p:spPr bwMode="auto">
                <a:xfrm>
                  <a:off x="5649" y="2946"/>
                  <a:ext cx="2" cy="3"/>
                </a:xfrm>
                <a:custGeom>
                  <a:avLst/>
                  <a:gdLst>
                    <a:gd name="T0" fmla="*/ 0 w 2"/>
                    <a:gd name="T1" fmla="*/ 0 h 3"/>
                    <a:gd name="T2" fmla="*/ 2 w 2"/>
                    <a:gd name="T3" fmla="*/ 2 h 3"/>
                    <a:gd name="T4" fmla="*/ 2 w 2"/>
                    <a:gd name="T5" fmla="*/ 3 h 3"/>
                    <a:gd name="T6" fmla="*/ 2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lnTo>
                        <a:pt x="2" y="2"/>
                      </a:lnTo>
                      <a:lnTo>
                        <a:pt x="2" y="3"/>
                      </a:lnTo>
                      <a:lnTo>
                        <a:pt x="2"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12" name="Freeform 329">
                  <a:extLst>
                    <a:ext uri="{FF2B5EF4-FFF2-40B4-BE49-F238E27FC236}">
                      <a16:creationId xmlns:a16="http://schemas.microsoft.com/office/drawing/2014/main" id="{E98AA9A3-A577-C450-A3EA-5C176D79E8C2}"/>
                    </a:ext>
                  </a:extLst>
                </p:cNvPr>
                <p:cNvSpPr>
                  <a:spLocks/>
                </p:cNvSpPr>
                <p:nvPr/>
              </p:nvSpPr>
              <p:spPr bwMode="auto">
                <a:xfrm>
                  <a:off x="5641" y="2959"/>
                  <a:ext cx="3" cy="1"/>
                </a:xfrm>
                <a:custGeom>
                  <a:avLst/>
                  <a:gdLst>
                    <a:gd name="T0" fmla="*/ 0 w 3"/>
                    <a:gd name="T1" fmla="*/ 0 h 1"/>
                    <a:gd name="T2" fmla="*/ 2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2" y="1"/>
                      </a:lnTo>
                      <a:lnTo>
                        <a:pt x="3"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13" name="Freeform 330">
                  <a:extLst>
                    <a:ext uri="{FF2B5EF4-FFF2-40B4-BE49-F238E27FC236}">
                      <a16:creationId xmlns:a16="http://schemas.microsoft.com/office/drawing/2014/main" id="{6827E3B7-5228-B57B-051B-3BB105010457}"/>
                    </a:ext>
                  </a:extLst>
                </p:cNvPr>
                <p:cNvSpPr>
                  <a:spLocks/>
                </p:cNvSpPr>
                <p:nvPr/>
              </p:nvSpPr>
              <p:spPr bwMode="auto">
                <a:xfrm>
                  <a:off x="5656" y="2944"/>
                  <a:ext cx="2" cy="2"/>
                </a:xfrm>
                <a:custGeom>
                  <a:avLst/>
                  <a:gdLst>
                    <a:gd name="T0" fmla="*/ 0 w 2"/>
                    <a:gd name="T1" fmla="*/ 0 h 2"/>
                    <a:gd name="T2" fmla="*/ 0 w 2"/>
                    <a:gd name="T3" fmla="*/ 2 h 2"/>
                    <a:gd name="T4" fmla="*/ 2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lnTo>
                        <a:pt x="0" y="2"/>
                      </a:lnTo>
                      <a:lnTo>
                        <a:pt x="2" y="2"/>
                      </a:lnTo>
                      <a:lnTo>
                        <a:pt x="2" y="2"/>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14" name="Freeform 331">
                  <a:extLst>
                    <a:ext uri="{FF2B5EF4-FFF2-40B4-BE49-F238E27FC236}">
                      <a16:creationId xmlns:a16="http://schemas.microsoft.com/office/drawing/2014/main" id="{C6D87E11-75B0-A8DB-9805-7376588D6262}"/>
                    </a:ext>
                  </a:extLst>
                </p:cNvPr>
                <p:cNvSpPr>
                  <a:spLocks/>
                </p:cNvSpPr>
                <p:nvPr/>
              </p:nvSpPr>
              <p:spPr bwMode="auto">
                <a:xfrm>
                  <a:off x="5646" y="2946"/>
                  <a:ext cx="3" cy="6"/>
                </a:xfrm>
                <a:custGeom>
                  <a:avLst/>
                  <a:gdLst>
                    <a:gd name="T0" fmla="*/ 4 w 4"/>
                    <a:gd name="T1" fmla="*/ 5 h 7"/>
                    <a:gd name="T2" fmla="*/ 3 w 4"/>
                    <a:gd name="T3" fmla="*/ 0 h 7"/>
                    <a:gd name="T4" fmla="*/ 1 w 4"/>
                    <a:gd name="T5" fmla="*/ 2 h 7"/>
                    <a:gd name="T6" fmla="*/ 0 w 4"/>
                    <a:gd name="T7" fmla="*/ 5 h 7"/>
                    <a:gd name="T8" fmla="*/ 2 w 4"/>
                    <a:gd name="T9" fmla="*/ 7 h 7"/>
                    <a:gd name="T10" fmla="*/ 3 w 4"/>
                    <a:gd name="T11" fmla="*/ 7 h 7"/>
                    <a:gd name="T12" fmla="*/ 4 w 4"/>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4" h="7">
                      <a:moveTo>
                        <a:pt x="4" y="5"/>
                      </a:moveTo>
                      <a:cubicBezTo>
                        <a:pt x="3" y="0"/>
                        <a:pt x="3" y="0"/>
                        <a:pt x="3" y="0"/>
                      </a:cubicBezTo>
                      <a:cubicBezTo>
                        <a:pt x="1" y="2"/>
                        <a:pt x="1" y="2"/>
                        <a:pt x="1" y="2"/>
                      </a:cubicBezTo>
                      <a:cubicBezTo>
                        <a:pt x="0" y="5"/>
                        <a:pt x="0" y="5"/>
                        <a:pt x="0" y="5"/>
                      </a:cubicBezTo>
                      <a:cubicBezTo>
                        <a:pt x="2" y="7"/>
                        <a:pt x="2" y="7"/>
                        <a:pt x="2" y="7"/>
                      </a:cubicBezTo>
                      <a:cubicBezTo>
                        <a:pt x="2" y="7"/>
                        <a:pt x="3" y="7"/>
                        <a:pt x="3" y="7"/>
                      </a:cubicBezTo>
                      <a:lnTo>
                        <a:pt x="4"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15" name="Freeform 332">
                  <a:extLst>
                    <a:ext uri="{FF2B5EF4-FFF2-40B4-BE49-F238E27FC236}">
                      <a16:creationId xmlns:a16="http://schemas.microsoft.com/office/drawing/2014/main" id="{6001CC6A-775C-EB29-685D-E71EB1ABD972}"/>
                    </a:ext>
                  </a:extLst>
                </p:cNvPr>
                <p:cNvSpPr>
                  <a:spLocks/>
                </p:cNvSpPr>
                <p:nvPr/>
              </p:nvSpPr>
              <p:spPr bwMode="auto">
                <a:xfrm>
                  <a:off x="5644" y="2960"/>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16" name="Freeform 333">
                  <a:extLst>
                    <a:ext uri="{FF2B5EF4-FFF2-40B4-BE49-F238E27FC236}">
                      <a16:creationId xmlns:a16="http://schemas.microsoft.com/office/drawing/2014/main" id="{BD0F9E25-F6DD-E53E-205E-25A339F3CE9A}"/>
                    </a:ext>
                  </a:extLst>
                </p:cNvPr>
                <p:cNvSpPr>
                  <a:spLocks/>
                </p:cNvSpPr>
                <p:nvPr/>
              </p:nvSpPr>
              <p:spPr bwMode="auto">
                <a:xfrm>
                  <a:off x="5644" y="2952"/>
                  <a:ext cx="3" cy="1"/>
                </a:xfrm>
                <a:custGeom>
                  <a:avLst/>
                  <a:gdLst>
                    <a:gd name="T0" fmla="*/ 0 w 3"/>
                    <a:gd name="T1" fmla="*/ 0 h 1"/>
                    <a:gd name="T2" fmla="*/ 0 w 3"/>
                    <a:gd name="T3" fmla="*/ 1 h 1"/>
                    <a:gd name="T4" fmla="*/ 2 w 3"/>
                    <a:gd name="T5" fmla="*/ 1 h 1"/>
                    <a:gd name="T6" fmla="*/ 3 w 3"/>
                    <a:gd name="T7" fmla="*/ 0 h 1"/>
                    <a:gd name="T8" fmla="*/ 0 w 3"/>
                    <a:gd name="T9" fmla="*/ 0 h 1"/>
                  </a:gdLst>
                  <a:ahLst/>
                  <a:cxnLst>
                    <a:cxn ang="0">
                      <a:pos x="T0" y="T1"/>
                    </a:cxn>
                    <a:cxn ang="0">
                      <a:pos x="T2" y="T3"/>
                    </a:cxn>
                    <a:cxn ang="0">
                      <a:pos x="T4" y="T5"/>
                    </a:cxn>
                    <a:cxn ang="0">
                      <a:pos x="T6" y="T7"/>
                    </a:cxn>
                    <a:cxn ang="0">
                      <a:pos x="T8" y="T9"/>
                    </a:cxn>
                  </a:cxnLst>
                  <a:rect l="0" t="0" r="r" b="b"/>
                  <a:pathLst>
                    <a:path w="3" h="1">
                      <a:moveTo>
                        <a:pt x="0" y="0"/>
                      </a:moveTo>
                      <a:lnTo>
                        <a:pt x="0" y="1"/>
                      </a:lnTo>
                      <a:lnTo>
                        <a:pt x="2" y="1"/>
                      </a:lnTo>
                      <a:lnTo>
                        <a:pt x="3"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17" name="Freeform 334">
                  <a:extLst>
                    <a:ext uri="{FF2B5EF4-FFF2-40B4-BE49-F238E27FC236}">
                      <a16:creationId xmlns:a16="http://schemas.microsoft.com/office/drawing/2014/main" id="{43C13217-079B-DE1B-326E-4A75E7082769}"/>
                    </a:ext>
                  </a:extLst>
                </p:cNvPr>
                <p:cNvSpPr>
                  <a:spLocks/>
                </p:cNvSpPr>
                <p:nvPr/>
              </p:nvSpPr>
              <p:spPr bwMode="auto">
                <a:xfrm>
                  <a:off x="5644" y="2957"/>
                  <a:ext cx="4" cy="2"/>
                </a:xfrm>
                <a:custGeom>
                  <a:avLst/>
                  <a:gdLst>
                    <a:gd name="T0" fmla="*/ 5 w 5"/>
                    <a:gd name="T1" fmla="*/ 0 h 2"/>
                    <a:gd name="T2" fmla="*/ 2 w 5"/>
                    <a:gd name="T3" fmla="*/ 0 h 2"/>
                    <a:gd name="T4" fmla="*/ 0 w 5"/>
                    <a:gd name="T5" fmla="*/ 2 h 2"/>
                    <a:gd name="T6" fmla="*/ 4 w 5"/>
                    <a:gd name="T7" fmla="*/ 2 h 2"/>
                    <a:gd name="T8" fmla="*/ 5 w 5"/>
                    <a:gd name="T9" fmla="*/ 0 h 2"/>
                  </a:gdLst>
                  <a:ahLst/>
                  <a:cxnLst>
                    <a:cxn ang="0">
                      <a:pos x="T0" y="T1"/>
                    </a:cxn>
                    <a:cxn ang="0">
                      <a:pos x="T2" y="T3"/>
                    </a:cxn>
                    <a:cxn ang="0">
                      <a:pos x="T4" y="T5"/>
                    </a:cxn>
                    <a:cxn ang="0">
                      <a:pos x="T6" y="T7"/>
                    </a:cxn>
                    <a:cxn ang="0">
                      <a:pos x="T8" y="T9"/>
                    </a:cxn>
                  </a:cxnLst>
                  <a:rect l="0" t="0" r="r" b="b"/>
                  <a:pathLst>
                    <a:path w="5" h="2">
                      <a:moveTo>
                        <a:pt x="5" y="0"/>
                      </a:moveTo>
                      <a:cubicBezTo>
                        <a:pt x="2" y="0"/>
                        <a:pt x="2" y="0"/>
                        <a:pt x="2" y="0"/>
                      </a:cubicBezTo>
                      <a:cubicBezTo>
                        <a:pt x="0" y="2"/>
                        <a:pt x="0" y="2"/>
                        <a:pt x="0" y="2"/>
                      </a:cubicBezTo>
                      <a:cubicBezTo>
                        <a:pt x="0" y="2"/>
                        <a:pt x="4" y="2"/>
                        <a:pt x="4" y="2"/>
                      </a:cubicBezTo>
                      <a:lnTo>
                        <a:pt x="5"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18" name="Freeform 335">
                  <a:extLst>
                    <a:ext uri="{FF2B5EF4-FFF2-40B4-BE49-F238E27FC236}">
                      <a16:creationId xmlns:a16="http://schemas.microsoft.com/office/drawing/2014/main" id="{3160DBE1-5F3A-88B0-983B-9078D1CC57AF}"/>
                    </a:ext>
                  </a:extLst>
                </p:cNvPr>
                <p:cNvSpPr>
                  <a:spLocks/>
                </p:cNvSpPr>
                <p:nvPr/>
              </p:nvSpPr>
              <p:spPr bwMode="auto">
                <a:xfrm>
                  <a:off x="5658" y="2942"/>
                  <a:ext cx="2" cy="4"/>
                </a:xfrm>
                <a:custGeom>
                  <a:avLst/>
                  <a:gdLst>
                    <a:gd name="T0" fmla="*/ 0 w 2"/>
                    <a:gd name="T1" fmla="*/ 0 h 4"/>
                    <a:gd name="T2" fmla="*/ 0 w 2"/>
                    <a:gd name="T3" fmla="*/ 1 h 4"/>
                    <a:gd name="T4" fmla="*/ 1 w 2"/>
                    <a:gd name="T5" fmla="*/ 4 h 4"/>
                    <a:gd name="T6" fmla="*/ 1 w 2"/>
                    <a:gd name="T7" fmla="*/ 2 h 4"/>
                    <a:gd name="T8" fmla="*/ 2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lnTo>
                        <a:pt x="0" y="1"/>
                      </a:lnTo>
                      <a:lnTo>
                        <a:pt x="1" y="4"/>
                      </a:lnTo>
                      <a:lnTo>
                        <a:pt x="1" y="2"/>
                      </a:lnTo>
                      <a:lnTo>
                        <a:pt x="2"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19" name="Freeform 336">
                  <a:extLst>
                    <a:ext uri="{FF2B5EF4-FFF2-40B4-BE49-F238E27FC236}">
                      <a16:creationId xmlns:a16="http://schemas.microsoft.com/office/drawing/2014/main" id="{1C4ACD0F-0D7F-E1FA-295F-C7C92E992890}"/>
                    </a:ext>
                  </a:extLst>
                </p:cNvPr>
                <p:cNvSpPr>
                  <a:spLocks/>
                </p:cNvSpPr>
                <p:nvPr/>
              </p:nvSpPr>
              <p:spPr bwMode="auto">
                <a:xfrm>
                  <a:off x="5660" y="2944"/>
                  <a:ext cx="1" cy="2"/>
                </a:xfrm>
                <a:custGeom>
                  <a:avLst/>
                  <a:gdLst>
                    <a:gd name="T0" fmla="*/ 1 w 1"/>
                    <a:gd name="T1" fmla="*/ 2 h 2"/>
                    <a:gd name="T2" fmla="*/ 1 w 1"/>
                    <a:gd name="T3" fmla="*/ 0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1" y="0"/>
                      </a:lnTo>
                      <a:lnTo>
                        <a:pt x="0" y="0"/>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20" name="Freeform 337">
                  <a:extLst>
                    <a:ext uri="{FF2B5EF4-FFF2-40B4-BE49-F238E27FC236}">
                      <a16:creationId xmlns:a16="http://schemas.microsoft.com/office/drawing/2014/main" id="{DA4EB84D-F48A-62B1-E0F7-51D388C39E2E}"/>
                    </a:ext>
                  </a:extLst>
                </p:cNvPr>
                <p:cNvSpPr>
                  <a:spLocks/>
                </p:cNvSpPr>
                <p:nvPr/>
              </p:nvSpPr>
              <p:spPr bwMode="auto">
                <a:xfrm>
                  <a:off x="5389" y="2613"/>
                  <a:ext cx="2" cy="1"/>
                </a:xfrm>
                <a:custGeom>
                  <a:avLst/>
                  <a:gdLst>
                    <a:gd name="T0" fmla="*/ 2 w 2"/>
                    <a:gd name="T1" fmla="*/ 0 h 1"/>
                    <a:gd name="T2" fmla="*/ 0 w 2"/>
                    <a:gd name="T3" fmla="*/ 0 h 1"/>
                    <a:gd name="T4" fmla="*/ 1 w 2"/>
                    <a:gd name="T5" fmla="*/ 1 h 1"/>
                    <a:gd name="T6" fmla="*/ 2 w 2"/>
                    <a:gd name="T7" fmla="*/ 1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lnTo>
                        <a:pt x="0" y="0"/>
                      </a:lnTo>
                      <a:lnTo>
                        <a:pt x="1" y="1"/>
                      </a:lnTo>
                      <a:lnTo>
                        <a:pt x="2" y="1"/>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21" name="Freeform 338">
                  <a:extLst>
                    <a:ext uri="{FF2B5EF4-FFF2-40B4-BE49-F238E27FC236}">
                      <a16:creationId xmlns:a16="http://schemas.microsoft.com/office/drawing/2014/main" id="{D370468C-2A9C-A01F-B457-C696B8B86276}"/>
                    </a:ext>
                  </a:extLst>
                </p:cNvPr>
                <p:cNvSpPr>
                  <a:spLocks/>
                </p:cNvSpPr>
                <p:nvPr/>
              </p:nvSpPr>
              <p:spPr bwMode="auto">
                <a:xfrm>
                  <a:off x="5303" y="2618"/>
                  <a:ext cx="4" cy="5"/>
                </a:xfrm>
                <a:custGeom>
                  <a:avLst/>
                  <a:gdLst>
                    <a:gd name="T0" fmla="*/ 2 w 4"/>
                    <a:gd name="T1" fmla="*/ 2 h 5"/>
                    <a:gd name="T2" fmla="*/ 2 w 4"/>
                    <a:gd name="T3" fmla="*/ 0 h 5"/>
                    <a:gd name="T4" fmla="*/ 2 w 4"/>
                    <a:gd name="T5" fmla="*/ 2 h 5"/>
                    <a:gd name="T6" fmla="*/ 0 w 4"/>
                    <a:gd name="T7" fmla="*/ 3 h 5"/>
                    <a:gd name="T8" fmla="*/ 0 w 4"/>
                    <a:gd name="T9" fmla="*/ 5 h 5"/>
                    <a:gd name="T10" fmla="*/ 2 w 4"/>
                    <a:gd name="T11" fmla="*/ 5 h 5"/>
                    <a:gd name="T12" fmla="*/ 4 w 4"/>
                    <a:gd name="T13" fmla="*/ 5 h 5"/>
                    <a:gd name="T14" fmla="*/ 4 w 4"/>
                    <a:gd name="T15" fmla="*/ 3 h 5"/>
                    <a:gd name="T16" fmla="*/ 2 w 4"/>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2" y="2"/>
                      </a:moveTo>
                      <a:lnTo>
                        <a:pt x="2" y="0"/>
                      </a:lnTo>
                      <a:lnTo>
                        <a:pt x="2" y="2"/>
                      </a:lnTo>
                      <a:lnTo>
                        <a:pt x="0" y="3"/>
                      </a:lnTo>
                      <a:lnTo>
                        <a:pt x="0" y="5"/>
                      </a:lnTo>
                      <a:lnTo>
                        <a:pt x="2" y="5"/>
                      </a:lnTo>
                      <a:lnTo>
                        <a:pt x="4" y="5"/>
                      </a:lnTo>
                      <a:lnTo>
                        <a:pt x="4" y="3"/>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22" name="Freeform 339">
                  <a:extLst>
                    <a:ext uri="{FF2B5EF4-FFF2-40B4-BE49-F238E27FC236}">
                      <a16:creationId xmlns:a16="http://schemas.microsoft.com/office/drawing/2014/main" id="{3ADD41A0-E715-1E59-C425-3AAA22D99271}"/>
                    </a:ext>
                  </a:extLst>
                </p:cNvPr>
                <p:cNvSpPr>
                  <a:spLocks/>
                </p:cNvSpPr>
                <p:nvPr/>
              </p:nvSpPr>
              <p:spPr bwMode="auto">
                <a:xfrm>
                  <a:off x="5337" y="2635"/>
                  <a:ext cx="68" cy="75"/>
                </a:xfrm>
                <a:custGeom>
                  <a:avLst/>
                  <a:gdLst>
                    <a:gd name="T0" fmla="*/ 46 w 68"/>
                    <a:gd name="T1" fmla="*/ 14 h 75"/>
                    <a:gd name="T2" fmla="*/ 40 w 68"/>
                    <a:gd name="T3" fmla="*/ 13 h 75"/>
                    <a:gd name="T4" fmla="*/ 40 w 68"/>
                    <a:gd name="T5" fmla="*/ 23 h 75"/>
                    <a:gd name="T6" fmla="*/ 34 w 68"/>
                    <a:gd name="T7" fmla="*/ 22 h 75"/>
                    <a:gd name="T8" fmla="*/ 27 w 68"/>
                    <a:gd name="T9" fmla="*/ 31 h 75"/>
                    <a:gd name="T10" fmla="*/ 27 w 68"/>
                    <a:gd name="T11" fmla="*/ 22 h 75"/>
                    <a:gd name="T12" fmla="*/ 19 w 68"/>
                    <a:gd name="T13" fmla="*/ 22 h 75"/>
                    <a:gd name="T14" fmla="*/ 16 w 68"/>
                    <a:gd name="T15" fmla="*/ 29 h 75"/>
                    <a:gd name="T16" fmla="*/ 7 w 68"/>
                    <a:gd name="T17" fmla="*/ 31 h 75"/>
                    <a:gd name="T18" fmla="*/ 2 w 68"/>
                    <a:gd name="T19" fmla="*/ 38 h 75"/>
                    <a:gd name="T20" fmla="*/ 3 w 68"/>
                    <a:gd name="T21" fmla="*/ 52 h 75"/>
                    <a:gd name="T22" fmla="*/ 8 w 68"/>
                    <a:gd name="T23" fmla="*/ 41 h 75"/>
                    <a:gd name="T24" fmla="*/ 13 w 68"/>
                    <a:gd name="T25" fmla="*/ 38 h 75"/>
                    <a:gd name="T26" fmla="*/ 14 w 68"/>
                    <a:gd name="T27" fmla="*/ 41 h 75"/>
                    <a:gd name="T28" fmla="*/ 17 w 68"/>
                    <a:gd name="T29" fmla="*/ 39 h 75"/>
                    <a:gd name="T30" fmla="*/ 20 w 68"/>
                    <a:gd name="T31" fmla="*/ 41 h 75"/>
                    <a:gd name="T32" fmla="*/ 21 w 68"/>
                    <a:gd name="T33" fmla="*/ 41 h 75"/>
                    <a:gd name="T34" fmla="*/ 23 w 68"/>
                    <a:gd name="T35" fmla="*/ 36 h 75"/>
                    <a:gd name="T36" fmla="*/ 29 w 68"/>
                    <a:gd name="T37" fmla="*/ 40 h 75"/>
                    <a:gd name="T38" fmla="*/ 34 w 68"/>
                    <a:gd name="T39" fmla="*/ 48 h 75"/>
                    <a:gd name="T40" fmla="*/ 31 w 68"/>
                    <a:gd name="T41" fmla="*/ 49 h 75"/>
                    <a:gd name="T42" fmla="*/ 31 w 68"/>
                    <a:gd name="T43" fmla="*/ 55 h 75"/>
                    <a:gd name="T44" fmla="*/ 34 w 68"/>
                    <a:gd name="T45" fmla="*/ 64 h 75"/>
                    <a:gd name="T46" fmla="*/ 41 w 68"/>
                    <a:gd name="T47" fmla="*/ 70 h 75"/>
                    <a:gd name="T48" fmla="*/ 47 w 68"/>
                    <a:gd name="T49" fmla="*/ 69 h 75"/>
                    <a:gd name="T50" fmla="*/ 48 w 68"/>
                    <a:gd name="T51" fmla="*/ 70 h 75"/>
                    <a:gd name="T52" fmla="*/ 52 w 68"/>
                    <a:gd name="T53" fmla="*/ 73 h 75"/>
                    <a:gd name="T54" fmla="*/ 55 w 68"/>
                    <a:gd name="T55" fmla="*/ 62 h 75"/>
                    <a:gd name="T56" fmla="*/ 51 w 68"/>
                    <a:gd name="T57" fmla="*/ 52 h 75"/>
                    <a:gd name="T58" fmla="*/ 59 w 68"/>
                    <a:gd name="T59" fmla="*/ 47 h 75"/>
                    <a:gd name="T60" fmla="*/ 61 w 68"/>
                    <a:gd name="T61" fmla="*/ 56 h 75"/>
                    <a:gd name="T62" fmla="*/ 63 w 68"/>
                    <a:gd name="T63" fmla="*/ 61 h 75"/>
                    <a:gd name="T64" fmla="*/ 63 w 68"/>
                    <a:gd name="T65" fmla="*/ 50 h 75"/>
                    <a:gd name="T66" fmla="*/ 65 w 68"/>
                    <a:gd name="T67" fmla="*/ 50 h 75"/>
                    <a:gd name="T68" fmla="*/ 68 w 68"/>
                    <a:gd name="T69" fmla="*/ 40 h 75"/>
                    <a:gd name="T70" fmla="*/ 65 w 68"/>
                    <a:gd name="T71" fmla="*/ 31 h 75"/>
                    <a:gd name="T72" fmla="*/ 63 w 68"/>
                    <a:gd name="T73" fmla="*/ 24 h 75"/>
                    <a:gd name="T74" fmla="*/ 60 w 68"/>
                    <a:gd name="T75" fmla="*/ 20 h 75"/>
                    <a:gd name="T76" fmla="*/ 62 w 68"/>
                    <a:gd name="T77" fmla="*/ 14 h 75"/>
                    <a:gd name="T78" fmla="*/ 59 w 68"/>
                    <a:gd name="T79" fmla="*/ 10 h 75"/>
                    <a:gd name="T80" fmla="*/ 51 w 68"/>
                    <a:gd name="T81" fmla="*/ 0 h 75"/>
                    <a:gd name="T82" fmla="*/ 48 w 68"/>
                    <a:gd name="T83" fmla="*/ 3 h 75"/>
                    <a:gd name="T84" fmla="*/ 47 w 68"/>
                    <a:gd name="T85" fmla="*/ 1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8" h="75">
                      <a:moveTo>
                        <a:pt x="47" y="10"/>
                      </a:moveTo>
                      <a:lnTo>
                        <a:pt x="46" y="10"/>
                      </a:lnTo>
                      <a:lnTo>
                        <a:pt x="46" y="14"/>
                      </a:lnTo>
                      <a:lnTo>
                        <a:pt x="45" y="16"/>
                      </a:lnTo>
                      <a:lnTo>
                        <a:pt x="44" y="14"/>
                      </a:lnTo>
                      <a:lnTo>
                        <a:pt x="40" y="13"/>
                      </a:lnTo>
                      <a:lnTo>
                        <a:pt x="39" y="20"/>
                      </a:lnTo>
                      <a:lnTo>
                        <a:pt x="40" y="21"/>
                      </a:lnTo>
                      <a:lnTo>
                        <a:pt x="40" y="23"/>
                      </a:lnTo>
                      <a:lnTo>
                        <a:pt x="38" y="24"/>
                      </a:lnTo>
                      <a:lnTo>
                        <a:pt x="37" y="21"/>
                      </a:lnTo>
                      <a:lnTo>
                        <a:pt x="34" y="22"/>
                      </a:lnTo>
                      <a:lnTo>
                        <a:pt x="33" y="28"/>
                      </a:lnTo>
                      <a:lnTo>
                        <a:pt x="30" y="30"/>
                      </a:lnTo>
                      <a:lnTo>
                        <a:pt x="27" y="31"/>
                      </a:lnTo>
                      <a:lnTo>
                        <a:pt x="24" y="34"/>
                      </a:lnTo>
                      <a:lnTo>
                        <a:pt x="27" y="28"/>
                      </a:lnTo>
                      <a:lnTo>
                        <a:pt x="27" y="22"/>
                      </a:lnTo>
                      <a:lnTo>
                        <a:pt x="23" y="18"/>
                      </a:lnTo>
                      <a:lnTo>
                        <a:pt x="21" y="19"/>
                      </a:lnTo>
                      <a:lnTo>
                        <a:pt x="19" y="22"/>
                      </a:lnTo>
                      <a:lnTo>
                        <a:pt x="16" y="24"/>
                      </a:lnTo>
                      <a:lnTo>
                        <a:pt x="15" y="27"/>
                      </a:lnTo>
                      <a:lnTo>
                        <a:pt x="16" y="29"/>
                      </a:lnTo>
                      <a:lnTo>
                        <a:pt x="12" y="31"/>
                      </a:lnTo>
                      <a:lnTo>
                        <a:pt x="9" y="29"/>
                      </a:lnTo>
                      <a:lnTo>
                        <a:pt x="7" y="31"/>
                      </a:lnTo>
                      <a:lnTo>
                        <a:pt x="4" y="33"/>
                      </a:lnTo>
                      <a:lnTo>
                        <a:pt x="2" y="36"/>
                      </a:lnTo>
                      <a:lnTo>
                        <a:pt x="2" y="38"/>
                      </a:lnTo>
                      <a:lnTo>
                        <a:pt x="2" y="44"/>
                      </a:lnTo>
                      <a:lnTo>
                        <a:pt x="0" y="48"/>
                      </a:lnTo>
                      <a:lnTo>
                        <a:pt x="3" y="52"/>
                      </a:lnTo>
                      <a:lnTo>
                        <a:pt x="4" y="50"/>
                      </a:lnTo>
                      <a:lnTo>
                        <a:pt x="6" y="43"/>
                      </a:lnTo>
                      <a:lnTo>
                        <a:pt x="8" y="41"/>
                      </a:lnTo>
                      <a:lnTo>
                        <a:pt x="9" y="37"/>
                      </a:lnTo>
                      <a:lnTo>
                        <a:pt x="11" y="36"/>
                      </a:lnTo>
                      <a:lnTo>
                        <a:pt x="13" y="38"/>
                      </a:lnTo>
                      <a:lnTo>
                        <a:pt x="13" y="41"/>
                      </a:lnTo>
                      <a:lnTo>
                        <a:pt x="13" y="43"/>
                      </a:lnTo>
                      <a:lnTo>
                        <a:pt x="14" y="41"/>
                      </a:lnTo>
                      <a:lnTo>
                        <a:pt x="16" y="43"/>
                      </a:lnTo>
                      <a:lnTo>
                        <a:pt x="16" y="40"/>
                      </a:lnTo>
                      <a:lnTo>
                        <a:pt x="17" y="39"/>
                      </a:lnTo>
                      <a:lnTo>
                        <a:pt x="19" y="39"/>
                      </a:lnTo>
                      <a:lnTo>
                        <a:pt x="18" y="41"/>
                      </a:lnTo>
                      <a:lnTo>
                        <a:pt x="20" y="41"/>
                      </a:lnTo>
                      <a:lnTo>
                        <a:pt x="21" y="43"/>
                      </a:lnTo>
                      <a:lnTo>
                        <a:pt x="23" y="44"/>
                      </a:lnTo>
                      <a:lnTo>
                        <a:pt x="21" y="41"/>
                      </a:lnTo>
                      <a:lnTo>
                        <a:pt x="22" y="39"/>
                      </a:lnTo>
                      <a:lnTo>
                        <a:pt x="21" y="38"/>
                      </a:lnTo>
                      <a:lnTo>
                        <a:pt x="23" y="36"/>
                      </a:lnTo>
                      <a:lnTo>
                        <a:pt x="24" y="36"/>
                      </a:lnTo>
                      <a:lnTo>
                        <a:pt x="27" y="39"/>
                      </a:lnTo>
                      <a:lnTo>
                        <a:pt x="29" y="40"/>
                      </a:lnTo>
                      <a:lnTo>
                        <a:pt x="32" y="42"/>
                      </a:lnTo>
                      <a:lnTo>
                        <a:pt x="32" y="45"/>
                      </a:lnTo>
                      <a:lnTo>
                        <a:pt x="34" y="48"/>
                      </a:lnTo>
                      <a:lnTo>
                        <a:pt x="32" y="47"/>
                      </a:lnTo>
                      <a:lnTo>
                        <a:pt x="31" y="48"/>
                      </a:lnTo>
                      <a:lnTo>
                        <a:pt x="31" y="49"/>
                      </a:lnTo>
                      <a:lnTo>
                        <a:pt x="30" y="52"/>
                      </a:lnTo>
                      <a:lnTo>
                        <a:pt x="31" y="53"/>
                      </a:lnTo>
                      <a:lnTo>
                        <a:pt x="31" y="55"/>
                      </a:lnTo>
                      <a:lnTo>
                        <a:pt x="30" y="58"/>
                      </a:lnTo>
                      <a:lnTo>
                        <a:pt x="33" y="61"/>
                      </a:lnTo>
                      <a:lnTo>
                        <a:pt x="34" y="64"/>
                      </a:lnTo>
                      <a:lnTo>
                        <a:pt x="36" y="68"/>
                      </a:lnTo>
                      <a:lnTo>
                        <a:pt x="39" y="68"/>
                      </a:lnTo>
                      <a:lnTo>
                        <a:pt x="41" y="70"/>
                      </a:lnTo>
                      <a:lnTo>
                        <a:pt x="44" y="72"/>
                      </a:lnTo>
                      <a:lnTo>
                        <a:pt x="47" y="70"/>
                      </a:lnTo>
                      <a:lnTo>
                        <a:pt x="47" y="69"/>
                      </a:lnTo>
                      <a:lnTo>
                        <a:pt x="48" y="67"/>
                      </a:lnTo>
                      <a:lnTo>
                        <a:pt x="49" y="69"/>
                      </a:lnTo>
                      <a:lnTo>
                        <a:pt x="48" y="70"/>
                      </a:lnTo>
                      <a:lnTo>
                        <a:pt x="49" y="73"/>
                      </a:lnTo>
                      <a:lnTo>
                        <a:pt x="50" y="75"/>
                      </a:lnTo>
                      <a:lnTo>
                        <a:pt x="52" y="73"/>
                      </a:lnTo>
                      <a:lnTo>
                        <a:pt x="56" y="67"/>
                      </a:lnTo>
                      <a:lnTo>
                        <a:pt x="56" y="64"/>
                      </a:lnTo>
                      <a:lnTo>
                        <a:pt x="55" y="62"/>
                      </a:lnTo>
                      <a:lnTo>
                        <a:pt x="54" y="57"/>
                      </a:lnTo>
                      <a:lnTo>
                        <a:pt x="51" y="55"/>
                      </a:lnTo>
                      <a:lnTo>
                        <a:pt x="51" y="52"/>
                      </a:lnTo>
                      <a:lnTo>
                        <a:pt x="55" y="45"/>
                      </a:lnTo>
                      <a:lnTo>
                        <a:pt x="57" y="44"/>
                      </a:lnTo>
                      <a:lnTo>
                        <a:pt x="59" y="47"/>
                      </a:lnTo>
                      <a:lnTo>
                        <a:pt x="59" y="50"/>
                      </a:lnTo>
                      <a:lnTo>
                        <a:pt x="61" y="53"/>
                      </a:lnTo>
                      <a:lnTo>
                        <a:pt x="61" y="56"/>
                      </a:lnTo>
                      <a:lnTo>
                        <a:pt x="62" y="61"/>
                      </a:lnTo>
                      <a:lnTo>
                        <a:pt x="63" y="63"/>
                      </a:lnTo>
                      <a:lnTo>
                        <a:pt x="63" y="61"/>
                      </a:lnTo>
                      <a:lnTo>
                        <a:pt x="63" y="57"/>
                      </a:lnTo>
                      <a:lnTo>
                        <a:pt x="62" y="52"/>
                      </a:lnTo>
                      <a:lnTo>
                        <a:pt x="63" y="50"/>
                      </a:lnTo>
                      <a:lnTo>
                        <a:pt x="65" y="50"/>
                      </a:lnTo>
                      <a:lnTo>
                        <a:pt x="65" y="52"/>
                      </a:lnTo>
                      <a:lnTo>
                        <a:pt x="65" y="50"/>
                      </a:lnTo>
                      <a:lnTo>
                        <a:pt x="67" y="50"/>
                      </a:lnTo>
                      <a:lnTo>
                        <a:pt x="68" y="45"/>
                      </a:lnTo>
                      <a:lnTo>
                        <a:pt x="68" y="40"/>
                      </a:lnTo>
                      <a:lnTo>
                        <a:pt x="66" y="37"/>
                      </a:lnTo>
                      <a:lnTo>
                        <a:pt x="65" y="34"/>
                      </a:lnTo>
                      <a:lnTo>
                        <a:pt x="65" y="31"/>
                      </a:lnTo>
                      <a:lnTo>
                        <a:pt x="64" y="27"/>
                      </a:lnTo>
                      <a:lnTo>
                        <a:pt x="63" y="28"/>
                      </a:lnTo>
                      <a:lnTo>
                        <a:pt x="63" y="24"/>
                      </a:lnTo>
                      <a:lnTo>
                        <a:pt x="63" y="22"/>
                      </a:lnTo>
                      <a:lnTo>
                        <a:pt x="61" y="22"/>
                      </a:lnTo>
                      <a:lnTo>
                        <a:pt x="60" y="20"/>
                      </a:lnTo>
                      <a:lnTo>
                        <a:pt x="61" y="18"/>
                      </a:lnTo>
                      <a:lnTo>
                        <a:pt x="62" y="18"/>
                      </a:lnTo>
                      <a:lnTo>
                        <a:pt x="62" y="14"/>
                      </a:lnTo>
                      <a:lnTo>
                        <a:pt x="61" y="10"/>
                      </a:lnTo>
                      <a:lnTo>
                        <a:pt x="61" y="8"/>
                      </a:lnTo>
                      <a:lnTo>
                        <a:pt x="59" y="10"/>
                      </a:lnTo>
                      <a:lnTo>
                        <a:pt x="56" y="7"/>
                      </a:lnTo>
                      <a:lnTo>
                        <a:pt x="52" y="3"/>
                      </a:lnTo>
                      <a:lnTo>
                        <a:pt x="51" y="0"/>
                      </a:lnTo>
                      <a:lnTo>
                        <a:pt x="51" y="0"/>
                      </a:lnTo>
                      <a:lnTo>
                        <a:pt x="48" y="0"/>
                      </a:lnTo>
                      <a:lnTo>
                        <a:pt x="48" y="3"/>
                      </a:lnTo>
                      <a:lnTo>
                        <a:pt x="50" y="10"/>
                      </a:lnTo>
                      <a:lnTo>
                        <a:pt x="49" y="13"/>
                      </a:lnTo>
                      <a:lnTo>
                        <a:pt x="47"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23" name="Freeform 340">
                  <a:extLst>
                    <a:ext uri="{FF2B5EF4-FFF2-40B4-BE49-F238E27FC236}">
                      <a16:creationId xmlns:a16="http://schemas.microsoft.com/office/drawing/2014/main" id="{465DEF36-90A8-846B-F456-60D23E606227}"/>
                    </a:ext>
                  </a:extLst>
                </p:cNvPr>
                <p:cNvSpPr>
                  <a:spLocks/>
                </p:cNvSpPr>
                <p:nvPr/>
              </p:nvSpPr>
              <p:spPr bwMode="auto">
                <a:xfrm>
                  <a:off x="5388" y="2617"/>
                  <a:ext cx="3" cy="2"/>
                </a:xfrm>
                <a:custGeom>
                  <a:avLst/>
                  <a:gdLst>
                    <a:gd name="T0" fmla="*/ 1 w 3"/>
                    <a:gd name="T1" fmla="*/ 1 h 2"/>
                    <a:gd name="T2" fmla="*/ 2 w 3"/>
                    <a:gd name="T3" fmla="*/ 2 h 2"/>
                    <a:gd name="T4" fmla="*/ 3 w 3"/>
                    <a:gd name="T5" fmla="*/ 1 h 2"/>
                    <a:gd name="T6" fmla="*/ 0 w 3"/>
                    <a:gd name="T7" fmla="*/ 0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lnTo>
                        <a:pt x="2" y="2"/>
                      </a:lnTo>
                      <a:lnTo>
                        <a:pt x="3" y="1"/>
                      </a:lnTo>
                      <a:lnTo>
                        <a:pt x="0" y="0"/>
                      </a:lnTo>
                      <a:lnTo>
                        <a:pt x="1"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24" name="Freeform 341">
                  <a:extLst>
                    <a:ext uri="{FF2B5EF4-FFF2-40B4-BE49-F238E27FC236}">
                      <a16:creationId xmlns:a16="http://schemas.microsoft.com/office/drawing/2014/main" id="{2499E4AE-6B8B-595A-E835-9B6D5D35A288}"/>
                    </a:ext>
                  </a:extLst>
                </p:cNvPr>
                <p:cNvSpPr>
                  <a:spLocks/>
                </p:cNvSpPr>
                <p:nvPr/>
              </p:nvSpPr>
              <p:spPr bwMode="auto">
                <a:xfrm>
                  <a:off x="5301" y="2595"/>
                  <a:ext cx="4" cy="6"/>
                </a:xfrm>
                <a:custGeom>
                  <a:avLst/>
                  <a:gdLst>
                    <a:gd name="T0" fmla="*/ 2 w 4"/>
                    <a:gd name="T1" fmla="*/ 6 h 6"/>
                    <a:gd name="T2" fmla="*/ 4 w 4"/>
                    <a:gd name="T3" fmla="*/ 5 h 6"/>
                    <a:gd name="T4" fmla="*/ 4 w 4"/>
                    <a:gd name="T5" fmla="*/ 4 h 6"/>
                    <a:gd name="T6" fmla="*/ 4 w 4"/>
                    <a:gd name="T7" fmla="*/ 1 h 6"/>
                    <a:gd name="T8" fmla="*/ 0 w 4"/>
                    <a:gd name="T9" fmla="*/ 0 h 6"/>
                    <a:gd name="T10" fmla="*/ 0 w 4"/>
                    <a:gd name="T11" fmla="*/ 2 h 6"/>
                    <a:gd name="T12" fmla="*/ 1 w 4"/>
                    <a:gd name="T13" fmla="*/ 6 h 6"/>
                    <a:gd name="T14" fmla="*/ 2 w 4"/>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2" y="6"/>
                      </a:moveTo>
                      <a:lnTo>
                        <a:pt x="4" y="5"/>
                      </a:lnTo>
                      <a:lnTo>
                        <a:pt x="4" y="4"/>
                      </a:lnTo>
                      <a:lnTo>
                        <a:pt x="4" y="1"/>
                      </a:lnTo>
                      <a:lnTo>
                        <a:pt x="0" y="0"/>
                      </a:lnTo>
                      <a:lnTo>
                        <a:pt x="0" y="2"/>
                      </a:lnTo>
                      <a:lnTo>
                        <a:pt x="1" y="6"/>
                      </a:lnTo>
                      <a:lnTo>
                        <a:pt x="2"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25" name="Freeform 342">
                  <a:extLst>
                    <a:ext uri="{FF2B5EF4-FFF2-40B4-BE49-F238E27FC236}">
                      <a16:creationId xmlns:a16="http://schemas.microsoft.com/office/drawing/2014/main" id="{8D4DA526-A98A-12ED-F0AF-1F347BBDEE0D}"/>
                    </a:ext>
                  </a:extLst>
                </p:cNvPr>
                <p:cNvSpPr>
                  <a:spLocks/>
                </p:cNvSpPr>
                <p:nvPr/>
              </p:nvSpPr>
              <p:spPr bwMode="auto">
                <a:xfrm>
                  <a:off x="5312" y="2460"/>
                  <a:ext cx="3" cy="2"/>
                </a:xfrm>
                <a:custGeom>
                  <a:avLst/>
                  <a:gdLst>
                    <a:gd name="T0" fmla="*/ 0 w 3"/>
                    <a:gd name="T1" fmla="*/ 2 h 2"/>
                    <a:gd name="T2" fmla="*/ 3 w 3"/>
                    <a:gd name="T3" fmla="*/ 2 h 2"/>
                    <a:gd name="T4" fmla="*/ 0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3" y="2"/>
                      </a:lnTo>
                      <a:lnTo>
                        <a:pt x="0"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26" name="Freeform 343">
                  <a:extLst>
                    <a:ext uri="{FF2B5EF4-FFF2-40B4-BE49-F238E27FC236}">
                      <a16:creationId xmlns:a16="http://schemas.microsoft.com/office/drawing/2014/main" id="{27A62C31-E0D6-C454-789F-C5AB2416476E}"/>
                    </a:ext>
                  </a:extLst>
                </p:cNvPr>
                <p:cNvSpPr>
                  <a:spLocks/>
                </p:cNvSpPr>
                <p:nvPr/>
              </p:nvSpPr>
              <p:spPr bwMode="auto">
                <a:xfrm>
                  <a:off x="5332" y="2595"/>
                  <a:ext cx="21" cy="26"/>
                </a:xfrm>
                <a:custGeom>
                  <a:avLst/>
                  <a:gdLst>
                    <a:gd name="T0" fmla="*/ 7 w 21"/>
                    <a:gd name="T1" fmla="*/ 3 h 26"/>
                    <a:gd name="T2" fmla="*/ 4 w 21"/>
                    <a:gd name="T3" fmla="*/ 0 h 26"/>
                    <a:gd name="T4" fmla="*/ 0 w 21"/>
                    <a:gd name="T5" fmla="*/ 1 h 26"/>
                    <a:gd name="T6" fmla="*/ 0 w 21"/>
                    <a:gd name="T7" fmla="*/ 3 h 26"/>
                    <a:gd name="T8" fmla="*/ 3 w 21"/>
                    <a:gd name="T9" fmla="*/ 4 h 26"/>
                    <a:gd name="T10" fmla="*/ 4 w 21"/>
                    <a:gd name="T11" fmla="*/ 5 h 26"/>
                    <a:gd name="T12" fmla="*/ 4 w 21"/>
                    <a:gd name="T13" fmla="*/ 8 h 26"/>
                    <a:gd name="T14" fmla="*/ 4 w 21"/>
                    <a:gd name="T15" fmla="*/ 11 h 26"/>
                    <a:gd name="T16" fmla="*/ 4 w 21"/>
                    <a:gd name="T17" fmla="*/ 17 h 26"/>
                    <a:gd name="T18" fmla="*/ 3 w 21"/>
                    <a:gd name="T19" fmla="*/ 21 h 26"/>
                    <a:gd name="T20" fmla="*/ 4 w 21"/>
                    <a:gd name="T21" fmla="*/ 26 h 26"/>
                    <a:gd name="T22" fmla="*/ 5 w 21"/>
                    <a:gd name="T23" fmla="*/ 26 h 26"/>
                    <a:gd name="T24" fmla="*/ 6 w 21"/>
                    <a:gd name="T25" fmla="*/ 25 h 26"/>
                    <a:gd name="T26" fmla="*/ 9 w 21"/>
                    <a:gd name="T27" fmla="*/ 23 h 26"/>
                    <a:gd name="T28" fmla="*/ 11 w 21"/>
                    <a:gd name="T29" fmla="*/ 23 h 26"/>
                    <a:gd name="T30" fmla="*/ 11 w 21"/>
                    <a:gd name="T31" fmla="*/ 21 h 26"/>
                    <a:gd name="T32" fmla="*/ 13 w 21"/>
                    <a:gd name="T33" fmla="*/ 21 h 26"/>
                    <a:gd name="T34" fmla="*/ 14 w 21"/>
                    <a:gd name="T35" fmla="*/ 19 h 26"/>
                    <a:gd name="T36" fmla="*/ 18 w 21"/>
                    <a:gd name="T37" fmla="*/ 16 h 26"/>
                    <a:gd name="T38" fmla="*/ 19 w 21"/>
                    <a:gd name="T39" fmla="*/ 12 h 26"/>
                    <a:gd name="T40" fmla="*/ 21 w 21"/>
                    <a:gd name="T41" fmla="*/ 11 h 26"/>
                    <a:gd name="T42" fmla="*/ 21 w 21"/>
                    <a:gd name="T43" fmla="*/ 8 h 26"/>
                    <a:gd name="T44" fmla="*/ 20 w 21"/>
                    <a:gd name="T45" fmla="*/ 5 h 26"/>
                    <a:gd name="T46" fmla="*/ 18 w 21"/>
                    <a:gd name="T47" fmla="*/ 6 h 26"/>
                    <a:gd name="T48" fmla="*/ 16 w 21"/>
                    <a:gd name="T49" fmla="*/ 9 h 26"/>
                    <a:gd name="T50" fmla="*/ 14 w 21"/>
                    <a:gd name="T51" fmla="*/ 6 h 26"/>
                    <a:gd name="T52" fmla="*/ 12 w 21"/>
                    <a:gd name="T53" fmla="*/ 5 h 26"/>
                    <a:gd name="T54" fmla="*/ 10 w 21"/>
                    <a:gd name="T55" fmla="*/ 5 h 26"/>
                    <a:gd name="T56" fmla="*/ 8 w 21"/>
                    <a:gd name="T57" fmla="*/ 5 h 26"/>
                    <a:gd name="T58" fmla="*/ 8 w 21"/>
                    <a:gd name="T59" fmla="*/ 4 h 26"/>
                    <a:gd name="T60" fmla="*/ 7 w 21"/>
                    <a:gd name="T61"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 h="26">
                      <a:moveTo>
                        <a:pt x="7" y="3"/>
                      </a:moveTo>
                      <a:lnTo>
                        <a:pt x="4" y="0"/>
                      </a:lnTo>
                      <a:lnTo>
                        <a:pt x="0" y="1"/>
                      </a:lnTo>
                      <a:lnTo>
                        <a:pt x="0" y="3"/>
                      </a:lnTo>
                      <a:lnTo>
                        <a:pt x="3" y="4"/>
                      </a:lnTo>
                      <a:lnTo>
                        <a:pt x="4" y="5"/>
                      </a:lnTo>
                      <a:lnTo>
                        <a:pt x="4" y="8"/>
                      </a:lnTo>
                      <a:lnTo>
                        <a:pt x="4" y="11"/>
                      </a:lnTo>
                      <a:lnTo>
                        <a:pt x="4" y="17"/>
                      </a:lnTo>
                      <a:lnTo>
                        <a:pt x="3" y="21"/>
                      </a:lnTo>
                      <a:lnTo>
                        <a:pt x="4" y="26"/>
                      </a:lnTo>
                      <a:lnTo>
                        <a:pt x="5" y="26"/>
                      </a:lnTo>
                      <a:lnTo>
                        <a:pt x="6" y="25"/>
                      </a:lnTo>
                      <a:lnTo>
                        <a:pt x="9" y="23"/>
                      </a:lnTo>
                      <a:lnTo>
                        <a:pt x="11" y="23"/>
                      </a:lnTo>
                      <a:lnTo>
                        <a:pt x="11" y="21"/>
                      </a:lnTo>
                      <a:lnTo>
                        <a:pt x="13" y="21"/>
                      </a:lnTo>
                      <a:lnTo>
                        <a:pt x="14" y="19"/>
                      </a:lnTo>
                      <a:lnTo>
                        <a:pt x="18" y="16"/>
                      </a:lnTo>
                      <a:lnTo>
                        <a:pt x="19" y="12"/>
                      </a:lnTo>
                      <a:lnTo>
                        <a:pt x="21" y="11"/>
                      </a:lnTo>
                      <a:lnTo>
                        <a:pt x="21" y="8"/>
                      </a:lnTo>
                      <a:lnTo>
                        <a:pt x="20" y="5"/>
                      </a:lnTo>
                      <a:lnTo>
                        <a:pt x="18" y="6"/>
                      </a:lnTo>
                      <a:lnTo>
                        <a:pt x="16" y="9"/>
                      </a:lnTo>
                      <a:lnTo>
                        <a:pt x="14" y="6"/>
                      </a:lnTo>
                      <a:lnTo>
                        <a:pt x="12" y="5"/>
                      </a:lnTo>
                      <a:lnTo>
                        <a:pt x="10" y="5"/>
                      </a:lnTo>
                      <a:lnTo>
                        <a:pt x="8" y="5"/>
                      </a:lnTo>
                      <a:lnTo>
                        <a:pt x="8" y="4"/>
                      </a:lnTo>
                      <a:lnTo>
                        <a:pt x="7"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27" name="Freeform 344">
                  <a:extLst>
                    <a:ext uri="{FF2B5EF4-FFF2-40B4-BE49-F238E27FC236}">
                      <a16:creationId xmlns:a16="http://schemas.microsoft.com/office/drawing/2014/main" id="{2A93CBD2-6014-A337-0CE3-6ACBDAC9E6A1}"/>
                    </a:ext>
                  </a:extLst>
                </p:cNvPr>
                <p:cNvSpPr>
                  <a:spLocks/>
                </p:cNvSpPr>
                <p:nvPr/>
              </p:nvSpPr>
              <p:spPr bwMode="auto">
                <a:xfrm>
                  <a:off x="5341" y="2585"/>
                  <a:ext cx="3" cy="3"/>
                </a:xfrm>
                <a:custGeom>
                  <a:avLst/>
                  <a:gdLst>
                    <a:gd name="T0" fmla="*/ 3 w 3"/>
                    <a:gd name="T1" fmla="*/ 2 h 3"/>
                    <a:gd name="T2" fmla="*/ 3 w 3"/>
                    <a:gd name="T3" fmla="*/ 1 h 3"/>
                    <a:gd name="T4" fmla="*/ 2 w 3"/>
                    <a:gd name="T5" fmla="*/ 0 h 3"/>
                    <a:gd name="T6" fmla="*/ 0 w 3"/>
                    <a:gd name="T7" fmla="*/ 1 h 3"/>
                    <a:gd name="T8" fmla="*/ 1 w 3"/>
                    <a:gd name="T9" fmla="*/ 3 h 3"/>
                    <a:gd name="T10" fmla="*/ 3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3" y="2"/>
                      </a:moveTo>
                      <a:lnTo>
                        <a:pt x="3" y="1"/>
                      </a:lnTo>
                      <a:lnTo>
                        <a:pt x="2" y="0"/>
                      </a:lnTo>
                      <a:lnTo>
                        <a:pt x="0" y="1"/>
                      </a:lnTo>
                      <a:lnTo>
                        <a:pt x="1" y="3"/>
                      </a:lnTo>
                      <a:lnTo>
                        <a:pt x="3"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28" name="Freeform 345">
                  <a:extLst>
                    <a:ext uri="{FF2B5EF4-FFF2-40B4-BE49-F238E27FC236}">
                      <a16:creationId xmlns:a16="http://schemas.microsoft.com/office/drawing/2014/main" id="{4FCAD148-B04C-B809-093C-B223A4893869}"/>
                    </a:ext>
                  </a:extLst>
                </p:cNvPr>
                <p:cNvSpPr>
                  <a:spLocks/>
                </p:cNvSpPr>
                <p:nvPr/>
              </p:nvSpPr>
              <p:spPr bwMode="auto">
                <a:xfrm>
                  <a:off x="5387" y="2621"/>
                  <a:ext cx="4" cy="14"/>
                </a:xfrm>
                <a:custGeom>
                  <a:avLst/>
                  <a:gdLst>
                    <a:gd name="T0" fmla="*/ 0 w 4"/>
                    <a:gd name="T1" fmla="*/ 5 h 14"/>
                    <a:gd name="T2" fmla="*/ 1 w 4"/>
                    <a:gd name="T3" fmla="*/ 9 h 14"/>
                    <a:gd name="T4" fmla="*/ 1 w 4"/>
                    <a:gd name="T5" fmla="*/ 11 h 14"/>
                    <a:gd name="T6" fmla="*/ 2 w 4"/>
                    <a:gd name="T7" fmla="*/ 13 h 14"/>
                    <a:gd name="T8" fmla="*/ 3 w 4"/>
                    <a:gd name="T9" fmla="*/ 14 h 14"/>
                    <a:gd name="T10" fmla="*/ 4 w 4"/>
                    <a:gd name="T11" fmla="*/ 10 h 14"/>
                    <a:gd name="T12" fmla="*/ 1 w 4"/>
                    <a:gd name="T13" fmla="*/ 7 h 14"/>
                    <a:gd name="T14" fmla="*/ 1 w 4"/>
                    <a:gd name="T15" fmla="*/ 4 h 14"/>
                    <a:gd name="T16" fmla="*/ 3 w 4"/>
                    <a:gd name="T17" fmla="*/ 3 h 14"/>
                    <a:gd name="T18" fmla="*/ 2 w 4"/>
                    <a:gd name="T19" fmla="*/ 0 h 14"/>
                    <a:gd name="T20" fmla="*/ 1 w 4"/>
                    <a:gd name="T21" fmla="*/ 1 h 14"/>
                    <a:gd name="T22" fmla="*/ 0 w 4"/>
                    <a:gd name="T23"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4">
                      <a:moveTo>
                        <a:pt x="0" y="5"/>
                      </a:moveTo>
                      <a:lnTo>
                        <a:pt x="1" y="9"/>
                      </a:lnTo>
                      <a:lnTo>
                        <a:pt x="1" y="11"/>
                      </a:lnTo>
                      <a:lnTo>
                        <a:pt x="2" y="13"/>
                      </a:lnTo>
                      <a:lnTo>
                        <a:pt x="3" y="14"/>
                      </a:lnTo>
                      <a:lnTo>
                        <a:pt x="4" y="10"/>
                      </a:lnTo>
                      <a:lnTo>
                        <a:pt x="1" y="7"/>
                      </a:lnTo>
                      <a:lnTo>
                        <a:pt x="1" y="4"/>
                      </a:lnTo>
                      <a:lnTo>
                        <a:pt x="3" y="3"/>
                      </a:lnTo>
                      <a:lnTo>
                        <a:pt x="2" y="0"/>
                      </a:lnTo>
                      <a:lnTo>
                        <a:pt x="1" y="1"/>
                      </a:lnTo>
                      <a:lnTo>
                        <a:pt x="0"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29" name="Freeform 346">
                  <a:extLst>
                    <a:ext uri="{FF2B5EF4-FFF2-40B4-BE49-F238E27FC236}">
                      <a16:creationId xmlns:a16="http://schemas.microsoft.com/office/drawing/2014/main" id="{68B200A7-4AEF-2CB9-19EA-3C00C9D31F84}"/>
                    </a:ext>
                  </a:extLst>
                </p:cNvPr>
                <p:cNvSpPr>
                  <a:spLocks/>
                </p:cNvSpPr>
                <p:nvPr/>
              </p:nvSpPr>
              <p:spPr bwMode="auto">
                <a:xfrm>
                  <a:off x="5351" y="2583"/>
                  <a:ext cx="14" cy="14"/>
                </a:xfrm>
                <a:custGeom>
                  <a:avLst/>
                  <a:gdLst>
                    <a:gd name="T0" fmla="*/ 0 w 14"/>
                    <a:gd name="T1" fmla="*/ 10 h 14"/>
                    <a:gd name="T2" fmla="*/ 1 w 14"/>
                    <a:gd name="T3" fmla="*/ 12 h 14"/>
                    <a:gd name="T4" fmla="*/ 3 w 14"/>
                    <a:gd name="T5" fmla="*/ 7 h 14"/>
                    <a:gd name="T6" fmla="*/ 6 w 14"/>
                    <a:gd name="T7" fmla="*/ 7 h 14"/>
                    <a:gd name="T8" fmla="*/ 9 w 14"/>
                    <a:gd name="T9" fmla="*/ 12 h 14"/>
                    <a:gd name="T10" fmla="*/ 12 w 14"/>
                    <a:gd name="T11" fmla="*/ 14 h 14"/>
                    <a:gd name="T12" fmla="*/ 14 w 14"/>
                    <a:gd name="T13" fmla="*/ 14 h 14"/>
                    <a:gd name="T14" fmla="*/ 14 w 14"/>
                    <a:gd name="T15" fmla="*/ 11 h 14"/>
                    <a:gd name="T16" fmla="*/ 13 w 14"/>
                    <a:gd name="T17" fmla="*/ 9 h 14"/>
                    <a:gd name="T18" fmla="*/ 8 w 14"/>
                    <a:gd name="T19" fmla="*/ 5 h 14"/>
                    <a:gd name="T20" fmla="*/ 6 w 14"/>
                    <a:gd name="T21" fmla="*/ 5 h 14"/>
                    <a:gd name="T22" fmla="*/ 4 w 14"/>
                    <a:gd name="T23" fmla="*/ 2 h 14"/>
                    <a:gd name="T24" fmla="*/ 2 w 14"/>
                    <a:gd name="T25" fmla="*/ 2 h 14"/>
                    <a:gd name="T26" fmla="*/ 3 w 14"/>
                    <a:gd name="T27" fmla="*/ 1 h 14"/>
                    <a:gd name="T28" fmla="*/ 1 w 14"/>
                    <a:gd name="T29" fmla="*/ 0 h 14"/>
                    <a:gd name="T30" fmla="*/ 1 w 14"/>
                    <a:gd name="T31" fmla="*/ 4 h 14"/>
                    <a:gd name="T32" fmla="*/ 2 w 14"/>
                    <a:gd name="T33" fmla="*/ 7 h 14"/>
                    <a:gd name="T34" fmla="*/ 0 w 14"/>
                    <a:gd name="T35" fmla="*/ 8 h 14"/>
                    <a:gd name="T36" fmla="*/ 0 w 14"/>
                    <a:gd name="T3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4">
                      <a:moveTo>
                        <a:pt x="0" y="10"/>
                      </a:moveTo>
                      <a:lnTo>
                        <a:pt x="1" y="12"/>
                      </a:lnTo>
                      <a:lnTo>
                        <a:pt x="3" y="7"/>
                      </a:lnTo>
                      <a:lnTo>
                        <a:pt x="6" y="7"/>
                      </a:lnTo>
                      <a:lnTo>
                        <a:pt x="9" y="12"/>
                      </a:lnTo>
                      <a:lnTo>
                        <a:pt x="12" y="14"/>
                      </a:lnTo>
                      <a:lnTo>
                        <a:pt x="14" y="14"/>
                      </a:lnTo>
                      <a:lnTo>
                        <a:pt x="14" y="11"/>
                      </a:lnTo>
                      <a:lnTo>
                        <a:pt x="13" y="9"/>
                      </a:lnTo>
                      <a:lnTo>
                        <a:pt x="8" y="5"/>
                      </a:lnTo>
                      <a:lnTo>
                        <a:pt x="6" y="5"/>
                      </a:lnTo>
                      <a:lnTo>
                        <a:pt x="4" y="2"/>
                      </a:lnTo>
                      <a:lnTo>
                        <a:pt x="2" y="2"/>
                      </a:lnTo>
                      <a:lnTo>
                        <a:pt x="3" y="1"/>
                      </a:lnTo>
                      <a:lnTo>
                        <a:pt x="1" y="0"/>
                      </a:lnTo>
                      <a:lnTo>
                        <a:pt x="1" y="4"/>
                      </a:lnTo>
                      <a:lnTo>
                        <a:pt x="2" y="7"/>
                      </a:lnTo>
                      <a:lnTo>
                        <a:pt x="0" y="8"/>
                      </a:lnTo>
                      <a:lnTo>
                        <a:pt x="0"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30" name="Freeform 347">
                  <a:extLst>
                    <a:ext uri="{FF2B5EF4-FFF2-40B4-BE49-F238E27FC236}">
                      <a16:creationId xmlns:a16="http://schemas.microsoft.com/office/drawing/2014/main" id="{A5EAC513-A028-77BD-9F2A-D6F30A88AE34}"/>
                    </a:ext>
                  </a:extLst>
                </p:cNvPr>
                <p:cNvSpPr>
                  <a:spLocks/>
                </p:cNvSpPr>
                <p:nvPr/>
              </p:nvSpPr>
              <p:spPr bwMode="auto">
                <a:xfrm>
                  <a:off x="5333" y="2581"/>
                  <a:ext cx="4" cy="12"/>
                </a:xfrm>
                <a:custGeom>
                  <a:avLst/>
                  <a:gdLst>
                    <a:gd name="T0" fmla="*/ 3 w 4"/>
                    <a:gd name="T1" fmla="*/ 1 h 12"/>
                    <a:gd name="T2" fmla="*/ 2 w 4"/>
                    <a:gd name="T3" fmla="*/ 4 h 12"/>
                    <a:gd name="T4" fmla="*/ 0 w 4"/>
                    <a:gd name="T5" fmla="*/ 7 h 12"/>
                    <a:gd name="T6" fmla="*/ 2 w 4"/>
                    <a:gd name="T7" fmla="*/ 12 h 12"/>
                    <a:gd name="T8" fmla="*/ 3 w 4"/>
                    <a:gd name="T9" fmla="*/ 11 h 12"/>
                    <a:gd name="T10" fmla="*/ 4 w 4"/>
                    <a:gd name="T11" fmla="*/ 6 h 12"/>
                    <a:gd name="T12" fmla="*/ 3 w 4"/>
                    <a:gd name="T13" fmla="*/ 4 h 12"/>
                    <a:gd name="T14" fmla="*/ 4 w 4"/>
                    <a:gd name="T15" fmla="*/ 0 h 12"/>
                    <a:gd name="T16" fmla="*/ 3 w 4"/>
                    <a:gd name="T1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2">
                      <a:moveTo>
                        <a:pt x="3" y="1"/>
                      </a:moveTo>
                      <a:lnTo>
                        <a:pt x="2" y="4"/>
                      </a:lnTo>
                      <a:lnTo>
                        <a:pt x="0" y="7"/>
                      </a:lnTo>
                      <a:lnTo>
                        <a:pt x="2" y="12"/>
                      </a:lnTo>
                      <a:lnTo>
                        <a:pt x="3" y="11"/>
                      </a:lnTo>
                      <a:lnTo>
                        <a:pt x="4" y="6"/>
                      </a:lnTo>
                      <a:lnTo>
                        <a:pt x="3" y="4"/>
                      </a:lnTo>
                      <a:lnTo>
                        <a:pt x="4" y="0"/>
                      </a:lnTo>
                      <a:lnTo>
                        <a:pt x="3"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31" name="Freeform 348">
                  <a:extLst>
                    <a:ext uri="{FF2B5EF4-FFF2-40B4-BE49-F238E27FC236}">
                      <a16:creationId xmlns:a16="http://schemas.microsoft.com/office/drawing/2014/main" id="{F85047BE-E60D-F9A1-0644-13A9D562699B}"/>
                    </a:ext>
                  </a:extLst>
                </p:cNvPr>
                <p:cNvSpPr>
                  <a:spLocks/>
                </p:cNvSpPr>
                <p:nvPr/>
              </p:nvSpPr>
              <p:spPr bwMode="auto">
                <a:xfrm>
                  <a:off x="5357" y="2583"/>
                  <a:ext cx="4" cy="4"/>
                </a:xfrm>
                <a:custGeom>
                  <a:avLst/>
                  <a:gdLst>
                    <a:gd name="T0" fmla="*/ 3 w 4"/>
                    <a:gd name="T1" fmla="*/ 4 h 4"/>
                    <a:gd name="T2" fmla="*/ 4 w 4"/>
                    <a:gd name="T3" fmla="*/ 4 h 4"/>
                    <a:gd name="T4" fmla="*/ 2 w 4"/>
                    <a:gd name="T5" fmla="*/ 0 h 4"/>
                    <a:gd name="T6" fmla="*/ 0 w 4"/>
                    <a:gd name="T7" fmla="*/ 0 h 4"/>
                    <a:gd name="T8" fmla="*/ 0 w 4"/>
                    <a:gd name="T9" fmla="*/ 1 h 4"/>
                    <a:gd name="T10" fmla="*/ 3 w 4"/>
                    <a:gd name="T11" fmla="*/ 4 h 4"/>
                  </a:gdLst>
                  <a:ahLst/>
                  <a:cxnLst>
                    <a:cxn ang="0">
                      <a:pos x="T0" y="T1"/>
                    </a:cxn>
                    <a:cxn ang="0">
                      <a:pos x="T2" y="T3"/>
                    </a:cxn>
                    <a:cxn ang="0">
                      <a:pos x="T4" y="T5"/>
                    </a:cxn>
                    <a:cxn ang="0">
                      <a:pos x="T6" y="T7"/>
                    </a:cxn>
                    <a:cxn ang="0">
                      <a:pos x="T8" y="T9"/>
                    </a:cxn>
                    <a:cxn ang="0">
                      <a:pos x="T10" y="T11"/>
                    </a:cxn>
                  </a:cxnLst>
                  <a:rect l="0" t="0" r="r" b="b"/>
                  <a:pathLst>
                    <a:path w="4" h="4">
                      <a:moveTo>
                        <a:pt x="3" y="4"/>
                      </a:moveTo>
                      <a:lnTo>
                        <a:pt x="4" y="4"/>
                      </a:lnTo>
                      <a:lnTo>
                        <a:pt x="2" y="0"/>
                      </a:lnTo>
                      <a:lnTo>
                        <a:pt x="0" y="0"/>
                      </a:lnTo>
                      <a:lnTo>
                        <a:pt x="0" y="1"/>
                      </a:lnTo>
                      <a:lnTo>
                        <a:pt x="3"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32" name="Freeform 349">
                  <a:extLst>
                    <a:ext uri="{FF2B5EF4-FFF2-40B4-BE49-F238E27FC236}">
                      <a16:creationId xmlns:a16="http://schemas.microsoft.com/office/drawing/2014/main" id="{64EE36FF-DB10-0417-8864-52A4F7364862}"/>
                    </a:ext>
                  </a:extLst>
                </p:cNvPr>
                <p:cNvSpPr>
                  <a:spLocks/>
                </p:cNvSpPr>
                <p:nvPr/>
              </p:nvSpPr>
              <p:spPr bwMode="auto">
                <a:xfrm>
                  <a:off x="5342" y="2618"/>
                  <a:ext cx="4" cy="6"/>
                </a:xfrm>
                <a:custGeom>
                  <a:avLst/>
                  <a:gdLst>
                    <a:gd name="T0" fmla="*/ 4 w 4"/>
                    <a:gd name="T1" fmla="*/ 3 h 6"/>
                    <a:gd name="T2" fmla="*/ 4 w 4"/>
                    <a:gd name="T3" fmla="*/ 0 h 6"/>
                    <a:gd name="T4" fmla="*/ 3 w 4"/>
                    <a:gd name="T5" fmla="*/ 0 h 6"/>
                    <a:gd name="T6" fmla="*/ 1 w 4"/>
                    <a:gd name="T7" fmla="*/ 0 h 6"/>
                    <a:gd name="T8" fmla="*/ 0 w 4"/>
                    <a:gd name="T9" fmla="*/ 3 h 6"/>
                    <a:gd name="T10" fmla="*/ 1 w 4"/>
                    <a:gd name="T11" fmla="*/ 6 h 6"/>
                    <a:gd name="T12" fmla="*/ 4 w 4"/>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4" y="3"/>
                      </a:moveTo>
                      <a:lnTo>
                        <a:pt x="4" y="0"/>
                      </a:lnTo>
                      <a:lnTo>
                        <a:pt x="3" y="0"/>
                      </a:lnTo>
                      <a:lnTo>
                        <a:pt x="1" y="0"/>
                      </a:lnTo>
                      <a:lnTo>
                        <a:pt x="0" y="3"/>
                      </a:lnTo>
                      <a:lnTo>
                        <a:pt x="1" y="6"/>
                      </a:lnTo>
                      <a:lnTo>
                        <a:pt x="4"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33" name="Freeform 350">
                  <a:extLst>
                    <a:ext uri="{FF2B5EF4-FFF2-40B4-BE49-F238E27FC236}">
                      <a16:creationId xmlns:a16="http://schemas.microsoft.com/office/drawing/2014/main" id="{C4B24DB7-33C3-6920-C5DD-696FDF48657E}"/>
                    </a:ext>
                  </a:extLst>
                </p:cNvPr>
                <p:cNvSpPr>
                  <a:spLocks/>
                </p:cNvSpPr>
                <p:nvPr/>
              </p:nvSpPr>
              <p:spPr bwMode="auto">
                <a:xfrm>
                  <a:off x="5308" y="2566"/>
                  <a:ext cx="19" cy="25"/>
                </a:xfrm>
                <a:custGeom>
                  <a:avLst/>
                  <a:gdLst>
                    <a:gd name="T0" fmla="*/ 18 w 19"/>
                    <a:gd name="T1" fmla="*/ 7 h 25"/>
                    <a:gd name="T2" fmla="*/ 16 w 19"/>
                    <a:gd name="T3" fmla="*/ 7 h 25"/>
                    <a:gd name="T4" fmla="*/ 10 w 19"/>
                    <a:gd name="T5" fmla="*/ 0 h 25"/>
                    <a:gd name="T6" fmla="*/ 7 w 19"/>
                    <a:gd name="T7" fmla="*/ 1 h 25"/>
                    <a:gd name="T8" fmla="*/ 4 w 19"/>
                    <a:gd name="T9" fmla="*/ 0 h 25"/>
                    <a:gd name="T10" fmla="*/ 0 w 19"/>
                    <a:gd name="T11" fmla="*/ 1 h 25"/>
                    <a:gd name="T12" fmla="*/ 1 w 19"/>
                    <a:gd name="T13" fmla="*/ 3 h 25"/>
                    <a:gd name="T14" fmla="*/ 4 w 19"/>
                    <a:gd name="T15" fmla="*/ 3 h 25"/>
                    <a:gd name="T16" fmla="*/ 4 w 19"/>
                    <a:gd name="T17" fmla="*/ 7 h 25"/>
                    <a:gd name="T18" fmla="*/ 6 w 19"/>
                    <a:gd name="T19" fmla="*/ 7 h 25"/>
                    <a:gd name="T20" fmla="*/ 7 w 19"/>
                    <a:gd name="T21" fmla="*/ 10 h 25"/>
                    <a:gd name="T22" fmla="*/ 7 w 19"/>
                    <a:gd name="T23" fmla="*/ 16 h 25"/>
                    <a:gd name="T24" fmla="*/ 10 w 19"/>
                    <a:gd name="T25" fmla="*/ 17 h 25"/>
                    <a:gd name="T26" fmla="*/ 10 w 19"/>
                    <a:gd name="T27" fmla="*/ 21 h 25"/>
                    <a:gd name="T28" fmla="*/ 13 w 19"/>
                    <a:gd name="T29" fmla="*/ 24 h 25"/>
                    <a:gd name="T30" fmla="*/ 15 w 19"/>
                    <a:gd name="T31" fmla="*/ 25 h 25"/>
                    <a:gd name="T32" fmla="*/ 18 w 19"/>
                    <a:gd name="T33" fmla="*/ 22 h 25"/>
                    <a:gd name="T34" fmla="*/ 18 w 19"/>
                    <a:gd name="T35" fmla="*/ 20 h 25"/>
                    <a:gd name="T36" fmla="*/ 19 w 19"/>
                    <a:gd name="T37" fmla="*/ 18 h 25"/>
                    <a:gd name="T38" fmla="*/ 19 w 19"/>
                    <a:gd name="T39" fmla="*/ 16 h 25"/>
                    <a:gd name="T40" fmla="*/ 18 w 19"/>
                    <a:gd name="T41" fmla="*/ 13 h 25"/>
                    <a:gd name="T42" fmla="*/ 18 w 19"/>
                    <a:gd name="T43" fmla="*/ 10 h 25"/>
                    <a:gd name="T44" fmla="*/ 18 w 19"/>
                    <a:gd name="T45"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25">
                      <a:moveTo>
                        <a:pt x="18" y="7"/>
                      </a:moveTo>
                      <a:lnTo>
                        <a:pt x="16" y="7"/>
                      </a:lnTo>
                      <a:lnTo>
                        <a:pt x="10" y="0"/>
                      </a:lnTo>
                      <a:lnTo>
                        <a:pt x="7" y="1"/>
                      </a:lnTo>
                      <a:lnTo>
                        <a:pt x="4" y="0"/>
                      </a:lnTo>
                      <a:lnTo>
                        <a:pt x="0" y="1"/>
                      </a:lnTo>
                      <a:lnTo>
                        <a:pt x="1" y="3"/>
                      </a:lnTo>
                      <a:lnTo>
                        <a:pt x="4" y="3"/>
                      </a:lnTo>
                      <a:lnTo>
                        <a:pt x="4" y="7"/>
                      </a:lnTo>
                      <a:lnTo>
                        <a:pt x="6" y="7"/>
                      </a:lnTo>
                      <a:lnTo>
                        <a:pt x="7" y="10"/>
                      </a:lnTo>
                      <a:lnTo>
                        <a:pt x="7" y="16"/>
                      </a:lnTo>
                      <a:lnTo>
                        <a:pt x="10" y="17"/>
                      </a:lnTo>
                      <a:lnTo>
                        <a:pt x="10" y="21"/>
                      </a:lnTo>
                      <a:lnTo>
                        <a:pt x="13" y="24"/>
                      </a:lnTo>
                      <a:lnTo>
                        <a:pt x="15" y="25"/>
                      </a:lnTo>
                      <a:lnTo>
                        <a:pt x="18" y="22"/>
                      </a:lnTo>
                      <a:lnTo>
                        <a:pt x="18" y="20"/>
                      </a:lnTo>
                      <a:lnTo>
                        <a:pt x="19" y="18"/>
                      </a:lnTo>
                      <a:lnTo>
                        <a:pt x="19" y="16"/>
                      </a:lnTo>
                      <a:lnTo>
                        <a:pt x="18" y="13"/>
                      </a:lnTo>
                      <a:lnTo>
                        <a:pt x="18" y="10"/>
                      </a:lnTo>
                      <a:lnTo>
                        <a:pt x="18"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34" name="Freeform 351">
                  <a:extLst>
                    <a:ext uri="{FF2B5EF4-FFF2-40B4-BE49-F238E27FC236}">
                      <a16:creationId xmlns:a16="http://schemas.microsoft.com/office/drawing/2014/main" id="{3B5DEDC6-B003-3EC1-D87A-AD0938D58C93}"/>
                    </a:ext>
                  </a:extLst>
                </p:cNvPr>
                <p:cNvSpPr>
                  <a:spLocks/>
                </p:cNvSpPr>
                <p:nvPr/>
              </p:nvSpPr>
              <p:spPr bwMode="auto">
                <a:xfrm>
                  <a:off x="5356" y="2609"/>
                  <a:ext cx="9" cy="30"/>
                </a:xfrm>
                <a:custGeom>
                  <a:avLst/>
                  <a:gdLst>
                    <a:gd name="T0" fmla="*/ 9 w 9"/>
                    <a:gd name="T1" fmla="*/ 0 h 30"/>
                    <a:gd name="T2" fmla="*/ 8 w 9"/>
                    <a:gd name="T3" fmla="*/ 1 h 30"/>
                    <a:gd name="T4" fmla="*/ 7 w 9"/>
                    <a:gd name="T5" fmla="*/ 7 h 30"/>
                    <a:gd name="T6" fmla="*/ 4 w 9"/>
                    <a:gd name="T7" fmla="*/ 12 h 30"/>
                    <a:gd name="T8" fmla="*/ 4 w 9"/>
                    <a:gd name="T9" fmla="*/ 16 h 30"/>
                    <a:gd name="T10" fmla="*/ 2 w 9"/>
                    <a:gd name="T11" fmla="*/ 21 h 30"/>
                    <a:gd name="T12" fmla="*/ 1 w 9"/>
                    <a:gd name="T13" fmla="*/ 24 h 30"/>
                    <a:gd name="T14" fmla="*/ 0 w 9"/>
                    <a:gd name="T15" fmla="*/ 27 h 30"/>
                    <a:gd name="T16" fmla="*/ 1 w 9"/>
                    <a:gd name="T17" fmla="*/ 30 h 30"/>
                    <a:gd name="T18" fmla="*/ 3 w 9"/>
                    <a:gd name="T19" fmla="*/ 27 h 30"/>
                    <a:gd name="T20" fmla="*/ 4 w 9"/>
                    <a:gd name="T21" fmla="*/ 20 h 30"/>
                    <a:gd name="T22" fmla="*/ 8 w 9"/>
                    <a:gd name="T23" fmla="*/ 15 h 30"/>
                    <a:gd name="T24" fmla="*/ 8 w 9"/>
                    <a:gd name="T25" fmla="*/ 12 h 30"/>
                    <a:gd name="T26" fmla="*/ 8 w 9"/>
                    <a:gd name="T27" fmla="*/ 9 h 30"/>
                    <a:gd name="T28" fmla="*/ 9 w 9"/>
                    <a:gd name="T29" fmla="*/ 6 h 30"/>
                    <a:gd name="T30" fmla="*/ 9 w 9"/>
                    <a:gd name="T3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30">
                      <a:moveTo>
                        <a:pt x="9" y="0"/>
                      </a:moveTo>
                      <a:lnTo>
                        <a:pt x="8" y="1"/>
                      </a:lnTo>
                      <a:lnTo>
                        <a:pt x="7" y="7"/>
                      </a:lnTo>
                      <a:lnTo>
                        <a:pt x="4" y="12"/>
                      </a:lnTo>
                      <a:lnTo>
                        <a:pt x="4" y="16"/>
                      </a:lnTo>
                      <a:lnTo>
                        <a:pt x="2" y="21"/>
                      </a:lnTo>
                      <a:lnTo>
                        <a:pt x="1" y="24"/>
                      </a:lnTo>
                      <a:lnTo>
                        <a:pt x="0" y="27"/>
                      </a:lnTo>
                      <a:lnTo>
                        <a:pt x="1" y="30"/>
                      </a:lnTo>
                      <a:lnTo>
                        <a:pt x="3" y="27"/>
                      </a:lnTo>
                      <a:lnTo>
                        <a:pt x="4" y="20"/>
                      </a:lnTo>
                      <a:lnTo>
                        <a:pt x="8" y="15"/>
                      </a:lnTo>
                      <a:lnTo>
                        <a:pt x="8" y="12"/>
                      </a:lnTo>
                      <a:lnTo>
                        <a:pt x="8" y="9"/>
                      </a:lnTo>
                      <a:lnTo>
                        <a:pt x="9" y="6"/>
                      </a:lnTo>
                      <a:lnTo>
                        <a:pt x="9"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35" name="Freeform 352">
                  <a:extLst>
                    <a:ext uri="{FF2B5EF4-FFF2-40B4-BE49-F238E27FC236}">
                      <a16:creationId xmlns:a16="http://schemas.microsoft.com/office/drawing/2014/main" id="{41CB920A-F5CD-1C8B-EC6A-1386F25458F7}"/>
                    </a:ext>
                  </a:extLst>
                </p:cNvPr>
                <p:cNvSpPr>
                  <a:spLocks/>
                </p:cNvSpPr>
                <p:nvPr/>
              </p:nvSpPr>
              <p:spPr bwMode="auto">
                <a:xfrm>
                  <a:off x="5393" y="2635"/>
                  <a:ext cx="2" cy="3"/>
                </a:xfrm>
                <a:custGeom>
                  <a:avLst/>
                  <a:gdLst>
                    <a:gd name="T0" fmla="*/ 0 w 2"/>
                    <a:gd name="T1" fmla="*/ 2 h 3"/>
                    <a:gd name="T2" fmla="*/ 1 w 2"/>
                    <a:gd name="T3" fmla="*/ 3 h 3"/>
                    <a:gd name="T4" fmla="*/ 2 w 2"/>
                    <a:gd name="T5" fmla="*/ 2 h 3"/>
                    <a:gd name="T6" fmla="*/ 0 w 2"/>
                    <a:gd name="T7" fmla="*/ 0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lnTo>
                        <a:pt x="1" y="3"/>
                      </a:lnTo>
                      <a:lnTo>
                        <a:pt x="2" y="2"/>
                      </a:lnTo>
                      <a:lnTo>
                        <a:pt x="0"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36" name="Freeform 353">
                  <a:extLst>
                    <a:ext uri="{FF2B5EF4-FFF2-40B4-BE49-F238E27FC236}">
                      <a16:creationId xmlns:a16="http://schemas.microsoft.com/office/drawing/2014/main" id="{4324637F-AA22-1CA6-A7CE-48C607C6F6BB}"/>
                    </a:ext>
                  </a:extLst>
                </p:cNvPr>
                <p:cNvSpPr>
                  <a:spLocks/>
                </p:cNvSpPr>
                <p:nvPr/>
              </p:nvSpPr>
              <p:spPr bwMode="auto">
                <a:xfrm>
                  <a:off x="5342" y="2614"/>
                  <a:ext cx="16" cy="33"/>
                </a:xfrm>
                <a:custGeom>
                  <a:avLst/>
                  <a:gdLst>
                    <a:gd name="T0" fmla="*/ 1 w 16"/>
                    <a:gd name="T1" fmla="*/ 24 h 33"/>
                    <a:gd name="T2" fmla="*/ 3 w 16"/>
                    <a:gd name="T3" fmla="*/ 25 h 33"/>
                    <a:gd name="T4" fmla="*/ 6 w 16"/>
                    <a:gd name="T5" fmla="*/ 28 h 33"/>
                    <a:gd name="T6" fmla="*/ 9 w 16"/>
                    <a:gd name="T7" fmla="*/ 28 h 33"/>
                    <a:gd name="T8" fmla="*/ 9 w 16"/>
                    <a:gd name="T9" fmla="*/ 31 h 33"/>
                    <a:gd name="T10" fmla="*/ 11 w 16"/>
                    <a:gd name="T11" fmla="*/ 33 h 33"/>
                    <a:gd name="T12" fmla="*/ 14 w 16"/>
                    <a:gd name="T13" fmla="*/ 31 h 33"/>
                    <a:gd name="T14" fmla="*/ 14 w 16"/>
                    <a:gd name="T15" fmla="*/ 28 h 33"/>
                    <a:gd name="T16" fmla="*/ 11 w 16"/>
                    <a:gd name="T17" fmla="*/ 24 h 33"/>
                    <a:gd name="T18" fmla="*/ 11 w 16"/>
                    <a:gd name="T19" fmla="*/ 17 h 33"/>
                    <a:gd name="T20" fmla="*/ 13 w 16"/>
                    <a:gd name="T21" fmla="*/ 7 h 33"/>
                    <a:gd name="T22" fmla="*/ 15 w 16"/>
                    <a:gd name="T23" fmla="*/ 4 h 33"/>
                    <a:gd name="T24" fmla="*/ 16 w 16"/>
                    <a:gd name="T25" fmla="*/ 1 h 33"/>
                    <a:gd name="T26" fmla="*/ 14 w 16"/>
                    <a:gd name="T27" fmla="*/ 0 h 33"/>
                    <a:gd name="T28" fmla="*/ 12 w 16"/>
                    <a:gd name="T29" fmla="*/ 0 h 33"/>
                    <a:gd name="T30" fmla="*/ 11 w 16"/>
                    <a:gd name="T31" fmla="*/ 0 h 33"/>
                    <a:gd name="T32" fmla="*/ 8 w 16"/>
                    <a:gd name="T33" fmla="*/ 1 h 33"/>
                    <a:gd name="T34" fmla="*/ 8 w 16"/>
                    <a:gd name="T35" fmla="*/ 4 h 33"/>
                    <a:gd name="T36" fmla="*/ 7 w 16"/>
                    <a:gd name="T37" fmla="*/ 7 h 33"/>
                    <a:gd name="T38" fmla="*/ 7 w 16"/>
                    <a:gd name="T39" fmla="*/ 12 h 33"/>
                    <a:gd name="T40" fmla="*/ 5 w 16"/>
                    <a:gd name="T41" fmla="*/ 16 h 33"/>
                    <a:gd name="T42" fmla="*/ 1 w 16"/>
                    <a:gd name="T43" fmla="*/ 18 h 33"/>
                    <a:gd name="T44" fmla="*/ 0 w 16"/>
                    <a:gd name="T45" fmla="*/ 19 h 33"/>
                    <a:gd name="T46" fmla="*/ 1 w 16"/>
                    <a:gd name="T47" fmla="*/ 2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33">
                      <a:moveTo>
                        <a:pt x="1" y="24"/>
                      </a:moveTo>
                      <a:lnTo>
                        <a:pt x="3" y="25"/>
                      </a:lnTo>
                      <a:lnTo>
                        <a:pt x="6" y="28"/>
                      </a:lnTo>
                      <a:lnTo>
                        <a:pt x="9" y="28"/>
                      </a:lnTo>
                      <a:lnTo>
                        <a:pt x="9" y="31"/>
                      </a:lnTo>
                      <a:lnTo>
                        <a:pt x="11" y="33"/>
                      </a:lnTo>
                      <a:lnTo>
                        <a:pt x="14" y="31"/>
                      </a:lnTo>
                      <a:lnTo>
                        <a:pt x="14" y="28"/>
                      </a:lnTo>
                      <a:lnTo>
                        <a:pt x="11" y="24"/>
                      </a:lnTo>
                      <a:lnTo>
                        <a:pt x="11" y="17"/>
                      </a:lnTo>
                      <a:lnTo>
                        <a:pt x="13" y="7"/>
                      </a:lnTo>
                      <a:lnTo>
                        <a:pt x="15" y="4"/>
                      </a:lnTo>
                      <a:lnTo>
                        <a:pt x="16" y="1"/>
                      </a:lnTo>
                      <a:lnTo>
                        <a:pt x="14" y="0"/>
                      </a:lnTo>
                      <a:lnTo>
                        <a:pt x="12" y="0"/>
                      </a:lnTo>
                      <a:lnTo>
                        <a:pt x="11" y="0"/>
                      </a:lnTo>
                      <a:lnTo>
                        <a:pt x="8" y="1"/>
                      </a:lnTo>
                      <a:lnTo>
                        <a:pt x="8" y="4"/>
                      </a:lnTo>
                      <a:lnTo>
                        <a:pt x="7" y="7"/>
                      </a:lnTo>
                      <a:lnTo>
                        <a:pt x="7" y="12"/>
                      </a:lnTo>
                      <a:lnTo>
                        <a:pt x="5" y="16"/>
                      </a:lnTo>
                      <a:lnTo>
                        <a:pt x="1" y="18"/>
                      </a:lnTo>
                      <a:lnTo>
                        <a:pt x="0" y="19"/>
                      </a:lnTo>
                      <a:lnTo>
                        <a:pt x="1" y="2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37" name="Freeform 354">
                  <a:extLst>
                    <a:ext uri="{FF2B5EF4-FFF2-40B4-BE49-F238E27FC236}">
                      <a16:creationId xmlns:a16="http://schemas.microsoft.com/office/drawing/2014/main" id="{BA4B462A-1B19-C262-F753-A47101D0FB8E}"/>
                    </a:ext>
                  </a:extLst>
                </p:cNvPr>
                <p:cNvSpPr>
                  <a:spLocks/>
                </p:cNvSpPr>
                <p:nvPr/>
              </p:nvSpPr>
              <p:spPr bwMode="auto">
                <a:xfrm>
                  <a:off x="5374" y="2642"/>
                  <a:ext cx="3" cy="5"/>
                </a:xfrm>
                <a:custGeom>
                  <a:avLst/>
                  <a:gdLst>
                    <a:gd name="T0" fmla="*/ 3 w 3"/>
                    <a:gd name="T1" fmla="*/ 2 h 5"/>
                    <a:gd name="T2" fmla="*/ 0 w 3"/>
                    <a:gd name="T3" fmla="*/ 0 h 5"/>
                    <a:gd name="T4" fmla="*/ 0 w 3"/>
                    <a:gd name="T5" fmla="*/ 1 h 5"/>
                    <a:gd name="T6" fmla="*/ 0 w 3"/>
                    <a:gd name="T7" fmla="*/ 3 h 5"/>
                    <a:gd name="T8" fmla="*/ 3 w 3"/>
                    <a:gd name="T9" fmla="*/ 5 h 5"/>
                    <a:gd name="T10" fmla="*/ 3 w 3"/>
                    <a:gd name="T11" fmla="*/ 2 h 5"/>
                  </a:gdLst>
                  <a:ahLst/>
                  <a:cxnLst>
                    <a:cxn ang="0">
                      <a:pos x="T0" y="T1"/>
                    </a:cxn>
                    <a:cxn ang="0">
                      <a:pos x="T2" y="T3"/>
                    </a:cxn>
                    <a:cxn ang="0">
                      <a:pos x="T4" y="T5"/>
                    </a:cxn>
                    <a:cxn ang="0">
                      <a:pos x="T6" y="T7"/>
                    </a:cxn>
                    <a:cxn ang="0">
                      <a:pos x="T8" y="T9"/>
                    </a:cxn>
                    <a:cxn ang="0">
                      <a:pos x="T10" y="T11"/>
                    </a:cxn>
                  </a:cxnLst>
                  <a:rect l="0" t="0" r="r" b="b"/>
                  <a:pathLst>
                    <a:path w="3" h="5">
                      <a:moveTo>
                        <a:pt x="3" y="2"/>
                      </a:moveTo>
                      <a:lnTo>
                        <a:pt x="0" y="0"/>
                      </a:lnTo>
                      <a:lnTo>
                        <a:pt x="0" y="1"/>
                      </a:lnTo>
                      <a:lnTo>
                        <a:pt x="0" y="3"/>
                      </a:lnTo>
                      <a:lnTo>
                        <a:pt x="3" y="5"/>
                      </a:lnTo>
                      <a:lnTo>
                        <a:pt x="3"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38" name="Freeform 355">
                  <a:extLst>
                    <a:ext uri="{FF2B5EF4-FFF2-40B4-BE49-F238E27FC236}">
                      <a16:creationId xmlns:a16="http://schemas.microsoft.com/office/drawing/2014/main" id="{E431C17A-62B1-F8CF-9F90-DDA360565CDB}"/>
                    </a:ext>
                  </a:extLst>
                </p:cNvPr>
                <p:cNvSpPr>
                  <a:spLocks/>
                </p:cNvSpPr>
                <p:nvPr/>
              </p:nvSpPr>
              <p:spPr bwMode="auto">
                <a:xfrm>
                  <a:off x="5357" y="2643"/>
                  <a:ext cx="5" cy="4"/>
                </a:xfrm>
                <a:custGeom>
                  <a:avLst/>
                  <a:gdLst>
                    <a:gd name="T0" fmla="*/ 0 w 5"/>
                    <a:gd name="T1" fmla="*/ 2 h 4"/>
                    <a:gd name="T2" fmla="*/ 3 w 5"/>
                    <a:gd name="T3" fmla="*/ 4 h 4"/>
                    <a:gd name="T4" fmla="*/ 4 w 5"/>
                    <a:gd name="T5" fmla="*/ 3 h 4"/>
                    <a:gd name="T6" fmla="*/ 5 w 5"/>
                    <a:gd name="T7" fmla="*/ 1 h 4"/>
                    <a:gd name="T8" fmla="*/ 4 w 5"/>
                    <a:gd name="T9" fmla="*/ 0 h 4"/>
                    <a:gd name="T10" fmla="*/ 1 w 5"/>
                    <a:gd name="T11" fmla="*/ 1 h 4"/>
                    <a:gd name="T12" fmla="*/ 0 w 5"/>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0" y="2"/>
                      </a:moveTo>
                      <a:lnTo>
                        <a:pt x="3" y="4"/>
                      </a:lnTo>
                      <a:lnTo>
                        <a:pt x="4" y="3"/>
                      </a:lnTo>
                      <a:lnTo>
                        <a:pt x="5" y="1"/>
                      </a:lnTo>
                      <a:lnTo>
                        <a:pt x="4" y="0"/>
                      </a:lnTo>
                      <a:lnTo>
                        <a:pt x="1" y="1"/>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39" name="Freeform 356">
                  <a:extLst>
                    <a:ext uri="{FF2B5EF4-FFF2-40B4-BE49-F238E27FC236}">
                      <a16:creationId xmlns:a16="http://schemas.microsoft.com/office/drawing/2014/main" id="{E8E1AC41-B2CB-B311-12A1-6F383D5A5614}"/>
                    </a:ext>
                  </a:extLst>
                </p:cNvPr>
                <p:cNvSpPr>
                  <a:spLocks/>
                </p:cNvSpPr>
                <p:nvPr/>
              </p:nvSpPr>
              <p:spPr bwMode="auto">
                <a:xfrm>
                  <a:off x="5394" y="2628"/>
                  <a:ext cx="4" cy="7"/>
                </a:xfrm>
                <a:custGeom>
                  <a:avLst/>
                  <a:gdLst>
                    <a:gd name="T0" fmla="*/ 4 w 4"/>
                    <a:gd name="T1" fmla="*/ 6 h 7"/>
                    <a:gd name="T2" fmla="*/ 2 w 4"/>
                    <a:gd name="T3" fmla="*/ 3 h 7"/>
                    <a:gd name="T4" fmla="*/ 1 w 4"/>
                    <a:gd name="T5" fmla="*/ 0 h 7"/>
                    <a:gd name="T6" fmla="*/ 1 w 4"/>
                    <a:gd name="T7" fmla="*/ 4 h 7"/>
                    <a:gd name="T8" fmla="*/ 0 w 4"/>
                    <a:gd name="T9" fmla="*/ 5 h 7"/>
                    <a:gd name="T10" fmla="*/ 1 w 4"/>
                    <a:gd name="T11" fmla="*/ 7 h 7"/>
                    <a:gd name="T12" fmla="*/ 4 w 4"/>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4" h="7">
                      <a:moveTo>
                        <a:pt x="4" y="6"/>
                      </a:moveTo>
                      <a:lnTo>
                        <a:pt x="2" y="3"/>
                      </a:lnTo>
                      <a:lnTo>
                        <a:pt x="1" y="0"/>
                      </a:lnTo>
                      <a:lnTo>
                        <a:pt x="1" y="4"/>
                      </a:lnTo>
                      <a:lnTo>
                        <a:pt x="0" y="5"/>
                      </a:lnTo>
                      <a:lnTo>
                        <a:pt x="1" y="7"/>
                      </a:lnTo>
                      <a:lnTo>
                        <a:pt x="4"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40" name="Freeform 357">
                  <a:extLst>
                    <a:ext uri="{FF2B5EF4-FFF2-40B4-BE49-F238E27FC236}">
                      <a16:creationId xmlns:a16="http://schemas.microsoft.com/office/drawing/2014/main" id="{D3DB3EAB-51FD-486E-B3C7-A34AB76FCA7A}"/>
                    </a:ext>
                  </a:extLst>
                </p:cNvPr>
                <p:cNvSpPr>
                  <a:spLocks/>
                </p:cNvSpPr>
                <p:nvPr/>
              </p:nvSpPr>
              <p:spPr bwMode="auto">
                <a:xfrm>
                  <a:off x="5270" y="2661"/>
                  <a:ext cx="1" cy="2"/>
                </a:xfrm>
                <a:custGeom>
                  <a:avLst/>
                  <a:gdLst>
                    <a:gd name="T0" fmla="*/ 1 w 1"/>
                    <a:gd name="T1" fmla="*/ 2 h 2"/>
                    <a:gd name="T2" fmla="*/ 0 w 1"/>
                    <a:gd name="T3" fmla="*/ 0 h 2"/>
                    <a:gd name="T4" fmla="*/ 0 w 1"/>
                    <a:gd name="T5" fmla="*/ 1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0" y="1"/>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41" name="Freeform 358">
                  <a:extLst>
                    <a:ext uri="{FF2B5EF4-FFF2-40B4-BE49-F238E27FC236}">
                      <a16:creationId xmlns:a16="http://schemas.microsoft.com/office/drawing/2014/main" id="{5E6BACA0-693F-BCAF-28B7-E811865112FC}"/>
                    </a:ext>
                  </a:extLst>
                </p:cNvPr>
                <p:cNvSpPr>
                  <a:spLocks/>
                </p:cNvSpPr>
                <p:nvPr/>
              </p:nvSpPr>
              <p:spPr bwMode="auto">
                <a:xfrm>
                  <a:off x="5336" y="2690"/>
                  <a:ext cx="7" cy="7"/>
                </a:xfrm>
                <a:custGeom>
                  <a:avLst/>
                  <a:gdLst>
                    <a:gd name="T0" fmla="*/ 2 w 7"/>
                    <a:gd name="T1" fmla="*/ 1 h 7"/>
                    <a:gd name="T2" fmla="*/ 0 w 7"/>
                    <a:gd name="T3" fmla="*/ 1 h 7"/>
                    <a:gd name="T4" fmla="*/ 0 w 7"/>
                    <a:gd name="T5" fmla="*/ 3 h 7"/>
                    <a:gd name="T6" fmla="*/ 1 w 7"/>
                    <a:gd name="T7" fmla="*/ 6 h 7"/>
                    <a:gd name="T8" fmla="*/ 3 w 7"/>
                    <a:gd name="T9" fmla="*/ 7 h 7"/>
                    <a:gd name="T10" fmla="*/ 7 w 7"/>
                    <a:gd name="T11" fmla="*/ 3 h 7"/>
                    <a:gd name="T12" fmla="*/ 7 w 7"/>
                    <a:gd name="T13" fmla="*/ 2 h 7"/>
                    <a:gd name="T14" fmla="*/ 5 w 7"/>
                    <a:gd name="T15" fmla="*/ 1 h 7"/>
                    <a:gd name="T16" fmla="*/ 3 w 7"/>
                    <a:gd name="T17" fmla="*/ 0 h 7"/>
                    <a:gd name="T18" fmla="*/ 2 w 7"/>
                    <a:gd name="T1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2" y="1"/>
                      </a:moveTo>
                      <a:lnTo>
                        <a:pt x="0" y="1"/>
                      </a:lnTo>
                      <a:lnTo>
                        <a:pt x="0" y="3"/>
                      </a:lnTo>
                      <a:lnTo>
                        <a:pt x="1" y="6"/>
                      </a:lnTo>
                      <a:lnTo>
                        <a:pt x="3" y="7"/>
                      </a:lnTo>
                      <a:lnTo>
                        <a:pt x="7" y="3"/>
                      </a:lnTo>
                      <a:lnTo>
                        <a:pt x="7" y="2"/>
                      </a:lnTo>
                      <a:lnTo>
                        <a:pt x="5" y="1"/>
                      </a:lnTo>
                      <a:lnTo>
                        <a:pt x="3" y="0"/>
                      </a:lnTo>
                      <a:lnTo>
                        <a:pt x="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42" name="Freeform 359">
                  <a:extLst>
                    <a:ext uri="{FF2B5EF4-FFF2-40B4-BE49-F238E27FC236}">
                      <a16:creationId xmlns:a16="http://schemas.microsoft.com/office/drawing/2014/main" id="{9774FCE4-FA74-C4C9-E9A7-E3917B53CF19}"/>
                    </a:ext>
                  </a:extLst>
                </p:cNvPr>
                <p:cNvSpPr>
                  <a:spLocks/>
                </p:cNvSpPr>
                <p:nvPr/>
              </p:nvSpPr>
              <p:spPr bwMode="auto">
                <a:xfrm>
                  <a:off x="5264" y="2665"/>
                  <a:ext cx="4" cy="6"/>
                </a:xfrm>
                <a:custGeom>
                  <a:avLst/>
                  <a:gdLst>
                    <a:gd name="T0" fmla="*/ 0 w 4"/>
                    <a:gd name="T1" fmla="*/ 1 h 6"/>
                    <a:gd name="T2" fmla="*/ 0 w 4"/>
                    <a:gd name="T3" fmla="*/ 3 h 6"/>
                    <a:gd name="T4" fmla="*/ 2 w 4"/>
                    <a:gd name="T5" fmla="*/ 6 h 6"/>
                    <a:gd name="T6" fmla="*/ 3 w 4"/>
                    <a:gd name="T7" fmla="*/ 6 h 6"/>
                    <a:gd name="T8" fmla="*/ 3 w 4"/>
                    <a:gd name="T9" fmla="*/ 2 h 6"/>
                    <a:gd name="T10" fmla="*/ 4 w 4"/>
                    <a:gd name="T11" fmla="*/ 1 h 6"/>
                    <a:gd name="T12" fmla="*/ 3 w 4"/>
                    <a:gd name="T13" fmla="*/ 0 h 6"/>
                    <a:gd name="T14" fmla="*/ 0 w 4"/>
                    <a:gd name="T15" fmla="*/ 1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0" y="1"/>
                      </a:moveTo>
                      <a:lnTo>
                        <a:pt x="0" y="3"/>
                      </a:lnTo>
                      <a:lnTo>
                        <a:pt x="2" y="6"/>
                      </a:lnTo>
                      <a:lnTo>
                        <a:pt x="3" y="6"/>
                      </a:lnTo>
                      <a:lnTo>
                        <a:pt x="3" y="2"/>
                      </a:lnTo>
                      <a:lnTo>
                        <a:pt x="4" y="1"/>
                      </a:lnTo>
                      <a:lnTo>
                        <a:pt x="3"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43" name="Freeform 360">
                  <a:extLst>
                    <a:ext uri="{FF2B5EF4-FFF2-40B4-BE49-F238E27FC236}">
                      <a16:creationId xmlns:a16="http://schemas.microsoft.com/office/drawing/2014/main" id="{21220146-78B9-6ABF-B8EC-641EE63CC0CC}"/>
                    </a:ext>
                  </a:extLst>
                </p:cNvPr>
                <p:cNvSpPr>
                  <a:spLocks/>
                </p:cNvSpPr>
                <p:nvPr/>
              </p:nvSpPr>
              <p:spPr bwMode="auto">
                <a:xfrm>
                  <a:off x="5268" y="2660"/>
                  <a:ext cx="2" cy="2"/>
                </a:xfrm>
                <a:custGeom>
                  <a:avLst/>
                  <a:gdLst>
                    <a:gd name="T0" fmla="*/ 1 w 2"/>
                    <a:gd name="T1" fmla="*/ 2 h 2"/>
                    <a:gd name="T2" fmla="*/ 2 w 2"/>
                    <a:gd name="T3" fmla="*/ 0 h 2"/>
                    <a:gd name="T4" fmla="*/ 0 w 2"/>
                    <a:gd name="T5" fmla="*/ 2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2"/>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44" name="Freeform 361">
                  <a:extLst>
                    <a:ext uri="{FF2B5EF4-FFF2-40B4-BE49-F238E27FC236}">
                      <a16:creationId xmlns:a16="http://schemas.microsoft.com/office/drawing/2014/main" id="{8A379BD7-A2AB-60C6-74E8-6C71F5A0A0C2}"/>
                    </a:ext>
                  </a:extLst>
                </p:cNvPr>
                <p:cNvSpPr>
                  <a:spLocks/>
                </p:cNvSpPr>
                <p:nvPr/>
              </p:nvSpPr>
              <p:spPr bwMode="auto">
                <a:xfrm>
                  <a:off x="5297" y="2472"/>
                  <a:ext cx="69" cy="114"/>
                </a:xfrm>
                <a:custGeom>
                  <a:avLst/>
                  <a:gdLst>
                    <a:gd name="T0" fmla="*/ 19 w 69"/>
                    <a:gd name="T1" fmla="*/ 1 h 114"/>
                    <a:gd name="T2" fmla="*/ 10 w 69"/>
                    <a:gd name="T3" fmla="*/ 6 h 114"/>
                    <a:gd name="T4" fmla="*/ 8 w 69"/>
                    <a:gd name="T5" fmla="*/ 24 h 114"/>
                    <a:gd name="T6" fmla="*/ 7 w 69"/>
                    <a:gd name="T7" fmla="*/ 42 h 114"/>
                    <a:gd name="T8" fmla="*/ 2 w 69"/>
                    <a:gd name="T9" fmla="*/ 45 h 114"/>
                    <a:gd name="T10" fmla="*/ 1 w 69"/>
                    <a:gd name="T11" fmla="*/ 49 h 114"/>
                    <a:gd name="T12" fmla="*/ 2 w 69"/>
                    <a:gd name="T13" fmla="*/ 53 h 114"/>
                    <a:gd name="T14" fmla="*/ 5 w 69"/>
                    <a:gd name="T15" fmla="*/ 69 h 114"/>
                    <a:gd name="T16" fmla="*/ 8 w 69"/>
                    <a:gd name="T17" fmla="*/ 70 h 114"/>
                    <a:gd name="T18" fmla="*/ 13 w 69"/>
                    <a:gd name="T19" fmla="*/ 77 h 114"/>
                    <a:gd name="T20" fmla="*/ 14 w 69"/>
                    <a:gd name="T21" fmla="*/ 71 h 114"/>
                    <a:gd name="T22" fmla="*/ 16 w 69"/>
                    <a:gd name="T23" fmla="*/ 78 h 114"/>
                    <a:gd name="T24" fmla="*/ 15 w 69"/>
                    <a:gd name="T25" fmla="*/ 87 h 114"/>
                    <a:gd name="T26" fmla="*/ 18 w 69"/>
                    <a:gd name="T27" fmla="*/ 86 h 114"/>
                    <a:gd name="T28" fmla="*/ 21 w 69"/>
                    <a:gd name="T29" fmla="*/ 91 h 114"/>
                    <a:gd name="T30" fmla="*/ 29 w 69"/>
                    <a:gd name="T31" fmla="*/ 91 h 114"/>
                    <a:gd name="T32" fmla="*/ 32 w 69"/>
                    <a:gd name="T33" fmla="*/ 86 h 114"/>
                    <a:gd name="T34" fmla="*/ 42 w 69"/>
                    <a:gd name="T35" fmla="*/ 94 h 114"/>
                    <a:gd name="T36" fmla="*/ 46 w 69"/>
                    <a:gd name="T37" fmla="*/ 94 h 114"/>
                    <a:gd name="T38" fmla="*/ 44 w 69"/>
                    <a:gd name="T39" fmla="*/ 87 h 114"/>
                    <a:gd name="T40" fmla="*/ 49 w 69"/>
                    <a:gd name="T41" fmla="*/ 94 h 114"/>
                    <a:gd name="T42" fmla="*/ 55 w 69"/>
                    <a:gd name="T43" fmla="*/ 102 h 114"/>
                    <a:gd name="T44" fmla="*/ 63 w 69"/>
                    <a:gd name="T45" fmla="*/ 107 h 114"/>
                    <a:gd name="T46" fmla="*/ 65 w 69"/>
                    <a:gd name="T47" fmla="*/ 108 h 114"/>
                    <a:gd name="T48" fmla="*/ 67 w 69"/>
                    <a:gd name="T49" fmla="*/ 114 h 114"/>
                    <a:gd name="T50" fmla="*/ 69 w 69"/>
                    <a:gd name="T51" fmla="*/ 105 h 114"/>
                    <a:gd name="T52" fmla="*/ 63 w 69"/>
                    <a:gd name="T53" fmla="*/ 102 h 114"/>
                    <a:gd name="T54" fmla="*/ 59 w 69"/>
                    <a:gd name="T55" fmla="*/ 94 h 114"/>
                    <a:gd name="T56" fmla="*/ 61 w 69"/>
                    <a:gd name="T57" fmla="*/ 91 h 114"/>
                    <a:gd name="T58" fmla="*/ 60 w 69"/>
                    <a:gd name="T59" fmla="*/ 87 h 114"/>
                    <a:gd name="T60" fmla="*/ 53 w 69"/>
                    <a:gd name="T61" fmla="*/ 85 h 114"/>
                    <a:gd name="T62" fmla="*/ 51 w 69"/>
                    <a:gd name="T63" fmla="*/ 88 h 114"/>
                    <a:gd name="T64" fmla="*/ 45 w 69"/>
                    <a:gd name="T65" fmla="*/ 77 h 114"/>
                    <a:gd name="T66" fmla="*/ 38 w 69"/>
                    <a:gd name="T67" fmla="*/ 84 h 114"/>
                    <a:gd name="T68" fmla="*/ 31 w 69"/>
                    <a:gd name="T69" fmla="*/ 80 h 114"/>
                    <a:gd name="T70" fmla="*/ 30 w 69"/>
                    <a:gd name="T71" fmla="*/ 72 h 114"/>
                    <a:gd name="T72" fmla="*/ 25 w 69"/>
                    <a:gd name="T73" fmla="*/ 64 h 114"/>
                    <a:gd name="T74" fmla="*/ 27 w 69"/>
                    <a:gd name="T75" fmla="*/ 53 h 114"/>
                    <a:gd name="T76" fmla="*/ 34 w 69"/>
                    <a:gd name="T77" fmla="*/ 44 h 114"/>
                    <a:gd name="T78" fmla="*/ 35 w 69"/>
                    <a:gd name="T79" fmla="*/ 44 h 114"/>
                    <a:gd name="T80" fmla="*/ 38 w 69"/>
                    <a:gd name="T81" fmla="*/ 27 h 114"/>
                    <a:gd name="T82" fmla="*/ 34 w 69"/>
                    <a:gd name="T83" fmla="*/ 20 h 114"/>
                    <a:gd name="T84" fmla="*/ 34 w 69"/>
                    <a:gd name="T85" fmla="*/ 6 h 114"/>
                    <a:gd name="T86" fmla="*/ 31 w 69"/>
                    <a:gd name="T87" fmla="*/ 1 h 114"/>
                    <a:gd name="T88" fmla="*/ 25 w 69"/>
                    <a:gd name="T89" fmla="*/ 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9" h="114">
                      <a:moveTo>
                        <a:pt x="24" y="6"/>
                      </a:moveTo>
                      <a:lnTo>
                        <a:pt x="22" y="4"/>
                      </a:lnTo>
                      <a:lnTo>
                        <a:pt x="19" y="1"/>
                      </a:lnTo>
                      <a:lnTo>
                        <a:pt x="15" y="0"/>
                      </a:lnTo>
                      <a:lnTo>
                        <a:pt x="10" y="2"/>
                      </a:lnTo>
                      <a:lnTo>
                        <a:pt x="10" y="6"/>
                      </a:lnTo>
                      <a:lnTo>
                        <a:pt x="7" y="12"/>
                      </a:lnTo>
                      <a:lnTo>
                        <a:pt x="8" y="17"/>
                      </a:lnTo>
                      <a:lnTo>
                        <a:pt x="8" y="24"/>
                      </a:lnTo>
                      <a:lnTo>
                        <a:pt x="6" y="32"/>
                      </a:lnTo>
                      <a:lnTo>
                        <a:pt x="4" y="36"/>
                      </a:lnTo>
                      <a:lnTo>
                        <a:pt x="7" y="42"/>
                      </a:lnTo>
                      <a:lnTo>
                        <a:pt x="7" y="44"/>
                      </a:lnTo>
                      <a:lnTo>
                        <a:pt x="5" y="46"/>
                      </a:lnTo>
                      <a:lnTo>
                        <a:pt x="2" y="45"/>
                      </a:lnTo>
                      <a:lnTo>
                        <a:pt x="1" y="42"/>
                      </a:lnTo>
                      <a:lnTo>
                        <a:pt x="0" y="46"/>
                      </a:lnTo>
                      <a:lnTo>
                        <a:pt x="1" y="49"/>
                      </a:lnTo>
                      <a:lnTo>
                        <a:pt x="2" y="50"/>
                      </a:lnTo>
                      <a:lnTo>
                        <a:pt x="3" y="51"/>
                      </a:lnTo>
                      <a:lnTo>
                        <a:pt x="2" y="53"/>
                      </a:lnTo>
                      <a:lnTo>
                        <a:pt x="3" y="59"/>
                      </a:lnTo>
                      <a:lnTo>
                        <a:pt x="5" y="63"/>
                      </a:lnTo>
                      <a:lnTo>
                        <a:pt x="5" y="69"/>
                      </a:lnTo>
                      <a:lnTo>
                        <a:pt x="7" y="70"/>
                      </a:lnTo>
                      <a:lnTo>
                        <a:pt x="8" y="70"/>
                      </a:lnTo>
                      <a:lnTo>
                        <a:pt x="8" y="70"/>
                      </a:lnTo>
                      <a:lnTo>
                        <a:pt x="8" y="73"/>
                      </a:lnTo>
                      <a:lnTo>
                        <a:pt x="11" y="77"/>
                      </a:lnTo>
                      <a:lnTo>
                        <a:pt x="13" y="77"/>
                      </a:lnTo>
                      <a:lnTo>
                        <a:pt x="15" y="75"/>
                      </a:lnTo>
                      <a:lnTo>
                        <a:pt x="13" y="73"/>
                      </a:lnTo>
                      <a:lnTo>
                        <a:pt x="14" y="71"/>
                      </a:lnTo>
                      <a:lnTo>
                        <a:pt x="17" y="71"/>
                      </a:lnTo>
                      <a:lnTo>
                        <a:pt x="19" y="73"/>
                      </a:lnTo>
                      <a:lnTo>
                        <a:pt x="16" y="78"/>
                      </a:lnTo>
                      <a:lnTo>
                        <a:pt x="15" y="80"/>
                      </a:lnTo>
                      <a:lnTo>
                        <a:pt x="15" y="83"/>
                      </a:lnTo>
                      <a:lnTo>
                        <a:pt x="15" y="87"/>
                      </a:lnTo>
                      <a:lnTo>
                        <a:pt x="16" y="90"/>
                      </a:lnTo>
                      <a:lnTo>
                        <a:pt x="17" y="87"/>
                      </a:lnTo>
                      <a:lnTo>
                        <a:pt x="18" y="86"/>
                      </a:lnTo>
                      <a:lnTo>
                        <a:pt x="20" y="89"/>
                      </a:lnTo>
                      <a:lnTo>
                        <a:pt x="18" y="92"/>
                      </a:lnTo>
                      <a:lnTo>
                        <a:pt x="21" y="91"/>
                      </a:lnTo>
                      <a:lnTo>
                        <a:pt x="22" y="89"/>
                      </a:lnTo>
                      <a:lnTo>
                        <a:pt x="26" y="93"/>
                      </a:lnTo>
                      <a:lnTo>
                        <a:pt x="29" y="91"/>
                      </a:lnTo>
                      <a:lnTo>
                        <a:pt x="28" y="89"/>
                      </a:lnTo>
                      <a:lnTo>
                        <a:pt x="29" y="87"/>
                      </a:lnTo>
                      <a:lnTo>
                        <a:pt x="32" y="86"/>
                      </a:lnTo>
                      <a:lnTo>
                        <a:pt x="38" y="89"/>
                      </a:lnTo>
                      <a:lnTo>
                        <a:pt x="39" y="91"/>
                      </a:lnTo>
                      <a:lnTo>
                        <a:pt x="42" y="94"/>
                      </a:lnTo>
                      <a:lnTo>
                        <a:pt x="46" y="100"/>
                      </a:lnTo>
                      <a:lnTo>
                        <a:pt x="46" y="100"/>
                      </a:lnTo>
                      <a:lnTo>
                        <a:pt x="46" y="94"/>
                      </a:lnTo>
                      <a:lnTo>
                        <a:pt x="42" y="88"/>
                      </a:lnTo>
                      <a:lnTo>
                        <a:pt x="43" y="86"/>
                      </a:lnTo>
                      <a:lnTo>
                        <a:pt x="44" y="87"/>
                      </a:lnTo>
                      <a:lnTo>
                        <a:pt x="46" y="88"/>
                      </a:lnTo>
                      <a:lnTo>
                        <a:pt x="48" y="90"/>
                      </a:lnTo>
                      <a:lnTo>
                        <a:pt x="49" y="94"/>
                      </a:lnTo>
                      <a:lnTo>
                        <a:pt x="54" y="95"/>
                      </a:lnTo>
                      <a:lnTo>
                        <a:pt x="55" y="98"/>
                      </a:lnTo>
                      <a:lnTo>
                        <a:pt x="55" y="102"/>
                      </a:lnTo>
                      <a:lnTo>
                        <a:pt x="57" y="103"/>
                      </a:lnTo>
                      <a:lnTo>
                        <a:pt x="60" y="108"/>
                      </a:lnTo>
                      <a:lnTo>
                        <a:pt x="63" y="107"/>
                      </a:lnTo>
                      <a:lnTo>
                        <a:pt x="63" y="105"/>
                      </a:lnTo>
                      <a:lnTo>
                        <a:pt x="65" y="106"/>
                      </a:lnTo>
                      <a:lnTo>
                        <a:pt x="65" y="108"/>
                      </a:lnTo>
                      <a:lnTo>
                        <a:pt x="63" y="109"/>
                      </a:lnTo>
                      <a:lnTo>
                        <a:pt x="65" y="113"/>
                      </a:lnTo>
                      <a:lnTo>
                        <a:pt x="67" y="114"/>
                      </a:lnTo>
                      <a:lnTo>
                        <a:pt x="68" y="108"/>
                      </a:lnTo>
                      <a:lnTo>
                        <a:pt x="68" y="107"/>
                      </a:lnTo>
                      <a:lnTo>
                        <a:pt x="69" y="105"/>
                      </a:lnTo>
                      <a:lnTo>
                        <a:pt x="68" y="104"/>
                      </a:lnTo>
                      <a:lnTo>
                        <a:pt x="66" y="104"/>
                      </a:lnTo>
                      <a:lnTo>
                        <a:pt x="63" y="102"/>
                      </a:lnTo>
                      <a:lnTo>
                        <a:pt x="61" y="102"/>
                      </a:lnTo>
                      <a:lnTo>
                        <a:pt x="61" y="100"/>
                      </a:lnTo>
                      <a:lnTo>
                        <a:pt x="59" y="94"/>
                      </a:lnTo>
                      <a:lnTo>
                        <a:pt x="59" y="91"/>
                      </a:lnTo>
                      <a:lnTo>
                        <a:pt x="60" y="90"/>
                      </a:lnTo>
                      <a:lnTo>
                        <a:pt x="61" y="91"/>
                      </a:lnTo>
                      <a:lnTo>
                        <a:pt x="63" y="90"/>
                      </a:lnTo>
                      <a:lnTo>
                        <a:pt x="63" y="90"/>
                      </a:lnTo>
                      <a:lnTo>
                        <a:pt x="60" y="87"/>
                      </a:lnTo>
                      <a:lnTo>
                        <a:pt x="56" y="87"/>
                      </a:lnTo>
                      <a:lnTo>
                        <a:pt x="55" y="84"/>
                      </a:lnTo>
                      <a:lnTo>
                        <a:pt x="53" y="85"/>
                      </a:lnTo>
                      <a:lnTo>
                        <a:pt x="54" y="88"/>
                      </a:lnTo>
                      <a:lnTo>
                        <a:pt x="52" y="90"/>
                      </a:lnTo>
                      <a:lnTo>
                        <a:pt x="51" y="88"/>
                      </a:lnTo>
                      <a:lnTo>
                        <a:pt x="51" y="84"/>
                      </a:lnTo>
                      <a:lnTo>
                        <a:pt x="49" y="80"/>
                      </a:lnTo>
                      <a:lnTo>
                        <a:pt x="45" y="77"/>
                      </a:lnTo>
                      <a:lnTo>
                        <a:pt x="42" y="77"/>
                      </a:lnTo>
                      <a:lnTo>
                        <a:pt x="39" y="81"/>
                      </a:lnTo>
                      <a:lnTo>
                        <a:pt x="38" y="84"/>
                      </a:lnTo>
                      <a:lnTo>
                        <a:pt x="35" y="84"/>
                      </a:lnTo>
                      <a:lnTo>
                        <a:pt x="32" y="84"/>
                      </a:lnTo>
                      <a:lnTo>
                        <a:pt x="31" y="80"/>
                      </a:lnTo>
                      <a:lnTo>
                        <a:pt x="29" y="78"/>
                      </a:lnTo>
                      <a:lnTo>
                        <a:pt x="29" y="74"/>
                      </a:lnTo>
                      <a:lnTo>
                        <a:pt x="30" y="72"/>
                      </a:lnTo>
                      <a:lnTo>
                        <a:pt x="29" y="70"/>
                      </a:lnTo>
                      <a:lnTo>
                        <a:pt x="27" y="66"/>
                      </a:lnTo>
                      <a:lnTo>
                        <a:pt x="25" y="64"/>
                      </a:lnTo>
                      <a:lnTo>
                        <a:pt x="26" y="59"/>
                      </a:lnTo>
                      <a:lnTo>
                        <a:pt x="27" y="57"/>
                      </a:lnTo>
                      <a:lnTo>
                        <a:pt x="27" y="53"/>
                      </a:lnTo>
                      <a:lnTo>
                        <a:pt x="28" y="50"/>
                      </a:lnTo>
                      <a:lnTo>
                        <a:pt x="32" y="46"/>
                      </a:lnTo>
                      <a:lnTo>
                        <a:pt x="34" y="44"/>
                      </a:lnTo>
                      <a:lnTo>
                        <a:pt x="33" y="46"/>
                      </a:lnTo>
                      <a:lnTo>
                        <a:pt x="33" y="49"/>
                      </a:lnTo>
                      <a:lnTo>
                        <a:pt x="35" y="44"/>
                      </a:lnTo>
                      <a:lnTo>
                        <a:pt x="35" y="40"/>
                      </a:lnTo>
                      <a:lnTo>
                        <a:pt x="37" y="35"/>
                      </a:lnTo>
                      <a:lnTo>
                        <a:pt x="38" y="27"/>
                      </a:lnTo>
                      <a:lnTo>
                        <a:pt x="36" y="25"/>
                      </a:lnTo>
                      <a:lnTo>
                        <a:pt x="35" y="21"/>
                      </a:lnTo>
                      <a:lnTo>
                        <a:pt x="34" y="20"/>
                      </a:lnTo>
                      <a:lnTo>
                        <a:pt x="32" y="15"/>
                      </a:lnTo>
                      <a:lnTo>
                        <a:pt x="32" y="8"/>
                      </a:lnTo>
                      <a:lnTo>
                        <a:pt x="34" y="6"/>
                      </a:lnTo>
                      <a:lnTo>
                        <a:pt x="34" y="3"/>
                      </a:lnTo>
                      <a:lnTo>
                        <a:pt x="32" y="1"/>
                      </a:lnTo>
                      <a:lnTo>
                        <a:pt x="31" y="1"/>
                      </a:lnTo>
                      <a:lnTo>
                        <a:pt x="31" y="2"/>
                      </a:lnTo>
                      <a:lnTo>
                        <a:pt x="29" y="4"/>
                      </a:lnTo>
                      <a:lnTo>
                        <a:pt x="25" y="4"/>
                      </a:lnTo>
                      <a:lnTo>
                        <a:pt x="24"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45" name="Freeform 362">
                  <a:extLst>
                    <a:ext uri="{FF2B5EF4-FFF2-40B4-BE49-F238E27FC236}">
                      <a16:creationId xmlns:a16="http://schemas.microsoft.com/office/drawing/2014/main" id="{96033868-2C37-5831-7138-F9881E6F3E9E}"/>
                    </a:ext>
                  </a:extLst>
                </p:cNvPr>
                <p:cNvSpPr>
                  <a:spLocks/>
                </p:cNvSpPr>
                <p:nvPr/>
              </p:nvSpPr>
              <p:spPr bwMode="auto">
                <a:xfrm>
                  <a:off x="5363" y="2628"/>
                  <a:ext cx="10" cy="10"/>
                </a:xfrm>
                <a:custGeom>
                  <a:avLst/>
                  <a:gdLst>
                    <a:gd name="T0" fmla="*/ 0 w 10"/>
                    <a:gd name="T1" fmla="*/ 6 h 10"/>
                    <a:gd name="T2" fmla="*/ 1 w 10"/>
                    <a:gd name="T3" fmla="*/ 8 h 10"/>
                    <a:gd name="T4" fmla="*/ 1 w 10"/>
                    <a:gd name="T5" fmla="*/ 10 h 10"/>
                    <a:gd name="T6" fmla="*/ 4 w 10"/>
                    <a:gd name="T7" fmla="*/ 10 h 10"/>
                    <a:gd name="T8" fmla="*/ 9 w 10"/>
                    <a:gd name="T9" fmla="*/ 7 h 10"/>
                    <a:gd name="T10" fmla="*/ 10 w 10"/>
                    <a:gd name="T11" fmla="*/ 5 h 10"/>
                    <a:gd name="T12" fmla="*/ 10 w 10"/>
                    <a:gd name="T13" fmla="*/ 1 h 10"/>
                    <a:gd name="T14" fmla="*/ 8 w 10"/>
                    <a:gd name="T15" fmla="*/ 0 h 10"/>
                    <a:gd name="T16" fmla="*/ 7 w 10"/>
                    <a:gd name="T17" fmla="*/ 0 h 10"/>
                    <a:gd name="T18" fmla="*/ 2 w 10"/>
                    <a:gd name="T19" fmla="*/ 3 h 10"/>
                    <a:gd name="T20" fmla="*/ 0 w 10"/>
                    <a:gd name="T21"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0">
                      <a:moveTo>
                        <a:pt x="0" y="6"/>
                      </a:moveTo>
                      <a:lnTo>
                        <a:pt x="1" y="8"/>
                      </a:lnTo>
                      <a:lnTo>
                        <a:pt x="1" y="10"/>
                      </a:lnTo>
                      <a:lnTo>
                        <a:pt x="4" y="10"/>
                      </a:lnTo>
                      <a:lnTo>
                        <a:pt x="9" y="7"/>
                      </a:lnTo>
                      <a:lnTo>
                        <a:pt x="10" y="5"/>
                      </a:lnTo>
                      <a:lnTo>
                        <a:pt x="10" y="1"/>
                      </a:lnTo>
                      <a:lnTo>
                        <a:pt x="8" y="0"/>
                      </a:lnTo>
                      <a:lnTo>
                        <a:pt x="7" y="0"/>
                      </a:lnTo>
                      <a:lnTo>
                        <a:pt x="2" y="3"/>
                      </a:lnTo>
                      <a:lnTo>
                        <a:pt x="0"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46" name="Freeform 363">
                  <a:extLst>
                    <a:ext uri="{FF2B5EF4-FFF2-40B4-BE49-F238E27FC236}">
                      <a16:creationId xmlns:a16="http://schemas.microsoft.com/office/drawing/2014/main" id="{55C58E35-8624-0F6F-0AE6-09430D4924AB}"/>
                    </a:ext>
                  </a:extLst>
                </p:cNvPr>
                <p:cNvSpPr>
                  <a:spLocks/>
                </p:cNvSpPr>
                <p:nvPr/>
              </p:nvSpPr>
              <p:spPr bwMode="auto">
                <a:xfrm>
                  <a:off x="5369" y="2606"/>
                  <a:ext cx="14" cy="23"/>
                </a:xfrm>
                <a:custGeom>
                  <a:avLst/>
                  <a:gdLst>
                    <a:gd name="T0" fmla="*/ 10 w 14"/>
                    <a:gd name="T1" fmla="*/ 11 h 23"/>
                    <a:gd name="T2" fmla="*/ 9 w 14"/>
                    <a:gd name="T3" fmla="*/ 6 h 23"/>
                    <a:gd name="T4" fmla="*/ 8 w 14"/>
                    <a:gd name="T5" fmla="*/ 1 h 23"/>
                    <a:gd name="T6" fmla="*/ 7 w 14"/>
                    <a:gd name="T7" fmla="*/ 0 h 23"/>
                    <a:gd name="T8" fmla="*/ 5 w 14"/>
                    <a:gd name="T9" fmla="*/ 1 h 23"/>
                    <a:gd name="T10" fmla="*/ 2 w 14"/>
                    <a:gd name="T11" fmla="*/ 0 h 23"/>
                    <a:gd name="T12" fmla="*/ 0 w 14"/>
                    <a:gd name="T13" fmla="*/ 0 h 23"/>
                    <a:gd name="T14" fmla="*/ 1 w 14"/>
                    <a:gd name="T15" fmla="*/ 3 h 23"/>
                    <a:gd name="T16" fmla="*/ 1 w 14"/>
                    <a:gd name="T17" fmla="*/ 7 h 23"/>
                    <a:gd name="T18" fmla="*/ 3 w 14"/>
                    <a:gd name="T19" fmla="*/ 8 h 23"/>
                    <a:gd name="T20" fmla="*/ 4 w 14"/>
                    <a:gd name="T21" fmla="*/ 7 h 23"/>
                    <a:gd name="T22" fmla="*/ 5 w 14"/>
                    <a:gd name="T23" fmla="*/ 9 h 23"/>
                    <a:gd name="T24" fmla="*/ 5 w 14"/>
                    <a:gd name="T25" fmla="*/ 13 h 23"/>
                    <a:gd name="T26" fmla="*/ 7 w 14"/>
                    <a:gd name="T27" fmla="*/ 16 h 23"/>
                    <a:gd name="T28" fmla="*/ 7 w 14"/>
                    <a:gd name="T29" fmla="*/ 22 h 23"/>
                    <a:gd name="T30" fmla="*/ 9 w 14"/>
                    <a:gd name="T31" fmla="*/ 23 h 23"/>
                    <a:gd name="T32" fmla="*/ 10 w 14"/>
                    <a:gd name="T33" fmla="*/ 19 h 23"/>
                    <a:gd name="T34" fmla="*/ 12 w 14"/>
                    <a:gd name="T35" fmla="*/ 21 h 23"/>
                    <a:gd name="T36" fmla="*/ 14 w 14"/>
                    <a:gd name="T37" fmla="*/ 20 h 23"/>
                    <a:gd name="T38" fmla="*/ 14 w 14"/>
                    <a:gd name="T39" fmla="*/ 18 h 23"/>
                    <a:gd name="T40" fmla="*/ 12 w 14"/>
                    <a:gd name="T41" fmla="*/ 12 h 23"/>
                    <a:gd name="T42" fmla="*/ 10 w 14"/>
                    <a:gd name="T43"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23">
                      <a:moveTo>
                        <a:pt x="10" y="11"/>
                      </a:moveTo>
                      <a:lnTo>
                        <a:pt x="9" y="6"/>
                      </a:lnTo>
                      <a:lnTo>
                        <a:pt x="8" y="1"/>
                      </a:lnTo>
                      <a:lnTo>
                        <a:pt x="7" y="0"/>
                      </a:lnTo>
                      <a:lnTo>
                        <a:pt x="5" y="1"/>
                      </a:lnTo>
                      <a:lnTo>
                        <a:pt x="2" y="0"/>
                      </a:lnTo>
                      <a:lnTo>
                        <a:pt x="0" y="0"/>
                      </a:lnTo>
                      <a:lnTo>
                        <a:pt x="1" y="3"/>
                      </a:lnTo>
                      <a:lnTo>
                        <a:pt x="1" y="7"/>
                      </a:lnTo>
                      <a:lnTo>
                        <a:pt x="3" y="8"/>
                      </a:lnTo>
                      <a:lnTo>
                        <a:pt x="4" y="7"/>
                      </a:lnTo>
                      <a:lnTo>
                        <a:pt x="5" y="9"/>
                      </a:lnTo>
                      <a:lnTo>
                        <a:pt x="5" y="13"/>
                      </a:lnTo>
                      <a:lnTo>
                        <a:pt x="7" y="16"/>
                      </a:lnTo>
                      <a:lnTo>
                        <a:pt x="7" y="22"/>
                      </a:lnTo>
                      <a:lnTo>
                        <a:pt x="9" y="23"/>
                      </a:lnTo>
                      <a:lnTo>
                        <a:pt x="10" y="19"/>
                      </a:lnTo>
                      <a:lnTo>
                        <a:pt x="12" y="21"/>
                      </a:lnTo>
                      <a:lnTo>
                        <a:pt x="14" y="20"/>
                      </a:lnTo>
                      <a:lnTo>
                        <a:pt x="14" y="18"/>
                      </a:lnTo>
                      <a:lnTo>
                        <a:pt x="12" y="12"/>
                      </a:lnTo>
                      <a:lnTo>
                        <a:pt x="10" y="1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47" name="Freeform 364">
                  <a:extLst>
                    <a:ext uri="{FF2B5EF4-FFF2-40B4-BE49-F238E27FC236}">
                      <a16:creationId xmlns:a16="http://schemas.microsoft.com/office/drawing/2014/main" id="{C25CE3FF-F768-BBF0-9E59-059233449971}"/>
                    </a:ext>
                  </a:extLst>
                </p:cNvPr>
                <p:cNvSpPr>
                  <a:spLocks/>
                </p:cNvSpPr>
                <p:nvPr/>
              </p:nvSpPr>
              <p:spPr bwMode="auto">
                <a:xfrm>
                  <a:off x="5382" y="2628"/>
                  <a:ext cx="2" cy="6"/>
                </a:xfrm>
                <a:custGeom>
                  <a:avLst/>
                  <a:gdLst>
                    <a:gd name="T0" fmla="*/ 0 w 2"/>
                    <a:gd name="T1" fmla="*/ 0 h 6"/>
                    <a:gd name="T2" fmla="*/ 0 w 2"/>
                    <a:gd name="T3" fmla="*/ 3 h 6"/>
                    <a:gd name="T4" fmla="*/ 2 w 2"/>
                    <a:gd name="T5" fmla="*/ 6 h 6"/>
                    <a:gd name="T6" fmla="*/ 2 w 2"/>
                    <a:gd name="T7" fmla="*/ 3 h 6"/>
                    <a:gd name="T8" fmla="*/ 0 w 2"/>
                    <a:gd name="T9" fmla="*/ 0 h 6"/>
                  </a:gdLst>
                  <a:ahLst/>
                  <a:cxnLst>
                    <a:cxn ang="0">
                      <a:pos x="T0" y="T1"/>
                    </a:cxn>
                    <a:cxn ang="0">
                      <a:pos x="T2" y="T3"/>
                    </a:cxn>
                    <a:cxn ang="0">
                      <a:pos x="T4" y="T5"/>
                    </a:cxn>
                    <a:cxn ang="0">
                      <a:pos x="T6" y="T7"/>
                    </a:cxn>
                    <a:cxn ang="0">
                      <a:pos x="T8" y="T9"/>
                    </a:cxn>
                  </a:cxnLst>
                  <a:rect l="0" t="0" r="r" b="b"/>
                  <a:pathLst>
                    <a:path w="2" h="6">
                      <a:moveTo>
                        <a:pt x="0" y="0"/>
                      </a:moveTo>
                      <a:lnTo>
                        <a:pt x="0" y="3"/>
                      </a:lnTo>
                      <a:lnTo>
                        <a:pt x="2" y="6"/>
                      </a:lnTo>
                      <a:lnTo>
                        <a:pt x="2" y="3"/>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48" name="Freeform 365">
                  <a:extLst>
                    <a:ext uri="{FF2B5EF4-FFF2-40B4-BE49-F238E27FC236}">
                      <a16:creationId xmlns:a16="http://schemas.microsoft.com/office/drawing/2014/main" id="{74D414B7-70D1-0CDC-F8D4-22420B9548CB}"/>
                    </a:ext>
                  </a:extLst>
                </p:cNvPr>
                <p:cNvSpPr>
                  <a:spLocks/>
                </p:cNvSpPr>
                <p:nvPr/>
              </p:nvSpPr>
              <p:spPr bwMode="auto">
                <a:xfrm>
                  <a:off x="5368" y="2617"/>
                  <a:ext cx="1" cy="3"/>
                </a:xfrm>
                <a:custGeom>
                  <a:avLst/>
                  <a:gdLst>
                    <a:gd name="T0" fmla="*/ 1 w 1"/>
                    <a:gd name="T1" fmla="*/ 3 h 3"/>
                    <a:gd name="T2" fmla="*/ 1 w 1"/>
                    <a:gd name="T3" fmla="*/ 0 h 3"/>
                    <a:gd name="T4" fmla="*/ 0 w 1"/>
                    <a:gd name="T5" fmla="*/ 1 h 3"/>
                    <a:gd name="T6" fmla="*/ 1 w 1"/>
                    <a:gd name="T7" fmla="*/ 3 h 3"/>
                  </a:gdLst>
                  <a:ahLst/>
                  <a:cxnLst>
                    <a:cxn ang="0">
                      <a:pos x="T0" y="T1"/>
                    </a:cxn>
                    <a:cxn ang="0">
                      <a:pos x="T2" y="T3"/>
                    </a:cxn>
                    <a:cxn ang="0">
                      <a:pos x="T4" y="T5"/>
                    </a:cxn>
                    <a:cxn ang="0">
                      <a:pos x="T6" y="T7"/>
                    </a:cxn>
                  </a:cxnLst>
                  <a:rect l="0" t="0" r="r" b="b"/>
                  <a:pathLst>
                    <a:path w="1" h="3">
                      <a:moveTo>
                        <a:pt x="1" y="3"/>
                      </a:moveTo>
                      <a:lnTo>
                        <a:pt x="1" y="0"/>
                      </a:lnTo>
                      <a:lnTo>
                        <a:pt x="0" y="1"/>
                      </a:lnTo>
                      <a:lnTo>
                        <a:pt x="1"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49" name="Freeform 366">
                  <a:extLst>
                    <a:ext uri="{FF2B5EF4-FFF2-40B4-BE49-F238E27FC236}">
                      <a16:creationId xmlns:a16="http://schemas.microsoft.com/office/drawing/2014/main" id="{C11087FC-B021-4B60-90AA-6E1BA4B06C1F}"/>
                    </a:ext>
                  </a:extLst>
                </p:cNvPr>
                <p:cNvSpPr>
                  <a:spLocks/>
                </p:cNvSpPr>
                <p:nvPr/>
              </p:nvSpPr>
              <p:spPr bwMode="auto">
                <a:xfrm>
                  <a:off x="5269" y="2606"/>
                  <a:ext cx="32" cy="53"/>
                </a:xfrm>
                <a:custGeom>
                  <a:avLst/>
                  <a:gdLst>
                    <a:gd name="T0" fmla="*/ 5 w 32"/>
                    <a:gd name="T1" fmla="*/ 43 h 53"/>
                    <a:gd name="T2" fmla="*/ 1 w 32"/>
                    <a:gd name="T3" fmla="*/ 50 h 53"/>
                    <a:gd name="T4" fmla="*/ 0 w 32"/>
                    <a:gd name="T5" fmla="*/ 51 h 53"/>
                    <a:gd name="T6" fmla="*/ 0 w 32"/>
                    <a:gd name="T7" fmla="*/ 53 h 53"/>
                    <a:gd name="T8" fmla="*/ 3 w 32"/>
                    <a:gd name="T9" fmla="*/ 50 h 53"/>
                    <a:gd name="T10" fmla="*/ 5 w 32"/>
                    <a:gd name="T11" fmla="*/ 50 h 53"/>
                    <a:gd name="T12" fmla="*/ 6 w 32"/>
                    <a:gd name="T13" fmla="*/ 47 h 53"/>
                    <a:gd name="T14" fmla="*/ 9 w 32"/>
                    <a:gd name="T15" fmla="*/ 46 h 53"/>
                    <a:gd name="T16" fmla="*/ 12 w 32"/>
                    <a:gd name="T17" fmla="*/ 40 h 53"/>
                    <a:gd name="T18" fmla="*/ 16 w 32"/>
                    <a:gd name="T19" fmla="*/ 39 h 53"/>
                    <a:gd name="T20" fmla="*/ 18 w 32"/>
                    <a:gd name="T21" fmla="*/ 36 h 53"/>
                    <a:gd name="T22" fmla="*/ 18 w 32"/>
                    <a:gd name="T23" fmla="*/ 35 h 53"/>
                    <a:gd name="T24" fmla="*/ 20 w 32"/>
                    <a:gd name="T25" fmla="*/ 32 h 53"/>
                    <a:gd name="T26" fmla="*/ 20 w 32"/>
                    <a:gd name="T27" fmla="*/ 27 h 53"/>
                    <a:gd name="T28" fmla="*/ 22 w 32"/>
                    <a:gd name="T29" fmla="*/ 25 h 53"/>
                    <a:gd name="T30" fmla="*/ 26 w 32"/>
                    <a:gd name="T31" fmla="*/ 24 h 53"/>
                    <a:gd name="T32" fmla="*/ 27 w 32"/>
                    <a:gd name="T33" fmla="*/ 21 h 53"/>
                    <a:gd name="T34" fmla="*/ 29 w 32"/>
                    <a:gd name="T35" fmla="*/ 19 h 53"/>
                    <a:gd name="T36" fmla="*/ 32 w 32"/>
                    <a:gd name="T37" fmla="*/ 18 h 53"/>
                    <a:gd name="T38" fmla="*/ 32 w 32"/>
                    <a:gd name="T39" fmla="*/ 15 h 53"/>
                    <a:gd name="T40" fmla="*/ 31 w 32"/>
                    <a:gd name="T41" fmla="*/ 11 h 53"/>
                    <a:gd name="T42" fmla="*/ 29 w 32"/>
                    <a:gd name="T43" fmla="*/ 8 h 53"/>
                    <a:gd name="T44" fmla="*/ 29 w 32"/>
                    <a:gd name="T45" fmla="*/ 5 h 53"/>
                    <a:gd name="T46" fmla="*/ 29 w 32"/>
                    <a:gd name="T47" fmla="*/ 0 h 53"/>
                    <a:gd name="T48" fmla="*/ 28 w 32"/>
                    <a:gd name="T49" fmla="*/ 0 h 53"/>
                    <a:gd name="T50" fmla="*/ 27 w 32"/>
                    <a:gd name="T51" fmla="*/ 5 h 53"/>
                    <a:gd name="T52" fmla="*/ 28 w 32"/>
                    <a:gd name="T53" fmla="*/ 11 h 53"/>
                    <a:gd name="T54" fmla="*/ 25 w 32"/>
                    <a:gd name="T55" fmla="*/ 8 h 53"/>
                    <a:gd name="T56" fmla="*/ 27 w 32"/>
                    <a:gd name="T57" fmla="*/ 12 h 53"/>
                    <a:gd name="T58" fmla="*/ 27 w 32"/>
                    <a:gd name="T59" fmla="*/ 15 h 53"/>
                    <a:gd name="T60" fmla="*/ 25 w 32"/>
                    <a:gd name="T61" fmla="*/ 18 h 53"/>
                    <a:gd name="T62" fmla="*/ 23 w 32"/>
                    <a:gd name="T63" fmla="*/ 18 h 53"/>
                    <a:gd name="T64" fmla="*/ 20 w 32"/>
                    <a:gd name="T65" fmla="*/ 21 h 53"/>
                    <a:gd name="T66" fmla="*/ 20 w 32"/>
                    <a:gd name="T67" fmla="*/ 24 h 53"/>
                    <a:gd name="T68" fmla="*/ 17 w 32"/>
                    <a:gd name="T69" fmla="*/ 26 h 53"/>
                    <a:gd name="T70" fmla="*/ 15 w 32"/>
                    <a:gd name="T71" fmla="*/ 33 h 53"/>
                    <a:gd name="T72" fmla="*/ 10 w 32"/>
                    <a:gd name="T73" fmla="*/ 38 h 53"/>
                    <a:gd name="T74" fmla="*/ 8 w 32"/>
                    <a:gd name="T75" fmla="*/ 38 h 53"/>
                    <a:gd name="T76" fmla="*/ 6 w 32"/>
                    <a:gd name="T77" fmla="*/ 43 h 53"/>
                    <a:gd name="T78" fmla="*/ 5 w 32"/>
                    <a:gd name="T79" fmla="*/ 4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53">
                      <a:moveTo>
                        <a:pt x="5" y="43"/>
                      </a:moveTo>
                      <a:lnTo>
                        <a:pt x="1" y="50"/>
                      </a:lnTo>
                      <a:lnTo>
                        <a:pt x="0" y="51"/>
                      </a:lnTo>
                      <a:lnTo>
                        <a:pt x="0" y="53"/>
                      </a:lnTo>
                      <a:lnTo>
                        <a:pt x="3" y="50"/>
                      </a:lnTo>
                      <a:lnTo>
                        <a:pt x="5" y="50"/>
                      </a:lnTo>
                      <a:lnTo>
                        <a:pt x="6" y="47"/>
                      </a:lnTo>
                      <a:lnTo>
                        <a:pt x="9" y="46"/>
                      </a:lnTo>
                      <a:lnTo>
                        <a:pt x="12" y="40"/>
                      </a:lnTo>
                      <a:lnTo>
                        <a:pt x="16" y="39"/>
                      </a:lnTo>
                      <a:lnTo>
                        <a:pt x="18" y="36"/>
                      </a:lnTo>
                      <a:lnTo>
                        <a:pt x="18" y="35"/>
                      </a:lnTo>
                      <a:lnTo>
                        <a:pt x="20" y="32"/>
                      </a:lnTo>
                      <a:lnTo>
                        <a:pt x="20" y="27"/>
                      </a:lnTo>
                      <a:lnTo>
                        <a:pt x="22" y="25"/>
                      </a:lnTo>
                      <a:lnTo>
                        <a:pt x="26" y="24"/>
                      </a:lnTo>
                      <a:lnTo>
                        <a:pt x="27" y="21"/>
                      </a:lnTo>
                      <a:lnTo>
                        <a:pt x="29" y="19"/>
                      </a:lnTo>
                      <a:lnTo>
                        <a:pt x="32" y="18"/>
                      </a:lnTo>
                      <a:lnTo>
                        <a:pt x="32" y="15"/>
                      </a:lnTo>
                      <a:lnTo>
                        <a:pt x="31" y="11"/>
                      </a:lnTo>
                      <a:lnTo>
                        <a:pt x="29" y="8"/>
                      </a:lnTo>
                      <a:lnTo>
                        <a:pt x="29" y="5"/>
                      </a:lnTo>
                      <a:lnTo>
                        <a:pt x="29" y="0"/>
                      </a:lnTo>
                      <a:lnTo>
                        <a:pt x="28" y="0"/>
                      </a:lnTo>
                      <a:lnTo>
                        <a:pt x="27" y="5"/>
                      </a:lnTo>
                      <a:lnTo>
                        <a:pt x="28" y="11"/>
                      </a:lnTo>
                      <a:lnTo>
                        <a:pt x="25" y="8"/>
                      </a:lnTo>
                      <a:lnTo>
                        <a:pt x="27" y="12"/>
                      </a:lnTo>
                      <a:lnTo>
                        <a:pt x="27" y="15"/>
                      </a:lnTo>
                      <a:lnTo>
                        <a:pt x="25" y="18"/>
                      </a:lnTo>
                      <a:lnTo>
                        <a:pt x="23" y="18"/>
                      </a:lnTo>
                      <a:lnTo>
                        <a:pt x="20" y="21"/>
                      </a:lnTo>
                      <a:lnTo>
                        <a:pt x="20" y="24"/>
                      </a:lnTo>
                      <a:lnTo>
                        <a:pt x="17" y="26"/>
                      </a:lnTo>
                      <a:lnTo>
                        <a:pt x="15" y="33"/>
                      </a:lnTo>
                      <a:lnTo>
                        <a:pt x="10" y="38"/>
                      </a:lnTo>
                      <a:lnTo>
                        <a:pt x="8" y="38"/>
                      </a:lnTo>
                      <a:lnTo>
                        <a:pt x="6" y="43"/>
                      </a:lnTo>
                      <a:lnTo>
                        <a:pt x="5" y="4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50" name="Freeform 367">
                  <a:extLst>
                    <a:ext uri="{FF2B5EF4-FFF2-40B4-BE49-F238E27FC236}">
                      <a16:creationId xmlns:a16="http://schemas.microsoft.com/office/drawing/2014/main" id="{74D1A4A7-62B0-9A15-028F-A295D856CE1A}"/>
                    </a:ext>
                  </a:extLst>
                </p:cNvPr>
                <p:cNvSpPr>
                  <a:spLocks/>
                </p:cNvSpPr>
                <p:nvPr/>
              </p:nvSpPr>
              <p:spPr bwMode="auto">
                <a:xfrm>
                  <a:off x="5368" y="2601"/>
                  <a:ext cx="5" cy="3"/>
                </a:xfrm>
                <a:custGeom>
                  <a:avLst/>
                  <a:gdLst>
                    <a:gd name="T0" fmla="*/ 0 w 5"/>
                    <a:gd name="T1" fmla="*/ 2 h 3"/>
                    <a:gd name="T2" fmla="*/ 2 w 5"/>
                    <a:gd name="T3" fmla="*/ 3 h 3"/>
                    <a:gd name="T4" fmla="*/ 4 w 5"/>
                    <a:gd name="T5" fmla="*/ 3 h 3"/>
                    <a:gd name="T6" fmla="*/ 5 w 5"/>
                    <a:gd name="T7" fmla="*/ 0 h 3"/>
                    <a:gd name="T8" fmla="*/ 1 w 5"/>
                    <a:gd name="T9" fmla="*/ 0 h 3"/>
                    <a:gd name="T10" fmla="*/ 0 w 5"/>
                    <a:gd name="T11" fmla="*/ 2 h 3"/>
                  </a:gdLst>
                  <a:ahLst/>
                  <a:cxnLst>
                    <a:cxn ang="0">
                      <a:pos x="T0" y="T1"/>
                    </a:cxn>
                    <a:cxn ang="0">
                      <a:pos x="T2" y="T3"/>
                    </a:cxn>
                    <a:cxn ang="0">
                      <a:pos x="T4" y="T5"/>
                    </a:cxn>
                    <a:cxn ang="0">
                      <a:pos x="T6" y="T7"/>
                    </a:cxn>
                    <a:cxn ang="0">
                      <a:pos x="T8" y="T9"/>
                    </a:cxn>
                    <a:cxn ang="0">
                      <a:pos x="T10" y="T11"/>
                    </a:cxn>
                  </a:cxnLst>
                  <a:rect l="0" t="0" r="r" b="b"/>
                  <a:pathLst>
                    <a:path w="5" h="3">
                      <a:moveTo>
                        <a:pt x="0" y="2"/>
                      </a:moveTo>
                      <a:lnTo>
                        <a:pt x="2" y="3"/>
                      </a:lnTo>
                      <a:lnTo>
                        <a:pt x="4" y="3"/>
                      </a:lnTo>
                      <a:lnTo>
                        <a:pt x="5" y="0"/>
                      </a:lnTo>
                      <a:lnTo>
                        <a:pt x="1"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51" name="Freeform 368">
                  <a:extLst>
                    <a:ext uri="{FF2B5EF4-FFF2-40B4-BE49-F238E27FC236}">
                      <a16:creationId xmlns:a16="http://schemas.microsoft.com/office/drawing/2014/main" id="{93062D90-C789-FD5E-ADA2-6928DD999A45}"/>
                    </a:ext>
                  </a:extLst>
                </p:cNvPr>
                <p:cNvSpPr>
                  <a:spLocks/>
                </p:cNvSpPr>
                <p:nvPr/>
              </p:nvSpPr>
              <p:spPr bwMode="auto">
                <a:xfrm>
                  <a:off x="5347" y="2573"/>
                  <a:ext cx="5" cy="7"/>
                </a:xfrm>
                <a:custGeom>
                  <a:avLst/>
                  <a:gdLst>
                    <a:gd name="T0" fmla="*/ 2 w 5"/>
                    <a:gd name="T1" fmla="*/ 0 h 7"/>
                    <a:gd name="T2" fmla="*/ 0 w 5"/>
                    <a:gd name="T3" fmla="*/ 0 h 7"/>
                    <a:gd name="T4" fmla="*/ 0 w 5"/>
                    <a:gd name="T5" fmla="*/ 2 h 7"/>
                    <a:gd name="T6" fmla="*/ 4 w 5"/>
                    <a:gd name="T7" fmla="*/ 7 h 7"/>
                    <a:gd name="T8" fmla="*/ 5 w 5"/>
                    <a:gd name="T9" fmla="*/ 5 h 7"/>
                    <a:gd name="T10" fmla="*/ 4 w 5"/>
                    <a:gd name="T11" fmla="*/ 3 h 7"/>
                    <a:gd name="T12" fmla="*/ 2 w 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2" y="0"/>
                      </a:moveTo>
                      <a:lnTo>
                        <a:pt x="0" y="0"/>
                      </a:lnTo>
                      <a:lnTo>
                        <a:pt x="0" y="2"/>
                      </a:lnTo>
                      <a:lnTo>
                        <a:pt x="4" y="7"/>
                      </a:lnTo>
                      <a:lnTo>
                        <a:pt x="5" y="5"/>
                      </a:lnTo>
                      <a:lnTo>
                        <a:pt x="4" y="3"/>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52" name="Freeform 369">
                  <a:extLst>
                    <a:ext uri="{FF2B5EF4-FFF2-40B4-BE49-F238E27FC236}">
                      <a16:creationId xmlns:a16="http://schemas.microsoft.com/office/drawing/2014/main" id="{676AAEC0-DD1B-0736-07B9-0A0BAC459D22}"/>
                    </a:ext>
                  </a:extLst>
                </p:cNvPr>
                <p:cNvSpPr>
                  <a:spLocks/>
                </p:cNvSpPr>
                <p:nvPr/>
              </p:nvSpPr>
              <p:spPr bwMode="auto">
                <a:xfrm>
                  <a:off x="5367" y="2583"/>
                  <a:ext cx="22" cy="28"/>
                </a:xfrm>
                <a:custGeom>
                  <a:avLst/>
                  <a:gdLst>
                    <a:gd name="T0" fmla="*/ 2 w 22"/>
                    <a:gd name="T1" fmla="*/ 1 h 28"/>
                    <a:gd name="T2" fmla="*/ 0 w 22"/>
                    <a:gd name="T3" fmla="*/ 0 h 28"/>
                    <a:gd name="T4" fmla="*/ 0 w 22"/>
                    <a:gd name="T5" fmla="*/ 3 h 28"/>
                    <a:gd name="T6" fmla="*/ 3 w 22"/>
                    <a:gd name="T7" fmla="*/ 8 h 28"/>
                    <a:gd name="T8" fmla="*/ 6 w 22"/>
                    <a:gd name="T9" fmla="*/ 11 h 28"/>
                    <a:gd name="T10" fmla="*/ 10 w 22"/>
                    <a:gd name="T11" fmla="*/ 16 h 28"/>
                    <a:gd name="T12" fmla="*/ 10 w 22"/>
                    <a:gd name="T13" fmla="*/ 17 h 28"/>
                    <a:gd name="T14" fmla="*/ 10 w 22"/>
                    <a:gd name="T15" fmla="*/ 18 h 28"/>
                    <a:gd name="T16" fmla="*/ 9 w 22"/>
                    <a:gd name="T17" fmla="*/ 21 h 28"/>
                    <a:gd name="T18" fmla="*/ 9 w 22"/>
                    <a:gd name="T19" fmla="*/ 21 h 28"/>
                    <a:gd name="T20" fmla="*/ 10 w 22"/>
                    <a:gd name="T21" fmla="*/ 21 h 28"/>
                    <a:gd name="T22" fmla="*/ 10 w 22"/>
                    <a:gd name="T23" fmla="*/ 22 h 28"/>
                    <a:gd name="T24" fmla="*/ 11 w 22"/>
                    <a:gd name="T25" fmla="*/ 23 h 28"/>
                    <a:gd name="T26" fmla="*/ 14 w 22"/>
                    <a:gd name="T27" fmla="*/ 24 h 28"/>
                    <a:gd name="T28" fmla="*/ 14 w 22"/>
                    <a:gd name="T29" fmla="*/ 27 h 28"/>
                    <a:gd name="T30" fmla="*/ 19 w 22"/>
                    <a:gd name="T31" fmla="*/ 27 h 28"/>
                    <a:gd name="T32" fmla="*/ 20 w 22"/>
                    <a:gd name="T33" fmla="*/ 28 h 28"/>
                    <a:gd name="T34" fmla="*/ 21 w 22"/>
                    <a:gd name="T35" fmla="*/ 27 h 28"/>
                    <a:gd name="T36" fmla="*/ 22 w 22"/>
                    <a:gd name="T37" fmla="*/ 28 h 28"/>
                    <a:gd name="T38" fmla="*/ 21 w 22"/>
                    <a:gd name="T39" fmla="*/ 25 h 28"/>
                    <a:gd name="T40" fmla="*/ 20 w 22"/>
                    <a:gd name="T41" fmla="*/ 22 h 28"/>
                    <a:gd name="T42" fmla="*/ 18 w 22"/>
                    <a:gd name="T43" fmla="*/ 21 h 28"/>
                    <a:gd name="T44" fmla="*/ 18 w 22"/>
                    <a:gd name="T45" fmla="*/ 16 h 28"/>
                    <a:gd name="T46" fmla="*/ 17 w 22"/>
                    <a:gd name="T47" fmla="*/ 10 h 28"/>
                    <a:gd name="T48" fmla="*/ 18 w 22"/>
                    <a:gd name="T49" fmla="*/ 8 h 28"/>
                    <a:gd name="T50" fmla="*/ 17 w 22"/>
                    <a:gd name="T51" fmla="*/ 7 h 28"/>
                    <a:gd name="T52" fmla="*/ 14 w 22"/>
                    <a:gd name="T53" fmla="*/ 3 h 28"/>
                    <a:gd name="T54" fmla="*/ 13 w 22"/>
                    <a:gd name="T55" fmla="*/ 0 h 28"/>
                    <a:gd name="T56" fmla="*/ 11 w 22"/>
                    <a:gd name="T57" fmla="*/ 0 h 28"/>
                    <a:gd name="T58" fmla="*/ 10 w 22"/>
                    <a:gd name="T59" fmla="*/ 0 h 28"/>
                    <a:gd name="T60" fmla="*/ 9 w 22"/>
                    <a:gd name="T61" fmla="*/ 0 h 28"/>
                    <a:gd name="T62" fmla="*/ 7 w 22"/>
                    <a:gd name="T63" fmla="*/ 0 h 28"/>
                    <a:gd name="T64" fmla="*/ 7 w 22"/>
                    <a:gd name="T65" fmla="*/ 1 h 28"/>
                    <a:gd name="T66" fmla="*/ 4 w 22"/>
                    <a:gd name="T67" fmla="*/ 1 h 28"/>
                    <a:gd name="T68" fmla="*/ 2 w 22"/>
                    <a:gd name="T69"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 h="28">
                      <a:moveTo>
                        <a:pt x="2" y="1"/>
                      </a:moveTo>
                      <a:lnTo>
                        <a:pt x="0" y="0"/>
                      </a:lnTo>
                      <a:lnTo>
                        <a:pt x="0" y="3"/>
                      </a:lnTo>
                      <a:lnTo>
                        <a:pt x="3" y="8"/>
                      </a:lnTo>
                      <a:lnTo>
                        <a:pt x="6" y="11"/>
                      </a:lnTo>
                      <a:lnTo>
                        <a:pt x="10" y="16"/>
                      </a:lnTo>
                      <a:lnTo>
                        <a:pt x="10" y="17"/>
                      </a:lnTo>
                      <a:lnTo>
                        <a:pt x="10" y="18"/>
                      </a:lnTo>
                      <a:lnTo>
                        <a:pt x="9" y="21"/>
                      </a:lnTo>
                      <a:lnTo>
                        <a:pt x="9" y="21"/>
                      </a:lnTo>
                      <a:lnTo>
                        <a:pt x="10" y="21"/>
                      </a:lnTo>
                      <a:lnTo>
                        <a:pt x="10" y="22"/>
                      </a:lnTo>
                      <a:lnTo>
                        <a:pt x="11" y="23"/>
                      </a:lnTo>
                      <a:lnTo>
                        <a:pt x="14" y="24"/>
                      </a:lnTo>
                      <a:lnTo>
                        <a:pt x="14" y="27"/>
                      </a:lnTo>
                      <a:lnTo>
                        <a:pt x="19" y="27"/>
                      </a:lnTo>
                      <a:lnTo>
                        <a:pt x="20" y="28"/>
                      </a:lnTo>
                      <a:lnTo>
                        <a:pt x="21" y="27"/>
                      </a:lnTo>
                      <a:lnTo>
                        <a:pt x="22" y="28"/>
                      </a:lnTo>
                      <a:lnTo>
                        <a:pt x="21" y="25"/>
                      </a:lnTo>
                      <a:lnTo>
                        <a:pt x="20" y="22"/>
                      </a:lnTo>
                      <a:lnTo>
                        <a:pt x="18" y="21"/>
                      </a:lnTo>
                      <a:lnTo>
                        <a:pt x="18" y="16"/>
                      </a:lnTo>
                      <a:lnTo>
                        <a:pt x="17" y="10"/>
                      </a:lnTo>
                      <a:lnTo>
                        <a:pt x="18" y="8"/>
                      </a:lnTo>
                      <a:lnTo>
                        <a:pt x="17" y="7"/>
                      </a:lnTo>
                      <a:lnTo>
                        <a:pt x="14" y="3"/>
                      </a:lnTo>
                      <a:lnTo>
                        <a:pt x="13" y="0"/>
                      </a:lnTo>
                      <a:lnTo>
                        <a:pt x="11" y="0"/>
                      </a:lnTo>
                      <a:lnTo>
                        <a:pt x="10" y="0"/>
                      </a:lnTo>
                      <a:lnTo>
                        <a:pt x="9" y="0"/>
                      </a:lnTo>
                      <a:lnTo>
                        <a:pt x="7" y="0"/>
                      </a:lnTo>
                      <a:lnTo>
                        <a:pt x="7" y="1"/>
                      </a:lnTo>
                      <a:lnTo>
                        <a:pt x="4" y="1"/>
                      </a:lnTo>
                      <a:lnTo>
                        <a:pt x="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53" name="Freeform 370">
                  <a:extLst>
                    <a:ext uri="{FF2B5EF4-FFF2-40B4-BE49-F238E27FC236}">
                      <a16:creationId xmlns:a16="http://schemas.microsoft.com/office/drawing/2014/main" id="{70B3EB48-BD9E-FBBD-B170-96C1A259568C}"/>
                    </a:ext>
                  </a:extLst>
                </p:cNvPr>
                <p:cNvSpPr>
                  <a:spLocks/>
                </p:cNvSpPr>
                <p:nvPr/>
              </p:nvSpPr>
              <p:spPr bwMode="auto">
                <a:xfrm>
                  <a:off x="5362" y="2556"/>
                  <a:ext cx="6" cy="10"/>
                </a:xfrm>
                <a:custGeom>
                  <a:avLst/>
                  <a:gdLst>
                    <a:gd name="T0" fmla="*/ 2 w 6"/>
                    <a:gd name="T1" fmla="*/ 10 h 10"/>
                    <a:gd name="T2" fmla="*/ 5 w 6"/>
                    <a:gd name="T3" fmla="*/ 9 h 10"/>
                    <a:gd name="T4" fmla="*/ 6 w 6"/>
                    <a:gd name="T5" fmla="*/ 5 h 10"/>
                    <a:gd name="T6" fmla="*/ 5 w 6"/>
                    <a:gd name="T7" fmla="*/ 2 h 10"/>
                    <a:gd name="T8" fmla="*/ 3 w 6"/>
                    <a:gd name="T9" fmla="*/ 0 h 10"/>
                    <a:gd name="T10" fmla="*/ 2 w 6"/>
                    <a:gd name="T11" fmla="*/ 0 h 10"/>
                    <a:gd name="T12" fmla="*/ 2 w 6"/>
                    <a:gd name="T13" fmla="*/ 4 h 10"/>
                    <a:gd name="T14" fmla="*/ 1 w 6"/>
                    <a:gd name="T15" fmla="*/ 7 h 10"/>
                    <a:gd name="T16" fmla="*/ 0 w 6"/>
                    <a:gd name="T17" fmla="*/ 8 h 10"/>
                    <a:gd name="T18" fmla="*/ 2 w 6"/>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2" y="10"/>
                      </a:moveTo>
                      <a:lnTo>
                        <a:pt x="5" y="9"/>
                      </a:lnTo>
                      <a:lnTo>
                        <a:pt x="6" y="5"/>
                      </a:lnTo>
                      <a:lnTo>
                        <a:pt x="5" y="2"/>
                      </a:lnTo>
                      <a:lnTo>
                        <a:pt x="3" y="0"/>
                      </a:lnTo>
                      <a:lnTo>
                        <a:pt x="2" y="0"/>
                      </a:lnTo>
                      <a:lnTo>
                        <a:pt x="2" y="4"/>
                      </a:lnTo>
                      <a:lnTo>
                        <a:pt x="1" y="7"/>
                      </a:lnTo>
                      <a:lnTo>
                        <a:pt x="0" y="8"/>
                      </a:lnTo>
                      <a:lnTo>
                        <a:pt x="2"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54" name="Freeform 371">
                  <a:extLst>
                    <a:ext uri="{FF2B5EF4-FFF2-40B4-BE49-F238E27FC236}">
                      <a16:creationId xmlns:a16="http://schemas.microsoft.com/office/drawing/2014/main" id="{1BA8F0CA-2526-727E-92AF-CE46E905F74C}"/>
                    </a:ext>
                  </a:extLst>
                </p:cNvPr>
                <p:cNvSpPr>
                  <a:spLocks/>
                </p:cNvSpPr>
                <p:nvPr/>
              </p:nvSpPr>
              <p:spPr bwMode="auto">
                <a:xfrm>
                  <a:off x="5329" y="2536"/>
                  <a:ext cx="5" cy="10"/>
                </a:xfrm>
                <a:custGeom>
                  <a:avLst/>
                  <a:gdLst>
                    <a:gd name="T0" fmla="*/ 3 w 5"/>
                    <a:gd name="T1" fmla="*/ 0 h 10"/>
                    <a:gd name="T2" fmla="*/ 0 w 5"/>
                    <a:gd name="T3" fmla="*/ 2 h 10"/>
                    <a:gd name="T4" fmla="*/ 1 w 5"/>
                    <a:gd name="T5" fmla="*/ 7 h 10"/>
                    <a:gd name="T6" fmla="*/ 1 w 5"/>
                    <a:gd name="T7" fmla="*/ 8 h 10"/>
                    <a:gd name="T8" fmla="*/ 1 w 5"/>
                    <a:gd name="T9" fmla="*/ 10 h 10"/>
                    <a:gd name="T10" fmla="*/ 3 w 5"/>
                    <a:gd name="T11" fmla="*/ 9 h 10"/>
                    <a:gd name="T12" fmla="*/ 3 w 5"/>
                    <a:gd name="T13" fmla="*/ 3 h 10"/>
                    <a:gd name="T14" fmla="*/ 5 w 5"/>
                    <a:gd name="T15" fmla="*/ 2 h 10"/>
                    <a:gd name="T16" fmla="*/ 3 w 5"/>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0">
                      <a:moveTo>
                        <a:pt x="3" y="0"/>
                      </a:moveTo>
                      <a:lnTo>
                        <a:pt x="0" y="2"/>
                      </a:lnTo>
                      <a:lnTo>
                        <a:pt x="1" y="7"/>
                      </a:lnTo>
                      <a:lnTo>
                        <a:pt x="1" y="8"/>
                      </a:lnTo>
                      <a:lnTo>
                        <a:pt x="1" y="10"/>
                      </a:lnTo>
                      <a:lnTo>
                        <a:pt x="3" y="9"/>
                      </a:lnTo>
                      <a:lnTo>
                        <a:pt x="3" y="3"/>
                      </a:lnTo>
                      <a:lnTo>
                        <a:pt x="5" y="2"/>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55" name="Freeform 372">
                  <a:extLst>
                    <a:ext uri="{FF2B5EF4-FFF2-40B4-BE49-F238E27FC236}">
                      <a16:creationId xmlns:a16="http://schemas.microsoft.com/office/drawing/2014/main" id="{A7C95C5D-85CE-7151-9C0A-9BFBE5DC639A}"/>
                    </a:ext>
                  </a:extLst>
                </p:cNvPr>
                <p:cNvSpPr>
                  <a:spLocks/>
                </p:cNvSpPr>
                <p:nvPr/>
              </p:nvSpPr>
              <p:spPr bwMode="auto">
                <a:xfrm>
                  <a:off x="5331" y="2551"/>
                  <a:ext cx="3" cy="5"/>
                </a:xfrm>
                <a:custGeom>
                  <a:avLst/>
                  <a:gdLst>
                    <a:gd name="T0" fmla="*/ 1 w 3"/>
                    <a:gd name="T1" fmla="*/ 3 h 5"/>
                    <a:gd name="T2" fmla="*/ 3 w 3"/>
                    <a:gd name="T3" fmla="*/ 5 h 5"/>
                    <a:gd name="T4" fmla="*/ 2 w 3"/>
                    <a:gd name="T5" fmla="*/ 1 h 5"/>
                    <a:gd name="T6" fmla="*/ 0 w 3"/>
                    <a:gd name="T7" fmla="*/ 0 h 5"/>
                    <a:gd name="T8" fmla="*/ 1 w 3"/>
                    <a:gd name="T9" fmla="*/ 3 h 5"/>
                  </a:gdLst>
                  <a:ahLst/>
                  <a:cxnLst>
                    <a:cxn ang="0">
                      <a:pos x="T0" y="T1"/>
                    </a:cxn>
                    <a:cxn ang="0">
                      <a:pos x="T2" y="T3"/>
                    </a:cxn>
                    <a:cxn ang="0">
                      <a:pos x="T4" y="T5"/>
                    </a:cxn>
                    <a:cxn ang="0">
                      <a:pos x="T6" y="T7"/>
                    </a:cxn>
                    <a:cxn ang="0">
                      <a:pos x="T8" y="T9"/>
                    </a:cxn>
                  </a:cxnLst>
                  <a:rect l="0" t="0" r="r" b="b"/>
                  <a:pathLst>
                    <a:path w="3" h="5">
                      <a:moveTo>
                        <a:pt x="1" y="3"/>
                      </a:moveTo>
                      <a:lnTo>
                        <a:pt x="3" y="5"/>
                      </a:lnTo>
                      <a:lnTo>
                        <a:pt x="2" y="1"/>
                      </a:lnTo>
                      <a:lnTo>
                        <a:pt x="0" y="0"/>
                      </a:lnTo>
                      <a:lnTo>
                        <a:pt x="1"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56" name="Freeform 373">
                  <a:extLst>
                    <a:ext uri="{FF2B5EF4-FFF2-40B4-BE49-F238E27FC236}">
                      <a16:creationId xmlns:a16="http://schemas.microsoft.com/office/drawing/2014/main" id="{54427EC4-F7D1-090A-EBBE-1D464A1CA267}"/>
                    </a:ext>
                  </a:extLst>
                </p:cNvPr>
                <p:cNvSpPr>
                  <a:spLocks/>
                </p:cNvSpPr>
                <p:nvPr/>
              </p:nvSpPr>
              <p:spPr bwMode="auto">
                <a:xfrm>
                  <a:off x="5323" y="2463"/>
                  <a:ext cx="3" cy="5"/>
                </a:xfrm>
                <a:custGeom>
                  <a:avLst/>
                  <a:gdLst>
                    <a:gd name="T0" fmla="*/ 2 w 3"/>
                    <a:gd name="T1" fmla="*/ 0 h 6"/>
                    <a:gd name="T2" fmla="*/ 0 w 3"/>
                    <a:gd name="T3" fmla="*/ 4 h 6"/>
                    <a:gd name="T4" fmla="*/ 2 w 3"/>
                    <a:gd name="T5" fmla="*/ 6 h 6"/>
                    <a:gd name="T6" fmla="*/ 3 w 3"/>
                    <a:gd name="T7" fmla="*/ 3 h 6"/>
                    <a:gd name="T8" fmla="*/ 2 w 3"/>
                    <a:gd name="T9" fmla="*/ 0 h 6"/>
                  </a:gdLst>
                  <a:ahLst/>
                  <a:cxnLst>
                    <a:cxn ang="0">
                      <a:pos x="T0" y="T1"/>
                    </a:cxn>
                    <a:cxn ang="0">
                      <a:pos x="T2" y="T3"/>
                    </a:cxn>
                    <a:cxn ang="0">
                      <a:pos x="T4" y="T5"/>
                    </a:cxn>
                    <a:cxn ang="0">
                      <a:pos x="T6" y="T7"/>
                    </a:cxn>
                    <a:cxn ang="0">
                      <a:pos x="T8" y="T9"/>
                    </a:cxn>
                  </a:cxnLst>
                  <a:rect l="0" t="0" r="r" b="b"/>
                  <a:pathLst>
                    <a:path w="3" h="6">
                      <a:moveTo>
                        <a:pt x="2" y="0"/>
                      </a:moveTo>
                      <a:cubicBezTo>
                        <a:pt x="0" y="4"/>
                        <a:pt x="0" y="4"/>
                        <a:pt x="0" y="4"/>
                      </a:cubicBezTo>
                      <a:cubicBezTo>
                        <a:pt x="2" y="6"/>
                        <a:pt x="2" y="6"/>
                        <a:pt x="2" y="6"/>
                      </a:cubicBezTo>
                      <a:cubicBezTo>
                        <a:pt x="3" y="3"/>
                        <a:pt x="3" y="3"/>
                        <a:pt x="3" y="3"/>
                      </a:cubicBezTo>
                      <a:cubicBezTo>
                        <a:pt x="3" y="3"/>
                        <a:pt x="2" y="0"/>
                        <a:pt x="2" y="0"/>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57" name="Freeform 374">
                  <a:extLst>
                    <a:ext uri="{FF2B5EF4-FFF2-40B4-BE49-F238E27FC236}">
                      <a16:creationId xmlns:a16="http://schemas.microsoft.com/office/drawing/2014/main" id="{63F8F1C1-A87C-5771-93B6-2D385EF2A470}"/>
                    </a:ext>
                  </a:extLst>
                </p:cNvPr>
                <p:cNvSpPr>
                  <a:spLocks/>
                </p:cNvSpPr>
                <p:nvPr/>
              </p:nvSpPr>
              <p:spPr bwMode="auto">
                <a:xfrm>
                  <a:off x="5330" y="2564"/>
                  <a:ext cx="6" cy="8"/>
                </a:xfrm>
                <a:custGeom>
                  <a:avLst/>
                  <a:gdLst>
                    <a:gd name="T0" fmla="*/ 2 w 6"/>
                    <a:gd name="T1" fmla="*/ 0 h 8"/>
                    <a:gd name="T2" fmla="*/ 0 w 6"/>
                    <a:gd name="T3" fmla="*/ 2 h 8"/>
                    <a:gd name="T4" fmla="*/ 0 w 6"/>
                    <a:gd name="T5" fmla="*/ 5 h 8"/>
                    <a:gd name="T6" fmla="*/ 4 w 6"/>
                    <a:gd name="T7" fmla="*/ 8 h 8"/>
                    <a:gd name="T8" fmla="*/ 4 w 6"/>
                    <a:gd name="T9" fmla="*/ 6 h 8"/>
                    <a:gd name="T10" fmla="*/ 6 w 6"/>
                    <a:gd name="T11" fmla="*/ 4 h 8"/>
                    <a:gd name="T12" fmla="*/ 4 w 6"/>
                    <a:gd name="T13" fmla="*/ 2 h 8"/>
                    <a:gd name="T14" fmla="*/ 2 w 6"/>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2" y="0"/>
                      </a:moveTo>
                      <a:lnTo>
                        <a:pt x="0" y="2"/>
                      </a:lnTo>
                      <a:lnTo>
                        <a:pt x="0" y="5"/>
                      </a:lnTo>
                      <a:lnTo>
                        <a:pt x="4" y="8"/>
                      </a:lnTo>
                      <a:lnTo>
                        <a:pt x="4" y="6"/>
                      </a:lnTo>
                      <a:lnTo>
                        <a:pt x="6" y="4"/>
                      </a:lnTo>
                      <a:lnTo>
                        <a:pt x="4" y="2"/>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58" name="Freeform 375">
                  <a:extLst>
                    <a:ext uri="{FF2B5EF4-FFF2-40B4-BE49-F238E27FC236}">
                      <a16:creationId xmlns:a16="http://schemas.microsoft.com/office/drawing/2014/main" id="{09A97BAE-1C82-BA13-2CC4-E44B74546C55}"/>
                    </a:ext>
                  </a:extLst>
                </p:cNvPr>
                <p:cNvSpPr>
                  <a:spLocks/>
                </p:cNvSpPr>
                <p:nvPr/>
              </p:nvSpPr>
              <p:spPr bwMode="auto">
                <a:xfrm>
                  <a:off x="5316" y="2456"/>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1"/>
                      </a:lnTo>
                      <a:lnTo>
                        <a:pt x="3"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59" name="Freeform 376">
                  <a:extLst>
                    <a:ext uri="{FF2B5EF4-FFF2-40B4-BE49-F238E27FC236}">
                      <a16:creationId xmlns:a16="http://schemas.microsoft.com/office/drawing/2014/main" id="{3A501AC5-09F4-0937-44AF-082E79964B9E}"/>
                    </a:ext>
                  </a:extLst>
                </p:cNvPr>
                <p:cNvSpPr>
                  <a:spLocks/>
                </p:cNvSpPr>
                <p:nvPr/>
              </p:nvSpPr>
              <p:spPr bwMode="auto">
                <a:xfrm>
                  <a:off x="5304" y="2559"/>
                  <a:ext cx="4" cy="5"/>
                </a:xfrm>
                <a:custGeom>
                  <a:avLst/>
                  <a:gdLst>
                    <a:gd name="T0" fmla="*/ 4 w 4"/>
                    <a:gd name="T1" fmla="*/ 4 h 5"/>
                    <a:gd name="T2" fmla="*/ 1 w 4"/>
                    <a:gd name="T3" fmla="*/ 0 h 5"/>
                    <a:gd name="T4" fmla="*/ 0 w 4"/>
                    <a:gd name="T5" fmla="*/ 0 h 5"/>
                    <a:gd name="T6" fmla="*/ 0 w 4"/>
                    <a:gd name="T7" fmla="*/ 3 h 5"/>
                    <a:gd name="T8" fmla="*/ 4 w 4"/>
                    <a:gd name="T9" fmla="*/ 5 h 5"/>
                    <a:gd name="T10" fmla="*/ 4 w 4"/>
                    <a:gd name="T11" fmla="*/ 4 h 5"/>
                  </a:gdLst>
                  <a:ahLst/>
                  <a:cxnLst>
                    <a:cxn ang="0">
                      <a:pos x="T0" y="T1"/>
                    </a:cxn>
                    <a:cxn ang="0">
                      <a:pos x="T2" y="T3"/>
                    </a:cxn>
                    <a:cxn ang="0">
                      <a:pos x="T4" y="T5"/>
                    </a:cxn>
                    <a:cxn ang="0">
                      <a:pos x="T6" y="T7"/>
                    </a:cxn>
                    <a:cxn ang="0">
                      <a:pos x="T8" y="T9"/>
                    </a:cxn>
                    <a:cxn ang="0">
                      <a:pos x="T10" y="T11"/>
                    </a:cxn>
                  </a:cxnLst>
                  <a:rect l="0" t="0" r="r" b="b"/>
                  <a:pathLst>
                    <a:path w="4" h="5">
                      <a:moveTo>
                        <a:pt x="4" y="4"/>
                      </a:moveTo>
                      <a:lnTo>
                        <a:pt x="1" y="0"/>
                      </a:lnTo>
                      <a:lnTo>
                        <a:pt x="0" y="0"/>
                      </a:lnTo>
                      <a:lnTo>
                        <a:pt x="0" y="3"/>
                      </a:lnTo>
                      <a:lnTo>
                        <a:pt x="4" y="5"/>
                      </a:lnTo>
                      <a:lnTo>
                        <a:pt x="4"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60" name="Freeform 377">
                  <a:extLst>
                    <a:ext uri="{FF2B5EF4-FFF2-40B4-BE49-F238E27FC236}">
                      <a16:creationId xmlns:a16="http://schemas.microsoft.com/office/drawing/2014/main" id="{BBDF73AB-54B9-9109-3C98-4855732B87A1}"/>
                    </a:ext>
                  </a:extLst>
                </p:cNvPr>
                <p:cNvSpPr>
                  <a:spLocks/>
                </p:cNvSpPr>
                <p:nvPr/>
              </p:nvSpPr>
              <p:spPr bwMode="auto">
                <a:xfrm>
                  <a:off x="5315" y="2467"/>
                  <a:ext cx="3" cy="2"/>
                </a:xfrm>
                <a:custGeom>
                  <a:avLst/>
                  <a:gdLst>
                    <a:gd name="T0" fmla="*/ 1 w 3"/>
                    <a:gd name="T1" fmla="*/ 2 h 2"/>
                    <a:gd name="T2" fmla="*/ 3 w 3"/>
                    <a:gd name="T3" fmla="*/ 0 h 2"/>
                    <a:gd name="T4" fmla="*/ 0 w 3"/>
                    <a:gd name="T5" fmla="*/ 0 h 2"/>
                    <a:gd name="T6" fmla="*/ 1 w 3"/>
                    <a:gd name="T7" fmla="*/ 2 h 2"/>
                  </a:gdLst>
                  <a:ahLst/>
                  <a:cxnLst>
                    <a:cxn ang="0">
                      <a:pos x="T0" y="T1"/>
                    </a:cxn>
                    <a:cxn ang="0">
                      <a:pos x="T2" y="T3"/>
                    </a:cxn>
                    <a:cxn ang="0">
                      <a:pos x="T4" y="T5"/>
                    </a:cxn>
                    <a:cxn ang="0">
                      <a:pos x="T6" y="T7"/>
                    </a:cxn>
                  </a:cxnLst>
                  <a:rect l="0" t="0" r="r" b="b"/>
                  <a:pathLst>
                    <a:path w="3" h="2">
                      <a:moveTo>
                        <a:pt x="1" y="2"/>
                      </a:moveTo>
                      <a:lnTo>
                        <a:pt x="3" y="0"/>
                      </a:lnTo>
                      <a:lnTo>
                        <a:pt x="0" y="0"/>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61" name="Freeform 378">
                  <a:extLst>
                    <a:ext uri="{FF2B5EF4-FFF2-40B4-BE49-F238E27FC236}">
                      <a16:creationId xmlns:a16="http://schemas.microsoft.com/office/drawing/2014/main" id="{FDAF231C-079F-766E-9DBF-79A96DAE47EF}"/>
                    </a:ext>
                  </a:extLst>
                </p:cNvPr>
                <p:cNvSpPr>
                  <a:spLocks/>
                </p:cNvSpPr>
                <p:nvPr/>
              </p:nvSpPr>
              <p:spPr bwMode="auto">
                <a:xfrm>
                  <a:off x="5301" y="2588"/>
                  <a:ext cx="8" cy="7"/>
                </a:xfrm>
                <a:custGeom>
                  <a:avLst/>
                  <a:gdLst>
                    <a:gd name="T0" fmla="*/ 0 w 8"/>
                    <a:gd name="T1" fmla="*/ 2 h 7"/>
                    <a:gd name="T2" fmla="*/ 1 w 8"/>
                    <a:gd name="T3" fmla="*/ 4 h 7"/>
                    <a:gd name="T4" fmla="*/ 2 w 8"/>
                    <a:gd name="T5" fmla="*/ 6 h 7"/>
                    <a:gd name="T6" fmla="*/ 5 w 8"/>
                    <a:gd name="T7" fmla="*/ 6 h 7"/>
                    <a:gd name="T8" fmla="*/ 7 w 8"/>
                    <a:gd name="T9" fmla="*/ 7 h 7"/>
                    <a:gd name="T10" fmla="*/ 8 w 8"/>
                    <a:gd name="T11" fmla="*/ 6 h 7"/>
                    <a:gd name="T12" fmla="*/ 7 w 8"/>
                    <a:gd name="T13" fmla="*/ 3 h 7"/>
                    <a:gd name="T14" fmla="*/ 5 w 8"/>
                    <a:gd name="T15" fmla="*/ 2 h 7"/>
                    <a:gd name="T16" fmla="*/ 4 w 8"/>
                    <a:gd name="T17" fmla="*/ 0 h 7"/>
                    <a:gd name="T18" fmla="*/ 1 w 8"/>
                    <a:gd name="T19" fmla="*/ 0 h 7"/>
                    <a:gd name="T20" fmla="*/ 0 w 8"/>
                    <a:gd name="T2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7">
                      <a:moveTo>
                        <a:pt x="0" y="2"/>
                      </a:moveTo>
                      <a:lnTo>
                        <a:pt x="1" y="4"/>
                      </a:lnTo>
                      <a:lnTo>
                        <a:pt x="2" y="6"/>
                      </a:lnTo>
                      <a:lnTo>
                        <a:pt x="5" y="6"/>
                      </a:lnTo>
                      <a:lnTo>
                        <a:pt x="7" y="7"/>
                      </a:lnTo>
                      <a:lnTo>
                        <a:pt x="8" y="6"/>
                      </a:lnTo>
                      <a:lnTo>
                        <a:pt x="7" y="3"/>
                      </a:lnTo>
                      <a:lnTo>
                        <a:pt x="5" y="2"/>
                      </a:lnTo>
                      <a:lnTo>
                        <a:pt x="4" y="0"/>
                      </a:lnTo>
                      <a:lnTo>
                        <a:pt x="1"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62" name="Freeform 379">
                  <a:extLst>
                    <a:ext uri="{FF2B5EF4-FFF2-40B4-BE49-F238E27FC236}">
                      <a16:creationId xmlns:a16="http://schemas.microsoft.com/office/drawing/2014/main" id="{73290320-0293-CF30-08E3-54244B3CE6CA}"/>
                    </a:ext>
                  </a:extLst>
                </p:cNvPr>
                <p:cNvSpPr>
                  <a:spLocks/>
                </p:cNvSpPr>
                <p:nvPr/>
              </p:nvSpPr>
              <p:spPr bwMode="auto">
                <a:xfrm>
                  <a:off x="5276" y="2745"/>
                  <a:ext cx="3" cy="1"/>
                </a:xfrm>
                <a:custGeom>
                  <a:avLst/>
                  <a:gdLst>
                    <a:gd name="T0" fmla="*/ 3 w 3"/>
                    <a:gd name="T1" fmla="*/ 0 h 1"/>
                    <a:gd name="T2" fmla="*/ 0 w 3"/>
                    <a:gd name="T3" fmla="*/ 0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lnTo>
                        <a:pt x="0" y="0"/>
                      </a:lnTo>
                      <a:lnTo>
                        <a:pt x="2" y="1"/>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63" name="Freeform 380">
                  <a:extLst>
                    <a:ext uri="{FF2B5EF4-FFF2-40B4-BE49-F238E27FC236}">
                      <a16:creationId xmlns:a16="http://schemas.microsoft.com/office/drawing/2014/main" id="{7424A6CF-CCB3-6B94-CEB8-B2D9DB550D3C}"/>
                    </a:ext>
                  </a:extLst>
                </p:cNvPr>
                <p:cNvSpPr>
                  <a:spLocks/>
                </p:cNvSpPr>
                <p:nvPr/>
              </p:nvSpPr>
              <p:spPr bwMode="auto">
                <a:xfrm>
                  <a:off x="5277" y="2738"/>
                  <a:ext cx="1" cy="1"/>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0"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64" name="Freeform 381">
                  <a:extLst>
                    <a:ext uri="{FF2B5EF4-FFF2-40B4-BE49-F238E27FC236}">
                      <a16:creationId xmlns:a16="http://schemas.microsoft.com/office/drawing/2014/main" id="{35306825-6A9F-392B-5F76-FC89284896F3}"/>
                    </a:ext>
                  </a:extLst>
                </p:cNvPr>
                <p:cNvSpPr>
                  <a:spLocks/>
                </p:cNvSpPr>
                <p:nvPr/>
              </p:nvSpPr>
              <p:spPr bwMode="auto">
                <a:xfrm>
                  <a:off x="5463" y="2942"/>
                  <a:ext cx="1" cy="0"/>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2" y="1"/>
                        <a:pt x="2" y="1"/>
                        <a:pt x="2" y="1"/>
                      </a:cubicBezTo>
                      <a:cubicBezTo>
                        <a:pt x="2" y="1"/>
                        <a:pt x="2" y="0"/>
                        <a:pt x="2" y="0"/>
                      </a:cubicBez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65" name="Freeform 382">
                  <a:extLst>
                    <a:ext uri="{FF2B5EF4-FFF2-40B4-BE49-F238E27FC236}">
                      <a16:creationId xmlns:a16="http://schemas.microsoft.com/office/drawing/2014/main" id="{59B6F1E3-1A96-EA92-31B7-B68CF472F80F}"/>
                    </a:ext>
                  </a:extLst>
                </p:cNvPr>
                <p:cNvSpPr>
                  <a:spLocks/>
                </p:cNvSpPr>
                <p:nvPr/>
              </p:nvSpPr>
              <p:spPr bwMode="auto">
                <a:xfrm>
                  <a:off x="5277" y="2735"/>
                  <a:ext cx="4" cy="3"/>
                </a:xfrm>
                <a:custGeom>
                  <a:avLst/>
                  <a:gdLst>
                    <a:gd name="T0" fmla="*/ 4 w 4"/>
                    <a:gd name="T1" fmla="*/ 3 h 3"/>
                    <a:gd name="T2" fmla="*/ 4 w 4"/>
                    <a:gd name="T3" fmla="*/ 2 h 3"/>
                    <a:gd name="T4" fmla="*/ 0 w 4"/>
                    <a:gd name="T5" fmla="*/ 0 h 3"/>
                    <a:gd name="T6" fmla="*/ 0 w 4"/>
                    <a:gd name="T7" fmla="*/ 1 h 3"/>
                    <a:gd name="T8" fmla="*/ 1 w 4"/>
                    <a:gd name="T9" fmla="*/ 3 h 3"/>
                    <a:gd name="T10" fmla="*/ 4 w 4"/>
                    <a:gd name="T11" fmla="*/ 3 h 3"/>
                  </a:gdLst>
                  <a:ahLst/>
                  <a:cxnLst>
                    <a:cxn ang="0">
                      <a:pos x="T0" y="T1"/>
                    </a:cxn>
                    <a:cxn ang="0">
                      <a:pos x="T2" y="T3"/>
                    </a:cxn>
                    <a:cxn ang="0">
                      <a:pos x="T4" y="T5"/>
                    </a:cxn>
                    <a:cxn ang="0">
                      <a:pos x="T6" y="T7"/>
                    </a:cxn>
                    <a:cxn ang="0">
                      <a:pos x="T8" y="T9"/>
                    </a:cxn>
                    <a:cxn ang="0">
                      <a:pos x="T10" y="T11"/>
                    </a:cxn>
                  </a:cxnLst>
                  <a:rect l="0" t="0" r="r" b="b"/>
                  <a:pathLst>
                    <a:path w="4" h="3">
                      <a:moveTo>
                        <a:pt x="4" y="3"/>
                      </a:moveTo>
                      <a:lnTo>
                        <a:pt x="4" y="2"/>
                      </a:lnTo>
                      <a:lnTo>
                        <a:pt x="0" y="0"/>
                      </a:lnTo>
                      <a:lnTo>
                        <a:pt x="0" y="1"/>
                      </a:lnTo>
                      <a:lnTo>
                        <a:pt x="1" y="3"/>
                      </a:lnTo>
                      <a:lnTo>
                        <a:pt x="4"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66" name="Freeform 383">
                  <a:extLst>
                    <a:ext uri="{FF2B5EF4-FFF2-40B4-BE49-F238E27FC236}">
                      <a16:creationId xmlns:a16="http://schemas.microsoft.com/office/drawing/2014/main" id="{252E45C0-E7CC-60B4-6BAA-6522751432BA}"/>
                    </a:ext>
                  </a:extLst>
                </p:cNvPr>
                <p:cNvSpPr>
                  <a:spLocks/>
                </p:cNvSpPr>
                <p:nvPr/>
              </p:nvSpPr>
              <p:spPr bwMode="auto">
                <a:xfrm>
                  <a:off x="5405" y="2730"/>
                  <a:ext cx="4" cy="8"/>
                </a:xfrm>
                <a:custGeom>
                  <a:avLst/>
                  <a:gdLst>
                    <a:gd name="T0" fmla="*/ 4 w 4"/>
                    <a:gd name="T1" fmla="*/ 5 h 8"/>
                    <a:gd name="T2" fmla="*/ 4 w 4"/>
                    <a:gd name="T3" fmla="*/ 2 h 8"/>
                    <a:gd name="T4" fmla="*/ 2 w 4"/>
                    <a:gd name="T5" fmla="*/ 0 h 8"/>
                    <a:gd name="T6" fmla="*/ 0 w 4"/>
                    <a:gd name="T7" fmla="*/ 1 h 8"/>
                    <a:gd name="T8" fmla="*/ 2 w 4"/>
                    <a:gd name="T9" fmla="*/ 5 h 8"/>
                    <a:gd name="T10" fmla="*/ 2 w 4"/>
                    <a:gd name="T11" fmla="*/ 8 h 8"/>
                    <a:gd name="T12" fmla="*/ 4 w 4"/>
                    <a:gd name="T13" fmla="*/ 8 h 8"/>
                    <a:gd name="T14" fmla="*/ 4 w 4"/>
                    <a:gd name="T15" fmla="*/ 5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8">
                      <a:moveTo>
                        <a:pt x="4" y="5"/>
                      </a:moveTo>
                      <a:lnTo>
                        <a:pt x="4" y="2"/>
                      </a:lnTo>
                      <a:lnTo>
                        <a:pt x="2" y="0"/>
                      </a:lnTo>
                      <a:lnTo>
                        <a:pt x="0" y="1"/>
                      </a:lnTo>
                      <a:lnTo>
                        <a:pt x="2" y="5"/>
                      </a:lnTo>
                      <a:lnTo>
                        <a:pt x="2" y="8"/>
                      </a:lnTo>
                      <a:lnTo>
                        <a:pt x="4" y="8"/>
                      </a:lnTo>
                      <a:lnTo>
                        <a:pt x="4"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67" name="Freeform 384">
                  <a:extLst>
                    <a:ext uri="{FF2B5EF4-FFF2-40B4-BE49-F238E27FC236}">
                      <a16:creationId xmlns:a16="http://schemas.microsoft.com/office/drawing/2014/main" id="{3B875D56-6A03-12E3-AA2C-961488D104C5}"/>
                    </a:ext>
                  </a:extLst>
                </p:cNvPr>
                <p:cNvSpPr>
                  <a:spLocks/>
                </p:cNvSpPr>
                <p:nvPr/>
              </p:nvSpPr>
              <p:spPr bwMode="auto">
                <a:xfrm>
                  <a:off x="5301" y="2722"/>
                  <a:ext cx="1" cy="6"/>
                </a:xfrm>
                <a:custGeom>
                  <a:avLst/>
                  <a:gdLst>
                    <a:gd name="T0" fmla="*/ 0 w 1"/>
                    <a:gd name="T1" fmla="*/ 0 h 6"/>
                    <a:gd name="T2" fmla="*/ 0 w 1"/>
                    <a:gd name="T3" fmla="*/ 3 h 6"/>
                    <a:gd name="T4" fmla="*/ 1 w 1"/>
                    <a:gd name="T5" fmla="*/ 6 h 6"/>
                    <a:gd name="T6" fmla="*/ 1 w 1"/>
                    <a:gd name="T7" fmla="*/ 3 h 6"/>
                    <a:gd name="T8" fmla="*/ 0 w 1"/>
                    <a:gd name="T9" fmla="*/ 0 h 6"/>
                  </a:gdLst>
                  <a:ahLst/>
                  <a:cxnLst>
                    <a:cxn ang="0">
                      <a:pos x="T0" y="T1"/>
                    </a:cxn>
                    <a:cxn ang="0">
                      <a:pos x="T2" y="T3"/>
                    </a:cxn>
                    <a:cxn ang="0">
                      <a:pos x="T4" y="T5"/>
                    </a:cxn>
                    <a:cxn ang="0">
                      <a:pos x="T6" y="T7"/>
                    </a:cxn>
                    <a:cxn ang="0">
                      <a:pos x="T8" y="T9"/>
                    </a:cxn>
                  </a:cxnLst>
                  <a:rect l="0" t="0" r="r" b="b"/>
                  <a:pathLst>
                    <a:path w="1" h="6">
                      <a:moveTo>
                        <a:pt x="0" y="0"/>
                      </a:moveTo>
                      <a:lnTo>
                        <a:pt x="0" y="3"/>
                      </a:lnTo>
                      <a:lnTo>
                        <a:pt x="1" y="6"/>
                      </a:lnTo>
                      <a:lnTo>
                        <a:pt x="1" y="3"/>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68" name="Freeform 385">
                  <a:extLst>
                    <a:ext uri="{FF2B5EF4-FFF2-40B4-BE49-F238E27FC236}">
                      <a16:creationId xmlns:a16="http://schemas.microsoft.com/office/drawing/2014/main" id="{73F23A46-8400-1C63-899B-9BFDE39AADC7}"/>
                    </a:ext>
                  </a:extLst>
                </p:cNvPr>
                <p:cNvSpPr>
                  <a:spLocks/>
                </p:cNvSpPr>
                <p:nvPr/>
              </p:nvSpPr>
              <p:spPr bwMode="auto">
                <a:xfrm>
                  <a:off x="5391" y="2942"/>
                  <a:ext cx="14" cy="8"/>
                </a:xfrm>
                <a:custGeom>
                  <a:avLst/>
                  <a:gdLst>
                    <a:gd name="T0" fmla="*/ 4 w 14"/>
                    <a:gd name="T1" fmla="*/ 5 h 8"/>
                    <a:gd name="T2" fmla="*/ 8 w 14"/>
                    <a:gd name="T3" fmla="*/ 7 h 8"/>
                    <a:gd name="T4" fmla="*/ 10 w 14"/>
                    <a:gd name="T5" fmla="*/ 8 h 8"/>
                    <a:gd name="T6" fmla="*/ 11 w 14"/>
                    <a:gd name="T7" fmla="*/ 7 h 8"/>
                    <a:gd name="T8" fmla="*/ 13 w 14"/>
                    <a:gd name="T9" fmla="*/ 4 h 8"/>
                    <a:gd name="T10" fmla="*/ 14 w 14"/>
                    <a:gd name="T11" fmla="*/ 4 h 8"/>
                    <a:gd name="T12" fmla="*/ 14 w 14"/>
                    <a:gd name="T13" fmla="*/ 1 h 8"/>
                    <a:gd name="T14" fmla="*/ 12 w 14"/>
                    <a:gd name="T15" fmla="*/ 0 h 8"/>
                    <a:gd name="T16" fmla="*/ 10 w 14"/>
                    <a:gd name="T17" fmla="*/ 2 h 8"/>
                    <a:gd name="T18" fmla="*/ 5 w 14"/>
                    <a:gd name="T19" fmla="*/ 3 h 8"/>
                    <a:gd name="T20" fmla="*/ 4 w 14"/>
                    <a:gd name="T21" fmla="*/ 1 h 8"/>
                    <a:gd name="T22" fmla="*/ 1 w 14"/>
                    <a:gd name="T23" fmla="*/ 3 h 8"/>
                    <a:gd name="T24" fmla="*/ 0 w 14"/>
                    <a:gd name="T25" fmla="*/ 6 h 8"/>
                    <a:gd name="T26" fmla="*/ 0 w 14"/>
                    <a:gd name="T27" fmla="*/ 7 h 8"/>
                    <a:gd name="T28" fmla="*/ 4 w 14"/>
                    <a:gd name="T2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8">
                      <a:moveTo>
                        <a:pt x="4" y="5"/>
                      </a:moveTo>
                      <a:lnTo>
                        <a:pt x="8" y="7"/>
                      </a:lnTo>
                      <a:lnTo>
                        <a:pt x="10" y="8"/>
                      </a:lnTo>
                      <a:lnTo>
                        <a:pt x="11" y="7"/>
                      </a:lnTo>
                      <a:lnTo>
                        <a:pt x="13" y="4"/>
                      </a:lnTo>
                      <a:lnTo>
                        <a:pt x="14" y="4"/>
                      </a:lnTo>
                      <a:lnTo>
                        <a:pt x="14" y="1"/>
                      </a:lnTo>
                      <a:lnTo>
                        <a:pt x="12" y="0"/>
                      </a:lnTo>
                      <a:lnTo>
                        <a:pt x="10" y="2"/>
                      </a:lnTo>
                      <a:lnTo>
                        <a:pt x="5" y="3"/>
                      </a:lnTo>
                      <a:lnTo>
                        <a:pt x="4" y="1"/>
                      </a:lnTo>
                      <a:lnTo>
                        <a:pt x="1" y="3"/>
                      </a:lnTo>
                      <a:lnTo>
                        <a:pt x="0" y="6"/>
                      </a:lnTo>
                      <a:lnTo>
                        <a:pt x="0" y="7"/>
                      </a:lnTo>
                      <a:lnTo>
                        <a:pt x="4"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69" name="Freeform 386">
                  <a:extLst>
                    <a:ext uri="{FF2B5EF4-FFF2-40B4-BE49-F238E27FC236}">
                      <a16:creationId xmlns:a16="http://schemas.microsoft.com/office/drawing/2014/main" id="{B7DDE4A7-07E9-7514-7BA1-A1012A42BD90}"/>
                    </a:ext>
                  </a:extLst>
                </p:cNvPr>
                <p:cNvSpPr>
                  <a:spLocks/>
                </p:cNvSpPr>
                <p:nvPr/>
              </p:nvSpPr>
              <p:spPr bwMode="auto">
                <a:xfrm>
                  <a:off x="5306" y="2714"/>
                  <a:ext cx="7" cy="6"/>
                </a:xfrm>
                <a:custGeom>
                  <a:avLst/>
                  <a:gdLst>
                    <a:gd name="T0" fmla="*/ 4 w 7"/>
                    <a:gd name="T1" fmla="*/ 5 h 6"/>
                    <a:gd name="T2" fmla="*/ 7 w 7"/>
                    <a:gd name="T3" fmla="*/ 2 h 6"/>
                    <a:gd name="T4" fmla="*/ 7 w 7"/>
                    <a:gd name="T5" fmla="*/ 0 h 6"/>
                    <a:gd name="T6" fmla="*/ 5 w 7"/>
                    <a:gd name="T7" fmla="*/ 0 h 6"/>
                    <a:gd name="T8" fmla="*/ 0 w 7"/>
                    <a:gd name="T9" fmla="*/ 5 h 6"/>
                    <a:gd name="T10" fmla="*/ 1 w 7"/>
                    <a:gd name="T11" fmla="*/ 6 h 6"/>
                    <a:gd name="T12" fmla="*/ 4 w 7"/>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7" h="6">
                      <a:moveTo>
                        <a:pt x="4" y="5"/>
                      </a:moveTo>
                      <a:lnTo>
                        <a:pt x="7" y="2"/>
                      </a:lnTo>
                      <a:lnTo>
                        <a:pt x="7" y="0"/>
                      </a:lnTo>
                      <a:lnTo>
                        <a:pt x="5" y="0"/>
                      </a:lnTo>
                      <a:lnTo>
                        <a:pt x="0" y="5"/>
                      </a:lnTo>
                      <a:lnTo>
                        <a:pt x="1" y="6"/>
                      </a:lnTo>
                      <a:lnTo>
                        <a:pt x="4"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70" name="Freeform 387">
                  <a:extLst>
                    <a:ext uri="{FF2B5EF4-FFF2-40B4-BE49-F238E27FC236}">
                      <a16:creationId xmlns:a16="http://schemas.microsoft.com/office/drawing/2014/main" id="{D8F12B29-8640-52A6-CDD4-7A0977014A0E}"/>
                    </a:ext>
                  </a:extLst>
                </p:cNvPr>
                <p:cNvSpPr>
                  <a:spLocks/>
                </p:cNvSpPr>
                <p:nvPr/>
              </p:nvSpPr>
              <p:spPr bwMode="auto">
                <a:xfrm>
                  <a:off x="5395" y="2864"/>
                  <a:ext cx="20" cy="13"/>
                </a:xfrm>
                <a:custGeom>
                  <a:avLst/>
                  <a:gdLst>
                    <a:gd name="T0" fmla="*/ 14 w 20"/>
                    <a:gd name="T1" fmla="*/ 13 h 13"/>
                    <a:gd name="T2" fmla="*/ 17 w 20"/>
                    <a:gd name="T3" fmla="*/ 10 h 13"/>
                    <a:gd name="T4" fmla="*/ 19 w 20"/>
                    <a:gd name="T5" fmla="*/ 11 h 13"/>
                    <a:gd name="T6" fmla="*/ 20 w 20"/>
                    <a:gd name="T7" fmla="*/ 8 h 13"/>
                    <a:gd name="T8" fmla="*/ 17 w 20"/>
                    <a:gd name="T9" fmla="*/ 5 h 13"/>
                    <a:gd name="T10" fmla="*/ 17 w 20"/>
                    <a:gd name="T11" fmla="*/ 2 h 13"/>
                    <a:gd name="T12" fmla="*/ 13 w 20"/>
                    <a:gd name="T13" fmla="*/ 1 h 13"/>
                    <a:gd name="T14" fmla="*/ 7 w 20"/>
                    <a:gd name="T15" fmla="*/ 0 h 13"/>
                    <a:gd name="T16" fmla="*/ 5 w 20"/>
                    <a:gd name="T17" fmla="*/ 2 h 13"/>
                    <a:gd name="T18" fmla="*/ 3 w 20"/>
                    <a:gd name="T19" fmla="*/ 2 h 13"/>
                    <a:gd name="T20" fmla="*/ 0 w 20"/>
                    <a:gd name="T21" fmla="*/ 3 h 13"/>
                    <a:gd name="T22" fmla="*/ 0 w 20"/>
                    <a:gd name="T23" fmla="*/ 8 h 13"/>
                    <a:gd name="T24" fmla="*/ 2 w 20"/>
                    <a:gd name="T25" fmla="*/ 11 h 13"/>
                    <a:gd name="T26" fmla="*/ 7 w 20"/>
                    <a:gd name="T27" fmla="*/ 13 h 13"/>
                    <a:gd name="T28" fmla="*/ 7 w 20"/>
                    <a:gd name="T29" fmla="*/ 13 h 13"/>
                    <a:gd name="T30" fmla="*/ 10 w 20"/>
                    <a:gd name="T31" fmla="*/ 13 h 13"/>
                    <a:gd name="T32" fmla="*/ 14 w 20"/>
                    <a:gd name="T3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3">
                      <a:moveTo>
                        <a:pt x="14" y="13"/>
                      </a:moveTo>
                      <a:lnTo>
                        <a:pt x="17" y="10"/>
                      </a:lnTo>
                      <a:lnTo>
                        <a:pt x="19" y="11"/>
                      </a:lnTo>
                      <a:lnTo>
                        <a:pt x="20" y="8"/>
                      </a:lnTo>
                      <a:lnTo>
                        <a:pt x="17" y="5"/>
                      </a:lnTo>
                      <a:lnTo>
                        <a:pt x="17" y="2"/>
                      </a:lnTo>
                      <a:lnTo>
                        <a:pt x="13" y="1"/>
                      </a:lnTo>
                      <a:lnTo>
                        <a:pt x="7" y="0"/>
                      </a:lnTo>
                      <a:lnTo>
                        <a:pt x="5" y="2"/>
                      </a:lnTo>
                      <a:lnTo>
                        <a:pt x="3" y="2"/>
                      </a:lnTo>
                      <a:lnTo>
                        <a:pt x="0" y="3"/>
                      </a:lnTo>
                      <a:lnTo>
                        <a:pt x="0" y="8"/>
                      </a:lnTo>
                      <a:lnTo>
                        <a:pt x="2" y="11"/>
                      </a:lnTo>
                      <a:lnTo>
                        <a:pt x="7" y="13"/>
                      </a:lnTo>
                      <a:lnTo>
                        <a:pt x="7" y="13"/>
                      </a:lnTo>
                      <a:lnTo>
                        <a:pt x="10" y="13"/>
                      </a:lnTo>
                      <a:lnTo>
                        <a:pt x="14" y="1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71" name="Freeform 388">
                  <a:extLst>
                    <a:ext uri="{FF2B5EF4-FFF2-40B4-BE49-F238E27FC236}">
                      <a16:creationId xmlns:a16="http://schemas.microsoft.com/office/drawing/2014/main" id="{7C020FC4-FD97-5BC0-A767-DBDC4EA7B7C8}"/>
                    </a:ext>
                  </a:extLst>
                </p:cNvPr>
                <p:cNvSpPr>
                  <a:spLocks/>
                </p:cNvSpPr>
                <p:nvPr/>
              </p:nvSpPr>
              <p:spPr bwMode="auto">
                <a:xfrm>
                  <a:off x="5388" y="2743"/>
                  <a:ext cx="4" cy="9"/>
                </a:xfrm>
                <a:custGeom>
                  <a:avLst/>
                  <a:gdLst>
                    <a:gd name="T0" fmla="*/ 0 w 4"/>
                    <a:gd name="T1" fmla="*/ 2 h 9"/>
                    <a:gd name="T2" fmla="*/ 0 w 4"/>
                    <a:gd name="T3" fmla="*/ 6 h 9"/>
                    <a:gd name="T4" fmla="*/ 3 w 4"/>
                    <a:gd name="T5" fmla="*/ 9 h 9"/>
                    <a:gd name="T6" fmla="*/ 4 w 4"/>
                    <a:gd name="T7" fmla="*/ 7 h 9"/>
                    <a:gd name="T8" fmla="*/ 3 w 4"/>
                    <a:gd name="T9" fmla="*/ 4 h 9"/>
                    <a:gd name="T10" fmla="*/ 0 w 4"/>
                    <a:gd name="T11" fmla="*/ 0 h 9"/>
                    <a:gd name="T12" fmla="*/ 0 w 4"/>
                    <a:gd name="T13" fmla="*/ 2 h 9"/>
                  </a:gdLst>
                  <a:ahLst/>
                  <a:cxnLst>
                    <a:cxn ang="0">
                      <a:pos x="T0" y="T1"/>
                    </a:cxn>
                    <a:cxn ang="0">
                      <a:pos x="T2" y="T3"/>
                    </a:cxn>
                    <a:cxn ang="0">
                      <a:pos x="T4" y="T5"/>
                    </a:cxn>
                    <a:cxn ang="0">
                      <a:pos x="T6" y="T7"/>
                    </a:cxn>
                    <a:cxn ang="0">
                      <a:pos x="T8" y="T9"/>
                    </a:cxn>
                    <a:cxn ang="0">
                      <a:pos x="T10" y="T11"/>
                    </a:cxn>
                    <a:cxn ang="0">
                      <a:pos x="T12" y="T13"/>
                    </a:cxn>
                  </a:cxnLst>
                  <a:rect l="0" t="0" r="r" b="b"/>
                  <a:pathLst>
                    <a:path w="4" h="9">
                      <a:moveTo>
                        <a:pt x="0" y="2"/>
                      </a:moveTo>
                      <a:lnTo>
                        <a:pt x="0" y="6"/>
                      </a:lnTo>
                      <a:lnTo>
                        <a:pt x="3" y="9"/>
                      </a:lnTo>
                      <a:lnTo>
                        <a:pt x="4" y="7"/>
                      </a:lnTo>
                      <a:lnTo>
                        <a:pt x="3" y="4"/>
                      </a:lnTo>
                      <a:lnTo>
                        <a:pt x="0"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72" name="Freeform 389">
                  <a:extLst>
                    <a:ext uri="{FF2B5EF4-FFF2-40B4-BE49-F238E27FC236}">
                      <a16:creationId xmlns:a16="http://schemas.microsoft.com/office/drawing/2014/main" id="{6D7E484E-0F3C-989B-9A96-B9A3240E7272}"/>
                    </a:ext>
                  </a:extLst>
                </p:cNvPr>
                <p:cNvSpPr>
                  <a:spLocks/>
                </p:cNvSpPr>
                <p:nvPr/>
              </p:nvSpPr>
              <p:spPr bwMode="auto">
                <a:xfrm>
                  <a:off x="5405" y="2739"/>
                  <a:ext cx="3" cy="3"/>
                </a:xfrm>
                <a:custGeom>
                  <a:avLst/>
                  <a:gdLst>
                    <a:gd name="T0" fmla="*/ 2 w 3"/>
                    <a:gd name="T1" fmla="*/ 4 h 4"/>
                    <a:gd name="T2" fmla="*/ 3 w 3"/>
                    <a:gd name="T3" fmla="*/ 4 h 4"/>
                    <a:gd name="T4" fmla="*/ 2 w 3"/>
                    <a:gd name="T5" fmla="*/ 0 h 4"/>
                    <a:gd name="T6" fmla="*/ 0 w 3"/>
                    <a:gd name="T7" fmla="*/ 0 h 4"/>
                    <a:gd name="T8" fmla="*/ 2 w 3"/>
                    <a:gd name="T9" fmla="*/ 4 h 4"/>
                  </a:gdLst>
                  <a:ahLst/>
                  <a:cxnLst>
                    <a:cxn ang="0">
                      <a:pos x="T0" y="T1"/>
                    </a:cxn>
                    <a:cxn ang="0">
                      <a:pos x="T2" y="T3"/>
                    </a:cxn>
                    <a:cxn ang="0">
                      <a:pos x="T4" y="T5"/>
                    </a:cxn>
                    <a:cxn ang="0">
                      <a:pos x="T6" y="T7"/>
                    </a:cxn>
                    <a:cxn ang="0">
                      <a:pos x="T8" y="T9"/>
                    </a:cxn>
                  </a:cxnLst>
                  <a:rect l="0" t="0" r="r" b="b"/>
                  <a:pathLst>
                    <a:path w="3" h="4">
                      <a:moveTo>
                        <a:pt x="2" y="4"/>
                      </a:moveTo>
                      <a:cubicBezTo>
                        <a:pt x="3" y="4"/>
                        <a:pt x="3" y="4"/>
                        <a:pt x="3" y="4"/>
                      </a:cubicBezTo>
                      <a:cubicBezTo>
                        <a:pt x="2" y="0"/>
                        <a:pt x="2" y="0"/>
                        <a:pt x="2" y="0"/>
                      </a:cubicBezTo>
                      <a:cubicBezTo>
                        <a:pt x="0" y="0"/>
                        <a:pt x="0" y="0"/>
                        <a:pt x="0" y="0"/>
                      </a:cubicBezTo>
                      <a:cubicBezTo>
                        <a:pt x="0" y="0"/>
                        <a:pt x="2" y="4"/>
                        <a:pt x="2" y="4"/>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73" name="Freeform 390">
                  <a:extLst>
                    <a:ext uri="{FF2B5EF4-FFF2-40B4-BE49-F238E27FC236}">
                      <a16:creationId xmlns:a16="http://schemas.microsoft.com/office/drawing/2014/main" id="{A4C5F220-553A-DD04-FA0D-F16CE0A652E9}"/>
                    </a:ext>
                  </a:extLst>
                </p:cNvPr>
                <p:cNvSpPr>
                  <a:spLocks/>
                </p:cNvSpPr>
                <p:nvPr/>
              </p:nvSpPr>
              <p:spPr bwMode="auto">
                <a:xfrm>
                  <a:off x="5412" y="2817"/>
                  <a:ext cx="2" cy="4"/>
                </a:xfrm>
                <a:custGeom>
                  <a:avLst/>
                  <a:gdLst>
                    <a:gd name="T0" fmla="*/ 2 w 2"/>
                    <a:gd name="T1" fmla="*/ 1 h 4"/>
                    <a:gd name="T2" fmla="*/ 2 w 2"/>
                    <a:gd name="T3" fmla="*/ 0 h 4"/>
                    <a:gd name="T4" fmla="*/ 0 w 2"/>
                    <a:gd name="T5" fmla="*/ 0 h 4"/>
                    <a:gd name="T6" fmla="*/ 0 w 2"/>
                    <a:gd name="T7" fmla="*/ 3 h 4"/>
                    <a:gd name="T8" fmla="*/ 1 w 2"/>
                    <a:gd name="T9" fmla="*/ 4 h 4"/>
                    <a:gd name="T10" fmla="*/ 2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2" y="1"/>
                      </a:moveTo>
                      <a:lnTo>
                        <a:pt x="2" y="0"/>
                      </a:lnTo>
                      <a:lnTo>
                        <a:pt x="0" y="0"/>
                      </a:lnTo>
                      <a:lnTo>
                        <a:pt x="0" y="3"/>
                      </a:lnTo>
                      <a:lnTo>
                        <a:pt x="1" y="4"/>
                      </a:lnTo>
                      <a:lnTo>
                        <a:pt x="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74" name="Freeform 391">
                  <a:extLst>
                    <a:ext uri="{FF2B5EF4-FFF2-40B4-BE49-F238E27FC236}">
                      <a16:creationId xmlns:a16="http://schemas.microsoft.com/office/drawing/2014/main" id="{E6922BF9-947F-8C6D-E050-DC0EA335D579}"/>
                    </a:ext>
                  </a:extLst>
                </p:cNvPr>
                <p:cNvSpPr>
                  <a:spLocks/>
                </p:cNvSpPr>
                <p:nvPr/>
              </p:nvSpPr>
              <p:spPr bwMode="auto">
                <a:xfrm>
                  <a:off x="5559" y="2939"/>
                  <a:ext cx="20" cy="17"/>
                </a:xfrm>
                <a:custGeom>
                  <a:avLst/>
                  <a:gdLst>
                    <a:gd name="T0" fmla="*/ 23 w 26"/>
                    <a:gd name="T1" fmla="*/ 10 h 22"/>
                    <a:gd name="T2" fmla="*/ 24 w 26"/>
                    <a:gd name="T3" fmla="*/ 9 h 22"/>
                    <a:gd name="T4" fmla="*/ 25 w 26"/>
                    <a:gd name="T5" fmla="*/ 6 h 22"/>
                    <a:gd name="T6" fmla="*/ 26 w 26"/>
                    <a:gd name="T7" fmla="*/ 4 h 22"/>
                    <a:gd name="T8" fmla="*/ 23 w 26"/>
                    <a:gd name="T9" fmla="*/ 2 h 22"/>
                    <a:gd name="T10" fmla="*/ 22 w 26"/>
                    <a:gd name="T11" fmla="*/ 0 h 22"/>
                    <a:gd name="T12" fmla="*/ 15 w 26"/>
                    <a:gd name="T13" fmla="*/ 0 h 22"/>
                    <a:gd name="T14" fmla="*/ 11 w 26"/>
                    <a:gd name="T15" fmla="*/ 2 h 22"/>
                    <a:gd name="T16" fmla="*/ 9 w 26"/>
                    <a:gd name="T17" fmla="*/ 8 h 22"/>
                    <a:gd name="T18" fmla="*/ 7 w 26"/>
                    <a:gd name="T19" fmla="*/ 13 h 22"/>
                    <a:gd name="T20" fmla="*/ 0 w 26"/>
                    <a:gd name="T21" fmla="*/ 22 h 22"/>
                    <a:gd name="T22" fmla="*/ 6 w 26"/>
                    <a:gd name="T23" fmla="*/ 21 h 22"/>
                    <a:gd name="T24" fmla="*/ 9 w 26"/>
                    <a:gd name="T25" fmla="*/ 21 h 22"/>
                    <a:gd name="T26" fmla="*/ 13 w 26"/>
                    <a:gd name="T27" fmla="*/ 21 h 22"/>
                    <a:gd name="T28" fmla="*/ 16 w 26"/>
                    <a:gd name="T29" fmla="*/ 20 h 22"/>
                    <a:gd name="T30" fmla="*/ 19 w 26"/>
                    <a:gd name="T31" fmla="*/ 16 h 22"/>
                    <a:gd name="T32" fmla="*/ 22 w 26"/>
                    <a:gd name="T33" fmla="*/ 15 h 22"/>
                    <a:gd name="T34" fmla="*/ 23 w 26"/>
                    <a:gd name="T35" fmla="*/ 13 h 22"/>
                    <a:gd name="T36" fmla="*/ 23 w 26"/>
                    <a:gd name="T3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2">
                      <a:moveTo>
                        <a:pt x="23" y="10"/>
                      </a:moveTo>
                      <a:cubicBezTo>
                        <a:pt x="24" y="9"/>
                        <a:pt x="24" y="9"/>
                        <a:pt x="24" y="9"/>
                      </a:cubicBezTo>
                      <a:cubicBezTo>
                        <a:pt x="25" y="6"/>
                        <a:pt x="25" y="6"/>
                        <a:pt x="25" y="6"/>
                      </a:cubicBezTo>
                      <a:cubicBezTo>
                        <a:pt x="26" y="4"/>
                        <a:pt x="26" y="4"/>
                        <a:pt x="26" y="4"/>
                      </a:cubicBezTo>
                      <a:cubicBezTo>
                        <a:pt x="23" y="2"/>
                        <a:pt x="23" y="2"/>
                        <a:pt x="23" y="2"/>
                      </a:cubicBezTo>
                      <a:cubicBezTo>
                        <a:pt x="22" y="0"/>
                        <a:pt x="22" y="0"/>
                        <a:pt x="22" y="0"/>
                      </a:cubicBezTo>
                      <a:cubicBezTo>
                        <a:pt x="15" y="0"/>
                        <a:pt x="15" y="0"/>
                        <a:pt x="15" y="0"/>
                      </a:cubicBezTo>
                      <a:cubicBezTo>
                        <a:pt x="11" y="2"/>
                        <a:pt x="11" y="2"/>
                        <a:pt x="11" y="2"/>
                      </a:cubicBezTo>
                      <a:cubicBezTo>
                        <a:pt x="9" y="8"/>
                        <a:pt x="9" y="8"/>
                        <a:pt x="9" y="8"/>
                      </a:cubicBezTo>
                      <a:cubicBezTo>
                        <a:pt x="7" y="13"/>
                        <a:pt x="7" y="13"/>
                        <a:pt x="7" y="13"/>
                      </a:cubicBezTo>
                      <a:cubicBezTo>
                        <a:pt x="0" y="22"/>
                        <a:pt x="0" y="22"/>
                        <a:pt x="0" y="22"/>
                      </a:cubicBezTo>
                      <a:cubicBezTo>
                        <a:pt x="0" y="22"/>
                        <a:pt x="6" y="21"/>
                        <a:pt x="6" y="21"/>
                      </a:cubicBezTo>
                      <a:cubicBezTo>
                        <a:pt x="9" y="21"/>
                        <a:pt x="9" y="21"/>
                        <a:pt x="9" y="21"/>
                      </a:cubicBezTo>
                      <a:cubicBezTo>
                        <a:pt x="13" y="21"/>
                        <a:pt x="13" y="21"/>
                        <a:pt x="13" y="21"/>
                      </a:cubicBezTo>
                      <a:cubicBezTo>
                        <a:pt x="16" y="20"/>
                        <a:pt x="16" y="20"/>
                        <a:pt x="16" y="20"/>
                      </a:cubicBezTo>
                      <a:cubicBezTo>
                        <a:pt x="19" y="16"/>
                        <a:pt x="19" y="16"/>
                        <a:pt x="19" y="16"/>
                      </a:cubicBezTo>
                      <a:cubicBezTo>
                        <a:pt x="22" y="15"/>
                        <a:pt x="22" y="15"/>
                        <a:pt x="22" y="15"/>
                      </a:cubicBezTo>
                      <a:cubicBezTo>
                        <a:pt x="23" y="13"/>
                        <a:pt x="23" y="13"/>
                        <a:pt x="23" y="13"/>
                      </a:cubicBezTo>
                      <a:lnTo>
                        <a:pt x="23"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75" name="Freeform 392">
                  <a:extLst>
                    <a:ext uri="{FF2B5EF4-FFF2-40B4-BE49-F238E27FC236}">
                      <a16:creationId xmlns:a16="http://schemas.microsoft.com/office/drawing/2014/main" id="{CB2AE8D5-EE59-627C-A852-F68D7DB277A2}"/>
                    </a:ext>
                  </a:extLst>
                </p:cNvPr>
                <p:cNvSpPr>
                  <a:spLocks/>
                </p:cNvSpPr>
                <p:nvPr/>
              </p:nvSpPr>
              <p:spPr bwMode="auto">
                <a:xfrm>
                  <a:off x="5301" y="2962"/>
                  <a:ext cx="3" cy="3"/>
                </a:xfrm>
                <a:custGeom>
                  <a:avLst/>
                  <a:gdLst>
                    <a:gd name="T0" fmla="*/ 0 w 3"/>
                    <a:gd name="T1" fmla="*/ 3 h 3"/>
                    <a:gd name="T2" fmla="*/ 2 w 3"/>
                    <a:gd name="T3" fmla="*/ 3 h 3"/>
                    <a:gd name="T4" fmla="*/ 3 w 3"/>
                    <a:gd name="T5" fmla="*/ 1 h 3"/>
                    <a:gd name="T6" fmla="*/ 1 w 3"/>
                    <a:gd name="T7" fmla="*/ 0 h 3"/>
                    <a:gd name="T8" fmla="*/ 0 w 3"/>
                    <a:gd name="T9" fmla="*/ 3 h 3"/>
                  </a:gdLst>
                  <a:ahLst/>
                  <a:cxnLst>
                    <a:cxn ang="0">
                      <a:pos x="T0" y="T1"/>
                    </a:cxn>
                    <a:cxn ang="0">
                      <a:pos x="T2" y="T3"/>
                    </a:cxn>
                    <a:cxn ang="0">
                      <a:pos x="T4" y="T5"/>
                    </a:cxn>
                    <a:cxn ang="0">
                      <a:pos x="T6" y="T7"/>
                    </a:cxn>
                    <a:cxn ang="0">
                      <a:pos x="T8" y="T9"/>
                    </a:cxn>
                  </a:cxnLst>
                  <a:rect l="0" t="0" r="r" b="b"/>
                  <a:pathLst>
                    <a:path w="3" h="3">
                      <a:moveTo>
                        <a:pt x="0" y="3"/>
                      </a:moveTo>
                      <a:lnTo>
                        <a:pt x="2" y="3"/>
                      </a:lnTo>
                      <a:lnTo>
                        <a:pt x="3" y="1"/>
                      </a:lnTo>
                      <a:lnTo>
                        <a:pt x="1"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76" name="Freeform 393">
                  <a:extLst>
                    <a:ext uri="{FF2B5EF4-FFF2-40B4-BE49-F238E27FC236}">
                      <a16:creationId xmlns:a16="http://schemas.microsoft.com/office/drawing/2014/main" id="{EFFD0D7A-A08A-11B3-B641-4F3A695DA157}"/>
                    </a:ext>
                  </a:extLst>
                </p:cNvPr>
                <p:cNvSpPr>
                  <a:spLocks/>
                </p:cNvSpPr>
                <p:nvPr/>
              </p:nvSpPr>
              <p:spPr bwMode="auto">
                <a:xfrm>
                  <a:off x="5317" y="2694"/>
                  <a:ext cx="3" cy="3"/>
                </a:xfrm>
                <a:custGeom>
                  <a:avLst/>
                  <a:gdLst>
                    <a:gd name="T0" fmla="*/ 2 w 3"/>
                    <a:gd name="T1" fmla="*/ 3 h 3"/>
                    <a:gd name="T2" fmla="*/ 3 w 3"/>
                    <a:gd name="T3" fmla="*/ 1 h 3"/>
                    <a:gd name="T4" fmla="*/ 2 w 3"/>
                    <a:gd name="T5" fmla="*/ 0 h 3"/>
                    <a:gd name="T6" fmla="*/ 0 w 3"/>
                    <a:gd name="T7" fmla="*/ 2 h 3"/>
                    <a:gd name="T8" fmla="*/ 2 w 3"/>
                    <a:gd name="T9" fmla="*/ 3 h 3"/>
                  </a:gdLst>
                  <a:ahLst/>
                  <a:cxnLst>
                    <a:cxn ang="0">
                      <a:pos x="T0" y="T1"/>
                    </a:cxn>
                    <a:cxn ang="0">
                      <a:pos x="T2" y="T3"/>
                    </a:cxn>
                    <a:cxn ang="0">
                      <a:pos x="T4" y="T5"/>
                    </a:cxn>
                    <a:cxn ang="0">
                      <a:pos x="T6" y="T7"/>
                    </a:cxn>
                    <a:cxn ang="0">
                      <a:pos x="T8" y="T9"/>
                    </a:cxn>
                  </a:cxnLst>
                  <a:rect l="0" t="0" r="r" b="b"/>
                  <a:pathLst>
                    <a:path w="3" h="3">
                      <a:moveTo>
                        <a:pt x="2" y="3"/>
                      </a:moveTo>
                      <a:lnTo>
                        <a:pt x="3" y="1"/>
                      </a:lnTo>
                      <a:lnTo>
                        <a:pt x="2" y="0"/>
                      </a:lnTo>
                      <a:lnTo>
                        <a:pt x="0" y="2"/>
                      </a:lnTo>
                      <a:lnTo>
                        <a:pt x="2"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77" name="Freeform 394">
                  <a:extLst>
                    <a:ext uri="{FF2B5EF4-FFF2-40B4-BE49-F238E27FC236}">
                      <a16:creationId xmlns:a16="http://schemas.microsoft.com/office/drawing/2014/main" id="{200A65FD-572D-5C97-696E-EE3FE0D2385B}"/>
                    </a:ext>
                  </a:extLst>
                </p:cNvPr>
                <p:cNvSpPr>
                  <a:spLocks/>
                </p:cNvSpPr>
                <p:nvPr/>
              </p:nvSpPr>
              <p:spPr bwMode="auto">
                <a:xfrm>
                  <a:off x="5298" y="2959"/>
                  <a:ext cx="3" cy="7"/>
                </a:xfrm>
                <a:custGeom>
                  <a:avLst/>
                  <a:gdLst>
                    <a:gd name="T0" fmla="*/ 0 w 3"/>
                    <a:gd name="T1" fmla="*/ 4 h 7"/>
                    <a:gd name="T2" fmla="*/ 1 w 3"/>
                    <a:gd name="T3" fmla="*/ 7 h 7"/>
                    <a:gd name="T4" fmla="*/ 2 w 3"/>
                    <a:gd name="T5" fmla="*/ 2 h 7"/>
                    <a:gd name="T6" fmla="*/ 3 w 3"/>
                    <a:gd name="T7" fmla="*/ 1 h 7"/>
                    <a:gd name="T8" fmla="*/ 0 w 3"/>
                    <a:gd name="T9" fmla="*/ 0 h 7"/>
                    <a:gd name="T10" fmla="*/ 0 w 3"/>
                    <a:gd name="T11" fmla="*/ 4 h 7"/>
                  </a:gdLst>
                  <a:ahLst/>
                  <a:cxnLst>
                    <a:cxn ang="0">
                      <a:pos x="T0" y="T1"/>
                    </a:cxn>
                    <a:cxn ang="0">
                      <a:pos x="T2" y="T3"/>
                    </a:cxn>
                    <a:cxn ang="0">
                      <a:pos x="T4" y="T5"/>
                    </a:cxn>
                    <a:cxn ang="0">
                      <a:pos x="T6" y="T7"/>
                    </a:cxn>
                    <a:cxn ang="0">
                      <a:pos x="T8" y="T9"/>
                    </a:cxn>
                    <a:cxn ang="0">
                      <a:pos x="T10" y="T11"/>
                    </a:cxn>
                  </a:cxnLst>
                  <a:rect l="0" t="0" r="r" b="b"/>
                  <a:pathLst>
                    <a:path w="3" h="7">
                      <a:moveTo>
                        <a:pt x="0" y="4"/>
                      </a:moveTo>
                      <a:lnTo>
                        <a:pt x="1" y="7"/>
                      </a:lnTo>
                      <a:lnTo>
                        <a:pt x="2" y="2"/>
                      </a:lnTo>
                      <a:lnTo>
                        <a:pt x="3" y="1"/>
                      </a:lnTo>
                      <a:lnTo>
                        <a:pt x="0" y="0"/>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78" name="Freeform 395">
                  <a:extLst>
                    <a:ext uri="{FF2B5EF4-FFF2-40B4-BE49-F238E27FC236}">
                      <a16:creationId xmlns:a16="http://schemas.microsoft.com/office/drawing/2014/main" id="{2EE0F9EE-7D5C-FA0C-2A00-D83411003B3A}"/>
                    </a:ext>
                  </a:extLst>
                </p:cNvPr>
                <p:cNvSpPr>
                  <a:spLocks/>
                </p:cNvSpPr>
                <p:nvPr/>
              </p:nvSpPr>
              <p:spPr bwMode="auto">
                <a:xfrm>
                  <a:off x="5322" y="2701"/>
                  <a:ext cx="7" cy="4"/>
                </a:xfrm>
                <a:custGeom>
                  <a:avLst/>
                  <a:gdLst>
                    <a:gd name="T0" fmla="*/ 1 w 7"/>
                    <a:gd name="T1" fmla="*/ 1 h 4"/>
                    <a:gd name="T2" fmla="*/ 0 w 7"/>
                    <a:gd name="T3" fmla="*/ 3 h 4"/>
                    <a:gd name="T4" fmla="*/ 0 w 7"/>
                    <a:gd name="T5" fmla="*/ 4 h 4"/>
                    <a:gd name="T6" fmla="*/ 3 w 7"/>
                    <a:gd name="T7" fmla="*/ 4 h 4"/>
                    <a:gd name="T8" fmla="*/ 4 w 7"/>
                    <a:gd name="T9" fmla="*/ 3 h 4"/>
                    <a:gd name="T10" fmla="*/ 6 w 7"/>
                    <a:gd name="T11" fmla="*/ 4 h 4"/>
                    <a:gd name="T12" fmla="*/ 7 w 7"/>
                    <a:gd name="T13" fmla="*/ 3 h 4"/>
                    <a:gd name="T14" fmla="*/ 7 w 7"/>
                    <a:gd name="T15" fmla="*/ 1 h 4"/>
                    <a:gd name="T16" fmla="*/ 4 w 7"/>
                    <a:gd name="T17" fmla="*/ 0 h 4"/>
                    <a:gd name="T18" fmla="*/ 1 w 7"/>
                    <a:gd name="T1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1" y="1"/>
                      </a:moveTo>
                      <a:lnTo>
                        <a:pt x="0" y="3"/>
                      </a:lnTo>
                      <a:lnTo>
                        <a:pt x="0" y="4"/>
                      </a:lnTo>
                      <a:lnTo>
                        <a:pt x="3" y="4"/>
                      </a:lnTo>
                      <a:lnTo>
                        <a:pt x="4" y="3"/>
                      </a:lnTo>
                      <a:lnTo>
                        <a:pt x="6" y="4"/>
                      </a:lnTo>
                      <a:lnTo>
                        <a:pt x="7" y="3"/>
                      </a:lnTo>
                      <a:lnTo>
                        <a:pt x="7" y="1"/>
                      </a:lnTo>
                      <a:lnTo>
                        <a:pt x="4" y="0"/>
                      </a:lnTo>
                      <a:lnTo>
                        <a:pt x="1"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79" name="Freeform 396">
                  <a:extLst>
                    <a:ext uri="{FF2B5EF4-FFF2-40B4-BE49-F238E27FC236}">
                      <a16:creationId xmlns:a16="http://schemas.microsoft.com/office/drawing/2014/main" id="{C2E3EC89-159B-3CDF-8613-5D0203E19704}"/>
                    </a:ext>
                  </a:extLst>
                </p:cNvPr>
                <p:cNvSpPr>
                  <a:spLocks/>
                </p:cNvSpPr>
                <p:nvPr/>
              </p:nvSpPr>
              <p:spPr bwMode="auto">
                <a:xfrm>
                  <a:off x="5315" y="2911"/>
                  <a:ext cx="4" cy="12"/>
                </a:xfrm>
                <a:custGeom>
                  <a:avLst/>
                  <a:gdLst>
                    <a:gd name="T0" fmla="*/ 4 w 4"/>
                    <a:gd name="T1" fmla="*/ 6 h 12"/>
                    <a:gd name="T2" fmla="*/ 1 w 4"/>
                    <a:gd name="T3" fmla="*/ 0 h 12"/>
                    <a:gd name="T4" fmla="*/ 1 w 4"/>
                    <a:gd name="T5" fmla="*/ 3 h 12"/>
                    <a:gd name="T6" fmla="*/ 0 w 4"/>
                    <a:gd name="T7" fmla="*/ 5 h 12"/>
                    <a:gd name="T8" fmla="*/ 0 w 4"/>
                    <a:gd name="T9" fmla="*/ 7 h 12"/>
                    <a:gd name="T10" fmla="*/ 1 w 4"/>
                    <a:gd name="T11" fmla="*/ 10 h 12"/>
                    <a:gd name="T12" fmla="*/ 1 w 4"/>
                    <a:gd name="T13" fmla="*/ 12 h 12"/>
                    <a:gd name="T14" fmla="*/ 3 w 4"/>
                    <a:gd name="T15" fmla="*/ 9 h 12"/>
                    <a:gd name="T16" fmla="*/ 4 w 4"/>
                    <a:gd name="T17"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2">
                      <a:moveTo>
                        <a:pt x="4" y="6"/>
                      </a:moveTo>
                      <a:lnTo>
                        <a:pt x="1" y="0"/>
                      </a:lnTo>
                      <a:lnTo>
                        <a:pt x="1" y="3"/>
                      </a:lnTo>
                      <a:lnTo>
                        <a:pt x="0" y="5"/>
                      </a:lnTo>
                      <a:lnTo>
                        <a:pt x="0" y="7"/>
                      </a:lnTo>
                      <a:lnTo>
                        <a:pt x="1" y="10"/>
                      </a:lnTo>
                      <a:lnTo>
                        <a:pt x="1" y="12"/>
                      </a:lnTo>
                      <a:lnTo>
                        <a:pt x="3" y="9"/>
                      </a:lnTo>
                      <a:lnTo>
                        <a:pt x="4"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80" name="Freeform 397">
                  <a:extLst>
                    <a:ext uri="{FF2B5EF4-FFF2-40B4-BE49-F238E27FC236}">
                      <a16:creationId xmlns:a16="http://schemas.microsoft.com/office/drawing/2014/main" id="{D6BE503C-FBE4-04E8-8890-A5B895B22E9E}"/>
                    </a:ext>
                  </a:extLst>
                </p:cNvPr>
                <p:cNvSpPr>
                  <a:spLocks/>
                </p:cNvSpPr>
                <p:nvPr/>
              </p:nvSpPr>
              <p:spPr bwMode="auto">
                <a:xfrm>
                  <a:off x="5351" y="2832"/>
                  <a:ext cx="12" cy="7"/>
                </a:xfrm>
                <a:custGeom>
                  <a:avLst/>
                  <a:gdLst>
                    <a:gd name="T0" fmla="*/ 8 w 12"/>
                    <a:gd name="T1" fmla="*/ 5 h 7"/>
                    <a:gd name="T2" fmla="*/ 9 w 12"/>
                    <a:gd name="T3" fmla="*/ 6 h 7"/>
                    <a:gd name="T4" fmla="*/ 11 w 12"/>
                    <a:gd name="T5" fmla="*/ 5 h 7"/>
                    <a:gd name="T6" fmla="*/ 12 w 12"/>
                    <a:gd name="T7" fmla="*/ 3 h 7"/>
                    <a:gd name="T8" fmla="*/ 9 w 12"/>
                    <a:gd name="T9" fmla="*/ 1 h 7"/>
                    <a:gd name="T10" fmla="*/ 9 w 12"/>
                    <a:gd name="T11" fmla="*/ 3 h 7"/>
                    <a:gd name="T12" fmla="*/ 6 w 12"/>
                    <a:gd name="T13" fmla="*/ 3 h 7"/>
                    <a:gd name="T14" fmla="*/ 7 w 12"/>
                    <a:gd name="T15" fmla="*/ 2 h 7"/>
                    <a:gd name="T16" fmla="*/ 7 w 12"/>
                    <a:gd name="T17" fmla="*/ 0 h 7"/>
                    <a:gd name="T18" fmla="*/ 3 w 12"/>
                    <a:gd name="T19" fmla="*/ 0 h 7"/>
                    <a:gd name="T20" fmla="*/ 0 w 12"/>
                    <a:gd name="T21" fmla="*/ 2 h 7"/>
                    <a:gd name="T22" fmla="*/ 0 w 12"/>
                    <a:gd name="T23" fmla="*/ 5 h 7"/>
                    <a:gd name="T24" fmla="*/ 2 w 12"/>
                    <a:gd name="T25" fmla="*/ 7 h 7"/>
                    <a:gd name="T26" fmla="*/ 4 w 12"/>
                    <a:gd name="T27" fmla="*/ 5 h 7"/>
                    <a:gd name="T28" fmla="*/ 6 w 12"/>
                    <a:gd name="T29" fmla="*/ 7 h 7"/>
                    <a:gd name="T30" fmla="*/ 8 w 12"/>
                    <a:gd name="T3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7">
                      <a:moveTo>
                        <a:pt x="8" y="5"/>
                      </a:moveTo>
                      <a:lnTo>
                        <a:pt x="9" y="6"/>
                      </a:lnTo>
                      <a:lnTo>
                        <a:pt x="11" y="5"/>
                      </a:lnTo>
                      <a:lnTo>
                        <a:pt x="12" y="3"/>
                      </a:lnTo>
                      <a:lnTo>
                        <a:pt x="9" y="1"/>
                      </a:lnTo>
                      <a:lnTo>
                        <a:pt x="9" y="3"/>
                      </a:lnTo>
                      <a:lnTo>
                        <a:pt x="6" y="3"/>
                      </a:lnTo>
                      <a:lnTo>
                        <a:pt x="7" y="2"/>
                      </a:lnTo>
                      <a:lnTo>
                        <a:pt x="7" y="0"/>
                      </a:lnTo>
                      <a:lnTo>
                        <a:pt x="3" y="0"/>
                      </a:lnTo>
                      <a:lnTo>
                        <a:pt x="0" y="2"/>
                      </a:lnTo>
                      <a:lnTo>
                        <a:pt x="0" y="5"/>
                      </a:lnTo>
                      <a:lnTo>
                        <a:pt x="2" y="7"/>
                      </a:lnTo>
                      <a:lnTo>
                        <a:pt x="4" y="5"/>
                      </a:lnTo>
                      <a:lnTo>
                        <a:pt x="6" y="7"/>
                      </a:lnTo>
                      <a:lnTo>
                        <a:pt x="8"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81" name="Freeform 398">
                  <a:extLst>
                    <a:ext uri="{FF2B5EF4-FFF2-40B4-BE49-F238E27FC236}">
                      <a16:creationId xmlns:a16="http://schemas.microsoft.com/office/drawing/2014/main" id="{8D4C255A-662A-A19D-4E14-78D2A0737C3F}"/>
                    </a:ext>
                  </a:extLst>
                </p:cNvPr>
                <p:cNvSpPr>
                  <a:spLocks/>
                </p:cNvSpPr>
                <p:nvPr/>
              </p:nvSpPr>
              <p:spPr bwMode="auto">
                <a:xfrm>
                  <a:off x="5354" y="2843"/>
                  <a:ext cx="2" cy="2"/>
                </a:xfrm>
                <a:custGeom>
                  <a:avLst/>
                  <a:gdLst>
                    <a:gd name="T0" fmla="*/ 2 w 2"/>
                    <a:gd name="T1" fmla="*/ 3 h 3"/>
                    <a:gd name="T2" fmla="*/ 2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2" y="3"/>
                        <a:pt x="2" y="1"/>
                        <a:pt x="2" y="0"/>
                      </a:cubicBezTo>
                      <a:cubicBezTo>
                        <a:pt x="0" y="2"/>
                        <a:pt x="0" y="2"/>
                        <a:pt x="0" y="2"/>
                      </a:cubicBezTo>
                      <a:lnTo>
                        <a:pt x="2"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82" name="Freeform 399">
                  <a:extLst>
                    <a:ext uri="{FF2B5EF4-FFF2-40B4-BE49-F238E27FC236}">
                      <a16:creationId xmlns:a16="http://schemas.microsoft.com/office/drawing/2014/main" id="{4927F4FF-B8AA-0E32-DD72-121EABB3C765}"/>
                    </a:ext>
                  </a:extLst>
                </p:cNvPr>
                <p:cNvSpPr>
                  <a:spLocks/>
                </p:cNvSpPr>
                <p:nvPr/>
              </p:nvSpPr>
              <p:spPr bwMode="auto">
                <a:xfrm>
                  <a:off x="5355" y="2956"/>
                  <a:ext cx="9" cy="7"/>
                </a:xfrm>
                <a:custGeom>
                  <a:avLst/>
                  <a:gdLst>
                    <a:gd name="T0" fmla="*/ 2 w 9"/>
                    <a:gd name="T1" fmla="*/ 7 h 7"/>
                    <a:gd name="T2" fmla="*/ 5 w 9"/>
                    <a:gd name="T3" fmla="*/ 6 h 7"/>
                    <a:gd name="T4" fmla="*/ 5 w 9"/>
                    <a:gd name="T5" fmla="*/ 3 h 7"/>
                    <a:gd name="T6" fmla="*/ 9 w 9"/>
                    <a:gd name="T7" fmla="*/ 0 h 7"/>
                    <a:gd name="T8" fmla="*/ 8 w 9"/>
                    <a:gd name="T9" fmla="*/ 0 h 7"/>
                    <a:gd name="T10" fmla="*/ 5 w 9"/>
                    <a:gd name="T11" fmla="*/ 1 h 7"/>
                    <a:gd name="T12" fmla="*/ 4 w 9"/>
                    <a:gd name="T13" fmla="*/ 0 h 7"/>
                    <a:gd name="T14" fmla="*/ 2 w 9"/>
                    <a:gd name="T15" fmla="*/ 1 h 7"/>
                    <a:gd name="T16" fmla="*/ 3 w 9"/>
                    <a:gd name="T17" fmla="*/ 3 h 7"/>
                    <a:gd name="T18" fmla="*/ 0 w 9"/>
                    <a:gd name="T19" fmla="*/ 5 h 7"/>
                    <a:gd name="T20" fmla="*/ 2 w 9"/>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7">
                      <a:moveTo>
                        <a:pt x="2" y="7"/>
                      </a:moveTo>
                      <a:lnTo>
                        <a:pt x="5" y="6"/>
                      </a:lnTo>
                      <a:lnTo>
                        <a:pt x="5" y="3"/>
                      </a:lnTo>
                      <a:lnTo>
                        <a:pt x="9" y="0"/>
                      </a:lnTo>
                      <a:lnTo>
                        <a:pt x="8" y="0"/>
                      </a:lnTo>
                      <a:lnTo>
                        <a:pt x="5" y="1"/>
                      </a:lnTo>
                      <a:lnTo>
                        <a:pt x="4" y="0"/>
                      </a:lnTo>
                      <a:lnTo>
                        <a:pt x="2" y="1"/>
                      </a:lnTo>
                      <a:lnTo>
                        <a:pt x="3" y="3"/>
                      </a:lnTo>
                      <a:lnTo>
                        <a:pt x="0" y="5"/>
                      </a:lnTo>
                      <a:lnTo>
                        <a:pt x="2"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83" name="Freeform 400">
                  <a:extLst>
                    <a:ext uri="{FF2B5EF4-FFF2-40B4-BE49-F238E27FC236}">
                      <a16:creationId xmlns:a16="http://schemas.microsoft.com/office/drawing/2014/main" id="{6610E404-68B9-168E-2084-BBF0402C7419}"/>
                    </a:ext>
                  </a:extLst>
                </p:cNvPr>
                <p:cNvSpPr>
                  <a:spLocks/>
                </p:cNvSpPr>
                <p:nvPr/>
              </p:nvSpPr>
              <p:spPr bwMode="auto">
                <a:xfrm>
                  <a:off x="5364" y="2957"/>
                  <a:ext cx="6" cy="5"/>
                </a:xfrm>
                <a:custGeom>
                  <a:avLst/>
                  <a:gdLst>
                    <a:gd name="T0" fmla="*/ 1 w 6"/>
                    <a:gd name="T1" fmla="*/ 2 h 5"/>
                    <a:gd name="T2" fmla="*/ 0 w 6"/>
                    <a:gd name="T3" fmla="*/ 3 h 5"/>
                    <a:gd name="T4" fmla="*/ 2 w 6"/>
                    <a:gd name="T5" fmla="*/ 3 h 5"/>
                    <a:gd name="T6" fmla="*/ 3 w 6"/>
                    <a:gd name="T7" fmla="*/ 5 h 5"/>
                    <a:gd name="T8" fmla="*/ 6 w 6"/>
                    <a:gd name="T9" fmla="*/ 2 h 5"/>
                    <a:gd name="T10" fmla="*/ 5 w 6"/>
                    <a:gd name="T11" fmla="*/ 0 h 5"/>
                    <a:gd name="T12" fmla="*/ 4 w 6"/>
                    <a:gd name="T13" fmla="*/ 2 h 5"/>
                    <a:gd name="T14" fmla="*/ 1 w 6"/>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1" y="2"/>
                      </a:moveTo>
                      <a:lnTo>
                        <a:pt x="0" y="3"/>
                      </a:lnTo>
                      <a:lnTo>
                        <a:pt x="2" y="3"/>
                      </a:lnTo>
                      <a:lnTo>
                        <a:pt x="3" y="5"/>
                      </a:lnTo>
                      <a:lnTo>
                        <a:pt x="6" y="2"/>
                      </a:lnTo>
                      <a:lnTo>
                        <a:pt x="5" y="0"/>
                      </a:lnTo>
                      <a:lnTo>
                        <a:pt x="4" y="2"/>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84" name="Freeform 401">
                  <a:extLst>
                    <a:ext uri="{FF2B5EF4-FFF2-40B4-BE49-F238E27FC236}">
                      <a16:creationId xmlns:a16="http://schemas.microsoft.com/office/drawing/2014/main" id="{2A064A34-FBDC-9590-64B1-856E5EE645DB}"/>
                    </a:ext>
                  </a:extLst>
                </p:cNvPr>
                <p:cNvSpPr>
                  <a:spLocks/>
                </p:cNvSpPr>
                <p:nvPr/>
              </p:nvSpPr>
              <p:spPr bwMode="auto">
                <a:xfrm>
                  <a:off x="5336" y="2817"/>
                  <a:ext cx="3" cy="1"/>
                </a:xfrm>
                <a:custGeom>
                  <a:avLst/>
                  <a:gdLst>
                    <a:gd name="T0" fmla="*/ 3 w 3"/>
                    <a:gd name="T1" fmla="*/ 0 h 2"/>
                    <a:gd name="T2" fmla="*/ 0 w 3"/>
                    <a:gd name="T3" fmla="*/ 1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3" y="0"/>
                        <a:pt x="0" y="1"/>
                        <a:pt x="0" y="1"/>
                      </a:cubicBezTo>
                      <a:cubicBezTo>
                        <a:pt x="3" y="2"/>
                        <a:pt x="3" y="2"/>
                        <a:pt x="3" y="2"/>
                      </a:cubicBez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85" name="Freeform 402">
                  <a:extLst>
                    <a:ext uri="{FF2B5EF4-FFF2-40B4-BE49-F238E27FC236}">
                      <a16:creationId xmlns:a16="http://schemas.microsoft.com/office/drawing/2014/main" id="{326837AA-6A1E-49FC-3EC1-C77804B39547}"/>
                    </a:ext>
                  </a:extLst>
                </p:cNvPr>
                <p:cNvSpPr>
                  <a:spLocks/>
                </p:cNvSpPr>
                <p:nvPr/>
              </p:nvSpPr>
              <p:spPr bwMode="auto">
                <a:xfrm>
                  <a:off x="5292" y="2782"/>
                  <a:ext cx="95" cy="127"/>
                </a:xfrm>
                <a:custGeom>
                  <a:avLst/>
                  <a:gdLst>
                    <a:gd name="T0" fmla="*/ 89 w 95"/>
                    <a:gd name="T1" fmla="*/ 13 h 127"/>
                    <a:gd name="T2" fmla="*/ 95 w 95"/>
                    <a:gd name="T3" fmla="*/ 5 h 127"/>
                    <a:gd name="T4" fmla="*/ 86 w 95"/>
                    <a:gd name="T5" fmla="*/ 1 h 127"/>
                    <a:gd name="T6" fmla="*/ 80 w 95"/>
                    <a:gd name="T7" fmla="*/ 11 h 127"/>
                    <a:gd name="T8" fmla="*/ 67 w 95"/>
                    <a:gd name="T9" fmla="*/ 13 h 127"/>
                    <a:gd name="T10" fmla="*/ 56 w 95"/>
                    <a:gd name="T11" fmla="*/ 12 h 127"/>
                    <a:gd name="T12" fmla="*/ 45 w 95"/>
                    <a:gd name="T13" fmla="*/ 10 h 127"/>
                    <a:gd name="T14" fmla="*/ 34 w 95"/>
                    <a:gd name="T15" fmla="*/ 5 h 127"/>
                    <a:gd name="T16" fmla="*/ 28 w 95"/>
                    <a:gd name="T17" fmla="*/ 14 h 127"/>
                    <a:gd name="T18" fmla="*/ 18 w 95"/>
                    <a:gd name="T19" fmla="*/ 18 h 127"/>
                    <a:gd name="T20" fmla="*/ 16 w 95"/>
                    <a:gd name="T21" fmla="*/ 30 h 127"/>
                    <a:gd name="T22" fmla="*/ 16 w 95"/>
                    <a:gd name="T23" fmla="*/ 45 h 127"/>
                    <a:gd name="T24" fmla="*/ 10 w 95"/>
                    <a:gd name="T25" fmla="*/ 44 h 127"/>
                    <a:gd name="T26" fmla="*/ 7 w 95"/>
                    <a:gd name="T27" fmla="*/ 56 h 127"/>
                    <a:gd name="T28" fmla="*/ 5 w 95"/>
                    <a:gd name="T29" fmla="*/ 68 h 127"/>
                    <a:gd name="T30" fmla="*/ 2 w 95"/>
                    <a:gd name="T31" fmla="*/ 81 h 127"/>
                    <a:gd name="T32" fmla="*/ 4 w 95"/>
                    <a:gd name="T33" fmla="*/ 91 h 127"/>
                    <a:gd name="T34" fmla="*/ 10 w 95"/>
                    <a:gd name="T35" fmla="*/ 95 h 127"/>
                    <a:gd name="T36" fmla="*/ 9 w 95"/>
                    <a:gd name="T37" fmla="*/ 112 h 127"/>
                    <a:gd name="T38" fmla="*/ 13 w 95"/>
                    <a:gd name="T39" fmla="*/ 127 h 127"/>
                    <a:gd name="T40" fmla="*/ 22 w 95"/>
                    <a:gd name="T41" fmla="*/ 126 h 127"/>
                    <a:gd name="T42" fmla="*/ 22 w 95"/>
                    <a:gd name="T43" fmla="*/ 119 h 127"/>
                    <a:gd name="T44" fmla="*/ 23 w 95"/>
                    <a:gd name="T45" fmla="*/ 101 h 127"/>
                    <a:gd name="T46" fmla="*/ 25 w 95"/>
                    <a:gd name="T47" fmla="*/ 84 h 127"/>
                    <a:gd name="T48" fmla="*/ 27 w 95"/>
                    <a:gd name="T49" fmla="*/ 77 h 127"/>
                    <a:gd name="T50" fmla="*/ 34 w 95"/>
                    <a:gd name="T51" fmla="*/ 81 h 127"/>
                    <a:gd name="T52" fmla="*/ 33 w 95"/>
                    <a:gd name="T53" fmla="*/ 95 h 127"/>
                    <a:gd name="T54" fmla="*/ 40 w 95"/>
                    <a:gd name="T55" fmla="*/ 103 h 127"/>
                    <a:gd name="T56" fmla="*/ 41 w 95"/>
                    <a:gd name="T57" fmla="*/ 113 h 127"/>
                    <a:gd name="T58" fmla="*/ 48 w 95"/>
                    <a:gd name="T59" fmla="*/ 112 h 127"/>
                    <a:gd name="T60" fmla="*/ 55 w 95"/>
                    <a:gd name="T61" fmla="*/ 105 h 127"/>
                    <a:gd name="T62" fmla="*/ 65 w 95"/>
                    <a:gd name="T63" fmla="*/ 104 h 127"/>
                    <a:gd name="T64" fmla="*/ 61 w 95"/>
                    <a:gd name="T65" fmla="*/ 100 h 127"/>
                    <a:gd name="T66" fmla="*/ 55 w 95"/>
                    <a:gd name="T67" fmla="*/ 97 h 127"/>
                    <a:gd name="T68" fmla="*/ 52 w 95"/>
                    <a:gd name="T69" fmla="*/ 94 h 127"/>
                    <a:gd name="T70" fmla="*/ 51 w 95"/>
                    <a:gd name="T71" fmla="*/ 88 h 127"/>
                    <a:gd name="T72" fmla="*/ 54 w 95"/>
                    <a:gd name="T73" fmla="*/ 84 h 127"/>
                    <a:gd name="T74" fmla="*/ 51 w 95"/>
                    <a:gd name="T75" fmla="*/ 78 h 127"/>
                    <a:gd name="T76" fmla="*/ 42 w 95"/>
                    <a:gd name="T77" fmla="*/ 68 h 127"/>
                    <a:gd name="T78" fmla="*/ 40 w 95"/>
                    <a:gd name="T79" fmla="*/ 61 h 127"/>
                    <a:gd name="T80" fmla="*/ 46 w 95"/>
                    <a:gd name="T81" fmla="*/ 59 h 127"/>
                    <a:gd name="T82" fmla="*/ 60 w 95"/>
                    <a:gd name="T83" fmla="*/ 47 h 127"/>
                    <a:gd name="T84" fmla="*/ 68 w 95"/>
                    <a:gd name="T85" fmla="*/ 46 h 127"/>
                    <a:gd name="T86" fmla="*/ 61 w 95"/>
                    <a:gd name="T87" fmla="*/ 39 h 127"/>
                    <a:gd name="T88" fmla="*/ 49 w 95"/>
                    <a:gd name="T89" fmla="*/ 45 h 127"/>
                    <a:gd name="T90" fmla="*/ 40 w 95"/>
                    <a:gd name="T91" fmla="*/ 43 h 127"/>
                    <a:gd name="T92" fmla="*/ 29 w 95"/>
                    <a:gd name="T93" fmla="*/ 53 h 127"/>
                    <a:gd name="T94" fmla="*/ 20 w 95"/>
                    <a:gd name="T95" fmla="*/ 37 h 127"/>
                    <a:gd name="T96" fmla="*/ 27 w 95"/>
                    <a:gd name="T97" fmla="*/ 20 h 127"/>
                    <a:gd name="T98" fmla="*/ 44 w 95"/>
                    <a:gd name="T99" fmla="*/ 20 h 127"/>
                    <a:gd name="T100" fmla="*/ 57 w 95"/>
                    <a:gd name="T101" fmla="*/ 22 h 127"/>
                    <a:gd name="T102" fmla="*/ 66 w 95"/>
                    <a:gd name="T103" fmla="*/ 22 h 127"/>
                    <a:gd name="T104" fmla="*/ 85 w 95"/>
                    <a:gd name="T105" fmla="*/ 18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5" h="127">
                      <a:moveTo>
                        <a:pt x="85" y="18"/>
                      </a:moveTo>
                      <a:lnTo>
                        <a:pt x="85" y="15"/>
                      </a:lnTo>
                      <a:lnTo>
                        <a:pt x="88" y="15"/>
                      </a:lnTo>
                      <a:lnTo>
                        <a:pt x="89" y="13"/>
                      </a:lnTo>
                      <a:lnTo>
                        <a:pt x="91" y="12"/>
                      </a:lnTo>
                      <a:lnTo>
                        <a:pt x="92" y="8"/>
                      </a:lnTo>
                      <a:lnTo>
                        <a:pt x="93" y="6"/>
                      </a:lnTo>
                      <a:lnTo>
                        <a:pt x="95" y="5"/>
                      </a:lnTo>
                      <a:lnTo>
                        <a:pt x="93" y="3"/>
                      </a:lnTo>
                      <a:lnTo>
                        <a:pt x="92" y="1"/>
                      </a:lnTo>
                      <a:lnTo>
                        <a:pt x="89" y="0"/>
                      </a:lnTo>
                      <a:lnTo>
                        <a:pt x="86" y="1"/>
                      </a:lnTo>
                      <a:lnTo>
                        <a:pt x="85" y="5"/>
                      </a:lnTo>
                      <a:lnTo>
                        <a:pt x="83" y="6"/>
                      </a:lnTo>
                      <a:lnTo>
                        <a:pt x="83" y="8"/>
                      </a:lnTo>
                      <a:lnTo>
                        <a:pt x="80" y="11"/>
                      </a:lnTo>
                      <a:lnTo>
                        <a:pt x="78" y="11"/>
                      </a:lnTo>
                      <a:lnTo>
                        <a:pt x="77" y="13"/>
                      </a:lnTo>
                      <a:lnTo>
                        <a:pt x="73" y="15"/>
                      </a:lnTo>
                      <a:lnTo>
                        <a:pt x="67" y="13"/>
                      </a:lnTo>
                      <a:lnTo>
                        <a:pt x="61" y="12"/>
                      </a:lnTo>
                      <a:lnTo>
                        <a:pt x="60" y="14"/>
                      </a:lnTo>
                      <a:lnTo>
                        <a:pt x="58" y="14"/>
                      </a:lnTo>
                      <a:lnTo>
                        <a:pt x="56" y="12"/>
                      </a:lnTo>
                      <a:lnTo>
                        <a:pt x="54" y="11"/>
                      </a:lnTo>
                      <a:lnTo>
                        <a:pt x="51" y="12"/>
                      </a:lnTo>
                      <a:lnTo>
                        <a:pt x="48" y="11"/>
                      </a:lnTo>
                      <a:lnTo>
                        <a:pt x="45" y="10"/>
                      </a:lnTo>
                      <a:lnTo>
                        <a:pt x="43" y="12"/>
                      </a:lnTo>
                      <a:lnTo>
                        <a:pt x="40" y="10"/>
                      </a:lnTo>
                      <a:lnTo>
                        <a:pt x="38" y="7"/>
                      </a:lnTo>
                      <a:lnTo>
                        <a:pt x="34" y="5"/>
                      </a:lnTo>
                      <a:lnTo>
                        <a:pt x="31" y="5"/>
                      </a:lnTo>
                      <a:lnTo>
                        <a:pt x="31" y="9"/>
                      </a:lnTo>
                      <a:lnTo>
                        <a:pt x="29" y="11"/>
                      </a:lnTo>
                      <a:lnTo>
                        <a:pt x="28" y="14"/>
                      </a:lnTo>
                      <a:lnTo>
                        <a:pt x="27" y="16"/>
                      </a:lnTo>
                      <a:lnTo>
                        <a:pt x="23" y="15"/>
                      </a:lnTo>
                      <a:lnTo>
                        <a:pt x="20" y="15"/>
                      </a:lnTo>
                      <a:lnTo>
                        <a:pt x="18" y="18"/>
                      </a:lnTo>
                      <a:lnTo>
                        <a:pt x="18" y="19"/>
                      </a:lnTo>
                      <a:lnTo>
                        <a:pt x="15" y="22"/>
                      </a:lnTo>
                      <a:lnTo>
                        <a:pt x="15" y="28"/>
                      </a:lnTo>
                      <a:lnTo>
                        <a:pt x="16" y="30"/>
                      </a:lnTo>
                      <a:lnTo>
                        <a:pt x="15" y="36"/>
                      </a:lnTo>
                      <a:lnTo>
                        <a:pt x="14" y="38"/>
                      </a:lnTo>
                      <a:lnTo>
                        <a:pt x="16" y="42"/>
                      </a:lnTo>
                      <a:lnTo>
                        <a:pt x="16" y="45"/>
                      </a:lnTo>
                      <a:lnTo>
                        <a:pt x="15" y="43"/>
                      </a:lnTo>
                      <a:lnTo>
                        <a:pt x="14" y="41"/>
                      </a:lnTo>
                      <a:lnTo>
                        <a:pt x="13" y="42"/>
                      </a:lnTo>
                      <a:lnTo>
                        <a:pt x="10" y="44"/>
                      </a:lnTo>
                      <a:lnTo>
                        <a:pt x="9" y="46"/>
                      </a:lnTo>
                      <a:lnTo>
                        <a:pt x="8" y="49"/>
                      </a:lnTo>
                      <a:lnTo>
                        <a:pt x="8" y="53"/>
                      </a:lnTo>
                      <a:lnTo>
                        <a:pt x="7" y="56"/>
                      </a:lnTo>
                      <a:lnTo>
                        <a:pt x="8" y="63"/>
                      </a:lnTo>
                      <a:lnTo>
                        <a:pt x="7" y="64"/>
                      </a:lnTo>
                      <a:lnTo>
                        <a:pt x="7" y="67"/>
                      </a:lnTo>
                      <a:lnTo>
                        <a:pt x="5" y="68"/>
                      </a:lnTo>
                      <a:lnTo>
                        <a:pt x="5" y="72"/>
                      </a:lnTo>
                      <a:lnTo>
                        <a:pt x="2" y="75"/>
                      </a:lnTo>
                      <a:lnTo>
                        <a:pt x="1" y="80"/>
                      </a:lnTo>
                      <a:lnTo>
                        <a:pt x="2" y="81"/>
                      </a:lnTo>
                      <a:lnTo>
                        <a:pt x="0" y="83"/>
                      </a:lnTo>
                      <a:lnTo>
                        <a:pt x="2" y="89"/>
                      </a:lnTo>
                      <a:lnTo>
                        <a:pt x="3" y="91"/>
                      </a:lnTo>
                      <a:lnTo>
                        <a:pt x="4" y="91"/>
                      </a:lnTo>
                      <a:lnTo>
                        <a:pt x="6" y="91"/>
                      </a:lnTo>
                      <a:lnTo>
                        <a:pt x="8" y="90"/>
                      </a:lnTo>
                      <a:lnTo>
                        <a:pt x="9" y="91"/>
                      </a:lnTo>
                      <a:lnTo>
                        <a:pt x="10" y="95"/>
                      </a:lnTo>
                      <a:lnTo>
                        <a:pt x="13" y="102"/>
                      </a:lnTo>
                      <a:lnTo>
                        <a:pt x="12" y="105"/>
                      </a:lnTo>
                      <a:lnTo>
                        <a:pt x="11" y="108"/>
                      </a:lnTo>
                      <a:lnTo>
                        <a:pt x="9" y="112"/>
                      </a:lnTo>
                      <a:lnTo>
                        <a:pt x="9" y="120"/>
                      </a:lnTo>
                      <a:lnTo>
                        <a:pt x="9" y="126"/>
                      </a:lnTo>
                      <a:lnTo>
                        <a:pt x="10" y="126"/>
                      </a:lnTo>
                      <a:lnTo>
                        <a:pt x="13" y="127"/>
                      </a:lnTo>
                      <a:lnTo>
                        <a:pt x="16" y="127"/>
                      </a:lnTo>
                      <a:lnTo>
                        <a:pt x="16" y="125"/>
                      </a:lnTo>
                      <a:lnTo>
                        <a:pt x="20" y="126"/>
                      </a:lnTo>
                      <a:lnTo>
                        <a:pt x="22" y="126"/>
                      </a:lnTo>
                      <a:lnTo>
                        <a:pt x="23" y="127"/>
                      </a:lnTo>
                      <a:lnTo>
                        <a:pt x="24" y="124"/>
                      </a:lnTo>
                      <a:lnTo>
                        <a:pt x="23" y="121"/>
                      </a:lnTo>
                      <a:lnTo>
                        <a:pt x="22" y="119"/>
                      </a:lnTo>
                      <a:lnTo>
                        <a:pt x="21" y="115"/>
                      </a:lnTo>
                      <a:lnTo>
                        <a:pt x="23" y="112"/>
                      </a:lnTo>
                      <a:lnTo>
                        <a:pt x="23" y="106"/>
                      </a:lnTo>
                      <a:lnTo>
                        <a:pt x="23" y="101"/>
                      </a:lnTo>
                      <a:lnTo>
                        <a:pt x="22" y="99"/>
                      </a:lnTo>
                      <a:lnTo>
                        <a:pt x="24" y="95"/>
                      </a:lnTo>
                      <a:lnTo>
                        <a:pt x="26" y="90"/>
                      </a:lnTo>
                      <a:lnTo>
                        <a:pt x="25" y="84"/>
                      </a:lnTo>
                      <a:lnTo>
                        <a:pt x="23" y="83"/>
                      </a:lnTo>
                      <a:lnTo>
                        <a:pt x="23" y="81"/>
                      </a:lnTo>
                      <a:lnTo>
                        <a:pt x="26" y="79"/>
                      </a:lnTo>
                      <a:lnTo>
                        <a:pt x="27" y="77"/>
                      </a:lnTo>
                      <a:lnTo>
                        <a:pt x="30" y="76"/>
                      </a:lnTo>
                      <a:lnTo>
                        <a:pt x="33" y="77"/>
                      </a:lnTo>
                      <a:lnTo>
                        <a:pt x="33" y="79"/>
                      </a:lnTo>
                      <a:lnTo>
                        <a:pt x="34" y="81"/>
                      </a:lnTo>
                      <a:lnTo>
                        <a:pt x="34" y="85"/>
                      </a:lnTo>
                      <a:lnTo>
                        <a:pt x="32" y="88"/>
                      </a:lnTo>
                      <a:lnTo>
                        <a:pt x="31" y="91"/>
                      </a:lnTo>
                      <a:lnTo>
                        <a:pt x="33" y="95"/>
                      </a:lnTo>
                      <a:lnTo>
                        <a:pt x="34" y="95"/>
                      </a:lnTo>
                      <a:lnTo>
                        <a:pt x="36" y="98"/>
                      </a:lnTo>
                      <a:lnTo>
                        <a:pt x="40" y="100"/>
                      </a:lnTo>
                      <a:lnTo>
                        <a:pt x="40" y="103"/>
                      </a:lnTo>
                      <a:lnTo>
                        <a:pt x="39" y="103"/>
                      </a:lnTo>
                      <a:lnTo>
                        <a:pt x="38" y="109"/>
                      </a:lnTo>
                      <a:lnTo>
                        <a:pt x="39" y="112"/>
                      </a:lnTo>
                      <a:lnTo>
                        <a:pt x="41" y="113"/>
                      </a:lnTo>
                      <a:lnTo>
                        <a:pt x="43" y="112"/>
                      </a:lnTo>
                      <a:lnTo>
                        <a:pt x="46" y="114"/>
                      </a:lnTo>
                      <a:lnTo>
                        <a:pt x="48" y="114"/>
                      </a:lnTo>
                      <a:lnTo>
                        <a:pt x="48" y="112"/>
                      </a:lnTo>
                      <a:lnTo>
                        <a:pt x="47" y="110"/>
                      </a:lnTo>
                      <a:lnTo>
                        <a:pt x="50" y="108"/>
                      </a:lnTo>
                      <a:lnTo>
                        <a:pt x="52" y="107"/>
                      </a:lnTo>
                      <a:lnTo>
                        <a:pt x="55" y="105"/>
                      </a:lnTo>
                      <a:lnTo>
                        <a:pt x="60" y="105"/>
                      </a:lnTo>
                      <a:lnTo>
                        <a:pt x="61" y="103"/>
                      </a:lnTo>
                      <a:lnTo>
                        <a:pt x="62" y="104"/>
                      </a:lnTo>
                      <a:lnTo>
                        <a:pt x="65" y="104"/>
                      </a:lnTo>
                      <a:lnTo>
                        <a:pt x="65" y="101"/>
                      </a:lnTo>
                      <a:lnTo>
                        <a:pt x="65" y="99"/>
                      </a:lnTo>
                      <a:lnTo>
                        <a:pt x="61" y="99"/>
                      </a:lnTo>
                      <a:lnTo>
                        <a:pt x="61" y="100"/>
                      </a:lnTo>
                      <a:lnTo>
                        <a:pt x="59" y="99"/>
                      </a:lnTo>
                      <a:lnTo>
                        <a:pt x="57" y="100"/>
                      </a:lnTo>
                      <a:lnTo>
                        <a:pt x="56" y="98"/>
                      </a:lnTo>
                      <a:lnTo>
                        <a:pt x="55" y="97"/>
                      </a:lnTo>
                      <a:lnTo>
                        <a:pt x="55" y="95"/>
                      </a:lnTo>
                      <a:lnTo>
                        <a:pt x="54" y="95"/>
                      </a:lnTo>
                      <a:lnTo>
                        <a:pt x="53" y="96"/>
                      </a:lnTo>
                      <a:lnTo>
                        <a:pt x="52" y="94"/>
                      </a:lnTo>
                      <a:lnTo>
                        <a:pt x="50" y="93"/>
                      </a:lnTo>
                      <a:lnTo>
                        <a:pt x="49" y="91"/>
                      </a:lnTo>
                      <a:lnTo>
                        <a:pt x="51" y="89"/>
                      </a:lnTo>
                      <a:lnTo>
                        <a:pt x="51" y="88"/>
                      </a:lnTo>
                      <a:lnTo>
                        <a:pt x="52" y="88"/>
                      </a:lnTo>
                      <a:lnTo>
                        <a:pt x="51" y="86"/>
                      </a:lnTo>
                      <a:lnTo>
                        <a:pt x="53" y="86"/>
                      </a:lnTo>
                      <a:lnTo>
                        <a:pt x="54" y="84"/>
                      </a:lnTo>
                      <a:lnTo>
                        <a:pt x="52" y="82"/>
                      </a:lnTo>
                      <a:lnTo>
                        <a:pt x="51" y="81"/>
                      </a:lnTo>
                      <a:lnTo>
                        <a:pt x="51" y="80"/>
                      </a:lnTo>
                      <a:lnTo>
                        <a:pt x="51" y="78"/>
                      </a:lnTo>
                      <a:lnTo>
                        <a:pt x="48" y="77"/>
                      </a:lnTo>
                      <a:lnTo>
                        <a:pt x="47" y="76"/>
                      </a:lnTo>
                      <a:lnTo>
                        <a:pt x="46" y="73"/>
                      </a:lnTo>
                      <a:lnTo>
                        <a:pt x="42" y="68"/>
                      </a:lnTo>
                      <a:lnTo>
                        <a:pt x="40" y="66"/>
                      </a:lnTo>
                      <a:lnTo>
                        <a:pt x="38" y="63"/>
                      </a:lnTo>
                      <a:lnTo>
                        <a:pt x="39" y="61"/>
                      </a:lnTo>
                      <a:lnTo>
                        <a:pt x="40" y="61"/>
                      </a:lnTo>
                      <a:lnTo>
                        <a:pt x="40" y="63"/>
                      </a:lnTo>
                      <a:lnTo>
                        <a:pt x="43" y="63"/>
                      </a:lnTo>
                      <a:lnTo>
                        <a:pt x="45" y="61"/>
                      </a:lnTo>
                      <a:lnTo>
                        <a:pt x="46" y="59"/>
                      </a:lnTo>
                      <a:lnTo>
                        <a:pt x="51" y="57"/>
                      </a:lnTo>
                      <a:lnTo>
                        <a:pt x="55" y="53"/>
                      </a:lnTo>
                      <a:lnTo>
                        <a:pt x="58" y="49"/>
                      </a:lnTo>
                      <a:lnTo>
                        <a:pt x="60" y="47"/>
                      </a:lnTo>
                      <a:lnTo>
                        <a:pt x="60" y="45"/>
                      </a:lnTo>
                      <a:lnTo>
                        <a:pt x="63" y="44"/>
                      </a:lnTo>
                      <a:lnTo>
                        <a:pt x="66" y="46"/>
                      </a:lnTo>
                      <a:lnTo>
                        <a:pt x="68" y="46"/>
                      </a:lnTo>
                      <a:lnTo>
                        <a:pt x="70" y="42"/>
                      </a:lnTo>
                      <a:lnTo>
                        <a:pt x="70" y="39"/>
                      </a:lnTo>
                      <a:lnTo>
                        <a:pt x="67" y="38"/>
                      </a:lnTo>
                      <a:lnTo>
                        <a:pt x="61" y="39"/>
                      </a:lnTo>
                      <a:lnTo>
                        <a:pt x="58" y="41"/>
                      </a:lnTo>
                      <a:lnTo>
                        <a:pt x="54" y="41"/>
                      </a:lnTo>
                      <a:lnTo>
                        <a:pt x="52" y="42"/>
                      </a:lnTo>
                      <a:lnTo>
                        <a:pt x="49" y="45"/>
                      </a:lnTo>
                      <a:lnTo>
                        <a:pt x="47" y="45"/>
                      </a:lnTo>
                      <a:lnTo>
                        <a:pt x="44" y="45"/>
                      </a:lnTo>
                      <a:lnTo>
                        <a:pt x="42" y="43"/>
                      </a:lnTo>
                      <a:lnTo>
                        <a:pt x="40" y="43"/>
                      </a:lnTo>
                      <a:lnTo>
                        <a:pt x="37" y="46"/>
                      </a:lnTo>
                      <a:lnTo>
                        <a:pt x="35" y="53"/>
                      </a:lnTo>
                      <a:lnTo>
                        <a:pt x="32" y="54"/>
                      </a:lnTo>
                      <a:lnTo>
                        <a:pt x="29" y="53"/>
                      </a:lnTo>
                      <a:lnTo>
                        <a:pt x="28" y="52"/>
                      </a:lnTo>
                      <a:lnTo>
                        <a:pt x="25" y="47"/>
                      </a:lnTo>
                      <a:lnTo>
                        <a:pt x="21" y="43"/>
                      </a:lnTo>
                      <a:lnTo>
                        <a:pt x="20" y="37"/>
                      </a:lnTo>
                      <a:lnTo>
                        <a:pt x="20" y="31"/>
                      </a:lnTo>
                      <a:lnTo>
                        <a:pt x="22" y="25"/>
                      </a:lnTo>
                      <a:lnTo>
                        <a:pt x="24" y="22"/>
                      </a:lnTo>
                      <a:lnTo>
                        <a:pt x="27" y="20"/>
                      </a:lnTo>
                      <a:lnTo>
                        <a:pt x="31" y="22"/>
                      </a:lnTo>
                      <a:lnTo>
                        <a:pt x="36" y="22"/>
                      </a:lnTo>
                      <a:lnTo>
                        <a:pt x="41" y="19"/>
                      </a:lnTo>
                      <a:lnTo>
                        <a:pt x="44" y="20"/>
                      </a:lnTo>
                      <a:lnTo>
                        <a:pt x="46" y="22"/>
                      </a:lnTo>
                      <a:lnTo>
                        <a:pt x="49" y="22"/>
                      </a:lnTo>
                      <a:lnTo>
                        <a:pt x="51" y="21"/>
                      </a:lnTo>
                      <a:lnTo>
                        <a:pt x="57" y="22"/>
                      </a:lnTo>
                      <a:lnTo>
                        <a:pt x="60" y="21"/>
                      </a:lnTo>
                      <a:lnTo>
                        <a:pt x="60" y="20"/>
                      </a:lnTo>
                      <a:lnTo>
                        <a:pt x="64" y="20"/>
                      </a:lnTo>
                      <a:lnTo>
                        <a:pt x="66" y="22"/>
                      </a:lnTo>
                      <a:lnTo>
                        <a:pt x="67" y="23"/>
                      </a:lnTo>
                      <a:lnTo>
                        <a:pt x="69" y="25"/>
                      </a:lnTo>
                      <a:lnTo>
                        <a:pt x="80" y="22"/>
                      </a:lnTo>
                      <a:lnTo>
                        <a:pt x="85" y="1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86" name="Freeform 403">
                  <a:extLst>
                    <a:ext uri="{FF2B5EF4-FFF2-40B4-BE49-F238E27FC236}">
                      <a16:creationId xmlns:a16="http://schemas.microsoft.com/office/drawing/2014/main" id="{D1EAB363-B5BD-3A8A-67F4-8F7981A79518}"/>
                    </a:ext>
                  </a:extLst>
                </p:cNvPr>
                <p:cNvSpPr>
                  <a:spLocks/>
                </p:cNvSpPr>
                <p:nvPr/>
              </p:nvSpPr>
              <p:spPr bwMode="auto">
                <a:xfrm>
                  <a:off x="5358" y="2842"/>
                  <a:ext cx="2" cy="1"/>
                </a:xfrm>
                <a:custGeom>
                  <a:avLst/>
                  <a:gdLst>
                    <a:gd name="T0" fmla="*/ 0 w 2"/>
                    <a:gd name="T1" fmla="*/ 1 h 1"/>
                    <a:gd name="T2" fmla="*/ 2 w 2"/>
                    <a:gd name="T3" fmla="*/ 1 h 1"/>
                    <a:gd name="T4" fmla="*/ 1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87" name="Freeform 404">
                  <a:extLst>
                    <a:ext uri="{FF2B5EF4-FFF2-40B4-BE49-F238E27FC236}">
                      <a16:creationId xmlns:a16="http://schemas.microsoft.com/office/drawing/2014/main" id="{2E08E529-216D-B352-C95A-FCBFC7446AD4}"/>
                    </a:ext>
                  </a:extLst>
                </p:cNvPr>
                <p:cNvSpPr>
                  <a:spLocks/>
                </p:cNvSpPr>
                <p:nvPr/>
              </p:nvSpPr>
              <p:spPr bwMode="auto">
                <a:xfrm>
                  <a:off x="5361" y="2838"/>
                  <a:ext cx="3" cy="2"/>
                </a:xfrm>
                <a:custGeom>
                  <a:avLst/>
                  <a:gdLst>
                    <a:gd name="T0" fmla="*/ 3 w 3"/>
                    <a:gd name="T1" fmla="*/ 2 h 2"/>
                    <a:gd name="T2" fmla="*/ 2 w 3"/>
                    <a:gd name="T3" fmla="*/ 0 h 2"/>
                    <a:gd name="T4" fmla="*/ 0 w 3"/>
                    <a:gd name="T5" fmla="*/ 1 h 2"/>
                    <a:gd name="T6" fmla="*/ 3 w 3"/>
                    <a:gd name="T7" fmla="*/ 2 h 2"/>
                  </a:gdLst>
                  <a:ahLst/>
                  <a:cxnLst>
                    <a:cxn ang="0">
                      <a:pos x="T0" y="T1"/>
                    </a:cxn>
                    <a:cxn ang="0">
                      <a:pos x="T2" y="T3"/>
                    </a:cxn>
                    <a:cxn ang="0">
                      <a:pos x="T4" y="T5"/>
                    </a:cxn>
                    <a:cxn ang="0">
                      <a:pos x="T6" y="T7"/>
                    </a:cxn>
                  </a:cxnLst>
                  <a:rect l="0" t="0" r="r" b="b"/>
                  <a:pathLst>
                    <a:path w="3" h="2">
                      <a:moveTo>
                        <a:pt x="3" y="2"/>
                      </a:moveTo>
                      <a:lnTo>
                        <a:pt x="2" y="0"/>
                      </a:lnTo>
                      <a:lnTo>
                        <a:pt x="0" y="1"/>
                      </a:lnTo>
                      <a:lnTo>
                        <a:pt x="3"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88" name="Freeform 405">
                  <a:extLst>
                    <a:ext uri="{FF2B5EF4-FFF2-40B4-BE49-F238E27FC236}">
                      <a16:creationId xmlns:a16="http://schemas.microsoft.com/office/drawing/2014/main" id="{BE1E064A-35FC-2C1A-6AB8-2252C06C94B3}"/>
                    </a:ext>
                  </a:extLst>
                </p:cNvPr>
                <p:cNvSpPr>
                  <a:spLocks/>
                </p:cNvSpPr>
                <p:nvPr/>
              </p:nvSpPr>
              <p:spPr bwMode="auto">
                <a:xfrm>
                  <a:off x="5450" y="2840"/>
                  <a:ext cx="10" cy="6"/>
                </a:xfrm>
                <a:custGeom>
                  <a:avLst/>
                  <a:gdLst>
                    <a:gd name="T0" fmla="*/ 6 w 10"/>
                    <a:gd name="T1" fmla="*/ 6 h 6"/>
                    <a:gd name="T2" fmla="*/ 10 w 10"/>
                    <a:gd name="T3" fmla="*/ 5 h 6"/>
                    <a:gd name="T4" fmla="*/ 8 w 10"/>
                    <a:gd name="T5" fmla="*/ 4 h 6"/>
                    <a:gd name="T6" fmla="*/ 8 w 10"/>
                    <a:gd name="T7" fmla="*/ 2 h 6"/>
                    <a:gd name="T8" fmla="*/ 7 w 10"/>
                    <a:gd name="T9" fmla="*/ 0 h 6"/>
                    <a:gd name="T10" fmla="*/ 2 w 10"/>
                    <a:gd name="T11" fmla="*/ 2 h 6"/>
                    <a:gd name="T12" fmla="*/ 0 w 10"/>
                    <a:gd name="T13" fmla="*/ 3 h 6"/>
                    <a:gd name="T14" fmla="*/ 1 w 10"/>
                    <a:gd name="T15" fmla="*/ 4 h 6"/>
                    <a:gd name="T16" fmla="*/ 6 w 10"/>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6">
                      <a:moveTo>
                        <a:pt x="6" y="6"/>
                      </a:moveTo>
                      <a:lnTo>
                        <a:pt x="10" y="5"/>
                      </a:lnTo>
                      <a:lnTo>
                        <a:pt x="8" y="4"/>
                      </a:lnTo>
                      <a:lnTo>
                        <a:pt x="8" y="2"/>
                      </a:lnTo>
                      <a:lnTo>
                        <a:pt x="7" y="0"/>
                      </a:lnTo>
                      <a:lnTo>
                        <a:pt x="2" y="2"/>
                      </a:lnTo>
                      <a:lnTo>
                        <a:pt x="0" y="3"/>
                      </a:lnTo>
                      <a:lnTo>
                        <a:pt x="1" y="4"/>
                      </a:lnTo>
                      <a:lnTo>
                        <a:pt x="6"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207" name="Group 607">
                <a:extLst>
                  <a:ext uri="{FF2B5EF4-FFF2-40B4-BE49-F238E27FC236}">
                    <a16:creationId xmlns:a16="http://schemas.microsoft.com/office/drawing/2014/main" id="{B1D35ADC-33D9-5DF3-A0C5-7E08B5125A99}"/>
                  </a:ext>
                </a:extLst>
              </p:cNvPr>
              <p:cNvGrpSpPr>
                <a:grpSpLocks/>
              </p:cNvGrpSpPr>
              <p:nvPr/>
            </p:nvGrpSpPr>
            <p:grpSpPr bwMode="auto">
              <a:xfrm>
                <a:off x="5804150" y="2070106"/>
                <a:ext cx="3102111" cy="2697174"/>
                <a:chOff x="3656" y="1304"/>
                <a:chExt cx="1954" cy="1699"/>
              </a:xfrm>
              <a:grpFill/>
            </p:grpSpPr>
            <p:sp>
              <p:nvSpPr>
                <p:cNvPr id="789" name="Freeform 407">
                  <a:extLst>
                    <a:ext uri="{FF2B5EF4-FFF2-40B4-BE49-F238E27FC236}">
                      <a16:creationId xmlns:a16="http://schemas.microsoft.com/office/drawing/2014/main" id="{A6D267C6-4B5A-4E52-33E4-04B5E9C6C4CC}"/>
                    </a:ext>
                  </a:extLst>
                </p:cNvPr>
                <p:cNvSpPr>
                  <a:spLocks/>
                </p:cNvSpPr>
                <p:nvPr/>
              </p:nvSpPr>
              <p:spPr bwMode="auto">
                <a:xfrm>
                  <a:off x="5416" y="2818"/>
                  <a:ext cx="7" cy="8"/>
                </a:xfrm>
                <a:custGeom>
                  <a:avLst/>
                  <a:gdLst>
                    <a:gd name="T0" fmla="*/ 3 w 7"/>
                    <a:gd name="T1" fmla="*/ 0 h 8"/>
                    <a:gd name="T2" fmla="*/ 0 w 7"/>
                    <a:gd name="T3" fmla="*/ 0 h 8"/>
                    <a:gd name="T4" fmla="*/ 0 w 7"/>
                    <a:gd name="T5" fmla="*/ 2 h 8"/>
                    <a:gd name="T6" fmla="*/ 0 w 7"/>
                    <a:gd name="T7" fmla="*/ 3 h 8"/>
                    <a:gd name="T8" fmla="*/ 2 w 7"/>
                    <a:gd name="T9" fmla="*/ 7 h 8"/>
                    <a:gd name="T10" fmla="*/ 4 w 7"/>
                    <a:gd name="T11" fmla="*/ 7 h 8"/>
                    <a:gd name="T12" fmla="*/ 6 w 7"/>
                    <a:gd name="T13" fmla="*/ 8 h 8"/>
                    <a:gd name="T14" fmla="*/ 7 w 7"/>
                    <a:gd name="T15" fmla="*/ 7 h 8"/>
                    <a:gd name="T16" fmla="*/ 6 w 7"/>
                    <a:gd name="T17" fmla="*/ 5 h 8"/>
                    <a:gd name="T18" fmla="*/ 4 w 7"/>
                    <a:gd name="T19" fmla="*/ 4 h 8"/>
                    <a:gd name="T20" fmla="*/ 4 w 7"/>
                    <a:gd name="T21" fmla="*/ 2 h 8"/>
                    <a:gd name="T22" fmla="*/ 3 w 7"/>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8">
                      <a:moveTo>
                        <a:pt x="3" y="0"/>
                      </a:moveTo>
                      <a:lnTo>
                        <a:pt x="0" y="0"/>
                      </a:lnTo>
                      <a:lnTo>
                        <a:pt x="0" y="2"/>
                      </a:lnTo>
                      <a:lnTo>
                        <a:pt x="0" y="3"/>
                      </a:lnTo>
                      <a:lnTo>
                        <a:pt x="2" y="7"/>
                      </a:lnTo>
                      <a:lnTo>
                        <a:pt x="4" y="7"/>
                      </a:lnTo>
                      <a:lnTo>
                        <a:pt x="6" y="8"/>
                      </a:lnTo>
                      <a:lnTo>
                        <a:pt x="7" y="7"/>
                      </a:lnTo>
                      <a:lnTo>
                        <a:pt x="6" y="5"/>
                      </a:lnTo>
                      <a:lnTo>
                        <a:pt x="4" y="4"/>
                      </a:lnTo>
                      <a:lnTo>
                        <a:pt x="4" y="2"/>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90" name="Freeform 408">
                  <a:extLst>
                    <a:ext uri="{FF2B5EF4-FFF2-40B4-BE49-F238E27FC236}">
                      <a16:creationId xmlns:a16="http://schemas.microsoft.com/office/drawing/2014/main" id="{10862338-8584-2862-D274-01ADB26EC365}"/>
                    </a:ext>
                  </a:extLst>
                </p:cNvPr>
                <p:cNvSpPr>
                  <a:spLocks/>
                </p:cNvSpPr>
                <p:nvPr/>
              </p:nvSpPr>
              <p:spPr bwMode="auto">
                <a:xfrm>
                  <a:off x="5335" y="2898"/>
                  <a:ext cx="4" cy="9"/>
                </a:xfrm>
                <a:custGeom>
                  <a:avLst/>
                  <a:gdLst>
                    <a:gd name="T0" fmla="*/ 1 w 5"/>
                    <a:gd name="T1" fmla="*/ 1 h 11"/>
                    <a:gd name="T2" fmla="*/ 1 w 5"/>
                    <a:gd name="T3" fmla="*/ 4 h 11"/>
                    <a:gd name="T4" fmla="*/ 0 w 5"/>
                    <a:gd name="T5" fmla="*/ 5 h 11"/>
                    <a:gd name="T6" fmla="*/ 1 w 5"/>
                    <a:gd name="T7" fmla="*/ 10 h 11"/>
                    <a:gd name="T8" fmla="*/ 3 w 5"/>
                    <a:gd name="T9" fmla="*/ 11 h 11"/>
                    <a:gd name="T10" fmla="*/ 5 w 5"/>
                    <a:gd name="T11" fmla="*/ 9 h 11"/>
                    <a:gd name="T12" fmla="*/ 4 w 5"/>
                    <a:gd name="T13" fmla="*/ 4 h 11"/>
                    <a:gd name="T14" fmla="*/ 2 w 5"/>
                    <a:gd name="T15" fmla="*/ 0 h 11"/>
                    <a:gd name="T16" fmla="*/ 1 w 5"/>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1">
                      <a:moveTo>
                        <a:pt x="1" y="1"/>
                      </a:moveTo>
                      <a:cubicBezTo>
                        <a:pt x="1" y="4"/>
                        <a:pt x="1" y="4"/>
                        <a:pt x="1" y="4"/>
                      </a:cubicBezTo>
                      <a:cubicBezTo>
                        <a:pt x="0" y="5"/>
                        <a:pt x="0" y="5"/>
                        <a:pt x="0" y="5"/>
                      </a:cubicBezTo>
                      <a:cubicBezTo>
                        <a:pt x="1" y="10"/>
                        <a:pt x="1" y="10"/>
                        <a:pt x="1" y="10"/>
                      </a:cubicBezTo>
                      <a:cubicBezTo>
                        <a:pt x="3" y="11"/>
                        <a:pt x="3" y="11"/>
                        <a:pt x="3" y="11"/>
                      </a:cubicBezTo>
                      <a:cubicBezTo>
                        <a:pt x="5" y="9"/>
                        <a:pt x="5" y="9"/>
                        <a:pt x="5" y="9"/>
                      </a:cubicBezTo>
                      <a:cubicBezTo>
                        <a:pt x="4" y="4"/>
                        <a:pt x="4" y="4"/>
                        <a:pt x="4" y="4"/>
                      </a:cubicBezTo>
                      <a:cubicBezTo>
                        <a:pt x="2" y="0"/>
                        <a:pt x="2" y="0"/>
                        <a:pt x="2" y="0"/>
                      </a:cubicBezTo>
                      <a:cubicBezTo>
                        <a:pt x="2" y="0"/>
                        <a:pt x="1" y="1"/>
                        <a:pt x="1" y="1"/>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91" name="Freeform 409">
                  <a:extLst>
                    <a:ext uri="{FF2B5EF4-FFF2-40B4-BE49-F238E27FC236}">
                      <a16:creationId xmlns:a16="http://schemas.microsoft.com/office/drawing/2014/main" id="{62A12D90-E3D5-EDBE-2335-DE5A26195A89}"/>
                    </a:ext>
                  </a:extLst>
                </p:cNvPr>
                <p:cNvSpPr>
                  <a:spLocks/>
                </p:cNvSpPr>
                <p:nvPr/>
              </p:nvSpPr>
              <p:spPr bwMode="auto">
                <a:xfrm>
                  <a:off x="5316" y="2934"/>
                  <a:ext cx="3" cy="3"/>
                </a:xfrm>
                <a:custGeom>
                  <a:avLst/>
                  <a:gdLst>
                    <a:gd name="T0" fmla="*/ 3 w 3"/>
                    <a:gd name="T1" fmla="*/ 1 h 3"/>
                    <a:gd name="T2" fmla="*/ 2 w 3"/>
                    <a:gd name="T3" fmla="*/ 0 h 3"/>
                    <a:gd name="T4" fmla="*/ 0 w 3"/>
                    <a:gd name="T5" fmla="*/ 1 h 3"/>
                    <a:gd name="T6" fmla="*/ 2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lnTo>
                        <a:pt x="2" y="0"/>
                      </a:lnTo>
                      <a:lnTo>
                        <a:pt x="0" y="1"/>
                      </a:lnTo>
                      <a:lnTo>
                        <a:pt x="2" y="3"/>
                      </a:lnTo>
                      <a:lnTo>
                        <a:pt x="3"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92" name="Freeform 410">
                  <a:extLst>
                    <a:ext uri="{FF2B5EF4-FFF2-40B4-BE49-F238E27FC236}">
                      <a16:creationId xmlns:a16="http://schemas.microsoft.com/office/drawing/2014/main" id="{31EFEACA-5EE6-C508-766A-208F6A4F227E}"/>
                    </a:ext>
                  </a:extLst>
                </p:cNvPr>
                <p:cNvSpPr>
                  <a:spLocks/>
                </p:cNvSpPr>
                <p:nvPr/>
              </p:nvSpPr>
              <p:spPr bwMode="auto">
                <a:xfrm>
                  <a:off x="5371" y="2954"/>
                  <a:ext cx="10" cy="5"/>
                </a:xfrm>
                <a:custGeom>
                  <a:avLst/>
                  <a:gdLst>
                    <a:gd name="T0" fmla="*/ 1 w 10"/>
                    <a:gd name="T1" fmla="*/ 5 h 5"/>
                    <a:gd name="T2" fmla="*/ 3 w 10"/>
                    <a:gd name="T3" fmla="*/ 5 h 5"/>
                    <a:gd name="T4" fmla="*/ 8 w 10"/>
                    <a:gd name="T5" fmla="*/ 3 h 5"/>
                    <a:gd name="T6" fmla="*/ 10 w 10"/>
                    <a:gd name="T7" fmla="*/ 2 h 5"/>
                    <a:gd name="T8" fmla="*/ 8 w 10"/>
                    <a:gd name="T9" fmla="*/ 0 h 5"/>
                    <a:gd name="T10" fmla="*/ 4 w 10"/>
                    <a:gd name="T11" fmla="*/ 1 h 5"/>
                    <a:gd name="T12" fmla="*/ 3 w 10"/>
                    <a:gd name="T13" fmla="*/ 0 h 5"/>
                    <a:gd name="T14" fmla="*/ 0 w 10"/>
                    <a:gd name="T15" fmla="*/ 2 h 5"/>
                    <a:gd name="T16" fmla="*/ 2 w 10"/>
                    <a:gd name="T17" fmla="*/ 2 h 5"/>
                    <a:gd name="T18" fmla="*/ 1 w 10"/>
                    <a:gd name="T19" fmla="*/ 3 h 5"/>
                    <a:gd name="T20" fmla="*/ 1 w 10"/>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5">
                      <a:moveTo>
                        <a:pt x="1" y="5"/>
                      </a:moveTo>
                      <a:lnTo>
                        <a:pt x="3" y="5"/>
                      </a:lnTo>
                      <a:lnTo>
                        <a:pt x="8" y="3"/>
                      </a:lnTo>
                      <a:lnTo>
                        <a:pt x="10" y="2"/>
                      </a:lnTo>
                      <a:lnTo>
                        <a:pt x="8" y="0"/>
                      </a:lnTo>
                      <a:lnTo>
                        <a:pt x="4" y="1"/>
                      </a:lnTo>
                      <a:lnTo>
                        <a:pt x="3" y="0"/>
                      </a:lnTo>
                      <a:lnTo>
                        <a:pt x="0" y="2"/>
                      </a:lnTo>
                      <a:lnTo>
                        <a:pt x="2" y="2"/>
                      </a:lnTo>
                      <a:lnTo>
                        <a:pt x="1" y="3"/>
                      </a:lnTo>
                      <a:lnTo>
                        <a:pt x="1"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93" name="Freeform 411">
                  <a:extLst>
                    <a:ext uri="{FF2B5EF4-FFF2-40B4-BE49-F238E27FC236}">
                      <a16:creationId xmlns:a16="http://schemas.microsoft.com/office/drawing/2014/main" id="{720D7CBA-F972-AF93-3FAF-6B054BA205F5}"/>
                    </a:ext>
                  </a:extLst>
                </p:cNvPr>
                <p:cNvSpPr>
                  <a:spLocks/>
                </p:cNvSpPr>
                <p:nvPr/>
              </p:nvSpPr>
              <p:spPr bwMode="auto">
                <a:xfrm>
                  <a:off x="5334" y="2818"/>
                  <a:ext cx="3" cy="2"/>
                </a:xfrm>
                <a:custGeom>
                  <a:avLst/>
                  <a:gdLst>
                    <a:gd name="T0" fmla="*/ 0 w 3"/>
                    <a:gd name="T1" fmla="*/ 0 h 2"/>
                    <a:gd name="T2" fmla="*/ 2 w 3"/>
                    <a:gd name="T3" fmla="*/ 2 h 2"/>
                    <a:gd name="T4" fmla="*/ 3 w 3"/>
                    <a:gd name="T5" fmla="*/ 2 h 2"/>
                    <a:gd name="T6" fmla="*/ 2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lnTo>
                        <a:pt x="2" y="2"/>
                      </a:lnTo>
                      <a:lnTo>
                        <a:pt x="3" y="2"/>
                      </a:lnTo>
                      <a:lnTo>
                        <a:pt x="2"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94" name="Freeform 412">
                  <a:extLst>
                    <a:ext uri="{FF2B5EF4-FFF2-40B4-BE49-F238E27FC236}">
                      <a16:creationId xmlns:a16="http://schemas.microsoft.com/office/drawing/2014/main" id="{303A3EF1-B3D9-BBE1-3D96-183BD482D216}"/>
                    </a:ext>
                  </a:extLst>
                </p:cNvPr>
                <p:cNvSpPr>
                  <a:spLocks/>
                </p:cNvSpPr>
                <p:nvPr/>
              </p:nvSpPr>
              <p:spPr bwMode="auto">
                <a:xfrm>
                  <a:off x="5429" y="2768"/>
                  <a:ext cx="6" cy="8"/>
                </a:xfrm>
                <a:custGeom>
                  <a:avLst/>
                  <a:gdLst>
                    <a:gd name="T0" fmla="*/ 4 w 6"/>
                    <a:gd name="T1" fmla="*/ 6 h 8"/>
                    <a:gd name="T2" fmla="*/ 6 w 6"/>
                    <a:gd name="T3" fmla="*/ 4 h 8"/>
                    <a:gd name="T4" fmla="*/ 5 w 6"/>
                    <a:gd name="T5" fmla="*/ 2 h 8"/>
                    <a:gd name="T6" fmla="*/ 4 w 6"/>
                    <a:gd name="T7" fmla="*/ 0 h 8"/>
                    <a:gd name="T8" fmla="*/ 1 w 6"/>
                    <a:gd name="T9" fmla="*/ 2 h 8"/>
                    <a:gd name="T10" fmla="*/ 0 w 6"/>
                    <a:gd name="T11" fmla="*/ 2 h 8"/>
                    <a:gd name="T12" fmla="*/ 0 w 6"/>
                    <a:gd name="T13" fmla="*/ 8 h 8"/>
                    <a:gd name="T14" fmla="*/ 2 w 6"/>
                    <a:gd name="T15" fmla="*/ 6 h 8"/>
                    <a:gd name="T16" fmla="*/ 4 w 6"/>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4" y="6"/>
                      </a:moveTo>
                      <a:lnTo>
                        <a:pt x="6" y="4"/>
                      </a:lnTo>
                      <a:lnTo>
                        <a:pt x="5" y="2"/>
                      </a:lnTo>
                      <a:lnTo>
                        <a:pt x="4" y="0"/>
                      </a:lnTo>
                      <a:lnTo>
                        <a:pt x="1" y="2"/>
                      </a:lnTo>
                      <a:lnTo>
                        <a:pt x="0" y="2"/>
                      </a:lnTo>
                      <a:lnTo>
                        <a:pt x="0" y="8"/>
                      </a:lnTo>
                      <a:lnTo>
                        <a:pt x="2" y="6"/>
                      </a:lnTo>
                      <a:lnTo>
                        <a:pt x="4"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95" name="Freeform 413">
                  <a:extLst>
                    <a:ext uri="{FF2B5EF4-FFF2-40B4-BE49-F238E27FC236}">
                      <a16:creationId xmlns:a16="http://schemas.microsoft.com/office/drawing/2014/main" id="{43D402C0-5D37-E128-4618-68B3D01891C9}"/>
                    </a:ext>
                  </a:extLst>
                </p:cNvPr>
                <p:cNvSpPr>
                  <a:spLocks/>
                </p:cNvSpPr>
                <p:nvPr/>
              </p:nvSpPr>
              <p:spPr bwMode="auto">
                <a:xfrm>
                  <a:off x="5342" y="2892"/>
                  <a:ext cx="7" cy="12"/>
                </a:xfrm>
                <a:custGeom>
                  <a:avLst/>
                  <a:gdLst>
                    <a:gd name="T0" fmla="*/ 0 w 9"/>
                    <a:gd name="T1" fmla="*/ 14 h 16"/>
                    <a:gd name="T2" fmla="*/ 1 w 9"/>
                    <a:gd name="T3" fmla="*/ 16 h 16"/>
                    <a:gd name="T4" fmla="*/ 5 w 9"/>
                    <a:gd name="T5" fmla="*/ 15 h 16"/>
                    <a:gd name="T6" fmla="*/ 5 w 9"/>
                    <a:gd name="T7" fmla="*/ 13 h 16"/>
                    <a:gd name="T8" fmla="*/ 6 w 9"/>
                    <a:gd name="T9" fmla="*/ 13 h 16"/>
                    <a:gd name="T10" fmla="*/ 7 w 9"/>
                    <a:gd name="T11" fmla="*/ 9 h 16"/>
                    <a:gd name="T12" fmla="*/ 9 w 9"/>
                    <a:gd name="T13" fmla="*/ 6 h 16"/>
                    <a:gd name="T14" fmla="*/ 9 w 9"/>
                    <a:gd name="T15" fmla="*/ 4 h 16"/>
                    <a:gd name="T16" fmla="*/ 8 w 9"/>
                    <a:gd name="T17" fmla="*/ 0 h 16"/>
                    <a:gd name="T18" fmla="*/ 4 w 9"/>
                    <a:gd name="T19" fmla="*/ 2 h 16"/>
                    <a:gd name="T20" fmla="*/ 2 w 9"/>
                    <a:gd name="T21" fmla="*/ 5 h 16"/>
                    <a:gd name="T22" fmla="*/ 3 w 9"/>
                    <a:gd name="T23" fmla="*/ 8 h 16"/>
                    <a:gd name="T24" fmla="*/ 0 w 9"/>
                    <a:gd name="T25" fmla="*/ 12 h 16"/>
                    <a:gd name="T26" fmla="*/ 0 w 9"/>
                    <a:gd name="T2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6">
                      <a:moveTo>
                        <a:pt x="0" y="14"/>
                      </a:moveTo>
                      <a:cubicBezTo>
                        <a:pt x="1" y="16"/>
                        <a:pt x="1" y="16"/>
                        <a:pt x="1" y="16"/>
                      </a:cubicBezTo>
                      <a:cubicBezTo>
                        <a:pt x="5" y="15"/>
                        <a:pt x="5" y="15"/>
                        <a:pt x="5" y="15"/>
                      </a:cubicBezTo>
                      <a:cubicBezTo>
                        <a:pt x="5" y="13"/>
                        <a:pt x="5" y="13"/>
                        <a:pt x="5" y="13"/>
                      </a:cubicBezTo>
                      <a:cubicBezTo>
                        <a:pt x="6" y="13"/>
                        <a:pt x="6" y="13"/>
                        <a:pt x="6" y="13"/>
                      </a:cubicBezTo>
                      <a:cubicBezTo>
                        <a:pt x="7" y="9"/>
                        <a:pt x="7" y="9"/>
                        <a:pt x="7" y="9"/>
                      </a:cubicBezTo>
                      <a:cubicBezTo>
                        <a:pt x="9" y="6"/>
                        <a:pt x="9" y="6"/>
                        <a:pt x="9" y="6"/>
                      </a:cubicBezTo>
                      <a:cubicBezTo>
                        <a:pt x="9" y="4"/>
                        <a:pt x="9" y="4"/>
                        <a:pt x="9" y="4"/>
                      </a:cubicBezTo>
                      <a:cubicBezTo>
                        <a:pt x="8" y="0"/>
                        <a:pt x="8" y="0"/>
                        <a:pt x="8" y="0"/>
                      </a:cubicBezTo>
                      <a:cubicBezTo>
                        <a:pt x="4" y="2"/>
                        <a:pt x="4" y="2"/>
                        <a:pt x="4" y="2"/>
                      </a:cubicBezTo>
                      <a:cubicBezTo>
                        <a:pt x="2" y="5"/>
                        <a:pt x="2" y="5"/>
                        <a:pt x="2" y="5"/>
                      </a:cubicBezTo>
                      <a:cubicBezTo>
                        <a:pt x="3" y="8"/>
                        <a:pt x="3" y="8"/>
                        <a:pt x="3" y="8"/>
                      </a:cubicBezTo>
                      <a:cubicBezTo>
                        <a:pt x="0" y="12"/>
                        <a:pt x="0" y="12"/>
                        <a:pt x="0" y="12"/>
                      </a:cubicBezTo>
                      <a:cubicBezTo>
                        <a:pt x="0" y="12"/>
                        <a:pt x="0" y="14"/>
                        <a:pt x="0" y="14"/>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96" name="Freeform 414">
                  <a:extLst>
                    <a:ext uri="{FF2B5EF4-FFF2-40B4-BE49-F238E27FC236}">
                      <a16:creationId xmlns:a16="http://schemas.microsoft.com/office/drawing/2014/main" id="{C70028BD-5775-6283-2DD3-26D81A7B21F1}"/>
                    </a:ext>
                  </a:extLst>
                </p:cNvPr>
                <p:cNvSpPr>
                  <a:spLocks/>
                </p:cNvSpPr>
                <p:nvPr/>
              </p:nvSpPr>
              <p:spPr bwMode="auto">
                <a:xfrm>
                  <a:off x="5468" y="2815"/>
                  <a:ext cx="142" cy="155"/>
                </a:xfrm>
                <a:custGeom>
                  <a:avLst/>
                  <a:gdLst>
                    <a:gd name="T0" fmla="*/ 142 w 142"/>
                    <a:gd name="T1" fmla="*/ 41 h 155"/>
                    <a:gd name="T2" fmla="*/ 138 w 142"/>
                    <a:gd name="T3" fmla="*/ 39 h 155"/>
                    <a:gd name="T4" fmla="*/ 131 w 142"/>
                    <a:gd name="T5" fmla="*/ 35 h 155"/>
                    <a:gd name="T6" fmla="*/ 114 w 142"/>
                    <a:gd name="T7" fmla="*/ 30 h 155"/>
                    <a:gd name="T8" fmla="*/ 100 w 142"/>
                    <a:gd name="T9" fmla="*/ 23 h 155"/>
                    <a:gd name="T10" fmla="*/ 86 w 142"/>
                    <a:gd name="T11" fmla="*/ 27 h 155"/>
                    <a:gd name="T12" fmla="*/ 81 w 142"/>
                    <a:gd name="T13" fmla="*/ 34 h 155"/>
                    <a:gd name="T14" fmla="*/ 76 w 142"/>
                    <a:gd name="T15" fmla="*/ 38 h 155"/>
                    <a:gd name="T16" fmla="*/ 69 w 142"/>
                    <a:gd name="T17" fmla="*/ 48 h 155"/>
                    <a:gd name="T18" fmla="*/ 62 w 142"/>
                    <a:gd name="T19" fmla="*/ 55 h 155"/>
                    <a:gd name="T20" fmla="*/ 55 w 142"/>
                    <a:gd name="T21" fmla="*/ 47 h 155"/>
                    <a:gd name="T22" fmla="*/ 51 w 142"/>
                    <a:gd name="T23" fmla="*/ 39 h 155"/>
                    <a:gd name="T24" fmla="*/ 48 w 142"/>
                    <a:gd name="T25" fmla="*/ 43 h 155"/>
                    <a:gd name="T26" fmla="*/ 46 w 142"/>
                    <a:gd name="T27" fmla="*/ 24 h 155"/>
                    <a:gd name="T28" fmla="*/ 45 w 142"/>
                    <a:gd name="T29" fmla="*/ 10 h 155"/>
                    <a:gd name="T30" fmla="*/ 34 w 142"/>
                    <a:gd name="T31" fmla="*/ 7 h 155"/>
                    <a:gd name="T32" fmla="*/ 17 w 142"/>
                    <a:gd name="T33" fmla="*/ 3 h 155"/>
                    <a:gd name="T34" fmla="*/ 6 w 142"/>
                    <a:gd name="T35" fmla="*/ 9 h 155"/>
                    <a:gd name="T36" fmla="*/ 1 w 142"/>
                    <a:gd name="T37" fmla="*/ 18 h 155"/>
                    <a:gd name="T38" fmla="*/ 6 w 142"/>
                    <a:gd name="T39" fmla="*/ 18 h 155"/>
                    <a:gd name="T40" fmla="*/ 13 w 142"/>
                    <a:gd name="T41" fmla="*/ 27 h 155"/>
                    <a:gd name="T42" fmla="*/ 22 w 142"/>
                    <a:gd name="T43" fmla="*/ 34 h 155"/>
                    <a:gd name="T44" fmla="*/ 31 w 142"/>
                    <a:gd name="T45" fmla="*/ 34 h 155"/>
                    <a:gd name="T46" fmla="*/ 41 w 142"/>
                    <a:gd name="T47" fmla="*/ 33 h 155"/>
                    <a:gd name="T48" fmla="*/ 38 w 142"/>
                    <a:gd name="T49" fmla="*/ 41 h 155"/>
                    <a:gd name="T50" fmla="*/ 29 w 142"/>
                    <a:gd name="T51" fmla="*/ 39 h 155"/>
                    <a:gd name="T52" fmla="*/ 20 w 142"/>
                    <a:gd name="T53" fmla="*/ 44 h 155"/>
                    <a:gd name="T54" fmla="*/ 15 w 142"/>
                    <a:gd name="T55" fmla="*/ 47 h 155"/>
                    <a:gd name="T56" fmla="*/ 23 w 142"/>
                    <a:gd name="T57" fmla="*/ 55 h 155"/>
                    <a:gd name="T58" fmla="*/ 24 w 142"/>
                    <a:gd name="T59" fmla="*/ 59 h 155"/>
                    <a:gd name="T60" fmla="*/ 31 w 142"/>
                    <a:gd name="T61" fmla="*/ 67 h 155"/>
                    <a:gd name="T62" fmla="*/ 37 w 142"/>
                    <a:gd name="T63" fmla="*/ 55 h 155"/>
                    <a:gd name="T64" fmla="*/ 40 w 142"/>
                    <a:gd name="T65" fmla="*/ 49 h 155"/>
                    <a:gd name="T66" fmla="*/ 42 w 142"/>
                    <a:gd name="T67" fmla="*/ 62 h 155"/>
                    <a:gd name="T68" fmla="*/ 45 w 142"/>
                    <a:gd name="T69" fmla="*/ 64 h 155"/>
                    <a:gd name="T70" fmla="*/ 50 w 142"/>
                    <a:gd name="T71" fmla="*/ 65 h 155"/>
                    <a:gd name="T72" fmla="*/ 54 w 142"/>
                    <a:gd name="T73" fmla="*/ 65 h 155"/>
                    <a:gd name="T74" fmla="*/ 55 w 142"/>
                    <a:gd name="T75" fmla="*/ 69 h 155"/>
                    <a:gd name="T76" fmla="*/ 72 w 142"/>
                    <a:gd name="T77" fmla="*/ 76 h 155"/>
                    <a:gd name="T78" fmla="*/ 87 w 142"/>
                    <a:gd name="T79" fmla="*/ 83 h 155"/>
                    <a:gd name="T80" fmla="*/ 93 w 142"/>
                    <a:gd name="T81" fmla="*/ 87 h 155"/>
                    <a:gd name="T82" fmla="*/ 100 w 142"/>
                    <a:gd name="T83" fmla="*/ 88 h 155"/>
                    <a:gd name="T84" fmla="*/ 100 w 142"/>
                    <a:gd name="T85" fmla="*/ 94 h 155"/>
                    <a:gd name="T86" fmla="*/ 103 w 142"/>
                    <a:gd name="T87" fmla="*/ 102 h 155"/>
                    <a:gd name="T88" fmla="*/ 110 w 142"/>
                    <a:gd name="T89" fmla="*/ 113 h 155"/>
                    <a:gd name="T90" fmla="*/ 107 w 142"/>
                    <a:gd name="T91" fmla="*/ 117 h 155"/>
                    <a:gd name="T92" fmla="*/ 117 w 142"/>
                    <a:gd name="T93" fmla="*/ 120 h 155"/>
                    <a:gd name="T94" fmla="*/ 109 w 142"/>
                    <a:gd name="T95" fmla="*/ 122 h 155"/>
                    <a:gd name="T96" fmla="*/ 111 w 142"/>
                    <a:gd name="T97" fmla="*/ 131 h 155"/>
                    <a:gd name="T98" fmla="*/ 111 w 142"/>
                    <a:gd name="T99" fmla="*/ 139 h 155"/>
                    <a:gd name="T100" fmla="*/ 120 w 142"/>
                    <a:gd name="T101" fmla="*/ 137 h 155"/>
                    <a:gd name="T102" fmla="*/ 127 w 142"/>
                    <a:gd name="T103" fmla="*/ 136 h 155"/>
                    <a:gd name="T104" fmla="*/ 130 w 142"/>
                    <a:gd name="T105" fmla="*/ 144 h 155"/>
                    <a:gd name="T106" fmla="*/ 138 w 142"/>
                    <a:gd name="T107"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2" h="155">
                      <a:moveTo>
                        <a:pt x="140" y="112"/>
                      </a:moveTo>
                      <a:lnTo>
                        <a:pt x="140" y="110"/>
                      </a:lnTo>
                      <a:lnTo>
                        <a:pt x="141" y="105"/>
                      </a:lnTo>
                      <a:lnTo>
                        <a:pt x="142" y="41"/>
                      </a:lnTo>
                      <a:lnTo>
                        <a:pt x="142" y="41"/>
                      </a:lnTo>
                      <a:lnTo>
                        <a:pt x="140" y="42"/>
                      </a:lnTo>
                      <a:lnTo>
                        <a:pt x="138" y="41"/>
                      </a:lnTo>
                      <a:lnTo>
                        <a:pt x="138" y="39"/>
                      </a:lnTo>
                      <a:lnTo>
                        <a:pt x="138" y="37"/>
                      </a:lnTo>
                      <a:lnTo>
                        <a:pt x="136" y="36"/>
                      </a:lnTo>
                      <a:lnTo>
                        <a:pt x="134" y="36"/>
                      </a:lnTo>
                      <a:lnTo>
                        <a:pt x="131" y="35"/>
                      </a:lnTo>
                      <a:lnTo>
                        <a:pt x="128" y="34"/>
                      </a:lnTo>
                      <a:lnTo>
                        <a:pt x="126" y="35"/>
                      </a:lnTo>
                      <a:lnTo>
                        <a:pt x="118" y="30"/>
                      </a:lnTo>
                      <a:lnTo>
                        <a:pt x="114" y="30"/>
                      </a:lnTo>
                      <a:lnTo>
                        <a:pt x="112" y="29"/>
                      </a:lnTo>
                      <a:lnTo>
                        <a:pt x="109" y="27"/>
                      </a:lnTo>
                      <a:lnTo>
                        <a:pt x="104" y="25"/>
                      </a:lnTo>
                      <a:lnTo>
                        <a:pt x="100" y="23"/>
                      </a:lnTo>
                      <a:lnTo>
                        <a:pt x="97" y="20"/>
                      </a:lnTo>
                      <a:lnTo>
                        <a:pt x="94" y="20"/>
                      </a:lnTo>
                      <a:lnTo>
                        <a:pt x="87" y="25"/>
                      </a:lnTo>
                      <a:lnTo>
                        <a:pt x="86" y="27"/>
                      </a:lnTo>
                      <a:lnTo>
                        <a:pt x="88" y="30"/>
                      </a:lnTo>
                      <a:lnTo>
                        <a:pt x="87" y="32"/>
                      </a:lnTo>
                      <a:lnTo>
                        <a:pt x="83" y="33"/>
                      </a:lnTo>
                      <a:lnTo>
                        <a:pt x="81" y="34"/>
                      </a:lnTo>
                      <a:lnTo>
                        <a:pt x="79" y="34"/>
                      </a:lnTo>
                      <a:lnTo>
                        <a:pt x="78" y="33"/>
                      </a:lnTo>
                      <a:lnTo>
                        <a:pt x="76" y="35"/>
                      </a:lnTo>
                      <a:lnTo>
                        <a:pt x="76" y="38"/>
                      </a:lnTo>
                      <a:lnTo>
                        <a:pt x="73" y="40"/>
                      </a:lnTo>
                      <a:lnTo>
                        <a:pt x="71" y="41"/>
                      </a:lnTo>
                      <a:lnTo>
                        <a:pt x="69" y="44"/>
                      </a:lnTo>
                      <a:lnTo>
                        <a:pt x="69" y="48"/>
                      </a:lnTo>
                      <a:lnTo>
                        <a:pt x="68" y="48"/>
                      </a:lnTo>
                      <a:lnTo>
                        <a:pt x="66" y="50"/>
                      </a:lnTo>
                      <a:lnTo>
                        <a:pt x="65" y="53"/>
                      </a:lnTo>
                      <a:lnTo>
                        <a:pt x="62" y="55"/>
                      </a:lnTo>
                      <a:lnTo>
                        <a:pt x="60" y="55"/>
                      </a:lnTo>
                      <a:lnTo>
                        <a:pt x="58" y="53"/>
                      </a:lnTo>
                      <a:lnTo>
                        <a:pt x="55" y="50"/>
                      </a:lnTo>
                      <a:lnTo>
                        <a:pt x="55" y="47"/>
                      </a:lnTo>
                      <a:lnTo>
                        <a:pt x="54" y="48"/>
                      </a:lnTo>
                      <a:lnTo>
                        <a:pt x="52" y="44"/>
                      </a:lnTo>
                      <a:lnTo>
                        <a:pt x="53" y="41"/>
                      </a:lnTo>
                      <a:lnTo>
                        <a:pt x="51" y="39"/>
                      </a:lnTo>
                      <a:lnTo>
                        <a:pt x="50" y="41"/>
                      </a:lnTo>
                      <a:lnTo>
                        <a:pt x="50" y="45"/>
                      </a:lnTo>
                      <a:lnTo>
                        <a:pt x="49" y="45"/>
                      </a:lnTo>
                      <a:lnTo>
                        <a:pt x="48" y="43"/>
                      </a:lnTo>
                      <a:lnTo>
                        <a:pt x="45" y="39"/>
                      </a:lnTo>
                      <a:lnTo>
                        <a:pt x="45" y="31"/>
                      </a:lnTo>
                      <a:lnTo>
                        <a:pt x="45" y="27"/>
                      </a:lnTo>
                      <a:lnTo>
                        <a:pt x="46" y="24"/>
                      </a:lnTo>
                      <a:lnTo>
                        <a:pt x="48" y="20"/>
                      </a:lnTo>
                      <a:lnTo>
                        <a:pt x="47" y="17"/>
                      </a:lnTo>
                      <a:lnTo>
                        <a:pt x="45" y="15"/>
                      </a:lnTo>
                      <a:lnTo>
                        <a:pt x="45" y="10"/>
                      </a:lnTo>
                      <a:lnTo>
                        <a:pt x="45" y="9"/>
                      </a:lnTo>
                      <a:lnTo>
                        <a:pt x="44" y="7"/>
                      </a:lnTo>
                      <a:lnTo>
                        <a:pt x="39" y="7"/>
                      </a:lnTo>
                      <a:lnTo>
                        <a:pt x="34" y="7"/>
                      </a:lnTo>
                      <a:lnTo>
                        <a:pt x="31" y="3"/>
                      </a:lnTo>
                      <a:lnTo>
                        <a:pt x="23" y="0"/>
                      </a:lnTo>
                      <a:lnTo>
                        <a:pt x="18" y="1"/>
                      </a:lnTo>
                      <a:lnTo>
                        <a:pt x="17" y="3"/>
                      </a:lnTo>
                      <a:lnTo>
                        <a:pt x="13" y="6"/>
                      </a:lnTo>
                      <a:lnTo>
                        <a:pt x="11" y="6"/>
                      </a:lnTo>
                      <a:lnTo>
                        <a:pt x="10" y="9"/>
                      </a:lnTo>
                      <a:lnTo>
                        <a:pt x="6" y="9"/>
                      </a:lnTo>
                      <a:lnTo>
                        <a:pt x="3" y="11"/>
                      </a:lnTo>
                      <a:lnTo>
                        <a:pt x="4" y="13"/>
                      </a:lnTo>
                      <a:lnTo>
                        <a:pt x="4" y="16"/>
                      </a:lnTo>
                      <a:lnTo>
                        <a:pt x="1" y="18"/>
                      </a:lnTo>
                      <a:lnTo>
                        <a:pt x="0" y="20"/>
                      </a:lnTo>
                      <a:lnTo>
                        <a:pt x="3" y="21"/>
                      </a:lnTo>
                      <a:lnTo>
                        <a:pt x="6" y="20"/>
                      </a:lnTo>
                      <a:lnTo>
                        <a:pt x="6" y="18"/>
                      </a:lnTo>
                      <a:lnTo>
                        <a:pt x="8" y="20"/>
                      </a:lnTo>
                      <a:lnTo>
                        <a:pt x="12" y="23"/>
                      </a:lnTo>
                      <a:lnTo>
                        <a:pt x="13" y="26"/>
                      </a:lnTo>
                      <a:lnTo>
                        <a:pt x="13" y="27"/>
                      </a:lnTo>
                      <a:lnTo>
                        <a:pt x="14" y="31"/>
                      </a:lnTo>
                      <a:lnTo>
                        <a:pt x="17" y="34"/>
                      </a:lnTo>
                      <a:lnTo>
                        <a:pt x="20" y="34"/>
                      </a:lnTo>
                      <a:lnTo>
                        <a:pt x="22" y="34"/>
                      </a:lnTo>
                      <a:lnTo>
                        <a:pt x="24" y="35"/>
                      </a:lnTo>
                      <a:lnTo>
                        <a:pt x="25" y="34"/>
                      </a:lnTo>
                      <a:lnTo>
                        <a:pt x="27" y="34"/>
                      </a:lnTo>
                      <a:lnTo>
                        <a:pt x="31" y="34"/>
                      </a:lnTo>
                      <a:lnTo>
                        <a:pt x="33" y="34"/>
                      </a:lnTo>
                      <a:lnTo>
                        <a:pt x="34" y="34"/>
                      </a:lnTo>
                      <a:lnTo>
                        <a:pt x="34" y="32"/>
                      </a:lnTo>
                      <a:lnTo>
                        <a:pt x="41" y="33"/>
                      </a:lnTo>
                      <a:lnTo>
                        <a:pt x="41" y="35"/>
                      </a:lnTo>
                      <a:lnTo>
                        <a:pt x="41" y="39"/>
                      </a:lnTo>
                      <a:lnTo>
                        <a:pt x="40" y="38"/>
                      </a:lnTo>
                      <a:lnTo>
                        <a:pt x="38" y="41"/>
                      </a:lnTo>
                      <a:lnTo>
                        <a:pt x="37" y="44"/>
                      </a:lnTo>
                      <a:lnTo>
                        <a:pt x="35" y="41"/>
                      </a:lnTo>
                      <a:lnTo>
                        <a:pt x="31" y="38"/>
                      </a:lnTo>
                      <a:lnTo>
                        <a:pt x="29" y="39"/>
                      </a:lnTo>
                      <a:lnTo>
                        <a:pt x="28" y="43"/>
                      </a:lnTo>
                      <a:lnTo>
                        <a:pt x="25" y="45"/>
                      </a:lnTo>
                      <a:lnTo>
                        <a:pt x="23" y="44"/>
                      </a:lnTo>
                      <a:lnTo>
                        <a:pt x="20" y="44"/>
                      </a:lnTo>
                      <a:lnTo>
                        <a:pt x="19" y="42"/>
                      </a:lnTo>
                      <a:lnTo>
                        <a:pt x="16" y="42"/>
                      </a:lnTo>
                      <a:lnTo>
                        <a:pt x="13" y="45"/>
                      </a:lnTo>
                      <a:lnTo>
                        <a:pt x="15" y="47"/>
                      </a:lnTo>
                      <a:lnTo>
                        <a:pt x="18" y="48"/>
                      </a:lnTo>
                      <a:lnTo>
                        <a:pt x="20" y="49"/>
                      </a:lnTo>
                      <a:lnTo>
                        <a:pt x="22" y="53"/>
                      </a:lnTo>
                      <a:lnTo>
                        <a:pt x="23" y="55"/>
                      </a:lnTo>
                      <a:lnTo>
                        <a:pt x="25" y="54"/>
                      </a:lnTo>
                      <a:lnTo>
                        <a:pt x="25" y="56"/>
                      </a:lnTo>
                      <a:lnTo>
                        <a:pt x="25" y="58"/>
                      </a:lnTo>
                      <a:lnTo>
                        <a:pt x="24" y="59"/>
                      </a:lnTo>
                      <a:lnTo>
                        <a:pt x="24" y="61"/>
                      </a:lnTo>
                      <a:lnTo>
                        <a:pt x="26" y="67"/>
                      </a:lnTo>
                      <a:lnTo>
                        <a:pt x="28" y="68"/>
                      </a:lnTo>
                      <a:lnTo>
                        <a:pt x="31" y="67"/>
                      </a:lnTo>
                      <a:lnTo>
                        <a:pt x="34" y="62"/>
                      </a:lnTo>
                      <a:lnTo>
                        <a:pt x="34" y="60"/>
                      </a:lnTo>
                      <a:lnTo>
                        <a:pt x="36" y="55"/>
                      </a:lnTo>
                      <a:lnTo>
                        <a:pt x="37" y="55"/>
                      </a:lnTo>
                      <a:lnTo>
                        <a:pt x="38" y="52"/>
                      </a:lnTo>
                      <a:lnTo>
                        <a:pt x="38" y="48"/>
                      </a:lnTo>
                      <a:lnTo>
                        <a:pt x="40" y="45"/>
                      </a:lnTo>
                      <a:lnTo>
                        <a:pt x="40" y="49"/>
                      </a:lnTo>
                      <a:lnTo>
                        <a:pt x="38" y="51"/>
                      </a:lnTo>
                      <a:lnTo>
                        <a:pt x="40" y="55"/>
                      </a:lnTo>
                      <a:lnTo>
                        <a:pt x="41" y="59"/>
                      </a:lnTo>
                      <a:lnTo>
                        <a:pt x="42" y="62"/>
                      </a:lnTo>
                      <a:lnTo>
                        <a:pt x="43" y="60"/>
                      </a:lnTo>
                      <a:lnTo>
                        <a:pt x="44" y="59"/>
                      </a:lnTo>
                      <a:lnTo>
                        <a:pt x="45" y="60"/>
                      </a:lnTo>
                      <a:lnTo>
                        <a:pt x="45" y="64"/>
                      </a:lnTo>
                      <a:lnTo>
                        <a:pt x="47" y="62"/>
                      </a:lnTo>
                      <a:lnTo>
                        <a:pt x="48" y="62"/>
                      </a:lnTo>
                      <a:lnTo>
                        <a:pt x="48" y="64"/>
                      </a:lnTo>
                      <a:lnTo>
                        <a:pt x="50" y="65"/>
                      </a:lnTo>
                      <a:lnTo>
                        <a:pt x="52" y="63"/>
                      </a:lnTo>
                      <a:lnTo>
                        <a:pt x="55" y="64"/>
                      </a:lnTo>
                      <a:lnTo>
                        <a:pt x="55" y="65"/>
                      </a:lnTo>
                      <a:lnTo>
                        <a:pt x="54" y="65"/>
                      </a:lnTo>
                      <a:lnTo>
                        <a:pt x="51" y="65"/>
                      </a:lnTo>
                      <a:lnTo>
                        <a:pt x="51" y="67"/>
                      </a:lnTo>
                      <a:lnTo>
                        <a:pt x="55" y="68"/>
                      </a:lnTo>
                      <a:lnTo>
                        <a:pt x="55" y="69"/>
                      </a:lnTo>
                      <a:lnTo>
                        <a:pt x="55" y="71"/>
                      </a:lnTo>
                      <a:lnTo>
                        <a:pt x="59" y="72"/>
                      </a:lnTo>
                      <a:lnTo>
                        <a:pt x="63" y="73"/>
                      </a:lnTo>
                      <a:lnTo>
                        <a:pt x="72" y="76"/>
                      </a:lnTo>
                      <a:lnTo>
                        <a:pt x="80" y="79"/>
                      </a:lnTo>
                      <a:lnTo>
                        <a:pt x="83" y="79"/>
                      </a:lnTo>
                      <a:lnTo>
                        <a:pt x="86" y="80"/>
                      </a:lnTo>
                      <a:lnTo>
                        <a:pt x="87" y="83"/>
                      </a:lnTo>
                      <a:lnTo>
                        <a:pt x="91" y="86"/>
                      </a:lnTo>
                      <a:lnTo>
                        <a:pt x="94" y="86"/>
                      </a:lnTo>
                      <a:lnTo>
                        <a:pt x="96" y="84"/>
                      </a:lnTo>
                      <a:lnTo>
                        <a:pt x="93" y="87"/>
                      </a:lnTo>
                      <a:lnTo>
                        <a:pt x="95" y="88"/>
                      </a:lnTo>
                      <a:lnTo>
                        <a:pt x="96" y="87"/>
                      </a:lnTo>
                      <a:lnTo>
                        <a:pt x="97" y="89"/>
                      </a:lnTo>
                      <a:lnTo>
                        <a:pt x="100" y="88"/>
                      </a:lnTo>
                      <a:lnTo>
                        <a:pt x="98" y="90"/>
                      </a:lnTo>
                      <a:lnTo>
                        <a:pt x="100" y="92"/>
                      </a:lnTo>
                      <a:lnTo>
                        <a:pt x="99" y="93"/>
                      </a:lnTo>
                      <a:lnTo>
                        <a:pt x="100" y="94"/>
                      </a:lnTo>
                      <a:lnTo>
                        <a:pt x="103" y="94"/>
                      </a:lnTo>
                      <a:lnTo>
                        <a:pt x="100" y="96"/>
                      </a:lnTo>
                      <a:lnTo>
                        <a:pt x="100" y="98"/>
                      </a:lnTo>
                      <a:lnTo>
                        <a:pt x="103" y="102"/>
                      </a:lnTo>
                      <a:lnTo>
                        <a:pt x="103" y="106"/>
                      </a:lnTo>
                      <a:lnTo>
                        <a:pt x="103" y="108"/>
                      </a:lnTo>
                      <a:lnTo>
                        <a:pt x="106" y="110"/>
                      </a:lnTo>
                      <a:lnTo>
                        <a:pt x="110" y="113"/>
                      </a:lnTo>
                      <a:lnTo>
                        <a:pt x="110" y="115"/>
                      </a:lnTo>
                      <a:lnTo>
                        <a:pt x="109" y="114"/>
                      </a:lnTo>
                      <a:lnTo>
                        <a:pt x="107" y="114"/>
                      </a:lnTo>
                      <a:lnTo>
                        <a:pt x="107" y="117"/>
                      </a:lnTo>
                      <a:lnTo>
                        <a:pt x="109" y="119"/>
                      </a:lnTo>
                      <a:lnTo>
                        <a:pt x="111" y="120"/>
                      </a:lnTo>
                      <a:lnTo>
                        <a:pt x="114" y="120"/>
                      </a:lnTo>
                      <a:lnTo>
                        <a:pt x="117" y="120"/>
                      </a:lnTo>
                      <a:lnTo>
                        <a:pt x="114" y="120"/>
                      </a:lnTo>
                      <a:lnTo>
                        <a:pt x="112" y="122"/>
                      </a:lnTo>
                      <a:lnTo>
                        <a:pt x="110" y="121"/>
                      </a:lnTo>
                      <a:lnTo>
                        <a:pt x="109" y="122"/>
                      </a:lnTo>
                      <a:lnTo>
                        <a:pt x="110" y="124"/>
                      </a:lnTo>
                      <a:lnTo>
                        <a:pt x="113" y="125"/>
                      </a:lnTo>
                      <a:lnTo>
                        <a:pt x="112" y="130"/>
                      </a:lnTo>
                      <a:lnTo>
                        <a:pt x="111" y="131"/>
                      </a:lnTo>
                      <a:lnTo>
                        <a:pt x="111" y="133"/>
                      </a:lnTo>
                      <a:lnTo>
                        <a:pt x="110" y="135"/>
                      </a:lnTo>
                      <a:lnTo>
                        <a:pt x="109" y="136"/>
                      </a:lnTo>
                      <a:lnTo>
                        <a:pt x="111" y="139"/>
                      </a:lnTo>
                      <a:lnTo>
                        <a:pt x="114" y="137"/>
                      </a:lnTo>
                      <a:lnTo>
                        <a:pt x="115" y="138"/>
                      </a:lnTo>
                      <a:lnTo>
                        <a:pt x="117" y="138"/>
                      </a:lnTo>
                      <a:lnTo>
                        <a:pt x="120" y="137"/>
                      </a:lnTo>
                      <a:lnTo>
                        <a:pt x="124" y="137"/>
                      </a:lnTo>
                      <a:lnTo>
                        <a:pt x="126" y="135"/>
                      </a:lnTo>
                      <a:lnTo>
                        <a:pt x="127" y="132"/>
                      </a:lnTo>
                      <a:lnTo>
                        <a:pt x="127" y="136"/>
                      </a:lnTo>
                      <a:lnTo>
                        <a:pt x="125" y="138"/>
                      </a:lnTo>
                      <a:lnTo>
                        <a:pt x="126" y="141"/>
                      </a:lnTo>
                      <a:lnTo>
                        <a:pt x="128" y="141"/>
                      </a:lnTo>
                      <a:lnTo>
                        <a:pt x="130" y="144"/>
                      </a:lnTo>
                      <a:lnTo>
                        <a:pt x="130" y="146"/>
                      </a:lnTo>
                      <a:lnTo>
                        <a:pt x="131" y="148"/>
                      </a:lnTo>
                      <a:lnTo>
                        <a:pt x="135" y="153"/>
                      </a:lnTo>
                      <a:lnTo>
                        <a:pt x="138" y="155"/>
                      </a:lnTo>
                      <a:lnTo>
                        <a:pt x="139" y="155"/>
                      </a:lnTo>
                      <a:lnTo>
                        <a:pt x="140" y="113"/>
                      </a:lnTo>
                      <a:lnTo>
                        <a:pt x="140" y="11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97" name="Freeform 415">
                  <a:extLst>
                    <a:ext uri="{FF2B5EF4-FFF2-40B4-BE49-F238E27FC236}">
                      <a16:creationId xmlns:a16="http://schemas.microsoft.com/office/drawing/2014/main" id="{DFEF0587-9F71-0A2B-B43C-A51ED1A36F2D}"/>
                    </a:ext>
                  </a:extLst>
                </p:cNvPr>
                <p:cNvSpPr>
                  <a:spLocks/>
                </p:cNvSpPr>
                <p:nvPr/>
              </p:nvSpPr>
              <p:spPr bwMode="auto">
                <a:xfrm>
                  <a:off x="5163" y="2830"/>
                  <a:ext cx="6" cy="6"/>
                </a:xfrm>
                <a:custGeom>
                  <a:avLst/>
                  <a:gdLst>
                    <a:gd name="T0" fmla="*/ 1 w 7"/>
                    <a:gd name="T1" fmla="*/ 8 h 8"/>
                    <a:gd name="T2" fmla="*/ 4 w 7"/>
                    <a:gd name="T3" fmla="*/ 7 h 8"/>
                    <a:gd name="T4" fmla="*/ 7 w 7"/>
                    <a:gd name="T5" fmla="*/ 3 h 8"/>
                    <a:gd name="T6" fmla="*/ 4 w 7"/>
                    <a:gd name="T7" fmla="*/ 0 h 8"/>
                    <a:gd name="T8" fmla="*/ 0 w 7"/>
                    <a:gd name="T9" fmla="*/ 0 h 8"/>
                    <a:gd name="T10" fmla="*/ 0 w 7"/>
                    <a:gd name="T11" fmla="*/ 3 h 8"/>
                    <a:gd name="T12" fmla="*/ 0 w 7"/>
                    <a:gd name="T13" fmla="*/ 5 h 8"/>
                    <a:gd name="T14" fmla="*/ 1 w 7"/>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1" y="8"/>
                      </a:moveTo>
                      <a:cubicBezTo>
                        <a:pt x="4" y="7"/>
                        <a:pt x="4" y="7"/>
                        <a:pt x="4" y="7"/>
                      </a:cubicBezTo>
                      <a:cubicBezTo>
                        <a:pt x="7" y="3"/>
                        <a:pt x="7" y="3"/>
                        <a:pt x="7" y="3"/>
                      </a:cubicBezTo>
                      <a:cubicBezTo>
                        <a:pt x="4" y="0"/>
                        <a:pt x="4" y="0"/>
                        <a:pt x="4" y="0"/>
                      </a:cubicBezTo>
                      <a:cubicBezTo>
                        <a:pt x="0" y="0"/>
                        <a:pt x="0" y="0"/>
                        <a:pt x="0" y="0"/>
                      </a:cubicBezTo>
                      <a:cubicBezTo>
                        <a:pt x="0" y="0"/>
                        <a:pt x="0" y="3"/>
                        <a:pt x="0" y="3"/>
                      </a:cubicBezTo>
                      <a:cubicBezTo>
                        <a:pt x="0" y="5"/>
                        <a:pt x="0" y="5"/>
                        <a:pt x="0" y="5"/>
                      </a:cubicBezTo>
                      <a:lnTo>
                        <a:pt x="1"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98" name="Freeform 416">
                  <a:extLst>
                    <a:ext uri="{FF2B5EF4-FFF2-40B4-BE49-F238E27FC236}">
                      <a16:creationId xmlns:a16="http://schemas.microsoft.com/office/drawing/2014/main" id="{D91EEDD6-8077-DCB0-8A92-9A1574127FBB}"/>
                    </a:ext>
                  </a:extLst>
                </p:cNvPr>
                <p:cNvSpPr>
                  <a:spLocks/>
                </p:cNvSpPr>
                <p:nvPr/>
              </p:nvSpPr>
              <p:spPr bwMode="auto">
                <a:xfrm>
                  <a:off x="5206" y="2931"/>
                  <a:ext cx="19" cy="7"/>
                </a:xfrm>
                <a:custGeom>
                  <a:avLst/>
                  <a:gdLst>
                    <a:gd name="T0" fmla="*/ 13 w 19"/>
                    <a:gd name="T1" fmla="*/ 2 h 7"/>
                    <a:gd name="T2" fmla="*/ 12 w 19"/>
                    <a:gd name="T3" fmla="*/ 1 h 7"/>
                    <a:gd name="T4" fmla="*/ 4 w 19"/>
                    <a:gd name="T5" fmla="*/ 1 h 7"/>
                    <a:gd name="T6" fmla="*/ 2 w 19"/>
                    <a:gd name="T7" fmla="*/ 0 h 7"/>
                    <a:gd name="T8" fmla="*/ 0 w 19"/>
                    <a:gd name="T9" fmla="*/ 3 h 7"/>
                    <a:gd name="T10" fmla="*/ 3 w 19"/>
                    <a:gd name="T11" fmla="*/ 7 h 7"/>
                    <a:gd name="T12" fmla="*/ 5 w 19"/>
                    <a:gd name="T13" fmla="*/ 7 h 7"/>
                    <a:gd name="T14" fmla="*/ 7 w 19"/>
                    <a:gd name="T15" fmla="*/ 5 h 7"/>
                    <a:gd name="T16" fmla="*/ 12 w 19"/>
                    <a:gd name="T17" fmla="*/ 6 h 7"/>
                    <a:gd name="T18" fmla="*/ 14 w 19"/>
                    <a:gd name="T19" fmla="*/ 4 h 7"/>
                    <a:gd name="T20" fmla="*/ 17 w 19"/>
                    <a:gd name="T21" fmla="*/ 4 h 7"/>
                    <a:gd name="T22" fmla="*/ 19 w 19"/>
                    <a:gd name="T23" fmla="*/ 2 h 7"/>
                    <a:gd name="T24" fmla="*/ 17 w 19"/>
                    <a:gd name="T25" fmla="*/ 1 h 7"/>
                    <a:gd name="T26" fmla="*/ 13 w 19"/>
                    <a:gd name="T2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7">
                      <a:moveTo>
                        <a:pt x="13" y="2"/>
                      </a:moveTo>
                      <a:lnTo>
                        <a:pt x="12" y="1"/>
                      </a:lnTo>
                      <a:lnTo>
                        <a:pt x="4" y="1"/>
                      </a:lnTo>
                      <a:lnTo>
                        <a:pt x="2" y="0"/>
                      </a:lnTo>
                      <a:lnTo>
                        <a:pt x="0" y="3"/>
                      </a:lnTo>
                      <a:lnTo>
                        <a:pt x="3" y="7"/>
                      </a:lnTo>
                      <a:lnTo>
                        <a:pt x="5" y="7"/>
                      </a:lnTo>
                      <a:lnTo>
                        <a:pt x="7" y="5"/>
                      </a:lnTo>
                      <a:lnTo>
                        <a:pt x="12" y="6"/>
                      </a:lnTo>
                      <a:lnTo>
                        <a:pt x="14" y="4"/>
                      </a:lnTo>
                      <a:lnTo>
                        <a:pt x="17" y="4"/>
                      </a:lnTo>
                      <a:lnTo>
                        <a:pt x="19" y="2"/>
                      </a:lnTo>
                      <a:lnTo>
                        <a:pt x="17" y="1"/>
                      </a:lnTo>
                      <a:lnTo>
                        <a:pt x="13"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99" name="Freeform 417">
                  <a:extLst>
                    <a:ext uri="{FF2B5EF4-FFF2-40B4-BE49-F238E27FC236}">
                      <a16:creationId xmlns:a16="http://schemas.microsoft.com/office/drawing/2014/main" id="{FD8457C7-F951-6ED1-83CF-720B21DD7515}"/>
                    </a:ext>
                  </a:extLst>
                </p:cNvPr>
                <p:cNvSpPr>
                  <a:spLocks/>
                </p:cNvSpPr>
                <p:nvPr/>
              </p:nvSpPr>
              <p:spPr bwMode="auto">
                <a:xfrm>
                  <a:off x="5240" y="2930"/>
                  <a:ext cx="6" cy="5"/>
                </a:xfrm>
                <a:custGeom>
                  <a:avLst/>
                  <a:gdLst>
                    <a:gd name="T0" fmla="*/ 3 w 6"/>
                    <a:gd name="T1" fmla="*/ 2 h 5"/>
                    <a:gd name="T2" fmla="*/ 5 w 6"/>
                    <a:gd name="T3" fmla="*/ 2 h 5"/>
                    <a:gd name="T4" fmla="*/ 6 w 6"/>
                    <a:gd name="T5" fmla="*/ 2 h 5"/>
                    <a:gd name="T6" fmla="*/ 6 w 6"/>
                    <a:gd name="T7" fmla="*/ 2 h 5"/>
                    <a:gd name="T8" fmla="*/ 3 w 6"/>
                    <a:gd name="T9" fmla="*/ 1 h 5"/>
                    <a:gd name="T10" fmla="*/ 1 w 6"/>
                    <a:gd name="T11" fmla="*/ 0 h 5"/>
                    <a:gd name="T12" fmla="*/ 0 w 6"/>
                    <a:gd name="T13" fmla="*/ 2 h 5"/>
                    <a:gd name="T14" fmla="*/ 0 w 6"/>
                    <a:gd name="T15" fmla="*/ 2 h 5"/>
                    <a:gd name="T16" fmla="*/ 2 w 6"/>
                    <a:gd name="T17" fmla="*/ 5 h 5"/>
                    <a:gd name="T18" fmla="*/ 3 w 6"/>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3" y="2"/>
                      </a:moveTo>
                      <a:lnTo>
                        <a:pt x="5" y="2"/>
                      </a:lnTo>
                      <a:lnTo>
                        <a:pt x="6" y="2"/>
                      </a:lnTo>
                      <a:lnTo>
                        <a:pt x="6" y="2"/>
                      </a:lnTo>
                      <a:lnTo>
                        <a:pt x="3" y="1"/>
                      </a:lnTo>
                      <a:lnTo>
                        <a:pt x="1" y="0"/>
                      </a:lnTo>
                      <a:lnTo>
                        <a:pt x="0" y="2"/>
                      </a:lnTo>
                      <a:lnTo>
                        <a:pt x="0" y="2"/>
                      </a:lnTo>
                      <a:lnTo>
                        <a:pt x="2" y="5"/>
                      </a:lnTo>
                      <a:lnTo>
                        <a:pt x="3"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00" name="Freeform 418">
                  <a:extLst>
                    <a:ext uri="{FF2B5EF4-FFF2-40B4-BE49-F238E27FC236}">
                      <a16:creationId xmlns:a16="http://schemas.microsoft.com/office/drawing/2014/main" id="{CFC08E53-9D33-2A03-FC0A-279295F1C60C}"/>
                    </a:ext>
                  </a:extLst>
                </p:cNvPr>
                <p:cNvSpPr>
                  <a:spLocks/>
                </p:cNvSpPr>
                <p:nvPr/>
              </p:nvSpPr>
              <p:spPr bwMode="auto">
                <a:xfrm>
                  <a:off x="5248" y="2956"/>
                  <a:ext cx="12" cy="10"/>
                </a:xfrm>
                <a:custGeom>
                  <a:avLst/>
                  <a:gdLst>
                    <a:gd name="T0" fmla="*/ 12 w 12"/>
                    <a:gd name="T1" fmla="*/ 1 h 10"/>
                    <a:gd name="T2" fmla="*/ 8 w 12"/>
                    <a:gd name="T3" fmla="*/ 0 h 10"/>
                    <a:gd name="T4" fmla="*/ 5 w 12"/>
                    <a:gd name="T5" fmla="*/ 2 h 10"/>
                    <a:gd name="T6" fmla="*/ 4 w 12"/>
                    <a:gd name="T7" fmla="*/ 7 h 10"/>
                    <a:gd name="T8" fmla="*/ 1 w 12"/>
                    <a:gd name="T9" fmla="*/ 7 h 10"/>
                    <a:gd name="T10" fmla="*/ 0 w 12"/>
                    <a:gd name="T11" fmla="*/ 7 h 10"/>
                    <a:gd name="T12" fmla="*/ 1 w 12"/>
                    <a:gd name="T13" fmla="*/ 9 h 10"/>
                    <a:gd name="T14" fmla="*/ 5 w 12"/>
                    <a:gd name="T15" fmla="*/ 10 h 10"/>
                    <a:gd name="T16" fmla="*/ 8 w 12"/>
                    <a:gd name="T17" fmla="*/ 10 h 10"/>
                    <a:gd name="T18" fmla="*/ 10 w 12"/>
                    <a:gd name="T19" fmla="*/ 10 h 10"/>
                    <a:gd name="T20" fmla="*/ 10 w 12"/>
                    <a:gd name="T21" fmla="*/ 7 h 10"/>
                    <a:gd name="T22" fmla="*/ 12 w 12"/>
                    <a:gd name="T23" fmla="*/ 5 h 10"/>
                    <a:gd name="T24" fmla="*/ 12 w 12"/>
                    <a:gd name="T25"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0">
                      <a:moveTo>
                        <a:pt x="12" y="1"/>
                      </a:moveTo>
                      <a:lnTo>
                        <a:pt x="8" y="0"/>
                      </a:lnTo>
                      <a:lnTo>
                        <a:pt x="5" y="2"/>
                      </a:lnTo>
                      <a:lnTo>
                        <a:pt x="4" y="7"/>
                      </a:lnTo>
                      <a:lnTo>
                        <a:pt x="1" y="7"/>
                      </a:lnTo>
                      <a:lnTo>
                        <a:pt x="0" y="7"/>
                      </a:lnTo>
                      <a:lnTo>
                        <a:pt x="1" y="9"/>
                      </a:lnTo>
                      <a:lnTo>
                        <a:pt x="5" y="10"/>
                      </a:lnTo>
                      <a:lnTo>
                        <a:pt x="8" y="10"/>
                      </a:lnTo>
                      <a:lnTo>
                        <a:pt x="10" y="10"/>
                      </a:lnTo>
                      <a:lnTo>
                        <a:pt x="10" y="7"/>
                      </a:lnTo>
                      <a:lnTo>
                        <a:pt x="12" y="5"/>
                      </a:lnTo>
                      <a:lnTo>
                        <a:pt x="1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01" name="Freeform 419">
                  <a:extLst>
                    <a:ext uri="{FF2B5EF4-FFF2-40B4-BE49-F238E27FC236}">
                      <a16:creationId xmlns:a16="http://schemas.microsoft.com/office/drawing/2014/main" id="{E49011EE-74C6-F08C-9446-61CE583A7177}"/>
                    </a:ext>
                  </a:extLst>
                </p:cNvPr>
                <p:cNvSpPr>
                  <a:spLocks/>
                </p:cNvSpPr>
                <p:nvPr/>
              </p:nvSpPr>
              <p:spPr bwMode="auto">
                <a:xfrm>
                  <a:off x="5159" y="2818"/>
                  <a:ext cx="4" cy="3"/>
                </a:xfrm>
                <a:custGeom>
                  <a:avLst/>
                  <a:gdLst>
                    <a:gd name="T0" fmla="*/ 4 w 4"/>
                    <a:gd name="T1" fmla="*/ 0 h 3"/>
                    <a:gd name="T2" fmla="*/ 0 w 4"/>
                    <a:gd name="T3" fmla="*/ 0 h 3"/>
                    <a:gd name="T4" fmla="*/ 0 w 4"/>
                    <a:gd name="T5" fmla="*/ 0 h 3"/>
                    <a:gd name="T6" fmla="*/ 0 w 4"/>
                    <a:gd name="T7" fmla="*/ 1 h 3"/>
                    <a:gd name="T8" fmla="*/ 3 w 4"/>
                    <a:gd name="T9" fmla="*/ 3 h 3"/>
                    <a:gd name="T10" fmla="*/ 4 w 4"/>
                    <a:gd name="T11" fmla="*/ 1 h 3"/>
                    <a:gd name="T12" fmla="*/ 4 w 4"/>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4" y="0"/>
                      </a:moveTo>
                      <a:lnTo>
                        <a:pt x="0" y="0"/>
                      </a:lnTo>
                      <a:lnTo>
                        <a:pt x="0" y="0"/>
                      </a:lnTo>
                      <a:lnTo>
                        <a:pt x="0" y="1"/>
                      </a:lnTo>
                      <a:lnTo>
                        <a:pt x="3" y="3"/>
                      </a:lnTo>
                      <a:lnTo>
                        <a:pt x="4" y="1"/>
                      </a:lnTo>
                      <a:lnTo>
                        <a:pt x="4"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02" name="Freeform 420">
                  <a:extLst>
                    <a:ext uri="{FF2B5EF4-FFF2-40B4-BE49-F238E27FC236}">
                      <a16:creationId xmlns:a16="http://schemas.microsoft.com/office/drawing/2014/main" id="{977DC0EE-F82C-7C80-0DDF-50C0C8E82912}"/>
                    </a:ext>
                  </a:extLst>
                </p:cNvPr>
                <p:cNvSpPr>
                  <a:spLocks/>
                </p:cNvSpPr>
                <p:nvPr/>
              </p:nvSpPr>
              <p:spPr bwMode="auto">
                <a:xfrm>
                  <a:off x="5154" y="2840"/>
                  <a:ext cx="3" cy="2"/>
                </a:xfrm>
                <a:custGeom>
                  <a:avLst/>
                  <a:gdLst>
                    <a:gd name="T0" fmla="*/ 0 w 3"/>
                    <a:gd name="T1" fmla="*/ 2 h 2"/>
                    <a:gd name="T2" fmla="*/ 2 w 3"/>
                    <a:gd name="T3" fmla="*/ 2 h 2"/>
                    <a:gd name="T4" fmla="*/ 3 w 3"/>
                    <a:gd name="T5" fmla="*/ 1 h 2"/>
                    <a:gd name="T6" fmla="*/ 2 w 3"/>
                    <a:gd name="T7" fmla="*/ 0 h 2"/>
                    <a:gd name="T8" fmla="*/ 0 w 3"/>
                    <a:gd name="T9" fmla="*/ 0 h 2"/>
                    <a:gd name="T10" fmla="*/ 0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0" y="2"/>
                      </a:moveTo>
                      <a:lnTo>
                        <a:pt x="2" y="2"/>
                      </a:lnTo>
                      <a:lnTo>
                        <a:pt x="3" y="1"/>
                      </a:lnTo>
                      <a:lnTo>
                        <a:pt x="2" y="0"/>
                      </a:lnTo>
                      <a:lnTo>
                        <a:pt x="0"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03" name="Freeform 421">
                  <a:extLst>
                    <a:ext uri="{FF2B5EF4-FFF2-40B4-BE49-F238E27FC236}">
                      <a16:creationId xmlns:a16="http://schemas.microsoft.com/office/drawing/2014/main" id="{48AEC036-60C0-C275-B6BB-907F4BE306AF}"/>
                    </a:ext>
                  </a:extLst>
                </p:cNvPr>
                <p:cNvSpPr>
                  <a:spLocks/>
                </p:cNvSpPr>
                <p:nvPr/>
              </p:nvSpPr>
              <p:spPr bwMode="auto">
                <a:xfrm>
                  <a:off x="5257" y="2871"/>
                  <a:ext cx="2" cy="6"/>
                </a:xfrm>
                <a:custGeom>
                  <a:avLst/>
                  <a:gdLst>
                    <a:gd name="T0" fmla="*/ 2 w 2"/>
                    <a:gd name="T1" fmla="*/ 1 h 6"/>
                    <a:gd name="T2" fmla="*/ 1 w 2"/>
                    <a:gd name="T3" fmla="*/ 0 h 6"/>
                    <a:gd name="T4" fmla="*/ 0 w 2"/>
                    <a:gd name="T5" fmla="*/ 1 h 6"/>
                    <a:gd name="T6" fmla="*/ 1 w 2"/>
                    <a:gd name="T7" fmla="*/ 6 h 6"/>
                    <a:gd name="T8" fmla="*/ 2 w 2"/>
                    <a:gd name="T9" fmla="*/ 6 h 6"/>
                    <a:gd name="T10" fmla="*/ 2 w 2"/>
                    <a:gd name="T11" fmla="*/ 1 h 6"/>
                  </a:gdLst>
                  <a:ahLst/>
                  <a:cxnLst>
                    <a:cxn ang="0">
                      <a:pos x="T0" y="T1"/>
                    </a:cxn>
                    <a:cxn ang="0">
                      <a:pos x="T2" y="T3"/>
                    </a:cxn>
                    <a:cxn ang="0">
                      <a:pos x="T4" y="T5"/>
                    </a:cxn>
                    <a:cxn ang="0">
                      <a:pos x="T6" y="T7"/>
                    </a:cxn>
                    <a:cxn ang="0">
                      <a:pos x="T8" y="T9"/>
                    </a:cxn>
                    <a:cxn ang="0">
                      <a:pos x="T10" y="T11"/>
                    </a:cxn>
                  </a:cxnLst>
                  <a:rect l="0" t="0" r="r" b="b"/>
                  <a:pathLst>
                    <a:path w="2" h="6">
                      <a:moveTo>
                        <a:pt x="2" y="1"/>
                      </a:moveTo>
                      <a:lnTo>
                        <a:pt x="1" y="0"/>
                      </a:lnTo>
                      <a:lnTo>
                        <a:pt x="0" y="1"/>
                      </a:lnTo>
                      <a:lnTo>
                        <a:pt x="1" y="6"/>
                      </a:lnTo>
                      <a:lnTo>
                        <a:pt x="2" y="6"/>
                      </a:lnTo>
                      <a:lnTo>
                        <a:pt x="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04" name="Freeform 422">
                  <a:extLst>
                    <a:ext uri="{FF2B5EF4-FFF2-40B4-BE49-F238E27FC236}">
                      <a16:creationId xmlns:a16="http://schemas.microsoft.com/office/drawing/2014/main" id="{138FE1C3-6E7A-114C-F2EF-D658B5D6B821}"/>
                    </a:ext>
                  </a:extLst>
                </p:cNvPr>
                <p:cNvSpPr>
                  <a:spLocks/>
                </p:cNvSpPr>
                <p:nvPr/>
              </p:nvSpPr>
              <p:spPr bwMode="auto">
                <a:xfrm>
                  <a:off x="5253" y="2870"/>
                  <a:ext cx="4" cy="12"/>
                </a:xfrm>
                <a:custGeom>
                  <a:avLst/>
                  <a:gdLst>
                    <a:gd name="T0" fmla="*/ 4 w 4"/>
                    <a:gd name="T1" fmla="*/ 7 h 12"/>
                    <a:gd name="T2" fmla="*/ 3 w 4"/>
                    <a:gd name="T3" fmla="*/ 1 h 12"/>
                    <a:gd name="T4" fmla="*/ 3 w 4"/>
                    <a:gd name="T5" fmla="*/ 0 h 12"/>
                    <a:gd name="T6" fmla="*/ 2 w 4"/>
                    <a:gd name="T7" fmla="*/ 0 h 12"/>
                    <a:gd name="T8" fmla="*/ 0 w 4"/>
                    <a:gd name="T9" fmla="*/ 6 h 12"/>
                    <a:gd name="T10" fmla="*/ 0 w 4"/>
                    <a:gd name="T11" fmla="*/ 10 h 12"/>
                    <a:gd name="T12" fmla="*/ 1 w 4"/>
                    <a:gd name="T13" fmla="*/ 12 h 12"/>
                    <a:gd name="T14" fmla="*/ 3 w 4"/>
                    <a:gd name="T15" fmla="*/ 10 h 12"/>
                    <a:gd name="T16" fmla="*/ 4 w 4"/>
                    <a:gd name="T17"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2">
                      <a:moveTo>
                        <a:pt x="4" y="7"/>
                      </a:moveTo>
                      <a:lnTo>
                        <a:pt x="3" y="1"/>
                      </a:lnTo>
                      <a:lnTo>
                        <a:pt x="3" y="0"/>
                      </a:lnTo>
                      <a:lnTo>
                        <a:pt x="2" y="0"/>
                      </a:lnTo>
                      <a:lnTo>
                        <a:pt x="0" y="6"/>
                      </a:lnTo>
                      <a:lnTo>
                        <a:pt x="0" y="10"/>
                      </a:lnTo>
                      <a:lnTo>
                        <a:pt x="1" y="12"/>
                      </a:lnTo>
                      <a:lnTo>
                        <a:pt x="3" y="10"/>
                      </a:lnTo>
                      <a:lnTo>
                        <a:pt x="4"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05" name="Freeform 423">
                  <a:extLst>
                    <a:ext uri="{FF2B5EF4-FFF2-40B4-BE49-F238E27FC236}">
                      <a16:creationId xmlns:a16="http://schemas.microsoft.com/office/drawing/2014/main" id="{91E2A898-DB79-FC82-AF2A-68079552F1A6}"/>
                    </a:ext>
                  </a:extLst>
                </p:cNvPr>
                <p:cNvSpPr>
                  <a:spLocks/>
                </p:cNvSpPr>
                <p:nvPr/>
              </p:nvSpPr>
              <p:spPr bwMode="auto">
                <a:xfrm>
                  <a:off x="5530" y="2821"/>
                  <a:ext cx="14" cy="9"/>
                </a:xfrm>
                <a:custGeom>
                  <a:avLst/>
                  <a:gdLst>
                    <a:gd name="T0" fmla="*/ 9 w 14"/>
                    <a:gd name="T1" fmla="*/ 8 h 9"/>
                    <a:gd name="T2" fmla="*/ 10 w 14"/>
                    <a:gd name="T3" fmla="*/ 8 h 9"/>
                    <a:gd name="T4" fmla="*/ 10 w 14"/>
                    <a:gd name="T5" fmla="*/ 9 h 9"/>
                    <a:gd name="T6" fmla="*/ 14 w 14"/>
                    <a:gd name="T7" fmla="*/ 8 h 9"/>
                    <a:gd name="T8" fmla="*/ 13 w 14"/>
                    <a:gd name="T9" fmla="*/ 7 h 9"/>
                    <a:gd name="T10" fmla="*/ 10 w 14"/>
                    <a:gd name="T11" fmla="*/ 6 h 9"/>
                    <a:gd name="T12" fmla="*/ 9 w 14"/>
                    <a:gd name="T13" fmla="*/ 2 h 9"/>
                    <a:gd name="T14" fmla="*/ 7 w 14"/>
                    <a:gd name="T15" fmla="*/ 0 h 9"/>
                    <a:gd name="T16" fmla="*/ 4 w 14"/>
                    <a:gd name="T17" fmla="*/ 0 h 9"/>
                    <a:gd name="T18" fmla="*/ 0 w 14"/>
                    <a:gd name="T19" fmla="*/ 0 h 9"/>
                    <a:gd name="T20" fmla="*/ 1 w 14"/>
                    <a:gd name="T21" fmla="*/ 0 h 9"/>
                    <a:gd name="T22" fmla="*/ 3 w 14"/>
                    <a:gd name="T23" fmla="*/ 4 h 9"/>
                    <a:gd name="T24" fmla="*/ 3 w 14"/>
                    <a:gd name="T25" fmla="*/ 1 h 9"/>
                    <a:gd name="T26" fmla="*/ 4 w 14"/>
                    <a:gd name="T27" fmla="*/ 2 h 9"/>
                    <a:gd name="T28" fmla="*/ 7 w 14"/>
                    <a:gd name="T29" fmla="*/ 6 h 9"/>
                    <a:gd name="T30" fmla="*/ 7 w 14"/>
                    <a:gd name="T31" fmla="*/ 7 h 9"/>
                    <a:gd name="T32" fmla="*/ 9 w 14"/>
                    <a:gd name="T33"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9">
                      <a:moveTo>
                        <a:pt x="9" y="8"/>
                      </a:moveTo>
                      <a:lnTo>
                        <a:pt x="10" y="8"/>
                      </a:lnTo>
                      <a:lnTo>
                        <a:pt x="10" y="9"/>
                      </a:lnTo>
                      <a:lnTo>
                        <a:pt x="14" y="8"/>
                      </a:lnTo>
                      <a:lnTo>
                        <a:pt x="13" y="7"/>
                      </a:lnTo>
                      <a:lnTo>
                        <a:pt x="10" y="6"/>
                      </a:lnTo>
                      <a:lnTo>
                        <a:pt x="9" y="2"/>
                      </a:lnTo>
                      <a:lnTo>
                        <a:pt x="7" y="0"/>
                      </a:lnTo>
                      <a:lnTo>
                        <a:pt x="4" y="0"/>
                      </a:lnTo>
                      <a:lnTo>
                        <a:pt x="0" y="0"/>
                      </a:lnTo>
                      <a:lnTo>
                        <a:pt x="1" y="0"/>
                      </a:lnTo>
                      <a:lnTo>
                        <a:pt x="3" y="4"/>
                      </a:lnTo>
                      <a:lnTo>
                        <a:pt x="3" y="1"/>
                      </a:lnTo>
                      <a:lnTo>
                        <a:pt x="4" y="2"/>
                      </a:lnTo>
                      <a:lnTo>
                        <a:pt x="7" y="6"/>
                      </a:lnTo>
                      <a:lnTo>
                        <a:pt x="7" y="7"/>
                      </a:lnTo>
                      <a:lnTo>
                        <a:pt x="9"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06" name="Freeform 424">
                  <a:extLst>
                    <a:ext uri="{FF2B5EF4-FFF2-40B4-BE49-F238E27FC236}">
                      <a16:creationId xmlns:a16="http://schemas.microsoft.com/office/drawing/2014/main" id="{55F028F2-F319-6B82-BA81-B2ACD304DE78}"/>
                    </a:ext>
                  </a:extLst>
                </p:cNvPr>
                <p:cNvSpPr>
                  <a:spLocks/>
                </p:cNvSpPr>
                <p:nvPr/>
              </p:nvSpPr>
              <p:spPr bwMode="auto">
                <a:xfrm>
                  <a:off x="5243" y="2962"/>
                  <a:ext cx="3" cy="3"/>
                </a:xfrm>
                <a:custGeom>
                  <a:avLst/>
                  <a:gdLst>
                    <a:gd name="T0" fmla="*/ 1 w 3"/>
                    <a:gd name="T1" fmla="*/ 3 h 3"/>
                    <a:gd name="T2" fmla="*/ 3 w 3"/>
                    <a:gd name="T3" fmla="*/ 1 h 3"/>
                    <a:gd name="T4" fmla="*/ 2 w 3"/>
                    <a:gd name="T5" fmla="*/ 0 h 3"/>
                    <a:gd name="T6" fmla="*/ 0 w 3"/>
                    <a:gd name="T7" fmla="*/ 1 h 3"/>
                    <a:gd name="T8" fmla="*/ 1 w 3"/>
                    <a:gd name="T9" fmla="*/ 3 h 3"/>
                  </a:gdLst>
                  <a:ahLst/>
                  <a:cxnLst>
                    <a:cxn ang="0">
                      <a:pos x="T0" y="T1"/>
                    </a:cxn>
                    <a:cxn ang="0">
                      <a:pos x="T2" y="T3"/>
                    </a:cxn>
                    <a:cxn ang="0">
                      <a:pos x="T4" y="T5"/>
                    </a:cxn>
                    <a:cxn ang="0">
                      <a:pos x="T6" y="T7"/>
                    </a:cxn>
                    <a:cxn ang="0">
                      <a:pos x="T8" y="T9"/>
                    </a:cxn>
                  </a:cxnLst>
                  <a:rect l="0" t="0" r="r" b="b"/>
                  <a:pathLst>
                    <a:path w="3" h="3">
                      <a:moveTo>
                        <a:pt x="1" y="3"/>
                      </a:moveTo>
                      <a:lnTo>
                        <a:pt x="3" y="1"/>
                      </a:lnTo>
                      <a:lnTo>
                        <a:pt x="2" y="0"/>
                      </a:lnTo>
                      <a:lnTo>
                        <a:pt x="0" y="1"/>
                      </a:lnTo>
                      <a:lnTo>
                        <a:pt x="1"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07" name="Freeform 425">
                  <a:extLst>
                    <a:ext uri="{FF2B5EF4-FFF2-40B4-BE49-F238E27FC236}">
                      <a16:creationId xmlns:a16="http://schemas.microsoft.com/office/drawing/2014/main" id="{A43B7CDF-2901-CEDA-E96B-5323DE3CD00C}"/>
                    </a:ext>
                  </a:extLst>
                </p:cNvPr>
                <p:cNvSpPr>
                  <a:spLocks/>
                </p:cNvSpPr>
                <p:nvPr/>
              </p:nvSpPr>
              <p:spPr bwMode="auto">
                <a:xfrm>
                  <a:off x="5248" y="2938"/>
                  <a:ext cx="3" cy="1"/>
                </a:xfrm>
                <a:custGeom>
                  <a:avLst/>
                  <a:gdLst>
                    <a:gd name="T0" fmla="*/ 3 w 3"/>
                    <a:gd name="T1" fmla="*/ 0 h 1"/>
                    <a:gd name="T2" fmla="*/ 2 w 3"/>
                    <a:gd name="T3" fmla="*/ 0 h 1"/>
                    <a:gd name="T4" fmla="*/ 0 w 3"/>
                    <a:gd name="T5" fmla="*/ 0 h 1"/>
                    <a:gd name="T6" fmla="*/ 1 w 3"/>
                    <a:gd name="T7" fmla="*/ 1 h 1"/>
                    <a:gd name="T8" fmla="*/ 2 w 3"/>
                    <a:gd name="T9" fmla="*/ 1 h 1"/>
                    <a:gd name="T10" fmla="*/ 3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3" y="0"/>
                      </a:moveTo>
                      <a:lnTo>
                        <a:pt x="2" y="0"/>
                      </a:lnTo>
                      <a:lnTo>
                        <a:pt x="0" y="0"/>
                      </a:lnTo>
                      <a:lnTo>
                        <a:pt x="1" y="1"/>
                      </a:lnTo>
                      <a:lnTo>
                        <a:pt x="2" y="1"/>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08" name="Freeform 426">
                  <a:extLst>
                    <a:ext uri="{FF2B5EF4-FFF2-40B4-BE49-F238E27FC236}">
                      <a16:creationId xmlns:a16="http://schemas.microsoft.com/office/drawing/2014/main" id="{B3AEB335-6792-B4D4-F6EF-3F6CD9716BCE}"/>
                    </a:ext>
                  </a:extLst>
                </p:cNvPr>
                <p:cNvSpPr>
                  <a:spLocks/>
                </p:cNvSpPr>
                <p:nvPr/>
              </p:nvSpPr>
              <p:spPr bwMode="auto">
                <a:xfrm>
                  <a:off x="5155" y="2731"/>
                  <a:ext cx="140" cy="152"/>
                </a:xfrm>
                <a:custGeom>
                  <a:avLst/>
                  <a:gdLst>
                    <a:gd name="T0" fmla="*/ 105 w 140"/>
                    <a:gd name="T1" fmla="*/ 119 h 152"/>
                    <a:gd name="T2" fmla="*/ 105 w 140"/>
                    <a:gd name="T3" fmla="*/ 114 h 152"/>
                    <a:gd name="T4" fmla="*/ 101 w 140"/>
                    <a:gd name="T5" fmla="*/ 110 h 152"/>
                    <a:gd name="T6" fmla="*/ 109 w 140"/>
                    <a:gd name="T7" fmla="*/ 103 h 152"/>
                    <a:gd name="T8" fmla="*/ 111 w 140"/>
                    <a:gd name="T9" fmla="*/ 101 h 152"/>
                    <a:gd name="T10" fmla="*/ 118 w 140"/>
                    <a:gd name="T11" fmla="*/ 87 h 152"/>
                    <a:gd name="T12" fmla="*/ 122 w 140"/>
                    <a:gd name="T13" fmla="*/ 70 h 152"/>
                    <a:gd name="T14" fmla="*/ 126 w 140"/>
                    <a:gd name="T15" fmla="*/ 65 h 152"/>
                    <a:gd name="T16" fmla="*/ 136 w 140"/>
                    <a:gd name="T17" fmla="*/ 65 h 152"/>
                    <a:gd name="T18" fmla="*/ 138 w 140"/>
                    <a:gd name="T19" fmla="*/ 61 h 152"/>
                    <a:gd name="T20" fmla="*/ 126 w 140"/>
                    <a:gd name="T21" fmla="*/ 49 h 152"/>
                    <a:gd name="T22" fmla="*/ 123 w 140"/>
                    <a:gd name="T23" fmla="*/ 41 h 152"/>
                    <a:gd name="T24" fmla="*/ 122 w 140"/>
                    <a:gd name="T25" fmla="*/ 28 h 152"/>
                    <a:gd name="T26" fmla="*/ 120 w 140"/>
                    <a:gd name="T27" fmla="*/ 20 h 152"/>
                    <a:gd name="T28" fmla="*/ 118 w 140"/>
                    <a:gd name="T29" fmla="*/ 13 h 152"/>
                    <a:gd name="T30" fmla="*/ 119 w 140"/>
                    <a:gd name="T31" fmla="*/ 7 h 152"/>
                    <a:gd name="T32" fmla="*/ 121 w 140"/>
                    <a:gd name="T33" fmla="*/ 3 h 152"/>
                    <a:gd name="T34" fmla="*/ 106 w 140"/>
                    <a:gd name="T35" fmla="*/ 1 h 152"/>
                    <a:gd name="T36" fmla="*/ 97 w 140"/>
                    <a:gd name="T37" fmla="*/ 6 h 152"/>
                    <a:gd name="T38" fmla="*/ 87 w 140"/>
                    <a:gd name="T39" fmla="*/ 32 h 152"/>
                    <a:gd name="T40" fmla="*/ 74 w 140"/>
                    <a:gd name="T41" fmla="*/ 53 h 152"/>
                    <a:gd name="T42" fmla="*/ 60 w 140"/>
                    <a:gd name="T43" fmla="*/ 53 h 152"/>
                    <a:gd name="T44" fmla="*/ 35 w 140"/>
                    <a:gd name="T45" fmla="*/ 59 h 152"/>
                    <a:gd name="T46" fmla="*/ 25 w 140"/>
                    <a:gd name="T47" fmla="*/ 63 h 152"/>
                    <a:gd name="T48" fmla="*/ 18 w 140"/>
                    <a:gd name="T49" fmla="*/ 55 h 152"/>
                    <a:gd name="T50" fmla="*/ 7 w 140"/>
                    <a:gd name="T51" fmla="*/ 49 h 152"/>
                    <a:gd name="T52" fmla="*/ 2 w 140"/>
                    <a:gd name="T53" fmla="*/ 63 h 152"/>
                    <a:gd name="T54" fmla="*/ 4 w 140"/>
                    <a:gd name="T55" fmla="*/ 80 h 152"/>
                    <a:gd name="T56" fmla="*/ 5 w 140"/>
                    <a:gd name="T57" fmla="*/ 86 h 152"/>
                    <a:gd name="T58" fmla="*/ 18 w 140"/>
                    <a:gd name="T59" fmla="*/ 83 h 152"/>
                    <a:gd name="T60" fmla="*/ 9 w 140"/>
                    <a:gd name="T61" fmla="*/ 88 h 152"/>
                    <a:gd name="T62" fmla="*/ 8 w 140"/>
                    <a:gd name="T63" fmla="*/ 93 h 152"/>
                    <a:gd name="T64" fmla="*/ 18 w 140"/>
                    <a:gd name="T65" fmla="*/ 106 h 152"/>
                    <a:gd name="T66" fmla="*/ 17 w 140"/>
                    <a:gd name="T67" fmla="*/ 116 h 152"/>
                    <a:gd name="T68" fmla="*/ 21 w 140"/>
                    <a:gd name="T69" fmla="*/ 132 h 152"/>
                    <a:gd name="T70" fmla="*/ 29 w 140"/>
                    <a:gd name="T71" fmla="*/ 133 h 152"/>
                    <a:gd name="T72" fmla="*/ 39 w 140"/>
                    <a:gd name="T73" fmla="*/ 131 h 152"/>
                    <a:gd name="T74" fmla="*/ 40 w 140"/>
                    <a:gd name="T75" fmla="*/ 131 h 152"/>
                    <a:gd name="T76" fmla="*/ 43 w 140"/>
                    <a:gd name="T77" fmla="*/ 144 h 152"/>
                    <a:gd name="T78" fmla="*/ 52 w 140"/>
                    <a:gd name="T79" fmla="*/ 139 h 152"/>
                    <a:gd name="T80" fmla="*/ 60 w 140"/>
                    <a:gd name="T81" fmla="*/ 134 h 152"/>
                    <a:gd name="T82" fmla="*/ 65 w 140"/>
                    <a:gd name="T83" fmla="*/ 139 h 152"/>
                    <a:gd name="T84" fmla="*/ 69 w 140"/>
                    <a:gd name="T85" fmla="*/ 137 h 152"/>
                    <a:gd name="T86" fmla="*/ 75 w 140"/>
                    <a:gd name="T87" fmla="*/ 142 h 152"/>
                    <a:gd name="T88" fmla="*/ 78 w 140"/>
                    <a:gd name="T89" fmla="*/ 147 h 152"/>
                    <a:gd name="T90" fmla="*/ 91 w 140"/>
                    <a:gd name="T91" fmla="*/ 147 h 152"/>
                    <a:gd name="T92" fmla="*/ 100 w 140"/>
                    <a:gd name="T93" fmla="*/ 131 h 152"/>
                    <a:gd name="T94" fmla="*/ 104 w 140"/>
                    <a:gd name="T95" fmla="*/ 12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0" h="152">
                      <a:moveTo>
                        <a:pt x="103" y="123"/>
                      </a:moveTo>
                      <a:lnTo>
                        <a:pt x="105" y="124"/>
                      </a:lnTo>
                      <a:lnTo>
                        <a:pt x="106" y="121"/>
                      </a:lnTo>
                      <a:lnTo>
                        <a:pt x="105" y="119"/>
                      </a:lnTo>
                      <a:lnTo>
                        <a:pt x="104" y="119"/>
                      </a:lnTo>
                      <a:lnTo>
                        <a:pt x="103" y="118"/>
                      </a:lnTo>
                      <a:lnTo>
                        <a:pt x="105" y="117"/>
                      </a:lnTo>
                      <a:lnTo>
                        <a:pt x="105" y="114"/>
                      </a:lnTo>
                      <a:lnTo>
                        <a:pt x="105" y="114"/>
                      </a:lnTo>
                      <a:lnTo>
                        <a:pt x="101" y="114"/>
                      </a:lnTo>
                      <a:lnTo>
                        <a:pt x="102" y="111"/>
                      </a:lnTo>
                      <a:lnTo>
                        <a:pt x="101" y="110"/>
                      </a:lnTo>
                      <a:lnTo>
                        <a:pt x="104" y="111"/>
                      </a:lnTo>
                      <a:lnTo>
                        <a:pt x="106" y="109"/>
                      </a:lnTo>
                      <a:lnTo>
                        <a:pt x="107" y="106"/>
                      </a:lnTo>
                      <a:lnTo>
                        <a:pt x="109" y="103"/>
                      </a:lnTo>
                      <a:lnTo>
                        <a:pt x="109" y="100"/>
                      </a:lnTo>
                      <a:lnTo>
                        <a:pt x="108" y="97"/>
                      </a:lnTo>
                      <a:lnTo>
                        <a:pt x="110" y="98"/>
                      </a:lnTo>
                      <a:lnTo>
                        <a:pt x="111" y="101"/>
                      </a:lnTo>
                      <a:lnTo>
                        <a:pt x="113" y="98"/>
                      </a:lnTo>
                      <a:lnTo>
                        <a:pt x="115" y="95"/>
                      </a:lnTo>
                      <a:lnTo>
                        <a:pt x="114" y="90"/>
                      </a:lnTo>
                      <a:lnTo>
                        <a:pt x="118" y="87"/>
                      </a:lnTo>
                      <a:lnTo>
                        <a:pt x="119" y="81"/>
                      </a:lnTo>
                      <a:lnTo>
                        <a:pt x="120" y="79"/>
                      </a:lnTo>
                      <a:lnTo>
                        <a:pt x="120" y="73"/>
                      </a:lnTo>
                      <a:lnTo>
                        <a:pt x="122" y="70"/>
                      </a:lnTo>
                      <a:lnTo>
                        <a:pt x="122" y="68"/>
                      </a:lnTo>
                      <a:lnTo>
                        <a:pt x="125" y="65"/>
                      </a:lnTo>
                      <a:lnTo>
                        <a:pt x="126" y="66"/>
                      </a:lnTo>
                      <a:lnTo>
                        <a:pt x="126" y="65"/>
                      </a:lnTo>
                      <a:lnTo>
                        <a:pt x="126" y="60"/>
                      </a:lnTo>
                      <a:lnTo>
                        <a:pt x="130" y="66"/>
                      </a:lnTo>
                      <a:lnTo>
                        <a:pt x="133" y="66"/>
                      </a:lnTo>
                      <a:lnTo>
                        <a:pt x="136" y="65"/>
                      </a:lnTo>
                      <a:lnTo>
                        <a:pt x="138" y="66"/>
                      </a:lnTo>
                      <a:lnTo>
                        <a:pt x="139" y="65"/>
                      </a:lnTo>
                      <a:lnTo>
                        <a:pt x="140" y="62"/>
                      </a:lnTo>
                      <a:lnTo>
                        <a:pt x="138" y="61"/>
                      </a:lnTo>
                      <a:lnTo>
                        <a:pt x="137" y="59"/>
                      </a:lnTo>
                      <a:lnTo>
                        <a:pt x="135" y="56"/>
                      </a:lnTo>
                      <a:lnTo>
                        <a:pt x="132" y="56"/>
                      </a:lnTo>
                      <a:lnTo>
                        <a:pt x="126" y="49"/>
                      </a:lnTo>
                      <a:lnTo>
                        <a:pt x="125" y="47"/>
                      </a:lnTo>
                      <a:lnTo>
                        <a:pt x="124" y="45"/>
                      </a:lnTo>
                      <a:lnTo>
                        <a:pt x="122" y="43"/>
                      </a:lnTo>
                      <a:lnTo>
                        <a:pt x="123" y="41"/>
                      </a:lnTo>
                      <a:lnTo>
                        <a:pt x="127" y="40"/>
                      </a:lnTo>
                      <a:lnTo>
                        <a:pt x="128" y="37"/>
                      </a:lnTo>
                      <a:lnTo>
                        <a:pt x="126" y="35"/>
                      </a:lnTo>
                      <a:lnTo>
                        <a:pt x="122" y="28"/>
                      </a:lnTo>
                      <a:lnTo>
                        <a:pt x="120" y="25"/>
                      </a:lnTo>
                      <a:lnTo>
                        <a:pt x="118" y="23"/>
                      </a:lnTo>
                      <a:lnTo>
                        <a:pt x="119" y="20"/>
                      </a:lnTo>
                      <a:lnTo>
                        <a:pt x="120" y="20"/>
                      </a:lnTo>
                      <a:lnTo>
                        <a:pt x="120" y="18"/>
                      </a:lnTo>
                      <a:lnTo>
                        <a:pt x="119" y="17"/>
                      </a:lnTo>
                      <a:lnTo>
                        <a:pt x="116" y="14"/>
                      </a:lnTo>
                      <a:lnTo>
                        <a:pt x="118" y="13"/>
                      </a:lnTo>
                      <a:lnTo>
                        <a:pt x="121" y="14"/>
                      </a:lnTo>
                      <a:lnTo>
                        <a:pt x="124" y="13"/>
                      </a:lnTo>
                      <a:lnTo>
                        <a:pt x="122" y="9"/>
                      </a:lnTo>
                      <a:lnTo>
                        <a:pt x="119" y="7"/>
                      </a:lnTo>
                      <a:lnTo>
                        <a:pt x="119" y="6"/>
                      </a:lnTo>
                      <a:lnTo>
                        <a:pt x="119" y="4"/>
                      </a:lnTo>
                      <a:lnTo>
                        <a:pt x="121" y="4"/>
                      </a:lnTo>
                      <a:lnTo>
                        <a:pt x="121" y="3"/>
                      </a:lnTo>
                      <a:lnTo>
                        <a:pt x="118" y="2"/>
                      </a:lnTo>
                      <a:lnTo>
                        <a:pt x="114" y="2"/>
                      </a:lnTo>
                      <a:lnTo>
                        <a:pt x="112" y="1"/>
                      </a:lnTo>
                      <a:lnTo>
                        <a:pt x="106" y="1"/>
                      </a:lnTo>
                      <a:lnTo>
                        <a:pt x="101" y="1"/>
                      </a:lnTo>
                      <a:lnTo>
                        <a:pt x="99" y="0"/>
                      </a:lnTo>
                      <a:lnTo>
                        <a:pt x="96" y="4"/>
                      </a:lnTo>
                      <a:lnTo>
                        <a:pt x="97" y="6"/>
                      </a:lnTo>
                      <a:lnTo>
                        <a:pt x="95" y="9"/>
                      </a:lnTo>
                      <a:lnTo>
                        <a:pt x="95" y="11"/>
                      </a:lnTo>
                      <a:lnTo>
                        <a:pt x="92" y="25"/>
                      </a:lnTo>
                      <a:lnTo>
                        <a:pt x="87" y="32"/>
                      </a:lnTo>
                      <a:lnTo>
                        <a:pt x="85" y="39"/>
                      </a:lnTo>
                      <a:lnTo>
                        <a:pt x="80" y="49"/>
                      </a:lnTo>
                      <a:lnTo>
                        <a:pt x="81" y="52"/>
                      </a:lnTo>
                      <a:lnTo>
                        <a:pt x="74" y="53"/>
                      </a:lnTo>
                      <a:lnTo>
                        <a:pt x="68" y="57"/>
                      </a:lnTo>
                      <a:lnTo>
                        <a:pt x="64" y="57"/>
                      </a:lnTo>
                      <a:lnTo>
                        <a:pt x="63" y="56"/>
                      </a:lnTo>
                      <a:lnTo>
                        <a:pt x="60" y="53"/>
                      </a:lnTo>
                      <a:lnTo>
                        <a:pt x="53" y="53"/>
                      </a:lnTo>
                      <a:lnTo>
                        <a:pt x="51" y="56"/>
                      </a:lnTo>
                      <a:lnTo>
                        <a:pt x="43" y="59"/>
                      </a:lnTo>
                      <a:lnTo>
                        <a:pt x="35" y="59"/>
                      </a:lnTo>
                      <a:lnTo>
                        <a:pt x="33" y="60"/>
                      </a:lnTo>
                      <a:lnTo>
                        <a:pt x="29" y="60"/>
                      </a:lnTo>
                      <a:lnTo>
                        <a:pt x="29" y="62"/>
                      </a:lnTo>
                      <a:lnTo>
                        <a:pt x="25" y="63"/>
                      </a:lnTo>
                      <a:lnTo>
                        <a:pt x="23" y="63"/>
                      </a:lnTo>
                      <a:lnTo>
                        <a:pt x="22" y="60"/>
                      </a:lnTo>
                      <a:lnTo>
                        <a:pt x="18" y="56"/>
                      </a:lnTo>
                      <a:lnTo>
                        <a:pt x="18" y="55"/>
                      </a:lnTo>
                      <a:lnTo>
                        <a:pt x="14" y="51"/>
                      </a:lnTo>
                      <a:lnTo>
                        <a:pt x="11" y="45"/>
                      </a:lnTo>
                      <a:lnTo>
                        <a:pt x="8" y="46"/>
                      </a:lnTo>
                      <a:lnTo>
                        <a:pt x="7" y="49"/>
                      </a:lnTo>
                      <a:lnTo>
                        <a:pt x="4" y="54"/>
                      </a:lnTo>
                      <a:lnTo>
                        <a:pt x="1" y="59"/>
                      </a:lnTo>
                      <a:lnTo>
                        <a:pt x="1" y="61"/>
                      </a:lnTo>
                      <a:lnTo>
                        <a:pt x="2" y="63"/>
                      </a:lnTo>
                      <a:lnTo>
                        <a:pt x="2" y="65"/>
                      </a:lnTo>
                      <a:lnTo>
                        <a:pt x="0" y="66"/>
                      </a:lnTo>
                      <a:lnTo>
                        <a:pt x="1" y="73"/>
                      </a:lnTo>
                      <a:lnTo>
                        <a:pt x="4" y="80"/>
                      </a:lnTo>
                      <a:lnTo>
                        <a:pt x="6" y="82"/>
                      </a:lnTo>
                      <a:lnTo>
                        <a:pt x="4" y="81"/>
                      </a:lnTo>
                      <a:lnTo>
                        <a:pt x="3" y="82"/>
                      </a:lnTo>
                      <a:lnTo>
                        <a:pt x="5" y="86"/>
                      </a:lnTo>
                      <a:lnTo>
                        <a:pt x="8" y="87"/>
                      </a:lnTo>
                      <a:lnTo>
                        <a:pt x="10" y="87"/>
                      </a:lnTo>
                      <a:lnTo>
                        <a:pt x="14" y="86"/>
                      </a:lnTo>
                      <a:lnTo>
                        <a:pt x="18" y="83"/>
                      </a:lnTo>
                      <a:lnTo>
                        <a:pt x="21" y="83"/>
                      </a:lnTo>
                      <a:lnTo>
                        <a:pt x="18" y="83"/>
                      </a:lnTo>
                      <a:lnTo>
                        <a:pt x="15" y="87"/>
                      </a:lnTo>
                      <a:lnTo>
                        <a:pt x="9" y="88"/>
                      </a:lnTo>
                      <a:lnTo>
                        <a:pt x="8" y="90"/>
                      </a:lnTo>
                      <a:lnTo>
                        <a:pt x="4" y="90"/>
                      </a:lnTo>
                      <a:lnTo>
                        <a:pt x="4" y="92"/>
                      </a:lnTo>
                      <a:lnTo>
                        <a:pt x="8" y="93"/>
                      </a:lnTo>
                      <a:lnTo>
                        <a:pt x="11" y="95"/>
                      </a:lnTo>
                      <a:lnTo>
                        <a:pt x="15" y="101"/>
                      </a:lnTo>
                      <a:lnTo>
                        <a:pt x="17" y="103"/>
                      </a:lnTo>
                      <a:lnTo>
                        <a:pt x="18" y="106"/>
                      </a:lnTo>
                      <a:lnTo>
                        <a:pt x="15" y="110"/>
                      </a:lnTo>
                      <a:lnTo>
                        <a:pt x="14" y="112"/>
                      </a:lnTo>
                      <a:lnTo>
                        <a:pt x="15" y="114"/>
                      </a:lnTo>
                      <a:lnTo>
                        <a:pt x="17" y="116"/>
                      </a:lnTo>
                      <a:lnTo>
                        <a:pt x="18" y="124"/>
                      </a:lnTo>
                      <a:lnTo>
                        <a:pt x="18" y="128"/>
                      </a:lnTo>
                      <a:lnTo>
                        <a:pt x="19" y="132"/>
                      </a:lnTo>
                      <a:lnTo>
                        <a:pt x="21" y="132"/>
                      </a:lnTo>
                      <a:lnTo>
                        <a:pt x="23" y="130"/>
                      </a:lnTo>
                      <a:lnTo>
                        <a:pt x="24" y="132"/>
                      </a:lnTo>
                      <a:lnTo>
                        <a:pt x="27" y="132"/>
                      </a:lnTo>
                      <a:lnTo>
                        <a:pt x="29" y="133"/>
                      </a:lnTo>
                      <a:lnTo>
                        <a:pt x="33" y="133"/>
                      </a:lnTo>
                      <a:lnTo>
                        <a:pt x="35" y="131"/>
                      </a:lnTo>
                      <a:lnTo>
                        <a:pt x="37" y="132"/>
                      </a:lnTo>
                      <a:lnTo>
                        <a:pt x="39" y="131"/>
                      </a:lnTo>
                      <a:lnTo>
                        <a:pt x="40" y="128"/>
                      </a:lnTo>
                      <a:lnTo>
                        <a:pt x="39" y="126"/>
                      </a:lnTo>
                      <a:lnTo>
                        <a:pt x="41" y="128"/>
                      </a:lnTo>
                      <a:lnTo>
                        <a:pt x="40" y="131"/>
                      </a:lnTo>
                      <a:lnTo>
                        <a:pt x="41" y="135"/>
                      </a:lnTo>
                      <a:lnTo>
                        <a:pt x="42" y="141"/>
                      </a:lnTo>
                      <a:lnTo>
                        <a:pt x="42" y="144"/>
                      </a:lnTo>
                      <a:lnTo>
                        <a:pt x="43" y="144"/>
                      </a:lnTo>
                      <a:lnTo>
                        <a:pt x="46" y="139"/>
                      </a:lnTo>
                      <a:lnTo>
                        <a:pt x="48" y="139"/>
                      </a:lnTo>
                      <a:lnTo>
                        <a:pt x="49" y="140"/>
                      </a:lnTo>
                      <a:lnTo>
                        <a:pt x="52" y="139"/>
                      </a:lnTo>
                      <a:lnTo>
                        <a:pt x="53" y="138"/>
                      </a:lnTo>
                      <a:lnTo>
                        <a:pt x="56" y="137"/>
                      </a:lnTo>
                      <a:lnTo>
                        <a:pt x="58" y="135"/>
                      </a:lnTo>
                      <a:lnTo>
                        <a:pt x="60" y="134"/>
                      </a:lnTo>
                      <a:lnTo>
                        <a:pt x="62" y="136"/>
                      </a:lnTo>
                      <a:lnTo>
                        <a:pt x="63" y="135"/>
                      </a:lnTo>
                      <a:lnTo>
                        <a:pt x="65" y="136"/>
                      </a:lnTo>
                      <a:lnTo>
                        <a:pt x="65" y="139"/>
                      </a:lnTo>
                      <a:lnTo>
                        <a:pt x="67" y="141"/>
                      </a:lnTo>
                      <a:lnTo>
                        <a:pt x="69" y="142"/>
                      </a:lnTo>
                      <a:lnTo>
                        <a:pt x="68" y="139"/>
                      </a:lnTo>
                      <a:lnTo>
                        <a:pt x="69" y="137"/>
                      </a:lnTo>
                      <a:lnTo>
                        <a:pt x="70" y="139"/>
                      </a:lnTo>
                      <a:lnTo>
                        <a:pt x="73" y="140"/>
                      </a:lnTo>
                      <a:lnTo>
                        <a:pt x="74" y="139"/>
                      </a:lnTo>
                      <a:lnTo>
                        <a:pt x="75" y="142"/>
                      </a:lnTo>
                      <a:lnTo>
                        <a:pt x="77" y="141"/>
                      </a:lnTo>
                      <a:lnTo>
                        <a:pt x="77" y="142"/>
                      </a:lnTo>
                      <a:lnTo>
                        <a:pt x="79" y="145"/>
                      </a:lnTo>
                      <a:lnTo>
                        <a:pt x="78" y="147"/>
                      </a:lnTo>
                      <a:lnTo>
                        <a:pt x="79" y="152"/>
                      </a:lnTo>
                      <a:lnTo>
                        <a:pt x="81" y="152"/>
                      </a:lnTo>
                      <a:lnTo>
                        <a:pt x="87" y="149"/>
                      </a:lnTo>
                      <a:lnTo>
                        <a:pt x="91" y="147"/>
                      </a:lnTo>
                      <a:lnTo>
                        <a:pt x="96" y="143"/>
                      </a:lnTo>
                      <a:lnTo>
                        <a:pt x="99" y="137"/>
                      </a:lnTo>
                      <a:lnTo>
                        <a:pt x="99" y="135"/>
                      </a:lnTo>
                      <a:lnTo>
                        <a:pt x="100" y="131"/>
                      </a:lnTo>
                      <a:lnTo>
                        <a:pt x="101" y="132"/>
                      </a:lnTo>
                      <a:lnTo>
                        <a:pt x="102" y="132"/>
                      </a:lnTo>
                      <a:lnTo>
                        <a:pt x="105" y="126"/>
                      </a:lnTo>
                      <a:lnTo>
                        <a:pt x="104" y="125"/>
                      </a:lnTo>
                      <a:lnTo>
                        <a:pt x="102" y="124"/>
                      </a:lnTo>
                      <a:lnTo>
                        <a:pt x="102" y="122"/>
                      </a:lnTo>
                      <a:lnTo>
                        <a:pt x="103" y="12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09" name="Freeform 427">
                  <a:extLst>
                    <a:ext uri="{FF2B5EF4-FFF2-40B4-BE49-F238E27FC236}">
                      <a16:creationId xmlns:a16="http://schemas.microsoft.com/office/drawing/2014/main" id="{8A5F9BC9-41CB-078C-64E6-D625FAA37F60}"/>
                    </a:ext>
                  </a:extLst>
                </p:cNvPr>
                <p:cNvSpPr>
                  <a:spLocks/>
                </p:cNvSpPr>
                <p:nvPr/>
              </p:nvSpPr>
              <p:spPr bwMode="auto">
                <a:xfrm>
                  <a:off x="5230" y="2952"/>
                  <a:ext cx="17" cy="12"/>
                </a:xfrm>
                <a:custGeom>
                  <a:avLst/>
                  <a:gdLst>
                    <a:gd name="T0" fmla="*/ 17 w 17"/>
                    <a:gd name="T1" fmla="*/ 4 h 12"/>
                    <a:gd name="T2" fmla="*/ 14 w 17"/>
                    <a:gd name="T3" fmla="*/ 0 h 12"/>
                    <a:gd name="T4" fmla="*/ 10 w 17"/>
                    <a:gd name="T5" fmla="*/ 0 h 12"/>
                    <a:gd name="T6" fmla="*/ 6 w 17"/>
                    <a:gd name="T7" fmla="*/ 1 h 12"/>
                    <a:gd name="T8" fmla="*/ 3 w 17"/>
                    <a:gd name="T9" fmla="*/ 0 h 12"/>
                    <a:gd name="T10" fmla="*/ 0 w 17"/>
                    <a:gd name="T11" fmla="*/ 1 h 12"/>
                    <a:gd name="T12" fmla="*/ 0 w 17"/>
                    <a:gd name="T13" fmla="*/ 4 h 12"/>
                    <a:gd name="T14" fmla="*/ 1 w 17"/>
                    <a:gd name="T15" fmla="*/ 6 h 12"/>
                    <a:gd name="T16" fmla="*/ 5 w 17"/>
                    <a:gd name="T17" fmla="*/ 7 h 12"/>
                    <a:gd name="T18" fmla="*/ 9 w 17"/>
                    <a:gd name="T19" fmla="*/ 10 h 12"/>
                    <a:gd name="T20" fmla="*/ 9 w 17"/>
                    <a:gd name="T21" fmla="*/ 12 h 12"/>
                    <a:gd name="T22" fmla="*/ 10 w 17"/>
                    <a:gd name="T23" fmla="*/ 10 h 12"/>
                    <a:gd name="T24" fmla="*/ 12 w 17"/>
                    <a:gd name="T25" fmla="*/ 8 h 12"/>
                    <a:gd name="T26" fmla="*/ 13 w 17"/>
                    <a:gd name="T27" fmla="*/ 7 h 12"/>
                    <a:gd name="T28" fmla="*/ 16 w 17"/>
                    <a:gd name="T29" fmla="*/ 7 h 12"/>
                    <a:gd name="T30" fmla="*/ 17 w 17"/>
                    <a:gd name="T3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12">
                      <a:moveTo>
                        <a:pt x="17" y="4"/>
                      </a:moveTo>
                      <a:lnTo>
                        <a:pt x="14" y="0"/>
                      </a:lnTo>
                      <a:lnTo>
                        <a:pt x="10" y="0"/>
                      </a:lnTo>
                      <a:lnTo>
                        <a:pt x="6" y="1"/>
                      </a:lnTo>
                      <a:lnTo>
                        <a:pt x="3" y="0"/>
                      </a:lnTo>
                      <a:lnTo>
                        <a:pt x="0" y="1"/>
                      </a:lnTo>
                      <a:lnTo>
                        <a:pt x="0" y="4"/>
                      </a:lnTo>
                      <a:lnTo>
                        <a:pt x="1" y="6"/>
                      </a:lnTo>
                      <a:lnTo>
                        <a:pt x="5" y="7"/>
                      </a:lnTo>
                      <a:lnTo>
                        <a:pt x="9" y="10"/>
                      </a:lnTo>
                      <a:lnTo>
                        <a:pt x="9" y="12"/>
                      </a:lnTo>
                      <a:lnTo>
                        <a:pt x="10" y="10"/>
                      </a:lnTo>
                      <a:lnTo>
                        <a:pt x="12" y="8"/>
                      </a:lnTo>
                      <a:lnTo>
                        <a:pt x="13" y="7"/>
                      </a:lnTo>
                      <a:lnTo>
                        <a:pt x="16" y="7"/>
                      </a:lnTo>
                      <a:lnTo>
                        <a:pt x="17"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10" name="Freeform 428">
                  <a:extLst>
                    <a:ext uri="{FF2B5EF4-FFF2-40B4-BE49-F238E27FC236}">
                      <a16:creationId xmlns:a16="http://schemas.microsoft.com/office/drawing/2014/main" id="{01E4D2DC-D36E-9A42-3418-02B966670145}"/>
                    </a:ext>
                  </a:extLst>
                </p:cNvPr>
                <p:cNvSpPr>
                  <a:spLocks/>
                </p:cNvSpPr>
                <p:nvPr/>
              </p:nvSpPr>
              <p:spPr bwMode="auto">
                <a:xfrm>
                  <a:off x="5160" y="2825"/>
                  <a:ext cx="6" cy="4"/>
                </a:xfrm>
                <a:custGeom>
                  <a:avLst/>
                  <a:gdLst>
                    <a:gd name="T0" fmla="*/ 6 w 6"/>
                    <a:gd name="T1" fmla="*/ 4 h 4"/>
                    <a:gd name="T2" fmla="*/ 6 w 6"/>
                    <a:gd name="T3" fmla="*/ 3 h 4"/>
                    <a:gd name="T4" fmla="*/ 6 w 6"/>
                    <a:gd name="T5" fmla="*/ 2 h 4"/>
                    <a:gd name="T6" fmla="*/ 4 w 6"/>
                    <a:gd name="T7" fmla="*/ 0 h 4"/>
                    <a:gd name="T8" fmla="*/ 0 w 6"/>
                    <a:gd name="T9" fmla="*/ 0 h 4"/>
                    <a:gd name="T10" fmla="*/ 0 w 6"/>
                    <a:gd name="T11" fmla="*/ 1 h 4"/>
                    <a:gd name="T12" fmla="*/ 2 w 6"/>
                    <a:gd name="T13" fmla="*/ 3 h 4"/>
                    <a:gd name="T14" fmla="*/ 3 w 6"/>
                    <a:gd name="T15" fmla="*/ 3 h 4"/>
                    <a:gd name="T16" fmla="*/ 6 w 6"/>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6" y="4"/>
                      </a:moveTo>
                      <a:lnTo>
                        <a:pt x="6" y="3"/>
                      </a:lnTo>
                      <a:lnTo>
                        <a:pt x="6" y="2"/>
                      </a:lnTo>
                      <a:lnTo>
                        <a:pt x="4" y="0"/>
                      </a:lnTo>
                      <a:lnTo>
                        <a:pt x="0" y="0"/>
                      </a:lnTo>
                      <a:lnTo>
                        <a:pt x="0" y="1"/>
                      </a:lnTo>
                      <a:lnTo>
                        <a:pt x="2" y="3"/>
                      </a:lnTo>
                      <a:lnTo>
                        <a:pt x="3" y="3"/>
                      </a:lnTo>
                      <a:lnTo>
                        <a:pt x="6"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11" name="Freeform 429">
                  <a:extLst>
                    <a:ext uri="{FF2B5EF4-FFF2-40B4-BE49-F238E27FC236}">
                      <a16:creationId xmlns:a16="http://schemas.microsoft.com/office/drawing/2014/main" id="{52CE55B0-4BFE-E506-9732-1AC4EA4B0F0B}"/>
                    </a:ext>
                  </a:extLst>
                </p:cNvPr>
                <p:cNvSpPr>
                  <a:spLocks/>
                </p:cNvSpPr>
                <p:nvPr/>
              </p:nvSpPr>
              <p:spPr bwMode="auto">
                <a:xfrm>
                  <a:off x="5464" y="29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12" name="Freeform 430">
                  <a:extLst>
                    <a:ext uri="{FF2B5EF4-FFF2-40B4-BE49-F238E27FC236}">
                      <a16:creationId xmlns:a16="http://schemas.microsoft.com/office/drawing/2014/main" id="{455D3F0D-D4E2-5A62-E120-D8D38650E2E6}"/>
                    </a:ext>
                  </a:extLst>
                </p:cNvPr>
                <p:cNvSpPr>
                  <a:spLocks/>
                </p:cNvSpPr>
                <p:nvPr/>
              </p:nvSpPr>
              <p:spPr bwMode="auto">
                <a:xfrm>
                  <a:off x="5525" y="2837"/>
                  <a:ext cx="4" cy="1"/>
                </a:xfrm>
                <a:custGeom>
                  <a:avLst/>
                  <a:gdLst>
                    <a:gd name="T0" fmla="*/ 2 w 4"/>
                    <a:gd name="T1" fmla="*/ 1 h 1"/>
                    <a:gd name="T2" fmla="*/ 4 w 4"/>
                    <a:gd name="T3" fmla="*/ 0 h 1"/>
                    <a:gd name="T4" fmla="*/ 0 w 4"/>
                    <a:gd name="T5" fmla="*/ 0 h 1"/>
                    <a:gd name="T6" fmla="*/ 2 w 4"/>
                    <a:gd name="T7" fmla="*/ 1 h 1"/>
                  </a:gdLst>
                  <a:ahLst/>
                  <a:cxnLst>
                    <a:cxn ang="0">
                      <a:pos x="T0" y="T1"/>
                    </a:cxn>
                    <a:cxn ang="0">
                      <a:pos x="T2" y="T3"/>
                    </a:cxn>
                    <a:cxn ang="0">
                      <a:pos x="T4" y="T5"/>
                    </a:cxn>
                    <a:cxn ang="0">
                      <a:pos x="T6" y="T7"/>
                    </a:cxn>
                  </a:cxnLst>
                  <a:rect l="0" t="0" r="r" b="b"/>
                  <a:pathLst>
                    <a:path w="4" h="1">
                      <a:moveTo>
                        <a:pt x="2" y="1"/>
                      </a:moveTo>
                      <a:lnTo>
                        <a:pt x="4" y="0"/>
                      </a:lnTo>
                      <a:lnTo>
                        <a:pt x="0" y="0"/>
                      </a:lnTo>
                      <a:lnTo>
                        <a:pt x="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13" name="Freeform 431">
                  <a:extLst>
                    <a:ext uri="{FF2B5EF4-FFF2-40B4-BE49-F238E27FC236}">
                      <a16:creationId xmlns:a16="http://schemas.microsoft.com/office/drawing/2014/main" id="{D0B83ED1-AA8F-C7A1-9115-DBA9FEE5D5C9}"/>
                    </a:ext>
                  </a:extLst>
                </p:cNvPr>
                <p:cNvSpPr>
                  <a:spLocks/>
                </p:cNvSpPr>
                <p:nvPr/>
              </p:nvSpPr>
              <p:spPr bwMode="auto">
                <a:xfrm>
                  <a:off x="5464" y="2939"/>
                  <a:ext cx="4" cy="2"/>
                </a:xfrm>
                <a:custGeom>
                  <a:avLst/>
                  <a:gdLst>
                    <a:gd name="T0" fmla="*/ 0 w 4"/>
                    <a:gd name="T1" fmla="*/ 1 h 2"/>
                    <a:gd name="T2" fmla="*/ 2 w 4"/>
                    <a:gd name="T3" fmla="*/ 2 h 2"/>
                    <a:gd name="T4" fmla="*/ 4 w 4"/>
                    <a:gd name="T5" fmla="*/ 1 h 2"/>
                    <a:gd name="T6" fmla="*/ 4 w 4"/>
                    <a:gd name="T7" fmla="*/ 0 h 2"/>
                    <a:gd name="T8" fmla="*/ 0 w 4"/>
                    <a:gd name="T9" fmla="*/ 1 h 2"/>
                  </a:gdLst>
                  <a:ahLst/>
                  <a:cxnLst>
                    <a:cxn ang="0">
                      <a:pos x="T0" y="T1"/>
                    </a:cxn>
                    <a:cxn ang="0">
                      <a:pos x="T2" y="T3"/>
                    </a:cxn>
                    <a:cxn ang="0">
                      <a:pos x="T4" y="T5"/>
                    </a:cxn>
                    <a:cxn ang="0">
                      <a:pos x="T6" y="T7"/>
                    </a:cxn>
                    <a:cxn ang="0">
                      <a:pos x="T8" y="T9"/>
                    </a:cxn>
                  </a:cxnLst>
                  <a:rect l="0" t="0" r="r" b="b"/>
                  <a:pathLst>
                    <a:path w="4" h="2">
                      <a:moveTo>
                        <a:pt x="0" y="1"/>
                      </a:moveTo>
                      <a:lnTo>
                        <a:pt x="2" y="2"/>
                      </a:lnTo>
                      <a:lnTo>
                        <a:pt x="4" y="1"/>
                      </a:lnTo>
                      <a:lnTo>
                        <a:pt x="4"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14" name="Freeform 432">
                  <a:extLst>
                    <a:ext uri="{FF2B5EF4-FFF2-40B4-BE49-F238E27FC236}">
                      <a16:creationId xmlns:a16="http://schemas.microsoft.com/office/drawing/2014/main" id="{BA3C0B54-7609-E217-7BBE-123159876730}"/>
                    </a:ext>
                  </a:extLst>
                </p:cNvPr>
                <p:cNvSpPr>
                  <a:spLocks/>
                </p:cNvSpPr>
                <p:nvPr/>
              </p:nvSpPr>
              <p:spPr bwMode="auto">
                <a:xfrm>
                  <a:off x="5464" y="2826"/>
                  <a:ext cx="6" cy="8"/>
                </a:xfrm>
                <a:custGeom>
                  <a:avLst/>
                  <a:gdLst>
                    <a:gd name="T0" fmla="*/ 6 w 6"/>
                    <a:gd name="T1" fmla="*/ 1 h 8"/>
                    <a:gd name="T2" fmla="*/ 4 w 6"/>
                    <a:gd name="T3" fmla="*/ 0 h 8"/>
                    <a:gd name="T4" fmla="*/ 0 w 6"/>
                    <a:gd name="T5" fmla="*/ 2 h 8"/>
                    <a:gd name="T6" fmla="*/ 0 w 6"/>
                    <a:gd name="T7" fmla="*/ 7 h 8"/>
                    <a:gd name="T8" fmla="*/ 4 w 6"/>
                    <a:gd name="T9" fmla="*/ 8 h 8"/>
                    <a:gd name="T10" fmla="*/ 5 w 6"/>
                    <a:gd name="T11" fmla="*/ 6 h 8"/>
                    <a:gd name="T12" fmla="*/ 6 w 6"/>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6" h="8">
                      <a:moveTo>
                        <a:pt x="6" y="1"/>
                      </a:moveTo>
                      <a:lnTo>
                        <a:pt x="4" y="0"/>
                      </a:lnTo>
                      <a:lnTo>
                        <a:pt x="0" y="2"/>
                      </a:lnTo>
                      <a:lnTo>
                        <a:pt x="0" y="7"/>
                      </a:lnTo>
                      <a:lnTo>
                        <a:pt x="4" y="8"/>
                      </a:lnTo>
                      <a:lnTo>
                        <a:pt x="5" y="6"/>
                      </a:lnTo>
                      <a:lnTo>
                        <a:pt x="6"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15" name="Freeform 433">
                  <a:extLst>
                    <a:ext uri="{FF2B5EF4-FFF2-40B4-BE49-F238E27FC236}">
                      <a16:creationId xmlns:a16="http://schemas.microsoft.com/office/drawing/2014/main" id="{CD1E5214-94E8-4F05-9417-F31738D22FD5}"/>
                    </a:ext>
                  </a:extLst>
                </p:cNvPr>
                <p:cNvSpPr>
                  <a:spLocks/>
                </p:cNvSpPr>
                <p:nvPr/>
              </p:nvSpPr>
              <p:spPr bwMode="auto">
                <a:xfrm>
                  <a:off x="5521" y="2826"/>
                  <a:ext cx="3" cy="2"/>
                </a:xfrm>
                <a:custGeom>
                  <a:avLst/>
                  <a:gdLst>
                    <a:gd name="T0" fmla="*/ 0 w 3"/>
                    <a:gd name="T1" fmla="*/ 1 h 2"/>
                    <a:gd name="T2" fmla="*/ 2 w 3"/>
                    <a:gd name="T3" fmla="*/ 2 h 2"/>
                    <a:gd name="T4" fmla="*/ 3 w 3"/>
                    <a:gd name="T5" fmla="*/ 2 h 2"/>
                    <a:gd name="T6" fmla="*/ 2 w 3"/>
                    <a:gd name="T7" fmla="*/ 0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lnTo>
                        <a:pt x="2" y="2"/>
                      </a:lnTo>
                      <a:lnTo>
                        <a:pt x="3" y="2"/>
                      </a:lnTo>
                      <a:lnTo>
                        <a:pt x="2"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16" name="Freeform 434">
                  <a:extLst>
                    <a:ext uri="{FF2B5EF4-FFF2-40B4-BE49-F238E27FC236}">
                      <a16:creationId xmlns:a16="http://schemas.microsoft.com/office/drawing/2014/main" id="{EDB59777-526E-6545-5A6B-ED33BF7EF049}"/>
                    </a:ext>
                  </a:extLst>
                </p:cNvPr>
                <p:cNvSpPr>
                  <a:spLocks/>
                </p:cNvSpPr>
                <p:nvPr/>
              </p:nvSpPr>
              <p:spPr bwMode="auto">
                <a:xfrm>
                  <a:off x="5464" y="2952"/>
                  <a:ext cx="4" cy="3"/>
                </a:xfrm>
                <a:custGeom>
                  <a:avLst/>
                  <a:gdLst>
                    <a:gd name="T0" fmla="*/ 4 w 4"/>
                    <a:gd name="T1" fmla="*/ 0 h 3"/>
                    <a:gd name="T2" fmla="*/ 4 w 4"/>
                    <a:gd name="T3" fmla="*/ 0 h 3"/>
                    <a:gd name="T4" fmla="*/ 3 w 4"/>
                    <a:gd name="T5" fmla="*/ 0 h 3"/>
                    <a:gd name="T6" fmla="*/ 0 w 4"/>
                    <a:gd name="T7" fmla="*/ 1 h 3"/>
                    <a:gd name="T8" fmla="*/ 0 w 4"/>
                    <a:gd name="T9" fmla="*/ 3 h 3"/>
                    <a:gd name="T10" fmla="*/ 2 w 4"/>
                    <a:gd name="T11" fmla="*/ 3 h 3"/>
                    <a:gd name="T12" fmla="*/ 4 w 4"/>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4" y="0"/>
                      </a:moveTo>
                      <a:lnTo>
                        <a:pt x="4" y="0"/>
                      </a:lnTo>
                      <a:lnTo>
                        <a:pt x="3" y="0"/>
                      </a:lnTo>
                      <a:lnTo>
                        <a:pt x="0" y="1"/>
                      </a:lnTo>
                      <a:lnTo>
                        <a:pt x="0" y="3"/>
                      </a:lnTo>
                      <a:lnTo>
                        <a:pt x="2" y="3"/>
                      </a:lnTo>
                      <a:lnTo>
                        <a:pt x="4"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17" name="Freeform 435">
                  <a:extLst>
                    <a:ext uri="{FF2B5EF4-FFF2-40B4-BE49-F238E27FC236}">
                      <a16:creationId xmlns:a16="http://schemas.microsoft.com/office/drawing/2014/main" id="{9507C6B8-15B7-AE57-373A-1E3C7277F7A5}"/>
                    </a:ext>
                  </a:extLst>
                </p:cNvPr>
                <p:cNvSpPr>
                  <a:spLocks/>
                </p:cNvSpPr>
                <p:nvPr/>
              </p:nvSpPr>
              <p:spPr bwMode="auto">
                <a:xfrm>
                  <a:off x="5459" y="2811"/>
                  <a:ext cx="15" cy="7"/>
                </a:xfrm>
                <a:custGeom>
                  <a:avLst/>
                  <a:gdLst>
                    <a:gd name="T0" fmla="*/ 12 w 15"/>
                    <a:gd name="T1" fmla="*/ 5 h 7"/>
                    <a:gd name="T2" fmla="*/ 13 w 15"/>
                    <a:gd name="T3" fmla="*/ 6 h 7"/>
                    <a:gd name="T4" fmla="*/ 15 w 15"/>
                    <a:gd name="T5" fmla="*/ 4 h 7"/>
                    <a:gd name="T6" fmla="*/ 15 w 15"/>
                    <a:gd name="T7" fmla="*/ 2 h 7"/>
                    <a:gd name="T8" fmla="*/ 12 w 15"/>
                    <a:gd name="T9" fmla="*/ 0 h 7"/>
                    <a:gd name="T10" fmla="*/ 7 w 15"/>
                    <a:gd name="T11" fmla="*/ 0 h 7"/>
                    <a:gd name="T12" fmla="*/ 5 w 15"/>
                    <a:gd name="T13" fmla="*/ 2 h 7"/>
                    <a:gd name="T14" fmla="*/ 2 w 15"/>
                    <a:gd name="T15" fmla="*/ 2 h 7"/>
                    <a:gd name="T16" fmla="*/ 1 w 15"/>
                    <a:gd name="T17" fmla="*/ 2 h 7"/>
                    <a:gd name="T18" fmla="*/ 2 w 15"/>
                    <a:gd name="T19" fmla="*/ 3 h 7"/>
                    <a:gd name="T20" fmla="*/ 0 w 15"/>
                    <a:gd name="T21" fmla="*/ 4 h 7"/>
                    <a:gd name="T22" fmla="*/ 4 w 15"/>
                    <a:gd name="T23" fmla="*/ 5 h 7"/>
                    <a:gd name="T24" fmla="*/ 7 w 15"/>
                    <a:gd name="T25" fmla="*/ 7 h 7"/>
                    <a:gd name="T26" fmla="*/ 9 w 15"/>
                    <a:gd name="T27" fmla="*/ 6 h 7"/>
                    <a:gd name="T28" fmla="*/ 9 w 15"/>
                    <a:gd name="T29" fmla="*/ 4 h 7"/>
                    <a:gd name="T30" fmla="*/ 7 w 15"/>
                    <a:gd name="T31" fmla="*/ 3 h 7"/>
                    <a:gd name="T32" fmla="*/ 6 w 15"/>
                    <a:gd name="T33" fmla="*/ 3 h 7"/>
                    <a:gd name="T34" fmla="*/ 7 w 15"/>
                    <a:gd name="T35" fmla="*/ 2 h 7"/>
                    <a:gd name="T36" fmla="*/ 12 w 15"/>
                    <a:gd name="T3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7">
                      <a:moveTo>
                        <a:pt x="12" y="5"/>
                      </a:moveTo>
                      <a:lnTo>
                        <a:pt x="13" y="6"/>
                      </a:lnTo>
                      <a:lnTo>
                        <a:pt x="15" y="4"/>
                      </a:lnTo>
                      <a:lnTo>
                        <a:pt x="15" y="2"/>
                      </a:lnTo>
                      <a:lnTo>
                        <a:pt x="12" y="0"/>
                      </a:lnTo>
                      <a:lnTo>
                        <a:pt x="7" y="0"/>
                      </a:lnTo>
                      <a:lnTo>
                        <a:pt x="5" y="2"/>
                      </a:lnTo>
                      <a:lnTo>
                        <a:pt x="2" y="2"/>
                      </a:lnTo>
                      <a:lnTo>
                        <a:pt x="1" y="2"/>
                      </a:lnTo>
                      <a:lnTo>
                        <a:pt x="2" y="3"/>
                      </a:lnTo>
                      <a:lnTo>
                        <a:pt x="0" y="4"/>
                      </a:lnTo>
                      <a:lnTo>
                        <a:pt x="4" y="5"/>
                      </a:lnTo>
                      <a:lnTo>
                        <a:pt x="7" y="7"/>
                      </a:lnTo>
                      <a:lnTo>
                        <a:pt x="9" y="6"/>
                      </a:lnTo>
                      <a:lnTo>
                        <a:pt x="9" y="4"/>
                      </a:lnTo>
                      <a:lnTo>
                        <a:pt x="7" y="3"/>
                      </a:lnTo>
                      <a:lnTo>
                        <a:pt x="6" y="3"/>
                      </a:lnTo>
                      <a:lnTo>
                        <a:pt x="7" y="2"/>
                      </a:lnTo>
                      <a:lnTo>
                        <a:pt x="12"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18" name="Freeform 436">
                  <a:extLst>
                    <a:ext uri="{FF2B5EF4-FFF2-40B4-BE49-F238E27FC236}">
                      <a16:creationId xmlns:a16="http://schemas.microsoft.com/office/drawing/2014/main" id="{E15B947A-AECA-521C-6EC0-FB8669928D54}"/>
                    </a:ext>
                  </a:extLst>
                </p:cNvPr>
                <p:cNvSpPr>
                  <a:spLocks/>
                </p:cNvSpPr>
                <p:nvPr/>
              </p:nvSpPr>
              <p:spPr bwMode="auto">
                <a:xfrm>
                  <a:off x="5442" y="2809"/>
                  <a:ext cx="6" cy="5"/>
                </a:xfrm>
                <a:custGeom>
                  <a:avLst/>
                  <a:gdLst>
                    <a:gd name="T0" fmla="*/ 2 w 6"/>
                    <a:gd name="T1" fmla="*/ 2 h 5"/>
                    <a:gd name="T2" fmla="*/ 6 w 6"/>
                    <a:gd name="T3" fmla="*/ 5 h 5"/>
                    <a:gd name="T4" fmla="*/ 5 w 6"/>
                    <a:gd name="T5" fmla="*/ 3 h 5"/>
                    <a:gd name="T6" fmla="*/ 0 w 6"/>
                    <a:gd name="T7" fmla="*/ 0 h 5"/>
                    <a:gd name="T8" fmla="*/ 2 w 6"/>
                    <a:gd name="T9" fmla="*/ 2 h 5"/>
                  </a:gdLst>
                  <a:ahLst/>
                  <a:cxnLst>
                    <a:cxn ang="0">
                      <a:pos x="T0" y="T1"/>
                    </a:cxn>
                    <a:cxn ang="0">
                      <a:pos x="T2" y="T3"/>
                    </a:cxn>
                    <a:cxn ang="0">
                      <a:pos x="T4" y="T5"/>
                    </a:cxn>
                    <a:cxn ang="0">
                      <a:pos x="T6" y="T7"/>
                    </a:cxn>
                    <a:cxn ang="0">
                      <a:pos x="T8" y="T9"/>
                    </a:cxn>
                  </a:cxnLst>
                  <a:rect l="0" t="0" r="r" b="b"/>
                  <a:pathLst>
                    <a:path w="6" h="5">
                      <a:moveTo>
                        <a:pt x="2" y="2"/>
                      </a:moveTo>
                      <a:lnTo>
                        <a:pt x="6" y="5"/>
                      </a:lnTo>
                      <a:lnTo>
                        <a:pt x="5" y="3"/>
                      </a:lnTo>
                      <a:lnTo>
                        <a:pt x="0" y="0"/>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19" name="Freeform 437">
                  <a:extLst>
                    <a:ext uri="{FF2B5EF4-FFF2-40B4-BE49-F238E27FC236}">
                      <a16:creationId xmlns:a16="http://schemas.microsoft.com/office/drawing/2014/main" id="{E693A923-9F87-9D9D-F5B5-5A33735CA11A}"/>
                    </a:ext>
                  </a:extLst>
                </p:cNvPr>
                <p:cNvSpPr>
                  <a:spLocks/>
                </p:cNvSpPr>
                <p:nvPr/>
              </p:nvSpPr>
              <p:spPr bwMode="auto">
                <a:xfrm>
                  <a:off x="5417" y="2771"/>
                  <a:ext cx="21" cy="57"/>
                </a:xfrm>
                <a:custGeom>
                  <a:avLst/>
                  <a:gdLst>
                    <a:gd name="T0" fmla="*/ 19 w 21"/>
                    <a:gd name="T1" fmla="*/ 21 h 57"/>
                    <a:gd name="T2" fmla="*/ 21 w 21"/>
                    <a:gd name="T3" fmla="*/ 15 h 57"/>
                    <a:gd name="T4" fmla="*/ 20 w 21"/>
                    <a:gd name="T5" fmla="*/ 12 h 57"/>
                    <a:gd name="T6" fmla="*/ 19 w 21"/>
                    <a:gd name="T7" fmla="*/ 11 h 57"/>
                    <a:gd name="T8" fmla="*/ 14 w 21"/>
                    <a:gd name="T9" fmla="*/ 12 h 57"/>
                    <a:gd name="T10" fmla="*/ 10 w 21"/>
                    <a:gd name="T11" fmla="*/ 15 h 57"/>
                    <a:gd name="T12" fmla="*/ 10 w 21"/>
                    <a:gd name="T13" fmla="*/ 17 h 57"/>
                    <a:gd name="T14" fmla="*/ 11 w 21"/>
                    <a:gd name="T15" fmla="*/ 18 h 57"/>
                    <a:gd name="T16" fmla="*/ 10 w 21"/>
                    <a:gd name="T17" fmla="*/ 19 h 57"/>
                    <a:gd name="T18" fmla="*/ 8 w 21"/>
                    <a:gd name="T19" fmla="*/ 20 h 57"/>
                    <a:gd name="T20" fmla="*/ 6 w 21"/>
                    <a:gd name="T21" fmla="*/ 23 h 57"/>
                    <a:gd name="T22" fmla="*/ 5 w 21"/>
                    <a:gd name="T23" fmla="*/ 23 h 57"/>
                    <a:gd name="T24" fmla="*/ 4 w 21"/>
                    <a:gd name="T25" fmla="*/ 21 h 57"/>
                    <a:gd name="T26" fmla="*/ 6 w 21"/>
                    <a:gd name="T27" fmla="*/ 19 h 57"/>
                    <a:gd name="T28" fmla="*/ 8 w 21"/>
                    <a:gd name="T29" fmla="*/ 18 h 57"/>
                    <a:gd name="T30" fmla="*/ 9 w 21"/>
                    <a:gd name="T31" fmla="*/ 14 h 57"/>
                    <a:gd name="T32" fmla="*/ 9 w 21"/>
                    <a:gd name="T33" fmla="*/ 9 h 57"/>
                    <a:gd name="T34" fmla="*/ 7 w 21"/>
                    <a:gd name="T35" fmla="*/ 8 h 57"/>
                    <a:gd name="T36" fmla="*/ 6 w 21"/>
                    <a:gd name="T37" fmla="*/ 5 h 57"/>
                    <a:gd name="T38" fmla="*/ 9 w 21"/>
                    <a:gd name="T39" fmla="*/ 3 h 57"/>
                    <a:gd name="T40" fmla="*/ 9 w 21"/>
                    <a:gd name="T41" fmla="*/ 0 h 57"/>
                    <a:gd name="T42" fmla="*/ 7 w 21"/>
                    <a:gd name="T43" fmla="*/ 1 h 57"/>
                    <a:gd name="T44" fmla="*/ 3 w 21"/>
                    <a:gd name="T45" fmla="*/ 5 h 57"/>
                    <a:gd name="T46" fmla="*/ 2 w 21"/>
                    <a:gd name="T47" fmla="*/ 11 h 57"/>
                    <a:gd name="T48" fmla="*/ 2 w 21"/>
                    <a:gd name="T49" fmla="*/ 15 h 57"/>
                    <a:gd name="T50" fmla="*/ 1 w 21"/>
                    <a:gd name="T51" fmla="*/ 16 h 57"/>
                    <a:gd name="T52" fmla="*/ 0 w 21"/>
                    <a:gd name="T53" fmla="*/ 21 h 57"/>
                    <a:gd name="T54" fmla="*/ 1 w 21"/>
                    <a:gd name="T55" fmla="*/ 23 h 57"/>
                    <a:gd name="T56" fmla="*/ 3 w 21"/>
                    <a:gd name="T57" fmla="*/ 26 h 57"/>
                    <a:gd name="T58" fmla="*/ 2 w 21"/>
                    <a:gd name="T59" fmla="*/ 29 h 57"/>
                    <a:gd name="T60" fmla="*/ 1 w 21"/>
                    <a:gd name="T61" fmla="*/ 32 h 57"/>
                    <a:gd name="T62" fmla="*/ 4 w 21"/>
                    <a:gd name="T63" fmla="*/ 35 h 57"/>
                    <a:gd name="T64" fmla="*/ 3 w 21"/>
                    <a:gd name="T65" fmla="*/ 37 h 57"/>
                    <a:gd name="T66" fmla="*/ 4 w 21"/>
                    <a:gd name="T67" fmla="*/ 39 h 57"/>
                    <a:gd name="T68" fmla="*/ 3 w 21"/>
                    <a:gd name="T69" fmla="*/ 43 h 57"/>
                    <a:gd name="T70" fmla="*/ 5 w 21"/>
                    <a:gd name="T71" fmla="*/ 46 h 57"/>
                    <a:gd name="T72" fmla="*/ 8 w 21"/>
                    <a:gd name="T73" fmla="*/ 48 h 57"/>
                    <a:gd name="T74" fmla="*/ 10 w 21"/>
                    <a:gd name="T75" fmla="*/ 54 h 57"/>
                    <a:gd name="T76" fmla="*/ 12 w 21"/>
                    <a:gd name="T77" fmla="*/ 55 h 57"/>
                    <a:gd name="T78" fmla="*/ 13 w 21"/>
                    <a:gd name="T79" fmla="*/ 57 h 57"/>
                    <a:gd name="T80" fmla="*/ 13 w 21"/>
                    <a:gd name="T81" fmla="*/ 56 h 57"/>
                    <a:gd name="T82" fmla="*/ 14 w 21"/>
                    <a:gd name="T83" fmla="*/ 55 h 57"/>
                    <a:gd name="T84" fmla="*/ 13 w 21"/>
                    <a:gd name="T85" fmla="*/ 54 h 57"/>
                    <a:gd name="T86" fmla="*/ 10 w 21"/>
                    <a:gd name="T87" fmla="*/ 50 h 57"/>
                    <a:gd name="T88" fmla="*/ 9 w 21"/>
                    <a:gd name="T89" fmla="*/ 45 h 57"/>
                    <a:gd name="T90" fmla="*/ 6 w 21"/>
                    <a:gd name="T91" fmla="*/ 40 h 57"/>
                    <a:gd name="T92" fmla="*/ 6 w 21"/>
                    <a:gd name="T93" fmla="*/ 33 h 57"/>
                    <a:gd name="T94" fmla="*/ 9 w 21"/>
                    <a:gd name="T95" fmla="*/ 32 h 57"/>
                    <a:gd name="T96" fmla="*/ 12 w 21"/>
                    <a:gd name="T97" fmla="*/ 33 h 57"/>
                    <a:gd name="T98" fmla="*/ 16 w 21"/>
                    <a:gd name="T99" fmla="*/ 33 h 57"/>
                    <a:gd name="T100" fmla="*/ 17 w 21"/>
                    <a:gd name="T101" fmla="*/ 36 h 57"/>
                    <a:gd name="T102" fmla="*/ 20 w 21"/>
                    <a:gd name="T103" fmla="*/ 35 h 57"/>
                    <a:gd name="T104" fmla="*/ 19 w 21"/>
                    <a:gd name="T105" fmla="*/ 33 h 57"/>
                    <a:gd name="T106" fmla="*/ 18 w 21"/>
                    <a:gd name="T107" fmla="*/ 31 h 57"/>
                    <a:gd name="T108" fmla="*/ 15 w 21"/>
                    <a:gd name="T109" fmla="*/ 28 h 57"/>
                    <a:gd name="T110" fmla="*/ 12 w 21"/>
                    <a:gd name="T111" fmla="*/ 28 h 57"/>
                    <a:gd name="T112" fmla="*/ 12 w 21"/>
                    <a:gd name="T113" fmla="*/ 26 h 57"/>
                    <a:gd name="T114" fmla="*/ 13 w 21"/>
                    <a:gd name="T115" fmla="*/ 23 h 57"/>
                    <a:gd name="T116" fmla="*/ 19 w 21"/>
                    <a:gd name="T117" fmla="*/ 2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 h="57">
                      <a:moveTo>
                        <a:pt x="19" y="21"/>
                      </a:moveTo>
                      <a:lnTo>
                        <a:pt x="21" y="15"/>
                      </a:lnTo>
                      <a:lnTo>
                        <a:pt x="20" y="12"/>
                      </a:lnTo>
                      <a:lnTo>
                        <a:pt x="19" y="11"/>
                      </a:lnTo>
                      <a:lnTo>
                        <a:pt x="14" y="12"/>
                      </a:lnTo>
                      <a:lnTo>
                        <a:pt x="10" y="15"/>
                      </a:lnTo>
                      <a:lnTo>
                        <a:pt x="10" y="17"/>
                      </a:lnTo>
                      <a:lnTo>
                        <a:pt x="11" y="18"/>
                      </a:lnTo>
                      <a:lnTo>
                        <a:pt x="10" y="19"/>
                      </a:lnTo>
                      <a:lnTo>
                        <a:pt x="8" y="20"/>
                      </a:lnTo>
                      <a:lnTo>
                        <a:pt x="6" y="23"/>
                      </a:lnTo>
                      <a:lnTo>
                        <a:pt x="5" y="23"/>
                      </a:lnTo>
                      <a:lnTo>
                        <a:pt x="4" y="21"/>
                      </a:lnTo>
                      <a:lnTo>
                        <a:pt x="6" y="19"/>
                      </a:lnTo>
                      <a:lnTo>
                        <a:pt x="8" y="18"/>
                      </a:lnTo>
                      <a:lnTo>
                        <a:pt x="9" y="14"/>
                      </a:lnTo>
                      <a:lnTo>
                        <a:pt x="9" y="9"/>
                      </a:lnTo>
                      <a:lnTo>
                        <a:pt x="7" y="8"/>
                      </a:lnTo>
                      <a:lnTo>
                        <a:pt x="6" y="5"/>
                      </a:lnTo>
                      <a:lnTo>
                        <a:pt x="9" y="3"/>
                      </a:lnTo>
                      <a:lnTo>
                        <a:pt x="9" y="0"/>
                      </a:lnTo>
                      <a:lnTo>
                        <a:pt x="7" y="1"/>
                      </a:lnTo>
                      <a:lnTo>
                        <a:pt x="3" y="5"/>
                      </a:lnTo>
                      <a:lnTo>
                        <a:pt x="2" y="11"/>
                      </a:lnTo>
                      <a:lnTo>
                        <a:pt x="2" y="15"/>
                      </a:lnTo>
                      <a:lnTo>
                        <a:pt x="1" y="16"/>
                      </a:lnTo>
                      <a:lnTo>
                        <a:pt x="0" y="21"/>
                      </a:lnTo>
                      <a:lnTo>
                        <a:pt x="1" y="23"/>
                      </a:lnTo>
                      <a:lnTo>
                        <a:pt x="3" y="26"/>
                      </a:lnTo>
                      <a:lnTo>
                        <a:pt x="2" y="29"/>
                      </a:lnTo>
                      <a:lnTo>
                        <a:pt x="1" y="32"/>
                      </a:lnTo>
                      <a:lnTo>
                        <a:pt x="4" y="35"/>
                      </a:lnTo>
                      <a:lnTo>
                        <a:pt x="3" y="37"/>
                      </a:lnTo>
                      <a:lnTo>
                        <a:pt x="4" y="39"/>
                      </a:lnTo>
                      <a:lnTo>
                        <a:pt x="3" y="43"/>
                      </a:lnTo>
                      <a:lnTo>
                        <a:pt x="5" y="46"/>
                      </a:lnTo>
                      <a:lnTo>
                        <a:pt x="8" y="48"/>
                      </a:lnTo>
                      <a:lnTo>
                        <a:pt x="10" y="54"/>
                      </a:lnTo>
                      <a:lnTo>
                        <a:pt x="12" y="55"/>
                      </a:lnTo>
                      <a:lnTo>
                        <a:pt x="13" y="57"/>
                      </a:lnTo>
                      <a:lnTo>
                        <a:pt x="13" y="56"/>
                      </a:lnTo>
                      <a:lnTo>
                        <a:pt x="14" y="55"/>
                      </a:lnTo>
                      <a:lnTo>
                        <a:pt x="13" y="54"/>
                      </a:lnTo>
                      <a:lnTo>
                        <a:pt x="10" y="50"/>
                      </a:lnTo>
                      <a:lnTo>
                        <a:pt x="9" y="45"/>
                      </a:lnTo>
                      <a:lnTo>
                        <a:pt x="6" y="40"/>
                      </a:lnTo>
                      <a:lnTo>
                        <a:pt x="6" y="33"/>
                      </a:lnTo>
                      <a:lnTo>
                        <a:pt x="9" y="32"/>
                      </a:lnTo>
                      <a:lnTo>
                        <a:pt x="12" y="33"/>
                      </a:lnTo>
                      <a:lnTo>
                        <a:pt x="16" y="33"/>
                      </a:lnTo>
                      <a:lnTo>
                        <a:pt x="17" y="36"/>
                      </a:lnTo>
                      <a:lnTo>
                        <a:pt x="20" y="35"/>
                      </a:lnTo>
                      <a:lnTo>
                        <a:pt x="19" y="33"/>
                      </a:lnTo>
                      <a:lnTo>
                        <a:pt x="18" y="31"/>
                      </a:lnTo>
                      <a:lnTo>
                        <a:pt x="15" y="28"/>
                      </a:lnTo>
                      <a:lnTo>
                        <a:pt x="12" y="28"/>
                      </a:lnTo>
                      <a:lnTo>
                        <a:pt x="12" y="26"/>
                      </a:lnTo>
                      <a:lnTo>
                        <a:pt x="13" y="23"/>
                      </a:lnTo>
                      <a:lnTo>
                        <a:pt x="19" y="2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20" name="Freeform 438">
                  <a:extLst>
                    <a:ext uri="{FF2B5EF4-FFF2-40B4-BE49-F238E27FC236}">
                      <a16:creationId xmlns:a16="http://schemas.microsoft.com/office/drawing/2014/main" id="{3BB66CDD-B3B0-A6E6-CE38-2CB947E88889}"/>
                    </a:ext>
                  </a:extLst>
                </p:cNvPr>
                <p:cNvSpPr>
                  <a:spLocks/>
                </p:cNvSpPr>
                <p:nvPr/>
              </p:nvSpPr>
              <p:spPr bwMode="auto">
                <a:xfrm>
                  <a:off x="5531" y="2838"/>
                  <a:ext cx="20" cy="4"/>
                </a:xfrm>
                <a:custGeom>
                  <a:avLst/>
                  <a:gdLst>
                    <a:gd name="T0" fmla="*/ 1 w 25"/>
                    <a:gd name="T1" fmla="*/ 2 h 6"/>
                    <a:gd name="T2" fmla="*/ 7 w 25"/>
                    <a:gd name="T3" fmla="*/ 5 h 6"/>
                    <a:gd name="T4" fmla="*/ 15 w 25"/>
                    <a:gd name="T5" fmla="*/ 6 h 6"/>
                    <a:gd name="T6" fmla="*/ 23 w 25"/>
                    <a:gd name="T7" fmla="*/ 5 h 6"/>
                    <a:gd name="T8" fmla="*/ 25 w 25"/>
                    <a:gd name="T9" fmla="*/ 3 h 6"/>
                    <a:gd name="T10" fmla="*/ 19 w 25"/>
                    <a:gd name="T11" fmla="*/ 2 h 6"/>
                    <a:gd name="T12" fmla="*/ 16 w 25"/>
                    <a:gd name="T13" fmla="*/ 3 h 6"/>
                    <a:gd name="T14" fmla="*/ 10 w 25"/>
                    <a:gd name="T15" fmla="*/ 1 h 6"/>
                    <a:gd name="T16" fmla="*/ 6 w 25"/>
                    <a:gd name="T17" fmla="*/ 3 h 6"/>
                    <a:gd name="T18" fmla="*/ 0 w 25"/>
                    <a:gd name="T19" fmla="*/ 0 h 6"/>
                    <a:gd name="T20" fmla="*/ 1 w 25"/>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6">
                      <a:moveTo>
                        <a:pt x="1" y="2"/>
                      </a:moveTo>
                      <a:cubicBezTo>
                        <a:pt x="7" y="5"/>
                        <a:pt x="7" y="5"/>
                        <a:pt x="7" y="5"/>
                      </a:cubicBezTo>
                      <a:cubicBezTo>
                        <a:pt x="15" y="6"/>
                        <a:pt x="15" y="6"/>
                        <a:pt x="15" y="6"/>
                      </a:cubicBezTo>
                      <a:cubicBezTo>
                        <a:pt x="23" y="5"/>
                        <a:pt x="23" y="5"/>
                        <a:pt x="23" y="5"/>
                      </a:cubicBezTo>
                      <a:cubicBezTo>
                        <a:pt x="25" y="3"/>
                        <a:pt x="25" y="3"/>
                        <a:pt x="25" y="3"/>
                      </a:cubicBezTo>
                      <a:cubicBezTo>
                        <a:pt x="19" y="2"/>
                        <a:pt x="19" y="2"/>
                        <a:pt x="19" y="2"/>
                      </a:cubicBezTo>
                      <a:cubicBezTo>
                        <a:pt x="16" y="3"/>
                        <a:pt x="16" y="3"/>
                        <a:pt x="16" y="3"/>
                      </a:cubicBezTo>
                      <a:cubicBezTo>
                        <a:pt x="10" y="1"/>
                        <a:pt x="10" y="1"/>
                        <a:pt x="10" y="1"/>
                      </a:cubicBezTo>
                      <a:cubicBezTo>
                        <a:pt x="6" y="3"/>
                        <a:pt x="6" y="3"/>
                        <a:pt x="6" y="3"/>
                      </a:cubicBezTo>
                      <a:cubicBezTo>
                        <a:pt x="0" y="0"/>
                        <a:pt x="0" y="0"/>
                        <a:pt x="0" y="0"/>
                      </a:cubicBezTo>
                      <a:cubicBezTo>
                        <a:pt x="0" y="0"/>
                        <a:pt x="1" y="2"/>
                        <a:pt x="1" y="2"/>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21" name="Freeform 439">
                  <a:extLst>
                    <a:ext uri="{FF2B5EF4-FFF2-40B4-BE49-F238E27FC236}">
                      <a16:creationId xmlns:a16="http://schemas.microsoft.com/office/drawing/2014/main" id="{28396AC8-058A-63EE-C7A7-08FD586810DE}"/>
                    </a:ext>
                  </a:extLst>
                </p:cNvPr>
                <p:cNvSpPr>
                  <a:spLocks/>
                </p:cNvSpPr>
                <p:nvPr/>
              </p:nvSpPr>
              <p:spPr bwMode="auto">
                <a:xfrm>
                  <a:off x="5465" y="2823"/>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2" y="2"/>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22" name="Freeform 440">
                  <a:extLst>
                    <a:ext uri="{FF2B5EF4-FFF2-40B4-BE49-F238E27FC236}">
                      <a16:creationId xmlns:a16="http://schemas.microsoft.com/office/drawing/2014/main" id="{137E77A8-C4DE-167B-E40D-439B219982BE}"/>
                    </a:ext>
                  </a:extLst>
                </p:cNvPr>
                <p:cNvSpPr>
                  <a:spLocks/>
                </p:cNvSpPr>
                <p:nvPr/>
              </p:nvSpPr>
              <p:spPr bwMode="auto">
                <a:xfrm>
                  <a:off x="5460" y="2825"/>
                  <a:ext cx="6" cy="2"/>
                </a:xfrm>
                <a:custGeom>
                  <a:avLst/>
                  <a:gdLst>
                    <a:gd name="T0" fmla="*/ 0 w 6"/>
                    <a:gd name="T1" fmla="*/ 0 h 2"/>
                    <a:gd name="T2" fmla="*/ 2 w 6"/>
                    <a:gd name="T3" fmla="*/ 2 h 2"/>
                    <a:gd name="T4" fmla="*/ 6 w 6"/>
                    <a:gd name="T5" fmla="*/ 1 h 2"/>
                    <a:gd name="T6" fmla="*/ 3 w 6"/>
                    <a:gd name="T7" fmla="*/ 0 h 2"/>
                    <a:gd name="T8" fmla="*/ 0 w 6"/>
                    <a:gd name="T9" fmla="*/ 0 h 2"/>
                  </a:gdLst>
                  <a:ahLst/>
                  <a:cxnLst>
                    <a:cxn ang="0">
                      <a:pos x="T0" y="T1"/>
                    </a:cxn>
                    <a:cxn ang="0">
                      <a:pos x="T2" y="T3"/>
                    </a:cxn>
                    <a:cxn ang="0">
                      <a:pos x="T4" y="T5"/>
                    </a:cxn>
                    <a:cxn ang="0">
                      <a:pos x="T6" y="T7"/>
                    </a:cxn>
                    <a:cxn ang="0">
                      <a:pos x="T8" y="T9"/>
                    </a:cxn>
                  </a:cxnLst>
                  <a:rect l="0" t="0" r="r" b="b"/>
                  <a:pathLst>
                    <a:path w="6" h="2">
                      <a:moveTo>
                        <a:pt x="0" y="0"/>
                      </a:moveTo>
                      <a:lnTo>
                        <a:pt x="2" y="2"/>
                      </a:lnTo>
                      <a:lnTo>
                        <a:pt x="6" y="1"/>
                      </a:lnTo>
                      <a:lnTo>
                        <a:pt x="3"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23" name="Freeform 441">
                  <a:extLst>
                    <a:ext uri="{FF2B5EF4-FFF2-40B4-BE49-F238E27FC236}">
                      <a16:creationId xmlns:a16="http://schemas.microsoft.com/office/drawing/2014/main" id="{0DA1F4B0-05E0-AFCA-1C8F-28054D0E23DB}"/>
                    </a:ext>
                  </a:extLst>
                </p:cNvPr>
                <p:cNvSpPr>
                  <a:spLocks/>
                </p:cNvSpPr>
                <p:nvPr/>
              </p:nvSpPr>
              <p:spPr bwMode="auto">
                <a:xfrm>
                  <a:off x="5490" y="2907"/>
                  <a:ext cx="2" cy="7"/>
                </a:xfrm>
                <a:custGeom>
                  <a:avLst/>
                  <a:gdLst>
                    <a:gd name="T0" fmla="*/ 1 w 2"/>
                    <a:gd name="T1" fmla="*/ 3 h 7"/>
                    <a:gd name="T2" fmla="*/ 1 w 2"/>
                    <a:gd name="T3" fmla="*/ 5 h 7"/>
                    <a:gd name="T4" fmla="*/ 2 w 2"/>
                    <a:gd name="T5" fmla="*/ 7 h 7"/>
                    <a:gd name="T6" fmla="*/ 2 w 2"/>
                    <a:gd name="T7" fmla="*/ 3 h 7"/>
                    <a:gd name="T8" fmla="*/ 0 w 2"/>
                    <a:gd name="T9" fmla="*/ 0 h 7"/>
                    <a:gd name="T10" fmla="*/ 1 w 2"/>
                    <a:gd name="T11" fmla="*/ 3 h 7"/>
                  </a:gdLst>
                  <a:ahLst/>
                  <a:cxnLst>
                    <a:cxn ang="0">
                      <a:pos x="T0" y="T1"/>
                    </a:cxn>
                    <a:cxn ang="0">
                      <a:pos x="T2" y="T3"/>
                    </a:cxn>
                    <a:cxn ang="0">
                      <a:pos x="T4" y="T5"/>
                    </a:cxn>
                    <a:cxn ang="0">
                      <a:pos x="T6" y="T7"/>
                    </a:cxn>
                    <a:cxn ang="0">
                      <a:pos x="T8" y="T9"/>
                    </a:cxn>
                    <a:cxn ang="0">
                      <a:pos x="T10" y="T11"/>
                    </a:cxn>
                  </a:cxnLst>
                  <a:rect l="0" t="0" r="r" b="b"/>
                  <a:pathLst>
                    <a:path w="2" h="7">
                      <a:moveTo>
                        <a:pt x="1" y="3"/>
                      </a:moveTo>
                      <a:lnTo>
                        <a:pt x="1" y="5"/>
                      </a:lnTo>
                      <a:lnTo>
                        <a:pt x="2" y="7"/>
                      </a:lnTo>
                      <a:lnTo>
                        <a:pt x="2" y="3"/>
                      </a:lnTo>
                      <a:lnTo>
                        <a:pt x="0" y="0"/>
                      </a:lnTo>
                      <a:lnTo>
                        <a:pt x="1"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24" name="Freeform 442">
                  <a:extLst>
                    <a:ext uri="{FF2B5EF4-FFF2-40B4-BE49-F238E27FC236}">
                      <a16:creationId xmlns:a16="http://schemas.microsoft.com/office/drawing/2014/main" id="{3C4E0CB1-C11A-8B06-3F68-ACD423060311}"/>
                    </a:ext>
                  </a:extLst>
                </p:cNvPr>
                <p:cNvSpPr>
                  <a:spLocks/>
                </p:cNvSpPr>
                <p:nvPr/>
              </p:nvSpPr>
              <p:spPr bwMode="auto">
                <a:xfrm>
                  <a:off x="5516" y="2904"/>
                  <a:ext cx="3" cy="3"/>
                </a:xfrm>
                <a:custGeom>
                  <a:avLst/>
                  <a:gdLst>
                    <a:gd name="T0" fmla="*/ 3 w 3"/>
                    <a:gd name="T1" fmla="*/ 3 h 3"/>
                    <a:gd name="T2" fmla="*/ 2 w 3"/>
                    <a:gd name="T3" fmla="*/ 0 h 3"/>
                    <a:gd name="T4" fmla="*/ 0 w 3"/>
                    <a:gd name="T5" fmla="*/ 1 h 3"/>
                    <a:gd name="T6" fmla="*/ 2 w 3"/>
                    <a:gd name="T7" fmla="*/ 3 h 3"/>
                    <a:gd name="T8" fmla="*/ 3 w 3"/>
                    <a:gd name="T9" fmla="*/ 3 h 3"/>
                  </a:gdLst>
                  <a:ahLst/>
                  <a:cxnLst>
                    <a:cxn ang="0">
                      <a:pos x="T0" y="T1"/>
                    </a:cxn>
                    <a:cxn ang="0">
                      <a:pos x="T2" y="T3"/>
                    </a:cxn>
                    <a:cxn ang="0">
                      <a:pos x="T4" y="T5"/>
                    </a:cxn>
                    <a:cxn ang="0">
                      <a:pos x="T6" y="T7"/>
                    </a:cxn>
                    <a:cxn ang="0">
                      <a:pos x="T8" y="T9"/>
                    </a:cxn>
                  </a:cxnLst>
                  <a:rect l="0" t="0" r="r" b="b"/>
                  <a:pathLst>
                    <a:path w="3" h="3">
                      <a:moveTo>
                        <a:pt x="3" y="3"/>
                      </a:moveTo>
                      <a:lnTo>
                        <a:pt x="2" y="0"/>
                      </a:lnTo>
                      <a:lnTo>
                        <a:pt x="0" y="1"/>
                      </a:lnTo>
                      <a:lnTo>
                        <a:pt x="2" y="3"/>
                      </a:lnTo>
                      <a:lnTo>
                        <a:pt x="3"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25" name="Freeform 443">
                  <a:extLst>
                    <a:ext uri="{FF2B5EF4-FFF2-40B4-BE49-F238E27FC236}">
                      <a16:creationId xmlns:a16="http://schemas.microsoft.com/office/drawing/2014/main" id="{3AD245C3-E853-D731-D1A8-C0472A2B7A1A}"/>
                    </a:ext>
                  </a:extLst>
                </p:cNvPr>
                <p:cNvSpPr>
                  <a:spLocks/>
                </p:cNvSpPr>
                <p:nvPr/>
              </p:nvSpPr>
              <p:spPr bwMode="auto">
                <a:xfrm>
                  <a:off x="5492" y="2903"/>
                  <a:ext cx="6" cy="11"/>
                </a:xfrm>
                <a:custGeom>
                  <a:avLst/>
                  <a:gdLst>
                    <a:gd name="T0" fmla="*/ 1 w 6"/>
                    <a:gd name="T1" fmla="*/ 9 h 11"/>
                    <a:gd name="T2" fmla="*/ 0 w 6"/>
                    <a:gd name="T3" fmla="*/ 11 h 11"/>
                    <a:gd name="T4" fmla="*/ 3 w 6"/>
                    <a:gd name="T5" fmla="*/ 10 h 11"/>
                    <a:gd name="T6" fmla="*/ 4 w 6"/>
                    <a:gd name="T7" fmla="*/ 3 h 11"/>
                    <a:gd name="T8" fmla="*/ 6 w 6"/>
                    <a:gd name="T9" fmla="*/ 0 h 11"/>
                    <a:gd name="T10" fmla="*/ 3 w 6"/>
                    <a:gd name="T11" fmla="*/ 2 h 11"/>
                    <a:gd name="T12" fmla="*/ 1 w 6"/>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6" h="11">
                      <a:moveTo>
                        <a:pt x="1" y="9"/>
                      </a:moveTo>
                      <a:lnTo>
                        <a:pt x="0" y="11"/>
                      </a:lnTo>
                      <a:lnTo>
                        <a:pt x="3" y="10"/>
                      </a:lnTo>
                      <a:lnTo>
                        <a:pt x="4" y="3"/>
                      </a:lnTo>
                      <a:lnTo>
                        <a:pt x="6" y="0"/>
                      </a:lnTo>
                      <a:lnTo>
                        <a:pt x="3" y="2"/>
                      </a:lnTo>
                      <a:lnTo>
                        <a:pt x="1"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26" name="Freeform 444">
                  <a:extLst>
                    <a:ext uri="{FF2B5EF4-FFF2-40B4-BE49-F238E27FC236}">
                      <a16:creationId xmlns:a16="http://schemas.microsoft.com/office/drawing/2014/main" id="{5D453225-FE5E-3DAC-D82B-04EFA6F3E3E5}"/>
                    </a:ext>
                  </a:extLst>
                </p:cNvPr>
                <p:cNvSpPr>
                  <a:spLocks/>
                </p:cNvSpPr>
                <p:nvPr/>
              </p:nvSpPr>
              <p:spPr bwMode="auto">
                <a:xfrm>
                  <a:off x="5516" y="2921"/>
                  <a:ext cx="3" cy="4"/>
                </a:xfrm>
                <a:custGeom>
                  <a:avLst/>
                  <a:gdLst>
                    <a:gd name="T0" fmla="*/ 4 w 4"/>
                    <a:gd name="T1" fmla="*/ 5 h 5"/>
                    <a:gd name="T2" fmla="*/ 3 w 4"/>
                    <a:gd name="T3" fmla="*/ 2 h 5"/>
                    <a:gd name="T4" fmla="*/ 1 w 4"/>
                    <a:gd name="T5" fmla="*/ 1 h 5"/>
                    <a:gd name="T6" fmla="*/ 0 w 4"/>
                    <a:gd name="T7" fmla="*/ 1 h 5"/>
                    <a:gd name="T8" fmla="*/ 0 w 4"/>
                    <a:gd name="T9" fmla="*/ 4 h 5"/>
                    <a:gd name="T10" fmla="*/ 2 w 4"/>
                    <a:gd name="T11" fmla="*/ 5 h 5"/>
                    <a:gd name="T12" fmla="*/ 4 w 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4" y="5"/>
                      </a:moveTo>
                      <a:cubicBezTo>
                        <a:pt x="3" y="2"/>
                        <a:pt x="3" y="2"/>
                        <a:pt x="3" y="2"/>
                      </a:cubicBezTo>
                      <a:cubicBezTo>
                        <a:pt x="1" y="1"/>
                        <a:pt x="1" y="1"/>
                        <a:pt x="1" y="1"/>
                      </a:cubicBezTo>
                      <a:cubicBezTo>
                        <a:pt x="1" y="0"/>
                        <a:pt x="0" y="1"/>
                        <a:pt x="0" y="1"/>
                      </a:cubicBezTo>
                      <a:cubicBezTo>
                        <a:pt x="0" y="4"/>
                        <a:pt x="0" y="4"/>
                        <a:pt x="0" y="4"/>
                      </a:cubicBezTo>
                      <a:cubicBezTo>
                        <a:pt x="2" y="5"/>
                        <a:pt x="2" y="5"/>
                        <a:pt x="2" y="5"/>
                      </a:cubicBezTo>
                      <a:lnTo>
                        <a:pt x="4"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27" name="Freeform 445">
                  <a:extLst>
                    <a:ext uri="{FF2B5EF4-FFF2-40B4-BE49-F238E27FC236}">
                      <a16:creationId xmlns:a16="http://schemas.microsoft.com/office/drawing/2014/main" id="{7F52952C-06D7-CC77-206C-4D149FCC4FD6}"/>
                    </a:ext>
                  </a:extLst>
                </p:cNvPr>
                <p:cNvSpPr>
                  <a:spLocks/>
                </p:cNvSpPr>
                <p:nvPr/>
              </p:nvSpPr>
              <p:spPr bwMode="auto">
                <a:xfrm>
                  <a:off x="5519" y="2926"/>
                  <a:ext cx="1" cy="2"/>
                </a:xfrm>
                <a:custGeom>
                  <a:avLst/>
                  <a:gdLst>
                    <a:gd name="T0" fmla="*/ 1 w 1"/>
                    <a:gd name="T1" fmla="*/ 2 h 2"/>
                    <a:gd name="T2" fmla="*/ 0 w 1"/>
                    <a:gd name="T3" fmla="*/ 0 h 2"/>
                    <a:gd name="T4" fmla="*/ 0 w 1"/>
                    <a:gd name="T5" fmla="*/ 2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lnTo>
                        <a:pt x="0" y="0"/>
                      </a:lnTo>
                      <a:lnTo>
                        <a:pt x="0" y="2"/>
                      </a:lnTo>
                      <a:lnTo>
                        <a:pt x="0" y="2"/>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28" name="Freeform 446">
                  <a:extLst>
                    <a:ext uri="{FF2B5EF4-FFF2-40B4-BE49-F238E27FC236}">
                      <a16:creationId xmlns:a16="http://schemas.microsoft.com/office/drawing/2014/main" id="{658C4290-648C-17E7-5F7F-80CCAF7127BC}"/>
                    </a:ext>
                  </a:extLst>
                </p:cNvPr>
                <p:cNvSpPr>
                  <a:spLocks/>
                </p:cNvSpPr>
                <p:nvPr/>
              </p:nvSpPr>
              <p:spPr bwMode="auto">
                <a:xfrm>
                  <a:off x="5513" y="2914"/>
                  <a:ext cx="6" cy="7"/>
                </a:xfrm>
                <a:custGeom>
                  <a:avLst/>
                  <a:gdLst>
                    <a:gd name="T0" fmla="*/ 6 w 6"/>
                    <a:gd name="T1" fmla="*/ 3 h 7"/>
                    <a:gd name="T2" fmla="*/ 6 w 6"/>
                    <a:gd name="T3" fmla="*/ 2 h 7"/>
                    <a:gd name="T4" fmla="*/ 6 w 6"/>
                    <a:gd name="T5" fmla="*/ 1 h 7"/>
                    <a:gd name="T6" fmla="*/ 6 w 6"/>
                    <a:gd name="T7" fmla="*/ 0 h 7"/>
                    <a:gd name="T8" fmla="*/ 5 w 6"/>
                    <a:gd name="T9" fmla="*/ 0 h 7"/>
                    <a:gd name="T10" fmla="*/ 3 w 6"/>
                    <a:gd name="T11" fmla="*/ 0 h 7"/>
                    <a:gd name="T12" fmla="*/ 0 w 6"/>
                    <a:gd name="T13" fmla="*/ 3 h 7"/>
                    <a:gd name="T14" fmla="*/ 1 w 6"/>
                    <a:gd name="T15" fmla="*/ 4 h 7"/>
                    <a:gd name="T16" fmla="*/ 4 w 6"/>
                    <a:gd name="T17" fmla="*/ 6 h 7"/>
                    <a:gd name="T18" fmla="*/ 5 w 6"/>
                    <a:gd name="T19" fmla="*/ 7 h 7"/>
                    <a:gd name="T20" fmla="*/ 6 w 6"/>
                    <a:gd name="T21" fmla="*/ 4 h 7"/>
                    <a:gd name="T22" fmla="*/ 6 w 6"/>
                    <a:gd name="T2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7">
                      <a:moveTo>
                        <a:pt x="6" y="3"/>
                      </a:moveTo>
                      <a:lnTo>
                        <a:pt x="6" y="2"/>
                      </a:lnTo>
                      <a:lnTo>
                        <a:pt x="6" y="1"/>
                      </a:lnTo>
                      <a:lnTo>
                        <a:pt x="6" y="0"/>
                      </a:lnTo>
                      <a:lnTo>
                        <a:pt x="5" y="0"/>
                      </a:lnTo>
                      <a:lnTo>
                        <a:pt x="3" y="0"/>
                      </a:lnTo>
                      <a:lnTo>
                        <a:pt x="0" y="3"/>
                      </a:lnTo>
                      <a:lnTo>
                        <a:pt x="1" y="4"/>
                      </a:lnTo>
                      <a:lnTo>
                        <a:pt x="4" y="6"/>
                      </a:lnTo>
                      <a:lnTo>
                        <a:pt x="5" y="7"/>
                      </a:lnTo>
                      <a:lnTo>
                        <a:pt x="6" y="4"/>
                      </a:lnTo>
                      <a:lnTo>
                        <a:pt x="6"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29" name="Freeform 447">
                  <a:extLst>
                    <a:ext uri="{FF2B5EF4-FFF2-40B4-BE49-F238E27FC236}">
                      <a16:creationId xmlns:a16="http://schemas.microsoft.com/office/drawing/2014/main" id="{F2A516F7-1F25-B361-C92E-88DFF0FA9BFD}"/>
                    </a:ext>
                  </a:extLst>
                </p:cNvPr>
                <p:cNvSpPr>
                  <a:spLocks/>
                </p:cNvSpPr>
                <p:nvPr/>
              </p:nvSpPr>
              <p:spPr bwMode="auto">
                <a:xfrm>
                  <a:off x="5511" y="2910"/>
                  <a:ext cx="2" cy="1"/>
                </a:xfrm>
                <a:custGeom>
                  <a:avLst/>
                  <a:gdLst>
                    <a:gd name="T0" fmla="*/ 1 w 2"/>
                    <a:gd name="T1" fmla="*/ 0 h 1"/>
                    <a:gd name="T2" fmla="*/ 0 w 2"/>
                    <a:gd name="T3" fmla="*/ 1 h 1"/>
                    <a:gd name="T4" fmla="*/ 2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lnTo>
                        <a:pt x="0" y="1"/>
                      </a:lnTo>
                      <a:lnTo>
                        <a:pt x="2" y="1"/>
                      </a:lnTo>
                      <a:lnTo>
                        <a:pt x="2" y="0"/>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30" name="Freeform 448">
                  <a:extLst>
                    <a:ext uri="{FF2B5EF4-FFF2-40B4-BE49-F238E27FC236}">
                      <a16:creationId xmlns:a16="http://schemas.microsoft.com/office/drawing/2014/main" id="{3D8444EE-946F-D8DE-7AA7-A927470A69AE}"/>
                    </a:ext>
                  </a:extLst>
                </p:cNvPr>
                <p:cNvSpPr>
                  <a:spLocks/>
                </p:cNvSpPr>
                <p:nvPr/>
              </p:nvSpPr>
              <p:spPr bwMode="auto">
                <a:xfrm>
                  <a:off x="5513" y="2906"/>
                  <a:ext cx="6" cy="8"/>
                </a:xfrm>
                <a:custGeom>
                  <a:avLst/>
                  <a:gdLst>
                    <a:gd name="T0" fmla="*/ 2 w 6"/>
                    <a:gd name="T1" fmla="*/ 0 h 8"/>
                    <a:gd name="T2" fmla="*/ 1 w 6"/>
                    <a:gd name="T3" fmla="*/ 2 h 8"/>
                    <a:gd name="T4" fmla="*/ 0 w 6"/>
                    <a:gd name="T5" fmla="*/ 3 h 8"/>
                    <a:gd name="T6" fmla="*/ 1 w 6"/>
                    <a:gd name="T7" fmla="*/ 3 h 8"/>
                    <a:gd name="T8" fmla="*/ 1 w 6"/>
                    <a:gd name="T9" fmla="*/ 5 h 8"/>
                    <a:gd name="T10" fmla="*/ 3 w 6"/>
                    <a:gd name="T11" fmla="*/ 5 h 8"/>
                    <a:gd name="T12" fmla="*/ 0 w 6"/>
                    <a:gd name="T13" fmla="*/ 6 h 8"/>
                    <a:gd name="T14" fmla="*/ 1 w 6"/>
                    <a:gd name="T15" fmla="*/ 8 h 8"/>
                    <a:gd name="T16" fmla="*/ 2 w 6"/>
                    <a:gd name="T17" fmla="*/ 8 h 8"/>
                    <a:gd name="T18" fmla="*/ 4 w 6"/>
                    <a:gd name="T19" fmla="*/ 6 h 8"/>
                    <a:gd name="T20" fmla="*/ 6 w 6"/>
                    <a:gd name="T21" fmla="*/ 6 h 8"/>
                    <a:gd name="T22" fmla="*/ 6 w 6"/>
                    <a:gd name="T23" fmla="*/ 5 h 8"/>
                    <a:gd name="T24" fmla="*/ 6 w 6"/>
                    <a:gd name="T25" fmla="*/ 2 h 8"/>
                    <a:gd name="T26" fmla="*/ 5 w 6"/>
                    <a:gd name="T27" fmla="*/ 2 h 8"/>
                    <a:gd name="T28" fmla="*/ 3 w 6"/>
                    <a:gd name="T29" fmla="*/ 0 h 8"/>
                    <a:gd name="T30" fmla="*/ 2 w 6"/>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8">
                      <a:moveTo>
                        <a:pt x="2" y="0"/>
                      </a:moveTo>
                      <a:lnTo>
                        <a:pt x="1" y="2"/>
                      </a:lnTo>
                      <a:lnTo>
                        <a:pt x="0" y="3"/>
                      </a:lnTo>
                      <a:lnTo>
                        <a:pt x="1" y="3"/>
                      </a:lnTo>
                      <a:lnTo>
                        <a:pt x="1" y="5"/>
                      </a:lnTo>
                      <a:lnTo>
                        <a:pt x="3" y="5"/>
                      </a:lnTo>
                      <a:lnTo>
                        <a:pt x="0" y="6"/>
                      </a:lnTo>
                      <a:lnTo>
                        <a:pt x="1" y="8"/>
                      </a:lnTo>
                      <a:lnTo>
                        <a:pt x="2" y="8"/>
                      </a:lnTo>
                      <a:lnTo>
                        <a:pt x="4" y="6"/>
                      </a:lnTo>
                      <a:lnTo>
                        <a:pt x="6" y="6"/>
                      </a:lnTo>
                      <a:lnTo>
                        <a:pt x="6" y="5"/>
                      </a:lnTo>
                      <a:lnTo>
                        <a:pt x="6" y="2"/>
                      </a:lnTo>
                      <a:lnTo>
                        <a:pt x="5" y="2"/>
                      </a:lnTo>
                      <a:lnTo>
                        <a:pt x="3" y="0"/>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31" name="Freeform 449">
                  <a:extLst>
                    <a:ext uri="{FF2B5EF4-FFF2-40B4-BE49-F238E27FC236}">
                      <a16:creationId xmlns:a16="http://schemas.microsoft.com/office/drawing/2014/main" id="{47EBB4BF-EF6F-4452-9346-B86382FAA94D}"/>
                    </a:ext>
                  </a:extLst>
                </p:cNvPr>
                <p:cNvSpPr>
                  <a:spLocks/>
                </p:cNvSpPr>
                <p:nvPr/>
              </p:nvSpPr>
              <p:spPr bwMode="auto">
                <a:xfrm>
                  <a:off x="5387" y="2841"/>
                  <a:ext cx="14" cy="4"/>
                </a:xfrm>
                <a:custGeom>
                  <a:avLst/>
                  <a:gdLst>
                    <a:gd name="T0" fmla="*/ 1 w 14"/>
                    <a:gd name="T1" fmla="*/ 3 h 4"/>
                    <a:gd name="T2" fmla="*/ 4 w 14"/>
                    <a:gd name="T3" fmla="*/ 4 h 4"/>
                    <a:gd name="T4" fmla="*/ 11 w 14"/>
                    <a:gd name="T5" fmla="*/ 2 h 4"/>
                    <a:gd name="T6" fmla="*/ 14 w 14"/>
                    <a:gd name="T7" fmla="*/ 1 h 4"/>
                    <a:gd name="T8" fmla="*/ 11 w 14"/>
                    <a:gd name="T9" fmla="*/ 1 h 4"/>
                    <a:gd name="T10" fmla="*/ 6 w 14"/>
                    <a:gd name="T11" fmla="*/ 0 h 4"/>
                    <a:gd name="T12" fmla="*/ 4 w 14"/>
                    <a:gd name="T13" fmla="*/ 1 h 4"/>
                    <a:gd name="T14" fmla="*/ 1 w 14"/>
                    <a:gd name="T15" fmla="*/ 1 h 4"/>
                    <a:gd name="T16" fmla="*/ 0 w 14"/>
                    <a:gd name="T17" fmla="*/ 1 h 4"/>
                    <a:gd name="T18" fmla="*/ 1 w 14"/>
                    <a:gd name="T19" fmla="*/ 2 h 4"/>
                    <a:gd name="T20" fmla="*/ 1 w 1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4">
                      <a:moveTo>
                        <a:pt x="1" y="3"/>
                      </a:moveTo>
                      <a:lnTo>
                        <a:pt x="4" y="4"/>
                      </a:lnTo>
                      <a:lnTo>
                        <a:pt x="11" y="2"/>
                      </a:lnTo>
                      <a:lnTo>
                        <a:pt x="14" y="1"/>
                      </a:lnTo>
                      <a:lnTo>
                        <a:pt x="11" y="1"/>
                      </a:lnTo>
                      <a:lnTo>
                        <a:pt x="6" y="0"/>
                      </a:lnTo>
                      <a:lnTo>
                        <a:pt x="4" y="1"/>
                      </a:lnTo>
                      <a:lnTo>
                        <a:pt x="1" y="1"/>
                      </a:lnTo>
                      <a:lnTo>
                        <a:pt x="0" y="1"/>
                      </a:lnTo>
                      <a:lnTo>
                        <a:pt x="1" y="2"/>
                      </a:lnTo>
                      <a:lnTo>
                        <a:pt x="1"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32" name="Freeform 450">
                  <a:extLst>
                    <a:ext uri="{FF2B5EF4-FFF2-40B4-BE49-F238E27FC236}">
                      <a16:creationId xmlns:a16="http://schemas.microsoft.com/office/drawing/2014/main" id="{A1A5338C-798A-A67D-4F3D-B8C4C96158D0}"/>
                    </a:ext>
                  </a:extLst>
                </p:cNvPr>
                <p:cNvSpPr>
                  <a:spLocks/>
                </p:cNvSpPr>
                <p:nvPr/>
              </p:nvSpPr>
              <p:spPr bwMode="auto">
                <a:xfrm>
                  <a:off x="5386" y="2954"/>
                  <a:ext cx="2" cy="2"/>
                </a:xfrm>
                <a:custGeom>
                  <a:avLst/>
                  <a:gdLst>
                    <a:gd name="T0" fmla="*/ 2 w 2"/>
                    <a:gd name="T1" fmla="*/ 2 h 2"/>
                    <a:gd name="T2" fmla="*/ 1 w 2"/>
                    <a:gd name="T3" fmla="*/ 0 h 2"/>
                    <a:gd name="T4" fmla="*/ 0 w 2"/>
                    <a:gd name="T5" fmla="*/ 2 h 2"/>
                    <a:gd name="T6" fmla="*/ 1 w 2"/>
                    <a:gd name="T7" fmla="*/ 2 h 2"/>
                    <a:gd name="T8" fmla="*/ 2 w 2"/>
                    <a:gd name="T9" fmla="*/ 2 h 2"/>
                  </a:gdLst>
                  <a:ahLst/>
                  <a:cxnLst>
                    <a:cxn ang="0">
                      <a:pos x="T0" y="T1"/>
                    </a:cxn>
                    <a:cxn ang="0">
                      <a:pos x="T2" y="T3"/>
                    </a:cxn>
                    <a:cxn ang="0">
                      <a:pos x="T4" y="T5"/>
                    </a:cxn>
                    <a:cxn ang="0">
                      <a:pos x="T6" y="T7"/>
                    </a:cxn>
                    <a:cxn ang="0">
                      <a:pos x="T8" y="T9"/>
                    </a:cxn>
                  </a:cxnLst>
                  <a:rect l="0" t="0" r="r" b="b"/>
                  <a:pathLst>
                    <a:path w="2" h="2">
                      <a:moveTo>
                        <a:pt x="2" y="2"/>
                      </a:moveTo>
                      <a:lnTo>
                        <a:pt x="1" y="0"/>
                      </a:lnTo>
                      <a:lnTo>
                        <a:pt x="0" y="2"/>
                      </a:lnTo>
                      <a:lnTo>
                        <a:pt x="1" y="2"/>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33" name="Freeform 451">
                  <a:extLst>
                    <a:ext uri="{FF2B5EF4-FFF2-40B4-BE49-F238E27FC236}">
                      <a16:creationId xmlns:a16="http://schemas.microsoft.com/office/drawing/2014/main" id="{061D02D8-0F7B-B0F9-8698-2A5DEF0BB03D}"/>
                    </a:ext>
                  </a:extLst>
                </p:cNvPr>
                <p:cNvSpPr>
                  <a:spLocks/>
                </p:cNvSpPr>
                <p:nvPr/>
              </p:nvSpPr>
              <p:spPr bwMode="auto">
                <a:xfrm>
                  <a:off x="5394" y="2846"/>
                  <a:ext cx="3" cy="8"/>
                </a:xfrm>
                <a:custGeom>
                  <a:avLst/>
                  <a:gdLst>
                    <a:gd name="T0" fmla="*/ 0 w 3"/>
                    <a:gd name="T1" fmla="*/ 1 h 8"/>
                    <a:gd name="T2" fmla="*/ 1 w 3"/>
                    <a:gd name="T3" fmla="*/ 3 h 8"/>
                    <a:gd name="T4" fmla="*/ 1 w 3"/>
                    <a:gd name="T5" fmla="*/ 8 h 8"/>
                    <a:gd name="T6" fmla="*/ 3 w 3"/>
                    <a:gd name="T7" fmla="*/ 8 h 8"/>
                    <a:gd name="T8" fmla="*/ 3 w 3"/>
                    <a:gd name="T9" fmla="*/ 6 h 8"/>
                    <a:gd name="T10" fmla="*/ 1 w 3"/>
                    <a:gd name="T11" fmla="*/ 3 h 8"/>
                    <a:gd name="T12" fmla="*/ 1 w 3"/>
                    <a:gd name="T13" fmla="*/ 0 h 8"/>
                    <a:gd name="T14" fmla="*/ 0 w 3"/>
                    <a:gd name="T15" fmla="*/ 1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8">
                      <a:moveTo>
                        <a:pt x="0" y="1"/>
                      </a:moveTo>
                      <a:lnTo>
                        <a:pt x="1" y="3"/>
                      </a:lnTo>
                      <a:lnTo>
                        <a:pt x="1" y="8"/>
                      </a:lnTo>
                      <a:lnTo>
                        <a:pt x="3" y="8"/>
                      </a:lnTo>
                      <a:lnTo>
                        <a:pt x="3" y="6"/>
                      </a:lnTo>
                      <a:lnTo>
                        <a:pt x="1" y="3"/>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34" name="Freeform 452">
                  <a:extLst>
                    <a:ext uri="{FF2B5EF4-FFF2-40B4-BE49-F238E27FC236}">
                      <a16:creationId xmlns:a16="http://schemas.microsoft.com/office/drawing/2014/main" id="{4F1BF521-085E-741A-77E8-933BD096C11B}"/>
                    </a:ext>
                  </a:extLst>
                </p:cNvPr>
                <p:cNvSpPr>
                  <a:spLocks/>
                </p:cNvSpPr>
                <p:nvPr/>
              </p:nvSpPr>
              <p:spPr bwMode="auto">
                <a:xfrm>
                  <a:off x="5511" y="2915"/>
                  <a:ext cx="5" cy="6"/>
                </a:xfrm>
                <a:custGeom>
                  <a:avLst/>
                  <a:gdLst>
                    <a:gd name="T0" fmla="*/ 0 w 5"/>
                    <a:gd name="T1" fmla="*/ 3 h 6"/>
                    <a:gd name="T2" fmla="*/ 2 w 5"/>
                    <a:gd name="T3" fmla="*/ 5 h 6"/>
                    <a:gd name="T4" fmla="*/ 4 w 5"/>
                    <a:gd name="T5" fmla="*/ 6 h 6"/>
                    <a:gd name="T6" fmla="*/ 5 w 5"/>
                    <a:gd name="T7" fmla="*/ 6 h 6"/>
                    <a:gd name="T8" fmla="*/ 2 w 5"/>
                    <a:gd name="T9" fmla="*/ 3 h 6"/>
                    <a:gd name="T10" fmla="*/ 2 w 5"/>
                    <a:gd name="T11" fmla="*/ 1 h 6"/>
                    <a:gd name="T12" fmla="*/ 0 w 5"/>
                    <a:gd name="T13" fmla="*/ 0 h 6"/>
                    <a:gd name="T14" fmla="*/ 0 w 5"/>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0" y="3"/>
                      </a:moveTo>
                      <a:lnTo>
                        <a:pt x="2" y="5"/>
                      </a:lnTo>
                      <a:lnTo>
                        <a:pt x="4" y="6"/>
                      </a:lnTo>
                      <a:lnTo>
                        <a:pt x="5" y="6"/>
                      </a:lnTo>
                      <a:lnTo>
                        <a:pt x="2" y="3"/>
                      </a:lnTo>
                      <a:lnTo>
                        <a:pt x="2" y="1"/>
                      </a:lnTo>
                      <a:lnTo>
                        <a:pt x="0"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35" name="Freeform 453">
                  <a:extLst>
                    <a:ext uri="{FF2B5EF4-FFF2-40B4-BE49-F238E27FC236}">
                      <a16:creationId xmlns:a16="http://schemas.microsoft.com/office/drawing/2014/main" id="{83F7FC46-DE86-0BA5-E207-BC3506B13B9C}"/>
                    </a:ext>
                  </a:extLst>
                </p:cNvPr>
                <p:cNvSpPr>
                  <a:spLocks/>
                </p:cNvSpPr>
                <p:nvPr/>
              </p:nvSpPr>
              <p:spPr bwMode="auto">
                <a:xfrm>
                  <a:off x="5373" y="2840"/>
                  <a:ext cx="13" cy="6"/>
                </a:xfrm>
                <a:custGeom>
                  <a:avLst/>
                  <a:gdLst>
                    <a:gd name="T0" fmla="*/ 11 w 13"/>
                    <a:gd name="T1" fmla="*/ 3 h 6"/>
                    <a:gd name="T2" fmla="*/ 13 w 13"/>
                    <a:gd name="T3" fmla="*/ 4 h 6"/>
                    <a:gd name="T4" fmla="*/ 13 w 13"/>
                    <a:gd name="T5" fmla="*/ 1 h 6"/>
                    <a:gd name="T6" fmla="*/ 11 w 13"/>
                    <a:gd name="T7" fmla="*/ 0 h 6"/>
                    <a:gd name="T8" fmla="*/ 10 w 13"/>
                    <a:gd name="T9" fmla="*/ 2 h 6"/>
                    <a:gd name="T10" fmla="*/ 8 w 13"/>
                    <a:gd name="T11" fmla="*/ 1 h 6"/>
                    <a:gd name="T12" fmla="*/ 5 w 13"/>
                    <a:gd name="T13" fmla="*/ 0 h 6"/>
                    <a:gd name="T14" fmla="*/ 3 w 13"/>
                    <a:gd name="T15" fmla="*/ 1 h 6"/>
                    <a:gd name="T16" fmla="*/ 2 w 13"/>
                    <a:gd name="T17" fmla="*/ 0 h 6"/>
                    <a:gd name="T18" fmla="*/ 0 w 13"/>
                    <a:gd name="T19" fmla="*/ 2 h 6"/>
                    <a:gd name="T20" fmla="*/ 0 w 13"/>
                    <a:gd name="T21" fmla="*/ 4 h 6"/>
                    <a:gd name="T22" fmla="*/ 1 w 13"/>
                    <a:gd name="T23" fmla="*/ 6 h 6"/>
                    <a:gd name="T24" fmla="*/ 4 w 13"/>
                    <a:gd name="T25" fmla="*/ 6 h 6"/>
                    <a:gd name="T26" fmla="*/ 7 w 13"/>
                    <a:gd name="T27" fmla="*/ 5 h 6"/>
                    <a:gd name="T28" fmla="*/ 8 w 13"/>
                    <a:gd name="T29" fmla="*/ 5 h 6"/>
                    <a:gd name="T30" fmla="*/ 11 w 13"/>
                    <a:gd name="T3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6">
                      <a:moveTo>
                        <a:pt x="11" y="3"/>
                      </a:moveTo>
                      <a:lnTo>
                        <a:pt x="13" y="4"/>
                      </a:lnTo>
                      <a:lnTo>
                        <a:pt x="13" y="1"/>
                      </a:lnTo>
                      <a:lnTo>
                        <a:pt x="11" y="0"/>
                      </a:lnTo>
                      <a:lnTo>
                        <a:pt x="10" y="2"/>
                      </a:lnTo>
                      <a:lnTo>
                        <a:pt x="8" y="1"/>
                      </a:lnTo>
                      <a:lnTo>
                        <a:pt x="5" y="0"/>
                      </a:lnTo>
                      <a:lnTo>
                        <a:pt x="3" y="1"/>
                      </a:lnTo>
                      <a:lnTo>
                        <a:pt x="2" y="0"/>
                      </a:lnTo>
                      <a:lnTo>
                        <a:pt x="0" y="2"/>
                      </a:lnTo>
                      <a:lnTo>
                        <a:pt x="0" y="4"/>
                      </a:lnTo>
                      <a:lnTo>
                        <a:pt x="1" y="6"/>
                      </a:lnTo>
                      <a:lnTo>
                        <a:pt x="4" y="6"/>
                      </a:lnTo>
                      <a:lnTo>
                        <a:pt x="7" y="5"/>
                      </a:lnTo>
                      <a:lnTo>
                        <a:pt x="8" y="5"/>
                      </a:lnTo>
                      <a:lnTo>
                        <a:pt x="11"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36" name="Freeform 454">
                  <a:extLst>
                    <a:ext uri="{FF2B5EF4-FFF2-40B4-BE49-F238E27FC236}">
                      <a16:creationId xmlns:a16="http://schemas.microsoft.com/office/drawing/2014/main" id="{90A05439-E7C4-F34A-10B1-0BE4486E6E49}"/>
                    </a:ext>
                  </a:extLst>
                </p:cNvPr>
                <p:cNvSpPr>
                  <a:spLocks/>
                </p:cNvSpPr>
                <p:nvPr/>
              </p:nvSpPr>
              <p:spPr bwMode="auto">
                <a:xfrm>
                  <a:off x="5510" y="2919"/>
                  <a:ext cx="6" cy="12"/>
                </a:xfrm>
                <a:custGeom>
                  <a:avLst/>
                  <a:gdLst>
                    <a:gd name="T0" fmla="*/ 0 w 6"/>
                    <a:gd name="T1" fmla="*/ 6 h 12"/>
                    <a:gd name="T2" fmla="*/ 0 w 6"/>
                    <a:gd name="T3" fmla="*/ 10 h 12"/>
                    <a:gd name="T4" fmla="*/ 2 w 6"/>
                    <a:gd name="T5" fmla="*/ 12 h 12"/>
                    <a:gd name="T6" fmla="*/ 3 w 6"/>
                    <a:gd name="T7" fmla="*/ 11 h 12"/>
                    <a:gd name="T8" fmla="*/ 6 w 6"/>
                    <a:gd name="T9" fmla="*/ 9 h 12"/>
                    <a:gd name="T10" fmla="*/ 6 w 6"/>
                    <a:gd name="T11" fmla="*/ 7 h 12"/>
                    <a:gd name="T12" fmla="*/ 5 w 6"/>
                    <a:gd name="T13" fmla="*/ 6 h 12"/>
                    <a:gd name="T14" fmla="*/ 4 w 6"/>
                    <a:gd name="T15" fmla="*/ 3 h 12"/>
                    <a:gd name="T16" fmla="*/ 2 w 6"/>
                    <a:gd name="T17" fmla="*/ 1 h 12"/>
                    <a:gd name="T18" fmla="*/ 0 w 6"/>
                    <a:gd name="T19" fmla="*/ 0 h 12"/>
                    <a:gd name="T20" fmla="*/ 1 w 6"/>
                    <a:gd name="T21" fmla="*/ 2 h 12"/>
                    <a:gd name="T22" fmla="*/ 1 w 6"/>
                    <a:gd name="T23" fmla="*/ 5 h 12"/>
                    <a:gd name="T24" fmla="*/ 2 w 6"/>
                    <a:gd name="T25" fmla="*/ 6 h 12"/>
                    <a:gd name="T26" fmla="*/ 3 w 6"/>
                    <a:gd name="T27" fmla="*/ 8 h 12"/>
                    <a:gd name="T28" fmla="*/ 2 w 6"/>
                    <a:gd name="T29" fmla="*/ 7 h 12"/>
                    <a:gd name="T30" fmla="*/ 0 w 6"/>
                    <a:gd name="T31"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12">
                      <a:moveTo>
                        <a:pt x="0" y="6"/>
                      </a:moveTo>
                      <a:lnTo>
                        <a:pt x="0" y="10"/>
                      </a:lnTo>
                      <a:lnTo>
                        <a:pt x="2" y="12"/>
                      </a:lnTo>
                      <a:lnTo>
                        <a:pt x="3" y="11"/>
                      </a:lnTo>
                      <a:lnTo>
                        <a:pt x="6" y="9"/>
                      </a:lnTo>
                      <a:lnTo>
                        <a:pt x="6" y="7"/>
                      </a:lnTo>
                      <a:lnTo>
                        <a:pt x="5" y="6"/>
                      </a:lnTo>
                      <a:lnTo>
                        <a:pt x="4" y="3"/>
                      </a:lnTo>
                      <a:lnTo>
                        <a:pt x="2" y="1"/>
                      </a:lnTo>
                      <a:lnTo>
                        <a:pt x="0" y="0"/>
                      </a:lnTo>
                      <a:lnTo>
                        <a:pt x="1" y="2"/>
                      </a:lnTo>
                      <a:lnTo>
                        <a:pt x="1" y="5"/>
                      </a:lnTo>
                      <a:lnTo>
                        <a:pt x="2" y="6"/>
                      </a:lnTo>
                      <a:lnTo>
                        <a:pt x="3" y="8"/>
                      </a:lnTo>
                      <a:lnTo>
                        <a:pt x="2" y="7"/>
                      </a:lnTo>
                      <a:lnTo>
                        <a:pt x="0"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37" name="Freeform 455">
                  <a:extLst>
                    <a:ext uri="{FF2B5EF4-FFF2-40B4-BE49-F238E27FC236}">
                      <a16:creationId xmlns:a16="http://schemas.microsoft.com/office/drawing/2014/main" id="{35454533-4098-9873-C1A2-91A6D11A01CE}"/>
                    </a:ext>
                  </a:extLst>
                </p:cNvPr>
                <p:cNvSpPr>
                  <a:spLocks/>
                </p:cNvSpPr>
                <p:nvPr/>
              </p:nvSpPr>
              <p:spPr bwMode="auto">
                <a:xfrm>
                  <a:off x="5468" y="2935"/>
                  <a:ext cx="8" cy="16"/>
                </a:xfrm>
                <a:custGeom>
                  <a:avLst/>
                  <a:gdLst>
                    <a:gd name="T0" fmla="*/ 8 w 8"/>
                    <a:gd name="T1" fmla="*/ 0 h 16"/>
                    <a:gd name="T2" fmla="*/ 6 w 8"/>
                    <a:gd name="T3" fmla="*/ 0 h 16"/>
                    <a:gd name="T4" fmla="*/ 5 w 8"/>
                    <a:gd name="T5" fmla="*/ 1 h 16"/>
                    <a:gd name="T6" fmla="*/ 5 w 8"/>
                    <a:gd name="T7" fmla="*/ 3 h 16"/>
                    <a:gd name="T8" fmla="*/ 1 w 8"/>
                    <a:gd name="T9" fmla="*/ 7 h 16"/>
                    <a:gd name="T10" fmla="*/ 1 w 8"/>
                    <a:gd name="T11" fmla="*/ 8 h 16"/>
                    <a:gd name="T12" fmla="*/ 2 w 8"/>
                    <a:gd name="T13" fmla="*/ 10 h 16"/>
                    <a:gd name="T14" fmla="*/ 0 w 8"/>
                    <a:gd name="T15" fmla="*/ 11 h 16"/>
                    <a:gd name="T16" fmla="*/ 0 w 8"/>
                    <a:gd name="T17" fmla="*/ 14 h 16"/>
                    <a:gd name="T18" fmla="*/ 2 w 8"/>
                    <a:gd name="T19" fmla="*/ 16 h 16"/>
                    <a:gd name="T20" fmla="*/ 3 w 8"/>
                    <a:gd name="T21" fmla="*/ 15 h 16"/>
                    <a:gd name="T22" fmla="*/ 7 w 8"/>
                    <a:gd name="T23" fmla="*/ 11 h 16"/>
                    <a:gd name="T24" fmla="*/ 8 w 8"/>
                    <a:gd name="T25" fmla="*/ 6 h 16"/>
                    <a:gd name="T26" fmla="*/ 7 w 8"/>
                    <a:gd name="T27" fmla="*/ 4 h 16"/>
                    <a:gd name="T28" fmla="*/ 8 w 8"/>
                    <a:gd name="T29" fmla="*/ 2 h 16"/>
                    <a:gd name="T30" fmla="*/ 8 w 8"/>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6">
                      <a:moveTo>
                        <a:pt x="8" y="0"/>
                      </a:moveTo>
                      <a:lnTo>
                        <a:pt x="6" y="0"/>
                      </a:lnTo>
                      <a:lnTo>
                        <a:pt x="5" y="1"/>
                      </a:lnTo>
                      <a:lnTo>
                        <a:pt x="5" y="3"/>
                      </a:lnTo>
                      <a:lnTo>
                        <a:pt x="1" y="7"/>
                      </a:lnTo>
                      <a:lnTo>
                        <a:pt x="1" y="8"/>
                      </a:lnTo>
                      <a:lnTo>
                        <a:pt x="2" y="10"/>
                      </a:lnTo>
                      <a:lnTo>
                        <a:pt x="0" y="11"/>
                      </a:lnTo>
                      <a:lnTo>
                        <a:pt x="0" y="14"/>
                      </a:lnTo>
                      <a:lnTo>
                        <a:pt x="2" y="16"/>
                      </a:lnTo>
                      <a:lnTo>
                        <a:pt x="3" y="15"/>
                      </a:lnTo>
                      <a:lnTo>
                        <a:pt x="7" y="11"/>
                      </a:lnTo>
                      <a:lnTo>
                        <a:pt x="8" y="6"/>
                      </a:lnTo>
                      <a:lnTo>
                        <a:pt x="7" y="4"/>
                      </a:lnTo>
                      <a:lnTo>
                        <a:pt x="8" y="2"/>
                      </a:lnTo>
                      <a:lnTo>
                        <a:pt x="8"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38" name="Freeform 456">
                  <a:extLst>
                    <a:ext uri="{FF2B5EF4-FFF2-40B4-BE49-F238E27FC236}">
                      <a16:creationId xmlns:a16="http://schemas.microsoft.com/office/drawing/2014/main" id="{386B2C4F-11B6-99DC-E3B6-06EF8456EFDA}"/>
                    </a:ext>
                  </a:extLst>
                </p:cNvPr>
                <p:cNvSpPr>
                  <a:spLocks/>
                </p:cNvSpPr>
                <p:nvPr/>
              </p:nvSpPr>
              <p:spPr bwMode="auto">
                <a:xfrm>
                  <a:off x="5573" y="2952"/>
                  <a:ext cx="5" cy="5"/>
                </a:xfrm>
                <a:custGeom>
                  <a:avLst/>
                  <a:gdLst>
                    <a:gd name="T0" fmla="*/ 2 w 5"/>
                    <a:gd name="T1" fmla="*/ 0 h 5"/>
                    <a:gd name="T2" fmla="*/ 0 w 5"/>
                    <a:gd name="T3" fmla="*/ 4 h 5"/>
                    <a:gd name="T4" fmla="*/ 2 w 5"/>
                    <a:gd name="T5" fmla="*/ 4 h 5"/>
                    <a:gd name="T6" fmla="*/ 4 w 5"/>
                    <a:gd name="T7" fmla="*/ 5 h 5"/>
                    <a:gd name="T8" fmla="*/ 5 w 5"/>
                    <a:gd name="T9" fmla="*/ 4 h 5"/>
                    <a:gd name="T10" fmla="*/ 4 w 5"/>
                    <a:gd name="T11" fmla="*/ 0 h 5"/>
                    <a:gd name="T12" fmla="*/ 2 w 5"/>
                    <a:gd name="T13" fmla="*/ 0 h 5"/>
                    <a:gd name="T14" fmla="*/ 2 w 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2" y="0"/>
                      </a:moveTo>
                      <a:lnTo>
                        <a:pt x="0" y="4"/>
                      </a:lnTo>
                      <a:lnTo>
                        <a:pt x="2" y="4"/>
                      </a:lnTo>
                      <a:lnTo>
                        <a:pt x="4" y="5"/>
                      </a:lnTo>
                      <a:lnTo>
                        <a:pt x="5" y="4"/>
                      </a:lnTo>
                      <a:lnTo>
                        <a:pt x="4" y="0"/>
                      </a:lnTo>
                      <a:lnTo>
                        <a:pt x="2" y="0"/>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39" name="Freeform 457">
                  <a:extLst>
                    <a:ext uri="{FF2B5EF4-FFF2-40B4-BE49-F238E27FC236}">
                      <a16:creationId xmlns:a16="http://schemas.microsoft.com/office/drawing/2014/main" id="{A8C889FD-67F6-324E-E431-FD244901B87F}"/>
                    </a:ext>
                  </a:extLst>
                </p:cNvPr>
                <p:cNvSpPr>
                  <a:spLocks/>
                </p:cNvSpPr>
                <p:nvPr/>
              </p:nvSpPr>
              <p:spPr bwMode="auto">
                <a:xfrm>
                  <a:off x="5355" y="2959"/>
                  <a:ext cx="55" cy="35"/>
                </a:xfrm>
                <a:custGeom>
                  <a:avLst/>
                  <a:gdLst>
                    <a:gd name="T0" fmla="*/ 26 w 55"/>
                    <a:gd name="T1" fmla="*/ 18 h 35"/>
                    <a:gd name="T2" fmla="*/ 27 w 55"/>
                    <a:gd name="T3" fmla="*/ 18 h 35"/>
                    <a:gd name="T4" fmla="*/ 28 w 55"/>
                    <a:gd name="T5" fmla="*/ 18 h 35"/>
                    <a:gd name="T6" fmla="*/ 30 w 55"/>
                    <a:gd name="T7" fmla="*/ 14 h 35"/>
                    <a:gd name="T8" fmla="*/ 33 w 55"/>
                    <a:gd name="T9" fmla="*/ 14 h 35"/>
                    <a:gd name="T10" fmla="*/ 36 w 55"/>
                    <a:gd name="T11" fmla="*/ 14 h 35"/>
                    <a:gd name="T12" fmla="*/ 41 w 55"/>
                    <a:gd name="T13" fmla="*/ 13 h 35"/>
                    <a:gd name="T14" fmla="*/ 45 w 55"/>
                    <a:gd name="T15" fmla="*/ 10 h 35"/>
                    <a:gd name="T16" fmla="*/ 50 w 55"/>
                    <a:gd name="T17" fmla="*/ 8 h 35"/>
                    <a:gd name="T18" fmla="*/ 50 w 55"/>
                    <a:gd name="T19" fmla="*/ 6 h 35"/>
                    <a:gd name="T20" fmla="*/ 52 w 55"/>
                    <a:gd name="T21" fmla="*/ 6 h 35"/>
                    <a:gd name="T22" fmla="*/ 55 w 55"/>
                    <a:gd name="T23" fmla="*/ 4 h 35"/>
                    <a:gd name="T24" fmla="*/ 55 w 55"/>
                    <a:gd name="T25" fmla="*/ 2 h 35"/>
                    <a:gd name="T26" fmla="*/ 54 w 55"/>
                    <a:gd name="T27" fmla="*/ 0 h 35"/>
                    <a:gd name="T28" fmla="*/ 48 w 55"/>
                    <a:gd name="T29" fmla="*/ 2 h 35"/>
                    <a:gd name="T30" fmla="*/ 45 w 55"/>
                    <a:gd name="T31" fmla="*/ 2 h 35"/>
                    <a:gd name="T32" fmla="*/ 42 w 55"/>
                    <a:gd name="T33" fmla="*/ 3 h 35"/>
                    <a:gd name="T34" fmla="*/ 39 w 55"/>
                    <a:gd name="T35" fmla="*/ 3 h 35"/>
                    <a:gd name="T36" fmla="*/ 35 w 55"/>
                    <a:gd name="T37" fmla="*/ 4 h 35"/>
                    <a:gd name="T38" fmla="*/ 29 w 55"/>
                    <a:gd name="T39" fmla="*/ 4 h 35"/>
                    <a:gd name="T40" fmla="*/ 25 w 55"/>
                    <a:gd name="T41" fmla="*/ 8 h 35"/>
                    <a:gd name="T42" fmla="*/ 21 w 55"/>
                    <a:gd name="T43" fmla="*/ 10 h 35"/>
                    <a:gd name="T44" fmla="*/ 20 w 55"/>
                    <a:gd name="T45" fmla="*/ 11 h 35"/>
                    <a:gd name="T46" fmla="*/ 18 w 55"/>
                    <a:gd name="T47" fmla="*/ 11 h 35"/>
                    <a:gd name="T48" fmla="*/ 16 w 55"/>
                    <a:gd name="T49" fmla="*/ 12 h 35"/>
                    <a:gd name="T50" fmla="*/ 12 w 55"/>
                    <a:gd name="T51" fmla="*/ 13 h 35"/>
                    <a:gd name="T52" fmla="*/ 10 w 55"/>
                    <a:gd name="T53" fmla="*/ 15 h 35"/>
                    <a:gd name="T54" fmla="*/ 9 w 55"/>
                    <a:gd name="T55" fmla="*/ 16 h 35"/>
                    <a:gd name="T56" fmla="*/ 6 w 55"/>
                    <a:gd name="T57" fmla="*/ 18 h 35"/>
                    <a:gd name="T58" fmla="*/ 5 w 55"/>
                    <a:gd name="T59" fmla="*/ 21 h 35"/>
                    <a:gd name="T60" fmla="*/ 2 w 55"/>
                    <a:gd name="T61" fmla="*/ 27 h 35"/>
                    <a:gd name="T62" fmla="*/ 2 w 55"/>
                    <a:gd name="T63" fmla="*/ 28 h 35"/>
                    <a:gd name="T64" fmla="*/ 3 w 55"/>
                    <a:gd name="T65" fmla="*/ 30 h 35"/>
                    <a:gd name="T66" fmla="*/ 4 w 55"/>
                    <a:gd name="T67" fmla="*/ 31 h 35"/>
                    <a:gd name="T68" fmla="*/ 2 w 55"/>
                    <a:gd name="T69" fmla="*/ 31 h 35"/>
                    <a:gd name="T70" fmla="*/ 1 w 55"/>
                    <a:gd name="T71" fmla="*/ 30 h 35"/>
                    <a:gd name="T72" fmla="*/ 0 w 55"/>
                    <a:gd name="T73" fmla="*/ 34 h 35"/>
                    <a:gd name="T74" fmla="*/ 2 w 55"/>
                    <a:gd name="T75" fmla="*/ 35 h 35"/>
                    <a:gd name="T76" fmla="*/ 6 w 55"/>
                    <a:gd name="T77" fmla="*/ 35 h 35"/>
                    <a:gd name="T78" fmla="*/ 10 w 55"/>
                    <a:gd name="T79" fmla="*/ 31 h 35"/>
                    <a:gd name="T80" fmla="*/ 13 w 55"/>
                    <a:gd name="T81" fmla="*/ 31 h 35"/>
                    <a:gd name="T82" fmla="*/ 15 w 55"/>
                    <a:gd name="T83" fmla="*/ 31 h 35"/>
                    <a:gd name="T84" fmla="*/ 18 w 55"/>
                    <a:gd name="T85" fmla="*/ 28 h 35"/>
                    <a:gd name="T86" fmla="*/ 19 w 55"/>
                    <a:gd name="T87" fmla="*/ 25 h 35"/>
                    <a:gd name="T88" fmla="*/ 25 w 55"/>
                    <a:gd name="T89" fmla="*/ 21 h 35"/>
                    <a:gd name="T90" fmla="*/ 26 w 55"/>
                    <a:gd name="T91" fmla="*/ 1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5" h="35">
                      <a:moveTo>
                        <a:pt x="26" y="18"/>
                      </a:moveTo>
                      <a:lnTo>
                        <a:pt x="27" y="18"/>
                      </a:lnTo>
                      <a:lnTo>
                        <a:pt x="28" y="18"/>
                      </a:lnTo>
                      <a:lnTo>
                        <a:pt x="30" y="14"/>
                      </a:lnTo>
                      <a:lnTo>
                        <a:pt x="33" y="14"/>
                      </a:lnTo>
                      <a:lnTo>
                        <a:pt x="36" y="14"/>
                      </a:lnTo>
                      <a:lnTo>
                        <a:pt x="41" y="13"/>
                      </a:lnTo>
                      <a:lnTo>
                        <a:pt x="45" y="10"/>
                      </a:lnTo>
                      <a:lnTo>
                        <a:pt x="50" y="8"/>
                      </a:lnTo>
                      <a:lnTo>
                        <a:pt x="50" y="6"/>
                      </a:lnTo>
                      <a:lnTo>
                        <a:pt x="52" y="6"/>
                      </a:lnTo>
                      <a:lnTo>
                        <a:pt x="55" y="4"/>
                      </a:lnTo>
                      <a:lnTo>
                        <a:pt x="55" y="2"/>
                      </a:lnTo>
                      <a:lnTo>
                        <a:pt x="54" y="0"/>
                      </a:lnTo>
                      <a:lnTo>
                        <a:pt x="48" y="2"/>
                      </a:lnTo>
                      <a:lnTo>
                        <a:pt x="45" y="2"/>
                      </a:lnTo>
                      <a:lnTo>
                        <a:pt x="42" y="3"/>
                      </a:lnTo>
                      <a:lnTo>
                        <a:pt x="39" y="3"/>
                      </a:lnTo>
                      <a:lnTo>
                        <a:pt x="35" y="4"/>
                      </a:lnTo>
                      <a:lnTo>
                        <a:pt x="29" y="4"/>
                      </a:lnTo>
                      <a:lnTo>
                        <a:pt x="25" y="8"/>
                      </a:lnTo>
                      <a:lnTo>
                        <a:pt x="21" y="10"/>
                      </a:lnTo>
                      <a:lnTo>
                        <a:pt x="20" y="11"/>
                      </a:lnTo>
                      <a:lnTo>
                        <a:pt x="18" y="11"/>
                      </a:lnTo>
                      <a:lnTo>
                        <a:pt x="16" y="12"/>
                      </a:lnTo>
                      <a:lnTo>
                        <a:pt x="12" y="13"/>
                      </a:lnTo>
                      <a:lnTo>
                        <a:pt x="10" y="15"/>
                      </a:lnTo>
                      <a:lnTo>
                        <a:pt x="9" y="16"/>
                      </a:lnTo>
                      <a:lnTo>
                        <a:pt x="6" y="18"/>
                      </a:lnTo>
                      <a:lnTo>
                        <a:pt x="5" y="21"/>
                      </a:lnTo>
                      <a:lnTo>
                        <a:pt x="2" y="27"/>
                      </a:lnTo>
                      <a:lnTo>
                        <a:pt x="2" y="28"/>
                      </a:lnTo>
                      <a:lnTo>
                        <a:pt x="3" y="30"/>
                      </a:lnTo>
                      <a:lnTo>
                        <a:pt x="4" y="31"/>
                      </a:lnTo>
                      <a:lnTo>
                        <a:pt x="2" y="31"/>
                      </a:lnTo>
                      <a:lnTo>
                        <a:pt x="1" y="30"/>
                      </a:lnTo>
                      <a:lnTo>
                        <a:pt x="0" y="34"/>
                      </a:lnTo>
                      <a:lnTo>
                        <a:pt x="2" y="35"/>
                      </a:lnTo>
                      <a:lnTo>
                        <a:pt x="6" y="35"/>
                      </a:lnTo>
                      <a:lnTo>
                        <a:pt x="10" y="31"/>
                      </a:lnTo>
                      <a:lnTo>
                        <a:pt x="13" y="31"/>
                      </a:lnTo>
                      <a:lnTo>
                        <a:pt x="15" y="31"/>
                      </a:lnTo>
                      <a:lnTo>
                        <a:pt x="18" y="28"/>
                      </a:lnTo>
                      <a:lnTo>
                        <a:pt x="19" y="25"/>
                      </a:lnTo>
                      <a:lnTo>
                        <a:pt x="25" y="21"/>
                      </a:lnTo>
                      <a:lnTo>
                        <a:pt x="26" y="1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40" name="Freeform 458">
                  <a:extLst>
                    <a:ext uri="{FF2B5EF4-FFF2-40B4-BE49-F238E27FC236}">
                      <a16:creationId xmlns:a16="http://schemas.microsoft.com/office/drawing/2014/main" id="{D8B3F65C-7FC6-BB60-AAB0-E31A2FC07403}"/>
                    </a:ext>
                  </a:extLst>
                </p:cNvPr>
                <p:cNvSpPr>
                  <a:spLocks/>
                </p:cNvSpPr>
                <p:nvPr/>
              </p:nvSpPr>
              <p:spPr bwMode="auto">
                <a:xfrm>
                  <a:off x="5433" y="2955"/>
                  <a:ext cx="4" cy="1"/>
                </a:xfrm>
                <a:custGeom>
                  <a:avLst/>
                  <a:gdLst>
                    <a:gd name="T0" fmla="*/ 4 w 4"/>
                    <a:gd name="T1" fmla="*/ 1 h 1"/>
                    <a:gd name="T2" fmla="*/ 3 w 4"/>
                    <a:gd name="T3" fmla="*/ 0 h 1"/>
                    <a:gd name="T4" fmla="*/ 0 w 4"/>
                    <a:gd name="T5" fmla="*/ 0 h 1"/>
                    <a:gd name="T6" fmla="*/ 2 w 4"/>
                    <a:gd name="T7" fmla="*/ 1 h 1"/>
                    <a:gd name="T8" fmla="*/ 4 w 4"/>
                    <a:gd name="T9" fmla="*/ 1 h 1"/>
                  </a:gdLst>
                  <a:ahLst/>
                  <a:cxnLst>
                    <a:cxn ang="0">
                      <a:pos x="T0" y="T1"/>
                    </a:cxn>
                    <a:cxn ang="0">
                      <a:pos x="T2" y="T3"/>
                    </a:cxn>
                    <a:cxn ang="0">
                      <a:pos x="T4" y="T5"/>
                    </a:cxn>
                    <a:cxn ang="0">
                      <a:pos x="T6" y="T7"/>
                    </a:cxn>
                    <a:cxn ang="0">
                      <a:pos x="T8" y="T9"/>
                    </a:cxn>
                  </a:cxnLst>
                  <a:rect l="0" t="0" r="r" b="b"/>
                  <a:pathLst>
                    <a:path w="4" h="1">
                      <a:moveTo>
                        <a:pt x="4" y="1"/>
                      </a:moveTo>
                      <a:lnTo>
                        <a:pt x="3" y="0"/>
                      </a:lnTo>
                      <a:lnTo>
                        <a:pt x="0" y="0"/>
                      </a:lnTo>
                      <a:lnTo>
                        <a:pt x="2" y="1"/>
                      </a:lnTo>
                      <a:lnTo>
                        <a:pt x="4"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41" name="Freeform 459">
                  <a:extLst>
                    <a:ext uri="{FF2B5EF4-FFF2-40B4-BE49-F238E27FC236}">
                      <a16:creationId xmlns:a16="http://schemas.microsoft.com/office/drawing/2014/main" id="{1511559D-26B8-31A3-B3BA-1C3402F1C112}"/>
                    </a:ext>
                  </a:extLst>
                </p:cNvPr>
                <p:cNvSpPr>
                  <a:spLocks/>
                </p:cNvSpPr>
                <p:nvPr/>
              </p:nvSpPr>
              <p:spPr bwMode="auto">
                <a:xfrm>
                  <a:off x="5423" y="2859"/>
                  <a:ext cx="42" cy="19"/>
                </a:xfrm>
                <a:custGeom>
                  <a:avLst/>
                  <a:gdLst>
                    <a:gd name="T0" fmla="*/ 17 w 42"/>
                    <a:gd name="T1" fmla="*/ 11 h 19"/>
                    <a:gd name="T2" fmla="*/ 23 w 42"/>
                    <a:gd name="T3" fmla="*/ 12 h 19"/>
                    <a:gd name="T4" fmla="*/ 24 w 42"/>
                    <a:gd name="T5" fmla="*/ 11 h 19"/>
                    <a:gd name="T6" fmla="*/ 27 w 42"/>
                    <a:gd name="T7" fmla="*/ 11 h 19"/>
                    <a:gd name="T8" fmla="*/ 33 w 42"/>
                    <a:gd name="T9" fmla="*/ 14 h 19"/>
                    <a:gd name="T10" fmla="*/ 35 w 42"/>
                    <a:gd name="T11" fmla="*/ 15 h 19"/>
                    <a:gd name="T12" fmla="*/ 38 w 42"/>
                    <a:gd name="T13" fmla="*/ 19 h 19"/>
                    <a:gd name="T14" fmla="*/ 41 w 42"/>
                    <a:gd name="T15" fmla="*/ 19 h 19"/>
                    <a:gd name="T16" fmla="*/ 42 w 42"/>
                    <a:gd name="T17" fmla="*/ 16 h 19"/>
                    <a:gd name="T18" fmla="*/ 41 w 42"/>
                    <a:gd name="T19" fmla="*/ 9 h 19"/>
                    <a:gd name="T20" fmla="*/ 34 w 42"/>
                    <a:gd name="T21" fmla="*/ 4 h 19"/>
                    <a:gd name="T22" fmla="*/ 28 w 42"/>
                    <a:gd name="T23" fmla="*/ 4 h 19"/>
                    <a:gd name="T24" fmla="*/ 25 w 42"/>
                    <a:gd name="T25" fmla="*/ 0 h 19"/>
                    <a:gd name="T26" fmla="*/ 22 w 42"/>
                    <a:gd name="T27" fmla="*/ 0 h 19"/>
                    <a:gd name="T28" fmla="*/ 20 w 42"/>
                    <a:gd name="T29" fmla="*/ 3 h 19"/>
                    <a:gd name="T30" fmla="*/ 17 w 42"/>
                    <a:gd name="T31" fmla="*/ 3 h 19"/>
                    <a:gd name="T32" fmla="*/ 15 w 42"/>
                    <a:gd name="T33" fmla="*/ 1 h 19"/>
                    <a:gd name="T34" fmla="*/ 10 w 42"/>
                    <a:gd name="T35" fmla="*/ 2 h 19"/>
                    <a:gd name="T36" fmla="*/ 5 w 42"/>
                    <a:gd name="T37" fmla="*/ 2 h 19"/>
                    <a:gd name="T38" fmla="*/ 3 w 42"/>
                    <a:gd name="T39" fmla="*/ 4 h 19"/>
                    <a:gd name="T40" fmla="*/ 3 w 42"/>
                    <a:gd name="T41" fmla="*/ 6 h 19"/>
                    <a:gd name="T42" fmla="*/ 1 w 42"/>
                    <a:gd name="T43" fmla="*/ 7 h 19"/>
                    <a:gd name="T44" fmla="*/ 0 w 42"/>
                    <a:gd name="T45" fmla="*/ 10 h 19"/>
                    <a:gd name="T46" fmla="*/ 1 w 42"/>
                    <a:gd name="T47" fmla="*/ 11 h 19"/>
                    <a:gd name="T48" fmla="*/ 3 w 42"/>
                    <a:gd name="T49" fmla="*/ 11 h 19"/>
                    <a:gd name="T50" fmla="*/ 5 w 42"/>
                    <a:gd name="T51" fmla="*/ 7 h 19"/>
                    <a:gd name="T52" fmla="*/ 7 w 42"/>
                    <a:gd name="T53" fmla="*/ 10 h 19"/>
                    <a:gd name="T54" fmla="*/ 8 w 42"/>
                    <a:gd name="T55" fmla="*/ 12 h 19"/>
                    <a:gd name="T56" fmla="*/ 11 w 42"/>
                    <a:gd name="T57" fmla="*/ 11 h 19"/>
                    <a:gd name="T58" fmla="*/ 13 w 42"/>
                    <a:gd name="T59" fmla="*/ 8 h 19"/>
                    <a:gd name="T60" fmla="*/ 15 w 42"/>
                    <a:gd name="T61" fmla="*/ 8 h 19"/>
                    <a:gd name="T62" fmla="*/ 17 w 42"/>
                    <a:gd name="T63"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2" h="19">
                      <a:moveTo>
                        <a:pt x="17" y="11"/>
                      </a:moveTo>
                      <a:lnTo>
                        <a:pt x="23" y="12"/>
                      </a:lnTo>
                      <a:lnTo>
                        <a:pt x="24" y="11"/>
                      </a:lnTo>
                      <a:lnTo>
                        <a:pt x="27" y="11"/>
                      </a:lnTo>
                      <a:lnTo>
                        <a:pt x="33" y="14"/>
                      </a:lnTo>
                      <a:lnTo>
                        <a:pt x="35" y="15"/>
                      </a:lnTo>
                      <a:lnTo>
                        <a:pt x="38" y="19"/>
                      </a:lnTo>
                      <a:lnTo>
                        <a:pt x="41" y="19"/>
                      </a:lnTo>
                      <a:lnTo>
                        <a:pt x="42" y="16"/>
                      </a:lnTo>
                      <a:lnTo>
                        <a:pt x="41" y="9"/>
                      </a:lnTo>
                      <a:lnTo>
                        <a:pt x="34" y="4"/>
                      </a:lnTo>
                      <a:lnTo>
                        <a:pt x="28" y="4"/>
                      </a:lnTo>
                      <a:lnTo>
                        <a:pt x="25" y="0"/>
                      </a:lnTo>
                      <a:lnTo>
                        <a:pt x="22" y="0"/>
                      </a:lnTo>
                      <a:lnTo>
                        <a:pt x="20" y="3"/>
                      </a:lnTo>
                      <a:lnTo>
                        <a:pt x="17" y="3"/>
                      </a:lnTo>
                      <a:lnTo>
                        <a:pt x="15" y="1"/>
                      </a:lnTo>
                      <a:lnTo>
                        <a:pt x="10" y="2"/>
                      </a:lnTo>
                      <a:lnTo>
                        <a:pt x="5" y="2"/>
                      </a:lnTo>
                      <a:lnTo>
                        <a:pt x="3" y="4"/>
                      </a:lnTo>
                      <a:lnTo>
                        <a:pt x="3" y="6"/>
                      </a:lnTo>
                      <a:lnTo>
                        <a:pt x="1" y="7"/>
                      </a:lnTo>
                      <a:lnTo>
                        <a:pt x="0" y="10"/>
                      </a:lnTo>
                      <a:lnTo>
                        <a:pt x="1" y="11"/>
                      </a:lnTo>
                      <a:lnTo>
                        <a:pt x="3" y="11"/>
                      </a:lnTo>
                      <a:lnTo>
                        <a:pt x="5" y="7"/>
                      </a:lnTo>
                      <a:lnTo>
                        <a:pt x="7" y="10"/>
                      </a:lnTo>
                      <a:lnTo>
                        <a:pt x="8" y="12"/>
                      </a:lnTo>
                      <a:lnTo>
                        <a:pt x="11" y="11"/>
                      </a:lnTo>
                      <a:lnTo>
                        <a:pt x="13" y="8"/>
                      </a:lnTo>
                      <a:lnTo>
                        <a:pt x="15" y="8"/>
                      </a:lnTo>
                      <a:lnTo>
                        <a:pt x="17" y="1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42" name="Freeform 460">
                  <a:extLst>
                    <a:ext uri="{FF2B5EF4-FFF2-40B4-BE49-F238E27FC236}">
                      <a16:creationId xmlns:a16="http://schemas.microsoft.com/office/drawing/2014/main" id="{808A1803-1914-DA68-D579-4E49E1AF0B26}"/>
                    </a:ext>
                  </a:extLst>
                </p:cNvPr>
                <p:cNvSpPr>
                  <a:spLocks/>
                </p:cNvSpPr>
                <p:nvPr/>
              </p:nvSpPr>
              <p:spPr bwMode="auto">
                <a:xfrm>
                  <a:off x="5330" y="2994"/>
                  <a:ext cx="5" cy="4"/>
                </a:xfrm>
                <a:custGeom>
                  <a:avLst/>
                  <a:gdLst>
                    <a:gd name="T0" fmla="*/ 2 w 5"/>
                    <a:gd name="T1" fmla="*/ 2 h 4"/>
                    <a:gd name="T2" fmla="*/ 0 w 5"/>
                    <a:gd name="T3" fmla="*/ 4 h 4"/>
                    <a:gd name="T4" fmla="*/ 2 w 5"/>
                    <a:gd name="T5" fmla="*/ 4 h 4"/>
                    <a:gd name="T6" fmla="*/ 5 w 5"/>
                    <a:gd name="T7" fmla="*/ 3 h 4"/>
                    <a:gd name="T8" fmla="*/ 4 w 5"/>
                    <a:gd name="T9" fmla="*/ 2 h 4"/>
                    <a:gd name="T10" fmla="*/ 2 w 5"/>
                    <a:gd name="T11" fmla="*/ 0 h 4"/>
                    <a:gd name="T12" fmla="*/ 2 w 5"/>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2" y="2"/>
                      </a:moveTo>
                      <a:lnTo>
                        <a:pt x="0" y="4"/>
                      </a:lnTo>
                      <a:lnTo>
                        <a:pt x="2" y="4"/>
                      </a:lnTo>
                      <a:lnTo>
                        <a:pt x="5" y="3"/>
                      </a:lnTo>
                      <a:lnTo>
                        <a:pt x="4" y="2"/>
                      </a:lnTo>
                      <a:lnTo>
                        <a:pt x="2" y="0"/>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43" name="Freeform 461">
                  <a:extLst>
                    <a:ext uri="{FF2B5EF4-FFF2-40B4-BE49-F238E27FC236}">
                      <a16:creationId xmlns:a16="http://schemas.microsoft.com/office/drawing/2014/main" id="{006A22F6-FFE2-5839-503D-81A219557C87}"/>
                    </a:ext>
                  </a:extLst>
                </p:cNvPr>
                <p:cNvSpPr>
                  <a:spLocks/>
                </p:cNvSpPr>
                <p:nvPr/>
              </p:nvSpPr>
              <p:spPr bwMode="auto">
                <a:xfrm>
                  <a:off x="5304" y="2951"/>
                  <a:ext cx="47" cy="17"/>
                </a:xfrm>
                <a:custGeom>
                  <a:avLst/>
                  <a:gdLst>
                    <a:gd name="T0" fmla="*/ 47 w 61"/>
                    <a:gd name="T1" fmla="*/ 17 h 22"/>
                    <a:gd name="T2" fmla="*/ 49 w 61"/>
                    <a:gd name="T3" fmla="*/ 18 h 22"/>
                    <a:gd name="T4" fmla="*/ 51 w 61"/>
                    <a:gd name="T5" fmla="*/ 16 h 22"/>
                    <a:gd name="T6" fmla="*/ 55 w 61"/>
                    <a:gd name="T7" fmla="*/ 15 h 22"/>
                    <a:gd name="T8" fmla="*/ 57 w 61"/>
                    <a:gd name="T9" fmla="*/ 11 h 22"/>
                    <a:gd name="T10" fmla="*/ 60 w 61"/>
                    <a:gd name="T11" fmla="*/ 10 h 22"/>
                    <a:gd name="T12" fmla="*/ 61 w 61"/>
                    <a:gd name="T13" fmla="*/ 6 h 22"/>
                    <a:gd name="T14" fmla="*/ 61 w 61"/>
                    <a:gd name="T15" fmla="*/ 2 h 22"/>
                    <a:gd name="T16" fmla="*/ 57 w 61"/>
                    <a:gd name="T17" fmla="*/ 0 h 22"/>
                    <a:gd name="T18" fmla="*/ 54 w 61"/>
                    <a:gd name="T19" fmla="*/ 3 h 22"/>
                    <a:gd name="T20" fmla="*/ 56 w 61"/>
                    <a:gd name="T21" fmla="*/ 4 h 22"/>
                    <a:gd name="T22" fmla="*/ 53 w 61"/>
                    <a:gd name="T23" fmla="*/ 7 h 22"/>
                    <a:gd name="T24" fmla="*/ 50 w 61"/>
                    <a:gd name="T25" fmla="*/ 9 h 22"/>
                    <a:gd name="T26" fmla="*/ 48 w 61"/>
                    <a:gd name="T27" fmla="*/ 12 h 22"/>
                    <a:gd name="T28" fmla="*/ 44 w 61"/>
                    <a:gd name="T29" fmla="*/ 12 h 22"/>
                    <a:gd name="T30" fmla="*/ 42 w 61"/>
                    <a:gd name="T31" fmla="*/ 10 h 22"/>
                    <a:gd name="T32" fmla="*/ 36 w 61"/>
                    <a:gd name="T33" fmla="*/ 10 h 22"/>
                    <a:gd name="T34" fmla="*/ 33 w 61"/>
                    <a:gd name="T35" fmla="*/ 12 h 22"/>
                    <a:gd name="T36" fmla="*/ 28 w 61"/>
                    <a:gd name="T37" fmla="*/ 8 h 22"/>
                    <a:gd name="T38" fmla="*/ 23 w 61"/>
                    <a:gd name="T39" fmla="*/ 6 h 22"/>
                    <a:gd name="T40" fmla="*/ 20 w 61"/>
                    <a:gd name="T41" fmla="*/ 7 h 22"/>
                    <a:gd name="T42" fmla="*/ 16 w 61"/>
                    <a:gd name="T43" fmla="*/ 4 h 22"/>
                    <a:gd name="T44" fmla="*/ 7 w 61"/>
                    <a:gd name="T45" fmla="*/ 7 h 22"/>
                    <a:gd name="T46" fmla="*/ 2 w 61"/>
                    <a:gd name="T47" fmla="*/ 10 h 22"/>
                    <a:gd name="T48" fmla="*/ 1 w 61"/>
                    <a:gd name="T49" fmla="*/ 14 h 22"/>
                    <a:gd name="T50" fmla="*/ 2 w 61"/>
                    <a:gd name="T51" fmla="*/ 18 h 22"/>
                    <a:gd name="T52" fmla="*/ 5 w 61"/>
                    <a:gd name="T53" fmla="*/ 19 h 22"/>
                    <a:gd name="T54" fmla="*/ 7 w 61"/>
                    <a:gd name="T55" fmla="*/ 19 h 22"/>
                    <a:gd name="T56" fmla="*/ 10 w 61"/>
                    <a:gd name="T57" fmla="*/ 20 h 22"/>
                    <a:gd name="T58" fmla="*/ 12 w 61"/>
                    <a:gd name="T59" fmla="*/ 19 h 22"/>
                    <a:gd name="T60" fmla="*/ 15 w 61"/>
                    <a:gd name="T61" fmla="*/ 19 h 22"/>
                    <a:gd name="T62" fmla="*/ 17 w 61"/>
                    <a:gd name="T63" fmla="*/ 22 h 22"/>
                    <a:gd name="T64" fmla="*/ 21 w 61"/>
                    <a:gd name="T65" fmla="*/ 20 h 22"/>
                    <a:gd name="T66" fmla="*/ 23 w 61"/>
                    <a:gd name="T67" fmla="*/ 21 h 22"/>
                    <a:gd name="T68" fmla="*/ 25 w 61"/>
                    <a:gd name="T69" fmla="*/ 21 h 22"/>
                    <a:gd name="T70" fmla="*/ 26 w 61"/>
                    <a:gd name="T71" fmla="*/ 20 h 22"/>
                    <a:gd name="T72" fmla="*/ 30 w 61"/>
                    <a:gd name="T73" fmla="*/ 18 h 22"/>
                    <a:gd name="T74" fmla="*/ 36 w 61"/>
                    <a:gd name="T75" fmla="*/ 19 h 22"/>
                    <a:gd name="T76" fmla="*/ 41 w 61"/>
                    <a:gd name="T77" fmla="*/ 17 h 22"/>
                    <a:gd name="T78" fmla="*/ 47 w 61"/>
                    <a:gd name="T79"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1" h="22">
                      <a:moveTo>
                        <a:pt x="47" y="17"/>
                      </a:moveTo>
                      <a:cubicBezTo>
                        <a:pt x="49" y="18"/>
                        <a:pt x="49" y="18"/>
                        <a:pt x="49" y="18"/>
                      </a:cubicBezTo>
                      <a:cubicBezTo>
                        <a:pt x="51" y="16"/>
                        <a:pt x="51" y="16"/>
                        <a:pt x="51" y="16"/>
                      </a:cubicBezTo>
                      <a:cubicBezTo>
                        <a:pt x="55" y="15"/>
                        <a:pt x="55" y="15"/>
                        <a:pt x="55" y="15"/>
                      </a:cubicBezTo>
                      <a:cubicBezTo>
                        <a:pt x="57" y="11"/>
                        <a:pt x="57" y="11"/>
                        <a:pt x="57" y="11"/>
                      </a:cubicBezTo>
                      <a:cubicBezTo>
                        <a:pt x="60" y="10"/>
                        <a:pt x="60" y="10"/>
                        <a:pt x="60" y="10"/>
                      </a:cubicBezTo>
                      <a:cubicBezTo>
                        <a:pt x="61" y="6"/>
                        <a:pt x="61" y="6"/>
                        <a:pt x="61" y="6"/>
                      </a:cubicBezTo>
                      <a:cubicBezTo>
                        <a:pt x="61" y="2"/>
                        <a:pt x="61" y="2"/>
                        <a:pt x="61" y="2"/>
                      </a:cubicBezTo>
                      <a:cubicBezTo>
                        <a:pt x="57" y="0"/>
                        <a:pt x="57" y="0"/>
                        <a:pt x="57" y="0"/>
                      </a:cubicBezTo>
                      <a:cubicBezTo>
                        <a:pt x="54" y="3"/>
                        <a:pt x="54" y="3"/>
                        <a:pt x="54" y="3"/>
                      </a:cubicBezTo>
                      <a:cubicBezTo>
                        <a:pt x="56" y="4"/>
                        <a:pt x="56" y="4"/>
                        <a:pt x="56" y="4"/>
                      </a:cubicBezTo>
                      <a:cubicBezTo>
                        <a:pt x="53" y="7"/>
                        <a:pt x="53" y="7"/>
                        <a:pt x="53" y="7"/>
                      </a:cubicBezTo>
                      <a:cubicBezTo>
                        <a:pt x="50" y="9"/>
                        <a:pt x="50" y="9"/>
                        <a:pt x="50" y="9"/>
                      </a:cubicBezTo>
                      <a:cubicBezTo>
                        <a:pt x="48" y="12"/>
                        <a:pt x="48" y="12"/>
                        <a:pt x="48" y="12"/>
                      </a:cubicBezTo>
                      <a:cubicBezTo>
                        <a:pt x="44" y="12"/>
                        <a:pt x="44" y="12"/>
                        <a:pt x="44" y="12"/>
                      </a:cubicBezTo>
                      <a:cubicBezTo>
                        <a:pt x="42" y="10"/>
                        <a:pt x="42" y="10"/>
                        <a:pt x="42" y="10"/>
                      </a:cubicBezTo>
                      <a:cubicBezTo>
                        <a:pt x="36" y="10"/>
                        <a:pt x="36" y="10"/>
                        <a:pt x="36" y="10"/>
                      </a:cubicBezTo>
                      <a:cubicBezTo>
                        <a:pt x="33" y="12"/>
                        <a:pt x="33" y="12"/>
                        <a:pt x="33" y="12"/>
                      </a:cubicBezTo>
                      <a:cubicBezTo>
                        <a:pt x="28" y="8"/>
                        <a:pt x="28" y="8"/>
                        <a:pt x="28" y="8"/>
                      </a:cubicBezTo>
                      <a:cubicBezTo>
                        <a:pt x="23" y="6"/>
                        <a:pt x="23" y="6"/>
                        <a:pt x="23" y="6"/>
                      </a:cubicBezTo>
                      <a:cubicBezTo>
                        <a:pt x="20" y="7"/>
                        <a:pt x="20" y="7"/>
                        <a:pt x="20" y="7"/>
                      </a:cubicBezTo>
                      <a:cubicBezTo>
                        <a:pt x="16" y="4"/>
                        <a:pt x="16" y="4"/>
                        <a:pt x="16" y="4"/>
                      </a:cubicBezTo>
                      <a:cubicBezTo>
                        <a:pt x="7" y="7"/>
                        <a:pt x="7" y="7"/>
                        <a:pt x="7" y="7"/>
                      </a:cubicBezTo>
                      <a:cubicBezTo>
                        <a:pt x="2" y="10"/>
                        <a:pt x="2" y="10"/>
                        <a:pt x="2" y="10"/>
                      </a:cubicBezTo>
                      <a:cubicBezTo>
                        <a:pt x="2" y="10"/>
                        <a:pt x="0" y="14"/>
                        <a:pt x="1" y="14"/>
                      </a:cubicBezTo>
                      <a:cubicBezTo>
                        <a:pt x="2" y="18"/>
                        <a:pt x="2" y="18"/>
                        <a:pt x="2" y="18"/>
                      </a:cubicBezTo>
                      <a:cubicBezTo>
                        <a:pt x="5" y="19"/>
                        <a:pt x="5" y="19"/>
                        <a:pt x="5" y="19"/>
                      </a:cubicBezTo>
                      <a:cubicBezTo>
                        <a:pt x="7" y="19"/>
                        <a:pt x="7" y="19"/>
                        <a:pt x="7" y="19"/>
                      </a:cubicBezTo>
                      <a:cubicBezTo>
                        <a:pt x="10" y="20"/>
                        <a:pt x="10" y="20"/>
                        <a:pt x="10" y="20"/>
                      </a:cubicBezTo>
                      <a:cubicBezTo>
                        <a:pt x="12" y="19"/>
                        <a:pt x="12" y="19"/>
                        <a:pt x="12" y="19"/>
                      </a:cubicBezTo>
                      <a:cubicBezTo>
                        <a:pt x="15" y="19"/>
                        <a:pt x="15" y="19"/>
                        <a:pt x="15" y="19"/>
                      </a:cubicBezTo>
                      <a:cubicBezTo>
                        <a:pt x="17" y="22"/>
                        <a:pt x="17" y="22"/>
                        <a:pt x="17" y="22"/>
                      </a:cubicBezTo>
                      <a:cubicBezTo>
                        <a:pt x="21" y="20"/>
                        <a:pt x="21" y="20"/>
                        <a:pt x="21" y="20"/>
                      </a:cubicBezTo>
                      <a:cubicBezTo>
                        <a:pt x="23" y="21"/>
                        <a:pt x="23" y="21"/>
                        <a:pt x="23" y="21"/>
                      </a:cubicBezTo>
                      <a:cubicBezTo>
                        <a:pt x="25" y="21"/>
                        <a:pt x="25" y="21"/>
                        <a:pt x="25" y="21"/>
                      </a:cubicBezTo>
                      <a:cubicBezTo>
                        <a:pt x="26" y="20"/>
                        <a:pt x="26" y="20"/>
                        <a:pt x="26" y="20"/>
                      </a:cubicBezTo>
                      <a:cubicBezTo>
                        <a:pt x="30" y="18"/>
                        <a:pt x="30" y="18"/>
                        <a:pt x="30" y="18"/>
                      </a:cubicBezTo>
                      <a:cubicBezTo>
                        <a:pt x="36" y="19"/>
                        <a:pt x="36" y="19"/>
                        <a:pt x="36" y="19"/>
                      </a:cubicBezTo>
                      <a:cubicBezTo>
                        <a:pt x="41" y="17"/>
                        <a:pt x="41" y="17"/>
                        <a:pt x="41" y="17"/>
                      </a:cubicBezTo>
                      <a:lnTo>
                        <a:pt x="47" y="1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44" name="Rectangle 462">
                  <a:extLst>
                    <a:ext uri="{FF2B5EF4-FFF2-40B4-BE49-F238E27FC236}">
                      <a16:creationId xmlns:a16="http://schemas.microsoft.com/office/drawing/2014/main" id="{86A2EA47-2709-1378-969C-5E8B8A3E31D7}"/>
                    </a:ext>
                  </a:extLst>
                </p:cNvPr>
                <p:cNvSpPr>
                  <a:spLocks noChangeArrowheads="1"/>
                </p:cNvSpPr>
                <p:nvPr/>
              </p:nvSpPr>
              <p:spPr bwMode="auto">
                <a:xfrm>
                  <a:off x="5433" y="2873"/>
                  <a:ext cx="1" cy="1"/>
                </a:xfrm>
                <a:prstGeom prst="rect">
                  <a:avLst/>
                </a:pr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45" name="Freeform 463">
                  <a:extLst>
                    <a:ext uri="{FF2B5EF4-FFF2-40B4-BE49-F238E27FC236}">
                      <a16:creationId xmlns:a16="http://schemas.microsoft.com/office/drawing/2014/main" id="{008BAC16-8210-C426-2376-11D23CDCEB1A}"/>
                    </a:ext>
                  </a:extLst>
                </p:cNvPr>
                <p:cNvSpPr>
                  <a:spLocks/>
                </p:cNvSpPr>
                <p:nvPr/>
              </p:nvSpPr>
              <p:spPr bwMode="auto">
                <a:xfrm>
                  <a:off x="5479" y="2931"/>
                  <a:ext cx="2" cy="2"/>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2" y="1"/>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46" name="Freeform 464">
                  <a:extLst>
                    <a:ext uri="{FF2B5EF4-FFF2-40B4-BE49-F238E27FC236}">
                      <a16:creationId xmlns:a16="http://schemas.microsoft.com/office/drawing/2014/main" id="{16F4DEE0-E34E-8821-5AFE-7EA8D5B30E79}"/>
                    </a:ext>
                  </a:extLst>
                </p:cNvPr>
                <p:cNvSpPr>
                  <a:spLocks/>
                </p:cNvSpPr>
                <p:nvPr/>
              </p:nvSpPr>
              <p:spPr bwMode="auto">
                <a:xfrm>
                  <a:off x="5477" y="2934"/>
                  <a:ext cx="3" cy="2"/>
                </a:xfrm>
                <a:custGeom>
                  <a:avLst/>
                  <a:gdLst>
                    <a:gd name="T0" fmla="*/ 3 w 3"/>
                    <a:gd name="T1" fmla="*/ 2 h 2"/>
                    <a:gd name="T2" fmla="*/ 2 w 3"/>
                    <a:gd name="T3" fmla="*/ 1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2" y="1"/>
                      </a:lnTo>
                      <a:lnTo>
                        <a:pt x="0" y="0"/>
                      </a:lnTo>
                      <a:lnTo>
                        <a:pt x="3"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47" name="Freeform 465">
                  <a:extLst>
                    <a:ext uri="{FF2B5EF4-FFF2-40B4-BE49-F238E27FC236}">
                      <a16:creationId xmlns:a16="http://schemas.microsoft.com/office/drawing/2014/main" id="{80AE901D-84D3-C82F-79D5-635DD97D302F}"/>
                    </a:ext>
                  </a:extLst>
                </p:cNvPr>
                <p:cNvSpPr>
                  <a:spLocks/>
                </p:cNvSpPr>
                <p:nvPr/>
              </p:nvSpPr>
              <p:spPr bwMode="auto">
                <a:xfrm>
                  <a:off x="5260" y="2952"/>
                  <a:ext cx="35" cy="18"/>
                </a:xfrm>
                <a:custGeom>
                  <a:avLst/>
                  <a:gdLst>
                    <a:gd name="T0" fmla="*/ 2 w 45"/>
                    <a:gd name="T1" fmla="*/ 21 h 23"/>
                    <a:gd name="T2" fmla="*/ 5 w 45"/>
                    <a:gd name="T3" fmla="*/ 23 h 23"/>
                    <a:gd name="T4" fmla="*/ 10 w 45"/>
                    <a:gd name="T5" fmla="*/ 22 h 23"/>
                    <a:gd name="T6" fmla="*/ 12 w 45"/>
                    <a:gd name="T7" fmla="*/ 23 h 23"/>
                    <a:gd name="T8" fmla="*/ 16 w 45"/>
                    <a:gd name="T9" fmla="*/ 21 h 23"/>
                    <a:gd name="T10" fmla="*/ 18 w 45"/>
                    <a:gd name="T11" fmla="*/ 19 h 23"/>
                    <a:gd name="T12" fmla="*/ 21 w 45"/>
                    <a:gd name="T13" fmla="*/ 20 h 23"/>
                    <a:gd name="T14" fmla="*/ 25 w 45"/>
                    <a:gd name="T15" fmla="*/ 18 h 23"/>
                    <a:gd name="T16" fmla="*/ 29 w 45"/>
                    <a:gd name="T17" fmla="*/ 19 h 23"/>
                    <a:gd name="T18" fmla="*/ 33 w 45"/>
                    <a:gd name="T19" fmla="*/ 15 h 23"/>
                    <a:gd name="T20" fmla="*/ 34 w 45"/>
                    <a:gd name="T21" fmla="*/ 18 h 23"/>
                    <a:gd name="T22" fmla="*/ 37 w 45"/>
                    <a:gd name="T23" fmla="*/ 17 h 23"/>
                    <a:gd name="T24" fmla="*/ 42 w 45"/>
                    <a:gd name="T25" fmla="*/ 18 h 23"/>
                    <a:gd name="T26" fmla="*/ 40 w 45"/>
                    <a:gd name="T27" fmla="*/ 16 h 23"/>
                    <a:gd name="T28" fmla="*/ 45 w 45"/>
                    <a:gd name="T29" fmla="*/ 16 h 23"/>
                    <a:gd name="T30" fmla="*/ 45 w 45"/>
                    <a:gd name="T31" fmla="*/ 11 h 23"/>
                    <a:gd name="T32" fmla="*/ 44 w 45"/>
                    <a:gd name="T33" fmla="*/ 13 h 23"/>
                    <a:gd name="T34" fmla="*/ 43 w 45"/>
                    <a:gd name="T35" fmla="*/ 9 h 23"/>
                    <a:gd name="T36" fmla="*/ 43 w 45"/>
                    <a:gd name="T37" fmla="*/ 6 h 23"/>
                    <a:gd name="T38" fmla="*/ 39 w 45"/>
                    <a:gd name="T39" fmla="*/ 4 h 23"/>
                    <a:gd name="T40" fmla="*/ 40 w 45"/>
                    <a:gd name="T41" fmla="*/ 8 h 23"/>
                    <a:gd name="T42" fmla="*/ 38 w 45"/>
                    <a:gd name="T43" fmla="*/ 9 h 23"/>
                    <a:gd name="T44" fmla="*/ 38 w 45"/>
                    <a:gd name="T45" fmla="*/ 5 h 23"/>
                    <a:gd name="T46" fmla="*/ 34 w 45"/>
                    <a:gd name="T47" fmla="*/ 2 h 23"/>
                    <a:gd name="T48" fmla="*/ 30 w 45"/>
                    <a:gd name="T49" fmla="*/ 4 h 23"/>
                    <a:gd name="T50" fmla="*/ 27 w 45"/>
                    <a:gd name="T51" fmla="*/ 1 h 23"/>
                    <a:gd name="T52" fmla="*/ 24 w 45"/>
                    <a:gd name="T53" fmla="*/ 0 h 23"/>
                    <a:gd name="T54" fmla="*/ 19 w 45"/>
                    <a:gd name="T55" fmla="*/ 3 h 23"/>
                    <a:gd name="T56" fmla="*/ 20 w 45"/>
                    <a:gd name="T57" fmla="*/ 5 h 23"/>
                    <a:gd name="T58" fmla="*/ 27 w 45"/>
                    <a:gd name="T59" fmla="*/ 9 h 23"/>
                    <a:gd name="T60" fmla="*/ 30 w 45"/>
                    <a:gd name="T61" fmla="*/ 12 h 23"/>
                    <a:gd name="T62" fmla="*/ 25 w 45"/>
                    <a:gd name="T63" fmla="*/ 13 h 23"/>
                    <a:gd name="T64" fmla="*/ 22 w 45"/>
                    <a:gd name="T65" fmla="*/ 15 h 23"/>
                    <a:gd name="T66" fmla="*/ 18 w 45"/>
                    <a:gd name="T67" fmla="*/ 11 h 23"/>
                    <a:gd name="T68" fmla="*/ 17 w 45"/>
                    <a:gd name="T69" fmla="*/ 8 h 23"/>
                    <a:gd name="T70" fmla="*/ 14 w 45"/>
                    <a:gd name="T71" fmla="*/ 7 h 23"/>
                    <a:gd name="T72" fmla="*/ 11 w 45"/>
                    <a:gd name="T73" fmla="*/ 8 h 23"/>
                    <a:gd name="T74" fmla="*/ 8 w 45"/>
                    <a:gd name="T75" fmla="*/ 7 h 23"/>
                    <a:gd name="T76" fmla="*/ 3 w 45"/>
                    <a:gd name="T77" fmla="*/ 9 h 23"/>
                    <a:gd name="T78" fmla="*/ 0 w 45"/>
                    <a:gd name="T79" fmla="*/ 13 h 23"/>
                    <a:gd name="T80" fmla="*/ 0 w 45"/>
                    <a:gd name="T81" fmla="*/ 15 h 23"/>
                    <a:gd name="T82" fmla="*/ 1 w 45"/>
                    <a:gd name="T83" fmla="*/ 17 h 23"/>
                    <a:gd name="T84" fmla="*/ 0 w 45"/>
                    <a:gd name="T85" fmla="*/ 19 h 23"/>
                    <a:gd name="T86" fmla="*/ 2 w 45"/>
                    <a:gd name="T8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5" h="23">
                      <a:moveTo>
                        <a:pt x="2" y="21"/>
                      </a:moveTo>
                      <a:cubicBezTo>
                        <a:pt x="5" y="23"/>
                        <a:pt x="5" y="23"/>
                        <a:pt x="5" y="23"/>
                      </a:cubicBezTo>
                      <a:cubicBezTo>
                        <a:pt x="10" y="22"/>
                        <a:pt x="10" y="22"/>
                        <a:pt x="10" y="22"/>
                      </a:cubicBezTo>
                      <a:cubicBezTo>
                        <a:pt x="12" y="23"/>
                        <a:pt x="12" y="23"/>
                        <a:pt x="12" y="23"/>
                      </a:cubicBezTo>
                      <a:cubicBezTo>
                        <a:pt x="16" y="21"/>
                        <a:pt x="16" y="21"/>
                        <a:pt x="16" y="21"/>
                      </a:cubicBezTo>
                      <a:cubicBezTo>
                        <a:pt x="18" y="19"/>
                        <a:pt x="18" y="19"/>
                        <a:pt x="18" y="19"/>
                      </a:cubicBezTo>
                      <a:cubicBezTo>
                        <a:pt x="21" y="20"/>
                        <a:pt x="21" y="20"/>
                        <a:pt x="21" y="20"/>
                      </a:cubicBezTo>
                      <a:cubicBezTo>
                        <a:pt x="25" y="18"/>
                        <a:pt x="25" y="18"/>
                        <a:pt x="25" y="18"/>
                      </a:cubicBezTo>
                      <a:cubicBezTo>
                        <a:pt x="29" y="19"/>
                        <a:pt x="29" y="19"/>
                        <a:pt x="29" y="19"/>
                      </a:cubicBezTo>
                      <a:cubicBezTo>
                        <a:pt x="33" y="15"/>
                        <a:pt x="33" y="15"/>
                        <a:pt x="33" y="15"/>
                      </a:cubicBezTo>
                      <a:cubicBezTo>
                        <a:pt x="34" y="18"/>
                        <a:pt x="34" y="18"/>
                        <a:pt x="34" y="18"/>
                      </a:cubicBezTo>
                      <a:cubicBezTo>
                        <a:pt x="37" y="17"/>
                        <a:pt x="37" y="17"/>
                        <a:pt x="37" y="17"/>
                      </a:cubicBezTo>
                      <a:cubicBezTo>
                        <a:pt x="42" y="18"/>
                        <a:pt x="42" y="18"/>
                        <a:pt x="42" y="18"/>
                      </a:cubicBezTo>
                      <a:cubicBezTo>
                        <a:pt x="40" y="16"/>
                        <a:pt x="40" y="16"/>
                        <a:pt x="40" y="16"/>
                      </a:cubicBezTo>
                      <a:cubicBezTo>
                        <a:pt x="45" y="16"/>
                        <a:pt x="45" y="16"/>
                        <a:pt x="45" y="16"/>
                      </a:cubicBezTo>
                      <a:cubicBezTo>
                        <a:pt x="45" y="11"/>
                        <a:pt x="45" y="11"/>
                        <a:pt x="45" y="11"/>
                      </a:cubicBezTo>
                      <a:cubicBezTo>
                        <a:pt x="44" y="13"/>
                        <a:pt x="44" y="13"/>
                        <a:pt x="44" y="13"/>
                      </a:cubicBezTo>
                      <a:cubicBezTo>
                        <a:pt x="43" y="9"/>
                        <a:pt x="43" y="9"/>
                        <a:pt x="43" y="9"/>
                      </a:cubicBezTo>
                      <a:cubicBezTo>
                        <a:pt x="43" y="6"/>
                        <a:pt x="43" y="6"/>
                        <a:pt x="43" y="6"/>
                      </a:cubicBezTo>
                      <a:cubicBezTo>
                        <a:pt x="39" y="4"/>
                        <a:pt x="39" y="4"/>
                        <a:pt x="39" y="4"/>
                      </a:cubicBezTo>
                      <a:cubicBezTo>
                        <a:pt x="40" y="8"/>
                        <a:pt x="40" y="8"/>
                        <a:pt x="40" y="8"/>
                      </a:cubicBezTo>
                      <a:cubicBezTo>
                        <a:pt x="38" y="9"/>
                        <a:pt x="38" y="9"/>
                        <a:pt x="38" y="9"/>
                      </a:cubicBezTo>
                      <a:cubicBezTo>
                        <a:pt x="38" y="5"/>
                        <a:pt x="38" y="5"/>
                        <a:pt x="38" y="5"/>
                      </a:cubicBezTo>
                      <a:cubicBezTo>
                        <a:pt x="34" y="2"/>
                        <a:pt x="34" y="2"/>
                        <a:pt x="34" y="2"/>
                      </a:cubicBezTo>
                      <a:cubicBezTo>
                        <a:pt x="30" y="4"/>
                        <a:pt x="30" y="4"/>
                        <a:pt x="30" y="4"/>
                      </a:cubicBezTo>
                      <a:cubicBezTo>
                        <a:pt x="27" y="1"/>
                        <a:pt x="27" y="1"/>
                        <a:pt x="27" y="1"/>
                      </a:cubicBezTo>
                      <a:cubicBezTo>
                        <a:pt x="24" y="0"/>
                        <a:pt x="24" y="0"/>
                        <a:pt x="24" y="0"/>
                      </a:cubicBezTo>
                      <a:cubicBezTo>
                        <a:pt x="19" y="3"/>
                        <a:pt x="19" y="3"/>
                        <a:pt x="19" y="3"/>
                      </a:cubicBezTo>
                      <a:cubicBezTo>
                        <a:pt x="20" y="5"/>
                        <a:pt x="20" y="5"/>
                        <a:pt x="20" y="5"/>
                      </a:cubicBezTo>
                      <a:cubicBezTo>
                        <a:pt x="27" y="9"/>
                        <a:pt x="27" y="9"/>
                        <a:pt x="27" y="9"/>
                      </a:cubicBezTo>
                      <a:cubicBezTo>
                        <a:pt x="30" y="12"/>
                        <a:pt x="30" y="12"/>
                        <a:pt x="30" y="12"/>
                      </a:cubicBezTo>
                      <a:cubicBezTo>
                        <a:pt x="25" y="13"/>
                        <a:pt x="25" y="13"/>
                        <a:pt x="25" y="13"/>
                      </a:cubicBezTo>
                      <a:cubicBezTo>
                        <a:pt x="22" y="15"/>
                        <a:pt x="22" y="15"/>
                        <a:pt x="22" y="15"/>
                      </a:cubicBezTo>
                      <a:cubicBezTo>
                        <a:pt x="18" y="11"/>
                        <a:pt x="18" y="11"/>
                        <a:pt x="18" y="11"/>
                      </a:cubicBezTo>
                      <a:cubicBezTo>
                        <a:pt x="17" y="8"/>
                        <a:pt x="17" y="8"/>
                        <a:pt x="17" y="8"/>
                      </a:cubicBezTo>
                      <a:cubicBezTo>
                        <a:pt x="14" y="7"/>
                        <a:pt x="14" y="7"/>
                        <a:pt x="14" y="7"/>
                      </a:cubicBezTo>
                      <a:cubicBezTo>
                        <a:pt x="11" y="8"/>
                        <a:pt x="11" y="8"/>
                        <a:pt x="11" y="8"/>
                      </a:cubicBezTo>
                      <a:cubicBezTo>
                        <a:pt x="8" y="7"/>
                        <a:pt x="8" y="7"/>
                        <a:pt x="8" y="7"/>
                      </a:cubicBezTo>
                      <a:cubicBezTo>
                        <a:pt x="3" y="9"/>
                        <a:pt x="3" y="9"/>
                        <a:pt x="3" y="9"/>
                      </a:cubicBezTo>
                      <a:cubicBezTo>
                        <a:pt x="3" y="9"/>
                        <a:pt x="0" y="13"/>
                        <a:pt x="0" y="13"/>
                      </a:cubicBezTo>
                      <a:cubicBezTo>
                        <a:pt x="0" y="15"/>
                        <a:pt x="0" y="15"/>
                        <a:pt x="0" y="15"/>
                      </a:cubicBezTo>
                      <a:cubicBezTo>
                        <a:pt x="1" y="17"/>
                        <a:pt x="1" y="17"/>
                        <a:pt x="1" y="17"/>
                      </a:cubicBezTo>
                      <a:cubicBezTo>
                        <a:pt x="0" y="19"/>
                        <a:pt x="0" y="19"/>
                        <a:pt x="0" y="19"/>
                      </a:cubicBezTo>
                      <a:lnTo>
                        <a:pt x="2" y="2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48" name="Freeform 466">
                  <a:extLst>
                    <a:ext uri="{FF2B5EF4-FFF2-40B4-BE49-F238E27FC236}">
                      <a16:creationId xmlns:a16="http://schemas.microsoft.com/office/drawing/2014/main" id="{C6E06B1F-CCBB-D8A3-A50D-3741B8F90AA7}"/>
                    </a:ext>
                  </a:extLst>
                </p:cNvPr>
                <p:cNvSpPr>
                  <a:spLocks/>
                </p:cNvSpPr>
                <p:nvPr/>
              </p:nvSpPr>
              <p:spPr bwMode="auto">
                <a:xfrm>
                  <a:off x="5430" y="2934"/>
                  <a:ext cx="3" cy="3"/>
                </a:xfrm>
                <a:custGeom>
                  <a:avLst/>
                  <a:gdLst>
                    <a:gd name="T0" fmla="*/ 3 w 3"/>
                    <a:gd name="T1" fmla="*/ 3 h 3"/>
                    <a:gd name="T2" fmla="*/ 3 w 3"/>
                    <a:gd name="T3" fmla="*/ 1 h 3"/>
                    <a:gd name="T4" fmla="*/ 2 w 3"/>
                    <a:gd name="T5" fmla="*/ 0 h 3"/>
                    <a:gd name="T6" fmla="*/ 0 w 3"/>
                    <a:gd name="T7" fmla="*/ 1 h 3"/>
                    <a:gd name="T8" fmla="*/ 1 w 3"/>
                    <a:gd name="T9" fmla="*/ 2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1"/>
                      </a:lnTo>
                      <a:lnTo>
                        <a:pt x="2" y="0"/>
                      </a:lnTo>
                      <a:lnTo>
                        <a:pt x="0" y="1"/>
                      </a:lnTo>
                      <a:lnTo>
                        <a:pt x="1" y="2"/>
                      </a:lnTo>
                      <a:lnTo>
                        <a:pt x="3"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49" name="Freeform 467">
                  <a:extLst>
                    <a:ext uri="{FF2B5EF4-FFF2-40B4-BE49-F238E27FC236}">
                      <a16:creationId xmlns:a16="http://schemas.microsoft.com/office/drawing/2014/main" id="{354F1368-58C7-D759-24B3-41E58CC59EB8}"/>
                    </a:ext>
                  </a:extLst>
                </p:cNvPr>
                <p:cNvSpPr>
                  <a:spLocks/>
                </p:cNvSpPr>
                <p:nvPr/>
              </p:nvSpPr>
              <p:spPr bwMode="auto">
                <a:xfrm>
                  <a:off x="5430" y="2873"/>
                  <a:ext cx="2" cy="2"/>
                </a:xfrm>
                <a:custGeom>
                  <a:avLst/>
                  <a:gdLst>
                    <a:gd name="T0" fmla="*/ 1 w 2"/>
                    <a:gd name="T1" fmla="*/ 0 h 2"/>
                    <a:gd name="T2" fmla="*/ 0 w 2"/>
                    <a:gd name="T3" fmla="*/ 0 h 2"/>
                    <a:gd name="T4" fmla="*/ 0 w 2"/>
                    <a:gd name="T5" fmla="*/ 2 h 2"/>
                    <a:gd name="T6" fmla="*/ 2 w 2"/>
                    <a:gd name="T7" fmla="*/ 2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lnTo>
                        <a:pt x="0" y="0"/>
                      </a:lnTo>
                      <a:lnTo>
                        <a:pt x="0" y="2"/>
                      </a:lnTo>
                      <a:lnTo>
                        <a:pt x="2" y="2"/>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50" name="Freeform 468">
                  <a:extLst>
                    <a:ext uri="{FF2B5EF4-FFF2-40B4-BE49-F238E27FC236}">
                      <a16:creationId xmlns:a16="http://schemas.microsoft.com/office/drawing/2014/main" id="{EAB64458-DC44-8B9B-0BFA-0945F5F69A9A}"/>
                    </a:ext>
                  </a:extLst>
                </p:cNvPr>
                <p:cNvSpPr>
                  <a:spLocks/>
                </p:cNvSpPr>
                <p:nvPr/>
              </p:nvSpPr>
              <p:spPr bwMode="auto">
                <a:xfrm>
                  <a:off x="5419" y="2952"/>
                  <a:ext cx="7" cy="4"/>
                </a:xfrm>
                <a:custGeom>
                  <a:avLst/>
                  <a:gdLst>
                    <a:gd name="T0" fmla="*/ 4 w 7"/>
                    <a:gd name="T1" fmla="*/ 4 h 4"/>
                    <a:gd name="T2" fmla="*/ 7 w 7"/>
                    <a:gd name="T3" fmla="*/ 3 h 4"/>
                    <a:gd name="T4" fmla="*/ 7 w 7"/>
                    <a:gd name="T5" fmla="*/ 0 h 4"/>
                    <a:gd name="T6" fmla="*/ 4 w 7"/>
                    <a:gd name="T7" fmla="*/ 1 h 4"/>
                    <a:gd name="T8" fmla="*/ 0 w 7"/>
                    <a:gd name="T9" fmla="*/ 1 h 4"/>
                    <a:gd name="T10" fmla="*/ 0 w 7"/>
                    <a:gd name="T11" fmla="*/ 3 h 4"/>
                    <a:gd name="T12" fmla="*/ 4 w 7"/>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4" y="4"/>
                      </a:moveTo>
                      <a:lnTo>
                        <a:pt x="7" y="3"/>
                      </a:lnTo>
                      <a:lnTo>
                        <a:pt x="7" y="0"/>
                      </a:lnTo>
                      <a:lnTo>
                        <a:pt x="4" y="1"/>
                      </a:lnTo>
                      <a:lnTo>
                        <a:pt x="0" y="1"/>
                      </a:lnTo>
                      <a:lnTo>
                        <a:pt x="0" y="3"/>
                      </a:lnTo>
                      <a:lnTo>
                        <a:pt x="4"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51" name="Freeform 469">
                  <a:extLst>
                    <a:ext uri="{FF2B5EF4-FFF2-40B4-BE49-F238E27FC236}">
                      <a16:creationId xmlns:a16="http://schemas.microsoft.com/office/drawing/2014/main" id="{385DDE95-7825-4CAD-6C38-1D664F9817C2}"/>
                    </a:ext>
                  </a:extLst>
                </p:cNvPr>
                <p:cNvSpPr>
                  <a:spLocks/>
                </p:cNvSpPr>
                <p:nvPr/>
              </p:nvSpPr>
              <p:spPr bwMode="auto">
                <a:xfrm>
                  <a:off x="5059" y="2902"/>
                  <a:ext cx="3" cy="4"/>
                </a:xfrm>
                <a:custGeom>
                  <a:avLst/>
                  <a:gdLst>
                    <a:gd name="T0" fmla="*/ 1 w 3"/>
                    <a:gd name="T1" fmla="*/ 0 h 4"/>
                    <a:gd name="T2" fmla="*/ 0 w 3"/>
                    <a:gd name="T3" fmla="*/ 1 h 4"/>
                    <a:gd name="T4" fmla="*/ 3 w 3"/>
                    <a:gd name="T5" fmla="*/ 4 h 4"/>
                    <a:gd name="T6" fmla="*/ 3 w 3"/>
                    <a:gd name="T7" fmla="*/ 2 h 4"/>
                    <a:gd name="T8" fmla="*/ 1 w 3"/>
                    <a:gd name="T9" fmla="*/ 0 h 4"/>
                  </a:gdLst>
                  <a:ahLst/>
                  <a:cxnLst>
                    <a:cxn ang="0">
                      <a:pos x="T0" y="T1"/>
                    </a:cxn>
                    <a:cxn ang="0">
                      <a:pos x="T2" y="T3"/>
                    </a:cxn>
                    <a:cxn ang="0">
                      <a:pos x="T4" y="T5"/>
                    </a:cxn>
                    <a:cxn ang="0">
                      <a:pos x="T6" y="T7"/>
                    </a:cxn>
                    <a:cxn ang="0">
                      <a:pos x="T8" y="T9"/>
                    </a:cxn>
                  </a:cxnLst>
                  <a:rect l="0" t="0" r="r" b="b"/>
                  <a:pathLst>
                    <a:path w="3" h="4">
                      <a:moveTo>
                        <a:pt x="1" y="0"/>
                      </a:moveTo>
                      <a:lnTo>
                        <a:pt x="0" y="1"/>
                      </a:lnTo>
                      <a:lnTo>
                        <a:pt x="3" y="4"/>
                      </a:lnTo>
                      <a:lnTo>
                        <a:pt x="3" y="2"/>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52" name="Freeform 470">
                  <a:extLst>
                    <a:ext uri="{FF2B5EF4-FFF2-40B4-BE49-F238E27FC236}">
                      <a16:creationId xmlns:a16="http://schemas.microsoft.com/office/drawing/2014/main" id="{5694021C-E71F-09F8-33B6-FEE117F0A9DF}"/>
                    </a:ext>
                  </a:extLst>
                </p:cNvPr>
                <p:cNvSpPr>
                  <a:spLocks/>
                </p:cNvSpPr>
                <p:nvPr/>
              </p:nvSpPr>
              <p:spPr bwMode="auto">
                <a:xfrm>
                  <a:off x="4987" y="2784"/>
                  <a:ext cx="12" cy="17"/>
                </a:xfrm>
                <a:custGeom>
                  <a:avLst/>
                  <a:gdLst>
                    <a:gd name="T0" fmla="*/ 6 w 12"/>
                    <a:gd name="T1" fmla="*/ 1 h 17"/>
                    <a:gd name="T2" fmla="*/ 4 w 12"/>
                    <a:gd name="T3" fmla="*/ 0 h 17"/>
                    <a:gd name="T4" fmla="*/ 3 w 12"/>
                    <a:gd name="T5" fmla="*/ 2 h 17"/>
                    <a:gd name="T6" fmla="*/ 0 w 12"/>
                    <a:gd name="T7" fmla="*/ 2 h 17"/>
                    <a:gd name="T8" fmla="*/ 3 w 12"/>
                    <a:gd name="T9" fmla="*/ 6 h 17"/>
                    <a:gd name="T10" fmla="*/ 4 w 12"/>
                    <a:gd name="T11" fmla="*/ 10 h 17"/>
                    <a:gd name="T12" fmla="*/ 6 w 12"/>
                    <a:gd name="T13" fmla="*/ 10 h 17"/>
                    <a:gd name="T14" fmla="*/ 9 w 12"/>
                    <a:gd name="T15" fmla="*/ 17 h 17"/>
                    <a:gd name="T16" fmla="*/ 10 w 12"/>
                    <a:gd name="T17" fmla="*/ 16 h 17"/>
                    <a:gd name="T18" fmla="*/ 11 w 12"/>
                    <a:gd name="T19" fmla="*/ 11 h 17"/>
                    <a:gd name="T20" fmla="*/ 12 w 12"/>
                    <a:gd name="T21" fmla="*/ 9 h 17"/>
                    <a:gd name="T22" fmla="*/ 9 w 12"/>
                    <a:gd name="T23" fmla="*/ 6 h 17"/>
                    <a:gd name="T24" fmla="*/ 6 w 12"/>
                    <a:gd name="T25"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7">
                      <a:moveTo>
                        <a:pt x="6" y="1"/>
                      </a:moveTo>
                      <a:lnTo>
                        <a:pt x="4" y="0"/>
                      </a:lnTo>
                      <a:lnTo>
                        <a:pt x="3" y="2"/>
                      </a:lnTo>
                      <a:lnTo>
                        <a:pt x="0" y="2"/>
                      </a:lnTo>
                      <a:lnTo>
                        <a:pt x="3" y="6"/>
                      </a:lnTo>
                      <a:lnTo>
                        <a:pt x="4" y="10"/>
                      </a:lnTo>
                      <a:lnTo>
                        <a:pt x="6" y="10"/>
                      </a:lnTo>
                      <a:lnTo>
                        <a:pt x="9" y="17"/>
                      </a:lnTo>
                      <a:lnTo>
                        <a:pt x="10" y="16"/>
                      </a:lnTo>
                      <a:lnTo>
                        <a:pt x="11" y="11"/>
                      </a:lnTo>
                      <a:lnTo>
                        <a:pt x="12" y="9"/>
                      </a:lnTo>
                      <a:lnTo>
                        <a:pt x="9" y="6"/>
                      </a:lnTo>
                      <a:lnTo>
                        <a:pt x="6"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53" name="Freeform 471">
                  <a:extLst>
                    <a:ext uri="{FF2B5EF4-FFF2-40B4-BE49-F238E27FC236}">
                      <a16:creationId xmlns:a16="http://schemas.microsoft.com/office/drawing/2014/main" id="{400E5BF3-56B8-CE7A-9D57-BD752BFA9989}"/>
                    </a:ext>
                  </a:extLst>
                </p:cNvPr>
                <p:cNvSpPr>
                  <a:spLocks/>
                </p:cNvSpPr>
                <p:nvPr/>
              </p:nvSpPr>
              <p:spPr bwMode="auto">
                <a:xfrm>
                  <a:off x="5021" y="2846"/>
                  <a:ext cx="5" cy="6"/>
                </a:xfrm>
                <a:custGeom>
                  <a:avLst/>
                  <a:gdLst>
                    <a:gd name="T0" fmla="*/ 0 w 5"/>
                    <a:gd name="T1" fmla="*/ 2 h 6"/>
                    <a:gd name="T2" fmla="*/ 2 w 5"/>
                    <a:gd name="T3" fmla="*/ 5 h 6"/>
                    <a:gd name="T4" fmla="*/ 5 w 5"/>
                    <a:gd name="T5" fmla="*/ 6 h 6"/>
                    <a:gd name="T6" fmla="*/ 2 w 5"/>
                    <a:gd name="T7" fmla="*/ 0 h 6"/>
                    <a:gd name="T8" fmla="*/ 0 w 5"/>
                    <a:gd name="T9" fmla="*/ 2 h 6"/>
                  </a:gdLst>
                  <a:ahLst/>
                  <a:cxnLst>
                    <a:cxn ang="0">
                      <a:pos x="T0" y="T1"/>
                    </a:cxn>
                    <a:cxn ang="0">
                      <a:pos x="T2" y="T3"/>
                    </a:cxn>
                    <a:cxn ang="0">
                      <a:pos x="T4" y="T5"/>
                    </a:cxn>
                    <a:cxn ang="0">
                      <a:pos x="T6" y="T7"/>
                    </a:cxn>
                    <a:cxn ang="0">
                      <a:pos x="T8" y="T9"/>
                    </a:cxn>
                  </a:cxnLst>
                  <a:rect l="0" t="0" r="r" b="b"/>
                  <a:pathLst>
                    <a:path w="5" h="6">
                      <a:moveTo>
                        <a:pt x="0" y="2"/>
                      </a:moveTo>
                      <a:lnTo>
                        <a:pt x="2" y="5"/>
                      </a:lnTo>
                      <a:lnTo>
                        <a:pt x="5" y="6"/>
                      </a:lnTo>
                      <a:lnTo>
                        <a:pt x="2"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54" name="Freeform 472">
                  <a:extLst>
                    <a:ext uri="{FF2B5EF4-FFF2-40B4-BE49-F238E27FC236}">
                      <a16:creationId xmlns:a16="http://schemas.microsoft.com/office/drawing/2014/main" id="{E1B5B57F-17E2-CB56-E2C9-6115199EE957}"/>
                    </a:ext>
                  </a:extLst>
                </p:cNvPr>
                <p:cNvSpPr>
                  <a:spLocks/>
                </p:cNvSpPr>
                <p:nvPr/>
              </p:nvSpPr>
              <p:spPr bwMode="auto">
                <a:xfrm>
                  <a:off x="5031" y="2860"/>
                  <a:ext cx="4" cy="9"/>
                </a:xfrm>
                <a:custGeom>
                  <a:avLst/>
                  <a:gdLst>
                    <a:gd name="T0" fmla="*/ 4 w 4"/>
                    <a:gd name="T1" fmla="*/ 3 h 9"/>
                    <a:gd name="T2" fmla="*/ 1 w 4"/>
                    <a:gd name="T3" fmla="*/ 0 h 9"/>
                    <a:gd name="T4" fmla="*/ 0 w 4"/>
                    <a:gd name="T5" fmla="*/ 3 h 9"/>
                    <a:gd name="T6" fmla="*/ 4 w 4"/>
                    <a:gd name="T7" fmla="*/ 9 h 9"/>
                    <a:gd name="T8" fmla="*/ 4 w 4"/>
                    <a:gd name="T9" fmla="*/ 6 h 9"/>
                    <a:gd name="T10" fmla="*/ 4 w 4"/>
                    <a:gd name="T11" fmla="*/ 3 h 9"/>
                  </a:gdLst>
                  <a:ahLst/>
                  <a:cxnLst>
                    <a:cxn ang="0">
                      <a:pos x="T0" y="T1"/>
                    </a:cxn>
                    <a:cxn ang="0">
                      <a:pos x="T2" y="T3"/>
                    </a:cxn>
                    <a:cxn ang="0">
                      <a:pos x="T4" y="T5"/>
                    </a:cxn>
                    <a:cxn ang="0">
                      <a:pos x="T6" y="T7"/>
                    </a:cxn>
                    <a:cxn ang="0">
                      <a:pos x="T8" y="T9"/>
                    </a:cxn>
                    <a:cxn ang="0">
                      <a:pos x="T10" y="T11"/>
                    </a:cxn>
                  </a:cxnLst>
                  <a:rect l="0" t="0" r="r" b="b"/>
                  <a:pathLst>
                    <a:path w="4" h="9">
                      <a:moveTo>
                        <a:pt x="4" y="3"/>
                      </a:moveTo>
                      <a:lnTo>
                        <a:pt x="1" y="0"/>
                      </a:lnTo>
                      <a:lnTo>
                        <a:pt x="0" y="3"/>
                      </a:lnTo>
                      <a:lnTo>
                        <a:pt x="4" y="9"/>
                      </a:lnTo>
                      <a:lnTo>
                        <a:pt x="4" y="6"/>
                      </a:lnTo>
                      <a:lnTo>
                        <a:pt x="4"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55" name="Freeform 473">
                  <a:extLst>
                    <a:ext uri="{FF2B5EF4-FFF2-40B4-BE49-F238E27FC236}">
                      <a16:creationId xmlns:a16="http://schemas.microsoft.com/office/drawing/2014/main" id="{F2BB17D5-65EF-8CC9-B4F3-081944CFCC28}"/>
                    </a:ext>
                  </a:extLst>
                </p:cNvPr>
                <p:cNvSpPr>
                  <a:spLocks/>
                </p:cNvSpPr>
                <p:nvPr/>
              </p:nvSpPr>
              <p:spPr bwMode="auto">
                <a:xfrm>
                  <a:off x="5007" y="2828"/>
                  <a:ext cx="10" cy="14"/>
                </a:xfrm>
                <a:custGeom>
                  <a:avLst/>
                  <a:gdLst>
                    <a:gd name="T0" fmla="*/ 3 w 10"/>
                    <a:gd name="T1" fmla="*/ 0 h 14"/>
                    <a:gd name="T2" fmla="*/ 0 w 10"/>
                    <a:gd name="T3" fmla="*/ 3 h 14"/>
                    <a:gd name="T4" fmla="*/ 0 w 10"/>
                    <a:gd name="T5" fmla="*/ 5 h 14"/>
                    <a:gd name="T6" fmla="*/ 3 w 10"/>
                    <a:gd name="T7" fmla="*/ 7 h 14"/>
                    <a:gd name="T8" fmla="*/ 7 w 10"/>
                    <a:gd name="T9" fmla="*/ 14 h 14"/>
                    <a:gd name="T10" fmla="*/ 10 w 10"/>
                    <a:gd name="T11" fmla="*/ 14 h 14"/>
                    <a:gd name="T12" fmla="*/ 10 w 10"/>
                    <a:gd name="T13" fmla="*/ 8 h 14"/>
                    <a:gd name="T14" fmla="*/ 7 w 10"/>
                    <a:gd name="T15" fmla="*/ 1 h 14"/>
                    <a:gd name="T16" fmla="*/ 3 w 10"/>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4">
                      <a:moveTo>
                        <a:pt x="3" y="0"/>
                      </a:moveTo>
                      <a:lnTo>
                        <a:pt x="0" y="3"/>
                      </a:lnTo>
                      <a:lnTo>
                        <a:pt x="0" y="5"/>
                      </a:lnTo>
                      <a:lnTo>
                        <a:pt x="3" y="7"/>
                      </a:lnTo>
                      <a:lnTo>
                        <a:pt x="7" y="14"/>
                      </a:lnTo>
                      <a:lnTo>
                        <a:pt x="10" y="14"/>
                      </a:lnTo>
                      <a:lnTo>
                        <a:pt x="10" y="8"/>
                      </a:lnTo>
                      <a:lnTo>
                        <a:pt x="7" y="1"/>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56" name="Freeform 474">
                  <a:extLst>
                    <a:ext uri="{FF2B5EF4-FFF2-40B4-BE49-F238E27FC236}">
                      <a16:creationId xmlns:a16="http://schemas.microsoft.com/office/drawing/2014/main" id="{C67A9A8F-6D66-5097-7680-674999D78327}"/>
                    </a:ext>
                  </a:extLst>
                </p:cNvPr>
                <p:cNvSpPr>
                  <a:spLocks/>
                </p:cNvSpPr>
                <p:nvPr/>
              </p:nvSpPr>
              <p:spPr bwMode="auto">
                <a:xfrm>
                  <a:off x="4987" y="2773"/>
                  <a:ext cx="3" cy="1"/>
                </a:xfrm>
                <a:custGeom>
                  <a:avLst/>
                  <a:gdLst>
                    <a:gd name="T0" fmla="*/ 3 w 3"/>
                    <a:gd name="T1" fmla="*/ 0 h 1"/>
                    <a:gd name="T2" fmla="*/ 0 w 3"/>
                    <a:gd name="T3" fmla="*/ 0 h 1"/>
                    <a:gd name="T4" fmla="*/ 3 w 3"/>
                    <a:gd name="T5" fmla="*/ 1 h 1"/>
                    <a:gd name="T6" fmla="*/ 3 w 3"/>
                    <a:gd name="T7" fmla="*/ 0 h 1"/>
                  </a:gdLst>
                  <a:ahLst/>
                  <a:cxnLst>
                    <a:cxn ang="0">
                      <a:pos x="T0" y="T1"/>
                    </a:cxn>
                    <a:cxn ang="0">
                      <a:pos x="T2" y="T3"/>
                    </a:cxn>
                    <a:cxn ang="0">
                      <a:pos x="T4" y="T5"/>
                    </a:cxn>
                    <a:cxn ang="0">
                      <a:pos x="T6" y="T7"/>
                    </a:cxn>
                  </a:cxnLst>
                  <a:rect l="0" t="0" r="r" b="b"/>
                  <a:pathLst>
                    <a:path w="3" h="1">
                      <a:moveTo>
                        <a:pt x="3" y="0"/>
                      </a:moveTo>
                      <a:lnTo>
                        <a:pt x="0" y="0"/>
                      </a:lnTo>
                      <a:lnTo>
                        <a:pt x="3" y="1"/>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57" name="Freeform 475">
                  <a:extLst>
                    <a:ext uri="{FF2B5EF4-FFF2-40B4-BE49-F238E27FC236}">
                      <a16:creationId xmlns:a16="http://schemas.microsoft.com/office/drawing/2014/main" id="{75EF021D-44DB-890D-F6D8-DA541F2BDABF}"/>
                    </a:ext>
                  </a:extLst>
                </p:cNvPr>
                <p:cNvSpPr>
                  <a:spLocks/>
                </p:cNvSpPr>
                <p:nvPr/>
              </p:nvSpPr>
              <p:spPr bwMode="auto">
                <a:xfrm>
                  <a:off x="5007" y="2807"/>
                  <a:ext cx="5" cy="3"/>
                </a:xfrm>
                <a:custGeom>
                  <a:avLst/>
                  <a:gdLst>
                    <a:gd name="T0" fmla="*/ 5 w 5"/>
                    <a:gd name="T1" fmla="*/ 3 h 3"/>
                    <a:gd name="T2" fmla="*/ 5 w 5"/>
                    <a:gd name="T3" fmla="*/ 1 h 3"/>
                    <a:gd name="T4" fmla="*/ 2 w 5"/>
                    <a:gd name="T5" fmla="*/ 0 h 3"/>
                    <a:gd name="T6" fmla="*/ 0 w 5"/>
                    <a:gd name="T7" fmla="*/ 2 h 3"/>
                    <a:gd name="T8" fmla="*/ 3 w 5"/>
                    <a:gd name="T9" fmla="*/ 2 h 3"/>
                    <a:gd name="T10" fmla="*/ 5 w 5"/>
                    <a:gd name="T11" fmla="*/ 3 h 3"/>
                  </a:gdLst>
                  <a:ahLst/>
                  <a:cxnLst>
                    <a:cxn ang="0">
                      <a:pos x="T0" y="T1"/>
                    </a:cxn>
                    <a:cxn ang="0">
                      <a:pos x="T2" y="T3"/>
                    </a:cxn>
                    <a:cxn ang="0">
                      <a:pos x="T4" y="T5"/>
                    </a:cxn>
                    <a:cxn ang="0">
                      <a:pos x="T6" y="T7"/>
                    </a:cxn>
                    <a:cxn ang="0">
                      <a:pos x="T8" y="T9"/>
                    </a:cxn>
                    <a:cxn ang="0">
                      <a:pos x="T10" y="T11"/>
                    </a:cxn>
                  </a:cxnLst>
                  <a:rect l="0" t="0" r="r" b="b"/>
                  <a:pathLst>
                    <a:path w="5" h="3">
                      <a:moveTo>
                        <a:pt x="5" y="3"/>
                      </a:moveTo>
                      <a:lnTo>
                        <a:pt x="5" y="1"/>
                      </a:lnTo>
                      <a:lnTo>
                        <a:pt x="2" y="0"/>
                      </a:lnTo>
                      <a:lnTo>
                        <a:pt x="0" y="2"/>
                      </a:lnTo>
                      <a:lnTo>
                        <a:pt x="3" y="2"/>
                      </a:lnTo>
                      <a:lnTo>
                        <a:pt x="5"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58" name="Freeform 476">
                  <a:extLst>
                    <a:ext uri="{FF2B5EF4-FFF2-40B4-BE49-F238E27FC236}">
                      <a16:creationId xmlns:a16="http://schemas.microsoft.com/office/drawing/2014/main" id="{EFE31152-DBA1-1243-AC02-B3252B477007}"/>
                    </a:ext>
                  </a:extLst>
                </p:cNvPr>
                <p:cNvSpPr>
                  <a:spLocks/>
                </p:cNvSpPr>
                <p:nvPr/>
              </p:nvSpPr>
              <p:spPr bwMode="auto">
                <a:xfrm>
                  <a:off x="5004" y="2818"/>
                  <a:ext cx="4" cy="6"/>
                </a:xfrm>
                <a:custGeom>
                  <a:avLst/>
                  <a:gdLst>
                    <a:gd name="T0" fmla="*/ 4 w 4"/>
                    <a:gd name="T1" fmla="*/ 1 h 6"/>
                    <a:gd name="T2" fmla="*/ 2 w 4"/>
                    <a:gd name="T3" fmla="*/ 0 h 6"/>
                    <a:gd name="T4" fmla="*/ 0 w 4"/>
                    <a:gd name="T5" fmla="*/ 3 h 6"/>
                    <a:gd name="T6" fmla="*/ 2 w 4"/>
                    <a:gd name="T7" fmla="*/ 6 h 6"/>
                    <a:gd name="T8" fmla="*/ 4 w 4"/>
                    <a:gd name="T9" fmla="*/ 3 h 6"/>
                    <a:gd name="T10" fmla="*/ 4 w 4"/>
                    <a:gd name="T11" fmla="*/ 1 h 6"/>
                  </a:gdLst>
                  <a:ahLst/>
                  <a:cxnLst>
                    <a:cxn ang="0">
                      <a:pos x="T0" y="T1"/>
                    </a:cxn>
                    <a:cxn ang="0">
                      <a:pos x="T2" y="T3"/>
                    </a:cxn>
                    <a:cxn ang="0">
                      <a:pos x="T4" y="T5"/>
                    </a:cxn>
                    <a:cxn ang="0">
                      <a:pos x="T6" y="T7"/>
                    </a:cxn>
                    <a:cxn ang="0">
                      <a:pos x="T8" y="T9"/>
                    </a:cxn>
                    <a:cxn ang="0">
                      <a:pos x="T10" y="T11"/>
                    </a:cxn>
                  </a:cxnLst>
                  <a:rect l="0" t="0" r="r" b="b"/>
                  <a:pathLst>
                    <a:path w="4" h="6">
                      <a:moveTo>
                        <a:pt x="4" y="1"/>
                      </a:moveTo>
                      <a:lnTo>
                        <a:pt x="2" y="0"/>
                      </a:lnTo>
                      <a:lnTo>
                        <a:pt x="0" y="3"/>
                      </a:lnTo>
                      <a:lnTo>
                        <a:pt x="2" y="6"/>
                      </a:lnTo>
                      <a:lnTo>
                        <a:pt x="4" y="3"/>
                      </a:lnTo>
                      <a:lnTo>
                        <a:pt x="4"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59" name="Freeform 477">
                  <a:extLst>
                    <a:ext uri="{FF2B5EF4-FFF2-40B4-BE49-F238E27FC236}">
                      <a16:creationId xmlns:a16="http://schemas.microsoft.com/office/drawing/2014/main" id="{D9F1DD60-0DAD-03EE-3E0D-A4D82EC47E22}"/>
                    </a:ext>
                  </a:extLst>
                </p:cNvPr>
                <p:cNvSpPr>
                  <a:spLocks/>
                </p:cNvSpPr>
                <p:nvPr/>
              </p:nvSpPr>
              <p:spPr bwMode="auto">
                <a:xfrm>
                  <a:off x="5028" y="2857"/>
                  <a:ext cx="3" cy="3"/>
                </a:xfrm>
                <a:custGeom>
                  <a:avLst/>
                  <a:gdLst>
                    <a:gd name="T0" fmla="*/ 0 w 3"/>
                    <a:gd name="T1" fmla="*/ 0 h 3"/>
                    <a:gd name="T2" fmla="*/ 0 w 3"/>
                    <a:gd name="T3" fmla="*/ 3 h 3"/>
                    <a:gd name="T4" fmla="*/ 3 w 3"/>
                    <a:gd name="T5" fmla="*/ 1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1"/>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60" name="Freeform 478">
                  <a:extLst>
                    <a:ext uri="{FF2B5EF4-FFF2-40B4-BE49-F238E27FC236}">
                      <a16:creationId xmlns:a16="http://schemas.microsoft.com/office/drawing/2014/main" id="{D353F4C1-F486-884C-8A3A-16C7234BC6E4}"/>
                    </a:ext>
                  </a:extLst>
                </p:cNvPr>
                <p:cNvSpPr>
                  <a:spLocks/>
                </p:cNvSpPr>
                <p:nvPr/>
              </p:nvSpPr>
              <p:spPr bwMode="auto">
                <a:xfrm>
                  <a:off x="5443" y="2926"/>
                  <a:ext cx="3" cy="2"/>
                </a:xfrm>
                <a:custGeom>
                  <a:avLst/>
                  <a:gdLst>
                    <a:gd name="T0" fmla="*/ 2 w 3"/>
                    <a:gd name="T1" fmla="*/ 0 h 2"/>
                    <a:gd name="T2" fmla="*/ 0 w 3"/>
                    <a:gd name="T3" fmla="*/ 2 h 2"/>
                    <a:gd name="T4" fmla="*/ 3 w 3"/>
                    <a:gd name="T5" fmla="*/ 2 h 2"/>
                    <a:gd name="T6" fmla="*/ 2 w 3"/>
                    <a:gd name="T7" fmla="*/ 0 h 2"/>
                  </a:gdLst>
                  <a:ahLst/>
                  <a:cxnLst>
                    <a:cxn ang="0">
                      <a:pos x="T0" y="T1"/>
                    </a:cxn>
                    <a:cxn ang="0">
                      <a:pos x="T2" y="T3"/>
                    </a:cxn>
                    <a:cxn ang="0">
                      <a:pos x="T4" y="T5"/>
                    </a:cxn>
                    <a:cxn ang="0">
                      <a:pos x="T6" y="T7"/>
                    </a:cxn>
                  </a:cxnLst>
                  <a:rect l="0" t="0" r="r" b="b"/>
                  <a:pathLst>
                    <a:path w="3" h="2">
                      <a:moveTo>
                        <a:pt x="2" y="0"/>
                      </a:moveTo>
                      <a:lnTo>
                        <a:pt x="0" y="2"/>
                      </a:lnTo>
                      <a:lnTo>
                        <a:pt x="3" y="2"/>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61" name="Freeform 479">
                  <a:extLst>
                    <a:ext uri="{FF2B5EF4-FFF2-40B4-BE49-F238E27FC236}">
                      <a16:creationId xmlns:a16="http://schemas.microsoft.com/office/drawing/2014/main" id="{2A39761C-6D6C-5DF5-5FA3-B3CD63FB9492}"/>
                    </a:ext>
                  </a:extLst>
                </p:cNvPr>
                <p:cNvSpPr>
                  <a:spLocks/>
                </p:cNvSpPr>
                <p:nvPr/>
              </p:nvSpPr>
              <p:spPr bwMode="auto">
                <a:xfrm>
                  <a:off x="4959" y="2709"/>
                  <a:ext cx="156" cy="205"/>
                </a:xfrm>
                <a:custGeom>
                  <a:avLst/>
                  <a:gdLst>
                    <a:gd name="T0" fmla="*/ 150 w 156"/>
                    <a:gd name="T1" fmla="*/ 202 h 205"/>
                    <a:gd name="T2" fmla="*/ 153 w 156"/>
                    <a:gd name="T3" fmla="*/ 183 h 205"/>
                    <a:gd name="T4" fmla="*/ 152 w 156"/>
                    <a:gd name="T5" fmla="*/ 168 h 205"/>
                    <a:gd name="T6" fmla="*/ 156 w 156"/>
                    <a:gd name="T7" fmla="*/ 158 h 205"/>
                    <a:gd name="T8" fmla="*/ 152 w 156"/>
                    <a:gd name="T9" fmla="*/ 151 h 205"/>
                    <a:gd name="T10" fmla="*/ 148 w 156"/>
                    <a:gd name="T11" fmla="*/ 144 h 205"/>
                    <a:gd name="T12" fmla="*/ 138 w 156"/>
                    <a:gd name="T13" fmla="*/ 143 h 205"/>
                    <a:gd name="T14" fmla="*/ 134 w 156"/>
                    <a:gd name="T15" fmla="*/ 136 h 205"/>
                    <a:gd name="T16" fmla="*/ 134 w 156"/>
                    <a:gd name="T17" fmla="*/ 120 h 205"/>
                    <a:gd name="T18" fmla="*/ 124 w 156"/>
                    <a:gd name="T19" fmla="*/ 120 h 205"/>
                    <a:gd name="T20" fmla="*/ 121 w 156"/>
                    <a:gd name="T21" fmla="*/ 112 h 205"/>
                    <a:gd name="T22" fmla="*/ 120 w 156"/>
                    <a:gd name="T23" fmla="*/ 109 h 205"/>
                    <a:gd name="T24" fmla="*/ 117 w 156"/>
                    <a:gd name="T25" fmla="*/ 107 h 205"/>
                    <a:gd name="T26" fmla="*/ 124 w 156"/>
                    <a:gd name="T27" fmla="*/ 100 h 205"/>
                    <a:gd name="T28" fmla="*/ 114 w 156"/>
                    <a:gd name="T29" fmla="*/ 96 h 205"/>
                    <a:gd name="T30" fmla="*/ 109 w 156"/>
                    <a:gd name="T31" fmla="*/ 99 h 205"/>
                    <a:gd name="T32" fmla="*/ 114 w 156"/>
                    <a:gd name="T33" fmla="*/ 94 h 205"/>
                    <a:gd name="T34" fmla="*/ 104 w 156"/>
                    <a:gd name="T35" fmla="*/ 90 h 205"/>
                    <a:gd name="T36" fmla="*/ 100 w 156"/>
                    <a:gd name="T37" fmla="*/ 80 h 205"/>
                    <a:gd name="T38" fmla="*/ 91 w 156"/>
                    <a:gd name="T39" fmla="*/ 73 h 205"/>
                    <a:gd name="T40" fmla="*/ 84 w 156"/>
                    <a:gd name="T41" fmla="*/ 60 h 205"/>
                    <a:gd name="T42" fmla="*/ 74 w 156"/>
                    <a:gd name="T43" fmla="*/ 57 h 205"/>
                    <a:gd name="T44" fmla="*/ 70 w 156"/>
                    <a:gd name="T45" fmla="*/ 54 h 205"/>
                    <a:gd name="T46" fmla="*/ 65 w 156"/>
                    <a:gd name="T47" fmla="*/ 43 h 205"/>
                    <a:gd name="T48" fmla="*/ 54 w 156"/>
                    <a:gd name="T49" fmla="*/ 33 h 205"/>
                    <a:gd name="T50" fmla="*/ 44 w 156"/>
                    <a:gd name="T51" fmla="*/ 28 h 205"/>
                    <a:gd name="T52" fmla="*/ 40 w 156"/>
                    <a:gd name="T53" fmla="*/ 18 h 205"/>
                    <a:gd name="T54" fmla="*/ 34 w 156"/>
                    <a:gd name="T55" fmla="*/ 9 h 205"/>
                    <a:gd name="T56" fmla="*/ 27 w 156"/>
                    <a:gd name="T57" fmla="*/ 9 h 205"/>
                    <a:gd name="T58" fmla="*/ 17 w 156"/>
                    <a:gd name="T59" fmla="*/ 9 h 205"/>
                    <a:gd name="T60" fmla="*/ 3 w 156"/>
                    <a:gd name="T61" fmla="*/ 0 h 205"/>
                    <a:gd name="T62" fmla="*/ 1 w 156"/>
                    <a:gd name="T63" fmla="*/ 9 h 205"/>
                    <a:gd name="T64" fmla="*/ 13 w 156"/>
                    <a:gd name="T65" fmla="*/ 27 h 205"/>
                    <a:gd name="T66" fmla="*/ 20 w 156"/>
                    <a:gd name="T67" fmla="*/ 33 h 205"/>
                    <a:gd name="T68" fmla="*/ 32 w 156"/>
                    <a:gd name="T69" fmla="*/ 47 h 205"/>
                    <a:gd name="T70" fmla="*/ 38 w 156"/>
                    <a:gd name="T71" fmla="*/ 57 h 205"/>
                    <a:gd name="T72" fmla="*/ 42 w 156"/>
                    <a:gd name="T73" fmla="*/ 64 h 205"/>
                    <a:gd name="T74" fmla="*/ 51 w 156"/>
                    <a:gd name="T75" fmla="*/ 71 h 205"/>
                    <a:gd name="T76" fmla="*/ 51 w 156"/>
                    <a:gd name="T77" fmla="*/ 75 h 205"/>
                    <a:gd name="T78" fmla="*/ 55 w 156"/>
                    <a:gd name="T79" fmla="*/ 83 h 205"/>
                    <a:gd name="T80" fmla="*/ 62 w 156"/>
                    <a:gd name="T81" fmla="*/ 99 h 205"/>
                    <a:gd name="T82" fmla="*/ 70 w 156"/>
                    <a:gd name="T83" fmla="*/ 112 h 205"/>
                    <a:gd name="T84" fmla="*/ 79 w 156"/>
                    <a:gd name="T85" fmla="*/ 135 h 205"/>
                    <a:gd name="T86" fmla="*/ 86 w 156"/>
                    <a:gd name="T87" fmla="*/ 149 h 205"/>
                    <a:gd name="T88" fmla="*/ 96 w 156"/>
                    <a:gd name="T89" fmla="*/ 162 h 205"/>
                    <a:gd name="T90" fmla="*/ 102 w 156"/>
                    <a:gd name="T91" fmla="*/ 171 h 205"/>
                    <a:gd name="T92" fmla="*/ 114 w 156"/>
                    <a:gd name="T93" fmla="*/ 183 h 205"/>
                    <a:gd name="T94" fmla="*/ 128 w 156"/>
                    <a:gd name="T95" fmla="*/ 197 h 205"/>
                    <a:gd name="T96" fmla="*/ 133 w 156"/>
                    <a:gd name="T97" fmla="*/ 205 h 205"/>
                    <a:gd name="T98" fmla="*/ 133 w 156"/>
                    <a:gd name="T99" fmla="*/ 199 h 205"/>
                    <a:gd name="T100" fmla="*/ 141 w 156"/>
                    <a:gd name="T101" fmla="*/ 204 h 205"/>
                    <a:gd name="T102" fmla="*/ 144 w 156"/>
                    <a:gd name="T103" fmla="*/ 196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6" h="205">
                      <a:moveTo>
                        <a:pt x="146" y="197"/>
                      </a:moveTo>
                      <a:lnTo>
                        <a:pt x="148" y="202"/>
                      </a:lnTo>
                      <a:lnTo>
                        <a:pt x="150" y="202"/>
                      </a:lnTo>
                      <a:lnTo>
                        <a:pt x="152" y="200"/>
                      </a:lnTo>
                      <a:lnTo>
                        <a:pt x="152" y="192"/>
                      </a:lnTo>
                      <a:lnTo>
                        <a:pt x="153" y="183"/>
                      </a:lnTo>
                      <a:lnTo>
                        <a:pt x="152" y="177"/>
                      </a:lnTo>
                      <a:lnTo>
                        <a:pt x="154" y="170"/>
                      </a:lnTo>
                      <a:lnTo>
                        <a:pt x="152" y="168"/>
                      </a:lnTo>
                      <a:lnTo>
                        <a:pt x="153" y="162"/>
                      </a:lnTo>
                      <a:lnTo>
                        <a:pt x="155" y="161"/>
                      </a:lnTo>
                      <a:lnTo>
                        <a:pt x="156" y="158"/>
                      </a:lnTo>
                      <a:lnTo>
                        <a:pt x="156" y="155"/>
                      </a:lnTo>
                      <a:lnTo>
                        <a:pt x="154" y="154"/>
                      </a:lnTo>
                      <a:lnTo>
                        <a:pt x="152" y="151"/>
                      </a:lnTo>
                      <a:lnTo>
                        <a:pt x="150" y="147"/>
                      </a:lnTo>
                      <a:lnTo>
                        <a:pt x="148" y="147"/>
                      </a:lnTo>
                      <a:lnTo>
                        <a:pt x="148" y="144"/>
                      </a:lnTo>
                      <a:lnTo>
                        <a:pt x="145" y="143"/>
                      </a:lnTo>
                      <a:lnTo>
                        <a:pt x="141" y="143"/>
                      </a:lnTo>
                      <a:lnTo>
                        <a:pt x="138" y="143"/>
                      </a:lnTo>
                      <a:lnTo>
                        <a:pt x="138" y="137"/>
                      </a:lnTo>
                      <a:lnTo>
                        <a:pt x="135" y="134"/>
                      </a:lnTo>
                      <a:lnTo>
                        <a:pt x="134" y="136"/>
                      </a:lnTo>
                      <a:lnTo>
                        <a:pt x="135" y="133"/>
                      </a:lnTo>
                      <a:lnTo>
                        <a:pt x="134" y="129"/>
                      </a:lnTo>
                      <a:lnTo>
                        <a:pt x="134" y="120"/>
                      </a:lnTo>
                      <a:lnTo>
                        <a:pt x="131" y="122"/>
                      </a:lnTo>
                      <a:lnTo>
                        <a:pt x="129" y="120"/>
                      </a:lnTo>
                      <a:lnTo>
                        <a:pt x="124" y="120"/>
                      </a:lnTo>
                      <a:lnTo>
                        <a:pt x="118" y="116"/>
                      </a:lnTo>
                      <a:lnTo>
                        <a:pt x="119" y="113"/>
                      </a:lnTo>
                      <a:lnTo>
                        <a:pt x="121" y="112"/>
                      </a:lnTo>
                      <a:lnTo>
                        <a:pt x="124" y="110"/>
                      </a:lnTo>
                      <a:lnTo>
                        <a:pt x="123" y="109"/>
                      </a:lnTo>
                      <a:lnTo>
                        <a:pt x="120" y="109"/>
                      </a:lnTo>
                      <a:lnTo>
                        <a:pt x="118" y="108"/>
                      </a:lnTo>
                      <a:lnTo>
                        <a:pt x="115" y="109"/>
                      </a:lnTo>
                      <a:lnTo>
                        <a:pt x="117" y="107"/>
                      </a:lnTo>
                      <a:lnTo>
                        <a:pt x="121" y="104"/>
                      </a:lnTo>
                      <a:lnTo>
                        <a:pt x="124" y="103"/>
                      </a:lnTo>
                      <a:lnTo>
                        <a:pt x="124" y="100"/>
                      </a:lnTo>
                      <a:lnTo>
                        <a:pt x="120" y="94"/>
                      </a:lnTo>
                      <a:lnTo>
                        <a:pt x="117" y="94"/>
                      </a:lnTo>
                      <a:lnTo>
                        <a:pt x="114" y="96"/>
                      </a:lnTo>
                      <a:lnTo>
                        <a:pt x="110" y="99"/>
                      </a:lnTo>
                      <a:lnTo>
                        <a:pt x="107" y="99"/>
                      </a:lnTo>
                      <a:lnTo>
                        <a:pt x="109" y="99"/>
                      </a:lnTo>
                      <a:lnTo>
                        <a:pt x="110" y="97"/>
                      </a:lnTo>
                      <a:lnTo>
                        <a:pt x="112" y="96"/>
                      </a:lnTo>
                      <a:lnTo>
                        <a:pt x="114" y="94"/>
                      </a:lnTo>
                      <a:lnTo>
                        <a:pt x="113" y="92"/>
                      </a:lnTo>
                      <a:lnTo>
                        <a:pt x="110" y="90"/>
                      </a:lnTo>
                      <a:lnTo>
                        <a:pt x="104" y="90"/>
                      </a:lnTo>
                      <a:lnTo>
                        <a:pt x="101" y="87"/>
                      </a:lnTo>
                      <a:lnTo>
                        <a:pt x="101" y="85"/>
                      </a:lnTo>
                      <a:lnTo>
                        <a:pt x="100" y="80"/>
                      </a:lnTo>
                      <a:lnTo>
                        <a:pt x="94" y="73"/>
                      </a:lnTo>
                      <a:lnTo>
                        <a:pt x="93" y="72"/>
                      </a:lnTo>
                      <a:lnTo>
                        <a:pt x="91" y="73"/>
                      </a:lnTo>
                      <a:lnTo>
                        <a:pt x="89" y="71"/>
                      </a:lnTo>
                      <a:lnTo>
                        <a:pt x="88" y="65"/>
                      </a:lnTo>
                      <a:lnTo>
                        <a:pt x="84" y="60"/>
                      </a:lnTo>
                      <a:lnTo>
                        <a:pt x="79" y="57"/>
                      </a:lnTo>
                      <a:lnTo>
                        <a:pt x="75" y="56"/>
                      </a:lnTo>
                      <a:lnTo>
                        <a:pt x="74" y="57"/>
                      </a:lnTo>
                      <a:lnTo>
                        <a:pt x="72" y="57"/>
                      </a:lnTo>
                      <a:lnTo>
                        <a:pt x="72" y="52"/>
                      </a:lnTo>
                      <a:lnTo>
                        <a:pt x="70" y="54"/>
                      </a:lnTo>
                      <a:lnTo>
                        <a:pt x="69" y="52"/>
                      </a:lnTo>
                      <a:lnTo>
                        <a:pt x="69" y="47"/>
                      </a:lnTo>
                      <a:lnTo>
                        <a:pt x="65" y="43"/>
                      </a:lnTo>
                      <a:lnTo>
                        <a:pt x="63" y="42"/>
                      </a:lnTo>
                      <a:lnTo>
                        <a:pt x="62" y="40"/>
                      </a:lnTo>
                      <a:lnTo>
                        <a:pt x="54" y="33"/>
                      </a:lnTo>
                      <a:lnTo>
                        <a:pt x="51" y="33"/>
                      </a:lnTo>
                      <a:lnTo>
                        <a:pt x="48" y="29"/>
                      </a:lnTo>
                      <a:lnTo>
                        <a:pt x="44" y="28"/>
                      </a:lnTo>
                      <a:lnTo>
                        <a:pt x="43" y="25"/>
                      </a:lnTo>
                      <a:lnTo>
                        <a:pt x="42" y="19"/>
                      </a:lnTo>
                      <a:lnTo>
                        <a:pt x="40" y="18"/>
                      </a:lnTo>
                      <a:lnTo>
                        <a:pt x="38" y="14"/>
                      </a:lnTo>
                      <a:lnTo>
                        <a:pt x="37" y="13"/>
                      </a:lnTo>
                      <a:lnTo>
                        <a:pt x="34" y="9"/>
                      </a:lnTo>
                      <a:lnTo>
                        <a:pt x="31" y="8"/>
                      </a:lnTo>
                      <a:lnTo>
                        <a:pt x="28" y="8"/>
                      </a:lnTo>
                      <a:lnTo>
                        <a:pt x="27" y="9"/>
                      </a:lnTo>
                      <a:lnTo>
                        <a:pt x="25" y="7"/>
                      </a:lnTo>
                      <a:lnTo>
                        <a:pt x="21" y="7"/>
                      </a:lnTo>
                      <a:lnTo>
                        <a:pt x="17" y="9"/>
                      </a:lnTo>
                      <a:lnTo>
                        <a:pt x="15" y="7"/>
                      </a:lnTo>
                      <a:lnTo>
                        <a:pt x="9" y="2"/>
                      </a:lnTo>
                      <a:lnTo>
                        <a:pt x="3" y="0"/>
                      </a:lnTo>
                      <a:lnTo>
                        <a:pt x="1" y="2"/>
                      </a:lnTo>
                      <a:lnTo>
                        <a:pt x="0" y="3"/>
                      </a:lnTo>
                      <a:lnTo>
                        <a:pt x="1" y="9"/>
                      </a:lnTo>
                      <a:lnTo>
                        <a:pt x="4" y="18"/>
                      </a:lnTo>
                      <a:lnTo>
                        <a:pt x="6" y="19"/>
                      </a:lnTo>
                      <a:lnTo>
                        <a:pt x="13" y="27"/>
                      </a:lnTo>
                      <a:lnTo>
                        <a:pt x="15" y="27"/>
                      </a:lnTo>
                      <a:lnTo>
                        <a:pt x="18" y="33"/>
                      </a:lnTo>
                      <a:lnTo>
                        <a:pt x="20" y="33"/>
                      </a:lnTo>
                      <a:lnTo>
                        <a:pt x="23" y="33"/>
                      </a:lnTo>
                      <a:lnTo>
                        <a:pt x="27" y="37"/>
                      </a:lnTo>
                      <a:lnTo>
                        <a:pt x="32" y="47"/>
                      </a:lnTo>
                      <a:lnTo>
                        <a:pt x="37" y="53"/>
                      </a:lnTo>
                      <a:lnTo>
                        <a:pt x="38" y="53"/>
                      </a:lnTo>
                      <a:lnTo>
                        <a:pt x="38" y="57"/>
                      </a:lnTo>
                      <a:lnTo>
                        <a:pt x="40" y="58"/>
                      </a:lnTo>
                      <a:lnTo>
                        <a:pt x="41" y="63"/>
                      </a:lnTo>
                      <a:lnTo>
                        <a:pt x="42" y="64"/>
                      </a:lnTo>
                      <a:lnTo>
                        <a:pt x="45" y="64"/>
                      </a:lnTo>
                      <a:lnTo>
                        <a:pt x="49" y="71"/>
                      </a:lnTo>
                      <a:lnTo>
                        <a:pt x="51" y="71"/>
                      </a:lnTo>
                      <a:lnTo>
                        <a:pt x="52" y="71"/>
                      </a:lnTo>
                      <a:lnTo>
                        <a:pt x="53" y="73"/>
                      </a:lnTo>
                      <a:lnTo>
                        <a:pt x="51" y="75"/>
                      </a:lnTo>
                      <a:lnTo>
                        <a:pt x="54" y="78"/>
                      </a:lnTo>
                      <a:lnTo>
                        <a:pt x="55" y="82"/>
                      </a:lnTo>
                      <a:lnTo>
                        <a:pt x="55" y="83"/>
                      </a:lnTo>
                      <a:lnTo>
                        <a:pt x="58" y="92"/>
                      </a:lnTo>
                      <a:lnTo>
                        <a:pt x="59" y="97"/>
                      </a:lnTo>
                      <a:lnTo>
                        <a:pt x="62" y="99"/>
                      </a:lnTo>
                      <a:lnTo>
                        <a:pt x="67" y="102"/>
                      </a:lnTo>
                      <a:lnTo>
                        <a:pt x="67" y="105"/>
                      </a:lnTo>
                      <a:lnTo>
                        <a:pt x="70" y="112"/>
                      </a:lnTo>
                      <a:lnTo>
                        <a:pt x="73" y="115"/>
                      </a:lnTo>
                      <a:lnTo>
                        <a:pt x="74" y="123"/>
                      </a:lnTo>
                      <a:lnTo>
                        <a:pt x="79" y="135"/>
                      </a:lnTo>
                      <a:lnTo>
                        <a:pt x="79" y="140"/>
                      </a:lnTo>
                      <a:lnTo>
                        <a:pt x="80" y="144"/>
                      </a:lnTo>
                      <a:lnTo>
                        <a:pt x="86" y="149"/>
                      </a:lnTo>
                      <a:lnTo>
                        <a:pt x="91" y="157"/>
                      </a:lnTo>
                      <a:lnTo>
                        <a:pt x="92" y="161"/>
                      </a:lnTo>
                      <a:lnTo>
                        <a:pt x="96" y="162"/>
                      </a:lnTo>
                      <a:lnTo>
                        <a:pt x="97" y="164"/>
                      </a:lnTo>
                      <a:lnTo>
                        <a:pt x="101" y="167"/>
                      </a:lnTo>
                      <a:lnTo>
                        <a:pt x="102" y="171"/>
                      </a:lnTo>
                      <a:lnTo>
                        <a:pt x="104" y="174"/>
                      </a:lnTo>
                      <a:lnTo>
                        <a:pt x="108" y="178"/>
                      </a:lnTo>
                      <a:lnTo>
                        <a:pt x="114" y="183"/>
                      </a:lnTo>
                      <a:lnTo>
                        <a:pt x="116" y="187"/>
                      </a:lnTo>
                      <a:lnTo>
                        <a:pt x="120" y="188"/>
                      </a:lnTo>
                      <a:lnTo>
                        <a:pt x="128" y="197"/>
                      </a:lnTo>
                      <a:lnTo>
                        <a:pt x="129" y="201"/>
                      </a:lnTo>
                      <a:lnTo>
                        <a:pt x="131" y="202"/>
                      </a:lnTo>
                      <a:lnTo>
                        <a:pt x="133" y="205"/>
                      </a:lnTo>
                      <a:lnTo>
                        <a:pt x="134" y="204"/>
                      </a:lnTo>
                      <a:lnTo>
                        <a:pt x="134" y="201"/>
                      </a:lnTo>
                      <a:lnTo>
                        <a:pt x="133" y="199"/>
                      </a:lnTo>
                      <a:lnTo>
                        <a:pt x="133" y="197"/>
                      </a:lnTo>
                      <a:lnTo>
                        <a:pt x="135" y="198"/>
                      </a:lnTo>
                      <a:lnTo>
                        <a:pt x="141" y="204"/>
                      </a:lnTo>
                      <a:lnTo>
                        <a:pt x="142" y="203"/>
                      </a:lnTo>
                      <a:lnTo>
                        <a:pt x="142" y="199"/>
                      </a:lnTo>
                      <a:lnTo>
                        <a:pt x="144" y="196"/>
                      </a:lnTo>
                      <a:lnTo>
                        <a:pt x="146" y="19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62" name="Freeform 480">
                  <a:extLst>
                    <a:ext uri="{FF2B5EF4-FFF2-40B4-BE49-F238E27FC236}">
                      <a16:creationId xmlns:a16="http://schemas.microsoft.com/office/drawing/2014/main" id="{5F9B739D-A735-1F87-DC6E-7191C0FE6A36}"/>
                    </a:ext>
                  </a:extLst>
                </p:cNvPr>
                <p:cNvSpPr>
                  <a:spLocks/>
                </p:cNvSpPr>
                <p:nvPr/>
              </p:nvSpPr>
              <p:spPr bwMode="auto">
                <a:xfrm>
                  <a:off x="5451" y="2919"/>
                  <a:ext cx="3" cy="2"/>
                </a:xfrm>
                <a:custGeom>
                  <a:avLst/>
                  <a:gdLst>
                    <a:gd name="T0" fmla="*/ 3 w 3"/>
                    <a:gd name="T1" fmla="*/ 1 h 2"/>
                    <a:gd name="T2" fmla="*/ 1 w 3"/>
                    <a:gd name="T3" fmla="*/ 0 h 2"/>
                    <a:gd name="T4" fmla="*/ 0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1" y="0"/>
                      </a:lnTo>
                      <a:lnTo>
                        <a:pt x="0" y="2"/>
                      </a:lnTo>
                      <a:lnTo>
                        <a:pt x="3"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63" name="Freeform 481">
                  <a:extLst>
                    <a:ext uri="{FF2B5EF4-FFF2-40B4-BE49-F238E27FC236}">
                      <a16:creationId xmlns:a16="http://schemas.microsoft.com/office/drawing/2014/main" id="{8BA91395-79DB-5413-7CA7-7B01F58E0263}"/>
                    </a:ext>
                  </a:extLst>
                </p:cNvPr>
                <p:cNvSpPr>
                  <a:spLocks/>
                </p:cNvSpPr>
                <p:nvPr/>
              </p:nvSpPr>
              <p:spPr bwMode="auto">
                <a:xfrm>
                  <a:off x="5446" y="2946"/>
                  <a:ext cx="4" cy="4"/>
                </a:xfrm>
                <a:custGeom>
                  <a:avLst/>
                  <a:gdLst>
                    <a:gd name="T0" fmla="*/ 1 w 4"/>
                    <a:gd name="T1" fmla="*/ 4 h 4"/>
                    <a:gd name="T2" fmla="*/ 4 w 4"/>
                    <a:gd name="T3" fmla="*/ 4 h 4"/>
                    <a:gd name="T4" fmla="*/ 3 w 4"/>
                    <a:gd name="T5" fmla="*/ 1 h 4"/>
                    <a:gd name="T6" fmla="*/ 1 w 4"/>
                    <a:gd name="T7" fmla="*/ 0 h 4"/>
                    <a:gd name="T8" fmla="*/ 0 w 4"/>
                    <a:gd name="T9" fmla="*/ 1 h 4"/>
                    <a:gd name="T10" fmla="*/ 0 w 4"/>
                    <a:gd name="T11" fmla="*/ 3 h 4"/>
                    <a:gd name="T12" fmla="*/ 1 w 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1" y="4"/>
                      </a:moveTo>
                      <a:lnTo>
                        <a:pt x="4" y="4"/>
                      </a:lnTo>
                      <a:lnTo>
                        <a:pt x="3" y="1"/>
                      </a:lnTo>
                      <a:lnTo>
                        <a:pt x="1" y="0"/>
                      </a:lnTo>
                      <a:lnTo>
                        <a:pt x="0" y="1"/>
                      </a:lnTo>
                      <a:lnTo>
                        <a:pt x="0" y="3"/>
                      </a:lnTo>
                      <a:lnTo>
                        <a:pt x="1"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64" name="Freeform 482">
                  <a:extLst>
                    <a:ext uri="{FF2B5EF4-FFF2-40B4-BE49-F238E27FC236}">
                      <a16:creationId xmlns:a16="http://schemas.microsoft.com/office/drawing/2014/main" id="{18F2F37F-3C26-2A20-2CA8-E9B7B80B134F}"/>
                    </a:ext>
                  </a:extLst>
                </p:cNvPr>
                <p:cNvSpPr>
                  <a:spLocks/>
                </p:cNvSpPr>
                <p:nvPr/>
              </p:nvSpPr>
              <p:spPr bwMode="auto">
                <a:xfrm>
                  <a:off x="5102" y="2925"/>
                  <a:ext cx="2" cy="2"/>
                </a:xfrm>
                <a:custGeom>
                  <a:avLst/>
                  <a:gdLst>
                    <a:gd name="T0" fmla="*/ 2 w 2"/>
                    <a:gd name="T1" fmla="*/ 0 h 2"/>
                    <a:gd name="T2" fmla="*/ 0 w 2"/>
                    <a:gd name="T3" fmla="*/ 0 h 2"/>
                    <a:gd name="T4" fmla="*/ 0 w 2"/>
                    <a:gd name="T5" fmla="*/ 2 h 2"/>
                    <a:gd name="T6" fmla="*/ 1 w 2"/>
                    <a:gd name="T7" fmla="*/ 1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0" y="0"/>
                      </a:lnTo>
                      <a:lnTo>
                        <a:pt x="0" y="2"/>
                      </a:lnTo>
                      <a:lnTo>
                        <a:pt x="1" y="1"/>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65" name="Freeform 483">
                  <a:extLst>
                    <a:ext uri="{FF2B5EF4-FFF2-40B4-BE49-F238E27FC236}">
                      <a16:creationId xmlns:a16="http://schemas.microsoft.com/office/drawing/2014/main" id="{ED302CD1-6406-EE6E-DD89-449291FD72F9}"/>
                    </a:ext>
                  </a:extLst>
                </p:cNvPr>
                <p:cNvSpPr>
                  <a:spLocks/>
                </p:cNvSpPr>
                <p:nvPr/>
              </p:nvSpPr>
              <p:spPr bwMode="auto">
                <a:xfrm>
                  <a:off x="5447" y="2952"/>
                  <a:ext cx="3" cy="2"/>
                </a:xfrm>
                <a:custGeom>
                  <a:avLst/>
                  <a:gdLst>
                    <a:gd name="T0" fmla="*/ 3 w 3"/>
                    <a:gd name="T1" fmla="*/ 0 h 2"/>
                    <a:gd name="T2" fmla="*/ 0 w 3"/>
                    <a:gd name="T3" fmla="*/ 2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2"/>
                      </a:lnTo>
                      <a:lnTo>
                        <a:pt x="2" y="2"/>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66" name="Freeform 484">
                  <a:extLst>
                    <a:ext uri="{FF2B5EF4-FFF2-40B4-BE49-F238E27FC236}">
                      <a16:creationId xmlns:a16="http://schemas.microsoft.com/office/drawing/2014/main" id="{26540A3B-EEA1-2630-76E6-8A66A8854788}"/>
                    </a:ext>
                  </a:extLst>
                </p:cNvPr>
                <p:cNvSpPr>
                  <a:spLocks/>
                </p:cNvSpPr>
                <p:nvPr/>
              </p:nvSpPr>
              <p:spPr bwMode="auto">
                <a:xfrm>
                  <a:off x="5103" y="2913"/>
                  <a:ext cx="126" cy="52"/>
                </a:xfrm>
                <a:custGeom>
                  <a:avLst/>
                  <a:gdLst>
                    <a:gd name="T0" fmla="*/ 89 w 126"/>
                    <a:gd name="T1" fmla="*/ 44 h 52"/>
                    <a:gd name="T2" fmla="*/ 96 w 126"/>
                    <a:gd name="T3" fmla="*/ 42 h 52"/>
                    <a:gd name="T4" fmla="*/ 104 w 126"/>
                    <a:gd name="T5" fmla="*/ 44 h 52"/>
                    <a:gd name="T6" fmla="*/ 110 w 126"/>
                    <a:gd name="T7" fmla="*/ 42 h 52"/>
                    <a:gd name="T8" fmla="*/ 115 w 126"/>
                    <a:gd name="T9" fmla="*/ 46 h 52"/>
                    <a:gd name="T10" fmla="*/ 122 w 126"/>
                    <a:gd name="T11" fmla="*/ 50 h 52"/>
                    <a:gd name="T12" fmla="*/ 126 w 126"/>
                    <a:gd name="T13" fmla="*/ 52 h 52"/>
                    <a:gd name="T14" fmla="*/ 124 w 126"/>
                    <a:gd name="T15" fmla="*/ 45 h 52"/>
                    <a:gd name="T16" fmla="*/ 126 w 126"/>
                    <a:gd name="T17" fmla="*/ 36 h 52"/>
                    <a:gd name="T18" fmla="*/ 122 w 126"/>
                    <a:gd name="T19" fmla="*/ 33 h 52"/>
                    <a:gd name="T20" fmla="*/ 119 w 126"/>
                    <a:gd name="T21" fmla="*/ 32 h 52"/>
                    <a:gd name="T22" fmla="*/ 115 w 126"/>
                    <a:gd name="T23" fmla="*/ 33 h 52"/>
                    <a:gd name="T24" fmla="*/ 109 w 126"/>
                    <a:gd name="T25" fmla="*/ 33 h 52"/>
                    <a:gd name="T26" fmla="*/ 105 w 126"/>
                    <a:gd name="T27" fmla="*/ 29 h 52"/>
                    <a:gd name="T28" fmla="*/ 101 w 126"/>
                    <a:gd name="T29" fmla="*/ 22 h 52"/>
                    <a:gd name="T30" fmla="*/ 98 w 126"/>
                    <a:gd name="T31" fmla="*/ 18 h 52"/>
                    <a:gd name="T32" fmla="*/ 94 w 126"/>
                    <a:gd name="T33" fmla="*/ 16 h 52"/>
                    <a:gd name="T34" fmla="*/ 88 w 126"/>
                    <a:gd name="T35" fmla="*/ 13 h 52"/>
                    <a:gd name="T36" fmla="*/ 84 w 126"/>
                    <a:gd name="T37" fmla="*/ 12 h 52"/>
                    <a:gd name="T38" fmla="*/ 78 w 126"/>
                    <a:gd name="T39" fmla="*/ 8 h 52"/>
                    <a:gd name="T40" fmla="*/ 75 w 126"/>
                    <a:gd name="T41" fmla="*/ 15 h 52"/>
                    <a:gd name="T42" fmla="*/ 67 w 126"/>
                    <a:gd name="T43" fmla="*/ 19 h 52"/>
                    <a:gd name="T44" fmla="*/ 50 w 126"/>
                    <a:gd name="T45" fmla="*/ 17 h 52"/>
                    <a:gd name="T46" fmla="*/ 45 w 126"/>
                    <a:gd name="T47" fmla="*/ 13 h 52"/>
                    <a:gd name="T48" fmla="*/ 43 w 126"/>
                    <a:gd name="T49" fmla="*/ 6 h 52"/>
                    <a:gd name="T50" fmla="*/ 32 w 126"/>
                    <a:gd name="T51" fmla="*/ 4 h 52"/>
                    <a:gd name="T52" fmla="*/ 25 w 126"/>
                    <a:gd name="T53" fmla="*/ 1 h 52"/>
                    <a:gd name="T54" fmla="*/ 22 w 126"/>
                    <a:gd name="T55" fmla="*/ 4 h 52"/>
                    <a:gd name="T56" fmla="*/ 16 w 126"/>
                    <a:gd name="T57" fmla="*/ 1 h 52"/>
                    <a:gd name="T58" fmla="*/ 11 w 126"/>
                    <a:gd name="T59" fmla="*/ 0 h 52"/>
                    <a:gd name="T60" fmla="*/ 8 w 126"/>
                    <a:gd name="T61" fmla="*/ 7 h 52"/>
                    <a:gd name="T62" fmla="*/ 4 w 126"/>
                    <a:gd name="T63" fmla="*/ 12 h 52"/>
                    <a:gd name="T64" fmla="*/ 2 w 126"/>
                    <a:gd name="T65" fmla="*/ 15 h 52"/>
                    <a:gd name="T66" fmla="*/ 0 w 126"/>
                    <a:gd name="T67" fmla="*/ 15 h 52"/>
                    <a:gd name="T68" fmla="*/ 2 w 126"/>
                    <a:gd name="T69" fmla="*/ 18 h 52"/>
                    <a:gd name="T70" fmla="*/ 11 w 126"/>
                    <a:gd name="T71" fmla="*/ 16 h 52"/>
                    <a:gd name="T72" fmla="*/ 14 w 126"/>
                    <a:gd name="T73" fmla="*/ 21 h 52"/>
                    <a:gd name="T74" fmla="*/ 18 w 126"/>
                    <a:gd name="T75" fmla="*/ 19 h 52"/>
                    <a:gd name="T76" fmla="*/ 15 w 126"/>
                    <a:gd name="T77" fmla="*/ 26 h 52"/>
                    <a:gd name="T78" fmla="*/ 19 w 126"/>
                    <a:gd name="T79" fmla="*/ 28 h 52"/>
                    <a:gd name="T80" fmla="*/ 25 w 126"/>
                    <a:gd name="T81" fmla="*/ 27 h 52"/>
                    <a:gd name="T82" fmla="*/ 32 w 126"/>
                    <a:gd name="T83" fmla="*/ 29 h 52"/>
                    <a:gd name="T84" fmla="*/ 42 w 126"/>
                    <a:gd name="T85" fmla="*/ 35 h 52"/>
                    <a:gd name="T86" fmla="*/ 46 w 126"/>
                    <a:gd name="T87" fmla="*/ 31 h 52"/>
                    <a:gd name="T88" fmla="*/ 51 w 126"/>
                    <a:gd name="T89" fmla="*/ 34 h 52"/>
                    <a:gd name="T90" fmla="*/ 55 w 126"/>
                    <a:gd name="T91" fmla="*/ 32 h 52"/>
                    <a:gd name="T92" fmla="*/ 63 w 126"/>
                    <a:gd name="T93" fmla="*/ 35 h 52"/>
                    <a:gd name="T94" fmla="*/ 77 w 126"/>
                    <a:gd name="T95" fmla="*/ 43 h 52"/>
                    <a:gd name="T96" fmla="*/ 85 w 126"/>
                    <a:gd name="T9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6" h="52">
                      <a:moveTo>
                        <a:pt x="85" y="42"/>
                      </a:moveTo>
                      <a:lnTo>
                        <a:pt x="89" y="44"/>
                      </a:lnTo>
                      <a:lnTo>
                        <a:pt x="92" y="41"/>
                      </a:lnTo>
                      <a:lnTo>
                        <a:pt x="96" y="42"/>
                      </a:lnTo>
                      <a:lnTo>
                        <a:pt x="99" y="45"/>
                      </a:lnTo>
                      <a:lnTo>
                        <a:pt x="104" y="44"/>
                      </a:lnTo>
                      <a:lnTo>
                        <a:pt x="108" y="42"/>
                      </a:lnTo>
                      <a:lnTo>
                        <a:pt x="110" y="42"/>
                      </a:lnTo>
                      <a:lnTo>
                        <a:pt x="112" y="46"/>
                      </a:lnTo>
                      <a:lnTo>
                        <a:pt x="115" y="46"/>
                      </a:lnTo>
                      <a:lnTo>
                        <a:pt x="119" y="50"/>
                      </a:lnTo>
                      <a:lnTo>
                        <a:pt x="122" y="50"/>
                      </a:lnTo>
                      <a:lnTo>
                        <a:pt x="124" y="52"/>
                      </a:lnTo>
                      <a:lnTo>
                        <a:pt x="126" y="52"/>
                      </a:lnTo>
                      <a:lnTo>
                        <a:pt x="126" y="46"/>
                      </a:lnTo>
                      <a:lnTo>
                        <a:pt x="124" y="45"/>
                      </a:lnTo>
                      <a:lnTo>
                        <a:pt x="125" y="43"/>
                      </a:lnTo>
                      <a:lnTo>
                        <a:pt x="126" y="36"/>
                      </a:lnTo>
                      <a:lnTo>
                        <a:pt x="124" y="33"/>
                      </a:lnTo>
                      <a:lnTo>
                        <a:pt x="122" y="33"/>
                      </a:lnTo>
                      <a:lnTo>
                        <a:pt x="121" y="32"/>
                      </a:lnTo>
                      <a:lnTo>
                        <a:pt x="119" y="32"/>
                      </a:lnTo>
                      <a:lnTo>
                        <a:pt x="117" y="33"/>
                      </a:lnTo>
                      <a:lnTo>
                        <a:pt x="115" y="33"/>
                      </a:lnTo>
                      <a:lnTo>
                        <a:pt x="112" y="32"/>
                      </a:lnTo>
                      <a:lnTo>
                        <a:pt x="109" y="33"/>
                      </a:lnTo>
                      <a:lnTo>
                        <a:pt x="106" y="32"/>
                      </a:lnTo>
                      <a:lnTo>
                        <a:pt x="105" y="29"/>
                      </a:lnTo>
                      <a:lnTo>
                        <a:pt x="105" y="26"/>
                      </a:lnTo>
                      <a:lnTo>
                        <a:pt x="101" y="22"/>
                      </a:lnTo>
                      <a:lnTo>
                        <a:pt x="101" y="18"/>
                      </a:lnTo>
                      <a:lnTo>
                        <a:pt x="98" y="18"/>
                      </a:lnTo>
                      <a:lnTo>
                        <a:pt x="96" y="19"/>
                      </a:lnTo>
                      <a:lnTo>
                        <a:pt x="94" y="16"/>
                      </a:lnTo>
                      <a:lnTo>
                        <a:pt x="91" y="16"/>
                      </a:lnTo>
                      <a:lnTo>
                        <a:pt x="88" y="13"/>
                      </a:lnTo>
                      <a:lnTo>
                        <a:pt x="87" y="12"/>
                      </a:lnTo>
                      <a:lnTo>
                        <a:pt x="84" y="12"/>
                      </a:lnTo>
                      <a:lnTo>
                        <a:pt x="81" y="12"/>
                      </a:lnTo>
                      <a:lnTo>
                        <a:pt x="78" y="8"/>
                      </a:lnTo>
                      <a:lnTo>
                        <a:pt x="76" y="8"/>
                      </a:lnTo>
                      <a:lnTo>
                        <a:pt x="75" y="15"/>
                      </a:lnTo>
                      <a:lnTo>
                        <a:pt x="73" y="17"/>
                      </a:lnTo>
                      <a:lnTo>
                        <a:pt x="67" y="19"/>
                      </a:lnTo>
                      <a:lnTo>
                        <a:pt x="59" y="17"/>
                      </a:lnTo>
                      <a:lnTo>
                        <a:pt x="50" y="17"/>
                      </a:lnTo>
                      <a:lnTo>
                        <a:pt x="46" y="15"/>
                      </a:lnTo>
                      <a:lnTo>
                        <a:pt x="45" y="13"/>
                      </a:lnTo>
                      <a:lnTo>
                        <a:pt x="45" y="10"/>
                      </a:lnTo>
                      <a:lnTo>
                        <a:pt x="43" y="6"/>
                      </a:lnTo>
                      <a:lnTo>
                        <a:pt x="37" y="5"/>
                      </a:lnTo>
                      <a:lnTo>
                        <a:pt x="32" y="4"/>
                      </a:lnTo>
                      <a:lnTo>
                        <a:pt x="29" y="1"/>
                      </a:lnTo>
                      <a:lnTo>
                        <a:pt x="25" y="1"/>
                      </a:lnTo>
                      <a:lnTo>
                        <a:pt x="24" y="3"/>
                      </a:lnTo>
                      <a:lnTo>
                        <a:pt x="22" y="4"/>
                      </a:lnTo>
                      <a:lnTo>
                        <a:pt x="21" y="2"/>
                      </a:lnTo>
                      <a:lnTo>
                        <a:pt x="16" y="1"/>
                      </a:lnTo>
                      <a:lnTo>
                        <a:pt x="13" y="1"/>
                      </a:lnTo>
                      <a:lnTo>
                        <a:pt x="11" y="0"/>
                      </a:lnTo>
                      <a:lnTo>
                        <a:pt x="8" y="4"/>
                      </a:lnTo>
                      <a:lnTo>
                        <a:pt x="8" y="7"/>
                      </a:lnTo>
                      <a:lnTo>
                        <a:pt x="8" y="11"/>
                      </a:lnTo>
                      <a:lnTo>
                        <a:pt x="4" y="12"/>
                      </a:lnTo>
                      <a:lnTo>
                        <a:pt x="4" y="15"/>
                      </a:lnTo>
                      <a:lnTo>
                        <a:pt x="2" y="15"/>
                      </a:lnTo>
                      <a:lnTo>
                        <a:pt x="1" y="14"/>
                      </a:lnTo>
                      <a:lnTo>
                        <a:pt x="0" y="15"/>
                      </a:lnTo>
                      <a:lnTo>
                        <a:pt x="0" y="16"/>
                      </a:lnTo>
                      <a:lnTo>
                        <a:pt x="2" y="18"/>
                      </a:lnTo>
                      <a:lnTo>
                        <a:pt x="8" y="18"/>
                      </a:lnTo>
                      <a:lnTo>
                        <a:pt x="11" y="16"/>
                      </a:lnTo>
                      <a:lnTo>
                        <a:pt x="12" y="19"/>
                      </a:lnTo>
                      <a:lnTo>
                        <a:pt x="14" y="21"/>
                      </a:lnTo>
                      <a:lnTo>
                        <a:pt x="15" y="19"/>
                      </a:lnTo>
                      <a:lnTo>
                        <a:pt x="18" y="19"/>
                      </a:lnTo>
                      <a:lnTo>
                        <a:pt x="16" y="21"/>
                      </a:lnTo>
                      <a:lnTo>
                        <a:pt x="15" y="26"/>
                      </a:lnTo>
                      <a:lnTo>
                        <a:pt x="15" y="27"/>
                      </a:lnTo>
                      <a:lnTo>
                        <a:pt x="19" y="28"/>
                      </a:lnTo>
                      <a:lnTo>
                        <a:pt x="22" y="29"/>
                      </a:lnTo>
                      <a:lnTo>
                        <a:pt x="25" y="27"/>
                      </a:lnTo>
                      <a:lnTo>
                        <a:pt x="27" y="29"/>
                      </a:lnTo>
                      <a:lnTo>
                        <a:pt x="32" y="29"/>
                      </a:lnTo>
                      <a:lnTo>
                        <a:pt x="36" y="33"/>
                      </a:lnTo>
                      <a:lnTo>
                        <a:pt x="42" y="35"/>
                      </a:lnTo>
                      <a:lnTo>
                        <a:pt x="45" y="31"/>
                      </a:lnTo>
                      <a:lnTo>
                        <a:pt x="46" y="31"/>
                      </a:lnTo>
                      <a:lnTo>
                        <a:pt x="49" y="34"/>
                      </a:lnTo>
                      <a:lnTo>
                        <a:pt x="51" y="34"/>
                      </a:lnTo>
                      <a:lnTo>
                        <a:pt x="53" y="32"/>
                      </a:lnTo>
                      <a:lnTo>
                        <a:pt x="55" y="32"/>
                      </a:lnTo>
                      <a:lnTo>
                        <a:pt x="59" y="35"/>
                      </a:lnTo>
                      <a:lnTo>
                        <a:pt x="63" y="35"/>
                      </a:lnTo>
                      <a:lnTo>
                        <a:pt x="70" y="39"/>
                      </a:lnTo>
                      <a:lnTo>
                        <a:pt x="77" y="43"/>
                      </a:lnTo>
                      <a:lnTo>
                        <a:pt x="81" y="41"/>
                      </a:lnTo>
                      <a:lnTo>
                        <a:pt x="85" y="4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67" name="Freeform 485">
                  <a:extLst>
                    <a:ext uri="{FF2B5EF4-FFF2-40B4-BE49-F238E27FC236}">
                      <a16:creationId xmlns:a16="http://schemas.microsoft.com/office/drawing/2014/main" id="{8EA2CD7D-E5F1-BD5E-8B3E-B43D64F12437}"/>
                    </a:ext>
                  </a:extLst>
                </p:cNvPr>
                <p:cNvSpPr>
                  <a:spLocks/>
                </p:cNvSpPr>
                <p:nvPr/>
              </p:nvSpPr>
              <p:spPr bwMode="auto">
                <a:xfrm>
                  <a:off x="5090" y="2787"/>
                  <a:ext cx="7" cy="10"/>
                </a:xfrm>
                <a:custGeom>
                  <a:avLst/>
                  <a:gdLst>
                    <a:gd name="T0" fmla="*/ 5 w 7"/>
                    <a:gd name="T1" fmla="*/ 0 h 10"/>
                    <a:gd name="T2" fmla="*/ 4 w 7"/>
                    <a:gd name="T3" fmla="*/ 2 h 10"/>
                    <a:gd name="T4" fmla="*/ 1 w 7"/>
                    <a:gd name="T5" fmla="*/ 2 h 10"/>
                    <a:gd name="T6" fmla="*/ 0 w 7"/>
                    <a:gd name="T7" fmla="*/ 6 h 10"/>
                    <a:gd name="T8" fmla="*/ 3 w 7"/>
                    <a:gd name="T9" fmla="*/ 7 h 10"/>
                    <a:gd name="T10" fmla="*/ 4 w 7"/>
                    <a:gd name="T11" fmla="*/ 10 h 10"/>
                    <a:gd name="T12" fmla="*/ 6 w 7"/>
                    <a:gd name="T13" fmla="*/ 10 h 10"/>
                    <a:gd name="T14" fmla="*/ 7 w 7"/>
                    <a:gd name="T15" fmla="*/ 5 h 10"/>
                    <a:gd name="T16" fmla="*/ 5 w 7"/>
                    <a:gd name="T17" fmla="*/ 3 h 10"/>
                    <a:gd name="T18" fmla="*/ 7 w 7"/>
                    <a:gd name="T19" fmla="*/ 0 h 10"/>
                    <a:gd name="T20" fmla="*/ 5 w 7"/>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0">
                      <a:moveTo>
                        <a:pt x="5" y="0"/>
                      </a:moveTo>
                      <a:lnTo>
                        <a:pt x="4" y="2"/>
                      </a:lnTo>
                      <a:lnTo>
                        <a:pt x="1" y="2"/>
                      </a:lnTo>
                      <a:lnTo>
                        <a:pt x="0" y="6"/>
                      </a:lnTo>
                      <a:lnTo>
                        <a:pt x="3" y="7"/>
                      </a:lnTo>
                      <a:lnTo>
                        <a:pt x="4" y="10"/>
                      </a:lnTo>
                      <a:lnTo>
                        <a:pt x="6" y="10"/>
                      </a:lnTo>
                      <a:lnTo>
                        <a:pt x="7" y="5"/>
                      </a:lnTo>
                      <a:lnTo>
                        <a:pt x="5" y="3"/>
                      </a:lnTo>
                      <a:lnTo>
                        <a:pt x="7" y="0"/>
                      </a:lnTo>
                      <a:lnTo>
                        <a:pt x="5"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68" name="Freeform 486">
                  <a:extLst>
                    <a:ext uri="{FF2B5EF4-FFF2-40B4-BE49-F238E27FC236}">
                      <a16:creationId xmlns:a16="http://schemas.microsoft.com/office/drawing/2014/main" id="{43FBC73A-E7B6-6244-488F-48FA87A32D97}"/>
                    </a:ext>
                  </a:extLst>
                </p:cNvPr>
                <p:cNvSpPr>
                  <a:spLocks/>
                </p:cNvSpPr>
                <p:nvPr/>
              </p:nvSpPr>
              <p:spPr bwMode="auto">
                <a:xfrm>
                  <a:off x="5093" y="2812"/>
                  <a:ext cx="8" cy="6"/>
                </a:xfrm>
                <a:custGeom>
                  <a:avLst/>
                  <a:gdLst>
                    <a:gd name="T0" fmla="*/ 7 w 8"/>
                    <a:gd name="T1" fmla="*/ 6 h 6"/>
                    <a:gd name="T2" fmla="*/ 8 w 8"/>
                    <a:gd name="T3" fmla="*/ 6 h 6"/>
                    <a:gd name="T4" fmla="*/ 4 w 8"/>
                    <a:gd name="T5" fmla="*/ 1 h 6"/>
                    <a:gd name="T6" fmla="*/ 1 w 8"/>
                    <a:gd name="T7" fmla="*/ 0 h 6"/>
                    <a:gd name="T8" fmla="*/ 0 w 8"/>
                    <a:gd name="T9" fmla="*/ 3 h 6"/>
                    <a:gd name="T10" fmla="*/ 1 w 8"/>
                    <a:gd name="T11" fmla="*/ 6 h 6"/>
                    <a:gd name="T12" fmla="*/ 4 w 8"/>
                    <a:gd name="T13" fmla="*/ 5 h 6"/>
                    <a:gd name="T14" fmla="*/ 7 w 8"/>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
                      <a:moveTo>
                        <a:pt x="7" y="6"/>
                      </a:moveTo>
                      <a:lnTo>
                        <a:pt x="8" y="6"/>
                      </a:lnTo>
                      <a:lnTo>
                        <a:pt x="4" y="1"/>
                      </a:lnTo>
                      <a:lnTo>
                        <a:pt x="1" y="0"/>
                      </a:lnTo>
                      <a:lnTo>
                        <a:pt x="0" y="3"/>
                      </a:lnTo>
                      <a:lnTo>
                        <a:pt x="1" y="6"/>
                      </a:lnTo>
                      <a:lnTo>
                        <a:pt x="4" y="5"/>
                      </a:lnTo>
                      <a:lnTo>
                        <a:pt x="7"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69" name="Freeform 487">
                  <a:extLst>
                    <a:ext uri="{FF2B5EF4-FFF2-40B4-BE49-F238E27FC236}">
                      <a16:creationId xmlns:a16="http://schemas.microsoft.com/office/drawing/2014/main" id="{8886F43A-8A19-F00F-FB31-82D901C7F6FF}"/>
                    </a:ext>
                  </a:extLst>
                </p:cNvPr>
                <p:cNvSpPr>
                  <a:spLocks/>
                </p:cNvSpPr>
                <p:nvPr/>
              </p:nvSpPr>
              <p:spPr bwMode="auto">
                <a:xfrm>
                  <a:off x="5084" y="2787"/>
                  <a:ext cx="5" cy="7"/>
                </a:xfrm>
                <a:custGeom>
                  <a:avLst/>
                  <a:gdLst>
                    <a:gd name="T0" fmla="*/ 3 w 5"/>
                    <a:gd name="T1" fmla="*/ 7 h 7"/>
                    <a:gd name="T2" fmla="*/ 5 w 5"/>
                    <a:gd name="T3" fmla="*/ 3 h 7"/>
                    <a:gd name="T4" fmla="*/ 4 w 5"/>
                    <a:gd name="T5" fmla="*/ 0 h 7"/>
                    <a:gd name="T6" fmla="*/ 0 w 5"/>
                    <a:gd name="T7" fmla="*/ 5 h 7"/>
                    <a:gd name="T8" fmla="*/ 3 w 5"/>
                    <a:gd name="T9" fmla="*/ 7 h 7"/>
                  </a:gdLst>
                  <a:ahLst/>
                  <a:cxnLst>
                    <a:cxn ang="0">
                      <a:pos x="T0" y="T1"/>
                    </a:cxn>
                    <a:cxn ang="0">
                      <a:pos x="T2" y="T3"/>
                    </a:cxn>
                    <a:cxn ang="0">
                      <a:pos x="T4" y="T5"/>
                    </a:cxn>
                    <a:cxn ang="0">
                      <a:pos x="T6" y="T7"/>
                    </a:cxn>
                    <a:cxn ang="0">
                      <a:pos x="T8" y="T9"/>
                    </a:cxn>
                  </a:cxnLst>
                  <a:rect l="0" t="0" r="r" b="b"/>
                  <a:pathLst>
                    <a:path w="5" h="7">
                      <a:moveTo>
                        <a:pt x="3" y="7"/>
                      </a:moveTo>
                      <a:lnTo>
                        <a:pt x="5" y="3"/>
                      </a:lnTo>
                      <a:lnTo>
                        <a:pt x="4" y="0"/>
                      </a:lnTo>
                      <a:lnTo>
                        <a:pt x="0" y="5"/>
                      </a:lnTo>
                      <a:lnTo>
                        <a:pt x="3"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70" name="Freeform 488">
                  <a:extLst>
                    <a:ext uri="{FF2B5EF4-FFF2-40B4-BE49-F238E27FC236}">
                      <a16:creationId xmlns:a16="http://schemas.microsoft.com/office/drawing/2014/main" id="{6F366136-4290-7FA8-C72E-6C8C10BB162B}"/>
                    </a:ext>
                  </a:extLst>
                </p:cNvPr>
                <p:cNvSpPr>
                  <a:spLocks/>
                </p:cNvSpPr>
                <p:nvPr/>
              </p:nvSpPr>
              <p:spPr bwMode="auto">
                <a:xfrm>
                  <a:off x="5091" y="2819"/>
                  <a:ext cx="5" cy="6"/>
                </a:xfrm>
                <a:custGeom>
                  <a:avLst/>
                  <a:gdLst>
                    <a:gd name="T0" fmla="*/ 5 w 5"/>
                    <a:gd name="T1" fmla="*/ 3 h 6"/>
                    <a:gd name="T2" fmla="*/ 4 w 5"/>
                    <a:gd name="T3" fmla="*/ 0 h 6"/>
                    <a:gd name="T4" fmla="*/ 1 w 5"/>
                    <a:gd name="T5" fmla="*/ 0 h 6"/>
                    <a:gd name="T6" fmla="*/ 0 w 5"/>
                    <a:gd name="T7" fmla="*/ 2 h 6"/>
                    <a:gd name="T8" fmla="*/ 3 w 5"/>
                    <a:gd name="T9" fmla="*/ 6 h 6"/>
                    <a:gd name="T10" fmla="*/ 5 w 5"/>
                    <a:gd name="T11" fmla="*/ 3 h 6"/>
                  </a:gdLst>
                  <a:ahLst/>
                  <a:cxnLst>
                    <a:cxn ang="0">
                      <a:pos x="T0" y="T1"/>
                    </a:cxn>
                    <a:cxn ang="0">
                      <a:pos x="T2" y="T3"/>
                    </a:cxn>
                    <a:cxn ang="0">
                      <a:pos x="T4" y="T5"/>
                    </a:cxn>
                    <a:cxn ang="0">
                      <a:pos x="T6" y="T7"/>
                    </a:cxn>
                    <a:cxn ang="0">
                      <a:pos x="T8" y="T9"/>
                    </a:cxn>
                    <a:cxn ang="0">
                      <a:pos x="T10" y="T11"/>
                    </a:cxn>
                  </a:cxnLst>
                  <a:rect l="0" t="0" r="r" b="b"/>
                  <a:pathLst>
                    <a:path w="5" h="6">
                      <a:moveTo>
                        <a:pt x="5" y="3"/>
                      </a:moveTo>
                      <a:lnTo>
                        <a:pt x="4" y="0"/>
                      </a:lnTo>
                      <a:lnTo>
                        <a:pt x="1" y="0"/>
                      </a:lnTo>
                      <a:lnTo>
                        <a:pt x="0" y="2"/>
                      </a:lnTo>
                      <a:lnTo>
                        <a:pt x="3" y="6"/>
                      </a:lnTo>
                      <a:lnTo>
                        <a:pt x="5"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71" name="Freeform 489">
                  <a:extLst>
                    <a:ext uri="{FF2B5EF4-FFF2-40B4-BE49-F238E27FC236}">
                      <a16:creationId xmlns:a16="http://schemas.microsoft.com/office/drawing/2014/main" id="{00BC0F16-F099-112F-1599-19CD47438F43}"/>
                    </a:ext>
                  </a:extLst>
                </p:cNvPr>
                <p:cNvSpPr>
                  <a:spLocks/>
                </p:cNvSpPr>
                <p:nvPr/>
              </p:nvSpPr>
              <p:spPr bwMode="auto">
                <a:xfrm>
                  <a:off x="5423" y="2873"/>
                  <a:ext cx="6" cy="4"/>
                </a:xfrm>
                <a:custGeom>
                  <a:avLst/>
                  <a:gdLst>
                    <a:gd name="T0" fmla="*/ 4 w 6"/>
                    <a:gd name="T1" fmla="*/ 4 h 4"/>
                    <a:gd name="T2" fmla="*/ 6 w 6"/>
                    <a:gd name="T3" fmla="*/ 0 h 4"/>
                    <a:gd name="T4" fmla="*/ 4 w 6"/>
                    <a:gd name="T5" fmla="*/ 0 h 4"/>
                    <a:gd name="T6" fmla="*/ 3 w 6"/>
                    <a:gd name="T7" fmla="*/ 0 h 4"/>
                    <a:gd name="T8" fmla="*/ 0 w 6"/>
                    <a:gd name="T9" fmla="*/ 2 h 4"/>
                    <a:gd name="T10" fmla="*/ 2 w 6"/>
                    <a:gd name="T11" fmla="*/ 4 h 4"/>
                    <a:gd name="T12" fmla="*/ 3 w 6"/>
                    <a:gd name="T13" fmla="*/ 3 h 4"/>
                    <a:gd name="T14" fmla="*/ 4 w 6"/>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
                      <a:moveTo>
                        <a:pt x="4" y="4"/>
                      </a:moveTo>
                      <a:lnTo>
                        <a:pt x="6" y="0"/>
                      </a:lnTo>
                      <a:lnTo>
                        <a:pt x="4" y="0"/>
                      </a:lnTo>
                      <a:lnTo>
                        <a:pt x="3" y="0"/>
                      </a:lnTo>
                      <a:lnTo>
                        <a:pt x="0" y="2"/>
                      </a:lnTo>
                      <a:lnTo>
                        <a:pt x="2" y="4"/>
                      </a:lnTo>
                      <a:lnTo>
                        <a:pt x="3" y="3"/>
                      </a:lnTo>
                      <a:lnTo>
                        <a:pt x="4"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72" name="Freeform 490">
                  <a:extLst>
                    <a:ext uri="{FF2B5EF4-FFF2-40B4-BE49-F238E27FC236}">
                      <a16:creationId xmlns:a16="http://schemas.microsoft.com/office/drawing/2014/main" id="{51A3EE2D-01F2-80AF-1D11-4BC77B24E4DA}"/>
                    </a:ext>
                  </a:extLst>
                </p:cNvPr>
                <p:cNvSpPr>
                  <a:spLocks/>
                </p:cNvSpPr>
                <p:nvPr/>
              </p:nvSpPr>
              <p:spPr bwMode="auto">
                <a:xfrm>
                  <a:off x="5049" y="2773"/>
                  <a:ext cx="6" cy="8"/>
                </a:xfrm>
                <a:custGeom>
                  <a:avLst/>
                  <a:gdLst>
                    <a:gd name="T0" fmla="*/ 2 w 6"/>
                    <a:gd name="T1" fmla="*/ 2 h 8"/>
                    <a:gd name="T2" fmla="*/ 0 w 6"/>
                    <a:gd name="T3" fmla="*/ 3 h 8"/>
                    <a:gd name="T4" fmla="*/ 1 w 6"/>
                    <a:gd name="T5" fmla="*/ 8 h 8"/>
                    <a:gd name="T6" fmla="*/ 3 w 6"/>
                    <a:gd name="T7" fmla="*/ 7 h 8"/>
                    <a:gd name="T8" fmla="*/ 6 w 6"/>
                    <a:gd name="T9" fmla="*/ 4 h 8"/>
                    <a:gd name="T10" fmla="*/ 3 w 6"/>
                    <a:gd name="T11" fmla="*/ 0 h 8"/>
                    <a:gd name="T12" fmla="*/ 2 w 6"/>
                    <a:gd name="T13" fmla="*/ 2 h 8"/>
                  </a:gdLst>
                  <a:ahLst/>
                  <a:cxnLst>
                    <a:cxn ang="0">
                      <a:pos x="T0" y="T1"/>
                    </a:cxn>
                    <a:cxn ang="0">
                      <a:pos x="T2" y="T3"/>
                    </a:cxn>
                    <a:cxn ang="0">
                      <a:pos x="T4" y="T5"/>
                    </a:cxn>
                    <a:cxn ang="0">
                      <a:pos x="T6" y="T7"/>
                    </a:cxn>
                    <a:cxn ang="0">
                      <a:pos x="T8" y="T9"/>
                    </a:cxn>
                    <a:cxn ang="0">
                      <a:pos x="T10" y="T11"/>
                    </a:cxn>
                    <a:cxn ang="0">
                      <a:pos x="T12" y="T13"/>
                    </a:cxn>
                  </a:cxnLst>
                  <a:rect l="0" t="0" r="r" b="b"/>
                  <a:pathLst>
                    <a:path w="6" h="8">
                      <a:moveTo>
                        <a:pt x="2" y="2"/>
                      </a:moveTo>
                      <a:lnTo>
                        <a:pt x="0" y="3"/>
                      </a:lnTo>
                      <a:lnTo>
                        <a:pt x="1" y="8"/>
                      </a:lnTo>
                      <a:lnTo>
                        <a:pt x="3" y="7"/>
                      </a:lnTo>
                      <a:lnTo>
                        <a:pt x="6" y="4"/>
                      </a:lnTo>
                      <a:lnTo>
                        <a:pt x="3" y="0"/>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73" name="Freeform 491">
                  <a:extLst>
                    <a:ext uri="{FF2B5EF4-FFF2-40B4-BE49-F238E27FC236}">
                      <a16:creationId xmlns:a16="http://schemas.microsoft.com/office/drawing/2014/main" id="{398F3DA6-EAEF-9FBC-F070-2E5C49CD6DE4}"/>
                    </a:ext>
                  </a:extLst>
                </p:cNvPr>
                <p:cNvSpPr>
                  <a:spLocks/>
                </p:cNvSpPr>
                <p:nvPr/>
              </p:nvSpPr>
              <p:spPr bwMode="auto">
                <a:xfrm>
                  <a:off x="5117" y="2757"/>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74" name="Freeform 492">
                  <a:extLst>
                    <a:ext uri="{FF2B5EF4-FFF2-40B4-BE49-F238E27FC236}">
                      <a16:creationId xmlns:a16="http://schemas.microsoft.com/office/drawing/2014/main" id="{7A9AAF58-956F-6855-F112-5A3BBDD6239F}"/>
                    </a:ext>
                  </a:extLst>
                </p:cNvPr>
                <p:cNvSpPr>
                  <a:spLocks/>
                </p:cNvSpPr>
                <p:nvPr/>
              </p:nvSpPr>
              <p:spPr bwMode="auto">
                <a:xfrm>
                  <a:off x="5059" y="2784"/>
                  <a:ext cx="6" cy="8"/>
                </a:xfrm>
                <a:custGeom>
                  <a:avLst/>
                  <a:gdLst>
                    <a:gd name="T0" fmla="*/ 1 w 6"/>
                    <a:gd name="T1" fmla="*/ 0 h 8"/>
                    <a:gd name="T2" fmla="*/ 0 w 6"/>
                    <a:gd name="T3" fmla="*/ 0 h 8"/>
                    <a:gd name="T4" fmla="*/ 3 w 6"/>
                    <a:gd name="T5" fmla="*/ 6 h 8"/>
                    <a:gd name="T6" fmla="*/ 4 w 6"/>
                    <a:gd name="T7" fmla="*/ 8 h 8"/>
                    <a:gd name="T8" fmla="*/ 6 w 6"/>
                    <a:gd name="T9" fmla="*/ 4 h 8"/>
                    <a:gd name="T10" fmla="*/ 4 w 6"/>
                    <a:gd name="T11" fmla="*/ 2 h 8"/>
                    <a:gd name="T12" fmla="*/ 1 w 6"/>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6" h="8">
                      <a:moveTo>
                        <a:pt x="1" y="0"/>
                      </a:moveTo>
                      <a:lnTo>
                        <a:pt x="0" y="0"/>
                      </a:lnTo>
                      <a:lnTo>
                        <a:pt x="3" y="6"/>
                      </a:lnTo>
                      <a:lnTo>
                        <a:pt x="4" y="8"/>
                      </a:lnTo>
                      <a:lnTo>
                        <a:pt x="6" y="4"/>
                      </a:lnTo>
                      <a:lnTo>
                        <a:pt x="4" y="2"/>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75" name="Freeform 493">
                  <a:extLst>
                    <a:ext uri="{FF2B5EF4-FFF2-40B4-BE49-F238E27FC236}">
                      <a16:creationId xmlns:a16="http://schemas.microsoft.com/office/drawing/2014/main" id="{2DDABE59-504C-7071-0D56-7594E129DFA2}"/>
                    </a:ext>
                  </a:extLst>
                </p:cNvPr>
                <p:cNvSpPr>
                  <a:spLocks/>
                </p:cNvSpPr>
                <p:nvPr/>
              </p:nvSpPr>
              <p:spPr bwMode="auto">
                <a:xfrm>
                  <a:off x="4966" y="2759"/>
                  <a:ext cx="6" cy="5"/>
                </a:xfrm>
                <a:custGeom>
                  <a:avLst/>
                  <a:gdLst>
                    <a:gd name="T0" fmla="*/ 2 w 6"/>
                    <a:gd name="T1" fmla="*/ 0 h 5"/>
                    <a:gd name="T2" fmla="*/ 1 w 6"/>
                    <a:gd name="T3" fmla="*/ 0 h 5"/>
                    <a:gd name="T4" fmla="*/ 0 w 6"/>
                    <a:gd name="T5" fmla="*/ 3 h 5"/>
                    <a:gd name="T6" fmla="*/ 3 w 6"/>
                    <a:gd name="T7" fmla="*/ 5 h 5"/>
                    <a:gd name="T8" fmla="*/ 6 w 6"/>
                    <a:gd name="T9" fmla="*/ 4 h 5"/>
                    <a:gd name="T10" fmla="*/ 4 w 6"/>
                    <a:gd name="T11" fmla="*/ 1 h 5"/>
                    <a:gd name="T12" fmla="*/ 2 w 6"/>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2" y="0"/>
                      </a:moveTo>
                      <a:lnTo>
                        <a:pt x="1" y="0"/>
                      </a:lnTo>
                      <a:lnTo>
                        <a:pt x="0" y="3"/>
                      </a:lnTo>
                      <a:lnTo>
                        <a:pt x="3" y="5"/>
                      </a:lnTo>
                      <a:lnTo>
                        <a:pt x="6" y="4"/>
                      </a:lnTo>
                      <a:lnTo>
                        <a:pt x="4" y="1"/>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76" name="Freeform 494">
                  <a:extLst>
                    <a:ext uri="{FF2B5EF4-FFF2-40B4-BE49-F238E27FC236}">
                      <a16:creationId xmlns:a16="http://schemas.microsoft.com/office/drawing/2014/main" id="{ABC4EC66-D5EA-6748-07D3-9DBECA0B43F0}"/>
                    </a:ext>
                  </a:extLst>
                </p:cNvPr>
                <p:cNvSpPr>
                  <a:spLocks/>
                </p:cNvSpPr>
                <p:nvPr/>
              </p:nvSpPr>
              <p:spPr bwMode="auto">
                <a:xfrm>
                  <a:off x="5064" y="2790"/>
                  <a:ext cx="10" cy="10"/>
                </a:xfrm>
                <a:custGeom>
                  <a:avLst/>
                  <a:gdLst>
                    <a:gd name="T0" fmla="*/ 5 w 10"/>
                    <a:gd name="T1" fmla="*/ 7 h 10"/>
                    <a:gd name="T2" fmla="*/ 9 w 10"/>
                    <a:gd name="T3" fmla="*/ 10 h 10"/>
                    <a:gd name="T4" fmla="*/ 10 w 10"/>
                    <a:gd name="T5" fmla="*/ 8 h 10"/>
                    <a:gd name="T6" fmla="*/ 9 w 10"/>
                    <a:gd name="T7" fmla="*/ 4 h 10"/>
                    <a:gd name="T8" fmla="*/ 6 w 10"/>
                    <a:gd name="T9" fmla="*/ 0 h 10"/>
                    <a:gd name="T10" fmla="*/ 2 w 10"/>
                    <a:gd name="T11" fmla="*/ 0 h 10"/>
                    <a:gd name="T12" fmla="*/ 0 w 10"/>
                    <a:gd name="T13" fmla="*/ 4 h 10"/>
                    <a:gd name="T14" fmla="*/ 1 w 10"/>
                    <a:gd name="T15" fmla="*/ 7 h 10"/>
                    <a:gd name="T16" fmla="*/ 5 w 10"/>
                    <a:gd name="T1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5" y="7"/>
                      </a:moveTo>
                      <a:lnTo>
                        <a:pt x="9" y="10"/>
                      </a:lnTo>
                      <a:lnTo>
                        <a:pt x="10" y="8"/>
                      </a:lnTo>
                      <a:lnTo>
                        <a:pt x="9" y="4"/>
                      </a:lnTo>
                      <a:lnTo>
                        <a:pt x="6" y="0"/>
                      </a:lnTo>
                      <a:lnTo>
                        <a:pt x="2" y="0"/>
                      </a:lnTo>
                      <a:lnTo>
                        <a:pt x="0" y="4"/>
                      </a:lnTo>
                      <a:lnTo>
                        <a:pt x="1" y="7"/>
                      </a:lnTo>
                      <a:lnTo>
                        <a:pt x="5"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77" name="Freeform 495">
                  <a:extLst>
                    <a:ext uri="{FF2B5EF4-FFF2-40B4-BE49-F238E27FC236}">
                      <a16:creationId xmlns:a16="http://schemas.microsoft.com/office/drawing/2014/main" id="{C63B7A59-0228-21BF-DD41-33ADD62111D9}"/>
                    </a:ext>
                  </a:extLst>
                </p:cNvPr>
                <p:cNvSpPr>
                  <a:spLocks/>
                </p:cNvSpPr>
                <p:nvPr/>
              </p:nvSpPr>
              <p:spPr bwMode="auto">
                <a:xfrm>
                  <a:off x="5141" y="2732"/>
                  <a:ext cx="7" cy="10"/>
                </a:xfrm>
                <a:custGeom>
                  <a:avLst/>
                  <a:gdLst>
                    <a:gd name="T0" fmla="*/ 4 w 7"/>
                    <a:gd name="T1" fmla="*/ 0 h 10"/>
                    <a:gd name="T2" fmla="*/ 1 w 7"/>
                    <a:gd name="T3" fmla="*/ 2 h 10"/>
                    <a:gd name="T4" fmla="*/ 0 w 7"/>
                    <a:gd name="T5" fmla="*/ 4 h 10"/>
                    <a:gd name="T6" fmla="*/ 2 w 7"/>
                    <a:gd name="T7" fmla="*/ 8 h 10"/>
                    <a:gd name="T8" fmla="*/ 4 w 7"/>
                    <a:gd name="T9" fmla="*/ 8 h 10"/>
                    <a:gd name="T10" fmla="*/ 4 w 7"/>
                    <a:gd name="T11" fmla="*/ 10 h 10"/>
                    <a:gd name="T12" fmla="*/ 5 w 7"/>
                    <a:gd name="T13" fmla="*/ 10 h 10"/>
                    <a:gd name="T14" fmla="*/ 7 w 7"/>
                    <a:gd name="T15" fmla="*/ 6 h 10"/>
                    <a:gd name="T16" fmla="*/ 4 w 7"/>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4" y="0"/>
                      </a:moveTo>
                      <a:lnTo>
                        <a:pt x="1" y="2"/>
                      </a:lnTo>
                      <a:lnTo>
                        <a:pt x="0" y="4"/>
                      </a:lnTo>
                      <a:lnTo>
                        <a:pt x="2" y="8"/>
                      </a:lnTo>
                      <a:lnTo>
                        <a:pt x="4" y="8"/>
                      </a:lnTo>
                      <a:lnTo>
                        <a:pt x="4" y="10"/>
                      </a:lnTo>
                      <a:lnTo>
                        <a:pt x="5" y="10"/>
                      </a:lnTo>
                      <a:lnTo>
                        <a:pt x="7" y="6"/>
                      </a:lnTo>
                      <a:lnTo>
                        <a:pt x="4"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78" name="Freeform 496">
                  <a:extLst>
                    <a:ext uri="{FF2B5EF4-FFF2-40B4-BE49-F238E27FC236}">
                      <a16:creationId xmlns:a16="http://schemas.microsoft.com/office/drawing/2014/main" id="{53EA7877-2E7B-1E6F-032F-406662EEABC0}"/>
                    </a:ext>
                  </a:extLst>
                </p:cNvPr>
                <p:cNvSpPr>
                  <a:spLocks/>
                </p:cNvSpPr>
                <p:nvPr/>
              </p:nvSpPr>
              <p:spPr bwMode="auto">
                <a:xfrm>
                  <a:off x="5132" y="2855"/>
                  <a:ext cx="16" cy="13"/>
                </a:xfrm>
                <a:custGeom>
                  <a:avLst/>
                  <a:gdLst>
                    <a:gd name="T0" fmla="*/ 7 w 16"/>
                    <a:gd name="T1" fmla="*/ 13 h 13"/>
                    <a:gd name="T2" fmla="*/ 9 w 16"/>
                    <a:gd name="T3" fmla="*/ 8 h 13"/>
                    <a:gd name="T4" fmla="*/ 10 w 16"/>
                    <a:gd name="T5" fmla="*/ 11 h 13"/>
                    <a:gd name="T6" fmla="*/ 13 w 16"/>
                    <a:gd name="T7" fmla="*/ 11 h 13"/>
                    <a:gd name="T8" fmla="*/ 13 w 16"/>
                    <a:gd name="T9" fmla="*/ 9 h 13"/>
                    <a:gd name="T10" fmla="*/ 16 w 16"/>
                    <a:gd name="T11" fmla="*/ 8 h 13"/>
                    <a:gd name="T12" fmla="*/ 14 w 16"/>
                    <a:gd name="T13" fmla="*/ 4 h 13"/>
                    <a:gd name="T14" fmla="*/ 10 w 16"/>
                    <a:gd name="T15" fmla="*/ 1 h 13"/>
                    <a:gd name="T16" fmla="*/ 5 w 16"/>
                    <a:gd name="T17" fmla="*/ 0 h 13"/>
                    <a:gd name="T18" fmla="*/ 3 w 16"/>
                    <a:gd name="T19" fmla="*/ 1 h 13"/>
                    <a:gd name="T20" fmla="*/ 4 w 16"/>
                    <a:gd name="T21" fmla="*/ 4 h 13"/>
                    <a:gd name="T22" fmla="*/ 4 w 16"/>
                    <a:gd name="T23" fmla="*/ 5 h 13"/>
                    <a:gd name="T24" fmla="*/ 1 w 16"/>
                    <a:gd name="T25" fmla="*/ 6 h 13"/>
                    <a:gd name="T26" fmla="*/ 0 w 16"/>
                    <a:gd name="T27" fmla="*/ 8 h 13"/>
                    <a:gd name="T28" fmla="*/ 3 w 16"/>
                    <a:gd name="T29" fmla="*/ 8 h 13"/>
                    <a:gd name="T30" fmla="*/ 3 w 16"/>
                    <a:gd name="T31" fmla="*/ 7 h 13"/>
                    <a:gd name="T32" fmla="*/ 4 w 16"/>
                    <a:gd name="T33" fmla="*/ 5 h 13"/>
                    <a:gd name="T34" fmla="*/ 4 w 16"/>
                    <a:gd name="T35" fmla="*/ 11 h 13"/>
                    <a:gd name="T36" fmla="*/ 7 w 16"/>
                    <a:gd name="T3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3">
                      <a:moveTo>
                        <a:pt x="7" y="13"/>
                      </a:moveTo>
                      <a:lnTo>
                        <a:pt x="9" y="8"/>
                      </a:lnTo>
                      <a:lnTo>
                        <a:pt x="10" y="11"/>
                      </a:lnTo>
                      <a:lnTo>
                        <a:pt x="13" y="11"/>
                      </a:lnTo>
                      <a:lnTo>
                        <a:pt x="13" y="9"/>
                      </a:lnTo>
                      <a:lnTo>
                        <a:pt x="16" y="8"/>
                      </a:lnTo>
                      <a:lnTo>
                        <a:pt x="14" y="4"/>
                      </a:lnTo>
                      <a:lnTo>
                        <a:pt x="10" y="1"/>
                      </a:lnTo>
                      <a:lnTo>
                        <a:pt x="5" y="0"/>
                      </a:lnTo>
                      <a:lnTo>
                        <a:pt x="3" y="1"/>
                      </a:lnTo>
                      <a:lnTo>
                        <a:pt x="4" y="4"/>
                      </a:lnTo>
                      <a:lnTo>
                        <a:pt x="4" y="5"/>
                      </a:lnTo>
                      <a:lnTo>
                        <a:pt x="1" y="6"/>
                      </a:lnTo>
                      <a:lnTo>
                        <a:pt x="0" y="8"/>
                      </a:lnTo>
                      <a:lnTo>
                        <a:pt x="3" y="8"/>
                      </a:lnTo>
                      <a:lnTo>
                        <a:pt x="3" y="7"/>
                      </a:lnTo>
                      <a:lnTo>
                        <a:pt x="4" y="5"/>
                      </a:lnTo>
                      <a:lnTo>
                        <a:pt x="4" y="11"/>
                      </a:lnTo>
                      <a:lnTo>
                        <a:pt x="7" y="1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79" name="Freeform 497">
                  <a:extLst>
                    <a:ext uri="{FF2B5EF4-FFF2-40B4-BE49-F238E27FC236}">
                      <a16:creationId xmlns:a16="http://schemas.microsoft.com/office/drawing/2014/main" id="{7AE5D486-F907-D5F8-CF90-8C26B601C1DC}"/>
                    </a:ext>
                  </a:extLst>
                </p:cNvPr>
                <p:cNvSpPr>
                  <a:spLocks/>
                </p:cNvSpPr>
                <p:nvPr/>
              </p:nvSpPr>
              <p:spPr bwMode="auto">
                <a:xfrm>
                  <a:off x="5126" y="2862"/>
                  <a:ext cx="2" cy="3"/>
                </a:xfrm>
                <a:custGeom>
                  <a:avLst/>
                  <a:gdLst>
                    <a:gd name="T0" fmla="*/ 2 w 2"/>
                    <a:gd name="T1" fmla="*/ 1 h 3"/>
                    <a:gd name="T2" fmla="*/ 0 w 2"/>
                    <a:gd name="T3" fmla="*/ 0 h 3"/>
                    <a:gd name="T4" fmla="*/ 0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0" y="0"/>
                      </a:lnTo>
                      <a:lnTo>
                        <a:pt x="0" y="3"/>
                      </a:lnTo>
                      <a:lnTo>
                        <a:pt x="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80" name="Freeform 498">
                  <a:extLst>
                    <a:ext uri="{FF2B5EF4-FFF2-40B4-BE49-F238E27FC236}">
                      <a16:creationId xmlns:a16="http://schemas.microsoft.com/office/drawing/2014/main" id="{87620701-79A0-9484-80B2-DE855A77CDE7}"/>
                    </a:ext>
                  </a:extLst>
                </p:cNvPr>
                <p:cNvSpPr>
                  <a:spLocks/>
                </p:cNvSpPr>
                <p:nvPr/>
              </p:nvSpPr>
              <p:spPr bwMode="auto">
                <a:xfrm>
                  <a:off x="5108" y="2754"/>
                  <a:ext cx="4" cy="5"/>
                </a:xfrm>
                <a:custGeom>
                  <a:avLst/>
                  <a:gdLst>
                    <a:gd name="T0" fmla="*/ 4 w 4"/>
                    <a:gd name="T1" fmla="*/ 2 h 5"/>
                    <a:gd name="T2" fmla="*/ 3 w 4"/>
                    <a:gd name="T3" fmla="*/ 0 h 5"/>
                    <a:gd name="T4" fmla="*/ 0 w 4"/>
                    <a:gd name="T5" fmla="*/ 1 h 5"/>
                    <a:gd name="T6" fmla="*/ 0 w 4"/>
                    <a:gd name="T7" fmla="*/ 4 h 5"/>
                    <a:gd name="T8" fmla="*/ 2 w 4"/>
                    <a:gd name="T9" fmla="*/ 5 h 5"/>
                    <a:gd name="T10" fmla="*/ 4 w 4"/>
                    <a:gd name="T11" fmla="*/ 2 h 5"/>
                  </a:gdLst>
                  <a:ahLst/>
                  <a:cxnLst>
                    <a:cxn ang="0">
                      <a:pos x="T0" y="T1"/>
                    </a:cxn>
                    <a:cxn ang="0">
                      <a:pos x="T2" y="T3"/>
                    </a:cxn>
                    <a:cxn ang="0">
                      <a:pos x="T4" y="T5"/>
                    </a:cxn>
                    <a:cxn ang="0">
                      <a:pos x="T6" y="T7"/>
                    </a:cxn>
                    <a:cxn ang="0">
                      <a:pos x="T8" y="T9"/>
                    </a:cxn>
                    <a:cxn ang="0">
                      <a:pos x="T10" y="T11"/>
                    </a:cxn>
                  </a:cxnLst>
                  <a:rect l="0" t="0" r="r" b="b"/>
                  <a:pathLst>
                    <a:path w="4" h="5">
                      <a:moveTo>
                        <a:pt x="4" y="2"/>
                      </a:moveTo>
                      <a:lnTo>
                        <a:pt x="3" y="0"/>
                      </a:lnTo>
                      <a:lnTo>
                        <a:pt x="0" y="1"/>
                      </a:lnTo>
                      <a:lnTo>
                        <a:pt x="0" y="4"/>
                      </a:lnTo>
                      <a:lnTo>
                        <a:pt x="2" y="5"/>
                      </a:lnTo>
                      <a:lnTo>
                        <a:pt x="4"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81" name="Freeform 499">
                  <a:extLst>
                    <a:ext uri="{FF2B5EF4-FFF2-40B4-BE49-F238E27FC236}">
                      <a16:creationId xmlns:a16="http://schemas.microsoft.com/office/drawing/2014/main" id="{74413E4E-ECD8-EFFF-E980-9D764A14BD07}"/>
                    </a:ext>
                  </a:extLst>
                </p:cNvPr>
                <p:cNvSpPr>
                  <a:spLocks/>
                </p:cNvSpPr>
                <p:nvPr/>
              </p:nvSpPr>
              <p:spPr bwMode="auto">
                <a:xfrm>
                  <a:off x="5103" y="2838"/>
                  <a:ext cx="22" cy="28"/>
                </a:xfrm>
                <a:custGeom>
                  <a:avLst/>
                  <a:gdLst>
                    <a:gd name="T0" fmla="*/ 17 w 22"/>
                    <a:gd name="T1" fmla="*/ 17 h 28"/>
                    <a:gd name="T2" fmla="*/ 14 w 22"/>
                    <a:gd name="T3" fmla="*/ 13 h 28"/>
                    <a:gd name="T4" fmla="*/ 12 w 22"/>
                    <a:gd name="T5" fmla="*/ 5 h 28"/>
                    <a:gd name="T6" fmla="*/ 11 w 22"/>
                    <a:gd name="T7" fmla="*/ 4 h 28"/>
                    <a:gd name="T8" fmla="*/ 11 w 22"/>
                    <a:gd name="T9" fmla="*/ 1 h 28"/>
                    <a:gd name="T10" fmla="*/ 9 w 22"/>
                    <a:gd name="T11" fmla="*/ 0 h 28"/>
                    <a:gd name="T12" fmla="*/ 7 w 22"/>
                    <a:gd name="T13" fmla="*/ 0 h 28"/>
                    <a:gd name="T14" fmla="*/ 8 w 22"/>
                    <a:gd name="T15" fmla="*/ 3 h 28"/>
                    <a:gd name="T16" fmla="*/ 8 w 22"/>
                    <a:gd name="T17" fmla="*/ 5 h 28"/>
                    <a:gd name="T18" fmla="*/ 6 w 22"/>
                    <a:gd name="T19" fmla="*/ 4 h 28"/>
                    <a:gd name="T20" fmla="*/ 4 w 22"/>
                    <a:gd name="T21" fmla="*/ 1 h 28"/>
                    <a:gd name="T22" fmla="*/ 3 w 22"/>
                    <a:gd name="T23" fmla="*/ 2 h 28"/>
                    <a:gd name="T24" fmla="*/ 3 w 22"/>
                    <a:gd name="T25" fmla="*/ 5 h 28"/>
                    <a:gd name="T26" fmla="*/ 0 w 22"/>
                    <a:gd name="T27" fmla="*/ 7 h 28"/>
                    <a:gd name="T28" fmla="*/ 2 w 22"/>
                    <a:gd name="T29" fmla="*/ 10 h 28"/>
                    <a:gd name="T30" fmla="*/ 7 w 22"/>
                    <a:gd name="T31" fmla="*/ 11 h 28"/>
                    <a:gd name="T32" fmla="*/ 8 w 22"/>
                    <a:gd name="T33" fmla="*/ 12 h 28"/>
                    <a:gd name="T34" fmla="*/ 8 w 22"/>
                    <a:gd name="T35" fmla="*/ 16 h 28"/>
                    <a:gd name="T36" fmla="*/ 10 w 22"/>
                    <a:gd name="T37" fmla="*/ 17 h 28"/>
                    <a:gd name="T38" fmla="*/ 11 w 22"/>
                    <a:gd name="T39" fmla="*/ 21 h 28"/>
                    <a:gd name="T40" fmla="*/ 15 w 22"/>
                    <a:gd name="T41" fmla="*/ 24 h 28"/>
                    <a:gd name="T42" fmla="*/ 17 w 22"/>
                    <a:gd name="T43" fmla="*/ 24 h 28"/>
                    <a:gd name="T44" fmla="*/ 18 w 22"/>
                    <a:gd name="T45" fmla="*/ 27 h 28"/>
                    <a:gd name="T46" fmla="*/ 19 w 22"/>
                    <a:gd name="T47" fmla="*/ 28 h 28"/>
                    <a:gd name="T48" fmla="*/ 21 w 22"/>
                    <a:gd name="T49" fmla="*/ 25 h 28"/>
                    <a:gd name="T50" fmla="*/ 20 w 22"/>
                    <a:gd name="T51" fmla="*/ 22 h 28"/>
                    <a:gd name="T52" fmla="*/ 22 w 22"/>
                    <a:gd name="T53" fmla="*/ 18 h 28"/>
                    <a:gd name="T54" fmla="*/ 17 w 22"/>
                    <a:gd name="T55"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28">
                      <a:moveTo>
                        <a:pt x="17" y="17"/>
                      </a:moveTo>
                      <a:lnTo>
                        <a:pt x="14" y="13"/>
                      </a:lnTo>
                      <a:lnTo>
                        <a:pt x="12" y="5"/>
                      </a:lnTo>
                      <a:lnTo>
                        <a:pt x="11" y="4"/>
                      </a:lnTo>
                      <a:lnTo>
                        <a:pt x="11" y="1"/>
                      </a:lnTo>
                      <a:lnTo>
                        <a:pt x="9" y="0"/>
                      </a:lnTo>
                      <a:lnTo>
                        <a:pt x="7" y="0"/>
                      </a:lnTo>
                      <a:lnTo>
                        <a:pt x="8" y="3"/>
                      </a:lnTo>
                      <a:lnTo>
                        <a:pt x="8" y="5"/>
                      </a:lnTo>
                      <a:lnTo>
                        <a:pt x="6" y="4"/>
                      </a:lnTo>
                      <a:lnTo>
                        <a:pt x="4" y="1"/>
                      </a:lnTo>
                      <a:lnTo>
                        <a:pt x="3" y="2"/>
                      </a:lnTo>
                      <a:lnTo>
                        <a:pt x="3" y="5"/>
                      </a:lnTo>
                      <a:lnTo>
                        <a:pt x="0" y="7"/>
                      </a:lnTo>
                      <a:lnTo>
                        <a:pt x="2" y="10"/>
                      </a:lnTo>
                      <a:lnTo>
                        <a:pt x="7" y="11"/>
                      </a:lnTo>
                      <a:lnTo>
                        <a:pt x="8" y="12"/>
                      </a:lnTo>
                      <a:lnTo>
                        <a:pt x="8" y="16"/>
                      </a:lnTo>
                      <a:lnTo>
                        <a:pt x="10" y="17"/>
                      </a:lnTo>
                      <a:lnTo>
                        <a:pt x="11" y="21"/>
                      </a:lnTo>
                      <a:lnTo>
                        <a:pt x="15" y="24"/>
                      </a:lnTo>
                      <a:lnTo>
                        <a:pt x="17" y="24"/>
                      </a:lnTo>
                      <a:lnTo>
                        <a:pt x="18" y="27"/>
                      </a:lnTo>
                      <a:lnTo>
                        <a:pt x="19" y="28"/>
                      </a:lnTo>
                      <a:lnTo>
                        <a:pt x="21" y="25"/>
                      </a:lnTo>
                      <a:lnTo>
                        <a:pt x="20" y="22"/>
                      </a:lnTo>
                      <a:lnTo>
                        <a:pt x="22" y="18"/>
                      </a:lnTo>
                      <a:lnTo>
                        <a:pt x="17" y="1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82" name="Freeform 500">
                  <a:extLst>
                    <a:ext uri="{FF2B5EF4-FFF2-40B4-BE49-F238E27FC236}">
                      <a16:creationId xmlns:a16="http://schemas.microsoft.com/office/drawing/2014/main" id="{6B027D87-459B-2AB2-F6D4-F700CAE30748}"/>
                    </a:ext>
                  </a:extLst>
                </p:cNvPr>
                <p:cNvSpPr>
                  <a:spLocks/>
                </p:cNvSpPr>
                <p:nvPr/>
              </p:nvSpPr>
              <p:spPr bwMode="auto">
                <a:xfrm>
                  <a:off x="5117" y="2752"/>
                  <a:ext cx="1" cy="2"/>
                </a:xfrm>
                <a:custGeom>
                  <a:avLst/>
                  <a:gdLst>
                    <a:gd name="T0" fmla="*/ 1 w 1"/>
                    <a:gd name="T1" fmla="*/ 2 h 2"/>
                    <a:gd name="T2" fmla="*/ 1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1" y="0"/>
                      </a:lnTo>
                      <a:lnTo>
                        <a:pt x="0" y="2"/>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83" name="Freeform 501">
                  <a:extLst>
                    <a:ext uri="{FF2B5EF4-FFF2-40B4-BE49-F238E27FC236}">
                      <a16:creationId xmlns:a16="http://schemas.microsoft.com/office/drawing/2014/main" id="{9B3B8DD9-D69B-DD64-7908-5275B0A18982}"/>
                    </a:ext>
                  </a:extLst>
                </p:cNvPr>
                <p:cNvSpPr>
                  <a:spLocks/>
                </p:cNvSpPr>
                <p:nvPr/>
              </p:nvSpPr>
              <p:spPr bwMode="auto">
                <a:xfrm>
                  <a:off x="5117" y="2747"/>
                  <a:ext cx="1" cy="3"/>
                </a:xfrm>
                <a:custGeom>
                  <a:avLst/>
                  <a:gdLst>
                    <a:gd name="T0" fmla="*/ 0 w 1"/>
                    <a:gd name="T1" fmla="*/ 0 h 3"/>
                    <a:gd name="T2" fmla="*/ 0 w 1"/>
                    <a:gd name="T3" fmla="*/ 3 h 3"/>
                    <a:gd name="T4" fmla="*/ 1 w 1"/>
                    <a:gd name="T5" fmla="*/ 1 h 3"/>
                    <a:gd name="T6" fmla="*/ 0 w 1"/>
                    <a:gd name="T7" fmla="*/ 0 h 3"/>
                  </a:gdLst>
                  <a:ahLst/>
                  <a:cxnLst>
                    <a:cxn ang="0">
                      <a:pos x="T0" y="T1"/>
                    </a:cxn>
                    <a:cxn ang="0">
                      <a:pos x="T2" y="T3"/>
                    </a:cxn>
                    <a:cxn ang="0">
                      <a:pos x="T4" y="T5"/>
                    </a:cxn>
                    <a:cxn ang="0">
                      <a:pos x="T6" y="T7"/>
                    </a:cxn>
                  </a:cxnLst>
                  <a:rect l="0" t="0" r="r" b="b"/>
                  <a:pathLst>
                    <a:path w="1" h="3">
                      <a:moveTo>
                        <a:pt x="0" y="0"/>
                      </a:moveTo>
                      <a:lnTo>
                        <a:pt x="0" y="3"/>
                      </a:lnTo>
                      <a:lnTo>
                        <a:pt x="1" y="1"/>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84" name="Freeform 502">
                  <a:extLst>
                    <a:ext uri="{FF2B5EF4-FFF2-40B4-BE49-F238E27FC236}">
                      <a16:creationId xmlns:a16="http://schemas.microsoft.com/office/drawing/2014/main" id="{42D31315-B3A4-0CB0-8789-BD91D38DA5DC}"/>
                    </a:ext>
                  </a:extLst>
                </p:cNvPr>
                <p:cNvSpPr>
                  <a:spLocks/>
                </p:cNvSpPr>
                <p:nvPr/>
              </p:nvSpPr>
              <p:spPr bwMode="auto">
                <a:xfrm>
                  <a:off x="5291" y="2973"/>
                  <a:ext cx="28" cy="18"/>
                </a:xfrm>
                <a:custGeom>
                  <a:avLst/>
                  <a:gdLst>
                    <a:gd name="T0" fmla="*/ 7 w 28"/>
                    <a:gd name="T1" fmla="*/ 9 h 18"/>
                    <a:gd name="T2" fmla="*/ 10 w 28"/>
                    <a:gd name="T3" fmla="*/ 9 h 18"/>
                    <a:gd name="T4" fmla="*/ 12 w 28"/>
                    <a:gd name="T5" fmla="*/ 12 h 18"/>
                    <a:gd name="T6" fmla="*/ 14 w 28"/>
                    <a:gd name="T7" fmla="*/ 13 h 18"/>
                    <a:gd name="T8" fmla="*/ 17 w 28"/>
                    <a:gd name="T9" fmla="*/ 17 h 18"/>
                    <a:gd name="T10" fmla="*/ 20 w 28"/>
                    <a:gd name="T11" fmla="*/ 18 h 18"/>
                    <a:gd name="T12" fmla="*/ 24 w 28"/>
                    <a:gd name="T13" fmla="*/ 17 h 18"/>
                    <a:gd name="T14" fmla="*/ 28 w 28"/>
                    <a:gd name="T15" fmla="*/ 16 h 18"/>
                    <a:gd name="T16" fmla="*/ 28 w 28"/>
                    <a:gd name="T17" fmla="*/ 14 h 18"/>
                    <a:gd name="T18" fmla="*/ 25 w 28"/>
                    <a:gd name="T19" fmla="*/ 11 h 18"/>
                    <a:gd name="T20" fmla="*/ 23 w 28"/>
                    <a:gd name="T21" fmla="*/ 7 h 18"/>
                    <a:gd name="T22" fmla="*/ 20 w 28"/>
                    <a:gd name="T23" fmla="*/ 7 h 18"/>
                    <a:gd name="T24" fmla="*/ 19 w 28"/>
                    <a:gd name="T25" fmla="*/ 4 h 18"/>
                    <a:gd name="T26" fmla="*/ 16 w 28"/>
                    <a:gd name="T27" fmla="*/ 1 h 18"/>
                    <a:gd name="T28" fmla="*/ 13 w 28"/>
                    <a:gd name="T29" fmla="*/ 4 h 18"/>
                    <a:gd name="T30" fmla="*/ 10 w 28"/>
                    <a:gd name="T31" fmla="*/ 4 h 18"/>
                    <a:gd name="T32" fmla="*/ 7 w 28"/>
                    <a:gd name="T33" fmla="*/ 0 h 18"/>
                    <a:gd name="T34" fmla="*/ 0 w 28"/>
                    <a:gd name="T35" fmla="*/ 4 h 18"/>
                    <a:gd name="T36" fmla="*/ 0 w 28"/>
                    <a:gd name="T37" fmla="*/ 6 h 18"/>
                    <a:gd name="T38" fmla="*/ 3 w 28"/>
                    <a:gd name="T39" fmla="*/ 8 h 18"/>
                    <a:gd name="T40" fmla="*/ 7 w 28"/>
                    <a:gd name="T4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18">
                      <a:moveTo>
                        <a:pt x="7" y="9"/>
                      </a:moveTo>
                      <a:lnTo>
                        <a:pt x="10" y="9"/>
                      </a:lnTo>
                      <a:lnTo>
                        <a:pt x="12" y="12"/>
                      </a:lnTo>
                      <a:lnTo>
                        <a:pt x="14" y="13"/>
                      </a:lnTo>
                      <a:lnTo>
                        <a:pt x="17" y="17"/>
                      </a:lnTo>
                      <a:lnTo>
                        <a:pt x="20" y="18"/>
                      </a:lnTo>
                      <a:lnTo>
                        <a:pt x="24" y="17"/>
                      </a:lnTo>
                      <a:lnTo>
                        <a:pt x="28" y="16"/>
                      </a:lnTo>
                      <a:lnTo>
                        <a:pt x="28" y="14"/>
                      </a:lnTo>
                      <a:lnTo>
                        <a:pt x="25" y="11"/>
                      </a:lnTo>
                      <a:lnTo>
                        <a:pt x="23" y="7"/>
                      </a:lnTo>
                      <a:lnTo>
                        <a:pt x="20" y="7"/>
                      </a:lnTo>
                      <a:lnTo>
                        <a:pt x="19" y="4"/>
                      </a:lnTo>
                      <a:lnTo>
                        <a:pt x="16" y="1"/>
                      </a:lnTo>
                      <a:lnTo>
                        <a:pt x="13" y="4"/>
                      </a:lnTo>
                      <a:lnTo>
                        <a:pt x="10" y="4"/>
                      </a:lnTo>
                      <a:lnTo>
                        <a:pt x="7" y="0"/>
                      </a:lnTo>
                      <a:lnTo>
                        <a:pt x="0" y="4"/>
                      </a:lnTo>
                      <a:lnTo>
                        <a:pt x="0" y="6"/>
                      </a:lnTo>
                      <a:lnTo>
                        <a:pt x="3" y="8"/>
                      </a:lnTo>
                      <a:lnTo>
                        <a:pt x="7"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85" name="Freeform 503">
                  <a:extLst>
                    <a:ext uri="{FF2B5EF4-FFF2-40B4-BE49-F238E27FC236}">
                      <a16:creationId xmlns:a16="http://schemas.microsoft.com/office/drawing/2014/main" id="{A076130B-A4AF-67E0-013D-48403DD93BBA}"/>
                    </a:ext>
                  </a:extLst>
                </p:cNvPr>
                <p:cNvSpPr>
                  <a:spLocks/>
                </p:cNvSpPr>
                <p:nvPr/>
              </p:nvSpPr>
              <p:spPr bwMode="auto">
                <a:xfrm>
                  <a:off x="5348" y="2888"/>
                  <a:ext cx="9" cy="21"/>
                </a:xfrm>
                <a:custGeom>
                  <a:avLst/>
                  <a:gdLst>
                    <a:gd name="T0" fmla="*/ 7 w 9"/>
                    <a:gd name="T1" fmla="*/ 13 h 21"/>
                    <a:gd name="T2" fmla="*/ 5 w 9"/>
                    <a:gd name="T3" fmla="*/ 13 h 21"/>
                    <a:gd name="T4" fmla="*/ 5 w 9"/>
                    <a:gd name="T5" fmla="*/ 9 h 21"/>
                    <a:gd name="T6" fmla="*/ 5 w 9"/>
                    <a:gd name="T7" fmla="*/ 9 h 21"/>
                    <a:gd name="T8" fmla="*/ 7 w 9"/>
                    <a:gd name="T9" fmla="*/ 7 h 21"/>
                    <a:gd name="T10" fmla="*/ 8 w 9"/>
                    <a:gd name="T11" fmla="*/ 6 h 21"/>
                    <a:gd name="T12" fmla="*/ 8 w 9"/>
                    <a:gd name="T13" fmla="*/ 6 h 21"/>
                    <a:gd name="T14" fmla="*/ 9 w 9"/>
                    <a:gd name="T15" fmla="*/ 5 h 21"/>
                    <a:gd name="T16" fmla="*/ 7 w 9"/>
                    <a:gd name="T17" fmla="*/ 2 h 21"/>
                    <a:gd name="T18" fmla="*/ 7 w 9"/>
                    <a:gd name="T19" fmla="*/ 1 h 21"/>
                    <a:gd name="T20" fmla="*/ 5 w 9"/>
                    <a:gd name="T21" fmla="*/ 0 h 21"/>
                    <a:gd name="T22" fmla="*/ 4 w 9"/>
                    <a:gd name="T23" fmla="*/ 2 h 21"/>
                    <a:gd name="T24" fmla="*/ 4 w 9"/>
                    <a:gd name="T25" fmla="*/ 7 h 21"/>
                    <a:gd name="T26" fmla="*/ 2 w 9"/>
                    <a:gd name="T27" fmla="*/ 12 h 21"/>
                    <a:gd name="T28" fmla="*/ 0 w 9"/>
                    <a:gd name="T29" fmla="*/ 17 h 21"/>
                    <a:gd name="T30" fmla="*/ 0 w 9"/>
                    <a:gd name="T31" fmla="*/ 20 h 21"/>
                    <a:gd name="T32" fmla="*/ 2 w 9"/>
                    <a:gd name="T33" fmla="*/ 21 h 21"/>
                    <a:gd name="T34" fmla="*/ 4 w 9"/>
                    <a:gd name="T35" fmla="*/ 20 h 21"/>
                    <a:gd name="T36" fmla="*/ 5 w 9"/>
                    <a:gd name="T37" fmla="*/ 16 h 21"/>
                    <a:gd name="T38" fmla="*/ 7 w 9"/>
                    <a:gd name="T39" fmla="*/ 16 h 21"/>
                    <a:gd name="T40" fmla="*/ 8 w 9"/>
                    <a:gd name="T41" fmla="*/ 14 h 21"/>
                    <a:gd name="T42" fmla="*/ 7 w 9"/>
                    <a:gd name="T43" fmla="*/ 1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21">
                      <a:moveTo>
                        <a:pt x="7" y="13"/>
                      </a:moveTo>
                      <a:lnTo>
                        <a:pt x="5" y="13"/>
                      </a:lnTo>
                      <a:lnTo>
                        <a:pt x="5" y="9"/>
                      </a:lnTo>
                      <a:lnTo>
                        <a:pt x="5" y="9"/>
                      </a:lnTo>
                      <a:lnTo>
                        <a:pt x="7" y="7"/>
                      </a:lnTo>
                      <a:lnTo>
                        <a:pt x="8" y="6"/>
                      </a:lnTo>
                      <a:lnTo>
                        <a:pt x="8" y="6"/>
                      </a:lnTo>
                      <a:lnTo>
                        <a:pt x="9" y="5"/>
                      </a:lnTo>
                      <a:lnTo>
                        <a:pt x="7" y="2"/>
                      </a:lnTo>
                      <a:lnTo>
                        <a:pt x="7" y="1"/>
                      </a:lnTo>
                      <a:lnTo>
                        <a:pt x="5" y="0"/>
                      </a:lnTo>
                      <a:lnTo>
                        <a:pt x="4" y="2"/>
                      </a:lnTo>
                      <a:lnTo>
                        <a:pt x="4" y="7"/>
                      </a:lnTo>
                      <a:lnTo>
                        <a:pt x="2" y="12"/>
                      </a:lnTo>
                      <a:lnTo>
                        <a:pt x="0" y="17"/>
                      </a:lnTo>
                      <a:lnTo>
                        <a:pt x="0" y="20"/>
                      </a:lnTo>
                      <a:lnTo>
                        <a:pt x="2" y="21"/>
                      </a:lnTo>
                      <a:lnTo>
                        <a:pt x="4" y="20"/>
                      </a:lnTo>
                      <a:lnTo>
                        <a:pt x="5" y="16"/>
                      </a:lnTo>
                      <a:lnTo>
                        <a:pt x="7" y="16"/>
                      </a:lnTo>
                      <a:lnTo>
                        <a:pt x="8" y="14"/>
                      </a:lnTo>
                      <a:lnTo>
                        <a:pt x="7" y="1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86" name="Freeform 504">
                  <a:extLst>
                    <a:ext uri="{FF2B5EF4-FFF2-40B4-BE49-F238E27FC236}">
                      <a16:creationId xmlns:a16="http://schemas.microsoft.com/office/drawing/2014/main" id="{81CCEAC3-8F57-7AE8-E77E-5677083AFE80}"/>
                    </a:ext>
                  </a:extLst>
                </p:cNvPr>
                <p:cNvSpPr>
                  <a:spLocks/>
                </p:cNvSpPr>
                <p:nvPr/>
              </p:nvSpPr>
              <p:spPr bwMode="auto">
                <a:xfrm>
                  <a:off x="5409" y="2952"/>
                  <a:ext cx="3" cy="3"/>
                </a:xfrm>
                <a:custGeom>
                  <a:avLst/>
                  <a:gdLst>
                    <a:gd name="T0" fmla="*/ 3 w 3"/>
                    <a:gd name="T1" fmla="*/ 2 h 3"/>
                    <a:gd name="T2" fmla="*/ 2 w 3"/>
                    <a:gd name="T3" fmla="*/ 0 h 3"/>
                    <a:gd name="T4" fmla="*/ 0 w 3"/>
                    <a:gd name="T5" fmla="*/ 1 h 3"/>
                    <a:gd name="T6" fmla="*/ 1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lnTo>
                        <a:pt x="2" y="0"/>
                      </a:lnTo>
                      <a:lnTo>
                        <a:pt x="0" y="1"/>
                      </a:lnTo>
                      <a:lnTo>
                        <a:pt x="1" y="3"/>
                      </a:lnTo>
                      <a:lnTo>
                        <a:pt x="3"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87" name="Freeform 505">
                  <a:extLst>
                    <a:ext uri="{FF2B5EF4-FFF2-40B4-BE49-F238E27FC236}">
                      <a16:creationId xmlns:a16="http://schemas.microsoft.com/office/drawing/2014/main" id="{A9F5081A-8742-D637-2756-384EE054FDA1}"/>
                    </a:ext>
                  </a:extLst>
                </p:cNvPr>
                <p:cNvSpPr>
                  <a:spLocks/>
                </p:cNvSpPr>
                <p:nvPr/>
              </p:nvSpPr>
              <p:spPr bwMode="auto">
                <a:xfrm>
                  <a:off x="5353" y="2955"/>
                  <a:ext cx="2" cy="3"/>
                </a:xfrm>
                <a:custGeom>
                  <a:avLst/>
                  <a:gdLst>
                    <a:gd name="T0" fmla="*/ 1 w 2"/>
                    <a:gd name="T1" fmla="*/ 0 h 3"/>
                    <a:gd name="T2" fmla="*/ 0 w 2"/>
                    <a:gd name="T3" fmla="*/ 2 h 3"/>
                    <a:gd name="T4" fmla="*/ 1 w 2"/>
                    <a:gd name="T5" fmla="*/ 3 h 3"/>
                    <a:gd name="T6" fmla="*/ 2 w 2"/>
                    <a:gd name="T7" fmla="*/ 1 h 3"/>
                    <a:gd name="T8" fmla="*/ 1 w 2"/>
                    <a:gd name="T9" fmla="*/ 0 h 3"/>
                  </a:gdLst>
                  <a:ahLst/>
                  <a:cxnLst>
                    <a:cxn ang="0">
                      <a:pos x="T0" y="T1"/>
                    </a:cxn>
                    <a:cxn ang="0">
                      <a:pos x="T2" y="T3"/>
                    </a:cxn>
                    <a:cxn ang="0">
                      <a:pos x="T4" y="T5"/>
                    </a:cxn>
                    <a:cxn ang="0">
                      <a:pos x="T6" y="T7"/>
                    </a:cxn>
                    <a:cxn ang="0">
                      <a:pos x="T8" y="T9"/>
                    </a:cxn>
                  </a:cxnLst>
                  <a:rect l="0" t="0" r="r" b="b"/>
                  <a:pathLst>
                    <a:path w="2" h="3">
                      <a:moveTo>
                        <a:pt x="1" y="0"/>
                      </a:moveTo>
                      <a:lnTo>
                        <a:pt x="0" y="2"/>
                      </a:lnTo>
                      <a:lnTo>
                        <a:pt x="1" y="3"/>
                      </a:lnTo>
                      <a:lnTo>
                        <a:pt x="2" y="1"/>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88" name="Freeform 506">
                  <a:extLst>
                    <a:ext uri="{FF2B5EF4-FFF2-40B4-BE49-F238E27FC236}">
                      <a16:creationId xmlns:a16="http://schemas.microsoft.com/office/drawing/2014/main" id="{E39C0C6A-5A9A-3D4B-0636-25B06DC99447}"/>
                    </a:ext>
                  </a:extLst>
                </p:cNvPr>
                <p:cNvSpPr>
                  <a:spLocks/>
                </p:cNvSpPr>
                <p:nvPr/>
              </p:nvSpPr>
              <p:spPr bwMode="auto">
                <a:xfrm>
                  <a:off x="5345" y="2995"/>
                  <a:ext cx="9" cy="8"/>
                </a:xfrm>
                <a:custGeom>
                  <a:avLst/>
                  <a:gdLst>
                    <a:gd name="T0" fmla="*/ 8 w 9"/>
                    <a:gd name="T1" fmla="*/ 5 h 8"/>
                    <a:gd name="T2" fmla="*/ 9 w 9"/>
                    <a:gd name="T3" fmla="*/ 2 h 8"/>
                    <a:gd name="T4" fmla="*/ 8 w 9"/>
                    <a:gd name="T5" fmla="*/ 0 h 8"/>
                    <a:gd name="T6" fmla="*/ 6 w 9"/>
                    <a:gd name="T7" fmla="*/ 2 h 8"/>
                    <a:gd name="T8" fmla="*/ 6 w 9"/>
                    <a:gd name="T9" fmla="*/ 2 h 8"/>
                    <a:gd name="T10" fmla="*/ 2 w 9"/>
                    <a:gd name="T11" fmla="*/ 5 h 8"/>
                    <a:gd name="T12" fmla="*/ 0 w 9"/>
                    <a:gd name="T13" fmla="*/ 7 h 8"/>
                    <a:gd name="T14" fmla="*/ 2 w 9"/>
                    <a:gd name="T15" fmla="*/ 8 h 8"/>
                    <a:gd name="T16" fmla="*/ 8 w 9"/>
                    <a:gd name="T1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8">
                      <a:moveTo>
                        <a:pt x="8" y="5"/>
                      </a:moveTo>
                      <a:lnTo>
                        <a:pt x="9" y="2"/>
                      </a:lnTo>
                      <a:lnTo>
                        <a:pt x="8" y="0"/>
                      </a:lnTo>
                      <a:lnTo>
                        <a:pt x="6" y="2"/>
                      </a:lnTo>
                      <a:lnTo>
                        <a:pt x="6" y="2"/>
                      </a:lnTo>
                      <a:lnTo>
                        <a:pt x="2" y="5"/>
                      </a:lnTo>
                      <a:lnTo>
                        <a:pt x="0" y="7"/>
                      </a:lnTo>
                      <a:lnTo>
                        <a:pt x="2" y="8"/>
                      </a:lnTo>
                      <a:lnTo>
                        <a:pt x="8"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89" name="Freeform 507">
                  <a:extLst>
                    <a:ext uri="{FF2B5EF4-FFF2-40B4-BE49-F238E27FC236}">
                      <a16:creationId xmlns:a16="http://schemas.microsoft.com/office/drawing/2014/main" id="{2FD05078-02CD-E883-EE79-029846C248ED}"/>
                    </a:ext>
                  </a:extLst>
                </p:cNvPr>
                <p:cNvSpPr>
                  <a:spLocks/>
                </p:cNvSpPr>
                <p:nvPr/>
              </p:nvSpPr>
              <p:spPr bwMode="auto">
                <a:xfrm>
                  <a:off x="5352" y="2990"/>
                  <a:ext cx="2" cy="3"/>
                </a:xfrm>
                <a:custGeom>
                  <a:avLst/>
                  <a:gdLst>
                    <a:gd name="T0" fmla="*/ 1 w 2"/>
                    <a:gd name="T1" fmla="*/ 0 h 3"/>
                    <a:gd name="T2" fmla="*/ 0 w 2"/>
                    <a:gd name="T3" fmla="*/ 2 h 3"/>
                    <a:gd name="T4" fmla="*/ 1 w 2"/>
                    <a:gd name="T5" fmla="*/ 3 h 3"/>
                    <a:gd name="T6" fmla="*/ 2 w 2"/>
                    <a:gd name="T7" fmla="*/ 0 h 3"/>
                    <a:gd name="T8" fmla="*/ 1 w 2"/>
                    <a:gd name="T9" fmla="*/ 0 h 3"/>
                  </a:gdLst>
                  <a:ahLst/>
                  <a:cxnLst>
                    <a:cxn ang="0">
                      <a:pos x="T0" y="T1"/>
                    </a:cxn>
                    <a:cxn ang="0">
                      <a:pos x="T2" y="T3"/>
                    </a:cxn>
                    <a:cxn ang="0">
                      <a:pos x="T4" y="T5"/>
                    </a:cxn>
                    <a:cxn ang="0">
                      <a:pos x="T6" y="T7"/>
                    </a:cxn>
                    <a:cxn ang="0">
                      <a:pos x="T8" y="T9"/>
                    </a:cxn>
                  </a:cxnLst>
                  <a:rect l="0" t="0" r="r" b="b"/>
                  <a:pathLst>
                    <a:path w="2" h="3">
                      <a:moveTo>
                        <a:pt x="1" y="0"/>
                      </a:moveTo>
                      <a:lnTo>
                        <a:pt x="0" y="2"/>
                      </a:lnTo>
                      <a:lnTo>
                        <a:pt x="1" y="3"/>
                      </a:lnTo>
                      <a:lnTo>
                        <a:pt x="2" y="0"/>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90" name="Freeform 508">
                  <a:extLst>
                    <a:ext uri="{FF2B5EF4-FFF2-40B4-BE49-F238E27FC236}">
                      <a16:creationId xmlns:a16="http://schemas.microsoft.com/office/drawing/2014/main" id="{643067CD-D4C1-44FE-6404-E30E3A4D5897}"/>
                    </a:ext>
                  </a:extLst>
                </p:cNvPr>
                <p:cNvSpPr>
                  <a:spLocks/>
                </p:cNvSpPr>
                <p:nvPr/>
              </p:nvSpPr>
              <p:spPr bwMode="auto">
                <a:xfrm>
                  <a:off x="5349" y="2960"/>
                  <a:ext cx="4" cy="3"/>
                </a:xfrm>
                <a:custGeom>
                  <a:avLst/>
                  <a:gdLst>
                    <a:gd name="T0" fmla="*/ 0 w 4"/>
                    <a:gd name="T1" fmla="*/ 3 h 3"/>
                    <a:gd name="T2" fmla="*/ 1 w 4"/>
                    <a:gd name="T3" fmla="*/ 1 h 3"/>
                    <a:gd name="T4" fmla="*/ 4 w 4"/>
                    <a:gd name="T5" fmla="*/ 0 h 3"/>
                    <a:gd name="T6" fmla="*/ 1 w 4"/>
                    <a:gd name="T7" fmla="*/ 1 h 3"/>
                    <a:gd name="T8" fmla="*/ 0 w 4"/>
                    <a:gd name="T9" fmla="*/ 3 h 3"/>
                  </a:gdLst>
                  <a:ahLst/>
                  <a:cxnLst>
                    <a:cxn ang="0">
                      <a:pos x="T0" y="T1"/>
                    </a:cxn>
                    <a:cxn ang="0">
                      <a:pos x="T2" y="T3"/>
                    </a:cxn>
                    <a:cxn ang="0">
                      <a:pos x="T4" y="T5"/>
                    </a:cxn>
                    <a:cxn ang="0">
                      <a:pos x="T6" y="T7"/>
                    </a:cxn>
                    <a:cxn ang="0">
                      <a:pos x="T8" y="T9"/>
                    </a:cxn>
                  </a:cxnLst>
                  <a:rect l="0" t="0" r="r" b="b"/>
                  <a:pathLst>
                    <a:path w="4" h="3">
                      <a:moveTo>
                        <a:pt x="0" y="3"/>
                      </a:moveTo>
                      <a:lnTo>
                        <a:pt x="1" y="1"/>
                      </a:lnTo>
                      <a:lnTo>
                        <a:pt x="4" y="0"/>
                      </a:lnTo>
                      <a:lnTo>
                        <a:pt x="1" y="1"/>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91" name="Freeform 509">
                  <a:extLst>
                    <a:ext uri="{FF2B5EF4-FFF2-40B4-BE49-F238E27FC236}">
                      <a16:creationId xmlns:a16="http://schemas.microsoft.com/office/drawing/2014/main" id="{FFD7D5E4-E49D-880D-05E8-2603A10481BB}"/>
                    </a:ext>
                  </a:extLst>
                </p:cNvPr>
                <p:cNvSpPr>
                  <a:spLocks/>
                </p:cNvSpPr>
                <p:nvPr/>
              </p:nvSpPr>
              <p:spPr bwMode="auto">
                <a:xfrm>
                  <a:off x="5412" y="2940"/>
                  <a:ext cx="3" cy="3"/>
                </a:xfrm>
                <a:custGeom>
                  <a:avLst/>
                  <a:gdLst>
                    <a:gd name="T0" fmla="*/ 0 w 3"/>
                    <a:gd name="T1" fmla="*/ 0 h 3"/>
                    <a:gd name="T2" fmla="*/ 0 w 3"/>
                    <a:gd name="T3" fmla="*/ 2 h 3"/>
                    <a:gd name="T4" fmla="*/ 0 w 3"/>
                    <a:gd name="T5" fmla="*/ 3 h 3"/>
                    <a:gd name="T6" fmla="*/ 3 w 3"/>
                    <a:gd name="T7" fmla="*/ 1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lnTo>
                        <a:pt x="0" y="2"/>
                      </a:lnTo>
                      <a:lnTo>
                        <a:pt x="0" y="3"/>
                      </a:lnTo>
                      <a:lnTo>
                        <a:pt x="3" y="1"/>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92" name="Rectangle 510">
                  <a:extLst>
                    <a:ext uri="{FF2B5EF4-FFF2-40B4-BE49-F238E27FC236}">
                      <a16:creationId xmlns:a16="http://schemas.microsoft.com/office/drawing/2014/main" id="{EC15F251-0FE5-56FF-827E-A059565D54D4}"/>
                    </a:ext>
                  </a:extLst>
                </p:cNvPr>
                <p:cNvSpPr>
                  <a:spLocks noChangeArrowheads="1"/>
                </p:cNvSpPr>
                <p:nvPr/>
              </p:nvSpPr>
              <p:spPr bwMode="auto">
                <a:xfrm>
                  <a:off x="5276" y="2749"/>
                  <a:ext cx="1" cy="3"/>
                </a:xfrm>
                <a:prstGeom prst="rect">
                  <a:avLst/>
                </a:pr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93" name="Freeform 511">
                  <a:extLst>
                    <a:ext uri="{FF2B5EF4-FFF2-40B4-BE49-F238E27FC236}">
                      <a16:creationId xmlns:a16="http://schemas.microsoft.com/office/drawing/2014/main" id="{B06AE039-DD13-6470-7A3F-62420280F5A8}"/>
                    </a:ext>
                  </a:extLst>
                </p:cNvPr>
                <p:cNvSpPr>
                  <a:spLocks/>
                </p:cNvSpPr>
                <p:nvPr/>
              </p:nvSpPr>
              <p:spPr bwMode="auto">
                <a:xfrm>
                  <a:off x="5412" y="2823"/>
                  <a:ext cx="4" cy="3"/>
                </a:xfrm>
                <a:custGeom>
                  <a:avLst/>
                  <a:gdLst>
                    <a:gd name="T0" fmla="*/ 2 w 4"/>
                    <a:gd name="T1" fmla="*/ 1 h 3"/>
                    <a:gd name="T2" fmla="*/ 1 w 4"/>
                    <a:gd name="T3" fmla="*/ 0 h 3"/>
                    <a:gd name="T4" fmla="*/ 0 w 4"/>
                    <a:gd name="T5" fmla="*/ 2 h 3"/>
                    <a:gd name="T6" fmla="*/ 4 w 4"/>
                    <a:gd name="T7" fmla="*/ 3 h 3"/>
                    <a:gd name="T8" fmla="*/ 2 w 4"/>
                    <a:gd name="T9" fmla="*/ 1 h 3"/>
                  </a:gdLst>
                  <a:ahLst/>
                  <a:cxnLst>
                    <a:cxn ang="0">
                      <a:pos x="T0" y="T1"/>
                    </a:cxn>
                    <a:cxn ang="0">
                      <a:pos x="T2" y="T3"/>
                    </a:cxn>
                    <a:cxn ang="0">
                      <a:pos x="T4" y="T5"/>
                    </a:cxn>
                    <a:cxn ang="0">
                      <a:pos x="T6" y="T7"/>
                    </a:cxn>
                    <a:cxn ang="0">
                      <a:pos x="T8" y="T9"/>
                    </a:cxn>
                  </a:cxnLst>
                  <a:rect l="0" t="0" r="r" b="b"/>
                  <a:pathLst>
                    <a:path w="4" h="3">
                      <a:moveTo>
                        <a:pt x="2" y="1"/>
                      </a:moveTo>
                      <a:lnTo>
                        <a:pt x="1" y="0"/>
                      </a:lnTo>
                      <a:lnTo>
                        <a:pt x="0" y="2"/>
                      </a:lnTo>
                      <a:lnTo>
                        <a:pt x="4" y="3"/>
                      </a:lnTo>
                      <a:lnTo>
                        <a:pt x="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94" name="Freeform 512">
                  <a:extLst>
                    <a:ext uri="{FF2B5EF4-FFF2-40B4-BE49-F238E27FC236}">
                      <a16:creationId xmlns:a16="http://schemas.microsoft.com/office/drawing/2014/main" id="{D8BB9343-7793-DF76-9285-BD5091E6F366}"/>
                    </a:ext>
                  </a:extLst>
                </p:cNvPr>
                <p:cNvSpPr>
                  <a:spLocks/>
                </p:cNvSpPr>
                <p:nvPr/>
              </p:nvSpPr>
              <p:spPr bwMode="auto">
                <a:xfrm>
                  <a:off x="5416" y="2835"/>
                  <a:ext cx="11" cy="7"/>
                </a:xfrm>
                <a:custGeom>
                  <a:avLst/>
                  <a:gdLst>
                    <a:gd name="T0" fmla="*/ 4 w 11"/>
                    <a:gd name="T1" fmla="*/ 7 h 7"/>
                    <a:gd name="T2" fmla="*/ 6 w 11"/>
                    <a:gd name="T3" fmla="*/ 6 h 7"/>
                    <a:gd name="T4" fmla="*/ 8 w 11"/>
                    <a:gd name="T5" fmla="*/ 6 h 7"/>
                    <a:gd name="T6" fmla="*/ 10 w 11"/>
                    <a:gd name="T7" fmla="*/ 6 h 7"/>
                    <a:gd name="T8" fmla="*/ 11 w 11"/>
                    <a:gd name="T9" fmla="*/ 4 h 7"/>
                    <a:gd name="T10" fmla="*/ 7 w 11"/>
                    <a:gd name="T11" fmla="*/ 0 h 7"/>
                    <a:gd name="T12" fmla="*/ 4 w 11"/>
                    <a:gd name="T13" fmla="*/ 0 h 7"/>
                    <a:gd name="T14" fmla="*/ 0 w 11"/>
                    <a:gd name="T15" fmla="*/ 4 h 7"/>
                    <a:gd name="T16" fmla="*/ 2 w 11"/>
                    <a:gd name="T17" fmla="*/ 5 h 7"/>
                    <a:gd name="T18" fmla="*/ 4 w 11"/>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7">
                      <a:moveTo>
                        <a:pt x="4" y="7"/>
                      </a:moveTo>
                      <a:lnTo>
                        <a:pt x="6" y="6"/>
                      </a:lnTo>
                      <a:lnTo>
                        <a:pt x="8" y="6"/>
                      </a:lnTo>
                      <a:lnTo>
                        <a:pt x="10" y="6"/>
                      </a:lnTo>
                      <a:lnTo>
                        <a:pt x="11" y="4"/>
                      </a:lnTo>
                      <a:lnTo>
                        <a:pt x="7" y="0"/>
                      </a:lnTo>
                      <a:lnTo>
                        <a:pt x="4" y="0"/>
                      </a:lnTo>
                      <a:lnTo>
                        <a:pt x="0" y="4"/>
                      </a:lnTo>
                      <a:lnTo>
                        <a:pt x="2" y="5"/>
                      </a:lnTo>
                      <a:lnTo>
                        <a:pt x="4"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95" name="Freeform 513">
                  <a:extLst>
                    <a:ext uri="{FF2B5EF4-FFF2-40B4-BE49-F238E27FC236}">
                      <a16:creationId xmlns:a16="http://schemas.microsoft.com/office/drawing/2014/main" id="{239C9985-3255-596E-0BAC-107DE5A01277}"/>
                    </a:ext>
                  </a:extLst>
                </p:cNvPr>
                <p:cNvSpPr>
                  <a:spLocks/>
                </p:cNvSpPr>
                <p:nvPr/>
              </p:nvSpPr>
              <p:spPr bwMode="auto">
                <a:xfrm>
                  <a:off x="5420" y="2865"/>
                  <a:ext cx="2" cy="1"/>
                </a:xfrm>
                <a:custGeom>
                  <a:avLst/>
                  <a:gdLst>
                    <a:gd name="T0" fmla="*/ 2 w 2"/>
                    <a:gd name="T1" fmla="*/ 1 h 1"/>
                    <a:gd name="T2" fmla="*/ 2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1"/>
                      </a:lnTo>
                      <a:lnTo>
                        <a:pt x="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96" name="Freeform 514">
                  <a:extLst>
                    <a:ext uri="{FF2B5EF4-FFF2-40B4-BE49-F238E27FC236}">
                      <a16:creationId xmlns:a16="http://schemas.microsoft.com/office/drawing/2014/main" id="{6B6687EF-3D1D-33E4-A151-B6870589103D}"/>
                    </a:ext>
                  </a:extLst>
                </p:cNvPr>
                <p:cNvSpPr>
                  <a:spLocks/>
                </p:cNvSpPr>
                <p:nvPr/>
              </p:nvSpPr>
              <p:spPr bwMode="auto">
                <a:xfrm>
                  <a:off x="5423" y="2861"/>
                  <a:ext cx="2" cy="2"/>
                </a:xfrm>
                <a:custGeom>
                  <a:avLst/>
                  <a:gdLst>
                    <a:gd name="T0" fmla="*/ 0 w 2"/>
                    <a:gd name="T1" fmla="*/ 2 h 2"/>
                    <a:gd name="T2" fmla="*/ 1 w 2"/>
                    <a:gd name="T3" fmla="*/ 2 h 2"/>
                    <a:gd name="T4" fmla="*/ 2 w 2"/>
                    <a:gd name="T5" fmla="*/ 0 h 2"/>
                    <a:gd name="T6" fmla="*/ 0 w 2"/>
                    <a:gd name="T7" fmla="*/ 0 h 2"/>
                    <a:gd name="T8" fmla="*/ 0 w 2"/>
                    <a:gd name="T9" fmla="*/ 2 h 2"/>
                  </a:gdLst>
                  <a:ahLst/>
                  <a:cxnLst>
                    <a:cxn ang="0">
                      <a:pos x="T0" y="T1"/>
                    </a:cxn>
                    <a:cxn ang="0">
                      <a:pos x="T2" y="T3"/>
                    </a:cxn>
                    <a:cxn ang="0">
                      <a:pos x="T4" y="T5"/>
                    </a:cxn>
                    <a:cxn ang="0">
                      <a:pos x="T6" y="T7"/>
                    </a:cxn>
                    <a:cxn ang="0">
                      <a:pos x="T8" y="T9"/>
                    </a:cxn>
                  </a:cxnLst>
                  <a:rect l="0" t="0" r="r" b="b"/>
                  <a:pathLst>
                    <a:path w="2" h="2">
                      <a:moveTo>
                        <a:pt x="0" y="2"/>
                      </a:moveTo>
                      <a:lnTo>
                        <a:pt x="1" y="2"/>
                      </a:lnTo>
                      <a:lnTo>
                        <a:pt x="2" y="0"/>
                      </a:lnTo>
                      <a:lnTo>
                        <a:pt x="0"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97" name="Freeform 515">
                  <a:extLst>
                    <a:ext uri="{FF2B5EF4-FFF2-40B4-BE49-F238E27FC236}">
                      <a16:creationId xmlns:a16="http://schemas.microsoft.com/office/drawing/2014/main" id="{F90A97FF-F1AF-18C8-4851-0406C9992548}"/>
                    </a:ext>
                  </a:extLst>
                </p:cNvPr>
                <p:cNvSpPr>
                  <a:spLocks/>
                </p:cNvSpPr>
                <p:nvPr/>
              </p:nvSpPr>
              <p:spPr bwMode="auto">
                <a:xfrm>
                  <a:off x="5416" y="2954"/>
                  <a:ext cx="1" cy="2"/>
                </a:xfrm>
                <a:custGeom>
                  <a:avLst/>
                  <a:gdLst>
                    <a:gd name="T0" fmla="*/ 1 w 1"/>
                    <a:gd name="T1" fmla="*/ 0 h 2"/>
                    <a:gd name="T2" fmla="*/ 0 w 1"/>
                    <a:gd name="T3" fmla="*/ 1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1" y="2"/>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98" name="Freeform 516">
                  <a:extLst>
                    <a:ext uri="{FF2B5EF4-FFF2-40B4-BE49-F238E27FC236}">
                      <a16:creationId xmlns:a16="http://schemas.microsoft.com/office/drawing/2014/main" id="{B3EAEC96-9B97-2330-B65C-61303B7CF78B}"/>
                    </a:ext>
                  </a:extLst>
                </p:cNvPr>
                <p:cNvSpPr>
                  <a:spLocks/>
                </p:cNvSpPr>
                <p:nvPr/>
              </p:nvSpPr>
              <p:spPr bwMode="auto">
                <a:xfrm>
                  <a:off x="5028" y="2689"/>
                  <a:ext cx="62" cy="98"/>
                </a:xfrm>
                <a:custGeom>
                  <a:avLst/>
                  <a:gdLst>
                    <a:gd name="T0" fmla="*/ 24 w 62"/>
                    <a:gd name="T1" fmla="*/ 17 h 98"/>
                    <a:gd name="T2" fmla="*/ 21 w 62"/>
                    <a:gd name="T3" fmla="*/ 15 h 98"/>
                    <a:gd name="T4" fmla="*/ 14 w 62"/>
                    <a:gd name="T5" fmla="*/ 18 h 98"/>
                    <a:gd name="T6" fmla="*/ 15 w 62"/>
                    <a:gd name="T7" fmla="*/ 13 h 98"/>
                    <a:gd name="T8" fmla="*/ 14 w 62"/>
                    <a:gd name="T9" fmla="*/ 6 h 98"/>
                    <a:gd name="T10" fmla="*/ 10 w 62"/>
                    <a:gd name="T11" fmla="*/ 4 h 98"/>
                    <a:gd name="T12" fmla="*/ 3 w 62"/>
                    <a:gd name="T13" fmla="*/ 0 h 98"/>
                    <a:gd name="T14" fmla="*/ 0 w 62"/>
                    <a:gd name="T15" fmla="*/ 7 h 98"/>
                    <a:gd name="T16" fmla="*/ 5 w 62"/>
                    <a:gd name="T17" fmla="*/ 26 h 98"/>
                    <a:gd name="T18" fmla="*/ 8 w 62"/>
                    <a:gd name="T19" fmla="*/ 35 h 98"/>
                    <a:gd name="T20" fmla="*/ 7 w 62"/>
                    <a:gd name="T21" fmla="*/ 42 h 98"/>
                    <a:gd name="T22" fmla="*/ 10 w 62"/>
                    <a:gd name="T23" fmla="*/ 48 h 98"/>
                    <a:gd name="T24" fmla="*/ 10 w 62"/>
                    <a:gd name="T25" fmla="*/ 52 h 98"/>
                    <a:gd name="T26" fmla="*/ 17 w 62"/>
                    <a:gd name="T27" fmla="*/ 60 h 98"/>
                    <a:gd name="T28" fmla="*/ 21 w 62"/>
                    <a:gd name="T29" fmla="*/ 64 h 98"/>
                    <a:gd name="T30" fmla="*/ 18 w 62"/>
                    <a:gd name="T31" fmla="*/ 69 h 98"/>
                    <a:gd name="T32" fmla="*/ 25 w 62"/>
                    <a:gd name="T33" fmla="*/ 74 h 98"/>
                    <a:gd name="T34" fmla="*/ 29 w 62"/>
                    <a:gd name="T35" fmla="*/ 81 h 98"/>
                    <a:gd name="T36" fmla="*/ 34 w 62"/>
                    <a:gd name="T37" fmla="*/ 85 h 98"/>
                    <a:gd name="T38" fmla="*/ 38 w 62"/>
                    <a:gd name="T39" fmla="*/ 86 h 98"/>
                    <a:gd name="T40" fmla="*/ 45 w 62"/>
                    <a:gd name="T41" fmla="*/ 91 h 98"/>
                    <a:gd name="T42" fmla="*/ 51 w 62"/>
                    <a:gd name="T43" fmla="*/ 95 h 98"/>
                    <a:gd name="T44" fmla="*/ 55 w 62"/>
                    <a:gd name="T45" fmla="*/ 95 h 98"/>
                    <a:gd name="T46" fmla="*/ 59 w 62"/>
                    <a:gd name="T47" fmla="*/ 95 h 98"/>
                    <a:gd name="T48" fmla="*/ 57 w 62"/>
                    <a:gd name="T49" fmla="*/ 94 h 98"/>
                    <a:gd name="T50" fmla="*/ 59 w 62"/>
                    <a:gd name="T51" fmla="*/ 92 h 98"/>
                    <a:gd name="T52" fmla="*/ 59 w 62"/>
                    <a:gd name="T53" fmla="*/ 92 h 98"/>
                    <a:gd name="T54" fmla="*/ 59 w 62"/>
                    <a:gd name="T55" fmla="*/ 95 h 98"/>
                    <a:gd name="T56" fmla="*/ 62 w 62"/>
                    <a:gd name="T57" fmla="*/ 91 h 98"/>
                    <a:gd name="T58" fmla="*/ 58 w 62"/>
                    <a:gd name="T59" fmla="*/ 84 h 98"/>
                    <a:gd name="T60" fmla="*/ 57 w 62"/>
                    <a:gd name="T61" fmla="*/ 81 h 98"/>
                    <a:gd name="T62" fmla="*/ 55 w 62"/>
                    <a:gd name="T63" fmla="*/ 76 h 98"/>
                    <a:gd name="T64" fmla="*/ 55 w 62"/>
                    <a:gd name="T65" fmla="*/ 73 h 98"/>
                    <a:gd name="T66" fmla="*/ 50 w 62"/>
                    <a:gd name="T67" fmla="*/ 69 h 98"/>
                    <a:gd name="T68" fmla="*/ 48 w 62"/>
                    <a:gd name="T69" fmla="*/ 56 h 98"/>
                    <a:gd name="T70" fmla="*/ 47 w 62"/>
                    <a:gd name="T71" fmla="*/ 51 h 98"/>
                    <a:gd name="T72" fmla="*/ 48 w 62"/>
                    <a:gd name="T73" fmla="*/ 41 h 98"/>
                    <a:gd name="T74" fmla="*/ 47 w 62"/>
                    <a:gd name="T75" fmla="*/ 32 h 98"/>
                    <a:gd name="T76" fmla="*/ 34 w 62"/>
                    <a:gd name="T77" fmla="*/ 14 h 98"/>
                    <a:gd name="T78" fmla="*/ 31 w 62"/>
                    <a:gd name="T79" fmla="*/ 10 h 98"/>
                    <a:gd name="T80" fmla="*/ 27 w 62"/>
                    <a:gd name="T81" fmla="*/ 12 h 98"/>
                    <a:gd name="T82" fmla="*/ 27 w 62"/>
                    <a:gd name="T83" fmla="*/ 1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2" h="98">
                      <a:moveTo>
                        <a:pt x="27" y="15"/>
                      </a:moveTo>
                      <a:lnTo>
                        <a:pt x="24" y="17"/>
                      </a:lnTo>
                      <a:lnTo>
                        <a:pt x="23" y="15"/>
                      </a:lnTo>
                      <a:lnTo>
                        <a:pt x="21" y="15"/>
                      </a:lnTo>
                      <a:lnTo>
                        <a:pt x="17" y="19"/>
                      </a:lnTo>
                      <a:lnTo>
                        <a:pt x="14" y="18"/>
                      </a:lnTo>
                      <a:lnTo>
                        <a:pt x="14" y="15"/>
                      </a:lnTo>
                      <a:lnTo>
                        <a:pt x="15" y="13"/>
                      </a:lnTo>
                      <a:lnTo>
                        <a:pt x="15" y="8"/>
                      </a:lnTo>
                      <a:lnTo>
                        <a:pt x="14" y="6"/>
                      </a:lnTo>
                      <a:lnTo>
                        <a:pt x="10" y="6"/>
                      </a:lnTo>
                      <a:lnTo>
                        <a:pt x="10" y="4"/>
                      </a:lnTo>
                      <a:lnTo>
                        <a:pt x="6" y="3"/>
                      </a:lnTo>
                      <a:lnTo>
                        <a:pt x="3" y="0"/>
                      </a:lnTo>
                      <a:lnTo>
                        <a:pt x="2" y="3"/>
                      </a:lnTo>
                      <a:lnTo>
                        <a:pt x="0" y="7"/>
                      </a:lnTo>
                      <a:lnTo>
                        <a:pt x="3" y="12"/>
                      </a:lnTo>
                      <a:lnTo>
                        <a:pt x="5" y="26"/>
                      </a:lnTo>
                      <a:lnTo>
                        <a:pt x="7" y="31"/>
                      </a:lnTo>
                      <a:lnTo>
                        <a:pt x="8" y="35"/>
                      </a:lnTo>
                      <a:lnTo>
                        <a:pt x="8" y="41"/>
                      </a:lnTo>
                      <a:lnTo>
                        <a:pt x="7" y="42"/>
                      </a:lnTo>
                      <a:lnTo>
                        <a:pt x="7" y="45"/>
                      </a:lnTo>
                      <a:lnTo>
                        <a:pt x="10" y="48"/>
                      </a:lnTo>
                      <a:lnTo>
                        <a:pt x="9" y="49"/>
                      </a:lnTo>
                      <a:lnTo>
                        <a:pt x="10" y="52"/>
                      </a:lnTo>
                      <a:lnTo>
                        <a:pt x="14" y="55"/>
                      </a:lnTo>
                      <a:lnTo>
                        <a:pt x="17" y="60"/>
                      </a:lnTo>
                      <a:lnTo>
                        <a:pt x="19" y="61"/>
                      </a:lnTo>
                      <a:lnTo>
                        <a:pt x="21" y="64"/>
                      </a:lnTo>
                      <a:lnTo>
                        <a:pt x="19" y="67"/>
                      </a:lnTo>
                      <a:lnTo>
                        <a:pt x="18" y="69"/>
                      </a:lnTo>
                      <a:lnTo>
                        <a:pt x="21" y="71"/>
                      </a:lnTo>
                      <a:lnTo>
                        <a:pt x="25" y="74"/>
                      </a:lnTo>
                      <a:lnTo>
                        <a:pt x="30" y="77"/>
                      </a:lnTo>
                      <a:lnTo>
                        <a:pt x="29" y="81"/>
                      </a:lnTo>
                      <a:lnTo>
                        <a:pt x="33" y="85"/>
                      </a:lnTo>
                      <a:lnTo>
                        <a:pt x="34" y="85"/>
                      </a:lnTo>
                      <a:lnTo>
                        <a:pt x="37" y="84"/>
                      </a:lnTo>
                      <a:lnTo>
                        <a:pt x="38" y="86"/>
                      </a:lnTo>
                      <a:lnTo>
                        <a:pt x="41" y="89"/>
                      </a:lnTo>
                      <a:lnTo>
                        <a:pt x="45" y="91"/>
                      </a:lnTo>
                      <a:lnTo>
                        <a:pt x="49" y="93"/>
                      </a:lnTo>
                      <a:lnTo>
                        <a:pt x="51" y="95"/>
                      </a:lnTo>
                      <a:lnTo>
                        <a:pt x="54" y="97"/>
                      </a:lnTo>
                      <a:lnTo>
                        <a:pt x="55" y="95"/>
                      </a:lnTo>
                      <a:lnTo>
                        <a:pt x="55" y="98"/>
                      </a:lnTo>
                      <a:lnTo>
                        <a:pt x="59" y="95"/>
                      </a:lnTo>
                      <a:lnTo>
                        <a:pt x="59" y="94"/>
                      </a:lnTo>
                      <a:lnTo>
                        <a:pt x="57" y="94"/>
                      </a:lnTo>
                      <a:lnTo>
                        <a:pt x="59" y="94"/>
                      </a:lnTo>
                      <a:lnTo>
                        <a:pt x="59" y="92"/>
                      </a:lnTo>
                      <a:lnTo>
                        <a:pt x="58" y="91"/>
                      </a:lnTo>
                      <a:lnTo>
                        <a:pt x="59" y="92"/>
                      </a:lnTo>
                      <a:lnTo>
                        <a:pt x="59" y="94"/>
                      </a:lnTo>
                      <a:lnTo>
                        <a:pt x="59" y="95"/>
                      </a:lnTo>
                      <a:lnTo>
                        <a:pt x="62" y="96"/>
                      </a:lnTo>
                      <a:lnTo>
                        <a:pt x="62" y="91"/>
                      </a:lnTo>
                      <a:lnTo>
                        <a:pt x="59" y="84"/>
                      </a:lnTo>
                      <a:lnTo>
                        <a:pt x="58" y="84"/>
                      </a:lnTo>
                      <a:lnTo>
                        <a:pt x="58" y="83"/>
                      </a:lnTo>
                      <a:lnTo>
                        <a:pt x="57" y="81"/>
                      </a:lnTo>
                      <a:lnTo>
                        <a:pt x="56" y="81"/>
                      </a:lnTo>
                      <a:lnTo>
                        <a:pt x="55" y="76"/>
                      </a:lnTo>
                      <a:lnTo>
                        <a:pt x="56" y="74"/>
                      </a:lnTo>
                      <a:lnTo>
                        <a:pt x="55" y="73"/>
                      </a:lnTo>
                      <a:lnTo>
                        <a:pt x="53" y="73"/>
                      </a:lnTo>
                      <a:lnTo>
                        <a:pt x="50" y="69"/>
                      </a:lnTo>
                      <a:lnTo>
                        <a:pt x="48" y="65"/>
                      </a:lnTo>
                      <a:lnTo>
                        <a:pt x="48" y="56"/>
                      </a:lnTo>
                      <a:lnTo>
                        <a:pt x="47" y="54"/>
                      </a:lnTo>
                      <a:lnTo>
                        <a:pt x="47" y="51"/>
                      </a:lnTo>
                      <a:lnTo>
                        <a:pt x="48" y="49"/>
                      </a:lnTo>
                      <a:lnTo>
                        <a:pt x="48" y="41"/>
                      </a:lnTo>
                      <a:lnTo>
                        <a:pt x="48" y="39"/>
                      </a:lnTo>
                      <a:lnTo>
                        <a:pt x="47" y="32"/>
                      </a:lnTo>
                      <a:lnTo>
                        <a:pt x="44" y="27"/>
                      </a:lnTo>
                      <a:lnTo>
                        <a:pt x="34" y="14"/>
                      </a:lnTo>
                      <a:lnTo>
                        <a:pt x="31" y="9"/>
                      </a:lnTo>
                      <a:lnTo>
                        <a:pt x="31" y="10"/>
                      </a:lnTo>
                      <a:lnTo>
                        <a:pt x="29" y="12"/>
                      </a:lnTo>
                      <a:lnTo>
                        <a:pt x="27" y="12"/>
                      </a:lnTo>
                      <a:lnTo>
                        <a:pt x="27" y="12"/>
                      </a:lnTo>
                      <a:lnTo>
                        <a:pt x="27" y="12"/>
                      </a:lnTo>
                      <a:lnTo>
                        <a:pt x="27" y="1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99" name="Freeform 517">
                  <a:extLst>
                    <a:ext uri="{FF2B5EF4-FFF2-40B4-BE49-F238E27FC236}">
                      <a16:creationId xmlns:a16="http://schemas.microsoft.com/office/drawing/2014/main" id="{9BA71A45-C97A-7EAC-D342-0EB61C03BB99}"/>
                    </a:ext>
                  </a:extLst>
                </p:cNvPr>
                <p:cNvSpPr>
                  <a:spLocks/>
                </p:cNvSpPr>
                <p:nvPr/>
              </p:nvSpPr>
              <p:spPr bwMode="auto">
                <a:xfrm>
                  <a:off x="5193" y="2762"/>
                  <a:ext cx="3" cy="5"/>
                </a:xfrm>
                <a:custGeom>
                  <a:avLst/>
                  <a:gdLst>
                    <a:gd name="T0" fmla="*/ 3 w 3"/>
                    <a:gd name="T1" fmla="*/ 4 h 5"/>
                    <a:gd name="T2" fmla="*/ 2 w 3"/>
                    <a:gd name="T3" fmla="*/ 0 h 5"/>
                    <a:gd name="T4" fmla="*/ 1 w 3"/>
                    <a:gd name="T5" fmla="*/ 1 h 5"/>
                    <a:gd name="T6" fmla="*/ 1 w 3"/>
                    <a:gd name="T7" fmla="*/ 1 h 5"/>
                    <a:gd name="T8" fmla="*/ 0 w 3"/>
                    <a:gd name="T9" fmla="*/ 1 h 5"/>
                    <a:gd name="T10" fmla="*/ 0 w 3"/>
                    <a:gd name="T11" fmla="*/ 3 h 5"/>
                    <a:gd name="T12" fmla="*/ 1 w 3"/>
                    <a:gd name="T13" fmla="*/ 5 h 5"/>
                    <a:gd name="T14" fmla="*/ 3 w 3"/>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4"/>
                      </a:moveTo>
                      <a:lnTo>
                        <a:pt x="2" y="0"/>
                      </a:lnTo>
                      <a:lnTo>
                        <a:pt x="1" y="1"/>
                      </a:lnTo>
                      <a:lnTo>
                        <a:pt x="1" y="1"/>
                      </a:lnTo>
                      <a:lnTo>
                        <a:pt x="0" y="1"/>
                      </a:lnTo>
                      <a:lnTo>
                        <a:pt x="0" y="3"/>
                      </a:lnTo>
                      <a:lnTo>
                        <a:pt x="1" y="5"/>
                      </a:lnTo>
                      <a:lnTo>
                        <a:pt x="3"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00" name="Freeform 518">
                  <a:extLst>
                    <a:ext uri="{FF2B5EF4-FFF2-40B4-BE49-F238E27FC236}">
                      <a16:creationId xmlns:a16="http://schemas.microsoft.com/office/drawing/2014/main" id="{2A9A0B37-C4B1-73D9-9C81-754CFC2C40A4}"/>
                    </a:ext>
                  </a:extLst>
                </p:cNvPr>
                <p:cNvSpPr>
                  <a:spLocks/>
                </p:cNvSpPr>
                <p:nvPr/>
              </p:nvSpPr>
              <p:spPr bwMode="auto">
                <a:xfrm>
                  <a:off x="5267" y="2679"/>
                  <a:ext cx="4" cy="4"/>
                </a:xfrm>
                <a:custGeom>
                  <a:avLst/>
                  <a:gdLst>
                    <a:gd name="T0" fmla="*/ 1 w 4"/>
                    <a:gd name="T1" fmla="*/ 4 h 4"/>
                    <a:gd name="T2" fmla="*/ 4 w 4"/>
                    <a:gd name="T3" fmla="*/ 3 h 4"/>
                    <a:gd name="T4" fmla="*/ 4 w 4"/>
                    <a:gd name="T5" fmla="*/ 1 h 4"/>
                    <a:gd name="T6" fmla="*/ 3 w 4"/>
                    <a:gd name="T7" fmla="*/ 0 h 4"/>
                    <a:gd name="T8" fmla="*/ 0 w 4"/>
                    <a:gd name="T9" fmla="*/ 3 h 4"/>
                    <a:gd name="T10" fmla="*/ 1 w 4"/>
                    <a:gd name="T11" fmla="*/ 4 h 4"/>
                  </a:gdLst>
                  <a:ahLst/>
                  <a:cxnLst>
                    <a:cxn ang="0">
                      <a:pos x="T0" y="T1"/>
                    </a:cxn>
                    <a:cxn ang="0">
                      <a:pos x="T2" y="T3"/>
                    </a:cxn>
                    <a:cxn ang="0">
                      <a:pos x="T4" y="T5"/>
                    </a:cxn>
                    <a:cxn ang="0">
                      <a:pos x="T6" y="T7"/>
                    </a:cxn>
                    <a:cxn ang="0">
                      <a:pos x="T8" y="T9"/>
                    </a:cxn>
                    <a:cxn ang="0">
                      <a:pos x="T10" y="T11"/>
                    </a:cxn>
                  </a:cxnLst>
                  <a:rect l="0" t="0" r="r" b="b"/>
                  <a:pathLst>
                    <a:path w="4" h="4">
                      <a:moveTo>
                        <a:pt x="1" y="4"/>
                      </a:moveTo>
                      <a:lnTo>
                        <a:pt x="4" y="3"/>
                      </a:lnTo>
                      <a:lnTo>
                        <a:pt x="4" y="1"/>
                      </a:lnTo>
                      <a:lnTo>
                        <a:pt x="3" y="0"/>
                      </a:lnTo>
                      <a:lnTo>
                        <a:pt x="0" y="3"/>
                      </a:lnTo>
                      <a:lnTo>
                        <a:pt x="1"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01" name="Freeform 519">
                  <a:extLst>
                    <a:ext uri="{FF2B5EF4-FFF2-40B4-BE49-F238E27FC236}">
                      <a16:creationId xmlns:a16="http://schemas.microsoft.com/office/drawing/2014/main" id="{C5E7669A-6706-A4C1-860B-0AE84AD8C60B}"/>
                    </a:ext>
                  </a:extLst>
                </p:cNvPr>
                <p:cNvSpPr>
                  <a:spLocks/>
                </p:cNvSpPr>
                <p:nvPr/>
              </p:nvSpPr>
              <p:spPr bwMode="auto">
                <a:xfrm>
                  <a:off x="5263" y="2679"/>
                  <a:ext cx="4" cy="3"/>
                </a:xfrm>
                <a:custGeom>
                  <a:avLst/>
                  <a:gdLst>
                    <a:gd name="T0" fmla="*/ 1 w 4"/>
                    <a:gd name="T1" fmla="*/ 2 h 3"/>
                    <a:gd name="T2" fmla="*/ 4 w 4"/>
                    <a:gd name="T3" fmla="*/ 1 h 3"/>
                    <a:gd name="T4" fmla="*/ 4 w 4"/>
                    <a:gd name="T5" fmla="*/ 0 h 3"/>
                    <a:gd name="T6" fmla="*/ 0 w 4"/>
                    <a:gd name="T7" fmla="*/ 3 h 3"/>
                    <a:gd name="T8" fmla="*/ 1 w 4"/>
                    <a:gd name="T9" fmla="*/ 2 h 3"/>
                  </a:gdLst>
                  <a:ahLst/>
                  <a:cxnLst>
                    <a:cxn ang="0">
                      <a:pos x="T0" y="T1"/>
                    </a:cxn>
                    <a:cxn ang="0">
                      <a:pos x="T2" y="T3"/>
                    </a:cxn>
                    <a:cxn ang="0">
                      <a:pos x="T4" y="T5"/>
                    </a:cxn>
                    <a:cxn ang="0">
                      <a:pos x="T6" y="T7"/>
                    </a:cxn>
                    <a:cxn ang="0">
                      <a:pos x="T8" y="T9"/>
                    </a:cxn>
                  </a:cxnLst>
                  <a:rect l="0" t="0" r="r" b="b"/>
                  <a:pathLst>
                    <a:path w="4" h="3">
                      <a:moveTo>
                        <a:pt x="1" y="2"/>
                      </a:moveTo>
                      <a:lnTo>
                        <a:pt x="4" y="1"/>
                      </a:lnTo>
                      <a:lnTo>
                        <a:pt x="4" y="0"/>
                      </a:lnTo>
                      <a:lnTo>
                        <a:pt x="0" y="3"/>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02" name="Freeform 520">
                  <a:extLst>
                    <a:ext uri="{FF2B5EF4-FFF2-40B4-BE49-F238E27FC236}">
                      <a16:creationId xmlns:a16="http://schemas.microsoft.com/office/drawing/2014/main" id="{6BD6CB39-8DDB-9448-2C47-C5FFE3B3B8AC}"/>
                    </a:ext>
                  </a:extLst>
                </p:cNvPr>
                <p:cNvSpPr>
                  <a:spLocks/>
                </p:cNvSpPr>
                <p:nvPr/>
              </p:nvSpPr>
              <p:spPr bwMode="auto">
                <a:xfrm>
                  <a:off x="5191" y="2763"/>
                  <a:ext cx="1" cy="3"/>
                </a:xfrm>
                <a:custGeom>
                  <a:avLst/>
                  <a:gdLst>
                    <a:gd name="T0" fmla="*/ 0 w 1"/>
                    <a:gd name="T1" fmla="*/ 3 h 3"/>
                    <a:gd name="T2" fmla="*/ 1 w 1"/>
                    <a:gd name="T3" fmla="*/ 3 h 3"/>
                    <a:gd name="T4" fmla="*/ 1 w 1"/>
                    <a:gd name="T5" fmla="*/ 0 h 3"/>
                    <a:gd name="T6" fmla="*/ 1 w 1"/>
                    <a:gd name="T7" fmla="*/ 0 h 3"/>
                    <a:gd name="T8" fmla="*/ 0 w 1"/>
                    <a:gd name="T9" fmla="*/ 2 h 3"/>
                    <a:gd name="T10" fmla="*/ 0 w 1"/>
                    <a:gd name="T11" fmla="*/ 3 h 3"/>
                  </a:gdLst>
                  <a:ahLst/>
                  <a:cxnLst>
                    <a:cxn ang="0">
                      <a:pos x="T0" y="T1"/>
                    </a:cxn>
                    <a:cxn ang="0">
                      <a:pos x="T2" y="T3"/>
                    </a:cxn>
                    <a:cxn ang="0">
                      <a:pos x="T4" y="T5"/>
                    </a:cxn>
                    <a:cxn ang="0">
                      <a:pos x="T6" y="T7"/>
                    </a:cxn>
                    <a:cxn ang="0">
                      <a:pos x="T8" y="T9"/>
                    </a:cxn>
                    <a:cxn ang="0">
                      <a:pos x="T10" y="T11"/>
                    </a:cxn>
                  </a:cxnLst>
                  <a:rect l="0" t="0" r="r" b="b"/>
                  <a:pathLst>
                    <a:path w="1" h="3">
                      <a:moveTo>
                        <a:pt x="0" y="3"/>
                      </a:moveTo>
                      <a:lnTo>
                        <a:pt x="1" y="3"/>
                      </a:lnTo>
                      <a:lnTo>
                        <a:pt x="1" y="0"/>
                      </a:lnTo>
                      <a:lnTo>
                        <a:pt x="1" y="0"/>
                      </a:lnTo>
                      <a:lnTo>
                        <a:pt x="0" y="2"/>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03" name="Freeform 521">
                  <a:extLst>
                    <a:ext uri="{FF2B5EF4-FFF2-40B4-BE49-F238E27FC236}">
                      <a16:creationId xmlns:a16="http://schemas.microsoft.com/office/drawing/2014/main" id="{53891D50-FD90-9BA9-EF0B-CE22717DD95A}"/>
                    </a:ext>
                  </a:extLst>
                </p:cNvPr>
                <p:cNvSpPr>
                  <a:spLocks/>
                </p:cNvSpPr>
                <p:nvPr/>
              </p:nvSpPr>
              <p:spPr bwMode="auto">
                <a:xfrm>
                  <a:off x="5166" y="2685"/>
                  <a:ext cx="134" cy="109"/>
                </a:xfrm>
                <a:custGeom>
                  <a:avLst/>
                  <a:gdLst>
                    <a:gd name="T0" fmla="*/ 11 w 134"/>
                    <a:gd name="T1" fmla="*/ 106 h 109"/>
                    <a:gd name="T2" fmla="*/ 18 w 134"/>
                    <a:gd name="T3" fmla="*/ 108 h 109"/>
                    <a:gd name="T4" fmla="*/ 24 w 134"/>
                    <a:gd name="T5" fmla="*/ 105 h 109"/>
                    <a:gd name="T6" fmla="*/ 42 w 134"/>
                    <a:gd name="T7" fmla="*/ 99 h 109"/>
                    <a:gd name="T8" fmla="*/ 53 w 134"/>
                    <a:gd name="T9" fmla="*/ 103 h 109"/>
                    <a:gd name="T10" fmla="*/ 70 w 134"/>
                    <a:gd name="T11" fmla="*/ 98 h 109"/>
                    <a:gd name="T12" fmla="*/ 76 w 134"/>
                    <a:gd name="T13" fmla="*/ 78 h 109"/>
                    <a:gd name="T14" fmla="*/ 84 w 134"/>
                    <a:gd name="T15" fmla="*/ 55 h 109"/>
                    <a:gd name="T16" fmla="*/ 88 w 134"/>
                    <a:gd name="T17" fmla="*/ 46 h 109"/>
                    <a:gd name="T18" fmla="*/ 101 w 134"/>
                    <a:gd name="T19" fmla="*/ 47 h 109"/>
                    <a:gd name="T20" fmla="*/ 110 w 134"/>
                    <a:gd name="T21" fmla="*/ 49 h 109"/>
                    <a:gd name="T22" fmla="*/ 116 w 134"/>
                    <a:gd name="T23" fmla="*/ 50 h 109"/>
                    <a:gd name="T24" fmla="*/ 122 w 134"/>
                    <a:gd name="T25" fmla="*/ 46 h 109"/>
                    <a:gd name="T26" fmla="*/ 120 w 134"/>
                    <a:gd name="T27" fmla="*/ 36 h 109"/>
                    <a:gd name="T28" fmla="*/ 134 w 134"/>
                    <a:gd name="T29" fmla="*/ 33 h 109"/>
                    <a:gd name="T30" fmla="*/ 128 w 134"/>
                    <a:gd name="T31" fmla="*/ 29 h 109"/>
                    <a:gd name="T32" fmla="*/ 119 w 134"/>
                    <a:gd name="T33" fmla="*/ 23 h 109"/>
                    <a:gd name="T34" fmla="*/ 114 w 134"/>
                    <a:gd name="T35" fmla="*/ 24 h 109"/>
                    <a:gd name="T36" fmla="*/ 114 w 134"/>
                    <a:gd name="T37" fmla="*/ 19 h 109"/>
                    <a:gd name="T38" fmla="*/ 110 w 134"/>
                    <a:gd name="T39" fmla="*/ 20 h 109"/>
                    <a:gd name="T40" fmla="*/ 112 w 134"/>
                    <a:gd name="T41" fmla="*/ 12 h 109"/>
                    <a:gd name="T42" fmla="*/ 105 w 134"/>
                    <a:gd name="T43" fmla="*/ 7 h 109"/>
                    <a:gd name="T44" fmla="*/ 101 w 134"/>
                    <a:gd name="T45" fmla="*/ 2 h 109"/>
                    <a:gd name="T46" fmla="*/ 97 w 134"/>
                    <a:gd name="T47" fmla="*/ 8 h 109"/>
                    <a:gd name="T48" fmla="*/ 96 w 134"/>
                    <a:gd name="T49" fmla="*/ 2 h 109"/>
                    <a:gd name="T50" fmla="*/ 89 w 134"/>
                    <a:gd name="T51" fmla="*/ 18 h 109"/>
                    <a:gd name="T52" fmla="*/ 81 w 134"/>
                    <a:gd name="T53" fmla="*/ 29 h 109"/>
                    <a:gd name="T54" fmla="*/ 76 w 134"/>
                    <a:gd name="T55" fmla="*/ 33 h 109"/>
                    <a:gd name="T56" fmla="*/ 80 w 134"/>
                    <a:gd name="T57" fmla="*/ 34 h 109"/>
                    <a:gd name="T58" fmla="*/ 76 w 134"/>
                    <a:gd name="T59" fmla="*/ 39 h 109"/>
                    <a:gd name="T60" fmla="*/ 77 w 134"/>
                    <a:gd name="T61" fmla="*/ 49 h 109"/>
                    <a:gd name="T62" fmla="*/ 74 w 134"/>
                    <a:gd name="T63" fmla="*/ 40 h 109"/>
                    <a:gd name="T64" fmla="*/ 73 w 134"/>
                    <a:gd name="T65" fmla="*/ 40 h 109"/>
                    <a:gd name="T66" fmla="*/ 71 w 134"/>
                    <a:gd name="T67" fmla="*/ 51 h 109"/>
                    <a:gd name="T68" fmla="*/ 64 w 134"/>
                    <a:gd name="T69" fmla="*/ 43 h 109"/>
                    <a:gd name="T70" fmla="*/ 60 w 134"/>
                    <a:gd name="T71" fmla="*/ 49 h 109"/>
                    <a:gd name="T72" fmla="*/ 51 w 134"/>
                    <a:gd name="T73" fmla="*/ 60 h 109"/>
                    <a:gd name="T74" fmla="*/ 43 w 134"/>
                    <a:gd name="T75" fmla="*/ 73 h 109"/>
                    <a:gd name="T76" fmla="*/ 31 w 134"/>
                    <a:gd name="T77" fmla="*/ 81 h 109"/>
                    <a:gd name="T78" fmla="*/ 28 w 134"/>
                    <a:gd name="T79" fmla="*/ 84 h 109"/>
                    <a:gd name="T80" fmla="*/ 23 w 134"/>
                    <a:gd name="T81" fmla="*/ 90 h 109"/>
                    <a:gd name="T82" fmla="*/ 21 w 134"/>
                    <a:gd name="T83" fmla="*/ 100 h 109"/>
                    <a:gd name="T84" fmla="*/ 5 w 134"/>
                    <a:gd name="T85" fmla="*/ 97 h 109"/>
                    <a:gd name="T86" fmla="*/ 0 w 134"/>
                    <a:gd name="T87" fmla="*/ 9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4" h="109">
                      <a:moveTo>
                        <a:pt x="7" y="101"/>
                      </a:moveTo>
                      <a:lnTo>
                        <a:pt x="7" y="102"/>
                      </a:lnTo>
                      <a:lnTo>
                        <a:pt x="11" y="106"/>
                      </a:lnTo>
                      <a:lnTo>
                        <a:pt x="12" y="109"/>
                      </a:lnTo>
                      <a:lnTo>
                        <a:pt x="14" y="109"/>
                      </a:lnTo>
                      <a:lnTo>
                        <a:pt x="18" y="108"/>
                      </a:lnTo>
                      <a:lnTo>
                        <a:pt x="18" y="106"/>
                      </a:lnTo>
                      <a:lnTo>
                        <a:pt x="22" y="106"/>
                      </a:lnTo>
                      <a:lnTo>
                        <a:pt x="24" y="105"/>
                      </a:lnTo>
                      <a:lnTo>
                        <a:pt x="32" y="105"/>
                      </a:lnTo>
                      <a:lnTo>
                        <a:pt x="40" y="102"/>
                      </a:lnTo>
                      <a:lnTo>
                        <a:pt x="42" y="99"/>
                      </a:lnTo>
                      <a:lnTo>
                        <a:pt x="49" y="99"/>
                      </a:lnTo>
                      <a:lnTo>
                        <a:pt x="52" y="102"/>
                      </a:lnTo>
                      <a:lnTo>
                        <a:pt x="53" y="103"/>
                      </a:lnTo>
                      <a:lnTo>
                        <a:pt x="57" y="103"/>
                      </a:lnTo>
                      <a:lnTo>
                        <a:pt x="63" y="99"/>
                      </a:lnTo>
                      <a:lnTo>
                        <a:pt x="70" y="98"/>
                      </a:lnTo>
                      <a:lnTo>
                        <a:pt x="69" y="95"/>
                      </a:lnTo>
                      <a:lnTo>
                        <a:pt x="74" y="85"/>
                      </a:lnTo>
                      <a:lnTo>
                        <a:pt x="76" y="78"/>
                      </a:lnTo>
                      <a:lnTo>
                        <a:pt x="81" y="71"/>
                      </a:lnTo>
                      <a:lnTo>
                        <a:pt x="84" y="57"/>
                      </a:lnTo>
                      <a:lnTo>
                        <a:pt x="84" y="55"/>
                      </a:lnTo>
                      <a:lnTo>
                        <a:pt x="86" y="52"/>
                      </a:lnTo>
                      <a:lnTo>
                        <a:pt x="85" y="50"/>
                      </a:lnTo>
                      <a:lnTo>
                        <a:pt x="88" y="46"/>
                      </a:lnTo>
                      <a:lnTo>
                        <a:pt x="90" y="47"/>
                      </a:lnTo>
                      <a:lnTo>
                        <a:pt x="95" y="47"/>
                      </a:lnTo>
                      <a:lnTo>
                        <a:pt x="101" y="47"/>
                      </a:lnTo>
                      <a:lnTo>
                        <a:pt x="103" y="48"/>
                      </a:lnTo>
                      <a:lnTo>
                        <a:pt x="107" y="48"/>
                      </a:lnTo>
                      <a:lnTo>
                        <a:pt x="110" y="49"/>
                      </a:lnTo>
                      <a:lnTo>
                        <a:pt x="110" y="47"/>
                      </a:lnTo>
                      <a:lnTo>
                        <a:pt x="114" y="50"/>
                      </a:lnTo>
                      <a:lnTo>
                        <a:pt x="116" y="50"/>
                      </a:lnTo>
                      <a:lnTo>
                        <a:pt x="118" y="49"/>
                      </a:lnTo>
                      <a:lnTo>
                        <a:pt x="122" y="48"/>
                      </a:lnTo>
                      <a:lnTo>
                        <a:pt x="122" y="46"/>
                      </a:lnTo>
                      <a:lnTo>
                        <a:pt x="118" y="43"/>
                      </a:lnTo>
                      <a:lnTo>
                        <a:pt x="118" y="38"/>
                      </a:lnTo>
                      <a:lnTo>
                        <a:pt x="120" y="36"/>
                      </a:lnTo>
                      <a:lnTo>
                        <a:pt x="126" y="37"/>
                      </a:lnTo>
                      <a:lnTo>
                        <a:pt x="131" y="36"/>
                      </a:lnTo>
                      <a:lnTo>
                        <a:pt x="134" y="33"/>
                      </a:lnTo>
                      <a:lnTo>
                        <a:pt x="133" y="30"/>
                      </a:lnTo>
                      <a:lnTo>
                        <a:pt x="131" y="30"/>
                      </a:lnTo>
                      <a:lnTo>
                        <a:pt x="128" y="29"/>
                      </a:lnTo>
                      <a:lnTo>
                        <a:pt x="125" y="27"/>
                      </a:lnTo>
                      <a:lnTo>
                        <a:pt x="123" y="27"/>
                      </a:lnTo>
                      <a:lnTo>
                        <a:pt x="119" y="23"/>
                      </a:lnTo>
                      <a:lnTo>
                        <a:pt x="118" y="23"/>
                      </a:lnTo>
                      <a:lnTo>
                        <a:pt x="115" y="26"/>
                      </a:lnTo>
                      <a:lnTo>
                        <a:pt x="114" y="24"/>
                      </a:lnTo>
                      <a:lnTo>
                        <a:pt x="117" y="21"/>
                      </a:lnTo>
                      <a:lnTo>
                        <a:pt x="115" y="19"/>
                      </a:lnTo>
                      <a:lnTo>
                        <a:pt x="114" y="19"/>
                      </a:lnTo>
                      <a:lnTo>
                        <a:pt x="112" y="22"/>
                      </a:lnTo>
                      <a:lnTo>
                        <a:pt x="111" y="21"/>
                      </a:lnTo>
                      <a:lnTo>
                        <a:pt x="110" y="20"/>
                      </a:lnTo>
                      <a:lnTo>
                        <a:pt x="110" y="15"/>
                      </a:lnTo>
                      <a:lnTo>
                        <a:pt x="112" y="14"/>
                      </a:lnTo>
                      <a:lnTo>
                        <a:pt x="112" y="12"/>
                      </a:lnTo>
                      <a:lnTo>
                        <a:pt x="109" y="9"/>
                      </a:lnTo>
                      <a:lnTo>
                        <a:pt x="108" y="10"/>
                      </a:lnTo>
                      <a:lnTo>
                        <a:pt x="105" y="7"/>
                      </a:lnTo>
                      <a:lnTo>
                        <a:pt x="105" y="2"/>
                      </a:lnTo>
                      <a:lnTo>
                        <a:pt x="102" y="0"/>
                      </a:lnTo>
                      <a:lnTo>
                        <a:pt x="101" y="2"/>
                      </a:lnTo>
                      <a:lnTo>
                        <a:pt x="101" y="4"/>
                      </a:lnTo>
                      <a:lnTo>
                        <a:pt x="98" y="8"/>
                      </a:lnTo>
                      <a:lnTo>
                        <a:pt x="97" y="8"/>
                      </a:lnTo>
                      <a:lnTo>
                        <a:pt x="98" y="5"/>
                      </a:lnTo>
                      <a:lnTo>
                        <a:pt x="97" y="2"/>
                      </a:lnTo>
                      <a:lnTo>
                        <a:pt x="96" y="2"/>
                      </a:lnTo>
                      <a:lnTo>
                        <a:pt x="94" y="9"/>
                      </a:lnTo>
                      <a:lnTo>
                        <a:pt x="92" y="10"/>
                      </a:lnTo>
                      <a:lnTo>
                        <a:pt x="89" y="18"/>
                      </a:lnTo>
                      <a:lnTo>
                        <a:pt x="88" y="22"/>
                      </a:lnTo>
                      <a:lnTo>
                        <a:pt x="83" y="29"/>
                      </a:lnTo>
                      <a:lnTo>
                        <a:pt x="81" y="29"/>
                      </a:lnTo>
                      <a:lnTo>
                        <a:pt x="76" y="31"/>
                      </a:lnTo>
                      <a:lnTo>
                        <a:pt x="76" y="33"/>
                      </a:lnTo>
                      <a:lnTo>
                        <a:pt x="76" y="33"/>
                      </a:lnTo>
                      <a:lnTo>
                        <a:pt x="76" y="35"/>
                      </a:lnTo>
                      <a:lnTo>
                        <a:pt x="77" y="35"/>
                      </a:lnTo>
                      <a:lnTo>
                        <a:pt x="80" y="34"/>
                      </a:lnTo>
                      <a:lnTo>
                        <a:pt x="79" y="36"/>
                      </a:lnTo>
                      <a:lnTo>
                        <a:pt x="76" y="38"/>
                      </a:lnTo>
                      <a:lnTo>
                        <a:pt x="76" y="39"/>
                      </a:lnTo>
                      <a:lnTo>
                        <a:pt x="76" y="40"/>
                      </a:lnTo>
                      <a:lnTo>
                        <a:pt x="79" y="46"/>
                      </a:lnTo>
                      <a:lnTo>
                        <a:pt x="77" y="49"/>
                      </a:lnTo>
                      <a:lnTo>
                        <a:pt x="76" y="47"/>
                      </a:lnTo>
                      <a:lnTo>
                        <a:pt x="75" y="43"/>
                      </a:lnTo>
                      <a:lnTo>
                        <a:pt x="74" y="40"/>
                      </a:lnTo>
                      <a:lnTo>
                        <a:pt x="74" y="40"/>
                      </a:lnTo>
                      <a:lnTo>
                        <a:pt x="74" y="40"/>
                      </a:lnTo>
                      <a:lnTo>
                        <a:pt x="73" y="40"/>
                      </a:lnTo>
                      <a:lnTo>
                        <a:pt x="71" y="43"/>
                      </a:lnTo>
                      <a:lnTo>
                        <a:pt x="73" y="50"/>
                      </a:lnTo>
                      <a:lnTo>
                        <a:pt x="71" y="51"/>
                      </a:lnTo>
                      <a:lnTo>
                        <a:pt x="68" y="48"/>
                      </a:lnTo>
                      <a:lnTo>
                        <a:pt x="66" y="43"/>
                      </a:lnTo>
                      <a:lnTo>
                        <a:pt x="64" y="43"/>
                      </a:lnTo>
                      <a:lnTo>
                        <a:pt x="62" y="42"/>
                      </a:lnTo>
                      <a:lnTo>
                        <a:pt x="60" y="45"/>
                      </a:lnTo>
                      <a:lnTo>
                        <a:pt x="60" y="49"/>
                      </a:lnTo>
                      <a:lnTo>
                        <a:pt x="56" y="53"/>
                      </a:lnTo>
                      <a:lnTo>
                        <a:pt x="55" y="56"/>
                      </a:lnTo>
                      <a:lnTo>
                        <a:pt x="51" y="60"/>
                      </a:lnTo>
                      <a:lnTo>
                        <a:pt x="50" y="64"/>
                      </a:lnTo>
                      <a:lnTo>
                        <a:pt x="47" y="69"/>
                      </a:lnTo>
                      <a:lnTo>
                        <a:pt x="43" y="73"/>
                      </a:lnTo>
                      <a:lnTo>
                        <a:pt x="31" y="76"/>
                      </a:lnTo>
                      <a:lnTo>
                        <a:pt x="30" y="77"/>
                      </a:lnTo>
                      <a:lnTo>
                        <a:pt x="31" y="81"/>
                      </a:lnTo>
                      <a:lnTo>
                        <a:pt x="32" y="83"/>
                      </a:lnTo>
                      <a:lnTo>
                        <a:pt x="31" y="82"/>
                      </a:lnTo>
                      <a:lnTo>
                        <a:pt x="28" y="84"/>
                      </a:lnTo>
                      <a:lnTo>
                        <a:pt x="25" y="84"/>
                      </a:lnTo>
                      <a:lnTo>
                        <a:pt x="24" y="86"/>
                      </a:lnTo>
                      <a:lnTo>
                        <a:pt x="23" y="90"/>
                      </a:lnTo>
                      <a:lnTo>
                        <a:pt x="23" y="95"/>
                      </a:lnTo>
                      <a:lnTo>
                        <a:pt x="20" y="98"/>
                      </a:lnTo>
                      <a:lnTo>
                        <a:pt x="21" y="100"/>
                      </a:lnTo>
                      <a:lnTo>
                        <a:pt x="14" y="99"/>
                      </a:lnTo>
                      <a:lnTo>
                        <a:pt x="9" y="97"/>
                      </a:lnTo>
                      <a:lnTo>
                        <a:pt x="5" y="97"/>
                      </a:lnTo>
                      <a:lnTo>
                        <a:pt x="4" y="94"/>
                      </a:lnTo>
                      <a:lnTo>
                        <a:pt x="0" y="91"/>
                      </a:lnTo>
                      <a:lnTo>
                        <a:pt x="0" y="91"/>
                      </a:lnTo>
                      <a:lnTo>
                        <a:pt x="3" y="97"/>
                      </a:lnTo>
                      <a:lnTo>
                        <a:pt x="7" y="10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04" name="Freeform 522">
                  <a:extLst>
                    <a:ext uri="{FF2B5EF4-FFF2-40B4-BE49-F238E27FC236}">
                      <a16:creationId xmlns:a16="http://schemas.microsoft.com/office/drawing/2014/main" id="{919D84EB-149F-8020-155C-DD2D684F2AB7}"/>
                    </a:ext>
                  </a:extLst>
                </p:cNvPr>
                <p:cNvSpPr>
                  <a:spLocks/>
                </p:cNvSpPr>
                <p:nvPr/>
              </p:nvSpPr>
              <p:spPr bwMode="auto">
                <a:xfrm>
                  <a:off x="5192" y="2766"/>
                  <a:ext cx="2" cy="2"/>
                </a:xfrm>
                <a:custGeom>
                  <a:avLst/>
                  <a:gdLst>
                    <a:gd name="T0" fmla="*/ 0 w 2"/>
                    <a:gd name="T1" fmla="*/ 0 h 2"/>
                    <a:gd name="T2" fmla="*/ 0 w 2"/>
                    <a:gd name="T3" fmla="*/ 2 h 2"/>
                    <a:gd name="T4" fmla="*/ 2 w 2"/>
                    <a:gd name="T5" fmla="*/ 1 h 2"/>
                    <a:gd name="T6" fmla="*/ 0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lnTo>
                        <a:pt x="0" y="2"/>
                      </a:lnTo>
                      <a:lnTo>
                        <a:pt x="2" y="1"/>
                      </a:lnTo>
                      <a:lnTo>
                        <a:pt x="0"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05" name="Freeform 523">
                  <a:extLst>
                    <a:ext uri="{FF2B5EF4-FFF2-40B4-BE49-F238E27FC236}">
                      <a16:creationId xmlns:a16="http://schemas.microsoft.com/office/drawing/2014/main" id="{12492F49-7D3F-D143-3BBA-5A86C55E466B}"/>
                    </a:ext>
                  </a:extLst>
                </p:cNvPr>
                <p:cNvSpPr>
                  <a:spLocks/>
                </p:cNvSpPr>
                <p:nvPr/>
              </p:nvSpPr>
              <p:spPr bwMode="auto">
                <a:xfrm>
                  <a:off x="5028" y="2710"/>
                  <a:ext cx="3" cy="6"/>
                </a:xfrm>
                <a:custGeom>
                  <a:avLst/>
                  <a:gdLst>
                    <a:gd name="T0" fmla="*/ 0 w 3"/>
                    <a:gd name="T1" fmla="*/ 0 h 6"/>
                    <a:gd name="T2" fmla="*/ 0 w 3"/>
                    <a:gd name="T3" fmla="*/ 4 h 6"/>
                    <a:gd name="T4" fmla="*/ 2 w 3"/>
                    <a:gd name="T5" fmla="*/ 6 h 6"/>
                    <a:gd name="T6" fmla="*/ 3 w 3"/>
                    <a:gd name="T7" fmla="*/ 5 h 6"/>
                    <a:gd name="T8" fmla="*/ 3 w 3"/>
                    <a:gd name="T9" fmla="*/ 3 h 6"/>
                    <a:gd name="T10" fmla="*/ 1 w 3"/>
                    <a:gd name="T11" fmla="*/ 1 h 6"/>
                    <a:gd name="T12" fmla="*/ 0 w 3"/>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0" y="0"/>
                      </a:moveTo>
                      <a:lnTo>
                        <a:pt x="0" y="4"/>
                      </a:lnTo>
                      <a:lnTo>
                        <a:pt x="2" y="6"/>
                      </a:lnTo>
                      <a:lnTo>
                        <a:pt x="3" y="5"/>
                      </a:lnTo>
                      <a:lnTo>
                        <a:pt x="3" y="3"/>
                      </a:lnTo>
                      <a:lnTo>
                        <a:pt x="1" y="1"/>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06" name="Freeform 524">
                  <a:extLst>
                    <a:ext uri="{FF2B5EF4-FFF2-40B4-BE49-F238E27FC236}">
                      <a16:creationId xmlns:a16="http://schemas.microsoft.com/office/drawing/2014/main" id="{2DB4FD49-4A4A-BE79-7A97-A5E74325C2A3}"/>
                    </a:ext>
                  </a:extLst>
                </p:cNvPr>
                <p:cNvSpPr>
                  <a:spLocks/>
                </p:cNvSpPr>
                <p:nvPr/>
              </p:nvSpPr>
              <p:spPr bwMode="auto">
                <a:xfrm>
                  <a:off x="5190" y="2766"/>
                  <a:ext cx="2" cy="4"/>
                </a:xfrm>
                <a:custGeom>
                  <a:avLst/>
                  <a:gdLst>
                    <a:gd name="T0" fmla="*/ 0 w 2"/>
                    <a:gd name="T1" fmla="*/ 4 h 4"/>
                    <a:gd name="T2" fmla="*/ 2 w 2"/>
                    <a:gd name="T3" fmla="*/ 2 h 4"/>
                    <a:gd name="T4" fmla="*/ 1 w 2"/>
                    <a:gd name="T5" fmla="*/ 0 h 4"/>
                    <a:gd name="T6" fmla="*/ 0 w 2"/>
                    <a:gd name="T7" fmla="*/ 4 h 4"/>
                  </a:gdLst>
                  <a:ahLst/>
                  <a:cxnLst>
                    <a:cxn ang="0">
                      <a:pos x="T0" y="T1"/>
                    </a:cxn>
                    <a:cxn ang="0">
                      <a:pos x="T2" y="T3"/>
                    </a:cxn>
                    <a:cxn ang="0">
                      <a:pos x="T4" y="T5"/>
                    </a:cxn>
                    <a:cxn ang="0">
                      <a:pos x="T6" y="T7"/>
                    </a:cxn>
                  </a:cxnLst>
                  <a:rect l="0" t="0" r="r" b="b"/>
                  <a:pathLst>
                    <a:path w="2" h="4">
                      <a:moveTo>
                        <a:pt x="0" y="4"/>
                      </a:moveTo>
                      <a:lnTo>
                        <a:pt x="2" y="2"/>
                      </a:lnTo>
                      <a:lnTo>
                        <a:pt x="1" y="0"/>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07" name="Freeform 525">
                  <a:extLst>
                    <a:ext uri="{FF2B5EF4-FFF2-40B4-BE49-F238E27FC236}">
                      <a16:creationId xmlns:a16="http://schemas.microsoft.com/office/drawing/2014/main" id="{5556424C-3941-C92A-D4A8-7F7FD3667F4D}"/>
                    </a:ext>
                  </a:extLst>
                </p:cNvPr>
                <p:cNvSpPr>
                  <a:spLocks/>
                </p:cNvSpPr>
                <p:nvPr/>
              </p:nvSpPr>
              <p:spPr bwMode="auto">
                <a:xfrm>
                  <a:off x="5228" y="2720"/>
                  <a:ext cx="12" cy="16"/>
                </a:xfrm>
                <a:custGeom>
                  <a:avLst/>
                  <a:gdLst>
                    <a:gd name="T0" fmla="*/ 4 w 12"/>
                    <a:gd name="T1" fmla="*/ 8 h 16"/>
                    <a:gd name="T2" fmla="*/ 6 w 12"/>
                    <a:gd name="T3" fmla="*/ 13 h 16"/>
                    <a:gd name="T4" fmla="*/ 9 w 12"/>
                    <a:gd name="T5" fmla="*/ 16 h 16"/>
                    <a:gd name="T6" fmla="*/ 11 w 12"/>
                    <a:gd name="T7" fmla="*/ 15 h 16"/>
                    <a:gd name="T8" fmla="*/ 9 w 12"/>
                    <a:gd name="T9" fmla="*/ 8 h 16"/>
                    <a:gd name="T10" fmla="*/ 11 w 12"/>
                    <a:gd name="T11" fmla="*/ 5 h 16"/>
                    <a:gd name="T12" fmla="*/ 12 w 12"/>
                    <a:gd name="T13" fmla="*/ 5 h 16"/>
                    <a:gd name="T14" fmla="*/ 12 w 12"/>
                    <a:gd name="T15" fmla="*/ 3 h 16"/>
                    <a:gd name="T16" fmla="*/ 12 w 12"/>
                    <a:gd name="T17" fmla="*/ 0 h 16"/>
                    <a:gd name="T18" fmla="*/ 9 w 12"/>
                    <a:gd name="T19" fmla="*/ 1 h 16"/>
                    <a:gd name="T20" fmla="*/ 6 w 12"/>
                    <a:gd name="T21" fmla="*/ 4 h 16"/>
                    <a:gd name="T22" fmla="*/ 1 w 12"/>
                    <a:gd name="T23" fmla="*/ 6 h 16"/>
                    <a:gd name="T24" fmla="*/ 0 w 12"/>
                    <a:gd name="T25" fmla="*/ 7 h 16"/>
                    <a:gd name="T26" fmla="*/ 2 w 12"/>
                    <a:gd name="T27" fmla="*/ 8 h 16"/>
                    <a:gd name="T28" fmla="*/ 4 w 12"/>
                    <a:gd name="T29"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6">
                      <a:moveTo>
                        <a:pt x="4" y="8"/>
                      </a:moveTo>
                      <a:lnTo>
                        <a:pt x="6" y="13"/>
                      </a:lnTo>
                      <a:lnTo>
                        <a:pt x="9" y="16"/>
                      </a:lnTo>
                      <a:lnTo>
                        <a:pt x="11" y="15"/>
                      </a:lnTo>
                      <a:lnTo>
                        <a:pt x="9" y="8"/>
                      </a:lnTo>
                      <a:lnTo>
                        <a:pt x="11" y="5"/>
                      </a:lnTo>
                      <a:lnTo>
                        <a:pt x="12" y="5"/>
                      </a:lnTo>
                      <a:lnTo>
                        <a:pt x="12" y="3"/>
                      </a:lnTo>
                      <a:lnTo>
                        <a:pt x="12" y="0"/>
                      </a:lnTo>
                      <a:lnTo>
                        <a:pt x="9" y="1"/>
                      </a:lnTo>
                      <a:lnTo>
                        <a:pt x="6" y="4"/>
                      </a:lnTo>
                      <a:lnTo>
                        <a:pt x="1" y="6"/>
                      </a:lnTo>
                      <a:lnTo>
                        <a:pt x="0" y="7"/>
                      </a:lnTo>
                      <a:lnTo>
                        <a:pt x="2" y="8"/>
                      </a:lnTo>
                      <a:lnTo>
                        <a:pt x="4"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08" name="Freeform 526">
                  <a:extLst>
                    <a:ext uri="{FF2B5EF4-FFF2-40B4-BE49-F238E27FC236}">
                      <a16:creationId xmlns:a16="http://schemas.microsoft.com/office/drawing/2014/main" id="{9F72373F-C0ED-2206-89D7-EC1DE3269C62}"/>
                    </a:ext>
                  </a:extLst>
                </p:cNvPr>
                <p:cNvSpPr>
                  <a:spLocks/>
                </p:cNvSpPr>
                <p:nvPr/>
              </p:nvSpPr>
              <p:spPr bwMode="auto">
                <a:xfrm>
                  <a:off x="5240" y="2724"/>
                  <a:ext cx="5" cy="10"/>
                </a:xfrm>
                <a:custGeom>
                  <a:avLst/>
                  <a:gdLst>
                    <a:gd name="T0" fmla="*/ 2 w 5"/>
                    <a:gd name="T1" fmla="*/ 8 h 10"/>
                    <a:gd name="T2" fmla="*/ 3 w 5"/>
                    <a:gd name="T3" fmla="*/ 10 h 10"/>
                    <a:gd name="T4" fmla="*/ 5 w 5"/>
                    <a:gd name="T5" fmla="*/ 7 h 10"/>
                    <a:gd name="T6" fmla="*/ 2 w 5"/>
                    <a:gd name="T7" fmla="*/ 1 h 10"/>
                    <a:gd name="T8" fmla="*/ 2 w 5"/>
                    <a:gd name="T9" fmla="*/ 0 h 10"/>
                    <a:gd name="T10" fmla="*/ 2 w 5"/>
                    <a:gd name="T11" fmla="*/ 1 h 10"/>
                    <a:gd name="T12" fmla="*/ 0 w 5"/>
                    <a:gd name="T13" fmla="*/ 1 h 10"/>
                    <a:gd name="T14" fmla="*/ 1 w 5"/>
                    <a:gd name="T15" fmla="*/ 4 h 10"/>
                    <a:gd name="T16" fmla="*/ 2 w 5"/>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0">
                      <a:moveTo>
                        <a:pt x="2" y="8"/>
                      </a:moveTo>
                      <a:lnTo>
                        <a:pt x="3" y="10"/>
                      </a:lnTo>
                      <a:lnTo>
                        <a:pt x="5" y="7"/>
                      </a:lnTo>
                      <a:lnTo>
                        <a:pt x="2" y="1"/>
                      </a:lnTo>
                      <a:lnTo>
                        <a:pt x="2" y="0"/>
                      </a:lnTo>
                      <a:lnTo>
                        <a:pt x="2" y="1"/>
                      </a:lnTo>
                      <a:lnTo>
                        <a:pt x="0" y="1"/>
                      </a:lnTo>
                      <a:lnTo>
                        <a:pt x="1" y="4"/>
                      </a:lnTo>
                      <a:lnTo>
                        <a:pt x="2"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09" name="Freeform 527">
                  <a:extLst>
                    <a:ext uri="{FF2B5EF4-FFF2-40B4-BE49-F238E27FC236}">
                      <a16:creationId xmlns:a16="http://schemas.microsoft.com/office/drawing/2014/main" id="{BB51C204-D403-DD9C-4DA8-AAC2BDE3D1BE}"/>
                    </a:ext>
                  </a:extLst>
                </p:cNvPr>
                <p:cNvSpPr>
                  <a:spLocks/>
                </p:cNvSpPr>
                <p:nvPr/>
              </p:nvSpPr>
              <p:spPr bwMode="auto">
                <a:xfrm>
                  <a:off x="5079" y="2623"/>
                  <a:ext cx="4" cy="9"/>
                </a:xfrm>
                <a:custGeom>
                  <a:avLst/>
                  <a:gdLst>
                    <a:gd name="T0" fmla="*/ 2 w 4"/>
                    <a:gd name="T1" fmla="*/ 9 h 9"/>
                    <a:gd name="T2" fmla="*/ 4 w 4"/>
                    <a:gd name="T3" fmla="*/ 9 h 9"/>
                    <a:gd name="T4" fmla="*/ 4 w 4"/>
                    <a:gd name="T5" fmla="*/ 3 h 9"/>
                    <a:gd name="T6" fmla="*/ 4 w 4"/>
                    <a:gd name="T7" fmla="*/ 2 h 9"/>
                    <a:gd name="T8" fmla="*/ 3 w 4"/>
                    <a:gd name="T9" fmla="*/ 0 h 9"/>
                    <a:gd name="T10" fmla="*/ 0 w 4"/>
                    <a:gd name="T11" fmla="*/ 2 h 9"/>
                    <a:gd name="T12" fmla="*/ 1 w 4"/>
                    <a:gd name="T13" fmla="*/ 5 h 9"/>
                    <a:gd name="T14" fmla="*/ 1 w 4"/>
                    <a:gd name="T15" fmla="*/ 6 h 9"/>
                    <a:gd name="T16" fmla="*/ 2 w 4"/>
                    <a:gd name="T1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9">
                      <a:moveTo>
                        <a:pt x="2" y="9"/>
                      </a:moveTo>
                      <a:lnTo>
                        <a:pt x="4" y="9"/>
                      </a:lnTo>
                      <a:lnTo>
                        <a:pt x="4" y="3"/>
                      </a:lnTo>
                      <a:lnTo>
                        <a:pt x="4" y="2"/>
                      </a:lnTo>
                      <a:lnTo>
                        <a:pt x="3" y="0"/>
                      </a:lnTo>
                      <a:lnTo>
                        <a:pt x="0" y="2"/>
                      </a:lnTo>
                      <a:lnTo>
                        <a:pt x="1" y="5"/>
                      </a:lnTo>
                      <a:lnTo>
                        <a:pt x="1" y="6"/>
                      </a:lnTo>
                      <a:lnTo>
                        <a:pt x="2"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10" name="Freeform 528">
                  <a:extLst>
                    <a:ext uri="{FF2B5EF4-FFF2-40B4-BE49-F238E27FC236}">
                      <a16:creationId xmlns:a16="http://schemas.microsoft.com/office/drawing/2014/main" id="{246D91B0-7149-BD00-4BAC-D87B2F289CC9}"/>
                    </a:ext>
                  </a:extLst>
                </p:cNvPr>
                <p:cNvSpPr>
                  <a:spLocks/>
                </p:cNvSpPr>
                <p:nvPr/>
              </p:nvSpPr>
              <p:spPr bwMode="auto">
                <a:xfrm>
                  <a:off x="5040" y="2385"/>
                  <a:ext cx="116" cy="272"/>
                </a:xfrm>
                <a:custGeom>
                  <a:avLst/>
                  <a:gdLst>
                    <a:gd name="T0" fmla="*/ 71 w 116"/>
                    <a:gd name="T1" fmla="*/ 29 h 272"/>
                    <a:gd name="T2" fmla="*/ 63 w 116"/>
                    <a:gd name="T3" fmla="*/ 14 h 272"/>
                    <a:gd name="T4" fmla="*/ 58 w 116"/>
                    <a:gd name="T5" fmla="*/ 8 h 272"/>
                    <a:gd name="T6" fmla="*/ 44 w 116"/>
                    <a:gd name="T7" fmla="*/ 0 h 272"/>
                    <a:gd name="T8" fmla="*/ 32 w 116"/>
                    <a:gd name="T9" fmla="*/ 12 h 272"/>
                    <a:gd name="T10" fmla="*/ 21 w 116"/>
                    <a:gd name="T11" fmla="*/ 12 h 272"/>
                    <a:gd name="T12" fmla="*/ 12 w 116"/>
                    <a:gd name="T13" fmla="*/ 16 h 272"/>
                    <a:gd name="T14" fmla="*/ 5 w 116"/>
                    <a:gd name="T15" fmla="*/ 14 h 272"/>
                    <a:gd name="T16" fmla="*/ 1 w 116"/>
                    <a:gd name="T17" fmla="*/ 21 h 272"/>
                    <a:gd name="T18" fmla="*/ 10 w 116"/>
                    <a:gd name="T19" fmla="*/ 36 h 272"/>
                    <a:gd name="T20" fmla="*/ 30 w 116"/>
                    <a:gd name="T21" fmla="*/ 46 h 272"/>
                    <a:gd name="T22" fmla="*/ 40 w 116"/>
                    <a:gd name="T23" fmla="*/ 57 h 272"/>
                    <a:gd name="T24" fmla="*/ 40 w 116"/>
                    <a:gd name="T25" fmla="*/ 70 h 272"/>
                    <a:gd name="T26" fmla="*/ 34 w 116"/>
                    <a:gd name="T27" fmla="*/ 79 h 272"/>
                    <a:gd name="T28" fmla="*/ 41 w 116"/>
                    <a:gd name="T29" fmla="*/ 89 h 272"/>
                    <a:gd name="T30" fmla="*/ 58 w 116"/>
                    <a:gd name="T31" fmla="*/ 105 h 272"/>
                    <a:gd name="T32" fmla="*/ 69 w 116"/>
                    <a:gd name="T33" fmla="*/ 119 h 272"/>
                    <a:gd name="T34" fmla="*/ 76 w 116"/>
                    <a:gd name="T35" fmla="*/ 127 h 272"/>
                    <a:gd name="T36" fmla="*/ 83 w 116"/>
                    <a:gd name="T37" fmla="*/ 136 h 272"/>
                    <a:gd name="T38" fmla="*/ 85 w 116"/>
                    <a:gd name="T39" fmla="*/ 146 h 272"/>
                    <a:gd name="T40" fmla="*/ 85 w 116"/>
                    <a:gd name="T41" fmla="*/ 160 h 272"/>
                    <a:gd name="T42" fmla="*/ 87 w 116"/>
                    <a:gd name="T43" fmla="*/ 174 h 272"/>
                    <a:gd name="T44" fmla="*/ 89 w 116"/>
                    <a:gd name="T45" fmla="*/ 198 h 272"/>
                    <a:gd name="T46" fmla="*/ 77 w 116"/>
                    <a:gd name="T47" fmla="*/ 211 h 272"/>
                    <a:gd name="T48" fmla="*/ 71 w 116"/>
                    <a:gd name="T49" fmla="*/ 223 h 272"/>
                    <a:gd name="T50" fmla="*/ 69 w 116"/>
                    <a:gd name="T51" fmla="*/ 230 h 272"/>
                    <a:gd name="T52" fmla="*/ 54 w 116"/>
                    <a:gd name="T53" fmla="*/ 234 h 272"/>
                    <a:gd name="T54" fmla="*/ 48 w 116"/>
                    <a:gd name="T55" fmla="*/ 243 h 272"/>
                    <a:gd name="T56" fmla="*/ 59 w 116"/>
                    <a:gd name="T57" fmla="*/ 244 h 272"/>
                    <a:gd name="T58" fmla="*/ 54 w 116"/>
                    <a:gd name="T59" fmla="*/ 258 h 272"/>
                    <a:gd name="T60" fmla="*/ 56 w 116"/>
                    <a:gd name="T61" fmla="*/ 267 h 272"/>
                    <a:gd name="T62" fmla="*/ 54 w 116"/>
                    <a:gd name="T63" fmla="*/ 272 h 272"/>
                    <a:gd name="T64" fmla="*/ 63 w 116"/>
                    <a:gd name="T65" fmla="*/ 263 h 272"/>
                    <a:gd name="T66" fmla="*/ 71 w 116"/>
                    <a:gd name="T67" fmla="*/ 257 h 272"/>
                    <a:gd name="T68" fmla="*/ 71 w 116"/>
                    <a:gd name="T69" fmla="*/ 250 h 272"/>
                    <a:gd name="T70" fmla="*/ 77 w 116"/>
                    <a:gd name="T71" fmla="*/ 249 h 272"/>
                    <a:gd name="T72" fmla="*/ 79 w 116"/>
                    <a:gd name="T73" fmla="*/ 243 h 272"/>
                    <a:gd name="T74" fmla="*/ 77 w 116"/>
                    <a:gd name="T75" fmla="*/ 238 h 272"/>
                    <a:gd name="T76" fmla="*/ 80 w 116"/>
                    <a:gd name="T77" fmla="*/ 240 h 272"/>
                    <a:gd name="T78" fmla="*/ 95 w 116"/>
                    <a:gd name="T79" fmla="*/ 236 h 272"/>
                    <a:gd name="T80" fmla="*/ 104 w 116"/>
                    <a:gd name="T81" fmla="*/ 227 h 272"/>
                    <a:gd name="T82" fmla="*/ 112 w 116"/>
                    <a:gd name="T83" fmla="*/ 215 h 272"/>
                    <a:gd name="T84" fmla="*/ 113 w 116"/>
                    <a:gd name="T85" fmla="*/ 204 h 272"/>
                    <a:gd name="T86" fmla="*/ 115 w 116"/>
                    <a:gd name="T87" fmla="*/ 195 h 272"/>
                    <a:gd name="T88" fmla="*/ 115 w 116"/>
                    <a:gd name="T89" fmla="*/ 191 h 272"/>
                    <a:gd name="T90" fmla="*/ 112 w 116"/>
                    <a:gd name="T91" fmla="*/ 181 h 272"/>
                    <a:gd name="T92" fmla="*/ 110 w 116"/>
                    <a:gd name="T93" fmla="*/ 167 h 272"/>
                    <a:gd name="T94" fmla="*/ 105 w 116"/>
                    <a:gd name="T95" fmla="*/ 153 h 272"/>
                    <a:gd name="T96" fmla="*/ 102 w 116"/>
                    <a:gd name="T97" fmla="*/ 143 h 272"/>
                    <a:gd name="T98" fmla="*/ 77 w 116"/>
                    <a:gd name="T99" fmla="*/ 119 h 272"/>
                    <a:gd name="T100" fmla="*/ 66 w 116"/>
                    <a:gd name="T101" fmla="*/ 104 h 272"/>
                    <a:gd name="T102" fmla="*/ 60 w 116"/>
                    <a:gd name="T103" fmla="*/ 93 h 272"/>
                    <a:gd name="T104" fmla="*/ 53 w 116"/>
                    <a:gd name="T105" fmla="*/ 84 h 272"/>
                    <a:gd name="T106" fmla="*/ 54 w 116"/>
                    <a:gd name="T107" fmla="*/ 70 h 272"/>
                    <a:gd name="T108" fmla="*/ 58 w 116"/>
                    <a:gd name="T109" fmla="*/ 64 h 272"/>
                    <a:gd name="T110" fmla="*/ 63 w 116"/>
                    <a:gd name="T111" fmla="*/ 57 h 272"/>
                    <a:gd name="T112" fmla="*/ 64 w 116"/>
                    <a:gd name="T113" fmla="*/ 48 h 272"/>
                    <a:gd name="T114" fmla="*/ 68 w 116"/>
                    <a:gd name="T115" fmla="*/ 46 h 272"/>
                    <a:gd name="T116" fmla="*/ 73 w 116"/>
                    <a:gd name="T117" fmla="*/ 41 h 272"/>
                    <a:gd name="T118" fmla="*/ 82 w 116"/>
                    <a:gd name="T119" fmla="*/ 37 h 272"/>
                    <a:gd name="T120" fmla="*/ 85 w 116"/>
                    <a:gd name="T121" fmla="*/ 33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6" h="272">
                      <a:moveTo>
                        <a:pt x="80" y="33"/>
                      </a:moveTo>
                      <a:lnTo>
                        <a:pt x="79" y="31"/>
                      </a:lnTo>
                      <a:lnTo>
                        <a:pt x="76" y="33"/>
                      </a:lnTo>
                      <a:lnTo>
                        <a:pt x="73" y="30"/>
                      </a:lnTo>
                      <a:lnTo>
                        <a:pt x="71" y="29"/>
                      </a:lnTo>
                      <a:lnTo>
                        <a:pt x="70" y="26"/>
                      </a:lnTo>
                      <a:lnTo>
                        <a:pt x="64" y="24"/>
                      </a:lnTo>
                      <a:lnTo>
                        <a:pt x="64" y="21"/>
                      </a:lnTo>
                      <a:lnTo>
                        <a:pt x="61" y="20"/>
                      </a:lnTo>
                      <a:lnTo>
                        <a:pt x="63" y="14"/>
                      </a:lnTo>
                      <a:lnTo>
                        <a:pt x="65" y="13"/>
                      </a:lnTo>
                      <a:lnTo>
                        <a:pt x="66" y="10"/>
                      </a:lnTo>
                      <a:lnTo>
                        <a:pt x="63" y="8"/>
                      </a:lnTo>
                      <a:lnTo>
                        <a:pt x="60" y="9"/>
                      </a:lnTo>
                      <a:lnTo>
                        <a:pt x="58" y="8"/>
                      </a:lnTo>
                      <a:lnTo>
                        <a:pt x="52" y="8"/>
                      </a:lnTo>
                      <a:lnTo>
                        <a:pt x="50" y="5"/>
                      </a:lnTo>
                      <a:lnTo>
                        <a:pt x="47" y="5"/>
                      </a:lnTo>
                      <a:lnTo>
                        <a:pt x="47" y="3"/>
                      </a:lnTo>
                      <a:lnTo>
                        <a:pt x="44" y="0"/>
                      </a:lnTo>
                      <a:lnTo>
                        <a:pt x="43" y="2"/>
                      </a:lnTo>
                      <a:lnTo>
                        <a:pt x="39" y="2"/>
                      </a:lnTo>
                      <a:lnTo>
                        <a:pt x="36" y="4"/>
                      </a:lnTo>
                      <a:lnTo>
                        <a:pt x="36" y="9"/>
                      </a:lnTo>
                      <a:lnTo>
                        <a:pt x="32" y="12"/>
                      </a:lnTo>
                      <a:lnTo>
                        <a:pt x="29" y="9"/>
                      </a:lnTo>
                      <a:lnTo>
                        <a:pt x="25" y="11"/>
                      </a:lnTo>
                      <a:lnTo>
                        <a:pt x="25" y="13"/>
                      </a:lnTo>
                      <a:lnTo>
                        <a:pt x="22" y="15"/>
                      </a:lnTo>
                      <a:lnTo>
                        <a:pt x="21" y="12"/>
                      </a:lnTo>
                      <a:lnTo>
                        <a:pt x="19" y="12"/>
                      </a:lnTo>
                      <a:lnTo>
                        <a:pt x="18" y="15"/>
                      </a:lnTo>
                      <a:lnTo>
                        <a:pt x="15" y="12"/>
                      </a:lnTo>
                      <a:lnTo>
                        <a:pt x="12" y="13"/>
                      </a:lnTo>
                      <a:lnTo>
                        <a:pt x="12" y="16"/>
                      </a:lnTo>
                      <a:lnTo>
                        <a:pt x="10" y="16"/>
                      </a:lnTo>
                      <a:lnTo>
                        <a:pt x="9" y="15"/>
                      </a:lnTo>
                      <a:lnTo>
                        <a:pt x="9" y="13"/>
                      </a:lnTo>
                      <a:lnTo>
                        <a:pt x="8" y="12"/>
                      </a:lnTo>
                      <a:lnTo>
                        <a:pt x="5" y="14"/>
                      </a:lnTo>
                      <a:lnTo>
                        <a:pt x="3" y="15"/>
                      </a:lnTo>
                      <a:lnTo>
                        <a:pt x="2" y="17"/>
                      </a:lnTo>
                      <a:lnTo>
                        <a:pt x="1" y="18"/>
                      </a:lnTo>
                      <a:lnTo>
                        <a:pt x="0" y="19"/>
                      </a:lnTo>
                      <a:lnTo>
                        <a:pt x="1" y="21"/>
                      </a:lnTo>
                      <a:lnTo>
                        <a:pt x="6" y="23"/>
                      </a:lnTo>
                      <a:lnTo>
                        <a:pt x="9" y="27"/>
                      </a:lnTo>
                      <a:lnTo>
                        <a:pt x="11" y="30"/>
                      </a:lnTo>
                      <a:lnTo>
                        <a:pt x="11" y="33"/>
                      </a:lnTo>
                      <a:lnTo>
                        <a:pt x="10" y="36"/>
                      </a:lnTo>
                      <a:lnTo>
                        <a:pt x="15" y="42"/>
                      </a:lnTo>
                      <a:lnTo>
                        <a:pt x="18" y="48"/>
                      </a:lnTo>
                      <a:lnTo>
                        <a:pt x="24" y="48"/>
                      </a:lnTo>
                      <a:lnTo>
                        <a:pt x="27" y="49"/>
                      </a:lnTo>
                      <a:lnTo>
                        <a:pt x="30" y="46"/>
                      </a:lnTo>
                      <a:lnTo>
                        <a:pt x="34" y="46"/>
                      </a:lnTo>
                      <a:lnTo>
                        <a:pt x="36" y="50"/>
                      </a:lnTo>
                      <a:lnTo>
                        <a:pt x="40" y="50"/>
                      </a:lnTo>
                      <a:lnTo>
                        <a:pt x="40" y="54"/>
                      </a:lnTo>
                      <a:lnTo>
                        <a:pt x="40" y="57"/>
                      </a:lnTo>
                      <a:lnTo>
                        <a:pt x="44" y="58"/>
                      </a:lnTo>
                      <a:lnTo>
                        <a:pt x="44" y="60"/>
                      </a:lnTo>
                      <a:lnTo>
                        <a:pt x="43" y="61"/>
                      </a:lnTo>
                      <a:lnTo>
                        <a:pt x="41" y="68"/>
                      </a:lnTo>
                      <a:lnTo>
                        <a:pt x="40" y="70"/>
                      </a:lnTo>
                      <a:lnTo>
                        <a:pt x="36" y="71"/>
                      </a:lnTo>
                      <a:lnTo>
                        <a:pt x="33" y="72"/>
                      </a:lnTo>
                      <a:lnTo>
                        <a:pt x="30" y="72"/>
                      </a:lnTo>
                      <a:lnTo>
                        <a:pt x="31" y="75"/>
                      </a:lnTo>
                      <a:lnTo>
                        <a:pt x="34" y="79"/>
                      </a:lnTo>
                      <a:lnTo>
                        <a:pt x="32" y="82"/>
                      </a:lnTo>
                      <a:lnTo>
                        <a:pt x="33" y="84"/>
                      </a:lnTo>
                      <a:lnTo>
                        <a:pt x="35" y="84"/>
                      </a:lnTo>
                      <a:lnTo>
                        <a:pt x="36" y="88"/>
                      </a:lnTo>
                      <a:lnTo>
                        <a:pt x="41" y="89"/>
                      </a:lnTo>
                      <a:lnTo>
                        <a:pt x="45" y="91"/>
                      </a:lnTo>
                      <a:lnTo>
                        <a:pt x="48" y="92"/>
                      </a:lnTo>
                      <a:lnTo>
                        <a:pt x="52" y="98"/>
                      </a:lnTo>
                      <a:lnTo>
                        <a:pt x="56" y="100"/>
                      </a:lnTo>
                      <a:lnTo>
                        <a:pt x="58" y="105"/>
                      </a:lnTo>
                      <a:lnTo>
                        <a:pt x="58" y="108"/>
                      </a:lnTo>
                      <a:lnTo>
                        <a:pt x="63" y="113"/>
                      </a:lnTo>
                      <a:lnTo>
                        <a:pt x="64" y="117"/>
                      </a:lnTo>
                      <a:lnTo>
                        <a:pt x="66" y="119"/>
                      </a:lnTo>
                      <a:lnTo>
                        <a:pt x="69" y="119"/>
                      </a:lnTo>
                      <a:lnTo>
                        <a:pt x="71" y="122"/>
                      </a:lnTo>
                      <a:lnTo>
                        <a:pt x="71" y="124"/>
                      </a:lnTo>
                      <a:lnTo>
                        <a:pt x="73" y="126"/>
                      </a:lnTo>
                      <a:lnTo>
                        <a:pt x="74" y="126"/>
                      </a:lnTo>
                      <a:lnTo>
                        <a:pt x="76" y="127"/>
                      </a:lnTo>
                      <a:lnTo>
                        <a:pt x="76" y="130"/>
                      </a:lnTo>
                      <a:lnTo>
                        <a:pt x="77" y="132"/>
                      </a:lnTo>
                      <a:lnTo>
                        <a:pt x="80" y="132"/>
                      </a:lnTo>
                      <a:lnTo>
                        <a:pt x="82" y="135"/>
                      </a:lnTo>
                      <a:lnTo>
                        <a:pt x="83" y="136"/>
                      </a:lnTo>
                      <a:lnTo>
                        <a:pt x="86" y="134"/>
                      </a:lnTo>
                      <a:lnTo>
                        <a:pt x="87" y="136"/>
                      </a:lnTo>
                      <a:lnTo>
                        <a:pt x="85" y="139"/>
                      </a:lnTo>
                      <a:lnTo>
                        <a:pt x="85" y="143"/>
                      </a:lnTo>
                      <a:lnTo>
                        <a:pt x="85" y="146"/>
                      </a:lnTo>
                      <a:lnTo>
                        <a:pt x="88" y="146"/>
                      </a:lnTo>
                      <a:lnTo>
                        <a:pt x="88" y="150"/>
                      </a:lnTo>
                      <a:lnTo>
                        <a:pt x="84" y="153"/>
                      </a:lnTo>
                      <a:lnTo>
                        <a:pt x="85" y="158"/>
                      </a:lnTo>
                      <a:lnTo>
                        <a:pt x="85" y="160"/>
                      </a:lnTo>
                      <a:lnTo>
                        <a:pt x="86" y="165"/>
                      </a:lnTo>
                      <a:lnTo>
                        <a:pt x="83" y="167"/>
                      </a:lnTo>
                      <a:lnTo>
                        <a:pt x="83" y="167"/>
                      </a:lnTo>
                      <a:lnTo>
                        <a:pt x="85" y="173"/>
                      </a:lnTo>
                      <a:lnTo>
                        <a:pt x="87" y="174"/>
                      </a:lnTo>
                      <a:lnTo>
                        <a:pt x="89" y="181"/>
                      </a:lnTo>
                      <a:lnTo>
                        <a:pt x="88" y="186"/>
                      </a:lnTo>
                      <a:lnTo>
                        <a:pt x="90" y="190"/>
                      </a:lnTo>
                      <a:lnTo>
                        <a:pt x="89" y="194"/>
                      </a:lnTo>
                      <a:lnTo>
                        <a:pt x="89" y="198"/>
                      </a:lnTo>
                      <a:lnTo>
                        <a:pt x="88" y="203"/>
                      </a:lnTo>
                      <a:lnTo>
                        <a:pt x="85" y="204"/>
                      </a:lnTo>
                      <a:lnTo>
                        <a:pt x="85" y="206"/>
                      </a:lnTo>
                      <a:lnTo>
                        <a:pt x="81" y="208"/>
                      </a:lnTo>
                      <a:lnTo>
                        <a:pt x="77" y="211"/>
                      </a:lnTo>
                      <a:lnTo>
                        <a:pt x="75" y="214"/>
                      </a:lnTo>
                      <a:lnTo>
                        <a:pt x="70" y="214"/>
                      </a:lnTo>
                      <a:lnTo>
                        <a:pt x="67" y="216"/>
                      </a:lnTo>
                      <a:lnTo>
                        <a:pt x="67" y="222"/>
                      </a:lnTo>
                      <a:lnTo>
                        <a:pt x="71" y="223"/>
                      </a:lnTo>
                      <a:lnTo>
                        <a:pt x="74" y="226"/>
                      </a:lnTo>
                      <a:lnTo>
                        <a:pt x="73" y="229"/>
                      </a:lnTo>
                      <a:lnTo>
                        <a:pt x="74" y="233"/>
                      </a:lnTo>
                      <a:lnTo>
                        <a:pt x="70" y="233"/>
                      </a:lnTo>
                      <a:lnTo>
                        <a:pt x="69" y="230"/>
                      </a:lnTo>
                      <a:lnTo>
                        <a:pt x="66" y="229"/>
                      </a:lnTo>
                      <a:lnTo>
                        <a:pt x="60" y="230"/>
                      </a:lnTo>
                      <a:lnTo>
                        <a:pt x="58" y="229"/>
                      </a:lnTo>
                      <a:lnTo>
                        <a:pt x="55" y="229"/>
                      </a:lnTo>
                      <a:lnTo>
                        <a:pt x="54" y="234"/>
                      </a:lnTo>
                      <a:lnTo>
                        <a:pt x="50" y="235"/>
                      </a:lnTo>
                      <a:lnTo>
                        <a:pt x="48" y="239"/>
                      </a:lnTo>
                      <a:lnTo>
                        <a:pt x="49" y="240"/>
                      </a:lnTo>
                      <a:lnTo>
                        <a:pt x="49" y="243"/>
                      </a:lnTo>
                      <a:lnTo>
                        <a:pt x="48" y="243"/>
                      </a:lnTo>
                      <a:lnTo>
                        <a:pt x="51" y="244"/>
                      </a:lnTo>
                      <a:lnTo>
                        <a:pt x="53" y="243"/>
                      </a:lnTo>
                      <a:lnTo>
                        <a:pt x="54" y="244"/>
                      </a:lnTo>
                      <a:lnTo>
                        <a:pt x="56" y="243"/>
                      </a:lnTo>
                      <a:lnTo>
                        <a:pt x="59" y="244"/>
                      </a:lnTo>
                      <a:lnTo>
                        <a:pt x="60" y="243"/>
                      </a:lnTo>
                      <a:lnTo>
                        <a:pt x="60" y="245"/>
                      </a:lnTo>
                      <a:lnTo>
                        <a:pt x="56" y="248"/>
                      </a:lnTo>
                      <a:lnTo>
                        <a:pt x="54" y="253"/>
                      </a:lnTo>
                      <a:lnTo>
                        <a:pt x="54" y="258"/>
                      </a:lnTo>
                      <a:lnTo>
                        <a:pt x="54" y="260"/>
                      </a:lnTo>
                      <a:lnTo>
                        <a:pt x="54" y="260"/>
                      </a:lnTo>
                      <a:lnTo>
                        <a:pt x="54" y="261"/>
                      </a:lnTo>
                      <a:lnTo>
                        <a:pt x="54" y="266"/>
                      </a:lnTo>
                      <a:lnTo>
                        <a:pt x="56" y="267"/>
                      </a:lnTo>
                      <a:lnTo>
                        <a:pt x="57" y="267"/>
                      </a:lnTo>
                      <a:lnTo>
                        <a:pt x="56" y="268"/>
                      </a:lnTo>
                      <a:lnTo>
                        <a:pt x="53" y="270"/>
                      </a:lnTo>
                      <a:lnTo>
                        <a:pt x="51" y="271"/>
                      </a:lnTo>
                      <a:lnTo>
                        <a:pt x="54" y="272"/>
                      </a:lnTo>
                      <a:lnTo>
                        <a:pt x="60" y="269"/>
                      </a:lnTo>
                      <a:lnTo>
                        <a:pt x="60" y="268"/>
                      </a:lnTo>
                      <a:lnTo>
                        <a:pt x="61" y="268"/>
                      </a:lnTo>
                      <a:lnTo>
                        <a:pt x="63" y="266"/>
                      </a:lnTo>
                      <a:lnTo>
                        <a:pt x="63" y="263"/>
                      </a:lnTo>
                      <a:lnTo>
                        <a:pt x="64" y="260"/>
                      </a:lnTo>
                      <a:lnTo>
                        <a:pt x="66" y="261"/>
                      </a:lnTo>
                      <a:lnTo>
                        <a:pt x="67" y="260"/>
                      </a:lnTo>
                      <a:lnTo>
                        <a:pt x="70" y="257"/>
                      </a:lnTo>
                      <a:lnTo>
                        <a:pt x="71" y="257"/>
                      </a:lnTo>
                      <a:lnTo>
                        <a:pt x="71" y="256"/>
                      </a:lnTo>
                      <a:lnTo>
                        <a:pt x="73" y="255"/>
                      </a:lnTo>
                      <a:lnTo>
                        <a:pt x="72" y="253"/>
                      </a:lnTo>
                      <a:lnTo>
                        <a:pt x="72" y="253"/>
                      </a:lnTo>
                      <a:lnTo>
                        <a:pt x="71" y="250"/>
                      </a:lnTo>
                      <a:lnTo>
                        <a:pt x="73" y="250"/>
                      </a:lnTo>
                      <a:lnTo>
                        <a:pt x="74" y="252"/>
                      </a:lnTo>
                      <a:lnTo>
                        <a:pt x="75" y="253"/>
                      </a:lnTo>
                      <a:lnTo>
                        <a:pt x="77" y="250"/>
                      </a:lnTo>
                      <a:lnTo>
                        <a:pt x="77" y="249"/>
                      </a:lnTo>
                      <a:lnTo>
                        <a:pt x="74" y="246"/>
                      </a:lnTo>
                      <a:lnTo>
                        <a:pt x="78" y="248"/>
                      </a:lnTo>
                      <a:lnTo>
                        <a:pt x="79" y="247"/>
                      </a:lnTo>
                      <a:lnTo>
                        <a:pt x="78" y="244"/>
                      </a:lnTo>
                      <a:lnTo>
                        <a:pt x="79" y="243"/>
                      </a:lnTo>
                      <a:lnTo>
                        <a:pt x="75" y="241"/>
                      </a:lnTo>
                      <a:lnTo>
                        <a:pt x="78" y="241"/>
                      </a:lnTo>
                      <a:lnTo>
                        <a:pt x="78" y="240"/>
                      </a:lnTo>
                      <a:lnTo>
                        <a:pt x="78" y="240"/>
                      </a:lnTo>
                      <a:lnTo>
                        <a:pt x="77" y="238"/>
                      </a:lnTo>
                      <a:lnTo>
                        <a:pt x="79" y="239"/>
                      </a:lnTo>
                      <a:lnTo>
                        <a:pt x="80" y="238"/>
                      </a:lnTo>
                      <a:lnTo>
                        <a:pt x="81" y="236"/>
                      </a:lnTo>
                      <a:lnTo>
                        <a:pt x="81" y="238"/>
                      </a:lnTo>
                      <a:lnTo>
                        <a:pt x="80" y="240"/>
                      </a:lnTo>
                      <a:lnTo>
                        <a:pt x="81" y="240"/>
                      </a:lnTo>
                      <a:lnTo>
                        <a:pt x="83" y="240"/>
                      </a:lnTo>
                      <a:lnTo>
                        <a:pt x="85" y="241"/>
                      </a:lnTo>
                      <a:lnTo>
                        <a:pt x="88" y="240"/>
                      </a:lnTo>
                      <a:lnTo>
                        <a:pt x="95" y="236"/>
                      </a:lnTo>
                      <a:lnTo>
                        <a:pt x="96" y="234"/>
                      </a:lnTo>
                      <a:lnTo>
                        <a:pt x="99" y="234"/>
                      </a:lnTo>
                      <a:lnTo>
                        <a:pt x="99" y="231"/>
                      </a:lnTo>
                      <a:lnTo>
                        <a:pt x="102" y="229"/>
                      </a:lnTo>
                      <a:lnTo>
                        <a:pt x="104" y="227"/>
                      </a:lnTo>
                      <a:lnTo>
                        <a:pt x="107" y="223"/>
                      </a:lnTo>
                      <a:lnTo>
                        <a:pt x="109" y="222"/>
                      </a:lnTo>
                      <a:lnTo>
                        <a:pt x="109" y="219"/>
                      </a:lnTo>
                      <a:lnTo>
                        <a:pt x="111" y="218"/>
                      </a:lnTo>
                      <a:lnTo>
                        <a:pt x="112" y="215"/>
                      </a:lnTo>
                      <a:lnTo>
                        <a:pt x="112" y="214"/>
                      </a:lnTo>
                      <a:lnTo>
                        <a:pt x="112" y="211"/>
                      </a:lnTo>
                      <a:lnTo>
                        <a:pt x="111" y="208"/>
                      </a:lnTo>
                      <a:lnTo>
                        <a:pt x="113" y="205"/>
                      </a:lnTo>
                      <a:lnTo>
                        <a:pt x="113" y="204"/>
                      </a:lnTo>
                      <a:lnTo>
                        <a:pt x="115" y="202"/>
                      </a:lnTo>
                      <a:lnTo>
                        <a:pt x="115" y="201"/>
                      </a:lnTo>
                      <a:lnTo>
                        <a:pt x="113" y="199"/>
                      </a:lnTo>
                      <a:lnTo>
                        <a:pt x="113" y="196"/>
                      </a:lnTo>
                      <a:lnTo>
                        <a:pt x="115" y="195"/>
                      </a:lnTo>
                      <a:lnTo>
                        <a:pt x="116" y="197"/>
                      </a:lnTo>
                      <a:lnTo>
                        <a:pt x="116" y="198"/>
                      </a:lnTo>
                      <a:lnTo>
                        <a:pt x="116" y="198"/>
                      </a:lnTo>
                      <a:lnTo>
                        <a:pt x="116" y="195"/>
                      </a:lnTo>
                      <a:lnTo>
                        <a:pt x="115" y="191"/>
                      </a:lnTo>
                      <a:lnTo>
                        <a:pt x="114" y="189"/>
                      </a:lnTo>
                      <a:lnTo>
                        <a:pt x="113" y="188"/>
                      </a:lnTo>
                      <a:lnTo>
                        <a:pt x="112" y="187"/>
                      </a:lnTo>
                      <a:lnTo>
                        <a:pt x="112" y="183"/>
                      </a:lnTo>
                      <a:lnTo>
                        <a:pt x="112" y="181"/>
                      </a:lnTo>
                      <a:lnTo>
                        <a:pt x="112" y="179"/>
                      </a:lnTo>
                      <a:lnTo>
                        <a:pt x="112" y="177"/>
                      </a:lnTo>
                      <a:lnTo>
                        <a:pt x="112" y="174"/>
                      </a:lnTo>
                      <a:lnTo>
                        <a:pt x="111" y="173"/>
                      </a:lnTo>
                      <a:lnTo>
                        <a:pt x="110" y="167"/>
                      </a:lnTo>
                      <a:lnTo>
                        <a:pt x="109" y="166"/>
                      </a:lnTo>
                      <a:lnTo>
                        <a:pt x="108" y="160"/>
                      </a:lnTo>
                      <a:lnTo>
                        <a:pt x="105" y="157"/>
                      </a:lnTo>
                      <a:lnTo>
                        <a:pt x="106" y="155"/>
                      </a:lnTo>
                      <a:lnTo>
                        <a:pt x="105" y="153"/>
                      </a:lnTo>
                      <a:lnTo>
                        <a:pt x="105" y="152"/>
                      </a:lnTo>
                      <a:lnTo>
                        <a:pt x="102" y="148"/>
                      </a:lnTo>
                      <a:lnTo>
                        <a:pt x="102" y="146"/>
                      </a:lnTo>
                      <a:lnTo>
                        <a:pt x="102" y="146"/>
                      </a:lnTo>
                      <a:lnTo>
                        <a:pt x="102" y="143"/>
                      </a:lnTo>
                      <a:lnTo>
                        <a:pt x="99" y="139"/>
                      </a:lnTo>
                      <a:lnTo>
                        <a:pt x="93" y="133"/>
                      </a:lnTo>
                      <a:lnTo>
                        <a:pt x="92" y="129"/>
                      </a:lnTo>
                      <a:lnTo>
                        <a:pt x="85" y="123"/>
                      </a:lnTo>
                      <a:lnTo>
                        <a:pt x="77" y="119"/>
                      </a:lnTo>
                      <a:lnTo>
                        <a:pt x="77" y="118"/>
                      </a:lnTo>
                      <a:lnTo>
                        <a:pt x="74" y="115"/>
                      </a:lnTo>
                      <a:lnTo>
                        <a:pt x="68" y="110"/>
                      </a:lnTo>
                      <a:lnTo>
                        <a:pt x="67" y="108"/>
                      </a:lnTo>
                      <a:lnTo>
                        <a:pt x="66" y="104"/>
                      </a:lnTo>
                      <a:lnTo>
                        <a:pt x="67" y="103"/>
                      </a:lnTo>
                      <a:lnTo>
                        <a:pt x="67" y="101"/>
                      </a:lnTo>
                      <a:lnTo>
                        <a:pt x="65" y="97"/>
                      </a:lnTo>
                      <a:lnTo>
                        <a:pt x="64" y="97"/>
                      </a:lnTo>
                      <a:lnTo>
                        <a:pt x="60" y="93"/>
                      </a:lnTo>
                      <a:lnTo>
                        <a:pt x="56" y="90"/>
                      </a:lnTo>
                      <a:lnTo>
                        <a:pt x="54" y="89"/>
                      </a:lnTo>
                      <a:lnTo>
                        <a:pt x="56" y="88"/>
                      </a:lnTo>
                      <a:lnTo>
                        <a:pt x="56" y="87"/>
                      </a:lnTo>
                      <a:lnTo>
                        <a:pt x="53" y="84"/>
                      </a:lnTo>
                      <a:lnTo>
                        <a:pt x="54" y="81"/>
                      </a:lnTo>
                      <a:lnTo>
                        <a:pt x="56" y="75"/>
                      </a:lnTo>
                      <a:lnTo>
                        <a:pt x="55" y="73"/>
                      </a:lnTo>
                      <a:lnTo>
                        <a:pt x="54" y="73"/>
                      </a:lnTo>
                      <a:lnTo>
                        <a:pt x="54" y="70"/>
                      </a:lnTo>
                      <a:lnTo>
                        <a:pt x="55" y="69"/>
                      </a:lnTo>
                      <a:lnTo>
                        <a:pt x="56" y="66"/>
                      </a:lnTo>
                      <a:lnTo>
                        <a:pt x="57" y="64"/>
                      </a:lnTo>
                      <a:lnTo>
                        <a:pt x="57" y="64"/>
                      </a:lnTo>
                      <a:lnTo>
                        <a:pt x="58" y="64"/>
                      </a:lnTo>
                      <a:lnTo>
                        <a:pt x="60" y="64"/>
                      </a:lnTo>
                      <a:lnTo>
                        <a:pt x="62" y="60"/>
                      </a:lnTo>
                      <a:lnTo>
                        <a:pt x="63" y="60"/>
                      </a:lnTo>
                      <a:lnTo>
                        <a:pt x="64" y="58"/>
                      </a:lnTo>
                      <a:lnTo>
                        <a:pt x="63" y="57"/>
                      </a:lnTo>
                      <a:lnTo>
                        <a:pt x="64" y="56"/>
                      </a:lnTo>
                      <a:lnTo>
                        <a:pt x="63" y="53"/>
                      </a:lnTo>
                      <a:lnTo>
                        <a:pt x="64" y="50"/>
                      </a:lnTo>
                      <a:lnTo>
                        <a:pt x="63" y="50"/>
                      </a:lnTo>
                      <a:lnTo>
                        <a:pt x="64" y="48"/>
                      </a:lnTo>
                      <a:lnTo>
                        <a:pt x="64" y="46"/>
                      </a:lnTo>
                      <a:lnTo>
                        <a:pt x="65" y="46"/>
                      </a:lnTo>
                      <a:lnTo>
                        <a:pt x="66" y="47"/>
                      </a:lnTo>
                      <a:lnTo>
                        <a:pt x="67" y="46"/>
                      </a:lnTo>
                      <a:lnTo>
                        <a:pt x="68" y="46"/>
                      </a:lnTo>
                      <a:lnTo>
                        <a:pt x="71" y="45"/>
                      </a:lnTo>
                      <a:lnTo>
                        <a:pt x="71" y="46"/>
                      </a:lnTo>
                      <a:lnTo>
                        <a:pt x="72" y="45"/>
                      </a:lnTo>
                      <a:lnTo>
                        <a:pt x="74" y="43"/>
                      </a:lnTo>
                      <a:lnTo>
                        <a:pt x="73" y="41"/>
                      </a:lnTo>
                      <a:lnTo>
                        <a:pt x="74" y="39"/>
                      </a:lnTo>
                      <a:lnTo>
                        <a:pt x="76" y="39"/>
                      </a:lnTo>
                      <a:lnTo>
                        <a:pt x="79" y="39"/>
                      </a:lnTo>
                      <a:lnTo>
                        <a:pt x="81" y="37"/>
                      </a:lnTo>
                      <a:lnTo>
                        <a:pt x="82" y="37"/>
                      </a:lnTo>
                      <a:lnTo>
                        <a:pt x="84" y="36"/>
                      </a:lnTo>
                      <a:lnTo>
                        <a:pt x="85" y="35"/>
                      </a:lnTo>
                      <a:lnTo>
                        <a:pt x="85" y="33"/>
                      </a:lnTo>
                      <a:lnTo>
                        <a:pt x="85" y="33"/>
                      </a:lnTo>
                      <a:lnTo>
                        <a:pt x="85" y="33"/>
                      </a:lnTo>
                      <a:lnTo>
                        <a:pt x="85" y="33"/>
                      </a:lnTo>
                      <a:lnTo>
                        <a:pt x="85" y="33"/>
                      </a:lnTo>
                      <a:lnTo>
                        <a:pt x="82" y="32"/>
                      </a:lnTo>
                      <a:lnTo>
                        <a:pt x="80" y="3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11" name="Freeform 529">
                  <a:extLst>
                    <a:ext uri="{FF2B5EF4-FFF2-40B4-BE49-F238E27FC236}">
                      <a16:creationId xmlns:a16="http://schemas.microsoft.com/office/drawing/2014/main" id="{A55AE044-AB36-384E-B56A-228297AE57B7}"/>
                    </a:ext>
                  </a:extLst>
                </p:cNvPr>
                <p:cNvSpPr>
                  <a:spLocks/>
                </p:cNvSpPr>
                <p:nvPr/>
              </p:nvSpPr>
              <p:spPr bwMode="auto">
                <a:xfrm>
                  <a:off x="5055" y="2547"/>
                  <a:ext cx="75" cy="77"/>
                </a:xfrm>
                <a:custGeom>
                  <a:avLst/>
                  <a:gdLst>
                    <a:gd name="T0" fmla="*/ 40 w 75"/>
                    <a:gd name="T1" fmla="*/ 67 h 77"/>
                    <a:gd name="T2" fmla="*/ 45 w 75"/>
                    <a:gd name="T3" fmla="*/ 68 h 77"/>
                    <a:gd name="T4" fmla="*/ 54 w 75"/>
                    <a:gd name="T5" fmla="*/ 68 h 77"/>
                    <a:gd name="T6" fmla="*/ 59 w 75"/>
                    <a:gd name="T7" fmla="*/ 71 h 77"/>
                    <a:gd name="T8" fmla="*/ 59 w 75"/>
                    <a:gd name="T9" fmla="*/ 64 h 77"/>
                    <a:gd name="T10" fmla="*/ 52 w 75"/>
                    <a:gd name="T11" fmla="*/ 60 h 77"/>
                    <a:gd name="T12" fmla="*/ 55 w 75"/>
                    <a:gd name="T13" fmla="*/ 52 h 77"/>
                    <a:gd name="T14" fmla="*/ 62 w 75"/>
                    <a:gd name="T15" fmla="*/ 49 h 77"/>
                    <a:gd name="T16" fmla="*/ 70 w 75"/>
                    <a:gd name="T17" fmla="*/ 44 h 77"/>
                    <a:gd name="T18" fmla="*/ 73 w 75"/>
                    <a:gd name="T19" fmla="*/ 41 h 77"/>
                    <a:gd name="T20" fmla="*/ 74 w 75"/>
                    <a:gd name="T21" fmla="*/ 32 h 77"/>
                    <a:gd name="T22" fmla="*/ 73 w 75"/>
                    <a:gd name="T23" fmla="*/ 24 h 77"/>
                    <a:gd name="T24" fmla="*/ 72 w 75"/>
                    <a:gd name="T25" fmla="*/ 12 h 77"/>
                    <a:gd name="T26" fmla="*/ 68 w 75"/>
                    <a:gd name="T27" fmla="*/ 5 h 77"/>
                    <a:gd name="T28" fmla="*/ 63 w 75"/>
                    <a:gd name="T29" fmla="*/ 3 h 77"/>
                    <a:gd name="T30" fmla="*/ 59 w 75"/>
                    <a:gd name="T31" fmla="*/ 0 h 77"/>
                    <a:gd name="T32" fmla="*/ 52 w 75"/>
                    <a:gd name="T33" fmla="*/ 4 h 77"/>
                    <a:gd name="T34" fmla="*/ 55 w 75"/>
                    <a:gd name="T35" fmla="*/ 11 h 77"/>
                    <a:gd name="T36" fmla="*/ 56 w 75"/>
                    <a:gd name="T37" fmla="*/ 16 h 77"/>
                    <a:gd name="T38" fmla="*/ 49 w 75"/>
                    <a:gd name="T39" fmla="*/ 9 h 77"/>
                    <a:gd name="T40" fmla="*/ 43 w 75"/>
                    <a:gd name="T41" fmla="*/ 7 h 77"/>
                    <a:gd name="T42" fmla="*/ 38 w 75"/>
                    <a:gd name="T43" fmla="*/ 5 h 77"/>
                    <a:gd name="T44" fmla="*/ 32 w 75"/>
                    <a:gd name="T45" fmla="*/ 3 h 77"/>
                    <a:gd name="T46" fmla="*/ 25 w 75"/>
                    <a:gd name="T47" fmla="*/ 2 h 77"/>
                    <a:gd name="T48" fmla="*/ 21 w 75"/>
                    <a:gd name="T49" fmla="*/ 2 h 77"/>
                    <a:gd name="T50" fmla="*/ 10 w 75"/>
                    <a:gd name="T51" fmla="*/ 5 h 77"/>
                    <a:gd name="T52" fmla="*/ 4 w 75"/>
                    <a:gd name="T53" fmla="*/ 10 h 77"/>
                    <a:gd name="T54" fmla="*/ 0 w 75"/>
                    <a:gd name="T55" fmla="*/ 19 h 77"/>
                    <a:gd name="T56" fmla="*/ 1 w 75"/>
                    <a:gd name="T57" fmla="*/ 32 h 77"/>
                    <a:gd name="T58" fmla="*/ 5 w 75"/>
                    <a:gd name="T59" fmla="*/ 37 h 77"/>
                    <a:gd name="T60" fmla="*/ 4 w 75"/>
                    <a:gd name="T61" fmla="*/ 46 h 77"/>
                    <a:gd name="T62" fmla="*/ 7 w 75"/>
                    <a:gd name="T63" fmla="*/ 49 h 77"/>
                    <a:gd name="T64" fmla="*/ 8 w 75"/>
                    <a:gd name="T65" fmla="*/ 53 h 77"/>
                    <a:gd name="T66" fmla="*/ 11 w 75"/>
                    <a:gd name="T67" fmla="*/ 60 h 77"/>
                    <a:gd name="T68" fmla="*/ 13 w 75"/>
                    <a:gd name="T69" fmla="*/ 63 h 77"/>
                    <a:gd name="T70" fmla="*/ 14 w 75"/>
                    <a:gd name="T71" fmla="*/ 67 h 77"/>
                    <a:gd name="T72" fmla="*/ 16 w 75"/>
                    <a:gd name="T73" fmla="*/ 70 h 77"/>
                    <a:gd name="T74" fmla="*/ 18 w 75"/>
                    <a:gd name="T75" fmla="*/ 67 h 77"/>
                    <a:gd name="T76" fmla="*/ 21 w 75"/>
                    <a:gd name="T77" fmla="*/ 64 h 77"/>
                    <a:gd name="T78" fmla="*/ 21 w 75"/>
                    <a:gd name="T79" fmla="*/ 69 h 77"/>
                    <a:gd name="T80" fmla="*/ 20 w 75"/>
                    <a:gd name="T81" fmla="*/ 73 h 77"/>
                    <a:gd name="T82" fmla="*/ 21 w 75"/>
                    <a:gd name="T83" fmla="*/ 76 h 77"/>
                    <a:gd name="T84" fmla="*/ 25 w 75"/>
                    <a:gd name="T85" fmla="*/ 74 h 77"/>
                    <a:gd name="T86" fmla="*/ 27 w 75"/>
                    <a:gd name="T87" fmla="*/ 74 h 77"/>
                    <a:gd name="T88" fmla="*/ 31 w 75"/>
                    <a:gd name="T89" fmla="*/ 74 h 77"/>
                    <a:gd name="T90" fmla="*/ 35 w 75"/>
                    <a:gd name="T91" fmla="*/ 7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 h="77">
                      <a:moveTo>
                        <a:pt x="39" y="72"/>
                      </a:moveTo>
                      <a:lnTo>
                        <a:pt x="40" y="67"/>
                      </a:lnTo>
                      <a:lnTo>
                        <a:pt x="43" y="67"/>
                      </a:lnTo>
                      <a:lnTo>
                        <a:pt x="45" y="68"/>
                      </a:lnTo>
                      <a:lnTo>
                        <a:pt x="51" y="67"/>
                      </a:lnTo>
                      <a:lnTo>
                        <a:pt x="54" y="68"/>
                      </a:lnTo>
                      <a:lnTo>
                        <a:pt x="55" y="71"/>
                      </a:lnTo>
                      <a:lnTo>
                        <a:pt x="59" y="71"/>
                      </a:lnTo>
                      <a:lnTo>
                        <a:pt x="58" y="67"/>
                      </a:lnTo>
                      <a:lnTo>
                        <a:pt x="59" y="64"/>
                      </a:lnTo>
                      <a:lnTo>
                        <a:pt x="56" y="61"/>
                      </a:lnTo>
                      <a:lnTo>
                        <a:pt x="52" y="60"/>
                      </a:lnTo>
                      <a:lnTo>
                        <a:pt x="52" y="54"/>
                      </a:lnTo>
                      <a:lnTo>
                        <a:pt x="55" y="52"/>
                      </a:lnTo>
                      <a:lnTo>
                        <a:pt x="60" y="52"/>
                      </a:lnTo>
                      <a:lnTo>
                        <a:pt x="62" y="49"/>
                      </a:lnTo>
                      <a:lnTo>
                        <a:pt x="66" y="46"/>
                      </a:lnTo>
                      <a:lnTo>
                        <a:pt x="70" y="44"/>
                      </a:lnTo>
                      <a:lnTo>
                        <a:pt x="70" y="42"/>
                      </a:lnTo>
                      <a:lnTo>
                        <a:pt x="73" y="41"/>
                      </a:lnTo>
                      <a:lnTo>
                        <a:pt x="74" y="36"/>
                      </a:lnTo>
                      <a:lnTo>
                        <a:pt x="74" y="32"/>
                      </a:lnTo>
                      <a:lnTo>
                        <a:pt x="75" y="28"/>
                      </a:lnTo>
                      <a:lnTo>
                        <a:pt x="73" y="24"/>
                      </a:lnTo>
                      <a:lnTo>
                        <a:pt x="74" y="19"/>
                      </a:lnTo>
                      <a:lnTo>
                        <a:pt x="72" y="12"/>
                      </a:lnTo>
                      <a:lnTo>
                        <a:pt x="70" y="11"/>
                      </a:lnTo>
                      <a:lnTo>
                        <a:pt x="68" y="5"/>
                      </a:lnTo>
                      <a:lnTo>
                        <a:pt x="66" y="5"/>
                      </a:lnTo>
                      <a:lnTo>
                        <a:pt x="63" y="3"/>
                      </a:lnTo>
                      <a:lnTo>
                        <a:pt x="61" y="2"/>
                      </a:lnTo>
                      <a:lnTo>
                        <a:pt x="59" y="0"/>
                      </a:lnTo>
                      <a:lnTo>
                        <a:pt x="55" y="1"/>
                      </a:lnTo>
                      <a:lnTo>
                        <a:pt x="52" y="4"/>
                      </a:lnTo>
                      <a:lnTo>
                        <a:pt x="55" y="8"/>
                      </a:lnTo>
                      <a:lnTo>
                        <a:pt x="55" y="11"/>
                      </a:lnTo>
                      <a:lnTo>
                        <a:pt x="56" y="14"/>
                      </a:lnTo>
                      <a:lnTo>
                        <a:pt x="56" y="16"/>
                      </a:lnTo>
                      <a:lnTo>
                        <a:pt x="51" y="14"/>
                      </a:lnTo>
                      <a:lnTo>
                        <a:pt x="49" y="9"/>
                      </a:lnTo>
                      <a:lnTo>
                        <a:pt x="45" y="9"/>
                      </a:lnTo>
                      <a:lnTo>
                        <a:pt x="43" y="7"/>
                      </a:lnTo>
                      <a:lnTo>
                        <a:pt x="40" y="4"/>
                      </a:lnTo>
                      <a:lnTo>
                        <a:pt x="38" y="5"/>
                      </a:lnTo>
                      <a:lnTo>
                        <a:pt x="35" y="2"/>
                      </a:lnTo>
                      <a:lnTo>
                        <a:pt x="32" y="3"/>
                      </a:lnTo>
                      <a:lnTo>
                        <a:pt x="28" y="2"/>
                      </a:lnTo>
                      <a:lnTo>
                        <a:pt x="25" y="2"/>
                      </a:lnTo>
                      <a:lnTo>
                        <a:pt x="21" y="4"/>
                      </a:lnTo>
                      <a:lnTo>
                        <a:pt x="21" y="2"/>
                      </a:lnTo>
                      <a:lnTo>
                        <a:pt x="16" y="2"/>
                      </a:lnTo>
                      <a:lnTo>
                        <a:pt x="10" y="5"/>
                      </a:lnTo>
                      <a:lnTo>
                        <a:pt x="7" y="5"/>
                      </a:lnTo>
                      <a:lnTo>
                        <a:pt x="4" y="10"/>
                      </a:lnTo>
                      <a:lnTo>
                        <a:pt x="3" y="15"/>
                      </a:lnTo>
                      <a:lnTo>
                        <a:pt x="0" y="19"/>
                      </a:lnTo>
                      <a:lnTo>
                        <a:pt x="0" y="26"/>
                      </a:lnTo>
                      <a:lnTo>
                        <a:pt x="1" y="32"/>
                      </a:lnTo>
                      <a:lnTo>
                        <a:pt x="4" y="34"/>
                      </a:lnTo>
                      <a:lnTo>
                        <a:pt x="5" y="37"/>
                      </a:lnTo>
                      <a:lnTo>
                        <a:pt x="5" y="43"/>
                      </a:lnTo>
                      <a:lnTo>
                        <a:pt x="4" y="46"/>
                      </a:lnTo>
                      <a:lnTo>
                        <a:pt x="4" y="46"/>
                      </a:lnTo>
                      <a:lnTo>
                        <a:pt x="7" y="49"/>
                      </a:lnTo>
                      <a:lnTo>
                        <a:pt x="7" y="52"/>
                      </a:lnTo>
                      <a:lnTo>
                        <a:pt x="8" y="53"/>
                      </a:lnTo>
                      <a:lnTo>
                        <a:pt x="9" y="57"/>
                      </a:lnTo>
                      <a:lnTo>
                        <a:pt x="11" y="60"/>
                      </a:lnTo>
                      <a:lnTo>
                        <a:pt x="12" y="60"/>
                      </a:lnTo>
                      <a:lnTo>
                        <a:pt x="13" y="63"/>
                      </a:lnTo>
                      <a:lnTo>
                        <a:pt x="13" y="65"/>
                      </a:lnTo>
                      <a:lnTo>
                        <a:pt x="14" y="67"/>
                      </a:lnTo>
                      <a:lnTo>
                        <a:pt x="14" y="70"/>
                      </a:lnTo>
                      <a:lnTo>
                        <a:pt x="16" y="70"/>
                      </a:lnTo>
                      <a:lnTo>
                        <a:pt x="18" y="70"/>
                      </a:lnTo>
                      <a:lnTo>
                        <a:pt x="18" y="67"/>
                      </a:lnTo>
                      <a:lnTo>
                        <a:pt x="20" y="65"/>
                      </a:lnTo>
                      <a:lnTo>
                        <a:pt x="21" y="64"/>
                      </a:lnTo>
                      <a:lnTo>
                        <a:pt x="21" y="66"/>
                      </a:lnTo>
                      <a:lnTo>
                        <a:pt x="21" y="69"/>
                      </a:lnTo>
                      <a:lnTo>
                        <a:pt x="21" y="71"/>
                      </a:lnTo>
                      <a:lnTo>
                        <a:pt x="20" y="73"/>
                      </a:lnTo>
                      <a:lnTo>
                        <a:pt x="21" y="75"/>
                      </a:lnTo>
                      <a:lnTo>
                        <a:pt x="21" y="76"/>
                      </a:lnTo>
                      <a:lnTo>
                        <a:pt x="23" y="76"/>
                      </a:lnTo>
                      <a:lnTo>
                        <a:pt x="25" y="74"/>
                      </a:lnTo>
                      <a:lnTo>
                        <a:pt x="25" y="73"/>
                      </a:lnTo>
                      <a:lnTo>
                        <a:pt x="27" y="74"/>
                      </a:lnTo>
                      <a:lnTo>
                        <a:pt x="29" y="75"/>
                      </a:lnTo>
                      <a:lnTo>
                        <a:pt x="31" y="74"/>
                      </a:lnTo>
                      <a:lnTo>
                        <a:pt x="33" y="77"/>
                      </a:lnTo>
                      <a:lnTo>
                        <a:pt x="35" y="73"/>
                      </a:lnTo>
                      <a:lnTo>
                        <a:pt x="39" y="7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12" name="Freeform 530">
                  <a:extLst>
                    <a:ext uri="{FF2B5EF4-FFF2-40B4-BE49-F238E27FC236}">
                      <a16:creationId xmlns:a16="http://schemas.microsoft.com/office/drawing/2014/main" id="{E4FF2C10-7CBE-5820-6909-BCEF947F7EBE}"/>
                    </a:ext>
                  </a:extLst>
                </p:cNvPr>
                <p:cNvSpPr>
                  <a:spLocks/>
                </p:cNvSpPr>
                <p:nvPr/>
              </p:nvSpPr>
              <p:spPr bwMode="auto">
                <a:xfrm>
                  <a:off x="5013" y="2404"/>
                  <a:ext cx="115" cy="159"/>
                </a:xfrm>
                <a:custGeom>
                  <a:avLst/>
                  <a:gdLst>
                    <a:gd name="T0" fmla="*/ 8 w 115"/>
                    <a:gd name="T1" fmla="*/ 49 h 159"/>
                    <a:gd name="T2" fmla="*/ 11 w 115"/>
                    <a:gd name="T3" fmla="*/ 56 h 159"/>
                    <a:gd name="T4" fmla="*/ 18 w 115"/>
                    <a:gd name="T5" fmla="*/ 57 h 159"/>
                    <a:gd name="T6" fmla="*/ 18 w 115"/>
                    <a:gd name="T7" fmla="*/ 67 h 159"/>
                    <a:gd name="T8" fmla="*/ 18 w 115"/>
                    <a:gd name="T9" fmla="*/ 79 h 159"/>
                    <a:gd name="T10" fmla="*/ 25 w 115"/>
                    <a:gd name="T11" fmla="*/ 85 h 159"/>
                    <a:gd name="T12" fmla="*/ 35 w 115"/>
                    <a:gd name="T13" fmla="*/ 82 h 159"/>
                    <a:gd name="T14" fmla="*/ 46 w 115"/>
                    <a:gd name="T15" fmla="*/ 85 h 159"/>
                    <a:gd name="T16" fmla="*/ 60 w 115"/>
                    <a:gd name="T17" fmla="*/ 78 h 159"/>
                    <a:gd name="T18" fmla="*/ 72 w 115"/>
                    <a:gd name="T19" fmla="*/ 91 h 159"/>
                    <a:gd name="T20" fmla="*/ 72 w 115"/>
                    <a:gd name="T21" fmla="*/ 100 h 159"/>
                    <a:gd name="T22" fmla="*/ 72 w 115"/>
                    <a:gd name="T23" fmla="*/ 111 h 159"/>
                    <a:gd name="T24" fmla="*/ 81 w 115"/>
                    <a:gd name="T25" fmla="*/ 117 h 159"/>
                    <a:gd name="T26" fmla="*/ 85 w 115"/>
                    <a:gd name="T27" fmla="*/ 124 h 159"/>
                    <a:gd name="T28" fmla="*/ 85 w 115"/>
                    <a:gd name="T29" fmla="*/ 131 h 159"/>
                    <a:gd name="T30" fmla="*/ 85 w 115"/>
                    <a:gd name="T31" fmla="*/ 144 h 159"/>
                    <a:gd name="T32" fmla="*/ 85 w 115"/>
                    <a:gd name="T33" fmla="*/ 150 h 159"/>
                    <a:gd name="T34" fmla="*/ 93 w 115"/>
                    <a:gd name="T35" fmla="*/ 157 h 159"/>
                    <a:gd name="T36" fmla="*/ 97 w 115"/>
                    <a:gd name="T37" fmla="*/ 154 h 159"/>
                    <a:gd name="T38" fmla="*/ 97 w 115"/>
                    <a:gd name="T39" fmla="*/ 144 h 159"/>
                    <a:gd name="T40" fmla="*/ 105 w 115"/>
                    <a:gd name="T41" fmla="*/ 146 h 159"/>
                    <a:gd name="T42" fmla="*/ 110 w 115"/>
                    <a:gd name="T43" fmla="*/ 148 h 159"/>
                    <a:gd name="T44" fmla="*/ 112 w 115"/>
                    <a:gd name="T45" fmla="*/ 139 h 159"/>
                    <a:gd name="T46" fmla="*/ 115 w 115"/>
                    <a:gd name="T47" fmla="*/ 127 h 159"/>
                    <a:gd name="T48" fmla="*/ 112 w 115"/>
                    <a:gd name="T49" fmla="*/ 120 h 159"/>
                    <a:gd name="T50" fmla="*/ 110 w 115"/>
                    <a:gd name="T51" fmla="*/ 117 h 159"/>
                    <a:gd name="T52" fmla="*/ 104 w 115"/>
                    <a:gd name="T53" fmla="*/ 113 h 159"/>
                    <a:gd name="T54" fmla="*/ 101 w 115"/>
                    <a:gd name="T55" fmla="*/ 107 h 159"/>
                    <a:gd name="T56" fmla="*/ 98 w 115"/>
                    <a:gd name="T57" fmla="*/ 103 h 159"/>
                    <a:gd name="T58" fmla="*/ 91 w 115"/>
                    <a:gd name="T59" fmla="*/ 98 h 159"/>
                    <a:gd name="T60" fmla="*/ 85 w 115"/>
                    <a:gd name="T61" fmla="*/ 86 h 159"/>
                    <a:gd name="T62" fmla="*/ 75 w 115"/>
                    <a:gd name="T63" fmla="*/ 73 h 159"/>
                    <a:gd name="T64" fmla="*/ 63 w 115"/>
                    <a:gd name="T65" fmla="*/ 69 h 159"/>
                    <a:gd name="T66" fmla="*/ 59 w 115"/>
                    <a:gd name="T67" fmla="*/ 63 h 159"/>
                    <a:gd name="T68" fmla="*/ 57 w 115"/>
                    <a:gd name="T69" fmla="*/ 53 h 159"/>
                    <a:gd name="T70" fmla="*/ 67 w 115"/>
                    <a:gd name="T71" fmla="*/ 51 h 159"/>
                    <a:gd name="T72" fmla="*/ 71 w 115"/>
                    <a:gd name="T73" fmla="*/ 41 h 159"/>
                    <a:gd name="T74" fmla="*/ 67 w 115"/>
                    <a:gd name="T75" fmla="*/ 35 h 159"/>
                    <a:gd name="T76" fmla="*/ 61 w 115"/>
                    <a:gd name="T77" fmla="*/ 27 h 159"/>
                    <a:gd name="T78" fmla="*/ 51 w 115"/>
                    <a:gd name="T79" fmla="*/ 29 h 159"/>
                    <a:gd name="T80" fmla="*/ 37 w 115"/>
                    <a:gd name="T81" fmla="*/ 17 h 159"/>
                    <a:gd name="T82" fmla="*/ 36 w 115"/>
                    <a:gd name="T83" fmla="*/ 8 h 159"/>
                    <a:gd name="T84" fmla="*/ 27 w 115"/>
                    <a:gd name="T85" fmla="*/ 0 h 159"/>
                    <a:gd name="T86" fmla="*/ 20 w 115"/>
                    <a:gd name="T87" fmla="*/ 3 h 159"/>
                    <a:gd name="T88" fmla="*/ 21 w 115"/>
                    <a:gd name="T89" fmla="*/ 17 h 159"/>
                    <a:gd name="T90" fmla="*/ 16 w 115"/>
                    <a:gd name="T91" fmla="*/ 22 h 159"/>
                    <a:gd name="T92" fmla="*/ 10 w 115"/>
                    <a:gd name="T93" fmla="*/ 20 h 159"/>
                    <a:gd name="T94" fmla="*/ 4 w 115"/>
                    <a:gd name="T95" fmla="*/ 27 h 159"/>
                    <a:gd name="T96" fmla="*/ 1 w 115"/>
                    <a:gd name="T97" fmla="*/ 32 h 159"/>
                    <a:gd name="T98" fmla="*/ 5 w 115"/>
                    <a:gd name="T99" fmla="*/ 3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5" h="159">
                      <a:moveTo>
                        <a:pt x="5" y="39"/>
                      </a:moveTo>
                      <a:lnTo>
                        <a:pt x="8" y="43"/>
                      </a:lnTo>
                      <a:lnTo>
                        <a:pt x="8" y="49"/>
                      </a:lnTo>
                      <a:lnTo>
                        <a:pt x="6" y="51"/>
                      </a:lnTo>
                      <a:lnTo>
                        <a:pt x="8" y="55"/>
                      </a:lnTo>
                      <a:lnTo>
                        <a:pt x="11" y="56"/>
                      </a:lnTo>
                      <a:lnTo>
                        <a:pt x="13" y="54"/>
                      </a:lnTo>
                      <a:lnTo>
                        <a:pt x="18" y="54"/>
                      </a:lnTo>
                      <a:lnTo>
                        <a:pt x="18" y="57"/>
                      </a:lnTo>
                      <a:lnTo>
                        <a:pt x="17" y="61"/>
                      </a:lnTo>
                      <a:lnTo>
                        <a:pt x="18" y="64"/>
                      </a:lnTo>
                      <a:lnTo>
                        <a:pt x="18" y="67"/>
                      </a:lnTo>
                      <a:lnTo>
                        <a:pt x="17" y="69"/>
                      </a:lnTo>
                      <a:lnTo>
                        <a:pt x="18" y="73"/>
                      </a:lnTo>
                      <a:lnTo>
                        <a:pt x="18" y="79"/>
                      </a:lnTo>
                      <a:lnTo>
                        <a:pt x="18" y="88"/>
                      </a:lnTo>
                      <a:lnTo>
                        <a:pt x="22" y="86"/>
                      </a:lnTo>
                      <a:lnTo>
                        <a:pt x="25" y="85"/>
                      </a:lnTo>
                      <a:lnTo>
                        <a:pt x="25" y="82"/>
                      </a:lnTo>
                      <a:lnTo>
                        <a:pt x="30" y="79"/>
                      </a:lnTo>
                      <a:lnTo>
                        <a:pt x="35" y="82"/>
                      </a:lnTo>
                      <a:lnTo>
                        <a:pt x="38" y="82"/>
                      </a:lnTo>
                      <a:lnTo>
                        <a:pt x="40" y="86"/>
                      </a:lnTo>
                      <a:lnTo>
                        <a:pt x="46" y="85"/>
                      </a:lnTo>
                      <a:lnTo>
                        <a:pt x="49" y="77"/>
                      </a:lnTo>
                      <a:lnTo>
                        <a:pt x="54" y="76"/>
                      </a:lnTo>
                      <a:lnTo>
                        <a:pt x="60" y="78"/>
                      </a:lnTo>
                      <a:lnTo>
                        <a:pt x="62" y="83"/>
                      </a:lnTo>
                      <a:lnTo>
                        <a:pt x="68" y="88"/>
                      </a:lnTo>
                      <a:lnTo>
                        <a:pt x="72" y="91"/>
                      </a:lnTo>
                      <a:lnTo>
                        <a:pt x="74" y="95"/>
                      </a:lnTo>
                      <a:lnTo>
                        <a:pt x="73" y="98"/>
                      </a:lnTo>
                      <a:lnTo>
                        <a:pt x="72" y="100"/>
                      </a:lnTo>
                      <a:lnTo>
                        <a:pt x="74" y="103"/>
                      </a:lnTo>
                      <a:lnTo>
                        <a:pt x="73" y="109"/>
                      </a:lnTo>
                      <a:lnTo>
                        <a:pt x="72" y="111"/>
                      </a:lnTo>
                      <a:lnTo>
                        <a:pt x="75" y="114"/>
                      </a:lnTo>
                      <a:lnTo>
                        <a:pt x="77" y="117"/>
                      </a:lnTo>
                      <a:lnTo>
                        <a:pt x="81" y="117"/>
                      </a:lnTo>
                      <a:lnTo>
                        <a:pt x="83" y="119"/>
                      </a:lnTo>
                      <a:lnTo>
                        <a:pt x="82" y="121"/>
                      </a:lnTo>
                      <a:lnTo>
                        <a:pt x="85" y="124"/>
                      </a:lnTo>
                      <a:lnTo>
                        <a:pt x="86" y="126"/>
                      </a:lnTo>
                      <a:lnTo>
                        <a:pt x="85" y="129"/>
                      </a:lnTo>
                      <a:lnTo>
                        <a:pt x="85" y="131"/>
                      </a:lnTo>
                      <a:lnTo>
                        <a:pt x="84" y="134"/>
                      </a:lnTo>
                      <a:lnTo>
                        <a:pt x="85" y="138"/>
                      </a:lnTo>
                      <a:lnTo>
                        <a:pt x="85" y="144"/>
                      </a:lnTo>
                      <a:lnTo>
                        <a:pt x="84" y="146"/>
                      </a:lnTo>
                      <a:lnTo>
                        <a:pt x="82" y="147"/>
                      </a:lnTo>
                      <a:lnTo>
                        <a:pt x="85" y="150"/>
                      </a:lnTo>
                      <a:lnTo>
                        <a:pt x="87" y="152"/>
                      </a:lnTo>
                      <a:lnTo>
                        <a:pt x="91" y="152"/>
                      </a:lnTo>
                      <a:lnTo>
                        <a:pt x="93" y="157"/>
                      </a:lnTo>
                      <a:lnTo>
                        <a:pt x="98" y="159"/>
                      </a:lnTo>
                      <a:lnTo>
                        <a:pt x="98" y="157"/>
                      </a:lnTo>
                      <a:lnTo>
                        <a:pt x="97" y="154"/>
                      </a:lnTo>
                      <a:lnTo>
                        <a:pt x="97" y="151"/>
                      </a:lnTo>
                      <a:lnTo>
                        <a:pt x="94" y="147"/>
                      </a:lnTo>
                      <a:lnTo>
                        <a:pt x="97" y="144"/>
                      </a:lnTo>
                      <a:lnTo>
                        <a:pt x="101" y="143"/>
                      </a:lnTo>
                      <a:lnTo>
                        <a:pt x="103" y="145"/>
                      </a:lnTo>
                      <a:lnTo>
                        <a:pt x="105" y="146"/>
                      </a:lnTo>
                      <a:lnTo>
                        <a:pt x="108" y="148"/>
                      </a:lnTo>
                      <a:lnTo>
                        <a:pt x="110" y="148"/>
                      </a:lnTo>
                      <a:lnTo>
                        <a:pt x="110" y="148"/>
                      </a:lnTo>
                      <a:lnTo>
                        <a:pt x="113" y="146"/>
                      </a:lnTo>
                      <a:lnTo>
                        <a:pt x="112" y="141"/>
                      </a:lnTo>
                      <a:lnTo>
                        <a:pt x="112" y="139"/>
                      </a:lnTo>
                      <a:lnTo>
                        <a:pt x="111" y="134"/>
                      </a:lnTo>
                      <a:lnTo>
                        <a:pt x="115" y="131"/>
                      </a:lnTo>
                      <a:lnTo>
                        <a:pt x="115" y="127"/>
                      </a:lnTo>
                      <a:lnTo>
                        <a:pt x="112" y="127"/>
                      </a:lnTo>
                      <a:lnTo>
                        <a:pt x="112" y="124"/>
                      </a:lnTo>
                      <a:lnTo>
                        <a:pt x="112" y="120"/>
                      </a:lnTo>
                      <a:lnTo>
                        <a:pt x="114" y="117"/>
                      </a:lnTo>
                      <a:lnTo>
                        <a:pt x="113" y="115"/>
                      </a:lnTo>
                      <a:lnTo>
                        <a:pt x="110" y="117"/>
                      </a:lnTo>
                      <a:lnTo>
                        <a:pt x="109" y="116"/>
                      </a:lnTo>
                      <a:lnTo>
                        <a:pt x="107" y="113"/>
                      </a:lnTo>
                      <a:lnTo>
                        <a:pt x="104" y="113"/>
                      </a:lnTo>
                      <a:lnTo>
                        <a:pt x="103" y="111"/>
                      </a:lnTo>
                      <a:lnTo>
                        <a:pt x="103" y="108"/>
                      </a:lnTo>
                      <a:lnTo>
                        <a:pt x="101" y="107"/>
                      </a:lnTo>
                      <a:lnTo>
                        <a:pt x="100" y="107"/>
                      </a:lnTo>
                      <a:lnTo>
                        <a:pt x="98" y="105"/>
                      </a:lnTo>
                      <a:lnTo>
                        <a:pt x="98" y="103"/>
                      </a:lnTo>
                      <a:lnTo>
                        <a:pt x="96" y="100"/>
                      </a:lnTo>
                      <a:lnTo>
                        <a:pt x="93" y="100"/>
                      </a:lnTo>
                      <a:lnTo>
                        <a:pt x="91" y="98"/>
                      </a:lnTo>
                      <a:lnTo>
                        <a:pt x="90" y="94"/>
                      </a:lnTo>
                      <a:lnTo>
                        <a:pt x="85" y="89"/>
                      </a:lnTo>
                      <a:lnTo>
                        <a:pt x="85" y="86"/>
                      </a:lnTo>
                      <a:lnTo>
                        <a:pt x="83" y="81"/>
                      </a:lnTo>
                      <a:lnTo>
                        <a:pt x="79" y="79"/>
                      </a:lnTo>
                      <a:lnTo>
                        <a:pt x="75" y="73"/>
                      </a:lnTo>
                      <a:lnTo>
                        <a:pt x="72" y="72"/>
                      </a:lnTo>
                      <a:lnTo>
                        <a:pt x="68" y="70"/>
                      </a:lnTo>
                      <a:lnTo>
                        <a:pt x="63" y="69"/>
                      </a:lnTo>
                      <a:lnTo>
                        <a:pt x="62" y="65"/>
                      </a:lnTo>
                      <a:lnTo>
                        <a:pt x="60" y="65"/>
                      </a:lnTo>
                      <a:lnTo>
                        <a:pt x="59" y="63"/>
                      </a:lnTo>
                      <a:lnTo>
                        <a:pt x="61" y="60"/>
                      </a:lnTo>
                      <a:lnTo>
                        <a:pt x="58" y="56"/>
                      </a:lnTo>
                      <a:lnTo>
                        <a:pt x="57" y="53"/>
                      </a:lnTo>
                      <a:lnTo>
                        <a:pt x="60" y="53"/>
                      </a:lnTo>
                      <a:lnTo>
                        <a:pt x="63" y="52"/>
                      </a:lnTo>
                      <a:lnTo>
                        <a:pt x="67" y="51"/>
                      </a:lnTo>
                      <a:lnTo>
                        <a:pt x="68" y="49"/>
                      </a:lnTo>
                      <a:lnTo>
                        <a:pt x="70" y="42"/>
                      </a:lnTo>
                      <a:lnTo>
                        <a:pt x="71" y="41"/>
                      </a:lnTo>
                      <a:lnTo>
                        <a:pt x="71" y="39"/>
                      </a:lnTo>
                      <a:lnTo>
                        <a:pt x="67" y="38"/>
                      </a:lnTo>
                      <a:lnTo>
                        <a:pt x="67" y="35"/>
                      </a:lnTo>
                      <a:lnTo>
                        <a:pt x="67" y="31"/>
                      </a:lnTo>
                      <a:lnTo>
                        <a:pt x="63" y="31"/>
                      </a:lnTo>
                      <a:lnTo>
                        <a:pt x="61" y="27"/>
                      </a:lnTo>
                      <a:lnTo>
                        <a:pt x="57" y="27"/>
                      </a:lnTo>
                      <a:lnTo>
                        <a:pt x="54" y="30"/>
                      </a:lnTo>
                      <a:lnTo>
                        <a:pt x="51" y="29"/>
                      </a:lnTo>
                      <a:lnTo>
                        <a:pt x="45" y="29"/>
                      </a:lnTo>
                      <a:lnTo>
                        <a:pt x="42" y="23"/>
                      </a:lnTo>
                      <a:lnTo>
                        <a:pt x="37" y="17"/>
                      </a:lnTo>
                      <a:lnTo>
                        <a:pt x="38" y="14"/>
                      </a:lnTo>
                      <a:lnTo>
                        <a:pt x="38" y="11"/>
                      </a:lnTo>
                      <a:lnTo>
                        <a:pt x="36" y="8"/>
                      </a:lnTo>
                      <a:lnTo>
                        <a:pt x="33" y="4"/>
                      </a:lnTo>
                      <a:lnTo>
                        <a:pt x="28" y="2"/>
                      </a:lnTo>
                      <a:lnTo>
                        <a:pt x="27" y="0"/>
                      </a:lnTo>
                      <a:lnTo>
                        <a:pt x="22" y="0"/>
                      </a:lnTo>
                      <a:lnTo>
                        <a:pt x="22" y="2"/>
                      </a:lnTo>
                      <a:lnTo>
                        <a:pt x="20" y="3"/>
                      </a:lnTo>
                      <a:lnTo>
                        <a:pt x="20" y="9"/>
                      </a:lnTo>
                      <a:lnTo>
                        <a:pt x="21" y="13"/>
                      </a:lnTo>
                      <a:lnTo>
                        <a:pt x="21" y="17"/>
                      </a:lnTo>
                      <a:lnTo>
                        <a:pt x="22" y="21"/>
                      </a:lnTo>
                      <a:lnTo>
                        <a:pt x="19" y="20"/>
                      </a:lnTo>
                      <a:lnTo>
                        <a:pt x="16" y="22"/>
                      </a:lnTo>
                      <a:lnTo>
                        <a:pt x="15" y="19"/>
                      </a:lnTo>
                      <a:lnTo>
                        <a:pt x="13" y="17"/>
                      </a:lnTo>
                      <a:lnTo>
                        <a:pt x="10" y="20"/>
                      </a:lnTo>
                      <a:lnTo>
                        <a:pt x="6" y="21"/>
                      </a:lnTo>
                      <a:lnTo>
                        <a:pt x="6" y="24"/>
                      </a:lnTo>
                      <a:lnTo>
                        <a:pt x="4" y="27"/>
                      </a:lnTo>
                      <a:lnTo>
                        <a:pt x="5" y="29"/>
                      </a:lnTo>
                      <a:lnTo>
                        <a:pt x="3" y="32"/>
                      </a:lnTo>
                      <a:lnTo>
                        <a:pt x="1" y="32"/>
                      </a:lnTo>
                      <a:lnTo>
                        <a:pt x="0" y="37"/>
                      </a:lnTo>
                      <a:lnTo>
                        <a:pt x="1" y="41"/>
                      </a:lnTo>
                      <a:lnTo>
                        <a:pt x="5" y="3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13" name="Freeform 531">
                  <a:extLst>
                    <a:ext uri="{FF2B5EF4-FFF2-40B4-BE49-F238E27FC236}">
                      <a16:creationId xmlns:a16="http://schemas.microsoft.com/office/drawing/2014/main" id="{1ECF740C-FAB4-C9D3-4C68-CA188F331576}"/>
                    </a:ext>
                  </a:extLst>
                </p:cNvPr>
                <p:cNvSpPr>
                  <a:spLocks/>
                </p:cNvSpPr>
                <p:nvPr/>
              </p:nvSpPr>
              <p:spPr bwMode="auto">
                <a:xfrm>
                  <a:off x="5024" y="2638"/>
                  <a:ext cx="3" cy="6"/>
                </a:xfrm>
                <a:custGeom>
                  <a:avLst/>
                  <a:gdLst>
                    <a:gd name="T0" fmla="*/ 2 w 3"/>
                    <a:gd name="T1" fmla="*/ 6 h 6"/>
                    <a:gd name="T2" fmla="*/ 3 w 3"/>
                    <a:gd name="T3" fmla="*/ 2 h 6"/>
                    <a:gd name="T4" fmla="*/ 2 w 3"/>
                    <a:gd name="T5" fmla="*/ 0 h 6"/>
                    <a:gd name="T6" fmla="*/ 0 w 3"/>
                    <a:gd name="T7" fmla="*/ 1 h 6"/>
                    <a:gd name="T8" fmla="*/ 0 w 3"/>
                    <a:gd name="T9" fmla="*/ 4 h 6"/>
                    <a:gd name="T10" fmla="*/ 2 w 3"/>
                    <a:gd name="T11" fmla="*/ 6 h 6"/>
                  </a:gdLst>
                  <a:ahLst/>
                  <a:cxnLst>
                    <a:cxn ang="0">
                      <a:pos x="T0" y="T1"/>
                    </a:cxn>
                    <a:cxn ang="0">
                      <a:pos x="T2" y="T3"/>
                    </a:cxn>
                    <a:cxn ang="0">
                      <a:pos x="T4" y="T5"/>
                    </a:cxn>
                    <a:cxn ang="0">
                      <a:pos x="T6" y="T7"/>
                    </a:cxn>
                    <a:cxn ang="0">
                      <a:pos x="T8" y="T9"/>
                    </a:cxn>
                    <a:cxn ang="0">
                      <a:pos x="T10" y="T11"/>
                    </a:cxn>
                  </a:cxnLst>
                  <a:rect l="0" t="0" r="r" b="b"/>
                  <a:pathLst>
                    <a:path w="3" h="6">
                      <a:moveTo>
                        <a:pt x="2" y="6"/>
                      </a:moveTo>
                      <a:lnTo>
                        <a:pt x="3" y="2"/>
                      </a:lnTo>
                      <a:lnTo>
                        <a:pt x="2" y="0"/>
                      </a:lnTo>
                      <a:lnTo>
                        <a:pt x="0" y="1"/>
                      </a:lnTo>
                      <a:lnTo>
                        <a:pt x="0" y="4"/>
                      </a:lnTo>
                      <a:lnTo>
                        <a:pt x="2"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14" name="Freeform 532">
                  <a:extLst>
                    <a:ext uri="{FF2B5EF4-FFF2-40B4-BE49-F238E27FC236}">
                      <a16:creationId xmlns:a16="http://schemas.microsoft.com/office/drawing/2014/main" id="{64A7CAE4-79E4-7BD4-B931-9249969F02C7}"/>
                    </a:ext>
                  </a:extLst>
                </p:cNvPr>
                <p:cNvSpPr>
                  <a:spLocks/>
                </p:cNvSpPr>
                <p:nvPr/>
              </p:nvSpPr>
              <p:spPr bwMode="auto">
                <a:xfrm>
                  <a:off x="5022" y="2635"/>
                  <a:ext cx="3" cy="1"/>
                </a:xfrm>
                <a:custGeom>
                  <a:avLst/>
                  <a:gdLst>
                    <a:gd name="T0" fmla="*/ 0 w 3"/>
                    <a:gd name="T1" fmla="*/ 0 h 1"/>
                    <a:gd name="T2" fmla="*/ 2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2" y="1"/>
                      </a:lnTo>
                      <a:lnTo>
                        <a:pt x="3"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15" name="Freeform 533">
                  <a:extLst>
                    <a:ext uri="{FF2B5EF4-FFF2-40B4-BE49-F238E27FC236}">
                      <a16:creationId xmlns:a16="http://schemas.microsoft.com/office/drawing/2014/main" id="{5CDADB57-A637-D17A-D608-904A491F9425}"/>
                    </a:ext>
                  </a:extLst>
                </p:cNvPr>
                <p:cNvSpPr>
                  <a:spLocks/>
                </p:cNvSpPr>
                <p:nvPr/>
              </p:nvSpPr>
              <p:spPr bwMode="auto">
                <a:xfrm>
                  <a:off x="5021" y="2690"/>
                  <a:ext cx="1" cy="4"/>
                </a:xfrm>
                <a:custGeom>
                  <a:avLst/>
                  <a:gdLst>
                    <a:gd name="T0" fmla="*/ 0 w 1"/>
                    <a:gd name="T1" fmla="*/ 0 h 4"/>
                    <a:gd name="T2" fmla="*/ 0 w 1"/>
                    <a:gd name="T3" fmla="*/ 4 h 4"/>
                    <a:gd name="T4" fmla="*/ 1 w 1"/>
                    <a:gd name="T5" fmla="*/ 3 h 4"/>
                    <a:gd name="T6" fmla="*/ 1 w 1"/>
                    <a:gd name="T7" fmla="*/ 0 h 4"/>
                    <a:gd name="T8" fmla="*/ 0 w 1"/>
                    <a:gd name="T9" fmla="*/ 0 h 4"/>
                    <a:gd name="T10" fmla="*/ 0 w 1"/>
                    <a:gd name="T11" fmla="*/ 0 h 4"/>
                  </a:gdLst>
                  <a:ahLst/>
                  <a:cxnLst>
                    <a:cxn ang="0">
                      <a:pos x="T0" y="T1"/>
                    </a:cxn>
                    <a:cxn ang="0">
                      <a:pos x="T2" y="T3"/>
                    </a:cxn>
                    <a:cxn ang="0">
                      <a:pos x="T4" y="T5"/>
                    </a:cxn>
                    <a:cxn ang="0">
                      <a:pos x="T6" y="T7"/>
                    </a:cxn>
                    <a:cxn ang="0">
                      <a:pos x="T8" y="T9"/>
                    </a:cxn>
                    <a:cxn ang="0">
                      <a:pos x="T10" y="T11"/>
                    </a:cxn>
                  </a:cxnLst>
                  <a:rect l="0" t="0" r="r" b="b"/>
                  <a:pathLst>
                    <a:path w="1" h="4">
                      <a:moveTo>
                        <a:pt x="0" y="0"/>
                      </a:moveTo>
                      <a:lnTo>
                        <a:pt x="0" y="4"/>
                      </a:lnTo>
                      <a:lnTo>
                        <a:pt x="1" y="3"/>
                      </a:lnTo>
                      <a:lnTo>
                        <a:pt x="1" y="0"/>
                      </a:lnTo>
                      <a:lnTo>
                        <a:pt x="0"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16" name="Freeform 534">
                  <a:extLst>
                    <a:ext uri="{FF2B5EF4-FFF2-40B4-BE49-F238E27FC236}">
                      <a16:creationId xmlns:a16="http://schemas.microsoft.com/office/drawing/2014/main" id="{F663E86D-EA84-5D92-1B4C-64BBD6C0E43F}"/>
                    </a:ext>
                  </a:extLst>
                </p:cNvPr>
                <p:cNvSpPr>
                  <a:spLocks/>
                </p:cNvSpPr>
                <p:nvPr/>
              </p:nvSpPr>
              <p:spPr bwMode="auto">
                <a:xfrm>
                  <a:off x="5011" y="2674"/>
                  <a:ext cx="1" cy="3"/>
                </a:xfrm>
                <a:custGeom>
                  <a:avLst/>
                  <a:gdLst>
                    <a:gd name="T0" fmla="*/ 1 w 1"/>
                    <a:gd name="T1" fmla="*/ 3 h 3"/>
                    <a:gd name="T2" fmla="*/ 1 w 1"/>
                    <a:gd name="T3" fmla="*/ 2 h 3"/>
                    <a:gd name="T4" fmla="*/ 1 w 1"/>
                    <a:gd name="T5" fmla="*/ 0 h 3"/>
                    <a:gd name="T6" fmla="*/ 0 w 1"/>
                    <a:gd name="T7" fmla="*/ 0 h 3"/>
                    <a:gd name="T8" fmla="*/ 1 w 1"/>
                    <a:gd name="T9" fmla="*/ 3 h 3"/>
                  </a:gdLst>
                  <a:ahLst/>
                  <a:cxnLst>
                    <a:cxn ang="0">
                      <a:pos x="T0" y="T1"/>
                    </a:cxn>
                    <a:cxn ang="0">
                      <a:pos x="T2" y="T3"/>
                    </a:cxn>
                    <a:cxn ang="0">
                      <a:pos x="T4" y="T5"/>
                    </a:cxn>
                    <a:cxn ang="0">
                      <a:pos x="T6" y="T7"/>
                    </a:cxn>
                    <a:cxn ang="0">
                      <a:pos x="T8" y="T9"/>
                    </a:cxn>
                  </a:cxnLst>
                  <a:rect l="0" t="0" r="r" b="b"/>
                  <a:pathLst>
                    <a:path w="1" h="3">
                      <a:moveTo>
                        <a:pt x="1" y="3"/>
                      </a:moveTo>
                      <a:lnTo>
                        <a:pt x="1" y="2"/>
                      </a:lnTo>
                      <a:lnTo>
                        <a:pt x="1" y="0"/>
                      </a:lnTo>
                      <a:lnTo>
                        <a:pt x="0" y="0"/>
                      </a:lnTo>
                      <a:lnTo>
                        <a:pt x="1"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17" name="Freeform 535">
                  <a:extLst>
                    <a:ext uri="{FF2B5EF4-FFF2-40B4-BE49-F238E27FC236}">
                      <a16:creationId xmlns:a16="http://schemas.microsoft.com/office/drawing/2014/main" id="{9C5FD072-74F9-50B3-F1D6-B62F6AAB08C8}"/>
                    </a:ext>
                  </a:extLst>
                </p:cNvPr>
                <p:cNvSpPr>
                  <a:spLocks/>
                </p:cNvSpPr>
                <p:nvPr/>
              </p:nvSpPr>
              <p:spPr bwMode="auto">
                <a:xfrm>
                  <a:off x="5053" y="2593"/>
                  <a:ext cx="3" cy="4"/>
                </a:xfrm>
                <a:custGeom>
                  <a:avLst/>
                  <a:gdLst>
                    <a:gd name="T0" fmla="*/ 0 w 3"/>
                    <a:gd name="T1" fmla="*/ 2 h 4"/>
                    <a:gd name="T2" fmla="*/ 2 w 3"/>
                    <a:gd name="T3" fmla="*/ 4 h 4"/>
                    <a:gd name="T4" fmla="*/ 3 w 3"/>
                    <a:gd name="T5" fmla="*/ 4 h 4"/>
                    <a:gd name="T6" fmla="*/ 0 w 3"/>
                    <a:gd name="T7" fmla="*/ 0 h 4"/>
                    <a:gd name="T8" fmla="*/ 0 w 3"/>
                    <a:gd name="T9" fmla="*/ 2 h 4"/>
                  </a:gdLst>
                  <a:ahLst/>
                  <a:cxnLst>
                    <a:cxn ang="0">
                      <a:pos x="T0" y="T1"/>
                    </a:cxn>
                    <a:cxn ang="0">
                      <a:pos x="T2" y="T3"/>
                    </a:cxn>
                    <a:cxn ang="0">
                      <a:pos x="T4" y="T5"/>
                    </a:cxn>
                    <a:cxn ang="0">
                      <a:pos x="T6" y="T7"/>
                    </a:cxn>
                    <a:cxn ang="0">
                      <a:pos x="T8" y="T9"/>
                    </a:cxn>
                  </a:cxnLst>
                  <a:rect l="0" t="0" r="r" b="b"/>
                  <a:pathLst>
                    <a:path w="3" h="4">
                      <a:moveTo>
                        <a:pt x="0" y="2"/>
                      </a:moveTo>
                      <a:lnTo>
                        <a:pt x="2" y="4"/>
                      </a:lnTo>
                      <a:lnTo>
                        <a:pt x="3" y="4"/>
                      </a:lnTo>
                      <a:lnTo>
                        <a:pt x="0"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18" name="Freeform 536">
                  <a:extLst>
                    <a:ext uri="{FF2B5EF4-FFF2-40B4-BE49-F238E27FC236}">
                      <a16:creationId xmlns:a16="http://schemas.microsoft.com/office/drawing/2014/main" id="{EAE22905-AA5D-4916-1DE9-39FBB611CA48}"/>
                    </a:ext>
                  </a:extLst>
                </p:cNvPr>
                <p:cNvSpPr>
                  <a:spLocks/>
                </p:cNvSpPr>
                <p:nvPr/>
              </p:nvSpPr>
              <p:spPr bwMode="auto">
                <a:xfrm>
                  <a:off x="4979" y="2441"/>
                  <a:ext cx="120" cy="267"/>
                </a:xfrm>
                <a:custGeom>
                  <a:avLst/>
                  <a:gdLst>
                    <a:gd name="T0" fmla="*/ 76 w 120"/>
                    <a:gd name="T1" fmla="*/ 125 h 267"/>
                    <a:gd name="T2" fmla="*/ 92 w 120"/>
                    <a:gd name="T3" fmla="*/ 108 h 267"/>
                    <a:gd name="T4" fmla="*/ 108 w 120"/>
                    <a:gd name="T5" fmla="*/ 109 h 267"/>
                    <a:gd name="T6" fmla="*/ 119 w 120"/>
                    <a:gd name="T7" fmla="*/ 101 h 267"/>
                    <a:gd name="T8" fmla="*/ 119 w 120"/>
                    <a:gd name="T9" fmla="*/ 87 h 267"/>
                    <a:gd name="T10" fmla="*/ 109 w 120"/>
                    <a:gd name="T11" fmla="*/ 77 h 267"/>
                    <a:gd name="T12" fmla="*/ 107 w 120"/>
                    <a:gd name="T13" fmla="*/ 61 h 267"/>
                    <a:gd name="T14" fmla="*/ 94 w 120"/>
                    <a:gd name="T15" fmla="*/ 41 h 267"/>
                    <a:gd name="T16" fmla="*/ 72 w 120"/>
                    <a:gd name="T17" fmla="*/ 45 h 267"/>
                    <a:gd name="T18" fmla="*/ 56 w 120"/>
                    <a:gd name="T19" fmla="*/ 49 h 267"/>
                    <a:gd name="T20" fmla="*/ 52 w 120"/>
                    <a:gd name="T21" fmla="*/ 30 h 267"/>
                    <a:gd name="T22" fmla="*/ 47 w 120"/>
                    <a:gd name="T23" fmla="*/ 17 h 267"/>
                    <a:gd name="T24" fmla="*/ 42 w 120"/>
                    <a:gd name="T25" fmla="*/ 6 h 267"/>
                    <a:gd name="T26" fmla="*/ 29 w 120"/>
                    <a:gd name="T27" fmla="*/ 0 h 267"/>
                    <a:gd name="T28" fmla="*/ 23 w 120"/>
                    <a:gd name="T29" fmla="*/ 7 h 267"/>
                    <a:gd name="T30" fmla="*/ 14 w 120"/>
                    <a:gd name="T31" fmla="*/ 18 h 267"/>
                    <a:gd name="T32" fmla="*/ 5 w 120"/>
                    <a:gd name="T33" fmla="*/ 32 h 267"/>
                    <a:gd name="T34" fmla="*/ 2 w 120"/>
                    <a:gd name="T35" fmla="*/ 43 h 267"/>
                    <a:gd name="T36" fmla="*/ 14 w 120"/>
                    <a:gd name="T37" fmla="*/ 64 h 267"/>
                    <a:gd name="T38" fmla="*/ 22 w 120"/>
                    <a:gd name="T39" fmla="*/ 79 h 267"/>
                    <a:gd name="T40" fmla="*/ 17 w 120"/>
                    <a:gd name="T41" fmla="*/ 96 h 267"/>
                    <a:gd name="T42" fmla="*/ 31 w 120"/>
                    <a:gd name="T43" fmla="*/ 119 h 267"/>
                    <a:gd name="T44" fmla="*/ 33 w 120"/>
                    <a:gd name="T45" fmla="*/ 138 h 267"/>
                    <a:gd name="T46" fmla="*/ 36 w 120"/>
                    <a:gd name="T47" fmla="*/ 160 h 267"/>
                    <a:gd name="T48" fmla="*/ 27 w 120"/>
                    <a:gd name="T49" fmla="*/ 182 h 267"/>
                    <a:gd name="T50" fmla="*/ 26 w 120"/>
                    <a:gd name="T51" fmla="*/ 195 h 267"/>
                    <a:gd name="T52" fmla="*/ 23 w 120"/>
                    <a:gd name="T53" fmla="*/ 208 h 267"/>
                    <a:gd name="T54" fmla="*/ 23 w 120"/>
                    <a:gd name="T55" fmla="*/ 223 h 267"/>
                    <a:gd name="T56" fmla="*/ 29 w 120"/>
                    <a:gd name="T57" fmla="*/ 222 h 267"/>
                    <a:gd name="T58" fmla="*/ 38 w 120"/>
                    <a:gd name="T59" fmla="*/ 236 h 267"/>
                    <a:gd name="T60" fmla="*/ 43 w 120"/>
                    <a:gd name="T61" fmla="*/ 244 h 267"/>
                    <a:gd name="T62" fmla="*/ 51 w 120"/>
                    <a:gd name="T63" fmla="*/ 251 h 267"/>
                    <a:gd name="T64" fmla="*/ 63 w 120"/>
                    <a:gd name="T65" fmla="*/ 254 h 267"/>
                    <a:gd name="T66" fmla="*/ 66 w 120"/>
                    <a:gd name="T67" fmla="*/ 267 h 267"/>
                    <a:gd name="T68" fmla="*/ 76 w 120"/>
                    <a:gd name="T69" fmla="*/ 260 h 267"/>
                    <a:gd name="T70" fmla="*/ 70 w 120"/>
                    <a:gd name="T71" fmla="*/ 249 h 267"/>
                    <a:gd name="T72" fmla="*/ 58 w 120"/>
                    <a:gd name="T73" fmla="*/ 242 h 267"/>
                    <a:gd name="T74" fmla="*/ 50 w 120"/>
                    <a:gd name="T75" fmla="*/ 237 h 267"/>
                    <a:gd name="T76" fmla="*/ 54 w 120"/>
                    <a:gd name="T77" fmla="*/ 232 h 267"/>
                    <a:gd name="T78" fmla="*/ 49 w 120"/>
                    <a:gd name="T79" fmla="*/ 215 h 267"/>
                    <a:gd name="T80" fmla="*/ 45 w 120"/>
                    <a:gd name="T81" fmla="*/ 215 h 267"/>
                    <a:gd name="T82" fmla="*/ 40 w 120"/>
                    <a:gd name="T83" fmla="*/ 203 h 267"/>
                    <a:gd name="T84" fmla="*/ 35 w 120"/>
                    <a:gd name="T85" fmla="*/ 205 h 267"/>
                    <a:gd name="T86" fmla="*/ 33 w 120"/>
                    <a:gd name="T87" fmla="*/ 190 h 267"/>
                    <a:gd name="T88" fmla="*/ 34 w 120"/>
                    <a:gd name="T89" fmla="*/ 180 h 267"/>
                    <a:gd name="T90" fmla="*/ 42 w 120"/>
                    <a:gd name="T91" fmla="*/ 152 h 267"/>
                    <a:gd name="T92" fmla="*/ 44 w 120"/>
                    <a:gd name="T93" fmla="*/ 137 h 267"/>
                    <a:gd name="T94" fmla="*/ 42 w 120"/>
                    <a:gd name="T95" fmla="*/ 130 h 267"/>
                    <a:gd name="T96" fmla="*/ 50 w 120"/>
                    <a:gd name="T97" fmla="*/ 128 h 267"/>
                    <a:gd name="T98" fmla="*/ 56 w 120"/>
                    <a:gd name="T99" fmla="*/ 132 h 267"/>
                    <a:gd name="T100" fmla="*/ 54 w 120"/>
                    <a:gd name="T101" fmla="*/ 144 h 267"/>
                    <a:gd name="T102" fmla="*/ 66 w 120"/>
                    <a:gd name="T103" fmla="*/ 146 h 267"/>
                    <a:gd name="T104" fmla="*/ 73 w 120"/>
                    <a:gd name="T105" fmla="*/ 148 h 267"/>
                    <a:gd name="T106" fmla="*/ 79 w 120"/>
                    <a:gd name="T107" fmla="*/ 154 h 267"/>
                    <a:gd name="T108" fmla="*/ 81 w 120"/>
                    <a:gd name="T109" fmla="*/ 14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267">
                      <a:moveTo>
                        <a:pt x="81" y="143"/>
                      </a:moveTo>
                      <a:lnTo>
                        <a:pt x="80" y="140"/>
                      </a:lnTo>
                      <a:lnTo>
                        <a:pt x="77" y="138"/>
                      </a:lnTo>
                      <a:lnTo>
                        <a:pt x="76" y="132"/>
                      </a:lnTo>
                      <a:lnTo>
                        <a:pt x="76" y="125"/>
                      </a:lnTo>
                      <a:lnTo>
                        <a:pt x="79" y="121"/>
                      </a:lnTo>
                      <a:lnTo>
                        <a:pt x="80" y="116"/>
                      </a:lnTo>
                      <a:lnTo>
                        <a:pt x="83" y="111"/>
                      </a:lnTo>
                      <a:lnTo>
                        <a:pt x="86" y="111"/>
                      </a:lnTo>
                      <a:lnTo>
                        <a:pt x="92" y="108"/>
                      </a:lnTo>
                      <a:lnTo>
                        <a:pt x="97" y="108"/>
                      </a:lnTo>
                      <a:lnTo>
                        <a:pt x="97" y="110"/>
                      </a:lnTo>
                      <a:lnTo>
                        <a:pt x="101" y="108"/>
                      </a:lnTo>
                      <a:lnTo>
                        <a:pt x="104" y="108"/>
                      </a:lnTo>
                      <a:lnTo>
                        <a:pt x="108" y="109"/>
                      </a:lnTo>
                      <a:lnTo>
                        <a:pt x="111" y="108"/>
                      </a:lnTo>
                      <a:lnTo>
                        <a:pt x="114" y="111"/>
                      </a:lnTo>
                      <a:lnTo>
                        <a:pt x="118" y="109"/>
                      </a:lnTo>
                      <a:lnTo>
                        <a:pt x="119" y="107"/>
                      </a:lnTo>
                      <a:lnTo>
                        <a:pt x="119" y="101"/>
                      </a:lnTo>
                      <a:lnTo>
                        <a:pt x="118" y="97"/>
                      </a:lnTo>
                      <a:lnTo>
                        <a:pt x="119" y="94"/>
                      </a:lnTo>
                      <a:lnTo>
                        <a:pt x="119" y="92"/>
                      </a:lnTo>
                      <a:lnTo>
                        <a:pt x="120" y="89"/>
                      </a:lnTo>
                      <a:lnTo>
                        <a:pt x="119" y="87"/>
                      </a:lnTo>
                      <a:lnTo>
                        <a:pt x="116" y="84"/>
                      </a:lnTo>
                      <a:lnTo>
                        <a:pt x="117" y="82"/>
                      </a:lnTo>
                      <a:lnTo>
                        <a:pt x="115" y="80"/>
                      </a:lnTo>
                      <a:lnTo>
                        <a:pt x="111" y="80"/>
                      </a:lnTo>
                      <a:lnTo>
                        <a:pt x="109" y="77"/>
                      </a:lnTo>
                      <a:lnTo>
                        <a:pt x="106" y="74"/>
                      </a:lnTo>
                      <a:lnTo>
                        <a:pt x="107" y="72"/>
                      </a:lnTo>
                      <a:lnTo>
                        <a:pt x="108" y="66"/>
                      </a:lnTo>
                      <a:lnTo>
                        <a:pt x="106" y="63"/>
                      </a:lnTo>
                      <a:lnTo>
                        <a:pt x="107" y="61"/>
                      </a:lnTo>
                      <a:lnTo>
                        <a:pt x="108" y="58"/>
                      </a:lnTo>
                      <a:lnTo>
                        <a:pt x="106" y="54"/>
                      </a:lnTo>
                      <a:lnTo>
                        <a:pt x="102" y="51"/>
                      </a:lnTo>
                      <a:lnTo>
                        <a:pt x="96" y="46"/>
                      </a:lnTo>
                      <a:lnTo>
                        <a:pt x="94" y="41"/>
                      </a:lnTo>
                      <a:lnTo>
                        <a:pt x="88" y="39"/>
                      </a:lnTo>
                      <a:lnTo>
                        <a:pt x="83" y="40"/>
                      </a:lnTo>
                      <a:lnTo>
                        <a:pt x="80" y="48"/>
                      </a:lnTo>
                      <a:lnTo>
                        <a:pt x="74" y="49"/>
                      </a:lnTo>
                      <a:lnTo>
                        <a:pt x="72" y="45"/>
                      </a:lnTo>
                      <a:lnTo>
                        <a:pt x="69" y="45"/>
                      </a:lnTo>
                      <a:lnTo>
                        <a:pt x="64" y="42"/>
                      </a:lnTo>
                      <a:lnTo>
                        <a:pt x="59" y="45"/>
                      </a:lnTo>
                      <a:lnTo>
                        <a:pt x="59" y="48"/>
                      </a:lnTo>
                      <a:lnTo>
                        <a:pt x="56" y="49"/>
                      </a:lnTo>
                      <a:lnTo>
                        <a:pt x="52" y="51"/>
                      </a:lnTo>
                      <a:lnTo>
                        <a:pt x="52" y="42"/>
                      </a:lnTo>
                      <a:lnTo>
                        <a:pt x="52" y="36"/>
                      </a:lnTo>
                      <a:lnTo>
                        <a:pt x="51" y="32"/>
                      </a:lnTo>
                      <a:lnTo>
                        <a:pt x="52" y="30"/>
                      </a:lnTo>
                      <a:lnTo>
                        <a:pt x="52" y="27"/>
                      </a:lnTo>
                      <a:lnTo>
                        <a:pt x="51" y="24"/>
                      </a:lnTo>
                      <a:lnTo>
                        <a:pt x="52" y="20"/>
                      </a:lnTo>
                      <a:lnTo>
                        <a:pt x="52" y="17"/>
                      </a:lnTo>
                      <a:lnTo>
                        <a:pt x="47" y="17"/>
                      </a:lnTo>
                      <a:lnTo>
                        <a:pt x="45" y="19"/>
                      </a:lnTo>
                      <a:lnTo>
                        <a:pt x="42" y="18"/>
                      </a:lnTo>
                      <a:lnTo>
                        <a:pt x="40" y="14"/>
                      </a:lnTo>
                      <a:lnTo>
                        <a:pt x="42" y="12"/>
                      </a:lnTo>
                      <a:lnTo>
                        <a:pt x="42" y="6"/>
                      </a:lnTo>
                      <a:lnTo>
                        <a:pt x="39" y="2"/>
                      </a:lnTo>
                      <a:lnTo>
                        <a:pt x="35" y="4"/>
                      </a:lnTo>
                      <a:lnTo>
                        <a:pt x="34" y="0"/>
                      </a:lnTo>
                      <a:lnTo>
                        <a:pt x="34" y="0"/>
                      </a:lnTo>
                      <a:lnTo>
                        <a:pt x="29" y="0"/>
                      </a:lnTo>
                      <a:lnTo>
                        <a:pt x="26" y="1"/>
                      </a:lnTo>
                      <a:lnTo>
                        <a:pt x="26" y="4"/>
                      </a:lnTo>
                      <a:lnTo>
                        <a:pt x="28" y="6"/>
                      </a:lnTo>
                      <a:lnTo>
                        <a:pt x="27" y="8"/>
                      </a:lnTo>
                      <a:lnTo>
                        <a:pt x="23" y="7"/>
                      </a:lnTo>
                      <a:lnTo>
                        <a:pt x="21" y="9"/>
                      </a:lnTo>
                      <a:lnTo>
                        <a:pt x="21" y="13"/>
                      </a:lnTo>
                      <a:lnTo>
                        <a:pt x="20" y="15"/>
                      </a:lnTo>
                      <a:lnTo>
                        <a:pt x="17" y="15"/>
                      </a:lnTo>
                      <a:lnTo>
                        <a:pt x="14" y="18"/>
                      </a:lnTo>
                      <a:lnTo>
                        <a:pt x="8" y="15"/>
                      </a:lnTo>
                      <a:lnTo>
                        <a:pt x="7" y="19"/>
                      </a:lnTo>
                      <a:lnTo>
                        <a:pt x="7" y="25"/>
                      </a:lnTo>
                      <a:lnTo>
                        <a:pt x="5" y="28"/>
                      </a:lnTo>
                      <a:lnTo>
                        <a:pt x="5" y="32"/>
                      </a:lnTo>
                      <a:lnTo>
                        <a:pt x="6" y="35"/>
                      </a:lnTo>
                      <a:lnTo>
                        <a:pt x="4" y="38"/>
                      </a:lnTo>
                      <a:lnTo>
                        <a:pt x="0" y="39"/>
                      </a:lnTo>
                      <a:lnTo>
                        <a:pt x="0" y="42"/>
                      </a:lnTo>
                      <a:lnTo>
                        <a:pt x="2" y="43"/>
                      </a:lnTo>
                      <a:lnTo>
                        <a:pt x="4" y="48"/>
                      </a:lnTo>
                      <a:lnTo>
                        <a:pt x="7" y="50"/>
                      </a:lnTo>
                      <a:lnTo>
                        <a:pt x="7" y="52"/>
                      </a:lnTo>
                      <a:lnTo>
                        <a:pt x="11" y="56"/>
                      </a:lnTo>
                      <a:lnTo>
                        <a:pt x="14" y="64"/>
                      </a:lnTo>
                      <a:lnTo>
                        <a:pt x="17" y="66"/>
                      </a:lnTo>
                      <a:lnTo>
                        <a:pt x="18" y="70"/>
                      </a:lnTo>
                      <a:lnTo>
                        <a:pt x="19" y="73"/>
                      </a:lnTo>
                      <a:lnTo>
                        <a:pt x="21" y="75"/>
                      </a:lnTo>
                      <a:lnTo>
                        <a:pt x="22" y="79"/>
                      </a:lnTo>
                      <a:lnTo>
                        <a:pt x="19" y="80"/>
                      </a:lnTo>
                      <a:lnTo>
                        <a:pt x="18" y="83"/>
                      </a:lnTo>
                      <a:lnTo>
                        <a:pt x="20" y="91"/>
                      </a:lnTo>
                      <a:lnTo>
                        <a:pt x="19" y="94"/>
                      </a:lnTo>
                      <a:lnTo>
                        <a:pt x="17" y="96"/>
                      </a:lnTo>
                      <a:lnTo>
                        <a:pt x="18" y="102"/>
                      </a:lnTo>
                      <a:lnTo>
                        <a:pt x="18" y="105"/>
                      </a:lnTo>
                      <a:lnTo>
                        <a:pt x="22" y="111"/>
                      </a:lnTo>
                      <a:lnTo>
                        <a:pt x="27" y="115"/>
                      </a:lnTo>
                      <a:lnTo>
                        <a:pt x="31" y="119"/>
                      </a:lnTo>
                      <a:lnTo>
                        <a:pt x="32" y="126"/>
                      </a:lnTo>
                      <a:lnTo>
                        <a:pt x="31" y="129"/>
                      </a:lnTo>
                      <a:lnTo>
                        <a:pt x="32" y="132"/>
                      </a:lnTo>
                      <a:lnTo>
                        <a:pt x="31" y="136"/>
                      </a:lnTo>
                      <a:lnTo>
                        <a:pt x="33" y="138"/>
                      </a:lnTo>
                      <a:lnTo>
                        <a:pt x="34" y="143"/>
                      </a:lnTo>
                      <a:lnTo>
                        <a:pt x="35" y="146"/>
                      </a:lnTo>
                      <a:lnTo>
                        <a:pt x="35" y="151"/>
                      </a:lnTo>
                      <a:lnTo>
                        <a:pt x="37" y="155"/>
                      </a:lnTo>
                      <a:lnTo>
                        <a:pt x="36" y="160"/>
                      </a:lnTo>
                      <a:lnTo>
                        <a:pt x="35" y="162"/>
                      </a:lnTo>
                      <a:lnTo>
                        <a:pt x="31" y="173"/>
                      </a:lnTo>
                      <a:lnTo>
                        <a:pt x="28" y="175"/>
                      </a:lnTo>
                      <a:lnTo>
                        <a:pt x="28" y="180"/>
                      </a:lnTo>
                      <a:lnTo>
                        <a:pt x="27" y="182"/>
                      </a:lnTo>
                      <a:lnTo>
                        <a:pt x="26" y="185"/>
                      </a:lnTo>
                      <a:lnTo>
                        <a:pt x="25" y="191"/>
                      </a:lnTo>
                      <a:lnTo>
                        <a:pt x="27" y="191"/>
                      </a:lnTo>
                      <a:lnTo>
                        <a:pt x="25" y="194"/>
                      </a:lnTo>
                      <a:lnTo>
                        <a:pt x="26" y="195"/>
                      </a:lnTo>
                      <a:lnTo>
                        <a:pt x="24" y="198"/>
                      </a:lnTo>
                      <a:lnTo>
                        <a:pt x="25" y="199"/>
                      </a:lnTo>
                      <a:lnTo>
                        <a:pt x="25" y="201"/>
                      </a:lnTo>
                      <a:lnTo>
                        <a:pt x="23" y="201"/>
                      </a:lnTo>
                      <a:lnTo>
                        <a:pt x="23" y="208"/>
                      </a:lnTo>
                      <a:lnTo>
                        <a:pt x="21" y="209"/>
                      </a:lnTo>
                      <a:lnTo>
                        <a:pt x="21" y="214"/>
                      </a:lnTo>
                      <a:lnTo>
                        <a:pt x="21" y="215"/>
                      </a:lnTo>
                      <a:lnTo>
                        <a:pt x="21" y="221"/>
                      </a:lnTo>
                      <a:lnTo>
                        <a:pt x="23" y="223"/>
                      </a:lnTo>
                      <a:lnTo>
                        <a:pt x="25" y="224"/>
                      </a:lnTo>
                      <a:lnTo>
                        <a:pt x="25" y="220"/>
                      </a:lnTo>
                      <a:lnTo>
                        <a:pt x="28" y="218"/>
                      </a:lnTo>
                      <a:lnTo>
                        <a:pt x="27" y="221"/>
                      </a:lnTo>
                      <a:lnTo>
                        <a:pt x="29" y="222"/>
                      </a:lnTo>
                      <a:lnTo>
                        <a:pt x="29" y="225"/>
                      </a:lnTo>
                      <a:lnTo>
                        <a:pt x="31" y="225"/>
                      </a:lnTo>
                      <a:lnTo>
                        <a:pt x="33" y="231"/>
                      </a:lnTo>
                      <a:lnTo>
                        <a:pt x="35" y="231"/>
                      </a:lnTo>
                      <a:lnTo>
                        <a:pt x="38" y="236"/>
                      </a:lnTo>
                      <a:lnTo>
                        <a:pt x="38" y="239"/>
                      </a:lnTo>
                      <a:lnTo>
                        <a:pt x="41" y="239"/>
                      </a:lnTo>
                      <a:lnTo>
                        <a:pt x="42" y="242"/>
                      </a:lnTo>
                      <a:lnTo>
                        <a:pt x="43" y="242"/>
                      </a:lnTo>
                      <a:lnTo>
                        <a:pt x="43" y="244"/>
                      </a:lnTo>
                      <a:lnTo>
                        <a:pt x="42" y="246"/>
                      </a:lnTo>
                      <a:lnTo>
                        <a:pt x="42" y="247"/>
                      </a:lnTo>
                      <a:lnTo>
                        <a:pt x="49" y="253"/>
                      </a:lnTo>
                      <a:lnTo>
                        <a:pt x="49" y="255"/>
                      </a:lnTo>
                      <a:lnTo>
                        <a:pt x="51" y="251"/>
                      </a:lnTo>
                      <a:lnTo>
                        <a:pt x="52" y="248"/>
                      </a:lnTo>
                      <a:lnTo>
                        <a:pt x="55" y="251"/>
                      </a:lnTo>
                      <a:lnTo>
                        <a:pt x="59" y="252"/>
                      </a:lnTo>
                      <a:lnTo>
                        <a:pt x="59" y="254"/>
                      </a:lnTo>
                      <a:lnTo>
                        <a:pt x="63" y="254"/>
                      </a:lnTo>
                      <a:lnTo>
                        <a:pt x="64" y="256"/>
                      </a:lnTo>
                      <a:lnTo>
                        <a:pt x="64" y="261"/>
                      </a:lnTo>
                      <a:lnTo>
                        <a:pt x="63" y="263"/>
                      </a:lnTo>
                      <a:lnTo>
                        <a:pt x="63" y="266"/>
                      </a:lnTo>
                      <a:lnTo>
                        <a:pt x="66" y="267"/>
                      </a:lnTo>
                      <a:lnTo>
                        <a:pt x="70" y="263"/>
                      </a:lnTo>
                      <a:lnTo>
                        <a:pt x="72" y="263"/>
                      </a:lnTo>
                      <a:lnTo>
                        <a:pt x="73" y="265"/>
                      </a:lnTo>
                      <a:lnTo>
                        <a:pt x="76" y="263"/>
                      </a:lnTo>
                      <a:lnTo>
                        <a:pt x="76" y="260"/>
                      </a:lnTo>
                      <a:lnTo>
                        <a:pt x="76" y="260"/>
                      </a:lnTo>
                      <a:lnTo>
                        <a:pt x="76" y="258"/>
                      </a:lnTo>
                      <a:lnTo>
                        <a:pt x="73" y="256"/>
                      </a:lnTo>
                      <a:lnTo>
                        <a:pt x="72" y="253"/>
                      </a:lnTo>
                      <a:lnTo>
                        <a:pt x="70" y="249"/>
                      </a:lnTo>
                      <a:lnTo>
                        <a:pt x="67" y="248"/>
                      </a:lnTo>
                      <a:lnTo>
                        <a:pt x="65" y="247"/>
                      </a:lnTo>
                      <a:lnTo>
                        <a:pt x="63" y="248"/>
                      </a:lnTo>
                      <a:lnTo>
                        <a:pt x="62" y="246"/>
                      </a:lnTo>
                      <a:lnTo>
                        <a:pt x="58" y="242"/>
                      </a:lnTo>
                      <a:lnTo>
                        <a:pt x="56" y="240"/>
                      </a:lnTo>
                      <a:lnTo>
                        <a:pt x="56" y="237"/>
                      </a:lnTo>
                      <a:lnTo>
                        <a:pt x="55" y="236"/>
                      </a:lnTo>
                      <a:lnTo>
                        <a:pt x="54" y="239"/>
                      </a:lnTo>
                      <a:lnTo>
                        <a:pt x="50" y="237"/>
                      </a:lnTo>
                      <a:lnTo>
                        <a:pt x="50" y="235"/>
                      </a:lnTo>
                      <a:lnTo>
                        <a:pt x="52" y="232"/>
                      </a:lnTo>
                      <a:lnTo>
                        <a:pt x="53" y="234"/>
                      </a:lnTo>
                      <a:lnTo>
                        <a:pt x="54" y="232"/>
                      </a:lnTo>
                      <a:lnTo>
                        <a:pt x="54" y="232"/>
                      </a:lnTo>
                      <a:lnTo>
                        <a:pt x="53" y="225"/>
                      </a:lnTo>
                      <a:lnTo>
                        <a:pt x="52" y="224"/>
                      </a:lnTo>
                      <a:lnTo>
                        <a:pt x="52" y="221"/>
                      </a:lnTo>
                      <a:lnTo>
                        <a:pt x="50" y="218"/>
                      </a:lnTo>
                      <a:lnTo>
                        <a:pt x="49" y="215"/>
                      </a:lnTo>
                      <a:lnTo>
                        <a:pt x="49" y="217"/>
                      </a:lnTo>
                      <a:lnTo>
                        <a:pt x="49" y="218"/>
                      </a:lnTo>
                      <a:lnTo>
                        <a:pt x="48" y="219"/>
                      </a:lnTo>
                      <a:lnTo>
                        <a:pt x="46" y="215"/>
                      </a:lnTo>
                      <a:lnTo>
                        <a:pt x="45" y="215"/>
                      </a:lnTo>
                      <a:lnTo>
                        <a:pt x="45" y="211"/>
                      </a:lnTo>
                      <a:lnTo>
                        <a:pt x="44" y="208"/>
                      </a:lnTo>
                      <a:lnTo>
                        <a:pt x="44" y="205"/>
                      </a:lnTo>
                      <a:lnTo>
                        <a:pt x="42" y="204"/>
                      </a:lnTo>
                      <a:lnTo>
                        <a:pt x="40" y="203"/>
                      </a:lnTo>
                      <a:lnTo>
                        <a:pt x="39" y="203"/>
                      </a:lnTo>
                      <a:lnTo>
                        <a:pt x="38" y="204"/>
                      </a:lnTo>
                      <a:lnTo>
                        <a:pt x="38" y="206"/>
                      </a:lnTo>
                      <a:lnTo>
                        <a:pt x="36" y="207"/>
                      </a:lnTo>
                      <a:lnTo>
                        <a:pt x="35" y="205"/>
                      </a:lnTo>
                      <a:lnTo>
                        <a:pt x="37" y="202"/>
                      </a:lnTo>
                      <a:lnTo>
                        <a:pt x="34" y="197"/>
                      </a:lnTo>
                      <a:lnTo>
                        <a:pt x="34" y="195"/>
                      </a:lnTo>
                      <a:lnTo>
                        <a:pt x="33" y="191"/>
                      </a:lnTo>
                      <a:lnTo>
                        <a:pt x="33" y="190"/>
                      </a:lnTo>
                      <a:lnTo>
                        <a:pt x="35" y="187"/>
                      </a:lnTo>
                      <a:lnTo>
                        <a:pt x="34" y="187"/>
                      </a:lnTo>
                      <a:lnTo>
                        <a:pt x="32" y="187"/>
                      </a:lnTo>
                      <a:lnTo>
                        <a:pt x="34" y="184"/>
                      </a:lnTo>
                      <a:lnTo>
                        <a:pt x="34" y="180"/>
                      </a:lnTo>
                      <a:lnTo>
                        <a:pt x="37" y="174"/>
                      </a:lnTo>
                      <a:lnTo>
                        <a:pt x="38" y="162"/>
                      </a:lnTo>
                      <a:lnTo>
                        <a:pt x="40" y="158"/>
                      </a:lnTo>
                      <a:lnTo>
                        <a:pt x="41" y="155"/>
                      </a:lnTo>
                      <a:lnTo>
                        <a:pt x="42" y="152"/>
                      </a:lnTo>
                      <a:lnTo>
                        <a:pt x="43" y="146"/>
                      </a:lnTo>
                      <a:lnTo>
                        <a:pt x="42" y="146"/>
                      </a:lnTo>
                      <a:lnTo>
                        <a:pt x="42" y="143"/>
                      </a:lnTo>
                      <a:lnTo>
                        <a:pt x="42" y="140"/>
                      </a:lnTo>
                      <a:lnTo>
                        <a:pt x="44" y="137"/>
                      </a:lnTo>
                      <a:lnTo>
                        <a:pt x="43" y="134"/>
                      </a:lnTo>
                      <a:lnTo>
                        <a:pt x="41" y="132"/>
                      </a:lnTo>
                      <a:lnTo>
                        <a:pt x="42" y="130"/>
                      </a:lnTo>
                      <a:lnTo>
                        <a:pt x="42" y="129"/>
                      </a:lnTo>
                      <a:lnTo>
                        <a:pt x="42" y="130"/>
                      </a:lnTo>
                      <a:lnTo>
                        <a:pt x="44" y="130"/>
                      </a:lnTo>
                      <a:lnTo>
                        <a:pt x="45" y="128"/>
                      </a:lnTo>
                      <a:lnTo>
                        <a:pt x="46" y="129"/>
                      </a:lnTo>
                      <a:lnTo>
                        <a:pt x="48" y="129"/>
                      </a:lnTo>
                      <a:lnTo>
                        <a:pt x="50" y="128"/>
                      </a:lnTo>
                      <a:lnTo>
                        <a:pt x="51" y="129"/>
                      </a:lnTo>
                      <a:lnTo>
                        <a:pt x="52" y="128"/>
                      </a:lnTo>
                      <a:lnTo>
                        <a:pt x="52" y="129"/>
                      </a:lnTo>
                      <a:lnTo>
                        <a:pt x="55" y="130"/>
                      </a:lnTo>
                      <a:lnTo>
                        <a:pt x="56" y="132"/>
                      </a:lnTo>
                      <a:lnTo>
                        <a:pt x="55" y="133"/>
                      </a:lnTo>
                      <a:lnTo>
                        <a:pt x="55" y="138"/>
                      </a:lnTo>
                      <a:lnTo>
                        <a:pt x="56" y="140"/>
                      </a:lnTo>
                      <a:lnTo>
                        <a:pt x="55" y="142"/>
                      </a:lnTo>
                      <a:lnTo>
                        <a:pt x="54" y="144"/>
                      </a:lnTo>
                      <a:lnTo>
                        <a:pt x="56" y="144"/>
                      </a:lnTo>
                      <a:lnTo>
                        <a:pt x="58" y="145"/>
                      </a:lnTo>
                      <a:lnTo>
                        <a:pt x="61" y="144"/>
                      </a:lnTo>
                      <a:lnTo>
                        <a:pt x="64" y="145"/>
                      </a:lnTo>
                      <a:lnTo>
                        <a:pt x="66" y="146"/>
                      </a:lnTo>
                      <a:lnTo>
                        <a:pt x="66" y="145"/>
                      </a:lnTo>
                      <a:lnTo>
                        <a:pt x="65" y="144"/>
                      </a:lnTo>
                      <a:lnTo>
                        <a:pt x="67" y="142"/>
                      </a:lnTo>
                      <a:lnTo>
                        <a:pt x="69" y="143"/>
                      </a:lnTo>
                      <a:lnTo>
                        <a:pt x="73" y="148"/>
                      </a:lnTo>
                      <a:lnTo>
                        <a:pt x="74" y="149"/>
                      </a:lnTo>
                      <a:lnTo>
                        <a:pt x="74" y="150"/>
                      </a:lnTo>
                      <a:lnTo>
                        <a:pt x="76" y="150"/>
                      </a:lnTo>
                      <a:lnTo>
                        <a:pt x="78" y="153"/>
                      </a:lnTo>
                      <a:lnTo>
                        <a:pt x="79" y="154"/>
                      </a:lnTo>
                      <a:lnTo>
                        <a:pt x="80" y="154"/>
                      </a:lnTo>
                      <a:lnTo>
                        <a:pt x="80" y="152"/>
                      </a:lnTo>
                      <a:lnTo>
                        <a:pt x="80" y="152"/>
                      </a:lnTo>
                      <a:lnTo>
                        <a:pt x="81" y="149"/>
                      </a:lnTo>
                      <a:lnTo>
                        <a:pt x="81" y="14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19" name="Freeform 537">
                  <a:extLst>
                    <a:ext uri="{FF2B5EF4-FFF2-40B4-BE49-F238E27FC236}">
                      <a16:creationId xmlns:a16="http://schemas.microsoft.com/office/drawing/2014/main" id="{CFEE7354-9C7E-366D-B6F6-4C6F84D40584}"/>
                    </a:ext>
                  </a:extLst>
                </p:cNvPr>
                <p:cNvSpPr>
                  <a:spLocks/>
                </p:cNvSpPr>
                <p:nvPr/>
              </p:nvSpPr>
              <p:spPr bwMode="auto">
                <a:xfrm>
                  <a:off x="5001" y="2666"/>
                  <a:ext cx="3" cy="7"/>
                </a:xfrm>
                <a:custGeom>
                  <a:avLst/>
                  <a:gdLst>
                    <a:gd name="T0" fmla="*/ 3 w 3"/>
                    <a:gd name="T1" fmla="*/ 5 h 9"/>
                    <a:gd name="T2" fmla="*/ 3 w 3"/>
                    <a:gd name="T3" fmla="*/ 0 h 9"/>
                    <a:gd name="T4" fmla="*/ 0 w 3"/>
                    <a:gd name="T5" fmla="*/ 0 h 9"/>
                    <a:gd name="T6" fmla="*/ 0 w 3"/>
                    <a:gd name="T7" fmla="*/ 3 h 9"/>
                    <a:gd name="T8" fmla="*/ 0 w 3"/>
                    <a:gd name="T9" fmla="*/ 4 h 9"/>
                    <a:gd name="T10" fmla="*/ 0 w 3"/>
                    <a:gd name="T11" fmla="*/ 9 h 9"/>
                    <a:gd name="T12" fmla="*/ 3 w 3"/>
                    <a:gd name="T13" fmla="*/ 5 h 9"/>
                  </a:gdLst>
                  <a:ahLst/>
                  <a:cxnLst>
                    <a:cxn ang="0">
                      <a:pos x="T0" y="T1"/>
                    </a:cxn>
                    <a:cxn ang="0">
                      <a:pos x="T2" y="T3"/>
                    </a:cxn>
                    <a:cxn ang="0">
                      <a:pos x="T4" y="T5"/>
                    </a:cxn>
                    <a:cxn ang="0">
                      <a:pos x="T6" y="T7"/>
                    </a:cxn>
                    <a:cxn ang="0">
                      <a:pos x="T8" y="T9"/>
                    </a:cxn>
                    <a:cxn ang="0">
                      <a:pos x="T10" y="T11"/>
                    </a:cxn>
                    <a:cxn ang="0">
                      <a:pos x="T12" y="T13"/>
                    </a:cxn>
                  </a:cxnLst>
                  <a:rect l="0" t="0" r="r" b="b"/>
                  <a:pathLst>
                    <a:path w="3" h="9">
                      <a:moveTo>
                        <a:pt x="3" y="5"/>
                      </a:moveTo>
                      <a:cubicBezTo>
                        <a:pt x="3" y="0"/>
                        <a:pt x="3" y="0"/>
                        <a:pt x="3" y="0"/>
                      </a:cubicBezTo>
                      <a:cubicBezTo>
                        <a:pt x="3" y="0"/>
                        <a:pt x="1" y="0"/>
                        <a:pt x="0" y="0"/>
                      </a:cubicBezTo>
                      <a:cubicBezTo>
                        <a:pt x="0" y="3"/>
                        <a:pt x="0" y="3"/>
                        <a:pt x="0" y="3"/>
                      </a:cubicBezTo>
                      <a:cubicBezTo>
                        <a:pt x="0" y="4"/>
                        <a:pt x="0" y="4"/>
                        <a:pt x="0" y="4"/>
                      </a:cubicBezTo>
                      <a:cubicBezTo>
                        <a:pt x="0" y="9"/>
                        <a:pt x="0" y="9"/>
                        <a:pt x="0" y="9"/>
                      </a:cubicBezTo>
                      <a:lnTo>
                        <a:pt x="3"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20" name="Freeform 538">
                  <a:extLst>
                    <a:ext uri="{FF2B5EF4-FFF2-40B4-BE49-F238E27FC236}">
                      <a16:creationId xmlns:a16="http://schemas.microsoft.com/office/drawing/2014/main" id="{0BF69C5F-850E-759F-9660-98DA0FF4A406}"/>
                    </a:ext>
                  </a:extLst>
                </p:cNvPr>
                <p:cNvSpPr>
                  <a:spLocks/>
                </p:cNvSpPr>
                <p:nvPr/>
              </p:nvSpPr>
              <p:spPr bwMode="auto">
                <a:xfrm>
                  <a:off x="4901" y="2294"/>
                  <a:ext cx="127" cy="340"/>
                </a:xfrm>
                <a:custGeom>
                  <a:avLst/>
                  <a:gdLst>
                    <a:gd name="T0" fmla="*/ 63 w 127"/>
                    <a:gd name="T1" fmla="*/ 220 h 340"/>
                    <a:gd name="T2" fmla="*/ 71 w 127"/>
                    <a:gd name="T3" fmla="*/ 217 h 340"/>
                    <a:gd name="T4" fmla="*/ 71 w 127"/>
                    <a:gd name="T5" fmla="*/ 206 h 340"/>
                    <a:gd name="T6" fmla="*/ 73 w 127"/>
                    <a:gd name="T7" fmla="*/ 207 h 340"/>
                    <a:gd name="T8" fmla="*/ 81 w 127"/>
                    <a:gd name="T9" fmla="*/ 221 h 340"/>
                    <a:gd name="T10" fmla="*/ 85 w 127"/>
                    <a:gd name="T11" fmla="*/ 226 h 340"/>
                    <a:gd name="T12" fmla="*/ 87 w 127"/>
                    <a:gd name="T13" fmla="*/ 245 h 340"/>
                    <a:gd name="T14" fmla="*/ 91 w 127"/>
                    <a:gd name="T15" fmla="*/ 258 h 340"/>
                    <a:gd name="T16" fmla="*/ 95 w 127"/>
                    <a:gd name="T17" fmla="*/ 274 h 340"/>
                    <a:gd name="T18" fmla="*/ 101 w 127"/>
                    <a:gd name="T19" fmla="*/ 289 h 340"/>
                    <a:gd name="T20" fmla="*/ 103 w 127"/>
                    <a:gd name="T21" fmla="*/ 302 h 340"/>
                    <a:gd name="T22" fmla="*/ 103 w 127"/>
                    <a:gd name="T23" fmla="*/ 313 h 340"/>
                    <a:gd name="T24" fmla="*/ 101 w 127"/>
                    <a:gd name="T25" fmla="*/ 326 h 340"/>
                    <a:gd name="T26" fmla="*/ 103 w 127"/>
                    <a:gd name="T27" fmla="*/ 340 h 340"/>
                    <a:gd name="T28" fmla="*/ 106 w 127"/>
                    <a:gd name="T29" fmla="*/ 327 h 340"/>
                    <a:gd name="T30" fmla="*/ 115 w 127"/>
                    <a:gd name="T31" fmla="*/ 302 h 340"/>
                    <a:gd name="T32" fmla="*/ 109 w 127"/>
                    <a:gd name="T33" fmla="*/ 283 h 340"/>
                    <a:gd name="T34" fmla="*/ 105 w 127"/>
                    <a:gd name="T35" fmla="*/ 262 h 340"/>
                    <a:gd name="T36" fmla="*/ 97 w 127"/>
                    <a:gd name="T37" fmla="*/ 241 h 340"/>
                    <a:gd name="T38" fmla="*/ 99 w 127"/>
                    <a:gd name="T39" fmla="*/ 222 h 340"/>
                    <a:gd name="T40" fmla="*/ 89 w 127"/>
                    <a:gd name="T41" fmla="*/ 203 h 340"/>
                    <a:gd name="T42" fmla="*/ 78 w 127"/>
                    <a:gd name="T43" fmla="*/ 189 h 340"/>
                    <a:gd name="T44" fmla="*/ 83 w 127"/>
                    <a:gd name="T45" fmla="*/ 175 h 340"/>
                    <a:gd name="T46" fmla="*/ 95 w 127"/>
                    <a:gd name="T47" fmla="*/ 162 h 340"/>
                    <a:gd name="T48" fmla="*/ 105 w 127"/>
                    <a:gd name="T49" fmla="*/ 155 h 340"/>
                    <a:gd name="T50" fmla="*/ 112 w 127"/>
                    <a:gd name="T51" fmla="*/ 147 h 340"/>
                    <a:gd name="T52" fmla="*/ 116 w 127"/>
                    <a:gd name="T53" fmla="*/ 137 h 340"/>
                    <a:gd name="T54" fmla="*/ 127 w 127"/>
                    <a:gd name="T55" fmla="*/ 123 h 340"/>
                    <a:gd name="T56" fmla="*/ 109 w 127"/>
                    <a:gd name="T57" fmla="*/ 125 h 340"/>
                    <a:gd name="T58" fmla="*/ 104 w 127"/>
                    <a:gd name="T59" fmla="*/ 116 h 340"/>
                    <a:gd name="T60" fmla="*/ 103 w 127"/>
                    <a:gd name="T61" fmla="*/ 106 h 340"/>
                    <a:gd name="T62" fmla="*/ 97 w 127"/>
                    <a:gd name="T63" fmla="*/ 96 h 340"/>
                    <a:gd name="T64" fmla="*/ 91 w 127"/>
                    <a:gd name="T65" fmla="*/ 90 h 340"/>
                    <a:gd name="T66" fmla="*/ 86 w 127"/>
                    <a:gd name="T67" fmla="*/ 82 h 340"/>
                    <a:gd name="T68" fmla="*/ 75 w 127"/>
                    <a:gd name="T69" fmla="*/ 75 h 340"/>
                    <a:gd name="T70" fmla="*/ 71 w 127"/>
                    <a:gd name="T71" fmla="*/ 65 h 340"/>
                    <a:gd name="T72" fmla="*/ 76 w 127"/>
                    <a:gd name="T73" fmla="*/ 55 h 340"/>
                    <a:gd name="T74" fmla="*/ 80 w 127"/>
                    <a:gd name="T75" fmla="*/ 44 h 340"/>
                    <a:gd name="T76" fmla="*/ 78 w 127"/>
                    <a:gd name="T77" fmla="*/ 21 h 340"/>
                    <a:gd name="T78" fmla="*/ 70 w 127"/>
                    <a:gd name="T79" fmla="*/ 5 h 340"/>
                    <a:gd name="T80" fmla="*/ 57 w 127"/>
                    <a:gd name="T81" fmla="*/ 2 h 340"/>
                    <a:gd name="T82" fmla="*/ 56 w 127"/>
                    <a:gd name="T83" fmla="*/ 15 h 340"/>
                    <a:gd name="T84" fmla="*/ 41 w 127"/>
                    <a:gd name="T85" fmla="*/ 20 h 340"/>
                    <a:gd name="T86" fmla="*/ 30 w 127"/>
                    <a:gd name="T87" fmla="*/ 42 h 340"/>
                    <a:gd name="T88" fmla="*/ 25 w 127"/>
                    <a:gd name="T89" fmla="*/ 70 h 340"/>
                    <a:gd name="T90" fmla="*/ 12 w 127"/>
                    <a:gd name="T91" fmla="*/ 82 h 340"/>
                    <a:gd name="T92" fmla="*/ 11 w 127"/>
                    <a:gd name="T93" fmla="*/ 106 h 340"/>
                    <a:gd name="T94" fmla="*/ 7 w 127"/>
                    <a:gd name="T95" fmla="*/ 119 h 340"/>
                    <a:gd name="T96" fmla="*/ 4 w 127"/>
                    <a:gd name="T97" fmla="*/ 131 h 340"/>
                    <a:gd name="T98" fmla="*/ 2 w 127"/>
                    <a:gd name="T99" fmla="*/ 143 h 340"/>
                    <a:gd name="T100" fmla="*/ 10 w 127"/>
                    <a:gd name="T101" fmla="*/ 152 h 340"/>
                    <a:gd name="T102" fmla="*/ 14 w 127"/>
                    <a:gd name="T103" fmla="*/ 154 h 340"/>
                    <a:gd name="T104" fmla="*/ 26 w 127"/>
                    <a:gd name="T105" fmla="*/ 164 h 340"/>
                    <a:gd name="T106" fmla="*/ 22 w 127"/>
                    <a:gd name="T107" fmla="*/ 170 h 340"/>
                    <a:gd name="T108" fmla="*/ 16 w 127"/>
                    <a:gd name="T109" fmla="*/ 167 h 340"/>
                    <a:gd name="T110" fmla="*/ 27 w 127"/>
                    <a:gd name="T111" fmla="*/ 179 h 340"/>
                    <a:gd name="T112" fmla="*/ 30 w 127"/>
                    <a:gd name="T113" fmla="*/ 179 h 340"/>
                    <a:gd name="T114" fmla="*/ 35 w 127"/>
                    <a:gd name="T115" fmla="*/ 190 h 340"/>
                    <a:gd name="T116" fmla="*/ 37 w 127"/>
                    <a:gd name="T117" fmla="*/ 210 h 340"/>
                    <a:gd name="T118" fmla="*/ 37 w 127"/>
                    <a:gd name="T119" fmla="*/ 228 h 340"/>
                    <a:gd name="T120" fmla="*/ 38 w 127"/>
                    <a:gd name="T121" fmla="*/ 234 h 340"/>
                    <a:gd name="T122" fmla="*/ 47 w 127"/>
                    <a:gd name="T123" fmla="*/ 232 h 340"/>
                    <a:gd name="T124" fmla="*/ 52 w 127"/>
                    <a:gd name="T125" fmla="*/ 231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 h="340">
                      <a:moveTo>
                        <a:pt x="60" y="224"/>
                      </a:moveTo>
                      <a:lnTo>
                        <a:pt x="62" y="224"/>
                      </a:lnTo>
                      <a:lnTo>
                        <a:pt x="65" y="222"/>
                      </a:lnTo>
                      <a:lnTo>
                        <a:pt x="63" y="221"/>
                      </a:lnTo>
                      <a:lnTo>
                        <a:pt x="63" y="220"/>
                      </a:lnTo>
                      <a:lnTo>
                        <a:pt x="62" y="217"/>
                      </a:lnTo>
                      <a:lnTo>
                        <a:pt x="63" y="217"/>
                      </a:lnTo>
                      <a:lnTo>
                        <a:pt x="64" y="220"/>
                      </a:lnTo>
                      <a:lnTo>
                        <a:pt x="67" y="220"/>
                      </a:lnTo>
                      <a:lnTo>
                        <a:pt x="71" y="217"/>
                      </a:lnTo>
                      <a:lnTo>
                        <a:pt x="70" y="215"/>
                      </a:lnTo>
                      <a:lnTo>
                        <a:pt x="71" y="213"/>
                      </a:lnTo>
                      <a:lnTo>
                        <a:pt x="71" y="210"/>
                      </a:lnTo>
                      <a:lnTo>
                        <a:pt x="70" y="208"/>
                      </a:lnTo>
                      <a:lnTo>
                        <a:pt x="71" y="206"/>
                      </a:lnTo>
                      <a:lnTo>
                        <a:pt x="71" y="205"/>
                      </a:lnTo>
                      <a:lnTo>
                        <a:pt x="69" y="203"/>
                      </a:lnTo>
                      <a:lnTo>
                        <a:pt x="71" y="205"/>
                      </a:lnTo>
                      <a:lnTo>
                        <a:pt x="71" y="206"/>
                      </a:lnTo>
                      <a:lnTo>
                        <a:pt x="73" y="207"/>
                      </a:lnTo>
                      <a:lnTo>
                        <a:pt x="74" y="209"/>
                      </a:lnTo>
                      <a:lnTo>
                        <a:pt x="77" y="215"/>
                      </a:lnTo>
                      <a:lnTo>
                        <a:pt x="78" y="217"/>
                      </a:lnTo>
                      <a:lnTo>
                        <a:pt x="78" y="221"/>
                      </a:lnTo>
                      <a:lnTo>
                        <a:pt x="81" y="221"/>
                      </a:lnTo>
                      <a:lnTo>
                        <a:pt x="83" y="220"/>
                      </a:lnTo>
                      <a:lnTo>
                        <a:pt x="84" y="218"/>
                      </a:lnTo>
                      <a:lnTo>
                        <a:pt x="84" y="220"/>
                      </a:lnTo>
                      <a:lnTo>
                        <a:pt x="83" y="222"/>
                      </a:lnTo>
                      <a:lnTo>
                        <a:pt x="85" y="226"/>
                      </a:lnTo>
                      <a:lnTo>
                        <a:pt x="85" y="227"/>
                      </a:lnTo>
                      <a:lnTo>
                        <a:pt x="84" y="228"/>
                      </a:lnTo>
                      <a:lnTo>
                        <a:pt x="84" y="231"/>
                      </a:lnTo>
                      <a:lnTo>
                        <a:pt x="86" y="233"/>
                      </a:lnTo>
                      <a:lnTo>
                        <a:pt x="87" y="245"/>
                      </a:lnTo>
                      <a:lnTo>
                        <a:pt x="88" y="245"/>
                      </a:lnTo>
                      <a:lnTo>
                        <a:pt x="88" y="251"/>
                      </a:lnTo>
                      <a:lnTo>
                        <a:pt x="92" y="254"/>
                      </a:lnTo>
                      <a:lnTo>
                        <a:pt x="91" y="255"/>
                      </a:lnTo>
                      <a:lnTo>
                        <a:pt x="91" y="258"/>
                      </a:lnTo>
                      <a:lnTo>
                        <a:pt x="92" y="262"/>
                      </a:lnTo>
                      <a:lnTo>
                        <a:pt x="92" y="269"/>
                      </a:lnTo>
                      <a:lnTo>
                        <a:pt x="94" y="272"/>
                      </a:lnTo>
                      <a:lnTo>
                        <a:pt x="94" y="275"/>
                      </a:lnTo>
                      <a:lnTo>
                        <a:pt x="95" y="274"/>
                      </a:lnTo>
                      <a:lnTo>
                        <a:pt x="95" y="269"/>
                      </a:lnTo>
                      <a:lnTo>
                        <a:pt x="97" y="273"/>
                      </a:lnTo>
                      <a:lnTo>
                        <a:pt x="98" y="276"/>
                      </a:lnTo>
                      <a:lnTo>
                        <a:pt x="99" y="279"/>
                      </a:lnTo>
                      <a:lnTo>
                        <a:pt x="101" y="289"/>
                      </a:lnTo>
                      <a:lnTo>
                        <a:pt x="102" y="290"/>
                      </a:lnTo>
                      <a:lnTo>
                        <a:pt x="103" y="293"/>
                      </a:lnTo>
                      <a:lnTo>
                        <a:pt x="102" y="295"/>
                      </a:lnTo>
                      <a:lnTo>
                        <a:pt x="102" y="300"/>
                      </a:lnTo>
                      <a:lnTo>
                        <a:pt x="103" y="302"/>
                      </a:lnTo>
                      <a:lnTo>
                        <a:pt x="106" y="305"/>
                      </a:lnTo>
                      <a:lnTo>
                        <a:pt x="103" y="306"/>
                      </a:lnTo>
                      <a:lnTo>
                        <a:pt x="105" y="311"/>
                      </a:lnTo>
                      <a:lnTo>
                        <a:pt x="104" y="313"/>
                      </a:lnTo>
                      <a:lnTo>
                        <a:pt x="103" y="313"/>
                      </a:lnTo>
                      <a:lnTo>
                        <a:pt x="103" y="318"/>
                      </a:lnTo>
                      <a:lnTo>
                        <a:pt x="104" y="319"/>
                      </a:lnTo>
                      <a:lnTo>
                        <a:pt x="104" y="322"/>
                      </a:lnTo>
                      <a:lnTo>
                        <a:pt x="102" y="325"/>
                      </a:lnTo>
                      <a:lnTo>
                        <a:pt x="101" y="326"/>
                      </a:lnTo>
                      <a:lnTo>
                        <a:pt x="100" y="326"/>
                      </a:lnTo>
                      <a:lnTo>
                        <a:pt x="100" y="327"/>
                      </a:lnTo>
                      <a:lnTo>
                        <a:pt x="101" y="330"/>
                      </a:lnTo>
                      <a:lnTo>
                        <a:pt x="101" y="334"/>
                      </a:lnTo>
                      <a:lnTo>
                        <a:pt x="103" y="340"/>
                      </a:lnTo>
                      <a:lnTo>
                        <a:pt x="103" y="334"/>
                      </a:lnTo>
                      <a:lnTo>
                        <a:pt x="104" y="331"/>
                      </a:lnTo>
                      <a:lnTo>
                        <a:pt x="104" y="332"/>
                      </a:lnTo>
                      <a:lnTo>
                        <a:pt x="105" y="329"/>
                      </a:lnTo>
                      <a:lnTo>
                        <a:pt x="106" y="327"/>
                      </a:lnTo>
                      <a:lnTo>
                        <a:pt x="106" y="322"/>
                      </a:lnTo>
                      <a:lnTo>
                        <a:pt x="109" y="320"/>
                      </a:lnTo>
                      <a:lnTo>
                        <a:pt x="113" y="309"/>
                      </a:lnTo>
                      <a:lnTo>
                        <a:pt x="114" y="307"/>
                      </a:lnTo>
                      <a:lnTo>
                        <a:pt x="115" y="302"/>
                      </a:lnTo>
                      <a:lnTo>
                        <a:pt x="113" y="298"/>
                      </a:lnTo>
                      <a:lnTo>
                        <a:pt x="113" y="293"/>
                      </a:lnTo>
                      <a:lnTo>
                        <a:pt x="112" y="290"/>
                      </a:lnTo>
                      <a:lnTo>
                        <a:pt x="111" y="285"/>
                      </a:lnTo>
                      <a:lnTo>
                        <a:pt x="109" y="283"/>
                      </a:lnTo>
                      <a:lnTo>
                        <a:pt x="110" y="279"/>
                      </a:lnTo>
                      <a:lnTo>
                        <a:pt x="109" y="276"/>
                      </a:lnTo>
                      <a:lnTo>
                        <a:pt x="110" y="273"/>
                      </a:lnTo>
                      <a:lnTo>
                        <a:pt x="109" y="266"/>
                      </a:lnTo>
                      <a:lnTo>
                        <a:pt x="105" y="262"/>
                      </a:lnTo>
                      <a:lnTo>
                        <a:pt x="100" y="258"/>
                      </a:lnTo>
                      <a:lnTo>
                        <a:pt x="96" y="252"/>
                      </a:lnTo>
                      <a:lnTo>
                        <a:pt x="96" y="249"/>
                      </a:lnTo>
                      <a:lnTo>
                        <a:pt x="95" y="243"/>
                      </a:lnTo>
                      <a:lnTo>
                        <a:pt x="97" y="241"/>
                      </a:lnTo>
                      <a:lnTo>
                        <a:pt x="98" y="238"/>
                      </a:lnTo>
                      <a:lnTo>
                        <a:pt x="96" y="230"/>
                      </a:lnTo>
                      <a:lnTo>
                        <a:pt x="97" y="227"/>
                      </a:lnTo>
                      <a:lnTo>
                        <a:pt x="100" y="226"/>
                      </a:lnTo>
                      <a:lnTo>
                        <a:pt x="99" y="222"/>
                      </a:lnTo>
                      <a:lnTo>
                        <a:pt x="97" y="220"/>
                      </a:lnTo>
                      <a:lnTo>
                        <a:pt x="96" y="217"/>
                      </a:lnTo>
                      <a:lnTo>
                        <a:pt x="95" y="213"/>
                      </a:lnTo>
                      <a:lnTo>
                        <a:pt x="92" y="211"/>
                      </a:lnTo>
                      <a:lnTo>
                        <a:pt x="89" y="203"/>
                      </a:lnTo>
                      <a:lnTo>
                        <a:pt x="85" y="199"/>
                      </a:lnTo>
                      <a:lnTo>
                        <a:pt x="85" y="197"/>
                      </a:lnTo>
                      <a:lnTo>
                        <a:pt x="82" y="195"/>
                      </a:lnTo>
                      <a:lnTo>
                        <a:pt x="80" y="190"/>
                      </a:lnTo>
                      <a:lnTo>
                        <a:pt x="78" y="189"/>
                      </a:lnTo>
                      <a:lnTo>
                        <a:pt x="78" y="186"/>
                      </a:lnTo>
                      <a:lnTo>
                        <a:pt x="82" y="185"/>
                      </a:lnTo>
                      <a:lnTo>
                        <a:pt x="84" y="182"/>
                      </a:lnTo>
                      <a:lnTo>
                        <a:pt x="83" y="179"/>
                      </a:lnTo>
                      <a:lnTo>
                        <a:pt x="83" y="175"/>
                      </a:lnTo>
                      <a:lnTo>
                        <a:pt x="85" y="172"/>
                      </a:lnTo>
                      <a:lnTo>
                        <a:pt x="85" y="166"/>
                      </a:lnTo>
                      <a:lnTo>
                        <a:pt x="86" y="162"/>
                      </a:lnTo>
                      <a:lnTo>
                        <a:pt x="92" y="165"/>
                      </a:lnTo>
                      <a:lnTo>
                        <a:pt x="95" y="162"/>
                      </a:lnTo>
                      <a:lnTo>
                        <a:pt x="98" y="162"/>
                      </a:lnTo>
                      <a:lnTo>
                        <a:pt x="99" y="160"/>
                      </a:lnTo>
                      <a:lnTo>
                        <a:pt x="99" y="156"/>
                      </a:lnTo>
                      <a:lnTo>
                        <a:pt x="101" y="154"/>
                      </a:lnTo>
                      <a:lnTo>
                        <a:pt x="105" y="155"/>
                      </a:lnTo>
                      <a:lnTo>
                        <a:pt x="106" y="153"/>
                      </a:lnTo>
                      <a:lnTo>
                        <a:pt x="104" y="151"/>
                      </a:lnTo>
                      <a:lnTo>
                        <a:pt x="104" y="148"/>
                      </a:lnTo>
                      <a:lnTo>
                        <a:pt x="107" y="147"/>
                      </a:lnTo>
                      <a:lnTo>
                        <a:pt x="112" y="147"/>
                      </a:lnTo>
                      <a:lnTo>
                        <a:pt x="112" y="147"/>
                      </a:lnTo>
                      <a:lnTo>
                        <a:pt x="113" y="142"/>
                      </a:lnTo>
                      <a:lnTo>
                        <a:pt x="115" y="142"/>
                      </a:lnTo>
                      <a:lnTo>
                        <a:pt x="117" y="139"/>
                      </a:lnTo>
                      <a:lnTo>
                        <a:pt x="116" y="137"/>
                      </a:lnTo>
                      <a:lnTo>
                        <a:pt x="118" y="134"/>
                      </a:lnTo>
                      <a:lnTo>
                        <a:pt x="118" y="131"/>
                      </a:lnTo>
                      <a:lnTo>
                        <a:pt x="122" y="130"/>
                      </a:lnTo>
                      <a:lnTo>
                        <a:pt x="126" y="126"/>
                      </a:lnTo>
                      <a:lnTo>
                        <a:pt x="127" y="123"/>
                      </a:lnTo>
                      <a:lnTo>
                        <a:pt x="123" y="122"/>
                      </a:lnTo>
                      <a:lnTo>
                        <a:pt x="117" y="125"/>
                      </a:lnTo>
                      <a:lnTo>
                        <a:pt x="114" y="125"/>
                      </a:lnTo>
                      <a:lnTo>
                        <a:pt x="112" y="127"/>
                      </a:lnTo>
                      <a:lnTo>
                        <a:pt x="109" y="125"/>
                      </a:lnTo>
                      <a:lnTo>
                        <a:pt x="108" y="122"/>
                      </a:lnTo>
                      <a:lnTo>
                        <a:pt x="109" y="117"/>
                      </a:lnTo>
                      <a:lnTo>
                        <a:pt x="106" y="115"/>
                      </a:lnTo>
                      <a:lnTo>
                        <a:pt x="105" y="117"/>
                      </a:lnTo>
                      <a:lnTo>
                        <a:pt x="104" y="116"/>
                      </a:lnTo>
                      <a:lnTo>
                        <a:pt x="99" y="115"/>
                      </a:lnTo>
                      <a:lnTo>
                        <a:pt x="97" y="117"/>
                      </a:lnTo>
                      <a:lnTo>
                        <a:pt x="97" y="114"/>
                      </a:lnTo>
                      <a:lnTo>
                        <a:pt x="99" y="111"/>
                      </a:lnTo>
                      <a:lnTo>
                        <a:pt x="103" y="106"/>
                      </a:lnTo>
                      <a:lnTo>
                        <a:pt x="103" y="103"/>
                      </a:lnTo>
                      <a:lnTo>
                        <a:pt x="104" y="100"/>
                      </a:lnTo>
                      <a:lnTo>
                        <a:pt x="104" y="98"/>
                      </a:lnTo>
                      <a:lnTo>
                        <a:pt x="101" y="96"/>
                      </a:lnTo>
                      <a:lnTo>
                        <a:pt x="97" y="96"/>
                      </a:lnTo>
                      <a:lnTo>
                        <a:pt x="96" y="97"/>
                      </a:lnTo>
                      <a:lnTo>
                        <a:pt x="96" y="95"/>
                      </a:lnTo>
                      <a:lnTo>
                        <a:pt x="96" y="93"/>
                      </a:lnTo>
                      <a:lnTo>
                        <a:pt x="92" y="92"/>
                      </a:lnTo>
                      <a:lnTo>
                        <a:pt x="91" y="90"/>
                      </a:lnTo>
                      <a:lnTo>
                        <a:pt x="92" y="87"/>
                      </a:lnTo>
                      <a:lnTo>
                        <a:pt x="91" y="84"/>
                      </a:lnTo>
                      <a:lnTo>
                        <a:pt x="87" y="86"/>
                      </a:lnTo>
                      <a:lnTo>
                        <a:pt x="85" y="83"/>
                      </a:lnTo>
                      <a:lnTo>
                        <a:pt x="86" y="82"/>
                      </a:lnTo>
                      <a:lnTo>
                        <a:pt x="86" y="79"/>
                      </a:lnTo>
                      <a:lnTo>
                        <a:pt x="79" y="80"/>
                      </a:lnTo>
                      <a:lnTo>
                        <a:pt x="76" y="83"/>
                      </a:lnTo>
                      <a:lnTo>
                        <a:pt x="75" y="79"/>
                      </a:lnTo>
                      <a:lnTo>
                        <a:pt x="75" y="75"/>
                      </a:lnTo>
                      <a:lnTo>
                        <a:pt x="73" y="73"/>
                      </a:lnTo>
                      <a:lnTo>
                        <a:pt x="72" y="71"/>
                      </a:lnTo>
                      <a:lnTo>
                        <a:pt x="70" y="69"/>
                      </a:lnTo>
                      <a:lnTo>
                        <a:pt x="70" y="67"/>
                      </a:lnTo>
                      <a:lnTo>
                        <a:pt x="71" y="65"/>
                      </a:lnTo>
                      <a:lnTo>
                        <a:pt x="70" y="62"/>
                      </a:lnTo>
                      <a:lnTo>
                        <a:pt x="71" y="59"/>
                      </a:lnTo>
                      <a:lnTo>
                        <a:pt x="73" y="57"/>
                      </a:lnTo>
                      <a:lnTo>
                        <a:pt x="75" y="58"/>
                      </a:lnTo>
                      <a:lnTo>
                        <a:pt x="76" y="55"/>
                      </a:lnTo>
                      <a:lnTo>
                        <a:pt x="75" y="52"/>
                      </a:lnTo>
                      <a:lnTo>
                        <a:pt x="75" y="50"/>
                      </a:lnTo>
                      <a:lnTo>
                        <a:pt x="77" y="49"/>
                      </a:lnTo>
                      <a:lnTo>
                        <a:pt x="77" y="46"/>
                      </a:lnTo>
                      <a:lnTo>
                        <a:pt x="80" y="44"/>
                      </a:lnTo>
                      <a:lnTo>
                        <a:pt x="80" y="43"/>
                      </a:lnTo>
                      <a:lnTo>
                        <a:pt x="80" y="39"/>
                      </a:lnTo>
                      <a:lnTo>
                        <a:pt x="81" y="32"/>
                      </a:lnTo>
                      <a:lnTo>
                        <a:pt x="81" y="27"/>
                      </a:lnTo>
                      <a:lnTo>
                        <a:pt x="78" y="21"/>
                      </a:lnTo>
                      <a:lnTo>
                        <a:pt x="78" y="16"/>
                      </a:lnTo>
                      <a:lnTo>
                        <a:pt x="76" y="13"/>
                      </a:lnTo>
                      <a:lnTo>
                        <a:pt x="74" y="13"/>
                      </a:lnTo>
                      <a:lnTo>
                        <a:pt x="72" y="7"/>
                      </a:lnTo>
                      <a:lnTo>
                        <a:pt x="70" y="5"/>
                      </a:lnTo>
                      <a:lnTo>
                        <a:pt x="68" y="0"/>
                      </a:lnTo>
                      <a:lnTo>
                        <a:pt x="64" y="0"/>
                      </a:lnTo>
                      <a:lnTo>
                        <a:pt x="63" y="2"/>
                      </a:lnTo>
                      <a:lnTo>
                        <a:pt x="59" y="0"/>
                      </a:lnTo>
                      <a:lnTo>
                        <a:pt x="57" y="2"/>
                      </a:lnTo>
                      <a:lnTo>
                        <a:pt x="57" y="3"/>
                      </a:lnTo>
                      <a:lnTo>
                        <a:pt x="58" y="5"/>
                      </a:lnTo>
                      <a:lnTo>
                        <a:pt x="55" y="8"/>
                      </a:lnTo>
                      <a:lnTo>
                        <a:pt x="55" y="13"/>
                      </a:lnTo>
                      <a:lnTo>
                        <a:pt x="56" y="15"/>
                      </a:lnTo>
                      <a:lnTo>
                        <a:pt x="53" y="14"/>
                      </a:lnTo>
                      <a:lnTo>
                        <a:pt x="51" y="12"/>
                      </a:lnTo>
                      <a:lnTo>
                        <a:pt x="47" y="15"/>
                      </a:lnTo>
                      <a:lnTo>
                        <a:pt x="42" y="17"/>
                      </a:lnTo>
                      <a:lnTo>
                        <a:pt x="41" y="20"/>
                      </a:lnTo>
                      <a:lnTo>
                        <a:pt x="37" y="26"/>
                      </a:lnTo>
                      <a:lnTo>
                        <a:pt x="34" y="27"/>
                      </a:lnTo>
                      <a:lnTo>
                        <a:pt x="30" y="36"/>
                      </a:lnTo>
                      <a:lnTo>
                        <a:pt x="29" y="40"/>
                      </a:lnTo>
                      <a:lnTo>
                        <a:pt x="30" y="42"/>
                      </a:lnTo>
                      <a:lnTo>
                        <a:pt x="29" y="49"/>
                      </a:lnTo>
                      <a:lnTo>
                        <a:pt x="24" y="57"/>
                      </a:lnTo>
                      <a:lnTo>
                        <a:pt x="25" y="59"/>
                      </a:lnTo>
                      <a:lnTo>
                        <a:pt x="28" y="61"/>
                      </a:lnTo>
                      <a:lnTo>
                        <a:pt x="25" y="70"/>
                      </a:lnTo>
                      <a:lnTo>
                        <a:pt x="23" y="77"/>
                      </a:lnTo>
                      <a:lnTo>
                        <a:pt x="21" y="83"/>
                      </a:lnTo>
                      <a:lnTo>
                        <a:pt x="18" y="84"/>
                      </a:lnTo>
                      <a:lnTo>
                        <a:pt x="15" y="82"/>
                      </a:lnTo>
                      <a:lnTo>
                        <a:pt x="12" y="82"/>
                      </a:lnTo>
                      <a:lnTo>
                        <a:pt x="14" y="91"/>
                      </a:lnTo>
                      <a:lnTo>
                        <a:pt x="14" y="95"/>
                      </a:lnTo>
                      <a:lnTo>
                        <a:pt x="13" y="101"/>
                      </a:lnTo>
                      <a:lnTo>
                        <a:pt x="11" y="101"/>
                      </a:lnTo>
                      <a:lnTo>
                        <a:pt x="11" y="106"/>
                      </a:lnTo>
                      <a:lnTo>
                        <a:pt x="11" y="110"/>
                      </a:lnTo>
                      <a:lnTo>
                        <a:pt x="11" y="113"/>
                      </a:lnTo>
                      <a:lnTo>
                        <a:pt x="9" y="119"/>
                      </a:lnTo>
                      <a:lnTo>
                        <a:pt x="8" y="120"/>
                      </a:lnTo>
                      <a:lnTo>
                        <a:pt x="7" y="119"/>
                      </a:lnTo>
                      <a:lnTo>
                        <a:pt x="6" y="122"/>
                      </a:lnTo>
                      <a:lnTo>
                        <a:pt x="6" y="124"/>
                      </a:lnTo>
                      <a:lnTo>
                        <a:pt x="6" y="128"/>
                      </a:lnTo>
                      <a:lnTo>
                        <a:pt x="5" y="132"/>
                      </a:lnTo>
                      <a:lnTo>
                        <a:pt x="4" y="131"/>
                      </a:lnTo>
                      <a:lnTo>
                        <a:pt x="1" y="135"/>
                      </a:lnTo>
                      <a:lnTo>
                        <a:pt x="0" y="138"/>
                      </a:lnTo>
                      <a:lnTo>
                        <a:pt x="1" y="140"/>
                      </a:lnTo>
                      <a:lnTo>
                        <a:pt x="1" y="139"/>
                      </a:lnTo>
                      <a:lnTo>
                        <a:pt x="2" y="143"/>
                      </a:lnTo>
                      <a:lnTo>
                        <a:pt x="3" y="148"/>
                      </a:lnTo>
                      <a:lnTo>
                        <a:pt x="9" y="155"/>
                      </a:lnTo>
                      <a:lnTo>
                        <a:pt x="8" y="151"/>
                      </a:lnTo>
                      <a:lnTo>
                        <a:pt x="8" y="150"/>
                      </a:lnTo>
                      <a:lnTo>
                        <a:pt x="10" y="152"/>
                      </a:lnTo>
                      <a:lnTo>
                        <a:pt x="13" y="151"/>
                      </a:lnTo>
                      <a:lnTo>
                        <a:pt x="11" y="155"/>
                      </a:lnTo>
                      <a:lnTo>
                        <a:pt x="11" y="156"/>
                      </a:lnTo>
                      <a:lnTo>
                        <a:pt x="13" y="155"/>
                      </a:lnTo>
                      <a:lnTo>
                        <a:pt x="14" y="154"/>
                      </a:lnTo>
                      <a:lnTo>
                        <a:pt x="15" y="155"/>
                      </a:lnTo>
                      <a:lnTo>
                        <a:pt x="17" y="156"/>
                      </a:lnTo>
                      <a:lnTo>
                        <a:pt x="18" y="158"/>
                      </a:lnTo>
                      <a:lnTo>
                        <a:pt x="23" y="159"/>
                      </a:lnTo>
                      <a:lnTo>
                        <a:pt x="26" y="164"/>
                      </a:lnTo>
                      <a:lnTo>
                        <a:pt x="26" y="167"/>
                      </a:lnTo>
                      <a:lnTo>
                        <a:pt x="23" y="168"/>
                      </a:lnTo>
                      <a:lnTo>
                        <a:pt x="22" y="166"/>
                      </a:lnTo>
                      <a:lnTo>
                        <a:pt x="20" y="168"/>
                      </a:lnTo>
                      <a:lnTo>
                        <a:pt x="22" y="170"/>
                      </a:lnTo>
                      <a:lnTo>
                        <a:pt x="23" y="170"/>
                      </a:lnTo>
                      <a:lnTo>
                        <a:pt x="22" y="172"/>
                      </a:lnTo>
                      <a:lnTo>
                        <a:pt x="20" y="170"/>
                      </a:lnTo>
                      <a:lnTo>
                        <a:pt x="19" y="168"/>
                      </a:lnTo>
                      <a:lnTo>
                        <a:pt x="16" y="167"/>
                      </a:lnTo>
                      <a:lnTo>
                        <a:pt x="16" y="169"/>
                      </a:lnTo>
                      <a:lnTo>
                        <a:pt x="19" y="172"/>
                      </a:lnTo>
                      <a:lnTo>
                        <a:pt x="19" y="174"/>
                      </a:lnTo>
                      <a:lnTo>
                        <a:pt x="22" y="177"/>
                      </a:lnTo>
                      <a:lnTo>
                        <a:pt x="27" y="179"/>
                      </a:lnTo>
                      <a:lnTo>
                        <a:pt x="26" y="173"/>
                      </a:lnTo>
                      <a:lnTo>
                        <a:pt x="26" y="171"/>
                      </a:lnTo>
                      <a:lnTo>
                        <a:pt x="29" y="173"/>
                      </a:lnTo>
                      <a:lnTo>
                        <a:pt x="29" y="176"/>
                      </a:lnTo>
                      <a:lnTo>
                        <a:pt x="30" y="179"/>
                      </a:lnTo>
                      <a:lnTo>
                        <a:pt x="32" y="181"/>
                      </a:lnTo>
                      <a:lnTo>
                        <a:pt x="33" y="186"/>
                      </a:lnTo>
                      <a:lnTo>
                        <a:pt x="35" y="188"/>
                      </a:lnTo>
                      <a:lnTo>
                        <a:pt x="33" y="189"/>
                      </a:lnTo>
                      <a:lnTo>
                        <a:pt x="35" y="190"/>
                      </a:lnTo>
                      <a:lnTo>
                        <a:pt x="36" y="191"/>
                      </a:lnTo>
                      <a:lnTo>
                        <a:pt x="37" y="198"/>
                      </a:lnTo>
                      <a:lnTo>
                        <a:pt x="39" y="206"/>
                      </a:lnTo>
                      <a:lnTo>
                        <a:pt x="40" y="207"/>
                      </a:lnTo>
                      <a:lnTo>
                        <a:pt x="37" y="210"/>
                      </a:lnTo>
                      <a:lnTo>
                        <a:pt x="35" y="226"/>
                      </a:lnTo>
                      <a:lnTo>
                        <a:pt x="36" y="230"/>
                      </a:lnTo>
                      <a:lnTo>
                        <a:pt x="35" y="231"/>
                      </a:lnTo>
                      <a:lnTo>
                        <a:pt x="36" y="233"/>
                      </a:lnTo>
                      <a:lnTo>
                        <a:pt x="37" y="228"/>
                      </a:lnTo>
                      <a:lnTo>
                        <a:pt x="40" y="225"/>
                      </a:lnTo>
                      <a:lnTo>
                        <a:pt x="42" y="220"/>
                      </a:lnTo>
                      <a:lnTo>
                        <a:pt x="42" y="226"/>
                      </a:lnTo>
                      <a:lnTo>
                        <a:pt x="38" y="231"/>
                      </a:lnTo>
                      <a:lnTo>
                        <a:pt x="38" y="234"/>
                      </a:lnTo>
                      <a:lnTo>
                        <a:pt x="40" y="234"/>
                      </a:lnTo>
                      <a:lnTo>
                        <a:pt x="40" y="232"/>
                      </a:lnTo>
                      <a:lnTo>
                        <a:pt x="44" y="230"/>
                      </a:lnTo>
                      <a:lnTo>
                        <a:pt x="46" y="232"/>
                      </a:lnTo>
                      <a:lnTo>
                        <a:pt x="47" y="232"/>
                      </a:lnTo>
                      <a:lnTo>
                        <a:pt x="47" y="231"/>
                      </a:lnTo>
                      <a:lnTo>
                        <a:pt x="47" y="231"/>
                      </a:lnTo>
                      <a:lnTo>
                        <a:pt x="49" y="231"/>
                      </a:lnTo>
                      <a:lnTo>
                        <a:pt x="50" y="231"/>
                      </a:lnTo>
                      <a:lnTo>
                        <a:pt x="52" y="231"/>
                      </a:lnTo>
                      <a:lnTo>
                        <a:pt x="58" y="226"/>
                      </a:lnTo>
                      <a:lnTo>
                        <a:pt x="59" y="224"/>
                      </a:lnTo>
                      <a:lnTo>
                        <a:pt x="60" y="22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21" name="Freeform 539">
                  <a:extLst>
                    <a:ext uri="{FF2B5EF4-FFF2-40B4-BE49-F238E27FC236}">
                      <a16:creationId xmlns:a16="http://schemas.microsoft.com/office/drawing/2014/main" id="{39F8FD33-8BD3-A982-AC69-70191B70FEE3}"/>
                    </a:ext>
                  </a:extLst>
                </p:cNvPr>
                <p:cNvSpPr>
                  <a:spLocks/>
                </p:cNvSpPr>
                <p:nvPr/>
              </p:nvSpPr>
              <p:spPr bwMode="auto">
                <a:xfrm>
                  <a:off x="4920" y="2473"/>
                  <a:ext cx="4" cy="6"/>
                </a:xfrm>
                <a:custGeom>
                  <a:avLst/>
                  <a:gdLst>
                    <a:gd name="T0" fmla="*/ 0 w 4"/>
                    <a:gd name="T1" fmla="*/ 2 h 6"/>
                    <a:gd name="T2" fmla="*/ 0 w 4"/>
                    <a:gd name="T3" fmla="*/ 4 h 6"/>
                    <a:gd name="T4" fmla="*/ 4 w 4"/>
                    <a:gd name="T5" fmla="*/ 6 h 6"/>
                    <a:gd name="T6" fmla="*/ 4 w 4"/>
                    <a:gd name="T7" fmla="*/ 3 h 6"/>
                    <a:gd name="T8" fmla="*/ 2 w 4"/>
                    <a:gd name="T9" fmla="*/ 0 h 6"/>
                    <a:gd name="T10" fmla="*/ 0 w 4"/>
                    <a:gd name="T11" fmla="*/ 2 h 6"/>
                  </a:gdLst>
                  <a:ahLst/>
                  <a:cxnLst>
                    <a:cxn ang="0">
                      <a:pos x="T0" y="T1"/>
                    </a:cxn>
                    <a:cxn ang="0">
                      <a:pos x="T2" y="T3"/>
                    </a:cxn>
                    <a:cxn ang="0">
                      <a:pos x="T4" y="T5"/>
                    </a:cxn>
                    <a:cxn ang="0">
                      <a:pos x="T6" y="T7"/>
                    </a:cxn>
                    <a:cxn ang="0">
                      <a:pos x="T8" y="T9"/>
                    </a:cxn>
                    <a:cxn ang="0">
                      <a:pos x="T10" y="T11"/>
                    </a:cxn>
                  </a:cxnLst>
                  <a:rect l="0" t="0" r="r" b="b"/>
                  <a:pathLst>
                    <a:path w="4" h="6">
                      <a:moveTo>
                        <a:pt x="0" y="2"/>
                      </a:moveTo>
                      <a:lnTo>
                        <a:pt x="0" y="4"/>
                      </a:lnTo>
                      <a:lnTo>
                        <a:pt x="4" y="6"/>
                      </a:lnTo>
                      <a:lnTo>
                        <a:pt x="4" y="3"/>
                      </a:lnTo>
                      <a:lnTo>
                        <a:pt x="2"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22" name="Freeform 540">
                  <a:extLst>
                    <a:ext uri="{FF2B5EF4-FFF2-40B4-BE49-F238E27FC236}">
                      <a16:creationId xmlns:a16="http://schemas.microsoft.com/office/drawing/2014/main" id="{B8371CE1-78DA-6699-6721-FFD844131AFC}"/>
                    </a:ext>
                  </a:extLst>
                </p:cNvPr>
                <p:cNvSpPr>
                  <a:spLocks/>
                </p:cNvSpPr>
                <p:nvPr/>
              </p:nvSpPr>
              <p:spPr bwMode="auto">
                <a:xfrm>
                  <a:off x="4737" y="2662"/>
                  <a:ext cx="2" cy="7"/>
                </a:xfrm>
                <a:custGeom>
                  <a:avLst/>
                  <a:gdLst>
                    <a:gd name="T0" fmla="*/ 2 w 2"/>
                    <a:gd name="T1" fmla="*/ 4 h 7"/>
                    <a:gd name="T2" fmla="*/ 1 w 2"/>
                    <a:gd name="T3" fmla="*/ 1 h 7"/>
                    <a:gd name="T4" fmla="*/ 2 w 2"/>
                    <a:gd name="T5" fmla="*/ 1 h 7"/>
                    <a:gd name="T6" fmla="*/ 2 w 2"/>
                    <a:gd name="T7" fmla="*/ 0 h 7"/>
                    <a:gd name="T8" fmla="*/ 0 w 2"/>
                    <a:gd name="T9" fmla="*/ 1 h 7"/>
                    <a:gd name="T10" fmla="*/ 0 w 2"/>
                    <a:gd name="T11" fmla="*/ 4 h 7"/>
                    <a:gd name="T12" fmla="*/ 0 w 2"/>
                    <a:gd name="T13" fmla="*/ 7 h 7"/>
                    <a:gd name="T14" fmla="*/ 2 w 2"/>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7">
                      <a:moveTo>
                        <a:pt x="2" y="4"/>
                      </a:moveTo>
                      <a:lnTo>
                        <a:pt x="1" y="1"/>
                      </a:lnTo>
                      <a:lnTo>
                        <a:pt x="2" y="1"/>
                      </a:lnTo>
                      <a:lnTo>
                        <a:pt x="2" y="0"/>
                      </a:lnTo>
                      <a:lnTo>
                        <a:pt x="0" y="1"/>
                      </a:lnTo>
                      <a:lnTo>
                        <a:pt x="0" y="4"/>
                      </a:lnTo>
                      <a:lnTo>
                        <a:pt x="0" y="7"/>
                      </a:lnTo>
                      <a:lnTo>
                        <a:pt x="2"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23" name="Freeform 541">
                  <a:extLst>
                    <a:ext uri="{FF2B5EF4-FFF2-40B4-BE49-F238E27FC236}">
                      <a16:creationId xmlns:a16="http://schemas.microsoft.com/office/drawing/2014/main" id="{FD051F0B-DC10-8B81-261F-39BBA1F103F6}"/>
                    </a:ext>
                  </a:extLst>
                </p:cNvPr>
                <p:cNvSpPr>
                  <a:spLocks/>
                </p:cNvSpPr>
                <p:nvPr/>
              </p:nvSpPr>
              <p:spPr bwMode="auto">
                <a:xfrm>
                  <a:off x="4737" y="2642"/>
                  <a:ext cx="31" cy="63"/>
                </a:xfrm>
                <a:custGeom>
                  <a:avLst/>
                  <a:gdLst>
                    <a:gd name="T0" fmla="*/ 31 w 31"/>
                    <a:gd name="T1" fmla="*/ 38 h 63"/>
                    <a:gd name="T2" fmla="*/ 30 w 31"/>
                    <a:gd name="T3" fmla="*/ 36 h 63"/>
                    <a:gd name="T4" fmla="*/ 31 w 31"/>
                    <a:gd name="T5" fmla="*/ 34 h 63"/>
                    <a:gd name="T6" fmla="*/ 28 w 31"/>
                    <a:gd name="T7" fmla="*/ 31 h 63"/>
                    <a:gd name="T8" fmla="*/ 26 w 31"/>
                    <a:gd name="T9" fmla="*/ 24 h 63"/>
                    <a:gd name="T10" fmla="*/ 24 w 31"/>
                    <a:gd name="T11" fmla="*/ 18 h 63"/>
                    <a:gd name="T12" fmla="*/ 22 w 31"/>
                    <a:gd name="T13" fmla="*/ 19 h 63"/>
                    <a:gd name="T14" fmla="*/ 22 w 31"/>
                    <a:gd name="T15" fmla="*/ 18 h 63"/>
                    <a:gd name="T16" fmla="*/ 20 w 31"/>
                    <a:gd name="T17" fmla="*/ 18 h 63"/>
                    <a:gd name="T18" fmla="*/ 23 w 31"/>
                    <a:gd name="T19" fmla="*/ 16 h 63"/>
                    <a:gd name="T20" fmla="*/ 22 w 31"/>
                    <a:gd name="T21" fmla="*/ 15 h 63"/>
                    <a:gd name="T22" fmla="*/ 21 w 31"/>
                    <a:gd name="T23" fmla="*/ 14 h 63"/>
                    <a:gd name="T24" fmla="*/ 19 w 31"/>
                    <a:gd name="T25" fmla="*/ 10 h 63"/>
                    <a:gd name="T26" fmla="*/ 17 w 31"/>
                    <a:gd name="T27" fmla="*/ 10 h 63"/>
                    <a:gd name="T28" fmla="*/ 17 w 31"/>
                    <a:gd name="T29" fmla="*/ 7 h 63"/>
                    <a:gd name="T30" fmla="*/ 16 w 31"/>
                    <a:gd name="T31" fmla="*/ 6 h 63"/>
                    <a:gd name="T32" fmla="*/ 16 w 31"/>
                    <a:gd name="T33" fmla="*/ 3 h 63"/>
                    <a:gd name="T34" fmla="*/ 12 w 31"/>
                    <a:gd name="T35" fmla="*/ 2 h 63"/>
                    <a:gd name="T36" fmla="*/ 11 w 31"/>
                    <a:gd name="T37" fmla="*/ 3 h 63"/>
                    <a:gd name="T38" fmla="*/ 10 w 31"/>
                    <a:gd name="T39" fmla="*/ 3 h 63"/>
                    <a:gd name="T40" fmla="*/ 10 w 31"/>
                    <a:gd name="T41" fmla="*/ 1 h 63"/>
                    <a:gd name="T42" fmla="*/ 7 w 31"/>
                    <a:gd name="T43" fmla="*/ 0 h 63"/>
                    <a:gd name="T44" fmla="*/ 7 w 31"/>
                    <a:gd name="T45" fmla="*/ 1 h 63"/>
                    <a:gd name="T46" fmla="*/ 7 w 31"/>
                    <a:gd name="T47" fmla="*/ 2 h 63"/>
                    <a:gd name="T48" fmla="*/ 7 w 31"/>
                    <a:gd name="T49" fmla="*/ 3 h 63"/>
                    <a:gd name="T50" fmla="*/ 6 w 31"/>
                    <a:gd name="T51" fmla="*/ 3 h 63"/>
                    <a:gd name="T52" fmla="*/ 6 w 31"/>
                    <a:gd name="T53" fmla="*/ 4 h 63"/>
                    <a:gd name="T54" fmla="*/ 6 w 31"/>
                    <a:gd name="T55" fmla="*/ 7 h 63"/>
                    <a:gd name="T56" fmla="*/ 4 w 31"/>
                    <a:gd name="T57" fmla="*/ 10 h 63"/>
                    <a:gd name="T58" fmla="*/ 3 w 31"/>
                    <a:gd name="T59" fmla="*/ 9 h 63"/>
                    <a:gd name="T60" fmla="*/ 2 w 31"/>
                    <a:gd name="T61" fmla="*/ 7 h 63"/>
                    <a:gd name="T62" fmla="*/ 0 w 31"/>
                    <a:gd name="T63" fmla="*/ 7 h 63"/>
                    <a:gd name="T64" fmla="*/ 0 w 31"/>
                    <a:gd name="T65" fmla="*/ 8 h 63"/>
                    <a:gd name="T66" fmla="*/ 2 w 31"/>
                    <a:gd name="T67" fmla="*/ 9 h 63"/>
                    <a:gd name="T68" fmla="*/ 3 w 31"/>
                    <a:gd name="T69" fmla="*/ 10 h 63"/>
                    <a:gd name="T70" fmla="*/ 2 w 31"/>
                    <a:gd name="T71" fmla="*/ 11 h 63"/>
                    <a:gd name="T72" fmla="*/ 3 w 31"/>
                    <a:gd name="T73" fmla="*/ 14 h 63"/>
                    <a:gd name="T74" fmla="*/ 3 w 31"/>
                    <a:gd name="T75" fmla="*/ 19 h 63"/>
                    <a:gd name="T76" fmla="*/ 3 w 31"/>
                    <a:gd name="T77" fmla="*/ 21 h 63"/>
                    <a:gd name="T78" fmla="*/ 1 w 31"/>
                    <a:gd name="T79" fmla="*/ 28 h 63"/>
                    <a:gd name="T80" fmla="*/ 2 w 31"/>
                    <a:gd name="T81" fmla="*/ 31 h 63"/>
                    <a:gd name="T82" fmla="*/ 1 w 31"/>
                    <a:gd name="T83" fmla="*/ 31 h 63"/>
                    <a:gd name="T84" fmla="*/ 3 w 31"/>
                    <a:gd name="T85" fmla="*/ 38 h 63"/>
                    <a:gd name="T86" fmla="*/ 2 w 31"/>
                    <a:gd name="T87" fmla="*/ 40 h 63"/>
                    <a:gd name="T88" fmla="*/ 3 w 31"/>
                    <a:gd name="T89" fmla="*/ 48 h 63"/>
                    <a:gd name="T90" fmla="*/ 6 w 31"/>
                    <a:gd name="T91" fmla="*/ 57 h 63"/>
                    <a:gd name="T92" fmla="*/ 8 w 31"/>
                    <a:gd name="T93" fmla="*/ 62 h 63"/>
                    <a:gd name="T94" fmla="*/ 11 w 31"/>
                    <a:gd name="T95" fmla="*/ 63 h 63"/>
                    <a:gd name="T96" fmla="*/ 14 w 31"/>
                    <a:gd name="T97" fmla="*/ 62 h 63"/>
                    <a:gd name="T98" fmla="*/ 19 w 31"/>
                    <a:gd name="T99" fmla="*/ 62 h 63"/>
                    <a:gd name="T100" fmla="*/ 24 w 31"/>
                    <a:gd name="T101" fmla="*/ 60 h 63"/>
                    <a:gd name="T102" fmla="*/ 28 w 31"/>
                    <a:gd name="T103" fmla="*/ 55 h 63"/>
                    <a:gd name="T104" fmla="*/ 30 w 31"/>
                    <a:gd name="T105" fmla="*/ 50 h 63"/>
                    <a:gd name="T106" fmla="*/ 31 w 31"/>
                    <a:gd name="T107" fmla="*/ 47 h 63"/>
                    <a:gd name="T108" fmla="*/ 31 w 31"/>
                    <a:gd name="T109" fmla="*/ 44 h 63"/>
                    <a:gd name="T110" fmla="*/ 31 w 31"/>
                    <a:gd name="T111" fmla="*/ 43 h 63"/>
                    <a:gd name="T112" fmla="*/ 31 w 31"/>
                    <a:gd name="T113" fmla="*/ 3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 h="63">
                      <a:moveTo>
                        <a:pt x="31" y="38"/>
                      </a:moveTo>
                      <a:lnTo>
                        <a:pt x="30" y="36"/>
                      </a:lnTo>
                      <a:lnTo>
                        <a:pt x="31" y="34"/>
                      </a:lnTo>
                      <a:lnTo>
                        <a:pt x="28" y="31"/>
                      </a:lnTo>
                      <a:lnTo>
                        <a:pt x="26" y="24"/>
                      </a:lnTo>
                      <a:lnTo>
                        <a:pt x="24" y="18"/>
                      </a:lnTo>
                      <a:lnTo>
                        <a:pt x="22" y="19"/>
                      </a:lnTo>
                      <a:lnTo>
                        <a:pt x="22" y="18"/>
                      </a:lnTo>
                      <a:lnTo>
                        <a:pt x="20" y="18"/>
                      </a:lnTo>
                      <a:lnTo>
                        <a:pt x="23" y="16"/>
                      </a:lnTo>
                      <a:lnTo>
                        <a:pt x="22" y="15"/>
                      </a:lnTo>
                      <a:lnTo>
                        <a:pt x="21" y="14"/>
                      </a:lnTo>
                      <a:lnTo>
                        <a:pt x="19" y="10"/>
                      </a:lnTo>
                      <a:lnTo>
                        <a:pt x="17" y="10"/>
                      </a:lnTo>
                      <a:lnTo>
                        <a:pt x="17" y="7"/>
                      </a:lnTo>
                      <a:lnTo>
                        <a:pt x="16" y="6"/>
                      </a:lnTo>
                      <a:lnTo>
                        <a:pt x="16" y="3"/>
                      </a:lnTo>
                      <a:lnTo>
                        <a:pt x="12" y="2"/>
                      </a:lnTo>
                      <a:lnTo>
                        <a:pt x="11" y="3"/>
                      </a:lnTo>
                      <a:lnTo>
                        <a:pt x="10" y="3"/>
                      </a:lnTo>
                      <a:lnTo>
                        <a:pt x="10" y="1"/>
                      </a:lnTo>
                      <a:lnTo>
                        <a:pt x="7" y="0"/>
                      </a:lnTo>
                      <a:lnTo>
                        <a:pt x="7" y="1"/>
                      </a:lnTo>
                      <a:lnTo>
                        <a:pt x="7" y="2"/>
                      </a:lnTo>
                      <a:lnTo>
                        <a:pt x="7" y="3"/>
                      </a:lnTo>
                      <a:lnTo>
                        <a:pt x="6" y="3"/>
                      </a:lnTo>
                      <a:lnTo>
                        <a:pt x="6" y="4"/>
                      </a:lnTo>
                      <a:lnTo>
                        <a:pt x="6" y="7"/>
                      </a:lnTo>
                      <a:lnTo>
                        <a:pt x="4" y="10"/>
                      </a:lnTo>
                      <a:lnTo>
                        <a:pt x="3" y="9"/>
                      </a:lnTo>
                      <a:lnTo>
                        <a:pt x="2" y="7"/>
                      </a:lnTo>
                      <a:lnTo>
                        <a:pt x="0" y="7"/>
                      </a:lnTo>
                      <a:lnTo>
                        <a:pt x="0" y="8"/>
                      </a:lnTo>
                      <a:lnTo>
                        <a:pt x="2" y="9"/>
                      </a:lnTo>
                      <a:lnTo>
                        <a:pt x="3" y="10"/>
                      </a:lnTo>
                      <a:lnTo>
                        <a:pt x="2" y="11"/>
                      </a:lnTo>
                      <a:lnTo>
                        <a:pt x="3" y="14"/>
                      </a:lnTo>
                      <a:lnTo>
                        <a:pt x="3" y="19"/>
                      </a:lnTo>
                      <a:lnTo>
                        <a:pt x="3" y="21"/>
                      </a:lnTo>
                      <a:lnTo>
                        <a:pt x="1" y="28"/>
                      </a:lnTo>
                      <a:lnTo>
                        <a:pt x="2" y="31"/>
                      </a:lnTo>
                      <a:lnTo>
                        <a:pt x="1" y="31"/>
                      </a:lnTo>
                      <a:lnTo>
                        <a:pt x="3" y="38"/>
                      </a:lnTo>
                      <a:lnTo>
                        <a:pt x="2" y="40"/>
                      </a:lnTo>
                      <a:lnTo>
                        <a:pt x="3" y="48"/>
                      </a:lnTo>
                      <a:lnTo>
                        <a:pt x="6" y="57"/>
                      </a:lnTo>
                      <a:lnTo>
                        <a:pt x="8" y="62"/>
                      </a:lnTo>
                      <a:lnTo>
                        <a:pt x="11" y="63"/>
                      </a:lnTo>
                      <a:lnTo>
                        <a:pt x="14" y="62"/>
                      </a:lnTo>
                      <a:lnTo>
                        <a:pt x="19" y="62"/>
                      </a:lnTo>
                      <a:lnTo>
                        <a:pt x="24" y="60"/>
                      </a:lnTo>
                      <a:lnTo>
                        <a:pt x="28" y="55"/>
                      </a:lnTo>
                      <a:lnTo>
                        <a:pt x="30" y="50"/>
                      </a:lnTo>
                      <a:lnTo>
                        <a:pt x="31" y="47"/>
                      </a:lnTo>
                      <a:lnTo>
                        <a:pt x="31" y="44"/>
                      </a:lnTo>
                      <a:lnTo>
                        <a:pt x="31" y="43"/>
                      </a:lnTo>
                      <a:lnTo>
                        <a:pt x="31" y="3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24" name="Freeform 542">
                  <a:extLst>
                    <a:ext uri="{FF2B5EF4-FFF2-40B4-BE49-F238E27FC236}">
                      <a16:creationId xmlns:a16="http://schemas.microsoft.com/office/drawing/2014/main" id="{EEE9F9B5-520F-7F92-4CCB-15810E16676C}"/>
                    </a:ext>
                  </a:extLst>
                </p:cNvPr>
                <p:cNvSpPr>
                  <a:spLocks/>
                </p:cNvSpPr>
                <p:nvPr/>
              </p:nvSpPr>
              <p:spPr bwMode="auto">
                <a:xfrm>
                  <a:off x="4739" y="2635"/>
                  <a:ext cx="5" cy="6"/>
                </a:xfrm>
                <a:custGeom>
                  <a:avLst/>
                  <a:gdLst>
                    <a:gd name="T0" fmla="*/ 5 w 5"/>
                    <a:gd name="T1" fmla="*/ 1 h 6"/>
                    <a:gd name="T2" fmla="*/ 5 w 5"/>
                    <a:gd name="T3" fmla="*/ 0 h 6"/>
                    <a:gd name="T4" fmla="*/ 0 w 5"/>
                    <a:gd name="T5" fmla="*/ 1 h 6"/>
                    <a:gd name="T6" fmla="*/ 0 w 5"/>
                    <a:gd name="T7" fmla="*/ 3 h 6"/>
                    <a:gd name="T8" fmla="*/ 4 w 5"/>
                    <a:gd name="T9" fmla="*/ 6 h 6"/>
                    <a:gd name="T10" fmla="*/ 3 w 5"/>
                    <a:gd name="T11" fmla="*/ 4 h 6"/>
                    <a:gd name="T12" fmla="*/ 4 w 5"/>
                    <a:gd name="T13" fmla="*/ 4 h 6"/>
                    <a:gd name="T14" fmla="*/ 5 w 5"/>
                    <a:gd name="T15" fmla="*/ 1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5" y="1"/>
                      </a:moveTo>
                      <a:lnTo>
                        <a:pt x="5" y="0"/>
                      </a:lnTo>
                      <a:lnTo>
                        <a:pt x="0" y="1"/>
                      </a:lnTo>
                      <a:lnTo>
                        <a:pt x="0" y="3"/>
                      </a:lnTo>
                      <a:lnTo>
                        <a:pt x="4" y="6"/>
                      </a:lnTo>
                      <a:lnTo>
                        <a:pt x="3" y="4"/>
                      </a:lnTo>
                      <a:lnTo>
                        <a:pt x="4" y="4"/>
                      </a:lnTo>
                      <a:lnTo>
                        <a:pt x="5"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25" name="Freeform 543">
                  <a:extLst>
                    <a:ext uri="{FF2B5EF4-FFF2-40B4-BE49-F238E27FC236}">
                      <a16:creationId xmlns:a16="http://schemas.microsoft.com/office/drawing/2014/main" id="{F1543442-E6B6-FED5-B850-B21B97E6E0D3}"/>
                    </a:ext>
                  </a:extLst>
                </p:cNvPr>
                <p:cNvSpPr>
                  <a:spLocks/>
                </p:cNvSpPr>
                <p:nvPr/>
              </p:nvSpPr>
              <p:spPr bwMode="auto">
                <a:xfrm>
                  <a:off x="4744" y="2637"/>
                  <a:ext cx="8" cy="7"/>
                </a:xfrm>
                <a:custGeom>
                  <a:avLst/>
                  <a:gdLst>
                    <a:gd name="T0" fmla="*/ 0 w 8"/>
                    <a:gd name="T1" fmla="*/ 3 h 7"/>
                    <a:gd name="T2" fmla="*/ 3 w 8"/>
                    <a:gd name="T3" fmla="*/ 5 h 7"/>
                    <a:gd name="T4" fmla="*/ 4 w 8"/>
                    <a:gd name="T5" fmla="*/ 6 h 7"/>
                    <a:gd name="T6" fmla="*/ 7 w 8"/>
                    <a:gd name="T7" fmla="*/ 6 h 7"/>
                    <a:gd name="T8" fmla="*/ 8 w 8"/>
                    <a:gd name="T9" fmla="*/ 7 h 7"/>
                    <a:gd name="T10" fmla="*/ 7 w 8"/>
                    <a:gd name="T11" fmla="*/ 5 h 7"/>
                    <a:gd name="T12" fmla="*/ 4 w 8"/>
                    <a:gd name="T13" fmla="*/ 3 h 7"/>
                    <a:gd name="T14" fmla="*/ 3 w 8"/>
                    <a:gd name="T15" fmla="*/ 1 h 7"/>
                    <a:gd name="T16" fmla="*/ 2 w 8"/>
                    <a:gd name="T17" fmla="*/ 0 h 7"/>
                    <a:gd name="T18" fmla="*/ 1 w 8"/>
                    <a:gd name="T19" fmla="*/ 1 h 7"/>
                    <a:gd name="T20" fmla="*/ 2 w 8"/>
                    <a:gd name="T21" fmla="*/ 1 h 7"/>
                    <a:gd name="T22" fmla="*/ 0 w 8"/>
                    <a:gd name="T23" fmla="*/ 2 h 7"/>
                    <a:gd name="T24" fmla="*/ 0 w 8"/>
                    <a:gd name="T2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0" y="3"/>
                      </a:moveTo>
                      <a:lnTo>
                        <a:pt x="3" y="5"/>
                      </a:lnTo>
                      <a:lnTo>
                        <a:pt x="4" y="6"/>
                      </a:lnTo>
                      <a:lnTo>
                        <a:pt x="7" y="6"/>
                      </a:lnTo>
                      <a:lnTo>
                        <a:pt x="8" y="7"/>
                      </a:lnTo>
                      <a:lnTo>
                        <a:pt x="7" y="5"/>
                      </a:lnTo>
                      <a:lnTo>
                        <a:pt x="4" y="3"/>
                      </a:lnTo>
                      <a:lnTo>
                        <a:pt x="3" y="1"/>
                      </a:lnTo>
                      <a:lnTo>
                        <a:pt x="2" y="0"/>
                      </a:lnTo>
                      <a:lnTo>
                        <a:pt x="1" y="1"/>
                      </a:lnTo>
                      <a:lnTo>
                        <a:pt x="2" y="1"/>
                      </a:lnTo>
                      <a:lnTo>
                        <a:pt x="0" y="2"/>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26" name="Freeform 544">
                  <a:extLst>
                    <a:ext uri="{FF2B5EF4-FFF2-40B4-BE49-F238E27FC236}">
                      <a16:creationId xmlns:a16="http://schemas.microsoft.com/office/drawing/2014/main" id="{A32309FB-A71E-34E1-7A88-AC502B04E0E5}"/>
                    </a:ext>
                  </a:extLst>
                </p:cNvPr>
                <p:cNvSpPr>
                  <a:spLocks/>
                </p:cNvSpPr>
                <p:nvPr/>
              </p:nvSpPr>
              <p:spPr bwMode="auto">
                <a:xfrm>
                  <a:off x="4562" y="2201"/>
                  <a:ext cx="397" cy="465"/>
                </a:xfrm>
                <a:custGeom>
                  <a:avLst/>
                  <a:gdLst>
                    <a:gd name="T0" fmla="*/ 279 w 397"/>
                    <a:gd name="T1" fmla="*/ 170 h 465"/>
                    <a:gd name="T2" fmla="*/ 286 w 397"/>
                    <a:gd name="T3" fmla="*/ 144 h 465"/>
                    <a:gd name="T4" fmla="*/ 277 w 397"/>
                    <a:gd name="T5" fmla="*/ 127 h 465"/>
                    <a:gd name="T6" fmla="*/ 286 w 397"/>
                    <a:gd name="T7" fmla="*/ 130 h 465"/>
                    <a:gd name="T8" fmla="*/ 298 w 397"/>
                    <a:gd name="T9" fmla="*/ 144 h 465"/>
                    <a:gd name="T10" fmla="*/ 326 w 397"/>
                    <a:gd name="T11" fmla="*/ 152 h 465"/>
                    <a:gd name="T12" fmla="*/ 329 w 397"/>
                    <a:gd name="T13" fmla="*/ 170 h 465"/>
                    <a:gd name="T14" fmla="*/ 322 w 397"/>
                    <a:gd name="T15" fmla="*/ 185 h 465"/>
                    <a:gd name="T16" fmla="*/ 331 w 397"/>
                    <a:gd name="T17" fmla="*/ 186 h 465"/>
                    <a:gd name="T18" fmla="*/ 339 w 397"/>
                    <a:gd name="T19" fmla="*/ 196 h 465"/>
                    <a:gd name="T20" fmla="*/ 345 w 397"/>
                    <a:gd name="T21" fmla="*/ 215 h 465"/>
                    <a:gd name="T22" fmla="*/ 353 w 397"/>
                    <a:gd name="T23" fmla="*/ 188 h 465"/>
                    <a:gd name="T24" fmla="*/ 364 w 397"/>
                    <a:gd name="T25" fmla="*/ 152 h 465"/>
                    <a:gd name="T26" fmla="*/ 381 w 397"/>
                    <a:gd name="T27" fmla="*/ 110 h 465"/>
                    <a:gd name="T28" fmla="*/ 396 w 397"/>
                    <a:gd name="T29" fmla="*/ 95 h 465"/>
                    <a:gd name="T30" fmla="*/ 385 w 397"/>
                    <a:gd name="T31" fmla="*/ 77 h 465"/>
                    <a:gd name="T32" fmla="*/ 370 w 397"/>
                    <a:gd name="T33" fmla="*/ 71 h 465"/>
                    <a:gd name="T34" fmla="*/ 349 w 397"/>
                    <a:gd name="T35" fmla="*/ 82 h 465"/>
                    <a:gd name="T36" fmla="*/ 329 w 397"/>
                    <a:gd name="T37" fmla="*/ 99 h 465"/>
                    <a:gd name="T38" fmla="*/ 318 w 397"/>
                    <a:gd name="T39" fmla="*/ 120 h 465"/>
                    <a:gd name="T40" fmla="*/ 282 w 397"/>
                    <a:gd name="T41" fmla="*/ 120 h 465"/>
                    <a:gd name="T42" fmla="*/ 271 w 397"/>
                    <a:gd name="T43" fmla="*/ 102 h 465"/>
                    <a:gd name="T44" fmla="*/ 242 w 397"/>
                    <a:gd name="T45" fmla="*/ 123 h 465"/>
                    <a:gd name="T46" fmla="*/ 199 w 397"/>
                    <a:gd name="T47" fmla="*/ 113 h 465"/>
                    <a:gd name="T48" fmla="*/ 161 w 397"/>
                    <a:gd name="T49" fmla="*/ 90 h 465"/>
                    <a:gd name="T50" fmla="*/ 159 w 397"/>
                    <a:gd name="T51" fmla="*/ 54 h 465"/>
                    <a:gd name="T52" fmla="*/ 137 w 397"/>
                    <a:gd name="T53" fmla="*/ 44 h 465"/>
                    <a:gd name="T54" fmla="*/ 128 w 397"/>
                    <a:gd name="T55" fmla="*/ 19 h 465"/>
                    <a:gd name="T56" fmla="*/ 101 w 397"/>
                    <a:gd name="T57" fmla="*/ 0 h 465"/>
                    <a:gd name="T58" fmla="*/ 76 w 397"/>
                    <a:gd name="T59" fmla="*/ 23 h 465"/>
                    <a:gd name="T60" fmla="*/ 65 w 397"/>
                    <a:gd name="T61" fmla="*/ 59 h 465"/>
                    <a:gd name="T62" fmla="*/ 40 w 397"/>
                    <a:gd name="T63" fmla="*/ 106 h 465"/>
                    <a:gd name="T64" fmla="*/ 13 w 397"/>
                    <a:gd name="T65" fmla="*/ 116 h 465"/>
                    <a:gd name="T66" fmla="*/ 20 w 397"/>
                    <a:gd name="T67" fmla="*/ 138 h 465"/>
                    <a:gd name="T68" fmla="*/ 36 w 397"/>
                    <a:gd name="T69" fmla="*/ 171 h 465"/>
                    <a:gd name="T70" fmla="*/ 8 w 397"/>
                    <a:gd name="T71" fmla="*/ 176 h 465"/>
                    <a:gd name="T72" fmla="*/ 2 w 397"/>
                    <a:gd name="T73" fmla="*/ 189 h 465"/>
                    <a:gd name="T74" fmla="*/ 29 w 397"/>
                    <a:gd name="T75" fmla="*/ 197 h 465"/>
                    <a:gd name="T76" fmla="*/ 19 w 397"/>
                    <a:gd name="T77" fmla="*/ 211 h 465"/>
                    <a:gd name="T78" fmla="*/ 9 w 397"/>
                    <a:gd name="T79" fmla="*/ 213 h 465"/>
                    <a:gd name="T80" fmla="*/ 50 w 397"/>
                    <a:gd name="T81" fmla="*/ 235 h 465"/>
                    <a:gd name="T82" fmla="*/ 60 w 397"/>
                    <a:gd name="T83" fmla="*/ 209 h 465"/>
                    <a:gd name="T84" fmla="*/ 62 w 397"/>
                    <a:gd name="T85" fmla="*/ 219 h 465"/>
                    <a:gd name="T86" fmla="*/ 65 w 397"/>
                    <a:gd name="T87" fmla="*/ 236 h 465"/>
                    <a:gd name="T88" fmla="*/ 71 w 397"/>
                    <a:gd name="T89" fmla="*/ 273 h 465"/>
                    <a:gd name="T90" fmla="*/ 80 w 397"/>
                    <a:gd name="T91" fmla="*/ 320 h 465"/>
                    <a:gd name="T92" fmla="*/ 95 w 397"/>
                    <a:gd name="T93" fmla="*/ 351 h 465"/>
                    <a:gd name="T94" fmla="*/ 106 w 397"/>
                    <a:gd name="T95" fmla="*/ 389 h 465"/>
                    <a:gd name="T96" fmla="*/ 123 w 397"/>
                    <a:gd name="T97" fmla="*/ 423 h 465"/>
                    <a:gd name="T98" fmla="*/ 153 w 397"/>
                    <a:gd name="T99" fmla="*/ 457 h 465"/>
                    <a:gd name="T100" fmla="*/ 169 w 397"/>
                    <a:gd name="T101" fmla="*/ 448 h 465"/>
                    <a:gd name="T102" fmla="*/ 173 w 397"/>
                    <a:gd name="T103" fmla="*/ 427 h 465"/>
                    <a:gd name="T104" fmla="*/ 182 w 397"/>
                    <a:gd name="T105" fmla="*/ 372 h 465"/>
                    <a:gd name="T106" fmla="*/ 185 w 397"/>
                    <a:gd name="T107" fmla="*/ 327 h 465"/>
                    <a:gd name="T108" fmla="*/ 206 w 397"/>
                    <a:gd name="T109" fmla="*/ 308 h 465"/>
                    <a:gd name="T110" fmla="*/ 244 w 397"/>
                    <a:gd name="T111" fmla="*/ 259 h 465"/>
                    <a:gd name="T112" fmla="*/ 248 w 397"/>
                    <a:gd name="T113" fmla="*/ 258 h 465"/>
                    <a:gd name="T114" fmla="*/ 265 w 397"/>
                    <a:gd name="T115" fmla="*/ 237 h 465"/>
                    <a:gd name="T116" fmla="*/ 279 w 397"/>
                    <a:gd name="T117" fmla="*/ 213 h 465"/>
                    <a:gd name="T118" fmla="*/ 284 w 397"/>
                    <a:gd name="T119" fmla="*/ 218 h 465"/>
                    <a:gd name="T120" fmla="*/ 291 w 397"/>
                    <a:gd name="T121" fmla="*/ 22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7" h="465">
                      <a:moveTo>
                        <a:pt x="293" y="206"/>
                      </a:moveTo>
                      <a:lnTo>
                        <a:pt x="293" y="202"/>
                      </a:lnTo>
                      <a:lnTo>
                        <a:pt x="288" y="195"/>
                      </a:lnTo>
                      <a:lnTo>
                        <a:pt x="288" y="189"/>
                      </a:lnTo>
                      <a:lnTo>
                        <a:pt x="288" y="187"/>
                      </a:lnTo>
                      <a:lnTo>
                        <a:pt x="286" y="182"/>
                      </a:lnTo>
                      <a:lnTo>
                        <a:pt x="286" y="177"/>
                      </a:lnTo>
                      <a:lnTo>
                        <a:pt x="283" y="172"/>
                      </a:lnTo>
                      <a:lnTo>
                        <a:pt x="279" y="170"/>
                      </a:lnTo>
                      <a:lnTo>
                        <a:pt x="276" y="165"/>
                      </a:lnTo>
                      <a:lnTo>
                        <a:pt x="276" y="158"/>
                      </a:lnTo>
                      <a:lnTo>
                        <a:pt x="279" y="158"/>
                      </a:lnTo>
                      <a:lnTo>
                        <a:pt x="280" y="153"/>
                      </a:lnTo>
                      <a:lnTo>
                        <a:pt x="282" y="152"/>
                      </a:lnTo>
                      <a:lnTo>
                        <a:pt x="284" y="153"/>
                      </a:lnTo>
                      <a:lnTo>
                        <a:pt x="286" y="151"/>
                      </a:lnTo>
                      <a:lnTo>
                        <a:pt x="286" y="147"/>
                      </a:lnTo>
                      <a:lnTo>
                        <a:pt x="286" y="144"/>
                      </a:lnTo>
                      <a:lnTo>
                        <a:pt x="282" y="144"/>
                      </a:lnTo>
                      <a:lnTo>
                        <a:pt x="279" y="145"/>
                      </a:lnTo>
                      <a:lnTo>
                        <a:pt x="273" y="142"/>
                      </a:lnTo>
                      <a:lnTo>
                        <a:pt x="273" y="138"/>
                      </a:lnTo>
                      <a:lnTo>
                        <a:pt x="276" y="134"/>
                      </a:lnTo>
                      <a:lnTo>
                        <a:pt x="278" y="130"/>
                      </a:lnTo>
                      <a:lnTo>
                        <a:pt x="276" y="129"/>
                      </a:lnTo>
                      <a:lnTo>
                        <a:pt x="276" y="127"/>
                      </a:lnTo>
                      <a:lnTo>
                        <a:pt x="277" y="127"/>
                      </a:lnTo>
                      <a:lnTo>
                        <a:pt x="278" y="123"/>
                      </a:lnTo>
                      <a:lnTo>
                        <a:pt x="279" y="126"/>
                      </a:lnTo>
                      <a:lnTo>
                        <a:pt x="281" y="128"/>
                      </a:lnTo>
                      <a:lnTo>
                        <a:pt x="281" y="130"/>
                      </a:lnTo>
                      <a:lnTo>
                        <a:pt x="283" y="134"/>
                      </a:lnTo>
                      <a:lnTo>
                        <a:pt x="286" y="134"/>
                      </a:lnTo>
                      <a:lnTo>
                        <a:pt x="287" y="133"/>
                      </a:lnTo>
                      <a:lnTo>
                        <a:pt x="286" y="131"/>
                      </a:lnTo>
                      <a:lnTo>
                        <a:pt x="286" y="130"/>
                      </a:lnTo>
                      <a:lnTo>
                        <a:pt x="287" y="130"/>
                      </a:lnTo>
                      <a:lnTo>
                        <a:pt x="289" y="132"/>
                      </a:lnTo>
                      <a:lnTo>
                        <a:pt x="290" y="134"/>
                      </a:lnTo>
                      <a:lnTo>
                        <a:pt x="293" y="134"/>
                      </a:lnTo>
                      <a:lnTo>
                        <a:pt x="293" y="134"/>
                      </a:lnTo>
                      <a:lnTo>
                        <a:pt x="295" y="133"/>
                      </a:lnTo>
                      <a:lnTo>
                        <a:pt x="297" y="137"/>
                      </a:lnTo>
                      <a:lnTo>
                        <a:pt x="297" y="141"/>
                      </a:lnTo>
                      <a:lnTo>
                        <a:pt x="298" y="144"/>
                      </a:lnTo>
                      <a:lnTo>
                        <a:pt x="299" y="147"/>
                      </a:lnTo>
                      <a:lnTo>
                        <a:pt x="299" y="149"/>
                      </a:lnTo>
                      <a:lnTo>
                        <a:pt x="302" y="151"/>
                      </a:lnTo>
                      <a:lnTo>
                        <a:pt x="304" y="151"/>
                      </a:lnTo>
                      <a:lnTo>
                        <a:pt x="307" y="152"/>
                      </a:lnTo>
                      <a:lnTo>
                        <a:pt x="311" y="152"/>
                      </a:lnTo>
                      <a:lnTo>
                        <a:pt x="317" y="151"/>
                      </a:lnTo>
                      <a:lnTo>
                        <a:pt x="320" y="152"/>
                      </a:lnTo>
                      <a:lnTo>
                        <a:pt x="326" y="152"/>
                      </a:lnTo>
                      <a:lnTo>
                        <a:pt x="328" y="151"/>
                      </a:lnTo>
                      <a:lnTo>
                        <a:pt x="329" y="152"/>
                      </a:lnTo>
                      <a:lnTo>
                        <a:pt x="331" y="152"/>
                      </a:lnTo>
                      <a:lnTo>
                        <a:pt x="333" y="155"/>
                      </a:lnTo>
                      <a:lnTo>
                        <a:pt x="334" y="156"/>
                      </a:lnTo>
                      <a:lnTo>
                        <a:pt x="333" y="159"/>
                      </a:lnTo>
                      <a:lnTo>
                        <a:pt x="332" y="164"/>
                      </a:lnTo>
                      <a:lnTo>
                        <a:pt x="331" y="169"/>
                      </a:lnTo>
                      <a:lnTo>
                        <a:pt x="329" y="170"/>
                      </a:lnTo>
                      <a:lnTo>
                        <a:pt x="329" y="172"/>
                      </a:lnTo>
                      <a:lnTo>
                        <a:pt x="327" y="174"/>
                      </a:lnTo>
                      <a:lnTo>
                        <a:pt x="326" y="174"/>
                      </a:lnTo>
                      <a:lnTo>
                        <a:pt x="325" y="172"/>
                      </a:lnTo>
                      <a:lnTo>
                        <a:pt x="323" y="175"/>
                      </a:lnTo>
                      <a:lnTo>
                        <a:pt x="322" y="177"/>
                      </a:lnTo>
                      <a:lnTo>
                        <a:pt x="320" y="179"/>
                      </a:lnTo>
                      <a:lnTo>
                        <a:pt x="320" y="180"/>
                      </a:lnTo>
                      <a:lnTo>
                        <a:pt x="322" y="185"/>
                      </a:lnTo>
                      <a:lnTo>
                        <a:pt x="324" y="186"/>
                      </a:lnTo>
                      <a:lnTo>
                        <a:pt x="324" y="188"/>
                      </a:lnTo>
                      <a:lnTo>
                        <a:pt x="327" y="191"/>
                      </a:lnTo>
                      <a:lnTo>
                        <a:pt x="329" y="194"/>
                      </a:lnTo>
                      <a:lnTo>
                        <a:pt x="330" y="194"/>
                      </a:lnTo>
                      <a:lnTo>
                        <a:pt x="331" y="192"/>
                      </a:lnTo>
                      <a:lnTo>
                        <a:pt x="330" y="190"/>
                      </a:lnTo>
                      <a:lnTo>
                        <a:pt x="331" y="188"/>
                      </a:lnTo>
                      <a:lnTo>
                        <a:pt x="331" y="186"/>
                      </a:lnTo>
                      <a:lnTo>
                        <a:pt x="332" y="185"/>
                      </a:lnTo>
                      <a:lnTo>
                        <a:pt x="331" y="183"/>
                      </a:lnTo>
                      <a:lnTo>
                        <a:pt x="332" y="182"/>
                      </a:lnTo>
                      <a:lnTo>
                        <a:pt x="334" y="183"/>
                      </a:lnTo>
                      <a:lnTo>
                        <a:pt x="337" y="183"/>
                      </a:lnTo>
                      <a:lnTo>
                        <a:pt x="338" y="185"/>
                      </a:lnTo>
                      <a:lnTo>
                        <a:pt x="338" y="187"/>
                      </a:lnTo>
                      <a:lnTo>
                        <a:pt x="339" y="192"/>
                      </a:lnTo>
                      <a:lnTo>
                        <a:pt x="339" y="196"/>
                      </a:lnTo>
                      <a:lnTo>
                        <a:pt x="341" y="198"/>
                      </a:lnTo>
                      <a:lnTo>
                        <a:pt x="341" y="205"/>
                      </a:lnTo>
                      <a:lnTo>
                        <a:pt x="342" y="210"/>
                      </a:lnTo>
                      <a:lnTo>
                        <a:pt x="343" y="212"/>
                      </a:lnTo>
                      <a:lnTo>
                        <a:pt x="344" y="213"/>
                      </a:lnTo>
                      <a:lnTo>
                        <a:pt x="344" y="215"/>
                      </a:lnTo>
                      <a:lnTo>
                        <a:pt x="345" y="217"/>
                      </a:lnTo>
                      <a:lnTo>
                        <a:pt x="345" y="217"/>
                      </a:lnTo>
                      <a:lnTo>
                        <a:pt x="345" y="215"/>
                      </a:lnTo>
                      <a:lnTo>
                        <a:pt x="346" y="212"/>
                      </a:lnTo>
                      <a:lnTo>
                        <a:pt x="347" y="213"/>
                      </a:lnTo>
                      <a:lnTo>
                        <a:pt x="348" y="212"/>
                      </a:lnTo>
                      <a:lnTo>
                        <a:pt x="350" y="206"/>
                      </a:lnTo>
                      <a:lnTo>
                        <a:pt x="350" y="203"/>
                      </a:lnTo>
                      <a:lnTo>
                        <a:pt x="350" y="199"/>
                      </a:lnTo>
                      <a:lnTo>
                        <a:pt x="350" y="194"/>
                      </a:lnTo>
                      <a:lnTo>
                        <a:pt x="352" y="194"/>
                      </a:lnTo>
                      <a:lnTo>
                        <a:pt x="353" y="188"/>
                      </a:lnTo>
                      <a:lnTo>
                        <a:pt x="353" y="184"/>
                      </a:lnTo>
                      <a:lnTo>
                        <a:pt x="351" y="175"/>
                      </a:lnTo>
                      <a:lnTo>
                        <a:pt x="354" y="175"/>
                      </a:lnTo>
                      <a:lnTo>
                        <a:pt x="357" y="177"/>
                      </a:lnTo>
                      <a:lnTo>
                        <a:pt x="360" y="176"/>
                      </a:lnTo>
                      <a:lnTo>
                        <a:pt x="362" y="170"/>
                      </a:lnTo>
                      <a:lnTo>
                        <a:pt x="364" y="163"/>
                      </a:lnTo>
                      <a:lnTo>
                        <a:pt x="367" y="154"/>
                      </a:lnTo>
                      <a:lnTo>
                        <a:pt x="364" y="152"/>
                      </a:lnTo>
                      <a:lnTo>
                        <a:pt x="363" y="150"/>
                      </a:lnTo>
                      <a:lnTo>
                        <a:pt x="368" y="142"/>
                      </a:lnTo>
                      <a:lnTo>
                        <a:pt x="369" y="135"/>
                      </a:lnTo>
                      <a:lnTo>
                        <a:pt x="368" y="133"/>
                      </a:lnTo>
                      <a:lnTo>
                        <a:pt x="369" y="129"/>
                      </a:lnTo>
                      <a:lnTo>
                        <a:pt x="373" y="120"/>
                      </a:lnTo>
                      <a:lnTo>
                        <a:pt x="376" y="119"/>
                      </a:lnTo>
                      <a:lnTo>
                        <a:pt x="380" y="113"/>
                      </a:lnTo>
                      <a:lnTo>
                        <a:pt x="381" y="110"/>
                      </a:lnTo>
                      <a:lnTo>
                        <a:pt x="386" y="108"/>
                      </a:lnTo>
                      <a:lnTo>
                        <a:pt x="390" y="105"/>
                      </a:lnTo>
                      <a:lnTo>
                        <a:pt x="392" y="107"/>
                      </a:lnTo>
                      <a:lnTo>
                        <a:pt x="395" y="108"/>
                      </a:lnTo>
                      <a:lnTo>
                        <a:pt x="394" y="106"/>
                      </a:lnTo>
                      <a:lnTo>
                        <a:pt x="394" y="101"/>
                      </a:lnTo>
                      <a:lnTo>
                        <a:pt x="397" y="98"/>
                      </a:lnTo>
                      <a:lnTo>
                        <a:pt x="396" y="96"/>
                      </a:lnTo>
                      <a:lnTo>
                        <a:pt x="396" y="95"/>
                      </a:lnTo>
                      <a:lnTo>
                        <a:pt x="394" y="92"/>
                      </a:lnTo>
                      <a:lnTo>
                        <a:pt x="391" y="90"/>
                      </a:lnTo>
                      <a:lnTo>
                        <a:pt x="390" y="92"/>
                      </a:lnTo>
                      <a:lnTo>
                        <a:pt x="386" y="91"/>
                      </a:lnTo>
                      <a:lnTo>
                        <a:pt x="386" y="88"/>
                      </a:lnTo>
                      <a:lnTo>
                        <a:pt x="388" y="85"/>
                      </a:lnTo>
                      <a:lnTo>
                        <a:pt x="388" y="82"/>
                      </a:lnTo>
                      <a:lnTo>
                        <a:pt x="386" y="79"/>
                      </a:lnTo>
                      <a:lnTo>
                        <a:pt x="385" y="77"/>
                      </a:lnTo>
                      <a:lnTo>
                        <a:pt x="383" y="78"/>
                      </a:lnTo>
                      <a:lnTo>
                        <a:pt x="382" y="78"/>
                      </a:lnTo>
                      <a:lnTo>
                        <a:pt x="380" y="75"/>
                      </a:lnTo>
                      <a:lnTo>
                        <a:pt x="383" y="71"/>
                      </a:lnTo>
                      <a:lnTo>
                        <a:pt x="382" y="69"/>
                      </a:lnTo>
                      <a:lnTo>
                        <a:pt x="380" y="70"/>
                      </a:lnTo>
                      <a:lnTo>
                        <a:pt x="379" y="67"/>
                      </a:lnTo>
                      <a:lnTo>
                        <a:pt x="376" y="66"/>
                      </a:lnTo>
                      <a:lnTo>
                        <a:pt x="370" y="71"/>
                      </a:lnTo>
                      <a:lnTo>
                        <a:pt x="371" y="74"/>
                      </a:lnTo>
                      <a:lnTo>
                        <a:pt x="369" y="75"/>
                      </a:lnTo>
                      <a:lnTo>
                        <a:pt x="364" y="73"/>
                      </a:lnTo>
                      <a:lnTo>
                        <a:pt x="360" y="75"/>
                      </a:lnTo>
                      <a:lnTo>
                        <a:pt x="358" y="70"/>
                      </a:lnTo>
                      <a:lnTo>
                        <a:pt x="355" y="73"/>
                      </a:lnTo>
                      <a:lnTo>
                        <a:pt x="352" y="73"/>
                      </a:lnTo>
                      <a:lnTo>
                        <a:pt x="352" y="77"/>
                      </a:lnTo>
                      <a:lnTo>
                        <a:pt x="349" y="82"/>
                      </a:lnTo>
                      <a:lnTo>
                        <a:pt x="344" y="83"/>
                      </a:lnTo>
                      <a:lnTo>
                        <a:pt x="341" y="84"/>
                      </a:lnTo>
                      <a:lnTo>
                        <a:pt x="338" y="87"/>
                      </a:lnTo>
                      <a:lnTo>
                        <a:pt x="338" y="91"/>
                      </a:lnTo>
                      <a:lnTo>
                        <a:pt x="334" y="92"/>
                      </a:lnTo>
                      <a:lnTo>
                        <a:pt x="334" y="94"/>
                      </a:lnTo>
                      <a:lnTo>
                        <a:pt x="333" y="93"/>
                      </a:lnTo>
                      <a:lnTo>
                        <a:pt x="331" y="95"/>
                      </a:lnTo>
                      <a:lnTo>
                        <a:pt x="329" y="99"/>
                      </a:lnTo>
                      <a:lnTo>
                        <a:pt x="327" y="99"/>
                      </a:lnTo>
                      <a:lnTo>
                        <a:pt x="321" y="101"/>
                      </a:lnTo>
                      <a:lnTo>
                        <a:pt x="320" y="101"/>
                      </a:lnTo>
                      <a:lnTo>
                        <a:pt x="319" y="105"/>
                      </a:lnTo>
                      <a:lnTo>
                        <a:pt x="319" y="109"/>
                      </a:lnTo>
                      <a:lnTo>
                        <a:pt x="324" y="111"/>
                      </a:lnTo>
                      <a:lnTo>
                        <a:pt x="324" y="116"/>
                      </a:lnTo>
                      <a:lnTo>
                        <a:pt x="324" y="118"/>
                      </a:lnTo>
                      <a:lnTo>
                        <a:pt x="318" y="120"/>
                      </a:lnTo>
                      <a:lnTo>
                        <a:pt x="314" y="120"/>
                      </a:lnTo>
                      <a:lnTo>
                        <a:pt x="309" y="122"/>
                      </a:lnTo>
                      <a:lnTo>
                        <a:pt x="306" y="120"/>
                      </a:lnTo>
                      <a:lnTo>
                        <a:pt x="303" y="121"/>
                      </a:lnTo>
                      <a:lnTo>
                        <a:pt x="300" y="125"/>
                      </a:lnTo>
                      <a:lnTo>
                        <a:pt x="296" y="125"/>
                      </a:lnTo>
                      <a:lnTo>
                        <a:pt x="289" y="120"/>
                      </a:lnTo>
                      <a:lnTo>
                        <a:pt x="287" y="122"/>
                      </a:lnTo>
                      <a:lnTo>
                        <a:pt x="282" y="120"/>
                      </a:lnTo>
                      <a:lnTo>
                        <a:pt x="280" y="115"/>
                      </a:lnTo>
                      <a:lnTo>
                        <a:pt x="281" y="113"/>
                      </a:lnTo>
                      <a:lnTo>
                        <a:pt x="281" y="109"/>
                      </a:lnTo>
                      <a:lnTo>
                        <a:pt x="281" y="109"/>
                      </a:lnTo>
                      <a:lnTo>
                        <a:pt x="279" y="106"/>
                      </a:lnTo>
                      <a:lnTo>
                        <a:pt x="278" y="102"/>
                      </a:lnTo>
                      <a:lnTo>
                        <a:pt x="276" y="99"/>
                      </a:lnTo>
                      <a:lnTo>
                        <a:pt x="273" y="99"/>
                      </a:lnTo>
                      <a:lnTo>
                        <a:pt x="271" y="102"/>
                      </a:lnTo>
                      <a:lnTo>
                        <a:pt x="270" y="102"/>
                      </a:lnTo>
                      <a:lnTo>
                        <a:pt x="271" y="105"/>
                      </a:lnTo>
                      <a:lnTo>
                        <a:pt x="270" y="113"/>
                      </a:lnTo>
                      <a:lnTo>
                        <a:pt x="272" y="120"/>
                      </a:lnTo>
                      <a:lnTo>
                        <a:pt x="272" y="128"/>
                      </a:lnTo>
                      <a:lnTo>
                        <a:pt x="263" y="130"/>
                      </a:lnTo>
                      <a:lnTo>
                        <a:pt x="258" y="127"/>
                      </a:lnTo>
                      <a:lnTo>
                        <a:pt x="255" y="128"/>
                      </a:lnTo>
                      <a:lnTo>
                        <a:pt x="242" y="123"/>
                      </a:lnTo>
                      <a:lnTo>
                        <a:pt x="237" y="123"/>
                      </a:lnTo>
                      <a:lnTo>
                        <a:pt x="234" y="125"/>
                      </a:lnTo>
                      <a:lnTo>
                        <a:pt x="227" y="123"/>
                      </a:lnTo>
                      <a:lnTo>
                        <a:pt x="223" y="119"/>
                      </a:lnTo>
                      <a:lnTo>
                        <a:pt x="223" y="114"/>
                      </a:lnTo>
                      <a:lnTo>
                        <a:pt x="216" y="113"/>
                      </a:lnTo>
                      <a:lnTo>
                        <a:pt x="209" y="115"/>
                      </a:lnTo>
                      <a:lnTo>
                        <a:pt x="206" y="112"/>
                      </a:lnTo>
                      <a:lnTo>
                        <a:pt x="199" y="113"/>
                      </a:lnTo>
                      <a:lnTo>
                        <a:pt x="194" y="109"/>
                      </a:lnTo>
                      <a:lnTo>
                        <a:pt x="190" y="109"/>
                      </a:lnTo>
                      <a:lnTo>
                        <a:pt x="188" y="107"/>
                      </a:lnTo>
                      <a:lnTo>
                        <a:pt x="182" y="106"/>
                      </a:lnTo>
                      <a:lnTo>
                        <a:pt x="178" y="99"/>
                      </a:lnTo>
                      <a:lnTo>
                        <a:pt x="171" y="94"/>
                      </a:lnTo>
                      <a:lnTo>
                        <a:pt x="167" y="92"/>
                      </a:lnTo>
                      <a:lnTo>
                        <a:pt x="164" y="90"/>
                      </a:lnTo>
                      <a:lnTo>
                        <a:pt x="161" y="90"/>
                      </a:lnTo>
                      <a:lnTo>
                        <a:pt x="159" y="88"/>
                      </a:lnTo>
                      <a:lnTo>
                        <a:pt x="156" y="87"/>
                      </a:lnTo>
                      <a:lnTo>
                        <a:pt x="155" y="83"/>
                      </a:lnTo>
                      <a:lnTo>
                        <a:pt x="158" y="77"/>
                      </a:lnTo>
                      <a:lnTo>
                        <a:pt x="158" y="72"/>
                      </a:lnTo>
                      <a:lnTo>
                        <a:pt x="161" y="62"/>
                      </a:lnTo>
                      <a:lnTo>
                        <a:pt x="161" y="57"/>
                      </a:lnTo>
                      <a:lnTo>
                        <a:pt x="160" y="57"/>
                      </a:lnTo>
                      <a:lnTo>
                        <a:pt x="159" y="54"/>
                      </a:lnTo>
                      <a:lnTo>
                        <a:pt x="157" y="54"/>
                      </a:lnTo>
                      <a:lnTo>
                        <a:pt x="155" y="50"/>
                      </a:lnTo>
                      <a:lnTo>
                        <a:pt x="153" y="49"/>
                      </a:lnTo>
                      <a:lnTo>
                        <a:pt x="150" y="45"/>
                      </a:lnTo>
                      <a:lnTo>
                        <a:pt x="147" y="44"/>
                      </a:lnTo>
                      <a:lnTo>
                        <a:pt x="145" y="43"/>
                      </a:lnTo>
                      <a:lnTo>
                        <a:pt x="142" y="43"/>
                      </a:lnTo>
                      <a:lnTo>
                        <a:pt x="140" y="46"/>
                      </a:lnTo>
                      <a:lnTo>
                        <a:pt x="137" y="44"/>
                      </a:lnTo>
                      <a:lnTo>
                        <a:pt x="137" y="41"/>
                      </a:lnTo>
                      <a:lnTo>
                        <a:pt x="135" y="40"/>
                      </a:lnTo>
                      <a:lnTo>
                        <a:pt x="135" y="37"/>
                      </a:lnTo>
                      <a:lnTo>
                        <a:pt x="133" y="34"/>
                      </a:lnTo>
                      <a:lnTo>
                        <a:pt x="132" y="33"/>
                      </a:lnTo>
                      <a:lnTo>
                        <a:pt x="133" y="31"/>
                      </a:lnTo>
                      <a:lnTo>
                        <a:pt x="131" y="28"/>
                      </a:lnTo>
                      <a:lnTo>
                        <a:pt x="132" y="21"/>
                      </a:lnTo>
                      <a:lnTo>
                        <a:pt x="128" y="19"/>
                      </a:lnTo>
                      <a:lnTo>
                        <a:pt x="128" y="16"/>
                      </a:lnTo>
                      <a:lnTo>
                        <a:pt x="127" y="14"/>
                      </a:lnTo>
                      <a:lnTo>
                        <a:pt x="127" y="14"/>
                      </a:lnTo>
                      <a:lnTo>
                        <a:pt x="121" y="9"/>
                      </a:lnTo>
                      <a:lnTo>
                        <a:pt x="118" y="10"/>
                      </a:lnTo>
                      <a:lnTo>
                        <a:pt x="116" y="6"/>
                      </a:lnTo>
                      <a:lnTo>
                        <a:pt x="113" y="3"/>
                      </a:lnTo>
                      <a:lnTo>
                        <a:pt x="109" y="6"/>
                      </a:lnTo>
                      <a:lnTo>
                        <a:pt x="101" y="0"/>
                      </a:lnTo>
                      <a:lnTo>
                        <a:pt x="98" y="0"/>
                      </a:lnTo>
                      <a:lnTo>
                        <a:pt x="96" y="4"/>
                      </a:lnTo>
                      <a:lnTo>
                        <a:pt x="92" y="4"/>
                      </a:lnTo>
                      <a:lnTo>
                        <a:pt x="88" y="9"/>
                      </a:lnTo>
                      <a:lnTo>
                        <a:pt x="84" y="17"/>
                      </a:lnTo>
                      <a:lnTo>
                        <a:pt x="83" y="18"/>
                      </a:lnTo>
                      <a:lnTo>
                        <a:pt x="81" y="22"/>
                      </a:lnTo>
                      <a:lnTo>
                        <a:pt x="78" y="22"/>
                      </a:lnTo>
                      <a:lnTo>
                        <a:pt x="76" y="23"/>
                      </a:lnTo>
                      <a:lnTo>
                        <a:pt x="73" y="25"/>
                      </a:lnTo>
                      <a:lnTo>
                        <a:pt x="69" y="30"/>
                      </a:lnTo>
                      <a:lnTo>
                        <a:pt x="70" y="31"/>
                      </a:lnTo>
                      <a:lnTo>
                        <a:pt x="71" y="37"/>
                      </a:lnTo>
                      <a:lnTo>
                        <a:pt x="71" y="46"/>
                      </a:lnTo>
                      <a:lnTo>
                        <a:pt x="70" y="50"/>
                      </a:lnTo>
                      <a:lnTo>
                        <a:pt x="68" y="52"/>
                      </a:lnTo>
                      <a:lnTo>
                        <a:pt x="64" y="58"/>
                      </a:lnTo>
                      <a:lnTo>
                        <a:pt x="65" y="59"/>
                      </a:lnTo>
                      <a:lnTo>
                        <a:pt x="65" y="62"/>
                      </a:lnTo>
                      <a:lnTo>
                        <a:pt x="64" y="67"/>
                      </a:lnTo>
                      <a:lnTo>
                        <a:pt x="60" y="69"/>
                      </a:lnTo>
                      <a:lnTo>
                        <a:pt x="57" y="75"/>
                      </a:lnTo>
                      <a:lnTo>
                        <a:pt x="56" y="80"/>
                      </a:lnTo>
                      <a:lnTo>
                        <a:pt x="54" y="84"/>
                      </a:lnTo>
                      <a:lnTo>
                        <a:pt x="47" y="89"/>
                      </a:lnTo>
                      <a:lnTo>
                        <a:pt x="45" y="99"/>
                      </a:lnTo>
                      <a:lnTo>
                        <a:pt x="40" y="106"/>
                      </a:lnTo>
                      <a:lnTo>
                        <a:pt x="33" y="106"/>
                      </a:lnTo>
                      <a:lnTo>
                        <a:pt x="28" y="109"/>
                      </a:lnTo>
                      <a:lnTo>
                        <a:pt x="26" y="109"/>
                      </a:lnTo>
                      <a:lnTo>
                        <a:pt x="25" y="106"/>
                      </a:lnTo>
                      <a:lnTo>
                        <a:pt x="22" y="103"/>
                      </a:lnTo>
                      <a:lnTo>
                        <a:pt x="20" y="106"/>
                      </a:lnTo>
                      <a:lnTo>
                        <a:pt x="17" y="107"/>
                      </a:lnTo>
                      <a:lnTo>
                        <a:pt x="17" y="110"/>
                      </a:lnTo>
                      <a:lnTo>
                        <a:pt x="13" y="116"/>
                      </a:lnTo>
                      <a:lnTo>
                        <a:pt x="11" y="117"/>
                      </a:lnTo>
                      <a:lnTo>
                        <a:pt x="9" y="124"/>
                      </a:lnTo>
                      <a:lnTo>
                        <a:pt x="9" y="128"/>
                      </a:lnTo>
                      <a:lnTo>
                        <a:pt x="11" y="128"/>
                      </a:lnTo>
                      <a:lnTo>
                        <a:pt x="14" y="130"/>
                      </a:lnTo>
                      <a:lnTo>
                        <a:pt x="16" y="128"/>
                      </a:lnTo>
                      <a:lnTo>
                        <a:pt x="19" y="129"/>
                      </a:lnTo>
                      <a:lnTo>
                        <a:pt x="20" y="134"/>
                      </a:lnTo>
                      <a:lnTo>
                        <a:pt x="20" y="138"/>
                      </a:lnTo>
                      <a:lnTo>
                        <a:pt x="21" y="144"/>
                      </a:lnTo>
                      <a:lnTo>
                        <a:pt x="26" y="148"/>
                      </a:lnTo>
                      <a:lnTo>
                        <a:pt x="28" y="148"/>
                      </a:lnTo>
                      <a:lnTo>
                        <a:pt x="30" y="150"/>
                      </a:lnTo>
                      <a:lnTo>
                        <a:pt x="29" y="152"/>
                      </a:lnTo>
                      <a:lnTo>
                        <a:pt x="33" y="156"/>
                      </a:lnTo>
                      <a:lnTo>
                        <a:pt x="36" y="167"/>
                      </a:lnTo>
                      <a:lnTo>
                        <a:pt x="35" y="169"/>
                      </a:lnTo>
                      <a:lnTo>
                        <a:pt x="36" y="171"/>
                      </a:lnTo>
                      <a:lnTo>
                        <a:pt x="33" y="172"/>
                      </a:lnTo>
                      <a:lnTo>
                        <a:pt x="30" y="175"/>
                      </a:lnTo>
                      <a:lnTo>
                        <a:pt x="29" y="172"/>
                      </a:lnTo>
                      <a:lnTo>
                        <a:pt x="30" y="170"/>
                      </a:lnTo>
                      <a:lnTo>
                        <a:pt x="27" y="172"/>
                      </a:lnTo>
                      <a:lnTo>
                        <a:pt x="26" y="173"/>
                      </a:lnTo>
                      <a:lnTo>
                        <a:pt x="20" y="175"/>
                      </a:lnTo>
                      <a:lnTo>
                        <a:pt x="10" y="175"/>
                      </a:lnTo>
                      <a:lnTo>
                        <a:pt x="8" y="176"/>
                      </a:lnTo>
                      <a:lnTo>
                        <a:pt x="6" y="175"/>
                      </a:lnTo>
                      <a:lnTo>
                        <a:pt x="5" y="180"/>
                      </a:lnTo>
                      <a:lnTo>
                        <a:pt x="3" y="180"/>
                      </a:lnTo>
                      <a:lnTo>
                        <a:pt x="0" y="182"/>
                      </a:lnTo>
                      <a:lnTo>
                        <a:pt x="0" y="187"/>
                      </a:lnTo>
                      <a:lnTo>
                        <a:pt x="4" y="184"/>
                      </a:lnTo>
                      <a:lnTo>
                        <a:pt x="8" y="183"/>
                      </a:lnTo>
                      <a:lnTo>
                        <a:pt x="5" y="185"/>
                      </a:lnTo>
                      <a:lnTo>
                        <a:pt x="2" y="189"/>
                      </a:lnTo>
                      <a:lnTo>
                        <a:pt x="2" y="193"/>
                      </a:lnTo>
                      <a:lnTo>
                        <a:pt x="3" y="194"/>
                      </a:lnTo>
                      <a:lnTo>
                        <a:pt x="8" y="199"/>
                      </a:lnTo>
                      <a:lnTo>
                        <a:pt x="17" y="203"/>
                      </a:lnTo>
                      <a:lnTo>
                        <a:pt x="19" y="203"/>
                      </a:lnTo>
                      <a:lnTo>
                        <a:pt x="23" y="203"/>
                      </a:lnTo>
                      <a:lnTo>
                        <a:pt x="29" y="199"/>
                      </a:lnTo>
                      <a:lnTo>
                        <a:pt x="29" y="198"/>
                      </a:lnTo>
                      <a:lnTo>
                        <a:pt x="29" y="197"/>
                      </a:lnTo>
                      <a:lnTo>
                        <a:pt x="29" y="197"/>
                      </a:lnTo>
                      <a:lnTo>
                        <a:pt x="33" y="198"/>
                      </a:lnTo>
                      <a:lnTo>
                        <a:pt x="31" y="201"/>
                      </a:lnTo>
                      <a:lnTo>
                        <a:pt x="30" y="201"/>
                      </a:lnTo>
                      <a:lnTo>
                        <a:pt x="28" y="206"/>
                      </a:lnTo>
                      <a:lnTo>
                        <a:pt x="26" y="206"/>
                      </a:lnTo>
                      <a:lnTo>
                        <a:pt x="20" y="211"/>
                      </a:lnTo>
                      <a:lnTo>
                        <a:pt x="20" y="213"/>
                      </a:lnTo>
                      <a:lnTo>
                        <a:pt x="19" y="211"/>
                      </a:lnTo>
                      <a:lnTo>
                        <a:pt x="17" y="212"/>
                      </a:lnTo>
                      <a:lnTo>
                        <a:pt x="16" y="213"/>
                      </a:lnTo>
                      <a:lnTo>
                        <a:pt x="13" y="213"/>
                      </a:lnTo>
                      <a:lnTo>
                        <a:pt x="13" y="209"/>
                      </a:lnTo>
                      <a:lnTo>
                        <a:pt x="12" y="210"/>
                      </a:lnTo>
                      <a:lnTo>
                        <a:pt x="12" y="209"/>
                      </a:lnTo>
                      <a:lnTo>
                        <a:pt x="9" y="209"/>
                      </a:lnTo>
                      <a:lnTo>
                        <a:pt x="9" y="211"/>
                      </a:lnTo>
                      <a:lnTo>
                        <a:pt x="9" y="213"/>
                      </a:lnTo>
                      <a:lnTo>
                        <a:pt x="16" y="220"/>
                      </a:lnTo>
                      <a:lnTo>
                        <a:pt x="18" y="222"/>
                      </a:lnTo>
                      <a:lnTo>
                        <a:pt x="19" y="222"/>
                      </a:lnTo>
                      <a:lnTo>
                        <a:pt x="19" y="223"/>
                      </a:lnTo>
                      <a:lnTo>
                        <a:pt x="23" y="230"/>
                      </a:lnTo>
                      <a:lnTo>
                        <a:pt x="34" y="241"/>
                      </a:lnTo>
                      <a:lnTo>
                        <a:pt x="40" y="242"/>
                      </a:lnTo>
                      <a:lnTo>
                        <a:pt x="43" y="241"/>
                      </a:lnTo>
                      <a:lnTo>
                        <a:pt x="50" y="235"/>
                      </a:lnTo>
                      <a:lnTo>
                        <a:pt x="55" y="232"/>
                      </a:lnTo>
                      <a:lnTo>
                        <a:pt x="55" y="230"/>
                      </a:lnTo>
                      <a:lnTo>
                        <a:pt x="57" y="227"/>
                      </a:lnTo>
                      <a:lnTo>
                        <a:pt x="58" y="221"/>
                      </a:lnTo>
                      <a:lnTo>
                        <a:pt x="56" y="218"/>
                      </a:lnTo>
                      <a:lnTo>
                        <a:pt x="57" y="212"/>
                      </a:lnTo>
                      <a:lnTo>
                        <a:pt x="58" y="208"/>
                      </a:lnTo>
                      <a:lnTo>
                        <a:pt x="58" y="206"/>
                      </a:lnTo>
                      <a:lnTo>
                        <a:pt x="60" y="209"/>
                      </a:lnTo>
                      <a:lnTo>
                        <a:pt x="63" y="209"/>
                      </a:lnTo>
                      <a:lnTo>
                        <a:pt x="64" y="210"/>
                      </a:lnTo>
                      <a:lnTo>
                        <a:pt x="67" y="207"/>
                      </a:lnTo>
                      <a:lnTo>
                        <a:pt x="66" y="210"/>
                      </a:lnTo>
                      <a:lnTo>
                        <a:pt x="64" y="213"/>
                      </a:lnTo>
                      <a:lnTo>
                        <a:pt x="61" y="212"/>
                      </a:lnTo>
                      <a:lnTo>
                        <a:pt x="61" y="213"/>
                      </a:lnTo>
                      <a:lnTo>
                        <a:pt x="61" y="216"/>
                      </a:lnTo>
                      <a:lnTo>
                        <a:pt x="62" y="219"/>
                      </a:lnTo>
                      <a:lnTo>
                        <a:pt x="61" y="222"/>
                      </a:lnTo>
                      <a:lnTo>
                        <a:pt x="63" y="222"/>
                      </a:lnTo>
                      <a:lnTo>
                        <a:pt x="67" y="222"/>
                      </a:lnTo>
                      <a:lnTo>
                        <a:pt x="69" y="222"/>
                      </a:lnTo>
                      <a:lnTo>
                        <a:pt x="67" y="222"/>
                      </a:lnTo>
                      <a:lnTo>
                        <a:pt x="66" y="224"/>
                      </a:lnTo>
                      <a:lnTo>
                        <a:pt x="63" y="227"/>
                      </a:lnTo>
                      <a:lnTo>
                        <a:pt x="64" y="234"/>
                      </a:lnTo>
                      <a:lnTo>
                        <a:pt x="65" y="236"/>
                      </a:lnTo>
                      <a:lnTo>
                        <a:pt x="67" y="241"/>
                      </a:lnTo>
                      <a:lnTo>
                        <a:pt x="67" y="245"/>
                      </a:lnTo>
                      <a:lnTo>
                        <a:pt x="65" y="249"/>
                      </a:lnTo>
                      <a:lnTo>
                        <a:pt x="66" y="252"/>
                      </a:lnTo>
                      <a:lnTo>
                        <a:pt x="68" y="254"/>
                      </a:lnTo>
                      <a:lnTo>
                        <a:pt x="65" y="255"/>
                      </a:lnTo>
                      <a:lnTo>
                        <a:pt x="66" y="261"/>
                      </a:lnTo>
                      <a:lnTo>
                        <a:pt x="71" y="270"/>
                      </a:lnTo>
                      <a:lnTo>
                        <a:pt x="71" y="273"/>
                      </a:lnTo>
                      <a:lnTo>
                        <a:pt x="72" y="276"/>
                      </a:lnTo>
                      <a:lnTo>
                        <a:pt x="70" y="276"/>
                      </a:lnTo>
                      <a:lnTo>
                        <a:pt x="70" y="280"/>
                      </a:lnTo>
                      <a:lnTo>
                        <a:pt x="74" y="286"/>
                      </a:lnTo>
                      <a:lnTo>
                        <a:pt x="71" y="287"/>
                      </a:lnTo>
                      <a:lnTo>
                        <a:pt x="74" y="292"/>
                      </a:lnTo>
                      <a:lnTo>
                        <a:pt x="74" y="296"/>
                      </a:lnTo>
                      <a:lnTo>
                        <a:pt x="80" y="310"/>
                      </a:lnTo>
                      <a:lnTo>
                        <a:pt x="80" y="320"/>
                      </a:lnTo>
                      <a:lnTo>
                        <a:pt x="82" y="327"/>
                      </a:lnTo>
                      <a:lnTo>
                        <a:pt x="85" y="329"/>
                      </a:lnTo>
                      <a:lnTo>
                        <a:pt x="85" y="334"/>
                      </a:lnTo>
                      <a:lnTo>
                        <a:pt x="87" y="335"/>
                      </a:lnTo>
                      <a:lnTo>
                        <a:pt x="88" y="337"/>
                      </a:lnTo>
                      <a:lnTo>
                        <a:pt x="91" y="344"/>
                      </a:lnTo>
                      <a:lnTo>
                        <a:pt x="92" y="344"/>
                      </a:lnTo>
                      <a:lnTo>
                        <a:pt x="92" y="347"/>
                      </a:lnTo>
                      <a:lnTo>
                        <a:pt x="95" y="351"/>
                      </a:lnTo>
                      <a:lnTo>
                        <a:pt x="96" y="352"/>
                      </a:lnTo>
                      <a:lnTo>
                        <a:pt x="96" y="358"/>
                      </a:lnTo>
                      <a:lnTo>
                        <a:pt x="98" y="361"/>
                      </a:lnTo>
                      <a:lnTo>
                        <a:pt x="99" y="365"/>
                      </a:lnTo>
                      <a:lnTo>
                        <a:pt x="100" y="370"/>
                      </a:lnTo>
                      <a:lnTo>
                        <a:pt x="102" y="378"/>
                      </a:lnTo>
                      <a:lnTo>
                        <a:pt x="104" y="380"/>
                      </a:lnTo>
                      <a:lnTo>
                        <a:pt x="105" y="387"/>
                      </a:lnTo>
                      <a:lnTo>
                        <a:pt x="106" y="389"/>
                      </a:lnTo>
                      <a:lnTo>
                        <a:pt x="108" y="393"/>
                      </a:lnTo>
                      <a:lnTo>
                        <a:pt x="112" y="398"/>
                      </a:lnTo>
                      <a:lnTo>
                        <a:pt x="113" y="398"/>
                      </a:lnTo>
                      <a:lnTo>
                        <a:pt x="115" y="403"/>
                      </a:lnTo>
                      <a:lnTo>
                        <a:pt x="119" y="409"/>
                      </a:lnTo>
                      <a:lnTo>
                        <a:pt x="120" y="414"/>
                      </a:lnTo>
                      <a:lnTo>
                        <a:pt x="122" y="419"/>
                      </a:lnTo>
                      <a:lnTo>
                        <a:pt x="123" y="420"/>
                      </a:lnTo>
                      <a:lnTo>
                        <a:pt x="123" y="423"/>
                      </a:lnTo>
                      <a:lnTo>
                        <a:pt x="126" y="430"/>
                      </a:lnTo>
                      <a:lnTo>
                        <a:pt x="128" y="436"/>
                      </a:lnTo>
                      <a:lnTo>
                        <a:pt x="128" y="443"/>
                      </a:lnTo>
                      <a:lnTo>
                        <a:pt x="133" y="456"/>
                      </a:lnTo>
                      <a:lnTo>
                        <a:pt x="137" y="462"/>
                      </a:lnTo>
                      <a:lnTo>
                        <a:pt x="141" y="465"/>
                      </a:lnTo>
                      <a:lnTo>
                        <a:pt x="146" y="465"/>
                      </a:lnTo>
                      <a:lnTo>
                        <a:pt x="151" y="462"/>
                      </a:lnTo>
                      <a:lnTo>
                        <a:pt x="153" y="457"/>
                      </a:lnTo>
                      <a:lnTo>
                        <a:pt x="152" y="456"/>
                      </a:lnTo>
                      <a:lnTo>
                        <a:pt x="153" y="455"/>
                      </a:lnTo>
                      <a:lnTo>
                        <a:pt x="153" y="453"/>
                      </a:lnTo>
                      <a:lnTo>
                        <a:pt x="154" y="450"/>
                      </a:lnTo>
                      <a:lnTo>
                        <a:pt x="160" y="448"/>
                      </a:lnTo>
                      <a:lnTo>
                        <a:pt x="161" y="448"/>
                      </a:lnTo>
                      <a:lnTo>
                        <a:pt x="167" y="445"/>
                      </a:lnTo>
                      <a:lnTo>
                        <a:pt x="169" y="446"/>
                      </a:lnTo>
                      <a:lnTo>
                        <a:pt x="169" y="448"/>
                      </a:lnTo>
                      <a:lnTo>
                        <a:pt x="169" y="447"/>
                      </a:lnTo>
                      <a:lnTo>
                        <a:pt x="169" y="445"/>
                      </a:lnTo>
                      <a:lnTo>
                        <a:pt x="164" y="443"/>
                      </a:lnTo>
                      <a:lnTo>
                        <a:pt x="164" y="441"/>
                      </a:lnTo>
                      <a:lnTo>
                        <a:pt x="165" y="438"/>
                      </a:lnTo>
                      <a:lnTo>
                        <a:pt x="169" y="433"/>
                      </a:lnTo>
                      <a:lnTo>
                        <a:pt x="168" y="431"/>
                      </a:lnTo>
                      <a:lnTo>
                        <a:pt x="170" y="428"/>
                      </a:lnTo>
                      <a:lnTo>
                        <a:pt x="173" y="427"/>
                      </a:lnTo>
                      <a:lnTo>
                        <a:pt x="175" y="428"/>
                      </a:lnTo>
                      <a:lnTo>
                        <a:pt x="178" y="427"/>
                      </a:lnTo>
                      <a:lnTo>
                        <a:pt x="178" y="423"/>
                      </a:lnTo>
                      <a:lnTo>
                        <a:pt x="176" y="409"/>
                      </a:lnTo>
                      <a:lnTo>
                        <a:pt x="175" y="406"/>
                      </a:lnTo>
                      <a:lnTo>
                        <a:pt x="175" y="399"/>
                      </a:lnTo>
                      <a:lnTo>
                        <a:pt x="178" y="392"/>
                      </a:lnTo>
                      <a:lnTo>
                        <a:pt x="182" y="381"/>
                      </a:lnTo>
                      <a:lnTo>
                        <a:pt x="182" y="372"/>
                      </a:lnTo>
                      <a:lnTo>
                        <a:pt x="178" y="371"/>
                      </a:lnTo>
                      <a:lnTo>
                        <a:pt x="178" y="358"/>
                      </a:lnTo>
                      <a:lnTo>
                        <a:pt x="178" y="354"/>
                      </a:lnTo>
                      <a:lnTo>
                        <a:pt x="180" y="351"/>
                      </a:lnTo>
                      <a:lnTo>
                        <a:pt x="178" y="342"/>
                      </a:lnTo>
                      <a:lnTo>
                        <a:pt x="177" y="336"/>
                      </a:lnTo>
                      <a:lnTo>
                        <a:pt x="178" y="333"/>
                      </a:lnTo>
                      <a:lnTo>
                        <a:pt x="183" y="327"/>
                      </a:lnTo>
                      <a:lnTo>
                        <a:pt x="185" y="327"/>
                      </a:lnTo>
                      <a:lnTo>
                        <a:pt x="186" y="330"/>
                      </a:lnTo>
                      <a:lnTo>
                        <a:pt x="188" y="330"/>
                      </a:lnTo>
                      <a:lnTo>
                        <a:pt x="192" y="324"/>
                      </a:lnTo>
                      <a:lnTo>
                        <a:pt x="192" y="320"/>
                      </a:lnTo>
                      <a:lnTo>
                        <a:pt x="195" y="318"/>
                      </a:lnTo>
                      <a:lnTo>
                        <a:pt x="201" y="319"/>
                      </a:lnTo>
                      <a:lnTo>
                        <a:pt x="204" y="317"/>
                      </a:lnTo>
                      <a:lnTo>
                        <a:pt x="206" y="312"/>
                      </a:lnTo>
                      <a:lnTo>
                        <a:pt x="206" y="308"/>
                      </a:lnTo>
                      <a:lnTo>
                        <a:pt x="206" y="305"/>
                      </a:lnTo>
                      <a:lnTo>
                        <a:pt x="210" y="301"/>
                      </a:lnTo>
                      <a:lnTo>
                        <a:pt x="216" y="299"/>
                      </a:lnTo>
                      <a:lnTo>
                        <a:pt x="219" y="295"/>
                      </a:lnTo>
                      <a:lnTo>
                        <a:pt x="220" y="291"/>
                      </a:lnTo>
                      <a:lnTo>
                        <a:pt x="234" y="279"/>
                      </a:lnTo>
                      <a:lnTo>
                        <a:pt x="236" y="270"/>
                      </a:lnTo>
                      <a:lnTo>
                        <a:pt x="245" y="260"/>
                      </a:lnTo>
                      <a:lnTo>
                        <a:pt x="244" y="259"/>
                      </a:lnTo>
                      <a:lnTo>
                        <a:pt x="244" y="261"/>
                      </a:lnTo>
                      <a:lnTo>
                        <a:pt x="241" y="261"/>
                      </a:lnTo>
                      <a:lnTo>
                        <a:pt x="242" y="257"/>
                      </a:lnTo>
                      <a:lnTo>
                        <a:pt x="243" y="257"/>
                      </a:lnTo>
                      <a:lnTo>
                        <a:pt x="246" y="255"/>
                      </a:lnTo>
                      <a:lnTo>
                        <a:pt x="247" y="255"/>
                      </a:lnTo>
                      <a:lnTo>
                        <a:pt x="248" y="255"/>
                      </a:lnTo>
                      <a:lnTo>
                        <a:pt x="248" y="257"/>
                      </a:lnTo>
                      <a:lnTo>
                        <a:pt x="248" y="258"/>
                      </a:lnTo>
                      <a:lnTo>
                        <a:pt x="256" y="254"/>
                      </a:lnTo>
                      <a:lnTo>
                        <a:pt x="256" y="251"/>
                      </a:lnTo>
                      <a:lnTo>
                        <a:pt x="261" y="247"/>
                      </a:lnTo>
                      <a:lnTo>
                        <a:pt x="261" y="245"/>
                      </a:lnTo>
                      <a:lnTo>
                        <a:pt x="262" y="244"/>
                      </a:lnTo>
                      <a:lnTo>
                        <a:pt x="263" y="242"/>
                      </a:lnTo>
                      <a:lnTo>
                        <a:pt x="266" y="238"/>
                      </a:lnTo>
                      <a:lnTo>
                        <a:pt x="265" y="238"/>
                      </a:lnTo>
                      <a:lnTo>
                        <a:pt x="265" y="237"/>
                      </a:lnTo>
                      <a:lnTo>
                        <a:pt x="264" y="234"/>
                      </a:lnTo>
                      <a:lnTo>
                        <a:pt x="263" y="231"/>
                      </a:lnTo>
                      <a:lnTo>
                        <a:pt x="265" y="228"/>
                      </a:lnTo>
                      <a:lnTo>
                        <a:pt x="265" y="225"/>
                      </a:lnTo>
                      <a:lnTo>
                        <a:pt x="267" y="223"/>
                      </a:lnTo>
                      <a:lnTo>
                        <a:pt x="275" y="220"/>
                      </a:lnTo>
                      <a:lnTo>
                        <a:pt x="278" y="217"/>
                      </a:lnTo>
                      <a:lnTo>
                        <a:pt x="278" y="215"/>
                      </a:lnTo>
                      <a:lnTo>
                        <a:pt x="279" y="213"/>
                      </a:lnTo>
                      <a:lnTo>
                        <a:pt x="279" y="211"/>
                      </a:lnTo>
                      <a:lnTo>
                        <a:pt x="279" y="210"/>
                      </a:lnTo>
                      <a:lnTo>
                        <a:pt x="277" y="210"/>
                      </a:lnTo>
                      <a:lnTo>
                        <a:pt x="277" y="208"/>
                      </a:lnTo>
                      <a:lnTo>
                        <a:pt x="279" y="208"/>
                      </a:lnTo>
                      <a:lnTo>
                        <a:pt x="281" y="210"/>
                      </a:lnTo>
                      <a:lnTo>
                        <a:pt x="281" y="213"/>
                      </a:lnTo>
                      <a:lnTo>
                        <a:pt x="282" y="217"/>
                      </a:lnTo>
                      <a:lnTo>
                        <a:pt x="284" y="218"/>
                      </a:lnTo>
                      <a:lnTo>
                        <a:pt x="284" y="218"/>
                      </a:lnTo>
                      <a:lnTo>
                        <a:pt x="286" y="218"/>
                      </a:lnTo>
                      <a:lnTo>
                        <a:pt x="287" y="217"/>
                      </a:lnTo>
                      <a:lnTo>
                        <a:pt x="287" y="217"/>
                      </a:lnTo>
                      <a:lnTo>
                        <a:pt x="288" y="216"/>
                      </a:lnTo>
                      <a:lnTo>
                        <a:pt x="288" y="214"/>
                      </a:lnTo>
                      <a:lnTo>
                        <a:pt x="289" y="216"/>
                      </a:lnTo>
                      <a:lnTo>
                        <a:pt x="289" y="220"/>
                      </a:lnTo>
                      <a:lnTo>
                        <a:pt x="291" y="221"/>
                      </a:lnTo>
                      <a:lnTo>
                        <a:pt x="291" y="219"/>
                      </a:lnTo>
                      <a:lnTo>
                        <a:pt x="293" y="222"/>
                      </a:lnTo>
                      <a:lnTo>
                        <a:pt x="295" y="219"/>
                      </a:lnTo>
                      <a:lnTo>
                        <a:pt x="293" y="215"/>
                      </a:lnTo>
                      <a:lnTo>
                        <a:pt x="294" y="215"/>
                      </a:lnTo>
                      <a:lnTo>
                        <a:pt x="293" y="210"/>
                      </a:lnTo>
                      <a:lnTo>
                        <a:pt x="293" y="20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27" name="Freeform 545">
                  <a:extLst>
                    <a:ext uri="{FF2B5EF4-FFF2-40B4-BE49-F238E27FC236}">
                      <a16:creationId xmlns:a16="http://schemas.microsoft.com/office/drawing/2014/main" id="{2FDF7C7D-A181-B5FD-DC9D-2D6B831E3929}"/>
                    </a:ext>
                  </a:extLst>
                </p:cNvPr>
                <p:cNvSpPr>
                  <a:spLocks/>
                </p:cNvSpPr>
                <p:nvPr/>
              </p:nvSpPr>
              <p:spPr bwMode="auto">
                <a:xfrm>
                  <a:off x="4850" y="2421"/>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28" name="Freeform 546">
                  <a:extLst>
                    <a:ext uri="{FF2B5EF4-FFF2-40B4-BE49-F238E27FC236}">
                      <a16:creationId xmlns:a16="http://schemas.microsoft.com/office/drawing/2014/main" id="{4F133C91-028C-D6F7-CA59-E602FD2D24FF}"/>
                    </a:ext>
                  </a:extLst>
                </p:cNvPr>
                <p:cNvSpPr>
                  <a:spLocks/>
                </p:cNvSpPr>
                <p:nvPr/>
              </p:nvSpPr>
              <p:spPr bwMode="auto">
                <a:xfrm>
                  <a:off x="4844" y="2421"/>
                  <a:ext cx="2" cy="4"/>
                </a:xfrm>
                <a:custGeom>
                  <a:avLst/>
                  <a:gdLst>
                    <a:gd name="T0" fmla="*/ 0 w 2"/>
                    <a:gd name="T1" fmla="*/ 0 h 4"/>
                    <a:gd name="T2" fmla="*/ 0 w 2"/>
                    <a:gd name="T3" fmla="*/ 3 h 4"/>
                    <a:gd name="T4" fmla="*/ 2 w 2"/>
                    <a:gd name="T5" fmla="*/ 4 h 4"/>
                    <a:gd name="T6" fmla="*/ 2 w 2"/>
                    <a:gd name="T7" fmla="*/ 1 h 4"/>
                    <a:gd name="T8" fmla="*/ 0 w 2"/>
                    <a:gd name="T9" fmla="*/ 0 h 4"/>
                  </a:gdLst>
                  <a:ahLst/>
                  <a:cxnLst>
                    <a:cxn ang="0">
                      <a:pos x="T0" y="T1"/>
                    </a:cxn>
                    <a:cxn ang="0">
                      <a:pos x="T2" y="T3"/>
                    </a:cxn>
                    <a:cxn ang="0">
                      <a:pos x="T4" y="T5"/>
                    </a:cxn>
                    <a:cxn ang="0">
                      <a:pos x="T6" y="T7"/>
                    </a:cxn>
                    <a:cxn ang="0">
                      <a:pos x="T8" y="T9"/>
                    </a:cxn>
                  </a:cxnLst>
                  <a:rect l="0" t="0" r="r" b="b"/>
                  <a:pathLst>
                    <a:path w="2" h="4">
                      <a:moveTo>
                        <a:pt x="0" y="0"/>
                      </a:moveTo>
                      <a:lnTo>
                        <a:pt x="0" y="3"/>
                      </a:lnTo>
                      <a:lnTo>
                        <a:pt x="2" y="4"/>
                      </a:lnTo>
                      <a:lnTo>
                        <a:pt x="2" y="1"/>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29" name="Freeform 547">
                  <a:extLst>
                    <a:ext uri="{FF2B5EF4-FFF2-40B4-BE49-F238E27FC236}">
                      <a16:creationId xmlns:a16="http://schemas.microsoft.com/office/drawing/2014/main" id="{7EA87678-1075-0484-36FD-1A74B7EEC6AB}"/>
                    </a:ext>
                  </a:extLst>
                </p:cNvPr>
                <p:cNvSpPr>
                  <a:spLocks/>
                </p:cNvSpPr>
                <p:nvPr/>
              </p:nvSpPr>
              <p:spPr bwMode="auto">
                <a:xfrm>
                  <a:off x="4847" y="2420"/>
                  <a:ext cx="1" cy="4"/>
                </a:xfrm>
                <a:custGeom>
                  <a:avLst/>
                  <a:gdLst>
                    <a:gd name="T0" fmla="*/ 0 w 1"/>
                    <a:gd name="T1" fmla="*/ 1 h 4"/>
                    <a:gd name="T2" fmla="*/ 0 w 1"/>
                    <a:gd name="T3" fmla="*/ 3 h 4"/>
                    <a:gd name="T4" fmla="*/ 1 w 1"/>
                    <a:gd name="T5" fmla="*/ 4 h 4"/>
                    <a:gd name="T6" fmla="*/ 1 w 1"/>
                    <a:gd name="T7" fmla="*/ 1 h 4"/>
                    <a:gd name="T8" fmla="*/ 1 w 1"/>
                    <a:gd name="T9" fmla="*/ 0 h 4"/>
                    <a:gd name="T10" fmla="*/ 0 w 1"/>
                    <a:gd name="T11" fmla="*/ 1 h 4"/>
                  </a:gdLst>
                  <a:ahLst/>
                  <a:cxnLst>
                    <a:cxn ang="0">
                      <a:pos x="T0" y="T1"/>
                    </a:cxn>
                    <a:cxn ang="0">
                      <a:pos x="T2" y="T3"/>
                    </a:cxn>
                    <a:cxn ang="0">
                      <a:pos x="T4" y="T5"/>
                    </a:cxn>
                    <a:cxn ang="0">
                      <a:pos x="T6" y="T7"/>
                    </a:cxn>
                    <a:cxn ang="0">
                      <a:pos x="T8" y="T9"/>
                    </a:cxn>
                    <a:cxn ang="0">
                      <a:pos x="T10" y="T11"/>
                    </a:cxn>
                  </a:cxnLst>
                  <a:rect l="0" t="0" r="r" b="b"/>
                  <a:pathLst>
                    <a:path w="1" h="4">
                      <a:moveTo>
                        <a:pt x="0" y="1"/>
                      </a:moveTo>
                      <a:lnTo>
                        <a:pt x="0" y="3"/>
                      </a:lnTo>
                      <a:lnTo>
                        <a:pt x="1" y="4"/>
                      </a:lnTo>
                      <a:lnTo>
                        <a:pt x="1" y="1"/>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30" name="Freeform 548">
                  <a:extLst>
                    <a:ext uri="{FF2B5EF4-FFF2-40B4-BE49-F238E27FC236}">
                      <a16:creationId xmlns:a16="http://schemas.microsoft.com/office/drawing/2014/main" id="{4A4BBD0D-10AE-DD0C-735F-116C80F3CAE7}"/>
                    </a:ext>
                  </a:extLst>
                </p:cNvPr>
                <p:cNvSpPr>
                  <a:spLocks/>
                </p:cNvSpPr>
                <p:nvPr/>
              </p:nvSpPr>
              <p:spPr bwMode="auto">
                <a:xfrm>
                  <a:off x="4841" y="2417"/>
                  <a:ext cx="2" cy="7"/>
                </a:xfrm>
                <a:custGeom>
                  <a:avLst/>
                  <a:gdLst>
                    <a:gd name="T0" fmla="*/ 0 w 2"/>
                    <a:gd name="T1" fmla="*/ 4 h 7"/>
                    <a:gd name="T2" fmla="*/ 0 w 2"/>
                    <a:gd name="T3" fmla="*/ 7 h 7"/>
                    <a:gd name="T4" fmla="*/ 0 w 2"/>
                    <a:gd name="T5" fmla="*/ 6 h 7"/>
                    <a:gd name="T6" fmla="*/ 2 w 2"/>
                    <a:gd name="T7" fmla="*/ 2 h 7"/>
                    <a:gd name="T8" fmla="*/ 1 w 2"/>
                    <a:gd name="T9" fmla="*/ 0 h 7"/>
                    <a:gd name="T10" fmla="*/ 0 w 2"/>
                    <a:gd name="T11" fmla="*/ 4 h 7"/>
                  </a:gdLst>
                  <a:ahLst/>
                  <a:cxnLst>
                    <a:cxn ang="0">
                      <a:pos x="T0" y="T1"/>
                    </a:cxn>
                    <a:cxn ang="0">
                      <a:pos x="T2" y="T3"/>
                    </a:cxn>
                    <a:cxn ang="0">
                      <a:pos x="T4" y="T5"/>
                    </a:cxn>
                    <a:cxn ang="0">
                      <a:pos x="T6" y="T7"/>
                    </a:cxn>
                    <a:cxn ang="0">
                      <a:pos x="T8" y="T9"/>
                    </a:cxn>
                    <a:cxn ang="0">
                      <a:pos x="T10" y="T11"/>
                    </a:cxn>
                  </a:cxnLst>
                  <a:rect l="0" t="0" r="r" b="b"/>
                  <a:pathLst>
                    <a:path w="2" h="7">
                      <a:moveTo>
                        <a:pt x="0" y="4"/>
                      </a:moveTo>
                      <a:lnTo>
                        <a:pt x="0" y="7"/>
                      </a:lnTo>
                      <a:lnTo>
                        <a:pt x="0" y="6"/>
                      </a:lnTo>
                      <a:lnTo>
                        <a:pt x="2" y="2"/>
                      </a:lnTo>
                      <a:lnTo>
                        <a:pt x="1" y="0"/>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31" name="Freeform 549">
                  <a:extLst>
                    <a:ext uri="{FF2B5EF4-FFF2-40B4-BE49-F238E27FC236}">
                      <a16:creationId xmlns:a16="http://schemas.microsoft.com/office/drawing/2014/main" id="{969D5F4C-1C3C-9712-60B1-B349E1C7F19D}"/>
                    </a:ext>
                  </a:extLst>
                </p:cNvPr>
                <p:cNvSpPr>
                  <a:spLocks/>
                </p:cNvSpPr>
                <p:nvPr/>
              </p:nvSpPr>
              <p:spPr bwMode="auto">
                <a:xfrm>
                  <a:off x="4835" y="2324"/>
                  <a:ext cx="72" cy="114"/>
                </a:xfrm>
                <a:custGeom>
                  <a:avLst/>
                  <a:gdLst>
                    <a:gd name="T0" fmla="*/ 71 w 72"/>
                    <a:gd name="T1" fmla="*/ 102 h 114"/>
                    <a:gd name="T2" fmla="*/ 72 w 72"/>
                    <a:gd name="T3" fmla="*/ 94 h 114"/>
                    <a:gd name="T4" fmla="*/ 70 w 72"/>
                    <a:gd name="T5" fmla="*/ 89 h 114"/>
                    <a:gd name="T6" fmla="*/ 68 w 72"/>
                    <a:gd name="T7" fmla="*/ 75 h 114"/>
                    <a:gd name="T8" fmla="*/ 65 w 72"/>
                    <a:gd name="T9" fmla="*/ 64 h 114"/>
                    <a:gd name="T10" fmla="*/ 61 w 72"/>
                    <a:gd name="T11" fmla="*/ 60 h 114"/>
                    <a:gd name="T12" fmla="*/ 59 w 72"/>
                    <a:gd name="T13" fmla="*/ 62 h 114"/>
                    <a:gd name="T14" fmla="*/ 57 w 72"/>
                    <a:gd name="T15" fmla="*/ 67 h 114"/>
                    <a:gd name="T16" fmla="*/ 56 w 72"/>
                    <a:gd name="T17" fmla="*/ 71 h 114"/>
                    <a:gd name="T18" fmla="*/ 51 w 72"/>
                    <a:gd name="T19" fmla="*/ 63 h 114"/>
                    <a:gd name="T20" fmla="*/ 47 w 72"/>
                    <a:gd name="T21" fmla="*/ 56 h 114"/>
                    <a:gd name="T22" fmla="*/ 52 w 72"/>
                    <a:gd name="T23" fmla="*/ 49 h 114"/>
                    <a:gd name="T24" fmla="*/ 56 w 72"/>
                    <a:gd name="T25" fmla="*/ 49 h 114"/>
                    <a:gd name="T26" fmla="*/ 59 w 72"/>
                    <a:gd name="T27" fmla="*/ 41 h 114"/>
                    <a:gd name="T28" fmla="*/ 60 w 72"/>
                    <a:gd name="T29" fmla="*/ 32 h 114"/>
                    <a:gd name="T30" fmla="*/ 55 w 72"/>
                    <a:gd name="T31" fmla="*/ 28 h 114"/>
                    <a:gd name="T32" fmla="*/ 44 w 72"/>
                    <a:gd name="T33" fmla="*/ 28 h 114"/>
                    <a:gd name="T34" fmla="*/ 31 w 72"/>
                    <a:gd name="T35" fmla="*/ 28 h 114"/>
                    <a:gd name="T36" fmla="*/ 26 w 72"/>
                    <a:gd name="T37" fmla="*/ 24 h 114"/>
                    <a:gd name="T38" fmla="*/ 24 w 72"/>
                    <a:gd name="T39" fmla="*/ 14 h 114"/>
                    <a:gd name="T40" fmla="*/ 20 w 72"/>
                    <a:gd name="T41" fmla="*/ 11 h 114"/>
                    <a:gd name="T42" fmla="*/ 14 w 72"/>
                    <a:gd name="T43" fmla="*/ 7 h 114"/>
                    <a:gd name="T44" fmla="*/ 14 w 72"/>
                    <a:gd name="T45" fmla="*/ 10 h 114"/>
                    <a:gd name="T46" fmla="*/ 8 w 72"/>
                    <a:gd name="T47" fmla="*/ 7 h 114"/>
                    <a:gd name="T48" fmla="*/ 5 w 72"/>
                    <a:gd name="T49" fmla="*/ 0 h 114"/>
                    <a:gd name="T50" fmla="*/ 3 w 72"/>
                    <a:gd name="T51" fmla="*/ 6 h 114"/>
                    <a:gd name="T52" fmla="*/ 0 w 72"/>
                    <a:gd name="T53" fmla="*/ 15 h 114"/>
                    <a:gd name="T54" fmla="*/ 9 w 72"/>
                    <a:gd name="T55" fmla="*/ 21 h 114"/>
                    <a:gd name="T56" fmla="*/ 13 w 72"/>
                    <a:gd name="T57" fmla="*/ 28 h 114"/>
                    <a:gd name="T58" fmla="*/ 7 w 72"/>
                    <a:gd name="T59" fmla="*/ 30 h 114"/>
                    <a:gd name="T60" fmla="*/ 3 w 72"/>
                    <a:gd name="T61" fmla="*/ 42 h 114"/>
                    <a:gd name="T62" fmla="*/ 13 w 72"/>
                    <a:gd name="T63" fmla="*/ 54 h 114"/>
                    <a:gd name="T64" fmla="*/ 15 w 72"/>
                    <a:gd name="T65" fmla="*/ 66 h 114"/>
                    <a:gd name="T66" fmla="*/ 20 w 72"/>
                    <a:gd name="T67" fmla="*/ 83 h 114"/>
                    <a:gd name="T68" fmla="*/ 22 w 72"/>
                    <a:gd name="T69" fmla="*/ 91 h 114"/>
                    <a:gd name="T70" fmla="*/ 26 w 72"/>
                    <a:gd name="T71" fmla="*/ 96 h 114"/>
                    <a:gd name="T72" fmla="*/ 29 w 72"/>
                    <a:gd name="T73" fmla="*/ 94 h 114"/>
                    <a:gd name="T74" fmla="*/ 31 w 72"/>
                    <a:gd name="T75" fmla="*/ 91 h 114"/>
                    <a:gd name="T76" fmla="*/ 30 w 72"/>
                    <a:gd name="T77" fmla="*/ 83 h 114"/>
                    <a:gd name="T78" fmla="*/ 32 w 72"/>
                    <a:gd name="T79" fmla="*/ 81 h 114"/>
                    <a:gd name="T80" fmla="*/ 33 w 72"/>
                    <a:gd name="T81" fmla="*/ 91 h 114"/>
                    <a:gd name="T82" fmla="*/ 36 w 72"/>
                    <a:gd name="T83" fmla="*/ 88 h 114"/>
                    <a:gd name="T84" fmla="*/ 35 w 72"/>
                    <a:gd name="T85" fmla="*/ 94 h 114"/>
                    <a:gd name="T86" fmla="*/ 40 w 72"/>
                    <a:gd name="T87" fmla="*/ 83 h 114"/>
                    <a:gd name="T88" fmla="*/ 40 w 72"/>
                    <a:gd name="T89" fmla="*/ 76 h 114"/>
                    <a:gd name="T90" fmla="*/ 37 w 72"/>
                    <a:gd name="T91" fmla="*/ 66 h 114"/>
                    <a:gd name="T92" fmla="*/ 43 w 72"/>
                    <a:gd name="T93" fmla="*/ 73 h 114"/>
                    <a:gd name="T94" fmla="*/ 51 w 72"/>
                    <a:gd name="T95" fmla="*/ 75 h 114"/>
                    <a:gd name="T96" fmla="*/ 54 w 72"/>
                    <a:gd name="T97" fmla="*/ 74 h 114"/>
                    <a:gd name="T98" fmla="*/ 59 w 72"/>
                    <a:gd name="T99" fmla="*/ 90 h 114"/>
                    <a:gd name="T100" fmla="*/ 59 w 72"/>
                    <a:gd name="T101" fmla="*/ 100 h 114"/>
                    <a:gd name="T102" fmla="*/ 61 w 72"/>
                    <a:gd name="T103" fmla="*/ 97 h 114"/>
                    <a:gd name="T104" fmla="*/ 62 w 72"/>
                    <a:gd name="T105" fmla="*/ 104 h 114"/>
                    <a:gd name="T106" fmla="*/ 67 w 72"/>
                    <a:gd name="T107" fmla="*/ 114 h 114"/>
                    <a:gd name="T108" fmla="*/ 66 w 72"/>
                    <a:gd name="T109" fmla="*/ 10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114">
                      <a:moveTo>
                        <a:pt x="67" y="105"/>
                      </a:moveTo>
                      <a:lnTo>
                        <a:pt x="70" y="101"/>
                      </a:lnTo>
                      <a:lnTo>
                        <a:pt x="71" y="102"/>
                      </a:lnTo>
                      <a:lnTo>
                        <a:pt x="72" y="98"/>
                      </a:lnTo>
                      <a:lnTo>
                        <a:pt x="72" y="94"/>
                      </a:lnTo>
                      <a:lnTo>
                        <a:pt x="72" y="94"/>
                      </a:lnTo>
                      <a:lnTo>
                        <a:pt x="71" y="92"/>
                      </a:lnTo>
                      <a:lnTo>
                        <a:pt x="71" y="90"/>
                      </a:lnTo>
                      <a:lnTo>
                        <a:pt x="70" y="89"/>
                      </a:lnTo>
                      <a:lnTo>
                        <a:pt x="69" y="87"/>
                      </a:lnTo>
                      <a:lnTo>
                        <a:pt x="68" y="82"/>
                      </a:lnTo>
                      <a:lnTo>
                        <a:pt x="68" y="75"/>
                      </a:lnTo>
                      <a:lnTo>
                        <a:pt x="66" y="73"/>
                      </a:lnTo>
                      <a:lnTo>
                        <a:pt x="66" y="69"/>
                      </a:lnTo>
                      <a:lnTo>
                        <a:pt x="65" y="64"/>
                      </a:lnTo>
                      <a:lnTo>
                        <a:pt x="65" y="62"/>
                      </a:lnTo>
                      <a:lnTo>
                        <a:pt x="64" y="60"/>
                      </a:lnTo>
                      <a:lnTo>
                        <a:pt x="61" y="60"/>
                      </a:lnTo>
                      <a:lnTo>
                        <a:pt x="59" y="59"/>
                      </a:lnTo>
                      <a:lnTo>
                        <a:pt x="58" y="60"/>
                      </a:lnTo>
                      <a:lnTo>
                        <a:pt x="59" y="62"/>
                      </a:lnTo>
                      <a:lnTo>
                        <a:pt x="58" y="63"/>
                      </a:lnTo>
                      <a:lnTo>
                        <a:pt x="58" y="65"/>
                      </a:lnTo>
                      <a:lnTo>
                        <a:pt x="57" y="67"/>
                      </a:lnTo>
                      <a:lnTo>
                        <a:pt x="58" y="69"/>
                      </a:lnTo>
                      <a:lnTo>
                        <a:pt x="57" y="71"/>
                      </a:lnTo>
                      <a:lnTo>
                        <a:pt x="56" y="71"/>
                      </a:lnTo>
                      <a:lnTo>
                        <a:pt x="54" y="68"/>
                      </a:lnTo>
                      <a:lnTo>
                        <a:pt x="51" y="65"/>
                      </a:lnTo>
                      <a:lnTo>
                        <a:pt x="51" y="63"/>
                      </a:lnTo>
                      <a:lnTo>
                        <a:pt x="49" y="62"/>
                      </a:lnTo>
                      <a:lnTo>
                        <a:pt x="47" y="57"/>
                      </a:lnTo>
                      <a:lnTo>
                        <a:pt x="47" y="56"/>
                      </a:lnTo>
                      <a:lnTo>
                        <a:pt x="49" y="54"/>
                      </a:lnTo>
                      <a:lnTo>
                        <a:pt x="50" y="52"/>
                      </a:lnTo>
                      <a:lnTo>
                        <a:pt x="52" y="49"/>
                      </a:lnTo>
                      <a:lnTo>
                        <a:pt x="53" y="51"/>
                      </a:lnTo>
                      <a:lnTo>
                        <a:pt x="54" y="51"/>
                      </a:lnTo>
                      <a:lnTo>
                        <a:pt x="56" y="49"/>
                      </a:lnTo>
                      <a:lnTo>
                        <a:pt x="56" y="47"/>
                      </a:lnTo>
                      <a:lnTo>
                        <a:pt x="58" y="46"/>
                      </a:lnTo>
                      <a:lnTo>
                        <a:pt x="59" y="41"/>
                      </a:lnTo>
                      <a:lnTo>
                        <a:pt x="60" y="36"/>
                      </a:lnTo>
                      <a:lnTo>
                        <a:pt x="61" y="33"/>
                      </a:lnTo>
                      <a:lnTo>
                        <a:pt x="60" y="32"/>
                      </a:lnTo>
                      <a:lnTo>
                        <a:pt x="58" y="29"/>
                      </a:lnTo>
                      <a:lnTo>
                        <a:pt x="56" y="29"/>
                      </a:lnTo>
                      <a:lnTo>
                        <a:pt x="55" y="28"/>
                      </a:lnTo>
                      <a:lnTo>
                        <a:pt x="53" y="29"/>
                      </a:lnTo>
                      <a:lnTo>
                        <a:pt x="47" y="29"/>
                      </a:lnTo>
                      <a:lnTo>
                        <a:pt x="44" y="28"/>
                      </a:lnTo>
                      <a:lnTo>
                        <a:pt x="38" y="29"/>
                      </a:lnTo>
                      <a:lnTo>
                        <a:pt x="34" y="29"/>
                      </a:lnTo>
                      <a:lnTo>
                        <a:pt x="31" y="28"/>
                      </a:lnTo>
                      <a:lnTo>
                        <a:pt x="29" y="28"/>
                      </a:lnTo>
                      <a:lnTo>
                        <a:pt x="26" y="26"/>
                      </a:lnTo>
                      <a:lnTo>
                        <a:pt x="26" y="24"/>
                      </a:lnTo>
                      <a:lnTo>
                        <a:pt x="25" y="21"/>
                      </a:lnTo>
                      <a:lnTo>
                        <a:pt x="24" y="18"/>
                      </a:lnTo>
                      <a:lnTo>
                        <a:pt x="24" y="14"/>
                      </a:lnTo>
                      <a:lnTo>
                        <a:pt x="22" y="10"/>
                      </a:lnTo>
                      <a:lnTo>
                        <a:pt x="20" y="11"/>
                      </a:lnTo>
                      <a:lnTo>
                        <a:pt x="20" y="11"/>
                      </a:lnTo>
                      <a:lnTo>
                        <a:pt x="17" y="11"/>
                      </a:lnTo>
                      <a:lnTo>
                        <a:pt x="16" y="9"/>
                      </a:lnTo>
                      <a:lnTo>
                        <a:pt x="14" y="7"/>
                      </a:lnTo>
                      <a:lnTo>
                        <a:pt x="13" y="7"/>
                      </a:lnTo>
                      <a:lnTo>
                        <a:pt x="13" y="8"/>
                      </a:lnTo>
                      <a:lnTo>
                        <a:pt x="14" y="10"/>
                      </a:lnTo>
                      <a:lnTo>
                        <a:pt x="13" y="11"/>
                      </a:lnTo>
                      <a:lnTo>
                        <a:pt x="10" y="11"/>
                      </a:lnTo>
                      <a:lnTo>
                        <a:pt x="8" y="7"/>
                      </a:lnTo>
                      <a:lnTo>
                        <a:pt x="8" y="5"/>
                      </a:lnTo>
                      <a:lnTo>
                        <a:pt x="6" y="3"/>
                      </a:lnTo>
                      <a:lnTo>
                        <a:pt x="5" y="0"/>
                      </a:lnTo>
                      <a:lnTo>
                        <a:pt x="4" y="4"/>
                      </a:lnTo>
                      <a:lnTo>
                        <a:pt x="3" y="4"/>
                      </a:lnTo>
                      <a:lnTo>
                        <a:pt x="3" y="6"/>
                      </a:lnTo>
                      <a:lnTo>
                        <a:pt x="5" y="7"/>
                      </a:lnTo>
                      <a:lnTo>
                        <a:pt x="3" y="11"/>
                      </a:lnTo>
                      <a:lnTo>
                        <a:pt x="0" y="15"/>
                      </a:lnTo>
                      <a:lnTo>
                        <a:pt x="0" y="19"/>
                      </a:lnTo>
                      <a:lnTo>
                        <a:pt x="6" y="22"/>
                      </a:lnTo>
                      <a:lnTo>
                        <a:pt x="9" y="21"/>
                      </a:lnTo>
                      <a:lnTo>
                        <a:pt x="13" y="21"/>
                      </a:lnTo>
                      <a:lnTo>
                        <a:pt x="13" y="24"/>
                      </a:lnTo>
                      <a:lnTo>
                        <a:pt x="13" y="28"/>
                      </a:lnTo>
                      <a:lnTo>
                        <a:pt x="11" y="30"/>
                      </a:lnTo>
                      <a:lnTo>
                        <a:pt x="9" y="29"/>
                      </a:lnTo>
                      <a:lnTo>
                        <a:pt x="7" y="30"/>
                      </a:lnTo>
                      <a:lnTo>
                        <a:pt x="6" y="35"/>
                      </a:lnTo>
                      <a:lnTo>
                        <a:pt x="3" y="35"/>
                      </a:lnTo>
                      <a:lnTo>
                        <a:pt x="3" y="42"/>
                      </a:lnTo>
                      <a:lnTo>
                        <a:pt x="6" y="47"/>
                      </a:lnTo>
                      <a:lnTo>
                        <a:pt x="10" y="49"/>
                      </a:lnTo>
                      <a:lnTo>
                        <a:pt x="13" y="54"/>
                      </a:lnTo>
                      <a:lnTo>
                        <a:pt x="13" y="59"/>
                      </a:lnTo>
                      <a:lnTo>
                        <a:pt x="15" y="64"/>
                      </a:lnTo>
                      <a:lnTo>
                        <a:pt x="15" y="66"/>
                      </a:lnTo>
                      <a:lnTo>
                        <a:pt x="15" y="72"/>
                      </a:lnTo>
                      <a:lnTo>
                        <a:pt x="20" y="79"/>
                      </a:lnTo>
                      <a:lnTo>
                        <a:pt x="20" y="83"/>
                      </a:lnTo>
                      <a:lnTo>
                        <a:pt x="20" y="87"/>
                      </a:lnTo>
                      <a:lnTo>
                        <a:pt x="21" y="92"/>
                      </a:lnTo>
                      <a:lnTo>
                        <a:pt x="22" y="91"/>
                      </a:lnTo>
                      <a:lnTo>
                        <a:pt x="23" y="94"/>
                      </a:lnTo>
                      <a:lnTo>
                        <a:pt x="23" y="96"/>
                      </a:lnTo>
                      <a:lnTo>
                        <a:pt x="26" y="96"/>
                      </a:lnTo>
                      <a:lnTo>
                        <a:pt x="26" y="94"/>
                      </a:lnTo>
                      <a:lnTo>
                        <a:pt x="27" y="93"/>
                      </a:lnTo>
                      <a:lnTo>
                        <a:pt x="29" y="94"/>
                      </a:lnTo>
                      <a:lnTo>
                        <a:pt x="30" y="95"/>
                      </a:lnTo>
                      <a:lnTo>
                        <a:pt x="30" y="94"/>
                      </a:lnTo>
                      <a:lnTo>
                        <a:pt x="31" y="91"/>
                      </a:lnTo>
                      <a:lnTo>
                        <a:pt x="30" y="87"/>
                      </a:lnTo>
                      <a:lnTo>
                        <a:pt x="30" y="87"/>
                      </a:lnTo>
                      <a:lnTo>
                        <a:pt x="30" y="83"/>
                      </a:lnTo>
                      <a:lnTo>
                        <a:pt x="32" y="81"/>
                      </a:lnTo>
                      <a:lnTo>
                        <a:pt x="31" y="80"/>
                      </a:lnTo>
                      <a:lnTo>
                        <a:pt x="32" y="81"/>
                      </a:lnTo>
                      <a:lnTo>
                        <a:pt x="32" y="82"/>
                      </a:lnTo>
                      <a:lnTo>
                        <a:pt x="30" y="88"/>
                      </a:lnTo>
                      <a:lnTo>
                        <a:pt x="33" y="91"/>
                      </a:lnTo>
                      <a:lnTo>
                        <a:pt x="34" y="87"/>
                      </a:lnTo>
                      <a:lnTo>
                        <a:pt x="37" y="87"/>
                      </a:lnTo>
                      <a:lnTo>
                        <a:pt x="36" y="88"/>
                      </a:lnTo>
                      <a:lnTo>
                        <a:pt x="34" y="89"/>
                      </a:lnTo>
                      <a:lnTo>
                        <a:pt x="33" y="91"/>
                      </a:lnTo>
                      <a:lnTo>
                        <a:pt x="35" y="94"/>
                      </a:lnTo>
                      <a:lnTo>
                        <a:pt x="37" y="88"/>
                      </a:lnTo>
                      <a:lnTo>
                        <a:pt x="40" y="87"/>
                      </a:lnTo>
                      <a:lnTo>
                        <a:pt x="40" y="83"/>
                      </a:lnTo>
                      <a:lnTo>
                        <a:pt x="39" y="79"/>
                      </a:lnTo>
                      <a:lnTo>
                        <a:pt x="37" y="78"/>
                      </a:lnTo>
                      <a:lnTo>
                        <a:pt x="40" y="76"/>
                      </a:lnTo>
                      <a:lnTo>
                        <a:pt x="40" y="75"/>
                      </a:lnTo>
                      <a:lnTo>
                        <a:pt x="38" y="71"/>
                      </a:lnTo>
                      <a:lnTo>
                        <a:pt x="37" y="66"/>
                      </a:lnTo>
                      <a:lnTo>
                        <a:pt x="39" y="70"/>
                      </a:lnTo>
                      <a:lnTo>
                        <a:pt x="41" y="73"/>
                      </a:lnTo>
                      <a:lnTo>
                        <a:pt x="43" y="73"/>
                      </a:lnTo>
                      <a:lnTo>
                        <a:pt x="44" y="74"/>
                      </a:lnTo>
                      <a:lnTo>
                        <a:pt x="48" y="77"/>
                      </a:lnTo>
                      <a:lnTo>
                        <a:pt x="51" y="75"/>
                      </a:lnTo>
                      <a:lnTo>
                        <a:pt x="52" y="76"/>
                      </a:lnTo>
                      <a:lnTo>
                        <a:pt x="52" y="74"/>
                      </a:lnTo>
                      <a:lnTo>
                        <a:pt x="54" y="74"/>
                      </a:lnTo>
                      <a:lnTo>
                        <a:pt x="58" y="87"/>
                      </a:lnTo>
                      <a:lnTo>
                        <a:pt x="60" y="88"/>
                      </a:lnTo>
                      <a:lnTo>
                        <a:pt x="59" y="90"/>
                      </a:lnTo>
                      <a:lnTo>
                        <a:pt x="59" y="94"/>
                      </a:lnTo>
                      <a:lnTo>
                        <a:pt x="60" y="94"/>
                      </a:lnTo>
                      <a:lnTo>
                        <a:pt x="59" y="100"/>
                      </a:lnTo>
                      <a:lnTo>
                        <a:pt x="60" y="100"/>
                      </a:lnTo>
                      <a:lnTo>
                        <a:pt x="61" y="99"/>
                      </a:lnTo>
                      <a:lnTo>
                        <a:pt x="61" y="97"/>
                      </a:lnTo>
                      <a:lnTo>
                        <a:pt x="61" y="100"/>
                      </a:lnTo>
                      <a:lnTo>
                        <a:pt x="61" y="102"/>
                      </a:lnTo>
                      <a:lnTo>
                        <a:pt x="62" y="104"/>
                      </a:lnTo>
                      <a:lnTo>
                        <a:pt x="65" y="108"/>
                      </a:lnTo>
                      <a:lnTo>
                        <a:pt x="67" y="114"/>
                      </a:lnTo>
                      <a:lnTo>
                        <a:pt x="67" y="114"/>
                      </a:lnTo>
                      <a:lnTo>
                        <a:pt x="66" y="110"/>
                      </a:lnTo>
                      <a:lnTo>
                        <a:pt x="67" y="110"/>
                      </a:lnTo>
                      <a:lnTo>
                        <a:pt x="66" y="108"/>
                      </a:lnTo>
                      <a:lnTo>
                        <a:pt x="67" y="10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32" name="Freeform 550">
                  <a:extLst>
                    <a:ext uri="{FF2B5EF4-FFF2-40B4-BE49-F238E27FC236}">
                      <a16:creationId xmlns:a16="http://schemas.microsoft.com/office/drawing/2014/main" id="{1C90492D-F01A-9055-9217-B628B73E2014}"/>
                    </a:ext>
                  </a:extLst>
                </p:cNvPr>
                <p:cNvSpPr>
                  <a:spLocks/>
                </p:cNvSpPr>
                <p:nvPr/>
              </p:nvSpPr>
              <p:spPr bwMode="auto">
                <a:xfrm>
                  <a:off x="4886" y="2403"/>
                  <a:ext cx="2" cy="4"/>
                </a:xfrm>
                <a:custGeom>
                  <a:avLst/>
                  <a:gdLst>
                    <a:gd name="T0" fmla="*/ 0 w 2"/>
                    <a:gd name="T1" fmla="*/ 1 h 4"/>
                    <a:gd name="T2" fmla="*/ 0 w 2"/>
                    <a:gd name="T3" fmla="*/ 4 h 4"/>
                    <a:gd name="T4" fmla="*/ 2 w 2"/>
                    <a:gd name="T5" fmla="*/ 4 h 4"/>
                    <a:gd name="T6" fmla="*/ 2 w 2"/>
                    <a:gd name="T7" fmla="*/ 1 h 4"/>
                    <a:gd name="T8" fmla="*/ 1 w 2"/>
                    <a:gd name="T9" fmla="*/ 0 h 4"/>
                    <a:gd name="T10" fmla="*/ 0 w 2"/>
                    <a:gd name="T11" fmla="*/ 1 h 4"/>
                  </a:gdLst>
                  <a:ahLst/>
                  <a:cxnLst>
                    <a:cxn ang="0">
                      <a:pos x="T0" y="T1"/>
                    </a:cxn>
                    <a:cxn ang="0">
                      <a:pos x="T2" y="T3"/>
                    </a:cxn>
                    <a:cxn ang="0">
                      <a:pos x="T4" y="T5"/>
                    </a:cxn>
                    <a:cxn ang="0">
                      <a:pos x="T6" y="T7"/>
                    </a:cxn>
                    <a:cxn ang="0">
                      <a:pos x="T8" y="T9"/>
                    </a:cxn>
                    <a:cxn ang="0">
                      <a:pos x="T10" y="T11"/>
                    </a:cxn>
                  </a:cxnLst>
                  <a:rect l="0" t="0" r="r" b="b"/>
                  <a:pathLst>
                    <a:path w="2" h="4">
                      <a:moveTo>
                        <a:pt x="0" y="1"/>
                      </a:moveTo>
                      <a:lnTo>
                        <a:pt x="0" y="4"/>
                      </a:lnTo>
                      <a:lnTo>
                        <a:pt x="2" y="4"/>
                      </a:lnTo>
                      <a:lnTo>
                        <a:pt x="2" y="1"/>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33" name="Freeform 551">
                  <a:extLst>
                    <a:ext uri="{FF2B5EF4-FFF2-40B4-BE49-F238E27FC236}">
                      <a16:creationId xmlns:a16="http://schemas.microsoft.com/office/drawing/2014/main" id="{CB9A11E1-C8D6-23C2-1660-1314D7FE7128}"/>
                    </a:ext>
                  </a:extLst>
                </p:cNvPr>
                <p:cNvSpPr>
                  <a:spLocks/>
                </p:cNvSpPr>
                <p:nvPr/>
              </p:nvSpPr>
              <p:spPr bwMode="auto">
                <a:xfrm>
                  <a:off x="4881" y="2402"/>
                  <a:ext cx="4" cy="10"/>
                </a:xfrm>
                <a:custGeom>
                  <a:avLst/>
                  <a:gdLst>
                    <a:gd name="T0" fmla="*/ 0 w 5"/>
                    <a:gd name="T1" fmla="*/ 0 h 13"/>
                    <a:gd name="T2" fmla="*/ 0 w 5"/>
                    <a:gd name="T3" fmla="*/ 2 h 13"/>
                    <a:gd name="T4" fmla="*/ 2 w 5"/>
                    <a:gd name="T5" fmla="*/ 6 h 13"/>
                    <a:gd name="T6" fmla="*/ 1 w 5"/>
                    <a:gd name="T7" fmla="*/ 10 h 13"/>
                    <a:gd name="T8" fmla="*/ 3 w 5"/>
                    <a:gd name="T9" fmla="*/ 13 h 13"/>
                    <a:gd name="T10" fmla="*/ 5 w 5"/>
                    <a:gd name="T11" fmla="*/ 7 h 13"/>
                    <a:gd name="T12" fmla="*/ 4 w 5"/>
                    <a:gd name="T13" fmla="*/ 4 h 13"/>
                    <a:gd name="T14" fmla="*/ 0 w 5"/>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3">
                      <a:moveTo>
                        <a:pt x="0" y="0"/>
                      </a:moveTo>
                      <a:cubicBezTo>
                        <a:pt x="0" y="0"/>
                        <a:pt x="0" y="1"/>
                        <a:pt x="0" y="2"/>
                      </a:cubicBezTo>
                      <a:cubicBezTo>
                        <a:pt x="2" y="6"/>
                        <a:pt x="2" y="6"/>
                        <a:pt x="2" y="6"/>
                      </a:cubicBezTo>
                      <a:cubicBezTo>
                        <a:pt x="1" y="10"/>
                        <a:pt x="1" y="10"/>
                        <a:pt x="1" y="10"/>
                      </a:cubicBezTo>
                      <a:cubicBezTo>
                        <a:pt x="3" y="13"/>
                        <a:pt x="3" y="13"/>
                        <a:pt x="3" y="13"/>
                      </a:cubicBezTo>
                      <a:cubicBezTo>
                        <a:pt x="5" y="7"/>
                        <a:pt x="5" y="7"/>
                        <a:pt x="5" y="7"/>
                      </a:cubicBezTo>
                      <a:cubicBezTo>
                        <a:pt x="4" y="4"/>
                        <a:pt x="4" y="4"/>
                        <a:pt x="4" y="4"/>
                      </a:cubicBez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34" name="Freeform 552">
                  <a:extLst>
                    <a:ext uri="{FF2B5EF4-FFF2-40B4-BE49-F238E27FC236}">
                      <a16:creationId xmlns:a16="http://schemas.microsoft.com/office/drawing/2014/main" id="{46581B6D-8304-69E1-1A1E-8D3819407609}"/>
                    </a:ext>
                  </a:extLst>
                </p:cNvPr>
                <p:cNvSpPr>
                  <a:spLocks/>
                </p:cNvSpPr>
                <p:nvPr/>
              </p:nvSpPr>
              <p:spPr bwMode="auto">
                <a:xfrm>
                  <a:off x="4875" y="2401"/>
                  <a:ext cx="5" cy="8"/>
                </a:xfrm>
                <a:custGeom>
                  <a:avLst/>
                  <a:gdLst>
                    <a:gd name="T0" fmla="*/ 3 w 5"/>
                    <a:gd name="T1" fmla="*/ 0 h 8"/>
                    <a:gd name="T2" fmla="*/ 0 w 5"/>
                    <a:gd name="T3" fmla="*/ 1 h 8"/>
                    <a:gd name="T4" fmla="*/ 0 w 5"/>
                    <a:gd name="T5" fmla="*/ 3 h 8"/>
                    <a:gd name="T6" fmla="*/ 2 w 5"/>
                    <a:gd name="T7" fmla="*/ 8 h 8"/>
                    <a:gd name="T8" fmla="*/ 5 w 5"/>
                    <a:gd name="T9" fmla="*/ 8 h 8"/>
                    <a:gd name="T10" fmla="*/ 4 w 5"/>
                    <a:gd name="T11" fmla="*/ 3 h 8"/>
                    <a:gd name="T12" fmla="*/ 3 w 5"/>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3" y="0"/>
                      </a:moveTo>
                      <a:lnTo>
                        <a:pt x="0" y="1"/>
                      </a:lnTo>
                      <a:lnTo>
                        <a:pt x="0" y="3"/>
                      </a:lnTo>
                      <a:lnTo>
                        <a:pt x="2" y="8"/>
                      </a:lnTo>
                      <a:lnTo>
                        <a:pt x="5" y="8"/>
                      </a:lnTo>
                      <a:lnTo>
                        <a:pt x="4" y="3"/>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35" name="Freeform 553">
                  <a:extLst>
                    <a:ext uri="{FF2B5EF4-FFF2-40B4-BE49-F238E27FC236}">
                      <a16:creationId xmlns:a16="http://schemas.microsoft.com/office/drawing/2014/main" id="{DD158A13-732A-CD81-F7DE-7D5BC54AE65C}"/>
                    </a:ext>
                  </a:extLst>
                </p:cNvPr>
                <p:cNvSpPr>
                  <a:spLocks/>
                </p:cNvSpPr>
                <p:nvPr/>
              </p:nvSpPr>
              <p:spPr bwMode="auto">
                <a:xfrm>
                  <a:off x="4842" y="2295"/>
                  <a:ext cx="44" cy="31"/>
                </a:xfrm>
                <a:custGeom>
                  <a:avLst/>
                  <a:gdLst>
                    <a:gd name="T0" fmla="*/ 37 w 44"/>
                    <a:gd name="T1" fmla="*/ 3 h 31"/>
                    <a:gd name="T2" fmla="*/ 33 w 44"/>
                    <a:gd name="T3" fmla="*/ 3 h 31"/>
                    <a:gd name="T4" fmla="*/ 30 w 44"/>
                    <a:gd name="T5" fmla="*/ 5 h 31"/>
                    <a:gd name="T6" fmla="*/ 26 w 44"/>
                    <a:gd name="T7" fmla="*/ 4 h 31"/>
                    <a:gd name="T8" fmla="*/ 20 w 44"/>
                    <a:gd name="T9" fmla="*/ 2 h 31"/>
                    <a:gd name="T10" fmla="*/ 19 w 44"/>
                    <a:gd name="T11" fmla="*/ 0 h 31"/>
                    <a:gd name="T12" fmla="*/ 14 w 44"/>
                    <a:gd name="T13" fmla="*/ 1 h 31"/>
                    <a:gd name="T14" fmla="*/ 7 w 44"/>
                    <a:gd name="T15" fmla="*/ 5 h 31"/>
                    <a:gd name="T16" fmla="*/ 4 w 44"/>
                    <a:gd name="T17" fmla="*/ 13 h 31"/>
                    <a:gd name="T18" fmla="*/ 1 w 44"/>
                    <a:gd name="T19" fmla="*/ 15 h 31"/>
                    <a:gd name="T20" fmla="*/ 1 w 44"/>
                    <a:gd name="T21" fmla="*/ 19 h 31"/>
                    <a:gd name="T22" fmla="*/ 0 w 44"/>
                    <a:gd name="T23" fmla="*/ 21 h 31"/>
                    <a:gd name="T24" fmla="*/ 2 w 44"/>
                    <a:gd name="T25" fmla="*/ 26 h 31"/>
                    <a:gd name="T26" fmla="*/ 7 w 44"/>
                    <a:gd name="T27" fmla="*/ 28 h 31"/>
                    <a:gd name="T28" fmla="*/ 9 w 44"/>
                    <a:gd name="T29" fmla="*/ 26 h 31"/>
                    <a:gd name="T30" fmla="*/ 16 w 44"/>
                    <a:gd name="T31" fmla="*/ 31 h 31"/>
                    <a:gd name="T32" fmla="*/ 20 w 44"/>
                    <a:gd name="T33" fmla="*/ 31 h 31"/>
                    <a:gd name="T34" fmla="*/ 23 w 44"/>
                    <a:gd name="T35" fmla="*/ 27 h 31"/>
                    <a:gd name="T36" fmla="*/ 26 w 44"/>
                    <a:gd name="T37" fmla="*/ 26 h 31"/>
                    <a:gd name="T38" fmla="*/ 29 w 44"/>
                    <a:gd name="T39" fmla="*/ 28 h 31"/>
                    <a:gd name="T40" fmla="*/ 34 w 44"/>
                    <a:gd name="T41" fmla="*/ 26 h 31"/>
                    <a:gd name="T42" fmla="*/ 38 w 44"/>
                    <a:gd name="T43" fmla="*/ 26 h 31"/>
                    <a:gd name="T44" fmla="*/ 44 w 44"/>
                    <a:gd name="T45" fmla="*/ 24 h 31"/>
                    <a:gd name="T46" fmla="*/ 44 w 44"/>
                    <a:gd name="T47" fmla="*/ 22 h 31"/>
                    <a:gd name="T48" fmla="*/ 44 w 44"/>
                    <a:gd name="T49" fmla="*/ 17 h 31"/>
                    <a:gd name="T50" fmla="*/ 39 w 44"/>
                    <a:gd name="T51" fmla="*/ 15 h 31"/>
                    <a:gd name="T52" fmla="*/ 39 w 44"/>
                    <a:gd name="T53" fmla="*/ 11 h 31"/>
                    <a:gd name="T54" fmla="*/ 40 w 44"/>
                    <a:gd name="T55" fmla="*/ 7 h 31"/>
                    <a:gd name="T56" fmla="*/ 39 w 44"/>
                    <a:gd name="T57" fmla="*/ 7 h 31"/>
                    <a:gd name="T58" fmla="*/ 37 w 44"/>
                    <a:gd name="T59"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4" h="31">
                      <a:moveTo>
                        <a:pt x="37" y="3"/>
                      </a:moveTo>
                      <a:lnTo>
                        <a:pt x="33" y="3"/>
                      </a:lnTo>
                      <a:lnTo>
                        <a:pt x="30" y="5"/>
                      </a:lnTo>
                      <a:lnTo>
                        <a:pt x="26" y="4"/>
                      </a:lnTo>
                      <a:lnTo>
                        <a:pt x="20" y="2"/>
                      </a:lnTo>
                      <a:lnTo>
                        <a:pt x="19" y="0"/>
                      </a:lnTo>
                      <a:lnTo>
                        <a:pt x="14" y="1"/>
                      </a:lnTo>
                      <a:lnTo>
                        <a:pt x="7" y="5"/>
                      </a:lnTo>
                      <a:lnTo>
                        <a:pt x="4" y="13"/>
                      </a:lnTo>
                      <a:lnTo>
                        <a:pt x="1" y="15"/>
                      </a:lnTo>
                      <a:lnTo>
                        <a:pt x="1" y="19"/>
                      </a:lnTo>
                      <a:lnTo>
                        <a:pt x="0" y="21"/>
                      </a:lnTo>
                      <a:lnTo>
                        <a:pt x="2" y="26"/>
                      </a:lnTo>
                      <a:lnTo>
                        <a:pt x="7" y="28"/>
                      </a:lnTo>
                      <a:lnTo>
                        <a:pt x="9" y="26"/>
                      </a:lnTo>
                      <a:lnTo>
                        <a:pt x="16" y="31"/>
                      </a:lnTo>
                      <a:lnTo>
                        <a:pt x="20" y="31"/>
                      </a:lnTo>
                      <a:lnTo>
                        <a:pt x="23" y="27"/>
                      </a:lnTo>
                      <a:lnTo>
                        <a:pt x="26" y="26"/>
                      </a:lnTo>
                      <a:lnTo>
                        <a:pt x="29" y="28"/>
                      </a:lnTo>
                      <a:lnTo>
                        <a:pt x="34" y="26"/>
                      </a:lnTo>
                      <a:lnTo>
                        <a:pt x="38" y="26"/>
                      </a:lnTo>
                      <a:lnTo>
                        <a:pt x="44" y="24"/>
                      </a:lnTo>
                      <a:lnTo>
                        <a:pt x="44" y="22"/>
                      </a:lnTo>
                      <a:lnTo>
                        <a:pt x="44" y="17"/>
                      </a:lnTo>
                      <a:lnTo>
                        <a:pt x="39" y="15"/>
                      </a:lnTo>
                      <a:lnTo>
                        <a:pt x="39" y="11"/>
                      </a:lnTo>
                      <a:lnTo>
                        <a:pt x="40" y="7"/>
                      </a:lnTo>
                      <a:lnTo>
                        <a:pt x="39" y="7"/>
                      </a:lnTo>
                      <a:lnTo>
                        <a:pt x="37"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36" name="Freeform 554">
                  <a:extLst>
                    <a:ext uri="{FF2B5EF4-FFF2-40B4-BE49-F238E27FC236}">
                      <a16:creationId xmlns:a16="http://schemas.microsoft.com/office/drawing/2014/main" id="{F6A821C8-3D82-4FD4-BBC9-F12862E9533A}"/>
                    </a:ext>
                  </a:extLst>
                </p:cNvPr>
                <p:cNvSpPr>
                  <a:spLocks/>
                </p:cNvSpPr>
                <p:nvPr/>
              </p:nvSpPr>
              <p:spPr bwMode="auto">
                <a:xfrm>
                  <a:off x="4717" y="2256"/>
                  <a:ext cx="117" cy="75"/>
                </a:xfrm>
                <a:custGeom>
                  <a:avLst/>
                  <a:gdLst>
                    <a:gd name="T0" fmla="*/ 107 w 117"/>
                    <a:gd name="T1" fmla="*/ 47 h 75"/>
                    <a:gd name="T2" fmla="*/ 101 w 117"/>
                    <a:gd name="T3" fmla="*/ 48 h 75"/>
                    <a:gd name="T4" fmla="*/ 94 w 117"/>
                    <a:gd name="T5" fmla="*/ 41 h 75"/>
                    <a:gd name="T6" fmla="*/ 90 w 117"/>
                    <a:gd name="T7" fmla="*/ 35 h 75"/>
                    <a:gd name="T8" fmla="*/ 82 w 117"/>
                    <a:gd name="T9" fmla="*/ 38 h 75"/>
                    <a:gd name="T10" fmla="*/ 78 w 117"/>
                    <a:gd name="T11" fmla="*/ 41 h 75"/>
                    <a:gd name="T12" fmla="*/ 71 w 117"/>
                    <a:gd name="T13" fmla="*/ 39 h 75"/>
                    <a:gd name="T14" fmla="*/ 70 w 117"/>
                    <a:gd name="T15" fmla="*/ 28 h 75"/>
                    <a:gd name="T16" fmla="*/ 62 w 117"/>
                    <a:gd name="T17" fmla="*/ 30 h 75"/>
                    <a:gd name="T18" fmla="*/ 58 w 117"/>
                    <a:gd name="T19" fmla="*/ 21 h 75"/>
                    <a:gd name="T20" fmla="*/ 52 w 117"/>
                    <a:gd name="T21" fmla="*/ 19 h 75"/>
                    <a:gd name="T22" fmla="*/ 50 w 117"/>
                    <a:gd name="T23" fmla="*/ 19 h 75"/>
                    <a:gd name="T24" fmla="*/ 48 w 117"/>
                    <a:gd name="T25" fmla="*/ 25 h 75"/>
                    <a:gd name="T26" fmla="*/ 44 w 117"/>
                    <a:gd name="T27" fmla="*/ 18 h 75"/>
                    <a:gd name="T28" fmla="*/ 41 w 117"/>
                    <a:gd name="T29" fmla="*/ 13 h 75"/>
                    <a:gd name="T30" fmla="*/ 33 w 117"/>
                    <a:gd name="T31" fmla="*/ 8 h 75"/>
                    <a:gd name="T32" fmla="*/ 27 w 117"/>
                    <a:gd name="T33" fmla="*/ 6 h 75"/>
                    <a:gd name="T34" fmla="*/ 20 w 117"/>
                    <a:gd name="T35" fmla="*/ 3 h 75"/>
                    <a:gd name="T36" fmla="*/ 16 w 117"/>
                    <a:gd name="T37" fmla="*/ 6 h 75"/>
                    <a:gd name="T38" fmla="*/ 11 w 117"/>
                    <a:gd name="T39" fmla="*/ 5 h 75"/>
                    <a:gd name="T40" fmla="*/ 6 w 117"/>
                    <a:gd name="T41" fmla="*/ 0 h 75"/>
                    <a:gd name="T42" fmla="*/ 6 w 117"/>
                    <a:gd name="T43" fmla="*/ 7 h 75"/>
                    <a:gd name="T44" fmla="*/ 3 w 117"/>
                    <a:gd name="T45" fmla="*/ 22 h 75"/>
                    <a:gd name="T46" fmla="*/ 1 w 117"/>
                    <a:gd name="T47" fmla="*/ 32 h 75"/>
                    <a:gd name="T48" fmla="*/ 6 w 117"/>
                    <a:gd name="T49" fmla="*/ 35 h 75"/>
                    <a:gd name="T50" fmla="*/ 12 w 117"/>
                    <a:gd name="T51" fmla="*/ 37 h 75"/>
                    <a:gd name="T52" fmla="*/ 23 w 117"/>
                    <a:gd name="T53" fmla="*/ 44 h 75"/>
                    <a:gd name="T54" fmla="*/ 33 w 117"/>
                    <a:gd name="T55" fmla="*/ 52 h 75"/>
                    <a:gd name="T56" fmla="*/ 39 w 117"/>
                    <a:gd name="T57" fmla="*/ 54 h 75"/>
                    <a:gd name="T58" fmla="*/ 51 w 117"/>
                    <a:gd name="T59" fmla="*/ 57 h 75"/>
                    <a:gd name="T60" fmla="*/ 61 w 117"/>
                    <a:gd name="T61" fmla="*/ 58 h 75"/>
                    <a:gd name="T62" fmla="*/ 68 w 117"/>
                    <a:gd name="T63" fmla="*/ 64 h 75"/>
                    <a:gd name="T64" fmla="*/ 79 w 117"/>
                    <a:gd name="T65" fmla="*/ 70 h 75"/>
                    <a:gd name="T66" fmla="*/ 87 w 117"/>
                    <a:gd name="T67" fmla="*/ 68 h 75"/>
                    <a:gd name="T68" fmla="*/ 103 w 117"/>
                    <a:gd name="T69" fmla="*/ 72 h 75"/>
                    <a:gd name="T70" fmla="*/ 117 w 117"/>
                    <a:gd name="T71" fmla="*/ 73 h 75"/>
                    <a:gd name="T72" fmla="*/ 115 w 117"/>
                    <a:gd name="T73" fmla="*/ 58 h 75"/>
                    <a:gd name="T74" fmla="*/ 115 w 117"/>
                    <a:gd name="T75" fmla="*/ 47 h 75"/>
                    <a:gd name="T76" fmla="*/ 109 w 117"/>
                    <a:gd name="T77" fmla="*/ 4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7" h="75">
                      <a:moveTo>
                        <a:pt x="109" y="48"/>
                      </a:moveTo>
                      <a:lnTo>
                        <a:pt x="107" y="47"/>
                      </a:lnTo>
                      <a:lnTo>
                        <a:pt x="104" y="49"/>
                      </a:lnTo>
                      <a:lnTo>
                        <a:pt x="101" y="48"/>
                      </a:lnTo>
                      <a:lnTo>
                        <a:pt x="99" y="44"/>
                      </a:lnTo>
                      <a:lnTo>
                        <a:pt x="94" y="41"/>
                      </a:lnTo>
                      <a:lnTo>
                        <a:pt x="93" y="37"/>
                      </a:lnTo>
                      <a:lnTo>
                        <a:pt x="90" y="35"/>
                      </a:lnTo>
                      <a:lnTo>
                        <a:pt x="85" y="34"/>
                      </a:lnTo>
                      <a:lnTo>
                        <a:pt x="82" y="38"/>
                      </a:lnTo>
                      <a:lnTo>
                        <a:pt x="79" y="39"/>
                      </a:lnTo>
                      <a:lnTo>
                        <a:pt x="78" y="41"/>
                      </a:lnTo>
                      <a:lnTo>
                        <a:pt x="73" y="39"/>
                      </a:lnTo>
                      <a:lnTo>
                        <a:pt x="71" y="39"/>
                      </a:lnTo>
                      <a:lnTo>
                        <a:pt x="69" y="35"/>
                      </a:lnTo>
                      <a:lnTo>
                        <a:pt x="70" y="28"/>
                      </a:lnTo>
                      <a:lnTo>
                        <a:pt x="67" y="28"/>
                      </a:lnTo>
                      <a:lnTo>
                        <a:pt x="62" y="30"/>
                      </a:lnTo>
                      <a:lnTo>
                        <a:pt x="59" y="26"/>
                      </a:lnTo>
                      <a:lnTo>
                        <a:pt x="58" y="21"/>
                      </a:lnTo>
                      <a:lnTo>
                        <a:pt x="55" y="19"/>
                      </a:lnTo>
                      <a:lnTo>
                        <a:pt x="52" y="19"/>
                      </a:lnTo>
                      <a:lnTo>
                        <a:pt x="51" y="17"/>
                      </a:lnTo>
                      <a:lnTo>
                        <a:pt x="50" y="19"/>
                      </a:lnTo>
                      <a:lnTo>
                        <a:pt x="50" y="24"/>
                      </a:lnTo>
                      <a:lnTo>
                        <a:pt x="48" y="25"/>
                      </a:lnTo>
                      <a:lnTo>
                        <a:pt x="47" y="21"/>
                      </a:lnTo>
                      <a:lnTo>
                        <a:pt x="44" y="18"/>
                      </a:lnTo>
                      <a:lnTo>
                        <a:pt x="43" y="16"/>
                      </a:lnTo>
                      <a:lnTo>
                        <a:pt x="41" y="13"/>
                      </a:lnTo>
                      <a:lnTo>
                        <a:pt x="37" y="13"/>
                      </a:lnTo>
                      <a:lnTo>
                        <a:pt x="33" y="8"/>
                      </a:lnTo>
                      <a:lnTo>
                        <a:pt x="30" y="6"/>
                      </a:lnTo>
                      <a:lnTo>
                        <a:pt x="27" y="6"/>
                      </a:lnTo>
                      <a:lnTo>
                        <a:pt x="26" y="5"/>
                      </a:lnTo>
                      <a:lnTo>
                        <a:pt x="20" y="3"/>
                      </a:lnTo>
                      <a:lnTo>
                        <a:pt x="17" y="3"/>
                      </a:lnTo>
                      <a:lnTo>
                        <a:pt x="16" y="6"/>
                      </a:lnTo>
                      <a:lnTo>
                        <a:pt x="14" y="5"/>
                      </a:lnTo>
                      <a:lnTo>
                        <a:pt x="11" y="5"/>
                      </a:lnTo>
                      <a:lnTo>
                        <a:pt x="10" y="3"/>
                      </a:lnTo>
                      <a:lnTo>
                        <a:pt x="6" y="0"/>
                      </a:lnTo>
                      <a:lnTo>
                        <a:pt x="6" y="2"/>
                      </a:lnTo>
                      <a:lnTo>
                        <a:pt x="6" y="7"/>
                      </a:lnTo>
                      <a:lnTo>
                        <a:pt x="3" y="17"/>
                      </a:lnTo>
                      <a:lnTo>
                        <a:pt x="3" y="22"/>
                      </a:lnTo>
                      <a:lnTo>
                        <a:pt x="0" y="28"/>
                      </a:lnTo>
                      <a:lnTo>
                        <a:pt x="1" y="32"/>
                      </a:lnTo>
                      <a:lnTo>
                        <a:pt x="4" y="33"/>
                      </a:lnTo>
                      <a:lnTo>
                        <a:pt x="6" y="35"/>
                      </a:lnTo>
                      <a:lnTo>
                        <a:pt x="9" y="35"/>
                      </a:lnTo>
                      <a:lnTo>
                        <a:pt x="12" y="37"/>
                      </a:lnTo>
                      <a:lnTo>
                        <a:pt x="16" y="39"/>
                      </a:lnTo>
                      <a:lnTo>
                        <a:pt x="23" y="44"/>
                      </a:lnTo>
                      <a:lnTo>
                        <a:pt x="27" y="51"/>
                      </a:lnTo>
                      <a:lnTo>
                        <a:pt x="33" y="52"/>
                      </a:lnTo>
                      <a:lnTo>
                        <a:pt x="35" y="54"/>
                      </a:lnTo>
                      <a:lnTo>
                        <a:pt x="39" y="54"/>
                      </a:lnTo>
                      <a:lnTo>
                        <a:pt x="44" y="58"/>
                      </a:lnTo>
                      <a:lnTo>
                        <a:pt x="51" y="57"/>
                      </a:lnTo>
                      <a:lnTo>
                        <a:pt x="54" y="60"/>
                      </a:lnTo>
                      <a:lnTo>
                        <a:pt x="61" y="58"/>
                      </a:lnTo>
                      <a:lnTo>
                        <a:pt x="68" y="59"/>
                      </a:lnTo>
                      <a:lnTo>
                        <a:pt x="68" y="64"/>
                      </a:lnTo>
                      <a:lnTo>
                        <a:pt x="72" y="68"/>
                      </a:lnTo>
                      <a:lnTo>
                        <a:pt x="79" y="70"/>
                      </a:lnTo>
                      <a:lnTo>
                        <a:pt x="82" y="68"/>
                      </a:lnTo>
                      <a:lnTo>
                        <a:pt x="87" y="68"/>
                      </a:lnTo>
                      <a:lnTo>
                        <a:pt x="100" y="73"/>
                      </a:lnTo>
                      <a:lnTo>
                        <a:pt x="103" y="72"/>
                      </a:lnTo>
                      <a:lnTo>
                        <a:pt x="108" y="75"/>
                      </a:lnTo>
                      <a:lnTo>
                        <a:pt x="117" y="73"/>
                      </a:lnTo>
                      <a:lnTo>
                        <a:pt x="117" y="65"/>
                      </a:lnTo>
                      <a:lnTo>
                        <a:pt x="115" y="58"/>
                      </a:lnTo>
                      <a:lnTo>
                        <a:pt x="116" y="50"/>
                      </a:lnTo>
                      <a:lnTo>
                        <a:pt x="115" y="47"/>
                      </a:lnTo>
                      <a:lnTo>
                        <a:pt x="113" y="46"/>
                      </a:lnTo>
                      <a:lnTo>
                        <a:pt x="109" y="4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37" name="Freeform 555">
                  <a:extLst>
                    <a:ext uri="{FF2B5EF4-FFF2-40B4-BE49-F238E27FC236}">
                      <a16:creationId xmlns:a16="http://schemas.microsoft.com/office/drawing/2014/main" id="{D8F9E1EA-7055-6B74-6544-A0BE0BBBC1F6}"/>
                    </a:ext>
                  </a:extLst>
                </p:cNvPr>
                <p:cNvSpPr>
                  <a:spLocks/>
                </p:cNvSpPr>
                <p:nvPr/>
              </p:nvSpPr>
              <p:spPr bwMode="auto">
                <a:xfrm>
                  <a:off x="4448" y="2130"/>
                  <a:ext cx="197" cy="260"/>
                </a:xfrm>
                <a:custGeom>
                  <a:avLst/>
                  <a:gdLst>
                    <a:gd name="T0" fmla="*/ 122 w 197"/>
                    <a:gd name="T1" fmla="*/ 247 h 260"/>
                    <a:gd name="T2" fmla="*/ 141 w 197"/>
                    <a:gd name="T3" fmla="*/ 243 h 260"/>
                    <a:gd name="T4" fmla="*/ 147 w 197"/>
                    <a:gd name="T5" fmla="*/ 243 h 260"/>
                    <a:gd name="T6" fmla="*/ 147 w 197"/>
                    <a:gd name="T7" fmla="*/ 227 h 260"/>
                    <a:gd name="T8" fmla="*/ 140 w 197"/>
                    <a:gd name="T9" fmla="*/ 219 h 260"/>
                    <a:gd name="T10" fmla="*/ 133 w 197"/>
                    <a:gd name="T11" fmla="*/ 200 h 260"/>
                    <a:gd name="T12" fmla="*/ 123 w 197"/>
                    <a:gd name="T13" fmla="*/ 199 h 260"/>
                    <a:gd name="T14" fmla="*/ 131 w 197"/>
                    <a:gd name="T15" fmla="*/ 181 h 260"/>
                    <a:gd name="T16" fmla="*/ 139 w 197"/>
                    <a:gd name="T17" fmla="*/ 177 h 260"/>
                    <a:gd name="T18" fmla="*/ 154 w 197"/>
                    <a:gd name="T19" fmla="*/ 177 h 260"/>
                    <a:gd name="T20" fmla="*/ 170 w 197"/>
                    <a:gd name="T21" fmla="*/ 151 h 260"/>
                    <a:gd name="T22" fmla="*/ 179 w 197"/>
                    <a:gd name="T23" fmla="*/ 133 h 260"/>
                    <a:gd name="T24" fmla="*/ 184 w 197"/>
                    <a:gd name="T25" fmla="*/ 121 h 260"/>
                    <a:gd name="T26" fmla="*/ 183 w 197"/>
                    <a:gd name="T27" fmla="*/ 101 h 260"/>
                    <a:gd name="T28" fmla="*/ 195 w 197"/>
                    <a:gd name="T29" fmla="*/ 93 h 260"/>
                    <a:gd name="T30" fmla="*/ 190 w 197"/>
                    <a:gd name="T31" fmla="*/ 86 h 260"/>
                    <a:gd name="T32" fmla="*/ 174 w 197"/>
                    <a:gd name="T33" fmla="*/ 77 h 260"/>
                    <a:gd name="T34" fmla="*/ 163 w 197"/>
                    <a:gd name="T35" fmla="*/ 49 h 260"/>
                    <a:gd name="T36" fmla="*/ 170 w 197"/>
                    <a:gd name="T37" fmla="*/ 36 h 260"/>
                    <a:gd name="T38" fmla="*/ 161 w 197"/>
                    <a:gd name="T39" fmla="*/ 25 h 260"/>
                    <a:gd name="T40" fmla="*/ 149 w 197"/>
                    <a:gd name="T41" fmla="*/ 18 h 260"/>
                    <a:gd name="T42" fmla="*/ 153 w 197"/>
                    <a:gd name="T43" fmla="*/ 1 h 260"/>
                    <a:gd name="T44" fmla="*/ 137 w 197"/>
                    <a:gd name="T45" fmla="*/ 7 h 260"/>
                    <a:gd name="T46" fmla="*/ 134 w 197"/>
                    <a:gd name="T47" fmla="*/ 25 h 260"/>
                    <a:gd name="T48" fmla="*/ 132 w 197"/>
                    <a:gd name="T49" fmla="*/ 51 h 260"/>
                    <a:gd name="T50" fmla="*/ 114 w 197"/>
                    <a:gd name="T51" fmla="*/ 58 h 260"/>
                    <a:gd name="T52" fmla="*/ 119 w 197"/>
                    <a:gd name="T53" fmla="*/ 72 h 260"/>
                    <a:gd name="T54" fmla="*/ 112 w 197"/>
                    <a:gd name="T55" fmla="*/ 83 h 260"/>
                    <a:gd name="T56" fmla="*/ 110 w 197"/>
                    <a:gd name="T57" fmla="*/ 98 h 260"/>
                    <a:gd name="T58" fmla="*/ 103 w 197"/>
                    <a:gd name="T59" fmla="*/ 102 h 260"/>
                    <a:gd name="T60" fmla="*/ 94 w 197"/>
                    <a:gd name="T61" fmla="*/ 103 h 260"/>
                    <a:gd name="T62" fmla="*/ 84 w 197"/>
                    <a:gd name="T63" fmla="*/ 114 h 260"/>
                    <a:gd name="T64" fmla="*/ 77 w 197"/>
                    <a:gd name="T65" fmla="*/ 118 h 260"/>
                    <a:gd name="T66" fmla="*/ 74 w 197"/>
                    <a:gd name="T67" fmla="*/ 132 h 260"/>
                    <a:gd name="T68" fmla="*/ 68 w 197"/>
                    <a:gd name="T69" fmla="*/ 146 h 260"/>
                    <a:gd name="T70" fmla="*/ 46 w 197"/>
                    <a:gd name="T71" fmla="*/ 148 h 260"/>
                    <a:gd name="T72" fmla="*/ 19 w 197"/>
                    <a:gd name="T73" fmla="*/ 152 h 260"/>
                    <a:gd name="T74" fmla="*/ 9 w 197"/>
                    <a:gd name="T75" fmla="*/ 161 h 260"/>
                    <a:gd name="T76" fmla="*/ 22 w 197"/>
                    <a:gd name="T77" fmla="*/ 170 h 260"/>
                    <a:gd name="T78" fmla="*/ 29 w 197"/>
                    <a:gd name="T79" fmla="*/ 179 h 260"/>
                    <a:gd name="T80" fmla="*/ 35 w 197"/>
                    <a:gd name="T81" fmla="*/ 191 h 260"/>
                    <a:gd name="T82" fmla="*/ 33 w 197"/>
                    <a:gd name="T83" fmla="*/ 201 h 260"/>
                    <a:gd name="T84" fmla="*/ 19 w 197"/>
                    <a:gd name="T85" fmla="*/ 211 h 260"/>
                    <a:gd name="T86" fmla="*/ 19 w 197"/>
                    <a:gd name="T87" fmla="*/ 227 h 260"/>
                    <a:gd name="T88" fmla="*/ 21 w 197"/>
                    <a:gd name="T89" fmla="*/ 233 h 260"/>
                    <a:gd name="T90" fmla="*/ 29 w 197"/>
                    <a:gd name="T91" fmla="*/ 231 h 260"/>
                    <a:gd name="T92" fmla="*/ 39 w 197"/>
                    <a:gd name="T93" fmla="*/ 229 h 260"/>
                    <a:gd name="T94" fmla="*/ 43 w 197"/>
                    <a:gd name="T95" fmla="*/ 225 h 260"/>
                    <a:gd name="T96" fmla="*/ 50 w 197"/>
                    <a:gd name="T97" fmla="*/ 226 h 260"/>
                    <a:gd name="T98" fmla="*/ 57 w 197"/>
                    <a:gd name="T99" fmla="*/ 230 h 260"/>
                    <a:gd name="T100" fmla="*/ 68 w 197"/>
                    <a:gd name="T101" fmla="*/ 225 h 260"/>
                    <a:gd name="T102" fmla="*/ 76 w 197"/>
                    <a:gd name="T103" fmla="*/ 226 h 260"/>
                    <a:gd name="T104" fmla="*/ 88 w 197"/>
                    <a:gd name="T105" fmla="*/ 231 h 260"/>
                    <a:gd name="T106" fmla="*/ 88 w 197"/>
                    <a:gd name="T107" fmla="*/ 236 h 260"/>
                    <a:gd name="T108" fmla="*/ 97 w 197"/>
                    <a:gd name="T109" fmla="*/ 241 h 260"/>
                    <a:gd name="T110" fmla="*/ 97 w 197"/>
                    <a:gd name="T111" fmla="*/ 251 h 260"/>
                    <a:gd name="T112" fmla="*/ 102 w 197"/>
                    <a:gd name="T113" fmla="*/ 255 h 260"/>
                    <a:gd name="T114" fmla="*/ 114 w 197"/>
                    <a:gd name="T115" fmla="*/ 258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7" h="260">
                      <a:moveTo>
                        <a:pt x="117" y="251"/>
                      </a:moveTo>
                      <a:lnTo>
                        <a:pt x="119" y="251"/>
                      </a:lnTo>
                      <a:lnTo>
                        <a:pt x="120" y="246"/>
                      </a:lnTo>
                      <a:lnTo>
                        <a:pt x="122" y="247"/>
                      </a:lnTo>
                      <a:lnTo>
                        <a:pt x="124" y="246"/>
                      </a:lnTo>
                      <a:lnTo>
                        <a:pt x="134" y="246"/>
                      </a:lnTo>
                      <a:lnTo>
                        <a:pt x="140" y="244"/>
                      </a:lnTo>
                      <a:lnTo>
                        <a:pt x="141" y="243"/>
                      </a:lnTo>
                      <a:lnTo>
                        <a:pt x="144" y="241"/>
                      </a:lnTo>
                      <a:lnTo>
                        <a:pt x="143" y="243"/>
                      </a:lnTo>
                      <a:lnTo>
                        <a:pt x="144" y="246"/>
                      </a:lnTo>
                      <a:lnTo>
                        <a:pt x="147" y="243"/>
                      </a:lnTo>
                      <a:lnTo>
                        <a:pt x="150" y="242"/>
                      </a:lnTo>
                      <a:lnTo>
                        <a:pt x="149" y="240"/>
                      </a:lnTo>
                      <a:lnTo>
                        <a:pt x="150" y="238"/>
                      </a:lnTo>
                      <a:lnTo>
                        <a:pt x="147" y="227"/>
                      </a:lnTo>
                      <a:lnTo>
                        <a:pt x="143" y="223"/>
                      </a:lnTo>
                      <a:lnTo>
                        <a:pt x="144" y="221"/>
                      </a:lnTo>
                      <a:lnTo>
                        <a:pt x="142" y="219"/>
                      </a:lnTo>
                      <a:lnTo>
                        <a:pt x="140" y="219"/>
                      </a:lnTo>
                      <a:lnTo>
                        <a:pt x="135" y="215"/>
                      </a:lnTo>
                      <a:lnTo>
                        <a:pt x="134" y="209"/>
                      </a:lnTo>
                      <a:lnTo>
                        <a:pt x="134" y="205"/>
                      </a:lnTo>
                      <a:lnTo>
                        <a:pt x="133" y="200"/>
                      </a:lnTo>
                      <a:lnTo>
                        <a:pt x="130" y="199"/>
                      </a:lnTo>
                      <a:lnTo>
                        <a:pt x="128" y="201"/>
                      </a:lnTo>
                      <a:lnTo>
                        <a:pt x="125" y="199"/>
                      </a:lnTo>
                      <a:lnTo>
                        <a:pt x="123" y="199"/>
                      </a:lnTo>
                      <a:lnTo>
                        <a:pt x="123" y="195"/>
                      </a:lnTo>
                      <a:lnTo>
                        <a:pt x="125" y="188"/>
                      </a:lnTo>
                      <a:lnTo>
                        <a:pt x="127" y="187"/>
                      </a:lnTo>
                      <a:lnTo>
                        <a:pt x="131" y="181"/>
                      </a:lnTo>
                      <a:lnTo>
                        <a:pt x="131" y="178"/>
                      </a:lnTo>
                      <a:lnTo>
                        <a:pt x="134" y="177"/>
                      </a:lnTo>
                      <a:lnTo>
                        <a:pt x="136" y="174"/>
                      </a:lnTo>
                      <a:lnTo>
                        <a:pt x="139" y="177"/>
                      </a:lnTo>
                      <a:lnTo>
                        <a:pt x="140" y="180"/>
                      </a:lnTo>
                      <a:lnTo>
                        <a:pt x="142" y="180"/>
                      </a:lnTo>
                      <a:lnTo>
                        <a:pt x="147" y="177"/>
                      </a:lnTo>
                      <a:lnTo>
                        <a:pt x="154" y="177"/>
                      </a:lnTo>
                      <a:lnTo>
                        <a:pt x="159" y="170"/>
                      </a:lnTo>
                      <a:lnTo>
                        <a:pt x="161" y="160"/>
                      </a:lnTo>
                      <a:lnTo>
                        <a:pt x="168" y="155"/>
                      </a:lnTo>
                      <a:lnTo>
                        <a:pt x="170" y="151"/>
                      </a:lnTo>
                      <a:lnTo>
                        <a:pt x="171" y="146"/>
                      </a:lnTo>
                      <a:lnTo>
                        <a:pt x="174" y="140"/>
                      </a:lnTo>
                      <a:lnTo>
                        <a:pt x="178" y="138"/>
                      </a:lnTo>
                      <a:lnTo>
                        <a:pt x="179" y="133"/>
                      </a:lnTo>
                      <a:lnTo>
                        <a:pt x="179" y="130"/>
                      </a:lnTo>
                      <a:lnTo>
                        <a:pt x="178" y="129"/>
                      </a:lnTo>
                      <a:lnTo>
                        <a:pt x="182" y="123"/>
                      </a:lnTo>
                      <a:lnTo>
                        <a:pt x="184" y="121"/>
                      </a:lnTo>
                      <a:lnTo>
                        <a:pt x="185" y="117"/>
                      </a:lnTo>
                      <a:lnTo>
                        <a:pt x="185" y="108"/>
                      </a:lnTo>
                      <a:lnTo>
                        <a:pt x="184" y="102"/>
                      </a:lnTo>
                      <a:lnTo>
                        <a:pt x="183" y="101"/>
                      </a:lnTo>
                      <a:lnTo>
                        <a:pt x="187" y="96"/>
                      </a:lnTo>
                      <a:lnTo>
                        <a:pt x="190" y="94"/>
                      </a:lnTo>
                      <a:lnTo>
                        <a:pt x="192" y="93"/>
                      </a:lnTo>
                      <a:lnTo>
                        <a:pt x="195" y="93"/>
                      </a:lnTo>
                      <a:lnTo>
                        <a:pt x="197" y="89"/>
                      </a:lnTo>
                      <a:lnTo>
                        <a:pt x="197" y="85"/>
                      </a:lnTo>
                      <a:lnTo>
                        <a:pt x="193" y="84"/>
                      </a:lnTo>
                      <a:lnTo>
                        <a:pt x="190" y="86"/>
                      </a:lnTo>
                      <a:lnTo>
                        <a:pt x="185" y="85"/>
                      </a:lnTo>
                      <a:lnTo>
                        <a:pt x="184" y="80"/>
                      </a:lnTo>
                      <a:lnTo>
                        <a:pt x="179" y="78"/>
                      </a:lnTo>
                      <a:lnTo>
                        <a:pt x="174" y="77"/>
                      </a:lnTo>
                      <a:lnTo>
                        <a:pt x="168" y="71"/>
                      </a:lnTo>
                      <a:lnTo>
                        <a:pt x="168" y="66"/>
                      </a:lnTo>
                      <a:lnTo>
                        <a:pt x="165" y="54"/>
                      </a:lnTo>
                      <a:lnTo>
                        <a:pt x="163" y="49"/>
                      </a:lnTo>
                      <a:lnTo>
                        <a:pt x="163" y="44"/>
                      </a:lnTo>
                      <a:lnTo>
                        <a:pt x="165" y="43"/>
                      </a:lnTo>
                      <a:lnTo>
                        <a:pt x="166" y="39"/>
                      </a:lnTo>
                      <a:lnTo>
                        <a:pt x="170" y="36"/>
                      </a:lnTo>
                      <a:lnTo>
                        <a:pt x="169" y="32"/>
                      </a:lnTo>
                      <a:lnTo>
                        <a:pt x="165" y="31"/>
                      </a:lnTo>
                      <a:lnTo>
                        <a:pt x="164" y="28"/>
                      </a:lnTo>
                      <a:lnTo>
                        <a:pt x="161" y="25"/>
                      </a:lnTo>
                      <a:lnTo>
                        <a:pt x="157" y="21"/>
                      </a:lnTo>
                      <a:lnTo>
                        <a:pt x="154" y="17"/>
                      </a:lnTo>
                      <a:lnTo>
                        <a:pt x="151" y="18"/>
                      </a:lnTo>
                      <a:lnTo>
                        <a:pt x="149" y="18"/>
                      </a:lnTo>
                      <a:lnTo>
                        <a:pt x="147" y="16"/>
                      </a:lnTo>
                      <a:lnTo>
                        <a:pt x="147" y="10"/>
                      </a:lnTo>
                      <a:lnTo>
                        <a:pt x="154" y="5"/>
                      </a:lnTo>
                      <a:lnTo>
                        <a:pt x="153" y="1"/>
                      </a:lnTo>
                      <a:lnTo>
                        <a:pt x="148" y="2"/>
                      </a:lnTo>
                      <a:lnTo>
                        <a:pt x="145" y="0"/>
                      </a:lnTo>
                      <a:lnTo>
                        <a:pt x="140" y="3"/>
                      </a:lnTo>
                      <a:lnTo>
                        <a:pt x="137" y="7"/>
                      </a:lnTo>
                      <a:lnTo>
                        <a:pt x="133" y="7"/>
                      </a:lnTo>
                      <a:lnTo>
                        <a:pt x="131" y="11"/>
                      </a:lnTo>
                      <a:lnTo>
                        <a:pt x="128" y="14"/>
                      </a:lnTo>
                      <a:lnTo>
                        <a:pt x="134" y="25"/>
                      </a:lnTo>
                      <a:lnTo>
                        <a:pt x="135" y="32"/>
                      </a:lnTo>
                      <a:lnTo>
                        <a:pt x="128" y="43"/>
                      </a:lnTo>
                      <a:lnTo>
                        <a:pt x="132" y="46"/>
                      </a:lnTo>
                      <a:lnTo>
                        <a:pt x="132" y="51"/>
                      </a:lnTo>
                      <a:lnTo>
                        <a:pt x="128" y="58"/>
                      </a:lnTo>
                      <a:lnTo>
                        <a:pt x="123" y="58"/>
                      </a:lnTo>
                      <a:lnTo>
                        <a:pt x="117" y="56"/>
                      </a:lnTo>
                      <a:lnTo>
                        <a:pt x="114" y="58"/>
                      </a:lnTo>
                      <a:lnTo>
                        <a:pt x="116" y="63"/>
                      </a:lnTo>
                      <a:lnTo>
                        <a:pt x="119" y="64"/>
                      </a:lnTo>
                      <a:lnTo>
                        <a:pt x="120" y="69"/>
                      </a:lnTo>
                      <a:lnTo>
                        <a:pt x="119" y="72"/>
                      </a:lnTo>
                      <a:lnTo>
                        <a:pt x="116" y="74"/>
                      </a:lnTo>
                      <a:lnTo>
                        <a:pt x="113" y="74"/>
                      </a:lnTo>
                      <a:lnTo>
                        <a:pt x="112" y="77"/>
                      </a:lnTo>
                      <a:lnTo>
                        <a:pt x="112" y="83"/>
                      </a:lnTo>
                      <a:lnTo>
                        <a:pt x="111" y="87"/>
                      </a:lnTo>
                      <a:lnTo>
                        <a:pt x="110" y="89"/>
                      </a:lnTo>
                      <a:lnTo>
                        <a:pt x="109" y="91"/>
                      </a:lnTo>
                      <a:lnTo>
                        <a:pt x="110" y="98"/>
                      </a:lnTo>
                      <a:lnTo>
                        <a:pt x="108" y="104"/>
                      </a:lnTo>
                      <a:lnTo>
                        <a:pt x="105" y="100"/>
                      </a:lnTo>
                      <a:lnTo>
                        <a:pt x="103" y="100"/>
                      </a:lnTo>
                      <a:lnTo>
                        <a:pt x="103" y="102"/>
                      </a:lnTo>
                      <a:lnTo>
                        <a:pt x="99" y="101"/>
                      </a:lnTo>
                      <a:lnTo>
                        <a:pt x="98" y="101"/>
                      </a:lnTo>
                      <a:lnTo>
                        <a:pt x="95" y="101"/>
                      </a:lnTo>
                      <a:lnTo>
                        <a:pt x="94" y="103"/>
                      </a:lnTo>
                      <a:lnTo>
                        <a:pt x="88" y="108"/>
                      </a:lnTo>
                      <a:lnTo>
                        <a:pt x="91" y="108"/>
                      </a:lnTo>
                      <a:lnTo>
                        <a:pt x="89" y="111"/>
                      </a:lnTo>
                      <a:lnTo>
                        <a:pt x="84" y="114"/>
                      </a:lnTo>
                      <a:lnTo>
                        <a:pt x="82" y="112"/>
                      </a:lnTo>
                      <a:lnTo>
                        <a:pt x="78" y="113"/>
                      </a:lnTo>
                      <a:lnTo>
                        <a:pt x="78" y="116"/>
                      </a:lnTo>
                      <a:lnTo>
                        <a:pt x="77" y="118"/>
                      </a:lnTo>
                      <a:lnTo>
                        <a:pt x="74" y="120"/>
                      </a:lnTo>
                      <a:lnTo>
                        <a:pt x="73" y="122"/>
                      </a:lnTo>
                      <a:lnTo>
                        <a:pt x="73" y="127"/>
                      </a:lnTo>
                      <a:lnTo>
                        <a:pt x="74" y="132"/>
                      </a:lnTo>
                      <a:lnTo>
                        <a:pt x="74" y="136"/>
                      </a:lnTo>
                      <a:lnTo>
                        <a:pt x="74" y="139"/>
                      </a:lnTo>
                      <a:lnTo>
                        <a:pt x="74" y="143"/>
                      </a:lnTo>
                      <a:lnTo>
                        <a:pt x="68" y="146"/>
                      </a:lnTo>
                      <a:lnTo>
                        <a:pt x="64" y="146"/>
                      </a:lnTo>
                      <a:lnTo>
                        <a:pt x="59" y="146"/>
                      </a:lnTo>
                      <a:lnTo>
                        <a:pt x="52" y="146"/>
                      </a:lnTo>
                      <a:lnTo>
                        <a:pt x="46" y="148"/>
                      </a:lnTo>
                      <a:lnTo>
                        <a:pt x="45" y="150"/>
                      </a:lnTo>
                      <a:lnTo>
                        <a:pt x="40" y="150"/>
                      </a:lnTo>
                      <a:lnTo>
                        <a:pt x="36" y="151"/>
                      </a:lnTo>
                      <a:lnTo>
                        <a:pt x="19" y="152"/>
                      </a:lnTo>
                      <a:lnTo>
                        <a:pt x="0" y="145"/>
                      </a:lnTo>
                      <a:lnTo>
                        <a:pt x="0" y="145"/>
                      </a:lnTo>
                      <a:lnTo>
                        <a:pt x="7" y="157"/>
                      </a:lnTo>
                      <a:lnTo>
                        <a:pt x="9" y="161"/>
                      </a:lnTo>
                      <a:lnTo>
                        <a:pt x="12" y="166"/>
                      </a:lnTo>
                      <a:lnTo>
                        <a:pt x="16" y="168"/>
                      </a:lnTo>
                      <a:lnTo>
                        <a:pt x="17" y="170"/>
                      </a:lnTo>
                      <a:lnTo>
                        <a:pt x="22" y="170"/>
                      </a:lnTo>
                      <a:lnTo>
                        <a:pt x="25" y="171"/>
                      </a:lnTo>
                      <a:lnTo>
                        <a:pt x="25" y="173"/>
                      </a:lnTo>
                      <a:lnTo>
                        <a:pt x="29" y="174"/>
                      </a:lnTo>
                      <a:lnTo>
                        <a:pt x="29" y="179"/>
                      </a:lnTo>
                      <a:lnTo>
                        <a:pt x="30" y="184"/>
                      </a:lnTo>
                      <a:lnTo>
                        <a:pt x="30" y="188"/>
                      </a:lnTo>
                      <a:lnTo>
                        <a:pt x="31" y="191"/>
                      </a:lnTo>
                      <a:lnTo>
                        <a:pt x="35" y="191"/>
                      </a:lnTo>
                      <a:lnTo>
                        <a:pt x="38" y="194"/>
                      </a:lnTo>
                      <a:lnTo>
                        <a:pt x="39" y="200"/>
                      </a:lnTo>
                      <a:lnTo>
                        <a:pt x="36" y="202"/>
                      </a:lnTo>
                      <a:lnTo>
                        <a:pt x="33" y="201"/>
                      </a:lnTo>
                      <a:lnTo>
                        <a:pt x="26" y="203"/>
                      </a:lnTo>
                      <a:lnTo>
                        <a:pt x="25" y="205"/>
                      </a:lnTo>
                      <a:lnTo>
                        <a:pt x="20" y="207"/>
                      </a:lnTo>
                      <a:lnTo>
                        <a:pt x="19" y="211"/>
                      </a:lnTo>
                      <a:lnTo>
                        <a:pt x="19" y="213"/>
                      </a:lnTo>
                      <a:lnTo>
                        <a:pt x="18" y="217"/>
                      </a:lnTo>
                      <a:lnTo>
                        <a:pt x="19" y="221"/>
                      </a:lnTo>
                      <a:lnTo>
                        <a:pt x="19" y="227"/>
                      </a:lnTo>
                      <a:lnTo>
                        <a:pt x="19" y="230"/>
                      </a:lnTo>
                      <a:lnTo>
                        <a:pt x="20" y="230"/>
                      </a:lnTo>
                      <a:lnTo>
                        <a:pt x="20" y="232"/>
                      </a:lnTo>
                      <a:lnTo>
                        <a:pt x="21" y="233"/>
                      </a:lnTo>
                      <a:lnTo>
                        <a:pt x="25" y="230"/>
                      </a:lnTo>
                      <a:lnTo>
                        <a:pt x="29" y="229"/>
                      </a:lnTo>
                      <a:lnTo>
                        <a:pt x="29" y="231"/>
                      </a:lnTo>
                      <a:lnTo>
                        <a:pt x="29" y="231"/>
                      </a:lnTo>
                      <a:lnTo>
                        <a:pt x="32" y="229"/>
                      </a:lnTo>
                      <a:lnTo>
                        <a:pt x="35" y="229"/>
                      </a:lnTo>
                      <a:lnTo>
                        <a:pt x="36" y="229"/>
                      </a:lnTo>
                      <a:lnTo>
                        <a:pt x="39" y="229"/>
                      </a:lnTo>
                      <a:lnTo>
                        <a:pt x="40" y="229"/>
                      </a:lnTo>
                      <a:lnTo>
                        <a:pt x="42" y="229"/>
                      </a:lnTo>
                      <a:lnTo>
                        <a:pt x="42" y="227"/>
                      </a:lnTo>
                      <a:lnTo>
                        <a:pt x="43" y="225"/>
                      </a:lnTo>
                      <a:lnTo>
                        <a:pt x="46" y="228"/>
                      </a:lnTo>
                      <a:lnTo>
                        <a:pt x="48" y="228"/>
                      </a:lnTo>
                      <a:lnTo>
                        <a:pt x="48" y="226"/>
                      </a:lnTo>
                      <a:lnTo>
                        <a:pt x="50" y="226"/>
                      </a:lnTo>
                      <a:lnTo>
                        <a:pt x="51" y="229"/>
                      </a:lnTo>
                      <a:lnTo>
                        <a:pt x="53" y="229"/>
                      </a:lnTo>
                      <a:lnTo>
                        <a:pt x="55" y="230"/>
                      </a:lnTo>
                      <a:lnTo>
                        <a:pt x="57" y="230"/>
                      </a:lnTo>
                      <a:lnTo>
                        <a:pt x="60" y="226"/>
                      </a:lnTo>
                      <a:lnTo>
                        <a:pt x="64" y="226"/>
                      </a:lnTo>
                      <a:lnTo>
                        <a:pt x="67" y="227"/>
                      </a:lnTo>
                      <a:lnTo>
                        <a:pt x="68" y="225"/>
                      </a:lnTo>
                      <a:lnTo>
                        <a:pt x="71" y="225"/>
                      </a:lnTo>
                      <a:lnTo>
                        <a:pt x="71" y="224"/>
                      </a:lnTo>
                      <a:lnTo>
                        <a:pt x="72" y="225"/>
                      </a:lnTo>
                      <a:lnTo>
                        <a:pt x="76" y="226"/>
                      </a:lnTo>
                      <a:lnTo>
                        <a:pt x="80" y="225"/>
                      </a:lnTo>
                      <a:lnTo>
                        <a:pt x="84" y="224"/>
                      </a:lnTo>
                      <a:lnTo>
                        <a:pt x="87" y="227"/>
                      </a:lnTo>
                      <a:lnTo>
                        <a:pt x="88" y="231"/>
                      </a:lnTo>
                      <a:lnTo>
                        <a:pt x="88" y="234"/>
                      </a:lnTo>
                      <a:lnTo>
                        <a:pt x="88" y="234"/>
                      </a:lnTo>
                      <a:lnTo>
                        <a:pt x="88" y="235"/>
                      </a:lnTo>
                      <a:lnTo>
                        <a:pt x="88" y="236"/>
                      </a:lnTo>
                      <a:lnTo>
                        <a:pt x="90" y="236"/>
                      </a:lnTo>
                      <a:lnTo>
                        <a:pt x="94" y="233"/>
                      </a:lnTo>
                      <a:lnTo>
                        <a:pt x="94" y="237"/>
                      </a:lnTo>
                      <a:lnTo>
                        <a:pt x="97" y="241"/>
                      </a:lnTo>
                      <a:lnTo>
                        <a:pt x="98" y="247"/>
                      </a:lnTo>
                      <a:lnTo>
                        <a:pt x="98" y="248"/>
                      </a:lnTo>
                      <a:lnTo>
                        <a:pt x="98" y="250"/>
                      </a:lnTo>
                      <a:lnTo>
                        <a:pt x="97" y="251"/>
                      </a:lnTo>
                      <a:lnTo>
                        <a:pt x="98" y="252"/>
                      </a:lnTo>
                      <a:lnTo>
                        <a:pt x="99" y="252"/>
                      </a:lnTo>
                      <a:lnTo>
                        <a:pt x="100" y="255"/>
                      </a:lnTo>
                      <a:lnTo>
                        <a:pt x="102" y="255"/>
                      </a:lnTo>
                      <a:lnTo>
                        <a:pt x="107" y="255"/>
                      </a:lnTo>
                      <a:lnTo>
                        <a:pt x="112" y="258"/>
                      </a:lnTo>
                      <a:lnTo>
                        <a:pt x="112" y="260"/>
                      </a:lnTo>
                      <a:lnTo>
                        <a:pt x="114" y="258"/>
                      </a:lnTo>
                      <a:lnTo>
                        <a:pt x="114" y="253"/>
                      </a:lnTo>
                      <a:lnTo>
                        <a:pt x="117" y="25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38" name="Freeform 556">
                  <a:extLst>
                    <a:ext uri="{FF2B5EF4-FFF2-40B4-BE49-F238E27FC236}">
                      <a16:creationId xmlns:a16="http://schemas.microsoft.com/office/drawing/2014/main" id="{2F0D7099-DE8F-9752-08EF-EDFDDBED58C4}"/>
                    </a:ext>
                  </a:extLst>
                </p:cNvPr>
                <p:cNvSpPr>
                  <a:spLocks/>
                </p:cNvSpPr>
                <p:nvPr/>
              </p:nvSpPr>
              <p:spPr bwMode="auto">
                <a:xfrm>
                  <a:off x="4595" y="2117"/>
                  <a:ext cx="103" cy="102"/>
                </a:xfrm>
                <a:custGeom>
                  <a:avLst/>
                  <a:gdLst>
                    <a:gd name="T0" fmla="*/ 101 w 103"/>
                    <a:gd name="T1" fmla="*/ 96 h 102"/>
                    <a:gd name="T2" fmla="*/ 102 w 103"/>
                    <a:gd name="T3" fmla="*/ 87 h 102"/>
                    <a:gd name="T4" fmla="*/ 97 w 103"/>
                    <a:gd name="T5" fmla="*/ 78 h 102"/>
                    <a:gd name="T6" fmla="*/ 94 w 103"/>
                    <a:gd name="T7" fmla="*/ 62 h 102"/>
                    <a:gd name="T8" fmla="*/ 87 w 103"/>
                    <a:gd name="T9" fmla="*/ 55 h 102"/>
                    <a:gd name="T10" fmla="*/ 81 w 103"/>
                    <a:gd name="T11" fmla="*/ 42 h 102"/>
                    <a:gd name="T12" fmla="*/ 71 w 103"/>
                    <a:gd name="T13" fmla="*/ 36 h 102"/>
                    <a:gd name="T14" fmla="*/ 68 w 103"/>
                    <a:gd name="T15" fmla="*/ 31 h 102"/>
                    <a:gd name="T16" fmla="*/ 57 w 103"/>
                    <a:gd name="T17" fmla="*/ 31 h 102"/>
                    <a:gd name="T18" fmla="*/ 53 w 103"/>
                    <a:gd name="T19" fmla="*/ 27 h 102"/>
                    <a:gd name="T20" fmla="*/ 49 w 103"/>
                    <a:gd name="T21" fmla="*/ 19 h 102"/>
                    <a:gd name="T22" fmla="*/ 41 w 103"/>
                    <a:gd name="T23" fmla="*/ 3 h 102"/>
                    <a:gd name="T24" fmla="*/ 37 w 103"/>
                    <a:gd name="T25" fmla="*/ 0 h 102"/>
                    <a:gd name="T26" fmla="*/ 35 w 103"/>
                    <a:gd name="T27" fmla="*/ 3 h 102"/>
                    <a:gd name="T28" fmla="*/ 31 w 103"/>
                    <a:gd name="T29" fmla="*/ 4 h 102"/>
                    <a:gd name="T30" fmla="*/ 26 w 103"/>
                    <a:gd name="T31" fmla="*/ 2 h 102"/>
                    <a:gd name="T32" fmla="*/ 24 w 103"/>
                    <a:gd name="T33" fmla="*/ 3 h 102"/>
                    <a:gd name="T34" fmla="*/ 15 w 103"/>
                    <a:gd name="T35" fmla="*/ 12 h 102"/>
                    <a:gd name="T36" fmla="*/ 7 w 103"/>
                    <a:gd name="T37" fmla="*/ 18 h 102"/>
                    <a:gd name="T38" fmla="*/ 0 w 103"/>
                    <a:gd name="T39" fmla="*/ 29 h 102"/>
                    <a:gd name="T40" fmla="*/ 4 w 103"/>
                    <a:gd name="T41" fmla="*/ 31 h 102"/>
                    <a:gd name="T42" fmla="*/ 10 w 103"/>
                    <a:gd name="T43" fmla="*/ 34 h 102"/>
                    <a:gd name="T44" fmla="*/ 17 w 103"/>
                    <a:gd name="T45" fmla="*/ 41 h 102"/>
                    <a:gd name="T46" fmla="*/ 22 w 103"/>
                    <a:gd name="T47" fmla="*/ 45 h 102"/>
                    <a:gd name="T48" fmla="*/ 19 w 103"/>
                    <a:gd name="T49" fmla="*/ 52 h 102"/>
                    <a:gd name="T50" fmla="*/ 16 w 103"/>
                    <a:gd name="T51" fmla="*/ 57 h 102"/>
                    <a:gd name="T52" fmla="*/ 18 w 103"/>
                    <a:gd name="T53" fmla="*/ 67 h 102"/>
                    <a:gd name="T54" fmla="*/ 21 w 103"/>
                    <a:gd name="T55" fmla="*/ 84 h 102"/>
                    <a:gd name="T56" fmla="*/ 32 w 103"/>
                    <a:gd name="T57" fmla="*/ 91 h 102"/>
                    <a:gd name="T58" fmla="*/ 38 w 103"/>
                    <a:gd name="T59" fmla="*/ 98 h 102"/>
                    <a:gd name="T60" fmla="*/ 46 w 103"/>
                    <a:gd name="T61" fmla="*/ 97 h 102"/>
                    <a:gd name="T62" fmla="*/ 50 w 103"/>
                    <a:gd name="T63" fmla="*/ 102 h 102"/>
                    <a:gd name="T64" fmla="*/ 55 w 103"/>
                    <a:gd name="T65" fmla="*/ 93 h 102"/>
                    <a:gd name="T66" fmla="*/ 63 w 103"/>
                    <a:gd name="T67" fmla="*/ 88 h 102"/>
                    <a:gd name="T68" fmla="*/ 68 w 103"/>
                    <a:gd name="T69" fmla="*/ 84 h 102"/>
                    <a:gd name="T70" fmla="*/ 80 w 103"/>
                    <a:gd name="T71" fmla="*/ 87 h 102"/>
                    <a:gd name="T72" fmla="*/ 85 w 103"/>
                    <a:gd name="T73" fmla="*/ 94 h 102"/>
                    <a:gd name="T74" fmla="*/ 94 w 103"/>
                    <a:gd name="T75" fmla="*/ 98 h 102"/>
                    <a:gd name="T76" fmla="*/ 98 w 103"/>
                    <a:gd name="T77" fmla="*/ 93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3" h="102">
                      <a:moveTo>
                        <a:pt x="100" y="93"/>
                      </a:moveTo>
                      <a:lnTo>
                        <a:pt x="101" y="96"/>
                      </a:lnTo>
                      <a:lnTo>
                        <a:pt x="103" y="93"/>
                      </a:lnTo>
                      <a:lnTo>
                        <a:pt x="102" y="87"/>
                      </a:lnTo>
                      <a:lnTo>
                        <a:pt x="100" y="79"/>
                      </a:lnTo>
                      <a:lnTo>
                        <a:pt x="97" y="78"/>
                      </a:lnTo>
                      <a:lnTo>
                        <a:pt x="94" y="70"/>
                      </a:lnTo>
                      <a:lnTo>
                        <a:pt x="94" y="62"/>
                      </a:lnTo>
                      <a:lnTo>
                        <a:pt x="92" y="58"/>
                      </a:lnTo>
                      <a:lnTo>
                        <a:pt x="87" y="55"/>
                      </a:lnTo>
                      <a:lnTo>
                        <a:pt x="83" y="50"/>
                      </a:lnTo>
                      <a:lnTo>
                        <a:pt x="81" y="42"/>
                      </a:lnTo>
                      <a:lnTo>
                        <a:pt x="76" y="38"/>
                      </a:lnTo>
                      <a:lnTo>
                        <a:pt x="71" y="36"/>
                      </a:lnTo>
                      <a:lnTo>
                        <a:pt x="71" y="32"/>
                      </a:lnTo>
                      <a:lnTo>
                        <a:pt x="68" y="31"/>
                      </a:lnTo>
                      <a:lnTo>
                        <a:pt x="62" y="31"/>
                      </a:lnTo>
                      <a:lnTo>
                        <a:pt x="57" y="31"/>
                      </a:lnTo>
                      <a:lnTo>
                        <a:pt x="55" y="28"/>
                      </a:lnTo>
                      <a:lnTo>
                        <a:pt x="53" y="27"/>
                      </a:lnTo>
                      <a:lnTo>
                        <a:pt x="52" y="22"/>
                      </a:lnTo>
                      <a:lnTo>
                        <a:pt x="49" y="19"/>
                      </a:lnTo>
                      <a:lnTo>
                        <a:pt x="42" y="8"/>
                      </a:lnTo>
                      <a:lnTo>
                        <a:pt x="41" y="3"/>
                      </a:lnTo>
                      <a:lnTo>
                        <a:pt x="39" y="0"/>
                      </a:lnTo>
                      <a:lnTo>
                        <a:pt x="37" y="0"/>
                      </a:lnTo>
                      <a:lnTo>
                        <a:pt x="36" y="2"/>
                      </a:lnTo>
                      <a:lnTo>
                        <a:pt x="35" y="3"/>
                      </a:lnTo>
                      <a:lnTo>
                        <a:pt x="32" y="3"/>
                      </a:lnTo>
                      <a:lnTo>
                        <a:pt x="31" y="4"/>
                      </a:lnTo>
                      <a:lnTo>
                        <a:pt x="28" y="1"/>
                      </a:lnTo>
                      <a:lnTo>
                        <a:pt x="26" y="2"/>
                      </a:lnTo>
                      <a:lnTo>
                        <a:pt x="24" y="3"/>
                      </a:lnTo>
                      <a:lnTo>
                        <a:pt x="24" y="3"/>
                      </a:lnTo>
                      <a:lnTo>
                        <a:pt x="22" y="9"/>
                      </a:lnTo>
                      <a:lnTo>
                        <a:pt x="15" y="12"/>
                      </a:lnTo>
                      <a:lnTo>
                        <a:pt x="6" y="14"/>
                      </a:lnTo>
                      <a:lnTo>
                        <a:pt x="7" y="18"/>
                      </a:lnTo>
                      <a:lnTo>
                        <a:pt x="0" y="23"/>
                      </a:lnTo>
                      <a:lnTo>
                        <a:pt x="0" y="29"/>
                      </a:lnTo>
                      <a:lnTo>
                        <a:pt x="2" y="31"/>
                      </a:lnTo>
                      <a:lnTo>
                        <a:pt x="4" y="31"/>
                      </a:lnTo>
                      <a:lnTo>
                        <a:pt x="7" y="30"/>
                      </a:lnTo>
                      <a:lnTo>
                        <a:pt x="10" y="34"/>
                      </a:lnTo>
                      <a:lnTo>
                        <a:pt x="14" y="38"/>
                      </a:lnTo>
                      <a:lnTo>
                        <a:pt x="17" y="41"/>
                      </a:lnTo>
                      <a:lnTo>
                        <a:pt x="18" y="44"/>
                      </a:lnTo>
                      <a:lnTo>
                        <a:pt x="22" y="45"/>
                      </a:lnTo>
                      <a:lnTo>
                        <a:pt x="23" y="49"/>
                      </a:lnTo>
                      <a:lnTo>
                        <a:pt x="19" y="52"/>
                      </a:lnTo>
                      <a:lnTo>
                        <a:pt x="18" y="56"/>
                      </a:lnTo>
                      <a:lnTo>
                        <a:pt x="16" y="57"/>
                      </a:lnTo>
                      <a:lnTo>
                        <a:pt x="16" y="62"/>
                      </a:lnTo>
                      <a:lnTo>
                        <a:pt x="18" y="67"/>
                      </a:lnTo>
                      <a:lnTo>
                        <a:pt x="21" y="79"/>
                      </a:lnTo>
                      <a:lnTo>
                        <a:pt x="21" y="84"/>
                      </a:lnTo>
                      <a:lnTo>
                        <a:pt x="27" y="90"/>
                      </a:lnTo>
                      <a:lnTo>
                        <a:pt x="32" y="91"/>
                      </a:lnTo>
                      <a:lnTo>
                        <a:pt x="37" y="93"/>
                      </a:lnTo>
                      <a:lnTo>
                        <a:pt x="38" y="98"/>
                      </a:lnTo>
                      <a:lnTo>
                        <a:pt x="43" y="99"/>
                      </a:lnTo>
                      <a:lnTo>
                        <a:pt x="46" y="97"/>
                      </a:lnTo>
                      <a:lnTo>
                        <a:pt x="50" y="98"/>
                      </a:lnTo>
                      <a:lnTo>
                        <a:pt x="50" y="102"/>
                      </a:lnTo>
                      <a:lnTo>
                        <a:pt x="51" y="101"/>
                      </a:lnTo>
                      <a:lnTo>
                        <a:pt x="55" y="93"/>
                      </a:lnTo>
                      <a:lnTo>
                        <a:pt x="59" y="88"/>
                      </a:lnTo>
                      <a:lnTo>
                        <a:pt x="63" y="88"/>
                      </a:lnTo>
                      <a:lnTo>
                        <a:pt x="65" y="84"/>
                      </a:lnTo>
                      <a:lnTo>
                        <a:pt x="68" y="84"/>
                      </a:lnTo>
                      <a:lnTo>
                        <a:pt x="76" y="90"/>
                      </a:lnTo>
                      <a:lnTo>
                        <a:pt x="80" y="87"/>
                      </a:lnTo>
                      <a:lnTo>
                        <a:pt x="83" y="90"/>
                      </a:lnTo>
                      <a:lnTo>
                        <a:pt x="85" y="94"/>
                      </a:lnTo>
                      <a:lnTo>
                        <a:pt x="88" y="93"/>
                      </a:lnTo>
                      <a:lnTo>
                        <a:pt x="94" y="98"/>
                      </a:lnTo>
                      <a:lnTo>
                        <a:pt x="94" y="98"/>
                      </a:lnTo>
                      <a:lnTo>
                        <a:pt x="98" y="93"/>
                      </a:lnTo>
                      <a:lnTo>
                        <a:pt x="100" y="9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39" name="Freeform 557">
                  <a:extLst>
                    <a:ext uri="{FF2B5EF4-FFF2-40B4-BE49-F238E27FC236}">
                      <a16:creationId xmlns:a16="http://schemas.microsoft.com/office/drawing/2014/main" id="{60398F0E-33F5-32D9-43EB-7E0CC9DAD930}"/>
                    </a:ext>
                  </a:extLst>
                </p:cNvPr>
                <p:cNvSpPr>
                  <a:spLocks/>
                </p:cNvSpPr>
                <p:nvPr/>
              </p:nvSpPr>
              <p:spPr bwMode="auto">
                <a:xfrm>
                  <a:off x="4434" y="2094"/>
                  <a:ext cx="188" cy="188"/>
                </a:xfrm>
                <a:custGeom>
                  <a:avLst/>
                  <a:gdLst>
                    <a:gd name="T0" fmla="*/ 185 w 188"/>
                    <a:gd name="T1" fmla="*/ 26 h 188"/>
                    <a:gd name="T2" fmla="*/ 187 w 188"/>
                    <a:gd name="T3" fmla="*/ 18 h 188"/>
                    <a:gd name="T4" fmla="*/ 174 w 188"/>
                    <a:gd name="T5" fmla="*/ 21 h 188"/>
                    <a:gd name="T6" fmla="*/ 163 w 188"/>
                    <a:gd name="T7" fmla="*/ 23 h 188"/>
                    <a:gd name="T8" fmla="*/ 158 w 188"/>
                    <a:gd name="T9" fmla="*/ 31 h 188"/>
                    <a:gd name="T10" fmla="*/ 150 w 188"/>
                    <a:gd name="T11" fmla="*/ 38 h 188"/>
                    <a:gd name="T12" fmla="*/ 144 w 188"/>
                    <a:gd name="T13" fmla="*/ 34 h 188"/>
                    <a:gd name="T14" fmla="*/ 141 w 188"/>
                    <a:gd name="T15" fmla="*/ 21 h 188"/>
                    <a:gd name="T16" fmla="*/ 138 w 188"/>
                    <a:gd name="T17" fmla="*/ 13 h 188"/>
                    <a:gd name="T18" fmla="*/ 138 w 188"/>
                    <a:gd name="T19" fmla="*/ 4 h 188"/>
                    <a:gd name="T20" fmla="*/ 130 w 188"/>
                    <a:gd name="T21" fmla="*/ 0 h 188"/>
                    <a:gd name="T22" fmla="*/ 126 w 188"/>
                    <a:gd name="T23" fmla="*/ 10 h 188"/>
                    <a:gd name="T24" fmla="*/ 123 w 188"/>
                    <a:gd name="T25" fmla="*/ 20 h 188"/>
                    <a:gd name="T26" fmla="*/ 119 w 188"/>
                    <a:gd name="T27" fmla="*/ 19 h 188"/>
                    <a:gd name="T28" fmla="*/ 114 w 188"/>
                    <a:gd name="T29" fmla="*/ 24 h 188"/>
                    <a:gd name="T30" fmla="*/ 111 w 188"/>
                    <a:gd name="T31" fmla="*/ 28 h 188"/>
                    <a:gd name="T32" fmla="*/ 106 w 188"/>
                    <a:gd name="T33" fmla="*/ 27 h 188"/>
                    <a:gd name="T34" fmla="*/ 100 w 188"/>
                    <a:gd name="T35" fmla="*/ 31 h 188"/>
                    <a:gd name="T36" fmla="*/ 90 w 188"/>
                    <a:gd name="T37" fmla="*/ 27 h 188"/>
                    <a:gd name="T38" fmla="*/ 83 w 188"/>
                    <a:gd name="T39" fmla="*/ 29 h 188"/>
                    <a:gd name="T40" fmla="*/ 74 w 188"/>
                    <a:gd name="T41" fmla="*/ 26 h 188"/>
                    <a:gd name="T42" fmla="*/ 67 w 188"/>
                    <a:gd name="T43" fmla="*/ 23 h 188"/>
                    <a:gd name="T44" fmla="*/ 58 w 188"/>
                    <a:gd name="T45" fmla="*/ 28 h 188"/>
                    <a:gd name="T46" fmla="*/ 52 w 188"/>
                    <a:gd name="T47" fmla="*/ 31 h 188"/>
                    <a:gd name="T48" fmla="*/ 53 w 188"/>
                    <a:gd name="T49" fmla="*/ 38 h 188"/>
                    <a:gd name="T50" fmla="*/ 49 w 188"/>
                    <a:gd name="T51" fmla="*/ 51 h 188"/>
                    <a:gd name="T52" fmla="*/ 43 w 188"/>
                    <a:gd name="T53" fmla="*/ 55 h 188"/>
                    <a:gd name="T54" fmla="*/ 34 w 188"/>
                    <a:gd name="T55" fmla="*/ 62 h 188"/>
                    <a:gd name="T56" fmla="*/ 30 w 188"/>
                    <a:gd name="T57" fmla="*/ 69 h 188"/>
                    <a:gd name="T58" fmla="*/ 23 w 188"/>
                    <a:gd name="T59" fmla="*/ 70 h 188"/>
                    <a:gd name="T60" fmla="*/ 17 w 188"/>
                    <a:gd name="T61" fmla="*/ 65 h 188"/>
                    <a:gd name="T62" fmla="*/ 11 w 188"/>
                    <a:gd name="T63" fmla="*/ 65 h 188"/>
                    <a:gd name="T64" fmla="*/ 6 w 188"/>
                    <a:gd name="T65" fmla="*/ 65 h 188"/>
                    <a:gd name="T66" fmla="*/ 5 w 188"/>
                    <a:gd name="T67" fmla="*/ 75 h 188"/>
                    <a:gd name="T68" fmla="*/ 7 w 188"/>
                    <a:gd name="T69" fmla="*/ 81 h 188"/>
                    <a:gd name="T70" fmla="*/ 1 w 188"/>
                    <a:gd name="T71" fmla="*/ 87 h 188"/>
                    <a:gd name="T72" fmla="*/ 2 w 188"/>
                    <a:gd name="T73" fmla="*/ 94 h 188"/>
                    <a:gd name="T74" fmla="*/ 7 w 188"/>
                    <a:gd name="T75" fmla="*/ 105 h 188"/>
                    <a:gd name="T76" fmla="*/ 3 w 188"/>
                    <a:gd name="T77" fmla="*/ 116 h 188"/>
                    <a:gd name="T78" fmla="*/ 9 w 188"/>
                    <a:gd name="T79" fmla="*/ 135 h 188"/>
                    <a:gd name="T80" fmla="*/ 22 w 188"/>
                    <a:gd name="T81" fmla="*/ 144 h 188"/>
                    <a:gd name="T82" fmla="*/ 26 w 188"/>
                    <a:gd name="T83" fmla="*/ 161 h 188"/>
                    <a:gd name="T84" fmla="*/ 33 w 188"/>
                    <a:gd name="T85" fmla="*/ 188 h 188"/>
                    <a:gd name="T86" fmla="*/ 59 w 188"/>
                    <a:gd name="T87" fmla="*/ 186 h 188"/>
                    <a:gd name="T88" fmla="*/ 73 w 188"/>
                    <a:gd name="T89" fmla="*/ 182 h 188"/>
                    <a:gd name="T90" fmla="*/ 88 w 188"/>
                    <a:gd name="T91" fmla="*/ 179 h 188"/>
                    <a:gd name="T92" fmla="*/ 88 w 188"/>
                    <a:gd name="T93" fmla="*/ 168 h 188"/>
                    <a:gd name="T94" fmla="*/ 88 w 188"/>
                    <a:gd name="T95" fmla="*/ 156 h 188"/>
                    <a:gd name="T96" fmla="*/ 92 w 188"/>
                    <a:gd name="T97" fmla="*/ 149 h 188"/>
                    <a:gd name="T98" fmla="*/ 103 w 188"/>
                    <a:gd name="T99" fmla="*/ 147 h 188"/>
                    <a:gd name="T100" fmla="*/ 108 w 188"/>
                    <a:gd name="T101" fmla="*/ 139 h 188"/>
                    <a:gd name="T102" fmla="*/ 113 w 188"/>
                    <a:gd name="T103" fmla="*/ 137 h 188"/>
                    <a:gd name="T104" fmla="*/ 119 w 188"/>
                    <a:gd name="T105" fmla="*/ 136 h 188"/>
                    <a:gd name="T106" fmla="*/ 123 w 188"/>
                    <a:gd name="T107" fmla="*/ 127 h 188"/>
                    <a:gd name="T108" fmla="*/ 126 w 188"/>
                    <a:gd name="T109" fmla="*/ 119 h 188"/>
                    <a:gd name="T110" fmla="*/ 130 w 188"/>
                    <a:gd name="T111" fmla="*/ 110 h 188"/>
                    <a:gd name="T112" fmla="*/ 133 w 188"/>
                    <a:gd name="T113" fmla="*/ 100 h 188"/>
                    <a:gd name="T114" fmla="*/ 131 w 188"/>
                    <a:gd name="T115" fmla="*/ 92 h 188"/>
                    <a:gd name="T116" fmla="*/ 146 w 188"/>
                    <a:gd name="T117" fmla="*/ 87 h 188"/>
                    <a:gd name="T118" fmla="*/ 149 w 188"/>
                    <a:gd name="T119" fmla="*/ 68 h 188"/>
                    <a:gd name="T120" fmla="*/ 145 w 188"/>
                    <a:gd name="T121" fmla="*/ 47 h 188"/>
                    <a:gd name="T122" fmla="*/ 154 w 188"/>
                    <a:gd name="T123" fmla="*/ 39 h 188"/>
                    <a:gd name="T124" fmla="*/ 167 w 188"/>
                    <a:gd name="T125" fmla="*/ 3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88">
                      <a:moveTo>
                        <a:pt x="183" y="32"/>
                      </a:moveTo>
                      <a:lnTo>
                        <a:pt x="185" y="26"/>
                      </a:lnTo>
                      <a:lnTo>
                        <a:pt x="185" y="26"/>
                      </a:lnTo>
                      <a:lnTo>
                        <a:pt x="183" y="25"/>
                      </a:lnTo>
                      <a:lnTo>
                        <a:pt x="188" y="20"/>
                      </a:lnTo>
                      <a:lnTo>
                        <a:pt x="187" y="18"/>
                      </a:lnTo>
                      <a:lnTo>
                        <a:pt x="181" y="18"/>
                      </a:lnTo>
                      <a:lnTo>
                        <a:pt x="179" y="20"/>
                      </a:lnTo>
                      <a:lnTo>
                        <a:pt x="174" y="21"/>
                      </a:lnTo>
                      <a:lnTo>
                        <a:pt x="173" y="18"/>
                      </a:lnTo>
                      <a:lnTo>
                        <a:pt x="169" y="19"/>
                      </a:lnTo>
                      <a:lnTo>
                        <a:pt x="163" y="23"/>
                      </a:lnTo>
                      <a:lnTo>
                        <a:pt x="161" y="26"/>
                      </a:lnTo>
                      <a:lnTo>
                        <a:pt x="160" y="29"/>
                      </a:lnTo>
                      <a:lnTo>
                        <a:pt x="158" y="31"/>
                      </a:lnTo>
                      <a:lnTo>
                        <a:pt x="153" y="34"/>
                      </a:lnTo>
                      <a:lnTo>
                        <a:pt x="153" y="36"/>
                      </a:lnTo>
                      <a:lnTo>
                        <a:pt x="150" y="38"/>
                      </a:lnTo>
                      <a:lnTo>
                        <a:pt x="147" y="38"/>
                      </a:lnTo>
                      <a:lnTo>
                        <a:pt x="144" y="37"/>
                      </a:lnTo>
                      <a:lnTo>
                        <a:pt x="144" y="34"/>
                      </a:lnTo>
                      <a:lnTo>
                        <a:pt x="142" y="31"/>
                      </a:lnTo>
                      <a:lnTo>
                        <a:pt x="142" y="24"/>
                      </a:lnTo>
                      <a:lnTo>
                        <a:pt x="141" y="21"/>
                      </a:lnTo>
                      <a:lnTo>
                        <a:pt x="141" y="16"/>
                      </a:lnTo>
                      <a:lnTo>
                        <a:pt x="140" y="13"/>
                      </a:lnTo>
                      <a:lnTo>
                        <a:pt x="138" y="13"/>
                      </a:lnTo>
                      <a:lnTo>
                        <a:pt x="137" y="10"/>
                      </a:lnTo>
                      <a:lnTo>
                        <a:pt x="138" y="6"/>
                      </a:lnTo>
                      <a:lnTo>
                        <a:pt x="138" y="4"/>
                      </a:lnTo>
                      <a:lnTo>
                        <a:pt x="135" y="3"/>
                      </a:lnTo>
                      <a:lnTo>
                        <a:pt x="133" y="0"/>
                      </a:lnTo>
                      <a:lnTo>
                        <a:pt x="130" y="0"/>
                      </a:lnTo>
                      <a:lnTo>
                        <a:pt x="128" y="3"/>
                      </a:lnTo>
                      <a:lnTo>
                        <a:pt x="127" y="8"/>
                      </a:lnTo>
                      <a:lnTo>
                        <a:pt x="126" y="10"/>
                      </a:lnTo>
                      <a:lnTo>
                        <a:pt x="125" y="13"/>
                      </a:lnTo>
                      <a:lnTo>
                        <a:pt x="126" y="17"/>
                      </a:lnTo>
                      <a:lnTo>
                        <a:pt x="123" y="20"/>
                      </a:lnTo>
                      <a:lnTo>
                        <a:pt x="120" y="21"/>
                      </a:lnTo>
                      <a:lnTo>
                        <a:pt x="120" y="19"/>
                      </a:lnTo>
                      <a:lnTo>
                        <a:pt x="119" y="19"/>
                      </a:lnTo>
                      <a:lnTo>
                        <a:pt x="117" y="21"/>
                      </a:lnTo>
                      <a:lnTo>
                        <a:pt x="114" y="22"/>
                      </a:lnTo>
                      <a:lnTo>
                        <a:pt x="114" y="24"/>
                      </a:lnTo>
                      <a:lnTo>
                        <a:pt x="116" y="26"/>
                      </a:lnTo>
                      <a:lnTo>
                        <a:pt x="116" y="29"/>
                      </a:lnTo>
                      <a:lnTo>
                        <a:pt x="111" y="28"/>
                      </a:lnTo>
                      <a:lnTo>
                        <a:pt x="109" y="26"/>
                      </a:lnTo>
                      <a:lnTo>
                        <a:pt x="108" y="24"/>
                      </a:lnTo>
                      <a:lnTo>
                        <a:pt x="106" y="27"/>
                      </a:lnTo>
                      <a:lnTo>
                        <a:pt x="105" y="27"/>
                      </a:lnTo>
                      <a:lnTo>
                        <a:pt x="103" y="29"/>
                      </a:lnTo>
                      <a:lnTo>
                        <a:pt x="100" y="31"/>
                      </a:lnTo>
                      <a:lnTo>
                        <a:pt x="95" y="33"/>
                      </a:lnTo>
                      <a:lnTo>
                        <a:pt x="93" y="31"/>
                      </a:lnTo>
                      <a:lnTo>
                        <a:pt x="90" y="27"/>
                      </a:lnTo>
                      <a:lnTo>
                        <a:pt x="88" y="27"/>
                      </a:lnTo>
                      <a:lnTo>
                        <a:pt x="85" y="29"/>
                      </a:lnTo>
                      <a:lnTo>
                        <a:pt x="83" y="29"/>
                      </a:lnTo>
                      <a:lnTo>
                        <a:pt x="81" y="26"/>
                      </a:lnTo>
                      <a:lnTo>
                        <a:pt x="78" y="24"/>
                      </a:lnTo>
                      <a:lnTo>
                        <a:pt x="74" y="26"/>
                      </a:lnTo>
                      <a:lnTo>
                        <a:pt x="73" y="24"/>
                      </a:lnTo>
                      <a:lnTo>
                        <a:pt x="70" y="25"/>
                      </a:lnTo>
                      <a:lnTo>
                        <a:pt x="67" y="23"/>
                      </a:lnTo>
                      <a:lnTo>
                        <a:pt x="64" y="24"/>
                      </a:lnTo>
                      <a:lnTo>
                        <a:pt x="60" y="28"/>
                      </a:lnTo>
                      <a:lnTo>
                        <a:pt x="58" y="28"/>
                      </a:lnTo>
                      <a:lnTo>
                        <a:pt x="54" y="29"/>
                      </a:lnTo>
                      <a:lnTo>
                        <a:pt x="53" y="30"/>
                      </a:lnTo>
                      <a:lnTo>
                        <a:pt x="52" y="31"/>
                      </a:lnTo>
                      <a:lnTo>
                        <a:pt x="51" y="34"/>
                      </a:lnTo>
                      <a:lnTo>
                        <a:pt x="53" y="34"/>
                      </a:lnTo>
                      <a:lnTo>
                        <a:pt x="53" y="38"/>
                      </a:lnTo>
                      <a:lnTo>
                        <a:pt x="50" y="42"/>
                      </a:lnTo>
                      <a:lnTo>
                        <a:pt x="50" y="47"/>
                      </a:lnTo>
                      <a:lnTo>
                        <a:pt x="49" y="51"/>
                      </a:lnTo>
                      <a:lnTo>
                        <a:pt x="47" y="51"/>
                      </a:lnTo>
                      <a:lnTo>
                        <a:pt x="44" y="54"/>
                      </a:lnTo>
                      <a:lnTo>
                        <a:pt x="43" y="55"/>
                      </a:lnTo>
                      <a:lnTo>
                        <a:pt x="38" y="57"/>
                      </a:lnTo>
                      <a:lnTo>
                        <a:pt x="33" y="60"/>
                      </a:lnTo>
                      <a:lnTo>
                        <a:pt x="34" y="62"/>
                      </a:lnTo>
                      <a:lnTo>
                        <a:pt x="33" y="64"/>
                      </a:lnTo>
                      <a:lnTo>
                        <a:pt x="33" y="66"/>
                      </a:lnTo>
                      <a:lnTo>
                        <a:pt x="30" y="69"/>
                      </a:lnTo>
                      <a:lnTo>
                        <a:pt x="26" y="70"/>
                      </a:lnTo>
                      <a:lnTo>
                        <a:pt x="25" y="72"/>
                      </a:lnTo>
                      <a:lnTo>
                        <a:pt x="23" y="70"/>
                      </a:lnTo>
                      <a:lnTo>
                        <a:pt x="22" y="68"/>
                      </a:lnTo>
                      <a:lnTo>
                        <a:pt x="19" y="65"/>
                      </a:lnTo>
                      <a:lnTo>
                        <a:pt x="17" y="65"/>
                      </a:lnTo>
                      <a:lnTo>
                        <a:pt x="15" y="67"/>
                      </a:lnTo>
                      <a:lnTo>
                        <a:pt x="13" y="67"/>
                      </a:lnTo>
                      <a:lnTo>
                        <a:pt x="11" y="65"/>
                      </a:lnTo>
                      <a:lnTo>
                        <a:pt x="8" y="64"/>
                      </a:lnTo>
                      <a:lnTo>
                        <a:pt x="6" y="65"/>
                      </a:lnTo>
                      <a:lnTo>
                        <a:pt x="6" y="65"/>
                      </a:lnTo>
                      <a:lnTo>
                        <a:pt x="6" y="70"/>
                      </a:lnTo>
                      <a:lnTo>
                        <a:pt x="6" y="72"/>
                      </a:lnTo>
                      <a:lnTo>
                        <a:pt x="5" y="75"/>
                      </a:lnTo>
                      <a:lnTo>
                        <a:pt x="7" y="78"/>
                      </a:lnTo>
                      <a:lnTo>
                        <a:pt x="6" y="79"/>
                      </a:lnTo>
                      <a:lnTo>
                        <a:pt x="7" y="81"/>
                      </a:lnTo>
                      <a:lnTo>
                        <a:pt x="3" y="83"/>
                      </a:lnTo>
                      <a:lnTo>
                        <a:pt x="0" y="85"/>
                      </a:lnTo>
                      <a:lnTo>
                        <a:pt x="1" y="87"/>
                      </a:lnTo>
                      <a:lnTo>
                        <a:pt x="4" y="89"/>
                      </a:lnTo>
                      <a:lnTo>
                        <a:pt x="1" y="93"/>
                      </a:lnTo>
                      <a:lnTo>
                        <a:pt x="2" y="94"/>
                      </a:lnTo>
                      <a:lnTo>
                        <a:pt x="2" y="100"/>
                      </a:lnTo>
                      <a:lnTo>
                        <a:pt x="2" y="104"/>
                      </a:lnTo>
                      <a:lnTo>
                        <a:pt x="7" y="105"/>
                      </a:lnTo>
                      <a:lnTo>
                        <a:pt x="9" y="105"/>
                      </a:lnTo>
                      <a:lnTo>
                        <a:pt x="4" y="112"/>
                      </a:lnTo>
                      <a:lnTo>
                        <a:pt x="3" y="116"/>
                      </a:lnTo>
                      <a:lnTo>
                        <a:pt x="7" y="125"/>
                      </a:lnTo>
                      <a:lnTo>
                        <a:pt x="9" y="133"/>
                      </a:lnTo>
                      <a:lnTo>
                        <a:pt x="9" y="135"/>
                      </a:lnTo>
                      <a:lnTo>
                        <a:pt x="9" y="138"/>
                      </a:lnTo>
                      <a:lnTo>
                        <a:pt x="10" y="144"/>
                      </a:lnTo>
                      <a:lnTo>
                        <a:pt x="22" y="144"/>
                      </a:lnTo>
                      <a:lnTo>
                        <a:pt x="25" y="151"/>
                      </a:lnTo>
                      <a:lnTo>
                        <a:pt x="24" y="155"/>
                      </a:lnTo>
                      <a:lnTo>
                        <a:pt x="26" y="161"/>
                      </a:lnTo>
                      <a:lnTo>
                        <a:pt x="25" y="164"/>
                      </a:lnTo>
                      <a:lnTo>
                        <a:pt x="14" y="181"/>
                      </a:lnTo>
                      <a:lnTo>
                        <a:pt x="33" y="188"/>
                      </a:lnTo>
                      <a:lnTo>
                        <a:pt x="50" y="187"/>
                      </a:lnTo>
                      <a:lnTo>
                        <a:pt x="54" y="186"/>
                      </a:lnTo>
                      <a:lnTo>
                        <a:pt x="59" y="186"/>
                      </a:lnTo>
                      <a:lnTo>
                        <a:pt x="60" y="184"/>
                      </a:lnTo>
                      <a:lnTo>
                        <a:pt x="66" y="182"/>
                      </a:lnTo>
                      <a:lnTo>
                        <a:pt x="73" y="182"/>
                      </a:lnTo>
                      <a:lnTo>
                        <a:pt x="78" y="182"/>
                      </a:lnTo>
                      <a:lnTo>
                        <a:pt x="82" y="182"/>
                      </a:lnTo>
                      <a:lnTo>
                        <a:pt x="88" y="179"/>
                      </a:lnTo>
                      <a:lnTo>
                        <a:pt x="88" y="175"/>
                      </a:lnTo>
                      <a:lnTo>
                        <a:pt x="88" y="172"/>
                      </a:lnTo>
                      <a:lnTo>
                        <a:pt x="88" y="168"/>
                      </a:lnTo>
                      <a:lnTo>
                        <a:pt x="87" y="163"/>
                      </a:lnTo>
                      <a:lnTo>
                        <a:pt x="87" y="158"/>
                      </a:lnTo>
                      <a:lnTo>
                        <a:pt x="88" y="156"/>
                      </a:lnTo>
                      <a:lnTo>
                        <a:pt x="91" y="154"/>
                      </a:lnTo>
                      <a:lnTo>
                        <a:pt x="92" y="152"/>
                      </a:lnTo>
                      <a:lnTo>
                        <a:pt x="92" y="149"/>
                      </a:lnTo>
                      <a:lnTo>
                        <a:pt x="96" y="148"/>
                      </a:lnTo>
                      <a:lnTo>
                        <a:pt x="98" y="150"/>
                      </a:lnTo>
                      <a:lnTo>
                        <a:pt x="103" y="147"/>
                      </a:lnTo>
                      <a:lnTo>
                        <a:pt x="105" y="144"/>
                      </a:lnTo>
                      <a:lnTo>
                        <a:pt x="102" y="144"/>
                      </a:lnTo>
                      <a:lnTo>
                        <a:pt x="108" y="139"/>
                      </a:lnTo>
                      <a:lnTo>
                        <a:pt x="109" y="137"/>
                      </a:lnTo>
                      <a:lnTo>
                        <a:pt x="112" y="137"/>
                      </a:lnTo>
                      <a:lnTo>
                        <a:pt x="113" y="137"/>
                      </a:lnTo>
                      <a:lnTo>
                        <a:pt x="117" y="138"/>
                      </a:lnTo>
                      <a:lnTo>
                        <a:pt x="117" y="136"/>
                      </a:lnTo>
                      <a:lnTo>
                        <a:pt x="119" y="136"/>
                      </a:lnTo>
                      <a:lnTo>
                        <a:pt x="122" y="140"/>
                      </a:lnTo>
                      <a:lnTo>
                        <a:pt x="124" y="134"/>
                      </a:lnTo>
                      <a:lnTo>
                        <a:pt x="123" y="127"/>
                      </a:lnTo>
                      <a:lnTo>
                        <a:pt x="124" y="125"/>
                      </a:lnTo>
                      <a:lnTo>
                        <a:pt x="125" y="123"/>
                      </a:lnTo>
                      <a:lnTo>
                        <a:pt x="126" y="119"/>
                      </a:lnTo>
                      <a:lnTo>
                        <a:pt x="126" y="113"/>
                      </a:lnTo>
                      <a:lnTo>
                        <a:pt x="127" y="110"/>
                      </a:lnTo>
                      <a:lnTo>
                        <a:pt x="130" y="110"/>
                      </a:lnTo>
                      <a:lnTo>
                        <a:pt x="133" y="108"/>
                      </a:lnTo>
                      <a:lnTo>
                        <a:pt x="134" y="105"/>
                      </a:lnTo>
                      <a:lnTo>
                        <a:pt x="133" y="100"/>
                      </a:lnTo>
                      <a:lnTo>
                        <a:pt x="130" y="99"/>
                      </a:lnTo>
                      <a:lnTo>
                        <a:pt x="128" y="94"/>
                      </a:lnTo>
                      <a:lnTo>
                        <a:pt x="131" y="92"/>
                      </a:lnTo>
                      <a:lnTo>
                        <a:pt x="137" y="94"/>
                      </a:lnTo>
                      <a:lnTo>
                        <a:pt x="142" y="94"/>
                      </a:lnTo>
                      <a:lnTo>
                        <a:pt x="146" y="87"/>
                      </a:lnTo>
                      <a:lnTo>
                        <a:pt x="146" y="82"/>
                      </a:lnTo>
                      <a:lnTo>
                        <a:pt x="142" y="79"/>
                      </a:lnTo>
                      <a:lnTo>
                        <a:pt x="149" y="68"/>
                      </a:lnTo>
                      <a:lnTo>
                        <a:pt x="148" y="61"/>
                      </a:lnTo>
                      <a:lnTo>
                        <a:pt x="142" y="50"/>
                      </a:lnTo>
                      <a:lnTo>
                        <a:pt x="145" y="47"/>
                      </a:lnTo>
                      <a:lnTo>
                        <a:pt x="147" y="43"/>
                      </a:lnTo>
                      <a:lnTo>
                        <a:pt x="151" y="43"/>
                      </a:lnTo>
                      <a:lnTo>
                        <a:pt x="154" y="39"/>
                      </a:lnTo>
                      <a:lnTo>
                        <a:pt x="159" y="36"/>
                      </a:lnTo>
                      <a:lnTo>
                        <a:pt x="162" y="38"/>
                      </a:lnTo>
                      <a:lnTo>
                        <a:pt x="167" y="37"/>
                      </a:lnTo>
                      <a:lnTo>
                        <a:pt x="176" y="35"/>
                      </a:lnTo>
                      <a:lnTo>
                        <a:pt x="183" y="3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40" name="Line 558">
                  <a:extLst>
                    <a:ext uri="{FF2B5EF4-FFF2-40B4-BE49-F238E27FC236}">
                      <a16:creationId xmlns:a16="http://schemas.microsoft.com/office/drawing/2014/main" id="{77DFBF46-3AF6-4AE8-C639-49BB361CE3D5}"/>
                    </a:ext>
                  </a:extLst>
                </p:cNvPr>
                <p:cNvSpPr>
                  <a:spLocks noChangeShapeType="1"/>
                </p:cNvSpPr>
                <p:nvPr/>
              </p:nvSpPr>
              <p:spPr bwMode="auto">
                <a:xfrm>
                  <a:off x="3736" y="1755"/>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41" name="Line 559">
                  <a:extLst>
                    <a:ext uri="{FF2B5EF4-FFF2-40B4-BE49-F238E27FC236}">
                      <a16:creationId xmlns:a16="http://schemas.microsoft.com/office/drawing/2014/main" id="{4852052B-0029-407C-8E2A-436408C273CA}"/>
                    </a:ext>
                  </a:extLst>
                </p:cNvPr>
                <p:cNvSpPr>
                  <a:spLocks noChangeShapeType="1"/>
                </p:cNvSpPr>
                <p:nvPr/>
              </p:nvSpPr>
              <p:spPr bwMode="auto">
                <a:xfrm>
                  <a:off x="3736" y="1755"/>
                  <a:ext cx="0" cy="0"/>
                </a:xfrm>
                <a:prstGeom prst="line">
                  <a:avLst/>
                </a:pr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42" name="Freeform 560">
                  <a:extLst>
                    <a:ext uri="{FF2B5EF4-FFF2-40B4-BE49-F238E27FC236}">
                      <a16:creationId xmlns:a16="http://schemas.microsoft.com/office/drawing/2014/main" id="{4716A38D-F63D-CA72-3F2A-5772C656B6D1}"/>
                    </a:ext>
                  </a:extLst>
                </p:cNvPr>
                <p:cNvSpPr>
                  <a:spLocks/>
                </p:cNvSpPr>
                <p:nvPr/>
              </p:nvSpPr>
              <p:spPr bwMode="auto">
                <a:xfrm>
                  <a:off x="3752" y="1756"/>
                  <a:ext cx="4" cy="5"/>
                </a:xfrm>
                <a:custGeom>
                  <a:avLst/>
                  <a:gdLst>
                    <a:gd name="T0" fmla="*/ 0 w 4"/>
                    <a:gd name="T1" fmla="*/ 3 h 5"/>
                    <a:gd name="T2" fmla="*/ 1 w 4"/>
                    <a:gd name="T3" fmla="*/ 5 h 5"/>
                    <a:gd name="T4" fmla="*/ 2 w 4"/>
                    <a:gd name="T5" fmla="*/ 2 h 5"/>
                    <a:gd name="T6" fmla="*/ 4 w 4"/>
                    <a:gd name="T7" fmla="*/ 2 h 5"/>
                    <a:gd name="T8" fmla="*/ 3 w 4"/>
                    <a:gd name="T9" fmla="*/ 0 h 5"/>
                    <a:gd name="T10" fmla="*/ 1 w 4"/>
                    <a:gd name="T11" fmla="*/ 1 h 5"/>
                    <a:gd name="T12" fmla="*/ 0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0" y="3"/>
                      </a:moveTo>
                      <a:lnTo>
                        <a:pt x="1" y="5"/>
                      </a:lnTo>
                      <a:lnTo>
                        <a:pt x="2" y="2"/>
                      </a:lnTo>
                      <a:lnTo>
                        <a:pt x="4" y="2"/>
                      </a:lnTo>
                      <a:lnTo>
                        <a:pt x="3" y="0"/>
                      </a:lnTo>
                      <a:lnTo>
                        <a:pt x="1" y="1"/>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43" name="Freeform 561">
                  <a:extLst>
                    <a:ext uri="{FF2B5EF4-FFF2-40B4-BE49-F238E27FC236}">
                      <a16:creationId xmlns:a16="http://schemas.microsoft.com/office/drawing/2014/main" id="{F19080D2-FB15-2925-3A97-9685DE7B1FDB}"/>
                    </a:ext>
                  </a:extLst>
                </p:cNvPr>
                <p:cNvSpPr>
                  <a:spLocks/>
                </p:cNvSpPr>
                <p:nvPr/>
              </p:nvSpPr>
              <p:spPr bwMode="auto">
                <a:xfrm>
                  <a:off x="3740" y="1734"/>
                  <a:ext cx="17" cy="24"/>
                </a:xfrm>
                <a:custGeom>
                  <a:avLst/>
                  <a:gdLst>
                    <a:gd name="T0" fmla="*/ 0 w 17"/>
                    <a:gd name="T1" fmla="*/ 11 h 24"/>
                    <a:gd name="T2" fmla="*/ 2 w 17"/>
                    <a:gd name="T3" fmla="*/ 12 h 24"/>
                    <a:gd name="T4" fmla="*/ 1 w 17"/>
                    <a:gd name="T5" fmla="*/ 16 h 24"/>
                    <a:gd name="T6" fmla="*/ 3 w 17"/>
                    <a:gd name="T7" fmla="*/ 18 h 24"/>
                    <a:gd name="T8" fmla="*/ 5 w 17"/>
                    <a:gd name="T9" fmla="*/ 18 h 24"/>
                    <a:gd name="T10" fmla="*/ 8 w 17"/>
                    <a:gd name="T11" fmla="*/ 19 h 24"/>
                    <a:gd name="T12" fmla="*/ 9 w 17"/>
                    <a:gd name="T13" fmla="*/ 21 h 24"/>
                    <a:gd name="T14" fmla="*/ 7 w 17"/>
                    <a:gd name="T15" fmla="*/ 23 h 24"/>
                    <a:gd name="T16" fmla="*/ 8 w 17"/>
                    <a:gd name="T17" fmla="*/ 24 h 24"/>
                    <a:gd name="T18" fmla="*/ 10 w 17"/>
                    <a:gd name="T19" fmla="*/ 24 h 24"/>
                    <a:gd name="T20" fmla="*/ 12 w 17"/>
                    <a:gd name="T21" fmla="*/ 22 h 24"/>
                    <a:gd name="T22" fmla="*/ 11 w 17"/>
                    <a:gd name="T23" fmla="*/ 20 h 24"/>
                    <a:gd name="T24" fmla="*/ 14 w 17"/>
                    <a:gd name="T25" fmla="*/ 18 h 24"/>
                    <a:gd name="T26" fmla="*/ 16 w 17"/>
                    <a:gd name="T27" fmla="*/ 17 h 24"/>
                    <a:gd name="T28" fmla="*/ 15 w 17"/>
                    <a:gd name="T29" fmla="*/ 15 h 24"/>
                    <a:gd name="T30" fmla="*/ 13 w 17"/>
                    <a:gd name="T31" fmla="*/ 13 h 24"/>
                    <a:gd name="T32" fmla="*/ 13 w 17"/>
                    <a:gd name="T33" fmla="*/ 11 h 24"/>
                    <a:gd name="T34" fmla="*/ 16 w 17"/>
                    <a:gd name="T35" fmla="*/ 10 h 24"/>
                    <a:gd name="T36" fmla="*/ 17 w 17"/>
                    <a:gd name="T37" fmla="*/ 6 h 24"/>
                    <a:gd name="T38" fmla="*/ 17 w 17"/>
                    <a:gd name="T39" fmla="*/ 2 h 24"/>
                    <a:gd name="T40" fmla="*/ 16 w 17"/>
                    <a:gd name="T41" fmla="*/ 0 h 24"/>
                    <a:gd name="T42" fmla="*/ 13 w 17"/>
                    <a:gd name="T43" fmla="*/ 0 h 24"/>
                    <a:gd name="T44" fmla="*/ 9 w 17"/>
                    <a:gd name="T45" fmla="*/ 0 h 24"/>
                    <a:gd name="T46" fmla="*/ 7 w 17"/>
                    <a:gd name="T47" fmla="*/ 4 h 24"/>
                    <a:gd name="T48" fmla="*/ 8 w 17"/>
                    <a:gd name="T49" fmla="*/ 5 h 24"/>
                    <a:gd name="T50" fmla="*/ 10 w 17"/>
                    <a:gd name="T51" fmla="*/ 7 h 24"/>
                    <a:gd name="T52" fmla="*/ 10 w 17"/>
                    <a:gd name="T53" fmla="*/ 9 h 24"/>
                    <a:gd name="T54" fmla="*/ 9 w 17"/>
                    <a:gd name="T55" fmla="*/ 8 h 24"/>
                    <a:gd name="T56" fmla="*/ 8 w 17"/>
                    <a:gd name="T57" fmla="*/ 9 h 24"/>
                    <a:gd name="T58" fmla="*/ 6 w 17"/>
                    <a:gd name="T59" fmla="*/ 7 h 24"/>
                    <a:gd name="T60" fmla="*/ 6 w 17"/>
                    <a:gd name="T61" fmla="*/ 6 h 24"/>
                    <a:gd name="T62" fmla="*/ 4 w 17"/>
                    <a:gd name="T63" fmla="*/ 4 h 24"/>
                    <a:gd name="T64" fmla="*/ 3 w 17"/>
                    <a:gd name="T65" fmla="*/ 4 h 24"/>
                    <a:gd name="T66" fmla="*/ 2 w 17"/>
                    <a:gd name="T67" fmla="*/ 7 h 24"/>
                    <a:gd name="T68" fmla="*/ 0 w 17"/>
                    <a:gd name="T69" fmla="*/ 7 h 24"/>
                    <a:gd name="T70" fmla="*/ 0 w 17"/>
                    <a:gd name="T71"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 h="24">
                      <a:moveTo>
                        <a:pt x="0" y="11"/>
                      </a:moveTo>
                      <a:lnTo>
                        <a:pt x="2" y="12"/>
                      </a:lnTo>
                      <a:lnTo>
                        <a:pt x="1" y="16"/>
                      </a:lnTo>
                      <a:lnTo>
                        <a:pt x="3" y="18"/>
                      </a:lnTo>
                      <a:lnTo>
                        <a:pt x="5" y="18"/>
                      </a:lnTo>
                      <a:lnTo>
                        <a:pt x="8" y="19"/>
                      </a:lnTo>
                      <a:lnTo>
                        <a:pt x="9" y="21"/>
                      </a:lnTo>
                      <a:lnTo>
                        <a:pt x="7" y="23"/>
                      </a:lnTo>
                      <a:lnTo>
                        <a:pt x="8" y="24"/>
                      </a:lnTo>
                      <a:lnTo>
                        <a:pt x="10" y="24"/>
                      </a:lnTo>
                      <a:lnTo>
                        <a:pt x="12" y="22"/>
                      </a:lnTo>
                      <a:lnTo>
                        <a:pt x="11" y="20"/>
                      </a:lnTo>
                      <a:lnTo>
                        <a:pt x="14" y="18"/>
                      </a:lnTo>
                      <a:lnTo>
                        <a:pt x="16" y="17"/>
                      </a:lnTo>
                      <a:lnTo>
                        <a:pt x="15" y="15"/>
                      </a:lnTo>
                      <a:lnTo>
                        <a:pt x="13" y="13"/>
                      </a:lnTo>
                      <a:lnTo>
                        <a:pt x="13" y="11"/>
                      </a:lnTo>
                      <a:lnTo>
                        <a:pt x="16" y="10"/>
                      </a:lnTo>
                      <a:lnTo>
                        <a:pt x="17" y="6"/>
                      </a:lnTo>
                      <a:lnTo>
                        <a:pt x="17" y="2"/>
                      </a:lnTo>
                      <a:lnTo>
                        <a:pt x="16" y="0"/>
                      </a:lnTo>
                      <a:lnTo>
                        <a:pt x="13" y="0"/>
                      </a:lnTo>
                      <a:lnTo>
                        <a:pt x="9" y="0"/>
                      </a:lnTo>
                      <a:lnTo>
                        <a:pt x="7" y="4"/>
                      </a:lnTo>
                      <a:lnTo>
                        <a:pt x="8" y="5"/>
                      </a:lnTo>
                      <a:lnTo>
                        <a:pt x="10" y="7"/>
                      </a:lnTo>
                      <a:lnTo>
                        <a:pt x="10" y="9"/>
                      </a:lnTo>
                      <a:lnTo>
                        <a:pt x="9" y="8"/>
                      </a:lnTo>
                      <a:lnTo>
                        <a:pt x="8" y="9"/>
                      </a:lnTo>
                      <a:lnTo>
                        <a:pt x="6" y="7"/>
                      </a:lnTo>
                      <a:lnTo>
                        <a:pt x="6" y="6"/>
                      </a:lnTo>
                      <a:lnTo>
                        <a:pt x="4" y="4"/>
                      </a:lnTo>
                      <a:lnTo>
                        <a:pt x="3" y="4"/>
                      </a:lnTo>
                      <a:lnTo>
                        <a:pt x="2" y="7"/>
                      </a:lnTo>
                      <a:lnTo>
                        <a:pt x="0" y="7"/>
                      </a:lnTo>
                      <a:lnTo>
                        <a:pt x="0" y="1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44" name="Freeform 562">
                  <a:extLst>
                    <a:ext uri="{FF2B5EF4-FFF2-40B4-BE49-F238E27FC236}">
                      <a16:creationId xmlns:a16="http://schemas.microsoft.com/office/drawing/2014/main" id="{F656E477-E348-A1FC-632F-401CFB19CD8F}"/>
                    </a:ext>
                  </a:extLst>
                </p:cNvPr>
                <p:cNvSpPr>
                  <a:spLocks/>
                </p:cNvSpPr>
                <p:nvPr/>
              </p:nvSpPr>
              <p:spPr bwMode="auto">
                <a:xfrm>
                  <a:off x="3757" y="1741"/>
                  <a:ext cx="1" cy="5"/>
                </a:xfrm>
                <a:custGeom>
                  <a:avLst/>
                  <a:gdLst>
                    <a:gd name="T0" fmla="*/ 0 w 1"/>
                    <a:gd name="T1" fmla="*/ 0 h 5"/>
                    <a:gd name="T2" fmla="*/ 0 w 1"/>
                    <a:gd name="T3" fmla="*/ 4 h 5"/>
                    <a:gd name="T4" fmla="*/ 1 w 1"/>
                    <a:gd name="T5" fmla="*/ 5 h 5"/>
                    <a:gd name="T6" fmla="*/ 0 w 1"/>
                    <a:gd name="T7" fmla="*/ 0 h 5"/>
                  </a:gdLst>
                  <a:ahLst/>
                  <a:cxnLst>
                    <a:cxn ang="0">
                      <a:pos x="T0" y="T1"/>
                    </a:cxn>
                    <a:cxn ang="0">
                      <a:pos x="T2" y="T3"/>
                    </a:cxn>
                    <a:cxn ang="0">
                      <a:pos x="T4" y="T5"/>
                    </a:cxn>
                    <a:cxn ang="0">
                      <a:pos x="T6" y="T7"/>
                    </a:cxn>
                  </a:cxnLst>
                  <a:rect l="0" t="0" r="r" b="b"/>
                  <a:pathLst>
                    <a:path w="1" h="5">
                      <a:moveTo>
                        <a:pt x="0" y="0"/>
                      </a:moveTo>
                      <a:lnTo>
                        <a:pt x="0" y="4"/>
                      </a:lnTo>
                      <a:lnTo>
                        <a:pt x="1" y="5"/>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45" name="Freeform 563">
                  <a:extLst>
                    <a:ext uri="{FF2B5EF4-FFF2-40B4-BE49-F238E27FC236}">
                      <a16:creationId xmlns:a16="http://schemas.microsoft.com/office/drawing/2014/main" id="{A62B54B7-51EB-EDA4-B0A0-E8859A6B86F1}"/>
                    </a:ext>
                  </a:extLst>
                </p:cNvPr>
                <p:cNvSpPr>
                  <a:spLocks/>
                </p:cNvSpPr>
                <p:nvPr/>
              </p:nvSpPr>
              <p:spPr bwMode="auto">
                <a:xfrm>
                  <a:off x="3785" y="1749"/>
                  <a:ext cx="5" cy="9"/>
                </a:xfrm>
                <a:custGeom>
                  <a:avLst/>
                  <a:gdLst>
                    <a:gd name="T0" fmla="*/ 5 w 5"/>
                    <a:gd name="T1" fmla="*/ 6 h 9"/>
                    <a:gd name="T2" fmla="*/ 3 w 5"/>
                    <a:gd name="T3" fmla="*/ 2 h 9"/>
                    <a:gd name="T4" fmla="*/ 0 w 5"/>
                    <a:gd name="T5" fmla="*/ 0 h 9"/>
                    <a:gd name="T6" fmla="*/ 0 w 5"/>
                    <a:gd name="T7" fmla="*/ 5 h 9"/>
                    <a:gd name="T8" fmla="*/ 0 w 5"/>
                    <a:gd name="T9" fmla="*/ 8 h 9"/>
                    <a:gd name="T10" fmla="*/ 5 w 5"/>
                    <a:gd name="T11" fmla="*/ 9 h 9"/>
                    <a:gd name="T12" fmla="*/ 5 w 5"/>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5" y="6"/>
                      </a:moveTo>
                      <a:lnTo>
                        <a:pt x="3" y="2"/>
                      </a:lnTo>
                      <a:lnTo>
                        <a:pt x="0" y="0"/>
                      </a:lnTo>
                      <a:lnTo>
                        <a:pt x="0" y="5"/>
                      </a:lnTo>
                      <a:lnTo>
                        <a:pt x="0" y="8"/>
                      </a:lnTo>
                      <a:lnTo>
                        <a:pt x="5" y="9"/>
                      </a:lnTo>
                      <a:lnTo>
                        <a:pt x="5"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46" name="Freeform 564">
                  <a:extLst>
                    <a:ext uri="{FF2B5EF4-FFF2-40B4-BE49-F238E27FC236}">
                      <a16:creationId xmlns:a16="http://schemas.microsoft.com/office/drawing/2014/main" id="{78868C47-CD95-303D-4F89-CF0533133E8E}"/>
                    </a:ext>
                  </a:extLst>
                </p:cNvPr>
                <p:cNvSpPr>
                  <a:spLocks/>
                </p:cNvSpPr>
                <p:nvPr/>
              </p:nvSpPr>
              <p:spPr bwMode="auto">
                <a:xfrm>
                  <a:off x="3723" y="1745"/>
                  <a:ext cx="13" cy="13"/>
                </a:xfrm>
                <a:custGeom>
                  <a:avLst/>
                  <a:gdLst>
                    <a:gd name="T0" fmla="*/ 13 w 13"/>
                    <a:gd name="T1" fmla="*/ 9 h 13"/>
                    <a:gd name="T2" fmla="*/ 12 w 13"/>
                    <a:gd name="T3" fmla="*/ 7 h 13"/>
                    <a:gd name="T4" fmla="*/ 10 w 13"/>
                    <a:gd name="T5" fmla="*/ 1 h 13"/>
                    <a:gd name="T6" fmla="*/ 8 w 13"/>
                    <a:gd name="T7" fmla="*/ 2 h 13"/>
                    <a:gd name="T8" fmla="*/ 5 w 13"/>
                    <a:gd name="T9" fmla="*/ 0 h 13"/>
                    <a:gd name="T10" fmla="*/ 1 w 13"/>
                    <a:gd name="T11" fmla="*/ 1 h 13"/>
                    <a:gd name="T12" fmla="*/ 0 w 13"/>
                    <a:gd name="T13" fmla="*/ 5 h 13"/>
                    <a:gd name="T14" fmla="*/ 2 w 13"/>
                    <a:gd name="T15" fmla="*/ 9 h 13"/>
                    <a:gd name="T16" fmla="*/ 4 w 13"/>
                    <a:gd name="T17" fmla="*/ 12 h 13"/>
                    <a:gd name="T18" fmla="*/ 6 w 13"/>
                    <a:gd name="T19" fmla="*/ 12 h 13"/>
                    <a:gd name="T20" fmla="*/ 8 w 13"/>
                    <a:gd name="T21" fmla="*/ 13 h 13"/>
                    <a:gd name="T22" fmla="*/ 11 w 13"/>
                    <a:gd name="T23" fmla="*/ 13 h 13"/>
                    <a:gd name="T24" fmla="*/ 13 w 13"/>
                    <a:gd name="T25"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3">
                      <a:moveTo>
                        <a:pt x="13" y="9"/>
                      </a:moveTo>
                      <a:lnTo>
                        <a:pt x="12" y="7"/>
                      </a:lnTo>
                      <a:lnTo>
                        <a:pt x="10" y="1"/>
                      </a:lnTo>
                      <a:lnTo>
                        <a:pt x="8" y="2"/>
                      </a:lnTo>
                      <a:lnTo>
                        <a:pt x="5" y="0"/>
                      </a:lnTo>
                      <a:lnTo>
                        <a:pt x="1" y="1"/>
                      </a:lnTo>
                      <a:lnTo>
                        <a:pt x="0" y="5"/>
                      </a:lnTo>
                      <a:lnTo>
                        <a:pt x="2" y="9"/>
                      </a:lnTo>
                      <a:lnTo>
                        <a:pt x="4" y="12"/>
                      </a:lnTo>
                      <a:lnTo>
                        <a:pt x="6" y="12"/>
                      </a:lnTo>
                      <a:lnTo>
                        <a:pt x="8" y="13"/>
                      </a:lnTo>
                      <a:lnTo>
                        <a:pt x="11" y="13"/>
                      </a:lnTo>
                      <a:lnTo>
                        <a:pt x="13"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47" name="Freeform 565">
                  <a:extLst>
                    <a:ext uri="{FF2B5EF4-FFF2-40B4-BE49-F238E27FC236}">
                      <a16:creationId xmlns:a16="http://schemas.microsoft.com/office/drawing/2014/main" id="{E09232B0-56ED-4867-E055-4542F4C9A7E6}"/>
                    </a:ext>
                  </a:extLst>
                </p:cNvPr>
                <p:cNvSpPr>
                  <a:spLocks/>
                </p:cNvSpPr>
                <p:nvPr/>
              </p:nvSpPr>
              <p:spPr bwMode="auto">
                <a:xfrm>
                  <a:off x="3739" y="1758"/>
                  <a:ext cx="13" cy="10"/>
                </a:xfrm>
                <a:custGeom>
                  <a:avLst/>
                  <a:gdLst>
                    <a:gd name="T0" fmla="*/ 1 w 13"/>
                    <a:gd name="T1" fmla="*/ 5 h 10"/>
                    <a:gd name="T2" fmla="*/ 0 w 13"/>
                    <a:gd name="T3" fmla="*/ 5 h 10"/>
                    <a:gd name="T4" fmla="*/ 1 w 13"/>
                    <a:gd name="T5" fmla="*/ 7 h 10"/>
                    <a:gd name="T6" fmla="*/ 4 w 13"/>
                    <a:gd name="T7" fmla="*/ 9 h 10"/>
                    <a:gd name="T8" fmla="*/ 8 w 13"/>
                    <a:gd name="T9" fmla="*/ 9 h 10"/>
                    <a:gd name="T10" fmla="*/ 10 w 13"/>
                    <a:gd name="T11" fmla="*/ 7 h 10"/>
                    <a:gd name="T12" fmla="*/ 11 w 13"/>
                    <a:gd name="T13" fmla="*/ 9 h 10"/>
                    <a:gd name="T14" fmla="*/ 11 w 13"/>
                    <a:gd name="T15" fmla="*/ 10 h 10"/>
                    <a:gd name="T16" fmla="*/ 11 w 13"/>
                    <a:gd name="T17" fmla="*/ 7 h 10"/>
                    <a:gd name="T18" fmla="*/ 13 w 13"/>
                    <a:gd name="T19" fmla="*/ 4 h 10"/>
                    <a:gd name="T20" fmla="*/ 12 w 13"/>
                    <a:gd name="T21" fmla="*/ 1 h 10"/>
                    <a:gd name="T22" fmla="*/ 11 w 13"/>
                    <a:gd name="T23" fmla="*/ 2 h 10"/>
                    <a:gd name="T24" fmla="*/ 9 w 13"/>
                    <a:gd name="T25" fmla="*/ 2 h 10"/>
                    <a:gd name="T26" fmla="*/ 8 w 13"/>
                    <a:gd name="T27" fmla="*/ 4 h 10"/>
                    <a:gd name="T28" fmla="*/ 7 w 13"/>
                    <a:gd name="T29" fmla="*/ 4 h 10"/>
                    <a:gd name="T30" fmla="*/ 5 w 13"/>
                    <a:gd name="T31" fmla="*/ 5 h 10"/>
                    <a:gd name="T32" fmla="*/ 3 w 13"/>
                    <a:gd name="T33" fmla="*/ 0 h 10"/>
                    <a:gd name="T34" fmla="*/ 1 w 13"/>
                    <a:gd name="T35" fmla="*/ 1 h 10"/>
                    <a:gd name="T36" fmla="*/ 1 w 13"/>
                    <a:gd name="T37" fmla="*/ 4 h 10"/>
                    <a:gd name="T38" fmla="*/ 1 w 13"/>
                    <a:gd name="T3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 h="10">
                      <a:moveTo>
                        <a:pt x="1" y="5"/>
                      </a:moveTo>
                      <a:lnTo>
                        <a:pt x="0" y="5"/>
                      </a:lnTo>
                      <a:lnTo>
                        <a:pt x="1" y="7"/>
                      </a:lnTo>
                      <a:lnTo>
                        <a:pt x="4" y="9"/>
                      </a:lnTo>
                      <a:lnTo>
                        <a:pt x="8" y="9"/>
                      </a:lnTo>
                      <a:lnTo>
                        <a:pt x="10" y="7"/>
                      </a:lnTo>
                      <a:lnTo>
                        <a:pt x="11" y="9"/>
                      </a:lnTo>
                      <a:lnTo>
                        <a:pt x="11" y="10"/>
                      </a:lnTo>
                      <a:lnTo>
                        <a:pt x="11" y="7"/>
                      </a:lnTo>
                      <a:lnTo>
                        <a:pt x="13" y="4"/>
                      </a:lnTo>
                      <a:lnTo>
                        <a:pt x="12" y="1"/>
                      </a:lnTo>
                      <a:lnTo>
                        <a:pt x="11" y="2"/>
                      </a:lnTo>
                      <a:lnTo>
                        <a:pt x="9" y="2"/>
                      </a:lnTo>
                      <a:lnTo>
                        <a:pt x="8" y="4"/>
                      </a:lnTo>
                      <a:lnTo>
                        <a:pt x="7" y="4"/>
                      </a:lnTo>
                      <a:lnTo>
                        <a:pt x="5" y="5"/>
                      </a:lnTo>
                      <a:lnTo>
                        <a:pt x="3" y="0"/>
                      </a:lnTo>
                      <a:lnTo>
                        <a:pt x="1" y="1"/>
                      </a:lnTo>
                      <a:lnTo>
                        <a:pt x="1" y="4"/>
                      </a:lnTo>
                      <a:lnTo>
                        <a:pt x="1"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48" name="Freeform 566">
                  <a:extLst>
                    <a:ext uri="{FF2B5EF4-FFF2-40B4-BE49-F238E27FC236}">
                      <a16:creationId xmlns:a16="http://schemas.microsoft.com/office/drawing/2014/main" id="{47A62182-2658-4F10-0AC0-B3A176E415AA}"/>
                    </a:ext>
                  </a:extLst>
                </p:cNvPr>
                <p:cNvSpPr>
                  <a:spLocks/>
                </p:cNvSpPr>
                <p:nvPr/>
              </p:nvSpPr>
              <p:spPr bwMode="auto">
                <a:xfrm>
                  <a:off x="3765" y="1765"/>
                  <a:ext cx="7" cy="10"/>
                </a:xfrm>
                <a:custGeom>
                  <a:avLst/>
                  <a:gdLst>
                    <a:gd name="T0" fmla="*/ 1 w 7"/>
                    <a:gd name="T1" fmla="*/ 5 h 10"/>
                    <a:gd name="T2" fmla="*/ 0 w 7"/>
                    <a:gd name="T3" fmla="*/ 7 h 10"/>
                    <a:gd name="T4" fmla="*/ 1 w 7"/>
                    <a:gd name="T5" fmla="*/ 9 h 10"/>
                    <a:gd name="T6" fmla="*/ 3 w 7"/>
                    <a:gd name="T7" fmla="*/ 10 h 10"/>
                    <a:gd name="T8" fmla="*/ 6 w 7"/>
                    <a:gd name="T9" fmla="*/ 7 h 10"/>
                    <a:gd name="T10" fmla="*/ 7 w 7"/>
                    <a:gd name="T11" fmla="*/ 7 h 10"/>
                    <a:gd name="T12" fmla="*/ 7 w 7"/>
                    <a:gd name="T13" fmla="*/ 6 h 10"/>
                    <a:gd name="T14" fmla="*/ 6 w 7"/>
                    <a:gd name="T15" fmla="*/ 4 h 10"/>
                    <a:gd name="T16" fmla="*/ 6 w 7"/>
                    <a:gd name="T17" fmla="*/ 0 h 10"/>
                    <a:gd name="T18" fmla="*/ 5 w 7"/>
                    <a:gd name="T19" fmla="*/ 0 h 10"/>
                    <a:gd name="T20" fmla="*/ 3 w 7"/>
                    <a:gd name="T21" fmla="*/ 0 h 10"/>
                    <a:gd name="T22" fmla="*/ 2 w 7"/>
                    <a:gd name="T23" fmla="*/ 0 h 10"/>
                    <a:gd name="T24" fmla="*/ 1 w 7"/>
                    <a:gd name="T25" fmla="*/ 0 h 10"/>
                    <a:gd name="T26" fmla="*/ 1 w 7"/>
                    <a:gd name="T27" fmla="*/ 3 h 10"/>
                    <a:gd name="T28" fmla="*/ 3 w 7"/>
                    <a:gd name="T29" fmla="*/ 3 h 10"/>
                    <a:gd name="T30" fmla="*/ 2 w 7"/>
                    <a:gd name="T31" fmla="*/ 4 h 10"/>
                    <a:gd name="T32" fmla="*/ 1 w 7"/>
                    <a:gd name="T33"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5"/>
                      </a:moveTo>
                      <a:lnTo>
                        <a:pt x="0" y="7"/>
                      </a:lnTo>
                      <a:lnTo>
                        <a:pt x="1" y="9"/>
                      </a:lnTo>
                      <a:lnTo>
                        <a:pt x="3" y="10"/>
                      </a:lnTo>
                      <a:lnTo>
                        <a:pt x="6" y="7"/>
                      </a:lnTo>
                      <a:lnTo>
                        <a:pt x="7" y="7"/>
                      </a:lnTo>
                      <a:lnTo>
                        <a:pt x="7" y="6"/>
                      </a:lnTo>
                      <a:lnTo>
                        <a:pt x="6" y="4"/>
                      </a:lnTo>
                      <a:lnTo>
                        <a:pt x="6" y="0"/>
                      </a:lnTo>
                      <a:lnTo>
                        <a:pt x="5" y="0"/>
                      </a:lnTo>
                      <a:lnTo>
                        <a:pt x="3" y="0"/>
                      </a:lnTo>
                      <a:lnTo>
                        <a:pt x="2" y="0"/>
                      </a:lnTo>
                      <a:lnTo>
                        <a:pt x="1" y="0"/>
                      </a:lnTo>
                      <a:lnTo>
                        <a:pt x="1" y="3"/>
                      </a:lnTo>
                      <a:lnTo>
                        <a:pt x="3" y="3"/>
                      </a:lnTo>
                      <a:lnTo>
                        <a:pt x="2" y="4"/>
                      </a:lnTo>
                      <a:lnTo>
                        <a:pt x="1"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49" name="Freeform 567">
                  <a:extLst>
                    <a:ext uri="{FF2B5EF4-FFF2-40B4-BE49-F238E27FC236}">
                      <a16:creationId xmlns:a16="http://schemas.microsoft.com/office/drawing/2014/main" id="{A4399F60-986C-150D-4C18-61A1930842C0}"/>
                    </a:ext>
                  </a:extLst>
                </p:cNvPr>
                <p:cNvSpPr>
                  <a:spLocks/>
                </p:cNvSpPr>
                <p:nvPr/>
              </p:nvSpPr>
              <p:spPr bwMode="auto">
                <a:xfrm>
                  <a:off x="3735" y="1701"/>
                  <a:ext cx="5" cy="2"/>
                </a:xfrm>
                <a:custGeom>
                  <a:avLst/>
                  <a:gdLst>
                    <a:gd name="T0" fmla="*/ 0 w 5"/>
                    <a:gd name="T1" fmla="*/ 2 h 2"/>
                    <a:gd name="T2" fmla="*/ 2 w 5"/>
                    <a:gd name="T3" fmla="*/ 2 h 2"/>
                    <a:gd name="T4" fmla="*/ 5 w 5"/>
                    <a:gd name="T5" fmla="*/ 0 h 2"/>
                    <a:gd name="T6" fmla="*/ 1 w 5"/>
                    <a:gd name="T7" fmla="*/ 0 h 2"/>
                    <a:gd name="T8" fmla="*/ 0 w 5"/>
                    <a:gd name="T9" fmla="*/ 2 h 2"/>
                  </a:gdLst>
                  <a:ahLst/>
                  <a:cxnLst>
                    <a:cxn ang="0">
                      <a:pos x="T0" y="T1"/>
                    </a:cxn>
                    <a:cxn ang="0">
                      <a:pos x="T2" y="T3"/>
                    </a:cxn>
                    <a:cxn ang="0">
                      <a:pos x="T4" y="T5"/>
                    </a:cxn>
                    <a:cxn ang="0">
                      <a:pos x="T6" y="T7"/>
                    </a:cxn>
                    <a:cxn ang="0">
                      <a:pos x="T8" y="T9"/>
                    </a:cxn>
                  </a:cxnLst>
                  <a:rect l="0" t="0" r="r" b="b"/>
                  <a:pathLst>
                    <a:path w="5" h="2">
                      <a:moveTo>
                        <a:pt x="0" y="2"/>
                      </a:moveTo>
                      <a:lnTo>
                        <a:pt x="2" y="2"/>
                      </a:lnTo>
                      <a:lnTo>
                        <a:pt x="5" y="0"/>
                      </a:lnTo>
                      <a:lnTo>
                        <a:pt x="1"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50" name="Freeform 568">
                  <a:extLst>
                    <a:ext uri="{FF2B5EF4-FFF2-40B4-BE49-F238E27FC236}">
                      <a16:creationId xmlns:a16="http://schemas.microsoft.com/office/drawing/2014/main" id="{603AA1B0-4CD3-2F96-35A7-D6A4C8DEFF33}"/>
                    </a:ext>
                  </a:extLst>
                </p:cNvPr>
                <p:cNvSpPr>
                  <a:spLocks/>
                </p:cNvSpPr>
                <p:nvPr/>
              </p:nvSpPr>
              <p:spPr bwMode="auto">
                <a:xfrm>
                  <a:off x="3709" y="1714"/>
                  <a:ext cx="5" cy="5"/>
                </a:xfrm>
                <a:custGeom>
                  <a:avLst/>
                  <a:gdLst>
                    <a:gd name="T0" fmla="*/ 0 w 5"/>
                    <a:gd name="T1" fmla="*/ 2 h 5"/>
                    <a:gd name="T2" fmla="*/ 1 w 5"/>
                    <a:gd name="T3" fmla="*/ 5 h 5"/>
                    <a:gd name="T4" fmla="*/ 2 w 5"/>
                    <a:gd name="T5" fmla="*/ 4 h 5"/>
                    <a:gd name="T6" fmla="*/ 4 w 5"/>
                    <a:gd name="T7" fmla="*/ 1 h 5"/>
                    <a:gd name="T8" fmla="*/ 5 w 5"/>
                    <a:gd name="T9" fmla="*/ 0 h 5"/>
                    <a:gd name="T10" fmla="*/ 3 w 5"/>
                    <a:gd name="T11" fmla="*/ 0 h 5"/>
                    <a:gd name="T12" fmla="*/ 0 w 5"/>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0" y="2"/>
                      </a:moveTo>
                      <a:lnTo>
                        <a:pt x="1" y="5"/>
                      </a:lnTo>
                      <a:lnTo>
                        <a:pt x="2" y="4"/>
                      </a:lnTo>
                      <a:lnTo>
                        <a:pt x="4" y="1"/>
                      </a:lnTo>
                      <a:lnTo>
                        <a:pt x="5" y="0"/>
                      </a:lnTo>
                      <a:lnTo>
                        <a:pt x="3"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51" name="Freeform 569">
                  <a:extLst>
                    <a:ext uri="{FF2B5EF4-FFF2-40B4-BE49-F238E27FC236}">
                      <a16:creationId xmlns:a16="http://schemas.microsoft.com/office/drawing/2014/main" id="{CBCD55C6-7C2F-3848-F44F-B0D3992B726D}"/>
                    </a:ext>
                  </a:extLst>
                </p:cNvPr>
                <p:cNvSpPr>
                  <a:spLocks/>
                </p:cNvSpPr>
                <p:nvPr/>
              </p:nvSpPr>
              <p:spPr bwMode="auto">
                <a:xfrm>
                  <a:off x="3735" y="1755"/>
                  <a:ext cx="4" cy="8"/>
                </a:xfrm>
                <a:custGeom>
                  <a:avLst/>
                  <a:gdLst>
                    <a:gd name="T0" fmla="*/ 2 w 5"/>
                    <a:gd name="T1" fmla="*/ 8 h 11"/>
                    <a:gd name="T2" fmla="*/ 5 w 5"/>
                    <a:gd name="T3" fmla="*/ 3 h 11"/>
                    <a:gd name="T4" fmla="*/ 2 w 5"/>
                    <a:gd name="T5" fmla="*/ 0 h 11"/>
                    <a:gd name="T6" fmla="*/ 1 w 5"/>
                    <a:gd name="T7" fmla="*/ 6 h 11"/>
                    <a:gd name="T8" fmla="*/ 0 w 5"/>
                    <a:gd name="T9" fmla="*/ 9 h 11"/>
                    <a:gd name="T10" fmla="*/ 0 w 5"/>
                    <a:gd name="T11" fmla="*/ 11 h 11"/>
                    <a:gd name="T12" fmla="*/ 2 w 5"/>
                    <a:gd name="T13" fmla="*/ 8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2" y="8"/>
                      </a:moveTo>
                      <a:cubicBezTo>
                        <a:pt x="5" y="3"/>
                        <a:pt x="5" y="3"/>
                        <a:pt x="5" y="3"/>
                      </a:cubicBezTo>
                      <a:cubicBezTo>
                        <a:pt x="5" y="3"/>
                        <a:pt x="2" y="0"/>
                        <a:pt x="2" y="0"/>
                      </a:cubicBezTo>
                      <a:cubicBezTo>
                        <a:pt x="1" y="6"/>
                        <a:pt x="1" y="6"/>
                        <a:pt x="1" y="6"/>
                      </a:cubicBezTo>
                      <a:cubicBezTo>
                        <a:pt x="0" y="9"/>
                        <a:pt x="0" y="9"/>
                        <a:pt x="0" y="9"/>
                      </a:cubicBezTo>
                      <a:cubicBezTo>
                        <a:pt x="0" y="11"/>
                        <a:pt x="0" y="11"/>
                        <a:pt x="0" y="11"/>
                      </a:cubicBezTo>
                      <a:lnTo>
                        <a:pt x="2"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52" name="Freeform 570">
                  <a:extLst>
                    <a:ext uri="{FF2B5EF4-FFF2-40B4-BE49-F238E27FC236}">
                      <a16:creationId xmlns:a16="http://schemas.microsoft.com/office/drawing/2014/main" id="{559436B6-414D-1CFF-2CAE-F0A35BB09F4F}"/>
                    </a:ext>
                  </a:extLst>
                </p:cNvPr>
                <p:cNvSpPr>
                  <a:spLocks/>
                </p:cNvSpPr>
                <p:nvPr/>
              </p:nvSpPr>
              <p:spPr bwMode="auto">
                <a:xfrm>
                  <a:off x="3703" y="1691"/>
                  <a:ext cx="30" cy="30"/>
                </a:xfrm>
                <a:custGeom>
                  <a:avLst/>
                  <a:gdLst>
                    <a:gd name="T0" fmla="*/ 29 w 30"/>
                    <a:gd name="T1" fmla="*/ 0 h 30"/>
                    <a:gd name="T2" fmla="*/ 25 w 30"/>
                    <a:gd name="T3" fmla="*/ 5 h 30"/>
                    <a:gd name="T4" fmla="*/ 22 w 30"/>
                    <a:gd name="T5" fmla="*/ 7 h 30"/>
                    <a:gd name="T6" fmla="*/ 19 w 30"/>
                    <a:gd name="T7" fmla="*/ 7 h 30"/>
                    <a:gd name="T8" fmla="*/ 17 w 30"/>
                    <a:gd name="T9" fmla="*/ 10 h 30"/>
                    <a:gd name="T10" fmla="*/ 16 w 30"/>
                    <a:gd name="T11" fmla="*/ 14 h 30"/>
                    <a:gd name="T12" fmla="*/ 13 w 30"/>
                    <a:gd name="T13" fmla="*/ 16 h 30"/>
                    <a:gd name="T14" fmla="*/ 10 w 30"/>
                    <a:gd name="T15" fmla="*/ 16 h 30"/>
                    <a:gd name="T16" fmla="*/ 6 w 30"/>
                    <a:gd name="T17" fmla="*/ 20 h 30"/>
                    <a:gd name="T18" fmla="*/ 5 w 30"/>
                    <a:gd name="T19" fmla="*/ 19 h 30"/>
                    <a:gd name="T20" fmla="*/ 3 w 30"/>
                    <a:gd name="T21" fmla="*/ 19 h 30"/>
                    <a:gd name="T22" fmla="*/ 2 w 30"/>
                    <a:gd name="T23" fmla="*/ 23 h 30"/>
                    <a:gd name="T24" fmla="*/ 0 w 30"/>
                    <a:gd name="T25" fmla="*/ 26 h 30"/>
                    <a:gd name="T26" fmla="*/ 2 w 30"/>
                    <a:gd name="T27" fmla="*/ 27 h 30"/>
                    <a:gd name="T28" fmla="*/ 3 w 30"/>
                    <a:gd name="T29" fmla="*/ 26 h 30"/>
                    <a:gd name="T30" fmla="*/ 6 w 30"/>
                    <a:gd name="T31" fmla="*/ 30 h 30"/>
                    <a:gd name="T32" fmla="*/ 5 w 30"/>
                    <a:gd name="T33" fmla="*/ 26 h 30"/>
                    <a:gd name="T34" fmla="*/ 6 w 30"/>
                    <a:gd name="T35" fmla="*/ 23 h 30"/>
                    <a:gd name="T36" fmla="*/ 11 w 30"/>
                    <a:gd name="T37" fmla="*/ 19 h 30"/>
                    <a:gd name="T38" fmla="*/ 11 w 30"/>
                    <a:gd name="T39" fmla="*/ 20 h 30"/>
                    <a:gd name="T40" fmla="*/ 13 w 30"/>
                    <a:gd name="T41" fmla="*/ 20 h 30"/>
                    <a:gd name="T42" fmla="*/ 16 w 30"/>
                    <a:gd name="T43" fmla="*/ 20 h 30"/>
                    <a:gd name="T44" fmla="*/ 19 w 30"/>
                    <a:gd name="T45" fmla="*/ 19 h 30"/>
                    <a:gd name="T46" fmla="*/ 21 w 30"/>
                    <a:gd name="T47" fmla="*/ 19 h 30"/>
                    <a:gd name="T48" fmla="*/ 23 w 30"/>
                    <a:gd name="T49" fmla="*/ 21 h 30"/>
                    <a:gd name="T50" fmla="*/ 25 w 30"/>
                    <a:gd name="T51" fmla="*/ 20 h 30"/>
                    <a:gd name="T52" fmla="*/ 28 w 30"/>
                    <a:gd name="T53" fmla="*/ 14 h 30"/>
                    <a:gd name="T54" fmla="*/ 27 w 30"/>
                    <a:gd name="T55" fmla="*/ 11 h 30"/>
                    <a:gd name="T56" fmla="*/ 28 w 30"/>
                    <a:gd name="T57" fmla="*/ 9 h 30"/>
                    <a:gd name="T58" fmla="*/ 27 w 30"/>
                    <a:gd name="T59" fmla="*/ 6 h 30"/>
                    <a:gd name="T60" fmla="*/ 30 w 30"/>
                    <a:gd name="T61" fmla="*/ 2 h 30"/>
                    <a:gd name="T62" fmla="*/ 29 w 30"/>
                    <a:gd name="T6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 h="30">
                      <a:moveTo>
                        <a:pt x="29" y="0"/>
                      </a:moveTo>
                      <a:lnTo>
                        <a:pt x="25" y="5"/>
                      </a:lnTo>
                      <a:lnTo>
                        <a:pt x="22" y="7"/>
                      </a:lnTo>
                      <a:lnTo>
                        <a:pt x="19" y="7"/>
                      </a:lnTo>
                      <a:lnTo>
                        <a:pt x="17" y="10"/>
                      </a:lnTo>
                      <a:lnTo>
                        <a:pt x="16" y="14"/>
                      </a:lnTo>
                      <a:lnTo>
                        <a:pt x="13" y="16"/>
                      </a:lnTo>
                      <a:lnTo>
                        <a:pt x="10" y="16"/>
                      </a:lnTo>
                      <a:lnTo>
                        <a:pt x="6" y="20"/>
                      </a:lnTo>
                      <a:lnTo>
                        <a:pt x="5" y="19"/>
                      </a:lnTo>
                      <a:lnTo>
                        <a:pt x="3" y="19"/>
                      </a:lnTo>
                      <a:lnTo>
                        <a:pt x="2" y="23"/>
                      </a:lnTo>
                      <a:lnTo>
                        <a:pt x="0" y="26"/>
                      </a:lnTo>
                      <a:lnTo>
                        <a:pt x="2" y="27"/>
                      </a:lnTo>
                      <a:lnTo>
                        <a:pt x="3" y="26"/>
                      </a:lnTo>
                      <a:lnTo>
                        <a:pt x="6" y="30"/>
                      </a:lnTo>
                      <a:lnTo>
                        <a:pt x="5" y="26"/>
                      </a:lnTo>
                      <a:lnTo>
                        <a:pt x="6" y="23"/>
                      </a:lnTo>
                      <a:lnTo>
                        <a:pt x="11" y="19"/>
                      </a:lnTo>
                      <a:lnTo>
                        <a:pt x="11" y="20"/>
                      </a:lnTo>
                      <a:lnTo>
                        <a:pt x="13" y="20"/>
                      </a:lnTo>
                      <a:lnTo>
                        <a:pt x="16" y="20"/>
                      </a:lnTo>
                      <a:lnTo>
                        <a:pt x="19" y="19"/>
                      </a:lnTo>
                      <a:lnTo>
                        <a:pt x="21" y="19"/>
                      </a:lnTo>
                      <a:lnTo>
                        <a:pt x="23" y="21"/>
                      </a:lnTo>
                      <a:lnTo>
                        <a:pt x="25" y="20"/>
                      </a:lnTo>
                      <a:lnTo>
                        <a:pt x="28" y="14"/>
                      </a:lnTo>
                      <a:lnTo>
                        <a:pt x="27" y="11"/>
                      </a:lnTo>
                      <a:lnTo>
                        <a:pt x="28" y="9"/>
                      </a:lnTo>
                      <a:lnTo>
                        <a:pt x="27" y="6"/>
                      </a:lnTo>
                      <a:lnTo>
                        <a:pt x="30" y="2"/>
                      </a:lnTo>
                      <a:lnTo>
                        <a:pt x="29"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53" name="Freeform 571">
                  <a:extLst>
                    <a:ext uri="{FF2B5EF4-FFF2-40B4-BE49-F238E27FC236}">
                      <a16:creationId xmlns:a16="http://schemas.microsoft.com/office/drawing/2014/main" id="{4EB3E095-4E1B-1D5D-45A7-52A15217A5E5}"/>
                    </a:ext>
                  </a:extLst>
                </p:cNvPr>
                <p:cNvSpPr>
                  <a:spLocks/>
                </p:cNvSpPr>
                <p:nvPr/>
              </p:nvSpPr>
              <p:spPr bwMode="auto">
                <a:xfrm>
                  <a:off x="3730" y="1760"/>
                  <a:ext cx="3" cy="2"/>
                </a:xfrm>
                <a:custGeom>
                  <a:avLst/>
                  <a:gdLst>
                    <a:gd name="T0" fmla="*/ 3 w 3"/>
                    <a:gd name="T1" fmla="*/ 2 h 2"/>
                    <a:gd name="T2" fmla="*/ 3 w 3"/>
                    <a:gd name="T3" fmla="*/ 2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2"/>
                      </a:lnTo>
                      <a:lnTo>
                        <a:pt x="0" y="0"/>
                      </a:lnTo>
                      <a:lnTo>
                        <a:pt x="3"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54" name="Freeform 572">
                  <a:extLst>
                    <a:ext uri="{FF2B5EF4-FFF2-40B4-BE49-F238E27FC236}">
                      <a16:creationId xmlns:a16="http://schemas.microsoft.com/office/drawing/2014/main" id="{6E1FBDE4-EB64-BFEE-36B7-6DB5BF82F2A6}"/>
                    </a:ext>
                  </a:extLst>
                </p:cNvPr>
                <p:cNvSpPr>
                  <a:spLocks/>
                </p:cNvSpPr>
                <p:nvPr/>
              </p:nvSpPr>
              <p:spPr bwMode="auto">
                <a:xfrm>
                  <a:off x="3732" y="1734"/>
                  <a:ext cx="2" cy="7"/>
                </a:xfrm>
                <a:custGeom>
                  <a:avLst/>
                  <a:gdLst>
                    <a:gd name="T0" fmla="*/ 2 w 2"/>
                    <a:gd name="T1" fmla="*/ 5 h 7"/>
                    <a:gd name="T2" fmla="*/ 1 w 2"/>
                    <a:gd name="T3" fmla="*/ 0 h 7"/>
                    <a:gd name="T4" fmla="*/ 1 w 2"/>
                    <a:gd name="T5" fmla="*/ 5 h 7"/>
                    <a:gd name="T6" fmla="*/ 0 w 2"/>
                    <a:gd name="T7" fmla="*/ 7 h 7"/>
                    <a:gd name="T8" fmla="*/ 2 w 2"/>
                    <a:gd name="T9" fmla="*/ 7 h 7"/>
                    <a:gd name="T10" fmla="*/ 2 w 2"/>
                    <a:gd name="T11" fmla="*/ 5 h 7"/>
                  </a:gdLst>
                  <a:ahLst/>
                  <a:cxnLst>
                    <a:cxn ang="0">
                      <a:pos x="T0" y="T1"/>
                    </a:cxn>
                    <a:cxn ang="0">
                      <a:pos x="T2" y="T3"/>
                    </a:cxn>
                    <a:cxn ang="0">
                      <a:pos x="T4" y="T5"/>
                    </a:cxn>
                    <a:cxn ang="0">
                      <a:pos x="T6" y="T7"/>
                    </a:cxn>
                    <a:cxn ang="0">
                      <a:pos x="T8" y="T9"/>
                    </a:cxn>
                    <a:cxn ang="0">
                      <a:pos x="T10" y="T11"/>
                    </a:cxn>
                  </a:cxnLst>
                  <a:rect l="0" t="0" r="r" b="b"/>
                  <a:pathLst>
                    <a:path w="2" h="7">
                      <a:moveTo>
                        <a:pt x="2" y="5"/>
                      </a:moveTo>
                      <a:lnTo>
                        <a:pt x="1" y="0"/>
                      </a:lnTo>
                      <a:lnTo>
                        <a:pt x="1" y="5"/>
                      </a:lnTo>
                      <a:lnTo>
                        <a:pt x="0" y="7"/>
                      </a:lnTo>
                      <a:lnTo>
                        <a:pt x="2" y="7"/>
                      </a:lnTo>
                      <a:lnTo>
                        <a:pt x="2"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55" name="Freeform 573">
                  <a:extLst>
                    <a:ext uri="{FF2B5EF4-FFF2-40B4-BE49-F238E27FC236}">
                      <a16:creationId xmlns:a16="http://schemas.microsoft.com/office/drawing/2014/main" id="{DCEE8D01-76CC-A625-B426-C5C1D9D9C750}"/>
                    </a:ext>
                  </a:extLst>
                </p:cNvPr>
                <p:cNvSpPr>
                  <a:spLocks/>
                </p:cNvSpPr>
                <p:nvPr/>
              </p:nvSpPr>
              <p:spPr bwMode="auto">
                <a:xfrm>
                  <a:off x="3701" y="1712"/>
                  <a:ext cx="37" cy="50"/>
                </a:xfrm>
                <a:custGeom>
                  <a:avLst/>
                  <a:gdLst>
                    <a:gd name="T0" fmla="*/ 18 w 37"/>
                    <a:gd name="T1" fmla="*/ 50 h 50"/>
                    <a:gd name="T2" fmla="*/ 20 w 37"/>
                    <a:gd name="T3" fmla="*/ 49 h 50"/>
                    <a:gd name="T4" fmla="*/ 19 w 37"/>
                    <a:gd name="T5" fmla="*/ 44 h 50"/>
                    <a:gd name="T6" fmla="*/ 18 w 37"/>
                    <a:gd name="T7" fmla="*/ 42 h 50"/>
                    <a:gd name="T8" fmla="*/ 20 w 37"/>
                    <a:gd name="T9" fmla="*/ 38 h 50"/>
                    <a:gd name="T10" fmla="*/ 18 w 37"/>
                    <a:gd name="T11" fmla="*/ 35 h 50"/>
                    <a:gd name="T12" fmla="*/ 22 w 37"/>
                    <a:gd name="T13" fmla="*/ 30 h 50"/>
                    <a:gd name="T14" fmla="*/ 26 w 37"/>
                    <a:gd name="T15" fmla="*/ 29 h 50"/>
                    <a:gd name="T16" fmla="*/ 28 w 37"/>
                    <a:gd name="T17" fmla="*/ 22 h 50"/>
                    <a:gd name="T18" fmla="*/ 29 w 37"/>
                    <a:gd name="T19" fmla="*/ 18 h 50"/>
                    <a:gd name="T20" fmla="*/ 33 w 37"/>
                    <a:gd name="T21" fmla="*/ 19 h 50"/>
                    <a:gd name="T22" fmla="*/ 35 w 37"/>
                    <a:gd name="T23" fmla="*/ 19 h 50"/>
                    <a:gd name="T24" fmla="*/ 37 w 37"/>
                    <a:gd name="T25" fmla="*/ 15 h 50"/>
                    <a:gd name="T26" fmla="*/ 33 w 37"/>
                    <a:gd name="T27" fmla="*/ 12 h 50"/>
                    <a:gd name="T28" fmla="*/ 28 w 37"/>
                    <a:gd name="T29" fmla="*/ 11 h 50"/>
                    <a:gd name="T30" fmla="*/ 25 w 37"/>
                    <a:gd name="T31" fmla="*/ 8 h 50"/>
                    <a:gd name="T32" fmla="*/ 27 w 37"/>
                    <a:gd name="T33" fmla="*/ 2 h 50"/>
                    <a:gd name="T34" fmla="*/ 20 w 37"/>
                    <a:gd name="T35" fmla="*/ 1 h 50"/>
                    <a:gd name="T36" fmla="*/ 15 w 37"/>
                    <a:gd name="T37" fmla="*/ 2 h 50"/>
                    <a:gd name="T38" fmla="*/ 17 w 37"/>
                    <a:gd name="T39" fmla="*/ 6 h 50"/>
                    <a:gd name="T40" fmla="*/ 18 w 37"/>
                    <a:gd name="T41" fmla="*/ 11 h 50"/>
                    <a:gd name="T42" fmla="*/ 16 w 37"/>
                    <a:gd name="T43" fmla="*/ 11 h 50"/>
                    <a:gd name="T44" fmla="*/ 13 w 37"/>
                    <a:gd name="T45" fmla="*/ 10 h 50"/>
                    <a:gd name="T46" fmla="*/ 13 w 37"/>
                    <a:gd name="T47" fmla="*/ 5 h 50"/>
                    <a:gd name="T48" fmla="*/ 10 w 37"/>
                    <a:gd name="T49" fmla="*/ 8 h 50"/>
                    <a:gd name="T50" fmla="*/ 9 w 37"/>
                    <a:gd name="T51" fmla="*/ 13 h 50"/>
                    <a:gd name="T52" fmla="*/ 5 w 37"/>
                    <a:gd name="T53" fmla="*/ 11 h 50"/>
                    <a:gd name="T54" fmla="*/ 1 w 37"/>
                    <a:gd name="T55" fmla="*/ 12 h 50"/>
                    <a:gd name="T56" fmla="*/ 4 w 37"/>
                    <a:gd name="T57" fmla="*/ 18 h 50"/>
                    <a:gd name="T58" fmla="*/ 1 w 37"/>
                    <a:gd name="T59" fmla="*/ 17 h 50"/>
                    <a:gd name="T60" fmla="*/ 4 w 37"/>
                    <a:gd name="T61" fmla="*/ 22 h 50"/>
                    <a:gd name="T62" fmla="*/ 5 w 37"/>
                    <a:gd name="T63" fmla="*/ 28 h 50"/>
                    <a:gd name="T64" fmla="*/ 0 w 37"/>
                    <a:gd name="T65" fmla="*/ 35 h 50"/>
                    <a:gd name="T66" fmla="*/ 4 w 37"/>
                    <a:gd name="T67" fmla="*/ 35 h 50"/>
                    <a:gd name="T68" fmla="*/ 7 w 37"/>
                    <a:gd name="T69" fmla="*/ 43 h 50"/>
                    <a:gd name="T70" fmla="*/ 7 w 37"/>
                    <a:gd name="T71" fmla="*/ 47 h 50"/>
                    <a:gd name="T72" fmla="*/ 16 w 37"/>
                    <a:gd name="T73" fmla="*/ 4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50">
                      <a:moveTo>
                        <a:pt x="16" y="49"/>
                      </a:moveTo>
                      <a:lnTo>
                        <a:pt x="18" y="50"/>
                      </a:lnTo>
                      <a:lnTo>
                        <a:pt x="20" y="49"/>
                      </a:lnTo>
                      <a:lnTo>
                        <a:pt x="20" y="49"/>
                      </a:lnTo>
                      <a:lnTo>
                        <a:pt x="21" y="46"/>
                      </a:lnTo>
                      <a:lnTo>
                        <a:pt x="19" y="44"/>
                      </a:lnTo>
                      <a:lnTo>
                        <a:pt x="18" y="44"/>
                      </a:lnTo>
                      <a:lnTo>
                        <a:pt x="18" y="42"/>
                      </a:lnTo>
                      <a:lnTo>
                        <a:pt x="19" y="40"/>
                      </a:lnTo>
                      <a:lnTo>
                        <a:pt x="20" y="38"/>
                      </a:lnTo>
                      <a:lnTo>
                        <a:pt x="18" y="37"/>
                      </a:lnTo>
                      <a:lnTo>
                        <a:pt x="18" y="35"/>
                      </a:lnTo>
                      <a:lnTo>
                        <a:pt x="24" y="32"/>
                      </a:lnTo>
                      <a:lnTo>
                        <a:pt x="22" y="30"/>
                      </a:lnTo>
                      <a:lnTo>
                        <a:pt x="25" y="28"/>
                      </a:lnTo>
                      <a:lnTo>
                        <a:pt x="26" y="29"/>
                      </a:lnTo>
                      <a:lnTo>
                        <a:pt x="28" y="27"/>
                      </a:lnTo>
                      <a:lnTo>
                        <a:pt x="28" y="22"/>
                      </a:lnTo>
                      <a:lnTo>
                        <a:pt x="28" y="19"/>
                      </a:lnTo>
                      <a:lnTo>
                        <a:pt x="29" y="18"/>
                      </a:lnTo>
                      <a:lnTo>
                        <a:pt x="32" y="17"/>
                      </a:lnTo>
                      <a:lnTo>
                        <a:pt x="33" y="19"/>
                      </a:lnTo>
                      <a:lnTo>
                        <a:pt x="34" y="19"/>
                      </a:lnTo>
                      <a:lnTo>
                        <a:pt x="35" y="19"/>
                      </a:lnTo>
                      <a:lnTo>
                        <a:pt x="36" y="18"/>
                      </a:lnTo>
                      <a:lnTo>
                        <a:pt x="37" y="15"/>
                      </a:lnTo>
                      <a:lnTo>
                        <a:pt x="35" y="12"/>
                      </a:lnTo>
                      <a:lnTo>
                        <a:pt x="33" y="12"/>
                      </a:lnTo>
                      <a:lnTo>
                        <a:pt x="30" y="12"/>
                      </a:lnTo>
                      <a:lnTo>
                        <a:pt x="28" y="11"/>
                      </a:lnTo>
                      <a:lnTo>
                        <a:pt x="27" y="8"/>
                      </a:lnTo>
                      <a:lnTo>
                        <a:pt x="25" y="8"/>
                      </a:lnTo>
                      <a:lnTo>
                        <a:pt x="27" y="5"/>
                      </a:lnTo>
                      <a:lnTo>
                        <a:pt x="27" y="2"/>
                      </a:lnTo>
                      <a:lnTo>
                        <a:pt x="24" y="0"/>
                      </a:lnTo>
                      <a:lnTo>
                        <a:pt x="20" y="1"/>
                      </a:lnTo>
                      <a:lnTo>
                        <a:pt x="18" y="2"/>
                      </a:lnTo>
                      <a:lnTo>
                        <a:pt x="15" y="2"/>
                      </a:lnTo>
                      <a:lnTo>
                        <a:pt x="14" y="2"/>
                      </a:lnTo>
                      <a:lnTo>
                        <a:pt x="17" y="6"/>
                      </a:lnTo>
                      <a:lnTo>
                        <a:pt x="16" y="8"/>
                      </a:lnTo>
                      <a:lnTo>
                        <a:pt x="18" y="11"/>
                      </a:lnTo>
                      <a:lnTo>
                        <a:pt x="18" y="12"/>
                      </a:lnTo>
                      <a:lnTo>
                        <a:pt x="16" y="11"/>
                      </a:lnTo>
                      <a:lnTo>
                        <a:pt x="14" y="12"/>
                      </a:lnTo>
                      <a:lnTo>
                        <a:pt x="13" y="10"/>
                      </a:lnTo>
                      <a:lnTo>
                        <a:pt x="14" y="8"/>
                      </a:lnTo>
                      <a:lnTo>
                        <a:pt x="13" y="5"/>
                      </a:lnTo>
                      <a:lnTo>
                        <a:pt x="12" y="5"/>
                      </a:lnTo>
                      <a:lnTo>
                        <a:pt x="10" y="8"/>
                      </a:lnTo>
                      <a:lnTo>
                        <a:pt x="11" y="11"/>
                      </a:lnTo>
                      <a:lnTo>
                        <a:pt x="9" y="13"/>
                      </a:lnTo>
                      <a:lnTo>
                        <a:pt x="7" y="11"/>
                      </a:lnTo>
                      <a:lnTo>
                        <a:pt x="5" y="11"/>
                      </a:lnTo>
                      <a:lnTo>
                        <a:pt x="4" y="10"/>
                      </a:lnTo>
                      <a:lnTo>
                        <a:pt x="1" y="12"/>
                      </a:lnTo>
                      <a:lnTo>
                        <a:pt x="4" y="15"/>
                      </a:lnTo>
                      <a:lnTo>
                        <a:pt x="4" y="18"/>
                      </a:lnTo>
                      <a:lnTo>
                        <a:pt x="3" y="16"/>
                      </a:lnTo>
                      <a:lnTo>
                        <a:pt x="1" y="17"/>
                      </a:lnTo>
                      <a:lnTo>
                        <a:pt x="2" y="21"/>
                      </a:lnTo>
                      <a:lnTo>
                        <a:pt x="4" y="22"/>
                      </a:lnTo>
                      <a:lnTo>
                        <a:pt x="4" y="26"/>
                      </a:lnTo>
                      <a:lnTo>
                        <a:pt x="5" y="28"/>
                      </a:lnTo>
                      <a:lnTo>
                        <a:pt x="1" y="30"/>
                      </a:lnTo>
                      <a:lnTo>
                        <a:pt x="0" y="35"/>
                      </a:lnTo>
                      <a:lnTo>
                        <a:pt x="1" y="36"/>
                      </a:lnTo>
                      <a:lnTo>
                        <a:pt x="4" y="35"/>
                      </a:lnTo>
                      <a:lnTo>
                        <a:pt x="7" y="39"/>
                      </a:lnTo>
                      <a:lnTo>
                        <a:pt x="7" y="43"/>
                      </a:lnTo>
                      <a:lnTo>
                        <a:pt x="7" y="45"/>
                      </a:lnTo>
                      <a:lnTo>
                        <a:pt x="7" y="47"/>
                      </a:lnTo>
                      <a:lnTo>
                        <a:pt x="11" y="47"/>
                      </a:lnTo>
                      <a:lnTo>
                        <a:pt x="16" y="4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56" name="Freeform 574">
                  <a:extLst>
                    <a:ext uri="{FF2B5EF4-FFF2-40B4-BE49-F238E27FC236}">
                      <a16:creationId xmlns:a16="http://schemas.microsoft.com/office/drawing/2014/main" id="{8F0CF5B5-5641-74BE-9F00-D7036C73FDA5}"/>
                    </a:ext>
                  </a:extLst>
                </p:cNvPr>
                <p:cNvSpPr>
                  <a:spLocks/>
                </p:cNvSpPr>
                <p:nvPr/>
              </p:nvSpPr>
              <p:spPr bwMode="auto">
                <a:xfrm>
                  <a:off x="3767" y="1370"/>
                  <a:ext cx="17" cy="21"/>
                </a:xfrm>
                <a:custGeom>
                  <a:avLst/>
                  <a:gdLst>
                    <a:gd name="T0" fmla="*/ 7 w 17"/>
                    <a:gd name="T1" fmla="*/ 19 h 21"/>
                    <a:gd name="T2" fmla="*/ 9 w 17"/>
                    <a:gd name="T3" fmla="*/ 17 h 21"/>
                    <a:gd name="T4" fmla="*/ 12 w 17"/>
                    <a:gd name="T5" fmla="*/ 15 h 21"/>
                    <a:gd name="T6" fmla="*/ 17 w 17"/>
                    <a:gd name="T7" fmla="*/ 9 h 21"/>
                    <a:gd name="T8" fmla="*/ 13 w 17"/>
                    <a:gd name="T9" fmla="*/ 4 h 21"/>
                    <a:gd name="T10" fmla="*/ 11 w 17"/>
                    <a:gd name="T11" fmla="*/ 2 h 21"/>
                    <a:gd name="T12" fmla="*/ 11 w 17"/>
                    <a:gd name="T13" fmla="*/ 5 h 21"/>
                    <a:gd name="T14" fmla="*/ 13 w 17"/>
                    <a:gd name="T15" fmla="*/ 8 h 21"/>
                    <a:gd name="T16" fmla="*/ 8 w 17"/>
                    <a:gd name="T17" fmla="*/ 8 h 21"/>
                    <a:gd name="T18" fmla="*/ 7 w 17"/>
                    <a:gd name="T19" fmla="*/ 12 h 21"/>
                    <a:gd name="T20" fmla="*/ 6 w 17"/>
                    <a:gd name="T21" fmla="*/ 9 h 21"/>
                    <a:gd name="T22" fmla="*/ 7 w 17"/>
                    <a:gd name="T23" fmla="*/ 0 h 21"/>
                    <a:gd name="T24" fmla="*/ 4 w 17"/>
                    <a:gd name="T25" fmla="*/ 6 h 21"/>
                    <a:gd name="T26" fmla="*/ 4 w 17"/>
                    <a:gd name="T27" fmla="*/ 9 h 21"/>
                    <a:gd name="T28" fmla="*/ 2 w 17"/>
                    <a:gd name="T29" fmla="*/ 12 h 21"/>
                    <a:gd name="T30" fmla="*/ 3 w 17"/>
                    <a:gd name="T31" fmla="*/ 16 h 21"/>
                    <a:gd name="T32" fmla="*/ 1 w 17"/>
                    <a:gd name="T33" fmla="*/ 16 h 21"/>
                    <a:gd name="T34" fmla="*/ 0 w 17"/>
                    <a:gd name="T35" fmla="*/ 21 h 21"/>
                    <a:gd name="T36" fmla="*/ 2 w 17"/>
                    <a:gd name="T37" fmla="*/ 21 h 21"/>
                    <a:gd name="T38" fmla="*/ 6 w 17"/>
                    <a:gd name="T39" fmla="*/ 16 h 21"/>
                    <a:gd name="T40" fmla="*/ 5 w 17"/>
                    <a:gd name="T41" fmla="*/ 19 h 21"/>
                    <a:gd name="T42" fmla="*/ 7 w 17"/>
                    <a:gd name="T43"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1">
                      <a:moveTo>
                        <a:pt x="7" y="19"/>
                      </a:moveTo>
                      <a:lnTo>
                        <a:pt x="9" y="17"/>
                      </a:lnTo>
                      <a:lnTo>
                        <a:pt x="12" y="15"/>
                      </a:lnTo>
                      <a:lnTo>
                        <a:pt x="17" y="9"/>
                      </a:lnTo>
                      <a:lnTo>
                        <a:pt x="13" y="4"/>
                      </a:lnTo>
                      <a:lnTo>
                        <a:pt x="11" y="2"/>
                      </a:lnTo>
                      <a:lnTo>
                        <a:pt x="11" y="5"/>
                      </a:lnTo>
                      <a:lnTo>
                        <a:pt x="13" y="8"/>
                      </a:lnTo>
                      <a:lnTo>
                        <a:pt x="8" y="8"/>
                      </a:lnTo>
                      <a:lnTo>
                        <a:pt x="7" y="12"/>
                      </a:lnTo>
                      <a:lnTo>
                        <a:pt x="6" y="9"/>
                      </a:lnTo>
                      <a:lnTo>
                        <a:pt x="7" y="0"/>
                      </a:lnTo>
                      <a:lnTo>
                        <a:pt x="4" y="6"/>
                      </a:lnTo>
                      <a:lnTo>
                        <a:pt x="4" y="9"/>
                      </a:lnTo>
                      <a:lnTo>
                        <a:pt x="2" y="12"/>
                      </a:lnTo>
                      <a:lnTo>
                        <a:pt x="3" y="16"/>
                      </a:lnTo>
                      <a:lnTo>
                        <a:pt x="1" y="16"/>
                      </a:lnTo>
                      <a:lnTo>
                        <a:pt x="0" y="21"/>
                      </a:lnTo>
                      <a:lnTo>
                        <a:pt x="2" y="21"/>
                      </a:lnTo>
                      <a:lnTo>
                        <a:pt x="6" y="16"/>
                      </a:lnTo>
                      <a:lnTo>
                        <a:pt x="5" y="19"/>
                      </a:lnTo>
                      <a:lnTo>
                        <a:pt x="7" y="1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57" name="Freeform 575">
                  <a:extLst>
                    <a:ext uri="{FF2B5EF4-FFF2-40B4-BE49-F238E27FC236}">
                      <a16:creationId xmlns:a16="http://schemas.microsoft.com/office/drawing/2014/main" id="{59CA3BCD-10B7-E079-4967-6F02F6221861}"/>
                    </a:ext>
                  </a:extLst>
                </p:cNvPr>
                <p:cNvSpPr>
                  <a:spLocks/>
                </p:cNvSpPr>
                <p:nvPr/>
              </p:nvSpPr>
              <p:spPr bwMode="auto">
                <a:xfrm>
                  <a:off x="3848" y="1312"/>
                  <a:ext cx="6" cy="10"/>
                </a:xfrm>
                <a:custGeom>
                  <a:avLst/>
                  <a:gdLst>
                    <a:gd name="T0" fmla="*/ 3 w 6"/>
                    <a:gd name="T1" fmla="*/ 10 h 10"/>
                    <a:gd name="T2" fmla="*/ 4 w 6"/>
                    <a:gd name="T3" fmla="*/ 7 h 10"/>
                    <a:gd name="T4" fmla="*/ 6 w 6"/>
                    <a:gd name="T5" fmla="*/ 4 h 10"/>
                    <a:gd name="T6" fmla="*/ 6 w 6"/>
                    <a:gd name="T7" fmla="*/ 0 h 10"/>
                    <a:gd name="T8" fmla="*/ 0 w 6"/>
                    <a:gd name="T9" fmla="*/ 5 h 10"/>
                    <a:gd name="T10" fmla="*/ 3 w 6"/>
                    <a:gd name="T11" fmla="*/ 10 h 10"/>
                  </a:gdLst>
                  <a:ahLst/>
                  <a:cxnLst>
                    <a:cxn ang="0">
                      <a:pos x="T0" y="T1"/>
                    </a:cxn>
                    <a:cxn ang="0">
                      <a:pos x="T2" y="T3"/>
                    </a:cxn>
                    <a:cxn ang="0">
                      <a:pos x="T4" y="T5"/>
                    </a:cxn>
                    <a:cxn ang="0">
                      <a:pos x="T6" y="T7"/>
                    </a:cxn>
                    <a:cxn ang="0">
                      <a:pos x="T8" y="T9"/>
                    </a:cxn>
                    <a:cxn ang="0">
                      <a:pos x="T10" y="T11"/>
                    </a:cxn>
                  </a:cxnLst>
                  <a:rect l="0" t="0" r="r" b="b"/>
                  <a:pathLst>
                    <a:path w="6" h="10">
                      <a:moveTo>
                        <a:pt x="3" y="10"/>
                      </a:moveTo>
                      <a:lnTo>
                        <a:pt x="4" y="7"/>
                      </a:lnTo>
                      <a:lnTo>
                        <a:pt x="6" y="4"/>
                      </a:lnTo>
                      <a:lnTo>
                        <a:pt x="6" y="0"/>
                      </a:lnTo>
                      <a:lnTo>
                        <a:pt x="0" y="5"/>
                      </a:lnTo>
                      <a:lnTo>
                        <a:pt x="3"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58" name="Freeform 576">
                  <a:extLst>
                    <a:ext uri="{FF2B5EF4-FFF2-40B4-BE49-F238E27FC236}">
                      <a16:creationId xmlns:a16="http://schemas.microsoft.com/office/drawing/2014/main" id="{2C59B382-89E6-B82F-79C2-B9CA8C2ECCC4}"/>
                    </a:ext>
                  </a:extLst>
                </p:cNvPr>
                <p:cNvSpPr>
                  <a:spLocks/>
                </p:cNvSpPr>
                <p:nvPr/>
              </p:nvSpPr>
              <p:spPr bwMode="auto">
                <a:xfrm>
                  <a:off x="3762" y="1382"/>
                  <a:ext cx="4" cy="4"/>
                </a:xfrm>
                <a:custGeom>
                  <a:avLst/>
                  <a:gdLst>
                    <a:gd name="T0" fmla="*/ 2 w 4"/>
                    <a:gd name="T1" fmla="*/ 0 h 4"/>
                    <a:gd name="T2" fmla="*/ 0 w 4"/>
                    <a:gd name="T3" fmla="*/ 4 h 4"/>
                    <a:gd name="T4" fmla="*/ 4 w 4"/>
                    <a:gd name="T5" fmla="*/ 3 h 4"/>
                    <a:gd name="T6" fmla="*/ 2 w 4"/>
                    <a:gd name="T7" fmla="*/ 0 h 4"/>
                  </a:gdLst>
                  <a:ahLst/>
                  <a:cxnLst>
                    <a:cxn ang="0">
                      <a:pos x="T0" y="T1"/>
                    </a:cxn>
                    <a:cxn ang="0">
                      <a:pos x="T2" y="T3"/>
                    </a:cxn>
                    <a:cxn ang="0">
                      <a:pos x="T4" y="T5"/>
                    </a:cxn>
                    <a:cxn ang="0">
                      <a:pos x="T6" y="T7"/>
                    </a:cxn>
                  </a:cxnLst>
                  <a:rect l="0" t="0" r="r" b="b"/>
                  <a:pathLst>
                    <a:path w="4" h="4">
                      <a:moveTo>
                        <a:pt x="2" y="0"/>
                      </a:moveTo>
                      <a:lnTo>
                        <a:pt x="0" y="4"/>
                      </a:lnTo>
                      <a:lnTo>
                        <a:pt x="4" y="3"/>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59" name="Freeform 577">
                  <a:extLst>
                    <a:ext uri="{FF2B5EF4-FFF2-40B4-BE49-F238E27FC236}">
                      <a16:creationId xmlns:a16="http://schemas.microsoft.com/office/drawing/2014/main" id="{176325F7-A583-A301-9BFC-9713E9BCD214}"/>
                    </a:ext>
                  </a:extLst>
                </p:cNvPr>
                <p:cNvSpPr>
                  <a:spLocks/>
                </p:cNvSpPr>
                <p:nvPr/>
              </p:nvSpPr>
              <p:spPr bwMode="auto">
                <a:xfrm>
                  <a:off x="3760" y="1427"/>
                  <a:ext cx="2" cy="4"/>
                </a:xfrm>
                <a:custGeom>
                  <a:avLst/>
                  <a:gdLst>
                    <a:gd name="T0" fmla="*/ 1 w 2"/>
                    <a:gd name="T1" fmla="*/ 4 h 4"/>
                    <a:gd name="T2" fmla="*/ 2 w 2"/>
                    <a:gd name="T3" fmla="*/ 0 h 4"/>
                    <a:gd name="T4" fmla="*/ 0 w 2"/>
                    <a:gd name="T5" fmla="*/ 0 h 4"/>
                    <a:gd name="T6" fmla="*/ 0 w 2"/>
                    <a:gd name="T7" fmla="*/ 2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lnTo>
                        <a:pt x="2" y="0"/>
                      </a:lnTo>
                      <a:lnTo>
                        <a:pt x="0" y="0"/>
                      </a:lnTo>
                      <a:lnTo>
                        <a:pt x="0" y="2"/>
                      </a:lnTo>
                      <a:lnTo>
                        <a:pt x="1"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60" name="Freeform 578">
                  <a:extLst>
                    <a:ext uri="{FF2B5EF4-FFF2-40B4-BE49-F238E27FC236}">
                      <a16:creationId xmlns:a16="http://schemas.microsoft.com/office/drawing/2014/main" id="{521A5945-B087-64B5-092D-4DBD71585B6E}"/>
                    </a:ext>
                  </a:extLst>
                </p:cNvPr>
                <p:cNvSpPr>
                  <a:spLocks/>
                </p:cNvSpPr>
                <p:nvPr/>
              </p:nvSpPr>
              <p:spPr bwMode="auto">
                <a:xfrm>
                  <a:off x="3759" y="1387"/>
                  <a:ext cx="7" cy="8"/>
                </a:xfrm>
                <a:custGeom>
                  <a:avLst/>
                  <a:gdLst>
                    <a:gd name="T0" fmla="*/ 7 w 7"/>
                    <a:gd name="T1" fmla="*/ 6 h 8"/>
                    <a:gd name="T2" fmla="*/ 7 w 7"/>
                    <a:gd name="T3" fmla="*/ 0 h 8"/>
                    <a:gd name="T4" fmla="*/ 1 w 7"/>
                    <a:gd name="T5" fmla="*/ 5 h 8"/>
                    <a:gd name="T6" fmla="*/ 0 w 7"/>
                    <a:gd name="T7" fmla="*/ 8 h 8"/>
                    <a:gd name="T8" fmla="*/ 4 w 7"/>
                    <a:gd name="T9" fmla="*/ 5 h 8"/>
                    <a:gd name="T10" fmla="*/ 7 w 7"/>
                    <a:gd name="T11" fmla="*/ 6 h 8"/>
                  </a:gdLst>
                  <a:ahLst/>
                  <a:cxnLst>
                    <a:cxn ang="0">
                      <a:pos x="T0" y="T1"/>
                    </a:cxn>
                    <a:cxn ang="0">
                      <a:pos x="T2" y="T3"/>
                    </a:cxn>
                    <a:cxn ang="0">
                      <a:pos x="T4" y="T5"/>
                    </a:cxn>
                    <a:cxn ang="0">
                      <a:pos x="T6" y="T7"/>
                    </a:cxn>
                    <a:cxn ang="0">
                      <a:pos x="T8" y="T9"/>
                    </a:cxn>
                    <a:cxn ang="0">
                      <a:pos x="T10" y="T11"/>
                    </a:cxn>
                  </a:cxnLst>
                  <a:rect l="0" t="0" r="r" b="b"/>
                  <a:pathLst>
                    <a:path w="7" h="8">
                      <a:moveTo>
                        <a:pt x="7" y="6"/>
                      </a:moveTo>
                      <a:lnTo>
                        <a:pt x="7" y="0"/>
                      </a:lnTo>
                      <a:lnTo>
                        <a:pt x="1" y="5"/>
                      </a:lnTo>
                      <a:lnTo>
                        <a:pt x="0" y="8"/>
                      </a:lnTo>
                      <a:lnTo>
                        <a:pt x="4" y="5"/>
                      </a:lnTo>
                      <a:lnTo>
                        <a:pt x="7"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61" name="Freeform 579">
                  <a:extLst>
                    <a:ext uri="{FF2B5EF4-FFF2-40B4-BE49-F238E27FC236}">
                      <a16:creationId xmlns:a16="http://schemas.microsoft.com/office/drawing/2014/main" id="{27084CBA-4B3F-2980-A9EC-BB29F56D6CD8}"/>
                    </a:ext>
                  </a:extLst>
                </p:cNvPr>
                <p:cNvSpPr>
                  <a:spLocks/>
                </p:cNvSpPr>
                <p:nvPr/>
              </p:nvSpPr>
              <p:spPr bwMode="auto">
                <a:xfrm>
                  <a:off x="3760" y="1370"/>
                  <a:ext cx="9" cy="12"/>
                </a:xfrm>
                <a:custGeom>
                  <a:avLst/>
                  <a:gdLst>
                    <a:gd name="T0" fmla="*/ 9 w 9"/>
                    <a:gd name="T1" fmla="*/ 5 h 12"/>
                    <a:gd name="T2" fmla="*/ 7 w 9"/>
                    <a:gd name="T3" fmla="*/ 0 h 12"/>
                    <a:gd name="T4" fmla="*/ 6 w 9"/>
                    <a:gd name="T5" fmla="*/ 1 h 12"/>
                    <a:gd name="T6" fmla="*/ 7 w 9"/>
                    <a:gd name="T7" fmla="*/ 2 h 12"/>
                    <a:gd name="T8" fmla="*/ 4 w 9"/>
                    <a:gd name="T9" fmla="*/ 5 h 12"/>
                    <a:gd name="T10" fmla="*/ 1 w 9"/>
                    <a:gd name="T11" fmla="*/ 5 h 12"/>
                    <a:gd name="T12" fmla="*/ 0 w 9"/>
                    <a:gd name="T13" fmla="*/ 9 h 12"/>
                    <a:gd name="T14" fmla="*/ 1 w 9"/>
                    <a:gd name="T15" fmla="*/ 11 h 12"/>
                    <a:gd name="T16" fmla="*/ 5 w 9"/>
                    <a:gd name="T17" fmla="*/ 7 h 12"/>
                    <a:gd name="T18" fmla="*/ 7 w 9"/>
                    <a:gd name="T19" fmla="*/ 7 h 12"/>
                    <a:gd name="T20" fmla="*/ 4 w 9"/>
                    <a:gd name="T21" fmla="*/ 10 h 12"/>
                    <a:gd name="T22" fmla="*/ 5 w 9"/>
                    <a:gd name="T23" fmla="*/ 12 h 12"/>
                    <a:gd name="T24" fmla="*/ 9 w 9"/>
                    <a:gd name="T25" fmla="*/ 10 h 12"/>
                    <a:gd name="T26" fmla="*/ 9 w 9"/>
                    <a:gd name="T2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2">
                      <a:moveTo>
                        <a:pt x="9" y="5"/>
                      </a:moveTo>
                      <a:lnTo>
                        <a:pt x="7" y="0"/>
                      </a:lnTo>
                      <a:lnTo>
                        <a:pt x="6" y="1"/>
                      </a:lnTo>
                      <a:lnTo>
                        <a:pt x="7" y="2"/>
                      </a:lnTo>
                      <a:lnTo>
                        <a:pt x="4" y="5"/>
                      </a:lnTo>
                      <a:lnTo>
                        <a:pt x="1" y="5"/>
                      </a:lnTo>
                      <a:lnTo>
                        <a:pt x="0" y="9"/>
                      </a:lnTo>
                      <a:lnTo>
                        <a:pt x="1" y="11"/>
                      </a:lnTo>
                      <a:lnTo>
                        <a:pt x="5" y="7"/>
                      </a:lnTo>
                      <a:lnTo>
                        <a:pt x="7" y="7"/>
                      </a:lnTo>
                      <a:lnTo>
                        <a:pt x="4" y="10"/>
                      </a:lnTo>
                      <a:lnTo>
                        <a:pt x="5" y="12"/>
                      </a:lnTo>
                      <a:lnTo>
                        <a:pt x="9" y="10"/>
                      </a:lnTo>
                      <a:lnTo>
                        <a:pt x="9"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62" name="Freeform 580">
                  <a:extLst>
                    <a:ext uri="{FF2B5EF4-FFF2-40B4-BE49-F238E27FC236}">
                      <a16:creationId xmlns:a16="http://schemas.microsoft.com/office/drawing/2014/main" id="{47D23A7A-A51A-F46F-9AE3-6E9BCED788F6}"/>
                    </a:ext>
                  </a:extLst>
                </p:cNvPr>
                <p:cNvSpPr>
                  <a:spLocks/>
                </p:cNvSpPr>
                <p:nvPr/>
              </p:nvSpPr>
              <p:spPr bwMode="auto">
                <a:xfrm>
                  <a:off x="3779" y="1368"/>
                  <a:ext cx="5" cy="4"/>
                </a:xfrm>
                <a:custGeom>
                  <a:avLst/>
                  <a:gdLst>
                    <a:gd name="T0" fmla="*/ 5 w 5"/>
                    <a:gd name="T1" fmla="*/ 2 h 4"/>
                    <a:gd name="T2" fmla="*/ 2 w 5"/>
                    <a:gd name="T3" fmla="*/ 0 h 4"/>
                    <a:gd name="T4" fmla="*/ 0 w 5"/>
                    <a:gd name="T5" fmla="*/ 1 h 4"/>
                    <a:gd name="T6" fmla="*/ 1 w 5"/>
                    <a:gd name="T7" fmla="*/ 3 h 4"/>
                    <a:gd name="T8" fmla="*/ 5 w 5"/>
                    <a:gd name="T9" fmla="*/ 4 h 4"/>
                    <a:gd name="T10" fmla="*/ 5 w 5"/>
                    <a:gd name="T11" fmla="*/ 2 h 4"/>
                  </a:gdLst>
                  <a:ahLst/>
                  <a:cxnLst>
                    <a:cxn ang="0">
                      <a:pos x="T0" y="T1"/>
                    </a:cxn>
                    <a:cxn ang="0">
                      <a:pos x="T2" y="T3"/>
                    </a:cxn>
                    <a:cxn ang="0">
                      <a:pos x="T4" y="T5"/>
                    </a:cxn>
                    <a:cxn ang="0">
                      <a:pos x="T6" y="T7"/>
                    </a:cxn>
                    <a:cxn ang="0">
                      <a:pos x="T8" y="T9"/>
                    </a:cxn>
                    <a:cxn ang="0">
                      <a:pos x="T10" y="T11"/>
                    </a:cxn>
                  </a:cxnLst>
                  <a:rect l="0" t="0" r="r" b="b"/>
                  <a:pathLst>
                    <a:path w="5" h="4">
                      <a:moveTo>
                        <a:pt x="5" y="2"/>
                      </a:moveTo>
                      <a:lnTo>
                        <a:pt x="2" y="0"/>
                      </a:lnTo>
                      <a:lnTo>
                        <a:pt x="0" y="1"/>
                      </a:lnTo>
                      <a:lnTo>
                        <a:pt x="1" y="3"/>
                      </a:lnTo>
                      <a:lnTo>
                        <a:pt x="5" y="4"/>
                      </a:lnTo>
                      <a:lnTo>
                        <a:pt x="5"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63" name="Freeform 581">
                  <a:extLst>
                    <a:ext uri="{FF2B5EF4-FFF2-40B4-BE49-F238E27FC236}">
                      <a16:creationId xmlns:a16="http://schemas.microsoft.com/office/drawing/2014/main" id="{B392E423-32EE-3B48-152D-3F8A6B2F85F3}"/>
                    </a:ext>
                  </a:extLst>
                </p:cNvPr>
                <p:cNvSpPr>
                  <a:spLocks/>
                </p:cNvSpPr>
                <p:nvPr/>
              </p:nvSpPr>
              <p:spPr bwMode="auto">
                <a:xfrm>
                  <a:off x="3742" y="1456"/>
                  <a:ext cx="3" cy="8"/>
                </a:xfrm>
                <a:custGeom>
                  <a:avLst/>
                  <a:gdLst>
                    <a:gd name="T0" fmla="*/ 0 w 3"/>
                    <a:gd name="T1" fmla="*/ 4 h 8"/>
                    <a:gd name="T2" fmla="*/ 1 w 3"/>
                    <a:gd name="T3" fmla="*/ 8 h 8"/>
                    <a:gd name="T4" fmla="*/ 3 w 3"/>
                    <a:gd name="T5" fmla="*/ 3 h 8"/>
                    <a:gd name="T6" fmla="*/ 3 w 3"/>
                    <a:gd name="T7" fmla="*/ 0 h 8"/>
                    <a:gd name="T8" fmla="*/ 0 w 3"/>
                    <a:gd name="T9" fmla="*/ 4 h 8"/>
                  </a:gdLst>
                  <a:ahLst/>
                  <a:cxnLst>
                    <a:cxn ang="0">
                      <a:pos x="T0" y="T1"/>
                    </a:cxn>
                    <a:cxn ang="0">
                      <a:pos x="T2" y="T3"/>
                    </a:cxn>
                    <a:cxn ang="0">
                      <a:pos x="T4" y="T5"/>
                    </a:cxn>
                    <a:cxn ang="0">
                      <a:pos x="T6" y="T7"/>
                    </a:cxn>
                    <a:cxn ang="0">
                      <a:pos x="T8" y="T9"/>
                    </a:cxn>
                  </a:cxnLst>
                  <a:rect l="0" t="0" r="r" b="b"/>
                  <a:pathLst>
                    <a:path w="3" h="8">
                      <a:moveTo>
                        <a:pt x="0" y="4"/>
                      </a:moveTo>
                      <a:lnTo>
                        <a:pt x="1" y="8"/>
                      </a:lnTo>
                      <a:lnTo>
                        <a:pt x="3" y="3"/>
                      </a:lnTo>
                      <a:lnTo>
                        <a:pt x="3" y="0"/>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64" name="Freeform 582">
                  <a:extLst>
                    <a:ext uri="{FF2B5EF4-FFF2-40B4-BE49-F238E27FC236}">
                      <a16:creationId xmlns:a16="http://schemas.microsoft.com/office/drawing/2014/main" id="{134133E3-B0DD-FEB8-206B-58443884BA7E}"/>
                    </a:ext>
                  </a:extLst>
                </p:cNvPr>
                <p:cNvSpPr>
                  <a:spLocks/>
                </p:cNvSpPr>
                <p:nvPr/>
              </p:nvSpPr>
              <p:spPr bwMode="auto">
                <a:xfrm>
                  <a:off x="3744" y="1464"/>
                  <a:ext cx="4" cy="4"/>
                </a:xfrm>
                <a:custGeom>
                  <a:avLst/>
                  <a:gdLst>
                    <a:gd name="T0" fmla="*/ 0 w 4"/>
                    <a:gd name="T1" fmla="*/ 4 h 4"/>
                    <a:gd name="T2" fmla="*/ 4 w 4"/>
                    <a:gd name="T3" fmla="*/ 1 h 4"/>
                    <a:gd name="T4" fmla="*/ 1 w 4"/>
                    <a:gd name="T5" fmla="*/ 0 h 4"/>
                    <a:gd name="T6" fmla="*/ 0 w 4"/>
                    <a:gd name="T7" fmla="*/ 1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lnTo>
                        <a:pt x="4" y="1"/>
                      </a:lnTo>
                      <a:lnTo>
                        <a:pt x="1" y="0"/>
                      </a:lnTo>
                      <a:lnTo>
                        <a:pt x="0" y="1"/>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65" name="Freeform 583">
                  <a:extLst>
                    <a:ext uri="{FF2B5EF4-FFF2-40B4-BE49-F238E27FC236}">
                      <a16:creationId xmlns:a16="http://schemas.microsoft.com/office/drawing/2014/main" id="{1541BDA5-A0BE-D4F3-4218-DB2B4D0CA675}"/>
                    </a:ext>
                  </a:extLst>
                </p:cNvPr>
                <p:cNvSpPr>
                  <a:spLocks/>
                </p:cNvSpPr>
                <p:nvPr/>
              </p:nvSpPr>
              <p:spPr bwMode="auto">
                <a:xfrm>
                  <a:off x="3748" y="1396"/>
                  <a:ext cx="2" cy="4"/>
                </a:xfrm>
                <a:custGeom>
                  <a:avLst/>
                  <a:gdLst>
                    <a:gd name="T0" fmla="*/ 2 w 2"/>
                    <a:gd name="T1" fmla="*/ 4 h 4"/>
                    <a:gd name="T2" fmla="*/ 2 w 2"/>
                    <a:gd name="T3" fmla="*/ 2 h 4"/>
                    <a:gd name="T4" fmla="*/ 2 w 2"/>
                    <a:gd name="T5" fmla="*/ 0 h 4"/>
                    <a:gd name="T6" fmla="*/ 0 w 2"/>
                    <a:gd name="T7" fmla="*/ 3 h 4"/>
                    <a:gd name="T8" fmla="*/ 2 w 2"/>
                    <a:gd name="T9" fmla="*/ 4 h 4"/>
                  </a:gdLst>
                  <a:ahLst/>
                  <a:cxnLst>
                    <a:cxn ang="0">
                      <a:pos x="T0" y="T1"/>
                    </a:cxn>
                    <a:cxn ang="0">
                      <a:pos x="T2" y="T3"/>
                    </a:cxn>
                    <a:cxn ang="0">
                      <a:pos x="T4" y="T5"/>
                    </a:cxn>
                    <a:cxn ang="0">
                      <a:pos x="T6" y="T7"/>
                    </a:cxn>
                    <a:cxn ang="0">
                      <a:pos x="T8" y="T9"/>
                    </a:cxn>
                  </a:cxnLst>
                  <a:rect l="0" t="0" r="r" b="b"/>
                  <a:pathLst>
                    <a:path w="2" h="4">
                      <a:moveTo>
                        <a:pt x="2" y="4"/>
                      </a:moveTo>
                      <a:lnTo>
                        <a:pt x="2" y="2"/>
                      </a:lnTo>
                      <a:lnTo>
                        <a:pt x="2" y="0"/>
                      </a:lnTo>
                      <a:lnTo>
                        <a:pt x="0" y="3"/>
                      </a:lnTo>
                      <a:lnTo>
                        <a:pt x="2"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66" name="Freeform 584">
                  <a:extLst>
                    <a:ext uri="{FF2B5EF4-FFF2-40B4-BE49-F238E27FC236}">
                      <a16:creationId xmlns:a16="http://schemas.microsoft.com/office/drawing/2014/main" id="{2D5C008C-8B35-E9BC-4486-B18F3ED4A302}"/>
                    </a:ext>
                  </a:extLst>
                </p:cNvPr>
                <p:cNvSpPr>
                  <a:spLocks/>
                </p:cNvSpPr>
                <p:nvPr/>
              </p:nvSpPr>
              <p:spPr bwMode="auto">
                <a:xfrm>
                  <a:off x="3742" y="1412"/>
                  <a:ext cx="2" cy="3"/>
                </a:xfrm>
                <a:custGeom>
                  <a:avLst/>
                  <a:gdLst>
                    <a:gd name="T0" fmla="*/ 1 w 2"/>
                    <a:gd name="T1" fmla="*/ 0 h 3"/>
                    <a:gd name="T2" fmla="*/ 0 w 2"/>
                    <a:gd name="T3" fmla="*/ 2 h 3"/>
                    <a:gd name="T4" fmla="*/ 1 w 2"/>
                    <a:gd name="T5" fmla="*/ 3 h 3"/>
                    <a:gd name="T6" fmla="*/ 2 w 2"/>
                    <a:gd name="T7" fmla="*/ 1 h 3"/>
                    <a:gd name="T8" fmla="*/ 1 w 2"/>
                    <a:gd name="T9" fmla="*/ 0 h 3"/>
                  </a:gdLst>
                  <a:ahLst/>
                  <a:cxnLst>
                    <a:cxn ang="0">
                      <a:pos x="T0" y="T1"/>
                    </a:cxn>
                    <a:cxn ang="0">
                      <a:pos x="T2" y="T3"/>
                    </a:cxn>
                    <a:cxn ang="0">
                      <a:pos x="T4" y="T5"/>
                    </a:cxn>
                    <a:cxn ang="0">
                      <a:pos x="T6" y="T7"/>
                    </a:cxn>
                    <a:cxn ang="0">
                      <a:pos x="T8" y="T9"/>
                    </a:cxn>
                  </a:cxnLst>
                  <a:rect l="0" t="0" r="r" b="b"/>
                  <a:pathLst>
                    <a:path w="2" h="3">
                      <a:moveTo>
                        <a:pt x="1" y="0"/>
                      </a:moveTo>
                      <a:lnTo>
                        <a:pt x="0" y="2"/>
                      </a:lnTo>
                      <a:lnTo>
                        <a:pt x="1" y="3"/>
                      </a:lnTo>
                      <a:lnTo>
                        <a:pt x="2" y="1"/>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67" name="Freeform 585">
                  <a:extLst>
                    <a:ext uri="{FF2B5EF4-FFF2-40B4-BE49-F238E27FC236}">
                      <a16:creationId xmlns:a16="http://schemas.microsoft.com/office/drawing/2014/main" id="{EA01A7C4-6E64-323E-67AE-5DA96D5D0AB3}"/>
                    </a:ext>
                  </a:extLst>
                </p:cNvPr>
                <p:cNvSpPr>
                  <a:spLocks/>
                </p:cNvSpPr>
                <p:nvPr/>
              </p:nvSpPr>
              <p:spPr bwMode="auto">
                <a:xfrm>
                  <a:off x="3752" y="1393"/>
                  <a:ext cx="5" cy="7"/>
                </a:xfrm>
                <a:custGeom>
                  <a:avLst/>
                  <a:gdLst>
                    <a:gd name="T0" fmla="*/ 0 w 5"/>
                    <a:gd name="T1" fmla="*/ 7 h 7"/>
                    <a:gd name="T2" fmla="*/ 5 w 5"/>
                    <a:gd name="T3" fmla="*/ 3 h 7"/>
                    <a:gd name="T4" fmla="*/ 5 w 5"/>
                    <a:gd name="T5" fmla="*/ 0 h 7"/>
                    <a:gd name="T6" fmla="*/ 1 w 5"/>
                    <a:gd name="T7" fmla="*/ 1 h 7"/>
                    <a:gd name="T8" fmla="*/ 0 w 5"/>
                    <a:gd name="T9" fmla="*/ 7 h 7"/>
                  </a:gdLst>
                  <a:ahLst/>
                  <a:cxnLst>
                    <a:cxn ang="0">
                      <a:pos x="T0" y="T1"/>
                    </a:cxn>
                    <a:cxn ang="0">
                      <a:pos x="T2" y="T3"/>
                    </a:cxn>
                    <a:cxn ang="0">
                      <a:pos x="T4" y="T5"/>
                    </a:cxn>
                    <a:cxn ang="0">
                      <a:pos x="T6" y="T7"/>
                    </a:cxn>
                    <a:cxn ang="0">
                      <a:pos x="T8" y="T9"/>
                    </a:cxn>
                  </a:cxnLst>
                  <a:rect l="0" t="0" r="r" b="b"/>
                  <a:pathLst>
                    <a:path w="5" h="7">
                      <a:moveTo>
                        <a:pt x="0" y="7"/>
                      </a:moveTo>
                      <a:lnTo>
                        <a:pt x="5" y="3"/>
                      </a:lnTo>
                      <a:lnTo>
                        <a:pt x="5" y="0"/>
                      </a:lnTo>
                      <a:lnTo>
                        <a:pt x="1" y="1"/>
                      </a:lnTo>
                      <a:lnTo>
                        <a:pt x="0"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68" name="Freeform 586">
                  <a:extLst>
                    <a:ext uri="{FF2B5EF4-FFF2-40B4-BE49-F238E27FC236}">
                      <a16:creationId xmlns:a16="http://schemas.microsoft.com/office/drawing/2014/main" id="{76B3F682-4CF5-8618-222F-0518071B4D51}"/>
                    </a:ext>
                  </a:extLst>
                </p:cNvPr>
                <p:cNvSpPr>
                  <a:spLocks/>
                </p:cNvSpPr>
                <p:nvPr/>
              </p:nvSpPr>
              <p:spPr bwMode="auto">
                <a:xfrm>
                  <a:off x="3813" y="1323"/>
                  <a:ext cx="6" cy="11"/>
                </a:xfrm>
                <a:custGeom>
                  <a:avLst/>
                  <a:gdLst>
                    <a:gd name="T0" fmla="*/ 6 w 6"/>
                    <a:gd name="T1" fmla="*/ 9 h 11"/>
                    <a:gd name="T2" fmla="*/ 5 w 6"/>
                    <a:gd name="T3" fmla="*/ 7 h 11"/>
                    <a:gd name="T4" fmla="*/ 3 w 6"/>
                    <a:gd name="T5" fmla="*/ 4 h 11"/>
                    <a:gd name="T6" fmla="*/ 2 w 6"/>
                    <a:gd name="T7" fmla="*/ 0 h 11"/>
                    <a:gd name="T8" fmla="*/ 0 w 6"/>
                    <a:gd name="T9" fmla="*/ 1 h 11"/>
                    <a:gd name="T10" fmla="*/ 1 w 6"/>
                    <a:gd name="T11" fmla="*/ 6 h 11"/>
                    <a:gd name="T12" fmla="*/ 1 w 6"/>
                    <a:gd name="T13" fmla="*/ 9 h 11"/>
                    <a:gd name="T14" fmla="*/ 5 w 6"/>
                    <a:gd name="T15" fmla="*/ 11 h 11"/>
                    <a:gd name="T16" fmla="*/ 6 w 6"/>
                    <a:gd name="T1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1">
                      <a:moveTo>
                        <a:pt x="6" y="9"/>
                      </a:moveTo>
                      <a:lnTo>
                        <a:pt x="5" y="7"/>
                      </a:lnTo>
                      <a:lnTo>
                        <a:pt x="3" y="4"/>
                      </a:lnTo>
                      <a:lnTo>
                        <a:pt x="2" y="0"/>
                      </a:lnTo>
                      <a:lnTo>
                        <a:pt x="0" y="1"/>
                      </a:lnTo>
                      <a:lnTo>
                        <a:pt x="1" y="6"/>
                      </a:lnTo>
                      <a:lnTo>
                        <a:pt x="1" y="9"/>
                      </a:lnTo>
                      <a:lnTo>
                        <a:pt x="5" y="11"/>
                      </a:lnTo>
                      <a:lnTo>
                        <a:pt x="6"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69" name="Freeform 587">
                  <a:extLst>
                    <a:ext uri="{FF2B5EF4-FFF2-40B4-BE49-F238E27FC236}">
                      <a16:creationId xmlns:a16="http://schemas.microsoft.com/office/drawing/2014/main" id="{2AE9A033-45BC-CC1B-3448-4C56FF725580}"/>
                    </a:ext>
                  </a:extLst>
                </p:cNvPr>
                <p:cNvSpPr>
                  <a:spLocks/>
                </p:cNvSpPr>
                <p:nvPr/>
              </p:nvSpPr>
              <p:spPr bwMode="auto">
                <a:xfrm>
                  <a:off x="3805" y="1333"/>
                  <a:ext cx="8" cy="8"/>
                </a:xfrm>
                <a:custGeom>
                  <a:avLst/>
                  <a:gdLst>
                    <a:gd name="T0" fmla="*/ 7 w 8"/>
                    <a:gd name="T1" fmla="*/ 1 h 8"/>
                    <a:gd name="T2" fmla="*/ 5 w 8"/>
                    <a:gd name="T3" fmla="*/ 2 h 8"/>
                    <a:gd name="T4" fmla="*/ 4 w 8"/>
                    <a:gd name="T5" fmla="*/ 0 h 8"/>
                    <a:gd name="T6" fmla="*/ 0 w 8"/>
                    <a:gd name="T7" fmla="*/ 4 h 8"/>
                    <a:gd name="T8" fmla="*/ 4 w 8"/>
                    <a:gd name="T9" fmla="*/ 8 h 8"/>
                    <a:gd name="T10" fmla="*/ 5 w 8"/>
                    <a:gd name="T11" fmla="*/ 8 h 8"/>
                    <a:gd name="T12" fmla="*/ 7 w 8"/>
                    <a:gd name="T13" fmla="*/ 7 h 8"/>
                    <a:gd name="T14" fmla="*/ 6 w 8"/>
                    <a:gd name="T15" fmla="*/ 4 h 8"/>
                    <a:gd name="T16" fmla="*/ 8 w 8"/>
                    <a:gd name="T17" fmla="*/ 2 h 8"/>
                    <a:gd name="T18" fmla="*/ 7 w 8"/>
                    <a:gd name="T19"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8">
                      <a:moveTo>
                        <a:pt x="7" y="1"/>
                      </a:moveTo>
                      <a:lnTo>
                        <a:pt x="5" y="2"/>
                      </a:lnTo>
                      <a:lnTo>
                        <a:pt x="4" y="0"/>
                      </a:lnTo>
                      <a:lnTo>
                        <a:pt x="0" y="4"/>
                      </a:lnTo>
                      <a:lnTo>
                        <a:pt x="4" y="8"/>
                      </a:lnTo>
                      <a:lnTo>
                        <a:pt x="5" y="8"/>
                      </a:lnTo>
                      <a:lnTo>
                        <a:pt x="7" y="7"/>
                      </a:lnTo>
                      <a:lnTo>
                        <a:pt x="6" y="4"/>
                      </a:lnTo>
                      <a:lnTo>
                        <a:pt x="8" y="2"/>
                      </a:lnTo>
                      <a:lnTo>
                        <a:pt x="7"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70" name="Freeform 588">
                  <a:extLst>
                    <a:ext uri="{FF2B5EF4-FFF2-40B4-BE49-F238E27FC236}">
                      <a16:creationId xmlns:a16="http://schemas.microsoft.com/office/drawing/2014/main" id="{33DBBDBA-ADEE-8406-5BD4-BF84F0406455}"/>
                    </a:ext>
                  </a:extLst>
                </p:cNvPr>
                <p:cNvSpPr>
                  <a:spLocks/>
                </p:cNvSpPr>
                <p:nvPr/>
              </p:nvSpPr>
              <p:spPr bwMode="auto">
                <a:xfrm>
                  <a:off x="3838" y="1304"/>
                  <a:ext cx="15" cy="12"/>
                </a:xfrm>
                <a:custGeom>
                  <a:avLst/>
                  <a:gdLst>
                    <a:gd name="T0" fmla="*/ 8 w 15"/>
                    <a:gd name="T1" fmla="*/ 4 h 12"/>
                    <a:gd name="T2" fmla="*/ 6 w 15"/>
                    <a:gd name="T3" fmla="*/ 7 h 12"/>
                    <a:gd name="T4" fmla="*/ 5 w 15"/>
                    <a:gd name="T5" fmla="*/ 5 h 12"/>
                    <a:gd name="T6" fmla="*/ 2 w 15"/>
                    <a:gd name="T7" fmla="*/ 7 h 12"/>
                    <a:gd name="T8" fmla="*/ 0 w 15"/>
                    <a:gd name="T9" fmla="*/ 6 h 12"/>
                    <a:gd name="T10" fmla="*/ 1 w 15"/>
                    <a:gd name="T11" fmla="*/ 10 h 12"/>
                    <a:gd name="T12" fmla="*/ 5 w 15"/>
                    <a:gd name="T13" fmla="*/ 12 h 12"/>
                    <a:gd name="T14" fmla="*/ 7 w 15"/>
                    <a:gd name="T15" fmla="*/ 11 h 12"/>
                    <a:gd name="T16" fmla="*/ 15 w 15"/>
                    <a:gd name="T17" fmla="*/ 2 h 12"/>
                    <a:gd name="T18" fmla="*/ 14 w 15"/>
                    <a:gd name="T19" fmla="*/ 0 h 12"/>
                    <a:gd name="T20" fmla="*/ 9 w 15"/>
                    <a:gd name="T21" fmla="*/ 6 h 12"/>
                    <a:gd name="T22" fmla="*/ 8 w 15"/>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2">
                      <a:moveTo>
                        <a:pt x="8" y="4"/>
                      </a:moveTo>
                      <a:lnTo>
                        <a:pt x="6" y="7"/>
                      </a:lnTo>
                      <a:lnTo>
                        <a:pt x="5" y="5"/>
                      </a:lnTo>
                      <a:lnTo>
                        <a:pt x="2" y="7"/>
                      </a:lnTo>
                      <a:lnTo>
                        <a:pt x="0" y="6"/>
                      </a:lnTo>
                      <a:lnTo>
                        <a:pt x="1" y="10"/>
                      </a:lnTo>
                      <a:lnTo>
                        <a:pt x="5" y="12"/>
                      </a:lnTo>
                      <a:lnTo>
                        <a:pt x="7" y="11"/>
                      </a:lnTo>
                      <a:lnTo>
                        <a:pt x="15" y="2"/>
                      </a:lnTo>
                      <a:lnTo>
                        <a:pt x="14" y="0"/>
                      </a:lnTo>
                      <a:lnTo>
                        <a:pt x="9" y="6"/>
                      </a:lnTo>
                      <a:lnTo>
                        <a:pt x="8"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71" name="Freeform 589">
                  <a:extLst>
                    <a:ext uri="{FF2B5EF4-FFF2-40B4-BE49-F238E27FC236}">
                      <a16:creationId xmlns:a16="http://schemas.microsoft.com/office/drawing/2014/main" id="{347CAC3A-029D-CC98-8C20-32BA115C4E63}"/>
                    </a:ext>
                  </a:extLst>
                </p:cNvPr>
                <p:cNvSpPr>
                  <a:spLocks/>
                </p:cNvSpPr>
                <p:nvPr/>
              </p:nvSpPr>
              <p:spPr bwMode="auto">
                <a:xfrm>
                  <a:off x="3842" y="1320"/>
                  <a:ext cx="6" cy="4"/>
                </a:xfrm>
                <a:custGeom>
                  <a:avLst/>
                  <a:gdLst>
                    <a:gd name="T0" fmla="*/ 2 w 6"/>
                    <a:gd name="T1" fmla="*/ 0 h 4"/>
                    <a:gd name="T2" fmla="*/ 0 w 6"/>
                    <a:gd name="T3" fmla="*/ 1 h 4"/>
                    <a:gd name="T4" fmla="*/ 3 w 6"/>
                    <a:gd name="T5" fmla="*/ 3 h 4"/>
                    <a:gd name="T6" fmla="*/ 6 w 6"/>
                    <a:gd name="T7" fmla="*/ 4 h 4"/>
                    <a:gd name="T8" fmla="*/ 6 w 6"/>
                    <a:gd name="T9" fmla="*/ 1 h 4"/>
                    <a:gd name="T10" fmla="*/ 5 w 6"/>
                    <a:gd name="T11" fmla="*/ 0 h 4"/>
                    <a:gd name="T12" fmla="*/ 2 w 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2" y="0"/>
                      </a:moveTo>
                      <a:lnTo>
                        <a:pt x="0" y="1"/>
                      </a:lnTo>
                      <a:lnTo>
                        <a:pt x="3" y="3"/>
                      </a:lnTo>
                      <a:lnTo>
                        <a:pt x="6" y="4"/>
                      </a:lnTo>
                      <a:lnTo>
                        <a:pt x="6" y="1"/>
                      </a:lnTo>
                      <a:lnTo>
                        <a:pt x="5" y="0"/>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72" name="Freeform 590">
                  <a:extLst>
                    <a:ext uri="{FF2B5EF4-FFF2-40B4-BE49-F238E27FC236}">
                      <a16:creationId xmlns:a16="http://schemas.microsoft.com/office/drawing/2014/main" id="{D44EC495-DD9D-D85A-0812-2583233D9608}"/>
                    </a:ext>
                  </a:extLst>
                </p:cNvPr>
                <p:cNvSpPr>
                  <a:spLocks/>
                </p:cNvSpPr>
                <p:nvPr/>
              </p:nvSpPr>
              <p:spPr bwMode="auto">
                <a:xfrm>
                  <a:off x="3797" y="1341"/>
                  <a:ext cx="11" cy="10"/>
                </a:xfrm>
                <a:custGeom>
                  <a:avLst/>
                  <a:gdLst>
                    <a:gd name="T0" fmla="*/ 9 w 11"/>
                    <a:gd name="T1" fmla="*/ 0 h 10"/>
                    <a:gd name="T2" fmla="*/ 7 w 11"/>
                    <a:gd name="T3" fmla="*/ 3 h 10"/>
                    <a:gd name="T4" fmla="*/ 4 w 11"/>
                    <a:gd name="T5" fmla="*/ 3 h 10"/>
                    <a:gd name="T6" fmla="*/ 4 w 11"/>
                    <a:gd name="T7" fmla="*/ 6 h 10"/>
                    <a:gd name="T8" fmla="*/ 0 w 11"/>
                    <a:gd name="T9" fmla="*/ 7 h 10"/>
                    <a:gd name="T10" fmla="*/ 3 w 11"/>
                    <a:gd name="T11" fmla="*/ 10 h 10"/>
                    <a:gd name="T12" fmla="*/ 5 w 11"/>
                    <a:gd name="T13" fmla="*/ 10 h 10"/>
                    <a:gd name="T14" fmla="*/ 9 w 11"/>
                    <a:gd name="T15" fmla="*/ 10 h 10"/>
                    <a:gd name="T16" fmla="*/ 8 w 11"/>
                    <a:gd name="T17" fmla="*/ 7 h 10"/>
                    <a:gd name="T18" fmla="*/ 11 w 11"/>
                    <a:gd name="T19" fmla="*/ 4 h 10"/>
                    <a:gd name="T20" fmla="*/ 9 w 11"/>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0">
                      <a:moveTo>
                        <a:pt x="9" y="0"/>
                      </a:moveTo>
                      <a:lnTo>
                        <a:pt x="7" y="3"/>
                      </a:lnTo>
                      <a:lnTo>
                        <a:pt x="4" y="3"/>
                      </a:lnTo>
                      <a:lnTo>
                        <a:pt x="4" y="6"/>
                      </a:lnTo>
                      <a:lnTo>
                        <a:pt x="0" y="7"/>
                      </a:lnTo>
                      <a:lnTo>
                        <a:pt x="3" y="10"/>
                      </a:lnTo>
                      <a:lnTo>
                        <a:pt x="5" y="10"/>
                      </a:lnTo>
                      <a:lnTo>
                        <a:pt x="9" y="10"/>
                      </a:lnTo>
                      <a:lnTo>
                        <a:pt x="8" y="7"/>
                      </a:lnTo>
                      <a:lnTo>
                        <a:pt x="11" y="4"/>
                      </a:lnTo>
                      <a:lnTo>
                        <a:pt x="9"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73" name="Freeform 591">
                  <a:extLst>
                    <a:ext uri="{FF2B5EF4-FFF2-40B4-BE49-F238E27FC236}">
                      <a16:creationId xmlns:a16="http://schemas.microsoft.com/office/drawing/2014/main" id="{3AC4C184-2611-0C5E-55BF-6EBAA30D2DBB}"/>
                    </a:ext>
                  </a:extLst>
                </p:cNvPr>
                <p:cNvSpPr>
                  <a:spLocks/>
                </p:cNvSpPr>
                <p:nvPr/>
              </p:nvSpPr>
              <p:spPr bwMode="auto">
                <a:xfrm>
                  <a:off x="3823" y="1326"/>
                  <a:ext cx="5" cy="11"/>
                </a:xfrm>
                <a:custGeom>
                  <a:avLst/>
                  <a:gdLst>
                    <a:gd name="T0" fmla="*/ 1 w 5"/>
                    <a:gd name="T1" fmla="*/ 0 h 11"/>
                    <a:gd name="T2" fmla="*/ 0 w 5"/>
                    <a:gd name="T3" fmla="*/ 2 h 11"/>
                    <a:gd name="T4" fmla="*/ 0 w 5"/>
                    <a:gd name="T5" fmla="*/ 8 h 11"/>
                    <a:gd name="T6" fmla="*/ 2 w 5"/>
                    <a:gd name="T7" fmla="*/ 8 h 11"/>
                    <a:gd name="T8" fmla="*/ 3 w 5"/>
                    <a:gd name="T9" fmla="*/ 11 h 11"/>
                    <a:gd name="T10" fmla="*/ 5 w 5"/>
                    <a:gd name="T11" fmla="*/ 8 h 11"/>
                    <a:gd name="T12" fmla="*/ 3 w 5"/>
                    <a:gd name="T13" fmla="*/ 6 h 11"/>
                    <a:gd name="T14" fmla="*/ 4 w 5"/>
                    <a:gd name="T15" fmla="*/ 2 h 11"/>
                    <a:gd name="T16" fmla="*/ 1 w 5"/>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1">
                      <a:moveTo>
                        <a:pt x="1" y="0"/>
                      </a:moveTo>
                      <a:lnTo>
                        <a:pt x="0" y="2"/>
                      </a:lnTo>
                      <a:lnTo>
                        <a:pt x="0" y="8"/>
                      </a:lnTo>
                      <a:lnTo>
                        <a:pt x="2" y="8"/>
                      </a:lnTo>
                      <a:lnTo>
                        <a:pt x="3" y="11"/>
                      </a:lnTo>
                      <a:lnTo>
                        <a:pt x="5" y="8"/>
                      </a:lnTo>
                      <a:lnTo>
                        <a:pt x="3" y="6"/>
                      </a:lnTo>
                      <a:lnTo>
                        <a:pt x="4" y="2"/>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74" name="Freeform 592">
                  <a:extLst>
                    <a:ext uri="{FF2B5EF4-FFF2-40B4-BE49-F238E27FC236}">
                      <a16:creationId xmlns:a16="http://schemas.microsoft.com/office/drawing/2014/main" id="{D5094F6D-BFF2-E0B2-93FF-EDB6A5BC1F72}"/>
                    </a:ext>
                  </a:extLst>
                </p:cNvPr>
                <p:cNvSpPr>
                  <a:spLocks/>
                </p:cNvSpPr>
                <p:nvPr/>
              </p:nvSpPr>
              <p:spPr bwMode="auto">
                <a:xfrm>
                  <a:off x="3785" y="1349"/>
                  <a:ext cx="12" cy="19"/>
                </a:xfrm>
                <a:custGeom>
                  <a:avLst/>
                  <a:gdLst>
                    <a:gd name="T0" fmla="*/ 9 w 12"/>
                    <a:gd name="T1" fmla="*/ 13 h 19"/>
                    <a:gd name="T2" fmla="*/ 12 w 12"/>
                    <a:gd name="T3" fmla="*/ 13 h 19"/>
                    <a:gd name="T4" fmla="*/ 11 w 12"/>
                    <a:gd name="T5" fmla="*/ 10 h 19"/>
                    <a:gd name="T6" fmla="*/ 12 w 12"/>
                    <a:gd name="T7" fmla="*/ 8 h 19"/>
                    <a:gd name="T8" fmla="*/ 11 w 12"/>
                    <a:gd name="T9" fmla="*/ 4 h 19"/>
                    <a:gd name="T10" fmla="*/ 10 w 12"/>
                    <a:gd name="T11" fmla="*/ 3 h 19"/>
                    <a:gd name="T12" fmla="*/ 9 w 12"/>
                    <a:gd name="T13" fmla="*/ 1 h 19"/>
                    <a:gd name="T14" fmla="*/ 4 w 12"/>
                    <a:gd name="T15" fmla="*/ 0 h 19"/>
                    <a:gd name="T16" fmla="*/ 5 w 12"/>
                    <a:gd name="T17" fmla="*/ 4 h 19"/>
                    <a:gd name="T18" fmla="*/ 3 w 12"/>
                    <a:gd name="T19" fmla="*/ 2 h 19"/>
                    <a:gd name="T20" fmla="*/ 1 w 12"/>
                    <a:gd name="T21" fmla="*/ 6 h 19"/>
                    <a:gd name="T22" fmla="*/ 5 w 12"/>
                    <a:gd name="T23" fmla="*/ 8 h 19"/>
                    <a:gd name="T24" fmla="*/ 1 w 12"/>
                    <a:gd name="T25" fmla="*/ 8 h 19"/>
                    <a:gd name="T26" fmla="*/ 0 w 12"/>
                    <a:gd name="T27" fmla="*/ 12 h 19"/>
                    <a:gd name="T28" fmla="*/ 3 w 12"/>
                    <a:gd name="T29" fmla="*/ 13 h 19"/>
                    <a:gd name="T30" fmla="*/ 0 w 12"/>
                    <a:gd name="T31" fmla="*/ 16 h 19"/>
                    <a:gd name="T32" fmla="*/ 3 w 12"/>
                    <a:gd name="T33" fmla="*/ 16 h 19"/>
                    <a:gd name="T34" fmla="*/ 3 w 12"/>
                    <a:gd name="T35" fmla="*/ 19 h 19"/>
                    <a:gd name="T36" fmla="*/ 4 w 12"/>
                    <a:gd name="T37" fmla="*/ 19 h 19"/>
                    <a:gd name="T38" fmla="*/ 5 w 12"/>
                    <a:gd name="T39" fmla="*/ 15 h 19"/>
                    <a:gd name="T40" fmla="*/ 8 w 12"/>
                    <a:gd name="T41" fmla="*/ 16 h 19"/>
                    <a:gd name="T42" fmla="*/ 9 w 12"/>
                    <a:gd name="T43"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9">
                      <a:moveTo>
                        <a:pt x="9" y="13"/>
                      </a:moveTo>
                      <a:lnTo>
                        <a:pt x="12" y="13"/>
                      </a:lnTo>
                      <a:lnTo>
                        <a:pt x="11" y="10"/>
                      </a:lnTo>
                      <a:lnTo>
                        <a:pt x="12" y="8"/>
                      </a:lnTo>
                      <a:lnTo>
                        <a:pt x="11" y="4"/>
                      </a:lnTo>
                      <a:lnTo>
                        <a:pt x="10" y="3"/>
                      </a:lnTo>
                      <a:lnTo>
                        <a:pt x="9" y="1"/>
                      </a:lnTo>
                      <a:lnTo>
                        <a:pt x="4" y="0"/>
                      </a:lnTo>
                      <a:lnTo>
                        <a:pt x="5" y="4"/>
                      </a:lnTo>
                      <a:lnTo>
                        <a:pt x="3" y="2"/>
                      </a:lnTo>
                      <a:lnTo>
                        <a:pt x="1" y="6"/>
                      </a:lnTo>
                      <a:lnTo>
                        <a:pt x="5" y="8"/>
                      </a:lnTo>
                      <a:lnTo>
                        <a:pt x="1" y="8"/>
                      </a:lnTo>
                      <a:lnTo>
                        <a:pt x="0" y="12"/>
                      </a:lnTo>
                      <a:lnTo>
                        <a:pt x="3" y="13"/>
                      </a:lnTo>
                      <a:lnTo>
                        <a:pt x="0" y="16"/>
                      </a:lnTo>
                      <a:lnTo>
                        <a:pt x="3" y="16"/>
                      </a:lnTo>
                      <a:lnTo>
                        <a:pt x="3" y="19"/>
                      </a:lnTo>
                      <a:lnTo>
                        <a:pt x="4" y="19"/>
                      </a:lnTo>
                      <a:lnTo>
                        <a:pt x="5" y="15"/>
                      </a:lnTo>
                      <a:lnTo>
                        <a:pt x="8" y="16"/>
                      </a:lnTo>
                      <a:lnTo>
                        <a:pt x="9" y="1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75" name="Freeform 593">
                  <a:extLst>
                    <a:ext uri="{FF2B5EF4-FFF2-40B4-BE49-F238E27FC236}">
                      <a16:creationId xmlns:a16="http://schemas.microsoft.com/office/drawing/2014/main" id="{6208B539-21DC-D050-5759-80A7C39301F0}"/>
                    </a:ext>
                  </a:extLst>
                </p:cNvPr>
                <p:cNvSpPr>
                  <a:spLocks/>
                </p:cNvSpPr>
                <p:nvPr/>
              </p:nvSpPr>
              <p:spPr bwMode="auto">
                <a:xfrm>
                  <a:off x="3808" y="1325"/>
                  <a:ext cx="2" cy="3"/>
                </a:xfrm>
                <a:custGeom>
                  <a:avLst/>
                  <a:gdLst>
                    <a:gd name="T0" fmla="*/ 0 w 2"/>
                    <a:gd name="T1" fmla="*/ 1 h 3"/>
                    <a:gd name="T2" fmla="*/ 1 w 2"/>
                    <a:gd name="T3" fmla="*/ 3 h 3"/>
                    <a:gd name="T4" fmla="*/ 2 w 2"/>
                    <a:gd name="T5" fmla="*/ 0 h 3"/>
                    <a:gd name="T6" fmla="*/ 0 w 2"/>
                    <a:gd name="T7" fmla="*/ 1 h 3"/>
                  </a:gdLst>
                  <a:ahLst/>
                  <a:cxnLst>
                    <a:cxn ang="0">
                      <a:pos x="T0" y="T1"/>
                    </a:cxn>
                    <a:cxn ang="0">
                      <a:pos x="T2" y="T3"/>
                    </a:cxn>
                    <a:cxn ang="0">
                      <a:pos x="T4" y="T5"/>
                    </a:cxn>
                    <a:cxn ang="0">
                      <a:pos x="T6" y="T7"/>
                    </a:cxn>
                  </a:cxnLst>
                  <a:rect l="0" t="0" r="r" b="b"/>
                  <a:pathLst>
                    <a:path w="2" h="3">
                      <a:moveTo>
                        <a:pt x="0" y="1"/>
                      </a:moveTo>
                      <a:lnTo>
                        <a:pt x="1" y="3"/>
                      </a:lnTo>
                      <a:lnTo>
                        <a:pt x="2"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76" name="Freeform 594">
                  <a:extLst>
                    <a:ext uri="{FF2B5EF4-FFF2-40B4-BE49-F238E27FC236}">
                      <a16:creationId xmlns:a16="http://schemas.microsoft.com/office/drawing/2014/main" id="{D06456A3-493D-3D43-03A9-23379F0634F4}"/>
                    </a:ext>
                  </a:extLst>
                </p:cNvPr>
                <p:cNvSpPr>
                  <a:spLocks/>
                </p:cNvSpPr>
                <p:nvPr/>
              </p:nvSpPr>
              <p:spPr bwMode="auto">
                <a:xfrm>
                  <a:off x="3803" y="1330"/>
                  <a:ext cx="4" cy="5"/>
                </a:xfrm>
                <a:custGeom>
                  <a:avLst/>
                  <a:gdLst>
                    <a:gd name="T0" fmla="*/ 5 w 5"/>
                    <a:gd name="T1" fmla="*/ 0 h 7"/>
                    <a:gd name="T2" fmla="*/ 1 w 5"/>
                    <a:gd name="T3" fmla="*/ 2 h 7"/>
                    <a:gd name="T4" fmla="*/ 0 w 5"/>
                    <a:gd name="T5" fmla="*/ 7 h 7"/>
                    <a:gd name="T6" fmla="*/ 5 w 5"/>
                    <a:gd name="T7" fmla="*/ 3 h 7"/>
                    <a:gd name="T8" fmla="*/ 5 w 5"/>
                    <a:gd name="T9" fmla="*/ 0 h 7"/>
                  </a:gdLst>
                  <a:ahLst/>
                  <a:cxnLst>
                    <a:cxn ang="0">
                      <a:pos x="T0" y="T1"/>
                    </a:cxn>
                    <a:cxn ang="0">
                      <a:pos x="T2" y="T3"/>
                    </a:cxn>
                    <a:cxn ang="0">
                      <a:pos x="T4" y="T5"/>
                    </a:cxn>
                    <a:cxn ang="0">
                      <a:pos x="T6" y="T7"/>
                    </a:cxn>
                    <a:cxn ang="0">
                      <a:pos x="T8" y="T9"/>
                    </a:cxn>
                  </a:cxnLst>
                  <a:rect l="0" t="0" r="r" b="b"/>
                  <a:pathLst>
                    <a:path w="5" h="7">
                      <a:moveTo>
                        <a:pt x="5" y="0"/>
                      </a:moveTo>
                      <a:cubicBezTo>
                        <a:pt x="1" y="2"/>
                        <a:pt x="1" y="2"/>
                        <a:pt x="1" y="2"/>
                      </a:cubicBezTo>
                      <a:cubicBezTo>
                        <a:pt x="0" y="7"/>
                        <a:pt x="0" y="7"/>
                        <a:pt x="0" y="7"/>
                      </a:cubicBezTo>
                      <a:cubicBezTo>
                        <a:pt x="1" y="7"/>
                        <a:pt x="5" y="3"/>
                        <a:pt x="5" y="3"/>
                      </a:cubicBezTo>
                      <a:lnTo>
                        <a:pt x="5"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77" name="Freeform 595">
                  <a:extLst>
                    <a:ext uri="{FF2B5EF4-FFF2-40B4-BE49-F238E27FC236}">
                      <a16:creationId xmlns:a16="http://schemas.microsoft.com/office/drawing/2014/main" id="{928F7305-3831-3EF7-F562-71364A2E7645}"/>
                    </a:ext>
                  </a:extLst>
                </p:cNvPr>
                <p:cNvSpPr>
                  <a:spLocks/>
                </p:cNvSpPr>
                <p:nvPr/>
              </p:nvSpPr>
              <p:spPr bwMode="auto">
                <a:xfrm>
                  <a:off x="3788" y="1372"/>
                  <a:ext cx="2" cy="3"/>
                </a:xfrm>
                <a:custGeom>
                  <a:avLst/>
                  <a:gdLst>
                    <a:gd name="T0" fmla="*/ 0 w 2"/>
                    <a:gd name="T1" fmla="*/ 3 h 3"/>
                    <a:gd name="T2" fmla="*/ 2 w 2"/>
                    <a:gd name="T3" fmla="*/ 2 h 3"/>
                    <a:gd name="T4" fmla="*/ 0 w 2"/>
                    <a:gd name="T5" fmla="*/ 0 h 3"/>
                    <a:gd name="T6" fmla="*/ 0 w 2"/>
                    <a:gd name="T7" fmla="*/ 3 h 3"/>
                  </a:gdLst>
                  <a:ahLst/>
                  <a:cxnLst>
                    <a:cxn ang="0">
                      <a:pos x="T0" y="T1"/>
                    </a:cxn>
                    <a:cxn ang="0">
                      <a:pos x="T2" y="T3"/>
                    </a:cxn>
                    <a:cxn ang="0">
                      <a:pos x="T4" y="T5"/>
                    </a:cxn>
                    <a:cxn ang="0">
                      <a:pos x="T6" y="T7"/>
                    </a:cxn>
                  </a:cxnLst>
                  <a:rect l="0" t="0" r="r" b="b"/>
                  <a:pathLst>
                    <a:path w="2" h="3">
                      <a:moveTo>
                        <a:pt x="0" y="3"/>
                      </a:moveTo>
                      <a:lnTo>
                        <a:pt x="2" y="2"/>
                      </a:lnTo>
                      <a:lnTo>
                        <a:pt x="0"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78" name="Freeform 596">
                  <a:extLst>
                    <a:ext uri="{FF2B5EF4-FFF2-40B4-BE49-F238E27FC236}">
                      <a16:creationId xmlns:a16="http://schemas.microsoft.com/office/drawing/2014/main" id="{E207A03B-7AAC-4D7B-0E4F-B1BCE9CFC6C1}"/>
                    </a:ext>
                  </a:extLst>
                </p:cNvPr>
                <p:cNvSpPr>
                  <a:spLocks/>
                </p:cNvSpPr>
                <p:nvPr/>
              </p:nvSpPr>
              <p:spPr bwMode="auto">
                <a:xfrm>
                  <a:off x="3769" y="1358"/>
                  <a:ext cx="9" cy="14"/>
                </a:xfrm>
                <a:custGeom>
                  <a:avLst/>
                  <a:gdLst>
                    <a:gd name="T0" fmla="*/ 6 w 9"/>
                    <a:gd name="T1" fmla="*/ 5 h 14"/>
                    <a:gd name="T2" fmla="*/ 9 w 9"/>
                    <a:gd name="T3" fmla="*/ 3 h 14"/>
                    <a:gd name="T4" fmla="*/ 8 w 9"/>
                    <a:gd name="T5" fmla="*/ 0 h 14"/>
                    <a:gd name="T6" fmla="*/ 5 w 9"/>
                    <a:gd name="T7" fmla="*/ 1 h 14"/>
                    <a:gd name="T8" fmla="*/ 5 w 9"/>
                    <a:gd name="T9" fmla="*/ 4 h 14"/>
                    <a:gd name="T10" fmla="*/ 1 w 9"/>
                    <a:gd name="T11" fmla="*/ 8 h 14"/>
                    <a:gd name="T12" fmla="*/ 0 w 9"/>
                    <a:gd name="T13" fmla="*/ 13 h 14"/>
                    <a:gd name="T14" fmla="*/ 2 w 9"/>
                    <a:gd name="T15" fmla="*/ 14 h 14"/>
                    <a:gd name="T16" fmla="*/ 5 w 9"/>
                    <a:gd name="T17" fmla="*/ 9 h 14"/>
                    <a:gd name="T18" fmla="*/ 6 w 9"/>
                    <a:gd name="T19"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4">
                      <a:moveTo>
                        <a:pt x="6" y="5"/>
                      </a:moveTo>
                      <a:lnTo>
                        <a:pt x="9" y="3"/>
                      </a:lnTo>
                      <a:lnTo>
                        <a:pt x="8" y="0"/>
                      </a:lnTo>
                      <a:lnTo>
                        <a:pt x="5" y="1"/>
                      </a:lnTo>
                      <a:lnTo>
                        <a:pt x="5" y="4"/>
                      </a:lnTo>
                      <a:lnTo>
                        <a:pt x="1" y="8"/>
                      </a:lnTo>
                      <a:lnTo>
                        <a:pt x="0" y="13"/>
                      </a:lnTo>
                      <a:lnTo>
                        <a:pt x="2" y="14"/>
                      </a:lnTo>
                      <a:lnTo>
                        <a:pt x="5" y="9"/>
                      </a:lnTo>
                      <a:lnTo>
                        <a:pt x="6"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79" name="Freeform 597">
                  <a:extLst>
                    <a:ext uri="{FF2B5EF4-FFF2-40B4-BE49-F238E27FC236}">
                      <a16:creationId xmlns:a16="http://schemas.microsoft.com/office/drawing/2014/main" id="{7E30A0F2-A5FB-5EC4-35AC-F4F3FF38CEB6}"/>
                    </a:ext>
                  </a:extLst>
                </p:cNvPr>
                <p:cNvSpPr>
                  <a:spLocks/>
                </p:cNvSpPr>
                <p:nvPr/>
              </p:nvSpPr>
              <p:spPr bwMode="auto">
                <a:xfrm>
                  <a:off x="3662" y="1629"/>
                  <a:ext cx="3" cy="3"/>
                </a:xfrm>
                <a:custGeom>
                  <a:avLst/>
                  <a:gdLst>
                    <a:gd name="T0" fmla="*/ 2 w 3"/>
                    <a:gd name="T1" fmla="*/ 3 h 3"/>
                    <a:gd name="T2" fmla="*/ 3 w 3"/>
                    <a:gd name="T3" fmla="*/ 0 h 3"/>
                    <a:gd name="T4" fmla="*/ 0 w 3"/>
                    <a:gd name="T5" fmla="*/ 2 h 3"/>
                    <a:gd name="T6" fmla="*/ 2 w 3"/>
                    <a:gd name="T7" fmla="*/ 3 h 3"/>
                  </a:gdLst>
                  <a:ahLst/>
                  <a:cxnLst>
                    <a:cxn ang="0">
                      <a:pos x="T0" y="T1"/>
                    </a:cxn>
                    <a:cxn ang="0">
                      <a:pos x="T2" y="T3"/>
                    </a:cxn>
                    <a:cxn ang="0">
                      <a:pos x="T4" y="T5"/>
                    </a:cxn>
                    <a:cxn ang="0">
                      <a:pos x="T6" y="T7"/>
                    </a:cxn>
                  </a:cxnLst>
                  <a:rect l="0" t="0" r="r" b="b"/>
                  <a:pathLst>
                    <a:path w="3" h="3">
                      <a:moveTo>
                        <a:pt x="2" y="3"/>
                      </a:moveTo>
                      <a:lnTo>
                        <a:pt x="3" y="0"/>
                      </a:lnTo>
                      <a:lnTo>
                        <a:pt x="0" y="2"/>
                      </a:lnTo>
                      <a:lnTo>
                        <a:pt x="2"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80" name="Freeform 598">
                  <a:extLst>
                    <a:ext uri="{FF2B5EF4-FFF2-40B4-BE49-F238E27FC236}">
                      <a16:creationId xmlns:a16="http://schemas.microsoft.com/office/drawing/2014/main" id="{04CFBC76-692E-D75A-31C2-6F337A858827}"/>
                    </a:ext>
                  </a:extLst>
                </p:cNvPr>
                <p:cNvSpPr>
                  <a:spLocks/>
                </p:cNvSpPr>
                <p:nvPr/>
              </p:nvSpPr>
              <p:spPr bwMode="auto">
                <a:xfrm>
                  <a:off x="3657" y="1582"/>
                  <a:ext cx="3" cy="3"/>
                </a:xfrm>
                <a:custGeom>
                  <a:avLst/>
                  <a:gdLst>
                    <a:gd name="T0" fmla="*/ 3 w 3"/>
                    <a:gd name="T1" fmla="*/ 3 h 3"/>
                    <a:gd name="T2" fmla="*/ 0 w 3"/>
                    <a:gd name="T3" fmla="*/ 0 h 3"/>
                    <a:gd name="T4" fmla="*/ 1 w 3"/>
                    <a:gd name="T5" fmla="*/ 3 h 3"/>
                    <a:gd name="T6" fmla="*/ 3 w 3"/>
                    <a:gd name="T7" fmla="*/ 3 h 3"/>
                  </a:gdLst>
                  <a:ahLst/>
                  <a:cxnLst>
                    <a:cxn ang="0">
                      <a:pos x="T0" y="T1"/>
                    </a:cxn>
                    <a:cxn ang="0">
                      <a:pos x="T2" y="T3"/>
                    </a:cxn>
                    <a:cxn ang="0">
                      <a:pos x="T4" y="T5"/>
                    </a:cxn>
                    <a:cxn ang="0">
                      <a:pos x="T6" y="T7"/>
                    </a:cxn>
                  </a:cxnLst>
                  <a:rect l="0" t="0" r="r" b="b"/>
                  <a:pathLst>
                    <a:path w="3" h="3">
                      <a:moveTo>
                        <a:pt x="3" y="3"/>
                      </a:moveTo>
                      <a:lnTo>
                        <a:pt x="0" y="0"/>
                      </a:lnTo>
                      <a:lnTo>
                        <a:pt x="1" y="3"/>
                      </a:lnTo>
                      <a:lnTo>
                        <a:pt x="3"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81" name="Freeform 599">
                  <a:extLst>
                    <a:ext uri="{FF2B5EF4-FFF2-40B4-BE49-F238E27FC236}">
                      <a16:creationId xmlns:a16="http://schemas.microsoft.com/office/drawing/2014/main" id="{A893C021-E356-CEBD-1095-518E8E0C18E8}"/>
                    </a:ext>
                  </a:extLst>
                </p:cNvPr>
                <p:cNvSpPr>
                  <a:spLocks/>
                </p:cNvSpPr>
                <p:nvPr/>
              </p:nvSpPr>
              <p:spPr bwMode="auto">
                <a:xfrm>
                  <a:off x="3662" y="1637"/>
                  <a:ext cx="4" cy="4"/>
                </a:xfrm>
                <a:custGeom>
                  <a:avLst/>
                  <a:gdLst>
                    <a:gd name="T0" fmla="*/ 1 w 5"/>
                    <a:gd name="T1" fmla="*/ 0 h 5"/>
                    <a:gd name="T2" fmla="*/ 3 w 5"/>
                    <a:gd name="T3" fmla="*/ 5 h 5"/>
                    <a:gd name="T4" fmla="*/ 5 w 5"/>
                    <a:gd name="T5" fmla="*/ 2 h 5"/>
                    <a:gd name="T6" fmla="*/ 3 w 5"/>
                    <a:gd name="T7" fmla="*/ 0 h 5"/>
                    <a:gd name="T8" fmla="*/ 1 w 5"/>
                    <a:gd name="T9" fmla="*/ 0 h 5"/>
                  </a:gdLst>
                  <a:ahLst/>
                  <a:cxnLst>
                    <a:cxn ang="0">
                      <a:pos x="T0" y="T1"/>
                    </a:cxn>
                    <a:cxn ang="0">
                      <a:pos x="T2" y="T3"/>
                    </a:cxn>
                    <a:cxn ang="0">
                      <a:pos x="T4" y="T5"/>
                    </a:cxn>
                    <a:cxn ang="0">
                      <a:pos x="T6" y="T7"/>
                    </a:cxn>
                    <a:cxn ang="0">
                      <a:pos x="T8" y="T9"/>
                    </a:cxn>
                  </a:cxnLst>
                  <a:rect l="0" t="0" r="r" b="b"/>
                  <a:pathLst>
                    <a:path w="5" h="5">
                      <a:moveTo>
                        <a:pt x="1" y="0"/>
                      </a:moveTo>
                      <a:cubicBezTo>
                        <a:pt x="3" y="5"/>
                        <a:pt x="3" y="5"/>
                        <a:pt x="3" y="5"/>
                      </a:cubicBezTo>
                      <a:cubicBezTo>
                        <a:pt x="5" y="2"/>
                        <a:pt x="5" y="2"/>
                        <a:pt x="5" y="2"/>
                      </a:cubicBezTo>
                      <a:cubicBezTo>
                        <a:pt x="3" y="0"/>
                        <a:pt x="3" y="0"/>
                        <a:pt x="3" y="0"/>
                      </a:cubicBezTo>
                      <a:cubicBezTo>
                        <a:pt x="3" y="0"/>
                        <a:pt x="0" y="0"/>
                        <a:pt x="1" y="0"/>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82" name="Freeform 600">
                  <a:extLst>
                    <a:ext uri="{FF2B5EF4-FFF2-40B4-BE49-F238E27FC236}">
                      <a16:creationId xmlns:a16="http://schemas.microsoft.com/office/drawing/2014/main" id="{FC6BB5EF-E7FA-3980-2463-FF74469F5172}"/>
                    </a:ext>
                  </a:extLst>
                </p:cNvPr>
                <p:cNvSpPr>
                  <a:spLocks/>
                </p:cNvSpPr>
                <p:nvPr/>
              </p:nvSpPr>
              <p:spPr bwMode="auto">
                <a:xfrm>
                  <a:off x="3658" y="1577"/>
                  <a:ext cx="3" cy="4"/>
                </a:xfrm>
                <a:custGeom>
                  <a:avLst/>
                  <a:gdLst>
                    <a:gd name="T0" fmla="*/ 0 w 3"/>
                    <a:gd name="T1" fmla="*/ 0 h 4"/>
                    <a:gd name="T2" fmla="*/ 2 w 3"/>
                    <a:gd name="T3" fmla="*/ 4 h 4"/>
                    <a:gd name="T4" fmla="*/ 3 w 3"/>
                    <a:gd name="T5" fmla="*/ 2 h 4"/>
                    <a:gd name="T6" fmla="*/ 0 w 3"/>
                    <a:gd name="T7" fmla="*/ 0 h 4"/>
                  </a:gdLst>
                  <a:ahLst/>
                  <a:cxnLst>
                    <a:cxn ang="0">
                      <a:pos x="T0" y="T1"/>
                    </a:cxn>
                    <a:cxn ang="0">
                      <a:pos x="T2" y="T3"/>
                    </a:cxn>
                    <a:cxn ang="0">
                      <a:pos x="T4" y="T5"/>
                    </a:cxn>
                    <a:cxn ang="0">
                      <a:pos x="T6" y="T7"/>
                    </a:cxn>
                  </a:cxnLst>
                  <a:rect l="0" t="0" r="r" b="b"/>
                  <a:pathLst>
                    <a:path w="3" h="4">
                      <a:moveTo>
                        <a:pt x="0" y="0"/>
                      </a:moveTo>
                      <a:lnTo>
                        <a:pt x="2" y="4"/>
                      </a:lnTo>
                      <a:lnTo>
                        <a:pt x="3" y="2"/>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83" name="Freeform 601">
                  <a:extLst>
                    <a:ext uri="{FF2B5EF4-FFF2-40B4-BE49-F238E27FC236}">
                      <a16:creationId xmlns:a16="http://schemas.microsoft.com/office/drawing/2014/main" id="{C3E8C20C-4D1D-2B69-DCCD-52C8D89366B3}"/>
                    </a:ext>
                  </a:extLst>
                </p:cNvPr>
                <p:cNvSpPr>
                  <a:spLocks/>
                </p:cNvSpPr>
                <p:nvPr/>
              </p:nvSpPr>
              <p:spPr bwMode="auto">
                <a:xfrm>
                  <a:off x="3666" y="1631"/>
                  <a:ext cx="1" cy="3"/>
                </a:xfrm>
                <a:custGeom>
                  <a:avLst/>
                  <a:gdLst>
                    <a:gd name="T0" fmla="*/ 1 w 1"/>
                    <a:gd name="T1" fmla="*/ 0 h 3"/>
                    <a:gd name="T2" fmla="*/ 0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2"/>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84" name="Freeform 602">
                  <a:extLst>
                    <a:ext uri="{FF2B5EF4-FFF2-40B4-BE49-F238E27FC236}">
                      <a16:creationId xmlns:a16="http://schemas.microsoft.com/office/drawing/2014/main" id="{B6A36E33-E948-EB8D-DE60-FDAA7B0E3EE7}"/>
                    </a:ext>
                  </a:extLst>
                </p:cNvPr>
                <p:cNvSpPr>
                  <a:spLocks/>
                </p:cNvSpPr>
                <p:nvPr/>
              </p:nvSpPr>
              <p:spPr bwMode="auto">
                <a:xfrm>
                  <a:off x="3658" y="1612"/>
                  <a:ext cx="2" cy="4"/>
                </a:xfrm>
                <a:custGeom>
                  <a:avLst/>
                  <a:gdLst>
                    <a:gd name="T0" fmla="*/ 0 w 2"/>
                    <a:gd name="T1" fmla="*/ 3 h 5"/>
                    <a:gd name="T2" fmla="*/ 2 w 2"/>
                    <a:gd name="T3" fmla="*/ 5 h 5"/>
                    <a:gd name="T4" fmla="*/ 2 w 2"/>
                    <a:gd name="T5" fmla="*/ 0 h 5"/>
                    <a:gd name="T6" fmla="*/ 0 w 2"/>
                    <a:gd name="T7" fmla="*/ 3 h 5"/>
                  </a:gdLst>
                  <a:ahLst/>
                  <a:cxnLst>
                    <a:cxn ang="0">
                      <a:pos x="T0" y="T1"/>
                    </a:cxn>
                    <a:cxn ang="0">
                      <a:pos x="T2" y="T3"/>
                    </a:cxn>
                    <a:cxn ang="0">
                      <a:pos x="T4" y="T5"/>
                    </a:cxn>
                    <a:cxn ang="0">
                      <a:pos x="T6" y="T7"/>
                    </a:cxn>
                  </a:cxnLst>
                  <a:rect l="0" t="0" r="r" b="b"/>
                  <a:pathLst>
                    <a:path w="2" h="5">
                      <a:moveTo>
                        <a:pt x="0" y="3"/>
                      </a:moveTo>
                      <a:cubicBezTo>
                        <a:pt x="2" y="5"/>
                        <a:pt x="2" y="5"/>
                        <a:pt x="2" y="5"/>
                      </a:cubicBezTo>
                      <a:cubicBezTo>
                        <a:pt x="2" y="5"/>
                        <a:pt x="2" y="0"/>
                        <a:pt x="2" y="0"/>
                      </a:cubicBez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85" name="Freeform 603">
                  <a:extLst>
                    <a:ext uri="{FF2B5EF4-FFF2-40B4-BE49-F238E27FC236}">
                      <a16:creationId xmlns:a16="http://schemas.microsoft.com/office/drawing/2014/main" id="{9267F053-B148-AFA1-F7B2-129097A246A2}"/>
                    </a:ext>
                  </a:extLst>
                </p:cNvPr>
                <p:cNvSpPr>
                  <a:spLocks/>
                </p:cNvSpPr>
                <p:nvPr/>
              </p:nvSpPr>
              <p:spPr bwMode="auto">
                <a:xfrm>
                  <a:off x="3656" y="1607"/>
                  <a:ext cx="3" cy="3"/>
                </a:xfrm>
                <a:custGeom>
                  <a:avLst/>
                  <a:gdLst>
                    <a:gd name="T0" fmla="*/ 3 w 3"/>
                    <a:gd name="T1" fmla="*/ 1 h 3"/>
                    <a:gd name="T2" fmla="*/ 2 w 3"/>
                    <a:gd name="T3" fmla="*/ 0 h 3"/>
                    <a:gd name="T4" fmla="*/ 0 w 3"/>
                    <a:gd name="T5" fmla="*/ 2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lnTo>
                        <a:pt x="2" y="0"/>
                      </a:lnTo>
                      <a:lnTo>
                        <a:pt x="0" y="2"/>
                      </a:lnTo>
                      <a:lnTo>
                        <a:pt x="1" y="3"/>
                      </a:lnTo>
                      <a:lnTo>
                        <a:pt x="3"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86" name="Freeform 604">
                  <a:extLst>
                    <a:ext uri="{FF2B5EF4-FFF2-40B4-BE49-F238E27FC236}">
                      <a16:creationId xmlns:a16="http://schemas.microsoft.com/office/drawing/2014/main" id="{014F8A56-F9EB-39AD-35B5-A2162BE77A3C}"/>
                    </a:ext>
                  </a:extLst>
                </p:cNvPr>
                <p:cNvSpPr>
                  <a:spLocks/>
                </p:cNvSpPr>
                <p:nvPr/>
              </p:nvSpPr>
              <p:spPr bwMode="auto">
                <a:xfrm>
                  <a:off x="3658" y="1623"/>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lnTo>
                        <a:pt x="3" y="0"/>
                      </a:lnTo>
                      <a:lnTo>
                        <a:pt x="0" y="1"/>
                      </a:lnTo>
                      <a:lnTo>
                        <a:pt x="2"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87" name="Freeform 605">
                  <a:extLst>
                    <a:ext uri="{FF2B5EF4-FFF2-40B4-BE49-F238E27FC236}">
                      <a16:creationId xmlns:a16="http://schemas.microsoft.com/office/drawing/2014/main" id="{5131728A-C909-CF1C-842C-FDB6442663BE}"/>
                    </a:ext>
                  </a:extLst>
                </p:cNvPr>
                <p:cNvSpPr>
                  <a:spLocks/>
                </p:cNvSpPr>
                <p:nvPr/>
              </p:nvSpPr>
              <p:spPr bwMode="auto">
                <a:xfrm>
                  <a:off x="3664" y="1622"/>
                  <a:ext cx="3" cy="6"/>
                </a:xfrm>
                <a:custGeom>
                  <a:avLst/>
                  <a:gdLst>
                    <a:gd name="T0" fmla="*/ 1 w 3"/>
                    <a:gd name="T1" fmla="*/ 8 h 8"/>
                    <a:gd name="T2" fmla="*/ 3 w 3"/>
                    <a:gd name="T3" fmla="*/ 4 h 8"/>
                    <a:gd name="T4" fmla="*/ 0 w 3"/>
                    <a:gd name="T5" fmla="*/ 0 h 8"/>
                    <a:gd name="T6" fmla="*/ 1 w 3"/>
                    <a:gd name="T7" fmla="*/ 8 h 8"/>
                  </a:gdLst>
                  <a:ahLst/>
                  <a:cxnLst>
                    <a:cxn ang="0">
                      <a:pos x="T0" y="T1"/>
                    </a:cxn>
                    <a:cxn ang="0">
                      <a:pos x="T2" y="T3"/>
                    </a:cxn>
                    <a:cxn ang="0">
                      <a:pos x="T4" y="T5"/>
                    </a:cxn>
                    <a:cxn ang="0">
                      <a:pos x="T6" y="T7"/>
                    </a:cxn>
                  </a:cxnLst>
                  <a:rect l="0" t="0" r="r" b="b"/>
                  <a:pathLst>
                    <a:path w="3" h="8">
                      <a:moveTo>
                        <a:pt x="1" y="8"/>
                      </a:moveTo>
                      <a:cubicBezTo>
                        <a:pt x="3" y="4"/>
                        <a:pt x="3" y="4"/>
                        <a:pt x="3" y="4"/>
                      </a:cubicBezTo>
                      <a:cubicBezTo>
                        <a:pt x="3" y="4"/>
                        <a:pt x="0" y="0"/>
                        <a:pt x="0" y="0"/>
                      </a:cubicBezTo>
                      <a:lnTo>
                        <a:pt x="1"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88" name="Freeform 606">
                  <a:extLst>
                    <a:ext uri="{FF2B5EF4-FFF2-40B4-BE49-F238E27FC236}">
                      <a16:creationId xmlns:a16="http://schemas.microsoft.com/office/drawing/2014/main" id="{4790C153-0C9B-981F-1FB3-50F236BEDEE1}"/>
                    </a:ext>
                  </a:extLst>
                </p:cNvPr>
                <p:cNvSpPr>
                  <a:spLocks/>
                </p:cNvSpPr>
                <p:nvPr/>
              </p:nvSpPr>
              <p:spPr bwMode="auto">
                <a:xfrm>
                  <a:off x="3659" y="1619"/>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208" name="Group 808">
                <a:extLst>
                  <a:ext uri="{FF2B5EF4-FFF2-40B4-BE49-F238E27FC236}">
                    <a16:creationId xmlns:a16="http://schemas.microsoft.com/office/drawing/2014/main" id="{8BC01028-30B7-3D58-990E-A4131C1691B4}"/>
                  </a:ext>
                </a:extLst>
              </p:cNvPr>
              <p:cNvGrpSpPr>
                <a:grpSpLocks/>
              </p:cNvGrpSpPr>
              <p:nvPr/>
            </p:nvGrpSpPr>
            <p:grpSpPr bwMode="auto">
              <a:xfrm>
                <a:off x="5117044" y="2047884"/>
                <a:ext cx="2006807" cy="1993909"/>
                <a:chOff x="3223" y="1290"/>
                <a:chExt cx="1264" cy="1256"/>
              </a:xfrm>
              <a:grpFill/>
            </p:grpSpPr>
            <p:sp>
              <p:nvSpPr>
                <p:cNvPr id="589" name="Freeform 608">
                  <a:extLst>
                    <a:ext uri="{FF2B5EF4-FFF2-40B4-BE49-F238E27FC236}">
                      <a16:creationId xmlns:a16="http://schemas.microsoft.com/office/drawing/2014/main" id="{C65B27F9-048F-D62A-B130-12B0782670AD}"/>
                    </a:ext>
                  </a:extLst>
                </p:cNvPr>
                <p:cNvSpPr>
                  <a:spLocks/>
                </p:cNvSpPr>
                <p:nvPr/>
              </p:nvSpPr>
              <p:spPr bwMode="auto">
                <a:xfrm>
                  <a:off x="3744" y="1398"/>
                  <a:ext cx="3" cy="8"/>
                </a:xfrm>
                <a:custGeom>
                  <a:avLst/>
                  <a:gdLst>
                    <a:gd name="T0" fmla="*/ 3 w 3"/>
                    <a:gd name="T1" fmla="*/ 0 h 8"/>
                    <a:gd name="T2" fmla="*/ 0 w 3"/>
                    <a:gd name="T3" fmla="*/ 5 h 8"/>
                    <a:gd name="T4" fmla="*/ 0 w 3"/>
                    <a:gd name="T5" fmla="*/ 8 h 8"/>
                    <a:gd name="T6" fmla="*/ 3 w 3"/>
                    <a:gd name="T7" fmla="*/ 5 h 8"/>
                    <a:gd name="T8" fmla="*/ 3 w 3"/>
                    <a:gd name="T9" fmla="*/ 0 h 8"/>
                  </a:gdLst>
                  <a:ahLst/>
                  <a:cxnLst>
                    <a:cxn ang="0">
                      <a:pos x="T0" y="T1"/>
                    </a:cxn>
                    <a:cxn ang="0">
                      <a:pos x="T2" y="T3"/>
                    </a:cxn>
                    <a:cxn ang="0">
                      <a:pos x="T4" y="T5"/>
                    </a:cxn>
                    <a:cxn ang="0">
                      <a:pos x="T6" y="T7"/>
                    </a:cxn>
                    <a:cxn ang="0">
                      <a:pos x="T8" y="T9"/>
                    </a:cxn>
                  </a:cxnLst>
                  <a:rect l="0" t="0" r="r" b="b"/>
                  <a:pathLst>
                    <a:path w="3" h="8">
                      <a:moveTo>
                        <a:pt x="3" y="0"/>
                      </a:moveTo>
                      <a:lnTo>
                        <a:pt x="0" y="5"/>
                      </a:lnTo>
                      <a:lnTo>
                        <a:pt x="0" y="8"/>
                      </a:lnTo>
                      <a:lnTo>
                        <a:pt x="3" y="5"/>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90" name="Freeform 609">
                  <a:extLst>
                    <a:ext uri="{FF2B5EF4-FFF2-40B4-BE49-F238E27FC236}">
                      <a16:creationId xmlns:a16="http://schemas.microsoft.com/office/drawing/2014/main" id="{2AA62171-8DB5-5404-8826-69D49F1D0C49}"/>
                    </a:ext>
                  </a:extLst>
                </p:cNvPr>
                <p:cNvSpPr>
                  <a:spLocks/>
                </p:cNvSpPr>
                <p:nvPr/>
              </p:nvSpPr>
              <p:spPr bwMode="auto">
                <a:xfrm>
                  <a:off x="3729" y="1494"/>
                  <a:ext cx="7" cy="6"/>
                </a:xfrm>
                <a:custGeom>
                  <a:avLst/>
                  <a:gdLst>
                    <a:gd name="T0" fmla="*/ 1 w 7"/>
                    <a:gd name="T1" fmla="*/ 2 h 6"/>
                    <a:gd name="T2" fmla="*/ 0 w 7"/>
                    <a:gd name="T3" fmla="*/ 5 h 6"/>
                    <a:gd name="T4" fmla="*/ 2 w 7"/>
                    <a:gd name="T5" fmla="*/ 5 h 6"/>
                    <a:gd name="T6" fmla="*/ 3 w 7"/>
                    <a:gd name="T7" fmla="*/ 6 h 6"/>
                    <a:gd name="T8" fmla="*/ 4 w 7"/>
                    <a:gd name="T9" fmla="*/ 5 h 6"/>
                    <a:gd name="T10" fmla="*/ 7 w 7"/>
                    <a:gd name="T11" fmla="*/ 0 h 6"/>
                    <a:gd name="T12" fmla="*/ 5 w 7"/>
                    <a:gd name="T13" fmla="*/ 2 h 6"/>
                    <a:gd name="T14" fmla="*/ 1 w 7"/>
                    <a:gd name="T15" fmla="*/ 2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6">
                      <a:moveTo>
                        <a:pt x="1" y="2"/>
                      </a:moveTo>
                      <a:lnTo>
                        <a:pt x="0" y="5"/>
                      </a:lnTo>
                      <a:lnTo>
                        <a:pt x="2" y="5"/>
                      </a:lnTo>
                      <a:lnTo>
                        <a:pt x="3" y="6"/>
                      </a:lnTo>
                      <a:lnTo>
                        <a:pt x="4" y="5"/>
                      </a:lnTo>
                      <a:lnTo>
                        <a:pt x="7" y="0"/>
                      </a:lnTo>
                      <a:lnTo>
                        <a:pt x="5" y="2"/>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91" name="Freeform 610">
                  <a:extLst>
                    <a:ext uri="{FF2B5EF4-FFF2-40B4-BE49-F238E27FC236}">
                      <a16:creationId xmlns:a16="http://schemas.microsoft.com/office/drawing/2014/main" id="{B9F61E67-86C8-8BD0-2FF3-CF1B68B3C4C8}"/>
                    </a:ext>
                  </a:extLst>
                </p:cNvPr>
                <p:cNvSpPr>
                  <a:spLocks/>
                </p:cNvSpPr>
                <p:nvPr/>
              </p:nvSpPr>
              <p:spPr bwMode="auto">
                <a:xfrm>
                  <a:off x="3737" y="1472"/>
                  <a:ext cx="3" cy="4"/>
                </a:xfrm>
                <a:custGeom>
                  <a:avLst/>
                  <a:gdLst>
                    <a:gd name="T0" fmla="*/ 3 w 3"/>
                    <a:gd name="T1" fmla="*/ 1 h 4"/>
                    <a:gd name="T2" fmla="*/ 2 w 3"/>
                    <a:gd name="T3" fmla="*/ 0 h 4"/>
                    <a:gd name="T4" fmla="*/ 0 w 3"/>
                    <a:gd name="T5" fmla="*/ 3 h 4"/>
                    <a:gd name="T6" fmla="*/ 2 w 3"/>
                    <a:gd name="T7" fmla="*/ 4 h 4"/>
                    <a:gd name="T8" fmla="*/ 3 w 3"/>
                    <a:gd name="T9" fmla="*/ 3 h 4"/>
                    <a:gd name="T10" fmla="*/ 3 w 3"/>
                    <a:gd name="T11" fmla="*/ 1 h 4"/>
                  </a:gdLst>
                  <a:ahLst/>
                  <a:cxnLst>
                    <a:cxn ang="0">
                      <a:pos x="T0" y="T1"/>
                    </a:cxn>
                    <a:cxn ang="0">
                      <a:pos x="T2" y="T3"/>
                    </a:cxn>
                    <a:cxn ang="0">
                      <a:pos x="T4" y="T5"/>
                    </a:cxn>
                    <a:cxn ang="0">
                      <a:pos x="T6" y="T7"/>
                    </a:cxn>
                    <a:cxn ang="0">
                      <a:pos x="T8" y="T9"/>
                    </a:cxn>
                    <a:cxn ang="0">
                      <a:pos x="T10" y="T11"/>
                    </a:cxn>
                  </a:cxnLst>
                  <a:rect l="0" t="0" r="r" b="b"/>
                  <a:pathLst>
                    <a:path w="3" h="4">
                      <a:moveTo>
                        <a:pt x="3" y="1"/>
                      </a:moveTo>
                      <a:lnTo>
                        <a:pt x="2" y="0"/>
                      </a:lnTo>
                      <a:lnTo>
                        <a:pt x="0" y="3"/>
                      </a:lnTo>
                      <a:lnTo>
                        <a:pt x="2" y="4"/>
                      </a:lnTo>
                      <a:lnTo>
                        <a:pt x="3" y="3"/>
                      </a:lnTo>
                      <a:lnTo>
                        <a:pt x="3"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92" name="Freeform 611">
                  <a:extLst>
                    <a:ext uri="{FF2B5EF4-FFF2-40B4-BE49-F238E27FC236}">
                      <a16:creationId xmlns:a16="http://schemas.microsoft.com/office/drawing/2014/main" id="{4F077FEE-601E-43E0-EA56-C77B2A3955B9}"/>
                    </a:ext>
                  </a:extLst>
                </p:cNvPr>
                <p:cNvSpPr>
                  <a:spLocks/>
                </p:cNvSpPr>
                <p:nvPr/>
              </p:nvSpPr>
              <p:spPr bwMode="auto">
                <a:xfrm>
                  <a:off x="3664" y="1570"/>
                  <a:ext cx="3" cy="3"/>
                </a:xfrm>
                <a:custGeom>
                  <a:avLst/>
                  <a:gdLst>
                    <a:gd name="T0" fmla="*/ 3 w 3"/>
                    <a:gd name="T1" fmla="*/ 0 h 3"/>
                    <a:gd name="T2" fmla="*/ 0 w 3"/>
                    <a:gd name="T3" fmla="*/ 3 h 3"/>
                    <a:gd name="T4" fmla="*/ 3 w 3"/>
                    <a:gd name="T5" fmla="*/ 2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2"/>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93" name="Freeform 612">
                  <a:extLst>
                    <a:ext uri="{FF2B5EF4-FFF2-40B4-BE49-F238E27FC236}">
                      <a16:creationId xmlns:a16="http://schemas.microsoft.com/office/drawing/2014/main" id="{22565C54-722C-7883-83E3-08A66AB85277}"/>
                    </a:ext>
                  </a:extLst>
                </p:cNvPr>
                <p:cNvSpPr>
                  <a:spLocks/>
                </p:cNvSpPr>
                <p:nvPr/>
              </p:nvSpPr>
              <p:spPr bwMode="auto">
                <a:xfrm>
                  <a:off x="3668" y="1656"/>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94" name="Freeform 613">
                  <a:extLst>
                    <a:ext uri="{FF2B5EF4-FFF2-40B4-BE49-F238E27FC236}">
                      <a16:creationId xmlns:a16="http://schemas.microsoft.com/office/drawing/2014/main" id="{12F7353E-B2F3-45A7-3EBE-15560A7AA1AB}"/>
                    </a:ext>
                  </a:extLst>
                </p:cNvPr>
                <p:cNvSpPr>
                  <a:spLocks/>
                </p:cNvSpPr>
                <p:nvPr/>
              </p:nvSpPr>
              <p:spPr bwMode="auto">
                <a:xfrm>
                  <a:off x="3735" y="1489"/>
                  <a:ext cx="5" cy="4"/>
                </a:xfrm>
                <a:custGeom>
                  <a:avLst/>
                  <a:gdLst>
                    <a:gd name="T0" fmla="*/ 5 w 5"/>
                    <a:gd name="T1" fmla="*/ 0 h 4"/>
                    <a:gd name="T2" fmla="*/ 1 w 5"/>
                    <a:gd name="T3" fmla="*/ 1 h 4"/>
                    <a:gd name="T4" fmla="*/ 0 w 5"/>
                    <a:gd name="T5" fmla="*/ 4 h 4"/>
                    <a:gd name="T6" fmla="*/ 1 w 5"/>
                    <a:gd name="T7" fmla="*/ 4 h 4"/>
                    <a:gd name="T8" fmla="*/ 5 w 5"/>
                    <a:gd name="T9" fmla="*/ 0 h 4"/>
                  </a:gdLst>
                  <a:ahLst/>
                  <a:cxnLst>
                    <a:cxn ang="0">
                      <a:pos x="T0" y="T1"/>
                    </a:cxn>
                    <a:cxn ang="0">
                      <a:pos x="T2" y="T3"/>
                    </a:cxn>
                    <a:cxn ang="0">
                      <a:pos x="T4" y="T5"/>
                    </a:cxn>
                    <a:cxn ang="0">
                      <a:pos x="T6" y="T7"/>
                    </a:cxn>
                    <a:cxn ang="0">
                      <a:pos x="T8" y="T9"/>
                    </a:cxn>
                  </a:cxnLst>
                  <a:rect l="0" t="0" r="r" b="b"/>
                  <a:pathLst>
                    <a:path w="5" h="4">
                      <a:moveTo>
                        <a:pt x="5" y="0"/>
                      </a:moveTo>
                      <a:lnTo>
                        <a:pt x="1" y="1"/>
                      </a:lnTo>
                      <a:lnTo>
                        <a:pt x="0" y="4"/>
                      </a:lnTo>
                      <a:lnTo>
                        <a:pt x="1" y="4"/>
                      </a:lnTo>
                      <a:lnTo>
                        <a:pt x="5"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95" name="Freeform 614">
                  <a:extLst>
                    <a:ext uri="{FF2B5EF4-FFF2-40B4-BE49-F238E27FC236}">
                      <a16:creationId xmlns:a16="http://schemas.microsoft.com/office/drawing/2014/main" id="{0A061DA6-EBE9-AF67-533D-644CD30FAEEF}"/>
                    </a:ext>
                  </a:extLst>
                </p:cNvPr>
                <p:cNvSpPr>
                  <a:spLocks/>
                </p:cNvSpPr>
                <p:nvPr/>
              </p:nvSpPr>
              <p:spPr bwMode="auto">
                <a:xfrm>
                  <a:off x="3698" y="1534"/>
                  <a:ext cx="9" cy="7"/>
                </a:xfrm>
                <a:custGeom>
                  <a:avLst/>
                  <a:gdLst>
                    <a:gd name="T0" fmla="*/ 3 w 9"/>
                    <a:gd name="T1" fmla="*/ 5 h 7"/>
                    <a:gd name="T2" fmla="*/ 7 w 9"/>
                    <a:gd name="T3" fmla="*/ 6 h 7"/>
                    <a:gd name="T4" fmla="*/ 9 w 9"/>
                    <a:gd name="T5" fmla="*/ 3 h 7"/>
                    <a:gd name="T6" fmla="*/ 7 w 9"/>
                    <a:gd name="T7" fmla="*/ 0 h 7"/>
                    <a:gd name="T8" fmla="*/ 5 w 9"/>
                    <a:gd name="T9" fmla="*/ 1 h 7"/>
                    <a:gd name="T10" fmla="*/ 4 w 9"/>
                    <a:gd name="T11" fmla="*/ 3 h 7"/>
                    <a:gd name="T12" fmla="*/ 2 w 9"/>
                    <a:gd name="T13" fmla="*/ 3 h 7"/>
                    <a:gd name="T14" fmla="*/ 0 w 9"/>
                    <a:gd name="T15" fmla="*/ 7 h 7"/>
                    <a:gd name="T16" fmla="*/ 2 w 9"/>
                    <a:gd name="T17" fmla="*/ 7 h 7"/>
                    <a:gd name="T18" fmla="*/ 3 w 9"/>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
                      <a:moveTo>
                        <a:pt x="3" y="5"/>
                      </a:moveTo>
                      <a:lnTo>
                        <a:pt x="7" y="6"/>
                      </a:lnTo>
                      <a:lnTo>
                        <a:pt x="9" y="3"/>
                      </a:lnTo>
                      <a:lnTo>
                        <a:pt x="7" y="0"/>
                      </a:lnTo>
                      <a:lnTo>
                        <a:pt x="5" y="1"/>
                      </a:lnTo>
                      <a:lnTo>
                        <a:pt x="4" y="3"/>
                      </a:lnTo>
                      <a:lnTo>
                        <a:pt x="2" y="3"/>
                      </a:lnTo>
                      <a:lnTo>
                        <a:pt x="0" y="7"/>
                      </a:lnTo>
                      <a:lnTo>
                        <a:pt x="2" y="7"/>
                      </a:lnTo>
                      <a:lnTo>
                        <a:pt x="3"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96" name="Freeform 615">
                  <a:extLst>
                    <a:ext uri="{FF2B5EF4-FFF2-40B4-BE49-F238E27FC236}">
                      <a16:creationId xmlns:a16="http://schemas.microsoft.com/office/drawing/2014/main" id="{3365A641-0C4A-6C48-91A2-79CC5540388A}"/>
                    </a:ext>
                  </a:extLst>
                </p:cNvPr>
                <p:cNvSpPr>
                  <a:spLocks/>
                </p:cNvSpPr>
                <p:nvPr/>
              </p:nvSpPr>
              <p:spPr bwMode="auto">
                <a:xfrm>
                  <a:off x="3691" y="1539"/>
                  <a:ext cx="4" cy="4"/>
                </a:xfrm>
                <a:custGeom>
                  <a:avLst/>
                  <a:gdLst>
                    <a:gd name="T0" fmla="*/ 5 w 5"/>
                    <a:gd name="T1" fmla="*/ 3 h 5"/>
                    <a:gd name="T2" fmla="*/ 4 w 5"/>
                    <a:gd name="T3" fmla="*/ 0 h 5"/>
                    <a:gd name="T4" fmla="*/ 0 w 5"/>
                    <a:gd name="T5" fmla="*/ 0 h 5"/>
                    <a:gd name="T6" fmla="*/ 4 w 5"/>
                    <a:gd name="T7" fmla="*/ 5 h 5"/>
                    <a:gd name="T8" fmla="*/ 5 w 5"/>
                    <a:gd name="T9" fmla="*/ 3 h 5"/>
                  </a:gdLst>
                  <a:ahLst/>
                  <a:cxnLst>
                    <a:cxn ang="0">
                      <a:pos x="T0" y="T1"/>
                    </a:cxn>
                    <a:cxn ang="0">
                      <a:pos x="T2" y="T3"/>
                    </a:cxn>
                    <a:cxn ang="0">
                      <a:pos x="T4" y="T5"/>
                    </a:cxn>
                    <a:cxn ang="0">
                      <a:pos x="T6" y="T7"/>
                    </a:cxn>
                    <a:cxn ang="0">
                      <a:pos x="T8" y="T9"/>
                    </a:cxn>
                  </a:cxnLst>
                  <a:rect l="0" t="0" r="r" b="b"/>
                  <a:pathLst>
                    <a:path w="5" h="5">
                      <a:moveTo>
                        <a:pt x="5" y="3"/>
                      </a:moveTo>
                      <a:cubicBezTo>
                        <a:pt x="4" y="0"/>
                        <a:pt x="4" y="0"/>
                        <a:pt x="4" y="0"/>
                      </a:cubicBezTo>
                      <a:cubicBezTo>
                        <a:pt x="0" y="0"/>
                        <a:pt x="0" y="0"/>
                        <a:pt x="0" y="0"/>
                      </a:cubicBezTo>
                      <a:cubicBezTo>
                        <a:pt x="4" y="5"/>
                        <a:pt x="4" y="5"/>
                        <a:pt x="4" y="5"/>
                      </a:cubicBezTo>
                      <a:cubicBezTo>
                        <a:pt x="4" y="5"/>
                        <a:pt x="5" y="3"/>
                        <a:pt x="5" y="3"/>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97" name="Freeform 616">
                  <a:extLst>
                    <a:ext uri="{FF2B5EF4-FFF2-40B4-BE49-F238E27FC236}">
                      <a16:creationId xmlns:a16="http://schemas.microsoft.com/office/drawing/2014/main" id="{80B6C88A-E64F-5E05-6E30-34924A742696}"/>
                    </a:ext>
                  </a:extLst>
                </p:cNvPr>
                <p:cNvSpPr>
                  <a:spLocks/>
                </p:cNvSpPr>
                <p:nvPr/>
              </p:nvSpPr>
              <p:spPr bwMode="auto">
                <a:xfrm>
                  <a:off x="3669" y="1568"/>
                  <a:ext cx="3" cy="4"/>
                </a:xfrm>
                <a:custGeom>
                  <a:avLst/>
                  <a:gdLst>
                    <a:gd name="T0" fmla="*/ 3 w 3"/>
                    <a:gd name="T1" fmla="*/ 3 h 4"/>
                    <a:gd name="T2" fmla="*/ 1 w 3"/>
                    <a:gd name="T3" fmla="*/ 1 h 4"/>
                    <a:gd name="T4" fmla="*/ 0 w 3"/>
                    <a:gd name="T5" fmla="*/ 0 h 4"/>
                    <a:gd name="T6" fmla="*/ 0 w 3"/>
                    <a:gd name="T7" fmla="*/ 4 h 4"/>
                    <a:gd name="T8" fmla="*/ 3 w 3"/>
                    <a:gd name="T9" fmla="*/ 3 h 4"/>
                  </a:gdLst>
                  <a:ahLst/>
                  <a:cxnLst>
                    <a:cxn ang="0">
                      <a:pos x="T0" y="T1"/>
                    </a:cxn>
                    <a:cxn ang="0">
                      <a:pos x="T2" y="T3"/>
                    </a:cxn>
                    <a:cxn ang="0">
                      <a:pos x="T4" y="T5"/>
                    </a:cxn>
                    <a:cxn ang="0">
                      <a:pos x="T6" y="T7"/>
                    </a:cxn>
                    <a:cxn ang="0">
                      <a:pos x="T8" y="T9"/>
                    </a:cxn>
                  </a:cxnLst>
                  <a:rect l="0" t="0" r="r" b="b"/>
                  <a:pathLst>
                    <a:path w="3" h="4">
                      <a:moveTo>
                        <a:pt x="3" y="3"/>
                      </a:moveTo>
                      <a:lnTo>
                        <a:pt x="1" y="1"/>
                      </a:lnTo>
                      <a:lnTo>
                        <a:pt x="0" y="0"/>
                      </a:lnTo>
                      <a:lnTo>
                        <a:pt x="0" y="4"/>
                      </a:lnTo>
                      <a:lnTo>
                        <a:pt x="3"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98" name="Freeform 617">
                  <a:extLst>
                    <a:ext uri="{FF2B5EF4-FFF2-40B4-BE49-F238E27FC236}">
                      <a16:creationId xmlns:a16="http://schemas.microsoft.com/office/drawing/2014/main" id="{01A09A37-1392-5590-CDBF-8B076A169DC2}"/>
                    </a:ext>
                  </a:extLst>
                </p:cNvPr>
                <p:cNvSpPr>
                  <a:spLocks/>
                </p:cNvSpPr>
                <p:nvPr/>
              </p:nvSpPr>
              <p:spPr bwMode="auto">
                <a:xfrm>
                  <a:off x="3694" y="1544"/>
                  <a:ext cx="3" cy="4"/>
                </a:xfrm>
                <a:custGeom>
                  <a:avLst/>
                  <a:gdLst>
                    <a:gd name="T0" fmla="*/ 2 w 4"/>
                    <a:gd name="T1" fmla="*/ 6 h 6"/>
                    <a:gd name="T2" fmla="*/ 4 w 4"/>
                    <a:gd name="T3" fmla="*/ 4 h 6"/>
                    <a:gd name="T4" fmla="*/ 3 w 4"/>
                    <a:gd name="T5" fmla="*/ 0 h 6"/>
                    <a:gd name="T6" fmla="*/ 0 w 4"/>
                    <a:gd name="T7" fmla="*/ 4 h 6"/>
                    <a:gd name="T8" fmla="*/ 2 w 4"/>
                    <a:gd name="T9" fmla="*/ 6 h 6"/>
                  </a:gdLst>
                  <a:ahLst/>
                  <a:cxnLst>
                    <a:cxn ang="0">
                      <a:pos x="T0" y="T1"/>
                    </a:cxn>
                    <a:cxn ang="0">
                      <a:pos x="T2" y="T3"/>
                    </a:cxn>
                    <a:cxn ang="0">
                      <a:pos x="T4" y="T5"/>
                    </a:cxn>
                    <a:cxn ang="0">
                      <a:pos x="T6" y="T7"/>
                    </a:cxn>
                    <a:cxn ang="0">
                      <a:pos x="T8" y="T9"/>
                    </a:cxn>
                  </a:cxnLst>
                  <a:rect l="0" t="0" r="r" b="b"/>
                  <a:pathLst>
                    <a:path w="4" h="6">
                      <a:moveTo>
                        <a:pt x="2" y="6"/>
                      </a:moveTo>
                      <a:cubicBezTo>
                        <a:pt x="4" y="4"/>
                        <a:pt x="4" y="4"/>
                        <a:pt x="4" y="4"/>
                      </a:cubicBezTo>
                      <a:cubicBezTo>
                        <a:pt x="3" y="0"/>
                        <a:pt x="3" y="0"/>
                        <a:pt x="3" y="0"/>
                      </a:cubicBezTo>
                      <a:cubicBezTo>
                        <a:pt x="3" y="0"/>
                        <a:pt x="0" y="4"/>
                        <a:pt x="0" y="4"/>
                      </a:cubicBezTo>
                      <a:lnTo>
                        <a:pt x="2"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99" name="Freeform 618">
                  <a:extLst>
                    <a:ext uri="{FF2B5EF4-FFF2-40B4-BE49-F238E27FC236}">
                      <a16:creationId xmlns:a16="http://schemas.microsoft.com/office/drawing/2014/main" id="{11800698-0CC1-3651-791F-627FF6AEC0FD}"/>
                    </a:ext>
                  </a:extLst>
                </p:cNvPr>
                <p:cNvSpPr>
                  <a:spLocks/>
                </p:cNvSpPr>
                <p:nvPr/>
              </p:nvSpPr>
              <p:spPr bwMode="auto">
                <a:xfrm>
                  <a:off x="3698" y="1530"/>
                  <a:ext cx="6" cy="4"/>
                </a:xfrm>
                <a:custGeom>
                  <a:avLst/>
                  <a:gdLst>
                    <a:gd name="T0" fmla="*/ 6 w 6"/>
                    <a:gd name="T1" fmla="*/ 1 h 4"/>
                    <a:gd name="T2" fmla="*/ 3 w 6"/>
                    <a:gd name="T3" fmla="*/ 0 h 4"/>
                    <a:gd name="T4" fmla="*/ 0 w 6"/>
                    <a:gd name="T5" fmla="*/ 4 h 4"/>
                    <a:gd name="T6" fmla="*/ 3 w 6"/>
                    <a:gd name="T7" fmla="*/ 4 h 4"/>
                    <a:gd name="T8" fmla="*/ 6 w 6"/>
                    <a:gd name="T9" fmla="*/ 1 h 4"/>
                  </a:gdLst>
                  <a:ahLst/>
                  <a:cxnLst>
                    <a:cxn ang="0">
                      <a:pos x="T0" y="T1"/>
                    </a:cxn>
                    <a:cxn ang="0">
                      <a:pos x="T2" y="T3"/>
                    </a:cxn>
                    <a:cxn ang="0">
                      <a:pos x="T4" y="T5"/>
                    </a:cxn>
                    <a:cxn ang="0">
                      <a:pos x="T6" y="T7"/>
                    </a:cxn>
                    <a:cxn ang="0">
                      <a:pos x="T8" y="T9"/>
                    </a:cxn>
                  </a:cxnLst>
                  <a:rect l="0" t="0" r="r" b="b"/>
                  <a:pathLst>
                    <a:path w="6" h="4">
                      <a:moveTo>
                        <a:pt x="6" y="1"/>
                      </a:moveTo>
                      <a:lnTo>
                        <a:pt x="3" y="0"/>
                      </a:lnTo>
                      <a:lnTo>
                        <a:pt x="0" y="4"/>
                      </a:lnTo>
                      <a:lnTo>
                        <a:pt x="3" y="4"/>
                      </a:lnTo>
                      <a:lnTo>
                        <a:pt x="6"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00" name="Freeform 619">
                  <a:extLst>
                    <a:ext uri="{FF2B5EF4-FFF2-40B4-BE49-F238E27FC236}">
                      <a16:creationId xmlns:a16="http://schemas.microsoft.com/office/drawing/2014/main" id="{9B3391B5-44AB-97C3-D9B4-3E82185AECF7}"/>
                    </a:ext>
                  </a:extLst>
                </p:cNvPr>
                <p:cNvSpPr>
                  <a:spLocks/>
                </p:cNvSpPr>
                <p:nvPr/>
              </p:nvSpPr>
              <p:spPr bwMode="auto">
                <a:xfrm>
                  <a:off x="3812" y="1337"/>
                  <a:ext cx="3" cy="4"/>
                </a:xfrm>
                <a:custGeom>
                  <a:avLst/>
                  <a:gdLst>
                    <a:gd name="T0" fmla="*/ 1 w 3"/>
                    <a:gd name="T1" fmla="*/ 0 h 4"/>
                    <a:gd name="T2" fmla="*/ 0 w 3"/>
                    <a:gd name="T3" fmla="*/ 4 h 4"/>
                    <a:gd name="T4" fmla="*/ 3 w 3"/>
                    <a:gd name="T5" fmla="*/ 3 h 4"/>
                    <a:gd name="T6" fmla="*/ 1 w 3"/>
                    <a:gd name="T7" fmla="*/ 0 h 4"/>
                  </a:gdLst>
                  <a:ahLst/>
                  <a:cxnLst>
                    <a:cxn ang="0">
                      <a:pos x="T0" y="T1"/>
                    </a:cxn>
                    <a:cxn ang="0">
                      <a:pos x="T2" y="T3"/>
                    </a:cxn>
                    <a:cxn ang="0">
                      <a:pos x="T4" y="T5"/>
                    </a:cxn>
                    <a:cxn ang="0">
                      <a:pos x="T6" y="T7"/>
                    </a:cxn>
                  </a:cxnLst>
                  <a:rect l="0" t="0" r="r" b="b"/>
                  <a:pathLst>
                    <a:path w="3" h="4">
                      <a:moveTo>
                        <a:pt x="1" y="0"/>
                      </a:moveTo>
                      <a:lnTo>
                        <a:pt x="0" y="4"/>
                      </a:lnTo>
                      <a:lnTo>
                        <a:pt x="3" y="3"/>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01" name="Freeform 620">
                  <a:extLst>
                    <a:ext uri="{FF2B5EF4-FFF2-40B4-BE49-F238E27FC236}">
                      <a16:creationId xmlns:a16="http://schemas.microsoft.com/office/drawing/2014/main" id="{41A97664-1880-EC9A-57CA-DDBCEB6FC37B}"/>
                    </a:ext>
                  </a:extLst>
                </p:cNvPr>
                <p:cNvSpPr>
                  <a:spLocks/>
                </p:cNvSpPr>
                <p:nvPr/>
              </p:nvSpPr>
              <p:spPr bwMode="auto">
                <a:xfrm>
                  <a:off x="3858" y="1298"/>
                  <a:ext cx="4" cy="5"/>
                </a:xfrm>
                <a:custGeom>
                  <a:avLst/>
                  <a:gdLst>
                    <a:gd name="T0" fmla="*/ 0 w 4"/>
                    <a:gd name="T1" fmla="*/ 1 h 5"/>
                    <a:gd name="T2" fmla="*/ 2 w 4"/>
                    <a:gd name="T3" fmla="*/ 5 h 5"/>
                    <a:gd name="T4" fmla="*/ 3 w 4"/>
                    <a:gd name="T5" fmla="*/ 4 h 5"/>
                    <a:gd name="T6" fmla="*/ 4 w 4"/>
                    <a:gd name="T7" fmla="*/ 2 h 5"/>
                    <a:gd name="T8" fmla="*/ 3 w 4"/>
                    <a:gd name="T9" fmla="*/ 0 h 5"/>
                    <a:gd name="T10" fmla="*/ 0 w 4"/>
                    <a:gd name="T11" fmla="*/ 1 h 5"/>
                  </a:gdLst>
                  <a:ahLst/>
                  <a:cxnLst>
                    <a:cxn ang="0">
                      <a:pos x="T0" y="T1"/>
                    </a:cxn>
                    <a:cxn ang="0">
                      <a:pos x="T2" y="T3"/>
                    </a:cxn>
                    <a:cxn ang="0">
                      <a:pos x="T4" y="T5"/>
                    </a:cxn>
                    <a:cxn ang="0">
                      <a:pos x="T6" y="T7"/>
                    </a:cxn>
                    <a:cxn ang="0">
                      <a:pos x="T8" y="T9"/>
                    </a:cxn>
                    <a:cxn ang="0">
                      <a:pos x="T10" y="T11"/>
                    </a:cxn>
                  </a:cxnLst>
                  <a:rect l="0" t="0" r="r" b="b"/>
                  <a:pathLst>
                    <a:path w="4" h="5">
                      <a:moveTo>
                        <a:pt x="0" y="1"/>
                      </a:moveTo>
                      <a:lnTo>
                        <a:pt x="2" y="5"/>
                      </a:lnTo>
                      <a:lnTo>
                        <a:pt x="3" y="4"/>
                      </a:lnTo>
                      <a:lnTo>
                        <a:pt x="4" y="2"/>
                      </a:lnTo>
                      <a:lnTo>
                        <a:pt x="3"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02" name="Freeform 621">
                  <a:extLst>
                    <a:ext uri="{FF2B5EF4-FFF2-40B4-BE49-F238E27FC236}">
                      <a16:creationId xmlns:a16="http://schemas.microsoft.com/office/drawing/2014/main" id="{378B2BEE-58A7-97B0-A7C6-2B1814E55AB8}"/>
                    </a:ext>
                  </a:extLst>
                </p:cNvPr>
                <p:cNvSpPr>
                  <a:spLocks/>
                </p:cNvSpPr>
                <p:nvPr/>
              </p:nvSpPr>
              <p:spPr bwMode="auto">
                <a:xfrm>
                  <a:off x="3866" y="1293"/>
                  <a:ext cx="3" cy="2"/>
                </a:xfrm>
                <a:custGeom>
                  <a:avLst/>
                  <a:gdLst>
                    <a:gd name="T0" fmla="*/ 2 w 3"/>
                    <a:gd name="T1" fmla="*/ 2 h 2"/>
                    <a:gd name="T2" fmla="*/ 3 w 3"/>
                    <a:gd name="T3" fmla="*/ 0 h 2"/>
                    <a:gd name="T4" fmla="*/ 1 w 3"/>
                    <a:gd name="T5" fmla="*/ 0 h 2"/>
                    <a:gd name="T6" fmla="*/ 0 w 3"/>
                    <a:gd name="T7" fmla="*/ 2 h 2"/>
                    <a:gd name="T8" fmla="*/ 2 w 3"/>
                    <a:gd name="T9" fmla="*/ 2 h 2"/>
                  </a:gdLst>
                  <a:ahLst/>
                  <a:cxnLst>
                    <a:cxn ang="0">
                      <a:pos x="T0" y="T1"/>
                    </a:cxn>
                    <a:cxn ang="0">
                      <a:pos x="T2" y="T3"/>
                    </a:cxn>
                    <a:cxn ang="0">
                      <a:pos x="T4" y="T5"/>
                    </a:cxn>
                    <a:cxn ang="0">
                      <a:pos x="T6" y="T7"/>
                    </a:cxn>
                    <a:cxn ang="0">
                      <a:pos x="T8" y="T9"/>
                    </a:cxn>
                  </a:cxnLst>
                  <a:rect l="0" t="0" r="r" b="b"/>
                  <a:pathLst>
                    <a:path w="3" h="2">
                      <a:moveTo>
                        <a:pt x="2" y="2"/>
                      </a:moveTo>
                      <a:lnTo>
                        <a:pt x="3" y="0"/>
                      </a:lnTo>
                      <a:lnTo>
                        <a:pt x="1" y="0"/>
                      </a:lnTo>
                      <a:lnTo>
                        <a:pt x="0" y="2"/>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03" name="Freeform 622">
                  <a:extLst>
                    <a:ext uri="{FF2B5EF4-FFF2-40B4-BE49-F238E27FC236}">
                      <a16:creationId xmlns:a16="http://schemas.microsoft.com/office/drawing/2014/main" id="{69D576E8-408C-7F08-3B7A-1A97F2A9FCE2}"/>
                    </a:ext>
                  </a:extLst>
                </p:cNvPr>
                <p:cNvSpPr>
                  <a:spLocks/>
                </p:cNvSpPr>
                <p:nvPr/>
              </p:nvSpPr>
              <p:spPr bwMode="auto">
                <a:xfrm>
                  <a:off x="3659" y="1290"/>
                  <a:ext cx="285" cy="398"/>
                </a:xfrm>
                <a:custGeom>
                  <a:avLst/>
                  <a:gdLst>
                    <a:gd name="T0" fmla="*/ 88 w 285"/>
                    <a:gd name="T1" fmla="*/ 316 h 398"/>
                    <a:gd name="T2" fmla="*/ 88 w 285"/>
                    <a:gd name="T3" fmla="*/ 231 h 398"/>
                    <a:gd name="T4" fmla="*/ 111 w 285"/>
                    <a:gd name="T5" fmla="*/ 165 h 398"/>
                    <a:gd name="T6" fmla="*/ 136 w 285"/>
                    <a:gd name="T7" fmla="*/ 106 h 398"/>
                    <a:gd name="T8" fmla="*/ 161 w 285"/>
                    <a:gd name="T9" fmla="*/ 96 h 398"/>
                    <a:gd name="T10" fmla="*/ 172 w 285"/>
                    <a:gd name="T11" fmla="*/ 75 h 398"/>
                    <a:gd name="T12" fmla="*/ 209 w 285"/>
                    <a:gd name="T13" fmla="*/ 80 h 398"/>
                    <a:gd name="T14" fmla="*/ 230 w 285"/>
                    <a:gd name="T15" fmla="*/ 47 h 398"/>
                    <a:gd name="T16" fmla="*/ 266 w 285"/>
                    <a:gd name="T17" fmla="*/ 60 h 398"/>
                    <a:gd name="T18" fmla="*/ 278 w 285"/>
                    <a:gd name="T19" fmla="*/ 45 h 398"/>
                    <a:gd name="T20" fmla="*/ 266 w 285"/>
                    <a:gd name="T21" fmla="*/ 44 h 398"/>
                    <a:gd name="T22" fmla="*/ 285 w 285"/>
                    <a:gd name="T23" fmla="*/ 26 h 398"/>
                    <a:gd name="T24" fmla="*/ 266 w 285"/>
                    <a:gd name="T25" fmla="*/ 15 h 398"/>
                    <a:gd name="T26" fmla="*/ 252 w 285"/>
                    <a:gd name="T27" fmla="*/ 19 h 398"/>
                    <a:gd name="T28" fmla="*/ 243 w 285"/>
                    <a:gd name="T29" fmla="*/ 19 h 398"/>
                    <a:gd name="T30" fmla="*/ 243 w 285"/>
                    <a:gd name="T31" fmla="*/ 3 h 398"/>
                    <a:gd name="T32" fmla="*/ 236 w 285"/>
                    <a:gd name="T33" fmla="*/ 14 h 398"/>
                    <a:gd name="T34" fmla="*/ 227 w 285"/>
                    <a:gd name="T35" fmla="*/ 18 h 398"/>
                    <a:gd name="T36" fmla="*/ 215 w 285"/>
                    <a:gd name="T37" fmla="*/ 32 h 398"/>
                    <a:gd name="T38" fmla="*/ 209 w 285"/>
                    <a:gd name="T39" fmla="*/ 9 h 398"/>
                    <a:gd name="T40" fmla="*/ 202 w 285"/>
                    <a:gd name="T41" fmla="*/ 27 h 398"/>
                    <a:gd name="T42" fmla="*/ 191 w 285"/>
                    <a:gd name="T43" fmla="*/ 40 h 398"/>
                    <a:gd name="T44" fmla="*/ 178 w 285"/>
                    <a:gd name="T45" fmla="*/ 43 h 398"/>
                    <a:gd name="T46" fmla="*/ 166 w 285"/>
                    <a:gd name="T47" fmla="*/ 53 h 398"/>
                    <a:gd name="T48" fmla="*/ 157 w 285"/>
                    <a:gd name="T49" fmla="*/ 55 h 398"/>
                    <a:gd name="T50" fmla="*/ 153 w 285"/>
                    <a:gd name="T51" fmla="*/ 70 h 398"/>
                    <a:gd name="T52" fmla="*/ 142 w 285"/>
                    <a:gd name="T53" fmla="*/ 65 h 398"/>
                    <a:gd name="T54" fmla="*/ 132 w 285"/>
                    <a:gd name="T55" fmla="*/ 86 h 398"/>
                    <a:gd name="T56" fmla="*/ 136 w 285"/>
                    <a:gd name="T57" fmla="*/ 95 h 398"/>
                    <a:gd name="T58" fmla="*/ 125 w 285"/>
                    <a:gd name="T59" fmla="*/ 106 h 398"/>
                    <a:gd name="T60" fmla="*/ 116 w 285"/>
                    <a:gd name="T61" fmla="*/ 109 h 398"/>
                    <a:gd name="T62" fmla="*/ 113 w 285"/>
                    <a:gd name="T63" fmla="*/ 126 h 398"/>
                    <a:gd name="T64" fmla="*/ 113 w 285"/>
                    <a:gd name="T65" fmla="*/ 135 h 398"/>
                    <a:gd name="T66" fmla="*/ 98 w 285"/>
                    <a:gd name="T67" fmla="*/ 150 h 398"/>
                    <a:gd name="T68" fmla="*/ 91 w 285"/>
                    <a:gd name="T69" fmla="*/ 159 h 398"/>
                    <a:gd name="T70" fmla="*/ 91 w 285"/>
                    <a:gd name="T71" fmla="*/ 173 h 398"/>
                    <a:gd name="T72" fmla="*/ 88 w 285"/>
                    <a:gd name="T73" fmla="*/ 189 h 398"/>
                    <a:gd name="T74" fmla="*/ 82 w 285"/>
                    <a:gd name="T75" fmla="*/ 203 h 398"/>
                    <a:gd name="T76" fmla="*/ 68 w 285"/>
                    <a:gd name="T77" fmla="*/ 217 h 398"/>
                    <a:gd name="T78" fmla="*/ 55 w 285"/>
                    <a:gd name="T79" fmla="*/ 243 h 398"/>
                    <a:gd name="T80" fmla="*/ 72 w 285"/>
                    <a:gd name="T81" fmla="*/ 232 h 398"/>
                    <a:gd name="T82" fmla="*/ 60 w 285"/>
                    <a:gd name="T83" fmla="*/ 252 h 398"/>
                    <a:gd name="T84" fmla="*/ 46 w 285"/>
                    <a:gd name="T85" fmla="*/ 252 h 398"/>
                    <a:gd name="T86" fmla="*/ 46 w 285"/>
                    <a:gd name="T87" fmla="*/ 268 h 398"/>
                    <a:gd name="T88" fmla="*/ 32 w 285"/>
                    <a:gd name="T89" fmla="*/ 265 h 398"/>
                    <a:gd name="T90" fmla="*/ 30 w 285"/>
                    <a:gd name="T91" fmla="*/ 274 h 398"/>
                    <a:gd name="T92" fmla="*/ 25 w 285"/>
                    <a:gd name="T93" fmla="*/ 285 h 398"/>
                    <a:gd name="T94" fmla="*/ 8 w 285"/>
                    <a:gd name="T95" fmla="*/ 288 h 398"/>
                    <a:gd name="T96" fmla="*/ 19 w 285"/>
                    <a:gd name="T97" fmla="*/ 296 h 398"/>
                    <a:gd name="T98" fmla="*/ 4 w 285"/>
                    <a:gd name="T99" fmla="*/ 304 h 398"/>
                    <a:gd name="T100" fmla="*/ 17 w 285"/>
                    <a:gd name="T101" fmla="*/ 313 h 398"/>
                    <a:gd name="T102" fmla="*/ 33 w 285"/>
                    <a:gd name="T103" fmla="*/ 310 h 398"/>
                    <a:gd name="T104" fmla="*/ 11 w 285"/>
                    <a:gd name="T105" fmla="*/ 315 h 398"/>
                    <a:gd name="T106" fmla="*/ 2 w 285"/>
                    <a:gd name="T107" fmla="*/ 324 h 398"/>
                    <a:gd name="T108" fmla="*/ 15 w 285"/>
                    <a:gd name="T109" fmla="*/ 336 h 398"/>
                    <a:gd name="T110" fmla="*/ 15 w 285"/>
                    <a:gd name="T111" fmla="*/ 344 h 398"/>
                    <a:gd name="T112" fmla="*/ 5 w 285"/>
                    <a:gd name="T113" fmla="*/ 359 h 398"/>
                    <a:gd name="T114" fmla="*/ 22 w 285"/>
                    <a:gd name="T115" fmla="*/ 371 h 398"/>
                    <a:gd name="T116" fmla="*/ 23 w 285"/>
                    <a:gd name="T117" fmla="*/ 392 h 398"/>
                    <a:gd name="T118" fmla="*/ 42 w 285"/>
                    <a:gd name="T119" fmla="*/ 390 h 398"/>
                    <a:gd name="T120" fmla="*/ 57 w 285"/>
                    <a:gd name="T121" fmla="*/ 366 h 398"/>
                    <a:gd name="T122" fmla="*/ 66 w 285"/>
                    <a:gd name="T123" fmla="*/ 368 h 398"/>
                    <a:gd name="T124" fmla="*/ 72 w 285"/>
                    <a:gd name="T125" fmla="*/ 350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5" h="398">
                      <a:moveTo>
                        <a:pt x="84" y="373"/>
                      </a:moveTo>
                      <a:lnTo>
                        <a:pt x="86" y="370"/>
                      </a:lnTo>
                      <a:lnTo>
                        <a:pt x="85" y="359"/>
                      </a:lnTo>
                      <a:lnTo>
                        <a:pt x="83" y="355"/>
                      </a:lnTo>
                      <a:lnTo>
                        <a:pt x="84" y="351"/>
                      </a:lnTo>
                      <a:lnTo>
                        <a:pt x="86" y="351"/>
                      </a:lnTo>
                      <a:lnTo>
                        <a:pt x="84" y="347"/>
                      </a:lnTo>
                      <a:lnTo>
                        <a:pt x="85" y="345"/>
                      </a:lnTo>
                      <a:lnTo>
                        <a:pt x="90" y="344"/>
                      </a:lnTo>
                      <a:lnTo>
                        <a:pt x="91" y="342"/>
                      </a:lnTo>
                      <a:lnTo>
                        <a:pt x="91" y="338"/>
                      </a:lnTo>
                      <a:lnTo>
                        <a:pt x="93" y="334"/>
                      </a:lnTo>
                      <a:lnTo>
                        <a:pt x="91" y="330"/>
                      </a:lnTo>
                      <a:lnTo>
                        <a:pt x="90" y="322"/>
                      </a:lnTo>
                      <a:lnTo>
                        <a:pt x="88" y="316"/>
                      </a:lnTo>
                      <a:lnTo>
                        <a:pt x="88" y="313"/>
                      </a:lnTo>
                      <a:lnTo>
                        <a:pt x="94" y="310"/>
                      </a:lnTo>
                      <a:lnTo>
                        <a:pt x="94" y="305"/>
                      </a:lnTo>
                      <a:lnTo>
                        <a:pt x="95" y="301"/>
                      </a:lnTo>
                      <a:lnTo>
                        <a:pt x="91" y="295"/>
                      </a:lnTo>
                      <a:lnTo>
                        <a:pt x="86" y="292"/>
                      </a:lnTo>
                      <a:lnTo>
                        <a:pt x="86" y="286"/>
                      </a:lnTo>
                      <a:lnTo>
                        <a:pt x="87" y="279"/>
                      </a:lnTo>
                      <a:lnTo>
                        <a:pt x="86" y="273"/>
                      </a:lnTo>
                      <a:lnTo>
                        <a:pt x="84" y="268"/>
                      </a:lnTo>
                      <a:lnTo>
                        <a:pt x="86" y="263"/>
                      </a:lnTo>
                      <a:lnTo>
                        <a:pt x="85" y="254"/>
                      </a:lnTo>
                      <a:lnTo>
                        <a:pt x="84" y="245"/>
                      </a:lnTo>
                      <a:lnTo>
                        <a:pt x="85" y="237"/>
                      </a:lnTo>
                      <a:lnTo>
                        <a:pt x="88" y="231"/>
                      </a:lnTo>
                      <a:lnTo>
                        <a:pt x="91" y="229"/>
                      </a:lnTo>
                      <a:lnTo>
                        <a:pt x="94" y="230"/>
                      </a:lnTo>
                      <a:lnTo>
                        <a:pt x="100" y="230"/>
                      </a:lnTo>
                      <a:lnTo>
                        <a:pt x="102" y="226"/>
                      </a:lnTo>
                      <a:lnTo>
                        <a:pt x="101" y="220"/>
                      </a:lnTo>
                      <a:lnTo>
                        <a:pt x="100" y="217"/>
                      </a:lnTo>
                      <a:lnTo>
                        <a:pt x="101" y="213"/>
                      </a:lnTo>
                      <a:lnTo>
                        <a:pt x="105" y="199"/>
                      </a:lnTo>
                      <a:lnTo>
                        <a:pt x="105" y="191"/>
                      </a:lnTo>
                      <a:lnTo>
                        <a:pt x="107" y="183"/>
                      </a:lnTo>
                      <a:lnTo>
                        <a:pt x="108" y="179"/>
                      </a:lnTo>
                      <a:lnTo>
                        <a:pt x="108" y="174"/>
                      </a:lnTo>
                      <a:lnTo>
                        <a:pt x="106" y="172"/>
                      </a:lnTo>
                      <a:lnTo>
                        <a:pt x="106" y="168"/>
                      </a:lnTo>
                      <a:lnTo>
                        <a:pt x="111" y="165"/>
                      </a:lnTo>
                      <a:lnTo>
                        <a:pt x="115" y="164"/>
                      </a:lnTo>
                      <a:lnTo>
                        <a:pt x="118" y="161"/>
                      </a:lnTo>
                      <a:lnTo>
                        <a:pt x="118" y="158"/>
                      </a:lnTo>
                      <a:lnTo>
                        <a:pt x="122" y="150"/>
                      </a:lnTo>
                      <a:lnTo>
                        <a:pt x="126" y="143"/>
                      </a:lnTo>
                      <a:lnTo>
                        <a:pt x="127" y="139"/>
                      </a:lnTo>
                      <a:lnTo>
                        <a:pt x="126" y="134"/>
                      </a:lnTo>
                      <a:lnTo>
                        <a:pt x="124" y="132"/>
                      </a:lnTo>
                      <a:lnTo>
                        <a:pt x="124" y="124"/>
                      </a:lnTo>
                      <a:lnTo>
                        <a:pt x="126" y="123"/>
                      </a:lnTo>
                      <a:lnTo>
                        <a:pt x="128" y="120"/>
                      </a:lnTo>
                      <a:lnTo>
                        <a:pt x="129" y="116"/>
                      </a:lnTo>
                      <a:lnTo>
                        <a:pt x="130" y="115"/>
                      </a:lnTo>
                      <a:lnTo>
                        <a:pt x="133" y="109"/>
                      </a:lnTo>
                      <a:lnTo>
                        <a:pt x="136" y="106"/>
                      </a:lnTo>
                      <a:lnTo>
                        <a:pt x="139" y="109"/>
                      </a:lnTo>
                      <a:lnTo>
                        <a:pt x="139" y="110"/>
                      </a:lnTo>
                      <a:lnTo>
                        <a:pt x="142" y="109"/>
                      </a:lnTo>
                      <a:lnTo>
                        <a:pt x="144" y="107"/>
                      </a:lnTo>
                      <a:lnTo>
                        <a:pt x="142" y="104"/>
                      </a:lnTo>
                      <a:lnTo>
                        <a:pt x="143" y="103"/>
                      </a:lnTo>
                      <a:lnTo>
                        <a:pt x="143" y="100"/>
                      </a:lnTo>
                      <a:lnTo>
                        <a:pt x="144" y="99"/>
                      </a:lnTo>
                      <a:lnTo>
                        <a:pt x="142" y="94"/>
                      </a:lnTo>
                      <a:lnTo>
                        <a:pt x="143" y="93"/>
                      </a:lnTo>
                      <a:lnTo>
                        <a:pt x="148" y="93"/>
                      </a:lnTo>
                      <a:lnTo>
                        <a:pt x="150" y="91"/>
                      </a:lnTo>
                      <a:lnTo>
                        <a:pt x="155" y="92"/>
                      </a:lnTo>
                      <a:lnTo>
                        <a:pt x="158" y="95"/>
                      </a:lnTo>
                      <a:lnTo>
                        <a:pt x="161" y="96"/>
                      </a:lnTo>
                      <a:lnTo>
                        <a:pt x="164" y="97"/>
                      </a:lnTo>
                      <a:lnTo>
                        <a:pt x="165" y="96"/>
                      </a:lnTo>
                      <a:lnTo>
                        <a:pt x="166" y="98"/>
                      </a:lnTo>
                      <a:lnTo>
                        <a:pt x="166" y="93"/>
                      </a:lnTo>
                      <a:lnTo>
                        <a:pt x="164" y="91"/>
                      </a:lnTo>
                      <a:lnTo>
                        <a:pt x="165" y="85"/>
                      </a:lnTo>
                      <a:lnTo>
                        <a:pt x="167" y="84"/>
                      </a:lnTo>
                      <a:lnTo>
                        <a:pt x="167" y="81"/>
                      </a:lnTo>
                      <a:lnTo>
                        <a:pt x="164" y="79"/>
                      </a:lnTo>
                      <a:lnTo>
                        <a:pt x="164" y="75"/>
                      </a:lnTo>
                      <a:lnTo>
                        <a:pt x="167" y="77"/>
                      </a:lnTo>
                      <a:lnTo>
                        <a:pt x="171" y="76"/>
                      </a:lnTo>
                      <a:lnTo>
                        <a:pt x="171" y="75"/>
                      </a:lnTo>
                      <a:lnTo>
                        <a:pt x="171" y="75"/>
                      </a:lnTo>
                      <a:lnTo>
                        <a:pt x="172" y="75"/>
                      </a:lnTo>
                      <a:lnTo>
                        <a:pt x="174" y="75"/>
                      </a:lnTo>
                      <a:lnTo>
                        <a:pt x="174" y="75"/>
                      </a:lnTo>
                      <a:lnTo>
                        <a:pt x="174" y="72"/>
                      </a:lnTo>
                      <a:lnTo>
                        <a:pt x="174" y="69"/>
                      </a:lnTo>
                      <a:lnTo>
                        <a:pt x="176" y="67"/>
                      </a:lnTo>
                      <a:lnTo>
                        <a:pt x="178" y="68"/>
                      </a:lnTo>
                      <a:lnTo>
                        <a:pt x="181" y="72"/>
                      </a:lnTo>
                      <a:lnTo>
                        <a:pt x="187" y="77"/>
                      </a:lnTo>
                      <a:lnTo>
                        <a:pt x="188" y="81"/>
                      </a:lnTo>
                      <a:lnTo>
                        <a:pt x="190" y="85"/>
                      </a:lnTo>
                      <a:lnTo>
                        <a:pt x="194" y="86"/>
                      </a:lnTo>
                      <a:lnTo>
                        <a:pt x="201" y="86"/>
                      </a:lnTo>
                      <a:lnTo>
                        <a:pt x="204" y="82"/>
                      </a:lnTo>
                      <a:lnTo>
                        <a:pt x="206" y="80"/>
                      </a:lnTo>
                      <a:lnTo>
                        <a:pt x="209" y="80"/>
                      </a:lnTo>
                      <a:lnTo>
                        <a:pt x="214" y="84"/>
                      </a:lnTo>
                      <a:lnTo>
                        <a:pt x="217" y="85"/>
                      </a:lnTo>
                      <a:lnTo>
                        <a:pt x="219" y="81"/>
                      </a:lnTo>
                      <a:lnTo>
                        <a:pt x="220" y="80"/>
                      </a:lnTo>
                      <a:lnTo>
                        <a:pt x="223" y="77"/>
                      </a:lnTo>
                      <a:lnTo>
                        <a:pt x="225" y="78"/>
                      </a:lnTo>
                      <a:lnTo>
                        <a:pt x="227" y="75"/>
                      </a:lnTo>
                      <a:lnTo>
                        <a:pt x="229" y="73"/>
                      </a:lnTo>
                      <a:lnTo>
                        <a:pt x="227" y="71"/>
                      </a:lnTo>
                      <a:lnTo>
                        <a:pt x="226" y="65"/>
                      </a:lnTo>
                      <a:lnTo>
                        <a:pt x="226" y="57"/>
                      </a:lnTo>
                      <a:lnTo>
                        <a:pt x="228" y="54"/>
                      </a:lnTo>
                      <a:lnTo>
                        <a:pt x="226" y="51"/>
                      </a:lnTo>
                      <a:lnTo>
                        <a:pt x="228" y="50"/>
                      </a:lnTo>
                      <a:lnTo>
                        <a:pt x="230" y="47"/>
                      </a:lnTo>
                      <a:lnTo>
                        <a:pt x="230" y="44"/>
                      </a:lnTo>
                      <a:lnTo>
                        <a:pt x="233" y="43"/>
                      </a:lnTo>
                      <a:lnTo>
                        <a:pt x="236" y="44"/>
                      </a:lnTo>
                      <a:lnTo>
                        <a:pt x="239" y="43"/>
                      </a:lnTo>
                      <a:lnTo>
                        <a:pt x="239" y="41"/>
                      </a:lnTo>
                      <a:lnTo>
                        <a:pt x="241" y="39"/>
                      </a:lnTo>
                      <a:lnTo>
                        <a:pt x="247" y="38"/>
                      </a:lnTo>
                      <a:lnTo>
                        <a:pt x="250" y="40"/>
                      </a:lnTo>
                      <a:lnTo>
                        <a:pt x="253" y="46"/>
                      </a:lnTo>
                      <a:lnTo>
                        <a:pt x="255" y="48"/>
                      </a:lnTo>
                      <a:lnTo>
                        <a:pt x="258" y="50"/>
                      </a:lnTo>
                      <a:lnTo>
                        <a:pt x="263" y="51"/>
                      </a:lnTo>
                      <a:lnTo>
                        <a:pt x="264" y="53"/>
                      </a:lnTo>
                      <a:lnTo>
                        <a:pt x="266" y="57"/>
                      </a:lnTo>
                      <a:lnTo>
                        <a:pt x="266" y="60"/>
                      </a:lnTo>
                      <a:lnTo>
                        <a:pt x="264" y="65"/>
                      </a:lnTo>
                      <a:lnTo>
                        <a:pt x="264" y="72"/>
                      </a:lnTo>
                      <a:lnTo>
                        <a:pt x="266" y="72"/>
                      </a:lnTo>
                      <a:lnTo>
                        <a:pt x="266" y="65"/>
                      </a:lnTo>
                      <a:lnTo>
                        <a:pt x="270" y="61"/>
                      </a:lnTo>
                      <a:lnTo>
                        <a:pt x="273" y="61"/>
                      </a:lnTo>
                      <a:lnTo>
                        <a:pt x="275" y="57"/>
                      </a:lnTo>
                      <a:lnTo>
                        <a:pt x="275" y="52"/>
                      </a:lnTo>
                      <a:lnTo>
                        <a:pt x="277" y="52"/>
                      </a:lnTo>
                      <a:lnTo>
                        <a:pt x="280" y="53"/>
                      </a:lnTo>
                      <a:lnTo>
                        <a:pt x="281" y="51"/>
                      </a:lnTo>
                      <a:lnTo>
                        <a:pt x="281" y="47"/>
                      </a:lnTo>
                      <a:lnTo>
                        <a:pt x="281" y="47"/>
                      </a:lnTo>
                      <a:lnTo>
                        <a:pt x="281" y="47"/>
                      </a:lnTo>
                      <a:lnTo>
                        <a:pt x="278" y="45"/>
                      </a:lnTo>
                      <a:lnTo>
                        <a:pt x="278" y="45"/>
                      </a:lnTo>
                      <a:lnTo>
                        <a:pt x="277" y="46"/>
                      </a:lnTo>
                      <a:lnTo>
                        <a:pt x="277" y="47"/>
                      </a:lnTo>
                      <a:lnTo>
                        <a:pt x="275" y="47"/>
                      </a:lnTo>
                      <a:lnTo>
                        <a:pt x="275" y="44"/>
                      </a:lnTo>
                      <a:lnTo>
                        <a:pt x="273" y="44"/>
                      </a:lnTo>
                      <a:lnTo>
                        <a:pt x="274" y="47"/>
                      </a:lnTo>
                      <a:lnTo>
                        <a:pt x="273" y="50"/>
                      </a:lnTo>
                      <a:lnTo>
                        <a:pt x="272" y="49"/>
                      </a:lnTo>
                      <a:lnTo>
                        <a:pt x="271" y="47"/>
                      </a:lnTo>
                      <a:lnTo>
                        <a:pt x="269" y="48"/>
                      </a:lnTo>
                      <a:lnTo>
                        <a:pt x="268" y="51"/>
                      </a:lnTo>
                      <a:lnTo>
                        <a:pt x="268" y="47"/>
                      </a:lnTo>
                      <a:lnTo>
                        <a:pt x="267" y="44"/>
                      </a:lnTo>
                      <a:lnTo>
                        <a:pt x="266" y="44"/>
                      </a:lnTo>
                      <a:lnTo>
                        <a:pt x="264" y="40"/>
                      </a:lnTo>
                      <a:lnTo>
                        <a:pt x="264" y="39"/>
                      </a:lnTo>
                      <a:lnTo>
                        <a:pt x="261" y="40"/>
                      </a:lnTo>
                      <a:lnTo>
                        <a:pt x="259" y="39"/>
                      </a:lnTo>
                      <a:lnTo>
                        <a:pt x="256" y="38"/>
                      </a:lnTo>
                      <a:lnTo>
                        <a:pt x="254" y="36"/>
                      </a:lnTo>
                      <a:lnTo>
                        <a:pt x="254" y="35"/>
                      </a:lnTo>
                      <a:lnTo>
                        <a:pt x="259" y="37"/>
                      </a:lnTo>
                      <a:lnTo>
                        <a:pt x="262" y="36"/>
                      </a:lnTo>
                      <a:lnTo>
                        <a:pt x="265" y="37"/>
                      </a:lnTo>
                      <a:lnTo>
                        <a:pt x="271" y="37"/>
                      </a:lnTo>
                      <a:lnTo>
                        <a:pt x="275" y="36"/>
                      </a:lnTo>
                      <a:lnTo>
                        <a:pt x="277" y="30"/>
                      </a:lnTo>
                      <a:lnTo>
                        <a:pt x="282" y="28"/>
                      </a:lnTo>
                      <a:lnTo>
                        <a:pt x="285" y="26"/>
                      </a:lnTo>
                      <a:lnTo>
                        <a:pt x="285" y="25"/>
                      </a:lnTo>
                      <a:lnTo>
                        <a:pt x="283" y="24"/>
                      </a:lnTo>
                      <a:lnTo>
                        <a:pt x="282" y="23"/>
                      </a:lnTo>
                      <a:lnTo>
                        <a:pt x="281" y="22"/>
                      </a:lnTo>
                      <a:lnTo>
                        <a:pt x="278" y="23"/>
                      </a:lnTo>
                      <a:lnTo>
                        <a:pt x="275" y="19"/>
                      </a:lnTo>
                      <a:lnTo>
                        <a:pt x="273" y="19"/>
                      </a:lnTo>
                      <a:lnTo>
                        <a:pt x="271" y="22"/>
                      </a:lnTo>
                      <a:lnTo>
                        <a:pt x="269" y="22"/>
                      </a:lnTo>
                      <a:lnTo>
                        <a:pt x="268" y="21"/>
                      </a:lnTo>
                      <a:lnTo>
                        <a:pt x="271" y="19"/>
                      </a:lnTo>
                      <a:lnTo>
                        <a:pt x="271" y="16"/>
                      </a:lnTo>
                      <a:lnTo>
                        <a:pt x="268" y="16"/>
                      </a:lnTo>
                      <a:lnTo>
                        <a:pt x="268" y="15"/>
                      </a:lnTo>
                      <a:lnTo>
                        <a:pt x="266" y="15"/>
                      </a:lnTo>
                      <a:lnTo>
                        <a:pt x="264" y="19"/>
                      </a:lnTo>
                      <a:lnTo>
                        <a:pt x="263" y="19"/>
                      </a:lnTo>
                      <a:lnTo>
                        <a:pt x="264" y="16"/>
                      </a:lnTo>
                      <a:lnTo>
                        <a:pt x="262" y="16"/>
                      </a:lnTo>
                      <a:lnTo>
                        <a:pt x="261" y="18"/>
                      </a:lnTo>
                      <a:lnTo>
                        <a:pt x="260" y="18"/>
                      </a:lnTo>
                      <a:lnTo>
                        <a:pt x="259" y="16"/>
                      </a:lnTo>
                      <a:lnTo>
                        <a:pt x="261" y="15"/>
                      </a:lnTo>
                      <a:lnTo>
                        <a:pt x="261" y="13"/>
                      </a:lnTo>
                      <a:lnTo>
                        <a:pt x="258" y="11"/>
                      </a:lnTo>
                      <a:lnTo>
                        <a:pt x="256" y="10"/>
                      </a:lnTo>
                      <a:lnTo>
                        <a:pt x="254" y="12"/>
                      </a:lnTo>
                      <a:lnTo>
                        <a:pt x="254" y="16"/>
                      </a:lnTo>
                      <a:lnTo>
                        <a:pt x="252" y="17"/>
                      </a:lnTo>
                      <a:lnTo>
                        <a:pt x="252" y="19"/>
                      </a:lnTo>
                      <a:lnTo>
                        <a:pt x="254" y="24"/>
                      </a:lnTo>
                      <a:lnTo>
                        <a:pt x="253" y="26"/>
                      </a:lnTo>
                      <a:lnTo>
                        <a:pt x="252" y="27"/>
                      </a:lnTo>
                      <a:lnTo>
                        <a:pt x="250" y="25"/>
                      </a:lnTo>
                      <a:lnTo>
                        <a:pt x="249" y="24"/>
                      </a:lnTo>
                      <a:lnTo>
                        <a:pt x="248" y="26"/>
                      </a:lnTo>
                      <a:lnTo>
                        <a:pt x="246" y="25"/>
                      </a:lnTo>
                      <a:lnTo>
                        <a:pt x="243" y="27"/>
                      </a:lnTo>
                      <a:lnTo>
                        <a:pt x="245" y="23"/>
                      </a:lnTo>
                      <a:lnTo>
                        <a:pt x="247" y="22"/>
                      </a:lnTo>
                      <a:lnTo>
                        <a:pt x="249" y="19"/>
                      </a:lnTo>
                      <a:lnTo>
                        <a:pt x="248" y="17"/>
                      </a:lnTo>
                      <a:lnTo>
                        <a:pt x="247" y="17"/>
                      </a:lnTo>
                      <a:lnTo>
                        <a:pt x="244" y="20"/>
                      </a:lnTo>
                      <a:lnTo>
                        <a:pt x="243" y="19"/>
                      </a:lnTo>
                      <a:lnTo>
                        <a:pt x="243" y="17"/>
                      </a:lnTo>
                      <a:lnTo>
                        <a:pt x="245" y="16"/>
                      </a:lnTo>
                      <a:lnTo>
                        <a:pt x="245" y="14"/>
                      </a:lnTo>
                      <a:lnTo>
                        <a:pt x="243" y="13"/>
                      </a:lnTo>
                      <a:lnTo>
                        <a:pt x="243" y="13"/>
                      </a:lnTo>
                      <a:lnTo>
                        <a:pt x="244" y="12"/>
                      </a:lnTo>
                      <a:lnTo>
                        <a:pt x="245" y="13"/>
                      </a:lnTo>
                      <a:lnTo>
                        <a:pt x="248" y="13"/>
                      </a:lnTo>
                      <a:lnTo>
                        <a:pt x="250" y="7"/>
                      </a:lnTo>
                      <a:lnTo>
                        <a:pt x="250" y="5"/>
                      </a:lnTo>
                      <a:lnTo>
                        <a:pt x="247" y="6"/>
                      </a:lnTo>
                      <a:lnTo>
                        <a:pt x="245" y="5"/>
                      </a:lnTo>
                      <a:lnTo>
                        <a:pt x="246" y="3"/>
                      </a:lnTo>
                      <a:lnTo>
                        <a:pt x="245" y="0"/>
                      </a:lnTo>
                      <a:lnTo>
                        <a:pt x="243" y="3"/>
                      </a:lnTo>
                      <a:lnTo>
                        <a:pt x="242" y="2"/>
                      </a:lnTo>
                      <a:lnTo>
                        <a:pt x="240" y="0"/>
                      </a:lnTo>
                      <a:lnTo>
                        <a:pt x="238" y="3"/>
                      </a:lnTo>
                      <a:lnTo>
                        <a:pt x="238" y="4"/>
                      </a:lnTo>
                      <a:lnTo>
                        <a:pt x="240" y="7"/>
                      </a:lnTo>
                      <a:lnTo>
                        <a:pt x="239" y="9"/>
                      </a:lnTo>
                      <a:lnTo>
                        <a:pt x="238" y="9"/>
                      </a:lnTo>
                      <a:lnTo>
                        <a:pt x="236" y="6"/>
                      </a:lnTo>
                      <a:lnTo>
                        <a:pt x="234" y="7"/>
                      </a:lnTo>
                      <a:lnTo>
                        <a:pt x="233" y="9"/>
                      </a:lnTo>
                      <a:lnTo>
                        <a:pt x="234" y="11"/>
                      </a:lnTo>
                      <a:lnTo>
                        <a:pt x="236" y="11"/>
                      </a:lnTo>
                      <a:lnTo>
                        <a:pt x="237" y="12"/>
                      </a:lnTo>
                      <a:lnTo>
                        <a:pt x="237" y="13"/>
                      </a:lnTo>
                      <a:lnTo>
                        <a:pt x="236" y="14"/>
                      </a:lnTo>
                      <a:lnTo>
                        <a:pt x="236" y="17"/>
                      </a:lnTo>
                      <a:lnTo>
                        <a:pt x="233" y="18"/>
                      </a:lnTo>
                      <a:lnTo>
                        <a:pt x="233" y="20"/>
                      </a:lnTo>
                      <a:lnTo>
                        <a:pt x="234" y="21"/>
                      </a:lnTo>
                      <a:lnTo>
                        <a:pt x="233" y="23"/>
                      </a:lnTo>
                      <a:lnTo>
                        <a:pt x="233" y="26"/>
                      </a:lnTo>
                      <a:lnTo>
                        <a:pt x="233" y="27"/>
                      </a:lnTo>
                      <a:lnTo>
                        <a:pt x="231" y="25"/>
                      </a:lnTo>
                      <a:lnTo>
                        <a:pt x="229" y="27"/>
                      </a:lnTo>
                      <a:lnTo>
                        <a:pt x="229" y="28"/>
                      </a:lnTo>
                      <a:lnTo>
                        <a:pt x="227" y="30"/>
                      </a:lnTo>
                      <a:lnTo>
                        <a:pt x="227" y="27"/>
                      </a:lnTo>
                      <a:lnTo>
                        <a:pt x="229" y="20"/>
                      </a:lnTo>
                      <a:lnTo>
                        <a:pt x="227" y="20"/>
                      </a:lnTo>
                      <a:lnTo>
                        <a:pt x="227" y="18"/>
                      </a:lnTo>
                      <a:lnTo>
                        <a:pt x="229" y="16"/>
                      </a:lnTo>
                      <a:lnTo>
                        <a:pt x="229" y="11"/>
                      </a:lnTo>
                      <a:lnTo>
                        <a:pt x="228" y="9"/>
                      </a:lnTo>
                      <a:lnTo>
                        <a:pt x="226" y="9"/>
                      </a:lnTo>
                      <a:lnTo>
                        <a:pt x="223" y="16"/>
                      </a:lnTo>
                      <a:lnTo>
                        <a:pt x="223" y="20"/>
                      </a:lnTo>
                      <a:lnTo>
                        <a:pt x="219" y="26"/>
                      </a:lnTo>
                      <a:lnTo>
                        <a:pt x="219" y="30"/>
                      </a:lnTo>
                      <a:lnTo>
                        <a:pt x="219" y="32"/>
                      </a:lnTo>
                      <a:lnTo>
                        <a:pt x="219" y="35"/>
                      </a:lnTo>
                      <a:lnTo>
                        <a:pt x="216" y="40"/>
                      </a:lnTo>
                      <a:lnTo>
                        <a:pt x="213" y="41"/>
                      </a:lnTo>
                      <a:lnTo>
                        <a:pt x="213" y="38"/>
                      </a:lnTo>
                      <a:lnTo>
                        <a:pt x="212" y="36"/>
                      </a:lnTo>
                      <a:lnTo>
                        <a:pt x="215" y="32"/>
                      </a:lnTo>
                      <a:lnTo>
                        <a:pt x="215" y="29"/>
                      </a:lnTo>
                      <a:lnTo>
                        <a:pt x="216" y="27"/>
                      </a:lnTo>
                      <a:lnTo>
                        <a:pt x="215" y="23"/>
                      </a:lnTo>
                      <a:lnTo>
                        <a:pt x="219" y="18"/>
                      </a:lnTo>
                      <a:lnTo>
                        <a:pt x="219" y="15"/>
                      </a:lnTo>
                      <a:lnTo>
                        <a:pt x="220" y="14"/>
                      </a:lnTo>
                      <a:lnTo>
                        <a:pt x="219" y="13"/>
                      </a:lnTo>
                      <a:lnTo>
                        <a:pt x="217" y="12"/>
                      </a:lnTo>
                      <a:lnTo>
                        <a:pt x="215" y="9"/>
                      </a:lnTo>
                      <a:lnTo>
                        <a:pt x="214" y="10"/>
                      </a:lnTo>
                      <a:lnTo>
                        <a:pt x="215" y="13"/>
                      </a:lnTo>
                      <a:lnTo>
                        <a:pt x="212" y="15"/>
                      </a:lnTo>
                      <a:lnTo>
                        <a:pt x="212" y="12"/>
                      </a:lnTo>
                      <a:lnTo>
                        <a:pt x="211" y="10"/>
                      </a:lnTo>
                      <a:lnTo>
                        <a:pt x="209" y="9"/>
                      </a:lnTo>
                      <a:lnTo>
                        <a:pt x="207" y="10"/>
                      </a:lnTo>
                      <a:lnTo>
                        <a:pt x="207" y="15"/>
                      </a:lnTo>
                      <a:lnTo>
                        <a:pt x="206" y="16"/>
                      </a:lnTo>
                      <a:lnTo>
                        <a:pt x="205" y="15"/>
                      </a:lnTo>
                      <a:lnTo>
                        <a:pt x="204" y="13"/>
                      </a:lnTo>
                      <a:lnTo>
                        <a:pt x="202" y="15"/>
                      </a:lnTo>
                      <a:lnTo>
                        <a:pt x="203" y="16"/>
                      </a:lnTo>
                      <a:lnTo>
                        <a:pt x="206" y="19"/>
                      </a:lnTo>
                      <a:lnTo>
                        <a:pt x="207" y="22"/>
                      </a:lnTo>
                      <a:lnTo>
                        <a:pt x="206" y="23"/>
                      </a:lnTo>
                      <a:lnTo>
                        <a:pt x="205" y="21"/>
                      </a:lnTo>
                      <a:lnTo>
                        <a:pt x="203" y="23"/>
                      </a:lnTo>
                      <a:lnTo>
                        <a:pt x="203" y="25"/>
                      </a:lnTo>
                      <a:lnTo>
                        <a:pt x="204" y="26"/>
                      </a:lnTo>
                      <a:lnTo>
                        <a:pt x="202" y="27"/>
                      </a:lnTo>
                      <a:lnTo>
                        <a:pt x="200" y="25"/>
                      </a:lnTo>
                      <a:lnTo>
                        <a:pt x="199" y="25"/>
                      </a:lnTo>
                      <a:lnTo>
                        <a:pt x="198" y="29"/>
                      </a:lnTo>
                      <a:lnTo>
                        <a:pt x="195" y="30"/>
                      </a:lnTo>
                      <a:lnTo>
                        <a:pt x="195" y="31"/>
                      </a:lnTo>
                      <a:lnTo>
                        <a:pt x="197" y="32"/>
                      </a:lnTo>
                      <a:lnTo>
                        <a:pt x="194" y="34"/>
                      </a:lnTo>
                      <a:lnTo>
                        <a:pt x="194" y="37"/>
                      </a:lnTo>
                      <a:lnTo>
                        <a:pt x="195" y="39"/>
                      </a:lnTo>
                      <a:lnTo>
                        <a:pt x="194" y="41"/>
                      </a:lnTo>
                      <a:lnTo>
                        <a:pt x="196" y="42"/>
                      </a:lnTo>
                      <a:lnTo>
                        <a:pt x="197" y="44"/>
                      </a:lnTo>
                      <a:lnTo>
                        <a:pt x="196" y="45"/>
                      </a:lnTo>
                      <a:lnTo>
                        <a:pt x="192" y="44"/>
                      </a:lnTo>
                      <a:lnTo>
                        <a:pt x="191" y="40"/>
                      </a:lnTo>
                      <a:lnTo>
                        <a:pt x="190" y="40"/>
                      </a:lnTo>
                      <a:lnTo>
                        <a:pt x="191" y="37"/>
                      </a:lnTo>
                      <a:lnTo>
                        <a:pt x="189" y="37"/>
                      </a:lnTo>
                      <a:lnTo>
                        <a:pt x="187" y="37"/>
                      </a:lnTo>
                      <a:lnTo>
                        <a:pt x="184" y="37"/>
                      </a:lnTo>
                      <a:lnTo>
                        <a:pt x="180" y="32"/>
                      </a:lnTo>
                      <a:lnTo>
                        <a:pt x="178" y="32"/>
                      </a:lnTo>
                      <a:lnTo>
                        <a:pt x="177" y="34"/>
                      </a:lnTo>
                      <a:lnTo>
                        <a:pt x="176" y="32"/>
                      </a:lnTo>
                      <a:lnTo>
                        <a:pt x="174" y="34"/>
                      </a:lnTo>
                      <a:lnTo>
                        <a:pt x="171" y="35"/>
                      </a:lnTo>
                      <a:lnTo>
                        <a:pt x="171" y="37"/>
                      </a:lnTo>
                      <a:lnTo>
                        <a:pt x="174" y="40"/>
                      </a:lnTo>
                      <a:lnTo>
                        <a:pt x="176" y="40"/>
                      </a:lnTo>
                      <a:lnTo>
                        <a:pt x="178" y="43"/>
                      </a:lnTo>
                      <a:lnTo>
                        <a:pt x="181" y="43"/>
                      </a:lnTo>
                      <a:lnTo>
                        <a:pt x="179" y="46"/>
                      </a:lnTo>
                      <a:lnTo>
                        <a:pt x="179" y="49"/>
                      </a:lnTo>
                      <a:lnTo>
                        <a:pt x="181" y="52"/>
                      </a:lnTo>
                      <a:lnTo>
                        <a:pt x="181" y="54"/>
                      </a:lnTo>
                      <a:lnTo>
                        <a:pt x="179" y="53"/>
                      </a:lnTo>
                      <a:lnTo>
                        <a:pt x="178" y="49"/>
                      </a:lnTo>
                      <a:lnTo>
                        <a:pt x="175" y="48"/>
                      </a:lnTo>
                      <a:lnTo>
                        <a:pt x="174" y="46"/>
                      </a:lnTo>
                      <a:lnTo>
                        <a:pt x="173" y="49"/>
                      </a:lnTo>
                      <a:lnTo>
                        <a:pt x="171" y="51"/>
                      </a:lnTo>
                      <a:lnTo>
                        <a:pt x="171" y="47"/>
                      </a:lnTo>
                      <a:lnTo>
                        <a:pt x="168" y="49"/>
                      </a:lnTo>
                      <a:lnTo>
                        <a:pt x="168" y="51"/>
                      </a:lnTo>
                      <a:lnTo>
                        <a:pt x="166" y="53"/>
                      </a:lnTo>
                      <a:lnTo>
                        <a:pt x="166" y="56"/>
                      </a:lnTo>
                      <a:lnTo>
                        <a:pt x="169" y="58"/>
                      </a:lnTo>
                      <a:lnTo>
                        <a:pt x="170" y="61"/>
                      </a:lnTo>
                      <a:lnTo>
                        <a:pt x="167" y="60"/>
                      </a:lnTo>
                      <a:lnTo>
                        <a:pt x="167" y="59"/>
                      </a:lnTo>
                      <a:lnTo>
                        <a:pt x="164" y="62"/>
                      </a:lnTo>
                      <a:lnTo>
                        <a:pt x="164" y="65"/>
                      </a:lnTo>
                      <a:lnTo>
                        <a:pt x="161" y="68"/>
                      </a:lnTo>
                      <a:lnTo>
                        <a:pt x="160" y="66"/>
                      </a:lnTo>
                      <a:lnTo>
                        <a:pt x="163" y="65"/>
                      </a:lnTo>
                      <a:lnTo>
                        <a:pt x="162" y="61"/>
                      </a:lnTo>
                      <a:lnTo>
                        <a:pt x="164" y="57"/>
                      </a:lnTo>
                      <a:lnTo>
                        <a:pt x="163" y="47"/>
                      </a:lnTo>
                      <a:lnTo>
                        <a:pt x="160" y="49"/>
                      </a:lnTo>
                      <a:lnTo>
                        <a:pt x="157" y="55"/>
                      </a:lnTo>
                      <a:lnTo>
                        <a:pt x="157" y="59"/>
                      </a:lnTo>
                      <a:lnTo>
                        <a:pt x="158" y="61"/>
                      </a:lnTo>
                      <a:lnTo>
                        <a:pt x="156" y="65"/>
                      </a:lnTo>
                      <a:lnTo>
                        <a:pt x="155" y="61"/>
                      </a:lnTo>
                      <a:lnTo>
                        <a:pt x="157" y="58"/>
                      </a:lnTo>
                      <a:lnTo>
                        <a:pt x="156" y="53"/>
                      </a:lnTo>
                      <a:lnTo>
                        <a:pt x="154" y="53"/>
                      </a:lnTo>
                      <a:lnTo>
                        <a:pt x="152" y="54"/>
                      </a:lnTo>
                      <a:lnTo>
                        <a:pt x="150" y="59"/>
                      </a:lnTo>
                      <a:lnTo>
                        <a:pt x="151" y="62"/>
                      </a:lnTo>
                      <a:lnTo>
                        <a:pt x="151" y="65"/>
                      </a:lnTo>
                      <a:lnTo>
                        <a:pt x="154" y="68"/>
                      </a:lnTo>
                      <a:lnTo>
                        <a:pt x="156" y="71"/>
                      </a:lnTo>
                      <a:lnTo>
                        <a:pt x="154" y="75"/>
                      </a:lnTo>
                      <a:lnTo>
                        <a:pt x="153" y="70"/>
                      </a:lnTo>
                      <a:lnTo>
                        <a:pt x="150" y="68"/>
                      </a:lnTo>
                      <a:lnTo>
                        <a:pt x="148" y="62"/>
                      </a:lnTo>
                      <a:lnTo>
                        <a:pt x="147" y="61"/>
                      </a:lnTo>
                      <a:lnTo>
                        <a:pt x="143" y="63"/>
                      </a:lnTo>
                      <a:lnTo>
                        <a:pt x="143" y="65"/>
                      </a:lnTo>
                      <a:lnTo>
                        <a:pt x="147" y="68"/>
                      </a:lnTo>
                      <a:lnTo>
                        <a:pt x="149" y="69"/>
                      </a:lnTo>
                      <a:lnTo>
                        <a:pt x="150" y="70"/>
                      </a:lnTo>
                      <a:lnTo>
                        <a:pt x="147" y="70"/>
                      </a:lnTo>
                      <a:lnTo>
                        <a:pt x="145" y="71"/>
                      </a:lnTo>
                      <a:lnTo>
                        <a:pt x="146" y="74"/>
                      </a:lnTo>
                      <a:lnTo>
                        <a:pt x="143" y="72"/>
                      </a:lnTo>
                      <a:lnTo>
                        <a:pt x="143" y="68"/>
                      </a:lnTo>
                      <a:lnTo>
                        <a:pt x="142" y="67"/>
                      </a:lnTo>
                      <a:lnTo>
                        <a:pt x="142" y="65"/>
                      </a:lnTo>
                      <a:lnTo>
                        <a:pt x="140" y="66"/>
                      </a:lnTo>
                      <a:lnTo>
                        <a:pt x="139" y="70"/>
                      </a:lnTo>
                      <a:lnTo>
                        <a:pt x="140" y="72"/>
                      </a:lnTo>
                      <a:lnTo>
                        <a:pt x="140" y="75"/>
                      </a:lnTo>
                      <a:lnTo>
                        <a:pt x="138" y="75"/>
                      </a:lnTo>
                      <a:lnTo>
                        <a:pt x="136" y="75"/>
                      </a:lnTo>
                      <a:lnTo>
                        <a:pt x="133" y="78"/>
                      </a:lnTo>
                      <a:lnTo>
                        <a:pt x="134" y="79"/>
                      </a:lnTo>
                      <a:lnTo>
                        <a:pt x="136" y="79"/>
                      </a:lnTo>
                      <a:lnTo>
                        <a:pt x="137" y="82"/>
                      </a:lnTo>
                      <a:lnTo>
                        <a:pt x="135" y="82"/>
                      </a:lnTo>
                      <a:lnTo>
                        <a:pt x="133" y="83"/>
                      </a:lnTo>
                      <a:lnTo>
                        <a:pt x="135" y="85"/>
                      </a:lnTo>
                      <a:lnTo>
                        <a:pt x="134" y="86"/>
                      </a:lnTo>
                      <a:lnTo>
                        <a:pt x="132" y="86"/>
                      </a:lnTo>
                      <a:lnTo>
                        <a:pt x="132" y="88"/>
                      </a:lnTo>
                      <a:lnTo>
                        <a:pt x="133" y="89"/>
                      </a:lnTo>
                      <a:lnTo>
                        <a:pt x="131" y="89"/>
                      </a:lnTo>
                      <a:lnTo>
                        <a:pt x="130" y="87"/>
                      </a:lnTo>
                      <a:lnTo>
                        <a:pt x="128" y="88"/>
                      </a:lnTo>
                      <a:lnTo>
                        <a:pt x="126" y="91"/>
                      </a:lnTo>
                      <a:lnTo>
                        <a:pt x="127" y="92"/>
                      </a:lnTo>
                      <a:lnTo>
                        <a:pt x="126" y="93"/>
                      </a:lnTo>
                      <a:lnTo>
                        <a:pt x="123" y="93"/>
                      </a:lnTo>
                      <a:lnTo>
                        <a:pt x="122" y="96"/>
                      </a:lnTo>
                      <a:lnTo>
                        <a:pt x="124" y="98"/>
                      </a:lnTo>
                      <a:lnTo>
                        <a:pt x="130" y="96"/>
                      </a:lnTo>
                      <a:lnTo>
                        <a:pt x="132" y="96"/>
                      </a:lnTo>
                      <a:lnTo>
                        <a:pt x="134" y="95"/>
                      </a:lnTo>
                      <a:lnTo>
                        <a:pt x="136" y="95"/>
                      </a:lnTo>
                      <a:lnTo>
                        <a:pt x="136" y="97"/>
                      </a:lnTo>
                      <a:lnTo>
                        <a:pt x="134" y="99"/>
                      </a:lnTo>
                      <a:lnTo>
                        <a:pt x="133" y="104"/>
                      </a:lnTo>
                      <a:lnTo>
                        <a:pt x="133" y="105"/>
                      </a:lnTo>
                      <a:lnTo>
                        <a:pt x="132" y="103"/>
                      </a:lnTo>
                      <a:lnTo>
                        <a:pt x="132" y="101"/>
                      </a:lnTo>
                      <a:lnTo>
                        <a:pt x="129" y="102"/>
                      </a:lnTo>
                      <a:lnTo>
                        <a:pt x="128" y="100"/>
                      </a:lnTo>
                      <a:lnTo>
                        <a:pt x="126" y="100"/>
                      </a:lnTo>
                      <a:lnTo>
                        <a:pt x="126" y="102"/>
                      </a:lnTo>
                      <a:lnTo>
                        <a:pt x="126" y="103"/>
                      </a:lnTo>
                      <a:lnTo>
                        <a:pt x="123" y="102"/>
                      </a:lnTo>
                      <a:lnTo>
                        <a:pt x="122" y="103"/>
                      </a:lnTo>
                      <a:lnTo>
                        <a:pt x="124" y="104"/>
                      </a:lnTo>
                      <a:lnTo>
                        <a:pt x="125" y="106"/>
                      </a:lnTo>
                      <a:lnTo>
                        <a:pt x="123" y="107"/>
                      </a:lnTo>
                      <a:lnTo>
                        <a:pt x="122" y="109"/>
                      </a:lnTo>
                      <a:lnTo>
                        <a:pt x="123" y="111"/>
                      </a:lnTo>
                      <a:lnTo>
                        <a:pt x="122" y="113"/>
                      </a:lnTo>
                      <a:lnTo>
                        <a:pt x="121" y="110"/>
                      </a:lnTo>
                      <a:lnTo>
                        <a:pt x="122" y="107"/>
                      </a:lnTo>
                      <a:lnTo>
                        <a:pt x="119" y="105"/>
                      </a:lnTo>
                      <a:lnTo>
                        <a:pt x="118" y="107"/>
                      </a:lnTo>
                      <a:lnTo>
                        <a:pt x="115" y="108"/>
                      </a:lnTo>
                      <a:lnTo>
                        <a:pt x="115" y="106"/>
                      </a:lnTo>
                      <a:lnTo>
                        <a:pt x="115" y="104"/>
                      </a:lnTo>
                      <a:lnTo>
                        <a:pt x="114" y="104"/>
                      </a:lnTo>
                      <a:lnTo>
                        <a:pt x="112" y="107"/>
                      </a:lnTo>
                      <a:lnTo>
                        <a:pt x="113" y="109"/>
                      </a:lnTo>
                      <a:lnTo>
                        <a:pt x="116" y="109"/>
                      </a:lnTo>
                      <a:lnTo>
                        <a:pt x="119" y="111"/>
                      </a:lnTo>
                      <a:lnTo>
                        <a:pt x="118" y="113"/>
                      </a:lnTo>
                      <a:lnTo>
                        <a:pt x="112" y="114"/>
                      </a:lnTo>
                      <a:lnTo>
                        <a:pt x="112" y="113"/>
                      </a:lnTo>
                      <a:lnTo>
                        <a:pt x="109" y="113"/>
                      </a:lnTo>
                      <a:lnTo>
                        <a:pt x="108" y="116"/>
                      </a:lnTo>
                      <a:lnTo>
                        <a:pt x="110" y="119"/>
                      </a:lnTo>
                      <a:lnTo>
                        <a:pt x="108" y="121"/>
                      </a:lnTo>
                      <a:lnTo>
                        <a:pt x="110" y="121"/>
                      </a:lnTo>
                      <a:lnTo>
                        <a:pt x="112" y="117"/>
                      </a:lnTo>
                      <a:lnTo>
                        <a:pt x="115" y="117"/>
                      </a:lnTo>
                      <a:lnTo>
                        <a:pt x="116" y="120"/>
                      </a:lnTo>
                      <a:lnTo>
                        <a:pt x="112" y="120"/>
                      </a:lnTo>
                      <a:lnTo>
                        <a:pt x="112" y="123"/>
                      </a:lnTo>
                      <a:lnTo>
                        <a:pt x="113" y="126"/>
                      </a:lnTo>
                      <a:lnTo>
                        <a:pt x="116" y="128"/>
                      </a:lnTo>
                      <a:lnTo>
                        <a:pt x="116" y="130"/>
                      </a:lnTo>
                      <a:lnTo>
                        <a:pt x="114" y="129"/>
                      </a:lnTo>
                      <a:lnTo>
                        <a:pt x="112" y="129"/>
                      </a:lnTo>
                      <a:lnTo>
                        <a:pt x="110" y="126"/>
                      </a:lnTo>
                      <a:lnTo>
                        <a:pt x="109" y="126"/>
                      </a:lnTo>
                      <a:lnTo>
                        <a:pt x="108" y="128"/>
                      </a:lnTo>
                      <a:lnTo>
                        <a:pt x="109" y="130"/>
                      </a:lnTo>
                      <a:lnTo>
                        <a:pt x="107" y="130"/>
                      </a:lnTo>
                      <a:lnTo>
                        <a:pt x="105" y="132"/>
                      </a:lnTo>
                      <a:lnTo>
                        <a:pt x="105" y="134"/>
                      </a:lnTo>
                      <a:lnTo>
                        <a:pt x="107" y="136"/>
                      </a:lnTo>
                      <a:lnTo>
                        <a:pt x="109" y="134"/>
                      </a:lnTo>
                      <a:lnTo>
                        <a:pt x="111" y="136"/>
                      </a:lnTo>
                      <a:lnTo>
                        <a:pt x="113" y="135"/>
                      </a:lnTo>
                      <a:lnTo>
                        <a:pt x="114" y="137"/>
                      </a:lnTo>
                      <a:lnTo>
                        <a:pt x="115" y="139"/>
                      </a:lnTo>
                      <a:lnTo>
                        <a:pt x="115" y="141"/>
                      </a:lnTo>
                      <a:lnTo>
                        <a:pt x="112" y="137"/>
                      </a:lnTo>
                      <a:lnTo>
                        <a:pt x="109" y="137"/>
                      </a:lnTo>
                      <a:lnTo>
                        <a:pt x="108" y="139"/>
                      </a:lnTo>
                      <a:lnTo>
                        <a:pt x="104" y="140"/>
                      </a:lnTo>
                      <a:lnTo>
                        <a:pt x="104" y="142"/>
                      </a:lnTo>
                      <a:lnTo>
                        <a:pt x="101" y="144"/>
                      </a:lnTo>
                      <a:lnTo>
                        <a:pt x="101" y="143"/>
                      </a:lnTo>
                      <a:lnTo>
                        <a:pt x="97" y="144"/>
                      </a:lnTo>
                      <a:lnTo>
                        <a:pt x="95" y="145"/>
                      </a:lnTo>
                      <a:lnTo>
                        <a:pt x="94" y="147"/>
                      </a:lnTo>
                      <a:lnTo>
                        <a:pt x="97" y="147"/>
                      </a:lnTo>
                      <a:lnTo>
                        <a:pt x="98" y="150"/>
                      </a:lnTo>
                      <a:lnTo>
                        <a:pt x="97" y="151"/>
                      </a:lnTo>
                      <a:lnTo>
                        <a:pt x="95" y="150"/>
                      </a:lnTo>
                      <a:lnTo>
                        <a:pt x="94" y="151"/>
                      </a:lnTo>
                      <a:lnTo>
                        <a:pt x="97" y="153"/>
                      </a:lnTo>
                      <a:lnTo>
                        <a:pt x="96" y="154"/>
                      </a:lnTo>
                      <a:lnTo>
                        <a:pt x="93" y="154"/>
                      </a:lnTo>
                      <a:lnTo>
                        <a:pt x="93" y="153"/>
                      </a:lnTo>
                      <a:lnTo>
                        <a:pt x="92" y="154"/>
                      </a:lnTo>
                      <a:lnTo>
                        <a:pt x="94" y="155"/>
                      </a:lnTo>
                      <a:lnTo>
                        <a:pt x="93" y="157"/>
                      </a:lnTo>
                      <a:lnTo>
                        <a:pt x="93" y="158"/>
                      </a:lnTo>
                      <a:lnTo>
                        <a:pt x="94" y="158"/>
                      </a:lnTo>
                      <a:lnTo>
                        <a:pt x="93" y="160"/>
                      </a:lnTo>
                      <a:lnTo>
                        <a:pt x="91" y="160"/>
                      </a:lnTo>
                      <a:lnTo>
                        <a:pt x="91" y="159"/>
                      </a:lnTo>
                      <a:lnTo>
                        <a:pt x="91" y="161"/>
                      </a:lnTo>
                      <a:lnTo>
                        <a:pt x="90" y="163"/>
                      </a:lnTo>
                      <a:lnTo>
                        <a:pt x="91" y="164"/>
                      </a:lnTo>
                      <a:lnTo>
                        <a:pt x="94" y="165"/>
                      </a:lnTo>
                      <a:lnTo>
                        <a:pt x="95" y="167"/>
                      </a:lnTo>
                      <a:lnTo>
                        <a:pt x="97" y="168"/>
                      </a:lnTo>
                      <a:lnTo>
                        <a:pt x="99" y="166"/>
                      </a:lnTo>
                      <a:lnTo>
                        <a:pt x="97" y="168"/>
                      </a:lnTo>
                      <a:lnTo>
                        <a:pt x="97" y="170"/>
                      </a:lnTo>
                      <a:lnTo>
                        <a:pt x="94" y="170"/>
                      </a:lnTo>
                      <a:lnTo>
                        <a:pt x="94" y="168"/>
                      </a:lnTo>
                      <a:lnTo>
                        <a:pt x="90" y="168"/>
                      </a:lnTo>
                      <a:lnTo>
                        <a:pt x="88" y="172"/>
                      </a:lnTo>
                      <a:lnTo>
                        <a:pt x="88" y="172"/>
                      </a:lnTo>
                      <a:lnTo>
                        <a:pt x="91" y="173"/>
                      </a:lnTo>
                      <a:lnTo>
                        <a:pt x="91" y="175"/>
                      </a:lnTo>
                      <a:lnTo>
                        <a:pt x="92" y="176"/>
                      </a:lnTo>
                      <a:lnTo>
                        <a:pt x="92" y="179"/>
                      </a:lnTo>
                      <a:lnTo>
                        <a:pt x="91" y="177"/>
                      </a:lnTo>
                      <a:lnTo>
                        <a:pt x="90" y="177"/>
                      </a:lnTo>
                      <a:lnTo>
                        <a:pt x="88" y="179"/>
                      </a:lnTo>
                      <a:lnTo>
                        <a:pt x="88" y="181"/>
                      </a:lnTo>
                      <a:lnTo>
                        <a:pt x="88" y="182"/>
                      </a:lnTo>
                      <a:lnTo>
                        <a:pt x="89" y="183"/>
                      </a:lnTo>
                      <a:lnTo>
                        <a:pt x="89" y="185"/>
                      </a:lnTo>
                      <a:lnTo>
                        <a:pt x="88" y="185"/>
                      </a:lnTo>
                      <a:lnTo>
                        <a:pt x="87" y="184"/>
                      </a:lnTo>
                      <a:lnTo>
                        <a:pt x="85" y="185"/>
                      </a:lnTo>
                      <a:lnTo>
                        <a:pt x="86" y="188"/>
                      </a:lnTo>
                      <a:lnTo>
                        <a:pt x="88" y="189"/>
                      </a:lnTo>
                      <a:lnTo>
                        <a:pt x="88" y="189"/>
                      </a:lnTo>
                      <a:lnTo>
                        <a:pt x="88" y="192"/>
                      </a:lnTo>
                      <a:lnTo>
                        <a:pt x="85" y="189"/>
                      </a:lnTo>
                      <a:lnTo>
                        <a:pt x="84" y="190"/>
                      </a:lnTo>
                      <a:lnTo>
                        <a:pt x="84" y="192"/>
                      </a:lnTo>
                      <a:lnTo>
                        <a:pt x="84" y="193"/>
                      </a:lnTo>
                      <a:lnTo>
                        <a:pt x="84" y="196"/>
                      </a:lnTo>
                      <a:lnTo>
                        <a:pt x="85" y="199"/>
                      </a:lnTo>
                      <a:lnTo>
                        <a:pt x="88" y="199"/>
                      </a:lnTo>
                      <a:lnTo>
                        <a:pt x="88" y="196"/>
                      </a:lnTo>
                      <a:lnTo>
                        <a:pt x="90" y="196"/>
                      </a:lnTo>
                      <a:lnTo>
                        <a:pt x="88" y="200"/>
                      </a:lnTo>
                      <a:lnTo>
                        <a:pt x="87" y="200"/>
                      </a:lnTo>
                      <a:lnTo>
                        <a:pt x="84" y="203"/>
                      </a:lnTo>
                      <a:lnTo>
                        <a:pt x="82" y="203"/>
                      </a:lnTo>
                      <a:lnTo>
                        <a:pt x="81" y="204"/>
                      </a:lnTo>
                      <a:lnTo>
                        <a:pt x="81" y="206"/>
                      </a:lnTo>
                      <a:lnTo>
                        <a:pt x="78" y="207"/>
                      </a:lnTo>
                      <a:lnTo>
                        <a:pt x="77" y="209"/>
                      </a:lnTo>
                      <a:lnTo>
                        <a:pt x="78" y="210"/>
                      </a:lnTo>
                      <a:lnTo>
                        <a:pt x="77" y="211"/>
                      </a:lnTo>
                      <a:lnTo>
                        <a:pt x="74" y="212"/>
                      </a:lnTo>
                      <a:lnTo>
                        <a:pt x="73" y="214"/>
                      </a:lnTo>
                      <a:lnTo>
                        <a:pt x="73" y="216"/>
                      </a:lnTo>
                      <a:lnTo>
                        <a:pt x="76" y="216"/>
                      </a:lnTo>
                      <a:lnTo>
                        <a:pt x="74" y="218"/>
                      </a:lnTo>
                      <a:lnTo>
                        <a:pt x="73" y="221"/>
                      </a:lnTo>
                      <a:lnTo>
                        <a:pt x="70" y="221"/>
                      </a:lnTo>
                      <a:lnTo>
                        <a:pt x="70" y="219"/>
                      </a:lnTo>
                      <a:lnTo>
                        <a:pt x="68" y="217"/>
                      </a:lnTo>
                      <a:lnTo>
                        <a:pt x="67" y="219"/>
                      </a:lnTo>
                      <a:lnTo>
                        <a:pt x="66" y="219"/>
                      </a:lnTo>
                      <a:lnTo>
                        <a:pt x="67" y="221"/>
                      </a:lnTo>
                      <a:lnTo>
                        <a:pt x="65" y="223"/>
                      </a:lnTo>
                      <a:lnTo>
                        <a:pt x="65" y="224"/>
                      </a:lnTo>
                      <a:lnTo>
                        <a:pt x="66" y="226"/>
                      </a:lnTo>
                      <a:lnTo>
                        <a:pt x="63" y="226"/>
                      </a:lnTo>
                      <a:lnTo>
                        <a:pt x="61" y="227"/>
                      </a:lnTo>
                      <a:lnTo>
                        <a:pt x="61" y="230"/>
                      </a:lnTo>
                      <a:lnTo>
                        <a:pt x="59" y="232"/>
                      </a:lnTo>
                      <a:lnTo>
                        <a:pt x="59" y="234"/>
                      </a:lnTo>
                      <a:lnTo>
                        <a:pt x="59" y="237"/>
                      </a:lnTo>
                      <a:lnTo>
                        <a:pt x="56" y="239"/>
                      </a:lnTo>
                      <a:lnTo>
                        <a:pt x="54" y="241"/>
                      </a:lnTo>
                      <a:lnTo>
                        <a:pt x="55" y="243"/>
                      </a:lnTo>
                      <a:lnTo>
                        <a:pt x="58" y="241"/>
                      </a:lnTo>
                      <a:lnTo>
                        <a:pt x="60" y="241"/>
                      </a:lnTo>
                      <a:lnTo>
                        <a:pt x="59" y="243"/>
                      </a:lnTo>
                      <a:lnTo>
                        <a:pt x="57" y="244"/>
                      </a:lnTo>
                      <a:lnTo>
                        <a:pt x="57" y="247"/>
                      </a:lnTo>
                      <a:lnTo>
                        <a:pt x="59" y="249"/>
                      </a:lnTo>
                      <a:lnTo>
                        <a:pt x="62" y="248"/>
                      </a:lnTo>
                      <a:lnTo>
                        <a:pt x="65" y="247"/>
                      </a:lnTo>
                      <a:lnTo>
                        <a:pt x="69" y="242"/>
                      </a:lnTo>
                      <a:lnTo>
                        <a:pt x="69" y="240"/>
                      </a:lnTo>
                      <a:lnTo>
                        <a:pt x="67" y="241"/>
                      </a:lnTo>
                      <a:lnTo>
                        <a:pt x="69" y="237"/>
                      </a:lnTo>
                      <a:lnTo>
                        <a:pt x="70" y="234"/>
                      </a:lnTo>
                      <a:lnTo>
                        <a:pt x="70" y="234"/>
                      </a:lnTo>
                      <a:lnTo>
                        <a:pt x="72" y="232"/>
                      </a:lnTo>
                      <a:lnTo>
                        <a:pt x="74" y="233"/>
                      </a:lnTo>
                      <a:lnTo>
                        <a:pt x="76" y="232"/>
                      </a:lnTo>
                      <a:lnTo>
                        <a:pt x="72" y="235"/>
                      </a:lnTo>
                      <a:lnTo>
                        <a:pt x="71" y="237"/>
                      </a:lnTo>
                      <a:lnTo>
                        <a:pt x="75" y="239"/>
                      </a:lnTo>
                      <a:lnTo>
                        <a:pt x="74" y="241"/>
                      </a:lnTo>
                      <a:lnTo>
                        <a:pt x="72" y="241"/>
                      </a:lnTo>
                      <a:lnTo>
                        <a:pt x="68" y="246"/>
                      </a:lnTo>
                      <a:lnTo>
                        <a:pt x="70" y="248"/>
                      </a:lnTo>
                      <a:lnTo>
                        <a:pt x="69" y="250"/>
                      </a:lnTo>
                      <a:lnTo>
                        <a:pt x="70" y="253"/>
                      </a:lnTo>
                      <a:lnTo>
                        <a:pt x="67" y="253"/>
                      </a:lnTo>
                      <a:lnTo>
                        <a:pt x="65" y="251"/>
                      </a:lnTo>
                      <a:lnTo>
                        <a:pt x="62" y="251"/>
                      </a:lnTo>
                      <a:lnTo>
                        <a:pt x="60" y="252"/>
                      </a:lnTo>
                      <a:lnTo>
                        <a:pt x="60" y="255"/>
                      </a:lnTo>
                      <a:lnTo>
                        <a:pt x="58" y="257"/>
                      </a:lnTo>
                      <a:lnTo>
                        <a:pt x="56" y="258"/>
                      </a:lnTo>
                      <a:lnTo>
                        <a:pt x="57" y="256"/>
                      </a:lnTo>
                      <a:lnTo>
                        <a:pt x="59" y="254"/>
                      </a:lnTo>
                      <a:lnTo>
                        <a:pt x="56" y="252"/>
                      </a:lnTo>
                      <a:lnTo>
                        <a:pt x="56" y="249"/>
                      </a:lnTo>
                      <a:lnTo>
                        <a:pt x="55" y="246"/>
                      </a:lnTo>
                      <a:lnTo>
                        <a:pt x="53" y="246"/>
                      </a:lnTo>
                      <a:lnTo>
                        <a:pt x="52" y="248"/>
                      </a:lnTo>
                      <a:lnTo>
                        <a:pt x="49" y="248"/>
                      </a:lnTo>
                      <a:lnTo>
                        <a:pt x="49" y="250"/>
                      </a:lnTo>
                      <a:lnTo>
                        <a:pt x="53" y="250"/>
                      </a:lnTo>
                      <a:lnTo>
                        <a:pt x="49" y="254"/>
                      </a:lnTo>
                      <a:lnTo>
                        <a:pt x="46" y="252"/>
                      </a:lnTo>
                      <a:lnTo>
                        <a:pt x="45" y="253"/>
                      </a:lnTo>
                      <a:lnTo>
                        <a:pt x="42" y="256"/>
                      </a:lnTo>
                      <a:lnTo>
                        <a:pt x="43" y="256"/>
                      </a:lnTo>
                      <a:lnTo>
                        <a:pt x="45" y="255"/>
                      </a:lnTo>
                      <a:lnTo>
                        <a:pt x="46" y="256"/>
                      </a:lnTo>
                      <a:lnTo>
                        <a:pt x="42" y="258"/>
                      </a:lnTo>
                      <a:lnTo>
                        <a:pt x="42" y="261"/>
                      </a:lnTo>
                      <a:lnTo>
                        <a:pt x="40" y="259"/>
                      </a:lnTo>
                      <a:lnTo>
                        <a:pt x="39" y="259"/>
                      </a:lnTo>
                      <a:lnTo>
                        <a:pt x="38" y="261"/>
                      </a:lnTo>
                      <a:lnTo>
                        <a:pt x="41" y="262"/>
                      </a:lnTo>
                      <a:lnTo>
                        <a:pt x="45" y="262"/>
                      </a:lnTo>
                      <a:lnTo>
                        <a:pt x="44" y="265"/>
                      </a:lnTo>
                      <a:lnTo>
                        <a:pt x="46" y="265"/>
                      </a:lnTo>
                      <a:lnTo>
                        <a:pt x="46" y="268"/>
                      </a:lnTo>
                      <a:lnTo>
                        <a:pt x="42" y="267"/>
                      </a:lnTo>
                      <a:lnTo>
                        <a:pt x="42" y="265"/>
                      </a:lnTo>
                      <a:lnTo>
                        <a:pt x="39" y="265"/>
                      </a:lnTo>
                      <a:lnTo>
                        <a:pt x="37" y="261"/>
                      </a:lnTo>
                      <a:lnTo>
                        <a:pt x="36" y="260"/>
                      </a:lnTo>
                      <a:lnTo>
                        <a:pt x="36" y="260"/>
                      </a:lnTo>
                      <a:lnTo>
                        <a:pt x="35" y="262"/>
                      </a:lnTo>
                      <a:lnTo>
                        <a:pt x="37" y="266"/>
                      </a:lnTo>
                      <a:lnTo>
                        <a:pt x="40" y="268"/>
                      </a:lnTo>
                      <a:lnTo>
                        <a:pt x="42" y="269"/>
                      </a:lnTo>
                      <a:lnTo>
                        <a:pt x="43" y="271"/>
                      </a:lnTo>
                      <a:lnTo>
                        <a:pt x="41" y="271"/>
                      </a:lnTo>
                      <a:lnTo>
                        <a:pt x="37" y="269"/>
                      </a:lnTo>
                      <a:lnTo>
                        <a:pt x="33" y="264"/>
                      </a:lnTo>
                      <a:lnTo>
                        <a:pt x="32" y="265"/>
                      </a:lnTo>
                      <a:lnTo>
                        <a:pt x="29" y="263"/>
                      </a:lnTo>
                      <a:lnTo>
                        <a:pt x="27" y="263"/>
                      </a:lnTo>
                      <a:lnTo>
                        <a:pt x="25" y="262"/>
                      </a:lnTo>
                      <a:lnTo>
                        <a:pt x="25" y="263"/>
                      </a:lnTo>
                      <a:lnTo>
                        <a:pt x="25" y="266"/>
                      </a:lnTo>
                      <a:lnTo>
                        <a:pt x="23" y="268"/>
                      </a:lnTo>
                      <a:lnTo>
                        <a:pt x="25" y="270"/>
                      </a:lnTo>
                      <a:lnTo>
                        <a:pt x="30" y="268"/>
                      </a:lnTo>
                      <a:lnTo>
                        <a:pt x="31" y="270"/>
                      </a:lnTo>
                      <a:lnTo>
                        <a:pt x="29" y="272"/>
                      </a:lnTo>
                      <a:lnTo>
                        <a:pt x="30" y="272"/>
                      </a:lnTo>
                      <a:lnTo>
                        <a:pt x="33" y="270"/>
                      </a:lnTo>
                      <a:lnTo>
                        <a:pt x="35" y="270"/>
                      </a:lnTo>
                      <a:lnTo>
                        <a:pt x="34" y="272"/>
                      </a:lnTo>
                      <a:lnTo>
                        <a:pt x="30" y="274"/>
                      </a:lnTo>
                      <a:lnTo>
                        <a:pt x="29" y="277"/>
                      </a:lnTo>
                      <a:lnTo>
                        <a:pt x="25" y="276"/>
                      </a:lnTo>
                      <a:lnTo>
                        <a:pt x="23" y="272"/>
                      </a:lnTo>
                      <a:lnTo>
                        <a:pt x="22" y="272"/>
                      </a:lnTo>
                      <a:lnTo>
                        <a:pt x="21" y="274"/>
                      </a:lnTo>
                      <a:lnTo>
                        <a:pt x="18" y="272"/>
                      </a:lnTo>
                      <a:lnTo>
                        <a:pt x="17" y="273"/>
                      </a:lnTo>
                      <a:lnTo>
                        <a:pt x="16" y="272"/>
                      </a:lnTo>
                      <a:lnTo>
                        <a:pt x="14" y="273"/>
                      </a:lnTo>
                      <a:lnTo>
                        <a:pt x="15" y="275"/>
                      </a:lnTo>
                      <a:lnTo>
                        <a:pt x="18" y="275"/>
                      </a:lnTo>
                      <a:lnTo>
                        <a:pt x="22" y="278"/>
                      </a:lnTo>
                      <a:lnTo>
                        <a:pt x="25" y="280"/>
                      </a:lnTo>
                      <a:lnTo>
                        <a:pt x="24" y="282"/>
                      </a:lnTo>
                      <a:lnTo>
                        <a:pt x="25" y="285"/>
                      </a:lnTo>
                      <a:lnTo>
                        <a:pt x="23" y="286"/>
                      </a:lnTo>
                      <a:lnTo>
                        <a:pt x="22" y="285"/>
                      </a:lnTo>
                      <a:lnTo>
                        <a:pt x="22" y="280"/>
                      </a:lnTo>
                      <a:lnTo>
                        <a:pt x="20" y="279"/>
                      </a:lnTo>
                      <a:lnTo>
                        <a:pt x="17" y="280"/>
                      </a:lnTo>
                      <a:lnTo>
                        <a:pt x="18" y="282"/>
                      </a:lnTo>
                      <a:lnTo>
                        <a:pt x="18" y="284"/>
                      </a:lnTo>
                      <a:lnTo>
                        <a:pt x="15" y="282"/>
                      </a:lnTo>
                      <a:lnTo>
                        <a:pt x="12" y="285"/>
                      </a:lnTo>
                      <a:lnTo>
                        <a:pt x="15" y="287"/>
                      </a:lnTo>
                      <a:lnTo>
                        <a:pt x="12" y="287"/>
                      </a:lnTo>
                      <a:lnTo>
                        <a:pt x="11" y="288"/>
                      </a:lnTo>
                      <a:lnTo>
                        <a:pt x="10" y="285"/>
                      </a:lnTo>
                      <a:lnTo>
                        <a:pt x="6" y="285"/>
                      </a:lnTo>
                      <a:lnTo>
                        <a:pt x="8" y="288"/>
                      </a:lnTo>
                      <a:lnTo>
                        <a:pt x="6" y="289"/>
                      </a:lnTo>
                      <a:lnTo>
                        <a:pt x="5" y="286"/>
                      </a:lnTo>
                      <a:lnTo>
                        <a:pt x="3" y="283"/>
                      </a:lnTo>
                      <a:lnTo>
                        <a:pt x="1" y="284"/>
                      </a:lnTo>
                      <a:lnTo>
                        <a:pt x="1" y="285"/>
                      </a:lnTo>
                      <a:lnTo>
                        <a:pt x="4" y="289"/>
                      </a:lnTo>
                      <a:lnTo>
                        <a:pt x="3" y="291"/>
                      </a:lnTo>
                      <a:lnTo>
                        <a:pt x="4" y="292"/>
                      </a:lnTo>
                      <a:lnTo>
                        <a:pt x="8" y="291"/>
                      </a:lnTo>
                      <a:lnTo>
                        <a:pt x="11" y="292"/>
                      </a:lnTo>
                      <a:lnTo>
                        <a:pt x="15" y="294"/>
                      </a:lnTo>
                      <a:lnTo>
                        <a:pt x="18" y="294"/>
                      </a:lnTo>
                      <a:lnTo>
                        <a:pt x="19" y="293"/>
                      </a:lnTo>
                      <a:lnTo>
                        <a:pt x="22" y="293"/>
                      </a:lnTo>
                      <a:lnTo>
                        <a:pt x="19" y="296"/>
                      </a:lnTo>
                      <a:lnTo>
                        <a:pt x="15" y="296"/>
                      </a:lnTo>
                      <a:lnTo>
                        <a:pt x="14" y="296"/>
                      </a:lnTo>
                      <a:lnTo>
                        <a:pt x="10" y="294"/>
                      </a:lnTo>
                      <a:lnTo>
                        <a:pt x="7" y="295"/>
                      </a:lnTo>
                      <a:lnTo>
                        <a:pt x="5" y="294"/>
                      </a:lnTo>
                      <a:lnTo>
                        <a:pt x="4" y="296"/>
                      </a:lnTo>
                      <a:lnTo>
                        <a:pt x="1" y="296"/>
                      </a:lnTo>
                      <a:lnTo>
                        <a:pt x="0" y="298"/>
                      </a:lnTo>
                      <a:lnTo>
                        <a:pt x="4" y="300"/>
                      </a:lnTo>
                      <a:lnTo>
                        <a:pt x="3" y="303"/>
                      </a:lnTo>
                      <a:lnTo>
                        <a:pt x="5" y="303"/>
                      </a:lnTo>
                      <a:lnTo>
                        <a:pt x="7" y="302"/>
                      </a:lnTo>
                      <a:lnTo>
                        <a:pt x="11" y="302"/>
                      </a:lnTo>
                      <a:lnTo>
                        <a:pt x="8" y="304"/>
                      </a:lnTo>
                      <a:lnTo>
                        <a:pt x="4" y="304"/>
                      </a:lnTo>
                      <a:lnTo>
                        <a:pt x="3" y="305"/>
                      </a:lnTo>
                      <a:lnTo>
                        <a:pt x="1" y="305"/>
                      </a:lnTo>
                      <a:lnTo>
                        <a:pt x="1" y="306"/>
                      </a:lnTo>
                      <a:lnTo>
                        <a:pt x="4" y="306"/>
                      </a:lnTo>
                      <a:lnTo>
                        <a:pt x="5" y="306"/>
                      </a:lnTo>
                      <a:lnTo>
                        <a:pt x="3" y="309"/>
                      </a:lnTo>
                      <a:lnTo>
                        <a:pt x="1" y="309"/>
                      </a:lnTo>
                      <a:lnTo>
                        <a:pt x="2" y="310"/>
                      </a:lnTo>
                      <a:lnTo>
                        <a:pt x="3" y="311"/>
                      </a:lnTo>
                      <a:lnTo>
                        <a:pt x="4" y="313"/>
                      </a:lnTo>
                      <a:lnTo>
                        <a:pt x="8" y="313"/>
                      </a:lnTo>
                      <a:lnTo>
                        <a:pt x="9" y="312"/>
                      </a:lnTo>
                      <a:lnTo>
                        <a:pt x="13" y="311"/>
                      </a:lnTo>
                      <a:lnTo>
                        <a:pt x="16" y="312"/>
                      </a:lnTo>
                      <a:lnTo>
                        <a:pt x="17" y="313"/>
                      </a:lnTo>
                      <a:lnTo>
                        <a:pt x="19" y="311"/>
                      </a:lnTo>
                      <a:lnTo>
                        <a:pt x="19" y="309"/>
                      </a:lnTo>
                      <a:lnTo>
                        <a:pt x="21" y="309"/>
                      </a:lnTo>
                      <a:lnTo>
                        <a:pt x="22" y="310"/>
                      </a:lnTo>
                      <a:lnTo>
                        <a:pt x="24" y="310"/>
                      </a:lnTo>
                      <a:lnTo>
                        <a:pt x="27" y="307"/>
                      </a:lnTo>
                      <a:lnTo>
                        <a:pt x="29" y="308"/>
                      </a:lnTo>
                      <a:lnTo>
                        <a:pt x="28" y="310"/>
                      </a:lnTo>
                      <a:lnTo>
                        <a:pt x="26" y="311"/>
                      </a:lnTo>
                      <a:lnTo>
                        <a:pt x="29" y="312"/>
                      </a:lnTo>
                      <a:lnTo>
                        <a:pt x="30" y="310"/>
                      </a:lnTo>
                      <a:lnTo>
                        <a:pt x="29" y="308"/>
                      </a:lnTo>
                      <a:lnTo>
                        <a:pt x="32" y="305"/>
                      </a:lnTo>
                      <a:lnTo>
                        <a:pt x="31" y="307"/>
                      </a:lnTo>
                      <a:lnTo>
                        <a:pt x="33" y="310"/>
                      </a:lnTo>
                      <a:lnTo>
                        <a:pt x="32" y="313"/>
                      </a:lnTo>
                      <a:lnTo>
                        <a:pt x="28" y="314"/>
                      </a:lnTo>
                      <a:lnTo>
                        <a:pt x="26" y="316"/>
                      </a:lnTo>
                      <a:lnTo>
                        <a:pt x="27" y="317"/>
                      </a:lnTo>
                      <a:lnTo>
                        <a:pt x="25" y="320"/>
                      </a:lnTo>
                      <a:lnTo>
                        <a:pt x="22" y="320"/>
                      </a:lnTo>
                      <a:lnTo>
                        <a:pt x="22" y="318"/>
                      </a:lnTo>
                      <a:lnTo>
                        <a:pt x="24" y="317"/>
                      </a:lnTo>
                      <a:lnTo>
                        <a:pt x="24" y="313"/>
                      </a:lnTo>
                      <a:lnTo>
                        <a:pt x="21" y="313"/>
                      </a:lnTo>
                      <a:lnTo>
                        <a:pt x="18" y="317"/>
                      </a:lnTo>
                      <a:lnTo>
                        <a:pt x="18" y="318"/>
                      </a:lnTo>
                      <a:lnTo>
                        <a:pt x="16" y="315"/>
                      </a:lnTo>
                      <a:lnTo>
                        <a:pt x="14" y="314"/>
                      </a:lnTo>
                      <a:lnTo>
                        <a:pt x="11" y="315"/>
                      </a:lnTo>
                      <a:lnTo>
                        <a:pt x="8" y="314"/>
                      </a:lnTo>
                      <a:lnTo>
                        <a:pt x="5" y="317"/>
                      </a:lnTo>
                      <a:lnTo>
                        <a:pt x="4" y="317"/>
                      </a:lnTo>
                      <a:lnTo>
                        <a:pt x="1" y="315"/>
                      </a:lnTo>
                      <a:lnTo>
                        <a:pt x="1" y="315"/>
                      </a:lnTo>
                      <a:lnTo>
                        <a:pt x="2" y="318"/>
                      </a:lnTo>
                      <a:lnTo>
                        <a:pt x="1" y="320"/>
                      </a:lnTo>
                      <a:lnTo>
                        <a:pt x="2" y="321"/>
                      </a:lnTo>
                      <a:lnTo>
                        <a:pt x="4" y="320"/>
                      </a:lnTo>
                      <a:lnTo>
                        <a:pt x="5" y="319"/>
                      </a:lnTo>
                      <a:lnTo>
                        <a:pt x="7" y="319"/>
                      </a:lnTo>
                      <a:lnTo>
                        <a:pt x="5" y="321"/>
                      </a:lnTo>
                      <a:lnTo>
                        <a:pt x="5" y="324"/>
                      </a:lnTo>
                      <a:lnTo>
                        <a:pt x="4" y="326"/>
                      </a:lnTo>
                      <a:lnTo>
                        <a:pt x="2" y="324"/>
                      </a:lnTo>
                      <a:lnTo>
                        <a:pt x="4" y="328"/>
                      </a:lnTo>
                      <a:lnTo>
                        <a:pt x="5" y="330"/>
                      </a:lnTo>
                      <a:lnTo>
                        <a:pt x="9" y="324"/>
                      </a:lnTo>
                      <a:lnTo>
                        <a:pt x="11" y="326"/>
                      </a:lnTo>
                      <a:lnTo>
                        <a:pt x="11" y="327"/>
                      </a:lnTo>
                      <a:lnTo>
                        <a:pt x="11" y="330"/>
                      </a:lnTo>
                      <a:lnTo>
                        <a:pt x="8" y="332"/>
                      </a:lnTo>
                      <a:lnTo>
                        <a:pt x="8" y="333"/>
                      </a:lnTo>
                      <a:lnTo>
                        <a:pt x="10" y="334"/>
                      </a:lnTo>
                      <a:lnTo>
                        <a:pt x="9" y="335"/>
                      </a:lnTo>
                      <a:lnTo>
                        <a:pt x="11" y="338"/>
                      </a:lnTo>
                      <a:lnTo>
                        <a:pt x="10" y="341"/>
                      </a:lnTo>
                      <a:lnTo>
                        <a:pt x="11" y="341"/>
                      </a:lnTo>
                      <a:lnTo>
                        <a:pt x="12" y="337"/>
                      </a:lnTo>
                      <a:lnTo>
                        <a:pt x="15" y="336"/>
                      </a:lnTo>
                      <a:lnTo>
                        <a:pt x="15" y="333"/>
                      </a:lnTo>
                      <a:lnTo>
                        <a:pt x="20" y="330"/>
                      </a:lnTo>
                      <a:lnTo>
                        <a:pt x="22" y="330"/>
                      </a:lnTo>
                      <a:lnTo>
                        <a:pt x="25" y="330"/>
                      </a:lnTo>
                      <a:lnTo>
                        <a:pt x="23" y="331"/>
                      </a:lnTo>
                      <a:lnTo>
                        <a:pt x="21" y="334"/>
                      </a:lnTo>
                      <a:lnTo>
                        <a:pt x="21" y="337"/>
                      </a:lnTo>
                      <a:lnTo>
                        <a:pt x="22" y="340"/>
                      </a:lnTo>
                      <a:lnTo>
                        <a:pt x="19" y="337"/>
                      </a:lnTo>
                      <a:lnTo>
                        <a:pt x="19" y="334"/>
                      </a:lnTo>
                      <a:lnTo>
                        <a:pt x="18" y="334"/>
                      </a:lnTo>
                      <a:lnTo>
                        <a:pt x="15" y="338"/>
                      </a:lnTo>
                      <a:lnTo>
                        <a:pt x="14" y="339"/>
                      </a:lnTo>
                      <a:lnTo>
                        <a:pt x="17" y="340"/>
                      </a:lnTo>
                      <a:lnTo>
                        <a:pt x="15" y="344"/>
                      </a:lnTo>
                      <a:lnTo>
                        <a:pt x="13" y="344"/>
                      </a:lnTo>
                      <a:lnTo>
                        <a:pt x="11" y="346"/>
                      </a:lnTo>
                      <a:lnTo>
                        <a:pt x="13" y="347"/>
                      </a:lnTo>
                      <a:lnTo>
                        <a:pt x="17" y="347"/>
                      </a:lnTo>
                      <a:lnTo>
                        <a:pt x="18" y="348"/>
                      </a:lnTo>
                      <a:lnTo>
                        <a:pt x="15" y="349"/>
                      </a:lnTo>
                      <a:lnTo>
                        <a:pt x="15" y="351"/>
                      </a:lnTo>
                      <a:lnTo>
                        <a:pt x="14" y="353"/>
                      </a:lnTo>
                      <a:lnTo>
                        <a:pt x="11" y="351"/>
                      </a:lnTo>
                      <a:lnTo>
                        <a:pt x="10" y="351"/>
                      </a:lnTo>
                      <a:lnTo>
                        <a:pt x="9" y="354"/>
                      </a:lnTo>
                      <a:lnTo>
                        <a:pt x="8" y="351"/>
                      </a:lnTo>
                      <a:lnTo>
                        <a:pt x="7" y="352"/>
                      </a:lnTo>
                      <a:lnTo>
                        <a:pt x="4" y="356"/>
                      </a:lnTo>
                      <a:lnTo>
                        <a:pt x="5" y="359"/>
                      </a:lnTo>
                      <a:lnTo>
                        <a:pt x="9" y="364"/>
                      </a:lnTo>
                      <a:lnTo>
                        <a:pt x="10" y="361"/>
                      </a:lnTo>
                      <a:lnTo>
                        <a:pt x="11" y="362"/>
                      </a:lnTo>
                      <a:lnTo>
                        <a:pt x="13" y="361"/>
                      </a:lnTo>
                      <a:lnTo>
                        <a:pt x="12" y="360"/>
                      </a:lnTo>
                      <a:lnTo>
                        <a:pt x="13" y="357"/>
                      </a:lnTo>
                      <a:lnTo>
                        <a:pt x="16" y="359"/>
                      </a:lnTo>
                      <a:lnTo>
                        <a:pt x="15" y="360"/>
                      </a:lnTo>
                      <a:lnTo>
                        <a:pt x="17" y="362"/>
                      </a:lnTo>
                      <a:lnTo>
                        <a:pt x="16" y="365"/>
                      </a:lnTo>
                      <a:lnTo>
                        <a:pt x="14" y="367"/>
                      </a:lnTo>
                      <a:lnTo>
                        <a:pt x="16" y="372"/>
                      </a:lnTo>
                      <a:lnTo>
                        <a:pt x="17" y="370"/>
                      </a:lnTo>
                      <a:lnTo>
                        <a:pt x="21" y="368"/>
                      </a:lnTo>
                      <a:lnTo>
                        <a:pt x="22" y="371"/>
                      </a:lnTo>
                      <a:lnTo>
                        <a:pt x="19" y="372"/>
                      </a:lnTo>
                      <a:lnTo>
                        <a:pt x="18" y="372"/>
                      </a:lnTo>
                      <a:lnTo>
                        <a:pt x="19" y="375"/>
                      </a:lnTo>
                      <a:lnTo>
                        <a:pt x="18" y="376"/>
                      </a:lnTo>
                      <a:lnTo>
                        <a:pt x="14" y="372"/>
                      </a:lnTo>
                      <a:lnTo>
                        <a:pt x="12" y="373"/>
                      </a:lnTo>
                      <a:lnTo>
                        <a:pt x="11" y="372"/>
                      </a:lnTo>
                      <a:lnTo>
                        <a:pt x="8" y="372"/>
                      </a:lnTo>
                      <a:lnTo>
                        <a:pt x="8" y="374"/>
                      </a:lnTo>
                      <a:lnTo>
                        <a:pt x="7" y="376"/>
                      </a:lnTo>
                      <a:lnTo>
                        <a:pt x="10" y="383"/>
                      </a:lnTo>
                      <a:lnTo>
                        <a:pt x="13" y="384"/>
                      </a:lnTo>
                      <a:lnTo>
                        <a:pt x="17" y="388"/>
                      </a:lnTo>
                      <a:lnTo>
                        <a:pt x="22" y="390"/>
                      </a:lnTo>
                      <a:lnTo>
                        <a:pt x="23" y="392"/>
                      </a:lnTo>
                      <a:lnTo>
                        <a:pt x="22" y="393"/>
                      </a:lnTo>
                      <a:lnTo>
                        <a:pt x="24" y="396"/>
                      </a:lnTo>
                      <a:lnTo>
                        <a:pt x="25" y="394"/>
                      </a:lnTo>
                      <a:lnTo>
                        <a:pt x="25" y="391"/>
                      </a:lnTo>
                      <a:lnTo>
                        <a:pt x="26" y="391"/>
                      </a:lnTo>
                      <a:lnTo>
                        <a:pt x="29" y="392"/>
                      </a:lnTo>
                      <a:lnTo>
                        <a:pt x="28" y="393"/>
                      </a:lnTo>
                      <a:lnTo>
                        <a:pt x="31" y="398"/>
                      </a:lnTo>
                      <a:lnTo>
                        <a:pt x="32" y="396"/>
                      </a:lnTo>
                      <a:lnTo>
                        <a:pt x="33" y="396"/>
                      </a:lnTo>
                      <a:lnTo>
                        <a:pt x="36" y="396"/>
                      </a:lnTo>
                      <a:lnTo>
                        <a:pt x="39" y="392"/>
                      </a:lnTo>
                      <a:lnTo>
                        <a:pt x="39" y="392"/>
                      </a:lnTo>
                      <a:lnTo>
                        <a:pt x="41" y="390"/>
                      </a:lnTo>
                      <a:lnTo>
                        <a:pt x="42" y="390"/>
                      </a:lnTo>
                      <a:lnTo>
                        <a:pt x="42" y="392"/>
                      </a:lnTo>
                      <a:lnTo>
                        <a:pt x="44" y="392"/>
                      </a:lnTo>
                      <a:lnTo>
                        <a:pt x="49" y="387"/>
                      </a:lnTo>
                      <a:lnTo>
                        <a:pt x="49" y="385"/>
                      </a:lnTo>
                      <a:lnTo>
                        <a:pt x="46" y="382"/>
                      </a:lnTo>
                      <a:lnTo>
                        <a:pt x="50" y="385"/>
                      </a:lnTo>
                      <a:lnTo>
                        <a:pt x="53" y="381"/>
                      </a:lnTo>
                      <a:lnTo>
                        <a:pt x="53" y="379"/>
                      </a:lnTo>
                      <a:lnTo>
                        <a:pt x="54" y="379"/>
                      </a:lnTo>
                      <a:lnTo>
                        <a:pt x="54" y="376"/>
                      </a:lnTo>
                      <a:lnTo>
                        <a:pt x="56" y="374"/>
                      </a:lnTo>
                      <a:lnTo>
                        <a:pt x="58" y="374"/>
                      </a:lnTo>
                      <a:lnTo>
                        <a:pt x="59" y="372"/>
                      </a:lnTo>
                      <a:lnTo>
                        <a:pt x="56" y="368"/>
                      </a:lnTo>
                      <a:lnTo>
                        <a:pt x="57" y="366"/>
                      </a:lnTo>
                      <a:lnTo>
                        <a:pt x="56" y="363"/>
                      </a:lnTo>
                      <a:lnTo>
                        <a:pt x="53" y="361"/>
                      </a:lnTo>
                      <a:lnTo>
                        <a:pt x="53" y="358"/>
                      </a:lnTo>
                      <a:lnTo>
                        <a:pt x="55" y="359"/>
                      </a:lnTo>
                      <a:lnTo>
                        <a:pt x="57" y="362"/>
                      </a:lnTo>
                      <a:lnTo>
                        <a:pt x="58" y="367"/>
                      </a:lnTo>
                      <a:lnTo>
                        <a:pt x="60" y="368"/>
                      </a:lnTo>
                      <a:lnTo>
                        <a:pt x="61" y="368"/>
                      </a:lnTo>
                      <a:lnTo>
                        <a:pt x="60" y="371"/>
                      </a:lnTo>
                      <a:lnTo>
                        <a:pt x="62" y="372"/>
                      </a:lnTo>
                      <a:lnTo>
                        <a:pt x="65" y="371"/>
                      </a:lnTo>
                      <a:lnTo>
                        <a:pt x="64" y="369"/>
                      </a:lnTo>
                      <a:lnTo>
                        <a:pt x="63" y="368"/>
                      </a:lnTo>
                      <a:lnTo>
                        <a:pt x="63" y="366"/>
                      </a:lnTo>
                      <a:lnTo>
                        <a:pt x="66" y="368"/>
                      </a:lnTo>
                      <a:lnTo>
                        <a:pt x="66" y="370"/>
                      </a:lnTo>
                      <a:lnTo>
                        <a:pt x="70" y="365"/>
                      </a:lnTo>
                      <a:lnTo>
                        <a:pt x="70" y="362"/>
                      </a:lnTo>
                      <a:lnTo>
                        <a:pt x="70" y="359"/>
                      </a:lnTo>
                      <a:lnTo>
                        <a:pt x="68" y="358"/>
                      </a:lnTo>
                      <a:lnTo>
                        <a:pt x="67" y="356"/>
                      </a:lnTo>
                      <a:lnTo>
                        <a:pt x="68" y="355"/>
                      </a:lnTo>
                      <a:lnTo>
                        <a:pt x="68" y="354"/>
                      </a:lnTo>
                      <a:lnTo>
                        <a:pt x="70" y="353"/>
                      </a:lnTo>
                      <a:lnTo>
                        <a:pt x="70" y="352"/>
                      </a:lnTo>
                      <a:lnTo>
                        <a:pt x="70" y="350"/>
                      </a:lnTo>
                      <a:lnTo>
                        <a:pt x="70" y="347"/>
                      </a:lnTo>
                      <a:lnTo>
                        <a:pt x="71" y="344"/>
                      </a:lnTo>
                      <a:lnTo>
                        <a:pt x="74" y="347"/>
                      </a:lnTo>
                      <a:lnTo>
                        <a:pt x="72" y="350"/>
                      </a:lnTo>
                      <a:lnTo>
                        <a:pt x="73" y="355"/>
                      </a:lnTo>
                      <a:lnTo>
                        <a:pt x="72" y="357"/>
                      </a:lnTo>
                      <a:lnTo>
                        <a:pt x="74" y="360"/>
                      </a:lnTo>
                      <a:lnTo>
                        <a:pt x="74" y="362"/>
                      </a:lnTo>
                      <a:lnTo>
                        <a:pt x="77" y="366"/>
                      </a:lnTo>
                      <a:lnTo>
                        <a:pt x="81" y="365"/>
                      </a:lnTo>
                      <a:lnTo>
                        <a:pt x="81" y="367"/>
                      </a:lnTo>
                      <a:lnTo>
                        <a:pt x="81" y="368"/>
                      </a:lnTo>
                      <a:lnTo>
                        <a:pt x="83" y="370"/>
                      </a:lnTo>
                      <a:lnTo>
                        <a:pt x="84" y="37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04" name="Freeform 623">
                  <a:extLst>
                    <a:ext uri="{FF2B5EF4-FFF2-40B4-BE49-F238E27FC236}">
                      <a16:creationId xmlns:a16="http://schemas.microsoft.com/office/drawing/2014/main" id="{070B3227-9923-CA11-D71C-CC6242723E15}"/>
                    </a:ext>
                  </a:extLst>
                </p:cNvPr>
                <p:cNvSpPr>
                  <a:spLocks/>
                </p:cNvSpPr>
                <p:nvPr/>
              </p:nvSpPr>
              <p:spPr bwMode="auto">
                <a:xfrm>
                  <a:off x="3871" y="1290"/>
                  <a:ext cx="11" cy="10"/>
                </a:xfrm>
                <a:custGeom>
                  <a:avLst/>
                  <a:gdLst>
                    <a:gd name="T0" fmla="*/ 0 w 11"/>
                    <a:gd name="T1" fmla="*/ 6 h 10"/>
                    <a:gd name="T2" fmla="*/ 4 w 11"/>
                    <a:gd name="T3" fmla="*/ 7 h 10"/>
                    <a:gd name="T4" fmla="*/ 7 w 11"/>
                    <a:gd name="T5" fmla="*/ 10 h 10"/>
                    <a:gd name="T6" fmla="*/ 10 w 11"/>
                    <a:gd name="T7" fmla="*/ 9 h 10"/>
                    <a:gd name="T8" fmla="*/ 11 w 11"/>
                    <a:gd name="T9" fmla="*/ 6 h 10"/>
                    <a:gd name="T10" fmla="*/ 7 w 11"/>
                    <a:gd name="T11" fmla="*/ 6 h 10"/>
                    <a:gd name="T12" fmla="*/ 10 w 11"/>
                    <a:gd name="T13" fmla="*/ 3 h 10"/>
                    <a:gd name="T14" fmla="*/ 7 w 11"/>
                    <a:gd name="T15" fmla="*/ 2 h 10"/>
                    <a:gd name="T16" fmla="*/ 6 w 11"/>
                    <a:gd name="T17" fmla="*/ 0 h 10"/>
                    <a:gd name="T18" fmla="*/ 5 w 11"/>
                    <a:gd name="T19" fmla="*/ 3 h 10"/>
                    <a:gd name="T20" fmla="*/ 4 w 11"/>
                    <a:gd name="T21" fmla="*/ 5 h 10"/>
                    <a:gd name="T22" fmla="*/ 2 w 11"/>
                    <a:gd name="T23" fmla="*/ 3 h 10"/>
                    <a:gd name="T24" fmla="*/ 1 w 11"/>
                    <a:gd name="T25" fmla="*/ 5 h 10"/>
                    <a:gd name="T26" fmla="*/ 0 w 11"/>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0">
                      <a:moveTo>
                        <a:pt x="0" y="6"/>
                      </a:moveTo>
                      <a:lnTo>
                        <a:pt x="4" y="7"/>
                      </a:lnTo>
                      <a:lnTo>
                        <a:pt x="7" y="10"/>
                      </a:lnTo>
                      <a:lnTo>
                        <a:pt x="10" y="9"/>
                      </a:lnTo>
                      <a:lnTo>
                        <a:pt x="11" y="6"/>
                      </a:lnTo>
                      <a:lnTo>
                        <a:pt x="7" y="6"/>
                      </a:lnTo>
                      <a:lnTo>
                        <a:pt x="10" y="3"/>
                      </a:lnTo>
                      <a:lnTo>
                        <a:pt x="7" y="2"/>
                      </a:lnTo>
                      <a:lnTo>
                        <a:pt x="6" y="0"/>
                      </a:lnTo>
                      <a:lnTo>
                        <a:pt x="5" y="3"/>
                      </a:lnTo>
                      <a:lnTo>
                        <a:pt x="4" y="5"/>
                      </a:lnTo>
                      <a:lnTo>
                        <a:pt x="2" y="3"/>
                      </a:lnTo>
                      <a:lnTo>
                        <a:pt x="1" y="5"/>
                      </a:lnTo>
                      <a:lnTo>
                        <a:pt x="0"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05" name="Freeform 624">
                  <a:extLst>
                    <a:ext uri="{FF2B5EF4-FFF2-40B4-BE49-F238E27FC236}">
                      <a16:creationId xmlns:a16="http://schemas.microsoft.com/office/drawing/2014/main" id="{A3BE6018-6F9E-B22C-2F1D-0BFB596C54DB}"/>
                    </a:ext>
                  </a:extLst>
                </p:cNvPr>
                <p:cNvSpPr>
                  <a:spLocks/>
                </p:cNvSpPr>
                <p:nvPr/>
              </p:nvSpPr>
              <p:spPr bwMode="auto">
                <a:xfrm>
                  <a:off x="3854" y="1306"/>
                  <a:ext cx="7" cy="8"/>
                </a:xfrm>
                <a:custGeom>
                  <a:avLst/>
                  <a:gdLst>
                    <a:gd name="T0" fmla="*/ 3 w 9"/>
                    <a:gd name="T1" fmla="*/ 10 h 10"/>
                    <a:gd name="T2" fmla="*/ 8 w 9"/>
                    <a:gd name="T3" fmla="*/ 8 h 10"/>
                    <a:gd name="T4" fmla="*/ 9 w 9"/>
                    <a:gd name="T5" fmla="*/ 4 h 10"/>
                    <a:gd name="T6" fmla="*/ 5 w 9"/>
                    <a:gd name="T7" fmla="*/ 0 h 10"/>
                    <a:gd name="T8" fmla="*/ 0 w 9"/>
                    <a:gd name="T9" fmla="*/ 2 h 10"/>
                    <a:gd name="T10" fmla="*/ 2 w 9"/>
                    <a:gd name="T11" fmla="*/ 6 h 10"/>
                    <a:gd name="T12" fmla="*/ 3 w 9"/>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9" h="10">
                      <a:moveTo>
                        <a:pt x="3" y="10"/>
                      </a:moveTo>
                      <a:cubicBezTo>
                        <a:pt x="8" y="8"/>
                        <a:pt x="8" y="8"/>
                        <a:pt x="8" y="8"/>
                      </a:cubicBezTo>
                      <a:cubicBezTo>
                        <a:pt x="9" y="4"/>
                        <a:pt x="9" y="4"/>
                        <a:pt x="9" y="4"/>
                      </a:cubicBezTo>
                      <a:cubicBezTo>
                        <a:pt x="5" y="0"/>
                        <a:pt x="5" y="0"/>
                        <a:pt x="5" y="0"/>
                      </a:cubicBezTo>
                      <a:cubicBezTo>
                        <a:pt x="5" y="0"/>
                        <a:pt x="0" y="2"/>
                        <a:pt x="0" y="2"/>
                      </a:cubicBezTo>
                      <a:cubicBezTo>
                        <a:pt x="2" y="6"/>
                        <a:pt x="2" y="6"/>
                        <a:pt x="2" y="6"/>
                      </a:cubicBezTo>
                      <a:lnTo>
                        <a:pt x="3"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06" name="Rectangle 625">
                  <a:extLst>
                    <a:ext uri="{FF2B5EF4-FFF2-40B4-BE49-F238E27FC236}">
                      <a16:creationId xmlns:a16="http://schemas.microsoft.com/office/drawing/2014/main" id="{77E6DBBE-80C6-1590-AA5D-2047AA626DBB}"/>
                    </a:ext>
                  </a:extLst>
                </p:cNvPr>
                <p:cNvSpPr>
                  <a:spLocks noChangeArrowheads="1"/>
                </p:cNvSpPr>
                <p:nvPr/>
              </p:nvSpPr>
              <p:spPr bwMode="auto">
                <a:xfrm>
                  <a:off x="3741" y="1682"/>
                  <a:ext cx="2" cy="3"/>
                </a:xfrm>
                <a:prstGeom prst="rect">
                  <a:avLst/>
                </a:pr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07" name="Freeform 626">
                  <a:extLst>
                    <a:ext uri="{FF2B5EF4-FFF2-40B4-BE49-F238E27FC236}">
                      <a16:creationId xmlns:a16="http://schemas.microsoft.com/office/drawing/2014/main" id="{0BDF6ABD-6952-21D8-E8C8-7D05F3D6CE8A}"/>
                    </a:ext>
                  </a:extLst>
                </p:cNvPr>
                <p:cNvSpPr>
                  <a:spLocks/>
                </p:cNvSpPr>
                <p:nvPr/>
              </p:nvSpPr>
              <p:spPr bwMode="auto">
                <a:xfrm>
                  <a:off x="3823" y="1644"/>
                  <a:ext cx="6" cy="9"/>
                </a:xfrm>
                <a:custGeom>
                  <a:avLst/>
                  <a:gdLst>
                    <a:gd name="T0" fmla="*/ 3 w 6"/>
                    <a:gd name="T1" fmla="*/ 9 h 9"/>
                    <a:gd name="T2" fmla="*/ 3 w 6"/>
                    <a:gd name="T3" fmla="*/ 5 h 9"/>
                    <a:gd name="T4" fmla="*/ 6 w 6"/>
                    <a:gd name="T5" fmla="*/ 2 h 9"/>
                    <a:gd name="T6" fmla="*/ 6 w 6"/>
                    <a:gd name="T7" fmla="*/ 0 h 9"/>
                    <a:gd name="T8" fmla="*/ 3 w 6"/>
                    <a:gd name="T9" fmla="*/ 0 h 9"/>
                    <a:gd name="T10" fmla="*/ 0 w 6"/>
                    <a:gd name="T11" fmla="*/ 4 h 9"/>
                    <a:gd name="T12" fmla="*/ 2 w 6"/>
                    <a:gd name="T13" fmla="*/ 8 h 9"/>
                    <a:gd name="T14" fmla="*/ 3 w 6"/>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9">
                      <a:moveTo>
                        <a:pt x="3" y="9"/>
                      </a:moveTo>
                      <a:lnTo>
                        <a:pt x="3" y="5"/>
                      </a:lnTo>
                      <a:lnTo>
                        <a:pt x="6" y="2"/>
                      </a:lnTo>
                      <a:lnTo>
                        <a:pt x="6" y="0"/>
                      </a:lnTo>
                      <a:lnTo>
                        <a:pt x="3" y="0"/>
                      </a:lnTo>
                      <a:lnTo>
                        <a:pt x="0" y="4"/>
                      </a:lnTo>
                      <a:lnTo>
                        <a:pt x="2" y="8"/>
                      </a:lnTo>
                      <a:lnTo>
                        <a:pt x="3"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08" name="Freeform 627">
                  <a:extLst>
                    <a:ext uri="{FF2B5EF4-FFF2-40B4-BE49-F238E27FC236}">
                      <a16:creationId xmlns:a16="http://schemas.microsoft.com/office/drawing/2014/main" id="{F0F29506-4327-0ADE-D546-FACF36D12AAC}"/>
                    </a:ext>
                  </a:extLst>
                </p:cNvPr>
                <p:cNvSpPr>
                  <a:spLocks/>
                </p:cNvSpPr>
                <p:nvPr/>
              </p:nvSpPr>
              <p:spPr bwMode="auto">
                <a:xfrm>
                  <a:off x="3737" y="1365"/>
                  <a:ext cx="141" cy="383"/>
                </a:xfrm>
                <a:custGeom>
                  <a:avLst/>
                  <a:gdLst>
                    <a:gd name="T0" fmla="*/ 134 w 141"/>
                    <a:gd name="T1" fmla="*/ 73 h 383"/>
                    <a:gd name="T2" fmla="*/ 133 w 141"/>
                    <a:gd name="T3" fmla="*/ 52 h 383"/>
                    <a:gd name="T4" fmla="*/ 130 w 141"/>
                    <a:gd name="T5" fmla="*/ 32 h 383"/>
                    <a:gd name="T6" fmla="*/ 120 w 141"/>
                    <a:gd name="T7" fmla="*/ 23 h 383"/>
                    <a:gd name="T8" fmla="*/ 100 w 141"/>
                    <a:gd name="T9" fmla="*/ 6 h 383"/>
                    <a:gd name="T10" fmla="*/ 86 w 141"/>
                    <a:gd name="T11" fmla="*/ 4 h 383"/>
                    <a:gd name="T12" fmla="*/ 88 w 141"/>
                    <a:gd name="T13" fmla="*/ 23 h 383"/>
                    <a:gd name="T14" fmla="*/ 72 w 141"/>
                    <a:gd name="T15" fmla="*/ 16 h 383"/>
                    <a:gd name="T16" fmla="*/ 65 w 141"/>
                    <a:gd name="T17" fmla="*/ 28 h 383"/>
                    <a:gd name="T18" fmla="*/ 58 w 141"/>
                    <a:gd name="T19" fmla="*/ 31 h 383"/>
                    <a:gd name="T20" fmla="*/ 46 w 141"/>
                    <a:gd name="T21" fmla="*/ 49 h 383"/>
                    <a:gd name="T22" fmla="*/ 40 w 141"/>
                    <a:gd name="T23" fmla="*/ 83 h 383"/>
                    <a:gd name="T24" fmla="*/ 30 w 141"/>
                    <a:gd name="T25" fmla="*/ 99 h 383"/>
                    <a:gd name="T26" fmla="*/ 22 w 141"/>
                    <a:gd name="T27" fmla="*/ 142 h 383"/>
                    <a:gd name="T28" fmla="*/ 10 w 141"/>
                    <a:gd name="T29" fmla="*/ 156 h 383"/>
                    <a:gd name="T30" fmla="*/ 8 w 141"/>
                    <a:gd name="T31" fmla="*/ 198 h 383"/>
                    <a:gd name="T32" fmla="*/ 16 w 141"/>
                    <a:gd name="T33" fmla="*/ 230 h 383"/>
                    <a:gd name="T34" fmla="*/ 15 w 141"/>
                    <a:gd name="T35" fmla="*/ 259 h 383"/>
                    <a:gd name="T36" fmla="*/ 8 w 141"/>
                    <a:gd name="T37" fmla="*/ 276 h 383"/>
                    <a:gd name="T38" fmla="*/ 5 w 141"/>
                    <a:gd name="T39" fmla="*/ 295 h 383"/>
                    <a:gd name="T40" fmla="*/ 3 w 141"/>
                    <a:gd name="T41" fmla="*/ 310 h 383"/>
                    <a:gd name="T42" fmla="*/ 6 w 141"/>
                    <a:gd name="T43" fmla="*/ 310 h 383"/>
                    <a:gd name="T44" fmla="*/ 6 w 141"/>
                    <a:gd name="T45" fmla="*/ 320 h 383"/>
                    <a:gd name="T46" fmla="*/ 11 w 141"/>
                    <a:gd name="T47" fmla="*/ 336 h 383"/>
                    <a:gd name="T48" fmla="*/ 22 w 141"/>
                    <a:gd name="T49" fmla="*/ 356 h 383"/>
                    <a:gd name="T50" fmla="*/ 21 w 141"/>
                    <a:gd name="T51" fmla="*/ 366 h 383"/>
                    <a:gd name="T52" fmla="*/ 29 w 141"/>
                    <a:gd name="T53" fmla="*/ 383 h 383"/>
                    <a:gd name="T54" fmla="*/ 42 w 141"/>
                    <a:gd name="T55" fmla="*/ 369 h 383"/>
                    <a:gd name="T56" fmla="*/ 59 w 141"/>
                    <a:gd name="T57" fmla="*/ 366 h 383"/>
                    <a:gd name="T58" fmla="*/ 68 w 141"/>
                    <a:gd name="T59" fmla="*/ 344 h 383"/>
                    <a:gd name="T60" fmla="*/ 66 w 141"/>
                    <a:gd name="T61" fmla="*/ 326 h 383"/>
                    <a:gd name="T62" fmla="*/ 71 w 141"/>
                    <a:gd name="T63" fmla="*/ 313 h 383"/>
                    <a:gd name="T64" fmla="*/ 68 w 141"/>
                    <a:gd name="T65" fmla="*/ 303 h 383"/>
                    <a:gd name="T66" fmla="*/ 74 w 141"/>
                    <a:gd name="T67" fmla="*/ 298 h 383"/>
                    <a:gd name="T68" fmla="*/ 79 w 141"/>
                    <a:gd name="T69" fmla="*/ 297 h 383"/>
                    <a:gd name="T70" fmla="*/ 85 w 141"/>
                    <a:gd name="T71" fmla="*/ 285 h 383"/>
                    <a:gd name="T72" fmla="*/ 71 w 141"/>
                    <a:gd name="T73" fmla="*/ 283 h 383"/>
                    <a:gd name="T74" fmla="*/ 59 w 141"/>
                    <a:gd name="T75" fmla="*/ 280 h 383"/>
                    <a:gd name="T76" fmla="*/ 70 w 141"/>
                    <a:gd name="T77" fmla="*/ 276 h 383"/>
                    <a:gd name="T78" fmla="*/ 80 w 141"/>
                    <a:gd name="T79" fmla="*/ 279 h 383"/>
                    <a:gd name="T80" fmla="*/ 92 w 141"/>
                    <a:gd name="T81" fmla="*/ 268 h 383"/>
                    <a:gd name="T82" fmla="*/ 80 w 141"/>
                    <a:gd name="T83" fmla="*/ 250 h 383"/>
                    <a:gd name="T84" fmla="*/ 71 w 141"/>
                    <a:gd name="T85" fmla="*/ 246 h 383"/>
                    <a:gd name="T86" fmla="*/ 70 w 141"/>
                    <a:gd name="T87" fmla="*/ 231 h 383"/>
                    <a:gd name="T88" fmla="*/ 72 w 141"/>
                    <a:gd name="T89" fmla="*/ 220 h 383"/>
                    <a:gd name="T90" fmla="*/ 67 w 141"/>
                    <a:gd name="T91" fmla="*/ 198 h 383"/>
                    <a:gd name="T92" fmla="*/ 78 w 141"/>
                    <a:gd name="T93" fmla="*/ 190 h 383"/>
                    <a:gd name="T94" fmla="*/ 84 w 141"/>
                    <a:gd name="T95" fmla="*/ 180 h 383"/>
                    <a:gd name="T96" fmla="*/ 90 w 141"/>
                    <a:gd name="T97" fmla="*/ 173 h 383"/>
                    <a:gd name="T98" fmla="*/ 100 w 141"/>
                    <a:gd name="T99" fmla="*/ 166 h 383"/>
                    <a:gd name="T100" fmla="*/ 109 w 141"/>
                    <a:gd name="T101" fmla="*/ 153 h 383"/>
                    <a:gd name="T102" fmla="*/ 111 w 141"/>
                    <a:gd name="T103" fmla="*/ 138 h 383"/>
                    <a:gd name="T104" fmla="*/ 110 w 141"/>
                    <a:gd name="T105" fmla="*/ 128 h 383"/>
                    <a:gd name="T106" fmla="*/ 109 w 141"/>
                    <a:gd name="T107" fmla="*/ 115 h 383"/>
                    <a:gd name="T108" fmla="*/ 112 w 141"/>
                    <a:gd name="T109" fmla="*/ 112 h 383"/>
                    <a:gd name="T110" fmla="*/ 116 w 141"/>
                    <a:gd name="T111" fmla="*/ 107 h 383"/>
                    <a:gd name="T112" fmla="*/ 125 w 141"/>
                    <a:gd name="T113" fmla="*/ 99 h 383"/>
                    <a:gd name="T114" fmla="*/ 137 w 141"/>
                    <a:gd name="T115" fmla="*/ 101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1" h="383">
                      <a:moveTo>
                        <a:pt x="140" y="95"/>
                      </a:moveTo>
                      <a:lnTo>
                        <a:pt x="138" y="89"/>
                      </a:lnTo>
                      <a:lnTo>
                        <a:pt x="134" y="87"/>
                      </a:lnTo>
                      <a:lnTo>
                        <a:pt x="134" y="83"/>
                      </a:lnTo>
                      <a:lnTo>
                        <a:pt x="134" y="80"/>
                      </a:lnTo>
                      <a:lnTo>
                        <a:pt x="134" y="73"/>
                      </a:lnTo>
                      <a:lnTo>
                        <a:pt x="134" y="71"/>
                      </a:lnTo>
                      <a:lnTo>
                        <a:pt x="134" y="68"/>
                      </a:lnTo>
                      <a:lnTo>
                        <a:pt x="134" y="62"/>
                      </a:lnTo>
                      <a:lnTo>
                        <a:pt x="132" y="59"/>
                      </a:lnTo>
                      <a:lnTo>
                        <a:pt x="131" y="55"/>
                      </a:lnTo>
                      <a:lnTo>
                        <a:pt x="133" y="52"/>
                      </a:lnTo>
                      <a:lnTo>
                        <a:pt x="132" y="48"/>
                      </a:lnTo>
                      <a:lnTo>
                        <a:pt x="128" y="48"/>
                      </a:lnTo>
                      <a:lnTo>
                        <a:pt x="128" y="45"/>
                      </a:lnTo>
                      <a:lnTo>
                        <a:pt x="129" y="41"/>
                      </a:lnTo>
                      <a:lnTo>
                        <a:pt x="128" y="35"/>
                      </a:lnTo>
                      <a:lnTo>
                        <a:pt x="130" y="32"/>
                      </a:lnTo>
                      <a:lnTo>
                        <a:pt x="128" y="30"/>
                      </a:lnTo>
                      <a:lnTo>
                        <a:pt x="126" y="30"/>
                      </a:lnTo>
                      <a:lnTo>
                        <a:pt x="124" y="26"/>
                      </a:lnTo>
                      <a:lnTo>
                        <a:pt x="123" y="26"/>
                      </a:lnTo>
                      <a:lnTo>
                        <a:pt x="121" y="26"/>
                      </a:lnTo>
                      <a:lnTo>
                        <a:pt x="120" y="23"/>
                      </a:lnTo>
                      <a:lnTo>
                        <a:pt x="117" y="19"/>
                      </a:lnTo>
                      <a:lnTo>
                        <a:pt x="116" y="18"/>
                      </a:lnTo>
                      <a:lnTo>
                        <a:pt x="113" y="17"/>
                      </a:lnTo>
                      <a:lnTo>
                        <a:pt x="108" y="16"/>
                      </a:lnTo>
                      <a:lnTo>
                        <a:pt x="104" y="13"/>
                      </a:lnTo>
                      <a:lnTo>
                        <a:pt x="100" y="6"/>
                      </a:lnTo>
                      <a:lnTo>
                        <a:pt x="96" y="3"/>
                      </a:lnTo>
                      <a:lnTo>
                        <a:pt x="93" y="0"/>
                      </a:lnTo>
                      <a:lnTo>
                        <a:pt x="93" y="1"/>
                      </a:lnTo>
                      <a:lnTo>
                        <a:pt x="89" y="2"/>
                      </a:lnTo>
                      <a:lnTo>
                        <a:pt x="86" y="0"/>
                      </a:lnTo>
                      <a:lnTo>
                        <a:pt x="86" y="4"/>
                      </a:lnTo>
                      <a:lnTo>
                        <a:pt x="89" y="6"/>
                      </a:lnTo>
                      <a:lnTo>
                        <a:pt x="89" y="9"/>
                      </a:lnTo>
                      <a:lnTo>
                        <a:pt x="87" y="10"/>
                      </a:lnTo>
                      <a:lnTo>
                        <a:pt x="86" y="16"/>
                      </a:lnTo>
                      <a:lnTo>
                        <a:pt x="88" y="18"/>
                      </a:lnTo>
                      <a:lnTo>
                        <a:pt x="88" y="23"/>
                      </a:lnTo>
                      <a:lnTo>
                        <a:pt x="87" y="21"/>
                      </a:lnTo>
                      <a:lnTo>
                        <a:pt x="86" y="22"/>
                      </a:lnTo>
                      <a:lnTo>
                        <a:pt x="83" y="21"/>
                      </a:lnTo>
                      <a:lnTo>
                        <a:pt x="80" y="20"/>
                      </a:lnTo>
                      <a:lnTo>
                        <a:pt x="77" y="17"/>
                      </a:lnTo>
                      <a:lnTo>
                        <a:pt x="72" y="16"/>
                      </a:lnTo>
                      <a:lnTo>
                        <a:pt x="70" y="18"/>
                      </a:lnTo>
                      <a:lnTo>
                        <a:pt x="65" y="18"/>
                      </a:lnTo>
                      <a:lnTo>
                        <a:pt x="64" y="19"/>
                      </a:lnTo>
                      <a:lnTo>
                        <a:pt x="66" y="24"/>
                      </a:lnTo>
                      <a:lnTo>
                        <a:pt x="65" y="25"/>
                      </a:lnTo>
                      <a:lnTo>
                        <a:pt x="65" y="28"/>
                      </a:lnTo>
                      <a:lnTo>
                        <a:pt x="64" y="29"/>
                      </a:lnTo>
                      <a:lnTo>
                        <a:pt x="66" y="32"/>
                      </a:lnTo>
                      <a:lnTo>
                        <a:pt x="64" y="34"/>
                      </a:lnTo>
                      <a:lnTo>
                        <a:pt x="61" y="35"/>
                      </a:lnTo>
                      <a:lnTo>
                        <a:pt x="61" y="34"/>
                      </a:lnTo>
                      <a:lnTo>
                        <a:pt x="58" y="31"/>
                      </a:lnTo>
                      <a:lnTo>
                        <a:pt x="55" y="34"/>
                      </a:lnTo>
                      <a:lnTo>
                        <a:pt x="52" y="40"/>
                      </a:lnTo>
                      <a:lnTo>
                        <a:pt x="51" y="41"/>
                      </a:lnTo>
                      <a:lnTo>
                        <a:pt x="50" y="45"/>
                      </a:lnTo>
                      <a:lnTo>
                        <a:pt x="48" y="48"/>
                      </a:lnTo>
                      <a:lnTo>
                        <a:pt x="46" y="49"/>
                      </a:lnTo>
                      <a:lnTo>
                        <a:pt x="46" y="57"/>
                      </a:lnTo>
                      <a:lnTo>
                        <a:pt x="48" y="59"/>
                      </a:lnTo>
                      <a:lnTo>
                        <a:pt x="49" y="64"/>
                      </a:lnTo>
                      <a:lnTo>
                        <a:pt x="48" y="68"/>
                      </a:lnTo>
                      <a:lnTo>
                        <a:pt x="44" y="75"/>
                      </a:lnTo>
                      <a:lnTo>
                        <a:pt x="40" y="83"/>
                      </a:lnTo>
                      <a:lnTo>
                        <a:pt x="40" y="86"/>
                      </a:lnTo>
                      <a:lnTo>
                        <a:pt x="37" y="89"/>
                      </a:lnTo>
                      <a:lnTo>
                        <a:pt x="33" y="90"/>
                      </a:lnTo>
                      <a:lnTo>
                        <a:pt x="28" y="93"/>
                      </a:lnTo>
                      <a:lnTo>
                        <a:pt x="28" y="97"/>
                      </a:lnTo>
                      <a:lnTo>
                        <a:pt x="30" y="99"/>
                      </a:lnTo>
                      <a:lnTo>
                        <a:pt x="30" y="104"/>
                      </a:lnTo>
                      <a:lnTo>
                        <a:pt x="29" y="108"/>
                      </a:lnTo>
                      <a:lnTo>
                        <a:pt x="27" y="116"/>
                      </a:lnTo>
                      <a:lnTo>
                        <a:pt x="27" y="124"/>
                      </a:lnTo>
                      <a:lnTo>
                        <a:pt x="23" y="138"/>
                      </a:lnTo>
                      <a:lnTo>
                        <a:pt x="22" y="142"/>
                      </a:lnTo>
                      <a:lnTo>
                        <a:pt x="23" y="145"/>
                      </a:lnTo>
                      <a:lnTo>
                        <a:pt x="24" y="151"/>
                      </a:lnTo>
                      <a:lnTo>
                        <a:pt x="22" y="155"/>
                      </a:lnTo>
                      <a:lnTo>
                        <a:pt x="16" y="155"/>
                      </a:lnTo>
                      <a:lnTo>
                        <a:pt x="13" y="154"/>
                      </a:lnTo>
                      <a:lnTo>
                        <a:pt x="10" y="156"/>
                      </a:lnTo>
                      <a:lnTo>
                        <a:pt x="7" y="162"/>
                      </a:lnTo>
                      <a:lnTo>
                        <a:pt x="6" y="170"/>
                      </a:lnTo>
                      <a:lnTo>
                        <a:pt x="7" y="179"/>
                      </a:lnTo>
                      <a:lnTo>
                        <a:pt x="8" y="188"/>
                      </a:lnTo>
                      <a:lnTo>
                        <a:pt x="6" y="193"/>
                      </a:lnTo>
                      <a:lnTo>
                        <a:pt x="8" y="198"/>
                      </a:lnTo>
                      <a:lnTo>
                        <a:pt x="9" y="204"/>
                      </a:lnTo>
                      <a:lnTo>
                        <a:pt x="8" y="211"/>
                      </a:lnTo>
                      <a:lnTo>
                        <a:pt x="8" y="217"/>
                      </a:lnTo>
                      <a:lnTo>
                        <a:pt x="13" y="220"/>
                      </a:lnTo>
                      <a:lnTo>
                        <a:pt x="17" y="226"/>
                      </a:lnTo>
                      <a:lnTo>
                        <a:pt x="16" y="230"/>
                      </a:lnTo>
                      <a:lnTo>
                        <a:pt x="16" y="235"/>
                      </a:lnTo>
                      <a:lnTo>
                        <a:pt x="10" y="238"/>
                      </a:lnTo>
                      <a:lnTo>
                        <a:pt x="10" y="241"/>
                      </a:lnTo>
                      <a:lnTo>
                        <a:pt x="12" y="247"/>
                      </a:lnTo>
                      <a:lnTo>
                        <a:pt x="13" y="255"/>
                      </a:lnTo>
                      <a:lnTo>
                        <a:pt x="15" y="259"/>
                      </a:lnTo>
                      <a:lnTo>
                        <a:pt x="13" y="263"/>
                      </a:lnTo>
                      <a:lnTo>
                        <a:pt x="13" y="267"/>
                      </a:lnTo>
                      <a:lnTo>
                        <a:pt x="12" y="269"/>
                      </a:lnTo>
                      <a:lnTo>
                        <a:pt x="7" y="270"/>
                      </a:lnTo>
                      <a:lnTo>
                        <a:pt x="6" y="272"/>
                      </a:lnTo>
                      <a:lnTo>
                        <a:pt x="8" y="276"/>
                      </a:lnTo>
                      <a:lnTo>
                        <a:pt x="6" y="276"/>
                      </a:lnTo>
                      <a:lnTo>
                        <a:pt x="5" y="280"/>
                      </a:lnTo>
                      <a:lnTo>
                        <a:pt x="7" y="284"/>
                      </a:lnTo>
                      <a:lnTo>
                        <a:pt x="8" y="295"/>
                      </a:lnTo>
                      <a:lnTo>
                        <a:pt x="6" y="298"/>
                      </a:lnTo>
                      <a:lnTo>
                        <a:pt x="5" y="295"/>
                      </a:lnTo>
                      <a:lnTo>
                        <a:pt x="3" y="293"/>
                      </a:lnTo>
                      <a:lnTo>
                        <a:pt x="3" y="293"/>
                      </a:lnTo>
                      <a:lnTo>
                        <a:pt x="0" y="295"/>
                      </a:lnTo>
                      <a:lnTo>
                        <a:pt x="1" y="303"/>
                      </a:lnTo>
                      <a:lnTo>
                        <a:pt x="2" y="304"/>
                      </a:lnTo>
                      <a:lnTo>
                        <a:pt x="3" y="310"/>
                      </a:lnTo>
                      <a:lnTo>
                        <a:pt x="4" y="311"/>
                      </a:lnTo>
                      <a:lnTo>
                        <a:pt x="5" y="312"/>
                      </a:lnTo>
                      <a:lnTo>
                        <a:pt x="5" y="316"/>
                      </a:lnTo>
                      <a:lnTo>
                        <a:pt x="8" y="314"/>
                      </a:lnTo>
                      <a:lnTo>
                        <a:pt x="6" y="312"/>
                      </a:lnTo>
                      <a:lnTo>
                        <a:pt x="6" y="310"/>
                      </a:lnTo>
                      <a:lnTo>
                        <a:pt x="7" y="310"/>
                      </a:lnTo>
                      <a:lnTo>
                        <a:pt x="7" y="311"/>
                      </a:lnTo>
                      <a:lnTo>
                        <a:pt x="10" y="313"/>
                      </a:lnTo>
                      <a:lnTo>
                        <a:pt x="10" y="314"/>
                      </a:lnTo>
                      <a:lnTo>
                        <a:pt x="7" y="317"/>
                      </a:lnTo>
                      <a:lnTo>
                        <a:pt x="6" y="320"/>
                      </a:lnTo>
                      <a:lnTo>
                        <a:pt x="7" y="323"/>
                      </a:lnTo>
                      <a:lnTo>
                        <a:pt x="7" y="326"/>
                      </a:lnTo>
                      <a:lnTo>
                        <a:pt x="6" y="328"/>
                      </a:lnTo>
                      <a:lnTo>
                        <a:pt x="7" y="331"/>
                      </a:lnTo>
                      <a:lnTo>
                        <a:pt x="10" y="331"/>
                      </a:lnTo>
                      <a:lnTo>
                        <a:pt x="11" y="336"/>
                      </a:lnTo>
                      <a:lnTo>
                        <a:pt x="13" y="337"/>
                      </a:lnTo>
                      <a:lnTo>
                        <a:pt x="15" y="343"/>
                      </a:lnTo>
                      <a:lnTo>
                        <a:pt x="16" y="349"/>
                      </a:lnTo>
                      <a:lnTo>
                        <a:pt x="18" y="349"/>
                      </a:lnTo>
                      <a:lnTo>
                        <a:pt x="19" y="353"/>
                      </a:lnTo>
                      <a:lnTo>
                        <a:pt x="22" y="356"/>
                      </a:lnTo>
                      <a:lnTo>
                        <a:pt x="24" y="354"/>
                      </a:lnTo>
                      <a:lnTo>
                        <a:pt x="26" y="358"/>
                      </a:lnTo>
                      <a:lnTo>
                        <a:pt x="23" y="362"/>
                      </a:lnTo>
                      <a:lnTo>
                        <a:pt x="20" y="363"/>
                      </a:lnTo>
                      <a:lnTo>
                        <a:pt x="20" y="365"/>
                      </a:lnTo>
                      <a:lnTo>
                        <a:pt x="21" y="366"/>
                      </a:lnTo>
                      <a:lnTo>
                        <a:pt x="22" y="369"/>
                      </a:lnTo>
                      <a:lnTo>
                        <a:pt x="24" y="370"/>
                      </a:lnTo>
                      <a:lnTo>
                        <a:pt x="26" y="379"/>
                      </a:lnTo>
                      <a:lnTo>
                        <a:pt x="24" y="382"/>
                      </a:lnTo>
                      <a:lnTo>
                        <a:pt x="26" y="383"/>
                      </a:lnTo>
                      <a:lnTo>
                        <a:pt x="29" y="383"/>
                      </a:lnTo>
                      <a:lnTo>
                        <a:pt x="36" y="381"/>
                      </a:lnTo>
                      <a:lnTo>
                        <a:pt x="39" y="383"/>
                      </a:lnTo>
                      <a:lnTo>
                        <a:pt x="42" y="380"/>
                      </a:lnTo>
                      <a:lnTo>
                        <a:pt x="42" y="376"/>
                      </a:lnTo>
                      <a:lnTo>
                        <a:pt x="41" y="375"/>
                      </a:lnTo>
                      <a:lnTo>
                        <a:pt x="42" y="369"/>
                      </a:lnTo>
                      <a:lnTo>
                        <a:pt x="47" y="369"/>
                      </a:lnTo>
                      <a:lnTo>
                        <a:pt x="48" y="363"/>
                      </a:lnTo>
                      <a:lnTo>
                        <a:pt x="48" y="366"/>
                      </a:lnTo>
                      <a:lnTo>
                        <a:pt x="54" y="367"/>
                      </a:lnTo>
                      <a:lnTo>
                        <a:pt x="57" y="365"/>
                      </a:lnTo>
                      <a:lnTo>
                        <a:pt x="59" y="366"/>
                      </a:lnTo>
                      <a:lnTo>
                        <a:pt x="61" y="369"/>
                      </a:lnTo>
                      <a:lnTo>
                        <a:pt x="64" y="364"/>
                      </a:lnTo>
                      <a:lnTo>
                        <a:pt x="65" y="357"/>
                      </a:lnTo>
                      <a:lnTo>
                        <a:pt x="67" y="355"/>
                      </a:lnTo>
                      <a:lnTo>
                        <a:pt x="68" y="346"/>
                      </a:lnTo>
                      <a:lnTo>
                        <a:pt x="68" y="344"/>
                      </a:lnTo>
                      <a:lnTo>
                        <a:pt x="66" y="341"/>
                      </a:lnTo>
                      <a:lnTo>
                        <a:pt x="66" y="338"/>
                      </a:lnTo>
                      <a:lnTo>
                        <a:pt x="69" y="335"/>
                      </a:lnTo>
                      <a:lnTo>
                        <a:pt x="67" y="331"/>
                      </a:lnTo>
                      <a:lnTo>
                        <a:pt x="69" y="328"/>
                      </a:lnTo>
                      <a:lnTo>
                        <a:pt x="66" y="326"/>
                      </a:lnTo>
                      <a:lnTo>
                        <a:pt x="68" y="323"/>
                      </a:lnTo>
                      <a:lnTo>
                        <a:pt x="65" y="320"/>
                      </a:lnTo>
                      <a:lnTo>
                        <a:pt x="68" y="321"/>
                      </a:lnTo>
                      <a:lnTo>
                        <a:pt x="72" y="321"/>
                      </a:lnTo>
                      <a:lnTo>
                        <a:pt x="69" y="317"/>
                      </a:lnTo>
                      <a:lnTo>
                        <a:pt x="71" y="313"/>
                      </a:lnTo>
                      <a:lnTo>
                        <a:pt x="70" y="311"/>
                      </a:lnTo>
                      <a:lnTo>
                        <a:pt x="66" y="309"/>
                      </a:lnTo>
                      <a:lnTo>
                        <a:pt x="72" y="309"/>
                      </a:lnTo>
                      <a:lnTo>
                        <a:pt x="68" y="306"/>
                      </a:lnTo>
                      <a:lnTo>
                        <a:pt x="66" y="305"/>
                      </a:lnTo>
                      <a:lnTo>
                        <a:pt x="68" y="303"/>
                      </a:lnTo>
                      <a:lnTo>
                        <a:pt x="69" y="303"/>
                      </a:lnTo>
                      <a:lnTo>
                        <a:pt x="70" y="304"/>
                      </a:lnTo>
                      <a:lnTo>
                        <a:pt x="72" y="302"/>
                      </a:lnTo>
                      <a:lnTo>
                        <a:pt x="72" y="300"/>
                      </a:lnTo>
                      <a:lnTo>
                        <a:pt x="74" y="302"/>
                      </a:lnTo>
                      <a:lnTo>
                        <a:pt x="74" y="298"/>
                      </a:lnTo>
                      <a:lnTo>
                        <a:pt x="76" y="296"/>
                      </a:lnTo>
                      <a:lnTo>
                        <a:pt x="78" y="296"/>
                      </a:lnTo>
                      <a:lnTo>
                        <a:pt x="78" y="293"/>
                      </a:lnTo>
                      <a:lnTo>
                        <a:pt x="79" y="292"/>
                      </a:lnTo>
                      <a:lnTo>
                        <a:pt x="79" y="293"/>
                      </a:lnTo>
                      <a:lnTo>
                        <a:pt x="79" y="297"/>
                      </a:lnTo>
                      <a:lnTo>
                        <a:pt x="81" y="297"/>
                      </a:lnTo>
                      <a:lnTo>
                        <a:pt x="83" y="292"/>
                      </a:lnTo>
                      <a:lnTo>
                        <a:pt x="85" y="292"/>
                      </a:lnTo>
                      <a:lnTo>
                        <a:pt x="87" y="290"/>
                      </a:lnTo>
                      <a:lnTo>
                        <a:pt x="86" y="286"/>
                      </a:lnTo>
                      <a:lnTo>
                        <a:pt x="85" y="285"/>
                      </a:lnTo>
                      <a:lnTo>
                        <a:pt x="82" y="283"/>
                      </a:lnTo>
                      <a:lnTo>
                        <a:pt x="79" y="286"/>
                      </a:lnTo>
                      <a:lnTo>
                        <a:pt x="78" y="285"/>
                      </a:lnTo>
                      <a:lnTo>
                        <a:pt x="75" y="286"/>
                      </a:lnTo>
                      <a:lnTo>
                        <a:pt x="73" y="283"/>
                      </a:lnTo>
                      <a:lnTo>
                        <a:pt x="71" y="283"/>
                      </a:lnTo>
                      <a:lnTo>
                        <a:pt x="68" y="281"/>
                      </a:lnTo>
                      <a:lnTo>
                        <a:pt x="65" y="281"/>
                      </a:lnTo>
                      <a:lnTo>
                        <a:pt x="65" y="283"/>
                      </a:lnTo>
                      <a:lnTo>
                        <a:pt x="64" y="282"/>
                      </a:lnTo>
                      <a:lnTo>
                        <a:pt x="59" y="281"/>
                      </a:lnTo>
                      <a:lnTo>
                        <a:pt x="59" y="280"/>
                      </a:lnTo>
                      <a:lnTo>
                        <a:pt x="61" y="280"/>
                      </a:lnTo>
                      <a:lnTo>
                        <a:pt x="64" y="280"/>
                      </a:lnTo>
                      <a:lnTo>
                        <a:pt x="65" y="277"/>
                      </a:lnTo>
                      <a:lnTo>
                        <a:pt x="67" y="279"/>
                      </a:lnTo>
                      <a:lnTo>
                        <a:pt x="69" y="278"/>
                      </a:lnTo>
                      <a:lnTo>
                        <a:pt x="70" y="276"/>
                      </a:lnTo>
                      <a:lnTo>
                        <a:pt x="72" y="276"/>
                      </a:lnTo>
                      <a:lnTo>
                        <a:pt x="73" y="278"/>
                      </a:lnTo>
                      <a:lnTo>
                        <a:pt x="75" y="278"/>
                      </a:lnTo>
                      <a:lnTo>
                        <a:pt x="75" y="276"/>
                      </a:lnTo>
                      <a:lnTo>
                        <a:pt x="77" y="277"/>
                      </a:lnTo>
                      <a:lnTo>
                        <a:pt x="80" y="279"/>
                      </a:lnTo>
                      <a:lnTo>
                        <a:pt x="79" y="281"/>
                      </a:lnTo>
                      <a:lnTo>
                        <a:pt x="82" y="283"/>
                      </a:lnTo>
                      <a:lnTo>
                        <a:pt x="86" y="281"/>
                      </a:lnTo>
                      <a:lnTo>
                        <a:pt x="87" y="278"/>
                      </a:lnTo>
                      <a:lnTo>
                        <a:pt x="90" y="273"/>
                      </a:lnTo>
                      <a:lnTo>
                        <a:pt x="92" y="268"/>
                      </a:lnTo>
                      <a:lnTo>
                        <a:pt x="89" y="265"/>
                      </a:lnTo>
                      <a:lnTo>
                        <a:pt x="89" y="262"/>
                      </a:lnTo>
                      <a:lnTo>
                        <a:pt x="85" y="259"/>
                      </a:lnTo>
                      <a:lnTo>
                        <a:pt x="86" y="258"/>
                      </a:lnTo>
                      <a:lnTo>
                        <a:pt x="81" y="253"/>
                      </a:lnTo>
                      <a:lnTo>
                        <a:pt x="80" y="250"/>
                      </a:lnTo>
                      <a:lnTo>
                        <a:pt x="79" y="248"/>
                      </a:lnTo>
                      <a:lnTo>
                        <a:pt x="75" y="252"/>
                      </a:lnTo>
                      <a:lnTo>
                        <a:pt x="75" y="248"/>
                      </a:lnTo>
                      <a:lnTo>
                        <a:pt x="73" y="249"/>
                      </a:lnTo>
                      <a:lnTo>
                        <a:pt x="73" y="246"/>
                      </a:lnTo>
                      <a:lnTo>
                        <a:pt x="71" y="246"/>
                      </a:lnTo>
                      <a:lnTo>
                        <a:pt x="69" y="243"/>
                      </a:lnTo>
                      <a:lnTo>
                        <a:pt x="68" y="242"/>
                      </a:lnTo>
                      <a:lnTo>
                        <a:pt x="70" y="238"/>
                      </a:lnTo>
                      <a:lnTo>
                        <a:pt x="68" y="235"/>
                      </a:lnTo>
                      <a:lnTo>
                        <a:pt x="70" y="234"/>
                      </a:lnTo>
                      <a:lnTo>
                        <a:pt x="70" y="231"/>
                      </a:lnTo>
                      <a:lnTo>
                        <a:pt x="68" y="231"/>
                      </a:lnTo>
                      <a:lnTo>
                        <a:pt x="70" y="228"/>
                      </a:lnTo>
                      <a:lnTo>
                        <a:pt x="69" y="222"/>
                      </a:lnTo>
                      <a:lnTo>
                        <a:pt x="69" y="221"/>
                      </a:lnTo>
                      <a:lnTo>
                        <a:pt x="72" y="224"/>
                      </a:lnTo>
                      <a:lnTo>
                        <a:pt x="72" y="220"/>
                      </a:lnTo>
                      <a:lnTo>
                        <a:pt x="69" y="217"/>
                      </a:lnTo>
                      <a:lnTo>
                        <a:pt x="70" y="212"/>
                      </a:lnTo>
                      <a:lnTo>
                        <a:pt x="70" y="208"/>
                      </a:lnTo>
                      <a:lnTo>
                        <a:pt x="71" y="207"/>
                      </a:lnTo>
                      <a:lnTo>
                        <a:pt x="70" y="203"/>
                      </a:lnTo>
                      <a:lnTo>
                        <a:pt x="67" y="198"/>
                      </a:lnTo>
                      <a:lnTo>
                        <a:pt x="69" y="199"/>
                      </a:lnTo>
                      <a:lnTo>
                        <a:pt x="73" y="198"/>
                      </a:lnTo>
                      <a:lnTo>
                        <a:pt x="75" y="194"/>
                      </a:lnTo>
                      <a:lnTo>
                        <a:pt x="75" y="191"/>
                      </a:lnTo>
                      <a:lnTo>
                        <a:pt x="75" y="190"/>
                      </a:lnTo>
                      <a:lnTo>
                        <a:pt x="78" y="190"/>
                      </a:lnTo>
                      <a:lnTo>
                        <a:pt x="82" y="186"/>
                      </a:lnTo>
                      <a:lnTo>
                        <a:pt x="82" y="184"/>
                      </a:lnTo>
                      <a:lnTo>
                        <a:pt x="79" y="183"/>
                      </a:lnTo>
                      <a:lnTo>
                        <a:pt x="81" y="181"/>
                      </a:lnTo>
                      <a:lnTo>
                        <a:pt x="82" y="179"/>
                      </a:lnTo>
                      <a:lnTo>
                        <a:pt x="84" y="180"/>
                      </a:lnTo>
                      <a:lnTo>
                        <a:pt x="85" y="180"/>
                      </a:lnTo>
                      <a:lnTo>
                        <a:pt x="86" y="176"/>
                      </a:lnTo>
                      <a:lnTo>
                        <a:pt x="87" y="176"/>
                      </a:lnTo>
                      <a:lnTo>
                        <a:pt x="88" y="179"/>
                      </a:lnTo>
                      <a:lnTo>
                        <a:pt x="90" y="176"/>
                      </a:lnTo>
                      <a:lnTo>
                        <a:pt x="90" y="173"/>
                      </a:lnTo>
                      <a:lnTo>
                        <a:pt x="91" y="169"/>
                      </a:lnTo>
                      <a:lnTo>
                        <a:pt x="93" y="169"/>
                      </a:lnTo>
                      <a:lnTo>
                        <a:pt x="93" y="172"/>
                      </a:lnTo>
                      <a:lnTo>
                        <a:pt x="96" y="172"/>
                      </a:lnTo>
                      <a:lnTo>
                        <a:pt x="96" y="168"/>
                      </a:lnTo>
                      <a:lnTo>
                        <a:pt x="100" y="166"/>
                      </a:lnTo>
                      <a:lnTo>
                        <a:pt x="99" y="163"/>
                      </a:lnTo>
                      <a:lnTo>
                        <a:pt x="100" y="160"/>
                      </a:lnTo>
                      <a:lnTo>
                        <a:pt x="101" y="162"/>
                      </a:lnTo>
                      <a:lnTo>
                        <a:pt x="104" y="159"/>
                      </a:lnTo>
                      <a:lnTo>
                        <a:pt x="106" y="159"/>
                      </a:lnTo>
                      <a:lnTo>
                        <a:pt x="109" y="153"/>
                      </a:lnTo>
                      <a:lnTo>
                        <a:pt x="108" y="148"/>
                      </a:lnTo>
                      <a:lnTo>
                        <a:pt x="110" y="145"/>
                      </a:lnTo>
                      <a:lnTo>
                        <a:pt x="112" y="145"/>
                      </a:lnTo>
                      <a:lnTo>
                        <a:pt x="115" y="141"/>
                      </a:lnTo>
                      <a:lnTo>
                        <a:pt x="113" y="141"/>
                      </a:lnTo>
                      <a:lnTo>
                        <a:pt x="111" y="138"/>
                      </a:lnTo>
                      <a:lnTo>
                        <a:pt x="113" y="137"/>
                      </a:lnTo>
                      <a:lnTo>
                        <a:pt x="112" y="135"/>
                      </a:lnTo>
                      <a:lnTo>
                        <a:pt x="110" y="135"/>
                      </a:lnTo>
                      <a:lnTo>
                        <a:pt x="107" y="131"/>
                      </a:lnTo>
                      <a:lnTo>
                        <a:pt x="110" y="131"/>
                      </a:lnTo>
                      <a:lnTo>
                        <a:pt x="110" y="128"/>
                      </a:lnTo>
                      <a:lnTo>
                        <a:pt x="111" y="123"/>
                      </a:lnTo>
                      <a:lnTo>
                        <a:pt x="112" y="121"/>
                      </a:lnTo>
                      <a:lnTo>
                        <a:pt x="111" y="119"/>
                      </a:lnTo>
                      <a:lnTo>
                        <a:pt x="109" y="119"/>
                      </a:lnTo>
                      <a:lnTo>
                        <a:pt x="108" y="116"/>
                      </a:lnTo>
                      <a:lnTo>
                        <a:pt x="109" y="115"/>
                      </a:lnTo>
                      <a:lnTo>
                        <a:pt x="110" y="116"/>
                      </a:lnTo>
                      <a:lnTo>
                        <a:pt x="111" y="117"/>
                      </a:lnTo>
                      <a:lnTo>
                        <a:pt x="112" y="117"/>
                      </a:lnTo>
                      <a:lnTo>
                        <a:pt x="113" y="115"/>
                      </a:lnTo>
                      <a:lnTo>
                        <a:pt x="110" y="114"/>
                      </a:lnTo>
                      <a:lnTo>
                        <a:pt x="112" y="112"/>
                      </a:lnTo>
                      <a:lnTo>
                        <a:pt x="114" y="112"/>
                      </a:lnTo>
                      <a:lnTo>
                        <a:pt x="117" y="110"/>
                      </a:lnTo>
                      <a:lnTo>
                        <a:pt x="115" y="108"/>
                      </a:lnTo>
                      <a:lnTo>
                        <a:pt x="113" y="104"/>
                      </a:lnTo>
                      <a:lnTo>
                        <a:pt x="115" y="105"/>
                      </a:lnTo>
                      <a:lnTo>
                        <a:pt x="116" y="107"/>
                      </a:lnTo>
                      <a:lnTo>
                        <a:pt x="118" y="106"/>
                      </a:lnTo>
                      <a:lnTo>
                        <a:pt x="119" y="104"/>
                      </a:lnTo>
                      <a:lnTo>
                        <a:pt x="120" y="100"/>
                      </a:lnTo>
                      <a:lnTo>
                        <a:pt x="121" y="99"/>
                      </a:lnTo>
                      <a:lnTo>
                        <a:pt x="123" y="103"/>
                      </a:lnTo>
                      <a:lnTo>
                        <a:pt x="125" y="99"/>
                      </a:lnTo>
                      <a:lnTo>
                        <a:pt x="126" y="102"/>
                      </a:lnTo>
                      <a:lnTo>
                        <a:pt x="128" y="103"/>
                      </a:lnTo>
                      <a:lnTo>
                        <a:pt x="130" y="100"/>
                      </a:lnTo>
                      <a:lnTo>
                        <a:pt x="132" y="102"/>
                      </a:lnTo>
                      <a:lnTo>
                        <a:pt x="135" y="99"/>
                      </a:lnTo>
                      <a:lnTo>
                        <a:pt x="137" y="101"/>
                      </a:lnTo>
                      <a:lnTo>
                        <a:pt x="139" y="102"/>
                      </a:lnTo>
                      <a:lnTo>
                        <a:pt x="141" y="100"/>
                      </a:lnTo>
                      <a:lnTo>
                        <a:pt x="141" y="100"/>
                      </a:lnTo>
                      <a:lnTo>
                        <a:pt x="141" y="97"/>
                      </a:lnTo>
                      <a:lnTo>
                        <a:pt x="140" y="9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09" name="Freeform 628">
                  <a:extLst>
                    <a:ext uri="{FF2B5EF4-FFF2-40B4-BE49-F238E27FC236}">
                      <a16:creationId xmlns:a16="http://schemas.microsoft.com/office/drawing/2014/main" id="{F9C1BDC2-F1E1-F732-7908-63AEC1885076}"/>
                    </a:ext>
                  </a:extLst>
                </p:cNvPr>
                <p:cNvSpPr>
                  <a:spLocks/>
                </p:cNvSpPr>
                <p:nvPr/>
              </p:nvSpPr>
              <p:spPr bwMode="auto">
                <a:xfrm>
                  <a:off x="3824" y="1689"/>
                  <a:ext cx="12" cy="25"/>
                </a:xfrm>
                <a:custGeom>
                  <a:avLst/>
                  <a:gdLst>
                    <a:gd name="T0" fmla="*/ 3 w 12"/>
                    <a:gd name="T1" fmla="*/ 18 h 25"/>
                    <a:gd name="T2" fmla="*/ 5 w 12"/>
                    <a:gd name="T3" fmla="*/ 18 h 25"/>
                    <a:gd name="T4" fmla="*/ 4 w 12"/>
                    <a:gd name="T5" fmla="*/ 21 h 25"/>
                    <a:gd name="T6" fmla="*/ 2 w 12"/>
                    <a:gd name="T7" fmla="*/ 23 h 25"/>
                    <a:gd name="T8" fmla="*/ 2 w 12"/>
                    <a:gd name="T9" fmla="*/ 25 h 25"/>
                    <a:gd name="T10" fmla="*/ 6 w 12"/>
                    <a:gd name="T11" fmla="*/ 24 h 25"/>
                    <a:gd name="T12" fmla="*/ 6 w 12"/>
                    <a:gd name="T13" fmla="*/ 21 h 25"/>
                    <a:gd name="T14" fmla="*/ 6 w 12"/>
                    <a:gd name="T15" fmla="*/ 21 h 25"/>
                    <a:gd name="T16" fmla="*/ 6 w 12"/>
                    <a:gd name="T17" fmla="*/ 18 h 25"/>
                    <a:gd name="T18" fmla="*/ 9 w 12"/>
                    <a:gd name="T19" fmla="*/ 15 h 25"/>
                    <a:gd name="T20" fmla="*/ 9 w 12"/>
                    <a:gd name="T21" fmla="*/ 13 h 25"/>
                    <a:gd name="T22" fmla="*/ 12 w 12"/>
                    <a:gd name="T23" fmla="*/ 11 h 25"/>
                    <a:gd name="T24" fmla="*/ 11 w 12"/>
                    <a:gd name="T25" fmla="*/ 9 h 25"/>
                    <a:gd name="T26" fmla="*/ 9 w 12"/>
                    <a:gd name="T27" fmla="*/ 7 h 25"/>
                    <a:gd name="T28" fmla="*/ 10 w 12"/>
                    <a:gd name="T29" fmla="*/ 4 h 25"/>
                    <a:gd name="T30" fmla="*/ 11 w 12"/>
                    <a:gd name="T31" fmla="*/ 2 h 25"/>
                    <a:gd name="T32" fmla="*/ 12 w 12"/>
                    <a:gd name="T33" fmla="*/ 0 h 25"/>
                    <a:gd name="T34" fmla="*/ 10 w 12"/>
                    <a:gd name="T35" fmla="*/ 0 h 25"/>
                    <a:gd name="T36" fmla="*/ 9 w 12"/>
                    <a:gd name="T37" fmla="*/ 0 h 25"/>
                    <a:gd name="T38" fmla="*/ 6 w 12"/>
                    <a:gd name="T39" fmla="*/ 0 h 25"/>
                    <a:gd name="T40" fmla="*/ 4 w 12"/>
                    <a:gd name="T41" fmla="*/ 4 h 25"/>
                    <a:gd name="T42" fmla="*/ 2 w 12"/>
                    <a:gd name="T43" fmla="*/ 7 h 25"/>
                    <a:gd name="T44" fmla="*/ 1 w 12"/>
                    <a:gd name="T45" fmla="*/ 9 h 25"/>
                    <a:gd name="T46" fmla="*/ 2 w 12"/>
                    <a:gd name="T47" fmla="*/ 13 h 25"/>
                    <a:gd name="T48" fmla="*/ 0 w 12"/>
                    <a:gd name="T49" fmla="*/ 14 h 25"/>
                    <a:gd name="T50" fmla="*/ 3 w 12"/>
                    <a:gd name="T51"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 h="25">
                      <a:moveTo>
                        <a:pt x="3" y="18"/>
                      </a:moveTo>
                      <a:lnTo>
                        <a:pt x="5" y="18"/>
                      </a:lnTo>
                      <a:lnTo>
                        <a:pt x="4" y="21"/>
                      </a:lnTo>
                      <a:lnTo>
                        <a:pt x="2" y="23"/>
                      </a:lnTo>
                      <a:lnTo>
                        <a:pt x="2" y="25"/>
                      </a:lnTo>
                      <a:lnTo>
                        <a:pt x="6" y="24"/>
                      </a:lnTo>
                      <a:lnTo>
                        <a:pt x="6" y="21"/>
                      </a:lnTo>
                      <a:lnTo>
                        <a:pt x="6" y="21"/>
                      </a:lnTo>
                      <a:lnTo>
                        <a:pt x="6" y="18"/>
                      </a:lnTo>
                      <a:lnTo>
                        <a:pt x="9" y="15"/>
                      </a:lnTo>
                      <a:lnTo>
                        <a:pt x="9" y="13"/>
                      </a:lnTo>
                      <a:lnTo>
                        <a:pt x="12" y="11"/>
                      </a:lnTo>
                      <a:lnTo>
                        <a:pt x="11" y="9"/>
                      </a:lnTo>
                      <a:lnTo>
                        <a:pt x="9" y="7"/>
                      </a:lnTo>
                      <a:lnTo>
                        <a:pt x="10" y="4"/>
                      </a:lnTo>
                      <a:lnTo>
                        <a:pt x="11" y="2"/>
                      </a:lnTo>
                      <a:lnTo>
                        <a:pt x="12" y="0"/>
                      </a:lnTo>
                      <a:lnTo>
                        <a:pt x="10" y="0"/>
                      </a:lnTo>
                      <a:lnTo>
                        <a:pt x="9" y="0"/>
                      </a:lnTo>
                      <a:lnTo>
                        <a:pt x="6" y="0"/>
                      </a:lnTo>
                      <a:lnTo>
                        <a:pt x="4" y="4"/>
                      </a:lnTo>
                      <a:lnTo>
                        <a:pt x="2" y="7"/>
                      </a:lnTo>
                      <a:lnTo>
                        <a:pt x="1" y="9"/>
                      </a:lnTo>
                      <a:lnTo>
                        <a:pt x="2" y="13"/>
                      </a:lnTo>
                      <a:lnTo>
                        <a:pt x="0" y="14"/>
                      </a:lnTo>
                      <a:lnTo>
                        <a:pt x="3" y="1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10" name="Freeform 629">
                  <a:extLst>
                    <a:ext uri="{FF2B5EF4-FFF2-40B4-BE49-F238E27FC236}">
                      <a16:creationId xmlns:a16="http://schemas.microsoft.com/office/drawing/2014/main" id="{F6C3A86A-9426-1CF0-0134-A15B41B30774}"/>
                    </a:ext>
                  </a:extLst>
                </p:cNvPr>
                <p:cNvSpPr>
                  <a:spLocks/>
                </p:cNvSpPr>
                <p:nvPr/>
              </p:nvSpPr>
              <p:spPr bwMode="auto">
                <a:xfrm>
                  <a:off x="3805" y="1703"/>
                  <a:ext cx="7" cy="28"/>
                </a:xfrm>
                <a:custGeom>
                  <a:avLst/>
                  <a:gdLst>
                    <a:gd name="T0" fmla="*/ 1 w 7"/>
                    <a:gd name="T1" fmla="*/ 11 h 28"/>
                    <a:gd name="T2" fmla="*/ 0 w 7"/>
                    <a:gd name="T3" fmla="*/ 21 h 28"/>
                    <a:gd name="T4" fmla="*/ 0 w 7"/>
                    <a:gd name="T5" fmla="*/ 24 h 28"/>
                    <a:gd name="T6" fmla="*/ 0 w 7"/>
                    <a:gd name="T7" fmla="*/ 26 h 28"/>
                    <a:gd name="T8" fmla="*/ 1 w 7"/>
                    <a:gd name="T9" fmla="*/ 28 h 28"/>
                    <a:gd name="T10" fmla="*/ 3 w 7"/>
                    <a:gd name="T11" fmla="*/ 24 h 28"/>
                    <a:gd name="T12" fmla="*/ 4 w 7"/>
                    <a:gd name="T13" fmla="*/ 19 h 28"/>
                    <a:gd name="T14" fmla="*/ 4 w 7"/>
                    <a:gd name="T15" fmla="*/ 14 h 28"/>
                    <a:gd name="T16" fmla="*/ 6 w 7"/>
                    <a:gd name="T17" fmla="*/ 7 h 28"/>
                    <a:gd name="T18" fmla="*/ 7 w 7"/>
                    <a:gd name="T19" fmla="*/ 3 h 28"/>
                    <a:gd name="T20" fmla="*/ 5 w 7"/>
                    <a:gd name="T21" fmla="*/ 0 h 28"/>
                    <a:gd name="T22" fmla="*/ 4 w 7"/>
                    <a:gd name="T23" fmla="*/ 4 h 28"/>
                    <a:gd name="T24" fmla="*/ 4 w 7"/>
                    <a:gd name="T25" fmla="*/ 5 h 28"/>
                    <a:gd name="T26" fmla="*/ 3 w 7"/>
                    <a:gd name="T27" fmla="*/ 11 h 28"/>
                    <a:gd name="T28" fmla="*/ 1 w 7"/>
                    <a:gd name="T29" fmla="*/ 1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28">
                      <a:moveTo>
                        <a:pt x="1" y="11"/>
                      </a:moveTo>
                      <a:lnTo>
                        <a:pt x="0" y="21"/>
                      </a:lnTo>
                      <a:lnTo>
                        <a:pt x="0" y="24"/>
                      </a:lnTo>
                      <a:lnTo>
                        <a:pt x="0" y="26"/>
                      </a:lnTo>
                      <a:lnTo>
                        <a:pt x="1" y="28"/>
                      </a:lnTo>
                      <a:lnTo>
                        <a:pt x="3" y="24"/>
                      </a:lnTo>
                      <a:lnTo>
                        <a:pt x="4" y="19"/>
                      </a:lnTo>
                      <a:lnTo>
                        <a:pt x="4" y="14"/>
                      </a:lnTo>
                      <a:lnTo>
                        <a:pt x="6" y="7"/>
                      </a:lnTo>
                      <a:lnTo>
                        <a:pt x="7" y="3"/>
                      </a:lnTo>
                      <a:lnTo>
                        <a:pt x="5" y="0"/>
                      </a:lnTo>
                      <a:lnTo>
                        <a:pt x="4" y="4"/>
                      </a:lnTo>
                      <a:lnTo>
                        <a:pt x="4" y="5"/>
                      </a:lnTo>
                      <a:lnTo>
                        <a:pt x="3" y="11"/>
                      </a:lnTo>
                      <a:lnTo>
                        <a:pt x="1" y="1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11" name="Freeform 630">
                  <a:extLst>
                    <a:ext uri="{FF2B5EF4-FFF2-40B4-BE49-F238E27FC236}">
                      <a16:creationId xmlns:a16="http://schemas.microsoft.com/office/drawing/2014/main" id="{D3B07112-2FD5-B258-02EC-8246D6E2674A}"/>
                    </a:ext>
                  </a:extLst>
                </p:cNvPr>
                <p:cNvSpPr>
                  <a:spLocks/>
                </p:cNvSpPr>
                <p:nvPr/>
              </p:nvSpPr>
              <p:spPr bwMode="auto">
                <a:xfrm>
                  <a:off x="3836" y="1685"/>
                  <a:ext cx="5" cy="4"/>
                </a:xfrm>
                <a:custGeom>
                  <a:avLst/>
                  <a:gdLst>
                    <a:gd name="T0" fmla="*/ 0 w 5"/>
                    <a:gd name="T1" fmla="*/ 2 h 4"/>
                    <a:gd name="T2" fmla="*/ 1 w 5"/>
                    <a:gd name="T3" fmla="*/ 4 h 4"/>
                    <a:gd name="T4" fmla="*/ 3 w 5"/>
                    <a:gd name="T5" fmla="*/ 2 h 4"/>
                    <a:gd name="T6" fmla="*/ 5 w 5"/>
                    <a:gd name="T7" fmla="*/ 1 h 4"/>
                    <a:gd name="T8" fmla="*/ 4 w 5"/>
                    <a:gd name="T9" fmla="*/ 0 h 4"/>
                    <a:gd name="T10" fmla="*/ 1 w 5"/>
                    <a:gd name="T11" fmla="*/ 1 h 4"/>
                    <a:gd name="T12" fmla="*/ 0 w 5"/>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0" y="2"/>
                      </a:moveTo>
                      <a:lnTo>
                        <a:pt x="1" y="4"/>
                      </a:lnTo>
                      <a:lnTo>
                        <a:pt x="3" y="2"/>
                      </a:lnTo>
                      <a:lnTo>
                        <a:pt x="5" y="1"/>
                      </a:lnTo>
                      <a:lnTo>
                        <a:pt x="4" y="0"/>
                      </a:lnTo>
                      <a:lnTo>
                        <a:pt x="1" y="1"/>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12" name="Freeform 631">
                  <a:extLst>
                    <a:ext uri="{FF2B5EF4-FFF2-40B4-BE49-F238E27FC236}">
                      <a16:creationId xmlns:a16="http://schemas.microsoft.com/office/drawing/2014/main" id="{3975D6DE-191C-F13D-5248-6A53EB030002}"/>
                    </a:ext>
                  </a:extLst>
                </p:cNvPr>
                <p:cNvSpPr>
                  <a:spLocks/>
                </p:cNvSpPr>
                <p:nvPr/>
              </p:nvSpPr>
              <p:spPr bwMode="auto">
                <a:xfrm>
                  <a:off x="3835" y="1671"/>
                  <a:ext cx="2" cy="4"/>
                </a:xfrm>
                <a:custGeom>
                  <a:avLst/>
                  <a:gdLst>
                    <a:gd name="T0" fmla="*/ 0 w 2"/>
                    <a:gd name="T1" fmla="*/ 1 h 4"/>
                    <a:gd name="T2" fmla="*/ 2 w 2"/>
                    <a:gd name="T3" fmla="*/ 4 h 4"/>
                    <a:gd name="T4" fmla="*/ 2 w 2"/>
                    <a:gd name="T5" fmla="*/ 1 h 4"/>
                    <a:gd name="T6" fmla="*/ 2 w 2"/>
                    <a:gd name="T7" fmla="*/ 0 h 4"/>
                    <a:gd name="T8" fmla="*/ 0 w 2"/>
                    <a:gd name="T9" fmla="*/ 1 h 4"/>
                  </a:gdLst>
                  <a:ahLst/>
                  <a:cxnLst>
                    <a:cxn ang="0">
                      <a:pos x="T0" y="T1"/>
                    </a:cxn>
                    <a:cxn ang="0">
                      <a:pos x="T2" y="T3"/>
                    </a:cxn>
                    <a:cxn ang="0">
                      <a:pos x="T4" y="T5"/>
                    </a:cxn>
                    <a:cxn ang="0">
                      <a:pos x="T6" y="T7"/>
                    </a:cxn>
                    <a:cxn ang="0">
                      <a:pos x="T8" y="T9"/>
                    </a:cxn>
                  </a:cxnLst>
                  <a:rect l="0" t="0" r="r" b="b"/>
                  <a:pathLst>
                    <a:path w="2" h="4">
                      <a:moveTo>
                        <a:pt x="0" y="1"/>
                      </a:moveTo>
                      <a:lnTo>
                        <a:pt x="2" y="4"/>
                      </a:lnTo>
                      <a:lnTo>
                        <a:pt x="2" y="1"/>
                      </a:lnTo>
                      <a:lnTo>
                        <a:pt x="2"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13" name="Freeform 632">
                  <a:extLst>
                    <a:ext uri="{FF2B5EF4-FFF2-40B4-BE49-F238E27FC236}">
                      <a16:creationId xmlns:a16="http://schemas.microsoft.com/office/drawing/2014/main" id="{D7608806-9BC1-DEEC-720D-C5B717DA6BF7}"/>
                    </a:ext>
                  </a:extLst>
                </p:cNvPr>
                <p:cNvSpPr>
                  <a:spLocks/>
                </p:cNvSpPr>
                <p:nvPr/>
              </p:nvSpPr>
              <p:spPr bwMode="auto">
                <a:xfrm>
                  <a:off x="3874" y="1623"/>
                  <a:ext cx="1" cy="2"/>
                </a:xfrm>
                <a:custGeom>
                  <a:avLst/>
                  <a:gdLst>
                    <a:gd name="T0" fmla="*/ 0 w 2"/>
                    <a:gd name="T1" fmla="*/ 3 h 3"/>
                    <a:gd name="T2" fmla="*/ 2 w 2"/>
                    <a:gd name="T3" fmla="*/ 3 h 3"/>
                    <a:gd name="T4" fmla="*/ 0 w 2"/>
                    <a:gd name="T5" fmla="*/ 0 h 3"/>
                    <a:gd name="T6" fmla="*/ 0 w 2"/>
                    <a:gd name="T7" fmla="*/ 3 h 3"/>
                  </a:gdLst>
                  <a:ahLst/>
                  <a:cxnLst>
                    <a:cxn ang="0">
                      <a:pos x="T0" y="T1"/>
                    </a:cxn>
                    <a:cxn ang="0">
                      <a:pos x="T2" y="T3"/>
                    </a:cxn>
                    <a:cxn ang="0">
                      <a:pos x="T4" y="T5"/>
                    </a:cxn>
                    <a:cxn ang="0">
                      <a:pos x="T6" y="T7"/>
                    </a:cxn>
                  </a:cxnLst>
                  <a:rect l="0" t="0" r="r" b="b"/>
                  <a:pathLst>
                    <a:path w="2" h="3">
                      <a:moveTo>
                        <a:pt x="0" y="3"/>
                      </a:moveTo>
                      <a:cubicBezTo>
                        <a:pt x="2" y="3"/>
                        <a:pt x="2" y="3"/>
                        <a:pt x="2" y="3"/>
                      </a:cubicBezTo>
                      <a:cubicBezTo>
                        <a:pt x="2" y="3"/>
                        <a:pt x="0" y="0"/>
                        <a:pt x="0" y="0"/>
                      </a:cubicBez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14" name="Freeform 633">
                  <a:extLst>
                    <a:ext uri="{FF2B5EF4-FFF2-40B4-BE49-F238E27FC236}">
                      <a16:creationId xmlns:a16="http://schemas.microsoft.com/office/drawing/2014/main" id="{2FE6E35E-D05B-E3B8-5BDE-B36379C92863}"/>
                    </a:ext>
                  </a:extLst>
                </p:cNvPr>
                <p:cNvSpPr>
                  <a:spLocks/>
                </p:cNvSpPr>
                <p:nvPr/>
              </p:nvSpPr>
              <p:spPr bwMode="auto">
                <a:xfrm>
                  <a:off x="3875" y="1627"/>
                  <a:ext cx="3" cy="4"/>
                </a:xfrm>
                <a:custGeom>
                  <a:avLst/>
                  <a:gdLst>
                    <a:gd name="T0" fmla="*/ 3 w 3"/>
                    <a:gd name="T1" fmla="*/ 2 h 4"/>
                    <a:gd name="T2" fmla="*/ 3 w 3"/>
                    <a:gd name="T3" fmla="*/ 0 h 4"/>
                    <a:gd name="T4" fmla="*/ 2 w 3"/>
                    <a:gd name="T5" fmla="*/ 1 h 4"/>
                    <a:gd name="T6" fmla="*/ 0 w 3"/>
                    <a:gd name="T7" fmla="*/ 2 h 4"/>
                    <a:gd name="T8" fmla="*/ 2 w 3"/>
                    <a:gd name="T9" fmla="*/ 4 h 4"/>
                    <a:gd name="T10" fmla="*/ 3 w 3"/>
                    <a:gd name="T11" fmla="*/ 2 h 4"/>
                  </a:gdLst>
                  <a:ahLst/>
                  <a:cxnLst>
                    <a:cxn ang="0">
                      <a:pos x="T0" y="T1"/>
                    </a:cxn>
                    <a:cxn ang="0">
                      <a:pos x="T2" y="T3"/>
                    </a:cxn>
                    <a:cxn ang="0">
                      <a:pos x="T4" y="T5"/>
                    </a:cxn>
                    <a:cxn ang="0">
                      <a:pos x="T6" y="T7"/>
                    </a:cxn>
                    <a:cxn ang="0">
                      <a:pos x="T8" y="T9"/>
                    </a:cxn>
                    <a:cxn ang="0">
                      <a:pos x="T10" y="T11"/>
                    </a:cxn>
                  </a:cxnLst>
                  <a:rect l="0" t="0" r="r" b="b"/>
                  <a:pathLst>
                    <a:path w="3" h="4">
                      <a:moveTo>
                        <a:pt x="3" y="2"/>
                      </a:moveTo>
                      <a:lnTo>
                        <a:pt x="3" y="0"/>
                      </a:lnTo>
                      <a:lnTo>
                        <a:pt x="2" y="1"/>
                      </a:lnTo>
                      <a:lnTo>
                        <a:pt x="0" y="2"/>
                      </a:lnTo>
                      <a:lnTo>
                        <a:pt x="2" y="4"/>
                      </a:lnTo>
                      <a:lnTo>
                        <a:pt x="3"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15" name="Freeform 634">
                  <a:extLst>
                    <a:ext uri="{FF2B5EF4-FFF2-40B4-BE49-F238E27FC236}">
                      <a16:creationId xmlns:a16="http://schemas.microsoft.com/office/drawing/2014/main" id="{0AF945BD-53A8-33C5-165A-6C37190BC1A8}"/>
                    </a:ext>
                  </a:extLst>
                </p:cNvPr>
                <p:cNvSpPr>
                  <a:spLocks/>
                </p:cNvSpPr>
                <p:nvPr/>
              </p:nvSpPr>
              <p:spPr bwMode="auto">
                <a:xfrm>
                  <a:off x="3850" y="1533"/>
                  <a:ext cx="2" cy="3"/>
                </a:xfrm>
                <a:custGeom>
                  <a:avLst/>
                  <a:gdLst>
                    <a:gd name="T0" fmla="*/ 2 w 2"/>
                    <a:gd name="T1" fmla="*/ 2 h 3"/>
                    <a:gd name="T2" fmla="*/ 0 w 2"/>
                    <a:gd name="T3" fmla="*/ 0 h 3"/>
                    <a:gd name="T4" fmla="*/ 0 w 2"/>
                    <a:gd name="T5" fmla="*/ 2 h 3"/>
                    <a:gd name="T6" fmla="*/ 0 w 2"/>
                    <a:gd name="T7" fmla="*/ 3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lnTo>
                        <a:pt x="0" y="0"/>
                      </a:lnTo>
                      <a:lnTo>
                        <a:pt x="0" y="2"/>
                      </a:lnTo>
                      <a:lnTo>
                        <a:pt x="0" y="3"/>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16" name="Freeform 635">
                  <a:extLst>
                    <a:ext uri="{FF2B5EF4-FFF2-40B4-BE49-F238E27FC236}">
                      <a16:creationId xmlns:a16="http://schemas.microsoft.com/office/drawing/2014/main" id="{8422F4F6-CA8A-1A04-8E69-E818D9B6A793}"/>
                    </a:ext>
                  </a:extLst>
                </p:cNvPr>
                <p:cNvSpPr>
                  <a:spLocks/>
                </p:cNvSpPr>
                <p:nvPr/>
              </p:nvSpPr>
              <p:spPr bwMode="auto">
                <a:xfrm>
                  <a:off x="3863" y="1613"/>
                  <a:ext cx="2" cy="5"/>
                </a:xfrm>
                <a:custGeom>
                  <a:avLst/>
                  <a:gdLst>
                    <a:gd name="T0" fmla="*/ 2 w 2"/>
                    <a:gd name="T1" fmla="*/ 4 h 5"/>
                    <a:gd name="T2" fmla="*/ 0 w 2"/>
                    <a:gd name="T3" fmla="*/ 0 h 5"/>
                    <a:gd name="T4" fmla="*/ 0 w 2"/>
                    <a:gd name="T5" fmla="*/ 4 h 5"/>
                    <a:gd name="T6" fmla="*/ 1 w 2"/>
                    <a:gd name="T7" fmla="*/ 5 h 5"/>
                    <a:gd name="T8" fmla="*/ 2 w 2"/>
                    <a:gd name="T9" fmla="*/ 4 h 5"/>
                  </a:gdLst>
                  <a:ahLst/>
                  <a:cxnLst>
                    <a:cxn ang="0">
                      <a:pos x="T0" y="T1"/>
                    </a:cxn>
                    <a:cxn ang="0">
                      <a:pos x="T2" y="T3"/>
                    </a:cxn>
                    <a:cxn ang="0">
                      <a:pos x="T4" y="T5"/>
                    </a:cxn>
                    <a:cxn ang="0">
                      <a:pos x="T6" y="T7"/>
                    </a:cxn>
                    <a:cxn ang="0">
                      <a:pos x="T8" y="T9"/>
                    </a:cxn>
                  </a:cxnLst>
                  <a:rect l="0" t="0" r="r" b="b"/>
                  <a:pathLst>
                    <a:path w="2" h="5">
                      <a:moveTo>
                        <a:pt x="2" y="4"/>
                      </a:moveTo>
                      <a:lnTo>
                        <a:pt x="0" y="0"/>
                      </a:lnTo>
                      <a:lnTo>
                        <a:pt x="0" y="4"/>
                      </a:lnTo>
                      <a:lnTo>
                        <a:pt x="1" y="5"/>
                      </a:lnTo>
                      <a:lnTo>
                        <a:pt x="2"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17" name="Freeform 636">
                  <a:extLst>
                    <a:ext uri="{FF2B5EF4-FFF2-40B4-BE49-F238E27FC236}">
                      <a16:creationId xmlns:a16="http://schemas.microsoft.com/office/drawing/2014/main" id="{CAA23807-7863-1D0E-3465-8668885EC793}"/>
                    </a:ext>
                  </a:extLst>
                </p:cNvPr>
                <p:cNvSpPr>
                  <a:spLocks/>
                </p:cNvSpPr>
                <p:nvPr/>
              </p:nvSpPr>
              <p:spPr bwMode="auto">
                <a:xfrm>
                  <a:off x="3868" y="1618"/>
                  <a:ext cx="5" cy="5"/>
                </a:xfrm>
                <a:custGeom>
                  <a:avLst/>
                  <a:gdLst>
                    <a:gd name="T0" fmla="*/ 0 w 5"/>
                    <a:gd name="T1" fmla="*/ 3 h 5"/>
                    <a:gd name="T2" fmla="*/ 2 w 5"/>
                    <a:gd name="T3" fmla="*/ 5 h 5"/>
                    <a:gd name="T4" fmla="*/ 4 w 5"/>
                    <a:gd name="T5" fmla="*/ 2 h 5"/>
                    <a:gd name="T6" fmla="*/ 5 w 5"/>
                    <a:gd name="T7" fmla="*/ 0 h 5"/>
                    <a:gd name="T8" fmla="*/ 0 w 5"/>
                    <a:gd name="T9" fmla="*/ 2 h 5"/>
                    <a:gd name="T10" fmla="*/ 0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0" y="3"/>
                      </a:moveTo>
                      <a:lnTo>
                        <a:pt x="2" y="5"/>
                      </a:lnTo>
                      <a:lnTo>
                        <a:pt x="4" y="2"/>
                      </a:lnTo>
                      <a:lnTo>
                        <a:pt x="5" y="0"/>
                      </a:lnTo>
                      <a:lnTo>
                        <a:pt x="0" y="2"/>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18" name="Freeform 637">
                  <a:extLst>
                    <a:ext uri="{FF2B5EF4-FFF2-40B4-BE49-F238E27FC236}">
                      <a16:creationId xmlns:a16="http://schemas.microsoft.com/office/drawing/2014/main" id="{9E63686A-A7B8-915B-24E6-7A8434C6574F}"/>
                    </a:ext>
                  </a:extLst>
                </p:cNvPr>
                <p:cNvSpPr>
                  <a:spLocks/>
                </p:cNvSpPr>
                <p:nvPr/>
              </p:nvSpPr>
              <p:spPr bwMode="auto">
                <a:xfrm>
                  <a:off x="3856" y="1615"/>
                  <a:ext cx="3" cy="2"/>
                </a:xfrm>
                <a:custGeom>
                  <a:avLst/>
                  <a:gdLst>
                    <a:gd name="T0" fmla="*/ 0 w 4"/>
                    <a:gd name="T1" fmla="*/ 0 h 2"/>
                    <a:gd name="T2" fmla="*/ 2 w 4"/>
                    <a:gd name="T3" fmla="*/ 2 h 2"/>
                    <a:gd name="T4" fmla="*/ 4 w 4"/>
                    <a:gd name="T5" fmla="*/ 1 h 2"/>
                    <a:gd name="T6" fmla="*/ 0 w 4"/>
                    <a:gd name="T7" fmla="*/ 0 h 2"/>
                  </a:gdLst>
                  <a:ahLst/>
                  <a:cxnLst>
                    <a:cxn ang="0">
                      <a:pos x="T0" y="T1"/>
                    </a:cxn>
                    <a:cxn ang="0">
                      <a:pos x="T2" y="T3"/>
                    </a:cxn>
                    <a:cxn ang="0">
                      <a:pos x="T4" y="T5"/>
                    </a:cxn>
                    <a:cxn ang="0">
                      <a:pos x="T6" y="T7"/>
                    </a:cxn>
                  </a:cxnLst>
                  <a:rect l="0" t="0" r="r" b="b"/>
                  <a:pathLst>
                    <a:path w="4" h="2">
                      <a:moveTo>
                        <a:pt x="0" y="0"/>
                      </a:moveTo>
                      <a:cubicBezTo>
                        <a:pt x="0" y="0"/>
                        <a:pt x="2" y="2"/>
                        <a:pt x="2" y="2"/>
                      </a:cubicBezTo>
                      <a:cubicBezTo>
                        <a:pt x="4" y="1"/>
                        <a:pt x="4" y="1"/>
                        <a:pt x="4" y="1"/>
                      </a:cubicBez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19" name="Freeform 638">
                  <a:extLst>
                    <a:ext uri="{FF2B5EF4-FFF2-40B4-BE49-F238E27FC236}">
                      <a16:creationId xmlns:a16="http://schemas.microsoft.com/office/drawing/2014/main" id="{EA94CFCD-7F9C-FF24-0241-3FCA949BA0EB}"/>
                    </a:ext>
                  </a:extLst>
                </p:cNvPr>
                <p:cNvSpPr>
                  <a:spLocks/>
                </p:cNvSpPr>
                <p:nvPr/>
              </p:nvSpPr>
              <p:spPr bwMode="auto">
                <a:xfrm>
                  <a:off x="3837" y="1616"/>
                  <a:ext cx="10" cy="13"/>
                </a:xfrm>
                <a:custGeom>
                  <a:avLst/>
                  <a:gdLst>
                    <a:gd name="T0" fmla="*/ 0 w 10"/>
                    <a:gd name="T1" fmla="*/ 4 h 13"/>
                    <a:gd name="T2" fmla="*/ 0 w 10"/>
                    <a:gd name="T3" fmla="*/ 6 h 13"/>
                    <a:gd name="T4" fmla="*/ 1 w 10"/>
                    <a:gd name="T5" fmla="*/ 8 h 13"/>
                    <a:gd name="T6" fmla="*/ 3 w 10"/>
                    <a:gd name="T7" fmla="*/ 10 h 13"/>
                    <a:gd name="T8" fmla="*/ 6 w 10"/>
                    <a:gd name="T9" fmla="*/ 11 h 13"/>
                    <a:gd name="T10" fmla="*/ 8 w 10"/>
                    <a:gd name="T11" fmla="*/ 13 h 13"/>
                    <a:gd name="T12" fmla="*/ 10 w 10"/>
                    <a:gd name="T13" fmla="*/ 12 h 13"/>
                    <a:gd name="T14" fmla="*/ 9 w 10"/>
                    <a:gd name="T15" fmla="*/ 9 h 13"/>
                    <a:gd name="T16" fmla="*/ 7 w 10"/>
                    <a:gd name="T17" fmla="*/ 9 h 13"/>
                    <a:gd name="T18" fmla="*/ 6 w 10"/>
                    <a:gd name="T19" fmla="*/ 7 h 13"/>
                    <a:gd name="T20" fmla="*/ 6 w 10"/>
                    <a:gd name="T21" fmla="*/ 5 h 13"/>
                    <a:gd name="T22" fmla="*/ 9 w 10"/>
                    <a:gd name="T23" fmla="*/ 5 h 13"/>
                    <a:gd name="T24" fmla="*/ 8 w 10"/>
                    <a:gd name="T25" fmla="*/ 3 h 13"/>
                    <a:gd name="T26" fmla="*/ 4 w 10"/>
                    <a:gd name="T27" fmla="*/ 0 h 13"/>
                    <a:gd name="T28" fmla="*/ 3 w 10"/>
                    <a:gd name="T29" fmla="*/ 0 h 13"/>
                    <a:gd name="T30" fmla="*/ 3 w 10"/>
                    <a:gd name="T31" fmla="*/ 2 h 13"/>
                    <a:gd name="T32" fmla="*/ 4 w 10"/>
                    <a:gd name="T33" fmla="*/ 4 h 13"/>
                    <a:gd name="T34" fmla="*/ 3 w 10"/>
                    <a:gd name="T35" fmla="*/ 5 h 13"/>
                    <a:gd name="T36" fmla="*/ 0 w 10"/>
                    <a:gd name="T3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3">
                      <a:moveTo>
                        <a:pt x="0" y="4"/>
                      </a:moveTo>
                      <a:lnTo>
                        <a:pt x="0" y="6"/>
                      </a:lnTo>
                      <a:lnTo>
                        <a:pt x="1" y="8"/>
                      </a:lnTo>
                      <a:lnTo>
                        <a:pt x="3" y="10"/>
                      </a:lnTo>
                      <a:lnTo>
                        <a:pt x="6" y="11"/>
                      </a:lnTo>
                      <a:lnTo>
                        <a:pt x="8" y="13"/>
                      </a:lnTo>
                      <a:lnTo>
                        <a:pt x="10" y="12"/>
                      </a:lnTo>
                      <a:lnTo>
                        <a:pt x="9" y="9"/>
                      </a:lnTo>
                      <a:lnTo>
                        <a:pt x="7" y="9"/>
                      </a:lnTo>
                      <a:lnTo>
                        <a:pt x="6" y="7"/>
                      </a:lnTo>
                      <a:lnTo>
                        <a:pt x="6" y="5"/>
                      </a:lnTo>
                      <a:lnTo>
                        <a:pt x="9" y="5"/>
                      </a:lnTo>
                      <a:lnTo>
                        <a:pt x="8" y="3"/>
                      </a:lnTo>
                      <a:lnTo>
                        <a:pt x="4" y="0"/>
                      </a:lnTo>
                      <a:lnTo>
                        <a:pt x="3" y="0"/>
                      </a:lnTo>
                      <a:lnTo>
                        <a:pt x="3" y="2"/>
                      </a:lnTo>
                      <a:lnTo>
                        <a:pt x="4" y="4"/>
                      </a:lnTo>
                      <a:lnTo>
                        <a:pt x="3" y="5"/>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20" name="Freeform 639">
                  <a:extLst>
                    <a:ext uri="{FF2B5EF4-FFF2-40B4-BE49-F238E27FC236}">
                      <a16:creationId xmlns:a16="http://schemas.microsoft.com/office/drawing/2014/main" id="{B942BE0B-8029-B449-8574-AED3CB98C603}"/>
                    </a:ext>
                  </a:extLst>
                </p:cNvPr>
                <p:cNvSpPr>
                  <a:spLocks/>
                </p:cNvSpPr>
                <p:nvPr/>
              </p:nvSpPr>
              <p:spPr bwMode="auto">
                <a:xfrm>
                  <a:off x="3830" y="1328"/>
                  <a:ext cx="142" cy="306"/>
                </a:xfrm>
                <a:custGeom>
                  <a:avLst/>
                  <a:gdLst>
                    <a:gd name="T0" fmla="*/ 178 w 183"/>
                    <a:gd name="T1" fmla="*/ 300 h 394"/>
                    <a:gd name="T2" fmla="*/ 161 w 183"/>
                    <a:gd name="T3" fmla="*/ 251 h 394"/>
                    <a:gd name="T4" fmla="*/ 158 w 183"/>
                    <a:gd name="T5" fmla="*/ 223 h 394"/>
                    <a:gd name="T6" fmla="*/ 150 w 183"/>
                    <a:gd name="T7" fmla="*/ 204 h 394"/>
                    <a:gd name="T8" fmla="*/ 150 w 183"/>
                    <a:gd name="T9" fmla="*/ 174 h 394"/>
                    <a:gd name="T10" fmla="*/ 132 w 183"/>
                    <a:gd name="T11" fmla="*/ 122 h 394"/>
                    <a:gd name="T12" fmla="*/ 130 w 183"/>
                    <a:gd name="T13" fmla="*/ 89 h 394"/>
                    <a:gd name="T14" fmla="*/ 115 w 183"/>
                    <a:gd name="T15" fmla="*/ 66 h 394"/>
                    <a:gd name="T16" fmla="*/ 115 w 183"/>
                    <a:gd name="T17" fmla="*/ 46 h 394"/>
                    <a:gd name="T18" fmla="*/ 122 w 183"/>
                    <a:gd name="T19" fmla="*/ 24 h 394"/>
                    <a:gd name="T20" fmla="*/ 105 w 183"/>
                    <a:gd name="T21" fmla="*/ 10 h 394"/>
                    <a:gd name="T22" fmla="*/ 87 w 183"/>
                    <a:gd name="T23" fmla="*/ 6 h 394"/>
                    <a:gd name="T24" fmla="*/ 73 w 183"/>
                    <a:gd name="T25" fmla="*/ 15 h 394"/>
                    <a:gd name="T26" fmla="*/ 72 w 183"/>
                    <a:gd name="T27" fmla="*/ 42 h 394"/>
                    <a:gd name="T28" fmla="*/ 63 w 183"/>
                    <a:gd name="T29" fmla="*/ 54 h 394"/>
                    <a:gd name="T30" fmla="*/ 45 w 183"/>
                    <a:gd name="T31" fmla="*/ 54 h 394"/>
                    <a:gd name="T32" fmla="*/ 21 w 183"/>
                    <a:gd name="T33" fmla="*/ 55 h 394"/>
                    <a:gd name="T34" fmla="*/ 3 w 183"/>
                    <a:gd name="T35" fmla="*/ 40 h 394"/>
                    <a:gd name="T36" fmla="*/ 0 w 183"/>
                    <a:gd name="T37" fmla="*/ 48 h 394"/>
                    <a:gd name="T38" fmla="*/ 26 w 183"/>
                    <a:gd name="T39" fmla="*/ 69 h 394"/>
                    <a:gd name="T40" fmla="*/ 38 w 183"/>
                    <a:gd name="T41" fmla="*/ 81 h 394"/>
                    <a:gd name="T42" fmla="*/ 45 w 183"/>
                    <a:gd name="T43" fmla="*/ 93 h 394"/>
                    <a:gd name="T44" fmla="*/ 51 w 183"/>
                    <a:gd name="T45" fmla="*/ 115 h 394"/>
                    <a:gd name="T46" fmla="*/ 52 w 183"/>
                    <a:gd name="T47" fmla="*/ 139 h 394"/>
                    <a:gd name="T48" fmla="*/ 57 w 183"/>
                    <a:gd name="T49" fmla="*/ 162 h 394"/>
                    <a:gd name="T50" fmla="*/ 67 w 183"/>
                    <a:gd name="T51" fmla="*/ 179 h 394"/>
                    <a:gd name="T52" fmla="*/ 81 w 183"/>
                    <a:gd name="T53" fmla="*/ 193 h 394"/>
                    <a:gd name="T54" fmla="*/ 80 w 183"/>
                    <a:gd name="T55" fmla="*/ 207 h 394"/>
                    <a:gd name="T56" fmla="*/ 70 w 183"/>
                    <a:gd name="T57" fmla="*/ 214 h 394"/>
                    <a:gd name="T58" fmla="*/ 59 w 183"/>
                    <a:gd name="T59" fmla="*/ 233 h 394"/>
                    <a:gd name="T60" fmla="*/ 56 w 183"/>
                    <a:gd name="T61" fmla="*/ 243 h 394"/>
                    <a:gd name="T62" fmla="*/ 52 w 183"/>
                    <a:gd name="T63" fmla="*/ 259 h 394"/>
                    <a:gd name="T64" fmla="*/ 43 w 183"/>
                    <a:gd name="T65" fmla="*/ 263 h 394"/>
                    <a:gd name="T66" fmla="*/ 40 w 183"/>
                    <a:gd name="T67" fmla="*/ 271 h 394"/>
                    <a:gd name="T68" fmla="*/ 32 w 183"/>
                    <a:gd name="T69" fmla="*/ 272 h 394"/>
                    <a:gd name="T70" fmla="*/ 28 w 183"/>
                    <a:gd name="T71" fmla="*/ 287 h 394"/>
                    <a:gd name="T72" fmla="*/ 26 w 183"/>
                    <a:gd name="T73" fmla="*/ 301 h 394"/>
                    <a:gd name="T74" fmla="*/ 29 w 183"/>
                    <a:gd name="T75" fmla="*/ 312 h 394"/>
                    <a:gd name="T76" fmla="*/ 34 w 183"/>
                    <a:gd name="T77" fmla="*/ 330 h 394"/>
                    <a:gd name="T78" fmla="*/ 33 w 183"/>
                    <a:gd name="T79" fmla="*/ 354 h 394"/>
                    <a:gd name="T80" fmla="*/ 39 w 183"/>
                    <a:gd name="T81" fmla="*/ 365 h 394"/>
                    <a:gd name="T82" fmla="*/ 51 w 183"/>
                    <a:gd name="T83" fmla="*/ 372 h 394"/>
                    <a:gd name="T84" fmla="*/ 63 w 183"/>
                    <a:gd name="T85" fmla="*/ 371 h 394"/>
                    <a:gd name="T86" fmla="*/ 65 w 183"/>
                    <a:gd name="T87" fmla="*/ 393 h 394"/>
                    <a:gd name="T88" fmla="*/ 74 w 183"/>
                    <a:gd name="T89" fmla="*/ 387 h 394"/>
                    <a:gd name="T90" fmla="*/ 93 w 183"/>
                    <a:gd name="T91" fmla="*/ 374 h 394"/>
                    <a:gd name="T92" fmla="*/ 103 w 183"/>
                    <a:gd name="T93" fmla="*/ 375 h 394"/>
                    <a:gd name="T94" fmla="*/ 109 w 183"/>
                    <a:gd name="T95" fmla="*/ 365 h 394"/>
                    <a:gd name="T96" fmla="*/ 117 w 183"/>
                    <a:gd name="T97" fmla="*/ 370 h 394"/>
                    <a:gd name="T98" fmla="*/ 128 w 183"/>
                    <a:gd name="T99" fmla="*/ 367 h 394"/>
                    <a:gd name="T100" fmla="*/ 136 w 183"/>
                    <a:gd name="T101" fmla="*/ 363 h 394"/>
                    <a:gd name="T102" fmla="*/ 144 w 183"/>
                    <a:gd name="T103" fmla="*/ 358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3" h="394">
                      <a:moveTo>
                        <a:pt x="156" y="346"/>
                      </a:moveTo>
                      <a:cubicBezTo>
                        <a:pt x="161" y="335"/>
                        <a:pt x="161" y="335"/>
                        <a:pt x="161" y="335"/>
                      </a:cubicBezTo>
                      <a:cubicBezTo>
                        <a:pt x="166" y="326"/>
                        <a:pt x="166" y="326"/>
                        <a:pt x="166" y="326"/>
                      </a:cubicBezTo>
                      <a:cubicBezTo>
                        <a:pt x="170" y="315"/>
                        <a:pt x="170" y="315"/>
                        <a:pt x="170" y="315"/>
                      </a:cubicBezTo>
                      <a:cubicBezTo>
                        <a:pt x="178" y="300"/>
                        <a:pt x="178" y="300"/>
                        <a:pt x="178" y="300"/>
                      </a:cubicBezTo>
                      <a:cubicBezTo>
                        <a:pt x="183" y="285"/>
                        <a:pt x="183" y="285"/>
                        <a:pt x="183" y="285"/>
                      </a:cubicBezTo>
                      <a:cubicBezTo>
                        <a:pt x="182" y="278"/>
                        <a:pt x="182" y="278"/>
                        <a:pt x="182" y="278"/>
                      </a:cubicBezTo>
                      <a:cubicBezTo>
                        <a:pt x="174" y="267"/>
                        <a:pt x="174" y="267"/>
                        <a:pt x="174" y="267"/>
                      </a:cubicBezTo>
                      <a:cubicBezTo>
                        <a:pt x="169" y="265"/>
                        <a:pt x="169" y="265"/>
                        <a:pt x="169" y="265"/>
                      </a:cubicBezTo>
                      <a:cubicBezTo>
                        <a:pt x="161" y="251"/>
                        <a:pt x="161" y="251"/>
                        <a:pt x="161" y="251"/>
                      </a:cubicBezTo>
                      <a:cubicBezTo>
                        <a:pt x="162" y="245"/>
                        <a:pt x="162" y="245"/>
                        <a:pt x="162" y="245"/>
                      </a:cubicBezTo>
                      <a:cubicBezTo>
                        <a:pt x="166" y="239"/>
                        <a:pt x="166" y="239"/>
                        <a:pt x="166" y="239"/>
                      </a:cubicBezTo>
                      <a:cubicBezTo>
                        <a:pt x="165" y="233"/>
                        <a:pt x="165" y="233"/>
                        <a:pt x="165" y="233"/>
                      </a:cubicBezTo>
                      <a:cubicBezTo>
                        <a:pt x="160" y="228"/>
                        <a:pt x="160" y="228"/>
                        <a:pt x="160" y="228"/>
                      </a:cubicBezTo>
                      <a:cubicBezTo>
                        <a:pt x="158" y="223"/>
                        <a:pt x="158" y="223"/>
                        <a:pt x="158" y="223"/>
                      </a:cubicBezTo>
                      <a:cubicBezTo>
                        <a:pt x="157" y="215"/>
                        <a:pt x="157" y="215"/>
                        <a:pt x="157" y="215"/>
                      </a:cubicBezTo>
                      <a:cubicBezTo>
                        <a:pt x="159" y="213"/>
                        <a:pt x="159" y="213"/>
                        <a:pt x="159" y="213"/>
                      </a:cubicBezTo>
                      <a:cubicBezTo>
                        <a:pt x="157" y="209"/>
                        <a:pt x="157" y="209"/>
                        <a:pt x="157" y="209"/>
                      </a:cubicBezTo>
                      <a:cubicBezTo>
                        <a:pt x="153" y="208"/>
                        <a:pt x="153" y="208"/>
                        <a:pt x="153" y="208"/>
                      </a:cubicBezTo>
                      <a:cubicBezTo>
                        <a:pt x="150" y="204"/>
                        <a:pt x="150" y="204"/>
                        <a:pt x="150" y="204"/>
                      </a:cubicBezTo>
                      <a:cubicBezTo>
                        <a:pt x="150" y="197"/>
                        <a:pt x="150" y="197"/>
                        <a:pt x="150" y="197"/>
                      </a:cubicBezTo>
                      <a:cubicBezTo>
                        <a:pt x="153" y="193"/>
                        <a:pt x="153" y="193"/>
                        <a:pt x="153" y="193"/>
                      </a:cubicBezTo>
                      <a:cubicBezTo>
                        <a:pt x="149" y="192"/>
                        <a:pt x="149" y="192"/>
                        <a:pt x="149" y="192"/>
                      </a:cubicBezTo>
                      <a:cubicBezTo>
                        <a:pt x="149" y="188"/>
                        <a:pt x="149" y="188"/>
                        <a:pt x="149" y="188"/>
                      </a:cubicBezTo>
                      <a:cubicBezTo>
                        <a:pt x="150" y="174"/>
                        <a:pt x="150" y="174"/>
                        <a:pt x="150" y="174"/>
                      </a:cubicBezTo>
                      <a:cubicBezTo>
                        <a:pt x="153" y="173"/>
                        <a:pt x="153" y="173"/>
                        <a:pt x="153" y="173"/>
                      </a:cubicBezTo>
                      <a:cubicBezTo>
                        <a:pt x="145" y="150"/>
                        <a:pt x="145" y="150"/>
                        <a:pt x="145" y="150"/>
                      </a:cubicBezTo>
                      <a:cubicBezTo>
                        <a:pt x="138" y="134"/>
                        <a:pt x="138" y="134"/>
                        <a:pt x="138" y="134"/>
                      </a:cubicBezTo>
                      <a:cubicBezTo>
                        <a:pt x="136" y="128"/>
                        <a:pt x="136" y="128"/>
                        <a:pt x="136" y="128"/>
                      </a:cubicBezTo>
                      <a:cubicBezTo>
                        <a:pt x="132" y="122"/>
                        <a:pt x="132" y="122"/>
                        <a:pt x="132" y="122"/>
                      </a:cubicBezTo>
                      <a:cubicBezTo>
                        <a:pt x="135" y="112"/>
                        <a:pt x="135" y="112"/>
                        <a:pt x="135" y="112"/>
                      </a:cubicBezTo>
                      <a:cubicBezTo>
                        <a:pt x="139" y="104"/>
                        <a:pt x="139" y="104"/>
                        <a:pt x="139" y="104"/>
                      </a:cubicBezTo>
                      <a:cubicBezTo>
                        <a:pt x="140" y="98"/>
                        <a:pt x="140" y="98"/>
                        <a:pt x="140" y="98"/>
                      </a:cubicBezTo>
                      <a:cubicBezTo>
                        <a:pt x="138" y="95"/>
                        <a:pt x="138" y="95"/>
                        <a:pt x="138" y="95"/>
                      </a:cubicBezTo>
                      <a:cubicBezTo>
                        <a:pt x="130" y="89"/>
                        <a:pt x="130" y="89"/>
                        <a:pt x="130" y="89"/>
                      </a:cubicBezTo>
                      <a:cubicBezTo>
                        <a:pt x="128" y="85"/>
                        <a:pt x="128" y="85"/>
                        <a:pt x="128" y="85"/>
                      </a:cubicBezTo>
                      <a:cubicBezTo>
                        <a:pt x="126" y="80"/>
                        <a:pt x="126" y="80"/>
                        <a:pt x="126" y="80"/>
                      </a:cubicBezTo>
                      <a:cubicBezTo>
                        <a:pt x="121" y="77"/>
                        <a:pt x="121" y="77"/>
                        <a:pt x="121" y="77"/>
                      </a:cubicBezTo>
                      <a:cubicBezTo>
                        <a:pt x="118" y="76"/>
                        <a:pt x="118" y="76"/>
                        <a:pt x="118" y="76"/>
                      </a:cubicBezTo>
                      <a:cubicBezTo>
                        <a:pt x="115" y="66"/>
                        <a:pt x="115" y="66"/>
                        <a:pt x="115" y="66"/>
                      </a:cubicBezTo>
                      <a:cubicBezTo>
                        <a:pt x="112" y="63"/>
                        <a:pt x="112" y="63"/>
                        <a:pt x="112" y="63"/>
                      </a:cubicBezTo>
                      <a:cubicBezTo>
                        <a:pt x="114" y="55"/>
                        <a:pt x="114" y="55"/>
                        <a:pt x="114" y="55"/>
                      </a:cubicBezTo>
                      <a:cubicBezTo>
                        <a:pt x="115" y="49"/>
                        <a:pt x="115" y="49"/>
                        <a:pt x="115" y="49"/>
                      </a:cubicBezTo>
                      <a:cubicBezTo>
                        <a:pt x="112" y="48"/>
                        <a:pt x="112" y="48"/>
                        <a:pt x="112" y="48"/>
                      </a:cubicBezTo>
                      <a:cubicBezTo>
                        <a:pt x="115" y="46"/>
                        <a:pt x="115" y="46"/>
                        <a:pt x="115" y="46"/>
                      </a:cubicBezTo>
                      <a:cubicBezTo>
                        <a:pt x="119" y="43"/>
                        <a:pt x="119" y="43"/>
                        <a:pt x="119" y="43"/>
                      </a:cubicBezTo>
                      <a:cubicBezTo>
                        <a:pt x="119" y="43"/>
                        <a:pt x="119" y="43"/>
                        <a:pt x="119" y="43"/>
                      </a:cubicBezTo>
                      <a:cubicBezTo>
                        <a:pt x="119" y="34"/>
                        <a:pt x="119" y="34"/>
                        <a:pt x="119" y="34"/>
                      </a:cubicBezTo>
                      <a:cubicBezTo>
                        <a:pt x="122" y="28"/>
                        <a:pt x="122" y="28"/>
                        <a:pt x="122" y="28"/>
                      </a:cubicBezTo>
                      <a:cubicBezTo>
                        <a:pt x="122" y="24"/>
                        <a:pt x="122" y="24"/>
                        <a:pt x="122" y="24"/>
                      </a:cubicBezTo>
                      <a:cubicBezTo>
                        <a:pt x="119" y="19"/>
                        <a:pt x="119" y="19"/>
                        <a:pt x="119" y="19"/>
                      </a:cubicBezTo>
                      <a:cubicBezTo>
                        <a:pt x="118" y="16"/>
                        <a:pt x="118" y="16"/>
                        <a:pt x="118" y="16"/>
                      </a:cubicBezTo>
                      <a:cubicBezTo>
                        <a:pt x="112" y="15"/>
                        <a:pt x="112" y="15"/>
                        <a:pt x="112" y="15"/>
                      </a:cubicBezTo>
                      <a:cubicBezTo>
                        <a:pt x="108" y="13"/>
                        <a:pt x="108" y="13"/>
                        <a:pt x="108" y="13"/>
                      </a:cubicBezTo>
                      <a:cubicBezTo>
                        <a:pt x="105" y="10"/>
                        <a:pt x="105" y="10"/>
                        <a:pt x="105" y="10"/>
                      </a:cubicBezTo>
                      <a:cubicBezTo>
                        <a:pt x="101" y="3"/>
                        <a:pt x="101" y="3"/>
                        <a:pt x="101" y="3"/>
                      </a:cubicBezTo>
                      <a:cubicBezTo>
                        <a:pt x="97" y="0"/>
                        <a:pt x="97" y="0"/>
                        <a:pt x="97" y="0"/>
                      </a:cubicBezTo>
                      <a:cubicBezTo>
                        <a:pt x="90" y="1"/>
                        <a:pt x="90" y="1"/>
                        <a:pt x="90" y="1"/>
                      </a:cubicBezTo>
                      <a:cubicBezTo>
                        <a:pt x="87" y="4"/>
                        <a:pt x="87" y="4"/>
                        <a:pt x="87" y="4"/>
                      </a:cubicBezTo>
                      <a:cubicBezTo>
                        <a:pt x="87" y="6"/>
                        <a:pt x="87" y="6"/>
                        <a:pt x="87" y="6"/>
                      </a:cubicBezTo>
                      <a:cubicBezTo>
                        <a:pt x="84" y="7"/>
                        <a:pt x="84" y="7"/>
                        <a:pt x="84" y="7"/>
                      </a:cubicBezTo>
                      <a:cubicBezTo>
                        <a:pt x="79" y="6"/>
                        <a:pt x="79" y="6"/>
                        <a:pt x="79" y="6"/>
                      </a:cubicBezTo>
                      <a:cubicBezTo>
                        <a:pt x="76" y="8"/>
                        <a:pt x="76" y="8"/>
                        <a:pt x="76" y="8"/>
                      </a:cubicBezTo>
                      <a:cubicBezTo>
                        <a:pt x="76" y="11"/>
                        <a:pt x="76" y="11"/>
                        <a:pt x="76" y="11"/>
                      </a:cubicBezTo>
                      <a:cubicBezTo>
                        <a:pt x="73" y="15"/>
                        <a:pt x="73" y="15"/>
                        <a:pt x="73" y="15"/>
                      </a:cubicBezTo>
                      <a:cubicBezTo>
                        <a:pt x="71" y="17"/>
                        <a:pt x="71" y="17"/>
                        <a:pt x="71" y="17"/>
                      </a:cubicBezTo>
                      <a:cubicBezTo>
                        <a:pt x="73" y="20"/>
                        <a:pt x="73" y="20"/>
                        <a:pt x="73" y="20"/>
                      </a:cubicBezTo>
                      <a:cubicBezTo>
                        <a:pt x="71" y="24"/>
                        <a:pt x="71" y="24"/>
                        <a:pt x="71" y="24"/>
                      </a:cubicBezTo>
                      <a:cubicBezTo>
                        <a:pt x="71" y="35"/>
                        <a:pt x="71" y="35"/>
                        <a:pt x="71" y="35"/>
                      </a:cubicBezTo>
                      <a:cubicBezTo>
                        <a:pt x="72" y="42"/>
                        <a:pt x="72" y="42"/>
                        <a:pt x="72" y="42"/>
                      </a:cubicBezTo>
                      <a:cubicBezTo>
                        <a:pt x="74" y="45"/>
                        <a:pt x="74" y="45"/>
                        <a:pt x="74" y="45"/>
                      </a:cubicBezTo>
                      <a:cubicBezTo>
                        <a:pt x="72" y="48"/>
                        <a:pt x="72" y="48"/>
                        <a:pt x="72" y="48"/>
                      </a:cubicBezTo>
                      <a:cubicBezTo>
                        <a:pt x="69" y="51"/>
                        <a:pt x="69" y="51"/>
                        <a:pt x="69" y="51"/>
                      </a:cubicBezTo>
                      <a:cubicBezTo>
                        <a:pt x="66" y="50"/>
                        <a:pt x="66" y="50"/>
                        <a:pt x="66" y="50"/>
                      </a:cubicBezTo>
                      <a:cubicBezTo>
                        <a:pt x="63" y="54"/>
                        <a:pt x="63" y="54"/>
                        <a:pt x="63" y="54"/>
                      </a:cubicBezTo>
                      <a:cubicBezTo>
                        <a:pt x="61" y="55"/>
                        <a:pt x="61" y="55"/>
                        <a:pt x="61" y="55"/>
                      </a:cubicBezTo>
                      <a:cubicBezTo>
                        <a:pt x="59" y="60"/>
                        <a:pt x="59" y="60"/>
                        <a:pt x="59" y="60"/>
                      </a:cubicBezTo>
                      <a:cubicBezTo>
                        <a:pt x="55" y="59"/>
                        <a:pt x="55" y="59"/>
                        <a:pt x="55" y="59"/>
                      </a:cubicBezTo>
                      <a:cubicBezTo>
                        <a:pt x="48" y="54"/>
                        <a:pt x="48" y="54"/>
                        <a:pt x="48" y="54"/>
                      </a:cubicBezTo>
                      <a:cubicBezTo>
                        <a:pt x="45" y="54"/>
                        <a:pt x="45" y="54"/>
                        <a:pt x="45" y="54"/>
                      </a:cubicBezTo>
                      <a:cubicBezTo>
                        <a:pt x="42" y="57"/>
                        <a:pt x="42" y="57"/>
                        <a:pt x="42" y="57"/>
                      </a:cubicBezTo>
                      <a:cubicBezTo>
                        <a:pt x="38" y="62"/>
                        <a:pt x="38" y="62"/>
                        <a:pt x="38" y="62"/>
                      </a:cubicBezTo>
                      <a:cubicBezTo>
                        <a:pt x="29" y="62"/>
                        <a:pt x="29" y="62"/>
                        <a:pt x="29" y="62"/>
                      </a:cubicBezTo>
                      <a:cubicBezTo>
                        <a:pt x="24" y="60"/>
                        <a:pt x="24" y="60"/>
                        <a:pt x="24" y="60"/>
                      </a:cubicBezTo>
                      <a:cubicBezTo>
                        <a:pt x="21" y="55"/>
                        <a:pt x="21" y="55"/>
                        <a:pt x="21" y="55"/>
                      </a:cubicBezTo>
                      <a:cubicBezTo>
                        <a:pt x="20" y="50"/>
                        <a:pt x="20" y="50"/>
                        <a:pt x="20" y="50"/>
                      </a:cubicBezTo>
                      <a:cubicBezTo>
                        <a:pt x="12" y="43"/>
                        <a:pt x="12" y="43"/>
                        <a:pt x="12" y="43"/>
                      </a:cubicBezTo>
                      <a:cubicBezTo>
                        <a:pt x="9" y="38"/>
                        <a:pt x="9" y="38"/>
                        <a:pt x="9" y="38"/>
                      </a:cubicBezTo>
                      <a:cubicBezTo>
                        <a:pt x="6" y="37"/>
                        <a:pt x="6" y="37"/>
                        <a:pt x="6" y="37"/>
                      </a:cubicBezTo>
                      <a:cubicBezTo>
                        <a:pt x="3" y="40"/>
                        <a:pt x="3" y="40"/>
                        <a:pt x="3" y="40"/>
                      </a:cubicBezTo>
                      <a:cubicBezTo>
                        <a:pt x="3" y="43"/>
                        <a:pt x="3" y="43"/>
                        <a:pt x="3" y="43"/>
                      </a:cubicBezTo>
                      <a:cubicBezTo>
                        <a:pt x="4" y="47"/>
                        <a:pt x="4" y="47"/>
                        <a:pt x="4" y="47"/>
                      </a:cubicBezTo>
                      <a:cubicBezTo>
                        <a:pt x="3" y="48"/>
                        <a:pt x="3" y="48"/>
                        <a:pt x="3" y="48"/>
                      </a:cubicBezTo>
                      <a:cubicBezTo>
                        <a:pt x="1" y="47"/>
                        <a:pt x="1" y="47"/>
                        <a:pt x="1" y="47"/>
                      </a:cubicBezTo>
                      <a:cubicBezTo>
                        <a:pt x="0" y="48"/>
                        <a:pt x="0" y="48"/>
                        <a:pt x="0" y="48"/>
                      </a:cubicBezTo>
                      <a:cubicBezTo>
                        <a:pt x="3" y="52"/>
                        <a:pt x="3" y="52"/>
                        <a:pt x="3" y="52"/>
                      </a:cubicBezTo>
                      <a:cubicBezTo>
                        <a:pt x="8" y="55"/>
                        <a:pt x="8" y="55"/>
                        <a:pt x="8" y="55"/>
                      </a:cubicBezTo>
                      <a:cubicBezTo>
                        <a:pt x="14" y="64"/>
                        <a:pt x="14" y="64"/>
                        <a:pt x="14" y="64"/>
                      </a:cubicBezTo>
                      <a:cubicBezTo>
                        <a:pt x="19" y="68"/>
                        <a:pt x="19" y="68"/>
                        <a:pt x="19" y="68"/>
                      </a:cubicBezTo>
                      <a:cubicBezTo>
                        <a:pt x="26" y="69"/>
                        <a:pt x="26" y="69"/>
                        <a:pt x="26" y="69"/>
                      </a:cubicBezTo>
                      <a:cubicBezTo>
                        <a:pt x="29" y="71"/>
                        <a:pt x="29" y="71"/>
                        <a:pt x="29" y="71"/>
                      </a:cubicBezTo>
                      <a:cubicBezTo>
                        <a:pt x="31" y="72"/>
                        <a:pt x="31" y="72"/>
                        <a:pt x="31" y="72"/>
                      </a:cubicBezTo>
                      <a:cubicBezTo>
                        <a:pt x="35" y="77"/>
                        <a:pt x="35" y="77"/>
                        <a:pt x="35" y="77"/>
                      </a:cubicBezTo>
                      <a:cubicBezTo>
                        <a:pt x="36" y="81"/>
                        <a:pt x="36" y="81"/>
                        <a:pt x="36" y="81"/>
                      </a:cubicBezTo>
                      <a:cubicBezTo>
                        <a:pt x="38" y="81"/>
                        <a:pt x="38" y="81"/>
                        <a:pt x="38" y="81"/>
                      </a:cubicBezTo>
                      <a:cubicBezTo>
                        <a:pt x="39" y="81"/>
                        <a:pt x="39" y="81"/>
                        <a:pt x="39" y="81"/>
                      </a:cubicBezTo>
                      <a:cubicBezTo>
                        <a:pt x="42" y="86"/>
                        <a:pt x="42" y="86"/>
                        <a:pt x="42" y="86"/>
                      </a:cubicBezTo>
                      <a:cubicBezTo>
                        <a:pt x="45" y="86"/>
                        <a:pt x="45" y="86"/>
                        <a:pt x="45" y="86"/>
                      </a:cubicBezTo>
                      <a:cubicBezTo>
                        <a:pt x="47" y="89"/>
                        <a:pt x="47" y="89"/>
                        <a:pt x="47" y="89"/>
                      </a:cubicBezTo>
                      <a:cubicBezTo>
                        <a:pt x="45" y="93"/>
                        <a:pt x="45" y="93"/>
                        <a:pt x="45" y="93"/>
                      </a:cubicBezTo>
                      <a:cubicBezTo>
                        <a:pt x="46" y="100"/>
                        <a:pt x="46" y="100"/>
                        <a:pt x="46" y="100"/>
                      </a:cubicBezTo>
                      <a:cubicBezTo>
                        <a:pt x="45" y="105"/>
                        <a:pt x="45" y="105"/>
                        <a:pt x="45" y="105"/>
                      </a:cubicBezTo>
                      <a:cubicBezTo>
                        <a:pt x="45" y="109"/>
                        <a:pt x="45" y="109"/>
                        <a:pt x="45" y="109"/>
                      </a:cubicBezTo>
                      <a:cubicBezTo>
                        <a:pt x="50" y="109"/>
                        <a:pt x="50" y="109"/>
                        <a:pt x="50" y="109"/>
                      </a:cubicBezTo>
                      <a:cubicBezTo>
                        <a:pt x="51" y="115"/>
                        <a:pt x="51" y="115"/>
                        <a:pt x="51" y="115"/>
                      </a:cubicBezTo>
                      <a:cubicBezTo>
                        <a:pt x="49" y="118"/>
                        <a:pt x="49" y="118"/>
                        <a:pt x="49" y="118"/>
                      </a:cubicBezTo>
                      <a:cubicBezTo>
                        <a:pt x="50" y="124"/>
                        <a:pt x="50" y="124"/>
                        <a:pt x="50" y="124"/>
                      </a:cubicBezTo>
                      <a:cubicBezTo>
                        <a:pt x="52" y="127"/>
                        <a:pt x="52" y="127"/>
                        <a:pt x="52" y="127"/>
                      </a:cubicBezTo>
                      <a:cubicBezTo>
                        <a:pt x="53" y="135"/>
                        <a:pt x="53" y="135"/>
                        <a:pt x="53" y="135"/>
                      </a:cubicBezTo>
                      <a:cubicBezTo>
                        <a:pt x="52" y="139"/>
                        <a:pt x="52" y="139"/>
                        <a:pt x="52" y="139"/>
                      </a:cubicBezTo>
                      <a:cubicBezTo>
                        <a:pt x="53" y="142"/>
                        <a:pt x="53" y="142"/>
                        <a:pt x="53" y="142"/>
                      </a:cubicBezTo>
                      <a:cubicBezTo>
                        <a:pt x="53" y="151"/>
                        <a:pt x="53" y="151"/>
                        <a:pt x="53" y="151"/>
                      </a:cubicBezTo>
                      <a:cubicBezTo>
                        <a:pt x="52" y="154"/>
                        <a:pt x="52" y="154"/>
                        <a:pt x="52" y="154"/>
                      </a:cubicBezTo>
                      <a:cubicBezTo>
                        <a:pt x="53" y="160"/>
                        <a:pt x="53" y="160"/>
                        <a:pt x="53" y="160"/>
                      </a:cubicBezTo>
                      <a:cubicBezTo>
                        <a:pt x="57" y="162"/>
                        <a:pt x="57" y="162"/>
                        <a:pt x="57" y="162"/>
                      </a:cubicBezTo>
                      <a:cubicBezTo>
                        <a:pt x="60" y="170"/>
                        <a:pt x="60" y="170"/>
                        <a:pt x="60" y="170"/>
                      </a:cubicBezTo>
                      <a:cubicBezTo>
                        <a:pt x="62" y="172"/>
                        <a:pt x="62" y="172"/>
                        <a:pt x="62" y="172"/>
                      </a:cubicBezTo>
                      <a:cubicBezTo>
                        <a:pt x="62" y="177"/>
                        <a:pt x="62" y="177"/>
                        <a:pt x="62" y="177"/>
                      </a:cubicBezTo>
                      <a:cubicBezTo>
                        <a:pt x="63" y="179"/>
                        <a:pt x="63" y="179"/>
                        <a:pt x="63" y="179"/>
                      </a:cubicBezTo>
                      <a:cubicBezTo>
                        <a:pt x="67" y="179"/>
                        <a:pt x="67" y="179"/>
                        <a:pt x="67" y="179"/>
                      </a:cubicBezTo>
                      <a:cubicBezTo>
                        <a:pt x="70" y="183"/>
                        <a:pt x="70" y="183"/>
                        <a:pt x="70" y="183"/>
                      </a:cubicBezTo>
                      <a:cubicBezTo>
                        <a:pt x="77" y="183"/>
                        <a:pt x="77" y="183"/>
                        <a:pt x="77" y="183"/>
                      </a:cubicBezTo>
                      <a:cubicBezTo>
                        <a:pt x="81" y="188"/>
                        <a:pt x="81" y="188"/>
                        <a:pt x="81" y="188"/>
                      </a:cubicBezTo>
                      <a:cubicBezTo>
                        <a:pt x="79" y="190"/>
                        <a:pt x="79" y="190"/>
                        <a:pt x="79" y="190"/>
                      </a:cubicBezTo>
                      <a:cubicBezTo>
                        <a:pt x="81" y="193"/>
                        <a:pt x="81" y="193"/>
                        <a:pt x="81" y="193"/>
                      </a:cubicBezTo>
                      <a:cubicBezTo>
                        <a:pt x="81" y="199"/>
                        <a:pt x="81" y="199"/>
                        <a:pt x="81" y="199"/>
                      </a:cubicBezTo>
                      <a:cubicBezTo>
                        <a:pt x="80" y="201"/>
                        <a:pt x="80" y="201"/>
                        <a:pt x="80" y="201"/>
                      </a:cubicBezTo>
                      <a:cubicBezTo>
                        <a:pt x="85" y="207"/>
                        <a:pt x="85" y="207"/>
                        <a:pt x="85" y="207"/>
                      </a:cubicBezTo>
                      <a:cubicBezTo>
                        <a:pt x="81" y="206"/>
                        <a:pt x="81" y="206"/>
                        <a:pt x="81" y="206"/>
                      </a:cubicBezTo>
                      <a:cubicBezTo>
                        <a:pt x="80" y="207"/>
                        <a:pt x="80" y="207"/>
                        <a:pt x="80" y="207"/>
                      </a:cubicBezTo>
                      <a:cubicBezTo>
                        <a:pt x="84" y="211"/>
                        <a:pt x="84" y="211"/>
                        <a:pt x="84" y="211"/>
                      </a:cubicBezTo>
                      <a:cubicBezTo>
                        <a:pt x="84" y="214"/>
                        <a:pt x="84" y="214"/>
                        <a:pt x="84" y="214"/>
                      </a:cubicBezTo>
                      <a:cubicBezTo>
                        <a:pt x="79" y="210"/>
                        <a:pt x="79" y="210"/>
                        <a:pt x="79" y="210"/>
                      </a:cubicBezTo>
                      <a:cubicBezTo>
                        <a:pt x="74" y="210"/>
                        <a:pt x="74" y="210"/>
                        <a:pt x="74" y="210"/>
                      </a:cubicBezTo>
                      <a:cubicBezTo>
                        <a:pt x="70" y="214"/>
                        <a:pt x="70" y="214"/>
                        <a:pt x="70" y="214"/>
                      </a:cubicBezTo>
                      <a:cubicBezTo>
                        <a:pt x="70" y="218"/>
                        <a:pt x="70" y="218"/>
                        <a:pt x="70" y="218"/>
                      </a:cubicBezTo>
                      <a:cubicBezTo>
                        <a:pt x="66" y="222"/>
                        <a:pt x="66" y="222"/>
                        <a:pt x="66" y="222"/>
                      </a:cubicBezTo>
                      <a:cubicBezTo>
                        <a:pt x="66" y="225"/>
                        <a:pt x="66" y="225"/>
                        <a:pt x="66" y="225"/>
                      </a:cubicBezTo>
                      <a:cubicBezTo>
                        <a:pt x="65" y="226"/>
                        <a:pt x="65" y="226"/>
                        <a:pt x="65" y="226"/>
                      </a:cubicBezTo>
                      <a:cubicBezTo>
                        <a:pt x="59" y="233"/>
                        <a:pt x="59" y="233"/>
                        <a:pt x="59" y="233"/>
                      </a:cubicBezTo>
                      <a:cubicBezTo>
                        <a:pt x="58" y="240"/>
                        <a:pt x="58" y="240"/>
                        <a:pt x="58" y="240"/>
                      </a:cubicBezTo>
                      <a:cubicBezTo>
                        <a:pt x="57" y="241"/>
                        <a:pt x="57" y="241"/>
                        <a:pt x="57" y="241"/>
                      </a:cubicBezTo>
                      <a:cubicBezTo>
                        <a:pt x="56" y="239"/>
                        <a:pt x="56" y="239"/>
                        <a:pt x="56" y="239"/>
                      </a:cubicBezTo>
                      <a:cubicBezTo>
                        <a:pt x="54" y="239"/>
                        <a:pt x="54" y="239"/>
                        <a:pt x="54" y="239"/>
                      </a:cubicBezTo>
                      <a:cubicBezTo>
                        <a:pt x="56" y="243"/>
                        <a:pt x="56" y="243"/>
                        <a:pt x="56" y="243"/>
                      </a:cubicBezTo>
                      <a:cubicBezTo>
                        <a:pt x="55" y="247"/>
                        <a:pt x="55" y="247"/>
                        <a:pt x="55" y="247"/>
                      </a:cubicBezTo>
                      <a:cubicBezTo>
                        <a:pt x="51" y="247"/>
                        <a:pt x="51" y="247"/>
                        <a:pt x="51" y="247"/>
                      </a:cubicBezTo>
                      <a:cubicBezTo>
                        <a:pt x="49" y="251"/>
                        <a:pt x="49" y="251"/>
                        <a:pt x="49" y="251"/>
                      </a:cubicBezTo>
                      <a:cubicBezTo>
                        <a:pt x="50" y="256"/>
                        <a:pt x="50" y="256"/>
                        <a:pt x="50" y="256"/>
                      </a:cubicBezTo>
                      <a:cubicBezTo>
                        <a:pt x="52" y="259"/>
                        <a:pt x="52" y="259"/>
                        <a:pt x="52" y="259"/>
                      </a:cubicBezTo>
                      <a:cubicBezTo>
                        <a:pt x="48" y="257"/>
                        <a:pt x="48" y="257"/>
                        <a:pt x="48" y="257"/>
                      </a:cubicBezTo>
                      <a:cubicBezTo>
                        <a:pt x="47" y="255"/>
                        <a:pt x="47" y="255"/>
                        <a:pt x="47" y="255"/>
                      </a:cubicBezTo>
                      <a:cubicBezTo>
                        <a:pt x="44" y="256"/>
                        <a:pt x="44" y="256"/>
                        <a:pt x="44" y="256"/>
                      </a:cubicBezTo>
                      <a:cubicBezTo>
                        <a:pt x="43" y="261"/>
                        <a:pt x="43" y="261"/>
                        <a:pt x="43" y="261"/>
                      </a:cubicBezTo>
                      <a:cubicBezTo>
                        <a:pt x="43" y="263"/>
                        <a:pt x="43" y="263"/>
                        <a:pt x="43" y="263"/>
                      </a:cubicBezTo>
                      <a:cubicBezTo>
                        <a:pt x="41" y="262"/>
                        <a:pt x="41" y="262"/>
                        <a:pt x="41" y="262"/>
                      </a:cubicBezTo>
                      <a:cubicBezTo>
                        <a:pt x="40" y="263"/>
                        <a:pt x="40" y="263"/>
                        <a:pt x="40" y="263"/>
                      </a:cubicBezTo>
                      <a:cubicBezTo>
                        <a:pt x="42" y="266"/>
                        <a:pt x="42" y="266"/>
                        <a:pt x="42" y="266"/>
                      </a:cubicBezTo>
                      <a:cubicBezTo>
                        <a:pt x="43" y="268"/>
                        <a:pt x="43" y="268"/>
                        <a:pt x="43" y="268"/>
                      </a:cubicBezTo>
                      <a:cubicBezTo>
                        <a:pt x="40" y="271"/>
                        <a:pt x="40" y="271"/>
                        <a:pt x="40" y="271"/>
                      </a:cubicBezTo>
                      <a:cubicBezTo>
                        <a:pt x="39" y="273"/>
                        <a:pt x="39" y="273"/>
                        <a:pt x="39" y="273"/>
                      </a:cubicBezTo>
                      <a:cubicBezTo>
                        <a:pt x="36" y="276"/>
                        <a:pt x="36" y="276"/>
                        <a:pt x="36" y="276"/>
                      </a:cubicBezTo>
                      <a:cubicBezTo>
                        <a:pt x="34" y="274"/>
                        <a:pt x="34" y="274"/>
                        <a:pt x="34" y="274"/>
                      </a:cubicBezTo>
                      <a:cubicBezTo>
                        <a:pt x="34" y="273"/>
                        <a:pt x="34" y="273"/>
                        <a:pt x="34" y="273"/>
                      </a:cubicBezTo>
                      <a:cubicBezTo>
                        <a:pt x="32" y="272"/>
                        <a:pt x="32" y="272"/>
                        <a:pt x="32" y="272"/>
                      </a:cubicBezTo>
                      <a:cubicBezTo>
                        <a:pt x="29" y="273"/>
                        <a:pt x="29" y="273"/>
                        <a:pt x="29" y="273"/>
                      </a:cubicBezTo>
                      <a:cubicBezTo>
                        <a:pt x="30" y="277"/>
                        <a:pt x="30" y="277"/>
                        <a:pt x="30" y="277"/>
                      </a:cubicBezTo>
                      <a:cubicBezTo>
                        <a:pt x="28" y="279"/>
                        <a:pt x="28" y="279"/>
                        <a:pt x="28" y="279"/>
                      </a:cubicBezTo>
                      <a:cubicBezTo>
                        <a:pt x="29" y="283"/>
                        <a:pt x="29" y="283"/>
                        <a:pt x="29" y="283"/>
                      </a:cubicBezTo>
                      <a:cubicBezTo>
                        <a:pt x="28" y="287"/>
                        <a:pt x="28" y="287"/>
                        <a:pt x="28" y="287"/>
                      </a:cubicBezTo>
                      <a:cubicBezTo>
                        <a:pt x="26" y="288"/>
                        <a:pt x="26" y="288"/>
                        <a:pt x="26" y="288"/>
                      </a:cubicBezTo>
                      <a:cubicBezTo>
                        <a:pt x="24" y="291"/>
                        <a:pt x="24" y="291"/>
                        <a:pt x="24" y="291"/>
                      </a:cubicBezTo>
                      <a:cubicBezTo>
                        <a:pt x="26" y="296"/>
                        <a:pt x="26" y="296"/>
                        <a:pt x="26" y="296"/>
                      </a:cubicBezTo>
                      <a:cubicBezTo>
                        <a:pt x="27" y="297"/>
                        <a:pt x="27" y="297"/>
                        <a:pt x="27" y="297"/>
                      </a:cubicBezTo>
                      <a:cubicBezTo>
                        <a:pt x="26" y="301"/>
                        <a:pt x="26" y="301"/>
                        <a:pt x="26" y="301"/>
                      </a:cubicBezTo>
                      <a:cubicBezTo>
                        <a:pt x="26" y="304"/>
                        <a:pt x="26" y="304"/>
                        <a:pt x="26" y="304"/>
                      </a:cubicBezTo>
                      <a:cubicBezTo>
                        <a:pt x="29" y="303"/>
                        <a:pt x="29" y="303"/>
                        <a:pt x="29" y="303"/>
                      </a:cubicBezTo>
                      <a:cubicBezTo>
                        <a:pt x="31" y="305"/>
                        <a:pt x="31" y="305"/>
                        <a:pt x="31" y="305"/>
                      </a:cubicBezTo>
                      <a:cubicBezTo>
                        <a:pt x="30" y="310"/>
                        <a:pt x="30" y="310"/>
                        <a:pt x="30" y="310"/>
                      </a:cubicBezTo>
                      <a:cubicBezTo>
                        <a:pt x="29" y="312"/>
                        <a:pt x="29" y="312"/>
                        <a:pt x="29" y="312"/>
                      </a:cubicBezTo>
                      <a:cubicBezTo>
                        <a:pt x="30" y="316"/>
                        <a:pt x="30" y="316"/>
                        <a:pt x="30" y="316"/>
                      </a:cubicBezTo>
                      <a:cubicBezTo>
                        <a:pt x="30" y="318"/>
                        <a:pt x="30" y="318"/>
                        <a:pt x="30" y="318"/>
                      </a:cubicBezTo>
                      <a:cubicBezTo>
                        <a:pt x="33" y="325"/>
                        <a:pt x="33" y="325"/>
                        <a:pt x="33" y="325"/>
                      </a:cubicBezTo>
                      <a:cubicBezTo>
                        <a:pt x="35" y="327"/>
                        <a:pt x="35" y="327"/>
                        <a:pt x="35" y="327"/>
                      </a:cubicBezTo>
                      <a:cubicBezTo>
                        <a:pt x="34" y="330"/>
                        <a:pt x="34" y="330"/>
                        <a:pt x="34" y="330"/>
                      </a:cubicBezTo>
                      <a:cubicBezTo>
                        <a:pt x="36" y="335"/>
                        <a:pt x="36" y="335"/>
                        <a:pt x="36" y="335"/>
                      </a:cubicBezTo>
                      <a:cubicBezTo>
                        <a:pt x="34" y="336"/>
                        <a:pt x="34" y="336"/>
                        <a:pt x="34" y="336"/>
                      </a:cubicBezTo>
                      <a:cubicBezTo>
                        <a:pt x="34" y="343"/>
                        <a:pt x="34" y="343"/>
                        <a:pt x="34" y="343"/>
                      </a:cubicBezTo>
                      <a:cubicBezTo>
                        <a:pt x="33" y="345"/>
                        <a:pt x="33" y="345"/>
                        <a:pt x="33" y="345"/>
                      </a:cubicBezTo>
                      <a:cubicBezTo>
                        <a:pt x="33" y="354"/>
                        <a:pt x="33" y="354"/>
                        <a:pt x="33" y="354"/>
                      </a:cubicBezTo>
                      <a:cubicBezTo>
                        <a:pt x="35" y="358"/>
                        <a:pt x="35" y="358"/>
                        <a:pt x="35" y="358"/>
                      </a:cubicBezTo>
                      <a:cubicBezTo>
                        <a:pt x="33" y="362"/>
                        <a:pt x="33" y="362"/>
                        <a:pt x="33" y="362"/>
                      </a:cubicBezTo>
                      <a:cubicBezTo>
                        <a:pt x="33" y="366"/>
                        <a:pt x="33" y="366"/>
                        <a:pt x="33" y="366"/>
                      </a:cubicBezTo>
                      <a:cubicBezTo>
                        <a:pt x="34" y="368"/>
                        <a:pt x="34" y="368"/>
                        <a:pt x="34" y="368"/>
                      </a:cubicBezTo>
                      <a:cubicBezTo>
                        <a:pt x="39" y="365"/>
                        <a:pt x="39" y="365"/>
                        <a:pt x="39" y="365"/>
                      </a:cubicBezTo>
                      <a:cubicBezTo>
                        <a:pt x="41" y="367"/>
                        <a:pt x="41" y="367"/>
                        <a:pt x="41" y="367"/>
                      </a:cubicBezTo>
                      <a:cubicBezTo>
                        <a:pt x="42" y="364"/>
                        <a:pt x="42" y="364"/>
                        <a:pt x="42" y="364"/>
                      </a:cubicBezTo>
                      <a:cubicBezTo>
                        <a:pt x="46" y="370"/>
                        <a:pt x="46" y="370"/>
                        <a:pt x="46" y="370"/>
                      </a:cubicBezTo>
                      <a:cubicBezTo>
                        <a:pt x="49" y="369"/>
                        <a:pt x="49" y="369"/>
                        <a:pt x="49" y="369"/>
                      </a:cubicBezTo>
                      <a:cubicBezTo>
                        <a:pt x="51" y="372"/>
                        <a:pt x="51" y="372"/>
                        <a:pt x="51" y="372"/>
                      </a:cubicBezTo>
                      <a:cubicBezTo>
                        <a:pt x="56" y="371"/>
                        <a:pt x="56" y="371"/>
                        <a:pt x="56" y="371"/>
                      </a:cubicBezTo>
                      <a:cubicBezTo>
                        <a:pt x="58" y="372"/>
                        <a:pt x="58" y="372"/>
                        <a:pt x="58" y="372"/>
                      </a:cubicBezTo>
                      <a:cubicBezTo>
                        <a:pt x="56" y="375"/>
                        <a:pt x="56" y="375"/>
                        <a:pt x="56" y="375"/>
                      </a:cubicBezTo>
                      <a:cubicBezTo>
                        <a:pt x="58" y="375"/>
                        <a:pt x="58" y="375"/>
                        <a:pt x="58" y="375"/>
                      </a:cubicBezTo>
                      <a:cubicBezTo>
                        <a:pt x="63" y="371"/>
                        <a:pt x="63" y="371"/>
                        <a:pt x="63" y="371"/>
                      </a:cubicBezTo>
                      <a:cubicBezTo>
                        <a:pt x="63" y="374"/>
                        <a:pt x="63" y="374"/>
                        <a:pt x="63" y="374"/>
                      </a:cubicBezTo>
                      <a:cubicBezTo>
                        <a:pt x="61" y="378"/>
                        <a:pt x="61" y="378"/>
                        <a:pt x="61" y="378"/>
                      </a:cubicBezTo>
                      <a:cubicBezTo>
                        <a:pt x="65" y="386"/>
                        <a:pt x="65" y="386"/>
                        <a:pt x="65" y="386"/>
                      </a:cubicBezTo>
                      <a:cubicBezTo>
                        <a:pt x="66" y="388"/>
                        <a:pt x="66" y="388"/>
                        <a:pt x="66" y="388"/>
                      </a:cubicBezTo>
                      <a:cubicBezTo>
                        <a:pt x="65" y="393"/>
                        <a:pt x="65" y="393"/>
                        <a:pt x="65" y="393"/>
                      </a:cubicBezTo>
                      <a:cubicBezTo>
                        <a:pt x="66" y="394"/>
                        <a:pt x="66" y="394"/>
                        <a:pt x="66" y="394"/>
                      </a:cubicBezTo>
                      <a:cubicBezTo>
                        <a:pt x="68" y="387"/>
                        <a:pt x="68" y="387"/>
                        <a:pt x="68" y="387"/>
                      </a:cubicBezTo>
                      <a:cubicBezTo>
                        <a:pt x="70" y="386"/>
                        <a:pt x="70" y="386"/>
                        <a:pt x="70" y="386"/>
                      </a:cubicBezTo>
                      <a:cubicBezTo>
                        <a:pt x="71" y="389"/>
                        <a:pt x="71" y="389"/>
                        <a:pt x="71" y="389"/>
                      </a:cubicBezTo>
                      <a:cubicBezTo>
                        <a:pt x="74" y="387"/>
                        <a:pt x="74" y="387"/>
                        <a:pt x="74" y="387"/>
                      </a:cubicBezTo>
                      <a:cubicBezTo>
                        <a:pt x="76" y="387"/>
                        <a:pt x="76" y="387"/>
                        <a:pt x="76" y="387"/>
                      </a:cubicBezTo>
                      <a:cubicBezTo>
                        <a:pt x="82" y="382"/>
                        <a:pt x="82" y="382"/>
                        <a:pt x="82" y="382"/>
                      </a:cubicBezTo>
                      <a:cubicBezTo>
                        <a:pt x="86" y="382"/>
                        <a:pt x="86" y="382"/>
                        <a:pt x="86" y="382"/>
                      </a:cubicBezTo>
                      <a:cubicBezTo>
                        <a:pt x="93" y="376"/>
                        <a:pt x="93" y="376"/>
                        <a:pt x="93" y="376"/>
                      </a:cubicBezTo>
                      <a:cubicBezTo>
                        <a:pt x="93" y="374"/>
                        <a:pt x="93" y="374"/>
                        <a:pt x="93" y="374"/>
                      </a:cubicBezTo>
                      <a:cubicBezTo>
                        <a:pt x="98" y="376"/>
                        <a:pt x="98" y="376"/>
                        <a:pt x="98" y="376"/>
                      </a:cubicBezTo>
                      <a:cubicBezTo>
                        <a:pt x="101" y="375"/>
                        <a:pt x="101" y="375"/>
                        <a:pt x="101" y="375"/>
                      </a:cubicBezTo>
                      <a:cubicBezTo>
                        <a:pt x="104" y="370"/>
                        <a:pt x="104" y="370"/>
                        <a:pt x="104" y="370"/>
                      </a:cubicBezTo>
                      <a:cubicBezTo>
                        <a:pt x="105" y="371"/>
                        <a:pt x="105" y="371"/>
                        <a:pt x="105" y="371"/>
                      </a:cubicBezTo>
                      <a:cubicBezTo>
                        <a:pt x="103" y="375"/>
                        <a:pt x="103" y="375"/>
                        <a:pt x="103" y="375"/>
                      </a:cubicBezTo>
                      <a:cubicBezTo>
                        <a:pt x="105" y="376"/>
                        <a:pt x="105" y="376"/>
                        <a:pt x="105" y="376"/>
                      </a:cubicBezTo>
                      <a:cubicBezTo>
                        <a:pt x="107" y="371"/>
                        <a:pt x="107" y="371"/>
                        <a:pt x="107" y="371"/>
                      </a:cubicBezTo>
                      <a:cubicBezTo>
                        <a:pt x="109" y="371"/>
                        <a:pt x="109" y="371"/>
                        <a:pt x="109" y="371"/>
                      </a:cubicBezTo>
                      <a:cubicBezTo>
                        <a:pt x="107" y="367"/>
                        <a:pt x="107" y="367"/>
                        <a:pt x="107" y="367"/>
                      </a:cubicBezTo>
                      <a:cubicBezTo>
                        <a:pt x="109" y="365"/>
                        <a:pt x="109" y="365"/>
                        <a:pt x="109" y="365"/>
                      </a:cubicBezTo>
                      <a:cubicBezTo>
                        <a:pt x="110" y="369"/>
                        <a:pt x="110" y="369"/>
                        <a:pt x="110" y="369"/>
                      </a:cubicBezTo>
                      <a:cubicBezTo>
                        <a:pt x="112" y="370"/>
                        <a:pt x="112" y="370"/>
                        <a:pt x="112" y="370"/>
                      </a:cubicBezTo>
                      <a:cubicBezTo>
                        <a:pt x="113" y="367"/>
                        <a:pt x="113" y="367"/>
                        <a:pt x="113" y="367"/>
                      </a:cubicBezTo>
                      <a:cubicBezTo>
                        <a:pt x="115" y="371"/>
                        <a:pt x="115" y="371"/>
                        <a:pt x="115" y="371"/>
                      </a:cubicBezTo>
                      <a:cubicBezTo>
                        <a:pt x="117" y="370"/>
                        <a:pt x="117" y="370"/>
                        <a:pt x="117" y="370"/>
                      </a:cubicBezTo>
                      <a:cubicBezTo>
                        <a:pt x="118" y="367"/>
                        <a:pt x="118" y="367"/>
                        <a:pt x="118" y="367"/>
                      </a:cubicBezTo>
                      <a:cubicBezTo>
                        <a:pt x="120" y="368"/>
                        <a:pt x="120" y="368"/>
                        <a:pt x="120" y="368"/>
                      </a:cubicBezTo>
                      <a:cubicBezTo>
                        <a:pt x="121" y="370"/>
                        <a:pt x="121" y="370"/>
                        <a:pt x="121" y="370"/>
                      </a:cubicBezTo>
                      <a:cubicBezTo>
                        <a:pt x="123" y="368"/>
                        <a:pt x="123" y="368"/>
                        <a:pt x="123" y="368"/>
                      </a:cubicBezTo>
                      <a:cubicBezTo>
                        <a:pt x="128" y="367"/>
                        <a:pt x="128" y="367"/>
                        <a:pt x="128" y="367"/>
                      </a:cubicBezTo>
                      <a:cubicBezTo>
                        <a:pt x="130" y="369"/>
                        <a:pt x="130" y="369"/>
                        <a:pt x="130" y="369"/>
                      </a:cubicBezTo>
                      <a:cubicBezTo>
                        <a:pt x="136" y="368"/>
                        <a:pt x="136" y="368"/>
                        <a:pt x="136" y="368"/>
                      </a:cubicBezTo>
                      <a:cubicBezTo>
                        <a:pt x="136" y="366"/>
                        <a:pt x="136" y="366"/>
                        <a:pt x="136" y="366"/>
                      </a:cubicBezTo>
                      <a:cubicBezTo>
                        <a:pt x="135" y="364"/>
                        <a:pt x="135" y="364"/>
                        <a:pt x="135" y="364"/>
                      </a:cubicBezTo>
                      <a:cubicBezTo>
                        <a:pt x="136" y="363"/>
                        <a:pt x="136" y="363"/>
                        <a:pt x="136" y="363"/>
                      </a:cubicBezTo>
                      <a:cubicBezTo>
                        <a:pt x="139" y="364"/>
                        <a:pt x="139" y="364"/>
                        <a:pt x="139" y="364"/>
                      </a:cubicBezTo>
                      <a:cubicBezTo>
                        <a:pt x="139" y="367"/>
                        <a:pt x="139" y="367"/>
                        <a:pt x="139" y="367"/>
                      </a:cubicBezTo>
                      <a:cubicBezTo>
                        <a:pt x="143" y="368"/>
                        <a:pt x="143" y="368"/>
                        <a:pt x="143" y="368"/>
                      </a:cubicBezTo>
                      <a:cubicBezTo>
                        <a:pt x="143" y="368"/>
                        <a:pt x="144" y="366"/>
                        <a:pt x="144" y="364"/>
                      </a:cubicBezTo>
                      <a:cubicBezTo>
                        <a:pt x="144" y="358"/>
                        <a:pt x="144" y="358"/>
                        <a:pt x="144" y="358"/>
                      </a:cubicBezTo>
                      <a:cubicBezTo>
                        <a:pt x="152" y="348"/>
                        <a:pt x="152" y="348"/>
                        <a:pt x="152" y="348"/>
                      </a:cubicBezTo>
                      <a:lnTo>
                        <a:pt x="156" y="34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21" name="Freeform 640">
                  <a:extLst>
                    <a:ext uri="{FF2B5EF4-FFF2-40B4-BE49-F238E27FC236}">
                      <a16:creationId xmlns:a16="http://schemas.microsoft.com/office/drawing/2014/main" id="{2422F5EB-51FA-35A0-0118-54A9A9F6E330}"/>
                    </a:ext>
                  </a:extLst>
                </p:cNvPr>
                <p:cNvSpPr>
                  <a:spLocks/>
                </p:cNvSpPr>
                <p:nvPr/>
              </p:nvSpPr>
              <p:spPr bwMode="auto">
                <a:xfrm>
                  <a:off x="3884" y="1483"/>
                  <a:ext cx="7" cy="6"/>
                </a:xfrm>
                <a:custGeom>
                  <a:avLst/>
                  <a:gdLst>
                    <a:gd name="T0" fmla="*/ 7 w 7"/>
                    <a:gd name="T1" fmla="*/ 1 h 6"/>
                    <a:gd name="T2" fmla="*/ 3 w 7"/>
                    <a:gd name="T3" fmla="*/ 0 h 6"/>
                    <a:gd name="T4" fmla="*/ 0 w 7"/>
                    <a:gd name="T5" fmla="*/ 2 h 6"/>
                    <a:gd name="T6" fmla="*/ 2 w 7"/>
                    <a:gd name="T7" fmla="*/ 6 h 6"/>
                    <a:gd name="T8" fmla="*/ 4 w 7"/>
                    <a:gd name="T9" fmla="*/ 6 h 6"/>
                    <a:gd name="T10" fmla="*/ 5 w 7"/>
                    <a:gd name="T11" fmla="*/ 4 h 6"/>
                    <a:gd name="T12" fmla="*/ 4 w 7"/>
                    <a:gd name="T13" fmla="*/ 3 h 6"/>
                    <a:gd name="T14" fmla="*/ 7 w 7"/>
                    <a:gd name="T15" fmla="*/ 2 h 6"/>
                    <a:gd name="T16" fmla="*/ 7 w 7"/>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
                      <a:moveTo>
                        <a:pt x="7" y="1"/>
                      </a:moveTo>
                      <a:lnTo>
                        <a:pt x="3" y="0"/>
                      </a:lnTo>
                      <a:lnTo>
                        <a:pt x="0" y="2"/>
                      </a:lnTo>
                      <a:lnTo>
                        <a:pt x="2" y="6"/>
                      </a:lnTo>
                      <a:lnTo>
                        <a:pt x="4" y="6"/>
                      </a:lnTo>
                      <a:lnTo>
                        <a:pt x="5" y="4"/>
                      </a:lnTo>
                      <a:lnTo>
                        <a:pt x="4" y="3"/>
                      </a:lnTo>
                      <a:lnTo>
                        <a:pt x="7" y="2"/>
                      </a:lnTo>
                      <a:lnTo>
                        <a:pt x="7"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22" name="Freeform 641">
                  <a:extLst>
                    <a:ext uri="{FF2B5EF4-FFF2-40B4-BE49-F238E27FC236}">
                      <a16:creationId xmlns:a16="http://schemas.microsoft.com/office/drawing/2014/main" id="{105F3343-FFD8-1E0C-9B44-E313651106D0}"/>
                    </a:ext>
                  </a:extLst>
                </p:cNvPr>
                <p:cNvSpPr>
                  <a:spLocks/>
                </p:cNvSpPr>
                <p:nvPr/>
              </p:nvSpPr>
              <p:spPr bwMode="auto">
                <a:xfrm>
                  <a:off x="3848" y="1538"/>
                  <a:ext cx="4" cy="4"/>
                </a:xfrm>
                <a:custGeom>
                  <a:avLst/>
                  <a:gdLst>
                    <a:gd name="T0" fmla="*/ 0 w 4"/>
                    <a:gd name="T1" fmla="*/ 3 h 4"/>
                    <a:gd name="T2" fmla="*/ 2 w 4"/>
                    <a:gd name="T3" fmla="*/ 4 h 4"/>
                    <a:gd name="T4" fmla="*/ 4 w 4"/>
                    <a:gd name="T5" fmla="*/ 3 h 4"/>
                    <a:gd name="T6" fmla="*/ 4 w 4"/>
                    <a:gd name="T7" fmla="*/ 0 h 4"/>
                    <a:gd name="T8" fmla="*/ 2 w 4"/>
                    <a:gd name="T9" fmla="*/ 1 h 4"/>
                    <a:gd name="T10" fmla="*/ 1 w 4"/>
                    <a:gd name="T11" fmla="*/ 0 h 4"/>
                    <a:gd name="T12" fmla="*/ 0 w 4"/>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0" y="3"/>
                      </a:moveTo>
                      <a:lnTo>
                        <a:pt x="2" y="4"/>
                      </a:lnTo>
                      <a:lnTo>
                        <a:pt x="4" y="3"/>
                      </a:lnTo>
                      <a:lnTo>
                        <a:pt x="4" y="0"/>
                      </a:lnTo>
                      <a:lnTo>
                        <a:pt x="2" y="1"/>
                      </a:lnTo>
                      <a:lnTo>
                        <a:pt x="1"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23" name="Freeform 642">
                  <a:extLst>
                    <a:ext uri="{FF2B5EF4-FFF2-40B4-BE49-F238E27FC236}">
                      <a16:creationId xmlns:a16="http://schemas.microsoft.com/office/drawing/2014/main" id="{D3A803A0-1568-44F0-2D50-9ACA35DB4940}"/>
                    </a:ext>
                  </a:extLst>
                </p:cNvPr>
                <p:cNvSpPr>
                  <a:spLocks/>
                </p:cNvSpPr>
                <p:nvPr/>
              </p:nvSpPr>
              <p:spPr bwMode="auto">
                <a:xfrm>
                  <a:off x="3869" y="1666"/>
                  <a:ext cx="16" cy="20"/>
                </a:xfrm>
                <a:custGeom>
                  <a:avLst/>
                  <a:gdLst>
                    <a:gd name="T0" fmla="*/ 9 w 16"/>
                    <a:gd name="T1" fmla="*/ 1 h 20"/>
                    <a:gd name="T2" fmla="*/ 7 w 16"/>
                    <a:gd name="T3" fmla="*/ 0 h 20"/>
                    <a:gd name="T4" fmla="*/ 6 w 16"/>
                    <a:gd name="T5" fmla="*/ 2 h 20"/>
                    <a:gd name="T6" fmla="*/ 5 w 16"/>
                    <a:gd name="T7" fmla="*/ 3 h 20"/>
                    <a:gd name="T8" fmla="*/ 3 w 16"/>
                    <a:gd name="T9" fmla="*/ 4 h 20"/>
                    <a:gd name="T10" fmla="*/ 2 w 16"/>
                    <a:gd name="T11" fmla="*/ 3 h 20"/>
                    <a:gd name="T12" fmla="*/ 2 w 16"/>
                    <a:gd name="T13" fmla="*/ 2 h 20"/>
                    <a:gd name="T14" fmla="*/ 2 w 16"/>
                    <a:gd name="T15" fmla="*/ 3 h 20"/>
                    <a:gd name="T16" fmla="*/ 0 w 16"/>
                    <a:gd name="T17" fmla="*/ 4 h 20"/>
                    <a:gd name="T18" fmla="*/ 2 w 16"/>
                    <a:gd name="T19" fmla="*/ 5 h 20"/>
                    <a:gd name="T20" fmla="*/ 2 w 16"/>
                    <a:gd name="T21" fmla="*/ 6 h 20"/>
                    <a:gd name="T22" fmla="*/ 0 w 16"/>
                    <a:gd name="T23" fmla="*/ 8 h 20"/>
                    <a:gd name="T24" fmla="*/ 0 w 16"/>
                    <a:gd name="T25" fmla="*/ 10 h 20"/>
                    <a:gd name="T26" fmla="*/ 2 w 16"/>
                    <a:gd name="T27" fmla="*/ 10 h 20"/>
                    <a:gd name="T28" fmla="*/ 5 w 16"/>
                    <a:gd name="T29" fmla="*/ 13 h 20"/>
                    <a:gd name="T30" fmla="*/ 4 w 16"/>
                    <a:gd name="T31" fmla="*/ 16 h 20"/>
                    <a:gd name="T32" fmla="*/ 3 w 16"/>
                    <a:gd name="T33" fmla="*/ 15 h 20"/>
                    <a:gd name="T34" fmla="*/ 2 w 16"/>
                    <a:gd name="T35" fmla="*/ 20 h 20"/>
                    <a:gd name="T36" fmla="*/ 3 w 16"/>
                    <a:gd name="T37" fmla="*/ 20 h 20"/>
                    <a:gd name="T38" fmla="*/ 5 w 16"/>
                    <a:gd name="T39" fmla="*/ 17 h 20"/>
                    <a:gd name="T40" fmla="*/ 5 w 16"/>
                    <a:gd name="T41" fmla="*/ 16 h 20"/>
                    <a:gd name="T42" fmla="*/ 7 w 16"/>
                    <a:gd name="T43" fmla="*/ 11 h 20"/>
                    <a:gd name="T44" fmla="*/ 11 w 16"/>
                    <a:gd name="T45" fmla="*/ 10 h 20"/>
                    <a:gd name="T46" fmla="*/ 13 w 16"/>
                    <a:gd name="T47" fmla="*/ 8 h 20"/>
                    <a:gd name="T48" fmla="*/ 14 w 16"/>
                    <a:gd name="T49" fmla="*/ 5 h 20"/>
                    <a:gd name="T50" fmla="*/ 16 w 16"/>
                    <a:gd name="T51" fmla="*/ 6 h 20"/>
                    <a:gd name="T52" fmla="*/ 16 w 16"/>
                    <a:gd name="T53" fmla="*/ 5 h 20"/>
                    <a:gd name="T54" fmla="*/ 16 w 16"/>
                    <a:gd name="T55" fmla="*/ 4 h 20"/>
                    <a:gd name="T56" fmla="*/ 15 w 16"/>
                    <a:gd name="T57" fmla="*/ 3 h 20"/>
                    <a:gd name="T58" fmla="*/ 13 w 16"/>
                    <a:gd name="T59" fmla="*/ 1 h 20"/>
                    <a:gd name="T60" fmla="*/ 9 w 16"/>
                    <a:gd name="T61"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 h="20">
                      <a:moveTo>
                        <a:pt x="9" y="1"/>
                      </a:moveTo>
                      <a:lnTo>
                        <a:pt x="7" y="0"/>
                      </a:lnTo>
                      <a:lnTo>
                        <a:pt x="6" y="2"/>
                      </a:lnTo>
                      <a:lnTo>
                        <a:pt x="5" y="3"/>
                      </a:lnTo>
                      <a:lnTo>
                        <a:pt x="3" y="4"/>
                      </a:lnTo>
                      <a:lnTo>
                        <a:pt x="2" y="3"/>
                      </a:lnTo>
                      <a:lnTo>
                        <a:pt x="2" y="2"/>
                      </a:lnTo>
                      <a:lnTo>
                        <a:pt x="2" y="3"/>
                      </a:lnTo>
                      <a:lnTo>
                        <a:pt x="0" y="4"/>
                      </a:lnTo>
                      <a:lnTo>
                        <a:pt x="2" y="5"/>
                      </a:lnTo>
                      <a:lnTo>
                        <a:pt x="2" y="6"/>
                      </a:lnTo>
                      <a:lnTo>
                        <a:pt x="0" y="8"/>
                      </a:lnTo>
                      <a:lnTo>
                        <a:pt x="0" y="10"/>
                      </a:lnTo>
                      <a:lnTo>
                        <a:pt x="2" y="10"/>
                      </a:lnTo>
                      <a:lnTo>
                        <a:pt x="5" y="13"/>
                      </a:lnTo>
                      <a:lnTo>
                        <a:pt x="4" y="16"/>
                      </a:lnTo>
                      <a:lnTo>
                        <a:pt x="3" y="15"/>
                      </a:lnTo>
                      <a:lnTo>
                        <a:pt x="2" y="20"/>
                      </a:lnTo>
                      <a:lnTo>
                        <a:pt x="3" y="20"/>
                      </a:lnTo>
                      <a:lnTo>
                        <a:pt x="5" y="17"/>
                      </a:lnTo>
                      <a:lnTo>
                        <a:pt x="5" y="16"/>
                      </a:lnTo>
                      <a:lnTo>
                        <a:pt x="7" y="11"/>
                      </a:lnTo>
                      <a:lnTo>
                        <a:pt x="11" y="10"/>
                      </a:lnTo>
                      <a:lnTo>
                        <a:pt x="13" y="8"/>
                      </a:lnTo>
                      <a:lnTo>
                        <a:pt x="14" y="5"/>
                      </a:lnTo>
                      <a:lnTo>
                        <a:pt x="16" y="6"/>
                      </a:lnTo>
                      <a:lnTo>
                        <a:pt x="16" y="5"/>
                      </a:lnTo>
                      <a:lnTo>
                        <a:pt x="16" y="4"/>
                      </a:lnTo>
                      <a:lnTo>
                        <a:pt x="15" y="3"/>
                      </a:lnTo>
                      <a:lnTo>
                        <a:pt x="13" y="1"/>
                      </a:lnTo>
                      <a:lnTo>
                        <a:pt x="9"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24" name="Freeform 643">
                  <a:extLst>
                    <a:ext uri="{FF2B5EF4-FFF2-40B4-BE49-F238E27FC236}">
                      <a16:creationId xmlns:a16="http://schemas.microsoft.com/office/drawing/2014/main" id="{CF536062-80D5-6277-8711-3C1835F10BC5}"/>
                    </a:ext>
                  </a:extLst>
                </p:cNvPr>
                <p:cNvSpPr>
                  <a:spLocks/>
                </p:cNvSpPr>
                <p:nvPr/>
              </p:nvSpPr>
              <p:spPr bwMode="auto">
                <a:xfrm>
                  <a:off x="3888" y="1635"/>
                  <a:ext cx="56" cy="62"/>
                </a:xfrm>
                <a:custGeom>
                  <a:avLst/>
                  <a:gdLst>
                    <a:gd name="T0" fmla="*/ 21 w 56"/>
                    <a:gd name="T1" fmla="*/ 45 h 62"/>
                    <a:gd name="T2" fmla="*/ 27 w 56"/>
                    <a:gd name="T3" fmla="*/ 48 h 62"/>
                    <a:gd name="T4" fmla="*/ 30 w 56"/>
                    <a:gd name="T5" fmla="*/ 47 h 62"/>
                    <a:gd name="T6" fmla="*/ 32 w 56"/>
                    <a:gd name="T7" fmla="*/ 50 h 62"/>
                    <a:gd name="T8" fmla="*/ 39 w 56"/>
                    <a:gd name="T9" fmla="*/ 57 h 62"/>
                    <a:gd name="T10" fmla="*/ 43 w 56"/>
                    <a:gd name="T11" fmla="*/ 62 h 62"/>
                    <a:gd name="T12" fmla="*/ 52 w 56"/>
                    <a:gd name="T13" fmla="*/ 60 h 62"/>
                    <a:gd name="T14" fmla="*/ 54 w 56"/>
                    <a:gd name="T15" fmla="*/ 53 h 62"/>
                    <a:gd name="T16" fmla="*/ 56 w 56"/>
                    <a:gd name="T17" fmla="*/ 47 h 62"/>
                    <a:gd name="T18" fmla="*/ 51 w 56"/>
                    <a:gd name="T19" fmla="*/ 20 h 62"/>
                    <a:gd name="T20" fmla="*/ 53 w 56"/>
                    <a:gd name="T21" fmla="*/ 14 h 62"/>
                    <a:gd name="T22" fmla="*/ 56 w 56"/>
                    <a:gd name="T23" fmla="*/ 10 h 62"/>
                    <a:gd name="T24" fmla="*/ 55 w 56"/>
                    <a:gd name="T25" fmla="*/ 6 h 62"/>
                    <a:gd name="T26" fmla="*/ 43 w 56"/>
                    <a:gd name="T27" fmla="*/ 8 h 62"/>
                    <a:gd name="T28" fmla="*/ 32 w 56"/>
                    <a:gd name="T29" fmla="*/ 4 h 62"/>
                    <a:gd name="T30" fmla="*/ 28 w 56"/>
                    <a:gd name="T31" fmla="*/ 3 h 62"/>
                    <a:gd name="T32" fmla="*/ 25 w 56"/>
                    <a:gd name="T33" fmla="*/ 3 h 62"/>
                    <a:gd name="T34" fmla="*/ 22 w 56"/>
                    <a:gd name="T35" fmla="*/ 3 h 62"/>
                    <a:gd name="T36" fmla="*/ 21 w 56"/>
                    <a:gd name="T37" fmla="*/ 7 h 62"/>
                    <a:gd name="T38" fmla="*/ 15 w 56"/>
                    <a:gd name="T39" fmla="*/ 6 h 62"/>
                    <a:gd name="T40" fmla="*/ 14 w 56"/>
                    <a:gd name="T41" fmla="*/ 8 h 62"/>
                    <a:gd name="T42" fmla="*/ 8 w 56"/>
                    <a:gd name="T43" fmla="*/ 8 h 62"/>
                    <a:gd name="T44" fmla="*/ 6 w 56"/>
                    <a:gd name="T45" fmla="*/ 10 h 62"/>
                    <a:gd name="T46" fmla="*/ 0 w 56"/>
                    <a:gd name="T47" fmla="*/ 16 h 62"/>
                    <a:gd name="T48" fmla="*/ 2 w 56"/>
                    <a:gd name="T49" fmla="*/ 27 h 62"/>
                    <a:gd name="T50" fmla="*/ 5 w 56"/>
                    <a:gd name="T51" fmla="*/ 27 h 62"/>
                    <a:gd name="T52" fmla="*/ 2 w 56"/>
                    <a:gd name="T53" fmla="*/ 30 h 62"/>
                    <a:gd name="T54" fmla="*/ 4 w 56"/>
                    <a:gd name="T55" fmla="*/ 38 h 62"/>
                    <a:gd name="T56" fmla="*/ 10 w 56"/>
                    <a:gd name="T57" fmla="*/ 42 h 62"/>
                    <a:gd name="T58" fmla="*/ 13 w 56"/>
                    <a:gd name="T59" fmla="*/ 37 h 62"/>
                    <a:gd name="T60" fmla="*/ 12 w 56"/>
                    <a:gd name="T61" fmla="*/ 47 h 62"/>
                    <a:gd name="T62" fmla="*/ 14 w 56"/>
                    <a:gd name="T63" fmla="*/ 4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 h="62">
                      <a:moveTo>
                        <a:pt x="18" y="46"/>
                      </a:moveTo>
                      <a:lnTo>
                        <a:pt x="21" y="45"/>
                      </a:lnTo>
                      <a:lnTo>
                        <a:pt x="25" y="48"/>
                      </a:lnTo>
                      <a:lnTo>
                        <a:pt x="27" y="48"/>
                      </a:lnTo>
                      <a:lnTo>
                        <a:pt x="28" y="45"/>
                      </a:lnTo>
                      <a:lnTo>
                        <a:pt x="30" y="47"/>
                      </a:lnTo>
                      <a:lnTo>
                        <a:pt x="31" y="49"/>
                      </a:lnTo>
                      <a:lnTo>
                        <a:pt x="32" y="50"/>
                      </a:lnTo>
                      <a:lnTo>
                        <a:pt x="37" y="53"/>
                      </a:lnTo>
                      <a:lnTo>
                        <a:pt x="39" y="57"/>
                      </a:lnTo>
                      <a:lnTo>
                        <a:pt x="41" y="58"/>
                      </a:lnTo>
                      <a:lnTo>
                        <a:pt x="43" y="62"/>
                      </a:lnTo>
                      <a:lnTo>
                        <a:pt x="48" y="59"/>
                      </a:lnTo>
                      <a:lnTo>
                        <a:pt x="52" y="60"/>
                      </a:lnTo>
                      <a:lnTo>
                        <a:pt x="55" y="57"/>
                      </a:lnTo>
                      <a:lnTo>
                        <a:pt x="54" y="53"/>
                      </a:lnTo>
                      <a:lnTo>
                        <a:pt x="56" y="51"/>
                      </a:lnTo>
                      <a:lnTo>
                        <a:pt x="56" y="47"/>
                      </a:lnTo>
                      <a:lnTo>
                        <a:pt x="50" y="34"/>
                      </a:lnTo>
                      <a:lnTo>
                        <a:pt x="51" y="20"/>
                      </a:lnTo>
                      <a:lnTo>
                        <a:pt x="52" y="20"/>
                      </a:lnTo>
                      <a:lnTo>
                        <a:pt x="53" y="14"/>
                      </a:lnTo>
                      <a:lnTo>
                        <a:pt x="56" y="11"/>
                      </a:lnTo>
                      <a:lnTo>
                        <a:pt x="56" y="10"/>
                      </a:lnTo>
                      <a:lnTo>
                        <a:pt x="56" y="10"/>
                      </a:lnTo>
                      <a:lnTo>
                        <a:pt x="55" y="6"/>
                      </a:lnTo>
                      <a:lnTo>
                        <a:pt x="54" y="8"/>
                      </a:lnTo>
                      <a:lnTo>
                        <a:pt x="43" y="8"/>
                      </a:lnTo>
                      <a:lnTo>
                        <a:pt x="38" y="4"/>
                      </a:lnTo>
                      <a:lnTo>
                        <a:pt x="32" y="4"/>
                      </a:lnTo>
                      <a:lnTo>
                        <a:pt x="30" y="3"/>
                      </a:lnTo>
                      <a:lnTo>
                        <a:pt x="28" y="3"/>
                      </a:lnTo>
                      <a:lnTo>
                        <a:pt x="25" y="0"/>
                      </a:lnTo>
                      <a:lnTo>
                        <a:pt x="25" y="3"/>
                      </a:lnTo>
                      <a:lnTo>
                        <a:pt x="22" y="2"/>
                      </a:lnTo>
                      <a:lnTo>
                        <a:pt x="22" y="3"/>
                      </a:lnTo>
                      <a:lnTo>
                        <a:pt x="24" y="5"/>
                      </a:lnTo>
                      <a:lnTo>
                        <a:pt x="21" y="7"/>
                      </a:lnTo>
                      <a:lnTo>
                        <a:pt x="20" y="6"/>
                      </a:lnTo>
                      <a:lnTo>
                        <a:pt x="15" y="6"/>
                      </a:lnTo>
                      <a:lnTo>
                        <a:pt x="14" y="4"/>
                      </a:lnTo>
                      <a:lnTo>
                        <a:pt x="14" y="8"/>
                      </a:lnTo>
                      <a:lnTo>
                        <a:pt x="11" y="7"/>
                      </a:lnTo>
                      <a:lnTo>
                        <a:pt x="8" y="8"/>
                      </a:lnTo>
                      <a:lnTo>
                        <a:pt x="7" y="11"/>
                      </a:lnTo>
                      <a:lnTo>
                        <a:pt x="6" y="10"/>
                      </a:lnTo>
                      <a:lnTo>
                        <a:pt x="1" y="13"/>
                      </a:lnTo>
                      <a:lnTo>
                        <a:pt x="0" y="16"/>
                      </a:lnTo>
                      <a:lnTo>
                        <a:pt x="0" y="27"/>
                      </a:lnTo>
                      <a:lnTo>
                        <a:pt x="2" y="27"/>
                      </a:lnTo>
                      <a:lnTo>
                        <a:pt x="3" y="27"/>
                      </a:lnTo>
                      <a:lnTo>
                        <a:pt x="5" y="27"/>
                      </a:lnTo>
                      <a:lnTo>
                        <a:pt x="4" y="29"/>
                      </a:lnTo>
                      <a:lnTo>
                        <a:pt x="2" y="30"/>
                      </a:lnTo>
                      <a:lnTo>
                        <a:pt x="2" y="34"/>
                      </a:lnTo>
                      <a:lnTo>
                        <a:pt x="4" y="38"/>
                      </a:lnTo>
                      <a:lnTo>
                        <a:pt x="8" y="43"/>
                      </a:lnTo>
                      <a:lnTo>
                        <a:pt x="10" y="42"/>
                      </a:lnTo>
                      <a:lnTo>
                        <a:pt x="10" y="39"/>
                      </a:lnTo>
                      <a:lnTo>
                        <a:pt x="13" y="37"/>
                      </a:lnTo>
                      <a:lnTo>
                        <a:pt x="14" y="39"/>
                      </a:lnTo>
                      <a:lnTo>
                        <a:pt x="12" y="47"/>
                      </a:lnTo>
                      <a:lnTo>
                        <a:pt x="12" y="50"/>
                      </a:lnTo>
                      <a:lnTo>
                        <a:pt x="14" y="49"/>
                      </a:lnTo>
                      <a:lnTo>
                        <a:pt x="18" y="4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25" name="Freeform 644">
                  <a:extLst>
                    <a:ext uri="{FF2B5EF4-FFF2-40B4-BE49-F238E27FC236}">
                      <a16:creationId xmlns:a16="http://schemas.microsoft.com/office/drawing/2014/main" id="{9C41072E-0F29-F064-11AF-B0B78B1A18D3}"/>
                    </a:ext>
                  </a:extLst>
                </p:cNvPr>
                <p:cNvSpPr>
                  <a:spLocks/>
                </p:cNvSpPr>
                <p:nvPr/>
              </p:nvSpPr>
              <p:spPr bwMode="auto">
                <a:xfrm>
                  <a:off x="3883" y="1655"/>
                  <a:ext cx="3" cy="3"/>
                </a:xfrm>
                <a:custGeom>
                  <a:avLst/>
                  <a:gdLst>
                    <a:gd name="T0" fmla="*/ 2 w 3"/>
                    <a:gd name="T1" fmla="*/ 0 h 3"/>
                    <a:gd name="T2" fmla="*/ 0 w 3"/>
                    <a:gd name="T3" fmla="*/ 0 h 3"/>
                    <a:gd name="T4" fmla="*/ 1 w 3"/>
                    <a:gd name="T5" fmla="*/ 3 h 3"/>
                    <a:gd name="T6" fmla="*/ 3 w 3"/>
                    <a:gd name="T7" fmla="*/ 2 h 3"/>
                    <a:gd name="T8" fmla="*/ 2 w 3"/>
                    <a:gd name="T9" fmla="*/ 0 h 3"/>
                  </a:gdLst>
                  <a:ahLst/>
                  <a:cxnLst>
                    <a:cxn ang="0">
                      <a:pos x="T0" y="T1"/>
                    </a:cxn>
                    <a:cxn ang="0">
                      <a:pos x="T2" y="T3"/>
                    </a:cxn>
                    <a:cxn ang="0">
                      <a:pos x="T4" y="T5"/>
                    </a:cxn>
                    <a:cxn ang="0">
                      <a:pos x="T6" y="T7"/>
                    </a:cxn>
                    <a:cxn ang="0">
                      <a:pos x="T8" y="T9"/>
                    </a:cxn>
                  </a:cxnLst>
                  <a:rect l="0" t="0" r="r" b="b"/>
                  <a:pathLst>
                    <a:path w="3" h="3">
                      <a:moveTo>
                        <a:pt x="2" y="0"/>
                      </a:moveTo>
                      <a:lnTo>
                        <a:pt x="0" y="0"/>
                      </a:lnTo>
                      <a:lnTo>
                        <a:pt x="1" y="3"/>
                      </a:lnTo>
                      <a:lnTo>
                        <a:pt x="3" y="2"/>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26" name="Freeform 645">
                  <a:extLst>
                    <a:ext uri="{FF2B5EF4-FFF2-40B4-BE49-F238E27FC236}">
                      <a16:creationId xmlns:a16="http://schemas.microsoft.com/office/drawing/2014/main" id="{180EE718-9E75-76AD-1605-12BE17F7776B}"/>
                    </a:ext>
                  </a:extLst>
                </p:cNvPr>
                <p:cNvSpPr>
                  <a:spLocks/>
                </p:cNvSpPr>
                <p:nvPr/>
              </p:nvSpPr>
              <p:spPr bwMode="auto">
                <a:xfrm>
                  <a:off x="3871" y="1655"/>
                  <a:ext cx="12" cy="9"/>
                </a:xfrm>
                <a:custGeom>
                  <a:avLst/>
                  <a:gdLst>
                    <a:gd name="T0" fmla="*/ 0 w 12"/>
                    <a:gd name="T1" fmla="*/ 7 h 9"/>
                    <a:gd name="T2" fmla="*/ 3 w 12"/>
                    <a:gd name="T3" fmla="*/ 5 h 9"/>
                    <a:gd name="T4" fmla="*/ 5 w 12"/>
                    <a:gd name="T5" fmla="*/ 5 h 9"/>
                    <a:gd name="T6" fmla="*/ 7 w 12"/>
                    <a:gd name="T7" fmla="*/ 9 h 9"/>
                    <a:gd name="T8" fmla="*/ 8 w 12"/>
                    <a:gd name="T9" fmla="*/ 7 h 9"/>
                    <a:gd name="T10" fmla="*/ 11 w 12"/>
                    <a:gd name="T11" fmla="*/ 5 h 9"/>
                    <a:gd name="T12" fmla="*/ 12 w 12"/>
                    <a:gd name="T13" fmla="*/ 5 h 9"/>
                    <a:gd name="T14" fmla="*/ 11 w 12"/>
                    <a:gd name="T15" fmla="*/ 2 h 9"/>
                    <a:gd name="T16" fmla="*/ 8 w 12"/>
                    <a:gd name="T17" fmla="*/ 2 h 9"/>
                    <a:gd name="T18" fmla="*/ 7 w 12"/>
                    <a:gd name="T19" fmla="*/ 0 h 9"/>
                    <a:gd name="T20" fmla="*/ 6 w 12"/>
                    <a:gd name="T21" fmla="*/ 0 h 9"/>
                    <a:gd name="T22" fmla="*/ 5 w 12"/>
                    <a:gd name="T23" fmla="*/ 1 h 9"/>
                    <a:gd name="T24" fmla="*/ 4 w 12"/>
                    <a:gd name="T25" fmla="*/ 3 h 9"/>
                    <a:gd name="T26" fmla="*/ 0 w 12"/>
                    <a:gd name="T27" fmla="*/ 6 h 9"/>
                    <a:gd name="T28" fmla="*/ 0 w 12"/>
                    <a:gd name="T2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9">
                      <a:moveTo>
                        <a:pt x="0" y="7"/>
                      </a:moveTo>
                      <a:lnTo>
                        <a:pt x="3" y="5"/>
                      </a:lnTo>
                      <a:lnTo>
                        <a:pt x="5" y="5"/>
                      </a:lnTo>
                      <a:lnTo>
                        <a:pt x="7" y="9"/>
                      </a:lnTo>
                      <a:lnTo>
                        <a:pt x="8" y="7"/>
                      </a:lnTo>
                      <a:lnTo>
                        <a:pt x="11" y="5"/>
                      </a:lnTo>
                      <a:lnTo>
                        <a:pt x="12" y="5"/>
                      </a:lnTo>
                      <a:lnTo>
                        <a:pt x="11" y="2"/>
                      </a:lnTo>
                      <a:lnTo>
                        <a:pt x="8" y="2"/>
                      </a:lnTo>
                      <a:lnTo>
                        <a:pt x="7" y="0"/>
                      </a:lnTo>
                      <a:lnTo>
                        <a:pt x="6" y="0"/>
                      </a:lnTo>
                      <a:lnTo>
                        <a:pt x="5" y="1"/>
                      </a:lnTo>
                      <a:lnTo>
                        <a:pt x="4" y="3"/>
                      </a:lnTo>
                      <a:lnTo>
                        <a:pt x="0" y="6"/>
                      </a:lnTo>
                      <a:lnTo>
                        <a:pt x="0"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27" name="Freeform 646">
                  <a:extLst>
                    <a:ext uri="{FF2B5EF4-FFF2-40B4-BE49-F238E27FC236}">
                      <a16:creationId xmlns:a16="http://schemas.microsoft.com/office/drawing/2014/main" id="{3F1C27E6-A9CC-0D3F-81B0-9421A864CE86}"/>
                    </a:ext>
                  </a:extLst>
                </p:cNvPr>
                <p:cNvSpPr>
                  <a:spLocks/>
                </p:cNvSpPr>
                <p:nvPr/>
              </p:nvSpPr>
              <p:spPr bwMode="auto">
                <a:xfrm>
                  <a:off x="3883" y="1664"/>
                  <a:ext cx="5" cy="5"/>
                </a:xfrm>
                <a:custGeom>
                  <a:avLst/>
                  <a:gdLst>
                    <a:gd name="T0" fmla="*/ 0 w 5"/>
                    <a:gd name="T1" fmla="*/ 2 h 5"/>
                    <a:gd name="T2" fmla="*/ 4 w 5"/>
                    <a:gd name="T3" fmla="*/ 5 h 5"/>
                    <a:gd name="T4" fmla="*/ 5 w 5"/>
                    <a:gd name="T5" fmla="*/ 4 h 5"/>
                    <a:gd name="T6" fmla="*/ 4 w 5"/>
                    <a:gd name="T7" fmla="*/ 1 h 5"/>
                    <a:gd name="T8" fmla="*/ 0 w 5"/>
                    <a:gd name="T9" fmla="*/ 0 h 5"/>
                    <a:gd name="T10" fmla="*/ 0 w 5"/>
                    <a:gd name="T11" fmla="*/ 2 h 5"/>
                  </a:gdLst>
                  <a:ahLst/>
                  <a:cxnLst>
                    <a:cxn ang="0">
                      <a:pos x="T0" y="T1"/>
                    </a:cxn>
                    <a:cxn ang="0">
                      <a:pos x="T2" y="T3"/>
                    </a:cxn>
                    <a:cxn ang="0">
                      <a:pos x="T4" y="T5"/>
                    </a:cxn>
                    <a:cxn ang="0">
                      <a:pos x="T6" y="T7"/>
                    </a:cxn>
                    <a:cxn ang="0">
                      <a:pos x="T8" y="T9"/>
                    </a:cxn>
                    <a:cxn ang="0">
                      <a:pos x="T10" y="T11"/>
                    </a:cxn>
                  </a:cxnLst>
                  <a:rect l="0" t="0" r="r" b="b"/>
                  <a:pathLst>
                    <a:path w="5" h="5">
                      <a:moveTo>
                        <a:pt x="0" y="2"/>
                      </a:moveTo>
                      <a:lnTo>
                        <a:pt x="4" y="5"/>
                      </a:lnTo>
                      <a:lnTo>
                        <a:pt x="5" y="4"/>
                      </a:lnTo>
                      <a:lnTo>
                        <a:pt x="4" y="1"/>
                      </a:lnTo>
                      <a:lnTo>
                        <a:pt x="0"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28" name="Freeform 647">
                  <a:extLst>
                    <a:ext uri="{FF2B5EF4-FFF2-40B4-BE49-F238E27FC236}">
                      <a16:creationId xmlns:a16="http://schemas.microsoft.com/office/drawing/2014/main" id="{B552D84E-6DF9-6E78-ABDA-5217D3EC7FC9}"/>
                    </a:ext>
                  </a:extLst>
                </p:cNvPr>
                <p:cNvSpPr>
                  <a:spLocks/>
                </p:cNvSpPr>
                <p:nvPr/>
              </p:nvSpPr>
              <p:spPr bwMode="auto">
                <a:xfrm>
                  <a:off x="3861" y="1680"/>
                  <a:ext cx="90" cy="58"/>
                </a:xfrm>
                <a:custGeom>
                  <a:avLst/>
                  <a:gdLst>
                    <a:gd name="T0" fmla="*/ 11 w 90"/>
                    <a:gd name="T1" fmla="*/ 43 h 58"/>
                    <a:gd name="T2" fmla="*/ 22 w 90"/>
                    <a:gd name="T3" fmla="*/ 41 h 58"/>
                    <a:gd name="T4" fmla="*/ 27 w 90"/>
                    <a:gd name="T5" fmla="*/ 43 h 58"/>
                    <a:gd name="T6" fmla="*/ 33 w 90"/>
                    <a:gd name="T7" fmla="*/ 40 h 58"/>
                    <a:gd name="T8" fmla="*/ 36 w 90"/>
                    <a:gd name="T9" fmla="*/ 42 h 58"/>
                    <a:gd name="T10" fmla="*/ 43 w 90"/>
                    <a:gd name="T11" fmla="*/ 45 h 58"/>
                    <a:gd name="T12" fmla="*/ 48 w 90"/>
                    <a:gd name="T13" fmla="*/ 42 h 58"/>
                    <a:gd name="T14" fmla="*/ 58 w 90"/>
                    <a:gd name="T15" fmla="*/ 46 h 58"/>
                    <a:gd name="T16" fmla="*/ 65 w 90"/>
                    <a:gd name="T17" fmla="*/ 51 h 58"/>
                    <a:gd name="T18" fmla="*/ 72 w 90"/>
                    <a:gd name="T19" fmla="*/ 58 h 58"/>
                    <a:gd name="T20" fmla="*/ 73 w 90"/>
                    <a:gd name="T21" fmla="*/ 58 h 58"/>
                    <a:gd name="T22" fmla="*/ 84 w 90"/>
                    <a:gd name="T23" fmla="*/ 55 h 58"/>
                    <a:gd name="T24" fmla="*/ 87 w 90"/>
                    <a:gd name="T25" fmla="*/ 49 h 58"/>
                    <a:gd name="T26" fmla="*/ 90 w 90"/>
                    <a:gd name="T27" fmla="*/ 45 h 58"/>
                    <a:gd name="T28" fmla="*/ 88 w 90"/>
                    <a:gd name="T29" fmla="*/ 37 h 58"/>
                    <a:gd name="T30" fmla="*/ 86 w 90"/>
                    <a:gd name="T31" fmla="*/ 30 h 58"/>
                    <a:gd name="T32" fmla="*/ 84 w 90"/>
                    <a:gd name="T33" fmla="*/ 24 h 58"/>
                    <a:gd name="T34" fmla="*/ 82 w 90"/>
                    <a:gd name="T35" fmla="*/ 20 h 58"/>
                    <a:gd name="T36" fmla="*/ 82 w 90"/>
                    <a:gd name="T37" fmla="*/ 16 h 58"/>
                    <a:gd name="T38" fmla="*/ 70 w 90"/>
                    <a:gd name="T39" fmla="*/ 17 h 58"/>
                    <a:gd name="T40" fmla="*/ 66 w 90"/>
                    <a:gd name="T41" fmla="*/ 12 h 58"/>
                    <a:gd name="T42" fmla="*/ 59 w 90"/>
                    <a:gd name="T43" fmla="*/ 5 h 58"/>
                    <a:gd name="T44" fmla="*/ 57 w 90"/>
                    <a:gd name="T45" fmla="*/ 2 h 58"/>
                    <a:gd name="T46" fmla="*/ 54 w 90"/>
                    <a:gd name="T47" fmla="*/ 3 h 58"/>
                    <a:gd name="T48" fmla="*/ 48 w 90"/>
                    <a:gd name="T49" fmla="*/ 0 h 58"/>
                    <a:gd name="T50" fmla="*/ 41 w 90"/>
                    <a:gd name="T51" fmla="*/ 4 h 58"/>
                    <a:gd name="T52" fmla="*/ 39 w 90"/>
                    <a:gd name="T53" fmla="*/ 9 h 58"/>
                    <a:gd name="T54" fmla="*/ 39 w 90"/>
                    <a:gd name="T55" fmla="*/ 23 h 58"/>
                    <a:gd name="T56" fmla="*/ 31 w 90"/>
                    <a:gd name="T57" fmla="*/ 28 h 58"/>
                    <a:gd name="T58" fmla="*/ 27 w 90"/>
                    <a:gd name="T59" fmla="*/ 21 h 58"/>
                    <a:gd name="T60" fmla="*/ 21 w 90"/>
                    <a:gd name="T61" fmla="*/ 8 h 58"/>
                    <a:gd name="T62" fmla="*/ 17 w 90"/>
                    <a:gd name="T63" fmla="*/ 11 h 58"/>
                    <a:gd name="T64" fmla="*/ 12 w 90"/>
                    <a:gd name="T65" fmla="*/ 13 h 58"/>
                    <a:gd name="T66" fmla="*/ 7 w 90"/>
                    <a:gd name="T67" fmla="*/ 18 h 58"/>
                    <a:gd name="T68" fmla="*/ 6 w 90"/>
                    <a:gd name="T69" fmla="*/ 20 h 58"/>
                    <a:gd name="T70" fmla="*/ 2 w 90"/>
                    <a:gd name="T71" fmla="*/ 32 h 58"/>
                    <a:gd name="T72" fmla="*/ 2 w 90"/>
                    <a:gd name="T73" fmla="*/ 38 h 58"/>
                    <a:gd name="T74" fmla="*/ 2 w 90"/>
                    <a:gd name="T75" fmla="*/ 49 h 58"/>
                    <a:gd name="T76" fmla="*/ 3 w 90"/>
                    <a:gd name="T77" fmla="*/ 51 h 58"/>
                    <a:gd name="T78" fmla="*/ 7 w 90"/>
                    <a:gd name="T79" fmla="*/ 4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58">
                      <a:moveTo>
                        <a:pt x="7" y="47"/>
                      </a:moveTo>
                      <a:lnTo>
                        <a:pt x="11" y="43"/>
                      </a:lnTo>
                      <a:lnTo>
                        <a:pt x="17" y="40"/>
                      </a:lnTo>
                      <a:lnTo>
                        <a:pt x="22" y="41"/>
                      </a:lnTo>
                      <a:lnTo>
                        <a:pt x="25" y="41"/>
                      </a:lnTo>
                      <a:lnTo>
                        <a:pt x="27" y="43"/>
                      </a:lnTo>
                      <a:lnTo>
                        <a:pt x="30" y="40"/>
                      </a:lnTo>
                      <a:lnTo>
                        <a:pt x="33" y="40"/>
                      </a:lnTo>
                      <a:lnTo>
                        <a:pt x="34" y="42"/>
                      </a:lnTo>
                      <a:lnTo>
                        <a:pt x="36" y="42"/>
                      </a:lnTo>
                      <a:lnTo>
                        <a:pt x="38" y="45"/>
                      </a:lnTo>
                      <a:lnTo>
                        <a:pt x="43" y="45"/>
                      </a:lnTo>
                      <a:lnTo>
                        <a:pt x="44" y="46"/>
                      </a:lnTo>
                      <a:lnTo>
                        <a:pt x="48" y="42"/>
                      </a:lnTo>
                      <a:lnTo>
                        <a:pt x="54" y="45"/>
                      </a:lnTo>
                      <a:lnTo>
                        <a:pt x="58" y="46"/>
                      </a:lnTo>
                      <a:lnTo>
                        <a:pt x="62" y="51"/>
                      </a:lnTo>
                      <a:lnTo>
                        <a:pt x="65" y="51"/>
                      </a:lnTo>
                      <a:lnTo>
                        <a:pt x="68" y="57"/>
                      </a:lnTo>
                      <a:lnTo>
                        <a:pt x="72" y="58"/>
                      </a:lnTo>
                      <a:lnTo>
                        <a:pt x="73" y="58"/>
                      </a:lnTo>
                      <a:lnTo>
                        <a:pt x="73" y="58"/>
                      </a:lnTo>
                      <a:lnTo>
                        <a:pt x="78" y="56"/>
                      </a:lnTo>
                      <a:lnTo>
                        <a:pt x="84" y="55"/>
                      </a:lnTo>
                      <a:lnTo>
                        <a:pt x="84" y="51"/>
                      </a:lnTo>
                      <a:lnTo>
                        <a:pt x="87" y="49"/>
                      </a:lnTo>
                      <a:lnTo>
                        <a:pt x="88" y="46"/>
                      </a:lnTo>
                      <a:lnTo>
                        <a:pt x="90" y="45"/>
                      </a:lnTo>
                      <a:lnTo>
                        <a:pt x="90" y="40"/>
                      </a:lnTo>
                      <a:lnTo>
                        <a:pt x="88" y="37"/>
                      </a:lnTo>
                      <a:lnTo>
                        <a:pt x="86" y="33"/>
                      </a:lnTo>
                      <a:lnTo>
                        <a:pt x="86" y="30"/>
                      </a:lnTo>
                      <a:lnTo>
                        <a:pt x="83" y="27"/>
                      </a:lnTo>
                      <a:lnTo>
                        <a:pt x="84" y="24"/>
                      </a:lnTo>
                      <a:lnTo>
                        <a:pt x="83" y="22"/>
                      </a:lnTo>
                      <a:lnTo>
                        <a:pt x="82" y="20"/>
                      </a:lnTo>
                      <a:lnTo>
                        <a:pt x="83" y="19"/>
                      </a:lnTo>
                      <a:lnTo>
                        <a:pt x="82" y="16"/>
                      </a:lnTo>
                      <a:lnTo>
                        <a:pt x="75" y="14"/>
                      </a:lnTo>
                      <a:lnTo>
                        <a:pt x="70" y="17"/>
                      </a:lnTo>
                      <a:lnTo>
                        <a:pt x="68" y="13"/>
                      </a:lnTo>
                      <a:lnTo>
                        <a:pt x="66" y="12"/>
                      </a:lnTo>
                      <a:lnTo>
                        <a:pt x="64" y="8"/>
                      </a:lnTo>
                      <a:lnTo>
                        <a:pt x="59" y="5"/>
                      </a:lnTo>
                      <a:lnTo>
                        <a:pt x="58" y="4"/>
                      </a:lnTo>
                      <a:lnTo>
                        <a:pt x="57" y="2"/>
                      </a:lnTo>
                      <a:lnTo>
                        <a:pt x="55" y="0"/>
                      </a:lnTo>
                      <a:lnTo>
                        <a:pt x="54" y="3"/>
                      </a:lnTo>
                      <a:lnTo>
                        <a:pt x="52" y="3"/>
                      </a:lnTo>
                      <a:lnTo>
                        <a:pt x="48" y="0"/>
                      </a:lnTo>
                      <a:lnTo>
                        <a:pt x="45" y="1"/>
                      </a:lnTo>
                      <a:lnTo>
                        <a:pt x="41" y="4"/>
                      </a:lnTo>
                      <a:lnTo>
                        <a:pt x="39" y="5"/>
                      </a:lnTo>
                      <a:lnTo>
                        <a:pt x="39" y="9"/>
                      </a:lnTo>
                      <a:lnTo>
                        <a:pt x="41" y="16"/>
                      </a:lnTo>
                      <a:lnTo>
                        <a:pt x="39" y="23"/>
                      </a:lnTo>
                      <a:lnTo>
                        <a:pt x="34" y="28"/>
                      </a:lnTo>
                      <a:lnTo>
                        <a:pt x="31" y="28"/>
                      </a:lnTo>
                      <a:lnTo>
                        <a:pt x="28" y="24"/>
                      </a:lnTo>
                      <a:lnTo>
                        <a:pt x="27" y="21"/>
                      </a:lnTo>
                      <a:lnTo>
                        <a:pt x="21" y="13"/>
                      </a:lnTo>
                      <a:lnTo>
                        <a:pt x="21" y="8"/>
                      </a:lnTo>
                      <a:lnTo>
                        <a:pt x="20" y="8"/>
                      </a:lnTo>
                      <a:lnTo>
                        <a:pt x="17" y="11"/>
                      </a:lnTo>
                      <a:lnTo>
                        <a:pt x="14" y="12"/>
                      </a:lnTo>
                      <a:lnTo>
                        <a:pt x="12" y="13"/>
                      </a:lnTo>
                      <a:lnTo>
                        <a:pt x="9" y="14"/>
                      </a:lnTo>
                      <a:lnTo>
                        <a:pt x="7" y="18"/>
                      </a:lnTo>
                      <a:lnTo>
                        <a:pt x="7" y="21"/>
                      </a:lnTo>
                      <a:lnTo>
                        <a:pt x="6" y="20"/>
                      </a:lnTo>
                      <a:lnTo>
                        <a:pt x="6" y="27"/>
                      </a:lnTo>
                      <a:lnTo>
                        <a:pt x="2" y="32"/>
                      </a:lnTo>
                      <a:lnTo>
                        <a:pt x="2" y="35"/>
                      </a:lnTo>
                      <a:lnTo>
                        <a:pt x="2" y="38"/>
                      </a:lnTo>
                      <a:lnTo>
                        <a:pt x="0" y="40"/>
                      </a:lnTo>
                      <a:lnTo>
                        <a:pt x="2" y="49"/>
                      </a:lnTo>
                      <a:lnTo>
                        <a:pt x="3" y="51"/>
                      </a:lnTo>
                      <a:lnTo>
                        <a:pt x="3" y="51"/>
                      </a:lnTo>
                      <a:lnTo>
                        <a:pt x="6" y="51"/>
                      </a:lnTo>
                      <a:lnTo>
                        <a:pt x="7" y="4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29" name="Freeform 648">
                  <a:extLst>
                    <a:ext uri="{FF2B5EF4-FFF2-40B4-BE49-F238E27FC236}">
                      <a16:creationId xmlns:a16="http://schemas.microsoft.com/office/drawing/2014/main" id="{1FAA8659-481B-F4D5-747A-11778E52466D}"/>
                    </a:ext>
                  </a:extLst>
                </p:cNvPr>
                <p:cNvSpPr>
                  <a:spLocks/>
                </p:cNvSpPr>
                <p:nvPr/>
              </p:nvSpPr>
              <p:spPr bwMode="auto">
                <a:xfrm>
                  <a:off x="3864" y="1720"/>
                  <a:ext cx="70" cy="62"/>
                </a:xfrm>
                <a:custGeom>
                  <a:avLst/>
                  <a:gdLst>
                    <a:gd name="T0" fmla="*/ 29 w 70"/>
                    <a:gd name="T1" fmla="*/ 48 h 62"/>
                    <a:gd name="T2" fmla="*/ 31 w 70"/>
                    <a:gd name="T3" fmla="*/ 48 h 62"/>
                    <a:gd name="T4" fmla="*/ 32 w 70"/>
                    <a:gd name="T5" fmla="*/ 54 h 62"/>
                    <a:gd name="T6" fmla="*/ 32 w 70"/>
                    <a:gd name="T7" fmla="*/ 58 h 62"/>
                    <a:gd name="T8" fmla="*/ 34 w 70"/>
                    <a:gd name="T9" fmla="*/ 62 h 62"/>
                    <a:gd name="T10" fmla="*/ 37 w 70"/>
                    <a:gd name="T11" fmla="*/ 59 h 62"/>
                    <a:gd name="T12" fmla="*/ 42 w 70"/>
                    <a:gd name="T13" fmla="*/ 57 h 62"/>
                    <a:gd name="T14" fmla="*/ 46 w 70"/>
                    <a:gd name="T15" fmla="*/ 59 h 62"/>
                    <a:gd name="T16" fmla="*/ 49 w 70"/>
                    <a:gd name="T17" fmla="*/ 57 h 62"/>
                    <a:gd name="T18" fmla="*/ 52 w 70"/>
                    <a:gd name="T19" fmla="*/ 57 h 62"/>
                    <a:gd name="T20" fmla="*/ 51 w 70"/>
                    <a:gd name="T21" fmla="*/ 52 h 62"/>
                    <a:gd name="T22" fmla="*/ 55 w 70"/>
                    <a:gd name="T23" fmla="*/ 52 h 62"/>
                    <a:gd name="T24" fmla="*/ 56 w 70"/>
                    <a:gd name="T25" fmla="*/ 47 h 62"/>
                    <a:gd name="T26" fmla="*/ 59 w 70"/>
                    <a:gd name="T27" fmla="*/ 46 h 62"/>
                    <a:gd name="T28" fmla="*/ 59 w 70"/>
                    <a:gd name="T29" fmla="*/ 49 h 62"/>
                    <a:gd name="T30" fmla="*/ 63 w 70"/>
                    <a:gd name="T31" fmla="*/ 49 h 62"/>
                    <a:gd name="T32" fmla="*/ 63 w 70"/>
                    <a:gd name="T33" fmla="*/ 45 h 62"/>
                    <a:gd name="T34" fmla="*/ 59 w 70"/>
                    <a:gd name="T35" fmla="*/ 42 h 62"/>
                    <a:gd name="T36" fmla="*/ 60 w 70"/>
                    <a:gd name="T37" fmla="*/ 37 h 62"/>
                    <a:gd name="T38" fmla="*/ 62 w 70"/>
                    <a:gd name="T39" fmla="*/ 37 h 62"/>
                    <a:gd name="T40" fmla="*/ 65 w 70"/>
                    <a:gd name="T41" fmla="*/ 31 h 62"/>
                    <a:gd name="T42" fmla="*/ 70 w 70"/>
                    <a:gd name="T43" fmla="*/ 28 h 62"/>
                    <a:gd name="T44" fmla="*/ 70 w 70"/>
                    <a:gd name="T45" fmla="*/ 25 h 62"/>
                    <a:gd name="T46" fmla="*/ 67 w 70"/>
                    <a:gd name="T47" fmla="*/ 24 h 62"/>
                    <a:gd name="T48" fmla="*/ 70 w 70"/>
                    <a:gd name="T49" fmla="*/ 18 h 62"/>
                    <a:gd name="T50" fmla="*/ 69 w 70"/>
                    <a:gd name="T51" fmla="*/ 18 h 62"/>
                    <a:gd name="T52" fmla="*/ 65 w 70"/>
                    <a:gd name="T53" fmla="*/ 17 h 62"/>
                    <a:gd name="T54" fmla="*/ 62 w 70"/>
                    <a:gd name="T55" fmla="*/ 11 h 62"/>
                    <a:gd name="T56" fmla="*/ 59 w 70"/>
                    <a:gd name="T57" fmla="*/ 11 h 62"/>
                    <a:gd name="T58" fmla="*/ 55 w 70"/>
                    <a:gd name="T59" fmla="*/ 6 h 62"/>
                    <a:gd name="T60" fmla="*/ 51 w 70"/>
                    <a:gd name="T61" fmla="*/ 5 h 62"/>
                    <a:gd name="T62" fmla="*/ 45 w 70"/>
                    <a:gd name="T63" fmla="*/ 2 h 62"/>
                    <a:gd name="T64" fmla="*/ 41 w 70"/>
                    <a:gd name="T65" fmla="*/ 6 h 62"/>
                    <a:gd name="T66" fmla="*/ 40 w 70"/>
                    <a:gd name="T67" fmla="*/ 5 h 62"/>
                    <a:gd name="T68" fmla="*/ 35 w 70"/>
                    <a:gd name="T69" fmla="*/ 5 h 62"/>
                    <a:gd name="T70" fmla="*/ 33 w 70"/>
                    <a:gd name="T71" fmla="*/ 2 h 62"/>
                    <a:gd name="T72" fmla="*/ 31 w 70"/>
                    <a:gd name="T73" fmla="*/ 2 h 62"/>
                    <a:gd name="T74" fmla="*/ 30 w 70"/>
                    <a:gd name="T75" fmla="*/ 0 h 62"/>
                    <a:gd name="T76" fmla="*/ 27 w 70"/>
                    <a:gd name="T77" fmla="*/ 0 h 62"/>
                    <a:gd name="T78" fmla="*/ 24 w 70"/>
                    <a:gd name="T79" fmla="*/ 3 h 62"/>
                    <a:gd name="T80" fmla="*/ 22 w 70"/>
                    <a:gd name="T81" fmla="*/ 1 h 62"/>
                    <a:gd name="T82" fmla="*/ 19 w 70"/>
                    <a:gd name="T83" fmla="*/ 1 h 62"/>
                    <a:gd name="T84" fmla="*/ 14 w 70"/>
                    <a:gd name="T85" fmla="*/ 0 h 62"/>
                    <a:gd name="T86" fmla="*/ 8 w 70"/>
                    <a:gd name="T87" fmla="*/ 3 h 62"/>
                    <a:gd name="T88" fmla="*/ 4 w 70"/>
                    <a:gd name="T89" fmla="*/ 7 h 62"/>
                    <a:gd name="T90" fmla="*/ 3 w 70"/>
                    <a:gd name="T91" fmla="*/ 11 h 62"/>
                    <a:gd name="T92" fmla="*/ 0 w 70"/>
                    <a:gd name="T93" fmla="*/ 11 h 62"/>
                    <a:gd name="T94" fmla="*/ 0 w 70"/>
                    <a:gd name="T95" fmla="*/ 16 h 62"/>
                    <a:gd name="T96" fmla="*/ 1 w 70"/>
                    <a:gd name="T97" fmla="*/ 21 h 62"/>
                    <a:gd name="T98" fmla="*/ 0 w 70"/>
                    <a:gd name="T99" fmla="*/ 23 h 62"/>
                    <a:gd name="T100" fmla="*/ 1 w 70"/>
                    <a:gd name="T101" fmla="*/ 24 h 62"/>
                    <a:gd name="T102" fmla="*/ 6 w 70"/>
                    <a:gd name="T103" fmla="*/ 22 h 62"/>
                    <a:gd name="T104" fmla="*/ 10 w 70"/>
                    <a:gd name="T105" fmla="*/ 28 h 62"/>
                    <a:gd name="T106" fmla="*/ 14 w 70"/>
                    <a:gd name="T107" fmla="*/ 31 h 62"/>
                    <a:gd name="T108" fmla="*/ 19 w 70"/>
                    <a:gd name="T109" fmla="*/ 29 h 62"/>
                    <a:gd name="T110" fmla="*/ 21 w 70"/>
                    <a:gd name="T111" fmla="*/ 31 h 62"/>
                    <a:gd name="T112" fmla="*/ 21 w 70"/>
                    <a:gd name="T113" fmla="*/ 34 h 62"/>
                    <a:gd name="T114" fmla="*/ 23 w 70"/>
                    <a:gd name="T115" fmla="*/ 35 h 62"/>
                    <a:gd name="T116" fmla="*/ 24 w 70"/>
                    <a:gd name="T117" fmla="*/ 36 h 62"/>
                    <a:gd name="T118" fmla="*/ 23 w 70"/>
                    <a:gd name="T119" fmla="*/ 39 h 62"/>
                    <a:gd name="T120" fmla="*/ 23 w 70"/>
                    <a:gd name="T121" fmla="*/ 45 h 62"/>
                    <a:gd name="T122" fmla="*/ 26 w 70"/>
                    <a:gd name="T123" fmla="*/ 45 h 62"/>
                    <a:gd name="T124" fmla="*/ 29 w 70"/>
                    <a:gd name="T125" fmla="*/ 4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 h="62">
                      <a:moveTo>
                        <a:pt x="29" y="48"/>
                      </a:moveTo>
                      <a:lnTo>
                        <a:pt x="31" y="48"/>
                      </a:lnTo>
                      <a:lnTo>
                        <a:pt x="32" y="54"/>
                      </a:lnTo>
                      <a:lnTo>
                        <a:pt x="32" y="58"/>
                      </a:lnTo>
                      <a:lnTo>
                        <a:pt x="34" y="62"/>
                      </a:lnTo>
                      <a:lnTo>
                        <a:pt x="37" y="59"/>
                      </a:lnTo>
                      <a:lnTo>
                        <a:pt x="42" y="57"/>
                      </a:lnTo>
                      <a:lnTo>
                        <a:pt x="46" y="59"/>
                      </a:lnTo>
                      <a:lnTo>
                        <a:pt x="49" y="57"/>
                      </a:lnTo>
                      <a:lnTo>
                        <a:pt x="52" y="57"/>
                      </a:lnTo>
                      <a:lnTo>
                        <a:pt x="51" y="52"/>
                      </a:lnTo>
                      <a:lnTo>
                        <a:pt x="55" y="52"/>
                      </a:lnTo>
                      <a:lnTo>
                        <a:pt x="56" y="47"/>
                      </a:lnTo>
                      <a:lnTo>
                        <a:pt x="59" y="46"/>
                      </a:lnTo>
                      <a:lnTo>
                        <a:pt x="59" y="49"/>
                      </a:lnTo>
                      <a:lnTo>
                        <a:pt x="63" y="49"/>
                      </a:lnTo>
                      <a:lnTo>
                        <a:pt x="63" y="45"/>
                      </a:lnTo>
                      <a:lnTo>
                        <a:pt x="59" y="42"/>
                      </a:lnTo>
                      <a:lnTo>
                        <a:pt x="60" y="37"/>
                      </a:lnTo>
                      <a:lnTo>
                        <a:pt x="62" y="37"/>
                      </a:lnTo>
                      <a:lnTo>
                        <a:pt x="65" y="31"/>
                      </a:lnTo>
                      <a:lnTo>
                        <a:pt x="70" y="28"/>
                      </a:lnTo>
                      <a:lnTo>
                        <a:pt x="70" y="25"/>
                      </a:lnTo>
                      <a:lnTo>
                        <a:pt x="67" y="24"/>
                      </a:lnTo>
                      <a:lnTo>
                        <a:pt x="70" y="18"/>
                      </a:lnTo>
                      <a:lnTo>
                        <a:pt x="69" y="18"/>
                      </a:lnTo>
                      <a:lnTo>
                        <a:pt x="65" y="17"/>
                      </a:lnTo>
                      <a:lnTo>
                        <a:pt x="62" y="11"/>
                      </a:lnTo>
                      <a:lnTo>
                        <a:pt x="59" y="11"/>
                      </a:lnTo>
                      <a:lnTo>
                        <a:pt x="55" y="6"/>
                      </a:lnTo>
                      <a:lnTo>
                        <a:pt x="51" y="5"/>
                      </a:lnTo>
                      <a:lnTo>
                        <a:pt x="45" y="2"/>
                      </a:lnTo>
                      <a:lnTo>
                        <a:pt x="41" y="6"/>
                      </a:lnTo>
                      <a:lnTo>
                        <a:pt x="40" y="5"/>
                      </a:lnTo>
                      <a:lnTo>
                        <a:pt x="35" y="5"/>
                      </a:lnTo>
                      <a:lnTo>
                        <a:pt x="33" y="2"/>
                      </a:lnTo>
                      <a:lnTo>
                        <a:pt x="31" y="2"/>
                      </a:lnTo>
                      <a:lnTo>
                        <a:pt x="30" y="0"/>
                      </a:lnTo>
                      <a:lnTo>
                        <a:pt x="27" y="0"/>
                      </a:lnTo>
                      <a:lnTo>
                        <a:pt x="24" y="3"/>
                      </a:lnTo>
                      <a:lnTo>
                        <a:pt x="22" y="1"/>
                      </a:lnTo>
                      <a:lnTo>
                        <a:pt x="19" y="1"/>
                      </a:lnTo>
                      <a:lnTo>
                        <a:pt x="14" y="0"/>
                      </a:lnTo>
                      <a:lnTo>
                        <a:pt x="8" y="3"/>
                      </a:lnTo>
                      <a:lnTo>
                        <a:pt x="4" y="7"/>
                      </a:lnTo>
                      <a:lnTo>
                        <a:pt x="3" y="11"/>
                      </a:lnTo>
                      <a:lnTo>
                        <a:pt x="0" y="11"/>
                      </a:lnTo>
                      <a:lnTo>
                        <a:pt x="0" y="16"/>
                      </a:lnTo>
                      <a:lnTo>
                        <a:pt x="1" y="21"/>
                      </a:lnTo>
                      <a:lnTo>
                        <a:pt x="0" y="23"/>
                      </a:lnTo>
                      <a:lnTo>
                        <a:pt x="1" y="24"/>
                      </a:lnTo>
                      <a:lnTo>
                        <a:pt x="6" y="22"/>
                      </a:lnTo>
                      <a:lnTo>
                        <a:pt x="10" y="28"/>
                      </a:lnTo>
                      <a:lnTo>
                        <a:pt x="14" y="31"/>
                      </a:lnTo>
                      <a:lnTo>
                        <a:pt x="19" y="29"/>
                      </a:lnTo>
                      <a:lnTo>
                        <a:pt x="21" y="31"/>
                      </a:lnTo>
                      <a:lnTo>
                        <a:pt x="21" y="34"/>
                      </a:lnTo>
                      <a:lnTo>
                        <a:pt x="23" y="35"/>
                      </a:lnTo>
                      <a:lnTo>
                        <a:pt x="24" y="36"/>
                      </a:lnTo>
                      <a:lnTo>
                        <a:pt x="23" y="39"/>
                      </a:lnTo>
                      <a:lnTo>
                        <a:pt x="23" y="45"/>
                      </a:lnTo>
                      <a:lnTo>
                        <a:pt x="26" y="45"/>
                      </a:lnTo>
                      <a:lnTo>
                        <a:pt x="29" y="4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30" name="Freeform 649">
                  <a:extLst>
                    <a:ext uri="{FF2B5EF4-FFF2-40B4-BE49-F238E27FC236}">
                      <a16:creationId xmlns:a16="http://schemas.microsoft.com/office/drawing/2014/main" id="{E8E5F65E-B9DF-C03E-D99F-ED4F7F44439E}"/>
                    </a:ext>
                  </a:extLst>
                </p:cNvPr>
                <p:cNvSpPr>
                  <a:spLocks/>
                </p:cNvSpPr>
                <p:nvPr/>
              </p:nvSpPr>
              <p:spPr bwMode="auto">
                <a:xfrm>
                  <a:off x="3898" y="1724"/>
                  <a:ext cx="119" cy="110"/>
                </a:xfrm>
                <a:custGeom>
                  <a:avLst/>
                  <a:gdLst>
                    <a:gd name="T0" fmla="*/ 47 w 119"/>
                    <a:gd name="T1" fmla="*/ 7 h 110"/>
                    <a:gd name="T2" fmla="*/ 41 w 119"/>
                    <a:gd name="T3" fmla="*/ 12 h 110"/>
                    <a:gd name="T4" fmla="*/ 36 w 119"/>
                    <a:gd name="T5" fmla="*/ 14 h 110"/>
                    <a:gd name="T6" fmla="*/ 36 w 119"/>
                    <a:gd name="T7" fmla="*/ 21 h 110"/>
                    <a:gd name="T8" fmla="*/ 31 w 119"/>
                    <a:gd name="T9" fmla="*/ 27 h 110"/>
                    <a:gd name="T10" fmla="*/ 26 w 119"/>
                    <a:gd name="T11" fmla="*/ 33 h 110"/>
                    <a:gd name="T12" fmla="*/ 29 w 119"/>
                    <a:gd name="T13" fmla="*/ 41 h 110"/>
                    <a:gd name="T14" fmla="*/ 25 w 119"/>
                    <a:gd name="T15" fmla="*/ 45 h 110"/>
                    <a:gd name="T16" fmla="*/ 22 w 119"/>
                    <a:gd name="T17" fmla="*/ 43 h 110"/>
                    <a:gd name="T18" fmla="*/ 17 w 119"/>
                    <a:gd name="T19" fmla="*/ 48 h 110"/>
                    <a:gd name="T20" fmla="*/ 15 w 119"/>
                    <a:gd name="T21" fmla="*/ 53 h 110"/>
                    <a:gd name="T22" fmla="*/ 8 w 119"/>
                    <a:gd name="T23" fmla="*/ 53 h 110"/>
                    <a:gd name="T24" fmla="*/ 0 w 119"/>
                    <a:gd name="T25" fmla="*/ 58 h 110"/>
                    <a:gd name="T26" fmla="*/ 3 w 119"/>
                    <a:gd name="T27" fmla="*/ 67 h 110"/>
                    <a:gd name="T28" fmla="*/ 5 w 119"/>
                    <a:gd name="T29" fmla="*/ 75 h 110"/>
                    <a:gd name="T30" fmla="*/ 8 w 119"/>
                    <a:gd name="T31" fmla="*/ 86 h 110"/>
                    <a:gd name="T32" fmla="*/ 2 w 119"/>
                    <a:gd name="T33" fmla="*/ 92 h 110"/>
                    <a:gd name="T34" fmla="*/ 6 w 119"/>
                    <a:gd name="T35" fmla="*/ 103 h 110"/>
                    <a:gd name="T36" fmla="*/ 8 w 119"/>
                    <a:gd name="T37" fmla="*/ 104 h 110"/>
                    <a:gd name="T38" fmla="*/ 15 w 119"/>
                    <a:gd name="T39" fmla="*/ 105 h 110"/>
                    <a:gd name="T40" fmla="*/ 30 w 119"/>
                    <a:gd name="T41" fmla="*/ 103 h 110"/>
                    <a:gd name="T42" fmla="*/ 35 w 119"/>
                    <a:gd name="T43" fmla="*/ 100 h 110"/>
                    <a:gd name="T44" fmla="*/ 46 w 119"/>
                    <a:gd name="T45" fmla="*/ 104 h 110"/>
                    <a:gd name="T46" fmla="*/ 50 w 119"/>
                    <a:gd name="T47" fmla="*/ 108 h 110"/>
                    <a:gd name="T48" fmla="*/ 57 w 119"/>
                    <a:gd name="T49" fmla="*/ 108 h 110"/>
                    <a:gd name="T50" fmla="*/ 60 w 119"/>
                    <a:gd name="T51" fmla="*/ 107 h 110"/>
                    <a:gd name="T52" fmla="*/ 67 w 119"/>
                    <a:gd name="T53" fmla="*/ 109 h 110"/>
                    <a:gd name="T54" fmla="*/ 75 w 119"/>
                    <a:gd name="T55" fmla="*/ 106 h 110"/>
                    <a:gd name="T56" fmla="*/ 78 w 119"/>
                    <a:gd name="T57" fmla="*/ 110 h 110"/>
                    <a:gd name="T58" fmla="*/ 84 w 119"/>
                    <a:gd name="T59" fmla="*/ 107 h 110"/>
                    <a:gd name="T60" fmla="*/ 90 w 119"/>
                    <a:gd name="T61" fmla="*/ 107 h 110"/>
                    <a:gd name="T62" fmla="*/ 95 w 119"/>
                    <a:gd name="T63" fmla="*/ 109 h 110"/>
                    <a:gd name="T64" fmla="*/ 98 w 119"/>
                    <a:gd name="T65" fmla="*/ 97 h 110"/>
                    <a:gd name="T66" fmla="*/ 108 w 119"/>
                    <a:gd name="T67" fmla="*/ 94 h 110"/>
                    <a:gd name="T68" fmla="*/ 108 w 119"/>
                    <a:gd name="T69" fmla="*/ 90 h 110"/>
                    <a:gd name="T70" fmla="*/ 105 w 119"/>
                    <a:gd name="T71" fmla="*/ 81 h 110"/>
                    <a:gd name="T72" fmla="*/ 102 w 119"/>
                    <a:gd name="T73" fmla="*/ 72 h 110"/>
                    <a:gd name="T74" fmla="*/ 107 w 119"/>
                    <a:gd name="T75" fmla="*/ 72 h 110"/>
                    <a:gd name="T76" fmla="*/ 117 w 119"/>
                    <a:gd name="T77" fmla="*/ 65 h 110"/>
                    <a:gd name="T78" fmla="*/ 115 w 119"/>
                    <a:gd name="T79" fmla="*/ 61 h 110"/>
                    <a:gd name="T80" fmla="*/ 109 w 119"/>
                    <a:gd name="T81" fmla="*/ 52 h 110"/>
                    <a:gd name="T82" fmla="*/ 103 w 119"/>
                    <a:gd name="T83" fmla="*/ 45 h 110"/>
                    <a:gd name="T84" fmla="*/ 97 w 119"/>
                    <a:gd name="T85" fmla="*/ 36 h 110"/>
                    <a:gd name="T86" fmla="*/ 91 w 119"/>
                    <a:gd name="T87" fmla="*/ 28 h 110"/>
                    <a:gd name="T88" fmla="*/ 89 w 119"/>
                    <a:gd name="T89" fmla="*/ 19 h 110"/>
                    <a:gd name="T90" fmla="*/ 90 w 119"/>
                    <a:gd name="T91" fmla="*/ 10 h 110"/>
                    <a:gd name="T92" fmla="*/ 81 w 119"/>
                    <a:gd name="T93" fmla="*/ 8 h 110"/>
                    <a:gd name="T94" fmla="*/ 76 w 119"/>
                    <a:gd name="T95" fmla="*/ 7 h 110"/>
                    <a:gd name="T96" fmla="*/ 70 w 119"/>
                    <a:gd name="T97" fmla="*/ 4 h 110"/>
                    <a:gd name="T98" fmla="*/ 63 w 119"/>
                    <a:gd name="T99" fmla="*/ 6 h 110"/>
                    <a:gd name="T100" fmla="*/ 57 w 119"/>
                    <a:gd name="T101" fmla="*/ 3 h 110"/>
                    <a:gd name="T102" fmla="*/ 51 w 119"/>
                    <a:gd name="T10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9" h="110">
                      <a:moveTo>
                        <a:pt x="50" y="5"/>
                      </a:moveTo>
                      <a:lnTo>
                        <a:pt x="47" y="7"/>
                      </a:lnTo>
                      <a:lnTo>
                        <a:pt x="47" y="11"/>
                      </a:lnTo>
                      <a:lnTo>
                        <a:pt x="41" y="12"/>
                      </a:lnTo>
                      <a:lnTo>
                        <a:pt x="36" y="14"/>
                      </a:lnTo>
                      <a:lnTo>
                        <a:pt x="36" y="14"/>
                      </a:lnTo>
                      <a:lnTo>
                        <a:pt x="33" y="20"/>
                      </a:lnTo>
                      <a:lnTo>
                        <a:pt x="36" y="21"/>
                      </a:lnTo>
                      <a:lnTo>
                        <a:pt x="36" y="24"/>
                      </a:lnTo>
                      <a:lnTo>
                        <a:pt x="31" y="27"/>
                      </a:lnTo>
                      <a:lnTo>
                        <a:pt x="28" y="33"/>
                      </a:lnTo>
                      <a:lnTo>
                        <a:pt x="26" y="33"/>
                      </a:lnTo>
                      <a:lnTo>
                        <a:pt x="25" y="38"/>
                      </a:lnTo>
                      <a:lnTo>
                        <a:pt x="29" y="41"/>
                      </a:lnTo>
                      <a:lnTo>
                        <a:pt x="29" y="45"/>
                      </a:lnTo>
                      <a:lnTo>
                        <a:pt x="25" y="45"/>
                      </a:lnTo>
                      <a:lnTo>
                        <a:pt x="25" y="42"/>
                      </a:lnTo>
                      <a:lnTo>
                        <a:pt x="22" y="43"/>
                      </a:lnTo>
                      <a:lnTo>
                        <a:pt x="21" y="48"/>
                      </a:lnTo>
                      <a:lnTo>
                        <a:pt x="17" y="48"/>
                      </a:lnTo>
                      <a:lnTo>
                        <a:pt x="18" y="53"/>
                      </a:lnTo>
                      <a:lnTo>
                        <a:pt x="15" y="53"/>
                      </a:lnTo>
                      <a:lnTo>
                        <a:pt x="12" y="55"/>
                      </a:lnTo>
                      <a:lnTo>
                        <a:pt x="8" y="53"/>
                      </a:lnTo>
                      <a:lnTo>
                        <a:pt x="3" y="55"/>
                      </a:lnTo>
                      <a:lnTo>
                        <a:pt x="0" y="58"/>
                      </a:lnTo>
                      <a:lnTo>
                        <a:pt x="1" y="59"/>
                      </a:lnTo>
                      <a:lnTo>
                        <a:pt x="3" y="67"/>
                      </a:lnTo>
                      <a:lnTo>
                        <a:pt x="5" y="70"/>
                      </a:lnTo>
                      <a:lnTo>
                        <a:pt x="5" y="75"/>
                      </a:lnTo>
                      <a:lnTo>
                        <a:pt x="7" y="76"/>
                      </a:lnTo>
                      <a:lnTo>
                        <a:pt x="8" y="86"/>
                      </a:lnTo>
                      <a:lnTo>
                        <a:pt x="4" y="88"/>
                      </a:lnTo>
                      <a:lnTo>
                        <a:pt x="2" y="92"/>
                      </a:lnTo>
                      <a:lnTo>
                        <a:pt x="4" y="97"/>
                      </a:lnTo>
                      <a:lnTo>
                        <a:pt x="6" y="103"/>
                      </a:lnTo>
                      <a:lnTo>
                        <a:pt x="6" y="104"/>
                      </a:lnTo>
                      <a:lnTo>
                        <a:pt x="8" y="104"/>
                      </a:lnTo>
                      <a:lnTo>
                        <a:pt x="13" y="107"/>
                      </a:lnTo>
                      <a:lnTo>
                        <a:pt x="15" y="105"/>
                      </a:lnTo>
                      <a:lnTo>
                        <a:pt x="25" y="103"/>
                      </a:lnTo>
                      <a:lnTo>
                        <a:pt x="30" y="103"/>
                      </a:lnTo>
                      <a:lnTo>
                        <a:pt x="32" y="100"/>
                      </a:lnTo>
                      <a:lnTo>
                        <a:pt x="35" y="100"/>
                      </a:lnTo>
                      <a:lnTo>
                        <a:pt x="38" y="103"/>
                      </a:lnTo>
                      <a:lnTo>
                        <a:pt x="46" y="104"/>
                      </a:lnTo>
                      <a:lnTo>
                        <a:pt x="49" y="107"/>
                      </a:lnTo>
                      <a:lnTo>
                        <a:pt x="50" y="108"/>
                      </a:lnTo>
                      <a:lnTo>
                        <a:pt x="55" y="106"/>
                      </a:lnTo>
                      <a:lnTo>
                        <a:pt x="57" y="108"/>
                      </a:lnTo>
                      <a:lnTo>
                        <a:pt x="60" y="108"/>
                      </a:lnTo>
                      <a:lnTo>
                        <a:pt x="60" y="107"/>
                      </a:lnTo>
                      <a:lnTo>
                        <a:pt x="65" y="107"/>
                      </a:lnTo>
                      <a:lnTo>
                        <a:pt x="67" y="109"/>
                      </a:lnTo>
                      <a:lnTo>
                        <a:pt x="71" y="106"/>
                      </a:lnTo>
                      <a:lnTo>
                        <a:pt x="75" y="106"/>
                      </a:lnTo>
                      <a:lnTo>
                        <a:pt x="76" y="110"/>
                      </a:lnTo>
                      <a:lnTo>
                        <a:pt x="78" y="110"/>
                      </a:lnTo>
                      <a:lnTo>
                        <a:pt x="81" y="107"/>
                      </a:lnTo>
                      <a:lnTo>
                        <a:pt x="84" y="107"/>
                      </a:lnTo>
                      <a:lnTo>
                        <a:pt x="86" y="108"/>
                      </a:lnTo>
                      <a:lnTo>
                        <a:pt x="90" y="107"/>
                      </a:lnTo>
                      <a:lnTo>
                        <a:pt x="92" y="109"/>
                      </a:lnTo>
                      <a:lnTo>
                        <a:pt x="95" y="109"/>
                      </a:lnTo>
                      <a:lnTo>
                        <a:pt x="96" y="103"/>
                      </a:lnTo>
                      <a:lnTo>
                        <a:pt x="98" y="97"/>
                      </a:lnTo>
                      <a:lnTo>
                        <a:pt x="102" y="96"/>
                      </a:lnTo>
                      <a:lnTo>
                        <a:pt x="108" y="94"/>
                      </a:lnTo>
                      <a:lnTo>
                        <a:pt x="108" y="94"/>
                      </a:lnTo>
                      <a:lnTo>
                        <a:pt x="108" y="90"/>
                      </a:lnTo>
                      <a:lnTo>
                        <a:pt x="105" y="86"/>
                      </a:lnTo>
                      <a:lnTo>
                        <a:pt x="105" y="81"/>
                      </a:lnTo>
                      <a:lnTo>
                        <a:pt x="102" y="76"/>
                      </a:lnTo>
                      <a:lnTo>
                        <a:pt x="102" y="72"/>
                      </a:lnTo>
                      <a:lnTo>
                        <a:pt x="104" y="69"/>
                      </a:lnTo>
                      <a:lnTo>
                        <a:pt x="107" y="72"/>
                      </a:lnTo>
                      <a:lnTo>
                        <a:pt x="114" y="71"/>
                      </a:lnTo>
                      <a:lnTo>
                        <a:pt x="117" y="65"/>
                      </a:lnTo>
                      <a:lnTo>
                        <a:pt x="119" y="64"/>
                      </a:lnTo>
                      <a:lnTo>
                        <a:pt x="115" y="61"/>
                      </a:lnTo>
                      <a:lnTo>
                        <a:pt x="115" y="58"/>
                      </a:lnTo>
                      <a:lnTo>
                        <a:pt x="109" y="52"/>
                      </a:lnTo>
                      <a:lnTo>
                        <a:pt x="105" y="50"/>
                      </a:lnTo>
                      <a:lnTo>
                        <a:pt x="103" y="45"/>
                      </a:lnTo>
                      <a:lnTo>
                        <a:pt x="101" y="42"/>
                      </a:lnTo>
                      <a:lnTo>
                        <a:pt x="97" y="36"/>
                      </a:lnTo>
                      <a:lnTo>
                        <a:pt x="95" y="31"/>
                      </a:lnTo>
                      <a:lnTo>
                        <a:pt x="91" y="28"/>
                      </a:lnTo>
                      <a:lnTo>
                        <a:pt x="91" y="22"/>
                      </a:lnTo>
                      <a:lnTo>
                        <a:pt x="89" y="19"/>
                      </a:lnTo>
                      <a:lnTo>
                        <a:pt x="91" y="14"/>
                      </a:lnTo>
                      <a:lnTo>
                        <a:pt x="90" y="10"/>
                      </a:lnTo>
                      <a:lnTo>
                        <a:pt x="84" y="8"/>
                      </a:lnTo>
                      <a:lnTo>
                        <a:pt x="81" y="8"/>
                      </a:lnTo>
                      <a:lnTo>
                        <a:pt x="80" y="5"/>
                      </a:lnTo>
                      <a:lnTo>
                        <a:pt x="76" y="7"/>
                      </a:lnTo>
                      <a:lnTo>
                        <a:pt x="72" y="10"/>
                      </a:lnTo>
                      <a:lnTo>
                        <a:pt x="70" y="4"/>
                      </a:lnTo>
                      <a:lnTo>
                        <a:pt x="67" y="4"/>
                      </a:lnTo>
                      <a:lnTo>
                        <a:pt x="63" y="6"/>
                      </a:lnTo>
                      <a:lnTo>
                        <a:pt x="60" y="0"/>
                      </a:lnTo>
                      <a:lnTo>
                        <a:pt x="57" y="3"/>
                      </a:lnTo>
                      <a:lnTo>
                        <a:pt x="54" y="1"/>
                      </a:lnTo>
                      <a:lnTo>
                        <a:pt x="51" y="2"/>
                      </a:lnTo>
                      <a:lnTo>
                        <a:pt x="50"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31" name="Freeform 650">
                  <a:extLst>
                    <a:ext uri="{FF2B5EF4-FFF2-40B4-BE49-F238E27FC236}">
                      <a16:creationId xmlns:a16="http://schemas.microsoft.com/office/drawing/2014/main" id="{73C94BCC-9721-DD24-AAFE-476277856DD9}"/>
                    </a:ext>
                  </a:extLst>
                </p:cNvPr>
                <p:cNvSpPr>
                  <a:spLocks/>
                </p:cNvSpPr>
                <p:nvPr/>
              </p:nvSpPr>
              <p:spPr bwMode="auto">
                <a:xfrm>
                  <a:off x="3889" y="1812"/>
                  <a:ext cx="233" cy="174"/>
                </a:xfrm>
                <a:custGeom>
                  <a:avLst/>
                  <a:gdLst>
                    <a:gd name="T0" fmla="*/ 230 w 233"/>
                    <a:gd name="T1" fmla="*/ 91 h 174"/>
                    <a:gd name="T2" fmla="*/ 231 w 233"/>
                    <a:gd name="T3" fmla="*/ 69 h 174"/>
                    <a:gd name="T4" fmla="*/ 228 w 233"/>
                    <a:gd name="T5" fmla="*/ 58 h 174"/>
                    <a:gd name="T6" fmla="*/ 211 w 233"/>
                    <a:gd name="T7" fmla="*/ 53 h 174"/>
                    <a:gd name="T8" fmla="*/ 194 w 233"/>
                    <a:gd name="T9" fmla="*/ 39 h 174"/>
                    <a:gd name="T10" fmla="*/ 177 w 233"/>
                    <a:gd name="T11" fmla="*/ 41 h 174"/>
                    <a:gd name="T12" fmla="*/ 164 w 233"/>
                    <a:gd name="T13" fmla="*/ 27 h 174"/>
                    <a:gd name="T14" fmla="*/ 151 w 233"/>
                    <a:gd name="T15" fmla="*/ 12 h 174"/>
                    <a:gd name="T16" fmla="*/ 131 w 233"/>
                    <a:gd name="T17" fmla="*/ 3 h 174"/>
                    <a:gd name="T18" fmla="*/ 117 w 233"/>
                    <a:gd name="T19" fmla="*/ 6 h 174"/>
                    <a:gd name="T20" fmla="*/ 104 w 233"/>
                    <a:gd name="T21" fmla="*/ 21 h 174"/>
                    <a:gd name="T22" fmla="*/ 90 w 233"/>
                    <a:gd name="T23" fmla="*/ 19 h 174"/>
                    <a:gd name="T24" fmla="*/ 76 w 233"/>
                    <a:gd name="T25" fmla="*/ 21 h 174"/>
                    <a:gd name="T26" fmla="*/ 64 w 233"/>
                    <a:gd name="T27" fmla="*/ 18 h 174"/>
                    <a:gd name="T28" fmla="*/ 44 w 233"/>
                    <a:gd name="T29" fmla="*/ 12 h 174"/>
                    <a:gd name="T30" fmla="*/ 22 w 233"/>
                    <a:gd name="T31" fmla="*/ 19 h 174"/>
                    <a:gd name="T32" fmla="*/ 17 w 233"/>
                    <a:gd name="T33" fmla="*/ 29 h 174"/>
                    <a:gd name="T34" fmla="*/ 22 w 233"/>
                    <a:gd name="T35" fmla="*/ 43 h 174"/>
                    <a:gd name="T36" fmla="*/ 7 w 233"/>
                    <a:gd name="T37" fmla="*/ 68 h 174"/>
                    <a:gd name="T38" fmla="*/ 1 w 233"/>
                    <a:gd name="T39" fmla="*/ 91 h 174"/>
                    <a:gd name="T40" fmla="*/ 11 w 233"/>
                    <a:gd name="T41" fmla="*/ 101 h 174"/>
                    <a:gd name="T42" fmla="*/ 29 w 233"/>
                    <a:gd name="T43" fmla="*/ 105 h 174"/>
                    <a:gd name="T44" fmla="*/ 43 w 233"/>
                    <a:gd name="T45" fmla="*/ 104 h 174"/>
                    <a:gd name="T46" fmla="*/ 58 w 233"/>
                    <a:gd name="T47" fmla="*/ 92 h 174"/>
                    <a:gd name="T48" fmla="*/ 65 w 233"/>
                    <a:gd name="T49" fmla="*/ 88 h 174"/>
                    <a:gd name="T50" fmla="*/ 79 w 233"/>
                    <a:gd name="T51" fmla="*/ 95 h 174"/>
                    <a:gd name="T52" fmla="*/ 93 w 233"/>
                    <a:gd name="T53" fmla="*/ 102 h 174"/>
                    <a:gd name="T54" fmla="*/ 101 w 233"/>
                    <a:gd name="T55" fmla="*/ 119 h 174"/>
                    <a:gd name="T56" fmla="*/ 107 w 233"/>
                    <a:gd name="T57" fmla="*/ 133 h 174"/>
                    <a:gd name="T58" fmla="*/ 93 w 233"/>
                    <a:gd name="T59" fmla="*/ 138 h 174"/>
                    <a:gd name="T60" fmla="*/ 86 w 233"/>
                    <a:gd name="T61" fmla="*/ 150 h 174"/>
                    <a:gd name="T62" fmla="*/ 98 w 233"/>
                    <a:gd name="T63" fmla="*/ 156 h 174"/>
                    <a:gd name="T64" fmla="*/ 104 w 233"/>
                    <a:gd name="T65" fmla="*/ 153 h 174"/>
                    <a:gd name="T66" fmla="*/ 113 w 233"/>
                    <a:gd name="T67" fmla="*/ 143 h 174"/>
                    <a:gd name="T68" fmla="*/ 118 w 233"/>
                    <a:gd name="T69" fmla="*/ 129 h 174"/>
                    <a:gd name="T70" fmla="*/ 128 w 233"/>
                    <a:gd name="T71" fmla="*/ 128 h 174"/>
                    <a:gd name="T72" fmla="*/ 136 w 233"/>
                    <a:gd name="T73" fmla="*/ 128 h 174"/>
                    <a:gd name="T74" fmla="*/ 128 w 233"/>
                    <a:gd name="T75" fmla="*/ 130 h 174"/>
                    <a:gd name="T76" fmla="*/ 135 w 233"/>
                    <a:gd name="T77" fmla="*/ 135 h 174"/>
                    <a:gd name="T78" fmla="*/ 143 w 233"/>
                    <a:gd name="T79" fmla="*/ 139 h 174"/>
                    <a:gd name="T80" fmla="*/ 154 w 233"/>
                    <a:gd name="T81" fmla="*/ 140 h 174"/>
                    <a:gd name="T82" fmla="*/ 146 w 233"/>
                    <a:gd name="T83" fmla="*/ 151 h 174"/>
                    <a:gd name="T84" fmla="*/ 152 w 233"/>
                    <a:gd name="T85" fmla="*/ 157 h 174"/>
                    <a:gd name="T86" fmla="*/ 157 w 233"/>
                    <a:gd name="T87" fmla="*/ 174 h 174"/>
                    <a:gd name="T88" fmla="*/ 180 w 233"/>
                    <a:gd name="T89" fmla="*/ 161 h 174"/>
                    <a:gd name="T90" fmla="*/ 194 w 233"/>
                    <a:gd name="T91" fmla="*/ 154 h 174"/>
                    <a:gd name="T92" fmla="*/ 187 w 233"/>
                    <a:gd name="T93" fmla="*/ 155 h 174"/>
                    <a:gd name="T94" fmla="*/ 173 w 233"/>
                    <a:gd name="T95" fmla="*/ 146 h 174"/>
                    <a:gd name="T96" fmla="*/ 174 w 233"/>
                    <a:gd name="T97" fmla="*/ 150 h 174"/>
                    <a:gd name="T98" fmla="*/ 173 w 233"/>
                    <a:gd name="T99" fmla="*/ 150 h 174"/>
                    <a:gd name="T100" fmla="*/ 167 w 233"/>
                    <a:gd name="T101" fmla="*/ 149 h 174"/>
                    <a:gd name="T102" fmla="*/ 164 w 233"/>
                    <a:gd name="T103" fmla="*/ 143 h 174"/>
                    <a:gd name="T104" fmla="*/ 159 w 233"/>
                    <a:gd name="T105" fmla="*/ 139 h 174"/>
                    <a:gd name="T106" fmla="*/ 169 w 233"/>
                    <a:gd name="T107" fmla="*/ 136 h 174"/>
                    <a:gd name="T108" fmla="*/ 173 w 233"/>
                    <a:gd name="T109" fmla="*/ 135 h 174"/>
                    <a:gd name="T110" fmla="*/ 178 w 233"/>
                    <a:gd name="T111" fmla="*/ 129 h 174"/>
                    <a:gd name="T112" fmla="*/ 180 w 233"/>
                    <a:gd name="T113" fmla="*/ 129 h 174"/>
                    <a:gd name="T114" fmla="*/ 193 w 233"/>
                    <a:gd name="T115" fmla="*/ 126 h 174"/>
                    <a:gd name="T116" fmla="*/ 204 w 233"/>
                    <a:gd name="T117" fmla="*/ 114 h 174"/>
                    <a:gd name="T118" fmla="*/ 215 w 233"/>
                    <a:gd name="T119" fmla="*/ 113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3" h="174">
                      <a:moveTo>
                        <a:pt x="218" y="105"/>
                      </a:moveTo>
                      <a:lnTo>
                        <a:pt x="221" y="98"/>
                      </a:lnTo>
                      <a:lnTo>
                        <a:pt x="228" y="98"/>
                      </a:lnTo>
                      <a:lnTo>
                        <a:pt x="231" y="96"/>
                      </a:lnTo>
                      <a:lnTo>
                        <a:pt x="230" y="91"/>
                      </a:lnTo>
                      <a:lnTo>
                        <a:pt x="231" y="85"/>
                      </a:lnTo>
                      <a:lnTo>
                        <a:pt x="231" y="81"/>
                      </a:lnTo>
                      <a:lnTo>
                        <a:pt x="227" y="77"/>
                      </a:lnTo>
                      <a:lnTo>
                        <a:pt x="228" y="70"/>
                      </a:lnTo>
                      <a:lnTo>
                        <a:pt x="231" y="69"/>
                      </a:lnTo>
                      <a:lnTo>
                        <a:pt x="233" y="65"/>
                      </a:lnTo>
                      <a:lnTo>
                        <a:pt x="233" y="60"/>
                      </a:lnTo>
                      <a:lnTo>
                        <a:pt x="231" y="59"/>
                      </a:lnTo>
                      <a:lnTo>
                        <a:pt x="230" y="55"/>
                      </a:lnTo>
                      <a:lnTo>
                        <a:pt x="228" y="58"/>
                      </a:lnTo>
                      <a:lnTo>
                        <a:pt x="224" y="57"/>
                      </a:lnTo>
                      <a:lnTo>
                        <a:pt x="220" y="54"/>
                      </a:lnTo>
                      <a:lnTo>
                        <a:pt x="217" y="55"/>
                      </a:lnTo>
                      <a:lnTo>
                        <a:pt x="214" y="53"/>
                      </a:lnTo>
                      <a:lnTo>
                        <a:pt x="211" y="53"/>
                      </a:lnTo>
                      <a:lnTo>
                        <a:pt x="205" y="51"/>
                      </a:lnTo>
                      <a:lnTo>
                        <a:pt x="204" y="53"/>
                      </a:lnTo>
                      <a:lnTo>
                        <a:pt x="202" y="50"/>
                      </a:lnTo>
                      <a:lnTo>
                        <a:pt x="197" y="47"/>
                      </a:lnTo>
                      <a:lnTo>
                        <a:pt x="194" y="39"/>
                      </a:lnTo>
                      <a:lnTo>
                        <a:pt x="193" y="40"/>
                      </a:lnTo>
                      <a:lnTo>
                        <a:pt x="187" y="43"/>
                      </a:lnTo>
                      <a:lnTo>
                        <a:pt x="184" y="43"/>
                      </a:lnTo>
                      <a:lnTo>
                        <a:pt x="181" y="44"/>
                      </a:lnTo>
                      <a:lnTo>
                        <a:pt x="177" y="41"/>
                      </a:lnTo>
                      <a:lnTo>
                        <a:pt x="175" y="45"/>
                      </a:lnTo>
                      <a:lnTo>
                        <a:pt x="169" y="37"/>
                      </a:lnTo>
                      <a:lnTo>
                        <a:pt x="167" y="32"/>
                      </a:lnTo>
                      <a:lnTo>
                        <a:pt x="167" y="27"/>
                      </a:lnTo>
                      <a:lnTo>
                        <a:pt x="164" y="27"/>
                      </a:lnTo>
                      <a:lnTo>
                        <a:pt x="164" y="23"/>
                      </a:lnTo>
                      <a:lnTo>
                        <a:pt x="161" y="20"/>
                      </a:lnTo>
                      <a:lnTo>
                        <a:pt x="153" y="22"/>
                      </a:lnTo>
                      <a:lnTo>
                        <a:pt x="149" y="15"/>
                      </a:lnTo>
                      <a:lnTo>
                        <a:pt x="151" y="12"/>
                      </a:lnTo>
                      <a:lnTo>
                        <a:pt x="148" y="9"/>
                      </a:lnTo>
                      <a:lnTo>
                        <a:pt x="145" y="1"/>
                      </a:lnTo>
                      <a:lnTo>
                        <a:pt x="142" y="1"/>
                      </a:lnTo>
                      <a:lnTo>
                        <a:pt x="139" y="3"/>
                      </a:lnTo>
                      <a:lnTo>
                        <a:pt x="131" y="3"/>
                      </a:lnTo>
                      <a:lnTo>
                        <a:pt x="124" y="0"/>
                      </a:lnTo>
                      <a:lnTo>
                        <a:pt x="123" y="2"/>
                      </a:lnTo>
                      <a:lnTo>
                        <a:pt x="123" y="6"/>
                      </a:lnTo>
                      <a:lnTo>
                        <a:pt x="120" y="7"/>
                      </a:lnTo>
                      <a:lnTo>
                        <a:pt x="117" y="6"/>
                      </a:lnTo>
                      <a:lnTo>
                        <a:pt x="117" y="6"/>
                      </a:lnTo>
                      <a:lnTo>
                        <a:pt x="111" y="8"/>
                      </a:lnTo>
                      <a:lnTo>
                        <a:pt x="107" y="9"/>
                      </a:lnTo>
                      <a:lnTo>
                        <a:pt x="105" y="15"/>
                      </a:lnTo>
                      <a:lnTo>
                        <a:pt x="104" y="21"/>
                      </a:lnTo>
                      <a:lnTo>
                        <a:pt x="101" y="21"/>
                      </a:lnTo>
                      <a:lnTo>
                        <a:pt x="99" y="19"/>
                      </a:lnTo>
                      <a:lnTo>
                        <a:pt x="95" y="20"/>
                      </a:lnTo>
                      <a:lnTo>
                        <a:pt x="93" y="19"/>
                      </a:lnTo>
                      <a:lnTo>
                        <a:pt x="90" y="19"/>
                      </a:lnTo>
                      <a:lnTo>
                        <a:pt x="87" y="22"/>
                      </a:lnTo>
                      <a:lnTo>
                        <a:pt x="85" y="22"/>
                      </a:lnTo>
                      <a:lnTo>
                        <a:pt x="84" y="18"/>
                      </a:lnTo>
                      <a:lnTo>
                        <a:pt x="80" y="18"/>
                      </a:lnTo>
                      <a:lnTo>
                        <a:pt x="76" y="21"/>
                      </a:lnTo>
                      <a:lnTo>
                        <a:pt x="74" y="19"/>
                      </a:lnTo>
                      <a:lnTo>
                        <a:pt x="69" y="19"/>
                      </a:lnTo>
                      <a:lnTo>
                        <a:pt x="69" y="20"/>
                      </a:lnTo>
                      <a:lnTo>
                        <a:pt x="66" y="20"/>
                      </a:lnTo>
                      <a:lnTo>
                        <a:pt x="64" y="18"/>
                      </a:lnTo>
                      <a:lnTo>
                        <a:pt x="59" y="20"/>
                      </a:lnTo>
                      <a:lnTo>
                        <a:pt x="58" y="19"/>
                      </a:lnTo>
                      <a:lnTo>
                        <a:pt x="55" y="16"/>
                      </a:lnTo>
                      <a:lnTo>
                        <a:pt x="47" y="15"/>
                      </a:lnTo>
                      <a:lnTo>
                        <a:pt x="44" y="12"/>
                      </a:lnTo>
                      <a:lnTo>
                        <a:pt x="41" y="12"/>
                      </a:lnTo>
                      <a:lnTo>
                        <a:pt x="39" y="15"/>
                      </a:lnTo>
                      <a:lnTo>
                        <a:pt x="34" y="15"/>
                      </a:lnTo>
                      <a:lnTo>
                        <a:pt x="24" y="17"/>
                      </a:lnTo>
                      <a:lnTo>
                        <a:pt x="22" y="19"/>
                      </a:lnTo>
                      <a:lnTo>
                        <a:pt x="17" y="16"/>
                      </a:lnTo>
                      <a:lnTo>
                        <a:pt x="15" y="16"/>
                      </a:lnTo>
                      <a:lnTo>
                        <a:pt x="15" y="19"/>
                      </a:lnTo>
                      <a:lnTo>
                        <a:pt x="15" y="27"/>
                      </a:lnTo>
                      <a:lnTo>
                        <a:pt x="17" y="29"/>
                      </a:lnTo>
                      <a:lnTo>
                        <a:pt x="18" y="34"/>
                      </a:lnTo>
                      <a:lnTo>
                        <a:pt x="22" y="36"/>
                      </a:lnTo>
                      <a:lnTo>
                        <a:pt x="20" y="39"/>
                      </a:lnTo>
                      <a:lnTo>
                        <a:pt x="21" y="41"/>
                      </a:lnTo>
                      <a:lnTo>
                        <a:pt x="22" y="43"/>
                      </a:lnTo>
                      <a:lnTo>
                        <a:pt x="21" y="48"/>
                      </a:lnTo>
                      <a:lnTo>
                        <a:pt x="19" y="49"/>
                      </a:lnTo>
                      <a:lnTo>
                        <a:pt x="17" y="51"/>
                      </a:lnTo>
                      <a:lnTo>
                        <a:pt x="16" y="57"/>
                      </a:lnTo>
                      <a:lnTo>
                        <a:pt x="7" y="68"/>
                      </a:lnTo>
                      <a:lnTo>
                        <a:pt x="7" y="73"/>
                      </a:lnTo>
                      <a:lnTo>
                        <a:pt x="7" y="78"/>
                      </a:lnTo>
                      <a:lnTo>
                        <a:pt x="5" y="78"/>
                      </a:lnTo>
                      <a:lnTo>
                        <a:pt x="2" y="85"/>
                      </a:lnTo>
                      <a:lnTo>
                        <a:pt x="1" y="91"/>
                      </a:lnTo>
                      <a:lnTo>
                        <a:pt x="0" y="91"/>
                      </a:lnTo>
                      <a:lnTo>
                        <a:pt x="4" y="95"/>
                      </a:lnTo>
                      <a:lnTo>
                        <a:pt x="7" y="98"/>
                      </a:lnTo>
                      <a:lnTo>
                        <a:pt x="8" y="101"/>
                      </a:lnTo>
                      <a:lnTo>
                        <a:pt x="11" y="101"/>
                      </a:lnTo>
                      <a:lnTo>
                        <a:pt x="13" y="98"/>
                      </a:lnTo>
                      <a:lnTo>
                        <a:pt x="16" y="98"/>
                      </a:lnTo>
                      <a:lnTo>
                        <a:pt x="21" y="102"/>
                      </a:lnTo>
                      <a:lnTo>
                        <a:pt x="25" y="102"/>
                      </a:lnTo>
                      <a:lnTo>
                        <a:pt x="29" y="105"/>
                      </a:lnTo>
                      <a:lnTo>
                        <a:pt x="30" y="107"/>
                      </a:lnTo>
                      <a:lnTo>
                        <a:pt x="33" y="109"/>
                      </a:lnTo>
                      <a:lnTo>
                        <a:pt x="38" y="107"/>
                      </a:lnTo>
                      <a:lnTo>
                        <a:pt x="41" y="107"/>
                      </a:lnTo>
                      <a:lnTo>
                        <a:pt x="43" y="104"/>
                      </a:lnTo>
                      <a:lnTo>
                        <a:pt x="52" y="102"/>
                      </a:lnTo>
                      <a:lnTo>
                        <a:pt x="55" y="99"/>
                      </a:lnTo>
                      <a:lnTo>
                        <a:pt x="58" y="98"/>
                      </a:lnTo>
                      <a:lnTo>
                        <a:pt x="58" y="95"/>
                      </a:lnTo>
                      <a:lnTo>
                        <a:pt x="58" y="92"/>
                      </a:lnTo>
                      <a:lnTo>
                        <a:pt x="58" y="88"/>
                      </a:lnTo>
                      <a:lnTo>
                        <a:pt x="60" y="89"/>
                      </a:lnTo>
                      <a:lnTo>
                        <a:pt x="61" y="88"/>
                      </a:lnTo>
                      <a:lnTo>
                        <a:pt x="64" y="90"/>
                      </a:lnTo>
                      <a:lnTo>
                        <a:pt x="65" y="88"/>
                      </a:lnTo>
                      <a:lnTo>
                        <a:pt x="68" y="88"/>
                      </a:lnTo>
                      <a:lnTo>
                        <a:pt x="69" y="87"/>
                      </a:lnTo>
                      <a:lnTo>
                        <a:pt x="71" y="91"/>
                      </a:lnTo>
                      <a:lnTo>
                        <a:pt x="75" y="91"/>
                      </a:lnTo>
                      <a:lnTo>
                        <a:pt x="79" y="95"/>
                      </a:lnTo>
                      <a:lnTo>
                        <a:pt x="83" y="96"/>
                      </a:lnTo>
                      <a:lnTo>
                        <a:pt x="84" y="94"/>
                      </a:lnTo>
                      <a:lnTo>
                        <a:pt x="86" y="94"/>
                      </a:lnTo>
                      <a:lnTo>
                        <a:pt x="90" y="99"/>
                      </a:lnTo>
                      <a:lnTo>
                        <a:pt x="93" y="102"/>
                      </a:lnTo>
                      <a:lnTo>
                        <a:pt x="94" y="108"/>
                      </a:lnTo>
                      <a:lnTo>
                        <a:pt x="94" y="112"/>
                      </a:lnTo>
                      <a:lnTo>
                        <a:pt x="97" y="113"/>
                      </a:lnTo>
                      <a:lnTo>
                        <a:pt x="97" y="116"/>
                      </a:lnTo>
                      <a:lnTo>
                        <a:pt x="101" y="119"/>
                      </a:lnTo>
                      <a:lnTo>
                        <a:pt x="105" y="122"/>
                      </a:lnTo>
                      <a:lnTo>
                        <a:pt x="106" y="125"/>
                      </a:lnTo>
                      <a:lnTo>
                        <a:pt x="105" y="128"/>
                      </a:lnTo>
                      <a:lnTo>
                        <a:pt x="107" y="131"/>
                      </a:lnTo>
                      <a:lnTo>
                        <a:pt x="107" y="133"/>
                      </a:lnTo>
                      <a:lnTo>
                        <a:pt x="102" y="133"/>
                      </a:lnTo>
                      <a:lnTo>
                        <a:pt x="100" y="130"/>
                      </a:lnTo>
                      <a:lnTo>
                        <a:pt x="96" y="132"/>
                      </a:lnTo>
                      <a:lnTo>
                        <a:pt x="93" y="132"/>
                      </a:lnTo>
                      <a:lnTo>
                        <a:pt x="93" y="138"/>
                      </a:lnTo>
                      <a:lnTo>
                        <a:pt x="93" y="143"/>
                      </a:lnTo>
                      <a:lnTo>
                        <a:pt x="92" y="142"/>
                      </a:lnTo>
                      <a:lnTo>
                        <a:pt x="89" y="148"/>
                      </a:lnTo>
                      <a:lnTo>
                        <a:pt x="89" y="151"/>
                      </a:lnTo>
                      <a:lnTo>
                        <a:pt x="86" y="150"/>
                      </a:lnTo>
                      <a:lnTo>
                        <a:pt x="85" y="152"/>
                      </a:lnTo>
                      <a:lnTo>
                        <a:pt x="87" y="157"/>
                      </a:lnTo>
                      <a:lnTo>
                        <a:pt x="91" y="157"/>
                      </a:lnTo>
                      <a:lnTo>
                        <a:pt x="96" y="158"/>
                      </a:lnTo>
                      <a:lnTo>
                        <a:pt x="98" y="156"/>
                      </a:lnTo>
                      <a:lnTo>
                        <a:pt x="103" y="155"/>
                      </a:lnTo>
                      <a:lnTo>
                        <a:pt x="105" y="157"/>
                      </a:lnTo>
                      <a:lnTo>
                        <a:pt x="105" y="157"/>
                      </a:lnTo>
                      <a:lnTo>
                        <a:pt x="106" y="155"/>
                      </a:lnTo>
                      <a:lnTo>
                        <a:pt x="104" y="153"/>
                      </a:lnTo>
                      <a:lnTo>
                        <a:pt x="104" y="150"/>
                      </a:lnTo>
                      <a:lnTo>
                        <a:pt x="104" y="148"/>
                      </a:lnTo>
                      <a:lnTo>
                        <a:pt x="106" y="150"/>
                      </a:lnTo>
                      <a:lnTo>
                        <a:pt x="107" y="150"/>
                      </a:lnTo>
                      <a:lnTo>
                        <a:pt x="113" y="143"/>
                      </a:lnTo>
                      <a:lnTo>
                        <a:pt x="112" y="140"/>
                      </a:lnTo>
                      <a:lnTo>
                        <a:pt x="114" y="140"/>
                      </a:lnTo>
                      <a:lnTo>
                        <a:pt x="117" y="136"/>
                      </a:lnTo>
                      <a:lnTo>
                        <a:pt x="117" y="132"/>
                      </a:lnTo>
                      <a:lnTo>
                        <a:pt x="118" y="129"/>
                      </a:lnTo>
                      <a:lnTo>
                        <a:pt x="122" y="129"/>
                      </a:lnTo>
                      <a:lnTo>
                        <a:pt x="124" y="126"/>
                      </a:lnTo>
                      <a:lnTo>
                        <a:pt x="126" y="127"/>
                      </a:lnTo>
                      <a:lnTo>
                        <a:pt x="126" y="128"/>
                      </a:lnTo>
                      <a:lnTo>
                        <a:pt x="128" y="128"/>
                      </a:lnTo>
                      <a:lnTo>
                        <a:pt x="130" y="126"/>
                      </a:lnTo>
                      <a:lnTo>
                        <a:pt x="131" y="124"/>
                      </a:lnTo>
                      <a:lnTo>
                        <a:pt x="132" y="126"/>
                      </a:lnTo>
                      <a:lnTo>
                        <a:pt x="134" y="127"/>
                      </a:lnTo>
                      <a:lnTo>
                        <a:pt x="136" y="128"/>
                      </a:lnTo>
                      <a:lnTo>
                        <a:pt x="140" y="127"/>
                      </a:lnTo>
                      <a:lnTo>
                        <a:pt x="137" y="129"/>
                      </a:lnTo>
                      <a:lnTo>
                        <a:pt x="135" y="130"/>
                      </a:lnTo>
                      <a:lnTo>
                        <a:pt x="133" y="129"/>
                      </a:lnTo>
                      <a:lnTo>
                        <a:pt x="128" y="130"/>
                      </a:lnTo>
                      <a:lnTo>
                        <a:pt x="124" y="130"/>
                      </a:lnTo>
                      <a:lnTo>
                        <a:pt x="126" y="132"/>
                      </a:lnTo>
                      <a:lnTo>
                        <a:pt x="131" y="132"/>
                      </a:lnTo>
                      <a:lnTo>
                        <a:pt x="135" y="134"/>
                      </a:lnTo>
                      <a:lnTo>
                        <a:pt x="135" y="135"/>
                      </a:lnTo>
                      <a:lnTo>
                        <a:pt x="133" y="136"/>
                      </a:lnTo>
                      <a:lnTo>
                        <a:pt x="135" y="139"/>
                      </a:lnTo>
                      <a:lnTo>
                        <a:pt x="137" y="139"/>
                      </a:lnTo>
                      <a:lnTo>
                        <a:pt x="140" y="140"/>
                      </a:lnTo>
                      <a:lnTo>
                        <a:pt x="143" y="139"/>
                      </a:lnTo>
                      <a:lnTo>
                        <a:pt x="146" y="138"/>
                      </a:lnTo>
                      <a:lnTo>
                        <a:pt x="149" y="140"/>
                      </a:lnTo>
                      <a:lnTo>
                        <a:pt x="152" y="141"/>
                      </a:lnTo>
                      <a:lnTo>
                        <a:pt x="152" y="139"/>
                      </a:lnTo>
                      <a:lnTo>
                        <a:pt x="154" y="140"/>
                      </a:lnTo>
                      <a:lnTo>
                        <a:pt x="155" y="143"/>
                      </a:lnTo>
                      <a:lnTo>
                        <a:pt x="156" y="146"/>
                      </a:lnTo>
                      <a:lnTo>
                        <a:pt x="155" y="147"/>
                      </a:lnTo>
                      <a:lnTo>
                        <a:pt x="151" y="147"/>
                      </a:lnTo>
                      <a:lnTo>
                        <a:pt x="146" y="151"/>
                      </a:lnTo>
                      <a:lnTo>
                        <a:pt x="143" y="157"/>
                      </a:lnTo>
                      <a:lnTo>
                        <a:pt x="145" y="158"/>
                      </a:lnTo>
                      <a:lnTo>
                        <a:pt x="147" y="156"/>
                      </a:lnTo>
                      <a:lnTo>
                        <a:pt x="150" y="157"/>
                      </a:lnTo>
                      <a:lnTo>
                        <a:pt x="152" y="157"/>
                      </a:lnTo>
                      <a:lnTo>
                        <a:pt x="156" y="162"/>
                      </a:lnTo>
                      <a:lnTo>
                        <a:pt x="157" y="164"/>
                      </a:lnTo>
                      <a:lnTo>
                        <a:pt x="155" y="171"/>
                      </a:lnTo>
                      <a:lnTo>
                        <a:pt x="154" y="171"/>
                      </a:lnTo>
                      <a:lnTo>
                        <a:pt x="157" y="174"/>
                      </a:lnTo>
                      <a:lnTo>
                        <a:pt x="162" y="174"/>
                      </a:lnTo>
                      <a:lnTo>
                        <a:pt x="167" y="171"/>
                      </a:lnTo>
                      <a:lnTo>
                        <a:pt x="173" y="165"/>
                      </a:lnTo>
                      <a:lnTo>
                        <a:pt x="178" y="166"/>
                      </a:lnTo>
                      <a:lnTo>
                        <a:pt x="180" y="161"/>
                      </a:lnTo>
                      <a:lnTo>
                        <a:pt x="183" y="160"/>
                      </a:lnTo>
                      <a:lnTo>
                        <a:pt x="189" y="160"/>
                      </a:lnTo>
                      <a:lnTo>
                        <a:pt x="194" y="160"/>
                      </a:lnTo>
                      <a:lnTo>
                        <a:pt x="196" y="157"/>
                      </a:lnTo>
                      <a:lnTo>
                        <a:pt x="194" y="154"/>
                      </a:lnTo>
                      <a:lnTo>
                        <a:pt x="196" y="153"/>
                      </a:lnTo>
                      <a:lnTo>
                        <a:pt x="197" y="151"/>
                      </a:lnTo>
                      <a:lnTo>
                        <a:pt x="193" y="150"/>
                      </a:lnTo>
                      <a:lnTo>
                        <a:pt x="189" y="151"/>
                      </a:lnTo>
                      <a:lnTo>
                        <a:pt x="187" y="155"/>
                      </a:lnTo>
                      <a:lnTo>
                        <a:pt x="185" y="153"/>
                      </a:lnTo>
                      <a:lnTo>
                        <a:pt x="183" y="153"/>
                      </a:lnTo>
                      <a:lnTo>
                        <a:pt x="181" y="156"/>
                      </a:lnTo>
                      <a:lnTo>
                        <a:pt x="180" y="155"/>
                      </a:lnTo>
                      <a:lnTo>
                        <a:pt x="173" y="146"/>
                      </a:lnTo>
                      <a:lnTo>
                        <a:pt x="171" y="142"/>
                      </a:lnTo>
                      <a:lnTo>
                        <a:pt x="169" y="138"/>
                      </a:lnTo>
                      <a:lnTo>
                        <a:pt x="168" y="139"/>
                      </a:lnTo>
                      <a:lnTo>
                        <a:pt x="169" y="143"/>
                      </a:lnTo>
                      <a:lnTo>
                        <a:pt x="174" y="150"/>
                      </a:lnTo>
                      <a:lnTo>
                        <a:pt x="179" y="156"/>
                      </a:lnTo>
                      <a:lnTo>
                        <a:pt x="178" y="157"/>
                      </a:lnTo>
                      <a:lnTo>
                        <a:pt x="174" y="156"/>
                      </a:lnTo>
                      <a:lnTo>
                        <a:pt x="173" y="153"/>
                      </a:lnTo>
                      <a:lnTo>
                        <a:pt x="173" y="150"/>
                      </a:lnTo>
                      <a:lnTo>
                        <a:pt x="171" y="148"/>
                      </a:lnTo>
                      <a:lnTo>
                        <a:pt x="169" y="150"/>
                      </a:lnTo>
                      <a:lnTo>
                        <a:pt x="169" y="147"/>
                      </a:lnTo>
                      <a:lnTo>
                        <a:pt x="168" y="147"/>
                      </a:lnTo>
                      <a:lnTo>
                        <a:pt x="167" y="149"/>
                      </a:lnTo>
                      <a:lnTo>
                        <a:pt x="167" y="147"/>
                      </a:lnTo>
                      <a:lnTo>
                        <a:pt x="168" y="145"/>
                      </a:lnTo>
                      <a:lnTo>
                        <a:pt x="167" y="143"/>
                      </a:lnTo>
                      <a:lnTo>
                        <a:pt x="166" y="144"/>
                      </a:lnTo>
                      <a:lnTo>
                        <a:pt x="164" y="143"/>
                      </a:lnTo>
                      <a:lnTo>
                        <a:pt x="162" y="140"/>
                      </a:lnTo>
                      <a:lnTo>
                        <a:pt x="158" y="141"/>
                      </a:lnTo>
                      <a:lnTo>
                        <a:pt x="155" y="140"/>
                      </a:lnTo>
                      <a:lnTo>
                        <a:pt x="156" y="138"/>
                      </a:lnTo>
                      <a:lnTo>
                        <a:pt x="159" y="139"/>
                      </a:lnTo>
                      <a:lnTo>
                        <a:pt x="161" y="136"/>
                      </a:lnTo>
                      <a:lnTo>
                        <a:pt x="163" y="139"/>
                      </a:lnTo>
                      <a:lnTo>
                        <a:pt x="166" y="139"/>
                      </a:lnTo>
                      <a:lnTo>
                        <a:pt x="166" y="136"/>
                      </a:lnTo>
                      <a:lnTo>
                        <a:pt x="169" y="136"/>
                      </a:lnTo>
                      <a:lnTo>
                        <a:pt x="173" y="130"/>
                      </a:lnTo>
                      <a:lnTo>
                        <a:pt x="174" y="129"/>
                      </a:lnTo>
                      <a:lnTo>
                        <a:pt x="176" y="129"/>
                      </a:lnTo>
                      <a:lnTo>
                        <a:pt x="176" y="131"/>
                      </a:lnTo>
                      <a:lnTo>
                        <a:pt x="173" y="135"/>
                      </a:lnTo>
                      <a:lnTo>
                        <a:pt x="172" y="136"/>
                      </a:lnTo>
                      <a:lnTo>
                        <a:pt x="173" y="137"/>
                      </a:lnTo>
                      <a:lnTo>
                        <a:pt x="174" y="136"/>
                      </a:lnTo>
                      <a:lnTo>
                        <a:pt x="177" y="131"/>
                      </a:lnTo>
                      <a:lnTo>
                        <a:pt x="178" y="129"/>
                      </a:lnTo>
                      <a:lnTo>
                        <a:pt x="176" y="126"/>
                      </a:lnTo>
                      <a:lnTo>
                        <a:pt x="176" y="125"/>
                      </a:lnTo>
                      <a:lnTo>
                        <a:pt x="176" y="125"/>
                      </a:lnTo>
                      <a:lnTo>
                        <a:pt x="179" y="128"/>
                      </a:lnTo>
                      <a:lnTo>
                        <a:pt x="180" y="129"/>
                      </a:lnTo>
                      <a:lnTo>
                        <a:pt x="183" y="126"/>
                      </a:lnTo>
                      <a:lnTo>
                        <a:pt x="187" y="127"/>
                      </a:lnTo>
                      <a:lnTo>
                        <a:pt x="190" y="126"/>
                      </a:lnTo>
                      <a:lnTo>
                        <a:pt x="192" y="125"/>
                      </a:lnTo>
                      <a:lnTo>
                        <a:pt x="193" y="126"/>
                      </a:lnTo>
                      <a:lnTo>
                        <a:pt x="197" y="122"/>
                      </a:lnTo>
                      <a:lnTo>
                        <a:pt x="198" y="119"/>
                      </a:lnTo>
                      <a:lnTo>
                        <a:pt x="201" y="119"/>
                      </a:lnTo>
                      <a:lnTo>
                        <a:pt x="202" y="116"/>
                      </a:lnTo>
                      <a:lnTo>
                        <a:pt x="204" y="114"/>
                      </a:lnTo>
                      <a:lnTo>
                        <a:pt x="207" y="114"/>
                      </a:lnTo>
                      <a:lnTo>
                        <a:pt x="211" y="112"/>
                      </a:lnTo>
                      <a:lnTo>
                        <a:pt x="212" y="112"/>
                      </a:lnTo>
                      <a:lnTo>
                        <a:pt x="213" y="115"/>
                      </a:lnTo>
                      <a:lnTo>
                        <a:pt x="215" y="113"/>
                      </a:lnTo>
                      <a:lnTo>
                        <a:pt x="215" y="113"/>
                      </a:lnTo>
                      <a:lnTo>
                        <a:pt x="216" y="105"/>
                      </a:lnTo>
                      <a:lnTo>
                        <a:pt x="218" y="10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32" name="Freeform 651">
                  <a:extLst>
                    <a:ext uri="{FF2B5EF4-FFF2-40B4-BE49-F238E27FC236}">
                      <a16:creationId xmlns:a16="http://schemas.microsoft.com/office/drawing/2014/main" id="{46E99AED-B013-BDF3-4AEC-B88E37131A2B}"/>
                    </a:ext>
                  </a:extLst>
                </p:cNvPr>
                <p:cNvSpPr>
                  <a:spLocks/>
                </p:cNvSpPr>
                <p:nvPr/>
              </p:nvSpPr>
              <p:spPr bwMode="auto">
                <a:xfrm>
                  <a:off x="3947" y="1899"/>
                  <a:ext cx="49" cy="65"/>
                </a:xfrm>
                <a:custGeom>
                  <a:avLst/>
                  <a:gdLst>
                    <a:gd name="T0" fmla="*/ 8 w 49"/>
                    <a:gd name="T1" fmla="*/ 18 h 65"/>
                    <a:gd name="T2" fmla="*/ 14 w 49"/>
                    <a:gd name="T3" fmla="*/ 24 h 65"/>
                    <a:gd name="T4" fmla="*/ 14 w 49"/>
                    <a:gd name="T5" fmla="*/ 28 h 65"/>
                    <a:gd name="T6" fmla="*/ 21 w 49"/>
                    <a:gd name="T7" fmla="*/ 35 h 65"/>
                    <a:gd name="T8" fmla="*/ 23 w 49"/>
                    <a:gd name="T9" fmla="*/ 39 h 65"/>
                    <a:gd name="T10" fmla="*/ 25 w 49"/>
                    <a:gd name="T11" fmla="*/ 44 h 65"/>
                    <a:gd name="T12" fmla="*/ 25 w 49"/>
                    <a:gd name="T13" fmla="*/ 60 h 65"/>
                    <a:gd name="T14" fmla="*/ 26 w 49"/>
                    <a:gd name="T15" fmla="*/ 65 h 65"/>
                    <a:gd name="T16" fmla="*/ 27 w 49"/>
                    <a:gd name="T17" fmla="*/ 65 h 65"/>
                    <a:gd name="T18" fmla="*/ 28 w 49"/>
                    <a:gd name="T19" fmla="*/ 63 h 65"/>
                    <a:gd name="T20" fmla="*/ 31 w 49"/>
                    <a:gd name="T21" fmla="*/ 64 h 65"/>
                    <a:gd name="T22" fmla="*/ 31 w 49"/>
                    <a:gd name="T23" fmla="*/ 61 h 65"/>
                    <a:gd name="T24" fmla="*/ 34 w 49"/>
                    <a:gd name="T25" fmla="*/ 55 h 65"/>
                    <a:gd name="T26" fmla="*/ 35 w 49"/>
                    <a:gd name="T27" fmla="*/ 56 h 65"/>
                    <a:gd name="T28" fmla="*/ 35 w 49"/>
                    <a:gd name="T29" fmla="*/ 51 h 65"/>
                    <a:gd name="T30" fmla="*/ 35 w 49"/>
                    <a:gd name="T31" fmla="*/ 45 h 65"/>
                    <a:gd name="T32" fmla="*/ 38 w 49"/>
                    <a:gd name="T33" fmla="*/ 45 h 65"/>
                    <a:gd name="T34" fmla="*/ 42 w 49"/>
                    <a:gd name="T35" fmla="*/ 43 h 65"/>
                    <a:gd name="T36" fmla="*/ 44 w 49"/>
                    <a:gd name="T37" fmla="*/ 46 h 65"/>
                    <a:gd name="T38" fmla="*/ 49 w 49"/>
                    <a:gd name="T39" fmla="*/ 46 h 65"/>
                    <a:gd name="T40" fmla="*/ 49 w 49"/>
                    <a:gd name="T41" fmla="*/ 44 h 65"/>
                    <a:gd name="T42" fmla="*/ 47 w 49"/>
                    <a:gd name="T43" fmla="*/ 41 h 65"/>
                    <a:gd name="T44" fmla="*/ 48 w 49"/>
                    <a:gd name="T45" fmla="*/ 38 h 65"/>
                    <a:gd name="T46" fmla="*/ 47 w 49"/>
                    <a:gd name="T47" fmla="*/ 35 h 65"/>
                    <a:gd name="T48" fmla="*/ 43 w 49"/>
                    <a:gd name="T49" fmla="*/ 32 h 65"/>
                    <a:gd name="T50" fmla="*/ 39 w 49"/>
                    <a:gd name="T51" fmla="*/ 29 h 65"/>
                    <a:gd name="T52" fmla="*/ 39 w 49"/>
                    <a:gd name="T53" fmla="*/ 26 h 65"/>
                    <a:gd name="T54" fmla="*/ 36 w 49"/>
                    <a:gd name="T55" fmla="*/ 25 h 65"/>
                    <a:gd name="T56" fmla="*/ 36 w 49"/>
                    <a:gd name="T57" fmla="*/ 21 h 65"/>
                    <a:gd name="T58" fmla="*/ 35 w 49"/>
                    <a:gd name="T59" fmla="*/ 15 h 65"/>
                    <a:gd name="T60" fmla="*/ 32 w 49"/>
                    <a:gd name="T61" fmla="*/ 12 h 65"/>
                    <a:gd name="T62" fmla="*/ 28 w 49"/>
                    <a:gd name="T63" fmla="*/ 7 h 65"/>
                    <a:gd name="T64" fmla="*/ 26 w 49"/>
                    <a:gd name="T65" fmla="*/ 7 h 65"/>
                    <a:gd name="T66" fmla="*/ 25 w 49"/>
                    <a:gd name="T67" fmla="*/ 9 h 65"/>
                    <a:gd name="T68" fmla="*/ 21 w 49"/>
                    <a:gd name="T69" fmla="*/ 8 h 65"/>
                    <a:gd name="T70" fmla="*/ 17 w 49"/>
                    <a:gd name="T71" fmla="*/ 4 h 65"/>
                    <a:gd name="T72" fmla="*/ 13 w 49"/>
                    <a:gd name="T73" fmla="*/ 4 h 65"/>
                    <a:gd name="T74" fmla="*/ 11 w 49"/>
                    <a:gd name="T75" fmla="*/ 0 h 65"/>
                    <a:gd name="T76" fmla="*/ 10 w 49"/>
                    <a:gd name="T77" fmla="*/ 1 h 65"/>
                    <a:gd name="T78" fmla="*/ 7 w 49"/>
                    <a:gd name="T79" fmla="*/ 1 h 65"/>
                    <a:gd name="T80" fmla="*/ 6 w 49"/>
                    <a:gd name="T81" fmla="*/ 3 h 65"/>
                    <a:gd name="T82" fmla="*/ 3 w 49"/>
                    <a:gd name="T83" fmla="*/ 1 h 65"/>
                    <a:gd name="T84" fmla="*/ 2 w 49"/>
                    <a:gd name="T85" fmla="*/ 2 h 65"/>
                    <a:gd name="T86" fmla="*/ 0 w 49"/>
                    <a:gd name="T87" fmla="*/ 1 h 65"/>
                    <a:gd name="T88" fmla="*/ 0 w 49"/>
                    <a:gd name="T89" fmla="*/ 5 h 65"/>
                    <a:gd name="T90" fmla="*/ 0 w 49"/>
                    <a:gd name="T91" fmla="*/ 8 h 65"/>
                    <a:gd name="T92" fmla="*/ 0 w 49"/>
                    <a:gd name="T93" fmla="*/ 11 h 65"/>
                    <a:gd name="T94" fmla="*/ 6 w 49"/>
                    <a:gd name="T95" fmla="*/ 10 h 65"/>
                    <a:gd name="T96" fmla="*/ 8 w 49"/>
                    <a:gd name="T97" fmla="*/ 18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9" h="65">
                      <a:moveTo>
                        <a:pt x="8" y="18"/>
                      </a:moveTo>
                      <a:lnTo>
                        <a:pt x="14" y="24"/>
                      </a:lnTo>
                      <a:lnTo>
                        <a:pt x="14" y="28"/>
                      </a:lnTo>
                      <a:lnTo>
                        <a:pt x="21" y="35"/>
                      </a:lnTo>
                      <a:lnTo>
                        <a:pt x="23" y="39"/>
                      </a:lnTo>
                      <a:lnTo>
                        <a:pt x="25" y="44"/>
                      </a:lnTo>
                      <a:lnTo>
                        <a:pt x="25" y="60"/>
                      </a:lnTo>
                      <a:lnTo>
                        <a:pt x="26" y="65"/>
                      </a:lnTo>
                      <a:lnTo>
                        <a:pt x="27" y="65"/>
                      </a:lnTo>
                      <a:lnTo>
                        <a:pt x="28" y="63"/>
                      </a:lnTo>
                      <a:lnTo>
                        <a:pt x="31" y="64"/>
                      </a:lnTo>
                      <a:lnTo>
                        <a:pt x="31" y="61"/>
                      </a:lnTo>
                      <a:lnTo>
                        <a:pt x="34" y="55"/>
                      </a:lnTo>
                      <a:lnTo>
                        <a:pt x="35" y="56"/>
                      </a:lnTo>
                      <a:lnTo>
                        <a:pt x="35" y="51"/>
                      </a:lnTo>
                      <a:lnTo>
                        <a:pt x="35" y="45"/>
                      </a:lnTo>
                      <a:lnTo>
                        <a:pt x="38" y="45"/>
                      </a:lnTo>
                      <a:lnTo>
                        <a:pt x="42" y="43"/>
                      </a:lnTo>
                      <a:lnTo>
                        <a:pt x="44" y="46"/>
                      </a:lnTo>
                      <a:lnTo>
                        <a:pt x="49" y="46"/>
                      </a:lnTo>
                      <a:lnTo>
                        <a:pt x="49" y="44"/>
                      </a:lnTo>
                      <a:lnTo>
                        <a:pt x="47" y="41"/>
                      </a:lnTo>
                      <a:lnTo>
                        <a:pt x="48" y="38"/>
                      </a:lnTo>
                      <a:lnTo>
                        <a:pt x="47" y="35"/>
                      </a:lnTo>
                      <a:lnTo>
                        <a:pt x="43" y="32"/>
                      </a:lnTo>
                      <a:lnTo>
                        <a:pt x="39" y="29"/>
                      </a:lnTo>
                      <a:lnTo>
                        <a:pt x="39" y="26"/>
                      </a:lnTo>
                      <a:lnTo>
                        <a:pt x="36" y="25"/>
                      </a:lnTo>
                      <a:lnTo>
                        <a:pt x="36" y="21"/>
                      </a:lnTo>
                      <a:lnTo>
                        <a:pt x="35" y="15"/>
                      </a:lnTo>
                      <a:lnTo>
                        <a:pt x="32" y="12"/>
                      </a:lnTo>
                      <a:lnTo>
                        <a:pt x="28" y="7"/>
                      </a:lnTo>
                      <a:lnTo>
                        <a:pt x="26" y="7"/>
                      </a:lnTo>
                      <a:lnTo>
                        <a:pt x="25" y="9"/>
                      </a:lnTo>
                      <a:lnTo>
                        <a:pt x="21" y="8"/>
                      </a:lnTo>
                      <a:lnTo>
                        <a:pt x="17" y="4"/>
                      </a:lnTo>
                      <a:lnTo>
                        <a:pt x="13" y="4"/>
                      </a:lnTo>
                      <a:lnTo>
                        <a:pt x="11" y="0"/>
                      </a:lnTo>
                      <a:lnTo>
                        <a:pt x="10" y="1"/>
                      </a:lnTo>
                      <a:lnTo>
                        <a:pt x="7" y="1"/>
                      </a:lnTo>
                      <a:lnTo>
                        <a:pt x="6" y="3"/>
                      </a:lnTo>
                      <a:lnTo>
                        <a:pt x="3" y="1"/>
                      </a:lnTo>
                      <a:lnTo>
                        <a:pt x="2" y="2"/>
                      </a:lnTo>
                      <a:lnTo>
                        <a:pt x="0" y="1"/>
                      </a:lnTo>
                      <a:lnTo>
                        <a:pt x="0" y="5"/>
                      </a:lnTo>
                      <a:lnTo>
                        <a:pt x="0" y="8"/>
                      </a:lnTo>
                      <a:lnTo>
                        <a:pt x="0" y="11"/>
                      </a:lnTo>
                      <a:lnTo>
                        <a:pt x="6" y="10"/>
                      </a:lnTo>
                      <a:lnTo>
                        <a:pt x="8" y="1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33" name="Freeform 652">
                  <a:extLst>
                    <a:ext uri="{FF2B5EF4-FFF2-40B4-BE49-F238E27FC236}">
                      <a16:creationId xmlns:a16="http://schemas.microsoft.com/office/drawing/2014/main" id="{266258C6-A958-433F-F290-F6F32889BB6E}"/>
                    </a:ext>
                  </a:extLst>
                </p:cNvPr>
                <p:cNvSpPr>
                  <a:spLocks/>
                </p:cNvSpPr>
                <p:nvPr/>
              </p:nvSpPr>
              <p:spPr bwMode="auto">
                <a:xfrm>
                  <a:off x="3869" y="1909"/>
                  <a:ext cx="125" cy="96"/>
                </a:xfrm>
                <a:custGeom>
                  <a:avLst/>
                  <a:gdLst>
                    <a:gd name="T0" fmla="*/ 116 w 125"/>
                    <a:gd name="T1" fmla="*/ 61 h 96"/>
                    <a:gd name="T2" fmla="*/ 107 w 125"/>
                    <a:gd name="T3" fmla="*/ 60 h 96"/>
                    <a:gd name="T4" fmla="*/ 103 w 125"/>
                    <a:gd name="T5" fmla="*/ 50 h 96"/>
                    <a:gd name="T6" fmla="*/ 101 w 125"/>
                    <a:gd name="T7" fmla="*/ 29 h 96"/>
                    <a:gd name="T8" fmla="*/ 92 w 125"/>
                    <a:gd name="T9" fmla="*/ 18 h 96"/>
                    <a:gd name="T10" fmla="*/ 86 w 125"/>
                    <a:gd name="T11" fmla="*/ 8 h 96"/>
                    <a:gd name="T12" fmla="*/ 75 w 125"/>
                    <a:gd name="T13" fmla="*/ 2 h 96"/>
                    <a:gd name="T14" fmla="*/ 63 w 125"/>
                    <a:gd name="T15" fmla="*/ 7 h 96"/>
                    <a:gd name="T16" fmla="*/ 58 w 125"/>
                    <a:gd name="T17" fmla="*/ 10 h 96"/>
                    <a:gd name="T18" fmla="*/ 50 w 125"/>
                    <a:gd name="T19" fmla="*/ 10 h 96"/>
                    <a:gd name="T20" fmla="*/ 45 w 125"/>
                    <a:gd name="T21" fmla="*/ 5 h 96"/>
                    <a:gd name="T22" fmla="*/ 36 w 125"/>
                    <a:gd name="T23" fmla="*/ 1 h 96"/>
                    <a:gd name="T24" fmla="*/ 31 w 125"/>
                    <a:gd name="T25" fmla="*/ 4 h 96"/>
                    <a:gd name="T26" fmla="*/ 29 w 125"/>
                    <a:gd name="T27" fmla="*/ 5 h 96"/>
                    <a:gd name="T28" fmla="*/ 24 w 125"/>
                    <a:gd name="T29" fmla="*/ 9 h 96"/>
                    <a:gd name="T30" fmla="*/ 18 w 125"/>
                    <a:gd name="T31" fmla="*/ 26 h 96"/>
                    <a:gd name="T32" fmla="*/ 13 w 125"/>
                    <a:gd name="T33" fmla="*/ 39 h 96"/>
                    <a:gd name="T34" fmla="*/ 7 w 125"/>
                    <a:gd name="T35" fmla="*/ 41 h 96"/>
                    <a:gd name="T36" fmla="*/ 3 w 125"/>
                    <a:gd name="T37" fmla="*/ 45 h 96"/>
                    <a:gd name="T38" fmla="*/ 3 w 125"/>
                    <a:gd name="T39" fmla="*/ 50 h 96"/>
                    <a:gd name="T40" fmla="*/ 9 w 125"/>
                    <a:gd name="T41" fmla="*/ 58 h 96"/>
                    <a:gd name="T42" fmla="*/ 13 w 125"/>
                    <a:gd name="T43" fmla="*/ 63 h 96"/>
                    <a:gd name="T44" fmla="*/ 15 w 125"/>
                    <a:gd name="T45" fmla="*/ 71 h 96"/>
                    <a:gd name="T46" fmla="*/ 20 w 125"/>
                    <a:gd name="T47" fmla="*/ 75 h 96"/>
                    <a:gd name="T48" fmla="*/ 24 w 125"/>
                    <a:gd name="T49" fmla="*/ 76 h 96"/>
                    <a:gd name="T50" fmla="*/ 29 w 125"/>
                    <a:gd name="T51" fmla="*/ 75 h 96"/>
                    <a:gd name="T52" fmla="*/ 32 w 125"/>
                    <a:gd name="T53" fmla="*/ 79 h 96"/>
                    <a:gd name="T54" fmla="*/ 33 w 125"/>
                    <a:gd name="T55" fmla="*/ 85 h 96"/>
                    <a:gd name="T56" fmla="*/ 39 w 125"/>
                    <a:gd name="T57" fmla="*/ 88 h 96"/>
                    <a:gd name="T58" fmla="*/ 37 w 125"/>
                    <a:gd name="T59" fmla="*/ 92 h 96"/>
                    <a:gd name="T60" fmla="*/ 42 w 125"/>
                    <a:gd name="T61" fmla="*/ 92 h 96"/>
                    <a:gd name="T62" fmla="*/ 47 w 125"/>
                    <a:gd name="T63" fmla="*/ 94 h 96"/>
                    <a:gd name="T64" fmla="*/ 54 w 125"/>
                    <a:gd name="T65" fmla="*/ 96 h 96"/>
                    <a:gd name="T66" fmla="*/ 61 w 125"/>
                    <a:gd name="T67" fmla="*/ 95 h 96"/>
                    <a:gd name="T68" fmla="*/ 66 w 125"/>
                    <a:gd name="T69" fmla="*/ 95 h 96"/>
                    <a:gd name="T70" fmla="*/ 74 w 125"/>
                    <a:gd name="T71" fmla="*/ 96 h 96"/>
                    <a:gd name="T72" fmla="*/ 79 w 125"/>
                    <a:gd name="T73" fmla="*/ 93 h 96"/>
                    <a:gd name="T74" fmla="*/ 89 w 125"/>
                    <a:gd name="T75" fmla="*/ 86 h 96"/>
                    <a:gd name="T76" fmla="*/ 96 w 125"/>
                    <a:gd name="T77" fmla="*/ 85 h 96"/>
                    <a:gd name="T78" fmla="*/ 103 w 125"/>
                    <a:gd name="T79" fmla="*/ 90 h 96"/>
                    <a:gd name="T80" fmla="*/ 109 w 125"/>
                    <a:gd name="T81" fmla="*/ 91 h 96"/>
                    <a:gd name="T82" fmla="*/ 113 w 125"/>
                    <a:gd name="T83" fmla="*/ 92 h 96"/>
                    <a:gd name="T84" fmla="*/ 113 w 125"/>
                    <a:gd name="T85" fmla="*/ 85 h 96"/>
                    <a:gd name="T86" fmla="*/ 113 w 125"/>
                    <a:gd name="T87" fmla="*/ 78 h 96"/>
                    <a:gd name="T88" fmla="*/ 115 w 125"/>
                    <a:gd name="T89" fmla="*/ 72 h 96"/>
                    <a:gd name="T90" fmla="*/ 123 w 125"/>
                    <a:gd name="T91" fmla="*/ 70 h 96"/>
                    <a:gd name="T92" fmla="*/ 125 w 125"/>
                    <a:gd name="T93" fmla="*/ 64 h 96"/>
                    <a:gd name="T94" fmla="*/ 125 w 125"/>
                    <a:gd name="T95" fmla="*/ 60 h 96"/>
                    <a:gd name="T96" fmla="*/ 118 w 125"/>
                    <a:gd name="T97" fmla="*/ 5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5" h="96">
                      <a:moveTo>
                        <a:pt x="118" y="59"/>
                      </a:moveTo>
                      <a:lnTo>
                        <a:pt x="116" y="61"/>
                      </a:lnTo>
                      <a:lnTo>
                        <a:pt x="111" y="60"/>
                      </a:lnTo>
                      <a:lnTo>
                        <a:pt x="107" y="60"/>
                      </a:lnTo>
                      <a:lnTo>
                        <a:pt x="104" y="55"/>
                      </a:lnTo>
                      <a:lnTo>
                        <a:pt x="103" y="50"/>
                      </a:lnTo>
                      <a:lnTo>
                        <a:pt x="103" y="34"/>
                      </a:lnTo>
                      <a:lnTo>
                        <a:pt x="101" y="29"/>
                      </a:lnTo>
                      <a:lnTo>
                        <a:pt x="99" y="25"/>
                      </a:lnTo>
                      <a:lnTo>
                        <a:pt x="92" y="18"/>
                      </a:lnTo>
                      <a:lnTo>
                        <a:pt x="92" y="14"/>
                      </a:lnTo>
                      <a:lnTo>
                        <a:pt x="86" y="8"/>
                      </a:lnTo>
                      <a:lnTo>
                        <a:pt x="84" y="0"/>
                      </a:lnTo>
                      <a:lnTo>
                        <a:pt x="75" y="2"/>
                      </a:lnTo>
                      <a:lnTo>
                        <a:pt x="72" y="5"/>
                      </a:lnTo>
                      <a:lnTo>
                        <a:pt x="63" y="7"/>
                      </a:lnTo>
                      <a:lnTo>
                        <a:pt x="61" y="10"/>
                      </a:lnTo>
                      <a:lnTo>
                        <a:pt x="58" y="10"/>
                      </a:lnTo>
                      <a:lnTo>
                        <a:pt x="53" y="12"/>
                      </a:lnTo>
                      <a:lnTo>
                        <a:pt x="50" y="10"/>
                      </a:lnTo>
                      <a:lnTo>
                        <a:pt x="49" y="8"/>
                      </a:lnTo>
                      <a:lnTo>
                        <a:pt x="45" y="5"/>
                      </a:lnTo>
                      <a:lnTo>
                        <a:pt x="41" y="5"/>
                      </a:lnTo>
                      <a:lnTo>
                        <a:pt x="36" y="1"/>
                      </a:lnTo>
                      <a:lnTo>
                        <a:pt x="33" y="1"/>
                      </a:lnTo>
                      <a:lnTo>
                        <a:pt x="31" y="4"/>
                      </a:lnTo>
                      <a:lnTo>
                        <a:pt x="28" y="4"/>
                      </a:lnTo>
                      <a:lnTo>
                        <a:pt x="29" y="5"/>
                      </a:lnTo>
                      <a:lnTo>
                        <a:pt x="27" y="8"/>
                      </a:lnTo>
                      <a:lnTo>
                        <a:pt x="24" y="9"/>
                      </a:lnTo>
                      <a:lnTo>
                        <a:pt x="21" y="16"/>
                      </a:lnTo>
                      <a:lnTo>
                        <a:pt x="18" y="26"/>
                      </a:lnTo>
                      <a:lnTo>
                        <a:pt x="13" y="36"/>
                      </a:lnTo>
                      <a:lnTo>
                        <a:pt x="13" y="39"/>
                      </a:lnTo>
                      <a:lnTo>
                        <a:pt x="11" y="42"/>
                      </a:lnTo>
                      <a:lnTo>
                        <a:pt x="7" y="41"/>
                      </a:lnTo>
                      <a:lnTo>
                        <a:pt x="6" y="44"/>
                      </a:lnTo>
                      <a:lnTo>
                        <a:pt x="3" y="45"/>
                      </a:lnTo>
                      <a:lnTo>
                        <a:pt x="0" y="49"/>
                      </a:lnTo>
                      <a:lnTo>
                        <a:pt x="3" y="50"/>
                      </a:lnTo>
                      <a:lnTo>
                        <a:pt x="4" y="52"/>
                      </a:lnTo>
                      <a:lnTo>
                        <a:pt x="9" y="58"/>
                      </a:lnTo>
                      <a:lnTo>
                        <a:pt x="9" y="61"/>
                      </a:lnTo>
                      <a:lnTo>
                        <a:pt x="13" y="63"/>
                      </a:lnTo>
                      <a:lnTo>
                        <a:pt x="16" y="67"/>
                      </a:lnTo>
                      <a:lnTo>
                        <a:pt x="15" y="71"/>
                      </a:lnTo>
                      <a:lnTo>
                        <a:pt x="16" y="73"/>
                      </a:lnTo>
                      <a:lnTo>
                        <a:pt x="20" y="75"/>
                      </a:lnTo>
                      <a:lnTo>
                        <a:pt x="22" y="77"/>
                      </a:lnTo>
                      <a:lnTo>
                        <a:pt x="24" y="76"/>
                      </a:lnTo>
                      <a:lnTo>
                        <a:pt x="26" y="78"/>
                      </a:lnTo>
                      <a:lnTo>
                        <a:pt x="29" y="75"/>
                      </a:lnTo>
                      <a:lnTo>
                        <a:pt x="34" y="76"/>
                      </a:lnTo>
                      <a:lnTo>
                        <a:pt x="32" y="79"/>
                      </a:lnTo>
                      <a:lnTo>
                        <a:pt x="32" y="82"/>
                      </a:lnTo>
                      <a:lnTo>
                        <a:pt x="33" y="85"/>
                      </a:lnTo>
                      <a:lnTo>
                        <a:pt x="37" y="86"/>
                      </a:lnTo>
                      <a:lnTo>
                        <a:pt x="39" y="88"/>
                      </a:lnTo>
                      <a:lnTo>
                        <a:pt x="38" y="90"/>
                      </a:lnTo>
                      <a:lnTo>
                        <a:pt x="37" y="92"/>
                      </a:lnTo>
                      <a:lnTo>
                        <a:pt x="39" y="95"/>
                      </a:lnTo>
                      <a:lnTo>
                        <a:pt x="42" y="92"/>
                      </a:lnTo>
                      <a:lnTo>
                        <a:pt x="46" y="93"/>
                      </a:lnTo>
                      <a:lnTo>
                        <a:pt x="47" y="94"/>
                      </a:lnTo>
                      <a:lnTo>
                        <a:pt x="49" y="94"/>
                      </a:lnTo>
                      <a:lnTo>
                        <a:pt x="54" y="96"/>
                      </a:lnTo>
                      <a:lnTo>
                        <a:pt x="58" y="94"/>
                      </a:lnTo>
                      <a:lnTo>
                        <a:pt x="61" y="95"/>
                      </a:lnTo>
                      <a:lnTo>
                        <a:pt x="63" y="94"/>
                      </a:lnTo>
                      <a:lnTo>
                        <a:pt x="66" y="95"/>
                      </a:lnTo>
                      <a:lnTo>
                        <a:pt x="68" y="95"/>
                      </a:lnTo>
                      <a:lnTo>
                        <a:pt x="74" y="96"/>
                      </a:lnTo>
                      <a:lnTo>
                        <a:pt x="75" y="94"/>
                      </a:lnTo>
                      <a:lnTo>
                        <a:pt x="79" y="93"/>
                      </a:lnTo>
                      <a:lnTo>
                        <a:pt x="80" y="91"/>
                      </a:lnTo>
                      <a:lnTo>
                        <a:pt x="89" y="86"/>
                      </a:lnTo>
                      <a:lnTo>
                        <a:pt x="92" y="85"/>
                      </a:lnTo>
                      <a:lnTo>
                        <a:pt x="96" y="85"/>
                      </a:lnTo>
                      <a:lnTo>
                        <a:pt x="101" y="88"/>
                      </a:lnTo>
                      <a:lnTo>
                        <a:pt x="103" y="90"/>
                      </a:lnTo>
                      <a:lnTo>
                        <a:pt x="106" y="88"/>
                      </a:lnTo>
                      <a:lnTo>
                        <a:pt x="109" y="91"/>
                      </a:lnTo>
                      <a:lnTo>
                        <a:pt x="110" y="92"/>
                      </a:lnTo>
                      <a:lnTo>
                        <a:pt x="113" y="92"/>
                      </a:lnTo>
                      <a:lnTo>
                        <a:pt x="112" y="88"/>
                      </a:lnTo>
                      <a:lnTo>
                        <a:pt x="113" y="85"/>
                      </a:lnTo>
                      <a:lnTo>
                        <a:pt x="113" y="81"/>
                      </a:lnTo>
                      <a:lnTo>
                        <a:pt x="113" y="78"/>
                      </a:lnTo>
                      <a:lnTo>
                        <a:pt x="114" y="76"/>
                      </a:lnTo>
                      <a:lnTo>
                        <a:pt x="115" y="72"/>
                      </a:lnTo>
                      <a:lnTo>
                        <a:pt x="120" y="71"/>
                      </a:lnTo>
                      <a:lnTo>
                        <a:pt x="123" y="70"/>
                      </a:lnTo>
                      <a:lnTo>
                        <a:pt x="125" y="67"/>
                      </a:lnTo>
                      <a:lnTo>
                        <a:pt x="125" y="64"/>
                      </a:lnTo>
                      <a:lnTo>
                        <a:pt x="123" y="63"/>
                      </a:lnTo>
                      <a:lnTo>
                        <a:pt x="125" y="60"/>
                      </a:lnTo>
                      <a:lnTo>
                        <a:pt x="123" y="58"/>
                      </a:lnTo>
                      <a:lnTo>
                        <a:pt x="118" y="5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34" name="Freeform 653">
                  <a:extLst>
                    <a:ext uri="{FF2B5EF4-FFF2-40B4-BE49-F238E27FC236}">
                      <a16:creationId xmlns:a16="http://schemas.microsoft.com/office/drawing/2014/main" id="{9285B976-207A-4E42-7CC8-AE3D8370A7F9}"/>
                    </a:ext>
                  </a:extLst>
                </p:cNvPr>
                <p:cNvSpPr>
                  <a:spLocks/>
                </p:cNvSpPr>
                <p:nvPr/>
              </p:nvSpPr>
              <p:spPr bwMode="auto">
                <a:xfrm>
                  <a:off x="3816" y="1903"/>
                  <a:ext cx="82" cy="63"/>
                </a:xfrm>
                <a:custGeom>
                  <a:avLst/>
                  <a:gdLst>
                    <a:gd name="T0" fmla="*/ 66 w 82"/>
                    <a:gd name="T1" fmla="*/ 1 h 63"/>
                    <a:gd name="T2" fmla="*/ 60 w 82"/>
                    <a:gd name="T3" fmla="*/ 2 h 63"/>
                    <a:gd name="T4" fmla="*/ 57 w 82"/>
                    <a:gd name="T5" fmla="*/ 0 h 63"/>
                    <a:gd name="T6" fmla="*/ 52 w 82"/>
                    <a:gd name="T7" fmla="*/ 1 h 63"/>
                    <a:gd name="T8" fmla="*/ 50 w 82"/>
                    <a:gd name="T9" fmla="*/ 6 h 63"/>
                    <a:gd name="T10" fmla="*/ 48 w 82"/>
                    <a:gd name="T11" fmla="*/ 8 h 63"/>
                    <a:gd name="T12" fmla="*/ 47 w 82"/>
                    <a:gd name="T13" fmla="*/ 11 h 63"/>
                    <a:gd name="T14" fmla="*/ 43 w 82"/>
                    <a:gd name="T15" fmla="*/ 7 h 63"/>
                    <a:gd name="T16" fmla="*/ 38 w 82"/>
                    <a:gd name="T17" fmla="*/ 11 h 63"/>
                    <a:gd name="T18" fmla="*/ 34 w 82"/>
                    <a:gd name="T19" fmla="*/ 13 h 63"/>
                    <a:gd name="T20" fmla="*/ 34 w 82"/>
                    <a:gd name="T21" fmla="*/ 16 h 63"/>
                    <a:gd name="T22" fmla="*/ 27 w 82"/>
                    <a:gd name="T23" fmla="*/ 17 h 63"/>
                    <a:gd name="T24" fmla="*/ 22 w 82"/>
                    <a:gd name="T25" fmla="*/ 18 h 63"/>
                    <a:gd name="T26" fmla="*/ 17 w 82"/>
                    <a:gd name="T27" fmla="*/ 18 h 63"/>
                    <a:gd name="T28" fmla="*/ 7 w 82"/>
                    <a:gd name="T29" fmla="*/ 11 h 63"/>
                    <a:gd name="T30" fmla="*/ 7 w 82"/>
                    <a:gd name="T31" fmla="*/ 14 h 63"/>
                    <a:gd name="T32" fmla="*/ 8 w 82"/>
                    <a:gd name="T33" fmla="*/ 17 h 63"/>
                    <a:gd name="T34" fmla="*/ 7 w 82"/>
                    <a:gd name="T35" fmla="*/ 20 h 63"/>
                    <a:gd name="T36" fmla="*/ 1 w 82"/>
                    <a:gd name="T37" fmla="*/ 20 h 63"/>
                    <a:gd name="T38" fmla="*/ 1 w 82"/>
                    <a:gd name="T39" fmla="*/ 21 h 63"/>
                    <a:gd name="T40" fmla="*/ 3 w 82"/>
                    <a:gd name="T41" fmla="*/ 25 h 63"/>
                    <a:gd name="T42" fmla="*/ 2 w 82"/>
                    <a:gd name="T43" fmla="*/ 29 h 63"/>
                    <a:gd name="T44" fmla="*/ 2 w 82"/>
                    <a:gd name="T45" fmla="*/ 32 h 63"/>
                    <a:gd name="T46" fmla="*/ 3 w 82"/>
                    <a:gd name="T47" fmla="*/ 35 h 63"/>
                    <a:gd name="T48" fmla="*/ 1 w 82"/>
                    <a:gd name="T49" fmla="*/ 38 h 63"/>
                    <a:gd name="T50" fmla="*/ 0 w 82"/>
                    <a:gd name="T51" fmla="*/ 38 h 63"/>
                    <a:gd name="T52" fmla="*/ 4 w 82"/>
                    <a:gd name="T53" fmla="*/ 44 h 63"/>
                    <a:gd name="T54" fmla="*/ 5 w 82"/>
                    <a:gd name="T55" fmla="*/ 49 h 63"/>
                    <a:gd name="T56" fmla="*/ 7 w 82"/>
                    <a:gd name="T57" fmla="*/ 50 h 63"/>
                    <a:gd name="T58" fmla="*/ 13 w 82"/>
                    <a:gd name="T59" fmla="*/ 56 h 63"/>
                    <a:gd name="T60" fmla="*/ 16 w 82"/>
                    <a:gd name="T61" fmla="*/ 58 h 63"/>
                    <a:gd name="T62" fmla="*/ 18 w 82"/>
                    <a:gd name="T63" fmla="*/ 60 h 63"/>
                    <a:gd name="T64" fmla="*/ 25 w 82"/>
                    <a:gd name="T65" fmla="*/ 62 h 63"/>
                    <a:gd name="T66" fmla="*/ 31 w 82"/>
                    <a:gd name="T67" fmla="*/ 63 h 63"/>
                    <a:gd name="T68" fmla="*/ 33 w 82"/>
                    <a:gd name="T69" fmla="*/ 60 h 63"/>
                    <a:gd name="T70" fmla="*/ 34 w 82"/>
                    <a:gd name="T71" fmla="*/ 61 h 63"/>
                    <a:gd name="T72" fmla="*/ 36 w 82"/>
                    <a:gd name="T73" fmla="*/ 59 h 63"/>
                    <a:gd name="T74" fmla="*/ 40 w 82"/>
                    <a:gd name="T75" fmla="*/ 56 h 63"/>
                    <a:gd name="T76" fmla="*/ 42 w 82"/>
                    <a:gd name="T77" fmla="*/ 57 h 63"/>
                    <a:gd name="T78" fmla="*/ 43 w 82"/>
                    <a:gd name="T79" fmla="*/ 56 h 63"/>
                    <a:gd name="T80" fmla="*/ 46 w 82"/>
                    <a:gd name="T81" fmla="*/ 52 h 63"/>
                    <a:gd name="T82" fmla="*/ 48 w 82"/>
                    <a:gd name="T83" fmla="*/ 53 h 63"/>
                    <a:gd name="T84" fmla="*/ 52 w 82"/>
                    <a:gd name="T85" fmla="*/ 54 h 63"/>
                    <a:gd name="T86" fmla="*/ 53 w 82"/>
                    <a:gd name="T87" fmla="*/ 55 h 63"/>
                    <a:gd name="T88" fmla="*/ 56 w 82"/>
                    <a:gd name="T89" fmla="*/ 51 h 63"/>
                    <a:gd name="T90" fmla="*/ 59 w 82"/>
                    <a:gd name="T91" fmla="*/ 50 h 63"/>
                    <a:gd name="T92" fmla="*/ 60 w 82"/>
                    <a:gd name="T93" fmla="*/ 47 h 63"/>
                    <a:gd name="T94" fmla="*/ 64 w 82"/>
                    <a:gd name="T95" fmla="*/ 48 h 63"/>
                    <a:gd name="T96" fmla="*/ 66 w 82"/>
                    <a:gd name="T97" fmla="*/ 45 h 63"/>
                    <a:gd name="T98" fmla="*/ 66 w 82"/>
                    <a:gd name="T99" fmla="*/ 42 h 63"/>
                    <a:gd name="T100" fmla="*/ 71 w 82"/>
                    <a:gd name="T101" fmla="*/ 32 h 63"/>
                    <a:gd name="T102" fmla="*/ 74 w 82"/>
                    <a:gd name="T103" fmla="*/ 22 h 63"/>
                    <a:gd name="T104" fmla="*/ 77 w 82"/>
                    <a:gd name="T105" fmla="*/ 15 h 63"/>
                    <a:gd name="T106" fmla="*/ 80 w 82"/>
                    <a:gd name="T107" fmla="*/ 14 h 63"/>
                    <a:gd name="T108" fmla="*/ 82 w 82"/>
                    <a:gd name="T109" fmla="*/ 11 h 63"/>
                    <a:gd name="T110" fmla="*/ 80 w 82"/>
                    <a:gd name="T111" fmla="*/ 7 h 63"/>
                    <a:gd name="T112" fmla="*/ 77 w 82"/>
                    <a:gd name="T113" fmla="*/ 4 h 63"/>
                    <a:gd name="T114" fmla="*/ 73 w 82"/>
                    <a:gd name="T115" fmla="*/ 0 h 63"/>
                    <a:gd name="T116" fmla="*/ 70 w 82"/>
                    <a:gd name="T117" fmla="*/ 3 h 63"/>
                    <a:gd name="T118" fmla="*/ 66 w 82"/>
                    <a:gd name="T119" fmla="*/ 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 h="63">
                      <a:moveTo>
                        <a:pt x="66" y="1"/>
                      </a:moveTo>
                      <a:lnTo>
                        <a:pt x="60" y="2"/>
                      </a:lnTo>
                      <a:lnTo>
                        <a:pt x="57" y="0"/>
                      </a:lnTo>
                      <a:lnTo>
                        <a:pt x="52" y="1"/>
                      </a:lnTo>
                      <a:lnTo>
                        <a:pt x="50" y="6"/>
                      </a:lnTo>
                      <a:lnTo>
                        <a:pt x="48" y="8"/>
                      </a:lnTo>
                      <a:lnTo>
                        <a:pt x="47" y="11"/>
                      </a:lnTo>
                      <a:lnTo>
                        <a:pt x="43" y="7"/>
                      </a:lnTo>
                      <a:lnTo>
                        <a:pt x="38" y="11"/>
                      </a:lnTo>
                      <a:lnTo>
                        <a:pt x="34" y="13"/>
                      </a:lnTo>
                      <a:lnTo>
                        <a:pt x="34" y="16"/>
                      </a:lnTo>
                      <a:lnTo>
                        <a:pt x="27" y="17"/>
                      </a:lnTo>
                      <a:lnTo>
                        <a:pt x="22" y="18"/>
                      </a:lnTo>
                      <a:lnTo>
                        <a:pt x="17" y="18"/>
                      </a:lnTo>
                      <a:lnTo>
                        <a:pt x="7" y="11"/>
                      </a:lnTo>
                      <a:lnTo>
                        <a:pt x="7" y="14"/>
                      </a:lnTo>
                      <a:lnTo>
                        <a:pt x="8" y="17"/>
                      </a:lnTo>
                      <a:lnTo>
                        <a:pt x="7" y="20"/>
                      </a:lnTo>
                      <a:lnTo>
                        <a:pt x="1" y="20"/>
                      </a:lnTo>
                      <a:lnTo>
                        <a:pt x="1" y="21"/>
                      </a:lnTo>
                      <a:lnTo>
                        <a:pt x="3" y="25"/>
                      </a:lnTo>
                      <a:lnTo>
                        <a:pt x="2" y="29"/>
                      </a:lnTo>
                      <a:lnTo>
                        <a:pt x="2" y="32"/>
                      </a:lnTo>
                      <a:lnTo>
                        <a:pt x="3" y="35"/>
                      </a:lnTo>
                      <a:lnTo>
                        <a:pt x="1" y="38"/>
                      </a:lnTo>
                      <a:lnTo>
                        <a:pt x="0" y="38"/>
                      </a:lnTo>
                      <a:lnTo>
                        <a:pt x="4" y="44"/>
                      </a:lnTo>
                      <a:lnTo>
                        <a:pt x="5" y="49"/>
                      </a:lnTo>
                      <a:lnTo>
                        <a:pt x="7" y="50"/>
                      </a:lnTo>
                      <a:lnTo>
                        <a:pt x="13" y="56"/>
                      </a:lnTo>
                      <a:lnTo>
                        <a:pt x="16" y="58"/>
                      </a:lnTo>
                      <a:lnTo>
                        <a:pt x="18" y="60"/>
                      </a:lnTo>
                      <a:lnTo>
                        <a:pt x="25" y="62"/>
                      </a:lnTo>
                      <a:lnTo>
                        <a:pt x="31" y="63"/>
                      </a:lnTo>
                      <a:lnTo>
                        <a:pt x="33" y="60"/>
                      </a:lnTo>
                      <a:lnTo>
                        <a:pt x="34" y="61"/>
                      </a:lnTo>
                      <a:lnTo>
                        <a:pt x="36" y="59"/>
                      </a:lnTo>
                      <a:lnTo>
                        <a:pt x="40" y="56"/>
                      </a:lnTo>
                      <a:lnTo>
                        <a:pt x="42" y="57"/>
                      </a:lnTo>
                      <a:lnTo>
                        <a:pt x="43" y="56"/>
                      </a:lnTo>
                      <a:lnTo>
                        <a:pt x="46" y="52"/>
                      </a:lnTo>
                      <a:lnTo>
                        <a:pt x="48" y="53"/>
                      </a:lnTo>
                      <a:lnTo>
                        <a:pt x="52" y="54"/>
                      </a:lnTo>
                      <a:lnTo>
                        <a:pt x="53" y="55"/>
                      </a:lnTo>
                      <a:lnTo>
                        <a:pt x="56" y="51"/>
                      </a:lnTo>
                      <a:lnTo>
                        <a:pt x="59" y="50"/>
                      </a:lnTo>
                      <a:lnTo>
                        <a:pt x="60" y="47"/>
                      </a:lnTo>
                      <a:lnTo>
                        <a:pt x="64" y="48"/>
                      </a:lnTo>
                      <a:lnTo>
                        <a:pt x="66" y="45"/>
                      </a:lnTo>
                      <a:lnTo>
                        <a:pt x="66" y="42"/>
                      </a:lnTo>
                      <a:lnTo>
                        <a:pt x="71" y="32"/>
                      </a:lnTo>
                      <a:lnTo>
                        <a:pt x="74" y="22"/>
                      </a:lnTo>
                      <a:lnTo>
                        <a:pt x="77" y="15"/>
                      </a:lnTo>
                      <a:lnTo>
                        <a:pt x="80" y="14"/>
                      </a:lnTo>
                      <a:lnTo>
                        <a:pt x="82" y="11"/>
                      </a:lnTo>
                      <a:lnTo>
                        <a:pt x="80" y="7"/>
                      </a:lnTo>
                      <a:lnTo>
                        <a:pt x="77" y="4"/>
                      </a:lnTo>
                      <a:lnTo>
                        <a:pt x="73" y="0"/>
                      </a:lnTo>
                      <a:lnTo>
                        <a:pt x="70" y="3"/>
                      </a:lnTo>
                      <a:lnTo>
                        <a:pt x="66"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35" name="Freeform 654">
                  <a:extLst>
                    <a:ext uri="{FF2B5EF4-FFF2-40B4-BE49-F238E27FC236}">
                      <a16:creationId xmlns:a16="http://schemas.microsoft.com/office/drawing/2014/main" id="{1C5762FD-89E3-0625-2F83-C7176D814E76}"/>
                    </a:ext>
                  </a:extLst>
                </p:cNvPr>
                <p:cNvSpPr>
                  <a:spLocks/>
                </p:cNvSpPr>
                <p:nvPr/>
              </p:nvSpPr>
              <p:spPr bwMode="auto">
                <a:xfrm>
                  <a:off x="3823" y="1885"/>
                  <a:ext cx="71" cy="36"/>
                </a:xfrm>
                <a:custGeom>
                  <a:avLst/>
                  <a:gdLst>
                    <a:gd name="T0" fmla="*/ 65 w 71"/>
                    <a:gd name="T1" fmla="*/ 1 h 36"/>
                    <a:gd name="T2" fmla="*/ 59 w 71"/>
                    <a:gd name="T3" fmla="*/ 0 h 36"/>
                    <a:gd name="T4" fmla="*/ 57 w 71"/>
                    <a:gd name="T5" fmla="*/ 1 h 36"/>
                    <a:gd name="T6" fmla="*/ 55 w 71"/>
                    <a:gd name="T7" fmla="*/ 0 h 36"/>
                    <a:gd name="T8" fmla="*/ 53 w 71"/>
                    <a:gd name="T9" fmla="*/ 0 h 36"/>
                    <a:gd name="T10" fmla="*/ 51 w 71"/>
                    <a:gd name="T11" fmla="*/ 2 h 36"/>
                    <a:gd name="T12" fmla="*/ 49 w 71"/>
                    <a:gd name="T13" fmla="*/ 1 h 36"/>
                    <a:gd name="T14" fmla="*/ 45 w 71"/>
                    <a:gd name="T15" fmla="*/ 1 h 36"/>
                    <a:gd name="T16" fmla="*/ 44 w 71"/>
                    <a:gd name="T17" fmla="*/ 1 h 36"/>
                    <a:gd name="T18" fmla="*/ 41 w 71"/>
                    <a:gd name="T19" fmla="*/ 1 h 36"/>
                    <a:gd name="T20" fmla="*/ 40 w 71"/>
                    <a:gd name="T21" fmla="*/ 5 h 36"/>
                    <a:gd name="T22" fmla="*/ 37 w 71"/>
                    <a:gd name="T23" fmla="*/ 5 h 36"/>
                    <a:gd name="T24" fmla="*/ 36 w 71"/>
                    <a:gd name="T25" fmla="*/ 4 h 36"/>
                    <a:gd name="T26" fmla="*/ 36 w 71"/>
                    <a:gd name="T27" fmla="*/ 5 h 36"/>
                    <a:gd name="T28" fmla="*/ 30 w 71"/>
                    <a:gd name="T29" fmla="*/ 4 h 36"/>
                    <a:gd name="T30" fmla="*/ 27 w 71"/>
                    <a:gd name="T31" fmla="*/ 7 h 36"/>
                    <a:gd name="T32" fmla="*/ 23 w 71"/>
                    <a:gd name="T33" fmla="*/ 7 h 36"/>
                    <a:gd name="T34" fmla="*/ 19 w 71"/>
                    <a:gd name="T35" fmla="*/ 12 h 36"/>
                    <a:gd name="T36" fmla="*/ 14 w 71"/>
                    <a:gd name="T37" fmla="*/ 13 h 36"/>
                    <a:gd name="T38" fmla="*/ 9 w 71"/>
                    <a:gd name="T39" fmla="*/ 15 h 36"/>
                    <a:gd name="T40" fmla="*/ 7 w 71"/>
                    <a:gd name="T41" fmla="*/ 14 h 36"/>
                    <a:gd name="T42" fmla="*/ 4 w 71"/>
                    <a:gd name="T43" fmla="*/ 14 h 36"/>
                    <a:gd name="T44" fmla="*/ 0 w 71"/>
                    <a:gd name="T45" fmla="*/ 17 h 36"/>
                    <a:gd name="T46" fmla="*/ 0 w 71"/>
                    <a:gd name="T47" fmla="*/ 16 h 36"/>
                    <a:gd name="T48" fmla="*/ 0 w 71"/>
                    <a:gd name="T49" fmla="*/ 22 h 36"/>
                    <a:gd name="T50" fmla="*/ 0 w 71"/>
                    <a:gd name="T51" fmla="*/ 29 h 36"/>
                    <a:gd name="T52" fmla="*/ 10 w 71"/>
                    <a:gd name="T53" fmla="*/ 36 h 36"/>
                    <a:gd name="T54" fmla="*/ 15 w 71"/>
                    <a:gd name="T55" fmla="*/ 36 h 36"/>
                    <a:gd name="T56" fmla="*/ 20 w 71"/>
                    <a:gd name="T57" fmla="*/ 35 h 36"/>
                    <a:gd name="T58" fmla="*/ 27 w 71"/>
                    <a:gd name="T59" fmla="*/ 34 h 36"/>
                    <a:gd name="T60" fmla="*/ 27 w 71"/>
                    <a:gd name="T61" fmla="*/ 31 h 36"/>
                    <a:gd name="T62" fmla="*/ 31 w 71"/>
                    <a:gd name="T63" fmla="*/ 29 h 36"/>
                    <a:gd name="T64" fmla="*/ 36 w 71"/>
                    <a:gd name="T65" fmla="*/ 25 h 36"/>
                    <a:gd name="T66" fmla="*/ 40 w 71"/>
                    <a:gd name="T67" fmla="*/ 29 h 36"/>
                    <a:gd name="T68" fmla="*/ 41 w 71"/>
                    <a:gd name="T69" fmla="*/ 26 h 36"/>
                    <a:gd name="T70" fmla="*/ 43 w 71"/>
                    <a:gd name="T71" fmla="*/ 24 h 36"/>
                    <a:gd name="T72" fmla="*/ 45 w 71"/>
                    <a:gd name="T73" fmla="*/ 19 h 36"/>
                    <a:gd name="T74" fmla="*/ 50 w 71"/>
                    <a:gd name="T75" fmla="*/ 18 h 36"/>
                    <a:gd name="T76" fmla="*/ 53 w 71"/>
                    <a:gd name="T77" fmla="*/ 20 h 36"/>
                    <a:gd name="T78" fmla="*/ 59 w 71"/>
                    <a:gd name="T79" fmla="*/ 19 h 36"/>
                    <a:gd name="T80" fmla="*/ 63 w 71"/>
                    <a:gd name="T81" fmla="*/ 21 h 36"/>
                    <a:gd name="T82" fmla="*/ 67 w 71"/>
                    <a:gd name="T83" fmla="*/ 18 h 36"/>
                    <a:gd name="T84" fmla="*/ 68 w 71"/>
                    <a:gd name="T85" fmla="*/ 12 h 36"/>
                    <a:gd name="T86" fmla="*/ 71 w 71"/>
                    <a:gd name="T87" fmla="*/ 5 h 36"/>
                    <a:gd name="T88" fmla="*/ 70 w 71"/>
                    <a:gd name="T89" fmla="*/ 5 h 36"/>
                    <a:gd name="T90" fmla="*/ 65 w 71"/>
                    <a:gd name="T91"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1" h="36">
                      <a:moveTo>
                        <a:pt x="65" y="1"/>
                      </a:moveTo>
                      <a:lnTo>
                        <a:pt x="59" y="0"/>
                      </a:lnTo>
                      <a:lnTo>
                        <a:pt x="57" y="1"/>
                      </a:lnTo>
                      <a:lnTo>
                        <a:pt x="55" y="0"/>
                      </a:lnTo>
                      <a:lnTo>
                        <a:pt x="53" y="0"/>
                      </a:lnTo>
                      <a:lnTo>
                        <a:pt x="51" y="2"/>
                      </a:lnTo>
                      <a:lnTo>
                        <a:pt x="49" y="1"/>
                      </a:lnTo>
                      <a:lnTo>
                        <a:pt x="45" y="1"/>
                      </a:lnTo>
                      <a:lnTo>
                        <a:pt x="44" y="1"/>
                      </a:lnTo>
                      <a:lnTo>
                        <a:pt x="41" y="1"/>
                      </a:lnTo>
                      <a:lnTo>
                        <a:pt x="40" y="5"/>
                      </a:lnTo>
                      <a:lnTo>
                        <a:pt x="37" y="5"/>
                      </a:lnTo>
                      <a:lnTo>
                        <a:pt x="36" y="4"/>
                      </a:lnTo>
                      <a:lnTo>
                        <a:pt x="36" y="5"/>
                      </a:lnTo>
                      <a:lnTo>
                        <a:pt x="30" y="4"/>
                      </a:lnTo>
                      <a:lnTo>
                        <a:pt x="27" y="7"/>
                      </a:lnTo>
                      <a:lnTo>
                        <a:pt x="23" y="7"/>
                      </a:lnTo>
                      <a:lnTo>
                        <a:pt x="19" y="12"/>
                      </a:lnTo>
                      <a:lnTo>
                        <a:pt x="14" y="13"/>
                      </a:lnTo>
                      <a:lnTo>
                        <a:pt x="9" y="15"/>
                      </a:lnTo>
                      <a:lnTo>
                        <a:pt x="7" y="14"/>
                      </a:lnTo>
                      <a:lnTo>
                        <a:pt x="4" y="14"/>
                      </a:lnTo>
                      <a:lnTo>
                        <a:pt x="0" y="17"/>
                      </a:lnTo>
                      <a:lnTo>
                        <a:pt x="0" y="16"/>
                      </a:lnTo>
                      <a:lnTo>
                        <a:pt x="0" y="22"/>
                      </a:lnTo>
                      <a:lnTo>
                        <a:pt x="0" y="29"/>
                      </a:lnTo>
                      <a:lnTo>
                        <a:pt x="10" y="36"/>
                      </a:lnTo>
                      <a:lnTo>
                        <a:pt x="15" y="36"/>
                      </a:lnTo>
                      <a:lnTo>
                        <a:pt x="20" y="35"/>
                      </a:lnTo>
                      <a:lnTo>
                        <a:pt x="27" y="34"/>
                      </a:lnTo>
                      <a:lnTo>
                        <a:pt x="27" y="31"/>
                      </a:lnTo>
                      <a:lnTo>
                        <a:pt x="31" y="29"/>
                      </a:lnTo>
                      <a:lnTo>
                        <a:pt x="36" y="25"/>
                      </a:lnTo>
                      <a:lnTo>
                        <a:pt x="40" y="29"/>
                      </a:lnTo>
                      <a:lnTo>
                        <a:pt x="41" y="26"/>
                      </a:lnTo>
                      <a:lnTo>
                        <a:pt x="43" y="24"/>
                      </a:lnTo>
                      <a:lnTo>
                        <a:pt x="45" y="19"/>
                      </a:lnTo>
                      <a:lnTo>
                        <a:pt x="50" y="18"/>
                      </a:lnTo>
                      <a:lnTo>
                        <a:pt x="53" y="20"/>
                      </a:lnTo>
                      <a:lnTo>
                        <a:pt x="59" y="19"/>
                      </a:lnTo>
                      <a:lnTo>
                        <a:pt x="63" y="21"/>
                      </a:lnTo>
                      <a:lnTo>
                        <a:pt x="67" y="18"/>
                      </a:lnTo>
                      <a:lnTo>
                        <a:pt x="68" y="12"/>
                      </a:lnTo>
                      <a:lnTo>
                        <a:pt x="71" y="5"/>
                      </a:lnTo>
                      <a:lnTo>
                        <a:pt x="70" y="5"/>
                      </a:lnTo>
                      <a:lnTo>
                        <a:pt x="65"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36" name="Freeform 655">
                  <a:extLst>
                    <a:ext uri="{FF2B5EF4-FFF2-40B4-BE49-F238E27FC236}">
                      <a16:creationId xmlns:a16="http://schemas.microsoft.com/office/drawing/2014/main" id="{E820B76F-430B-4729-32C5-A44276743BB4}"/>
                    </a:ext>
                  </a:extLst>
                </p:cNvPr>
                <p:cNvSpPr>
                  <a:spLocks/>
                </p:cNvSpPr>
                <p:nvPr/>
              </p:nvSpPr>
              <p:spPr bwMode="auto">
                <a:xfrm>
                  <a:off x="3900" y="1994"/>
                  <a:ext cx="82" cy="62"/>
                </a:xfrm>
                <a:custGeom>
                  <a:avLst/>
                  <a:gdLst>
                    <a:gd name="T0" fmla="*/ 75 w 82"/>
                    <a:gd name="T1" fmla="*/ 3 h 62"/>
                    <a:gd name="T2" fmla="*/ 70 w 82"/>
                    <a:gd name="T3" fmla="*/ 3 h 62"/>
                    <a:gd name="T4" fmla="*/ 61 w 82"/>
                    <a:gd name="T5" fmla="*/ 0 h 62"/>
                    <a:gd name="T6" fmla="*/ 49 w 82"/>
                    <a:gd name="T7" fmla="*/ 6 h 62"/>
                    <a:gd name="T8" fmla="*/ 44 w 82"/>
                    <a:gd name="T9" fmla="*/ 9 h 62"/>
                    <a:gd name="T10" fmla="*/ 37 w 82"/>
                    <a:gd name="T11" fmla="*/ 10 h 62"/>
                    <a:gd name="T12" fmla="*/ 32 w 82"/>
                    <a:gd name="T13" fmla="*/ 9 h 62"/>
                    <a:gd name="T14" fmla="*/ 27 w 82"/>
                    <a:gd name="T15" fmla="*/ 9 h 62"/>
                    <a:gd name="T16" fmla="*/ 18 w 82"/>
                    <a:gd name="T17" fmla="*/ 9 h 62"/>
                    <a:gd name="T18" fmla="*/ 15 w 82"/>
                    <a:gd name="T19" fmla="*/ 8 h 62"/>
                    <a:gd name="T20" fmla="*/ 8 w 82"/>
                    <a:gd name="T21" fmla="*/ 10 h 62"/>
                    <a:gd name="T22" fmla="*/ 7 w 82"/>
                    <a:gd name="T23" fmla="*/ 5 h 62"/>
                    <a:gd name="T24" fmla="*/ 6 w 82"/>
                    <a:gd name="T25" fmla="*/ 1 h 62"/>
                    <a:gd name="T26" fmla="*/ 2 w 82"/>
                    <a:gd name="T27" fmla="*/ 3 h 62"/>
                    <a:gd name="T28" fmla="*/ 2 w 82"/>
                    <a:gd name="T29" fmla="*/ 13 h 62"/>
                    <a:gd name="T30" fmla="*/ 8 w 82"/>
                    <a:gd name="T31" fmla="*/ 23 h 62"/>
                    <a:gd name="T32" fmla="*/ 2 w 82"/>
                    <a:gd name="T33" fmla="*/ 31 h 62"/>
                    <a:gd name="T34" fmla="*/ 4 w 82"/>
                    <a:gd name="T35" fmla="*/ 37 h 62"/>
                    <a:gd name="T36" fmla="*/ 3 w 82"/>
                    <a:gd name="T37" fmla="*/ 40 h 62"/>
                    <a:gd name="T38" fmla="*/ 13 w 82"/>
                    <a:gd name="T39" fmla="*/ 54 h 62"/>
                    <a:gd name="T40" fmla="*/ 13 w 82"/>
                    <a:gd name="T41" fmla="*/ 61 h 62"/>
                    <a:gd name="T42" fmla="*/ 15 w 82"/>
                    <a:gd name="T43" fmla="*/ 62 h 62"/>
                    <a:gd name="T44" fmla="*/ 23 w 82"/>
                    <a:gd name="T45" fmla="*/ 61 h 62"/>
                    <a:gd name="T46" fmla="*/ 29 w 82"/>
                    <a:gd name="T47" fmla="*/ 59 h 62"/>
                    <a:gd name="T48" fmla="*/ 34 w 82"/>
                    <a:gd name="T49" fmla="*/ 62 h 62"/>
                    <a:gd name="T50" fmla="*/ 38 w 82"/>
                    <a:gd name="T51" fmla="*/ 61 h 62"/>
                    <a:gd name="T52" fmla="*/ 43 w 82"/>
                    <a:gd name="T53" fmla="*/ 62 h 62"/>
                    <a:gd name="T54" fmla="*/ 51 w 82"/>
                    <a:gd name="T55" fmla="*/ 61 h 62"/>
                    <a:gd name="T56" fmla="*/ 52 w 82"/>
                    <a:gd name="T57" fmla="*/ 56 h 62"/>
                    <a:gd name="T58" fmla="*/ 56 w 82"/>
                    <a:gd name="T59" fmla="*/ 49 h 62"/>
                    <a:gd name="T60" fmla="*/ 58 w 82"/>
                    <a:gd name="T61" fmla="*/ 49 h 62"/>
                    <a:gd name="T62" fmla="*/ 62 w 82"/>
                    <a:gd name="T63" fmla="*/ 46 h 62"/>
                    <a:gd name="T64" fmla="*/ 68 w 82"/>
                    <a:gd name="T65" fmla="*/ 44 h 62"/>
                    <a:gd name="T66" fmla="*/ 74 w 82"/>
                    <a:gd name="T67" fmla="*/ 45 h 62"/>
                    <a:gd name="T68" fmla="*/ 77 w 82"/>
                    <a:gd name="T69" fmla="*/ 46 h 62"/>
                    <a:gd name="T70" fmla="*/ 72 w 82"/>
                    <a:gd name="T71" fmla="*/ 37 h 62"/>
                    <a:gd name="T72" fmla="*/ 69 w 82"/>
                    <a:gd name="T73" fmla="*/ 35 h 62"/>
                    <a:gd name="T74" fmla="*/ 74 w 82"/>
                    <a:gd name="T75" fmla="*/ 28 h 62"/>
                    <a:gd name="T76" fmla="*/ 77 w 82"/>
                    <a:gd name="T77" fmla="*/ 16 h 62"/>
                    <a:gd name="T78" fmla="*/ 82 w 82"/>
                    <a:gd name="T79" fmla="*/ 15 h 62"/>
                    <a:gd name="T80" fmla="*/ 82 w 82"/>
                    <a:gd name="T81" fmla="*/ 7 h 62"/>
                    <a:gd name="T82" fmla="*/ 78 w 82"/>
                    <a:gd name="T83" fmla="*/ 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2" h="62">
                      <a:moveTo>
                        <a:pt x="78" y="6"/>
                      </a:moveTo>
                      <a:lnTo>
                        <a:pt x="75" y="3"/>
                      </a:lnTo>
                      <a:lnTo>
                        <a:pt x="72" y="5"/>
                      </a:lnTo>
                      <a:lnTo>
                        <a:pt x="70" y="3"/>
                      </a:lnTo>
                      <a:lnTo>
                        <a:pt x="65" y="0"/>
                      </a:lnTo>
                      <a:lnTo>
                        <a:pt x="61" y="0"/>
                      </a:lnTo>
                      <a:lnTo>
                        <a:pt x="58" y="1"/>
                      </a:lnTo>
                      <a:lnTo>
                        <a:pt x="49" y="6"/>
                      </a:lnTo>
                      <a:lnTo>
                        <a:pt x="48" y="8"/>
                      </a:lnTo>
                      <a:lnTo>
                        <a:pt x="44" y="9"/>
                      </a:lnTo>
                      <a:lnTo>
                        <a:pt x="43" y="11"/>
                      </a:lnTo>
                      <a:lnTo>
                        <a:pt x="37" y="10"/>
                      </a:lnTo>
                      <a:lnTo>
                        <a:pt x="35" y="10"/>
                      </a:lnTo>
                      <a:lnTo>
                        <a:pt x="32" y="9"/>
                      </a:lnTo>
                      <a:lnTo>
                        <a:pt x="30" y="10"/>
                      </a:lnTo>
                      <a:lnTo>
                        <a:pt x="27" y="9"/>
                      </a:lnTo>
                      <a:lnTo>
                        <a:pt x="23" y="11"/>
                      </a:lnTo>
                      <a:lnTo>
                        <a:pt x="18" y="9"/>
                      </a:lnTo>
                      <a:lnTo>
                        <a:pt x="16" y="9"/>
                      </a:lnTo>
                      <a:lnTo>
                        <a:pt x="15" y="8"/>
                      </a:lnTo>
                      <a:lnTo>
                        <a:pt x="11" y="7"/>
                      </a:lnTo>
                      <a:lnTo>
                        <a:pt x="8" y="10"/>
                      </a:lnTo>
                      <a:lnTo>
                        <a:pt x="6" y="7"/>
                      </a:lnTo>
                      <a:lnTo>
                        <a:pt x="7" y="5"/>
                      </a:lnTo>
                      <a:lnTo>
                        <a:pt x="8" y="3"/>
                      </a:lnTo>
                      <a:lnTo>
                        <a:pt x="6" y="1"/>
                      </a:lnTo>
                      <a:lnTo>
                        <a:pt x="2" y="0"/>
                      </a:lnTo>
                      <a:lnTo>
                        <a:pt x="2" y="3"/>
                      </a:lnTo>
                      <a:lnTo>
                        <a:pt x="0" y="6"/>
                      </a:lnTo>
                      <a:lnTo>
                        <a:pt x="2" y="13"/>
                      </a:lnTo>
                      <a:lnTo>
                        <a:pt x="6" y="18"/>
                      </a:lnTo>
                      <a:lnTo>
                        <a:pt x="8" y="23"/>
                      </a:lnTo>
                      <a:lnTo>
                        <a:pt x="7" y="26"/>
                      </a:lnTo>
                      <a:lnTo>
                        <a:pt x="2" y="31"/>
                      </a:lnTo>
                      <a:lnTo>
                        <a:pt x="2" y="34"/>
                      </a:lnTo>
                      <a:lnTo>
                        <a:pt x="4" y="37"/>
                      </a:lnTo>
                      <a:lnTo>
                        <a:pt x="3" y="40"/>
                      </a:lnTo>
                      <a:lnTo>
                        <a:pt x="3" y="40"/>
                      </a:lnTo>
                      <a:lnTo>
                        <a:pt x="9" y="46"/>
                      </a:lnTo>
                      <a:lnTo>
                        <a:pt x="13" y="54"/>
                      </a:lnTo>
                      <a:lnTo>
                        <a:pt x="13" y="58"/>
                      </a:lnTo>
                      <a:lnTo>
                        <a:pt x="13" y="61"/>
                      </a:lnTo>
                      <a:lnTo>
                        <a:pt x="13" y="61"/>
                      </a:lnTo>
                      <a:lnTo>
                        <a:pt x="15" y="62"/>
                      </a:lnTo>
                      <a:lnTo>
                        <a:pt x="20" y="62"/>
                      </a:lnTo>
                      <a:lnTo>
                        <a:pt x="23" y="61"/>
                      </a:lnTo>
                      <a:lnTo>
                        <a:pt x="26" y="58"/>
                      </a:lnTo>
                      <a:lnTo>
                        <a:pt x="29" y="59"/>
                      </a:lnTo>
                      <a:lnTo>
                        <a:pt x="33" y="59"/>
                      </a:lnTo>
                      <a:lnTo>
                        <a:pt x="34" y="62"/>
                      </a:lnTo>
                      <a:lnTo>
                        <a:pt x="36" y="62"/>
                      </a:lnTo>
                      <a:lnTo>
                        <a:pt x="38" y="61"/>
                      </a:lnTo>
                      <a:lnTo>
                        <a:pt x="40" y="61"/>
                      </a:lnTo>
                      <a:lnTo>
                        <a:pt x="43" y="62"/>
                      </a:lnTo>
                      <a:lnTo>
                        <a:pt x="46" y="61"/>
                      </a:lnTo>
                      <a:lnTo>
                        <a:pt x="51" y="61"/>
                      </a:lnTo>
                      <a:lnTo>
                        <a:pt x="54" y="59"/>
                      </a:lnTo>
                      <a:lnTo>
                        <a:pt x="52" y="56"/>
                      </a:lnTo>
                      <a:lnTo>
                        <a:pt x="53" y="52"/>
                      </a:lnTo>
                      <a:lnTo>
                        <a:pt x="56" y="49"/>
                      </a:lnTo>
                      <a:lnTo>
                        <a:pt x="58" y="49"/>
                      </a:lnTo>
                      <a:lnTo>
                        <a:pt x="58" y="49"/>
                      </a:lnTo>
                      <a:lnTo>
                        <a:pt x="60" y="46"/>
                      </a:lnTo>
                      <a:lnTo>
                        <a:pt x="62" y="46"/>
                      </a:lnTo>
                      <a:lnTo>
                        <a:pt x="64" y="44"/>
                      </a:lnTo>
                      <a:lnTo>
                        <a:pt x="68" y="44"/>
                      </a:lnTo>
                      <a:lnTo>
                        <a:pt x="72" y="47"/>
                      </a:lnTo>
                      <a:lnTo>
                        <a:pt x="74" y="45"/>
                      </a:lnTo>
                      <a:lnTo>
                        <a:pt x="77" y="46"/>
                      </a:lnTo>
                      <a:lnTo>
                        <a:pt x="77" y="46"/>
                      </a:lnTo>
                      <a:lnTo>
                        <a:pt x="75" y="42"/>
                      </a:lnTo>
                      <a:lnTo>
                        <a:pt x="72" y="37"/>
                      </a:lnTo>
                      <a:lnTo>
                        <a:pt x="70" y="37"/>
                      </a:lnTo>
                      <a:lnTo>
                        <a:pt x="69" y="35"/>
                      </a:lnTo>
                      <a:lnTo>
                        <a:pt x="73" y="31"/>
                      </a:lnTo>
                      <a:lnTo>
                        <a:pt x="74" y="28"/>
                      </a:lnTo>
                      <a:lnTo>
                        <a:pt x="73" y="20"/>
                      </a:lnTo>
                      <a:lnTo>
                        <a:pt x="77" y="16"/>
                      </a:lnTo>
                      <a:lnTo>
                        <a:pt x="80" y="16"/>
                      </a:lnTo>
                      <a:lnTo>
                        <a:pt x="82" y="15"/>
                      </a:lnTo>
                      <a:lnTo>
                        <a:pt x="82" y="8"/>
                      </a:lnTo>
                      <a:lnTo>
                        <a:pt x="82" y="7"/>
                      </a:lnTo>
                      <a:lnTo>
                        <a:pt x="79" y="7"/>
                      </a:lnTo>
                      <a:lnTo>
                        <a:pt x="78"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37" name="Freeform 656">
                  <a:extLst>
                    <a:ext uri="{FF2B5EF4-FFF2-40B4-BE49-F238E27FC236}">
                      <a16:creationId xmlns:a16="http://schemas.microsoft.com/office/drawing/2014/main" id="{84F45FBC-D1BA-3DCE-F098-FDC33839F477}"/>
                    </a:ext>
                  </a:extLst>
                </p:cNvPr>
                <p:cNvSpPr>
                  <a:spLocks/>
                </p:cNvSpPr>
                <p:nvPr/>
              </p:nvSpPr>
              <p:spPr bwMode="auto">
                <a:xfrm>
                  <a:off x="3878" y="2034"/>
                  <a:ext cx="35" cy="35"/>
                </a:xfrm>
                <a:custGeom>
                  <a:avLst/>
                  <a:gdLst>
                    <a:gd name="T0" fmla="*/ 19 w 35"/>
                    <a:gd name="T1" fmla="*/ 2 h 35"/>
                    <a:gd name="T2" fmla="*/ 16 w 35"/>
                    <a:gd name="T3" fmla="*/ 1 h 35"/>
                    <a:gd name="T4" fmla="*/ 10 w 35"/>
                    <a:gd name="T5" fmla="*/ 3 h 35"/>
                    <a:gd name="T6" fmla="*/ 8 w 35"/>
                    <a:gd name="T7" fmla="*/ 5 h 35"/>
                    <a:gd name="T8" fmla="*/ 6 w 35"/>
                    <a:gd name="T9" fmla="*/ 6 h 35"/>
                    <a:gd name="T10" fmla="*/ 2 w 35"/>
                    <a:gd name="T11" fmla="*/ 8 h 35"/>
                    <a:gd name="T12" fmla="*/ 3 w 35"/>
                    <a:gd name="T13" fmla="*/ 11 h 35"/>
                    <a:gd name="T14" fmla="*/ 1 w 35"/>
                    <a:gd name="T15" fmla="*/ 12 h 35"/>
                    <a:gd name="T16" fmla="*/ 1 w 35"/>
                    <a:gd name="T17" fmla="*/ 12 h 35"/>
                    <a:gd name="T18" fmla="*/ 0 w 35"/>
                    <a:gd name="T19" fmla="*/ 18 h 35"/>
                    <a:gd name="T20" fmla="*/ 1 w 35"/>
                    <a:gd name="T21" fmla="*/ 24 h 35"/>
                    <a:gd name="T22" fmla="*/ 4 w 35"/>
                    <a:gd name="T23" fmla="*/ 28 h 35"/>
                    <a:gd name="T24" fmla="*/ 5 w 35"/>
                    <a:gd name="T25" fmla="*/ 32 h 35"/>
                    <a:gd name="T26" fmla="*/ 8 w 35"/>
                    <a:gd name="T27" fmla="*/ 35 h 35"/>
                    <a:gd name="T28" fmla="*/ 8 w 35"/>
                    <a:gd name="T29" fmla="*/ 35 h 35"/>
                    <a:gd name="T30" fmla="*/ 14 w 35"/>
                    <a:gd name="T31" fmla="*/ 31 h 35"/>
                    <a:gd name="T32" fmla="*/ 17 w 35"/>
                    <a:gd name="T33" fmla="*/ 29 h 35"/>
                    <a:gd name="T34" fmla="*/ 18 w 35"/>
                    <a:gd name="T35" fmla="*/ 28 h 35"/>
                    <a:gd name="T36" fmla="*/ 21 w 35"/>
                    <a:gd name="T37" fmla="*/ 25 h 35"/>
                    <a:gd name="T38" fmla="*/ 28 w 35"/>
                    <a:gd name="T39" fmla="*/ 26 h 35"/>
                    <a:gd name="T40" fmla="*/ 31 w 35"/>
                    <a:gd name="T41" fmla="*/ 24 h 35"/>
                    <a:gd name="T42" fmla="*/ 34 w 35"/>
                    <a:gd name="T43" fmla="*/ 23 h 35"/>
                    <a:gd name="T44" fmla="*/ 35 w 35"/>
                    <a:gd name="T45" fmla="*/ 21 h 35"/>
                    <a:gd name="T46" fmla="*/ 35 w 35"/>
                    <a:gd name="T47" fmla="*/ 18 h 35"/>
                    <a:gd name="T48" fmla="*/ 35 w 35"/>
                    <a:gd name="T49" fmla="*/ 14 h 35"/>
                    <a:gd name="T50" fmla="*/ 31 w 35"/>
                    <a:gd name="T51" fmla="*/ 6 h 35"/>
                    <a:gd name="T52" fmla="*/ 25 w 35"/>
                    <a:gd name="T53" fmla="*/ 0 h 35"/>
                    <a:gd name="T54" fmla="*/ 23 w 35"/>
                    <a:gd name="T55" fmla="*/ 0 h 35"/>
                    <a:gd name="T56" fmla="*/ 19 w 35"/>
                    <a:gd name="T57" fmla="*/ 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 h="35">
                      <a:moveTo>
                        <a:pt x="19" y="2"/>
                      </a:moveTo>
                      <a:lnTo>
                        <a:pt x="16" y="1"/>
                      </a:lnTo>
                      <a:lnTo>
                        <a:pt x="10" y="3"/>
                      </a:lnTo>
                      <a:lnTo>
                        <a:pt x="8" y="5"/>
                      </a:lnTo>
                      <a:lnTo>
                        <a:pt x="6" y="6"/>
                      </a:lnTo>
                      <a:lnTo>
                        <a:pt x="2" y="8"/>
                      </a:lnTo>
                      <a:lnTo>
                        <a:pt x="3" y="11"/>
                      </a:lnTo>
                      <a:lnTo>
                        <a:pt x="1" y="12"/>
                      </a:lnTo>
                      <a:lnTo>
                        <a:pt x="1" y="12"/>
                      </a:lnTo>
                      <a:lnTo>
                        <a:pt x="0" y="18"/>
                      </a:lnTo>
                      <a:lnTo>
                        <a:pt x="1" y="24"/>
                      </a:lnTo>
                      <a:lnTo>
                        <a:pt x="4" y="28"/>
                      </a:lnTo>
                      <a:lnTo>
                        <a:pt x="5" y="32"/>
                      </a:lnTo>
                      <a:lnTo>
                        <a:pt x="8" y="35"/>
                      </a:lnTo>
                      <a:lnTo>
                        <a:pt x="8" y="35"/>
                      </a:lnTo>
                      <a:lnTo>
                        <a:pt x="14" y="31"/>
                      </a:lnTo>
                      <a:lnTo>
                        <a:pt x="17" y="29"/>
                      </a:lnTo>
                      <a:lnTo>
                        <a:pt x="18" y="28"/>
                      </a:lnTo>
                      <a:lnTo>
                        <a:pt x="21" y="25"/>
                      </a:lnTo>
                      <a:lnTo>
                        <a:pt x="28" y="26"/>
                      </a:lnTo>
                      <a:lnTo>
                        <a:pt x="31" y="24"/>
                      </a:lnTo>
                      <a:lnTo>
                        <a:pt x="34" y="23"/>
                      </a:lnTo>
                      <a:lnTo>
                        <a:pt x="35" y="21"/>
                      </a:lnTo>
                      <a:lnTo>
                        <a:pt x="35" y="18"/>
                      </a:lnTo>
                      <a:lnTo>
                        <a:pt x="35" y="14"/>
                      </a:lnTo>
                      <a:lnTo>
                        <a:pt x="31" y="6"/>
                      </a:lnTo>
                      <a:lnTo>
                        <a:pt x="25" y="0"/>
                      </a:lnTo>
                      <a:lnTo>
                        <a:pt x="23" y="0"/>
                      </a:lnTo>
                      <a:lnTo>
                        <a:pt x="19"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38" name="Freeform 657">
                  <a:extLst>
                    <a:ext uri="{FF2B5EF4-FFF2-40B4-BE49-F238E27FC236}">
                      <a16:creationId xmlns:a16="http://schemas.microsoft.com/office/drawing/2014/main" id="{2E7F7D2A-B933-0852-9876-DAB089A47D7F}"/>
                    </a:ext>
                  </a:extLst>
                </p:cNvPr>
                <p:cNvSpPr>
                  <a:spLocks/>
                </p:cNvSpPr>
                <p:nvPr/>
              </p:nvSpPr>
              <p:spPr bwMode="auto">
                <a:xfrm>
                  <a:off x="3860" y="2029"/>
                  <a:ext cx="26" cy="62"/>
                </a:xfrm>
                <a:custGeom>
                  <a:avLst/>
                  <a:gdLst>
                    <a:gd name="T0" fmla="*/ 18 w 26"/>
                    <a:gd name="T1" fmla="*/ 56 h 62"/>
                    <a:gd name="T2" fmla="*/ 18 w 26"/>
                    <a:gd name="T3" fmla="*/ 52 h 62"/>
                    <a:gd name="T4" fmla="*/ 23 w 26"/>
                    <a:gd name="T5" fmla="*/ 50 h 62"/>
                    <a:gd name="T6" fmla="*/ 25 w 26"/>
                    <a:gd name="T7" fmla="*/ 44 h 62"/>
                    <a:gd name="T8" fmla="*/ 26 w 26"/>
                    <a:gd name="T9" fmla="*/ 40 h 62"/>
                    <a:gd name="T10" fmla="*/ 23 w 26"/>
                    <a:gd name="T11" fmla="*/ 37 h 62"/>
                    <a:gd name="T12" fmla="*/ 22 w 26"/>
                    <a:gd name="T13" fmla="*/ 33 h 62"/>
                    <a:gd name="T14" fmla="*/ 19 w 26"/>
                    <a:gd name="T15" fmla="*/ 29 h 62"/>
                    <a:gd name="T16" fmla="*/ 18 w 26"/>
                    <a:gd name="T17" fmla="*/ 23 h 62"/>
                    <a:gd name="T18" fmla="*/ 19 w 26"/>
                    <a:gd name="T19" fmla="*/ 17 h 62"/>
                    <a:gd name="T20" fmla="*/ 18 w 26"/>
                    <a:gd name="T21" fmla="*/ 16 h 62"/>
                    <a:gd name="T22" fmla="*/ 18 w 26"/>
                    <a:gd name="T23" fmla="*/ 10 h 62"/>
                    <a:gd name="T24" fmla="*/ 18 w 26"/>
                    <a:gd name="T25" fmla="*/ 8 h 62"/>
                    <a:gd name="T26" fmla="*/ 15 w 26"/>
                    <a:gd name="T27" fmla="*/ 5 h 62"/>
                    <a:gd name="T28" fmla="*/ 14 w 26"/>
                    <a:gd name="T29" fmla="*/ 5 h 62"/>
                    <a:gd name="T30" fmla="*/ 11 w 26"/>
                    <a:gd name="T31" fmla="*/ 1 h 62"/>
                    <a:gd name="T32" fmla="*/ 11 w 26"/>
                    <a:gd name="T33" fmla="*/ 0 h 62"/>
                    <a:gd name="T34" fmla="*/ 11 w 26"/>
                    <a:gd name="T35" fmla="*/ 0 h 62"/>
                    <a:gd name="T36" fmla="*/ 8 w 26"/>
                    <a:gd name="T37" fmla="*/ 4 h 62"/>
                    <a:gd name="T38" fmla="*/ 6 w 26"/>
                    <a:gd name="T39" fmla="*/ 1 h 62"/>
                    <a:gd name="T40" fmla="*/ 5 w 26"/>
                    <a:gd name="T41" fmla="*/ 1 h 62"/>
                    <a:gd name="T42" fmla="*/ 2 w 26"/>
                    <a:gd name="T43" fmla="*/ 5 h 62"/>
                    <a:gd name="T44" fmla="*/ 1 w 26"/>
                    <a:gd name="T45" fmla="*/ 10 h 62"/>
                    <a:gd name="T46" fmla="*/ 0 w 26"/>
                    <a:gd name="T47" fmla="*/ 16 h 62"/>
                    <a:gd name="T48" fmla="*/ 4 w 26"/>
                    <a:gd name="T49" fmla="*/ 19 h 62"/>
                    <a:gd name="T50" fmla="*/ 4 w 26"/>
                    <a:gd name="T51" fmla="*/ 21 h 62"/>
                    <a:gd name="T52" fmla="*/ 2 w 26"/>
                    <a:gd name="T53" fmla="*/ 22 h 62"/>
                    <a:gd name="T54" fmla="*/ 1 w 26"/>
                    <a:gd name="T55" fmla="*/ 30 h 62"/>
                    <a:gd name="T56" fmla="*/ 3 w 26"/>
                    <a:gd name="T57" fmla="*/ 35 h 62"/>
                    <a:gd name="T58" fmla="*/ 1 w 26"/>
                    <a:gd name="T59" fmla="*/ 38 h 62"/>
                    <a:gd name="T60" fmla="*/ 1 w 26"/>
                    <a:gd name="T61" fmla="*/ 43 h 62"/>
                    <a:gd name="T62" fmla="*/ 3 w 26"/>
                    <a:gd name="T63" fmla="*/ 46 h 62"/>
                    <a:gd name="T64" fmla="*/ 2 w 26"/>
                    <a:gd name="T65" fmla="*/ 50 h 62"/>
                    <a:gd name="T66" fmla="*/ 4 w 26"/>
                    <a:gd name="T67" fmla="*/ 51 h 62"/>
                    <a:gd name="T68" fmla="*/ 8 w 26"/>
                    <a:gd name="T69" fmla="*/ 52 h 62"/>
                    <a:gd name="T70" fmla="*/ 11 w 26"/>
                    <a:gd name="T71" fmla="*/ 60 h 62"/>
                    <a:gd name="T72" fmla="*/ 14 w 26"/>
                    <a:gd name="T73" fmla="*/ 62 h 62"/>
                    <a:gd name="T74" fmla="*/ 15 w 26"/>
                    <a:gd name="T75" fmla="*/ 61 h 62"/>
                    <a:gd name="T76" fmla="*/ 18 w 26"/>
                    <a:gd name="T77"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6" h="62">
                      <a:moveTo>
                        <a:pt x="18" y="56"/>
                      </a:moveTo>
                      <a:lnTo>
                        <a:pt x="18" y="52"/>
                      </a:lnTo>
                      <a:lnTo>
                        <a:pt x="23" y="50"/>
                      </a:lnTo>
                      <a:lnTo>
                        <a:pt x="25" y="44"/>
                      </a:lnTo>
                      <a:lnTo>
                        <a:pt x="26" y="40"/>
                      </a:lnTo>
                      <a:lnTo>
                        <a:pt x="23" y="37"/>
                      </a:lnTo>
                      <a:lnTo>
                        <a:pt x="22" y="33"/>
                      </a:lnTo>
                      <a:lnTo>
                        <a:pt x="19" y="29"/>
                      </a:lnTo>
                      <a:lnTo>
                        <a:pt x="18" y="23"/>
                      </a:lnTo>
                      <a:lnTo>
                        <a:pt x="19" y="17"/>
                      </a:lnTo>
                      <a:lnTo>
                        <a:pt x="18" y="16"/>
                      </a:lnTo>
                      <a:lnTo>
                        <a:pt x="18" y="10"/>
                      </a:lnTo>
                      <a:lnTo>
                        <a:pt x="18" y="8"/>
                      </a:lnTo>
                      <a:lnTo>
                        <a:pt x="15" y="5"/>
                      </a:lnTo>
                      <a:lnTo>
                        <a:pt x="14" y="5"/>
                      </a:lnTo>
                      <a:lnTo>
                        <a:pt x="11" y="1"/>
                      </a:lnTo>
                      <a:lnTo>
                        <a:pt x="11" y="0"/>
                      </a:lnTo>
                      <a:lnTo>
                        <a:pt x="11" y="0"/>
                      </a:lnTo>
                      <a:lnTo>
                        <a:pt x="8" y="4"/>
                      </a:lnTo>
                      <a:lnTo>
                        <a:pt x="6" y="1"/>
                      </a:lnTo>
                      <a:lnTo>
                        <a:pt x="5" y="1"/>
                      </a:lnTo>
                      <a:lnTo>
                        <a:pt x="2" y="5"/>
                      </a:lnTo>
                      <a:lnTo>
                        <a:pt x="1" y="10"/>
                      </a:lnTo>
                      <a:lnTo>
                        <a:pt x="0" y="16"/>
                      </a:lnTo>
                      <a:lnTo>
                        <a:pt x="4" y="19"/>
                      </a:lnTo>
                      <a:lnTo>
                        <a:pt x="4" y="21"/>
                      </a:lnTo>
                      <a:lnTo>
                        <a:pt x="2" y="22"/>
                      </a:lnTo>
                      <a:lnTo>
                        <a:pt x="1" y="30"/>
                      </a:lnTo>
                      <a:lnTo>
                        <a:pt x="3" y="35"/>
                      </a:lnTo>
                      <a:lnTo>
                        <a:pt x="1" y="38"/>
                      </a:lnTo>
                      <a:lnTo>
                        <a:pt x="1" y="43"/>
                      </a:lnTo>
                      <a:lnTo>
                        <a:pt x="3" y="46"/>
                      </a:lnTo>
                      <a:lnTo>
                        <a:pt x="2" y="50"/>
                      </a:lnTo>
                      <a:lnTo>
                        <a:pt x="4" y="51"/>
                      </a:lnTo>
                      <a:lnTo>
                        <a:pt x="8" y="52"/>
                      </a:lnTo>
                      <a:lnTo>
                        <a:pt x="11" y="60"/>
                      </a:lnTo>
                      <a:lnTo>
                        <a:pt x="14" y="62"/>
                      </a:lnTo>
                      <a:lnTo>
                        <a:pt x="15" y="61"/>
                      </a:lnTo>
                      <a:lnTo>
                        <a:pt x="18" y="5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39" name="Freeform 658">
                  <a:extLst>
                    <a:ext uri="{FF2B5EF4-FFF2-40B4-BE49-F238E27FC236}">
                      <a16:creationId xmlns:a16="http://schemas.microsoft.com/office/drawing/2014/main" id="{25353B91-A236-522F-ABD3-FB157F02356E}"/>
                    </a:ext>
                  </a:extLst>
                </p:cNvPr>
                <p:cNvSpPr>
                  <a:spLocks/>
                </p:cNvSpPr>
                <p:nvPr/>
              </p:nvSpPr>
              <p:spPr bwMode="auto">
                <a:xfrm>
                  <a:off x="3850" y="1955"/>
                  <a:ext cx="58" cy="91"/>
                </a:xfrm>
                <a:custGeom>
                  <a:avLst/>
                  <a:gdLst>
                    <a:gd name="T0" fmla="*/ 12 w 58"/>
                    <a:gd name="T1" fmla="*/ 0 h 91"/>
                    <a:gd name="T2" fmla="*/ 8 w 58"/>
                    <a:gd name="T3" fmla="*/ 5 h 91"/>
                    <a:gd name="T4" fmla="*/ 2 w 58"/>
                    <a:gd name="T5" fmla="*/ 7 h 91"/>
                    <a:gd name="T6" fmla="*/ 0 w 58"/>
                    <a:gd name="T7" fmla="*/ 10 h 91"/>
                    <a:gd name="T8" fmla="*/ 4 w 58"/>
                    <a:gd name="T9" fmla="*/ 19 h 91"/>
                    <a:gd name="T10" fmla="*/ 7 w 58"/>
                    <a:gd name="T11" fmla="*/ 21 h 91"/>
                    <a:gd name="T12" fmla="*/ 6 w 58"/>
                    <a:gd name="T13" fmla="*/ 22 h 91"/>
                    <a:gd name="T14" fmla="*/ 4 w 58"/>
                    <a:gd name="T15" fmla="*/ 26 h 91"/>
                    <a:gd name="T16" fmla="*/ 6 w 58"/>
                    <a:gd name="T17" fmla="*/ 27 h 91"/>
                    <a:gd name="T18" fmla="*/ 7 w 58"/>
                    <a:gd name="T19" fmla="*/ 31 h 91"/>
                    <a:gd name="T20" fmla="*/ 4 w 58"/>
                    <a:gd name="T21" fmla="*/ 38 h 91"/>
                    <a:gd name="T22" fmla="*/ 11 w 58"/>
                    <a:gd name="T23" fmla="*/ 42 h 91"/>
                    <a:gd name="T24" fmla="*/ 11 w 58"/>
                    <a:gd name="T25" fmla="*/ 46 h 91"/>
                    <a:gd name="T26" fmla="*/ 7 w 58"/>
                    <a:gd name="T27" fmla="*/ 46 h 91"/>
                    <a:gd name="T28" fmla="*/ 11 w 58"/>
                    <a:gd name="T29" fmla="*/ 54 h 91"/>
                    <a:gd name="T30" fmla="*/ 12 w 58"/>
                    <a:gd name="T31" fmla="*/ 59 h 91"/>
                    <a:gd name="T32" fmla="*/ 14 w 58"/>
                    <a:gd name="T33" fmla="*/ 63 h 91"/>
                    <a:gd name="T34" fmla="*/ 19 w 58"/>
                    <a:gd name="T35" fmla="*/ 66 h 91"/>
                    <a:gd name="T36" fmla="*/ 23 w 58"/>
                    <a:gd name="T37" fmla="*/ 70 h 91"/>
                    <a:gd name="T38" fmla="*/ 21 w 58"/>
                    <a:gd name="T39" fmla="*/ 74 h 91"/>
                    <a:gd name="T40" fmla="*/ 24 w 58"/>
                    <a:gd name="T41" fmla="*/ 79 h 91"/>
                    <a:gd name="T42" fmla="*/ 28 w 58"/>
                    <a:gd name="T43" fmla="*/ 82 h 91"/>
                    <a:gd name="T44" fmla="*/ 28 w 58"/>
                    <a:gd name="T45" fmla="*/ 90 h 91"/>
                    <a:gd name="T46" fmla="*/ 31 w 58"/>
                    <a:gd name="T47" fmla="*/ 90 h 91"/>
                    <a:gd name="T48" fmla="*/ 34 w 58"/>
                    <a:gd name="T49" fmla="*/ 85 h 91"/>
                    <a:gd name="T50" fmla="*/ 38 w 58"/>
                    <a:gd name="T51" fmla="*/ 82 h 91"/>
                    <a:gd name="T52" fmla="*/ 47 w 58"/>
                    <a:gd name="T53" fmla="*/ 81 h 91"/>
                    <a:gd name="T54" fmla="*/ 53 w 58"/>
                    <a:gd name="T55" fmla="*/ 79 h 91"/>
                    <a:gd name="T56" fmla="*/ 54 w 58"/>
                    <a:gd name="T57" fmla="*/ 76 h 91"/>
                    <a:gd name="T58" fmla="*/ 52 w 58"/>
                    <a:gd name="T59" fmla="*/ 70 h 91"/>
                    <a:gd name="T60" fmla="*/ 58 w 58"/>
                    <a:gd name="T61" fmla="*/ 62 h 91"/>
                    <a:gd name="T62" fmla="*/ 52 w 58"/>
                    <a:gd name="T63" fmla="*/ 52 h 91"/>
                    <a:gd name="T64" fmla="*/ 52 w 58"/>
                    <a:gd name="T65" fmla="*/ 42 h 91"/>
                    <a:gd name="T66" fmla="*/ 51 w 58"/>
                    <a:gd name="T67" fmla="*/ 36 h 91"/>
                    <a:gd name="T68" fmla="*/ 53 w 58"/>
                    <a:gd name="T69" fmla="*/ 30 h 91"/>
                    <a:gd name="T70" fmla="*/ 45 w 58"/>
                    <a:gd name="T71" fmla="*/ 32 h 91"/>
                    <a:gd name="T72" fmla="*/ 41 w 58"/>
                    <a:gd name="T73" fmla="*/ 31 h 91"/>
                    <a:gd name="T74" fmla="*/ 35 w 58"/>
                    <a:gd name="T75" fmla="*/ 27 h 91"/>
                    <a:gd name="T76" fmla="*/ 35 w 58"/>
                    <a:gd name="T77" fmla="*/ 21 h 91"/>
                    <a:gd name="T78" fmla="*/ 28 w 58"/>
                    <a:gd name="T79" fmla="*/ 15 h 91"/>
                    <a:gd name="T80" fmla="*/ 23 w 58"/>
                    <a:gd name="T81" fmla="*/ 6 h 91"/>
                    <a:gd name="T82" fmla="*/ 19 w 58"/>
                    <a:gd name="T83" fmla="*/ 3 h 91"/>
                    <a:gd name="T84" fmla="*/ 14 w 58"/>
                    <a:gd name="T85" fmla="*/ 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8" h="91">
                      <a:moveTo>
                        <a:pt x="14" y="1"/>
                      </a:moveTo>
                      <a:lnTo>
                        <a:pt x="12" y="0"/>
                      </a:lnTo>
                      <a:lnTo>
                        <a:pt x="9" y="4"/>
                      </a:lnTo>
                      <a:lnTo>
                        <a:pt x="8" y="5"/>
                      </a:lnTo>
                      <a:lnTo>
                        <a:pt x="6" y="4"/>
                      </a:lnTo>
                      <a:lnTo>
                        <a:pt x="2" y="7"/>
                      </a:lnTo>
                      <a:lnTo>
                        <a:pt x="0" y="9"/>
                      </a:lnTo>
                      <a:lnTo>
                        <a:pt x="0" y="10"/>
                      </a:lnTo>
                      <a:lnTo>
                        <a:pt x="3" y="14"/>
                      </a:lnTo>
                      <a:lnTo>
                        <a:pt x="4" y="19"/>
                      </a:lnTo>
                      <a:lnTo>
                        <a:pt x="4" y="21"/>
                      </a:lnTo>
                      <a:lnTo>
                        <a:pt x="7" y="21"/>
                      </a:lnTo>
                      <a:lnTo>
                        <a:pt x="7" y="22"/>
                      </a:lnTo>
                      <a:lnTo>
                        <a:pt x="6" y="22"/>
                      </a:lnTo>
                      <a:lnTo>
                        <a:pt x="4" y="24"/>
                      </a:lnTo>
                      <a:lnTo>
                        <a:pt x="4" y="26"/>
                      </a:lnTo>
                      <a:lnTo>
                        <a:pt x="4" y="28"/>
                      </a:lnTo>
                      <a:lnTo>
                        <a:pt x="6" y="27"/>
                      </a:lnTo>
                      <a:lnTo>
                        <a:pt x="7" y="27"/>
                      </a:lnTo>
                      <a:lnTo>
                        <a:pt x="7" y="31"/>
                      </a:lnTo>
                      <a:lnTo>
                        <a:pt x="4" y="36"/>
                      </a:lnTo>
                      <a:lnTo>
                        <a:pt x="4" y="38"/>
                      </a:lnTo>
                      <a:lnTo>
                        <a:pt x="8" y="42"/>
                      </a:lnTo>
                      <a:lnTo>
                        <a:pt x="11" y="42"/>
                      </a:lnTo>
                      <a:lnTo>
                        <a:pt x="12" y="45"/>
                      </a:lnTo>
                      <a:lnTo>
                        <a:pt x="11" y="46"/>
                      </a:lnTo>
                      <a:lnTo>
                        <a:pt x="8" y="45"/>
                      </a:lnTo>
                      <a:lnTo>
                        <a:pt x="7" y="46"/>
                      </a:lnTo>
                      <a:lnTo>
                        <a:pt x="7" y="50"/>
                      </a:lnTo>
                      <a:lnTo>
                        <a:pt x="11" y="54"/>
                      </a:lnTo>
                      <a:lnTo>
                        <a:pt x="10" y="55"/>
                      </a:lnTo>
                      <a:lnTo>
                        <a:pt x="12" y="59"/>
                      </a:lnTo>
                      <a:lnTo>
                        <a:pt x="12" y="62"/>
                      </a:lnTo>
                      <a:lnTo>
                        <a:pt x="14" y="63"/>
                      </a:lnTo>
                      <a:lnTo>
                        <a:pt x="17" y="63"/>
                      </a:lnTo>
                      <a:lnTo>
                        <a:pt x="19" y="66"/>
                      </a:lnTo>
                      <a:lnTo>
                        <a:pt x="23" y="66"/>
                      </a:lnTo>
                      <a:lnTo>
                        <a:pt x="23" y="70"/>
                      </a:lnTo>
                      <a:lnTo>
                        <a:pt x="21" y="73"/>
                      </a:lnTo>
                      <a:lnTo>
                        <a:pt x="21" y="74"/>
                      </a:lnTo>
                      <a:lnTo>
                        <a:pt x="21" y="75"/>
                      </a:lnTo>
                      <a:lnTo>
                        <a:pt x="24" y="79"/>
                      </a:lnTo>
                      <a:lnTo>
                        <a:pt x="25" y="79"/>
                      </a:lnTo>
                      <a:lnTo>
                        <a:pt x="28" y="82"/>
                      </a:lnTo>
                      <a:lnTo>
                        <a:pt x="28" y="84"/>
                      </a:lnTo>
                      <a:lnTo>
                        <a:pt x="28" y="90"/>
                      </a:lnTo>
                      <a:lnTo>
                        <a:pt x="29" y="91"/>
                      </a:lnTo>
                      <a:lnTo>
                        <a:pt x="31" y="90"/>
                      </a:lnTo>
                      <a:lnTo>
                        <a:pt x="30" y="87"/>
                      </a:lnTo>
                      <a:lnTo>
                        <a:pt x="34" y="85"/>
                      </a:lnTo>
                      <a:lnTo>
                        <a:pt x="36" y="84"/>
                      </a:lnTo>
                      <a:lnTo>
                        <a:pt x="38" y="82"/>
                      </a:lnTo>
                      <a:lnTo>
                        <a:pt x="44" y="80"/>
                      </a:lnTo>
                      <a:lnTo>
                        <a:pt x="47" y="81"/>
                      </a:lnTo>
                      <a:lnTo>
                        <a:pt x="51" y="79"/>
                      </a:lnTo>
                      <a:lnTo>
                        <a:pt x="53" y="79"/>
                      </a:lnTo>
                      <a:lnTo>
                        <a:pt x="53" y="79"/>
                      </a:lnTo>
                      <a:lnTo>
                        <a:pt x="54" y="76"/>
                      </a:lnTo>
                      <a:lnTo>
                        <a:pt x="52" y="73"/>
                      </a:lnTo>
                      <a:lnTo>
                        <a:pt x="52" y="70"/>
                      </a:lnTo>
                      <a:lnTo>
                        <a:pt x="57" y="65"/>
                      </a:lnTo>
                      <a:lnTo>
                        <a:pt x="58" y="62"/>
                      </a:lnTo>
                      <a:lnTo>
                        <a:pt x="56" y="57"/>
                      </a:lnTo>
                      <a:lnTo>
                        <a:pt x="52" y="52"/>
                      </a:lnTo>
                      <a:lnTo>
                        <a:pt x="50" y="45"/>
                      </a:lnTo>
                      <a:lnTo>
                        <a:pt x="52" y="42"/>
                      </a:lnTo>
                      <a:lnTo>
                        <a:pt x="52" y="39"/>
                      </a:lnTo>
                      <a:lnTo>
                        <a:pt x="51" y="36"/>
                      </a:lnTo>
                      <a:lnTo>
                        <a:pt x="51" y="33"/>
                      </a:lnTo>
                      <a:lnTo>
                        <a:pt x="53" y="30"/>
                      </a:lnTo>
                      <a:lnTo>
                        <a:pt x="48" y="29"/>
                      </a:lnTo>
                      <a:lnTo>
                        <a:pt x="45" y="32"/>
                      </a:lnTo>
                      <a:lnTo>
                        <a:pt x="43" y="30"/>
                      </a:lnTo>
                      <a:lnTo>
                        <a:pt x="41" y="31"/>
                      </a:lnTo>
                      <a:lnTo>
                        <a:pt x="39" y="29"/>
                      </a:lnTo>
                      <a:lnTo>
                        <a:pt x="35" y="27"/>
                      </a:lnTo>
                      <a:lnTo>
                        <a:pt x="34" y="25"/>
                      </a:lnTo>
                      <a:lnTo>
                        <a:pt x="35" y="21"/>
                      </a:lnTo>
                      <a:lnTo>
                        <a:pt x="32" y="17"/>
                      </a:lnTo>
                      <a:lnTo>
                        <a:pt x="28" y="15"/>
                      </a:lnTo>
                      <a:lnTo>
                        <a:pt x="28" y="12"/>
                      </a:lnTo>
                      <a:lnTo>
                        <a:pt x="23" y="6"/>
                      </a:lnTo>
                      <a:lnTo>
                        <a:pt x="22" y="4"/>
                      </a:lnTo>
                      <a:lnTo>
                        <a:pt x="19" y="3"/>
                      </a:lnTo>
                      <a:lnTo>
                        <a:pt x="18" y="2"/>
                      </a:lnTo>
                      <a:lnTo>
                        <a:pt x="14"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40" name="Freeform 659">
                  <a:extLst>
                    <a:ext uri="{FF2B5EF4-FFF2-40B4-BE49-F238E27FC236}">
                      <a16:creationId xmlns:a16="http://schemas.microsoft.com/office/drawing/2014/main" id="{03EEBCD7-C269-195D-60EB-84F0F847C03A}"/>
                    </a:ext>
                  </a:extLst>
                </p:cNvPr>
                <p:cNvSpPr>
                  <a:spLocks/>
                </p:cNvSpPr>
                <p:nvPr/>
              </p:nvSpPr>
              <p:spPr bwMode="auto">
                <a:xfrm>
                  <a:off x="3847" y="2007"/>
                  <a:ext cx="26" cy="38"/>
                </a:xfrm>
                <a:custGeom>
                  <a:avLst/>
                  <a:gdLst>
                    <a:gd name="T0" fmla="*/ 15 w 26"/>
                    <a:gd name="T1" fmla="*/ 27 h 38"/>
                    <a:gd name="T2" fmla="*/ 18 w 26"/>
                    <a:gd name="T3" fmla="*/ 23 h 38"/>
                    <a:gd name="T4" fmla="*/ 19 w 26"/>
                    <a:gd name="T5" fmla="*/ 23 h 38"/>
                    <a:gd name="T6" fmla="*/ 21 w 26"/>
                    <a:gd name="T7" fmla="*/ 26 h 38"/>
                    <a:gd name="T8" fmla="*/ 24 w 26"/>
                    <a:gd name="T9" fmla="*/ 22 h 38"/>
                    <a:gd name="T10" fmla="*/ 24 w 26"/>
                    <a:gd name="T11" fmla="*/ 21 h 38"/>
                    <a:gd name="T12" fmla="*/ 26 w 26"/>
                    <a:gd name="T13" fmla="*/ 18 h 38"/>
                    <a:gd name="T14" fmla="*/ 26 w 26"/>
                    <a:gd name="T15" fmla="*/ 14 h 38"/>
                    <a:gd name="T16" fmla="*/ 22 w 26"/>
                    <a:gd name="T17" fmla="*/ 14 h 38"/>
                    <a:gd name="T18" fmla="*/ 20 w 26"/>
                    <a:gd name="T19" fmla="*/ 11 h 38"/>
                    <a:gd name="T20" fmla="*/ 17 w 26"/>
                    <a:gd name="T21" fmla="*/ 11 h 38"/>
                    <a:gd name="T22" fmla="*/ 15 w 26"/>
                    <a:gd name="T23" fmla="*/ 10 h 38"/>
                    <a:gd name="T24" fmla="*/ 15 w 26"/>
                    <a:gd name="T25" fmla="*/ 7 h 38"/>
                    <a:gd name="T26" fmla="*/ 13 w 26"/>
                    <a:gd name="T27" fmla="*/ 3 h 38"/>
                    <a:gd name="T28" fmla="*/ 12 w 26"/>
                    <a:gd name="T29" fmla="*/ 3 h 38"/>
                    <a:gd name="T30" fmla="*/ 10 w 26"/>
                    <a:gd name="T31" fmla="*/ 3 h 38"/>
                    <a:gd name="T32" fmla="*/ 7 w 26"/>
                    <a:gd name="T33" fmla="*/ 0 h 38"/>
                    <a:gd name="T34" fmla="*/ 5 w 26"/>
                    <a:gd name="T35" fmla="*/ 2 h 38"/>
                    <a:gd name="T36" fmla="*/ 5 w 26"/>
                    <a:gd name="T37" fmla="*/ 4 h 38"/>
                    <a:gd name="T38" fmla="*/ 8 w 26"/>
                    <a:gd name="T39" fmla="*/ 7 h 38"/>
                    <a:gd name="T40" fmla="*/ 9 w 26"/>
                    <a:gd name="T41" fmla="*/ 9 h 38"/>
                    <a:gd name="T42" fmla="*/ 7 w 26"/>
                    <a:gd name="T43" fmla="*/ 10 h 38"/>
                    <a:gd name="T44" fmla="*/ 4 w 26"/>
                    <a:gd name="T45" fmla="*/ 10 h 38"/>
                    <a:gd name="T46" fmla="*/ 3 w 26"/>
                    <a:gd name="T47" fmla="*/ 14 h 38"/>
                    <a:gd name="T48" fmla="*/ 3 w 26"/>
                    <a:gd name="T49" fmla="*/ 18 h 38"/>
                    <a:gd name="T50" fmla="*/ 2 w 26"/>
                    <a:gd name="T51" fmla="*/ 22 h 38"/>
                    <a:gd name="T52" fmla="*/ 0 w 26"/>
                    <a:gd name="T53" fmla="*/ 23 h 38"/>
                    <a:gd name="T54" fmla="*/ 1 w 26"/>
                    <a:gd name="T55" fmla="*/ 24 h 38"/>
                    <a:gd name="T56" fmla="*/ 4 w 26"/>
                    <a:gd name="T57" fmla="*/ 26 h 38"/>
                    <a:gd name="T58" fmla="*/ 10 w 26"/>
                    <a:gd name="T59" fmla="*/ 34 h 38"/>
                    <a:gd name="T60" fmla="*/ 10 w 26"/>
                    <a:gd name="T61" fmla="*/ 36 h 38"/>
                    <a:gd name="T62" fmla="*/ 13 w 26"/>
                    <a:gd name="T63" fmla="*/ 38 h 38"/>
                    <a:gd name="T64" fmla="*/ 14 w 26"/>
                    <a:gd name="T65" fmla="*/ 32 h 38"/>
                    <a:gd name="T66" fmla="*/ 15 w 26"/>
                    <a:gd name="T67" fmla="*/ 2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 h="38">
                      <a:moveTo>
                        <a:pt x="15" y="27"/>
                      </a:moveTo>
                      <a:lnTo>
                        <a:pt x="18" y="23"/>
                      </a:lnTo>
                      <a:lnTo>
                        <a:pt x="19" y="23"/>
                      </a:lnTo>
                      <a:lnTo>
                        <a:pt x="21" y="26"/>
                      </a:lnTo>
                      <a:lnTo>
                        <a:pt x="24" y="22"/>
                      </a:lnTo>
                      <a:lnTo>
                        <a:pt x="24" y="21"/>
                      </a:lnTo>
                      <a:lnTo>
                        <a:pt x="26" y="18"/>
                      </a:lnTo>
                      <a:lnTo>
                        <a:pt x="26" y="14"/>
                      </a:lnTo>
                      <a:lnTo>
                        <a:pt x="22" y="14"/>
                      </a:lnTo>
                      <a:lnTo>
                        <a:pt x="20" y="11"/>
                      </a:lnTo>
                      <a:lnTo>
                        <a:pt x="17" y="11"/>
                      </a:lnTo>
                      <a:lnTo>
                        <a:pt x="15" y="10"/>
                      </a:lnTo>
                      <a:lnTo>
                        <a:pt x="15" y="7"/>
                      </a:lnTo>
                      <a:lnTo>
                        <a:pt x="13" y="3"/>
                      </a:lnTo>
                      <a:lnTo>
                        <a:pt x="12" y="3"/>
                      </a:lnTo>
                      <a:lnTo>
                        <a:pt x="10" y="3"/>
                      </a:lnTo>
                      <a:lnTo>
                        <a:pt x="7" y="0"/>
                      </a:lnTo>
                      <a:lnTo>
                        <a:pt x="5" y="2"/>
                      </a:lnTo>
                      <a:lnTo>
                        <a:pt x="5" y="4"/>
                      </a:lnTo>
                      <a:lnTo>
                        <a:pt x="8" y="7"/>
                      </a:lnTo>
                      <a:lnTo>
                        <a:pt x="9" y="9"/>
                      </a:lnTo>
                      <a:lnTo>
                        <a:pt x="7" y="10"/>
                      </a:lnTo>
                      <a:lnTo>
                        <a:pt x="4" y="10"/>
                      </a:lnTo>
                      <a:lnTo>
                        <a:pt x="3" y="14"/>
                      </a:lnTo>
                      <a:lnTo>
                        <a:pt x="3" y="18"/>
                      </a:lnTo>
                      <a:lnTo>
                        <a:pt x="2" y="22"/>
                      </a:lnTo>
                      <a:lnTo>
                        <a:pt x="0" y="23"/>
                      </a:lnTo>
                      <a:lnTo>
                        <a:pt x="1" y="24"/>
                      </a:lnTo>
                      <a:lnTo>
                        <a:pt x="4" y="26"/>
                      </a:lnTo>
                      <a:lnTo>
                        <a:pt x="10" y="34"/>
                      </a:lnTo>
                      <a:lnTo>
                        <a:pt x="10" y="36"/>
                      </a:lnTo>
                      <a:lnTo>
                        <a:pt x="13" y="38"/>
                      </a:lnTo>
                      <a:lnTo>
                        <a:pt x="14" y="32"/>
                      </a:lnTo>
                      <a:lnTo>
                        <a:pt x="15" y="2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41" name="Freeform 660">
                  <a:extLst>
                    <a:ext uri="{FF2B5EF4-FFF2-40B4-BE49-F238E27FC236}">
                      <a16:creationId xmlns:a16="http://schemas.microsoft.com/office/drawing/2014/main" id="{1DAE0122-D6D1-EFE4-BD1A-1FAACEE26E82}"/>
                    </a:ext>
                  </a:extLst>
                </p:cNvPr>
                <p:cNvSpPr>
                  <a:spLocks/>
                </p:cNvSpPr>
                <p:nvPr/>
              </p:nvSpPr>
              <p:spPr bwMode="auto">
                <a:xfrm>
                  <a:off x="3791" y="1983"/>
                  <a:ext cx="4" cy="8"/>
                </a:xfrm>
                <a:custGeom>
                  <a:avLst/>
                  <a:gdLst>
                    <a:gd name="T0" fmla="*/ 4 w 4"/>
                    <a:gd name="T1" fmla="*/ 8 h 8"/>
                    <a:gd name="T2" fmla="*/ 4 w 4"/>
                    <a:gd name="T3" fmla="*/ 8 h 8"/>
                    <a:gd name="T4" fmla="*/ 4 w 4"/>
                    <a:gd name="T5" fmla="*/ 3 h 8"/>
                    <a:gd name="T6" fmla="*/ 0 w 4"/>
                    <a:gd name="T7" fmla="*/ 0 h 8"/>
                    <a:gd name="T8" fmla="*/ 1 w 4"/>
                    <a:gd name="T9" fmla="*/ 4 h 8"/>
                    <a:gd name="T10" fmla="*/ 1 w 4"/>
                    <a:gd name="T11" fmla="*/ 5 h 8"/>
                    <a:gd name="T12" fmla="*/ 4 w 4"/>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4" y="8"/>
                      </a:moveTo>
                      <a:lnTo>
                        <a:pt x="4" y="8"/>
                      </a:lnTo>
                      <a:lnTo>
                        <a:pt x="4" y="3"/>
                      </a:lnTo>
                      <a:lnTo>
                        <a:pt x="0" y="0"/>
                      </a:lnTo>
                      <a:lnTo>
                        <a:pt x="1" y="4"/>
                      </a:lnTo>
                      <a:lnTo>
                        <a:pt x="1" y="5"/>
                      </a:lnTo>
                      <a:lnTo>
                        <a:pt x="4"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42" name="Freeform 661">
                  <a:extLst>
                    <a:ext uri="{FF2B5EF4-FFF2-40B4-BE49-F238E27FC236}">
                      <a16:creationId xmlns:a16="http://schemas.microsoft.com/office/drawing/2014/main" id="{48144B8B-9E22-0F9E-DE60-D2F9EC98E181}"/>
                    </a:ext>
                  </a:extLst>
                </p:cNvPr>
                <p:cNvSpPr>
                  <a:spLocks/>
                </p:cNvSpPr>
                <p:nvPr/>
              </p:nvSpPr>
              <p:spPr bwMode="auto">
                <a:xfrm>
                  <a:off x="3821" y="2018"/>
                  <a:ext cx="7" cy="2"/>
                </a:xfrm>
                <a:custGeom>
                  <a:avLst/>
                  <a:gdLst>
                    <a:gd name="T0" fmla="*/ 4 w 7"/>
                    <a:gd name="T1" fmla="*/ 2 h 2"/>
                    <a:gd name="T2" fmla="*/ 7 w 7"/>
                    <a:gd name="T3" fmla="*/ 0 h 2"/>
                    <a:gd name="T4" fmla="*/ 0 w 7"/>
                    <a:gd name="T5" fmla="*/ 0 h 2"/>
                    <a:gd name="T6" fmla="*/ 4 w 7"/>
                    <a:gd name="T7" fmla="*/ 2 h 2"/>
                  </a:gdLst>
                  <a:ahLst/>
                  <a:cxnLst>
                    <a:cxn ang="0">
                      <a:pos x="T0" y="T1"/>
                    </a:cxn>
                    <a:cxn ang="0">
                      <a:pos x="T2" y="T3"/>
                    </a:cxn>
                    <a:cxn ang="0">
                      <a:pos x="T4" y="T5"/>
                    </a:cxn>
                    <a:cxn ang="0">
                      <a:pos x="T6" y="T7"/>
                    </a:cxn>
                  </a:cxnLst>
                  <a:rect l="0" t="0" r="r" b="b"/>
                  <a:pathLst>
                    <a:path w="7" h="2">
                      <a:moveTo>
                        <a:pt x="4" y="2"/>
                      </a:moveTo>
                      <a:lnTo>
                        <a:pt x="7" y="0"/>
                      </a:lnTo>
                      <a:lnTo>
                        <a:pt x="0" y="0"/>
                      </a:lnTo>
                      <a:lnTo>
                        <a:pt x="4"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43" name="Freeform 662">
                  <a:extLst>
                    <a:ext uri="{FF2B5EF4-FFF2-40B4-BE49-F238E27FC236}">
                      <a16:creationId xmlns:a16="http://schemas.microsoft.com/office/drawing/2014/main" id="{6058DB68-64A5-CFE3-25AD-6358B7270A04}"/>
                    </a:ext>
                  </a:extLst>
                </p:cNvPr>
                <p:cNvSpPr>
                  <a:spLocks/>
                </p:cNvSpPr>
                <p:nvPr/>
              </p:nvSpPr>
              <p:spPr bwMode="auto">
                <a:xfrm>
                  <a:off x="3821" y="2014"/>
                  <a:ext cx="7" cy="3"/>
                </a:xfrm>
                <a:custGeom>
                  <a:avLst/>
                  <a:gdLst>
                    <a:gd name="T0" fmla="*/ 7 w 7"/>
                    <a:gd name="T1" fmla="*/ 1 h 3"/>
                    <a:gd name="T2" fmla="*/ 5 w 7"/>
                    <a:gd name="T3" fmla="*/ 0 h 3"/>
                    <a:gd name="T4" fmla="*/ 0 w 7"/>
                    <a:gd name="T5" fmla="*/ 0 h 3"/>
                    <a:gd name="T6" fmla="*/ 2 w 7"/>
                    <a:gd name="T7" fmla="*/ 2 h 3"/>
                    <a:gd name="T8" fmla="*/ 4 w 7"/>
                    <a:gd name="T9" fmla="*/ 3 h 3"/>
                    <a:gd name="T10" fmla="*/ 7 w 7"/>
                    <a:gd name="T11" fmla="*/ 1 h 3"/>
                  </a:gdLst>
                  <a:ahLst/>
                  <a:cxnLst>
                    <a:cxn ang="0">
                      <a:pos x="T0" y="T1"/>
                    </a:cxn>
                    <a:cxn ang="0">
                      <a:pos x="T2" y="T3"/>
                    </a:cxn>
                    <a:cxn ang="0">
                      <a:pos x="T4" y="T5"/>
                    </a:cxn>
                    <a:cxn ang="0">
                      <a:pos x="T6" y="T7"/>
                    </a:cxn>
                    <a:cxn ang="0">
                      <a:pos x="T8" y="T9"/>
                    </a:cxn>
                    <a:cxn ang="0">
                      <a:pos x="T10" y="T11"/>
                    </a:cxn>
                  </a:cxnLst>
                  <a:rect l="0" t="0" r="r" b="b"/>
                  <a:pathLst>
                    <a:path w="7" h="3">
                      <a:moveTo>
                        <a:pt x="7" y="1"/>
                      </a:moveTo>
                      <a:lnTo>
                        <a:pt x="5" y="0"/>
                      </a:lnTo>
                      <a:lnTo>
                        <a:pt x="0" y="0"/>
                      </a:lnTo>
                      <a:lnTo>
                        <a:pt x="2" y="2"/>
                      </a:lnTo>
                      <a:lnTo>
                        <a:pt x="4" y="3"/>
                      </a:lnTo>
                      <a:lnTo>
                        <a:pt x="7"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44" name="Freeform 663">
                  <a:extLst>
                    <a:ext uri="{FF2B5EF4-FFF2-40B4-BE49-F238E27FC236}">
                      <a16:creationId xmlns:a16="http://schemas.microsoft.com/office/drawing/2014/main" id="{BB233DFB-4822-3F46-EF14-8DDC8DB2527B}"/>
                    </a:ext>
                  </a:extLst>
                </p:cNvPr>
                <p:cNvSpPr>
                  <a:spLocks/>
                </p:cNvSpPr>
                <p:nvPr/>
              </p:nvSpPr>
              <p:spPr bwMode="auto">
                <a:xfrm>
                  <a:off x="3795" y="1993"/>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45" name="Freeform 664">
                  <a:extLst>
                    <a:ext uri="{FF2B5EF4-FFF2-40B4-BE49-F238E27FC236}">
                      <a16:creationId xmlns:a16="http://schemas.microsoft.com/office/drawing/2014/main" id="{EBE3542C-20D3-0D90-4ED6-59F6D7AA597D}"/>
                    </a:ext>
                  </a:extLst>
                </p:cNvPr>
                <p:cNvSpPr>
                  <a:spLocks/>
                </p:cNvSpPr>
                <p:nvPr/>
              </p:nvSpPr>
              <p:spPr bwMode="auto">
                <a:xfrm>
                  <a:off x="3824" y="2021"/>
                  <a:ext cx="7" cy="3"/>
                </a:xfrm>
                <a:custGeom>
                  <a:avLst/>
                  <a:gdLst>
                    <a:gd name="T0" fmla="*/ 9 w 9"/>
                    <a:gd name="T1" fmla="*/ 3 h 3"/>
                    <a:gd name="T2" fmla="*/ 6 w 9"/>
                    <a:gd name="T3" fmla="*/ 0 h 3"/>
                    <a:gd name="T4" fmla="*/ 0 w 9"/>
                    <a:gd name="T5" fmla="*/ 0 h 3"/>
                    <a:gd name="T6" fmla="*/ 3 w 9"/>
                    <a:gd name="T7" fmla="*/ 2 h 3"/>
                    <a:gd name="T8" fmla="*/ 9 w 9"/>
                    <a:gd name="T9" fmla="*/ 3 h 3"/>
                  </a:gdLst>
                  <a:ahLst/>
                  <a:cxnLst>
                    <a:cxn ang="0">
                      <a:pos x="T0" y="T1"/>
                    </a:cxn>
                    <a:cxn ang="0">
                      <a:pos x="T2" y="T3"/>
                    </a:cxn>
                    <a:cxn ang="0">
                      <a:pos x="T4" y="T5"/>
                    </a:cxn>
                    <a:cxn ang="0">
                      <a:pos x="T6" y="T7"/>
                    </a:cxn>
                    <a:cxn ang="0">
                      <a:pos x="T8" y="T9"/>
                    </a:cxn>
                  </a:cxnLst>
                  <a:rect l="0" t="0" r="r" b="b"/>
                  <a:pathLst>
                    <a:path w="9" h="3">
                      <a:moveTo>
                        <a:pt x="9" y="3"/>
                      </a:moveTo>
                      <a:cubicBezTo>
                        <a:pt x="6" y="0"/>
                        <a:pt x="6" y="0"/>
                        <a:pt x="6" y="0"/>
                      </a:cubicBezTo>
                      <a:cubicBezTo>
                        <a:pt x="6" y="0"/>
                        <a:pt x="0" y="0"/>
                        <a:pt x="0" y="0"/>
                      </a:cubicBezTo>
                      <a:cubicBezTo>
                        <a:pt x="3" y="2"/>
                        <a:pt x="3" y="2"/>
                        <a:pt x="3" y="2"/>
                      </a:cubicBezTo>
                      <a:lnTo>
                        <a:pt x="9"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46" name="Freeform 665">
                  <a:extLst>
                    <a:ext uri="{FF2B5EF4-FFF2-40B4-BE49-F238E27FC236}">
                      <a16:creationId xmlns:a16="http://schemas.microsoft.com/office/drawing/2014/main" id="{6DF3F8FF-C231-0DBD-CB27-8D59E9F67E26}"/>
                    </a:ext>
                  </a:extLst>
                </p:cNvPr>
                <p:cNvSpPr>
                  <a:spLocks/>
                </p:cNvSpPr>
                <p:nvPr/>
              </p:nvSpPr>
              <p:spPr bwMode="auto">
                <a:xfrm>
                  <a:off x="3801" y="1993"/>
                  <a:ext cx="4" cy="4"/>
                </a:xfrm>
                <a:custGeom>
                  <a:avLst/>
                  <a:gdLst>
                    <a:gd name="T0" fmla="*/ 4 w 4"/>
                    <a:gd name="T1" fmla="*/ 3 h 4"/>
                    <a:gd name="T2" fmla="*/ 1 w 4"/>
                    <a:gd name="T3" fmla="*/ 0 h 4"/>
                    <a:gd name="T4" fmla="*/ 0 w 4"/>
                    <a:gd name="T5" fmla="*/ 0 h 4"/>
                    <a:gd name="T6" fmla="*/ 2 w 4"/>
                    <a:gd name="T7" fmla="*/ 4 h 4"/>
                    <a:gd name="T8" fmla="*/ 4 w 4"/>
                    <a:gd name="T9" fmla="*/ 3 h 4"/>
                  </a:gdLst>
                  <a:ahLst/>
                  <a:cxnLst>
                    <a:cxn ang="0">
                      <a:pos x="T0" y="T1"/>
                    </a:cxn>
                    <a:cxn ang="0">
                      <a:pos x="T2" y="T3"/>
                    </a:cxn>
                    <a:cxn ang="0">
                      <a:pos x="T4" y="T5"/>
                    </a:cxn>
                    <a:cxn ang="0">
                      <a:pos x="T6" y="T7"/>
                    </a:cxn>
                    <a:cxn ang="0">
                      <a:pos x="T8" y="T9"/>
                    </a:cxn>
                  </a:cxnLst>
                  <a:rect l="0" t="0" r="r" b="b"/>
                  <a:pathLst>
                    <a:path w="4" h="4">
                      <a:moveTo>
                        <a:pt x="4" y="3"/>
                      </a:moveTo>
                      <a:lnTo>
                        <a:pt x="1" y="0"/>
                      </a:lnTo>
                      <a:lnTo>
                        <a:pt x="0" y="0"/>
                      </a:lnTo>
                      <a:lnTo>
                        <a:pt x="2" y="4"/>
                      </a:lnTo>
                      <a:lnTo>
                        <a:pt x="4"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47" name="Freeform 666">
                  <a:extLst>
                    <a:ext uri="{FF2B5EF4-FFF2-40B4-BE49-F238E27FC236}">
                      <a16:creationId xmlns:a16="http://schemas.microsoft.com/office/drawing/2014/main" id="{22700896-26A4-4805-1DB3-0763FB0B3FBE}"/>
                    </a:ext>
                  </a:extLst>
                </p:cNvPr>
                <p:cNvSpPr>
                  <a:spLocks/>
                </p:cNvSpPr>
                <p:nvPr/>
              </p:nvSpPr>
              <p:spPr bwMode="auto">
                <a:xfrm>
                  <a:off x="3792" y="1976"/>
                  <a:ext cx="5" cy="9"/>
                </a:xfrm>
                <a:custGeom>
                  <a:avLst/>
                  <a:gdLst>
                    <a:gd name="T0" fmla="*/ 2 w 7"/>
                    <a:gd name="T1" fmla="*/ 0 h 11"/>
                    <a:gd name="T2" fmla="*/ 0 w 7"/>
                    <a:gd name="T3" fmla="*/ 2 h 11"/>
                    <a:gd name="T4" fmla="*/ 1 w 7"/>
                    <a:gd name="T5" fmla="*/ 8 h 11"/>
                    <a:gd name="T6" fmla="*/ 3 w 7"/>
                    <a:gd name="T7" fmla="*/ 9 h 11"/>
                    <a:gd name="T8" fmla="*/ 5 w 7"/>
                    <a:gd name="T9" fmla="*/ 11 h 11"/>
                    <a:gd name="T10" fmla="*/ 7 w 7"/>
                    <a:gd name="T11" fmla="*/ 10 h 11"/>
                    <a:gd name="T12" fmla="*/ 2 w 7"/>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7" h="11">
                      <a:moveTo>
                        <a:pt x="2" y="0"/>
                      </a:moveTo>
                      <a:cubicBezTo>
                        <a:pt x="2" y="0"/>
                        <a:pt x="0" y="2"/>
                        <a:pt x="0" y="2"/>
                      </a:cubicBezTo>
                      <a:cubicBezTo>
                        <a:pt x="1" y="8"/>
                        <a:pt x="1" y="8"/>
                        <a:pt x="1" y="8"/>
                      </a:cubicBezTo>
                      <a:cubicBezTo>
                        <a:pt x="3" y="9"/>
                        <a:pt x="3" y="9"/>
                        <a:pt x="3" y="9"/>
                      </a:cubicBezTo>
                      <a:cubicBezTo>
                        <a:pt x="5" y="11"/>
                        <a:pt x="5" y="11"/>
                        <a:pt x="5" y="11"/>
                      </a:cubicBezTo>
                      <a:cubicBezTo>
                        <a:pt x="7" y="10"/>
                        <a:pt x="7" y="10"/>
                        <a:pt x="7" y="10"/>
                      </a:cubicBez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48" name="Freeform 667">
                  <a:extLst>
                    <a:ext uri="{FF2B5EF4-FFF2-40B4-BE49-F238E27FC236}">
                      <a16:creationId xmlns:a16="http://schemas.microsoft.com/office/drawing/2014/main" id="{E28C1A73-FD1C-4245-598E-7A5BC67B14C0}"/>
                    </a:ext>
                  </a:extLst>
                </p:cNvPr>
                <p:cNvSpPr>
                  <a:spLocks/>
                </p:cNvSpPr>
                <p:nvPr/>
              </p:nvSpPr>
              <p:spPr bwMode="auto">
                <a:xfrm>
                  <a:off x="3781" y="1952"/>
                  <a:ext cx="76" cy="72"/>
                </a:xfrm>
                <a:custGeom>
                  <a:avLst/>
                  <a:gdLst>
                    <a:gd name="T0" fmla="*/ 46 w 76"/>
                    <a:gd name="T1" fmla="*/ 56 h 72"/>
                    <a:gd name="T2" fmla="*/ 35 w 76"/>
                    <a:gd name="T3" fmla="*/ 42 h 72"/>
                    <a:gd name="T4" fmla="*/ 33 w 76"/>
                    <a:gd name="T5" fmla="*/ 38 h 72"/>
                    <a:gd name="T6" fmla="*/ 30 w 76"/>
                    <a:gd name="T7" fmla="*/ 31 h 72"/>
                    <a:gd name="T8" fmla="*/ 28 w 76"/>
                    <a:gd name="T9" fmla="*/ 29 h 72"/>
                    <a:gd name="T10" fmla="*/ 29 w 76"/>
                    <a:gd name="T11" fmla="*/ 24 h 72"/>
                    <a:gd name="T12" fmla="*/ 34 w 76"/>
                    <a:gd name="T13" fmla="*/ 24 h 72"/>
                    <a:gd name="T14" fmla="*/ 37 w 76"/>
                    <a:gd name="T15" fmla="*/ 27 h 72"/>
                    <a:gd name="T16" fmla="*/ 39 w 76"/>
                    <a:gd name="T17" fmla="*/ 24 h 72"/>
                    <a:gd name="T18" fmla="*/ 42 w 76"/>
                    <a:gd name="T19" fmla="*/ 22 h 72"/>
                    <a:gd name="T20" fmla="*/ 45 w 76"/>
                    <a:gd name="T21" fmla="*/ 22 h 72"/>
                    <a:gd name="T22" fmla="*/ 49 w 76"/>
                    <a:gd name="T23" fmla="*/ 26 h 72"/>
                    <a:gd name="T24" fmla="*/ 54 w 76"/>
                    <a:gd name="T25" fmla="*/ 25 h 72"/>
                    <a:gd name="T26" fmla="*/ 57 w 76"/>
                    <a:gd name="T27" fmla="*/ 25 h 72"/>
                    <a:gd name="T28" fmla="*/ 63 w 76"/>
                    <a:gd name="T29" fmla="*/ 26 h 72"/>
                    <a:gd name="T30" fmla="*/ 68 w 76"/>
                    <a:gd name="T31" fmla="*/ 29 h 72"/>
                    <a:gd name="T32" fmla="*/ 73 w 76"/>
                    <a:gd name="T33" fmla="*/ 29 h 72"/>
                    <a:gd name="T34" fmla="*/ 75 w 76"/>
                    <a:gd name="T35" fmla="*/ 25 h 72"/>
                    <a:gd name="T36" fmla="*/ 76 w 76"/>
                    <a:gd name="T37" fmla="*/ 24 h 72"/>
                    <a:gd name="T38" fmla="*/ 73 w 76"/>
                    <a:gd name="T39" fmla="*/ 22 h 72"/>
                    <a:gd name="T40" fmla="*/ 69 w 76"/>
                    <a:gd name="T41" fmla="*/ 13 h 72"/>
                    <a:gd name="T42" fmla="*/ 66 w 76"/>
                    <a:gd name="T43" fmla="*/ 14 h 72"/>
                    <a:gd name="T44" fmla="*/ 53 w 76"/>
                    <a:gd name="T45" fmla="*/ 11 h 72"/>
                    <a:gd name="T46" fmla="*/ 48 w 76"/>
                    <a:gd name="T47" fmla="*/ 7 h 72"/>
                    <a:gd name="T48" fmla="*/ 40 w 76"/>
                    <a:gd name="T49" fmla="*/ 0 h 72"/>
                    <a:gd name="T50" fmla="*/ 34 w 76"/>
                    <a:gd name="T51" fmla="*/ 1 h 72"/>
                    <a:gd name="T52" fmla="*/ 24 w 76"/>
                    <a:gd name="T53" fmla="*/ 11 h 72"/>
                    <a:gd name="T54" fmla="*/ 19 w 76"/>
                    <a:gd name="T55" fmla="*/ 20 h 72"/>
                    <a:gd name="T56" fmla="*/ 11 w 76"/>
                    <a:gd name="T57" fmla="*/ 17 h 72"/>
                    <a:gd name="T58" fmla="*/ 4 w 76"/>
                    <a:gd name="T59" fmla="*/ 21 h 72"/>
                    <a:gd name="T60" fmla="*/ 0 w 76"/>
                    <a:gd name="T61" fmla="*/ 22 h 72"/>
                    <a:gd name="T62" fmla="*/ 4 w 76"/>
                    <a:gd name="T63" fmla="*/ 32 h 72"/>
                    <a:gd name="T64" fmla="*/ 4 w 76"/>
                    <a:gd name="T65" fmla="*/ 34 h 72"/>
                    <a:gd name="T66" fmla="*/ 8 w 76"/>
                    <a:gd name="T67" fmla="*/ 24 h 72"/>
                    <a:gd name="T68" fmla="*/ 14 w 76"/>
                    <a:gd name="T69" fmla="*/ 21 h 72"/>
                    <a:gd name="T70" fmla="*/ 17 w 76"/>
                    <a:gd name="T71" fmla="*/ 27 h 72"/>
                    <a:gd name="T72" fmla="*/ 21 w 76"/>
                    <a:gd name="T73" fmla="*/ 37 h 72"/>
                    <a:gd name="T74" fmla="*/ 26 w 76"/>
                    <a:gd name="T75" fmla="*/ 42 h 72"/>
                    <a:gd name="T76" fmla="*/ 26 w 76"/>
                    <a:gd name="T77" fmla="*/ 45 h 72"/>
                    <a:gd name="T78" fmla="*/ 22 w 76"/>
                    <a:gd name="T79" fmla="*/ 48 h 72"/>
                    <a:gd name="T80" fmla="*/ 27 w 76"/>
                    <a:gd name="T81" fmla="*/ 51 h 72"/>
                    <a:gd name="T82" fmla="*/ 33 w 76"/>
                    <a:gd name="T83" fmla="*/ 55 h 72"/>
                    <a:gd name="T84" fmla="*/ 35 w 76"/>
                    <a:gd name="T85" fmla="*/ 60 h 72"/>
                    <a:gd name="T86" fmla="*/ 45 w 76"/>
                    <a:gd name="T87" fmla="*/ 60 h 72"/>
                    <a:gd name="T88" fmla="*/ 56 w 76"/>
                    <a:gd name="T89" fmla="*/ 71 h 72"/>
                    <a:gd name="T90" fmla="*/ 50 w 76"/>
                    <a:gd name="T91" fmla="*/ 69 h 72"/>
                    <a:gd name="T92" fmla="*/ 55 w 76"/>
                    <a:gd name="T93" fmla="*/ 72 h 72"/>
                    <a:gd name="T94" fmla="*/ 56 w 76"/>
                    <a:gd name="T95" fmla="*/ 6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72">
                      <a:moveTo>
                        <a:pt x="56" y="69"/>
                      </a:moveTo>
                      <a:lnTo>
                        <a:pt x="46" y="56"/>
                      </a:lnTo>
                      <a:lnTo>
                        <a:pt x="35" y="44"/>
                      </a:lnTo>
                      <a:lnTo>
                        <a:pt x="35" y="42"/>
                      </a:lnTo>
                      <a:lnTo>
                        <a:pt x="35" y="41"/>
                      </a:lnTo>
                      <a:lnTo>
                        <a:pt x="33" y="38"/>
                      </a:lnTo>
                      <a:lnTo>
                        <a:pt x="33" y="35"/>
                      </a:lnTo>
                      <a:lnTo>
                        <a:pt x="30" y="31"/>
                      </a:lnTo>
                      <a:lnTo>
                        <a:pt x="28" y="31"/>
                      </a:lnTo>
                      <a:lnTo>
                        <a:pt x="28" y="29"/>
                      </a:lnTo>
                      <a:lnTo>
                        <a:pt x="29" y="27"/>
                      </a:lnTo>
                      <a:lnTo>
                        <a:pt x="29" y="24"/>
                      </a:lnTo>
                      <a:lnTo>
                        <a:pt x="30" y="21"/>
                      </a:lnTo>
                      <a:lnTo>
                        <a:pt x="34" y="24"/>
                      </a:lnTo>
                      <a:lnTo>
                        <a:pt x="35" y="27"/>
                      </a:lnTo>
                      <a:lnTo>
                        <a:pt x="37" y="27"/>
                      </a:lnTo>
                      <a:lnTo>
                        <a:pt x="37" y="24"/>
                      </a:lnTo>
                      <a:lnTo>
                        <a:pt x="39" y="24"/>
                      </a:lnTo>
                      <a:lnTo>
                        <a:pt x="41" y="24"/>
                      </a:lnTo>
                      <a:lnTo>
                        <a:pt x="42" y="22"/>
                      </a:lnTo>
                      <a:lnTo>
                        <a:pt x="45" y="24"/>
                      </a:lnTo>
                      <a:lnTo>
                        <a:pt x="45" y="22"/>
                      </a:lnTo>
                      <a:lnTo>
                        <a:pt x="48" y="23"/>
                      </a:lnTo>
                      <a:lnTo>
                        <a:pt x="49" y="26"/>
                      </a:lnTo>
                      <a:lnTo>
                        <a:pt x="51" y="24"/>
                      </a:lnTo>
                      <a:lnTo>
                        <a:pt x="54" y="25"/>
                      </a:lnTo>
                      <a:lnTo>
                        <a:pt x="56" y="24"/>
                      </a:lnTo>
                      <a:lnTo>
                        <a:pt x="57" y="25"/>
                      </a:lnTo>
                      <a:lnTo>
                        <a:pt x="61" y="25"/>
                      </a:lnTo>
                      <a:lnTo>
                        <a:pt x="63" y="26"/>
                      </a:lnTo>
                      <a:lnTo>
                        <a:pt x="66" y="26"/>
                      </a:lnTo>
                      <a:lnTo>
                        <a:pt x="68" y="29"/>
                      </a:lnTo>
                      <a:lnTo>
                        <a:pt x="73" y="29"/>
                      </a:lnTo>
                      <a:lnTo>
                        <a:pt x="73" y="29"/>
                      </a:lnTo>
                      <a:lnTo>
                        <a:pt x="73" y="27"/>
                      </a:lnTo>
                      <a:lnTo>
                        <a:pt x="75" y="25"/>
                      </a:lnTo>
                      <a:lnTo>
                        <a:pt x="76" y="25"/>
                      </a:lnTo>
                      <a:lnTo>
                        <a:pt x="76" y="24"/>
                      </a:lnTo>
                      <a:lnTo>
                        <a:pt x="73" y="24"/>
                      </a:lnTo>
                      <a:lnTo>
                        <a:pt x="73" y="22"/>
                      </a:lnTo>
                      <a:lnTo>
                        <a:pt x="72" y="17"/>
                      </a:lnTo>
                      <a:lnTo>
                        <a:pt x="69" y="13"/>
                      </a:lnTo>
                      <a:lnTo>
                        <a:pt x="68" y="11"/>
                      </a:lnTo>
                      <a:lnTo>
                        <a:pt x="66" y="14"/>
                      </a:lnTo>
                      <a:lnTo>
                        <a:pt x="60" y="13"/>
                      </a:lnTo>
                      <a:lnTo>
                        <a:pt x="53" y="11"/>
                      </a:lnTo>
                      <a:lnTo>
                        <a:pt x="51" y="9"/>
                      </a:lnTo>
                      <a:lnTo>
                        <a:pt x="48" y="7"/>
                      </a:lnTo>
                      <a:lnTo>
                        <a:pt x="42" y="1"/>
                      </a:lnTo>
                      <a:lnTo>
                        <a:pt x="40" y="0"/>
                      </a:lnTo>
                      <a:lnTo>
                        <a:pt x="40" y="1"/>
                      </a:lnTo>
                      <a:lnTo>
                        <a:pt x="34" y="1"/>
                      </a:lnTo>
                      <a:lnTo>
                        <a:pt x="25" y="7"/>
                      </a:lnTo>
                      <a:lnTo>
                        <a:pt x="24" y="11"/>
                      </a:lnTo>
                      <a:lnTo>
                        <a:pt x="20" y="13"/>
                      </a:lnTo>
                      <a:lnTo>
                        <a:pt x="19" y="20"/>
                      </a:lnTo>
                      <a:lnTo>
                        <a:pt x="16" y="20"/>
                      </a:lnTo>
                      <a:lnTo>
                        <a:pt x="11" y="17"/>
                      </a:lnTo>
                      <a:lnTo>
                        <a:pt x="8" y="17"/>
                      </a:lnTo>
                      <a:lnTo>
                        <a:pt x="4" y="21"/>
                      </a:lnTo>
                      <a:lnTo>
                        <a:pt x="0" y="21"/>
                      </a:lnTo>
                      <a:lnTo>
                        <a:pt x="0" y="22"/>
                      </a:lnTo>
                      <a:lnTo>
                        <a:pt x="0" y="28"/>
                      </a:lnTo>
                      <a:lnTo>
                        <a:pt x="4" y="32"/>
                      </a:lnTo>
                      <a:lnTo>
                        <a:pt x="4" y="33"/>
                      </a:lnTo>
                      <a:lnTo>
                        <a:pt x="4" y="34"/>
                      </a:lnTo>
                      <a:lnTo>
                        <a:pt x="8" y="27"/>
                      </a:lnTo>
                      <a:lnTo>
                        <a:pt x="8" y="24"/>
                      </a:lnTo>
                      <a:lnTo>
                        <a:pt x="11" y="21"/>
                      </a:lnTo>
                      <a:lnTo>
                        <a:pt x="14" y="21"/>
                      </a:lnTo>
                      <a:lnTo>
                        <a:pt x="14" y="24"/>
                      </a:lnTo>
                      <a:lnTo>
                        <a:pt x="17" y="27"/>
                      </a:lnTo>
                      <a:lnTo>
                        <a:pt x="18" y="32"/>
                      </a:lnTo>
                      <a:lnTo>
                        <a:pt x="21" y="37"/>
                      </a:lnTo>
                      <a:lnTo>
                        <a:pt x="24" y="41"/>
                      </a:lnTo>
                      <a:lnTo>
                        <a:pt x="26" y="42"/>
                      </a:lnTo>
                      <a:lnTo>
                        <a:pt x="28" y="45"/>
                      </a:lnTo>
                      <a:lnTo>
                        <a:pt x="26" y="45"/>
                      </a:lnTo>
                      <a:lnTo>
                        <a:pt x="24" y="45"/>
                      </a:lnTo>
                      <a:lnTo>
                        <a:pt x="22" y="48"/>
                      </a:lnTo>
                      <a:lnTo>
                        <a:pt x="24" y="51"/>
                      </a:lnTo>
                      <a:lnTo>
                        <a:pt x="27" y="51"/>
                      </a:lnTo>
                      <a:lnTo>
                        <a:pt x="30" y="54"/>
                      </a:lnTo>
                      <a:lnTo>
                        <a:pt x="33" y="55"/>
                      </a:lnTo>
                      <a:lnTo>
                        <a:pt x="34" y="58"/>
                      </a:lnTo>
                      <a:lnTo>
                        <a:pt x="35" y="60"/>
                      </a:lnTo>
                      <a:lnTo>
                        <a:pt x="39" y="59"/>
                      </a:lnTo>
                      <a:lnTo>
                        <a:pt x="45" y="60"/>
                      </a:lnTo>
                      <a:lnTo>
                        <a:pt x="49" y="62"/>
                      </a:lnTo>
                      <a:lnTo>
                        <a:pt x="56" y="71"/>
                      </a:lnTo>
                      <a:lnTo>
                        <a:pt x="53" y="71"/>
                      </a:lnTo>
                      <a:lnTo>
                        <a:pt x="50" y="69"/>
                      </a:lnTo>
                      <a:lnTo>
                        <a:pt x="52" y="72"/>
                      </a:lnTo>
                      <a:lnTo>
                        <a:pt x="55" y="72"/>
                      </a:lnTo>
                      <a:lnTo>
                        <a:pt x="55" y="72"/>
                      </a:lnTo>
                      <a:lnTo>
                        <a:pt x="56" y="6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49" name="Freeform 668">
                  <a:extLst>
                    <a:ext uri="{FF2B5EF4-FFF2-40B4-BE49-F238E27FC236}">
                      <a16:creationId xmlns:a16="http://schemas.microsoft.com/office/drawing/2014/main" id="{E5490E36-2EE6-8A58-7D75-8CD480AB9A20}"/>
                    </a:ext>
                  </a:extLst>
                </p:cNvPr>
                <p:cNvSpPr>
                  <a:spLocks/>
                </p:cNvSpPr>
                <p:nvPr/>
              </p:nvSpPr>
              <p:spPr bwMode="auto">
                <a:xfrm>
                  <a:off x="3799" y="1998"/>
                  <a:ext cx="4" cy="5"/>
                </a:xfrm>
                <a:custGeom>
                  <a:avLst/>
                  <a:gdLst>
                    <a:gd name="T0" fmla="*/ 4 w 4"/>
                    <a:gd name="T1" fmla="*/ 5 h 5"/>
                    <a:gd name="T2" fmla="*/ 3 w 4"/>
                    <a:gd name="T3" fmla="*/ 3 h 5"/>
                    <a:gd name="T4" fmla="*/ 0 w 4"/>
                    <a:gd name="T5" fmla="*/ 0 h 5"/>
                    <a:gd name="T6" fmla="*/ 4 w 4"/>
                    <a:gd name="T7" fmla="*/ 5 h 5"/>
                  </a:gdLst>
                  <a:ahLst/>
                  <a:cxnLst>
                    <a:cxn ang="0">
                      <a:pos x="T0" y="T1"/>
                    </a:cxn>
                    <a:cxn ang="0">
                      <a:pos x="T2" y="T3"/>
                    </a:cxn>
                    <a:cxn ang="0">
                      <a:pos x="T4" y="T5"/>
                    </a:cxn>
                    <a:cxn ang="0">
                      <a:pos x="T6" y="T7"/>
                    </a:cxn>
                  </a:cxnLst>
                  <a:rect l="0" t="0" r="r" b="b"/>
                  <a:pathLst>
                    <a:path w="4" h="5">
                      <a:moveTo>
                        <a:pt x="4" y="5"/>
                      </a:moveTo>
                      <a:lnTo>
                        <a:pt x="3" y="3"/>
                      </a:lnTo>
                      <a:lnTo>
                        <a:pt x="0" y="0"/>
                      </a:lnTo>
                      <a:lnTo>
                        <a:pt x="4"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50" name="Freeform 669">
                  <a:extLst>
                    <a:ext uri="{FF2B5EF4-FFF2-40B4-BE49-F238E27FC236}">
                      <a16:creationId xmlns:a16="http://schemas.microsoft.com/office/drawing/2014/main" id="{D74647C2-6521-E511-E65F-BDC1F4067DEC}"/>
                    </a:ext>
                  </a:extLst>
                </p:cNvPr>
                <p:cNvSpPr>
                  <a:spLocks/>
                </p:cNvSpPr>
                <p:nvPr/>
              </p:nvSpPr>
              <p:spPr bwMode="auto">
                <a:xfrm>
                  <a:off x="3798" y="1988"/>
                  <a:ext cx="4" cy="3"/>
                </a:xfrm>
                <a:custGeom>
                  <a:avLst/>
                  <a:gdLst>
                    <a:gd name="T0" fmla="*/ 0 w 4"/>
                    <a:gd name="T1" fmla="*/ 0 h 3"/>
                    <a:gd name="T2" fmla="*/ 0 w 4"/>
                    <a:gd name="T3" fmla="*/ 2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lnTo>
                        <a:pt x="0" y="2"/>
                      </a:lnTo>
                      <a:lnTo>
                        <a:pt x="4" y="3"/>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51" name="Freeform 670">
                  <a:extLst>
                    <a:ext uri="{FF2B5EF4-FFF2-40B4-BE49-F238E27FC236}">
                      <a16:creationId xmlns:a16="http://schemas.microsoft.com/office/drawing/2014/main" id="{5CC636B5-41CD-60AB-54FF-CE9D4FE79842}"/>
                    </a:ext>
                  </a:extLst>
                </p:cNvPr>
                <p:cNvSpPr>
                  <a:spLocks/>
                </p:cNvSpPr>
                <p:nvPr/>
              </p:nvSpPr>
              <p:spPr bwMode="auto">
                <a:xfrm>
                  <a:off x="3809" y="1973"/>
                  <a:ext cx="53" cy="57"/>
                </a:xfrm>
                <a:custGeom>
                  <a:avLst/>
                  <a:gdLst>
                    <a:gd name="T0" fmla="*/ 41 w 53"/>
                    <a:gd name="T1" fmla="*/ 48 h 57"/>
                    <a:gd name="T2" fmla="*/ 45 w 53"/>
                    <a:gd name="T3" fmla="*/ 44 h 57"/>
                    <a:gd name="T4" fmla="*/ 46 w 53"/>
                    <a:gd name="T5" fmla="*/ 41 h 57"/>
                    <a:gd name="T6" fmla="*/ 43 w 53"/>
                    <a:gd name="T7" fmla="*/ 36 h 57"/>
                    <a:gd name="T8" fmla="*/ 48 w 53"/>
                    <a:gd name="T9" fmla="*/ 37 h 57"/>
                    <a:gd name="T10" fmla="*/ 52 w 53"/>
                    <a:gd name="T11" fmla="*/ 36 h 57"/>
                    <a:gd name="T12" fmla="*/ 48 w 53"/>
                    <a:gd name="T13" fmla="*/ 28 h 57"/>
                    <a:gd name="T14" fmla="*/ 52 w 53"/>
                    <a:gd name="T15" fmla="*/ 28 h 57"/>
                    <a:gd name="T16" fmla="*/ 52 w 53"/>
                    <a:gd name="T17" fmla="*/ 24 h 57"/>
                    <a:gd name="T18" fmla="*/ 45 w 53"/>
                    <a:gd name="T19" fmla="*/ 20 h 57"/>
                    <a:gd name="T20" fmla="*/ 48 w 53"/>
                    <a:gd name="T21" fmla="*/ 13 h 57"/>
                    <a:gd name="T22" fmla="*/ 47 w 53"/>
                    <a:gd name="T23" fmla="*/ 9 h 57"/>
                    <a:gd name="T24" fmla="*/ 45 w 53"/>
                    <a:gd name="T25" fmla="*/ 8 h 57"/>
                    <a:gd name="T26" fmla="*/ 38 w 53"/>
                    <a:gd name="T27" fmla="*/ 5 h 57"/>
                    <a:gd name="T28" fmla="*/ 33 w 53"/>
                    <a:gd name="T29" fmla="*/ 4 h 57"/>
                    <a:gd name="T30" fmla="*/ 28 w 53"/>
                    <a:gd name="T31" fmla="*/ 3 h 57"/>
                    <a:gd name="T32" fmla="*/ 23 w 53"/>
                    <a:gd name="T33" fmla="*/ 3 h 57"/>
                    <a:gd name="T34" fmla="*/ 20 w 53"/>
                    <a:gd name="T35" fmla="*/ 2 h 57"/>
                    <a:gd name="T36" fmla="*/ 17 w 53"/>
                    <a:gd name="T37" fmla="*/ 3 h 57"/>
                    <a:gd name="T38" fmla="*/ 13 w 53"/>
                    <a:gd name="T39" fmla="*/ 3 h 57"/>
                    <a:gd name="T40" fmla="*/ 9 w 53"/>
                    <a:gd name="T41" fmla="*/ 3 h 57"/>
                    <a:gd name="T42" fmla="*/ 7 w 53"/>
                    <a:gd name="T43" fmla="*/ 6 h 57"/>
                    <a:gd name="T44" fmla="*/ 2 w 53"/>
                    <a:gd name="T45" fmla="*/ 0 h 57"/>
                    <a:gd name="T46" fmla="*/ 1 w 53"/>
                    <a:gd name="T47" fmla="*/ 6 h 57"/>
                    <a:gd name="T48" fmla="*/ 0 w 53"/>
                    <a:gd name="T49" fmla="*/ 10 h 57"/>
                    <a:gd name="T50" fmla="*/ 5 w 53"/>
                    <a:gd name="T51" fmla="*/ 14 h 57"/>
                    <a:gd name="T52" fmla="*/ 7 w 53"/>
                    <a:gd name="T53" fmla="*/ 20 h 57"/>
                    <a:gd name="T54" fmla="*/ 7 w 53"/>
                    <a:gd name="T55" fmla="*/ 23 h 57"/>
                    <a:gd name="T56" fmla="*/ 28 w 53"/>
                    <a:gd name="T57" fmla="*/ 48 h 57"/>
                    <a:gd name="T58" fmla="*/ 27 w 53"/>
                    <a:gd name="T59" fmla="*/ 51 h 57"/>
                    <a:gd name="T60" fmla="*/ 34 w 53"/>
                    <a:gd name="T61" fmla="*/ 53 h 57"/>
                    <a:gd name="T62" fmla="*/ 38 w 53"/>
                    <a:gd name="T63" fmla="*/ 57 h 57"/>
                    <a:gd name="T64" fmla="*/ 41 w 53"/>
                    <a:gd name="T65" fmla="*/ 5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3" h="57">
                      <a:moveTo>
                        <a:pt x="41" y="52"/>
                      </a:moveTo>
                      <a:lnTo>
                        <a:pt x="41" y="48"/>
                      </a:lnTo>
                      <a:lnTo>
                        <a:pt x="42" y="44"/>
                      </a:lnTo>
                      <a:lnTo>
                        <a:pt x="45" y="44"/>
                      </a:lnTo>
                      <a:lnTo>
                        <a:pt x="47" y="43"/>
                      </a:lnTo>
                      <a:lnTo>
                        <a:pt x="46" y="41"/>
                      </a:lnTo>
                      <a:lnTo>
                        <a:pt x="43" y="38"/>
                      </a:lnTo>
                      <a:lnTo>
                        <a:pt x="43" y="36"/>
                      </a:lnTo>
                      <a:lnTo>
                        <a:pt x="45" y="34"/>
                      </a:lnTo>
                      <a:lnTo>
                        <a:pt x="48" y="37"/>
                      </a:lnTo>
                      <a:lnTo>
                        <a:pt x="50" y="37"/>
                      </a:lnTo>
                      <a:lnTo>
                        <a:pt x="52" y="36"/>
                      </a:lnTo>
                      <a:lnTo>
                        <a:pt x="48" y="32"/>
                      </a:lnTo>
                      <a:lnTo>
                        <a:pt x="48" y="28"/>
                      </a:lnTo>
                      <a:lnTo>
                        <a:pt x="49" y="27"/>
                      </a:lnTo>
                      <a:lnTo>
                        <a:pt x="52" y="28"/>
                      </a:lnTo>
                      <a:lnTo>
                        <a:pt x="53" y="27"/>
                      </a:lnTo>
                      <a:lnTo>
                        <a:pt x="52" y="24"/>
                      </a:lnTo>
                      <a:lnTo>
                        <a:pt x="49" y="24"/>
                      </a:lnTo>
                      <a:lnTo>
                        <a:pt x="45" y="20"/>
                      </a:lnTo>
                      <a:lnTo>
                        <a:pt x="45" y="18"/>
                      </a:lnTo>
                      <a:lnTo>
                        <a:pt x="48" y="13"/>
                      </a:lnTo>
                      <a:lnTo>
                        <a:pt x="48" y="9"/>
                      </a:lnTo>
                      <a:lnTo>
                        <a:pt x="47" y="9"/>
                      </a:lnTo>
                      <a:lnTo>
                        <a:pt x="45" y="10"/>
                      </a:lnTo>
                      <a:lnTo>
                        <a:pt x="45" y="8"/>
                      </a:lnTo>
                      <a:lnTo>
                        <a:pt x="40" y="8"/>
                      </a:lnTo>
                      <a:lnTo>
                        <a:pt x="38" y="5"/>
                      </a:lnTo>
                      <a:lnTo>
                        <a:pt x="35" y="5"/>
                      </a:lnTo>
                      <a:lnTo>
                        <a:pt x="33" y="4"/>
                      </a:lnTo>
                      <a:lnTo>
                        <a:pt x="29" y="4"/>
                      </a:lnTo>
                      <a:lnTo>
                        <a:pt x="28" y="3"/>
                      </a:lnTo>
                      <a:lnTo>
                        <a:pt x="26" y="4"/>
                      </a:lnTo>
                      <a:lnTo>
                        <a:pt x="23" y="3"/>
                      </a:lnTo>
                      <a:lnTo>
                        <a:pt x="21" y="5"/>
                      </a:lnTo>
                      <a:lnTo>
                        <a:pt x="20" y="2"/>
                      </a:lnTo>
                      <a:lnTo>
                        <a:pt x="17" y="1"/>
                      </a:lnTo>
                      <a:lnTo>
                        <a:pt x="17" y="3"/>
                      </a:lnTo>
                      <a:lnTo>
                        <a:pt x="14" y="1"/>
                      </a:lnTo>
                      <a:lnTo>
                        <a:pt x="13" y="3"/>
                      </a:lnTo>
                      <a:lnTo>
                        <a:pt x="11" y="3"/>
                      </a:lnTo>
                      <a:lnTo>
                        <a:pt x="9" y="3"/>
                      </a:lnTo>
                      <a:lnTo>
                        <a:pt x="9" y="6"/>
                      </a:lnTo>
                      <a:lnTo>
                        <a:pt x="7" y="6"/>
                      </a:lnTo>
                      <a:lnTo>
                        <a:pt x="6" y="3"/>
                      </a:lnTo>
                      <a:lnTo>
                        <a:pt x="2" y="0"/>
                      </a:lnTo>
                      <a:lnTo>
                        <a:pt x="1" y="3"/>
                      </a:lnTo>
                      <a:lnTo>
                        <a:pt x="1" y="6"/>
                      </a:lnTo>
                      <a:lnTo>
                        <a:pt x="0" y="8"/>
                      </a:lnTo>
                      <a:lnTo>
                        <a:pt x="0" y="10"/>
                      </a:lnTo>
                      <a:lnTo>
                        <a:pt x="2" y="10"/>
                      </a:lnTo>
                      <a:lnTo>
                        <a:pt x="5" y="14"/>
                      </a:lnTo>
                      <a:lnTo>
                        <a:pt x="5" y="17"/>
                      </a:lnTo>
                      <a:lnTo>
                        <a:pt x="7" y="20"/>
                      </a:lnTo>
                      <a:lnTo>
                        <a:pt x="7" y="21"/>
                      </a:lnTo>
                      <a:lnTo>
                        <a:pt x="7" y="23"/>
                      </a:lnTo>
                      <a:lnTo>
                        <a:pt x="18" y="35"/>
                      </a:lnTo>
                      <a:lnTo>
                        <a:pt x="28" y="48"/>
                      </a:lnTo>
                      <a:lnTo>
                        <a:pt x="27" y="51"/>
                      </a:lnTo>
                      <a:lnTo>
                        <a:pt x="27" y="51"/>
                      </a:lnTo>
                      <a:lnTo>
                        <a:pt x="28" y="51"/>
                      </a:lnTo>
                      <a:lnTo>
                        <a:pt x="34" y="53"/>
                      </a:lnTo>
                      <a:lnTo>
                        <a:pt x="35" y="52"/>
                      </a:lnTo>
                      <a:lnTo>
                        <a:pt x="38" y="57"/>
                      </a:lnTo>
                      <a:lnTo>
                        <a:pt x="40" y="56"/>
                      </a:lnTo>
                      <a:lnTo>
                        <a:pt x="41" y="5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52" name="Freeform 671">
                  <a:extLst>
                    <a:ext uri="{FF2B5EF4-FFF2-40B4-BE49-F238E27FC236}">
                      <a16:creationId xmlns:a16="http://schemas.microsoft.com/office/drawing/2014/main" id="{3B6075D6-5A18-2606-BDED-B027BAADABE9}"/>
                    </a:ext>
                  </a:extLst>
                </p:cNvPr>
                <p:cNvSpPr>
                  <a:spLocks/>
                </p:cNvSpPr>
                <p:nvPr/>
              </p:nvSpPr>
              <p:spPr bwMode="auto">
                <a:xfrm>
                  <a:off x="3779" y="1941"/>
                  <a:ext cx="42" cy="32"/>
                </a:xfrm>
                <a:custGeom>
                  <a:avLst/>
                  <a:gdLst>
                    <a:gd name="T0" fmla="*/ 10 w 42"/>
                    <a:gd name="T1" fmla="*/ 28 h 32"/>
                    <a:gd name="T2" fmla="*/ 13 w 42"/>
                    <a:gd name="T3" fmla="*/ 28 h 32"/>
                    <a:gd name="T4" fmla="*/ 18 w 42"/>
                    <a:gd name="T5" fmla="*/ 31 h 32"/>
                    <a:gd name="T6" fmla="*/ 21 w 42"/>
                    <a:gd name="T7" fmla="*/ 31 h 32"/>
                    <a:gd name="T8" fmla="*/ 22 w 42"/>
                    <a:gd name="T9" fmla="*/ 24 h 32"/>
                    <a:gd name="T10" fmla="*/ 26 w 42"/>
                    <a:gd name="T11" fmla="*/ 22 h 32"/>
                    <a:gd name="T12" fmla="*/ 27 w 42"/>
                    <a:gd name="T13" fmla="*/ 18 h 32"/>
                    <a:gd name="T14" fmla="*/ 36 w 42"/>
                    <a:gd name="T15" fmla="*/ 12 h 32"/>
                    <a:gd name="T16" fmla="*/ 42 w 42"/>
                    <a:gd name="T17" fmla="*/ 12 h 32"/>
                    <a:gd name="T18" fmla="*/ 41 w 42"/>
                    <a:gd name="T19" fmla="*/ 6 h 32"/>
                    <a:gd name="T20" fmla="*/ 37 w 42"/>
                    <a:gd name="T21" fmla="*/ 0 h 32"/>
                    <a:gd name="T22" fmla="*/ 34 w 42"/>
                    <a:gd name="T23" fmla="*/ 2 h 32"/>
                    <a:gd name="T24" fmla="*/ 28 w 42"/>
                    <a:gd name="T25" fmla="*/ 7 h 32"/>
                    <a:gd name="T26" fmla="*/ 26 w 42"/>
                    <a:gd name="T27" fmla="*/ 6 h 32"/>
                    <a:gd name="T28" fmla="*/ 24 w 42"/>
                    <a:gd name="T29" fmla="*/ 7 h 32"/>
                    <a:gd name="T30" fmla="*/ 21 w 42"/>
                    <a:gd name="T31" fmla="*/ 8 h 32"/>
                    <a:gd name="T32" fmla="*/ 18 w 42"/>
                    <a:gd name="T33" fmla="*/ 8 h 32"/>
                    <a:gd name="T34" fmla="*/ 15 w 42"/>
                    <a:gd name="T35" fmla="*/ 10 h 32"/>
                    <a:gd name="T36" fmla="*/ 13 w 42"/>
                    <a:gd name="T37" fmla="*/ 7 h 32"/>
                    <a:gd name="T38" fmla="*/ 6 w 42"/>
                    <a:gd name="T39" fmla="*/ 7 h 32"/>
                    <a:gd name="T40" fmla="*/ 4 w 42"/>
                    <a:gd name="T41" fmla="*/ 7 h 32"/>
                    <a:gd name="T42" fmla="*/ 1 w 42"/>
                    <a:gd name="T43" fmla="*/ 13 h 32"/>
                    <a:gd name="T44" fmla="*/ 2 w 42"/>
                    <a:gd name="T45" fmla="*/ 15 h 32"/>
                    <a:gd name="T46" fmla="*/ 0 w 42"/>
                    <a:gd name="T47" fmla="*/ 19 h 32"/>
                    <a:gd name="T48" fmla="*/ 1 w 42"/>
                    <a:gd name="T49" fmla="*/ 24 h 32"/>
                    <a:gd name="T50" fmla="*/ 1 w 42"/>
                    <a:gd name="T51" fmla="*/ 24 h 32"/>
                    <a:gd name="T52" fmla="*/ 4 w 42"/>
                    <a:gd name="T53" fmla="*/ 26 h 32"/>
                    <a:gd name="T54" fmla="*/ 4 w 42"/>
                    <a:gd name="T55" fmla="*/ 28 h 32"/>
                    <a:gd name="T56" fmla="*/ 2 w 42"/>
                    <a:gd name="T57" fmla="*/ 29 h 32"/>
                    <a:gd name="T58" fmla="*/ 2 w 42"/>
                    <a:gd name="T59" fmla="*/ 32 h 32"/>
                    <a:gd name="T60" fmla="*/ 6 w 42"/>
                    <a:gd name="T61" fmla="*/ 32 h 32"/>
                    <a:gd name="T62" fmla="*/ 10 w 42"/>
                    <a:gd name="T63"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2" h="32">
                      <a:moveTo>
                        <a:pt x="10" y="28"/>
                      </a:moveTo>
                      <a:lnTo>
                        <a:pt x="13" y="28"/>
                      </a:lnTo>
                      <a:lnTo>
                        <a:pt x="18" y="31"/>
                      </a:lnTo>
                      <a:lnTo>
                        <a:pt x="21" y="31"/>
                      </a:lnTo>
                      <a:lnTo>
                        <a:pt x="22" y="24"/>
                      </a:lnTo>
                      <a:lnTo>
                        <a:pt x="26" y="22"/>
                      </a:lnTo>
                      <a:lnTo>
                        <a:pt x="27" y="18"/>
                      </a:lnTo>
                      <a:lnTo>
                        <a:pt x="36" y="12"/>
                      </a:lnTo>
                      <a:lnTo>
                        <a:pt x="42" y="12"/>
                      </a:lnTo>
                      <a:lnTo>
                        <a:pt x="41" y="6"/>
                      </a:lnTo>
                      <a:lnTo>
                        <a:pt x="37" y="0"/>
                      </a:lnTo>
                      <a:lnTo>
                        <a:pt x="34" y="2"/>
                      </a:lnTo>
                      <a:lnTo>
                        <a:pt x="28" y="7"/>
                      </a:lnTo>
                      <a:lnTo>
                        <a:pt x="26" y="6"/>
                      </a:lnTo>
                      <a:lnTo>
                        <a:pt x="24" y="7"/>
                      </a:lnTo>
                      <a:lnTo>
                        <a:pt x="21" y="8"/>
                      </a:lnTo>
                      <a:lnTo>
                        <a:pt x="18" y="8"/>
                      </a:lnTo>
                      <a:lnTo>
                        <a:pt x="15" y="10"/>
                      </a:lnTo>
                      <a:lnTo>
                        <a:pt x="13" y="7"/>
                      </a:lnTo>
                      <a:lnTo>
                        <a:pt x="6" y="7"/>
                      </a:lnTo>
                      <a:lnTo>
                        <a:pt x="4" y="7"/>
                      </a:lnTo>
                      <a:lnTo>
                        <a:pt x="1" y="13"/>
                      </a:lnTo>
                      <a:lnTo>
                        <a:pt x="2" y="15"/>
                      </a:lnTo>
                      <a:lnTo>
                        <a:pt x="0" y="19"/>
                      </a:lnTo>
                      <a:lnTo>
                        <a:pt x="1" y="24"/>
                      </a:lnTo>
                      <a:lnTo>
                        <a:pt x="1" y="24"/>
                      </a:lnTo>
                      <a:lnTo>
                        <a:pt x="4" y="26"/>
                      </a:lnTo>
                      <a:lnTo>
                        <a:pt x="4" y="28"/>
                      </a:lnTo>
                      <a:lnTo>
                        <a:pt x="2" y="29"/>
                      </a:lnTo>
                      <a:lnTo>
                        <a:pt x="2" y="32"/>
                      </a:lnTo>
                      <a:lnTo>
                        <a:pt x="6" y="32"/>
                      </a:lnTo>
                      <a:lnTo>
                        <a:pt x="10" y="2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53" name="Freeform 672">
                  <a:extLst>
                    <a:ext uri="{FF2B5EF4-FFF2-40B4-BE49-F238E27FC236}">
                      <a16:creationId xmlns:a16="http://schemas.microsoft.com/office/drawing/2014/main" id="{A3E50F5D-7607-C17D-8903-F8CC9A437F07}"/>
                    </a:ext>
                  </a:extLst>
                </p:cNvPr>
                <p:cNvSpPr>
                  <a:spLocks/>
                </p:cNvSpPr>
                <p:nvPr/>
              </p:nvSpPr>
              <p:spPr bwMode="auto">
                <a:xfrm>
                  <a:off x="3726" y="1894"/>
                  <a:ext cx="98" cy="57"/>
                </a:xfrm>
                <a:custGeom>
                  <a:avLst/>
                  <a:gdLst>
                    <a:gd name="T0" fmla="*/ 92 w 98"/>
                    <a:gd name="T1" fmla="*/ 41 h 57"/>
                    <a:gd name="T2" fmla="*/ 93 w 98"/>
                    <a:gd name="T3" fmla="*/ 34 h 57"/>
                    <a:gd name="T4" fmla="*/ 91 w 98"/>
                    <a:gd name="T5" fmla="*/ 29 h 57"/>
                    <a:gd name="T6" fmla="*/ 98 w 98"/>
                    <a:gd name="T7" fmla="*/ 26 h 57"/>
                    <a:gd name="T8" fmla="*/ 97 w 98"/>
                    <a:gd name="T9" fmla="*/ 20 h 57"/>
                    <a:gd name="T10" fmla="*/ 97 w 98"/>
                    <a:gd name="T11" fmla="*/ 7 h 57"/>
                    <a:gd name="T12" fmla="*/ 89 w 98"/>
                    <a:gd name="T13" fmla="*/ 4 h 57"/>
                    <a:gd name="T14" fmla="*/ 81 w 98"/>
                    <a:gd name="T15" fmla="*/ 4 h 57"/>
                    <a:gd name="T16" fmla="*/ 72 w 98"/>
                    <a:gd name="T17" fmla="*/ 1 h 57"/>
                    <a:gd name="T18" fmla="*/ 69 w 98"/>
                    <a:gd name="T19" fmla="*/ 3 h 57"/>
                    <a:gd name="T20" fmla="*/ 67 w 98"/>
                    <a:gd name="T21" fmla="*/ 7 h 57"/>
                    <a:gd name="T22" fmla="*/ 62 w 98"/>
                    <a:gd name="T23" fmla="*/ 9 h 57"/>
                    <a:gd name="T24" fmla="*/ 52 w 98"/>
                    <a:gd name="T25" fmla="*/ 4 h 57"/>
                    <a:gd name="T26" fmla="*/ 52 w 98"/>
                    <a:gd name="T27" fmla="*/ 10 h 57"/>
                    <a:gd name="T28" fmla="*/ 48 w 98"/>
                    <a:gd name="T29" fmla="*/ 14 h 57"/>
                    <a:gd name="T30" fmla="*/ 41 w 98"/>
                    <a:gd name="T31" fmla="*/ 22 h 57"/>
                    <a:gd name="T32" fmla="*/ 45 w 98"/>
                    <a:gd name="T33" fmla="*/ 26 h 57"/>
                    <a:gd name="T34" fmla="*/ 44 w 98"/>
                    <a:gd name="T35" fmla="*/ 30 h 57"/>
                    <a:gd name="T36" fmla="*/ 38 w 98"/>
                    <a:gd name="T37" fmla="*/ 29 h 57"/>
                    <a:gd name="T38" fmla="*/ 32 w 98"/>
                    <a:gd name="T39" fmla="*/ 29 h 57"/>
                    <a:gd name="T40" fmla="*/ 25 w 98"/>
                    <a:gd name="T41" fmla="*/ 33 h 57"/>
                    <a:gd name="T42" fmla="*/ 21 w 98"/>
                    <a:gd name="T43" fmla="*/ 33 h 57"/>
                    <a:gd name="T44" fmla="*/ 14 w 98"/>
                    <a:gd name="T45" fmla="*/ 30 h 57"/>
                    <a:gd name="T46" fmla="*/ 11 w 98"/>
                    <a:gd name="T47" fmla="*/ 34 h 57"/>
                    <a:gd name="T48" fmla="*/ 7 w 98"/>
                    <a:gd name="T49" fmla="*/ 34 h 57"/>
                    <a:gd name="T50" fmla="*/ 2 w 98"/>
                    <a:gd name="T51" fmla="*/ 32 h 57"/>
                    <a:gd name="T52" fmla="*/ 0 w 98"/>
                    <a:gd name="T53" fmla="*/ 33 h 57"/>
                    <a:gd name="T54" fmla="*/ 1 w 98"/>
                    <a:gd name="T55" fmla="*/ 37 h 57"/>
                    <a:gd name="T56" fmla="*/ 3 w 98"/>
                    <a:gd name="T57" fmla="*/ 41 h 57"/>
                    <a:gd name="T58" fmla="*/ 7 w 98"/>
                    <a:gd name="T59" fmla="*/ 40 h 57"/>
                    <a:gd name="T60" fmla="*/ 12 w 98"/>
                    <a:gd name="T61" fmla="*/ 41 h 57"/>
                    <a:gd name="T62" fmla="*/ 16 w 98"/>
                    <a:gd name="T63" fmla="*/ 44 h 57"/>
                    <a:gd name="T64" fmla="*/ 21 w 98"/>
                    <a:gd name="T65" fmla="*/ 47 h 57"/>
                    <a:gd name="T66" fmla="*/ 31 w 98"/>
                    <a:gd name="T67" fmla="*/ 43 h 57"/>
                    <a:gd name="T68" fmla="*/ 35 w 98"/>
                    <a:gd name="T69" fmla="*/ 45 h 57"/>
                    <a:gd name="T70" fmla="*/ 51 w 98"/>
                    <a:gd name="T71" fmla="*/ 52 h 57"/>
                    <a:gd name="T72" fmla="*/ 58 w 98"/>
                    <a:gd name="T73" fmla="*/ 54 h 57"/>
                    <a:gd name="T74" fmla="*/ 59 w 98"/>
                    <a:gd name="T75" fmla="*/ 54 h 57"/>
                    <a:gd name="T76" fmla="*/ 68 w 98"/>
                    <a:gd name="T77" fmla="*/ 57 h 57"/>
                    <a:gd name="T78" fmla="*/ 74 w 98"/>
                    <a:gd name="T79" fmla="*/ 55 h 57"/>
                    <a:gd name="T80" fmla="*/ 79 w 98"/>
                    <a:gd name="T81" fmla="*/ 53 h 57"/>
                    <a:gd name="T82" fmla="*/ 87 w 98"/>
                    <a:gd name="T83" fmla="*/ 49 h 57"/>
                    <a:gd name="T84" fmla="*/ 91 w 98"/>
                    <a:gd name="T85" fmla="*/ 4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8" h="57">
                      <a:moveTo>
                        <a:pt x="93" y="44"/>
                      </a:moveTo>
                      <a:lnTo>
                        <a:pt x="92" y="41"/>
                      </a:lnTo>
                      <a:lnTo>
                        <a:pt x="92" y="38"/>
                      </a:lnTo>
                      <a:lnTo>
                        <a:pt x="93" y="34"/>
                      </a:lnTo>
                      <a:lnTo>
                        <a:pt x="91" y="30"/>
                      </a:lnTo>
                      <a:lnTo>
                        <a:pt x="91" y="29"/>
                      </a:lnTo>
                      <a:lnTo>
                        <a:pt x="97" y="29"/>
                      </a:lnTo>
                      <a:lnTo>
                        <a:pt x="98" y="26"/>
                      </a:lnTo>
                      <a:lnTo>
                        <a:pt x="97" y="23"/>
                      </a:lnTo>
                      <a:lnTo>
                        <a:pt x="97" y="20"/>
                      </a:lnTo>
                      <a:lnTo>
                        <a:pt x="97" y="13"/>
                      </a:lnTo>
                      <a:lnTo>
                        <a:pt x="97" y="7"/>
                      </a:lnTo>
                      <a:lnTo>
                        <a:pt x="91" y="6"/>
                      </a:lnTo>
                      <a:lnTo>
                        <a:pt x="89" y="4"/>
                      </a:lnTo>
                      <a:lnTo>
                        <a:pt x="85" y="5"/>
                      </a:lnTo>
                      <a:lnTo>
                        <a:pt x="81" y="4"/>
                      </a:lnTo>
                      <a:lnTo>
                        <a:pt x="78" y="2"/>
                      </a:lnTo>
                      <a:lnTo>
                        <a:pt x="72" y="1"/>
                      </a:lnTo>
                      <a:lnTo>
                        <a:pt x="69" y="0"/>
                      </a:lnTo>
                      <a:lnTo>
                        <a:pt x="69" y="3"/>
                      </a:lnTo>
                      <a:lnTo>
                        <a:pt x="67" y="5"/>
                      </a:lnTo>
                      <a:lnTo>
                        <a:pt x="67" y="7"/>
                      </a:lnTo>
                      <a:lnTo>
                        <a:pt x="63" y="7"/>
                      </a:lnTo>
                      <a:lnTo>
                        <a:pt x="62" y="9"/>
                      </a:lnTo>
                      <a:lnTo>
                        <a:pt x="55" y="4"/>
                      </a:lnTo>
                      <a:lnTo>
                        <a:pt x="52" y="4"/>
                      </a:lnTo>
                      <a:lnTo>
                        <a:pt x="52" y="7"/>
                      </a:lnTo>
                      <a:lnTo>
                        <a:pt x="52" y="10"/>
                      </a:lnTo>
                      <a:lnTo>
                        <a:pt x="50" y="10"/>
                      </a:lnTo>
                      <a:lnTo>
                        <a:pt x="48" y="14"/>
                      </a:lnTo>
                      <a:lnTo>
                        <a:pt x="45" y="16"/>
                      </a:lnTo>
                      <a:lnTo>
                        <a:pt x="41" y="22"/>
                      </a:lnTo>
                      <a:lnTo>
                        <a:pt x="41" y="24"/>
                      </a:lnTo>
                      <a:lnTo>
                        <a:pt x="45" y="26"/>
                      </a:lnTo>
                      <a:lnTo>
                        <a:pt x="45" y="29"/>
                      </a:lnTo>
                      <a:lnTo>
                        <a:pt x="44" y="30"/>
                      </a:lnTo>
                      <a:lnTo>
                        <a:pt x="41" y="28"/>
                      </a:lnTo>
                      <a:lnTo>
                        <a:pt x="38" y="29"/>
                      </a:lnTo>
                      <a:lnTo>
                        <a:pt x="34" y="28"/>
                      </a:lnTo>
                      <a:lnTo>
                        <a:pt x="32" y="29"/>
                      </a:lnTo>
                      <a:lnTo>
                        <a:pt x="27" y="32"/>
                      </a:lnTo>
                      <a:lnTo>
                        <a:pt x="25" y="33"/>
                      </a:lnTo>
                      <a:lnTo>
                        <a:pt x="23" y="32"/>
                      </a:lnTo>
                      <a:lnTo>
                        <a:pt x="21" y="33"/>
                      </a:lnTo>
                      <a:lnTo>
                        <a:pt x="18" y="31"/>
                      </a:lnTo>
                      <a:lnTo>
                        <a:pt x="14" y="30"/>
                      </a:lnTo>
                      <a:lnTo>
                        <a:pt x="10" y="31"/>
                      </a:lnTo>
                      <a:lnTo>
                        <a:pt x="11" y="34"/>
                      </a:lnTo>
                      <a:lnTo>
                        <a:pt x="10" y="34"/>
                      </a:lnTo>
                      <a:lnTo>
                        <a:pt x="7" y="34"/>
                      </a:lnTo>
                      <a:lnTo>
                        <a:pt x="4" y="31"/>
                      </a:lnTo>
                      <a:lnTo>
                        <a:pt x="2" y="32"/>
                      </a:lnTo>
                      <a:lnTo>
                        <a:pt x="0" y="33"/>
                      </a:lnTo>
                      <a:lnTo>
                        <a:pt x="0" y="33"/>
                      </a:lnTo>
                      <a:lnTo>
                        <a:pt x="1" y="34"/>
                      </a:lnTo>
                      <a:lnTo>
                        <a:pt x="1" y="37"/>
                      </a:lnTo>
                      <a:lnTo>
                        <a:pt x="3" y="38"/>
                      </a:lnTo>
                      <a:lnTo>
                        <a:pt x="3" y="41"/>
                      </a:lnTo>
                      <a:lnTo>
                        <a:pt x="5" y="41"/>
                      </a:lnTo>
                      <a:lnTo>
                        <a:pt x="7" y="40"/>
                      </a:lnTo>
                      <a:lnTo>
                        <a:pt x="10" y="44"/>
                      </a:lnTo>
                      <a:lnTo>
                        <a:pt x="12" y="41"/>
                      </a:lnTo>
                      <a:lnTo>
                        <a:pt x="14" y="41"/>
                      </a:lnTo>
                      <a:lnTo>
                        <a:pt x="16" y="44"/>
                      </a:lnTo>
                      <a:lnTo>
                        <a:pt x="16" y="44"/>
                      </a:lnTo>
                      <a:lnTo>
                        <a:pt x="21" y="47"/>
                      </a:lnTo>
                      <a:lnTo>
                        <a:pt x="27" y="41"/>
                      </a:lnTo>
                      <a:lnTo>
                        <a:pt x="31" y="43"/>
                      </a:lnTo>
                      <a:lnTo>
                        <a:pt x="35" y="42"/>
                      </a:lnTo>
                      <a:lnTo>
                        <a:pt x="35" y="45"/>
                      </a:lnTo>
                      <a:lnTo>
                        <a:pt x="42" y="51"/>
                      </a:lnTo>
                      <a:lnTo>
                        <a:pt x="51" y="52"/>
                      </a:lnTo>
                      <a:lnTo>
                        <a:pt x="55" y="52"/>
                      </a:lnTo>
                      <a:lnTo>
                        <a:pt x="58" y="54"/>
                      </a:lnTo>
                      <a:lnTo>
                        <a:pt x="57" y="54"/>
                      </a:lnTo>
                      <a:lnTo>
                        <a:pt x="59" y="54"/>
                      </a:lnTo>
                      <a:lnTo>
                        <a:pt x="66" y="54"/>
                      </a:lnTo>
                      <a:lnTo>
                        <a:pt x="68" y="57"/>
                      </a:lnTo>
                      <a:lnTo>
                        <a:pt x="71" y="55"/>
                      </a:lnTo>
                      <a:lnTo>
                        <a:pt x="74" y="55"/>
                      </a:lnTo>
                      <a:lnTo>
                        <a:pt x="77" y="54"/>
                      </a:lnTo>
                      <a:lnTo>
                        <a:pt x="79" y="53"/>
                      </a:lnTo>
                      <a:lnTo>
                        <a:pt x="81" y="54"/>
                      </a:lnTo>
                      <a:lnTo>
                        <a:pt x="87" y="49"/>
                      </a:lnTo>
                      <a:lnTo>
                        <a:pt x="90" y="47"/>
                      </a:lnTo>
                      <a:lnTo>
                        <a:pt x="91" y="47"/>
                      </a:lnTo>
                      <a:lnTo>
                        <a:pt x="93" y="4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54" name="Freeform 673">
                  <a:extLst>
                    <a:ext uri="{FF2B5EF4-FFF2-40B4-BE49-F238E27FC236}">
                      <a16:creationId xmlns:a16="http://schemas.microsoft.com/office/drawing/2014/main" id="{64788DC2-382E-7FCE-BA55-4EA0870868FC}"/>
                    </a:ext>
                  </a:extLst>
                </p:cNvPr>
                <p:cNvSpPr>
                  <a:spLocks/>
                </p:cNvSpPr>
                <p:nvPr/>
              </p:nvSpPr>
              <p:spPr bwMode="auto">
                <a:xfrm>
                  <a:off x="3781" y="1758"/>
                  <a:ext cx="130" cy="132"/>
                </a:xfrm>
                <a:custGeom>
                  <a:avLst/>
                  <a:gdLst>
                    <a:gd name="T0" fmla="*/ 0 w 130"/>
                    <a:gd name="T1" fmla="*/ 47 h 132"/>
                    <a:gd name="T2" fmla="*/ 4 w 130"/>
                    <a:gd name="T3" fmla="*/ 55 h 132"/>
                    <a:gd name="T4" fmla="*/ 6 w 130"/>
                    <a:gd name="T5" fmla="*/ 61 h 132"/>
                    <a:gd name="T6" fmla="*/ 7 w 130"/>
                    <a:gd name="T7" fmla="*/ 67 h 132"/>
                    <a:gd name="T8" fmla="*/ 9 w 130"/>
                    <a:gd name="T9" fmla="*/ 77 h 132"/>
                    <a:gd name="T10" fmla="*/ 12 w 130"/>
                    <a:gd name="T11" fmla="*/ 81 h 132"/>
                    <a:gd name="T12" fmla="*/ 12 w 130"/>
                    <a:gd name="T13" fmla="*/ 92 h 132"/>
                    <a:gd name="T14" fmla="*/ 14 w 130"/>
                    <a:gd name="T15" fmla="*/ 93 h 132"/>
                    <a:gd name="T16" fmla="*/ 17 w 130"/>
                    <a:gd name="T17" fmla="*/ 92 h 132"/>
                    <a:gd name="T18" fmla="*/ 24 w 130"/>
                    <a:gd name="T19" fmla="*/ 95 h 132"/>
                    <a:gd name="T20" fmla="*/ 28 w 130"/>
                    <a:gd name="T21" fmla="*/ 98 h 132"/>
                    <a:gd name="T22" fmla="*/ 29 w 130"/>
                    <a:gd name="T23" fmla="*/ 104 h 132"/>
                    <a:gd name="T24" fmla="*/ 31 w 130"/>
                    <a:gd name="T25" fmla="*/ 107 h 132"/>
                    <a:gd name="T26" fmla="*/ 33 w 130"/>
                    <a:gd name="T27" fmla="*/ 111 h 132"/>
                    <a:gd name="T28" fmla="*/ 36 w 130"/>
                    <a:gd name="T29" fmla="*/ 109 h 132"/>
                    <a:gd name="T30" fmla="*/ 34 w 130"/>
                    <a:gd name="T31" fmla="*/ 103 h 132"/>
                    <a:gd name="T32" fmla="*/ 45 w 130"/>
                    <a:gd name="T33" fmla="*/ 107 h 132"/>
                    <a:gd name="T34" fmla="*/ 47 w 130"/>
                    <a:gd name="T35" fmla="*/ 112 h 132"/>
                    <a:gd name="T36" fmla="*/ 56 w 130"/>
                    <a:gd name="T37" fmla="*/ 113 h 132"/>
                    <a:gd name="T38" fmla="*/ 68 w 130"/>
                    <a:gd name="T39" fmla="*/ 125 h 132"/>
                    <a:gd name="T40" fmla="*/ 72 w 130"/>
                    <a:gd name="T41" fmla="*/ 124 h 132"/>
                    <a:gd name="T42" fmla="*/ 77 w 130"/>
                    <a:gd name="T43" fmla="*/ 127 h 132"/>
                    <a:gd name="T44" fmla="*/ 79 w 130"/>
                    <a:gd name="T45" fmla="*/ 132 h 132"/>
                    <a:gd name="T46" fmla="*/ 83 w 130"/>
                    <a:gd name="T47" fmla="*/ 128 h 132"/>
                    <a:gd name="T48" fmla="*/ 87 w 130"/>
                    <a:gd name="T49" fmla="*/ 128 h 132"/>
                    <a:gd name="T50" fmla="*/ 93 w 130"/>
                    <a:gd name="T51" fmla="*/ 129 h 132"/>
                    <a:gd name="T52" fmla="*/ 97 w 130"/>
                    <a:gd name="T53" fmla="*/ 127 h 132"/>
                    <a:gd name="T54" fmla="*/ 101 w 130"/>
                    <a:gd name="T55" fmla="*/ 127 h 132"/>
                    <a:gd name="T56" fmla="*/ 112 w 130"/>
                    <a:gd name="T57" fmla="*/ 132 h 132"/>
                    <a:gd name="T58" fmla="*/ 115 w 130"/>
                    <a:gd name="T59" fmla="*/ 127 h 132"/>
                    <a:gd name="T60" fmla="*/ 124 w 130"/>
                    <a:gd name="T61" fmla="*/ 111 h 132"/>
                    <a:gd name="T62" fmla="*/ 127 w 130"/>
                    <a:gd name="T63" fmla="*/ 103 h 132"/>
                    <a:gd name="T64" fmla="*/ 130 w 130"/>
                    <a:gd name="T65" fmla="*/ 97 h 132"/>
                    <a:gd name="T66" fmla="*/ 128 w 130"/>
                    <a:gd name="T67" fmla="*/ 93 h 132"/>
                    <a:gd name="T68" fmla="*/ 126 w 130"/>
                    <a:gd name="T69" fmla="*/ 88 h 132"/>
                    <a:gd name="T70" fmla="*/ 123 w 130"/>
                    <a:gd name="T71" fmla="*/ 81 h 132"/>
                    <a:gd name="T72" fmla="*/ 123 w 130"/>
                    <a:gd name="T73" fmla="*/ 70 h 132"/>
                    <a:gd name="T74" fmla="*/ 121 w 130"/>
                    <a:gd name="T75" fmla="*/ 63 h 132"/>
                    <a:gd name="T76" fmla="*/ 121 w 130"/>
                    <a:gd name="T77" fmla="*/ 54 h 132"/>
                    <a:gd name="T78" fmla="*/ 124 w 130"/>
                    <a:gd name="T79" fmla="*/ 42 h 132"/>
                    <a:gd name="T80" fmla="*/ 122 w 130"/>
                    <a:gd name="T81" fmla="*/ 36 h 132"/>
                    <a:gd name="T82" fmla="*/ 118 w 130"/>
                    <a:gd name="T83" fmla="*/ 25 h 132"/>
                    <a:gd name="T84" fmla="*/ 115 w 130"/>
                    <a:gd name="T85" fmla="*/ 16 h 132"/>
                    <a:gd name="T86" fmla="*/ 112 w 130"/>
                    <a:gd name="T87" fmla="*/ 10 h 132"/>
                    <a:gd name="T88" fmla="*/ 106 w 130"/>
                    <a:gd name="T89" fmla="*/ 7 h 132"/>
                    <a:gd name="T90" fmla="*/ 73 w 130"/>
                    <a:gd name="T91" fmla="*/ 7 h 132"/>
                    <a:gd name="T92" fmla="*/ 66 w 130"/>
                    <a:gd name="T93" fmla="*/ 14 h 132"/>
                    <a:gd name="T94" fmla="*/ 61 w 130"/>
                    <a:gd name="T95" fmla="*/ 14 h 132"/>
                    <a:gd name="T96" fmla="*/ 69 w 130"/>
                    <a:gd name="T97" fmla="*/ 6 h 132"/>
                    <a:gd name="T98" fmla="*/ 64 w 130"/>
                    <a:gd name="T99" fmla="*/ 10 h 132"/>
                    <a:gd name="T100" fmla="*/ 53 w 130"/>
                    <a:gd name="T101" fmla="*/ 11 h 132"/>
                    <a:gd name="T102" fmla="*/ 52 w 130"/>
                    <a:gd name="T103" fmla="*/ 4 h 132"/>
                    <a:gd name="T104" fmla="*/ 57 w 130"/>
                    <a:gd name="T105" fmla="*/ 6 h 132"/>
                    <a:gd name="T106" fmla="*/ 53 w 130"/>
                    <a:gd name="T107" fmla="*/ 2 h 132"/>
                    <a:gd name="T108" fmla="*/ 41 w 130"/>
                    <a:gd name="T109" fmla="*/ 4 h 132"/>
                    <a:gd name="T110" fmla="*/ 32 w 130"/>
                    <a:gd name="T111" fmla="*/ 5 h 132"/>
                    <a:gd name="T112" fmla="*/ 26 w 130"/>
                    <a:gd name="T113" fmla="*/ 9 h 132"/>
                    <a:gd name="T114" fmla="*/ 24 w 130"/>
                    <a:gd name="T115" fmla="*/ 15 h 132"/>
                    <a:gd name="T116" fmla="*/ 12 w 130"/>
                    <a:gd name="T117" fmla="*/ 20 h 132"/>
                    <a:gd name="T118" fmla="*/ 7 w 130"/>
                    <a:gd name="T119" fmla="*/ 25 h 132"/>
                    <a:gd name="T120" fmla="*/ 4 w 130"/>
                    <a:gd name="T121" fmla="*/ 29 h 132"/>
                    <a:gd name="T122" fmla="*/ 3 w 130"/>
                    <a:gd name="T123" fmla="*/ 31 h 132"/>
                    <a:gd name="T124" fmla="*/ 4 w 130"/>
                    <a:gd name="T125" fmla="*/ 44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0" h="132">
                      <a:moveTo>
                        <a:pt x="4" y="44"/>
                      </a:moveTo>
                      <a:lnTo>
                        <a:pt x="0" y="47"/>
                      </a:lnTo>
                      <a:lnTo>
                        <a:pt x="0" y="49"/>
                      </a:lnTo>
                      <a:lnTo>
                        <a:pt x="4" y="55"/>
                      </a:lnTo>
                      <a:lnTo>
                        <a:pt x="4" y="58"/>
                      </a:lnTo>
                      <a:lnTo>
                        <a:pt x="6" y="61"/>
                      </a:lnTo>
                      <a:lnTo>
                        <a:pt x="6" y="64"/>
                      </a:lnTo>
                      <a:lnTo>
                        <a:pt x="7" y="67"/>
                      </a:lnTo>
                      <a:lnTo>
                        <a:pt x="6" y="70"/>
                      </a:lnTo>
                      <a:lnTo>
                        <a:pt x="9" y="77"/>
                      </a:lnTo>
                      <a:lnTo>
                        <a:pt x="11" y="79"/>
                      </a:lnTo>
                      <a:lnTo>
                        <a:pt x="12" y="81"/>
                      </a:lnTo>
                      <a:lnTo>
                        <a:pt x="13" y="90"/>
                      </a:lnTo>
                      <a:lnTo>
                        <a:pt x="12" y="92"/>
                      </a:lnTo>
                      <a:lnTo>
                        <a:pt x="13" y="94"/>
                      </a:lnTo>
                      <a:lnTo>
                        <a:pt x="14" y="93"/>
                      </a:lnTo>
                      <a:lnTo>
                        <a:pt x="17" y="93"/>
                      </a:lnTo>
                      <a:lnTo>
                        <a:pt x="17" y="92"/>
                      </a:lnTo>
                      <a:lnTo>
                        <a:pt x="24" y="94"/>
                      </a:lnTo>
                      <a:lnTo>
                        <a:pt x="24" y="95"/>
                      </a:lnTo>
                      <a:lnTo>
                        <a:pt x="26" y="98"/>
                      </a:lnTo>
                      <a:lnTo>
                        <a:pt x="28" y="98"/>
                      </a:lnTo>
                      <a:lnTo>
                        <a:pt x="30" y="100"/>
                      </a:lnTo>
                      <a:lnTo>
                        <a:pt x="29" y="104"/>
                      </a:lnTo>
                      <a:lnTo>
                        <a:pt x="30" y="106"/>
                      </a:lnTo>
                      <a:lnTo>
                        <a:pt x="31" y="107"/>
                      </a:lnTo>
                      <a:lnTo>
                        <a:pt x="31" y="110"/>
                      </a:lnTo>
                      <a:lnTo>
                        <a:pt x="33" y="111"/>
                      </a:lnTo>
                      <a:lnTo>
                        <a:pt x="34" y="109"/>
                      </a:lnTo>
                      <a:lnTo>
                        <a:pt x="36" y="109"/>
                      </a:lnTo>
                      <a:lnTo>
                        <a:pt x="33" y="104"/>
                      </a:lnTo>
                      <a:lnTo>
                        <a:pt x="34" y="103"/>
                      </a:lnTo>
                      <a:lnTo>
                        <a:pt x="41" y="107"/>
                      </a:lnTo>
                      <a:lnTo>
                        <a:pt x="45" y="107"/>
                      </a:lnTo>
                      <a:lnTo>
                        <a:pt x="44" y="110"/>
                      </a:lnTo>
                      <a:lnTo>
                        <a:pt x="47" y="112"/>
                      </a:lnTo>
                      <a:lnTo>
                        <a:pt x="52" y="111"/>
                      </a:lnTo>
                      <a:lnTo>
                        <a:pt x="56" y="113"/>
                      </a:lnTo>
                      <a:lnTo>
                        <a:pt x="65" y="120"/>
                      </a:lnTo>
                      <a:lnTo>
                        <a:pt x="68" y="125"/>
                      </a:lnTo>
                      <a:lnTo>
                        <a:pt x="70" y="125"/>
                      </a:lnTo>
                      <a:lnTo>
                        <a:pt x="72" y="124"/>
                      </a:lnTo>
                      <a:lnTo>
                        <a:pt x="75" y="124"/>
                      </a:lnTo>
                      <a:lnTo>
                        <a:pt x="77" y="127"/>
                      </a:lnTo>
                      <a:lnTo>
                        <a:pt x="78" y="131"/>
                      </a:lnTo>
                      <a:lnTo>
                        <a:pt x="79" y="132"/>
                      </a:lnTo>
                      <a:lnTo>
                        <a:pt x="82" y="132"/>
                      </a:lnTo>
                      <a:lnTo>
                        <a:pt x="83" y="128"/>
                      </a:lnTo>
                      <a:lnTo>
                        <a:pt x="86" y="128"/>
                      </a:lnTo>
                      <a:lnTo>
                        <a:pt x="87" y="128"/>
                      </a:lnTo>
                      <a:lnTo>
                        <a:pt x="91" y="128"/>
                      </a:lnTo>
                      <a:lnTo>
                        <a:pt x="93" y="129"/>
                      </a:lnTo>
                      <a:lnTo>
                        <a:pt x="95" y="127"/>
                      </a:lnTo>
                      <a:lnTo>
                        <a:pt x="97" y="127"/>
                      </a:lnTo>
                      <a:lnTo>
                        <a:pt x="99" y="128"/>
                      </a:lnTo>
                      <a:lnTo>
                        <a:pt x="101" y="127"/>
                      </a:lnTo>
                      <a:lnTo>
                        <a:pt x="107" y="128"/>
                      </a:lnTo>
                      <a:lnTo>
                        <a:pt x="112" y="132"/>
                      </a:lnTo>
                      <a:lnTo>
                        <a:pt x="115" y="132"/>
                      </a:lnTo>
                      <a:lnTo>
                        <a:pt x="115" y="127"/>
                      </a:lnTo>
                      <a:lnTo>
                        <a:pt x="115" y="122"/>
                      </a:lnTo>
                      <a:lnTo>
                        <a:pt x="124" y="111"/>
                      </a:lnTo>
                      <a:lnTo>
                        <a:pt x="125" y="105"/>
                      </a:lnTo>
                      <a:lnTo>
                        <a:pt x="127" y="103"/>
                      </a:lnTo>
                      <a:lnTo>
                        <a:pt x="129" y="102"/>
                      </a:lnTo>
                      <a:lnTo>
                        <a:pt x="130" y="97"/>
                      </a:lnTo>
                      <a:lnTo>
                        <a:pt x="129" y="95"/>
                      </a:lnTo>
                      <a:lnTo>
                        <a:pt x="128" y="93"/>
                      </a:lnTo>
                      <a:lnTo>
                        <a:pt x="130" y="90"/>
                      </a:lnTo>
                      <a:lnTo>
                        <a:pt x="126" y="88"/>
                      </a:lnTo>
                      <a:lnTo>
                        <a:pt x="125" y="83"/>
                      </a:lnTo>
                      <a:lnTo>
                        <a:pt x="123" y="81"/>
                      </a:lnTo>
                      <a:lnTo>
                        <a:pt x="123" y="73"/>
                      </a:lnTo>
                      <a:lnTo>
                        <a:pt x="123" y="70"/>
                      </a:lnTo>
                      <a:lnTo>
                        <a:pt x="123" y="69"/>
                      </a:lnTo>
                      <a:lnTo>
                        <a:pt x="121" y="63"/>
                      </a:lnTo>
                      <a:lnTo>
                        <a:pt x="119" y="58"/>
                      </a:lnTo>
                      <a:lnTo>
                        <a:pt x="121" y="54"/>
                      </a:lnTo>
                      <a:lnTo>
                        <a:pt x="125" y="52"/>
                      </a:lnTo>
                      <a:lnTo>
                        <a:pt x="124" y="42"/>
                      </a:lnTo>
                      <a:lnTo>
                        <a:pt x="122" y="41"/>
                      </a:lnTo>
                      <a:lnTo>
                        <a:pt x="122" y="36"/>
                      </a:lnTo>
                      <a:lnTo>
                        <a:pt x="120" y="33"/>
                      </a:lnTo>
                      <a:lnTo>
                        <a:pt x="118" y="25"/>
                      </a:lnTo>
                      <a:lnTo>
                        <a:pt x="115" y="20"/>
                      </a:lnTo>
                      <a:lnTo>
                        <a:pt x="115" y="16"/>
                      </a:lnTo>
                      <a:lnTo>
                        <a:pt x="114" y="10"/>
                      </a:lnTo>
                      <a:lnTo>
                        <a:pt x="112" y="10"/>
                      </a:lnTo>
                      <a:lnTo>
                        <a:pt x="109" y="7"/>
                      </a:lnTo>
                      <a:lnTo>
                        <a:pt x="106" y="7"/>
                      </a:lnTo>
                      <a:lnTo>
                        <a:pt x="90" y="9"/>
                      </a:lnTo>
                      <a:lnTo>
                        <a:pt x="73" y="7"/>
                      </a:lnTo>
                      <a:lnTo>
                        <a:pt x="71" y="8"/>
                      </a:lnTo>
                      <a:lnTo>
                        <a:pt x="66" y="14"/>
                      </a:lnTo>
                      <a:lnTo>
                        <a:pt x="62" y="14"/>
                      </a:lnTo>
                      <a:lnTo>
                        <a:pt x="61" y="14"/>
                      </a:lnTo>
                      <a:lnTo>
                        <a:pt x="65" y="11"/>
                      </a:lnTo>
                      <a:lnTo>
                        <a:pt x="69" y="6"/>
                      </a:lnTo>
                      <a:lnTo>
                        <a:pt x="67" y="6"/>
                      </a:lnTo>
                      <a:lnTo>
                        <a:pt x="64" y="10"/>
                      </a:lnTo>
                      <a:lnTo>
                        <a:pt x="59" y="13"/>
                      </a:lnTo>
                      <a:lnTo>
                        <a:pt x="53" y="11"/>
                      </a:lnTo>
                      <a:lnTo>
                        <a:pt x="52" y="7"/>
                      </a:lnTo>
                      <a:lnTo>
                        <a:pt x="52" y="4"/>
                      </a:lnTo>
                      <a:lnTo>
                        <a:pt x="56" y="4"/>
                      </a:lnTo>
                      <a:lnTo>
                        <a:pt x="57" y="6"/>
                      </a:lnTo>
                      <a:lnTo>
                        <a:pt x="58" y="4"/>
                      </a:lnTo>
                      <a:lnTo>
                        <a:pt x="53" y="2"/>
                      </a:lnTo>
                      <a:lnTo>
                        <a:pt x="46" y="0"/>
                      </a:lnTo>
                      <a:lnTo>
                        <a:pt x="41" y="4"/>
                      </a:lnTo>
                      <a:lnTo>
                        <a:pt x="37" y="3"/>
                      </a:lnTo>
                      <a:lnTo>
                        <a:pt x="32" y="5"/>
                      </a:lnTo>
                      <a:lnTo>
                        <a:pt x="30" y="9"/>
                      </a:lnTo>
                      <a:lnTo>
                        <a:pt x="26" y="9"/>
                      </a:lnTo>
                      <a:lnTo>
                        <a:pt x="24" y="13"/>
                      </a:lnTo>
                      <a:lnTo>
                        <a:pt x="24" y="15"/>
                      </a:lnTo>
                      <a:lnTo>
                        <a:pt x="19" y="15"/>
                      </a:lnTo>
                      <a:lnTo>
                        <a:pt x="12" y="20"/>
                      </a:lnTo>
                      <a:lnTo>
                        <a:pt x="8" y="21"/>
                      </a:lnTo>
                      <a:lnTo>
                        <a:pt x="7" y="25"/>
                      </a:lnTo>
                      <a:lnTo>
                        <a:pt x="5" y="28"/>
                      </a:lnTo>
                      <a:lnTo>
                        <a:pt x="4" y="29"/>
                      </a:lnTo>
                      <a:lnTo>
                        <a:pt x="4" y="31"/>
                      </a:lnTo>
                      <a:lnTo>
                        <a:pt x="3" y="31"/>
                      </a:lnTo>
                      <a:lnTo>
                        <a:pt x="4" y="38"/>
                      </a:lnTo>
                      <a:lnTo>
                        <a:pt x="4" y="4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55" name="Freeform 674">
                  <a:extLst>
                    <a:ext uri="{FF2B5EF4-FFF2-40B4-BE49-F238E27FC236}">
                      <a16:creationId xmlns:a16="http://schemas.microsoft.com/office/drawing/2014/main" id="{E8A2E8D2-460B-446E-AC54-421516C7ACB3}"/>
                    </a:ext>
                  </a:extLst>
                </p:cNvPr>
                <p:cNvSpPr>
                  <a:spLocks/>
                </p:cNvSpPr>
                <p:nvPr/>
              </p:nvSpPr>
              <p:spPr bwMode="auto">
                <a:xfrm>
                  <a:off x="3755" y="1849"/>
                  <a:ext cx="104" cy="54"/>
                </a:xfrm>
                <a:custGeom>
                  <a:avLst/>
                  <a:gdLst>
                    <a:gd name="T0" fmla="*/ 34 w 104"/>
                    <a:gd name="T1" fmla="*/ 52 h 54"/>
                    <a:gd name="T2" fmla="*/ 38 w 104"/>
                    <a:gd name="T3" fmla="*/ 50 h 54"/>
                    <a:gd name="T4" fmla="*/ 40 w 104"/>
                    <a:gd name="T5" fmla="*/ 45 h 54"/>
                    <a:gd name="T6" fmla="*/ 49 w 104"/>
                    <a:gd name="T7" fmla="*/ 47 h 54"/>
                    <a:gd name="T8" fmla="*/ 56 w 104"/>
                    <a:gd name="T9" fmla="*/ 50 h 54"/>
                    <a:gd name="T10" fmla="*/ 62 w 104"/>
                    <a:gd name="T11" fmla="*/ 51 h 54"/>
                    <a:gd name="T12" fmla="*/ 68 w 104"/>
                    <a:gd name="T13" fmla="*/ 53 h 54"/>
                    <a:gd name="T14" fmla="*/ 75 w 104"/>
                    <a:gd name="T15" fmla="*/ 50 h 54"/>
                    <a:gd name="T16" fmla="*/ 82 w 104"/>
                    <a:gd name="T17" fmla="*/ 49 h 54"/>
                    <a:gd name="T18" fmla="*/ 91 w 104"/>
                    <a:gd name="T19" fmla="*/ 43 h 54"/>
                    <a:gd name="T20" fmla="*/ 98 w 104"/>
                    <a:gd name="T21" fmla="*/ 40 h 54"/>
                    <a:gd name="T22" fmla="*/ 103 w 104"/>
                    <a:gd name="T23" fmla="*/ 36 h 54"/>
                    <a:gd name="T24" fmla="*/ 98 w 104"/>
                    <a:gd name="T25" fmla="*/ 33 h 54"/>
                    <a:gd name="T26" fmla="*/ 94 w 104"/>
                    <a:gd name="T27" fmla="*/ 34 h 54"/>
                    <a:gd name="T28" fmla="*/ 82 w 104"/>
                    <a:gd name="T29" fmla="*/ 22 h 54"/>
                    <a:gd name="T30" fmla="*/ 73 w 104"/>
                    <a:gd name="T31" fmla="*/ 21 h 54"/>
                    <a:gd name="T32" fmla="*/ 71 w 104"/>
                    <a:gd name="T33" fmla="*/ 16 h 54"/>
                    <a:gd name="T34" fmla="*/ 60 w 104"/>
                    <a:gd name="T35" fmla="*/ 12 h 54"/>
                    <a:gd name="T36" fmla="*/ 62 w 104"/>
                    <a:gd name="T37" fmla="*/ 18 h 54"/>
                    <a:gd name="T38" fmla="*/ 59 w 104"/>
                    <a:gd name="T39" fmla="*/ 20 h 54"/>
                    <a:gd name="T40" fmla="*/ 57 w 104"/>
                    <a:gd name="T41" fmla="*/ 16 h 54"/>
                    <a:gd name="T42" fmla="*/ 55 w 104"/>
                    <a:gd name="T43" fmla="*/ 13 h 54"/>
                    <a:gd name="T44" fmla="*/ 54 w 104"/>
                    <a:gd name="T45" fmla="*/ 7 h 54"/>
                    <a:gd name="T46" fmla="*/ 50 w 104"/>
                    <a:gd name="T47" fmla="*/ 4 h 54"/>
                    <a:gd name="T48" fmla="*/ 43 w 104"/>
                    <a:gd name="T49" fmla="*/ 1 h 54"/>
                    <a:gd name="T50" fmla="*/ 40 w 104"/>
                    <a:gd name="T51" fmla="*/ 2 h 54"/>
                    <a:gd name="T52" fmla="*/ 38 w 104"/>
                    <a:gd name="T53" fmla="*/ 1 h 54"/>
                    <a:gd name="T54" fmla="*/ 35 w 104"/>
                    <a:gd name="T55" fmla="*/ 0 h 54"/>
                    <a:gd name="T56" fmla="*/ 29 w 104"/>
                    <a:gd name="T57" fmla="*/ 1 h 54"/>
                    <a:gd name="T58" fmla="*/ 26 w 104"/>
                    <a:gd name="T59" fmla="*/ 6 h 54"/>
                    <a:gd name="T60" fmla="*/ 20 w 104"/>
                    <a:gd name="T61" fmla="*/ 5 h 54"/>
                    <a:gd name="T62" fmla="*/ 16 w 104"/>
                    <a:gd name="T63" fmla="*/ 8 h 54"/>
                    <a:gd name="T64" fmla="*/ 10 w 104"/>
                    <a:gd name="T65" fmla="*/ 12 h 54"/>
                    <a:gd name="T66" fmla="*/ 3 w 104"/>
                    <a:gd name="T67" fmla="*/ 16 h 54"/>
                    <a:gd name="T68" fmla="*/ 0 w 104"/>
                    <a:gd name="T69" fmla="*/ 16 h 54"/>
                    <a:gd name="T70" fmla="*/ 4 w 104"/>
                    <a:gd name="T71" fmla="*/ 21 h 54"/>
                    <a:gd name="T72" fmla="*/ 7 w 104"/>
                    <a:gd name="T73" fmla="*/ 30 h 54"/>
                    <a:gd name="T74" fmla="*/ 10 w 104"/>
                    <a:gd name="T75" fmla="*/ 35 h 54"/>
                    <a:gd name="T76" fmla="*/ 18 w 104"/>
                    <a:gd name="T77" fmla="*/ 41 h 54"/>
                    <a:gd name="T78" fmla="*/ 23 w 104"/>
                    <a:gd name="T79" fmla="*/ 49 h 54"/>
                    <a:gd name="T80" fmla="*/ 33 w 104"/>
                    <a:gd name="T8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54">
                      <a:moveTo>
                        <a:pt x="33" y="54"/>
                      </a:moveTo>
                      <a:lnTo>
                        <a:pt x="34" y="52"/>
                      </a:lnTo>
                      <a:lnTo>
                        <a:pt x="38" y="52"/>
                      </a:lnTo>
                      <a:lnTo>
                        <a:pt x="38" y="50"/>
                      </a:lnTo>
                      <a:lnTo>
                        <a:pt x="40" y="48"/>
                      </a:lnTo>
                      <a:lnTo>
                        <a:pt x="40" y="45"/>
                      </a:lnTo>
                      <a:lnTo>
                        <a:pt x="43" y="46"/>
                      </a:lnTo>
                      <a:lnTo>
                        <a:pt x="49" y="47"/>
                      </a:lnTo>
                      <a:lnTo>
                        <a:pt x="52" y="49"/>
                      </a:lnTo>
                      <a:lnTo>
                        <a:pt x="56" y="50"/>
                      </a:lnTo>
                      <a:lnTo>
                        <a:pt x="60" y="49"/>
                      </a:lnTo>
                      <a:lnTo>
                        <a:pt x="62" y="51"/>
                      </a:lnTo>
                      <a:lnTo>
                        <a:pt x="68" y="52"/>
                      </a:lnTo>
                      <a:lnTo>
                        <a:pt x="68" y="53"/>
                      </a:lnTo>
                      <a:lnTo>
                        <a:pt x="72" y="50"/>
                      </a:lnTo>
                      <a:lnTo>
                        <a:pt x="75" y="50"/>
                      </a:lnTo>
                      <a:lnTo>
                        <a:pt x="77" y="51"/>
                      </a:lnTo>
                      <a:lnTo>
                        <a:pt x="82" y="49"/>
                      </a:lnTo>
                      <a:lnTo>
                        <a:pt x="87" y="48"/>
                      </a:lnTo>
                      <a:lnTo>
                        <a:pt x="91" y="43"/>
                      </a:lnTo>
                      <a:lnTo>
                        <a:pt x="95" y="43"/>
                      </a:lnTo>
                      <a:lnTo>
                        <a:pt x="98" y="40"/>
                      </a:lnTo>
                      <a:lnTo>
                        <a:pt x="104" y="41"/>
                      </a:lnTo>
                      <a:lnTo>
                        <a:pt x="103" y="36"/>
                      </a:lnTo>
                      <a:lnTo>
                        <a:pt x="101" y="33"/>
                      </a:lnTo>
                      <a:lnTo>
                        <a:pt x="98" y="33"/>
                      </a:lnTo>
                      <a:lnTo>
                        <a:pt x="96" y="34"/>
                      </a:lnTo>
                      <a:lnTo>
                        <a:pt x="94" y="34"/>
                      </a:lnTo>
                      <a:lnTo>
                        <a:pt x="91" y="29"/>
                      </a:lnTo>
                      <a:lnTo>
                        <a:pt x="82" y="22"/>
                      </a:lnTo>
                      <a:lnTo>
                        <a:pt x="78" y="20"/>
                      </a:lnTo>
                      <a:lnTo>
                        <a:pt x="73" y="21"/>
                      </a:lnTo>
                      <a:lnTo>
                        <a:pt x="70" y="19"/>
                      </a:lnTo>
                      <a:lnTo>
                        <a:pt x="71" y="16"/>
                      </a:lnTo>
                      <a:lnTo>
                        <a:pt x="67" y="16"/>
                      </a:lnTo>
                      <a:lnTo>
                        <a:pt x="60" y="12"/>
                      </a:lnTo>
                      <a:lnTo>
                        <a:pt x="59" y="13"/>
                      </a:lnTo>
                      <a:lnTo>
                        <a:pt x="62" y="18"/>
                      </a:lnTo>
                      <a:lnTo>
                        <a:pt x="60" y="18"/>
                      </a:lnTo>
                      <a:lnTo>
                        <a:pt x="59" y="20"/>
                      </a:lnTo>
                      <a:lnTo>
                        <a:pt x="57" y="19"/>
                      </a:lnTo>
                      <a:lnTo>
                        <a:pt x="57" y="16"/>
                      </a:lnTo>
                      <a:lnTo>
                        <a:pt x="56" y="15"/>
                      </a:lnTo>
                      <a:lnTo>
                        <a:pt x="55" y="13"/>
                      </a:lnTo>
                      <a:lnTo>
                        <a:pt x="56" y="9"/>
                      </a:lnTo>
                      <a:lnTo>
                        <a:pt x="54" y="7"/>
                      </a:lnTo>
                      <a:lnTo>
                        <a:pt x="52" y="7"/>
                      </a:lnTo>
                      <a:lnTo>
                        <a:pt x="50" y="4"/>
                      </a:lnTo>
                      <a:lnTo>
                        <a:pt x="50" y="3"/>
                      </a:lnTo>
                      <a:lnTo>
                        <a:pt x="43" y="1"/>
                      </a:lnTo>
                      <a:lnTo>
                        <a:pt x="43" y="2"/>
                      </a:lnTo>
                      <a:lnTo>
                        <a:pt x="40" y="2"/>
                      </a:lnTo>
                      <a:lnTo>
                        <a:pt x="39" y="3"/>
                      </a:lnTo>
                      <a:lnTo>
                        <a:pt x="38" y="1"/>
                      </a:lnTo>
                      <a:lnTo>
                        <a:pt x="37" y="2"/>
                      </a:lnTo>
                      <a:lnTo>
                        <a:pt x="35" y="0"/>
                      </a:lnTo>
                      <a:lnTo>
                        <a:pt x="33" y="2"/>
                      </a:lnTo>
                      <a:lnTo>
                        <a:pt x="29" y="1"/>
                      </a:lnTo>
                      <a:lnTo>
                        <a:pt x="29" y="4"/>
                      </a:lnTo>
                      <a:lnTo>
                        <a:pt x="26" y="6"/>
                      </a:lnTo>
                      <a:lnTo>
                        <a:pt x="25" y="5"/>
                      </a:lnTo>
                      <a:lnTo>
                        <a:pt x="20" y="5"/>
                      </a:lnTo>
                      <a:lnTo>
                        <a:pt x="19" y="8"/>
                      </a:lnTo>
                      <a:lnTo>
                        <a:pt x="16" y="8"/>
                      </a:lnTo>
                      <a:lnTo>
                        <a:pt x="12" y="12"/>
                      </a:lnTo>
                      <a:lnTo>
                        <a:pt x="10" y="12"/>
                      </a:lnTo>
                      <a:lnTo>
                        <a:pt x="5" y="17"/>
                      </a:lnTo>
                      <a:lnTo>
                        <a:pt x="3" y="16"/>
                      </a:lnTo>
                      <a:lnTo>
                        <a:pt x="2" y="15"/>
                      </a:lnTo>
                      <a:lnTo>
                        <a:pt x="0" y="16"/>
                      </a:lnTo>
                      <a:lnTo>
                        <a:pt x="0" y="18"/>
                      </a:lnTo>
                      <a:lnTo>
                        <a:pt x="4" y="21"/>
                      </a:lnTo>
                      <a:lnTo>
                        <a:pt x="7" y="27"/>
                      </a:lnTo>
                      <a:lnTo>
                        <a:pt x="7" y="30"/>
                      </a:lnTo>
                      <a:lnTo>
                        <a:pt x="8" y="34"/>
                      </a:lnTo>
                      <a:lnTo>
                        <a:pt x="10" y="35"/>
                      </a:lnTo>
                      <a:lnTo>
                        <a:pt x="16" y="39"/>
                      </a:lnTo>
                      <a:lnTo>
                        <a:pt x="18" y="41"/>
                      </a:lnTo>
                      <a:lnTo>
                        <a:pt x="23" y="49"/>
                      </a:lnTo>
                      <a:lnTo>
                        <a:pt x="23" y="49"/>
                      </a:lnTo>
                      <a:lnTo>
                        <a:pt x="26" y="49"/>
                      </a:lnTo>
                      <a:lnTo>
                        <a:pt x="33" y="5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56" name="Freeform 675">
                  <a:extLst>
                    <a:ext uri="{FF2B5EF4-FFF2-40B4-BE49-F238E27FC236}">
                      <a16:creationId xmlns:a16="http://schemas.microsoft.com/office/drawing/2014/main" id="{8348CBBF-6269-434D-CF90-EC5006AF506A}"/>
                    </a:ext>
                  </a:extLst>
                </p:cNvPr>
                <p:cNvSpPr>
                  <a:spLocks/>
                </p:cNvSpPr>
                <p:nvPr/>
              </p:nvSpPr>
              <p:spPr bwMode="auto">
                <a:xfrm>
                  <a:off x="3675" y="1759"/>
                  <a:ext cx="119" cy="169"/>
                </a:xfrm>
                <a:custGeom>
                  <a:avLst/>
                  <a:gdLst>
                    <a:gd name="T0" fmla="*/ 17 w 119"/>
                    <a:gd name="T1" fmla="*/ 53 h 169"/>
                    <a:gd name="T2" fmla="*/ 12 w 119"/>
                    <a:gd name="T3" fmla="*/ 59 h 169"/>
                    <a:gd name="T4" fmla="*/ 16 w 119"/>
                    <a:gd name="T5" fmla="*/ 66 h 169"/>
                    <a:gd name="T6" fmla="*/ 9 w 119"/>
                    <a:gd name="T7" fmla="*/ 71 h 169"/>
                    <a:gd name="T8" fmla="*/ 3 w 119"/>
                    <a:gd name="T9" fmla="*/ 83 h 169"/>
                    <a:gd name="T10" fmla="*/ 0 w 119"/>
                    <a:gd name="T11" fmla="*/ 96 h 169"/>
                    <a:gd name="T12" fmla="*/ 2 w 119"/>
                    <a:gd name="T13" fmla="*/ 110 h 169"/>
                    <a:gd name="T14" fmla="*/ 9 w 119"/>
                    <a:gd name="T15" fmla="*/ 120 h 169"/>
                    <a:gd name="T16" fmla="*/ 11 w 119"/>
                    <a:gd name="T17" fmla="*/ 131 h 169"/>
                    <a:gd name="T18" fmla="*/ 20 w 119"/>
                    <a:gd name="T19" fmla="*/ 133 h 169"/>
                    <a:gd name="T20" fmla="*/ 32 w 119"/>
                    <a:gd name="T21" fmla="*/ 136 h 169"/>
                    <a:gd name="T22" fmla="*/ 25 w 119"/>
                    <a:gd name="T23" fmla="*/ 150 h 169"/>
                    <a:gd name="T24" fmla="*/ 27 w 119"/>
                    <a:gd name="T25" fmla="*/ 165 h 169"/>
                    <a:gd name="T26" fmla="*/ 36 w 119"/>
                    <a:gd name="T27" fmla="*/ 166 h 169"/>
                    <a:gd name="T28" fmla="*/ 40 w 119"/>
                    <a:gd name="T29" fmla="*/ 164 h 169"/>
                    <a:gd name="T30" fmla="*/ 49 w 119"/>
                    <a:gd name="T31" fmla="*/ 167 h 169"/>
                    <a:gd name="T32" fmla="*/ 55 w 119"/>
                    <a:gd name="T33" fmla="*/ 166 h 169"/>
                    <a:gd name="T34" fmla="*/ 61 w 119"/>
                    <a:gd name="T35" fmla="*/ 166 h 169"/>
                    <a:gd name="T36" fmla="*/ 74 w 119"/>
                    <a:gd name="T37" fmla="*/ 167 h 169"/>
                    <a:gd name="T38" fmla="*/ 85 w 119"/>
                    <a:gd name="T39" fmla="*/ 163 h 169"/>
                    <a:gd name="T40" fmla="*/ 96 w 119"/>
                    <a:gd name="T41" fmla="*/ 164 h 169"/>
                    <a:gd name="T42" fmla="*/ 96 w 119"/>
                    <a:gd name="T43" fmla="*/ 151 h 169"/>
                    <a:gd name="T44" fmla="*/ 103 w 119"/>
                    <a:gd name="T45" fmla="*/ 142 h 169"/>
                    <a:gd name="T46" fmla="*/ 96 w 119"/>
                    <a:gd name="T47" fmla="*/ 129 h 169"/>
                    <a:gd name="T48" fmla="*/ 87 w 119"/>
                    <a:gd name="T49" fmla="*/ 117 h 169"/>
                    <a:gd name="T50" fmla="*/ 82 w 119"/>
                    <a:gd name="T51" fmla="*/ 105 h 169"/>
                    <a:gd name="T52" fmla="*/ 92 w 119"/>
                    <a:gd name="T53" fmla="*/ 102 h 169"/>
                    <a:gd name="T54" fmla="*/ 105 w 119"/>
                    <a:gd name="T55" fmla="*/ 95 h 169"/>
                    <a:gd name="T56" fmla="*/ 113 w 119"/>
                    <a:gd name="T57" fmla="*/ 92 h 169"/>
                    <a:gd name="T58" fmla="*/ 119 w 119"/>
                    <a:gd name="T59" fmla="*/ 89 h 169"/>
                    <a:gd name="T60" fmla="*/ 112 w 119"/>
                    <a:gd name="T61" fmla="*/ 69 h 169"/>
                    <a:gd name="T62" fmla="*/ 110 w 119"/>
                    <a:gd name="T63" fmla="*/ 57 h 169"/>
                    <a:gd name="T64" fmla="*/ 110 w 119"/>
                    <a:gd name="T65" fmla="*/ 43 h 169"/>
                    <a:gd name="T66" fmla="*/ 105 w 119"/>
                    <a:gd name="T67" fmla="*/ 28 h 169"/>
                    <a:gd name="T68" fmla="*/ 99 w 119"/>
                    <a:gd name="T69" fmla="*/ 20 h 169"/>
                    <a:gd name="T70" fmla="*/ 89 w 119"/>
                    <a:gd name="T71" fmla="*/ 14 h 169"/>
                    <a:gd name="T72" fmla="*/ 81 w 119"/>
                    <a:gd name="T73" fmla="*/ 17 h 169"/>
                    <a:gd name="T74" fmla="*/ 86 w 119"/>
                    <a:gd name="T75" fmla="*/ 13 h 169"/>
                    <a:gd name="T76" fmla="*/ 78 w 119"/>
                    <a:gd name="T77" fmla="*/ 17 h 169"/>
                    <a:gd name="T78" fmla="*/ 71 w 119"/>
                    <a:gd name="T79" fmla="*/ 24 h 169"/>
                    <a:gd name="T80" fmla="*/ 63 w 119"/>
                    <a:gd name="T81" fmla="*/ 24 h 169"/>
                    <a:gd name="T82" fmla="*/ 65 w 119"/>
                    <a:gd name="T83" fmla="*/ 17 h 169"/>
                    <a:gd name="T84" fmla="*/ 61 w 119"/>
                    <a:gd name="T85" fmla="*/ 17 h 169"/>
                    <a:gd name="T86" fmla="*/ 54 w 119"/>
                    <a:gd name="T87" fmla="*/ 15 h 169"/>
                    <a:gd name="T88" fmla="*/ 49 w 119"/>
                    <a:gd name="T89" fmla="*/ 12 h 169"/>
                    <a:gd name="T90" fmla="*/ 46 w 119"/>
                    <a:gd name="T91" fmla="*/ 2 h 169"/>
                    <a:gd name="T92" fmla="*/ 33 w 119"/>
                    <a:gd name="T93" fmla="*/ 0 h 169"/>
                    <a:gd name="T94" fmla="*/ 37 w 119"/>
                    <a:gd name="T95" fmla="*/ 6 h 169"/>
                    <a:gd name="T96" fmla="*/ 34 w 119"/>
                    <a:gd name="T97" fmla="*/ 13 h 169"/>
                    <a:gd name="T98" fmla="*/ 40 w 119"/>
                    <a:gd name="T99" fmla="*/ 20 h 169"/>
                    <a:gd name="T100" fmla="*/ 43 w 119"/>
                    <a:gd name="T101" fmla="*/ 27 h 169"/>
                    <a:gd name="T102" fmla="*/ 42 w 119"/>
                    <a:gd name="T103" fmla="*/ 27 h 169"/>
                    <a:gd name="T104" fmla="*/ 33 w 119"/>
                    <a:gd name="T105" fmla="*/ 31 h 169"/>
                    <a:gd name="T106" fmla="*/ 32 w 119"/>
                    <a:gd name="T107" fmla="*/ 38 h 169"/>
                    <a:gd name="T108" fmla="*/ 29 w 119"/>
                    <a:gd name="T109" fmla="*/ 35 h 169"/>
                    <a:gd name="T110" fmla="*/ 26 w 119"/>
                    <a:gd name="T111" fmla="*/ 33 h 169"/>
                    <a:gd name="T112" fmla="*/ 15 w 119"/>
                    <a:gd name="T113" fmla="*/ 36 h 169"/>
                    <a:gd name="T114" fmla="*/ 20 w 119"/>
                    <a:gd name="T115" fmla="*/ 43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69">
                      <a:moveTo>
                        <a:pt x="19" y="45"/>
                      </a:moveTo>
                      <a:lnTo>
                        <a:pt x="19" y="47"/>
                      </a:lnTo>
                      <a:lnTo>
                        <a:pt x="17" y="50"/>
                      </a:lnTo>
                      <a:lnTo>
                        <a:pt x="17" y="53"/>
                      </a:lnTo>
                      <a:lnTo>
                        <a:pt x="16" y="55"/>
                      </a:lnTo>
                      <a:lnTo>
                        <a:pt x="13" y="53"/>
                      </a:lnTo>
                      <a:lnTo>
                        <a:pt x="11" y="57"/>
                      </a:lnTo>
                      <a:lnTo>
                        <a:pt x="12" y="59"/>
                      </a:lnTo>
                      <a:lnTo>
                        <a:pt x="15" y="58"/>
                      </a:lnTo>
                      <a:lnTo>
                        <a:pt x="16" y="60"/>
                      </a:lnTo>
                      <a:lnTo>
                        <a:pt x="16" y="62"/>
                      </a:lnTo>
                      <a:lnTo>
                        <a:pt x="16" y="66"/>
                      </a:lnTo>
                      <a:lnTo>
                        <a:pt x="13" y="68"/>
                      </a:lnTo>
                      <a:lnTo>
                        <a:pt x="15" y="71"/>
                      </a:lnTo>
                      <a:lnTo>
                        <a:pt x="13" y="72"/>
                      </a:lnTo>
                      <a:lnTo>
                        <a:pt x="9" y="71"/>
                      </a:lnTo>
                      <a:lnTo>
                        <a:pt x="6" y="72"/>
                      </a:lnTo>
                      <a:lnTo>
                        <a:pt x="4" y="75"/>
                      </a:lnTo>
                      <a:lnTo>
                        <a:pt x="2" y="79"/>
                      </a:lnTo>
                      <a:lnTo>
                        <a:pt x="3" y="83"/>
                      </a:lnTo>
                      <a:lnTo>
                        <a:pt x="2" y="89"/>
                      </a:lnTo>
                      <a:lnTo>
                        <a:pt x="1" y="93"/>
                      </a:lnTo>
                      <a:lnTo>
                        <a:pt x="1" y="93"/>
                      </a:lnTo>
                      <a:lnTo>
                        <a:pt x="0" y="96"/>
                      </a:lnTo>
                      <a:lnTo>
                        <a:pt x="2" y="100"/>
                      </a:lnTo>
                      <a:lnTo>
                        <a:pt x="2" y="103"/>
                      </a:lnTo>
                      <a:lnTo>
                        <a:pt x="4" y="106"/>
                      </a:lnTo>
                      <a:lnTo>
                        <a:pt x="2" y="110"/>
                      </a:lnTo>
                      <a:lnTo>
                        <a:pt x="3" y="110"/>
                      </a:lnTo>
                      <a:lnTo>
                        <a:pt x="6" y="116"/>
                      </a:lnTo>
                      <a:lnTo>
                        <a:pt x="7" y="119"/>
                      </a:lnTo>
                      <a:lnTo>
                        <a:pt x="9" y="120"/>
                      </a:lnTo>
                      <a:lnTo>
                        <a:pt x="9" y="126"/>
                      </a:lnTo>
                      <a:lnTo>
                        <a:pt x="9" y="126"/>
                      </a:lnTo>
                      <a:lnTo>
                        <a:pt x="11" y="128"/>
                      </a:lnTo>
                      <a:lnTo>
                        <a:pt x="11" y="131"/>
                      </a:lnTo>
                      <a:lnTo>
                        <a:pt x="13" y="133"/>
                      </a:lnTo>
                      <a:lnTo>
                        <a:pt x="16" y="132"/>
                      </a:lnTo>
                      <a:lnTo>
                        <a:pt x="19" y="132"/>
                      </a:lnTo>
                      <a:lnTo>
                        <a:pt x="20" y="133"/>
                      </a:lnTo>
                      <a:lnTo>
                        <a:pt x="23" y="132"/>
                      </a:lnTo>
                      <a:lnTo>
                        <a:pt x="26" y="134"/>
                      </a:lnTo>
                      <a:lnTo>
                        <a:pt x="29" y="134"/>
                      </a:lnTo>
                      <a:lnTo>
                        <a:pt x="32" y="136"/>
                      </a:lnTo>
                      <a:lnTo>
                        <a:pt x="28" y="140"/>
                      </a:lnTo>
                      <a:lnTo>
                        <a:pt x="26" y="145"/>
                      </a:lnTo>
                      <a:lnTo>
                        <a:pt x="26" y="148"/>
                      </a:lnTo>
                      <a:lnTo>
                        <a:pt x="25" y="150"/>
                      </a:lnTo>
                      <a:lnTo>
                        <a:pt x="23" y="155"/>
                      </a:lnTo>
                      <a:lnTo>
                        <a:pt x="23" y="161"/>
                      </a:lnTo>
                      <a:lnTo>
                        <a:pt x="26" y="162"/>
                      </a:lnTo>
                      <a:lnTo>
                        <a:pt x="27" y="165"/>
                      </a:lnTo>
                      <a:lnTo>
                        <a:pt x="27" y="165"/>
                      </a:lnTo>
                      <a:lnTo>
                        <a:pt x="30" y="166"/>
                      </a:lnTo>
                      <a:lnTo>
                        <a:pt x="32" y="165"/>
                      </a:lnTo>
                      <a:lnTo>
                        <a:pt x="36" y="166"/>
                      </a:lnTo>
                      <a:lnTo>
                        <a:pt x="37" y="164"/>
                      </a:lnTo>
                      <a:lnTo>
                        <a:pt x="37" y="162"/>
                      </a:lnTo>
                      <a:lnTo>
                        <a:pt x="39" y="161"/>
                      </a:lnTo>
                      <a:lnTo>
                        <a:pt x="40" y="164"/>
                      </a:lnTo>
                      <a:lnTo>
                        <a:pt x="42" y="165"/>
                      </a:lnTo>
                      <a:lnTo>
                        <a:pt x="44" y="163"/>
                      </a:lnTo>
                      <a:lnTo>
                        <a:pt x="45" y="163"/>
                      </a:lnTo>
                      <a:lnTo>
                        <a:pt x="49" y="167"/>
                      </a:lnTo>
                      <a:lnTo>
                        <a:pt x="51" y="168"/>
                      </a:lnTo>
                      <a:lnTo>
                        <a:pt x="51" y="168"/>
                      </a:lnTo>
                      <a:lnTo>
                        <a:pt x="53" y="167"/>
                      </a:lnTo>
                      <a:lnTo>
                        <a:pt x="55" y="166"/>
                      </a:lnTo>
                      <a:lnTo>
                        <a:pt x="58" y="169"/>
                      </a:lnTo>
                      <a:lnTo>
                        <a:pt x="61" y="169"/>
                      </a:lnTo>
                      <a:lnTo>
                        <a:pt x="62" y="169"/>
                      </a:lnTo>
                      <a:lnTo>
                        <a:pt x="61" y="166"/>
                      </a:lnTo>
                      <a:lnTo>
                        <a:pt x="65" y="165"/>
                      </a:lnTo>
                      <a:lnTo>
                        <a:pt x="69" y="166"/>
                      </a:lnTo>
                      <a:lnTo>
                        <a:pt x="72" y="168"/>
                      </a:lnTo>
                      <a:lnTo>
                        <a:pt x="74" y="167"/>
                      </a:lnTo>
                      <a:lnTo>
                        <a:pt x="76" y="168"/>
                      </a:lnTo>
                      <a:lnTo>
                        <a:pt x="78" y="167"/>
                      </a:lnTo>
                      <a:lnTo>
                        <a:pt x="83" y="164"/>
                      </a:lnTo>
                      <a:lnTo>
                        <a:pt x="85" y="163"/>
                      </a:lnTo>
                      <a:lnTo>
                        <a:pt x="89" y="164"/>
                      </a:lnTo>
                      <a:lnTo>
                        <a:pt x="92" y="163"/>
                      </a:lnTo>
                      <a:lnTo>
                        <a:pt x="95" y="165"/>
                      </a:lnTo>
                      <a:lnTo>
                        <a:pt x="96" y="164"/>
                      </a:lnTo>
                      <a:lnTo>
                        <a:pt x="96" y="161"/>
                      </a:lnTo>
                      <a:lnTo>
                        <a:pt x="92" y="159"/>
                      </a:lnTo>
                      <a:lnTo>
                        <a:pt x="92" y="157"/>
                      </a:lnTo>
                      <a:lnTo>
                        <a:pt x="96" y="151"/>
                      </a:lnTo>
                      <a:lnTo>
                        <a:pt x="99" y="149"/>
                      </a:lnTo>
                      <a:lnTo>
                        <a:pt x="101" y="145"/>
                      </a:lnTo>
                      <a:lnTo>
                        <a:pt x="103" y="145"/>
                      </a:lnTo>
                      <a:lnTo>
                        <a:pt x="103" y="142"/>
                      </a:lnTo>
                      <a:lnTo>
                        <a:pt x="103" y="139"/>
                      </a:lnTo>
                      <a:lnTo>
                        <a:pt x="103" y="139"/>
                      </a:lnTo>
                      <a:lnTo>
                        <a:pt x="98" y="131"/>
                      </a:lnTo>
                      <a:lnTo>
                        <a:pt x="96" y="129"/>
                      </a:lnTo>
                      <a:lnTo>
                        <a:pt x="90" y="125"/>
                      </a:lnTo>
                      <a:lnTo>
                        <a:pt x="88" y="124"/>
                      </a:lnTo>
                      <a:lnTo>
                        <a:pt x="87" y="120"/>
                      </a:lnTo>
                      <a:lnTo>
                        <a:pt x="87" y="117"/>
                      </a:lnTo>
                      <a:lnTo>
                        <a:pt x="84" y="111"/>
                      </a:lnTo>
                      <a:lnTo>
                        <a:pt x="80" y="108"/>
                      </a:lnTo>
                      <a:lnTo>
                        <a:pt x="80" y="106"/>
                      </a:lnTo>
                      <a:lnTo>
                        <a:pt x="82" y="105"/>
                      </a:lnTo>
                      <a:lnTo>
                        <a:pt x="83" y="106"/>
                      </a:lnTo>
                      <a:lnTo>
                        <a:pt x="85" y="107"/>
                      </a:lnTo>
                      <a:lnTo>
                        <a:pt x="90" y="102"/>
                      </a:lnTo>
                      <a:lnTo>
                        <a:pt x="92" y="102"/>
                      </a:lnTo>
                      <a:lnTo>
                        <a:pt x="96" y="98"/>
                      </a:lnTo>
                      <a:lnTo>
                        <a:pt x="99" y="98"/>
                      </a:lnTo>
                      <a:lnTo>
                        <a:pt x="100" y="95"/>
                      </a:lnTo>
                      <a:lnTo>
                        <a:pt x="105" y="95"/>
                      </a:lnTo>
                      <a:lnTo>
                        <a:pt x="106" y="96"/>
                      </a:lnTo>
                      <a:lnTo>
                        <a:pt x="109" y="94"/>
                      </a:lnTo>
                      <a:lnTo>
                        <a:pt x="109" y="91"/>
                      </a:lnTo>
                      <a:lnTo>
                        <a:pt x="113" y="92"/>
                      </a:lnTo>
                      <a:lnTo>
                        <a:pt x="115" y="90"/>
                      </a:lnTo>
                      <a:lnTo>
                        <a:pt x="117" y="92"/>
                      </a:lnTo>
                      <a:lnTo>
                        <a:pt x="118" y="91"/>
                      </a:lnTo>
                      <a:lnTo>
                        <a:pt x="119" y="89"/>
                      </a:lnTo>
                      <a:lnTo>
                        <a:pt x="118" y="80"/>
                      </a:lnTo>
                      <a:lnTo>
                        <a:pt x="117" y="78"/>
                      </a:lnTo>
                      <a:lnTo>
                        <a:pt x="115" y="76"/>
                      </a:lnTo>
                      <a:lnTo>
                        <a:pt x="112" y="69"/>
                      </a:lnTo>
                      <a:lnTo>
                        <a:pt x="113" y="66"/>
                      </a:lnTo>
                      <a:lnTo>
                        <a:pt x="112" y="63"/>
                      </a:lnTo>
                      <a:lnTo>
                        <a:pt x="112" y="60"/>
                      </a:lnTo>
                      <a:lnTo>
                        <a:pt x="110" y="57"/>
                      </a:lnTo>
                      <a:lnTo>
                        <a:pt x="110" y="54"/>
                      </a:lnTo>
                      <a:lnTo>
                        <a:pt x="106" y="48"/>
                      </a:lnTo>
                      <a:lnTo>
                        <a:pt x="106" y="46"/>
                      </a:lnTo>
                      <a:lnTo>
                        <a:pt x="110" y="43"/>
                      </a:lnTo>
                      <a:lnTo>
                        <a:pt x="110" y="37"/>
                      </a:lnTo>
                      <a:lnTo>
                        <a:pt x="109" y="30"/>
                      </a:lnTo>
                      <a:lnTo>
                        <a:pt x="106" y="30"/>
                      </a:lnTo>
                      <a:lnTo>
                        <a:pt x="105" y="28"/>
                      </a:lnTo>
                      <a:lnTo>
                        <a:pt x="103" y="29"/>
                      </a:lnTo>
                      <a:lnTo>
                        <a:pt x="100" y="27"/>
                      </a:lnTo>
                      <a:lnTo>
                        <a:pt x="100" y="23"/>
                      </a:lnTo>
                      <a:lnTo>
                        <a:pt x="99" y="20"/>
                      </a:lnTo>
                      <a:lnTo>
                        <a:pt x="96" y="20"/>
                      </a:lnTo>
                      <a:lnTo>
                        <a:pt x="92" y="17"/>
                      </a:lnTo>
                      <a:lnTo>
                        <a:pt x="90" y="16"/>
                      </a:lnTo>
                      <a:lnTo>
                        <a:pt x="89" y="14"/>
                      </a:lnTo>
                      <a:lnTo>
                        <a:pt x="88" y="15"/>
                      </a:lnTo>
                      <a:lnTo>
                        <a:pt x="85" y="15"/>
                      </a:lnTo>
                      <a:lnTo>
                        <a:pt x="82" y="18"/>
                      </a:lnTo>
                      <a:lnTo>
                        <a:pt x="81" y="17"/>
                      </a:lnTo>
                      <a:lnTo>
                        <a:pt x="82" y="15"/>
                      </a:lnTo>
                      <a:lnTo>
                        <a:pt x="82" y="15"/>
                      </a:lnTo>
                      <a:lnTo>
                        <a:pt x="84" y="14"/>
                      </a:lnTo>
                      <a:lnTo>
                        <a:pt x="86" y="13"/>
                      </a:lnTo>
                      <a:lnTo>
                        <a:pt x="83" y="12"/>
                      </a:lnTo>
                      <a:lnTo>
                        <a:pt x="82" y="13"/>
                      </a:lnTo>
                      <a:lnTo>
                        <a:pt x="82" y="14"/>
                      </a:lnTo>
                      <a:lnTo>
                        <a:pt x="78" y="17"/>
                      </a:lnTo>
                      <a:lnTo>
                        <a:pt x="78" y="18"/>
                      </a:lnTo>
                      <a:lnTo>
                        <a:pt x="73" y="19"/>
                      </a:lnTo>
                      <a:lnTo>
                        <a:pt x="72" y="22"/>
                      </a:lnTo>
                      <a:lnTo>
                        <a:pt x="71" y="24"/>
                      </a:lnTo>
                      <a:lnTo>
                        <a:pt x="68" y="25"/>
                      </a:lnTo>
                      <a:lnTo>
                        <a:pt x="67" y="23"/>
                      </a:lnTo>
                      <a:lnTo>
                        <a:pt x="65" y="23"/>
                      </a:lnTo>
                      <a:lnTo>
                        <a:pt x="63" y="24"/>
                      </a:lnTo>
                      <a:lnTo>
                        <a:pt x="60" y="22"/>
                      </a:lnTo>
                      <a:lnTo>
                        <a:pt x="62" y="20"/>
                      </a:lnTo>
                      <a:lnTo>
                        <a:pt x="64" y="20"/>
                      </a:lnTo>
                      <a:lnTo>
                        <a:pt x="65" y="17"/>
                      </a:lnTo>
                      <a:lnTo>
                        <a:pt x="65" y="15"/>
                      </a:lnTo>
                      <a:lnTo>
                        <a:pt x="65" y="14"/>
                      </a:lnTo>
                      <a:lnTo>
                        <a:pt x="62" y="16"/>
                      </a:lnTo>
                      <a:lnTo>
                        <a:pt x="61" y="17"/>
                      </a:lnTo>
                      <a:lnTo>
                        <a:pt x="58" y="14"/>
                      </a:lnTo>
                      <a:lnTo>
                        <a:pt x="57" y="13"/>
                      </a:lnTo>
                      <a:lnTo>
                        <a:pt x="55" y="13"/>
                      </a:lnTo>
                      <a:lnTo>
                        <a:pt x="54" y="15"/>
                      </a:lnTo>
                      <a:lnTo>
                        <a:pt x="53" y="17"/>
                      </a:lnTo>
                      <a:lnTo>
                        <a:pt x="51" y="14"/>
                      </a:lnTo>
                      <a:lnTo>
                        <a:pt x="50" y="13"/>
                      </a:lnTo>
                      <a:lnTo>
                        <a:pt x="49" y="12"/>
                      </a:lnTo>
                      <a:lnTo>
                        <a:pt x="50" y="10"/>
                      </a:lnTo>
                      <a:lnTo>
                        <a:pt x="51" y="6"/>
                      </a:lnTo>
                      <a:lnTo>
                        <a:pt x="49" y="6"/>
                      </a:lnTo>
                      <a:lnTo>
                        <a:pt x="46" y="2"/>
                      </a:lnTo>
                      <a:lnTo>
                        <a:pt x="44" y="3"/>
                      </a:lnTo>
                      <a:lnTo>
                        <a:pt x="42" y="2"/>
                      </a:lnTo>
                      <a:lnTo>
                        <a:pt x="37" y="0"/>
                      </a:lnTo>
                      <a:lnTo>
                        <a:pt x="33" y="0"/>
                      </a:lnTo>
                      <a:lnTo>
                        <a:pt x="33" y="1"/>
                      </a:lnTo>
                      <a:lnTo>
                        <a:pt x="33" y="4"/>
                      </a:lnTo>
                      <a:lnTo>
                        <a:pt x="35" y="6"/>
                      </a:lnTo>
                      <a:lnTo>
                        <a:pt x="37" y="6"/>
                      </a:lnTo>
                      <a:lnTo>
                        <a:pt x="37" y="8"/>
                      </a:lnTo>
                      <a:lnTo>
                        <a:pt x="40" y="11"/>
                      </a:lnTo>
                      <a:lnTo>
                        <a:pt x="37" y="13"/>
                      </a:lnTo>
                      <a:lnTo>
                        <a:pt x="34" y="13"/>
                      </a:lnTo>
                      <a:lnTo>
                        <a:pt x="34" y="16"/>
                      </a:lnTo>
                      <a:lnTo>
                        <a:pt x="37" y="14"/>
                      </a:lnTo>
                      <a:lnTo>
                        <a:pt x="37" y="18"/>
                      </a:lnTo>
                      <a:lnTo>
                        <a:pt x="40" y="20"/>
                      </a:lnTo>
                      <a:lnTo>
                        <a:pt x="37" y="22"/>
                      </a:lnTo>
                      <a:lnTo>
                        <a:pt x="37" y="24"/>
                      </a:lnTo>
                      <a:lnTo>
                        <a:pt x="39" y="26"/>
                      </a:lnTo>
                      <a:lnTo>
                        <a:pt x="43" y="27"/>
                      </a:lnTo>
                      <a:lnTo>
                        <a:pt x="47" y="32"/>
                      </a:lnTo>
                      <a:lnTo>
                        <a:pt x="53" y="34"/>
                      </a:lnTo>
                      <a:lnTo>
                        <a:pt x="47" y="34"/>
                      </a:lnTo>
                      <a:lnTo>
                        <a:pt x="42" y="27"/>
                      </a:lnTo>
                      <a:lnTo>
                        <a:pt x="40" y="29"/>
                      </a:lnTo>
                      <a:lnTo>
                        <a:pt x="37" y="27"/>
                      </a:lnTo>
                      <a:lnTo>
                        <a:pt x="35" y="28"/>
                      </a:lnTo>
                      <a:lnTo>
                        <a:pt x="33" y="31"/>
                      </a:lnTo>
                      <a:lnTo>
                        <a:pt x="33" y="34"/>
                      </a:lnTo>
                      <a:lnTo>
                        <a:pt x="33" y="39"/>
                      </a:lnTo>
                      <a:lnTo>
                        <a:pt x="35" y="42"/>
                      </a:lnTo>
                      <a:lnTo>
                        <a:pt x="32" y="38"/>
                      </a:lnTo>
                      <a:lnTo>
                        <a:pt x="32" y="34"/>
                      </a:lnTo>
                      <a:lnTo>
                        <a:pt x="30" y="32"/>
                      </a:lnTo>
                      <a:lnTo>
                        <a:pt x="29" y="33"/>
                      </a:lnTo>
                      <a:lnTo>
                        <a:pt x="29" y="35"/>
                      </a:lnTo>
                      <a:lnTo>
                        <a:pt x="30" y="38"/>
                      </a:lnTo>
                      <a:lnTo>
                        <a:pt x="29" y="40"/>
                      </a:lnTo>
                      <a:lnTo>
                        <a:pt x="26" y="37"/>
                      </a:lnTo>
                      <a:lnTo>
                        <a:pt x="26" y="33"/>
                      </a:lnTo>
                      <a:lnTo>
                        <a:pt x="23" y="30"/>
                      </a:lnTo>
                      <a:lnTo>
                        <a:pt x="22" y="31"/>
                      </a:lnTo>
                      <a:lnTo>
                        <a:pt x="15" y="33"/>
                      </a:lnTo>
                      <a:lnTo>
                        <a:pt x="15" y="36"/>
                      </a:lnTo>
                      <a:lnTo>
                        <a:pt x="16" y="39"/>
                      </a:lnTo>
                      <a:lnTo>
                        <a:pt x="19" y="40"/>
                      </a:lnTo>
                      <a:lnTo>
                        <a:pt x="20" y="43"/>
                      </a:lnTo>
                      <a:lnTo>
                        <a:pt x="20" y="43"/>
                      </a:lnTo>
                      <a:lnTo>
                        <a:pt x="20" y="44"/>
                      </a:lnTo>
                      <a:lnTo>
                        <a:pt x="19" y="4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57" name="Freeform 676">
                  <a:extLst>
                    <a:ext uri="{FF2B5EF4-FFF2-40B4-BE49-F238E27FC236}">
                      <a16:creationId xmlns:a16="http://schemas.microsoft.com/office/drawing/2014/main" id="{2B3372F1-7F4D-A32C-7DD4-5A3740ED3C9E}"/>
                    </a:ext>
                  </a:extLst>
                </p:cNvPr>
                <p:cNvSpPr>
                  <a:spLocks/>
                </p:cNvSpPr>
                <p:nvPr/>
              </p:nvSpPr>
              <p:spPr bwMode="auto">
                <a:xfrm>
                  <a:off x="3726" y="1931"/>
                  <a:ext cx="3" cy="4"/>
                </a:xfrm>
                <a:custGeom>
                  <a:avLst/>
                  <a:gdLst>
                    <a:gd name="T0" fmla="*/ 0 w 3"/>
                    <a:gd name="T1" fmla="*/ 3 h 4"/>
                    <a:gd name="T2" fmla="*/ 1 w 3"/>
                    <a:gd name="T3" fmla="*/ 4 h 4"/>
                    <a:gd name="T4" fmla="*/ 3 w 3"/>
                    <a:gd name="T5" fmla="*/ 4 h 4"/>
                    <a:gd name="T6" fmla="*/ 3 w 3"/>
                    <a:gd name="T7" fmla="*/ 1 h 4"/>
                    <a:gd name="T8" fmla="*/ 1 w 3"/>
                    <a:gd name="T9" fmla="*/ 0 h 4"/>
                    <a:gd name="T10" fmla="*/ 1 w 3"/>
                    <a:gd name="T11" fmla="*/ 0 h 4"/>
                    <a:gd name="T12" fmla="*/ 0 w 3"/>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3"/>
                      </a:moveTo>
                      <a:lnTo>
                        <a:pt x="1" y="4"/>
                      </a:lnTo>
                      <a:lnTo>
                        <a:pt x="3" y="4"/>
                      </a:lnTo>
                      <a:lnTo>
                        <a:pt x="3" y="1"/>
                      </a:lnTo>
                      <a:lnTo>
                        <a:pt x="1" y="0"/>
                      </a:lnTo>
                      <a:lnTo>
                        <a:pt x="1"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58" name="Freeform 677">
                  <a:extLst>
                    <a:ext uri="{FF2B5EF4-FFF2-40B4-BE49-F238E27FC236}">
                      <a16:creationId xmlns:a16="http://schemas.microsoft.com/office/drawing/2014/main" id="{9067BC0D-2901-F888-85CE-A43F78391711}"/>
                    </a:ext>
                  </a:extLst>
                </p:cNvPr>
                <p:cNvSpPr>
                  <a:spLocks/>
                </p:cNvSpPr>
                <p:nvPr/>
              </p:nvSpPr>
              <p:spPr bwMode="auto">
                <a:xfrm>
                  <a:off x="3678" y="1920"/>
                  <a:ext cx="64" cy="43"/>
                </a:xfrm>
                <a:custGeom>
                  <a:avLst/>
                  <a:gdLst>
                    <a:gd name="T0" fmla="*/ 60 w 64"/>
                    <a:gd name="T1" fmla="*/ 15 h 43"/>
                    <a:gd name="T2" fmla="*/ 55 w 64"/>
                    <a:gd name="T3" fmla="*/ 14 h 43"/>
                    <a:gd name="T4" fmla="*/ 51 w 64"/>
                    <a:gd name="T5" fmla="*/ 15 h 43"/>
                    <a:gd name="T6" fmla="*/ 48 w 64"/>
                    <a:gd name="T7" fmla="*/ 14 h 43"/>
                    <a:gd name="T8" fmla="*/ 49 w 64"/>
                    <a:gd name="T9" fmla="*/ 8 h 43"/>
                    <a:gd name="T10" fmla="*/ 42 w 64"/>
                    <a:gd name="T11" fmla="*/ 2 h 43"/>
                    <a:gd name="T12" fmla="*/ 39 w 64"/>
                    <a:gd name="T13" fmla="*/ 4 h 43"/>
                    <a:gd name="T14" fmla="*/ 36 w 64"/>
                    <a:gd name="T15" fmla="*/ 0 h 43"/>
                    <a:gd name="T16" fmla="*/ 34 w 64"/>
                    <a:gd name="T17" fmla="*/ 3 h 43"/>
                    <a:gd name="T18" fmla="*/ 29 w 64"/>
                    <a:gd name="T19" fmla="*/ 4 h 43"/>
                    <a:gd name="T20" fmla="*/ 24 w 64"/>
                    <a:gd name="T21" fmla="*/ 4 h 43"/>
                    <a:gd name="T22" fmla="*/ 17 w 64"/>
                    <a:gd name="T23" fmla="*/ 6 h 43"/>
                    <a:gd name="T24" fmla="*/ 13 w 64"/>
                    <a:gd name="T25" fmla="*/ 4 h 43"/>
                    <a:gd name="T26" fmla="*/ 14 w 64"/>
                    <a:gd name="T27" fmla="*/ 8 h 43"/>
                    <a:gd name="T28" fmla="*/ 13 w 64"/>
                    <a:gd name="T29" fmla="*/ 13 h 43"/>
                    <a:gd name="T30" fmla="*/ 7 w 64"/>
                    <a:gd name="T31" fmla="*/ 18 h 43"/>
                    <a:gd name="T32" fmla="*/ 3 w 64"/>
                    <a:gd name="T33" fmla="*/ 31 h 43"/>
                    <a:gd name="T34" fmla="*/ 2 w 64"/>
                    <a:gd name="T35" fmla="*/ 34 h 43"/>
                    <a:gd name="T36" fmla="*/ 0 w 64"/>
                    <a:gd name="T37" fmla="*/ 37 h 43"/>
                    <a:gd name="T38" fmla="*/ 6 w 64"/>
                    <a:gd name="T39" fmla="*/ 36 h 43"/>
                    <a:gd name="T40" fmla="*/ 7 w 64"/>
                    <a:gd name="T41" fmla="*/ 30 h 43"/>
                    <a:gd name="T42" fmla="*/ 13 w 64"/>
                    <a:gd name="T43" fmla="*/ 33 h 43"/>
                    <a:gd name="T44" fmla="*/ 16 w 64"/>
                    <a:gd name="T45" fmla="*/ 39 h 43"/>
                    <a:gd name="T46" fmla="*/ 19 w 64"/>
                    <a:gd name="T47" fmla="*/ 43 h 43"/>
                    <a:gd name="T48" fmla="*/ 28 w 64"/>
                    <a:gd name="T49" fmla="*/ 40 h 43"/>
                    <a:gd name="T50" fmla="*/ 37 w 64"/>
                    <a:gd name="T51" fmla="*/ 32 h 43"/>
                    <a:gd name="T52" fmla="*/ 41 w 64"/>
                    <a:gd name="T53" fmla="*/ 39 h 43"/>
                    <a:gd name="T54" fmla="*/ 45 w 64"/>
                    <a:gd name="T55" fmla="*/ 36 h 43"/>
                    <a:gd name="T56" fmla="*/ 51 w 64"/>
                    <a:gd name="T57" fmla="*/ 33 h 43"/>
                    <a:gd name="T58" fmla="*/ 56 w 64"/>
                    <a:gd name="T59" fmla="*/ 35 h 43"/>
                    <a:gd name="T60" fmla="*/ 62 w 64"/>
                    <a:gd name="T61" fmla="*/ 28 h 43"/>
                    <a:gd name="T62" fmla="*/ 64 w 64"/>
                    <a:gd name="T63" fmla="*/ 1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43">
                      <a:moveTo>
                        <a:pt x="62" y="15"/>
                      </a:moveTo>
                      <a:lnTo>
                        <a:pt x="60" y="15"/>
                      </a:lnTo>
                      <a:lnTo>
                        <a:pt x="58" y="18"/>
                      </a:lnTo>
                      <a:lnTo>
                        <a:pt x="55" y="14"/>
                      </a:lnTo>
                      <a:lnTo>
                        <a:pt x="53" y="15"/>
                      </a:lnTo>
                      <a:lnTo>
                        <a:pt x="51" y="15"/>
                      </a:lnTo>
                      <a:lnTo>
                        <a:pt x="49" y="15"/>
                      </a:lnTo>
                      <a:lnTo>
                        <a:pt x="48" y="14"/>
                      </a:lnTo>
                      <a:lnTo>
                        <a:pt x="49" y="11"/>
                      </a:lnTo>
                      <a:lnTo>
                        <a:pt x="49" y="8"/>
                      </a:lnTo>
                      <a:lnTo>
                        <a:pt x="46" y="6"/>
                      </a:lnTo>
                      <a:lnTo>
                        <a:pt x="42" y="2"/>
                      </a:lnTo>
                      <a:lnTo>
                        <a:pt x="41" y="2"/>
                      </a:lnTo>
                      <a:lnTo>
                        <a:pt x="39" y="4"/>
                      </a:lnTo>
                      <a:lnTo>
                        <a:pt x="37" y="3"/>
                      </a:lnTo>
                      <a:lnTo>
                        <a:pt x="36" y="0"/>
                      </a:lnTo>
                      <a:lnTo>
                        <a:pt x="34" y="1"/>
                      </a:lnTo>
                      <a:lnTo>
                        <a:pt x="34" y="3"/>
                      </a:lnTo>
                      <a:lnTo>
                        <a:pt x="33" y="5"/>
                      </a:lnTo>
                      <a:lnTo>
                        <a:pt x="29" y="4"/>
                      </a:lnTo>
                      <a:lnTo>
                        <a:pt x="27" y="5"/>
                      </a:lnTo>
                      <a:lnTo>
                        <a:pt x="24" y="4"/>
                      </a:lnTo>
                      <a:lnTo>
                        <a:pt x="20" y="7"/>
                      </a:lnTo>
                      <a:lnTo>
                        <a:pt x="17" y="6"/>
                      </a:lnTo>
                      <a:lnTo>
                        <a:pt x="17" y="4"/>
                      </a:lnTo>
                      <a:lnTo>
                        <a:pt x="13" y="4"/>
                      </a:lnTo>
                      <a:lnTo>
                        <a:pt x="11" y="7"/>
                      </a:lnTo>
                      <a:lnTo>
                        <a:pt x="14" y="8"/>
                      </a:lnTo>
                      <a:lnTo>
                        <a:pt x="15" y="12"/>
                      </a:lnTo>
                      <a:lnTo>
                        <a:pt x="13" y="13"/>
                      </a:lnTo>
                      <a:lnTo>
                        <a:pt x="10" y="18"/>
                      </a:lnTo>
                      <a:lnTo>
                        <a:pt x="7" y="18"/>
                      </a:lnTo>
                      <a:lnTo>
                        <a:pt x="4" y="25"/>
                      </a:lnTo>
                      <a:lnTo>
                        <a:pt x="3" y="31"/>
                      </a:lnTo>
                      <a:lnTo>
                        <a:pt x="3" y="34"/>
                      </a:lnTo>
                      <a:lnTo>
                        <a:pt x="2" y="34"/>
                      </a:lnTo>
                      <a:lnTo>
                        <a:pt x="0" y="35"/>
                      </a:lnTo>
                      <a:lnTo>
                        <a:pt x="0" y="37"/>
                      </a:lnTo>
                      <a:lnTo>
                        <a:pt x="3" y="38"/>
                      </a:lnTo>
                      <a:lnTo>
                        <a:pt x="6" y="36"/>
                      </a:lnTo>
                      <a:lnTo>
                        <a:pt x="6" y="32"/>
                      </a:lnTo>
                      <a:lnTo>
                        <a:pt x="7" y="30"/>
                      </a:lnTo>
                      <a:lnTo>
                        <a:pt x="12" y="30"/>
                      </a:lnTo>
                      <a:lnTo>
                        <a:pt x="13" y="33"/>
                      </a:lnTo>
                      <a:lnTo>
                        <a:pt x="14" y="37"/>
                      </a:lnTo>
                      <a:lnTo>
                        <a:pt x="16" y="39"/>
                      </a:lnTo>
                      <a:lnTo>
                        <a:pt x="16" y="42"/>
                      </a:lnTo>
                      <a:lnTo>
                        <a:pt x="19" y="43"/>
                      </a:lnTo>
                      <a:lnTo>
                        <a:pt x="24" y="39"/>
                      </a:lnTo>
                      <a:lnTo>
                        <a:pt x="28" y="40"/>
                      </a:lnTo>
                      <a:lnTo>
                        <a:pt x="34" y="30"/>
                      </a:lnTo>
                      <a:lnTo>
                        <a:pt x="37" y="32"/>
                      </a:lnTo>
                      <a:lnTo>
                        <a:pt x="36" y="36"/>
                      </a:lnTo>
                      <a:lnTo>
                        <a:pt x="41" y="39"/>
                      </a:lnTo>
                      <a:lnTo>
                        <a:pt x="42" y="42"/>
                      </a:lnTo>
                      <a:lnTo>
                        <a:pt x="45" y="36"/>
                      </a:lnTo>
                      <a:lnTo>
                        <a:pt x="45" y="32"/>
                      </a:lnTo>
                      <a:lnTo>
                        <a:pt x="51" y="33"/>
                      </a:lnTo>
                      <a:lnTo>
                        <a:pt x="54" y="33"/>
                      </a:lnTo>
                      <a:lnTo>
                        <a:pt x="56" y="35"/>
                      </a:lnTo>
                      <a:lnTo>
                        <a:pt x="57" y="29"/>
                      </a:lnTo>
                      <a:lnTo>
                        <a:pt x="62" y="28"/>
                      </a:lnTo>
                      <a:lnTo>
                        <a:pt x="61" y="22"/>
                      </a:lnTo>
                      <a:lnTo>
                        <a:pt x="64" y="18"/>
                      </a:lnTo>
                      <a:lnTo>
                        <a:pt x="62" y="1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59" name="Freeform 678">
                  <a:extLst>
                    <a:ext uri="{FF2B5EF4-FFF2-40B4-BE49-F238E27FC236}">
                      <a16:creationId xmlns:a16="http://schemas.microsoft.com/office/drawing/2014/main" id="{2B20846C-26F1-21DC-C54A-2900EAED8CF4}"/>
                    </a:ext>
                  </a:extLst>
                </p:cNvPr>
                <p:cNvSpPr>
                  <a:spLocks/>
                </p:cNvSpPr>
                <p:nvPr/>
              </p:nvSpPr>
              <p:spPr bwMode="auto">
                <a:xfrm>
                  <a:off x="3649" y="1836"/>
                  <a:ext cx="4" cy="2"/>
                </a:xfrm>
                <a:custGeom>
                  <a:avLst/>
                  <a:gdLst>
                    <a:gd name="T0" fmla="*/ 2 w 4"/>
                    <a:gd name="T1" fmla="*/ 2 h 2"/>
                    <a:gd name="T2" fmla="*/ 4 w 4"/>
                    <a:gd name="T3" fmla="*/ 2 h 2"/>
                    <a:gd name="T4" fmla="*/ 2 w 4"/>
                    <a:gd name="T5" fmla="*/ 0 h 2"/>
                    <a:gd name="T6" fmla="*/ 0 w 4"/>
                    <a:gd name="T7" fmla="*/ 1 h 2"/>
                    <a:gd name="T8" fmla="*/ 1 w 4"/>
                    <a:gd name="T9" fmla="*/ 2 h 2"/>
                    <a:gd name="T10" fmla="*/ 2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2" y="2"/>
                      </a:moveTo>
                      <a:lnTo>
                        <a:pt x="4" y="2"/>
                      </a:lnTo>
                      <a:lnTo>
                        <a:pt x="2" y="0"/>
                      </a:lnTo>
                      <a:lnTo>
                        <a:pt x="0" y="1"/>
                      </a:lnTo>
                      <a:lnTo>
                        <a:pt x="1" y="2"/>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60" name="Freeform 679">
                  <a:extLst>
                    <a:ext uri="{FF2B5EF4-FFF2-40B4-BE49-F238E27FC236}">
                      <a16:creationId xmlns:a16="http://schemas.microsoft.com/office/drawing/2014/main" id="{2BBF25B5-A6FA-3A22-1F90-5470DF904903}"/>
                    </a:ext>
                  </a:extLst>
                </p:cNvPr>
                <p:cNvSpPr>
                  <a:spLocks/>
                </p:cNvSpPr>
                <p:nvPr/>
              </p:nvSpPr>
              <p:spPr bwMode="auto">
                <a:xfrm>
                  <a:off x="3650" y="1834"/>
                  <a:ext cx="5" cy="2"/>
                </a:xfrm>
                <a:custGeom>
                  <a:avLst/>
                  <a:gdLst>
                    <a:gd name="T0" fmla="*/ 2 w 5"/>
                    <a:gd name="T1" fmla="*/ 0 h 2"/>
                    <a:gd name="T2" fmla="*/ 3 w 5"/>
                    <a:gd name="T3" fmla="*/ 1 h 2"/>
                    <a:gd name="T4" fmla="*/ 4 w 5"/>
                    <a:gd name="T5" fmla="*/ 2 h 2"/>
                    <a:gd name="T6" fmla="*/ 5 w 5"/>
                    <a:gd name="T7" fmla="*/ 1 h 2"/>
                    <a:gd name="T8" fmla="*/ 2 w 5"/>
                    <a:gd name="T9" fmla="*/ 0 h 2"/>
                    <a:gd name="T10" fmla="*/ 0 w 5"/>
                    <a:gd name="T11" fmla="*/ 0 h 2"/>
                    <a:gd name="T12" fmla="*/ 0 w 5"/>
                    <a:gd name="T13" fmla="*/ 1 h 2"/>
                    <a:gd name="T14" fmla="*/ 2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2" y="0"/>
                      </a:moveTo>
                      <a:lnTo>
                        <a:pt x="3" y="1"/>
                      </a:lnTo>
                      <a:lnTo>
                        <a:pt x="4" y="2"/>
                      </a:lnTo>
                      <a:lnTo>
                        <a:pt x="5" y="1"/>
                      </a:lnTo>
                      <a:lnTo>
                        <a:pt x="2" y="0"/>
                      </a:lnTo>
                      <a:lnTo>
                        <a:pt x="0" y="0"/>
                      </a:lnTo>
                      <a:lnTo>
                        <a:pt x="0" y="1"/>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61" name="Freeform 680">
                  <a:extLst>
                    <a:ext uri="{FF2B5EF4-FFF2-40B4-BE49-F238E27FC236}">
                      <a16:creationId xmlns:a16="http://schemas.microsoft.com/office/drawing/2014/main" id="{BBBFB12C-E044-5C6E-0C03-11E2D863D271}"/>
                    </a:ext>
                  </a:extLst>
                </p:cNvPr>
                <p:cNvSpPr>
                  <a:spLocks/>
                </p:cNvSpPr>
                <p:nvPr/>
              </p:nvSpPr>
              <p:spPr bwMode="auto">
                <a:xfrm>
                  <a:off x="3644" y="1796"/>
                  <a:ext cx="51" cy="56"/>
                </a:xfrm>
                <a:custGeom>
                  <a:avLst/>
                  <a:gdLst>
                    <a:gd name="T0" fmla="*/ 6 w 51"/>
                    <a:gd name="T1" fmla="*/ 50 h 56"/>
                    <a:gd name="T2" fmla="*/ 8 w 51"/>
                    <a:gd name="T3" fmla="*/ 50 h 56"/>
                    <a:gd name="T4" fmla="*/ 12 w 51"/>
                    <a:gd name="T5" fmla="*/ 49 h 56"/>
                    <a:gd name="T6" fmla="*/ 14 w 51"/>
                    <a:gd name="T7" fmla="*/ 45 h 56"/>
                    <a:gd name="T8" fmla="*/ 21 w 51"/>
                    <a:gd name="T9" fmla="*/ 48 h 56"/>
                    <a:gd name="T10" fmla="*/ 24 w 51"/>
                    <a:gd name="T11" fmla="*/ 50 h 56"/>
                    <a:gd name="T12" fmla="*/ 30 w 51"/>
                    <a:gd name="T13" fmla="*/ 52 h 56"/>
                    <a:gd name="T14" fmla="*/ 32 w 51"/>
                    <a:gd name="T15" fmla="*/ 56 h 56"/>
                    <a:gd name="T16" fmla="*/ 34 w 51"/>
                    <a:gd name="T17" fmla="*/ 46 h 56"/>
                    <a:gd name="T18" fmla="*/ 35 w 51"/>
                    <a:gd name="T19" fmla="*/ 38 h 56"/>
                    <a:gd name="T20" fmla="*/ 40 w 51"/>
                    <a:gd name="T21" fmla="*/ 34 h 56"/>
                    <a:gd name="T22" fmla="*/ 46 w 51"/>
                    <a:gd name="T23" fmla="*/ 34 h 56"/>
                    <a:gd name="T24" fmla="*/ 47 w 51"/>
                    <a:gd name="T25" fmla="*/ 29 h 56"/>
                    <a:gd name="T26" fmla="*/ 47 w 51"/>
                    <a:gd name="T27" fmla="*/ 23 h 56"/>
                    <a:gd name="T28" fmla="*/ 43 w 51"/>
                    <a:gd name="T29" fmla="*/ 22 h 56"/>
                    <a:gd name="T30" fmla="*/ 44 w 51"/>
                    <a:gd name="T31" fmla="*/ 16 h 56"/>
                    <a:gd name="T32" fmla="*/ 48 w 51"/>
                    <a:gd name="T33" fmla="*/ 16 h 56"/>
                    <a:gd name="T34" fmla="*/ 50 w 51"/>
                    <a:gd name="T35" fmla="*/ 10 h 56"/>
                    <a:gd name="T36" fmla="*/ 51 w 51"/>
                    <a:gd name="T37" fmla="*/ 7 h 56"/>
                    <a:gd name="T38" fmla="*/ 47 w 51"/>
                    <a:gd name="T39" fmla="*/ 5 h 56"/>
                    <a:gd name="T40" fmla="*/ 42 w 51"/>
                    <a:gd name="T41" fmla="*/ 0 h 56"/>
                    <a:gd name="T42" fmla="*/ 35 w 51"/>
                    <a:gd name="T43" fmla="*/ 4 h 56"/>
                    <a:gd name="T44" fmla="*/ 31 w 51"/>
                    <a:gd name="T45" fmla="*/ 4 h 56"/>
                    <a:gd name="T46" fmla="*/ 25 w 51"/>
                    <a:gd name="T47" fmla="*/ 8 h 56"/>
                    <a:gd name="T48" fmla="*/ 19 w 51"/>
                    <a:gd name="T49" fmla="*/ 11 h 56"/>
                    <a:gd name="T50" fmla="*/ 16 w 51"/>
                    <a:gd name="T51" fmla="*/ 16 h 56"/>
                    <a:gd name="T52" fmla="*/ 13 w 51"/>
                    <a:gd name="T53" fmla="*/ 22 h 56"/>
                    <a:gd name="T54" fmla="*/ 12 w 51"/>
                    <a:gd name="T55" fmla="*/ 29 h 56"/>
                    <a:gd name="T56" fmla="*/ 9 w 51"/>
                    <a:gd name="T57" fmla="*/ 33 h 56"/>
                    <a:gd name="T58" fmla="*/ 12 w 51"/>
                    <a:gd name="T59" fmla="*/ 39 h 56"/>
                    <a:gd name="T60" fmla="*/ 12 w 51"/>
                    <a:gd name="T61" fmla="*/ 40 h 56"/>
                    <a:gd name="T62" fmla="*/ 9 w 51"/>
                    <a:gd name="T63" fmla="*/ 42 h 56"/>
                    <a:gd name="T64" fmla="*/ 12 w 51"/>
                    <a:gd name="T65" fmla="*/ 45 h 56"/>
                    <a:gd name="T66" fmla="*/ 9 w 51"/>
                    <a:gd name="T67" fmla="*/ 46 h 56"/>
                    <a:gd name="T68" fmla="*/ 5 w 51"/>
                    <a:gd name="T69" fmla="*/ 42 h 56"/>
                    <a:gd name="T70" fmla="*/ 3 w 51"/>
                    <a:gd name="T71" fmla="*/ 45 h 56"/>
                    <a:gd name="T72" fmla="*/ 7 w 51"/>
                    <a:gd name="T73" fmla="*/ 48 h 56"/>
                    <a:gd name="T74" fmla="*/ 11 w 51"/>
                    <a:gd name="T75" fmla="*/ 49 h 56"/>
                    <a:gd name="T76" fmla="*/ 6 w 51"/>
                    <a:gd name="T77" fmla="*/ 49 h 56"/>
                    <a:gd name="T78" fmla="*/ 0 w 51"/>
                    <a:gd name="T79" fmla="*/ 47 h 56"/>
                    <a:gd name="T80" fmla="*/ 2 w 51"/>
                    <a:gd name="T81" fmla="*/ 4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 h="56">
                      <a:moveTo>
                        <a:pt x="3" y="50"/>
                      </a:moveTo>
                      <a:lnTo>
                        <a:pt x="6" y="50"/>
                      </a:lnTo>
                      <a:lnTo>
                        <a:pt x="6" y="52"/>
                      </a:lnTo>
                      <a:lnTo>
                        <a:pt x="8" y="50"/>
                      </a:lnTo>
                      <a:lnTo>
                        <a:pt x="11" y="49"/>
                      </a:lnTo>
                      <a:lnTo>
                        <a:pt x="12" y="49"/>
                      </a:lnTo>
                      <a:lnTo>
                        <a:pt x="13" y="48"/>
                      </a:lnTo>
                      <a:lnTo>
                        <a:pt x="14" y="45"/>
                      </a:lnTo>
                      <a:lnTo>
                        <a:pt x="19" y="45"/>
                      </a:lnTo>
                      <a:lnTo>
                        <a:pt x="21" y="48"/>
                      </a:lnTo>
                      <a:lnTo>
                        <a:pt x="23" y="48"/>
                      </a:lnTo>
                      <a:lnTo>
                        <a:pt x="24" y="50"/>
                      </a:lnTo>
                      <a:lnTo>
                        <a:pt x="28" y="50"/>
                      </a:lnTo>
                      <a:lnTo>
                        <a:pt x="30" y="52"/>
                      </a:lnTo>
                      <a:lnTo>
                        <a:pt x="30" y="55"/>
                      </a:lnTo>
                      <a:lnTo>
                        <a:pt x="32" y="56"/>
                      </a:lnTo>
                      <a:lnTo>
                        <a:pt x="33" y="52"/>
                      </a:lnTo>
                      <a:lnTo>
                        <a:pt x="34" y="46"/>
                      </a:lnTo>
                      <a:lnTo>
                        <a:pt x="33" y="42"/>
                      </a:lnTo>
                      <a:lnTo>
                        <a:pt x="35" y="38"/>
                      </a:lnTo>
                      <a:lnTo>
                        <a:pt x="37" y="35"/>
                      </a:lnTo>
                      <a:lnTo>
                        <a:pt x="40" y="34"/>
                      </a:lnTo>
                      <a:lnTo>
                        <a:pt x="44" y="35"/>
                      </a:lnTo>
                      <a:lnTo>
                        <a:pt x="46" y="34"/>
                      </a:lnTo>
                      <a:lnTo>
                        <a:pt x="44" y="31"/>
                      </a:lnTo>
                      <a:lnTo>
                        <a:pt x="47" y="29"/>
                      </a:lnTo>
                      <a:lnTo>
                        <a:pt x="47" y="25"/>
                      </a:lnTo>
                      <a:lnTo>
                        <a:pt x="47" y="23"/>
                      </a:lnTo>
                      <a:lnTo>
                        <a:pt x="46" y="21"/>
                      </a:lnTo>
                      <a:lnTo>
                        <a:pt x="43" y="22"/>
                      </a:lnTo>
                      <a:lnTo>
                        <a:pt x="42" y="20"/>
                      </a:lnTo>
                      <a:lnTo>
                        <a:pt x="44" y="16"/>
                      </a:lnTo>
                      <a:lnTo>
                        <a:pt x="47" y="18"/>
                      </a:lnTo>
                      <a:lnTo>
                        <a:pt x="48" y="16"/>
                      </a:lnTo>
                      <a:lnTo>
                        <a:pt x="48" y="13"/>
                      </a:lnTo>
                      <a:lnTo>
                        <a:pt x="50" y="10"/>
                      </a:lnTo>
                      <a:lnTo>
                        <a:pt x="50" y="8"/>
                      </a:lnTo>
                      <a:lnTo>
                        <a:pt x="51" y="7"/>
                      </a:lnTo>
                      <a:lnTo>
                        <a:pt x="51" y="6"/>
                      </a:lnTo>
                      <a:lnTo>
                        <a:pt x="47" y="5"/>
                      </a:lnTo>
                      <a:lnTo>
                        <a:pt x="46" y="3"/>
                      </a:lnTo>
                      <a:lnTo>
                        <a:pt x="42" y="0"/>
                      </a:lnTo>
                      <a:lnTo>
                        <a:pt x="37" y="1"/>
                      </a:lnTo>
                      <a:lnTo>
                        <a:pt x="35" y="4"/>
                      </a:lnTo>
                      <a:lnTo>
                        <a:pt x="33" y="2"/>
                      </a:lnTo>
                      <a:lnTo>
                        <a:pt x="31" y="4"/>
                      </a:lnTo>
                      <a:lnTo>
                        <a:pt x="28" y="4"/>
                      </a:lnTo>
                      <a:lnTo>
                        <a:pt x="25" y="8"/>
                      </a:lnTo>
                      <a:lnTo>
                        <a:pt x="19" y="11"/>
                      </a:lnTo>
                      <a:lnTo>
                        <a:pt x="19" y="11"/>
                      </a:lnTo>
                      <a:lnTo>
                        <a:pt x="16" y="12"/>
                      </a:lnTo>
                      <a:lnTo>
                        <a:pt x="16" y="16"/>
                      </a:lnTo>
                      <a:lnTo>
                        <a:pt x="12" y="18"/>
                      </a:lnTo>
                      <a:lnTo>
                        <a:pt x="13" y="22"/>
                      </a:lnTo>
                      <a:lnTo>
                        <a:pt x="12" y="26"/>
                      </a:lnTo>
                      <a:lnTo>
                        <a:pt x="12" y="29"/>
                      </a:lnTo>
                      <a:lnTo>
                        <a:pt x="10" y="31"/>
                      </a:lnTo>
                      <a:lnTo>
                        <a:pt x="9" y="33"/>
                      </a:lnTo>
                      <a:lnTo>
                        <a:pt x="9" y="35"/>
                      </a:lnTo>
                      <a:lnTo>
                        <a:pt x="12" y="39"/>
                      </a:lnTo>
                      <a:lnTo>
                        <a:pt x="15" y="40"/>
                      </a:lnTo>
                      <a:lnTo>
                        <a:pt x="12" y="40"/>
                      </a:lnTo>
                      <a:lnTo>
                        <a:pt x="10" y="42"/>
                      </a:lnTo>
                      <a:lnTo>
                        <a:pt x="9" y="42"/>
                      </a:lnTo>
                      <a:lnTo>
                        <a:pt x="10" y="45"/>
                      </a:lnTo>
                      <a:lnTo>
                        <a:pt x="12" y="45"/>
                      </a:lnTo>
                      <a:lnTo>
                        <a:pt x="12" y="46"/>
                      </a:lnTo>
                      <a:lnTo>
                        <a:pt x="9" y="46"/>
                      </a:lnTo>
                      <a:lnTo>
                        <a:pt x="7" y="44"/>
                      </a:lnTo>
                      <a:lnTo>
                        <a:pt x="5" y="42"/>
                      </a:lnTo>
                      <a:lnTo>
                        <a:pt x="2" y="43"/>
                      </a:lnTo>
                      <a:lnTo>
                        <a:pt x="3" y="45"/>
                      </a:lnTo>
                      <a:lnTo>
                        <a:pt x="6" y="45"/>
                      </a:lnTo>
                      <a:lnTo>
                        <a:pt x="7" y="48"/>
                      </a:lnTo>
                      <a:lnTo>
                        <a:pt x="8" y="47"/>
                      </a:lnTo>
                      <a:lnTo>
                        <a:pt x="11" y="49"/>
                      </a:lnTo>
                      <a:lnTo>
                        <a:pt x="8" y="48"/>
                      </a:lnTo>
                      <a:lnTo>
                        <a:pt x="6" y="49"/>
                      </a:lnTo>
                      <a:lnTo>
                        <a:pt x="2" y="47"/>
                      </a:lnTo>
                      <a:lnTo>
                        <a:pt x="0" y="47"/>
                      </a:lnTo>
                      <a:lnTo>
                        <a:pt x="0" y="47"/>
                      </a:lnTo>
                      <a:lnTo>
                        <a:pt x="2" y="48"/>
                      </a:lnTo>
                      <a:lnTo>
                        <a:pt x="3" y="5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62" name="Freeform 681">
                  <a:extLst>
                    <a:ext uri="{FF2B5EF4-FFF2-40B4-BE49-F238E27FC236}">
                      <a16:creationId xmlns:a16="http://schemas.microsoft.com/office/drawing/2014/main" id="{A5CC552F-9C6F-0491-E141-30B1F1D8F56F}"/>
                    </a:ext>
                  </a:extLst>
                </p:cNvPr>
                <p:cNvSpPr>
                  <a:spLocks/>
                </p:cNvSpPr>
                <p:nvPr/>
              </p:nvSpPr>
              <p:spPr bwMode="auto">
                <a:xfrm>
                  <a:off x="3639" y="1841"/>
                  <a:ext cx="40" cy="42"/>
                </a:xfrm>
                <a:custGeom>
                  <a:avLst/>
                  <a:gdLst>
                    <a:gd name="T0" fmla="*/ 3 w 40"/>
                    <a:gd name="T1" fmla="*/ 16 h 42"/>
                    <a:gd name="T2" fmla="*/ 6 w 40"/>
                    <a:gd name="T3" fmla="*/ 17 h 42"/>
                    <a:gd name="T4" fmla="*/ 7 w 40"/>
                    <a:gd name="T5" fmla="*/ 21 h 42"/>
                    <a:gd name="T6" fmla="*/ 11 w 40"/>
                    <a:gd name="T7" fmla="*/ 24 h 42"/>
                    <a:gd name="T8" fmla="*/ 12 w 40"/>
                    <a:gd name="T9" fmla="*/ 24 h 42"/>
                    <a:gd name="T10" fmla="*/ 14 w 40"/>
                    <a:gd name="T11" fmla="*/ 26 h 42"/>
                    <a:gd name="T12" fmla="*/ 16 w 40"/>
                    <a:gd name="T13" fmla="*/ 27 h 42"/>
                    <a:gd name="T14" fmla="*/ 16 w 40"/>
                    <a:gd name="T15" fmla="*/ 31 h 42"/>
                    <a:gd name="T16" fmla="*/ 19 w 40"/>
                    <a:gd name="T17" fmla="*/ 33 h 42"/>
                    <a:gd name="T18" fmla="*/ 21 w 40"/>
                    <a:gd name="T19" fmla="*/ 32 h 42"/>
                    <a:gd name="T20" fmla="*/ 22 w 40"/>
                    <a:gd name="T21" fmla="*/ 32 h 42"/>
                    <a:gd name="T22" fmla="*/ 24 w 40"/>
                    <a:gd name="T23" fmla="*/ 34 h 42"/>
                    <a:gd name="T24" fmla="*/ 25 w 40"/>
                    <a:gd name="T25" fmla="*/ 35 h 42"/>
                    <a:gd name="T26" fmla="*/ 28 w 40"/>
                    <a:gd name="T27" fmla="*/ 39 h 42"/>
                    <a:gd name="T28" fmla="*/ 31 w 40"/>
                    <a:gd name="T29" fmla="*/ 39 h 42"/>
                    <a:gd name="T30" fmla="*/ 34 w 40"/>
                    <a:gd name="T31" fmla="*/ 42 h 42"/>
                    <a:gd name="T32" fmla="*/ 35 w 40"/>
                    <a:gd name="T33" fmla="*/ 41 h 42"/>
                    <a:gd name="T34" fmla="*/ 37 w 40"/>
                    <a:gd name="T35" fmla="*/ 41 h 42"/>
                    <a:gd name="T36" fmla="*/ 37 w 40"/>
                    <a:gd name="T37" fmla="*/ 39 h 42"/>
                    <a:gd name="T38" fmla="*/ 36 w 40"/>
                    <a:gd name="T39" fmla="*/ 38 h 42"/>
                    <a:gd name="T40" fmla="*/ 36 w 40"/>
                    <a:gd name="T41" fmla="*/ 35 h 42"/>
                    <a:gd name="T42" fmla="*/ 35 w 40"/>
                    <a:gd name="T43" fmla="*/ 34 h 42"/>
                    <a:gd name="T44" fmla="*/ 37 w 40"/>
                    <a:gd name="T45" fmla="*/ 31 h 42"/>
                    <a:gd name="T46" fmla="*/ 38 w 40"/>
                    <a:gd name="T47" fmla="*/ 28 h 42"/>
                    <a:gd name="T48" fmla="*/ 38 w 40"/>
                    <a:gd name="T49" fmla="*/ 28 h 42"/>
                    <a:gd name="T50" fmla="*/ 40 w 40"/>
                    <a:gd name="T51" fmla="*/ 24 h 42"/>
                    <a:gd name="T52" fmla="*/ 38 w 40"/>
                    <a:gd name="T53" fmla="*/ 21 h 42"/>
                    <a:gd name="T54" fmla="*/ 38 w 40"/>
                    <a:gd name="T55" fmla="*/ 18 h 42"/>
                    <a:gd name="T56" fmla="*/ 36 w 40"/>
                    <a:gd name="T57" fmla="*/ 14 h 42"/>
                    <a:gd name="T58" fmla="*/ 37 w 40"/>
                    <a:gd name="T59" fmla="*/ 11 h 42"/>
                    <a:gd name="T60" fmla="*/ 37 w 40"/>
                    <a:gd name="T61" fmla="*/ 11 h 42"/>
                    <a:gd name="T62" fmla="*/ 35 w 40"/>
                    <a:gd name="T63" fmla="*/ 10 h 42"/>
                    <a:gd name="T64" fmla="*/ 35 w 40"/>
                    <a:gd name="T65" fmla="*/ 7 h 42"/>
                    <a:gd name="T66" fmla="*/ 33 w 40"/>
                    <a:gd name="T67" fmla="*/ 5 h 42"/>
                    <a:gd name="T68" fmla="*/ 29 w 40"/>
                    <a:gd name="T69" fmla="*/ 5 h 42"/>
                    <a:gd name="T70" fmla="*/ 28 w 40"/>
                    <a:gd name="T71" fmla="*/ 3 h 42"/>
                    <a:gd name="T72" fmla="*/ 26 w 40"/>
                    <a:gd name="T73" fmla="*/ 3 h 42"/>
                    <a:gd name="T74" fmla="*/ 24 w 40"/>
                    <a:gd name="T75" fmla="*/ 0 h 42"/>
                    <a:gd name="T76" fmla="*/ 19 w 40"/>
                    <a:gd name="T77" fmla="*/ 0 h 42"/>
                    <a:gd name="T78" fmla="*/ 18 w 40"/>
                    <a:gd name="T79" fmla="*/ 3 h 42"/>
                    <a:gd name="T80" fmla="*/ 17 w 40"/>
                    <a:gd name="T81" fmla="*/ 4 h 42"/>
                    <a:gd name="T82" fmla="*/ 16 w 40"/>
                    <a:gd name="T83" fmla="*/ 4 h 42"/>
                    <a:gd name="T84" fmla="*/ 13 w 40"/>
                    <a:gd name="T85" fmla="*/ 5 h 42"/>
                    <a:gd name="T86" fmla="*/ 11 w 40"/>
                    <a:gd name="T87" fmla="*/ 7 h 42"/>
                    <a:gd name="T88" fmla="*/ 11 w 40"/>
                    <a:gd name="T89" fmla="*/ 5 h 42"/>
                    <a:gd name="T90" fmla="*/ 8 w 40"/>
                    <a:gd name="T91" fmla="*/ 5 h 42"/>
                    <a:gd name="T92" fmla="*/ 7 w 40"/>
                    <a:gd name="T93" fmla="*/ 3 h 42"/>
                    <a:gd name="T94" fmla="*/ 5 w 40"/>
                    <a:gd name="T95" fmla="*/ 2 h 42"/>
                    <a:gd name="T96" fmla="*/ 2 w 40"/>
                    <a:gd name="T97" fmla="*/ 4 h 42"/>
                    <a:gd name="T98" fmla="*/ 0 w 40"/>
                    <a:gd name="T99" fmla="*/ 9 h 42"/>
                    <a:gd name="T100" fmla="*/ 2 w 40"/>
                    <a:gd name="T101" fmla="*/ 10 h 42"/>
                    <a:gd name="T102" fmla="*/ 3 w 40"/>
                    <a:gd name="T103" fmla="*/ 1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0" h="42">
                      <a:moveTo>
                        <a:pt x="3" y="16"/>
                      </a:moveTo>
                      <a:lnTo>
                        <a:pt x="6" y="17"/>
                      </a:lnTo>
                      <a:lnTo>
                        <a:pt x="7" y="21"/>
                      </a:lnTo>
                      <a:lnTo>
                        <a:pt x="11" y="24"/>
                      </a:lnTo>
                      <a:lnTo>
                        <a:pt x="12" y="24"/>
                      </a:lnTo>
                      <a:lnTo>
                        <a:pt x="14" y="26"/>
                      </a:lnTo>
                      <a:lnTo>
                        <a:pt x="16" y="27"/>
                      </a:lnTo>
                      <a:lnTo>
                        <a:pt x="16" y="31"/>
                      </a:lnTo>
                      <a:lnTo>
                        <a:pt x="19" y="33"/>
                      </a:lnTo>
                      <a:lnTo>
                        <a:pt x="21" y="32"/>
                      </a:lnTo>
                      <a:lnTo>
                        <a:pt x="22" y="32"/>
                      </a:lnTo>
                      <a:lnTo>
                        <a:pt x="24" y="34"/>
                      </a:lnTo>
                      <a:lnTo>
                        <a:pt x="25" y="35"/>
                      </a:lnTo>
                      <a:lnTo>
                        <a:pt x="28" y="39"/>
                      </a:lnTo>
                      <a:lnTo>
                        <a:pt x="31" y="39"/>
                      </a:lnTo>
                      <a:lnTo>
                        <a:pt x="34" y="42"/>
                      </a:lnTo>
                      <a:lnTo>
                        <a:pt x="35" y="41"/>
                      </a:lnTo>
                      <a:lnTo>
                        <a:pt x="37" y="41"/>
                      </a:lnTo>
                      <a:lnTo>
                        <a:pt x="37" y="39"/>
                      </a:lnTo>
                      <a:lnTo>
                        <a:pt x="36" y="38"/>
                      </a:lnTo>
                      <a:lnTo>
                        <a:pt x="36" y="35"/>
                      </a:lnTo>
                      <a:lnTo>
                        <a:pt x="35" y="34"/>
                      </a:lnTo>
                      <a:lnTo>
                        <a:pt x="37" y="31"/>
                      </a:lnTo>
                      <a:lnTo>
                        <a:pt x="38" y="28"/>
                      </a:lnTo>
                      <a:lnTo>
                        <a:pt x="38" y="28"/>
                      </a:lnTo>
                      <a:lnTo>
                        <a:pt x="40" y="24"/>
                      </a:lnTo>
                      <a:lnTo>
                        <a:pt x="38" y="21"/>
                      </a:lnTo>
                      <a:lnTo>
                        <a:pt x="38" y="18"/>
                      </a:lnTo>
                      <a:lnTo>
                        <a:pt x="36" y="14"/>
                      </a:lnTo>
                      <a:lnTo>
                        <a:pt x="37" y="11"/>
                      </a:lnTo>
                      <a:lnTo>
                        <a:pt x="37" y="11"/>
                      </a:lnTo>
                      <a:lnTo>
                        <a:pt x="35" y="10"/>
                      </a:lnTo>
                      <a:lnTo>
                        <a:pt x="35" y="7"/>
                      </a:lnTo>
                      <a:lnTo>
                        <a:pt x="33" y="5"/>
                      </a:lnTo>
                      <a:lnTo>
                        <a:pt x="29" y="5"/>
                      </a:lnTo>
                      <a:lnTo>
                        <a:pt x="28" y="3"/>
                      </a:lnTo>
                      <a:lnTo>
                        <a:pt x="26" y="3"/>
                      </a:lnTo>
                      <a:lnTo>
                        <a:pt x="24" y="0"/>
                      </a:lnTo>
                      <a:lnTo>
                        <a:pt x="19" y="0"/>
                      </a:lnTo>
                      <a:lnTo>
                        <a:pt x="18" y="3"/>
                      </a:lnTo>
                      <a:lnTo>
                        <a:pt x="17" y="4"/>
                      </a:lnTo>
                      <a:lnTo>
                        <a:pt x="16" y="4"/>
                      </a:lnTo>
                      <a:lnTo>
                        <a:pt x="13" y="5"/>
                      </a:lnTo>
                      <a:lnTo>
                        <a:pt x="11" y="7"/>
                      </a:lnTo>
                      <a:lnTo>
                        <a:pt x="11" y="5"/>
                      </a:lnTo>
                      <a:lnTo>
                        <a:pt x="8" y="5"/>
                      </a:lnTo>
                      <a:lnTo>
                        <a:pt x="7" y="3"/>
                      </a:lnTo>
                      <a:lnTo>
                        <a:pt x="5" y="2"/>
                      </a:lnTo>
                      <a:lnTo>
                        <a:pt x="2" y="4"/>
                      </a:lnTo>
                      <a:lnTo>
                        <a:pt x="0" y="9"/>
                      </a:lnTo>
                      <a:lnTo>
                        <a:pt x="2" y="10"/>
                      </a:lnTo>
                      <a:lnTo>
                        <a:pt x="3" y="1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63" name="Freeform 682">
                  <a:extLst>
                    <a:ext uri="{FF2B5EF4-FFF2-40B4-BE49-F238E27FC236}">
                      <a16:creationId xmlns:a16="http://schemas.microsoft.com/office/drawing/2014/main" id="{4B758AD2-35A3-914C-4F46-AD773A71FE3A}"/>
                    </a:ext>
                  </a:extLst>
                </p:cNvPr>
                <p:cNvSpPr>
                  <a:spLocks/>
                </p:cNvSpPr>
                <p:nvPr/>
              </p:nvSpPr>
              <p:spPr bwMode="auto">
                <a:xfrm>
                  <a:off x="3674" y="1869"/>
                  <a:ext cx="10" cy="17"/>
                </a:xfrm>
                <a:custGeom>
                  <a:avLst/>
                  <a:gdLst>
                    <a:gd name="T0" fmla="*/ 10 w 10"/>
                    <a:gd name="T1" fmla="*/ 10 h 17"/>
                    <a:gd name="T2" fmla="*/ 8 w 10"/>
                    <a:gd name="T3" fmla="*/ 9 h 17"/>
                    <a:gd name="T4" fmla="*/ 7 w 10"/>
                    <a:gd name="T5" fmla="*/ 6 h 17"/>
                    <a:gd name="T6" fmla="*/ 4 w 10"/>
                    <a:gd name="T7" fmla="*/ 0 h 17"/>
                    <a:gd name="T8" fmla="*/ 3 w 10"/>
                    <a:gd name="T9" fmla="*/ 0 h 17"/>
                    <a:gd name="T10" fmla="*/ 3 w 10"/>
                    <a:gd name="T11" fmla="*/ 0 h 17"/>
                    <a:gd name="T12" fmla="*/ 2 w 10"/>
                    <a:gd name="T13" fmla="*/ 3 h 17"/>
                    <a:gd name="T14" fmla="*/ 0 w 10"/>
                    <a:gd name="T15" fmla="*/ 6 h 17"/>
                    <a:gd name="T16" fmla="*/ 1 w 10"/>
                    <a:gd name="T17" fmla="*/ 7 h 17"/>
                    <a:gd name="T18" fmla="*/ 1 w 10"/>
                    <a:gd name="T19" fmla="*/ 10 h 17"/>
                    <a:gd name="T20" fmla="*/ 2 w 10"/>
                    <a:gd name="T21" fmla="*/ 11 h 17"/>
                    <a:gd name="T22" fmla="*/ 2 w 10"/>
                    <a:gd name="T23" fmla="*/ 13 h 17"/>
                    <a:gd name="T24" fmla="*/ 3 w 10"/>
                    <a:gd name="T25" fmla="*/ 13 h 17"/>
                    <a:gd name="T26" fmla="*/ 4 w 10"/>
                    <a:gd name="T27" fmla="*/ 16 h 17"/>
                    <a:gd name="T28" fmla="*/ 7 w 10"/>
                    <a:gd name="T29" fmla="*/ 17 h 17"/>
                    <a:gd name="T30" fmla="*/ 10 w 10"/>
                    <a:gd name="T31" fmla="*/ 16 h 17"/>
                    <a:gd name="T32" fmla="*/ 10 w 10"/>
                    <a:gd name="T33" fmla="*/ 1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17">
                      <a:moveTo>
                        <a:pt x="10" y="10"/>
                      </a:moveTo>
                      <a:lnTo>
                        <a:pt x="8" y="9"/>
                      </a:lnTo>
                      <a:lnTo>
                        <a:pt x="7" y="6"/>
                      </a:lnTo>
                      <a:lnTo>
                        <a:pt x="4" y="0"/>
                      </a:lnTo>
                      <a:lnTo>
                        <a:pt x="3" y="0"/>
                      </a:lnTo>
                      <a:lnTo>
                        <a:pt x="3" y="0"/>
                      </a:lnTo>
                      <a:lnTo>
                        <a:pt x="2" y="3"/>
                      </a:lnTo>
                      <a:lnTo>
                        <a:pt x="0" y="6"/>
                      </a:lnTo>
                      <a:lnTo>
                        <a:pt x="1" y="7"/>
                      </a:lnTo>
                      <a:lnTo>
                        <a:pt x="1" y="10"/>
                      </a:lnTo>
                      <a:lnTo>
                        <a:pt x="2" y="11"/>
                      </a:lnTo>
                      <a:lnTo>
                        <a:pt x="2" y="13"/>
                      </a:lnTo>
                      <a:lnTo>
                        <a:pt x="3" y="13"/>
                      </a:lnTo>
                      <a:lnTo>
                        <a:pt x="4" y="16"/>
                      </a:lnTo>
                      <a:lnTo>
                        <a:pt x="7" y="17"/>
                      </a:lnTo>
                      <a:lnTo>
                        <a:pt x="10" y="16"/>
                      </a:lnTo>
                      <a:lnTo>
                        <a:pt x="10"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64" name="Freeform 683">
                  <a:extLst>
                    <a:ext uri="{FF2B5EF4-FFF2-40B4-BE49-F238E27FC236}">
                      <a16:creationId xmlns:a16="http://schemas.microsoft.com/office/drawing/2014/main" id="{9AF68086-3367-19D1-46A3-1689307DD243}"/>
                    </a:ext>
                  </a:extLst>
                </p:cNvPr>
                <p:cNvSpPr>
                  <a:spLocks/>
                </p:cNvSpPr>
                <p:nvPr/>
              </p:nvSpPr>
              <p:spPr bwMode="auto">
                <a:xfrm>
                  <a:off x="3521" y="1590"/>
                  <a:ext cx="3" cy="6"/>
                </a:xfrm>
                <a:custGeom>
                  <a:avLst/>
                  <a:gdLst>
                    <a:gd name="T0" fmla="*/ 3 w 3"/>
                    <a:gd name="T1" fmla="*/ 6 h 6"/>
                    <a:gd name="T2" fmla="*/ 3 w 3"/>
                    <a:gd name="T3" fmla="*/ 3 h 6"/>
                    <a:gd name="T4" fmla="*/ 3 w 3"/>
                    <a:gd name="T5" fmla="*/ 1 h 6"/>
                    <a:gd name="T6" fmla="*/ 0 w 3"/>
                    <a:gd name="T7" fmla="*/ 0 h 6"/>
                    <a:gd name="T8" fmla="*/ 3 w 3"/>
                    <a:gd name="T9" fmla="*/ 6 h 6"/>
                  </a:gdLst>
                  <a:ahLst/>
                  <a:cxnLst>
                    <a:cxn ang="0">
                      <a:pos x="T0" y="T1"/>
                    </a:cxn>
                    <a:cxn ang="0">
                      <a:pos x="T2" y="T3"/>
                    </a:cxn>
                    <a:cxn ang="0">
                      <a:pos x="T4" y="T5"/>
                    </a:cxn>
                    <a:cxn ang="0">
                      <a:pos x="T6" y="T7"/>
                    </a:cxn>
                    <a:cxn ang="0">
                      <a:pos x="T8" y="T9"/>
                    </a:cxn>
                  </a:cxnLst>
                  <a:rect l="0" t="0" r="r" b="b"/>
                  <a:pathLst>
                    <a:path w="3" h="6">
                      <a:moveTo>
                        <a:pt x="3" y="6"/>
                      </a:moveTo>
                      <a:lnTo>
                        <a:pt x="3" y="3"/>
                      </a:lnTo>
                      <a:lnTo>
                        <a:pt x="3" y="1"/>
                      </a:lnTo>
                      <a:lnTo>
                        <a:pt x="0" y="0"/>
                      </a:lnTo>
                      <a:lnTo>
                        <a:pt x="3"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65" name="Freeform 684">
                  <a:extLst>
                    <a:ext uri="{FF2B5EF4-FFF2-40B4-BE49-F238E27FC236}">
                      <a16:creationId xmlns:a16="http://schemas.microsoft.com/office/drawing/2014/main" id="{55DAA16C-B279-B554-F494-9CA4A24C9AA1}"/>
                    </a:ext>
                  </a:extLst>
                </p:cNvPr>
                <p:cNvSpPr>
                  <a:spLocks/>
                </p:cNvSpPr>
                <p:nvPr/>
              </p:nvSpPr>
              <p:spPr bwMode="auto">
                <a:xfrm>
                  <a:off x="3525" y="1569"/>
                  <a:ext cx="2" cy="2"/>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lnTo>
                        <a:pt x="0" y="0"/>
                      </a:lnTo>
                      <a:lnTo>
                        <a:pt x="2" y="2"/>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66" name="Freeform 685">
                  <a:extLst>
                    <a:ext uri="{FF2B5EF4-FFF2-40B4-BE49-F238E27FC236}">
                      <a16:creationId xmlns:a16="http://schemas.microsoft.com/office/drawing/2014/main" id="{2893D8BF-1A6D-6AD9-13CE-AE9AEE833814}"/>
                    </a:ext>
                  </a:extLst>
                </p:cNvPr>
                <p:cNvSpPr>
                  <a:spLocks/>
                </p:cNvSpPr>
                <p:nvPr/>
              </p:nvSpPr>
              <p:spPr bwMode="auto">
                <a:xfrm>
                  <a:off x="3521" y="1569"/>
                  <a:ext cx="4" cy="5"/>
                </a:xfrm>
                <a:custGeom>
                  <a:avLst/>
                  <a:gdLst>
                    <a:gd name="T0" fmla="*/ 6 w 6"/>
                    <a:gd name="T1" fmla="*/ 7 h 7"/>
                    <a:gd name="T2" fmla="*/ 5 w 6"/>
                    <a:gd name="T3" fmla="*/ 3 h 7"/>
                    <a:gd name="T4" fmla="*/ 2 w 6"/>
                    <a:gd name="T5" fmla="*/ 1 h 7"/>
                    <a:gd name="T6" fmla="*/ 0 w 6"/>
                    <a:gd name="T7" fmla="*/ 0 h 7"/>
                    <a:gd name="T8" fmla="*/ 3 w 6"/>
                    <a:gd name="T9" fmla="*/ 6 h 7"/>
                    <a:gd name="T10" fmla="*/ 6 w 6"/>
                    <a:gd name="T11" fmla="*/ 7 h 7"/>
                  </a:gdLst>
                  <a:ahLst/>
                  <a:cxnLst>
                    <a:cxn ang="0">
                      <a:pos x="T0" y="T1"/>
                    </a:cxn>
                    <a:cxn ang="0">
                      <a:pos x="T2" y="T3"/>
                    </a:cxn>
                    <a:cxn ang="0">
                      <a:pos x="T4" y="T5"/>
                    </a:cxn>
                    <a:cxn ang="0">
                      <a:pos x="T6" y="T7"/>
                    </a:cxn>
                    <a:cxn ang="0">
                      <a:pos x="T8" y="T9"/>
                    </a:cxn>
                    <a:cxn ang="0">
                      <a:pos x="T10" y="T11"/>
                    </a:cxn>
                  </a:cxnLst>
                  <a:rect l="0" t="0" r="r" b="b"/>
                  <a:pathLst>
                    <a:path w="6" h="7">
                      <a:moveTo>
                        <a:pt x="6" y="7"/>
                      </a:moveTo>
                      <a:cubicBezTo>
                        <a:pt x="5" y="3"/>
                        <a:pt x="5" y="3"/>
                        <a:pt x="5" y="3"/>
                      </a:cubicBezTo>
                      <a:cubicBezTo>
                        <a:pt x="2" y="1"/>
                        <a:pt x="2" y="1"/>
                        <a:pt x="2" y="1"/>
                      </a:cubicBezTo>
                      <a:cubicBezTo>
                        <a:pt x="2" y="1"/>
                        <a:pt x="0" y="0"/>
                        <a:pt x="0" y="0"/>
                      </a:cubicBezTo>
                      <a:cubicBezTo>
                        <a:pt x="3" y="6"/>
                        <a:pt x="3" y="6"/>
                        <a:pt x="3" y="6"/>
                      </a:cubicBezTo>
                      <a:lnTo>
                        <a:pt x="6"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67" name="Freeform 686">
                  <a:extLst>
                    <a:ext uri="{FF2B5EF4-FFF2-40B4-BE49-F238E27FC236}">
                      <a16:creationId xmlns:a16="http://schemas.microsoft.com/office/drawing/2014/main" id="{044794F5-E02A-5CEF-2D22-8CFAA5E01382}"/>
                    </a:ext>
                  </a:extLst>
                </p:cNvPr>
                <p:cNvSpPr>
                  <a:spLocks/>
                </p:cNvSpPr>
                <p:nvPr/>
              </p:nvSpPr>
              <p:spPr bwMode="auto">
                <a:xfrm>
                  <a:off x="3522" y="1582"/>
                  <a:ext cx="2" cy="4"/>
                </a:xfrm>
                <a:custGeom>
                  <a:avLst/>
                  <a:gdLst>
                    <a:gd name="T0" fmla="*/ 2 w 2"/>
                    <a:gd name="T1" fmla="*/ 2 h 4"/>
                    <a:gd name="T2" fmla="*/ 1 w 2"/>
                    <a:gd name="T3" fmla="*/ 0 h 4"/>
                    <a:gd name="T4" fmla="*/ 0 w 2"/>
                    <a:gd name="T5" fmla="*/ 1 h 4"/>
                    <a:gd name="T6" fmla="*/ 2 w 2"/>
                    <a:gd name="T7" fmla="*/ 4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lnTo>
                        <a:pt x="1" y="0"/>
                      </a:lnTo>
                      <a:lnTo>
                        <a:pt x="0" y="1"/>
                      </a:lnTo>
                      <a:lnTo>
                        <a:pt x="2" y="4"/>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68" name="Freeform 687">
                  <a:extLst>
                    <a:ext uri="{FF2B5EF4-FFF2-40B4-BE49-F238E27FC236}">
                      <a16:creationId xmlns:a16="http://schemas.microsoft.com/office/drawing/2014/main" id="{A3A9E2EC-F13F-D5F6-17C3-2FD120F82962}"/>
                    </a:ext>
                  </a:extLst>
                </p:cNvPr>
                <p:cNvSpPr>
                  <a:spLocks/>
                </p:cNvSpPr>
                <p:nvPr/>
              </p:nvSpPr>
              <p:spPr bwMode="auto">
                <a:xfrm>
                  <a:off x="3518" y="1569"/>
                  <a:ext cx="7" cy="10"/>
                </a:xfrm>
                <a:custGeom>
                  <a:avLst/>
                  <a:gdLst>
                    <a:gd name="T0" fmla="*/ 5 w 7"/>
                    <a:gd name="T1" fmla="*/ 10 h 10"/>
                    <a:gd name="T2" fmla="*/ 7 w 7"/>
                    <a:gd name="T3" fmla="*/ 10 h 10"/>
                    <a:gd name="T4" fmla="*/ 5 w 7"/>
                    <a:gd name="T5" fmla="*/ 7 h 10"/>
                    <a:gd name="T6" fmla="*/ 1 w 7"/>
                    <a:gd name="T7" fmla="*/ 0 h 10"/>
                    <a:gd name="T8" fmla="*/ 0 w 7"/>
                    <a:gd name="T9" fmla="*/ 2 h 10"/>
                    <a:gd name="T10" fmla="*/ 2 w 7"/>
                    <a:gd name="T11" fmla="*/ 6 h 10"/>
                    <a:gd name="T12" fmla="*/ 5 w 7"/>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5" y="10"/>
                      </a:moveTo>
                      <a:lnTo>
                        <a:pt x="7" y="10"/>
                      </a:lnTo>
                      <a:lnTo>
                        <a:pt x="5" y="7"/>
                      </a:lnTo>
                      <a:lnTo>
                        <a:pt x="1" y="0"/>
                      </a:lnTo>
                      <a:lnTo>
                        <a:pt x="0" y="2"/>
                      </a:lnTo>
                      <a:lnTo>
                        <a:pt x="2" y="6"/>
                      </a:lnTo>
                      <a:lnTo>
                        <a:pt x="5"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69" name="Freeform 688">
                  <a:extLst>
                    <a:ext uri="{FF2B5EF4-FFF2-40B4-BE49-F238E27FC236}">
                      <a16:creationId xmlns:a16="http://schemas.microsoft.com/office/drawing/2014/main" id="{EAF556AA-2A6A-D498-5384-B8974E58DA39}"/>
                    </a:ext>
                  </a:extLst>
                </p:cNvPr>
                <p:cNvSpPr>
                  <a:spLocks/>
                </p:cNvSpPr>
                <p:nvPr/>
              </p:nvSpPr>
              <p:spPr bwMode="auto">
                <a:xfrm>
                  <a:off x="3517" y="1572"/>
                  <a:ext cx="2" cy="4"/>
                </a:xfrm>
                <a:custGeom>
                  <a:avLst/>
                  <a:gdLst>
                    <a:gd name="T0" fmla="*/ 2 w 2"/>
                    <a:gd name="T1" fmla="*/ 4 h 4"/>
                    <a:gd name="T2" fmla="*/ 0 w 2"/>
                    <a:gd name="T3" fmla="*/ 0 h 4"/>
                    <a:gd name="T4" fmla="*/ 0 w 2"/>
                    <a:gd name="T5" fmla="*/ 3 h 4"/>
                    <a:gd name="T6" fmla="*/ 2 w 2"/>
                    <a:gd name="T7" fmla="*/ 4 h 4"/>
                  </a:gdLst>
                  <a:ahLst/>
                  <a:cxnLst>
                    <a:cxn ang="0">
                      <a:pos x="T0" y="T1"/>
                    </a:cxn>
                    <a:cxn ang="0">
                      <a:pos x="T2" y="T3"/>
                    </a:cxn>
                    <a:cxn ang="0">
                      <a:pos x="T4" y="T5"/>
                    </a:cxn>
                    <a:cxn ang="0">
                      <a:pos x="T6" y="T7"/>
                    </a:cxn>
                  </a:cxnLst>
                  <a:rect l="0" t="0" r="r" b="b"/>
                  <a:pathLst>
                    <a:path w="2" h="4">
                      <a:moveTo>
                        <a:pt x="2" y="4"/>
                      </a:moveTo>
                      <a:lnTo>
                        <a:pt x="0" y="0"/>
                      </a:lnTo>
                      <a:lnTo>
                        <a:pt x="0" y="3"/>
                      </a:lnTo>
                      <a:lnTo>
                        <a:pt x="2"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70" name="Freeform 689">
                  <a:extLst>
                    <a:ext uri="{FF2B5EF4-FFF2-40B4-BE49-F238E27FC236}">
                      <a16:creationId xmlns:a16="http://schemas.microsoft.com/office/drawing/2014/main" id="{82CFE9FC-AD47-D639-1D74-4DB8156C7349}"/>
                    </a:ext>
                  </a:extLst>
                </p:cNvPr>
                <p:cNvSpPr>
                  <a:spLocks/>
                </p:cNvSpPr>
                <p:nvPr/>
              </p:nvSpPr>
              <p:spPr bwMode="auto">
                <a:xfrm>
                  <a:off x="3473" y="1748"/>
                  <a:ext cx="56" cy="90"/>
                </a:xfrm>
                <a:custGeom>
                  <a:avLst/>
                  <a:gdLst>
                    <a:gd name="T0" fmla="*/ 28 w 56"/>
                    <a:gd name="T1" fmla="*/ 13 h 90"/>
                    <a:gd name="T2" fmla="*/ 25 w 56"/>
                    <a:gd name="T3" fmla="*/ 17 h 90"/>
                    <a:gd name="T4" fmla="*/ 31 w 56"/>
                    <a:gd name="T5" fmla="*/ 17 h 90"/>
                    <a:gd name="T6" fmla="*/ 25 w 56"/>
                    <a:gd name="T7" fmla="*/ 23 h 90"/>
                    <a:gd name="T8" fmla="*/ 21 w 56"/>
                    <a:gd name="T9" fmla="*/ 24 h 90"/>
                    <a:gd name="T10" fmla="*/ 11 w 56"/>
                    <a:gd name="T11" fmla="*/ 23 h 90"/>
                    <a:gd name="T12" fmla="*/ 7 w 56"/>
                    <a:gd name="T13" fmla="*/ 28 h 90"/>
                    <a:gd name="T14" fmla="*/ 10 w 56"/>
                    <a:gd name="T15" fmla="*/ 29 h 90"/>
                    <a:gd name="T16" fmla="*/ 9 w 56"/>
                    <a:gd name="T17" fmla="*/ 30 h 90"/>
                    <a:gd name="T18" fmla="*/ 12 w 56"/>
                    <a:gd name="T19" fmla="*/ 33 h 90"/>
                    <a:gd name="T20" fmla="*/ 9 w 56"/>
                    <a:gd name="T21" fmla="*/ 38 h 90"/>
                    <a:gd name="T22" fmla="*/ 7 w 56"/>
                    <a:gd name="T23" fmla="*/ 43 h 90"/>
                    <a:gd name="T24" fmla="*/ 10 w 56"/>
                    <a:gd name="T25" fmla="*/ 45 h 90"/>
                    <a:gd name="T26" fmla="*/ 13 w 56"/>
                    <a:gd name="T27" fmla="*/ 49 h 90"/>
                    <a:gd name="T28" fmla="*/ 16 w 56"/>
                    <a:gd name="T29" fmla="*/ 51 h 90"/>
                    <a:gd name="T30" fmla="*/ 12 w 56"/>
                    <a:gd name="T31" fmla="*/ 60 h 90"/>
                    <a:gd name="T32" fmla="*/ 12 w 56"/>
                    <a:gd name="T33" fmla="*/ 62 h 90"/>
                    <a:gd name="T34" fmla="*/ 19 w 56"/>
                    <a:gd name="T35" fmla="*/ 61 h 90"/>
                    <a:gd name="T36" fmla="*/ 16 w 56"/>
                    <a:gd name="T37" fmla="*/ 65 h 90"/>
                    <a:gd name="T38" fmla="*/ 7 w 56"/>
                    <a:gd name="T39" fmla="*/ 68 h 90"/>
                    <a:gd name="T40" fmla="*/ 9 w 56"/>
                    <a:gd name="T41" fmla="*/ 72 h 90"/>
                    <a:gd name="T42" fmla="*/ 3 w 56"/>
                    <a:gd name="T43" fmla="*/ 72 h 90"/>
                    <a:gd name="T44" fmla="*/ 0 w 56"/>
                    <a:gd name="T45" fmla="*/ 75 h 90"/>
                    <a:gd name="T46" fmla="*/ 2 w 56"/>
                    <a:gd name="T47" fmla="*/ 78 h 90"/>
                    <a:gd name="T48" fmla="*/ 3 w 56"/>
                    <a:gd name="T49" fmla="*/ 83 h 90"/>
                    <a:gd name="T50" fmla="*/ 3 w 56"/>
                    <a:gd name="T51" fmla="*/ 86 h 90"/>
                    <a:gd name="T52" fmla="*/ 10 w 56"/>
                    <a:gd name="T53" fmla="*/ 86 h 90"/>
                    <a:gd name="T54" fmla="*/ 8 w 56"/>
                    <a:gd name="T55" fmla="*/ 90 h 90"/>
                    <a:gd name="T56" fmla="*/ 18 w 56"/>
                    <a:gd name="T57" fmla="*/ 90 h 90"/>
                    <a:gd name="T58" fmla="*/ 25 w 56"/>
                    <a:gd name="T59" fmla="*/ 82 h 90"/>
                    <a:gd name="T60" fmla="*/ 30 w 56"/>
                    <a:gd name="T61" fmla="*/ 84 h 90"/>
                    <a:gd name="T62" fmla="*/ 35 w 56"/>
                    <a:gd name="T63" fmla="*/ 78 h 90"/>
                    <a:gd name="T64" fmla="*/ 45 w 56"/>
                    <a:gd name="T65" fmla="*/ 77 h 90"/>
                    <a:gd name="T66" fmla="*/ 52 w 56"/>
                    <a:gd name="T67" fmla="*/ 76 h 90"/>
                    <a:gd name="T68" fmla="*/ 54 w 56"/>
                    <a:gd name="T69" fmla="*/ 67 h 90"/>
                    <a:gd name="T70" fmla="*/ 56 w 56"/>
                    <a:gd name="T71" fmla="*/ 58 h 90"/>
                    <a:gd name="T72" fmla="*/ 55 w 56"/>
                    <a:gd name="T73" fmla="*/ 48 h 90"/>
                    <a:gd name="T74" fmla="*/ 54 w 56"/>
                    <a:gd name="T75" fmla="*/ 38 h 90"/>
                    <a:gd name="T76" fmla="*/ 55 w 56"/>
                    <a:gd name="T77" fmla="*/ 34 h 90"/>
                    <a:gd name="T78" fmla="*/ 47 w 56"/>
                    <a:gd name="T79" fmla="*/ 24 h 90"/>
                    <a:gd name="T80" fmla="*/ 41 w 56"/>
                    <a:gd name="T81" fmla="*/ 28 h 90"/>
                    <a:gd name="T82" fmla="*/ 36 w 56"/>
                    <a:gd name="T83" fmla="*/ 14 h 90"/>
                    <a:gd name="T84" fmla="*/ 42 w 56"/>
                    <a:gd name="T85" fmla="*/ 10 h 90"/>
                    <a:gd name="T86" fmla="*/ 44 w 56"/>
                    <a:gd name="T87" fmla="*/ 6 h 90"/>
                    <a:gd name="T88" fmla="*/ 42 w 56"/>
                    <a:gd name="T89" fmla="*/ 0 h 90"/>
                    <a:gd name="T90" fmla="*/ 40 w 56"/>
                    <a:gd name="T91" fmla="*/ 6 h 90"/>
                    <a:gd name="T92" fmla="*/ 39 w 56"/>
                    <a:gd name="T93" fmla="*/ 6 h 90"/>
                    <a:gd name="T94" fmla="*/ 38 w 56"/>
                    <a:gd name="T95" fmla="*/ 5 h 90"/>
                    <a:gd name="T96" fmla="*/ 30 w 56"/>
                    <a:gd name="T97" fmla="*/ 5 h 90"/>
                    <a:gd name="T98" fmla="*/ 28 w 56"/>
                    <a:gd name="T99" fmla="*/ 1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 h="90">
                      <a:moveTo>
                        <a:pt x="30" y="11"/>
                      </a:moveTo>
                      <a:lnTo>
                        <a:pt x="29" y="12"/>
                      </a:lnTo>
                      <a:lnTo>
                        <a:pt x="28" y="13"/>
                      </a:lnTo>
                      <a:lnTo>
                        <a:pt x="28" y="14"/>
                      </a:lnTo>
                      <a:lnTo>
                        <a:pt x="24" y="14"/>
                      </a:lnTo>
                      <a:lnTo>
                        <a:pt x="25" y="17"/>
                      </a:lnTo>
                      <a:lnTo>
                        <a:pt x="28" y="17"/>
                      </a:lnTo>
                      <a:lnTo>
                        <a:pt x="28" y="18"/>
                      </a:lnTo>
                      <a:lnTo>
                        <a:pt x="31" y="17"/>
                      </a:lnTo>
                      <a:lnTo>
                        <a:pt x="32" y="17"/>
                      </a:lnTo>
                      <a:lnTo>
                        <a:pt x="29" y="21"/>
                      </a:lnTo>
                      <a:lnTo>
                        <a:pt x="25" y="23"/>
                      </a:lnTo>
                      <a:lnTo>
                        <a:pt x="27" y="24"/>
                      </a:lnTo>
                      <a:lnTo>
                        <a:pt x="22" y="26"/>
                      </a:lnTo>
                      <a:lnTo>
                        <a:pt x="21" y="24"/>
                      </a:lnTo>
                      <a:lnTo>
                        <a:pt x="18" y="27"/>
                      </a:lnTo>
                      <a:lnTo>
                        <a:pt x="17" y="24"/>
                      </a:lnTo>
                      <a:lnTo>
                        <a:pt x="11" y="23"/>
                      </a:lnTo>
                      <a:lnTo>
                        <a:pt x="11" y="24"/>
                      </a:lnTo>
                      <a:lnTo>
                        <a:pt x="7" y="23"/>
                      </a:lnTo>
                      <a:lnTo>
                        <a:pt x="7" y="28"/>
                      </a:lnTo>
                      <a:lnTo>
                        <a:pt x="9" y="25"/>
                      </a:lnTo>
                      <a:lnTo>
                        <a:pt x="9" y="28"/>
                      </a:lnTo>
                      <a:lnTo>
                        <a:pt x="10" y="29"/>
                      </a:lnTo>
                      <a:lnTo>
                        <a:pt x="10" y="31"/>
                      </a:lnTo>
                      <a:lnTo>
                        <a:pt x="9" y="31"/>
                      </a:lnTo>
                      <a:lnTo>
                        <a:pt x="9" y="30"/>
                      </a:lnTo>
                      <a:lnTo>
                        <a:pt x="6" y="30"/>
                      </a:lnTo>
                      <a:lnTo>
                        <a:pt x="10" y="34"/>
                      </a:lnTo>
                      <a:lnTo>
                        <a:pt x="12" y="33"/>
                      </a:lnTo>
                      <a:lnTo>
                        <a:pt x="14" y="35"/>
                      </a:lnTo>
                      <a:lnTo>
                        <a:pt x="10" y="36"/>
                      </a:lnTo>
                      <a:lnTo>
                        <a:pt x="9" y="38"/>
                      </a:lnTo>
                      <a:lnTo>
                        <a:pt x="10" y="40"/>
                      </a:lnTo>
                      <a:lnTo>
                        <a:pt x="7" y="40"/>
                      </a:lnTo>
                      <a:lnTo>
                        <a:pt x="7" y="43"/>
                      </a:lnTo>
                      <a:lnTo>
                        <a:pt x="6" y="44"/>
                      </a:lnTo>
                      <a:lnTo>
                        <a:pt x="8" y="45"/>
                      </a:lnTo>
                      <a:lnTo>
                        <a:pt x="10" y="45"/>
                      </a:lnTo>
                      <a:lnTo>
                        <a:pt x="9" y="46"/>
                      </a:lnTo>
                      <a:lnTo>
                        <a:pt x="12" y="45"/>
                      </a:lnTo>
                      <a:lnTo>
                        <a:pt x="13" y="49"/>
                      </a:lnTo>
                      <a:lnTo>
                        <a:pt x="21" y="49"/>
                      </a:lnTo>
                      <a:lnTo>
                        <a:pt x="17" y="52"/>
                      </a:lnTo>
                      <a:lnTo>
                        <a:pt x="16" y="51"/>
                      </a:lnTo>
                      <a:lnTo>
                        <a:pt x="13" y="57"/>
                      </a:lnTo>
                      <a:lnTo>
                        <a:pt x="14" y="56"/>
                      </a:lnTo>
                      <a:lnTo>
                        <a:pt x="12" y="60"/>
                      </a:lnTo>
                      <a:lnTo>
                        <a:pt x="7" y="65"/>
                      </a:lnTo>
                      <a:lnTo>
                        <a:pt x="9" y="65"/>
                      </a:lnTo>
                      <a:lnTo>
                        <a:pt x="12" y="62"/>
                      </a:lnTo>
                      <a:lnTo>
                        <a:pt x="14" y="63"/>
                      </a:lnTo>
                      <a:lnTo>
                        <a:pt x="17" y="64"/>
                      </a:lnTo>
                      <a:lnTo>
                        <a:pt x="19" y="61"/>
                      </a:lnTo>
                      <a:lnTo>
                        <a:pt x="19" y="62"/>
                      </a:lnTo>
                      <a:lnTo>
                        <a:pt x="22" y="62"/>
                      </a:lnTo>
                      <a:lnTo>
                        <a:pt x="16" y="65"/>
                      </a:lnTo>
                      <a:lnTo>
                        <a:pt x="11" y="65"/>
                      </a:lnTo>
                      <a:lnTo>
                        <a:pt x="10" y="67"/>
                      </a:lnTo>
                      <a:lnTo>
                        <a:pt x="7" y="68"/>
                      </a:lnTo>
                      <a:lnTo>
                        <a:pt x="8" y="70"/>
                      </a:lnTo>
                      <a:lnTo>
                        <a:pt x="7" y="72"/>
                      </a:lnTo>
                      <a:lnTo>
                        <a:pt x="9" y="72"/>
                      </a:lnTo>
                      <a:lnTo>
                        <a:pt x="7" y="73"/>
                      </a:lnTo>
                      <a:lnTo>
                        <a:pt x="4" y="70"/>
                      </a:lnTo>
                      <a:lnTo>
                        <a:pt x="3" y="72"/>
                      </a:lnTo>
                      <a:lnTo>
                        <a:pt x="3" y="71"/>
                      </a:lnTo>
                      <a:lnTo>
                        <a:pt x="0" y="73"/>
                      </a:lnTo>
                      <a:lnTo>
                        <a:pt x="0" y="75"/>
                      </a:lnTo>
                      <a:lnTo>
                        <a:pt x="8" y="74"/>
                      </a:lnTo>
                      <a:lnTo>
                        <a:pt x="6" y="77"/>
                      </a:lnTo>
                      <a:lnTo>
                        <a:pt x="2" y="78"/>
                      </a:lnTo>
                      <a:lnTo>
                        <a:pt x="0" y="81"/>
                      </a:lnTo>
                      <a:lnTo>
                        <a:pt x="3" y="81"/>
                      </a:lnTo>
                      <a:lnTo>
                        <a:pt x="3" y="83"/>
                      </a:lnTo>
                      <a:lnTo>
                        <a:pt x="10" y="81"/>
                      </a:lnTo>
                      <a:lnTo>
                        <a:pt x="5" y="85"/>
                      </a:lnTo>
                      <a:lnTo>
                        <a:pt x="3" y="86"/>
                      </a:lnTo>
                      <a:lnTo>
                        <a:pt x="7" y="86"/>
                      </a:lnTo>
                      <a:lnTo>
                        <a:pt x="11" y="84"/>
                      </a:lnTo>
                      <a:lnTo>
                        <a:pt x="10" y="86"/>
                      </a:lnTo>
                      <a:lnTo>
                        <a:pt x="7" y="88"/>
                      </a:lnTo>
                      <a:lnTo>
                        <a:pt x="9" y="88"/>
                      </a:lnTo>
                      <a:lnTo>
                        <a:pt x="8" y="90"/>
                      </a:lnTo>
                      <a:lnTo>
                        <a:pt x="12" y="89"/>
                      </a:lnTo>
                      <a:lnTo>
                        <a:pt x="14" y="90"/>
                      </a:lnTo>
                      <a:lnTo>
                        <a:pt x="18" y="90"/>
                      </a:lnTo>
                      <a:lnTo>
                        <a:pt x="23" y="88"/>
                      </a:lnTo>
                      <a:lnTo>
                        <a:pt x="27" y="85"/>
                      </a:lnTo>
                      <a:lnTo>
                        <a:pt x="25" y="82"/>
                      </a:lnTo>
                      <a:lnTo>
                        <a:pt x="28" y="82"/>
                      </a:lnTo>
                      <a:lnTo>
                        <a:pt x="28" y="84"/>
                      </a:lnTo>
                      <a:lnTo>
                        <a:pt x="30" y="84"/>
                      </a:lnTo>
                      <a:lnTo>
                        <a:pt x="32" y="81"/>
                      </a:lnTo>
                      <a:lnTo>
                        <a:pt x="35" y="81"/>
                      </a:lnTo>
                      <a:lnTo>
                        <a:pt x="35" y="78"/>
                      </a:lnTo>
                      <a:lnTo>
                        <a:pt x="43" y="76"/>
                      </a:lnTo>
                      <a:lnTo>
                        <a:pt x="44" y="75"/>
                      </a:lnTo>
                      <a:lnTo>
                        <a:pt x="45" y="77"/>
                      </a:lnTo>
                      <a:lnTo>
                        <a:pt x="47" y="75"/>
                      </a:lnTo>
                      <a:lnTo>
                        <a:pt x="48" y="76"/>
                      </a:lnTo>
                      <a:lnTo>
                        <a:pt x="52" y="76"/>
                      </a:lnTo>
                      <a:lnTo>
                        <a:pt x="49" y="72"/>
                      </a:lnTo>
                      <a:lnTo>
                        <a:pt x="52" y="70"/>
                      </a:lnTo>
                      <a:lnTo>
                        <a:pt x="54" y="67"/>
                      </a:lnTo>
                      <a:lnTo>
                        <a:pt x="53" y="65"/>
                      </a:lnTo>
                      <a:lnTo>
                        <a:pt x="55" y="62"/>
                      </a:lnTo>
                      <a:lnTo>
                        <a:pt x="56" y="58"/>
                      </a:lnTo>
                      <a:lnTo>
                        <a:pt x="55" y="51"/>
                      </a:lnTo>
                      <a:lnTo>
                        <a:pt x="53" y="49"/>
                      </a:lnTo>
                      <a:lnTo>
                        <a:pt x="55" y="48"/>
                      </a:lnTo>
                      <a:lnTo>
                        <a:pt x="55" y="44"/>
                      </a:lnTo>
                      <a:lnTo>
                        <a:pt x="54" y="41"/>
                      </a:lnTo>
                      <a:lnTo>
                        <a:pt x="54" y="38"/>
                      </a:lnTo>
                      <a:lnTo>
                        <a:pt x="52" y="35"/>
                      </a:lnTo>
                      <a:lnTo>
                        <a:pt x="53" y="34"/>
                      </a:lnTo>
                      <a:lnTo>
                        <a:pt x="55" y="34"/>
                      </a:lnTo>
                      <a:lnTo>
                        <a:pt x="52" y="31"/>
                      </a:lnTo>
                      <a:lnTo>
                        <a:pt x="50" y="31"/>
                      </a:lnTo>
                      <a:lnTo>
                        <a:pt x="47" y="24"/>
                      </a:lnTo>
                      <a:lnTo>
                        <a:pt x="43" y="22"/>
                      </a:lnTo>
                      <a:lnTo>
                        <a:pt x="42" y="24"/>
                      </a:lnTo>
                      <a:lnTo>
                        <a:pt x="41" y="28"/>
                      </a:lnTo>
                      <a:lnTo>
                        <a:pt x="38" y="29"/>
                      </a:lnTo>
                      <a:lnTo>
                        <a:pt x="33" y="22"/>
                      </a:lnTo>
                      <a:lnTo>
                        <a:pt x="36" y="14"/>
                      </a:lnTo>
                      <a:lnTo>
                        <a:pt x="38" y="14"/>
                      </a:lnTo>
                      <a:lnTo>
                        <a:pt x="39" y="11"/>
                      </a:lnTo>
                      <a:lnTo>
                        <a:pt x="42" y="10"/>
                      </a:lnTo>
                      <a:lnTo>
                        <a:pt x="42" y="8"/>
                      </a:lnTo>
                      <a:lnTo>
                        <a:pt x="42" y="8"/>
                      </a:lnTo>
                      <a:lnTo>
                        <a:pt x="44" y="6"/>
                      </a:lnTo>
                      <a:lnTo>
                        <a:pt x="47" y="4"/>
                      </a:lnTo>
                      <a:lnTo>
                        <a:pt x="44" y="2"/>
                      </a:lnTo>
                      <a:lnTo>
                        <a:pt x="42" y="0"/>
                      </a:lnTo>
                      <a:lnTo>
                        <a:pt x="42" y="2"/>
                      </a:lnTo>
                      <a:lnTo>
                        <a:pt x="40" y="3"/>
                      </a:lnTo>
                      <a:lnTo>
                        <a:pt x="40" y="6"/>
                      </a:lnTo>
                      <a:lnTo>
                        <a:pt x="38" y="10"/>
                      </a:lnTo>
                      <a:lnTo>
                        <a:pt x="38" y="7"/>
                      </a:lnTo>
                      <a:lnTo>
                        <a:pt x="39" y="6"/>
                      </a:lnTo>
                      <a:lnTo>
                        <a:pt x="38" y="3"/>
                      </a:lnTo>
                      <a:lnTo>
                        <a:pt x="36" y="4"/>
                      </a:lnTo>
                      <a:lnTo>
                        <a:pt x="38" y="5"/>
                      </a:lnTo>
                      <a:lnTo>
                        <a:pt x="35" y="5"/>
                      </a:lnTo>
                      <a:lnTo>
                        <a:pt x="34" y="4"/>
                      </a:lnTo>
                      <a:lnTo>
                        <a:pt x="30" y="5"/>
                      </a:lnTo>
                      <a:lnTo>
                        <a:pt x="30" y="7"/>
                      </a:lnTo>
                      <a:lnTo>
                        <a:pt x="29" y="7"/>
                      </a:lnTo>
                      <a:lnTo>
                        <a:pt x="28" y="10"/>
                      </a:lnTo>
                      <a:lnTo>
                        <a:pt x="30" y="1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71" name="Freeform 690">
                  <a:extLst>
                    <a:ext uri="{FF2B5EF4-FFF2-40B4-BE49-F238E27FC236}">
                      <a16:creationId xmlns:a16="http://schemas.microsoft.com/office/drawing/2014/main" id="{DB5EE4E0-6322-5E1E-13D7-FCBF2D4EBB7A}"/>
                    </a:ext>
                  </a:extLst>
                </p:cNvPr>
                <p:cNvSpPr>
                  <a:spLocks/>
                </p:cNvSpPr>
                <p:nvPr/>
              </p:nvSpPr>
              <p:spPr bwMode="auto">
                <a:xfrm>
                  <a:off x="3526" y="1709"/>
                  <a:ext cx="2" cy="3"/>
                </a:xfrm>
                <a:custGeom>
                  <a:avLst/>
                  <a:gdLst>
                    <a:gd name="T0" fmla="*/ 0 w 2"/>
                    <a:gd name="T1" fmla="*/ 1 h 3"/>
                    <a:gd name="T2" fmla="*/ 2 w 2"/>
                    <a:gd name="T3" fmla="*/ 3 h 3"/>
                    <a:gd name="T4" fmla="*/ 2 w 2"/>
                    <a:gd name="T5" fmla="*/ 2 h 3"/>
                    <a:gd name="T6" fmla="*/ 2 w 2"/>
                    <a:gd name="T7" fmla="*/ 0 h 3"/>
                    <a:gd name="T8" fmla="*/ 0 w 2"/>
                    <a:gd name="T9" fmla="*/ 1 h 3"/>
                  </a:gdLst>
                  <a:ahLst/>
                  <a:cxnLst>
                    <a:cxn ang="0">
                      <a:pos x="T0" y="T1"/>
                    </a:cxn>
                    <a:cxn ang="0">
                      <a:pos x="T2" y="T3"/>
                    </a:cxn>
                    <a:cxn ang="0">
                      <a:pos x="T4" y="T5"/>
                    </a:cxn>
                    <a:cxn ang="0">
                      <a:pos x="T6" y="T7"/>
                    </a:cxn>
                    <a:cxn ang="0">
                      <a:pos x="T8" y="T9"/>
                    </a:cxn>
                  </a:cxnLst>
                  <a:rect l="0" t="0" r="r" b="b"/>
                  <a:pathLst>
                    <a:path w="2" h="3">
                      <a:moveTo>
                        <a:pt x="0" y="1"/>
                      </a:moveTo>
                      <a:lnTo>
                        <a:pt x="2" y="3"/>
                      </a:lnTo>
                      <a:lnTo>
                        <a:pt x="2" y="2"/>
                      </a:lnTo>
                      <a:lnTo>
                        <a:pt x="2"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72" name="Freeform 691">
                  <a:extLst>
                    <a:ext uri="{FF2B5EF4-FFF2-40B4-BE49-F238E27FC236}">
                      <a16:creationId xmlns:a16="http://schemas.microsoft.com/office/drawing/2014/main" id="{CC41EACA-6268-B35D-1D87-6B3C97E6C97F}"/>
                    </a:ext>
                  </a:extLst>
                </p:cNvPr>
                <p:cNvSpPr>
                  <a:spLocks/>
                </p:cNvSpPr>
                <p:nvPr/>
              </p:nvSpPr>
              <p:spPr bwMode="auto">
                <a:xfrm>
                  <a:off x="3530" y="1731"/>
                  <a:ext cx="5" cy="8"/>
                </a:xfrm>
                <a:custGeom>
                  <a:avLst/>
                  <a:gdLst>
                    <a:gd name="T0" fmla="*/ 2 w 5"/>
                    <a:gd name="T1" fmla="*/ 6 h 8"/>
                    <a:gd name="T2" fmla="*/ 5 w 5"/>
                    <a:gd name="T3" fmla="*/ 0 h 8"/>
                    <a:gd name="T4" fmla="*/ 0 w 5"/>
                    <a:gd name="T5" fmla="*/ 5 h 8"/>
                    <a:gd name="T6" fmla="*/ 1 w 5"/>
                    <a:gd name="T7" fmla="*/ 8 h 8"/>
                    <a:gd name="T8" fmla="*/ 2 w 5"/>
                    <a:gd name="T9" fmla="*/ 6 h 8"/>
                  </a:gdLst>
                  <a:ahLst/>
                  <a:cxnLst>
                    <a:cxn ang="0">
                      <a:pos x="T0" y="T1"/>
                    </a:cxn>
                    <a:cxn ang="0">
                      <a:pos x="T2" y="T3"/>
                    </a:cxn>
                    <a:cxn ang="0">
                      <a:pos x="T4" y="T5"/>
                    </a:cxn>
                    <a:cxn ang="0">
                      <a:pos x="T6" y="T7"/>
                    </a:cxn>
                    <a:cxn ang="0">
                      <a:pos x="T8" y="T9"/>
                    </a:cxn>
                  </a:cxnLst>
                  <a:rect l="0" t="0" r="r" b="b"/>
                  <a:pathLst>
                    <a:path w="5" h="8">
                      <a:moveTo>
                        <a:pt x="2" y="6"/>
                      </a:moveTo>
                      <a:lnTo>
                        <a:pt x="5" y="0"/>
                      </a:lnTo>
                      <a:lnTo>
                        <a:pt x="0" y="5"/>
                      </a:lnTo>
                      <a:lnTo>
                        <a:pt x="1" y="8"/>
                      </a:lnTo>
                      <a:lnTo>
                        <a:pt x="2"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73" name="Freeform 692">
                  <a:extLst>
                    <a:ext uri="{FF2B5EF4-FFF2-40B4-BE49-F238E27FC236}">
                      <a16:creationId xmlns:a16="http://schemas.microsoft.com/office/drawing/2014/main" id="{8AA6C5F4-E512-351B-3090-F46B487A517A}"/>
                    </a:ext>
                  </a:extLst>
                </p:cNvPr>
                <p:cNvSpPr>
                  <a:spLocks/>
                </p:cNvSpPr>
                <p:nvPr/>
              </p:nvSpPr>
              <p:spPr bwMode="auto">
                <a:xfrm>
                  <a:off x="3522" y="1694"/>
                  <a:ext cx="13" cy="16"/>
                </a:xfrm>
                <a:custGeom>
                  <a:avLst/>
                  <a:gdLst>
                    <a:gd name="T0" fmla="*/ 6 w 13"/>
                    <a:gd name="T1" fmla="*/ 0 h 16"/>
                    <a:gd name="T2" fmla="*/ 5 w 13"/>
                    <a:gd name="T3" fmla="*/ 1 h 16"/>
                    <a:gd name="T4" fmla="*/ 6 w 13"/>
                    <a:gd name="T5" fmla="*/ 5 h 16"/>
                    <a:gd name="T6" fmla="*/ 3 w 13"/>
                    <a:gd name="T7" fmla="*/ 2 h 16"/>
                    <a:gd name="T8" fmla="*/ 3 w 13"/>
                    <a:gd name="T9" fmla="*/ 5 h 16"/>
                    <a:gd name="T10" fmla="*/ 2 w 13"/>
                    <a:gd name="T11" fmla="*/ 4 h 16"/>
                    <a:gd name="T12" fmla="*/ 0 w 13"/>
                    <a:gd name="T13" fmla="*/ 6 h 16"/>
                    <a:gd name="T14" fmla="*/ 3 w 13"/>
                    <a:gd name="T15" fmla="*/ 8 h 16"/>
                    <a:gd name="T16" fmla="*/ 3 w 13"/>
                    <a:gd name="T17" fmla="*/ 6 h 16"/>
                    <a:gd name="T18" fmla="*/ 4 w 13"/>
                    <a:gd name="T19" fmla="*/ 8 h 16"/>
                    <a:gd name="T20" fmla="*/ 4 w 13"/>
                    <a:gd name="T21" fmla="*/ 9 h 16"/>
                    <a:gd name="T22" fmla="*/ 6 w 13"/>
                    <a:gd name="T23" fmla="*/ 13 h 16"/>
                    <a:gd name="T24" fmla="*/ 9 w 13"/>
                    <a:gd name="T25" fmla="*/ 13 h 16"/>
                    <a:gd name="T26" fmla="*/ 10 w 13"/>
                    <a:gd name="T27" fmla="*/ 16 h 16"/>
                    <a:gd name="T28" fmla="*/ 10 w 13"/>
                    <a:gd name="T29" fmla="*/ 15 h 16"/>
                    <a:gd name="T30" fmla="*/ 11 w 13"/>
                    <a:gd name="T31" fmla="*/ 13 h 16"/>
                    <a:gd name="T32" fmla="*/ 13 w 13"/>
                    <a:gd name="T33" fmla="*/ 11 h 16"/>
                    <a:gd name="T34" fmla="*/ 12 w 13"/>
                    <a:gd name="T35" fmla="*/ 10 h 16"/>
                    <a:gd name="T36" fmla="*/ 10 w 13"/>
                    <a:gd name="T37" fmla="*/ 10 h 16"/>
                    <a:gd name="T38" fmla="*/ 8 w 13"/>
                    <a:gd name="T39" fmla="*/ 9 h 16"/>
                    <a:gd name="T40" fmla="*/ 8 w 13"/>
                    <a:gd name="T41" fmla="*/ 3 h 16"/>
                    <a:gd name="T42" fmla="*/ 6 w 13"/>
                    <a:gd name="T4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6">
                      <a:moveTo>
                        <a:pt x="6" y="0"/>
                      </a:moveTo>
                      <a:lnTo>
                        <a:pt x="5" y="1"/>
                      </a:lnTo>
                      <a:lnTo>
                        <a:pt x="6" y="5"/>
                      </a:lnTo>
                      <a:lnTo>
                        <a:pt x="3" y="2"/>
                      </a:lnTo>
                      <a:lnTo>
                        <a:pt x="3" y="5"/>
                      </a:lnTo>
                      <a:lnTo>
                        <a:pt x="2" y="4"/>
                      </a:lnTo>
                      <a:lnTo>
                        <a:pt x="0" y="6"/>
                      </a:lnTo>
                      <a:lnTo>
                        <a:pt x="3" y="8"/>
                      </a:lnTo>
                      <a:lnTo>
                        <a:pt x="3" y="6"/>
                      </a:lnTo>
                      <a:lnTo>
                        <a:pt x="4" y="8"/>
                      </a:lnTo>
                      <a:lnTo>
                        <a:pt x="4" y="9"/>
                      </a:lnTo>
                      <a:lnTo>
                        <a:pt x="6" y="13"/>
                      </a:lnTo>
                      <a:lnTo>
                        <a:pt x="9" y="13"/>
                      </a:lnTo>
                      <a:lnTo>
                        <a:pt x="10" y="16"/>
                      </a:lnTo>
                      <a:lnTo>
                        <a:pt x="10" y="15"/>
                      </a:lnTo>
                      <a:lnTo>
                        <a:pt x="11" y="13"/>
                      </a:lnTo>
                      <a:lnTo>
                        <a:pt x="13" y="11"/>
                      </a:lnTo>
                      <a:lnTo>
                        <a:pt x="12" y="10"/>
                      </a:lnTo>
                      <a:lnTo>
                        <a:pt x="10" y="10"/>
                      </a:lnTo>
                      <a:lnTo>
                        <a:pt x="8" y="9"/>
                      </a:lnTo>
                      <a:lnTo>
                        <a:pt x="8" y="3"/>
                      </a:lnTo>
                      <a:lnTo>
                        <a:pt x="6"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74" name="Freeform 693">
                  <a:extLst>
                    <a:ext uri="{FF2B5EF4-FFF2-40B4-BE49-F238E27FC236}">
                      <a16:creationId xmlns:a16="http://schemas.microsoft.com/office/drawing/2014/main" id="{C322FE44-F7D6-E180-FB7C-CB67549FDBD0}"/>
                    </a:ext>
                  </a:extLst>
                </p:cNvPr>
                <p:cNvSpPr>
                  <a:spLocks/>
                </p:cNvSpPr>
                <p:nvPr/>
              </p:nvSpPr>
              <p:spPr bwMode="auto">
                <a:xfrm>
                  <a:off x="3563" y="1658"/>
                  <a:ext cx="1" cy="3"/>
                </a:xfrm>
                <a:custGeom>
                  <a:avLst/>
                  <a:gdLst>
                    <a:gd name="T0" fmla="*/ 1 w 1"/>
                    <a:gd name="T1" fmla="*/ 0 h 3"/>
                    <a:gd name="T2" fmla="*/ 0 w 1"/>
                    <a:gd name="T3" fmla="*/ 1 h 3"/>
                    <a:gd name="T4" fmla="*/ 1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0" y="1"/>
                      </a:lnTo>
                      <a:lnTo>
                        <a:pt x="1" y="3"/>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75" name="Freeform 694">
                  <a:extLst>
                    <a:ext uri="{FF2B5EF4-FFF2-40B4-BE49-F238E27FC236}">
                      <a16:creationId xmlns:a16="http://schemas.microsoft.com/office/drawing/2014/main" id="{06B758CD-2A05-04EC-5873-9504EFB456CB}"/>
                    </a:ext>
                  </a:extLst>
                </p:cNvPr>
                <p:cNvSpPr>
                  <a:spLocks/>
                </p:cNvSpPr>
                <p:nvPr/>
              </p:nvSpPr>
              <p:spPr bwMode="auto">
                <a:xfrm>
                  <a:off x="3615" y="1841"/>
                  <a:ext cx="3" cy="1"/>
                </a:xfrm>
                <a:custGeom>
                  <a:avLst/>
                  <a:gdLst>
                    <a:gd name="T0" fmla="*/ 2 w 3"/>
                    <a:gd name="T1" fmla="*/ 0 h 1"/>
                    <a:gd name="T2" fmla="*/ 0 w 3"/>
                    <a:gd name="T3" fmla="*/ 0 h 1"/>
                    <a:gd name="T4" fmla="*/ 2 w 3"/>
                    <a:gd name="T5" fmla="*/ 1 h 1"/>
                    <a:gd name="T6" fmla="*/ 3 w 3"/>
                    <a:gd name="T7" fmla="*/ 1 h 1"/>
                    <a:gd name="T8" fmla="*/ 3 w 3"/>
                    <a:gd name="T9" fmla="*/ 0 h 1"/>
                    <a:gd name="T10" fmla="*/ 2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2" y="0"/>
                      </a:moveTo>
                      <a:lnTo>
                        <a:pt x="0" y="0"/>
                      </a:lnTo>
                      <a:lnTo>
                        <a:pt x="2" y="1"/>
                      </a:lnTo>
                      <a:lnTo>
                        <a:pt x="3" y="1"/>
                      </a:lnTo>
                      <a:lnTo>
                        <a:pt x="3" y="0"/>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76" name="Freeform 695">
                  <a:extLst>
                    <a:ext uri="{FF2B5EF4-FFF2-40B4-BE49-F238E27FC236}">
                      <a16:creationId xmlns:a16="http://schemas.microsoft.com/office/drawing/2014/main" id="{1DDF1B08-C5D6-349B-E815-5E0A6E1CB886}"/>
                    </a:ext>
                  </a:extLst>
                </p:cNvPr>
                <p:cNvSpPr>
                  <a:spLocks/>
                </p:cNvSpPr>
                <p:nvPr/>
              </p:nvSpPr>
              <p:spPr bwMode="auto">
                <a:xfrm>
                  <a:off x="3520" y="1689"/>
                  <a:ext cx="5" cy="4"/>
                </a:xfrm>
                <a:custGeom>
                  <a:avLst/>
                  <a:gdLst>
                    <a:gd name="T0" fmla="*/ 2 w 5"/>
                    <a:gd name="T1" fmla="*/ 0 h 4"/>
                    <a:gd name="T2" fmla="*/ 1 w 5"/>
                    <a:gd name="T3" fmla="*/ 0 h 4"/>
                    <a:gd name="T4" fmla="*/ 1 w 5"/>
                    <a:gd name="T5" fmla="*/ 1 h 4"/>
                    <a:gd name="T6" fmla="*/ 0 w 5"/>
                    <a:gd name="T7" fmla="*/ 2 h 4"/>
                    <a:gd name="T8" fmla="*/ 1 w 5"/>
                    <a:gd name="T9" fmla="*/ 4 h 4"/>
                    <a:gd name="T10" fmla="*/ 5 w 5"/>
                    <a:gd name="T11" fmla="*/ 0 h 4"/>
                    <a:gd name="T12" fmla="*/ 2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2" y="0"/>
                      </a:moveTo>
                      <a:lnTo>
                        <a:pt x="1" y="0"/>
                      </a:lnTo>
                      <a:lnTo>
                        <a:pt x="1" y="1"/>
                      </a:lnTo>
                      <a:lnTo>
                        <a:pt x="0" y="2"/>
                      </a:lnTo>
                      <a:lnTo>
                        <a:pt x="1" y="4"/>
                      </a:lnTo>
                      <a:lnTo>
                        <a:pt x="5" y="0"/>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77" name="Freeform 696">
                  <a:extLst>
                    <a:ext uri="{FF2B5EF4-FFF2-40B4-BE49-F238E27FC236}">
                      <a16:creationId xmlns:a16="http://schemas.microsoft.com/office/drawing/2014/main" id="{5E1F2A7B-D3E3-463B-3445-CDA83DB02086}"/>
                    </a:ext>
                  </a:extLst>
                </p:cNvPr>
                <p:cNvSpPr>
                  <a:spLocks/>
                </p:cNvSpPr>
                <p:nvPr/>
              </p:nvSpPr>
              <p:spPr bwMode="auto">
                <a:xfrm>
                  <a:off x="3528" y="1731"/>
                  <a:ext cx="1" cy="3"/>
                </a:xfrm>
                <a:custGeom>
                  <a:avLst/>
                  <a:gdLst>
                    <a:gd name="T0" fmla="*/ 1 w 1"/>
                    <a:gd name="T1" fmla="*/ 2 h 3"/>
                    <a:gd name="T2" fmla="*/ 0 w 1"/>
                    <a:gd name="T3" fmla="*/ 0 h 3"/>
                    <a:gd name="T4" fmla="*/ 0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0" y="3"/>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78" name="Freeform 697">
                  <a:extLst>
                    <a:ext uri="{FF2B5EF4-FFF2-40B4-BE49-F238E27FC236}">
                      <a16:creationId xmlns:a16="http://schemas.microsoft.com/office/drawing/2014/main" id="{FA708CC6-3BBD-5132-AFC7-6303479BF953}"/>
                    </a:ext>
                  </a:extLst>
                </p:cNvPr>
                <p:cNvSpPr>
                  <a:spLocks/>
                </p:cNvSpPr>
                <p:nvPr/>
              </p:nvSpPr>
              <p:spPr bwMode="auto">
                <a:xfrm>
                  <a:off x="3529" y="1712"/>
                  <a:ext cx="1" cy="2"/>
                </a:xfrm>
                <a:custGeom>
                  <a:avLst/>
                  <a:gdLst>
                    <a:gd name="T0" fmla="*/ 0 w 1"/>
                    <a:gd name="T1" fmla="*/ 0 h 2"/>
                    <a:gd name="T2" fmla="*/ 0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0" y="2"/>
                      </a:lnTo>
                      <a:lnTo>
                        <a:pt x="1"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79" name="Freeform 698">
                  <a:extLst>
                    <a:ext uri="{FF2B5EF4-FFF2-40B4-BE49-F238E27FC236}">
                      <a16:creationId xmlns:a16="http://schemas.microsoft.com/office/drawing/2014/main" id="{2A870BA9-A55F-3B93-D99A-BEEE5C516DAE}"/>
                    </a:ext>
                  </a:extLst>
                </p:cNvPr>
                <p:cNvSpPr>
                  <a:spLocks/>
                </p:cNvSpPr>
                <p:nvPr/>
              </p:nvSpPr>
              <p:spPr bwMode="auto">
                <a:xfrm>
                  <a:off x="3584" y="1617"/>
                  <a:ext cx="3" cy="3"/>
                </a:xfrm>
                <a:custGeom>
                  <a:avLst/>
                  <a:gdLst>
                    <a:gd name="T0" fmla="*/ 3 w 3"/>
                    <a:gd name="T1" fmla="*/ 0 h 5"/>
                    <a:gd name="T2" fmla="*/ 1 w 3"/>
                    <a:gd name="T3" fmla="*/ 1 h 5"/>
                    <a:gd name="T4" fmla="*/ 0 w 3"/>
                    <a:gd name="T5" fmla="*/ 3 h 5"/>
                    <a:gd name="T6" fmla="*/ 3 w 3"/>
                    <a:gd name="T7" fmla="*/ 5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cubicBezTo>
                        <a:pt x="1" y="1"/>
                        <a:pt x="1" y="1"/>
                        <a:pt x="1" y="1"/>
                      </a:cubicBezTo>
                      <a:cubicBezTo>
                        <a:pt x="0" y="3"/>
                        <a:pt x="0" y="3"/>
                        <a:pt x="0" y="3"/>
                      </a:cubicBezTo>
                      <a:cubicBezTo>
                        <a:pt x="0" y="3"/>
                        <a:pt x="3" y="5"/>
                        <a:pt x="3" y="5"/>
                      </a:cubicBez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80" name="Freeform 699">
                  <a:extLst>
                    <a:ext uri="{FF2B5EF4-FFF2-40B4-BE49-F238E27FC236}">
                      <a16:creationId xmlns:a16="http://schemas.microsoft.com/office/drawing/2014/main" id="{337A0E19-44A7-FD61-DCDB-8C2A69F6A064}"/>
                    </a:ext>
                  </a:extLst>
                </p:cNvPr>
                <p:cNvSpPr>
                  <a:spLocks/>
                </p:cNvSpPr>
                <p:nvPr/>
              </p:nvSpPr>
              <p:spPr bwMode="auto">
                <a:xfrm>
                  <a:off x="3588" y="1613"/>
                  <a:ext cx="3" cy="5"/>
                </a:xfrm>
                <a:custGeom>
                  <a:avLst/>
                  <a:gdLst>
                    <a:gd name="T0" fmla="*/ 3 w 3"/>
                    <a:gd name="T1" fmla="*/ 4 h 5"/>
                    <a:gd name="T2" fmla="*/ 3 w 3"/>
                    <a:gd name="T3" fmla="*/ 0 h 5"/>
                    <a:gd name="T4" fmla="*/ 2 w 3"/>
                    <a:gd name="T5" fmla="*/ 0 h 5"/>
                    <a:gd name="T6" fmla="*/ 1 w 3"/>
                    <a:gd name="T7" fmla="*/ 1 h 5"/>
                    <a:gd name="T8" fmla="*/ 0 w 3"/>
                    <a:gd name="T9" fmla="*/ 4 h 5"/>
                    <a:gd name="T10" fmla="*/ 2 w 3"/>
                    <a:gd name="T11" fmla="*/ 5 h 5"/>
                    <a:gd name="T12" fmla="*/ 3 w 3"/>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3" y="4"/>
                      </a:moveTo>
                      <a:lnTo>
                        <a:pt x="3" y="0"/>
                      </a:lnTo>
                      <a:lnTo>
                        <a:pt x="2" y="0"/>
                      </a:lnTo>
                      <a:lnTo>
                        <a:pt x="1" y="1"/>
                      </a:lnTo>
                      <a:lnTo>
                        <a:pt x="0" y="4"/>
                      </a:lnTo>
                      <a:lnTo>
                        <a:pt x="2" y="5"/>
                      </a:lnTo>
                      <a:lnTo>
                        <a:pt x="3"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81" name="Freeform 700">
                  <a:extLst>
                    <a:ext uri="{FF2B5EF4-FFF2-40B4-BE49-F238E27FC236}">
                      <a16:creationId xmlns:a16="http://schemas.microsoft.com/office/drawing/2014/main" id="{E4CCB915-1B69-6320-C304-3F980CCF6BC8}"/>
                    </a:ext>
                  </a:extLst>
                </p:cNvPr>
                <p:cNvSpPr>
                  <a:spLocks/>
                </p:cNvSpPr>
                <p:nvPr/>
              </p:nvSpPr>
              <p:spPr bwMode="auto">
                <a:xfrm>
                  <a:off x="3591" y="1609"/>
                  <a:ext cx="3" cy="4"/>
                </a:xfrm>
                <a:custGeom>
                  <a:avLst/>
                  <a:gdLst>
                    <a:gd name="T0" fmla="*/ 3 w 3"/>
                    <a:gd name="T1" fmla="*/ 0 h 4"/>
                    <a:gd name="T2" fmla="*/ 0 w 3"/>
                    <a:gd name="T3" fmla="*/ 2 h 4"/>
                    <a:gd name="T4" fmla="*/ 1 w 3"/>
                    <a:gd name="T5" fmla="*/ 4 h 4"/>
                    <a:gd name="T6" fmla="*/ 3 w 3"/>
                    <a:gd name="T7" fmla="*/ 0 h 4"/>
                  </a:gdLst>
                  <a:ahLst/>
                  <a:cxnLst>
                    <a:cxn ang="0">
                      <a:pos x="T0" y="T1"/>
                    </a:cxn>
                    <a:cxn ang="0">
                      <a:pos x="T2" y="T3"/>
                    </a:cxn>
                    <a:cxn ang="0">
                      <a:pos x="T4" y="T5"/>
                    </a:cxn>
                    <a:cxn ang="0">
                      <a:pos x="T6" y="T7"/>
                    </a:cxn>
                  </a:cxnLst>
                  <a:rect l="0" t="0" r="r" b="b"/>
                  <a:pathLst>
                    <a:path w="3" h="4">
                      <a:moveTo>
                        <a:pt x="3" y="0"/>
                      </a:moveTo>
                      <a:lnTo>
                        <a:pt x="0" y="2"/>
                      </a:lnTo>
                      <a:lnTo>
                        <a:pt x="1" y="4"/>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82" name="Freeform 701">
                  <a:extLst>
                    <a:ext uri="{FF2B5EF4-FFF2-40B4-BE49-F238E27FC236}">
                      <a16:creationId xmlns:a16="http://schemas.microsoft.com/office/drawing/2014/main" id="{D8A764D4-2AF9-7D7E-A2B9-702C54892B17}"/>
                    </a:ext>
                  </a:extLst>
                </p:cNvPr>
                <p:cNvSpPr>
                  <a:spLocks/>
                </p:cNvSpPr>
                <p:nvPr/>
              </p:nvSpPr>
              <p:spPr bwMode="auto">
                <a:xfrm>
                  <a:off x="3520" y="1721"/>
                  <a:ext cx="2" cy="3"/>
                </a:xfrm>
                <a:custGeom>
                  <a:avLst/>
                  <a:gdLst>
                    <a:gd name="T0" fmla="*/ 0 w 2"/>
                    <a:gd name="T1" fmla="*/ 3 h 3"/>
                    <a:gd name="T2" fmla="*/ 2 w 2"/>
                    <a:gd name="T3" fmla="*/ 0 h 3"/>
                    <a:gd name="T4" fmla="*/ 0 w 2"/>
                    <a:gd name="T5" fmla="*/ 0 h 3"/>
                    <a:gd name="T6" fmla="*/ 0 w 2"/>
                    <a:gd name="T7" fmla="*/ 3 h 3"/>
                  </a:gdLst>
                  <a:ahLst/>
                  <a:cxnLst>
                    <a:cxn ang="0">
                      <a:pos x="T0" y="T1"/>
                    </a:cxn>
                    <a:cxn ang="0">
                      <a:pos x="T2" y="T3"/>
                    </a:cxn>
                    <a:cxn ang="0">
                      <a:pos x="T4" y="T5"/>
                    </a:cxn>
                    <a:cxn ang="0">
                      <a:pos x="T6" y="T7"/>
                    </a:cxn>
                  </a:cxnLst>
                  <a:rect l="0" t="0" r="r" b="b"/>
                  <a:pathLst>
                    <a:path w="2" h="3">
                      <a:moveTo>
                        <a:pt x="0" y="3"/>
                      </a:moveTo>
                      <a:lnTo>
                        <a:pt x="2" y="0"/>
                      </a:lnTo>
                      <a:lnTo>
                        <a:pt x="0"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83" name="Freeform 702">
                  <a:extLst>
                    <a:ext uri="{FF2B5EF4-FFF2-40B4-BE49-F238E27FC236}">
                      <a16:creationId xmlns:a16="http://schemas.microsoft.com/office/drawing/2014/main" id="{876F0FF6-CC86-6FCC-CACE-D4089631CE35}"/>
                    </a:ext>
                  </a:extLst>
                </p:cNvPr>
                <p:cNvSpPr>
                  <a:spLocks/>
                </p:cNvSpPr>
                <p:nvPr/>
              </p:nvSpPr>
              <p:spPr bwMode="auto">
                <a:xfrm>
                  <a:off x="3519" y="1675"/>
                  <a:ext cx="11" cy="13"/>
                </a:xfrm>
                <a:custGeom>
                  <a:avLst/>
                  <a:gdLst>
                    <a:gd name="T0" fmla="*/ 5 w 11"/>
                    <a:gd name="T1" fmla="*/ 7 h 13"/>
                    <a:gd name="T2" fmla="*/ 2 w 11"/>
                    <a:gd name="T3" fmla="*/ 6 h 13"/>
                    <a:gd name="T4" fmla="*/ 0 w 11"/>
                    <a:gd name="T5" fmla="*/ 8 h 13"/>
                    <a:gd name="T6" fmla="*/ 2 w 11"/>
                    <a:gd name="T7" fmla="*/ 10 h 13"/>
                    <a:gd name="T8" fmla="*/ 1 w 11"/>
                    <a:gd name="T9" fmla="*/ 11 h 13"/>
                    <a:gd name="T10" fmla="*/ 2 w 11"/>
                    <a:gd name="T11" fmla="*/ 13 h 13"/>
                    <a:gd name="T12" fmla="*/ 4 w 11"/>
                    <a:gd name="T13" fmla="*/ 12 h 13"/>
                    <a:gd name="T14" fmla="*/ 7 w 11"/>
                    <a:gd name="T15" fmla="*/ 13 h 13"/>
                    <a:gd name="T16" fmla="*/ 9 w 11"/>
                    <a:gd name="T17" fmla="*/ 10 h 13"/>
                    <a:gd name="T18" fmla="*/ 8 w 11"/>
                    <a:gd name="T19" fmla="*/ 9 h 13"/>
                    <a:gd name="T20" fmla="*/ 9 w 11"/>
                    <a:gd name="T21" fmla="*/ 7 h 13"/>
                    <a:gd name="T22" fmla="*/ 11 w 11"/>
                    <a:gd name="T23" fmla="*/ 4 h 13"/>
                    <a:gd name="T24" fmla="*/ 10 w 11"/>
                    <a:gd name="T25" fmla="*/ 0 h 13"/>
                    <a:gd name="T26" fmla="*/ 4 w 11"/>
                    <a:gd name="T27" fmla="*/ 5 h 13"/>
                    <a:gd name="T28" fmla="*/ 5 w 11"/>
                    <a:gd name="T2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3">
                      <a:moveTo>
                        <a:pt x="5" y="7"/>
                      </a:moveTo>
                      <a:lnTo>
                        <a:pt x="2" y="6"/>
                      </a:lnTo>
                      <a:lnTo>
                        <a:pt x="0" y="8"/>
                      </a:lnTo>
                      <a:lnTo>
                        <a:pt x="2" y="10"/>
                      </a:lnTo>
                      <a:lnTo>
                        <a:pt x="1" y="11"/>
                      </a:lnTo>
                      <a:lnTo>
                        <a:pt x="2" y="13"/>
                      </a:lnTo>
                      <a:lnTo>
                        <a:pt x="4" y="12"/>
                      </a:lnTo>
                      <a:lnTo>
                        <a:pt x="7" y="13"/>
                      </a:lnTo>
                      <a:lnTo>
                        <a:pt x="9" y="10"/>
                      </a:lnTo>
                      <a:lnTo>
                        <a:pt x="8" y="9"/>
                      </a:lnTo>
                      <a:lnTo>
                        <a:pt x="9" y="7"/>
                      </a:lnTo>
                      <a:lnTo>
                        <a:pt x="11" y="4"/>
                      </a:lnTo>
                      <a:lnTo>
                        <a:pt x="10" y="0"/>
                      </a:lnTo>
                      <a:lnTo>
                        <a:pt x="4" y="5"/>
                      </a:lnTo>
                      <a:lnTo>
                        <a:pt x="5"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84" name="Freeform 703">
                  <a:extLst>
                    <a:ext uri="{FF2B5EF4-FFF2-40B4-BE49-F238E27FC236}">
                      <a16:creationId xmlns:a16="http://schemas.microsoft.com/office/drawing/2014/main" id="{21960881-FFB4-AF75-D2CF-42E70102698B}"/>
                    </a:ext>
                  </a:extLst>
                </p:cNvPr>
                <p:cNvSpPr>
                  <a:spLocks/>
                </p:cNvSpPr>
                <p:nvPr/>
              </p:nvSpPr>
              <p:spPr bwMode="auto">
                <a:xfrm>
                  <a:off x="3587" y="1631"/>
                  <a:ext cx="2" cy="2"/>
                </a:xfrm>
                <a:custGeom>
                  <a:avLst/>
                  <a:gdLst>
                    <a:gd name="T0" fmla="*/ 2 w 2"/>
                    <a:gd name="T1" fmla="*/ 0 h 2"/>
                    <a:gd name="T2" fmla="*/ 1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1" y="0"/>
                      </a:lnTo>
                      <a:lnTo>
                        <a:pt x="0" y="2"/>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85" name="Freeform 704">
                  <a:extLst>
                    <a:ext uri="{FF2B5EF4-FFF2-40B4-BE49-F238E27FC236}">
                      <a16:creationId xmlns:a16="http://schemas.microsoft.com/office/drawing/2014/main" id="{ED4EB42B-C3BE-A561-3AEB-42432B8E9830}"/>
                    </a:ext>
                  </a:extLst>
                </p:cNvPr>
                <p:cNvSpPr>
                  <a:spLocks/>
                </p:cNvSpPr>
                <p:nvPr/>
              </p:nvSpPr>
              <p:spPr bwMode="auto">
                <a:xfrm>
                  <a:off x="3583" y="1620"/>
                  <a:ext cx="8" cy="9"/>
                </a:xfrm>
                <a:custGeom>
                  <a:avLst/>
                  <a:gdLst>
                    <a:gd name="T0" fmla="*/ 4 w 8"/>
                    <a:gd name="T1" fmla="*/ 6 h 9"/>
                    <a:gd name="T2" fmla="*/ 5 w 8"/>
                    <a:gd name="T3" fmla="*/ 8 h 9"/>
                    <a:gd name="T4" fmla="*/ 7 w 8"/>
                    <a:gd name="T5" fmla="*/ 9 h 9"/>
                    <a:gd name="T6" fmla="*/ 6 w 8"/>
                    <a:gd name="T7" fmla="*/ 7 h 9"/>
                    <a:gd name="T8" fmla="*/ 8 w 8"/>
                    <a:gd name="T9" fmla="*/ 5 h 9"/>
                    <a:gd name="T10" fmla="*/ 7 w 8"/>
                    <a:gd name="T11" fmla="*/ 3 h 9"/>
                    <a:gd name="T12" fmla="*/ 8 w 8"/>
                    <a:gd name="T13" fmla="*/ 1 h 9"/>
                    <a:gd name="T14" fmla="*/ 6 w 8"/>
                    <a:gd name="T15" fmla="*/ 0 h 9"/>
                    <a:gd name="T16" fmla="*/ 4 w 8"/>
                    <a:gd name="T17" fmla="*/ 0 h 9"/>
                    <a:gd name="T18" fmla="*/ 4 w 8"/>
                    <a:gd name="T19" fmla="*/ 0 h 9"/>
                    <a:gd name="T20" fmla="*/ 4 w 8"/>
                    <a:gd name="T21" fmla="*/ 2 h 9"/>
                    <a:gd name="T22" fmla="*/ 4 w 8"/>
                    <a:gd name="T23" fmla="*/ 4 h 9"/>
                    <a:gd name="T24" fmla="*/ 1 w 8"/>
                    <a:gd name="T25" fmla="*/ 3 h 9"/>
                    <a:gd name="T26" fmla="*/ 0 w 8"/>
                    <a:gd name="T27" fmla="*/ 4 h 9"/>
                    <a:gd name="T28" fmla="*/ 1 w 8"/>
                    <a:gd name="T29" fmla="*/ 6 h 9"/>
                    <a:gd name="T30" fmla="*/ 4 w 8"/>
                    <a:gd name="T31"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9">
                      <a:moveTo>
                        <a:pt x="4" y="6"/>
                      </a:moveTo>
                      <a:lnTo>
                        <a:pt x="5" y="8"/>
                      </a:lnTo>
                      <a:lnTo>
                        <a:pt x="7" y="9"/>
                      </a:lnTo>
                      <a:lnTo>
                        <a:pt x="6" y="7"/>
                      </a:lnTo>
                      <a:lnTo>
                        <a:pt x="8" y="5"/>
                      </a:lnTo>
                      <a:lnTo>
                        <a:pt x="7" y="3"/>
                      </a:lnTo>
                      <a:lnTo>
                        <a:pt x="8" y="1"/>
                      </a:lnTo>
                      <a:lnTo>
                        <a:pt x="6" y="0"/>
                      </a:lnTo>
                      <a:lnTo>
                        <a:pt x="4" y="0"/>
                      </a:lnTo>
                      <a:lnTo>
                        <a:pt x="4" y="0"/>
                      </a:lnTo>
                      <a:lnTo>
                        <a:pt x="4" y="2"/>
                      </a:lnTo>
                      <a:lnTo>
                        <a:pt x="4" y="4"/>
                      </a:lnTo>
                      <a:lnTo>
                        <a:pt x="1" y="3"/>
                      </a:lnTo>
                      <a:lnTo>
                        <a:pt x="0" y="4"/>
                      </a:lnTo>
                      <a:lnTo>
                        <a:pt x="1" y="6"/>
                      </a:lnTo>
                      <a:lnTo>
                        <a:pt x="4"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86" name="Freeform 705">
                  <a:extLst>
                    <a:ext uri="{FF2B5EF4-FFF2-40B4-BE49-F238E27FC236}">
                      <a16:creationId xmlns:a16="http://schemas.microsoft.com/office/drawing/2014/main" id="{2A51802D-BEC4-F3B9-95EB-CB644588E375}"/>
                    </a:ext>
                  </a:extLst>
                </p:cNvPr>
                <p:cNvSpPr>
                  <a:spLocks/>
                </p:cNvSpPr>
                <p:nvPr/>
              </p:nvSpPr>
              <p:spPr bwMode="auto">
                <a:xfrm>
                  <a:off x="3516" y="1698"/>
                  <a:ext cx="2" cy="2"/>
                </a:xfrm>
                <a:custGeom>
                  <a:avLst/>
                  <a:gdLst>
                    <a:gd name="T0" fmla="*/ 0 w 2"/>
                    <a:gd name="T1" fmla="*/ 1 h 2"/>
                    <a:gd name="T2" fmla="*/ 0 w 2"/>
                    <a:gd name="T3" fmla="*/ 2 h 2"/>
                    <a:gd name="T4" fmla="*/ 2 w 2"/>
                    <a:gd name="T5" fmla="*/ 2 h 2"/>
                    <a:gd name="T6" fmla="*/ 2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lnTo>
                        <a:pt x="0" y="2"/>
                      </a:lnTo>
                      <a:lnTo>
                        <a:pt x="2" y="2"/>
                      </a:lnTo>
                      <a:lnTo>
                        <a:pt x="2"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87" name="Freeform 706">
                  <a:extLst>
                    <a:ext uri="{FF2B5EF4-FFF2-40B4-BE49-F238E27FC236}">
                      <a16:creationId xmlns:a16="http://schemas.microsoft.com/office/drawing/2014/main" id="{9A58D12F-6EAD-590C-ADB2-8E611B43B69E}"/>
                    </a:ext>
                  </a:extLst>
                </p:cNvPr>
                <p:cNvSpPr>
                  <a:spLocks/>
                </p:cNvSpPr>
                <p:nvPr/>
              </p:nvSpPr>
              <p:spPr bwMode="auto">
                <a:xfrm>
                  <a:off x="3560" y="1660"/>
                  <a:ext cx="6" cy="5"/>
                </a:xfrm>
                <a:custGeom>
                  <a:avLst/>
                  <a:gdLst>
                    <a:gd name="T0" fmla="*/ 2 w 6"/>
                    <a:gd name="T1" fmla="*/ 2 h 5"/>
                    <a:gd name="T2" fmla="*/ 2 w 6"/>
                    <a:gd name="T3" fmla="*/ 5 h 5"/>
                    <a:gd name="T4" fmla="*/ 5 w 6"/>
                    <a:gd name="T5" fmla="*/ 5 h 5"/>
                    <a:gd name="T6" fmla="*/ 6 w 6"/>
                    <a:gd name="T7" fmla="*/ 5 h 5"/>
                    <a:gd name="T8" fmla="*/ 6 w 6"/>
                    <a:gd name="T9" fmla="*/ 3 h 5"/>
                    <a:gd name="T10" fmla="*/ 3 w 6"/>
                    <a:gd name="T11" fmla="*/ 3 h 5"/>
                    <a:gd name="T12" fmla="*/ 4 w 6"/>
                    <a:gd name="T13" fmla="*/ 2 h 5"/>
                    <a:gd name="T14" fmla="*/ 3 w 6"/>
                    <a:gd name="T15" fmla="*/ 0 h 5"/>
                    <a:gd name="T16" fmla="*/ 0 w 6"/>
                    <a:gd name="T17" fmla="*/ 0 h 5"/>
                    <a:gd name="T18" fmla="*/ 0 w 6"/>
                    <a:gd name="T19" fmla="*/ 3 h 5"/>
                    <a:gd name="T20" fmla="*/ 1 w 6"/>
                    <a:gd name="T21" fmla="*/ 5 h 5"/>
                    <a:gd name="T22" fmla="*/ 2 w 6"/>
                    <a:gd name="T2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5">
                      <a:moveTo>
                        <a:pt x="2" y="2"/>
                      </a:moveTo>
                      <a:lnTo>
                        <a:pt x="2" y="5"/>
                      </a:lnTo>
                      <a:lnTo>
                        <a:pt x="5" y="5"/>
                      </a:lnTo>
                      <a:lnTo>
                        <a:pt x="6" y="5"/>
                      </a:lnTo>
                      <a:lnTo>
                        <a:pt x="6" y="3"/>
                      </a:lnTo>
                      <a:lnTo>
                        <a:pt x="3" y="3"/>
                      </a:lnTo>
                      <a:lnTo>
                        <a:pt x="4" y="2"/>
                      </a:lnTo>
                      <a:lnTo>
                        <a:pt x="3" y="0"/>
                      </a:lnTo>
                      <a:lnTo>
                        <a:pt x="0" y="0"/>
                      </a:lnTo>
                      <a:lnTo>
                        <a:pt x="0" y="3"/>
                      </a:lnTo>
                      <a:lnTo>
                        <a:pt x="1" y="5"/>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88" name="Freeform 707">
                  <a:extLst>
                    <a:ext uri="{FF2B5EF4-FFF2-40B4-BE49-F238E27FC236}">
                      <a16:creationId xmlns:a16="http://schemas.microsoft.com/office/drawing/2014/main" id="{CF1774D3-C544-88BD-0A2F-7529ACAAB7AE}"/>
                    </a:ext>
                  </a:extLst>
                </p:cNvPr>
                <p:cNvSpPr>
                  <a:spLocks/>
                </p:cNvSpPr>
                <p:nvPr/>
              </p:nvSpPr>
              <p:spPr bwMode="auto">
                <a:xfrm>
                  <a:off x="3528" y="1672"/>
                  <a:ext cx="100" cy="205"/>
                </a:xfrm>
                <a:custGeom>
                  <a:avLst/>
                  <a:gdLst>
                    <a:gd name="T0" fmla="*/ 7 w 100"/>
                    <a:gd name="T1" fmla="*/ 32 h 205"/>
                    <a:gd name="T2" fmla="*/ 8 w 100"/>
                    <a:gd name="T3" fmla="*/ 35 h 205"/>
                    <a:gd name="T4" fmla="*/ 6 w 100"/>
                    <a:gd name="T5" fmla="*/ 42 h 205"/>
                    <a:gd name="T6" fmla="*/ 5 w 100"/>
                    <a:gd name="T7" fmla="*/ 46 h 205"/>
                    <a:gd name="T8" fmla="*/ 12 w 100"/>
                    <a:gd name="T9" fmla="*/ 45 h 205"/>
                    <a:gd name="T10" fmla="*/ 7 w 100"/>
                    <a:gd name="T11" fmla="*/ 61 h 205"/>
                    <a:gd name="T12" fmla="*/ 5 w 100"/>
                    <a:gd name="T13" fmla="*/ 77 h 205"/>
                    <a:gd name="T14" fmla="*/ 9 w 100"/>
                    <a:gd name="T15" fmla="*/ 62 h 205"/>
                    <a:gd name="T16" fmla="*/ 14 w 100"/>
                    <a:gd name="T17" fmla="*/ 62 h 205"/>
                    <a:gd name="T18" fmla="*/ 17 w 100"/>
                    <a:gd name="T19" fmla="*/ 63 h 205"/>
                    <a:gd name="T20" fmla="*/ 15 w 100"/>
                    <a:gd name="T21" fmla="*/ 88 h 205"/>
                    <a:gd name="T22" fmla="*/ 22 w 100"/>
                    <a:gd name="T23" fmla="*/ 90 h 205"/>
                    <a:gd name="T24" fmla="*/ 32 w 100"/>
                    <a:gd name="T25" fmla="*/ 86 h 205"/>
                    <a:gd name="T26" fmla="*/ 38 w 100"/>
                    <a:gd name="T27" fmla="*/ 104 h 205"/>
                    <a:gd name="T28" fmla="*/ 39 w 100"/>
                    <a:gd name="T29" fmla="*/ 123 h 205"/>
                    <a:gd name="T30" fmla="*/ 38 w 100"/>
                    <a:gd name="T31" fmla="*/ 128 h 205"/>
                    <a:gd name="T32" fmla="*/ 21 w 100"/>
                    <a:gd name="T33" fmla="*/ 134 h 205"/>
                    <a:gd name="T34" fmla="*/ 25 w 100"/>
                    <a:gd name="T35" fmla="*/ 138 h 205"/>
                    <a:gd name="T36" fmla="*/ 19 w 100"/>
                    <a:gd name="T37" fmla="*/ 155 h 205"/>
                    <a:gd name="T38" fmla="*/ 11 w 100"/>
                    <a:gd name="T39" fmla="*/ 164 h 205"/>
                    <a:gd name="T40" fmla="*/ 23 w 100"/>
                    <a:gd name="T41" fmla="*/ 165 h 205"/>
                    <a:gd name="T42" fmla="*/ 31 w 100"/>
                    <a:gd name="T43" fmla="*/ 169 h 205"/>
                    <a:gd name="T44" fmla="*/ 47 w 100"/>
                    <a:gd name="T45" fmla="*/ 164 h 205"/>
                    <a:gd name="T46" fmla="*/ 28 w 100"/>
                    <a:gd name="T47" fmla="*/ 176 h 205"/>
                    <a:gd name="T48" fmla="*/ 17 w 100"/>
                    <a:gd name="T49" fmla="*/ 191 h 205"/>
                    <a:gd name="T50" fmla="*/ 4 w 100"/>
                    <a:gd name="T51" fmla="*/ 201 h 205"/>
                    <a:gd name="T52" fmla="*/ 12 w 100"/>
                    <a:gd name="T53" fmla="*/ 203 h 205"/>
                    <a:gd name="T54" fmla="*/ 22 w 100"/>
                    <a:gd name="T55" fmla="*/ 197 h 205"/>
                    <a:gd name="T56" fmla="*/ 32 w 100"/>
                    <a:gd name="T57" fmla="*/ 198 h 205"/>
                    <a:gd name="T58" fmla="*/ 42 w 100"/>
                    <a:gd name="T59" fmla="*/ 187 h 205"/>
                    <a:gd name="T60" fmla="*/ 57 w 100"/>
                    <a:gd name="T61" fmla="*/ 186 h 205"/>
                    <a:gd name="T62" fmla="*/ 70 w 100"/>
                    <a:gd name="T63" fmla="*/ 186 h 205"/>
                    <a:gd name="T64" fmla="*/ 87 w 100"/>
                    <a:gd name="T65" fmla="*/ 183 h 205"/>
                    <a:gd name="T66" fmla="*/ 97 w 100"/>
                    <a:gd name="T67" fmla="*/ 173 h 205"/>
                    <a:gd name="T68" fmla="*/ 86 w 100"/>
                    <a:gd name="T69" fmla="*/ 169 h 205"/>
                    <a:gd name="T70" fmla="*/ 88 w 100"/>
                    <a:gd name="T71" fmla="*/ 166 h 205"/>
                    <a:gd name="T72" fmla="*/ 94 w 100"/>
                    <a:gd name="T73" fmla="*/ 159 h 205"/>
                    <a:gd name="T74" fmla="*/ 94 w 100"/>
                    <a:gd name="T75" fmla="*/ 156 h 205"/>
                    <a:gd name="T76" fmla="*/ 93 w 100"/>
                    <a:gd name="T77" fmla="*/ 132 h 205"/>
                    <a:gd name="T78" fmla="*/ 80 w 100"/>
                    <a:gd name="T79" fmla="*/ 130 h 205"/>
                    <a:gd name="T80" fmla="*/ 70 w 100"/>
                    <a:gd name="T81" fmla="*/ 117 h 205"/>
                    <a:gd name="T82" fmla="*/ 74 w 100"/>
                    <a:gd name="T83" fmla="*/ 117 h 205"/>
                    <a:gd name="T84" fmla="*/ 72 w 100"/>
                    <a:gd name="T85" fmla="*/ 105 h 205"/>
                    <a:gd name="T86" fmla="*/ 59 w 100"/>
                    <a:gd name="T87" fmla="*/ 92 h 205"/>
                    <a:gd name="T88" fmla="*/ 45 w 100"/>
                    <a:gd name="T89" fmla="*/ 64 h 205"/>
                    <a:gd name="T90" fmla="*/ 29 w 100"/>
                    <a:gd name="T91" fmla="*/ 62 h 205"/>
                    <a:gd name="T92" fmla="*/ 42 w 100"/>
                    <a:gd name="T93" fmla="*/ 55 h 205"/>
                    <a:gd name="T94" fmla="*/ 40 w 100"/>
                    <a:gd name="T95" fmla="*/ 51 h 205"/>
                    <a:gd name="T96" fmla="*/ 48 w 100"/>
                    <a:gd name="T97" fmla="*/ 35 h 205"/>
                    <a:gd name="T98" fmla="*/ 42 w 100"/>
                    <a:gd name="T99" fmla="*/ 23 h 205"/>
                    <a:gd name="T100" fmla="*/ 29 w 100"/>
                    <a:gd name="T101" fmla="*/ 24 h 205"/>
                    <a:gd name="T102" fmla="*/ 27 w 100"/>
                    <a:gd name="T103" fmla="*/ 20 h 205"/>
                    <a:gd name="T104" fmla="*/ 36 w 100"/>
                    <a:gd name="T105" fmla="*/ 4 h 205"/>
                    <a:gd name="T106" fmla="*/ 28 w 100"/>
                    <a:gd name="T107" fmla="*/ 2 h 205"/>
                    <a:gd name="T108" fmla="*/ 18 w 100"/>
                    <a:gd name="T109" fmla="*/ 4 h 205"/>
                    <a:gd name="T110" fmla="*/ 14 w 100"/>
                    <a:gd name="T111" fmla="*/ 9 h 205"/>
                    <a:gd name="T112" fmla="*/ 11 w 100"/>
                    <a:gd name="T113" fmla="*/ 17 h 205"/>
                    <a:gd name="T114" fmla="*/ 6 w 100"/>
                    <a:gd name="T115" fmla="*/ 21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 h="205">
                      <a:moveTo>
                        <a:pt x="5" y="25"/>
                      </a:moveTo>
                      <a:lnTo>
                        <a:pt x="6" y="29"/>
                      </a:lnTo>
                      <a:lnTo>
                        <a:pt x="6" y="30"/>
                      </a:lnTo>
                      <a:lnTo>
                        <a:pt x="9" y="30"/>
                      </a:lnTo>
                      <a:lnTo>
                        <a:pt x="7" y="31"/>
                      </a:lnTo>
                      <a:lnTo>
                        <a:pt x="7" y="31"/>
                      </a:lnTo>
                      <a:lnTo>
                        <a:pt x="7" y="32"/>
                      </a:lnTo>
                      <a:lnTo>
                        <a:pt x="10" y="31"/>
                      </a:lnTo>
                      <a:lnTo>
                        <a:pt x="9" y="32"/>
                      </a:lnTo>
                      <a:lnTo>
                        <a:pt x="10" y="33"/>
                      </a:lnTo>
                      <a:lnTo>
                        <a:pt x="8" y="32"/>
                      </a:lnTo>
                      <a:lnTo>
                        <a:pt x="7" y="33"/>
                      </a:lnTo>
                      <a:lnTo>
                        <a:pt x="7" y="35"/>
                      </a:lnTo>
                      <a:lnTo>
                        <a:pt x="8" y="35"/>
                      </a:lnTo>
                      <a:lnTo>
                        <a:pt x="7" y="36"/>
                      </a:lnTo>
                      <a:lnTo>
                        <a:pt x="6" y="38"/>
                      </a:lnTo>
                      <a:lnTo>
                        <a:pt x="7" y="38"/>
                      </a:lnTo>
                      <a:lnTo>
                        <a:pt x="8" y="39"/>
                      </a:lnTo>
                      <a:lnTo>
                        <a:pt x="5" y="38"/>
                      </a:lnTo>
                      <a:lnTo>
                        <a:pt x="5" y="41"/>
                      </a:lnTo>
                      <a:lnTo>
                        <a:pt x="6" y="42"/>
                      </a:lnTo>
                      <a:lnTo>
                        <a:pt x="5" y="42"/>
                      </a:lnTo>
                      <a:lnTo>
                        <a:pt x="4" y="44"/>
                      </a:lnTo>
                      <a:lnTo>
                        <a:pt x="1" y="44"/>
                      </a:lnTo>
                      <a:lnTo>
                        <a:pt x="0" y="45"/>
                      </a:lnTo>
                      <a:lnTo>
                        <a:pt x="1" y="45"/>
                      </a:lnTo>
                      <a:lnTo>
                        <a:pt x="4" y="45"/>
                      </a:lnTo>
                      <a:lnTo>
                        <a:pt x="5" y="46"/>
                      </a:lnTo>
                      <a:lnTo>
                        <a:pt x="4" y="47"/>
                      </a:lnTo>
                      <a:lnTo>
                        <a:pt x="3" y="47"/>
                      </a:lnTo>
                      <a:lnTo>
                        <a:pt x="5" y="49"/>
                      </a:lnTo>
                      <a:lnTo>
                        <a:pt x="6" y="49"/>
                      </a:lnTo>
                      <a:lnTo>
                        <a:pt x="7" y="50"/>
                      </a:lnTo>
                      <a:lnTo>
                        <a:pt x="13" y="44"/>
                      </a:lnTo>
                      <a:lnTo>
                        <a:pt x="12" y="45"/>
                      </a:lnTo>
                      <a:lnTo>
                        <a:pt x="13" y="46"/>
                      </a:lnTo>
                      <a:lnTo>
                        <a:pt x="11" y="47"/>
                      </a:lnTo>
                      <a:lnTo>
                        <a:pt x="10" y="51"/>
                      </a:lnTo>
                      <a:lnTo>
                        <a:pt x="10" y="52"/>
                      </a:lnTo>
                      <a:lnTo>
                        <a:pt x="8" y="56"/>
                      </a:lnTo>
                      <a:lnTo>
                        <a:pt x="9" y="56"/>
                      </a:lnTo>
                      <a:lnTo>
                        <a:pt x="7" y="61"/>
                      </a:lnTo>
                      <a:lnTo>
                        <a:pt x="7" y="65"/>
                      </a:lnTo>
                      <a:lnTo>
                        <a:pt x="7" y="66"/>
                      </a:lnTo>
                      <a:lnTo>
                        <a:pt x="7" y="68"/>
                      </a:lnTo>
                      <a:lnTo>
                        <a:pt x="8" y="67"/>
                      </a:lnTo>
                      <a:lnTo>
                        <a:pt x="7" y="71"/>
                      </a:lnTo>
                      <a:lnTo>
                        <a:pt x="6" y="76"/>
                      </a:lnTo>
                      <a:lnTo>
                        <a:pt x="5" y="77"/>
                      </a:lnTo>
                      <a:lnTo>
                        <a:pt x="5" y="78"/>
                      </a:lnTo>
                      <a:lnTo>
                        <a:pt x="8" y="78"/>
                      </a:lnTo>
                      <a:lnTo>
                        <a:pt x="7" y="76"/>
                      </a:lnTo>
                      <a:lnTo>
                        <a:pt x="9" y="73"/>
                      </a:lnTo>
                      <a:lnTo>
                        <a:pt x="9" y="70"/>
                      </a:lnTo>
                      <a:lnTo>
                        <a:pt x="11" y="68"/>
                      </a:lnTo>
                      <a:lnTo>
                        <a:pt x="9" y="62"/>
                      </a:lnTo>
                      <a:lnTo>
                        <a:pt x="11" y="62"/>
                      </a:lnTo>
                      <a:lnTo>
                        <a:pt x="14" y="56"/>
                      </a:lnTo>
                      <a:lnTo>
                        <a:pt x="11" y="62"/>
                      </a:lnTo>
                      <a:lnTo>
                        <a:pt x="11" y="65"/>
                      </a:lnTo>
                      <a:lnTo>
                        <a:pt x="12" y="66"/>
                      </a:lnTo>
                      <a:lnTo>
                        <a:pt x="12" y="64"/>
                      </a:lnTo>
                      <a:lnTo>
                        <a:pt x="14" y="62"/>
                      </a:lnTo>
                      <a:lnTo>
                        <a:pt x="14" y="66"/>
                      </a:lnTo>
                      <a:lnTo>
                        <a:pt x="16" y="62"/>
                      </a:lnTo>
                      <a:lnTo>
                        <a:pt x="16" y="59"/>
                      </a:lnTo>
                      <a:lnTo>
                        <a:pt x="17" y="58"/>
                      </a:lnTo>
                      <a:lnTo>
                        <a:pt x="17" y="62"/>
                      </a:lnTo>
                      <a:lnTo>
                        <a:pt x="19" y="64"/>
                      </a:lnTo>
                      <a:lnTo>
                        <a:pt x="17" y="63"/>
                      </a:lnTo>
                      <a:lnTo>
                        <a:pt x="16" y="68"/>
                      </a:lnTo>
                      <a:lnTo>
                        <a:pt x="17" y="71"/>
                      </a:lnTo>
                      <a:lnTo>
                        <a:pt x="18" y="72"/>
                      </a:lnTo>
                      <a:lnTo>
                        <a:pt x="19" y="74"/>
                      </a:lnTo>
                      <a:lnTo>
                        <a:pt x="17" y="77"/>
                      </a:lnTo>
                      <a:lnTo>
                        <a:pt x="14" y="85"/>
                      </a:lnTo>
                      <a:lnTo>
                        <a:pt x="15" y="88"/>
                      </a:lnTo>
                      <a:lnTo>
                        <a:pt x="13" y="86"/>
                      </a:lnTo>
                      <a:lnTo>
                        <a:pt x="13" y="90"/>
                      </a:lnTo>
                      <a:lnTo>
                        <a:pt x="16" y="94"/>
                      </a:lnTo>
                      <a:lnTo>
                        <a:pt x="15" y="90"/>
                      </a:lnTo>
                      <a:lnTo>
                        <a:pt x="17" y="90"/>
                      </a:lnTo>
                      <a:lnTo>
                        <a:pt x="21" y="93"/>
                      </a:lnTo>
                      <a:lnTo>
                        <a:pt x="22" y="90"/>
                      </a:lnTo>
                      <a:lnTo>
                        <a:pt x="20" y="89"/>
                      </a:lnTo>
                      <a:lnTo>
                        <a:pt x="21" y="88"/>
                      </a:lnTo>
                      <a:lnTo>
                        <a:pt x="25" y="91"/>
                      </a:lnTo>
                      <a:lnTo>
                        <a:pt x="28" y="90"/>
                      </a:lnTo>
                      <a:lnTo>
                        <a:pt x="28" y="89"/>
                      </a:lnTo>
                      <a:lnTo>
                        <a:pt x="31" y="90"/>
                      </a:lnTo>
                      <a:lnTo>
                        <a:pt x="32" y="86"/>
                      </a:lnTo>
                      <a:lnTo>
                        <a:pt x="38" y="86"/>
                      </a:lnTo>
                      <a:lnTo>
                        <a:pt x="34" y="88"/>
                      </a:lnTo>
                      <a:lnTo>
                        <a:pt x="31" y="97"/>
                      </a:lnTo>
                      <a:lnTo>
                        <a:pt x="34" y="105"/>
                      </a:lnTo>
                      <a:lnTo>
                        <a:pt x="36" y="104"/>
                      </a:lnTo>
                      <a:lnTo>
                        <a:pt x="36" y="108"/>
                      </a:lnTo>
                      <a:lnTo>
                        <a:pt x="38" y="104"/>
                      </a:lnTo>
                      <a:lnTo>
                        <a:pt x="41" y="105"/>
                      </a:lnTo>
                      <a:lnTo>
                        <a:pt x="40" y="109"/>
                      </a:lnTo>
                      <a:lnTo>
                        <a:pt x="41" y="110"/>
                      </a:lnTo>
                      <a:lnTo>
                        <a:pt x="38" y="112"/>
                      </a:lnTo>
                      <a:lnTo>
                        <a:pt x="39" y="117"/>
                      </a:lnTo>
                      <a:lnTo>
                        <a:pt x="38" y="121"/>
                      </a:lnTo>
                      <a:lnTo>
                        <a:pt x="39" y="123"/>
                      </a:lnTo>
                      <a:lnTo>
                        <a:pt x="41" y="125"/>
                      </a:lnTo>
                      <a:lnTo>
                        <a:pt x="43" y="125"/>
                      </a:lnTo>
                      <a:lnTo>
                        <a:pt x="42" y="127"/>
                      </a:lnTo>
                      <a:lnTo>
                        <a:pt x="40" y="127"/>
                      </a:lnTo>
                      <a:lnTo>
                        <a:pt x="38" y="124"/>
                      </a:lnTo>
                      <a:lnTo>
                        <a:pt x="37" y="124"/>
                      </a:lnTo>
                      <a:lnTo>
                        <a:pt x="38" y="128"/>
                      </a:lnTo>
                      <a:lnTo>
                        <a:pt x="39" y="128"/>
                      </a:lnTo>
                      <a:lnTo>
                        <a:pt x="37" y="128"/>
                      </a:lnTo>
                      <a:lnTo>
                        <a:pt x="35" y="125"/>
                      </a:lnTo>
                      <a:lnTo>
                        <a:pt x="31" y="128"/>
                      </a:lnTo>
                      <a:lnTo>
                        <a:pt x="29" y="127"/>
                      </a:lnTo>
                      <a:lnTo>
                        <a:pt x="25" y="130"/>
                      </a:lnTo>
                      <a:lnTo>
                        <a:pt x="21" y="134"/>
                      </a:lnTo>
                      <a:lnTo>
                        <a:pt x="18" y="136"/>
                      </a:lnTo>
                      <a:lnTo>
                        <a:pt x="17" y="138"/>
                      </a:lnTo>
                      <a:lnTo>
                        <a:pt x="19" y="138"/>
                      </a:lnTo>
                      <a:lnTo>
                        <a:pt x="20" y="138"/>
                      </a:lnTo>
                      <a:lnTo>
                        <a:pt x="21" y="137"/>
                      </a:lnTo>
                      <a:lnTo>
                        <a:pt x="25" y="135"/>
                      </a:lnTo>
                      <a:lnTo>
                        <a:pt x="25" y="138"/>
                      </a:lnTo>
                      <a:lnTo>
                        <a:pt x="27" y="141"/>
                      </a:lnTo>
                      <a:lnTo>
                        <a:pt x="25" y="142"/>
                      </a:lnTo>
                      <a:lnTo>
                        <a:pt x="26" y="145"/>
                      </a:lnTo>
                      <a:lnTo>
                        <a:pt x="27" y="145"/>
                      </a:lnTo>
                      <a:lnTo>
                        <a:pt x="24" y="152"/>
                      </a:lnTo>
                      <a:lnTo>
                        <a:pt x="21" y="153"/>
                      </a:lnTo>
                      <a:lnTo>
                        <a:pt x="19" y="155"/>
                      </a:lnTo>
                      <a:lnTo>
                        <a:pt x="18" y="155"/>
                      </a:lnTo>
                      <a:lnTo>
                        <a:pt x="15" y="157"/>
                      </a:lnTo>
                      <a:lnTo>
                        <a:pt x="13" y="157"/>
                      </a:lnTo>
                      <a:lnTo>
                        <a:pt x="10" y="160"/>
                      </a:lnTo>
                      <a:lnTo>
                        <a:pt x="12" y="160"/>
                      </a:lnTo>
                      <a:lnTo>
                        <a:pt x="13" y="162"/>
                      </a:lnTo>
                      <a:lnTo>
                        <a:pt x="11" y="164"/>
                      </a:lnTo>
                      <a:lnTo>
                        <a:pt x="14" y="165"/>
                      </a:lnTo>
                      <a:lnTo>
                        <a:pt x="14" y="166"/>
                      </a:lnTo>
                      <a:lnTo>
                        <a:pt x="14" y="166"/>
                      </a:lnTo>
                      <a:lnTo>
                        <a:pt x="17" y="166"/>
                      </a:lnTo>
                      <a:lnTo>
                        <a:pt x="19" y="164"/>
                      </a:lnTo>
                      <a:lnTo>
                        <a:pt x="22" y="162"/>
                      </a:lnTo>
                      <a:lnTo>
                        <a:pt x="23" y="165"/>
                      </a:lnTo>
                      <a:lnTo>
                        <a:pt x="25" y="166"/>
                      </a:lnTo>
                      <a:lnTo>
                        <a:pt x="23" y="166"/>
                      </a:lnTo>
                      <a:lnTo>
                        <a:pt x="23" y="168"/>
                      </a:lnTo>
                      <a:lnTo>
                        <a:pt x="27" y="168"/>
                      </a:lnTo>
                      <a:lnTo>
                        <a:pt x="27" y="167"/>
                      </a:lnTo>
                      <a:lnTo>
                        <a:pt x="29" y="166"/>
                      </a:lnTo>
                      <a:lnTo>
                        <a:pt x="31" y="169"/>
                      </a:lnTo>
                      <a:lnTo>
                        <a:pt x="33" y="172"/>
                      </a:lnTo>
                      <a:lnTo>
                        <a:pt x="38" y="172"/>
                      </a:lnTo>
                      <a:lnTo>
                        <a:pt x="38" y="169"/>
                      </a:lnTo>
                      <a:lnTo>
                        <a:pt x="41" y="169"/>
                      </a:lnTo>
                      <a:lnTo>
                        <a:pt x="43" y="167"/>
                      </a:lnTo>
                      <a:lnTo>
                        <a:pt x="45" y="166"/>
                      </a:lnTo>
                      <a:lnTo>
                        <a:pt x="47" y="164"/>
                      </a:lnTo>
                      <a:lnTo>
                        <a:pt x="44" y="169"/>
                      </a:lnTo>
                      <a:lnTo>
                        <a:pt x="40" y="173"/>
                      </a:lnTo>
                      <a:lnTo>
                        <a:pt x="40" y="177"/>
                      </a:lnTo>
                      <a:lnTo>
                        <a:pt x="38" y="177"/>
                      </a:lnTo>
                      <a:lnTo>
                        <a:pt x="36" y="178"/>
                      </a:lnTo>
                      <a:lnTo>
                        <a:pt x="34" y="176"/>
                      </a:lnTo>
                      <a:lnTo>
                        <a:pt x="28" y="176"/>
                      </a:lnTo>
                      <a:lnTo>
                        <a:pt x="24" y="177"/>
                      </a:lnTo>
                      <a:lnTo>
                        <a:pt x="24" y="180"/>
                      </a:lnTo>
                      <a:lnTo>
                        <a:pt x="22" y="181"/>
                      </a:lnTo>
                      <a:lnTo>
                        <a:pt x="20" y="181"/>
                      </a:lnTo>
                      <a:lnTo>
                        <a:pt x="20" y="187"/>
                      </a:lnTo>
                      <a:lnTo>
                        <a:pt x="17" y="190"/>
                      </a:lnTo>
                      <a:lnTo>
                        <a:pt x="17" y="191"/>
                      </a:lnTo>
                      <a:lnTo>
                        <a:pt x="14" y="192"/>
                      </a:lnTo>
                      <a:lnTo>
                        <a:pt x="13" y="195"/>
                      </a:lnTo>
                      <a:lnTo>
                        <a:pt x="12" y="195"/>
                      </a:lnTo>
                      <a:lnTo>
                        <a:pt x="11" y="197"/>
                      </a:lnTo>
                      <a:lnTo>
                        <a:pt x="8" y="200"/>
                      </a:lnTo>
                      <a:lnTo>
                        <a:pt x="7" y="200"/>
                      </a:lnTo>
                      <a:lnTo>
                        <a:pt x="4" y="201"/>
                      </a:lnTo>
                      <a:lnTo>
                        <a:pt x="4" y="204"/>
                      </a:lnTo>
                      <a:lnTo>
                        <a:pt x="7" y="204"/>
                      </a:lnTo>
                      <a:lnTo>
                        <a:pt x="7" y="202"/>
                      </a:lnTo>
                      <a:lnTo>
                        <a:pt x="10" y="203"/>
                      </a:lnTo>
                      <a:lnTo>
                        <a:pt x="11" y="205"/>
                      </a:lnTo>
                      <a:lnTo>
                        <a:pt x="13" y="204"/>
                      </a:lnTo>
                      <a:lnTo>
                        <a:pt x="12" y="203"/>
                      </a:lnTo>
                      <a:lnTo>
                        <a:pt x="13" y="200"/>
                      </a:lnTo>
                      <a:lnTo>
                        <a:pt x="14" y="201"/>
                      </a:lnTo>
                      <a:lnTo>
                        <a:pt x="16" y="199"/>
                      </a:lnTo>
                      <a:lnTo>
                        <a:pt x="17" y="199"/>
                      </a:lnTo>
                      <a:lnTo>
                        <a:pt x="18" y="197"/>
                      </a:lnTo>
                      <a:lnTo>
                        <a:pt x="20" y="197"/>
                      </a:lnTo>
                      <a:lnTo>
                        <a:pt x="22" y="197"/>
                      </a:lnTo>
                      <a:lnTo>
                        <a:pt x="24" y="197"/>
                      </a:lnTo>
                      <a:lnTo>
                        <a:pt x="25" y="196"/>
                      </a:lnTo>
                      <a:lnTo>
                        <a:pt x="26" y="198"/>
                      </a:lnTo>
                      <a:lnTo>
                        <a:pt x="28" y="198"/>
                      </a:lnTo>
                      <a:lnTo>
                        <a:pt x="30" y="200"/>
                      </a:lnTo>
                      <a:lnTo>
                        <a:pt x="32" y="200"/>
                      </a:lnTo>
                      <a:lnTo>
                        <a:pt x="32" y="198"/>
                      </a:lnTo>
                      <a:lnTo>
                        <a:pt x="33" y="197"/>
                      </a:lnTo>
                      <a:lnTo>
                        <a:pt x="34" y="195"/>
                      </a:lnTo>
                      <a:lnTo>
                        <a:pt x="33" y="192"/>
                      </a:lnTo>
                      <a:lnTo>
                        <a:pt x="35" y="190"/>
                      </a:lnTo>
                      <a:lnTo>
                        <a:pt x="36" y="190"/>
                      </a:lnTo>
                      <a:lnTo>
                        <a:pt x="37" y="189"/>
                      </a:lnTo>
                      <a:lnTo>
                        <a:pt x="42" y="187"/>
                      </a:lnTo>
                      <a:lnTo>
                        <a:pt x="44" y="188"/>
                      </a:lnTo>
                      <a:lnTo>
                        <a:pt x="47" y="190"/>
                      </a:lnTo>
                      <a:lnTo>
                        <a:pt x="49" y="190"/>
                      </a:lnTo>
                      <a:lnTo>
                        <a:pt x="52" y="190"/>
                      </a:lnTo>
                      <a:lnTo>
                        <a:pt x="53" y="191"/>
                      </a:lnTo>
                      <a:lnTo>
                        <a:pt x="54" y="188"/>
                      </a:lnTo>
                      <a:lnTo>
                        <a:pt x="57" y="186"/>
                      </a:lnTo>
                      <a:lnTo>
                        <a:pt x="59" y="187"/>
                      </a:lnTo>
                      <a:lnTo>
                        <a:pt x="63" y="185"/>
                      </a:lnTo>
                      <a:lnTo>
                        <a:pt x="64" y="186"/>
                      </a:lnTo>
                      <a:lnTo>
                        <a:pt x="66" y="185"/>
                      </a:lnTo>
                      <a:lnTo>
                        <a:pt x="67" y="184"/>
                      </a:lnTo>
                      <a:lnTo>
                        <a:pt x="67" y="185"/>
                      </a:lnTo>
                      <a:lnTo>
                        <a:pt x="70" y="186"/>
                      </a:lnTo>
                      <a:lnTo>
                        <a:pt x="71" y="185"/>
                      </a:lnTo>
                      <a:lnTo>
                        <a:pt x="76" y="185"/>
                      </a:lnTo>
                      <a:lnTo>
                        <a:pt x="79" y="184"/>
                      </a:lnTo>
                      <a:lnTo>
                        <a:pt x="81" y="185"/>
                      </a:lnTo>
                      <a:lnTo>
                        <a:pt x="83" y="186"/>
                      </a:lnTo>
                      <a:lnTo>
                        <a:pt x="85" y="183"/>
                      </a:lnTo>
                      <a:lnTo>
                        <a:pt x="87" y="183"/>
                      </a:lnTo>
                      <a:lnTo>
                        <a:pt x="89" y="180"/>
                      </a:lnTo>
                      <a:lnTo>
                        <a:pt x="90" y="180"/>
                      </a:lnTo>
                      <a:lnTo>
                        <a:pt x="92" y="181"/>
                      </a:lnTo>
                      <a:lnTo>
                        <a:pt x="92" y="179"/>
                      </a:lnTo>
                      <a:lnTo>
                        <a:pt x="95" y="176"/>
                      </a:lnTo>
                      <a:lnTo>
                        <a:pt x="97" y="176"/>
                      </a:lnTo>
                      <a:lnTo>
                        <a:pt x="97" y="173"/>
                      </a:lnTo>
                      <a:lnTo>
                        <a:pt x="97" y="172"/>
                      </a:lnTo>
                      <a:lnTo>
                        <a:pt x="97" y="169"/>
                      </a:lnTo>
                      <a:lnTo>
                        <a:pt x="94" y="169"/>
                      </a:lnTo>
                      <a:lnTo>
                        <a:pt x="91" y="171"/>
                      </a:lnTo>
                      <a:lnTo>
                        <a:pt x="90" y="171"/>
                      </a:lnTo>
                      <a:lnTo>
                        <a:pt x="87" y="170"/>
                      </a:lnTo>
                      <a:lnTo>
                        <a:pt x="86" y="169"/>
                      </a:lnTo>
                      <a:lnTo>
                        <a:pt x="87" y="169"/>
                      </a:lnTo>
                      <a:lnTo>
                        <a:pt x="87" y="169"/>
                      </a:lnTo>
                      <a:lnTo>
                        <a:pt x="88" y="168"/>
                      </a:lnTo>
                      <a:lnTo>
                        <a:pt x="86" y="167"/>
                      </a:lnTo>
                      <a:lnTo>
                        <a:pt x="83" y="168"/>
                      </a:lnTo>
                      <a:lnTo>
                        <a:pt x="87" y="166"/>
                      </a:lnTo>
                      <a:lnTo>
                        <a:pt x="88" y="166"/>
                      </a:lnTo>
                      <a:lnTo>
                        <a:pt x="90" y="165"/>
                      </a:lnTo>
                      <a:lnTo>
                        <a:pt x="90" y="162"/>
                      </a:lnTo>
                      <a:lnTo>
                        <a:pt x="87" y="162"/>
                      </a:lnTo>
                      <a:lnTo>
                        <a:pt x="89" y="161"/>
                      </a:lnTo>
                      <a:lnTo>
                        <a:pt x="90" y="159"/>
                      </a:lnTo>
                      <a:lnTo>
                        <a:pt x="92" y="161"/>
                      </a:lnTo>
                      <a:lnTo>
                        <a:pt x="94" y="159"/>
                      </a:lnTo>
                      <a:lnTo>
                        <a:pt x="94" y="158"/>
                      </a:lnTo>
                      <a:lnTo>
                        <a:pt x="94" y="158"/>
                      </a:lnTo>
                      <a:lnTo>
                        <a:pt x="94" y="156"/>
                      </a:lnTo>
                      <a:lnTo>
                        <a:pt x="92" y="156"/>
                      </a:lnTo>
                      <a:lnTo>
                        <a:pt x="93" y="154"/>
                      </a:lnTo>
                      <a:lnTo>
                        <a:pt x="94" y="155"/>
                      </a:lnTo>
                      <a:lnTo>
                        <a:pt x="94" y="156"/>
                      </a:lnTo>
                      <a:lnTo>
                        <a:pt x="97" y="153"/>
                      </a:lnTo>
                      <a:lnTo>
                        <a:pt x="98" y="152"/>
                      </a:lnTo>
                      <a:lnTo>
                        <a:pt x="98" y="148"/>
                      </a:lnTo>
                      <a:lnTo>
                        <a:pt x="100" y="143"/>
                      </a:lnTo>
                      <a:lnTo>
                        <a:pt x="98" y="142"/>
                      </a:lnTo>
                      <a:lnTo>
                        <a:pt x="98" y="137"/>
                      </a:lnTo>
                      <a:lnTo>
                        <a:pt x="93" y="132"/>
                      </a:lnTo>
                      <a:lnTo>
                        <a:pt x="87" y="132"/>
                      </a:lnTo>
                      <a:lnTo>
                        <a:pt x="83" y="132"/>
                      </a:lnTo>
                      <a:lnTo>
                        <a:pt x="82" y="136"/>
                      </a:lnTo>
                      <a:lnTo>
                        <a:pt x="81" y="138"/>
                      </a:lnTo>
                      <a:lnTo>
                        <a:pt x="79" y="135"/>
                      </a:lnTo>
                      <a:lnTo>
                        <a:pt x="77" y="135"/>
                      </a:lnTo>
                      <a:lnTo>
                        <a:pt x="80" y="130"/>
                      </a:lnTo>
                      <a:lnTo>
                        <a:pt x="80" y="127"/>
                      </a:lnTo>
                      <a:lnTo>
                        <a:pt x="77" y="121"/>
                      </a:lnTo>
                      <a:lnTo>
                        <a:pt x="76" y="120"/>
                      </a:lnTo>
                      <a:lnTo>
                        <a:pt x="73" y="118"/>
                      </a:lnTo>
                      <a:lnTo>
                        <a:pt x="72" y="116"/>
                      </a:lnTo>
                      <a:lnTo>
                        <a:pt x="70" y="116"/>
                      </a:lnTo>
                      <a:lnTo>
                        <a:pt x="70" y="117"/>
                      </a:lnTo>
                      <a:lnTo>
                        <a:pt x="68" y="116"/>
                      </a:lnTo>
                      <a:lnTo>
                        <a:pt x="66" y="116"/>
                      </a:lnTo>
                      <a:lnTo>
                        <a:pt x="69" y="115"/>
                      </a:lnTo>
                      <a:lnTo>
                        <a:pt x="70" y="115"/>
                      </a:lnTo>
                      <a:lnTo>
                        <a:pt x="72" y="115"/>
                      </a:lnTo>
                      <a:lnTo>
                        <a:pt x="73" y="116"/>
                      </a:lnTo>
                      <a:lnTo>
                        <a:pt x="74" y="117"/>
                      </a:lnTo>
                      <a:lnTo>
                        <a:pt x="76" y="117"/>
                      </a:lnTo>
                      <a:lnTo>
                        <a:pt x="77" y="117"/>
                      </a:lnTo>
                      <a:lnTo>
                        <a:pt x="73" y="111"/>
                      </a:lnTo>
                      <a:lnTo>
                        <a:pt x="72" y="109"/>
                      </a:lnTo>
                      <a:lnTo>
                        <a:pt x="73" y="107"/>
                      </a:lnTo>
                      <a:lnTo>
                        <a:pt x="74" y="106"/>
                      </a:lnTo>
                      <a:lnTo>
                        <a:pt x="72" y="105"/>
                      </a:lnTo>
                      <a:lnTo>
                        <a:pt x="71" y="104"/>
                      </a:lnTo>
                      <a:lnTo>
                        <a:pt x="70" y="103"/>
                      </a:lnTo>
                      <a:lnTo>
                        <a:pt x="68" y="98"/>
                      </a:lnTo>
                      <a:lnTo>
                        <a:pt x="65" y="96"/>
                      </a:lnTo>
                      <a:lnTo>
                        <a:pt x="60" y="95"/>
                      </a:lnTo>
                      <a:lnTo>
                        <a:pt x="60" y="93"/>
                      </a:lnTo>
                      <a:lnTo>
                        <a:pt x="59" y="92"/>
                      </a:lnTo>
                      <a:lnTo>
                        <a:pt x="57" y="86"/>
                      </a:lnTo>
                      <a:lnTo>
                        <a:pt x="56" y="83"/>
                      </a:lnTo>
                      <a:lnTo>
                        <a:pt x="55" y="74"/>
                      </a:lnTo>
                      <a:lnTo>
                        <a:pt x="53" y="72"/>
                      </a:lnTo>
                      <a:lnTo>
                        <a:pt x="52" y="72"/>
                      </a:lnTo>
                      <a:lnTo>
                        <a:pt x="48" y="65"/>
                      </a:lnTo>
                      <a:lnTo>
                        <a:pt x="45" y="64"/>
                      </a:lnTo>
                      <a:lnTo>
                        <a:pt x="44" y="62"/>
                      </a:lnTo>
                      <a:lnTo>
                        <a:pt x="41" y="61"/>
                      </a:lnTo>
                      <a:lnTo>
                        <a:pt x="39" y="62"/>
                      </a:lnTo>
                      <a:lnTo>
                        <a:pt x="37" y="64"/>
                      </a:lnTo>
                      <a:lnTo>
                        <a:pt x="34" y="62"/>
                      </a:lnTo>
                      <a:lnTo>
                        <a:pt x="32" y="63"/>
                      </a:lnTo>
                      <a:lnTo>
                        <a:pt x="29" y="62"/>
                      </a:lnTo>
                      <a:lnTo>
                        <a:pt x="28" y="60"/>
                      </a:lnTo>
                      <a:lnTo>
                        <a:pt x="30" y="61"/>
                      </a:lnTo>
                      <a:lnTo>
                        <a:pt x="34" y="62"/>
                      </a:lnTo>
                      <a:lnTo>
                        <a:pt x="36" y="60"/>
                      </a:lnTo>
                      <a:lnTo>
                        <a:pt x="37" y="58"/>
                      </a:lnTo>
                      <a:lnTo>
                        <a:pt x="40" y="58"/>
                      </a:lnTo>
                      <a:lnTo>
                        <a:pt x="42" y="55"/>
                      </a:lnTo>
                      <a:lnTo>
                        <a:pt x="40" y="55"/>
                      </a:lnTo>
                      <a:lnTo>
                        <a:pt x="39" y="52"/>
                      </a:lnTo>
                      <a:lnTo>
                        <a:pt x="38" y="52"/>
                      </a:lnTo>
                      <a:lnTo>
                        <a:pt x="35" y="54"/>
                      </a:lnTo>
                      <a:lnTo>
                        <a:pt x="35" y="53"/>
                      </a:lnTo>
                      <a:lnTo>
                        <a:pt x="37" y="51"/>
                      </a:lnTo>
                      <a:lnTo>
                        <a:pt x="40" y="51"/>
                      </a:lnTo>
                      <a:lnTo>
                        <a:pt x="42" y="49"/>
                      </a:lnTo>
                      <a:lnTo>
                        <a:pt x="42" y="47"/>
                      </a:lnTo>
                      <a:lnTo>
                        <a:pt x="44" y="46"/>
                      </a:lnTo>
                      <a:lnTo>
                        <a:pt x="45" y="42"/>
                      </a:lnTo>
                      <a:lnTo>
                        <a:pt x="47" y="40"/>
                      </a:lnTo>
                      <a:lnTo>
                        <a:pt x="47" y="38"/>
                      </a:lnTo>
                      <a:lnTo>
                        <a:pt x="48" y="35"/>
                      </a:lnTo>
                      <a:lnTo>
                        <a:pt x="48" y="35"/>
                      </a:lnTo>
                      <a:lnTo>
                        <a:pt x="49" y="31"/>
                      </a:lnTo>
                      <a:lnTo>
                        <a:pt x="51" y="28"/>
                      </a:lnTo>
                      <a:lnTo>
                        <a:pt x="51" y="25"/>
                      </a:lnTo>
                      <a:lnTo>
                        <a:pt x="48" y="22"/>
                      </a:lnTo>
                      <a:lnTo>
                        <a:pt x="47" y="22"/>
                      </a:lnTo>
                      <a:lnTo>
                        <a:pt x="42" y="23"/>
                      </a:lnTo>
                      <a:lnTo>
                        <a:pt x="38" y="22"/>
                      </a:lnTo>
                      <a:lnTo>
                        <a:pt x="37" y="23"/>
                      </a:lnTo>
                      <a:lnTo>
                        <a:pt x="35" y="23"/>
                      </a:lnTo>
                      <a:lnTo>
                        <a:pt x="33" y="22"/>
                      </a:lnTo>
                      <a:lnTo>
                        <a:pt x="32" y="22"/>
                      </a:lnTo>
                      <a:lnTo>
                        <a:pt x="32" y="23"/>
                      </a:lnTo>
                      <a:lnTo>
                        <a:pt x="29" y="24"/>
                      </a:lnTo>
                      <a:lnTo>
                        <a:pt x="27" y="25"/>
                      </a:lnTo>
                      <a:lnTo>
                        <a:pt x="26" y="25"/>
                      </a:lnTo>
                      <a:lnTo>
                        <a:pt x="25" y="27"/>
                      </a:lnTo>
                      <a:lnTo>
                        <a:pt x="24" y="26"/>
                      </a:lnTo>
                      <a:lnTo>
                        <a:pt x="26" y="23"/>
                      </a:lnTo>
                      <a:lnTo>
                        <a:pt x="28" y="19"/>
                      </a:lnTo>
                      <a:lnTo>
                        <a:pt x="27" y="20"/>
                      </a:lnTo>
                      <a:lnTo>
                        <a:pt x="25" y="19"/>
                      </a:lnTo>
                      <a:lnTo>
                        <a:pt x="26" y="18"/>
                      </a:lnTo>
                      <a:lnTo>
                        <a:pt x="26" y="16"/>
                      </a:lnTo>
                      <a:lnTo>
                        <a:pt x="32" y="11"/>
                      </a:lnTo>
                      <a:lnTo>
                        <a:pt x="33" y="8"/>
                      </a:lnTo>
                      <a:lnTo>
                        <a:pt x="35" y="7"/>
                      </a:lnTo>
                      <a:lnTo>
                        <a:pt x="36" y="4"/>
                      </a:lnTo>
                      <a:lnTo>
                        <a:pt x="35" y="3"/>
                      </a:lnTo>
                      <a:lnTo>
                        <a:pt x="36" y="1"/>
                      </a:lnTo>
                      <a:lnTo>
                        <a:pt x="36" y="0"/>
                      </a:lnTo>
                      <a:lnTo>
                        <a:pt x="33" y="0"/>
                      </a:lnTo>
                      <a:lnTo>
                        <a:pt x="32" y="1"/>
                      </a:lnTo>
                      <a:lnTo>
                        <a:pt x="31" y="0"/>
                      </a:lnTo>
                      <a:lnTo>
                        <a:pt x="28" y="2"/>
                      </a:lnTo>
                      <a:lnTo>
                        <a:pt x="25" y="1"/>
                      </a:lnTo>
                      <a:lnTo>
                        <a:pt x="23" y="3"/>
                      </a:lnTo>
                      <a:lnTo>
                        <a:pt x="22" y="3"/>
                      </a:lnTo>
                      <a:lnTo>
                        <a:pt x="21" y="4"/>
                      </a:lnTo>
                      <a:lnTo>
                        <a:pt x="21" y="3"/>
                      </a:lnTo>
                      <a:lnTo>
                        <a:pt x="20" y="2"/>
                      </a:lnTo>
                      <a:lnTo>
                        <a:pt x="18" y="4"/>
                      </a:lnTo>
                      <a:lnTo>
                        <a:pt x="18" y="2"/>
                      </a:lnTo>
                      <a:lnTo>
                        <a:pt x="15" y="0"/>
                      </a:lnTo>
                      <a:lnTo>
                        <a:pt x="14" y="3"/>
                      </a:lnTo>
                      <a:lnTo>
                        <a:pt x="14" y="4"/>
                      </a:lnTo>
                      <a:lnTo>
                        <a:pt x="14" y="6"/>
                      </a:lnTo>
                      <a:lnTo>
                        <a:pt x="13" y="6"/>
                      </a:lnTo>
                      <a:lnTo>
                        <a:pt x="14" y="9"/>
                      </a:lnTo>
                      <a:lnTo>
                        <a:pt x="11" y="9"/>
                      </a:lnTo>
                      <a:lnTo>
                        <a:pt x="12" y="11"/>
                      </a:lnTo>
                      <a:lnTo>
                        <a:pt x="11" y="14"/>
                      </a:lnTo>
                      <a:lnTo>
                        <a:pt x="10" y="14"/>
                      </a:lnTo>
                      <a:lnTo>
                        <a:pt x="13" y="17"/>
                      </a:lnTo>
                      <a:lnTo>
                        <a:pt x="14" y="19"/>
                      </a:lnTo>
                      <a:lnTo>
                        <a:pt x="11" y="17"/>
                      </a:lnTo>
                      <a:lnTo>
                        <a:pt x="10" y="18"/>
                      </a:lnTo>
                      <a:lnTo>
                        <a:pt x="8" y="17"/>
                      </a:lnTo>
                      <a:lnTo>
                        <a:pt x="7" y="17"/>
                      </a:lnTo>
                      <a:lnTo>
                        <a:pt x="8" y="19"/>
                      </a:lnTo>
                      <a:lnTo>
                        <a:pt x="7" y="21"/>
                      </a:lnTo>
                      <a:lnTo>
                        <a:pt x="7" y="18"/>
                      </a:lnTo>
                      <a:lnTo>
                        <a:pt x="6" y="21"/>
                      </a:lnTo>
                      <a:lnTo>
                        <a:pt x="7" y="22"/>
                      </a:lnTo>
                      <a:lnTo>
                        <a:pt x="6" y="24"/>
                      </a:lnTo>
                      <a:lnTo>
                        <a:pt x="7" y="26"/>
                      </a:lnTo>
                      <a:lnTo>
                        <a:pt x="9" y="26"/>
                      </a:lnTo>
                      <a:lnTo>
                        <a:pt x="7" y="27"/>
                      </a:lnTo>
                      <a:lnTo>
                        <a:pt x="5" y="2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89" name="Freeform 708">
                  <a:extLst>
                    <a:ext uri="{FF2B5EF4-FFF2-40B4-BE49-F238E27FC236}">
                      <a16:creationId xmlns:a16="http://schemas.microsoft.com/office/drawing/2014/main" id="{E0490A69-401D-E62E-CA29-A9D1C5AFDFD7}"/>
                    </a:ext>
                  </a:extLst>
                </p:cNvPr>
                <p:cNvSpPr>
                  <a:spLocks/>
                </p:cNvSpPr>
                <p:nvPr/>
              </p:nvSpPr>
              <p:spPr bwMode="auto">
                <a:xfrm>
                  <a:off x="3515" y="1694"/>
                  <a:ext cx="4" cy="3"/>
                </a:xfrm>
                <a:custGeom>
                  <a:avLst/>
                  <a:gdLst>
                    <a:gd name="T0" fmla="*/ 4 w 4"/>
                    <a:gd name="T1" fmla="*/ 2 h 3"/>
                    <a:gd name="T2" fmla="*/ 4 w 4"/>
                    <a:gd name="T3" fmla="*/ 1 h 3"/>
                    <a:gd name="T4" fmla="*/ 0 w 4"/>
                    <a:gd name="T5" fmla="*/ 0 h 3"/>
                    <a:gd name="T6" fmla="*/ 0 w 4"/>
                    <a:gd name="T7" fmla="*/ 1 h 3"/>
                    <a:gd name="T8" fmla="*/ 1 w 4"/>
                    <a:gd name="T9" fmla="*/ 3 h 3"/>
                    <a:gd name="T10" fmla="*/ 4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4" y="2"/>
                      </a:moveTo>
                      <a:lnTo>
                        <a:pt x="4" y="1"/>
                      </a:lnTo>
                      <a:lnTo>
                        <a:pt x="0" y="0"/>
                      </a:lnTo>
                      <a:lnTo>
                        <a:pt x="0" y="1"/>
                      </a:lnTo>
                      <a:lnTo>
                        <a:pt x="1" y="3"/>
                      </a:lnTo>
                      <a:lnTo>
                        <a:pt x="4"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90" name="Freeform 709">
                  <a:extLst>
                    <a:ext uri="{FF2B5EF4-FFF2-40B4-BE49-F238E27FC236}">
                      <a16:creationId xmlns:a16="http://schemas.microsoft.com/office/drawing/2014/main" id="{810E5944-38CC-C6C2-F6A0-4B8D3DA04EBE}"/>
                    </a:ext>
                  </a:extLst>
                </p:cNvPr>
                <p:cNvSpPr>
                  <a:spLocks/>
                </p:cNvSpPr>
                <p:nvPr/>
              </p:nvSpPr>
              <p:spPr bwMode="auto">
                <a:xfrm>
                  <a:off x="3541" y="1737"/>
                  <a:ext cx="1" cy="4"/>
                </a:xfrm>
                <a:custGeom>
                  <a:avLst/>
                  <a:gdLst>
                    <a:gd name="T0" fmla="*/ 1 w 1"/>
                    <a:gd name="T1" fmla="*/ 1 h 4"/>
                    <a:gd name="T2" fmla="*/ 0 w 1"/>
                    <a:gd name="T3" fmla="*/ 0 h 4"/>
                    <a:gd name="T4" fmla="*/ 0 w 1"/>
                    <a:gd name="T5" fmla="*/ 2 h 4"/>
                    <a:gd name="T6" fmla="*/ 1 w 1"/>
                    <a:gd name="T7" fmla="*/ 4 h 4"/>
                    <a:gd name="T8" fmla="*/ 1 w 1"/>
                    <a:gd name="T9" fmla="*/ 1 h 4"/>
                  </a:gdLst>
                  <a:ahLst/>
                  <a:cxnLst>
                    <a:cxn ang="0">
                      <a:pos x="T0" y="T1"/>
                    </a:cxn>
                    <a:cxn ang="0">
                      <a:pos x="T2" y="T3"/>
                    </a:cxn>
                    <a:cxn ang="0">
                      <a:pos x="T4" y="T5"/>
                    </a:cxn>
                    <a:cxn ang="0">
                      <a:pos x="T6" y="T7"/>
                    </a:cxn>
                    <a:cxn ang="0">
                      <a:pos x="T8" y="T9"/>
                    </a:cxn>
                  </a:cxnLst>
                  <a:rect l="0" t="0" r="r" b="b"/>
                  <a:pathLst>
                    <a:path w="1" h="4">
                      <a:moveTo>
                        <a:pt x="1" y="1"/>
                      </a:moveTo>
                      <a:lnTo>
                        <a:pt x="0" y="0"/>
                      </a:lnTo>
                      <a:lnTo>
                        <a:pt x="0" y="2"/>
                      </a:lnTo>
                      <a:lnTo>
                        <a:pt x="1" y="4"/>
                      </a:lnTo>
                      <a:lnTo>
                        <a:pt x="1"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91" name="Freeform 710">
                  <a:extLst>
                    <a:ext uri="{FF2B5EF4-FFF2-40B4-BE49-F238E27FC236}">
                      <a16:creationId xmlns:a16="http://schemas.microsoft.com/office/drawing/2014/main" id="{1B75430D-3035-6426-730C-6A5B712430DB}"/>
                    </a:ext>
                  </a:extLst>
                </p:cNvPr>
                <p:cNvSpPr>
                  <a:spLocks/>
                </p:cNvSpPr>
                <p:nvPr/>
              </p:nvSpPr>
              <p:spPr bwMode="auto">
                <a:xfrm>
                  <a:off x="3506" y="1752"/>
                  <a:ext cx="31" cy="30"/>
                </a:xfrm>
                <a:custGeom>
                  <a:avLst/>
                  <a:gdLst>
                    <a:gd name="T0" fmla="*/ 6 w 31"/>
                    <a:gd name="T1" fmla="*/ 7 h 30"/>
                    <a:gd name="T2" fmla="*/ 5 w 31"/>
                    <a:gd name="T3" fmla="*/ 10 h 30"/>
                    <a:gd name="T4" fmla="*/ 3 w 31"/>
                    <a:gd name="T5" fmla="*/ 10 h 30"/>
                    <a:gd name="T6" fmla="*/ 0 w 31"/>
                    <a:gd name="T7" fmla="*/ 18 h 30"/>
                    <a:gd name="T8" fmla="*/ 5 w 31"/>
                    <a:gd name="T9" fmla="*/ 25 h 30"/>
                    <a:gd name="T10" fmla="*/ 8 w 31"/>
                    <a:gd name="T11" fmla="*/ 24 h 30"/>
                    <a:gd name="T12" fmla="*/ 9 w 31"/>
                    <a:gd name="T13" fmla="*/ 20 h 30"/>
                    <a:gd name="T14" fmla="*/ 10 w 31"/>
                    <a:gd name="T15" fmla="*/ 18 h 30"/>
                    <a:gd name="T16" fmla="*/ 14 w 31"/>
                    <a:gd name="T17" fmla="*/ 20 h 30"/>
                    <a:gd name="T18" fmla="*/ 17 w 31"/>
                    <a:gd name="T19" fmla="*/ 27 h 30"/>
                    <a:gd name="T20" fmla="*/ 19 w 31"/>
                    <a:gd name="T21" fmla="*/ 27 h 30"/>
                    <a:gd name="T22" fmla="*/ 22 w 31"/>
                    <a:gd name="T23" fmla="*/ 30 h 30"/>
                    <a:gd name="T24" fmla="*/ 22 w 31"/>
                    <a:gd name="T25" fmla="*/ 30 h 30"/>
                    <a:gd name="T26" fmla="*/ 22 w 31"/>
                    <a:gd name="T27" fmla="*/ 27 h 30"/>
                    <a:gd name="T28" fmla="*/ 23 w 31"/>
                    <a:gd name="T29" fmla="*/ 28 h 30"/>
                    <a:gd name="T30" fmla="*/ 26 w 31"/>
                    <a:gd name="T31" fmla="*/ 26 h 30"/>
                    <a:gd name="T32" fmla="*/ 26 w 31"/>
                    <a:gd name="T33" fmla="*/ 24 h 30"/>
                    <a:gd name="T34" fmla="*/ 29 w 31"/>
                    <a:gd name="T35" fmla="*/ 24 h 30"/>
                    <a:gd name="T36" fmla="*/ 29 w 31"/>
                    <a:gd name="T37" fmla="*/ 21 h 30"/>
                    <a:gd name="T38" fmla="*/ 28 w 31"/>
                    <a:gd name="T39" fmla="*/ 20 h 30"/>
                    <a:gd name="T40" fmla="*/ 29 w 31"/>
                    <a:gd name="T41" fmla="*/ 18 h 30"/>
                    <a:gd name="T42" fmla="*/ 28 w 31"/>
                    <a:gd name="T43" fmla="*/ 16 h 30"/>
                    <a:gd name="T44" fmla="*/ 29 w 31"/>
                    <a:gd name="T45" fmla="*/ 16 h 30"/>
                    <a:gd name="T46" fmla="*/ 31 w 31"/>
                    <a:gd name="T47" fmla="*/ 22 h 30"/>
                    <a:gd name="T48" fmla="*/ 30 w 31"/>
                    <a:gd name="T49" fmla="*/ 14 h 30"/>
                    <a:gd name="T50" fmla="*/ 26 w 31"/>
                    <a:gd name="T51" fmla="*/ 14 h 30"/>
                    <a:gd name="T52" fmla="*/ 28 w 31"/>
                    <a:gd name="T53" fmla="*/ 12 h 30"/>
                    <a:gd name="T54" fmla="*/ 24 w 31"/>
                    <a:gd name="T55" fmla="*/ 5 h 30"/>
                    <a:gd name="T56" fmla="*/ 24 w 31"/>
                    <a:gd name="T57" fmla="*/ 2 h 30"/>
                    <a:gd name="T58" fmla="*/ 22 w 31"/>
                    <a:gd name="T59" fmla="*/ 0 h 30"/>
                    <a:gd name="T60" fmla="*/ 17 w 31"/>
                    <a:gd name="T61" fmla="*/ 0 h 30"/>
                    <a:gd name="T62" fmla="*/ 15 w 31"/>
                    <a:gd name="T63" fmla="*/ 2 h 30"/>
                    <a:gd name="T64" fmla="*/ 13 w 31"/>
                    <a:gd name="T65" fmla="*/ 3 h 30"/>
                    <a:gd name="T66" fmla="*/ 12 w 31"/>
                    <a:gd name="T67" fmla="*/ 3 h 30"/>
                    <a:gd name="T68" fmla="*/ 9 w 31"/>
                    <a:gd name="T69" fmla="*/ 4 h 30"/>
                    <a:gd name="T70" fmla="*/ 9 w 31"/>
                    <a:gd name="T71" fmla="*/ 6 h 30"/>
                    <a:gd name="T72" fmla="*/ 6 w 31"/>
                    <a:gd name="T73"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 h="30">
                      <a:moveTo>
                        <a:pt x="6" y="7"/>
                      </a:moveTo>
                      <a:lnTo>
                        <a:pt x="5" y="10"/>
                      </a:lnTo>
                      <a:lnTo>
                        <a:pt x="3" y="10"/>
                      </a:lnTo>
                      <a:lnTo>
                        <a:pt x="0" y="18"/>
                      </a:lnTo>
                      <a:lnTo>
                        <a:pt x="5" y="25"/>
                      </a:lnTo>
                      <a:lnTo>
                        <a:pt x="8" y="24"/>
                      </a:lnTo>
                      <a:lnTo>
                        <a:pt x="9" y="20"/>
                      </a:lnTo>
                      <a:lnTo>
                        <a:pt x="10" y="18"/>
                      </a:lnTo>
                      <a:lnTo>
                        <a:pt x="14" y="20"/>
                      </a:lnTo>
                      <a:lnTo>
                        <a:pt x="17" y="27"/>
                      </a:lnTo>
                      <a:lnTo>
                        <a:pt x="19" y="27"/>
                      </a:lnTo>
                      <a:lnTo>
                        <a:pt x="22" y="30"/>
                      </a:lnTo>
                      <a:lnTo>
                        <a:pt x="22" y="30"/>
                      </a:lnTo>
                      <a:lnTo>
                        <a:pt x="22" y="27"/>
                      </a:lnTo>
                      <a:lnTo>
                        <a:pt x="23" y="28"/>
                      </a:lnTo>
                      <a:lnTo>
                        <a:pt x="26" y="26"/>
                      </a:lnTo>
                      <a:lnTo>
                        <a:pt x="26" y="24"/>
                      </a:lnTo>
                      <a:lnTo>
                        <a:pt x="29" y="24"/>
                      </a:lnTo>
                      <a:lnTo>
                        <a:pt x="29" y="21"/>
                      </a:lnTo>
                      <a:lnTo>
                        <a:pt x="28" y="20"/>
                      </a:lnTo>
                      <a:lnTo>
                        <a:pt x="29" y="18"/>
                      </a:lnTo>
                      <a:lnTo>
                        <a:pt x="28" y="16"/>
                      </a:lnTo>
                      <a:lnTo>
                        <a:pt x="29" y="16"/>
                      </a:lnTo>
                      <a:lnTo>
                        <a:pt x="31" y="22"/>
                      </a:lnTo>
                      <a:lnTo>
                        <a:pt x="30" y="14"/>
                      </a:lnTo>
                      <a:lnTo>
                        <a:pt x="26" y="14"/>
                      </a:lnTo>
                      <a:lnTo>
                        <a:pt x="28" y="12"/>
                      </a:lnTo>
                      <a:lnTo>
                        <a:pt x="24" y="5"/>
                      </a:lnTo>
                      <a:lnTo>
                        <a:pt x="24" y="2"/>
                      </a:lnTo>
                      <a:lnTo>
                        <a:pt x="22" y="0"/>
                      </a:lnTo>
                      <a:lnTo>
                        <a:pt x="17" y="0"/>
                      </a:lnTo>
                      <a:lnTo>
                        <a:pt x="15" y="2"/>
                      </a:lnTo>
                      <a:lnTo>
                        <a:pt x="13" y="3"/>
                      </a:lnTo>
                      <a:lnTo>
                        <a:pt x="12" y="3"/>
                      </a:lnTo>
                      <a:lnTo>
                        <a:pt x="9" y="4"/>
                      </a:lnTo>
                      <a:lnTo>
                        <a:pt x="9" y="6"/>
                      </a:lnTo>
                      <a:lnTo>
                        <a:pt x="6"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92" name="Freeform 711">
                  <a:extLst>
                    <a:ext uri="{FF2B5EF4-FFF2-40B4-BE49-F238E27FC236}">
                      <a16:creationId xmlns:a16="http://schemas.microsoft.com/office/drawing/2014/main" id="{B6C90132-2E16-1621-8DD2-0287DD833100}"/>
                    </a:ext>
                  </a:extLst>
                </p:cNvPr>
                <p:cNvSpPr>
                  <a:spLocks/>
                </p:cNvSpPr>
                <p:nvPr/>
              </p:nvSpPr>
              <p:spPr bwMode="auto">
                <a:xfrm>
                  <a:off x="3544" y="1772"/>
                  <a:ext cx="6" cy="9"/>
                </a:xfrm>
                <a:custGeom>
                  <a:avLst/>
                  <a:gdLst>
                    <a:gd name="T0" fmla="*/ 2 w 6"/>
                    <a:gd name="T1" fmla="*/ 4 h 9"/>
                    <a:gd name="T2" fmla="*/ 0 w 6"/>
                    <a:gd name="T3" fmla="*/ 9 h 9"/>
                    <a:gd name="T4" fmla="*/ 2 w 6"/>
                    <a:gd name="T5" fmla="*/ 8 h 9"/>
                    <a:gd name="T6" fmla="*/ 6 w 6"/>
                    <a:gd name="T7" fmla="*/ 4 h 9"/>
                    <a:gd name="T8" fmla="*/ 5 w 6"/>
                    <a:gd name="T9" fmla="*/ 3 h 9"/>
                    <a:gd name="T10" fmla="*/ 6 w 6"/>
                    <a:gd name="T11" fmla="*/ 0 h 9"/>
                    <a:gd name="T12" fmla="*/ 2 w 6"/>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2" y="4"/>
                      </a:moveTo>
                      <a:lnTo>
                        <a:pt x="0" y="9"/>
                      </a:lnTo>
                      <a:lnTo>
                        <a:pt x="2" y="8"/>
                      </a:lnTo>
                      <a:lnTo>
                        <a:pt x="6" y="4"/>
                      </a:lnTo>
                      <a:lnTo>
                        <a:pt x="5" y="3"/>
                      </a:lnTo>
                      <a:lnTo>
                        <a:pt x="6" y="0"/>
                      </a:lnTo>
                      <a:lnTo>
                        <a:pt x="2"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93" name="Freeform 712">
                  <a:extLst>
                    <a:ext uri="{FF2B5EF4-FFF2-40B4-BE49-F238E27FC236}">
                      <a16:creationId xmlns:a16="http://schemas.microsoft.com/office/drawing/2014/main" id="{002037B1-A3C6-3C09-1FED-99939F220FEC}"/>
                    </a:ext>
                  </a:extLst>
                </p:cNvPr>
                <p:cNvSpPr>
                  <a:spLocks/>
                </p:cNvSpPr>
                <p:nvPr/>
              </p:nvSpPr>
              <p:spPr bwMode="auto">
                <a:xfrm>
                  <a:off x="3525" y="1736"/>
                  <a:ext cx="5" cy="8"/>
                </a:xfrm>
                <a:custGeom>
                  <a:avLst/>
                  <a:gdLst>
                    <a:gd name="T0" fmla="*/ 5 w 5"/>
                    <a:gd name="T1" fmla="*/ 5 h 8"/>
                    <a:gd name="T2" fmla="*/ 4 w 5"/>
                    <a:gd name="T3" fmla="*/ 0 h 8"/>
                    <a:gd name="T4" fmla="*/ 0 w 5"/>
                    <a:gd name="T5" fmla="*/ 2 h 8"/>
                    <a:gd name="T6" fmla="*/ 0 w 5"/>
                    <a:gd name="T7" fmla="*/ 6 h 8"/>
                    <a:gd name="T8" fmla="*/ 3 w 5"/>
                    <a:gd name="T9" fmla="*/ 5 h 8"/>
                    <a:gd name="T10" fmla="*/ 2 w 5"/>
                    <a:gd name="T11" fmla="*/ 8 h 8"/>
                    <a:gd name="T12" fmla="*/ 5 w 5"/>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5" y="5"/>
                      </a:moveTo>
                      <a:lnTo>
                        <a:pt x="4" y="0"/>
                      </a:lnTo>
                      <a:lnTo>
                        <a:pt x="0" y="2"/>
                      </a:lnTo>
                      <a:lnTo>
                        <a:pt x="0" y="6"/>
                      </a:lnTo>
                      <a:lnTo>
                        <a:pt x="3" y="5"/>
                      </a:lnTo>
                      <a:lnTo>
                        <a:pt x="2" y="8"/>
                      </a:lnTo>
                      <a:lnTo>
                        <a:pt x="5"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94" name="Freeform 713">
                  <a:extLst>
                    <a:ext uri="{FF2B5EF4-FFF2-40B4-BE49-F238E27FC236}">
                      <a16:creationId xmlns:a16="http://schemas.microsoft.com/office/drawing/2014/main" id="{628CA9C2-D1F8-1764-EA61-4CE6C9CAA179}"/>
                    </a:ext>
                  </a:extLst>
                </p:cNvPr>
                <p:cNvSpPr>
                  <a:spLocks/>
                </p:cNvSpPr>
                <p:nvPr/>
              </p:nvSpPr>
              <p:spPr bwMode="auto">
                <a:xfrm>
                  <a:off x="3523" y="1717"/>
                  <a:ext cx="3" cy="3"/>
                </a:xfrm>
                <a:custGeom>
                  <a:avLst/>
                  <a:gdLst>
                    <a:gd name="T0" fmla="*/ 0 w 3"/>
                    <a:gd name="T1" fmla="*/ 3 h 3"/>
                    <a:gd name="T2" fmla="*/ 2 w 3"/>
                    <a:gd name="T3" fmla="*/ 3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2" y="3"/>
                      </a:lnTo>
                      <a:lnTo>
                        <a:pt x="3"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95" name="Freeform 714">
                  <a:extLst>
                    <a:ext uri="{FF2B5EF4-FFF2-40B4-BE49-F238E27FC236}">
                      <a16:creationId xmlns:a16="http://schemas.microsoft.com/office/drawing/2014/main" id="{2C73952C-C361-A027-374F-AEB9F8AB2D74}"/>
                    </a:ext>
                  </a:extLst>
                </p:cNvPr>
                <p:cNvSpPr>
                  <a:spLocks/>
                </p:cNvSpPr>
                <p:nvPr/>
              </p:nvSpPr>
              <p:spPr bwMode="auto">
                <a:xfrm>
                  <a:off x="3547" y="1796"/>
                  <a:ext cx="7" cy="5"/>
                </a:xfrm>
                <a:custGeom>
                  <a:avLst/>
                  <a:gdLst>
                    <a:gd name="T0" fmla="*/ 0 w 9"/>
                    <a:gd name="T1" fmla="*/ 4 h 7"/>
                    <a:gd name="T2" fmla="*/ 5 w 9"/>
                    <a:gd name="T3" fmla="*/ 7 h 7"/>
                    <a:gd name="T4" fmla="*/ 9 w 9"/>
                    <a:gd name="T5" fmla="*/ 3 h 7"/>
                    <a:gd name="T6" fmla="*/ 6 w 9"/>
                    <a:gd name="T7" fmla="*/ 3 h 7"/>
                    <a:gd name="T8" fmla="*/ 5 w 9"/>
                    <a:gd name="T9" fmla="*/ 0 h 7"/>
                    <a:gd name="T10" fmla="*/ 1 w 9"/>
                    <a:gd name="T11" fmla="*/ 0 h 7"/>
                    <a:gd name="T12" fmla="*/ 0 w 9"/>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9" h="7">
                      <a:moveTo>
                        <a:pt x="0" y="4"/>
                      </a:moveTo>
                      <a:cubicBezTo>
                        <a:pt x="5" y="7"/>
                        <a:pt x="5" y="7"/>
                        <a:pt x="5" y="7"/>
                      </a:cubicBezTo>
                      <a:cubicBezTo>
                        <a:pt x="9" y="3"/>
                        <a:pt x="9" y="3"/>
                        <a:pt x="9" y="3"/>
                      </a:cubicBezTo>
                      <a:cubicBezTo>
                        <a:pt x="6" y="3"/>
                        <a:pt x="6" y="3"/>
                        <a:pt x="6" y="3"/>
                      </a:cubicBezTo>
                      <a:cubicBezTo>
                        <a:pt x="5" y="0"/>
                        <a:pt x="5" y="0"/>
                        <a:pt x="5" y="0"/>
                      </a:cubicBezTo>
                      <a:cubicBezTo>
                        <a:pt x="1" y="0"/>
                        <a:pt x="1" y="0"/>
                        <a:pt x="1" y="0"/>
                      </a:cubicBezTo>
                      <a:cubicBezTo>
                        <a:pt x="1" y="0"/>
                        <a:pt x="0" y="4"/>
                        <a:pt x="0" y="4"/>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96" name="Freeform 715">
                  <a:extLst>
                    <a:ext uri="{FF2B5EF4-FFF2-40B4-BE49-F238E27FC236}">
                      <a16:creationId xmlns:a16="http://schemas.microsoft.com/office/drawing/2014/main" id="{8723B364-7D43-0BC8-EB00-E4B2C853B813}"/>
                    </a:ext>
                  </a:extLst>
                </p:cNvPr>
                <p:cNvSpPr>
                  <a:spLocks/>
                </p:cNvSpPr>
                <p:nvPr/>
              </p:nvSpPr>
              <p:spPr bwMode="auto">
                <a:xfrm>
                  <a:off x="3587" y="1858"/>
                  <a:ext cx="6" cy="4"/>
                </a:xfrm>
                <a:custGeom>
                  <a:avLst/>
                  <a:gdLst>
                    <a:gd name="T0" fmla="*/ 4 w 6"/>
                    <a:gd name="T1" fmla="*/ 0 h 4"/>
                    <a:gd name="T2" fmla="*/ 0 w 6"/>
                    <a:gd name="T3" fmla="*/ 3 h 4"/>
                    <a:gd name="T4" fmla="*/ 1 w 6"/>
                    <a:gd name="T5" fmla="*/ 3 h 4"/>
                    <a:gd name="T6" fmla="*/ 4 w 6"/>
                    <a:gd name="T7" fmla="*/ 4 h 4"/>
                    <a:gd name="T8" fmla="*/ 5 w 6"/>
                    <a:gd name="T9" fmla="*/ 4 h 4"/>
                    <a:gd name="T10" fmla="*/ 5 w 6"/>
                    <a:gd name="T11" fmla="*/ 3 h 4"/>
                    <a:gd name="T12" fmla="*/ 6 w 6"/>
                    <a:gd name="T13" fmla="*/ 1 h 4"/>
                    <a:gd name="T14" fmla="*/ 5 w 6"/>
                    <a:gd name="T15" fmla="*/ 1 h 4"/>
                    <a:gd name="T16" fmla="*/ 4 w 6"/>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4" y="0"/>
                      </a:moveTo>
                      <a:lnTo>
                        <a:pt x="0" y="3"/>
                      </a:lnTo>
                      <a:lnTo>
                        <a:pt x="1" y="3"/>
                      </a:lnTo>
                      <a:lnTo>
                        <a:pt x="4" y="4"/>
                      </a:lnTo>
                      <a:lnTo>
                        <a:pt x="5" y="4"/>
                      </a:lnTo>
                      <a:lnTo>
                        <a:pt x="5" y="3"/>
                      </a:lnTo>
                      <a:lnTo>
                        <a:pt x="6" y="1"/>
                      </a:lnTo>
                      <a:lnTo>
                        <a:pt x="5" y="1"/>
                      </a:lnTo>
                      <a:lnTo>
                        <a:pt x="4"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97" name="Freeform 716">
                  <a:extLst>
                    <a:ext uri="{FF2B5EF4-FFF2-40B4-BE49-F238E27FC236}">
                      <a16:creationId xmlns:a16="http://schemas.microsoft.com/office/drawing/2014/main" id="{86588957-FCCF-6B3F-3983-6FAFA7D10781}"/>
                    </a:ext>
                  </a:extLst>
                </p:cNvPr>
                <p:cNvSpPr>
                  <a:spLocks/>
                </p:cNvSpPr>
                <p:nvPr/>
              </p:nvSpPr>
              <p:spPr bwMode="auto">
                <a:xfrm>
                  <a:off x="3538" y="1741"/>
                  <a:ext cx="4" cy="8"/>
                </a:xfrm>
                <a:custGeom>
                  <a:avLst/>
                  <a:gdLst>
                    <a:gd name="T0" fmla="*/ 0 w 4"/>
                    <a:gd name="T1" fmla="*/ 2 h 8"/>
                    <a:gd name="T2" fmla="*/ 1 w 4"/>
                    <a:gd name="T3" fmla="*/ 7 h 8"/>
                    <a:gd name="T4" fmla="*/ 3 w 4"/>
                    <a:gd name="T5" fmla="*/ 8 h 8"/>
                    <a:gd name="T6" fmla="*/ 4 w 4"/>
                    <a:gd name="T7" fmla="*/ 5 h 8"/>
                    <a:gd name="T8" fmla="*/ 2 w 4"/>
                    <a:gd name="T9" fmla="*/ 0 h 8"/>
                    <a:gd name="T10" fmla="*/ 0 w 4"/>
                    <a:gd name="T11" fmla="*/ 2 h 8"/>
                  </a:gdLst>
                  <a:ahLst/>
                  <a:cxnLst>
                    <a:cxn ang="0">
                      <a:pos x="T0" y="T1"/>
                    </a:cxn>
                    <a:cxn ang="0">
                      <a:pos x="T2" y="T3"/>
                    </a:cxn>
                    <a:cxn ang="0">
                      <a:pos x="T4" y="T5"/>
                    </a:cxn>
                    <a:cxn ang="0">
                      <a:pos x="T6" y="T7"/>
                    </a:cxn>
                    <a:cxn ang="0">
                      <a:pos x="T8" y="T9"/>
                    </a:cxn>
                    <a:cxn ang="0">
                      <a:pos x="T10" y="T11"/>
                    </a:cxn>
                  </a:cxnLst>
                  <a:rect l="0" t="0" r="r" b="b"/>
                  <a:pathLst>
                    <a:path w="4" h="8">
                      <a:moveTo>
                        <a:pt x="0" y="2"/>
                      </a:moveTo>
                      <a:lnTo>
                        <a:pt x="1" y="7"/>
                      </a:lnTo>
                      <a:lnTo>
                        <a:pt x="3" y="8"/>
                      </a:lnTo>
                      <a:lnTo>
                        <a:pt x="4" y="5"/>
                      </a:lnTo>
                      <a:lnTo>
                        <a:pt x="2"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98" name="Freeform 717">
                  <a:extLst>
                    <a:ext uri="{FF2B5EF4-FFF2-40B4-BE49-F238E27FC236}">
                      <a16:creationId xmlns:a16="http://schemas.microsoft.com/office/drawing/2014/main" id="{C7D10AFB-F39D-1A93-5361-BB2D90962B45}"/>
                    </a:ext>
                  </a:extLst>
                </p:cNvPr>
                <p:cNvSpPr>
                  <a:spLocks/>
                </p:cNvSpPr>
                <p:nvPr/>
              </p:nvSpPr>
              <p:spPr bwMode="auto">
                <a:xfrm>
                  <a:off x="3527" y="1719"/>
                  <a:ext cx="8" cy="8"/>
                </a:xfrm>
                <a:custGeom>
                  <a:avLst/>
                  <a:gdLst>
                    <a:gd name="T0" fmla="*/ 5 w 8"/>
                    <a:gd name="T1" fmla="*/ 8 h 8"/>
                    <a:gd name="T2" fmla="*/ 8 w 8"/>
                    <a:gd name="T3" fmla="*/ 6 h 8"/>
                    <a:gd name="T4" fmla="*/ 7 w 8"/>
                    <a:gd name="T5" fmla="*/ 3 h 8"/>
                    <a:gd name="T6" fmla="*/ 5 w 8"/>
                    <a:gd name="T7" fmla="*/ 3 h 8"/>
                    <a:gd name="T8" fmla="*/ 3 w 8"/>
                    <a:gd name="T9" fmla="*/ 0 h 8"/>
                    <a:gd name="T10" fmla="*/ 0 w 8"/>
                    <a:gd name="T11" fmla="*/ 2 h 8"/>
                    <a:gd name="T12" fmla="*/ 4 w 8"/>
                    <a:gd name="T13" fmla="*/ 5 h 8"/>
                    <a:gd name="T14" fmla="*/ 1 w 8"/>
                    <a:gd name="T15" fmla="*/ 5 h 8"/>
                    <a:gd name="T16" fmla="*/ 2 w 8"/>
                    <a:gd name="T17" fmla="*/ 7 h 8"/>
                    <a:gd name="T18" fmla="*/ 0 w 8"/>
                    <a:gd name="T19" fmla="*/ 8 h 8"/>
                    <a:gd name="T20" fmla="*/ 5 w 8"/>
                    <a:gd name="T21" fmla="*/ 7 h 8"/>
                    <a:gd name="T22" fmla="*/ 5 w 8"/>
                    <a:gd name="T2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8">
                      <a:moveTo>
                        <a:pt x="5" y="8"/>
                      </a:moveTo>
                      <a:lnTo>
                        <a:pt x="8" y="6"/>
                      </a:lnTo>
                      <a:lnTo>
                        <a:pt x="7" y="3"/>
                      </a:lnTo>
                      <a:lnTo>
                        <a:pt x="5" y="3"/>
                      </a:lnTo>
                      <a:lnTo>
                        <a:pt x="3" y="0"/>
                      </a:lnTo>
                      <a:lnTo>
                        <a:pt x="0" y="2"/>
                      </a:lnTo>
                      <a:lnTo>
                        <a:pt x="4" y="5"/>
                      </a:lnTo>
                      <a:lnTo>
                        <a:pt x="1" y="5"/>
                      </a:lnTo>
                      <a:lnTo>
                        <a:pt x="2" y="7"/>
                      </a:lnTo>
                      <a:lnTo>
                        <a:pt x="0" y="8"/>
                      </a:lnTo>
                      <a:lnTo>
                        <a:pt x="5" y="7"/>
                      </a:lnTo>
                      <a:lnTo>
                        <a:pt x="5"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99" name="Freeform 718">
                  <a:extLst>
                    <a:ext uri="{FF2B5EF4-FFF2-40B4-BE49-F238E27FC236}">
                      <a16:creationId xmlns:a16="http://schemas.microsoft.com/office/drawing/2014/main" id="{4517CBD4-C45A-9D1F-5341-1CE51B57D93F}"/>
                    </a:ext>
                  </a:extLst>
                </p:cNvPr>
                <p:cNvSpPr>
                  <a:spLocks/>
                </p:cNvSpPr>
                <p:nvPr/>
              </p:nvSpPr>
              <p:spPr bwMode="auto">
                <a:xfrm>
                  <a:off x="3560" y="1665"/>
                  <a:ext cx="2" cy="4"/>
                </a:xfrm>
                <a:custGeom>
                  <a:avLst/>
                  <a:gdLst>
                    <a:gd name="T0" fmla="*/ 2 w 2"/>
                    <a:gd name="T1" fmla="*/ 2 h 4"/>
                    <a:gd name="T2" fmla="*/ 1 w 2"/>
                    <a:gd name="T3" fmla="*/ 0 h 4"/>
                    <a:gd name="T4" fmla="*/ 0 w 2"/>
                    <a:gd name="T5" fmla="*/ 1 h 4"/>
                    <a:gd name="T6" fmla="*/ 2 w 2"/>
                    <a:gd name="T7" fmla="*/ 4 h 4"/>
                    <a:gd name="T8" fmla="*/ 2 w 2"/>
                    <a:gd name="T9" fmla="*/ 2 h 4"/>
                  </a:gdLst>
                  <a:ahLst/>
                  <a:cxnLst>
                    <a:cxn ang="0">
                      <a:pos x="T0" y="T1"/>
                    </a:cxn>
                    <a:cxn ang="0">
                      <a:pos x="T2" y="T3"/>
                    </a:cxn>
                    <a:cxn ang="0">
                      <a:pos x="T4" y="T5"/>
                    </a:cxn>
                    <a:cxn ang="0">
                      <a:pos x="T6" y="T7"/>
                    </a:cxn>
                    <a:cxn ang="0">
                      <a:pos x="T8" y="T9"/>
                    </a:cxn>
                  </a:cxnLst>
                  <a:rect l="0" t="0" r="r" b="b"/>
                  <a:pathLst>
                    <a:path w="2" h="4">
                      <a:moveTo>
                        <a:pt x="2" y="2"/>
                      </a:moveTo>
                      <a:lnTo>
                        <a:pt x="1" y="0"/>
                      </a:lnTo>
                      <a:lnTo>
                        <a:pt x="0" y="1"/>
                      </a:lnTo>
                      <a:lnTo>
                        <a:pt x="2" y="4"/>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00" name="Freeform 719">
                  <a:extLst>
                    <a:ext uri="{FF2B5EF4-FFF2-40B4-BE49-F238E27FC236}">
                      <a16:creationId xmlns:a16="http://schemas.microsoft.com/office/drawing/2014/main" id="{D672896A-9674-D9CB-61B4-9BED14040F70}"/>
                    </a:ext>
                  </a:extLst>
                </p:cNvPr>
                <p:cNvSpPr>
                  <a:spLocks/>
                </p:cNvSpPr>
                <p:nvPr/>
              </p:nvSpPr>
              <p:spPr bwMode="auto">
                <a:xfrm>
                  <a:off x="3514" y="1709"/>
                  <a:ext cx="1" cy="3"/>
                </a:xfrm>
                <a:custGeom>
                  <a:avLst/>
                  <a:gdLst>
                    <a:gd name="T0" fmla="*/ 1 w 1"/>
                    <a:gd name="T1" fmla="*/ 0 h 3"/>
                    <a:gd name="T2" fmla="*/ 0 w 1"/>
                    <a:gd name="T3" fmla="*/ 1 h 3"/>
                    <a:gd name="T4" fmla="*/ 0 w 1"/>
                    <a:gd name="T5" fmla="*/ 3 h 3"/>
                    <a:gd name="T6" fmla="*/ 1 w 1"/>
                    <a:gd name="T7" fmla="*/ 1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lnTo>
                        <a:pt x="0" y="1"/>
                      </a:lnTo>
                      <a:lnTo>
                        <a:pt x="0" y="3"/>
                      </a:lnTo>
                      <a:lnTo>
                        <a:pt x="1" y="1"/>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01" name="Freeform 720">
                  <a:extLst>
                    <a:ext uri="{FF2B5EF4-FFF2-40B4-BE49-F238E27FC236}">
                      <a16:creationId xmlns:a16="http://schemas.microsoft.com/office/drawing/2014/main" id="{CAF61522-51B2-8DD9-700C-455F752D8D28}"/>
                    </a:ext>
                  </a:extLst>
                </p:cNvPr>
                <p:cNvSpPr>
                  <a:spLocks/>
                </p:cNvSpPr>
                <p:nvPr/>
              </p:nvSpPr>
              <p:spPr bwMode="auto">
                <a:xfrm>
                  <a:off x="3515" y="1700"/>
                  <a:ext cx="3" cy="7"/>
                </a:xfrm>
                <a:custGeom>
                  <a:avLst/>
                  <a:gdLst>
                    <a:gd name="T0" fmla="*/ 3 w 3"/>
                    <a:gd name="T1" fmla="*/ 1 h 7"/>
                    <a:gd name="T2" fmla="*/ 1 w 3"/>
                    <a:gd name="T3" fmla="*/ 0 h 7"/>
                    <a:gd name="T4" fmla="*/ 1 w 3"/>
                    <a:gd name="T5" fmla="*/ 3 h 7"/>
                    <a:gd name="T6" fmla="*/ 0 w 3"/>
                    <a:gd name="T7" fmla="*/ 5 h 7"/>
                    <a:gd name="T8" fmla="*/ 1 w 3"/>
                    <a:gd name="T9" fmla="*/ 7 h 7"/>
                    <a:gd name="T10" fmla="*/ 3 w 3"/>
                    <a:gd name="T11" fmla="*/ 7 h 7"/>
                    <a:gd name="T12" fmla="*/ 2 w 3"/>
                    <a:gd name="T13" fmla="*/ 5 h 7"/>
                    <a:gd name="T14" fmla="*/ 3 w 3"/>
                    <a:gd name="T15" fmla="*/ 3 h 7"/>
                    <a:gd name="T16" fmla="*/ 3 w 3"/>
                    <a:gd name="T1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7">
                      <a:moveTo>
                        <a:pt x="3" y="1"/>
                      </a:moveTo>
                      <a:lnTo>
                        <a:pt x="1" y="0"/>
                      </a:lnTo>
                      <a:lnTo>
                        <a:pt x="1" y="3"/>
                      </a:lnTo>
                      <a:lnTo>
                        <a:pt x="0" y="5"/>
                      </a:lnTo>
                      <a:lnTo>
                        <a:pt x="1" y="7"/>
                      </a:lnTo>
                      <a:lnTo>
                        <a:pt x="3" y="7"/>
                      </a:lnTo>
                      <a:lnTo>
                        <a:pt x="2" y="5"/>
                      </a:lnTo>
                      <a:lnTo>
                        <a:pt x="3" y="3"/>
                      </a:lnTo>
                      <a:lnTo>
                        <a:pt x="3"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02" name="Freeform 721">
                  <a:extLst>
                    <a:ext uri="{FF2B5EF4-FFF2-40B4-BE49-F238E27FC236}">
                      <a16:creationId xmlns:a16="http://schemas.microsoft.com/office/drawing/2014/main" id="{A38CFFB0-524C-97D6-C232-1D67B67AA62C}"/>
                    </a:ext>
                  </a:extLst>
                </p:cNvPr>
                <p:cNvSpPr>
                  <a:spLocks/>
                </p:cNvSpPr>
                <p:nvPr/>
              </p:nvSpPr>
              <p:spPr bwMode="auto">
                <a:xfrm>
                  <a:off x="3546" y="1850"/>
                  <a:ext cx="161" cy="184"/>
                </a:xfrm>
                <a:custGeom>
                  <a:avLst/>
                  <a:gdLst>
                    <a:gd name="T0" fmla="*/ 147 w 161"/>
                    <a:gd name="T1" fmla="*/ 134 h 184"/>
                    <a:gd name="T2" fmla="*/ 150 w 161"/>
                    <a:gd name="T3" fmla="*/ 120 h 184"/>
                    <a:gd name="T4" fmla="*/ 148 w 161"/>
                    <a:gd name="T5" fmla="*/ 112 h 184"/>
                    <a:gd name="T6" fmla="*/ 144 w 161"/>
                    <a:gd name="T7" fmla="*/ 100 h 184"/>
                    <a:gd name="T8" fmla="*/ 135 w 161"/>
                    <a:gd name="T9" fmla="*/ 108 h 184"/>
                    <a:gd name="T10" fmla="*/ 135 w 161"/>
                    <a:gd name="T11" fmla="*/ 104 h 184"/>
                    <a:gd name="T12" fmla="*/ 142 w 161"/>
                    <a:gd name="T13" fmla="*/ 88 h 184"/>
                    <a:gd name="T14" fmla="*/ 143 w 161"/>
                    <a:gd name="T15" fmla="*/ 77 h 184"/>
                    <a:gd name="T16" fmla="*/ 152 w 161"/>
                    <a:gd name="T17" fmla="*/ 77 h 184"/>
                    <a:gd name="T18" fmla="*/ 152 w 161"/>
                    <a:gd name="T19" fmla="*/ 64 h 184"/>
                    <a:gd name="T20" fmla="*/ 157 w 161"/>
                    <a:gd name="T21" fmla="*/ 49 h 184"/>
                    <a:gd name="T22" fmla="*/ 152 w 161"/>
                    <a:gd name="T23" fmla="*/ 41 h 184"/>
                    <a:gd name="T24" fmla="*/ 142 w 161"/>
                    <a:gd name="T25" fmla="*/ 42 h 184"/>
                    <a:gd name="T26" fmla="*/ 135 w 161"/>
                    <a:gd name="T27" fmla="*/ 36 h 184"/>
                    <a:gd name="T28" fmla="*/ 128 w 161"/>
                    <a:gd name="T29" fmla="*/ 32 h 184"/>
                    <a:gd name="T30" fmla="*/ 118 w 161"/>
                    <a:gd name="T31" fmla="*/ 26 h 184"/>
                    <a:gd name="T32" fmla="*/ 112 w 161"/>
                    <a:gd name="T33" fmla="*/ 24 h 184"/>
                    <a:gd name="T34" fmla="*/ 105 w 161"/>
                    <a:gd name="T35" fmla="*/ 15 h 184"/>
                    <a:gd name="T36" fmla="*/ 96 w 161"/>
                    <a:gd name="T37" fmla="*/ 7 h 184"/>
                    <a:gd name="T38" fmla="*/ 88 w 161"/>
                    <a:gd name="T39" fmla="*/ 2 h 184"/>
                    <a:gd name="T40" fmla="*/ 83 w 161"/>
                    <a:gd name="T41" fmla="*/ 12 h 184"/>
                    <a:gd name="T42" fmla="*/ 73 w 161"/>
                    <a:gd name="T43" fmla="*/ 26 h 184"/>
                    <a:gd name="T44" fmla="*/ 62 w 161"/>
                    <a:gd name="T45" fmla="*/ 32 h 184"/>
                    <a:gd name="T46" fmla="*/ 58 w 161"/>
                    <a:gd name="T47" fmla="*/ 39 h 184"/>
                    <a:gd name="T48" fmla="*/ 47 w 161"/>
                    <a:gd name="T49" fmla="*/ 36 h 184"/>
                    <a:gd name="T50" fmla="*/ 41 w 161"/>
                    <a:gd name="T51" fmla="*/ 31 h 184"/>
                    <a:gd name="T52" fmla="*/ 37 w 161"/>
                    <a:gd name="T53" fmla="*/ 36 h 184"/>
                    <a:gd name="T54" fmla="*/ 41 w 161"/>
                    <a:gd name="T55" fmla="*/ 47 h 184"/>
                    <a:gd name="T56" fmla="*/ 35 w 161"/>
                    <a:gd name="T57" fmla="*/ 53 h 184"/>
                    <a:gd name="T58" fmla="*/ 27 w 161"/>
                    <a:gd name="T59" fmla="*/ 55 h 184"/>
                    <a:gd name="T60" fmla="*/ 14 w 161"/>
                    <a:gd name="T61" fmla="*/ 51 h 184"/>
                    <a:gd name="T62" fmla="*/ 7 w 161"/>
                    <a:gd name="T63" fmla="*/ 52 h 184"/>
                    <a:gd name="T64" fmla="*/ 0 w 161"/>
                    <a:gd name="T65" fmla="*/ 59 h 184"/>
                    <a:gd name="T66" fmla="*/ 3 w 161"/>
                    <a:gd name="T67" fmla="*/ 60 h 184"/>
                    <a:gd name="T68" fmla="*/ 5 w 161"/>
                    <a:gd name="T69" fmla="*/ 61 h 184"/>
                    <a:gd name="T70" fmla="*/ 2 w 161"/>
                    <a:gd name="T71" fmla="*/ 67 h 184"/>
                    <a:gd name="T72" fmla="*/ 7 w 161"/>
                    <a:gd name="T73" fmla="*/ 70 h 184"/>
                    <a:gd name="T74" fmla="*/ 17 w 161"/>
                    <a:gd name="T75" fmla="*/ 74 h 184"/>
                    <a:gd name="T76" fmla="*/ 25 w 161"/>
                    <a:gd name="T77" fmla="*/ 74 h 184"/>
                    <a:gd name="T78" fmla="*/ 29 w 161"/>
                    <a:gd name="T79" fmla="*/ 78 h 184"/>
                    <a:gd name="T80" fmla="*/ 34 w 161"/>
                    <a:gd name="T81" fmla="*/ 81 h 184"/>
                    <a:gd name="T82" fmla="*/ 34 w 161"/>
                    <a:gd name="T83" fmla="*/ 83 h 184"/>
                    <a:gd name="T84" fmla="*/ 33 w 161"/>
                    <a:gd name="T85" fmla="*/ 93 h 184"/>
                    <a:gd name="T86" fmla="*/ 43 w 161"/>
                    <a:gd name="T87" fmla="*/ 102 h 184"/>
                    <a:gd name="T88" fmla="*/ 46 w 161"/>
                    <a:gd name="T89" fmla="*/ 112 h 184"/>
                    <a:gd name="T90" fmla="*/ 52 w 161"/>
                    <a:gd name="T91" fmla="*/ 120 h 184"/>
                    <a:gd name="T92" fmla="*/ 48 w 161"/>
                    <a:gd name="T93" fmla="*/ 120 h 184"/>
                    <a:gd name="T94" fmla="*/ 47 w 161"/>
                    <a:gd name="T95" fmla="*/ 137 h 184"/>
                    <a:gd name="T96" fmla="*/ 38 w 161"/>
                    <a:gd name="T97" fmla="*/ 163 h 184"/>
                    <a:gd name="T98" fmla="*/ 44 w 161"/>
                    <a:gd name="T99" fmla="*/ 169 h 184"/>
                    <a:gd name="T100" fmla="*/ 55 w 161"/>
                    <a:gd name="T101" fmla="*/ 178 h 184"/>
                    <a:gd name="T102" fmla="*/ 67 w 161"/>
                    <a:gd name="T103" fmla="*/ 181 h 184"/>
                    <a:gd name="T104" fmla="*/ 83 w 161"/>
                    <a:gd name="T105" fmla="*/ 179 h 184"/>
                    <a:gd name="T106" fmla="*/ 100 w 161"/>
                    <a:gd name="T107" fmla="*/ 184 h 184"/>
                    <a:gd name="T108" fmla="*/ 100 w 161"/>
                    <a:gd name="T109" fmla="*/ 170 h 184"/>
                    <a:gd name="T110" fmla="*/ 111 w 161"/>
                    <a:gd name="T111" fmla="*/ 161 h 184"/>
                    <a:gd name="T112" fmla="*/ 122 w 161"/>
                    <a:gd name="T113" fmla="*/ 162 h 184"/>
                    <a:gd name="T114" fmla="*/ 142 w 161"/>
                    <a:gd name="T115" fmla="*/ 171 h 184"/>
                    <a:gd name="T116" fmla="*/ 155 w 161"/>
                    <a:gd name="T117" fmla="*/ 155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 h="184">
                      <a:moveTo>
                        <a:pt x="156" y="147"/>
                      </a:moveTo>
                      <a:lnTo>
                        <a:pt x="152" y="147"/>
                      </a:lnTo>
                      <a:lnTo>
                        <a:pt x="148" y="143"/>
                      </a:lnTo>
                      <a:lnTo>
                        <a:pt x="147" y="134"/>
                      </a:lnTo>
                      <a:lnTo>
                        <a:pt x="144" y="129"/>
                      </a:lnTo>
                      <a:lnTo>
                        <a:pt x="145" y="126"/>
                      </a:lnTo>
                      <a:lnTo>
                        <a:pt x="149" y="126"/>
                      </a:lnTo>
                      <a:lnTo>
                        <a:pt x="150" y="120"/>
                      </a:lnTo>
                      <a:lnTo>
                        <a:pt x="147" y="118"/>
                      </a:lnTo>
                      <a:lnTo>
                        <a:pt x="147" y="113"/>
                      </a:lnTo>
                      <a:lnTo>
                        <a:pt x="148" y="112"/>
                      </a:lnTo>
                      <a:lnTo>
                        <a:pt x="148" y="112"/>
                      </a:lnTo>
                      <a:lnTo>
                        <a:pt x="148" y="109"/>
                      </a:lnTo>
                      <a:lnTo>
                        <a:pt x="146" y="107"/>
                      </a:lnTo>
                      <a:lnTo>
                        <a:pt x="145" y="103"/>
                      </a:lnTo>
                      <a:lnTo>
                        <a:pt x="144" y="100"/>
                      </a:lnTo>
                      <a:lnTo>
                        <a:pt x="139" y="100"/>
                      </a:lnTo>
                      <a:lnTo>
                        <a:pt x="138" y="102"/>
                      </a:lnTo>
                      <a:lnTo>
                        <a:pt x="138" y="106"/>
                      </a:lnTo>
                      <a:lnTo>
                        <a:pt x="135" y="108"/>
                      </a:lnTo>
                      <a:lnTo>
                        <a:pt x="132" y="107"/>
                      </a:lnTo>
                      <a:lnTo>
                        <a:pt x="132" y="105"/>
                      </a:lnTo>
                      <a:lnTo>
                        <a:pt x="134" y="104"/>
                      </a:lnTo>
                      <a:lnTo>
                        <a:pt x="135" y="104"/>
                      </a:lnTo>
                      <a:lnTo>
                        <a:pt x="135" y="101"/>
                      </a:lnTo>
                      <a:lnTo>
                        <a:pt x="136" y="95"/>
                      </a:lnTo>
                      <a:lnTo>
                        <a:pt x="139" y="88"/>
                      </a:lnTo>
                      <a:lnTo>
                        <a:pt x="142" y="88"/>
                      </a:lnTo>
                      <a:lnTo>
                        <a:pt x="145" y="83"/>
                      </a:lnTo>
                      <a:lnTo>
                        <a:pt x="147" y="82"/>
                      </a:lnTo>
                      <a:lnTo>
                        <a:pt x="146" y="78"/>
                      </a:lnTo>
                      <a:lnTo>
                        <a:pt x="143" y="77"/>
                      </a:lnTo>
                      <a:lnTo>
                        <a:pt x="145" y="74"/>
                      </a:lnTo>
                      <a:lnTo>
                        <a:pt x="149" y="74"/>
                      </a:lnTo>
                      <a:lnTo>
                        <a:pt x="149" y="76"/>
                      </a:lnTo>
                      <a:lnTo>
                        <a:pt x="152" y="77"/>
                      </a:lnTo>
                      <a:lnTo>
                        <a:pt x="156" y="74"/>
                      </a:lnTo>
                      <a:lnTo>
                        <a:pt x="155" y="71"/>
                      </a:lnTo>
                      <a:lnTo>
                        <a:pt x="152" y="70"/>
                      </a:lnTo>
                      <a:lnTo>
                        <a:pt x="152" y="64"/>
                      </a:lnTo>
                      <a:lnTo>
                        <a:pt x="154" y="59"/>
                      </a:lnTo>
                      <a:lnTo>
                        <a:pt x="155" y="57"/>
                      </a:lnTo>
                      <a:lnTo>
                        <a:pt x="155" y="54"/>
                      </a:lnTo>
                      <a:lnTo>
                        <a:pt x="157" y="49"/>
                      </a:lnTo>
                      <a:lnTo>
                        <a:pt x="161" y="45"/>
                      </a:lnTo>
                      <a:lnTo>
                        <a:pt x="158" y="43"/>
                      </a:lnTo>
                      <a:lnTo>
                        <a:pt x="155" y="43"/>
                      </a:lnTo>
                      <a:lnTo>
                        <a:pt x="152" y="41"/>
                      </a:lnTo>
                      <a:lnTo>
                        <a:pt x="149" y="42"/>
                      </a:lnTo>
                      <a:lnTo>
                        <a:pt x="148" y="41"/>
                      </a:lnTo>
                      <a:lnTo>
                        <a:pt x="145" y="41"/>
                      </a:lnTo>
                      <a:lnTo>
                        <a:pt x="142" y="42"/>
                      </a:lnTo>
                      <a:lnTo>
                        <a:pt x="140" y="40"/>
                      </a:lnTo>
                      <a:lnTo>
                        <a:pt x="140" y="37"/>
                      </a:lnTo>
                      <a:lnTo>
                        <a:pt x="138" y="35"/>
                      </a:lnTo>
                      <a:lnTo>
                        <a:pt x="135" y="36"/>
                      </a:lnTo>
                      <a:lnTo>
                        <a:pt x="132" y="35"/>
                      </a:lnTo>
                      <a:lnTo>
                        <a:pt x="131" y="32"/>
                      </a:lnTo>
                      <a:lnTo>
                        <a:pt x="130" y="32"/>
                      </a:lnTo>
                      <a:lnTo>
                        <a:pt x="128" y="32"/>
                      </a:lnTo>
                      <a:lnTo>
                        <a:pt x="127" y="33"/>
                      </a:lnTo>
                      <a:lnTo>
                        <a:pt x="124" y="30"/>
                      </a:lnTo>
                      <a:lnTo>
                        <a:pt x="121" y="30"/>
                      </a:lnTo>
                      <a:lnTo>
                        <a:pt x="118" y="26"/>
                      </a:lnTo>
                      <a:lnTo>
                        <a:pt x="117" y="25"/>
                      </a:lnTo>
                      <a:lnTo>
                        <a:pt x="115" y="23"/>
                      </a:lnTo>
                      <a:lnTo>
                        <a:pt x="114" y="23"/>
                      </a:lnTo>
                      <a:lnTo>
                        <a:pt x="112" y="24"/>
                      </a:lnTo>
                      <a:lnTo>
                        <a:pt x="109" y="22"/>
                      </a:lnTo>
                      <a:lnTo>
                        <a:pt x="109" y="18"/>
                      </a:lnTo>
                      <a:lnTo>
                        <a:pt x="107" y="17"/>
                      </a:lnTo>
                      <a:lnTo>
                        <a:pt x="105" y="15"/>
                      </a:lnTo>
                      <a:lnTo>
                        <a:pt x="104" y="15"/>
                      </a:lnTo>
                      <a:lnTo>
                        <a:pt x="100" y="12"/>
                      </a:lnTo>
                      <a:lnTo>
                        <a:pt x="99" y="8"/>
                      </a:lnTo>
                      <a:lnTo>
                        <a:pt x="96" y="7"/>
                      </a:lnTo>
                      <a:lnTo>
                        <a:pt x="95" y="1"/>
                      </a:lnTo>
                      <a:lnTo>
                        <a:pt x="93" y="0"/>
                      </a:lnTo>
                      <a:lnTo>
                        <a:pt x="93" y="1"/>
                      </a:lnTo>
                      <a:lnTo>
                        <a:pt x="88" y="2"/>
                      </a:lnTo>
                      <a:lnTo>
                        <a:pt x="86" y="2"/>
                      </a:lnTo>
                      <a:lnTo>
                        <a:pt x="83" y="5"/>
                      </a:lnTo>
                      <a:lnTo>
                        <a:pt x="82" y="8"/>
                      </a:lnTo>
                      <a:lnTo>
                        <a:pt x="83" y="12"/>
                      </a:lnTo>
                      <a:lnTo>
                        <a:pt x="82" y="18"/>
                      </a:lnTo>
                      <a:lnTo>
                        <a:pt x="77" y="22"/>
                      </a:lnTo>
                      <a:lnTo>
                        <a:pt x="77" y="25"/>
                      </a:lnTo>
                      <a:lnTo>
                        <a:pt x="73" y="26"/>
                      </a:lnTo>
                      <a:lnTo>
                        <a:pt x="71" y="26"/>
                      </a:lnTo>
                      <a:lnTo>
                        <a:pt x="68" y="26"/>
                      </a:lnTo>
                      <a:lnTo>
                        <a:pt x="62" y="29"/>
                      </a:lnTo>
                      <a:lnTo>
                        <a:pt x="62" y="32"/>
                      </a:lnTo>
                      <a:lnTo>
                        <a:pt x="62" y="34"/>
                      </a:lnTo>
                      <a:lnTo>
                        <a:pt x="65" y="35"/>
                      </a:lnTo>
                      <a:lnTo>
                        <a:pt x="62" y="38"/>
                      </a:lnTo>
                      <a:lnTo>
                        <a:pt x="58" y="39"/>
                      </a:lnTo>
                      <a:lnTo>
                        <a:pt x="52" y="38"/>
                      </a:lnTo>
                      <a:lnTo>
                        <a:pt x="49" y="36"/>
                      </a:lnTo>
                      <a:lnTo>
                        <a:pt x="48" y="38"/>
                      </a:lnTo>
                      <a:lnTo>
                        <a:pt x="47" y="36"/>
                      </a:lnTo>
                      <a:lnTo>
                        <a:pt x="45" y="33"/>
                      </a:lnTo>
                      <a:lnTo>
                        <a:pt x="45" y="31"/>
                      </a:lnTo>
                      <a:lnTo>
                        <a:pt x="43" y="29"/>
                      </a:lnTo>
                      <a:lnTo>
                        <a:pt x="41" y="31"/>
                      </a:lnTo>
                      <a:lnTo>
                        <a:pt x="38" y="31"/>
                      </a:lnTo>
                      <a:lnTo>
                        <a:pt x="36" y="30"/>
                      </a:lnTo>
                      <a:lnTo>
                        <a:pt x="37" y="33"/>
                      </a:lnTo>
                      <a:lnTo>
                        <a:pt x="37" y="36"/>
                      </a:lnTo>
                      <a:lnTo>
                        <a:pt x="41" y="40"/>
                      </a:lnTo>
                      <a:lnTo>
                        <a:pt x="41" y="43"/>
                      </a:lnTo>
                      <a:lnTo>
                        <a:pt x="41" y="45"/>
                      </a:lnTo>
                      <a:lnTo>
                        <a:pt x="41" y="47"/>
                      </a:lnTo>
                      <a:lnTo>
                        <a:pt x="42" y="50"/>
                      </a:lnTo>
                      <a:lnTo>
                        <a:pt x="42" y="53"/>
                      </a:lnTo>
                      <a:lnTo>
                        <a:pt x="38" y="52"/>
                      </a:lnTo>
                      <a:lnTo>
                        <a:pt x="35" y="53"/>
                      </a:lnTo>
                      <a:lnTo>
                        <a:pt x="34" y="52"/>
                      </a:lnTo>
                      <a:lnTo>
                        <a:pt x="31" y="53"/>
                      </a:lnTo>
                      <a:lnTo>
                        <a:pt x="30" y="52"/>
                      </a:lnTo>
                      <a:lnTo>
                        <a:pt x="27" y="55"/>
                      </a:lnTo>
                      <a:lnTo>
                        <a:pt x="23" y="49"/>
                      </a:lnTo>
                      <a:lnTo>
                        <a:pt x="20" y="48"/>
                      </a:lnTo>
                      <a:lnTo>
                        <a:pt x="17" y="49"/>
                      </a:lnTo>
                      <a:lnTo>
                        <a:pt x="14" y="51"/>
                      </a:lnTo>
                      <a:lnTo>
                        <a:pt x="14" y="50"/>
                      </a:lnTo>
                      <a:lnTo>
                        <a:pt x="12" y="53"/>
                      </a:lnTo>
                      <a:lnTo>
                        <a:pt x="10" y="51"/>
                      </a:lnTo>
                      <a:lnTo>
                        <a:pt x="7" y="52"/>
                      </a:lnTo>
                      <a:lnTo>
                        <a:pt x="6" y="53"/>
                      </a:lnTo>
                      <a:lnTo>
                        <a:pt x="1" y="54"/>
                      </a:lnTo>
                      <a:lnTo>
                        <a:pt x="0" y="57"/>
                      </a:lnTo>
                      <a:lnTo>
                        <a:pt x="0" y="59"/>
                      </a:lnTo>
                      <a:lnTo>
                        <a:pt x="3" y="58"/>
                      </a:lnTo>
                      <a:lnTo>
                        <a:pt x="5" y="59"/>
                      </a:lnTo>
                      <a:lnTo>
                        <a:pt x="6" y="60"/>
                      </a:lnTo>
                      <a:lnTo>
                        <a:pt x="3" y="60"/>
                      </a:lnTo>
                      <a:lnTo>
                        <a:pt x="2" y="60"/>
                      </a:lnTo>
                      <a:lnTo>
                        <a:pt x="3" y="63"/>
                      </a:lnTo>
                      <a:lnTo>
                        <a:pt x="3" y="60"/>
                      </a:lnTo>
                      <a:lnTo>
                        <a:pt x="5" y="61"/>
                      </a:lnTo>
                      <a:lnTo>
                        <a:pt x="6" y="64"/>
                      </a:lnTo>
                      <a:lnTo>
                        <a:pt x="4" y="64"/>
                      </a:lnTo>
                      <a:lnTo>
                        <a:pt x="1" y="65"/>
                      </a:lnTo>
                      <a:lnTo>
                        <a:pt x="2" y="67"/>
                      </a:lnTo>
                      <a:lnTo>
                        <a:pt x="4" y="67"/>
                      </a:lnTo>
                      <a:lnTo>
                        <a:pt x="5" y="70"/>
                      </a:lnTo>
                      <a:lnTo>
                        <a:pt x="5" y="72"/>
                      </a:lnTo>
                      <a:lnTo>
                        <a:pt x="7" y="70"/>
                      </a:lnTo>
                      <a:lnTo>
                        <a:pt x="10" y="71"/>
                      </a:lnTo>
                      <a:lnTo>
                        <a:pt x="11" y="70"/>
                      </a:lnTo>
                      <a:lnTo>
                        <a:pt x="16" y="72"/>
                      </a:lnTo>
                      <a:lnTo>
                        <a:pt x="17" y="74"/>
                      </a:lnTo>
                      <a:lnTo>
                        <a:pt x="19" y="74"/>
                      </a:lnTo>
                      <a:lnTo>
                        <a:pt x="22" y="77"/>
                      </a:lnTo>
                      <a:lnTo>
                        <a:pt x="24" y="74"/>
                      </a:lnTo>
                      <a:lnTo>
                        <a:pt x="25" y="74"/>
                      </a:lnTo>
                      <a:lnTo>
                        <a:pt x="25" y="76"/>
                      </a:lnTo>
                      <a:lnTo>
                        <a:pt x="26" y="78"/>
                      </a:lnTo>
                      <a:lnTo>
                        <a:pt x="28" y="76"/>
                      </a:lnTo>
                      <a:lnTo>
                        <a:pt x="29" y="78"/>
                      </a:lnTo>
                      <a:lnTo>
                        <a:pt x="28" y="81"/>
                      </a:lnTo>
                      <a:lnTo>
                        <a:pt x="30" y="83"/>
                      </a:lnTo>
                      <a:lnTo>
                        <a:pt x="31" y="84"/>
                      </a:lnTo>
                      <a:lnTo>
                        <a:pt x="34" y="81"/>
                      </a:lnTo>
                      <a:lnTo>
                        <a:pt x="37" y="81"/>
                      </a:lnTo>
                      <a:lnTo>
                        <a:pt x="38" y="84"/>
                      </a:lnTo>
                      <a:lnTo>
                        <a:pt x="37" y="83"/>
                      </a:lnTo>
                      <a:lnTo>
                        <a:pt x="34" y="83"/>
                      </a:lnTo>
                      <a:lnTo>
                        <a:pt x="32" y="86"/>
                      </a:lnTo>
                      <a:lnTo>
                        <a:pt x="34" y="87"/>
                      </a:lnTo>
                      <a:lnTo>
                        <a:pt x="34" y="90"/>
                      </a:lnTo>
                      <a:lnTo>
                        <a:pt x="33" y="93"/>
                      </a:lnTo>
                      <a:lnTo>
                        <a:pt x="34" y="95"/>
                      </a:lnTo>
                      <a:lnTo>
                        <a:pt x="36" y="95"/>
                      </a:lnTo>
                      <a:lnTo>
                        <a:pt x="39" y="101"/>
                      </a:lnTo>
                      <a:lnTo>
                        <a:pt x="43" y="102"/>
                      </a:lnTo>
                      <a:lnTo>
                        <a:pt x="46" y="104"/>
                      </a:lnTo>
                      <a:lnTo>
                        <a:pt x="46" y="107"/>
                      </a:lnTo>
                      <a:lnTo>
                        <a:pt x="48" y="109"/>
                      </a:lnTo>
                      <a:lnTo>
                        <a:pt x="46" y="112"/>
                      </a:lnTo>
                      <a:lnTo>
                        <a:pt x="45" y="112"/>
                      </a:lnTo>
                      <a:lnTo>
                        <a:pt x="45" y="115"/>
                      </a:lnTo>
                      <a:lnTo>
                        <a:pt x="48" y="116"/>
                      </a:lnTo>
                      <a:lnTo>
                        <a:pt x="52" y="120"/>
                      </a:lnTo>
                      <a:lnTo>
                        <a:pt x="55" y="130"/>
                      </a:lnTo>
                      <a:lnTo>
                        <a:pt x="52" y="126"/>
                      </a:lnTo>
                      <a:lnTo>
                        <a:pt x="50" y="122"/>
                      </a:lnTo>
                      <a:lnTo>
                        <a:pt x="48" y="120"/>
                      </a:lnTo>
                      <a:lnTo>
                        <a:pt x="46" y="121"/>
                      </a:lnTo>
                      <a:lnTo>
                        <a:pt x="45" y="129"/>
                      </a:lnTo>
                      <a:lnTo>
                        <a:pt x="45" y="136"/>
                      </a:lnTo>
                      <a:lnTo>
                        <a:pt x="47" y="137"/>
                      </a:lnTo>
                      <a:lnTo>
                        <a:pt x="45" y="139"/>
                      </a:lnTo>
                      <a:lnTo>
                        <a:pt x="45" y="150"/>
                      </a:lnTo>
                      <a:lnTo>
                        <a:pt x="42" y="160"/>
                      </a:lnTo>
                      <a:lnTo>
                        <a:pt x="38" y="163"/>
                      </a:lnTo>
                      <a:lnTo>
                        <a:pt x="41" y="164"/>
                      </a:lnTo>
                      <a:lnTo>
                        <a:pt x="41" y="165"/>
                      </a:lnTo>
                      <a:lnTo>
                        <a:pt x="43" y="166"/>
                      </a:lnTo>
                      <a:lnTo>
                        <a:pt x="44" y="169"/>
                      </a:lnTo>
                      <a:lnTo>
                        <a:pt x="43" y="172"/>
                      </a:lnTo>
                      <a:lnTo>
                        <a:pt x="48" y="171"/>
                      </a:lnTo>
                      <a:lnTo>
                        <a:pt x="53" y="174"/>
                      </a:lnTo>
                      <a:lnTo>
                        <a:pt x="55" y="178"/>
                      </a:lnTo>
                      <a:lnTo>
                        <a:pt x="59" y="176"/>
                      </a:lnTo>
                      <a:lnTo>
                        <a:pt x="62" y="180"/>
                      </a:lnTo>
                      <a:lnTo>
                        <a:pt x="65" y="180"/>
                      </a:lnTo>
                      <a:lnTo>
                        <a:pt x="67" y="181"/>
                      </a:lnTo>
                      <a:lnTo>
                        <a:pt x="70" y="178"/>
                      </a:lnTo>
                      <a:lnTo>
                        <a:pt x="76" y="178"/>
                      </a:lnTo>
                      <a:lnTo>
                        <a:pt x="79" y="179"/>
                      </a:lnTo>
                      <a:lnTo>
                        <a:pt x="83" y="179"/>
                      </a:lnTo>
                      <a:lnTo>
                        <a:pt x="86" y="181"/>
                      </a:lnTo>
                      <a:lnTo>
                        <a:pt x="93" y="181"/>
                      </a:lnTo>
                      <a:lnTo>
                        <a:pt x="98" y="184"/>
                      </a:lnTo>
                      <a:lnTo>
                        <a:pt x="100" y="184"/>
                      </a:lnTo>
                      <a:lnTo>
                        <a:pt x="100" y="183"/>
                      </a:lnTo>
                      <a:lnTo>
                        <a:pt x="99" y="178"/>
                      </a:lnTo>
                      <a:lnTo>
                        <a:pt x="100" y="173"/>
                      </a:lnTo>
                      <a:lnTo>
                        <a:pt x="100" y="170"/>
                      </a:lnTo>
                      <a:lnTo>
                        <a:pt x="103" y="166"/>
                      </a:lnTo>
                      <a:lnTo>
                        <a:pt x="108" y="160"/>
                      </a:lnTo>
                      <a:lnTo>
                        <a:pt x="110" y="160"/>
                      </a:lnTo>
                      <a:lnTo>
                        <a:pt x="111" y="161"/>
                      </a:lnTo>
                      <a:lnTo>
                        <a:pt x="114" y="162"/>
                      </a:lnTo>
                      <a:lnTo>
                        <a:pt x="117" y="164"/>
                      </a:lnTo>
                      <a:lnTo>
                        <a:pt x="120" y="164"/>
                      </a:lnTo>
                      <a:lnTo>
                        <a:pt x="122" y="162"/>
                      </a:lnTo>
                      <a:lnTo>
                        <a:pt x="124" y="162"/>
                      </a:lnTo>
                      <a:lnTo>
                        <a:pt x="133" y="168"/>
                      </a:lnTo>
                      <a:lnTo>
                        <a:pt x="135" y="171"/>
                      </a:lnTo>
                      <a:lnTo>
                        <a:pt x="142" y="171"/>
                      </a:lnTo>
                      <a:lnTo>
                        <a:pt x="144" y="168"/>
                      </a:lnTo>
                      <a:lnTo>
                        <a:pt x="144" y="167"/>
                      </a:lnTo>
                      <a:lnTo>
                        <a:pt x="146" y="163"/>
                      </a:lnTo>
                      <a:lnTo>
                        <a:pt x="155" y="155"/>
                      </a:lnTo>
                      <a:lnTo>
                        <a:pt x="155" y="155"/>
                      </a:lnTo>
                      <a:lnTo>
                        <a:pt x="155" y="151"/>
                      </a:lnTo>
                      <a:lnTo>
                        <a:pt x="156" y="14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03" name="Freeform 722">
                  <a:extLst>
                    <a:ext uri="{FF2B5EF4-FFF2-40B4-BE49-F238E27FC236}">
                      <a16:creationId xmlns:a16="http://schemas.microsoft.com/office/drawing/2014/main" id="{AD21310D-6E41-369A-4261-3826424143E5}"/>
                    </a:ext>
                  </a:extLst>
                </p:cNvPr>
                <p:cNvSpPr>
                  <a:spLocks/>
                </p:cNvSpPr>
                <p:nvPr/>
              </p:nvSpPr>
              <p:spPr bwMode="auto">
                <a:xfrm>
                  <a:off x="3715" y="2020"/>
                  <a:ext cx="14" cy="35"/>
                </a:xfrm>
                <a:custGeom>
                  <a:avLst/>
                  <a:gdLst>
                    <a:gd name="T0" fmla="*/ 0 w 14"/>
                    <a:gd name="T1" fmla="*/ 17 h 35"/>
                    <a:gd name="T2" fmla="*/ 0 w 14"/>
                    <a:gd name="T3" fmla="*/ 20 h 35"/>
                    <a:gd name="T4" fmla="*/ 2 w 14"/>
                    <a:gd name="T5" fmla="*/ 21 h 35"/>
                    <a:gd name="T6" fmla="*/ 2 w 14"/>
                    <a:gd name="T7" fmla="*/ 22 h 35"/>
                    <a:gd name="T8" fmla="*/ 1 w 14"/>
                    <a:gd name="T9" fmla="*/ 23 h 35"/>
                    <a:gd name="T10" fmla="*/ 2 w 14"/>
                    <a:gd name="T11" fmla="*/ 25 h 35"/>
                    <a:gd name="T12" fmla="*/ 4 w 14"/>
                    <a:gd name="T13" fmla="*/ 26 h 35"/>
                    <a:gd name="T14" fmla="*/ 4 w 14"/>
                    <a:gd name="T15" fmla="*/ 28 h 35"/>
                    <a:gd name="T16" fmla="*/ 5 w 14"/>
                    <a:gd name="T17" fmla="*/ 28 h 35"/>
                    <a:gd name="T18" fmla="*/ 6 w 14"/>
                    <a:gd name="T19" fmla="*/ 30 h 35"/>
                    <a:gd name="T20" fmla="*/ 4 w 14"/>
                    <a:gd name="T21" fmla="*/ 29 h 35"/>
                    <a:gd name="T22" fmla="*/ 4 w 14"/>
                    <a:gd name="T23" fmla="*/ 32 h 35"/>
                    <a:gd name="T24" fmla="*/ 4 w 14"/>
                    <a:gd name="T25" fmla="*/ 33 h 35"/>
                    <a:gd name="T26" fmla="*/ 8 w 14"/>
                    <a:gd name="T27" fmla="*/ 35 h 35"/>
                    <a:gd name="T28" fmla="*/ 11 w 14"/>
                    <a:gd name="T29" fmla="*/ 33 h 35"/>
                    <a:gd name="T30" fmla="*/ 13 w 14"/>
                    <a:gd name="T31" fmla="*/ 28 h 35"/>
                    <a:gd name="T32" fmla="*/ 13 w 14"/>
                    <a:gd name="T33" fmla="*/ 24 h 35"/>
                    <a:gd name="T34" fmla="*/ 14 w 14"/>
                    <a:gd name="T35" fmla="*/ 16 h 35"/>
                    <a:gd name="T36" fmla="*/ 13 w 14"/>
                    <a:gd name="T37" fmla="*/ 9 h 35"/>
                    <a:gd name="T38" fmla="*/ 13 w 14"/>
                    <a:gd name="T39" fmla="*/ 4 h 35"/>
                    <a:gd name="T40" fmla="*/ 12 w 14"/>
                    <a:gd name="T41" fmla="*/ 0 h 35"/>
                    <a:gd name="T42" fmla="*/ 11 w 14"/>
                    <a:gd name="T43" fmla="*/ 0 h 35"/>
                    <a:gd name="T44" fmla="*/ 11 w 14"/>
                    <a:gd name="T45" fmla="*/ 3 h 35"/>
                    <a:gd name="T46" fmla="*/ 11 w 14"/>
                    <a:gd name="T47" fmla="*/ 5 h 35"/>
                    <a:gd name="T48" fmla="*/ 11 w 14"/>
                    <a:gd name="T49" fmla="*/ 8 h 35"/>
                    <a:gd name="T50" fmla="*/ 10 w 14"/>
                    <a:gd name="T51" fmla="*/ 8 h 35"/>
                    <a:gd name="T52" fmla="*/ 8 w 14"/>
                    <a:gd name="T53" fmla="*/ 6 h 35"/>
                    <a:gd name="T54" fmla="*/ 7 w 14"/>
                    <a:gd name="T55" fmla="*/ 8 h 35"/>
                    <a:gd name="T56" fmla="*/ 2 w 14"/>
                    <a:gd name="T57" fmla="*/ 10 h 35"/>
                    <a:gd name="T58" fmla="*/ 0 w 14"/>
                    <a:gd name="T59" fmla="*/ 14 h 35"/>
                    <a:gd name="T60" fmla="*/ 2 w 14"/>
                    <a:gd name="T61" fmla="*/ 15 h 35"/>
                    <a:gd name="T62" fmla="*/ 1 w 14"/>
                    <a:gd name="T63" fmla="*/ 17 h 35"/>
                    <a:gd name="T64" fmla="*/ 0 w 14"/>
                    <a:gd name="T65" fmla="*/ 1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 h="35">
                      <a:moveTo>
                        <a:pt x="0" y="17"/>
                      </a:moveTo>
                      <a:lnTo>
                        <a:pt x="0" y="20"/>
                      </a:lnTo>
                      <a:lnTo>
                        <a:pt x="2" y="21"/>
                      </a:lnTo>
                      <a:lnTo>
                        <a:pt x="2" y="22"/>
                      </a:lnTo>
                      <a:lnTo>
                        <a:pt x="1" y="23"/>
                      </a:lnTo>
                      <a:lnTo>
                        <a:pt x="2" y="25"/>
                      </a:lnTo>
                      <a:lnTo>
                        <a:pt x="4" y="26"/>
                      </a:lnTo>
                      <a:lnTo>
                        <a:pt x="4" y="28"/>
                      </a:lnTo>
                      <a:lnTo>
                        <a:pt x="5" y="28"/>
                      </a:lnTo>
                      <a:lnTo>
                        <a:pt x="6" y="30"/>
                      </a:lnTo>
                      <a:lnTo>
                        <a:pt x="4" y="29"/>
                      </a:lnTo>
                      <a:lnTo>
                        <a:pt x="4" y="32"/>
                      </a:lnTo>
                      <a:lnTo>
                        <a:pt x="4" y="33"/>
                      </a:lnTo>
                      <a:lnTo>
                        <a:pt x="8" y="35"/>
                      </a:lnTo>
                      <a:lnTo>
                        <a:pt x="11" y="33"/>
                      </a:lnTo>
                      <a:lnTo>
                        <a:pt x="13" y="28"/>
                      </a:lnTo>
                      <a:lnTo>
                        <a:pt x="13" y="24"/>
                      </a:lnTo>
                      <a:lnTo>
                        <a:pt x="14" y="16"/>
                      </a:lnTo>
                      <a:lnTo>
                        <a:pt x="13" y="9"/>
                      </a:lnTo>
                      <a:lnTo>
                        <a:pt x="13" y="4"/>
                      </a:lnTo>
                      <a:lnTo>
                        <a:pt x="12" y="0"/>
                      </a:lnTo>
                      <a:lnTo>
                        <a:pt x="11" y="0"/>
                      </a:lnTo>
                      <a:lnTo>
                        <a:pt x="11" y="3"/>
                      </a:lnTo>
                      <a:lnTo>
                        <a:pt x="11" y="5"/>
                      </a:lnTo>
                      <a:lnTo>
                        <a:pt x="11" y="8"/>
                      </a:lnTo>
                      <a:lnTo>
                        <a:pt x="10" y="8"/>
                      </a:lnTo>
                      <a:lnTo>
                        <a:pt x="8" y="6"/>
                      </a:lnTo>
                      <a:lnTo>
                        <a:pt x="7" y="8"/>
                      </a:lnTo>
                      <a:lnTo>
                        <a:pt x="2" y="10"/>
                      </a:lnTo>
                      <a:lnTo>
                        <a:pt x="0" y="14"/>
                      </a:lnTo>
                      <a:lnTo>
                        <a:pt x="2" y="15"/>
                      </a:lnTo>
                      <a:lnTo>
                        <a:pt x="1" y="17"/>
                      </a:lnTo>
                      <a:lnTo>
                        <a:pt x="0" y="1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04" name="Freeform 723">
                  <a:extLst>
                    <a:ext uri="{FF2B5EF4-FFF2-40B4-BE49-F238E27FC236}">
                      <a16:creationId xmlns:a16="http://schemas.microsoft.com/office/drawing/2014/main" id="{ABD96150-51CF-1A2A-2285-8CD8AF9D23C3}"/>
                    </a:ext>
                  </a:extLst>
                </p:cNvPr>
                <p:cNvSpPr>
                  <a:spLocks/>
                </p:cNvSpPr>
                <p:nvPr/>
              </p:nvSpPr>
              <p:spPr bwMode="auto">
                <a:xfrm>
                  <a:off x="3798" y="2167"/>
                  <a:ext cx="4" cy="6"/>
                </a:xfrm>
                <a:custGeom>
                  <a:avLst/>
                  <a:gdLst>
                    <a:gd name="T0" fmla="*/ 0 w 4"/>
                    <a:gd name="T1" fmla="*/ 2 h 6"/>
                    <a:gd name="T2" fmla="*/ 3 w 4"/>
                    <a:gd name="T3" fmla="*/ 6 h 6"/>
                    <a:gd name="T4" fmla="*/ 4 w 4"/>
                    <a:gd name="T5" fmla="*/ 3 h 6"/>
                    <a:gd name="T6" fmla="*/ 4 w 4"/>
                    <a:gd name="T7" fmla="*/ 1 h 6"/>
                    <a:gd name="T8" fmla="*/ 0 w 4"/>
                    <a:gd name="T9" fmla="*/ 0 h 6"/>
                    <a:gd name="T10" fmla="*/ 0 w 4"/>
                    <a:gd name="T11" fmla="*/ 2 h 6"/>
                  </a:gdLst>
                  <a:ahLst/>
                  <a:cxnLst>
                    <a:cxn ang="0">
                      <a:pos x="T0" y="T1"/>
                    </a:cxn>
                    <a:cxn ang="0">
                      <a:pos x="T2" y="T3"/>
                    </a:cxn>
                    <a:cxn ang="0">
                      <a:pos x="T4" y="T5"/>
                    </a:cxn>
                    <a:cxn ang="0">
                      <a:pos x="T6" y="T7"/>
                    </a:cxn>
                    <a:cxn ang="0">
                      <a:pos x="T8" y="T9"/>
                    </a:cxn>
                    <a:cxn ang="0">
                      <a:pos x="T10" y="T11"/>
                    </a:cxn>
                  </a:cxnLst>
                  <a:rect l="0" t="0" r="r" b="b"/>
                  <a:pathLst>
                    <a:path w="4" h="6">
                      <a:moveTo>
                        <a:pt x="0" y="2"/>
                      </a:moveTo>
                      <a:lnTo>
                        <a:pt x="3" y="6"/>
                      </a:lnTo>
                      <a:lnTo>
                        <a:pt x="4" y="3"/>
                      </a:lnTo>
                      <a:lnTo>
                        <a:pt x="4" y="1"/>
                      </a:lnTo>
                      <a:lnTo>
                        <a:pt x="0"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05" name="Freeform 724">
                  <a:extLst>
                    <a:ext uri="{FF2B5EF4-FFF2-40B4-BE49-F238E27FC236}">
                      <a16:creationId xmlns:a16="http://schemas.microsoft.com/office/drawing/2014/main" id="{DABD5670-EC0C-2C88-1F0F-3DF1F9608C04}"/>
                    </a:ext>
                  </a:extLst>
                </p:cNvPr>
                <p:cNvSpPr>
                  <a:spLocks/>
                </p:cNvSpPr>
                <p:nvPr/>
              </p:nvSpPr>
              <p:spPr bwMode="auto">
                <a:xfrm>
                  <a:off x="3712" y="2058"/>
                  <a:ext cx="2" cy="4"/>
                </a:xfrm>
                <a:custGeom>
                  <a:avLst/>
                  <a:gdLst>
                    <a:gd name="T0" fmla="*/ 1 w 2"/>
                    <a:gd name="T1" fmla="*/ 4 h 4"/>
                    <a:gd name="T2" fmla="*/ 1 w 2"/>
                    <a:gd name="T3" fmla="*/ 3 h 4"/>
                    <a:gd name="T4" fmla="*/ 2 w 2"/>
                    <a:gd name="T5" fmla="*/ 1 h 4"/>
                    <a:gd name="T6" fmla="*/ 1 w 2"/>
                    <a:gd name="T7" fmla="*/ 0 h 4"/>
                    <a:gd name="T8" fmla="*/ 0 w 2"/>
                    <a:gd name="T9" fmla="*/ 1 h 4"/>
                    <a:gd name="T10" fmla="*/ 0 w 2"/>
                    <a:gd name="T11" fmla="*/ 2 h 4"/>
                    <a:gd name="T12" fmla="*/ 0 w 2"/>
                    <a:gd name="T13" fmla="*/ 4 h 4"/>
                    <a:gd name="T14" fmla="*/ 1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1" y="4"/>
                      </a:moveTo>
                      <a:lnTo>
                        <a:pt x="1" y="3"/>
                      </a:lnTo>
                      <a:lnTo>
                        <a:pt x="2" y="1"/>
                      </a:lnTo>
                      <a:lnTo>
                        <a:pt x="1" y="0"/>
                      </a:lnTo>
                      <a:lnTo>
                        <a:pt x="0" y="1"/>
                      </a:lnTo>
                      <a:lnTo>
                        <a:pt x="0" y="2"/>
                      </a:lnTo>
                      <a:lnTo>
                        <a:pt x="0" y="4"/>
                      </a:lnTo>
                      <a:lnTo>
                        <a:pt x="1"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06" name="Freeform 725">
                  <a:extLst>
                    <a:ext uri="{FF2B5EF4-FFF2-40B4-BE49-F238E27FC236}">
                      <a16:creationId xmlns:a16="http://schemas.microsoft.com/office/drawing/2014/main" id="{31630098-B9A2-DBDD-C56D-E742CB276ACB}"/>
                    </a:ext>
                  </a:extLst>
                </p:cNvPr>
                <p:cNvSpPr>
                  <a:spLocks/>
                </p:cNvSpPr>
                <p:nvPr/>
              </p:nvSpPr>
              <p:spPr bwMode="auto">
                <a:xfrm>
                  <a:off x="3712" y="2059"/>
                  <a:ext cx="21" cy="49"/>
                </a:xfrm>
                <a:custGeom>
                  <a:avLst/>
                  <a:gdLst>
                    <a:gd name="T0" fmla="*/ 2 w 21"/>
                    <a:gd name="T1" fmla="*/ 14 h 49"/>
                    <a:gd name="T2" fmla="*/ 2 w 21"/>
                    <a:gd name="T3" fmla="*/ 17 h 49"/>
                    <a:gd name="T4" fmla="*/ 4 w 21"/>
                    <a:gd name="T5" fmla="*/ 18 h 49"/>
                    <a:gd name="T6" fmla="*/ 4 w 21"/>
                    <a:gd name="T7" fmla="*/ 23 h 49"/>
                    <a:gd name="T8" fmla="*/ 2 w 21"/>
                    <a:gd name="T9" fmla="*/ 25 h 49"/>
                    <a:gd name="T10" fmla="*/ 3 w 21"/>
                    <a:gd name="T11" fmla="*/ 27 h 49"/>
                    <a:gd name="T12" fmla="*/ 6 w 21"/>
                    <a:gd name="T13" fmla="*/ 27 h 49"/>
                    <a:gd name="T14" fmla="*/ 6 w 21"/>
                    <a:gd name="T15" fmla="*/ 29 h 49"/>
                    <a:gd name="T16" fmla="*/ 3 w 21"/>
                    <a:gd name="T17" fmla="*/ 31 h 49"/>
                    <a:gd name="T18" fmla="*/ 3 w 21"/>
                    <a:gd name="T19" fmla="*/ 37 h 49"/>
                    <a:gd name="T20" fmla="*/ 3 w 21"/>
                    <a:gd name="T21" fmla="*/ 39 h 49"/>
                    <a:gd name="T22" fmla="*/ 5 w 21"/>
                    <a:gd name="T23" fmla="*/ 46 h 49"/>
                    <a:gd name="T24" fmla="*/ 7 w 21"/>
                    <a:gd name="T25" fmla="*/ 49 h 49"/>
                    <a:gd name="T26" fmla="*/ 8 w 21"/>
                    <a:gd name="T27" fmla="*/ 48 h 49"/>
                    <a:gd name="T28" fmla="*/ 10 w 21"/>
                    <a:gd name="T29" fmla="*/ 49 h 49"/>
                    <a:gd name="T30" fmla="*/ 12 w 21"/>
                    <a:gd name="T31" fmla="*/ 48 h 49"/>
                    <a:gd name="T32" fmla="*/ 12 w 21"/>
                    <a:gd name="T33" fmla="*/ 44 h 49"/>
                    <a:gd name="T34" fmla="*/ 13 w 21"/>
                    <a:gd name="T35" fmla="*/ 41 h 49"/>
                    <a:gd name="T36" fmla="*/ 15 w 21"/>
                    <a:gd name="T37" fmla="*/ 42 h 49"/>
                    <a:gd name="T38" fmla="*/ 17 w 21"/>
                    <a:gd name="T39" fmla="*/ 44 h 49"/>
                    <a:gd name="T40" fmla="*/ 19 w 21"/>
                    <a:gd name="T41" fmla="*/ 44 h 49"/>
                    <a:gd name="T42" fmla="*/ 20 w 21"/>
                    <a:gd name="T43" fmla="*/ 41 h 49"/>
                    <a:gd name="T44" fmla="*/ 20 w 21"/>
                    <a:gd name="T45" fmla="*/ 35 h 49"/>
                    <a:gd name="T46" fmla="*/ 21 w 21"/>
                    <a:gd name="T47" fmla="*/ 34 h 49"/>
                    <a:gd name="T48" fmla="*/ 20 w 21"/>
                    <a:gd name="T49" fmla="*/ 27 h 49"/>
                    <a:gd name="T50" fmla="*/ 21 w 21"/>
                    <a:gd name="T51" fmla="*/ 20 h 49"/>
                    <a:gd name="T52" fmla="*/ 17 w 21"/>
                    <a:gd name="T53" fmla="*/ 17 h 49"/>
                    <a:gd name="T54" fmla="*/ 21 w 21"/>
                    <a:gd name="T55" fmla="*/ 14 h 49"/>
                    <a:gd name="T56" fmla="*/ 21 w 21"/>
                    <a:gd name="T57" fmla="*/ 12 h 49"/>
                    <a:gd name="T58" fmla="*/ 20 w 21"/>
                    <a:gd name="T59" fmla="*/ 8 h 49"/>
                    <a:gd name="T60" fmla="*/ 18 w 21"/>
                    <a:gd name="T61" fmla="*/ 5 h 49"/>
                    <a:gd name="T62" fmla="*/ 16 w 21"/>
                    <a:gd name="T63" fmla="*/ 1 h 49"/>
                    <a:gd name="T64" fmla="*/ 15 w 21"/>
                    <a:gd name="T65" fmla="*/ 2 h 49"/>
                    <a:gd name="T66" fmla="*/ 13 w 21"/>
                    <a:gd name="T67" fmla="*/ 0 h 49"/>
                    <a:gd name="T68" fmla="*/ 10 w 21"/>
                    <a:gd name="T69" fmla="*/ 0 h 49"/>
                    <a:gd name="T70" fmla="*/ 5 w 21"/>
                    <a:gd name="T71" fmla="*/ 7 h 49"/>
                    <a:gd name="T72" fmla="*/ 3 w 21"/>
                    <a:gd name="T73" fmla="*/ 7 h 49"/>
                    <a:gd name="T74" fmla="*/ 0 w 21"/>
                    <a:gd name="T75" fmla="*/ 5 h 49"/>
                    <a:gd name="T76" fmla="*/ 0 w 21"/>
                    <a:gd name="T77" fmla="*/ 9 h 49"/>
                    <a:gd name="T78" fmla="*/ 0 w 21"/>
                    <a:gd name="T79" fmla="*/ 11 h 49"/>
                    <a:gd name="T80" fmla="*/ 2 w 21"/>
                    <a:gd name="T81" fmla="*/ 1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49">
                      <a:moveTo>
                        <a:pt x="2" y="14"/>
                      </a:moveTo>
                      <a:lnTo>
                        <a:pt x="2" y="17"/>
                      </a:lnTo>
                      <a:lnTo>
                        <a:pt x="4" y="18"/>
                      </a:lnTo>
                      <a:lnTo>
                        <a:pt x="4" y="23"/>
                      </a:lnTo>
                      <a:lnTo>
                        <a:pt x="2" y="25"/>
                      </a:lnTo>
                      <a:lnTo>
                        <a:pt x="3" y="27"/>
                      </a:lnTo>
                      <a:lnTo>
                        <a:pt x="6" y="27"/>
                      </a:lnTo>
                      <a:lnTo>
                        <a:pt x="6" y="29"/>
                      </a:lnTo>
                      <a:lnTo>
                        <a:pt x="3" y="31"/>
                      </a:lnTo>
                      <a:lnTo>
                        <a:pt x="3" y="37"/>
                      </a:lnTo>
                      <a:lnTo>
                        <a:pt x="3" y="39"/>
                      </a:lnTo>
                      <a:lnTo>
                        <a:pt x="5" y="46"/>
                      </a:lnTo>
                      <a:lnTo>
                        <a:pt x="7" y="49"/>
                      </a:lnTo>
                      <a:lnTo>
                        <a:pt x="8" y="48"/>
                      </a:lnTo>
                      <a:lnTo>
                        <a:pt x="10" y="49"/>
                      </a:lnTo>
                      <a:lnTo>
                        <a:pt x="12" y="48"/>
                      </a:lnTo>
                      <a:lnTo>
                        <a:pt x="12" y="44"/>
                      </a:lnTo>
                      <a:lnTo>
                        <a:pt x="13" y="41"/>
                      </a:lnTo>
                      <a:lnTo>
                        <a:pt x="15" y="42"/>
                      </a:lnTo>
                      <a:lnTo>
                        <a:pt x="17" y="44"/>
                      </a:lnTo>
                      <a:lnTo>
                        <a:pt x="19" y="44"/>
                      </a:lnTo>
                      <a:lnTo>
                        <a:pt x="20" y="41"/>
                      </a:lnTo>
                      <a:lnTo>
                        <a:pt x="20" y="35"/>
                      </a:lnTo>
                      <a:lnTo>
                        <a:pt x="21" y="34"/>
                      </a:lnTo>
                      <a:lnTo>
                        <a:pt x="20" y="27"/>
                      </a:lnTo>
                      <a:lnTo>
                        <a:pt x="21" y="20"/>
                      </a:lnTo>
                      <a:lnTo>
                        <a:pt x="17" y="17"/>
                      </a:lnTo>
                      <a:lnTo>
                        <a:pt x="21" y="14"/>
                      </a:lnTo>
                      <a:lnTo>
                        <a:pt x="21" y="12"/>
                      </a:lnTo>
                      <a:lnTo>
                        <a:pt x="20" y="8"/>
                      </a:lnTo>
                      <a:lnTo>
                        <a:pt x="18" y="5"/>
                      </a:lnTo>
                      <a:lnTo>
                        <a:pt x="16" y="1"/>
                      </a:lnTo>
                      <a:lnTo>
                        <a:pt x="15" y="2"/>
                      </a:lnTo>
                      <a:lnTo>
                        <a:pt x="13" y="0"/>
                      </a:lnTo>
                      <a:lnTo>
                        <a:pt x="10" y="0"/>
                      </a:lnTo>
                      <a:lnTo>
                        <a:pt x="5" y="7"/>
                      </a:lnTo>
                      <a:lnTo>
                        <a:pt x="3" y="7"/>
                      </a:lnTo>
                      <a:lnTo>
                        <a:pt x="0" y="5"/>
                      </a:lnTo>
                      <a:lnTo>
                        <a:pt x="0" y="9"/>
                      </a:lnTo>
                      <a:lnTo>
                        <a:pt x="0" y="11"/>
                      </a:lnTo>
                      <a:lnTo>
                        <a:pt x="2" y="1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07" name="Freeform 726">
                  <a:extLst>
                    <a:ext uri="{FF2B5EF4-FFF2-40B4-BE49-F238E27FC236}">
                      <a16:creationId xmlns:a16="http://schemas.microsoft.com/office/drawing/2014/main" id="{A70E3225-EE16-29C6-E56F-EF92D1DED044}"/>
                    </a:ext>
                  </a:extLst>
                </p:cNvPr>
                <p:cNvSpPr>
                  <a:spLocks/>
                </p:cNvSpPr>
                <p:nvPr/>
              </p:nvSpPr>
              <p:spPr bwMode="auto">
                <a:xfrm>
                  <a:off x="3736" y="2022"/>
                  <a:ext cx="6" cy="6"/>
                </a:xfrm>
                <a:custGeom>
                  <a:avLst/>
                  <a:gdLst>
                    <a:gd name="T0" fmla="*/ 6 w 6"/>
                    <a:gd name="T1" fmla="*/ 4 h 6"/>
                    <a:gd name="T2" fmla="*/ 6 w 6"/>
                    <a:gd name="T3" fmla="*/ 2 h 6"/>
                    <a:gd name="T4" fmla="*/ 4 w 6"/>
                    <a:gd name="T5" fmla="*/ 0 h 6"/>
                    <a:gd name="T6" fmla="*/ 4 w 6"/>
                    <a:gd name="T7" fmla="*/ 2 h 6"/>
                    <a:gd name="T8" fmla="*/ 0 w 6"/>
                    <a:gd name="T9" fmla="*/ 3 h 6"/>
                    <a:gd name="T10" fmla="*/ 0 w 6"/>
                    <a:gd name="T11" fmla="*/ 5 h 6"/>
                    <a:gd name="T12" fmla="*/ 1 w 6"/>
                    <a:gd name="T13" fmla="*/ 6 h 6"/>
                    <a:gd name="T14" fmla="*/ 4 w 6"/>
                    <a:gd name="T15" fmla="*/ 4 h 6"/>
                    <a:gd name="T16" fmla="*/ 6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6" y="4"/>
                      </a:moveTo>
                      <a:lnTo>
                        <a:pt x="6" y="2"/>
                      </a:lnTo>
                      <a:lnTo>
                        <a:pt x="4" y="0"/>
                      </a:lnTo>
                      <a:lnTo>
                        <a:pt x="4" y="2"/>
                      </a:lnTo>
                      <a:lnTo>
                        <a:pt x="0" y="3"/>
                      </a:lnTo>
                      <a:lnTo>
                        <a:pt x="0" y="5"/>
                      </a:lnTo>
                      <a:lnTo>
                        <a:pt x="1" y="6"/>
                      </a:lnTo>
                      <a:lnTo>
                        <a:pt x="4" y="4"/>
                      </a:lnTo>
                      <a:lnTo>
                        <a:pt x="6"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08" name="Freeform 727">
                  <a:extLst>
                    <a:ext uri="{FF2B5EF4-FFF2-40B4-BE49-F238E27FC236}">
                      <a16:creationId xmlns:a16="http://schemas.microsoft.com/office/drawing/2014/main" id="{8D32691D-367B-37A2-180B-F775052EF7AB}"/>
                    </a:ext>
                  </a:extLst>
                </p:cNvPr>
                <p:cNvSpPr>
                  <a:spLocks/>
                </p:cNvSpPr>
                <p:nvPr/>
              </p:nvSpPr>
              <p:spPr bwMode="auto">
                <a:xfrm>
                  <a:off x="3748" y="2034"/>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09" name="Freeform 728">
                  <a:extLst>
                    <a:ext uri="{FF2B5EF4-FFF2-40B4-BE49-F238E27FC236}">
                      <a16:creationId xmlns:a16="http://schemas.microsoft.com/office/drawing/2014/main" id="{392075CF-3D4F-CB54-8801-989C8D6D8F98}"/>
                    </a:ext>
                  </a:extLst>
                </p:cNvPr>
                <p:cNvSpPr>
                  <a:spLocks/>
                </p:cNvSpPr>
                <p:nvPr/>
              </p:nvSpPr>
              <p:spPr bwMode="auto">
                <a:xfrm>
                  <a:off x="3771" y="2120"/>
                  <a:ext cx="41" cy="33"/>
                </a:xfrm>
                <a:custGeom>
                  <a:avLst/>
                  <a:gdLst>
                    <a:gd name="T0" fmla="*/ 41 w 41"/>
                    <a:gd name="T1" fmla="*/ 8 h 33"/>
                    <a:gd name="T2" fmla="*/ 41 w 41"/>
                    <a:gd name="T3" fmla="*/ 3 h 33"/>
                    <a:gd name="T4" fmla="*/ 39 w 41"/>
                    <a:gd name="T5" fmla="*/ 0 h 33"/>
                    <a:gd name="T6" fmla="*/ 36 w 41"/>
                    <a:gd name="T7" fmla="*/ 4 h 33"/>
                    <a:gd name="T8" fmla="*/ 34 w 41"/>
                    <a:gd name="T9" fmla="*/ 4 h 33"/>
                    <a:gd name="T10" fmla="*/ 31 w 41"/>
                    <a:gd name="T11" fmla="*/ 1 h 33"/>
                    <a:gd name="T12" fmla="*/ 28 w 41"/>
                    <a:gd name="T13" fmla="*/ 5 h 33"/>
                    <a:gd name="T14" fmla="*/ 22 w 41"/>
                    <a:gd name="T15" fmla="*/ 5 h 33"/>
                    <a:gd name="T16" fmla="*/ 17 w 41"/>
                    <a:gd name="T17" fmla="*/ 7 h 33"/>
                    <a:gd name="T18" fmla="*/ 13 w 41"/>
                    <a:gd name="T19" fmla="*/ 6 h 33"/>
                    <a:gd name="T20" fmla="*/ 10 w 41"/>
                    <a:gd name="T21" fmla="*/ 4 h 33"/>
                    <a:gd name="T22" fmla="*/ 7 w 41"/>
                    <a:gd name="T23" fmla="*/ 4 h 33"/>
                    <a:gd name="T24" fmla="*/ 6 w 41"/>
                    <a:gd name="T25" fmla="*/ 6 h 33"/>
                    <a:gd name="T26" fmla="*/ 4 w 41"/>
                    <a:gd name="T27" fmla="*/ 4 h 33"/>
                    <a:gd name="T28" fmla="*/ 1 w 41"/>
                    <a:gd name="T29" fmla="*/ 6 h 33"/>
                    <a:gd name="T30" fmla="*/ 0 w 41"/>
                    <a:gd name="T31" fmla="*/ 11 h 33"/>
                    <a:gd name="T32" fmla="*/ 3 w 41"/>
                    <a:gd name="T33" fmla="*/ 15 h 33"/>
                    <a:gd name="T34" fmla="*/ 7 w 41"/>
                    <a:gd name="T35" fmla="*/ 15 h 33"/>
                    <a:gd name="T36" fmla="*/ 12 w 41"/>
                    <a:gd name="T37" fmla="*/ 18 h 33"/>
                    <a:gd name="T38" fmla="*/ 15 w 41"/>
                    <a:gd name="T39" fmla="*/ 20 h 33"/>
                    <a:gd name="T40" fmla="*/ 17 w 41"/>
                    <a:gd name="T41" fmla="*/ 23 h 33"/>
                    <a:gd name="T42" fmla="*/ 24 w 41"/>
                    <a:gd name="T43" fmla="*/ 26 h 33"/>
                    <a:gd name="T44" fmla="*/ 25 w 41"/>
                    <a:gd name="T45" fmla="*/ 25 h 33"/>
                    <a:gd name="T46" fmla="*/ 28 w 41"/>
                    <a:gd name="T47" fmla="*/ 27 h 33"/>
                    <a:gd name="T48" fmla="*/ 28 w 41"/>
                    <a:gd name="T49" fmla="*/ 30 h 33"/>
                    <a:gd name="T50" fmla="*/ 35 w 41"/>
                    <a:gd name="T51" fmla="*/ 33 h 33"/>
                    <a:gd name="T52" fmla="*/ 38 w 41"/>
                    <a:gd name="T53" fmla="*/ 32 h 33"/>
                    <a:gd name="T54" fmla="*/ 38 w 41"/>
                    <a:gd name="T55" fmla="*/ 28 h 33"/>
                    <a:gd name="T56" fmla="*/ 39 w 41"/>
                    <a:gd name="T57" fmla="*/ 26 h 33"/>
                    <a:gd name="T58" fmla="*/ 38 w 41"/>
                    <a:gd name="T59" fmla="*/ 22 h 33"/>
                    <a:gd name="T60" fmla="*/ 36 w 41"/>
                    <a:gd name="T61" fmla="*/ 18 h 33"/>
                    <a:gd name="T62" fmla="*/ 38 w 41"/>
                    <a:gd name="T63" fmla="*/ 10 h 33"/>
                    <a:gd name="T64" fmla="*/ 41 w 41"/>
                    <a:gd name="T65"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 h="33">
                      <a:moveTo>
                        <a:pt x="41" y="8"/>
                      </a:moveTo>
                      <a:lnTo>
                        <a:pt x="41" y="3"/>
                      </a:lnTo>
                      <a:lnTo>
                        <a:pt x="39" y="0"/>
                      </a:lnTo>
                      <a:lnTo>
                        <a:pt x="36" y="4"/>
                      </a:lnTo>
                      <a:lnTo>
                        <a:pt x="34" y="4"/>
                      </a:lnTo>
                      <a:lnTo>
                        <a:pt x="31" y="1"/>
                      </a:lnTo>
                      <a:lnTo>
                        <a:pt x="28" y="5"/>
                      </a:lnTo>
                      <a:lnTo>
                        <a:pt x="22" y="5"/>
                      </a:lnTo>
                      <a:lnTo>
                        <a:pt x="17" y="7"/>
                      </a:lnTo>
                      <a:lnTo>
                        <a:pt x="13" y="6"/>
                      </a:lnTo>
                      <a:lnTo>
                        <a:pt x="10" y="4"/>
                      </a:lnTo>
                      <a:lnTo>
                        <a:pt x="7" y="4"/>
                      </a:lnTo>
                      <a:lnTo>
                        <a:pt x="6" y="6"/>
                      </a:lnTo>
                      <a:lnTo>
                        <a:pt x="4" y="4"/>
                      </a:lnTo>
                      <a:lnTo>
                        <a:pt x="1" y="6"/>
                      </a:lnTo>
                      <a:lnTo>
                        <a:pt x="0" y="11"/>
                      </a:lnTo>
                      <a:lnTo>
                        <a:pt x="3" y="15"/>
                      </a:lnTo>
                      <a:lnTo>
                        <a:pt x="7" y="15"/>
                      </a:lnTo>
                      <a:lnTo>
                        <a:pt x="12" y="18"/>
                      </a:lnTo>
                      <a:lnTo>
                        <a:pt x="15" y="20"/>
                      </a:lnTo>
                      <a:lnTo>
                        <a:pt x="17" y="23"/>
                      </a:lnTo>
                      <a:lnTo>
                        <a:pt x="24" y="26"/>
                      </a:lnTo>
                      <a:lnTo>
                        <a:pt x="25" y="25"/>
                      </a:lnTo>
                      <a:lnTo>
                        <a:pt x="28" y="27"/>
                      </a:lnTo>
                      <a:lnTo>
                        <a:pt x="28" y="30"/>
                      </a:lnTo>
                      <a:lnTo>
                        <a:pt x="35" y="33"/>
                      </a:lnTo>
                      <a:lnTo>
                        <a:pt x="38" y="32"/>
                      </a:lnTo>
                      <a:lnTo>
                        <a:pt x="38" y="28"/>
                      </a:lnTo>
                      <a:lnTo>
                        <a:pt x="39" y="26"/>
                      </a:lnTo>
                      <a:lnTo>
                        <a:pt x="38" y="22"/>
                      </a:lnTo>
                      <a:lnTo>
                        <a:pt x="36" y="18"/>
                      </a:lnTo>
                      <a:lnTo>
                        <a:pt x="38" y="10"/>
                      </a:lnTo>
                      <a:lnTo>
                        <a:pt x="41"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10" name="Freeform 729">
                  <a:extLst>
                    <a:ext uri="{FF2B5EF4-FFF2-40B4-BE49-F238E27FC236}">
                      <a16:creationId xmlns:a16="http://schemas.microsoft.com/office/drawing/2014/main" id="{F43BF830-28CB-C381-31CD-8C3B13E6A88B}"/>
                    </a:ext>
                  </a:extLst>
                </p:cNvPr>
                <p:cNvSpPr>
                  <a:spLocks/>
                </p:cNvSpPr>
                <p:nvPr/>
              </p:nvSpPr>
              <p:spPr bwMode="auto">
                <a:xfrm>
                  <a:off x="3690" y="1935"/>
                  <a:ext cx="160" cy="194"/>
                </a:xfrm>
                <a:custGeom>
                  <a:avLst/>
                  <a:gdLst>
                    <a:gd name="T0" fmla="*/ 94 w 160"/>
                    <a:gd name="T1" fmla="*/ 13 h 194"/>
                    <a:gd name="T2" fmla="*/ 78 w 160"/>
                    <a:gd name="T3" fmla="*/ 10 h 194"/>
                    <a:gd name="T4" fmla="*/ 67 w 160"/>
                    <a:gd name="T5" fmla="*/ 2 h 194"/>
                    <a:gd name="T6" fmla="*/ 52 w 160"/>
                    <a:gd name="T7" fmla="*/ 3 h 194"/>
                    <a:gd name="T8" fmla="*/ 45 w 160"/>
                    <a:gd name="T9" fmla="*/ 14 h 194"/>
                    <a:gd name="T10" fmla="*/ 39 w 160"/>
                    <a:gd name="T11" fmla="*/ 18 h 194"/>
                    <a:gd name="T12" fmla="*/ 30 w 160"/>
                    <a:gd name="T13" fmla="*/ 27 h 194"/>
                    <a:gd name="T14" fmla="*/ 25 w 160"/>
                    <a:gd name="T15" fmla="*/ 17 h 194"/>
                    <a:gd name="T16" fmla="*/ 12 w 160"/>
                    <a:gd name="T17" fmla="*/ 24 h 194"/>
                    <a:gd name="T18" fmla="*/ 3 w 160"/>
                    <a:gd name="T19" fmla="*/ 28 h 194"/>
                    <a:gd name="T20" fmla="*/ 5 w 160"/>
                    <a:gd name="T21" fmla="*/ 41 h 194"/>
                    <a:gd name="T22" fmla="*/ 3 w 160"/>
                    <a:gd name="T23" fmla="*/ 49 h 194"/>
                    <a:gd name="T24" fmla="*/ 12 w 160"/>
                    <a:gd name="T25" fmla="*/ 62 h 194"/>
                    <a:gd name="T26" fmla="*/ 18 w 160"/>
                    <a:gd name="T27" fmla="*/ 68 h 194"/>
                    <a:gd name="T28" fmla="*/ 28 w 160"/>
                    <a:gd name="T29" fmla="*/ 57 h 194"/>
                    <a:gd name="T30" fmla="*/ 44 w 160"/>
                    <a:gd name="T31" fmla="*/ 64 h 194"/>
                    <a:gd name="T32" fmla="*/ 47 w 160"/>
                    <a:gd name="T33" fmla="*/ 71 h 194"/>
                    <a:gd name="T34" fmla="*/ 53 w 160"/>
                    <a:gd name="T35" fmla="*/ 80 h 194"/>
                    <a:gd name="T36" fmla="*/ 58 w 160"/>
                    <a:gd name="T37" fmla="*/ 90 h 194"/>
                    <a:gd name="T38" fmla="*/ 66 w 160"/>
                    <a:gd name="T39" fmla="*/ 98 h 194"/>
                    <a:gd name="T40" fmla="*/ 71 w 160"/>
                    <a:gd name="T41" fmla="*/ 106 h 194"/>
                    <a:gd name="T42" fmla="*/ 85 w 160"/>
                    <a:gd name="T43" fmla="*/ 120 h 194"/>
                    <a:gd name="T44" fmla="*/ 91 w 160"/>
                    <a:gd name="T45" fmla="*/ 124 h 194"/>
                    <a:gd name="T46" fmla="*/ 98 w 160"/>
                    <a:gd name="T47" fmla="*/ 124 h 194"/>
                    <a:gd name="T48" fmla="*/ 105 w 160"/>
                    <a:gd name="T49" fmla="*/ 131 h 194"/>
                    <a:gd name="T50" fmla="*/ 109 w 160"/>
                    <a:gd name="T51" fmla="*/ 134 h 194"/>
                    <a:gd name="T52" fmla="*/ 113 w 160"/>
                    <a:gd name="T53" fmla="*/ 141 h 194"/>
                    <a:gd name="T54" fmla="*/ 117 w 160"/>
                    <a:gd name="T55" fmla="*/ 144 h 194"/>
                    <a:gd name="T56" fmla="*/ 123 w 160"/>
                    <a:gd name="T57" fmla="*/ 148 h 194"/>
                    <a:gd name="T58" fmla="*/ 127 w 160"/>
                    <a:gd name="T59" fmla="*/ 159 h 194"/>
                    <a:gd name="T60" fmla="*/ 131 w 160"/>
                    <a:gd name="T61" fmla="*/ 170 h 194"/>
                    <a:gd name="T62" fmla="*/ 129 w 160"/>
                    <a:gd name="T63" fmla="*/ 175 h 194"/>
                    <a:gd name="T64" fmla="*/ 128 w 160"/>
                    <a:gd name="T65" fmla="*/ 183 h 194"/>
                    <a:gd name="T66" fmla="*/ 124 w 160"/>
                    <a:gd name="T67" fmla="*/ 188 h 194"/>
                    <a:gd name="T68" fmla="*/ 131 w 160"/>
                    <a:gd name="T69" fmla="*/ 193 h 194"/>
                    <a:gd name="T70" fmla="*/ 137 w 160"/>
                    <a:gd name="T71" fmla="*/ 183 h 194"/>
                    <a:gd name="T72" fmla="*/ 143 w 160"/>
                    <a:gd name="T73" fmla="*/ 172 h 194"/>
                    <a:gd name="T74" fmla="*/ 143 w 160"/>
                    <a:gd name="T75" fmla="*/ 163 h 194"/>
                    <a:gd name="T76" fmla="*/ 136 w 160"/>
                    <a:gd name="T77" fmla="*/ 156 h 194"/>
                    <a:gd name="T78" fmla="*/ 137 w 160"/>
                    <a:gd name="T79" fmla="*/ 151 h 194"/>
                    <a:gd name="T80" fmla="*/ 140 w 160"/>
                    <a:gd name="T81" fmla="*/ 144 h 194"/>
                    <a:gd name="T82" fmla="*/ 143 w 160"/>
                    <a:gd name="T83" fmla="*/ 138 h 194"/>
                    <a:gd name="T84" fmla="*/ 151 w 160"/>
                    <a:gd name="T85" fmla="*/ 141 h 194"/>
                    <a:gd name="T86" fmla="*/ 154 w 160"/>
                    <a:gd name="T87" fmla="*/ 148 h 194"/>
                    <a:gd name="T88" fmla="*/ 158 w 160"/>
                    <a:gd name="T89" fmla="*/ 151 h 194"/>
                    <a:gd name="T90" fmla="*/ 160 w 160"/>
                    <a:gd name="T91" fmla="*/ 146 h 194"/>
                    <a:gd name="T92" fmla="*/ 157 w 160"/>
                    <a:gd name="T93" fmla="*/ 137 h 194"/>
                    <a:gd name="T94" fmla="*/ 146 w 160"/>
                    <a:gd name="T95" fmla="*/ 128 h 194"/>
                    <a:gd name="T96" fmla="*/ 126 w 160"/>
                    <a:gd name="T97" fmla="*/ 120 h 194"/>
                    <a:gd name="T98" fmla="*/ 128 w 160"/>
                    <a:gd name="T99" fmla="*/ 113 h 194"/>
                    <a:gd name="T100" fmla="*/ 123 w 160"/>
                    <a:gd name="T101" fmla="*/ 110 h 194"/>
                    <a:gd name="T102" fmla="*/ 113 w 160"/>
                    <a:gd name="T103" fmla="*/ 107 h 194"/>
                    <a:gd name="T104" fmla="*/ 105 w 160"/>
                    <a:gd name="T105" fmla="*/ 100 h 194"/>
                    <a:gd name="T106" fmla="*/ 98 w 160"/>
                    <a:gd name="T107" fmla="*/ 90 h 194"/>
                    <a:gd name="T108" fmla="*/ 97 w 160"/>
                    <a:gd name="T109" fmla="*/ 82 h 194"/>
                    <a:gd name="T110" fmla="*/ 82 w 160"/>
                    <a:gd name="T111" fmla="*/ 67 h 194"/>
                    <a:gd name="T112" fmla="*/ 74 w 160"/>
                    <a:gd name="T113" fmla="*/ 55 h 194"/>
                    <a:gd name="T114" fmla="*/ 76 w 160"/>
                    <a:gd name="T115" fmla="*/ 46 h 194"/>
                    <a:gd name="T116" fmla="*/ 74 w 160"/>
                    <a:gd name="T117" fmla="*/ 37 h 194"/>
                    <a:gd name="T118" fmla="*/ 83 w 160"/>
                    <a:gd name="T119" fmla="*/ 33 h 194"/>
                    <a:gd name="T120" fmla="*/ 90 w 160"/>
                    <a:gd name="T121" fmla="*/ 3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0" h="194">
                      <a:moveTo>
                        <a:pt x="91" y="21"/>
                      </a:moveTo>
                      <a:lnTo>
                        <a:pt x="90" y="19"/>
                      </a:lnTo>
                      <a:lnTo>
                        <a:pt x="94" y="13"/>
                      </a:lnTo>
                      <a:lnTo>
                        <a:pt x="91" y="11"/>
                      </a:lnTo>
                      <a:lnTo>
                        <a:pt x="87" y="11"/>
                      </a:lnTo>
                      <a:lnTo>
                        <a:pt x="78" y="10"/>
                      </a:lnTo>
                      <a:lnTo>
                        <a:pt x="71" y="4"/>
                      </a:lnTo>
                      <a:lnTo>
                        <a:pt x="71" y="1"/>
                      </a:lnTo>
                      <a:lnTo>
                        <a:pt x="67" y="2"/>
                      </a:lnTo>
                      <a:lnTo>
                        <a:pt x="63" y="0"/>
                      </a:lnTo>
                      <a:lnTo>
                        <a:pt x="57" y="6"/>
                      </a:lnTo>
                      <a:lnTo>
                        <a:pt x="52" y="3"/>
                      </a:lnTo>
                      <a:lnTo>
                        <a:pt x="49" y="7"/>
                      </a:lnTo>
                      <a:lnTo>
                        <a:pt x="50" y="13"/>
                      </a:lnTo>
                      <a:lnTo>
                        <a:pt x="45" y="14"/>
                      </a:lnTo>
                      <a:lnTo>
                        <a:pt x="44" y="20"/>
                      </a:lnTo>
                      <a:lnTo>
                        <a:pt x="42" y="18"/>
                      </a:lnTo>
                      <a:lnTo>
                        <a:pt x="39" y="18"/>
                      </a:lnTo>
                      <a:lnTo>
                        <a:pt x="33" y="17"/>
                      </a:lnTo>
                      <a:lnTo>
                        <a:pt x="33" y="21"/>
                      </a:lnTo>
                      <a:lnTo>
                        <a:pt x="30" y="27"/>
                      </a:lnTo>
                      <a:lnTo>
                        <a:pt x="29" y="24"/>
                      </a:lnTo>
                      <a:lnTo>
                        <a:pt x="24" y="21"/>
                      </a:lnTo>
                      <a:lnTo>
                        <a:pt x="25" y="17"/>
                      </a:lnTo>
                      <a:lnTo>
                        <a:pt x="22" y="15"/>
                      </a:lnTo>
                      <a:lnTo>
                        <a:pt x="16" y="25"/>
                      </a:lnTo>
                      <a:lnTo>
                        <a:pt x="12" y="24"/>
                      </a:lnTo>
                      <a:lnTo>
                        <a:pt x="7" y="28"/>
                      </a:lnTo>
                      <a:lnTo>
                        <a:pt x="4" y="27"/>
                      </a:lnTo>
                      <a:lnTo>
                        <a:pt x="3" y="28"/>
                      </a:lnTo>
                      <a:lnTo>
                        <a:pt x="3" y="33"/>
                      </a:lnTo>
                      <a:lnTo>
                        <a:pt x="6" y="35"/>
                      </a:lnTo>
                      <a:lnTo>
                        <a:pt x="5" y="41"/>
                      </a:lnTo>
                      <a:lnTo>
                        <a:pt x="1" y="41"/>
                      </a:lnTo>
                      <a:lnTo>
                        <a:pt x="0" y="44"/>
                      </a:lnTo>
                      <a:lnTo>
                        <a:pt x="3" y="49"/>
                      </a:lnTo>
                      <a:lnTo>
                        <a:pt x="4" y="58"/>
                      </a:lnTo>
                      <a:lnTo>
                        <a:pt x="8" y="62"/>
                      </a:lnTo>
                      <a:lnTo>
                        <a:pt x="12" y="62"/>
                      </a:lnTo>
                      <a:lnTo>
                        <a:pt x="11" y="66"/>
                      </a:lnTo>
                      <a:lnTo>
                        <a:pt x="11" y="70"/>
                      </a:lnTo>
                      <a:lnTo>
                        <a:pt x="18" y="68"/>
                      </a:lnTo>
                      <a:lnTo>
                        <a:pt x="21" y="65"/>
                      </a:lnTo>
                      <a:lnTo>
                        <a:pt x="21" y="62"/>
                      </a:lnTo>
                      <a:lnTo>
                        <a:pt x="28" y="57"/>
                      </a:lnTo>
                      <a:lnTo>
                        <a:pt x="38" y="60"/>
                      </a:lnTo>
                      <a:lnTo>
                        <a:pt x="40" y="62"/>
                      </a:lnTo>
                      <a:lnTo>
                        <a:pt x="44" y="64"/>
                      </a:lnTo>
                      <a:lnTo>
                        <a:pt x="46" y="66"/>
                      </a:lnTo>
                      <a:lnTo>
                        <a:pt x="46" y="68"/>
                      </a:lnTo>
                      <a:lnTo>
                        <a:pt x="47" y="71"/>
                      </a:lnTo>
                      <a:lnTo>
                        <a:pt x="50" y="76"/>
                      </a:lnTo>
                      <a:lnTo>
                        <a:pt x="50" y="79"/>
                      </a:lnTo>
                      <a:lnTo>
                        <a:pt x="53" y="80"/>
                      </a:lnTo>
                      <a:lnTo>
                        <a:pt x="53" y="86"/>
                      </a:lnTo>
                      <a:lnTo>
                        <a:pt x="56" y="87"/>
                      </a:lnTo>
                      <a:lnTo>
                        <a:pt x="58" y="90"/>
                      </a:lnTo>
                      <a:lnTo>
                        <a:pt x="62" y="95"/>
                      </a:lnTo>
                      <a:lnTo>
                        <a:pt x="62" y="98"/>
                      </a:lnTo>
                      <a:lnTo>
                        <a:pt x="66" y="98"/>
                      </a:lnTo>
                      <a:lnTo>
                        <a:pt x="69" y="102"/>
                      </a:lnTo>
                      <a:lnTo>
                        <a:pt x="69" y="105"/>
                      </a:lnTo>
                      <a:lnTo>
                        <a:pt x="71" y="106"/>
                      </a:lnTo>
                      <a:lnTo>
                        <a:pt x="77" y="114"/>
                      </a:lnTo>
                      <a:lnTo>
                        <a:pt x="82" y="120"/>
                      </a:lnTo>
                      <a:lnTo>
                        <a:pt x="85" y="120"/>
                      </a:lnTo>
                      <a:lnTo>
                        <a:pt x="88" y="122"/>
                      </a:lnTo>
                      <a:lnTo>
                        <a:pt x="88" y="124"/>
                      </a:lnTo>
                      <a:lnTo>
                        <a:pt x="91" y="124"/>
                      </a:lnTo>
                      <a:lnTo>
                        <a:pt x="92" y="123"/>
                      </a:lnTo>
                      <a:lnTo>
                        <a:pt x="95" y="124"/>
                      </a:lnTo>
                      <a:lnTo>
                        <a:pt x="98" y="124"/>
                      </a:lnTo>
                      <a:lnTo>
                        <a:pt x="101" y="131"/>
                      </a:lnTo>
                      <a:lnTo>
                        <a:pt x="103" y="132"/>
                      </a:lnTo>
                      <a:lnTo>
                        <a:pt x="105" y="131"/>
                      </a:lnTo>
                      <a:lnTo>
                        <a:pt x="107" y="133"/>
                      </a:lnTo>
                      <a:lnTo>
                        <a:pt x="107" y="135"/>
                      </a:lnTo>
                      <a:lnTo>
                        <a:pt x="109" y="134"/>
                      </a:lnTo>
                      <a:lnTo>
                        <a:pt x="112" y="135"/>
                      </a:lnTo>
                      <a:lnTo>
                        <a:pt x="113" y="137"/>
                      </a:lnTo>
                      <a:lnTo>
                        <a:pt x="113" y="141"/>
                      </a:lnTo>
                      <a:lnTo>
                        <a:pt x="112" y="143"/>
                      </a:lnTo>
                      <a:lnTo>
                        <a:pt x="114" y="144"/>
                      </a:lnTo>
                      <a:lnTo>
                        <a:pt x="117" y="144"/>
                      </a:lnTo>
                      <a:lnTo>
                        <a:pt x="118" y="148"/>
                      </a:lnTo>
                      <a:lnTo>
                        <a:pt x="122" y="148"/>
                      </a:lnTo>
                      <a:lnTo>
                        <a:pt x="123" y="148"/>
                      </a:lnTo>
                      <a:lnTo>
                        <a:pt x="125" y="149"/>
                      </a:lnTo>
                      <a:lnTo>
                        <a:pt x="126" y="154"/>
                      </a:lnTo>
                      <a:lnTo>
                        <a:pt x="127" y="159"/>
                      </a:lnTo>
                      <a:lnTo>
                        <a:pt x="129" y="162"/>
                      </a:lnTo>
                      <a:lnTo>
                        <a:pt x="129" y="168"/>
                      </a:lnTo>
                      <a:lnTo>
                        <a:pt x="131" y="170"/>
                      </a:lnTo>
                      <a:lnTo>
                        <a:pt x="131" y="173"/>
                      </a:lnTo>
                      <a:lnTo>
                        <a:pt x="129" y="175"/>
                      </a:lnTo>
                      <a:lnTo>
                        <a:pt x="129" y="175"/>
                      </a:lnTo>
                      <a:lnTo>
                        <a:pt x="128" y="176"/>
                      </a:lnTo>
                      <a:lnTo>
                        <a:pt x="128" y="179"/>
                      </a:lnTo>
                      <a:lnTo>
                        <a:pt x="128" y="183"/>
                      </a:lnTo>
                      <a:lnTo>
                        <a:pt x="126" y="186"/>
                      </a:lnTo>
                      <a:lnTo>
                        <a:pt x="125" y="186"/>
                      </a:lnTo>
                      <a:lnTo>
                        <a:pt x="124" y="188"/>
                      </a:lnTo>
                      <a:lnTo>
                        <a:pt x="124" y="190"/>
                      </a:lnTo>
                      <a:lnTo>
                        <a:pt x="127" y="194"/>
                      </a:lnTo>
                      <a:lnTo>
                        <a:pt x="131" y="193"/>
                      </a:lnTo>
                      <a:lnTo>
                        <a:pt x="133" y="190"/>
                      </a:lnTo>
                      <a:lnTo>
                        <a:pt x="133" y="186"/>
                      </a:lnTo>
                      <a:lnTo>
                        <a:pt x="137" y="183"/>
                      </a:lnTo>
                      <a:lnTo>
                        <a:pt x="138" y="175"/>
                      </a:lnTo>
                      <a:lnTo>
                        <a:pt x="140" y="172"/>
                      </a:lnTo>
                      <a:lnTo>
                        <a:pt x="143" y="172"/>
                      </a:lnTo>
                      <a:lnTo>
                        <a:pt x="143" y="169"/>
                      </a:lnTo>
                      <a:lnTo>
                        <a:pt x="143" y="168"/>
                      </a:lnTo>
                      <a:lnTo>
                        <a:pt x="143" y="163"/>
                      </a:lnTo>
                      <a:lnTo>
                        <a:pt x="143" y="161"/>
                      </a:lnTo>
                      <a:lnTo>
                        <a:pt x="139" y="157"/>
                      </a:lnTo>
                      <a:lnTo>
                        <a:pt x="136" y="156"/>
                      </a:lnTo>
                      <a:lnTo>
                        <a:pt x="136" y="155"/>
                      </a:lnTo>
                      <a:lnTo>
                        <a:pt x="136" y="152"/>
                      </a:lnTo>
                      <a:lnTo>
                        <a:pt x="137" y="151"/>
                      </a:lnTo>
                      <a:lnTo>
                        <a:pt x="138" y="148"/>
                      </a:lnTo>
                      <a:lnTo>
                        <a:pt x="138" y="145"/>
                      </a:lnTo>
                      <a:lnTo>
                        <a:pt x="140" y="144"/>
                      </a:lnTo>
                      <a:lnTo>
                        <a:pt x="140" y="139"/>
                      </a:lnTo>
                      <a:lnTo>
                        <a:pt x="142" y="138"/>
                      </a:lnTo>
                      <a:lnTo>
                        <a:pt x="143" y="138"/>
                      </a:lnTo>
                      <a:lnTo>
                        <a:pt x="147" y="140"/>
                      </a:lnTo>
                      <a:lnTo>
                        <a:pt x="147" y="141"/>
                      </a:lnTo>
                      <a:lnTo>
                        <a:pt x="151" y="141"/>
                      </a:lnTo>
                      <a:lnTo>
                        <a:pt x="153" y="142"/>
                      </a:lnTo>
                      <a:lnTo>
                        <a:pt x="153" y="145"/>
                      </a:lnTo>
                      <a:lnTo>
                        <a:pt x="154" y="148"/>
                      </a:lnTo>
                      <a:lnTo>
                        <a:pt x="156" y="151"/>
                      </a:lnTo>
                      <a:lnTo>
                        <a:pt x="158" y="152"/>
                      </a:lnTo>
                      <a:lnTo>
                        <a:pt x="158" y="151"/>
                      </a:lnTo>
                      <a:lnTo>
                        <a:pt x="159" y="151"/>
                      </a:lnTo>
                      <a:lnTo>
                        <a:pt x="159" y="148"/>
                      </a:lnTo>
                      <a:lnTo>
                        <a:pt x="160" y="146"/>
                      </a:lnTo>
                      <a:lnTo>
                        <a:pt x="160" y="141"/>
                      </a:lnTo>
                      <a:lnTo>
                        <a:pt x="160" y="139"/>
                      </a:lnTo>
                      <a:lnTo>
                        <a:pt x="157" y="137"/>
                      </a:lnTo>
                      <a:lnTo>
                        <a:pt x="153" y="136"/>
                      </a:lnTo>
                      <a:lnTo>
                        <a:pt x="150" y="132"/>
                      </a:lnTo>
                      <a:lnTo>
                        <a:pt x="146" y="128"/>
                      </a:lnTo>
                      <a:lnTo>
                        <a:pt x="134" y="121"/>
                      </a:lnTo>
                      <a:lnTo>
                        <a:pt x="129" y="120"/>
                      </a:lnTo>
                      <a:lnTo>
                        <a:pt x="126" y="120"/>
                      </a:lnTo>
                      <a:lnTo>
                        <a:pt x="125" y="117"/>
                      </a:lnTo>
                      <a:lnTo>
                        <a:pt x="125" y="115"/>
                      </a:lnTo>
                      <a:lnTo>
                        <a:pt x="128" y="113"/>
                      </a:lnTo>
                      <a:lnTo>
                        <a:pt x="129" y="110"/>
                      </a:lnTo>
                      <a:lnTo>
                        <a:pt x="126" y="109"/>
                      </a:lnTo>
                      <a:lnTo>
                        <a:pt x="123" y="110"/>
                      </a:lnTo>
                      <a:lnTo>
                        <a:pt x="121" y="109"/>
                      </a:lnTo>
                      <a:lnTo>
                        <a:pt x="115" y="109"/>
                      </a:lnTo>
                      <a:lnTo>
                        <a:pt x="113" y="107"/>
                      </a:lnTo>
                      <a:lnTo>
                        <a:pt x="111" y="106"/>
                      </a:lnTo>
                      <a:lnTo>
                        <a:pt x="109" y="104"/>
                      </a:lnTo>
                      <a:lnTo>
                        <a:pt x="105" y="100"/>
                      </a:lnTo>
                      <a:lnTo>
                        <a:pt x="103" y="96"/>
                      </a:lnTo>
                      <a:lnTo>
                        <a:pt x="100" y="93"/>
                      </a:lnTo>
                      <a:lnTo>
                        <a:pt x="98" y="90"/>
                      </a:lnTo>
                      <a:lnTo>
                        <a:pt x="98" y="86"/>
                      </a:lnTo>
                      <a:lnTo>
                        <a:pt x="97" y="86"/>
                      </a:lnTo>
                      <a:lnTo>
                        <a:pt x="97" y="82"/>
                      </a:lnTo>
                      <a:lnTo>
                        <a:pt x="88" y="72"/>
                      </a:lnTo>
                      <a:lnTo>
                        <a:pt x="86" y="68"/>
                      </a:lnTo>
                      <a:lnTo>
                        <a:pt x="82" y="67"/>
                      </a:lnTo>
                      <a:lnTo>
                        <a:pt x="76" y="62"/>
                      </a:lnTo>
                      <a:lnTo>
                        <a:pt x="74" y="60"/>
                      </a:lnTo>
                      <a:lnTo>
                        <a:pt x="74" y="55"/>
                      </a:lnTo>
                      <a:lnTo>
                        <a:pt x="73" y="51"/>
                      </a:lnTo>
                      <a:lnTo>
                        <a:pt x="74" y="50"/>
                      </a:lnTo>
                      <a:lnTo>
                        <a:pt x="76" y="46"/>
                      </a:lnTo>
                      <a:lnTo>
                        <a:pt x="74" y="43"/>
                      </a:lnTo>
                      <a:lnTo>
                        <a:pt x="73" y="39"/>
                      </a:lnTo>
                      <a:lnTo>
                        <a:pt x="74" y="37"/>
                      </a:lnTo>
                      <a:lnTo>
                        <a:pt x="77" y="36"/>
                      </a:lnTo>
                      <a:lnTo>
                        <a:pt x="80" y="33"/>
                      </a:lnTo>
                      <a:lnTo>
                        <a:pt x="83" y="33"/>
                      </a:lnTo>
                      <a:lnTo>
                        <a:pt x="85" y="30"/>
                      </a:lnTo>
                      <a:lnTo>
                        <a:pt x="87" y="30"/>
                      </a:lnTo>
                      <a:lnTo>
                        <a:pt x="90" y="30"/>
                      </a:lnTo>
                      <a:lnTo>
                        <a:pt x="89" y="25"/>
                      </a:lnTo>
                      <a:lnTo>
                        <a:pt x="91" y="2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11" name="Freeform 730">
                  <a:extLst>
                    <a:ext uri="{FF2B5EF4-FFF2-40B4-BE49-F238E27FC236}">
                      <a16:creationId xmlns:a16="http://schemas.microsoft.com/office/drawing/2014/main" id="{1063C221-2BA1-1D30-5B8C-3352DF0155BD}"/>
                    </a:ext>
                  </a:extLst>
                </p:cNvPr>
                <p:cNvSpPr>
                  <a:spLocks/>
                </p:cNvSpPr>
                <p:nvPr/>
              </p:nvSpPr>
              <p:spPr bwMode="auto">
                <a:xfrm>
                  <a:off x="3625" y="2104"/>
                  <a:ext cx="6" cy="6"/>
                </a:xfrm>
                <a:custGeom>
                  <a:avLst/>
                  <a:gdLst>
                    <a:gd name="T0" fmla="*/ 4 w 6"/>
                    <a:gd name="T1" fmla="*/ 3 h 6"/>
                    <a:gd name="T2" fmla="*/ 6 w 6"/>
                    <a:gd name="T3" fmla="*/ 1 h 6"/>
                    <a:gd name="T4" fmla="*/ 4 w 6"/>
                    <a:gd name="T5" fmla="*/ 0 h 6"/>
                    <a:gd name="T6" fmla="*/ 0 w 6"/>
                    <a:gd name="T7" fmla="*/ 0 h 6"/>
                    <a:gd name="T8" fmla="*/ 0 w 6"/>
                    <a:gd name="T9" fmla="*/ 3 h 6"/>
                    <a:gd name="T10" fmla="*/ 3 w 6"/>
                    <a:gd name="T11" fmla="*/ 6 h 6"/>
                    <a:gd name="T12" fmla="*/ 4 w 6"/>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4" y="3"/>
                      </a:moveTo>
                      <a:lnTo>
                        <a:pt x="6" y="1"/>
                      </a:lnTo>
                      <a:lnTo>
                        <a:pt x="4" y="0"/>
                      </a:lnTo>
                      <a:lnTo>
                        <a:pt x="0" y="0"/>
                      </a:lnTo>
                      <a:lnTo>
                        <a:pt x="0" y="3"/>
                      </a:lnTo>
                      <a:lnTo>
                        <a:pt x="3" y="6"/>
                      </a:lnTo>
                      <a:lnTo>
                        <a:pt x="4"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12" name="Freeform 731">
                  <a:extLst>
                    <a:ext uri="{FF2B5EF4-FFF2-40B4-BE49-F238E27FC236}">
                      <a16:creationId xmlns:a16="http://schemas.microsoft.com/office/drawing/2014/main" id="{A57415D3-6D26-A603-D0B3-FF8CC008DD56}"/>
                    </a:ext>
                  </a:extLst>
                </p:cNvPr>
                <p:cNvSpPr>
                  <a:spLocks/>
                </p:cNvSpPr>
                <p:nvPr/>
              </p:nvSpPr>
              <p:spPr bwMode="auto">
                <a:xfrm>
                  <a:off x="3653" y="2084"/>
                  <a:ext cx="7" cy="6"/>
                </a:xfrm>
                <a:custGeom>
                  <a:avLst/>
                  <a:gdLst>
                    <a:gd name="T0" fmla="*/ 7 w 7"/>
                    <a:gd name="T1" fmla="*/ 6 h 6"/>
                    <a:gd name="T2" fmla="*/ 7 w 7"/>
                    <a:gd name="T3" fmla="*/ 3 h 6"/>
                    <a:gd name="T4" fmla="*/ 4 w 7"/>
                    <a:gd name="T5" fmla="*/ 0 h 6"/>
                    <a:gd name="T6" fmla="*/ 0 w 7"/>
                    <a:gd name="T7" fmla="*/ 1 h 6"/>
                    <a:gd name="T8" fmla="*/ 0 w 7"/>
                    <a:gd name="T9" fmla="*/ 3 h 6"/>
                    <a:gd name="T10" fmla="*/ 4 w 7"/>
                    <a:gd name="T11" fmla="*/ 4 h 6"/>
                    <a:gd name="T12" fmla="*/ 7 w 7"/>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7" h="6">
                      <a:moveTo>
                        <a:pt x="7" y="6"/>
                      </a:moveTo>
                      <a:lnTo>
                        <a:pt x="7" y="3"/>
                      </a:lnTo>
                      <a:lnTo>
                        <a:pt x="4" y="0"/>
                      </a:lnTo>
                      <a:lnTo>
                        <a:pt x="0" y="1"/>
                      </a:lnTo>
                      <a:lnTo>
                        <a:pt x="0" y="3"/>
                      </a:lnTo>
                      <a:lnTo>
                        <a:pt x="4" y="4"/>
                      </a:lnTo>
                      <a:lnTo>
                        <a:pt x="7"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13" name="Freeform 732">
                  <a:extLst>
                    <a:ext uri="{FF2B5EF4-FFF2-40B4-BE49-F238E27FC236}">
                      <a16:creationId xmlns:a16="http://schemas.microsoft.com/office/drawing/2014/main" id="{2FB1C366-04C2-06C8-A2A2-43B785AD36D2}"/>
                    </a:ext>
                  </a:extLst>
                </p:cNvPr>
                <p:cNvSpPr>
                  <a:spLocks/>
                </p:cNvSpPr>
                <p:nvPr/>
              </p:nvSpPr>
              <p:spPr bwMode="auto">
                <a:xfrm>
                  <a:off x="3486" y="2005"/>
                  <a:ext cx="160" cy="158"/>
                </a:xfrm>
                <a:custGeom>
                  <a:avLst/>
                  <a:gdLst>
                    <a:gd name="T0" fmla="*/ 184 w 206"/>
                    <a:gd name="T1" fmla="*/ 31 h 204"/>
                    <a:gd name="T2" fmla="*/ 168 w 206"/>
                    <a:gd name="T3" fmla="*/ 29 h 204"/>
                    <a:gd name="T4" fmla="*/ 157 w 206"/>
                    <a:gd name="T5" fmla="*/ 32 h 204"/>
                    <a:gd name="T6" fmla="*/ 146 w 206"/>
                    <a:gd name="T7" fmla="*/ 25 h 204"/>
                    <a:gd name="T8" fmla="*/ 134 w 206"/>
                    <a:gd name="T9" fmla="*/ 18 h 204"/>
                    <a:gd name="T10" fmla="*/ 130 w 206"/>
                    <a:gd name="T11" fmla="*/ 12 h 204"/>
                    <a:gd name="T12" fmla="*/ 123 w 206"/>
                    <a:gd name="T13" fmla="*/ 12 h 204"/>
                    <a:gd name="T14" fmla="*/ 109 w 206"/>
                    <a:gd name="T15" fmla="*/ 8 h 204"/>
                    <a:gd name="T16" fmla="*/ 98 w 206"/>
                    <a:gd name="T17" fmla="*/ 7 h 204"/>
                    <a:gd name="T18" fmla="*/ 76 w 206"/>
                    <a:gd name="T19" fmla="*/ 9 h 204"/>
                    <a:gd name="T20" fmla="*/ 57 w 206"/>
                    <a:gd name="T21" fmla="*/ 2 h 204"/>
                    <a:gd name="T22" fmla="*/ 43 w 206"/>
                    <a:gd name="T23" fmla="*/ 4 h 204"/>
                    <a:gd name="T24" fmla="*/ 32 w 206"/>
                    <a:gd name="T25" fmla="*/ 1 h 204"/>
                    <a:gd name="T26" fmla="*/ 23 w 206"/>
                    <a:gd name="T27" fmla="*/ 1 h 204"/>
                    <a:gd name="T28" fmla="*/ 19 w 206"/>
                    <a:gd name="T29" fmla="*/ 10 h 204"/>
                    <a:gd name="T30" fmla="*/ 9 w 206"/>
                    <a:gd name="T31" fmla="*/ 12 h 204"/>
                    <a:gd name="T32" fmla="*/ 1 w 206"/>
                    <a:gd name="T33" fmla="*/ 25 h 204"/>
                    <a:gd name="T34" fmla="*/ 5 w 206"/>
                    <a:gd name="T35" fmla="*/ 27 h 204"/>
                    <a:gd name="T36" fmla="*/ 8 w 206"/>
                    <a:gd name="T37" fmla="*/ 30 h 204"/>
                    <a:gd name="T38" fmla="*/ 7 w 206"/>
                    <a:gd name="T39" fmla="*/ 39 h 204"/>
                    <a:gd name="T40" fmla="*/ 6 w 206"/>
                    <a:gd name="T41" fmla="*/ 46 h 204"/>
                    <a:gd name="T42" fmla="*/ 16 w 206"/>
                    <a:gd name="T43" fmla="*/ 50 h 204"/>
                    <a:gd name="T44" fmla="*/ 34 w 206"/>
                    <a:gd name="T45" fmla="*/ 52 h 204"/>
                    <a:gd name="T46" fmla="*/ 47 w 206"/>
                    <a:gd name="T47" fmla="*/ 54 h 204"/>
                    <a:gd name="T48" fmla="*/ 47 w 206"/>
                    <a:gd name="T49" fmla="*/ 65 h 204"/>
                    <a:gd name="T50" fmla="*/ 40 w 206"/>
                    <a:gd name="T51" fmla="*/ 93 h 204"/>
                    <a:gd name="T52" fmla="*/ 35 w 206"/>
                    <a:gd name="T53" fmla="*/ 109 h 204"/>
                    <a:gd name="T54" fmla="*/ 32 w 206"/>
                    <a:gd name="T55" fmla="*/ 120 h 204"/>
                    <a:gd name="T56" fmla="*/ 30 w 206"/>
                    <a:gd name="T57" fmla="*/ 139 h 204"/>
                    <a:gd name="T58" fmla="*/ 36 w 206"/>
                    <a:gd name="T59" fmla="*/ 150 h 204"/>
                    <a:gd name="T60" fmla="*/ 30 w 206"/>
                    <a:gd name="T61" fmla="*/ 169 h 204"/>
                    <a:gd name="T62" fmla="*/ 39 w 206"/>
                    <a:gd name="T63" fmla="*/ 176 h 204"/>
                    <a:gd name="T64" fmla="*/ 49 w 206"/>
                    <a:gd name="T65" fmla="*/ 196 h 204"/>
                    <a:gd name="T66" fmla="*/ 66 w 206"/>
                    <a:gd name="T67" fmla="*/ 201 h 204"/>
                    <a:gd name="T68" fmla="*/ 76 w 206"/>
                    <a:gd name="T69" fmla="*/ 193 h 204"/>
                    <a:gd name="T70" fmla="*/ 91 w 206"/>
                    <a:gd name="T71" fmla="*/ 184 h 204"/>
                    <a:gd name="T72" fmla="*/ 105 w 206"/>
                    <a:gd name="T73" fmla="*/ 185 h 204"/>
                    <a:gd name="T74" fmla="*/ 114 w 206"/>
                    <a:gd name="T75" fmla="*/ 185 h 204"/>
                    <a:gd name="T76" fmla="*/ 123 w 206"/>
                    <a:gd name="T77" fmla="*/ 187 h 204"/>
                    <a:gd name="T78" fmla="*/ 138 w 206"/>
                    <a:gd name="T79" fmla="*/ 168 h 204"/>
                    <a:gd name="T80" fmla="*/ 144 w 206"/>
                    <a:gd name="T81" fmla="*/ 163 h 204"/>
                    <a:gd name="T82" fmla="*/ 151 w 206"/>
                    <a:gd name="T83" fmla="*/ 142 h 204"/>
                    <a:gd name="T84" fmla="*/ 156 w 206"/>
                    <a:gd name="T85" fmla="*/ 128 h 204"/>
                    <a:gd name="T86" fmla="*/ 149 w 206"/>
                    <a:gd name="T87" fmla="*/ 115 h 204"/>
                    <a:gd name="T88" fmla="*/ 162 w 206"/>
                    <a:gd name="T89" fmla="*/ 96 h 204"/>
                    <a:gd name="T90" fmla="*/ 169 w 206"/>
                    <a:gd name="T91" fmla="*/ 87 h 204"/>
                    <a:gd name="T92" fmla="*/ 173 w 206"/>
                    <a:gd name="T93" fmla="*/ 80 h 204"/>
                    <a:gd name="T94" fmla="*/ 179 w 206"/>
                    <a:gd name="T95" fmla="*/ 72 h 204"/>
                    <a:gd name="T96" fmla="*/ 195 w 206"/>
                    <a:gd name="T97" fmla="*/ 65 h 204"/>
                    <a:gd name="T98" fmla="*/ 204 w 206"/>
                    <a:gd name="T99" fmla="*/ 50 h 204"/>
                    <a:gd name="T100" fmla="*/ 206 w 206"/>
                    <a:gd name="T101" fmla="*/ 38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6" h="204">
                      <a:moveTo>
                        <a:pt x="198" y="33"/>
                      </a:moveTo>
                      <a:cubicBezTo>
                        <a:pt x="189" y="34"/>
                        <a:pt x="189" y="34"/>
                        <a:pt x="189" y="34"/>
                      </a:cubicBezTo>
                      <a:cubicBezTo>
                        <a:pt x="184" y="31"/>
                        <a:pt x="184" y="31"/>
                        <a:pt x="184" y="31"/>
                      </a:cubicBezTo>
                      <a:cubicBezTo>
                        <a:pt x="179" y="31"/>
                        <a:pt x="179" y="31"/>
                        <a:pt x="179" y="31"/>
                      </a:cubicBezTo>
                      <a:cubicBezTo>
                        <a:pt x="176" y="29"/>
                        <a:pt x="176" y="29"/>
                        <a:pt x="176" y="29"/>
                      </a:cubicBezTo>
                      <a:cubicBezTo>
                        <a:pt x="168" y="29"/>
                        <a:pt x="168" y="29"/>
                        <a:pt x="168" y="29"/>
                      </a:cubicBezTo>
                      <a:cubicBezTo>
                        <a:pt x="164" y="33"/>
                        <a:pt x="164" y="33"/>
                        <a:pt x="164" y="33"/>
                      </a:cubicBezTo>
                      <a:cubicBezTo>
                        <a:pt x="162" y="32"/>
                        <a:pt x="162" y="32"/>
                        <a:pt x="162" y="32"/>
                      </a:cubicBezTo>
                      <a:cubicBezTo>
                        <a:pt x="157" y="32"/>
                        <a:pt x="157" y="32"/>
                        <a:pt x="157" y="32"/>
                      </a:cubicBezTo>
                      <a:cubicBezTo>
                        <a:pt x="153" y="27"/>
                        <a:pt x="153" y="27"/>
                        <a:pt x="153" y="27"/>
                      </a:cubicBezTo>
                      <a:cubicBezTo>
                        <a:pt x="149" y="29"/>
                        <a:pt x="149" y="29"/>
                        <a:pt x="149" y="29"/>
                      </a:cubicBezTo>
                      <a:cubicBezTo>
                        <a:pt x="146" y="25"/>
                        <a:pt x="146" y="25"/>
                        <a:pt x="146" y="25"/>
                      </a:cubicBezTo>
                      <a:cubicBezTo>
                        <a:pt x="139" y="21"/>
                        <a:pt x="139" y="21"/>
                        <a:pt x="139" y="21"/>
                      </a:cubicBezTo>
                      <a:cubicBezTo>
                        <a:pt x="133" y="22"/>
                        <a:pt x="133" y="22"/>
                        <a:pt x="133" y="22"/>
                      </a:cubicBezTo>
                      <a:cubicBezTo>
                        <a:pt x="134" y="18"/>
                        <a:pt x="134" y="18"/>
                        <a:pt x="134" y="18"/>
                      </a:cubicBezTo>
                      <a:cubicBezTo>
                        <a:pt x="133" y="14"/>
                        <a:pt x="133" y="14"/>
                        <a:pt x="133" y="14"/>
                      </a:cubicBezTo>
                      <a:cubicBezTo>
                        <a:pt x="131" y="13"/>
                        <a:pt x="131" y="13"/>
                        <a:pt x="131" y="13"/>
                      </a:cubicBezTo>
                      <a:cubicBezTo>
                        <a:pt x="130" y="12"/>
                        <a:pt x="130" y="12"/>
                        <a:pt x="130" y="12"/>
                      </a:cubicBezTo>
                      <a:cubicBezTo>
                        <a:pt x="127" y="10"/>
                        <a:pt x="127" y="10"/>
                        <a:pt x="127" y="10"/>
                      </a:cubicBezTo>
                      <a:cubicBezTo>
                        <a:pt x="126" y="11"/>
                        <a:pt x="126" y="11"/>
                        <a:pt x="126" y="11"/>
                      </a:cubicBezTo>
                      <a:cubicBezTo>
                        <a:pt x="123" y="12"/>
                        <a:pt x="123" y="12"/>
                        <a:pt x="123" y="12"/>
                      </a:cubicBezTo>
                      <a:cubicBezTo>
                        <a:pt x="121" y="15"/>
                        <a:pt x="121" y="15"/>
                        <a:pt x="121" y="15"/>
                      </a:cubicBezTo>
                      <a:cubicBezTo>
                        <a:pt x="112" y="8"/>
                        <a:pt x="112" y="8"/>
                        <a:pt x="112" y="8"/>
                      </a:cubicBezTo>
                      <a:cubicBezTo>
                        <a:pt x="109" y="8"/>
                        <a:pt x="109" y="8"/>
                        <a:pt x="109" y="8"/>
                      </a:cubicBezTo>
                      <a:cubicBezTo>
                        <a:pt x="105" y="12"/>
                        <a:pt x="105" y="12"/>
                        <a:pt x="105" y="12"/>
                      </a:cubicBezTo>
                      <a:cubicBezTo>
                        <a:pt x="99" y="10"/>
                        <a:pt x="99" y="10"/>
                        <a:pt x="99" y="10"/>
                      </a:cubicBezTo>
                      <a:cubicBezTo>
                        <a:pt x="98" y="7"/>
                        <a:pt x="98" y="7"/>
                        <a:pt x="98" y="7"/>
                      </a:cubicBezTo>
                      <a:cubicBezTo>
                        <a:pt x="91" y="6"/>
                        <a:pt x="91" y="6"/>
                        <a:pt x="91" y="6"/>
                      </a:cubicBezTo>
                      <a:cubicBezTo>
                        <a:pt x="82" y="11"/>
                        <a:pt x="82" y="11"/>
                        <a:pt x="82" y="11"/>
                      </a:cubicBezTo>
                      <a:cubicBezTo>
                        <a:pt x="76" y="9"/>
                        <a:pt x="76" y="9"/>
                        <a:pt x="76" y="9"/>
                      </a:cubicBezTo>
                      <a:cubicBezTo>
                        <a:pt x="63" y="7"/>
                        <a:pt x="63" y="7"/>
                        <a:pt x="63" y="7"/>
                      </a:cubicBezTo>
                      <a:cubicBezTo>
                        <a:pt x="59" y="4"/>
                        <a:pt x="59" y="4"/>
                        <a:pt x="59" y="4"/>
                      </a:cubicBezTo>
                      <a:cubicBezTo>
                        <a:pt x="57" y="2"/>
                        <a:pt x="57" y="2"/>
                        <a:pt x="57" y="2"/>
                      </a:cubicBezTo>
                      <a:cubicBezTo>
                        <a:pt x="52" y="4"/>
                        <a:pt x="52" y="4"/>
                        <a:pt x="52" y="4"/>
                      </a:cubicBezTo>
                      <a:cubicBezTo>
                        <a:pt x="47" y="6"/>
                        <a:pt x="47" y="6"/>
                        <a:pt x="47" y="6"/>
                      </a:cubicBezTo>
                      <a:cubicBezTo>
                        <a:pt x="43" y="4"/>
                        <a:pt x="43" y="4"/>
                        <a:pt x="43" y="4"/>
                      </a:cubicBezTo>
                      <a:cubicBezTo>
                        <a:pt x="39" y="4"/>
                        <a:pt x="39" y="4"/>
                        <a:pt x="39" y="4"/>
                      </a:cubicBezTo>
                      <a:cubicBezTo>
                        <a:pt x="36" y="7"/>
                        <a:pt x="36" y="7"/>
                        <a:pt x="36" y="7"/>
                      </a:cubicBezTo>
                      <a:cubicBezTo>
                        <a:pt x="32" y="1"/>
                        <a:pt x="32" y="1"/>
                        <a:pt x="32" y="1"/>
                      </a:cubicBezTo>
                      <a:cubicBezTo>
                        <a:pt x="27" y="0"/>
                        <a:pt x="27" y="0"/>
                        <a:pt x="27" y="0"/>
                      </a:cubicBezTo>
                      <a:cubicBezTo>
                        <a:pt x="24" y="2"/>
                        <a:pt x="24" y="2"/>
                        <a:pt x="24" y="2"/>
                      </a:cubicBezTo>
                      <a:cubicBezTo>
                        <a:pt x="23" y="1"/>
                        <a:pt x="23" y="1"/>
                        <a:pt x="23" y="1"/>
                      </a:cubicBezTo>
                      <a:cubicBezTo>
                        <a:pt x="17" y="5"/>
                        <a:pt x="17" y="5"/>
                        <a:pt x="17" y="5"/>
                      </a:cubicBezTo>
                      <a:cubicBezTo>
                        <a:pt x="17" y="8"/>
                        <a:pt x="17" y="8"/>
                        <a:pt x="17" y="8"/>
                      </a:cubicBezTo>
                      <a:cubicBezTo>
                        <a:pt x="19" y="10"/>
                        <a:pt x="19" y="10"/>
                        <a:pt x="19" y="10"/>
                      </a:cubicBezTo>
                      <a:cubicBezTo>
                        <a:pt x="17" y="13"/>
                        <a:pt x="17" y="13"/>
                        <a:pt x="17" y="13"/>
                      </a:cubicBezTo>
                      <a:cubicBezTo>
                        <a:pt x="11" y="13"/>
                        <a:pt x="11" y="13"/>
                        <a:pt x="11" y="13"/>
                      </a:cubicBezTo>
                      <a:cubicBezTo>
                        <a:pt x="9" y="12"/>
                        <a:pt x="9" y="12"/>
                        <a:pt x="9" y="12"/>
                      </a:cubicBezTo>
                      <a:cubicBezTo>
                        <a:pt x="2" y="15"/>
                        <a:pt x="2" y="15"/>
                        <a:pt x="2" y="15"/>
                      </a:cubicBezTo>
                      <a:cubicBezTo>
                        <a:pt x="0" y="20"/>
                        <a:pt x="0" y="20"/>
                        <a:pt x="0" y="20"/>
                      </a:cubicBezTo>
                      <a:cubicBezTo>
                        <a:pt x="1" y="25"/>
                        <a:pt x="1" y="25"/>
                        <a:pt x="1" y="25"/>
                      </a:cubicBezTo>
                      <a:cubicBezTo>
                        <a:pt x="4" y="24"/>
                        <a:pt x="4" y="24"/>
                        <a:pt x="4" y="24"/>
                      </a:cubicBezTo>
                      <a:cubicBezTo>
                        <a:pt x="4" y="26"/>
                        <a:pt x="4" y="26"/>
                        <a:pt x="4" y="26"/>
                      </a:cubicBezTo>
                      <a:cubicBezTo>
                        <a:pt x="5" y="27"/>
                        <a:pt x="5" y="27"/>
                        <a:pt x="5" y="27"/>
                      </a:cubicBezTo>
                      <a:cubicBezTo>
                        <a:pt x="4" y="33"/>
                        <a:pt x="4" y="33"/>
                        <a:pt x="4" y="33"/>
                      </a:cubicBezTo>
                      <a:cubicBezTo>
                        <a:pt x="6" y="34"/>
                        <a:pt x="6" y="34"/>
                        <a:pt x="6" y="34"/>
                      </a:cubicBezTo>
                      <a:cubicBezTo>
                        <a:pt x="8" y="30"/>
                        <a:pt x="8" y="30"/>
                        <a:pt x="8" y="30"/>
                      </a:cubicBezTo>
                      <a:cubicBezTo>
                        <a:pt x="8" y="35"/>
                        <a:pt x="8" y="35"/>
                        <a:pt x="8" y="35"/>
                      </a:cubicBezTo>
                      <a:cubicBezTo>
                        <a:pt x="9" y="37"/>
                        <a:pt x="9" y="37"/>
                        <a:pt x="9" y="37"/>
                      </a:cubicBezTo>
                      <a:cubicBezTo>
                        <a:pt x="7" y="39"/>
                        <a:pt x="7" y="39"/>
                        <a:pt x="7" y="39"/>
                      </a:cubicBezTo>
                      <a:cubicBezTo>
                        <a:pt x="10" y="40"/>
                        <a:pt x="10" y="40"/>
                        <a:pt x="10" y="40"/>
                      </a:cubicBezTo>
                      <a:cubicBezTo>
                        <a:pt x="6" y="44"/>
                        <a:pt x="6" y="44"/>
                        <a:pt x="6" y="44"/>
                      </a:cubicBezTo>
                      <a:cubicBezTo>
                        <a:pt x="6" y="46"/>
                        <a:pt x="6" y="46"/>
                        <a:pt x="6" y="46"/>
                      </a:cubicBezTo>
                      <a:cubicBezTo>
                        <a:pt x="14" y="44"/>
                        <a:pt x="14" y="44"/>
                        <a:pt x="14" y="44"/>
                      </a:cubicBezTo>
                      <a:cubicBezTo>
                        <a:pt x="17" y="45"/>
                        <a:pt x="17" y="45"/>
                        <a:pt x="17" y="45"/>
                      </a:cubicBezTo>
                      <a:cubicBezTo>
                        <a:pt x="16" y="50"/>
                        <a:pt x="16" y="50"/>
                        <a:pt x="16" y="50"/>
                      </a:cubicBezTo>
                      <a:cubicBezTo>
                        <a:pt x="18" y="53"/>
                        <a:pt x="18" y="53"/>
                        <a:pt x="18" y="53"/>
                      </a:cubicBezTo>
                      <a:cubicBezTo>
                        <a:pt x="24" y="49"/>
                        <a:pt x="24" y="49"/>
                        <a:pt x="24" y="49"/>
                      </a:cubicBezTo>
                      <a:cubicBezTo>
                        <a:pt x="34" y="52"/>
                        <a:pt x="34" y="52"/>
                        <a:pt x="34" y="52"/>
                      </a:cubicBezTo>
                      <a:cubicBezTo>
                        <a:pt x="37" y="48"/>
                        <a:pt x="37" y="48"/>
                        <a:pt x="37" y="48"/>
                      </a:cubicBezTo>
                      <a:cubicBezTo>
                        <a:pt x="46" y="49"/>
                        <a:pt x="46" y="49"/>
                        <a:pt x="46" y="49"/>
                      </a:cubicBezTo>
                      <a:cubicBezTo>
                        <a:pt x="47" y="54"/>
                        <a:pt x="47" y="54"/>
                        <a:pt x="47" y="54"/>
                      </a:cubicBezTo>
                      <a:cubicBezTo>
                        <a:pt x="50" y="61"/>
                        <a:pt x="50" y="61"/>
                        <a:pt x="50" y="61"/>
                      </a:cubicBezTo>
                      <a:cubicBezTo>
                        <a:pt x="49" y="65"/>
                        <a:pt x="49" y="65"/>
                        <a:pt x="49" y="65"/>
                      </a:cubicBezTo>
                      <a:cubicBezTo>
                        <a:pt x="47" y="65"/>
                        <a:pt x="47" y="65"/>
                        <a:pt x="47" y="65"/>
                      </a:cubicBezTo>
                      <a:cubicBezTo>
                        <a:pt x="40" y="73"/>
                        <a:pt x="40" y="73"/>
                        <a:pt x="40" y="73"/>
                      </a:cubicBezTo>
                      <a:cubicBezTo>
                        <a:pt x="41" y="79"/>
                        <a:pt x="41" y="79"/>
                        <a:pt x="41" y="79"/>
                      </a:cubicBezTo>
                      <a:cubicBezTo>
                        <a:pt x="40" y="93"/>
                        <a:pt x="40" y="93"/>
                        <a:pt x="40" y="93"/>
                      </a:cubicBezTo>
                      <a:cubicBezTo>
                        <a:pt x="36" y="97"/>
                        <a:pt x="36" y="97"/>
                        <a:pt x="36" y="97"/>
                      </a:cubicBezTo>
                      <a:cubicBezTo>
                        <a:pt x="39" y="101"/>
                        <a:pt x="39" y="101"/>
                        <a:pt x="39" y="101"/>
                      </a:cubicBezTo>
                      <a:cubicBezTo>
                        <a:pt x="35" y="109"/>
                        <a:pt x="35" y="109"/>
                        <a:pt x="35" y="109"/>
                      </a:cubicBezTo>
                      <a:cubicBezTo>
                        <a:pt x="31" y="108"/>
                        <a:pt x="31" y="108"/>
                        <a:pt x="31" y="108"/>
                      </a:cubicBezTo>
                      <a:cubicBezTo>
                        <a:pt x="27" y="110"/>
                        <a:pt x="27" y="110"/>
                        <a:pt x="27" y="110"/>
                      </a:cubicBezTo>
                      <a:cubicBezTo>
                        <a:pt x="32" y="120"/>
                        <a:pt x="32" y="120"/>
                        <a:pt x="32" y="120"/>
                      </a:cubicBezTo>
                      <a:cubicBezTo>
                        <a:pt x="36" y="123"/>
                        <a:pt x="36" y="123"/>
                        <a:pt x="36" y="123"/>
                      </a:cubicBezTo>
                      <a:cubicBezTo>
                        <a:pt x="36" y="132"/>
                        <a:pt x="36" y="132"/>
                        <a:pt x="36" y="132"/>
                      </a:cubicBezTo>
                      <a:cubicBezTo>
                        <a:pt x="30" y="139"/>
                        <a:pt x="30" y="139"/>
                        <a:pt x="30" y="139"/>
                      </a:cubicBezTo>
                      <a:cubicBezTo>
                        <a:pt x="33" y="146"/>
                        <a:pt x="33" y="146"/>
                        <a:pt x="33" y="146"/>
                      </a:cubicBezTo>
                      <a:cubicBezTo>
                        <a:pt x="37" y="146"/>
                        <a:pt x="37" y="146"/>
                        <a:pt x="37" y="146"/>
                      </a:cubicBezTo>
                      <a:cubicBezTo>
                        <a:pt x="36" y="150"/>
                        <a:pt x="36" y="150"/>
                        <a:pt x="36" y="150"/>
                      </a:cubicBezTo>
                      <a:cubicBezTo>
                        <a:pt x="32" y="154"/>
                        <a:pt x="32" y="154"/>
                        <a:pt x="32" y="154"/>
                      </a:cubicBezTo>
                      <a:cubicBezTo>
                        <a:pt x="28" y="164"/>
                        <a:pt x="28" y="164"/>
                        <a:pt x="28" y="164"/>
                      </a:cubicBezTo>
                      <a:cubicBezTo>
                        <a:pt x="30" y="169"/>
                        <a:pt x="30" y="169"/>
                        <a:pt x="30" y="169"/>
                      </a:cubicBezTo>
                      <a:cubicBezTo>
                        <a:pt x="30" y="174"/>
                        <a:pt x="30" y="174"/>
                        <a:pt x="30" y="174"/>
                      </a:cubicBezTo>
                      <a:cubicBezTo>
                        <a:pt x="33" y="175"/>
                        <a:pt x="33" y="175"/>
                        <a:pt x="33" y="175"/>
                      </a:cubicBezTo>
                      <a:cubicBezTo>
                        <a:pt x="39" y="176"/>
                        <a:pt x="39" y="176"/>
                        <a:pt x="39" y="176"/>
                      </a:cubicBezTo>
                      <a:cubicBezTo>
                        <a:pt x="46" y="184"/>
                        <a:pt x="46" y="184"/>
                        <a:pt x="46" y="184"/>
                      </a:cubicBezTo>
                      <a:cubicBezTo>
                        <a:pt x="45" y="186"/>
                        <a:pt x="45" y="186"/>
                        <a:pt x="45" y="186"/>
                      </a:cubicBezTo>
                      <a:cubicBezTo>
                        <a:pt x="49" y="196"/>
                        <a:pt x="49" y="196"/>
                        <a:pt x="49" y="196"/>
                      </a:cubicBezTo>
                      <a:cubicBezTo>
                        <a:pt x="55" y="203"/>
                        <a:pt x="55" y="203"/>
                        <a:pt x="55" y="203"/>
                      </a:cubicBezTo>
                      <a:cubicBezTo>
                        <a:pt x="61" y="204"/>
                        <a:pt x="61" y="204"/>
                        <a:pt x="61" y="204"/>
                      </a:cubicBezTo>
                      <a:cubicBezTo>
                        <a:pt x="66" y="201"/>
                        <a:pt x="66" y="201"/>
                        <a:pt x="66" y="201"/>
                      </a:cubicBezTo>
                      <a:cubicBezTo>
                        <a:pt x="66" y="197"/>
                        <a:pt x="66" y="197"/>
                        <a:pt x="66" y="197"/>
                      </a:cubicBezTo>
                      <a:cubicBezTo>
                        <a:pt x="69" y="194"/>
                        <a:pt x="69" y="194"/>
                        <a:pt x="69" y="194"/>
                      </a:cubicBezTo>
                      <a:cubicBezTo>
                        <a:pt x="76" y="193"/>
                        <a:pt x="76" y="193"/>
                        <a:pt x="76" y="193"/>
                      </a:cubicBezTo>
                      <a:cubicBezTo>
                        <a:pt x="81" y="187"/>
                        <a:pt x="81" y="187"/>
                        <a:pt x="81" y="187"/>
                      </a:cubicBezTo>
                      <a:cubicBezTo>
                        <a:pt x="88" y="186"/>
                        <a:pt x="88" y="186"/>
                        <a:pt x="88" y="186"/>
                      </a:cubicBezTo>
                      <a:cubicBezTo>
                        <a:pt x="91" y="184"/>
                        <a:pt x="91" y="184"/>
                        <a:pt x="91" y="184"/>
                      </a:cubicBezTo>
                      <a:cubicBezTo>
                        <a:pt x="98" y="186"/>
                        <a:pt x="98" y="186"/>
                        <a:pt x="98" y="186"/>
                      </a:cubicBezTo>
                      <a:cubicBezTo>
                        <a:pt x="103" y="187"/>
                        <a:pt x="103" y="187"/>
                        <a:pt x="103" y="187"/>
                      </a:cubicBezTo>
                      <a:cubicBezTo>
                        <a:pt x="105" y="185"/>
                        <a:pt x="105" y="185"/>
                        <a:pt x="105" y="185"/>
                      </a:cubicBezTo>
                      <a:cubicBezTo>
                        <a:pt x="108" y="185"/>
                        <a:pt x="108" y="185"/>
                        <a:pt x="108" y="185"/>
                      </a:cubicBezTo>
                      <a:cubicBezTo>
                        <a:pt x="111" y="188"/>
                        <a:pt x="111" y="188"/>
                        <a:pt x="111" y="188"/>
                      </a:cubicBezTo>
                      <a:cubicBezTo>
                        <a:pt x="114" y="185"/>
                        <a:pt x="114" y="185"/>
                        <a:pt x="114" y="185"/>
                      </a:cubicBezTo>
                      <a:cubicBezTo>
                        <a:pt x="115" y="181"/>
                        <a:pt x="115" y="181"/>
                        <a:pt x="115" y="181"/>
                      </a:cubicBezTo>
                      <a:cubicBezTo>
                        <a:pt x="119" y="185"/>
                        <a:pt x="119" y="185"/>
                        <a:pt x="119" y="185"/>
                      </a:cubicBezTo>
                      <a:cubicBezTo>
                        <a:pt x="123" y="187"/>
                        <a:pt x="123" y="187"/>
                        <a:pt x="123" y="187"/>
                      </a:cubicBezTo>
                      <a:cubicBezTo>
                        <a:pt x="127" y="179"/>
                        <a:pt x="127" y="179"/>
                        <a:pt x="127" y="179"/>
                      </a:cubicBezTo>
                      <a:cubicBezTo>
                        <a:pt x="127" y="174"/>
                        <a:pt x="127" y="174"/>
                        <a:pt x="127" y="174"/>
                      </a:cubicBezTo>
                      <a:cubicBezTo>
                        <a:pt x="138" y="168"/>
                        <a:pt x="138" y="168"/>
                        <a:pt x="138" y="168"/>
                      </a:cubicBezTo>
                      <a:cubicBezTo>
                        <a:pt x="144" y="168"/>
                        <a:pt x="144" y="168"/>
                        <a:pt x="144" y="168"/>
                      </a:cubicBezTo>
                      <a:cubicBezTo>
                        <a:pt x="146" y="165"/>
                        <a:pt x="146" y="165"/>
                        <a:pt x="146" y="165"/>
                      </a:cubicBezTo>
                      <a:cubicBezTo>
                        <a:pt x="144" y="163"/>
                        <a:pt x="144" y="163"/>
                        <a:pt x="144" y="163"/>
                      </a:cubicBezTo>
                      <a:cubicBezTo>
                        <a:pt x="145" y="156"/>
                        <a:pt x="145" y="156"/>
                        <a:pt x="145" y="156"/>
                      </a:cubicBezTo>
                      <a:cubicBezTo>
                        <a:pt x="151" y="147"/>
                        <a:pt x="151" y="147"/>
                        <a:pt x="151" y="147"/>
                      </a:cubicBezTo>
                      <a:cubicBezTo>
                        <a:pt x="151" y="142"/>
                        <a:pt x="151" y="142"/>
                        <a:pt x="151" y="142"/>
                      </a:cubicBezTo>
                      <a:cubicBezTo>
                        <a:pt x="157" y="140"/>
                        <a:pt x="157" y="140"/>
                        <a:pt x="157" y="140"/>
                      </a:cubicBezTo>
                      <a:cubicBezTo>
                        <a:pt x="161" y="135"/>
                        <a:pt x="161" y="135"/>
                        <a:pt x="161" y="135"/>
                      </a:cubicBezTo>
                      <a:cubicBezTo>
                        <a:pt x="156" y="128"/>
                        <a:pt x="156" y="128"/>
                        <a:pt x="156" y="128"/>
                      </a:cubicBezTo>
                      <a:cubicBezTo>
                        <a:pt x="153" y="126"/>
                        <a:pt x="153" y="126"/>
                        <a:pt x="153" y="126"/>
                      </a:cubicBezTo>
                      <a:cubicBezTo>
                        <a:pt x="152" y="122"/>
                        <a:pt x="152" y="122"/>
                        <a:pt x="152" y="122"/>
                      </a:cubicBezTo>
                      <a:cubicBezTo>
                        <a:pt x="149" y="115"/>
                        <a:pt x="149" y="115"/>
                        <a:pt x="149" y="115"/>
                      </a:cubicBezTo>
                      <a:cubicBezTo>
                        <a:pt x="152" y="112"/>
                        <a:pt x="152" y="112"/>
                        <a:pt x="152" y="112"/>
                      </a:cubicBezTo>
                      <a:cubicBezTo>
                        <a:pt x="159" y="98"/>
                        <a:pt x="159" y="98"/>
                        <a:pt x="159" y="98"/>
                      </a:cubicBezTo>
                      <a:cubicBezTo>
                        <a:pt x="162" y="96"/>
                        <a:pt x="162" y="96"/>
                        <a:pt x="162" y="96"/>
                      </a:cubicBezTo>
                      <a:cubicBezTo>
                        <a:pt x="167" y="85"/>
                        <a:pt x="167" y="85"/>
                        <a:pt x="167" y="85"/>
                      </a:cubicBezTo>
                      <a:cubicBezTo>
                        <a:pt x="169" y="86"/>
                        <a:pt x="169" y="86"/>
                        <a:pt x="169" y="86"/>
                      </a:cubicBezTo>
                      <a:cubicBezTo>
                        <a:pt x="169" y="87"/>
                        <a:pt x="169" y="87"/>
                        <a:pt x="169" y="87"/>
                      </a:cubicBezTo>
                      <a:cubicBezTo>
                        <a:pt x="169" y="87"/>
                        <a:pt x="169" y="87"/>
                        <a:pt x="169" y="87"/>
                      </a:cubicBezTo>
                      <a:cubicBezTo>
                        <a:pt x="172" y="85"/>
                        <a:pt x="172" y="85"/>
                        <a:pt x="172" y="85"/>
                      </a:cubicBezTo>
                      <a:cubicBezTo>
                        <a:pt x="173" y="80"/>
                        <a:pt x="173" y="80"/>
                        <a:pt x="173" y="80"/>
                      </a:cubicBezTo>
                      <a:cubicBezTo>
                        <a:pt x="171" y="78"/>
                        <a:pt x="171" y="78"/>
                        <a:pt x="171" y="78"/>
                      </a:cubicBezTo>
                      <a:cubicBezTo>
                        <a:pt x="175" y="76"/>
                        <a:pt x="175" y="76"/>
                        <a:pt x="175" y="76"/>
                      </a:cubicBezTo>
                      <a:cubicBezTo>
                        <a:pt x="179" y="72"/>
                        <a:pt x="179" y="72"/>
                        <a:pt x="179" y="72"/>
                      </a:cubicBezTo>
                      <a:cubicBezTo>
                        <a:pt x="186" y="72"/>
                        <a:pt x="186" y="72"/>
                        <a:pt x="186" y="72"/>
                      </a:cubicBezTo>
                      <a:cubicBezTo>
                        <a:pt x="186" y="72"/>
                        <a:pt x="192" y="69"/>
                        <a:pt x="192" y="69"/>
                      </a:cubicBezTo>
                      <a:cubicBezTo>
                        <a:pt x="192" y="69"/>
                        <a:pt x="195" y="65"/>
                        <a:pt x="195" y="65"/>
                      </a:cubicBezTo>
                      <a:cubicBezTo>
                        <a:pt x="202" y="60"/>
                        <a:pt x="202" y="60"/>
                        <a:pt x="202" y="60"/>
                      </a:cubicBezTo>
                      <a:cubicBezTo>
                        <a:pt x="204" y="55"/>
                        <a:pt x="204" y="55"/>
                        <a:pt x="204" y="55"/>
                      </a:cubicBezTo>
                      <a:cubicBezTo>
                        <a:pt x="204" y="50"/>
                        <a:pt x="204" y="50"/>
                        <a:pt x="204" y="50"/>
                      </a:cubicBezTo>
                      <a:cubicBezTo>
                        <a:pt x="203" y="43"/>
                        <a:pt x="203" y="43"/>
                        <a:pt x="203" y="43"/>
                      </a:cubicBezTo>
                      <a:cubicBezTo>
                        <a:pt x="206" y="41"/>
                        <a:pt x="206" y="41"/>
                        <a:pt x="206" y="41"/>
                      </a:cubicBezTo>
                      <a:cubicBezTo>
                        <a:pt x="206" y="38"/>
                        <a:pt x="206" y="38"/>
                        <a:pt x="206" y="38"/>
                      </a:cubicBezTo>
                      <a:cubicBezTo>
                        <a:pt x="204" y="37"/>
                        <a:pt x="204" y="37"/>
                        <a:pt x="204" y="37"/>
                      </a:cubicBezTo>
                      <a:lnTo>
                        <a:pt x="198" y="33"/>
                      </a:lnTo>
                      <a:close/>
                    </a:path>
                  </a:pathLst>
                </a:custGeom>
                <a:solidFill>
                  <a:srgbClr val="D7D0CE"/>
                </a:solid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14" name="Freeform 733">
                  <a:extLst>
                    <a:ext uri="{FF2B5EF4-FFF2-40B4-BE49-F238E27FC236}">
                      <a16:creationId xmlns:a16="http://schemas.microsoft.com/office/drawing/2014/main" id="{723C90D6-4092-67A0-F121-5B54EFABD641}"/>
                    </a:ext>
                  </a:extLst>
                </p:cNvPr>
                <p:cNvSpPr>
                  <a:spLocks/>
                </p:cNvSpPr>
                <p:nvPr/>
              </p:nvSpPr>
              <p:spPr bwMode="auto">
                <a:xfrm>
                  <a:off x="3639" y="2090"/>
                  <a:ext cx="10" cy="9"/>
                </a:xfrm>
                <a:custGeom>
                  <a:avLst/>
                  <a:gdLst>
                    <a:gd name="T0" fmla="*/ 6 w 10"/>
                    <a:gd name="T1" fmla="*/ 9 h 9"/>
                    <a:gd name="T2" fmla="*/ 7 w 10"/>
                    <a:gd name="T3" fmla="*/ 4 h 9"/>
                    <a:gd name="T4" fmla="*/ 10 w 10"/>
                    <a:gd name="T5" fmla="*/ 1 h 9"/>
                    <a:gd name="T6" fmla="*/ 7 w 10"/>
                    <a:gd name="T7" fmla="*/ 0 h 9"/>
                    <a:gd name="T8" fmla="*/ 4 w 10"/>
                    <a:gd name="T9" fmla="*/ 0 h 9"/>
                    <a:gd name="T10" fmla="*/ 1 w 10"/>
                    <a:gd name="T11" fmla="*/ 2 h 9"/>
                    <a:gd name="T12" fmla="*/ 0 w 10"/>
                    <a:gd name="T13" fmla="*/ 5 h 9"/>
                    <a:gd name="T14" fmla="*/ 4 w 10"/>
                    <a:gd name="T15" fmla="*/ 7 h 9"/>
                    <a:gd name="T16" fmla="*/ 6 w 10"/>
                    <a:gd name="T1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9">
                      <a:moveTo>
                        <a:pt x="6" y="9"/>
                      </a:moveTo>
                      <a:lnTo>
                        <a:pt x="7" y="4"/>
                      </a:lnTo>
                      <a:lnTo>
                        <a:pt x="10" y="1"/>
                      </a:lnTo>
                      <a:lnTo>
                        <a:pt x="7" y="0"/>
                      </a:lnTo>
                      <a:lnTo>
                        <a:pt x="4" y="0"/>
                      </a:lnTo>
                      <a:lnTo>
                        <a:pt x="1" y="2"/>
                      </a:lnTo>
                      <a:lnTo>
                        <a:pt x="0" y="5"/>
                      </a:lnTo>
                      <a:lnTo>
                        <a:pt x="4" y="7"/>
                      </a:lnTo>
                      <a:lnTo>
                        <a:pt x="6"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15" name="Freeform 734">
                  <a:extLst>
                    <a:ext uri="{FF2B5EF4-FFF2-40B4-BE49-F238E27FC236}">
                      <a16:creationId xmlns:a16="http://schemas.microsoft.com/office/drawing/2014/main" id="{5720486F-5132-4AFA-EA7D-8EA049A38BA6}"/>
                    </a:ext>
                  </a:extLst>
                </p:cNvPr>
                <p:cNvSpPr>
                  <a:spLocks/>
                </p:cNvSpPr>
                <p:nvPr/>
              </p:nvSpPr>
              <p:spPr bwMode="auto">
                <a:xfrm>
                  <a:off x="3481" y="2039"/>
                  <a:ext cx="44" cy="106"/>
                </a:xfrm>
                <a:custGeom>
                  <a:avLst/>
                  <a:gdLst>
                    <a:gd name="T0" fmla="*/ 30 w 44"/>
                    <a:gd name="T1" fmla="*/ 85 h 106"/>
                    <a:gd name="T2" fmla="*/ 34 w 44"/>
                    <a:gd name="T3" fmla="*/ 79 h 106"/>
                    <a:gd name="T4" fmla="*/ 28 w 44"/>
                    <a:gd name="T5" fmla="*/ 74 h 106"/>
                    <a:gd name="T6" fmla="*/ 33 w 44"/>
                    <a:gd name="T7" fmla="*/ 61 h 106"/>
                    <a:gd name="T8" fmla="*/ 26 w 44"/>
                    <a:gd name="T9" fmla="*/ 51 h 106"/>
                    <a:gd name="T10" fmla="*/ 32 w 44"/>
                    <a:gd name="T11" fmla="*/ 51 h 106"/>
                    <a:gd name="T12" fmla="*/ 33 w 44"/>
                    <a:gd name="T13" fmla="*/ 41 h 106"/>
                    <a:gd name="T14" fmla="*/ 37 w 44"/>
                    <a:gd name="T15" fmla="*/ 27 h 106"/>
                    <a:gd name="T16" fmla="*/ 41 w 44"/>
                    <a:gd name="T17" fmla="*/ 16 h 106"/>
                    <a:gd name="T18" fmla="*/ 44 w 44"/>
                    <a:gd name="T19" fmla="*/ 13 h 106"/>
                    <a:gd name="T20" fmla="*/ 40 w 44"/>
                    <a:gd name="T21" fmla="*/ 4 h 106"/>
                    <a:gd name="T22" fmla="*/ 31 w 44"/>
                    <a:gd name="T23" fmla="*/ 6 h 106"/>
                    <a:gd name="T24" fmla="*/ 19 w 44"/>
                    <a:gd name="T25" fmla="*/ 7 h 106"/>
                    <a:gd name="T26" fmla="*/ 18 w 44"/>
                    <a:gd name="T27" fmla="*/ 1 h 106"/>
                    <a:gd name="T28" fmla="*/ 9 w 44"/>
                    <a:gd name="T29" fmla="*/ 2 h 106"/>
                    <a:gd name="T30" fmla="*/ 12 w 44"/>
                    <a:gd name="T31" fmla="*/ 11 h 106"/>
                    <a:gd name="T32" fmla="*/ 11 w 44"/>
                    <a:gd name="T33" fmla="*/ 23 h 106"/>
                    <a:gd name="T34" fmla="*/ 13 w 44"/>
                    <a:gd name="T35" fmla="*/ 30 h 106"/>
                    <a:gd name="T36" fmla="*/ 9 w 44"/>
                    <a:gd name="T37" fmla="*/ 37 h 106"/>
                    <a:gd name="T38" fmla="*/ 6 w 44"/>
                    <a:gd name="T39" fmla="*/ 48 h 106"/>
                    <a:gd name="T40" fmla="*/ 2 w 44"/>
                    <a:gd name="T41" fmla="*/ 58 h 106"/>
                    <a:gd name="T42" fmla="*/ 0 w 44"/>
                    <a:gd name="T43" fmla="*/ 71 h 106"/>
                    <a:gd name="T44" fmla="*/ 4 w 44"/>
                    <a:gd name="T45" fmla="*/ 68 h 106"/>
                    <a:gd name="T46" fmla="*/ 6 w 44"/>
                    <a:gd name="T47" fmla="*/ 68 h 106"/>
                    <a:gd name="T48" fmla="*/ 3 w 44"/>
                    <a:gd name="T49" fmla="*/ 72 h 106"/>
                    <a:gd name="T50" fmla="*/ 4 w 44"/>
                    <a:gd name="T51" fmla="*/ 78 h 106"/>
                    <a:gd name="T52" fmla="*/ 10 w 44"/>
                    <a:gd name="T53" fmla="*/ 75 h 106"/>
                    <a:gd name="T54" fmla="*/ 9 w 44"/>
                    <a:gd name="T55" fmla="*/ 82 h 106"/>
                    <a:gd name="T56" fmla="*/ 9 w 44"/>
                    <a:gd name="T57" fmla="*/ 95 h 106"/>
                    <a:gd name="T58" fmla="*/ 6 w 44"/>
                    <a:gd name="T59" fmla="*/ 103 h 106"/>
                    <a:gd name="T60" fmla="*/ 11 w 44"/>
                    <a:gd name="T61" fmla="*/ 101 h 106"/>
                    <a:gd name="T62" fmla="*/ 20 w 44"/>
                    <a:gd name="T63" fmla="*/ 106 h 106"/>
                    <a:gd name="T64" fmla="*/ 27 w 44"/>
                    <a:gd name="T65" fmla="*/ 102 h 106"/>
                    <a:gd name="T66" fmla="*/ 28 w 44"/>
                    <a:gd name="T67" fmla="*/ 101 h 106"/>
                    <a:gd name="T68" fmla="*/ 27 w 44"/>
                    <a:gd name="T69" fmla="*/ 9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4" h="106">
                      <a:moveTo>
                        <a:pt x="27" y="93"/>
                      </a:moveTo>
                      <a:lnTo>
                        <a:pt x="30" y="85"/>
                      </a:lnTo>
                      <a:lnTo>
                        <a:pt x="33" y="82"/>
                      </a:lnTo>
                      <a:lnTo>
                        <a:pt x="34" y="79"/>
                      </a:lnTo>
                      <a:lnTo>
                        <a:pt x="30" y="79"/>
                      </a:lnTo>
                      <a:lnTo>
                        <a:pt x="28" y="74"/>
                      </a:lnTo>
                      <a:lnTo>
                        <a:pt x="33" y="68"/>
                      </a:lnTo>
                      <a:lnTo>
                        <a:pt x="33" y="61"/>
                      </a:lnTo>
                      <a:lnTo>
                        <a:pt x="30" y="59"/>
                      </a:lnTo>
                      <a:lnTo>
                        <a:pt x="26" y="51"/>
                      </a:lnTo>
                      <a:lnTo>
                        <a:pt x="29" y="50"/>
                      </a:lnTo>
                      <a:lnTo>
                        <a:pt x="32" y="51"/>
                      </a:lnTo>
                      <a:lnTo>
                        <a:pt x="35" y="44"/>
                      </a:lnTo>
                      <a:lnTo>
                        <a:pt x="33" y="41"/>
                      </a:lnTo>
                      <a:lnTo>
                        <a:pt x="36" y="38"/>
                      </a:lnTo>
                      <a:lnTo>
                        <a:pt x="37" y="27"/>
                      </a:lnTo>
                      <a:lnTo>
                        <a:pt x="36" y="23"/>
                      </a:lnTo>
                      <a:lnTo>
                        <a:pt x="41" y="16"/>
                      </a:lnTo>
                      <a:lnTo>
                        <a:pt x="43" y="16"/>
                      </a:lnTo>
                      <a:lnTo>
                        <a:pt x="44" y="13"/>
                      </a:lnTo>
                      <a:lnTo>
                        <a:pt x="41" y="8"/>
                      </a:lnTo>
                      <a:lnTo>
                        <a:pt x="40" y="4"/>
                      </a:lnTo>
                      <a:lnTo>
                        <a:pt x="34" y="3"/>
                      </a:lnTo>
                      <a:lnTo>
                        <a:pt x="31" y="6"/>
                      </a:lnTo>
                      <a:lnTo>
                        <a:pt x="23" y="4"/>
                      </a:lnTo>
                      <a:lnTo>
                        <a:pt x="19" y="7"/>
                      </a:lnTo>
                      <a:lnTo>
                        <a:pt x="17" y="5"/>
                      </a:lnTo>
                      <a:lnTo>
                        <a:pt x="18" y="1"/>
                      </a:lnTo>
                      <a:lnTo>
                        <a:pt x="16" y="0"/>
                      </a:lnTo>
                      <a:lnTo>
                        <a:pt x="9" y="2"/>
                      </a:lnTo>
                      <a:lnTo>
                        <a:pt x="9" y="5"/>
                      </a:lnTo>
                      <a:lnTo>
                        <a:pt x="12" y="11"/>
                      </a:lnTo>
                      <a:lnTo>
                        <a:pt x="11" y="21"/>
                      </a:lnTo>
                      <a:lnTo>
                        <a:pt x="11" y="23"/>
                      </a:lnTo>
                      <a:lnTo>
                        <a:pt x="10" y="28"/>
                      </a:lnTo>
                      <a:lnTo>
                        <a:pt x="13" y="30"/>
                      </a:lnTo>
                      <a:lnTo>
                        <a:pt x="11" y="33"/>
                      </a:lnTo>
                      <a:lnTo>
                        <a:pt x="9" y="37"/>
                      </a:lnTo>
                      <a:lnTo>
                        <a:pt x="9" y="43"/>
                      </a:lnTo>
                      <a:lnTo>
                        <a:pt x="6" y="48"/>
                      </a:lnTo>
                      <a:lnTo>
                        <a:pt x="6" y="51"/>
                      </a:lnTo>
                      <a:lnTo>
                        <a:pt x="2" y="58"/>
                      </a:lnTo>
                      <a:lnTo>
                        <a:pt x="0" y="68"/>
                      </a:lnTo>
                      <a:lnTo>
                        <a:pt x="0" y="71"/>
                      </a:lnTo>
                      <a:lnTo>
                        <a:pt x="3" y="71"/>
                      </a:lnTo>
                      <a:lnTo>
                        <a:pt x="4" y="68"/>
                      </a:lnTo>
                      <a:lnTo>
                        <a:pt x="7" y="66"/>
                      </a:lnTo>
                      <a:lnTo>
                        <a:pt x="6" y="68"/>
                      </a:lnTo>
                      <a:lnTo>
                        <a:pt x="7" y="70"/>
                      </a:lnTo>
                      <a:lnTo>
                        <a:pt x="3" y="72"/>
                      </a:lnTo>
                      <a:lnTo>
                        <a:pt x="3" y="76"/>
                      </a:lnTo>
                      <a:lnTo>
                        <a:pt x="4" y="78"/>
                      </a:lnTo>
                      <a:lnTo>
                        <a:pt x="6" y="75"/>
                      </a:lnTo>
                      <a:lnTo>
                        <a:pt x="10" y="75"/>
                      </a:lnTo>
                      <a:lnTo>
                        <a:pt x="9" y="78"/>
                      </a:lnTo>
                      <a:lnTo>
                        <a:pt x="9" y="82"/>
                      </a:lnTo>
                      <a:lnTo>
                        <a:pt x="8" y="86"/>
                      </a:lnTo>
                      <a:lnTo>
                        <a:pt x="9" y="95"/>
                      </a:lnTo>
                      <a:lnTo>
                        <a:pt x="7" y="102"/>
                      </a:lnTo>
                      <a:lnTo>
                        <a:pt x="6" y="103"/>
                      </a:lnTo>
                      <a:lnTo>
                        <a:pt x="7" y="104"/>
                      </a:lnTo>
                      <a:lnTo>
                        <a:pt x="11" y="101"/>
                      </a:lnTo>
                      <a:lnTo>
                        <a:pt x="17" y="103"/>
                      </a:lnTo>
                      <a:lnTo>
                        <a:pt x="20" y="106"/>
                      </a:lnTo>
                      <a:lnTo>
                        <a:pt x="24" y="102"/>
                      </a:lnTo>
                      <a:lnTo>
                        <a:pt x="27" y="102"/>
                      </a:lnTo>
                      <a:lnTo>
                        <a:pt x="28" y="101"/>
                      </a:lnTo>
                      <a:lnTo>
                        <a:pt x="28" y="101"/>
                      </a:lnTo>
                      <a:lnTo>
                        <a:pt x="28" y="97"/>
                      </a:lnTo>
                      <a:lnTo>
                        <a:pt x="27" y="9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16" name="Freeform 735">
                  <a:extLst>
                    <a:ext uri="{FF2B5EF4-FFF2-40B4-BE49-F238E27FC236}">
                      <a16:creationId xmlns:a16="http://schemas.microsoft.com/office/drawing/2014/main" id="{B449A906-4E88-B897-08EF-E82373E74184}"/>
                    </a:ext>
                  </a:extLst>
                </p:cNvPr>
                <p:cNvSpPr>
                  <a:spLocks/>
                </p:cNvSpPr>
                <p:nvPr/>
              </p:nvSpPr>
              <p:spPr bwMode="auto">
                <a:xfrm>
                  <a:off x="3961" y="2152"/>
                  <a:ext cx="4" cy="3"/>
                </a:xfrm>
                <a:custGeom>
                  <a:avLst/>
                  <a:gdLst>
                    <a:gd name="T0" fmla="*/ 1 w 5"/>
                    <a:gd name="T1" fmla="*/ 4 h 4"/>
                    <a:gd name="T2" fmla="*/ 4 w 5"/>
                    <a:gd name="T3" fmla="*/ 3 h 4"/>
                    <a:gd name="T4" fmla="*/ 5 w 5"/>
                    <a:gd name="T5" fmla="*/ 0 h 4"/>
                    <a:gd name="T6" fmla="*/ 3 w 5"/>
                    <a:gd name="T7" fmla="*/ 0 h 4"/>
                    <a:gd name="T8" fmla="*/ 0 w 5"/>
                    <a:gd name="T9" fmla="*/ 1 h 4"/>
                    <a:gd name="T10" fmla="*/ 0 w 5"/>
                    <a:gd name="T11" fmla="*/ 3 h 4"/>
                    <a:gd name="T12" fmla="*/ 1 w 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1" y="4"/>
                      </a:moveTo>
                      <a:cubicBezTo>
                        <a:pt x="1" y="4"/>
                        <a:pt x="4" y="3"/>
                        <a:pt x="4" y="3"/>
                      </a:cubicBezTo>
                      <a:cubicBezTo>
                        <a:pt x="5" y="0"/>
                        <a:pt x="5" y="0"/>
                        <a:pt x="5" y="0"/>
                      </a:cubicBezTo>
                      <a:cubicBezTo>
                        <a:pt x="3" y="0"/>
                        <a:pt x="3" y="0"/>
                        <a:pt x="3" y="0"/>
                      </a:cubicBezTo>
                      <a:cubicBezTo>
                        <a:pt x="0" y="1"/>
                        <a:pt x="0" y="1"/>
                        <a:pt x="0" y="1"/>
                      </a:cubicBezTo>
                      <a:cubicBezTo>
                        <a:pt x="0" y="3"/>
                        <a:pt x="0" y="3"/>
                        <a:pt x="0" y="3"/>
                      </a:cubicBezTo>
                      <a:lnTo>
                        <a:pt x="1"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17" name="Freeform 736">
                  <a:extLst>
                    <a:ext uri="{FF2B5EF4-FFF2-40B4-BE49-F238E27FC236}">
                      <a16:creationId xmlns:a16="http://schemas.microsoft.com/office/drawing/2014/main" id="{F4B998EC-18C2-D5A9-307F-8049EEAF4545}"/>
                    </a:ext>
                  </a:extLst>
                </p:cNvPr>
                <p:cNvSpPr>
                  <a:spLocks/>
                </p:cNvSpPr>
                <p:nvPr/>
              </p:nvSpPr>
              <p:spPr bwMode="auto">
                <a:xfrm>
                  <a:off x="3932" y="2066"/>
                  <a:ext cx="4" cy="4"/>
                </a:xfrm>
                <a:custGeom>
                  <a:avLst/>
                  <a:gdLst>
                    <a:gd name="T0" fmla="*/ 2 w 4"/>
                    <a:gd name="T1" fmla="*/ 0 h 4"/>
                    <a:gd name="T2" fmla="*/ 1 w 4"/>
                    <a:gd name="T3" fmla="*/ 1 h 4"/>
                    <a:gd name="T4" fmla="*/ 0 w 4"/>
                    <a:gd name="T5" fmla="*/ 4 h 4"/>
                    <a:gd name="T6" fmla="*/ 2 w 4"/>
                    <a:gd name="T7" fmla="*/ 4 h 4"/>
                    <a:gd name="T8" fmla="*/ 2 w 4"/>
                    <a:gd name="T9" fmla="*/ 4 h 4"/>
                    <a:gd name="T10" fmla="*/ 4 w 4"/>
                    <a:gd name="T11" fmla="*/ 3 h 4"/>
                    <a:gd name="T12" fmla="*/ 4 w 4"/>
                    <a:gd name="T13" fmla="*/ 2 h 4"/>
                    <a:gd name="T14" fmla="*/ 2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2" y="0"/>
                      </a:moveTo>
                      <a:lnTo>
                        <a:pt x="1" y="1"/>
                      </a:lnTo>
                      <a:lnTo>
                        <a:pt x="0" y="4"/>
                      </a:lnTo>
                      <a:lnTo>
                        <a:pt x="2" y="4"/>
                      </a:lnTo>
                      <a:lnTo>
                        <a:pt x="2" y="4"/>
                      </a:lnTo>
                      <a:lnTo>
                        <a:pt x="4" y="3"/>
                      </a:lnTo>
                      <a:lnTo>
                        <a:pt x="4" y="2"/>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18" name="Freeform 737">
                  <a:extLst>
                    <a:ext uri="{FF2B5EF4-FFF2-40B4-BE49-F238E27FC236}">
                      <a16:creationId xmlns:a16="http://schemas.microsoft.com/office/drawing/2014/main" id="{6304023F-0CAD-CB5A-A537-818CFCEF45A5}"/>
                    </a:ext>
                  </a:extLst>
                </p:cNvPr>
                <p:cNvSpPr>
                  <a:spLocks/>
                </p:cNvSpPr>
                <p:nvPr/>
              </p:nvSpPr>
              <p:spPr bwMode="auto">
                <a:xfrm>
                  <a:off x="3961" y="2129"/>
                  <a:ext cx="7" cy="5"/>
                </a:xfrm>
                <a:custGeom>
                  <a:avLst/>
                  <a:gdLst>
                    <a:gd name="T0" fmla="*/ 3 w 7"/>
                    <a:gd name="T1" fmla="*/ 3 h 5"/>
                    <a:gd name="T2" fmla="*/ 4 w 7"/>
                    <a:gd name="T3" fmla="*/ 5 h 5"/>
                    <a:gd name="T4" fmla="*/ 5 w 7"/>
                    <a:gd name="T5" fmla="*/ 5 h 5"/>
                    <a:gd name="T6" fmla="*/ 6 w 7"/>
                    <a:gd name="T7" fmla="*/ 4 h 5"/>
                    <a:gd name="T8" fmla="*/ 7 w 7"/>
                    <a:gd name="T9" fmla="*/ 2 h 5"/>
                    <a:gd name="T10" fmla="*/ 7 w 7"/>
                    <a:gd name="T11" fmla="*/ 2 h 5"/>
                    <a:gd name="T12" fmla="*/ 7 w 7"/>
                    <a:gd name="T13" fmla="*/ 2 h 5"/>
                    <a:gd name="T14" fmla="*/ 6 w 7"/>
                    <a:gd name="T15" fmla="*/ 2 h 5"/>
                    <a:gd name="T16" fmla="*/ 4 w 7"/>
                    <a:gd name="T17" fmla="*/ 0 h 5"/>
                    <a:gd name="T18" fmla="*/ 3 w 7"/>
                    <a:gd name="T19" fmla="*/ 0 h 5"/>
                    <a:gd name="T20" fmla="*/ 0 w 7"/>
                    <a:gd name="T21" fmla="*/ 2 h 5"/>
                    <a:gd name="T22" fmla="*/ 0 w 7"/>
                    <a:gd name="T23" fmla="*/ 4 h 5"/>
                    <a:gd name="T24" fmla="*/ 1 w 7"/>
                    <a:gd name="T25" fmla="*/ 3 h 5"/>
                    <a:gd name="T26" fmla="*/ 3 w 7"/>
                    <a:gd name="T2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5">
                      <a:moveTo>
                        <a:pt x="3" y="3"/>
                      </a:moveTo>
                      <a:lnTo>
                        <a:pt x="4" y="5"/>
                      </a:lnTo>
                      <a:lnTo>
                        <a:pt x="5" y="5"/>
                      </a:lnTo>
                      <a:lnTo>
                        <a:pt x="6" y="4"/>
                      </a:lnTo>
                      <a:lnTo>
                        <a:pt x="7" y="2"/>
                      </a:lnTo>
                      <a:lnTo>
                        <a:pt x="7" y="2"/>
                      </a:lnTo>
                      <a:lnTo>
                        <a:pt x="7" y="2"/>
                      </a:lnTo>
                      <a:lnTo>
                        <a:pt x="6" y="2"/>
                      </a:lnTo>
                      <a:lnTo>
                        <a:pt x="4" y="0"/>
                      </a:lnTo>
                      <a:lnTo>
                        <a:pt x="3" y="0"/>
                      </a:lnTo>
                      <a:lnTo>
                        <a:pt x="0" y="2"/>
                      </a:lnTo>
                      <a:lnTo>
                        <a:pt x="0" y="4"/>
                      </a:lnTo>
                      <a:lnTo>
                        <a:pt x="1" y="3"/>
                      </a:lnTo>
                      <a:lnTo>
                        <a:pt x="3"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19" name="Freeform 738">
                  <a:extLst>
                    <a:ext uri="{FF2B5EF4-FFF2-40B4-BE49-F238E27FC236}">
                      <a16:creationId xmlns:a16="http://schemas.microsoft.com/office/drawing/2014/main" id="{A10849B1-9A48-EE82-0BEB-4505FDBD617A}"/>
                    </a:ext>
                  </a:extLst>
                </p:cNvPr>
                <p:cNvSpPr>
                  <a:spLocks/>
                </p:cNvSpPr>
                <p:nvPr/>
              </p:nvSpPr>
              <p:spPr bwMode="auto">
                <a:xfrm>
                  <a:off x="3934" y="2138"/>
                  <a:ext cx="1" cy="3"/>
                </a:xfrm>
                <a:custGeom>
                  <a:avLst/>
                  <a:gdLst>
                    <a:gd name="T0" fmla="*/ 0 w 2"/>
                    <a:gd name="T1" fmla="*/ 4 h 4"/>
                    <a:gd name="T2" fmla="*/ 2 w 2"/>
                    <a:gd name="T3" fmla="*/ 3 h 4"/>
                    <a:gd name="T4" fmla="*/ 2 w 2"/>
                    <a:gd name="T5" fmla="*/ 1 h 4"/>
                    <a:gd name="T6" fmla="*/ 0 w 2"/>
                    <a:gd name="T7" fmla="*/ 0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0" y="4"/>
                        <a:pt x="2" y="3"/>
                        <a:pt x="2" y="3"/>
                      </a:cubicBezTo>
                      <a:cubicBezTo>
                        <a:pt x="2" y="1"/>
                        <a:pt x="2" y="1"/>
                        <a:pt x="2" y="1"/>
                      </a:cubicBezTo>
                      <a:cubicBezTo>
                        <a:pt x="0" y="0"/>
                        <a:pt x="0" y="0"/>
                        <a:pt x="0" y="0"/>
                      </a:cubicBez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20" name="Freeform 739">
                  <a:extLst>
                    <a:ext uri="{FF2B5EF4-FFF2-40B4-BE49-F238E27FC236}">
                      <a16:creationId xmlns:a16="http://schemas.microsoft.com/office/drawing/2014/main" id="{8947EE19-7338-F550-03AC-A9C0289A3E31}"/>
                    </a:ext>
                  </a:extLst>
                </p:cNvPr>
                <p:cNvSpPr>
                  <a:spLocks/>
                </p:cNvSpPr>
                <p:nvPr/>
              </p:nvSpPr>
              <p:spPr bwMode="auto">
                <a:xfrm>
                  <a:off x="3934" y="2152"/>
                  <a:ext cx="3" cy="3"/>
                </a:xfrm>
                <a:custGeom>
                  <a:avLst/>
                  <a:gdLst>
                    <a:gd name="T0" fmla="*/ 2 w 3"/>
                    <a:gd name="T1" fmla="*/ 2 h 3"/>
                    <a:gd name="T2" fmla="*/ 3 w 3"/>
                    <a:gd name="T3" fmla="*/ 0 h 3"/>
                    <a:gd name="T4" fmla="*/ 0 w 3"/>
                    <a:gd name="T5" fmla="*/ 0 h 3"/>
                    <a:gd name="T6" fmla="*/ 0 w 3"/>
                    <a:gd name="T7" fmla="*/ 3 h 3"/>
                    <a:gd name="T8" fmla="*/ 0 w 3"/>
                    <a:gd name="T9" fmla="*/ 3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lnTo>
                        <a:pt x="3" y="0"/>
                      </a:lnTo>
                      <a:lnTo>
                        <a:pt x="0" y="0"/>
                      </a:lnTo>
                      <a:lnTo>
                        <a:pt x="0" y="3"/>
                      </a:lnTo>
                      <a:lnTo>
                        <a:pt x="0" y="3"/>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21" name="Freeform 740">
                  <a:extLst>
                    <a:ext uri="{FF2B5EF4-FFF2-40B4-BE49-F238E27FC236}">
                      <a16:creationId xmlns:a16="http://schemas.microsoft.com/office/drawing/2014/main" id="{754AC814-F313-E22C-BFBE-6FFA22E79169}"/>
                    </a:ext>
                  </a:extLst>
                </p:cNvPr>
                <p:cNvSpPr>
                  <a:spLocks/>
                </p:cNvSpPr>
                <p:nvPr/>
              </p:nvSpPr>
              <p:spPr bwMode="auto">
                <a:xfrm>
                  <a:off x="3934" y="2143"/>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22" name="Freeform 741">
                  <a:extLst>
                    <a:ext uri="{FF2B5EF4-FFF2-40B4-BE49-F238E27FC236}">
                      <a16:creationId xmlns:a16="http://schemas.microsoft.com/office/drawing/2014/main" id="{CFC6A559-D611-012D-64E4-56632BE2DC67}"/>
                    </a:ext>
                  </a:extLst>
                </p:cNvPr>
                <p:cNvSpPr>
                  <a:spLocks/>
                </p:cNvSpPr>
                <p:nvPr/>
              </p:nvSpPr>
              <p:spPr bwMode="auto">
                <a:xfrm>
                  <a:off x="3932" y="2135"/>
                  <a:ext cx="2" cy="2"/>
                </a:xfrm>
                <a:custGeom>
                  <a:avLst/>
                  <a:gdLst>
                    <a:gd name="T0" fmla="*/ 0 w 2"/>
                    <a:gd name="T1" fmla="*/ 1 h 2"/>
                    <a:gd name="T2" fmla="*/ 1 w 2"/>
                    <a:gd name="T3" fmla="*/ 2 h 2"/>
                    <a:gd name="T4" fmla="*/ 2 w 2"/>
                    <a:gd name="T5" fmla="*/ 1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lnTo>
                        <a:pt x="1" y="2"/>
                      </a:lnTo>
                      <a:lnTo>
                        <a:pt x="2" y="1"/>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23" name="Freeform 742">
                  <a:extLst>
                    <a:ext uri="{FF2B5EF4-FFF2-40B4-BE49-F238E27FC236}">
                      <a16:creationId xmlns:a16="http://schemas.microsoft.com/office/drawing/2014/main" id="{BA6899B5-DB73-912D-F637-604ED37D126A}"/>
                    </a:ext>
                  </a:extLst>
                </p:cNvPr>
                <p:cNvSpPr>
                  <a:spLocks/>
                </p:cNvSpPr>
                <p:nvPr/>
              </p:nvSpPr>
              <p:spPr bwMode="auto">
                <a:xfrm>
                  <a:off x="3980" y="2155"/>
                  <a:ext cx="9" cy="11"/>
                </a:xfrm>
                <a:custGeom>
                  <a:avLst/>
                  <a:gdLst>
                    <a:gd name="T0" fmla="*/ 7 w 9"/>
                    <a:gd name="T1" fmla="*/ 4 h 11"/>
                    <a:gd name="T2" fmla="*/ 8 w 9"/>
                    <a:gd name="T3" fmla="*/ 2 h 11"/>
                    <a:gd name="T4" fmla="*/ 9 w 9"/>
                    <a:gd name="T5" fmla="*/ 0 h 11"/>
                    <a:gd name="T6" fmla="*/ 6 w 9"/>
                    <a:gd name="T7" fmla="*/ 1 h 11"/>
                    <a:gd name="T8" fmla="*/ 3 w 9"/>
                    <a:gd name="T9" fmla="*/ 3 h 11"/>
                    <a:gd name="T10" fmla="*/ 0 w 9"/>
                    <a:gd name="T11" fmla="*/ 6 h 11"/>
                    <a:gd name="T12" fmla="*/ 0 w 9"/>
                    <a:gd name="T13" fmla="*/ 8 h 11"/>
                    <a:gd name="T14" fmla="*/ 0 w 9"/>
                    <a:gd name="T15" fmla="*/ 9 h 11"/>
                    <a:gd name="T16" fmla="*/ 0 w 9"/>
                    <a:gd name="T17" fmla="*/ 11 h 11"/>
                    <a:gd name="T18" fmla="*/ 1 w 9"/>
                    <a:gd name="T19" fmla="*/ 11 h 11"/>
                    <a:gd name="T20" fmla="*/ 2 w 9"/>
                    <a:gd name="T21" fmla="*/ 11 h 11"/>
                    <a:gd name="T22" fmla="*/ 3 w 9"/>
                    <a:gd name="T23" fmla="*/ 10 h 11"/>
                    <a:gd name="T24" fmla="*/ 5 w 9"/>
                    <a:gd name="T25" fmla="*/ 7 h 11"/>
                    <a:gd name="T26" fmla="*/ 6 w 9"/>
                    <a:gd name="T27" fmla="*/ 7 h 11"/>
                    <a:gd name="T28" fmla="*/ 5 w 9"/>
                    <a:gd name="T29" fmla="*/ 7 h 11"/>
                    <a:gd name="T30" fmla="*/ 6 w 9"/>
                    <a:gd name="T31" fmla="*/ 5 h 11"/>
                    <a:gd name="T32" fmla="*/ 7 w 9"/>
                    <a:gd name="T3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1">
                      <a:moveTo>
                        <a:pt x="7" y="4"/>
                      </a:moveTo>
                      <a:lnTo>
                        <a:pt x="8" y="2"/>
                      </a:lnTo>
                      <a:lnTo>
                        <a:pt x="9" y="0"/>
                      </a:lnTo>
                      <a:lnTo>
                        <a:pt x="6" y="1"/>
                      </a:lnTo>
                      <a:lnTo>
                        <a:pt x="3" y="3"/>
                      </a:lnTo>
                      <a:lnTo>
                        <a:pt x="0" y="6"/>
                      </a:lnTo>
                      <a:lnTo>
                        <a:pt x="0" y="8"/>
                      </a:lnTo>
                      <a:lnTo>
                        <a:pt x="0" y="9"/>
                      </a:lnTo>
                      <a:lnTo>
                        <a:pt x="0" y="11"/>
                      </a:lnTo>
                      <a:lnTo>
                        <a:pt x="1" y="11"/>
                      </a:lnTo>
                      <a:lnTo>
                        <a:pt x="2" y="11"/>
                      </a:lnTo>
                      <a:lnTo>
                        <a:pt x="3" y="10"/>
                      </a:lnTo>
                      <a:lnTo>
                        <a:pt x="5" y="7"/>
                      </a:lnTo>
                      <a:lnTo>
                        <a:pt x="6" y="7"/>
                      </a:lnTo>
                      <a:lnTo>
                        <a:pt x="5" y="7"/>
                      </a:lnTo>
                      <a:lnTo>
                        <a:pt x="6" y="5"/>
                      </a:lnTo>
                      <a:lnTo>
                        <a:pt x="7"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24" name="Freeform 743">
                  <a:extLst>
                    <a:ext uri="{FF2B5EF4-FFF2-40B4-BE49-F238E27FC236}">
                      <a16:creationId xmlns:a16="http://schemas.microsoft.com/office/drawing/2014/main" id="{A4F745A9-6782-6DA3-EFB2-FD5E0F457AAA}"/>
                    </a:ext>
                  </a:extLst>
                </p:cNvPr>
                <p:cNvSpPr>
                  <a:spLocks/>
                </p:cNvSpPr>
                <p:nvPr/>
              </p:nvSpPr>
              <p:spPr bwMode="auto">
                <a:xfrm>
                  <a:off x="3914" y="2157"/>
                  <a:ext cx="3" cy="7"/>
                </a:xfrm>
                <a:custGeom>
                  <a:avLst/>
                  <a:gdLst>
                    <a:gd name="T0" fmla="*/ 1 w 3"/>
                    <a:gd name="T1" fmla="*/ 4 h 7"/>
                    <a:gd name="T2" fmla="*/ 1 w 3"/>
                    <a:gd name="T3" fmla="*/ 6 h 7"/>
                    <a:gd name="T4" fmla="*/ 2 w 3"/>
                    <a:gd name="T5" fmla="*/ 7 h 7"/>
                    <a:gd name="T6" fmla="*/ 3 w 3"/>
                    <a:gd name="T7" fmla="*/ 5 h 7"/>
                    <a:gd name="T8" fmla="*/ 2 w 3"/>
                    <a:gd name="T9" fmla="*/ 2 h 7"/>
                    <a:gd name="T10" fmla="*/ 2 w 3"/>
                    <a:gd name="T11" fmla="*/ 0 h 7"/>
                    <a:gd name="T12" fmla="*/ 1 w 3"/>
                    <a:gd name="T13" fmla="*/ 1 h 7"/>
                    <a:gd name="T14" fmla="*/ 0 w 3"/>
                    <a:gd name="T15" fmla="*/ 2 h 7"/>
                    <a:gd name="T16" fmla="*/ 1 w 3"/>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7">
                      <a:moveTo>
                        <a:pt x="1" y="4"/>
                      </a:moveTo>
                      <a:lnTo>
                        <a:pt x="1" y="6"/>
                      </a:lnTo>
                      <a:lnTo>
                        <a:pt x="2" y="7"/>
                      </a:lnTo>
                      <a:lnTo>
                        <a:pt x="3" y="5"/>
                      </a:lnTo>
                      <a:lnTo>
                        <a:pt x="2" y="2"/>
                      </a:lnTo>
                      <a:lnTo>
                        <a:pt x="2" y="0"/>
                      </a:lnTo>
                      <a:lnTo>
                        <a:pt x="1" y="1"/>
                      </a:lnTo>
                      <a:lnTo>
                        <a:pt x="0" y="2"/>
                      </a:lnTo>
                      <a:lnTo>
                        <a:pt x="1"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25" name="Freeform 744">
                  <a:extLst>
                    <a:ext uri="{FF2B5EF4-FFF2-40B4-BE49-F238E27FC236}">
                      <a16:creationId xmlns:a16="http://schemas.microsoft.com/office/drawing/2014/main" id="{9490EC6E-E934-BBF7-A872-8EDA9C0B3F8A}"/>
                    </a:ext>
                  </a:extLst>
                </p:cNvPr>
                <p:cNvSpPr>
                  <a:spLocks/>
                </p:cNvSpPr>
                <p:nvPr/>
              </p:nvSpPr>
              <p:spPr bwMode="auto">
                <a:xfrm>
                  <a:off x="3915" y="2154"/>
                  <a:ext cx="1" cy="1"/>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1"/>
                      </a:lnTo>
                      <a:lnTo>
                        <a:pt x="1" y="1"/>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26" name="Freeform 745">
                  <a:extLst>
                    <a:ext uri="{FF2B5EF4-FFF2-40B4-BE49-F238E27FC236}">
                      <a16:creationId xmlns:a16="http://schemas.microsoft.com/office/drawing/2014/main" id="{9AA4E60B-58CE-B7C0-4E36-4570BEAA00E3}"/>
                    </a:ext>
                  </a:extLst>
                </p:cNvPr>
                <p:cNvSpPr>
                  <a:spLocks/>
                </p:cNvSpPr>
                <p:nvPr/>
              </p:nvSpPr>
              <p:spPr bwMode="auto">
                <a:xfrm>
                  <a:off x="3882" y="2128"/>
                  <a:ext cx="5" cy="5"/>
                </a:xfrm>
                <a:custGeom>
                  <a:avLst/>
                  <a:gdLst>
                    <a:gd name="T0" fmla="*/ 0 w 5"/>
                    <a:gd name="T1" fmla="*/ 0 h 5"/>
                    <a:gd name="T2" fmla="*/ 0 w 5"/>
                    <a:gd name="T3" fmla="*/ 3 h 5"/>
                    <a:gd name="T4" fmla="*/ 1 w 5"/>
                    <a:gd name="T5" fmla="*/ 5 h 5"/>
                    <a:gd name="T6" fmla="*/ 3 w 5"/>
                    <a:gd name="T7" fmla="*/ 5 h 5"/>
                    <a:gd name="T8" fmla="*/ 3 w 5"/>
                    <a:gd name="T9" fmla="*/ 4 h 5"/>
                    <a:gd name="T10" fmla="*/ 5 w 5"/>
                    <a:gd name="T11" fmla="*/ 4 h 5"/>
                    <a:gd name="T12" fmla="*/ 4 w 5"/>
                    <a:gd name="T13" fmla="*/ 3 h 5"/>
                    <a:gd name="T14" fmla="*/ 3 w 5"/>
                    <a:gd name="T15" fmla="*/ 1 h 5"/>
                    <a:gd name="T16" fmla="*/ 1 w 5"/>
                    <a:gd name="T17" fmla="*/ 0 h 5"/>
                    <a:gd name="T18" fmla="*/ 0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0" y="0"/>
                      </a:moveTo>
                      <a:lnTo>
                        <a:pt x="0" y="3"/>
                      </a:lnTo>
                      <a:lnTo>
                        <a:pt x="1" y="5"/>
                      </a:lnTo>
                      <a:lnTo>
                        <a:pt x="3" y="5"/>
                      </a:lnTo>
                      <a:lnTo>
                        <a:pt x="3" y="4"/>
                      </a:lnTo>
                      <a:lnTo>
                        <a:pt x="5" y="4"/>
                      </a:lnTo>
                      <a:lnTo>
                        <a:pt x="4" y="3"/>
                      </a:lnTo>
                      <a:lnTo>
                        <a:pt x="3" y="1"/>
                      </a:lnTo>
                      <a:lnTo>
                        <a:pt x="1"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27" name="Freeform 746">
                  <a:extLst>
                    <a:ext uri="{FF2B5EF4-FFF2-40B4-BE49-F238E27FC236}">
                      <a16:creationId xmlns:a16="http://schemas.microsoft.com/office/drawing/2014/main" id="{5D05A717-7E92-E9B6-ACF8-60E19744AF8E}"/>
                    </a:ext>
                  </a:extLst>
                </p:cNvPr>
                <p:cNvSpPr>
                  <a:spLocks/>
                </p:cNvSpPr>
                <p:nvPr/>
              </p:nvSpPr>
              <p:spPr bwMode="auto">
                <a:xfrm>
                  <a:off x="3972" y="2169"/>
                  <a:ext cx="3" cy="7"/>
                </a:xfrm>
                <a:custGeom>
                  <a:avLst/>
                  <a:gdLst>
                    <a:gd name="T0" fmla="*/ 0 w 3"/>
                    <a:gd name="T1" fmla="*/ 2 h 7"/>
                    <a:gd name="T2" fmla="*/ 1 w 3"/>
                    <a:gd name="T3" fmla="*/ 4 h 7"/>
                    <a:gd name="T4" fmla="*/ 1 w 3"/>
                    <a:gd name="T5" fmla="*/ 7 h 7"/>
                    <a:gd name="T6" fmla="*/ 2 w 3"/>
                    <a:gd name="T7" fmla="*/ 7 h 7"/>
                    <a:gd name="T8" fmla="*/ 3 w 3"/>
                    <a:gd name="T9" fmla="*/ 4 h 7"/>
                    <a:gd name="T10" fmla="*/ 2 w 3"/>
                    <a:gd name="T11" fmla="*/ 2 h 7"/>
                    <a:gd name="T12" fmla="*/ 1 w 3"/>
                    <a:gd name="T13" fmla="*/ 0 h 7"/>
                    <a:gd name="T14" fmla="*/ 0 w 3"/>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7">
                      <a:moveTo>
                        <a:pt x="0" y="2"/>
                      </a:moveTo>
                      <a:lnTo>
                        <a:pt x="1" y="4"/>
                      </a:lnTo>
                      <a:lnTo>
                        <a:pt x="1" y="7"/>
                      </a:lnTo>
                      <a:lnTo>
                        <a:pt x="2" y="7"/>
                      </a:lnTo>
                      <a:lnTo>
                        <a:pt x="3" y="4"/>
                      </a:lnTo>
                      <a:lnTo>
                        <a:pt x="2" y="2"/>
                      </a:lnTo>
                      <a:lnTo>
                        <a:pt x="1"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28" name="Freeform 747">
                  <a:extLst>
                    <a:ext uri="{FF2B5EF4-FFF2-40B4-BE49-F238E27FC236}">
                      <a16:creationId xmlns:a16="http://schemas.microsoft.com/office/drawing/2014/main" id="{37072B09-0667-5059-14E7-3460766AB221}"/>
                    </a:ext>
                  </a:extLst>
                </p:cNvPr>
                <p:cNvSpPr>
                  <a:spLocks/>
                </p:cNvSpPr>
                <p:nvPr/>
              </p:nvSpPr>
              <p:spPr bwMode="auto">
                <a:xfrm>
                  <a:off x="3874" y="2043"/>
                  <a:ext cx="86" cy="114"/>
                </a:xfrm>
                <a:custGeom>
                  <a:avLst/>
                  <a:gdLst>
                    <a:gd name="T0" fmla="*/ 86 w 86"/>
                    <a:gd name="T1" fmla="*/ 10 h 114"/>
                    <a:gd name="T2" fmla="*/ 84 w 86"/>
                    <a:gd name="T3" fmla="*/ 0 h 114"/>
                    <a:gd name="T4" fmla="*/ 78 w 86"/>
                    <a:gd name="T5" fmla="*/ 7 h 114"/>
                    <a:gd name="T6" fmla="*/ 72 w 86"/>
                    <a:gd name="T7" fmla="*/ 12 h 114"/>
                    <a:gd name="T8" fmla="*/ 64 w 86"/>
                    <a:gd name="T9" fmla="*/ 12 h 114"/>
                    <a:gd name="T10" fmla="*/ 59 w 86"/>
                    <a:gd name="T11" fmla="*/ 10 h 114"/>
                    <a:gd name="T12" fmla="*/ 49 w 86"/>
                    <a:gd name="T13" fmla="*/ 12 h 114"/>
                    <a:gd name="T14" fmla="*/ 39 w 86"/>
                    <a:gd name="T15" fmla="*/ 12 h 114"/>
                    <a:gd name="T16" fmla="*/ 35 w 86"/>
                    <a:gd name="T17" fmla="*/ 15 h 114"/>
                    <a:gd name="T18" fmla="*/ 22 w 86"/>
                    <a:gd name="T19" fmla="*/ 19 h 114"/>
                    <a:gd name="T20" fmla="*/ 12 w 86"/>
                    <a:gd name="T21" fmla="*/ 26 h 114"/>
                    <a:gd name="T22" fmla="*/ 9 w 86"/>
                    <a:gd name="T23" fmla="*/ 36 h 114"/>
                    <a:gd name="T24" fmla="*/ 1 w 86"/>
                    <a:gd name="T25" fmla="*/ 47 h 114"/>
                    <a:gd name="T26" fmla="*/ 1 w 86"/>
                    <a:gd name="T27" fmla="*/ 53 h 114"/>
                    <a:gd name="T28" fmla="*/ 10 w 86"/>
                    <a:gd name="T29" fmla="*/ 63 h 114"/>
                    <a:gd name="T30" fmla="*/ 14 w 86"/>
                    <a:gd name="T31" fmla="*/ 76 h 114"/>
                    <a:gd name="T32" fmla="*/ 21 w 86"/>
                    <a:gd name="T33" fmla="*/ 77 h 114"/>
                    <a:gd name="T34" fmla="*/ 28 w 86"/>
                    <a:gd name="T35" fmla="*/ 74 h 114"/>
                    <a:gd name="T36" fmla="*/ 34 w 86"/>
                    <a:gd name="T37" fmla="*/ 78 h 114"/>
                    <a:gd name="T38" fmla="*/ 40 w 86"/>
                    <a:gd name="T39" fmla="*/ 81 h 114"/>
                    <a:gd name="T40" fmla="*/ 35 w 86"/>
                    <a:gd name="T41" fmla="*/ 82 h 114"/>
                    <a:gd name="T42" fmla="*/ 24 w 86"/>
                    <a:gd name="T43" fmla="*/ 78 h 114"/>
                    <a:gd name="T44" fmla="*/ 17 w 86"/>
                    <a:gd name="T45" fmla="*/ 81 h 114"/>
                    <a:gd name="T46" fmla="*/ 18 w 86"/>
                    <a:gd name="T47" fmla="*/ 89 h 114"/>
                    <a:gd name="T48" fmla="*/ 24 w 86"/>
                    <a:gd name="T49" fmla="*/ 97 h 114"/>
                    <a:gd name="T50" fmla="*/ 25 w 86"/>
                    <a:gd name="T51" fmla="*/ 105 h 114"/>
                    <a:gd name="T52" fmla="*/ 28 w 86"/>
                    <a:gd name="T53" fmla="*/ 104 h 114"/>
                    <a:gd name="T54" fmla="*/ 33 w 86"/>
                    <a:gd name="T55" fmla="*/ 106 h 114"/>
                    <a:gd name="T56" fmla="*/ 35 w 86"/>
                    <a:gd name="T57" fmla="*/ 114 h 114"/>
                    <a:gd name="T58" fmla="*/ 39 w 86"/>
                    <a:gd name="T59" fmla="*/ 105 h 114"/>
                    <a:gd name="T60" fmla="*/ 42 w 86"/>
                    <a:gd name="T61" fmla="*/ 109 h 114"/>
                    <a:gd name="T62" fmla="*/ 39 w 86"/>
                    <a:gd name="T63" fmla="*/ 98 h 114"/>
                    <a:gd name="T64" fmla="*/ 39 w 86"/>
                    <a:gd name="T65" fmla="*/ 92 h 114"/>
                    <a:gd name="T66" fmla="*/ 42 w 86"/>
                    <a:gd name="T67" fmla="*/ 97 h 114"/>
                    <a:gd name="T68" fmla="*/ 47 w 86"/>
                    <a:gd name="T69" fmla="*/ 95 h 114"/>
                    <a:gd name="T70" fmla="*/ 45 w 86"/>
                    <a:gd name="T71" fmla="*/ 92 h 114"/>
                    <a:gd name="T72" fmla="*/ 40 w 86"/>
                    <a:gd name="T73" fmla="*/ 86 h 114"/>
                    <a:gd name="T74" fmla="*/ 46 w 86"/>
                    <a:gd name="T75" fmla="*/ 83 h 114"/>
                    <a:gd name="T76" fmla="*/ 53 w 86"/>
                    <a:gd name="T77" fmla="*/ 88 h 114"/>
                    <a:gd name="T78" fmla="*/ 53 w 86"/>
                    <a:gd name="T79" fmla="*/ 78 h 114"/>
                    <a:gd name="T80" fmla="*/ 43 w 86"/>
                    <a:gd name="T81" fmla="*/ 71 h 114"/>
                    <a:gd name="T82" fmla="*/ 39 w 86"/>
                    <a:gd name="T83" fmla="*/ 67 h 114"/>
                    <a:gd name="T84" fmla="*/ 36 w 86"/>
                    <a:gd name="T85" fmla="*/ 64 h 114"/>
                    <a:gd name="T86" fmla="*/ 35 w 86"/>
                    <a:gd name="T87" fmla="*/ 58 h 114"/>
                    <a:gd name="T88" fmla="*/ 39 w 86"/>
                    <a:gd name="T89" fmla="*/ 55 h 114"/>
                    <a:gd name="T90" fmla="*/ 40 w 86"/>
                    <a:gd name="T91" fmla="*/ 61 h 114"/>
                    <a:gd name="T92" fmla="*/ 41 w 86"/>
                    <a:gd name="T93" fmla="*/ 54 h 114"/>
                    <a:gd name="T94" fmla="*/ 34 w 86"/>
                    <a:gd name="T95" fmla="*/ 43 h 114"/>
                    <a:gd name="T96" fmla="*/ 32 w 86"/>
                    <a:gd name="T97" fmla="*/ 31 h 114"/>
                    <a:gd name="T98" fmla="*/ 37 w 86"/>
                    <a:gd name="T99" fmla="*/ 30 h 114"/>
                    <a:gd name="T100" fmla="*/ 40 w 86"/>
                    <a:gd name="T101" fmla="*/ 34 h 114"/>
                    <a:gd name="T102" fmla="*/ 46 w 86"/>
                    <a:gd name="T103" fmla="*/ 41 h 114"/>
                    <a:gd name="T104" fmla="*/ 43 w 86"/>
                    <a:gd name="T105" fmla="*/ 34 h 114"/>
                    <a:gd name="T106" fmla="*/ 51 w 86"/>
                    <a:gd name="T107" fmla="*/ 40 h 114"/>
                    <a:gd name="T108" fmla="*/ 48 w 86"/>
                    <a:gd name="T109" fmla="*/ 35 h 114"/>
                    <a:gd name="T110" fmla="*/ 55 w 86"/>
                    <a:gd name="T111" fmla="*/ 36 h 114"/>
                    <a:gd name="T112" fmla="*/ 49 w 86"/>
                    <a:gd name="T113" fmla="*/ 31 h 114"/>
                    <a:gd name="T114" fmla="*/ 51 w 86"/>
                    <a:gd name="T115" fmla="*/ 26 h 114"/>
                    <a:gd name="T116" fmla="*/ 56 w 86"/>
                    <a:gd name="T117" fmla="*/ 19 h 114"/>
                    <a:gd name="T118" fmla="*/ 65 w 86"/>
                    <a:gd name="T119" fmla="*/ 19 h 114"/>
                    <a:gd name="T120" fmla="*/ 68 w 86"/>
                    <a:gd name="T121" fmla="*/ 20 h 114"/>
                    <a:gd name="T122" fmla="*/ 81 w 86"/>
                    <a:gd name="T123" fmla="*/ 2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 h="114">
                      <a:moveTo>
                        <a:pt x="83" y="16"/>
                      </a:moveTo>
                      <a:lnTo>
                        <a:pt x="82" y="13"/>
                      </a:lnTo>
                      <a:lnTo>
                        <a:pt x="86" y="10"/>
                      </a:lnTo>
                      <a:lnTo>
                        <a:pt x="86" y="6"/>
                      </a:lnTo>
                      <a:lnTo>
                        <a:pt x="83" y="5"/>
                      </a:lnTo>
                      <a:lnTo>
                        <a:pt x="84" y="0"/>
                      </a:lnTo>
                      <a:lnTo>
                        <a:pt x="82" y="0"/>
                      </a:lnTo>
                      <a:lnTo>
                        <a:pt x="79" y="3"/>
                      </a:lnTo>
                      <a:lnTo>
                        <a:pt x="78" y="7"/>
                      </a:lnTo>
                      <a:lnTo>
                        <a:pt x="80" y="10"/>
                      </a:lnTo>
                      <a:lnTo>
                        <a:pt x="77" y="12"/>
                      </a:lnTo>
                      <a:lnTo>
                        <a:pt x="72" y="12"/>
                      </a:lnTo>
                      <a:lnTo>
                        <a:pt x="69" y="13"/>
                      </a:lnTo>
                      <a:lnTo>
                        <a:pt x="66" y="12"/>
                      </a:lnTo>
                      <a:lnTo>
                        <a:pt x="64" y="12"/>
                      </a:lnTo>
                      <a:lnTo>
                        <a:pt x="62" y="13"/>
                      </a:lnTo>
                      <a:lnTo>
                        <a:pt x="60" y="13"/>
                      </a:lnTo>
                      <a:lnTo>
                        <a:pt x="59" y="10"/>
                      </a:lnTo>
                      <a:lnTo>
                        <a:pt x="55" y="10"/>
                      </a:lnTo>
                      <a:lnTo>
                        <a:pt x="52" y="9"/>
                      </a:lnTo>
                      <a:lnTo>
                        <a:pt x="49" y="12"/>
                      </a:lnTo>
                      <a:lnTo>
                        <a:pt x="46" y="13"/>
                      </a:lnTo>
                      <a:lnTo>
                        <a:pt x="41" y="13"/>
                      </a:lnTo>
                      <a:lnTo>
                        <a:pt x="39" y="12"/>
                      </a:lnTo>
                      <a:lnTo>
                        <a:pt x="39" y="12"/>
                      </a:lnTo>
                      <a:lnTo>
                        <a:pt x="38" y="14"/>
                      </a:lnTo>
                      <a:lnTo>
                        <a:pt x="35" y="15"/>
                      </a:lnTo>
                      <a:lnTo>
                        <a:pt x="32" y="17"/>
                      </a:lnTo>
                      <a:lnTo>
                        <a:pt x="25" y="16"/>
                      </a:lnTo>
                      <a:lnTo>
                        <a:pt x="22" y="19"/>
                      </a:lnTo>
                      <a:lnTo>
                        <a:pt x="21" y="20"/>
                      </a:lnTo>
                      <a:lnTo>
                        <a:pt x="18" y="22"/>
                      </a:lnTo>
                      <a:lnTo>
                        <a:pt x="12" y="26"/>
                      </a:lnTo>
                      <a:lnTo>
                        <a:pt x="12" y="26"/>
                      </a:lnTo>
                      <a:lnTo>
                        <a:pt x="11" y="30"/>
                      </a:lnTo>
                      <a:lnTo>
                        <a:pt x="9" y="36"/>
                      </a:lnTo>
                      <a:lnTo>
                        <a:pt x="4" y="38"/>
                      </a:lnTo>
                      <a:lnTo>
                        <a:pt x="4" y="42"/>
                      </a:lnTo>
                      <a:lnTo>
                        <a:pt x="1" y="47"/>
                      </a:lnTo>
                      <a:lnTo>
                        <a:pt x="0" y="48"/>
                      </a:lnTo>
                      <a:lnTo>
                        <a:pt x="0" y="48"/>
                      </a:lnTo>
                      <a:lnTo>
                        <a:pt x="1" y="53"/>
                      </a:lnTo>
                      <a:lnTo>
                        <a:pt x="5" y="57"/>
                      </a:lnTo>
                      <a:lnTo>
                        <a:pt x="8" y="63"/>
                      </a:lnTo>
                      <a:lnTo>
                        <a:pt x="10" y="63"/>
                      </a:lnTo>
                      <a:lnTo>
                        <a:pt x="9" y="64"/>
                      </a:lnTo>
                      <a:lnTo>
                        <a:pt x="13" y="71"/>
                      </a:lnTo>
                      <a:lnTo>
                        <a:pt x="14" y="76"/>
                      </a:lnTo>
                      <a:lnTo>
                        <a:pt x="16" y="77"/>
                      </a:lnTo>
                      <a:lnTo>
                        <a:pt x="18" y="73"/>
                      </a:lnTo>
                      <a:lnTo>
                        <a:pt x="21" y="77"/>
                      </a:lnTo>
                      <a:lnTo>
                        <a:pt x="24" y="77"/>
                      </a:lnTo>
                      <a:lnTo>
                        <a:pt x="25" y="74"/>
                      </a:lnTo>
                      <a:lnTo>
                        <a:pt x="28" y="74"/>
                      </a:lnTo>
                      <a:lnTo>
                        <a:pt x="32" y="78"/>
                      </a:lnTo>
                      <a:lnTo>
                        <a:pt x="34" y="76"/>
                      </a:lnTo>
                      <a:lnTo>
                        <a:pt x="34" y="78"/>
                      </a:lnTo>
                      <a:lnTo>
                        <a:pt x="36" y="78"/>
                      </a:lnTo>
                      <a:lnTo>
                        <a:pt x="37" y="80"/>
                      </a:lnTo>
                      <a:lnTo>
                        <a:pt x="40" y="81"/>
                      </a:lnTo>
                      <a:lnTo>
                        <a:pt x="39" y="82"/>
                      </a:lnTo>
                      <a:lnTo>
                        <a:pt x="36" y="84"/>
                      </a:lnTo>
                      <a:lnTo>
                        <a:pt x="35" y="82"/>
                      </a:lnTo>
                      <a:lnTo>
                        <a:pt x="32" y="81"/>
                      </a:lnTo>
                      <a:lnTo>
                        <a:pt x="26" y="77"/>
                      </a:lnTo>
                      <a:lnTo>
                        <a:pt x="24" y="78"/>
                      </a:lnTo>
                      <a:lnTo>
                        <a:pt x="21" y="80"/>
                      </a:lnTo>
                      <a:lnTo>
                        <a:pt x="19" y="78"/>
                      </a:lnTo>
                      <a:lnTo>
                        <a:pt x="17" y="81"/>
                      </a:lnTo>
                      <a:lnTo>
                        <a:pt x="15" y="82"/>
                      </a:lnTo>
                      <a:lnTo>
                        <a:pt x="14" y="85"/>
                      </a:lnTo>
                      <a:lnTo>
                        <a:pt x="18" y="89"/>
                      </a:lnTo>
                      <a:lnTo>
                        <a:pt x="21" y="91"/>
                      </a:lnTo>
                      <a:lnTo>
                        <a:pt x="24" y="94"/>
                      </a:lnTo>
                      <a:lnTo>
                        <a:pt x="24" y="97"/>
                      </a:lnTo>
                      <a:lnTo>
                        <a:pt x="23" y="98"/>
                      </a:lnTo>
                      <a:lnTo>
                        <a:pt x="23" y="102"/>
                      </a:lnTo>
                      <a:lnTo>
                        <a:pt x="25" y="105"/>
                      </a:lnTo>
                      <a:lnTo>
                        <a:pt x="27" y="108"/>
                      </a:lnTo>
                      <a:lnTo>
                        <a:pt x="28" y="105"/>
                      </a:lnTo>
                      <a:lnTo>
                        <a:pt x="28" y="104"/>
                      </a:lnTo>
                      <a:lnTo>
                        <a:pt x="28" y="101"/>
                      </a:lnTo>
                      <a:lnTo>
                        <a:pt x="29" y="105"/>
                      </a:lnTo>
                      <a:lnTo>
                        <a:pt x="33" y="106"/>
                      </a:lnTo>
                      <a:lnTo>
                        <a:pt x="34" y="109"/>
                      </a:lnTo>
                      <a:lnTo>
                        <a:pt x="33" y="112"/>
                      </a:lnTo>
                      <a:lnTo>
                        <a:pt x="35" y="114"/>
                      </a:lnTo>
                      <a:lnTo>
                        <a:pt x="35" y="109"/>
                      </a:lnTo>
                      <a:lnTo>
                        <a:pt x="36" y="105"/>
                      </a:lnTo>
                      <a:lnTo>
                        <a:pt x="39" y="105"/>
                      </a:lnTo>
                      <a:lnTo>
                        <a:pt x="40" y="109"/>
                      </a:lnTo>
                      <a:lnTo>
                        <a:pt x="44" y="112"/>
                      </a:lnTo>
                      <a:lnTo>
                        <a:pt x="42" y="109"/>
                      </a:lnTo>
                      <a:lnTo>
                        <a:pt x="42" y="106"/>
                      </a:lnTo>
                      <a:lnTo>
                        <a:pt x="41" y="103"/>
                      </a:lnTo>
                      <a:lnTo>
                        <a:pt x="39" y="98"/>
                      </a:lnTo>
                      <a:lnTo>
                        <a:pt x="38" y="94"/>
                      </a:lnTo>
                      <a:lnTo>
                        <a:pt x="38" y="93"/>
                      </a:lnTo>
                      <a:lnTo>
                        <a:pt x="39" y="92"/>
                      </a:lnTo>
                      <a:lnTo>
                        <a:pt x="42" y="95"/>
                      </a:lnTo>
                      <a:lnTo>
                        <a:pt x="42" y="96"/>
                      </a:lnTo>
                      <a:lnTo>
                        <a:pt x="42" y="97"/>
                      </a:lnTo>
                      <a:lnTo>
                        <a:pt x="44" y="95"/>
                      </a:lnTo>
                      <a:lnTo>
                        <a:pt x="47" y="96"/>
                      </a:lnTo>
                      <a:lnTo>
                        <a:pt x="47" y="95"/>
                      </a:lnTo>
                      <a:lnTo>
                        <a:pt x="46" y="94"/>
                      </a:lnTo>
                      <a:lnTo>
                        <a:pt x="46" y="92"/>
                      </a:lnTo>
                      <a:lnTo>
                        <a:pt x="45" y="92"/>
                      </a:lnTo>
                      <a:lnTo>
                        <a:pt x="42" y="91"/>
                      </a:lnTo>
                      <a:lnTo>
                        <a:pt x="42" y="88"/>
                      </a:lnTo>
                      <a:lnTo>
                        <a:pt x="40" y="86"/>
                      </a:lnTo>
                      <a:lnTo>
                        <a:pt x="42" y="85"/>
                      </a:lnTo>
                      <a:lnTo>
                        <a:pt x="45" y="85"/>
                      </a:lnTo>
                      <a:lnTo>
                        <a:pt x="46" y="83"/>
                      </a:lnTo>
                      <a:lnTo>
                        <a:pt x="50" y="87"/>
                      </a:lnTo>
                      <a:lnTo>
                        <a:pt x="51" y="88"/>
                      </a:lnTo>
                      <a:lnTo>
                        <a:pt x="53" y="88"/>
                      </a:lnTo>
                      <a:lnTo>
                        <a:pt x="54" y="86"/>
                      </a:lnTo>
                      <a:lnTo>
                        <a:pt x="52" y="82"/>
                      </a:lnTo>
                      <a:lnTo>
                        <a:pt x="53" y="78"/>
                      </a:lnTo>
                      <a:lnTo>
                        <a:pt x="52" y="76"/>
                      </a:lnTo>
                      <a:lnTo>
                        <a:pt x="45" y="71"/>
                      </a:lnTo>
                      <a:lnTo>
                        <a:pt x="43" y="71"/>
                      </a:lnTo>
                      <a:lnTo>
                        <a:pt x="42" y="69"/>
                      </a:lnTo>
                      <a:lnTo>
                        <a:pt x="40" y="69"/>
                      </a:lnTo>
                      <a:lnTo>
                        <a:pt x="39" y="67"/>
                      </a:lnTo>
                      <a:lnTo>
                        <a:pt x="36" y="67"/>
                      </a:lnTo>
                      <a:lnTo>
                        <a:pt x="33" y="64"/>
                      </a:lnTo>
                      <a:lnTo>
                        <a:pt x="36" y="64"/>
                      </a:lnTo>
                      <a:lnTo>
                        <a:pt x="38" y="61"/>
                      </a:lnTo>
                      <a:lnTo>
                        <a:pt x="38" y="59"/>
                      </a:lnTo>
                      <a:lnTo>
                        <a:pt x="35" y="58"/>
                      </a:lnTo>
                      <a:lnTo>
                        <a:pt x="37" y="56"/>
                      </a:lnTo>
                      <a:lnTo>
                        <a:pt x="36" y="54"/>
                      </a:lnTo>
                      <a:lnTo>
                        <a:pt x="39" y="55"/>
                      </a:lnTo>
                      <a:lnTo>
                        <a:pt x="41" y="57"/>
                      </a:lnTo>
                      <a:lnTo>
                        <a:pt x="40" y="58"/>
                      </a:lnTo>
                      <a:lnTo>
                        <a:pt x="40" y="61"/>
                      </a:lnTo>
                      <a:lnTo>
                        <a:pt x="42" y="60"/>
                      </a:lnTo>
                      <a:lnTo>
                        <a:pt x="42" y="56"/>
                      </a:lnTo>
                      <a:lnTo>
                        <a:pt x="41" y="54"/>
                      </a:lnTo>
                      <a:lnTo>
                        <a:pt x="36" y="47"/>
                      </a:lnTo>
                      <a:lnTo>
                        <a:pt x="35" y="45"/>
                      </a:lnTo>
                      <a:lnTo>
                        <a:pt x="34" y="43"/>
                      </a:lnTo>
                      <a:lnTo>
                        <a:pt x="31" y="40"/>
                      </a:lnTo>
                      <a:lnTo>
                        <a:pt x="32" y="38"/>
                      </a:lnTo>
                      <a:lnTo>
                        <a:pt x="32" y="31"/>
                      </a:lnTo>
                      <a:lnTo>
                        <a:pt x="33" y="28"/>
                      </a:lnTo>
                      <a:lnTo>
                        <a:pt x="37" y="26"/>
                      </a:lnTo>
                      <a:lnTo>
                        <a:pt x="37" y="30"/>
                      </a:lnTo>
                      <a:lnTo>
                        <a:pt x="35" y="30"/>
                      </a:lnTo>
                      <a:lnTo>
                        <a:pt x="36" y="32"/>
                      </a:lnTo>
                      <a:lnTo>
                        <a:pt x="40" y="34"/>
                      </a:lnTo>
                      <a:lnTo>
                        <a:pt x="41" y="39"/>
                      </a:lnTo>
                      <a:lnTo>
                        <a:pt x="43" y="41"/>
                      </a:lnTo>
                      <a:lnTo>
                        <a:pt x="46" y="41"/>
                      </a:lnTo>
                      <a:lnTo>
                        <a:pt x="44" y="40"/>
                      </a:lnTo>
                      <a:lnTo>
                        <a:pt x="43" y="36"/>
                      </a:lnTo>
                      <a:lnTo>
                        <a:pt x="43" y="34"/>
                      </a:lnTo>
                      <a:lnTo>
                        <a:pt x="46" y="36"/>
                      </a:lnTo>
                      <a:lnTo>
                        <a:pt x="49" y="40"/>
                      </a:lnTo>
                      <a:lnTo>
                        <a:pt x="51" y="40"/>
                      </a:lnTo>
                      <a:lnTo>
                        <a:pt x="52" y="38"/>
                      </a:lnTo>
                      <a:lnTo>
                        <a:pt x="49" y="36"/>
                      </a:lnTo>
                      <a:lnTo>
                        <a:pt x="48" y="35"/>
                      </a:lnTo>
                      <a:lnTo>
                        <a:pt x="48" y="33"/>
                      </a:lnTo>
                      <a:lnTo>
                        <a:pt x="53" y="33"/>
                      </a:lnTo>
                      <a:lnTo>
                        <a:pt x="55" y="36"/>
                      </a:lnTo>
                      <a:lnTo>
                        <a:pt x="56" y="35"/>
                      </a:lnTo>
                      <a:lnTo>
                        <a:pt x="53" y="31"/>
                      </a:lnTo>
                      <a:lnTo>
                        <a:pt x="49" y="31"/>
                      </a:lnTo>
                      <a:lnTo>
                        <a:pt x="47" y="27"/>
                      </a:lnTo>
                      <a:lnTo>
                        <a:pt x="49" y="25"/>
                      </a:lnTo>
                      <a:lnTo>
                        <a:pt x="51" y="26"/>
                      </a:lnTo>
                      <a:lnTo>
                        <a:pt x="53" y="25"/>
                      </a:lnTo>
                      <a:lnTo>
                        <a:pt x="55" y="20"/>
                      </a:lnTo>
                      <a:lnTo>
                        <a:pt x="56" y="19"/>
                      </a:lnTo>
                      <a:lnTo>
                        <a:pt x="60" y="22"/>
                      </a:lnTo>
                      <a:lnTo>
                        <a:pt x="62" y="23"/>
                      </a:lnTo>
                      <a:lnTo>
                        <a:pt x="65" y="19"/>
                      </a:lnTo>
                      <a:lnTo>
                        <a:pt x="65" y="17"/>
                      </a:lnTo>
                      <a:lnTo>
                        <a:pt x="66" y="17"/>
                      </a:lnTo>
                      <a:lnTo>
                        <a:pt x="68" y="20"/>
                      </a:lnTo>
                      <a:lnTo>
                        <a:pt x="73" y="20"/>
                      </a:lnTo>
                      <a:lnTo>
                        <a:pt x="78" y="22"/>
                      </a:lnTo>
                      <a:lnTo>
                        <a:pt x="81" y="20"/>
                      </a:lnTo>
                      <a:lnTo>
                        <a:pt x="83" y="1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29" name="Freeform 748">
                  <a:extLst>
                    <a:ext uri="{FF2B5EF4-FFF2-40B4-BE49-F238E27FC236}">
                      <a16:creationId xmlns:a16="http://schemas.microsoft.com/office/drawing/2014/main" id="{4D89067D-BFE6-A252-9A1A-1E4DCA762141}"/>
                    </a:ext>
                  </a:extLst>
                </p:cNvPr>
                <p:cNvSpPr>
                  <a:spLocks/>
                </p:cNvSpPr>
                <p:nvPr/>
              </p:nvSpPr>
              <p:spPr bwMode="auto">
                <a:xfrm>
                  <a:off x="3973" y="2166"/>
                  <a:ext cx="1" cy="2"/>
                </a:xfrm>
                <a:custGeom>
                  <a:avLst/>
                  <a:gdLst>
                    <a:gd name="T0" fmla="*/ 1 w 1"/>
                    <a:gd name="T1" fmla="*/ 1 h 2"/>
                    <a:gd name="T2" fmla="*/ 1 w 1"/>
                    <a:gd name="T3" fmla="*/ 0 h 2"/>
                    <a:gd name="T4" fmla="*/ 0 w 1"/>
                    <a:gd name="T5" fmla="*/ 1 h 2"/>
                    <a:gd name="T6" fmla="*/ 1 w 1"/>
                    <a:gd name="T7" fmla="*/ 2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lnTo>
                        <a:pt x="1" y="0"/>
                      </a:lnTo>
                      <a:lnTo>
                        <a:pt x="0" y="1"/>
                      </a:lnTo>
                      <a:lnTo>
                        <a:pt x="1" y="2"/>
                      </a:lnTo>
                      <a:lnTo>
                        <a:pt x="1"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30" name="Freeform 749">
                  <a:extLst>
                    <a:ext uri="{FF2B5EF4-FFF2-40B4-BE49-F238E27FC236}">
                      <a16:creationId xmlns:a16="http://schemas.microsoft.com/office/drawing/2014/main" id="{73015AE5-DA15-D092-477A-78D3D2ED0C08}"/>
                    </a:ext>
                  </a:extLst>
                </p:cNvPr>
                <p:cNvSpPr>
                  <a:spLocks/>
                </p:cNvSpPr>
                <p:nvPr/>
              </p:nvSpPr>
              <p:spPr bwMode="auto">
                <a:xfrm>
                  <a:off x="3911" y="2104"/>
                  <a:ext cx="25" cy="24"/>
                </a:xfrm>
                <a:custGeom>
                  <a:avLst/>
                  <a:gdLst>
                    <a:gd name="T0" fmla="*/ 2 w 25"/>
                    <a:gd name="T1" fmla="*/ 1 h 24"/>
                    <a:gd name="T2" fmla="*/ 0 w 25"/>
                    <a:gd name="T3" fmla="*/ 3 h 24"/>
                    <a:gd name="T4" fmla="*/ 2 w 25"/>
                    <a:gd name="T5" fmla="*/ 3 h 24"/>
                    <a:gd name="T6" fmla="*/ 4 w 25"/>
                    <a:gd name="T7" fmla="*/ 3 h 24"/>
                    <a:gd name="T8" fmla="*/ 5 w 25"/>
                    <a:gd name="T9" fmla="*/ 5 h 24"/>
                    <a:gd name="T10" fmla="*/ 5 w 25"/>
                    <a:gd name="T11" fmla="*/ 6 h 24"/>
                    <a:gd name="T12" fmla="*/ 7 w 25"/>
                    <a:gd name="T13" fmla="*/ 6 h 24"/>
                    <a:gd name="T14" fmla="*/ 8 w 25"/>
                    <a:gd name="T15" fmla="*/ 8 h 24"/>
                    <a:gd name="T16" fmla="*/ 10 w 25"/>
                    <a:gd name="T17" fmla="*/ 9 h 24"/>
                    <a:gd name="T18" fmla="*/ 11 w 25"/>
                    <a:gd name="T19" fmla="*/ 11 h 24"/>
                    <a:gd name="T20" fmla="*/ 13 w 25"/>
                    <a:gd name="T21" fmla="*/ 13 h 24"/>
                    <a:gd name="T22" fmla="*/ 16 w 25"/>
                    <a:gd name="T23" fmla="*/ 13 h 24"/>
                    <a:gd name="T24" fmla="*/ 16 w 25"/>
                    <a:gd name="T25" fmla="*/ 13 h 24"/>
                    <a:gd name="T26" fmla="*/ 18 w 25"/>
                    <a:gd name="T27" fmla="*/ 17 h 24"/>
                    <a:gd name="T28" fmla="*/ 19 w 25"/>
                    <a:gd name="T29" fmla="*/ 18 h 24"/>
                    <a:gd name="T30" fmla="*/ 19 w 25"/>
                    <a:gd name="T31" fmla="*/ 20 h 24"/>
                    <a:gd name="T32" fmla="*/ 19 w 25"/>
                    <a:gd name="T33" fmla="*/ 22 h 24"/>
                    <a:gd name="T34" fmla="*/ 22 w 25"/>
                    <a:gd name="T35" fmla="*/ 24 h 24"/>
                    <a:gd name="T36" fmla="*/ 23 w 25"/>
                    <a:gd name="T37" fmla="*/ 23 h 24"/>
                    <a:gd name="T38" fmla="*/ 24 w 25"/>
                    <a:gd name="T39" fmla="*/ 24 h 24"/>
                    <a:gd name="T40" fmla="*/ 25 w 25"/>
                    <a:gd name="T41" fmla="*/ 20 h 24"/>
                    <a:gd name="T42" fmla="*/ 23 w 25"/>
                    <a:gd name="T43" fmla="*/ 20 h 24"/>
                    <a:gd name="T44" fmla="*/ 22 w 25"/>
                    <a:gd name="T45" fmla="*/ 20 h 24"/>
                    <a:gd name="T46" fmla="*/ 20 w 25"/>
                    <a:gd name="T47" fmla="*/ 18 h 24"/>
                    <a:gd name="T48" fmla="*/ 20 w 25"/>
                    <a:gd name="T49" fmla="*/ 16 h 24"/>
                    <a:gd name="T50" fmla="*/ 19 w 25"/>
                    <a:gd name="T51" fmla="*/ 14 h 24"/>
                    <a:gd name="T52" fmla="*/ 19 w 25"/>
                    <a:gd name="T53" fmla="*/ 13 h 24"/>
                    <a:gd name="T54" fmla="*/ 19 w 25"/>
                    <a:gd name="T55" fmla="*/ 10 h 24"/>
                    <a:gd name="T56" fmla="*/ 15 w 25"/>
                    <a:gd name="T57" fmla="*/ 6 h 24"/>
                    <a:gd name="T58" fmla="*/ 15 w 25"/>
                    <a:gd name="T59" fmla="*/ 6 h 24"/>
                    <a:gd name="T60" fmla="*/ 13 w 25"/>
                    <a:gd name="T61" fmla="*/ 6 h 24"/>
                    <a:gd name="T62" fmla="*/ 12 w 25"/>
                    <a:gd name="T63" fmla="*/ 6 h 24"/>
                    <a:gd name="T64" fmla="*/ 10 w 25"/>
                    <a:gd name="T65" fmla="*/ 4 h 24"/>
                    <a:gd name="T66" fmla="*/ 8 w 25"/>
                    <a:gd name="T67" fmla="*/ 3 h 24"/>
                    <a:gd name="T68" fmla="*/ 5 w 25"/>
                    <a:gd name="T69" fmla="*/ 0 h 24"/>
                    <a:gd name="T70" fmla="*/ 2 w 25"/>
                    <a:gd name="T71"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 h="24">
                      <a:moveTo>
                        <a:pt x="2" y="1"/>
                      </a:moveTo>
                      <a:lnTo>
                        <a:pt x="0" y="3"/>
                      </a:lnTo>
                      <a:lnTo>
                        <a:pt x="2" y="3"/>
                      </a:lnTo>
                      <a:lnTo>
                        <a:pt x="4" y="3"/>
                      </a:lnTo>
                      <a:lnTo>
                        <a:pt x="5" y="5"/>
                      </a:lnTo>
                      <a:lnTo>
                        <a:pt x="5" y="6"/>
                      </a:lnTo>
                      <a:lnTo>
                        <a:pt x="7" y="6"/>
                      </a:lnTo>
                      <a:lnTo>
                        <a:pt x="8" y="8"/>
                      </a:lnTo>
                      <a:lnTo>
                        <a:pt x="10" y="9"/>
                      </a:lnTo>
                      <a:lnTo>
                        <a:pt x="11" y="11"/>
                      </a:lnTo>
                      <a:lnTo>
                        <a:pt x="13" y="13"/>
                      </a:lnTo>
                      <a:lnTo>
                        <a:pt x="16" y="13"/>
                      </a:lnTo>
                      <a:lnTo>
                        <a:pt x="16" y="13"/>
                      </a:lnTo>
                      <a:lnTo>
                        <a:pt x="18" y="17"/>
                      </a:lnTo>
                      <a:lnTo>
                        <a:pt x="19" y="18"/>
                      </a:lnTo>
                      <a:lnTo>
                        <a:pt x="19" y="20"/>
                      </a:lnTo>
                      <a:lnTo>
                        <a:pt x="19" y="22"/>
                      </a:lnTo>
                      <a:lnTo>
                        <a:pt x="22" y="24"/>
                      </a:lnTo>
                      <a:lnTo>
                        <a:pt x="23" y="23"/>
                      </a:lnTo>
                      <a:lnTo>
                        <a:pt x="24" y="24"/>
                      </a:lnTo>
                      <a:lnTo>
                        <a:pt x="25" y="20"/>
                      </a:lnTo>
                      <a:lnTo>
                        <a:pt x="23" y="20"/>
                      </a:lnTo>
                      <a:lnTo>
                        <a:pt x="22" y="20"/>
                      </a:lnTo>
                      <a:lnTo>
                        <a:pt x="20" y="18"/>
                      </a:lnTo>
                      <a:lnTo>
                        <a:pt x="20" y="16"/>
                      </a:lnTo>
                      <a:lnTo>
                        <a:pt x="19" y="14"/>
                      </a:lnTo>
                      <a:lnTo>
                        <a:pt x="19" y="13"/>
                      </a:lnTo>
                      <a:lnTo>
                        <a:pt x="19" y="10"/>
                      </a:lnTo>
                      <a:lnTo>
                        <a:pt x="15" y="6"/>
                      </a:lnTo>
                      <a:lnTo>
                        <a:pt x="15" y="6"/>
                      </a:lnTo>
                      <a:lnTo>
                        <a:pt x="13" y="6"/>
                      </a:lnTo>
                      <a:lnTo>
                        <a:pt x="12" y="6"/>
                      </a:lnTo>
                      <a:lnTo>
                        <a:pt x="10" y="4"/>
                      </a:lnTo>
                      <a:lnTo>
                        <a:pt x="8" y="3"/>
                      </a:lnTo>
                      <a:lnTo>
                        <a:pt x="5" y="0"/>
                      </a:lnTo>
                      <a:lnTo>
                        <a:pt x="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31" name="Freeform 750">
                  <a:extLst>
                    <a:ext uri="{FF2B5EF4-FFF2-40B4-BE49-F238E27FC236}">
                      <a16:creationId xmlns:a16="http://schemas.microsoft.com/office/drawing/2014/main" id="{3895F8DD-1F22-B0D7-7E48-7814449DFAF7}"/>
                    </a:ext>
                  </a:extLst>
                </p:cNvPr>
                <p:cNvSpPr>
                  <a:spLocks/>
                </p:cNvSpPr>
                <p:nvPr/>
              </p:nvSpPr>
              <p:spPr bwMode="auto">
                <a:xfrm>
                  <a:off x="3951" y="2096"/>
                  <a:ext cx="10" cy="9"/>
                </a:xfrm>
                <a:custGeom>
                  <a:avLst/>
                  <a:gdLst>
                    <a:gd name="T0" fmla="*/ 9 w 10"/>
                    <a:gd name="T1" fmla="*/ 0 h 9"/>
                    <a:gd name="T2" fmla="*/ 6 w 10"/>
                    <a:gd name="T3" fmla="*/ 1 h 9"/>
                    <a:gd name="T4" fmla="*/ 4 w 10"/>
                    <a:gd name="T5" fmla="*/ 1 h 9"/>
                    <a:gd name="T6" fmla="*/ 1 w 10"/>
                    <a:gd name="T7" fmla="*/ 3 h 9"/>
                    <a:gd name="T8" fmla="*/ 0 w 10"/>
                    <a:gd name="T9" fmla="*/ 6 h 9"/>
                    <a:gd name="T10" fmla="*/ 2 w 10"/>
                    <a:gd name="T11" fmla="*/ 8 h 9"/>
                    <a:gd name="T12" fmla="*/ 3 w 10"/>
                    <a:gd name="T13" fmla="*/ 8 h 9"/>
                    <a:gd name="T14" fmla="*/ 4 w 10"/>
                    <a:gd name="T15" fmla="*/ 8 h 9"/>
                    <a:gd name="T16" fmla="*/ 4 w 10"/>
                    <a:gd name="T17" fmla="*/ 5 h 9"/>
                    <a:gd name="T18" fmla="*/ 5 w 10"/>
                    <a:gd name="T19" fmla="*/ 4 h 9"/>
                    <a:gd name="T20" fmla="*/ 7 w 10"/>
                    <a:gd name="T21" fmla="*/ 4 h 9"/>
                    <a:gd name="T22" fmla="*/ 7 w 10"/>
                    <a:gd name="T23" fmla="*/ 5 h 9"/>
                    <a:gd name="T24" fmla="*/ 6 w 10"/>
                    <a:gd name="T25" fmla="*/ 7 h 9"/>
                    <a:gd name="T26" fmla="*/ 5 w 10"/>
                    <a:gd name="T27" fmla="*/ 8 h 9"/>
                    <a:gd name="T28" fmla="*/ 7 w 10"/>
                    <a:gd name="T29" fmla="*/ 9 h 9"/>
                    <a:gd name="T30" fmla="*/ 10 w 10"/>
                    <a:gd name="T31" fmla="*/ 9 h 9"/>
                    <a:gd name="T32" fmla="*/ 10 w 10"/>
                    <a:gd name="T33" fmla="*/ 5 h 9"/>
                    <a:gd name="T34" fmla="*/ 9 w 10"/>
                    <a:gd name="T35" fmla="*/ 3 h 9"/>
                    <a:gd name="T36" fmla="*/ 9 w 10"/>
                    <a:gd name="T37" fmla="*/ 3 h 9"/>
                    <a:gd name="T38" fmla="*/ 9 w 10"/>
                    <a:gd name="T39" fmla="*/ 1 h 9"/>
                    <a:gd name="T40" fmla="*/ 9 w 10"/>
                    <a:gd name="T4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9">
                      <a:moveTo>
                        <a:pt x="9" y="0"/>
                      </a:moveTo>
                      <a:lnTo>
                        <a:pt x="6" y="1"/>
                      </a:lnTo>
                      <a:lnTo>
                        <a:pt x="4" y="1"/>
                      </a:lnTo>
                      <a:lnTo>
                        <a:pt x="1" y="3"/>
                      </a:lnTo>
                      <a:lnTo>
                        <a:pt x="0" y="6"/>
                      </a:lnTo>
                      <a:lnTo>
                        <a:pt x="2" y="8"/>
                      </a:lnTo>
                      <a:lnTo>
                        <a:pt x="3" y="8"/>
                      </a:lnTo>
                      <a:lnTo>
                        <a:pt x="4" y="8"/>
                      </a:lnTo>
                      <a:lnTo>
                        <a:pt x="4" y="5"/>
                      </a:lnTo>
                      <a:lnTo>
                        <a:pt x="5" y="4"/>
                      </a:lnTo>
                      <a:lnTo>
                        <a:pt x="7" y="4"/>
                      </a:lnTo>
                      <a:lnTo>
                        <a:pt x="7" y="5"/>
                      </a:lnTo>
                      <a:lnTo>
                        <a:pt x="6" y="7"/>
                      </a:lnTo>
                      <a:lnTo>
                        <a:pt x="5" y="8"/>
                      </a:lnTo>
                      <a:lnTo>
                        <a:pt x="7" y="9"/>
                      </a:lnTo>
                      <a:lnTo>
                        <a:pt x="10" y="9"/>
                      </a:lnTo>
                      <a:lnTo>
                        <a:pt x="10" y="5"/>
                      </a:lnTo>
                      <a:lnTo>
                        <a:pt x="9" y="3"/>
                      </a:lnTo>
                      <a:lnTo>
                        <a:pt x="9" y="3"/>
                      </a:lnTo>
                      <a:lnTo>
                        <a:pt x="9" y="1"/>
                      </a:lnTo>
                      <a:lnTo>
                        <a:pt x="9"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32" name="Freeform 751">
                  <a:extLst>
                    <a:ext uri="{FF2B5EF4-FFF2-40B4-BE49-F238E27FC236}">
                      <a16:creationId xmlns:a16="http://schemas.microsoft.com/office/drawing/2014/main" id="{590BCC15-263E-93D8-FDD0-FCFCD4D984C0}"/>
                    </a:ext>
                  </a:extLst>
                </p:cNvPr>
                <p:cNvSpPr>
                  <a:spLocks/>
                </p:cNvSpPr>
                <p:nvPr/>
              </p:nvSpPr>
              <p:spPr bwMode="auto">
                <a:xfrm>
                  <a:off x="3953" y="2112"/>
                  <a:ext cx="5" cy="9"/>
                </a:xfrm>
                <a:custGeom>
                  <a:avLst/>
                  <a:gdLst>
                    <a:gd name="T0" fmla="*/ 0 w 5"/>
                    <a:gd name="T1" fmla="*/ 8 h 9"/>
                    <a:gd name="T2" fmla="*/ 1 w 5"/>
                    <a:gd name="T3" fmla="*/ 9 h 9"/>
                    <a:gd name="T4" fmla="*/ 4 w 5"/>
                    <a:gd name="T5" fmla="*/ 9 h 9"/>
                    <a:gd name="T6" fmla="*/ 5 w 5"/>
                    <a:gd name="T7" fmla="*/ 5 h 9"/>
                    <a:gd name="T8" fmla="*/ 4 w 5"/>
                    <a:gd name="T9" fmla="*/ 2 h 9"/>
                    <a:gd name="T10" fmla="*/ 3 w 5"/>
                    <a:gd name="T11" fmla="*/ 1 h 9"/>
                    <a:gd name="T12" fmla="*/ 1 w 5"/>
                    <a:gd name="T13" fmla="*/ 0 h 9"/>
                    <a:gd name="T14" fmla="*/ 0 w 5"/>
                    <a:gd name="T15" fmla="*/ 1 h 9"/>
                    <a:gd name="T16" fmla="*/ 0 w 5"/>
                    <a:gd name="T17" fmla="*/ 2 h 9"/>
                    <a:gd name="T18" fmla="*/ 1 w 5"/>
                    <a:gd name="T19" fmla="*/ 4 h 9"/>
                    <a:gd name="T20" fmla="*/ 1 w 5"/>
                    <a:gd name="T21" fmla="*/ 6 h 9"/>
                    <a:gd name="T22" fmla="*/ 0 w 5"/>
                    <a:gd name="T23" fmla="*/ 7 h 9"/>
                    <a:gd name="T24" fmla="*/ 0 w 5"/>
                    <a:gd name="T25"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9">
                      <a:moveTo>
                        <a:pt x="0" y="8"/>
                      </a:moveTo>
                      <a:lnTo>
                        <a:pt x="1" y="9"/>
                      </a:lnTo>
                      <a:lnTo>
                        <a:pt x="4" y="9"/>
                      </a:lnTo>
                      <a:lnTo>
                        <a:pt x="5" y="5"/>
                      </a:lnTo>
                      <a:lnTo>
                        <a:pt x="4" y="2"/>
                      </a:lnTo>
                      <a:lnTo>
                        <a:pt x="3" y="1"/>
                      </a:lnTo>
                      <a:lnTo>
                        <a:pt x="1" y="0"/>
                      </a:lnTo>
                      <a:lnTo>
                        <a:pt x="0" y="1"/>
                      </a:lnTo>
                      <a:lnTo>
                        <a:pt x="0" y="2"/>
                      </a:lnTo>
                      <a:lnTo>
                        <a:pt x="1" y="4"/>
                      </a:lnTo>
                      <a:lnTo>
                        <a:pt x="1" y="6"/>
                      </a:lnTo>
                      <a:lnTo>
                        <a:pt x="0" y="7"/>
                      </a:lnTo>
                      <a:lnTo>
                        <a:pt x="0"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33" name="Freeform 752">
                  <a:extLst>
                    <a:ext uri="{FF2B5EF4-FFF2-40B4-BE49-F238E27FC236}">
                      <a16:creationId xmlns:a16="http://schemas.microsoft.com/office/drawing/2014/main" id="{919EAD3B-BFED-8FC5-658F-7F1B9B71A192}"/>
                    </a:ext>
                  </a:extLst>
                </p:cNvPr>
                <p:cNvSpPr>
                  <a:spLocks/>
                </p:cNvSpPr>
                <p:nvPr/>
              </p:nvSpPr>
              <p:spPr bwMode="auto">
                <a:xfrm>
                  <a:off x="3920" y="2101"/>
                  <a:ext cx="3" cy="4"/>
                </a:xfrm>
                <a:custGeom>
                  <a:avLst/>
                  <a:gdLst>
                    <a:gd name="T0" fmla="*/ 3 w 3"/>
                    <a:gd name="T1" fmla="*/ 3 h 4"/>
                    <a:gd name="T2" fmla="*/ 3 w 3"/>
                    <a:gd name="T3" fmla="*/ 0 h 4"/>
                    <a:gd name="T4" fmla="*/ 1 w 3"/>
                    <a:gd name="T5" fmla="*/ 0 h 4"/>
                    <a:gd name="T6" fmla="*/ 0 w 3"/>
                    <a:gd name="T7" fmla="*/ 0 h 4"/>
                    <a:gd name="T8" fmla="*/ 3 w 3"/>
                    <a:gd name="T9" fmla="*/ 4 h 4"/>
                    <a:gd name="T10" fmla="*/ 3 w 3"/>
                    <a:gd name="T11" fmla="*/ 3 h 4"/>
                  </a:gdLst>
                  <a:ahLst/>
                  <a:cxnLst>
                    <a:cxn ang="0">
                      <a:pos x="T0" y="T1"/>
                    </a:cxn>
                    <a:cxn ang="0">
                      <a:pos x="T2" y="T3"/>
                    </a:cxn>
                    <a:cxn ang="0">
                      <a:pos x="T4" y="T5"/>
                    </a:cxn>
                    <a:cxn ang="0">
                      <a:pos x="T6" y="T7"/>
                    </a:cxn>
                    <a:cxn ang="0">
                      <a:pos x="T8" y="T9"/>
                    </a:cxn>
                    <a:cxn ang="0">
                      <a:pos x="T10" y="T11"/>
                    </a:cxn>
                  </a:cxnLst>
                  <a:rect l="0" t="0" r="r" b="b"/>
                  <a:pathLst>
                    <a:path w="3" h="4">
                      <a:moveTo>
                        <a:pt x="3" y="3"/>
                      </a:moveTo>
                      <a:lnTo>
                        <a:pt x="3" y="0"/>
                      </a:lnTo>
                      <a:lnTo>
                        <a:pt x="1" y="0"/>
                      </a:lnTo>
                      <a:lnTo>
                        <a:pt x="0" y="0"/>
                      </a:lnTo>
                      <a:lnTo>
                        <a:pt x="3" y="4"/>
                      </a:lnTo>
                      <a:lnTo>
                        <a:pt x="3"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34" name="Freeform 753">
                  <a:extLst>
                    <a:ext uri="{FF2B5EF4-FFF2-40B4-BE49-F238E27FC236}">
                      <a16:creationId xmlns:a16="http://schemas.microsoft.com/office/drawing/2014/main" id="{50C19E13-BE73-B901-DDA0-474C68789CAA}"/>
                    </a:ext>
                  </a:extLst>
                </p:cNvPr>
                <p:cNvSpPr>
                  <a:spLocks/>
                </p:cNvSpPr>
                <p:nvPr/>
              </p:nvSpPr>
              <p:spPr bwMode="auto">
                <a:xfrm>
                  <a:off x="3947" y="2142"/>
                  <a:ext cx="4" cy="4"/>
                </a:xfrm>
                <a:custGeom>
                  <a:avLst/>
                  <a:gdLst>
                    <a:gd name="T0" fmla="*/ 1 w 4"/>
                    <a:gd name="T1" fmla="*/ 4 h 4"/>
                    <a:gd name="T2" fmla="*/ 3 w 4"/>
                    <a:gd name="T3" fmla="*/ 4 h 4"/>
                    <a:gd name="T4" fmla="*/ 4 w 4"/>
                    <a:gd name="T5" fmla="*/ 3 h 4"/>
                    <a:gd name="T6" fmla="*/ 4 w 4"/>
                    <a:gd name="T7" fmla="*/ 0 h 4"/>
                    <a:gd name="T8" fmla="*/ 3 w 4"/>
                    <a:gd name="T9" fmla="*/ 0 h 4"/>
                    <a:gd name="T10" fmla="*/ 0 w 4"/>
                    <a:gd name="T11" fmla="*/ 3 h 4"/>
                    <a:gd name="T12" fmla="*/ 1 w 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1" y="4"/>
                      </a:moveTo>
                      <a:lnTo>
                        <a:pt x="3" y="4"/>
                      </a:lnTo>
                      <a:lnTo>
                        <a:pt x="4" y="3"/>
                      </a:lnTo>
                      <a:lnTo>
                        <a:pt x="4" y="0"/>
                      </a:lnTo>
                      <a:lnTo>
                        <a:pt x="3" y="0"/>
                      </a:lnTo>
                      <a:lnTo>
                        <a:pt x="0" y="3"/>
                      </a:lnTo>
                      <a:lnTo>
                        <a:pt x="1"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35" name="Freeform 754">
                  <a:extLst>
                    <a:ext uri="{FF2B5EF4-FFF2-40B4-BE49-F238E27FC236}">
                      <a16:creationId xmlns:a16="http://schemas.microsoft.com/office/drawing/2014/main" id="{3557B278-FFBE-1C53-2E96-30E3FA4DAC46}"/>
                    </a:ext>
                  </a:extLst>
                </p:cNvPr>
                <p:cNvSpPr>
                  <a:spLocks/>
                </p:cNvSpPr>
                <p:nvPr/>
              </p:nvSpPr>
              <p:spPr bwMode="auto">
                <a:xfrm>
                  <a:off x="3881" y="2109"/>
                  <a:ext cx="2" cy="5"/>
                </a:xfrm>
                <a:custGeom>
                  <a:avLst/>
                  <a:gdLst>
                    <a:gd name="T0" fmla="*/ 1 w 2"/>
                    <a:gd name="T1" fmla="*/ 5 h 5"/>
                    <a:gd name="T2" fmla="*/ 2 w 2"/>
                    <a:gd name="T3" fmla="*/ 3 h 5"/>
                    <a:gd name="T4" fmla="*/ 1 w 2"/>
                    <a:gd name="T5" fmla="*/ 0 h 5"/>
                    <a:gd name="T6" fmla="*/ 1 w 2"/>
                    <a:gd name="T7" fmla="*/ 1 h 5"/>
                    <a:gd name="T8" fmla="*/ 0 w 2"/>
                    <a:gd name="T9" fmla="*/ 3 h 5"/>
                    <a:gd name="T10" fmla="*/ 0 w 2"/>
                    <a:gd name="T11" fmla="*/ 5 h 5"/>
                    <a:gd name="T12" fmla="*/ 1 w 2"/>
                    <a:gd name="T13" fmla="*/ 5 h 5"/>
                    <a:gd name="T14" fmla="*/ 1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5"/>
                      </a:moveTo>
                      <a:lnTo>
                        <a:pt x="2" y="3"/>
                      </a:lnTo>
                      <a:lnTo>
                        <a:pt x="1" y="0"/>
                      </a:lnTo>
                      <a:lnTo>
                        <a:pt x="1" y="1"/>
                      </a:lnTo>
                      <a:lnTo>
                        <a:pt x="0" y="3"/>
                      </a:lnTo>
                      <a:lnTo>
                        <a:pt x="0" y="5"/>
                      </a:lnTo>
                      <a:lnTo>
                        <a:pt x="1" y="5"/>
                      </a:lnTo>
                      <a:lnTo>
                        <a:pt x="1"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36" name="Freeform 755">
                  <a:extLst>
                    <a:ext uri="{FF2B5EF4-FFF2-40B4-BE49-F238E27FC236}">
                      <a16:creationId xmlns:a16="http://schemas.microsoft.com/office/drawing/2014/main" id="{ACD07990-8CA9-3BE9-F52C-E8813E12DEBF}"/>
                    </a:ext>
                  </a:extLst>
                </p:cNvPr>
                <p:cNvSpPr>
                  <a:spLocks/>
                </p:cNvSpPr>
                <p:nvPr/>
              </p:nvSpPr>
              <p:spPr bwMode="auto">
                <a:xfrm>
                  <a:off x="3917" y="2100"/>
                  <a:ext cx="2" cy="3"/>
                </a:xfrm>
                <a:custGeom>
                  <a:avLst/>
                  <a:gdLst>
                    <a:gd name="T0" fmla="*/ 2 w 2"/>
                    <a:gd name="T1" fmla="*/ 0 h 3"/>
                    <a:gd name="T2" fmla="*/ 0 w 2"/>
                    <a:gd name="T3" fmla="*/ 1 h 3"/>
                    <a:gd name="T4" fmla="*/ 1 w 2"/>
                    <a:gd name="T5" fmla="*/ 3 h 3"/>
                    <a:gd name="T6" fmla="*/ 2 w 2"/>
                    <a:gd name="T7" fmla="*/ 1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lnTo>
                        <a:pt x="0" y="1"/>
                      </a:lnTo>
                      <a:lnTo>
                        <a:pt x="1" y="3"/>
                      </a:lnTo>
                      <a:lnTo>
                        <a:pt x="2" y="1"/>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37" name="Freeform 756">
                  <a:extLst>
                    <a:ext uri="{FF2B5EF4-FFF2-40B4-BE49-F238E27FC236}">
                      <a16:creationId xmlns:a16="http://schemas.microsoft.com/office/drawing/2014/main" id="{8E1B01E2-622D-CE88-D82D-130F910D93F1}"/>
                    </a:ext>
                  </a:extLst>
                </p:cNvPr>
                <p:cNvSpPr>
                  <a:spLocks/>
                </p:cNvSpPr>
                <p:nvPr/>
              </p:nvSpPr>
              <p:spPr bwMode="auto">
                <a:xfrm>
                  <a:off x="3878" y="2114"/>
                  <a:ext cx="7" cy="12"/>
                </a:xfrm>
                <a:custGeom>
                  <a:avLst/>
                  <a:gdLst>
                    <a:gd name="T0" fmla="*/ 0 w 7"/>
                    <a:gd name="T1" fmla="*/ 5 h 12"/>
                    <a:gd name="T2" fmla="*/ 0 w 7"/>
                    <a:gd name="T3" fmla="*/ 9 h 12"/>
                    <a:gd name="T4" fmla="*/ 1 w 7"/>
                    <a:gd name="T5" fmla="*/ 10 h 12"/>
                    <a:gd name="T6" fmla="*/ 2 w 7"/>
                    <a:gd name="T7" fmla="*/ 10 h 12"/>
                    <a:gd name="T8" fmla="*/ 2 w 7"/>
                    <a:gd name="T9" fmla="*/ 7 h 12"/>
                    <a:gd name="T10" fmla="*/ 3 w 7"/>
                    <a:gd name="T11" fmla="*/ 8 h 12"/>
                    <a:gd name="T12" fmla="*/ 3 w 7"/>
                    <a:gd name="T13" fmla="*/ 10 h 12"/>
                    <a:gd name="T14" fmla="*/ 4 w 7"/>
                    <a:gd name="T15" fmla="*/ 10 h 12"/>
                    <a:gd name="T16" fmla="*/ 6 w 7"/>
                    <a:gd name="T17" fmla="*/ 12 h 12"/>
                    <a:gd name="T18" fmla="*/ 7 w 7"/>
                    <a:gd name="T19" fmla="*/ 10 h 12"/>
                    <a:gd name="T20" fmla="*/ 7 w 7"/>
                    <a:gd name="T21" fmla="*/ 9 h 12"/>
                    <a:gd name="T22" fmla="*/ 6 w 7"/>
                    <a:gd name="T23" fmla="*/ 7 h 12"/>
                    <a:gd name="T24" fmla="*/ 5 w 7"/>
                    <a:gd name="T25" fmla="*/ 6 h 12"/>
                    <a:gd name="T26" fmla="*/ 5 w 7"/>
                    <a:gd name="T27" fmla="*/ 5 h 12"/>
                    <a:gd name="T28" fmla="*/ 4 w 7"/>
                    <a:gd name="T29" fmla="*/ 2 h 12"/>
                    <a:gd name="T30" fmla="*/ 3 w 7"/>
                    <a:gd name="T31" fmla="*/ 0 h 12"/>
                    <a:gd name="T32" fmla="*/ 3 w 7"/>
                    <a:gd name="T33" fmla="*/ 5 h 12"/>
                    <a:gd name="T34" fmla="*/ 1 w 7"/>
                    <a:gd name="T35" fmla="*/ 4 h 12"/>
                    <a:gd name="T36" fmla="*/ 0 w 7"/>
                    <a:gd name="T3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2">
                      <a:moveTo>
                        <a:pt x="0" y="5"/>
                      </a:moveTo>
                      <a:lnTo>
                        <a:pt x="0" y="9"/>
                      </a:lnTo>
                      <a:lnTo>
                        <a:pt x="1" y="10"/>
                      </a:lnTo>
                      <a:lnTo>
                        <a:pt x="2" y="10"/>
                      </a:lnTo>
                      <a:lnTo>
                        <a:pt x="2" y="7"/>
                      </a:lnTo>
                      <a:lnTo>
                        <a:pt x="3" y="8"/>
                      </a:lnTo>
                      <a:lnTo>
                        <a:pt x="3" y="10"/>
                      </a:lnTo>
                      <a:lnTo>
                        <a:pt x="4" y="10"/>
                      </a:lnTo>
                      <a:lnTo>
                        <a:pt x="6" y="12"/>
                      </a:lnTo>
                      <a:lnTo>
                        <a:pt x="7" y="10"/>
                      </a:lnTo>
                      <a:lnTo>
                        <a:pt x="7" y="9"/>
                      </a:lnTo>
                      <a:lnTo>
                        <a:pt x="6" y="7"/>
                      </a:lnTo>
                      <a:lnTo>
                        <a:pt x="5" y="6"/>
                      </a:lnTo>
                      <a:lnTo>
                        <a:pt x="5" y="5"/>
                      </a:lnTo>
                      <a:lnTo>
                        <a:pt x="4" y="2"/>
                      </a:lnTo>
                      <a:lnTo>
                        <a:pt x="3" y="0"/>
                      </a:lnTo>
                      <a:lnTo>
                        <a:pt x="3" y="5"/>
                      </a:lnTo>
                      <a:lnTo>
                        <a:pt x="1" y="4"/>
                      </a:lnTo>
                      <a:lnTo>
                        <a:pt x="0"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38" name="Freeform 757">
                  <a:extLst>
                    <a:ext uri="{FF2B5EF4-FFF2-40B4-BE49-F238E27FC236}">
                      <a16:creationId xmlns:a16="http://schemas.microsoft.com/office/drawing/2014/main" id="{AB039F5D-7B56-4723-741A-F28CCA6EF609}"/>
                    </a:ext>
                  </a:extLst>
                </p:cNvPr>
                <p:cNvSpPr>
                  <a:spLocks/>
                </p:cNvSpPr>
                <p:nvPr/>
              </p:nvSpPr>
              <p:spPr bwMode="auto">
                <a:xfrm>
                  <a:off x="3866" y="2088"/>
                  <a:ext cx="7" cy="9"/>
                </a:xfrm>
                <a:custGeom>
                  <a:avLst/>
                  <a:gdLst>
                    <a:gd name="T0" fmla="*/ 2 w 7"/>
                    <a:gd name="T1" fmla="*/ 0 h 9"/>
                    <a:gd name="T2" fmla="*/ 0 w 7"/>
                    <a:gd name="T3" fmla="*/ 2 h 9"/>
                    <a:gd name="T4" fmla="*/ 0 w 7"/>
                    <a:gd name="T5" fmla="*/ 3 h 9"/>
                    <a:gd name="T6" fmla="*/ 2 w 7"/>
                    <a:gd name="T7" fmla="*/ 4 h 9"/>
                    <a:gd name="T8" fmla="*/ 2 w 7"/>
                    <a:gd name="T9" fmla="*/ 5 h 9"/>
                    <a:gd name="T10" fmla="*/ 4 w 7"/>
                    <a:gd name="T11" fmla="*/ 8 h 9"/>
                    <a:gd name="T12" fmla="*/ 6 w 7"/>
                    <a:gd name="T13" fmla="*/ 9 h 9"/>
                    <a:gd name="T14" fmla="*/ 7 w 7"/>
                    <a:gd name="T15" fmla="*/ 9 h 9"/>
                    <a:gd name="T16" fmla="*/ 7 w 7"/>
                    <a:gd name="T17" fmla="*/ 8 h 9"/>
                    <a:gd name="T18" fmla="*/ 5 w 7"/>
                    <a:gd name="T19" fmla="*/ 7 h 9"/>
                    <a:gd name="T20" fmla="*/ 4 w 7"/>
                    <a:gd name="T21" fmla="*/ 5 h 9"/>
                    <a:gd name="T22" fmla="*/ 4 w 7"/>
                    <a:gd name="T23" fmla="*/ 2 h 9"/>
                    <a:gd name="T24" fmla="*/ 2 w 7"/>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9">
                      <a:moveTo>
                        <a:pt x="2" y="0"/>
                      </a:moveTo>
                      <a:lnTo>
                        <a:pt x="0" y="2"/>
                      </a:lnTo>
                      <a:lnTo>
                        <a:pt x="0" y="3"/>
                      </a:lnTo>
                      <a:lnTo>
                        <a:pt x="2" y="4"/>
                      </a:lnTo>
                      <a:lnTo>
                        <a:pt x="2" y="5"/>
                      </a:lnTo>
                      <a:lnTo>
                        <a:pt x="4" y="8"/>
                      </a:lnTo>
                      <a:lnTo>
                        <a:pt x="6" y="9"/>
                      </a:lnTo>
                      <a:lnTo>
                        <a:pt x="7" y="9"/>
                      </a:lnTo>
                      <a:lnTo>
                        <a:pt x="7" y="8"/>
                      </a:lnTo>
                      <a:lnTo>
                        <a:pt x="5" y="7"/>
                      </a:lnTo>
                      <a:lnTo>
                        <a:pt x="4" y="5"/>
                      </a:lnTo>
                      <a:lnTo>
                        <a:pt x="4" y="2"/>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39" name="Freeform 758">
                  <a:extLst>
                    <a:ext uri="{FF2B5EF4-FFF2-40B4-BE49-F238E27FC236}">
                      <a16:creationId xmlns:a16="http://schemas.microsoft.com/office/drawing/2014/main" id="{A398F7ED-BC60-8ED1-901D-EA29A771AFE0}"/>
                    </a:ext>
                  </a:extLst>
                </p:cNvPr>
                <p:cNvSpPr>
                  <a:spLocks/>
                </p:cNvSpPr>
                <p:nvPr/>
              </p:nvSpPr>
              <p:spPr bwMode="auto">
                <a:xfrm>
                  <a:off x="3955" y="2134"/>
                  <a:ext cx="4" cy="4"/>
                </a:xfrm>
                <a:custGeom>
                  <a:avLst/>
                  <a:gdLst>
                    <a:gd name="T0" fmla="*/ 3 w 4"/>
                    <a:gd name="T1" fmla="*/ 1 h 4"/>
                    <a:gd name="T2" fmla="*/ 4 w 4"/>
                    <a:gd name="T3" fmla="*/ 0 h 4"/>
                    <a:gd name="T4" fmla="*/ 1 w 4"/>
                    <a:gd name="T5" fmla="*/ 0 h 4"/>
                    <a:gd name="T6" fmla="*/ 0 w 4"/>
                    <a:gd name="T7" fmla="*/ 2 h 4"/>
                    <a:gd name="T8" fmla="*/ 2 w 4"/>
                    <a:gd name="T9" fmla="*/ 4 h 4"/>
                    <a:gd name="T10" fmla="*/ 3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3" y="1"/>
                      </a:moveTo>
                      <a:lnTo>
                        <a:pt x="4" y="0"/>
                      </a:lnTo>
                      <a:lnTo>
                        <a:pt x="1" y="0"/>
                      </a:lnTo>
                      <a:lnTo>
                        <a:pt x="0" y="2"/>
                      </a:lnTo>
                      <a:lnTo>
                        <a:pt x="2" y="4"/>
                      </a:lnTo>
                      <a:lnTo>
                        <a:pt x="3"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40" name="Freeform 759">
                  <a:extLst>
                    <a:ext uri="{FF2B5EF4-FFF2-40B4-BE49-F238E27FC236}">
                      <a16:creationId xmlns:a16="http://schemas.microsoft.com/office/drawing/2014/main" id="{04F7FBE2-ADAB-21C5-7A1A-B22A586BC452}"/>
                    </a:ext>
                  </a:extLst>
                </p:cNvPr>
                <p:cNvSpPr>
                  <a:spLocks/>
                </p:cNvSpPr>
                <p:nvPr/>
              </p:nvSpPr>
              <p:spPr bwMode="auto">
                <a:xfrm>
                  <a:off x="3944" y="2143"/>
                  <a:ext cx="3" cy="4"/>
                </a:xfrm>
                <a:custGeom>
                  <a:avLst/>
                  <a:gdLst>
                    <a:gd name="T0" fmla="*/ 0 w 3"/>
                    <a:gd name="T1" fmla="*/ 2 h 4"/>
                    <a:gd name="T2" fmla="*/ 1 w 3"/>
                    <a:gd name="T3" fmla="*/ 4 h 4"/>
                    <a:gd name="T4" fmla="*/ 3 w 3"/>
                    <a:gd name="T5" fmla="*/ 2 h 4"/>
                    <a:gd name="T6" fmla="*/ 2 w 3"/>
                    <a:gd name="T7" fmla="*/ 0 h 4"/>
                    <a:gd name="T8" fmla="*/ 0 w 3"/>
                    <a:gd name="T9" fmla="*/ 0 h 4"/>
                    <a:gd name="T10" fmla="*/ 0 w 3"/>
                    <a:gd name="T11" fmla="*/ 2 h 4"/>
                  </a:gdLst>
                  <a:ahLst/>
                  <a:cxnLst>
                    <a:cxn ang="0">
                      <a:pos x="T0" y="T1"/>
                    </a:cxn>
                    <a:cxn ang="0">
                      <a:pos x="T2" y="T3"/>
                    </a:cxn>
                    <a:cxn ang="0">
                      <a:pos x="T4" y="T5"/>
                    </a:cxn>
                    <a:cxn ang="0">
                      <a:pos x="T6" y="T7"/>
                    </a:cxn>
                    <a:cxn ang="0">
                      <a:pos x="T8" y="T9"/>
                    </a:cxn>
                    <a:cxn ang="0">
                      <a:pos x="T10" y="T11"/>
                    </a:cxn>
                  </a:cxnLst>
                  <a:rect l="0" t="0" r="r" b="b"/>
                  <a:pathLst>
                    <a:path w="3" h="4">
                      <a:moveTo>
                        <a:pt x="0" y="2"/>
                      </a:moveTo>
                      <a:lnTo>
                        <a:pt x="1" y="4"/>
                      </a:lnTo>
                      <a:lnTo>
                        <a:pt x="3" y="2"/>
                      </a:lnTo>
                      <a:lnTo>
                        <a:pt x="2" y="0"/>
                      </a:lnTo>
                      <a:lnTo>
                        <a:pt x="0"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41" name="Freeform 760">
                  <a:extLst>
                    <a:ext uri="{FF2B5EF4-FFF2-40B4-BE49-F238E27FC236}">
                      <a16:creationId xmlns:a16="http://schemas.microsoft.com/office/drawing/2014/main" id="{735AD94A-8A4F-28C3-C440-D4A4DD560B34}"/>
                    </a:ext>
                  </a:extLst>
                </p:cNvPr>
                <p:cNvSpPr>
                  <a:spLocks/>
                </p:cNvSpPr>
                <p:nvPr/>
              </p:nvSpPr>
              <p:spPr bwMode="auto">
                <a:xfrm>
                  <a:off x="3939" y="2081"/>
                  <a:ext cx="7" cy="6"/>
                </a:xfrm>
                <a:custGeom>
                  <a:avLst/>
                  <a:gdLst>
                    <a:gd name="T0" fmla="*/ 4 w 7"/>
                    <a:gd name="T1" fmla="*/ 2 h 6"/>
                    <a:gd name="T2" fmla="*/ 3 w 7"/>
                    <a:gd name="T3" fmla="*/ 1 h 6"/>
                    <a:gd name="T4" fmla="*/ 1 w 7"/>
                    <a:gd name="T5" fmla="*/ 1 h 6"/>
                    <a:gd name="T6" fmla="*/ 0 w 7"/>
                    <a:gd name="T7" fmla="*/ 2 h 6"/>
                    <a:gd name="T8" fmla="*/ 1 w 7"/>
                    <a:gd name="T9" fmla="*/ 5 h 6"/>
                    <a:gd name="T10" fmla="*/ 1 w 7"/>
                    <a:gd name="T11" fmla="*/ 5 h 6"/>
                    <a:gd name="T12" fmla="*/ 3 w 7"/>
                    <a:gd name="T13" fmla="*/ 5 h 6"/>
                    <a:gd name="T14" fmla="*/ 5 w 7"/>
                    <a:gd name="T15" fmla="*/ 6 h 6"/>
                    <a:gd name="T16" fmla="*/ 5 w 7"/>
                    <a:gd name="T17" fmla="*/ 3 h 6"/>
                    <a:gd name="T18" fmla="*/ 7 w 7"/>
                    <a:gd name="T19" fmla="*/ 1 h 6"/>
                    <a:gd name="T20" fmla="*/ 5 w 7"/>
                    <a:gd name="T21" fmla="*/ 0 h 6"/>
                    <a:gd name="T22" fmla="*/ 4 w 7"/>
                    <a:gd name="T2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6">
                      <a:moveTo>
                        <a:pt x="4" y="2"/>
                      </a:moveTo>
                      <a:lnTo>
                        <a:pt x="3" y="1"/>
                      </a:lnTo>
                      <a:lnTo>
                        <a:pt x="1" y="1"/>
                      </a:lnTo>
                      <a:lnTo>
                        <a:pt x="0" y="2"/>
                      </a:lnTo>
                      <a:lnTo>
                        <a:pt x="1" y="5"/>
                      </a:lnTo>
                      <a:lnTo>
                        <a:pt x="1" y="5"/>
                      </a:lnTo>
                      <a:lnTo>
                        <a:pt x="3" y="5"/>
                      </a:lnTo>
                      <a:lnTo>
                        <a:pt x="5" y="6"/>
                      </a:lnTo>
                      <a:lnTo>
                        <a:pt x="5" y="3"/>
                      </a:lnTo>
                      <a:lnTo>
                        <a:pt x="7" y="1"/>
                      </a:lnTo>
                      <a:lnTo>
                        <a:pt x="5" y="0"/>
                      </a:lnTo>
                      <a:lnTo>
                        <a:pt x="4"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42" name="Freeform 761">
                  <a:extLst>
                    <a:ext uri="{FF2B5EF4-FFF2-40B4-BE49-F238E27FC236}">
                      <a16:creationId xmlns:a16="http://schemas.microsoft.com/office/drawing/2014/main" id="{4270BEBD-2722-CD1A-DEA3-4CA9D594C907}"/>
                    </a:ext>
                  </a:extLst>
                </p:cNvPr>
                <p:cNvSpPr>
                  <a:spLocks/>
                </p:cNvSpPr>
                <p:nvPr/>
              </p:nvSpPr>
              <p:spPr bwMode="auto">
                <a:xfrm>
                  <a:off x="3934" y="2104"/>
                  <a:ext cx="3" cy="6"/>
                </a:xfrm>
                <a:custGeom>
                  <a:avLst/>
                  <a:gdLst>
                    <a:gd name="T0" fmla="*/ 2 w 3"/>
                    <a:gd name="T1" fmla="*/ 2 h 6"/>
                    <a:gd name="T2" fmla="*/ 0 w 3"/>
                    <a:gd name="T3" fmla="*/ 0 h 6"/>
                    <a:gd name="T4" fmla="*/ 0 w 3"/>
                    <a:gd name="T5" fmla="*/ 1 h 6"/>
                    <a:gd name="T6" fmla="*/ 1 w 3"/>
                    <a:gd name="T7" fmla="*/ 4 h 6"/>
                    <a:gd name="T8" fmla="*/ 2 w 3"/>
                    <a:gd name="T9" fmla="*/ 4 h 6"/>
                    <a:gd name="T10" fmla="*/ 3 w 3"/>
                    <a:gd name="T11" fmla="*/ 6 h 6"/>
                    <a:gd name="T12" fmla="*/ 3 w 3"/>
                    <a:gd name="T13" fmla="*/ 6 h 6"/>
                    <a:gd name="T14" fmla="*/ 3 w 3"/>
                    <a:gd name="T15" fmla="*/ 3 h 6"/>
                    <a:gd name="T16" fmla="*/ 2 w 3"/>
                    <a:gd name="T17"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2" y="2"/>
                      </a:moveTo>
                      <a:lnTo>
                        <a:pt x="0" y="0"/>
                      </a:lnTo>
                      <a:lnTo>
                        <a:pt x="0" y="1"/>
                      </a:lnTo>
                      <a:lnTo>
                        <a:pt x="1" y="4"/>
                      </a:lnTo>
                      <a:lnTo>
                        <a:pt x="2" y="4"/>
                      </a:lnTo>
                      <a:lnTo>
                        <a:pt x="3" y="6"/>
                      </a:lnTo>
                      <a:lnTo>
                        <a:pt x="3" y="6"/>
                      </a:lnTo>
                      <a:lnTo>
                        <a:pt x="3" y="3"/>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43" name="Freeform 762">
                  <a:extLst>
                    <a:ext uri="{FF2B5EF4-FFF2-40B4-BE49-F238E27FC236}">
                      <a16:creationId xmlns:a16="http://schemas.microsoft.com/office/drawing/2014/main" id="{8D74BCA1-4622-5EBC-BA58-9B9D4835C6B9}"/>
                    </a:ext>
                  </a:extLst>
                </p:cNvPr>
                <p:cNvSpPr>
                  <a:spLocks/>
                </p:cNvSpPr>
                <p:nvPr/>
              </p:nvSpPr>
              <p:spPr bwMode="auto">
                <a:xfrm>
                  <a:off x="3947" y="2138"/>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44" name="Freeform 763">
                  <a:extLst>
                    <a:ext uri="{FF2B5EF4-FFF2-40B4-BE49-F238E27FC236}">
                      <a16:creationId xmlns:a16="http://schemas.microsoft.com/office/drawing/2014/main" id="{FE8A13D4-724E-0009-8D52-F1EC168C4CAF}"/>
                    </a:ext>
                  </a:extLst>
                </p:cNvPr>
                <p:cNvSpPr>
                  <a:spLocks/>
                </p:cNvSpPr>
                <p:nvPr/>
              </p:nvSpPr>
              <p:spPr bwMode="auto">
                <a:xfrm>
                  <a:off x="3944" y="2134"/>
                  <a:ext cx="3" cy="3"/>
                </a:xfrm>
                <a:custGeom>
                  <a:avLst/>
                  <a:gdLst>
                    <a:gd name="T0" fmla="*/ 0 w 3"/>
                    <a:gd name="T1" fmla="*/ 1 h 3"/>
                    <a:gd name="T2" fmla="*/ 1 w 3"/>
                    <a:gd name="T3" fmla="*/ 2 h 3"/>
                    <a:gd name="T4" fmla="*/ 3 w 3"/>
                    <a:gd name="T5" fmla="*/ 3 h 3"/>
                    <a:gd name="T6" fmla="*/ 2 w 3"/>
                    <a:gd name="T7" fmla="*/ 1 h 3"/>
                    <a:gd name="T8" fmla="*/ 1 w 3"/>
                    <a:gd name="T9" fmla="*/ 0 h 3"/>
                    <a:gd name="T10" fmla="*/ 0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0" y="1"/>
                      </a:moveTo>
                      <a:lnTo>
                        <a:pt x="1" y="2"/>
                      </a:lnTo>
                      <a:lnTo>
                        <a:pt x="3" y="3"/>
                      </a:lnTo>
                      <a:lnTo>
                        <a:pt x="2" y="1"/>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45" name="Freeform 764">
                  <a:extLst>
                    <a:ext uri="{FF2B5EF4-FFF2-40B4-BE49-F238E27FC236}">
                      <a16:creationId xmlns:a16="http://schemas.microsoft.com/office/drawing/2014/main" id="{CF728B81-06B9-D8B4-1844-2EABB9E3BADF}"/>
                    </a:ext>
                  </a:extLst>
                </p:cNvPr>
                <p:cNvSpPr>
                  <a:spLocks/>
                </p:cNvSpPr>
                <p:nvPr/>
              </p:nvSpPr>
              <p:spPr bwMode="auto">
                <a:xfrm>
                  <a:off x="3937" y="2128"/>
                  <a:ext cx="5" cy="7"/>
                </a:xfrm>
                <a:custGeom>
                  <a:avLst/>
                  <a:gdLst>
                    <a:gd name="T0" fmla="*/ 0 w 5"/>
                    <a:gd name="T1" fmla="*/ 0 h 7"/>
                    <a:gd name="T2" fmla="*/ 0 w 5"/>
                    <a:gd name="T3" fmla="*/ 1 h 7"/>
                    <a:gd name="T4" fmla="*/ 1 w 5"/>
                    <a:gd name="T5" fmla="*/ 3 h 7"/>
                    <a:gd name="T6" fmla="*/ 4 w 5"/>
                    <a:gd name="T7" fmla="*/ 7 h 7"/>
                    <a:gd name="T8" fmla="*/ 5 w 5"/>
                    <a:gd name="T9" fmla="*/ 7 h 7"/>
                    <a:gd name="T10" fmla="*/ 5 w 5"/>
                    <a:gd name="T11" fmla="*/ 4 h 7"/>
                    <a:gd name="T12" fmla="*/ 3 w 5"/>
                    <a:gd name="T13" fmla="*/ 2 h 7"/>
                    <a:gd name="T14" fmla="*/ 2 w 5"/>
                    <a:gd name="T15" fmla="*/ 0 h 7"/>
                    <a:gd name="T16" fmla="*/ 0 w 5"/>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0" y="0"/>
                      </a:moveTo>
                      <a:lnTo>
                        <a:pt x="0" y="1"/>
                      </a:lnTo>
                      <a:lnTo>
                        <a:pt x="1" y="3"/>
                      </a:lnTo>
                      <a:lnTo>
                        <a:pt x="4" y="7"/>
                      </a:lnTo>
                      <a:lnTo>
                        <a:pt x="5" y="7"/>
                      </a:lnTo>
                      <a:lnTo>
                        <a:pt x="5" y="4"/>
                      </a:lnTo>
                      <a:lnTo>
                        <a:pt x="3" y="2"/>
                      </a:lnTo>
                      <a:lnTo>
                        <a:pt x="2"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46" name="Freeform 765">
                  <a:extLst>
                    <a:ext uri="{FF2B5EF4-FFF2-40B4-BE49-F238E27FC236}">
                      <a16:creationId xmlns:a16="http://schemas.microsoft.com/office/drawing/2014/main" id="{9DE3D0D1-8C12-0AAC-8BEE-07C002E412E0}"/>
                    </a:ext>
                  </a:extLst>
                </p:cNvPr>
                <p:cNvSpPr>
                  <a:spLocks/>
                </p:cNvSpPr>
                <p:nvPr/>
              </p:nvSpPr>
              <p:spPr bwMode="auto">
                <a:xfrm>
                  <a:off x="3946" y="2071"/>
                  <a:ext cx="4" cy="3"/>
                </a:xfrm>
                <a:custGeom>
                  <a:avLst/>
                  <a:gdLst>
                    <a:gd name="T0" fmla="*/ 2 w 4"/>
                    <a:gd name="T1" fmla="*/ 0 h 3"/>
                    <a:gd name="T2" fmla="*/ 0 w 4"/>
                    <a:gd name="T3" fmla="*/ 1 h 3"/>
                    <a:gd name="T4" fmla="*/ 0 w 4"/>
                    <a:gd name="T5" fmla="*/ 1 h 3"/>
                    <a:gd name="T6" fmla="*/ 2 w 4"/>
                    <a:gd name="T7" fmla="*/ 3 h 3"/>
                    <a:gd name="T8" fmla="*/ 4 w 4"/>
                    <a:gd name="T9" fmla="*/ 2 h 3"/>
                    <a:gd name="T10" fmla="*/ 4 w 4"/>
                    <a:gd name="T11" fmla="*/ 1 h 3"/>
                    <a:gd name="T12" fmla="*/ 2 w 4"/>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2" y="0"/>
                      </a:moveTo>
                      <a:lnTo>
                        <a:pt x="0" y="1"/>
                      </a:lnTo>
                      <a:lnTo>
                        <a:pt x="0" y="1"/>
                      </a:lnTo>
                      <a:lnTo>
                        <a:pt x="2" y="3"/>
                      </a:lnTo>
                      <a:lnTo>
                        <a:pt x="4" y="2"/>
                      </a:lnTo>
                      <a:lnTo>
                        <a:pt x="4" y="1"/>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47" name="Freeform 766">
                  <a:extLst>
                    <a:ext uri="{FF2B5EF4-FFF2-40B4-BE49-F238E27FC236}">
                      <a16:creationId xmlns:a16="http://schemas.microsoft.com/office/drawing/2014/main" id="{2437FF25-F79D-2561-1F6B-03AED2596E60}"/>
                    </a:ext>
                  </a:extLst>
                </p:cNvPr>
                <p:cNvSpPr>
                  <a:spLocks/>
                </p:cNvSpPr>
                <p:nvPr/>
              </p:nvSpPr>
              <p:spPr bwMode="auto">
                <a:xfrm>
                  <a:off x="3924" y="2171"/>
                  <a:ext cx="39" cy="14"/>
                </a:xfrm>
                <a:custGeom>
                  <a:avLst/>
                  <a:gdLst>
                    <a:gd name="T0" fmla="*/ 1 w 39"/>
                    <a:gd name="T1" fmla="*/ 2 h 14"/>
                    <a:gd name="T2" fmla="*/ 1 w 39"/>
                    <a:gd name="T3" fmla="*/ 4 h 14"/>
                    <a:gd name="T4" fmla="*/ 0 w 39"/>
                    <a:gd name="T5" fmla="*/ 6 h 14"/>
                    <a:gd name="T6" fmla="*/ 0 w 39"/>
                    <a:gd name="T7" fmla="*/ 8 h 14"/>
                    <a:gd name="T8" fmla="*/ 3 w 39"/>
                    <a:gd name="T9" fmla="*/ 10 h 14"/>
                    <a:gd name="T10" fmla="*/ 7 w 39"/>
                    <a:gd name="T11" fmla="*/ 9 h 14"/>
                    <a:gd name="T12" fmla="*/ 10 w 39"/>
                    <a:gd name="T13" fmla="*/ 10 h 14"/>
                    <a:gd name="T14" fmla="*/ 11 w 39"/>
                    <a:gd name="T15" fmla="*/ 9 h 14"/>
                    <a:gd name="T16" fmla="*/ 14 w 39"/>
                    <a:gd name="T17" fmla="*/ 10 h 14"/>
                    <a:gd name="T18" fmla="*/ 17 w 39"/>
                    <a:gd name="T19" fmla="*/ 12 h 14"/>
                    <a:gd name="T20" fmla="*/ 17 w 39"/>
                    <a:gd name="T21" fmla="*/ 14 h 14"/>
                    <a:gd name="T22" fmla="*/ 21 w 39"/>
                    <a:gd name="T23" fmla="*/ 14 h 14"/>
                    <a:gd name="T24" fmla="*/ 23 w 39"/>
                    <a:gd name="T25" fmla="*/ 12 h 14"/>
                    <a:gd name="T26" fmla="*/ 27 w 39"/>
                    <a:gd name="T27" fmla="*/ 12 h 14"/>
                    <a:gd name="T28" fmla="*/ 32 w 39"/>
                    <a:gd name="T29" fmla="*/ 12 h 14"/>
                    <a:gd name="T30" fmla="*/ 36 w 39"/>
                    <a:gd name="T31" fmla="*/ 12 h 14"/>
                    <a:gd name="T32" fmla="*/ 37 w 39"/>
                    <a:gd name="T33" fmla="*/ 11 h 14"/>
                    <a:gd name="T34" fmla="*/ 39 w 39"/>
                    <a:gd name="T35" fmla="*/ 8 h 14"/>
                    <a:gd name="T36" fmla="*/ 38 w 39"/>
                    <a:gd name="T37" fmla="*/ 6 h 14"/>
                    <a:gd name="T38" fmla="*/ 38 w 39"/>
                    <a:gd name="T39" fmla="*/ 5 h 14"/>
                    <a:gd name="T40" fmla="*/ 37 w 39"/>
                    <a:gd name="T41" fmla="*/ 6 h 14"/>
                    <a:gd name="T42" fmla="*/ 37 w 39"/>
                    <a:gd name="T43" fmla="*/ 8 h 14"/>
                    <a:gd name="T44" fmla="*/ 36 w 39"/>
                    <a:gd name="T45" fmla="*/ 9 h 14"/>
                    <a:gd name="T46" fmla="*/ 34 w 39"/>
                    <a:gd name="T47" fmla="*/ 8 h 14"/>
                    <a:gd name="T48" fmla="*/ 33 w 39"/>
                    <a:gd name="T49" fmla="*/ 8 h 14"/>
                    <a:gd name="T50" fmla="*/ 31 w 39"/>
                    <a:gd name="T51" fmla="*/ 8 h 14"/>
                    <a:gd name="T52" fmla="*/ 32 w 39"/>
                    <a:gd name="T53" fmla="*/ 7 h 14"/>
                    <a:gd name="T54" fmla="*/ 31 w 39"/>
                    <a:gd name="T55" fmla="*/ 5 h 14"/>
                    <a:gd name="T56" fmla="*/ 30 w 39"/>
                    <a:gd name="T57" fmla="*/ 5 h 14"/>
                    <a:gd name="T58" fmla="*/ 26 w 39"/>
                    <a:gd name="T59" fmla="*/ 4 h 14"/>
                    <a:gd name="T60" fmla="*/ 23 w 39"/>
                    <a:gd name="T61" fmla="*/ 2 h 14"/>
                    <a:gd name="T62" fmla="*/ 19 w 39"/>
                    <a:gd name="T63" fmla="*/ 2 h 14"/>
                    <a:gd name="T64" fmla="*/ 16 w 39"/>
                    <a:gd name="T65" fmla="*/ 5 h 14"/>
                    <a:gd name="T66" fmla="*/ 13 w 39"/>
                    <a:gd name="T67" fmla="*/ 6 h 14"/>
                    <a:gd name="T68" fmla="*/ 11 w 39"/>
                    <a:gd name="T69" fmla="*/ 5 h 14"/>
                    <a:gd name="T70" fmla="*/ 10 w 39"/>
                    <a:gd name="T71" fmla="*/ 3 h 14"/>
                    <a:gd name="T72" fmla="*/ 8 w 39"/>
                    <a:gd name="T73" fmla="*/ 4 h 14"/>
                    <a:gd name="T74" fmla="*/ 10 w 39"/>
                    <a:gd name="T75" fmla="*/ 2 h 14"/>
                    <a:gd name="T76" fmla="*/ 8 w 39"/>
                    <a:gd name="T77" fmla="*/ 0 h 14"/>
                    <a:gd name="T78" fmla="*/ 6 w 39"/>
                    <a:gd name="T79" fmla="*/ 1 h 14"/>
                    <a:gd name="T80" fmla="*/ 6 w 39"/>
                    <a:gd name="T81" fmla="*/ 2 h 14"/>
                    <a:gd name="T82" fmla="*/ 7 w 39"/>
                    <a:gd name="T83" fmla="*/ 2 h 14"/>
                    <a:gd name="T84" fmla="*/ 6 w 39"/>
                    <a:gd name="T85" fmla="*/ 3 h 14"/>
                    <a:gd name="T86" fmla="*/ 4 w 39"/>
                    <a:gd name="T87" fmla="*/ 3 h 14"/>
                    <a:gd name="T88" fmla="*/ 4 w 39"/>
                    <a:gd name="T89" fmla="*/ 1 h 14"/>
                    <a:gd name="T90" fmla="*/ 3 w 39"/>
                    <a:gd name="T91" fmla="*/ 0 h 14"/>
                    <a:gd name="T92" fmla="*/ 3 w 39"/>
                    <a:gd name="T93" fmla="*/ 2 h 14"/>
                    <a:gd name="T94" fmla="*/ 3 w 39"/>
                    <a:gd name="T95" fmla="*/ 3 h 14"/>
                    <a:gd name="T96" fmla="*/ 3 w 39"/>
                    <a:gd name="T97" fmla="*/ 4 h 14"/>
                    <a:gd name="T98" fmla="*/ 1 w 39"/>
                    <a:gd name="T99"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9" h="14">
                      <a:moveTo>
                        <a:pt x="1" y="2"/>
                      </a:moveTo>
                      <a:lnTo>
                        <a:pt x="1" y="4"/>
                      </a:lnTo>
                      <a:lnTo>
                        <a:pt x="0" y="6"/>
                      </a:lnTo>
                      <a:lnTo>
                        <a:pt x="0" y="8"/>
                      </a:lnTo>
                      <a:lnTo>
                        <a:pt x="3" y="10"/>
                      </a:lnTo>
                      <a:lnTo>
                        <a:pt x="7" y="9"/>
                      </a:lnTo>
                      <a:lnTo>
                        <a:pt x="10" y="10"/>
                      </a:lnTo>
                      <a:lnTo>
                        <a:pt x="11" y="9"/>
                      </a:lnTo>
                      <a:lnTo>
                        <a:pt x="14" y="10"/>
                      </a:lnTo>
                      <a:lnTo>
                        <a:pt x="17" y="12"/>
                      </a:lnTo>
                      <a:lnTo>
                        <a:pt x="17" y="14"/>
                      </a:lnTo>
                      <a:lnTo>
                        <a:pt x="21" y="14"/>
                      </a:lnTo>
                      <a:lnTo>
                        <a:pt x="23" y="12"/>
                      </a:lnTo>
                      <a:lnTo>
                        <a:pt x="27" y="12"/>
                      </a:lnTo>
                      <a:lnTo>
                        <a:pt x="32" y="12"/>
                      </a:lnTo>
                      <a:lnTo>
                        <a:pt x="36" y="12"/>
                      </a:lnTo>
                      <a:lnTo>
                        <a:pt x="37" y="11"/>
                      </a:lnTo>
                      <a:lnTo>
                        <a:pt x="39" y="8"/>
                      </a:lnTo>
                      <a:lnTo>
                        <a:pt x="38" y="6"/>
                      </a:lnTo>
                      <a:lnTo>
                        <a:pt x="38" y="5"/>
                      </a:lnTo>
                      <a:lnTo>
                        <a:pt x="37" y="6"/>
                      </a:lnTo>
                      <a:lnTo>
                        <a:pt x="37" y="8"/>
                      </a:lnTo>
                      <a:lnTo>
                        <a:pt x="36" y="9"/>
                      </a:lnTo>
                      <a:lnTo>
                        <a:pt x="34" y="8"/>
                      </a:lnTo>
                      <a:lnTo>
                        <a:pt x="33" y="8"/>
                      </a:lnTo>
                      <a:lnTo>
                        <a:pt x="31" y="8"/>
                      </a:lnTo>
                      <a:lnTo>
                        <a:pt x="32" y="7"/>
                      </a:lnTo>
                      <a:lnTo>
                        <a:pt x="31" y="5"/>
                      </a:lnTo>
                      <a:lnTo>
                        <a:pt x="30" y="5"/>
                      </a:lnTo>
                      <a:lnTo>
                        <a:pt x="26" y="4"/>
                      </a:lnTo>
                      <a:lnTo>
                        <a:pt x="23" y="2"/>
                      </a:lnTo>
                      <a:lnTo>
                        <a:pt x="19" y="2"/>
                      </a:lnTo>
                      <a:lnTo>
                        <a:pt x="16" y="5"/>
                      </a:lnTo>
                      <a:lnTo>
                        <a:pt x="13" y="6"/>
                      </a:lnTo>
                      <a:lnTo>
                        <a:pt x="11" y="5"/>
                      </a:lnTo>
                      <a:lnTo>
                        <a:pt x="10" y="3"/>
                      </a:lnTo>
                      <a:lnTo>
                        <a:pt x="8" y="4"/>
                      </a:lnTo>
                      <a:lnTo>
                        <a:pt x="10" y="2"/>
                      </a:lnTo>
                      <a:lnTo>
                        <a:pt x="8" y="0"/>
                      </a:lnTo>
                      <a:lnTo>
                        <a:pt x="6" y="1"/>
                      </a:lnTo>
                      <a:lnTo>
                        <a:pt x="6" y="2"/>
                      </a:lnTo>
                      <a:lnTo>
                        <a:pt x="7" y="2"/>
                      </a:lnTo>
                      <a:lnTo>
                        <a:pt x="6" y="3"/>
                      </a:lnTo>
                      <a:lnTo>
                        <a:pt x="4" y="3"/>
                      </a:lnTo>
                      <a:lnTo>
                        <a:pt x="4" y="1"/>
                      </a:lnTo>
                      <a:lnTo>
                        <a:pt x="3" y="0"/>
                      </a:lnTo>
                      <a:lnTo>
                        <a:pt x="3" y="2"/>
                      </a:lnTo>
                      <a:lnTo>
                        <a:pt x="3" y="3"/>
                      </a:lnTo>
                      <a:lnTo>
                        <a:pt x="3" y="4"/>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48" name="Freeform 767">
                  <a:extLst>
                    <a:ext uri="{FF2B5EF4-FFF2-40B4-BE49-F238E27FC236}">
                      <a16:creationId xmlns:a16="http://schemas.microsoft.com/office/drawing/2014/main" id="{A4C8C34D-BD68-3B36-F5E9-D7B7077F139D}"/>
                    </a:ext>
                  </a:extLst>
                </p:cNvPr>
                <p:cNvSpPr>
                  <a:spLocks/>
                </p:cNvSpPr>
                <p:nvPr/>
              </p:nvSpPr>
              <p:spPr bwMode="auto">
                <a:xfrm>
                  <a:off x="4204" y="2080"/>
                  <a:ext cx="24" cy="24"/>
                </a:xfrm>
                <a:custGeom>
                  <a:avLst/>
                  <a:gdLst>
                    <a:gd name="T0" fmla="*/ 14 w 24"/>
                    <a:gd name="T1" fmla="*/ 8 h 24"/>
                    <a:gd name="T2" fmla="*/ 12 w 24"/>
                    <a:gd name="T3" fmla="*/ 3 h 24"/>
                    <a:gd name="T4" fmla="*/ 10 w 24"/>
                    <a:gd name="T5" fmla="*/ 3 h 24"/>
                    <a:gd name="T6" fmla="*/ 8 w 24"/>
                    <a:gd name="T7" fmla="*/ 4 h 24"/>
                    <a:gd name="T8" fmla="*/ 4 w 24"/>
                    <a:gd name="T9" fmla="*/ 0 h 24"/>
                    <a:gd name="T10" fmla="*/ 2 w 24"/>
                    <a:gd name="T11" fmla="*/ 2 h 24"/>
                    <a:gd name="T12" fmla="*/ 0 w 24"/>
                    <a:gd name="T13" fmla="*/ 2 h 24"/>
                    <a:gd name="T14" fmla="*/ 0 w 24"/>
                    <a:gd name="T15" fmla="*/ 2 h 24"/>
                    <a:gd name="T16" fmla="*/ 0 w 24"/>
                    <a:gd name="T17" fmla="*/ 3 h 24"/>
                    <a:gd name="T18" fmla="*/ 0 w 24"/>
                    <a:gd name="T19" fmla="*/ 3 h 24"/>
                    <a:gd name="T20" fmla="*/ 3 w 24"/>
                    <a:gd name="T21" fmla="*/ 6 h 24"/>
                    <a:gd name="T22" fmla="*/ 4 w 24"/>
                    <a:gd name="T23" fmla="*/ 6 h 24"/>
                    <a:gd name="T24" fmla="*/ 6 w 24"/>
                    <a:gd name="T25" fmla="*/ 9 h 24"/>
                    <a:gd name="T26" fmla="*/ 5 w 24"/>
                    <a:gd name="T27" fmla="*/ 11 h 24"/>
                    <a:gd name="T28" fmla="*/ 11 w 24"/>
                    <a:gd name="T29" fmla="*/ 15 h 24"/>
                    <a:gd name="T30" fmla="*/ 12 w 24"/>
                    <a:gd name="T31" fmla="*/ 18 h 24"/>
                    <a:gd name="T32" fmla="*/ 16 w 24"/>
                    <a:gd name="T33" fmla="*/ 20 h 24"/>
                    <a:gd name="T34" fmla="*/ 19 w 24"/>
                    <a:gd name="T35" fmla="*/ 20 h 24"/>
                    <a:gd name="T36" fmla="*/ 23 w 24"/>
                    <a:gd name="T37" fmla="*/ 24 h 24"/>
                    <a:gd name="T38" fmla="*/ 24 w 24"/>
                    <a:gd name="T39" fmla="*/ 20 h 24"/>
                    <a:gd name="T40" fmla="*/ 17 w 24"/>
                    <a:gd name="T41" fmla="*/ 10 h 24"/>
                    <a:gd name="T42" fmla="*/ 14 w 24"/>
                    <a:gd name="T43"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4">
                      <a:moveTo>
                        <a:pt x="14" y="8"/>
                      </a:moveTo>
                      <a:lnTo>
                        <a:pt x="12" y="3"/>
                      </a:lnTo>
                      <a:lnTo>
                        <a:pt x="10" y="3"/>
                      </a:lnTo>
                      <a:lnTo>
                        <a:pt x="8" y="4"/>
                      </a:lnTo>
                      <a:lnTo>
                        <a:pt x="4" y="0"/>
                      </a:lnTo>
                      <a:lnTo>
                        <a:pt x="2" y="2"/>
                      </a:lnTo>
                      <a:lnTo>
                        <a:pt x="0" y="2"/>
                      </a:lnTo>
                      <a:lnTo>
                        <a:pt x="0" y="2"/>
                      </a:lnTo>
                      <a:lnTo>
                        <a:pt x="0" y="3"/>
                      </a:lnTo>
                      <a:lnTo>
                        <a:pt x="0" y="3"/>
                      </a:lnTo>
                      <a:lnTo>
                        <a:pt x="3" y="6"/>
                      </a:lnTo>
                      <a:lnTo>
                        <a:pt x="4" y="6"/>
                      </a:lnTo>
                      <a:lnTo>
                        <a:pt x="6" y="9"/>
                      </a:lnTo>
                      <a:lnTo>
                        <a:pt x="5" y="11"/>
                      </a:lnTo>
                      <a:lnTo>
                        <a:pt x="11" y="15"/>
                      </a:lnTo>
                      <a:lnTo>
                        <a:pt x="12" y="18"/>
                      </a:lnTo>
                      <a:lnTo>
                        <a:pt x="16" y="20"/>
                      </a:lnTo>
                      <a:lnTo>
                        <a:pt x="19" y="20"/>
                      </a:lnTo>
                      <a:lnTo>
                        <a:pt x="23" y="24"/>
                      </a:lnTo>
                      <a:lnTo>
                        <a:pt x="24" y="20"/>
                      </a:lnTo>
                      <a:lnTo>
                        <a:pt x="17" y="10"/>
                      </a:lnTo>
                      <a:lnTo>
                        <a:pt x="14"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49" name="Freeform 768">
                  <a:extLst>
                    <a:ext uri="{FF2B5EF4-FFF2-40B4-BE49-F238E27FC236}">
                      <a16:creationId xmlns:a16="http://schemas.microsoft.com/office/drawing/2014/main" id="{EB237C10-DBCC-B1CC-43C6-9E39594C2112}"/>
                    </a:ext>
                  </a:extLst>
                </p:cNvPr>
                <p:cNvSpPr>
                  <a:spLocks/>
                </p:cNvSpPr>
                <p:nvPr/>
              </p:nvSpPr>
              <p:spPr bwMode="auto">
                <a:xfrm>
                  <a:off x="4204" y="2034"/>
                  <a:ext cx="77" cy="77"/>
                </a:xfrm>
                <a:custGeom>
                  <a:avLst/>
                  <a:gdLst>
                    <a:gd name="T0" fmla="*/ 60 w 77"/>
                    <a:gd name="T1" fmla="*/ 66 h 77"/>
                    <a:gd name="T2" fmla="*/ 60 w 77"/>
                    <a:gd name="T3" fmla="*/ 59 h 77"/>
                    <a:gd name="T4" fmla="*/ 63 w 77"/>
                    <a:gd name="T5" fmla="*/ 59 h 77"/>
                    <a:gd name="T6" fmla="*/ 63 w 77"/>
                    <a:gd name="T7" fmla="*/ 66 h 77"/>
                    <a:gd name="T8" fmla="*/ 64 w 77"/>
                    <a:gd name="T9" fmla="*/ 57 h 77"/>
                    <a:gd name="T10" fmla="*/ 65 w 77"/>
                    <a:gd name="T11" fmla="*/ 53 h 77"/>
                    <a:gd name="T12" fmla="*/ 65 w 77"/>
                    <a:gd name="T13" fmla="*/ 49 h 77"/>
                    <a:gd name="T14" fmla="*/ 65 w 77"/>
                    <a:gd name="T15" fmla="*/ 43 h 77"/>
                    <a:gd name="T16" fmla="*/ 69 w 77"/>
                    <a:gd name="T17" fmla="*/ 34 h 77"/>
                    <a:gd name="T18" fmla="*/ 75 w 77"/>
                    <a:gd name="T19" fmla="*/ 32 h 77"/>
                    <a:gd name="T20" fmla="*/ 75 w 77"/>
                    <a:gd name="T21" fmla="*/ 29 h 77"/>
                    <a:gd name="T22" fmla="*/ 68 w 77"/>
                    <a:gd name="T23" fmla="*/ 28 h 77"/>
                    <a:gd name="T24" fmla="*/ 64 w 77"/>
                    <a:gd name="T25" fmla="*/ 22 h 77"/>
                    <a:gd name="T26" fmla="*/ 58 w 77"/>
                    <a:gd name="T27" fmla="*/ 13 h 77"/>
                    <a:gd name="T28" fmla="*/ 53 w 77"/>
                    <a:gd name="T29" fmla="*/ 3 h 77"/>
                    <a:gd name="T30" fmla="*/ 45 w 77"/>
                    <a:gd name="T31" fmla="*/ 7 h 77"/>
                    <a:gd name="T32" fmla="*/ 40 w 77"/>
                    <a:gd name="T33" fmla="*/ 13 h 77"/>
                    <a:gd name="T34" fmla="*/ 31 w 77"/>
                    <a:gd name="T35" fmla="*/ 8 h 77"/>
                    <a:gd name="T36" fmla="*/ 20 w 77"/>
                    <a:gd name="T37" fmla="*/ 1 h 77"/>
                    <a:gd name="T38" fmla="*/ 23 w 77"/>
                    <a:gd name="T39" fmla="*/ 11 h 77"/>
                    <a:gd name="T40" fmla="*/ 24 w 77"/>
                    <a:gd name="T41" fmla="*/ 20 h 77"/>
                    <a:gd name="T42" fmla="*/ 13 w 77"/>
                    <a:gd name="T43" fmla="*/ 16 h 77"/>
                    <a:gd name="T44" fmla="*/ 0 w 77"/>
                    <a:gd name="T45" fmla="*/ 14 h 77"/>
                    <a:gd name="T46" fmla="*/ 3 w 77"/>
                    <a:gd name="T47" fmla="*/ 19 h 77"/>
                    <a:gd name="T48" fmla="*/ 11 w 77"/>
                    <a:gd name="T49" fmla="*/ 24 h 77"/>
                    <a:gd name="T50" fmla="*/ 10 w 77"/>
                    <a:gd name="T51" fmla="*/ 31 h 77"/>
                    <a:gd name="T52" fmla="*/ 16 w 77"/>
                    <a:gd name="T53" fmla="*/ 40 h 77"/>
                    <a:gd name="T54" fmla="*/ 16 w 77"/>
                    <a:gd name="T55" fmla="*/ 48 h 77"/>
                    <a:gd name="T56" fmla="*/ 27 w 77"/>
                    <a:gd name="T57" fmla="*/ 52 h 77"/>
                    <a:gd name="T58" fmla="*/ 26 w 77"/>
                    <a:gd name="T59" fmla="*/ 56 h 77"/>
                    <a:gd name="T60" fmla="*/ 27 w 77"/>
                    <a:gd name="T61" fmla="*/ 63 h 77"/>
                    <a:gd name="T62" fmla="*/ 27 w 77"/>
                    <a:gd name="T63" fmla="*/ 66 h 77"/>
                    <a:gd name="T64" fmla="*/ 31 w 77"/>
                    <a:gd name="T65" fmla="*/ 66 h 77"/>
                    <a:gd name="T66" fmla="*/ 33 w 77"/>
                    <a:gd name="T67" fmla="*/ 62 h 77"/>
                    <a:gd name="T68" fmla="*/ 37 w 77"/>
                    <a:gd name="T69" fmla="*/ 58 h 77"/>
                    <a:gd name="T70" fmla="*/ 41 w 77"/>
                    <a:gd name="T71" fmla="*/ 54 h 77"/>
                    <a:gd name="T72" fmla="*/ 45 w 77"/>
                    <a:gd name="T73" fmla="*/ 51 h 77"/>
                    <a:gd name="T74" fmla="*/ 47 w 77"/>
                    <a:gd name="T75" fmla="*/ 52 h 77"/>
                    <a:gd name="T76" fmla="*/ 49 w 77"/>
                    <a:gd name="T77" fmla="*/ 55 h 77"/>
                    <a:gd name="T78" fmla="*/ 49 w 77"/>
                    <a:gd name="T79" fmla="*/ 59 h 77"/>
                    <a:gd name="T80" fmla="*/ 53 w 77"/>
                    <a:gd name="T81" fmla="*/ 63 h 77"/>
                    <a:gd name="T82" fmla="*/ 54 w 77"/>
                    <a:gd name="T83" fmla="*/ 73 h 77"/>
                    <a:gd name="T84" fmla="*/ 57 w 77"/>
                    <a:gd name="T85" fmla="*/ 76 h 77"/>
                    <a:gd name="T86" fmla="*/ 60 w 77"/>
                    <a:gd name="T87" fmla="*/ 76 h 77"/>
                    <a:gd name="T88" fmla="*/ 60 w 77"/>
                    <a:gd name="T89" fmla="*/ 6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 h="77">
                      <a:moveTo>
                        <a:pt x="60" y="68"/>
                      </a:moveTo>
                      <a:lnTo>
                        <a:pt x="60" y="66"/>
                      </a:lnTo>
                      <a:lnTo>
                        <a:pt x="59" y="61"/>
                      </a:lnTo>
                      <a:lnTo>
                        <a:pt x="60" y="59"/>
                      </a:lnTo>
                      <a:lnTo>
                        <a:pt x="61" y="57"/>
                      </a:lnTo>
                      <a:lnTo>
                        <a:pt x="63" y="59"/>
                      </a:lnTo>
                      <a:lnTo>
                        <a:pt x="62" y="63"/>
                      </a:lnTo>
                      <a:lnTo>
                        <a:pt x="63" y="66"/>
                      </a:lnTo>
                      <a:lnTo>
                        <a:pt x="64" y="63"/>
                      </a:lnTo>
                      <a:lnTo>
                        <a:pt x="64" y="57"/>
                      </a:lnTo>
                      <a:lnTo>
                        <a:pt x="65" y="56"/>
                      </a:lnTo>
                      <a:lnTo>
                        <a:pt x="65" y="53"/>
                      </a:lnTo>
                      <a:lnTo>
                        <a:pt x="64" y="52"/>
                      </a:lnTo>
                      <a:lnTo>
                        <a:pt x="65" y="49"/>
                      </a:lnTo>
                      <a:lnTo>
                        <a:pt x="65" y="46"/>
                      </a:lnTo>
                      <a:lnTo>
                        <a:pt x="65" y="43"/>
                      </a:lnTo>
                      <a:lnTo>
                        <a:pt x="65" y="38"/>
                      </a:lnTo>
                      <a:lnTo>
                        <a:pt x="69" y="34"/>
                      </a:lnTo>
                      <a:lnTo>
                        <a:pt x="73" y="34"/>
                      </a:lnTo>
                      <a:lnTo>
                        <a:pt x="75" y="32"/>
                      </a:lnTo>
                      <a:lnTo>
                        <a:pt x="77" y="32"/>
                      </a:lnTo>
                      <a:lnTo>
                        <a:pt x="75" y="29"/>
                      </a:lnTo>
                      <a:lnTo>
                        <a:pt x="72" y="27"/>
                      </a:lnTo>
                      <a:lnTo>
                        <a:pt x="68" y="28"/>
                      </a:lnTo>
                      <a:lnTo>
                        <a:pt x="65" y="25"/>
                      </a:lnTo>
                      <a:lnTo>
                        <a:pt x="64" y="22"/>
                      </a:lnTo>
                      <a:lnTo>
                        <a:pt x="59" y="18"/>
                      </a:lnTo>
                      <a:lnTo>
                        <a:pt x="58" y="13"/>
                      </a:lnTo>
                      <a:lnTo>
                        <a:pt x="57" y="10"/>
                      </a:lnTo>
                      <a:lnTo>
                        <a:pt x="53" y="3"/>
                      </a:lnTo>
                      <a:lnTo>
                        <a:pt x="50" y="0"/>
                      </a:lnTo>
                      <a:lnTo>
                        <a:pt x="45" y="7"/>
                      </a:lnTo>
                      <a:lnTo>
                        <a:pt x="41" y="11"/>
                      </a:lnTo>
                      <a:lnTo>
                        <a:pt x="40" y="13"/>
                      </a:lnTo>
                      <a:lnTo>
                        <a:pt x="33" y="12"/>
                      </a:lnTo>
                      <a:lnTo>
                        <a:pt x="31" y="8"/>
                      </a:lnTo>
                      <a:lnTo>
                        <a:pt x="24" y="2"/>
                      </a:lnTo>
                      <a:lnTo>
                        <a:pt x="20" y="1"/>
                      </a:lnTo>
                      <a:lnTo>
                        <a:pt x="19" y="7"/>
                      </a:lnTo>
                      <a:lnTo>
                        <a:pt x="23" y="11"/>
                      </a:lnTo>
                      <a:lnTo>
                        <a:pt x="25" y="14"/>
                      </a:lnTo>
                      <a:lnTo>
                        <a:pt x="24" y="20"/>
                      </a:lnTo>
                      <a:lnTo>
                        <a:pt x="19" y="17"/>
                      </a:lnTo>
                      <a:lnTo>
                        <a:pt x="13" y="16"/>
                      </a:lnTo>
                      <a:lnTo>
                        <a:pt x="6" y="11"/>
                      </a:lnTo>
                      <a:lnTo>
                        <a:pt x="0" y="14"/>
                      </a:lnTo>
                      <a:lnTo>
                        <a:pt x="0" y="16"/>
                      </a:lnTo>
                      <a:lnTo>
                        <a:pt x="3" y="19"/>
                      </a:lnTo>
                      <a:lnTo>
                        <a:pt x="8" y="20"/>
                      </a:lnTo>
                      <a:lnTo>
                        <a:pt x="11" y="24"/>
                      </a:lnTo>
                      <a:lnTo>
                        <a:pt x="10" y="28"/>
                      </a:lnTo>
                      <a:lnTo>
                        <a:pt x="10" y="31"/>
                      </a:lnTo>
                      <a:lnTo>
                        <a:pt x="16" y="36"/>
                      </a:lnTo>
                      <a:lnTo>
                        <a:pt x="16" y="40"/>
                      </a:lnTo>
                      <a:lnTo>
                        <a:pt x="14" y="42"/>
                      </a:lnTo>
                      <a:lnTo>
                        <a:pt x="16" y="48"/>
                      </a:lnTo>
                      <a:lnTo>
                        <a:pt x="22" y="52"/>
                      </a:lnTo>
                      <a:lnTo>
                        <a:pt x="27" y="52"/>
                      </a:lnTo>
                      <a:lnTo>
                        <a:pt x="30" y="56"/>
                      </a:lnTo>
                      <a:lnTo>
                        <a:pt x="26" y="56"/>
                      </a:lnTo>
                      <a:lnTo>
                        <a:pt x="28" y="61"/>
                      </a:lnTo>
                      <a:lnTo>
                        <a:pt x="27" y="63"/>
                      </a:lnTo>
                      <a:lnTo>
                        <a:pt x="27" y="66"/>
                      </a:lnTo>
                      <a:lnTo>
                        <a:pt x="27" y="66"/>
                      </a:lnTo>
                      <a:lnTo>
                        <a:pt x="29" y="67"/>
                      </a:lnTo>
                      <a:lnTo>
                        <a:pt x="31" y="66"/>
                      </a:lnTo>
                      <a:lnTo>
                        <a:pt x="32" y="63"/>
                      </a:lnTo>
                      <a:lnTo>
                        <a:pt x="33" y="62"/>
                      </a:lnTo>
                      <a:lnTo>
                        <a:pt x="34" y="62"/>
                      </a:lnTo>
                      <a:lnTo>
                        <a:pt x="37" y="58"/>
                      </a:lnTo>
                      <a:lnTo>
                        <a:pt x="38" y="57"/>
                      </a:lnTo>
                      <a:lnTo>
                        <a:pt x="41" y="54"/>
                      </a:lnTo>
                      <a:lnTo>
                        <a:pt x="42" y="53"/>
                      </a:lnTo>
                      <a:lnTo>
                        <a:pt x="45" y="51"/>
                      </a:lnTo>
                      <a:lnTo>
                        <a:pt x="46" y="51"/>
                      </a:lnTo>
                      <a:lnTo>
                        <a:pt x="47" y="52"/>
                      </a:lnTo>
                      <a:lnTo>
                        <a:pt x="48" y="52"/>
                      </a:lnTo>
                      <a:lnTo>
                        <a:pt x="49" y="55"/>
                      </a:lnTo>
                      <a:lnTo>
                        <a:pt x="52" y="57"/>
                      </a:lnTo>
                      <a:lnTo>
                        <a:pt x="49" y="59"/>
                      </a:lnTo>
                      <a:lnTo>
                        <a:pt x="50" y="61"/>
                      </a:lnTo>
                      <a:lnTo>
                        <a:pt x="53" y="63"/>
                      </a:lnTo>
                      <a:lnTo>
                        <a:pt x="49" y="67"/>
                      </a:lnTo>
                      <a:lnTo>
                        <a:pt x="54" y="73"/>
                      </a:lnTo>
                      <a:lnTo>
                        <a:pt x="56" y="75"/>
                      </a:lnTo>
                      <a:lnTo>
                        <a:pt x="57" y="76"/>
                      </a:lnTo>
                      <a:lnTo>
                        <a:pt x="59" y="77"/>
                      </a:lnTo>
                      <a:lnTo>
                        <a:pt x="60" y="76"/>
                      </a:lnTo>
                      <a:lnTo>
                        <a:pt x="61" y="70"/>
                      </a:lnTo>
                      <a:lnTo>
                        <a:pt x="60" y="6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50" name="Freeform 769">
                  <a:extLst>
                    <a:ext uri="{FF2B5EF4-FFF2-40B4-BE49-F238E27FC236}">
                      <a16:creationId xmlns:a16="http://schemas.microsoft.com/office/drawing/2014/main" id="{253ADF77-E65D-EB65-DB88-21F97259ECE2}"/>
                    </a:ext>
                  </a:extLst>
                </p:cNvPr>
                <p:cNvSpPr>
                  <a:spLocks/>
                </p:cNvSpPr>
                <p:nvPr/>
              </p:nvSpPr>
              <p:spPr bwMode="auto">
                <a:xfrm>
                  <a:off x="4197" y="2083"/>
                  <a:ext cx="290" cy="279"/>
                </a:xfrm>
                <a:custGeom>
                  <a:avLst/>
                  <a:gdLst>
                    <a:gd name="T0" fmla="*/ 271 w 290"/>
                    <a:gd name="T1" fmla="*/ 254 h 279"/>
                    <a:gd name="T2" fmla="*/ 290 w 290"/>
                    <a:gd name="T3" fmla="*/ 247 h 279"/>
                    <a:gd name="T4" fmla="*/ 281 w 290"/>
                    <a:gd name="T5" fmla="*/ 231 h 279"/>
                    <a:gd name="T6" fmla="*/ 273 w 290"/>
                    <a:gd name="T7" fmla="*/ 217 h 279"/>
                    <a:gd name="T8" fmla="*/ 258 w 290"/>
                    <a:gd name="T9" fmla="*/ 204 h 279"/>
                    <a:gd name="T10" fmla="*/ 262 w 290"/>
                    <a:gd name="T11" fmla="*/ 162 h 279"/>
                    <a:gd name="T12" fmla="*/ 246 w 290"/>
                    <a:gd name="T13" fmla="*/ 144 h 279"/>
                    <a:gd name="T14" fmla="*/ 244 w 290"/>
                    <a:gd name="T15" fmla="*/ 116 h 279"/>
                    <a:gd name="T16" fmla="*/ 241 w 290"/>
                    <a:gd name="T17" fmla="*/ 100 h 279"/>
                    <a:gd name="T18" fmla="*/ 243 w 290"/>
                    <a:gd name="T19" fmla="*/ 90 h 279"/>
                    <a:gd name="T20" fmla="*/ 243 w 290"/>
                    <a:gd name="T21" fmla="*/ 76 h 279"/>
                    <a:gd name="T22" fmla="*/ 242 w 290"/>
                    <a:gd name="T23" fmla="*/ 64 h 279"/>
                    <a:gd name="T24" fmla="*/ 219 w 290"/>
                    <a:gd name="T25" fmla="*/ 45 h 279"/>
                    <a:gd name="T26" fmla="*/ 205 w 290"/>
                    <a:gd name="T27" fmla="*/ 37 h 279"/>
                    <a:gd name="T28" fmla="*/ 183 w 290"/>
                    <a:gd name="T29" fmla="*/ 26 h 279"/>
                    <a:gd name="T30" fmla="*/ 168 w 290"/>
                    <a:gd name="T31" fmla="*/ 28 h 279"/>
                    <a:gd name="T32" fmla="*/ 151 w 290"/>
                    <a:gd name="T33" fmla="*/ 43 h 279"/>
                    <a:gd name="T34" fmla="*/ 143 w 290"/>
                    <a:gd name="T35" fmla="*/ 58 h 279"/>
                    <a:gd name="T36" fmla="*/ 111 w 290"/>
                    <a:gd name="T37" fmla="*/ 61 h 279"/>
                    <a:gd name="T38" fmla="*/ 90 w 290"/>
                    <a:gd name="T39" fmla="*/ 48 h 279"/>
                    <a:gd name="T40" fmla="*/ 75 w 290"/>
                    <a:gd name="T41" fmla="*/ 45 h 279"/>
                    <a:gd name="T42" fmla="*/ 69 w 290"/>
                    <a:gd name="T43" fmla="*/ 32 h 279"/>
                    <a:gd name="T44" fmla="*/ 63 w 290"/>
                    <a:gd name="T45" fmla="*/ 26 h 279"/>
                    <a:gd name="T46" fmla="*/ 56 w 290"/>
                    <a:gd name="T47" fmla="*/ 10 h 279"/>
                    <a:gd name="T48" fmla="*/ 53 w 290"/>
                    <a:gd name="T49" fmla="*/ 2 h 279"/>
                    <a:gd name="T50" fmla="*/ 44 w 290"/>
                    <a:gd name="T51" fmla="*/ 9 h 279"/>
                    <a:gd name="T52" fmla="*/ 36 w 290"/>
                    <a:gd name="T53" fmla="*/ 18 h 279"/>
                    <a:gd name="T54" fmla="*/ 26 w 290"/>
                    <a:gd name="T55" fmla="*/ 17 h 279"/>
                    <a:gd name="T56" fmla="*/ 13 w 290"/>
                    <a:gd name="T57" fmla="*/ 6 h 279"/>
                    <a:gd name="T58" fmla="*/ 7 w 290"/>
                    <a:gd name="T59" fmla="*/ 0 h 279"/>
                    <a:gd name="T60" fmla="*/ 2 w 290"/>
                    <a:gd name="T61" fmla="*/ 11 h 279"/>
                    <a:gd name="T62" fmla="*/ 7 w 290"/>
                    <a:gd name="T63" fmla="*/ 28 h 279"/>
                    <a:gd name="T64" fmla="*/ 12 w 290"/>
                    <a:gd name="T65" fmla="*/ 48 h 279"/>
                    <a:gd name="T66" fmla="*/ 17 w 290"/>
                    <a:gd name="T67" fmla="*/ 60 h 279"/>
                    <a:gd name="T68" fmla="*/ 23 w 290"/>
                    <a:gd name="T69" fmla="*/ 73 h 279"/>
                    <a:gd name="T70" fmla="*/ 38 w 290"/>
                    <a:gd name="T71" fmla="*/ 79 h 279"/>
                    <a:gd name="T72" fmla="*/ 35 w 290"/>
                    <a:gd name="T73" fmla="*/ 83 h 279"/>
                    <a:gd name="T74" fmla="*/ 33 w 290"/>
                    <a:gd name="T75" fmla="*/ 96 h 279"/>
                    <a:gd name="T76" fmla="*/ 31 w 290"/>
                    <a:gd name="T77" fmla="*/ 113 h 279"/>
                    <a:gd name="T78" fmla="*/ 37 w 290"/>
                    <a:gd name="T79" fmla="*/ 120 h 279"/>
                    <a:gd name="T80" fmla="*/ 39 w 290"/>
                    <a:gd name="T81" fmla="*/ 133 h 279"/>
                    <a:gd name="T82" fmla="*/ 58 w 290"/>
                    <a:gd name="T83" fmla="*/ 141 h 279"/>
                    <a:gd name="T84" fmla="*/ 65 w 290"/>
                    <a:gd name="T85" fmla="*/ 162 h 279"/>
                    <a:gd name="T86" fmla="*/ 74 w 290"/>
                    <a:gd name="T87" fmla="*/ 183 h 279"/>
                    <a:gd name="T88" fmla="*/ 81 w 290"/>
                    <a:gd name="T89" fmla="*/ 190 h 279"/>
                    <a:gd name="T90" fmla="*/ 84 w 290"/>
                    <a:gd name="T91" fmla="*/ 183 h 279"/>
                    <a:gd name="T92" fmla="*/ 89 w 290"/>
                    <a:gd name="T93" fmla="*/ 187 h 279"/>
                    <a:gd name="T94" fmla="*/ 99 w 290"/>
                    <a:gd name="T95" fmla="*/ 186 h 279"/>
                    <a:gd name="T96" fmla="*/ 110 w 290"/>
                    <a:gd name="T97" fmla="*/ 208 h 279"/>
                    <a:gd name="T98" fmla="*/ 110 w 290"/>
                    <a:gd name="T99" fmla="*/ 211 h 279"/>
                    <a:gd name="T100" fmla="*/ 122 w 290"/>
                    <a:gd name="T101" fmla="*/ 229 h 279"/>
                    <a:gd name="T102" fmla="*/ 138 w 290"/>
                    <a:gd name="T103" fmla="*/ 234 h 279"/>
                    <a:gd name="T104" fmla="*/ 146 w 290"/>
                    <a:gd name="T105" fmla="*/ 243 h 279"/>
                    <a:gd name="T106" fmla="*/ 160 w 290"/>
                    <a:gd name="T107" fmla="*/ 249 h 279"/>
                    <a:gd name="T108" fmla="*/ 182 w 290"/>
                    <a:gd name="T109" fmla="*/ 244 h 279"/>
                    <a:gd name="T110" fmla="*/ 197 w 290"/>
                    <a:gd name="T111" fmla="*/ 241 h 279"/>
                    <a:gd name="T112" fmla="*/ 202 w 290"/>
                    <a:gd name="T113" fmla="*/ 255 h 279"/>
                    <a:gd name="T114" fmla="*/ 214 w 290"/>
                    <a:gd name="T115" fmla="*/ 269 h 279"/>
                    <a:gd name="T116" fmla="*/ 228 w 290"/>
                    <a:gd name="T117" fmla="*/ 272 h 279"/>
                    <a:gd name="T118" fmla="*/ 251 w 290"/>
                    <a:gd name="T119" fmla="*/ 275 h 279"/>
                    <a:gd name="T120" fmla="*/ 257 w 290"/>
                    <a:gd name="T121" fmla="*/ 276 h 279"/>
                    <a:gd name="T122" fmla="*/ 270 w 290"/>
                    <a:gd name="T123" fmla="*/ 277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0" h="279">
                      <a:moveTo>
                        <a:pt x="270" y="268"/>
                      </a:moveTo>
                      <a:lnTo>
                        <a:pt x="269" y="264"/>
                      </a:lnTo>
                      <a:lnTo>
                        <a:pt x="270" y="260"/>
                      </a:lnTo>
                      <a:lnTo>
                        <a:pt x="270" y="258"/>
                      </a:lnTo>
                      <a:lnTo>
                        <a:pt x="271" y="254"/>
                      </a:lnTo>
                      <a:lnTo>
                        <a:pt x="276" y="252"/>
                      </a:lnTo>
                      <a:lnTo>
                        <a:pt x="277" y="250"/>
                      </a:lnTo>
                      <a:lnTo>
                        <a:pt x="284" y="248"/>
                      </a:lnTo>
                      <a:lnTo>
                        <a:pt x="287" y="249"/>
                      </a:lnTo>
                      <a:lnTo>
                        <a:pt x="290" y="247"/>
                      </a:lnTo>
                      <a:lnTo>
                        <a:pt x="289" y="241"/>
                      </a:lnTo>
                      <a:lnTo>
                        <a:pt x="286" y="238"/>
                      </a:lnTo>
                      <a:lnTo>
                        <a:pt x="282" y="238"/>
                      </a:lnTo>
                      <a:lnTo>
                        <a:pt x="281" y="235"/>
                      </a:lnTo>
                      <a:lnTo>
                        <a:pt x="281" y="231"/>
                      </a:lnTo>
                      <a:lnTo>
                        <a:pt x="280" y="226"/>
                      </a:lnTo>
                      <a:lnTo>
                        <a:pt x="280" y="221"/>
                      </a:lnTo>
                      <a:lnTo>
                        <a:pt x="276" y="220"/>
                      </a:lnTo>
                      <a:lnTo>
                        <a:pt x="276" y="218"/>
                      </a:lnTo>
                      <a:lnTo>
                        <a:pt x="273" y="217"/>
                      </a:lnTo>
                      <a:lnTo>
                        <a:pt x="268" y="217"/>
                      </a:lnTo>
                      <a:lnTo>
                        <a:pt x="267" y="215"/>
                      </a:lnTo>
                      <a:lnTo>
                        <a:pt x="263" y="213"/>
                      </a:lnTo>
                      <a:lnTo>
                        <a:pt x="260" y="208"/>
                      </a:lnTo>
                      <a:lnTo>
                        <a:pt x="258" y="204"/>
                      </a:lnTo>
                      <a:lnTo>
                        <a:pt x="251" y="192"/>
                      </a:lnTo>
                      <a:lnTo>
                        <a:pt x="262" y="175"/>
                      </a:lnTo>
                      <a:lnTo>
                        <a:pt x="263" y="172"/>
                      </a:lnTo>
                      <a:lnTo>
                        <a:pt x="261" y="166"/>
                      </a:lnTo>
                      <a:lnTo>
                        <a:pt x="262" y="162"/>
                      </a:lnTo>
                      <a:lnTo>
                        <a:pt x="259" y="155"/>
                      </a:lnTo>
                      <a:lnTo>
                        <a:pt x="247" y="155"/>
                      </a:lnTo>
                      <a:lnTo>
                        <a:pt x="246" y="149"/>
                      </a:lnTo>
                      <a:lnTo>
                        <a:pt x="246" y="146"/>
                      </a:lnTo>
                      <a:lnTo>
                        <a:pt x="246" y="144"/>
                      </a:lnTo>
                      <a:lnTo>
                        <a:pt x="244" y="136"/>
                      </a:lnTo>
                      <a:lnTo>
                        <a:pt x="240" y="127"/>
                      </a:lnTo>
                      <a:lnTo>
                        <a:pt x="241" y="123"/>
                      </a:lnTo>
                      <a:lnTo>
                        <a:pt x="246" y="116"/>
                      </a:lnTo>
                      <a:lnTo>
                        <a:pt x="244" y="116"/>
                      </a:lnTo>
                      <a:lnTo>
                        <a:pt x="239" y="115"/>
                      </a:lnTo>
                      <a:lnTo>
                        <a:pt x="239" y="111"/>
                      </a:lnTo>
                      <a:lnTo>
                        <a:pt x="239" y="105"/>
                      </a:lnTo>
                      <a:lnTo>
                        <a:pt x="238" y="104"/>
                      </a:lnTo>
                      <a:lnTo>
                        <a:pt x="241" y="100"/>
                      </a:lnTo>
                      <a:lnTo>
                        <a:pt x="238" y="98"/>
                      </a:lnTo>
                      <a:lnTo>
                        <a:pt x="237" y="96"/>
                      </a:lnTo>
                      <a:lnTo>
                        <a:pt x="240" y="94"/>
                      </a:lnTo>
                      <a:lnTo>
                        <a:pt x="244" y="92"/>
                      </a:lnTo>
                      <a:lnTo>
                        <a:pt x="243" y="90"/>
                      </a:lnTo>
                      <a:lnTo>
                        <a:pt x="244" y="89"/>
                      </a:lnTo>
                      <a:lnTo>
                        <a:pt x="242" y="86"/>
                      </a:lnTo>
                      <a:lnTo>
                        <a:pt x="243" y="83"/>
                      </a:lnTo>
                      <a:lnTo>
                        <a:pt x="243" y="81"/>
                      </a:lnTo>
                      <a:lnTo>
                        <a:pt x="243" y="76"/>
                      </a:lnTo>
                      <a:lnTo>
                        <a:pt x="243" y="76"/>
                      </a:lnTo>
                      <a:lnTo>
                        <a:pt x="242" y="73"/>
                      </a:lnTo>
                      <a:lnTo>
                        <a:pt x="242" y="70"/>
                      </a:lnTo>
                      <a:lnTo>
                        <a:pt x="241" y="66"/>
                      </a:lnTo>
                      <a:lnTo>
                        <a:pt x="242" y="64"/>
                      </a:lnTo>
                      <a:lnTo>
                        <a:pt x="239" y="58"/>
                      </a:lnTo>
                      <a:lnTo>
                        <a:pt x="236" y="57"/>
                      </a:lnTo>
                      <a:lnTo>
                        <a:pt x="230" y="56"/>
                      </a:lnTo>
                      <a:lnTo>
                        <a:pt x="224" y="47"/>
                      </a:lnTo>
                      <a:lnTo>
                        <a:pt x="219" y="45"/>
                      </a:lnTo>
                      <a:lnTo>
                        <a:pt x="216" y="46"/>
                      </a:lnTo>
                      <a:lnTo>
                        <a:pt x="214" y="45"/>
                      </a:lnTo>
                      <a:lnTo>
                        <a:pt x="214" y="40"/>
                      </a:lnTo>
                      <a:lnTo>
                        <a:pt x="211" y="39"/>
                      </a:lnTo>
                      <a:lnTo>
                        <a:pt x="205" y="37"/>
                      </a:lnTo>
                      <a:lnTo>
                        <a:pt x="203" y="38"/>
                      </a:lnTo>
                      <a:lnTo>
                        <a:pt x="201" y="38"/>
                      </a:lnTo>
                      <a:lnTo>
                        <a:pt x="192" y="32"/>
                      </a:lnTo>
                      <a:lnTo>
                        <a:pt x="188" y="31"/>
                      </a:lnTo>
                      <a:lnTo>
                        <a:pt x="183" y="26"/>
                      </a:lnTo>
                      <a:lnTo>
                        <a:pt x="180" y="26"/>
                      </a:lnTo>
                      <a:lnTo>
                        <a:pt x="177" y="24"/>
                      </a:lnTo>
                      <a:lnTo>
                        <a:pt x="174" y="26"/>
                      </a:lnTo>
                      <a:lnTo>
                        <a:pt x="173" y="30"/>
                      </a:lnTo>
                      <a:lnTo>
                        <a:pt x="168" y="28"/>
                      </a:lnTo>
                      <a:lnTo>
                        <a:pt x="162" y="30"/>
                      </a:lnTo>
                      <a:lnTo>
                        <a:pt x="155" y="35"/>
                      </a:lnTo>
                      <a:lnTo>
                        <a:pt x="153" y="36"/>
                      </a:lnTo>
                      <a:lnTo>
                        <a:pt x="152" y="38"/>
                      </a:lnTo>
                      <a:lnTo>
                        <a:pt x="151" y="43"/>
                      </a:lnTo>
                      <a:lnTo>
                        <a:pt x="144" y="44"/>
                      </a:lnTo>
                      <a:lnTo>
                        <a:pt x="141" y="45"/>
                      </a:lnTo>
                      <a:lnTo>
                        <a:pt x="142" y="50"/>
                      </a:lnTo>
                      <a:lnTo>
                        <a:pt x="144" y="54"/>
                      </a:lnTo>
                      <a:lnTo>
                        <a:pt x="143" y="58"/>
                      </a:lnTo>
                      <a:lnTo>
                        <a:pt x="140" y="58"/>
                      </a:lnTo>
                      <a:lnTo>
                        <a:pt x="131" y="57"/>
                      </a:lnTo>
                      <a:lnTo>
                        <a:pt x="124" y="58"/>
                      </a:lnTo>
                      <a:lnTo>
                        <a:pt x="115" y="61"/>
                      </a:lnTo>
                      <a:lnTo>
                        <a:pt x="111" y="61"/>
                      </a:lnTo>
                      <a:lnTo>
                        <a:pt x="103" y="58"/>
                      </a:lnTo>
                      <a:lnTo>
                        <a:pt x="100" y="58"/>
                      </a:lnTo>
                      <a:lnTo>
                        <a:pt x="93" y="55"/>
                      </a:lnTo>
                      <a:lnTo>
                        <a:pt x="90" y="51"/>
                      </a:lnTo>
                      <a:lnTo>
                        <a:pt x="90" y="48"/>
                      </a:lnTo>
                      <a:lnTo>
                        <a:pt x="87" y="48"/>
                      </a:lnTo>
                      <a:lnTo>
                        <a:pt x="84" y="45"/>
                      </a:lnTo>
                      <a:lnTo>
                        <a:pt x="81" y="46"/>
                      </a:lnTo>
                      <a:lnTo>
                        <a:pt x="79" y="45"/>
                      </a:lnTo>
                      <a:lnTo>
                        <a:pt x="75" y="45"/>
                      </a:lnTo>
                      <a:lnTo>
                        <a:pt x="72" y="41"/>
                      </a:lnTo>
                      <a:lnTo>
                        <a:pt x="70" y="41"/>
                      </a:lnTo>
                      <a:lnTo>
                        <a:pt x="69" y="40"/>
                      </a:lnTo>
                      <a:lnTo>
                        <a:pt x="70" y="36"/>
                      </a:lnTo>
                      <a:lnTo>
                        <a:pt x="69" y="32"/>
                      </a:lnTo>
                      <a:lnTo>
                        <a:pt x="67" y="28"/>
                      </a:lnTo>
                      <a:lnTo>
                        <a:pt x="67" y="27"/>
                      </a:lnTo>
                      <a:lnTo>
                        <a:pt x="66" y="28"/>
                      </a:lnTo>
                      <a:lnTo>
                        <a:pt x="64" y="27"/>
                      </a:lnTo>
                      <a:lnTo>
                        <a:pt x="63" y="26"/>
                      </a:lnTo>
                      <a:lnTo>
                        <a:pt x="61" y="24"/>
                      </a:lnTo>
                      <a:lnTo>
                        <a:pt x="56" y="18"/>
                      </a:lnTo>
                      <a:lnTo>
                        <a:pt x="60" y="14"/>
                      </a:lnTo>
                      <a:lnTo>
                        <a:pt x="57" y="12"/>
                      </a:lnTo>
                      <a:lnTo>
                        <a:pt x="56" y="10"/>
                      </a:lnTo>
                      <a:lnTo>
                        <a:pt x="59" y="8"/>
                      </a:lnTo>
                      <a:lnTo>
                        <a:pt x="56" y="6"/>
                      </a:lnTo>
                      <a:lnTo>
                        <a:pt x="55" y="3"/>
                      </a:lnTo>
                      <a:lnTo>
                        <a:pt x="54" y="3"/>
                      </a:lnTo>
                      <a:lnTo>
                        <a:pt x="53" y="2"/>
                      </a:lnTo>
                      <a:lnTo>
                        <a:pt x="52" y="2"/>
                      </a:lnTo>
                      <a:lnTo>
                        <a:pt x="49" y="4"/>
                      </a:lnTo>
                      <a:lnTo>
                        <a:pt x="48" y="5"/>
                      </a:lnTo>
                      <a:lnTo>
                        <a:pt x="45" y="8"/>
                      </a:lnTo>
                      <a:lnTo>
                        <a:pt x="44" y="9"/>
                      </a:lnTo>
                      <a:lnTo>
                        <a:pt x="41" y="13"/>
                      </a:lnTo>
                      <a:lnTo>
                        <a:pt x="40" y="13"/>
                      </a:lnTo>
                      <a:lnTo>
                        <a:pt x="39" y="14"/>
                      </a:lnTo>
                      <a:lnTo>
                        <a:pt x="38" y="17"/>
                      </a:lnTo>
                      <a:lnTo>
                        <a:pt x="36" y="18"/>
                      </a:lnTo>
                      <a:lnTo>
                        <a:pt x="34" y="17"/>
                      </a:lnTo>
                      <a:lnTo>
                        <a:pt x="31" y="17"/>
                      </a:lnTo>
                      <a:lnTo>
                        <a:pt x="31" y="17"/>
                      </a:lnTo>
                      <a:lnTo>
                        <a:pt x="30" y="21"/>
                      </a:lnTo>
                      <a:lnTo>
                        <a:pt x="26" y="17"/>
                      </a:lnTo>
                      <a:lnTo>
                        <a:pt x="23" y="17"/>
                      </a:lnTo>
                      <a:lnTo>
                        <a:pt x="19" y="15"/>
                      </a:lnTo>
                      <a:lnTo>
                        <a:pt x="18" y="12"/>
                      </a:lnTo>
                      <a:lnTo>
                        <a:pt x="12" y="8"/>
                      </a:lnTo>
                      <a:lnTo>
                        <a:pt x="13" y="6"/>
                      </a:lnTo>
                      <a:lnTo>
                        <a:pt x="11" y="3"/>
                      </a:lnTo>
                      <a:lnTo>
                        <a:pt x="10" y="3"/>
                      </a:lnTo>
                      <a:lnTo>
                        <a:pt x="7" y="0"/>
                      </a:lnTo>
                      <a:lnTo>
                        <a:pt x="7" y="0"/>
                      </a:lnTo>
                      <a:lnTo>
                        <a:pt x="7" y="0"/>
                      </a:lnTo>
                      <a:lnTo>
                        <a:pt x="6" y="1"/>
                      </a:lnTo>
                      <a:lnTo>
                        <a:pt x="4" y="6"/>
                      </a:lnTo>
                      <a:lnTo>
                        <a:pt x="0" y="7"/>
                      </a:lnTo>
                      <a:lnTo>
                        <a:pt x="0" y="8"/>
                      </a:lnTo>
                      <a:lnTo>
                        <a:pt x="2" y="11"/>
                      </a:lnTo>
                      <a:lnTo>
                        <a:pt x="3" y="17"/>
                      </a:lnTo>
                      <a:lnTo>
                        <a:pt x="3" y="21"/>
                      </a:lnTo>
                      <a:lnTo>
                        <a:pt x="3" y="26"/>
                      </a:lnTo>
                      <a:lnTo>
                        <a:pt x="6" y="26"/>
                      </a:lnTo>
                      <a:lnTo>
                        <a:pt x="7" y="28"/>
                      </a:lnTo>
                      <a:lnTo>
                        <a:pt x="5" y="33"/>
                      </a:lnTo>
                      <a:lnTo>
                        <a:pt x="5" y="38"/>
                      </a:lnTo>
                      <a:lnTo>
                        <a:pt x="5" y="40"/>
                      </a:lnTo>
                      <a:lnTo>
                        <a:pt x="9" y="42"/>
                      </a:lnTo>
                      <a:lnTo>
                        <a:pt x="12" y="48"/>
                      </a:lnTo>
                      <a:lnTo>
                        <a:pt x="14" y="52"/>
                      </a:lnTo>
                      <a:lnTo>
                        <a:pt x="13" y="55"/>
                      </a:lnTo>
                      <a:lnTo>
                        <a:pt x="13" y="55"/>
                      </a:lnTo>
                      <a:lnTo>
                        <a:pt x="15" y="55"/>
                      </a:lnTo>
                      <a:lnTo>
                        <a:pt x="17" y="60"/>
                      </a:lnTo>
                      <a:lnTo>
                        <a:pt x="17" y="62"/>
                      </a:lnTo>
                      <a:lnTo>
                        <a:pt x="18" y="66"/>
                      </a:lnTo>
                      <a:lnTo>
                        <a:pt x="20" y="67"/>
                      </a:lnTo>
                      <a:lnTo>
                        <a:pt x="21" y="69"/>
                      </a:lnTo>
                      <a:lnTo>
                        <a:pt x="23" y="73"/>
                      </a:lnTo>
                      <a:lnTo>
                        <a:pt x="25" y="75"/>
                      </a:lnTo>
                      <a:lnTo>
                        <a:pt x="27" y="76"/>
                      </a:lnTo>
                      <a:lnTo>
                        <a:pt x="32" y="79"/>
                      </a:lnTo>
                      <a:lnTo>
                        <a:pt x="34" y="79"/>
                      </a:lnTo>
                      <a:lnTo>
                        <a:pt x="38" y="79"/>
                      </a:lnTo>
                      <a:lnTo>
                        <a:pt x="39" y="80"/>
                      </a:lnTo>
                      <a:lnTo>
                        <a:pt x="41" y="81"/>
                      </a:lnTo>
                      <a:lnTo>
                        <a:pt x="40" y="82"/>
                      </a:lnTo>
                      <a:lnTo>
                        <a:pt x="37" y="83"/>
                      </a:lnTo>
                      <a:lnTo>
                        <a:pt x="35" y="83"/>
                      </a:lnTo>
                      <a:lnTo>
                        <a:pt x="35" y="88"/>
                      </a:lnTo>
                      <a:lnTo>
                        <a:pt x="37" y="89"/>
                      </a:lnTo>
                      <a:lnTo>
                        <a:pt x="37" y="95"/>
                      </a:lnTo>
                      <a:lnTo>
                        <a:pt x="35" y="96"/>
                      </a:lnTo>
                      <a:lnTo>
                        <a:pt x="33" y="96"/>
                      </a:lnTo>
                      <a:lnTo>
                        <a:pt x="33" y="101"/>
                      </a:lnTo>
                      <a:lnTo>
                        <a:pt x="31" y="103"/>
                      </a:lnTo>
                      <a:lnTo>
                        <a:pt x="31" y="109"/>
                      </a:lnTo>
                      <a:lnTo>
                        <a:pt x="30" y="111"/>
                      </a:lnTo>
                      <a:lnTo>
                        <a:pt x="31" y="113"/>
                      </a:lnTo>
                      <a:lnTo>
                        <a:pt x="30" y="114"/>
                      </a:lnTo>
                      <a:lnTo>
                        <a:pt x="30" y="117"/>
                      </a:lnTo>
                      <a:lnTo>
                        <a:pt x="32" y="117"/>
                      </a:lnTo>
                      <a:lnTo>
                        <a:pt x="34" y="119"/>
                      </a:lnTo>
                      <a:lnTo>
                        <a:pt x="37" y="120"/>
                      </a:lnTo>
                      <a:lnTo>
                        <a:pt x="37" y="123"/>
                      </a:lnTo>
                      <a:lnTo>
                        <a:pt x="40" y="126"/>
                      </a:lnTo>
                      <a:lnTo>
                        <a:pt x="39" y="129"/>
                      </a:lnTo>
                      <a:lnTo>
                        <a:pt x="40" y="131"/>
                      </a:lnTo>
                      <a:lnTo>
                        <a:pt x="39" y="133"/>
                      </a:lnTo>
                      <a:lnTo>
                        <a:pt x="42" y="135"/>
                      </a:lnTo>
                      <a:lnTo>
                        <a:pt x="44" y="134"/>
                      </a:lnTo>
                      <a:lnTo>
                        <a:pt x="46" y="134"/>
                      </a:lnTo>
                      <a:lnTo>
                        <a:pt x="56" y="142"/>
                      </a:lnTo>
                      <a:lnTo>
                        <a:pt x="58" y="141"/>
                      </a:lnTo>
                      <a:lnTo>
                        <a:pt x="60" y="143"/>
                      </a:lnTo>
                      <a:lnTo>
                        <a:pt x="62" y="148"/>
                      </a:lnTo>
                      <a:lnTo>
                        <a:pt x="65" y="151"/>
                      </a:lnTo>
                      <a:lnTo>
                        <a:pt x="68" y="158"/>
                      </a:lnTo>
                      <a:lnTo>
                        <a:pt x="65" y="162"/>
                      </a:lnTo>
                      <a:lnTo>
                        <a:pt x="65" y="166"/>
                      </a:lnTo>
                      <a:lnTo>
                        <a:pt x="66" y="171"/>
                      </a:lnTo>
                      <a:lnTo>
                        <a:pt x="70" y="171"/>
                      </a:lnTo>
                      <a:lnTo>
                        <a:pt x="72" y="181"/>
                      </a:lnTo>
                      <a:lnTo>
                        <a:pt x="74" y="183"/>
                      </a:lnTo>
                      <a:lnTo>
                        <a:pt x="77" y="185"/>
                      </a:lnTo>
                      <a:lnTo>
                        <a:pt x="78" y="186"/>
                      </a:lnTo>
                      <a:lnTo>
                        <a:pt x="79" y="185"/>
                      </a:lnTo>
                      <a:lnTo>
                        <a:pt x="79" y="186"/>
                      </a:lnTo>
                      <a:lnTo>
                        <a:pt x="81" y="190"/>
                      </a:lnTo>
                      <a:lnTo>
                        <a:pt x="83" y="190"/>
                      </a:lnTo>
                      <a:lnTo>
                        <a:pt x="85" y="188"/>
                      </a:lnTo>
                      <a:lnTo>
                        <a:pt x="85" y="185"/>
                      </a:lnTo>
                      <a:lnTo>
                        <a:pt x="83" y="183"/>
                      </a:lnTo>
                      <a:lnTo>
                        <a:pt x="84" y="183"/>
                      </a:lnTo>
                      <a:lnTo>
                        <a:pt x="86" y="183"/>
                      </a:lnTo>
                      <a:lnTo>
                        <a:pt x="87" y="182"/>
                      </a:lnTo>
                      <a:lnTo>
                        <a:pt x="86" y="183"/>
                      </a:lnTo>
                      <a:lnTo>
                        <a:pt x="86" y="186"/>
                      </a:lnTo>
                      <a:lnTo>
                        <a:pt x="89" y="187"/>
                      </a:lnTo>
                      <a:lnTo>
                        <a:pt x="90" y="186"/>
                      </a:lnTo>
                      <a:lnTo>
                        <a:pt x="92" y="190"/>
                      </a:lnTo>
                      <a:lnTo>
                        <a:pt x="93" y="190"/>
                      </a:lnTo>
                      <a:lnTo>
                        <a:pt x="97" y="186"/>
                      </a:lnTo>
                      <a:lnTo>
                        <a:pt x="99" y="186"/>
                      </a:lnTo>
                      <a:lnTo>
                        <a:pt x="102" y="191"/>
                      </a:lnTo>
                      <a:lnTo>
                        <a:pt x="103" y="194"/>
                      </a:lnTo>
                      <a:lnTo>
                        <a:pt x="107" y="202"/>
                      </a:lnTo>
                      <a:lnTo>
                        <a:pt x="108" y="207"/>
                      </a:lnTo>
                      <a:lnTo>
                        <a:pt x="110" y="208"/>
                      </a:lnTo>
                      <a:lnTo>
                        <a:pt x="111" y="208"/>
                      </a:lnTo>
                      <a:lnTo>
                        <a:pt x="113" y="211"/>
                      </a:lnTo>
                      <a:lnTo>
                        <a:pt x="112" y="211"/>
                      </a:lnTo>
                      <a:lnTo>
                        <a:pt x="111" y="210"/>
                      </a:lnTo>
                      <a:lnTo>
                        <a:pt x="110" y="211"/>
                      </a:lnTo>
                      <a:lnTo>
                        <a:pt x="113" y="214"/>
                      </a:lnTo>
                      <a:lnTo>
                        <a:pt x="114" y="213"/>
                      </a:lnTo>
                      <a:lnTo>
                        <a:pt x="114" y="216"/>
                      </a:lnTo>
                      <a:lnTo>
                        <a:pt x="119" y="228"/>
                      </a:lnTo>
                      <a:lnTo>
                        <a:pt x="122" y="229"/>
                      </a:lnTo>
                      <a:lnTo>
                        <a:pt x="127" y="228"/>
                      </a:lnTo>
                      <a:lnTo>
                        <a:pt x="131" y="230"/>
                      </a:lnTo>
                      <a:lnTo>
                        <a:pt x="132" y="232"/>
                      </a:lnTo>
                      <a:lnTo>
                        <a:pt x="137" y="232"/>
                      </a:lnTo>
                      <a:lnTo>
                        <a:pt x="138" y="234"/>
                      </a:lnTo>
                      <a:lnTo>
                        <a:pt x="140" y="234"/>
                      </a:lnTo>
                      <a:lnTo>
                        <a:pt x="141" y="235"/>
                      </a:lnTo>
                      <a:lnTo>
                        <a:pt x="138" y="237"/>
                      </a:lnTo>
                      <a:lnTo>
                        <a:pt x="143" y="242"/>
                      </a:lnTo>
                      <a:lnTo>
                        <a:pt x="146" y="243"/>
                      </a:lnTo>
                      <a:lnTo>
                        <a:pt x="149" y="245"/>
                      </a:lnTo>
                      <a:lnTo>
                        <a:pt x="151" y="245"/>
                      </a:lnTo>
                      <a:lnTo>
                        <a:pt x="155" y="251"/>
                      </a:lnTo>
                      <a:lnTo>
                        <a:pt x="157" y="250"/>
                      </a:lnTo>
                      <a:lnTo>
                        <a:pt x="160" y="249"/>
                      </a:lnTo>
                      <a:lnTo>
                        <a:pt x="165" y="251"/>
                      </a:lnTo>
                      <a:lnTo>
                        <a:pt x="171" y="255"/>
                      </a:lnTo>
                      <a:lnTo>
                        <a:pt x="176" y="250"/>
                      </a:lnTo>
                      <a:lnTo>
                        <a:pt x="182" y="245"/>
                      </a:lnTo>
                      <a:lnTo>
                        <a:pt x="182" y="244"/>
                      </a:lnTo>
                      <a:lnTo>
                        <a:pt x="182" y="245"/>
                      </a:lnTo>
                      <a:lnTo>
                        <a:pt x="185" y="245"/>
                      </a:lnTo>
                      <a:lnTo>
                        <a:pt x="189" y="241"/>
                      </a:lnTo>
                      <a:lnTo>
                        <a:pt x="191" y="241"/>
                      </a:lnTo>
                      <a:lnTo>
                        <a:pt x="197" y="241"/>
                      </a:lnTo>
                      <a:lnTo>
                        <a:pt x="197" y="243"/>
                      </a:lnTo>
                      <a:lnTo>
                        <a:pt x="197" y="242"/>
                      </a:lnTo>
                      <a:lnTo>
                        <a:pt x="198" y="245"/>
                      </a:lnTo>
                      <a:lnTo>
                        <a:pt x="201" y="248"/>
                      </a:lnTo>
                      <a:lnTo>
                        <a:pt x="202" y="255"/>
                      </a:lnTo>
                      <a:lnTo>
                        <a:pt x="204" y="262"/>
                      </a:lnTo>
                      <a:lnTo>
                        <a:pt x="205" y="266"/>
                      </a:lnTo>
                      <a:lnTo>
                        <a:pt x="207" y="267"/>
                      </a:lnTo>
                      <a:lnTo>
                        <a:pt x="207" y="269"/>
                      </a:lnTo>
                      <a:lnTo>
                        <a:pt x="214" y="269"/>
                      </a:lnTo>
                      <a:lnTo>
                        <a:pt x="218" y="269"/>
                      </a:lnTo>
                      <a:lnTo>
                        <a:pt x="221" y="271"/>
                      </a:lnTo>
                      <a:lnTo>
                        <a:pt x="224" y="268"/>
                      </a:lnTo>
                      <a:lnTo>
                        <a:pt x="225" y="268"/>
                      </a:lnTo>
                      <a:lnTo>
                        <a:pt x="228" y="272"/>
                      </a:lnTo>
                      <a:lnTo>
                        <a:pt x="236" y="272"/>
                      </a:lnTo>
                      <a:lnTo>
                        <a:pt x="241" y="274"/>
                      </a:lnTo>
                      <a:lnTo>
                        <a:pt x="247" y="274"/>
                      </a:lnTo>
                      <a:lnTo>
                        <a:pt x="249" y="275"/>
                      </a:lnTo>
                      <a:lnTo>
                        <a:pt x="251" y="275"/>
                      </a:lnTo>
                      <a:lnTo>
                        <a:pt x="252" y="276"/>
                      </a:lnTo>
                      <a:lnTo>
                        <a:pt x="253" y="276"/>
                      </a:lnTo>
                      <a:lnTo>
                        <a:pt x="254" y="273"/>
                      </a:lnTo>
                      <a:lnTo>
                        <a:pt x="256" y="273"/>
                      </a:lnTo>
                      <a:lnTo>
                        <a:pt x="257" y="276"/>
                      </a:lnTo>
                      <a:lnTo>
                        <a:pt x="261" y="278"/>
                      </a:lnTo>
                      <a:lnTo>
                        <a:pt x="266" y="279"/>
                      </a:lnTo>
                      <a:lnTo>
                        <a:pt x="268" y="278"/>
                      </a:lnTo>
                      <a:lnTo>
                        <a:pt x="269" y="277"/>
                      </a:lnTo>
                      <a:lnTo>
                        <a:pt x="270" y="277"/>
                      </a:lnTo>
                      <a:lnTo>
                        <a:pt x="270" y="274"/>
                      </a:lnTo>
                      <a:lnTo>
                        <a:pt x="270" y="26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51" name="Freeform 770">
                  <a:extLst>
                    <a:ext uri="{FF2B5EF4-FFF2-40B4-BE49-F238E27FC236}">
                      <a16:creationId xmlns:a16="http://schemas.microsoft.com/office/drawing/2014/main" id="{7F1E535B-6508-8F9D-B08D-F1F084EB3599}"/>
                    </a:ext>
                  </a:extLst>
                </p:cNvPr>
                <p:cNvSpPr>
                  <a:spLocks/>
                </p:cNvSpPr>
                <p:nvPr/>
              </p:nvSpPr>
              <p:spPr bwMode="auto">
                <a:xfrm>
                  <a:off x="4183" y="2049"/>
                  <a:ext cx="51" cy="51"/>
                </a:xfrm>
                <a:custGeom>
                  <a:avLst/>
                  <a:gdLst>
                    <a:gd name="T0" fmla="*/ 48 w 51"/>
                    <a:gd name="T1" fmla="*/ 48 h 51"/>
                    <a:gd name="T2" fmla="*/ 49 w 51"/>
                    <a:gd name="T3" fmla="*/ 46 h 51"/>
                    <a:gd name="T4" fmla="*/ 47 w 51"/>
                    <a:gd name="T5" fmla="*/ 41 h 51"/>
                    <a:gd name="T6" fmla="*/ 51 w 51"/>
                    <a:gd name="T7" fmla="*/ 41 h 51"/>
                    <a:gd name="T8" fmla="*/ 48 w 51"/>
                    <a:gd name="T9" fmla="*/ 37 h 51"/>
                    <a:gd name="T10" fmla="*/ 43 w 51"/>
                    <a:gd name="T11" fmla="*/ 37 h 51"/>
                    <a:gd name="T12" fmla="*/ 37 w 51"/>
                    <a:gd name="T13" fmla="*/ 33 h 51"/>
                    <a:gd name="T14" fmla="*/ 35 w 51"/>
                    <a:gd name="T15" fmla="*/ 27 h 51"/>
                    <a:gd name="T16" fmla="*/ 37 w 51"/>
                    <a:gd name="T17" fmla="*/ 25 h 51"/>
                    <a:gd name="T18" fmla="*/ 37 w 51"/>
                    <a:gd name="T19" fmla="*/ 21 h 51"/>
                    <a:gd name="T20" fmla="*/ 31 w 51"/>
                    <a:gd name="T21" fmla="*/ 16 h 51"/>
                    <a:gd name="T22" fmla="*/ 31 w 51"/>
                    <a:gd name="T23" fmla="*/ 13 h 51"/>
                    <a:gd name="T24" fmla="*/ 32 w 51"/>
                    <a:gd name="T25" fmla="*/ 9 h 51"/>
                    <a:gd name="T26" fmla="*/ 29 w 51"/>
                    <a:gd name="T27" fmla="*/ 5 h 51"/>
                    <a:gd name="T28" fmla="*/ 24 w 51"/>
                    <a:gd name="T29" fmla="*/ 4 h 51"/>
                    <a:gd name="T30" fmla="*/ 21 w 51"/>
                    <a:gd name="T31" fmla="*/ 0 h 51"/>
                    <a:gd name="T32" fmla="*/ 13 w 51"/>
                    <a:gd name="T33" fmla="*/ 0 h 51"/>
                    <a:gd name="T34" fmla="*/ 10 w 51"/>
                    <a:gd name="T35" fmla="*/ 0 h 51"/>
                    <a:gd name="T36" fmla="*/ 4 w 51"/>
                    <a:gd name="T37" fmla="*/ 2 h 51"/>
                    <a:gd name="T38" fmla="*/ 0 w 51"/>
                    <a:gd name="T39" fmla="*/ 3 h 51"/>
                    <a:gd name="T40" fmla="*/ 2 w 51"/>
                    <a:gd name="T41" fmla="*/ 6 h 51"/>
                    <a:gd name="T42" fmla="*/ 3 w 51"/>
                    <a:gd name="T43" fmla="*/ 9 h 51"/>
                    <a:gd name="T44" fmla="*/ 5 w 51"/>
                    <a:gd name="T45" fmla="*/ 10 h 51"/>
                    <a:gd name="T46" fmla="*/ 7 w 51"/>
                    <a:gd name="T47" fmla="*/ 13 h 51"/>
                    <a:gd name="T48" fmla="*/ 6 w 51"/>
                    <a:gd name="T49" fmla="*/ 18 h 51"/>
                    <a:gd name="T50" fmla="*/ 6 w 51"/>
                    <a:gd name="T51" fmla="*/ 25 h 51"/>
                    <a:gd name="T52" fmla="*/ 10 w 51"/>
                    <a:gd name="T53" fmla="*/ 28 h 51"/>
                    <a:gd name="T54" fmla="*/ 14 w 51"/>
                    <a:gd name="T55" fmla="*/ 28 h 51"/>
                    <a:gd name="T56" fmla="*/ 17 w 51"/>
                    <a:gd name="T57" fmla="*/ 28 h 51"/>
                    <a:gd name="T58" fmla="*/ 20 w 51"/>
                    <a:gd name="T59" fmla="*/ 30 h 51"/>
                    <a:gd name="T60" fmla="*/ 21 w 51"/>
                    <a:gd name="T61" fmla="*/ 33 h 51"/>
                    <a:gd name="T62" fmla="*/ 23 w 51"/>
                    <a:gd name="T63" fmla="*/ 33 h 51"/>
                    <a:gd name="T64" fmla="*/ 25 w 51"/>
                    <a:gd name="T65" fmla="*/ 31 h 51"/>
                    <a:gd name="T66" fmla="*/ 29 w 51"/>
                    <a:gd name="T67" fmla="*/ 35 h 51"/>
                    <a:gd name="T68" fmla="*/ 31 w 51"/>
                    <a:gd name="T69" fmla="*/ 34 h 51"/>
                    <a:gd name="T70" fmla="*/ 33 w 51"/>
                    <a:gd name="T71" fmla="*/ 34 h 51"/>
                    <a:gd name="T72" fmla="*/ 35 w 51"/>
                    <a:gd name="T73" fmla="*/ 39 h 51"/>
                    <a:gd name="T74" fmla="*/ 38 w 51"/>
                    <a:gd name="T75" fmla="*/ 41 h 51"/>
                    <a:gd name="T76" fmla="*/ 45 w 51"/>
                    <a:gd name="T77" fmla="*/ 51 h 51"/>
                    <a:gd name="T78" fmla="*/ 48 w 51"/>
                    <a:gd name="T79" fmla="*/ 51 h 51"/>
                    <a:gd name="T80" fmla="*/ 48 w 51"/>
                    <a:gd name="T81" fmla="*/ 51 h 51"/>
                    <a:gd name="T82" fmla="*/ 48 w 51"/>
                    <a:gd name="T83" fmla="*/ 4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51">
                      <a:moveTo>
                        <a:pt x="48" y="48"/>
                      </a:moveTo>
                      <a:lnTo>
                        <a:pt x="49" y="46"/>
                      </a:lnTo>
                      <a:lnTo>
                        <a:pt x="47" y="41"/>
                      </a:lnTo>
                      <a:lnTo>
                        <a:pt x="51" y="41"/>
                      </a:lnTo>
                      <a:lnTo>
                        <a:pt x="48" y="37"/>
                      </a:lnTo>
                      <a:lnTo>
                        <a:pt x="43" y="37"/>
                      </a:lnTo>
                      <a:lnTo>
                        <a:pt x="37" y="33"/>
                      </a:lnTo>
                      <a:lnTo>
                        <a:pt x="35" y="27"/>
                      </a:lnTo>
                      <a:lnTo>
                        <a:pt x="37" y="25"/>
                      </a:lnTo>
                      <a:lnTo>
                        <a:pt x="37" y="21"/>
                      </a:lnTo>
                      <a:lnTo>
                        <a:pt x="31" y="16"/>
                      </a:lnTo>
                      <a:lnTo>
                        <a:pt x="31" y="13"/>
                      </a:lnTo>
                      <a:lnTo>
                        <a:pt x="32" y="9"/>
                      </a:lnTo>
                      <a:lnTo>
                        <a:pt x="29" y="5"/>
                      </a:lnTo>
                      <a:lnTo>
                        <a:pt x="24" y="4"/>
                      </a:lnTo>
                      <a:lnTo>
                        <a:pt x="21" y="0"/>
                      </a:lnTo>
                      <a:lnTo>
                        <a:pt x="13" y="0"/>
                      </a:lnTo>
                      <a:lnTo>
                        <a:pt x="10" y="0"/>
                      </a:lnTo>
                      <a:lnTo>
                        <a:pt x="4" y="2"/>
                      </a:lnTo>
                      <a:lnTo>
                        <a:pt x="0" y="3"/>
                      </a:lnTo>
                      <a:lnTo>
                        <a:pt x="2" y="6"/>
                      </a:lnTo>
                      <a:lnTo>
                        <a:pt x="3" y="9"/>
                      </a:lnTo>
                      <a:lnTo>
                        <a:pt x="5" y="10"/>
                      </a:lnTo>
                      <a:lnTo>
                        <a:pt x="7" y="13"/>
                      </a:lnTo>
                      <a:lnTo>
                        <a:pt x="6" y="18"/>
                      </a:lnTo>
                      <a:lnTo>
                        <a:pt x="6" y="25"/>
                      </a:lnTo>
                      <a:lnTo>
                        <a:pt x="10" y="28"/>
                      </a:lnTo>
                      <a:lnTo>
                        <a:pt x="14" y="28"/>
                      </a:lnTo>
                      <a:lnTo>
                        <a:pt x="17" y="28"/>
                      </a:lnTo>
                      <a:lnTo>
                        <a:pt x="20" y="30"/>
                      </a:lnTo>
                      <a:lnTo>
                        <a:pt x="21" y="33"/>
                      </a:lnTo>
                      <a:lnTo>
                        <a:pt x="23" y="33"/>
                      </a:lnTo>
                      <a:lnTo>
                        <a:pt x="25" y="31"/>
                      </a:lnTo>
                      <a:lnTo>
                        <a:pt x="29" y="35"/>
                      </a:lnTo>
                      <a:lnTo>
                        <a:pt x="31" y="34"/>
                      </a:lnTo>
                      <a:lnTo>
                        <a:pt x="33" y="34"/>
                      </a:lnTo>
                      <a:lnTo>
                        <a:pt x="35" y="39"/>
                      </a:lnTo>
                      <a:lnTo>
                        <a:pt x="38" y="41"/>
                      </a:lnTo>
                      <a:lnTo>
                        <a:pt x="45" y="51"/>
                      </a:lnTo>
                      <a:lnTo>
                        <a:pt x="48" y="51"/>
                      </a:lnTo>
                      <a:lnTo>
                        <a:pt x="48" y="51"/>
                      </a:lnTo>
                      <a:lnTo>
                        <a:pt x="48" y="4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52" name="Freeform 771">
                  <a:extLst>
                    <a:ext uri="{FF2B5EF4-FFF2-40B4-BE49-F238E27FC236}">
                      <a16:creationId xmlns:a16="http://schemas.microsoft.com/office/drawing/2014/main" id="{620DA085-23A7-E924-C962-18EB496011FB}"/>
                    </a:ext>
                  </a:extLst>
                </p:cNvPr>
                <p:cNvSpPr>
                  <a:spLocks/>
                </p:cNvSpPr>
                <p:nvPr/>
              </p:nvSpPr>
              <p:spPr bwMode="auto">
                <a:xfrm>
                  <a:off x="3979" y="2152"/>
                  <a:ext cx="3" cy="2"/>
                </a:xfrm>
                <a:custGeom>
                  <a:avLst/>
                  <a:gdLst>
                    <a:gd name="T0" fmla="*/ 1 w 3"/>
                    <a:gd name="T1" fmla="*/ 0 h 2"/>
                    <a:gd name="T2" fmla="*/ 0 w 3"/>
                    <a:gd name="T3" fmla="*/ 2 h 2"/>
                    <a:gd name="T4" fmla="*/ 1 w 3"/>
                    <a:gd name="T5" fmla="*/ 2 h 2"/>
                    <a:gd name="T6" fmla="*/ 3 w 3"/>
                    <a:gd name="T7" fmla="*/ 2 h 2"/>
                    <a:gd name="T8" fmla="*/ 2 w 3"/>
                    <a:gd name="T9" fmla="*/ 0 h 2"/>
                    <a:gd name="T10" fmla="*/ 1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1" y="0"/>
                      </a:moveTo>
                      <a:lnTo>
                        <a:pt x="0" y="2"/>
                      </a:lnTo>
                      <a:lnTo>
                        <a:pt x="1" y="2"/>
                      </a:lnTo>
                      <a:lnTo>
                        <a:pt x="3" y="2"/>
                      </a:lnTo>
                      <a:lnTo>
                        <a:pt x="2" y="0"/>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53" name="Freeform 772">
                  <a:extLst>
                    <a:ext uri="{FF2B5EF4-FFF2-40B4-BE49-F238E27FC236}">
                      <a16:creationId xmlns:a16="http://schemas.microsoft.com/office/drawing/2014/main" id="{194E06B6-4669-CB3D-4649-D1EF537379F9}"/>
                    </a:ext>
                  </a:extLst>
                </p:cNvPr>
                <p:cNvSpPr>
                  <a:spLocks/>
                </p:cNvSpPr>
                <p:nvPr/>
              </p:nvSpPr>
              <p:spPr bwMode="auto">
                <a:xfrm>
                  <a:off x="3948" y="2075"/>
                  <a:ext cx="6" cy="4"/>
                </a:xfrm>
                <a:custGeom>
                  <a:avLst/>
                  <a:gdLst>
                    <a:gd name="T0" fmla="*/ 3 w 6"/>
                    <a:gd name="T1" fmla="*/ 1 h 4"/>
                    <a:gd name="T2" fmla="*/ 0 w 6"/>
                    <a:gd name="T3" fmla="*/ 1 h 4"/>
                    <a:gd name="T4" fmla="*/ 0 w 6"/>
                    <a:gd name="T5" fmla="*/ 3 h 4"/>
                    <a:gd name="T6" fmla="*/ 2 w 6"/>
                    <a:gd name="T7" fmla="*/ 4 h 4"/>
                    <a:gd name="T8" fmla="*/ 5 w 6"/>
                    <a:gd name="T9" fmla="*/ 3 h 4"/>
                    <a:gd name="T10" fmla="*/ 6 w 6"/>
                    <a:gd name="T11" fmla="*/ 1 h 4"/>
                    <a:gd name="T12" fmla="*/ 4 w 6"/>
                    <a:gd name="T13" fmla="*/ 0 h 4"/>
                    <a:gd name="T14" fmla="*/ 3 w 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
                      <a:moveTo>
                        <a:pt x="3" y="1"/>
                      </a:moveTo>
                      <a:lnTo>
                        <a:pt x="0" y="1"/>
                      </a:lnTo>
                      <a:lnTo>
                        <a:pt x="0" y="3"/>
                      </a:lnTo>
                      <a:lnTo>
                        <a:pt x="2" y="4"/>
                      </a:lnTo>
                      <a:lnTo>
                        <a:pt x="5" y="3"/>
                      </a:lnTo>
                      <a:lnTo>
                        <a:pt x="6" y="1"/>
                      </a:lnTo>
                      <a:lnTo>
                        <a:pt x="4" y="0"/>
                      </a:lnTo>
                      <a:lnTo>
                        <a:pt x="3"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54" name="Freeform 773">
                  <a:extLst>
                    <a:ext uri="{FF2B5EF4-FFF2-40B4-BE49-F238E27FC236}">
                      <a16:creationId xmlns:a16="http://schemas.microsoft.com/office/drawing/2014/main" id="{FCCF64F3-AB19-B3A1-C3F0-B2A69AA715B1}"/>
                    </a:ext>
                  </a:extLst>
                </p:cNvPr>
                <p:cNvSpPr>
                  <a:spLocks/>
                </p:cNvSpPr>
                <p:nvPr/>
              </p:nvSpPr>
              <p:spPr bwMode="auto">
                <a:xfrm>
                  <a:off x="3955" y="2037"/>
                  <a:ext cx="256" cy="126"/>
                </a:xfrm>
                <a:custGeom>
                  <a:avLst/>
                  <a:gdLst>
                    <a:gd name="T0" fmla="*/ 148 w 256"/>
                    <a:gd name="T1" fmla="*/ 113 h 126"/>
                    <a:gd name="T2" fmla="*/ 164 w 256"/>
                    <a:gd name="T3" fmla="*/ 108 h 126"/>
                    <a:gd name="T4" fmla="*/ 182 w 256"/>
                    <a:gd name="T5" fmla="*/ 110 h 126"/>
                    <a:gd name="T6" fmla="*/ 200 w 256"/>
                    <a:gd name="T7" fmla="*/ 103 h 126"/>
                    <a:gd name="T8" fmla="*/ 223 w 256"/>
                    <a:gd name="T9" fmla="*/ 100 h 126"/>
                    <a:gd name="T10" fmla="*/ 238 w 256"/>
                    <a:gd name="T11" fmla="*/ 96 h 126"/>
                    <a:gd name="T12" fmla="*/ 252 w 256"/>
                    <a:gd name="T13" fmla="*/ 102 h 126"/>
                    <a:gd name="T14" fmla="*/ 247 w 256"/>
                    <a:gd name="T15" fmla="*/ 86 h 126"/>
                    <a:gd name="T16" fmla="*/ 245 w 256"/>
                    <a:gd name="T17" fmla="*/ 72 h 126"/>
                    <a:gd name="T18" fmla="*/ 242 w 256"/>
                    <a:gd name="T19" fmla="*/ 53 h 126"/>
                    <a:gd name="T20" fmla="*/ 249 w 256"/>
                    <a:gd name="T21" fmla="*/ 45 h 126"/>
                    <a:gd name="T22" fmla="*/ 234 w 256"/>
                    <a:gd name="T23" fmla="*/ 37 h 126"/>
                    <a:gd name="T24" fmla="*/ 230 w 256"/>
                    <a:gd name="T25" fmla="*/ 18 h 126"/>
                    <a:gd name="T26" fmla="*/ 215 w 256"/>
                    <a:gd name="T27" fmla="*/ 10 h 126"/>
                    <a:gd name="T28" fmla="*/ 206 w 256"/>
                    <a:gd name="T29" fmla="*/ 7 h 126"/>
                    <a:gd name="T30" fmla="*/ 193 w 256"/>
                    <a:gd name="T31" fmla="*/ 18 h 126"/>
                    <a:gd name="T32" fmla="*/ 179 w 256"/>
                    <a:gd name="T33" fmla="*/ 19 h 126"/>
                    <a:gd name="T34" fmla="*/ 162 w 256"/>
                    <a:gd name="T35" fmla="*/ 23 h 126"/>
                    <a:gd name="T36" fmla="*/ 145 w 256"/>
                    <a:gd name="T37" fmla="*/ 17 h 126"/>
                    <a:gd name="T38" fmla="*/ 132 w 256"/>
                    <a:gd name="T39" fmla="*/ 11 h 126"/>
                    <a:gd name="T40" fmla="*/ 123 w 256"/>
                    <a:gd name="T41" fmla="*/ 8 h 126"/>
                    <a:gd name="T42" fmla="*/ 112 w 256"/>
                    <a:gd name="T43" fmla="*/ 1 h 126"/>
                    <a:gd name="T44" fmla="*/ 92 w 256"/>
                    <a:gd name="T45" fmla="*/ 2 h 126"/>
                    <a:gd name="T46" fmla="*/ 73 w 256"/>
                    <a:gd name="T47" fmla="*/ 11 h 126"/>
                    <a:gd name="T48" fmla="*/ 67 w 256"/>
                    <a:gd name="T49" fmla="*/ 22 h 126"/>
                    <a:gd name="T50" fmla="*/ 48 w 256"/>
                    <a:gd name="T51" fmla="*/ 19 h 126"/>
                    <a:gd name="T52" fmla="*/ 40 w 256"/>
                    <a:gd name="T53" fmla="*/ 28 h 126"/>
                    <a:gd name="T54" fmla="*/ 35 w 256"/>
                    <a:gd name="T55" fmla="*/ 32 h 126"/>
                    <a:gd name="T56" fmla="*/ 36 w 256"/>
                    <a:gd name="T57" fmla="*/ 39 h 126"/>
                    <a:gd name="T58" fmla="*/ 20 w 256"/>
                    <a:gd name="T59" fmla="*/ 36 h 126"/>
                    <a:gd name="T60" fmla="*/ 3 w 256"/>
                    <a:gd name="T61" fmla="*/ 42 h 126"/>
                    <a:gd name="T62" fmla="*/ 0 w 256"/>
                    <a:gd name="T63" fmla="*/ 55 h 126"/>
                    <a:gd name="T64" fmla="*/ 12 w 256"/>
                    <a:gd name="T65" fmla="*/ 56 h 126"/>
                    <a:gd name="T66" fmla="*/ 10 w 256"/>
                    <a:gd name="T67" fmla="*/ 68 h 126"/>
                    <a:gd name="T68" fmla="*/ 9 w 256"/>
                    <a:gd name="T69" fmla="*/ 73 h 126"/>
                    <a:gd name="T70" fmla="*/ 7 w 256"/>
                    <a:gd name="T71" fmla="*/ 79 h 126"/>
                    <a:gd name="T72" fmla="*/ 4 w 256"/>
                    <a:gd name="T73" fmla="*/ 82 h 126"/>
                    <a:gd name="T74" fmla="*/ 12 w 256"/>
                    <a:gd name="T75" fmla="*/ 87 h 126"/>
                    <a:gd name="T76" fmla="*/ 16 w 256"/>
                    <a:gd name="T77" fmla="*/ 100 h 126"/>
                    <a:gd name="T78" fmla="*/ 17 w 256"/>
                    <a:gd name="T79" fmla="*/ 108 h 126"/>
                    <a:gd name="T80" fmla="*/ 27 w 256"/>
                    <a:gd name="T81" fmla="*/ 111 h 126"/>
                    <a:gd name="T82" fmla="*/ 23 w 256"/>
                    <a:gd name="T83" fmla="*/ 114 h 126"/>
                    <a:gd name="T84" fmla="*/ 30 w 256"/>
                    <a:gd name="T85" fmla="*/ 114 h 126"/>
                    <a:gd name="T86" fmla="*/ 40 w 256"/>
                    <a:gd name="T87" fmla="*/ 115 h 126"/>
                    <a:gd name="T88" fmla="*/ 43 w 256"/>
                    <a:gd name="T89" fmla="*/ 118 h 126"/>
                    <a:gd name="T90" fmla="*/ 54 w 256"/>
                    <a:gd name="T91" fmla="*/ 123 h 126"/>
                    <a:gd name="T92" fmla="*/ 64 w 256"/>
                    <a:gd name="T93" fmla="*/ 120 h 126"/>
                    <a:gd name="T94" fmla="*/ 75 w 256"/>
                    <a:gd name="T95" fmla="*/ 111 h 126"/>
                    <a:gd name="T96" fmla="*/ 106 w 256"/>
                    <a:gd name="T97" fmla="*/ 123 h 126"/>
                    <a:gd name="T98" fmla="*/ 114 w 256"/>
                    <a:gd name="T99" fmla="*/ 118 h 126"/>
                    <a:gd name="T100" fmla="*/ 135 w 256"/>
                    <a:gd name="T101" fmla="*/ 112 h 126"/>
                    <a:gd name="T102" fmla="*/ 139 w 256"/>
                    <a:gd name="T103" fmla="*/ 115 h 126"/>
                    <a:gd name="T104" fmla="*/ 141 w 256"/>
                    <a:gd name="T105"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6" h="126">
                      <a:moveTo>
                        <a:pt x="144" y="125"/>
                      </a:moveTo>
                      <a:lnTo>
                        <a:pt x="147" y="125"/>
                      </a:lnTo>
                      <a:lnTo>
                        <a:pt x="146" y="121"/>
                      </a:lnTo>
                      <a:lnTo>
                        <a:pt x="148" y="119"/>
                      </a:lnTo>
                      <a:lnTo>
                        <a:pt x="148" y="113"/>
                      </a:lnTo>
                      <a:lnTo>
                        <a:pt x="149" y="110"/>
                      </a:lnTo>
                      <a:lnTo>
                        <a:pt x="153" y="111"/>
                      </a:lnTo>
                      <a:lnTo>
                        <a:pt x="155" y="112"/>
                      </a:lnTo>
                      <a:lnTo>
                        <a:pt x="162" y="109"/>
                      </a:lnTo>
                      <a:lnTo>
                        <a:pt x="164" y="108"/>
                      </a:lnTo>
                      <a:lnTo>
                        <a:pt x="166" y="107"/>
                      </a:lnTo>
                      <a:lnTo>
                        <a:pt x="173" y="106"/>
                      </a:lnTo>
                      <a:lnTo>
                        <a:pt x="176" y="107"/>
                      </a:lnTo>
                      <a:lnTo>
                        <a:pt x="178" y="108"/>
                      </a:lnTo>
                      <a:lnTo>
                        <a:pt x="182" y="110"/>
                      </a:lnTo>
                      <a:lnTo>
                        <a:pt x="189" y="110"/>
                      </a:lnTo>
                      <a:lnTo>
                        <a:pt x="189" y="108"/>
                      </a:lnTo>
                      <a:lnTo>
                        <a:pt x="193" y="108"/>
                      </a:lnTo>
                      <a:lnTo>
                        <a:pt x="195" y="104"/>
                      </a:lnTo>
                      <a:lnTo>
                        <a:pt x="200" y="103"/>
                      </a:lnTo>
                      <a:lnTo>
                        <a:pt x="204" y="103"/>
                      </a:lnTo>
                      <a:lnTo>
                        <a:pt x="207" y="102"/>
                      </a:lnTo>
                      <a:lnTo>
                        <a:pt x="214" y="102"/>
                      </a:lnTo>
                      <a:lnTo>
                        <a:pt x="219" y="100"/>
                      </a:lnTo>
                      <a:lnTo>
                        <a:pt x="223" y="100"/>
                      </a:lnTo>
                      <a:lnTo>
                        <a:pt x="224" y="101"/>
                      </a:lnTo>
                      <a:lnTo>
                        <a:pt x="228" y="98"/>
                      </a:lnTo>
                      <a:lnTo>
                        <a:pt x="231" y="98"/>
                      </a:lnTo>
                      <a:lnTo>
                        <a:pt x="233" y="96"/>
                      </a:lnTo>
                      <a:lnTo>
                        <a:pt x="238" y="96"/>
                      </a:lnTo>
                      <a:lnTo>
                        <a:pt x="243" y="98"/>
                      </a:lnTo>
                      <a:lnTo>
                        <a:pt x="247" y="96"/>
                      </a:lnTo>
                      <a:lnTo>
                        <a:pt x="249" y="98"/>
                      </a:lnTo>
                      <a:lnTo>
                        <a:pt x="249" y="101"/>
                      </a:lnTo>
                      <a:lnTo>
                        <a:pt x="252" y="102"/>
                      </a:lnTo>
                      <a:lnTo>
                        <a:pt x="255" y="101"/>
                      </a:lnTo>
                      <a:lnTo>
                        <a:pt x="256" y="98"/>
                      </a:lnTo>
                      <a:lnTo>
                        <a:pt x="254" y="94"/>
                      </a:lnTo>
                      <a:lnTo>
                        <a:pt x="251" y="88"/>
                      </a:lnTo>
                      <a:lnTo>
                        <a:pt x="247" y="86"/>
                      </a:lnTo>
                      <a:lnTo>
                        <a:pt x="247" y="84"/>
                      </a:lnTo>
                      <a:lnTo>
                        <a:pt x="247" y="79"/>
                      </a:lnTo>
                      <a:lnTo>
                        <a:pt x="249" y="74"/>
                      </a:lnTo>
                      <a:lnTo>
                        <a:pt x="248" y="72"/>
                      </a:lnTo>
                      <a:lnTo>
                        <a:pt x="245" y="72"/>
                      </a:lnTo>
                      <a:lnTo>
                        <a:pt x="245" y="67"/>
                      </a:lnTo>
                      <a:lnTo>
                        <a:pt x="245" y="63"/>
                      </a:lnTo>
                      <a:lnTo>
                        <a:pt x="244" y="57"/>
                      </a:lnTo>
                      <a:lnTo>
                        <a:pt x="242" y="54"/>
                      </a:lnTo>
                      <a:lnTo>
                        <a:pt x="242" y="53"/>
                      </a:lnTo>
                      <a:lnTo>
                        <a:pt x="246" y="52"/>
                      </a:lnTo>
                      <a:lnTo>
                        <a:pt x="248" y="47"/>
                      </a:lnTo>
                      <a:lnTo>
                        <a:pt x="249" y="46"/>
                      </a:lnTo>
                      <a:lnTo>
                        <a:pt x="249" y="45"/>
                      </a:lnTo>
                      <a:lnTo>
                        <a:pt x="249" y="45"/>
                      </a:lnTo>
                      <a:lnTo>
                        <a:pt x="248" y="42"/>
                      </a:lnTo>
                      <a:lnTo>
                        <a:pt x="245" y="40"/>
                      </a:lnTo>
                      <a:lnTo>
                        <a:pt x="242" y="40"/>
                      </a:lnTo>
                      <a:lnTo>
                        <a:pt x="238" y="40"/>
                      </a:lnTo>
                      <a:lnTo>
                        <a:pt x="234" y="37"/>
                      </a:lnTo>
                      <a:lnTo>
                        <a:pt x="234" y="30"/>
                      </a:lnTo>
                      <a:lnTo>
                        <a:pt x="235" y="25"/>
                      </a:lnTo>
                      <a:lnTo>
                        <a:pt x="233" y="22"/>
                      </a:lnTo>
                      <a:lnTo>
                        <a:pt x="231" y="21"/>
                      </a:lnTo>
                      <a:lnTo>
                        <a:pt x="230" y="18"/>
                      </a:lnTo>
                      <a:lnTo>
                        <a:pt x="228" y="15"/>
                      </a:lnTo>
                      <a:lnTo>
                        <a:pt x="225" y="15"/>
                      </a:lnTo>
                      <a:lnTo>
                        <a:pt x="219" y="8"/>
                      </a:lnTo>
                      <a:lnTo>
                        <a:pt x="217" y="8"/>
                      </a:lnTo>
                      <a:lnTo>
                        <a:pt x="215" y="10"/>
                      </a:lnTo>
                      <a:lnTo>
                        <a:pt x="213" y="11"/>
                      </a:lnTo>
                      <a:lnTo>
                        <a:pt x="210" y="8"/>
                      </a:lnTo>
                      <a:lnTo>
                        <a:pt x="208" y="11"/>
                      </a:lnTo>
                      <a:lnTo>
                        <a:pt x="207" y="10"/>
                      </a:lnTo>
                      <a:lnTo>
                        <a:pt x="206" y="7"/>
                      </a:lnTo>
                      <a:lnTo>
                        <a:pt x="204" y="7"/>
                      </a:lnTo>
                      <a:lnTo>
                        <a:pt x="204" y="8"/>
                      </a:lnTo>
                      <a:lnTo>
                        <a:pt x="202" y="12"/>
                      </a:lnTo>
                      <a:lnTo>
                        <a:pt x="198" y="15"/>
                      </a:lnTo>
                      <a:lnTo>
                        <a:pt x="193" y="18"/>
                      </a:lnTo>
                      <a:lnTo>
                        <a:pt x="193" y="20"/>
                      </a:lnTo>
                      <a:lnTo>
                        <a:pt x="188" y="21"/>
                      </a:lnTo>
                      <a:lnTo>
                        <a:pt x="186" y="22"/>
                      </a:lnTo>
                      <a:lnTo>
                        <a:pt x="181" y="21"/>
                      </a:lnTo>
                      <a:lnTo>
                        <a:pt x="179" y="19"/>
                      </a:lnTo>
                      <a:lnTo>
                        <a:pt x="177" y="19"/>
                      </a:lnTo>
                      <a:lnTo>
                        <a:pt x="176" y="18"/>
                      </a:lnTo>
                      <a:lnTo>
                        <a:pt x="173" y="20"/>
                      </a:lnTo>
                      <a:lnTo>
                        <a:pt x="169" y="20"/>
                      </a:lnTo>
                      <a:lnTo>
                        <a:pt x="162" y="23"/>
                      </a:lnTo>
                      <a:lnTo>
                        <a:pt x="158" y="22"/>
                      </a:lnTo>
                      <a:lnTo>
                        <a:pt x="155" y="19"/>
                      </a:lnTo>
                      <a:lnTo>
                        <a:pt x="152" y="21"/>
                      </a:lnTo>
                      <a:lnTo>
                        <a:pt x="147" y="18"/>
                      </a:lnTo>
                      <a:lnTo>
                        <a:pt x="145" y="17"/>
                      </a:lnTo>
                      <a:lnTo>
                        <a:pt x="139" y="13"/>
                      </a:lnTo>
                      <a:lnTo>
                        <a:pt x="138" y="13"/>
                      </a:lnTo>
                      <a:lnTo>
                        <a:pt x="137" y="15"/>
                      </a:lnTo>
                      <a:lnTo>
                        <a:pt x="134" y="15"/>
                      </a:lnTo>
                      <a:lnTo>
                        <a:pt x="132" y="11"/>
                      </a:lnTo>
                      <a:lnTo>
                        <a:pt x="131" y="7"/>
                      </a:lnTo>
                      <a:lnTo>
                        <a:pt x="129" y="4"/>
                      </a:lnTo>
                      <a:lnTo>
                        <a:pt x="127" y="4"/>
                      </a:lnTo>
                      <a:lnTo>
                        <a:pt x="124" y="8"/>
                      </a:lnTo>
                      <a:lnTo>
                        <a:pt x="123" y="8"/>
                      </a:lnTo>
                      <a:lnTo>
                        <a:pt x="121" y="9"/>
                      </a:lnTo>
                      <a:lnTo>
                        <a:pt x="117" y="4"/>
                      </a:lnTo>
                      <a:lnTo>
                        <a:pt x="116" y="0"/>
                      </a:lnTo>
                      <a:lnTo>
                        <a:pt x="115" y="0"/>
                      </a:lnTo>
                      <a:lnTo>
                        <a:pt x="112" y="1"/>
                      </a:lnTo>
                      <a:lnTo>
                        <a:pt x="107" y="1"/>
                      </a:lnTo>
                      <a:lnTo>
                        <a:pt x="105" y="1"/>
                      </a:lnTo>
                      <a:lnTo>
                        <a:pt x="103" y="1"/>
                      </a:lnTo>
                      <a:lnTo>
                        <a:pt x="96" y="1"/>
                      </a:lnTo>
                      <a:lnTo>
                        <a:pt x="92" y="2"/>
                      </a:lnTo>
                      <a:lnTo>
                        <a:pt x="86" y="6"/>
                      </a:lnTo>
                      <a:lnTo>
                        <a:pt x="82" y="6"/>
                      </a:lnTo>
                      <a:lnTo>
                        <a:pt x="77" y="8"/>
                      </a:lnTo>
                      <a:lnTo>
                        <a:pt x="75" y="10"/>
                      </a:lnTo>
                      <a:lnTo>
                        <a:pt x="73" y="11"/>
                      </a:lnTo>
                      <a:lnTo>
                        <a:pt x="71" y="14"/>
                      </a:lnTo>
                      <a:lnTo>
                        <a:pt x="69" y="15"/>
                      </a:lnTo>
                      <a:lnTo>
                        <a:pt x="69" y="18"/>
                      </a:lnTo>
                      <a:lnTo>
                        <a:pt x="67" y="19"/>
                      </a:lnTo>
                      <a:lnTo>
                        <a:pt x="67" y="22"/>
                      </a:lnTo>
                      <a:lnTo>
                        <a:pt x="62" y="22"/>
                      </a:lnTo>
                      <a:lnTo>
                        <a:pt x="55" y="18"/>
                      </a:lnTo>
                      <a:lnTo>
                        <a:pt x="52" y="18"/>
                      </a:lnTo>
                      <a:lnTo>
                        <a:pt x="51" y="20"/>
                      </a:lnTo>
                      <a:lnTo>
                        <a:pt x="48" y="19"/>
                      </a:lnTo>
                      <a:lnTo>
                        <a:pt x="43" y="20"/>
                      </a:lnTo>
                      <a:lnTo>
                        <a:pt x="41" y="19"/>
                      </a:lnTo>
                      <a:lnTo>
                        <a:pt x="37" y="21"/>
                      </a:lnTo>
                      <a:lnTo>
                        <a:pt x="37" y="23"/>
                      </a:lnTo>
                      <a:lnTo>
                        <a:pt x="40" y="28"/>
                      </a:lnTo>
                      <a:lnTo>
                        <a:pt x="44" y="29"/>
                      </a:lnTo>
                      <a:lnTo>
                        <a:pt x="47" y="29"/>
                      </a:lnTo>
                      <a:lnTo>
                        <a:pt x="46" y="31"/>
                      </a:lnTo>
                      <a:lnTo>
                        <a:pt x="41" y="31"/>
                      </a:lnTo>
                      <a:lnTo>
                        <a:pt x="35" y="32"/>
                      </a:lnTo>
                      <a:lnTo>
                        <a:pt x="34" y="35"/>
                      </a:lnTo>
                      <a:lnTo>
                        <a:pt x="34" y="37"/>
                      </a:lnTo>
                      <a:lnTo>
                        <a:pt x="37" y="36"/>
                      </a:lnTo>
                      <a:lnTo>
                        <a:pt x="38" y="38"/>
                      </a:lnTo>
                      <a:lnTo>
                        <a:pt x="36" y="39"/>
                      </a:lnTo>
                      <a:lnTo>
                        <a:pt x="30" y="39"/>
                      </a:lnTo>
                      <a:lnTo>
                        <a:pt x="27" y="37"/>
                      </a:lnTo>
                      <a:lnTo>
                        <a:pt x="24" y="39"/>
                      </a:lnTo>
                      <a:lnTo>
                        <a:pt x="22" y="36"/>
                      </a:lnTo>
                      <a:lnTo>
                        <a:pt x="20" y="36"/>
                      </a:lnTo>
                      <a:lnTo>
                        <a:pt x="17" y="39"/>
                      </a:lnTo>
                      <a:lnTo>
                        <a:pt x="15" y="39"/>
                      </a:lnTo>
                      <a:lnTo>
                        <a:pt x="12" y="36"/>
                      </a:lnTo>
                      <a:lnTo>
                        <a:pt x="9" y="36"/>
                      </a:lnTo>
                      <a:lnTo>
                        <a:pt x="3" y="42"/>
                      </a:lnTo>
                      <a:lnTo>
                        <a:pt x="1" y="46"/>
                      </a:lnTo>
                      <a:lnTo>
                        <a:pt x="0" y="48"/>
                      </a:lnTo>
                      <a:lnTo>
                        <a:pt x="1" y="50"/>
                      </a:lnTo>
                      <a:lnTo>
                        <a:pt x="1" y="54"/>
                      </a:lnTo>
                      <a:lnTo>
                        <a:pt x="0" y="55"/>
                      </a:lnTo>
                      <a:lnTo>
                        <a:pt x="1" y="57"/>
                      </a:lnTo>
                      <a:lnTo>
                        <a:pt x="5" y="56"/>
                      </a:lnTo>
                      <a:lnTo>
                        <a:pt x="6" y="56"/>
                      </a:lnTo>
                      <a:lnTo>
                        <a:pt x="9" y="56"/>
                      </a:lnTo>
                      <a:lnTo>
                        <a:pt x="12" y="56"/>
                      </a:lnTo>
                      <a:lnTo>
                        <a:pt x="9" y="60"/>
                      </a:lnTo>
                      <a:lnTo>
                        <a:pt x="10" y="62"/>
                      </a:lnTo>
                      <a:lnTo>
                        <a:pt x="10" y="65"/>
                      </a:lnTo>
                      <a:lnTo>
                        <a:pt x="10" y="67"/>
                      </a:lnTo>
                      <a:lnTo>
                        <a:pt x="10" y="68"/>
                      </a:lnTo>
                      <a:lnTo>
                        <a:pt x="11" y="69"/>
                      </a:lnTo>
                      <a:lnTo>
                        <a:pt x="13" y="67"/>
                      </a:lnTo>
                      <a:lnTo>
                        <a:pt x="14" y="69"/>
                      </a:lnTo>
                      <a:lnTo>
                        <a:pt x="12" y="70"/>
                      </a:lnTo>
                      <a:lnTo>
                        <a:pt x="9" y="73"/>
                      </a:lnTo>
                      <a:lnTo>
                        <a:pt x="10" y="74"/>
                      </a:lnTo>
                      <a:lnTo>
                        <a:pt x="12" y="74"/>
                      </a:lnTo>
                      <a:lnTo>
                        <a:pt x="10" y="77"/>
                      </a:lnTo>
                      <a:lnTo>
                        <a:pt x="9" y="79"/>
                      </a:lnTo>
                      <a:lnTo>
                        <a:pt x="7" y="79"/>
                      </a:lnTo>
                      <a:lnTo>
                        <a:pt x="6" y="75"/>
                      </a:lnTo>
                      <a:lnTo>
                        <a:pt x="5" y="74"/>
                      </a:lnTo>
                      <a:lnTo>
                        <a:pt x="4" y="77"/>
                      </a:lnTo>
                      <a:lnTo>
                        <a:pt x="5" y="80"/>
                      </a:lnTo>
                      <a:lnTo>
                        <a:pt x="4" y="82"/>
                      </a:lnTo>
                      <a:lnTo>
                        <a:pt x="4" y="84"/>
                      </a:lnTo>
                      <a:lnTo>
                        <a:pt x="6" y="86"/>
                      </a:lnTo>
                      <a:lnTo>
                        <a:pt x="7" y="84"/>
                      </a:lnTo>
                      <a:lnTo>
                        <a:pt x="10" y="87"/>
                      </a:lnTo>
                      <a:lnTo>
                        <a:pt x="12" y="87"/>
                      </a:lnTo>
                      <a:lnTo>
                        <a:pt x="15" y="89"/>
                      </a:lnTo>
                      <a:lnTo>
                        <a:pt x="17" y="93"/>
                      </a:lnTo>
                      <a:lnTo>
                        <a:pt x="14" y="96"/>
                      </a:lnTo>
                      <a:lnTo>
                        <a:pt x="16" y="98"/>
                      </a:lnTo>
                      <a:lnTo>
                        <a:pt x="16" y="100"/>
                      </a:lnTo>
                      <a:lnTo>
                        <a:pt x="17" y="100"/>
                      </a:lnTo>
                      <a:lnTo>
                        <a:pt x="21" y="104"/>
                      </a:lnTo>
                      <a:lnTo>
                        <a:pt x="20" y="107"/>
                      </a:lnTo>
                      <a:lnTo>
                        <a:pt x="17" y="106"/>
                      </a:lnTo>
                      <a:lnTo>
                        <a:pt x="17" y="108"/>
                      </a:lnTo>
                      <a:lnTo>
                        <a:pt x="19" y="109"/>
                      </a:lnTo>
                      <a:lnTo>
                        <a:pt x="24" y="108"/>
                      </a:lnTo>
                      <a:lnTo>
                        <a:pt x="29" y="108"/>
                      </a:lnTo>
                      <a:lnTo>
                        <a:pt x="29" y="109"/>
                      </a:lnTo>
                      <a:lnTo>
                        <a:pt x="27" y="111"/>
                      </a:lnTo>
                      <a:lnTo>
                        <a:pt x="24" y="112"/>
                      </a:lnTo>
                      <a:lnTo>
                        <a:pt x="20" y="112"/>
                      </a:lnTo>
                      <a:lnTo>
                        <a:pt x="19" y="114"/>
                      </a:lnTo>
                      <a:lnTo>
                        <a:pt x="20" y="115"/>
                      </a:lnTo>
                      <a:lnTo>
                        <a:pt x="23" y="114"/>
                      </a:lnTo>
                      <a:lnTo>
                        <a:pt x="26" y="114"/>
                      </a:lnTo>
                      <a:lnTo>
                        <a:pt x="27" y="113"/>
                      </a:lnTo>
                      <a:lnTo>
                        <a:pt x="27" y="115"/>
                      </a:lnTo>
                      <a:lnTo>
                        <a:pt x="28" y="116"/>
                      </a:lnTo>
                      <a:lnTo>
                        <a:pt x="30" y="114"/>
                      </a:lnTo>
                      <a:lnTo>
                        <a:pt x="32" y="111"/>
                      </a:lnTo>
                      <a:lnTo>
                        <a:pt x="34" y="111"/>
                      </a:lnTo>
                      <a:lnTo>
                        <a:pt x="35" y="113"/>
                      </a:lnTo>
                      <a:lnTo>
                        <a:pt x="37" y="113"/>
                      </a:lnTo>
                      <a:lnTo>
                        <a:pt x="40" y="115"/>
                      </a:lnTo>
                      <a:lnTo>
                        <a:pt x="41" y="112"/>
                      </a:lnTo>
                      <a:lnTo>
                        <a:pt x="43" y="113"/>
                      </a:lnTo>
                      <a:lnTo>
                        <a:pt x="43" y="115"/>
                      </a:lnTo>
                      <a:lnTo>
                        <a:pt x="41" y="115"/>
                      </a:lnTo>
                      <a:lnTo>
                        <a:pt x="43" y="118"/>
                      </a:lnTo>
                      <a:lnTo>
                        <a:pt x="44" y="120"/>
                      </a:lnTo>
                      <a:lnTo>
                        <a:pt x="46" y="123"/>
                      </a:lnTo>
                      <a:lnTo>
                        <a:pt x="48" y="122"/>
                      </a:lnTo>
                      <a:lnTo>
                        <a:pt x="51" y="124"/>
                      </a:lnTo>
                      <a:lnTo>
                        <a:pt x="54" y="123"/>
                      </a:lnTo>
                      <a:lnTo>
                        <a:pt x="55" y="122"/>
                      </a:lnTo>
                      <a:lnTo>
                        <a:pt x="58" y="122"/>
                      </a:lnTo>
                      <a:lnTo>
                        <a:pt x="60" y="120"/>
                      </a:lnTo>
                      <a:lnTo>
                        <a:pt x="62" y="122"/>
                      </a:lnTo>
                      <a:lnTo>
                        <a:pt x="64" y="120"/>
                      </a:lnTo>
                      <a:lnTo>
                        <a:pt x="64" y="116"/>
                      </a:lnTo>
                      <a:lnTo>
                        <a:pt x="65" y="115"/>
                      </a:lnTo>
                      <a:lnTo>
                        <a:pt x="64" y="111"/>
                      </a:lnTo>
                      <a:lnTo>
                        <a:pt x="70" y="110"/>
                      </a:lnTo>
                      <a:lnTo>
                        <a:pt x="75" y="111"/>
                      </a:lnTo>
                      <a:lnTo>
                        <a:pt x="82" y="115"/>
                      </a:lnTo>
                      <a:lnTo>
                        <a:pt x="84" y="115"/>
                      </a:lnTo>
                      <a:lnTo>
                        <a:pt x="89" y="122"/>
                      </a:lnTo>
                      <a:lnTo>
                        <a:pt x="93" y="125"/>
                      </a:lnTo>
                      <a:lnTo>
                        <a:pt x="106" y="123"/>
                      </a:lnTo>
                      <a:lnTo>
                        <a:pt x="110" y="121"/>
                      </a:lnTo>
                      <a:lnTo>
                        <a:pt x="110" y="121"/>
                      </a:lnTo>
                      <a:lnTo>
                        <a:pt x="111" y="122"/>
                      </a:lnTo>
                      <a:lnTo>
                        <a:pt x="113" y="120"/>
                      </a:lnTo>
                      <a:lnTo>
                        <a:pt x="114" y="118"/>
                      </a:lnTo>
                      <a:lnTo>
                        <a:pt x="120" y="109"/>
                      </a:lnTo>
                      <a:lnTo>
                        <a:pt x="121" y="108"/>
                      </a:lnTo>
                      <a:lnTo>
                        <a:pt x="127" y="111"/>
                      </a:lnTo>
                      <a:lnTo>
                        <a:pt x="131" y="113"/>
                      </a:lnTo>
                      <a:lnTo>
                        <a:pt x="135" y="112"/>
                      </a:lnTo>
                      <a:lnTo>
                        <a:pt x="135" y="111"/>
                      </a:lnTo>
                      <a:lnTo>
                        <a:pt x="138" y="108"/>
                      </a:lnTo>
                      <a:lnTo>
                        <a:pt x="141" y="108"/>
                      </a:lnTo>
                      <a:lnTo>
                        <a:pt x="141" y="111"/>
                      </a:lnTo>
                      <a:lnTo>
                        <a:pt x="139" y="115"/>
                      </a:lnTo>
                      <a:lnTo>
                        <a:pt x="136" y="118"/>
                      </a:lnTo>
                      <a:lnTo>
                        <a:pt x="136" y="119"/>
                      </a:lnTo>
                      <a:lnTo>
                        <a:pt x="139" y="123"/>
                      </a:lnTo>
                      <a:lnTo>
                        <a:pt x="138" y="125"/>
                      </a:lnTo>
                      <a:lnTo>
                        <a:pt x="141" y="126"/>
                      </a:lnTo>
                      <a:lnTo>
                        <a:pt x="144" y="12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55" name="Freeform 774">
                  <a:extLst>
                    <a:ext uri="{FF2B5EF4-FFF2-40B4-BE49-F238E27FC236}">
                      <a16:creationId xmlns:a16="http://schemas.microsoft.com/office/drawing/2014/main" id="{CEC6CECF-08A9-12E0-5713-D1B4F4AD3BB1}"/>
                    </a:ext>
                  </a:extLst>
                </p:cNvPr>
                <p:cNvSpPr>
                  <a:spLocks/>
                </p:cNvSpPr>
                <p:nvPr/>
              </p:nvSpPr>
              <p:spPr bwMode="auto">
                <a:xfrm>
                  <a:off x="3952" y="2038"/>
                  <a:ext cx="39" cy="41"/>
                </a:xfrm>
                <a:custGeom>
                  <a:avLst/>
                  <a:gdLst>
                    <a:gd name="T0" fmla="*/ 20 w 39"/>
                    <a:gd name="T1" fmla="*/ 3 h 41"/>
                    <a:gd name="T2" fmla="*/ 16 w 39"/>
                    <a:gd name="T3" fmla="*/ 0 h 41"/>
                    <a:gd name="T4" fmla="*/ 12 w 39"/>
                    <a:gd name="T5" fmla="*/ 0 h 41"/>
                    <a:gd name="T6" fmla="*/ 10 w 39"/>
                    <a:gd name="T7" fmla="*/ 2 h 41"/>
                    <a:gd name="T8" fmla="*/ 8 w 39"/>
                    <a:gd name="T9" fmla="*/ 2 h 41"/>
                    <a:gd name="T10" fmla="*/ 6 w 39"/>
                    <a:gd name="T11" fmla="*/ 5 h 41"/>
                    <a:gd name="T12" fmla="*/ 5 w 39"/>
                    <a:gd name="T13" fmla="*/ 10 h 41"/>
                    <a:gd name="T14" fmla="*/ 8 w 39"/>
                    <a:gd name="T15" fmla="*/ 11 h 41"/>
                    <a:gd name="T16" fmla="*/ 8 w 39"/>
                    <a:gd name="T17" fmla="*/ 15 h 41"/>
                    <a:gd name="T18" fmla="*/ 4 w 39"/>
                    <a:gd name="T19" fmla="*/ 18 h 41"/>
                    <a:gd name="T20" fmla="*/ 5 w 39"/>
                    <a:gd name="T21" fmla="*/ 21 h 41"/>
                    <a:gd name="T22" fmla="*/ 3 w 39"/>
                    <a:gd name="T23" fmla="*/ 25 h 41"/>
                    <a:gd name="T24" fmla="*/ 0 w 39"/>
                    <a:gd name="T25" fmla="*/ 27 h 41"/>
                    <a:gd name="T26" fmla="*/ 0 w 39"/>
                    <a:gd name="T27" fmla="*/ 27 h 41"/>
                    <a:gd name="T28" fmla="*/ 2 w 39"/>
                    <a:gd name="T29" fmla="*/ 30 h 41"/>
                    <a:gd name="T30" fmla="*/ 3 w 39"/>
                    <a:gd name="T31" fmla="*/ 31 h 41"/>
                    <a:gd name="T32" fmla="*/ 6 w 39"/>
                    <a:gd name="T33" fmla="*/ 31 h 41"/>
                    <a:gd name="T34" fmla="*/ 7 w 39"/>
                    <a:gd name="T35" fmla="*/ 31 h 41"/>
                    <a:gd name="T36" fmla="*/ 9 w 39"/>
                    <a:gd name="T37" fmla="*/ 31 h 41"/>
                    <a:gd name="T38" fmla="*/ 7 w 39"/>
                    <a:gd name="T39" fmla="*/ 33 h 41"/>
                    <a:gd name="T40" fmla="*/ 6 w 39"/>
                    <a:gd name="T41" fmla="*/ 33 h 41"/>
                    <a:gd name="T42" fmla="*/ 4 w 39"/>
                    <a:gd name="T43" fmla="*/ 38 h 41"/>
                    <a:gd name="T44" fmla="*/ 4 w 39"/>
                    <a:gd name="T45" fmla="*/ 41 h 41"/>
                    <a:gd name="T46" fmla="*/ 10 w 39"/>
                    <a:gd name="T47" fmla="*/ 34 h 41"/>
                    <a:gd name="T48" fmla="*/ 17 w 39"/>
                    <a:gd name="T49" fmla="*/ 30 h 41"/>
                    <a:gd name="T50" fmla="*/ 19 w 39"/>
                    <a:gd name="T51" fmla="*/ 25 h 41"/>
                    <a:gd name="T52" fmla="*/ 22 w 39"/>
                    <a:gd name="T53" fmla="*/ 24 h 41"/>
                    <a:gd name="T54" fmla="*/ 27 w 39"/>
                    <a:gd name="T55" fmla="*/ 24 h 41"/>
                    <a:gd name="T56" fmla="*/ 28 w 39"/>
                    <a:gd name="T57" fmla="*/ 23 h 41"/>
                    <a:gd name="T58" fmla="*/ 31 w 39"/>
                    <a:gd name="T59" fmla="*/ 23 h 41"/>
                    <a:gd name="T60" fmla="*/ 33 w 39"/>
                    <a:gd name="T61" fmla="*/ 24 h 41"/>
                    <a:gd name="T62" fmla="*/ 37 w 39"/>
                    <a:gd name="T63" fmla="*/ 24 h 41"/>
                    <a:gd name="T64" fmla="*/ 39 w 39"/>
                    <a:gd name="T65" fmla="*/ 21 h 41"/>
                    <a:gd name="T66" fmla="*/ 39 w 39"/>
                    <a:gd name="T67" fmla="*/ 19 h 41"/>
                    <a:gd name="T68" fmla="*/ 36 w 39"/>
                    <a:gd name="T69" fmla="*/ 17 h 41"/>
                    <a:gd name="T70" fmla="*/ 33 w 39"/>
                    <a:gd name="T71" fmla="*/ 14 h 41"/>
                    <a:gd name="T72" fmla="*/ 30 w 39"/>
                    <a:gd name="T73" fmla="*/ 13 h 41"/>
                    <a:gd name="T74" fmla="*/ 26 w 39"/>
                    <a:gd name="T75" fmla="*/ 8 h 41"/>
                    <a:gd name="T76" fmla="*/ 25 w 39"/>
                    <a:gd name="T77" fmla="*/ 2 h 41"/>
                    <a:gd name="T78" fmla="*/ 22 w 39"/>
                    <a:gd name="T79" fmla="*/ 1 h 41"/>
                    <a:gd name="T80" fmla="*/ 20 w 39"/>
                    <a:gd name="T81" fmla="*/ 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 h="41">
                      <a:moveTo>
                        <a:pt x="20" y="3"/>
                      </a:moveTo>
                      <a:lnTo>
                        <a:pt x="16" y="0"/>
                      </a:lnTo>
                      <a:lnTo>
                        <a:pt x="12" y="0"/>
                      </a:lnTo>
                      <a:lnTo>
                        <a:pt x="10" y="2"/>
                      </a:lnTo>
                      <a:lnTo>
                        <a:pt x="8" y="2"/>
                      </a:lnTo>
                      <a:lnTo>
                        <a:pt x="6" y="5"/>
                      </a:lnTo>
                      <a:lnTo>
                        <a:pt x="5" y="10"/>
                      </a:lnTo>
                      <a:lnTo>
                        <a:pt x="8" y="11"/>
                      </a:lnTo>
                      <a:lnTo>
                        <a:pt x="8" y="15"/>
                      </a:lnTo>
                      <a:lnTo>
                        <a:pt x="4" y="18"/>
                      </a:lnTo>
                      <a:lnTo>
                        <a:pt x="5" y="21"/>
                      </a:lnTo>
                      <a:lnTo>
                        <a:pt x="3" y="25"/>
                      </a:lnTo>
                      <a:lnTo>
                        <a:pt x="0" y="27"/>
                      </a:lnTo>
                      <a:lnTo>
                        <a:pt x="0" y="27"/>
                      </a:lnTo>
                      <a:lnTo>
                        <a:pt x="2" y="30"/>
                      </a:lnTo>
                      <a:lnTo>
                        <a:pt x="3" y="31"/>
                      </a:lnTo>
                      <a:lnTo>
                        <a:pt x="6" y="31"/>
                      </a:lnTo>
                      <a:lnTo>
                        <a:pt x="7" y="31"/>
                      </a:lnTo>
                      <a:lnTo>
                        <a:pt x="9" y="31"/>
                      </a:lnTo>
                      <a:lnTo>
                        <a:pt x="7" y="33"/>
                      </a:lnTo>
                      <a:lnTo>
                        <a:pt x="6" y="33"/>
                      </a:lnTo>
                      <a:lnTo>
                        <a:pt x="4" y="38"/>
                      </a:lnTo>
                      <a:lnTo>
                        <a:pt x="4" y="41"/>
                      </a:lnTo>
                      <a:lnTo>
                        <a:pt x="10" y="34"/>
                      </a:lnTo>
                      <a:lnTo>
                        <a:pt x="17" y="30"/>
                      </a:lnTo>
                      <a:lnTo>
                        <a:pt x="19" y="25"/>
                      </a:lnTo>
                      <a:lnTo>
                        <a:pt x="22" y="24"/>
                      </a:lnTo>
                      <a:lnTo>
                        <a:pt x="27" y="24"/>
                      </a:lnTo>
                      <a:lnTo>
                        <a:pt x="28" y="23"/>
                      </a:lnTo>
                      <a:lnTo>
                        <a:pt x="31" y="23"/>
                      </a:lnTo>
                      <a:lnTo>
                        <a:pt x="33" y="24"/>
                      </a:lnTo>
                      <a:lnTo>
                        <a:pt x="37" y="24"/>
                      </a:lnTo>
                      <a:lnTo>
                        <a:pt x="39" y="21"/>
                      </a:lnTo>
                      <a:lnTo>
                        <a:pt x="39" y="19"/>
                      </a:lnTo>
                      <a:lnTo>
                        <a:pt x="36" y="17"/>
                      </a:lnTo>
                      <a:lnTo>
                        <a:pt x="33" y="14"/>
                      </a:lnTo>
                      <a:lnTo>
                        <a:pt x="30" y="13"/>
                      </a:lnTo>
                      <a:lnTo>
                        <a:pt x="26" y="8"/>
                      </a:lnTo>
                      <a:lnTo>
                        <a:pt x="25" y="2"/>
                      </a:lnTo>
                      <a:lnTo>
                        <a:pt x="22" y="1"/>
                      </a:lnTo>
                      <a:lnTo>
                        <a:pt x="2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56" name="Freeform 775">
                  <a:extLst>
                    <a:ext uri="{FF2B5EF4-FFF2-40B4-BE49-F238E27FC236}">
                      <a16:creationId xmlns:a16="http://schemas.microsoft.com/office/drawing/2014/main" id="{529737C4-FE7E-AE4C-258F-20C314D56583}"/>
                    </a:ext>
                  </a:extLst>
                </p:cNvPr>
                <p:cNvSpPr>
                  <a:spLocks/>
                </p:cNvSpPr>
                <p:nvPr/>
              </p:nvSpPr>
              <p:spPr bwMode="auto">
                <a:xfrm>
                  <a:off x="4138" y="2133"/>
                  <a:ext cx="137" cy="158"/>
                </a:xfrm>
                <a:custGeom>
                  <a:avLst/>
                  <a:gdLst>
                    <a:gd name="T0" fmla="*/ 131 w 137"/>
                    <a:gd name="T1" fmla="*/ 131 h 158"/>
                    <a:gd name="T2" fmla="*/ 125 w 137"/>
                    <a:gd name="T3" fmla="*/ 121 h 158"/>
                    <a:gd name="T4" fmla="*/ 124 w 137"/>
                    <a:gd name="T5" fmla="*/ 112 h 158"/>
                    <a:gd name="T6" fmla="*/ 124 w 137"/>
                    <a:gd name="T7" fmla="*/ 101 h 158"/>
                    <a:gd name="T8" fmla="*/ 119 w 137"/>
                    <a:gd name="T9" fmla="*/ 93 h 158"/>
                    <a:gd name="T10" fmla="*/ 115 w 137"/>
                    <a:gd name="T11" fmla="*/ 92 h 158"/>
                    <a:gd name="T12" fmla="*/ 103 w 137"/>
                    <a:gd name="T13" fmla="*/ 84 h 158"/>
                    <a:gd name="T14" fmla="*/ 98 w 137"/>
                    <a:gd name="T15" fmla="*/ 83 h 158"/>
                    <a:gd name="T16" fmla="*/ 98 w 137"/>
                    <a:gd name="T17" fmla="*/ 79 h 158"/>
                    <a:gd name="T18" fmla="*/ 96 w 137"/>
                    <a:gd name="T19" fmla="*/ 73 h 158"/>
                    <a:gd name="T20" fmla="*/ 93 w 137"/>
                    <a:gd name="T21" fmla="*/ 69 h 158"/>
                    <a:gd name="T22" fmla="*/ 89 w 137"/>
                    <a:gd name="T23" fmla="*/ 67 h 158"/>
                    <a:gd name="T24" fmla="*/ 90 w 137"/>
                    <a:gd name="T25" fmla="*/ 63 h 158"/>
                    <a:gd name="T26" fmla="*/ 90 w 137"/>
                    <a:gd name="T27" fmla="*/ 59 h 158"/>
                    <a:gd name="T28" fmla="*/ 92 w 137"/>
                    <a:gd name="T29" fmla="*/ 51 h 158"/>
                    <a:gd name="T30" fmla="*/ 94 w 137"/>
                    <a:gd name="T31" fmla="*/ 46 h 158"/>
                    <a:gd name="T32" fmla="*/ 96 w 137"/>
                    <a:gd name="T33" fmla="*/ 39 h 158"/>
                    <a:gd name="T34" fmla="*/ 94 w 137"/>
                    <a:gd name="T35" fmla="*/ 33 h 158"/>
                    <a:gd name="T36" fmla="*/ 99 w 137"/>
                    <a:gd name="T37" fmla="*/ 32 h 158"/>
                    <a:gd name="T38" fmla="*/ 98 w 137"/>
                    <a:gd name="T39" fmla="*/ 30 h 158"/>
                    <a:gd name="T40" fmla="*/ 93 w 137"/>
                    <a:gd name="T41" fmla="*/ 29 h 158"/>
                    <a:gd name="T42" fmla="*/ 86 w 137"/>
                    <a:gd name="T43" fmla="*/ 26 h 158"/>
                    <a:gd name="T44" fmla="*/ 82 w 137"/>
                    <a:gd name="T45" fmla="*/ 23 h 158"/>
                    <a:gd name="T46" fmla="*/ 79 w 137"/>
                    <a:gd name="T47" fmla="*/ 17 h 158"/>
                    <a:gd name="T48" fmla="*/ 76 w 137"/>
                    <a:gd name="T49" fmla="*/ 12 h 158"/>
                    <a:gd name="T50" fmla="*/ 74 w 137"/>
                    <a:gd name="T51" fmla="*/ 5 h 158"/>
                    <a:gd name="T52" fmla="*/ 69 w 137"/>
                    <a:gd name="T53" fmla="*/ 6 h 158"/>
                    <a:gd name="T54" fmla="*/ 66 w 137"/>
                    <a:gd name="T55" fmla="*/ 2 h 158"/>
                    <a:gd name="T56" fmla="*/ 60 w 137"/>
                    <a:gd name="T57" fmla="*/ 2 h 158"/>
                    <a:gd name="T58" fmla="*/ 50 w 137"/>
                    <a:gd name="T59" fmla="*/ 0 h 158"/>
                    <a:gd name="T60" fmla="*/ 45 w 137"/>
                    <a:gd name="T61" fmla="*/ 2 h 158"/>
                    <a:gd name="T62" fmla="*/ 41 w 137"/>
                    <a:gd name="T63" fmla="*/ 5 h 158"/>
                    <a:gd name="T64" fmla="*/ 38 w 137"/>
                    <a:gd name="T65" fmla="*/ 9 h 158"/>
                    <a:gd name="T66" fmla="*/ 30 w 137"/>
                    <a:gd name="T67" fmla="*/ 14 h 158"/>
                    <a:gd name="T68" fmla="*/ 28 w 137"/>
                    <a:gd name="T69" fmla="*/ 25 h 158"/>
                    <a:gd name="T70" fmla="*/ 30 w 137"/>
                    <a:gd name="T71" fmla="*/ 36 h 158"/>
                    <a:gd name="T72" fmla="*/ 28 w 137"/>
                    <a:gd name="T73" fmla="*/ 46 h 158"/>
                    <a:gd name="T74" fmla="*/ 26 w 137"/>
                    <a:gd name="T75" fmla="*/ 54 h 158"/>
                    <a:gd name="T76" fmla="*/ 0 w 137"/>
                    <a:gd name="T77" fmla="*/ 78 h 158"/>
                    <a:gd name="T78" fmla="*/ 0 w 137"/>
                    <a:gd name="T79" fmla="*/ 78 h 158"/>
                    <a:gd name="T80" fmla="*/ 19 w 137"/>
                    <a:gd name="T81" fmla="*/ 102 h 158"/>
                    <a:gd name="T82" fmla="*/ 112 w 137"/>
                    <a:gd name="T83" fmla="*/ 158 h 158"/>
                    <a:gd name="T84" fmla="*/ 118 w 137"/>
                    <a:gd name="T85" fmla="*/ 143 h 158"/>
                    <a:gd name="T86" fmla="*/ 129 w 137"/>
                    <a:gd name="T87" fmla="*/ 141 h 158"/>
                    <a:gd name="T88" fmla="*/ 134 w 137"/>
                    <a:gd name="T89" fmla="*/ 140 h 158"/>
                    <a:gd name="T90" fmla="*/ 137 w 137"/>
                    <a:gd name="T91" fmla="*/ 136 h 158"/>
                    <a:gd name="T92" fmla="*/ 133 w 137"/>
                    <a:gd name="T93" fmla="*/ 13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7" h="158">
                      <a:moveTo>
                        <a:pt x="133" y="133"/>
                      </a:moveTo>
                      <a:lnTo>
                        <a:pt x="131" y="131"/>
                      </a:lnTo>
                      <a:lnTo>
                        <a:pt x="129" y="121"/>
                      </a:lnTo>
                      <a:lnTo>
                        <a:pt x="125" y="121"/>
                      </a:lnTo>
                      <a:lnTo>
                        <a:pt x="124" y="116"/>
                      </a:lnTo>
                      <a:lnTo>
                        <a:pt x="124" y="112"/>
                      </a:lnTo>
                      <a:lnTo>
                        <a:pt x="127" y="108"/>
                      </a:lnTo>
                      <a:lnTo>
                        <a:pt x="124" y="101"/>
                      </a:lnTo>
                      <a:lnTo>
                        <a:pt x="121" y="98"/>
                      </a:lnTo>
                      <a:lnTo>
                        <a:pt x="119" y="93"/>
                      </a:lnTo>
                      <a:lnTo>
                        <a:pt x="117" y="91"/>
                      </a:lnTo>
                      <a:lnTo>
                        <a:pt x="115" y="92"/>
                      </a:lnTo>
                      <a:lnTo>
                        <a:pt x="105" y="84"/>
                      </a:lnTo>
                      <a:lnTo>
                        <a:pt x="103" y="84"/>
                      </a:lnTo>
                      <a:lnTo>
                        <a:pt x="101" y="85"/>
                      </a:lnTo>
                      <a:lnTo>
                        <a:pt x="98" y="83"/>
                      </a:lnTo>
                      <a:lnTo>
                        <a:pt x="99" y="81"/>
                      </a:lnTo>
                      <a:lnTo>
                        <a:pt x="98" y="79"/>
                      </a:lnTo>
                      <a:lnTo>
                        <a:pt x="99" y="76"/>
                      </a:lnTo>
                      <a:lnTo>
                        <a:pt x="96" y="73"/>
                      </a:lnTo>
                      <a:lnTo>
                        <a:pt x="96" y="70"/>
                      </a:lnTo>
                      <a:lnTo>
                        <a:pt x="93" y="69"/>
                      </a:lnTo>
                      <a:lnTo>
                        <a:pt x="91" y="67"/>
                      </a:lnTo>
                      <a:lnTo>
                        <a:pt x="89" y="67"/>
                      </a:lnTo>
                      <a:lnTo>
                        <a:pt x="89" y="64"/>
                      </a:lnTo>
                      <a:lnTo>
                        <a:pt x="90" y="63"/>
                      </a:lnTo>
                      <a:lnTo>
                        <a:pt x="89" y="61"/>
                      </a:lnTo>
                      <a:lnTo>
                        <a:pt x="90" y="59"/>
                      </a:lnTo>
                      <a:lnTo>
                        <a:pt x="90" y="53"/>
                      </a:lnTo>
                      <a:lnTo>
                        <a:pt x="92" y="51"/>
                      </a:lnTo>
                      <a:lnTo>
                        <a:pt x="92" y="46"/>
                      </a:lnTo>
                      <a:lnTo>
                        <a:pt x="94" y="46"/>
                      </a:lnTo>
                      <a:lnTo>
                        <a:pt x="96" y="45"/>
                      </a:lnTo>
                      <a:lnTo>
                        <a:pt x="96" y="39"/>
                      </a:lnTo>
                      <a:lnTo>
                        <a:pt x="94" y="38"/>
                      </a:lnTo>
                      <a:lnTo>
                        <a:pt x="94" y="33"/>
                      </a:lnTo>
                      <a:lnTo>
                        <a:pt x="96" y="33"/>
                      </a:lnTo>
                      <a:lnTo>
                        <a:pt x="99" y="32"/>
                      </a:lnTo>
                      <a:lnTo>
                        <a:pt x="100" y="31"/>
                      </a:lnTo>
                      <a:lnTo>
                        <a:pt x="98" y="30"/>
                      </a:lnTo>
                      <a:lnTo>
                        <a:pt x="97" y="29"/>
                      </a:lnTo>
                      <a:lnTo>
                        <a:pt x="93" y="29"/>
                      </a:lnTo>
                      <a:lnTo>
                        <a:pt x="91" y="29"/>
                      </a:lnTo>
                      <a:lnTo>
                        <a:pt x="86" y="26"/>
                      </a:lnTo>
                      <a:lnTo>
                        <a:pt x="84" y="25"/>
                      </a:lnTo>
                      <a:lnTo>
                        <a:pt x="82" y="23"/>
                      </a:lnTo>
                      <a:lnTo>
                        <a:pt x="80" y="19"/>
                      </a:lnTo>
                      <a:lnTo>
                        <a:pt x="79" y="17"/>
                      </a:lnTo>
                      <a:lnTo>
                        <a:pt x="77" y="16"/>
                      </a:lnTo>
                      <a:lnTo>
                        <a:pt x="76" y="12"/>
                      </a:lnTo>
                      <a:lnTo>
                        <a:pt x="76" y="10"/>
                      </a:lnTo>
                      <a:lnTo>
                        <a:pt x="74" y="5"/>
                      </a:lnTo>
                      <a:lnTo>
                        <a:pt x="72" y="5"/>
                      </a:lnTo>
                      <a:lnTo>
                        <a:pt x="69" y="6"/>
                      </a:lnTo>
                      <a:lnTo>
                        <a:pt x="66" y="5"/>
                      </a:lnTo>
                      <a:lnTo>
                        <a:pt x="66" y="2"/>
                      </a:lnTo>
                      <a:lnTo>
                        <a:pt x="64" y="0"/>
                      </a:lnTo>
                      <a:lnTo>
                        <a:pt x="60" y="2"/>
                      </a:lnTo>
                      <a:lnTo>
                        <a:pt x="55" y="0"/>
                      </a:lnTo>
                      <a:lnTo>
                        <a:pt x="50" y="0"/>
                      </a:lnTo>
                      <a:lnTo>
                        <a:pt x="48" y="2"/>
                      </a:lnTo>
                      <a:lnTo>
                        <a:pt x="45" y="2"/>
                      </a:lnTo>
                      <a:lnTo>
                        <a:pt x="41" y="5"/>
                      </a:lnTo>
                      <a:lnTo>
                        <a:pt x="41" y="5"/>
                      </a:lnTo>
                      <a:lnTo>
                        <a:pt x="40" y="9"/>
                      </a:lnTo>
                      <a:lnTo>
                        <a:pt x="38" y="9"/>
                      </a:lnTo>
                      <a:lnTo>
                        <a:pt x="35" y="12"/>
                      </a:lnTo>
                      <a:lnTo>
                        <a:pt x="30" y="14"/>
                      </a:lnTo>
                      <a:lnTo>
                        <a:pt x="28" y="19"/>
                      </a:lnTo>
                      <a:lnTo>
                        <a:pt x="28" y="25"/>
                      </a:lnTo>
                      <a:lnTo>
                        <a:pt x="30" y="31"/>
                      </a:lnTo>
                      <a:lnTo>
                        <a:pt x="30" y="36"/>
                      </a:lnTo>
                      <a:lnTo>
                        <a:pt x="28" y="43"/>
                      </a:lnTo>
                      <a:lnTo>
                        <a:pt x="28" y="46"/>
                      </a:lnTo>
                      <a:lnTo>
                        <a:pt x="28" y="50"/>
                      </a:lnTo>
                      <a:lnTo>
                        <a:pt x="26" y="54"/>
                      </a:lnTo>
                      <a:lnTo>
                        <a:pt x="24" y="57"/>
                      </a:lnTo>
                      <a:lnTo>
                        <a:pt x="0" y="78"/>
                      </a:lnTo>
                      <a:lnTo>
                        <a:pt x="0" y="78"/>
                      </a:lnTo>
                      <a:lnTo>
                        <a:pt x="0" y="78"/>
                      </a:lnTo>
                      <a:lnTo>
                        <a:pt x="7" y="100"/>
                      </a:lnTo>
                      <a:lnTo>
                        <a:pt x="19" y="102"/>
                      </a:lnTo>
                      <a:lnTo>
                        <a:pt x="85" y="157"/>
                      </a:lnTo>
                      <a:lnTo>
                        <a:pt x="112" y="158"/>
                      </a:lnTo>
                      <a:lnTo>
                        <a:pt x="115" y="150"/>
                      </a:lnTo>
                      <a:lnTo>
                        <a:pt x="118" y="143"/>
                      </a:lnTo>
                      <a:lnTo>
                        <a:pt x="124" y="139"/>
                      </a:lnTo>
                      <a:lnTo>
                        <a:pt x="129" y="141"/>
                      </a:lnTo>
                      <a:lnTo>
                        <a:pt x="132" y="140"/>
                      </a:lnTo>
                      <a:lnTo>
                        <a:pt x="134" y="140"/>
                      </a:lnTo>
                      <a:lnTo>
                        <a:pt x="135" y="136"/>
                      </a:lnTo>
                      <a:lnTo>
                        <a:pt x="137" y="136"/>
                      </a:lnTo>
                      <a:lnTo>
                        <a:pt x="136" y="135"/>
                      </a:lnTo>
                      <a:lnTo>
                        <a:pt x="133" y="13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57" name="Freeform 776">
                  <a:extLst>
                    <a:ext uri="{FF2B5EF4-FFF2-40B4-BE49-F238E27FC236}">
                      <a16:creationId xmlns:a16="http://schemas.microsoft.com/office/drawing/2014/main" id="{14004687-1CE2-0E39-EABA-84CD354E0A3D}"/>
                    </a:ext>
                  </a:extLst>
                </p:cNvPr>
                <p:cNvSpPr>
                  <a:spLocks/>
                </p:cNvSpPr>
                <p:nvPr/>
              </p:nvSpPr>
              <p:spPr bwMode="auto">
                <a:xfrm>
                  <a:off x="4250" y="2272"/>
                  <a:ext cx="24" cy="30"/>
                </a:xfrm>
                <a:custGeom>
                  <a:avLst/>
                  <a:gdLst>
                    <a:gd name="T0" fmla="*/ 17 w 24"/>
                    <a:gd name="T1" fmla="*/ 2 h 30"/>
                    <a:gd name="T2" fmla="*/ 12 w 24"/>
                    <a:gd name="T3" fmla="*/ 0 h 30"/>
                    <a:gd name="T4" fmla="*/ 6 w 24"/>
                    <a:gd name="T5" fmla="*/ 4 h 30"/>
                    <a:gd name="T6" fmla="*/ 3 w 24"/>
                    <a:gd name="T7" fmla="*/ 11 h 30"/>
                    <a:gd name="T8" fmla="*/ 0 w 24"/>
                    <a:gd name="T9" fmla="*/ 19 h 30"/>
                    <a:gd name="T10" fmla="*/ 2 w 24"/>
                    <a:gd name="T11" fmla="*/ 19 h 30"/>
                    <a:gd name="T12" fmla="*/ 15 w 24"/>
                    <a:gd name="T13" fmla="*/ 24 h 30"/>
                    <a:gd name="T14" fmla="*/ 16 w 24"/>
                    <a:gd name="T15" fmla="*/ 30 h 30"/>
                    <a:gd name="T16" fmla="*/ 24 w 24"/>
                    <a:gd name="T17" fmla="*/ 25 h 30"/>
                    <a:gd name="T18" fmla="*/ 23 w 24"/>
                    <a:gd name="T19" fmla="*/ 23 h 30"/>
                    <a:gd name="T20" fmla="*/ 23 w 24"/>
                    <a:gd name="T21" fmla="*/ 22 h 30"/>
                    <a:gd name="T22" fmla="*/ 23 w 24"/>
                    <a:gd name="T23" fmla="*/ 22 h 30"/>
                    <a:gd name="T24" fmla="*/ 22 w 24"/>
                    <a:gd name="T25" fmla="*/ 20 h 30"/>
                    <a:gd name="T26" fmla="*/ 22 w 24"/>
                    <a:gd name="T27" fmla="*/ 18 h 30"/>
                    <a:gd name="T28" fmla="*/ 21 w 24"/>
                    <a:gd name="T29" fmla="*/ 14 h 30"/>
                    <a:gd name="T30" fmla="*/ 20 w 24"/>
                    <a:gd name="T31" fmla="*/ 16 h 30"/>
                    <a:gd name="T32" fmla="*/ 15 w 24"/>
                    <a:gd name="T33" fmla="*/ 12 h 30"/>
                    <a:gd name="T34" fmla="*/ 23 w 24"/>
                    <a:gd name="T35" fmla="*/ 10 h 30"/>
                    <a:gd name="T36" fmla="*/ 22 w 24"/>
                    <a:gd name="T37" fmla="*/ 3 h 30"/>
                    <a:gd name="T38" fmla="*/ 22 w 24"/>
                    <a:gd name="T39" fmla="*/ 1 h 30"/>
                    <a:gd name="T40" fmla="*/ 20 w 24"/>
                    <a:gd name="T41" fmla="*/ 1 h 30"/>
                    <a:gd name="T42" fmla="*/ 17 w 24"/>
                    <a:gd name="T43"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30">
                      <a:moveTo>
                        <a:pt x="17" y="2"/>
                      </a:moveTo>
                      <a:lnTo>
                        <a:pt x="12" y="0"/>
                      </a:lnTo>
                      <a:lnTo>
                        <a:pt x="6" y="4"/>
                      </a:lnTo>
                      <a:lnTo>
                        <a:pt x="3" y="11"/>
                      </a:lnTo>
                      <a:lnTo>
                        <a:pt x="0" y="19"/>
                      </a:lnTo>
                      <a:lnTo>
                        <a:pt x="2" y="19"/>
                      </a:lnTo>
                      <a:lnTo>
                        <a:pt x="15" y="24"/>
                      </a:lnTo>
                      <a:lnTo>
                        <a:pt x="16" y="30"/>
                      </a:lnTo>
                      <a:lnTo>
                        <a:pt x="24" y="25"/>
                      </a:lnTo>
                      <a:lnTo>
                        <a:pt x="23" y="23"/>
                      </a:lnTo>
                      <a:lnTo>
                        <a:pt x="23" y="22"/>
                      </a:lnTo>
                      <a:lnTo>
                        <a:pt x="23" y="22"/>
                      </a:lnTo>
                      <a:lnTo>
                        <a:pt x="22" y="20"/>
                      </a:lnTo>
                      <a:lnTo>
                        <a:pt x="22" y="18"/>
                      </a:lnTo>
                      <a:lnTo>
                        <a:pt x="21" y="14"/>
                      </a:lnTo>
                      <a:lnTo>
                        <a:pt x="20" y="16"/>
                      </a:lnTo>
                      <a:lnTo>
                        <a:pt x="15" y="12"/>
                      </a:lnTo>
                      <a:lnTo>
                        <a:pt x="23" y="10"/>
                      </a:lnTo>
                      <a:lnTo>
                        <a:pt x="22" y="3"/>
                      </a:lnTo>
                      <a:lnTo>
                        <a:pt x="22" y="1"/>
                      </a:lnTo>
                      <a:lnTo>
                        <a:pt x="20" y="1"/>
                      </a:lnTo>
                      <a:lnTo>
                        <a:pt x="17"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58" name="Freeform 777">
                  <a:extLst>
                    <a:ext uri="{FF2B5EF4-FFF2-40B4-BE49-F238E27FC236}">
                      <a16:creationId xmlns:a16="http://schemas.microsoft.com/office/drawing/2014/main" id="{F5A80A20-32F0-0ED1-A1EA-6DD130698A1C}"/>
                    </a:ext>
                  </a:extLst>
                </p:cNvPr>
                <p:cNvSpPr>
                  <a:spLocks/>
                </p:cNvSpPr>
                <p:nvPr/>
              </p:nvSpPr>
              <p:spPr bwMode="auto">
                <a:xfrm>
                  <a:off x="4044" y="2169"/>
                  <a:ext cx="32" cy="22"/>
                </a:xfrm>
                <a:custGeom>
                  <a:avLst/>
                  <a:gdLst>
                    <a:gd name="T0" fmla="*/ 31 w 32"/>
                    <a:gd name="T1" fmla="*/ 3 h 22"/>
                    <a:gd name="T2" fmla="*/ 32 w 32"/>
                    <a:gd name="T3" fmla="*/ 1 h 22"/>
                    <a:gd name="T4" fmla="*/ 31 w 32"/>
                    <a:gd name="T5" fmla="*/ 0 h 22"/>
                    <a:gd name="T6" fmla="*/ 30 w 32"/>
                    <a:gd name="T7" fmla="*/ 0 h 22"/>
                    <a:gd name="T8" fmla="*/ 25 w 32"/>
                    <a:gd name="T9" fmla="*/ 4 h 22"/>
                    <a:gd name="T10" fmla="*/ 19 w 32"/>
                    <a:gd name="T11" fmla="*/ 7 h 22"/>
                    <a:gd name="T12" fmla="*/ 15 w 32"/>
                    <a:gd name="T13" fmla="*/ 7 h 22"/>
                    <a:gd name="T14" fmla="*/ 12 w 32"/>
                    <a:gd name="T15" fmla="*/ 5 h 22"/>
                    <a:gd name="T16" fmla="*/ 10 w 32"/>
                    <a:gd name="T17" fmla="*/ 5 h 22"/>
                    <a:gd name="T18" fmla="*/ 10 w 32"/>
                    <a:gd name="T19" fmla="*/ 7 h 22"/>
                    <a:gd name="T20" fmla="*/ 9 w 32"/>
                    <a:gd name="T21" fmla="*/ 10 h 22"/>
                    <a:gd name="T22" fmla="*/ 7 w 32"/>
                    <a:gd name="T23" fmla="*/ 10 h 22"/>
                    <a:gd name="T24" fmla="*/ 4 w 32"/>
                    <a:gd name="T25" fmla="*/ 9 h 22"/>
                    <a:gd name="T26" fmla="*/ 2 w 32"/>
                    <a:gd name="T27" fmla="*/ 11 h 22"/>
                    <a:gd name="T28" fmla="*/ 0 w 32"/>
                    <a:gd name="T29" fmla="*/ 12 h 22"/>
                    <a:gd name="T30" fmla="*/ 0 w 32"/>
                    <a:gd name="T31" fmla="*/ 16 h 22"/>
                    <a:gd name="T32" fmla="*/ 3 w 32"/>
                    <a:gd name="T33" fmla="*/ 19 h 22"/>
                    <a:gd name="T34" fmla="*/ 6 w 32"/>
                    <a:gd name="T35" fmla="*/ 21 h 22"/>
                    <a:gd name="T36" fmla="*/ 10 w 32"/>
                    <a:gd name="T37" fmla="*/ 21 h 22"/>
                    <a:gd name="T38" fmla="*/ 11 w 32"/>
                    <a:gd name="T39" fmla="*/ 22 h 22"/>
                    <a:gd name="T40" fmla="*/ 13 w 32"/>
                    <a:gd name="T41" fmla="*/ 21 h 22"/>
                    <a:gd name="T42" fmla="*/ 16 w 32"/>
                    <a:gd name="T43" fmla="*/ 20 h 22"/>
                    <a:gd name="T44" fmla="*/ 19 w 32"/>
                    <a:gd name="T45" fmla="*/ 17 h 22"/>
                    <a:gd name="T46" fmla="*/ 21 w 32"/>
                    <a:gd name="T47" fmla="*/ 15 h 22"/>
                    <a:gd name="T48" fmla="*/ 25 w 32"/>
                    <a:gd name="T49" fmla="*/ 16 h 22"/>
                    <a:gd name="T50" fmla="*/ 25 w 32"/>
                    <a:gd name="T51" fmla="*/ 12 h 22"/>
                    <a:gd name="T52" fmla="*/ 25 w 32"/>
                    <a:gd name="T53" fmla="*/ 10 h 22"/>
                    <a:gd name="T54" fmla="*/ 28 w 32"/>
                    <a:gd name="T55" fmla="*/ 5 h 22"/>
                    <a:gd name="T56" fmla="*/ 31 w 32"/>
                    <a:gd name="T57"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 h="22">
                      <a:moveTo>
                        <a:pt x="31" y="3"/>
                      </a:moveTo>
                      <a:lnTo>
                        <a:pt x="32" y="1"/>
                      </a:lnTo>
                      <a:lnTo>
                        <a:pt x="31" y="0"/>
                      </a:lnTo>
                      <a:lnTo>
                        <a:pt x="30" y="0"/>
                      </a:lnTo>
                      <a:lnTo>
                        <a:pt x="25" y="4"/>
                      </a:lnTo>
                      <a:lnTo>
                        <a:pt x="19" y="7"/>
                      </a:lnTo>
                      <a:lnTo>
                        <a:pt x="15" y="7"/>
                      </a:lnTo>
                      <a:lnTo>
                        <a:pt x="12" y="5"/>
                      </a:lnTo>
                      <a:lnTo>
                        <a:pt x="10" y="5"/>
                      </a:lnTo>
                      <a:lnTo>
                        <a:pt x="10" y="7"/>
                      </a:lnTo>
                      <a:lnTo>
                        <a:pt x="9" y="10"/>
                      </a:lnTo>
                      <a:lnTo>
                        <a:pt x="7" y="10"/>
                      </a:lnTo>
                      <a:lnTo>
                        <a:pt x="4" y="9"/>
                      </a:lnTo>
                      <a:lnTo>
                        <a:pt x="2" y="11"/>
                      </a:lnTo>
                      <a:lnTo>
                        <a:pt x="0" y="12"/>
                      </a:lnTo>
                      <a:lnTo>
                        <a:pt x="0" y="16"/>
                      </a:lnTo>
                      <a:lnTo>
                        <a:pt x="3" y="19"/>
                      </a:lnTo>
                      <a:lnTo>
                        <a:pt x="6" y="21"/>
                      </a:lnTo>
                      <a:lnTo>
                        <a:pt x="10" y="21"/>
                      </a:lnTo>
                      <a:lnTo>
                        <a:pt x="11" y="22"/>
                      </a:lnTo>
                      <a:lnTo>
                        <a:pt x="13" y="21"/>
                      </a:lnTo>
                      <a:lnTo>
                        <a:pt x="16" y="20"/>
                      </a:lnTo>
                      <a:lnTo>
                        <a:pt x="19" y="17"/>
                      </a:lnTo>
                      <a:lnTo>
                        <a:pt x="21" y="15"/>
                      </a:lnTo>
                      <a:lnTo>
                        <a:pt x="25" y="16"/>
                      </a:lnTo>
                      <a:lnTo>
                        <a:pt x="25" y="12"/>
                      </a:lnTo>
                      <a:lnTo>
                        <a:pt x="25" y="10"/>
                      </a:lnTo>
                      <a:lnTo>
                        <a:pt x="28" y="5"/>
                      </a:lnTo>
                      <a:lnTo>
                        <a:pt x="31"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59" name="Freeform 778">
                  <a:extLst>
                    <a:ext uri="{FF2B5EF4-FFF2-40B4-BE49-F238E27FC236}">
                      <a16:creationId xmlns:a16="http://schemas.microsoft.com/office/drawing/2014/main" id="{1902A91B-DA88-C7C1-D258-797B5C5E1C76}"/>
                    </a:ext>
                  </a:extLst>
                </p:cNvPr>
                <p:cNvSpPr>
                  <a:spLocks/>
                </p:cNvSpPr>
                <p:nvPr/>
              </p:nvSpPr>
              <p:spPr bwMode="auto">
                <a:xfrm>
                  <a:off x="4091" y="2137"/>
                  <a:ext cx="88" cy="95"/>
                </a:xfrm>
                <a:custGeom>
                  <a:avLst/>
                  <a:gdLst>
                    <a:gd name="T0" fmla="*/ 13 w 88"/>
                    <a:gd name="T1" fmla="*/ 57 h 95"/>
                    <a:gd name="T2" fmla="*/ 14 w 88"/>
                    <a:gd name="T3" fmla="*/ 65 h 95"/>
                    <a:gd name="T4" fmla="*/ 11 w 88"/>
                    <a:gd name="T5" fmla="*/ 66 h 95"/>
                    <a:gd name="T6" fmla="*/ 7 w 88"/>
                    <a:gd name="T7" fmla="*/ 72 h 95"/>
                    <a:gd name="T8" fmla="*/ 5 w 88"/>
                    <a:gd name="T9" fmla="*/ 76 h 95"/>
                    <a:gd name="T10" fmla="*/ 7 w 88"/>
                    <a:gd name="T11" fmla="*/ 80 h 95"/>
                    <a:gd name="T12" fmla="*/ 7 w 88"/>
                    <a:gd name="T13" fmla="*/ 88 h 95"/>
                    <a:gd name="T14" fmla="*/ 12 w 88"/>
                    <a:gd name="T15" fmla="*/ 91 h 95"/>
                    <a:gd name="T16" fmla="*/ 16 w 88"/>
                    <a:gd name="T17" fmla="*/ 94 h 95"/>
                    <a:gd name="T18" fmla="*/ 47 w 88"/>
                    <a:gd name="T19" fmla="*/ 74 h 95"/>
                    <a:gd name="T20" fmla="*/ 71 w 88"/>
                    <a:gd name="T21" fmla="*/ 53 h 95"/>
                    <a:gd name="T22" fmla="*/ 75 w 88"/>
                    <a:gd name="T23" fmla="*/ 46 h 95"/>
                    <a:gd name="T24" fmla="*/ 75 w 88"/>
                    <a:gd name="T25" fmla="*/ 39 h 95"/>
                    <a:gd name="T26" fmla="*/ 77 w 88"/>
                    <a:gd name="T27" fmla="*/ 27 h 95"/>
                    <a:gd name="T28" fmla="*/ 75 w 88"/>
                    <a:gd name="T29" fmla="*/ 15 h 95"/>
                    <a:gd name="T30" fmla="*/ 82 w 88"/>
                    <a:gd name="T31" fmla="*/ 8 h 95"/>
                    <a:gd name="T32" fmla="*/ 87 w 88"/>
                    <a:gd name="T33" fmla="*/ 5 h 95"/>
                    <a:gd name="T34" fmla="*/ 88 w 88"/>
                    <a:gd name="T35" fmla="*/ 1 h 95"/>
                    <a:gd name="T36" fmla="*/ 83 w 88"/>
                    <a:gd name="T37" fmla="*/ 0 h 95"/>
                    <a:gd name="T38" fmla="*/ 71 w 88"/>
                    <a:gd name="T39" fmla="*/ 2 h 95"/>
                    <a:gd name="T40" fmla="*/ 64 w 88"/>
                    <a:gd name="T41" fmla="*/ 3 h 95"/>
                    <a:gd name="T42" fmla="*/ 57 w 88"/>
                    <a:gd name="T43" fmla="*/ 8 h 95"/>
                    <a:gd name="T44" fmla="*/ 53 w 88"/>
                    <a:gd name="T45" fmla="*/ 10 h 95"/>
                    <a:gd name="T46" fmla="*/ 42 w 88"/>
                    <a:gd name="T47" fmla="*/ 8 h 95"/>
                    <a:gd name="T48" fmla="*/ 37 w 88"/>
                    <a:gd name="T49" fmla="*/ 6 h 95"/>
                    <a:gd name="T50" fmla="*/ 28 w 88"/>
                    <a:gd name="T51" fmla="*/ 8 h 95"/>
                    <a:gd name="T52" fmla="*/ 19 w 88"/>
                    <a:gd name="T53" fmla="*/ 12 h 95"/>
                    <a:gd name="T54" fmla="*/ 13 w 88"/>
                    <a:gd name="T55" fmla="*/ 10 h 95"/>
                    <a:gd name="T56" fmla="*/ 12 w 88"/>
                    <a:gd name="T57" fmla="*/ 19 h 95"/>
                    <a:gd name="T58" fmla="*/ 11 w 88"/>
                    <a:gd name="T59" fmla="*/ 25 h 95"/>
                    <a:gd name="T60" fmla="*/ 5 w 88"/>
                    <a:gd name="T61" fmla="*/ 26 h 95"/>
                    <a:gd name="T62" fmla="*/ 2 w 88"/>
                    <a:gd name="T63" fmla="*/ 25 h 95"/>
                    <a:gd name="T64" fmla="*/ 1 w 88"/>
                    <a:gd name="T65" fmla="*/ 32 h 95"/>
                    <a:gd name="T66" fmla="*/ 4 w 88"/>
                    <a:gd name="T67" fmla="*/ 42 h 95"/>
                    <a:gd name="T68" fmla="*/ 3 w 88"/>
                    <a:gd name="T69" fmla="*/ 52 h 95"/>
                    <a:gd name="T70" fmla="*/ 10 w 88"/>
                    <a:gd name="T71" fmla="*/ 5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95">
                      <a:moveTo>
                        <a:pt x="10" y="56"/>
                      </a:moveTo>
                      <a:lnTo>
                        <a:pt x="13" y="57"/>
                      </a:lnTo>
                      <a:lnTo>
                        <a:pt x="12" y="62"/>
                      </a:lnTo>
                      <a:lnTo>
                        <a:pt x="14" y="65"/>
                      </a:lnTo>
                      <a:lnTo>
                        <a:pt x="12" y="66"/>
                      </a:lnTo>
                      <a:lnTo>
                        <a:pt x="11" y="66"/>
                      </a:lnTo>
                      <a:lnTo>
                        <a:pt x="8" y="67"/>
                      </a:lnTo>
                      <a:lnTo>
                        <a:pt x="7" y="72"/>
                      </a:lnTo>
                      <a:lnTo>
                        <a:pt x="5" y="76"/>
                      </a:lnTo>
                      <a:lnTo>
                        <a:pt x="5" y="76"/>
                      </a:lnTo>
                      <a:lnTo>
                        <a:pt x="5" y="77"/>
                      </a:lnTo>
                      <a:lnTo>
                        <a:pt x="7" y="80"/>
                      </a:lnTo>
                      <a:lnTo>
                        <a:pt x="8" y="86"/>
                      </a:lnTo>
                      <a:lnTo>
                        <a:pt x="7" y="88"/>
                      </a:lnTo>
                      <a:lnTo>
                        <a:pt x="8" y="88"/>
                      </a:lnTo>
                      <a:lnTo>
                        <a:pt x="12" y="91"/>
                      </a:lnTo>
                      <a:lnTo>
                        <a:pt x="16" y="94"/>
                      </a:lnTo>
                      <a:lnTo>
                        <a:pt x="16" y="94"/>
                      </a:lnTo>
                      <a:lnTo>
                        <a:pt x="19" y="95"/>
                      </a:lnTo>
                      <a:lnTo>
                        <a:pt x="47" y="74"/>
                      </a:lnTo>
                      <a:lnTo>
                        <a:pt x="47" y="74"/>
                      </a:lnTo>
                      <a:lnTo>
                        <a:pt x="71" y="53"/>
                      </a:lnTo>
                      <a:lnTo>
                        <a:pt x="73" y="50"/>
                      </a:lnTo>
                      <a:lnTo>
                        <a:pt x="75" y="46"/>
                      </a:lnTo>
                      <a:lnTo>
                        <a:pt x="75" y="42"/>
                      </a:lnTo>
                      <a:lnTo>
                        <a:pt x="75" y="39"/>
                      </a:lnTo>
                      <a:lnTo>
                        <a:pt x="77" y="32"/>
                      </a:lnTo>
                      <a:lnTo>
                        <a:pt x="77" y="27"/>
                      </a:lnTo>
                      <a:lnTo>
                        <a:pt x="75" y="21"/>
                      </a:lnTo>
                      <a:lnTo>
                        <a:pt x="75" y="15"/>
                      </a:lnTo>
                      <a:lnTo>
                        <a:pt x="77" y="10"/>
                      </a:lnTo>
                      <a:lnTo>
                        <a:pt x="82" y="8"/>
                      </a:lnTo>
                      <a:lnTo>
                        <a:pt x="85" y="5"/>
                      </a:lnTo>
                      <a:lnTo>
                        <a:pt x="87" y="5"/>
                      </a:lnTo>
                      <a:lnTo>
                        <a:pt x="88" y="1"/>
                      </a:lnTo>
                      <a:lnTo>
                        <a:pt x="88" y="1"/>
                      </a:lnTo>
                      <a:lnTo>
                        <a:pt x="87" y="0"/>
                      </a:lnTo>
                      <a:lnTo>
                        <a:pt x="83" y="0"/>
                      </a:lnTo>
                      <a:lnTo>
                        <a:pt x="78" y="2"/>
                      </a:lnTo>
                      <a:lnTo>
                        <a:pt x="71" y="2"/>
                      </a:lnTo>
                      <a:lnTo>
                        <a:pt x="68" y="3"/>
                      </a:lnTo>
                      <a:lnTo>
                        <a:pt x="64" y="3"/>
                      </a:lnTo>
                      <a:lnTo>
                        <a:pt x="59" y="4"/>
                      </a:lnTo>
                      <a:lnTo>
                        <a:pt x="57" y="8"/>
                      </a:lnTo>
                      <a:lnTo>
                        <a:pt x="53" y="8"/>
                      </a:lnTo>
                      <a:lnTo>
                        <a:pt x="53" y="10"/>
                      </a:lnTo>
                      <a:lnTo>
                        <a:pt x="46" y="10"/>
                      </a:lnTo>
                      <a:lnTo>
                        <a:pt x="42" y="8"/>
                      </a:lnTo>
                      <a:lnTo>
                        <a:pt x="40" y="7"/>
                      </a:lnTo>
                      <a:lnTo>
                        <a:pt x="37" y="6"/>
                      </a:lnTo>
                      <a:lnTo>
                        <a:pt x="30" y="7"/>
                      </a:lnTo>
                      <a:lnTo>
                        <a:pt x="28" y="8"/>
                      </a:lnTo>
                      <a:lnTo>
                        <a:pt x="26" y="9"/>
                      </a:lnTo>
                      <a:lnTo>
                        <a:pt x="19" y="12"/>
                      </a:lnTo>
                      <a:lnTo>
                        <a:pt x="17" y="11"/>
                      </a:lnTo>
                      <a:lnTo>
                        <a:pt x="13" y="10"/>
                      </a:lnTo>
                      <a:lnTo>
                        <a:pt x="12" y="13"/>
                      </a:lnTo>
                      <a:lnTo>
                        <a:pt x="12" y="19"/>
                      </a:lnTo>
                      <a:lnTo>
                        <a:pt x="10" y="21"/>
                      </a:lnTo>
                      <a:lnTo>
                        <a:pt x="11" y="25"/>
                      </a:lnTo>
                      <a:lnTo>
                        <a:pt x="8" y="25"/>
                      </a:lnTo>
                      <a:lnTo>
                        <a:pt x="5" y="26"/>
                      </a:lnTo>
                      <a:lnTo>
                        <a:pt x="2" y="25"/>
                      </a:lnTo>
                      <a:lnTo>
                        <a:pt x="2" y="25"/>
                      </a:lnTo>
                      <a:lnTo>
                        <a:pt x="0" y="27"/>
                      </a:lnTo>
                      <a:lnTo>
                        <a:pt x="1" y="32"/>
                      </a:lnTo>
                      <a:lnTo>
                        <a:pt x="3" y="38"/>
                      </a:lnTo>
                      <a:lnTo>
                        <a:pt x="4" y="42"/>
                      </a:lnTo>
                      <a:lnTo>
                        <a:pt x="3" y="46"/>
                      </a:lnTo>
                      <a:lnTo>
                        <a:pt x="3" y="52"/>
                      </a:lnTo>
                      <a:lnTo>
                        <a:pt x="9" y="53"/>
                      </a:lnTo>
                      <a:lnTo>
                        <a:pt x="10" y="5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60" name="Freeform 779">
                  <a:extLst>
                    <a:ext uri="{FF2B5EF4-FFF2-40B4-BE49-F238E27FC236}">
                      <a16:creationId xmlns:a16="http://schemas.microsoft.com/office/drawing/2014/main" id="{F98A4A5B-C17C-74FC-5015-CCDF8D6CEF6E}"/>
                    </a:ext>
                  </a:extLst>
                </p:cNvPr>
                <p:cNvSpPr>
                  <a:spLocks/>
                </p:cNvSpPr>
                <p:nvPr/>
              </p:nvSpPr>
              <p:spPr bwMode="auto">
                <a:xfrm>
                  <a:off x="4074" y="2213"/>
                  <a:ext cx="21" cy="75"/>
                </a:xfrm>
                <a:custGeom>
                  <a:avLst/>
                  <a:gdLst>
                    <a:gd name="T0" fmla="*/ 15 w 21"/>
                    <a:gd name="T1" fmla="*/ 69 h 75"/>
                    <a:gd name="T2" fmla="*/ 16 w 21"/>
                    <a:gd name="T3" fmla="*/ 67 h 75"/>
                    <a:gd name="T4" fmla="*/ 16 w 21"/>
                    <a:gd name="T5" fmla="*/ 63 h 75"/>
                    <a:gd name="T6" fmla="*/ 17 w 21"/>
                    <a:gd name="T7" fmla="*/ 59 h 75"/>
                    <a:gd name="T8" fmla="*/ 17 w 21"/>
                    <a:gd name="T9" fmla="*/ 54 h 75"/>
                    <a:gd name="T10" fmla="*/ 18 w 21"/>
                    <a:gd name="T11" fmla="*/ 53 h 75"/>
                    <a:gd name="T12" fmla="*/ 18 w 21"/>
                    <a:gd name="T13" fmla="*/ 49 h 75"/>
                    <a:gd name="T14" fmla="*/ 19 w 21"/>
                    <a:gd name="T15" fmla="*/ 46 h 75"/>
                    <a:gd name="T16" fmla="*/ 19 w 21"/>
                    <a:gd name="T17" fmla="*/ 43 h 75"/>
                    <a:gd name="T18" fmla="*/ 19 w 21"/>
                    <a:gd name="T19" fmla="*/ 36 h 75"/>
                    <a:gd name="T20" fmla="*/ 18 w 21"/>
                    <a:gd name="T21" fmla="*/ 36 h 75"/>
                    <a:gd name="T22" fmla="*/ 16 w 21"/>
                    <a:gd name="T23" fmla="*/ 36 h 75"/>
                    <a:gd name="T24" fmla="*/ 14 w 21"/>
                    <a:gd name="T25" fmla="*/ 38 h 75"/>
                    <a:gd name="T26" fmla="*/ 12 w 21"/>
                    <a:gd name="T27" fmla="*/ 36 h 75"/>
                    <a:gd name="T28" fmla="*/ 13 w 21"/>
                    <a:gd name="T29" fmla="*/ 31 h 75"/>
                    <a:gd name="T30" fmla="*/ 13 w 21"/>
                    <a:gd name="T31" fmla="*/ 23 h 75"/>
                    <a:gd name="T32" fmla="*/ 12 w 21"/>
                    <a:gd name="T33" fmla="*/ 22 h 75"/>
                    <a:gd name="T34" fmla="*/ 13 w 21"/>
                    <a:gd name="T35" fmla="*/ 17 h 75"/>
                    <a:gd name="T36" fmla="*/ 16 w 21"/>
                    <a:gd name="T37" fmla="*/ 17 h 75"/>
                    <a:gd name="T38" fmla="*/ 17 w 21"/>
                    <a:gd name="T39" fmla="*/ 19 h 75"/>
                    <a:gd name="T40" fmla="*/ 19 w 21"/>
                    <a:gd name="T41" fmla="*/ 20 h 75"/>
                    <a:gd name="T42" fmla="*/ 20 w 21"/>
                    <a:gd name="T43" fmla="*/ 18 h 75"/>
                    <a:gd name="T44" fmla="*/ 20 w 21"/>
                    <a:gd name="T45" fmla="*/ 16 h 75"/>
                    <a:gd name="T46" fmla="*/ 20 w 21"/>
                    <a:gd name="T47" fmla="*/ 16 h 75"/>
                    <a:gd name="T48" fmla="*/ 19 w 21"/>
                    <a:gd name="T49" fmla="*/ 15 h 75"/>
                    <a:gd name="T50" fmla="*/ 19 w 21"/>
                    <a:gd name="T51" fmla="*/ 11 h 75"/>
                    <a:gd name="T52" fmla="*/ 20 w 21"/>
                    <a:gd name="T53" fmla="*/ 7 h 75"/>
                    <a:gd name="T54" fmla="*/ 20 w 21"/>
                    <a:gd name="T55" fmla="*/ 2 h 75"/>
                    <a:gd name="T56" fmla="*/ 21 w 21"/>
                    <a:gd name="T57" fmla="*/ 0 h 75"/>
                    <a:gd name="T58" fmla="*/ 20 w 21"/>
                    <a:gd name="T59" fmla="*/ 1 h 75"/>
                    <a:gd name="T60" fmla="*/ 19 w 21"/>
                    <a:gd name="T61" fmla="*/ 4 h 75"/>
                    <a:gd name="T62" fmla="*/ 14 w 21"/>
                    <a:gd name="T63" fmla="*/ 4 h 75"/>
                    <a:gd name="T64" fmla="*/ 12 w 21"/>
                    <a:gd name="T65" fmla="*/ 4 h 75"/>
                    <a:gd name="T66" fmla="*/ 9 w 21"/>
                    <a:gd name="T67" fmla="*/ 8 h 75"/>
                    <a:gd name="T68" fmla="*/ 8 w 21"/>
                    <a:gd name="T69" fmla="*/ 20 h 75"/>
                    <a:gd name="T70" fmla="*/ 4 w 21"/>
                    <a:gd name="T71" fmla="*/ 29 h 75"/>
                    <a:gd name="T72" fmla="*/ 0 w 21"/>
                    <a:gd name="T73" fmla="*/ 37 h 75"/>
                    <a:gd name="T74" fmla="*/ 1 w 21"/>
                    <a:gd name="T75" fmla="*/ 38 h 75"/>
                    <a:gd name="T76" fmla="*/ 4 w 21"/>
                    <a:gd name="T77" fmla="*/ 42 h 75"/>
                    <a:gd name="T78" fmla="*/ 5 w 21"/>
                    <a:gd name="T79" fmla="*/ 49 h 75"/>
                    <a:gd name="T80" fmla="*/ 9 w 21"/>
                    <a:gd name="T81" fmla="*/ 56 h 75"/>
                    <a:gd name="T82" fmla="*/ 12 w 21"/>
                    <a:gd name="T83" fmla="*/ 65 h 75"/>
                    <a:gd name="T84" fmla="*/ 12 w 21"/>
                    <a:gd name="T85" fmla="*/ 69 h 75"/>
                    <a:gd name="T86" fmla="*/ 13 w 21"/>
                    <a:gd name="T87" fmla="*/ 75 h 75"/>
                    <a:gd name="T88" fmla="*/ 15 w 21"/>
                    <a:gd name="T89" fmla="*/ 72 h 75"/>
                    <a:gd name="T90" fmla="*/ 15 w 21"/>
                    <a:gd name="T91" fmla="*/ 71 h 75"/>
                    <a:gd name="T92" fmla="*/ 15 w 21"/>
                    <a:gd name="T93" fmla="*/ 6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 h="75">
                      <a:moveTo>
                        <a:pt x="15" y="69"/>
                      </a:moveTo>
                      <a:lnTo>
                        <a:pt x="16" y="67"/>
                      </a:lnTo>
                      <a:lnTo>
                        <a:pt x="16" y="63"/>
                      </a:lnTo>
                      <a:lnTo>
                        <a:pt x="17" y="59"/>
                      </a:lnTo>
                      <a:lnTo>
                        <a:pt x="17" y="54"/>
                      </a:lnTo>
                      <a:lnTo>
                        <a:pt x="18" y="53"/>
                      </a:lnTo>
                      <a:lnTo>
                        <a:pt x="18" y="49"/>
                      </a:lnTo>
                      <a:lnTo>
                        <a:pt x="19" y="46"/>
                      </a:lnTo>
                      <a:lnTo>
                        <a:pt x="19" y="43"/>
                      </a:lnTo>
                      <a:lnTo>
                        <a:pt x="19" y="36"/>
                      </a:lnTo>
                      <a:lnTo>
                        <a:pt x="18" y="36"/>
                      </a:lnTo>
                      <a:lnTo>
                        <a:pt x="16" y="36"/>
                      </a:lnTo>
                      <a:lnTo>
                        <a:pt x="14" y="38"/>
                      </a:lnTo>
                      <a:lnTo>
                        <a:pt x="12" y="36"/>
                      </a:lnTo>
                      <a:lnTo>
                        <a:pt x="13" y="31"/>
                      </a:lnTo>
                      <a:lnTo>
                        <a:pt x="13" y="23"/>
                      </a:lnTo>
                      <a:lnTo>
                        <a:pt x="12" y="22"/>
                      </a:lnTo>
                      <a:lnTo>
                        <a:pt x="13" y="17"/>
                      </a:lnTo>
                      <a:lnTo>
                        <a:pt x="16" y="17"/>
                      </a:lnTo>
                      <a:lnTo>
                        <a:pt x="17" y="19"/>
                      </a:lnTo>
                      <a:lnTo>
                        <a:pt x="19" y="20"/>
                      </a:lnTo>
                      <a:lnTo>
                        <a:pt x="20" y="18"/>
                      </a:lnTo>
                      <a:lnTo>
                        <a:pt x="20" y="16"/>
                      </a:lnTo>
                      <a:lnTo>
                        <a:pt x="20" y="16"/>
                      </a:lnTo>
                      <a:lnTo>
                        <a:pt x="19" y="15"/>
                      </a:lnTo>
                      <a:lnTo>
                        <a:pt x="19" y="11"/>
                      </a:lnTo>
                      <a:lnTo>
                        <a:pt x="20" y="7"/>
                      </a:lnTo>
                      <a:lnTo>
                        <a:pt x="20" y="2"/>
                      </a:lnTo>
                      <a:lnTo>
                        <a:pt x="21" y="0"/>
                      </a:lnTo>
                      <a:lnTo>
                        <a:pt x="20" y="1"/>
                      </a:lnTo>
                      <a:lnTo>
                        <a:pt x="19" y="4"/>
                      </a:lnTo>
                      <a:lnTo>
                        <a:pt x="14" y="4"/>
                      </a:lnTo>
                      <a:lnTo>
                        <a:pt x="12" y="4"/>
                      </a:lnTo>
                      <a:lnTo>
                        <a:pt x="9" y="8"/>
                      </a:lnTo>
                      <a:lnTo>
                        <a:pt x="8" y="20"/>
                      </a:lnTo>
                      <a:lnTo>
                        <a:pt x="4" y="29"/>
                      </a:lnTo>
                      <a:lnTo>
                        <a:pt x="0" y="37"/>
                      </a:lnTo>
                      <a:lnTo>
                        <a:pt x="1" y="38"/>
                      </a:lnTo>
                      <a:lnTo>
                        <a:pt x="4" y="42"/>
                      </a:lnTo>
                      <a:lnTo>
                        <a:pt x="5" y="49"/>
                      </a:lnTo>
                      <a:lnTo>
                        <a:pt x="9" y="56"/>
                      </a:lnTo>
                      <a:lnTo>
                        <a:pt x="12" y="65"/>
                      </a:lnTo>
                      <a:lnTo>
                        <a:pt x="12" y="69"/>
                      </a:lnTo>
                      <a:lnTo>
                        <a:pt x="13" y="75"/>
                      </a:lnTo>
                      <a:lnTo>
                        <a:pt x="15" y="72"/>
                      </a:lnTo>
                      <a:lnTo>
                        <a:pt x="15" y="71"/>
                      </a:lnTo>
                      <a:lnTo>
                        <a:pt x="15" y="6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61" name="Freeform 780">
                  <a:extLst>
                    <a:ext uri="{FF2B5EF4-FFF2-40B4-BE49-F238E27FC236}">
                      <a16:creationId xmlns:a16="http://schemas.microsoft.com/office/drawing/2014/main" id="{613F655B-46D2-D116-3EE5-89E7C1744F81}"/>
                    </a:ext>
                  </a:extLst>
                </p:cNvPr>
                <p:cNvSpPr>
                  <a:spLocks/>
                </p:cNvSpPr>
                <p:nvPr/>
              </p:nvSpPr>
              <p:spPr bwMode="auto">
                <a:xfrm>
                  <a:off x="4093" y="2213"/>
                  <a:ext cx="6" cy="16"/>
                </a:xfrm>
                <a:custGeom>
                  <a:avLst/>
                  <a:gdLst>
                    <a:gd name="T0" fmla="*/ 6 w 6"/>
                    <a:gd name="T1" fmla="*/ 10 h 16"/>
                    <a:gd name="T2" fmla="*/ 5 w 6"/>
                    <a:gd name="T3" fmla="*/ 4 h 16"/>
                    <a:gd name="T4" fmla="*/ 3 w 6"/>
                    <a:gd name="T5" fmla="*/ 1 h 16"/>
                    <a:gd name="T6" fmla="*/ 3 w 6"/>
                    <a:gd name="T7" fmla="*/ 0 h 16"/>
                    <a:gd name="T8" fmla="*/ 2 w 6"/>
                    <a:gd name="T9" fmla="*/ 0 h 16"/>
                    <a:gd name="T10" fmla="*/ 1 w 6"/>
                    <a:gd name="T11" fmla="*/ 2 h 16"/>
                    <a:gd name="T12" fmla="*/ 1 w 6"/>
                    <a:gd name="T13" fmla="*/ 7 h 16"/>
                    <a:gd name="T14" fmla="*/ 0 w 6"/>
                    <a:gd name="T15" fmla="*/ 11 h 16"/>
                    <a:gd name="T16" fmla="*/ 0 w 6"/>
                    <a:gd name="T17" fmla="*/ 15 h 16"/>
                    <a:gd name="T18" fmla="*/ 1 w 6"/>
                    <a:gd name="T19" fmla="*/ 16 h 16"/>
                    <a:gd name="T20" fmla="*/ 2 w 6"/>
                    <a:gd name="T21" fmla="*/ 16 h 16"/>
                    <a:gd name="T22" fmla="*/ 3 w 6"/>
                    <a:gd name="T23" fmla="*/ 15 h 16"/>
                    <a:gd name="T24" fmla="*/ 5 w 6"/>
                    <a:gd name="T25" fmla="*/ 12 h 16"/>
                    <a:gd name="T26" fmla="*/ 5 w 6"/>
                    <a:gd name="T27" fmla="*/ 12 h 16"/>
                    <a:gd name="T28" fmla="*/ 6 w 6"/>
                    <a:gd name="T29"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6">
                      <a:moveTo>
                        <a:pt x="6" y="10"/>
                      </a:moveTo>
                      <a:lnTo>
                        <a:pt x="5" y="4"/>
                      </a:lnTo>
                      <a:lnTo>
                        <a:pt x="3" y="1"/>
                      </a:lnTo>
                      <a:lnTo>
                        <a:pt x="3" y="0"/>
                      </a:lnTo>
                      <a:lnTo>
                        <a:pt x="2" y="0"/>
                      </a:lnTo>
                      <a:lnTo>
                        <a:pt x="1" y="2"/>
                      </a:lnTo>
                      <a:lnTo>
                        <a:pt x="1" y="7"/>
                      </a:lnTo>
                      <a:lnTo>
                        <a:pt x="0" y="11"/>
                      </a:lnTo>
                      <a:lnTo>
                        <a:pt x="0" y="15"/>
                      </a:lnTo>
                      <a:lnTo>
                        <a:pt x="1" y="16"/>
                      </a:lnTo>
                      <a:lnTo>
                        <a:pt x="2" y="16"/>
                      </a:lnTo>
                      <a:lnTo>
                        <a:pt x="3" y="15"/>
                      </a:lnTo>
                      <a:lnTo>
                        <a:pt x="5" y="12"/>
                      </a:lnTo>
                      <a:lnTo>
                        <a:pt x="5" y="12"/>
                      </a:lnTo>
                      <a:lnTo>
                        <a:pt x="6"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62" name="Freeform 781">
                  <a:extLst>
                    <a:ext uri="{FF2B5EF4-FFF2-40B4-BE49-F238E27FC236}">
                      <a16:creationId xmlns:a16="http://schemas.microsoft.com/office/drawing/2014/main" id="{48D1C908-4616-1FE2-7C82-E9E45DBC3063}"/>
                    </a:ext>
                  </a:extLst>
                </p:cNvPr>
                <p:cNvSpPr>
                  <a:spLocks/>
                </p:cNvSpPr>
                <p:nvPr/>
              </p:nvSpPr>
              <p:spPr bwMode="auto">
                <a:xfrm>
                  <a:off x="4086" y="2230"/>
                  <a:ext cx="8" cy="21"/>
                </a:xfrm>
                <a:custGeom>
                  <a:avLst/>
                  <a:gdLst>
                    <a:gd name="T0" fmla="*/ 5 w 8"/>
                    <a:gd name="T1" fmla="*/ 2 h 21"/>
                    <a:gd name="T2" fmla="*/ 4 w 8"/>
                    <a:gd name="T3" fmla="*/ 0 h 21"/>
                    <a:gd name="T4" fmla="*/ 1 w 8"/>
                    <a:gd name="T5" fmla="*/ 0 h 21"/>
                    <a:gd name="T6" fmla="*/ 0 w 8"/>
                    <a:gd name="T7" fmla="*/ 5 h 21"/>
                    <a:gd name="T8" fmla="*/ 1 w 8"/>
                    <a:gd name="T9" fmla="*/ 6 h 21"/>
                    <a:gd name="T10" fmla="*/ 1 w 8"/>
                    <a:gd name="T11" fmla="*/ 14 h 21"/>
                    <a:gd name="T12" fmla="*/ 0 w 8"/>
                    <a:gd name="T13" fmla="*/ 19 h 21"/>
                    <a:gd name="T14" fmla="*/ 2 w 8"/>
                    <a:gd name="T15" fmla="*/ 21 h 21"/>
                    <a:gd name="T16" fmla="*/ 4 w 8"/>
                    <a:gd name="T17" fmla="*/ 19 h 21"/>
                    <a:gd name="T18" fmla="*/ 6 w 8"/>
                    <a:gd name="T19" fmla="*/ 19 h 21"/>
                    <a:gd name="T20" fmla="*/ 7 w 8"/>
                    <a:gd name="T21" fmla="*/ 19 h 21"/>
                    <a:gd name="T22" fmla="*/ 7 w 8"/>
                    <a:gd name="T23" fmla="*/ 13 h 21"/>
                    <a:gd name="T24" fmla="*/ 7 w 8"/>
                    <a:gd name="T25" fmla="*/ 10 h 21"/>
                    <a:gd name="T26" fmla="*/ 8 w 8"/>
                    <a:gd name="T27" fmla="*/ 5 h 21"/>
                    <a:gd name="T28" fmla="*/ 8 w 8"/>
                    <a:gd name="T29" fmla="*/ 4 h 21"/>
                    <a:gd name="T30" fmla="*/ 8 w 8"/>
                    <a:gd name="T31" fmla="*/ 2 h 21"/>
                    <a:gd name="T32" fmla="*/ 8 w 8"/>
                    <a:gd name="T33" fmla="*/ 1 h 21"/>
                    <a:gd name="T34" fmla="*/ 7 w 8"/>
                    <a:gd name="T35" fmla="*/ 3 h 21"/>
                    <a:gd name="T36" fmla="*/ 5 w 8"/>
                    <a:gd name="T3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21">
                      <a:moveTo>
                        <a:pt x="5" y="2"/>
                      </a:moveTo>
                      <a:lnTo>
                        <a:pt x="4" y="0"/>
                      </a:lnTo>
                      <a:lnTo>
                        <a:pt x="1" y="0"/>
                      </a:lnTo>
                      <a:lnTo>
                        <a:pt x="0" y="5"/>
                      </a:lnTo>
                      <a:lnTo>
                        <a:pt x="1" y="6"/>
                      </a:lnTo>
                      <a:lnTo>
                        <a:pt x="1" y="14"/>
                      </a:lnTo>
                      <a:lnTo>
                        <a:pt x="0" y="19"/>
                      </a:lnTo>
                      <a:lnTo>
                        <a:pt x="2" y="21"/>
                      </a:lnTo>
                      <a:lnTo>
                        <a:pt x="4" y="19"/>
                      </a:lnTo>
                      <a:lnTo>
                        <a:pt x="6" y="19"/>
                      </a:lnTo>
                      <a:lnTo>
                        <a:pt x="7" y="19"/>
                      </a:lnTo>
                      <a:lnTo>
                        <a:pt x="7" y="13"/>
                      </a:lnTo>
                      <a:lnTo>
                        <a:pt x="7" y="10"/>
                      </a:lnTo>
                      <a:lnTo>
                        <a:pt x="8" y="5"/>
                      </a:lnTo>
                      <a:lnTo>
                        <a:pt x="8" y="4"/>
                      </a:lnTo>
                      <a:lnTo>
                        <a:pt x="8" y="2"/>
                      </a:lnTo>
                      <a:lnTo>
                        <a:pt x="8" y="1"/>
                      </a:lnTo>
                      <a:lnTo>
                        <a:pt x="7" y="3"/>
                      </a:lnTo>
                      <a:lnTo>
                        <a:pt x="5"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63" name="Freeform 782">
                  <a:extLst>
                    <a:ext uri="{FF2B5EF4-FFF2-40B4-BE49-F238E27FC236}">
                      <a16:creationId xmlns:a16="http://schemas.microsoft.com/office/drawing/2014/main" id="{D47D3D4F-9D1B-FC8F-B84C-479C5244E877}"/>
                    </a:ext>
                  </a:extLst>
                </p:cNvPr>
                <p:cNvSpPr>
                  <a:spLocks/>
                </p:cNvSpPr>
                <p:nvPr/>
              </p:nvSpPr>
              <p:spPr bwMode="auto">
                <a:xfrm>
                  <a:off x="4086" y="2189"/>
                  <a:ext cx="19" cy="28"/>
                </a:xfrm>
                <a:custGeom>
                  <a:avLst/>
                  <a:gdLst>
                    <a:gd name="T0" fmla="*/ 7 w 19"/>
                    <a:gd name="T1" fmla="*/ 28 h 28"/>
                    <a:gd name="T2" fmla="*/ 8 w 19"/>
                    <a:gd name="T3" fmla="*/ 25 h 28"/>
                    <a:gd name="T4" fmla="*/ 9 w 19"/>
                    <a:gd name="T5" fmla="*/ 24 h 28"/>
                    <a:gd name="T6" fmla="*/ 10 w 19"/>
                    <a:gd name="T7" fmla="*/ 24 h 28"/>
                    <a:gd name="T8" fmla="*/ 10 w 19"/>
                    <a:gd name="T9" fmla="*/ 24 h 28"/>
                    <a:gd name="T10" fmla="*/ 12 w 19"/>
                    <a:gd name="T11" fmla="*/ 20 h 28"/>
                    <a:gd name="T12" fmla="*/ 13 w 19"/>
                    <a:gd name="T13" fmla="*/ 15 h 28"/>
                    <a:gd name="T14" fmla="*/ 16 w 19"/>
                    <a:gd name="T15" fmla="*/ 14 h 28"/>
                    <a:gd name="T16" fmla="*/ 17 w 19"/>
                    <a:gd name="T17" fmla="*/ 14 h 28"/>
                    <a:gd name="T18" fmla="*/ 19 w 19"/>
                    <a:gd name="T19" fmla="*/ 13 h 28"/>
                    <a:gd name="T20" fmla="*/ 17 w 19"/>
                    <a:gd name="T21" fmla="*/ 10 h 28"/>
                    <a:gd name="T22" fmla="*/ 18 w 19"/>
                    <a:gd name="T23" fmla="*/ 5 h 28"/>
                    <a:gd name="T24" fmla="*/ 15 w 19"/>
                    <a:gd name="T25" fmla="*/ 4 h 28"/>
                    <a:gd name="T26" fmla="*/ 14 w 19"/>
                    <a:gd name="T27" fmla="*/ 1 h 28"/>
                    <a:gd name="T28" fmla="*/ 8 w 19"/>
                    <a:gd name="T29" fmla="*/ 0 h 28"/>
                    <a:gd name="T30" fmla="*/ 8 w 19"/>
                    <a:gd name="T31" fmla="*/ 1 h 28"/>
                    <a:gd name="T32" fmla="*/ 6 w 19"/>
                    <a:gd name="T33" fmla="*/ 1 h 28"/>
                    <a:gd name="T34" fmla="*/ 6 w 19"/>
                    <a:gd name="T35" fmla="*/ 14 h 28"/>
                    <a:gd name="T36" fmla="*/ 3 w 19"/>
                    <a:gd name="T37" fmla="*/ 18 h 28"/>
                    <a:gd name="T38" fmla="*/ 0 w 19"/>
                    <a:gd name="T39" fmla="*/ 22 h 28"/>
                    <a:gd name="T40" fmla="*/ 0 w 19"/>
                    <a:gd name="T41" fmla="*/ 27 h 28"/>
                    <a:gd name="T42" fmla="*/ 0 w 19"/>
                    <a:gd name="T43" fmla="*/ 28 h 28"/>
                    <a:gd name="T44" fmla="*/ 2 w 19"/>
                    <a:gd name="T45" fmla="*/ 28 h 28"/>
                    <a:gd name="T46" fmla="*/ 7 w 19"/>
                    <a:gd name="T4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28">
                      <a:moveTo>
                        <a:pt x="7" y="28"/>
                      </a:moveTo>
                      <a:lnTo>
                        <a:pt x="8" y="25"/>
                      </a:lnTo>
                      <a:lnTo>
                        <a:pt x="9" y="24"/>
                      </a:lnTo>
                      <a:lnTo>
                        <a:pt x="10" y="24"/>
                      </a:lnTo>
                      <a:lnTo>
                        <a:pt x="10" y="24"/>
                      </a:lnTo>
                      <a:lnTo>
                        <a:pt x="12" y="20"/>
                      </a:lnTo>
                      <a:lnTo>
                        <a:pt x="13" y="15"/>
                      </a:lnTo>
                      <a:lnTo>
                        <a:pt x="16" y="14"/>
                      </a:lnTo>
                      <a:lnTo>
                        <a:pt x="17" y="14"/>
                      </a:lnTo>
                      <a:lnTo>
                        <a:pt x="19" y="13"/>
                      </a:lnTo>
                      <a:lnTo>
                        <a:pt x="17" y="10"/>
                      </a:lnTo>
                      <a:lnTo>
                        <a:pt x="18" y="5"/>
                      </a:lnTo>
                      <a:lnTo>
                        <a:pt x="15" y="4"/>
                      </a:lnTo>
                      <a:lnTo>
                        <a:pt x="14" y="1"/>
                      </a:lnTo>
                      <a:lnTo>
                        <a:pt x="8" y="0"/>
                      </a:lnTo>
                      <a:lnTo>
                        <a:pt x="8" y="1"/>
                      </a:lnTo>
                      <a:lnTo>
                        <a:pt x="6" y="1"/>
                      </a:lnTo>
                      <a:lnTo>
                        <a:pt x="6" y="14"/>
                      </a:lnTo>
                      <a:lnTo>
                        <a:pt x="3" y="18"/>
                      </a:lnTo>
                      <a:lnTo>
                        <a:pt x="0" y="22"/>
                      </a:lnTo>
                      <a:lnTo>
                        <a:pt x="0" y="27"/>
                      </a:lnTo>
                      <a:lnTo>
                        <a:pt x="0" y="28"/>
                      </a:lnTo>
                      <a:lnTo>
                        <a:pt x="2" y="28"/>
                      </a:lnTo>
                      <a:lnTo>
                        <a:pt x="7" y="2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64" name="Freeform 783">
                  <a:extLst>
                    <a:ext uri="{FF2B5EF4-FFF2-40B4-BE49-F238E27FC236}">
                      <a16:creationId xmlns:a16="http://schemas.microsoft.com/office/drawing/2014/main" id="{65980017-C09E-1F1D-E964-DC634FFB9856}"/>
                    </a:ext>
                  </a:extLst>
                </p:cNvPr>
                <p:cNvSpPr>
                  <a:spLocks/>
                </p:cNvSpPr>
                <p:nvPr/>
              </p:nvSpPr>
              <p:spPr bwMode="auto">
                <a:xfrm>
                  <a:off x="4088" y="2211"/>
                  <a:ext cx="57" cy="85"/>
                </a:xfrm>
                <a:custGeom>
                  <a:avLst/>
                  <a:gdLst>
                    <a:gd name="T0" fmla="*/ 19 w 57"/>
                    <a:gd name="T1" fmla="*/ 85 h 85"/>
                    <a:gd name="T2" fmla="*/ 29 w 57"/>
                    <a:gd name="T3" fmla="*/ 72 h 85"/>
                    <a:gd name="T4" fmla="*/ 39 w 57"/>
                    <a:gd name="T5" fmla="*/ 71 h 85"/>
                    <a:gd name="T6" fmla="*/ 39 w 57"/>
                    <a:gd name="T7" fmla="*/ 66 h 85"/>
                    <a:gd name="T8" fmla="*/ 46 w 57"/>
                    <a:gd name="T9" fmla="*/ 57 h 85"/>
                    <a:gd name="T10" fmla="*/ 30 w 57"/>
                    <a:gd name="T11" fmla="*/ 37 h 85"/>
                    <a:gd name="T12" fmla="*/ 51 w 57"/>
                    <a:gd name="T13" fmla="*/ 29 h 85"/>
                    <a:gd name="T14" fmla="*/ 56 w 57"/>
                    <a:gd name="T15" fmla="*/ 22 h 85"/>
                    <a:gd name="T16" fmla="*/ 57 w 57"/>
                    <a:gd name="T17" fmla="*/ 22 h 85"/>
                    <a:gd name="T18" fmla="*/ 50 w 57"/>
                    <a:gd name="T19" fmla="*/ 0 h 85"/>
                    <a:gd name="T20" fmla="*/ 50 w 57"/>
                    <a:gd name="T21" fmla="*/ 0 h 85"/>
                    <a:gd name="T22" fmla="*/ 22 w 57"/>
                    <a:gd name="T23" fmla="*/ 21 h 85"/>
                    <a:gd name="T24" fmla="*/ 19 w 57"/>
                    <a:gd name="T25" fmla="*/ 20 h 85"/>
                    <a:gd name="T26" fmla="*/ 19 w 57"/>
                    <a:gd name="T27" fmla="*/ 20 h 85"/>
                    <a:gd name="T28" fmla="*/ 15 w 57"/>
                    <a:gd name="T29" fmla="*/ 17 h 85"/>
                    <a:gd name="T30" fmla="*/ 11 w 57"/>
                    <a:gd name="T31" fmla="*/ 14 h 85"/>
                    <a:gd name="T32" fmla="*/ 10 w 57"/>
                    <a:gd name="T33" fmla="*/ 14 h 85"/>
                    <a:gd name="T34" fmla="*/ 8 w 57"/>
                    <a:gd name="T35" fmla="*/ 17 h 85"/>
                    <a:gd name="T36" fmla="*/ 7 w 57"/>
                    <a:gd name="T37" fmla="*/ 18 h 85"/>
                    <a:gd name="T38" fmla="*/ 6 w 57"/>
                    <a:gd name="T39" fmla="*/ 18 h 85"/>
                    <a:gd name="T40" fmla="*/ 6 w 57"/>
                    <a:gd name="T41" fmla="*/ 20 h 85"/>
                    <a:gd name="T42" fmla="*/ 6 w 57"/>
                    <a:gd name="T43" fmla="*/ 21 h 85"/>
                    <a:gd name="T44" fmla="*/ 6 w 57"/>
                    <a:gd name="T45" fmla="*/ 23 h 85"/>
                    <a:gd name="T46" fmla="*/ 6 w 57"/>
                    <a:gd name="T47" fmla="*/ 24 h 85"/>
                    <a:gd name="T48" fmla="*/ 5 w 57"/>
                    <a:gd name="T49" fmla="*/ 29 h 85"/>
                    <a:gd name="T50" fmla="*/ 5 w 57"/>
                    <a:gd name="T51" fmla="*/ 32 h 85"/>
                    <a:gd name="T52" fmla="*/ 5 w 57"/>
                    <a:gd name="T53" fmla="*/ 45 h 85"/>
                    <a:gd name="T54" fmla="*/ 5 w 57"/>
                    <a:gd name="T55" fmla="*/ 48 h 85"/>
                    <a:gd name="T56" fmla="*/ 4 w 57"/>
                    <a:gd name="T57" fmla="*/ 51 h 85"/>
                    <a:gd name="T58" fmla="*/ 4 w 57"/>
                    <a:gd name="T59" fmla="*/ 55 h 85"/>
                    <a:gd name="T60" fmla="*/ 3 w 57"/>
                    <a:gd name="T61" fmla="*/ 56 h 85"/>
                    <a:gd name="T62" fmla="*/ 3 w 57"/>
                    <a:gd name="T63" fmla="*/ 61 h 85"/>
                    <a:gd name="T64" fmla="*/ 2 w 57"/>
                    <a:gd name="T65" fmla="*/ 65 h 85"/>
                    <a:gd name="T66" fmla="*/ 2 w 57"/>
                    <a:gd name="T67" fmla="*/ 69 h 85"/>
                    <a:gd name="T68" fmla="*/ 1 w 57"/>
                    <a:gd name="T69" fmla="*/ 71 h 85"/>
                    <a:gd name="T70" fmla="*/ 1 w 57"/>
                    <a:gd name="T71" fmla="*/ 73 h 85"/>
                    <a:gd name="T72" fmla="*/ 1 w 57"/>
                    <a:gd name="T73" fmla="*/ 74 h 85"/>
                    <a:gd name="T74" fmla="*/ 1 w 57"/>
                    <a:gd name="T75" fmla="*/ 73 h 85"/>
                    <a:gd name="T76" fmla="*/ 1 w 57"/>
                    <a:gd name="T77" fmla="*/ 75 h 85"/>
                    <a:gd name="T78" fmla="*/ 0 w 57"/>
                    <a:gd name="T79" fmla="*/ 79 h 85"/>
                    <a:gd name="T80" fmla="*/ 0 w 57"/>
                    <a:gd name="T81" fmla="*/ 80 h 85"/>
                    <a:gd name="T82" fmla="*/ 4 w 57"/>
                    <a:gd name="T83" fmla="*/ 80 h 85"/>
                    <a:gd name="T84" fmla="*/ 19 w 57"/>
                    <a:gd name="T85"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85">
                      <a:moveTo>
                        <a:pt x="19" y="85"/>
                      </a:moveTo>
                      <a:lnTo>
                        <a:pt x="29" y="72"/>
                      </a:lnTo>
                      <a:lnTo>
                        <a:pt x="39" y="71"/>
                      </a:lnTo>
                      <a:lnTo>
                        <a:pt x="39" y="66"/>
                      </a:lnTo>
                      <a:lnTo>
                        <a:pt x="46" y="57"/>
                      </a:lnTo>
                      <a:lnTo>
                        <a:pt x="30" y="37"/>
                      </a:lnTo>
                      <a:lnTo>
                        <a:pt x="51" y="29"/>
                      </a:lnTo>
                      <a:lnTo>
                        <a:pt x="56" y="22"/>
                      </a:lnTo>
                      <a:lnTo>
                        <a:pt x="57" y="22"/>
                      </a:lnTo>
                      <a:lnTo>
                        <a:pt x="50" y="0"/>
                      </a:lnTo>
                      <a:lnTo>
                        <a:pt x="50" y="0"/>
                      </a:lnTo>
                      <a:lnTo>
                        <a:pt x="22" y="21"/>
                      </a:lnTo>
                      <a:lnTo>
                        <a:pt x="19" y="20"/>
                      </a:lnTo>
                      <a:lnTo>
                        <a:pt x="19" y="20"/>
                      </a:lnTo>
                      <a:lnTo>
                        <a:pt x="15" y="17"/>
                      </a:lnTo>
                      <a:lnTo>
                        <a:pt x="11" y="14"/>
                      </a:lnTo>
                      <a:lnTo>
                        <a:pt x="10" y="14"/>
                      </a:lnTo>
                      <a:lnTo>
                        <a:pt x="8" y="17"/>
                      </a:lnTo>
                      <a:lnTo>
                        <a:pt x="7" y="18"/>
                      </a:lnTo>
                      <a:lnTo>
                        <a:pt x="6" y="18"/>
                      </a:lnTo>
                      <a:lnTo>
                        <a:pt x="6" y="20"/>
                      </a:lnTo>
                      <a:lnTo>
                        <a:pt x="6" y="21"/>
                      </a:lnTo>
                      <a:lnTo>
                        <a:pt x="6" y="23"/>
                      </a:lnTo>
                      <a:lnTo>
                        <a:pt x="6" y="24"/>
                      </a:lnTo>
                      <a:lnTo>
                        <a:pt x="5" y="29"/>
                      </a:lnTo>
                      <a:lnTo>
                        <a:pt x="5" y="32"/>
                      </a:lnTo>
                      <a:lnTo>
                        <a:pt x="5" y="45"/>
                      </a:lnTo>
                      <a:lnTo>
                        <a:pt x="5" y="48"/>
                      </a:lnTo>
                      <a:lnTo>
                        <a:pt x="4" y="51"/>
                      </a:lnTo>
                      <a:lnTo>
                        <a:pt x="4" y="55"/>
                      </a:lnTo>
                      <a:lnTo>
                        <a:pt x="3" y="56"/>
                      </a:lnTo>
                      <a:lnTo>
                        <a:pt x="3" y="61"/>
                      </a:lnTo>
                      <a:lnTo>
                        <a:pt x="2" y="65"/>
                      </a:lnTo>
                      <a:lnTo>
                        <a:pt x="2" y="69"/>
                      </a:lnTo>
                      <a:lnTo>
                        <a:pt x="1" y="71"/>
                      </a:lnTo>
                      <a:lnTo>
                        <a:pt x="1" y="73"/>
                      </a:lnTo>
                      <a:lnTo>
                        <a:pt x="1" y="74"/>
                      </a:lnTo>
                      <a:lnTo>
                        <a:pt x="1" y="73"/>
                      </a:lnTo>
                      <a:lnTo>
                        <a:pt x="1" y="75"/>
                      </a:lnTo>
                      <a:lnTo>
                        <a:pt x="0" y="79"/>
                      </a:lnTo>
                      <a:lnTo>
                        <a:pt x="0" y="80"/>
                      </a:lnTo>
                      <a:lnTo>
                        <a:pt x="4" y="80"/>
                      </a:lnTo>
                      <a:lnTo>
                        <a:pt x="19" y="8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65" name="Freeform 784">
                  <a:extLst>
                    <a:ext uri="{FF2B5EF4-FFF2-40B4-BE49-F238E27FC236}">
                      <a16:creationId xmlns:a16="http://schemas.microsoft.com/office/drawing/2014/main" id="{AC18B77E-3AAE-D2A3-385D-78DFC7CBE08B}"/>
                    </a:ext>
                  </a:extLst>
                </p:cNvPr>
                <p:cNvSpPr>
                  <a:spLocks/>
                </p:cNvSpPr>
                <p:nvPr/>
              </p:nvSpPr>
              <p:spPr bwMode="auto">
                <a:xfrm>
                  <a:off x="4086" y="2233"/>
                  <a:ext cx="294" cy="298"/>
                </a:xfrm>
                <a:custGeom>
                  <a:avLst/>
                  <a:gdLst>
                    <a:gd name="T0" fmla="*/ 164 w 294"/>
                    <a:gd name="T1" fmla="*/ 58 h 298"/>
                    <a:gd name="T2" fmla="*/ 58 w 294"/>
                    <a:gd name="T3" fmla="*/ 0 h 298"/>
                    <a:gd name="T4" fmla="*/ 48 w 294"/>
                    <a:gd name="T5" fmla="*/ 35 h 298"/>
                    <a:gd name="T6" fmla="*/ 31 w 294"/>
                    <a:gd name="T7" fmla="*/ 50 h 298"/>
                    <a:gd name="T8" fmla="*/ 2 w 294"/>
                    <a:gd name="T9" fmla="*/ 58 h 298"/>
                    <a:gd name="T10" fmla="*/ 0 w 294"/>
                    <a:gd name="T11" fmla="*/ 76 h 298"/>
                    <a:gd name="T12" fmla="*/ 3 w 294"/>
                    <a:gd name="T13" fmla="*/ 78 h 298"/>
                    <a:gd name="T14" fmla="*/ 7 w 294"/>
                    <a:gd name="T15" fmla="*/ 80 h 298"/>
                    <a:gd name="T16" fmla="*/ 15 w 294"/>
                    <a:gd name="T17" fmla="*/ 92 h 298"/>
                    <a:gd name="T18" fmla="*/ 21 w 294"/>
                    <a:gd name="T19" fmla="*/ 99 h 298"/>
                    <a:gd name="T20" fmla="*/ 26 w 294"/>
                    <a:gd name="T21" fmla="*/ 113 h 298"/>
                    <a:gd name="T22" fmla="*/ 30 w 294"/>
                    <a:gd name="T23" fmla="*/ 120 h 298"/>
                    <a:gd name="T24" fmla="*/ 38 w 294"/>
                    <a:gd name="T25" fmla="*/ 132 h 298"/>
                    <a:gd name="T26" fmla="*/ 38 w 294"/>
                    <a:gd name="T27" fmla="*/ 142 h 298"/>
                    <a:gd name="T28" fmla="*/ 43 w 294"/>
                    <a:gd name="T29" fmla="*/ 148 h 298"/>
                    <a:gd name="T30" fmla="*/ 52 w 294"/>
                    <a:gd name="T31" fmla="*/ 151 h 298"/>
                    <a:gd name="T32" fmla="*/ 59 w 294"/>
                    <a:gd name="T33" fmla="*/ 160 h 298"/>
                    <a:gd name="T34" fmla="*/ 61 w 294"/>
                    <a:gd name="T35" fmla="*/ 171 h 298"/>
                    <a:gd name="T36" fmla="*/ 66 w 294"/>
                    <a:gd name="T37" fmla="*/ 181 h 298"/>
                    <a:gd name="T38" fmla="*/ 65 w 294"/>
                    <a:gd name="T39" fmla="*/ 191 h 298"/>
                    <a:gd name="T40" fmla="*/ 69 w 294"/>
                    <a:gd name="T41" fmla="*/ 206 h 298"/>
                    <a:gd name="T42" fmla="*/ 80 w 294"/>
                    <a:gd name="T43" fmla="*/ 219 h 298"/>
                    <a:gd name="T44" fmla="*/ 86 w 294"/>
                    <a:gd name="T45" fmla="*/ 223 h 298"/>
                    <a:gd name="T46" fmla="*/ 93 w 294"/>
                    <a:gd name="T47" fmla="*/ 230 h 298"/>
                    <a:gd name="T48" fmla="*/ 98 w 294"/>
                    <a:gd name="T49" fmla="*/ 248 h 298"/>
                    <a:gd name="T50" fmla="*/ 112 w 294"/>
                    <a:gd name="T51" fmla="*/ 268 h 298"/>
                    <a:gd name="T52" fmla="*/ 119 w 294"/>
                    <a:gd name="T53" fmla="*/ 277 h 298"/>
                    <a:gd name="T54" fmla="*/ 126 w 294"/>
                    <a:gd name="T55" fmla="*/ 287 h 298"/>
                    <a:gd name="T56" fmla="*/ 128 w 294"/>
                    <a:gd name="T57" fmla="*/ 274 h 298"/>
                    <a:gd name="T58" fmla="*/ 138 w 294"/>
                    <a:gd name="T59" fmla="*/ 269 h 298"/>
                    <a:gd name="T60" fmla="*/ 172 w 294"/>
                    <a:gd name="T61" fmla="*/ 282 h 298"/>
                    <a:gd name="T62" fmla="*/ 252 w 294"/>
                    <a:gd name="T63" fmla="*/ 237 h 298"/>
                    <a:gd name="T64" fmla="*/ 291 w 294"/>
                    <a:gd name="T65" fmla="*/ 172 h 298"/>
                    <a:gd name="T66" fmla="*/ 245 w 294"/>
                    <a:gd name="T67" fmla="*/ 170 h 298"/>
                    <a:gd name="T68" fmla="*/ 239 w 294"/>
                    <a:gd name="T69" fmla="*/ 146 h 298"/>
                    <a:gd name="T70" fmla="*/ 236 w 294"/>
                    <a:gd name="T71" fmla="*/ 143 h 298"/>
                    <a:gd name="T72" fmla="*/ 235 w 294"/>
                    <a:gd name="T73" fmla="*/ 140 h 298"/>
                    <a:gd name="T74" fmla="*/ 228 w 294"/>
                    <a:gd name="T75" fmla="*/ 136 h 298"/>
                    <a:gd name="T76" fmla="*/ 225 w 294"/>
                    <a:gd name="T77" fmla="*/ 131 h 298"/>
                    <a:gd name="T78" fmla="*/ 215 w 294"/>
                    <a:gd name="T79" fmla="*/ 112 h 298"/>
                    <a:gd name="T80" fmla="*/ 214 w 294"/>
                    <a:gd name="T81" fmla="*/ 102 h 298"/>
                    <a:gd name="T82" fmla="*/ 211 w 294"/>
                    <a:gd name="T83" fmla="*/ 97 h 298"/>
                    <a:gd name="T84" fmla="*/ 202 w 294"/>
                    <a:gd name="T85" fmla="*/ 86 h 298"/>
                    <a:gd name="T86" fmla="*/ 204 w 294"/>
                    <a:gd name="T87" fmla="*/ 86 h 298"/>
                    <a:gd name="T88" fmla="*/ 196 w 294"/>
                    <a:gd name="T89" fmla="*/ 81 h 298"/>
                    <a:gd name="T90" fmla="*/ 190 w 294"/>
                    <a:gd name="T91" fmla="*/ 68 h 298"/>
                    <a:gd name="T92" fmla="*/ 188 w 294"/>
                    <a:gd name="T93" fmla="*/ 64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4" h="298">
                      <a:moveTo>
                        <a:pt x="179" y="63"/>
                      </a:moveTo>
                      <a:lnTo>
                        <a:pt x="166" y="58"/>
                      </a:lnTo>
                      <a:lnTo>
                        <a:pt x="164" y="58"/>
                      </a:lnTo>
                      <a:lnTo>
                        <a:pt x="137" y="57"/>
                      </a:lnTo>
                      <a:lnTo>
                        <a:pt x="71" y="2"/>
                      </a:lnTo>
                      <a:lnTo>
                        <a:pt x="58" y="0"/>
                      </a:lnTo>
                      <a:lnTo>
                        <a:pt x="53" y="7"/>
                      </a:lnTo>
                      <a:lnTo>
                        <a:pt x="32" y="15"/>
                      </a:lnTo>
                      <a:lnTo>
                        <a:pt x="48" y="35"/>
                      </a:lnTo>
                      <a:lnTo>
                        <a:pt x="41" y="44"/>
                      </a:lnTo>
                      <a:lnTo>
                        <a:pt x="41" y="49"/>
                      </a:lnTo>
                      <a:lnTo>
                        <a:pt x="31" y="50"/>
                      </a:lnTo>
                      <a:lnTo>
                        <a:pt x="21" y="63"/>
                      </a:lnTo>
                      <a:lnTo>
                        <a:pt x="6" y="58"/>
                      </a:lnTo>
                      <a:lnTo>
                        <a:pt x="2" y="58"/>
                      </a:lnTo>
                      <a:lnTo>
                        <a:pt x="1" y="64"/>
                      </a:lnTo>
                      <a:lnTo>
                        <a:pt x="2" y="71"/>
                      </a:lnTo>
                      <a:lnTo>
                        <a:pt x="0" y="76"/>
                      </a:lnTo>
                      <a:lnTo>
                        <a:pt x="0" y="78"/>
                      </a:lnTo>
                      <a:lnTo>
                        <a:pt x="3" y="78"/>
                      </a:lnTo>
                      <a:lnTo>
                        <a:pt x="3" y="78"/>
                      </a:lnTo>
                      <a:lnTo>
                        <a:pt x="5" y="77"/>
                      </a:lnTo>
                      <a:lnTo>
                        <a:pt x="8" y="79"/>
                      </a:lnTo>
                      <a:lnTo>
                        <a:pt x="7" y="80"/>
                      </a:lnTo>
                      <a:lnTo>
                        <a:pt x="14" y="88"/>
                      </a:lnTo>
                      <a:lnTo>
                        <a:pt x="14" y="91"/>
                      </a:lnTo>
                      <a:lnTo>
                        <a:pt x="15" y="92"/>
                      </a:lnTo>
                      <a:lnTo>
                        <a:pt x="16" y="96"/>
                      </a:lnTo>
                      <a:lnTo>
                        <a:pt x="19" y="99"/>
                      </a:lnTo>
                      <a:lnTo>
                        <a:pt x="21" y="99"/>
                      </a:lnTo>
                      <a:lnTo>
                        <a:pt x="24" y="108"/>
                      </a:lnTo>
                      <a:lnTo>
                        <a:pt x="24" y="110"/>
                      </a:lnTo>
                      <a:lnTo>
                        <a:pt x="26" y="113"/>
                      </a:lnTo>
                      <a:lnTo>
                        <a:pt x="28" y="114"/>
                      </a:lnTo>
                      <a:lnTo>
                        <a:pt x="29" y="118"/>
                      </a:lnTo>
                      <a:lnTo>
                        <a:pt x="30" y="120"/>
                      </a:lnTo>
                      <a:lnTo>
                        <a:pt x="33" y="122"/>
                      </a:lnTo>
                      <a:lnTo>
                        <a:pt x="36" y="130"/>
                      </a:lnTo>
                      <a:lnTo>
                        <a:pt x="38" y="132"/>
                      </a:lnTo>
                      <a:lnTo>
                        <a:pt x="38" y="137"/>
                      </a:lnTo>
                      <a:lnTo>
                        <a:pt x="38" y="140"/>
                      </a:lnTo>
                      <a:lnTo>
                        <a:pt x="38" y="142"/>
                      </a:lnTo>
                      <a:lnTo>
                        <a:pt x="41" y="144"/>
                      </a:lnTo>
                      <a:lnTo>
                        <a:pt x="41" y="147"/>
                      </a:lnTo>
                      <a:lnTo>
                        <a:pt x="43" y="148"/>
                      </a:lnTo>
                      <a:lnTo>
                        <a:pt x="45" y="146"/>
                      </a:lnTo>
                      <a:lnTo>
                        <a:pt x="48" y="149"/>
                      </a:lnTo>
                      <a:lnTo>
                        <a:pt x="52" y="151"/>
                      </a:lnTo>
                      <a:lnTo>
                        <a:pt x="56" y="156"/>
                      </a:lnTo>
                      <a:lnTo>
                        <a:pt x="57" y="160"/>
                      </a:lnTo>
                      <a:lnTo>
                        <a:pt x="59" y="160"/>
                      </a:lnTo>
                      <a:lnTo>
                        <a:pt x="59" y="164"/>
                      </a:lnTo>
                      <a:lnTo>
                        <a:pt x="60" y="165"/>
                      </a:lnTo>
                      <a:lnTo>
                        <a:pt x="61" y="171"/>
                      </a:lnTo>
                      <a:lnTo>
                        <a:pt x="64" y="174"/>
                      </a:lnTo>
                      <a:lnTo>
                        <a:pt x="65" y="180"/>
                      </a:lnTo>
                      <a:lnTo>
                        <a:pt x="66" y="181"/>
                      </a:lnTo>
                      <a:lnTo>
                        <a:pt x="65" y="188"/>
                      </a:lnTo>
                      <a:lnTo>
                        <a:pt x="63" y="188"/>
                      </a:lnTo>
                      <a:lnTo>
                        <a:pt x="65" y="191"/>
                      </a:lnTo>
                      <a:lnTo>
                        <a:pt x="66" y="198"/>
                      </a:lnTo>
                      <a:lnTo>
                        <a:pt x="66" y="204"/>
                      </a:lnTo>
                      <a:lnTo>
                        <a:pt x="69" y="206"/>
                      </a:lnTo>
                      <a:lnTo>
                        <a:pt x="69" y="209"/>
                      </a:lnTo>
                      <a:lnTo>
                        <a:pt x="76" y="218"/>
                      </a:lnTo>
                      <a:lnTo>
                        <a:pt x="80" y="219"/>
                      </a:lnTo>
                      <a:lnTo>
                        <a:pt x="82" y="219"/>
                      </a:lnTo>
                      <a:lnTo>
                        <a:pt x="84" y="223"/>
                      </a:lnTo>
                      <a:lnTo>
                        <a:pt x="86" y="223"/>
                      </a:lnTo>
                      <a:lnTo>
                        <a:pt x="90" y="227"/>
                      </a:lnTo>
                      <a:lnTo>
                        <a:pt x="90" y="229"/>
                      </a:lnTo>
                      <a:lnTo>
                        <a:pt x="93" y="230"/>
                      </a:lnTo>
                      <a:lnTo>
                        <a:pt x="93" y="233"/>
                      </a:lnTo>
                      <a:lnTo>
                        <a:pt x="94" y="234"/>
                      </a:lnTo>
                      <a:lnTo>
                        <a:pt x="98" y="248"/>
                      </a:lnTo>
                      <a:lnTo>
                        <a:pt x="100" y="250"/>
                      </a:lnTo>
                      <a:lnTo>
                        <a:pt x="101" y="255"/>
                      </a:lnTo>
                      <a:lnTo>
                        <a:pt x="112" y="268"/>
                      </a:lnTo>
                      <a:lnTo>
                        <a:pt x="114" y="268"/>
                      </a:lnTo>
                      <a:lnTo>
                        <a:pt x="114" y="275"/>
                      </a:lnTo>
                      <a:lnTo>
                        <a:pt x="119" y="277"/>
                      </a:lnTo>
                      <a:lnTo>
                        <a:pt x="121" y="285"/>
                      </a:lnTo>
                      <a:lnTo>
                        <a:pt x="124" y="286"/>
                      </a:lnTo>
                      <a:lnTo>
                        <a:pt x="126" y="287"/>
                      </a:lnTo>
                      <a:lnTo>
                        <a:pt x="128" y="284"/>
                      </a:lnTo>
                      <a:lnTo>
                        <a:pt x="131" y="281"/>
                      </a:lnTo>
                      <a:lnTo>
                        <a:pt x="128" y="274"/>
                      </a:lnTo>
                      <a:lnTo>
                        <a:pt x="131" y="267"/>
                      </a:lnTo>
                      <a:lnTo>
                        <a:pt x="135" y="264"/>
                      </a:lnTo>
                      <a:lnTo>
                        <a:pt x="138" y="269"/>
                      </a:lnTo>
                      <a:lnTo>
                        <a:pt x="148" y="269"/>
                      </a:lnTo>
                      <a:lnTo>
                        <a:pt x="159" y="275"/>
                      </a:lnTo>
                      <a:lnTo>
                        <a:pt x="172" y="282"/>
                      </a:lnTo>
                      <a:lnTo>
                        <a:pt x="173" y="298"/>
                      </a:lnTo>
                      <a:lnTo>
                        <a:pt x="198" y="256"/>
                      </a:lnTo>
                      <a:lnTo>
                        <a:pt x="252" y="237"/>
                      </a:lnTo>
                      <a:lnTo>
                        <a:pt x="292" y="223"/>
                      </a:lnTo>
                      <a:lnTo>
                        <a:pt x="294" y="185"/>
                      </a:lnTo>
                      <a:lnTo>
                        <a:pt x="291" y="172"/>
                      </a:lnTo>
                      <a:lnTo>
                        <a:pt x="291" y="172"/>
                      </a:lnTo>
                      <a:lnTo>
                        <a:pt x="286" y="177"/>
                      </a:lnTo>
                      <a:lnTo>
                        <a:pt x="245" y="170"/>
                      </a:lnTo>
                      <a:lnTo>
                        <a:pt x="242" y="157"/>
                      </a:lnTo>
                      <a:lnTo>
                        <a:pt x="239" y="151"/>
                      </a:lnTo>
                      <a:lnTo>
                        <a:pt x="239" y="146"/>
                      </a:lnTo>
                      <a:lnTo>
                        <a:pt x="239" y="146"/>
                      </a:lnTo>
                      <a:lnTo>
                        <a:pt x="238" y="146"/>
                      </a:lnTo>
                      <a:lnTo>
                        <a:pt x="236" y="143"/>
                      </a:lnTo>
                      <a:lnTo>
                        <a:pt x="236" y="142"/>
                      </a:lnTo>
                      <a:lnTo>
                        <a:pt x="238" y="140"/>
                      </a:lnTo>
                      <a:lnTo>
                        <a:pt x="235" y="140"/>
                      </a:lnTo>
                      <a:lnTo>
                        <a:pt x="235" y="139"/>
                      </a:lnTo>
                      <a:lnTo>
                        <a:pt x="232" y="139"/>
                      </a:lnTo>
                      <a:lnTo>
                        <a:pt x="228" y="136"/>
                      </a:lnTo>
                      <a:lnTo>
                        <a:pt x="228" y="134"/>
                      </a:lnTo>
                      <a:lnTo>
                        <a:pt x="227" y="135"/>
                      </a:lnTo>
                      <a:lnTo>
                        <a:pt x="225" y="131"/>
                      </a:lnTo>
                      <a:lnTo>
                        <a:pt x="224" y="126"/>
                      </a:lnTo>
                      <a:lnTo>
                        <a:pt x="217" y="116"/>
                      </a:lnTo>
                      <a:lnTo>
                        <a:pt x="215" y="112"/>
                      </a:lnTo>
                      <a:lnTo>
                        <a:pt x="216" y="112"/>
                      </a:lnTo>
                      <a:lnTo>
                        <a:pt x="216" y="110"/>
                      </a:lnTo>
                      <a:lnTo>
                        <a:pt x="214" y="102"/>
                      </a:lnTo>
                      <a:lnTo>
                        <a:pt x="214" y="100"/>
                      </a:lnTo>
                      <a:lnTo>
                        <a:pt x="212" y="97"/>
                      </a:lnTo>
                      <a:lnTo>
                        <a:pt x="211" y="97"/>
                      </a:lnTo>
                      <a:lnTo>
                        <a:pt x="206" y="89"/>
                      </a:lnTo>
                      <a:lnTo>
                        <a:pt x="204" y="89"/>
                      </a:lnTo>
                      <a:lnTo>
                        <a:pt x="202" y="86"/>
                      </a:lnTo>
                      <a:lnTo>
                        <a:pt x="202" y="85"/>
                      </a:lnTo>
                      <a:lnTo>
                        <a:pt x="204" y="84"/>
                      </a:lnTo>
                      <a:lnTo>
                        <a:pt x="204" y="86"/>
                      </a:lnTo>
                      <a:lnTo>
                        <a:pt x="204" y="84"/>
                      </a:lnTo>
                      <a:lnTo>
                        <a:pt x="201" y="83"/>
                      </a:lnTo>
                      <a:lnTo>
                        <a:pt x="196" y="81"/>
                      </a:lnTo>
                      <a:lnTo>
                        <a:pt x="194" y="73"/>
                      </a:lnTo>
                      <a:lnTo>
                        <a:pt x="192" y="69"/>
                      </a:lnTo>
                      <a:lnTo>
                        <a:pt x="190" y="68"/>
                      </a:lnTo>
                      <a:lnTo>
                        <a:pt x="190" y="65"/>
                      </a:lnTo>
                      <a:lnTo>
                        <a:pt x="189" y="66"/>
                      </a:lnTo>
                      <a:lnTo>
                        <a:pt x="188" y="64"/>
                      </a:lnTo>
                      <a:lnTo>
                        <a:pt x="180" y="69"/>
                      </a:lnTo>
                      <a:lnTo>
                        <a:pt x="179" y="6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66" name="Freeform 785">
                  <a:extLst>
                    <a:ext uri="{FF2B5EF4-FFF2-40B4-BE49-F238E27FC236}">
                      <a16:creationId xmlns:a16="http://schemas.microsoft.com/office/drawing/2014/main" id="{8CB67AFF-F5CC-16FE-8D95-6F183C665D65}"/>
                    </a:ext>
                  </a:extLst>
                </p:cNvPr>
                <p:cNvSpPr>
                  <a:spLocks/>
                </p:cNvSpPr>
                <p:nvPr/>
              </p:nvSpPr>
              <p:spPr bwMode="auto">
                <a:xfrm>
                  <a:off x="4312" y="2343"/>
                  <a:ext cx="12" cy="29"/>
                </a:xfrm>
                <a:custGeom>
                  <a:avLst/>
                  <a:gdLst>
                    <a:gd name="T0" fmla="*/ 6 w 12"/>
                    <a:gd name="T1" fmla="*/ 29 h 29"/>
                    <a:gd name="T2" fmla="*/ 9 w 12"/>
                    <a:gd name="T3" fmla="*/ 29 h 29"/>
                    <a:gd name="T4" fmla="*/ 9 w 12"/>
                    <a:gd name="T5" fmla="*/ 29 h 29"/>
                    <a:gd name="T6" fmla="*/ 10 w 12"/>
                    <a:gd name="T7" fmla="*/ 29 h 29"/>
                    <a:gd name="T8" fmla="*/ 12 w 12"/>
                    <a:gd name="T9" fmla="*/ 20 h 29"/>
                    <a:gd name="T10" fmla="*/ 10 w 12"/>
                    <a:gd name="T11" fmla="*/ 17 h 29"/>
                    <a:gd name="T12" fmla="*/ 9 w 12"/>
                    <a:gd name="T13" fmla="*/ 17 h 29"/>
                    <a:gd name="T14" fmla="*/ 9 w 12"/>
                    <a:gd name="T15" fmla="*/ 11 h 29"/>
                    <a:gd name="T16" fmla="*/ 9 w 12"/>
                    <a:gd name="T17" fmla="*/ 11 h 29"/>
                    <a:gd name="T18" fmla="*/ 10 w 12"/>
                    <a:gd name="T19" fmla="*/ 6 h 29"/>
                    <a:gd name="T20" fmla="*/ 9 w 12"/>
                    <a:gd name="T21" fmla="*/ 5 h 29"/>
                    <a:gd name="T22" fmla="*/ 9 w 12"/>
                    <a:gd name="T23" fmla="*/ 5 h 29"/>
                    <a:gd name="T24" fmla="*/ 8 w 12"/>
                    <a:gd name="T25" fmla="*/ 2 h 29"/>
                    <a:gd name="T26" fmla="*/ 6 w 12"/>
                    <a:gd name="T27" fmla="*/ 0 h 29"/>
                    <a:gd name="T28" fmla="*/ 5 w 12"/>
                    <a:gd name="T29" fmla="*/ 0 h 29"/>
                    <a:gd name="T30" fmla="*/ 4 w 12"/>
                    <a:gd name="T31" fmla="*/ 2 h 29"/>
                    <a:gd name="T32" fmla="*/ 3 w 12"/>
                    <a:gd name="T33" fmla="*/ 2 h 29"/>
                    <a:gd name="T34" fmla="*/ 3 w 12"/>
                    <a:gd name="T35" fmla="*/ 3 h 29"/>
                    <a:gd name="T36" fmla="*/ 2 w 12"/>
                    <a:gd name="T37" fmla="*/ 4 h 29"/>
                    <a:gd name="T38" fmla="*/ 2 w 12"/>
                    <a:gd name="T39" fmla="*/ 7 h 29"/>
                    <a:gd name="T40" fmla="*/ 2 w 12"/>
                    <a:gd name="T41" fmla="*/ 7 h 29"/>
                    <a:gd name="T42" fmla="*/ 2 w 12"/>
                    <a:gd name="T43" fmla="*/ 12 h 29"/>
                    <a:gd name="T44" fmla="*/ 2 w 12"/>
                    <a:gd name="T45" fmla="*/ 12 h 29"/>
                    <a:gd name="T46" fmla="*/ 1 w 12"/>
                    <a:gd name="T47" fmla="*/ 12 h 29"/>
                    <a:gd name="T48" fmla="*/ 0 w 12"/>
                    <a:gd name="T49" fmla="*/ 16 h 29"/>
                    <a:gd name="T50" fmla="*/ 1 w 12"/>
                    <a:gd name="T51" fmla="*/ 19 h 29"/>
                    <a:gd name="T52" fmla="*/ 2 w 12"/>
                    <a:gd name="T53" fmla="*/ 20 h 29"/>
                    <a:gd name="T54" fmla="*/ 2 w 12"/>
                    <a:gd name="T55" fmla="*/ 24 h 29"/>
                    <a:gd name="T56" fmla="*/ 2 w 12"/>
                    <a:gd name="T57" fmla="*/ 24 h 29"/>
                    <a:gd name="T58" fmla="*/ 2 w 12"/>
                    <a:gd name="T59" fmla="*/ 26 h 29"/>
                    <a:gd name="T60" fmla="*/ 6 w 12"/>
                    <a:gd name="T61"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 h="29">
                      <a:moveTo>
                        <a:pt x="6" y="29"/>
                      </a:moveTo>
                      <a:lnTo>
                        <a:pt x="9" y="29"/>
                      </a:lnTo>
                      <a:lnTo>
                        <a:pt x="9" y="29"/>
                      </a:lnTo>
                      <a:lnTo>
                        <a:pt x="10" y="29"/>
                      </a:lnTo>
                      <a:lnTo>
                        <a:pt x="12" y="20"/>
                      </a:lnTo>
                      <a:lnTo>
                        <a:pt x="10" y="17"/>
                      </a:lnTo>
                      <a:lnTo>
                        <a:pt x="9" y="17"/>
                      </a:lnTo>
                      <a:lnTo>
                        <a:pt x="9" y="11"/>
                      </a:lnTo>
                      <a:lnTo>
                        <a:pt x="9" y="11"/>
                      </a:lnTo>
                      <a:lnTo>
                        <a:pt x="10" y="6"/>
                      </a:lnTo>
                      <a:lnTo>
                        <a:pt x="9" y="5"/>
                      </a:lnTo>
                      <a:lnTo>
                        <a:pt x="9" y="5"/>
                      </a:lnTo>
                      <a:lnTo>
                        <a:pt x="8" y="2"/>
                      </a:lnTo>
                      <a:lnTo>
                        <a:pt x="6" y="0"/>
                      </a:lnTo>
                      <a:lnTo>
                        <a:pt x="5" y="0"/>
                      </a:lnTo>
                      <a:lnTo>
                        <a:pt x="4" y="2"/>
                      </a:lnTo>
                      <a:lnTo>
                        <a:pt x="3" y="2"/>
                      </a:lnTo>
                      <a:lnTo>
                        <a:pt x="3" y="3"/>
                      </a:lnTo>
                      <a:lnTo>
                        <a:pt x="2" y="4"/>
                      </a:lnTo>
                      <a:lnTo>
                        <a:pt x="2" y="7"/>
                      </a:lnTo>
                      <a:lnTo>
                        <a:pt x="2" y="7"/>
                      </a:lnTo>
                      <a:lnTo>
                        <a:pt x="2" y="12"/>
                      </a:lnTo>
                      <a:lnTo>
                        <a:pt x="2" y="12"/>
                      </a:lnTo>
                      <a:lnTo>
                        <a:pt x="1" y="12"/>
                      </a:lnTo>
                      <a:lnTo>
                        <a:pt x="0" y="16"/>
                      </a:lnTo>
                      <a:lnTo>
                        <a:pt x="1" y="19"/>
                      </a:lnTo>
                      <a:lnTo>
                        <a:pt x="2" y="20"/>
                      </a:lnTo>
                      <a:lnTo>
                        <a:pt x="2" y="24"/>
                      </a:lnTo>
                      <a:lnTo>
                        <a:pt x="2" y="24"/>
                      </a:lnTo>
                      <a:lnTo>
                        <a:pt x="2" y="26"/>
                      </a:lnTo>
                      <a:lnTo>
                        <a:pt x="6" y="2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67" name="Freeform 786">
                  <a:extLst>
                    <a:ext uri="{FF2B5EF4-FFF2-40B4-BE49-F238E27FC236}">
                      <a16:creationId xmlns:a16="http://schemas.microsoft.com/office/drawing/2014/main" id="{C8A34442-E1D3-8841-FBCD-A0DA986CFE5A}"/>
                    </a:ext>
                  </a:extLst>
                </p:cNvPr>
                <p:cNvSpPr>
                  <a:spLocks/>
                </p:cNvSpPr>
                <p:nvPr/>
              </p:nvSpPr>
              <p:spPr bwMode="auto">
                <a:xfrm>
                  <a:off x="4325" y="2345"/>
                  <a:ext cx="66" cy="65"/>
                </a:xfrm>
                <a:custGeom>
                  <a:avLst/>
                  <a:gdLst>
                    <a:gd name="T0" fmla="*/ 3 w 66"/>
                    <a:gd name="T1" fmla="*/ 45 h 65"/>
                    <a:gd name="T2" fmla="*/ 6 w 66"/>
                    <a:gd name="T3" fmla="*/ 58 h 65"/>
                    <a:gd name="T4" fmla="*/ 47 w 66"/>
                    <a:gd name="T5" fmla="*/ 65 h 65"/>
                    <a:gd name="T6" fmla="*/ 52 w 66"/>
                    <a:gd name="T7" fmla="*/ 60 h 65"/>
                    <a:gd name="T8" fmla="*/ 64 w 66"/>
                    <a:gd name="T9" fmla="*/ 15 h 65"/>
                    <a:gd name="T10" fmla="*/ 66 w 66"/>
                    <a:gd name="T11" fmla="*/ 14 h 65"/>
                    <a:gd name="T12" fmla="*/ 66 w 66"/>
                    <a:gd name="T13" fmla="*/ 10 h 65"/>
                    <a:gd name="T14" fmla="*/ 66 w 66"/>
                    <a:gd name="T15" fmla="*/ 8 h 65"/>
                    <a:gd name="T16" fmla="*/ 65 w 66"/>
                    <a:gd name="T17" fmla="*/ 9 h 65"/>
                    <a:gd name="T18" fmla="*/ 64 w 66"/>
                    <a:gd name="T19" fmla="*/ 8 h 65"/>
                    <a:gd name="T20" fmla="*/ 64 w 66"/>
                    <a:gd name="T21" fmla="*/ 7 h 65"/>
                    <a:gd name="T22" fmla="*/ 62 w 66"/>
                    <a:gd name="T23" fmla="*/ 7 h 65"/>
                    <a:gd name="T24" fmla="*/ 62 w 66"/>
                    <a:gd name="T25" fmla="*/ 1 h 65"/>
                    <a:gd name="T26" fmla="*/ 60 w 66"/>
                    <a:gd name="T27" fmla="*/ 0 h 65"/>
                    <a:gd name="T28" fmla="*/ 60 w 66"/>
                    <a:gd name="T29" fmla="*/ 3 h 65"/>
                    <a:gd name="T30" fmla="*/ 59 w 66"/>
                    <a:gd name="T31" fmla="*/ 5 h 65"/>
                    <a:gd name="T32" fmla="*/ 51 w 66"/>
                    <a:gd name="T33" fmla="*/ 11 h 65"/>
                    <a:gd name="T34" fmla="*/ 51 w 66"/>
                    <a:gd name="T35" fmla="*/ 16 h 65"/>
                    <a:gd name="T36" fmla="*/ 43 w 66"/>
                    <a:gd name="T37" fmla="*/ 24 h 65"/>
                    <a:gd name="T38" fmla="*/ 41 w 66"/>
                    <a:gd name="T39" fmla="*/ 27 h 65"/>
                    <a:gd name="T40" fmla="*/ 42 w 66"/>
                    <a:gd name="T41" fmla="*/ 27 h 65"/>
                    <a:gd name="T42" fmla="*/ 43 w 66"/>
                    <a:gd name="T43" fmla="*/ 29 h 65"/>
                    <a:gd name="T44" fmla="*/ 40 w 66"/>
                    <a:gd name="T45" fmla="*/ 34 h 65"/>
                    <a:gd name="T46" fmla="*/ 38 w 66"/>
                    <a:gd name="T47" fmla="*/ 31 h 65"/>
                    <a:gd name="T48" fmla="*/ 37 w 66"/>
                    <a:gd name="T49" fmla="*/ 32 h 65"/>
                    <a:gd name="T50" fmla="*/ 35 w 66"/>
                    <a:gd name="T51" fmla="*/ 32 h 65"/>
                    <a:gd name="T52" fmla="*/ 35 w 66"/>
                    <a:gd name="T53" fmla="*/ 35 h 65"/>
                    <a:gd name="T54" fmla="*/ 34 w 66"/>
                    <a:gd name="T55" fmla="*/ 35 h 65"/>
                    <a:gd name="T56" fmla="*/ 34 w 66"/>
                    <a:gd name="T57" fmla="*/ 37 h 65"/>
                    <a:gd name="T58" fmla="*/ 30 w 66"/>
                    <a:gd name="T59" fmla="*/ 38 h 65"/>
                    <a:gd name="T60" fmla="*/ 27 w 66"/>
                    <a:gd name="T61" fmla="*/ 38 h 65"/>
                    <a:gd name="T62" fmla="*/ 26 w 66"/>
                    <a:gd name="T63" fmla="*/ 36 h 65"/>
                    <a:gd name="T64" fmla="*/ 23 w 66"/>
                    <a:gd name="T65" fmla="*/ 37 h 65"/>
                    <a:gd name="T66" fmla="*/ 22 w 66"/>
                    <a:gd name="T67" fmla="*/ 36 h 65"/>
                    <a:gd name="T68" fmla="*/ 20 w 66"/>
                    <a:gd name="T69" fmla="*/ 36 h 65"/>
                    <a:gd name="T70" fmla="*/ 15 w 66"/>
                    <a:gd name="T71" fmla="*/ 35 h 65"/>
                    <a:gd name="T72" fmla="*/ 9 w 66"/>
                    <a:gd name="T73" fmla="*/ 41 h 65"/>
                    <a:gd name="T74" fmla="*/ 7 w 66"/>
                    <a:gd name="T75" fmla="*/ 40 h 65"/>
                    <a:gd name="T76" fmla="*/ 5 w 66"/>
                    <a:gd name="T77" fmla="*/ 39 h 65"/>
                    <a:gd name="T78" fmla="*/ 3 w 66"/>
                    <a:gd name="T79" fmla="*/ 41 h 65"/>
                    <a:gd name="T80" fmla="*/ 2 w 66"/>
                    <a:gd name="T81" fmla="*/ 33 h 65"/>
                    <a:gd name="T82" fmla="*/ 0 w 66"/>
                    <a:gd name="T83" fmla="*/ 35 h 65"/>
                    <a:gd name="T84" fmla="*/ 0 w 66"/>
                    <a:gd name="T85" fmla="*/ 34 h 65"/>
                    <a:gd name="T86" fmla="*/ 0 w 66"/>
                    <a:gd name="T87" fmla="*/ 39 h 65"/>
                    <a:gd name="T88" fmla="*/ 3 w 66"/>
                    <a:gd name="T89" fmla="*/ 4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 h="65">
                      <a:moveTo>
                        <a:pt x="3" y="45"/>
                      </a:moveTo>
                      <a:lnTo>
                        <a:pt x="6" y="58"/>
                      </a:lnTo>
                      <a:lnTo>
                        <a:pt x="47" y="65"/>
                      </a:lnTo>
                      <a:lnTo>
                        <a:pt x="52" y="60"/>
                      </a:lnTo>
                      <a:lnTo>
                        <a:pt x="64" y="15"/>
                      </a:lnTo>
                      <a:lnTo>
                        <a:pt x="66" y="14"/>
                      </a:lnTo>
                      <a:lnTo>
                        <a:pt x="66" y="10"/>
                      </a:lnTo>
                      <a:lnTo>
                        <a:pt x="66" y="8"/>
                      </a:lnTo>
                      <a:lnTo>
                        <a:pt x="65" y="9"/>
                      </a:lnTo>
                      <a:lnTo>
                        <a:pt x="64" y="8"/>
                      </a:lnTo>
                      <a:lnTo>
                        <a:pt x="64" y="7"/>
                      </a:lnTo>
                      <a:lnTo>
                        <a:pt x="62" y="7"/>
                      </a:lnTo>
                      <a:lnTo>
                        <a:pt x="62" y="1"/>
                      </a:lnTo>
                      <a:lnTo>
                        <a:pt x="60" y="0"/>
                      </a:lnTo>
                      <a:lnTo>
                        <a:pt x="60" y="3"/>
                      </a:lnTo>
                      <a:lnTo>
                        <a:pt x="59" y="5"/>
                      </a:lnTo>
                      <a:lnTo>
                        <a:pt x="51" y="11"/>
                      </a:lnTo>
                      <a:lnTo>
                        <a:pt x="51" y="16"/>
                      </a:lnTo>
                      <a:lnTo>
                        <a:pt x="43" y="24"/>
                      </a:lnTo>
                      <a:lnTo>
                        <a:pt x="41" y="27"/>
                      </a:lnTo>
                      <a:lnTo>
                        <a:pt x="42" y="27"/>
                      </a:lnTo>
                      <a:lnTo>
                        <a:pt x="43" y="29"/>
                      </a:lnTo>
                      <a:lnTo>
                        <a:pt x="40" y="34"/>
                      </a:lnTo>
                      <a:lnTo>
                        <a:pt x="38" y="31"/>
                      </a:lnTo>
                      <a:lnTo>
                        <a:pt x="37" y="32"/>
                      </a:lnTo>
                      <a:lnTo>
                        <a:pt x="35" y="32"/>
                      </a:lnTo>
                      <a:lnTo>
                        <a:pt x="35" y="35"/>
                      </a:lnTo>
                      <a:lnTo>
                        <a:pt x="34" y="35"/>
                      </a:lnTo>
                      <a:lnTo>
                        <a:pt x="34" y="37"/>
                      </a:lnTo>
                      <a:lnTo>
                        <a:pt x="30" y="38"/>
                      </a:lnTo>
                      <a:lnTo>
                        <a:pt x="27" y="38"/>
                      </a:lnTo>
                      <a:lnTo>
                        <a:pt x="26" y="36"/>
                      </a:lnTo>
                      <a:lnTo>
                        <a:pt x="23" y="37"/>
                      </a:lnTo>
                      <a:lnTo>
                        <a:pt x="22" y="36"/>
                      </a:lnTo>
                      <a:lnTo>
                        <a:pt x="20" y="36"/>
                      </a:lnTo>
                      <a:lnTo>
                        <a:pt x="15" y="35"/>
                      </a:lnTo>
                      <a:lnTo>
                        <a:pt x="9" y="41"/>
                      </a:lnTo>
                      <a:lnTo>
                        <a:pt x="7" y="40"/>
                      </a:lnTo>
                      <a:lnTo>
                        <a:pt x="5" y="39"/>
                      </a:lnTo>
                      <a:lnTo>
                        <a:pt x="3" y="41"/>
                      </a:lnTo>
                      <a:lnTo>
                        <a:pt x="2" y="33"/>
                      </a:lnTo>
                      <a:lnTo>
                        <a:pt x="0" y="35"/>
                      </a:lnTo>
                      <a:lnTo>
                        <a:pt x="0" y="34"/>
                      </a:lnTo>
                      <a:lnTo>
                        <a:pt x="0" y="39"/>
                      </a:lnTo>
                      <a:lnTo>
                        <a:pt x="3" y="4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68" name="Freeform 787">
                  <a:extLst>
                    <a:ext uri="{FF2B5EF4-FFF2-40B4-BE49-F238E27FC236}">
                      <a16:creationId xmlns:a16="http://schemas.microsoft.com/office/drawing/2014/main" id="{1F92B75F-2F72-1316-B1DA-2DDACD8D81A0}"/>
                    </a:ext>
                  </a:extLst>
                </p:cNvPr>
                <p:cNvSpPr>
                  <a:spLocks/>
                </p:cNvSpPr>
                <p:nvPr/>
              </p:nvSpPr>
              <p:spPr bwMode="auto">
                <a:xfrm>
                  <a:off x="3259" y="2124"/>
                  <a:ext cx="6" cy="4"/>
                </a:xfrm>
                <a:custGeom>
                  <a:avLst/>
                  <a:gdLst>
                    <a:gd name="T0" fmla="*/ 3 w 6"/>
                    <a:gd name="T1" fmla="*/ 0 h 4"/>
                    <a:gd name="T2" fmla="*/ 0 w 6"/>
                    <a:gd name="T3" fmla="*/ 2 h 4"/>
                    <a:gd name="T4" fmla="*/ 1 w 6"/>
                    <a:gd name="T5" fmla="*/ 3 h 4"/>
                    <a:gd name="T6" fmla="*/ 4 w 6"/>
                    <a:gd name="T7" fmla="*/ 4 h 4"/>
                    <a:gd name="T8" fmla="*/ 6 w 6"/>
                    <a:gd name="T9" fmla="*/ 3 h 4"/>
                    <a:gd name="T10" fmla="*/ 4 w 6"/>
                    <a:gd name="T11" fmla="*/ 1 h 4"/>
                    <a:gd name="T12" fmla="*/ 3 w 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3" y="0"/>
                      </a:moveTo>
                      <a:lnTo>
                        <a:pt x="0" y="2"/>
                      </a:lnTo>
                      <a:lnTo>
                        <a:pt x="1" y="3"/>
                      </a:lnTo>
                      <a:lnTo>
                        <a:pt x="4" y="4"/>
                      </a:lnTo>
                      <a:lnTo>
                        <a:pt x="6" y="3"/>
                      </a:lnTo>
                      <a:lnTo>
                        <a:pt x="4" y="1"/>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69" name="Freeform 788">
                  <a:extLst>
                    <a:ext uri="{FF2B5EF4-FFF2-40B4-BE49-F238E27FC236}">
                      <a16:creationId xmlns:a16="http://schemas.microsoft.com/office/drawing/2014/main" id="{AB3D86DD-0268-D546-ABD3-321F7751A931}"/>
                    </a:ext>
                  </a:extLst>
                </p:cNvPr>
                <p:cNvSpPr>
                  <a:spLocks/>
                </p:cNvSpPr>
                <p:nvPr/>
              </p:nvSpPr>
              <p:spPr bwMode="auto">
                <a:xfrm>
                  <a:off x="3228" y="2107"/>
                  <a:ext cx="3" cy="1"/>
                </a:xfrm>
                <a:custGeom>
                  <a:avLst/>
                  <a:gdLst>
                    <a:gd name="T0" fmla="*/ 0 w 3"/>
                    <a:gd name="T1" fmla="*/ 0 h 1"/>
                    <a:gd name="T2" fmla="*/ 3 w 3"/>
                    <a:gd name="T3" fmla="*/ 1 h 1"/>
                    <a:gd name="T4" fmla="*/ 2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3" y="1"/>
                      </a:lnTo>
                      <a:lnTo>
                        <a:pt x="2"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70" name="Freeform 789">
                  <a:extLst>
                    <a:ext uri="{FF2B5EF4-FFF2-40B4-BE49-F238E27FC236}">
                      <a16:creationId xmlns:a16="http://schemas.microsoft.com/office/drawing/2014/main" id="{80FCABEC-0A37-87C5-37A2-E6DB71AD7F61}"/>
                    </a:ext>
                  </a:extLst>
                </p:cNvPr>
                <p:cNvSpPr>
                  <a:spLocks/>
                </p:cNvSpPr>
                <p:nvPr/>
              </p:nvSpPr>
              <p:spPr bwMode="auto">
                <a:xfrm>
                  <a:off x="3223" y="2110"/>
                  <a:ext cx="4" cy="3"/>
                </a:xfrm>
                <a:custGeom>
                  <a:avLst/>
                  <a:gdLst>
                    <a:gd name="T0" fmla="*/ 0 w 4"/>
                    <a:gd name="T1" fmla="*/ 0 h 3"/>
                    <a:gd name="T2" fmla="*/ 1 w 4"/>
                    <a:gd name="T3" fmla="*/ 3 h 3"/>
                    <a:gd name="T4" fmla="*/ 3 w 4"/>
                    <a:gd name="T5" fmla="*/ 3 h 3"/>
                    <a:gd name="T6" fmla="*/ 4 w 4"/>
                    <a:gd name="T7" fmla="*/ 3 h 3"/>
                    <a:gd name="T8" fmla="*/ 2 w 4"/>
                    <a:gd name="T9" fmla="*/ 0 h 3"/>
                    <a:gd name="T10" fmla="*/ 0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0" y="0"/>
                      </a:moveTo>
                      <a:lnTo>
                        <a:pt x="1" y="3"/>
                      </a:lnTo>
                      <a:lnTo>
                        <a:pt x="3" y="3"/>
                      </a:lnTo>
                      <a:lnTo>
                        <a:pt x="4" y="3"/>
                      </a:lnTo>
                      <a:lnTo>
                        <a:pt x="2"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71" name="Freeform 790">
                  <a:extLst>
                    <a:ext uri="{FF2B5EF4-FFF2-40B4-BE49-F238E27FC236}">
                      <a16:creationId xmlns:a16="http://schemas.microsoft.com/office/drawing/2014/main" id="{D5250162-83DD-0DA9-8636-47ADB7DD7534}"/>
                    </a:ext>
                  </a:extLst>
                </p:cNvPr>
                <p:cNvSpPr>
                  <a:spLocks/>
                </p:cNvSpPr>
                <p:nvPr/>
              </p:nvSpPr>
              <p:spPr bwMode="auto">
                <a:xfrm>
                  <a:off x="3240" y="2106"/>
                  <a:ext cx="2" cy="2"/>
                </a:xfrm>
                <a:custGeom>
                  <a:avLst/>
                  <a:gdLst>
                    <a:gd name="T0" fmla="*/ 0 w 2"/>
                    <a:gd name="T1" fmla="*/ 1 h 2"/>
                    <a:gd name="T2" fmla="*/ 2 w 2"/>
                    <a:gd name="T3" fmla="*/ 2 h 2"/>
                    <a:gd name="T4" fmla="*/ 2 w 2"/>
                    <a:gd name="T5" fmla="*/ 1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lnTo>
                        <a:pt x="2" y="2"/>
                      </a:lnTo>
                      <a:lnTo>
                        <a:pt x="2" y="1"/>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72" name="Freeform 791">
                  <a:extLst>
                    <a:ext uri="{FF2B5EF4-FFF2-40B4-BE49-F238E27FC236}">
                      <a16:creationId xmlns:a16="http://schemas.microsoft.com/office/drawing/2014/main" id="{6F667D63-3AFB-AAAA-3345-FE105D3B3B12}"/>
                    </a:ext>
                  </a:extLst>
                </p:cNvPr>
                <p:cNvSpPr>
                  <a:spLocks/>
                </p:cNvSpPr>
                <p:nvPr/>
              </p:nvSpPr>
              <p:spPr bwMode="auto">
                <a:xfrm>
                  <a:off x="3374" y="2224"/>
                  <a:ext cx="5" cy="4"/>
                </a:xfrm>
                <a:custGeom>
                  <a:avLst/>
                  <a:gdLst>
                    <a:gd name="T0" fmla="*/ 7 w 7"/>
                    <a:gd name="T1" fmla="*/ 3 h 5"/>
                    <a:gd name="T2" fmla="*/ 5 w 7"/>
                    <a:gd name="T3" fmla="*/ 0 h 5"/>
                    <a:gd name="T4" fmla="*/ 0 w 7"/>
                    <a:gd name="T5" fmla="*/ 1 h 5"/>
                    <a:gd name="T6" fmla="*/ 1 w 7"/>
                    <a:gd name="T7" fmla="*/ 3 h 5"/>
                    <a:gd name="T8" fmla="*/ 5 w 7"/>
                    <a:gd name="T9" fmla="*/ 5 h 5"/>
                    <a:gd name="T10" fmla="*/ 7 w 7"/>
                    <a:gd name="T11" fmla="*/ 3 h 5"/>
                  </a:gdLst>
                  <a:ahLst/>
                  <a:cxnLst>
                    <a:cxn ang="0">
                      <a:pos x="T0" y="T1"/>
                    </a:cxn>
                    <a:cxn ang="0">
                      <a:pos x="T2" y="T3"/>
                    </a:cxn>
                    <a:cxn ang="0">
                      <a:pos x="T4" y="T5"/>
                    </a:cxn>
                    <a:cxn ang="0">
                      <a:pos x="T6" y="T7"/>
                    </a:cxn>
                    <a:cxn ang="0">
                      <a:pos x="T8" y="T9"/>
                    </a:cxn>
                    <a:cxn ang="0">
                      <a:pos x="T10" y="T11"/>
                    </a:cxn>
                  </a:cxnLst>
                  <a:rect l="0" t="0" r="r" b="b"/>
                  <a:pathLst>
                    <a:path w="7" h="5">
                      <a:moveTo>
                        <a:pt x="7" y="3"/>
                      </a:moveTo>
                      <a:cubicBezTo>
                        <a:pt x="5" y="0"/>
                        <a:pt x="5" y="0"/>
                        <a:pt x="5" y="0"/>
                      </a:cubicBezTo>
                      <a:cubicBezTo>
                        <a:pt x="0" y="1"/>
                        <a:pt x="0" y="1"/>
                        <a:pt x="0" y="1"/>
                      </a:cubicBezTo>
                      <a:cubicBezTo>
                        <a:pt x="1" y="3"/>
                        <a:pt x="1" y="3"/>
                        <a:pt x="1" y="3"/>
                      </a:cubicBezTo>
                      <a:cubicBezTo>
                        <a:pt x="5" y="5"/>
                        <a:pt x="5" y="5"/>
                        <a:pt x="5" y="5"/>
                      </a:cubicBezTo>
                      <a:cubicBezTo>
                        <a:pt x="5" y="5"/>
                        <a:pt x="7" y="3"/>
                        <a:pt x="7" y="3"/>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73" name="Freeform 792">
                  <a:extLst>
                    <a:ext uri="{FF2B5EF4-FFF2-40B4-BE49-F238E27FC236}">
                      <a16:creationId xmlns:a16="http://schemas.microsoft.com/office/drawing/2014/main" id="{5A847B74-4937-AE27-A916-D7022FE53F4F}"/>
                    </a:ext>
                  </a:extLst>
                </p:cNvPr>
                <p:cNvSpPr>
                  <a:spLocks/>
                </p:cNvSpPr>
                <p:nvPr/>
              </p:nvSpPr>
              <p:spPr bwMode="auto">
                <a:xfrm>
                  <a:off x="3410" y="2304"/>
                  <a:ext cx="8" cy="10"/>
                </a:xfrm>
                <a:custGeom>
                  <a:avLst/>
                  <a:gdLst>
                    <a:gd name="T0" fmla="*/ 3 w 8"/>
                    <a:gd name="T1" fmla="*/ 6 h 10"/>
                    <a:gd name="T2" fmla="*/ 0 w 8"/>
                    <a:gd name="T3" fmla="*/ 10 h 10"/>
                    <a:gd name="T4" fmla="*/ 1 w 8"/>
                    <a:gd name="T5" fmla="*/ 10 h 10"/>
                    <a:gd name="T6" fmla="*/ 4 w 8"/>
                    <a:gd name="T7" fmla="*/ 10 h 10"/>
                    <a:gd name="T8" fmla="*/ 8 w 8"/>
                    <a:gd name="T9" fmla="*/ 4 h 10"/>
                    <a:gd name="T10" fmla="*/ 8 w 8"/>
                    <a:gd name="T11" fmla="*/ 0 h 10"/>
                    <a:gd name="T12" fmla="*/ 3 w 8"/>
                    <a:gd name="T13" fmla="*/ 3 h 10"/>
                    <a:gd name="T14" fmla="*/ 3 w 8"/>
                    <a:gd name="T15" fmla="*/ 6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0">
                      <a:moveTo>
                        <a:pt x="3" y="6"/>
                      </a:moveTo>
                      <a:lnTo>
                        <a:pt x="0" y="10"/>
                      </a:lnTo>
                      <a:lnTo>
                        <a:pt x="1" y="10"/>
                      </a:lnTo>
                      <a:lnTo>
                        <a:pt x="4" y="10"/>
                      </a:lnTo>
                      <a:lnTo>
                        <a:pt x="8" y="4"/>
                      </a:lnTo>
                      <a:lnTo>
                        <a:pt x="8" y="0"/>
                      </a:lnTo>
                      <a:lnTo>
                        <a:pt x="3" y="3"/>
                      </a:lnTo>
                      <a:lnTo>
                        <a:pt x="3"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74" name="Freeform 793">
                  <a:extLst>
                    <a:ext uri="{FF2B5EF4-FFF2-40B4-BE49-F238E27FC236}">
                      <a16:creationId xmlns:a16="http://schemas.microsoft.com/office/drawing/2014/main" id="{D0DA4528-DEC8-0A4D-79E7-B8904B1BFAFA}"/>
                    </a:ext>
                  </a:extLst>
                </p:cNvPr>
                <p:cNvSpPr>
                  <a:spLocks/>
                </p:cNvSpPr>
                <p:nvPr/>
              </p:nvSpPr>
              <p:spPr bwMode="auto">
                <a:xfrm>
                  <a:off x="3363" y="2300"/>
                  <a:ext cx="3" cy="7"/>
                </a:xfrm>
                <a:custGeom>
                  <a:avLst/>
                  <a:gdLst>
                    <a:gd name="T0" fmla="*/ 3 w 3"/>
                    <a:gd name="T1" fmla="*/ 2 h 10"/>
                    <a:gd name="T2" fmla="*/ 1 w 3"/>
                    <a:gd name="T3" fmla="*/ 0 h 10"/>
                    <a:gd name="T4" fmla="*/ 0 w 3"/>
                    <a:gd name="T5" fmla="*/ 2 h 10"/>
                    <a:gd name="T6" fmla="*/ 1 w 3"/>
                    <a:gd name="T7" fmla="*/ 5 h 10"/>
                    <a:gd name="T8" fmla="*/ 1 w 3"/>
                    <a:gd name="T9" fmla="*/ 10 h 10"/>
                    <a:gd name="T10" fmla="*/ 3 w 3"/>
                    <a:gd name="T11" fmla="*/ 8 h 10"/>
                    <a:gd name="T12" fmla="*/ 3 w 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3" y="2"/>
                      </a:moveTo>
                      <a:cubicBezTo>
                        <a:pt x="3" y="2"/>
                        <a:pt x="2" y="0"/>
                        <a:pt x="1" y="0"/>
                      </a:cubicBezTo>
                      <a:cubicBezTo>
                        <a:pt x="0" y="0"/>
                        <a:pt x="0" y="2"/>
                        <a:pt x="0" y="2"/>
                      </a:cubicBezTo>
                      <a:cubicBezTo>
                        <a:pt x="1" y="5"/>
                        <a:pt x="1" y="5"/>
                        <a:pt x="1" y="5"/>
                      </a:cubicBezTo>
                      <a:cubicBezTo>
                        <a:pt x="1" y="10"/>
                        <a:pt x="1" y="10"/>
                        <a:pt x="1" y="10"/>
                      </a:cubicBezTo>
                      <a:cubicBezTo>
                        <a:pt x="1" y="10"/>
                        <a:pt x="3" y="8"/>
                        <a:pt x="3" y="8"/>
                      </a:cubicBezTo>
                      <a:lnTo>
                        <a:pt x="3"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75" name="Freeform 794">
                  <a:extLst>
                    <a:ext uri="{FF2B5EF4-FFF2-40B4-BE49-F238E27FC236}">
                      <a16:creationId xmlns:a16="http://schemas.microsoft.com/office/drawing/2014/main" id="{3AE7CE4B-DD35-6CD4-5AB5-BBE0782CB608}"/>
                    </a:ext>
                  </a:extLst>
                </p:cNvPr>
                <p:cNvSpPr>
                  <a:spLocks/>
                </p:cNvSpPr>
                <p:nvPr/>
              </p:nvSpPr>
              <p:spPr bwMode="auto">
                <a:xfrm>
                  <a:off x="3390" y="2313"/>
                  <a:ext cx="7" cy="8"/>
                </a:xfrm>
                <a:custGeom>
                  <a:avLst/>
                  <a:gdLst>
                    <a:gd name="T0" fmla="*/ 4 w 7"/>
                    <a:gd name="T1" fmla="*/ 0 h 8"/>
                    <a:gd name="T2" fmla="*/ 2 w 7"/>
                    <a:gd name="T3" fmla="*/ 0 h 8"/>
                    <a:gd name="T4" fmla="*/ 0 w 7"/>
                    <a:gd name="T5" fmla="*/ 4 h 8"/>
                    <a:gd name="T6" fmla="*/ 3 w 7"/>
                    <a:gd name="T7" fmla="*/ 8 h 8"/>
                    <a:gd name="T8" fmla="*/ 6 w 7"/>
                    <a:gd name="T9" fmla="*/ 5 h 8"/>
                    <a:gd name="T10" fmla="*/ 7 w 7"/>
                    <a:gd name="T11" fmla="*/ 4 h 8"/>
                    <a:gd name="T12" fmla="*/ 7 w 7"/>
                    <a:gd name="T13" fmla="*/ 1 h 8"/>
                    <a:gd name="T14" fmla="*/ 4 w 7"/>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4" y="0"/>
                      </a:moveTo>
                      <a:lnTo>
                        <a:pt x="2" y="0"/>
                      </a:lnTo>
                      <a:lnTo>
                        <a:pt x="0" y="4"/>
                      </a:lnTo>
                      <a:lnTo>
                        <a:pt x="3" y="8"/>
                      </a:lnTo>
                      <a:lnTo>
                        <a:pt x="6" y="5"/>
                      </a:lnTo>
                      <a:lnTo>
                        <a:pt x="7" y="4"/>
                      </a:lnTo>
                      <a:lnTo>
                        <a:pt x="7" y="1"/>
                      </a:lnTo>
                      <a:lnTo>
                        <a:pt x="4"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76" name="Freeform 795">
                  <a:extLst>
                    <a:ext uri="{FF2B5EF4-FFF2-40B4-BE49-F238E27FC236}">
                      <a16:creationId xmlns:a16="http://schemas.microsoft.com/office/drawing/2014/main" id="{EB36C2F6-62F6-FB11-C192-F0A75C509DC4}"/>
                    </a:ext>
                  </a:extLst>
                </p:cNvPr>
                <p:cNvSpPr>
                  <a:spLocks/>
                </p:cNvSpPr>
                <p:nvPr/>
              </p:nvSpPr>
              <p:spPr bwMode="auto">
                <a:xfrm>
                  <a:off x="3418" y="2296"/>
                  <a:ext cx="6" cy="4"/>
                </a:xfrm>
                <a:custGeom>
                  <a:avLst/>
                  <a:gdLst>
                    <a:gd name="T0" fmla="*/ 0 w 6"/>
                    <a:gd name="T1" fmla="*/ 4 h 4"/>
                    <a:gd name="T2" fmla="*/ 3 w 6"/>
                    <a:gd name="T3" fmla="*/ 2 h 4"/>
                    <a:gd name="T4" fmla="*/ 6 w 6"/>
                    <a:gd name="T5" fmla="*/ 1 h 4"/>
                    <a:gd name="T6" fmla="*/ 3 w 6"/>
                    <a:gd name="T7" fmla="*/ 0 h 4"/>
                    <a:gd name="T8" fmla="*/ 2 w 6"/>
                    <a:gd name="T9" fmla="*/ 0 h 4"/>
                    <a:gd name="T10" fmla="*/ 0 w 6"/>
                    <a:gd name="T11" fmla="*/ 4 h 4"/>
                  </a:gdLst>
                  <a:ahLst/>
                  <a:cxnLst>
                    <a:cxn ang="0">
                      <a:pos x="T0" y="T1"/>
                    </a:cxn>
                    <a:cxn ang="0">
                      <a:pos x="T2" y="T3"/>
                    </a:cxn>
                    <a:cxn ang="0">
                      <a:pos x="T4" y="T5"/>
                    </a:cxn>
                    <a:cxn ang="0">
                      <a:pos x="T6" y="T7"/>
                    </a:cxn>
                    <a:cxn ang="0">
                      <a:pos x="T8" y="T9"/>
                    </a:cxn>
                    <a:cxn ang="0">
                      <a:pos x="T10" y="T11"/>
                    </a:cxn>
                  </a:cxnLst>
                  <a:rect l="0" t="0" r="r" b="b"/>
                  <a:pathLst>
                    <a:path w="6" h="4">
                      <a:moveTo>
                        <a:pt x="0" y="4"/>
                      </a:moveTo>
                      <a:lnTo>
                        <a:pt x="3" y="2"/>
                      </a:lnTo>
                      <a:lnTo>
                        <a:pt x="6" y="1"/>
                      </a:lnTo>
                      <a:lnTo>
                        <a:pt x="3" y="0"/>
                      </a:lnTo>
                      <a:lnTo>
                        <a:pt x="2" y="0"/>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77" name="Freeform 796">
                  <a:extLst>
                    <a:ext uri="{FF2B5EF4-FFF2-40B4-BE49-F238E27FC236}">
                      <a16:creationId xmlns:a16="http://schemas.microsoft.com/office/drawing/2014/main" id="{99228B65-3986-9E43-9C85-B0C5DB9098E9}"/>
                    </a:ext>
                  </a:extLst>
                </p:cNvPr>
                <p:cNvSpPr>
                  <a:spLocks/>
                </p:cNvSpPr>
                <p:nvPr/>
              </p:nvSpPr>
              <p:spPr bwMode="auto">
                <a:xfrm>
                  <a:off x="3375" y="2307"/>
                  <a:ext cx="11" cy="9"/>
                </a:xfrm>
                <a:custGeom>
                  <a:avLst/>
                  <a:gdLst>
                    <a:gd name="T0" fmla="*/ 4 w 11"/>
                    <a:gd name="T1" fmla="*/ 9 h 9"/>
                    <a:gd name="T2" fmla="*/ 8 w 11"/>
                    <a:gd name="T3" fmla="*/ 5 h 9"/>
                    <a:gd name="T4" fmla="*/ 11 w 11"/>
                    <a:gd name="T5" fmla="*/ 5 h 9"/>
                    <a:gd name="T6" fmla="*/ 11 w 11"/>
                    <a:gd name="T7" fmla="*/ 0 h 9"/>
                    <a:gd name="T8" fmla="*/ 8 w 11"/>
                    <a:gd name="T9" fmla="*/ 0 h 9"/>
                    <a:gd name="T10" fmla="*/ 8 w 11"/>
                    <a:gd name="T11" fmla="*/ 1 h 9"/>
                    <a:gd name="T12" fmla="*/ 4 w 11"/>
                    <a:gd name="T13" fmla="*/ 3 h 9"/>
                    <a:gd name="T14" fmla="*/ 2 w 11"/>
                    <a:gd name="T15" fmla="*/ 3 h 9"/>
                    <a:gd name="T16" fmla="*/ 0 w 11"/>
                    <a:gd name="T17" fmla="*/ 4 h 9"/>
                    <a:gd name="T18" fmla="*/ 1 w 11"/>
                    <a:gd name="T19" fmla="*/ 7 h 9"/>
                    <a:gd name="T20" fmla="*/ 4 w 11"/>
                    <a:gd name="T2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9">
                      <a:moveTo>
                        <a:pt x="4" y="9"/>
                      </a:moveTo>
                      <a:lnTo>
                        <a:pt x="8" y="5"/>
                      </a:lnTo>
                      <a:lnTo>
                        <a:pt x="11" y="5"/>
                      </a:lnTo>
                      <a:lnTo>
                        <a:pt x="11" y="0"/>
                      </a:lnTo>
                      <a:lnTo>
                        <a:pt x="8" y="0"/>
                      </a:lnTo>
                      <a:lnTo>
                        <a:pt x="8" y="1"/>
                      </a:lnTo>
                      <a:lnTo>
                        <a:pt x="4" y="3"/>
                      </a:lnTo>
                      <a:lnTo>
                        <a:pt x="2" y="3"/>
                      </a:lnTo>
                      <a:lnTo>
                        <a:pt x="0" y="4"/>
                      </a:lnTo>
                      <a:lnTo>
                        <a:pt x="1" y="7"/>
                      </a:lnTo>
                      <a:lnTo>
                        <a:pt x="4"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78" name="Freeform 797">
                  <a:extLst>
                    <a:ext uri="{FF2B5EF4-FFF2-40B4-BE49-F238E27FC236}">
                      <a16:creationId xmlns:a16="http://schemas.microsoft.com/office/drawing/2014/main" id="{B0E86030-A50C-0259-3A59-80AC4E1B838A}"/>
                    </a:ext>
                  </a:extLst>
                </p:cNvPr>
                <p:cNvSpPr>
                  <a:spLocks/>
                </p:cNvSpPr>
                <p:nvPr/>
              </p:nvSpPr>
              <p:spPr bwMode="auto">
                <a:xfrm>
                  <a:off x="3360" y="2319"/>
                  <a:ext cx="2" cy="3"/>
                </a:xfrm>
                <a:custGeom>
                  <a:avLst/>
                  <a:gdLst>
                    <a:gd name="T0" fmla="*/ 0 w 2"/>
                    <a:gd name="T1" fmla="*/ 2 h 3"/>
                    <a:gd name="T2" fmla="*/ 1 w 2"/>
                    <a:gd name="T3" fmla="*/ 3 h 3"/>
                    <a:gd name="T4" fmla="*/ 2 w 2"/>
                    <a:gd name="T5" fmla="*/ 3 h 3"/>
                    <a:gd name="T6" fmla="*/ 2 w 2"/>
                    <a:gd name="T7" fmla="*/ 2 h 3"/>
                    <a:gd name="T8" fmla="*/ 2 w 2"/>
                    <a:gd name="T9" fmla="*/ 0 h 3"/>
                    <a:gd name="T10" fmla="*/ 2 w 2"/>
                    <a:gd name="T11" fmla="*/ 0 h 3"/>
                    <a:gd name="T12" fmla="*/ 0 w 2"/>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2"/>
                      </a:moveTo>
                      <a:lnTo>
                        <a:pt x="1" y="3"/>
                      </a:lnTo>
                      <a:lnTo>
                        <a:pt x="2" y="3"/>
                      </a:lnTo>
                      <a:lnTo>
                        <a:pt x="2" y="2"/>
                      </a:lnTo>
                      <a:lnTo>
                        <a:pt x="2" y="0"/>
                      </a:lnTo>
                      <a:lnTo>
                        <a:pt x="2"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79" name="Freeform 798">
                  <a:extLst>
                    <a:ext uri="{FF2B5EF4-FFF2-40B4-BE49-F238E27FC236}">
                      <a16:creationId xmlns:a16="http://schemas.microsoft.com/office/drawing/2014/main" id="{8FAA604A-A070-E3F6-9426-4A4CEC25A196}"/>
                    </a:ext>
                  </a:extLst>
                </p:cNvPr>
                <p:cNvSpPr>
                  <a:spLocks/>
                </p:cNvSpPr>
                <p:nvPr/>
              </p:nvSpPr>
              <p:spPr bwMode="auto">
                <a:xfrm>
                  <a:off x="3370" y="2313"/>
                  <a:ext cx="3" cy="2"/>
                </a:xfrm>
                <a:custGeom>
                  <a:avLst/>
                  <a:gdLst>
                    <a:gd name="T0" fmla="*/ 3 w 3"/>
                    <a:gd name="T1" fmla="*/ 2 h 3"/>
                    <a:gd name="T2" fmla="*/ 2 w 3"/>
                    <a:gd name="T3" fmla="*/ 0 h 3"/>
                    <a:gd name="T4" fmla="*/ 1 w 3"/>
                    <a:gd name="T5" fmla="*/ 0 h 3"/>
                    <a:gd name="T6" fmla="*/ 0 w 3"/>
                    <a:gd name="T7" fmla="*/ 2 h 3"/>
                    <a:gd name="T8" fmla="*/ 2 w 3"/>
                    <a:gd name="T9" fmla="*/ 3 h 3"/>
                    <a:gd name="T10" fmla="*/ 3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3" y="2"/>
                      </a:moveTo>
                      <a:cubicBezTo>
                        <a:pt x="2" y="0"/>
                        <a:pt x="2" y="0"/>
                        <a:pt x="2" y="0"/>
                      </a:cubicBezTo>
                      <a:cubicBezTo>
                        <a:pt x="1" y="0"/>
                        <a:pt x="1" y="0"/>
                        <a:pt x="1" y="0"/>
                      </a:cubicBezTo>
                      <a:cubicBezTo>
                        <a:pt x="0" y="2"/>
                        <a:pt x="0" y="2"/>
                        <a:pt x="0" y="2"/>
                      </a:cubicBezTo>
                      <a:cubicBezTo>
                        <a:pt x="2" y="3"/>
                        <a:pt x="2" y="3"/>
                        <a:pt x="2" y="3"/>
                      </a:cubicBezTo>
                      <a:cubicBezTo>
                        <a:pt x="2" y="3"/>
                        <a:pt x="3" y="2"/>
                        <a:pt x="3" y="2"/>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80" name="Freeform 799">
                  <a:extLst>
                    <a:ext uri="{FF2B5EF4-FFF2-40B4-BE49-F238E27FC236}">
                      <a16:creationId xmlns:a16="http://schemas.microsoft.com/office/drawing/2014/main" id="{6A047C07-D863-5337-E959-18093A7422D2}"/>
                    </a:ext>
                  </a:extLst>
                </p:cNvPr>
                <p:cNvSpPr>
                  <a:spLocks/>
                </p:cNvSpPr>
                <p:nvPr/>
              </p:nvSpPr>
              <p:spPr bwMode="auto">
                <a:xfrm>
                  <a:off x="3255" y="2506"/>
                  <a:ext cx="6" cy="4"/>
                </a:xfrm>
                <a:custGeom>
                  <a:avLst/>
                  <a:gdLst>
                    <a:gd name="T0" fmla="*/ 7 w 8"/>
                    <a:gd name="T1" fmla="*/ 0 h 5"/>
                    <a:gd name="T2" fmla="*/ 4 w 8"/>
                    <a:gd name="T3" fmla="*/ 0 h 5"/>
                    <a:gd name="T4" fmla="*/ 2 w 8"/>
                    <a:gd name="T5" fmla="*/ 1 h 5"/>
                    <a:gd name="T6" fmla="*/ 0 w 8"/>
                    <a:gd name="T7" fmla="*/ 2 h 5"/>
                    <a:gd name="T8" fmla="*/ 1 w 8"/>
                    <a:gd name="T9" fmla="*/ 5 h 5"/>
                    <a:gd name="T10" fmla="*/ 4 w 8"/>
                    <a:gd name="T11" fmla="*/ 5 h 5"/>
                    <a:gd name="T12" fmla="*/ 8 w 8"/>
                    <a:gd name="T13" fmla="*/ 2 h 5"/>
                    <a:gd name="T14" fmla="*/ 7 w 8"/>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5">
                      <a:moveTo>
                        <a:pt x="7" y="0"/>
                      </a:moveTo>
                      <a:cubicBezTo>
                        <a:pt x="4" y="0"/>
                        <a:pt x="4" y="0"/>
                        <a:pt x="4" y="0"/>
                      </a:cubicBezTo>
                      <a:cubicBezTo>
                        <a:pt x="2" y="1"/>
                        <a:pt x="2" y="1"/>
                        <a:pt x="2" y="1"/>
                      </a:cubicBezTo>
                      <a:cubicBezTo>
                        <a:pt x="0" y="2"/>
                        <a:pt x="0" y="2"/>
                        <a:pt x="0" y="2"/>
                      </a:cubicBezTo>
                      <a:cubicBezTo>
                        <a:pt x="1" y="5"/>
                        <a:pt x="1" y="5"/>
                        <a:pt x="1" y="5"/>
                      </a:cubicBezTo>
                      <a:cubicBezTo>
                        <a:pt x="1" y="5"/>
                        <a:pt x="3" y="5"/>
                        <a:pt x="4" y="5"/>
                      </a:cubicBezTo>
                      <a:cubicBezTo>
                        <a:pt x="8" y="2"/>
                        <a:pt x="8" y="2"/>
                        <a:pt x="8" y="2"/>
                      </a:cubicBezTo>
                      <a:lnTo>
                        <a:pt x="7"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81" name="Freeform 800">
                  <a:extLst>
                    <a:ext uri="{FF2B5EF4-FFF2-40B4-BE49-F238E27FC236}">
                      <a16:creationId xmlns:a16="http://schemas.microsoft.com/office/drawing/2014/main" id="{E3EF4BE8-DEA3-A9D2-DF34-81241B783593}"/>
                    </a:ext>
                  </a:extLst>
                </p:cNvPr>
                <p:cNvSpPr>
                  <a:spLocks/>
                </p:cNvSpPr>
                <p:nvPr/>
              </p:nvSpPr>
              <p:spPr bwMode="auto">
                <a:xfrm>
                  <a:off x="3269" y="2514"/>
                  <a:ext cx="3" cy="4"/>
                </a:xfrm>
                <a:custGeom>
                  <a:avLst/>
                  <a:gdLst>
                    <a:gd name="T0" fmla="*/ 3 w 5"/>
                    <a:gd name="T1" fmla="*/ 0 h 4"/>
                    <a:gd name="T2" fmla="*/ 1 w 5"/>
                    <a:gd name="T3" fmla="*/ 0 h 4"/>
                    <a:gd name="T4" fmla="*/ 0 w 5"/>
                    <a:gd name="T5" fmla="*/ 2 h 4"/>
                    <a:gd name="T6" fmla="*/ 2 w 5"/>
                    <a:gd name="T7" fmla="*/ 4 h 4"/>
                    <a:gd name="T8" fmla="*/ 3 w 5"/>
                    <a:gd name="T9" fmla="*/ 3 h 4"/>
                    <a:gd name="T10" fmla="*/ 4 w 5"/>
                    <a:gd name="T11" fmla="*/ 3 h 4"/>
                    <a:gd name="T12" fmla="*/ 5 w 5"/>
                    <a:gd name="T13" fmla="*/ 3 h 4"/>
                    <a:gd name="T14" fmla="*/ 5 w 5"/>
                    <a:gd name="T15" fmla="*/ 1 h 4"/>
                    <a:gd name="T16" fmla="*/ 3 w 5"/>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3" y="0"/>
                      </a:moveTo>
                      <a:cubicBezTo>
                        <a:pt x="1" y="0"/>
                        <a:pt x="1" y="0"/>
                        <a:pt x="1" y="0"/>
                      </a:cubicBezTo>
                      <a:cubicBezTo>
                        <a:pt x="0" y="2"/>
                        <a:pt x="0" y="2"/>
                        <a:pt x="0" y="2"/>
                      </a:cubicBezTo>
                      <a:cubicBezTo>
                        <a:pt x="2" y="4"/>
                        <a:pt x="2" y="4"/>
                        <a:pt x="2" y="4"/>
                      </a:cubicBezTo>
                      <a:cubicBezTo>
                        <a:pt x="3" y="3"/>
                        <a:pt x="3" y="3"/>
                        <a:pt x="3" y="3"/>
                      </a:cubicBezTo>
                      <a:cubicBezTo>
                        <a:pt x="4" y="3"/>
                        <a:pt x="4" y="3"/>
                        <a:pt x="4" y="3"/>
                      </a:cubicBezTo>
                      <a:cubicBezTo>
                        <a:pt x="4" y="3"/>
                        <a:pt x="5" y="3"/>
                        <a:pt x="5" y="3"/>
                      </a:cubicBezTo>
                      <a:cubicBezTo>
                        <a:pt x="5" y="1"/>
                        <a:pt x="5" y="1"/>
                        <a:pt x="5" y="1"/>
                      </a:cubicBez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82" name="Freeform 801">
                  <a:extLst>
                    <a:ext uri="{FF2B5EF4-FFF2-40B4-BE49-F238E27FC236}">
                      <a16:creationId xmlns:a16="http://schemas.microsoft.com/office/drawing/2014/main" id="{78C0E727-B716-D768-DDB0-A6D4F9F809DB}"/>
                    </a:ext>
                  </a:extLst>
                </p:cNvPr>
                <p:cNvSpPr>
                  <a:spLocks/>
                </p:cNvSpPr>
                <p:nvPr/>
              </p:nvSpPr>
              <p:spPr bwMode="auto">
                <a:xfrm>
                  <a:off x="3288" y="2511"/>
                  <a:ext cx="1" cy="4"/>
                </a:xfrm>
                <a:custGeom>
                  <a:avLst/>
                  <a:gdLst>
                    <a:gd name="T0" fmla="*/ 1 w 1"/>
                    <a:gd name="T1" fmla="*/ 3 h 4"/>
                    <a:gd name="T2" fmla="*/ 1 w 1"/>
                    <a:gd name="T3" fmla="*/ 0 h 4"/>
                    <a:gd name="T4" fmla="*/ 0 w 1"/>
                    <a:gd name="T5" fmla="*/ 1 h 4"/>
                    <a:gd name="T6" fmla="*/ 1 w 1"/>
                    <a:gd name="T7" fmla="*/ 4 h 4"/>
                    <a:gd name="T8" fmla="*/ 1 w 1"/>
                    <a:gd name="T9" fmla="*/ 3 h 4"/>
                  </a:gdLst>
                  <a:ahLst/>
                  <a:cxnLst>
                    <a:cxn ang="0">
                      <a:pos x="T0" y="T1"/>
                    </a:cxn>
                    <a:cxn ang="0">
                      <a:pos x="T2" y="T3"/>
                    </a:cxn>
                    <a:cxn ang="0">
                      <a:pos x="T4" y="T5"/>
                    </a:cxn>
                    <a:cxn ang="0">
                      <a:pos x="T6" y="T7"/>
                    </a:cxn>
                    <a:cxn ang="0">
                      <a:pos x="T8" y="T9"/>
                    </a:cxn>
                  </a:cxnLst>
                  <a:rect l="0" t="0" r="r" b="b"/>
                  <a:pathLst>
                    <a:path w="1" h="4">
                      <a:moveTo>
                        <a:pt x="1" y="3"/>
                      </a:moveTo>
                      <a:lnTo>
                        <a:pt x="1" y="0"/>
                      </a:lnTo>
                      <a:lnTo>
                        <a:pt x="0" y="1"/>
                      </a:lnTo>
                      <a:lnTo>
                        <a:pt x="1" y="4"/>
                      </a:lnTo>
                      <a:lnTo>
                        <a:pt x="1"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83" name="Freeform 802">
                  <a:extLst>
                    <a:ext uri="{FF2B5EF4-FFF2-40B4-BE49-F238E27FC236}">
                      <a16:creationId xmlns:a16="http://schemas.microsoft.com/office/drawing/2014/main" id="{581C2535-6D63-8040-9914-1E7175AF09A1}"/>
                    </a:ext>
                  </a:extLst>
                </p:cNvPr>
                <p:cNvSpPr>
                  <a:spLocks/>
                </p:cNvSpPr>
                <p:nvPr/>
              </p:nvSpPr>
              <p:spPr bwMode="auto">
                <a:xfrm>
                  <a:off x="3286" y="2522"/>
                  <a:ext cx="5" cy="5"/>
                </a:xfrm>
                <a:custGeom>
                  <a:avLst/>
                  <a:gdLst>
                    <a:gd name="T0" fmla="*/ 3 w 5"/>
                    <a:gd name="T1" fmla="*/ 0 h 5"/>
                    <a:gd name="T2" fmla="*/ 0 w 5"/>
                    <a:gd name="T3" fmla="*/ 3 h 5"/>
                    <a:gd name="T4" fmla="*/ 2 w 5"/>
                    <a:gd name="T5" fmla="*/ 5 h 5"/>
                    <a:gd name="T6" fmla="*/ 3 w 5"/>
                    <a:gd name="T7" fmla="*/ 5 h 5"/>
                    <a:gd name="T8" fmla="*/ 5 w 5"/>
                    <a:gd name="T9" fmla="*/ 3 h 5"/>
                    <a:gd name="T10" fmla="*/ 4 w 5"/>
                    <a:gd name="T11" fmla="*/ 1 h 5"/>
                    <a:gd name="T12" fmla="*/ 3 w 5"/>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3" y="0"/>
                      </a:moveTo>
                      <a:lnTo>
                        <a:pt x="0" y="3"/>
                      </a:lnTo>
                      <a:lnTo>
                        <a:pt x="2" y="5"/>
                      </a:lnTo>
                      <a:lnTo>
                        <a:pt x="3" y="5"/>
                      </a:lnTo>
                      <a:lnTo>
                        <a:pt x="5" y="3"/>
                      </a:lnTo>
                      <a:lnTo>
                        <a:pt x="4" y="1"/>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84" name="Freeform 803">
                  <a:extLst>
                    <a:ext uri="{FF2B5EF4-FFF2-40B4-BE49-F238E27FC236}">
                      <a16:creationId xmlns:a16="http://schemas.microsoft.com/office/drawing/2014/main" id="{5B96DBD3-237D-CCE7-B649-60311689F7AB}"/>
                    </a:ext>
                  </a:extLst>
                </p:cNvPr>
                <p:cNvSpPr>
                  <a:spLocks/>
                </p:cNvSpPr>
                <p:nvPr/>
              </p:nvSpPr>
              <p:spPr bwMode="auto">
                <a:xfrm>
                  <a:off x="3260" y="2509"/>
                  <a:ext cx="3" cy="4"/>
                </a:xfrm>
                <a:custGeom>
                  <a:avLst/>
                  <a:gdLst>
                    <a:gd name="T0" fmla="*/ 0 w 4"/>
                    <a:gd name="T1" fmla="*/ 2 h 5"/>
                    <a:gd name="T2" fmla="*/ 2 w 4"/>
                    <a:gd name="T3" fmla="*/ 5 h 5"/>
                    <a:gd name="T4" fmla="*/ 3 w 4"/>
                    <a:gd name="T5" fmla="*/ 4 h 5"/>
                    <a:gd name="T6" fmla="*/ 4 w 4"/>
                    <a:gd name="T7" fmla="*/ 1 h 5"/>
                    <a:gd name="T8" fmla="*/ 2 w 4"/>
                    <a:gd name="T9" fmla="*/ 0 h 5"/>
                    <a:gd name="T10" fmla="*/ 0 w 4"/>
                    <a:gd name="T11" fmla="*/ 2 h 5"/>
                  </a:gdLst>
                  <a:ahLst/>
                  <a:cxnLst>
                    <a:cxn ang="0">
                      <a:pos x="T0" y="T1"/>
                    </a:cxn>
                    <a:cxn ang="0">
                      <a:pos x="T2" y="T3"/>
                    </a:cxn>
                    <a:cxn ang="0">
                      <a:pos x="T4" y="T5"/>
                    </a:cxn>
                    <a:cxn ang="0">
                      <a:pos x="T6" y="T7"/>
                    </a:cxn>
                    <a:cxn ang="0">
                      <a:pos x="T8" y="T9"/>
                    </a:cxn>
                    <a:cxn ang="0">
                      <a:pos x="T10" y="T11"/>
                    </a:cxn>
                  </a:cxnLst>
                  <a:rect l="0" t="0" r="r" b="b"/>
                  <a:pathLst>
                    <a:path w="4" h="5">
                      <a:moveTo>
                        <a:pt x="0" y="2"/>
                      </a:moveTo>
                      <a:cubicBezTo>
                        <a:pt x="2" y="5"/>
                        <a:pt x="2" y="5"/>
                        <a:pt x="2" y="5"/>
                      </a:cubicBezTo>
                      <a:cubicBezTo>
                        <a:pt x="2" y="5"/>
                        <a:pt x="3" y="4"/>
                        <a:pt x="3" y="4"/>
                      </a:cubicBezTo>
                      <a:cubicBezTo>
                        <a:pt x="4" y="1"/>
                        <a:pt x="4" y="1"/>
                        <a:pt x="4" y="1"/>
                      </a:cubicBezTo>
                      <a:cubicBezTo>
                        <a:pt x="2" y="0"/>
                        <a:pt x="2" y="0"/>
                        <a:pt x="2" y="0"/>
                      </a:cubicBez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85" name="Freeform 804">
                  <a:extLst>
                    <a:ext uri="{FF2B5EF4-FFF2-40B4-BE49-F238E27FC236}">
                      <a16:creationId xmlns:a16="http://schemas.microsoft.com/office/drawing/2014/main" id="{82CE10B4-BDDF-918E-865C-8757E0E2BAF9}"/>
                    </a:ext>
                  </a:extLst>
                </p:cNvPr>
                <p:cNvSpPr>
                  <a:spLocks/>
                </p:cNvSpPr>
                <p:nvPr/>
              </p:nvSpPr>
              <p:spPr bwMode="auto">
                <a:xfrm>
                  <a:off x="3284" y="2539"/>
                  <a:ext cx="2" cy="3"/>
                </a:xfrm>
                <a:custGeom>
                  <a:avLst/>
                  <a:gdLst>
                    <a:gd name="T0" fmla="*/ 0 w 2"/>
                    <a:gd name="T1" fmla="*/ 2 h 3"/>
                    <a:gd name="T2" fmla="*/ 1 w 2"/>
                    <a:gd name="T3" fmla="*/ 3 h 3"/>
                    <a:gd name="T4" fmla="*/ 2 w 2"/>
                    <a:gd name="T5" fmla="*/ 3 h 3"/>
                    <a:gd name="T6" fmla="*/ 1 w 2"/>
                    <a:gd name="T7" fmla="*/ 0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lnTo>
                        <a:pt x="1" y="3"/>
                      </a:lnTo>
                      <a:lnTo>
                        <a:pt x="2" y="3"/>
                      </a:lnTo>
                      <a:lnTo>
                        <a:pt x="1"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86" name="Freeform 805">
                  <a:extLst>
                    <a:ext uri="{FF2B5EF4-FFF2-40B4-BE49-F238E27FC236}">
                      <a16:creationId xmlns:a16="http://schemas.microsoft.com/office/drawing/2014/main" id="{F3B0C766-6E04-C469-FB8B-46D419AB1FAE}"/>
                    </a:ext>
                  </a:extLst>
                </p:cNvPr>
                <p:cNvSpPr>
                  <a:spLocks/>
                </p:cNvSpPr>
                <p:nvPr/>
              </p:nvSpPr>
              <p:spPr bwMode="auto">
                <a:xfrm>
                  <a:off x="3276" y="2539"/>
                  <a:ext cx="6" cy="7"/>
                </a:xfrm>
                <a:custGeom>
                  <a:avLst/>
                  <a:gdLst>
                    <a:gd name="T0" fmla="*/ 0 w 6"/>
                    <a:gd name="T1" fmla="*/ 0 h 7"/>
                    <a:gd name="T2" fmla="*/ 1 w 6"/>
                    <a:gd name="T3" fmla="*/ 3 h 7"/>
                    <a:gd name="T4" fmla="*/ 2 w 6"/>
                    <a:gd name="T5" fmla="*/ 6 h 7"/>
                    <a:gd name="T6" fmla="*/ 5 w 6"/>
                    <a:gd name="T7" fmla="*/ 7 h 7"/>
                    <a:gd name="T8" fmla="*/ 6 w 6"/>
                    <a:gd name="T9" fmla="*/ 5 h 7"/>
                    <a:gd name="T10" fmla="*/ 3 w 6"/>
                    <a:gd name="T11" fmla="*/ 1 h 7"/>
                    <a:gd name="T12" fmla="*/ 0 w 6"/>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0" y="0"/>
                      </a:moveTo>
                      <a:lnTo>
                        <a:pt x="1" y="3"/>
                      </a:lnTo>
                      <a:lnTo>
                        <a:pt x="2" y="6"/>
                      </a:lnTo>
                      <a:lnTo>
                        <a:pt x="5" y="7"/>
                      </a:lnTo>
                      <a:lnTo>
                        <a:pt x="6" y="5"/>
                      </a:lnTo>
                      <a:lnTo>
                        <a:pt x="3" y="1"/>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87" name="Freeform 806">
                  <a:extLst>
                    <a:ext uri="{FF2B5EF4-FFF2-40B4-BE49-F238E27FC236}">
                      <a16:creationId xmlns:a16="http://schemas.microsoft.com/office/drawing/2014/main" id="{4A7E700E-2C2F-1E16-6684-566E67C16596}"/>
                    </a:ext>
                  </a:extLst>
                </p:cNvPr>
                <p:cNvSpPr>
                  <a:spLocks/>
                </p:cNvSpPr>
                <p:nvPr/>
              </p:nvSpPr>
              <p:spPr bwMode="auto">
                <a:xfrm>
                  <a:off x="3274" y="2514"/>
                  <a:ext cx="3" cy="4"/>
                </a:xfrm>
                <a:custGeom>
                  <a:avLst/>
                  <a:gdLst>
                    <a:gd name="T0" fmla="*/ 1 w 3"/>
                    <a:gd name="T1" fmla="*/ 0 h 4"/>
                    <a:gd name="T2" fmla="*/ 0 w 3"/>
                    <a:gd name="T3" fmla="*/ 2 h 4"/>
                    <a:gd name="T4" fmla="*/ 1 w 3"/>
                    <a:gd name="T5" fmla="*/ 4 h 4"/>
                    <a:gd name="T6" fmla="*/ 3 w 3"/>
                    <a:gd name="T7" fmla="*/ 3 h 4"/>
                    <a:gd name="T8" fmla="*/ 1 w 3"/>
                    <a:gd name="T9" fmla="*/ 0 h 4"/>
                  </a:gdLst>
                  <a:ahLst/>
                  <a:cxnLst>
                    <a:cxn ang="0">
                      <a:pos x="T0" y="T1"/>
                    </a:cxn>
                    <a:cxn ang="0">
                      <a:pos x="T2" y="T3"/>
                    </a:cxn>
                    <a:cxn ang="0">
                      <a:pos x="T4" y="T5"/>
                    </a:cxn>
                    <a:cxn ang="0">
                      <a:pos x="T6" y="T7"/>
                    </a:cxn>
                    <a:cxn ang="0">
                      <a:pos x="T8" y="T9"/>
                    </a:cxn>
                  </a:cxnLst>
                  <a:rect l="0" t="0" r="r" b="b"/>
                  <a:pathLst>
                    <a:path w="3" h="4">
                      <a:moveTo>
                        <a:pt x="1" y="0"/>
                      </a:moveTo>
                      <a:lnTo>
                        <a:pt x="0" y="2"/>
                      </a:lnTo>
                      <a:lnTo>
                        <a:pt x="1" y="4"/>
                      </a:lnTo>
                      <a:lnTo>
                        <a:pt x="3" y="3"/>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88" name="Freeform 807">
                  <a:extLst>
                    <a:ext uri="{FF2B5EF4-FFF2-40B4-BE49-F238E27FC236}">
                      <a16:creationId xmlns:a16="http://schemas.microsoft.com/office/drawing/2014/main" id="{0678ECD0-C034-E316-842C-B8EB358FDAD4}"/>
                    </a:ext>
                  </a:extLst>
                </p:cNvPr>
                <p:cNvSpPr>
                  <a:spLocks/>
                </p:cNvSpPr>
                <p:nvPr/>
              </p:nvSpPr>
              <p:spPr bwMode="auto">
                <a:xfrm>
                  <a:off x="4337" y="2359"/>
                  <a:ext cx="106" cy="158"/>
                </a:xfrm>
                <a:custGeom>
                  <a:avLst/>
                  <a:gdLst>
                    <a:gd name="T0" fmla="*/ 43 w 106"/>
                    <a:gd name="T1" fmla="*/ 59 h 158"/>
                    <a:gd name="T2" fmla="*/ 1 w 106"/>
                    <a:gd name="T3" fmla="*/ 111 h 158"/>
                    <a:gd name="T4" fmla="*/ 13 w 106"/>
                    <a:gd name="T5" fmla="*/ 139 h 158"/>
                    <a:gd name="T6" fmla="*/ 19 w 106"/>
                    <a:gd name="T7" fmla="*/ 158 h 158"/>
                    <a:gd name="T8" fmla="*/ 22 w 106"/>
                    <a:gd name="T9" fmla="*/ 158 h 158"/>
                    <a:gd name="T10" fmla="*/ 26 w 106"/>
                    <a:gd name="T11" fmla="*/ 155 h 158"/>
                    <a:gd name="T12" fmla="*/ 34 w 106"/>
                    <a:gd name="T13" fmla="*/ 152 h 158"/>
                    <a:gd name="T14" fmla="*/ 40 w 106"/>
                    <a:gd name="T15" fmla="*/ 151 h 158"/>
                    <a:gd name="T16" fmla="*/ 43 w 106"/>
                    <a:gd name="T17" fmla="*/ 152 h 158"/>
                    <a:gd name="T18" fmla="*/ 47 w 106"/>
                    <a:gd name="T19" fmla="*/ 145 h 158"/>
                    <a:gd name="T20" fmla="*/ 48 w 106"/>
                    <a:gd name="T21" fmla="*/ 143 h 158"/>
                    <a:gd name="T22" fmla="*/ 47 w 106"/>
                    <a:gd name="T23" fmla="*/ 141 h 158"/>
                    <a:gd name="T24" fmla="*/ 48 w 106"/>
                    <a:gd name="T25" fmla="*/ 136 h 158"/>
                    <a:gd name="T26" fmla="*/ 54 w 106"/>
                    <a:gd name="T27" fmla="*/ 135 h 158"/>
                    <a:gd name="T28" fmla="*/ 60 w 106"/>
                    <a:gd name="T29" fmla="*/ 135 h 158"/>
                    <a:gd name="T30" fmla="*/ 64 w 106"/>
                    <a:gd name="T31" fmla="*/ 131 h 158"/>
                    <a:gd name="T32" fmla="*/ 69 w 106"/>
                    <a:gd name="T33" fmla="*/ 117 h 158"/>
                    <a:gd name="T34" fmla="*/ 74 w 106"/>
                    <a:gd name="T35" fmla="*/ 117 h 158"/>
                    <a:gd name="T36" fmla="*/ 82 w 106"/>
                    <a:gd name="T37" fmla="*/ 116 h 158"/>
                    <a:gd name="T38" fmla="*/ 81 w 106"/>
                    <a:gd name="T39" fmla="*/ 113 h 158"/>
                    <a:gd name="T40" fmla="*/ 81 w 106"/>
                    <a:gd name="T41" fmla="*/ 107 h 158"/>
                    <a:gd name="T42" fmla="*/ 79 w 106"/>
                    <a:gd name="T43" fmla="*/ 103 h 158"/>
                    <a:gd name="T44" fmla="*/ 80 w 106"/>
                    <a:gd name="T45" fmla="*/ 97 h 158"/>
                    <a:gd name="T46" fmla="*/ 84 w 106"/>
                    <a:gd name="T47" fmla="*/ 92 h 158"/>
                    <a:gd name="T48" fmla="*/ 84 w 106"/>
                    <a:gd name="T49" fmla="*/ 90 h 158"/>
                    <a:gd name="T50" fmla="*/ 87 w 106"/>
                    <a:gd name="T51" fmla="*/ 84 h 158"/>
                    <a:gd name="T52" fmla="*/ 87 w 106"/>
                    <a:gd name="T53" fmla="*/ 86 h 158"/>
                    <a:gd name="T54" fmla="*/ 88 w 106"/>
                    <a:gd name="T55" fmla="*/ 90 h 158"/>
                    <a:gd name="T56" fmla="*/ 92 w 106"/>
                    <a:gd name="T57" fmla="*/ 83 h 158"/>
                    <a:gd name="T58" fmla="*/ 95 w 106"/>
                    <a:gd name="T59" fmla="*/ 77 h 158"/>
                    <a:gd name="T60" fmla="*/ 103 w 106"/>
                    <a:gd name="T61" fmla="*/ 64 h 158"/>
                    <a:gd name="T62" fmla="*/ 104 w 106"/>
                    <a:gd name="T63" fmla="*/ 59 h 158"/>
                    <a:gd name="T64" fmla="*/ 106 w 106"/>
                    <a:gd name="T65" fmla="*/ 52 h 158"/>
                    <a:gd name="T66" fmla="*/ 102 w 106"/>
                    <a:gd name="T67" fmla="*/ 50 h 158"/>
                    <a:gd name="T68" fmla="*/ 95 w 106"/>
                    <a:gd name="T69" fmla="*/ 42 h 158"/>
                    <a:gd name="T70" fmla="*/ 92 w 106"/>
                    <a:gd name="T71" fmla="*/ 35 h 158"/>
                    <a:gd name="T72" fmla="*/ 86 w 106"/>
                    <a:gd name="T73" fmla="*/ 28 h 158"/>
                    <a:gd name="T74" fmla="*/ 76 w 106"/>
                    <a:gd name="T75" fmla="*/ 28 h 158"/>
                    <a:gd name="T76" fmla="*/ 72 w 106"/>
                    <a:gd name="T77" fmla="*/ 29 h 158"/>
                    <a:gd name="T78" fmla="*/ 61 w 106"/>
                    <a:gd name="T79" fmla="*/ 20 h 158"/>
                    <a:gd name="T80" fmla="*/ 55 w 106"/>
                    <a:gd name="T81" fmla="*/ 10 h 158"/>
                    <a:gd name="T82" fmla="*/ 52 w 106"/>
                    <a:gd name="T83" fmla="*/ 1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6" h="158">
                      <a:moveTo>
                        <a:pt x="40" y="46"/>
                      </a:moveTo>
                      <a:lnTo>
                        <a:pt x="43" y="59"/>
                      </a:lnTo>
                      <a:lnTo>
                        <a:pt x="41" y="97"/>
                      </a:lnTo>
                      <a:lnTo>
                        <a:pt x="1" y="111"/>
                      </a:lnTo>
                      <a:lnTo>
                        <a:pt x="0" y="119"/>
                      </a:lnTo>
                      <a:lnTo>
                        <a:pt x="13" y="139"/>
                      </a:lnTo>
                      <a:lnTo>
                        <a:pt x="11" y="146"/>
                      </a:lnTo>
                      <a:lnTo>
                        <a:pt x="19" y="158"/>
                      </a:lnTo>
                      <a:lnTo>
                        <a:pt x="21" y="157"/>
                      </a:lnTo>
                      <a:lnTo>
                        <a:pt x="22" y="158"/>
                      </a:lnTo>
                      <a:lnTo>
                        <a:pt x="25" y="158"/>
                      </a:lnTo>
                      <a:lnTo>
                        <a:pt x="26" y="155"/>
                      </a:lnTo>
                      <a:lnTo>
                        <a:pt x="29" y="155"/>
                      </a:lnTo>
                      <a:lnTo>
                        <a:pt x="34" y="152"/>
                      </a:lnTo>
                      <a:lnTo>
                        <a:pt x="37" y="152"/>
                      </a:lnTo>
                      <a:lnTo>
                        <a:pt x="40" y="151"/>
                      </a:lnTo>
                      <a:lnTo>
                        <a:pt x="42" y="152"/>
                      </a:lnTo>
                      <a:lnTo>
                        <a:pt x="43" y="152"/>
                      </a:lnTo>
                      <a:lnTo>
                        <a:pt x="47" y="146"/>
                      </a:lnTo>
                      <a:lnTo>
                        <a:pt x="47" y="145"/>
                      </a:lnTo>
                      <a:lnTo>
                        <a:pt x="47" y="145"/>
                      </a:lnTo>
                      <a:lnTo>
                        <a:pt x="48" y="143"/>
                      </a:lnTo>
                      <a:lnTo>
                        <a:pt x="47" y="142"/>
                      </a:lnTo>
                      <a:lnTo>
                        <a:pt x="47" y="141"/>
                      </a:lnTo>
                      <a:lnTo>
                        <a:pt x="47" y="138"/>
                      </a:lnTo>
                      <a:lnTo>
                        <a:pt x="48" y="136"/>
                      </a:lnTo>
                      <a:lnTo>
                        <a:pt x="50" y="134"/>
                      </a:lnTo>
                      <a:lnTo>
                        <a:pt x="54" y="135"/>
                      </a:lnTo>
                      <a:lnTo>
                        <a:pt x="58" y="134"/>
                      </a:lnTo>
                      <a:lnTo>
                        <a:pt x="60" y="135"/>
                      </a:lnTo>
                      <a:lnTo>
                        <a:pt x="62" y="131"/>
                      </a:lnTo>
                      <a:lnTo>
                        <a:pt x="64" y="131"/>
                      </a:lnTo>
                      <a:lnTo>
                        <a:pt x="64" y="125"/>
                      </a:lnTo>
                      <a:lnTo>
                        <a:pt x="69" y="117"/>
                      </a:lnTo>
                      <a:lnTo>
                        <a:pt x="72" y="117"/>
                      </a:lnTo>
                      <a:lnTo>
                        <a:pt x="74" y="117"/>
                      </a:lnTo>
                      <a:lnTo>
                        <a:pt x="75" y="117"/>
                      </a:lnTo>
                      <a:lnTo>
                        <a:pt x="82" y="116"/>
                      </a:lnTo>
                      <a:lnTo>
                        <a:pt x="83" y="114"/>
                      </a:lnTo>
                      <a:lnTo>
                        <a:pt x="81" y="113"/>
                      </a:lnTo>
                      <a:lnTo>
                        <a:pt x="80" y="107"/>
                      </a:lnTo>
                      <a:lnTo>
                        <a:pt x="81" y="107"/>
                      </a:lnTo>
                      <a:lnTo>
                        <a:pt x="79" y="103"/>
                      </a:lnTo>
                      <a:lnTo>
                        <a:pt x="79" y="103"/>
                      </a:lnTo>
                      <a:lnTo>
                        <a:pt x="80" y="100"/>
                      </a:lnTo>
                      <a:lnTo>
                        <a:pt x="80" y="97"/>
                      </a:lnTo>
                      <a:lnTo>
                        <a:pt x="82" y="92"/>
                      </a:lnTo>
                      <a:lnTo>
                        <a:pt x="84" y="92"/>
                      </a:lnTo>
                      <a:lnTo>
                        <a:pt x="83" y="90"/>
                      </a:lnTo>
                      <a:lnTo>
                        <a:pt x="84" y="90"/>
                      </a:lnTo>
                      <a:lnTo>
                        <a:pt x="85" y="86"/>
                      </a:lnTo>
                      <a:lnTo>
                        <a:pt x="87" y="84"/>
                      </a:lnTo>
                      <a:lnTo>
                        <a:pt x="88" y="85"/>
                      </a:lnTo>
                      <a:lnTo>
                        <a:pt x="87" y="86"/>
                      </a:lnTo>
                      <a:lnTo>
                        <a:pt x="87" y="88"/>
                      </a:lnTo>
                      <a:lnTo>
                        <a:pt x="88" y="90"/>
                      </a:lnTo>
                      <a:lnTo>
                        <a:pt x="90" y="90"/>
                      </a:lnTo>
                      <a:lnTo>
                        <a:pt x="92" y="83"/>
                      </a:lnTo>
                      <a:lnTo>
                        <a:pt x="93" y="81"/>
                      </a:lnTo>
                      <a:lnTo>
                        <a:pt x="95" y="77"/>
                      </a:lnTo>
                      <a:lnTo>
                        <a:pt x="99" y="74"/>
                      </a:lnTo>
                      <a:lnTo>
                        <a:pt x="103" y="64"/>
                      </a:lnTo>
                      <a:lnTo>
                        <a:pt x="104" y="61"/>
                      </a:lnTo>
                      <a:lnTo>
                        <a:pt x="104" y="59"/>
                      </a:lnTo>
                      <a:lnTo>
                        <a:pt x="106" y="55"/>
                      </a:lnTo>
                      <a:lnTo>
                        <a:pt x="106" y="52"/>
                      </a:lnTo>
                      <a:lnTo>
                        <a:pt x="105" y="51"/>
                      </a:lnTo>
                      <a:lnTo>
                        <a:pt x="102" y="50"/>
                      </a:lnTo>
                      <a:lnTo>
                        <a:pt x="97" y="45"/>
                      </a:lnTo>
                      <a:lnTo>
                        <a:pt x="95" y="42"/>
                      </a:lnTo>
                      <a:lnTo>
                        <a:pt x="93" y="39"/>
                      </a:lnTo>
                      <a:lnTo>
                        <a:pt x="92" y="35"/>
                      </a:lnTo>
                      <a:lnTo>
                        <a:pt x="88" y="28"/>
                      </a:lnTo>
                      <a:lnTo>
                        <a:pt x="86" y="28"/>
                      </a:lnTo>
                      <a:lnTo>
                        <a:pt x="83" y="29"/>
                      </a:lnTo>
                      <a:lnTo>
                        <a:pt x="76" y="28"/>
                      </a:lnTo>
                      <a:lnTo>
                        <a:pt x="74" y="28"/>
                      </a:lnTo>
                      <a:lnTo>
                        <a:pt x="72" y="29"/>
                      </a:lnTo>
                      <a:lnTo>
                        <a:pt x="68" y="28"/>
                      </a:lnTo>
                      <a:lnTo>
                        <a:pt x="61" y="20"/>
                      </a:lnTo>
                      <a:lnTo>
                        <a:pt x="60" y="17"/>
                      </a:lnTo>
                      <a:lnTo>
                        <a:pt x="55" y="10"/>
                      </a:lnTo>
                      <a:lnTo>
                        <a:pt x="54" y="0"/>
                      </a:lnTo>
                      <a:lnTo>
                        <a:pt x="52" y="1"/>
                      </a:lnTo>
                      <a:lnTo>
                        <a:pt x="40" y="4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209" name="Group 1009">
                <a:extLst>
                  <a:ext uri="{FF2B5EF4-FFF2-40B4-BE49-F238E27FC236}">
                    <a16:creationId xmlns:a16="http://schemas.microsoft.com/office/drawing/2014/main" id="{7D504F07-1DE8-D162-2041-DB7F8BA079A7}"/>
                  </a:ext>
                </a:extLst>
              </p:cNvPr>
              <p:cNvGrpSpPr>
                <a:grpSpLocks/>
              </p:cNvGrpSpPr>
              <p:nvPr/>
            </p:nvGrpSpPr>
            <p:grpSpPr bwMode="auto">
              <a:xfrm>
                <a:off x="4135446" y="1103328"/>
                <a:ext cx="5473706" cy="5022861"/>
                <a:chOff x="2605" y="695"/>
                <a:chExt cx="3448" cy="3164"/>
              </a:xfrm>
              <a:grpFill/>
            </p:grpSpPr>
            <p:sp>
              <p:nvSpPr>
                <p:cNvPr id="389" name="Freeform 809">
                  <a:extLst>
                    <a:ext uri="{FF2B5EF4-FFF2-40B4-BE49-F238E27FC236}">
                      <a16:creationId xmlns:a16="http://schemas.microsoft.com/office/drawing/2014/main" id="{1C8472DB-0235-42A3-15FA-D616A3C1B379}"/>
                    </a:ext>
                  </a:extLst>
                </p:cNvPr>
                <p:cNvSpPr>
                  <a:spLocks/>
                </p:cNvSpPr>
                <p:nvPr/>
              </p:nvSpPr>
              <p:spPr bwMode="auto">
                <a:xfrm>
                  <a:off x="4385" y="2338"/>
                  <a:ext cx="6" cy="14"/>
                </a:xfrm>
                <a:custGeom>
                  <a:avLst/>
                  <a:gdLst>
                    <a:gd name="T0" fmla="*/ 2 w 6"/>
                    <a:gd name="T1" fmla="*/ 14 h 14"/>
                    <a:gd name="T2" fmla="*/ 4 w 6"/>
                    <a:gd name="T3" fmla="*/ 14 h 14"/>
                    <a:gd name="T4" fmla="*/ 4 w 6"/>
                    <a:gd name="T5" fmla="*/ 12 h 14"/>
                    <a:gd name="T6" fmla="*/ 5 w 6"/>
                    <a:gd name="T7" fmla="*/ 10 h 14"/>
                    <a:gd name="T8" fmla="*/ 6 w 6"/>
                    <a:gd name="T9" fmla="*/ 5 h 14"/>
                    <a:gd name="T10" fmla="*/ 5 w 6"/>
                    <a:gd name="T11" fmla="*/ 4 h 14"/>
                    <a:gd name="T12" fmla="*/ 6 w 6"/>
                    <a:gd name="T13" fmla="*/ 3 h 14"/>
                    <a:gd name="T14" fmla="*/ 5 w 6"/>
                    <a:gd name="T15" fmla="*/ 1 h 14"/>
                    <a:gd name="T16" fmla="*/ 6 w 6"/>
                    <a:gd name="T17" fmla="*/ 0 h 14"/>
                    <a:gd name="T18" fmla="*/ 6 w 6"/>
                    <a:gd name="T19" fmla="*/ 1 h 14"/>
                    <a:gd name="T20" fmla="*/ 6 w 6"/>
                    <a:gd name="T21" fmla="*/ 0 h 14"/>
                    <a:gd name="T22" fmla="*/ 4 w 6"/>
                    <a:gd name="T23" fmla="*/ 0 h 14"/>
                    <a:gd name="T24" fmla="*/ 3 w 6"/>
                    <a:gd name="T25" fmla="*/ 0 h 14"/>
                    <a:gd name="T26" fmla="*/ 2 w 6"/>
                    <a:gd name="T27" fmla="*/ 4 h 14"/>
                    <a:gd name="T28" fmla="*/ 2 w 6"/>
                    <a:gd name="T29" fmla="*/ 6 h 14"/>
                    <a:gd name="T30" fmla="*/ 1 w 6"/>
                    <a:gd name="T31" fmla="*/ 4 h 14"/>
                    <a:gd name="T32" fmla="*/ 0 w 6"/>
                    <a:gd name="T33" fmla="*/ 6 h 14"/>
                    <a:gd name="T34" fmla="*/ 0 w 6"/>
                    <a:gd name="T35" fmla="*/ 7 h 14"/>
                    <a:gd name="T36" fmla="*/ 2 w 6"/>
                    <a:gd name="T37" fmla="*/ 8 h 14"/>
                    <a:gd name="T38" fmla="*/ 2 w 6"/>
                    <a:gd name="T3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14">
                      <a:moveTo>
                        <a:pt x="2" y="14"/>
                      </a:moveTo>
                      <a:lnTo>
                        <a:pt x="4" y="14"/>
                      </a:lnTo>
                      <a:lnTo>
                        <a:pt x="4" y="12"/>
                      </a:lnTo>
                      <a:lnTo>
                        <a:pt x="5" y="10"/>
                      </a:lnTo>
                      <a:lnTo>
                        <a:pt x="6" y="5"/>
                      </a:lnTo>
                      <a:lnTo>
                        <a:pt x="5" y="4"/>
                      </a:lnTo>
                      <a:lnTo>
                        <a:pt x="6" y="3"/>
                      </a:lnTo>
                      <a:lnTo>
                        <a:pt x="5" y="1"/>
                      </a:lnTo>
                      <a:lnTo>
                        <a:pt x="6" y="0"/>
                      </a:lnTo>
                      <a:lnTo>
                        <a:pt x="6" y="1"/>
                      </a:lnTo>
                      <a:lnTo>
                        <a:pt x="6" y="0"/>
                      </a:lnTo>
                      <a:lnTo>
                        <a:pt x="4" y="0"/>
                      </a:lnTo>
                      <a:lnTo>
                        <a:pt x="3" y="0"/>
                      </a:lnTo>
                      <a:lnTo>
                        <a:pt x="2" y="4"/>
                      </a:lnTo>
                      <a:lnTo>
                        <a:pt x="2" y="6"/>
                      </a:lnTo>
                      <a:lnTo>
                        <a:pt x="1" y="4"/>
                      </a:lnTo>
                      <a:lnTo>
                        <a:pt x="0" y="6"/>
                      </a:lnTo>
                      <a:lnTo>
                        <a:pt x="0" y="7"/>
                      </a:lnTo>
                      <a:lnTo>
                        <a:pt x="2" y="8"/>
                      </a:lnTo>
                      <a:lnTo>
                        <a:pt x="2" y="1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90" name="Freeform 810">
                  <a:extLst>
                    <a:ext uri="{FF2B5EF4-FFF2-40B4-BE49-F238E27FC236}">
                      <a16:creationId xmlns:a16="http://schemas.microsoft.com/office/drawing/2014/main" id="{BA9F4F06-3F82-7DFA-07CB-7BE5B4640DEE}"/>
                    </a:ext>
                  </a:extLst>
                </p:cNvPr>
                <p:cNvSpPr>
                  <a:spLocks/>
                </p:cNvSpPr>
                <p:nvPr/>
              </p:nvSpPr>
              <p:spPr bwMode="auto">
                <a:xfrm>
                  <a:off x="4205" y="2470"/>
                  <a:ext cx="151" cy="118"/>
                </a:xfrm>
                <a:custGeom>
                  <a:avLst/>
                  <a:gdLst>
                    <a:gd name="T0" fmla="*/ 132 w 151"/>
                    <a:gd name="T1" fmla="*/ 8 h 118"/>
                    <a:gd name="T2" fmla="*/ 79 w 151"/>
                    <a:gd name="T3" fmla="*/ 19 h 118"/>
                    <a:gd name="T4" fmla="*/ 53 w 151"/>
                    <a:gd name="T5" fmla="*/ 45 h 118"/>
                    <a:gd name="T6" fmla="*/ 29 w 151"/>
                    <a:gd name="T7" fmla="*/ 32 h 118"/>
                    <a:gd name="T8" fmla="*/ 16 w 151"/>
                    <a:gd name="T9" fmla="*/ 27 h 118"/>
                    <a:gd name="T10" fmla="*/ 9 w 151"/>
                    <a:gd name="T11" fmla="*/ 37 h 118"/>
                    <a:gd name="T12" fmla="*/ 9 w 151"/>
                    <a:gd name="T13" fmla="*/ 47 h 118"/>
                    <a:gd name="T14" fmla="*/ 5 w 151"/>
                    <a:gd name="T15" fmla="*/ 49 h 118"/>
                    <a:gd name="T16" fmla="*/ 3 w 151"/>
                    <a:gd name="T17" fmla="*/ 51 h 118"/>
                    <a:gd name="T18" fmla="*/ 4 w 151"/>
                    <a:gd name="T19" fmla="*/ 65 h 118"/>
                    <a:gd name="T20" fmla="*/ 2 w 151"/>
                    <a:gd name="T21" fmla="*/ 67 h 118"/>
                    <a:gd name="T22" fmla="*/ 2 w 151"/>
                    <a:gd name="T23" fmla="*/ 68 h 118"/>
                    <a:gd name="T24" fmla="*/ 3 w 151"/>
                    <a:gd name="T25" fmla="*/ 72 h 118"/>
                    <a:gd name="T26" fmla="*/ 8 w 151"/>
                    <a:gd name="T27" fmla="*/ 92 h 118"/>
                    <a:gd name="T28" fmla="*/ 12 w 151"/>
                    <a:gd name="T29" fmla="*/ 101 h 118"/>
                    <a:gd name="T30" fmla="*/ 12 w 151"/>
                    <a:gd name="T31" fmla="*/ 107 h 118"/>
                    <a:gd name="T32" fmla="*/ 16 w 151"/>
                    <a:gd name="T33" fmla="*/ 115 h 118"/>
                    <a:gd name="T34" fmla="*/ 19 w 151"/>
                    <a:gd name="T35" fmla="*/ 117 h 118"/>
                    <a:gd name="T36" fmla="*/ 24 w 151"/>
                    <a:gd name="T37" fmla="*/ 117 h 118"/>
                    <a:gd name="T38" fmla="*/ 30 w 151"/>
                    <a:gd name="T39" fmla="*/ 114 h 118"/>
                    <a:gd name="T40" fmla="*/ 34 w 151"/>
                    <a:gd name="T41" fmla="*/ 116 h 118"/>
                    <a:gd name="T42" fmla="*/ 39 w 151"/>
                    <a:gd name="T43" fmla="*/ 110 h 118"/>
                    <a:gd name="T44" fmla="*/ 42 w 151"/>
                    <a:gd name="T45" fmla="*/ 106 h 118"/>
                    <a:gd name="T46" fmla="*/ 47 w 151"/>
                    <a:gd name="T47" fmla="*/ 102 h 118"/>
                    <a:gd name="T48" fmla="*/ 51 w 151"/>
                    <a:gd name="T49" fmla="*/ 103 h 118"/>
                    <a:gd name="T50" fmla="*/ 55 w 151"/>
                    <a:gd name="T51" fmla="*/ 104 h 118"/>
                    <a:gd name="T52" fmla="*/ 64 w 151"/>
                    <a:gd name="T53" fmla="*/ 102 h 118"/>
                    <a:gd name="T54" fmla="*/ 71 w 151"/>
                    <a:gd name="T55" fmla="*/ 99 h 118"/>
                    <a:gd name="T56" fmla="*/ 77 w 151"/>
                    <a:gd name="T57" fmla="*/ 92 h 118"/>
                    <a:gd name="T58" fmla="*/ 81 w 151"/>
                    <a:gd name="T59" fmla="*/ 94 h 118"/>
                    <a:gd name="T60" fmla="*/ 85 w 151"/>
                    <a:gd name="T61" fmla="*/ 92 h 118"/>
                    <a:gd name="T62" fmla="*/ 87 w 151"/>
                    <a:gd name="T63" fmla="*/ 93 h 118"/>
                    <a:gd name="T64" fmla="*/ 94 w 151"/>
                    <a:gd name="T65" fmla="*/ 83 h 118"/>
                    <a:gd name="T66" fmla="*/ 99 w 151"/>
                    <a:gd name="T67" fmla="*/ 82 h 118"/>
                    <a:gd name="T68" fmla="*/ 116 w 151"/>
                    <a:gd name="T69" fmla="*/ 75 h 118"/>
                    <a:gd name="T70" fmla="*/ 130 w 151"/>
                    <a:gd name="T71" fmla="*/ 69 h 118"/>
                    <a:gd name="T72" fmla="*/ 139 w 151"/>
                    <a:gd name="T73" fmla="*/ 65 h 118"/>
                    <a:gd name="T74" fmla="*/ 138 w 151"/>
                    <a:gd name="T75" fmla="*/ 62 h 118"/>
                    <a:gd name="T76" fmla="*/ 137 w 151"/>
                    <a:gd name="T77" fmla="*/ 56 h 118"/>
                    <a:gd name="T78" fmla="*/ 148 w 151"/>
                    <a:gd name="T79" fmla="*/ 48 h 118"/>
                    <a:gd name="T80" fmla="*/ 143 w 151"/>
                    <a:gd name="T81" fmla="*/ 3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1" h="118">
                      <a:moveTo>
                        <a:pt x="145" y="28"/>
                      </a:moveTo>
                      <a:lnTo>
                        <a:pt x="132" y="8"/>
                      </a:lnTo>
                      <a:lnTo>
                        <a:pt x="133" y="0"/>
                      </a:lnTo>
                      <a:lnTo>
                        <a:pt x="79" y="19"/>
                      </a:lnTo>
                      <a:lnTo>
                        <a:pt x="54" y="61"/>
                      </a:lnTo>
                      <a:lnTo>
                        <a:pt x="53" y="45"/>
                      </a:lnTo>
                      <a:lnTo>
                        <a:pt x="40" y="38"/>
                      </a:lnTo>
                      <a:lnTo>
                        <a:pt x="29" y="32"/>
                      </a:lnTo>
                      <a:lnTo>
                        <a:pt x="19" y="32"/>
                      </a:lnTo>
                      <a:lnTo>
                        <a:pt x="16" y="27"/>
                      </a:lnTo>
                      <a:lnTo>
                        <a:pt x="12" y="30"/>
                      </a:lnTo>
                      <a:lnTo>
                        <a:pt x="9" y="37"/>
                      </a:lnTo>
                      <a:lnTo>
                        <a:pt x="12" y="44"/>
                      </a:lnTo>
                      <a:lnTo>
                        <a:pt x="9" y="47"/>
                      </a:lnTo>
                      <a:lnTo>
                        <a:pt x="7" y="50"/>
                      </a:lnTo>
                      <a:lnTo>
                        <a:pt x="5" y="49"/>
                      </a:lnTo>
                      <a:lnTo>
                        <a:pt x="2" y="48"/>
                      </a:lnTo>
                      <a:lnTo>
                        <a:pt x="3" y="51"/>
                      </a:lnTo>
                      <a:lnTo>
                        <a:pt x="5" y="60"/>
                      </a:lnTo>
                      <a:lnTo>
                        <a:pt x="4" y="65"/>
                      </a:lnTo>
                      <a:lnTo>
                        <a:pt x="2" y="65"/>
                      </a:lnTo>
                      <a:lnTo>
                        <a:pt x="2" y="67"/>
                      </a:lnTo>
                      <a:lnTo>
                        <a:pt x="0" y="66"/>
                      </a:lnTo>
                      <a:lnTo>
                        <a:pt x="2" y="68"/>
                      </a:lnTo>
                      <a:lnTo>
                        <a:pt x="3" y="68"/>
                      </a:lnTo>
                      <a:lnTo>
                        <a:pt x="3" y="72"/>
                      </a:lnTo>
                      <a:lnTo>
                        <a:pt x="6" y="76"/>
                      </a:lnTo>
                      <a:lnTo>
                        <a:pt x="8" y="92"/>
                      </a:lnTo>
                      <a:lnTo>
                        <a:pt x="12" y="96"/>
                      </a:lnTo>
                      <a:lnTo>
                        <a:pt x="12" y="101"/>
                      </a:lnTo>
                      <a:lnTo>
                        <a:pt x="11" y="103"/>
                      </a:lnTo>
                      <a:lnTo>
                        <a:pt x="12" y="107"/>
                      </a:lnTo>
                      <a:lnTo>
                        <a:pt x="15" y="111"/>
                      </a:lnTo>
                      <a:lnTo>
                        <a:pt x="16" y="115"/>
                      </a:lnTo>
                      <a:lnTo>
                        <a:pt x="17" y="118"/>
                      </a:lnTo>
                      <a:lnTo>
                        <a:pt x="19" y="117"/>
                      </a:lnTo>
                      <a:lnTo>
                        <a:pt x="20" y="116"/>
                      </a:lnTo>
                      <a:lnTo>
                        <a:pt x="24" y="117"/>
                      </a:lnTo>
                      <a:lnTo>
                        <a:pt x="26" y="117"/>
                      </a:lnTo>
                      <a:lnTo>
                        <a:pt x="30" y="114"/>
                      </a:lnTo>
                      <a:lnTo>
                        <a:pt x="33" y="114"/>
                      </a:lnTo>
                      <a:lnTo>
                        <a:pt x="34" y="116"/>
                      </a:lnTo>
                      <a:lnTo>
                        <a:pt x="37" y="114"/>
                      </a:lnTo>
                      <a:lnTo>
                        <a:pt x="39" y="110"/>
                      </a:lnTo>
                      <a:lnTo>
                        <a:pt x="40" y="110"/>
                      </a:lnTo>
                      <a:lnTo>
                        <a:pt x="42" y="106"/>
                      </a:lnTo>
                      <a:lnTo>
                        <a:pt x="46" y="103"/>
                      </a:lnTo>
                      <a:lnTo>
                        <a:pt x="47" y="102"/>
                      </a:lnTo>
                      <a:lnTo>
                        <a:pt x="50" y="102"/>
                      </a:lnTo>
                      <a:lnTo>
                        <a:pt x="51" y="103"/>
                      </a:lnTo>
                      <a:lnTo>
                        <a:pt x="54" y="103"/>
                      </a:lnTo>
                      <a:lnTo>
                        <a:pt x="55" y="104"/>
                      </a:lnTo>
                      <a:lnTo>
                        <a:pt x="58" y="105"/>
                      </a:lnTo>
                      <a:lnTo>
                        <a:pt x="64" y="102"/>
                      </a:lnTo>
                      <a:lnTo>
                        <a:pt x="70" y="101"/>
                      </a:lnTo>
                      <a:lnTo>
                        <a:pt x="71" y="99"/>
                      </a:lnTo>
                      <a:lnTo>
                        <a:pt x="72" y="97"/>
                      </a:lnTo>
                      <a:lnTo>
                        <a:pt x="77" y="92"/>
                      </a:lnTo>
                      <a:lnTo>
                        <a:pt x="79" y="92"/>
                      </a:lnTo>
                      <a:lnTo>
                        <a:pt x="81" y="94"/>
                      </a:lnTo>
                      <a:lnTo>
                        <a:pt x="83" y="94"/>
                      </a:lnTo>
                      <a:lnTo>
                        <a:pt x="85" y="92"/>
                      </a:lnTo>
                      <a:lnTo>
                        <a:pt x="85" y="93"/>
                      </a:lnTo>
                      <a:lnTo>
                        <a:pt x="87" y="93"/>
                      </a:lnTo>
                      <a:lnTo>
                        <a:pt x="92" y="89"/>
                      </a:lnTo>
                      <a:lnTo>
                        <a:pt x="94" y="83"/>
                      </a:lnTo>
                      <a:lnTo>
                        <a:pt x="97" y="82"/>
                      </a:lnTo>
                      <a:lnTo>
                        <a:pt x="99" y="82"/>
                      </a:lnTo>
                      <a:lnTo>
                        <a:pt x="114" y="76"/>
                      </a:lnTo>
                      <a:lnTo>
                        <a:pt x="116" y="75"/>
                      </a:lnTo>
                      <a:lnTo>
                        <a:pt x="124" y="73"/>
                      </a:lnTo>
                      <a:lnTo>
                        <a:pt x="130" y="69"/>
                      </a:lnTo>
                      <a:lnTo>
                        <a:pt x="133" y="66"/>
                      </a:lnTo>
                      <a:lnTo>
                        <a:pt x="139" y="65"/>
                      </a:lnTo>
                      <a:lnTo>
                        <a:pt x="138" y="63"/>
                      </a:lnTo>
                      <a:lnTo>
                        <a:pt x="138" y="62"/>
                      </a:lnTo>
                      <a:lnTo>
                        <a:pt x="137" y="61"/>
                      </a:lnTo>
                      <a:lnTo>
                        <a:pt x="137" y="56"/>
                      </a:lnTo>
                      <a:lnTo>
                        <a:pt x="143" y="49"/>
                      </a:lnTo>
                      <a:lnTo>
                        <a:pt x="148" y="48"/>
                      </a:lnTo>
                      <a:lnTo>
                        <a:pt x="151" y="47"/>
                      </a:lnTo>
                      <a:lnTo>
                        <a:pt x="143" y="35"/>
                      </a:lnTo>
                      <a:lnTo>
                        <a:pt x="145" y="2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91" name="Freeform 811">
                  <a:extLst>
                    <a:ext uri="{FF2B5EF4-FFF2-40B4-BE49-F238E27FC236}">
                      <a16:creationId xmlns:a16="http://schemas.microsoft.com/office/drawing/2014/main" id="{0B944231-6286-A165-CCF2-B484C291674F}"/>
                    </a:ext>
                  </a:extLst>
                </p:cNvPr>
                <p:cNvSpPr>
                  <a:spLocks/>
                </p:cNvSpPr>
                <p:nvPr/>
              </p:nvSpPr>
              <p:spPr bwMode="auto">
                <a:xfrm>
                  <a:off x="4360" y="2586"/>
                  <a:ext cx="17" cy="8"/>
                </a:xfrm>
                <a:custGeom>
                  <a:avLst/>
                  <a:gdLst>
                    <a:gd name="T0" fmla="*/ 15 w 17"/>
                    <a:gd name="T1" fmla="*/ 2 h 8"/>
                    <a:gd name="T2" fmla="*/ 13 w 17"/>
                    <a:gd name="T3" fmla="*/ 1 h 8"/>
                    <a:gd name="T4" fmla="*/ 10 w 17"/>
                    <a:gd name="T5" fmla="*/ 1 h 8"/>
                    <a:gd name="T6" fmla="*/ 8 w 17"/>
                    <a:gd name="T7" fmla="*/ 2 h 8"/>
                    <a:gd name="T8" fmla="*/ 6 w 17"/>
                    <a:gd name="T9" fmla="*/ 1 h 8"/>
                    <a:gd name="T10" fmla="*/ 6 w 17"/>
                    <a:gd name="T11" fmla="*/ 0 h 8"/>
                    <a:gd name="T12" fmla="*/ 4 w 17"/>
                    <a:gd name="T13" fmla="*/ 0 h 8"/>
                    <a:gd name="T14" fmla="*/ 3 w 17"/>
                    <a:gd name="T15" fmla="*/ 1 h 8"/>
                    <a:gd name="T16" fmla="*/ 2 w 17"/>
                    <a:gd name="T17" fmla="*/ 4 h 8"/>
                    <a:gd name="T18" fmla="*/ 0 w 17"/>
                    <a:gd name="T19" fmla="*/ 5 h 8"/>
                    <a:gd name="T20" fmla="*/ 2 w 17"/>
                    <a:gd name="T21" fmla="*/ 6 h 8"/>
                    <a:gd name="T22" fmla="*/ 4 w 17"/>
                    <a:gd name="T23" fmla="*/ 8 h 8"/>
                    <a:gd name="T24" fmla="*/ 6 w 17"/>
                    <a:gd name="T25" fmla="*/ 8 h 8"/>
                    <a:gd name="T26" fmla="*/ 11 w 17"/>
                    <a:gd name="T27" fmla="*/ 8 h 8"/>
                    <a:gd name="T28" fmla="*/ 14 w 17"/>
                    <a:gd name="T29" fmla="*/ 5 h 8"/>
                    <a:gd name="T30" fmla="*/ 17 w 17"/>
                    <a:gd name="T31" fmla="*/ 5 h 8"/>
                    <a:gd name="T32" fmla="*/ 17 w 17"/>
                    <a:gd name="T33" fmla="*/ 4 h 8"/>
                    <a:gd name="T34" fmla="*/ 17 w 17"/>
                    <a:gd name="T35" fmla="*/ 2 h 8"/>
                    <a:gd name="T36" fmla="*/ 15 w 17"/>
                    <a:gd name="T3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8">
                      <a:moveTo>
                        <a:pt x="15" y="2"/>
                      </a:moveTo>
                      <a:lnTo>
                        <a:pt x="13" y="1"/>
                      </a:lnTo>
                      <a:lnTo>
                        <a:pt x="10" y="1"/>
                      </a:lnTo>
                      <a:lnTo>
                        <a:pt x="8" y="2"/>
                      </a:lnTo>
                      <a:lnTo>
                        <a:pt x="6" y="1"/>
                      </a:lnTo>
                      <a:lnTo>
                        <a:pt x="6" y="0"/>
                      </a:lnTo>
                      <a:lnTo>
                        <a:pt x="4" y="0"/>
                      </a:lnTo>
                      <a:lnTo>
                        <a:pt x="3" y="1"/>
                      </a:lnTo>
                      <a:lnTo>
                        <a:pt x="2" y="4"/>
                      </a:lnTo>
                      <a:lnTo>
                        <a:pt x="0" y="5"/>
                      </a:lnTo>
                      <a:lnTo>
                        <a:pt x="2" y="6"/>
                      </a:lnTo>
                      <a:lnTo>
                        <a:pt x="4" y="8"/>
                      </a:lnTo>
                      <a:lnTo>
                        <a:pt x="6" y="8"/>
                      </a:lnTo>
                      <a:lnTo>
                        <a:pt x="11" y="8"/>
                      </a:lnTo>
                      <a:lnTo>
                        <a:pt x="14" y="5"/>
                      </a:lnTo>
                      <a:lnTo>
                        <a:pt x="17" y="5"/>
                      </a:lnTo>
                      <a:lnTo>
                        <a:pt x="17" y="4"/>
                      </a:lnTo>
                      <a:lnTo>
                        <a:pt x="17" y="2"/>
                      </a:lnTo>
                      <a:lnTo>
                        <a:pt x="15"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92" name="Freeform 812">
                  <a:extLst>
                    <a:ext uri="{FF2B5EF4-FFF2-40B4-BE49-F238E27FC236}">
                      <a16:creationId xmlns:a16="http://schemas.microsoft.com/office/drawing/2014/main" id="{6FED1783-F5B8-EA07-A885-74989E767292}"/>
                    </a:ext>
                  </a:extLst>
                </p:cNvPr>
                <p:cNvSpPr>
                  <a:spLocks/>
                </p:cNvSpPr>
                <p:nvPr/>
              </p:nvSpPr>
              <p:spPr bwMode="auto">
                <a:xfrm>
                  <a:off x="4342" y="2595"/>
                  <a:ext cx="7" cy="2"/>
                </a:xfrm>
                <a:custGeom>
                  <a:avLst/>
                  <a:gdLst>
                    <a:gd name="T0" fmla="*/ 0 w 7"/>
                    <a:gd name="T1" fmla="*/ 1 h 2"/>
                    <a:gd name="T2" fmla="*/ 4 w 7"/>
                    <a:gd name="T3" fmla="*/ 2 h 2"/>
                    <a:gd name="T4" fmla="*/ 7 w 7"/>
                    <a:gd name="T5" fmla="*/ 2 h 2"/>
                    <a:gd name="T6" fmla="*/ 4 w 7"/>
                    <a:gd name="T7" fmla="*/ 0 h 2"/>
                    <a:gd name="T8" fmla="*/ 0 w 7"/>
                    <a:gd name="T9" fmla="*/ 1 h 2"/>
                  </a:gdLst>
                  <a:ahLst/>
                  <a:cxnLst>
                    <a:cxn ang="0">
                      <a:pos x="T0" y="T1"/>
                    </a:cxn>
                    <a:cxn ang="0">
                      <a:pos x="T2" y="T3"/>
                    </a:cxn>
                    <a:cxn ang="0">
                      <a:pos x="T4" y="T5"/>
                    </a:cxn>
                    <a:cxn ang="0">
                      <a:pos x="T6" y="T7"/>
                    </a:cxn>
                    <a:cxn ang="0">
                      <a:pos x="T8" y="T9"/>
                    </a:cxn>
                  </a:cxnLst>
                  <a:rect l="0" t="0" r="r" b="b"/>
                  <a:pathLst>
                    <a:path w="7" h="2">
                      <a:moveTo>
                        <a:pt x="0" y="1"/>
                      </a:moveTo>
                      <a:lnTo>
                        <a:pt x="4" y="2"/>
                      </a:lnTo>
                      <a:lnTo>
                        <a:pt x="7" y="2"/>
                      </a:lnTo>
                      <a:lnTo>
                        <a:pt x="4"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93" name="Freeform 813">
                  <a:extLst>
                    <a:ext uri="{FF2B5EF4-FFF2-40B4-BE49-F238E27FC236}">
                      <a16:creationId xmlns:a16="http://schemas.microsoft.com/office/drawing/2014/main" id="{04F39A26-A120-A23D-0AF4-9DB7D021954F}"/>
                    </a:ext>
                  </a:extLst>
                </p:cNvPr>
                <p:cNvSpPr>
                  <a:spLocks/>
                </p:cNvSpPr>
                <p:nvPr/>
              </p:nvSpPr>
              <p:spPr bwMode="auto">
                <a:xfrm>
                  <a:off x="3946" y="2246"/>
                  <a:ext cx="177" cy="178"/>
                </a:xfrm>
                <a:custGeom>
                  <a:avLst/>
                  <a:gdLst>
                    <a:gd name="T0" fmla="*/ 133 w 177"/>
                    <a:gd name="T1" fmla="*/ 16 h 178"/>
                    <a:gd name="T2" fmla="*/ 128 w 177"/>
                    <a:gd name="T3" fmla="*/ 4 h 178"/>
                    <a:gd name="T4" fmla="*/ 113 w 177"/>
                    <a:gd name="T5" fmla="*/ 6 h 178"/>
                    <a:gd name="T6" fmla="*/ 100 w 177"/>
                    <a:gd name="T7" fmla="*/ 7 h 178"/>
                    <a:gd name="T8" fmla="*/ 100 w 177"/>
                    <a:gd name="T9" fmla="*/ 9 h 178"/>
                    <a:gd name="T10" fmla="*/ 98 w 177"/>
                    <a:gd name="T11" fmla="*/ 4 h 178"/>
                    <a:gd name="T12" fmla="*/ 91 w 177"/>
                    <a:gd name="T13" fmla="*/ 2 h 178"/>
                    <a:gd name="T14" fmla="*/ 88 w 177"/>
                    <a:gd name="T15" fmla="*/ 2 h 178"/>
                    <a:gd name="T16" fmla="*/ 83 w 177"/>
                    <a:gd name="T17" fmla="*/ 3 h 178"/>
                    <a:gd name="T18" fmla="*/ 79 w 177"/>
                    <a:gd name="T19" fmla="*/ 2 h 178"/>
                    <a:gd name="T20" fmla="*/ 81 w 177"/>
                    <a:gd name="T21" fmla="*/ 2 h 178"/>
                    <a:gd name="T22" fmla="*/ 71 w 177"/>
                    <a:gd name="T23" fmla="*/ 6 h 178"/>
                    <a:gd name="T24" fmla="*/ 64 w 177"/>
                    <a:gd name="T25" fmla="*/ 12 h 178"/>
                    <a:gd name="T26" fmla="*/ 53 w 177"/>
                    <a:gd name="T27" fmla="*/ 9 h 178"/>
                    <a:gd name="T28" fmla="*/ 41 w 177"/>
                    <a:gd name="T29" fmla="*/ 6 h 178"/>
                    <a:gd name="T30" fmla="*/ 33 w 177"/>
                    <a:gd name="T31" fmla="*/ 4 h 178"/>
                    <a:gd name="T32" fmla="*/ 12 w 177"/>
                    <a:gd name="T33" fmla="*/ 0 h 178"/>
                    <a:gd name="T34" fmla="*/ 4 w 177"/>
                    <a:gd name="T35" fmla="*/ 1 h 178"/>
                    <a:gd name="T36" fmla="*/ 3 w 177"/>
                    <a:gd name="T37" fmla="*/ 15 h 178"/>
                    <a:gd name="T38" fmla="*/ 0 w 177"/>
                    <a:gd name="T39" fmla="*/ 30 h 178"/>
                    <a:gd name="T40" fmla="*/ 8 w 177"/>
                    <a:gd name="T41" fmla="*/ 178 h 178"/>
                    <a:gd name="T42" fmla="*/ 174 w 177"/>
                    <a:gd name="T43" fmla="*/ 175 h 178"/>
                    <a:gd name="T44" fmla="*/ 168 w 177"/>
                    <a:gd name="T45" fmla="*/ 168 h 178"/>
                    <a:gd name="T46" fmla="*/ 161 w 177"/>
                    <a:gd name="T47" fmla="*/ 165 h 178"/>
                    <a:gd name="T48" fmla="*/ 155 w 177"/>
                    <a:gd name="T49" fmla="*/ 150 h 178"/>
                    <a:gd name="T50" fmla="*/ 154 w 177"/>
                    <a:gd name="T51" fmla="*/ 141 h 178"/>
                    <a:gd name="T52" fmla="*/ 158 w 177"/>
                    <a:gd name="T53" fmla="*/ 141 h 178"/>
                    <a:gd name="T54" fmla="*/ 154 w 177"/>
                    <a:gd name="T55" fmla="*/ 136 h 178"/>
                    <a:gd name="T56" fmla="*/ 150 w 177"/>
                    <a:gd name="T57" fmla="*/ 130 h 178"/>
                    <a:gd name="T58" fmla="*/ 142 w 177"/>
                    <a:gd name="T59" fmla="*/ 113 h 178"/>
                    <a:gd name="T60" fmla="*/ 131 w 177"/>
                    <a:gd name="T61" fmla="*/ 92 h 178"/>
                    <a:gd name="T62" fmla="*/ 129 w 177"/>
                    <a:gd name="T63" fmla="*/ 81 h 178"/>
                    <a:gd name="T64" fmla="*/ 125 w 177"/>
                    <a:gd name="T65" fmla="*/ 69 h 178"/>
                    <a:gd name="T66" fmla="*/ 115 w 177"/>
                    <a:gd name="T67" fmla="*/ 55 h 178"/>
                    <a:gd name="T68" fmla="*/ 106 w 177"/>
                    <a:gd name="T69" fmla="*/ 40 h 178"/>
                    <a:gd name="T70" fmla="*/ 107 w 177"/>
                    <a:gd name="T71" fmla="*/ 34 h 178"/>
                    <a:gd name="T72" fmla="*/ 110 w 177"/>
                    <a:gd name="T73" fmla="*/ 39 h 178"/>
                    <a:gd name="T74" fmla="*/ 117 w 177"/>
                    <a:gd name="T75" fmla="*/ 49 h 178"/>
                    <a:gd name="T76" fmla="*/ 123 w 177"/>
                    <a:gd name="T77" fmla="*/ 58 h 178"/>
                    <a:gd name="T78" fmla="*/ 133 w 177"/>
                    <a:gd name="T79" fmla="*/ 71 h 178"/>
                    <a:gd name="T80" fmla="*/ 136 w 177"/>
                    <a:gd name="T81" fmla="*/ 68 h 178"/>
                    <a:gd name="T82" fmla="*/ 138 w 177"/>
                    <a:gd name="T83" fmla="*/ 56 h 178"/>
                    <a:gd name="T84" fmla="*/ 141 w 177"/>
                    <a:gd name="T85" fmla="*/ 42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7" h="178">
                      <a:moveTo>
                        <a:pt x="140" y="32"/>
                      </a:moveTo>
                      <a:lnTo>
                        <a:pt x="137" y="23"/>
                      </a:lnTo>
                      <a:lnTo>
                        <a:pt x="133" y="16"/>
                      </a:lnTo>
                      <a:lnTo>
                        <a:pt x="132" y="9"/>
                      </a:lnTo>
                      <a:lnTo>
                        <a:pt x="129" y="5"/>
                      </a:lnTo>
                      <a:lnTo>
                        <a:pt x="128" y="4"/>
                      </a:lnTo>
                      <a:lnTo>
                        <a:pt x="126" y="6"/>
                      </a:lnTo>
                      <a:lnTo>
                        <a:pt x="122" y="9"/>
                      </a:lnTo>
                      <a:lnTo>
                        <a:pt x="113" y="6"/>
                      </a:lnTo>
                      <a:lnTo>
                        <a:pt x="106" y="9"/>
                      </a:lnTo>
                      <a:lnTo>
                        <a:pt x="101" y="5"/>
                      </a:lnTo>
                      <a:lnTo>
                        <a:pt x="100" y="7"/>
                      </a:lnTo>
                      <a:lnTo>
                        <a:pt x="102" y="11"/>
                      </a:lnTo>
                      <a:lnTo>
                        <a:pt x="102" y="13"/>
                      </a:lnTo>
                      <a:lnTo>
                        <a:pt x="100" y="9"/>
                      </a:lnTo>
                      <a:lnTo>
                        <a:pt x="97" y="8"/>
                      </a:lnTo>
                      <a:lnTo>
                        <a:pt x="96" y="5"/>
                      </a:lnTo>
                      <a:lnTo>
                        <a:pt x="98" y="4"/>
                      </a:lnTo>
                      <a:lnTo>
                        <a:pt x="97" y="2"/>
                      </a:lnTo>
                      <a:lnTo>
                        <a:pt x="95" y="3"/>
                      </a:lnTo>
                      <a:lnTo>
                        <a:pt x="91" y="2"/>
                      </a:lnTo>
                      <a:lnTo>
                        <a:pt x="87" y="0"/>
                      </a:lnTo>
                      <a:lnTo>
                        <a:pt x="86" y="2"/>
                      </a:lnTo>
                      <a:lnTo>
                        <a:pt x="88" y="2"/>
                      </a:lnTo>
                      <a:lnTo>
                        <a:pt x="88" y="3"/>
                      </a:lnTo>
                      <a:lnTo>
                        <a:pt x="86" y="3"/>
                      </a:lnTo>
                      <a:lnTo>
                        <a:pt x="83" y="3"/>
                      </a:lnTo>
                      <a:lnTo>
                        <a:pt x="80" y="5"/>
                      </a:lnTo>
                      <a:lnTo>
                        <a:pt x="79" y="3"/>
                      </a:lnTo>
                      <a:lnTo>
                        <a:pt x="79" y="2"/>
                      </a:lnTo>
                      <a:lnTo>
                        <a:pt x="81" y="2"/>
                      </a:lnTo>
                      <a:lnTo>
                        <a:pt x="84" y="1"/>
                      </a:lnTo>
                      <a:lnTo>
                        <a:pt x="81" y="2"/>
                      </a:lnTo>
                      <a:lnTo>
                        <a:pt x="78" y="2"/>
                      </a:lnTo>
                      <a:lnTo>
                        <a:pt x="75" y="3"/>
                      </a:lnTo>
                      <a:lnTo>
                        <a:pt x="71" y="6"/>
                      </a:lnTo>
                      <a:lnTo>
                        <a:pt x="70" y="7"/>
                      </a:lnTo>
                      <a:lnTo>
                        <a:pt x="66" y="8"/>
                      </a:lnTo>
                      <a:lnTo>
                        <a:pt x="64" y="12"/>
                      </a:lnTo>
                      <a:lnTo>
                        <a:pt x="63" y="13"/>
                      </a:lnTo>
                      <a:lnTo>
                        <a:pt x="58" y="13"/>
                      </a:lnTo>
                      <a:lnTo>
                        <a:pt x="53" y="9"/>
                      </a:lnTo>
                      <a:lnTo>
                        <a:pt x="50" y="9"/>
                      </a:lnTo>
                      <a:lnTo>
                        <a:pt x="45" y="9"/>
                      </a:lnTo>
                      <a:lnTo>
                        <a:pt x="41" y="6"/>
                      </a:lnTo>
                      <a:lnTo>
                        <a:pt x="39" y="6"/>
                      </a:lnTo>
                      <a:lnTo>
                        <a:pt x="37" y="7"/>
                      </a:lnTo>
                      <a:lnTo>
                        <a:pt x="33" y="4"/>
                      </a:lnTo>
                      <a:lnTo>
                        <a:pt x="29" y="3"/>
                      </a:lnTo>
                      <a:lnTo>
                        <a:pt x="18" y="2"/>
                      </a:lnTo>
                      <a:lnTo>
                        <a:pt x="12" y="0"/>
                      </a:lnTo>
                      <a:lnTo>
                        <a:pt x="5" y="0"/>
                      </a:lnTo>
                      <a:lnTo>
                        <a:pt x="4" y="1"/>
                      </a:lnTo>
                      <a:lnTo>
                        <a:pt x="4" y="1"/>
                      </a:lnTo>
                      <a:lnTo>
                        <a:pt x="3" y="3"/>
                      </a:lnTo>
                      <a:lnTo>
                        <a:pt x="1" y="11"/>
                      </a:lnTo>
                      <a:lnTo>
                        <a:pt x="3" y="15"/>
                      </a:lnTo>
                      <a:lnTo>
                        <a:pt x="3" y="19"/>
                      </a:lnTo>
                      <a:lnTo>
                        <a:pt x="1" y="25"/>
                      </a:lnTo>
                      <a:lnTo>
                        <a:pt x="0" y="30"/>
                      </a:lnTo>
                      <a:lnTo>
                        <a:pt x="1" y="35"/>
                      </a:lnTo>
                      <a:lnTo>
                        <a:pt x="3" y="44"/>
                      </a:lnTo>
                      <a:lnTo>
                        <a:pt x="8" y="178"/>
                      </a:lnTo>
                      <a:lnTo>
                        <a:pt x="177" y="176"/>
                      </a:lnTo>
                      <a:lnTo>
                        <a:pt x="177" y="176"/>
                      </a:lnTo>
                      <a:lnTo>
                        <a:pt x="174" y="175"/>
                      </a:lnTo>
                      <a:lnTo>
                        <a:pt x="171" y="171"/>
                      </a:lnTo>
                      <a:lnTo>
                        <a:pt x="170" y="169"/>
                      </a:lnTo>
                      <a:lnTo>
                        <a:pt x="168" y="168"/>
                      </a:lnTo>
                      <a:lnTo>
                        <a:pt x="165" y="163"/>
                      </a:lnTo>
                      <a:lnTo>
                        <a:pt x="164" y="165"/>
                      </a:lnTo>
                      <a:lnTo>
                        <a:pt x="161" y="165"/>
                      </a:lnTo>
                      <a:lnTo>
                        <a:pt x="157" y="161"/>
                      </a:lnTo>
                      <a:lnTo>
                        <a:pt x="154" y="152"/>
                      </a:lnTo>
                      <a:lnTo>
                        <a:pt x="155" y="150"/>
                      </a:lnTo>
                      <a:lnTo>
                        <a:pt x="155" y="145"/>
                      </a:lnTo>
                      <a:lnTo>
                        <a:pt x="154" y="143"/>
                      </a:lnTo>
                      <a:lnTo>
                        <a:pt x="154" y="141"/>
                      </a:lnTo>
                      <a:lnTo>
                        <a:pt x="155" y="143"/>
                      </a:lnTo>
                      <a:lnTo>
                        <a:pt x="160" y="143"/>
                      </a:lnTo>
                      <a:lnTo>
                        <a:pt x="158" y="141"/>
                      </a:lnTo>
                      <a:lnTo>
                        <a:pt x="157" y="140"/>
                      </a:lnTo>
                      <a:lnTo>
                        <a:pt x="154" y="137"/>
                      </a:lnTo>
                      <a:lnTo>
                        <a:pt x="154" y="136"/>
                      </a:lnTo>
                      <a:lnTo>
                        <a:pt x="153" y="137"/>
                      </a:lnTo>
                      <a:lnTo>
                        <a:pt x="151" y="134"/>
                      </a:lnTo>
                      <a:lnTo>
                        <a:pt x="150" y="130"/>
                      </a:lnTo>
                      <a:lnTo>
                        <a:pt x="145" y="120"/>
                      </a:lnTo>
                      <a:lnTo>
                        <a:pt x="142" y="118"/>
                      </a:lnTo>
                      <a:lnTo>
                        <a:pt x="142" y="113"/>
                      </a:lnTo>
                      <a:lnTo>
                        <a:pt x="133" y="98"/>
                      </a:lnTo>
                      <a:lnTo>
                        <a:pt x="133" y="94"/>
                      </a:lnTo>
                      <a:lnTo>
                        <a:pt x="131" y="92"/>
                      </a:lnTo>
                      <a:lnTo>
                        <a:pt x="131" y="85"/>
                      </a:lnTo>
                      <a:lnTo>
                        <a:pt x="129" y="82"/>
                      </a:lnTo>
                      <a:lnTo>
                        <a:pt x="129" y="81"/>
                      </a:lnTo>
                      <a:lnTo>
                        <a:pt x="125" y="75"/>
                      </a:lnTo>
                      <a:lnTo>
                        <a:pt x="124" y="72"/>
                      </a:lnTo>
                      <a:lnTo>
                        <a:pt x="125" y="69"/>
                      </a:lnTo>
                      <a:lnTo>
                        <a:pt x="124" y="67"/>
                      </a:lnTo>
                      <a:lnTo>
                        <a:pt x="116" y="58"/>
                      </a:lnTo>
                      <a:lnTo>
                        <a:pt x="115" y="55"/>
                      </a:lnTo>
                      <a:lnTo>
                        <a:pt x="109" y="48"/>
                      </a:lnTo>
                      <a:lnTo>
                        <a:pt x="109" y="44"/>
                      </a:lnTo>
                      <a:lnTo>
                        <a:pt x="106" y="40"/>
                      </a:lnTo>
                      <a:lnTo>
                        <a:pt x="107" y="37"/>
                      </a:lnTo>
                      <a:lnTo>
                        <a:pt x="107" y="35"/>
                      </a:lnTo>
                      <a:lnTo>
                        <a:pt x="107" y="34"/>
                      </a:lnTo>
                      <a:lnTo>
                        <a:pt x="108" y="35"/>
                      </a:lnTo>
                      <a:lnTo>
                        <a:pt x="109" y="35"/>
                      </a:lnTo>
                      <a:lnTo>
                        <a:pt x="110" y="39"/>
                      </a:lnTo>
                      <a:lnTo>
                        <a:pt x="112" y="41"/>
                      </a:lnTo>
                      <a:lnTo>
                        <a:pt x="112" y="43"/>
                      </a:lnTo>
                      <a:lnTo>
                        <a:pt x="117" y="49"/>
                      </a:lnTo>
                      <a:lnTo>
                        <a:pt x="117" y="52"/>
                      </a:lnTo>
                      <a:lnTo>
                        <a:pt x="119" y="55"/>
                      </a:lnTo>
                      <a:lnTo>
                        <a:pt x="123" y="58"/>
                      </a:lnTo>
                      <a:lnTo>
                        <a:pt x="123" y="61"/>
                      </a:lnTo>
                      <a:lnTo>
                        <a:pt x="130" y="69"/>
                      </a:lnTo>
                      <a:lnTo>
                        <a:pt x="133" y="71"/>
                      </a:lnTo>
                      <a:lnTo>
                        <a:pt x="134" y="73"/>
                      </a:lnTo>
                      <a:lnTo>
                        <a:pt x="135" y="71"/>
                      </a:lnTo>
                      <a:lnTo>
                        <a:pt x="136" y="68"/>
                      </a:lnTo>
                      <a:lnTo>
                        <a:pt x="138" y="62"/>
                      </a:lnTo>
                      <a:lnTo>
                        <a:pt x="136" y="61"/>
                      </a:lnTo>
                      <a:lnTo>
                        <a:pt x="138" y="56"/>
                      </a:lnTo>
                      <a:lnTo>
                        <a:pt x="139" y="52"/>
                      </a:lnTo>
                      <a:lnTo>
                        <a:pt x="140" y="43"/>
                      </a:lnTo>
                      <a:lnTo>
                        <a:pt x="141" y="42"/>
                      </a:lnTo>
                      <a:lnTo>
                        <a:pt x="140" y="36"/>
                      </a:lnTo>
                      <a:lnTo>
                        <a:pt x="140" y="3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94" name="Freeform 814">
                  <a:extLst>
                    <a:ext uri="{FF2B5EF4-FFF2-40B4-BE49-F238E27FC236}">
                      <a16:creationId xmlns:a16="http://schemas.microsoft.com/office/drawing/2014/main" id="{39D3FDF8-641E-D3D0-CC9C-D54FC4FB742E}"/>
                    </a:ext>
                  </a:extLst>
                </p:cNvPr>
                <p:cNvSpPr>
                  <a:spLocks/>
                </p:cNvSpPr>
                <p:nvPr/>
              </p:nvSpPr>
              <p:spPr bwMode="auto">
                <a:xfrm>
                  <a:off x="3914" y="2422"/>
                  <a:ext cx="234" cy="323"/>
                </a:xfrm>
                <a:custGeom>
                  <a:avLst/>
                  <a:gdLst>
                    <a:gd name="T0" fmla="*/ 29 w 234"/>
                    <a:gd name="T1" fmla="*/ 110 h 323"/>
                    <a:gd name="T2" fmla="*/ 15 w 234"/>
                    <a:gd name="T3" fmla="*/ 114 h 323"/>
                    <a:gd name="T4" fmla="*/ 9 w 234"/>
                    <a:gd name="T5" fmla="*/ 131 h 323"/>
                    <a:gd name="T6" fmla="*/ 4 w 234"/>
                    <a:gd name="T7" fmla="*/ 144 h 323"/>
                    <a:gd name="T8" fmla="*/ 0 w 234"/>
                    <a:gd name="T9" fmla="*/ 161 h 323"/>
                    <a:gd name="T10" fmla="*/ 7 w 234"/>
                    <a:gd name="T11" fmla="*/ 166 h 323"/>
                    <a:gd name="T12" fmla="*/ 8 w 234"/>
                    <a:gd name="T13" fmla="*/ 178 h 323"/>
                    <a:gd name="T14" fmla="*/ 14 w 234"/>
                    <a:gd name="T15" fmla="*/ 191 h 323"/>
                    <a:gd name="T16" fmla="*/ 17 w 234"/>
                    <a:gd name="T17" fmla="*/ 200 h 323"/>
                    <a:gd name="T18" fmla="*/ 24 w 234"/>
                    <a:gd name="T19" fmla="*/ 221 h 323"/>
                    <a:gd name="T20" fmla="*/ 28 w 234"/>
                    <a:gd name="T21" fmla="*/ 233 h 323"/>
                    <a:gd name="T22" fmla="*/ 34 w 234"/>
                    <a:gd name="T23" fmla="*/ 238 h 323"/>
                    <a:gd name="T24" fmla="*/ 45 w 234"/>
                    <a:gd name="T25" fmla="*/ 246 h 323"/>
                    <a:gd name="T26" fmla="*/ 49 w 234"/>
                    <a:gd name="T27" fmla="*/ 254 h 323"/>
                    <a:gd name="T28" fmla="*/ 54 w 234"/>
                    <a:gd name="T29" fmla="*/ 260 h 323"/>
                    <a:gd name="T30" fmla="*/ 63 w 234"/>
                    <a:gd name="T31" fmla="*/ 272 h 323"/>
                    <a:gd name="T32" fmla="*/ 69 w 234"/>
                    <a:gd name="T33" fmla="*/ 281 h 323"/>
                    <a:gd name="T34" fmla="*/ 78 w 234"/>
                    <a:gd name="T35" fmla="*/ 292 h 323"/>
                    <a:gd name="T36" fmla="*/ 82 w 234"/>
                    <a:gd name="T37" fmla="*/ 300 h 323"/>
                    <a:gd name="T38" fmla="*/ 93 w 234"/>
                    <a:gd name="T39" fmla="*/ 309 h 323"/>
                    <a:gd name="T40" fmla="*/ 103 w 234"/>
                    <a:gd name="T41" fmla="*/ 305 h 323"/>
                    <a:gd name="T42" fmla="*/ 110 w 234"/>
                    <a:gd name="T43" fmla="*/ 301 h 323"/>
                    <a:gd name="T44" fmla="*/ 118 w 234"/>
                    <a:gd name="T45" fmla="*/ 310 h 323"/>
                    <a:gd name="T46" fmla="*/ 126 w 234"/>
                    <a:gd name="T47" fmla="*/ 320 h 323"/>
                    <a:gd name="T48" fmla="*/ 132 w 234"/>
                    <a:gd name="T49" fmla="*/ 322 h 323"/>
                    <a:gd name="T50" fmla="*/ 140 w 234"/>
                    <a:gd name="T51" fmla="*/ 319 h 323"/>
                    <a:gd name="T52" fmla="*/ 149 w 234"/>
                    <a:gd name="T53" fmla="*/ 323 h 323"/>
                    <a:gd name="T54" fmla="*/ 156 w 234"/>
                    <a:gd name="T55" fmla="*/ 318 h 323"/>
                    <a:gd name="T56" fmla="*/ 172 w 234"/>
                    <a:gd name="T57" fmla="*/ 313 h 323"/>
                    <a:gd name="T58" fmla="*/ 180 w 234"/>
                    <a:gd name="T59" fmla="*/ 305 h 323"/>
                    <a:gd name="T60" fmla="*/ 191 w 234"/>
                    <a:gd name="T61" fmla="*/ 283 h 323"/>
                    <a:gd name="T62" fmla="*/ 184 w 234"/>
                    <a:gd name="T63" fmla="*/ 267 h 323"/>
                    <a:gd name="T64" fmla="*/ 175 w 234"/>
                    <a:gd name="T65" fmla="*/ 257 h 323"/>
                    <a:gd name="T66" fmla="*/ 164 w 234"/>
                    <a:gd name="T67" fmla="*/ 249 h 323"/>
                    <a:gd name="T68" fmla="*/ 164 w 234"/>
                    <a:gd name="T69" fmla="*/ 237 h 323"/>
                    <a:gd name="T70" fmla="*/ 174 w 234"/>
                    <a:gd name="T71" fmla="*/ 237 h 323"/>
                    <a:gd name="T72" fmla="*/ 179 w 234"/>
                    <a:gd name="T73" fmla="*/ 212 h 323"/>
                    <a:gd name="T74" fmla="*/ 182 w 234"/>
                    <a:gd name="T75" fmla="*/ 196 h 323"/>
                    <a:gd name="T76" fmla="*/ 194 w 234"/>
                    <a:gd name="T77" fmla="*/ 175 h 323"/>
                    <a:gd name="T78" fmla="*/ 202 w 234"/>
                    <a:gd name="T79" fmla="*/ 161 h 323"/>
                    <a:gd name="T80" fmla="*/ 210 w 234"/>
                    <a:gd name="T81" fmla="*/ 137 h 323"/>
                    <a:gd name="T82" fmla="*/ 208 w 234"/>
                    <a:gd name="T83" fmla="*/ 120 h 323"/>
                    <a:gd name="T84" fmla="*/ 214 w 234"/>
                    <a:gd name="T85" fmla="*/ 97 h 323"/>
                    <a:gd name="T86" fmla="*/ 215 w 234"/>
                    <a:gd name="T87" fmla="*/ 86 h 323"/>
                    <a:gd name="T88" fmla="*/ 222 w 234"/>
                    <a:gd name="T89" fmla="*/ 80 h 323"/>
                    <a:gd name="T90" fmla="*/ 232 w 234"/>
                    <a:gd name="T91" fmla="*/ 74 h 323"/>
                    <a:gd name="T92" fmla="*/ 227 w 234"/>
                    <a:gd name="T93" fmla="*/ 66 h 323"/>
                    <a:gd name="T94" fmla="*/ 214 w 234"/>
                    <a:gd name="T95" fmla="*/ 44 h 323"/>
                    <a:gd name="T96" fmla="*/ 211 w 234"/>
                    <a:gd name="T97" fmla="*/ 16 h 323"/>
                    <a:gd name="T98" fmla="*/ 210 w 234"/>
                    <a:gd name="T99" fmla="*/ 13 h 323"/>
                    <a:gd name="T100" fmla="*/ 209 w 234"/>
                    <a:gd name="T101" fmla="*/ 5 h 323"/>
                    <a:gd name="T102" fmla="*/ 41 w 234"/>
                    <a:gd name="T103" fmla="*/ 3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4" h="323">
                      <a:moveTo>
                        <a:pt x="41" y="35"/>
                      </a:moveTo>
                      <a:lnTo>
                        <a:pt x="27" y="37"/>
                      </a:lnTo>
                      <a:lnTo>
                        <a:pt x="27" y="43"/>
                      </a:lnTo>
                      <a:lnTo>
                        <a:pt x="27" y="43"/>
                      </a:lnTo>
                      <a:lnTo>
                        <a:pt x="29" y="110"/>
                      </a:lnTo>
                      <a:lnTo>
                        <a:pt x="26" y="111"/>
                      </a:lnTo>
                      <a:lnTo>
                        <a:pt x="23" y="113"/>
                      </a:lnTo>
                      <a:lnTo>
                        <a:pt x="21" y="111"/>
                      </a:lnTo>
                      <a:lnTo>
                        <a:pt x="18" y="111"/>
                      </a:lnTo>
                      <a:lnTo>
                        <a:pt x="15" y="114"/>
                      </a:lnTo>
                      <a:lnTo>
                        <a:pt x="15" y="118"/>
                      </a:lnTo>
                      <a:lnTo>
                        <a:pt x="16" y="120"/>
                      </a:lnTo>
                      <a:lnTo>
                        <a:pt x="15" y="124"/>
                      </a:lnTo>
                      <a:lnTo>
                        <a:pt x="10" y="131"/>
                      </a:lnTo>
                      <a:lnTo>
                        <a:pt x="9" y="131"/>
                      </a:lnTo>
                      <a:lnTo>
                        <a:pt x="6" y="134"/>
                      </a:lnTo>
                      <a:lnTo>
                        <a:pt x="6" y="137"/>
                      </a:lnTo>
                      <a:lnTo>
                        <a:pt x="9" y="139"/>
                      </a:lnTo>
                      <a:lnTo>
                        <a:pt x="7" y="142"/>
                      </a:lnTo>
                      <a:lnTo>
                        <a:pt x="4" y="144"/>
                      </a:lnTo>
                      <a:lnTo>
                        <a:pt x="3" y="147"/>
                      </a:lnTo>
                      <a:lnTo>
                        <a:pt x="6" y="148"/>
                      </a:lnTo>
                      <a:lnTo>
                        <a:pt x="6" y="152"/>
                      </a:lnTo>
                      <a:lnTo>
                        <a:pt x="5" y="154"/>
                      </a:lnTo>
                      <a:lnTo>
                        <a:pt x="0" y="161"/>
                      </a:lnTo>
                      <a:lnTo>
                        <a:pt x="0" y="164"/>
                      </a:lnTo>
                      <a:lnTo>
                        <a:pt x="2" y="166"/>
                      </a:lnTo>
                      <a:lnTo>
                        <a:pt x="6" y="164"/>
                      </a:lnTo>
                      <a:lnTo>
                        <a:pt x="7" y="164"/>
                      </a:lnTo>
                      <a:lnTo>
                        <a:pt x="7" y="166"/>
                      </a:lnTo>
                      <a:lnTo>
                        <a:pt x="6" y="168"/>
                      </a:lnTo>
                      <a:lnTo>
                        <a:pt x="7" y="169"/>
                      </a:lnTo>
                      <a:lnTo>
                        <a:pt x="6" y="172"/>
                      </a:lnTo>
                      <a:lnTo>
                        <a:pt x="8" y="175"/>
                      </a:lnTo>
                      <a:lnTo>
                        <a:pt x="8" y="178"/>
                      </a:lnTo>
                      <a:lnTo>
                        <a:pt x="9" y="182"/>
                      </a:lnTo>
                      <a:lnTo>
                        <a:pt x="13" y="184"/>
                      </a:lnTo>
                      <a:lnTo>
                        <a:pt x="15" y="186"/>
                      </a:lnTo>
                      <a:lnTo>
                        <a:pt x="14" y="189"/>
                      </a:lnTo>
                      <a:lnTo>
                        <a:pt x="14" y="191"/>
                      </a:lnTo>
                      <a:lnTo>
                        <a:pt x="13" y="192"/>
                      </a:lnTo>
                      <a:lnTo>
                        <a:pt x="15" y="194"/>
                      </a:lnTo>
                      <a:lnTo>
                        <a:pt x="15" y="196"/>
                      </a:lnTo>
                      <a:lnTo>
                        <a:pt x="14" y="197"/>
                      </a:lnTo>
                      <a:lnTo>
                        <a:pt x="17" y="200"/>
                      </a:lnTo>
                      <a:lnTo>
                        <a:pt x="18" y="203"/>
                      </a:lnTo>
                      <a:lnTo>
                        <a:pt x="22" y="208"/>
                      </a:lnTo>
                      <a:lnTo>
                        <a:pt x="24" y="215"/>
                      </a:lnTo>
                      <a:lnTo>
                        <a:pt x="25" y="217"/>
                      </a:lnTo>
                      <a:lnTo>
                        <a:pt x="24" y="221"/>
                      </a:lnTo>
                      <a:lnTo>
                        <a:pt x="23" y="223"/>
                      </a:lnTo>
                      <a:lnTo>
                        <a:pt x="23" y="226"/>
                      </a:lnTo>
                      <a:lnTo>
                        <a:pt x="23" y="231"/>
                      </a:lnTo>
                      <a:lnTo>
                        <a:pt x="25" y="233"/>
                      </a:lnTo>
                      <a:lnTo>
                        <a:pt x="28" y="233"/>
                      </a:lnTo>
                      <a:lnTo>
                        <a:pt x="29" y="231"/>
                      </a:lnTo>
                      <a:lnTo>
                        <a:pt x="33" y="231"/>
                      </a:lnTo>
                      <a:lnTo>
                        <a:pt x="35" y="233"/>
                      </a:lnTo>
                      <a:lnTo>
                        <a:pt x="33" y="235"/>
                      </a:lnTo>
                      <a:lnTo>
                        <a:pt x="34" y="238"/>
                      </a:lnTo>
                      <a:lnTo>
                        <a:pt x="37" y="241"/>
                      </a:lnTo>
                      <a:lnTo>
                        <a:pt x="40" y="242"/>
                      </a:lnTo>
                      <a:lnTo>
                        <a:pt x="42" y="242"/>
                      </a:lnTo>
                      <a:lnTo>
                        <a:pt x="44" y="244"/>
                      </a:lnTo>
                      <a:lnTo>
                        <a:pt x="45" y="246"/>
                      </a:lnTo>
                      <a:lnTo>
                        <a:pt x="48" y="247"/>
                      </a:lnTo>
                      <a:lnTo>
                        <a:pt x="51" y="248"/>
                      </a:lnTo>
                      <a:lnTo>
                        <a:pt x="51" y="250"/>
                      </a:lnTo>
                      <a:lnTo>
                        <a:pt x="51" y="252"/>
                      </a:lnTo>
                      <a:lnTo>
                        <a:pt x="49" y="254"/>
                      </a:lnTo>
                      <a:lnTo>
                        <a:pt x="49" y="255"/>
                      </a:lnTo>
                      <a:lnTo>
                        <a:pt x="47" y="257"/>
                      </a:lnTo>
                      <a:lnTo>
                        <a:pt x="51" y="260"/>
                      </a:lnTo>
                      <a:lnTo>
                        <a:pt x="53" y="261"/>
                      </a:lnTo>
                      <a:lnTo>
                        <a:pt x="54" y="260"/>
                      </a:lnTo>
                      <a:lnTo>
                        <a:pt x="56" y="261"/>
                      </a:lnTo>
                      <a:lnTo>
                        <a:pt x="58" y="261"/>
                      </a:lnTo>
                      <a:lnTo>
                        <a:pt x="62" y="265"/>
                      </a:lnTo>
                      <a:lnTo>
                        <a:pt x="63" y="267"/>
                      </a:lnTo>
                      <a:lnTo>
                        <a:pt x="63" y="272"/>
                      </a:lnTo>
                      <a:lnTo>
                        <a:pt x="65" y="273"/>
                      </a:lnTo>
                      <a:lnTo>
                        <a:pt x="68" y="275"/>
                      </a:lnTo>
                      <a:lnTo>
                        <a:pt x="68" y="275"/>
                      </a:lnTo>
                      <a:lnTo>
                        <a:pt x="68" y="279"/>
                      </a:lnTo>
                      <a:lnTo>
                        <a:pt x="69" y="281"/>
                      </a:lnTo>
                      <a:lnTo>
                        <a:pt x="74" y="282"/>
                      </a:lnTo>
                      <a:lnTo>
                        <a:pt x="76" y="284"/>
                      </a:lnTo>
                      <a:lnTo>
                        <a:pt x="76" y="285"/>
                      </a:lnTo>
                      <a:lnTo>
                        <a:pt x="76" y="291"/>
                      </a:lnTo>
                      <a:lnTo>
                        <a:pt x="78" y="292"/>
                      </a:lnTo>
                      <a:lnTo>
                        <a:pt x="81" y="294"/>
                      </a:lnTo>
                      <a:lnTo>
                        <a:pt x="82" y="296"/>
                      </a:lnTo>
                      <a:lnTo>
                        <a:pt x="82" y="297"/>
                      </a:lnTo>
                      <a:lnTo>
                        <a:pt x="82" y="297"/>
                      </a:lnTo>
                      <a:lnTo>
                        <a:pt x="82" y="300"/>
                      </a:lnTo>
                      <a:lnTo>
                        <a:pt x="84" y="302"/>
                      </a:lnTo>
                      <a:lnTo>
                        <a:pt x="85" y="303"/>
                      </a:lnTo>
                      <a:lnTo>
                        <a:pt x="87" y="305"/>
                      </a:lnTo>
                      <a:lnTo>
                        <a:pt x="90" y="307"/>
                      </a:lnTo>
                      <a:lnTo>
                        <a:pt x="93" y="309"/>
                      </a:lnTo>
                      <a:lnTo>
                        <a:pt x="95" y="308"/>
                      </a:lnTo>
                      <a:lnTo>
                        <a:pt x="96" y="306"/>
                      </a:lnTo>
                      <a:lnTo>
                        <a:pt x="97" y="305"/>
                      </a:lnTo>
                      <a:lnTo>
                        <a:pt x="101" y="305"/>
                      </a:lnTo>
                      <a:lnTo>
                        <a:pt x="103" y="305"/>
                      </a:lnTo>
                      <a:lnTo>
                        <a:pt x="103" y="306"/>
                      </a:lnTo>
                      <a:lnTo>
                        <a:pt x="104" y="306"/>
                      </a:lnTo>
                      <a:lnTo>
                        <a:pt x="107" y="305"/>
                      </a:lnTo>
                      <a:lnTo>
                        <a:pt x="108" y="303"/>
                      </a:lnTo>
                      <a:lnTo>
                        <a:pt x="110" y="301"/>
                      </a:lnTo>
                      <a:lnTo>
                        <a:pt x="113" y="301"/>
                      </a:lnTo>
                      <a:lnTo>
                        <a:pt x="114" y="303"/>
                      </a:lnTo>
                      <a:lnTo>
                        <a:pt x="116" y="306"/>
                      </a:lnTo>
                      <a:lnTo>
                        <a:pt x="117" y="309"/>
                      </a:lnTo>
                      <a:lnTo>
                        <a:pt x="118" y="310"/>
                      </a:lnTo>
                      <a:lnTo>
                        <a:pt x="122" y="312"/>
                      </a:lnTo>
                      <a:lnTo>
                        <a:pt x="123" y="313"/>
                      </a:lnTo>
                      <a:lnTo>
                        <a:pt x="124" y="316"/>
                      </a:lnTo>
                      <a:lnTo>
                        <a:pt x="125" y="317"/>
                      </a:lnTo>
                      <a:lnTo>
                        <a:pt x="126" y="320"/>
                      </a:lnTo>
                      <a:lnTo>
                        <a:pt x="127" y="322"/>
                      </a:lnTo>
                      <a:lnTo>
                        <a:pt x="127" y="322"/>
                      </a:lnTo>
                      <a:lnTo>
                        <a:pt x="130" y="322"/>
                      </a:lnTo>
                      <a:lnTo>
                        <a:pt x="131" y="323"/>
                      </a:lnTo>
                      <a:lnTo>
                        <a:pt x="132" y="322"/>
                      </a:lnTo>
                      <a:lnTo>
                        <a:pt x="131" y="320"/>
                      </a:lnTo>
                      <a:lnTo>
                        <a:pt x="131" y="318"/>
                      </a:lnTo>
                      <a:lnTo>
                        <a:pt x="133" y="316"/>
                      </a:lnTo>
                      <a:lnTo>
                        <a:pt x="136" y="317"/>
                      </a:lnTo>
                      <a:lnTo>
                        <a:pt x="140" y="319"/>
                      </a:lnTo>
                      <a:lnTo>
                        <a:pt x="141" y="318"/>
                      </a:lnTo>
                      <a:lnTo>
                        <a:pt x="144" y="319"/>
                      </a:lnTo>
                      <a:lnTo>
                        <a:pt x="144" y="322"/>
                      </a:lnTo>
                      <a:lnTo>
                        <a:pt x="148" y="323"/>
                      </a:lnTo>
                      <a:lnTo>
                        <a:pt x="149" y="323"/>
                      </a:lnTo>
                      <a:lnTo>
                        <a:pt x="149" y="320"/>
                      </a:lnTo>
                      <a:lnTo>
                        <a:pt x="151" y="318"/>
                      </a:lnTo>
                      <a:lnTo>
                        <a:pt x="153" y="319"/>
                      </a:lnTo>
                      <a:lnTo>
                        <a:pt x="154" y="318"/>
                      </a:lnTo>
                      <a:lnTo>
                        <a:pt x="156" y="318"/>
                      </a:lnTo>
                      <a:lnTo>
                        <a:pt x="159" y="316"/>
                      </a:lnTo>
                      <a:lnTo>
                        <a:pt x="165" y="316"/>
                      </a:lnTo>
                      <a:lnTo>
                        <a:pt x="168" y="317"/>
                      </a:lnTo>
                      <a:lnTo>
                        <a:pt x="171" y="316"/>
                      </a:lnTo>
                      <a:lnTo>
                        <a:pt x="172" y="313"/>
                      </a:lnTo>
                      <a:lnTo>
                        <a:pt x="175" y="310"/>
                      </a:lnTo>
                      <a:lnTo>
                        <a:pt x="175" y="310"/>
                      </a:lnTo>
                      <a:lnTo>
                        <a:pt x="178" y="307"/>
                      </a:lnTo>
                      <a:lnTo>
                        <a:pt x="179" y="307"/>
                      </a:lnTo>
                      <a:lnTo>
                        <a:pt x="180" y="305"/>
                      </a:lnTo>
                      <a:lnTo>
                        <a:pt x="182" y="302"/>
                      </a:lnTo>
                      <a:lnTo>
                        <a:pt x="184" y="303"/>
                      </a:lnTo>
                      <a:lnTo>
                        <a:pt x="187" y="296"/>
                      </a:lnTo>
                      <a:lnTo>
                        <a:pt x="192" y="289"/>
                      </a:lnTo>
                      <a:lnTo>
                        <a:pt x="191" y="283"/>
                      </a:lnTo>
                      <a:lnTo>
                        <a:pt x="189" y="282"/>
                      </a:lnTo>
                      <a:lnTo>
                        <a:pt x="189" y="275"/>
                      </a:lnTo>
                      <a:lnTo>
                        <a:pt x="187" y="272"/>
                      </a:lnTo>
                      <a:lnTo>
                        <a:pt x="186" y="269"/>
                      </a:lnTo>
                      <a:lnTo>
                        <a:pt x="184" y="267"/>
                      </a:lnTo>
                      <a:lnTo>
                        <a:pt x="181" y="267"/>
                      </a:lnTo>
                      <a:lnTo>
                        <a:pt x="180" y="265"/>
                      </a:lnTo>
                      <a:lnTo>
                        <a:pt x="180" y="265"/>
                      </a:lnTo>
                      <a:lnTo>
                        <a:pt x="178" y="263"/>
                      </a:lnTo>
                      <a:lnTo>
                        <a:pt x="175" y="257"/>
                      </a:lnTo>
                      <a:lnTo>
                        <a:pt x="174" y="256"/>
                      </a:lnTo>
                      <a:lnTo>
                        <a:pt x="173" y="254"/>
                      </a:lnTo>
                      <a:lnTo>
                        <a:pt x="171" y="251"/>
                      </a:lnTo>
                      <a:lnTo>
                        <a:pt x="169" y="249"/>
                      </a:lnTo>
                      <a:lnTo>
                        <a:pt x="164" y="249"/>
                      </a:lnTo>
                      <a:lnTo>
                        <a:pt x="161" y="247"/>
                      </a:lnTo>
                      <a:lnTo>
                        <a:pt x="160" y="245"/>
                      </a:lnTo>
                      <a:lnTo>
                        <a:pt x="162" y="242"/>
                      </a:lnTo>
                      <a:lnTo>
                        <a:pt x="164" y="241"/>
                      </a:lnTo>
                      <a:lnTo>
                        <a:pt x="164" y="237"/>
                      </a:lnTo>
                      <a:lnTo>
                        <a:pt x="167" y="238"/>
                      </a:lnTo>
                      <a:lnTo>
                        <a:pt x="170" y="237"/>
                      </a:lnTo>
                      <a:lnTo>
                        <a:pt x="172" y="238"/>
                      </a:lnTo>
                      <a:lnTo>
                        <a:pt x="173" y="239"/>
                      </a:lnTo>
                      <a:lnTo>
                        <a:pt x="174" y="237"/>
                      </a:lnTo>
                      <a:lnTo>
                        <a:pt x="175" y="235"/>
                      </a:lnTo>
                      <a:lnTo>
                        <a:pt x="176" y="227"/>
                      </a:lnTo>
                      <a:lnTo>
                        <a:pt x="176" y="220"/>
                      </a:lnTo>
                      <a:lnTo>
                        <a:pt x="177" y="216"/>
                      </a:lnTo>
                      <a:lnTo>
                        <a:pt x="179" y="212"/>
                      </a:lnTo>
                      <a:lnTo>
                        <a:pt x="179" y="208"/>
                      </a:lnTo>
                      <a:lnTo>
                        <a:pt x="178" y="206"/>
                      </a:lnTo>
                      <a:lnTo>
                        <a:pt x="179" y="203"/>
                      </a:lnTo>
                      <a:lnTo>
                        <a:pt x="182" y="198"/>
                      </a:lnTo>
                      <a:lnTo>
                        <a:pt x="182" y="196"/>
                      </a:lnTo>
                      <a:lnTo>
                        <a:pt x="184" y="196"/>
                      </a:lnTo>
                      <a:lnTo>
                        <a:pt x="186" y="196"/>
                      </a:lnTo>
                      <a:lnTo>
                        <a:pt x="188" y="183"/>
                      </a:lnTo>
                      <a:lnTo>
                        <a:pt x="190" y="178"/>
                      </a:lnTo>
                      <a:lnTo>
                        <a:pt x="194" y="175"/>
                      </a:lnTo>
                      <a:lnTo>
                        <a:pt x="194" y="172"/>
                      </a:lnTo>
                      <a:lnTo>
                        <a:pt x="197" y="165"/>
                      </a:lnTo>
                      <a:lnTo>
                        <a:pt x="198" y="162"/>
                      </a:lnTo>
                      <a:lnTo>
                        <a:pt x="200" y="161"/>
                      </a:lnTo>
                      <a:lnTo>
                        <a:pt x="202" y="161"/>
                      </a:lnTo>
                      <a:lnTo>
                        <a:pt x="203" y="157"/>
                      </a:lnTo>
                      <a:lnTo>
                        <a:pt x="207" y="148"/>
                      </a:lnTo>
                      <a:lnTo>
                        <a:pt x="207" y="143"/>
                      </a:lnTo>
                      <a:lnTo>
                        <a:pt x="209" y="137"/>
                      </a:lnTo>
                      <a:lnTo>
                        <a:pt x="210" y="137"/>
                      </a:lnTo>
                      <a:lnTo>
                        <a:pt x="209" y="136"/>
                      </a:lnTo>
                      <a:lnTo>
                        <a:pt x="208" y="133"/>
                      </a:lnTo>
                      <a:lnTo>
                        <a:pt x="206" y="126"/>
                      </a:lnTo>
                      <a:lnTo>
                        <a:pt x="206" y="121"/>
                      </a:lnTo>
                      <a:lnTo>
                        <a:pt x="208" y="120"/>
                      </a:lnTo>
                      <a:lnTo>
                        <a:pt x="208" y="116"/>
                      </a:lnTo>
                      <a:lnTo>
                        <a:pt x="210" y="113"/>
                      </a:lnTo>
                      <a:lnTo>
                        <a:pt x="212" y="104"/>
                      </a:lnTo>
                      <a:lnTo>
                        <a:pt x="213" y="99"/>
                      </a:lnTo>
                      <a:lnTo>
                        <a:pt x="214" y="97"/>
                      </a:lnTo>
                      <a:lnTo>
                        <a:pt x="213" y="96"/>
                      </a:lnTo>
                      <a:lnTo>
                        <a:pt x="213" y="95"/>
                      </a:lnTo>
                      <a:lnTo>
                        <a:pt x="213" y="91"/>
                      </a:lnTo>
                      <a:lnTo>
                        <a:pt x="213" y="87"/>
                      </a:lnTo>
                      <a:lnTo>
                        <a:pt x="215" y="86"/>
                      </a:lnTo>
                      <a:lnTo>
                        <a:pt x="219" y="86"/>
                      </a:lnTo>
                      <a:lnTo>
                        <a:pt x="220" y="84"/>
                      </a:lnTo>
                      <a:lnTo>
                        <a:pt x="219" y="82"/>
                      </a:lnTo>
                      <a:lnTo>
                        <a:pt x="219" y="81"/>
                      </a:lnTo>
                      <a:lnTo>
                        <a:pt x="222" y="80"/>
                      </a:lnTo>
                      <a:lnTo>
                        <a:pt x="224" y="78"/>
                      </a:lnTo>
                      <a:lnTo>
                        <a:pt x="227" y="78"/>
                      </a:lnTo>
                      <a:lnTo>
                        <a:pt x="227" y="76"/>
                      </a:lnTo>
                      <a:lnTo>
                        <a:pt x="230" y="75"/>
                      </a:lnTo>
                      <a:lnTo>
                        <a:pt x="232" y="74"/>
                      </a:lnTo>
                      <a:lnTo>
                        <a:pt x="234" y="71"/>
                      </a:lnTo>
                      <a:lnTo>
                        <a:pt x="234" y="71"/>
                      </a:lnTo>
                      <a:lnTo>
                        <a:pt x="234" y="68"/>
                      </a:lnTo>
                      <a:lnTo>
                        <a:pt x="231" y="66"/>
                      </a:lnTo>
                      <a:lnTo>
                        <a:pt x="227" y="66"/>
                      </a:lnTo>
                      <a:lnTo>
                        <a:pt x="227" y="63"/>
                      </a:lnTo>
                      <a:lnTo>
                        <a:pt x="221" y="58"/>
                      </a:lnTo>
                      <a:lnTo>
                        <a:pt x="219" y="58"/>
                      </a:lnTo>
                      <a:lnTo>
                        <a:pt x="217" y="51"/>
                      </a:lnTo>
                      <a:lnTo>
                        <a:pt x="214" y="44"/>
                      </a:lnTo>
                      <a:lnTo>
                        <a:pt x="215" y="38"/>
                      </a:lnTo>
                      <a:lnTo>
                        <a:pt x="214" y="31"/>
                      </a:lnTo>
                      <a:lnTo>
                        <a:pt x="211" y="20"/>
                      </a:lnTo>
                      <a:lnTo>
                        <a:pt x="210" y="16"/>
                      </a:lnTo>
                      <a:lnTo>
                        <a:pt x="211" y="16"/>
                      </a:lnTo>
                      <a:lnTo>
                        <a:pt x="212" y="17"/>
                      </a:lnTo>
                      <a:lnTo>
                        <a:pt x="213" y="18"/>
                      </a:lnTo>
                      <a:lnTo>
                        <a:pt x="213" y="18"/>
                      </a:lnTo>
                      <a:lnTo>
                        <a:pt x="213" y="16"/>
                      </a:lnTo>
                      <a:lnTo>
                        <a:pt x="210" y="13"/>
                      </a:lnTo>
                      <a:lnTo>
                        <a:pt x="210" y="8"/>
                      </a:lnTo>
                      <a:lnTo>
                        <a:pt x="209" y="7"/>
                      </a:lnTo>
                      <a:lnTo>
                        <a:pt x="209" y="6"/>
                      </a:lnTo>
                      <a:lnTo>
                        <a:pt x="209" y="6"/>
                      </a:lnTo>
                      <a:lnTo>
                        <a:pt x="209" y="5"/>
                      </a:lnTo>
                      <a:lnTo>
                        <a:pt x="208" y="3"/>
                      </a:lnTo>
                      <a:lnTo>
                        <a:pt x="209" y="2"/>
                      </a:lnTo>
                      <a:lnTo>
                        <a:pt x="209" y="0"/>
                      </a:lnTo>
                      <a:lnTo>
                        <a:pt x="40" y="2"/>
                      </a:lnTo>
                      <a:lnTo>
                        <a:pt x="41" y="3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95" name="Freeform 815">
                  <a:extLst>
                    <a:ext uri="{FF2B5EF4-FFF2-40B4-BE49-F238E27FC236}">
                      <a16:creationId xmlns:a16="http://schemas.microsoft.com/office/drawing/2014/main" id="{9AE9AB3D-A67A-4E59-25FA-C35E0BF82F91}"/>
                    </a:ext>
                  </a:extLst>
                </p:cNvPr>
                <p:cNvSpPr>
                  <a:spLocks/>
                </p:cNvSpPr>
                <p:nvPr/>
              </p:nvSpPr>
              <p:spPr bwMode="auto">
                <a:xfrm>
                  <a:off x="4074" y="2548"/>
                  <a:ext cx="216" cy="196"/>
                </a:xfrm>
                <a:custGeom>
                  <a:avLst/>
                  <a:gdLst>
                    <a:gd name="T0" fmla="*/ 40 w 216"/>
                    <a:gd name="T1" fmla="*/ 165 h 196"/>
                    <a:gd name="T2" fmla="*/ 45 w 216"/>
                    <a:gd name="T3" fmla="*/ 179 h 196"/>
                    <a:gd name="T4" fmla="*/ 58 w 216"/>
                    <a:gd name="T5" fmla="*/ 178 h 196"/>
                    <a:gd name="T6" fmla="*/ 71 w 216"/>
                    <a:gd name="T7" fmla="*/ 190 h 196"/>
                    <a:gd name="T8" fmla="*/ 80 w 216"/>
                    <a:gd name="T9" fmla="*/ 194 h 196"/>
                    <a:gd name="T10" fmla="*/ 89 w 216"/>
                    <a:gd name="T11" fmla="*/ 196 h 196"/>
                    <a:gd name="T12" fmla="*/ 98 w 216"/>
                    <a:gd name="T13" fmla="*/ 189 h 196"/>
                    <a:gd name="T14" fmla="*/ 105 w 216"/>
                    <a:gd name="T15" fmla="*/ 185 h 196"/>
                    <a:gd name="T16" fmla="*/ 115 w 216"/>
                    <a:gd name="T17" fmla="*/ 184 h 196"/>
                    <a:gd name="T18" fmla="*/ 124 w 216"/>
                    <a:gd name="T19" fmla="*/ 189 h 196"/>
                    <a:gd name="T20" fmla="*/ 130 w 216"/>
                    <a:gd name="T21" fmla="*/ 186 h 196"/>
                    <a:gd name="T22" fmla="*/ 142 w 216"/>
                    <a:gd name="T23" fmla="*/ 180 h 196"/>
                    <a:gd name="T24" fmla="*/ 149 w 216"/>
                    <a:gd name="T25" fmla="*/ 173 h 196"/>
                    <a:gd name="T26" fmla="*/ 163 w 216"/>
                    <a:gd name="T27" fmla="*/ 170 h 196"/>
                    <a:gd name="T28" fmla="*/ 198 w 216"/>
                    <a:gd name="T29" fmla="*/ 118 h 196"/>
                    <a:gd name="T30" fmla="*/ 147 w 216"/>
                    <a:gd name="T31" fmla="*/ 97 h 196"/>
                    <a:gd name="T32" fmla="*/ 142 w 216"/>
                    <a:gd name="T33" fmla="*/ 85 h 196"/>
                    <a:gd name="T34" fmla="*/ 140 w 216"/>
                    <a:gd name="T35" fmla="*/ 68 h 196"/>
                    <a:gd name="T36" fmla="*/ 130 w 216"/>
                    <a:gd name="T37" fmla="*/ 70 h 196"/>
                    <a:gd name="T38" fmla="*/ 126 w 216"/>
                    <a:gd name="T39" fmla="*/ 64 h 196"/>
                    <a:gd name="T40" fmla="*/ 127 w 216"/>
                    <a:gd name="T41" fmla="*/ 53 h 196"/>
                    <a:gd name="T42" fmla="*/ 132 w 216"/>
                    <a:gd name="T43" fmla="*/ 46 h 196"/>
                    <a:gd name="T44" fmla="*/ 125 w 216"/>
                    <a:gd name="T45" fmla="*/ 37 h 196"/>
                    <a:gd name="T46" fmla="*/ 119 w 216"/>
                    <a:gd name="T47" fmla="*/ 28 h 196"/>
                    <a:gd name="T48" fmla="*/ 111 w 216"/>
                    <a:gd name="T49" fmla="*/ 20 h 196"/>
                    <a:gd name="T50" fmla="*/ 104 w 216"/>
                    <a:gd name="T51" fmla="*/ 18 h 196"/>
                    <a:gd name="T52" fmla="*/ 95 w 216"/>
                    <a:gd name="T53" fmla="*/ 9 h 196"/>
                    <a:gd name="T54" fmla="*/ 88 w 216"/>
                    <a:gd name="T55" fmla="*/ 6 h 196"/>
                    <a:gd name="T56" fmla="*/ 81 w 216"/>
                    <a:gd name="T57" fmla="*/ 3 h 196"/>
                    <a:gd name="T58" fmla="*/ 74 w 216"/>
                    <a:gd name="T59" fmla="*/ 2 h 196"/>
                    <a:gd name="T60" fmla="*/ 64 w 216"/>
                    <a:gd name="T61" fmla="*/ 3 h 196"/>
                    <a:gd name="T62" fmla="*/ 57 w 216"/>
                    <a:gd name="T63" fmla="*/ 9 h 196"/>
                    <a:gd name="T64" fmla="*/ 51 w 216"/>
                    <a:gd name="T65" fmla="*/ 11 h 196"/>
                    <a:gd name="T66" fmla="*/ 47 w 216"/>
                    <a:gd name="T67" fmla="*/ 17 h 196"/>
                    <a:gd name="T68" fmla="*/ 42 w 216"/>
                    <a:gd name="T69" fmla="*/ 35 h 196"/>
                    <a:gd name="T70" fmla="*/ 37 w 216"/>
                    <a:gd name="T71" fmla="*/ 39 h 196"/>
                    <a:gd name="T72" fmla="*/ 30 w 216"/>
                    <a:gd name="T73" fmla="*/ 52 h 196"/>
                    <a:gd name="T74" fmla="*/ 24 w 216"/>
                    <a:gd name="T75" fmla="*/ 70 h 196"/>
                    <a:gd name="T76" fmla="*/ 19 w 216"/>
                    <a:gd name="T77" fmla="*/ 77 h 196"/>
                    <a:gd name="T78" fmla="*/ 19 w 216"/>
                    <a:gd name="T79" fmla="*/ 86 h 196"/>
                    <a:gd name="T80" fmla="*/ 16 w 216"/>
                    <a:gd name="T81" fmla="*/ 101 h 196"/>
                    <a:gd name="T82" fmla="*/ 13 w 216"/>
                    <a:gd name="T83" fmla="*/ 113 h 196"/>
                    <a:gd name="T84" fmla="*/ 7 w 216"/>
                    <a:gd name="T85" fmla="*/ 112 h 196"/>
                    <a:gd name="T86" fmla="*/ 2 w 216"/>
                    <a:gd name="T87" fmla="*/ 116 h 196"/>
                    <a:gd name="T88" fmla="*/ 4 w 216"/>
                    <a:gd name="T89" fmla="*/ 123 h 196"/>
                    <a:gd name="T90" fmla="*/ 13 w 216"/>
                    <a:gd name="T91" fmla="*/ 128 h 196"/>
                    <a:gd name="T92" fmla="*/ 18 w 216"/>
                    <a:gd name="T93" fmla="*/ 137 h 196"/>
                    <a:gd name="T94" fmla="*/ 21 w 216"/>
                    <a:gd name="T95" fmla="*/ 141 h 196"/>
                    <a:gd name="T96" fmla="*/ 27 w 216"/>
                    <a:gd name="T97" fmla="*/ 146 h 196"/>
                    <a:gd name="T98" fmla="*/ 31 w 216"/>
                    <a:gd name="T99" fmla="*/ 157 h 196"/>
                    <a:gd name="T100" fmla="*/ 35 w 216"/>
                    <a:gd name="T101" fmla="*/ 16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6" h="196">
                      <a:moveTo>
                        <a:pt x="35" y="165"/>
                      </a:moveTo>
                      <a:lnTo>
                        <a:pt x="37" y="164"/>
                      </a:lnTo>
                      <a:lnTo>
                        <a:pt x="40" y="165"/>
                      </a:lnTo>
                      <a:lnTo>
                        <a:pt x="40" y="175"/>
                      </a:lnTo>
                      <a:lnTo>
                        <a:pt x="42" y="178"/>
                      </a:lnTo>
                      <a:lnTo>
                        <a:pt x="45" y="179"/>
                      </a:lnTo>
                      <a:lnTo>
                        <a:pt x="48" y="178"/>
                      </a:lnTo>
                      <a:lnTo>
                        <a:pt x="51" y="179"/>
                      </a:lnTo>
                      <a:lnTo>
                        <a:pt x="58" y="178"/>
                      </a:lnTo>
                      <a:lnTo>
                        <a:pt x="61" y="180"/>
                      </a:lnTo>
                      <a:lnTo>
                        <a:pt x="67" y="187"/>
                      </a:lnTo>
                      <a:lnTo>
                        <a:pt x="71" y="190"/>
                      </a:lnTo>
                      <a:lnTo>
                        <a:pt x="73" y="193"/>
                      </a:lnTo>
                      <a:lnTo>
                        <a:pt x="75" y="194"/>
                      </a:lnTo>
                      <a:lnTo>
                        <a:pt x="80" y="194"/>
                      </a:lnTo>
                      <a:lnTo>
                        <a:pt x="83" y="196"/>
                      </a:lnTo>
                      <a:lnTo>
                        <a:pt x="87" y="195"/>
                      </a:lnTo>
                      <a:lnTo>
                        <a:pt x="89" y="196"/>
                      </a:lnTo>
                      <a:lnTo>
                        <a:pt x="92" y="196"/>
                      </a:lnTo>
                      <a:lnTo>
                        <a:pt x="95" y="196"/>
                      </a:lnTo>
                      <a:lnTo>
                        <a:pt x="98" y="189"/>
                      </a:lnTo>
                      <a:lnTo>
                        <a:pt x="99" y="187"/>
                      </a:lnTo>
                      <a:lnTo>
                        <a:pt x="102" y="185"/>
                      </a:lnTo>
                      <a:lnTo>
                        <a:pt x="105" y="185"/>
                      </a:lnTo>
                      <a:lnTo>
                        <a:pt x="106" y="184"/>
                      </a:lnTo>
                      <a:lnTo>
                        <a:pt x="112" y="184"/>
                      </a:lnTo>
                      <a:lnTo>
                        <a:pt x="115" y="184"/>
                      </a:lnTo>
                      <a:lnTo>
                        <a:pt x="116" y="188"/>
                      </a:lnTo>
                      <a:lnTo>
                        <a:pt x="119" y="190"/>
                      </a:lnTo>
                      <a:lnTo>
                        <a:pt x="124" y="189"/>
                      </a:lnTo>
                      <a:lnTo>
                        <a:pt x="128" y="189"/>
                      </a:lnTo>
                      <a:lnTo>
                        <a:pt x="128" y="189"/>
                      </a:lnTo>
                      <a:lnTo>
                        <a:pt x="130" y="186"/>
                      </a:lnTo>
                      <a:lnTo>
                        <a:pt x="134" y="184"/>
                      </a:lnTo>
                      <a:lnTo>
                        <a:pt x="138" y="183"/>
                      </a:lnTo>
                      <a:lnTo>
                        <a:pt x="142" y="180"/>
                      </a:lnTo>
                      <a:lnTo>
                        <a:pt x="144" y="178"/>
                      </a:lnTo>
                      <a:lnTo>
                        <a:pt x="146" y="175"/>
                      </a:lnTo>
                      <a:lnTo>
                        <a:pt x="149" y="173"/>
                      </a:lnTo>
                      <a:lnTo>
                        <a:pt x="151" y="173"/>
                      </a:lnTo>
                      <a:lnTo>
                        <a:pt x="154" y="170"/>
                      </a:lnTo>
                      <a:lnTo>
                        <a:pt x="163" y="170"/>
                      </a:lnTo>
                      <a:lnTo>
                        <a:pt x="171" y="170"/>
                      </a:lnTo>
                      <a:lnTo>
                        <a:pt x="216" y="118"/>
                      </a:lnTo>
                      <a:lnTo>
                        <a:pt x="198" y="118"/>
                      </a:lnTo>
                      <a:lnTo>
                        <a:pt x="156" y="103"/>
                      </a:lnTo>
                      <a:lnTo>
                        <a:pt x="153" y="99"/>
                      </a:lnTo>
                      <a:lnTo>
                        <a:pt x="147" y="97"/>
                      </a:lnTo>
                      <a:lnTo>
                        <a:pt x="146" y="93"/>
                      </a:lnTo>
                      <a:lnTo>
                        <a:pt x="146" y="87"/>
                      </a:lnTo>
                      <a:lnTo>
                        <a:pt x="142" y="85"/>
                      </a:lnTo>
                      <a:lnTo>
                        <a:pt x="140" y="77"/>
                      </a:lnTo>
                      <a:lnTo>
                        <a:pt x="139" y="70"/>
                      </a:lnTo>
                      <a:lnTo>
                        <a:pt x="140" y="68"/>
                      </a:lnTo>
                      <a:lnTo>
                        <a:pt x="137" y="66"/>
                      </a:lnTo>
                      <a:lnTo>
                        <a:pt x="133" y="67"/>
                      </a:lnTo>
                      <a:lnTo>
                        <a:pt x="130" y="70"/>
                      </a:lnTo>
                      <a:lnTo>
                        <a:pt x="125" y="70"/>
                      </a:lnTo>
                      <a:lnTo>
                        <a:pt x="123" y="68"/>
                      </a:lnTo>
                      <a:lnTo>
                        <a:pt x="126" y="64"/>
                      </a:lnTo>
                      <a:lnTo>
                        <a:pt x="126" y="61"/>
                      </a:lnTo>
                      <a:lnTo>
                        <a:pt x="127" y="58"/>
                      </a:lnTo>
                      <a:lnTo>
                        <a:pt x="127" y="53"/>
                      </a:lnTo>
                      <a:lnTo>
                        <a:pt x="128" y="50"/>
                      </a:lnTo>
                      <a:lnTo>
                        <a:pt x="129" y="46"/>
                      </a:lnTo>
                      <a:lnTo>
                        <a:pt x="132" y="46"/>
                      </a:lnTo>
                      <a:lnTo>
                        <a:pt x="128" y="39"/>
                      </a:lnTo>
                      <a:lnTo>
                        <a:pt x="126" y="39"/>
                      </a:lnTo>
                      <a:lnTo>
                        <a:pt x="125" y="37"/>
                      </a:lnTo>
                      <a:lnTo>
                        <a:pt x="125" y="34"/>
                      </a:lnTo>
                      <a:lnTo>
                        <a:pt x="122" y="29"/>
                      </a:lnTo>
                      <a:lnTo>
                        <a:pt x="119" y="28"/>
                      </a:lnTo>
                      <a:lnTo>
                        <a:pt x="116" y="24"/>
                      </a:lnTo>
                      <a:lnTo>
                        <a:pt x="112" y="21"/>
                      </a:lnTo>
                      <a:lnTo>
                        <a:pt x="111" y="20"/>
                      </a:lnTo>
                      <a:lnTo>
                        <a:pt x="109" y="19"/>
                      </a:lnTo>
                      <a:lnTo>
                        <a:pt x="108" y="18"/>
                      </a:lnTo>
                      <a:lnTo>
                        <a:pt x="104" y="18"/>
                      </a:lnTo>
                      <a:lnTo>
                        <a:pt x="102" y="15"/>
                      </a:lnTo>
                      <a:lnTo>
                        <a:pt x="98" y="10"/>
                      </a:lnTo>
                      <a:lnTo>
                        <a:pt x="95" y="9"/>
                      </a:lnTo>
                      <a:lnTo>
                        <a:pt x="93" y="6"/>
                      </a:lnTo>
                      <a:lnTo>
                        <a:pt x="90" y="5"/>
                      </a:lnTo>
                      <a:lnTo>
                        <a:pt x="88" y="6"/>
                      </a:lnTo>
                      <a:lnTo>
                        <a:pt x="88" y="7"/>
                      </a:lnTo>
                      <a:lnTo>
                        <a:pt x="83" y="3"/>
                      </a:lnTo>
                      <a:lnTo>
                        <a:pt x="81" y="3"/>
                      </a:lnTo>
                      <a:lnTo>
                        <a:pt x="79" y="4"/>
                      </a:lnTo>
                      <a:lnTo>
                        <a:pt x="78" y="2"/>
                      </a:lnTo>
                      <a:lnTo>
                        <a:pt x="74" y="2"/>
                      </a:lnTo>
                      <a:lnTo>
                        <a:pt x="72" y="5"/>
                      </a:lnTo>
                      <a:lnTo>
                        <a:pt x="70" y="5"/>
                      </a:lnTo>
                      <a:lnTo>
                        <a:pt x="64" y="3"/>
                      </a:lnTo>
                      <a:lnTo>
                        <a:pt x="63" y="1"/>
                      </a:lnTo>
                      <a:lnTo>
                        <a:pt x="61" y="0"/>
                      </a:lnTo>
                      <a:lnTo>
                        <a:pt x="57" y="9"/>
                      </a:lnTo>
                      <a:lnTo>
                        <a:pt x="55" y="9"/>
                      </a:lnTo>
                      <a:lnTo>
                        <a:pt x="54" y="11"/>
                      </a:lnTo>
                      <a:lnTo>
                        <a:pt x="51" y="11"/>
                      </a:lnTo>
                      <a:lnTo>
                        <a:pt x="50" y="11"/>
                      </a:lnTo>
                      <a:lnTo>
                        <a:pt x="49" y="11"/>
                      </a:lnTo>
                      <a:lnTo>
                        <a:pt x="47" y="17"/>
                      </a:lnTo>
                      <a:lnTo>
                        <a:pt x="47" y="22"/>
                      </a:lnTo>
                      <a:lnTo>
                        <a:pt x="43" y="31"/>
                      </a:lnTo>
                      <a:lnTo>
                        <a:pt x="42" y="35"/>
                      </a:lnTo>
                      <a:lnTo>
                        <a:pt x="40" y="35"/>
                      </a:lnTo>
                      <a:lnTo>
                        <a:pt x="38" y="36"/>
                      </a:lnTo>
                      <a:lnTo>
                        <a:pt x="37" y="39"/>
                      </a:lnTo>
                      <a:lnTo>
                        <a:pt x="34" y="46"/>
                      </a:lnTo>
                      <a:lnTo>
                        <a:pt x="34" y="49"/>
                      </a:lnTo>
                      <a:lnTo>
                        <a:pt x="30" y="52"/>
                      </a:lnTo>
                      <a:lnTo>
                        <a:pt x="28" y="57"/>
                      </a:lnTo>
                      <a:lnTo>
                        <a:pt x="26" y="70"/>
                      </a:lnTo>
                      <a:lnTo>
                        <a:pt x="24" y="70"/>
                      </a:lnTo>
                      <a:lnTo>
                        <a:pt x="22" y="70"/>
                      </a:lnTo>
                      <a:lnTo>
                        <a:pt x="22" y="72"/>
                      </a:lnTo>
                      <a:lnTo>
                        <a:pt x="19" y="77"/>
                      </a:lnTo>
                      <a:lnTo>
                        <a:pt x="18" y="80"/>
                      </a:lnTo>
                      <a:lnTo>
                        <a:pt x="19" y="82"/>
                      </a:lnTo>
                      <a:lnTo>
                        <a:pt x="19" y="86"/>
                      </a:lnTo>
                      <a:lnTo>
                        <a:pt x="17" y="90"/>
                      </a:lnTo>
                      <a:lnTo>
                        <a:pt x="16" y="94"/>
                      </a:lnTo>
                      <a:lnTo>
                        <a:pt x="16" y="101"/>
                      </a:lnTo>
                      <a:lnTo>
                        <a:pt x="15" y="109"/>
                      </a:lnTo>
                      <a:lnTo>
                        <a:pt x="14" y="111"/>
                      </a:lnTo>
                      <a:lnTo>
                        <a:pt x="13" y="113"/>
                      </a:lnTo>
                      <a:lnTo>
                        <a:pt x="12" y="112"/>
                      </a:lnTo>
                      <a:lnTo>
                        <a:pt x="10" y="111"/>
                      </a:lnTo>
                      <a:lnTo>
                        <a:pt x="7" y="112"/>
                      </a:lnTo>
                      <a:lnTo>
                        <a:pt x="4" y="111"/>
                      </a:lnTo>
                      <a:lnTo>
                        <a:pt x="4" y="115"/>
                      </a:lnTo>
                      <a:lnTo>
                        <a:pt x="2" y="116"/>
                      </a:lnTo>
                      <a:lnTo>
                        <a:pt x="0" y="119"/>
                      </a:lnTo>
                      <a:lnTo>
                        <a:pt x="1" y="121"/>
                      </a:lnTo>
                      <a:lnTo>
                        <a:pt x="4" y="123"/>
                      </a:lnTo>
                      <a:lnTo>
                        <a:pt x="9" y="123"/>
                      </a:lnTo>
                      <a:lnTo>
                        <a:pt x="11" y="125"/>
                      </a:lnTo>
                      <a:lnTo>
                        <a:pt x="13" y="128"/>
                      </a:lnTo>
                      <a:lnTo>
                        <a:pt x="14" y="130"/>
                      </a:lnTo>
                      <a:lnTo>
                        <a:pt x="15" y="131"/>
                      </a:lnTo>
                      <a:lnTo>
                        <a:pt x="18" y="137"/>
                      </a:lnTo>
                      <a:lnTo>
                        <a:pt x="20" y="139"/>
                      </a:lnTo>
                      <a:lnTo>
                        <a:pt x="20" y="139"/>
                      </a:lnTo>
                      <a:lnTo>
                        <a:pt x="21" y="141"/>
                      </a:lnTo>
                      <a:lnTo>
                        <a:pt x="24" y="141"/>
                      </a:lnTo>
                      <a:lnTo>
                        <a:pt x="26" y="143"/>
                      </a:lnTo>
                      <a:lnTo>
                        <a:pt x="27" y="146"/>
                      </a:lnTo>
                      <a:lnTo>
                        <a:pt x="29" y="149"/>
                      </a:lnTo>
                      <a:lnTo>
                        <a:pt x="29" y="156"/>
                      </a:lnTo>
                      <a:lnTo>
                        <a:pt x="31" y="157"/>
                      </a:lnTo>
                      <a:lnTo>
                        <a:pt x="32" y="163"/>
                      </a:lnTo>
                      <a:lnTo>
                        <a:pt x="33" y="162"/>
                      </a:lnTo>
                      <a:lnTo>
                        <a:pt x="35" y="16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96" name="Freeform 816">
                  <a:extLst>
                    <a:ext uri="{FF2B5EF4-FFF2-40B4-BE49-F238E27FC236}">
                      <a16:creationId xmlns:a16="http://schemas.microsoft.com/office/drawing/2014/main" id="{7D37C81D-7AB4-F531-B518-22E3E04087BB}"/>
                    </a:ext>
                  </a:extLst>
                </p:cNvPr>
                <p:cNvSpPr>
                  <a:spLocks/>
                </p:cNvSpPr>
                <p:nvPr/>
              </p:nvSpPr>
              <p:spPr bwMode="auto">
                <a:xfrm>
                  <a:off x="4120" y="2493"/>
                  <a:ext cx="95" cy="101"/>
                </a:xfrm>
                <a:custGeom>
                  <a:avLst/>
                  <a:gdLst>
                    <a:gd name="T0" fmla="*/ 21 w 95"/>
                    <a:gd name="T1" fmla="*/ 5 h 101"/>
                    <a:gd name="T2" fmla="*/ 18 w 95"/>
                    <a:gd name="T3" fmla="*/ 7 h 101"/>
                    <a:gd name="T4" fmla="*/ 13 w 95"/>
                    <a:gd name="T5" fmla="*/ 10 h 101"/>
                    <a:gd name="T6" fmla="*/ 14 w 95"/>
                    <a:gd name="T7" fmla="*/ 13 h 101"/>
                    <a:gd name="T8" fmla="*/ 9 w 95"/>
                    <a:gd name="T9" fmla="*/ 15 h 101"/>
                    <a:gd name="T10" fmla="*/ 7 w 95"/>
                    <a:gd name="T11" fmla="*/ 20 h 101"/>
                    <a:gd name="T12" fmla="*/ 7 w 95"/>
                    <a:gd name="T13" fmla="*/ 25 h 101"/>
                    <a:gd name="T14" fmla="*/ 7 w 95"/>
                    <a:gd name="T15" fmla="*/ 28 h 101"/>
                    <a:gd name="T16" fmla="*/ 4 w 95"/>
                    <a:gd name="T17" fmla="*/ 42 h 101"/>
                    <a:gd name="T18" fmla="*/ 2 w 95"/>
                    <a:gd name="T19" fmla="*/ 49 h 101"/>
                    <a:gd name="T20" fmla="*/ 0 w 95"/>
                    <a:gd name="T21" fmla="*/ 55 h 101"/>
                    <a:gd name="T22" fmla="*/ 3 w 95"/>
                    <a:gd name="T23" fmla="*/ 65 h 101"/>
                    <a:gd name="T24" fmla="*/ 8 w 95"/>
                    <a:gd name="T25" fmla="*/ 66 h 101"/>
                    <a:gd name="T26" fmla="*/ 11 w 95"/>
                    <a:gd name="T27" fmla="*/ 64 h 101"/>
                    <a:gd name="T28" fmla="*/ 17 w 95"/>
                    <a:gd name="T29" fmla="*/ 56 h 101"/>
                    <a:gd name="T30" fmla="*/ 24 w 95"/>
                    <a:gd name="T31" fmla="*/ 60 h 101"/>
                    <a:gd name="T32" fmla="*/ 28 w 95"/>
                    <a:gd name="T33" fmla="*/ 57 h 101"/>
                    <a:gd name="T34" fmla="*/ 33 w 95"/>
                    <a:gd name="T35" fmla="*/ 59 h 101"/>
                    <a:gd name="T36" fmla="*/ 37 w 95"/>
                    <a:gd name="T37" fmla="*/ 58 h 101"/>
                    <a:gd name="T38" fmla="*/ 42 w 95"/>
                    <a:gd name="T39" fmla="*/ 61 h 101"/>
                    <a:gd name="T40" fmla="*/ 47 w 95"/>
                    <a:gd name="T41" fmla="*/ 61 h 101"/>
                    <a:gd name="T42" fmla="*/ 52 w 95"/>
                    <a:gd name="T43" fmla="*/ 65 h 101"/>
                    <a:gd name="T44" fmla="*/ 58 w 95"/>
                    <a:gd name="T45" fmla="*/ 73 h 101"/>
                    <a:gd name="T46" fmla="*/ 63 w 95"/>
                    <a:gd name="T47" fmla="*/ 74 h 101"/>
                    <a:gd name="T48" fmla="*/ 66 w 95"/>
                    <a:gd name="T49" fmla="*/ 76 h 101"/>
                    <a:gd name="T50" fmla="*/ 73 w 95"/>
                    <a:gd name="T51" fmla="*/ 83 h 101"/>
                    <a:gd name="T52" fmla="*/ 79 w 95"/>
                    <a:gd name="T53" fmla="*/ 89 h 101"/>
                    <a:gd name="T54" fmla="*/ 80 w 95"/>
                    <a:gd name="T55" fmla="*/ 94 h 101"/>
                    <a:gd name="T56" fmla="*/ 86 w 95"/>
                    <a:gd name="T57" fmla="*/ 101 h 101"/>
                    <a:gd name="T58" fmla="*/ 90 w 95"/>
                    <a:gd name="T59" fmla="*/ 98 h 101"/>
                    <a:gd name="T60" fmla="*/ 95 w 95"/>
                    <a:gd name="T61" fmla="*/ 94 h 101"/>
                    <a:gd name="T62" fmla="*/ 94 w 95"/>
                    <a:gd name="T63" fmla="*/ 92 h 101"/>
                    <a:gd name="T64" fmla="*/ 91 w 95"/>
                    <a:gd name="T65" fmla="*/ 93 h 101"/>
                    <a:gd name="T66" fmla="*/ 88 w 95"/>
                    <a:gd name="T67" fmla="*/ 89 h 101"/>
                    <a:gd name="T68" fmla="*/ 87 w 95"/>
                    <a:gd name="T69" fmla="*/ 85 h 101"/>
                    <a:gd name="T70" fmla="*/ 83 w 95"/>
                    <a:gd name="T71" fmla="*/ 77 h 101"/>
                    <a:gd name="T72" fmla="*/ 82 w 95"/>
                    <a:gd name="T73" fmla="*/ 76 h 101"/>
                    <a:gd name="T74" fmla="*/ 78 w 95"/>
                    <a:gd name="T75" fmla="*/ 74 h 101"/>
                    <a:gd name="T76" fmla="*/ 73 w 95"/>
                    <a:gd name="T77" fmla="*/ 68 h 101"/>
                    <a:gd name="T78" fmla="*/ 68 w 95"/>
                    <a:gd name="T79" fmla="*/ 60 h 101"/>
                    <a:gd name="T80" fmla="*/ 63 w 95"/>
                    <a:gd name="T81" fmla="*/ 57 h 101"/>
                    <a:gd name="T82" fmla="*/ 58 w 95"/>
                    <a:gd name="T83" fmla="*/ 54 h 101"/>
                    <a:gd name="T84" fmla="*/ 55 w 95"/>
                    <a:gd name="T85" fmla="*/ 54 h 101"/>
                    <a:gd name="T86" fmla="*/ 52 w 95"/>
                    <a:gd name="T87" fmla="*/ 53 h 101"/>
                    <a:gd name="T88" fmla="*/ 51 w 95"/>
                    <a:gd name="T89" fmla="*/ 47 h 101"/>
                    <a:gd name="T90" fmla="*/ 47 w 95"/>
                    <a:gd name="T91" fmla="*/ 43 h 101"/>
                    <a:gd name="T92" fmla="*/ 48 w 95"/>
                    <a:gd name="T93" fmla="*/ 47 h 101"/>
                    <a:gd name="T94" fmla="*/ 46 w 95"/>
                    <a:gd name="T95" fmla="*/ 51 h 101"/>
                    <a:gd name="T96" fmla="*/ 43 w 95"/>
                    <a:gd name="T97" fmla="*/ 42 h 101"/>
                    <a:gd name="T98" fmla="*/ 42 w 95"/>
                    <a:gd name="T99" fmla="*/ 39 h 101"/>
                    <a:gd name="T100" fmla="*/ 39 w 95"/>
                    <a:gd name="T101" fmla="*/ 35 h 101"/>
                    <a:gd name="T102" fmla="*/ 32 w 95"/>
                    <a:gd name="T103" fmla="*/ 4 h 101"/>
                    <a:gd name="T104" fmla="*/ 28 w 95"/>
                    <a:gd name="T105" fmla="*/ 0 h 101"/>
                    <a:gd name="T106" fmla="*/ 24 w 95"/>
                    <a:gd name="T107" fmla="*/ 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5" h="101">
                      <a:moveTo>
                        <a:pt x="24" y="4"/>
                      </a:moveTo>
                      <a:lnTo>
                        <a:pt x="21" y="5"/>
                      </a:lnTo>
                      <a:lnTo>
                        <a:pt x="21" y="7"/>
                      </a:lnTo>
                      <a:lnTo>
                        <a:pt x="18" y="7"/>
                      </a:lnTo>
                      <a:lnTo>
                        <a:pt x="16" y="9"/>
                      </a:lnTo>
                      <a:lnTo>
                        <a:pt x="13" y="10"/>
                      </a:lnTo>
                      <a:lnTo>
                        <a:pt x="13" y="11"/>
                      </a:lnTo>
                      <a:lnTo>
                        <a:pt x="14" y="13"/>
                      </a:lnTo>
                      <a:lnTo>
                        <a:pt x="13" y="15"/>
                      </a:lnTo>
                      <a:lnTo>
                        <a:pt x="9" y="15"/>
                      </a:lnTo>
                      <a:lnTo>
                        <a:pt x="7" y="16"/>
                      </a:lnTo>
                      <a:lnTo>
                        <a:pt x="7" y="20"/>
                      </a:lnTo>
                      <a:lnTo>
                        <a:pt x="7" y="24"/>
                      </a:lnTo>
                      <a:lnTo>
                        <a:pt x="7" y="25"/>
                      </a:lnTo>
                      <a:lnTo>
                        <a:pt x="8" y="26"/>
                      </a:lnTo>
                      <a:lnTo>
                        <a:pt x="7" y="28"/>
                      </a:lnTo>
                      <a:lnTo>
                        <a:pt x="6" y="33"/>
                      </a:lnTo>
                      <a:lnTo>
                        <a:pt x="4" y="42"/>
                      </a:lnTo>
                      <a:lnTo>
                        <a:pt x="2" y="45"/>
                      </a:lnTo>
                      <a:lnTo>
                        <a:pt x="2" y="49"/>
                      </a:lnTo>
                      <a:lnTo>
                        <a:pt x="0" y="50"/>
                      </a:lnTo>
                      <a:lnTo>
                        <a:pt x="0" y="55"/>
                      </a:lnTo>
                      <a:lnTo>
                        <a:pt x="2" y="62"/>
                      </a:lnTo>
                      <a:lnTo>
                        <a:pt x="3" y="65"/>
                      </a:lnTo>
                      <a:lnTo>
                        <a:pt x="5" y="66"/>
                      </a:lnTo>
                      <a:lnTo>
                        <a:pt x="8" y="66"/>
                      </a:lnTo>
                      <a:lnTo>
                        <a:pt x="9" y="64"/>
                      </a:lnTo>
                      <a:lnTo>
                        <a:pt x="11" y="64"/>
                      </a:lnTo>
                      <a:lnTo>
                        <a:pt x="15" y="55"/>
                      </a:lnTo>
                      <a:lnTo>
                        <a:pt x="17" y="56"/>
                      </a:lnTo>
                      <a:lnTo>
                        <a:pt x="18" y="58"/>
                      </a:lnTo>
                      <a:lnTo>
                        <a:pt x="24" y="60"/>
                      </a:lnTo>
                      <a:lnTo>
                        <a:pt x="26" y="60"/>
                      </a:lnTo>
                      <a:lnTo>
                        <a:pt x="28" y="57"/>
                      </a:lnTo>
                      <a:lnTo>
                        <a:pt x="32" y="57"/>
                      </a:lnTo>
                      <a:lnTo>
                        <a:pt x="33" y="59"/>
                      </a:lnTo>
                      <a:lnTo>
                        <a:pt x="35" y="58"/>
                      </a:lnTo>
                      <a:lnTo>
                        <a:pt x="37" y="58"/>
                      </a:lnTo>
                      <a:lnTo>
                        <a:pt x="42" y="62"/>
                      </a:lnTo>
                      <a:lnTo>
                        <a:pt x="42" y="61"/>
                      </a:lnTo>
                      <a:lnTo>
                        <a:pt x="44" y="60"/>
                      </a:lnTo>
                      <a:lnTo>
                        <a:pt x="47" y="61"/>
                      </a:lnTo>
                      <a:lnTo>
                        <a:pt x="49" y="64"/>
                      </a:lnTo>
                      <a:lnTo>
                        <a:pt x="52" y="65"/>
                      </a:lnTo>
                      <a:lnTo>
                        <a:pt x="56" y="70"/>
                      </a:lnTo>
                      <a:lnTo>
                        <a:pt x="58" y="73"/>
                      </a:lnTo>
                      <a:lnTo>
                        <a:pt x="62" y="73"/>
                      </a:lnTo>
                      <a:lnTo>
                        <a:pt x="63" y="74"/>
                      </a:lnTo>
                      <a:lnTo>
                        <a:pt x="65" y="75"/>
                      </a:lnTo>
                      <a:lnTo>
                        <a:pt x="66" y="76"/>
                      </a:lnTo>
                      <a:lnTo>
                        <a:pt x="70" y="79"/>
                      </a:lnTo>
                      <a:lnTo>
                        <a:pt x="73" y="83"/>
                      </a:lnTo>
                      <a:lnTo>
                        <a:pt x="76" y="84"/>
                      </a:lnTo>
                      <a:lnTo>
                        <a:pt x="79" y="89"/>
                      </a:lnTo>
                      <a:lnTo>
                        <a:pt x="79" y="92"/>
                      </a:lnTo>
                      <a:lnTo>
                        <a:pt x="80" y="94"/>
                      </a:lnTo>
                      <a:lnTo>
                        <a:pt x="82" y="94"/>
                      </a:lnTo>
                      <a:lnTo>
                        <a:pt x="86" y="101"/>
                      </a:lnTo>
                      <a:lnTo>
                        <a:pt x="89" y="100"/>
                      </a:lnTo>
                      <a:lnTo>
                        <a:pt x="90" y="98"/>
                      </a:lnTo>
                      <a:lnTo>
                        <a:pt x="92" y="97"/>
                      </a:lnTo>
                      <a:lnTo>
                        <a:pt x="95" y="94"/>
                      </a:lnTo>
                      <a:lnTo>
                        <a:pt x="94" y="94"/>
                      </a:lnTo>
                      <a:lnTo>
                        <a:pt x="94" y="92"/>
                      </a:lnTo>
                      <a:lnTo>
                        <a:pt x="93" y="94"/>
                      </a:lnTo>
                      <a:lnTo>
                        <a:pt x="91" y="93"/>
                      </a:lnTo>
                      <a:lnTo>
                        <a:pt x="90" y="93"/>
                      </a:lnTo>
                      <a:lnTo>
                        <a:pt x="88" y="89"/>
                      </a:lnTo>
                      <a:lnTo>
                        <a:pt x="89" y="88"/>
                      </a:lnTo>
                      <a:lnTo>
                        <a:pt x="87" y="85"/>
                      </a:lnTo>
                      <a:lnTo>
                        <a:pt x="85" y="84"/>
                      </a:lnTo>
                      <a:lnTo>
                        <a:pt x="83" y="77"/>
                      </a:lnTo>
                      <a:lnTo>
                        <a:pt x="82" y="76"/>
                      </a:lnTo>
                      <a:lnTo>
                        <a:pt x="82" y="76"/>
                      </a:lnTo>
                      <a:lnTo>
                        <a:pt x="80" y="76"/>
                      </a:lnTo>
                      <a:lnTo>
                        <a:pt x="78" y="74"/>
                      </a:lnTo>
                      <a:lnTo>
                        <a:pt x="76" y="73"/>
                      </a:lnTo>
                      <a:lnTo>
                        <a:pt x="73" y="68"/>
                      </a:lnTo>
                      <a:lnTo>
                        <a:pt x="69" y="62"/>
                      </a:lnTo>
                      <a:lnTo>
                        <a:pt x="68" y="60"/>
                      </a:lnTo>
                      <a:lnTo>
                        <a:pt x="64" y="59"/>
                      </a:lnTo>
                      <a:lnTo>
                        <a:pt x="63" y="57"/>
                      </a:lnTo>
                      <a:lnTo>
                        <a:pt x="60" y="53"/>
                      </a:lnTo>
                      <a:lnTo>
                        <a:pt x="58" y="54"/>
                      </a:lnTo>
                      <a:lnTo>
                        <a:pt x="57" y="53"/>
                      </a:lnTo>
                      <a:lnTo>
                        <a:pt x="55" y="54"/>
                      </a:lnTo>
                      <a:lnTo>
                        <a:pt x="54" y="55"/>
                      </a:lnTo>
                      <a:lnTo>
                        <a:pt x="52" y="53"/>
                      </a:lnTo>
                      <a:lnTo>
                        <a:pt x="49" y="49"/>
                      </a:lnTo>
                      <a:lnTo>
                        <a:pt x="51" y="47"/>
                      </a:lnTo>
                      <a:lnTo>
                        <a:pt x="48" y="43"/>
                      </a:lnTo>
                      <a:lnTo>
                        <a:pt x="47" y="43"/>
                      </a:lnTo>
                      <a:lnTo>
                        <a:pt x="47" y="47"/>
                      </a:lnTo>
                      <a:lnTo>
                        <a:pt x="48" y="47"/>
                      </a:lnTo>
                      <a:lnTo>
                        <a:pt x="48" y="52"/>
                      </a:lnTo>
                      <a:lnTo>
                        <a:pt x="46" y="51"/>
                      </a:lnTo>
                      <a:lnTo>
                        <a:pt x="45" y="45"/>
                      </a:lnTo>
                      <a:lnTo>
                        <a:pt x="43" y="42"/>
                      </a:lnTo>
                      <a:lnTo>
                        <a:pt x="42" y="41"/>
                      </a:lnTo>
                      <a:lnTo>
                        <a:pt x="42" y="39"/>
                      </a:lnTo>
                      <a:lnTo>
                        <a:pt x="41" y="35"/>
                      </a:lnTo>
                      <a:lnTo>
                        <a:pt x="39" y="35"/>
                      </a:lnTo>
                      <a:lnTo>
                        <a:pt x="38" y="22"/>
                      </a:lnTo>
                      <a:lnTo>
                        <a:pt x="32" y="4"/>
                      </a:lnTo>
                      <a:lnTo>
                        <a:pt x="28" y="0"/>
                      </a:lnTo>
                      <a:lnTo>
                        <a:pt x="28" y="0"/>
                      </a:lnTo>
                      <a:lnTo>
                        <a:pt x="26" y="3"/>
                      </a:lnTo>
                      <a:lnTo>
                        <a:pt x="24"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97" name="Freeform 817">
                  <a:extLst>
                    <a:ext uri="{FF2B5EF4-FFF2-40B4-BE49-F238E27FC236}">
                      <a16:creationId xmlns:a16="http://schemas.microsoft.com/office/drawing/2014/main" id="{D0337D3D-7EBB-443D-1924-B0BD3F294377}"/>
                    </a:ext>
                  </a:extLst>
                </p:cNvPr>
                <p:cNvSpPr>
                  <a:spLocks/>
                </p:cNvSpPr>
                <p:nvPr/>
              </p:nvSpPr>
              <p:spPr bwMode="auto">
                <a:xfrm>
                  <a:off x="4197" y="2587"/>
                  <a:ext cx="22" cy="31"/>
                </a:xfrm>
                <a:custGeom>
                  <a:avLst/>
                  <a:gdLst>
                    <a:gd name="T0" fmla="*/ 13 w 22"/>
                    <a:gd name="T1" fmla="*/ 4 h 31"/>
                    <a:gd name="T2" fmla="*/ 12 w 22"/>
                    <a:gd name="T3" fmla="*/ 6 h 31"/>
                    <a:gd name="T4" fmla="*/ 6 w 22"/>
                    <a:gd name="T5" fmla="*/ 7 h 31"/>
                    <a:gd name="T6" fmla="*/ 5 w 22"/>
                    <a:gd name="T7" fmla="*/ 11 h 31"/>
                    <a:gd name="T8" fmla="*/ 4 w 22"/>
                    <a:gd name="T9" fmla="*/ 14 h 31"/>
                    <a:gd name="T10" fmla="*/ 4 w 22"/>
                    <a:gd name="T11" fmla="*/ 19 h 31"/>
                    <a:gd name="T12" fmla="*/ 3 w 22"/>
                    <a:gd name="T13" fmla="*/ 22 h 31"/>
                    <a:gd name="T14" fmla="*/ 3 w 22"/>
                    <a:gd name="T15" fmla="*/ 25 h 31"/>
                    <a:gd name="T16" fmla="*/ 0 w 22"/>
                    <a:gd name="T17" fmla="*/ 29 h 31"/>
                    <a:gd name="T18" fmla="*/ 2 w 22"/>
                    <a:gd name="T19" fmla="*/ 31 h 31"/>
                    <a:gd name="T20" fmla="*/ 7 w 22"/>
                    <a:gd name="T21" fmla="*/ 31 h 31"/>
                    <a:gd name="T22" fmla="*/ 10 w 22"/>
                    <a:gd name="T23" fmla="*/ 28 h 31"/>
                    <a:gd name="T24" fmla="*/ 14 w 22"/>
                    <a:gd name="T25" fmla="*/ 27 h 31"/>
                    <a:gd name="T26" fmla="*/ 17 w 22"/>
                    <a:gd name="T27" fmla="*/ 29 h 31"/>
                    <a:gd name="T28" fmla="*/ 17 w 22"/>
                    <a:gd name="T29" fmla="*/ 28 h 31"/>
                    <a:gd name="T30" fmla="*/ 20 w 22"/>
                    <a:gd name="T31" fmla="*/ 21 h 31"/>
                    <a:gd name="T32" fmla="*/ 20 w 22"/>
                    <a:gd name="T33" fmla="*/ 20 h 31"/>
                    <a:gd name="T34" fmla="*/ 17 w 22"/>
                    <a:gd name="T35" fmla="*/ 20 h 31"/>
                    <a:gd name="T36" fmla="*/ 14 w 22"/>
                    <a:gd name="T37" fmla="*/ 21 h 31"/>
                    <a:gd name="T38" fmla="*/ 14 w 22"/>
                    <a:gd name="T39" fmla="*/ 20 h 31"/>
                    <a:gd name="T40" fmla="*/ 12 w 22"/>
                    <a:gd name="T41" fmla="*/ 18 h 31"/>
                    <a:gd name="T42" fmla="*/ 15 w 22"/>
                    <a:gd name="T43" fmla="*/ 18 h 31"/>
                    <a:gd name="T44" fmla="*/ 16 w 22"/>
                    <a:gd name="T45" fmla="*/ 16 h 31"/>
                    <a:gd name="T46" fmla="*/ 18 w 22"/>
                    <a:gd name="T47" fmla="*/ 16 h 31"/>
                    <a:gd name="T48" fmla="*/ 20 w 22"/>
                    <a:gd name="T49" fmla="*/ 12 h 31"/>
                    <a:gd name="T50" fmla="*/ 22 w 22"/>
                    <a:gd name="T51" fmla="*/ 12 h 31"/>
                    <a:gd name="T52" fmla="*/ 21 w 22"/>
                    <a:gd name="T53" fmla="*/ 7 h 31"/>
                    <a:gd name="T54" fmla="*/ 22 w 22"/>
                    <a:gd name="T55" fmla="*/ 5 h 31"/>
                    <a:gd name="T56" fmla="*/ 21 w 22"/>
                    <a:gd name="T57" fmla="*/ 5 h 31"/>
                    <a:gd name="T58" fmla="*/ 18 w 22"/>
                    <a:gd name="T59" fmla="*/ 1 h 31"/>
                    <a:gd name="T60" fmla="*/ 18 w 22"/>
                    <a:gd name="T61" fmla="*/ 0 h 31"/>
                    <a:gd name="T62" fmla="*/ 18 w 22"/>
                    <a:gd name="T63" fmla="*/ 0 h 31"/>
                    <a:gd name="T64" fmla="*/ 15 w 22"/>
                    <a:gd name="T65" fmla="*/ 3 h 31"/>
                    <a:gd name="T66" fmla="*/ 13 w 22"/>
                    <a:gd name="T67"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31">
                      <a:moveTo>
                        <a:pt x="13" y="4"/>
                      </a:moveTo>
                      <a:lnTo>
                        <a:pt x="12" y="6"/>
                      </a:lnTo>
                      <a:lnTo>
                        <a:pt x="6" y="7"/>
                      </a:lnTo>
                      <a:lnTo>
                        <a:pt x="5" y="11"/>
                      </a:lnTo>
                      <a:lnTo>
                        <a:pt x="4" y="14"/>
                      </a:lnTo>
                      <a:lnTo>
                        <a:pt x="4" y="19"/>
                      </a:lnTo>
                      <a:lnTo>
                        <a:pt x="3" y="22"/>
                      </a:lnTo>
                      <a:lnTo>
                        <a:pt x="3" y="25"/>
                      </a:lnTo>
                      <a:lnTo>
                        <a:pt x="0" y="29"/>
                      </a:lnTo>
                      <a:lnTo>
                        <a:pt x="2" y="31"/>
                      </a:lnTo>
                      <a:lnTo>
                        <a:pt x="7" y="31"/>
                      </a:lnTo>
                      <a:lnTo>
                        <a:pt x="10" y="28"/>
                      </a:lnTo>
                      <a:lnTo>
                        <a:pt x="14" y="27"/>
                      </a:lnTo>
                      <a:lnTo>
                        <a:pt x="17" y="29"/>
                      </a:lnTo>
                      <a:lnTo>
                        <a:pt x="17" y="28"/>
                      </a:lnTo>
                      <a:lnTo>
                        <a:pt x="20" y="21"/>
                      </a:lnTo>
                      <a:lnTo>
                        <a:pt x="20" y="20"/>
                      </a:lnTo>
                      <a:lnTo>
                        <a:pt x="17" y="20"/>
                      </a:lnTo>
                      <a:lnTo>
                        <a:pt x="14" y="21"/>
                      </a:lnTo>
                      <a:lnTo>
                        <a:pt x="14" y="20"/>
                      </a:lnTo>
                      <a:lnTo>
                        <a:pt x="12" y="18"/>
                      </a:lnTo>
                      <a:lnTo>
                        <a:pt x="15" y="18"/>
                      </a:lnTo>
                      <a:lnTo>
                        <a:pt x="16" y="16"/>
                      </a:lnTo>
                      <a:lnTo>
                        <a:pt x="18" y="16"/>
                      </a:lnTo>
                      <a:lnTo>
                        <a:pt x="20" y="12"/>
                      </a:lnTo>
                      <a:lnTo>
                        <a:pt x="22" y="12"/>
                      </a:lnTo>
                      <a:lnTo>
                        <a:pt x="21" y="7"/>
                      </a:lnTo>
                      <a:lnTo>
                        <a:pt x="22" y="5"/>
                      </a:lnTo>
                      <a:lnTo>
                        <a:pt x="21" y="5"/>
                      </a:lnTo>
                      <a:lnTo>
                        <a:pt x="18" y="1"/>
                      </a:lnTo>
                      <a:lnTo>
                        <a:pt x="18" y="0"/>
                      </a:lnTo>
                      <a:lnTo>
                        <a:pt x="18" y="0"/>
                      </a:lnTo>
                      <a:lnTo>
                        <a:pt x="15" y="3"/>
                      </a:lnTo>
                      <a:lnTo>
                        <a:pt x="13"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98" name="Freeform 818">
                  <a:extLst>
                    <a:ext uri="{FF2B5EF4-FFF2-40B4-BE49-F238E27FC236}">
                      <a16:creationId xmlns:a16="http://schemas.microsoft.com/office/drawing/2014/main" id="{0A99B7DC-15AC-39E9-E4AB-523D9DCDFE2F}"/>
                    </a:ext>
                  </a:extLst>
                </p:cNvPr>
                <p:cNvSpPr>
                  <a:spLocks/>
                </p:cNvSpPr>
                <p:nvPr/>
              </p:nvSpPr>
              <p:spPr bwMode="auto">
                <a:xfrm>
                  <a:off x="4188" y="2600"/>
                  <a:ext cx="145" cy="230"/>
                </a:xfrm>
                <a:custGeom>
                  <a:avLst/>
                  <a:gdLst>
                    <a:gd name="T0" fmla="*/ 28 w 145"/>
                    <a:gd name="T1" fmla="*/ 33 h 230"/>
                    <a:gd name="T2" fmla="*/ 33 w 145"/>
                    <a:gd name="T3" fmla="*/ 45 h 230"/>
                    <a:gd name="T4" fmla="*/ 84 w 145"/>
                    <a:gd name="T5" fmla="*/ 66 h 230"/>
                    <a:gd name="T6" fmla="*/ 49 w 145"/>
                    <a:gd name="T7" fmla="*/ 118 h 230"/>
                    <a:gd name="T8" fmla="*/ 35 w 145"/>
                    <a:gd name="T9" fmla="*/ 121 h 230"/>
                    <a:gd name="T10" fmla="*/ 28 w 145"/>
                    <a:gd name="T11" fmla="*/ 128 h 230"/>
                    <a:gd name="T12" fmla="*/ 16 w 145"/>
                    <a:gd name="T13" fmla="*/ 134 h 230"/>
                    <a:gd name="T14" fmla="*/ 14 w 145"/>
                    <a:gd name="T15" fmla="*/ 137 h 230"/>
                    <a:gd name="T16" fmla="*/ 10 w 145"/>
                    <a:gd name="T17" fmla="*/ 230 h 230"/>
                    <a:gd name="T18" fmla="*/ 23 w 145"/>
                    <a:gd name="T19" fmla="*/ 210 h 230"/>
                    <a:gd name="T20" fmla="*/ 30 w 145"/>
                    <a:gd name="T21" fmla="*/ 203 h 230"/>
                    <a:gd name="T22" fmla="*/ 42 w 145"/>
                    <a:gd name="T23" fmla="*/ 191 h 230"/>
                    <a:gd name="T24" fmla="*/ 61 w 145"/>
                    <a:gd name="T25" fmla="*/ 171 h 230"/>
                    <a:gd name="T26" fmla="*/ 88 w 145"/>
                    <a:gd name="T27" fmla="*/ 146 h 230"/>
                    <a:gd name="T28" fmla="*/ 100 w 145"/>
                    <a:gd name="T29" fmla="*/ 126 h 230"/>
                    <a:gd name="T30" fmla="*/ 116 w 145"/>
                    <a:gd name="T31" fmla="*/ 99 h 230"/>
                    <a:gd name="T32" fmla="*/ 126 w 145"/>
                    <a:gd name="T33" fmla="*/ 73 h 230"/>
                    <a:gd name="T34" fmla="*/ 127 w 145"/>
                    <a:gd name="T35" fmla="*/ 65 h 230"/>
                    <a:gd name="T36" fmla="*/ 134 w 145"/>
                    <a:gd name="T37" fmla="*/ 54 h 230"/>
                    <a:gd name="T38" fmla="*/ 140 w 145"/>
                    <a:gd name="T39" fmla="*/ 39 h 230"/>
                    <a:gd name="T40" fmla="*/ 141 w 145"/>
                    <a:gd name="T41" fmla="*/ 29 h 230"/>
                    <a:gd name="T42" fmla="*/ 144 w 145"/>
                    <a:gd name="T43" fmla="*/ 29 h 230"/>
                    <a:gd name="T44" fmla="*/ 144 w 145"/>
                    <a:gd name="T45" fmla="*/ 27 h 230"/>
                    <a:gd name="T46" fmla="*/ 143 w 145"/>
                    <a:gd name="T47" fmla="*/ 25 h 230"/>
                    <a:gd name="T48" fmla="*/ 142 w 145"/>
                    <a:gd name="T49" fmla="*/ 17 h 230"/>
                    <a:gd name="T50" fmla="*/ 142 w 145"/>
                    <a:gd name="T51" fmla="*/ 14 h 230"/>
                    <a:gd name="T52" fmla="*/ 142 w 145"/>
                    <a:gd name="T53" fmla="*/ 8 h 230"/>
                    <a:gd name="T54" fmla="*/ 144 w 145"/>
                    <a:gd name="T55" fmla="*/ 2 h 230"/>
                    <a:gd name="T56" fmla="*/ 137 w 145"/>
                    <a:gd name="T57" fmla="*/ 0 h 230"/>
                    <a:gd name="T58" fmla="*/ 134 w 145"/>
                    <a:gd name="T59" fmla="*/ 2 h 230"/>
                    <a:gd name="T60" fmla="*/ 133 w 145"/>
                    <a:gd name="T61" fmla="*/ 4 h 230"/>
                    <a:gd name="T62" fmla="*/ 126 w 145"/>
                    <a:gd name="T63" fmla="*/ 10 h 230"/>
                    <a:gd name="T64" fmla="*/ 118 w 145"/>
                    <a:gd name="T65" fmla="*/ 11 h 230"/>
                    <a:gd name="T66" fmla="*/ 108 w 145"/>
                    <a:gd name="T67" fmla="*/ 12 h 230"/>
                    <a:gd name="T68" fmla="*/ 96 w 145"/>
                    <a:gd name="T69" fmla="*/ 14 h 230"/>
                    <a:gd name="T70" fmla="*/ 88 w 145"/>
                    <a:gd name="T71" fmla="*/ 14 h 230"/>
                    <a:gd name="T72" fmla="*/ 73 w 145"/>
                    <a:gd name="T73" fmla="*/ 20 h 230"/>
                    <a:gd name="T74" fmla="*/ 67 w 145"/>
                    <a:gd name="T75" fmla="*/ 20 h 230"/>
                    <a:gd name="T76" fmla="*/ 58 w 145"/>
                    <a:gd name="T77" fmla="*/ 25 h 230"/>
                    <a:gd name="T78" fmla="*/ 49 w 145"/>
                    <a:gd name="T79" fmla="*/ 29 h 230"/>
                    <a:gd name="T80" fmla="*/ 41 w 145"/>
                    <a:gd name="T81" fmla="*/ 25 h 230"/>
                    <a:gd name="T82" fmla="*/ 30 w 145"/>
                    <a:gd name="T83" fmla="*/ 10 h 230"/>
                    <a:gd name="T84" fmla="*/ 25 w 145"/>
                    <a:gd name="T85" fmla="*/ 18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5" h="230">
                      <a:moveTo>
                        <a:pt x="25" y="18"/>
                      </a:moveTo>
                      <a:lnTo>
                        <a:pt x="26" y="25"/>
                      </a:lnTo>
                      <a:lnTo>
                        <a:pt x="28" y="33"/>
                      </a:lnTo>
                      <a:lnTo>
                        <a:pt x="32" y="35"/>
                      </a:lnTo>
                      <a:lnTo>
                        <a:pt x="32" y="41"/>
                      </a:lnTo>
                      <a:lnTo>
                        <a:pt x="33" y="45"/>
                      </a:lnTo>
                      <a:lnTo>
                        <a:pt x="39" y="47"/>
                      </a:lnTo>
                      <a:lnTo>
                        <a:pt x="42" y="51"/>
                      </a:lnTo>
                      <a:lnTo>
                        <a:pt x="84" y="66"/>
                      </a:lnTo>
                      <a:lnTo>
                        <a:pt x="102" y="66"/>
                      </a:lnTo>
                      <a:lnTo>
                        <a:pt x="57" y="118"/>
                      </a:lnTo>
                      <a:lnTo>
                        <a:pt x="49" y="118"/>
                      </a:lnTo>
                      <a:lnTo>
                        <a:pt x="40" y="118"/>
                      </a:lnTo>
                      <a:lnTo>
                        <a:pt x="37" y="121"/>
                      </a:lnTo>
                      <a:lnTo>
                        <a:pt x="35" y="121"/>
                      </a:lnTo>
                      <a:lnTo>
                        <a:pt x="32" y="123"/>
                      </a:lnTo>
                      <a:lnTo>
                        <a:pt x="30" y="126"/>
                      </a:lnTo>
                      <a:lnTo>
                        <a:pt x="28" y="128"/>
                      </a:lnTo>
                      <a:lnTo>
                        <a:pt x="24" y="131"/>
                      </a:lnTo>
                      <a:lnTo>
                        <a:pt x="20" y="132"/>
                      </a:lnTo>
                      <a:lnTo>
                        <a:pt x="16" y="134"/>
                      </a:lnTo>
                      <a:lnTo>
                        <a:pt x="14" y="137"/>
                      </a:lnTo>
                      <a:lnTo>
                        <a:pt x="14" y="137"/>
                      </a:lnTo>
                      <a:lnTo>
                        <a:pt x="14" y="137"/>
                      </a:lnTo>
                      <a:lnTo>
                        <a:pt x="1" y="152"/>
                      </a:lnTo>
                      <a:lnTo>
                        <a:pt x="0" y="219"/>
                      </a:lnTo>
                      <a:lnTo>
                        <a:pt x="10" y="230"/>
                      </a:lnTo>
                      <a:lnTo>
                        <a:pt x="10" y="229"/>
                      </a:lnTo>
                      <a:lnTo>
                        <a:pt x="23" y="214"/>
                      </a:lnTo>
                      <a:lnTo>
                        <a:pt x="23" y="210"/>
                      </a:lnTo>
                      <a:lnTo>
                        <a:pt x="26" y="207"/>
                      </a:lnTo>
                      <a:lnTo>
                        <a:pt x="29" y="205"/>
                      </a:lnTo>
                      <a:lnTo>
                        <a:pt x="30" y="203"/>
                      </a:lnTo>
                      <a:lnTo>
                        <a:pt x="32" y="202"/>
                      </a:lnTo>
                      <a:lnTo>
                        <a:pt x="40" y="192"/>
                      </a:lnTo>
                      <a:lnTo>
                        <a:pt x="42" y="191"/>
                      </a:lnTo>
                      <a:lnTo>
                        <a:pt x="51" y="179"/>
                      </a:lnTo>
                      <a:lnTo>
                        <a:pt x="57" y="174"/>
                      </a:lnTo>
                      <a:lnTo>
                        <a:pt x="61" y="171"/>
                      </a:lnTo>
                      <a:lnTo>
                        <a:pt x="65" y="170"/>
                      </a:lnTo>
                      <a:lnTo>
                        <a:pt x="72" y="163"/>
                      </a:lnTo>
                      <a:lnTo>
                        <a:pt x="88" y="146"/>
                      </a:lnTo>
                      <a:lnTo>
                        <a:pt x="95" y="135"/>
                      </a:lnTo>
                      <a:lnTo>
                        <a:pt x="99" y="130"/>
                      </a:lnTo>
                      <a:lnTo>
                        <a:pt x="100" y="126"/>
                      </a:lnTo>
                      <a:lnTo>
                        <a:pt x="110" y="111"/>
                      </a:lnTo>
                      <a:lnTo>
                        <a:pt x="110" y="108"/>
                      </a:lnTo>
                      <a:lnTo>
                        <a:pt x="116" y="99"/>
                      </a:lnTo>
                      <a:lnTo>
                        <a:pt x="116" y="94"/>
                      </a:lnTo>
                      <a:lnTo>
                        <a:pt x="123" y="76"/>
                      </a:lnTo>
                      <a:lnTo>
                        <a:pt x="126" y="73"/>
                      </a:lnTo>
                      <a:lnTo>
                        <a:pt x="124" y="71"/>
                      </a:lnTo>
                      <a:lnTo>
                        <a:pt x="124" y="69"/>
                      </a:lnTo>
                      <a:lnTo>
                        <a:pt x="127" y="65"/>
                      </a:lnTo>
                      <a:lnTo>
                        <a:pt x="129" y="66"/>
                      </a:lnTo>
                      <a:lnTo>
                        <a:pt x="130" y="63"/>
                      </a:lnTo>
                      <a:lnTo>
                        <a:pt x="134" y="54"/>
                      </a:lnTo>
                      <a:lnTo>
                        <a:pt x="139" y="45"/>
                      </a:lnTo>
                      <a:lnTo>
                        <a:pt x="139" y="42"/>
                      </a:lnTo>
                      <a:lnTo>
                        <a:pt x="140" y="39"/>
                      </a:lnTo>
                      <a:lnTo>
                        <a:pt x="140" y="35"/>
                      </a:lnTo>
                      <a:lnTo>
                        <a:pt x="139" y="33"/>
                      </a:lnTo>
                      <a:lnTo>
                        <a:pt x="141" y="29"/>
                      </a:lnTo>
                      <a:lnTo>
                        <a:pt x="142" y="28"/>
                      </a:lnTo>
                      <a:lnTo>
                        <a:pt x="144" y="28"/>
                      </a:lnTo>
                      <a:lnTo>
                        <a:pt x="144" y="29"/>
                      </a:lnTo>
                      <a:lnTo>
                        <a:pt x="145" y="28"/>
                      </a:lnTo>
                      <a:lnTo>
                        <a:pt x="144" y="27"/>
                      </a:lnTo>
                      <a:lnTo>
                        <a:pt x="144" y="27"/>
                      </a:lnTo>
                      <a:lnTo>
                        <a:pt x="144" y="28"/>
                      </a:lnTo>
                      <a:lnTo>
                        <a:pt x="142" y="28"/>
                      </a:lnTo>
                      <a:lnTo>
                        <a:pt x="143" y="25"/>
                      </a:lnTo>
                      <a:lnTo>
                        <a:pt x="142" y="22"/>
                      </a:lnTo>
                      <a:lnTo>
                        <a:pt x="141" y="20"/>
                      </a:lnTo>
                      <a:lnTo>
                        <a:pt x="142" y="17"/>
                      </a:lnTo>
                      <a:lnTo>
                        <a:pt x="144" y="15"/>
                      </a:lnTo>
                      <a:lnTo>
                        <a:pt x="144" y="14"/>
                      </a:lnTo>
                      <a:lnTo>
                        <a:pt x="142" y="14"/>
                      </a:lnTo>
                      <a:lnTo>
                        <a:pt x="141" y="12"/>
                      </a:lnTo>
                      <a:lnTo>
                        <a:pt x="142" y="11"/>
                      </a:lnTo>
                      <a:lnTo>
                        <a:pt x="142" y="8"/>
                      </a:lnTo>
                      <a:lnTo>
                        <a:pt x="143" y="5"/>
                      </a:lnTo>
                      <a:lnTo>
                        <a:pt x="144" y="3"/>
                      </a:lnTo>
                      <a:lnTo>
                        <a:pt x="144" y="2"/>
                      </a:lnTo>
                      <a:lnTo>
                        <a:pt x="142" y="2"/>
                      </a:lnTo>
                      <a:lnTo>
                        <a:pt x="139" y="0"/>
                      </a:lnTo>
                      <a:lnTo>
                        <a:pt x="137" y="0"/>
                      </a:lnTo>
                      <a:lnTo>
                        <a:pt x="137" y="0"/>
                      </a:lnTo>
                      <a:lnTo>
                        <a:pt x="136" y="0"/>
                      </a:lnTo>
                      <a:lnTo>
                        <a:pt x="134" y="2"/>
                      </a:lnTo>
                      <a:lnTo>
                        <a:pt x="134" y="3"/>
                      </a:lnTo>
                      <a:lnTo>
                        <a:pt x="133" y="5"/>
                      </a:lnTo>
                      <a:lnTo>
                        <a:pt x="133" y="4"/>
                      </a:lnTo>
                      <a:lnTo>
                        <a:pt x="130" y="7"/>
                      </a:lnTo>
                      <a:lnTo>
                        <a:pt x="126" y="8"/>
                      </a:lnTo>
                      <a:lnTo>
                        <a:pt x="126" y="10"/>
                      </a:lnTo>
                      <a:lnTo>
                        <a:pt x="125" y="8"/>
                      </a:lnTo>
                      <a:lnTo>
                        <a:pt x="120" y="9"/>
                      </a:lnTo>
                      <a:lnTo>
                        <a:pt x="118" y="11"/>
                      </a:lnTo>
                      <a:lnTo>
                        <a:pt x="111" y="13"/>
                      </a:lnTo>
                      <a:lnTo>
                        <a:pt x="109" y="13"/>
                      </a:lnTo>
                      <a:lnTo>
                        <a:pt x="108" y="12"/>
                      </a:lnTo>
                      <a:lnTo>
                        <a:pt x="104" y="12"/>
                      </a:lnTo>
                      <a:lnTo>
                        <a:pt x="99" y="14"/>
                      </a:lnTo>
                      <a:lnTo>
                        <a:pt x="96" y="14"/>
                      </a:lnTo>
                      <a:lnTo>
                        <a:pt x="94" y="15"/>
                      </a:lnTo>
                      <a:lnTo>
                        <a:pt x="91" y="14"/>
                      </a:lnTo>
                      <a:lnTo>
                        <a:pt x="88" y="14"/>
                      </a:lnTo>
                      <a:lnTo>
                        <a:pt x="80" y="21"/>
                      </a:lnTo>
                      <a:lnTo>
                        <a:pt x="75" y="21"/>
                      </a:lnTo>
                      <a:lnTo>
                        <a:pt x="73" y="20"/>
                      </a:lnTo>
                      <a:lnTo>
                        <a:pt x="71" y="21"/>
                      </a:lnTo>
                      <a:lnTo>
                        <a:pt x="68" y="21"/>
                      </a:lnTo>
                      <a:lnTo>
                        <a:pt x="67" y="20"/>
                      </a:lnTo>
                      <a:lnTo>
                        <a:pt x="65" y="20"/>
                      </a:lnTo>
                      <a:lnTo>
                        <a:pt x="61" y="25"/>
                      </a:lnTo>
                      <a:lnTo>
                        <a:pt x="58" y="25"/>
                      </a:lnTo>
                      <a:lnTo>
                        <a:pt x="54" y="27"/>
                      </a:lnTo>
                      <a:lnTo>
                        <a:pt x="54" y="29"/>
                      </a:lnTo>
                      <a:lnTo>
                        <a:pt x="49" y="29"/>
                      </a:lnTo>
                      <a:lnTo>
                        <a:pt x="46" y="28"/>
                      </a:lnTo>
                      <a:lnTo>
                        <a:pt x="42" y="25"/>
                      </a:lnTo>
                      <a:lnTo>
                        <a:pt x="41" y="25"/>
                      </a:lnTo>
                      <a:lnTo>
                        <a:pt x="40" y="21"/>
                      </a:lnTo>
                      <a:lnTo>
                        <a:pt x="31" y="11"/>
                      </a:lnTo>
                      <a:lnTo>
                        <a:pt x="30" y="10"/>
                      </a:lnTo>
                      <a:lnTo>
                        <a:pt x="29" y="8"/>
                      </a:lnTo>
                      <a:lnTo>
                        <a:pt x="26" y="15"/>
                      </a:lnTo>
                      <a:lnTo>
                        <a:pt x="25" y="1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99" name="Freeform 819">
                  <a:extLst>
                    <a:ext uri="{FF2B5EF4-FFF2-40B4-BE49-F238E27FC236}">
                      <a16:creationId xmlns:a16="http://schemas.microsoft.com/office/drawing/2014/main" id="{F2F6ECBC-3285-E903-FE38-5E169B3C6DE8}"/>
                    </a:ext>
                  </a:extLst>
                </p:cNvPr>
                <p:cNvSpPr>
                  <a:spLocks/>
                </p:cNvSpPr>
                <p:nvPr/>
              </p:nvSpPr>
              <p:spPr bwMode="auto">
                <a:xfrm>
                  <a:off x="4083" y="2710"/>
                  <a:ext cx="119" cy="173"/>
                </a:xfrm>
                <a:custGeom>
                  <a:avLst/>
                  <a:gdLst>
                    <a:gd name="T0" fmla="*/ 119 w 119"/>
                    <a:gd name="T1" fmla="*/ 27 h 173"/>
                    <a:gd name="T2" fmla="*/ 115 w 119"/>
                    <a:gd name="T3" fmla="*/ 27 h 173"/>
                    <a:gd name="T4" fmla="*/ 107 w 119"/>
                    <a:gd name="T5" fmla="*/ 26 h 173"/>
                    <a:gd name="T6" fmla="*/ 103 w 119"/>
                    <a:gd name="T7" fmla="*/ 22 h 173"/>
                    <a:gd name="T8" fmla="*/ 96 w 119"/>
                    <a:gd name="T9" fmla="*/ 23 h 173"/>
                    <a:gd name="T10" fmla="*/ 90 w 119"/>
                    <a:gd name="T11" fmla="*/ 25 h 173"/>
                    <a:gd name="T12" fmla="*/ 86 w 119"/>
                    <a:gd name="T13" fmla="*/ 34 h 173"/>
                    <a:gd name="T14" fmla="*/ 80 w 119"/>
                    <a:gd name="T15" fmla="*/ 34 h 173"/>
                    <a:gd name="T16" fmla="*/ 74 w 119"/>
                    <a:gd name="T17" fmla="*/ 34 h 173"/>
                    <a:gd name="T18" fmla="*/ 66 w 119"/>
                    <a:gd name="T19" fmla="*/ 32 h 173"/>
                    <a:gd name="T20" fmla="*/ 62 w 119"/>
                    <a:gd name="T21" fmla="*/ 28 h 173"/>
                    <a:gd name="T22" fmla="*/ 52 w 119"/>
                    <a:gd name="T23" fmla="*/ 18 h 173"/>
                    <a:gd name="T24" fmla="*/ 42 w 119"/>
                    <a:gd name="T25" fmla="*/ 17 h 173"/>
                    <a:gd name="T26" fmla="*/ 36 w 119"/>
                    <a:gd name="T27" fmla="*/ 17 h 173"/>
                    <a:gd name="T28" fmla="*/ 31 w 119"/>
                    <a:gd name="T29" fmla="*/ 13 h 173"/>
                    <a:gd name="T30" fmla="*/ 28 w 119"/>
                    <a:gd name="T31" fmla="*/ 2 h 173"/>
                    <a:gd name="T32" fmla="*/ 24 w 119"/>
                    <a:gd name="T33" fmla="*/ 0 h 173"/>
                    <a:gd name="T34" fmla="*/ 18 w 119"/>
                    <a:gd name="T35" fmla="*/ 8 h 173"/>
                    <a:gd name="T36" fmla="*/ 13 w 119"/>
                    <a:gd name="T37" fmla="*/ 14 h 173"/>
                    <a:gd name="T38" fmla="*/ 10 w 119"/>
                    <a:gd name="T39" fmla="*/ 19 h 173"/>
                    <a:gd name="T40" fmla="*/ 6 w 119"/>
                    <a:gd name="T41" fmla="*/ 22 h 173"/>
                    <a:gd name="T42" fmla="*/ 7 w 119"/>
                    <a:gd name="T43" fmla="*/ 22 h 173"/>
                    <a:gd name="T44" fmla="*/ 10 w 119"/>
                    <a:gd name="T45" fmla="*/ 28 h 173"/>
                    <a:gd name="T46" fmla="*/ 10 w 119"/>
                    <a:gd name="T47" fmla="*/ 32 h 173"/>
                    <a:gd name="T48" fmla="*/ 13 w 119"/>
                    <a:gd name="T49" fmla="*/ 36 h 173"/>
                    <a:gd name="T50" fmla="*/ 17 w 119"/>
                    <a:gd name="T51" fmla="*/ 43 h 173"/>
                    <a:gd name="T52" fmla="*/ 20 w 119"/>
                    <a:gd name="T53" fmla="*/ 49 h 173"/>
                    <a:gd name="T54" fmla="*/ 20 w 119"/>
                    <a:gd name="T55" fmla="*/ 53 h 173"/>
                    <a:gd name="T56" fmla="*/ 24 w 119"/>
                    <a:gd name="T57" fmla="*/ 59 h 173"/>
                    <a:gd name="T58" fmla="*/ 20 w 119"/>
                    <a:gd name="T59" fmla="*/ 67 h 173"/>
                    <a:gd name="T60" fmla="*/ 19 w 119"/>
                    <a:gd name="T61" fmla="*/ 73 h 173"/>
                    <a:gd name="T62" fmla="*/ 13 w 119"/>
                    <a:gd name="T63" fmla="*/ 75 h 173"/>
                    <a:gd name="T64" fmla="*/ 11 w 119"/>
                    <a:gd name="T65" fmla="*/ 80 h 173"/>
                    <a:gd name="T66" fmla="*/ 7 w 119"/>
                    <a:gd name="T67" fmla="*/ 87 h 173"/>
                    <a:gd name="T68" fmla="*/ 4 w 119"/>
                    <a:gd name="T69" fmla="*/ 94 h 173"/>
                    <a:gd name="T70" fmla="*/ 4 w 119"/>
                    <a:gd name="T71" fmla="*/ 111 h 173"/>
                    <a:gd name="T72" fmla="*/ 59 w 119"/>
                    <a:gd name="T73" fmla="*/ 153 h 173"/>
                    <a:gd name="T74" fmla="*/ 59 w 119"/>
                    <a:gd name="T75" fmla="*/ 156 h 173"/>
                    <a:gd name="T76" fmla="*/ 78 w 119"/>
                    <a:gd name="T77" fmla="*/ 173 h 173"/>
                    <a:gd name="T78" fmla="*/ 82 w 119"/>
                    <a:gd name="T79" fmla="*/ 172 h 173"/>
                    <a:gd name="T80" fmla="*/ 89 w 119"/>
                    <a:gd name="T81" fmla="*/ 157 h 173"/>
                    <a:gd name="T82" fmla="*/ 91 w 119"/>
                    <a:gd name="T83" fmla="*/ 150 h 173"/>
                    <a:gd name="T84" fmla="*/ 93 w 119"/>
                    <a:gd name="T85" fmla="*/ 145 h 173"/>
                    <a:gd name="T86" fmla="*/ 95 w 119"/>
                    <a:gd name="T87" fmla="*/ 140 h 173"/>
                    <a:gd name="T88" fmla="*/ 97 w 119"/>
                    <a:gd name="T89" fmla="*/ 139 h 173"/>
                    <a:gd name="T90" fmla="*/ 103 w 119"/>
                    <a:gd name="T91" fmla="*/ 134 h 173"/>
                    <a:gd name="T92" fmla="*/ 107 w 119"/>
                    <a:gd name="T93" fmla="*/ 130 h 173"/>
                    <a:gd name="T94" fmla="*/ 110 w 119"/>
                    <a:gd name="T95" fmla="*/ 128 h 173"/>
                    <a:gd name="T96" fmla="*/ 115 w 119"/>
                    <a:gd name="T97" fmla="*/ 120 h 173"/>
                    <a:gd name="T98" fmla="*/ 106 w 119"/>
                    <a:gd name="T99" fmla="*/ 4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9" h="173">
                      <a:moveTo>
                        <a:pt x="106" y="42"/>
                      </a:moveTo>
                      <a:lnTo>
                        <a:pt x="119" y="27"/>
                      </a:lnTo>
                      <a:lnTo>
                        <a:pt x="119" y="27"/>
                      </a:lnTo>
                      <a:lnTo>
                        <a:pt x="115" y="27"/>
                      </a:lnTo>
                      <a:lnTo>
                        <a:pt x="110" y="28"/>
                      </a:lnTo>
                      <a:lnTo>
                        <a:pt x="107" y="26"/>
                      </a:lnTo>
                      <a:lnTo>
                        <a:pt x="106" y="22"/>
                      </a:lnTo>
                      <a:lnTo>
                        <a:pt x="103" y="22"/>
                      </a:lnTo>
                      <a:lnTo>
                        <a:pt x="97" y="22"/>
                      </a:lnTo>
                      <a:lnTo>
                        <a:pt x="96" y="23"/>
                      </a:lnTo>
                      <a:lnTo>
                        <a:pt x="93" y="23"/>
                      </a:lnTo>
                      <a:lnTo>
                        <a:pt x="90" y="25"/>
                      </a:lnTo>
                      <a:lnTo>
                        <a:pt x="89" y="27"/>
                      </a:lnTo>
                      <a:lnTo>
                        <a:pt x="86" y="34"/>
                      </a:lnTo>
                      <a:lnTo>
                        <a:pt x="83" y="34"/>
                      </a:lnTo>
                      <a:lnTo>
                        <a:pt x="80" y="34"/>
                      </a:lnTo>
                      <a:lnTo>
                        <a:pt x="78" y="33"/>
                      </a:lnTo>
                      <a:lnTo>
                        <a:pt x="74" y="34"/>
                      </a:lnTo>
                      <a:lnTo>
                        <a:pt x="71" y="32"/>
                      </a:lnTo>
                      <a:lnTo>
                        <a:pt x="66" y="32"/>
                      </a:lnTo>
                      <a:lnTo>
                        <a:pt x="64" y="31"/>
                      </a:lnTo>
                      <a:lnTo>
                        <a:pt x="62" y="28"/>
                      </a:lnTo>
                      <a:lnTo>
                        <a:pt x="58" y="25"/>
                      </a:lnTo>
                      <a:lnTo>
                        <a:pt x="52" y="18"/>
                      </a:lnTo>
                      <a:lnTo>
                        <a:pt x="49" y="16"/>
                      </a:lnTo>
                      <a:lnTo>
                        <a:pt x="42" y="17"/>
                      </a:lnTo>
                      <a:lnTo>
                        <a:pt x="39" y="16"/>
                      </a:lnTo>
                      <a:lnTo>
                        <a:pt x="36" y="17"/>
                      </a:lnTo>
                      <a:lnTo>
                        <a:pt x="33" y="16"/>
                      </a:lnTo>
                      <a:lnTo>
                        <a:pt x="31" y="13"/>
                      </a:lnTo>
                      <a:lnTo>
                        <a:pt x="31" y="3"/>
                      </a:lnTo>
                      <a:lnTo>
                        <a:pt x="28" y="2"/>
                      </a:lnTo>
                      <a:lnTo>
                        <a:pt x="26" y="3"/>
                      </a:lnTo>
                      <a:lnTo>
                        <a:pt x="24" y="0"/>
                      </a:lnTo>
                      <a:lnTo>
                        <a:pt x="23" y="1"/>
                      </a:lnTo>
                      <a:lnTo>
                        <a:pt x="18" y="8"/>
                      </a:lnTo>
                      <a:lnTo>
                        <a:pt x="15" y="15"/>
                      </a:lnTo>
                      <a:lnTo>
                        <a:pt x="13" y="14"/>
                      </a:lnTo>
                      <a:lnTo>
                        <a:pt x="11" y="17"/>
                      </a:lnTo>
                      <a:lnTo>
                        <a:pt x="10" y="19"/>
                      </a:lnTo>
                      <a:lnTo>
                        <a:pt x="9" y="19"/>
                      </a:lnTo>
                      <a:lnTo>
                        <a:pt x="6" y="22"/>
                      </a:lnTo>
                      <a:lnTo>
                        <a:pt x="6" y="22"/>
                      </a:lnTo>
                      <a:lnTo>
                        <a:pt x="7" y="22"/>
                      </a:lnTo>
                      <a:lnTo>
                        <a:pt x="8" y="24"/>
                      </a:lnTo>
                      <a:lnTo>
                        <a:pt x="10" y="28"/>
                      </a:lnTo>
                      <a:lnTo>
                        <a:pt x="10" y="29"/>
                      </a:lnTo>
                      <a:lnTo>
                        <a:pt x="10" y="32"/>
                      </a:lnTo>
                      <a:lnTo>
                        <a:pt x="12" y="32"/>
                      </a:lnTo>
                      <a:lnTo>
                        <a:pt x="13" y="36"/>
                      </a:lnTo>
                      <a:lnTo>
                        <a:pt x="13" y="40"/>
                      </a:lnTo>
                      <a:lnTo>
                        <a:pt x="17" y="43"/>
                      </a:lnTo>
                      <a:lnTo>
                        <a:pt x="18" y="49"/>
                      </a:lnTo>
                      <a:lnTo>
                        <a:pt x="20" y="49"/>
                      </a:lnTo>
                      <a:lnTo>
                        <a:pt x="22" y="51"/>
                      </a:lnTo>
                      <a:lnTo>
                        <a:pt x="20" y="53"/>
                      </a:lnTo>
                      <a:lnTo>
                        <a:pt x="23" y="56"/>
                      </a:lnTo>
                      <a:lnTo>
                        <a:pt x="24" y="59"/>
                      </a:lnTo>
                      <a:lnTo>
                        <a:pt x="23" y="63"/>
                      </a:lnTo>
                      <a:lnTo>
                        <a:pt x="20" y="67"/>
                      </a:lnTo>
                      <a:lnTo>
                        <a:pt x="20" y="70"/>
                      </a:lnTo>
                      <a:lnTo>
                        <a:pt x="19" y="73"/>
                      </a:lnTo>
                      <a:lnTo>
                        <a:pt x="13" y="73"/>
                      </a:lnTo>
                      <a:lnTo>
                        <a:pt x="13" y="75"/>
                      </a:lnTo>
                      <a:lnTo>
                        <a:pt x="13" y="77"/>
                      </a:lnTo>
                      <a:lnTo>
                        <a:pt x="11" y="80"/>
                      </a:lnTo>
                      <a:lnTo>
                        <a:pt x="9" y="83"/>
                      </a:lnTo>
                      <a:lnTo>
                        <a:pt x="7" y="87"/>
                      </a:lnTo>
                      <a:lnTo>
                        <a:pt x="5" y="90"/>
                      </a:lnTo>
                      <a:lnTo>
                        <a:pt x="4" y="94"/>
                      </a:lnTo>
                      <a:lnTo>
                        <a:pt x="0" y="111"/>
                      </a:lnTo>
                      <a:lnTo>
                        <a:pt x="4" y="111"/>
                      </a:lnTo>
                      <a:lnTo>
                        <a:pt x="56" y="147"/>
                      </a:lnTo>
                      <a:lnTo>
                        <a:pt x="59" y="153"/>
                      </a:lnTo>
                      <a:lnTo>
                        <a:pt x="58" y="154"/>
                      </a:lnTo>
                      <a:lnTo>
                        <a:pt x="59" y="156"/>
                      </a:lnTo>
                      <a:lnTo>
                        <a:pt x="60" y="158"/>
                      </a:lnTo>
                      <a:lnTo>
                        <a:pt x="78" y="173"/>
                      </a:lnTo>
                      <a:lnTo>
                        <a:pt x="79" y="173"/>
                      </a:lnTo>
                      <a:lnTo>
                        <a:pt x="82" y="172"/>
                      </a:lnTo>
                      <a:lnTo>
                        <a:pt x="87" y="163"/>
                      </a:lnTo>
                      <a:lnTo>
                        <a:pt x="89" y="157"/>
                      </a:lnTo>
                      <a:lnTo>
                        <a:pt x="89" y="153"/>
                      </a:lnTo>
                      <a:lnTo>
                        <a:pt x="91" y="150"/>
                      </a:lnTo>
                      <a:lnTo>
                        <a:pt x="93" y="146"/>
                      </a:lnTo>
                      <a:lnTo>
                        <a:pt x="93" y="145"/>
                      </a:lnTo>
                      <a:lnTo>
                        <a:pt x="93" y="143"/>
                      </a:lnTo>
                      <a:lnTo>
                        <a:pt x="95" y="140"/>
                      </a:lnTo>
                      <a:lnTo>
                        <a:pt x="95" y="139"/>
                      </a:lnTo>
                      <a:lnTo>
                        <a:pt x="97" y="139"/>
                      </a:lnTo>
                      <a:lnTo>
                        <a:pt x="101" y="139"/>
                      </a:lnTo>
                      <a:lnTo>
                        <a:pt x="103" y="134"/>
                      </a:lnTo>
                      <a:lnTo>
                        <a:pt x="109" y="132"/>
                      </a:lnTo>
                      <a:lnTo>
                        <a:pt x="107" y="130"/>
                      </a:lnTo>
                      <a:lnTo>
                        <a:pt x="110" y="128"/>
                      </a:lnTo>
                      <a:lnTo>
                        <a:pt x="110" y="128"/>
                      </a:lnTo>
                      <a:lnTo>
                        <a:pt x="115" y="121"/>
                      </a:lnTo>
                      <a:lnTo>
                        <a:pt x="115" y="120"/>
                      </a:lnTo>
                      <a:lnTo>
                        <a:pt x="105" y="109"/>
                      </a:lnTo>
                      <a:lnTo>
                        <a:pt x="106" y="4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00" name="Freeform 820">
                  <a:extLst>
                    <a:ext uri="{FF2B5EF4-FFF2-40B4-BE49-F238E27FC236}">
                      <a16:creationId xmlns:a16="http://schemas.microsoft.com/office/drawing/2014/main" id="{08721D2B-18C9-C305-1CE8-44913BF7ACDA}"/>
                    </a:ext>
                  </a:extLst>
                </p:cNvPr>
                <p:cNvSpPr>
                  <a:spLocks/>
                </p:cNvSpPr>
                <p:nvPr/>
              </p:nvSpPr>
              <p:spPr bwMode="auto">
                <a:xfrm>
                  <a:off x="4053" y="2822"/>
                  <a:ext cx="11" cy="0"/>
                </a:xfrm>
                <a:custGeom>
                  <a:avLst/>
                  <a:gdLst>
                    <a:gd name="T0" fmla="*/ 0 w 11"/>
                    <a:gd name="T1" fmla="*/ 5 w 11"/>
                    <a:gd name="T2" fmla="*/ 11 w 11"/>
                    <a:gd name="T3" fmla="*/ 1 w 11"/>
                    <a:gd name="T4" fmla="*/ 0 w 11"/>
                  </a:gdLst>
                  <a:ahLst/>
                  <a:cxnLst>
                    <a:cxn ang="0">
                      <a:pos x="T0" y="0"/>
                    </a:cxn>
                    <a:cxn ang="0">
                      <a:pos x="T1" y="0"/>
                    </a:cxn>
                    <a:cxn ang="0">
                      <a:pos x="T2" y="0"/>
                    </a:cxn>
                    <a:cxn ang="0">
                      <a:pos x="T3" y="0"/>
                    </a:cxn>
                    <a:cxn ang="0">
                      <a:pos x="T4" y="0"/>
                    </a:cxn>
                  </a:cxnLst>
                  <a:rect l="0" t="0" r="r" b="b"/>
                  <a:pathLst>
                    <a:path w="11">
                      <a:moveTo>
                        <a:pt x="0" y="0"/>
                      </a:moveTo>
                      <a:lnTo>
                        <a:pt x="5" y="0"/>
                      </a:lnTo>
                      <a:lnTo>
                        <a:pt x="11" y="0"/>
                      </a:lnTo>
                      <a:lnTo>
                        <a:pt x="1"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01" name="Freeform 821">
                  <a:extLst>
                    <a:ext uri="{FF2B5EF4-FFF2-40B4-BE49-F238E27FC236}">
                      <a16:creationId xmlns:a16="http://schemas.microsoft.com/office/drawing/2014/main" id="{4C78EB07-8D14-F918-A926-65E24D193FD5}"/>
                    </a:ext>
                  </a:extLst>
                </p:cNvPr>
                <p:cNvSpPr>
                  <a:spLocks/>
                </p:cNvSpPr>
                <p:nvPr/>
              </p:nvSpPr>
              <p:spPr bwMode="auto">
                <a:xfrm>
                  <a:off x="4024" y="2732"/>
                  <a:ext cx="83" cy="97"/>
                </a:xfrm>
                <a:custGeom>
                  <a:avLst/>
                  <a:gdLst>
                    <a:gd name="T0" fmla="*/ 20 w 83"/>
                    <a:gd name="T1" fmla="*/ 23 h 97"/>
                    <a:gd name="T2" fmla="*/ 18 w 83"/>
                    <a:gd name="T3" fmla="*/ 33 h 97"/>
                    <a:gd name="T4" fmla="*/ 21 w 83"/>
                    <a:gd name="T5" fmla="*/ 36 h 97"/>
                    <a:gd name="T6" fmla="*/ 22 w 83"/>
                    <a:gd name="T7" fmla="*/ 41 h 97"/>
                    <a:gd name="T8" fmla="*/ 10 w 83"/>
                    <a:gd name="T9" fmla="*/ 58 h 97"/>
                    <a:gd name="T10" fmla="*/ 3 w 83"/>
                    <a:gd name="T11" fmla="*/ 73 h 97"/>
                    <a:gd name="T12" fmla="*/ 3 w 83"/>
                    <a:gd name="T13" fmla="*/ 79 h 97"/>
                    <a:gd name="T14" fmla="*/ 0 w 83"/>
                    <a:gd name="T15" fmla="*/ 92 h 97"/>
                    <a:gd name="T16" fmla="*/ 0 w 83"/>
                    <a:gd name="T17" fmla="*/ 96 h 97"/>
                    <a:gd name="T18" fmla="*/ 3 w 83"/>
                    <a:gd name="T19" fmla="*/ 96 h 97"/>
                    <a:gd name="T20" fmla="*/ 6 w 83"/>
                    <a:gd name="T21" fmla="*/ 95 h 97"/>
                    <a:gd name="T22" fmla="*/ 10 w 83"/>
                    <a:gd name="T23" fmla="*/ 96 h 97"/>
                    <a:gd name="T24" fmla="*/ 11 w 83"/>
                    <a:gd name="T25" fmla="*/ 93 h 97"/>
                    <a:gd name="T26" fmla="*/ 13 w 83"/>
                    <a:gd name="T27" fmla="*/ 93 h 97"/>
                    <a:gd name="T28" fmla="*/ 16 w 83"/>
                    <a:gd name="T29" fmla="*/ 92 h 97"/>
                    <a:gd name="T30" fmla="*/ 29 w 83"/>
                    <a:gd name="T31" fmla="*/ 90 h 97"/>
                    <a:gd name="T32" fmla="*/ 40 w 83"/>
                    <a:gd name="T33" fmla="*/ 90 h 97"/>
                    <a:gd name="T34" fmla="*/ 63 w 83"/>
                    <a:gd name="T35" fmla="*/ 72 h 97"/>
                    <a:gd name="T36" fmla="*/ 66 w 83"/>
                    <a:gd name="T37" fmla="*/ 65 h 97"/>
                    <a:gd name="T38" fmla="*/ 70 w 83"/>
                    <a:gd name="T39" fmla="*/ 58 h 97"/>
                    <a:gd name="T40" fmla="*/ 72 w 83"/>
                    <a:gd name="T41" fmla="*/ 53 h 97"/>
                    <a:gd name="T42" fmla="*/ 78 w 83"/>
                    <a:gd name="T43" fmla="*/ 51 h 97"/>
                    <a:gd name="T44" fmla="*/ 79 w 83"/>
                    <a:gd name="T45" fmla="*/ 45 h 97"/>
                    <a:gd name="T46" fmla="*/ 83 w 83"/>
                    <a:gd name="T47" fmla="*/ 37 h 97"/>
                    <a:gd name="T48" fmla="*/ 79 w 83"/>
                    <a:gd name="T49" fmla="*/ 31 h 97"/>
                    <a:gd name="T50" fmla="*/ 79 w 83"/>
                    <a:gd name="T51" fmla="*/ 27 h 97"/>
                    <a:gd name="T52" fmla="*/ 76 w 83"/>
                    <a:gd name="T53" fmla="*/ 21 h 97"/>
                    <a:gd name="T54" fmla="*/ 72 w 83"/>
                    <a:gd name="T55" fmla="*/ 14 h 97"/>
                    <a:gd name="T56" fmla="*/ 69 w 83"/>
                    <a:gd name="T57" fmla="*/ 10 h 97"/>
                    <a:gd name="T58" fmla="*/ 69 w 83"/>
                    <a:gd name="T59" fmla="*/ 6 h 97"/>
                    <a:gd name="T60" fmla="*/ 66 w 83"/>
                    <a:gd name="T61" fmla="*/ 0 h 97"/>
                    <a:gd name="T62" fmla="*/ 62 w 83"/>
                    <a:gd name="T63" fmla="*/ 3 h 97"/>
                    <a:gd name="T64" fmla="*/ 58 w 83"/>
                    <a:gd name="T65" fmla="*/ 7 h 97"/>
                    <a:gd name="T66" fmla="*/ 49 w 83"/>
                    <a:gd name="T67" fmla="*/ 6 h 97"/>
                    <a:gd name="T68" fmla="*/ 44 w 83"/>
                    <a:gd name="T69" fmla="*/ 8 h 97"/>
                    <a:gd name="T70" fmla="*/ 41 w 83"/>
                    <a:gd name="T71" fmla="*/ 8 h 97"/>
                    <a:gd name="T72" fmla="*/ 39 w 83"/>
                    <a:gd name="T73" fmla="*/ 13 h 97"/>
                    <a:gd name="T74" fmla="*/ 34 w 83"/>
                    <a:gd name="T75" fmla="*/ 12 h 97"/>
                    <a:gd name="T76" fmla="*/ 31 w 83"/>
                    <a:gd name="T77" fmla="*/ 8 h 97"/>
                    <a:gd name="T78" fmla="*/ 26 w 83"/>
                    <a:gd name="T79" fmla="*/ 7 h 97"/>
                    <a:gd name="T80" fmla="*/ 21 w 83"/>
                    <a:gd name="T81" fmla="*/ 8 h 97"/>
                    <a:gd name="T82" fmla="*/ 22 w 83"/>
                    <a:gd name="T83" fmla="*/ 12 h 97"/>
                    <a:gd name="T84" fmla="*/ 20 w 83"/>
                    <a:gd name="T85" fmla="*/ 16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3" h="97">
                      <a:moveTo>
                        <a:pt x="20" y="18"/>
                      </a:moveTo>
                      <a:lnTo>
                        <a:pt x="20" y="23"/>
                      </a:lnTo>
                      <a:lnTo>
                        <a:pt x="19" y="28"/>
                      </a:lnTo>
                      <a:lnTo>
                        <a:pt x="18" y="33"/>
                      </a:lnTo>
                      <a:lnTo>
                        <a:pt x="20" y="34"/>
                      </a:lnTo>
                      <a:lnTo>
                        <a:pt x="21" y="36"/>
                      </a:lnTo>
                      <a:lnTo>
                        <a:pt x="22" y="39"/>
                      </a:lnTo>
                      <a:lnTo>
                        <a:pt x="22" y="41"/>
                      </a:lnTo>
                      <a:lnTo>
                        <a:pt x="15" y="53"/>
                      </a:lnTo>
                      <a:lnTo>
                        <a:pt x="10" y="58"/>
                      </a:lnTo>
                      <a:lnTo>
                        <a:pt x="9" y="62"/>
                      </a:lnTo>
                      <a:lnTo>
                        <a:pt x="3" y="73"/>
                      </a:lnTo>
                      <a:lnTo>
                        <a:pt x="3" y="76"/>
                      </a:lnTo>
                      <a:lnTo>
                        <a:pt x="3" y="79"/>
                      </a:lnTo>
                      <a:lnTo>
                        <a:pt x="2" y="86"/>
                      </a:lnTo>
                      <a:lnTo>
                        <a:pt x="0" y="92"/>
                      </a:lnTo>
                      <a:lnTo>
                        <a:pt x="0" y="96"/>
                      </a:lnTo>
                      <a:lnTo>
                        <a:pt x="0" y="96"/>
                      </a:lnTo>
                      <a:lnTo>
                        <a:pt x="0" y="97"/>
                      </a:lnTo>
                      <a:lnTo>
                        <a:pt x="3" y="96"/>
                      </a:lnTo>
                      <a:lnTo>
                        <a:pt x="5" y="94"/>
                      </a:lnTo>
                      <a:lnTo>
                        <a:pt x="6" y="95"/>
                      </a:lnTo>
                      <a:lnTo>
                        <a:pt x="8" y="96"/>
                      </a:lnTo>
                      <a:lnTo>
                        <a:pt x="10" y="96"/>
                      </a:lnTo>
                      <a:lnTo>
                        <a:pt x="11" y="95"/>
                      </a:lnTo>
                      <a:lnTo>
                        <a:pt x="11" y="93"/>
                      </a:lnTo>
                      <a:lnTo>
                        <a:pt x="13" y="93"/>
                      </a:lnTo>
                      <a:lnTo>
                        <a:pt x="13" y="93"/>
                      </a:lnTo>
                      <a:lnTo>
                        <a:pt x="15" y="92"/>
                      </a:lnTo>
                      <a:lnTo>
                        <a:pt x="16" y="92"/>
                      </a:lnTo>
                      <a:lnTo>
                        <a:pt x="17" y="91"/>
                      </a:lnTo>
                      <a:lnTo>
                        <a:pt x="29" y="90"/>
                      </a:lnTo>
                      <a:lnTo>
                        <a:pt x="30" y="90"/>
                      </a:lnTo>
                      <a:lnTo>
                        <a:pt x="40" y="90"/>
                      </a:lnTo>
                      <a:lnTo>
                        <a:pt x="59" y="89"/>
                      </a:lnTo>
                      <a:lnTo>
                        <a:pt x="63" y="72"/>
                      </a:lnTo>
                      <a:lnTo>
                        <a:pt x="64" y="68"/>
                      </a:lnTo>
                      <a:lnTo>
                        <a:pt x="66" y="65"/>
                      </a:lnTo>
                      <a:lnTo>
                        <a:pt x="68" y="61"/>
                      </a:lnTo>
                      <a:lnTo>
                        <a:pt x="70" y="58"/>
                      </a:lnTo>
                      <a:lnTo>
                        <a:pt x="72" y="55"/>
                      </a:lnTo>
                      <a:lnTo>
                        <a:pt x="72" y="53"/>
                      </a:lnTo>
                      <a:lnTo>
                        <a:pt x="72" y="51"/>
                      </a:lnTo>
                      <a:lnTo>
                        <a:pt x="78" y="51"/>
                      </a:lnTo>
                      <a:lnTo>
                        <a:pt x="79" y="48"/>
                      </a:lnTo>
                      <a:lnTo>
                        <a:pt x="79" y="45"/>
                      </a:lnTo>
                      <a:lnTo>
                        <a:pt x="82" y="41"/>
                      </a:lnTo>
                      <a:lnTo>
                        <a:pt x="83" y="37"/>
                      </a:lnTo>
                      <a:lnTo>
                        <a:pt x="82" y="34"/>
                      </a:lnTo>
                      <a:lnTo>
                        <a:pt x="79" y="31"/>
                      </a:lnTo>
                      <a:lnTo>
                        <a:pt x="81" y="29"/>
                      </a:lnTo>
                      <a:lnTo>
                        <a:pt x="79" y="27"/>
                      </a:lnTo>
                      <a:lnTo>
                        <a:pt x="77" y="27"/>
                      </a:lnTo>
                      <a:lnTo>
                        <a:pt x="76" y="21"/>
                      </a:lnTo>
                      <a:lnTo>
                        <a:pt x="72" y="18"/>
                      </a:lnTo>
                      <a:lnTo>
                        <a:pt x="72" y="14"/>
                      </a:lnTo>
                      <a:lnTo>
                        <a:pt x="71" y="10"/>
                      </a:lnTo>
                      <a:lnTo>
                        <a:pt x="69" y="10"/>
                      </a:lnTo>
                      <a:lnTo>
                        <a:pt x="69" y="7"/>
                      </a:lnTo>
                      <a:lnTo>
                        <a:pt x="69" y="6"/>
                      </a:lnTo>
                      <a:lnTo>
                        <a:pt x="67" y="2"/>
                      </a:lnTo>
                      <a:lnTo>
                        <a:pt x="66" y="0"/>
                      </a:lnTo>
                      <a:lnTo>
                        <a:pt x="65" y="0"/>
                      </a:lnTo>
                      <a:lnTo>
                        <a:pt x="62" y="3"/>
                      </a:lnTo>
                      <a:lnTo>
                        <a:pt x="61" y="6"/>
                      </a:lnTo>
                      <a:lnTo>
                        <a:pt x="58" y="7"/>
                      </a:lnTo>
                      <a:lnTo>
                        <a:pt x="55" y="6"/>
                      </a:lnTo>
                      <a:lnTo>
                        <a:pt x="49" y="6"/>
                      </a:lnTo>
                      <a:lnTo>
                        <a:pt x="46" y="8"/>
                      </a:lnTo>
                      <a:lnTo>
                        <a:pt x="44" y="8"/>
                      </a:lnTo>
                      <a:lnTo>
                        <a:pt x="43" y="9"/>
                      </a:lnTo>
                      <a:lnTo>
                        <a:pt x="41" y="8"/>
                      </a:lnTo>
                      <a:lnTo>
                        <a:pt x="39" y="10"/>
                      </a:lnTo>
                      <a:lnTo>
                        <a:pt x="39" y="13"/>
                      </a:lnTo>
                      <a:lnTo>
                        <a:pt x="38" y="13"/>
                      </a:lnTo>
                      <a:lnTo>
                        <a:pt x="34" y="12"/>
                      </a:lnTo>
                      <a:lnTo>
                        <a:pt x="34" y="9"/>
                      </a:lnTo>
                      <a:lnTo>
                        <a:pt x="31" y="8"/>
                      </a:lnTo>
                      <a:lnTo>
                        <a:pt x="30" y="9"/>
                      </a:lnTo>
                      <a:lnTo>
                        <a:pt x="26" y="7"/>
                      </a:lnTo>
                      <a:lnTo>
                        <a:pt x="23" y="6"/>
                      </a:lnTo>
                      <a:lnTo>
                        <a:pt x="21" y="8"/>
                      </a:lnTo>
                      <a:lnTo>
                        <a:pt x="21" y="10"/>
                      </a:lnTo>
                      <a:lnTo>
                        <a:pt x="22" y="12"/>
                      </a:lnTo>
                      <a:lnTo>
                        <a:pt x="21" y="13"/>
                      </a:lnTo>
                      <a:lnTo>
                        <a:pt x="20" y="16"/>
                      </a:lnTo>
                      <a:lnTo>
                        <a:pt x="20" y="1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02" name="Freeform 822">
                  <a:extLst>
                    <a:ext uri="{FF2B5EF4-FFF2-40B4-BE49-F238E27FC236}">
                      <a16:creationId xmlns:a16="http://schemas.microsoft.com/office/drawing/2014/main" id="{B3F700AF-394E-CD0E-FECA-AA8066D6D47F}"/>
                    </a:ext>
                  </a:extLst>
                </p:cNvPr>
                <p:cNvSpPr>
                  <a:spLocks/>
                </p:cNvSpPr>
                <p:nvPr/>
              </p:nvSpPr>
              <p:spPr bwMode="auto">
                <a:xfrm>
                  <a:off x="3812" y="2614"/>
                  <a:ext cx="184" cy="149"/>
                </a:xfrm>
                <a:custGeom>
                  <a:avLst/>
                  <a:gdLst>
                    <a:gd name="T0" fmla="*/ 104 w 184"/>
                    <a:gd name="T1" fmla="*/ 4 h 149"/>
                    <a:gd name="T2" fmla="*/ 98 w 184"/>
                    <a:gd name="T3" fmla="*/ 12 h 149"/>
                    <a:gd name="T4" fmla="*/ 91 w 184"/>
                    <a:gd name="T5" fmla="*/ 19 h 149"/>
                    <a:gd name="T6" fmla="*/ 89 w 184"/>
                    <a:gd name="T7" fmla="*/ 28 h 149"/>
                    <a:gd name="T8" fmla="*/ 78 w 184"/>
                    <a:gd name="T9" fmla="*/ 35 h 149"/>
                    <a:gd name="T10" fmla="*/ 65 w 184"/>
                    <a:gd name="T11" fmla="*/ 35 h 149"/>
                    <a:gd name="T12" fmla="*/ 63 w 184"/>
                    <a:gd name="T13" fmla="*/ 42 h 149"/>
                    <a:gd name="T14" fmla="*/ 59 w 184"/>
                    <a:gd name="T15" fmla="*/ 50 h 149"/>
                    <a:gd name="T16" fmla="*/ 39 w 184"/>
                    <a:gd name="T17" fmla="*/ 58 h 149"/>
                    <a:gd name="T18" fmla="*/ 31 w 184"/>
                    <a:gd name="T19" fmla="*/ 56 h 149"/>
                    <a:gd name="T20" fmla="*/ 26 w 184"/>
                    <a:gd name="T21" fmla="*/ 63 h 149"/>
                    <a:gd name="T22" fmla="*/ 17 w 184"/>
                    <a:gd name="T23" fmla="*/ 61 h 149"/>
                    <a:gd name="T24" fmla="*/ 11 w 184"/>
                    <a:gd name="T25" fmla="*/ 66 h 149"/>
                    <a:gd name="T26" fmla="*/ 2 w 184"/>
                    <a:gd name="T27" fmla="*/ 83 h 149"/>
                    <a:gd name="T28" fmla="*/ 1 w 184"/>
                    <a:gd name="T29" fmla="*/ 94 h 149"/>
                    <a:gd name="T30" fmla="*/ 2 w 184"/>
                    <a:gd name="T31" fmla="*/ 114 h 149"/>
                    <a:gd name="T32" fmla="*/ 11 w 184"/>
                    <a:gd name="T33" fmla="*/ 124 h 149"/>
                    <a:gd name="T34" fmla="*/ 22 w 184"/>
                    <a:gd name="T35" fmla="*/ 142 h 149"/>
                    <a:gd name="T36" fmla="*/ 24 w 184"/>
                    <a:gd name="T37" fmla="*/ 149 h 149"/>
                    <a:gd name="T38" fmla="*/ 37 w 184"/>
                    <a:gd name="T39" fmla="*/ 130 h 149"/>
                    <a:gd name="T40" fmla="*/ 49 w 184"/>
                    <a:gd name="T41" fmla="*/ 126 h 149"/>
                    <a:gd name="T42" fmla="*/ 56 w 184"/>
                    <a:gd name="T43" fmla="*/ 128 h 149"/>
                    <a:gd name="T44" fmla="*/ 59 w 184"/>
                    <a:gd name="T45" fmla="*/ 121 h 149"/>
                    <a:gd name="T46" fmla="*/ 60 w 184"/>
                    <a:gd name="T47" fmla="*/ 114 h 149"/>
                    <a:gd name="T48" fmla="*/ 63 w 184"/>
                    <a:gd name="T49" fmla="*/ 107 h 149"/>
                    <a:gd name="T50" fmla="*/ 70 w 184"/>
                    <a:gd name="T51" fmla="*/ 104 h 149"/>
                    <a:gd name="T52" fmla="*/ 79 w 184"/>
                    <a:gd name="T53" fmla="*/ 110 h 149"/>
                    <a:gd name="T54" fmla="*/ 88 w 184"/>
                    <a:gd name="T55" fmla="*/ 115 h 149"/>
                    <a:gd name="T56" fmla="*/ 98 w 184"/>
                    <a:gd name="T57" fmla="*/ 117 h 149"/>
                    <a:gd name="T58" fmla="*/ 108 w 184"/>
                    <a:gd name="T59" fmla="*/ 120 h 149"/>
                    <a:gd name="T60" fmla="*/ 110 w 184"/>
                    <a:gd name="T61" fmla="*/ 114 h 149"/>
                    <a:gd name="T62" fmla="*/ 119 w 184"/>
                    <a:gd name="T63" fmla="*/ 109 h 149"/>
                    <a:gd name="T64" fmla="*/ 130 w 184"/>
                    <a:gd name="T65" fmla="*/ 108 h 149"/>
                    <a:gd name="T66" fmla="*/ 140 w 184"/>
                    <a:gd name="T67" fmla="*/ 105 h 149"/>
                    <a:gd name="T68" fmla="*/ 145 w 184"/>
                    <a:gd name="T69" fmla="*/ 106 h 149"/>
                    <a:gd name="T70" fmla="*/ 153 w 184"/>
                    <a:gd name="T71" fmla="*/ 102 h 149"/>
                    <a:gd name="T72" fmla="*/ 156 w 184"/>
                    <a:gd name="T73" fmla="*/ 101 h 149"/>
                    <a:gd name="T74" fmla="*/ 165 w 184"/>
                    <a:gd name="T75" fmla="*/ 103 h 149"/>
                    <a:gd name="T76" fmla="*/ 177 w 184"/>
                    <a:gd name="T77" fmla="*/ 103 h 149"/>
                    <a:gd name="T78" fmla="*/ 184 w 184"/>
                    <a:gd name="T79" fmla="*/ 104 h 149"/>
                    <a:gd name="T80" fmla="*/ 178 w 184"/>
                    <a:gd name="T81" fmla="*/ 93 h 149"/>
                    <a:gd name="T82" fmla="*/ 170 w 184"/>
                    <a:gd name="T83" fmla="*/ 87 h 149"/>
                    <a:gd name="T84" fmla="*/ 165 w 184"/>
                    <a:gd name="T85" fmla="*/ 80 h 149"/>
                    <a:gd name="T86" fmla="*/ 158 w 184"/>
                    <a:gd name="T87" fmla="*/ 69 h 149"/>
                    <a:gd name="T88" fmla="*/ 149 w 184"/>
                    <a:gd name="T89" fmla="*/ 65 h 149"/>
                    <a:gd name="T90" fmla="*/ 153 w 184"/>
                    <a:gd name="T91" fmla="*/ 58 h 149"/>
                    <a:gd name="T92" fmla="*/ 146 w 184"/>
                    <a:gd name="T93" fmla="*/ 52 h 149"/>
                    <a:gd name="T94" fmla="*/ 136 w 184"/>
                    <a:gd name="T95" fmla="*/ 46 h 149"/>
                    <a:gd name="T96" fmla="*/ 131 w 184"/>
                    <a:gd name="T97" fmla="*/ 39 h 149"/>
                    <a:gd name="T98" fmla="*/ 125 w 184"/>
                    <a:gd name="T99" fmla="*/ 34 h 149"/>
                    <a:gd name="T100" fmla="*/ 126 w 184"/>
                    <a:gd name="T101" fmla="*/ 23 h 149"/>
                    <a:gd name="T102" fmla="*/ 116 w 184"/>
                    <a:gd name="T103" fmla="*/ 5 h 149"/>
                    <a:gd name="T104" fmla="*/ 115 w 184"/>
                    <a:gd name="T105" fmla="*/ 1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4" h="149">
                      <a:moveTo>
                        <a:pt x="111" y="4"/>
                      </a:moveTo>
                      <a:lnTo>
                        <a:pt x="110" y="2"/>
                      </a:lnTo>
                      <a:lnTo>
                        <a:pt x="106" y="2"/>
                      </a:lnTo>
                      <a:lnTo>
                        <a:pt x="104" y="4"/>
                      </a:lnTo>
                      <a:lnTo>
                        <a:pt x="100" y="7"/>
                      </a:lnTo>
                      <a:lnTo>
                        <a:pt x="100" y="9"/>
                      </a:lnTo>
                      <a:lnTo>
                        <a:pt x="100" y="11"/>
                      </a:lnTo>
                      <a:lnTo>
                        <a:pt x="98" y="12"/>
                      </a:lnTo>
                      <a:lnTo>
                        <a:pt x="95" y="17"/>
                      </a:lnTo>
                      <a:lnTo>
                        <a:pt x="94" y="17"/>
                      </a:lnTo>
                      <a:lnTo>
                        <a:pt x="93" y="16"/>
                      </a:lnTo>
                      <a:lnTo>
                        <a:pt x="91" y="19"/>
                      </a:lnTo>
                      <a:lnTo>
                        <a:pt x="91" y="21"/>
                      </a:lnTo>
                      <a:lnTo>
                        <a:pt x="89" y="23"/>
                      </a:lnTo>
                      <a:lnTo>
                        <a:pt x="88" y="26"/>
                      </a:lnTo>
                      <a:lnTo>
                        <a:pt x="89" y="28"/>
                      </a:lnTo>
                      <a:lnTo>
                        <a:pt x="88" y="31"/>
                      </a:lnTo>
                      <a:lnTo>
                        <a:pt x="86" y="32"/>
                      </a:lnTo>
                      <a:lnTo>
                        <a:pt x="83" y="35"/>
                      </a:lnTo>
                      <a:lnTo>
                        <a:pt x="78" y="35"/>
                      </a:lnTo>
                      <a:lnTo>
                        <a:pt x="74" y="36"/>
                      </a:lnTo>
                      <a:lnTo>
                        <a:pt x="70" y="35"/>
                      </a:lnTo>
                      <a:lnTo>
                        <a:pt x="68" y="35"/>
                      </a:lnTo>
                      <a:lnTo>
                        <a:pt x="65" y="35"/>
                      </a:lnTo>
                      <a:lnTo>
                        <a:pt x="63" y="35"/>
                      </a:lnTo>
                      <a:lnTo>
                        <a:pt x="60" y="36"/>
                      </a:lnTo>
                      <a:lnTo>
                        <a:pt x="60" y="38"/>
                      </a:lnTo>
                      <a:lnTo>
                        <a:pt x="63" y="42"/>
                      </a:lnTo>
                      <a:lnTo>
                        <a:pt x="64" y="42"/>
                      </a:lnTo>
                      <a:lnTo>
                        <a:pt x="65" y="45"/>
                      </a:lnTo>
                      <a:lnTo>
                        <a:pt x="61" y="48"/>
                      </a:lnTo>
                      <a:lnTo>
                        <a:pt x="59" y="50"/>
                      </a:lnTo>
                      <a:lnTo>
                        <a:pt x="55" y="50"/>
                      </a:lnTo>
                      <a:lnTo>
                        <a:pt x="47" y="52"/>
                      </a:lnTo>
                      <a:lnTo>
                        <a:pt x="43" y="55"/>
                      </a:lnTo>
                      <a:lnTo>
                        <a:pt x="39" y="58"/>
                      </a:lnTo>
                      <a:lnTo>
                        <a:pt x="35" y="61"/>
                      </a:lnTo>
                      <a:lnTo>
                        <a:pt x="33" y="61"/>
                      </a:lnTo>
                      <a:lnTo>
                        <a:pt x="31" y="60"/>
                      </a:lnTo>
                      <a:lnTo>
                        <a:pt x="31" y="56"/>
                      </a:lnTo>
                      <a:lnTo>
                        <a:pt x="29" y="54"/>
                      </a:lnTo>
                      <a:lnTo>
                        <a:pt x="28" y="56"/>
                      </a:lnTo>
                      <a:lnTo>
                        <a:pt x="28" y="59"/>
                      </a:lnTo>
                      <a:lnTo>
                        <a:pt x="26" y="63"/>
                      </a:lnTo>
                      <a:lnTo>
                        <a:pt x="22" y="63"/>
                      </a:lnTo>
                      <a:lnTo>
                        <a:pt x="20" y="64"/>
                      </a:lnTo>
                      <a:lnTo>
                        <a:pt x="17" y="64"/>
                      </a:lnTo>
                      <a:lnTo>
                        <a:pt x="17" y="61"/>
                      </a:lnTo>
                      <a:lnTo>
                        <a:pt x="15" y="59"/>
                      </a:lnTo>
                      <a:lnTo>
                        <a:pt x="15" y="60"/>
                      </a:lnTo>
                      <a:lnTo>
                        <a:pt x="13" y="64"/>
                      </a:lnTo>
                      <a:lnTo>
                        <a:pt x="11" y="66"/>
                      </a:lnTo>
                      <a:lnTo>
                        <a:pt x="9" y="69"/>
                      </a:lnTo>
                      <a:lnTo>
                        <a:pt x="7" y="74"/>
                      </a:lnTo>
                      <a:lnTo>
                        <a:pt x="5" y="79"/>
                      </a:lnTo>
                      <a:lnTo>
                        <a:pt x="2" y="83"/>
                      </a:lnTo>
                      <a:lnTo>
                        <a:pt x="0" y="84"/>
                      </a:lnTo>
                      <a:lnTo>
                        <a:pt x="0" y="87"/>
                      </a:lnTo>
                      <a:lnTo>
                        <a:pt x="0" y="90"/>
                      </a:lnTo>
                      <a:lnTo>
                        <a:pt x="1" y="94"/>
                      </a:lnTo>
                      <a:lnTo>
                        <a:pt x="0" y="99"/>
                      </a:lnTo>
                      <a:lnTo>
                        <a:pt x="1" y="103"/>
                      </a:lnTo>
                      <a:lnTo>
                        <a:pt x="2" y="107"/>
                      </a:lnTo>
                      <a:lnTo>
                        <a:pt x="2" y="114"/>
                      </a:lnTo>
                      <a:lnTo>
                        <a:pt x="4" y="115"/>
                      </a:lnTo>
                      <a:lnTo>
                        <a:pt x="7" y="118"/>
                      </a:lnTo>
                      <a:lnTo>
                        <a:pt x="10" y="121"/>
                      </a:lnTo>
                      <a:lnTo>
                        <a:pt x="11" y="124"/>
                      </a:lnTo>
                      <a:lnTo>
                        <a:pt x="14" y="130"/>
                      </a:lnTo>
                      <a:lnTo>
                        <a:pt x="16" y="135"/>
                      </a:lnTo>
                      <a:lnTo>
                        <a:pt x="18" y="137"/>
                      </a:lnTo>
                      <a:lnTo>
                        <a:pt x="22" y="142"/>
                      </a:lnTo>
                      <a:lnTo>
                        <a:pt x="22" y="145"/>
                      </a:lnTo>
                      <a:lnTo>
                        <a:pt x="22" y="148"/>
                      </a:lnTo>
                      <a:lnTo>
                        <a:pt x="23" y="149"/>
                      </a:lnTo>
                      <a:lnTo>
                        <a:pt x="24" y="149"/>
                      </a:lnTo>
                      <a:lnTo>
                        <a:pt x="30" y="136"/>
                      </a:lnTo>
                      <a:lnTo>
                        <a:pt x="33" y="132"/>
                      </a:lnTo>
                      <a:lnTo>
                        <a:pt x="35" y="131"/>
                      </a:lnTo>
                      <a:lnTo>
                        <a:pt x="37" y="130"/>
                      </a:lnTo>
                      <a:lnTo>
                        <a:pt x="43" y="127"/>
                      </a:lnTo>
                      <a:lnTo>
                        <a:pt x="45" y="127"/>
                      </a:lnTo>
                      <a:lnTo>
                        <a:pt x="47" y="126"/>
                      </a:lnTo>
                      <a:lnTo>
                        <a:pt x="49" y="126"/>
                      </a:lnTo>
                      <a:lnTo>
                        <a:pt x="51" y="126"/>
                      </a:lnTo>
                      <a:lnTo>
                        <a:pt x="52" y="128"/>
                      </a:lnTo>
                      <a:lnTo>
                        <a:pt x="55" y="129"/>
                      </a:lnTo>
                      <a:lnTo>
                        <a:pt x="56" y="128"/>
                      </a:lnTo>
                      <a:lnTo>
                        <a:pt x="58" y="128"/>
                      </a:lnTo>
                      <a:lnTo>
                        <a:pt x="58" y="125"/>
                      </a:lnTo>
                      <a:lnTo>
                        <a:pt x="59" y="123"/>
                      </a:lnTo>
                      <a:lnTo>
                        <a:pt x="59" y="121"/>
                      </a:lnTo>
                      <a:lnTo>
                        <a:pt x="57" y="118"/>
                      </a:lnTo>
                      <a:lnTo>
                        <a:pt x="57" y="116"/>
                      </a:lnTo>
                      <a:lnTo>
                        <a:pt x="59" y="116"/>
                      </a:lnTo>
                      <a:lnTo>
                        <a:pt x="60" y="114"/>
                      </a:lnTo>
                      <a:lnTo>
                        <a:pt x="60" y="113"/>
                      </a:lnTo>
                      <a:lnTo>
                        <a:pt x="62" y="111"/>
                      </a:lnTo>
                      <a:lnTo>
                        <a:pt x="62" y="108"/>
                      </a:lnTo>
                      <a:lnTo>
                        <a:pt x="63" y="107"/>
                      </a:lnTo>
                      <a:lnTo>
                        <a:pt x="65" y="107"/>
                      </a:lnTo>
                      <a:lnTo>
                        <a:pt x="66" y="105"/>
                      </a:lnTo>
                      <a:lnTo>
                        <a:pt x="69" y="105"/>
                      </a:lnTo>
                      <a:lnTo>
                        <a:pt x="70" y="104"/>
                      </a:lnTo>
                      <a:lnTo>
                        <a:pt x="71" y="104"/>
                      </a:lnTo>
                      <a:lnTo>
                        <a:pt x="73" y="105"/>
                      </a:lnTo>
                      <a:lnTo>
                        <a:pt x="74" y="106"/>
                      </a:lnTo>
                      <a:lnTo>
                        <a:pt x="79" y="110"/>
                      </a:lnTo>
                      <a:lnTo>
                        <a:pt x="81" y="111"/>
                      </a:lnTo>
                      <a:lnTo>
                        <a:pt x="84" y="114"/>
                      </a:lnTo>
                      <a:lnTo>
                        <a:pt x="85" y="116"/>
                      </a:lnTo>
                      <a:lnTo>
                        <a:pt x="88" y="115"/>
                      </a:lnTo>
                      <a:lnTo>
                        <a:pt x="91" y="118"/>
                      </a:lnTo>
                      <a:lnTo>
                        <a:pt x="95" y="118"/>
                      </a:lnTo>
                      <a:lnTo>
                        <a:pt x="97" y="118"/>
                      </a:lnTo>
                      <a:lnTo>
                        <a:pt x="98" y="117"/>
                      </a:lnTo>
                      <a:lnTo>
                        <a:pt x="101" y="117"/>
                      </a:lnTo>
                      <a:lnTo>
                        <a:pt x="103" y="118"/>
                      </a:lnTo>
                      <a:lnTo>
                        <a:pt x="106" y="119"/>
                      </a:lnTo>
                      <a:lnTo>
                        <a:pt x="108" y="120"/>
                      </a:lnTo>
                      <a:lnTo>
                        <a:pt x="111" y="119"/>
                      </a:lnTo>
                      <a:lnTo>
                        <a:pt x="111" y="118"/>
                      </a:lnTo>
                      <a:lnTo>
                        <a:pt x="110" y="116"/>
                      </a:lnTo>
                      <a:lnTo>
                        <a:pt x="110" y="114"/>
                      </a:lnTo>
                      <a:lnTo>
                        <a:pt x="112" y="111"/>
                      </a:lnTo>
                      <a:lnTo>
                        <a:pt x="114" y="108"/>
                      </a:lnTo>
                      <a:lnTo>
                        <a:pt x="117" y="109"/>
                      </a:lnTo>
                      <a:lnTo>
                        <a:pt x="119" y="109"/>
                      </a:lnTo>
                      <a:lnTo>
                        <a:pt x="121" y="111"/>
                      </a:lnTo>
                      <a:lnTo>
                        <a:pt x="123" y="111"/>
                      </a:lnTo>
                      <a:lnTo>
                        <a:pt x="129" y="110"/>
                      </a:lnTo>
                      <a:lnTo>
                        <a:pt x="130" y="108"/>
                      </a:lnTo>
                      <a:lnTo>
                        <a:pt x="132" y="107"/>
                      </a:lnTo>
                      <a:lnTo>
                        <a:pt x="138" y="104"/>
                      </a:lnTo>
                      <a:lnTo>
                        <a:pt x="140" y="104"/>
                      </a:lnTo>
                      <a:lnTo>
                        <a:pt x="140" y="105"/>
                      </a:lnTo>
                      <a:lnTo>
                        <a:pt x="142" y="106"/>
                      </a:lnTo>
                      <a:lnTo>
                        <a:pt x="142" y="107"/>
                      </a:lnTo>
                      <a:lnTo>
                        <a:pt x="143" y="107"/>
                      </a:lnTo>
                      <a:lnTo>
                        <a:pt x="145" y="106"/>
                      </a:lnTo>
                      <a:lnTo>
                        <a:pt x="149" y="106"/>
                      </a:lnTo>
                      <a:lnTo>
                        <a:pt x="150" y="105"/>
                      </a:lnTo>
                      <a:lnTo>
                        <a:pt x="152" y="105"/>
                      </a:lnTo>
                      <a:lnTo>
                        <a:pt x="153" y="102"/>
                      </a:lnTo>
                      <a:lnTo>
                        <a:pt x="153" y="101"/>
                      </a:lnTo>
                      <a:lnTo>
                        <a:pt x="153" y="100"/>
                      </a:lnTo>
                      <a:lnTo>
                        <a:pt x="156" y="100"/>
                      </a:lnTo>
                      <a:lnTo>
                        <a:pt x="156" y="101"/>
                      </a:lnTo>
                      <a:lnTo>
                        <a:pt x="160" y="101"/>
                      </a:lnTo>
                      <a:lnTo>
                        <a:pt x="161" y="101"/>
                      </a:lnTo>
                      <a:lnTo>
                        <a:pt x="163" y="102"/>
                      </a:lnTo>
                      <a:lnTo>
                        <a:pt x="165" y="103"/>
                      </a:lnTo>
                      <a:lnTo>
                        <a:pt x="167" y="104"/>
                      </a:lnTo>
                      <a:lnTo>
                        <a:pt x="172" y="104"/>
                      </a:lnTo>
                      <a:lnTo>
                        <a:pt x="173" y="105"/>
                      </a:lnTo>
                      <a:lnTo>
                        <a:pt x="177" y="103"/>
                      </a:lnTo>
                      <a:lnTo>
                        <a:pt x="180" y="103"/>
                      </a:lnTo>
                      <a:lnTo>
                        <a:pt x="183" y="105"/>
                      </a:lnTo>
                      <a:lnTo>
                        <a:pt x="184" y="105"/>
                      </a:lnTo>
                      <a:lnTo>
                        <a:pt x="184" y="104"/>
                      </a:lnTo>
                      <a:lnTo>
                        <a:pt x="183" y="102"/>
                      </a:lnTo>
                      <a:lnTo>
                        <a:pt x="180" y="100"/>
                      </a:lnTo>
                      <a:lnTo>
                        <a:pt x="178" y="99"/>
                      </a:lnTo>
                      <a:lnTo>
                        <a:pt x="178" y="93"/>
                      </a:lnTo>
                      <a:lnTo>
                        <a:pt x="178" y="92"/>
                      </a:lnTo>
                      <a:lnTo>
                        <a:pt x="176" y="90"/>
                      </a:lnTo>
                      <a:lnTo>
                        <a:pt x="171" y="89"/>
                      </a:lnTo>
                      <a:lnTo>
                        <a:pt x="170" y="87"/>
                      </a:lnTo>
                      <a:lnTo>
                        <a:pt x="170" y="83"/>
                      </a:lnTo>
                      <a:lnTo>
                        <a:pt x="170" y="83"/>
                      </a:lnTo>
                      <a:lnTo>
                        <a:pt x="167" y="81"/>
                      </a:lnTo>
                      <a:lnTo>
                        <a:pt x="165" y="80"/>
                      </a:lnTo>
                      <a:lnTo>
                        <a:pt x="165" y="75"/>
                      </a:lnTo>
                      <a:lnTo>
                        <a:pt x="164" y="73"/>
                      </a:lnTo>
                      <a:lnTo>
                        <a:pt x="160" y="69"/>
                      </a:lnTo>
                      <a:lnTo>
                        <a:pt x="158" y="69"/>
                      </a:lnTo>
                      <a:lnTo>
                        <a:pt x="156" y="68"/>
                      </a:lnTo>
                      <a:lnTo>
                        <a:pt x="155" y="69"/>
                      </a:lnTo>
                      <a:lnTo>
                        <a:pt x="153" y="68"/>
                      </a:lnTo>
                      <a:lnTo>
                        <a:pt x="149" y="65"/>
                      </a:lnTo>
                      <a:lnTo>
                        <a:pt x="151" y="63"/>
                      </a:lnTo>
                      <a:lnTo>
                        <a:pt x="151" y="62"/>
                      </a:lnTo>
                      <a:lnTo>
                        <a:pt x="153" y="60"/>
                      </a:lnTo>
                      <a:lnTo>
                        <a:pt x="153" y="58"/>
                      </a:lnTo>
                      <a:lnTo>
                        <a:pt x="153" y="56"/>
                      </a:lnTo>
                      <a:lnTo>
                        <a:pt x="150" y="55"/>
                      </a:lnTo>
                      <a:lnTo>
                        <a:pt x="147" y="54"/>
                      </a:lnTo>
                      <a:lnTo>
                        <a:pt x="146" y="52"/>
                      </a:lnTo>
                      <a:lnTo>
                        <a:pt x="144" y="50"/>
                      </a:lnTo>
                      <a:lnTo>
                        <a:pt x="142" y="50"/>
                      </a:lnTo>
                      <a:lnTo>
                        <a:pt x="139" y="49"/>
                      </a:lnTo>
                      <a:lnTo>
                        <a:pt x="136" y="46"/>
                      </a:lnTo>
                      <a:lnTo>
                        <a:pt x="135" y="43"/>
                      </a:lnTo>
                      <a:lnTo>
                        <a:pt x="137" y="41"/>
                      </a:lnTo>
                      <a:lnTo>
                        <a:pt x="135" y="39"/>
                      </a:lnTo>
                      <a:lnTo>
                        <a:pt x="131" y="39"/>
                      </a:lnTo>
                      <a:lnTo>
                        <a:pt x="130" y="41"/>
                      </a:lnTo>
                      <a:lnTo>
                        <a:pt x="127" y="41"/>
                      </a:lnTo>
                      <a:lnTo>
                        <a:pt x="125" y="39"/>
                      </a:lnTo>
                      <a:lnTo>
                        <a:pt x="125" y="34"/>
                      </a:lnTo>
                      <a:lnTo>
                        <a:pt x="125" y="31"/>
                      </a:lnTo>
                      <a:lnTo>
                        <a:pt x="126" y="29"/>
                      </a:lnTo>
                      <a:lnTo>
                        <a:pt x="127" y="25"/>
                      </a:lnTo>
                      <a:lnTo>
                        <a:pt x="126" y="23"/>
                      </a:lnTo>
                      <a:lnTo>
                        <a:pt x="124" y="16"/>
                      </a:lnTo>
                      <a:lnTo>
                        <a:pt x="120" y="11"/>
                      </a:lnTo>
                      <a:lnTo>
                        <a:pt x="119" y="8"/>
                      </a:lnTo>
                      <a:lnTo>
                        <a:pt x="116" y="5"/>
                      </a:lnTo>
                      <a:lnTo>
                        <a:pt x="117" y="4"/>
                      </a:lnTo>
                      <a:lnTo>
                        <a:pt x="117" y="2"/>
                      </a:lnTo>
                      <a:lnTo>
                        <a:pt x="115" y="0"/>
                      </a:lnTo>
                      <a:lnTo>
                        <a:pt x="115" y="1"/>
                      </a:lnTo>
                      <a:lnTo>
                        <a:pt x="111"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03" name="Freeform 823">
                  <a:extLst>
                    <a:ext uri="{FF2B5EF4-FFF2-40B4-BE49-F238E27FC236}">
                      <a16:creationId xmlns:a16="http://schemas.microsoft.com/office/drawing/2014/main" id="{1552FCDD-B728-EDB9-4F48-649CA8D1B9B1}"/>
                    </a:ext>
                  </a:extLst>
                </p:cNvPr>
                <p:cNvSpPr>
                  <a:spLocks/>
                </p:cNvSpPr>
                <p:nvPr/>
              </p:nvSpPr>
              <p:spPr bwMode="auto">
                <a:xfrm>
                  <a:off x="3736" y="2220"/>
                  <a:ext cx="219" cy="245"/>
                </a:xfrm>
                <a:custGeom>
                  <a:avLst/>
                  <a:gdLst>
                    <a:gd name="T0" fmla="*/ 28 w 219"/>
                    <a:gd name="T1" fmla="*/ 9 h 245"/>
                    <a:gd name="T2" fmla="*/ 16 w 219"/>
                    <a:gd name="T3" fmla="*/ 22 h 245"/>
                    <a:gd name="T4" fmla="*/ 14 w 219"/>
                    <a:gd name="T5" fmla="*/ 28 h 245"/>
                    <a:gd name="T6" fmla="*/ 8 w 219"/>
                    <a:gd name="T7" fmla="*/ 29 h 245"/>
                    <a:gd name="T8" fmla="*/ 7 w 219"/>
                    <a:gd name="T9" fmla="*/ 33 h 245"/>
                    <a:gd name="T10" fmla="*/ 10 w 219"/>
                    <a:gd name="T11" fmla="*/ 42 h 245"/>
                    <a:gd name="T12" fmla="*/ 9 w 219"/>
                    <a:gd name="T13" fmla="*/ 45 h 245"/>
                    <a:gd name="T14" fmla="*/ 7 w 219"/>
                    <a:gd name="T15" fmla="*/ 49 h 245"/>
                    <a:gd name="T16" fmla="*/ 4 w 219"/>
                    <a:gd name="T17" fmla="*/ 53 h 245"/>
                    <a:gd name="T18" fmla="*/ 2 w 219"/>
                    <a:gd name="T19" fmla="*/ 53 h 245"/>
                    <a:gd name="T20" fmla="*/ 0 w 219"/>
                    <a:gd name="T21" fmla="*/ 60 h 245"/>
                    <a:gd name="T22" fmla="*/ 4 w 219"/>
                    <a:gd name="T23" fmla="*/ 65 h 245"/>
                    <a:gd name="T24" fmla="*/ 4 w 219"/>
                    <a:gd name="T25" fmla="*/ 82 h 245"/>
                    <a:gd name="T26" fmla="*/ 4 w 219"/>
                    <a:gd name="T27" fmla="*/ 92 h 245"/>
                    <a:gd name="T28" fmla="*/ 5 w 219"/>
                    <a:gd name="T29" fmla="*/ 107 h 245"/>
                    <a:gd name="T30" fmla="*/ 6 w 219"/>
                    <a:gd name="T31" fmla="*/ 112 h 245"/>
                    <a:gd name="T32" fmla="*/ 5 w 219"/>
                    <a:gd name="T33" fmla="*/ 121 h 245"/>
                    <a:gd name="T34" fmla="*/ 0 w 219"/>
                    <a:gd name="T35" fmla="*/ 125 h 245"/>
                    <a:gd name="T36" fmla="*/ 1 w 219"/>
                    <a:gd name="T37" fmla="*/ 129 h 245"/>
                    <a:gd name="T38" fmla="*/ 7 w 219"/>
                    <a:gd name="T39" fmla="*/ 141 h 245"/>
                    <a:gd name="T40" fmla="*/ 9 w 219"/>
                    <a:gd name="T41" fmla="*/ 146 h 245"/>
                    <a:gd name="T42" fmla="*/ 9 w 219"/>
                    <a:gd name="T43" fmla="*/ 153 h 245"/>
                    <a:gd name="T44" fmla="*/ 11 w 219"/>
                    <a:gd name="T45" fmla="*/ 159 h 245"/>
                    <a:gd name="T46" fmla="*/ 18 w 219"/>
                    <a:gd name="T47" fmla="*/ 160 h 245"/>
                    <a:gd name="T48" fmla="*/ 26 w 219"/>
                    <a:gd name="T49" fmla="*/ 163 h 245"/>
                    <a:gd name="T50" fmla="*/ 31 w 219"/>
                    <a:gd name="T51" fmla="*/ 173 h 245"/>
                    <a:gd name="T52" fmla="*/ 34 w 219"/>
                    <a:gd name="T53" fmla="*/ 177 h 245"/>
                    <a:gd name="T54" fmla="*/ 61 w 219"/>
                    <a:gd name="T55" fmla="*/ 187 h 245"/>
                    <a:gd name="T56" fmla="*/ 76 w 219"/>
                    <a:gd name="T57" fmla="*/ 184 h 245"/>
                    <a:gd name="T58" fmla="*/ 205 w 219"/>
                    <a:gd name="T59" fmla="*/ 245 h 245"/>
                    <a:gd name="T60" fmla="*/ 205 w 219"/>
                    <a:gd name="T61" fmla="*/ 245 h 245"/>
                    <a:gd name="T62" fmla="*/ 219 w 219"/>
                    <a:gd name="T63" fmla="*/ 237 h 245"/>
                    <a:gd name="T64" fmla="*/ 211 w 219"/>
                    <a:gd name="T65" fmla="*/ 61 h 245"/>
                    <a:gd name="T66" fmla="*/ 211 w 219"/>
                    <a:gd name="T67" fmla="*/ 51 h 245"/>
                    <a:gd name="T68" fmla="*/ 213 w 219"/>
                    <a:gd name="T69" fmla="*/ 41 h 245"/>
                    <a:gd name="T70" fmla="*/ 213 w 219"/>
                    <a:gd name="T71" fmla="*/ 29 h 245"/>
                    <a:gd name="T72" fmla="*/ 213 w 219"/>
                    <a:gd name="T73" fmla="*/ 22 h 245"/>
                    <a:gd name="T74" fmla="*/ 208 w 219"/>
                    <a:gd name="T75" fmla="*/ 18 h 245"/>
                    <a:gd name="T76" fmla="*/ 196 w 219"/>
                    <a:gd name="T77" fmla="*/ 18 h 245"/>
                    <a:gd name="T78" fmla="*/ 191 w 219"/>
                    <a:gd name="T79" fmla="*/ 15 h 245"/>
                    <a:gd name="T80" fmla="*/ 184 w 219"/>
                    <a:gd name="T81" fmla="*/ 12 h 245"/>
                    <a:gd name="T82" fmla="*/ 185 w 219"/>
                    <a:gd name="T83" fmla="*/ 9 h 245"/>
                    <a:gd name="T84" fmla="*/ 176 w 219"/>
                    <a:gd name="T85" fmla="*/ 5 h 245"/>
                    <a:gd name="T86" fmla="*/ 170 w 219"/>
                    <a:gd name="T87" fmla="*/ 3 h 245"/>
                    <a:gd name="T88" fmla="*/ 166 w 219"/>
                    <a:gd name="T89" fmla="*/ 3 h 245"/>
                    <a:gd name="T90" fmla="*/ 160 w 219"/>
                    <a:gd name="T91" fmla="*/ 5 h 245"/>
                    <a:gd name="T92" fmla="*/ 147 w 219"/>
                    <a:gd name="T93" fmla="*/ 10 h 245"/>
                    <a:gd name="T94" fmla="*/ 143 w 219"/>
                    <a:gd name="T95" fmla="*/ 18 h 245"/>
                    <a:gd name="T96" fmla="*/ 141 w 219"/>
                    <a:gd name="T97" fmla="*/ 28 h 245"/>
                    <a:gd name="T98" fmla="*/ 145 w 219"/>
                    <a:gd name="T99" fmla="*/ 40 h 245"/>
                    <a:gd name="T100" fmla="*/ 140 w 219"/>
                    <a:gd name="T101" fmla="*/ 49 h 245"/>
                    <a:gd name="T102" fmla="*/ 135 w 219"/>
                    <a:gd name="T103" fmla="*/ 55 h 245"/>
                    <a:gd name="T104" fmla="*/ 125 w 219"/>
                    <a:gd name="T105" fmla="*/ 53 h 245"/>
                    <a:gd name="T106" fmla="*/ 116 w 219"/>
                    <a:gd name="T107" fmla="*/ 44 h 245"/>
                    <a:gd name="T108" fmla="*/ 99 w 219"/>
                    <a:gd name="T109" fmla="*/ 35 h 245"/>
                    <a:gd name="T110" fmla="*/ 93 w 219"/>
                    <a:gd name="T111" fmla="*/ 35 h 245"/>
                    <a:gd name="T112" fmla="*/ 83 w 219"/>
                    <a:gd name="T113" fmla="*/ 32 h 245"/>
                    <a:gd name="T114" fmla="*/ 79 w 219"/>
                    <a:gd name="T115" fmla="*/ 17 h 245"/>
                    <a:gd name="T116" fmla="*/ 66 w 219"/>
                    <a:gd name="T117" fmla="*/ 10 h 245"/>
                    <a:gd name="T118" fmla="*/ 53 w 219"/>
                    <a:gd name="T119" fmla="*/ 5 h 245"/>
                    <a:gd name="T120" fmla="*/ 39 w 219"/>
                    <a:gd name="T121" fmla="*/ 6 h 245"/>
                    <a:gd name="T122" fmla="*/ 29 w 219"/>
                    <a:gd name="T123" fmla="*/ 1 h 245"/>
                    <a:gd name="T124" fmla="*/ 25 w 219"/>
                    <a:gd name="T125"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9" h="245">
                      <a:moveTo>
                        <a:pt x="27" y="8"/>
                      </a:moveTo>
                      <a:lnTo>
                        <a:pt x="28" y="9"/>
                      </a:lnTo>
                      <a:lnTo>
                        <a:pt x="24" y="15"/>
                      </a:lnTo>
                      <a:lnTo>
                        <a:pt x="16" y="22"/>
                      </a:lnTo>
                      <a:lnTo>
                        <a:pt x="16" y="24"/>
                      </a:lnTo>
                      <a:lnTo>
                        <a:pt x="14" y="28"/>
                      </a:lnTo>
                      <a:lnTo>
                        <a:pt x="11" y="27"/>
                      </a:lnTo>
                      <a:lnTo>
                        <a:pt x="8" y="29"/>
                      </a:lnTo>
                      <a:lnTo>
                        <a:pt x="8" y="31"/>
                      </a:lnTo>
                      <a:lnTo>
                        <a:pt x="7" y="33"/>
                      </a:lnTo>
                      <a:lnTo>
                        <a:pt x="9" y="39"/>
                      </a:lnTo>
                      <a:lnTo>
                        <a:pt x="10" y="42"/>
                      </a:lnTo>
                      <a:lnTo>
                        <a:pt x="9" y="44"/>
                      </a:lnTo>
                      <a:lnTo>
                        <a:pt x="9" y="45"/>
                      </a:lnTo>
                      <a:lnTo>
                        <a:pt x="8" y="46"/>
                      </a:lnTo>
                      <a:lnTo>
                        <a:pt x="7" y="49"/>
                      </a:lnTo>
                      <a:lnTo>
                        <a:pt x="4" y="51"/>
                      </a:lnTo>
                      <a:lnTo>
                        <a:pt x="4" y="53"/>
                      </a:lnTo>
                      <a:lnTo>
                        <a:pt x="2" y="53"/>
                      </a:lnTo>
                      <a:lnTo>
                        <a:pt x="2" y="53"/>
                      </a:lnTo>
                      <a:lnTo>
                        <a:pt x="0" y="53"/>
                      </a:lnTo>
                      <a:lnTo>
                        <a:pt x="0" y="60"/>
                      </a:lnTo>
                      <a:lnTo>
                        <a:pt x="2" y="60"/>
                      </a:lnTo>
                      <a:lnTo>
                        <a:pt x="4" y="65"/>
                      </a:lnTo>
                      <a:lnTo>
                        <a:pt x="4" y="76"/>
                      </a:lnTo>
                      <a:lnTo>
                        <a:pt x="4" y="82"/>
                      </a:lnTo>
                      <a:lnTo>
                        <a:pt x="4" y="84"/>
                      </a:lnTo>
                      <a:lnTo>
                        <a:pt x="4" y="92"/>
                      </a:lnTo>
                      <a:lnTo>
                        <a:pt x="6" y="97"/>
                      </a:lnTo>
                      <a:lnTo>
                        <a:pt x="5" y="107"/>
                      </a:lnTo>
                      <a:lnTo>
                        <a:pt x="4" y="108"/>
                      </a:lnTo>
                      <a:lnTo>
                        <a:pt x="6" y="112"/>
                      </a:lnTo>
                      <a:lnTo>
                        <a:pt x="6" y="118"/>
                      </a:lnTo>
                      <a:lnTo>
                        <a:pt x="5" y="121"/>
                      </a:lnTo>
                      <a:lnTo>
                        <a:pt x="2" y="123"/>
                      </a:lnTo>
                      <a:lnTo>
                        <a:pt x="0" y="125"/>
                      </a:lnTo>
                      <a:lnTo>
                        <a:pt x="0" y="126"/>
                      </a:lnTo>
                      <a:lnTo>
                        <a:pt x="1" y="129"/>
                      </a:lnTo>
                      <a:lnTo>
                        <a:pt x="5" y="134"/>
                      </a:lnTo>
                      <a:lnTo>
                        <a:pt x="7" y="141"/>
                      </a:lnTo>
                      <a:lnTo>
                        <a:pt x="8" y="142"/>
                      </a:lnTo>
                      <a:lnTo>
                        <a:pt x="9" y="146"/>
                      </a:lnTo>
                      <a:lnTo>
                        <a:pt x="9" y="148"/>
                      </a:lnTo>
                      <a:lnTo>
                        <a:pt x="9" y="153"/>
                      </a:lnTo>
                      <a:lnTo>
                        <a:pt x="11" y="156"/>
                      </a:lnTo>
                      <a:lnTo>
                        <a:pt x="11" y="159"/>
                      </a:lnTo>
                      <a:lnTo>
                        <a:pt x="13" y="160"/>
                      </a:lnTo>
                      <a:lnTo>
                        <a:pt x="18" y="160"/>
                      </a:lnTo>
                      <a:lnTo>
                        <a:pt x="24" y="160"/>
                      </a:lnTo>
                      <a:lnTo>
                        <a:pt x="26" y="163"/>
                      </a:lnTo>
                      <a:lnTo>
                        <a:pt x="28" y="166"/>
                      </a:lnTo>
                      <a:lnTo>
                        <a:pt x="31" y="173"/>
                      </a:lnTo>
                      <a:lnTo>
                        <a:pt x="32" y="175"/>
                      </a:lnTo>
                      <a:lnTo>
                        <a:pt x="34" y="177"/>
                      </a:lnTo>
                      <a:lnTo>
                        <a:pt x="36" y="180"/>
                      </a:lnTo>
                      <a:lnTo>
                        <a:pt x="61" y="187"/>
                      </a:lnTo>
                      <a:lnTo>
                        <a:pt x="63" y="190"/>
                      </a:lnTo>
                      <a:lnTo>
                        <a:pt x="76" y="184"/>
                      </a:lnTo>
                      <a:lnTo>
                        <a:pt x="92" y="176"/>
                      </a:lnTo>
                      <a:lnTo>
                        <a:pt x="205" y="245"/>
                      </a:lnTo>
                      <a:lnTo>
                        <a:pt x="205" y="245"/>
                      </a:lnTo>
                      <a:lnTo>
                        <a:pt x="205" y="245"/>
                      </a:lnTo>
                      <a:lnTo>
                        <a:pt x="205" y="239"/>
                      </a:lnTo>
                      <a:lnTo>
                        <a:pt x="219" y="237"/>
                      </a:lnTo>
                      <a:lnTo>
                        <a:pt x="213" y="70"/>
                      </a:lnTo>
                      <a:lnTo>
                        <a:pt x="211" y="61"/>
                      </a:lnTo>
                      <a:lnTo>
                        <a:pt x="210" y="56"/>
                      </a:lnTo>
                      <a:lnTo>
                        <a:pt x="211" y="51"/>
                      </a:lnTo>
                      <a:lnTo>
                        <a:pt x="213" y="45"/>
                      </a:lnTo>
                      <a:lnTo>
                        <a:pt x="213" y="41"/>
                      </a:lnTo>
                      <a:lnTo>
                        <a:pt x="211" y="37"/>
                      </a:lnTo>
                      <a:lnTo>
                        <a:pt x="213" y="29"/>
                      </a:lnTo>
                      <a:lnTo>
                        <a:pt x="214" y="27"/>
                      </a:lnTo>
                      <a:lnTo>
                        <a:pt x="213" y="22"/>
                      </a:lnTo>
                      <a:lnTo>
                        <a:pt x="211" y="19"/>
                      </a:lnTo>
                      <a:lnTo>
                        <a:pt x="208" y="18"/>
                      </a:lnTo>
                      <a:lnTo>
                        <a:pt x="205" y="19"/>
                      </a:lnTo>
                      <a:lnTo>
                        <a:pt x="196" y="18"/>
                      </a:lnTo>
                      <a:lnTo>
                        <a:pt x="194" y="16"/>
                      </a:lnTo>
                      <a:lnTo>
                        <a:pt x="191" y="15"/>
                      </a:lnTo>
                      <a:lnTo>
                        <a:pt x="185" y="14"/>
                      </a:lnTo>
                      <a:lnTo>
                        <a:pt x="184" y="12"/>
                      </a:lnTo>
                      <a:lnTo>
                        <a:pt x="185" y="11"/>
                      </a:lnTo>
                      <a:lnTo>
                        <a:pt x="185" y="9"/>
                      </a:lnTo>
                      <a:lnTo>
                        <a:pt x="179" y="5"/>
                      </a:lnTo>
                      <a:lnTo>
                        <a:pt x="176" y="5"/>
                      </a:lnTo>
                      <a:lnTo>
                        <a:pt x="171" y="4"/>
                      </a:lnTo>
                      <a:lnTo>
                        <a:pt x="170" y="3"/>
                      </a:lnTo>
                      <a:lnTo>
                        <a:pt x="169" y="4"/>
                      </a:lnTo>
                      <a:lnTo>
                        <a:pt x="166" y="3"/>
                      </a:lnTo>
                      <a:lnTo>
                        <a:pt x="164" y="3"/>
                      </a:lnTo>
                      <a:lnTo>
                        <a:pt x="160" y="5"/>
                      </a:lnTo>
                      <a:lnTo>
                        <a:pt x="153" y="6"/>
                      </a:lnTo>
                      <a:lnTo>
                        <a:pt x="147" y="10"/>
                      </a:lnTo>
                      <a:lnTo>
                        <a:pt x="144" y="14"/>
                      </a:lnTo>
                      <a:lnTo>
                        <a:pt x="143" y="18"/>
                      </a:lnTo>
                      <a:lnTo>
                        <a:pt x="141" y="20"/>
                      </a:lnTo>
                      <a:lnTo>
                        <a:pt x="141" y="28"/>
                      </a:lnTo>
                      <a:lnTo>
                        <a:pt x="143" y="33"/>
                      </a:lnTo>
                      <a:lnTo>
                        <a:pt x="145" y="40"/>
                      </a:lnTo>
                      <a:lnTo>
                        <a:pt x="144" y="44"/>
                      </a:lnTo>
                      <a:lnTo>
                        <a:pt x="140" y="49"/>
                      </a:lnTo>
                      <a:lnTo>
                        <a:pt x="139" y="50"/>
                      </a:lnTo>
                      <a:lnTo>
                        <a:pt x="135" y="55"/>
                      </a:lnTo>
                      <a:lnTo>
                        <a:pt x="132" y="56"/>
                      </a:lnTo>
                      <a:lnTo>
                        <a:pt x="125" y="53"/>
                      </a:lnTo>
                      <a:lnTo>
                        <a:pt x="120" y="48"/>
                      </a:lnTo>
                      <a:lnTo>
                        <a:pt x="116" y="44"/>
                      </a:lnTo>
                      <a:lnTo>
                        <a:pt x="109" y="40"/>
                      </a:lnTo>
                      <a:lnTo>
                        <a:pt x="99" y="35"/>
                      </a:lnTo>
                      <a:lnTo>
                        <a:pt x="94" y="34"/>
                      </a:lnTo>
                      <a:lnTo>
                        <a:pt x="93" y="35"/>
                      </a:lnTo>
                      <a:lnTo>
                        <a:pt x="87" y="35"/>
                      </a:lnTo>
                      <a:lnTo>
                        <a:pt x="83" y="32"/>
                      </a:lnTo>
                      <a:lnTo>
                        <a:pt x="78" y="22"/>
                      </a:lnTo>
                      <a:lnTo>
                        <a:pt x="79" y="17"/>
                      </a:lnTo>
                      <a:lnTo>
                        <a:pt x="75" y="11"/>
                      </a:lnTo>
                      <a:lnTo>
                        <a:pt x="66" y="10"/>
                      </a:lnTo>
                      <a:lnTo>
                        <a:pt x="61" y="6"/>
                      </a:lnTo>
                      <a:lnTo>
                        <a:pt x="53" y="5"/>
                      </a:lnTo>
                      <a:lnTo>
                        <a:pt x="49" y="4"/>
                      </a:lnTo>
                      <a:lnTo>
                        <a:pt x="39" y="6"/>
                      </a:lnTo>
                      <a:lnTo>
                        <a:pt x="32" y="4"/>
                      </a:lnTo>
                      <a:lnTo>
                        <a:pt x="29" y="1"/>
                      </a:lnTo>
                      <a:lnTo>
                        <a:pt x="26" y="0"/>
                      </a:lnTo>
                      <a:lnTo>
                        <a:pt x="25" y="1"/>
                      </a:lnTo>
                      <a:lnTo>
                        <a:pt x="27" y="8"/>
                      </a:lnTo>
                      <a:close/>
                    </a:path>
                  </a:pathLst>
                </a:custGeom>
                <a:solidFill>
                  <a:srgbClr val="D7D0CE"/>
                </a:solid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04" name="Freeform 824">
                  <a:extLst>
                    <a:ext uri="{FF2B5EF4-FFF2-40B4-BE49-F238E27FC236}">
                      <a16:creationId xmlns:a16="http://schemas.microsoft.com/office/drawing/2014/main" id="{972F4680-8673-C94A-A4A3-229975661144}"/>
                    </a:ext>
                  </a:extLst>
                </p:cNvPr>
                <p:cNvSpPr>
                  <a:spLocks/>
                </p:cNvSpPr>
                <p:nvPr/>
              </p:nvSpPr>
              <p:spPr bwMode="auto">
                <a:xfrm>
                  <a:off x="3708" y="2141"/>
                  <a:ext cx="56" cy="132"/>
                </a:xfrm>
                <a:custGeom>
                  <a:avLst/>
                  <a:gdLst>
                    <a:gd name="T0" fmla="*/ 12 w 56"/>
                    <a:gd name="T1" fmla="*/ 18 h 132"/>
                    <a:gd name="T2" fmla="*/ 10 w 56"/>
                    <a:gd name="T3" fmla="*/ 30 h 132"/>
                    <a:gd name="T4" fmla="*/ 12 w 56"/>
                    <a:gd name="T5" fmla="*/ 38 h 132"/>
                    <a:gd name="T6" fmla="*/ 11 w 56"/>
                    <a:gd name="T7" fmla="*/ 40 h 132"/>
                    <a:gd name="T8" fmla="*/ 12 w 56"/>
                    <a:gd name="T9" fmla="*/ 45 h 132"/>
                    <a:gd name="T10" fmla="*/ 10 w 56"/>
                    <a:gd name="T11" fmla="*/ 52 h 132"/>
                    <a:gd name="T12" fmla="*/ 7 w 56"/>
                    <a:gd name="T13" fmla="*/ 56 h 132"/>
                    <a:gd name="T14" fmla="*/ 2 w 56"/>
                    <a:gd name="T15" fmla="*/ 61 h 132"/>
                    <a:gd name="T16" fmla="*/ 1 w 56"/>
                    <a:gd name="T17" fmla="*/ 70 h 132"/>
                    <a:gd name="T18" fmla="*/ 2 w 56"/>
                    <a:gd name="T19" fmla="*/ 76 h 132"/>
                    <a:gd name="T20" fmla="*/ 5 w 56"/>
                    <a:gd name="T21" fmla="*/ 80 h 132"/>
                    <a:gd name="T22" fmla="*/ 11 w 56"/>
                    <a:gd name="T23" fmla="*/ 89 h 132"/>
                    <a:gd name="T24" fmla="*/ 15 w 56"/>
                    <a:gd name="T25" fmla="*/ 92 h 132"/>
                    <a:gd name="T26" fmla="*/ 21 w 56"/>
                    <a:gd name="T27" fmla="*/ 97 h 132"/>
                    <a:gd name="T28" fmla="*/ 32 w 56"/>
                    <a:gd name="T29" fmla="*/ 132 h 132"/>
                    <a:gd name="T30" fmla="*/ 35 w 56"/>
                    <a:gd name="T31" fmla="*/ 128 h 132"/>
                    <a:gd name="T32" fmla="*/ 37 w 56"/>
                    <a:gd name="T33" fmla="*/ 124 h 132"/>
                    <a:gd name="T34" fmla="*/ 38 w 56"/>
                    <a:gd name="T35" fmla="*/ 121 h 132"/>
                    <a:gd name="T36" fmla="*/ 35 w 56"/>
                    <a:gd name="T37" fmla="*/ 112 h 132"/>
                    <a:gd name="T38" fmla="*/ 36 w 56"/>
                    <a:gd name="T39" fmla="*/ 108 h 132"/>
                    <a:gd name="T40" fmla="*/ 42 w 56"/>
                    <a:gd name="T41" fmla="*/ 107 h 132"/>
                    <a:gd name="T42" fmla="*/ 44 w 56"/>
                    <a:gd name="T43" fmla="*/ 101 h 132"/>
                    <a:gd name="T44" fmla="*/ 56 w 56"/>
                    <a:gd name="T45" fmla="*/ 88 h 132"/>
                    <a:gd name="T46" fmla="*/ 53 w 56"/>
                    <a:gd name="T47" fmla="*/ 80 h 132"/>
                    <a:gd name="T48" fmla="*/ 52 w 56"/>
                    <a:gd name="T49" fmla="*/ 79 h 132"/>
                    <a:gd name="T50" fmla="*/ 48 w 56"/>
                    <a:gd name="T51" fmla="*/ 74 h 132"/>
                    <a:gd name="T52" fmla="*/ 45 w 56"/>
                    <a:gd name="T53" fmla="*/ 70 h 132"/>
                    <a:gd name="T54" fmla="*/ 45 w 56"/>
                    <a:gd name="T55" fmla="*/ 72 h 132"/>
                    <a:gd name="T56" fmla="*/ 42 w 56"/>
                    <a:gd name="T57" fmla="*/ 72 h 132"/>
                    <a:gd name="T58" fmla="*/ 39 w 56"/>
                    <a:gd name="T59" fmla="*/ 70 h 132"/>
                    <a:gd name="T60" fmla="*/ 32 w 56"/>
                    <a:gd name="T61" fmla="*/ 61 h 132"/>
                    <a:gd name="T62" fmla="*/ 41 w 56"/>
                    <a:gd name="T63" fmla="*/ 50 h 132"/>
                    <a:gd name="T64" fmla="*/ 46 w 56"/>
                    <a:gd name="T65" fmla="*/ 44 h 132"/>
                    <a:gd name="T66" fmla="*/ 46 w 56"/>
                    <a:gd name="T67" fmla="*/ 40 h 132"/>
                    <a:gd name="T68" fmla="*/ 45 w 56"/>
                    <a:gd name="T69" fmla="*/ 37 h 132"/>
                    <a:gd name="T70" fmla="*/ 41 w 56"/>
                    <a:gd name="T71" fmla="*/ 29 h 132"/>
                    <a:gd name="T72" fmla="*/ 38 w 56"/>
                    <a:gd name="T73" fmla="*/ 19 h 132"/>
                    <a:gd name="T74" fmla="*/ 42 w 56"/>
                    <a:gd name="T75" fmla="*/ 14 h 132"/>
                    <a:gd name="T76" fmla="*/ 45 w 56"/>
                    <a:gd name="T77" fmla="*/ 5 h 132"/>
                    <a:gd name="T78" fmla="*/ 38 w 56"/>
                    <a:gd name="T79" fmla="*/ 10 h 132"/>
                    <a:gd name="T80" fmla="*/ 35 w 56"/>
                    <a:gd name="T81" fmla="*/ 11 h 132"/>
                    <a:gd name="T82" fmla="*/ 32 w 56"/>
                    <a:gd name="T83" fmla="*/ 4 h 132"/>
                    <a:gd name="T84" fmla="*/ 30 w 56"/>
                    <a:gd name="T85" fmla="*/ 0 h 132"/>
                    <a:gd name="T86" fmla="*/ 27 w 56"/>
                    <a:gd name="T87" fmla="*/ 2 h 132"/>
                    <a:gd name="T88" fmla="*/ 21 w 56"/>
                    <a:gd name="T89" fmla="*/ 0 h 132"/>
                    <a:gd name="T90" fmla="*/ 13 w 56"/>
                    <a:gd name="T91" fmla="*/ 7 h 132"/>
                    <a:gd name="T92" fmla="*/ 12 w 56"/>
                    <a:gd name="T93" fmla="*/ 1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6" h="132">
                      <a:moveTo>
                        <a:pt x="13" y="12"/>
                      </a:moveTo>
                      <a:lnTo>
                        <a:pt x="12" y="18"/>
                      </a:lnTo>
                      <a:lnTo>
                        <a:pt x="12" y="22"/>
                      </a:lnTo>
                      <a:lnTo>
                        <a:pt x="10" y="30"/>
                      </a:lnTo>
                      <a:lnTo>
                        <a:pt x="11" y="35"/>
                      </a:lnTo>
                      <a:lnTo>
                        <a:pt x="12" y="38"/>
                      </a:lnTo>
                      <a:lnTo>
                        <a:pt x="13" y="38"/>
                      </a:lnTo>
                      <a:lnTo>
                        <a:pt x="11" y="40"/>
                      </a:lnTo>
                      <a:lnTo>
                        <a:pt x="11" y="42"/>
                      </a:lnTo>
                      <a:lnTo>
                        <a:pt x="12" y="45"/>
                      </a:lnTo>
                      <a:lnTo>
                        <a:pt x="11" y="46"/>
                      </a:lnTo>
                      <a:lnTo>
                        <a:pt x="10" y="52"/>
                      </a:lnTo>
                      <a:lnTo>
                        <a:pt x="8" y="54"/>
                      </a:lnTo>
                      <a:lnTo>
                        <a:pt x="7" y="56"/>
                      </a:lnTo>
                      <a:lnTo>
                        <a:pt x="5" y="56"/>
                      </a:lnTo>
                      <a:lnTo>
                        <a:pt x="2" y="61"/>
                      </a:lnTo>
                      <a:lnTo>
                        <a:pt x="0" y="69"/>
                      </a:lnTo>
                      <a:lnTo>
                        <a:pt x="1" y="70"/>
                      </a:lnTo>
                      <a:lnTo>
                        <a:pt x="3" y="74"/>
                      </a:lnTo>
                      <a:lnTo>
                        <a:pt x="2" y="76"/>
                      </a:lnTo>
                      <a:lnTo>
                        <a:pt x="4" y="80"/>
                      </a:lnTo>
                      <a:lnTo>
                        <a:pt x="5" y="80"/>
                      </a:lnTo>
                      <a:lnTo>
                        <a:pt x="9" y="84"/>
                      </a:lnTo>
                      <a:lnTo>
                        <a:pt x="11" y="89"/>
                      </a:lnTo>
                      <a:lnTo>
                        <a:pt x="14" y="90"/>
                      </a:lnTo>
                      <a:lnTo>
                        <a:pt x="15" y="92"/>
                      </a:lnTo>
                      <a:lnTo>
                        <a:pt x="18" y="93"/>
                      </a:lnTo>
                      <a:lnTo>
                        <a:pt x="21" y="97"/>
                      </a:lnTo>
                      <a:lnTo>
                        <a:pt x="30" y="132"/>
                      </a:lnTo>
                      <a:lnTo>
                        <a:pt x="32" y="132"/>
                      </a:lnTo>
                      <a:lnTo>
                        <a:pt x="32" y="130"/>
                      </a:lnTo>
                      <a:lnTo>
                        <a:pt x="35" y="128"/>
                      </a:lnTo>
                      <a:lnTo>
                        <a:pt x="36" y="125"/>
                      </a:lnTo>
                      <a:lnTo>
                        <a:pt x="37" y="124"/>
                      </a:lnTo>
                      <a:lnTo>
                        <a:pt x="37" y="123"/>
                      </a:lnTo>
                      <a:lnTo>
                        <a:pt x="38" y="121"/>
                      </a:lnTo>
                      <a:lnTo>
                        <a:pt x="37" y="118"/>
                      </a:lnTo>
                      <a:lnTo>
                        <a:pt x="35" y="112"/>
                      </a:lnTo>
                      <a:lnTo>
                        <a:pt x="36" y="110"/>
                      </a:lnTo>
                      <a:lnTo>
                        <a:pt x="36" y="108"/>
                      </a:lnTo>
                      <a:lnTo>
                        <a:pt x="39" y="106"/>
                      </a:lnTo>
                      <a:lnTo>
                        <a:pt x="42" y="107"/>
                      </a:lnTo>
                      <a:lnTo>
                        <a:pt x="44" y="103"/>
                      </a:lnTo>
                      <a:lnTo>
                        <a:pt x="44" y="101"/>
                      </a:lnTo>
                      <a:lnTo>
                        <a:pt x="52" y="94"/>
                      </a:lnTo>
                      <a:lnTo>
                        <a:pt x="56" y="88"/>
                      </a:lnTo>
                      <a:lnTo>
                        <a:pt x="55" y="87"/>
                      </a:lnTo>
                      <a:lnTo>
                        <a:pt x="53" y="80"/>
                      </a:lnTo>
                      <a:lnTo>
                        <a:pt x="54" y="79"/>
                      </a:lnTo>
                      <a:lnTo>
                        <a:pt x="52" y="79"/>
                      </a:lnTo>
                      <a:lnTo>
                        <a:pt x="48" y="76"/>
                      </a:lnTo>
                      <a:lnTo>
                        <a:pt x="48" y="74"/>
                      </a:lnTo>
                      <a:lnTo>
                        <a:pt x="48" y="71"/>
                      </a:lnTo>
                      <a:lnTo>
                        <a:pt x="45" y="70"/>
                      </a:lnTo>
                      <a:lnTo>
                        <a:pt x="45" y="71"/>
                      </a:lnTo>
                      <a:lnTo>
                        <a:pt x="45" y="72"/>
                      </a:lnTo>
                      <a:lnTo>
                        <a:pt x="44" y="73"/>
                      </a:lnTo>
                      <a:lnTo>
                        <a:pt x="42" y="72"/>
                      </a:lnTo>
                      <a:lnTo>
                        <a:pt x="42" y="69"/>
                      </a:lnTo>
                      <a:lnTo>
                        <a:pt x="39" y="70"/>
                      </a:lnTo>
                      <a:lnTo>
                        <a:pt x="35" y="66"/>
                      </a:lnTo>
                      <a:lnTo>
                        <a:pt x="32" y="61"/>
                      </a:lnTo>
                      <a:lnTo>
                        <a:pt x="34" y="56"/>
                      </a:lnTo>
                      <a:lnTo>
                        <a:pt x="41" y="50"/>
                      </a:lnTo>
                      <a:lnTo>
                        <a:pt x="45" y="45"/>
                      </a:lnTo>
                      <a:lnTo>
                        <a:pt x="46" y="44"/>
                      </a:lnTo>
                      <a:lnTo>
                        <a:pt x="45" y="42"/>
                      </a:lnTo>
                      <a:lnTo>
                        <a:pt x="46" y="40"/>
                      </a:lnTo>
                      <a:lnTo>
                        <a:pt x="45" y="38"/>
                      </a:lnTo>
                      <a:lnTo>
                        <a:pt x="45" y="37"/>
                      </a:lnTo>
                      <a:lnTo>
                        <a:pt x="45" y="32"/>
                      </a:lnTo>
                      <a:lnTo>
                        <a:pt x="41" y="29"/>
                      </a:lnTo>
                      <a:lnTo>
                        <a:pt x="37" y="24"/>
                      </a:lnTo>
                      <a:lnTo>
                        <a:pt x="38" y="19"/>
                      </a:lnTo>
                      <a:lnTo>
                        <a:pt x="42" y="17"/>
                      </a:lnTo>
                      <a:lnTo>
                        <a:pt x="42" y="14"/>
                      </a:lnTo>
                      <a:lnTo>
                        <a:pt x="45" y="8"/>
                      </a:lnTo>
                      <a:lnTo>
                        <a:pt x="45" y="5"/>
                      </a:lnTo>
                      <a:lnTo>
                        <a:pt x="43" y="4"/>
                      </a:lnTo>
                      <a:lnTo>
                        <a:pt x="38" y="10"/>
                      </a:lnTo>
                      <a:lnTo>
                        <a:pt x="36" y="11"/>
                      </a:lnTo>
                      <a:lnTo>
                        <a:pt x="35" y="11"/>
                      </a:lnTo>
                      <a:lnTo>
                        <a:pt x="33" y="5"/>
                      </a:lnTo>
                      <a:lnTo>
                        <a:pt x="32" y="4"/>
                      </a:lnTo>
                      <a:lnTo>
                        <a:pt x="32" y="1"/>
                      </a:lnTo>
                      <a:lnTo>
                        <a:pt x="30" y="0"/>
                      </a:lnTo>
                      <a:lnTo>
                        <a:pt x="27" y="0"/>
                      </a:lnTo>
                      <a:lnTo>
                        <a:pt x="27" y="2"/>
                      </a:lnTo>
                      <a:lnTo>
                        <a:pt x="25" y="0"/>
                      </a:lnTo>
                      <a:lnTo>
                        <a:pt x="21" y="0"/>
                      </a:lnTo>
                      <a:lnTo>
                        <a:pt x="16" y="4"/>
                      </a:lnTo>
                      <a:lnTo>
                        <a:pt x="13" y="7"/>
                      </a:lnTo>
                      <a:lnTo>
                        <a:pt x="13" y="7"/>
                      </a:lnTo>
                      <a:lnTo>
                        <a:pt x="12" y="10"/>
                      </a:lnTo>
                      <a:lnTo>
                        <a:pt x="13" y="1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05" name="Freeform 825">
                  <a:extLst>
                    <a:ext uri="{FF2B5EF4-FFF2-40B4-BE49-F238E27FC236}">
                      <a16:creationId xmlns:a16="http://schemas.microsoft.com/office/drawing/2014/main" id="{2603CCBD-8DC9-ECE6-7AC1-D74C3B45E516}"/>
                    </a:ext>
                  </a:extLst>
                </p:cNvPr>
                <p:cNvSpPr>
                  <a:spLocks/>
                </p:cNvSpPr>
                <p:nvPr/>
              </p:nvSpPr>
              <p:spPr bwMode="auto">
                <a:xfrm>
                  <a:off x="3750" y="2207"/>
                  <a:ext cx="4" cy="3"/>
                </a:xfrm>
                <a:custGeom>
                  <a:avLst/>
                  <a:gdLst>
                    <a:gd name="T0" fmla="*/ 0 w 4"/>
                    <a:gd name="T1" fmla="*/ 0 h 3"/>
                    <a:gd name="T2" fmla="*/ 0 w 4"/>
                    <a:gd name="T3" fmla="*/ 1 h 3"/>
                    <a:gd name="T4" fmla="*/ 3 w 4"/>
                    <a:gd name="T5" fmla="*/ 3 h 3"/>
                    <a:gd name="T6" fmla="*/ 4 w 4"/>
                    <a:gd name="T7" fmla="*/ 1 h 3"/>
                    <a:gd name="T8" fmla="*/ 3 w 4"/>
                    <a:gd name="T9" fmla="*/ 0 h 3"/>
                    <a:gd name="T10" fmla="*/ 0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0" y="0"/>
                      </a:moveTo>
                      <a:lnTo>
                        <a:pt x="0" y="1"/>
                      </a:lnTo>
                      <a:lnTo>
                        <a:pt x="3" y="3"/>
                      </a:lnTo>
                      <a:lnTo>
                        <a:pt x="4" y="1"/>
                      </a:lnTo>
                      <a:lnTo>
                        <a:pt x="3"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06" name="Freeform 826">
                  <a:extLst>
                    <a:ext uri="{FF2B5EF4-FFF2-40B4-BE49-F238E27FC236}">
                      <a16:creationId xmlns:a16="http://schemas.microsoft.com/office/drawing/2014/main" id="{9D254C64-2187-1E23-719C-65A902B0BCE1}"/>
                    </a:ext>
                  </a:extLst>
                </p:cNvPr>
                <p:cNvSpPr>
                  <a:spLocks/>
                </p:cNvSpPr>
                <p:nvPr/>
              </p:nvSpPr>
              <p:spPr bwMode="auto">
                <a:xfrm>
                  <a:off x="3488" y="2145"/>
                  <a:ext cx="284" cy="330"/>
                </a:xfrm>
                <a:custGeom>
                  <a:avLst/>
                  <a:gdLst>
                    <a:gd name="T0" fmla="*/ 96 w 284"/>
                    <a:gd name="T1" fmla="*/ 46 h 330"/>
                    <a:gd name="T2" fmla="*/ 97 w 284"/>
                    <a:gd name="T3" fmla="*/ 60 h 330"/>
                    <a:gd name="T4" fmla="*/ 100 w 284"/>
                    <a:gd name="T5" fmla="*/ 80 h 330"/>
                    <a:gd name="T6" fmla="*/ 105 w 284"/>
                    <a:gd name="T7" fmla="*/ 86 h 330"/>
                    <a:gd name="T8" fmla="*/ 106 w 284"/>
                    <a:gd name="T9" fmla="*/ 92 h 330"/>
                    <a:gd name="T10" fmla="*/ 88 w 284"/>
                    <a:gd name="T11" fmla="*/ 96 h 330"/>
                    <a:gd name="T12" fmla="*/ 78 w 284"/>
                    <a:gd name="T13" fmla="*/ 107 h 330"/>
                    <a:gd name="T14" fmla="*/ 75 w 284"/>
                    <a:gd name="T15" fmla="*/ 119 h 330"/>
                    <a:gd name="T16" fmla="*/ 39 w 284"/>
                    <a:gd name="T17" fmla="*/ 145 h 330"/>
                    <a:gd name="T18" fmla="*/ 26 w 284"/>
                    <a:gd name="T19" fmla="*/ 148 h 330"/>
                    <a:gd name="T20" fmla="*/ 10 w 284"/>
                    <a:gd name="T21" fmla="*/ 153 h 330"/>
                    <a:gd name="T22" fmla="*/ 0 w 284"/>
                    <a:gd name="T23" fmla="*/ 178 h 330"/>
                    <a:gd name="T24" fmla="*/ 0 w 284"/>
                    <a:gd name="T25" fmla="*/ 183 h 330"/>
                    <a:gd name="T26" fmla="*/ 51 w 284"/>
                    <a:gd name="T27" fmla="*/ 224 h 330"/>
                    <a:gd name="T28" fmla="*/ 149 w 284"/>
                    <a:gd name="T29" fmla="*/ 309 h 330"/>
                    <a:gd name="T30" fmla="*/ 161 w 284"/>
                    <a:gd name="T31" fmla="*/ 314 h 330"/>
                    <a:gd name="T32" fmla="*/ 167 w 284"/>
                    <a:gd name="T33" fmla="*/ 321 h 330"/>
                    <a:gd name="T34" fmla="*/ 169 w 284"/>
                    <a:gd name="T35" fmla="*/ 330 h 330"/>
                    <a:gd name="T36" fmla="*/ 182 w 284"/>
                    <a:gd name="T37" fmla="*/ 327 h 330"/>
                    <a:gd name="T38" fmla="*/ 284 w 284"/>
                    <a:gd name="T39" fmla="*/ 255 h 330"/>
                    <a:gd name="T40" fmla="*/ 280 w 284"/>
                    <a:gd name="T41" fmla="*/ 250 h 330"/>
                    <a:gd name="T42" fmla="*/ 274 w 284"/>
                    <a:gd name="T43" fmla="*/ 238 h 330"/>
                    <a:gd name="T44" fmla="*/ 261 w 284"/>
                    <a:gd name="T45" fmla="*/ 235 h 330"/>
                    <a:gd name="T46" fmla="*/ 257 w 284"/>
                    <a:gd name="T47" fmla="*/ 228 h 330"/>
                    <a:gd name="T48" fmla="*/ 256 w 284"/>
                    <a:gd name="T49" fmla="*/ 217 h 330"/>
                    <a:gd name="T50" fmla="*/ 249 w 284"/>
                    <a:gd name="T51" fmla="*/ 204 h 330"/>
                    <a:gd name="T52" fmla="*/ 250 w 284"/>
                    <a:gd name="T53" fmla="*/ 198 h 330"/>
                    <a:gd name="T54" fmla="*/ 254 w 284"/>
                    <a:gd name="T55" fmla="*/ 187 h 330"/>
                    <a:gd name="T56" fmla="*/ 254 w 284"/>
                    <a:gd name="T57" fmla="*/ 172 h 330"/>
                    <a:gd name="T58" fmla="*/ 252 w 284"/>
                    <a:gd name="T59" fmla="*/ 157 h 330"/>
                    <a:gd name="T60" fmla="*/ 250 w 284"/>
                    <a:gd name="T61" fmla="*/ 135 h 330"/>
                    <a:gd name="T62" fmla="*/ 250 w 284"/>
                    <a:gd name="T63" fmla="*/ 128 h 330"/>
                    <a:gd name="T64" fmla="*/ 238 w 284"/>
                    <a:gd name="T65" fmla="*/ 89 h 330"/>
                    <a:gd name="T66" fmla="*/ 231 w 284"/>
                    <a:gd name="T67" fmla="*/ 85 h 330"/>
                    <a:gd name="T68" fmla="*/ 224 w 284"/>
                    <a:gd name="T69" fmla="*/ 76 h 330"/>
                    <a:gd name="T70" fmla="*/ 221 w 284"/>
                    <a:gd name="T71" fmla="*/ 66 h 330"/>
                    <a:gd name="T72" fmla="*/ 225 w 284"/>
                    <a:gd name="T73" fmla="*/ 52 h 330"/>
                    <a:gd name="T74" fmla="*/ 230 w 284"/>
                    <a:gd name="T75" fmla="*/ 48 h 330"/>
                    <a:gd name="T76" fmla="*/ 231 w 284"/>
                    <a:gd name="T77" fmla="*/ 38 h 330"/>
                    <a:gd name="T78" fmla="*/ 232 w 284"/>
                    <a:gd name="T79" fmla="*/ 34 h 330"/>
                    <a:gd name="T80" fmla="*/ 232 w 284"/>
                    <a:gd name="T81" fmla="*/ 18 h 330"/>
                    <a:gd name="T82" fmla="*/ 232 w 284"/>
                    <a:gd name="T83" fmla="*/ 6 h 330"/>
                    <a:gd name="T84" fmla="*/ 228 w 284"/>
                    <a:gd name="T85" fmla="*/ 3 h 330"/>
                    <a:gd name="T86" fmla="*/ 217 w 284"/>
                    <a:gd name="T87" fmla="*/ 2 h 330"/>
                    <a:gd name="T88" fmla="*/ 210 w 284"/>
                    <a:gd name="T89" fmla="*/ 5 h 330"/>
                    <a:gd name="T90" fmla="*/ 203 w 284"/>
                    <a:gd name="T91" fmla="*/ 0 h 330"/>
                    <a:gd name="T92" fmla="*/ 196 w 284"/>
                    <a:gd name="T93" fmla="*/ 3 h 330"/>
                    <a:gd name="T94" fmla="*/ 192 w 284"/>
                    <a:gd name="T95" fmla="*/ 5 h 330"/>
                    <a:gd name="T96" fmla="*/ 183 w 284"/>
                    <a:gd name="T97" fmla="*/ 4 h 330"/>
                    <a:gd name="T98" fmla="*/ 174 w 284"/>
                    <a:gd name="T99" fmla="*/ 4 h 330"/>
                    <a:gd name="T100" fmla="*/ 167 w 284"/>
                    <a:gd name="T101" fmla="*/ 3 h 330"/>
                    <a:gd name="T102" fmla="*/ 161 w 284"/>
                    <a:gd name="T103" fmla="*/ 7 h 330"/>
                    <a:gd name="T104" fmla="*/ 153 w 284"/>
                    <a:gd name="T105" fmla="*/ 10 h 330"/>
                    <a:gd name="T106" fmla="*/ 141 w 284"/>
                    <a:gd name="T107" fmla="*/ 10 h 330"/>
                    <a:gd name="T108" fmla="*/ 127 w 284"/>
                    <a:gd name="T109" fmla="*/ 16 h 330"/>
                    <a:gd name="T110" fmla="*/ 121 w 284"/>
                    <a:gd name="T111" fmla="*/ 21 h 330"/>
                    <a:gd name="T112" fmla="*/ 117 w 284"/>
                    <a:gd name="T113" fmla="*/ 23 h 330"/>
                    <a:gd name="T114" fmla="*/ 113 w 284"/>
                    <a:gd name="T115" fmla="*/ 25 h 330"/>
                    <a:gd name="T116" fmla="*/ 104 w 284"/>
                    <a:gd name="T117" fmla="*/ 30 h 330"/>
                    <a:gd name="T118" fmla="*/ 96 w 284"/>
                    <a:gd name="T119" fmla="*/ 37 h 330"/>
                    <a:gd name="T120" fmla="*/ 94 w 284"/>
                    <a:gd name="T121" fmla="*/ 41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4" h="330">
                      <a:moveTo>
                        <a:pt x="94" y="41"/>
                      </a:moveTo>
                      <a:lnTo>
                        <a:pt x="96" y="43"/>
                      </a:lnTo>
                      <a:lnTo>
                        <a:pt x="96" y="46"/>
                      </a:lnTo>
                      <a:lnTo>
                        <a:pt x="96" y="48"/>
                      </a:lnTo>
                      <a:lnTo>
                        <a:pt x="97" y="53"/>
                      </a:lnTo>
                      <a:lnTo>
                        <a:pt x="97" y="60"/>
                      </a:lnTo>
                      <a:lnTo>
                        <a:pt x="97" y="62"/>
                      </a:lnTo>
                      <a:lnTo>
                        <a:pt x="99" y="75"/>
                      </a:lnTo>
                      <a:lnTo>
                        <a:pt x="100" y="80"/>
                      </a:lnTo>
                      <a:lnTo>
                        <a:pt x="101" y="83"/>
                      </a:lnTo>
                      <a:lnTo>
                        <a:pt x="103" y="84"/>
                      </a:lnTo>
                      <a:lnTo>
                        <a:pt x="105" y="86"/>
                      </a:lnTo>
                      <a:lnTo>
                        <a:pt x="106" y="86"/>
                      </a:lnTo>
                      <a:lnTo>
                        <a:pt x="108" y="87"/>
                      </a:lnTo>
                      <a:lnTo>
                        <a:pt x="106" y="92"/>
                      </a:lnTo>
                      <a:lnTo>
                        <a:pt x="106" y="93"/>
                      </a:lnTo>
                      <a:lnTo>
                        <a:pt x="104" y="96"/>
                      </a:lnTo>
                      <a:lnTo>
                        <a:pt x="88" y="96"/>
                      </a:lnTo>
                      <a:lnTo>
                        <a:pt x="85" y="97"/>
                      </a:lnTo>
                      <a:lnTo>
                        <a:pt x="81" y="103"/>
                      </a:lnTo>
                      <a:lnTo>
                        <a:pt x="78" y="107"/>
                      </a:lnTo>
                      <a:lnTo>
                        <a:pt x="77" y="110"/>
                      </a:lnTo>
                      <a:lnTo>
                        <a:pt x="77" y="116"/>
                      </a:lnTo>
                      <a:lnTo>
                        <a:pt x="75" y="119"/>
                      </a:lnTo>
                      <a:lnTo>
                        <a:pt x="66" y="127"/>
                      </a:lnTo>
                      <a:lnTo>
                        <a:pt x="51" y="138"/>
                      </a:lnTo>
                      <a:lnTo>
                        <a:pt x="39" y="145"/>
                      </a:lnTo>
                      <a:lnTo>
                        <a:pt x="33" y="147"/>
                      </a:lnTo>
                      <a:lnTo>
                        <a:pt x="28" y="147"/>
                      </a:lnTo>
                      <a:lnTo>
                        <a:pt x="26" y="148"/>
                      </a:lnTo>
                      <a:lnTo>
                        <a:pt x="22" y="148"/>
                      </a:lnTo>
                      <a:lnTo>
                        <a:pt x="14" y="150"/>
                      </a:lnTo>
                      <a:lnTo>
                        <a:pt x="10" y="153"/>
                      </a:lnTo>
                      <a:lnTo>
                        <a:pt x="7" y="158"/>
                      </a:lnTo>
                      <a:lnTo>
                        <a:pt x="1" y="163"/>
                      </a:lnTo>
                      <a:lnTo>
                        <a:pt x="0" y="178"/>
                      </a:lnTo>
                      <a:lnTo>
                        <a:pt x="0" y="178"/>
                      </a:lnTo>
                      <a:lnTo>
                        <a:pt x="0" y="183"/>
                      </a:lnTo>
                      <a:lnTo>
                        <a:pt x="0" y="183"/>
                      </a:lnTo>
                      <a:lnTo>
                        <a:pt x="0" y="183"/>
                      </a:lnTo>
                      <a:lnTo>
                        <a:pt x="51" y="224"/>
                      </a:lnTo>
                      <a:lnTo>
                        <a:pt x="51" y="224"/>
                      </a:lnTo>
                      <a:lnTo>
                        <a:pt x="144" y="297"/>
                      </a:lnTo>
                      <a:lnTo>
                        <a:pt x="146" y="306"/>
                      </a:lnTo>
                      <a:lnTo>
                        <a:pt x="149" y="309"/>
                      </a:lnTo>
                      <a:lnTo>
                        <a:pt x="154" y="309"/>
                      </a:lnTo>
                      <a:lnTo>
                        <a:pt x="158" y="311"/>
                      </a:lnTo>
                      <a:lnTo>
                        <a:pt x="161" y="314"/>
                      </a:lnTo>
                      <a:lnTo>
                        <a:pt x="164" y="315"/>
                      </a:lnTo>
                      <a:lnTo>
                        <a:pt x="167" y="318"/>
                      </a:lnTo>
                      <a:lnTo>
                        <a:pt x="167" y="321"/>
                      </a:lnTo>
                      <a:lnTo>
                        <a:pt x="165" y="326"/>
                      </a:lnTo>
                      <a:lnTo>
                        <a:pt x="166" y="328"/>
                      </a:lnTo>
                      <a:lnTo>
                        <a:pt x="169" y="330"/>
                      </a:lnTo>
                      <a:lnTo>
                        <a:pt x="176" y="329"/>
                      </a:lnTo>
                      <a:lnTo>
                        <a:pt x="182" y="327"/>
                      </a:lnTo>
                      <a:lnTo>
                        <a:pt x="182" y="327"/>
                      </a:lnTo>
                      <a:lnTo>
                        <a:pt x="203" y="321"/>
                      </a:lnTo>
                      <a:lnTo>
                        <a:pt x="220" y="302"/>
                      </a:lnTo>
                      <a:lnTo>
                        <a:pt x="284" y="255"/>
                      </a:lnTo>
                      <a:lnTo>
                        <a:pt x="284" y="255"/>
                      </a:lnTo>
                      <a:lnTo>
                        <a:pt x="282" y="252"/>
                      </a:lnTo>
                      <a:lnTo>
                        <a:pt x="280" y="250"/>
                      </a:lnTo>
                      <a:lnTo>
                        <a:pt x="279" y="248"/>
                      </a:lnTo>
                      <a:lnTo>
                        <a:pt x="276" y="241"/>
                      </a:lnTo>
                      <a:lnTo>
                        <a:pt x="274" y="238"/>
                      </a:lnTo>
                      <a:lnTo>
                        <a:pt x="272" y="235"/>
                      </a:lnTo>
                      <a:lnTo>
                        <a:pt x="266" y="235"/>
                      </a:lnTo>
                      <a:lnTo>
                        <a:pt x="261" y="235"/>
                      </a:lnTo>
                      <a:lnTo>
                        <a:pt x="259" y="234"/>
                      </a:lnTo>
                      <a:lnTo>
                        <a:pt x="259" y="231"/>
                      </a:lnTo>
                      <a:lnTo>
                        <a:pt x="257" y="228"/>
                      </a:lnTo>
                      <a:lnTo>
                        <a:pt x="257" y="223"/>
                      </a:lnTo>
                      <a:lnTo>
                        <a:pt x="257" y="221"/>
                      </a:lnTo>
                      <a:lnTo>
                        <a:pt x="256" y="217"/>
                      </a:lnTo>
                      <a:lnTo>
                        <a:pt x="255" y="216"/>
                      </a:lnTo>
                      <a:lnTo>
                        <a:pt x="253" y="209"/>
                      </a:lnTo>
                      <a:lnTo>
                        <a:pt x="249" y="204"/>
                      </a:lnTo>
                      <a:lnTo>
                        <a:pt x="248" y="201"/>
                      </a:lnTo>
                      <a:lnTo>
                        <a:pt x="248" y="200"/>
                      </a:lnTo>
                      <a:lnTo>
                        <a:pt x="250" y="198"/>
                      </a:lnTo>
                      <a:lnTo>
                        <a:pt x="253" y="196"/>
                      </a:lnTo>
                      <a:lnTo>
                        <a:pt x="254" y="193"/>
                      </a:lnTo>
                      <a:lnTo>
                        <a:pt x="254" y="187"/>
                      </a:lnTo>
                      <a:lnTo>
                        <a:pt x="252" y="183"/>
                      </a:lnTo>
                      <a:lnTo>
                        <a:pt x="253" y="182"/>
                      </a:lnTo>
                      <a:lnTo>
                        <a:pt x="254" y="172"/>
                      </a:lnTo>
                      <a:lnTo>
                        <a:pt x="252" y="167"/>
                      </a:lnTo>
                      <a:lnTo>
                        <a:pt x="252" y="159"/>
                      </a:lnTo>
                      <a:lnTo>
                        <a:pt x="252" y="157"/>
                      </a:lnTo>
                      <a:lnTo>
                        <a:pt x="252" y="151"/>
                      </a:lnTo>
                      <a:lnTo>
                        <a:pt x="252" y="140"/>
                      </a:lnTo>
                      <a:lnTo>
                        <a:pt x="250" y="135"/>
                      </a:lnTo>
                      <a:lnTo>
                        <a:pt x="248" y="135"/>
                      </a:lnTo>
                      <a:lnTo>
                        <a:pt x="248" y="128"/>
                      </a:lnTo>
                      <a:lnTo>
                        <a:pt x="250" y="128"/>
                      </a:lnTo>
                      <a:lnTo>
                        <a:pt x="250" y="128"/>
                      </a:lnTo>
                      <a:lnTo>
                        <a:pt x="241" y="93"/>
                      </a:lnTo>
                      <a:lnTo>
                        <a:pt x="238" y="89"/>
                      </a:lnTo>
                      <a:lnTo>
                        <a:pt x="235" y="88"/>
                      </a:lnTo>
                      <a:lnTo>
                        <a:pt x="234" y="86"/>
                      </a:lnTo>
                      <a:lnTo>
                        <a:pt x="231" y="85"/>
                      </a:lnTo>
                      <a:lnTo>
                        <a:pt x="229" y="80"/>
                      </a:lnTo>
                      <a:lnTo>
                        <a:pt x="225" y="76"/>
                      </a:lnTo>
                      <a:lnTo>
                        <a:pt x="224" y="76"/>
                      </a:lnTo>
                      <a:lnTo>
                        <a:pt x="222" y="72"/>
                      </a:lnTo>
                      <a:lnTo>
                        <a:pt x="223" y="70"/>
                      </a:lnTo>
                      <a:lnTo>
                        <a:pt x="221" y="66"/>
                      </a:lnTo>
                      <a:lnTo>
                        <a:pt x="220" y="65"/>
                      </a:lnTo>
                      <a:lnTo>
                        <a:pt x="222" y="57"/>
                      </a:lnTo>
                      <a:lnTo>
                        <a:pt x="225" y="52"/>
                      </a:lnTo>
                      <a:lnTo>
                        <a:pt x="227" y="52"/>
                      </a:lnTo>
                      <a:lnTo>
                        <a:pt x="228" y="50"/>
                      </a:lnTo>
                      <a:lnTo>
                        <a:pt x="230" y="48"/>
                      </a:lnTo>
                      <a:lnTo>
                        <a:pt x="231" y="42"/>
                      </a:lnTo>
                      <a:lnTo>
                        <a:pt x="232" y="41"/>
                      </a:lnTo>
                      <a:lnTo>
                        <a:pt x="231" y="38"/>
                      </a:lnTo>
                      <a:lnTo>
                        <a:pt x="231" y="36"/>
                      </a:lnTo>
                      <a:lnTo>
                        <a:pt x="233" y="34"/>
                      </a:lnTo>
                      <a:lnTo>
                        <a:pt x="232" y="34"/>
                      </a:lnTo>
                      <a:lnTo>
                        <a:pt x="231" y="31"/>
                      </a:lnTo>
                      <a:lnTo>
                        <a:pt x="230" y="26"/>
                      </a:lnTo>
                      <a:lnTo>
                        <a:pt x="232" y="18"/>
                      </a:lnTo>
                      <a:lnTo>
                        <a:pt x="232" y="14"/>
                      </a:lnTo>
                      <a:lnTo>
                        <a:pt x="233" y="8"/>
                      </a:lnTo>
                      <a:lnTo>
                        <a:pt x="232" y="6"/>
                      </a:lnTo>
                      <a:lnTo>
                        <a:pt x="233" y="3"/>
                      </a:lnTo>
                      <a:lnTo>
                        <a:pt x="232" y="3"/>
                      </a:lnTo>
                      <a:lnTo>
                        <a:pt x="228" y="3"/>
                      </a:lnTo>
                      <a:lnTo>
                        <a:pt x="226" y="3"/>
                      </a:lnTo>
                      <a:lnTo>
                        <a:pt x="220" y="5"/>
                      </a:lnTo>
                      <a:lnTo>
                        <a:pt x="217" y="2"/>
                      </a:lnTo>
                      <a:lnTo>
                        <a:pt x="213" y="0"/>
                      </a:lnTo>
                      <a:lnTo>
                        <a:pt x="213" y="2"/>
                      </a:lnTo>
                      <a:lnTo>
                        <a:pt x="210" y="5"/>
                      </a:lnTo>
                      <a:lnTo>
                        <a:pt x="206" y="4"/>
                      </a:lnTo>
                      <a:lnTo>
                        <a:pt x="205" y="1"/>
                      </a:lnTo>
                      <a:lnTo>
                        <a:pt x="203" y="0"/>
                      </a:lnTo>
                      <a:lnTo>
                        <a:pt x="200" y="0"/>
                      </a:lnTo>
                      <a:lnTo>
                        <a:pt x="200" y="3"/>
                      </a:lnTo>
                      <a:lnTo>
                        <a:pt x="196" y="3"/>
                      </a:lnTo>
                      <a:lnTo>
                        <a:pt x="196" y="6"/>
                      </a:lnTo>
                      <a:lnTo>
                        <a:pt x="193" y="5"/>
                      </a:lnTo>
                      <a:lnTo>
                        <a:pt x="192" y="5"/>
                      </a:lnTo>
                      <a:lnTo>
                        <a:pt x="189" y="8"/>
                      </a:lnTo>
                      <a:lnTo>
                        <a:pt x="186" y="8"/>
                      </a:lnTo>
                      <a:lnTo>
                        <a:pt x="183" y="4"/>
                      </a:lnTo>
                      <a:lnTo>
                        <a:pt x="179" y="4"/>
                      </a:lnTo>
                      <a:lnTo>
                        <a:pt x="178" y="3"/>
                      </a:lnTo>
                      <a:lnTo>
                        <a:pt x="174" y="4"/>
                      </a:lnTo>
                      <a:lnTo>
                        <a:pt x="172" y="3"/>
                      </a:lnTo>
                      <a:lnTo>
                        <a:pt x="170" y="4"/>
                      </a:lnTo>
                      <a:lnTo>
                        <a:pt x="167" y="3"/>
                      </a:lnTo>
                      <a:lnTo>
                        <a:pt x="165" y="3"/>
                      </a:lnTo>
                      <a:lnTo>
                        <a:pt x="164" y="7"/>
                      </a:lnTo>
                      <a:lnTo>
                        <a:pt x="161" y="7"/>
                      </a:lnTo>
                      <a:lnTo>
                        <a:pt x="158" y="6"/>
                      </a:lnTo>
                      <a:lnTo>
                        <a:pt x="155" y="10"/>
                      </a:lnTo>
                      <a:lnTo>
                        <a:pt x="153" y="10"/>
                      </a:lnTo>
                      <a:lnTo>
                        <a:pt x="149" y="8"/>
                      </a:lnTo>
                      <a:lnTo>
                        <a:pt x="146" y="9"/>
                      </a:lnTo>
                      <a:lnTo>
                        <a:pt x="141" y="10"/>
                      </a:lnTo>
                      <a:lnTo>
                        <a:pt x="137" y="9"/>
                      </a:lnTo>
                      <a:lnTo>
                        <a:pt x="131" y="15"/>
                      </a:lnTo>
                      <a:lnTo>
                        <a:pt x="127" y="16"/>
                      </a:lnTo>
                      <a:lnTo>
                        <a:pt x="125" y="16"/>
                      </a:lnTo>
                      <a:lnTo>
                        <a:pt x="122" y="18"/>
                      </a:lnTo>
                      <a:lnTo>
                        <a:pt x="121" y="21"/>
                      </a:lnTo>
                      <a:lnTo>
                        <a:pt x="120" y="24"/>
                      </a:lnTo>
                      <a:lnTo>
                        <a:pt x="118" y="24"/>
                      </a:lnTo>
                      <a:lnTo>
                        <a:pt x="117" y="23"/>
                      </a:lnTo>
                      <a:lnTo>
                        <a:pt x="115" y="23"/>
                      </a:lnTo>
                      <a:lnTo>
                        <a:pt x="113" y="24"/>
                      </a:lnTo>
                      <a:lnTo>
                        <a:pt x="113" y="25"/>
                      </a:lnTo>
                      <a:lnTo>
                        <a:pt x="109" y="26"/>
                      </a:lnTo>
                      <a:lnTo>
                        <a:pt x="106" y="28"/>
                      </a:lnTo>
                      <a:lnTo>
                        <a:pt x="104" y="30"/>
                      </a:lnTo>
                      <a:lnTo>
                        <a:pt x="103" y="31"/>
                      </a:lnTo>
                      <a:lnTo>
                        <a:pt x="101" y="35"/>
                      </a:lnTo>
                      <a:lnTo>
                        <a:pt x="96" y="37"/>
                      </a:lnTo>
                      <a:lnTo>
                        <a:pt x="92" y="37"/>
                      </a:lnTo>
                      <a:lnTo>
                        <a:pt x="93" y="39"/>
                      </a:lnTo>
                      <a:lnTo>
                        <a:pt x="94" y="4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07" name="Freeform 827">
                  <a:extLst>
                    <a:ext uri="{FF2B5EF4-FFF2-40B4-BE49-F238E27FC236}">
                      <a16:creationId xmlns:a16="http://schemas.microsoft.com/office/drawing/2014/main" id="{C5814625-6123-C532-45B1-A9B5EB4E7446}"/>
                    </a:ext>
                  </a:extLst>
                </p:cNvPr>
                <p:cNvSpPr>
                  <a:spLocks/>
                </p:cNvSpPr>
                <p:nvPr/>
              </p:nvSpPr>
              <p:spPr bwMode="auto">
                <a:xfrm>
                  <a:off x="3431" y="2167"/>
                  <a:ext cx="165" cy="156"/>
                </a:xfrm>
                <a:custGeom>
                  <a:avLst/>
                  <a:gdLst>
                    <a:gd name="T0" fmla="*/ 57 w 165"/>
                    <a:gd name="T1" fmla="*/ 156 h 156"/>
                    <a:gd name="T2" fmla="*/ 64 w 165"/>
                    <a:gd name="T3" fmla="*/ 136 h 156"/>
                    <a:gd name="T4" fmla="*/ 71 w 165"/>
                    <a:gd name="T5" fmla="*/ 128 h 156"/>
                    <a:gd name="T6" fmla="*/ 83 w 165"/>
                    <a:gd name="T7" fmla="*/ 126 h 156"/>
                    <a:gd name="T8" fmla="*/ 90 w 165"/>
                    <a:gd name="T9" fmla="*/ 125 h 156"/>
                    <a:gd name="T10" fmla="*/ 108 w 165"/>
                    <a:gd name="T11" fmla="*/ 116 h 156"/>
                    <a:gd name="T12" fmla="*/ 132 w 165"/>
                    <a:gd name="T13" fmla="*/ 97 h 156"/>
                    <a:gd name="T14" fmla="*/ 134 w 165"/>
                    <a:gd name="T15" fmla="*/ 88 h 156"/>
                    <a:gd name="T16" fmla="*/ 138 w 165"/>
                    <a:gd name="T17" fmla="*/ 81 h 156"/>
                    <a:gd name="T18" fmla="*/ 145 w 165"/>
                    <a:gd name="T19" fmla="*/ 74 h 156"/>
                    <a:gd name="T20" fmla="*/ 163 w 165"/>
                    <a:gd name="T21" fmla="*/ 71 h 156"/>
                    <a:gd name="T22" fmla="*/ 165 w 165"/>
                    <a:gd name="T23" fmla="*/ 65 h 156"/>
                    <a:gd name="T24" fmla="*/ 162 w 165"/>
                    <a:gd name="T25" fmla="*/ 64 h 156"/>
                    <a:gd name="T26" fmla="*/ 158 w 165"/>
                    <a:gd name="T27" fmla="*/ 61 h 156"/>
                    <a:gd name="T28" fmla="*/ 156 w 165"/>
                    <a:gd name="T29" fmla="*/ 53 h 156"/>
                    <a:gd name="T30" fmla="*/ 154 w 165"/>
                    <a:gd name="T31" fmla="*/ 38 h 156"/>
                    <a:gd name="T32" fmla="*/ 153 w 165"/>
                    <a:gd name="T33" fmla="*/ 26 h 156"/>
                    <a:gd name="T34" fmla="*/ 153 w 165"/>
                    <a:gd name="T35" fmla="*/ 21 h 156"/>
                    <a:gd name="T36" fmla="*/ 150 w 165"/>
                    <a:gd name="T37" fmla="*/ 17 h 156"/>
                    <a:gd name="T38" fmla="*/ 148 w 165"/>
                    <a:gd name="T39" fmla="*/ 16 h 156"/>
                    <a:gd name="T40" fmla="*/ 138 w 165"/>
                    <a:gd name="T41" fmla="*/ 12 h 156"/>
                    <a:gd name="T42" fmla="*/ 136 w 165"/>
                    <a:gd name="T43" fmla="*/ 9 h 156"/>
                    <a:gd name="T44" fmla="*/ 133 w 165"/>
                    <a:gd name="T45" fmla="*/ 12 h 156"/>
                    <a:gd name="T46" fmla="*/ 125 w 165"/>
                    <a:gd name="T47" fmla="*/ 12 h 156"/>
                    <a:gd name="T48" fmla="*/ 119 w 165"/>
                    <a:gd name="T49" fmla="*/ 13 h 156"/>
                    <a:gd name="T50" fmla="*/ 111 w 165"/>
                    <a:gd name="T51" fmla="*/ 13 h 156"/>
                    <a:gd name="T52" fmla="*/ 106 w 165"/>
                    <a:gd name="T53" fmla="*/ 7 h 156"/>
                    <a:gd name="T54" fmla="*/ 105 w 165"/>
                    <a:gd name="T55" fmla="*/ 2 h 156"/>
                    <a:gd name="T56" fmla="*/ 105 w 165"/>
                    <a:gd name="T57" fmla="*/ 0 h 156"/>
                    <a:gd name="T58" fmla="*/ 101 w 165"/>
                    <a:gd name="T59" fmla="*/ 2 h 156"/>
                    <a:gd name="T60" fmla="*/ 97 w 165"/>
                    <a:gd name="T61" fmla="*/ 6 h 156"/>
                    <a:gd name="T62" fmla="*/ 93 w 165"/>
                    <a:gd name="T63" fmla="*/ 19 h 156"/>
                    <a:gd name="T64" fmla="*/ 90 w 165"/>
                    <a:gd name="T65" fmla="*/ 31 h 156"/>
                    <a:gd name="T66" fmla="*/ 83 w 165"/>
                    <a:gd name="T67" fmla="*/ 38 h 156"/>
                    <a:gd name="T68" fmla="*/ 74 w 165"/>
                    <a:gd name="T69" fmla="*/ 43 h 156"/>
                    <a:gd name="T70" fmla="*/ 69 w 165"/>
                    <a:gd name="T71" fmla="*/ 48 h 156"/>
                    <a:gd name="T72" fmla="*/ 59 w 165"/>
                    <a:gd name="T73" fmla="*/ 54 h 156"/>
                    <a:gd name="T74" fmla="*/ 51 w 165"/>
                    <a:gd name="T75" fmla="*/ 64 h 156"/>
                    <a:gd name="T76" fmla="*/ 53 w 165"/>
                    <a:gd name="T77" fmla="*/ 73 h 156"/>
                    <a:gd name="T78" fmla="*/ 44 w 165"/>
                    <a:gd name="T79" fmla="*/ 88 h 156"/>
                    <a:gd name="T80" fmla="*/ 46 w 165"/>
                    <a:gd name="T81" fmla="*/ 98 h 156"/>
                    <a:gd name="T82" fmla="*/ 45 w 165"/>
                    <a:gd name="T83" fmla="*/ 106 h 156"/>
                    <a:gd name="T84" fmla="*/ 46 w 165"/>
                    <a:gd name="T85" fmla="*/ 113 h 156"/>
                    <a:gd name="T86" fmla="*/ 36 w 165"/>
                    <a:gd name="T87" fmla="*/ 130 h 156"/>
                    <a:gd name="T88" fmla="*/ 28 w 165"/>
                    <a:gd name="T89" fmla="*/ 136 h 156"/>
                    <a:gd name="T90" fmla="*/ 4 w 165"/>
                    <a:gd name="T91" fmla="*/ 149 h 156"/>
                    <a:gd name="T92" fmla="*/ 57 w 165"/>
                    <a:gd name="T93"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5" h="156">
                      <a:moveTo>
                        <a:pt x="57" y="156"/>
                      </a:moveTo>
                      <a:lnTo>
                        <a:pt x="57" y="156"/>
                      </a:lnTo>
                      <a:lnTo>
                        <a:pt x="58" y="141"/>
                      </a:lnTo>
                      <a:lnTo>
                        <a:pt x="64" y="136"/>
                      </a:lnTo>
                      <a:lnTo>
                        <a:pt x="67" y="131"/>
                      </a:lnTo>
                      <a:lnTo>
                        <a:pt x="71" y="128"/>
                      </a:lnTo>
                      <a:lnTo>
                        <a:pt x="79" y="126"/>
                      </a:lnTo>
                      <a:lnTo>
                        <a:pt x="83" y="126"/>
                      </a:lnTo>
                      <a:lnTo>
                        <a:pt x="85" y="125"/>
                      </a:lnTo>
                      <a:lnTo>
                        <a:pt x="90" y="125"/>
                      </a:lnTo>
                      <a:lnTo>
                        <a:pt x="96" y="123"/>
                      </a:lnTo>
                      <a:lnTo>
                        <a:pt x="108" y="116"/>
                      </a:lnTo>
                      <a:lnTo>
                        <a:pt x="123" y="105"/>
                      </a:lnTo>
                      <a:lnTo>
                        <a:pt x="132" y="97"/>
                      </a:lnTo>
                      <a:lnTo>
                        <a:pt x="134" y="94"/>
                      </a:lnTo>
                      <a:lnTo>
                        <a:pt x="134" y="88"/>
                      </a:lnTo>
                      <a:lnTo>
                        <a:pt x="135" y="85"/>
                      </a:lnTo>
                      <a:lnTo>
                        <a:pt x="138" y="81"/>
                      </a:lnTo>
                      <a:lnTo>
                        <a:pt x="142" y="75"/>
                      </a:lnTo>
                      <a:lnTo>
                        <a:pt x="145" y="74"/>
                      </a:lnTo>
                      <a:lnTo>
                        <a:pt x="161" y="74"/>
                      </a:lnTo>
                      <a:lnTo>
                        <a:pt x="163" y="71"/>
                      </a:lnTo>
                      <a:lnTo>
                        <a:pt x="163" y="70"/>
                      </a:lnTo>
                      <a:lnTo>
                        <a:pt x="165" y="65"/>
                      </a:lnTo>
                      <a:lnTo>
                        <a:pt x="163" y="64"/>
                      </a:lnTo>
                      <a:lnTo>
                        <a:pt x="162" y="64"/>
                      </a:lnTo>
                      <a:lnTo>
                        <a:pt x="160" y="62"/>
                      </a:lnTo>
                      <a:lnTo>
                        <a:pt x="158" y="61"/>
                      </a:lnTo>
                      <a:lnTo>
                        <a:pt x="157" y="58"/>
                      </a:lnTo>
                      <a:lnTo>
                        <a:pt x="156" y="53"/>
                      </a:lnTo>
                      <a:lnTo>
                        <a:pt x="154" y="40"/>
                      </a:lnTo>
                      <a:lnTo>
                        <a:pt x="154" y="38"/>
                      </a:lnTo>
                      <a:lnTo>
                        <a:pt x="154" y="31"/>
                      </a:lnTo>
                      <a:lnTo>
                        <a:pt x="153" y="26"/>
                      </a:lnTo>
                      <a:lnTo>
                        <a:pt x="153" y="24"/>
                      </a:lnTo>
                      <a:lnTo>
                        <a:pt x="153" y="21"/>
                      </a:lnTo>
                      <a:lnTo>
                        <a:pt x="151" y="19"/>
                      </a:lnTo>
                      <a:lnTo>
                        <a:pt x="150" y="17"/>
                      </a:lnTo>
                      <a:lnTo>
                        <a:pt x="149" y="15"/>
                      </a:lnTo>
                      <a:lnTo>
                        <a:pt x="148" y="16"/>
                      </a:lnTo>
                      <a:lnTo>
                        <a:pt x="139" y="15"/>
                      </a:lnTo>
                      <a:lnTo>
                        <a:pt x="138" y="12"/>
                      </a:lnTo>
                      <a:lnTo>
                        <a:pt x="137" y="9"/>
                      </a:lnTo>
                      <a:lnTo>
                        <a:pt x="136" y="9"/>
                      </a:lnTo>
                      <a:lnTo>
                        <a:pt x="136" y="9"/>
                      </a:lnTo>
                      <a:lnTo>
                        <a:pt x="133" y="12"/>
                      </a:lnTo>
                      <a:lnTo>
                        <a:pt x="129" y="13"/>
                      </a:lnTo>
                      <a:lnTo>
                        <a:pt x="125" y="12"/>
                      </a:lnTo>
                      <a:lnTo>
                        <a:pt x="122" y="12"/>
                      </a:lnTo>
                      <a:lnTo>
                        <a:pt x="119" y="13"/>
                      </a:lnTo>
                      <a:lnTo>
                        <a:pt x="115" y="14"/>
                      </a:lnTo>
                      <a:lnTo>
                        <a:pt x="111" y="13"/>
                      </a:lnTo>
                      <a:lnTo>
                        <a:pt x="108" y="9"/>
                      </a:lnTo>
                      <a:lnTo>
                        <a:pt x="106" y="7"/>
                      </a:lnTo>
                      <a:lnTo>
                        <a:pt x="105" y="4"/>
                      </a:lnTo>
                      <a:lnTo>
                        <a:pt x="105" y="2"/>
                      </a:lnTo>
                      <a:lnTo>
                        <a:pt x="106" y="2"/>
                      </a:lnTo>
                      <a:lnTo>
                        <a:pt x="105" y="0"/>
                      </a:lnTo>
                      <a:lnTo>
                        <a:pt x="103" y="1"/>
                      </a:lnTo>
                      <a:lnTo>
                        <a:pt x="101" y="2"/>
                      </a:lnTo>
                      <a:lnTo>
                        <a:pt x="99" y="2"/>
                      </a:lnTo>
                      <a:lnTo>
                        <a:pt x="97" y="6"/>
                      </a:lnTo>
                      <a:lnTo>
                        <a:pt x="96" y="15"/>
                      </a:lnTo>
                      <a:lnTo>
                        <a:pt x="93" y="19"/>
                      </a:lnTo>
                      <a:lnTo>
                        <a:pt x="92" y="26"/>
                      </a:lnTo>
                      <a:lnTo>
                        <a:pt x="90" y="31"/>
                      </a:lnTo>
                      <a:lnTo>
                        <a:pt x="84" y="38"/>
                      </a:lnTo>
                      <a:lnTo>
                        <a:pt x="83" y="38"/>
                      </a:lnTo>
                      <a:lnTo>
                        <a:pt x="80" y="41"/>
                      </a:lnTo>
                      <a:lnTo>
                        <a:pt x="74" y="43"/>
                      </a:lnTo>
                      <a:lnTo>
                        <a:pt x="70" y="48"/>
                      </a:lnTo>
                      <a:lnTo>
                        <a:pt x="69" y="48"/>
                      </a:lnTo>
                      <a:lnTo>
                        <a:pt x="63" y="53"/>
                      </a:lnTo>
                      <a:lnTo>
                        <a:pt x="59" y="54"/>
                      </a:lnTo>
                      <a:lnTo>
                        <a:pt x="58" y="57"/>
                      </a:lnTo>
                      <a:lnTo>
                        <a:pt x="51" y="64"/>
                      </a:lnTo>
                      <a:lnTo>
                        <a:pt x="53" y="69"/>
                      </a:lnTo>
                      <a:lnTo>
                        <a:pt x="53" y="73"/>
                      </a:lnTo>
                      <a:lnTo>
                        <a:pt x="47" y="79"/>
                      </a:lnTo>
                      <a:lnTo>
                        <a:pt x="44" y="88"/>
                      </a:lnTo>
                      <a:lnTo>
                        <a:pt x="44" y="92"/>
                      </a:lnTo>
                      <a:lnTo>
                        <a:pt x="46" y="98"/>
                      </a:lnTo>
                      <a:lnTo>
                        <a:pt x="44" y="104"/>
                      </a:lnTo>
                      <a:lnTo>
                        <a:pt x="45" y="106"/>
                      </a:lnTo>
                      <a:lnTo>
                        <a:pt x="47" y="108"/>
                      </a:lnTo>
                      <a:lnTo>
                        <a:pt x="46" y="113"/>
                      </a:lnTo>
                      <a:lnTo>
                        <a:pt x="37" y="125"/>
                      </a:lnTo>
                      <a:lnTo>
                        <a:pt x="36" y="130"/>
                      </a:lnTo>
                      <a:lnTo>
                        <a:pt x="32" y="135"/>
                      </a:lnTo>
                      <a:lnTo>
                        <a:pt x="28" y="136"/>
                      </a:lnTo>
                      <a:lnTo>
                        <a:pt x="18" y="146"/>
                      </a:lnTo>
                      <a:lnTo>
                        <a:pt x="4" y="149"/>
                      </a:lnTo>
                      <a:lnTo>
                        <a:pt x="0" y="155"/>
                      </a:lnTo>
                      <a:lnTo>
                        <a:pt x="57" y="156"/>
                      </a:lnTo>
                      <a:lnTo>
                        <a:pt x="57" y="15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08" name="Freeform 828">
                  <a:extLst>
                    <a:ext uri="{FF2B5EF4-FFF2-40B4-BE49-F238E27FC236}">
                      <a16:creationId xmlns:a16="http://schemas.microsoft.com/office/drawing/2014/main" id="{4C80F3E1-76D0-4F1F-70E5-BF62D927C384}"/>
                    </a:ext>
                  </a:extLst>
                </p:cNvPr>
                <p:cNvSpPr>
                  <a:spLocks/>
                </p:cNvSpPr>
                <p:nvPr/>
              </p:nvSpPr>
              <p:spPr bwMode="auto">
                <a:xfrm>
                  <a:off x="3373" y="2322"/>
                  <a:ext cx="115" cy="113"/>
                </a:xfrm>
                <a:custGeom>
                  <a:avLst/>
                  <a:gdLst>
                    <a:gd name="T0" fmla="*/ 56 w 115"/>
                    <a:gd name="T1" fmla="*/ 81 h 113"/>
                    <a:gd name="T2" fmla="*/ 58 w 115"/>
                    <a:gd name="T3" fmla="*/ 76 h 113"/>
                    <a:gd name="T4" fmla="*/ 61 w 115"/>
                    <a:gd name="T5" fmla="*/ 74 h 113"/>
                    <a:gd name="T6" fmla="*/ 65 w 115"/>
                    <a:gd name="T7" fmla="*/ 73 h 113"/>
                    <a:gd name="T8" fmla="*/ 69 w 115"/>
                    <a:gd name="T9" fmla="*/ 73 h 113"/>
                    <a:gd name="T10" fmla="*/ 70 w 115"/>
                    <a:gd name="T11" fmla="*/ 28 h 113"/>
                    <a:gd name="T12" fmla="*/ 115 w 115"/>
                    <a:gd name="T13" fmla="*/ 30 h 113"/>
                    <a:gd name="T14" fmla="*/ 115 w 115"/>
                    <a:gd name="T15" fmla="*/ 6 h 113"/>
                    <a:gd name="T16" fmla="*/ 115 w 115"/>
                    <a:gd name="T17" fmla="*/ 6 h 113"/>
                    <a:gd name="T18" fmla="*/ 115 w 115"/>
                    <a:gd name="T19" fmla="*/ 1 h 113"/>
                    <a:gd name="T20" fmla="*/ 58 w 115"/>
                    <a:gd name="T21" fmla="*/ 0 h 113"/>
                    <a:gd name="T22" fmla="*/ 53 w 115"/>
                    <a:gd name="T23" fmla="*/ 9 h 113"/>
                    <a:gd name="T24" fmla="*/ 53 w 115"/>
                    <a:gd name="T25" fmla="*/ 16 h 113"/>
                    <a:gd name="T26" fmla="*/ 51 w 115"/>
                    <a:gd name="T27" fmla="*/ 16 h 113"/>
                    <a:gd name="T28" fmla="*/ 41 w 115"/>
                    <a:gd name="T29" fmla="*/ 22 h 113"/>
                    <a:gd name="T30" fmla="*/ 40 w 115"/>
                    <a:gd name="T31" fmla="*/ 25 h 113"/>
                    <a:gd name="T32" fmla="*/ 36 w 115"/>
                    <a:gd name="T33" fmla="*/ 28 h 113"/>
                    <a:gd name="T34" fmla="*/ 37 w 115"/>
                    <a:gd name="T35" fmla="*/ 33 h 113"/>
                    <a:gd name="T36" fmla="*/ 28 w 115"/>
                    <a:gd name="T37" fmla="*/ 47 h 113"/>
                    <a:gd name="T38" fmla="*/ 28 w 115"/>
                    <a:gd name="T39" fmla="*/ 52 h 113"/>
                    <a:gd name="T40" fmla="*/ 21 w 115"/>
                    <a:gd name="T41" fmla="*/ 60 h 113"/>
                    <a:gd name="T42" fmla="*/ 19 w 115"/>
                    <a:gd name="T43" fmla="*/ 61 h 113"/>
                    <a:gd name="T44" fmla="*/ 16 w 115"/>
                    <a:gd name="T45" fmla="*/ 71 h 113"/>
                    <a:gd name="T46" fmla="*/ 16 w 115"/>
                    <a:gd name="T47" fmla="*/ 73 h 113"/>
                    <a:gd name="T48" fmla="*/ 10 w 115"/>
                    <a:gd name="T49" fmla="*/ 82 h 113"/>
                    <a:gd name="T50" fmla="*/ 10 w 115"/>
                    <a:gd name="T51" fmla="*/ 84 h 113"/>
                    <a:gd name="T52" fmla="*/ 12 w 115"/>
                    <a:gd name="T53" fmla="*/ 85 h 113"/>
                    <a:gd name="T54" fmla="*/ 10 w 115"/>
                    <a:gd name="T55" fmla="*/ 86 h 113"/>
                    <a:gd name="T56" fmla="*/ 5 w 115"/>
                    <a:gd name="T57" fmla="*/ 96 h 113"/>
                    <a:gd name="T58" fmla="*/ 3 w 115"/>
                    <a:gd name="T59" fmla="*/ 96 h 113"/>
                    <a:gd name="T60" fmla="*/ 1 w 115"/>
                    <a:gd name="T61" fmla="*/ 99 h 113"/>
                    <a:gd name="T62" fmla="*/ 1 w 115"/>
                    <a:gd name="T63" fmla="*/ 103 h 113"/>
                    <a:gd name="T64" fmla="*/ 0 w 115"/>
                    <a:gd name="T65" fmla="*/ 107 h 113"/>
                    <a:gd name="T66" fmla="*/ 0 w 115"/>
                    <a:gd name="T67" fmla="*/ 113 h 113"/>
                    <a:gd name="T68" fmla="*/ 57 w 115"/>
                    <a:gd name="T69" fmla="*/ 112 h 113"/>
                    <a:gd name="T70" fmla="*/ 56 w 115"/>
                    <a:gd name="T71" fmla="*/ 81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5" h="113">
                      <a:moveTo>
                        <a:pt x="56" y="81"/>
                      </a:moveTo>
                      <a:lnTo>
                        <a:pt x="58" y="76"/>
                      </a:lnTo>
                      <a:lnTo>
                        <a:pt x="61" y="74"/>
                      </a:lnTo>
                      <a:lnTo>
                        <a:pt x="65" y="73"/>
                      </a:lnTo>
                      <a:lnTo>
                        <a:pt x="69" y="73"/>
                      </a:lnTo>
                      <a:lnTo>
                        <a:pt x="70" y="28"/>
                      </a:lnTo>
                      <a:lnTo>
                        <a:pt x="115" y="30"/>
                      </a:lnTo>
                      <a:lnTo>
                        <a:pt x="115" y="6"/>
                      </a:lnTo>
                      <a:lnTo>
                        <a:pt x="115" y="6"/>
                      </a:lnTo>
                      <a:lnTo>
                        <a:pt x="115" y="1"/>
                      </a:lnTo>
                      <a:lnTo>
                        <a:pt x="58" y="0"/>
                      </a:lnTo>
                      <a:lnTo>
                        <a:pt x="53" y="9"/>
                      </a:lnTo>
                      <a:lnTo>
                        <a:pt x="53" y="16"/>
                      </a:lnTo>
                      <a:lnTo>
                        <a:pt x="51" y="16"/>
                      </a:lnTo>
                      <a:lnTo>
                        <a:pt x="41" y="22"/>
                      </a:lnTo>
                      <a:lnTo>
                        <a:pt x="40" y="25"/>
                      </a:lnTo>
                      <a:lnTo>
                        <a:pt x="36" y="28"/>
                      </a:lnTo>
                      <a:lnTo>
                        <a:pt x="37" y="33"/>
                      </a:lnTo>
                      <a:lnTo>
                        <a:pt x="28" y="47"/>
                      </a:lnTo>
                      <a:lnTo>
                        <a:pt x="28" y="52"/>
                      </a:lnTo>
                      <a:lnTo>
                        <a:pt x="21" y="60"/>
                      </a:lnTo>
                      <a:lnTo>
                        <a:pt x="19" y="61"/>
                      </a:lnTo>
                      <a:lnTo>
                        <a:pt x="16" y="71"/>
                      </a:lnTo>
                      <a:lnTo>
                        <a:pt x="16" y="73"/>
                      </a:lnTo>
                      <a:lnTo>
                        <a:pt x="10" y="82"/>
                      </a:lnTo>
                      <a:lnTo>
                        <a:pt x="10" y="84"/>
                      </a:lnTo>
                      <a:lnTo>
                        <a:pt x="12" y="85"/>
                      </a:lnTo>
                      <a:lnTo>
                        <a:pt x="10" y="86"/>
                      </a:lnTo>
                      <a:lnTo>
                        <a:pt x="5" y="96"/>
                      </a:lnTo>
                      <a:lnTo>
                        <a:pt x="3" y="96"/>
                      </a:lnTo>
                      <a:lnTo>
                        <a:pt x="1" y="99"/>
                      </a:lnTo>
                      <a:lnTo>
                        <a:pt x="1" y="103"/>
                      </a:lnTo>
                      <a:lnTo>
                        <a:pt x="0" y="107"/>
                      </a:lnTo>
                      <a:lnTo>
                        <a:pt x="0" y="113"/>
                      </a:lnTo>
                      <a:lnTo>
                        <a:pt x="57" y="112"/>
                      </a:lnTo>
                      <a:lnTo>
                        <a:pt x="56" y="8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09" name="Freeform 829">
                  <a:extLst>
                    <a:ext uri="{FF2B5EF4-FFF2-40B4-BE49-F238E27FC236}">
                      <a16:creationId xmlns:a16="http://schemas.microsoft.com/office/drawing/2014/main" id="{604DB8D4-8B7B-F279-4032-A20204E989EF}"/>
                    </a:ext>
                  </a:extLst>
                </p:cNvPr>
                <p:cNvSpPr>
                  <a:spLocks/>
                </p:cNvSpPr>
                <p:nvPr/>
              </p:nvSpPr>
              <p:spPr bwMode="auto">
                <a:xfrm>
                  <a:off x="3372" y="2328"/>
                  <a:ext cx="167" cy="221"/>
                </a:xfrm>
                <a:custGeom>
                  <a:avLst/>
                  <a:gdLst>
                    <a:gd name="T0" fmla="*/ 13 w 167"/>
                    <a:gd name="T1" fmla="*/ 192 h 221"/>
                    <a:gd name="T2" fmla="*/ 28 w 167"/>
                    <a:gd name="T3" fmla="*/ 187 h 221"/>
                    <a:gd name="T4" fmla="*/ 37 w 167"/>
                    <a:gd name="T5" fmla="*/ 190 h 221"/>
                    <a:gd name="T6" fmla="*/ 43 w 167"/>
                    <a:gd name="T7" fmla="*/ 195 h 221"/>
                    <a:gd name="T8" fmla="*/ 46 w 167"/>
                    <a:gd name="T9" fmla="*/ 198 h 221"/>
                    <a:gd name="T10" fmla="*/ 49 w 167"/>
                    <a:gd name="T11" fmla="*/ 197 h 221"/>
                    <a:gd name="T12" fmla="*/ 52 w 167"/>
                    <a:gd name="T13" fmla="*/ 199 h 221"/>
                    <a:gd name="T14" fmla="*/ 56 w 167"/>
                    <a:gd name="T15" fmla="*/ 206 h 221"/>
                    <a:gd name="T16" fmla="*/ 59 w 167"/>
                    <a:gd name="T17" fmla="*/ 210 h 221"/>
                    <a:gd name="T18" fmla="*/ 62 w 167"/>
                    <a:gd name="T19" fmla="*/ 215 h 221"/>
                    <a:gd name="T20" fmla="*/ 66 w 167"/>
                    <a:gd name="T21" fmla="*/ 221 h 221"/>
                    <a:gd name="T22" fmla="*/ 70 w 167"/>
                    <a:gd name="T23" fmla="*/ 217 h 221"/>
                    <a:gd name="T24" fmla="*/ 76 w 167"/>
                    <a:gd name="T25" fmla="*/ 212 h 221"/>
                    <a:gd name="T26" fmla="*/ 76 w 167"/>
                    <a:gd name="T27" fmla="*/ 203 h 221"/>
                    <a:gd name="T28" fmla="*/ 84 w 167"/>
                    <a:gd name="T29" fmla="*/ 202 h 221"/>
                    <a:gd name="T30" fmla="*/ 87 w 167"/>
                    <a:gd name="T31" fmla="*/ 212 h 221"/>
                    <a:gd name="T32" fmla="*/ 91 w 167"/>
                    <a:gd name="T33" fmla="*/ 205 h 221"/>
                    <a:gd name="T34" fmla="*/ 101 w 167"/>
                    <a:gd name="T35" fmla="*/ 203 h 221"/>
                    <a:gd name="T36" fmla="*/ 104 w 167"/>
                    <a:gd name="T37" fmla="*/ 210 h 221"/>
                    <a:gd name="T38" fmla="*/ 108 w 167"/>
                    <a:gd name="T39" fmla="*/ 207 h 221"/>
                    <a:gd name="T40" fmla="*/ 111 w 167"/>
                    <a:gd name="T41" fmla="*/ 210 h 221"/>
                    <a:gd name="T42" fmla="*/ 166 w 167"/>
                    <a:gd name="T43" fmla="*/ 194 h 221"/>
                    <a:gd name="T44" fmla="*/ 150 w 167"/>
                    <a:gd name="T45" fmla="*/ 41 h 221"/>
                    <a:gd name="T46" fmla="*/ 167 w 167"/>
                    <a:gd name="T47" fmla="*/ 41 h 221"/>
                    <a:gd name="T48" fmla="*/ 116 w 167"/>
                    <a:gd name="T49" fmla="*/ 0 h 221"/>
                    <a:gd name="T50" fmla="*/ 116 w 167"/>
                    <a:gd name="T51" fmla="*/ 24 h 221"/>
                    <a:gd name="T52" fmla="*/ 70 w 167"/>
                    <a:gd name="T53" fmla="*/ 67 h 221"/>
                    <a:gd name="T54" fmla="*/ 62 w 167"/>
                    <a:gd name="T55" fmla="*/ 68 h 221"/>
                    <a:gd name="T56" fmla="*/ 57 w 167"/>
                    <a:gd name="T57" fmla="*/ 75 h 221"/>
                    <a:gd name="T58" fmla="*/ 1 w 167"/>
                    <a:gd name="T59" fmla="*/ 107 h 221"/>
                    <a:gd name="T60" fmla="*/ 0 w 167"/>
                    <a:gd name="T61" fmla="*/ 111 h 221"/>
                    <a:gd name="T62" fmla="*/ 3 w 167"/>
                    <a:gd name="T63" fmla="*/ 114 h 221"/>
                    <a:gd name="T64" fmla="*/ 5 w 167"/>
                    <a:gd name="T65" fmla="*/ 118 h 221"/>
                    <a:gd name="T66" fmla="*/ 11 w 167"/>
                    <a:gd name="T67" fmla="*/ 124 h 221"/>
                    <a:gd name="T68" fmla="*/ 11 w 167"/>
                    <a:gd name="T69" fmla="*/ 130 h 221"/>
                    <a:gd name="T70" fmla="*/ 7 w 167"/>
                    <a:gd name="T71" fmla="*/ 135 h 221"/>
                    <a:gd name="T72" fmla="*/ 10 w 167"/>
                    <a:gd name="T73" fmla="*/ 145 h 221"/>
                    <a:gd name="T74" fmla="*/ 12 w 167"/>
                    <a:gd name="T75" fmla="*/ 174 h 221"/>
                    <a:gd name="T76" fmla="*/ 6 w 167"/>
                    <a:gd name="T77" fmla="*/ 190 h 221"/>
                    <a:gd name="T78" fmla="*/ 7 w 167"/>
                    <a:gd name="T79" fmla="*/ 195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7" h="221">
                      <a:moveTo>
                        <a:pt x="10" y="195"/>
                      </a:moveTo>
                      <a:lnTo>
                        <a:pt x="13" y="192"/>
                      </a:lnTo>
                      <a:lnTo>
                        <a:pt x="20" y="190"/>
                      </a:lnTo>
                      <a:lnTo>
                        <a:pt x="28" y="187"/>
                      </a:lnTo>
                      <a:lnTo>
                        <a:pt x="30" y="187"/>
                      </a:lnTo>
                      <a:lnTo>
                        <a:pt x="37" y="190"/>
                      </a:lnTo>
                      <a:lnTo>
                        <a:pt x="40" y="190"/>
                      </a:lnTo>
                      <a:lnTo>
                        <a:pt x="43" y="195"/>
                      </a:lnTo>
                      <a:lnTo>
                        <a:pt x="43" y="197"/>
                      </a:lnTo>
                      <a:lnTo>
                        <a:pt x="46" y="198"/>
                      </a:lnTo>
                      <a:lnTo>
                        <a:pt x="48" y="197"/>
                      </a:lnTo>
                      <a:lnTo>
                        <a:pt x="49" y="197"/>
                      </a:lnTo>
                      <a:lnTo>
                        <a:pt x="51" y="197"/>
                      </a:lnTo>
                      <a:lnTo>
                        <a:pt x="52" y="199"/>
                      </a:lnTo>
                      <a:lnTo>
                        <a:pt x="52" y="203"/>
                      </a:lnTo>
                      <a:lnTo>
                        <a:pt x="56" y="206"/>
                      </a:lnTo>
                      <a:lnTo>
                        <a:pt x="56" y="210"/>
                      </a:lnTo>
                      <a:lnTo>
                        <a:pt x="59" y="210"/>
                      </a:lnTo>
                      <a:lnTo>
                        <a:pt x="59" y="214"/>
                      </a:lnTo>
                      <a:lnTo>
                        <a:pt x="62" y="215"/>
                      </a:lnTo>
                      <a:lnTo>
                        <a:pt x="66" y="218"/>
                      </a:lnTo>
                      <a:lnTo>
                        <a:pt x="66" y="221"/>
                      </a:lnTo>
                      <a:lnTo>
                        <a:pt x="66" y="221"/>
                      </a:lnTo>
                      <a:lnTo>
                        <a:pt x="70" y="217"/>
                      </a:lnTo>
                      <a:lnTo>
                        <a:pt x="74" y="217"/>
                      </a:lnTo>
                      <a:lnTo>
                        <a:pt x="76" y="212"/>
                      </a:lnTo>
                      <a:lnTo>
                        <a:pt x="76" y="210"/>
                      </a:lnTo>
                      <a:lnTo>
                        <a:pt x="76" y="203"/>
                      </a:lnTo>
                      <a:lnTo>
                        <a:pt x="80" y="202"/>
                      </a:lnTo>
                      <a:lnTo>
                        <a:pt x="84" y="202"/>
                      </a:lnTo>
                      <a:lnTo>
                        <a:pt x="84" y="207"/>
                      </a:lnTo>
                      <a:lnTo>
                        <a:pt x="87" y="212"/>
                      </a:lnTo>
                      <a:lnTo>
                        <a:pt x="87" y="213"/>
                      </a:lnTo>
                      <a:lnTo>
                        <a:pt x="91" y="205"/>
                      </a:lnTo>
                      <a:lnTo>
                        <a:pt x="98" y="201"/>
                      </a:lnTo>
                      <a:lnTo>
                        <a:pt x="101" y="203"/>
                      </a:lnTo>
                      <a:lnTo>
                        <a:pt x="101" y="207"/>
                      </a:lnTo>
                      <a:lnTo>
                        <a:pt x="104" y="210"/>
                      </a:lnTo>
                      <a:lnTo>
                        <a:pt x="106" y="207"/>
                      </a:lnTo>
                      <a:lnTo>
                        <a:pt x="108" y="207"/>
                      </a:lnTo>
                      <a:lnTo>
                        <a:pt x="109" y="209"/>
                      </a:lnTo>
                      <a:lnTo>
                        <a:pt x="111" y="210"/>
                      </a:lnTo>
                      <a:lnTo>
                        <a:pt x="161" y="210"/>
                      </a:lnTo>
                      <a:lnTo>
                        <a:pt x="166" y="194"/>
                      </a:lnTo>
                      <a:lnTo>
                        <a:pt x="161" y="191"/>
                      </a:lnTo>
                      <a:lnTo>
                        <a:pt x="150" y="41"/>
                      </a:lnTo>
                      <a:lnTo>
                        <a:pt x="167" y="41"/>
                      </a:lnTo>
                      <a:lnTo>
                        <a:pt x="167" y="41"/>
                      </a:lnTo>
                      <a:lnTo>
                        <a:pt x="167" y="41"/>
                      </a:lnTo>
                      <a:lnTo>
                        <a:pt x="116" y="0"/>
                      </a:lnTo>
                      <a:lnTo>
                        <a:pt x="116" y="0"/>
                      </a:lnTo>
                      <a:lnTo>
                        <a:pt x="116" y="24"/>
                      </a:lnTo>
                      <a:lnTo>
                        <a:pt x="71" y="22"/>
                      </a:lnTo>
                      <a:lnTo>
                        <a:pt x="70" y="67"/>
                      </a:lnTo>
                      <a:lnTo>
                        <a:pt x="66" y="67"/>
                      </a:lnTo>
                      <a:lnTo>
                        <a:pt x="62" y="68"/>
                      </a:lnTo>
                      <a:lnTo>
                        <a:pt x="59" y="70"/>
                      </a:lnTo>
                      <a:lnTo>
                        <a:pt x="57" y="75"/>
                      </a:lnTo>
                      <a:lnTo>
                        <a:pt x="58" y="106"/>
                      </a:lnTo>
                      <a:lnTo>
                        <a:pt x="1" y="107"/>
                      </a:lnTo>
                      <a:lnTo>
                        <a:pt x="1" y="107"/>
                      </a:lnTo>
                      <a:lnTo>
                        <a:pt x="0" y="111"/>
                      </a:lnTo>
                      <a:lnTo>
                        <a:pt x="0" y="117"/>
                      </a:lnTo>
                      <a:lnTo>
                        <a:pt x="3" y="114"/>
                      </a:lnTo>
                      <a:lnTo>
                        <a:pt x="4" y="117"/>
                      </a:lnTo>
                      <a:lnTo>
                        <a:pt x="5" y="118"/>
                      </a:lnTo>
                      <a:lnTo>
                        <a:pt x="7" y="117"/>
                      </a:lnTo>
                      <a:lnTo>
                        <a:pt x="11" y="124"/>
                      </a:lnTo>
                      <a:lnTo>
                        <a:pt x="9" y="126"/>
                      </a:lnTo>
                      <a:lnTo>
                        <a:pt x="11" y="130"/>
                      </a:lnTo>
                      <a:lnTo>
                        <a:pt x="10" y="135"/>
                      </a:lnTo>
                      <a:lnTo>
                        <a:pt x="7" y="135"/>
                      </a:lnTo>
                      <a:lnTo>
                        <a:pt x="6" y="137"/>
                      </a:lnTo>
                      <a:lnTo>
                        <a:pt x="10" y="145"/>
                      </a:lnTo>
                      <a:lnTo>
                        <a:pt x="13" y="162"/>
                      </a:lnTo>
                      <a:lnTo>
                        <a:pt x="12" y="174"/>
                      </a:lnTo>
                      <a:lnTo>
                        <a:pt x="8" y="179"/>
                      </a:lnTo>
                      <a:lnTo>
                        <a:pt x="6" y="190"/>
                      </a:lnTo>
                      <a:lnTo>
                        <a:pt x="5" y="197"/>
                      </a:lnTo>
                      <a:lnTo>
                        <a:pt x="7" y="195"/>
                      </a:lnTo>
                      <a:lnTo>
                        <a:pt x="10" y="19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10" name="Freeform 830">
                  <a:extLst>
                    <a:ext uri="{FF2B5EF4-FFF2-40B4-BE49-F238E27FC236}">
                      <a16:creationId xmlns:a16="http://schemas.microsoft.com/office/drawing/2014/main" id="{361B6225-20D7-33EB-75A8-168411D7E991}"/>
                    </a:ext>
                  </a:extLst>
                </p:cNvPr>
                <p:cNvSpPr>
                  <a:spLocks/>
                </p:cNvSpPr>
                <p:nvPr/>
              </p:nvSpPr>
              <p:spPr bwMode="auto">
                <a:xfrm>
                  <a:off x="3438" y="2369"/>
                  <a:ext cx="232" cy="257"/>
                </a:xfrm>
                <a:custGeom>
                  <a:avLst/>
                  <a:gdLst>
                    <a:gd name="T0" fmla="*/ 98 w 232"/>
                    <a:gd name="T1" fmla="*/ 241 h 257"/>
                    <a:gd name="T2" fmla="*/ 100 w 232"/>
                    <a:gd name="T3" fmla="*/ 232 h 257"/>
                    <a:gd name="T4" fmla="*/ 110 w 232"/>
                    <a:gd name="T5" fmla="*/ 218 h 257"/>
                    <a:gd name="T6" fmla="*/ 116 w 232"/>
                    <a:gd name="T7" fmla="*/ 204 h 257"/>
                    <a:gd name="T8" fmla="*/ 122 w 232"/>
                    <a:gd name="T9" fmla="*/ 200 h 257"/>
                    <a:gd name="T10" fmla="*/ 133 w 232"/>
                    <a:gd name="T11" fmla="*/ 195 h 257"/>
                    <a:gd name="T12" fmla="*/ 155 w 232"/>
                    <a:gd name="T13" fmla="*/ 178 h 257"/>
                    <a:gd name="T14" fmla="*/ 170 w 232"/>
                    <a:gd name="T15" fmla="*/ 173 h 257"/>
                    <a:gd name="T16" fmla="*/ 177 w 232"/>
                    <a:gd name="T17" fmla="*/ 176 h 257"/>
                    <a:gd name="T18" fmla="*/ 191 w 232"/>
                    <a:gd name="T19" fmla="*/ 175 h 257"/>
                    <a:gd name="T20" fmla="*/ 204 w 232"/>
                    <a:gd name="T21" fmla="*/ 173 h 257"/>
                    <a:gd name="T22" fmla="*/ 215 w 232"/>
                    <a:gd name="T23" fmla="*/ 169 h 257"/>
                    <a:gd name="T24" fmla="*/ 227 w 232"/>
                    <a:gd name="T25" fmla="*/ 159 h 257"/>
                    <a:gd name="T26" fmla="*/ 231 w 232"/>
                    <a:gd name="T27" fmla="*/ 136 h 257"/>
                    <a:gd name="T28" fmla="*/ 226 w 232"/>
                    <a:gd name="T29" fmla="*/ 105 h 257"/>
                    <a:gd name="T30" fmla="*/ 215 w 232"/>
                    <a:gd name="T31" fmla="*/ 102 h 257"/>
                    <a:gd name="T32" fmla="*/ 214 w 232"/>
                    <a:gd name="T33" fmla="*/ 91 h 257"/>
                    <a:gd name="T34" fmla="*/ 204 w 232"/>
                    <a:gd name="T35" fmla="*/ 85 h 257"/>
                    <a:gd name="T36" fmla="*/ 194 w 232"/>
                    <a:gd name="T37" fmla="*/ 73 h 257"/>
                    <a:gd name="T38" fmla="*/ 84 w 232"/>
                    <a:gd name="T39" fmla="*/ 0 h 257"/>
                    <a:gd name="T40" fmla="*/ 95 w 232"/>
                    <a:gd name="T41" fmla="*/ 169 h 257"/>
                    <a:gd name="T42" fmla="*/ 42 w 232"/>
                    <a:gd name="T43" fmla="*/ 166 h 257"/>
                    <a:gd name="T44" fmla="*/ 35 w 232"/>
                    <a:gd name="T45" fmla="*/ 166 h 257"/>
                    <a:gd name="T46" fmla="*/ 25 w 232"/>
                    <a:gd name="T47" fmla="*/ 164 h 257"/>
                    <a:gd name="T48" fmla="*/ 18 w 232"/>
                    <a:gd name="T49" fmla="*/ 166 h 257"/>
                    <a:gd name="T50" fmla="*/ 10 w 232"/>
                    <a:gd name="T51" fmla="*/ 162 h 257"/>
                    <a:gd name="T52" fmla="*/ 8 w 232"/>
                    <a:gd name="T53" fmla="*/ 176 h 257"/>
                    <a:gd name="T54" fmla="*/ 3 w 232"/>
                    <a:gd name="T55" fmla="*/ 181 h 257"/>
                    <a:gd name="T56" fmla="*/ 2 w 232"/>
                    <a:gd name="T57" fmla="*/ 193 h 257"/>
                    <a:gd name="T58" fmla="*/ 7 w 232"/>
                    <a:gd name="T59" fmla="*/ 204 h 257"/>
                    <a:gd name="T60" fmla="*/ 12 w 232"/>
                    <a:gd name="T61" fmla="*/ 207 h 257"/>
                    <a:gd name="T62" fmla="*/ 14 w 232"/>
                    <a:gd name="T63" fmla="*/ 214 h 257"/>
                    <a:gd name="T64" fmla="*/ 18 w 232"/>
                    <a:gd name="T65" fmla="*/ 221 h 257"/>
                    <a:gd name="T66" fmla="*/ 17 w 232"/>
                    <a:gd name="T67" fmla="*/ 226 h 257"/>
                    <a:gd name="T68" fmla="*/ 24 w 232"/>
                    <a:gd name="T69" fmla="*/ 227 h 257"/>
                    <a:gd name="T70" fmla="*/ 33 w 232"/>
                    <a:gd name="T71" fmla="*/ 227 h 257"/>
                    <a:gd name="T72" fmla="*/ 40 w 232"/>
                    <a:gd name="T73" fmla="*/ 221 h 257"/>
                    <a:gd name="T74" fmla="*/ 48 w 232"/>
                    <a:gd name="T75" fmla="*/ 221 h 257"/>
                    <a:gd name="T76" fmla="*/ 52 w 232"/>
                    <a:gd name="T77" fmla="*/ 230 h 257"/>
                    <a:gd name="T78" fmla="*/ 56 w 232"/>
                    <a:gd name="T79" fmla="*/ 237 h 257"/>
                    <a:gd name="T80" fmla="*/ 52 w 232"/>
                    <a:gd name="T81" fmla="*/ 248 h 257"/>
                    <a:gd name="T82" fmla="*/ 59 w 232"/>
                    <a:gd name="T83" fmla="*/ 245 h 257"/>
                    <a:gd name="T84" fmla="*/ 59 w 232"/>
                    <a:gd name="T85" fmla="*/ 252 h 257"/>
                    <a:gd name="T86" fmla="*/ 64 w 232"/>
                    <a:gd name="T87" fmla="*/ 256 h 257"/>
                    <a:gd name="T88" fmla="*/ 73 w 232"/>
                    <a:gd name="T89" fmla="*/ 256 h 257"/>
                    <a:gd name="T90" fmla="*/ 81 w 232"/>
                    <a:gd name="T91" fmla="*/ 253 h 257"/>
                    <a:gd name="T92" fmla="*/ 88 w 232"/>
                    <a:gd name="T93" fmla="*/ 254 h 257"/>
                    <a:gd name="T94" fmla="*/ 97 w 232"/>
                    <a:gd name="T95" fmla="*/ 252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2" h="257">
                      <a:moveTo>
                        <a:pt x="99" y="247"/>
                      </a:moveTo>
                      <a:lnTo>
                        <a:pt x="98" y="245"/>
                      </a:lnTo>
                      <a:lnTo>
                        <a:pt x="98" y="241"/>
                      </a:lnTo>
                      <a:lnTo>
                        <a:pt x="101" y="240"/>
                      </a:lnTo>
                      <a:lnTo>
                        <a:pt x="101" y="235"/>
                      </a:lnTo>
                      <a:lnTo>
                        <a:pt x="100" y="232"/>
                      </a:lnTo>
                      <a:lnTo>
                        <a:pt x="102" y="230"/>
                      </a:lnTo>
                      <a:lnTo>
                        <a:pt x="105" y="227"/>
                      </a:lnTo>
                      <a:lnTo>
                        <a:pt x="110" y="218"/>
                      </a:lnTo>
                      <a:lnTo>
                        <a:pt x="112" y="213"/>
                      </a:lnTo>
                      <a:lnTo>
                        <a:pt x="113" y="211"/>
                      </a:lnTo>
                      <a:lnTo>
                        <a:pt x="116" y="204"/>
                      </a:lnTo>
                      <a:lnTo>
                        <a:pt x="118" y="203"/>
                      </a:lnTo>
                      <a:lnTo>
                        <a:pt x="118" y="200"/>
                      </a:lnTo>
                      <a:lnTo>
                        <a:pt x="122" y="200"/>
                      </a:lnTo>
                      <a:lnTo>
                        <a:pt x="125" y="200"/>
                      </a:lnTo>
                      <a:lnTo>
                        <a:pt x="132" y="198"/>
                      </a:lnTo>
                      <a:lnTo>
                        <a:pt x="133" y="195"/>
                      </a:lnTo>
                      <a:lnTo>
                        <a:pt x="141" y="189"/>
                      </a:lnTo>
                      <a:lnTo>
                        <a:pt x="152" y="181"/>
                      </a:lnTo>
                      <a:lnTo>
                        <a:pt x="155" y="178"/>
                      </a:lnTo>
                      <a:lnTo>
                        <a:pt x="160" y="175"/>
                      </a:lnTo>
                      <a:lnTo>
                        <a:pt x="166" y="173"/>
                      </a:lnTo>
                      <a:lnTo>
                        <a:pt x="170" y="173"/>
                      </a:lnTo>
                      <a:lnTo>
                        <a:pt x="173" y="175"/>
                      </a:lnTo>
                      <a:lnTo>
                        <a:pt x="176" y="175"/>
                      </a:lnTo>
                      <a:lnTo>
                        <a:pt x="177" y="176"/>
                      </a:lnTo>
                      <a:lnTo>
                        <a:pt x="177" y="175"/>
                      </a:lnTo>
                      <a:lnTo>
                        <a:pt x="180" y="176"/>
                      </a:lnTo>
                      <a:lnTo>
                        <a:pt x="191" y="175"/>
                      </a:lnTo>
                      <a:lnTo>
                        <a:pt x="194" y="176"/>
                      </a:lnTo>
                      <a:lnTo>
                        <a:pt x="198" y="173"/>
                      </a:lnTo>
                      <a:lnTo>
                        <a:pt x="204" y="173"/>
                      </a:lnTo>
                      <a:lnTo>
                        <a:pt x="207" y="173"/>
                      </a:lnTo>
                      <a:lnTo>
                        <a:pt x="211" y="170"/>
                      </a:lnTo>
                      <a:lnTo>
                        <a:pt x="215" y="169"/>
                      </a:lnTo>
                      <a:lnTo>
                        <a:pt x="219" y="167"/>
                      </a:lnTo>
                      <a:lnTo>
                        <a:pt x="226" y="162"/>
                      </a:lnTo>
                      <a:lnTo>
                        <a:pt x="227" y="159"/>
                      </a:lnTo>
                      <a:lnTo>
                        <a:pt x="228" y="152"/>
                      </a:lnTo>
                      <a:lnTo>
                        <a:pt x="229" y="151"/>
                      </a:lnTo>
                      <a:lnTo>
                        <a:pt x="231" y="136"/>
                      </a:lnTo>
                      <a:lnTo>
                        <a:pt x="232" y="103"/>
                      </a:lnTo>
                      <a:lnTo>
                        <a:pt x="232" y="103"/>
                      </a:lnTo>
                      <a:lnTo>
                        <a:pt x="226" y="105"/>
                      </a:lnTo>
                      <a:lnTo>
                        <a:pt x="219" y="106"/>
                      </a:lnTo>
                      <a:lnTo>
                        <a:pt x="216" y="104"/>
                      </a:lnTo>
                      <a:lnTo>
                        <a:pt x="215" y="102"/>
                      </a:lnTo>
                      <a:lnTo>
                        <a:pt x="217" y="97"/>
                      </a:lnTo>
                      <a:lnTo>
                        <a:pt x="217" y="94"/>
                      </a:lnTo>
                      <a:lnTo>
                        <a:pt x="214" y="91"/>
                      </a:lnTo>
                      <a:lnTo>
                        <a:pt x="211" y="90"/>
                      </a:lnTo>
                      <a:lnTo>
                        <a:pt x="208" y="87"/>
                      </a:lnTo>
                      <a:lnTo>
                        <a:pt x="204" y="85"/>
                      </a:lnTo>
                      <a:lnTo>
                        <a:pt x="199" y="85"/>
                      </a:lnTo>
                      <a:lnTo>
                        <a:pt x="196" y="82"/>
                      </a:lnTo>
                      <a:lnTo>
                        <a:pt x="194" y="73"/>
                      </a:lnTo>
                      <a:lnTo>
                        <a:pt x="101" y="0"/>
                      </a:lnTo>
                      <a:lnTo>
                        <a:pt x="101" y="0"/>
                      </a:lnTo>
                      <a:lnTo>
                        <a:pt x="84" y="0"/>
                      </a:lnTo>
                      <a:lnTo>
                        <a:pt x="95" y="150"/>
                      </a:lnTo>
                      <a:lnTo>
                        <a:pt x="100" y="153"/>
                      </a:lnTo>
                      <a:lnTo>
                        <a:pt x="95" y="169"/>
                      </a:lnTo>
                      <a:lnTo>
                        <a:pt x="45" y="169"/>
                      </a:lnTo>
                      <a:lnTo>
                        <a:pt x="43" y="168"/>
                      </a:lnTo>
                      <a:lnTo>
                        <a:pt x="42" y="166"/>
                      </a:lnTo>
                      <a:lnTo>
                        <a:pt x="40" y="166"/>
                      </a:lnTo>
                      <a:lnTo>
                        <a:pt x="38" y="169"/>
                      </a:lnTo>
                      <a:lnTo>
                        <a:pt x="35" y="166"/>
                      </a:lnTo>
                      <a:lnTo>
                        <a:pt x="35" y="162"/>
                      </a:lnTo>
                      <a:lnTo>
                        <a:pt x="32" y="160"/>
                      </a:lnTo>
                      <a:lnTo>
                        <a:pt x="25" y="164"/>
                      </a:lnTo>
                      <a:lnTo>
                        <a:pt x="21" y="172"/>
                      </a:lnTo>
                      <a:lnTo>
                        <a:pt x="21" y="171"/>
                      </a:lnTo>
                      <a:lnTo>
                        <a:pt x="18" y="166"/>
                      </a:lnTo>
                      <a:lnTo>
                        <a:pt x="18" y="161"/>
                      </a:lnTo>
                      <a:lnTo>
                        <a:pt x="14" y="161"/>
                      </a:lnTo>
                      <a:lnTo>
                        <a:pt x="10" y="162"/>
                      </a:lnTo>
                      <a:lnTo>
                        <a:pt x="10" y="169"/>
                      </a:lnTo>
                      <a:lnTo>
                        <a:pt x="10" y="171"/>
                      </a:lnTo>
                      <a:lnTo>
                        <a:pt x="8" y="176"/>
                      </a:lnTo>
                      <a:lnTo>
                        <a:pt x="4" y="176"/>
                      </a:lnTo>
                      <a:lnTo>
                        <a:pt x="0" y="180"/>
                      </a:lnTo>
                      <a:lnTo>
                        <a:pt x="3" y="181"/>
                      </a:lnTo>
                      <a:lnTo>
                        <a:pt x="3" y="184"/>
                      </a:lnTo>
                      <a:lnTo>
                        <a:pt x="4" y="187"/>
                      </a:lnTo>
                      <a:lnTo>
                        <a:pt x="2" y="193"/>
                      </a:lnTo>
                      <a:lnTo>
                        <a:pt x="2" y="196"/>
                      </a:lnTo>
                      <a:lnTo>
                        <a:pt x="6" y="200"/>
                      </a:lnTo>
                      <a:lnTo>
                        <a:pt x="7" y="204"/>
                      </a:lnTo>
                      <a:lnTo>
                        <a:pt x="9" y="206"/>
                      </a:lnTo>
                      <a:lnTo>
                        <a:pt x="11" y="206"/>
                      </a:lnTo>
                      <a:lnTo>
                        <a:pt x="12" y="207"/>
                      </a:lnTo>
                      <a:lnTo>
                        <a:pt x="13" y="210"/>
                      </a:lnTo>
                      <a:lnTo>
                        <a:pt x="14" y="212"/>
                      </a:lnTo>
                      <a:lnTo>
                        <a:pt x="14" y="214"/>
                      </a:lnTo>
                      <a:lnTo>
                        <a:pt x="14" y="216"/>
                      </a:lnTo>
                      <a:lnTo>
                        <a:pt x="14" y="218"/>
                      </a:lnTo>
                      <a:lnTo>
                        <a:pt x="18" y="221"/>
                      </a:lnTo>
                      <a:lnTo>
                        <a:pt x="18" y="224"/>
                      </a:lnTo>
                      <a:lnTo>
                        <a:pt x="17" y="226"/>
                      </a:lnTo>
                      <a:lnTo>
                        <a:pt x="17" y="226"/>
                      </a:lnTo>
                      <a:lnTo>
                        <a:pt x="18" y="228"/>
                      </a:lnTo>
                      <a:lnTo>
                        <a:pt x="21" y="225"/>
                      </a:lnTo>
                      <a:lnTo>
                        <a:pt x="24" y="227"/>
                      </a:lnTo>
                      <a:lnTo>
                        <a:pt x="27" y="229"/>
                      </a:lnTo>
                      <a:lnTo>
                        <a:pt x="30" y="229"/>
                      </a:lnTo>
                      <a:lnTo>
                        <a:pt x="33" y="227"/>
                      </a:lnTo>
                      <a:lnTo>
                        <a:pt x="35" y="227"/>
                      </a:lnTo>
                      <a:lnTo>
                        <a:pt x="38" y="222"/>
                      </a:lnTo>
                      <a:lnTo>
                        <a:pt x="40" y="221"/>
                      </a:lnTo>
                      <a:lnTo>
                        <a:pt x="44" y="224"/>
                      </a:lnTo>
                      <a:lnTo>
                        <a:pt x="45" y="222"/>
                      </a:lnTo>
                      <a:lnTo>
                        <a:pt x="48" y="221"/>
                      </a:lnTo>
                      <a:lnTo>
                        <a:pt x="48" y="223"/>
                      </a:lnTo>
                      <a:lnTo>
                        <a:pt x="51" y="226"/>
                      </a:lnTo>
                      <a:lnTo>
                        <a:pt x="52" y="230"/>
                      </a:lnTo>
                      <a:lnTo>
                        <a:pt x="52" y="235"/>
                      </a:lnTo>
                      <a:lnTo>
                        <a:pt x="53" y="236"/>
                      </a:lnTo>
                      <a:lnTo>
                        <a:pt x="56" y="237"/>
                      </a:lnTo>
                      <a:lnTo>
                        <a:pt x="56" y="238"/>
                      </a:lnTo>
                      <a:lnTo>
                        <a:pt x="54" y="243"/>
                      </a:lnTo>
                      <a:lnTo>
                        <a:pt x="52" y="248"/>
                      </a:lnTo>
                      <a:lnTo>
                        <a:pt x="55" y="247"/>
                      </a:lnTo>
                      <a:lnTo>
                        <a:pt x="56" y="245"/>
                      </a:lnTo>
                      <a:lnTo>
                        <a:pt x="59" y="245"/>
                      </a:lnTo>
                      <a:lnTo>
                        <a:pt x="59" y="248"/>
                      </a:lnTo>
                      <a:lnTo>
                        <a:pt x="59" y="250"/>
                      </a:lnTo>
                      <a:lnTo>
                        <a:pt x="59" y="252"/>
                      </a:lnTo>
                      <a:lnTo>
                        <a:pt x="63" y="252"/>
                      </a:lnTo>
                      <a:lnTo>
                        <a:pt x="64" y="254"/>
                      </a:lnTo>
                      <a:lnTo>
                        <a:pt x="64" y="256"/>
                      </a:lnTo>
                      <a:lnTo>
                        <a:pt x="69" y="253"/>
                      </a:lnTo>
                      <a:lnTo>
                        <a:pt x="70" y="253"/>
                      </a:lnTo>
                      <a:lnTo>
                        <a:pt x="73" y="256"/>
                      </a:lnTo>
                      <a:lnTo>
                        <a:pt x="80" y="256"/>
                      </a:lnTo>
                      <a:lnTo>
                        <a:pt x="80" y="255"/>
                      </a:lnTo>
                      <a:lnTo>
                        <a:pt x="81" y="253"/>
                      </a:lnTo>
                      <a:lnTo>
                        <a:pt x="85" y="252"/>
                      </a:lnTo>
                      <a:lnTo>
                        <a:pt x="89" y="252"/>
                      </a:lnTo>
                      <a:lnTo>
                        <a:pt x="88" y="254"/>
                      </a:lnTo>
                      <a:lnTo>
                        <a:pt x="90" y="256"/>
                      </a:lnTo>
                      <a:lnTo>
                        <a:pt x="94" y="257"/>
                      </a:lnTo>
                      <a:lnTo>
                        <a:pt x="97" y="252"/>
                      </a:lnTo>
                      <a:lnTo>
                        <a:pt x="98" y="251"/>
                      </a:lnTo>
                      <a:lnTo>
                        <a:pt x="99" y="24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11" name="Freeform 831">
                  <a:extLst>
                    <a:ext uri="{FF2B5EF4-FFF2-40B4-BE49-F238E27FC236}">
                      <a16:creationId xmlns:a16="http://schemas.microsoft.com/office/drawing/2014/main" id="{F72EE5D8-253F-B74C-C2DF-CD71FAD46199}"/>
                    </a:ext>
                  </a:extLst>
                </p:cNvPr>
                <p:cNvSpPr>
                  <a:spLocks/>
                </p:cNvSpPr>
                <p:nvPr/>
              </p:nvSpPr>
              <p:spPr bwMode="auto">
                <a:xfrm>
                  <a:off x="3536" y="2542"/>
                  <a:ext cx="107" cy="93"/>
                </a:xfrm>
                <a:custGeom>
                  <a:avLst/>
                  <a:gdLst>
                    <a:gd name="T0" fmla="*/ 104 w 107"/>
                    <a:gd name="T1" fmla="*/ 44 h 93"/>
                    <a:gd name="T2" fmla="*/ 103 w 107"/>
                    <a:gd name="T3" fmla="*/ 39 h 93"/>
                    <a:gd name="T4" fmla="*/ 101 w 107"/>
                    <a:gd name="T5" fmla="*/ 36 h 93"/>
                    <a:gd name="T6" fmla="*/ 90 w 107"/>
                    <a:gd name="T7" fmla="*/ 35 h 93"/>
                    <a:gd name="T8" fmla="*/ 76 w 107"/>
                    <a:gd name="T9" fmla="*/ 17 h 93"/>
                    <a:gd name="T10" fmla="*/ 78 w 107"/>
                    <a:gd name="T11" fmla="*/ 9 h 93"/>
                    <a:gd name="T12" fmla="*/ 79 w 107"/>
                    <a:gd name="T13" fmla="*/ 3 h 93"/>
                    <a:gd name="T14" fmla="*/ 75 w 107"/>
                    <a:gd name="T15" fmla="*/ 2 h 93"/>
                    <a:gd name="T16" fmla="*/ 68 w 107"/>
                    <a:gd name="T17" fmla="*/ 0 h 93"/>
                    <a:gd name="T18" fmla="*/ 57 w 107"/>
                    <a:gd name="T19" fmla="*/ 5 h 93"/>
                    <a:gd name="T20" fmla="*/ 43 w 107"/>
                    <a:gd name="T21" fmla="*/ 16 h 93"/>
                    <a:gd name="T22" fmla="*/ 34 w 107"/>
                    <a:gd name="T23" fmla="*/ 25 h 93"/>
                    <a:gd name="T24" fmla="*/ 24 w 107"/>
                    <a:gd name="T25" fmla="*/ 27 h 93"/>
                    <a:gd name="T26" fmla="*/ 20 w 107"/>
                    <a:gd name="T27" fmla="*/ 30 h 93"/>
                    <a:gd name="T28" fmla="*/ 15 w 107"/>
                    <a:gd name="T29" fmla="*/ 38 h 93"/>
                    <a:gd name="T30" fmla="*/ 12 w 107"/>
                    <a:gd name="T31" fmla="*/ 45 h 93"/>
                    <a:gd name="T32" fmla="*/ 4 w 107"/>
                    <a:gd name="T33" fmla="*/ 57 h 93"/>
                    <a:gd name="T34" fmla="*/ 3 w 107"/>
                    <a:gd name="T35" fmla="*/ 62 h 93"/>
                    <a:gd name="T36" fmla="*/ 0 w 107"/>
                    <a:gd name="T37" fmla="*/ 68 h 93"/>
                    <a:gd name="T38" fmla="*/ 1 w 107"/>
                    <a:gd name="T39" fmla="*/ 74 h 93"/>
                    <a:gd name="T40" fmla="*/ 1 w 107"/>
                    <a:gd name="T41" fmla="*/ 78 h 93"/>
                    <a:gd name="T42" fmla="*/ 10 w 107"/>
                    <a:gd name="T43" fmla="*/ 85 h 93"/>
                    <a:gd name="T44" fmla="*/ 13 w 107"/>
                    <a:gd name="T45" fmla="*/ 86 h 93"/>
                    <a:gd name="T46" fmla="*/ 19 w 107"/>
                    <a:gd name="T47" fmla="*/ 88 h 93"/>
                    <a:gd name="T48" fmla="*/ 25 w 107"/>
                    <a:gd name="T49" fmla="*/ 93 h 93"/>
                    <a:gd name="T50" fmla="*/ 31 w 107"/>
                    <a:gd name="T51" fmla="*/ 90 h 93"/>
                    <a:gd name="T52" fmla="*/ 35 w 107"/>
                    <a:gd name="T53" fmla="*/ 92 h 93"/>
                    <a:gd name="T54" fmla="*/ 37 w 107"/>
                    <a:gd name="T55" fmla="*/ 88 h 93"/>
                    <a:gd name="T56" fmla="*/ 34 w 107"/>
                    <a:gd name="T57" fmla="*/ 82 h 93"/>
                    <a:gd name="T58" fmla="*/ 34 w 107"/>
                    <a:gd name="T59" fmla="*/ 72 h 93"/>
                    <a:gd name="T60" fmla="*/ 49 w 107"/>
                    <a:gd name="T61" fmla="*/ 72 h 93"/>
                    <a:gd name="T62" fmla="*/ 58 w 107"/>
                    <a:gd name="T63" fmla="*/ 72 h 93"/>
                    <a:gd name="T64" fmla="*/ 66 w 107"/>
                    <a:gd name="T65" fmla="*/ 70 h 93"/>
                    <a:gd name="T66" fmla="*/ 71 w 107"/>
                    <a:gd name="T67" fmla="*/ 69 h 93"/>
                    <a:gd name="T68" fmla="*/ 72 w 107"/>
                    <a:gd name="T69" fmla="*/ 69 h 93"/>
                    <a:gd name="T70" fmla="*/ 87 w 107"/>
                    <a:gd name="T71" fmla="*/ 72 h 93"/>
                    <a:gd name="T72" fmla="*/ 90 w 107"/>
                    <a:gd name="T73" fmla="*/ 67 h 93"/>
                    <a:gd name="T74" fmla="*/ 93 w 107"/>
                    <a:gd name="T75" fmla="*/ 62 h 93"/>
                    <a:gd name="T76" fmla="*/ 96 w 107"/>
                    <a:gd name="T77" fmla="*/ 61 h 93"/>
                    <a:gd name="T78" fmla="*/ 103 w 107"/>
                    <a:gd name="T79" fmla="*/ 58 h 93"/>
                    <a:gd name="T80" fmla="*/ 107 w 107"/>
                    <a:gd name="T81" fmla="*/ 51 h 93"/>
                    <a:gd name="T82" fmla="*/ 103 w 107"/>
                    <a:gd name="T83" fmla="*/ 4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7" h="93">
                      <a:moveTo>
                        <a:pt x="103" y="46"/>
                      </a:moveTo>
                      <a:lnTo>
                        <a:pt x="104" y="44"/>
                      </a:lnTo>
                      <a:lnTo>
                        <a:pt x="104" y="40"/>
                      </a:lnTo>
                      <a:lnTo>
                        <a:pt x="103" y="39"/>
                      </a:lnTo>
                      <a:lnTo>
                        <a:pt x="103" y="37"/>
                      </a:lnTo>
                      <a:lnTo>
                        <a:pt x="101" y="36"/>
                      </a:lnTo>
                      <a:lnTo>
                        <a:pt x="95" y="40"/>
                      </a:lnTo>
                      <a:lnTo>
                        <a:pt x="90" y="35"/>
                      </a:lnTo>
                      <a:lnTo>
                        <a:pt x="89" y="28"/>
                      </a:lnTo>
                      <a:lnTo>
                        <a:pt x="76" y="17"/>
                      </a:lnTo>
                      <a:lnTo>
                        <a:pt x="76" y="13"/>
                      </a:lnTo>
                      <a:lnTo>
                        <a:pt x="78" y="9"/>
                      </a:lnTo>
                      <a:lnTo>
                        <a:pt x="79" y="4"/>
                      </a:lnTo>
                      <a:lnTo>
                        <a:pt x="79" y="3"/>
                      </a:lnTo>
                      <a:lnTo>
                        <a:pt x="78" y="2"/>
                      </a:lnTo>
                      <a:lnTo>
                        <a:pt x="75" y="2"/>
                      </a:lnTo>
                      <a:lnTo>
                        <a:pt x="72" y="0"/>
                      </a:lnTo>
                      <a:lnTo>
                        <a:pt x="68" y="0"/>
                      </a:lnTo>
                      <a:lnTo>
                        <a:pt x="62" y="2"/>
                      </a:lnTo>
                      <a:lnTo>
                        <a:pt x="57" y="5"/>
                      </a:lnTo>
                      <a:lnTo>
                        <a:pt x="54" y="8"/>
                      </a:lnTo>
                      <a:lnTo>
                        <a:pt x="43" y="16"/>
                      </a:lnTo>
                      <a:lnTo>
                        <a:pt x="35" y="22"/>
                      </a:lnTo>
                      <a:lnTo>
                        <a:pt x="34" y="25"/>
                      </a:lnTo>
                      <a:lnTo>
                        <a:pt x="27" y="27"/>
                      </a:lnTo>
                      <a:lnTo>
                        <a:pt x="24" y="27"/>
                      </a:lnTo>
                      <a:lnTo>
                        <a:pt x="20" y="27"/>
                      </a:lnTo>
                      <a:lnTo>
                        <a:pt x="20" y="30"/>
                      </a:lnTo>
                      <a:lnTo>
                        <a:pt x="18" y="31"/>
                      </a:lnTo>
                      <a:lnTo>
                        <a:pt x="15" y="38"/>
                      </a:lnTo>
                      <a:lnTo>
                        <a:pt x="14" y="40"/>
                      </a:lnTo>
                      <a:lnTo>
                        <a:pt x="12" y="45"/>
                      </a:lnTo>
                      <a:lnTo>
                        <a:pt x="7" y="54"/>
                      </a:lnTo>
                      <a:lnTo>
                        <a:pt x="4" y="57"/>
                      </a:lnTo>
                      <a:lnTo>
                        <a:pt x="2" y="59"/>
                      </a:lnTo>
                      <a:lnTo>
                        <a:pt x="3" y="62"/>
                      </a:lnTo>
                      <a:lnTo>
                        <a:pt x="3" y="67"/>
                      </a:lnTo>
                      <a:lnTo>
                        <a:pt x="0" y="68"/>
                      </a:lnTo>
                      <a:lnTo>
                        <a:pt x="0" y="72"/>
                      </a:lnTo>
                      <a:lnTo>
                        <a:pt x="1" y="74"/>
                      </a:lnTo>
                      <a:lnTo>
                        <a:pt x="0" y="78"/>
                      </a:lnTo>
                      <a:lnTo>
                        <a:pt x="1" y="78"/>
                      </a:lnTo>
                      <a:lnTo>
                        <a:pt x="5" y="82"/>
                      </a:lnTo>
                      <a:lnTo>
                        <a:pt x="10" y="85"/>
                      </a:lnTo>
                      <a:lnTo>
                        <a:pt x="12" y="85"/>
                      </a:lnTo>
                      <a:lnTo>
                        <a:pt x="13" y="86"/>
                      </a:lnTo>
                      <a:lnTo>
                        <a:pt x="16" y="86"/>
                      </a:lnTo>
                      <a:lnTo>
                        <a:pt x="19" y="88"/>
                      </a:lnTo>
                      <a:lnTo>
                        <a:pt x="20" y="90"/>
                      </a:lnTo>
                      <a:lnTo>
                        <a:pt x="25" y="93"/>
                      </a:lnTo>
                      <a:lnTo>
                        <a:pt x="28" y="93"/>
                      </a:lnTo>
                      <a:lnTo>
                        <a:pt x="31" y="90"/>
                      </a:lnTo>
                      <a:lnTo>
                        <a:pt x="33" y="90"/>
                      </a:lnTo>
                      <a:lnTo>
                        <a:pt x="35" y="92"/>
                      </a:lnTo>
                      <a:lnTo>
                        <a:pt x="38" y="93"/>
                      </a:lnTo>
                      <a:lnTo>
                        <a:pt x="37" y="88"/>
                      </a:lnTo>
                      <a:lnTo>
                        <a:pt x="36" y="83"/>
                      </a:lnTo>
                      <a:lnTo>
                        <a:pt x="34" y="82"/>
                      </a:lnTo>
                      <a:lnTo>
                        <a:pt x="34" y="76"/>
                      </a:lnTo>
                      <a:lnTo>
                        <a:pt x="34" y="72"/>
                      </a:lnTo>
                      <a:lnTo>
                        <a:pt x="39" y="72"/>
                      </a:lnTo>
                      <a:lnTo>
                        <a:pt x="49" y="72"/>
                      </a:lnTo>
                      <a:lnTo>
                        <a:pt x="51" y="72"/>
                      </a:lnTo>
                      <a:lnTo>
                        <a:pt x="58" y="72"/>
                      </a:lnTo>
                      <a:lnTo>
                        <a:pt x="63" y="70"/>
                      </a:lnTo>
                      <a:lnTo>
                        <a:pt x="66" y="70"/>
                      </a:lnTo>
                      <a:lnTo>
                        <a:pt x="70" y="69"/>
                      </a:lnTo>
                      <a:lnTo>
                        <a:pt x="71" y="69"/>
                      </a:lnTo>
                      <a:lnTo>
                        <a:pt x="71" y="69"/>
                      </a:lnTo>
                      <a:lnTo>
                        <a:pt x="72" y="69"/>
                      </a:lnTo>
                      <a:lnTo>
                        <a:pt x="86" y="73"/>
                      </a:lnTo>
                      <a:lnTo>
                        <a:pt x="87" y="72"/>
                      </a:lnTo>
                      <a:lnTo>
                        <a:pt x="91" y="70"/>
                      </a:lnTo>
                      <a:lnTo>
                        <a:pt x="90" y="67"/>
                      </a:lnTo>
                      <a:lnTo>
                        <a:pt x="93" y="65"/>
                      </a:lnTo>
                      <a:lnTo>
                        <a:pt x="93" y="62"/>
                      </a:lnTo>
                      <a:lnTo>
                        <a:pt x="95" y="60"/>
                      </a:lnTo>
                      <a:lnTo>
                        <a:pt x="96" y="61"/>
                      </a:lnTo>
                      <a:lnTo>
                        <a:pt x="101" y="58"/>
                      </a:lnTo>
                      <a:lnTo>
                        <a:pt x="103" y="58"/>
                      </a:lnTo>
                      <a:lnTo>
                        <a:pt x="107" y="54"/>
                      </a:lnTo>
                      <a:lnTo>
                        <a:pt x="107" y="51"/>
                      </a:lnTo>
                      <a:lnTo>
                        <a:pt x="106" y="51"/>
                      </a:lnTo>
                      <a:lnTo>
                        <a:pt x="103" y="4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12" name="Freeform 832">
                  <a:extLst>
                    <a:ext uri="{FF2B5EF4-FFF2-40B4-BE49-F238E27FC236}">
                      <a16:creationId xmlns:a16="http://schemas.microsoft.com/office/drawing/2014/main" id="{D9EBA688-C141-21C6-ED75-3B7EC66EB202}"/>
                    </a:ext>
                  </a:extLst>
                </p:cNvPr>
                <p:cNvSpPr>
                  <a:spLocks/>
                </p:cNvSpPr>
                <p:nvPr/>
              </p:nvSpPr>
              <p:spPr bwMode="auto">
                <a:xfrm>
                  <a:off x="3364" y="2515"/>
                  <a:ext cx="92" cy="80"/>
                </a:xfrm>
                <a:custGeom>
                  <a:avLst/>
                  <a:gdLst>
                    <a:gd name="T0" fmla="*/ 29 w 92"/>
                    <a:gd name="T1" fmla="*/ 75 h 80"/>
                    <a:gd name="T2" fmla="*/ 36 w 92"/>
                    <a:gd name="T3" fmla="*/ 68 h 80"/>
                    <a:gd name="T4" fmla="*/ 53 w 92"/>
                    <a:gd name="T5" fmla="*/ 70 h 80"/>
                    <a:gd name="T6" fmla="*/ 55 w 92"/>
                    <a:gd name="T7" fmla="*/ 69 h 80"/>
                    <a:gd name="T8" fmla="*/ 70 w 92"/>
                    <a:gd name="T9" fmla="*/ 72 h 80"/>
                    <a:gd name="T10" fmla="*/ 77 w 92"/>
                    <a:gd name="T11" fmla="*/ 75 h 80"/>
                    <a:gd name="T12" fmla="*/ 84 w 92"/>
                    <a:gd name="T13" fmla="*/ 75 h 80"/>
                    <a:gd name="T14" fmla="*/ 88 w 92"/>
                    <a:gd name="T15" fmla="*/ 77 h 80"/>
                    <a:gd name="T16" fmla="*/ 91 w 92"/>
                    <a:gd name="T17" fmla="*/ 80 h 80"/>
                    <a:gd name="T18" fmla="*/ 92 w 92"/>
                    <a:gd name="T19" fmla="*/ 75 h 80"/>
                    <a:gd name="T20" fmla="*/ 88 w 92"/>
                    <a:gd name="T21" fmla="*/ 70 h 80"/>
                    <a:gd name="T22" fmla="*/ 88 w 92"/>
                    <a:gd name="T23" fmla="*/ 66 h 80"/>
                    <a:gd name="T24" fmla="*/ 86 w 92"/>
                    <a:gd name="T25" fmla="*/ 61 h 80"/>
                    <a:gd name="T26" fmla="*/ 83 w 92"/>
                    <a:gd name="T27" fmla="*/ 60 h 80"/>
                    <a:gd name="T28" fmla="*/ 80 w 92"/>
                    <a:gd name="T29" fmla="*/ 54 h 80"/>
                    <a:gd name="T30" fmla="*/ 76 w 92"/>
                    <a:gd name="T31" fmla="*/ 47 h 80"/>
                    <a:gd name="T32" fmla="*/ 77 w 92"/>
                    <a:gd name="T33" fmla="*/ 38 h 80"/>
                    <a:gd name="T34" fmla="*/ 74 w 92"/>
                    <a:gd name="T35" fmla="*/ 34 h 80"/>
                    <a:gd name="T36" fmla="*/ 70 w 92"/>
                    <a:gd name="T37" fmla="*/ 28 h 80"/>
                    <a:gd name="T38" fmla="*/ 67 w 92"/>
                    <a:gd name="T39" fmla="*/ 23 h 80"/>
                    <a:gd name="T40" fmla="*/ 64 w 92"/>
                    <a:gd name="T41" fmla="*/ 19 h 80"/>
                    <a:gd name="T42" fmla="*/ 60 w 92"/>
                    <a:gd name="T43" fmla="*/ 12 h 80"/>
                    <a:gd name="T44" fmla="*/ 57 w 92"/>
                    <a:gd name="T45" fmla="*/ 10 h 80"/>
                    <a:gd name="T46" fmla="*/ 54 w 92"/>
                    <a:gd name="T47" fmla="*/ 11 h 80"/>
                    <a:gd name="T48" fmla="*/ 51 w 92"/>
                    <a:gd name="T49" fmla="*/ 8 h 80"/>
                    <a:gd name="T50" fmla="*/ 45 w 92"/>
                    <a:gd name="T51" fmla="*/ 3 h 80"/>
                    <a:gd name="T52" fmla="*/ 36 w 92"/>
                    <a:gd name="T53" fmla="*/ 0 h 80"/>
                    <a:gd name="T54" fmla="*/ 21 w 92"/>
                    <a:gd name="T55" fmla="*/ 5 h 80"/>
                    <a:gd name="T56" fmla="*/ 15 w 92"/>
                    <a:gd name="T57" fmla="*/ 8 h 80"/>
                    <a:gd name="T58" fmla="*/ 13 w 92"/>
                    <a:gd name="T59" fmla="*/ 16 h 80"/>
                    <a:gd name="T60" fmla="*/ 0 w 92"/>
                    <a:gd name="T61" fmla="*/ 34 h 80"/>
                    <a:gd name="T62" fmla="*/ 9 w 92"/>
                    <a:gd name="T63" fmla="*/ 44 h 80"/>
                    <a:gd name="T64" fmla="*/ 11 w 92"/>
                    <a:gd name="T65" fmla="*/ 48 h 80"/>
                    <a:gd name="T66" fmla="*/ 13 w 92"/>
                    <a:gd name="T67" fmla="*/ 51 h 80"/>
                    <a:gd name="T68" fmla="*/ 12 w 92"/>
                    <a:gd name="T69" fmla="*/ 54 h 80"/>
                    <a:gd name="T70" fmla="*/ 19 w 92"/>
                    <a:gd name="T71" fmla="*/ 54 h 80"/>
                    <a:gd name="T72" fmla="*/ 27 w 92"/>
                    <a:gd name="T73" fmla="*/ 49 h 80"/>
                    <a:gd name="T74" fmla="*/ 33 w 92"/>
                    <a:gd name="T75" fmla="*/ 48 h 80"/>
                    <a:gd name="T76" fmla="*/ 42 w 92"/>
                    <a:gd name="T77" fmla="*/ 51 h 80"/>
                    <a:gd name="T78" fmla="*/ 50 w 92"/>
                    <a:gd name="T79" fmla="*/ 56 h 80"/>
                    <a:gd name="T80" fmla="*/ 53 w 92"/>
                    <a:gd name="T81" fmla="*/ 58 h 80"/>
                    <a:gd name="T82" fmla="*/ 49 w 92"/>
                    <a:gd name="T83" fmla="*/ 60 h 80"/>
                    <a:gd name="T84" fmla="*/ 40 w 92"/>
                    <a:gd name="T85" fmla="*/ 56 h 80"/>
                    <a:gd name="T86" fmla="*/ 34 w 92"/>
                    <a:gd name="T87" fmla="*/ 54 h 80"/>
                    <a:gd name="T88" fmla="*/ 30 w 92"/>
                    <a:gd name="T89" fmla="*/ 56 h 80"/>
                    <a:gd name="T90" fmla="*/ 28 w 92"/>
                    <a:gd name="T91" fmla="*/ 55 h 80"/>
                    <a:gd name="T92" fmla="*/ 22 w 92"/>
                    <a:gd name="T93" fmla="*/ 58 h 80"/>
                    <a:gd name="T94" fmla="*/ 11 w 92"/>
                    <a:gd name="T95" fmla="*/ 61 h 80"/>
                    <a:gd name="T96" fmla="*/ 9 w 92"/>
                    <a:gd name="T97" fmla="*/ 67 h 80"/>
                    <a:gd name="T98" fmla="*/ 9 w 92"/>
                    <a:gd name="T99" fmla="*/ 70 h 80"/>
                    <a:gd name="T100" fmla="*/ 17 w 92"/>
                    <a:gd name="T101" fmla="*/ 70 h 80"/>
                    <a:gd name="T102" fmla="*/ 12 w 92"/>
                    <a:gd name="T103" fmla="*/ 72 h 80"/>
                    <a:gd name="T104" fmla="*/ 11 w 92"/>
                    <a:gd name="T105" fmla="*/ 72 h 80"/>
                    <a:gd name="T106" fmla="*/ 14 w 92"/>
                    <a:gd name="T107" fmla="*/ 7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 h="80">
                      <a:moveTo>
                        <a:pt x="19" y="74"/>
                      </a:moveTo>
                      <a:lnTo>
                        <a:pt x="29" y="75"/>
                      </a:lnTo>
                      <a:lnTo>
                        <a:pt x="31" y="71"/>
                      </a:lnTo>
                      <a:lnTo>
                        <a:pt x="36" y="68"/>
                      </a:lnTo>
                      <a:lnTo>
                        <a:pt x="49" y="68"/>
                      </a:lnTo>
                      <a:lnTo>
                        <a:pt x="53" y="70"/>
                      </a:lnTo>
                      <a:lnTo>
                        <a:pt x="53" y="70"/>
                      </a:lnTo>
                      <a:lnTo>
                        <a:pt x="55" y="69"/>
                      </a:lnTo>
                      <a:lnTo>
                        <a:pt x="64" y="69"/>
                      </a:lnTo>
                      <a:lnTo>
                        <a:pt x="70" y="72"/>
                      </a:lnTo>
                      <a:lnTo>
                        <a:pt x="72" y="75"/>
                      </a:lnTo>
                      <a:lnTo>
                        <a:pt x="77" y="75"/>
                      </a:lnTo>
                      <a:lnTo>
                        <a:pt x="81" y="77"/>
                      </a:lnTo>
                      <a:lnTo>
                        <a:pt x="84" y="75"/>
                      </a:lnTo>
                      <a:lnTo>
                        <a:pt x="86" y="75"/>
                      </a:lnTo>
                      <a:lnTo>
                        <a:pt x="88" y="77"/>
                      </a:lnTo>
                      <a:lnTo>
                        <a:pt x="91" y="78"/>
                      </a:lnTo>
                      <a:lnTo>
                        <a:pt x="91" y="80"/>
                      </a:lnTo>
                      <a:lnTo>
                        <a:pt x="92" y="78"/>
                      </a:lnTo>
                      <a:lnTo>
                        <a:pt x="92" y="75"/>
                      </a:lnTo>
                      <a:lnTo>
                        <a:pt x="88" y="72"/>
                      </a:lnTo>
                      <a:lnTo>
                        <a:pt x="88" y="70"/>
                      </a:lnTo>
                      <a:lnTo>
                        <a:pt x="88" y="68"/>
                      </a:lnTo>
                      <a:lnTo>
                        <a:pt x="88" y="66"/>
                      </a:lnTo>
                      <a:lnTo>
                        <a:pt x="87" y="64"/>
                      </a:lnTo>
                      <a:lnTo>
                        <a:pt x="86" y="61"/>
                      </a:lnTo>
                      <a:lnTo>
                        <a:pt x="85" y="60"/>
                      </a:lnTo>
                      <a:lnTo>
                        <a:pt x="83" y="60"/>
                      </a:lnTo>
                      <a:lnTo>
                        <a:pt x="81" y="58"/>
                      </a:lnTo>
                      <a:lnTo>
                        <a:pt x="80" y="54"/>
                      </a:lnTo>
                      <a:lnTo>
                        <a:pt x="76" y="50"/>
                      </a:lnTo>
                      <a:lnTo>
                        <a:pt x="76" y="47"/>
                      </a:lnTo>
                      <a:lnTo>
                        <a:pt x="78" y="41"/>
                      </a:lnTo>
                      <a:lnTo>
                        <a:pt x="77" y="38"/>
                      </a:lnTo>
                      <a:lnTo>
                        <a:pt x="77" y="35"/>
                      </a:lnTo>
                      <a:lnTo>
                        <a:pt x="74" y="34"/>
                      </a:lnTo>
                      <a:lnTo>
                        <a:pt x="74" y="31"/>
                      </a:lnTo>
                      <a:lnTo>
                        <a:pt x="70" y="28"/>
                      </a:lnTo>
                      <a:lnTo>
                        <a:pt x="67" y="27"/>
                      </a:lnTo>
                      <a:lnTo>
                        <a:pt x="67" y="23"/>
                      </a:lnTo>
                      <a:lnTo>
                        <a:pt x="64" y="23"/>
                      </a:lnTo>
                      <a:lnTo>
                        <a:pt x="64" y="19"/>
                      </a:lnTo>
                      <a:lnTo>
                        <a:pt x="60" y="16"/>
                      </a:lnTo>
                      <a:lnTo>
                        <a:pt x="60" y="12"/>
                      </a:lnTo>
                      <a:lnTo>
                        <a:pt x="59" y="10"/>
                      </a:lnTo>
                      <a:lnTo>
                        <a:pt x="57" y="10"/>
                      </a:lnTo>
                      <a:lnTo>
                        <a:pt x="56" y="10"/>
                      </a:lnTo>
                      <a:lnTo>
                        <a:pt x="54" y="11"/>
                      </a:lnTo>
                      <a:lnTo>
                        <a:pt x="51" y="10"/>
                      </a:lnTo>
                      <a:lnTo>
                        <a:pt x="51" y="8"/>
                      </a:lnTo>
                      <a:lnTo>
                        <a:pt x="48" y="3"/>
                      </a:lnTo>
                      <a:lnTo>
                        <a:pt x="45" y="3"/>
                      </a:lnTo>
                      <a:lnTo>
                        <a:pt x="38" y="0"/>
                      </a:lnTo>
                      <a:lnTo>
                        <a:pt x="36" y="0"/>
                      </a:lnTo>
                      <a:lnTo>
                        <a:pt x="28" y="3"/>
                      </a:lnTo>
                      <a:lnTo>
                        <a:pt x="21" y="5"/>
                      </a:lnTo>
                      <a:lnTo>
                        <a:pt x="18" y="8"/>
                      </a:lnTo>
                      <a:lnTo>
                        <a:pt x="15" y="8"/>
                      </a:lnTo>
                      <a:lnTo>
                        <a:pt x="13" y="10"/>
                      </a:lnTo>
                      <a:lnTo>
                        <a:pt x="13" y="16"/>
                      </a:lnTo>
                      <a:lnTo>
                        <a:pt x="9" y="23"/>
                      </a:lnTo>
                      <a:lnTo>
                        <a:pt x="0" y="34"/>
                      </a:lnTo>
                      <a:lnTo>
                        <a:pt x="5" y="38"/>
                      </a:lnTo>
                      <a:lnTo>
                        <a:pt x="9" y="44"/>
                      </a:lnTo>
                      <a:lnTo>
                        <a:pt x="11" y="45"/>
                      </a:lnTo>
                      <a:lnTo>
                        <a:pt x="11" y="48"/>
                      </a:lnTo>
                      <a:lnTo>
                        <a:pt x="10" y="49"/>
                      </a:lnTo>
                      <a:lnTo>
                        <a:pt x="13" y="51"/>
                      </a:lnTo>
                      <a:lnTo>
                        <a:pt x="12" y="53"/>
                      </a:lnTo>
                      <a:lnTo>
                        <a:pt x="12" y="54"/>
                      </a:lnTo>
                      <a:lnTo>
                        <a:pt x="18" y="54"/>
                      </a:lnTo>
                      <a:lnTo>
                        <a:pt x="19" y="54"/>
                      </a:lnTo>
                      <a:lnTo>
                        <a:pt x="22" y="54"/>
                      </a:lnTo>
                      <a:lnTo>
                        <a:pt x="27" y="49"/>
                      </a:lnTo>
                      <a:lnTo>
                        <a:pt x="31" y="47"/>
                      </a:lnTo>
                      <a:lnTo>
                        <a:pt x="33" y="48"/>
                      </a:lnTo>
                      <a:lnTo>
                        <a:pt x="37" y="48"/>
                      </a:lnTo>
                      <a:lnTo>
                        <a:pt x="42" y="51"/>
                      </a:lnTo>
                      <a:lnTo>
                        <a:pt x="44" y="51"/>
                      </a:lnTo>
                      <a:lnTo>
                        <a:pt x="50" y="56"/>
                      </a:lnTo>
                      <a:lnTo>
                        <a:pt x="52" y="56"/>
                      </a:lnTo>
                      <a:lnTo>
                        <a:pt x="53" y="58"/>
                      </a:lnTo>
                      <a:lnTo>
                        <a:pt x="52" y="60"/>
                      </a:lnTo>
                      <a:lnTo>
                        <a:pt x="49" y="60"/>
                      </a:lnTo>
                      <a:lnTo>
                        <a:pt x="44" y="58"/>
                      </a:lnTo>
                      <a:lnTo>
                        <a:pt x="40" y="56"/>
                      </a:lnTo>
                      <a:lnTo>
                        <a:pt x="37" y="56"/>
                      </a:lnTo>
                      <a:lnTo>
                        <a:pt x="34" y="54"/>
                      </a:lnTo>
                      <a:lnTo>
                        <a:pt x="33" y="54"/>
                      </a:lnTo>
                      <a:lnTo>
                        <a:pt x="30" y="56"/>
                      </a:lnTo>
                      <a:lnTo>
                        <a:pt x="29" y="55"/>
                      </a:lnTo>
                      <a:lnTo>
                        <a:pt x="28" y="55"/>
                      </a:lnTo>
                      <a:lnTo>
                        <a:pt x="25" y="58"/>
                      </a:lnTo>
                      <a:lnTo>
                        <a:pt x="22" y="58"/>
                      </a:lnTo>
                      <a:lnTo>
                        <a:pt x="19" y="61"/>
                      </a:lnTo>
                      <a:lnTo>
                        <a:pt x="11" y="61"/>
                      </a:lnTo>
                      <a:lnTo>
                        <a:pt x="9" y="63"/>
                      </a:lnTo>
                      <a:lnTo>
                        <a:pt x="9" y="67"/>
                      </a:lnTo>
                      <a:lnTo>
                        <a:pt x="8" y="69"/>
                      </a:lnTo>
                      <a:lnTo>
                        <a:pt x="9" y="70"/>
                      </a:lnTo>
                      <a:lnTo>
                        <a:pt x="12" y="68"/>
                      </a:lnTo>
                      <a:lnTo>
                        <a:pt x="17" y="70"/>
                      </a:lnTo>
                      <a:lnTo>
                        <a:pt x="14" y="72"/>
                      </a:lnTo>
                      <a:lnTo>
                        <a:pt x="12" y="72"/>
                      </a:lnTo>
                      <a:lnTo>
                        <a:pt x="10" y="71"/>
                      </a:lnTo>
                      <a:lnTo>
                        <a:pt x="11" y="72"/>
                      </a:lnTo>
                      <a:lnTo>
                        <a:pt x="11" y="75"/>
                      </a:lnTo>
                      <a:lnTo>
                        <a:pt x="14" y="77"/>
                      </a:lnTo>
                      <a:lnTo>
                        <a:pt x="19" y="7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13" name="Freeform 833">
                  <a:extLst>
                    <a:ext uri="{FF2B5EF4-FFF2-40B4-BE49-F238E27FC236}">
                      <a16:creationId xmlns:a16="http://schemas.microsoft.com/office/drawing/2014/main" id="{79B15CE0-BF25-7198-BA7E-14A8FF4DA811}"/>
                    </a:ext>
                  </a:extLst>
                </p:cNvPr>
                <p:cNvSpPr>
                  <a:spLocks/>
                </p:cNvSpPr>
                <p:nvPr/>
              </p:nvSpPr>
              <p:spPr bwMode="auto">
                <a:xfrm>
                  <a:off x="3372" y="2562"/>
                  <a:ext cx="45" cy="16"/>
                </a:xfrm>
                <a:custGeom>
                  <a:avLst/>
                  <a:gdLst>
                    <a:gd name="T0" fmla="*/ 11 w 45"/>
                    <a:gd name="T1" fmla="*/ 14 h 16"/>
                    <a:gd name="T2" fmla="*/ 14 w 45"/>
                    <a:gd name="T3" fmla="*/ 11 h 16"/>
                    <a:gd name="T4" fmla="*/ 17 w 45"/>
                    <a:gd name="T5" fmla="*/ 11 h 16"/>
                    <a:gd name="T6" fmla="*/ 20 w 45"/>
                    <a:gd name="T7" fmla="*/ 8 h 16"/>
                    <a:gd name="T8" fmla="*/ 21 w 45"/>
                    <a:gd name="T9" fmla="*/ 8 h 16"/>
                    <a:gd name="T10" fmla="*/ 22 w 45"/>
                    <a:gd name="T11" fmla="*/ 9 h 16"/>
                    <a:gd name="T12" fmla="*/ 25 w 45"/>
                    <a:gd name="T13" fmla="*/ 7 h 16"/>
                    <a:gd name="T14" fmla="*/ 26 w 45"/>
                    <a:gd name="T15" fmla="*/ 7 h 16"/>
                    <a:gd name="T16" fmla="*/ 29 w 45"/>
                    <a:gd name="T17" fmla="*/ 9 h 16"/>
                    <a:gd name="T18" fmla="*/ 32 w 45"/>
                    <a:gd name="T19" fmla="*/ 9 h 16"/>
                    <a:gd name="T20" fmla="*/ 36 w 45"/>
                    <a:gd name="T21" fmla="*/ 11 h 16"/>
                    <a:gd name="T22" fmla="*/ 41 w 45"/>
                    <a:gd name="T23" fmla="*/ 13 h 16"/>
                    <a:gd name="T24" fmla="*/ 44 w 45"/>
                    <a:gd name="T25" fmla="*/ 13 h 16"/>
                    <a:gd name="T26" fmla="*/ 45 w 45"/>
                    <a:gd name="T27" fmla="*/ 11 h 16"/>
                    <a:gd name="T28" fmla="*/ 44 w 45"/>
                    <a:gd name="T29" fmla="*/ 9 h 16"/>
                    <a:gd name="T30" fmla="*/ 42 w 45"/>
                    <a:gd name="T31" fmla="*/ 9 h 16"/>
                    <a:gd name="T32" fmla="*/ 36 w 45"/>
                    <a:gd name="T33" fmla="*/ 4 h 16"/>
                    <a:gd name="T34" fmla="*/ 34 w 45"/>
                    <a:gd name="T35" fmla="*/ 4 h 16"/>
                    <a:gd name="T36" fmla="*/ 29 w 45"/>
                    <a:gd name="T37" fmla="*/ 1 h 16"/>
                    <a:gd name="T38" fmla="*/ 25 w 45"/>
                    <a:gd name="T39" fmla="*/ 1 h 16"/>
                    <a:gd name="T40" fmla="*/ 23 w 45"/>
                    <a:gd name="T41" fmla="*/ 0 h 16"/>
                    <a:gd name="T42" fmla="*/ 19 w 45"/>
                    <a:gd name="T43" fmla="*/ 2 h 16"/>
                    <a:gd name="T44" fmla="*/ 14 w 45"/>
                    <a:gd name="T45" fmla="*/ 7 h 16"/>
                    <a:gd name="T46" fmla="*/ 11 w 45"/>
                    <a:gd name="T47" fmla="*/ 7 h 16"/>
                    <a:gd name="T48" fmla="*/ 10 w 45"/>
                    <a:gd name="T49" fmla="*/ 7 h 16"/>
                    <a:gd name="T50" fmla="*/ 4 w 45"/>
                    <a:gd name="T51" fmla="*/ 7 h 16"/>
                    <a:gd name="T52" fmla="*/ 4 w 45"/>
                    <a:gd name="T53" fmla="*/ 11 h 16"/>
                    <a:gd name="T54" fmla="*/ 8 w 45"/>
                    <a:gd name="T55" fmla="*/ 12 h 16"/>
                    <a:gd name="T56" fmla="*/ 11 w 45"/>
                    <a:gd name="T57" fmla="*/ 11 h 16"/>
                    <a:gd name="T58" fmla="*/ 9 w 45"/>
                    <a:gd name="T59" fmla="*/ 14 h 16"/>
                    <a:gd name="T60" fmla="*/ 5 w 45"/>
                    <a:gd name="T61" fmla="*/ 14 h 16"/>
                    <a:gd name="T62" fmla="*/ 2 w 45"/>
                    <a:gd name="T63" fmla="*/ 10 h 16"/>
                    <a:gd name="T64" fmla="*/ 0 w 45"/>
                    <a:gd name="T65" fmla="*/ 13 h 16"/>
                    <a:gd name="T66" fmla="*/ 1 w 45"/>
                    <a:gd name="T67" fmla="*/ 15 h 16"/>
                    <a:gd name="T68" fmla="*/ 1 w 45"/>
                    <a:gd name="T69" fmla="*/ 16 h 16"/>
                    <a:gd name="T70" fmla="*/ 3 w 45"/>
                    <a:gd name="T71" fmla="*/ 14 h 16"/>
                    <a:gd name="T72" fmla="*/ 11 w 45"/>
                    <a:gd name="T7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 h="16">
                      <a:moveTo>
                        <a:pt x="11" y="14"/>
                      </a:moveTo>
                      <a:lnTo>
                        <a:pt x="14" y="11"/>
                      </a:lnTo>
                      <a:lnTo>
                        <a:pt x="17" y="11"/>
                      </a:lnTo>
                      <a:lnTo>
                        <a:pt x="20" y="8"/>
                      </a:lnTo>
                      <a:lnTo>
                        <a:pt x="21" y="8"/>
                      </a:lnTo>
                      <a:lnTo>
                        <a:pt x="22" y="9"/>
                      </a:lnTo>
                      <a:lnTo>
                        <a:pt x="25" y="7"/>
                      </a:lnTo>
                      <a:lnTo>
                        <a:pt x="26" y="7"/>
                      </a:lnTo>
                      <a:lnTo>
                        <a:pt x="29" y="9"/>
                      </a:lnTo>
                      <a:lnTo>
                        <a:pt x="32" y="9"/>
                      </a:lnTo>
                      <a:lnTo>
                        <a:pt x="36" y="11"/>
                      </a:lnTo>
                      <a:lnTo>
                        <a:pt x="41" y="13"/>
                      </a:lnTo>
                      <a:lnTo>
                        <a:pt x="44" y="13"/>
                      </a:lnTo>
                      <a:lnTo>
                        <a:pt x="45" y="11"/>
                      </a:lnTo>
                      <a:lnTo>
                        <a:pt x="44" y="9"/>
                      </a:lnTo>
                      <a:lnTo>
                        <a:pt x="42" y="9"/>
                      </a:lnTo>
                      <a:lnTo>
                        <a:pt x="36" y="4"/>
                      </a:lnTo>
                      <a:lnTo>
                        <a:pt x="34" y="4"/>
                      </a:lnTo>
                      <a:lnTo>
                        <a:pt x="29" y="1"/>
                      </a:lnTo>
                      <a:lnTo>
                        <a:pt x="25" y="1"/>
                      </a:lnTo>
                      <a:lnTo>
                        <a:pt x="23" y="0"/>
                      </a:lnTo>
                      <a:lnTo>
                        <a:pt x="19" y="2"/>
                      </a:lnTo>
                      <a:lnTo>
                        <a:pt x="14" y="7"/>
                      </a:lnTo>
                      <a:lnTo>
                        <a:pt x="11" y="7"/>
                      </a:lnTo>
                      <a:lnTo>
                        <a:pt x="10" y="7"/>
                      </a:lnTo>
                      <a:lnTo>
                        <a:pt x="4" y="7"/>
                      </a:lnTo>
                      <a:lnTo>
                        <a:pt x="4" y="11"/>
                      </a:lnTo>
                      <a:lnTo>
                        <a:pt x="8" y="12"/>
                      </a:lnTo>
                      <a:lnTo>
                        <a:pt x="11" y="11"/>
                      </a:lnTo>
                      <a:lnTo>
                        <a:pt x="9" y="14"/>
                      </a:lnTo>
                      <a:lnTo>
                        <a:pt x="5" y="14"/>
                      </a:lnTo>
                      <a:lnTo>
                        <a:pt x="2" y="10"/>
                      </a:lnTo>
                      <a:lnTo>
                        <a:pt x="0" y="13"/>
                      </a:lnTo>
                      <a:lnTo>
                        <a:pt x="1" y="15"/>
                      </a:lnTo>
                      <a:lnTo>
                        <a:pt x="1" y="16"/>
                      </a:lnTo>
                      <a:lnTo>
                        <a:pt x="3" y="14"/>
                      </a:lnTo>
                      <a:lnTo>
                        <a:pt x="11" y="1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14" name="Freeform 834">
                  <a:extLst>
                    <a:ext uri="{FF2B5EF4-FFF2-40B4-BE49-F238E27FC236}">
                      <a16:creationId xmlns:a16="http://schemas.microsoft.com/office/drawing/2014/main" id="{4B5E68A1-6F43-D1A2-E9AF-C9EA3F5A4D34}"/>
                    </a:ext>
                  </a:extLst>
                </p:cNvPr>
                <p:cNvSpPr>
                  <a:spLocks/>
                </p:cNvSpPr>
                <p:nvPr/>
              </p:nvSpPr>
              <p:spPr bwMode="auto">
                <a:xfrm>
                  <a:off x="3375" y="2583"/>
                  <a:ext cx="43" cy="32"/>
                </a:xfrm>
                <a:custGeom>
                  <a:avLst/>
                  <a:gdLst>
                    <a:gd name="T0" fmla="*/ 32 w 43"/>
                    <a:gd name="T1" fmla="*/ 26 h 32"/>
                    <a:gd name="T2" fmla="*/ 36 w 43"/>
                    <a:gd name="T3" fmla="*/ 24 h 32"/>
                    <a:gd name="T4" fmla="*/ 40 w 43"/>
                    <a:gd name="T5" fmla="*/ 23 h 32"/>
                    <a:gd name="T6" fmla="*/ 43 w 43"/>
                    <a:gd name="T7" fmla="*/ 21 h 32"/>
                    <a:gd name="T8" fmla="*/ 43 w 43"/>
                    <a:gd name="T9" fmla="*/ 17 h 32"/>
                    <a:gd name="T10" fmla="*/ 42 w 43"/>
                    <a:gd name="T11" fmla="*/ 15 h 32"/>
                    <a:gd name="T12" fmla="*/ 41 w 43"/>
                    <a:gd name="T13" fmla="*/ 10 h 32"/>
                    <a:gd name="T14" fmla="*/ 42 w 43"/>
                    <a:gd name="T15" fmla="*/ 7 h 32"/>
                    <a:gd name="T16" fmla="*/ 42 w 43"/>
                    <a:gd name="T17" fmla="*/ 2 h 32"/>
                    <a:gd name="T18" fmla="*/ 38 w 43"/>
                    <a:gd name="T19" fmla="*/ 0 h 32"/>
                    <a:gd name="T20" fmla="*/ 25 w 43"/>
                    <a:gd name="T21" fmla="*/ 0 h 32"/>
                    <a:gd name="T22" fmla="*/ 20 w 43"/>
                    <a:gd name="T23" fmla="*/ 3 h 32"/>
                    <a:gd name="T24" fmla="*/ 18 w 43"/>
                    <a:gd name="T25" fmla="*/ 7 h 32"/>
                    <a:gd name="T26" fmla="*/ 8 w 43"/>
                    <a:gd name="T27" fmla="*/ 6 h 32"/>
                    <a:gd name="T28" fmla="*/ 3 w 43"/>
                    <a:gd name="T29" fmla="*/ 9 h 32"/>
                    <a:gd name="T30" fmla="*/ 0 w 43"/>
                    <a:gd name="T31" fmla="*/ 7 h 32"/>
                    <a:gd name="T32" fmla="*/ 0 w 43"/>
                    <a:gd name="T33" fmla="*/ 7 h 32"/>
                    <a:gd name="T34" fmla="*/ 1 w 43"/>
                    <a:gd name="T35" fmla="*/ 11 h 32"/>
                    <a:gd name="T36" fmla="*/ 6 w 43"/>
                    <a:gd name="T37" fmla="*/ 11 h 32"/>
                    <a:gd name="T38" fmla="*/ 8 w 43"/>
                    <a:gd name="T39" fmla="*/ 11 h 32"/>
                    <a:gd name="T40" fmla="*/ 5 w 43"/>
                    <a:gd name="T41" fmla="*/ 13 h 32"/>
                    <a:gd name="T42" fmla="*/ 8 w 43"/>
                    <a:gd name="T43" fmla="*/ 16 h 32"/>
                    <a:gd name="T44" fmla="*/ 11 w 43"/>
                    <a:gd name="T45" fmla="*/ 16 h 32"/>
                    <a:gd name="T46" fmla="*/ 11 w 43"/>
                    <a:gd name="T47" fmla="*/ 18 h 32"/>
                    <a:gd name="T48" fmla="*/ 13 w 43"/>
                    <a:gd name="T49" fmla="*/ 18 h 32"/>
                    <a:gd name="T50" fmla="*/ 17 w 43"/>
                    <a:gd name="T51" fmla="*/ 17 h 32"/>
                    <a:gd name="T52" fmla="*/ 20 w 43"/>
                    <a:gd name="T53" fmla="*/ 16 h 32"/>
                    <a:gd name="T54" fmla="*/ 24 w 43"/>
                    <a:gd name="T55" fmla="*/ 18 h 32"/>
                    <a:gd name="T56" fmla="*/ 22 w 43"/>
                    <a:gd name="T57" fmla="*/ 20 h 32"/>
                    <a:gd name="T58" fmla="*/ 15 w 43"/>
                    <a:gd name="T59" fmla="*/ 20 h 32"/>
                    <a:gd name="T60" fmla="*/ 16 w 43"/>
                    <a:gd name="T61" fmla="*/ 21 h 32"/>
                    <a:gd name="T62" fmla="*/ 18 w 43"/>
                    <a:gd name="T63" fmla="*/ 21 h 32"/>
                    <a:gd name="T64" fmla="*/ 20 w 43"/>
                    <a:gd name="T65" fmla="*/ 23 h 32"/>
                    <a:gd name="T66" fmla="*/ 19 w 43"/>
                    <a:gd name="T67" fmla="*/ 24 h 32"/>
                    <a:gd name="T68" fmla="*/ 21 w 43"/>
                    <a:gd name="T69" fmla="*/ 25 h 32"/>
                    <a:gd name="T70" fmla="*/ 18 w 43"/>
                    <a:gd name="T71" fmla="*/ 29 h 32"/>
                    <a:gd name="T72" fmla="*/ 23 w 43"/>
                    <a:gd name="T73" fmla="*/ 28 h 32"/>
                    <a:gd name="T74" fmla="*/ 23 w 43"/>
                    <a:gd name="T75" fmla="*/ 31 h 32"/>
                    <a:gd name="T76" fmla="*/ 24 w 43"/>
                    <a:gd name="T77" fmla="*/ 32 h 32"/>
                    <a:gd name="T78" fmla="*/ 27 w 43"/>
                    <a:gd name="T79" fmla="*/ 31 h 32"/>
                    <a:gd name="T80" fmla="*/ 29 w 43"/>
                    <a:gd name="T81" fmla="*/ 27 h 32"/>
                    <a:gd name="T82" fmla="*/ 32 w 43"/>
                    <a:gd name="T83" fmla="*/ 2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3" h="32">
                      <a:moveTo>
                        <a:pt x="32" y="26"/>
                      </a:moveTo>
                      <a:lnTo>
                        <a:pt x="36" y="24"/>
                      </a:lnTo>
                      <a:lnTo>
                        <a:pt x="40" y="23"/>
                      </a:lnTo>
                      <a:lnTo>
                        <a:pt x="43" y="21"/>
                      </a:lnTo>
                      <a:lnTo>
                        <a:pt x="43" y="17"/>
                      </a:lnTo>
                      <a:lnTo>
                        <a:pt x="42" y="15"/>
                      </a:lnTo>
                      <a:lnTo>
                        <a:pt x="41" y="10"/>
                      </a:lnTo>
                      <a:lnTo>
                        <a:pt x="42" y="7"/>
                      </a:lnTo>
                      <a:lnTo>
                        <a:pt x="42" y="2"/>
                      </a:lnTo>
                      <a:lnTo>
                        <a:pt x="38" y="0"/>
                      </a:lnTo>
                      <a:lnTo>
                        <a:pt x="25" y="0"/>
                      </a:lnTo>
                      <a:lnTo>
                        <a:pt x="20" y="3"/>
                      </a:lnTo>
                      <a:lnTo>
                        <a:pt x="18" y="7"/>
                      </a:lnTo>
                      <a:lnTo>
                        <a:pt x="8" y="6"/>
                      </a:lnTo>
                      <a:lnTo>
                        <a:pt x="3" y="9"/>
                      </a:lnTo>
                      <a:lnTo>
                        <a:pt x="0" y="7"/>
                      </a:lnTo>
                      <a:lnTo>
                        <a:pt x="0" y="7"/>
                      </a:lnTo>
                      <a:lnTo>
                        <a:pt x="1" y="11"/>
                      </a:lnTo>
                      <a:lnTo>
                        <a:pt x="6" y="11"/>
                      </a:lnTo>
                      <a:lnTo>
                        <a:pt x="8" y="11"/>
                      </a:lnTo>
                      <a:lnTo>
                        <a:pt x="5" y="13"/>
                      </a:lnTo>
                      <a:lnTo>
                        <a:pt x="8" y="16"/>
                      </a:lnTo>
                      <a:lnTo>
                        <a:pt x="11" y="16"/>
                      </a:lnTo>
                      <a:lnTo>
                        <a:pt x="11" y="18"/>
                      </a:lnTo>
                      <a:lnTo>
                        <a:pt x="13" y="18"/>
                      </a:lnTo>
                      <a:lnTo>
                        <a:pt x="17" y="17"/>
                      </a:lnTo>
                      <a:lnTo>
                        <a:pt x="20" y="16"/>
                      </a:lnTo>
                      <a:lnTo>
                        <a:pt x="24" y="18"/>
                      </a:lnTo>
                      <a:lnTo>
                        <a:pt x="22" y="20"/>
                      </a:lnTo>
                      <a:lnTo>
                        <a:pt x="15" y="20"/>
                      </a:lnTo>
                      <a:lnTo>
                        <a:pt x="16" y="21"/>
                      </a:lnTo>
                      <a:lnTo>
                        <a:pt x="18" y="21"/>
                      </a:lnTo>
                      <a:lnTo>
                        <a:pt x="20" y="23"/>
                      </a:lnTo>
                      <a:lnTo>
                        <a:pt x="19" y="24"/>
                      </a:lnTo>
                      <a:lnTo>
                        <a:pt x="21" y="25"/>
                      </a:lnTo>
                      <a:lnTo>
                        <a:pt x="18" y="29"/>
                      </a:lnTo>
                      <a:lnTo>
                        <a:pt x="23" y="28"/>
                      </a:lnTo>
                      <a:lnTo>
                        <a:pt x="23" y="31"/>
                      </a:lnTo>
                      <a:lnTo>
                        <a:pt x="24" y="32"/>
                      </a:lnTo>
                      <a:lnTo>
                        <a:pt x="27" y="31"/>
                      </a:lnTo>
                      <a:lnTo>
                        <a:pt x="29" y="27"/>
                      </a:lnTo>
                      <a:lnTo>
                        <a:pt x="32" y="2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15" name="Freeform 835">
                  <a:extLst>
                    <a:ext uri="{FF2B5EF4-FFF2-40B4-BE49-F238E27FC236}">
                      <a16:creationId xmlns:a16="http://schemas.microsoft.com/office/drawing/2014/main" id="{3CF45F99-DB9E-E014-A1F1-BE72D094F1FD}"/>
                    </a:ext>
                  </a:extLst>
                </p:cNvPr>
                <p:cNvSpPr>
                  <a:spLocks/>
                </p:cNvSpPr>
                <p:nvPr/>
              </p:nvSpPr>
              <p:spPr bwMode="auto">
                <a:xfrm>
                  <a:off x="3463" y="2699"/>
                  <a:ext cx="5" cy="4"/>
                </a:xfrm>
                <a:custGeom>
                  <a:avLst/>
                  <a:gdLst>
                    <a:gd name="T0" fmla="*/ 5 w 5"/>
                    <a:gd name="T1" fmla="*/ 4 h 4"/>
                    <a:gd name="T2" fmla="*/ 5 w 5"/>
                    <a:gd name="T3" fmla="*/ 4 h 4"/>
                    <a:gd name="T4" fmla="*/ 0 w 5"/>
                    <a:gd name="T5" fmla="*/ 0 h 4"/>
                    <a:gd name="T6" fmla="*/ 5 w 5"/>
                    <a:gd name="T7" fmla="*/ 4 h 4"/>
                  </a:gdLst>
                  <a:ahLst/>
                  <a:cxnLst>
                    <a:cxn ang="0">
                      <a:pos x="T0" y="T1"/>
                    </a:cxn>
                    <a:cxn ang="0">
                      <a:pos x="T2" y="T3"/>
                    </a:cxn>
                    <a:cxn ang="0">
                      <a:pos x="T4" y="T5"/>
                    </a:cxn>
                    <a:cxn ang="0">
                      <a:pos x="T6" y="T7"/>
                    </a:cxn>
                  </a:cxnLst>
                  <a:rect l="0" t="0" r="r" b="b"/>
                  <a:pathLst>
                    <a:path w="5" h="4">
                      <a:moveTo>
                        <a:pt x="5" y="4"/>
                      </a:moveTo>
                      <a:lnTo>
                        <a:pt x="5" y="4"/>
                      </a:lnTo>
                      <a:lnTo>
                        <a:pt x="0" y="0"/>
                      </a:lnTo>
                      <a:lnTo>
                        <a:pt x="5"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16" name="Freeform 836">
                  <a:extLst>
                    <a:ext uri="{FF2B5EF4-FFF2-40B4-BE49-F238E27FC236}">
                      <a16:creationId xmlns:a16="http://schemas.microsoft.com/office/drawing/2014/main" id="{856A2216-C6DB-6A7C-A882-3425C46B79A7}"/>
                    </a:ext>
                  </a:extLst>
                </p:cNvPr>
                <p:cNvSpPr>
                  <a:spLocks/>
                </p:cNvSpPr>
                <p:nvPr/>
              </p:nvSpPr>
              <p:spPr bwMode="auto">
                <a:xfrm>
                  <a:off x="3456" y="2688"/>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17" name="Freeform 837">
                  <a:extLst>
                    <a:ext uri="{FF2B5EF4-FFF2-40B4-BE49-F238E27FC236}">
                      <a16:creationId xmlns:a16="http://schemas.microsoft.com/office/drawing/2014/main" id="{B0A848C3-2A08-B67A-4CA4-128B790C9321}"/>
                    </a:ext>
                  </a:extLst>
                </p:cNvPr>
                <p:cNvSpPr>
                  <a:spLocks/>
                </p:cNvSpPr>
                <p:nvPr/>
              </p:nvSpPr>
              <p:spPr bwMode="auto">
                <a:xfrm>
                  <a:off x="3402" y="2584"/>
                  <a:ext cx="100" cy="96"/>
                </a:xfrm>
                <a:custGeom>
                  <a:avLst/>
                  <a:gdLst>
                    <a:gd name="T0" fmla="*/ 30 w 100"/>
                    <a:gd name="T1" fmla="*/ 55 h 96"/>
                    <a:gd name="T2" fmla="*/ 36 w 100"/>
                    <a:gd name="T3" fmla="*/ 48 h 96"/>
                    <a:gd name="T4" fmla="*/ 52 w 100"/>
                    <a:gd name="T5" fmla="*/ 46 h 96"/>
                    <a:gd name="T6" fmla="*/ 56 w 100"/>
                    <a:gd name="T7" fmla="*/ 54 h 96"/>
                    <a:gd name="T8" fmla="*/ 58 w 100"/>
                    <a:gd name="T9" fmla="*/ 64 h 96"/>
                    <a:gd name="T10" fmla="*/ 61 w 100"/>
                    <a:gd name="T11" fmla="*/ 69 h 96"/>
                    <a:gd name="T12" fmla="*/ 59 w 100"/>
                    <a:gd name="T13" fmla="*/ 73 h 96"/>
                    <a:gd name="T14" fmla="*/ 61 w 100"/>
                    <a:gd name="T15" fmla="*/ 75 h 96"/>
                    <a:gd name="T16" fmla="*/ 65 w 100"/>
                    <a:gd name="T17" fmla="*/ 75 h 96"/>
                    <a:gd name="T18" fmla="*/ 74 w 100"/>
                    <a:gd name="T19" fmla="*/ 74 h 96"/>
                    <a:gd name="T20" fmla="*/ 78 w 100"/>
                    <a:gd name="T21" fmla="*/ 79 h 96"/>
                    <a:gd name="T22" fmla="*/ 78 w 100"/>
                    <a:gd name="T23" fmla="*/ 89 h 96"/>
                    <a:gd name="T24" fmla="*/ 82 w 100"/>
                    <a:gd name="T25" fmla="*/ 94 h 96"/>
                    <a:gd name="T26" fmla="*/ 88 w 100"/>
                    <a:gd name="T27" fmla="*/ 91 h 96"/>
                    <a:gd name="T28" fmla="*/ 91 w 100"/>
                    <a:gd name="T29" fmla="*/ 95 h 96"/>
                    <a:gd name="T30" fmla="*/ 92 w 100"/>
                    <a:gd name="T31" fmla="*/ 95 h 96"/>
                    <a:gd name="T32" fmla="*/ 98 w 100"/>
                    <a:gd name="T33" fmla="*/ 84 h 96"/>
                    <a:gd name="T34" fmla="*/ 97 w 100"/>
                    <a:gd name="T35" fmla="*/ 79 h 96"/>
                    <a:gd name="T36" fmla="*/ 95 w 100"/>
                    <a:gd name="T37" fmla="*/ 73 h 96"/>
                    <a:gd name="T38" fmla="*/ 99 w 100"/>
                    <a:gd name="T39" fmla="*/ 72 h 96"/>
                    <a:gd name="T40" fmla="*/ 97 w 100"/>
                    <a:gd name="T41" fmla="*/ 66 h 96"/>
                    <a:gd name="T42" fmla="*/ 95 w 100"/>
                    <a:gd name="T43" fmla="*/ 59 h 96"/>
                    <a:gd name="T44" fmla="*/ 95 w 100"/>
                    <a:gd name="T45" fmla="*/ 48 h 96"/>
                    <a:gd name="T46" fmla="*/ 94 w 100"/>
                    <a:gd name="T47" fmla="*/ 44 h 96"/>
                    <a:gd name="T48" fmla="*/ 100 w 100"/>
                    <a:gd name="T49" fmla="*/ 41 h 96"/>
                    <a:gd name="T50" fmla="*/ 99 w 100"/>
                    <a:gd name="T51" fmla="*/ 37 h 96"/>
                    <a:gd name="T52" fmla="*/ 95 w 100"/>
                    <a:gd name="T53" fmla="*/ 35 h 96"/>
                    <a:gd name="T54" fmla="*/ 95 w 100"/>
                    <a:gd name="T55" fmla="*/ 30 h 96"/>
                    <a:gd name="T56" fmla="*/ 91 w 100"/>
                    <a:gd name="T57" fmla="*/ 32 h 96"/>
                    <a:gd name="T58" fmla="*/ 90 w 100"/>
                    <a:gd name="T59" fmla="*/ 28 h 96"/>
                    <a:gd name="T60" fmla="*/ 92 w 100"/>
                    <a:gd name="T61" fmla="*/ 22 h 96"/>
                    <a:gd name="T62" fmla="*/ 88 w 100"/>
                    <a:gd name="T63" fmla="*/ 20 h 96"/>
                    <a:gd name="T64" fmla="*/ 87 w 100"/>
                    <a:gd name="T65" fmla="*/ 11 h 96"/>
                    <a:gd name="T66" fmla="*/ 84 w 100"/>
                    <a:gd name="T67" fmla="*/ 6 h 96"/>
                    <a:gd name="T68" fmla="*/ 80 w 100"/>
                    <a:gd name="T69" fmla="*/ 9 h 96"/>
                    <a:gd name="T70" fmla="*/ 74 w 100"/>
                    <a:gd name="T71" fmla="*/ 7 h 96"/>
                    <a:gd name="T72" fmla="*/ 69 w 100"/>
                    <a:gd name="T73" fmla="*/ 12 h 96"/>
                    <a:gd name="T74" fmla="*/ 63 w 100"/>
                    <a:gd name="T75" fmla="*/ 14 h 96"/>
                    <a:gd name="T76" fmla="*/ 57 w 100"/>
                    <a:gd name="T77" fmla="*/ 10 h 96"/>
                    <a:gd name="T78" fmla="*/ 53 w 100"/>
                    <a:gd name="T79" fmla="*/ 11 h 96"/>
                    <a:gd name="T80" fmla="*/ 53 w 100"/>
                    <a:gd name="T81" fmla="*/ 9 h 96"/>
                    <a:gd name="T82" fmla="*/ 48 w 100"/>
                    <a:gd name="T83" fmla="*/ 6 h 96"/>
                    <a:gd name="T84" fmla="*/ 43 w 100"/>
                    <a:gd name="T85" fmla="*/ 8 h 96"/>
                    <a:gd name="T86" fmla="*/ 34 w 100"/>
                    <a:gd name="T87" fmla="*/ 6 h 96"/>
                    <a:gd name="T88" fmla="*/ 26 w 100"/>
                    <a:gd name="T89" fmla="*/ 0 h 96"/>
                    <a:gd name="T90" fmla="*/ 15 w 100"/>
                    <a:gd name="T91" fmla="*/ 1 h 96"/>
                    <a:gd name="T92" fmla="*/ 15 w 100"/>
                    <a:gd name="T93" fmla="*/ 6 h 96"/>
                    <a:gd name="T94" fmla="*/ 15 w 100"/>
                    <a:gd name="T95" fmla="*/ 14 h 96"/>
                    <a:gd name="T96" fmla="*/ 16 w 100"/>
                    <a:gd name="T97" fmla="*/ 20 h 96"/>
                    <a:gd name="T98" fmla="*/ 9 w 100"/>
                    <a:gd name="T99" fmla="*/ 23 h 96"/>
                    <a:gd name="T100" fmla="*/ 2 w 100"/>
                    <a:gd name="T101" fmla="*/ 26 h 96"/>
                    <a:gd name="T102" fmla="*/ 1 w 100"/>
                    <a:gd name="T103" fmla="*/ 30 h 96"/>
                    <a:gd name="T104" fmla="*/ 2 w 100"/>
                    <a:gd name="T105" fmla="*/ 39 h 96"/>
                    <a:gd name="T106" fmla="*/ 8 w 100"/>
                    <a:gd name="T107" fmla="*/ 45 h 96"/>
                    <a:gd name="T108" fmla="*/ 12 w 100"/>
                    <a:gd name="T109" fmla="*/ 44 h 96"/>
                    <a:gd name="T110" fmla="*/ 12 w 100"/>
                    <a:gd name="T111" fmla="*/ 46 h 96"/>
                    <a:gd name="T112" fmla="*/ 14 w 100"/>
                    <a:gd name="T113" fmla="*/ 51 h 96"/>
                    <a:gd name="T114" fmla="*/ 18 w 100"/>
                    <a:gd name="T115" fmla="*/ 56 h 96"/>
                    <a:gd name="T116" fmla="*/ 24 w 100"/>
                    <a:gd name="T117" fmla="*/ 60 h 96"/>
                    <a:gd name="T118" fmla="*/ 30 w 100"/>
                    <a:gd name="T119" fmla="*/ 5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0" h="96">
                      <a:moveTo>
                        <a:pt x="30" y="58"/>
                      </a:moveTo>
                      <a:lnTo>
                        <a:pt x="30" y="55"/>
                      </a:lnTo>
                      <a:lnTo>
                        <a:pt x="34" y="51"/>
                      </a:lnTo>
                      <a:lnTo>
                        <a:pt x="36" y="48"/>
                      </a:lnTo>
                      <a:lnTo>
                        <a:pt x="40" y="46"/>
                      </a:lnTo>
                      <a:lnTo>
                        <a:pt x="52" y="46"/>
                      </a:lnTo>
                      <a:lnTo>
                        <a:pt x="54" y="51"/>
                      </a:lnTo>
                      <a:lnTo>
                        <a:pt x="56" y="54"/>
                      </a:lnTo>
                      <a:lnTo>
                        <a:pt x="59" y="61"/>
                      </a:lnTo>
                      <a:lnTo>
                        <a:pt x="58" y="64"/>
                      </a:lnTo>
                      <a:lnTo>
                        <a:pt x="61" y="67"/>
                      </a:lnTo>
                      <a:lnTo>
                        <a:pt x="61" y="69"/>
                      </a:lnTo>
                      <a:lnTo>
                        <a:pt x="60" y="71"/>
                      </a:lnTo>
                      <a:lnTo>
                        <a:pt x="59" y="73"/>
                      </a:lnTo>
                      <a:lnTo>
                        <a:pt x="61" y="74"/>
                      </a:lnTo>
                      <a:lnTo>
                        <a:pt x="61" y="75"/>
                      </a:lnTo>
                      <a:lnTo>
                        <a:pt x="64" y="74"/>
                      </a:lnTo>
                      <a:lnTo>
                        <a:pt x="65" y="75"/>
                      </a:lnTo>
                      <a:lnTo>
                        <a:pt x="71" y="72"/>
                      </a:lnTo>
                      <a:lnTo>
                        <a:pt x="74" y="74"/>
                      </a:lnTo>
                      <a:lnTo>
                        <a:pt x="75" y="78"/>
                      </a:lnTo>
                      <a:lnTo>
                        <a:pt x="78" y="79"/>
                      </a:lnTo>
                      <a:lnTo>
                        <a:pt x="78" y="86"/>
                      </a:lnTo>
                      <a:lnTo>
                        <a:pt x="78" y="89"/>
                      </a:lnTo>
                      <a:lnTo>
                        <a:pt x="81" y="95"/>
                      </a:lnTo>
                      <a:lnTo>
                        <a:pt x="82" y="94"/>
                      </a:lnTo>
                      <a:lnTo>
                        <a:pt x="87" y="90"/>
                      </a:lnTo>
                      <a:lnTo>
                        <a:pt x="88" y="91"/>
                      </a:lnTo>
                      <a:lnTo>
                        <a:pt x="91" y="93"/>
                      </a:lnTo>
                      <a:lnTo>
                        <a:pt x="91" y="95"/>
                      </a:lnTo>
                      <a:lnTo>
                        <a:pt x="91" y="96"/>
                      </a:lnTo>
                      <a:lnTo>
                        <a:pt x="92" y="95"/>
                      </a:lnTo>
                      <a:lnTo>
                        <a:pt x="94" y="93"/>
                      </a:lnTo>
                      <a:lnTo>
                        <a:pt x="98" y="84"/>
                      </a:lnTo>
                      <a:lnTo>
                        <a:pt x="98" y="80"/>
                      </a:lnTo>
                      <a:lnTo>
                        <a:pt x="97" y="79"/>
                      </a:lnTo>
                      <a:lnTo>
                        <a:pt x="95" y="75"/>
                      </a:lnTo>
                      <a:lnTo>
                        <a:pt x="95" y="73"/>
                      </a:lnTo>
                      <a:lnTo>
                        <a:pt x="96" y="72"/>
                      </a:lnTo>
                      <a:lnTo>
                        <a:pt x="99" y="72"/>
                      </a:lnTo>
                      <a:lnTo>
                        <a:pt x="99" y="70"/>
                      </a:lnTo>
                      <a:lnTo>
                        <a:pt x="97" y="66"/>
                      </a:lnTo>
                      <a:lnTo>
                        <a:pt x="95" y="65"/>
                      </a:lnTo>
                      <a:lnTo>
                        <a:pt x="95" y="59"/>
                      </a:lnTo>
                      <a:lnTo>
                        <a:pt x="95" y="56"/>
                      </a:lnTo>
                      <a:lnTo>
                        <a:pt x="95" y="48"/>
                      </a:lnTo>
                      <a:lnTo>
                        <a:pt x="94" y="48"/>
                      </a:lnTo>
                      <a:lnTo>
                        <a:pt x="94" y="44"/>
                      </a:lnTo>
                      <a:lnTo>
                        <a:pt x="99" y="42"/>
                      </a:lnTo>
                      <a:lnTo>
                        <a:pt x="100" y="41"/>
                      </a:lnTo>
                      <a:lnTo>
                        <a:pt x="100" y="39"/>
                      </a:lnTo>
                      <a:lnTo>
                        <a:pt x="99" y="37"/>
                      </a:lnTo>
                      <a:lnTo>
                        <a:pt x="95" y="37"/>
                      </a:lnTo>
                      <a:lnTo>
                        <a:pt x="95" y="35"/>
                      </a:lnTo>
                      <a:lnTo>
                        <a:pt x="95" y="33"/>
                      </a:lnTo>
                      <a:lnTo>
                        <a:pt x="95" y="30"/>
                      </a:lnTo>
                      <a:lnTo>
                        <a:pt x="92" y="30"/>
                      </a:lnTo>
                      <a:lnTo>
                        <a:pt x="91" y="32"/>
                      </a:lnTo>
                      <a:lnTo>
                        <a:pt x="88" y="33"/>
                      </a:lnTo>
                      <a:lnTo>
                        <a:pt x="90" y="28"/>
                      </a:lnTo>
                      <a:lnTo>
                        <a:pt x="92" y="23"/>
                      </a:lnTo>
                      <a:lnTo>
                        <a:pt x="92" y="22"/>
                      </a:lnTo>
                      <a:lnTo>
                        <a:pt x="89" y="21"/>
                      </a:lnTo>
                      <a:lnTo>
                        <a:pt x="88" y="20"/>
                      </a:lnTo>
                      <a:lnTo>
                        <a:pt x="88" y="15"/>
                      </a:lnTo>
                      <a:lnTo>
                        <a:pt x="87" y="11"/>
                      </a:lnTo>
                      <a:lnTo>
                        <a:pt x="84" y="8"/>
                      </a:lnTo>
                      <a:lnTo>
                        <a:pt x="84" y="6"/>
                      </a:lnTo>
                      <a:lnTo>
                        <a:pt x="81" y="7"/>
                      </a:lnTo>
                      <a:lnTo>
                        <a:pt x="80" y="9"/>
                      </a:lnTo>
                      <a:lnTo>
                        <a:pt x="76" y="6"/>
                      </a:lnTo>
                      <a:lnTo>
                        <a:pt x="74" y="7"/>
                      </a:lnTo>
                      <a:lnTo>
                        <a:pt x="71" y="12"/>
                      </a:lnTo>
                      <a:lnTo>
                        <a:pt x="69" y="12"/>
                      </a:lnTo>
                      <a:lnTo>
                        <a:pt x="66" y="14"/>
                      </a:lnTo>
                      <a:lnTo>
                        <a:pt x="63" y="14"/>
                      </a:lnTo>
                      <a:lnTo>
                        <a:pt x="60" y="12"/>
                      </a:lnTo>
                      <a:lnTo>
                        <a:pt x="57" y="10"/>
                      </a:lnTo>
                      <a:lnTo>
                        <a:pt x="54" y="13"/>
                      </a:lnTo>
                      <a:lnTo>
                        <a:pt x="53" y="11"/>
                      </a:lnTo>
                      <a:lnTo>
                        <a:pt x="53" y="11"/>
                      </a:lnTo>
                      <a:lnTo>
                        <a:pt x="53" y="9"/>
                      </a:lnTo>
                      <a:lnTo>
                        <a:pt x="50" y="8"/>
                      </a:lnTo>
                      <a:lnTo>
                        <a:pt x="48" y="6"/>
                      </a:lnTo>
                      <a:lnTo>
                        <a:pt x="46" y="6"/>
                      </a:lnTo>
                      <a:lnTo>
                        <a:pt x="43" y="8"/>
                      </a:lnTo>
                      <a:lnTo>
                        <a:pt x="39" y="6"/>
                      </a:lnTo>
                      <a:lnTo>
                        <a:pt x="34" y="6"/>
                      </a:lnTo>
                      <a:lnTo>
                        <a:pt x="32" y="3"/>
                      </a:lnTo>
                      <a:lnTo>
                        <a:pt x="26" y="0"/>
                      </a:lnTo>
                      <a:lnTo>
                        <a:pt x="17" y="0"/>
                      </a:lnTo>
                      <a:lnTo>
                        <a:pt x="15" y="1"/>
                      </a:lnTo>
                      <a:lnTo>
                        <a:pt x="15" y="1"/>
                      </a:lnTo>
                      <a:lnTo>
                        <a:pt x="15" y="6"/>
                      </a:lnTo>
                      <a:lnTo>
                        <a:pt x="14" y="9"/>
                      </a:lnTo>
                      <a:lnTo>
                        <a:pt x="15" y="14"/>
                      </a:lnTo>
                      <a:lnTo>
                        <a:pt x="16" y="16"/>
                      </a:lnTo>
                      <a:lnTo>
                        <a:pt x="16" y="20"/>
                      </a:lnTo>
                      <a:lnTo>
                        <a:pt x="13" y="22"/>
                      </a:lnTo>
                      <a:lnTo>
                        <a:pt x="9" y="23"/>
                      </a:lnTo>
                      <a:lnTo>
                        <a:pt x="5" y="25"/>
                      </a:lnTo>
                      <a:lnTo>
                        <a:pt x="2" y="26"/>
                      </a:lnTo>
                      <a:lnTo>
                        <a:pt x="0" y="30"/>
                      </a:lnTo>
                      <a:lnTo>
                        <a:pt x="1" y="30"/>
                      </a:lnTo>
                      <a:lnTo>
                        <a:pt x="3" y="33"/>
                      </a:lnTo>
                      <a:lnTo>
                        <a:pt x="2" y="39"/>
                      </a:lnTo>
                      <a:lnTo>
                        <a:pt x="5" y="44"/>
                      </a:lnTo>
                      <a:lnTo>
                        <a:pt x="8" y="45"/>
                      </a:lnTo>
                      <a:lnTo>
                        <a:pt x="10" y="46"/>
                      </a:lnTo>
                      <a:lnTo>
                        <a:pt x="12" y="44"/>
                      </a:lnTo>
                      <a:lnTo>
                        <a:pt x="14" y="45"/>
                      </a:lnTo>
                      <a:lnTo>
                        <a:pt x="12" y="46"/>
                      </a:lnTo>
                      <a:lnTo>
                        <a:pt x="12" y="49"/>
                      </a:lnTo>
                      <a:lnTo>
                        <a:pt x="14" y="51"/>
                      </a:lnTo>
                      <a:lnTo>
                        <a:pt x="17" y="51"/>
                      </a:lnTo>
                      <a:lnTo>
                        <a:pt x="18" y="56"/>
                      </a:lnTo>
                      <a:lnTo>
                        <a:pt x="22" y="58"/>
                      </a:lnTo>
                      <a:lnTo>
                        <a:pt x="24" y="60"/>
                      </a:lnTo>
                      <a:lnTo>
                        <a:pt x="26" y="60"/>
                      </a:lnTo>
                      <a:lnTo>
                        <a:pt x="30" y="5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18" name="Freeform 838">
                  <a:extLst>
                    <a:ext uri="{FF2B5EF4-FFF2-40B4-BE49-F238E27FC236}">
                      <a16:creationId xmlns:a16="http://schemas.microsoft.com/office/drawing/2014/main" id="{416B98D1-D966-EDD1-2AF8-DA7BC41DB61E}"/>
                    </a:ext>
                  </a:extLst>
                </p:cNvPr>
                <p:cNvSpPr>
                  <a:spLocks/>
                </p:cNvSpPr>
                <p:nvPr/>
              </p:nvSpPr>
              <p:spPr bwMode="auto">
                <a:xfrm>
                  <a:off x="3431" y="2675"/>
                  <a:ext cx="4" cy="5"/>
                </a:xfrm>
                <a:custGeom>
                  <a:avLst/>
                  <a:gdLst>
                    <a:gd name="T0" fmla="*/ 2 w 4"/>
                    <a:gd name="T1" fmla="*/ 1 h 5"/>
                    <a:gd name="T2" fmla="*/ 1 w 4"/>
                    <a:gd name="T3" fmla="*/ 0 h 5"/>
                    <a:gd name="T4" fmla="*/ 0 w 4"/>
                    <a:gd name="T5" fmla="*/ 1 h 5"/>
                    <a:gd name="T6" fmla="*/ 0 w 4"/>
                    <a:gd name="T7" fmla="*/ 3 h 5"/>
                    <a:gd name="T8" fmla="*/ 3 w 4"/>
                    <a:gd name="T9" fmla="*/ 5 h 5"/>
                    <a:gd name="T10" fmla="*/ 4 w 4"/>
                    <a:gd name="T11" fmla="*/ 5 h 5"/>
                    <a:gd name="T12" fmla="*/ 4 w 4"/>
                    <a:gd name="T13" fmla="*/ 2 h 5"/>
                    <a:gd name="T14" fmla="*/ 2 w 4"/>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2" y="1"/>
                      </a:moveTo>
                      <a:lnTo>
                        <a:pt x="1" y="0"/>
                      </a:lnTo>
                      <a:lnTo>
                        <a:pt x="0" y="1"/>
                      </a:lnTo>
                      <a:lnTo>
                        <a:pt x="0" y="3"/>
                      </a:lnTo>
                      <a:lnTo>
                        <a:pt x="3" y="5"/>
                      </a:lnTo>
                      <a:lnTo>
                        <a:pt x="4" y="5"/>
                      </a:lnTo>
                      <a:lnTo>
                        <a:pt x="4" y="2"/>
                      </a:lnTo>
                      <a:lnTo>
                        <a:pt x="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19" name="Freeform 839">
                  <a:extLst>
                    <a:ext uri="{FF2B5EF4-FFF2-40B4-BE49-F238E27FC236}">
                      <a16:creationId xmlns:a16="http://schemas.microsoft.com/office/drawing/2014/main" id="{FA800CEA-A8B3-11D2-BA89-DBE5EF88B050}"/>
                    </a:ext>
                  </a:extLst>
                </p:cNvPr>
                <p:cNvSpPr>
                  <a:spLocks/>
                </p:cNvSpPr>
                <p:nvPr/>
              </p:nvSpPr>
              <p:spPr bwMode="auto">
                <a:xfrm>
                  <a:off x="3424" y="2630"/>
                  <a:ext cx="39" cy="57"/>
                </a:xfrm>
                <a:custGeom>
                  <a:avLst/>
                  <a:gdLst>
                    <a:gd name="T0" fmla="*/ 28 w 39"/>
                    <a:gd name="T1" fmla="*/ 50 h 57"/>
                    <a:gd name="T2" fmla="*/ 32 w 39"/>
                    <a:gd name="T3" fmla="*/ 48 h 57"/>
                    <a:gd name="T4" fmla="*/ 35 w 39"/>
                    <a:gd name="T5" fmla="*/ 44 h 57"/>
                    <a:gd name="T6" fmla="*/ 34 w 39"/>
                    <a:gd name="T7" fmla="*/ 42 h 57"/>
                    <a:gd name="T8" fmla="*/ 35 w 39"/>
                    <a:gd name="T9" fmla="*/ 37 h 57"/>
                    <a:gd name="T10" fmla="*/ 37 w 39"/>
                    <a:gd name="T11" fmla="*/ 36 h 57"/>
                    <a:gd name="T12" fmla="*/ 37 w 39"/>
                    <a:gd name="T13" fmla="*/ 33 h 57"/>
                    <a:gd name="T14" fmla="*/ 38 w 39"/>
                    <a:gd name="T15" fmla="*/ 30 h 57"/>
                    <a:gd name="T16" fmla="*/ 39 w 39"/>
                    <a:gd name="T17" fmla="*/ 29 h 57"/>
                    <a:gd name="T18" fmla="*/ 39 w 39"/>
                    <a:gd name="T19" fmla="*/ 28 h 57"/>
                    <a:gd name="T20" fmla="*/ 37 w 39"/>
                    <a:gd name="T21" fmla="*/ 27 h 57"/>
                    <a:gd name="T22" fmla="*/ 38 w 39"/>
                    <a:gd name="T23" fmla="*/ 25 h 57"/>
                    <a:gd name="T24" fmla="*/ 39 w 39"/>
                    <a:gd name="T25" fmla="*/ 23 h 57"/>
                    <a:gd name="T26" fmla="*/ 39 w 39"/>
                    <a:gd name="T27" fmla="*/ 21 h 57"/>
                    <a:gd name="T28" fmla="*/ 36 w 39"/>
                    <a:gd name="T29" fmla="*/ 18 h 57"/>
                    <a:gd name="T30" fmla="*/ 37 w 39"/>
                    <a:gd name="T31" fmla="*/ 15 h 57"/>
                    <a:gd name="T32" fmla="*/ 34 w 39"/>
                    <a:gd name="T33" fmla="*/ 8 h 57"/>
                    <a:gd name="T34" fmla="*/ 32 w 39"/>
                    <a:gd name="T35" fmla="*/ 5 h 57"/>
                    <a:gd name="T36" fmla="*/ 30 w 39"/>
                    <a:gd name="T37" fmla="*/ 0 h 57"/>
                    <a:gd name="T38" fmla="*/ 18 w 39"/>
                    <a:gd name="T39" fmla="*/ 0 h 57"/>
                    <a:gd name="T40" fmla="*/ 14 w 39"/>
                    <a:gd name="T41" fmla="*/ 2 h 57"/>
                    <a:gd name="T42" fmla="*/ 12 w 39"/>
                    <a:gd name="T43" fmla="*/ 5 h 57"/>
                    <a:gd name="T44" fmla="*/ 8 w 39"/>
                    <a:gd name="T45" fmla="*/ 9 h 57"/>
                    <a:gd name="T46" fmla="*/ 8 w 39"/>
                    <a:gd name="T47" fmla="*/ 12 h 57"/>
                    <a:gd name="T48" fmla="*/ 4 w 39"/>
                    <a:gd name="T49" fmla="*/ 14 h 57"/>
                    <a:gd name="T50" fmla="*/ 2 w 39"/>
                    <a:gd name="T51" fmla="*/ 14 h 57"/>
                    <a:gd name="T52" fmla="*/ 2 w 39"/>
                    <a:gd name="T53" fmla="*/ 15 h 57"/>
                    <a:gd name="T54" fmla="*/ 0 w 39"/>
                    <a:gd name="T55" fmla="*/ 18 h 57"/>
                    <a:gd name="T56" fmla="*/ 0 w 39"/>
                    <a:gd name="T57" fmla="*/ 20 h 57"/>
                    <a:gd name="T58" fmla="*/ 2 w 39"/>
                    <a:gd name="T59" fmla="*/ 22 h 57"/>
                    <a:gd name="T60" fmla="*/ 0 w 39"/>
                    <a:gd name="T61" fmla="*/ 26 h 57"/>
                    <a:gd name="T62" fmla="*/ 1 w 39"/>
                    <a:gd name="T63" fmla="*/ 29 h 57"/>
                    <a:gd name="T64" fmla="*/ 4 w 39"/>
                    <a:gd name="T65" fmla="*/ 29 h 57"/>
                    <a:gd name="T66" fmla="*/ 5 w 39"/>
                    <a:gd name="T67" fmla="*/ 34 h 57"/>
                    <a:gd name="T68" fmla="*/ 5 w 39"/>
                    <a:gd name="T69" fmla="*/ 38 h 57"/>
                    <a:gd name="T70" fmla="*/ 9 w 39"/>
                    <a:gd name="T71" fmla="*/ 43 h 57"/>
                    <a:gd name="T72" fmla="*/ 11 w 39"/>
                    <a:gd name="T73" fmla="*/ 41 h 57"/>
                    <a:gd name="T74" fmla="*/ 11 w 39"/>
                    <a:gd name="T75" fmla="*/ 42 h 57"/>
                    <a:gd name="T76" fmla="*/ 11 w 39"/>
                    <a:gd name="T77" fmla="*/ 45 h 57"/>
                    <a:gd name="T78" fmla="*/ 12 w 39"/>
                    <a:gd name="T79" fmla="*/ 46 h 57"/>
                    <a:gd name="T80" fmla="*/ 14 w 39"/>
                    <a:gd name="T81" fmla="*/ 50 h 57"/>
                    <a:gd name="T82" fmla="*/ 14 w 39"/>
                    <a:gd name="T83" fmla="*/ 52 h 57"/>
                    <a:gd name="T84" fmla="*/ 17 w 39"/>
                    <a:gd name="T85" fmla="*/ 53 h 57"/>
                    <a:gd name="T86" fmla="*/ 25 w 39"/>
                    <a:gd name="T87" fmla="*/ 57 h 57"/>
                    <a:gd name="T88" fmla="*/ 26 w 39"/>
                    <a:gd name="T89" fmla="*/ 57 h 57"/>
                    <a:gd name="T90" fmla="*/ 26 w 39"/>
                    <a:gd name="T91" fmla="*/ 54 h 57"/>
                    <a:gd name="T92" fmla="*/ 28 w 39"/>
                    <a:gd name="T93" fmla="*/ 5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9" h="57">
                      <a:moveTo>
                        <a:pt x="28" y="50"/>
                      </a:moveTo>
                      <a:lnTo>
                        <a:pt x="32" y="48"/>
                      </a:lnTo>
                      <a:lnTo>
                        <a:pt x="35" y="44"/>
                      </a:lnTo>
                      <a:lnTo>
                        <a:pt x="34" y="42"/>
                      </a:lnTo>
                      <a:lnTo>
                        <a:pt x="35" y="37"/>
                      </a:lnTo>
                      <a:lnTo>
                        <a:pt x="37" y="36"/>
                      </a:lnTo>
                      <a:lnTo>
                        <a:pt x="37" y="33"/>
                      </a:lnTo>
                      <a:lnTo>
                        <a:pt x="38" y="30"/>
                      </a:lnTo>
                      <a:lnTo>
                        <a:pt x="39" y="29"/>
                      </a:lnTo>
                      <a:lnTo>
                        <a:pt x="39" y="28"/>
                      </a:lnTo>
                      <a:lnTo>
                        <a:pt x="37" y="27"/>
                      </a:lnTo>
                      <a:lnTo>
                        <a:pt x="38" y="25"/>
                      </a:lnTo>
                      <a:lnTo>
                        <a:pt x="39" y="23"/>
                      </a:lnTo>
                      <a:lnTo>
                        <a:pt x="39" y="21"/>
                      </a:lnTo>
                      <a:lnTo>
                        <a:pt x="36" y="18"/>
                      </a:lnTo>
                      <a:lnTo>
                        <a:pt x="37" y="15"/>
                      </a:lnTo>
                      <a:lnTo>
                        <a:pt x="34" y="8"/>
                      </a:lnTo>
                      <a:lnTo>
                        <a:pt x="32" y="5"/>
                      </a:lnTo>
                      <a:lnTo>
                        <a:pt x="30" y="0"/>
                      </a:lnTo>
                      <a:lnTo>
                        <a:pt x="18" y="0"/>
                      </a:lnTo>
                      <a:lnTo>
                        <a:pt x="14" y="2"/>
                      </a:lnTo>
                      <a:lnTo>
                        <a:pt x="12" y="5"/>
                      </a:lnTo>
                      <a:lnTo>
                        <a:pt x="8" y="9"/>
                      </a:lnTo>
                      <a:lnTo>
                        <a:pt x="8" y="12"/>
                      </a:lnTo>
                      <a:lnTo>
                        <a:pt x="4" y="14"/>
                      </a:lnTo>
                      <a:lnTo>
                        <a:pt x="2" y="14"/>
                      </a:lnTo>
                      <a:lnTo>
                        <a:pt x="2" y="15"/>
                      </a:lnTo>
                      <a:lnTo>
                        <a:pt x="0" y="18"/>
                      </a:lnTo>
                      <a:lnTo>
                        <a:pt x="0" y="20"/>
                      </a:lnTo>
                      <a:lnTo>
                        <a:pt x="2" y="22"/>
                      </a:lnTo>
                      <a:lnTo>
                        <a:pt x="0" y="26"/>
                      </a:lnTo>
                      <a:lnTo>
                        <a:pt x="1" y="29"/>
                      </a:lnTo>
                      <a:lnTo>
                        <a:pt x="4" y="29"/>
                      </a:lnTo>
                      <a:lnTo>
                        <a:pt x="5" y="34"/>
                      </a:lnTo>
                      <a:lnTo>
                        <a:pt x="5" y="38"/>
                      </a:lnTo>
                      <a:lnTo>
                        <a:pt x="9" y="43"/>
                      </a:lnTo>
                      <a:lnTo>
                        <a:pt x="11" y="41"/>
                      </a:lnTo>
                      <a:lnTo>
                        <a:pt x="11" y="42"/>
                      </a:lnTo>
                      <a:lnTo>
                        <a:pt x="11" y="45"/>
                      </a:lnTo>
                      <a:lnTo>
                        <a:pt x="12" y="46"/>
                      </a:lnTo>
                      <a:lnTo>
                        <a:pt x="14" y="50"/>
                      </a:lnTo>
                      <a:lnTo>
                        <a:pt x="14" y="52"/>
                      </a:lnTo>
                      <a:lnTo>
                        <a:pt x="17" y="53"/>
                      </a:lnTo>
                      <a:lnTo>
                        <a:pt x="25" y="57"/>
                      </a:lnTo>
                      <a:lnTo>
                        <a:pt x="26" y="57"/>
                      </a:lnTo>
                      <a:lnTo>
                        <a:pt x="26" y="54"/>
                      </a:lnTo>
                      <a:lnTo>
                        <a:pt x="28" y="5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20" name="Freeform 840">
                  <a:extLst>
                    <a:ext uri="{FF2B5EF4-FFF2-40B4-BE49-F238E27FC236}">
                      <a16:creationId xmlns:a16="http://schemas.microsoft.com/office/drawing/2014/main" id="{7087C4DB-667C-D54A-1CA3-487109BBAB5A}"/>
                    </a:ext>
                  </a:extLst>
                </p:cNvPr>
                <p:cNvSpPr>
                  <a:spLocks/>
                </p:cNvSpPr>
                <p:nvPr/>
              </p:nvSpPr>
              <p:spPr bwMode="auto">
                <a:xfrm>
                  <a:off x="3453" y="2687"/>
                  <a:ext cx="3" cy="1"/>
                </a:xfrm>
                <a:custGeom>
                  <a:avLst/>
                  <a:gdLst>
                    <a:gd name="T0" fmla="*/ 0 w 3"/>
                    <a:gd name="T1" fmla="*/ 0 h 1"/>
                    <a:gd name="T2" fmla="*/ 3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3" y="1"/>
                      </a:lnTo>
                      <a:lnTo>
                        <a:pt x="3" y="1"/>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21" name="Freeform 841">
                  <a:extLst>
                    <a:ext uri="{FF2B5EF4-FFF2-40B4-BE49-F238E27FC236}">
                      <a16:creationId xmlns:a16="http://schemas.microsoft.com/office/drawing/2014/main" id="{937051AE-3F63-762B-01DB-E1E0A15828B5}"/>
                    </a:ext>
                  </a:extLst>
                </p:cNvPr>
                <p:cNvSpPr>
                  <a:spLocks/>
                </p:cNvSpPr>
                <p:nvPr/>
              </p:nvSpPr>
              <p:spPr bwMode="auto">
                <a:xfrm>
                  <a:off x="3450" y="2656"/>
                  <a:ext cx="57" cy="74"/>
                </a:xfrm>
                <a:custGeom>
                  <a:avLst/>
                  <a:gdLst>
                    <a:gd name="T0" fmla="*/ 54 w 57"/>
                    <a:gd name="T1" fmla="*/ 67 h 74"/>
                    <a:gd name="T2" fmla="*/ 55 w 57"/>
                    <a:gd name="T3" fmla="*/ 63 h 74"/>
                    <a:gd name="T4" fmla="*/ 54 w 57"/>
                    <a:gd name="T5" fmla="*/ 61 h 74"/>
                    <a:gd name="T6" fmla="*/ 54 w 57"/>
                    <a:gd name="T7" fmla="*/ 58 h 74"/>
                    <a:gd name="T8" fmla="*/ 56 w 57"/>
                    <a:gd name="T9" fmla="*/ 55 h 74"/>
                    <a:gd name="T10" fmla="*/ 55 w 57"/>
                    <a:gd name="T11" fmla="*/ 54 h 74"/>
                    <a:gd name="T12" fmla="*/ 57 w 57"/>
                    <a:gd name="T13" fmla="*/ 51 h 74"/>
                    <a:gd name="T14" fmla="*/ 56 w 57"/>
                    <a:gd name="T15" fmla="*/ 48 h 74"/>
                    <a:gd name="T16" fmla="*/ 54 w 57"/>
                    <a:gd name="T17" fmla="*/ 48 h 74"/>
                    <a:gd name="T18" fmla="*/ 52 w 57"/>
                    <a:gd name="T19" fmla="*/ 47 h 74"/>
                    <a:gd name="T20" fmla="*/ 51 w 57"/>
                    <a:gd name="T21" fmla="*/ 43 h 74"/>
                    <a:gd name="T22" fmla="*/ 49 w 57"/>
                    <a:gd name="T23" fmla="*/ 42 h 74"/>
                    <a:gd name="T24" fmla="*/ 47 w 57"/>
                    <a:gd name="T25" fmla="*/ 43 h 74"/>
                    <a:gd name="T26" fmla="*/ 46 w 57"/>
                    <a:gd name="T27" fmla="*/ 40 h 74"/>
                    <a:gd name="T28" fmla="*/ 44 w 57"/>
                    <a:gd name="T29" fmla="*/ 40 h 74"/>
                    <a:gd name="T30" fmla="*/ 42 w 57"/>
                    <a:gd name="T31" fmla="*/ 41 h 74"/>
                    <a:gd name="T32" fmla="*/ 40 w 57"/>
                    <a:gd name="T33" fmla="*/ 40 h 74"/>
                    <a:gd name="T34" fmla="*/ 39 w 57"/>
                    <a:gd name="T35" fmla="*/ 37 h 74"/>
                    <a:gd name="T36" fmla="*/ 41 w 57"/>
                    <a:gd name="T37" fmla="*/ 34 h 74"/>
                    <a:gd name="T38" fmla="*/ 44 w 57"/>
                    <a:gd name="T39" fmla="*/ 27 h 74"/>
                    <a:gd name="T40" fmla="*/ 43 w 57"/>
                    <a:gd name="T41" fmla="*/ 24 h 74"/>
                    <a:gd name="T42" fmla="*/ 43 w 57"/>
                    <a:gd name="T43" fmla="*/ 23 h 74"/>
                    <a:gd name="T44" fmla="*/ 43 w 57"/>
                    <a:gd name="T45" fmla="*/ 21 h 74"/>
                    <a:gd name="T46" fmla="*/ 40 w 57"/>
                    <a:gd name="T47" fmla="*/ 19 h 74"/>
                    <a:gd name="T48" fmla="*/ 39 w 57"/>
                    <a:gd name="T49" fmla="*/ 18 h 74"/>
                    <a:gd name="T50" fmla="*/ 34 w 57"/>
                    <a:gd name="T51" fmla="*/ 22 h 74"/>
                    <a:gd name="T52" fmla="*/ 33 w 57"/>
                    <a:gd name="T53" fmla="*/ 23 h 74"/>
                    <a:gd name="T54" fmla="*/ 30 w 57"/>
                    <a:gd name="T55" fmla="*/ 17 h 74"/>
                    <a:gd name="T56" fmla="*/ 30 w 57"/>
                    <a:gd name="T57" fmla="*/ 14 h 74"/>
                    <a:gd name="T58" fmla="*/ 30 w 57"/>
                    <a:gd name="T59" fmla="*/ 7 h 74"/>
                    <a:gd name="T60" fmla="*/ 27 w 57"/>
                    <a:gd name="T61" fmla="*/ 6 h 74"/>
                    <a:gd name="T62" fmla="*/ 26 w 57"/>
                    <a:gd name="T63" fmla="*/ 2 h 74"/>
                    <a:gd name="T64" fmla="*/ 23 w 57"/>
                    <a:gd name="T65" fmla="*/ 0 h 74"/>
                    <a:gd name="T66" fmla="*/ 17 w 57"/>
                    <a:gd name="T67" fmla="*/ 3 h 74"/>
                    <a:gd name="T68" fmla="*/ 16 w 57"/>
                    <a:gd name="T69" fmla="*/ 2 h 74"/>
                    <a:gd name="T70" fmla="*/ 13 w 57"/>
                    <a:gd name="T71" fmla="*/ 3 h 74"/>
                    <a:gd name="T72" fmla="*/ 12 w 57"/>
                    <a:gd name="T73" fmla="*/ 4 h 74"/>
                    <a:gd name="T74" fmla="*/ 11 w 57"/>
                    <a:gd name="T75" fmla="*/ 7 h 74"/>
                    <a:gd name="T76" fmla="*/ 11 w 57"/>
                    <a:gd name="T77" fmla="*/ 10 h 74"/>
                    <a:gd name="T78" fmla="*/ 9 w 57"/>
                    <a:gd name="T79" fmla="*/ 11 h 74"/>
                    <a:gd name="T80" fmla="*/ 8 w 57"/>
                    <a:gd name="T81" fmla="*/ 16 h 74"/>
                    <a:gd name="T82" fmla="*/ 9 w 57"/>
                    <a:gd name="T83" fmla="*/ 18 h 74"/>
                    <a:gd name="T84" fmla="*/ 6 w 57"/>
                    <a:gd name="T85" fmla="*/ 22 h 74"/>
                    <a:gd name="T86" fmla="*/ 2 w 57"/>
                    <a:gd name="T87" fmla="*/ 24 h 74"/>
                    <a:gd name="T88" fmla="*/ 0 w 57"/>
                    <a:gd name="T89" fmla="*/ 28 h 74"/>
                    <a:gd name="T90" fmla="*/ 0 w 57"/>
                    <a:gd name="T91" fmla="*/ 31 h 74"/>
                    <a:gd name="T92" fmla="*/ 3 w 57"/>
                    <a:gd name="T93" fmla="*/ 31 h 74"/>
                    <a:gd name="T94" fmla="*/ 6 w 57"/>
                    <a:gd name="T95" fmla="*/ 32 h 74"/>
                    <a:gd name="T96" fmla="*/ 6 w 57"/>
                    <a:gd name="T97" fmla="*/ 33 h 74"/>
                    <a:gd name="T98" fmla="*/ 5 w 57"/>
                    <a:gd name="T99" fmla="*/ 35 h 74"/>
                    <a:gd name="T100" fmla="*/ 7 w 57"/>
                    <a:gd name="T101" fmla="*/ 36 h 74"/>
                    <a:gd name="T102" fmla="*/ 10 w 57"/>
                    <a:gd name="T103" fmla="*/ 42 h 74"/>
                    <a:gd name="T104" fmla="*/ 13 w 57"/>
                    <a:gd name="T105" fmla="*/ 43 h 74"/>
                    <a:gd name="T106" fmla="*/ 18 w 57"/>
                    <a:gd name="T107" fmla="*/ 47 h 74"/>
                    <a:gd name="T108" fmla="*/ 19 w 57"/>
                    <a:gd name="T109" fmla="*/ 48 h 74"/>
                    <a:gd name="T110" fmla="*/ 27 w 57"/>
                    <a:gd name="T111" fmla="*/ 58 h 74"/>
                    <a:gd name="T112" fmla="*/ 30 w 57"/>
                    <a:gd name="T113" fmla="*/ 58 h 74"/>
                    <a:gd name="T114" fmla="*/ 41 w 57"/>
                    <a:gd name="T115" fmla="*/ 68 h 74"/>
                    <a:gd name="T116" fmla="*/ 55 w 57"/>
                    <a:gd name="T117" fmla="*/ 74 h 74"/>
                    <a:gd name="T118" fmla="*/ 55 w 57"/>
                    <a:gd name="T119" fmla="*/ 70 h 74"/>
                    <a:gd name="T120" fmla="*/ 54 w 57"/>
                    <a:gd name="T121" fmla="*/ 6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7" h="74">
                      <a:moveTo>
                        <a:pt x="54" y="67"/>
                      </a:moveTo>
                      <a:lnTo>
                        <a:pt x="55" y="63"/>
                      </a:lnTo>
                      <a:lnTo>
                        <a:pt x="54" y="61"/>
                      </a:lnTo>
                      <a:lnTo>
                        <a:pt x="54" y="58"/>
                      </a:lnTo>
                      <a:lnTo>
                        <a:pt x="56" y="55"/>
                      </a:lnTo>
                      <a:lnTo>
                        <a:pt x="55" y="54"/>
                      </a:lnTo>
                      <a:lnTo>
                        <a:pt x="57" y="51"/>
                      </a:lnTo>
                      <a:lnTo>
                        <a:pt x="56" y="48"/>
                      </a:lnTo>
                      <a:lnTo>
                        <a:pt x="54" y="48"/>
                      </a:lnTo>
                      <a:lnTo>
                        <a:pt x="52" y="47"/>
                      </a:lnTo>
                      <a:lnTo>
                        <a:pt x="51" y="43"/>
                      </a:lnTo>
                      <a:lnTo>
                        <a:pt x="49" y="42"/>
                      </a:lnTo>
                      <a:lnTo>
                        <a:pt x="47" y="43"/>
                      </a:lnTo>
                      <a:lnTo>
                        <a:pt x="46" y="40"/>
                      </a:lnTo>
                      <a:lnTo>
                        <a:pt x="44" y="40"/>
                      </a:lnTo>
                      <a:lnTo>
                        <a:pt x="42" y="41"/>
                      </a:lnTo>
                      <a:lnTo>
                        <a:pt x="40" y="40"/>
                      </a:lnTo>
                      <a:lnTo>
                        <a:pt x="39" y="37"/>
                      </a:lnTo>
                      <a:lnTo>
                        <a:pt x="41" y="34"/>
                      </a:lnTo>
                      <a:lnTo>
                        <a:pt x="44" y="27"/>
                      </a:lnTo>
                      <a:lnTo>
                        <a:pt x="43" y="24"/>
                      </a:lnTo>
                      <a:lnTo>
                        <a:pt x="43" y="23"/>
                      </a:lnTo>
                      <a:lnTo>
                        <a:pt x="43" y="21"/>
                      </a:lnTo>
                      <a:lnTo>
                        <a:pt x="40" y="19"/>
                      </a:lnTo>
                      <a:lnTo>
                        <a:pt x="39" y="18"/>
                      </a:lnTo>
                      <a:lnTo>
                        <a:pt x="34" y="22"/>
                      </a:lnTo>
                      <a:lnTo>
                        <a:pt x="33" y="23"/>
                      </a:lnTo>
                      <a:lnTo>
                        <a:pt x="30" y="17"/>
                      </a:lnTo>
                      <a:lnTo>
                        <a:pt x="30" y="14"/>
                      </a:lnTo>
                      <a:lnTo>
                        <a:pt x="30" y="7"/>
                      </a:lnTo>
                      <a:lnTo>
                        <a:pt x="27" y="6"/>
                      </a:lnTo>
                      <a:lnTo>
                        <a:pt x="26" y="2"/>
                      </a:lnTo>
                      <a:lnTo>
                        <a:pt x="23" y="0"/>
                      </a:lnTo>
                      <a:lnTo>
                        <a:pt x="17" y="3"/>
                      </a:lnTo>
                      <a:lnTo>
                        <a:pt x="16" y="2"/>
                      </a:lnTo>
                      <a:lnTo>
                        <a:pt x="13" y="3"/>
                      </a:lnTo>
                      <a:lnTo>
                        <a:pt x="12" y="4"/>
                      </a:lnTo>
                      <a:lnTo>
                        <a:pt x="11" y="7"/>
                      </a:lnTo>
                      <a:lnTo>
                        <a:pt x="11" y="10"/>
                      </a:lnTo>
                      <a:lnTo>
                        <a:pt x="9" y="11"/>
                      </a:lnTo>
                      <a:lnTo>
                        <a:pt x="8" y="16"/>
                      </a:lnTo>
                      <a:lnTo>
                        <a:pt x="9" y="18"/>
                      </a:lnTo>
                      <a:lnTo>
                        <a:pt x="6" y="22"/>
                      </a:lnTo>
                      <a:lnTo>
                        <a:pt x="2" y="24"/>
                      </a:lnTo>
                      <a:lnTo>
                        <a:pt x="0" y="28"/>
                      </a:lnTo>
                      <a:lnTo>
                        <a:pt x="0" y="31"/>
                      </a:lnTo>
                      <a:lnTo>
                        <a:pt x="3" y="31"/>
                      </a:lnTo>
                      <a:lnTo>
                        <a:pt x="6" y="32"/>
                      </a:lnTo>
                      <a:lnTo>
                        <a:pt x="6" y="33"/>
                      </a:lnTo>
                      <a:lnTo>
                        <a:pt x="5" y="35"/>
                      </a:lnTo>
                      <a:lnTo>
                        <a:pt x="7" y="36"/>
                      </a:lnTo>
                      <a:lnTo>
                        <a:pt x="10" y="42"/>
                      </a:lnTo>
                      <a:lnTo>
                        <a:pt x="13" y="43"/>
                      </a:lnTo>
                      <a:lnTo>
                        <a:pt x="18" y="47"/>
                      </a:lnTo>
                      <a:lnTo>
                        <a:pt x="19" y="48"/>
                      </a:lnTo>
                      <a:lnTo>
                        <a:pt x="27" y="58"/>
                      </a:lnTo>
                      <a:lnTo>
                        <a:pt x="30" y="58"/>
                      </a:lnTo>
                      <a:lnTo>
                        <a:pt x="41" y="68"/>
                      </a:lnTo>
                      <a:lnTo>
                        <a:pt x="55" y="74"/>
                      </a:lnTo>
                      <a:lnTo>
                        <a:pt x="55" y="70"/>
                      </a:lnTo>
                      <a:lnTo>
                        <a:pt x="54" y="6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22" name="Freeform 842">
                  <a:extLst>
                    <a:ext uri="{FF2B5EF4-FFF2-40B4-BE49-F238E27FC236}">
                      <a16:creationId xmlns:a16="http://schemas.microsoft.com/office/drawing/2014/main" id="{DB7CC47E-4706-F0E4-F7B3-72D875A2B7A0}"/>
                    </a:ext>
                  </a:extLst>
                </p:cNvPr>
                <p:cNvSpPr>
                  <a:spLocks/>
                </p:cNvSpPr>
                <p:nvPr/>
              </p:nvSpPr>
              <p:spPr bwMode="auto">
                <a:xfrm>
                  <a:off x="3489" y="2620"/>
                  <a:ext cx="88" cy="111"/>
                </a:xfrm>
                <a:custGeom>
                  <a:avLst/>
                  <a:gdLst>
                    <a:gd name="T0" fmla="*/ 84 w 88"/>
                    <a:gd name="T1" fmla="*/ 95 h 111"/>
                    <a:gd name="T2" fmla="*/ 84 w 88"/>
                    <a:gd name="T3" fmla="*/ 87 h 111"/>
                    <a:gd name="T4" fmla="*/ 80 w 88"/>
                    <a:gd name="T5" fmla="*/ 83 h 111"/>
                    <a:gd name="T6" fmla="*/ 77 w 88"/>
                    <a:gd name="T7" fmla="*/ 74 h 111"/>
                    <a:gd name="T8" fmla="*/ 77 w 88"/>
                    <a:gd name="T9" fmla="*/ 71 h 111"/>
                    <a:gd name="T10" fmla="*/ 79 w 88"/>
                    <a:gd name="T11" fmla="*/ 62 h 111"/>
                    <a:gd name="T12" fmla="*/ 80 w 88"/>
                    <a:gd name="T13" fmla="*/ 55 h 111"/>
                    <a:gd name="T14" fmla="*/ 84 w 88"/>
                    <a:gd name="T15" fmla="*/ 44 h 111"/>
                    <a:gd name="T16" fmla="*/ 87 w 88"/>
                    <a:gd name="T17" fmla="*/ 38 h 111"/>
                    <a:gd name="T18" fmla="*/ 87 w 88"/>
                    <a:gd name="T19" fmla="*/ 30 h 111"/>
                    <a:gd name="T20" fmla="*/ 85 w 88"/>
                    <a:gd name="T21" fmla="*/ 25 h 111"/>
                    <a:gd name="T22" fmla="*/ 85 w 88"/>
                    <a:gd name="T23" fmla="*/ 16 h 111"/>
                    <a:gd name="T24" fmla="*/ 82 w 88"/>
                    <a:gd name="T25" fmla="*/ 14 h 111"/>
                    <a:gd name="T26" fmla="*/ 78 w 88"/>
                    <a:gd name="T27" fmla="*/ 12 h 111"/>
                    <a:gd name="T28" fmla="*/ 72 w 88"/>
                    <a:gd name="T29" fmla="*/ 15 h 111"/>
                    <a:gd name="T30" fmla="*/ 66 w 88"/>
                    <a:gd name="T31" fmla="*/ 10 h 111"/>
                    <a:gd name="T32" fmla="*/ 60 w 88"/>
                    <a:gd name="T33" fmla="*/ 8 h 111"/>
                    <a:gd name="T34" fmla="*/ 57 w 88"/>
                    <a:gd name="T35" fmla="*/ 7 h 111"/>
                    <a:gd name="T36" fmla="*/ 48 w 88"/>
                    <a:gd name="T37" fmla="*/ 0 h 111"/>
                    <a:gd name="T38" fmla="*/ 43 w 88"/>
                    <a:gd name="T39" fmla="*/ 6 h 111"/>
                    <a:gd name="T40" fmla="*/ 37 w 88"/>
                    <a:gd name="T41" fmla="*/ 3 h 111"/>
                    <a:gd name="T42" fmla="*/ 34 w 88"/>
                    <a:gd name="T43" fmla="*/ 1 h 111"/>
                    <a:gd name="T44" fmla="*/ 29 w 88"/>
                    <a:gd name="T45" fmla="*/ 4 h 111"/>
                    <a:gd name="T46" fmla="*/ 22 w 88"/>
                    <a:gd name="T47" fmla="*/ 5 h 111"/>
                    <a:gd name="T48" fmla="*/ 18 w 88"/>
                    <a:gd name="T49" fmla="*/ 2 h 111"/>
                    <a:gd name="T50" fmla="*/ 7 w 88"/>
                    <a:gd name="T51" fmla="*/ 8 h 111"/>
                    <a:gd name="T52" fmla="*/ 8 w 88"/>
                    <a:gd name="T53" fmla="*/ 12 h 111"/>
                    <a:gd name="T54" fmla="*/ 8 w 88"/>
                    <a:gd name="T55" fmla="*/ 23 h 111"/>
                    <a:gd name="T56" fmla="*/ 10 w 88"/>
                    <a:gd name="T57" fmla="*/ 30 h 111"/>
                    <a:gd name="T58" fmla="*/ 12 w 88"/>
                    <a:gd name="T59" fmla="*/ 36 h 111"/>
                    <a:gd name="T60" fmla="*/ 8 w 88"/>
                    <a:gd name="T61" fmla="*/ 37 h 111"/>
                    <a:gd name="T62" fmla="*/ 10 w 88"/>
                    <a:gd name="T63" fmla="*/ 43 h 111"/>
                    <a:gd name="T64" fmla="*/ 11 w 88"/>
                    <a:gd name="T65" fmla="*/ 48 h 111"/>
                    <a:gd name="T66" fmla="*/ 5 w 88"/>
                    <a:gd name="T67" fmla="*/ 59 h 111"/>
                    <a:gd name="T68" fmla="*/ 5 w 88"/>
                    <a:gd name="T69" fmla="*/ 63 h 111"/>
                    <a:gd name="T70" fmla="*/ 0 w 88"/>
                    <a:gd name="T71" fmla="*/ 73 h 111"/>
                    <a:gd name="T72" fmla="*/ 3 w 88"/>
                    <a:gd name="T73" fmla="*/ 77 h 111"/>
                    <a:gd name="T74" fmla="*/ 7 w 88"/>
                    <a:gd name="T75" fmla="*/ 76 h 111"/>
                    <a:gd name="T76" fmla="*/ 10 w 88"/>
                    <a:gd name="T77" fmla="*/ 78 h 111"/>
                    <a:gd name="T78" fmla="*/ 13 w 88"/>
                    <a:gd name="T79" fmla="*/ 83 h 111"/>
                    <a:gd name="T80" fmla="*/ 17 w 88"/>
                    <a:gd name="T81" fmla="*/ 84 h 111"/>
                    <a:gd name="T82" fmla="*/ 16 w 88"/>
                    <a:gd name="T83" fmla="*/ 90 h 111"/>
                    <a:gd name="T84" fmla="*/ 15 w 88"/>
                    <a:gd name="T85" fmla="*/ 94 h 111"/>
                    <a:gd name="T86" fmla="*/ 16 w 88"/>
                    <a:gd name="T87" fmla="*/ 99 h 111"/>
                    <a:gd name="T88" fmla="*/ 16 w 88"/>
                    <a:gd name="T89" fmla="*/ 106 h 111"/>
                    <a:gd name="T90" fmla="*/ 18 w 88"/>
                    <a:gd name="T91" fmla="*/ 111 h 111"/>
                    <a:gd name="T92" fmla="*/ 26 w 88"/>
                    <a:gd name="T93" fmla="*/ 105 h 111"/>
                    <a:gd name="T94" fmla="*/ 36 w 88"/>
                    <a:gd name="T95" fmla="*/ 99 h 111"/>
                    <a:gd name="T96" fmla="*/ 42 w 88"/>
                    <a:gd name="T97" fmla="*/ 97 h 111"/>
                    <a:gd name="T98" fmla="*/ 67 w 88"/>
                    <a:gd name="T99" fmla="*/ 94 h 111"/>
                    <a:gd name="T100" fmla="*/ 74 w 88"/>
                    <a:gd name="T101" fmla="*/ 94 h 111"/>
                    <a:gd name="T102" fmla="*/ 79 w 88"/>
                    <a:gd name="T103" fmla="*/ 98 h 111"/>
                    <a:gd name="T104" fmla="*/ 83 w 88"/>
                    <a:gd name="T105" fmla="*/ 9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8" h="111">
                      <a:moveTo>
                        <a:pt x="83" y="96"/>
                      </a:moveTo>
                      <a:lnTo>
                        <a:pt x="84" y="95"/>
                      </a:lnTo>
                      <a:lnTo>
                        <a:pt x="85" y="91"/>
                      </a:lnTo>
                      <a:lnTo>
                        <a:pt x="84" y="87"/>
                      </a:lnTo>
                      <a:lnTo>
                        <a:pt x="81" y="87"/>
                      </a:lnTo>
                      <a:lnTo>
                        <a:pt x="80" y="83"/>
                      </a:lnTo>
                      <a:lnTo>
                        <a:pt x="78" y="76"/>
                      </a:lnTo>
                      <a:lnTo>
                        <a:pt x="77" y="74"/>
                      </a:lnTo>
                      <a:lnTo>
                        <a:pt x="77" y="73"/>
                      </a:lnTo>
                      <a:lnTo>
                        <a:pt x="77" y="71"/>
                      </a:lnTo>
                      <a:lnTo>
                        <a:pt x="77" y="64"/>
                      </a:lnTo>
                      <a:lnTo>
                        <a:pt x="79" y="62"/>
                      </a:lnTo>
                      <a:lnTo>
                        <a:pt x="79" y="58"/>
                      </a:lnTo>
                      <a:lnTo>
                        <a:pt x="80" y="55"/>
                      </a:lnTo>
                      <a:lnTo>
                        <a:pt x="80" y="52"/>
                      </a:lnTo>
                      <a:lnTo>
                        <a:pt x="84" y="44"/>
                      </a:lnTo>
                      <a:lnTo>
                        <a:pt x="87" y="42"/>
                      </a:lnTo>
                      <a:lnTo>
                        <a:pt x="87" y="38"/>
                      </a:lnTo>
                      <a:lnTo>
                        <a:pt x="88" y="35"/>
                      </a:lnTo>
                      <a:lnTo>
                        <a:pt x="87" y="30"/>
                      </a:lnTo>
                      <a:lnTo>
                        <a:pt x="85" y="28"/>
                      </a:lnTo>
                      <a:lnTo>
                        <a:pt x="85" y="25"/>
                      </a:lnTo>
                      <a:lnTo>
                        <a:pt x="84" y="22"/>
                      </a:lnTo>
                      <a:lnTo>
                        <a:pt x="85" y="16"/>
                      </a:lnTo>
                      <a:lnTo>
                        <a:pt x="85" y="15"/>
                      </a:lnTo>
                      <a:lnTo>
                        <a:pt x="82" y="14"/>
                      </a:lnTo>
                      <a:lnTo>
                        <a:pt x="80" y="12"/>
                      </a:lnTo>
                      <a:lnTo>
                        <a:pt x="78" y="12"/>
                      </a:lnTo>
                      <a:lnTo>
                        <a:pt x="75" y="15"/>
                      </a:lnTo>
                      <a:lnTo>
                        <a:pt x="72" y="15"/>
                      </a:lnTo>
                      <a:lnTo>
                        <a:pt x="67" y="12"/>
                      </a:lnTo>
                      <a:lnTo>
                        <a:pt x="66" y="10"/>
                      </a:lnTo>
                      <a:lnTo>
                        <a:pt x="63" y="8"/>
                      </a:lnTo>
                      <a:lnTo>
                        <a:pt x="60" y="8"/>
                      </a:lnTo>
                      <a:lnTo>
                        <a:pt x="59" y="7"/>
                      </a:lnTo>
                      <a:lnTo>
                        <a:pt x="57" y="7"/>
                      </a:lnTo>
                      <a:lnTo>
                        <a:pt x="52" y="4"/>
                      </a:lnTo>
                      <a:lnTo>
                        <a:pt x="48" y="0"/>
                      </a:lnTo>
                      <a:lnTo>
                        <a:pt x="46" y="1"/>
                      </a:lnTo>
                      <a:lnTo>
                        <a:pt x="43" y="6"/>
                      </a:lnTo>
                      <a:lnTo>
                        <a:pt x="39" y="5"/>
                      </a:lnTo>
                      <a:lnTo>
                        <a:pt x="37" y="3"/>
                      </a:lnTo>
                      <a:lnTo>
                        <a:pt x="38" y="1"/>
                      </a:lnTo>
                      <a:lnTo>
                        <a:pt x="34" y="1"/>
                      </a:lnTo>
                      <a:lnTo>
                        <a:pt x="30" y="2"/>
                      </a:lnTo>
                      <a:lnTo>
                        <a:pt x="29" y="4"/>
                      </a:lnTo>
                      <a:lnTo>
                        <a:pt x="29" y="5"/>
                      </a:lnTo>
                      <a:lnTo>
                        <a:pt x="22" y="5"/>
                      </a:lnTo>
                      <a:lnTo>
                        <a:pt x="19" y="2"/>
                      </a:lnTo>
                      <a:lnTo>
                        <a:pt x="18" y="2"/>
                      </a:lnTo>
                      <a:lnTo>
                        <a:pt x="12" y="6"/>
                      </a:lnTo>
                      <a:lnTo>
                        <a:pt x="7" y="8"/>
                      </a:lnTo>
                      <a:lnTo>
                        <a:pt x="7" y="12"/>
                      </a:lnTo>
                      <a:lnTo>
                        <a:pt x="8" y="12"/>
                      </a:lnTo>
                      <a:lnTo>
                        <a:pt x="8" y="20"/>
                      </a:lnTo>
                      <a:lnTo>
                        <a:pt x="8" y="23"/>
                      </a:lnTo>
                      <a:lnTo>
                        <a:pt x="8" y="29"/>
                      </a:lnTo>
                      <a:lnTo>
                        <a:pt x="10" y="30"/>
                      </a:lnTo>
                      <a:lnTo>
                        <a:pt x="12" y="34"/>
                      </a:lnTo>
                      <a:lnTo>
                        <a:pt x="12" y="36"/>
                      </a:lnTo>
                      <a:lnTo>
                        <a:pt x="9" y="36"/>
                      </a:lnTo>
                      <a:lnTo>
                        <a:pt x="8" y="37"/>
                      </a:lnTo>
                      <a:lnTo>
                        <a:pt x="8" y="39"/>
                      </a:lnTo>
                      <a:lnTo>
                        <a:pt x="10" y="43"/>
                      </a:lnTo>
                      <a:lnTo>
                        <a:pt x="11" y="44"/>
                      </a:lnTo>
                      <a:lnTo>
                        <a:pt x="11" y="48"/>
                      </a:lnTo>
                      <a:lnTo>
                        <a:pt x="7" y="57"/>
                      </a:lnTo>
                      <a:lnTo>
                        <a:pt x="5" y="59"/>
                      </a:lnTo>
                      <a:lnTo>
                        <a:pt x="4" y="60"/>
                      </a:lnTo>
                      <a:lnTo>
                        <a:pt x="5" y="63"/>
                      </a:lnTo>
                      <a:lnTo>
                        <a:pt x="2" y="70"/>
                      </a:lnTo>
                      <a:lnTo>
                        <a:pt x="0" y="73"/>
                      </a:lnTo>
                      <a:lnTo>
                        <a:pt x="1" y="76"/>
                      </a:lnTo>
                      <a:lnTo>
                        <a:pt x="3" y="77"/>
                      </a:lnTo>
                      <a:lnTo>
                        <a:pt x="5" y="76"/>
                      </a:lnTo>
                      <a:lnTo>
                        <a:pt x="7" y="76"/>
                      </a:lnTo>
                      <a:lnTo>
                        <a:pt x="8" y="79"/>
                      </a:lnTo>
                      <a:lnTo>
                        <a:pt x="10" y="78"/>
                      </a:lnTo>
                      <a:lnTo>
                        <a:pt x="12" y="79"/>
                      </a:lnTo>
                      <a:lnTo>
                        <a:pt x="13" y="83"/>
                      </a:lnTo>
                      <a:lnTo>
                        <a:pt x="15" y="84"/>
                      </a:lnTo>
                      <a:lnTo>
                        <a:pt x="17" y="84"/>
                      </a:lnTo>
                      <a:lnTo>
                        <a:pt x="18" y="87"/>
                      </a:lnTo>
                      <a:lnTo>
                        <a:pt x="16" y="90"/>
                      </a:lnTo>
                      <a:lnTo>
                        <a:pt x="17" y="91"/>
                      </a:lnTo>
                      <a:lnTo>
                        <a:pt x="15" y="94"/>
                      </a:lnTo>
                      <a:lnTo>
                        <a:pt x="15" y="97"/>
                      </a:lnTo>
                      <a:lnTo>
                        <a:pt x="16" y="99"/>
                      </a:lnTo>
                      <a:lnTo>
                        <a:pt x="15" y="103"/>
                      </a:lnTo>
                      <a:lnTo>
                        <a:pt x="16" y="106"/>
                      </a:lnTo>
                      <a:lnTo>
                        <a:pt x="16" y="110"/>
                      </a:lnTo>
                      <a:lnTo>
                        <a:pt x="18" y="111"/>
                      </a:lnTo>
                      <a:lnTo>
                        <a:pt x="22" y="105"/>
                      </a:lnTo>
                      <a:lnTo>
                        <a:pt x="26" y="105"/>
                      </a:lnTo>
                      <a:lnTo>
                        <a:pt x="26" y="104"/>
                      </a:lnTo>
                      <a:lnTo>
                        <a:pt x="36" y="99"/>
                      </a:lnTo>
                      <a:lnTo>
                        <a:pt x="36" y="98"/>
                      </a:lnTo>
                      <a:lnTo>
                        <a:pt x="42" y="97"/>
                      </a:lnTo>
                      <a:lnTo>
                        <a:pt x="60" y="97"/>
                      </a:lnTo>
                      <a:lnTo>
                        <a:pt x="67" y="94"/>
                      </a:lnTo>
                      <a:lnTo>
                        <a:pt x="74" y="98"/>
                      </a:lnTo>
                      <a:lnTo>
                        <a:pt x="74" y="94"/>
                      </a:lnTo>
                      <a:lnTo>
                        <a:pt x="77" y="93"/>
                      </a:lnTo>
                      <a:lnTo>
                        <a:pt x="79" y="98"/>
                      </a:lnTo>
                      <a:lnTo>
                        <a:pt x="80" y="96"/>
                      </a:lnTo>
                      <a:lnTo>
                        <a:pt x="83" y="9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23" name="Freeform 843">
                  <a:extLst>
                    <a:ext uri="{FF2B5EF4-FFF2-40B4-BE49-F238E27FC236}">
                      <a16:creationId xmlns:a16="http://schemas.microsoft.com/office/drawing/2014/main" id="{0A98B06B-22E1-86C8-EB43-D61C1B54EA1A}"/>
                    </a:ext>
                  </a:extLst>
                </p:cNvPr>
                <p:cNvSpPr>
                  <a:spLocks/>
                </p:cNvSpPr>
                <p:nvPr/>
              </p:nvSpPr>
              <p:spPr bwMode="auto">
                <a:xfrm>
                  <a:off x="3566" y="2611"/>
                  <a:ext cx="59" cy="112"/>
                </a:xfrm>
                <a:custGeom>
                  <a:avLst/>
                  <a:gdLst>
                    <a:gd name="T0" fmla="*/ 54 w 59"/>
                    <a:gd name="T1" fmla="*/ 86 h 112"/>
                    <a:gd name="T2" fmla="*/ 52 w 59"/>
                    <a:gd name="T3" fmla="*/ 78 h 112"/>
                    <a:gd name="T4" fmla="*/ 53 w 59"/>
                    <a:gd name="T5" fmla="*/ 71 h 112"/>
                    <a:gd name="T6" fmla="*/ 54 w 59"/>
                    <a:gd name="T7" fmla="*/ 58 h 112"/>
                    <a:gd name="T8" fmla="*/ 53 w 59"/>
                    <a:gd name="T9" fmla="*/ 49 h 112"/>
                    <a:gd name="T10" fmla="*/ 53 w 59"/>
                    <a:gd name="T11" fmla="*/ 45 h 112"/>
                    <a:gd name="T12" fmla="*/ 52 w 59"/>
                    <a:gd name="T13" fmla="*/ 40 h 112"/>
                    <a:gd name="T14" fmla="*/ 53 w 59"/>
                    <a:gd name="T15" fmla="*/ 35 h 112"/>
                    <a:gd name="T16" fmla="*/ 52 w 59"/>
                    <a:gd name="T17" fmla="*/ 28 h 112"/>
                    <a:gd name="T18" fmla="*/ 50 w 59"/>
                    <a:gd name="T19" fmla="*/ 21 h 112"/>
                    <a:gd name="T20" fmla="*/ 48 w 59"/>
                    <a:gd name="T21" fmla="*/ 14 h 112"/>
                    <a:gd name="T22" fmla="*/ 44 w 59"/>
                    <a:gd name="T23" fmla="*/ 8 h 112"/>
                    <a:gd name="T24" fmla="*/ 42 w 59"/>
                    <a:gd name="T25" fmla="*/ 4 h 112"/>
                    <a:gd name="T26" fmla="*/ 40 w 59"/>
                    <a:gd name="T27" fmla="*/ 0 h 112"/>
                    <a:gd name="T28" fmla="*/ 33 w 59"/>
                    <a:gd name="T29" fmla="*/ 1 h 112"/>
                    <a:gd name="T30" fmla="*/ 21 w 59"/>
                    <a:gd name="T31" fmla="*/ 3 h 112"/>
                    <a:gd name="T32" fmla="*/ 9 w 59"/>
                    <a:gd name="T33" fmla="*/ 3 h 112"/>
                    <a:gd name="T34" fmla="*/ 4 w 59"/>
                    <a:gd name="T35" fmla="*/ 7 h 112"/>
                    <a:gd name="T36" fmla="*/ 6 w 59"/>
                    <a:gd name="T37" fmla="*/ 14 h 112"/>
                    <a:gd name="T38" fmla="*/ 8 w 59"/>
                    <a:gd name="T39" fmla="*/ 24 h 112"/>
                    <a:gd name="T40" fmla="*/ 7 w 59"/>
                    <a:gd name="T41" fmla="*/ 31 h 112"/>
                    <a:gd name="T42" fmla="*/ 8 w 59"/>
                    <a:gd name="T43" fmla="*/ 37 h 112"/>
                    <a:gd name="T44" fmla="*/ 11 w 59"/>
                    <a:gd name="T45" fmla="*/ 44 h 112"/>
                    <a:gd name="T46" fmla="*/ 10 w 59"/>
                    <a:gd name="T47" fmla="*/ 51 h 112"/>
                    <a:gd name="T48" fmla="*/ 3 w 59"/>
                    <a:gd name="T49" fmla="*/ 61 h 112"/>
                    <a:gd name="T50" fmla="*/ 2 w 59"/>
                    <a:gd name="T51" fmla="*/ 67 h 112"/>
                    <a:gd name="T52" fmla="*/ 0 w 59"/>
                    <a:gd name="T53" fmla="*/ 73 h 112"/>
                    <a:gd name="T54" fmla="*/ 0 w 59"/>
                    <a:gd name="T55" fmla="*/ 82 h 112"/>
                    <a:gd name="T56" fmla="*/ 1 w 59"/>
                    <a:gd name="T57" fmla="*/ 85 h 112"/>
                    <a:gd name="T58" fmla="*/ 4 w 59"/>
                    <a:gd name="T59" fmla="*/ 96 h 112"/>
                    <a:gd name="T60" fmla="*/ 8 w 59"/>
                    <a:gd name="T61" fmla="*/ 100 h 112"/>
                    <a:gd name="T62" fmla="*/ 6 w 59"/>
                    <a:gd name="T63" fmla="*/ 105 h 112"/>
                    <a:gd name="T64" fmla="*/ 2 w 59"/>
                    <a:gd name="T65" fmla="*/ 107 h 112"/>
                    <a:gd name="T66" fmla="*/ 11 w 59"/>
                    <a:gd name="T67" fmla="*/ 109 h 112"/>
                    <a:gd name="T68" fmla="*/ 28 w 59"/>
                    <a:gd name="T69" fmla="*/ 105 h 112"/>
                    <a:gd name="T70" fmla="*/ 44 w 59"/>
                    <a:gd name="T71" fmla="*/ 96 h 112"/>
                    <a:gd name="T72" fmla="*/ 59 w 59"/>
                    <a:gd name="T73" fmla="*/ 92 h 112"/>
                    <a:gd name="T74" fmla="*/ 56 w 59"/>
                    <a:gd name="T75" fmla="*/ 8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 h="112">
                      <a:moveTo>
                        <a:pt x="56" y="87"/>
                      </a:moveTo>
                      <a:lnTo>
                        <a:pt x="54" y="86"/>
                      </a:lnTo>
                      <a:lnTo>
                        <a:pt x="53" y="82"/>
                      </a:lnTo>
                      <a:lnTo>
                        <a:pt x="52" y="78"/>
                      </a:lnTo>
                      <a:lnTo>
                        <a:pt x="52" y="73"/>
                      </a:lnTo>
                      <a:lnTo>
                        <a:pt x="53" y="71"/>
                      </a:lnTo>
                      <a:lnTo>
                        <a:pt x="55" y="67"/>
                      </a:lnTo>
                      <a:lnTo>
                        <a:pt x="54" y="58"/>
                      </a:lnTo>
                      <a:lnTo>
                        <a:pt x="53" y="55"/>
                      </a:lnTo>
                      <a:lnTo>
                        <a:pt x="53" y="49"/>
                      </a:lnTo>
                      <a:lnTo>
                        <a:pt x="52" y="47"/>
                      </a:lnTo>
                      <a:lnTo>
                        <a:pt x="53" y="45"/>
                      </a:lnTo>
                      <a:lnTo>
                        <a:pt x="53" y="41"/>
                      </a:lnTo>
                      <a:lnTo>
                        <a:pt x="52" y="40"/>
                      </a:lnTo>
                      <a:lnTo>
                        <a:pt x="52" y="38"/>
                      </a:lnTo>
                      <a:lnTo>
                        <a:pt x="53" y="35"/>
                      </a:lnTo>
                      <a:lnTo>
                        <a:pt x="52" y="29"/>
                      </a:lnTo>
                      <a:lnTo>
                        <a:pt x="52" y="28"/>
                      </a:lnTo>
                      <a:lnTo>
                        <a:pt x="50" y="27"/>
                      </a:lnTo>
                      <a:lnTo>
                        <a:pt x="50" y="21"/>
                      </a:lnTo>
                      <a:lnTo>
                        <a:pt x="51" y="17"/>
                      </a:lnTo>
                      <a:lnTo>
                        <a:pt x="48" y="14"/>
                      </a:lnTo>
                      <a:lnTo>
                        <a:pt x="47" y="12"/>
                      </a:lnTo>
                      <a:lnTo>
                        <a:pt x="44" y="8"/>
                      </a:lnTo>
                      <a:lnTo>
                        <a:pt x="43" y="6"/>
                      </a:lnTo>
                      <a:lnTo>
                        <a:pt x="42" y="4"/>
                      </a:lnTo>
                      <a:lnTo>
                        <a:pt x="41" y="0"/>
                      </a:lnTo>
                      <a:lnTo>
                        <a:pt x="40" y="0"/>
                      </a:lnTo>
                      <a:lnTo>
                        <a:pt x="36" y="1"/>
                      </a:lnTo>
                      <a:lnTo>
                        <a:pt x="33" y="1"/>
                      </a:lnTo>
                      <a:lnTo>
                        <a:pt x="28" y="3"/>
                      </a:lnTo>
                      <a:lnTo>
                        <a:pt x="21" y="3"/>
                      </a:lnTo>
                      <a:lnTo>
                        <a:pt x="19" y="3"/>
                      </a:lnTo>
                      <a:lnTo>
                        <a:pt x="9" y="3"/>
                      </a:lnTo>
                      <a:lnTo>
                        <a:pt x="4" y="3"/>
                      </a:lnTo>
                      <a:lnTo>
                        <a:pt x="4" y="7"/>
                      </a:lnTo>
                      <a:lnTo>
                        <a:pt x="4" y="13"/>
                      </a:lnTo>
                      <a:lnTo>
                        <a:pt x="6" y="14"/>
                      </a:lnTo>
                      <a:lnTo>
                        <a:pt x="7" y="19"/>
                      </a:lnTo>
                      <a:lnTo>
                        <a:pt x="8" y="24"/>
                      </a:lnTo>
                      <a:lnTo>
                        <a:pt x="8" y="25"/>
                      </a:lnTo>
                      <a:lnTo>
                        <a:pt x="7" y="31"/>
                      </a:lnTo>
                      <a:lnTo>
                        <a:pt x="8" y="34"/>
                      </a:lnTo>
                      <a:lnTo>
                        <a:pt x="8" y="37"/>
                      </a:lnTo>
                      <a:lnTo>
                        <a:pt x="10" y="39"/>
                      </a:lnTo>
                      <a:lnTo>
                        <a:pt x="11" y="44"/>
                      </a:lnTo>
                      <a:lnTo>
                        <a:pt x="10" y="47"/>
                      </a:lnTo>
                      <a:lnTo>
                        <a:pt x="10" y="51"/>
                      </a:lnTo>
                      <a:lnTo>
                        <a:pt x="7" y="53"/>
                      </a:lnTo>
                      <a:lnTo>
                        <a:pt x="3" y="61"/>
                      </a:lnTo>
                      <a:lnTo>
                        <a:pt x="3" y="64"/>
                      </a:lnTo>
                      <a:lnTo>
                        <a:pt x="2" y="67"/>
                      </a:lnTo>
                      <a:lnTo>
                        <a:pt x="2" y="71"/>
                      </a:lnTo>
                      <a:lnTo>
                        <a:pt x="0" y="73"/>
                      </a:lnTo>
                      <a:lnTo>
                        <a:pt x="0" y="80"/>
                      </a:lnTo>
                      <a:lnTo>
                        <a:pt x="0" y="82"/>
                      </a:lnTo>
                      <a:lnTo>
                        <a:pt x="0" y="83"/>
                      </a:lnTo>
                      <a:lnTo>
                        <a:pt x="1" y="85"/>
                      </a:lnTo>
                      <a:lnTo>
                        <a:pt x="3" y="92"/>
                      </a:lnTo>
                      <a:lnTo>
                        <a:pt x="4" y="96"/>
                      </a:lnTo>
                      <a:lnTo>
                        <a:pt x="7" y="96"/>
                      </a:lnTo>
                      <a:lnTo>
                        <a:pt x="8" y="100"/>
                      </a:lnTo>
                      <a:lnTo>
                        <a:pt x="7" y="104"/>
                      </a:lnTo>
                      <a:lnTo>
                        <a:pt x="6" y="105"/>
                      </a:lnTo>
                      <a:lnTo>
                        <a:pt x="3" y="105"/>
                      </a:lnTo>
                      <a:lnTo>
                        <a:pt x="2" y="107"/>
                      </a:lnTo>
                      <a:lnTo>
                        <a:pt x="3" y="108"/>
                      </a:lnTo>
                      <a:lnTo>
                        <a:pt x="11" y="109"/>
                      </a:lnTo>
                      <a:lnTo>
                        <a:pt x="16" y="112"/>
                      </a:lnTo>
                      <a:lnTo>
                        <a:pt x="28" y="105"/>
                      </a:lnTo>
                      <a:lnTo>
                        <a:pt x="37" y="104"/>
                      </a:lnTo>
                      <a:lnTo>
                        <a:pt x="44" y="96"/>
                      </a:lnTo>
                      <a:lnTo>
                        <a:pt x="51" y="93"/>
                      </a:lnTo>
                      <a:lnTo>
                        <a:pt x="59" y="92"/>
                      </a:lnTo>
                      <a:lnTo>
                        <a:pt x="57" y="89"/>
                      </a:lnTo>
                      <a:lnTo>
                        <a:pt x="56" y="8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24" name="Freeform 844">
                  <a:extLst>
                    <a:ext uri="{FF2B5EF4-FFF2-40B4-BE49-F238E27FC236}">
                      <a16:creationId xmlns:a16="http://schemas.microsoft.com/office/drawing/2014/main" id="{102C0CC3-DFD8-D885-0A0B-08644B01D95B}"/>
                    </a:ext>
                  </a:extLst>
                </p:cNvPr>
                <p:cNvSpPr>
                  <a:spLocks/>
                </p:cNvSpPr>
                <p:nvPr/>
              </p:nvSpPr>
              <p:spPr bwMode="auto">
                <a:xfrm>
                  <a:off x="3607" y="2611"/>
                  <a:ext cx="29" cy="92"/>
                </a:xfrm>
                <a:custGeom>
                  <a:avLst/>
                  <a:gdLst>
                    <a:gd name="T0" fmla="*/ 26 w 29"/>
                    <a:gd name="T1" fmla="*/ 79 h 92"/>
                    <a:gd name="T2" fmla="*/ 26 w 29"/>
                    <a:gd name="T3" fmla="*/ 74 h 92"/>
                    <a:gd name="T4" fmla="*/ 25 w 29"/>
                    <a:gd name="T5" fmla="*/ 70 h 92"/>
                    <a:gd name="T6" fmla="*/ 26 w 29"/>
                    <a:gd name="T7" fmla="*/ 49 h 92"/>
                    <a:gd name="T8" fmla="*/ 26 w 29"/>
                    <a:gd name="T9" fmla="*/ 47 h 92"/>
                    <a:gd name="T10" fmla="*/ 28 w 29"/>
                    <a:gd name="T11" fmla="*/ 45 h 92"/>
                    <a:gd name="T12" fmla="*/ 28 w 29"/>
                    <a:gd name="T13" fmla="*/ 40 h 92"/>
                    <a:gd name="T14" fmla="*/ 26 w 29"/>
                    <a:gd name="T15" fmla="*/ 38 h 92"/>
                    <a:gd name="T16" fmla="*/ 26 w 29"/>
                    <a:gd name="T17" fmla="*/ 33 h 92"/>
                    <a:gd name="T18" fmla="*/ 25 w 29"/>
                    <a:gd name="T19" fmla="*/ 26 h 92"/>
                    <a:gd name="T20" fmla="*/ 22 w 29"/>
                    <a:gd name="T21" fmla="*/ 17 h 92"/>
                    <a:gd name="T22" fmla="*/ 21 w 29"/>
                    <a:gd name="T23" fmla="*/ 16 h 92"/>
                    <a:gd name="T24" fmla="*/ 19 w 29"/>
                    <a:gd name="T25" fmla="*/ 14 h 92"/>
                    <a:gd name="T26" fmla="*/ 15 w 29"/>
                    <a:gd name="T27" fmla="*/ 11 h 92"/>
                    <a:gd name="T28" fmla="*/ 15 w 29"/>
                    <a:gd name="T29" fmla="*/ 6 h 92"/>
                    <a:gd name="T30" fmla="*/ 15 w 29"/>
                    <a:gd name="T31" fmla="*/ 4 h 92"/>
                    <a:gd name="T32" fmla="*/ 1 w 29"/>
                    <a:gd name="T33" fmla="*/ 0 h 92"/>
                    <a:gd name="T34" fmla="*/ 0 w 29"/>
                    <a:gd name="T35" fmla="*/ 0 h 92"/>
                    <a:gd name="T36" fmla="*/ 0 w 29"/>
                    <a:gd name="T37" fmla="*/ 0 h 92"/>
                    <a:gd name="T38" fmla="*/ 1 w 29"/>
                    <a:gd name="T39" fmla="*/ 4 h 92"/>
                    <a:gd name="T40" fmla="*/ 2 w 29"/>
                    <a:gd name="T41" fmla="*/ 6 h 92"/>
                    <a:gd name="T42" fmla="*/ 3 w 29"/>
                    <a:gd name="T43" fmla="*/ 8 h 92"/>
                    <a:gd name="T44" fmla="*/ 6 w 29"/>
                    <a:gd name="T45" fmla="*/ 12 h 92"/>
                    <a:gd name="T46" fmla="*/ 7 w 29"/>
                    <a:gd name="T47" fmla="*/ 14 h 92"/>
                    <a:gd name="T48" fmla="*/ 10 w 29"/>
                    <a:gd name="T49" fmla="*/ 17 h 92"/>
                    <a:gd name="T50" fmla="*/ 9 w 29"/>
                    <a:gd name="T51" fmla="*/ 21 h 92"/>
                    <a:gd name="T52" fmla="*/ 9 w 29"/>
                    <a:gd name="T53" fmla="*/ 27 h 92"/>
                    <a:gd name="T54" fmla="*/ 11 w 29"/>
                    <a:gd name="T55" fmla="*/ 28 h 92"/>
                    <a:gd name="T56" fmla="*/ 11 w 29"/>
                    <a:gd name="T57" fmla="*/ 29 h 92"/>
                    <a:gd name="T58" fmla="*/ 12 w 29"/>
                    <a:gd name="T59" fmla="*/ 35 h 92"/>
                    <a:gd name="T60" fmla="*/ 11 w 29"/>
                    <a:gd name="T61" fmla="*/ 38 h 92"/>
                    <a:gd name="T62" fmla="*/ 11 w 29"/>
                    <a:gd name="T63" fmla="*/ 40 h 92"/>
                    <a:gd name="T64" fmla="*/ 12 w 29"/>
                    <a:gd name="T65" fmla="*/ 41 h 92"/>
                    <a:gd name="T66" fmla="*/ 12 w 29"/>
                    <a:gd name="T67" fmla="*/ 45 h 92"/>
                    <a:gd name="T68" fmla="*/ 11 w 29"/>
                    <a:gd name="T69" fmla="*/ 47 h 92"/>
                    <a:gd name="T70" fmla="*/ 12 w 29"/>
                    <a:gd name="T71" fmla="*/ 49 h 92"/>
                    <a:gd name="T72" fmla="*/ 12 w 29"/>
                    <a:gd name="T73" fmla="*/ 55 h 92"/>
                    <a:gd name="T74" fmla="*/ 13 w 29"/>
                    <a:gd name="T75" fmla="*/ 58 h 92"/>
                    <a:gd name="T76" fmla="*/ 14 w 29"/>
                    <a:gd name="T77" fmla="*/ 67 h 92"/>
                    <a:gd name="T78" fmla="*/ 12 w 29"/>
                    <a:gd name="T79" fmla="*/ 71 h 92"/>
                    <a:gd name="T80" fmla="*/ 11 w 29"/>
                    <a:gd name="T81" fmla="*/ 73 h 92"/>
                    <a:gd name="T82" fmla="*/ 11 w 29"/>
                    <a:gd name="T83" fmla="*/ 78 h 92"/>
                    <a:gd name="T84" fmla="*/ 12 w 29"/>
                    <a:gd name="T85" fmla="*/ 82 h 92"/>
                    <a:gd name="T86" fmla="*/ 13 w 29"/>
                    <a:gd name="T87" fmla="*/ 86 h 92"/>
                    <a:gd name="T88" fmla="*/ 15 w 29"/>
                    <a:gd name="T89" fmla="*/ 87 h 92"/>
                    <a:gd name="T90" fmla="*/ 16 w 29"/>
                    <a:gd name="T91" fmla="*/ 89 h 92"/>
                    <a:gd name="T92" fmla="*/ 18 w 29"/>
                    <a:gd name="T93" fmla="*/ 92 h 92"/>
                    <a:gd name="T94" fmla="*/ 19 w 29"/>
                    <a:gd name="T95" fmla="*/ 91 h 92"/>
                    <a:gd name="T96" fmla="*/ 26 w 29"/>
                    <a:gd name="T97" fmla="*/ 86 h 92"/>
                    <a:gd name="T98" fmla="*/ 28 w 29"/>
                    <a:gd name="T99" fmla="*/ 86 h 92"/>
                    <a:gd name="T100" fmla="*/ 29 w 29"/>
                    <a:gd name="T101" fmla="*/ 83 h 92"/>
                    <a:gd name="T102" fmla="*/ 26 w 29"/>
                    <a:gd name="T103" fmla="*/ 7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 h="92">
                      <a:moveTo>
                        <a:pt x="26" y="79"/>
                      </a:moveTo>
                      <a:lnTo>
                        <a:pt x="26" y="74"/>
                      </a:lnTo>
                      <a:lnTo>
                        <a:pt x="25" y="70"/>
                      </a:lnTo>
                      <a:lnTo>
                        <a:pt x="26" y="49"/>
                      </a:lnTo>
                      <a:lnTo>
                        <a:pt x="26" y="47"/>
                      </a:lnTo>
                      <a:lnTo>
                        <a:pt x="28" y="45"/>
                      </a:lnTo>
                      <a:lnTo>
                        <a:pt x="28" y="40"/>
                      </a:lnTo>
                      <a:lnTo>
                        <a:pt x="26" y="38"/>
                      </a:lnTo>
                      <a:lnTo>
                        <a:pt x="26" y="33"/>
                      </a:lnTo>
                      <a:lnTo>
                        <a:pt x="25" y="26"/>
                      </a:lnTo>
                      <a:lnTo>
                        <a:pt x="22" y="17"/>
                      </a:lnTo>
                      <a:lnTo>
                        <a:pt x="21" y="16"/>
                      </a:lnTo>
                      <a:lnTo>
                        <a:pt x="19" y="14"/>
                      </a:lnTo>
                      <a:lnTo>
                        <a:pt x="15" y="11"/>
                      </a:lnTo>
                      <a:lnTo>
                        <a:pt x="15" y="6"/>
                      </a:lnTo>
                      <a:lnTo>
                        <a:pt x="15" y="4"/>
                      </a:lnTo>
                      <a:lnTo>
                        <a:pt x="1" y="0"/>
                      </a:lnTo>
                      <a:lnTo>
                        <a:pt x="0" y="0"/>
                      </a:lnTo>
                      <a:lnTo>
                        <a:pt x="0" y="0"/>
                      </a:lnTo>
                      <a:lnTo>
                        <a:pt x="1" y="4"/>
                      </a:lnTo>
                      <a:lnTo>
                        <a:pt x="2" y="6"/>
                      </a:lnTo>
                      <a:lnTo>
                        <a:pt x="3" y="8"/>
                      </a:lnTo>
                      <a:lnTo>
                        <a:pt x="6" y="12"/>
                      </a:lnTo>
                      <a:lnTo>
                        <a:pt x="7" y="14"/>
                      </a:lnTo>
                      <a:lnTo>
                        <a:pt x="10" y="17"/>
                      </a:lnTo>
                      <a:lnTo>
                        <a:pt x="9" y="21"/>
                      </a:lnTo>
                      <a:lnTo>
                        <a:pt x="9" y="27"/>
                      </a:lnTo>
                      <a:lnTo>
                        <a:pt x="11" y="28"/>
                      </a:lnTo>
                      <a:lnTo>
                        <a:pt x="11" y="29"/>
                      </a:lnTo>
                      <a:lnTo>
                        <a:pt x="12" y="35"/>
                      </a:lnTo>
                      <a:lnTo>
                        <a:pt x="11" y="38"/>
                      </a:lnTo>
                      <a:lnTo>
                        <a:pt x="11" y="40"/>
                      </a:lnTo>
                      <a:lnTo>
                        <a:pt x="12" y="41"/>
                      </a:lnTo>
                      <a:lnTo>
                        <a:pt x="12" y="45"/>
                      </a:lnTo>
                      <a:lnTo>
                        <a:pt x="11" y="47"/>
                      </a:lnTo>
                      <a:lnTo>
                        <a:pt x="12" y="49"/>
                      </a:lnTo>
                      <a:lnTo>
                        <a:pt x="12" y="55"/>
                      </a:lnTo>
                      <a:lnTo>
                        <a:pt x="13" y="58"/>
                      </a:lnTo>
                      <a:lnTo>
                        <a:pt x="14" y="67"/>
                      </a:lnTo>
                      <a:lnTo>
                        <a:pt x="12" y="71"/>
                      </a:lnTo>
                      <a:lnTo>
                        <a:pt x="11" y="73"/>
                      </a:lnTo>
                      <a:lnTo>
                        <a:pt x="11" y="78"/>
                      </a:lnTo>
                      <a:lnTo>
                        <a:pt x="12" y="82"/>
                      </a:lnTo>
                      <a:lnTo>
                        <a:pt x="13" y="86"/>
                      </a:lnTo>
                      <a:lnTo>
                        <a:pt x="15" y="87"/>
                      </a:lnTo>
                      <a:lnTo>
                        <a:pt x="16" y="89"/>
                      </a:lnTo>
                      <a:lnTo>
                        <a:pt x="18" y="92"/>
                      </a:lnTo>
                      <a:lnTo>
                        <a:pt x="19" y="91"/>
                      </a:lnTo>
                      <a:lnTo>
                        <a:pt x="26" y="86"/>
                      </a:lnTo>
                      <a:lnTo>
                        <a:pt x="28" y="86"/>
                      </a:lnTo>
                      <a:lnTo>
                        <a:pt x="29" y="83"/>
                      </a:lnTo>
                      <a:lnTo>
                        <a:pt x="26" y="7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25" name="Freeform 845">
                  <a:extLst>
                    <a:ext uri="{FF2B5EF4-FFF2-40B4-BE49-F238E27FC236}">
                      <a16:creationId xmlns:a16="http://schemas.microsoft.com/office/drawing/2014/main" id="{2BCD0542-4C1E-DEC9-812E-00775F507108}"/>
                    </a:ext>
                  </a:extLst>
                </p:cNvPr>
                <p:cNvSpPr>
                  <a:spLocks/>
                </p:cNvSpPr>
                <p:nvPr/>
              </p:nvSpPr>
              <p:spPr bwMode="auto">
                <a:xfrm>
                  <a:off x="3622" y="2587"/>
                  <a:ext cx="44" cy="110"/>
                </a:xfrm>
                <a:custGeom>
                  <a:avLst/>
                  <a:gdLst>
                    <a:gd name="T0" fmla="*/ 28 w 44"/>
                    <a:gd name="T1" fmla="*/ 93 h 110"/>
                    <a:gd name="T2" fmla="*/ 28 w 44"/>
                    <a:gd name="T3" fmla="*/ 82 h 110"/>
                    <a:gd name="T4" fmla="*/ 28 w 44"/>
                    <a:gd name="T5" fmla="*/ 78 h 110"/>
                    <a:gd name="T6" fmla="*/ 28 w 44"/>
                    <a:gd name="T7" fmla="*/ 76 h 110"/>
                    <a:gd name="T8" fmla="*/ 27 w 44"/>
                    <a:gd name="T9" fmla="*/ 72 h 110"/>
                    <a:gd name="T10" fmla="*/ 28 w 44"/>
                    <a:gd name="T11" fmla="*/ 65 h 110"/>
                    <a:gd name="T12" fmla="*/ 28 w 44"/>
                    <a:gd name="T13" fmla="*/ 60 h 110"/>
                    <a:gd name="T14" fmla="*/ 32 w 44"/>
                    <a:gd name="T15" fmla="*/ 59 h 110"/>
                    <a:gd name="T16" fmla="*/ 35 w 44"/>
                    <a:gd name="T17" fmla="*/ 55 h 110"/>
                    <a:gd name="T18" fmla="*/ 38 w 44"/>
                    <a:gd name="T19" fmla="*/ 48 h 110"/>
                    <a:gd name="T20" fmla="*/ 41 w 44"/>
                    <a:gd name="T21" fmla="*/ 46 h 110"/>
                    <a:gd name="T22" fmla="*/ 39 w 44"/>
                    <a:gd name="T23" fmla="*/ 41 h 110"/>
                    <a:gd name="T24" fmla="*/ 41 w 44"/>
                    <a:gd name="T25" fmla="*/ 37 h 110"/>
                    <a:gd name="T26" fmla="*/ 44 w 44"/>
                    <a:gd name="T27" fmla="*/ 34 h 110"/>
                    <a:gd name="T28" fmla="*/ 43 w 44"/>
                    <a:gd name="T29" fmla="*/ 24 h 110"/>
                    <a:gd name="T30" fmla="*/ 38 w 44"/>
                    <a:gd name="T31" fmla="*/ 18 h 110"/>
                    <a:gd name="T32" fmla="*/ 39 w 44"/>
                    <a:gd name="T33" fmla="*/ 14 h 110"/>
                    <a:gd name="T34" fmla="*/ 33 w 44"/>
                    <a:gd name="T35" fmla="*/ 8 h 110"/>
                    <a:gd name="T36" fmla="*/ 26 w 44"/>
                    <a:gd name="T37" fmla="*/ 0 h 110"/>
                    <a:gd name="T38" fmla="*/ 25 w 44"/>
                    <a:gd name="T39" fmla="*/ 5 h 110"/>
                    <a:gd name="T40" fmla="*/ 21 w 44"/>
                    <a:gd name="T41" fmla="*/ 6 h 110"/>
                    <a:gd name="T42" fmla="*/ 17 w 44"/>
                    <a:gd name="T43" fmla="*/ 13 h 110"/>
                    <a:gd name="T44" fmla="*/ 10 w 44"/>
                    <a:gd name="T45" fmla="*/ 16 h 110"/>
                    <a:gd name="T46" fmla="*/ 7 w 44"/>
                    <a:gd name="T47" fmla="*/ 17 h 110"/>
                    <a:gd name="T48" fmla="*/ 4 w 44"/>
                    <a:gd name="T49" fmla="*/ 22 h 110"/>
                    <a:gd name="T50" fmla="*/ 1 w 44"/>
                    <a:gd name="T51" fmla="*/ 27 h 110"/>
                    <a:gd name="T52" fmla="*/ 0 w 44"/>
                    <a:gd name="T53" fmla="*/ 35 h 110"/>
                    <a:gd name="T54" fmla="*/ 6 w 44"/>
                    <a:gd name="T55" fmla="*/ 40 h 110"/>
                    <a:gd name="T56" fmla="*/ 10 w 44"/>
                    <a:gd name="T57" fmla="*/ 50 h 110"/>
                    <a:gd name="T58" fmla="*/ 11 w 44"/>
                    <a:gd name="T59" fmla="*/ 62 h 110"/>
                    <a:gd name="T60" fmla="*/ 13 w 44"/>
                    <a:gd name="T61" fmla="*/ 69 h 110"/>
                    <a:gd name="T62" fmla="*/ 11 w 44"/>
                    <a:gd name="T63" fmla="*/ 73 h 110"/>
                    <a:gd name="T64" fmla="*/ 11 w 44"/>
                    <a:gd name="T65" fmla="*/ 98 h 110"/>
                    <a:gd name="T66" fmla="*/ 14 w 44"/>
                    <a:gd name="T67" fmla="*/ 107 h 110"/>
                    <a:gd name="T68" fmla="*/ 18 w 44"/>
                    <a:gd name="T69" fmla="*/ 110 h 110"/>
                    <a:gd name="T70" fmla="*/ 28 w 44"/>
                    <a:gd name="T71" fmla="*/ 107 h 110"/>
                    <a:gd name="T72" fmla="*/ 28 w 44"/>
                    <a:gd name="T73" fmla="*/ 9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4" h="110">
                      <a:moveTo>
                        <a:pt x="28" y="95"/>
                      </a:moveTo>
                      <a:lnTo>
                        <a:pt x="28" y="93"/>
                      </a:lnTo>
                      <a:lnTo>
                        <a:pt x="28" y="89"/>
                      </a:lnTo>
                      <a:lnTo>
                        <a:pt x="28" y="82"/>
                      </a:lnTo>
                      <a:lnTo>
                        <a:pt x="28" y="80"/>
                      </a:lnTo>
                      <a:lnTo>
                        <a:pt x="28" y="78"/>
                      </a:lnTo>
                      <a:lnTo>
                        <a:pt x="28" y="77"/>
                      </a:lnTo>
                      <a:lnTo>
                        <a:pt x="28" y="76"/>
                      </a:lnTo>
                      <a:lnTo>
                        <a:pt x="28" y="72"/>
                      </a:lnTo>
                      <a:lnTo>
                        <a:pt x="27" y="72"/>
                      </a:lnTo>
                      <a:lnTo>
                        <a:pt x="28" y="68"/>
                      </a:lnTo>
                      <a:lnTo>
                        <a:pt x="28" y="65"/>
                      </a:lnTo>
                      <a:lnTo>
                        <a:pt x="28" y="62"/>
                      </a:lnTo>
                      <a:lnTo>
                        <a:pt x="28" y="60"/>
                      </a:lnTo>
                      <a:lnTo>
                        <a:pt x="31" y="59"/>
                      </a:lnTo>
                      <a:lnTo>
                        <a:pt x="32" y="59"/>
                      </a:lnTo>
                      <a:lnTo>
                        <a:pt x="34" y="58"/>
                      </a:lnTo>
                      <a:lnTo>
                        <a:pt x="35" y="55"/>
                      </a:lnTo>
                      <a:lnTo>
                        <a:pt x="37" y="51"/>
                      </a:lnTo>
                      <a:lnTo>
                        <a:pt x="38" y="48"/>
                      </a:lnTo>
                      <a:lnTo>
                        <a:pt x="40" y="46"/>
                      </a:lnTo>
                      <a:lnTo>
                        <a:pt x="41" y="46"/>
                      </a:lnTo>
                      <a:lnTo>
                        <a:pt x="42" y="45"/>
                      </a:lnTo>
                      <a:lnTo>
                        <a:pt x="39" y="41"/>
                      </a:lnTo>
                      <a:lnTo>
                        <a:pt x="39" y="39"/>
                      </a:lnTo>
                      <a:lnTo>
                        <a:pt x="41" y="37"/>
                      </a:lnTo>
                      <a:lnTo>
                        <a:pt x="44" y="37"/>
                      </a:lnTo>
                      <a:lnTo>
                        <a:pt x="44" y="34"/>
                      </a:lnTo>
                      <a:lnTo>
                        <a:pt x="43" y="28"/>
                      </a:lnTo>
                      <a:lnTo>
                        <a:pt x="43" y="24"/>
                      </a:lnTo>
                      <a:lnTo>
                        <a:pt x="39" y="20"/>
                      </a:lnTo>
                      <a:lnTo>
                        <a:pt x="38" y="18"/>
                      </a:lnTo>
                      <a:lnTo>
                        <a:pt x="39" y="14"/>
                      </a:lnTo>
                      <a:lnTo>
                        <a:pt x="39" y="14"/>
                      </a:lnTo>
                      <a:lnTo>
                        <a:pt x="36" y="10"/>
                      </a:lnTo>
                      <a:lnTo>
                        <a:pt x="33" y="8"/>
                      </a:lnTo>
                      <a:lnTo>
                        <a:pt x="31" y="4"/>
                      </a:lnTo>
                      <a:lnTo>
                        <a:pt x="26" y="0"/>
                      </a:lnTo>
                      <a:lnTo>
                        <a:pt x="24" y="3"/>
                      </a:lnTo>
                      <a:lnTo>
                        <a:pt x="25" y="5"/>
                      </a:lnTo>
                      <a:lnTo>
                        <a:pt x="22" y="6"/>
                      </a:lnTo>
                      <a:lnTo>
                        <a:pt x="21" y="6"/>
                      </a:lnTo>
                      <a:lnTo>
                        <a:pt x="21" y="9"/>
                      </a:lnTo>
                      <a:lnTo>
                        <a:pt x="17" y="13"/>
                      </a:lnTo>
                      <a:lnTo>
                        <a:pt x="15" y="13"/>
                      </a:lnTo>
                      <a:lnTo>
                        <a:pt x="10" y="16"/>
                      </a:lnTo>
                      <a:lnTo>
                        <a:pt x="9" y="15"/>
                      </a:lnTo>
                      <a:lnTo>
                        <a:pt x="7" y="17"/>
                      </a:lnTo>
                      <a:lnTo>
                        <a:pt x="7" y="20"/>
                      </a:lnTo>
                      <a:lnTo>
                        <a:pt x="4" y="22"/>
                      </a:lnTo>
                      <a:lnTo>
                        <a:pt x="5" y="25"/>
                      </a:lnTo>
                      <a:lnTo>
                        <a:pt x="1" y="27"/>
                      </a:lnTo>
                      <a:lnTo>
                        <a:pt x="0" y="30"/>
                      </a:lnTo>
                      <a:lnTo>
                        <a:pt x="0" y="35"/>
                      </a:lnTo>
                      <a:lnTo>
                        <a:pt x="4" y="38"/>
                      </a:lnTo>
                      <a:lnTo>
                        <a:pt x="6" y="40"/>
                      </a:lnTo>
                      <a:lnTo>
                        <a:pt x="7" y="41"/>
                      </a:lnTo>
                      <a:lnTo>
                        <a:pt x="10" y="50"/>
                      </a:lnTo>
                      <a:lnTo>
                        <a:pt x="11" y="57"/>
                      </a:lnTo>
                      <a:lnTo>
                        <a:pt x="11" y="62"/>
                      </a:lnTo>
                      <a:lnTo>
                        <a:pt x="13" y="64"/>
                      </a:lnTo>
                      <a:lnTo>
                        <a:pt x="13" y="69"/>
                      </a:lnTo>
                      <a:lnTo>
                        <a:pt x="11" y="71"/>
                      </a:lnTo>
                      <a:lnTo>
                        <a:pt x="11" y="73"/>
                      </a:lnTo>
                      <a:lnTo>
                        <a:pt x="10" y="94"/>
                      </a:lnTo>
                      <a:lnTo>
                        <a:pt x="11" y="98"/>
                      </a:lnTo>
                      <a:lnTo>
                        <a:pt x="11" y="103"/>
                      </a:lnTo>
                      <a:lnTo>
                        <a:pt x="14" y="107"/>
                      </a:lnTo>
                      <a:lnTo>
                        <a:pt x="13" y="110"/>
                      </a:lnTo>
                      <a:lnTo>
                        <a:pt x="18" y="110"/>
                      </a:lnTo>
                      <a:lnTo>
                        <a:pt x="28" y="107"/>
                      </a:lnTo>
                      <a:lnTo>
                        <a:pt x="28" y="107"/>
                      </a:lnTo>
                      <a:lnTo>
                        <a:pt x="28" y="103"/>
                      </a:lnTo>
                      <a:lnTo>
                        <a:pt x="28" y="9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26" name="Freeform 846">
                  <a:extLst>
                    <a:ext uri="{FF2B5EF4-FFF2-40B4-BE49-F238E27FC236}">
                      <a16:creationId xmlns:a16="http://schemas.microsoft.com/office/drawing/2014/main" id="{B58201E2-74C4-A151-3119-4AB367058CBD}"/>
                    </a:ext>
                  </a:extLst>
                </p:cNvPr>
                <p:cNvSpPr>
                  <a:spLocks/>
                </p:cNvSpPr>
                <p:nvPr/>
              </p:nvSpPr>
              <p:spPr bwMode="auto">
                <a:xfrm>
                  <a:off x="3795" y="2396"/>
                  <a:ext cx="148" cy="282"/>
                </a:xfrm>
                <a:custGeom>
                  <a:avLst/>
                  <a:gdLst>
                    <a:gd name="T0" fmla="*/ 18 w 148"/>
                    <a:gd name="T1" fmla="*/ 10 h 282"/>
                    <a:gd name="T2" fmla="*/ 24 w 148"/>
                    <a:gd name="T3" fmla="*/ 39 h 282"/>
                    <a:gd name="T4" fmla="*/ 31 w 148"/>
                    <a:gd name="T5" fmla="*/ 62 h 282"/>
                    <a:gd name="T6" fmla="*/ 4 w 148"/>
                    <a:gd name="T7" fmla="*/ 148 h 282"/>
                    <a:gd name="T8" fmla="*/ 0 w 148"/>
                    <a:gd name="T9" fmla="*/ 150 h 282"/>
                    <a:gd name="T10" fmla="*/ 3 w 148"/>
                    <a:gd name="T11" fmla="*/ 175 h 282"/>
                    <a:gd name="T12" fmla="*/ 9 w 148"/>
                    <a:gd name="T13" fmla="*/ 184 h 282"/>
                    <a:gd name="T14" fmla="*/ 19 w 148"/>
                    <a:gd name="T15" fmla="*/ 193 h 282"/>
                    <a:gd name="T16" fmla="*/ 21 w 148"/>
                    <a:gd name="T17" fmla="*/ 202 h 282"/>
                    <a:gd name="T18" fmla="*/ 22 w 148"/>
                    <a:gd name="T19" fmla="*/ 211 h 282"/>
                    <a:gd name="T20" fmla="*/ 23 w 148"/>
                    <a:gd name="T21" fmla="*/ 218 h 282"/>
                    <a:gd name="T22" fmla="*/ 24 w 148"/>
                    <a:gd name="T23" fmla="*/ 229 h 282"/>
                    <a:gd name="T24" fmla="*/ 31 w 148"/>
                    <a:gd name="T25" fmla="*/ 237 h 282"/>
                    <a:gd name="T26" fmla="*/ 28 w 148"/>
                    <a:gd name="T27" fmla="*/ 239 h 282"/>
                    <a:gd name="T28" fmla="*/ 22 w 148"/>
                    <a:gd name="T29" fmla="*/ 238 h 282"/>
                    <a:gd name="T30" fmla="*/ 16 w 148"/>
                    <a:gd name="T31" fmla="*/ 237 h 282"/>
                    <a:gd name="T32" fmla="*/ 11 w 148"/>
                    <a:gd name="T33" fmla="*/ 240 h 282"/>
                    <a:gd name="T34" fmla="*/ 10 w 148"/>
                    <a:gd name="T35" fmla="*/ 246 h 282"/>
                    <a:gd name="T36" fmla="*/ 15 w 148"/>
                    <a:gd name="T37" fmla="*/ 251 h 282"/>
                    <a:gd name="T38" fmla="*/ 28 w 148"/>
                    <a:gd name="T39" fmla="*/ 265 h 282"/>
                    <a:gd name="T40" fmla="*/ 32 w 148"/>
                    <a:gd name="T41" fmla="*/ 277 h 282"/>
                    <a:gd name="T42" fmla="*/ 37 w 148"/>
                    <a:gd name="T43" fmla="*/ 282 h 282"/>
                    <a:gd name="T44" fmla="*/ 45 w 148"/>
                    <a:gd name="T45" fmla="*/ 277 h 282"/>
                    <a:gd name="T46" fmla="*/ 48 w 148"/>
                    <a:gd name="T47" fmla="*/ 274 h 282"/>
                    <a:gd name="T48" fmla="*/ 52 w 148"/>
                    <a:gd name="T49" fmla="*/ 279 h 282"/>
                    <a:gd name="T50" fmla="*/ 64 w 148"/>
                    <a:gd name="T51" fmla="*/ 270 h 282"/>
                    <a:gd name="T52" fmla="*/ 78 w 148"/>
                    <a:gd name="T53" fmla="*/ 266 h 282"/>
                    <a:gd name="T54" fmla="*/ 80 w 148"/>
                    <a:gd name="T55" fmla="*/ 260 h 282"/>
                    <a:gd name="T56" fmla="*/ 80 w 148"/>
                    <a:gd name="T57" fmla="*/ 253 h 282"/>
                    <a:gd name="T58" fmla="*/ 87 w 148"/>
                    <a:gd name="T59" fmla="*/ 253 h 282"/>
                    <a:gd name="T60" fmla="*/ 100 w 148"/>
                    <a:gd name="T61" fmla="*/ 253 h 282"/>
                    <a:gd name="T62" fmla="*/ 106 w 148"/>
                    <a:gd name="T63" fmla="*/ 246 h 282"/>
                    <a:gd name="T64" fmla="*/ 108 w 148"/>
                    <a:gd name="T65" fmla="*/ 239 h 282"/>
                    <a:gd name="T66" fmla="*/ 111 w 148"/>
                    <a:gd name="T67" fmla="*/ 235 h 282"/>
                    <a:gd name="T68" fmla="*/ 117 w 148"/>
                    <a:gd name="T69" fmla="*/ 229 h 282"/>
                    <a:gd name="T70" fmla="*/ 121 w 148"/>
                    <a:gd name="T71" fmla="*/ 222 h 282"/>
                    <a:gd name="T72" fmla="*/ 128 w 148"/>
                    <a:gd name="T73" fmla="*/ 222 h 282"/>
                    <a:gd name="T74" fmla="*/ 133 w 148"/>
                    <a:gd name="T75" fmla="*/ 217 h 282"/>
                    <a:gd name="T76" fmla="*/ 132 w 148"/>
                    <a:gd name="T77" fmla="*/ 210 h 282"/>
                    <a:gd name="T78" fmla="*/ 127 w 148"/>
                    <a:gd name="T79" fmla="*/ 201 h 282"/>
                    <a:gd name="T80" fmla="*/ 125 w 148"/>
                    <a:gd name="T81" fmla="*/ 194 h 282"/>
                    <a:gd name="T82" fmla="*/ 125 w 148"/>
                    <a:gd name="T83" fmla="*/ 190 h 282"/>
                    <a:gd name="T84" fmla="*/ 119 w 148"/>
                    <a:gd name="T85" fmla="*/ 187 h 282"/>
                    <a:gd name="T86" fmla="*/ 125 w 148"/>
                    <a:gd name="T87" fmla="*/ 174 h 282"/>
                    <a:gd name="T88" fmla="*/ 126 w 148"/>
                    <a:gd name="T89" fmla="*/ 168 h 282"/>
                    <a:gd name="T90" fmla="*/ 125 w 148"/>
                    <a:gd name="T91" fmla="*/ 160 h 282"/>
                    <a:gd name="T92" fmla="*/ 134 w 148"/>
                    <a:gd name="T93" fmla="*/ 150 h 282"/>
                    <a:gd name="T94" fmla="*/ 134 w 148"/>
                    <a:gd name="T95" fmla="*/ 140 h 282"/>
                    <a:gd name="T96" fmla="*/ 142 w 148"/>
                    <a:gd name="T97" fmla="*/ 139 h 282"/>
                    <a:gd name="T98" fmla="*/ 146 w 148"/>
                    <a:gd name="T99" fmla="*/ 69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8" h="282">
                      <a:moveTo>
                        <a:pt x="33" y="0"/>
                      </a:moveTo>
                      <a:lnTo>
                        <a:pt x="17" y="8"/>
                      </a:lnTo>
                      <a:lnTo>
                        <a:pt x="18" y="10"/>
                      </a:lnTo>
                      <a:lnTo>
                        <a:pt x="25" y="33"/>
                      </a:lnTo>
                      <a:lnTo>
                        <a:pt x="24" y="38"/>
                      </a:lnTo>
                      <a:lnTo>
                        <a:pt x="24" y="39"/>
                      </a:lnTo>
                      <a:lnTo>
                        <a:pt x="34" y="53"/>
                      </a:lnTo>
                      <a:lnTo>
                        <a:pt x="33" y="60"/>
                      </a:lnTo>
                      <a:lnTo>
                        <a:pt x="31" y="62"/>
                      </a:lnTo>
                      <a:lnTo>
                        <a:pt x="28" y="94"/>
                      </a:lnTo>
                      <a:lnTo>
                        <a:pt x="28" y="119"/>
                      </a:lnTo>
                      <a:lnTo>
                        <a:pt x="4" y="148"/>
                      </a:lnTo>
                      <a:lnTo>
                        <a:pt x="3" y="149"/>
                      </a:lnTo>
                      <a:lnTo>
                        <a:pt x="2" y="150"/>
                      </a:lnTo>
                      <a:lnTo>
                        <a:pt x="0" y="150"/>
                      </a:lnTo>
                      <a:lnTo>
                        <a:pt x="0" y="153"/>
                      </a:lnTo>
                      <a:lnTo>
                        <a:pt x="1" y="173"/>
                      </a:lnTo>
                      <a:lnTo>
                        <a:pt x="3" y="175"/>
                      </a:lnTo>
                      <a:lnTo>
                        <a:pt x="7" y="180"/>
                      </a:lnTo>
                      <a:lnTo>
                        <a:pt x="9" y="184"/>
                      </a:lnTo>
                      <a:lnTo>
                        <a:pt x="9" y="184"/>
                      </a:lnTo>
                      <a:lnTo>
                        <a:pt x="9" y="184"/>
                      </a:lnTo>
                      <a:lnTo>
                        <a:pt x="16" y="189"/>
                      </a:lnTo>
                      <a:lnTo>
                        <a:pt x="19" y="193"/>
                      </a:lnTo>
                      <a:lnTo>
                        <a:pt x="20" y="198"/>
                      </a:lnTo>
                      <a:lnTo>
                        <a:pt x="21" y="199"/>
                      </a:lnTo>
                      <a:lnTo>
                        <a:pt x="21" y="202"/>
                      </a:lnTo>
                      <a:lnTo>
                        <a:pt x="23" y="207"/>
                      </a:lnTo>
                      <a:lnTo>
                        <a:pt x="23" y="209"/>
                      </a:lnTo>
                      <a:lnTo>
                        <a:pt x="22" y="211"/>
                      </a:lnTo>
                      <a:lnTo>
                        <a:pt x="22" y="212"/>
                      </a:lnTo>
                      <a:lnTo>
                        <a:pt x="24" y="215"/>
                      </a:lnTo>
                      <a:lnTo>
                        <a:pt x="23" y="218"/>
                      </a:lnTo>
                      <a:lnTo>
                        <a:pt x="21" y="221"/>
                      </a:lnTo>
                      <a:lnTo>
                        <a:pt x="21" y="224"/>
                      </a:lnTo>
                      <a:lnTo>
                        <a:pt x="24" y="229"/>
                      </a:lnTo>
                      <a:lnTo>
                        <a:pt x="26" y="230"/>
                      </a:lnTo>
                      <a:lnTo>
                        <a:pt x="27" y="233"/>
                      </a:lnTo>
                      <a:lnTo>
                        <a:pt x="31" y="237"/>
                      </a:lnTo>
                      <a:lnTo>
                        <a:pt x="31" y="238"/>
                      </a:lnTo>
                      <a:lnTo>
                        <a:pt x="30" y="239"/>
                      </a:lnTo>
                      <a:lnTo>
                        <a:pt x="28" y="239"/>
                      </a:lnTo>
                      <a:lnTo>
                        <a:pt x="27" y="238"/>
                      </a:lnTo>
                      <a:lnTo>
                        <a:pt x="24" y="237"/>
                      </a:lnTo>
                      <a:lnTo>
                        <a:pt x="22" y="238"/>
                      </a:lnTo>
                      <a:lnTo>
                        <a:pt x="20" y="237"/>
                      </a:lnTo>
                      <a:lnTo>
                        <a:pt x="17" y="238"/>
                      </a:lnTo>
                      <a:lnTo>
                        <a:pt x="16" y="237"/>
                      </a:lnTo>
                      <a:lnTo>
                        <a:pt x="14" y="237"/>
                      </a:lnTo>
                      <a:lnTo>
                        <a:pt x="11" y="237"/>
                      </a:lnTo>
                      <a:lnTo>
                        <a:pt x="11" y="240"/>
                      </a:lnTo>
                      <a:lnTo>
                        <a:pt x="10" y="242"/>
                      </a:lnTo>
                      <a:lnTo>
                        <a:pt x="10" y="245"/>
                      </a:lnTo>
                      <a:lnTo>
                        <a:pt x="10" y="246"/>
                      </a:lnTo>
                      <a:lnTo>
                        <a:pt x="12" y="248"/>
                      </a:lnTo>
                      <a:lnTo>
                        <a:pt x="13" y="249"/>
                      </a:lnTo>
                      <a:lnTo>
                        <a:pt x="15" y="251"/>
                      </a:lnTo>
                      <a:lnTo>
                        <a:pt x="21" y="256"/>
                      </a:lnTo>
                      <a:lnTo>
                        <a:pt x="25" y="263"/>
                      </a:lnTo>
                      <a:lnTo>
                        <a:pt x="28" y="265"/>
                      </a:lnTo>
                      <a:lnTo>
                        <a:pt x="30" y="270"/>
                      </a:lnTo>
                      <a:lnTo>
                        <a:pt x="32" y="273"/>
                      </a:lnTo>
                      <a:lnTo>
                        <a:pt x="32" y="277"/>
                      </a:lnTo>
                      <a:lnTo>
                        <a:pt x="34" y="279"/>
                      </a:lnTo>
                      <a:lnTo>
                        <a:pt x="34" y="282"/>
                      </a:lnTo>
                      <a:lnTo>
                        <a:pt x="37" y="282"/>
                      </a:lnTo>
                      <a:lnTo>
                        <a:pt x="39" y="281"/>
                      </a:lnTo>
                      <a:lnTo>
                        <a:pt x="43" y="281"/>
                      </a:lnTo>
                      <a:lnTo>
                        <a:pt x="45" y="277"/>
                      </a:lnTo>
                      <a:lnTo>
                        <a:pt x="45" y="274"/>
                      </a:lnTo>
                      <a:lnTo>
                        <a:pt x="46" y="272"/>
                      </a:lnTo>
                      <a:lnTo>
                        <a:pt x="48" y="274"/>
                      </a:lnTo>
                      <a:lnTo>
                        <a:pt x="48" y="278"/>
                      </a:lnTo>
                      <a:lnTo>
                        <a:pt x="50" y="279"/>
                      </a:lnTo>
                      <a:lnTo>
                        <a:pt x="52" y="279"/>
                      </a:lnTo>
                      <a:lnTo>
                        <a:pt x="56" y="276"/>
                      </a:lnTo>
                      <a:lnTo>
                        <a:pt x="60" y="273"/>
                      </a:lnTo>
                      <a:lnTo>
                        <a:pt x="64" y="270"/>
                      </a:lnTo>
                      <a:lnTo>
                        <a:pt x="72" y="268"/>
                      </a:lnTo>
                      <a:lnTo>
                        <a:pt x="76" y="268"/>
                      </a:lnTo>
                      <a:lnTo>
                        <a:pt x="78" y="266"/>
                      </a:lnTo>
                      <a:lnTo>
                        <a:pt x="82" y="263"/>
                      </a:lnTo>
                      <a:lnTo>
                        <a:pt x="81" y="260"/>
                      </a:lnTo>
                      <a:lnTo>
                        <a:pt x="80" y="260"/>
                      </a:lnTo>
                      <a:lnTo>
                        <a:pt x="77" y="256"/>
                      </a:lnTo>
                      <a:lnTo>
                        <a:pt x="77" y="254"/>
                      </a:lnTo>
                      <a:lnTo>
                        <a:pt x="80" y="253"/>
                      </a:lnTo>
                      <a:lnTo>
                        <a:pt x="82" y="253"/>
                      </a:lnTo>
                      <a:lnTo>
                        <a:pt x="85" y="253"/>
                      </a:lnTo>
                      <a:lnTo>
                        <a:pt x="87" y="253"/>
                      </a:lnTo>
                      <a:lnTo>
                        <a:pt x="91" y="254"/>
                      </a:lnTo>
                      <a:lnTo>
                        <a:pt x="95" y="253"/>
                      </a:lnTo>
                      <a:lnTo>
                        <a:pt x="100" y="253"/>
                      </a:lnTo>
                      <a:lnTo>
                        <a:pt x="103" y="250"/>
                      </a:lnTo>
                      <a:lnTo>
                        <a:pt x="105" y="249"/>
                      </a:lnTo>
                      <a:lnTo>
                        <a:pt x="106" y="246"/>
                      </a:lnTo>
                      <a:lnTo>
                        <a:pt x="105" y="244"/>
                      </a:lnTo>
                      <a:lnTo>
                        <a:pt x="106" y="241"/>
                      </a:lnTo>
                      <a:lnTo>
                        <a:pt x="108" y="239"/>
                      </a:lnTo>
                      <a:lnTo>
                        <a:pt x="108" y="237"/>
                      </a:lnTo>
                      <a:lnTo>
                        <a:pt x="110" y="234"/>
                      </a:lnTo>
                      <a:lnTo>
                        <a:pt x="111" y="235"/>
                      </a:lnTo>
                      <a:lnTo>
                        <a:pt x="112" y="235"/>
                      </a:lnTo>
                      <a:lnTo>
                        <a:pt x="115" y="230"/>
                      </a:lnTo>
                      <a:lnTo>
                        <a:pt x="117" y="229"/>
                      </a:lnTo>
                      <a:lnTo>
                        <a:pt x="117" y="227"/>
                      </a:lnTo>
                      <a:lnTo>
                        <a:pt x="117" y="225"/>
                      </a:lnTo>
                      <a:lnTo>
                        <a:pt x="121" y="222"/>
                      </a:lnTo>
                      <a:lnTo>
                        <a:pt x="123" y="220"/>
                      </a:lnTo>
                      <a:lnTo>
                        <a:pt x="127" y="220"/>
                      </a:lnTo>
                      <a:lnTo>
                        <a:pt x="128" y="222"/>
                      </a:lnTo>
                      <a:lnTo>
                        <a:pt x="132" y="219"/>
                      </a:lnTo>
                      <a:lnTo>
                        <a:pt x="132" y="218"/>
                      </a:lnTo>
                      <a:lnTo>
                        <a:pt x="133" y="217"/>
                      </a:lnTo>
                      <a:lnTo>
                        <a:pt x="133" y="215"/>
                      </a:lnTo>
                      <a:lnTo>
                        <a:pt x="134" y="212"/>
                      </a:lnTo>
                      <a:lnTo>
                        <a:pt x="132" y="210"/>
                      </a:lnTo>
                      <a:lnTo>
                        <a:pt x="128" y="208"/>
                      </a:lnTo>
                      <a:lnTo>
                        <a:pt x="127" y="204"/>
                      </a:lnTo>
                      <a:lnTo>
                        <a:pt x="127" y="201"/>
                      </a:lnTo>
                      <a:lnTo>
                        <a:pt x="125" y="198"/>
                      </a:lnTo>
                      <a:lnTo>
                        <a:pt x="126" y="195"/>
                      </a:lnTo>
                      <a:lnTo>
                        <a:pt x="125" y="194"/>
                      </a:lnTo>
                      <a:lnTo>
                        <a:pt x="126" y="192"/>
                      </a:lnTo>
                      <a:lnTo>
                        <a:pt x="126" y="190"/>
                      </a:lnTo>
                      <a:lnTo>
                        <a:pt x="125" y="190"/>
                      </a:lnTo>
                      <a:lnTo>
                        <a:pt x="121" y="192"/>
                      </a:lnTo>
                      <a:lnTo>
                        <a:pt x="119" y="190"/>
                      </a:lnTo>
                      <a:lnTo>
                        <a:pt x="119" y="187"/>
                      </a:lnTo>
                      <a:lnTo>
                        <a:pt x="124" y="180"/>
                      </a:lnTo>
                      <a:lnTo>
                        <a:pt x="125" y="178"/>
                      </a:lnTo>
                      <a:lnTo>
                        <a:pt x="125" y="174"/>
                      </a:lnTo>
                      <a:lnTo>
                        <a:pt x="122" y="173"/>
                      </a:lnTo>
                      <a:lnTo>
                        <a:pt x="123" y="170"/>
                      </a:lnTo>
                      <a:lnTo>
                        <a:pt x="126" y="168"/>
                      </a:lnTo>
                      <a:lnTo>
                        <a:pt x="128" y="165"/>
                      </a:lnTo>
                      <a:lnTo>
                        <a:pt x="125" y="163"/>
                      </a:lnTo>
                      <a:lnTo>
                        <a:pt x="125" y="160"/>
                      </a:lnTo>
                      <a:lnTo>
                        <a:pt x="128" y="157"/>
                      </a:lnTo>
                      <a:lnTo>
                        <a:pt x="129" y="157"/>
                      </a:lnTo>
                      <a:lnTo>
                        <a:pt x="134" y="150"/>
                      </a:lnTo>
                      <a:lnTo>
                        <a:pt x="135" y="146"/>
                      </a:lnTo>
                      <a:lnTo>
                        <a:pt x="134" y="144"/>
                      </a:lnTo>
                      <a:lnTo>
                        <a:pt x="134" y="140"/>
                      </a:lnTo>
                      <a:lnTo>
                        <a:pt x="137" y="137"/>
                      </a:lnTo>
                      <a:lnTo>
                        <a:pt x="140" y="137"/>
                      </a:lnTo>
                      <a:lnTo>
                        <a:pt x="142" y="139"/>
                      </a:lnTo>
                      <a:lnTo>
                        <a:pt x="145" y="137"/>
                      </a:lnTo>
                      <a:lnTo>
                        <a:pt x="148" y="136"/>
                      </a:lnTo>
                      <a:lnTo>
                        <a:pt x="146" y="69"/>
                      </a:lnTo>
                      <a:lnTo>
                        <a:pt x="146" y="69"/>
                      </a:lnTo>
                      <a:lnTo>
                        <a:pt x="3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27" name="Freeform 847">
                  <a:extLst>
                    <a:ext uri="{FF2B5EF4-FFF2-40B4-BE49-F238E27FC236}">
                      <a16:creationId xmlns:a16="http://schemas.microsoft.com/office/drawing/2014/main" id="{C8632A1E-1B9C-4F55-B7AF-FAF0462E8832}"/>
                    </a:ext>
                  </a:extLst>
                </p:cNvPr>
                <p:cNvSpPr>
                  <a:spLocks/>
                </p:cNvSpPr>
                <p:nvPr/>
              </p:nvSpPr>
              <p:spPr bwMode="auto">
                <a:xfrm>
                  <a:off x="3778" y="2578"/>
                  <a:ext cx="4" cy="3"/>
                </a:xfrm>
                <a:custGeom>
                  <a:avLst/>
                  <a:gdLst>
                    <a:gd name="T0" fmla="*/ 0 w 4"/>
                    <a:gd name="T1" fmla="*/ 2 h 3"/>
                    <a:gd name="T2" fmla="*/ 1 w 4"/>
                    <a:gd name="T3" fmla="*/ 3 h 3"/>
                    <a:gd name="T4" fmla="*/ 3 w 4"/>
                    <a:gd name="T5" fmla="*/ 2 h 3"/>
                    <a:gd name="T6" fmla="*/ 4 w 4"/>
                    <a:gd name="T7" fmla="*/ 0 h 3"/>
                    <a:gd name="T8" fmla="*/ 0 w 4"/>
                    <a:gd name="T9" fmla="*/ 2 h 3"/>
                  </a:gdLst>
                  <a:ahLst/>
                  <a:cxnLst>
                    <a:cxn ang="0">
                      <a:pos x="T0" y="T1"/>
                    </a:cxn>
                    <a:cxn ang="0">
                      <a:pos x="T2" y="T3"/>
                    </a:cxn>
                    <a:cxn ang="0">
                      <a:pos x="T4" y="T5"/>
                    </a:cxn>
                    <a:cxn ang="0">
                      <a:pos x="T6" y="T7"/>
                    </a:cxn>
                    <a:cxn ang="0">
                      <a:pos x="T8" y="T9"/>
                    </a:cxn>
                  </a:cxnLst>
                  <a:rect l="0" t="0" r="r" b="b"/>
                  <a:pathLst>
                    <a:path w="4" h="3">
                      <a:moveTo>
                        <a:pt x="0" y="2"/>
                      </a:moveTo>
                      <a:lnTo>
                        <a:pt x="1" y="3"/>
                      </a:lnTo>
                      <a:lnTo>
                        <a:pt x="3" y="2"/>
                      </a:lnTo>
                      <a:lnTo>
                        <a:pt x="4"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28" name="Freeform 848">
                  <a:extLst>
                    <a:ext uri="{FF2B5EF4-FFF2-40B4-BE49-F238E27FC236}">
                      <a16:creationId xmlns:a16="http://schemas.microsoft.com/office/drawing/2014/main" id="{ED3CA3B3-6295-46D4-6420-BBAF11BCB5CE}"/>
                    </a:ext>
                  </a:extLst>
                </p:cNvPr>
                <p:cNvSpPr>
                  <a:spLocks/>
                </p:cNvSpPr>
                <p:nvPr/>
              </p:nvSpPr>
              <p:spPr bwMode="auto">
                <a:xfrm>
                  <a:off x="3612" y="2400"/>
                  <a:ext cx="217" cy="201"/>
                </a:xfrm>
                <a:custGeom>
                  <a:avLst/>
                  <a:gdLst>
                    <a:gd name="T0" fmla="*/ 185 w 217"/>
                    <a:gd name="T1" fmla="*/ 146 h 201"/>
                    <a:gd name="T2" fmla="*/ 187 w 217"/>
                    <a:gd name="T3" fmla="*/ 144 h 201"/>
                    <a:gd name="T4" fmla="*/ 211 w 217"/>
                    <a:gd name="T5" fmla="*/ 90 h 201"/>
                    <a:gd name="T6" fmla="*/ 216 w 217"/>
                    <a:gd name="T7" fmla="*/ 56 h 201"/>
                    <a:gd name="T8" fmla="*/ 207 w 217"/>
                    <a:gd name="T9" fmla="*/ 35 h 201"/>
                    <a:gd name="T10" fmla="*/ 208 w 217"/>
                    <a:gd name="T11" fmla="*/ 29 h 201"/>
                    <a:gd name="T12" fmla="*/ 200 w 217"/>
                    <a:gd name="T13" fmla="*/ 4 h 201"/>
                    <a:gd name="T14" fmla="*/ 185 w 217"/>
                    <a:gd name="T15" fmla="*/ 7 h 201"/>
                    <a:gd name="T16" fmla="*/ 160 w 217"/>
                    <a:gd name="T17" fmla="*/ 0 h 201"/>
                    <a:gd name="T18" fmla="*/ 79 w 217"/>
                    <a:gd name="T19" fmla="*/ 66 h 201"/>
                    <a:gd name="T20" fmla="*/ 57 w 217"/>
                    <a:gd name="T21" fmla="*/ 105 h 201"/>
                    <a:gd name="T22" fmla="*/ 54 w 217"/>
                    <a:gd name="T23" fmla="*/ 121 h 201"/>
                    <a:gd name="T24" fmla="*/ 52 w 217"/>
                    <a:gd name="T25" fmla="*/ 131 h 201"/>
                    <a:gd name="T26" fmla="*/ 41 w 217"/>
                    <a:gd name="T27" fmla="*/ 138 h 201"/>
                    <a:gd name="T28" fmla="*/ 33 w 217"/>
                    <a:gd name="T29" fmla="*/ 142 h 201"/>
                    <a:gd name="T30" fmla="*/ 24 w 217"/>
                    <a:gd name="T31" fmla="*/ 142 h 201"/>
                    <a:gd name="T32" fmla="*/ 17 w 217"/>
                    <a:gd name="T33" fmla="*/ 144 h 201"/>
                    <a:gd name="T34" fmla="*/ 3 w 217"/>
                    <a:gd name="T35" fmla="*/ 144 h 201"/>
                    <a:gd name="T36" fmla="*/ 2 w 217"/>
                    <a:gd name="T37" fmla="*/ 151 h 201"/>
                    <a:gd name="T38" fmla="*/ 0 w 217"/>
                    <a:gd name="T39" fmla="*/ 159 h 201"/>
                    <a:gd name="T40" fmla="*/ 14 w 217"/>
                    <a:gd name="T41" fmla="*/ 177 h 201"/>
                    <a:gd name="T42" fmla="*/ 25 w 217"/>
                    <a:gd name="T43" fmla="*/ 178 h 201"/>
                    <a:gd name="T44" fmla="*/ 27 w 217"/>
                    <a:gd name="T45" fmla="*/ 181 h 201"/>
                    <a:gd name="T46" fmla="*/ 28 w 217"/>
                    <a:gd name="T47" fmla="*/ 186 h 201"/>
                    <a:gd name="T48" fmla="*/ 30 w 217"/>
                    <a:gd name="T49" fmla="*/ 193 h 201"/>
                    <a:gd name="T50" fmla="*/ 32 w 217"/>
                    <a:gd name="T51" fmla="*/ 193 h 201"/>
                    <a:gd name="T52" fmla="*/ 34 w 217"/>
                    <a:gd name="T53" fmla="*/ 190 h 201"/>
                    <a:gd name="T54" fmla="*/ 41 w 217"/>
                    <a:gd name="T55" fmla="*/ 191 h 201"/>
                    <a:gd name="T56" fmla="*/ 46 w 217"/>
                    <a:gd name="T57" fmla="*/ 197 h 201"/>
                    <a:gd name="T58" fmla="*/ 51 w 217"/>
                    <a:gd name="T59" fmla="*/ 199 h 201"/>
                    <a:gd name="T60" fmla="*/ 50 w 217"/>
                    <a:gd name="T61" fmla="*/ 197 h 201"/>
                    <a:gd name="T62" fmla="*/ 49 w 217"/>
                    <a:gd name="T63" fmla="*/ 190 h 201"/>
                    <a:gd name="T64" fmla="*/ 51 w 217"/>
                    <a:gd name="T65" fmla="*/ 185 h 201"/>
                    <a:gd name="T66" fmla="*/ 54 w 217"/>
                    <a:gd name="T67" fmla="*/ 183 h 201"/>
                    <a:gd name="T68" fmla="*/ 52 w 217"/>
                    <a:gd name="T69" fmla="*/ 178 h 201"/>
                    <a:gd name="T70" fmla="*/ 53 w 217"/>
                    <a:gd name="T71" fmla="*/ 176 h 201"/>
                    <a:gd name="T72" fmla="*/ 53 w 217"/>
                    <a:gd name="T73" fmla="*/ 173 h 201"/>
                    <a:gd name="T74" fmla="*/ 58 w 217"/>
                    <a:gd name="T75" fmla="*/ 169 h 201"/>
                    <a:gd name="T76" fmla="*/ 62 w 217"/>
                    <a:gd name="T77" fmla="*/ 167 h 201"/>
                    <a:gd name="T78" fmla="*/ 65 w 217"/>
                    <a:gd name="T79" fmla="*/ 167 h 201"/>
                    <a:gd name="T80" fmla="*/ 70 w 217"/>
                    <a:gd name="T81" fmla="*/ 166 h 201"/>
                    <a:gd name="T82" fmla="*/ 74 w 217"/>
                    <a:gd name="T83" fmla="*/ 166 h 201"/>
                    <a:gd name="T84" fmla="*/ 79 w 217"/>
                    <a:gd name="T85" fmla="*/ 169 h 201"/>
                    <a:gd name="T86" fmla="*/ 86 w 217"/>
                    <a:gd name="T87" fmla="*/ 171 h 201"/>
                    <a:gd name="T88" fmla="*/ 91 w 217"/>
                    <a:gd name="T89" fmla="*/ 178 h 201"/>
                    <a:gd name="T90" fmla="*/ 95 w 217"/>
                    <a:gd name="T91" fmla="*/ 180 h 201"/>
                    <a:gd name="T92" fmla="*/ 99 w 217"/>
                    <a:gd name="T93" fmla="*/ 177 h 201"/>
                    <a:gd name="T94" fmla="*/ 104 w 217"/>
                    <a:gd name="T95" fmla="*/ 175 h 201"/>
                    <a:gd name="T96" fmla="*/ 107 w 217"/>
                    <a:gd name="T97" fmla="*/ 174 h 201"/>
                    <a:gd name="T98" fmla="*/ 110 w 217"/>
                    <a:gd name="T99" fmla="*/ 178 h 201"/>
                    <a:gd name="T100" fmla="*/ 117 w 217"/>
                    <a:gd name="T101" fmla="*/ 183 h 201"/>
                    <a:gd name="T102" fmla="*/ 126 w 217"/>
                    <a:gd name="T103" fmla="*/ 186 h 201"/>
                    <a:gd name="T104" fmla="*/ 132 w 217"/>
                    <a:gd name="T105" fmla="*/ 183 h 201"/>
                    <a:gd name="T106" fmla="*/ 138 w 217"/>
                    <a:gd name="T107" fmla="*/ 176 h 201"/>
                    <a:gd name="T108" fmla="*/ 149 w 217"/>
                    <a:gd name="T109" fmla="*/ 175 h 201"/>
                    <a:gd name="T110" fmla="*/ 160 w 217"/>
                    <a:gd name="T111" fmla="*/ 179 h 201"/>
                    <a:gd name="T112" fmla="*/ 166 w 217"/>
                    <a:gd name="T113" fmla="*/ 180 h 201"/>
                    <a:gd name="T114" fmla="*/ 170 w 217"/>
                    <a:gd name="T115" fmla="*/ 177 h 201"/>
                    <a:gd name="T116" fmla="*/ 174 w 217"/>
                    <a:gd name="T117" fmla="*/ 174 h 201"/>
                    <a:gd name="T118" fmla="*/ 178 w 217"/>
                    <a:gd name="T119" fmla="*/ 175 h 201"/>
                    <a:gd name="T120" fmla="*/ 180 w 217"/>
                    <a:gd name="T121" fmla="*/ 172 h 201"/>
                    <a:gd name="T122" fmla="*/ 184 w 217"/>
                    <a:gd name="T123" fmla="*/ 169 h 201"/>
                    <a:gd name="T124" fmla="*/ 183 w 217"/>
                    <a:gd name="T125" fmla="*/ 146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7" h="201">
                      <a:moveTo>
                        <a:pt x="183" y="146"/>
                      </a:moveTo>
                      <a:lnTo>
                        <a:pt x="185" y="146"/>
                      </a:lnTo>
                      <a:lnTo>
                        <a:pt x="186" y="145"/>
                      </a:lnTo>
                      <a:lnTo>
                        <a:pt x="187" y="144"/>
                      </a:lnTo>
                      <a:lnTo>
                        <a:pt x="211" y="115"/>
                      </a:lnTo>
                      <a:lnTo>
                        <a:pt x="211" y="90"/>
                      </a:lnTo>
                      <a:lnTo>
                        <a:pt x="214" y="58"/>
                      </a:lnTo>
                      <a:lnTo>
                        <a:pt x="216" y="56"/>
                      </a:lnTo>
                      <a:lnTo>
                        <a:pt x="217" y="49"/>
                      </a:lnTo>
                      <a:lnTo>
                        <a:pt x="207" y="35"/>
                      </a:lnTo>
                      <a:lnTo>
                        <a:pt x="207" y="34"/>
                      </a:lnTo>
                      <a:lnTo>
                        <a:pt x="208" y="29"/>
                      </a:lnTo>
                      <a:lnTo>
                        <a:pt x="201" y="6"/>
                      </a:lnTo>
                      <a:lnTo>
                        <a:pt x="200" y="4"/>
                      </a:lnTo>
                      <a:lnTo>
                        <a:pt x="187" y="10"/>
                      </a:lnTo>
                      <a:lnTo>
                        <a:pt x="185" y="7"/>
                      </a:lnTo>
                      <a:lnTo>
                        <a:pt x="160" y="0"/>
                      </a:lnTo>
                      <a:lnTo>
                        <a:pt x="160" y="0"/>
                      </a:lnTo>
                      <a:lnTo>
                        <a:pt x="96" y="47"/>
                      </a:lnTo>
                      <a:lnTo>
                        <a:pt x="79" y="66"/>
                      </a:lnTo>
                      <a:lnTo>
                        <a:pt x="58" y="72"/>
                      </a:lnTo>
                      <a:lnTo>
                        <a:pt x="57" y="105"/>
                      </a:lnTo>
                      <a:lnTo>
                        <a:pt x="55" y="120"/>
                      </a:lnTo>
                      <a:lnTo>
                        <a:pt x="54" y="121"/>
                      </a:lnTo>
                      <a:lnTo>
                        <a:pt x="53" y="128"/>
                      </a:lnTo>
                      <a:lnTo>
                        <a:pt x="52" y="131"/>
                      </a:lnTo>
                      <a:lnTo>
                        <a:pt x="45" y="136"/>
                      </a:lnTo>
                      <a:lnTo>
                        <a:pt x="41" y="138"/>
                      </a:lnTo>
                      <a:lnTo>
                        <a:pt x="37" y="139"/>
                      </a:lnTo>
                      <a:lnTo>
                        <a:pt x="33" y="142"/>
                      </a:lnTo>
                      <a:lnTo>
                        <a:pt x="30" y="142"/>
                      </a:lnTo>
                      <a:lnTo>
                        <a:pt x="24" y="142"/>
                      </a:lnTo>
                      <a:lnTo>
                        <a:pt x="20" y="145"/>
                      </a:lnTo>
                      <a:lnTo>
                        <a:pt x="17" y="144"/>
                      </a:lnTo>
                      <a:lnTo>
                        <a:pt x="6" y="145"/>
                      </a:lnTo>
                      <a:lnTo>
                        <a:pt x="3" y="144"/>
                      </a:lnTo>
                      <a:lnTo>
                        <a:pt x="3" y="146"/>
                      </a:lnTo>
                      <a:lnTo>
                        <a:pt x="2" y="151"/>
                      </a:lnTo>
                      <a:lnTo>
                        <a:pt x="0" y="155"/>
                      </a:lnTo>
                      <a:lnTo>
                        <a:pt x="0" y="159"/>
                      </a:lnTo>
                      <a:lnTo>
                        <a:pt x="13" y="170"/>
                      </a:lnTo>
                      <a:lnTo>
                        <a:pt x="14" y="177"/>
                      </a:lnTo>
                      <a:lnTo>
                        <a:pt x="19" y="182"/>
                      </a:lnTo>
                      <a:lnTo>
                        <a:pt x="25" y="178"/>
                      </a:lnTo>
                      <a:lnTo>
                        <a:pt x="27" y="179"/>
                      </a:lnTo>
                      <a:lnTo>
                        <a:pt x="27" y="181"/>
                      </a:lnTo>
                      <a:lnTo>
                        <a:pt x="28" y="182"/>
                      </a:lnTo>
                      <a:lnTo>
                        <a:pt x="28" y="186"/>
                      </a:lnTo>
                      <a:lnTo>
                        <a:pt x="27" y="188"/>
                      </a:lnTo>
                      <a:lnTo>
                        <a:pt x="30" y="193"/>
                      </a:lnTo>
                      <a:lnTo>
                        <a:pt x="31" y="193"/>
                      </a:lnTo>
                      <a:lnTo>
                        <a:pt x="32" y="193"/>
                      </a:lnTo>
                      <a:lnTo>
                        <a:pt x="35" y="192"/>
                      </a:lnTo>
                      <a:lnTo>
                        <a:pt x="34" y="190"/>
                      </a:lnTo>
                      <a:lnTo>
                        <a:pt x="36" y="187"/>
                      </a:lnTo>
                      <a:lnTo>
                        <a:pt x="41" y="191"/>
                      </a:lnTo>
                      <a:lnTo>
                        <a:pt x="43" y="195"/>
                      </a:lnTo>
                      <a:lnTo>
                        <a:pt x="46" y="197"/>
                      </a:lnTo>
                      <a:lnTo>
                        <a:pt x="49" y="201"/>
                      </a:lnTo>
                      <a:lnTo>
                        <a:pt x="51" y="199"/>
                      </a:lnTo>
                      <a:lnTo>
                        <a:pt x="51" y="197"/>
                      </a:lnTo>
                      <a:lnTo>
                        <a:pt x="50" y="197"/>
                      </a:lnTo>
                      <a:lnTo>
                        <a:pt x="48" y="192"/>
                      </a:lnTo>
                      <a:lnTo>
                        <a:pt x="49" y="190"/>
                      </a:lnTo>
                      <a:lnTo>
                        <a:pt x="48" y="189"/>
                      </a:lnTo>
                      <a:lnTo>
                        <a:pt x="51" y="185"/>
                      </a:lnTo>
                      <a:lnTo>
                        <a:pt x="54" y="185"/>
                      </a:lnTo>
                      <a:lnTo>
                        <a:pt x="54" y="183"/>
                      </a:lnTo>
                      <a:lnTo>
                        <a:pt x="53" y="181"/>
                      </a:lnTo>
                      <a:lnTo>
                        <a:pt x="52" y="178"/>
                      </a:lnTo>
                      <a:lnTo>
                        <a:pt x="53" y="176"/>
                      </a:lnTo>
                      <a:lnTo>
                        <a:pt x="53" y="176"/>
                      </a:lnTo>
                      <a:lnTo>
                        <a:pt x="52" y="174"/>
                      </a:lnTo>
                      <a:lnTo>
                        <a:pt x="53" y="173"/>
                      </a:lnTo>
                      <a:lnTo>
                        <a:pt x="56" y="169"/>
                      </a:lnTo>
                      <a:lnTo>
                        <a:pt x="58" y="169"/>
                      </a:lnTo>
                      <a:lnTo>
                        <a:pt x="58" y="168"/>
                      </a:lnTo>
                      <a:lnTo>
                        <a:pt x="62" y="167"/>
                      </a:lnTo>
                      <a:lnTo>
                        <a:pt x="64" y="167"/>
                      </a:lnTo>
                      <a:lnTo>
                        <a:pt x="65" y="167"/>
                      </a:lnTo>
                      <a:lnTo>
                        <a:pt x="69" y="167"/>
                      </a:lnTo>
                      <a:lnTo>
                        <a:pt x="70" y="166"/>
                      </a:lnTo>
                      <a:lnTo>
                        <a:pt x="72" y="166"/>
                      </a:lnTo>
                      <a:lnTo>
                        <a:pt x="74" y="166"/>
                      </a:lnTo>
                      <a:lnTo>
                        <a:pt x="78" y="167"/>
                      </a:lnTo>
                      <a:lnTo>
                        <a:pt x="79" y="169"/>
                      </a:lnTo>
                      <a:lnTo>
                        <a:pt x="82" y="169"/>
                      </a:lnTo>
                      <a:lnTo>
                        <a:pt x="86" y="171"/>
                      </a:lnTo>
                      <a:lnTo>
                        <a:pt x="88" y="173"/>
                      </a:lnTo>
                      <a:lnTo>
                        <a:pt x="91" y="178"/>
                      </a:lnTo>
                      <a:lnTo>
                        <a:pt x="93" y="180"/>
                      </a:lnTo>
                      <a:lnTo>
                        <a:pt x="95" y="180"/>
                      </a:lnTo>
                      <a:lnTo>
                        <a:pt x="96" y="177"/>
                      </a:lnTo>
                      <a:lnTo>
                        <a:pt x="99" y="177"/>
                      </a:lnTo>
                      <a:lnTo>
                        <a:pt x="100" y="176"/>
                      </a:lnTo>
                      <a:lnTo>
                        <a:pt x="104" y="175"/>
                      </a:lnTo>
                      <a:lnTo>
                        <a:pt x="105" y="174"/>
                      </a:lnTo>
                      <a:lnTo>
                        <a:pt x="107" y="174"/>
                      </a:lnTo>
                      <a:lnTo>
                        <a:pt x="110" y="176"/>
                      </a:lnTo>
                      <a:lnTo>
                        <a:pt x="110" y="178"/>
                      </a:lnTo>
                      <a:lnTo>
                        <a:pt x="113" y="180"/>
                      </a:lnTo>
                      <a:lnTo>
                        <a:pt x="117" y="183"/>
                      </a:lnTo>
                      <a:lnTo>
                        <a:pt x="121" y="183"/>
                      </a:lnTo>
                      <a:lnTo>
                        <a:pt x="126" y="186"/>
                      </a:lnTo>
                      <a:lnTo>
                        <a:pt x="128" y="186"/>
                      </a:lnTo>
                      <a:lnTo>
                        <a:pt x="132" y="183"/>
                      </a:lnTo>
                      <a:lnTo>
                        <a:pt x="135" y="177"/>
                      </a:lnTo>
                      <a:lnTo>
                        <a:pt x="138" y="176"/>
                      </a:lnTo>
                      <a:lnTo>
                        <a:pt x="146" y="177"/>
                      </a:lnTo>
                      <a:lnTo>
                        <a:pt x="149" y="175"/>
                      </a:lnTo>
                      <a:lnTo>
                        <a:pt x="155" y="176"/>
                      </a:lnTo>
                      <a:lnTo>
                        <a:pt x="160" y="179"/>
                      </a:lnTo>
                      <a:lnTo>
                        <a:pt x="164" y="179"/>
                      </a:lnTo>
                      <a:lnTo>
                        <a:pt x="166" y="180"/>
                      </a:lnTo>
                      <a:lnTo>
                        <a:pt x="170" y="178"/>
                      </a:lnTo>
                      <a:lnTo>
                        <a:pt x="170" y="177"/>
                      </a:lnTo>
                      <a:lnTo>
                        <a:pt x="173" y="176"/>
                      </a:lnTo>
                      <a:lnTo>
                        <a:pt x="174" y="174"/>
                      </a:lnTo>
                      <a:lnTo>
                        <a:pt x="176" y="173"/>
                      </a:lnTo>
                      <a:lnTo>
                        <a:pt x="178" y="175"/>
                      </a:lnTo>
                      <a:lnTo>
                        <a:pt x="180" y="174"/>
                      </a:lnTo>
                      <a:lnTo>
                        <a:pt x="180" y="172"/>
                      </a:lnTo>
                      <a:lnTo>
                        <a:pt x="182" y="169"/>
                      </a:lnTo>
                      <a:lnTo>
                        <a:pt x="184" y="169"/>
                      </a:lnTo>
                      <a:lnTo>
                        <a:pt x="183" y="149"/>
                      </a:lnTo>
                      <a:lnTo>
                        <a:pt x="183" y="14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29" name="Rectangle 849">
                  <a:extLst>
                    <a:ext uri="{FF2B5EF4-FFF2-40B4-BE49-F238E27FC236}">
                      <a16:creationId xmlns:a16="http://schemas.microsoft.com/office/drawing/2014/main" id="{ACA6FF05-CF3E-CC97-3608-8C6518BE8583}"/>
                    </a:ext>
                  </a:extLst>
                </p:cNvPr>
                <p:cNvSpPr>
                  <a:spLocks noChangeArrowheads="1"/>
                </p:cNvSpPr>
                <p:nvPr/>
              </p:nvSpPr>
              <p:spPr bwMode="auto">
                <a:xfrm>
                  <a:off x="3804" y="2580"/>
                  <a:ext cx="1" cy="1"/>
                </a:xfrm>
                <a:prstGeom prst="rect">
                  <a:avLst/>
                </a:pr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30" name="Freeform 850">
                  <a:extLst>
                    <a:ext uri="{FF2B5EF4-FFF2-40B4-BE49-F238E27FC236}">
                      <a16:creationId xmlns:a16="http://schemas.microsoft.com/office/drawing/2014/main" id="{609C25AC-F544-445A-BD56-455D5CDEFF3F}"/>
                    </a:ext>
                  </a:extLst>
                </p:cNvPr>
                <p:cNvSpPr>
                  <a:spLocks/>
                </p:cNvSpPr>
                <p:nvPr/>
              </p:nvSpPr>
              <p:spPr bwMode="auto">
                <a:xfrm>
                  <a:off x="3649" y="2566"/>
                  <a:ext cx="162" cy="167"/>
                </a:xfrm>
                <a:custGeom>
                  <a:avLst/>
                  <a:gdLst>
                    <a:gd name="T0" fmla="*/ 84 w 162"/>
                    <a:gd name="T1" fmla="*/ 145 h 167"/>
                    <a:gd name="T2" fmla="*/ 85 w 162"/>
                    <a:gd name="T3" fmla="*/ 137 h 167"/>
                    <a:gd name="T4" fmla="*/ 91 w 162"/>
                    <a:gd name="T5" fmla="*/ 131 h 167"/>
                    <a:gd name="T6" fmla="*/ 96 w 162"/>
                    <a:gd name="T7" fmla="*/ 122 h 167"/>
                    <a:gd name="T8" fmla="*/ 101 w 162"/>
                    <a:gd name="T9" fmla="*/ 121 h 167"/>
                    <a:gd name="T10" fmla="*/ 109 w 162"/>
                    <a:gd name="T11" fmla="*/ 124 h 167"/>
                    <a:gd name="T12" fmla="*/ 115 w 162"/>
                    <a:gd name="T13" fmla="*/ 130 h 167"/>
                    <a:gd name="T14" fmla="*/ 119 w 162"/>
                    <a:gd name="T15" fmla="*/ 122 h 167"/>
                    <a:gd name="T16" fmla="*/ 125 w 162"/>
                    <a:gd name="T17" fmla="*/ 117 h 167"/>
                    <a:gd name="T18" fmla="*/ 129 w 162"/>
                    <a:gd name="T19" fmla="*/ 105 h 167"/>
                    <a:gd name="T20" fmla="*/ 131 w 162"/>
                    <a:gd name="T21" fmla="*/ 97 h 167"/>
                    <a:gd name="T22" fmla="*/ 138 w 162"/>
                    <a:gd name="T23" fmla="*/ 86 h 167"/>
                    <a:gd name="T24" fmla="*/ 140 w 162"/>
                    <a:gd name="T25" fmla="*/ 76 h 167"/>
                    <a:gd name="T26" fmla="*/ 147 w 162"/>
                    <a:gd name="T27" fmla="*/ 67 h 167"/>
                    <a:gd name="T28" fmla="*/ 148 w 162"/>
                    <a:gd name="T29" fmla="*/ 57 h 167"/>
                    <a:gd name="T30" fmla="*/ 153 w 162"/>
                    <a:gd name="T31" fmla="*/ 48 h 167"/>
                    <a:gd name="T32" fmla="*/ 159 w 162"/>
                    <a:gd name="T33" fmla="*/ 44 h 167"/>
                    <a:gd name="T34" fmla="*/ 161 w 162"/>
                    <a:gd name="T35" fmla="*/ 35 h 167"/>
                    <a:gd name="T36" fmla="*/ 157 w 162"/>
                    <a:gd name="T37" fmla="*/ 30 h 167"/>
                    <a:gd name="T38" fmla="*/ 156 w 162"/>
                    <a:gd name="T39" fmla="*/ 19 h 167"/>
                    <a:gd name="T40" fmla="*/ 153 w 162"/>
                    <a:gd name="T41" fmla="*/ 10 h 167"/>
                    <a:gd name="T42" fmla="*/ 145 w 162"/>
                    <a:gd name="T43" fmla="*/ 3 h 167"/>
                    <a:gd name="T44" fmla="*/ 141 w 162"/>
                    <a:gd name="T45" fmla="*/ 9 h 167"/>
                    <a:gd name="T46" fmla="*/ 136 w 162"/>
                    <a:gd name="T47" fmla="*/ 10 h 167"/>
                    <a:gd name="T48" fmla="*/ 130 w 162"/>
                    <a:gd name="T49" fmla="*/ 15 h 167"/>
                    <a:gd name="T50" fmla="*/ 118 w 162"/>
                    <a:gd name="T51" fmla="*/ 10 h 167"/>
                    <a:gd name="T52" fmla="*/ 101 w 162"/>
                    <a:gd name="T53" fmla="*/ 10 h 167"/>
                    <a:gd name="T54" fmla="*/ 91 w 162"/>
                    <a:gd name="T55" fmla="*/ 20 h 167"/>
                    <a:gd name="T56" fmla="*/ 80 w 162"/>
                    <a:gd name="T57" fmla="*/ 17 h 167"/>
                    <a:gd name="T58" fmla="*/ 73 w 162"/>
                    <a:gd name="T59" fmla="*/ 10 h 167"/>
                    <a:gd name="T60" fmla="*/ 67 w 162"/>
                    <a:gd name="T61" fmla="*/ 9 h 167"/>
                    <a:gd name="T62" fmla="*/ 59 w 162"/>
                    <a:gd name="T63" fmla="*/ 11 h 167"/>
                    <a:gd name="T64" fmla="*/ 54 w 162"/>
                    <a:gd name="T65" fmla="*/ 12 h 167"/>
                    <a:gd name="T66" fmla="*/ 45 w 162"/>
                    <a:gd name="T67" fmla="*/ 3 h 167"/>
                    <a:gd name="T68" fmla="*/ 37 w 162"/>
                    <a:gd name="T69" fmla="*/ 0 h 167"/>
                    <a:gd name="T70" fmla="*/ 32 w 162"/>
                    <a:gd name="T71" fmla="*/ 1 h 167"/>
                    <a:gd name="T72" fmla="*/ 25 w 162"/>
                    <a:gd name="T73" fmla="*/ 1 h 167"/>
                    <a:gd name="T74" fmla="*/ 19 w 162"/>
                    <a:gd name="T75" fmla="*/ 3 h 167"/>
                    <a:gd name="T76" fmla="*/ 16 w 162"/>
                    <a:gd name="T77" fmla="*/ 10 h 167"/>
                    <a:gd name="T78" fmla="*/ 16 w 162"/>
                    <a:gd name="T79" fmla="*/ 15 h 167"/>
                    <a:gd name="T80" fmla="*/ 14 w 162"/>
                    <a:gd name="T81" fmla="*/ 19 h 167"/>
                    <a:gd name="T82" fmla="*/ 11 w 162"/>
                    <a:gd name="T83" fmla="*/ 26 h 167"/>
                    <a:gd name="T84" fmla="*/ 14 w 162"/>
                    <a:gd name="T85" fmla="*/ 33 h 167"/>
                    <a:gd name="T86" fmla="*/ 11 w 162"/>
                    <a:gd name="T87" fmla="*/ 39 h 167"/>
                    <a:gd name="T88" fmla="*/ 16 w 162"/>
                    <a:gd name="T89" fmla="*/ 49 h 167"/>
                    <a:gd name="T90" fmla="*/ 14 w 162"/>
                    <a:gd name="T91" fmla="*/ 58 h 167"/>
                    <a:gd name="T92" fmla="*/ 15 w 162"/>
                    <a:gd name="T93" fmla="*/ 66 h 167"/>
                    <a:gd name="T94" fmla="*/ 11 w 162"/>
                    <a:gd name="T95" fmla="*/ 69 h 167"/>
                    <a:gd name="T96" fmla="*/ 7 w 162"/>
                    <a:gd name="T97" fmla="*/ 79 h 167"/>
                    <a:gd name="T98" fmla="*/ 1 w 162"/>
                    <a:gd name="T99" fmla="*/ 81 h 167"/>
                    <a:gd name="T100" fmla="*/ 1 w 162"/>
                    <a:gd name="T101" fmla="*/ 89 h 167"/>
                    <a:gd name="T102" fmla="*/ 1 w 162"/>
                    <a:gd name="T103" fmla="*/ 97 h 167"/>
                    <a:gd name="T104" fmla="*/ 1 w 162"/>
                    <a:gd name="T105" fmla="*/ 101 h 167"/>
                    <a:gd name="T106" fmla="*/ 1 w 162"/>
                    <a:gd name="T107" fmla="*/ 114 h 167"/>
                    <a:gd name="T108" fmla="*/ 1 w 162"/>
                    <a:gd name="T109" fmla="*/ 128 h 167"/>
                    <a:gd name="T110" fmla="*/ 21 w 162"/>
                    <a:gd name="T111" fmla="*/ 134 h 167"/>
                    <a:gd name="T112" fmla="*/ 31 w 162"/>
                    <a:gd name="T113" fmla="*/ 154 h 167"/>
                    <a:gd name="T114" fmla="*/ 38 w 162"/>
                    <a:gd name="T115" fmla="*/ 165 h 167"/>
                    <a:gd name="T116" fmla="*/ 59 w 162"/>
                    <a:gd name="T117" fmla="*/ 164 h 167"/>
                    <a:gd name="T118" fmla="*/ 70 w 162"/>
                    <a:gd name="T119" fmla="*/ 163 h 167"/>
                    <a:gd name="T120" fmla="*/ 78 w 162"/>
                    <a:gd name="T121" fmla="*/ 161 h 167"/>
                    <a:gd name="T122" fmla="*/ 79 w 162"/>
                    <a:gd name="T123" fmla="*/ 158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2" h="167">
                      <a:moveTo>
                        <a:pt x="83" y="153"/>
                      </a:moveTo>
                      <a:lnTo>
                        <a:pt x="84" y="148"/>
                      </a:lnTo>
                      <a:lnTo>
                        <a:pt x="84" y="145"/>
                      </a:lnTo>
                      <a:lnTo>
                        <a:pt x="84" y="141"/>
                      </a:lnTo>
                      <a:lnTo>
                        <a:pt x="85" y="140"/>
                      </a:lnTo>
                      <a:lnTo>
                        <a:pt x="85" y="137"/>
                      </a:lnTo>
                      <a:lnTo>
                        <a:pt x="87" y="135"/>
                      </a:lnTo>
                      <a:lnTo>
                        <a:pt x="90" y="133"/>
                      </a:lnTo>
                      <a:lnTo>
                        <a:pt x="91" y="131"/>
                      </a:lnTo>
                      <a:lnTo>
                        <a:pt x="95" y="127"/>
                      </a:lnTo>
                      <a:lnTo>
                        <a:pt x="95" y="124"/>
                      </a:lnTo>
                      <a:lnTo>
                        <a:pt x="96" y="122"/>
                      </a:lnTo>
                      <a:lnTo>
                        <a:pt x="99" y="121"/>
                      </a:lnTo>
                      <a:lnTo>
                        <a:pt x="101" y="120"/>
                      </a:lnTo>
                      <a:lnTo>
                        <a:pt x="101" y="121"/>
                      </a:lnTo>
                      <a:lnTo>
                        <a:pt x="104" y="122"/>
                      </a:lnTo>
                      <a:lnTo>
                        <a:pt x="106" y="121"/>
                      </a:lnTo>
                      <a:lnTo>
                        <a:pt x="109" y="124"/>
                      </a:lnTo>
                      <a:lnTo>
                        <a:pt x="111" y="127"/>
                      </a:lnTo>
                      <a:lnTo>
                        <a:pt x="113" y="129"/>
                      </a:lnTo>
                      <a:lnTo>
                        <a:pt x="115" y="130"/>
                      </a:lnTo>
                      <a:lnTo>
                        <a:pt x="118" y="128"/>
                      </a:lnTo>
                      <a:lnTo>
                        <a:pt x="119" y="124"/>
                      </a:lnTo>
                      <a:lnTo>
                        <a:pt x="119" y="122"/>
                      </a:lnTo>
                      <a:lnTo>
                        <a:pt x="121" y="121"/>
                      </a:lnTo>
                      <a:lnTo>
                        <a:pt x="122" y="120"/>
                      </a:lnTo>
                      <a:lnTo>
                        <a:pt x="125" y="117"/>
                      </a:lnTo>
                      <a:lnTo>
                        <a:pt x="124" y="114"/>
                      </a:lnTo>
                      <a:lnTo>
                        <a:pt x="125" y="110"/>
                      </a:lnTo>
                      <a:lnTo>
                        <a:pt x="129" y="105"/>
                      </a:lnTo>
                      <a:lnTo>
                        <a:pt x="130" y="102"/>
                      </a:lnTo>
                      <a:lnTo>
                        <a:pt x="129" y="100"/>
                      </a:lnTo>
                      <a:lnTo>
                        <a:pt x="131" y="97"/>
                      </a:lnTo>
                      <a:lnTo>
                        <a:pt x="135" y="92"/>
                      </a:lnTo>
                      <a:lnTo>
                        <a:pt x="137" y="90"/>
                      </a:lnTo>
                      <a:lnTo>
                        <a:pt x="138" y="86"/>
                      </a:lnTo>
                      <a:lnTo>
                        <a:pt x="139" y="84"/>
                      </a:lnTo>
                      <a:lnTo>
                        <a:pt x="138" y="79"/>
                      </a:lnTo>
                      <a:lnTo>
                        <a:pt x="140" y="76"/>
                      </a:lnTo>
                      <a:lnTo>
                        <a:pt x="144" y="75"/>
                      </a:lnTo>
                      <a:lnTo>
                        <a:pt x="146" y="72"/>
                      </a:lnTo>
                      <a:lnTo>
                        <a:pt x="147" y="67"/>
                      </a:lnTo>
                      <a:lnTo>
                        <a:pt x="147" y="63"/>
                      </a:lnTo>
                      <a:lnTo>
                        <a:pt x="146" y="60"/>
                      </a:lnTo>
                      <a:lnTo>
                        <a:pt x="148" y="57"/>
                      </a:lnTo>
                      <a:lnTo>
                        <a:pt x="150" y="52"/>
                      </a:lnTo>
                      <a:lnTo>
                        <a:pt x="152" y="50"/>
                      </a:lnTo>
                      <a:lnTo>
                        <a:pt x="153" y="48"/>
                      </a:lnTo>
                      <a:lnTo>
                        <a:pt x="155" y="46"/>
                      </a:lnTo>
                      <a:lnTo>
                        <a:pt x="156" y="46"/>
                      </a:lnTo>
                      <a:lnTo>
                        <a:pt x="159" y="44"/>
                      </a:lnTo>
                      <a:lnTo>
                        <a:pt x="162" y="41"/>
                      </a:lnTo>
                      <a:lnTo>
                        <a:pt x="162" y="40"/>
                      </a:lnTo>
                      <a:lnTo>
                        <a:pt x="161" y="35"/>
                      </a:lnTo>
                      <a:lnTo>
                        <a:pt x="161" y="33"/>
                      </a:lnTo>
                      <a:lnTo>
                        <a:pt x="160" y="31"/>
                      </a:lnTo>
                      <a:lnTo>
                        <a:pt x="157" y="30"/>
                      </a:lnTo>
                      <a:lnTo>
                        <a:pt x="156" y="27"/>
                      </a:lnTo>
                      <a:lnTo>
                        <a:pt x="156" y="21"/>
                      </a:lnTo>
                      <a:lnTo>
                        <a:pt x="156" y="19"/>
                      </a:lnTo>
                      <a:lnTo>
                        <a:pt x="155" y="14"/>
                      </a:lnTo>
                      <a:lnTo>
                        <a:pt x="155" y="14"/>
                      </a:lnTo>
                      <a:lnTo>
                        <a:pt x="153" y="10"/>
                      </a:lnTo>
                      <a:lnTo>
                        <a:pt x="149" y="5"/>
                      </a:lnTo>
                      <a:lnTo>
                        <a:pt x="147" y="3"/>
                      </a:lnTo>
                      <a:lnTo>
                        <a:pt x="145" y="3"/>
                      </a:lnTo>
                      <a:lnTo>
                        <a:pt x="143" y="6"/>
                      </a:lnTo>
                      <a:lnTo>
                        <a:pt x="143" y="8"/>
                      </a:lnTo>
                      <a:lnTo>
                        <a:pt x="141" y="9"/>
                      </a:lnTo>
                      <a:lnTo>
                        <a:pt x="139" y="7"/>
                      </a:lnTo>
                      <a:lnTo>
                        <a:pt x="137" y="8"/>
                      </a:lnTo>
                      <a:lnTo>
                        <a:pt x="136" y="10"/>
                      </a:lnTo>
                      <a:lnTo>
                        <a:pt x="133" y="11"/>
                      </a:lnTo>
                      <a:lnTo>
                        <a:pt x="132" y="14"/>
                      </a:lnTo>
                      <a:lnTo>
                        <a:pt x="130" y="15"/>
                      </a:lnTo>
                      <a:lnTo>
                        <a:pt x="127" y="13"/>
                      </a:lnTo>
                      <a:lnTo>
                        <a:pt x="123" y="13"/>
                      </a:lnTo>
                      <a:lnTo>
                        <a:pt x="118" y="10"/>
                      </a:lnTo>
                      <a:lnTo>
                        <a:pt x="112" y="9"/>
                      </a:lnTo>
                      <a:lnTo>
                        <a:pt x="109" y="11"/>
                      </a:lnTo>
                      <a:lnTo>
                        <a:pt x="101" y="10"/>
                      </a:lnTo>
                      <a:lnTo>
                        <a:pt x="98" y="11"/>
                      </a:lnTo>
                      <a:lnTo>
                        <a:pt x="95" y="17"/>
                      </a:lnTo>
                      <a:lnTo>
                        <a:pt x="91" y="20"/>
                      </a:lnTo>
                      <a:lnTo>
                        <a:pt x="89" y="20"/>
                      </a:lnTo>
                      <a:lnTo>
                        <a:pt x="84" y="17"/>
                      </a:lnTo>
                      <a:lnTo>
                        <a:pt x="80" y="17"/>
                      </a:lnTo>
                      <a:lnTo>
                        <a:pt x="76" y="14"/>
                      </a:lnTo>
                      <a:lnTo>
                        <a:pt x="73" y="12"/>
                      </a:lnTo>
                      <a:lnTo>
                        <a:pt x="73" y="10"/>
                      </a:lnTo>
                      <a:lnTo>
                        <a:pt x="70" y="8"/>
                      </a:lnTo>
                      <a:lnTo>
                        <a:pt x="68" y="8"/>
                      </a:lnTo>
                      <a:lnTo>
                        <a:pt x="67" y="9"/>
                      </a:lnTo>
                      <a:lnTo>
                        <a:pt x="63" y="10"/>
                      </a:lnTo>
                      <a:lnTo>
                        <a:pt x="62" y="11"/>
                      </a:lnTo>
                      <a:lnTo>
                        <a:pt x="59" y="11"/>
                      </a:lnTo>
                      <a:lnTo>
                        <a:pt x="58" y="14"/>
                      </a:lnTo>
                      <a:lnTo>
                        <a:pt x="56" y="14"/>
                      </a:lnTo>
                      <a:lnTo>
                        <a:pt x="54" y="12"/>
                      </a:lnTo>
                      <a:lnTo>
                        <a:pt x="51" y="7"/>
                      </a:lnTo>
                      <a:lnTo>
                        <a:pt x="49" y="5"/>
                      </a:lnTo>
                      <a:lnTo>
                        <a:pt x="45" y="3"/>
                      </a:lnTo>
                      <a:lnTo>
                        <a:pt x="42" y="3"/>
                      </a:lnTo>
                      <a:lnTo>
                        <a:pt x="41" y="1"/>
                      </a:lnTo>
                      <a:lnTo>
                        <a:pt x="37" y="0"/>
                      </a:lnTo>
                      <a:lnTo>
                        <a:pt x="35" y="0"/>
                      </a:lnTo>
                      <a:lnTo>
                        <a:pt x="33" y="0"/>
                      </a:lnTo>
                      <a:lnTo>
                        <a:pt x="32" y="1"/>
                      </a:lnTo>
                      <a:lnTo>
                        <a:pt x="28" y="1"/>
                      </a:lnTo>
                      <a:lnTo>
                        <a:pt x="27" y="1"/>
                      </a:lnTo>
                      <a:lnTo>
                        <a:pt x="25" y="1"/>
                      </a:lnTo>
                      <a:lnTo>
                        <a:pt x="21" y="2"/>
                      </a:lnTo>
                      <a:lnTo>
                        <a:pt x="21" y="3"/>
                      </a:lnTo>
                      <a:lnTo>
                        <a:pt x="19" y="3"/>
                      </a:lnTo>
                      <a:lnTo>
                        <a:pt x="16" y="7"/>
                      </a:lnTo>
                      <a:lnTo>
                        <a:pt x="15" y="8"/>
                      </a:lnTo>
                      <a:lnTo>
                        <a:pt x="16" y="10"/>
                      </a:lnTo>
                      <a:lnTo>
                        <a:pt x="16" y="10"/>
                      </a:lnTo>
                      <a:lnTo>
                        <a:pt x="15" y="12"/>
                      </a:lnTo>
                      <a:lnTo>
                        <a:pt x="16" y="15"/>
                      </a:lnTo>
                      <a:lnTo>
                        <a:pt x="17" y="17"/>
                      </a:lnTo>
                      <a:lnTo>
                        <a:pt x="17" y="19"/>
                      </a:lnTo>
                      <a:lnTo>
                        <a:pt x="14" y="19"/>
                      </a:lnTo>
                      <a:lnTo>
                        <a:pt x="11" y="23"/>
                      </a:lnTo>
                      <a:lnTo>
                        <a:pt x="12" y="24"/>
                      </a:lnTo>
                      <a:lnTo>
                        <a:pt x="11" y="26"/>
                      </a:lnTo>
                      <a:lnTo>
                        <a:pt x="13" y="31"/>
                      </a:lnTo>
                      <a:lnTo>
                        <a:pt x="14" y="31"/>
                      </a:lnTo>
                      <a:lnTo>
                        <a:pt x="14" y="33"/>
                      </a:lnTo>
                      <a:lnTo>
                        <a:pt x="12" y="35"/>
                      </a:lnTo>
                      <a:lnTo>
                        <a:pt x="12" y="35"/>
                      </a:lnTo>
                      <a:lnTo>
                        <a:pt x="11" y="39"/>
                      </a:lnTo>
                      <a:lnTo>
                        <a:pt x="12" y="41"/>
                      </a:lnTo>
                      <a:lnTo>
                        <a:pt x="16" y="45"/>
                      </a:lnTo>
                      <a:lnTo>
                        <a:pt x="16" y="49"/>
                      </a:lnTo>
                      <a:lnTo>
                        <a:pt x="17" y="55"/>
                      </a:lnTo>
                      <a:lnTo>
                        <a:pt x="17" y="58"/>
                      </a:lnTo>
                      <a:lnTo>
                        <a:pt x="14" y="58"/>
                      </a:lnTo>
                      <a:lnTo>
                        <a:pt x="12" y="60"/>
                      </a:lnTo>
                      <a:lnTo>
                        <a:pt x="12" y="62"/>
                      </a:lnTo>
                      <a:lnTo>
                        <a:pt x="15" y="66"/>
                      </a:lnTo>
                      <a:lnTo>
                        <a:pt x="14" y="67"/>
                      </a:lnTo>
                      <a:lnTo>
                        <a:pt x="13" y="67"/>
                      </a:lnTo>
                      <a:lnTo>
                        <a:pt x="11" y="69"/>
                      </a:lnTo>
                      <a:lnTo>
                        <a:pt x="10" y="72"/>
                      </a:lnTo>
                      <a:lnTo>
                        <a:pt x="8" y="76"/>
                      </a:lnTo>
                      <a:lnTo>
                        <a:pt x="7" y="79"/>
                      </a:lnTo>
                      <a:lnTo>
                        <a:pt x="5" y="80"/>
                      </a:lnTo>
                      <a:lnTo>
                        <a:pt x="4" y="80"/>
                      </a:lnTo>
                      <a:lnTo>
                        <a:pt x="1" y="81"/>
                      </a:lnTo>
                      <a:lnTo>
                        <a:pt x="1" y="83"/>
                      </a:lnTo>
                      <a:lnTo>
                        <a:pt x="1" y="86"/>
                      </a:lnTo>
                      <a:lnTo>
                        <a:pt x="1" y="89"/>
                      </a:lnTo>
                      <a:lnTo>
                        <a:pt x="0" y="93"/>
                      </a:lnTo>
                      <a:lnTo>
                        <a:pt x="1" y="93"/>
                      </a:lnTo>
                      <a:lnTo>
                        <a:pt x="1" y="97"/>
                      </a:lnTo>
                      <a:lnTo>
                        <a:pt x="1" y="98"/>
                      </a:lnTo>
                      <a:lnTo>
                        <a:pt x="1" y="99"/>
                      </a:lnTo>
                      <a:lnTo>
                        <a:pt x="1" y="101"/>
                      </a:lnTo>
                      <a:lnTo>
                        <a:pt x="1" y="103"/>
                      </a:lnTo>
                      <a:lnTo>
                        <a:pt x="1" y="110"/>
                      </a:lnTo>
                      <a:lnTo>
                        <a:pt x="1" y="114"/>
                      </a:lnTo>
                      <a:lnTo>
                        <a:pt x="1" y="116"/>
                      </a:lnTo>
                      <a:lnTo>
                        <a:pt x="1" y="124"/>
                      </a:lnTo>
                      <a:lnTo>
                        <a:pt x="1" y="128"/>
                      </a:lnTo>
                      <a:lnTo>
                        <a:pt x="7" y="129"/>
                      </a:lnTo>
                      <a:lnTo>
                        <a:pt x="11" y="127"/>
                      </a:lnTo>
                      <a:lnTo>
                        <a:pt x="21" y="134"/>
                      </a:lnTo>
                      <a:lnTo>
                        <a:pt x="28" y="141"/>
                      </a:lnTo>
                      <a:lnTo>
                        <a:pt x="31" y="148"/>
                      </a:lnTo>
                      <a:lnTo>
                        <a:pt x="31" y="154"/>
                      </a:lnTo>
                      <a:lnTo>
                        <a:pt x="33" y="155"/>
                      </a:lnTo>
                      <a:lnTo>
                        <a:pt x="35" y="161"/>
                      </a:lnTo>
                      <a:lnTo>
                        <a:pt x="38" y="165"/>
                      </a:lnTo>
                      <a:lnTo>
                        <a:pt x="43" y="167"/>
                      </a:lnTo>
                      <a:lnTo>
                        <a:pt x="57" y="166"/>
                      </a:lnTo>
                      <a:lnTo>
                        <a:pt x="59" y="164"/>
                      </a:lnTo>
                      <a:lnTo>
                        <a:pt x="62" y="165"/>
                      </a:lnTo>
                      <a:lnTo>
                        <a:pt x="68" y="162"/>
                      </a:lnTo>
                      <a:lnTo>
                        <a:pt x="70" y="163"/>
                      </a:lnTo>
                      <a:lnTo>
                        <a:pt x="74" y="162"/>
                      </a:lnTo>
                      <a:lnTo>
                        <a:pt x="75" y="158"/>
                      </a:lnTo>
                      <a:lnTo>
                        <a:pt x="78" y="161"/>
                      </a:lnTo>
                      <a:lnTo>
                        <a:pt x="79" y="160"/>
                      </a:lnTo>
                      <a:lnTo>
                        <a:pt x="79" y="160"/>
                      </a:lnTo>
                      <a:lnTo>
                        <a:pt x="79" y="158"/>
                      </a:lnTo>
                      <a:lnTo>
                        <a:pt x="83" y="15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31" name="Freeform 851">
                  <a:extLst>
                    <a:ext uri="{FF2B5EF4-FFF2-40B4-BE49-F238E27FC236}">
                      <a16:creationId xmlns:a16="http://schemas.microsoft.com/office/drawing/2014/main" id="{6E3CECE6-9DA4-A370-1B1C-8FBA975313E4}"/>
                    </a:ext>
                  </a:extLst>
                </p:cNvPr>
                <p:cNvSpPr>
                  <a:spLocks/>
                </p:cNvSpPr>
                <p:nvPr/>
              </p:nvSpPr>
              <p:spPr bwMode="auto">
                <a:xfrm>
                  <a:off x="3697" y="2799"/>
                  <a:ext cx="4" cy="5"/>
                </a:xfrm>
                <a:custGeom>
                  <a:avLst/>
                  <a:gdLst>
                    <a:gd name="T0" fmla="*/ 0 w 4"/>
                    <a:gd name="T1" fmla="*/ 2 h 5"/>
                    <a:gd name="T2" fmla="*/ 1 w 4"/>
                    <a:gd name="T3" fmla="*/ 5 h 5"/>
                    <a:gd name="T4" fmla="*/ 1 w 4"/>
                    <a:gd name="T5" fmla="*/ 5 h 5"/>
                    <a:gd name="T6" fmla="*/ 3 w 4"/>
                    <a:gd name="T7" fmla="*/ 5 h 5"/>
                    <a:gd name="T8" fmla="*/ 4 w 4"/>
                    <a:gd name="T9" fmla="*/ 2 h 5"/>
                    <a:gd name="T10" fmla="*/ 2 w 4"/>
                    <a:gd name="T11" fmla="*/ 0 h 5"/>
                    <a:gd name="T12" fmla="*/ 0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0" y="2"/>
                      </a:moveTo>
                      <a:lnTo>
                        <a:pt x="1" y="5"/>
                      </a:lnTo>
                      <a:lnTo>
                        <a:pt x="1" y="5"/>
                      </a:lnTo>
                      <a:lnTo>
                        <a:pt x="3" y="5"/>
                      </a:lnTo>
                      <a:lnTo>
                        <a:pt x="4" y="2"/>
                      </a:lnTo>
                      <a:lnTo>
                        <a:pt x="2"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32" name="Freeform 852">
                  <a:extLst>
                    <a:ext uri="{FF2B5EF4-FFF2-40B4-BE49-F238E27FC236}">
                      <a16:creationId xmlns:a16="http://schemas.microsoft.com/office/drawing/2014/main" id="{33451DFC-B8A2-2842-F938-969B87F7D189}"/>
                    </a:ext>
                  </a:extLst>
                </p:cNvPr>
                <p:cNvSpPr>
                  <a:spLocks/>
                </p:cNvSpPr>
                <p:nvPr/>
              </p:nvSpPr>
              <p:spPr bwMode="auto">
                <a:xfrm>
                  <a:off x="3724" y="2739"/>
                  <a:ext cx="7" cy="13"/>
                </a:xfrm>
                <a:custGeom>
                  <a:avLst/>
                  <a:gdLst>
                    <a:gd name="T0" fmla="*/ 7 w 7"/>
                    <a:gd name="T1" fmla="*/ 6 h 13"/>
                    <a:gd name="T2" fmla="*/ 7 w 7"/>
                    <a:gd name="T3" fmla="*/ 1 h 13"/>
                    <a:gd name="T4" fmla="*/ 6 w 7"/>
                    <a:gd name="T5" fmla="*/ 0 h 13"/>
                    <a:gd name="T6" fmla="*/ 3 w 7"/>
                    <a:gd name="T7" fmla="*/ 3 h 13"/>
                    <a:gd name="T8" fmla="*/ 2 w 7"/>
                    <a:gd name="T9" fmla="*/ 7 h 13"/>
                    <a:gd name="T10" fmla="*/ 0 w 7"/>
                    <a:gd name="T11" fmla="*/ 8 h 13"/>
                    <a:gd name="T12" fmla="*/ 0 w 7"/>
                    <a:gd name="T13" fmla="*/ 10 h 13"/>
                    <a:gd name="T14" fmla="*/ 2 w 7"/>
                    <a:gd name="T15" fmla="*/ 12 h 13"/>
                    <a:gd name="T16" fmla="*/ 5 w 7"/>
                    <a:gd name="T17" fmla="*/ 13 h 13"/>
                    <a:gd name="T18" fmla="*/ 7 w 7"/>
                    <a:gd name="T19"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7" y="6"/>
                      </a:moveTo>
                      <a:lnTo>
                        <a:pt x="7" y="1"/>
                      </a:lnTo>
                      <a:lnTo>
                        <a:pt x="6" y="0"/>
                      </a:lnTo>
                      <a:lnTo>
                        <a:pt x="3" y="3"/>
                      </a:lnTo>
                      <a:lnTo>
                        <a:pt x="2" y="7"/>
                      </a:lnTo>
                      <a:lnTo>
                        <a:pt x="0" y="8"/>
                      </a:lnTo>
                      <a:lnTo>
                        <a:pt x="0" y="10"/>
                      </a:lnTo>
                      <a:lnTo>
                        <a:pt x="2" y="12"/>
                      </a:lnTo>
                      <a:lnTo>
                        <a:pt x="5" y="13"/>
                      </a:lnTo>
                      <a:lnTo>
                        <a:pt x="7"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33" name="Freeform 853">
                  <a:extLst>
                    <a:ext uri="{FF2B5EF4-FFF2-40B4-BE49-F238E27FC236}">
                      <a16:creationId xmlns:a16="http://schemas.microsoft.com/office/drawing/2014/main" id="{47E40DF4-2ECF-1168-B84D-D6DD010CA68E}"/>
                    </a:ext>
                  </a:extLst>
                </p:cNvPr>
                <p:cNvSpPr>
                  <a:spLocks/>
                </p:cNvSpPr>
                <p:nvPr/>
              </p:nvSpPr>
              <p:spPr bwMode="auto">
                <a:xfrm>
                  <a:off x="3728" y="2580"/>
                  <a:ext cx="108" cy="195"/>
                </a:xfrm>
                <a:custGeom>
                  <a:avLst/>
                  <a:gdLst>
                    <a:gd name="T0" fmla="*/ 37 w 108"/>
                    <a:gd name="T1" fmla="*/ 190 h 195"/>
                    <a:gd name="T2" fmla="*/ 39 w 108"/>
                    <a:gd name="T3" fmla="*/ 188 h 195"/>
                    <a:gd name="T4" fmla="*/ 46 w 108"/>
                    <a:gd name="T5" fmla="*/ 187 h 195"/>
                    <a:gd name="T6" fmla="*/ 53 w 108"/>
                    <a:gd name="T7" fmla="*/ 188 h 195"/>
                    <a:gd name="T8" fmla="*/ 57 w 108"/>
                    <a:gd name="T9" fmla="*/ 188 h 195"/>
                    <a:gd name="T10" fmla="*/ 63 w 108"/>
                    <a:gd name="T11" fmla="*/ 188 h 195"/>
                    <a:gd name="T12" fmla="*/ 83 w 108"/>
                    <a:gd name="T13" fmla="*/ 190 h 195"/>
                    <a:gd name="T14" fmla="*/ 86 w 108"/>
                    <a:gd name="T15" fmla="*/ 192 h 195"/>
                    <a:gd name="T16" fmla="*/ 91 w 108"/>
                    <a:gd name="T17" fmla="*/ 193 h 195"/>
                    <a:gd name="T18" fmla="*/ 93 w 108"/>
                    <a:gd name="T19" fmla="*/ 192 h 195"/>
                    <a:gd name="T20" fmla="*/ 99 w 108"/>
                    <a:gd name="T21" fmla="*/ 193 h 195"/>
                    <a:gd name="T22" fmla="*/ 103 w 108"/>
                    <a:gd name="T23" fmla="*/ 194 h 195"/>
                    <a:gd name="T24" fmla="*/ 105 w 108"/>
                    <a:gd name="T25" fmla="*/ 193 h 195"/>
                    <a:gd name="T26" fmla="*/ 106 w 108"/>
                    <a:gd name="T27" fmla="*/ 186 h 195"/>
                    <a:gd name="T28" fmla="*/ 107 w 108"/>
                    <a:gd name="T29" fmla="*/ 183 h 195"/>
                    <a:gd name="T30" fmla="*/ 106 w 108"/>
                    <a:gd name="T31" fmla="*/ 176 h 195"/>
                    <a:gd name="T32" fmla="*/ 98 w 108"/>
                    <a:gd name="T33" fmla="*/ 164 h 195"/>
                    <a:gd name="T34" fmla="*/ 91 w 108"/>
                    <a:gd name="T35" fmla="*/ 152 h 195"/>
                    <a:gd name="T36" fmla="*/ 86 w 108"/>
                    <a:gd name="T37" fmla="*/ 141 h 195"/>
                    <a:gd name="T38" fmla="*/ 85 w 108"/>
                    <a:gd name="T39" fmla="*/ 128 h 195"/>
                    <a:gd name="T40" fmla="*/ 84 w 108"/>
                    <a:gd name="T41" fmla="*/ 118 h 195"/>
                    <a:gd name="T42" fmla="*/ 91 w 108"/>
                    <a:gd name="T43" fmla="*/ 108 h 195"/>
                    <a:gd name="T44" fmla="*/ 97 w 108"/>
                    <a:gd name="T45" fmla="*/ 98 h 195"/>
                    <a:gd name="T46" fmla="*/ 99 w 108"/>
                    <a:gd name="T47" fmla="*/ 89 h 195"/>
                    <a:gd name="T48" fmla="*/ 92 w 108"/>
                    <a:gd name="T49" fmla="*/ 79 h 195"/>
                    <a:gd name="T50" fmla="*/ 80 w 108"/>
                    <a:gd name="T51" fmla="*/ 65 h 195"/>
                    <a:gd name="T52" fmla="*/ 77 w 108"/>
                    <a:gd name="T53" fmla="*/ 61 h 195"/>
                    <a:gd name="T54" fmla="*/ 78 w 108"/>
                    <a:gd name="T55" fmla="*/ 53 h 195"/>
                    <a:gd name="T56" fmla="*/ 84 w 108"/>
                    <a:gd name="T57" fmla="*/ 54 h 195"/>
                    <a:gd name="T58" fmla="*/ 91 w 108"/>
                    <a:gd name="T59" fmla="*/ 53 h 195"/>
                    <a:gd name="T60" fmla="*/ 97 w 108"/>
                    <a:gd name="T61" fmla="*/ 55 h 195"/>
                    <a:gd name="T62" fmla="*/ 94 w 108"/>
                    <a:gd name="T63" fmla="*/ 49 h 195"/>
                    <a:gd name="T64" fmla="*/ 88 w 108"/>
                    <a:gd name="T65" fmla="*/ 40 h 195"/>
                    <a:gd name="T66" fmla="*/ 91 w 108"/>
                    <a:gd name="T67" fmla="*/ 31 h 195"/>
                    <a:gd name="T68" fmla="*/ 90 w 108"/>
                    <a:gd name="T69" fmla="*/ 25 h 195"/>
                    <a:gd name="T70" fmla="*/ 88 w 108"/>
                    <a:gd name="T71" fmla="*/ 15 h 195"/>
                    <a:gd name="T72" fmla="*/ 83 w 108"/>
                    <a:gd name="T73" fmla="*/ 5 h 195"/>
                    <a:gd name="T74" fmla="*/ 77 w 108"/>
                    <a:gd name="T75" fmla="*/ 5 h 195"/>
                    <a:gd name="T76" fmla="*/ 78 w 108"/>
                    <a:gd name="T77" fmla="*/ 16 h 195"/>
                    <a:gd name="T78" fmla="*/ 82 w 108"/>
                    <a:gd name="T79" fmla="*/ 21 h 195"/>
                    <a:gd name="T80" fmla="*/ 80 w 108"/>
                    <a:gd name="T81" fmla="*/ 30 h 195"/>
                    <a:gd name="T82" fmla="*/ 74 w 108"/>
                    <a:gd name="T83" fmla="*/ 34 h 195"/>
                    <a:gd name="T84" fmla="*/ 69 w 108"/>
                    <a:gd name="T85" fmla="*/ 43 h 195"/>
                    <a:gd name="T86" fmla="*/ 68 w 108"/>
                    <a:gd name="T87" fmla="*/ 53 h 195"/>
                    <a:gd name="T88" fmla="*/ 61 w 108"/>
                    <a:gd name="T89" fmla="*/ 62 h 195"/>
                    <a:gd name="T90" fmla="*/ 59 w 108"/>
                    <a:gd name="T91" fmla="*/ 72 h 195"/>
                    <a:gd name="T92" fmla="*/ 52 w 108"/>
                    <a:gd name="T93" fmla="*/ 83 h 195"/>
                    <a:gd name="T94" fmla="*/ 50 w 108"/>
                    <a:gd name="T95" fmla="*/ 91 h 195"/>
                    <a:gd name="T96" fmla="*/ 46 w 108"/>
                    <a:gd name="T97" fmla="*/ 103 h 195"/>
                    <a:gd name="T98" fmla="*/ 40 w 108"/>
                    <a:gd name="T99" fmla="*/ 108 h 195"/>
                    <a:gd name="T100" fmla="*/ 36 w 108"/>
                    <a:gd name="T101" fmla="*/ 116 h 195"/>
                    <a:gd name="T102" fmla="*/ 30 w 108"/>
                    <a:gd name="T103" fmla="*/ 110 h 195"/>
                    <a:gd name="T104" fmla="*/ 22 w 108"/>
                    <a:gd name="T105" fmla="*/ 107 h 195"/>
                    <a:gd name="T106" fmla="*/ 17 w 108"/>
                    <a:gd name="T107" fmla="*/ 108 h 195"/>
                    <a:gd name="T108" fmla="*/ 12 w 108"/>
                    <a:gd name="T109" fmla="*/ 117 h 195"/>
                    <a:gd name="T110" fmla="*/ 6 w 108"/>
                    <a:gd name="T111" fmla="*/ 123 h 195"/>
                    <a:gd name="T112" fmla="*/ 5 w 108"/>
                    <a:gd name="T113" fmla="*/ 131 h 195"/>
                    <a:gd name="T114" fmla="*/ 0 w 108"/>
                    <a:gd name="T115" fmla="*/ 144 h 195"/>
                    <a:gd name="T116" fmla="*/ 5 w 108"/>
                    <a:gd name="T117" fmla="*/ 146 h 195"/>
                    <a:gd name="T118" fmla="*/ 10 w 108"/>
                    <a:gd name="T119" fmla="*/ 158 h 195"/>
                    <a:gd name="T120" fmla="*/ 15 w 108"/>
                    <a:gd name="T121" fmla="*/ 162 h 195"/>
                    <a:gd name="T122" fmla="*/ 18 w 108"/>
                    <a:gd name="T123" fmla="*/ 178 h 195"/>
                    <a:gd name="T124" fmla="*/ 16 w 108"/>
                    <a:gd name="T125" fmla="*/ 19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8" h="195">
                      <a:moveTo>
                        <a:pt x="19" y="189"/>
                      </a:moveTo>
                      <a:lnTo>
                        <a:pt x="20" y="190"/>
                      </a:lnTo>
                      <a:lnTo>
                        <a:pt x="37" y="190"/>
                      </a:lnTo>
                      <a:lnTo>
                        <a:pt x="37" y="190"/>
                      </a:lnTo>
                      <a:lnTo>
                        <a:pt x="38" y="189"/>
                      </a:lnTo>
                      <a:lnTo>
                        <a:pt x="39" y="188"/>
                      </a:lnTo>
                      <a:lnTo>
                        <a:pt x="40" y="188"/>
                      </a:lnTo>
                      <a:lnTo>
                        <a:pt x="42" y="187"/>
                      </a:lnTo>
                      <a:lnTo>
                        <a:pt x="46" y="187"/>
                      </a:lnTo>
                      <a:lnTo>
                        <a:pt x="47" y="187"/>
                      </a:lnTo>
                      <a:lnTo>
                        <a:pt x="51" y="187"/>
                      </a:lnTo>
                      <a:lnTo>
                        <a:pt x="53" y="188"/>
                      </a:lnTo>
                      <a:lnTo>
                        <a:pt x="55" y="187"/>
                      </a:lnTo>
                      <a:lnTo>
                        <a:pt x="57" y="187"/>
                      </a:lnTo>
                      <a:lnTo>
                        <a:pt x="57" y="188"/>
                      </a:lnTo>
                      <a:lnTo>
                        <a:pt x="60" y="189"/>
                      </a:lnTo>
                      <a:lnTo>
                        <a:pt x="61" y="188"/>
                      </a:lnTo>
                      <a:lnTo>
                        <a:pt x="63" y="188"/>
                      </a:lnTo>
                      <a:lnTo>
                        <a:pt x="64" y="190"/>
                      </a:lnTo>
                      <a:lnTo>
                        <a:pt x="81" y="190"/>
                      </a:lnTo>
                      <a:lnTo>
                        <a:pt x="83" y="190"/>
                      </a:lnTo>
                      <a:lnTo>
                        <a:pt x="84" y="190"/>
                      </a:lnTo>
                      <a:lnTo>
                        <a:pt x="84" y="190"/>
                      </a:lnTo>
                      <a:lnTo>
                        <a:pt x="86" y="192"/>
                      </a:lnTo>
                      <a:lnTo>
                        <a:pt x="88" y="191"/>
                      </a:lnTo>
                      <a:lnTo>
                        <a:pt x="89" y="192"/>
                      </a:lnTo>
                      <a:lnTo>
                        <a:pt x="91" y="193"/>
                      </a:lnTo>
                      <a:lnTo>
                        <a:pt x="91" y="193"/>
                      </a:lnTo>
                      <a:lnTo>
                        <a:pt x="92" y="192"/>
                      </a:lnTo>
                      <a:lnTo>
                        <a:pt x="93" y="192"/>
                      </a:lnTo>
                      <a:lnTo>
                        <a:pt x="95" y="193"/>
                      </a:lnTo>
                      <a:lnTo>
                        <a:pt x="97" y="193"/>
                      </a:lnTo>
                      <a:lnTo>
                        <a:pt x="99" y="193"/>
                      </a:lnTo>
                      <a:lnTo>
                        <a:pt x="101" y="193"/>
                      </a:lnTo>
                      <a:lnTo>
                        <a:pt x="102" y="194"/>
                      </a:lnTo>
                      <a:lnTo>
                        <a:pt x="103" y="194"/>
                      </a:lnTo>
                      <a:lnTo>
                        <a:pt x="103" y="195"/>
                      </a:lnTo>
                      <a:lnTo>
                        <a:pt x="105" y="195"/>
                      </a:lnTo>
                      <a:lnTo>
                        <a:pt x="105" y="193"/>
                      </a:lnTo>
                      <a:lnTo>
                        <a:pt x="104" y="190"/>
                      </a:lnTo>
                      <a:lnTo>
                        <a:pt x="105" y="189"/>
                      </a:lnTo>
                      <a:lnTo>
                        <a:pt x="106" y="186"/>
                      </a:lnTo>
                      <a:lnTo>
                        <a:pt x="107" y="184"/>
                      </a:lnTo>
                      <a:lnTo>
                        <a:pt x="108" y="183"/>
                      </a:lnTo>
                      <a:lnTo>
                        <a:pt x="107" y="183"/>
                      </a:lnTo>
                      <a:lnTo>
                        <a:pt x="106" y="182"/>
                      </a:lnTo>
                      <a:lnTo>
                        <a:pt x="106" y="179"/>
                      </a:lnTo>
                      <a:lnTo>
                        <a:pt x="106" y="176"/>
                      </a:lnTo>
                      <a:lnTo>
                        <a:pt x="102" y="171"/>
                      </a:lnTo>
                      <a:lnTo>
                        <a:pt x="100" y="169"/>
                      </a:lnTo>
                      <a:lnTo>
                        <a:pt x="98" y="164"/>
                      </a:lnTo>
                      <a:lnTo>
                        <a:pt x="95" y="158"/>
                      </a:lnTo>
                      <a:lnTo>
                        <a:pt x="94" y="155"/>
                      </a:lnTo>
                      <a:lnTo>
                        <a:pt x="91" y="152"/>
                      </a:lnTo>
                      <a:lnTo>
                        <a:pt x="88" y="149"/>
                      </a:lnTo>
                      <a:lnTo>
                        <a:pt x="86" y="148"/>
                      </a:lnTo>
                      <a:lnTo>
                        <a:pt x="86" y="141"/>
                      </a:lnTo>
                      <a:lnTo>
                        <a:pt x="85" y="137"/>
                      </a:lnTo>
                      <a:lnTo>
                        <a:pt x="84" y="133"/>
                      </a:lnTo>
                      <a:lnTo>
                        <a:pt x="85" y="128"/>
                      </a:lnTo>
                      <a:lnTo>
                        <a:pt x="84" y="124"/>
                      </a:lnTo>
                      <a:lnTo>
                        <a:pt x="84" y="121"/>
                      </a:lnTo>
                      <a:lnTo>
                        <a:pt x="84" y="118"/>
                      </a:lnTo>
                      <a:lnTo>
                        <a:pt x="86" y="117"/>
                      </a:lnTo>
                      <a:lnTo>
                        <a:pt x="89" y="113"/>
                      </a:lnTo>
                      <a:lnTo>
                        <a:pt x="91" y="108"/>
                      </a:lnTo>
                      <a:lnTo>
                        <a:pt x="93" y="103"/>
                      </a:lnTo>
                      <a:lnTo>
                        <a:pt x="95" y="100"/>
                      </a:lnTo>
                      <a:lnTo>
                        <a:pt x="97" y="98"/>
                      </a:lnTo>
                      <a:lnTo>
                        <a:pt x="99" y="94"/>
                      </a:lnTo>
                      <a:lnTo>
                        <a:pt x="99" y="93"/>
                      </a:lnTo>
                      <a:lnTo>
                        <a:pt x="99" y="89"/>
                      </a:lnTo>
                      <a:lnTo>
                        <a:pt x="97" y="86"/>
                      </a:lnTo>
                      <a:lnTo>
                        <a:pt x="95" y="81"/>
                      </a:lnTo>
                      <a:lnTo>
                        <a:pt x="92" y="79"/>
                      </a:lnTo>
                      <a:lnTo>
                        <a:pt x="88" y="72"/>
                      </a:lnTo>
                      <a:lnTo>
                        <a:pt x="82" y="67"/>
                      </a:lnTo>
                      <a:lnTo>
                        <a:pt x="80" y="65"/>
                      </a:lnTo>
                      <a:lnTo>
                        <a:pt x="79" y="64"/>
                      </a:lnTo>
                      <a:lnTo>
                        <a:pt x="77" y="62"/>
                      </a:lnTo>
                      <a:lnTo>
                        <a:pt x="77" y="61"/>
                      </a:lnTo>
                      <a:lnTo>
                        <a:pt x="77" y="58"/>
                      </a:lnTo>
                      <a:lnTo>
                        <a:pt x="78" y="56"/>
                      </a:lnTo>
                      <a:lnTo>
                        <a:pt x="78" y="53"/>
                      </a:lnTo>
                      <a:lnTo>
                        <a:pt x="81" y="53"/>
                      </a:lnTo>
                      <a:lnTo>
                        <a:pt x="83" y="53"/>
                      </a:lnTo>
                      <a:lnTo>
                        <a:pt x="84" y="54"/>
                      </a:lnTo>
                      <a:lnTo>
                        <a:pt x="87" y="53"/>
                      </a:lnTo>
                      <a:lnTo>
                        <a:pt x="89" y="54"/>
                      </a:lnTo>
                      <a:lnTo>
                        <a:pt x="91" y="53"/>
                      </a:lnTo>
                      <a:lnTo>
                        <a:pt x="94" y="54"/>
                      </a:lnTo>
                      <a:lnTo>
                        <a:pt x="95" y="55"/>
                      </a:lnTo>
                      <a:lnTo>
                        <a:pt x="97" y="55"/>
                      </a:lnTo>
                      <a:lnTo>
                        <a:pt x="98" y="54"/>
                      </a:lnTo>
                      <a:lnTo>
                        <a:pt x="98" y="53"/>
                      </a:lnTo>
                      <a:lnTo>
                        <a:pt x="94" y="49"/>
                      </a:lnTo>
                      <a:lnTo>
                        <a:pt x="93" y="46"/>
                      </a:lnTo>
                      <a:lnTo>
                        <a:pt x="91" y="45"/>
                      </a:lnTo>
                      <a:lnTo>
                        <a:pt x="88" y="40"/>
                      </a:lnTo>
                      <a:lnTo>
                        <a:pt x="88" y="37"/>
                      </a:lnTo>
                      <a:lnTo>
                        <a:pt x="90" y="34"/>
                      </a:lnTo>
                      <a:lnTo>
                        <a:pt x="91" y="31"/>
                      </a:lnTo>
                      <a:lnTo>
                        <a:pt x="89" y="28"/>
                      </a:lnTo>
                      <a:lnTo>
                        <a:pt x="89" y="27"/>
                      </a:lnTo>
                      <a:lnTo>
                        <a:pt x="90" y="25"/>
                      </a:lnTo>
                      <a:lnTo>
                        <a:pt x="90" y="23"/>
                      </a:lnTo>
                      <a:lnTo>
                        <a:pt x="88" y="18"/>
                      </a:lnTo>
                      <a:lnTo>
                        <a:pt x="88" y="15"/>
                      </a:lnTo>
                      <a:lnTo>
                        <a:pt x="87" y="14"/>
                      </a:lnTo>
                      <a:lnTo>
                        <a:pt x="86" y="9"/>
                      </a:lnTo>
                      <a:lnTo>
                        <a:pt x="83" y="5"/>
                      </a:lnTo>
                      <a:lnTo>
                        <a:pt x="76" y="0"/>
                      </a:lnTo>
                      <a:lnTo>
                        <a:pt x="76" y="0"/>
                      </a:lnTo>
                      <a:lnTo>
                        <a:pt x="77" y="5"/>
                      </a:lnTo>
                      <a:lnTo>
                        <a:pt x="77" y="7"/>
                      </a:lnTo>
                      <a:lnTo>
                        <a:pt x="77" y="13"/>
                      </a:lnTo>
                      <a:lnTo>
                        <a:pt x="78" y="16"/>
                      </a:lnTo>
                      <a:lnTo>
                        <a:pt x="81" y="17"/>
                      </a:lnTo>
                      <a:lnTo>
                        <a:pt x="82" y="19"/>
                      </a:lnTo>
                      <a:lnTo>
                        <a:pt x="82" y="21"/>
                      </a:lnTo>
                      <a:lnTo>
                        <a:pt x="83" y="26"/>
                      </a:lnTo>
                      <a:lnTo>
                        <a:pt x="83" y="27"/>
                      </a:lnTo>
                      <a:lnTo>
                        <a:pt x="80" y="30"/>
                      </a:lnTo>
                      <a:lnTo>
                        <a:pt x="77" y="32"/>
                      </a:lnTo>
                      <a:lnTo>
                        <a:pt x="76" y="32"/>
                      </a:lnTo>
                      <a:lnTo>
                        <a:pt x="74" y="34"/>
                      </a:lnTo>
                      <a:lnTo>
                        <a:pt x="73" y="36"/>
                      </a:lnTo>
                      <a:lnTo>
                        <a:pt x="71" y="38"/>
                      </a:lnTo>
                      <a:lnTo>
                        <a:pt x="69" y="43"/>
                      </a:lnTo>
                      <a:lnTo>
                        <a:pt x="67" y="46"/>
                      </a:lnTo>
                      <a:lnTo>
                        <a:pt x="68" y="49"/>
                      </a:lnTo>
                      <a:lnTo>
                        <a:pt x="68" y="53"/>
                      </a:lnTo>
                      <a:lnTo>
                        <a:pt x="67" y="58"/>
                      </a:lnTo>
                      <a:lnTo>
                        <a:pt x="65" y="61"/>
                      </a:lnTo>
                      <a:lnTo>
                        <a:pt x="61" y="62"/>
                      </a:lnTo>
                      <a:lnTo>
                        <a:pt x="59" y="65"/>
                      </a:lnTo>
                      <a:lnTo>
                        <a:pt x="60" y="70"/>
                      </a:lnTo>
                      <a:lnTo>
                        <a:pt x="59" y="72"/>
                      </a:lnTo>
                      <a:lnTo>
                        <a:pt x="58" y="76"/>
                      </a:lnTo>
                      <a:lnTo>
                        <a:pt x="56" y="78"/>
                      </a:lnTo>
                      <a:lnTo>
                        <a:pt x="52" y="83"/>
                      </a:lnTo>
                      <a:lnTo>
                        <a:pt x="50" y="86"/>
                      </a:lnTo>
                      <a:lnTo>
                        <a:pt x="51" y="88"/>
                      </a:lnTo>
                      <a:lnTo>
                        <a:pt x="50" y="91"/>
                      </a:lnTo>
                      <a:lnTo>
                        <a:pt x="46" y="96"/>
                      </a:lnTo>
                      <a:lnTo>
                        <a:pt x="45" y="100"/>
                      </a:lnTo>
                      <a:lnTo>
                        <a:pt x="46" y="103"/>
                      </a:lnTo>
                      <a:lnTo>
                        <a:pt x="43" y="106"/>
                      </a:lnTo>
                      <a:lnTo>
                        <a:pt x="42" y="107"/>
                      </a:lnTo>
                      <a:lnTo>
                        <a:pt x="40" y="108"/>
                      </a:lnTo>
                      <a:lnTo>
                        <a:pt x="40" y="110"/>
                      </a:lnTo>
                      <a:lnTo>
                        <a:pt x="39" y="114"/>
                      </a:lnTo>
                      <a:lnTo>
                        <a:pt x="36" y="116"/>
                      </a:lnTo>
                      <a:lnTo>
                        <a:pt x="34" y="115"/>
                      </a:lnTo>
                      <a:lnTo>
                        <a:pt x="32" y="113"/>
                      </a:lnTo>
                      <a:lnTo>
                        <a:pt x="30" y="110"/>
                      </a:lnTo>
                      <a:lnTo>
                        <a:pt x="27" y="107"/>
                      </a:lnTo>
                      <a:lnTo>
                        <a:pt x="25" y="108"/>
                      </a:lnTo>
                      <a:lnTo>
                        <a:pt x="22" y="107"/>
                      </a:lnTo>
                      <a:lnTo>
                        <a:pt x="22" y="106"/>
                      </a:lnTo>
                      <a:lnTo>
                        <a:pt x="20" y="107"/>
                      </a:lnTo>
                      <a:lnTo>
                        <a:pt x="17" y="108"/>
                      </a:lnTo>
                      <a:lnTo>
                        <a:pt x="16" y="110"/>
                      </a:lnTo>
                      <a:lnTo>
                        <a:pt x="16" y="113"/>
                      </a:lnTo>
                      <a:lnTo>
                        <a:pt x="12" y="117"/>
                      </a:lnTo>
                      <a:lnTo>
                        <a:pt x="11" y="119"/>
                      </a:lnTo>
                      <a:lnTo>
                        <a:pt x="8" y="121"/>
                      </a:lnTo>
                      <a:lnTo>
                        <a:pt x="6" y="123"/>
                      </a:lnTo>
                      <a:lnTo>
                        <a:pt x="6" y="126"/>
                      </a:lnTo>
                      <a:lnTo>
                        <a:pt x="5" y="127"/>
                      </a:lnTo>
                      <a:lnTo>
                        <a:pt x="5" y="131"/>
                      </a:lnTo>
                      <a:lnTo>
                        <a:pt x="5" y="134"/>
                      </a:lnTo>
                      <a:lnTo>
                        <a:pt x="4" y="139"/>
                      </a:lnTo>
                      <a:lnTo>
                        <a:pt x="0" y="144"/>
                      </a:lnTo>
                      <a:lnTo>
                        <a:pt x="0" y="146"/>
                      </a:lnTo>
                      <a:lnTo>
                        <a:pt x="2" y="147"/>
                      </a:lnTo>
                      <a:lnTo>
                        <a:pt x="5" y="146"/>
                      </a:lnTo>
                      <a:lnTo>
                        <a:pt x="6" y="156"/>
                      </a:lnTo>
                      <a:lnTo>
                        <a:pt x="8" y="156"/>
                      </a:lnTo>
                      <a:lnTo>
                        <a:pt x="10" y="158"/>
                      </a:lnTo>
                      <a:lnTo>
                        <a:pt x="14" y="156"/>
                      </a:lnTo>
                      <a:lnTo>
                        <a:pt x="16" y="160"/>
                      </a:lnTo>
                      <a:lnTo>
                        <a:pt x="15" y="162"/>
                      </a:lnTo>
                      <a:lnTo>
                        <a:pt x="15" y="167"/>
                      </a:lnTo>
                      <a:lnTo>
                        <a:pt x="18" y="172"/>
                      </a:lnTo>
                      <a:lnTo>
                        <a:pt x="18" y="178"/>
                      </a:lnTo>
                      <a:lnTo>
                        <a:pt x="16" y="184"/>
                      </a:lnTo>
                      <a:lnTo>
                        <a:pt x="19" y="186"/>
                      </a:lnTo>
                      <a:lnTo>
                        <a:pt x="16" y="190"/>
                      </a:lnTo>
                      <a:lnTo>
                        <a:pt x="18" y="189"/>
                      </a:lnTo>
                      <a:lnTo>
                        <a:pt x="19" y="18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34" name="Freeform 854">
                  <a:extLst>
                    <a:ext uri="{FF2B5EF4-FFF2-40B4-BE49-F238E27FC236}">
                      <a16:creationId xmlns:a16="http://schemas.microsoft.com/office/drawing/2014/main" id="{B0A76E0E-7ACD-770A-C3C0-1C52523CDD89}"/>
                    </a:ext>
                  </a:extLst>
                </p:cNvPr>
                <p:cNvSpPr>
                  <a:spLocks/>
                </p:cNvSpPr>
                <p:nvPr/>
              </p:nvSpPr>
              <p:spPr bwMode="auto">
                <a:xfrm>
                  <a:off x="3729" y="2767"/>
                  <a:ext cx="80" cy="106"/>
                </a:xfrm>
                <a:custGeom>
                  <a:avLst/>
                  <a:gdLst>
                    <a:gd name="T0" fmla="*/ 37 w 80"/>
                    <a:gd name="T1" fmla="*/ 99 h 106"/>
                    <a:gd name="T2" fmla="*/ 41 w 80"/>
                    <a:gd name="T3" fmla="*/ 97 h 106"/>
                    <a:gd name="T4" fmla="*/ 45 w 80"/>
                    <a:gd name="T5" fmla="*/ 101 h 106"/>
                    <a:gd name="T6" fmla="*/ 45 w 80"/>
                    <a:gd name="T7" fmla="*/ 89 h 106"/>
                    <a:gd name="T8" fmla="*/ 42 w 80"/>
                    <a:gd name="T9" fmla="*/ 86 h 106"/>
                    <a:gd name="T10" fmla="*/ 37 w 80"/>
                    <a:gd name="T11" fmla="*/ 88 h 106"/>
                    <a:gd name="T12" fmla="*/ 36 w 80"/>
                    <a:gd name="T13" fmla="*/ 82 h 106"/>
                    <a:gd name="T14" fmla="*/ 41 w 80"/>
                    <a:gd name="T15" fmla="*/ 79 h 106"/>
                    <a:gd name="T16" fmla="*/ 45 w 80"/>
                    <a:gd name="T17" fmla="*/ 80 h 106"/>
                    <a:gd name="T18" fmla="*/ 48 w 80"/>
                    <a:gd name="T19" fmla="*/ 78 h 106"/>
                    <a:gd name="T20" fmla="*/ 53 w 80"/>
                    <a:gd name="T21" fmla="*/ 75 h 106"/>
                    <a:gd name="T22" fmla="*/ 54 w 80"/>
                    <a:gd name="T23" fmla="*/ 69 h 106"/>
                    <a:gd name="T24" fmla="*/ 59 w 80"/>
                    <a:gd name="T25" fmla="*/ 76 h 106"/>
                    <a:gd name="T26" fmla="*/ 65 w 80"/>
                    <a:gd name="T27" fmla="*/ 78 h 106"/>
                    <a:gd name="T28" fmla="*/ 68 w 80"/>
                    <a:gd name="T29" fmla="*/ 77 h 106"/>
                    <a:gd name="T30" fmla="*/ 74 w 80"/>
                    <a:gd name="T31" fmla="*/ 78 h 106"/>
                    <a:gd name="T32" fmla="*/ 76 w 80"/>
                    <a:gd name="T33" fmla="*/ 81 h 106"/>
                    <a:gd name="T34" fmla="*/ 76 w 80"/>
                    <a:gd name="T35" fmla="*/ 75 h 106"/>
                    <a:gd name="T36" fmla="*/ 80 w 80"/>
                    <a:gd name="T37" fmla="*/ 55 h 106"/>
                    <a:gd name="T38" fmla="*/ 79 w 80"/>
                    <a:gd name="T39" fmla="*/ 51 h 106"/>
                    <a:gd name="T40" fmla="*/ 76 w 80"/>
                    <a:gd name="T41" fmla="*/ 46 h 106"/>
                    <a:gd name="T42" fmla="*/ 74 w 80"/>
                    <a:gd name="T43" fmla="*/ 44 h 106"/>
                    <a:gd name="T44" fmla="*/ 73 w 80"/>
                    <a:gd name="T45" fmla="*/ 41 h 106"/>
                    <a:gd name="T46" fmla="*/ 74 w 80"/>
                    <a:gd name="T47" fmla="*/ 39 h 106"/>
                    <a:gd name="T48" fmla="*/ 76 w 80"/>
                    <a:gd name="T49" fmla="*/ 37 h 106"/>
                    <a:gd name="T50" fmla="*/ 74 w 80"/>
                    <a:gd name="T51" fmla="*/ 34 h 106"/>
                    <a:gd name="T52" fmla="*/ 77 w 80"/>
                    <a:gd name="T53" fmla="*/ 30 h 106"/>
                    <a:gd name="T54" fmla="*/ 80 w 80"/>
                    <a:gd name="T55" fmla="*/ 26 h 106"/>
                    <a:gd name="T56" fmla="*/ 80 w 80"/>
                    <a:gd name="T57" fmla="*/ 22 h 106"/>
                    <a:gd name="T58" fmla="*/ 79 w 80"/>
                    <a:gd name="T59" fmla="*/ 16 h 106"/>
                    <a:gd name="T60" fmla="*/ 71 w 80"/>
                    <a:gd name="T61" fmla="*/ 17 h 106"/>
                    <a:gd name="T62" fmla="*/ 66 w 80"/>
                    <a:gd name="T63" fmla="*/ 17 h 106"/>
                    <a:gd name="T64" fmla="*/ 63 w 80"/>
                    <a:gd name="T65" fmla="*/ 18 h 106"/>
                    <a:gd name="T66" fmla="*/ 63 w 80"/>
                    <a:gd name="T67" fmla="*/ 13 h 106"/>
                    <a:gd name="T68" fmla="*/ 62 w 80"/>
                    <a:gd name="T69" fmla="*/ 6 h 106"/>
                    <a:gd name="T70" fmla="*/ 63 w 80"/>
                    <a:gd name="T71" fmla="*/ 3 h 106"/>
                    <a:gd name="T72" fmla="*/ 60 w 80"/>
                    <a:gd name="T73" fmla="*/ 1 h 106"/>
                    <a:gd name="T74" fmla="*/ 56 w 80"/>
                    <a:gd name="T75" fmla="*/ 1 h 106"/>
                    <a:gd name="T76" fmla="*/ 54 w 80"/>
                    <a:gd name="T77" fmla="*/ 0 h 106"/>
                    <a:gd name="T78" fmla="*/ 50 w 80"/>
                    <a:gd name="T79" fmla="*/ 0 h 106"/>
                    <a:gd name="T80" fmla="*/ 45 w 80"/>
                    <a:gd name="T81" fmla="*/ 0 h 106"/>
                    <a:gd name="T82" fmla="*/ 39 w 80"/>
                    <a:gd name="T83" fmla="*/ 1 h 106"/>
                    <a:gd name="T84" fmla="*/ 37 w 80"/>
                    <a:gd name="T85" fmla="*/ 2 h 106"/>
                    <a:gd name="T86" fmla="*/ 36 w 80"/>
                    <a:gd name="T87" fmla="*/ 23 h 106"/>
                    <a:gd name="T88" fmla="*/ 16 w 80"/>
                    <a:gd name="T89" fmla="*/ 22 h 106"/>
                    <a:gd name="T90" fmla="*/ 13 w 80"/>
                    <a:gd name="T91" fmla="*/ 23 h 106"/>
                    <a:gd name="T92" fmla="*/ 11 w 80"/>
                    <a:gd name="T93" fmla="*/ 27 h 106"/>
                    <a:gd name="T94" fmla="*/ 11 w 80"/>
                    <a:gd name="T95" fmla="*/ 33 h 106"/>
                    <a:gd name="T96" fmla="*/ 9 w 80"/>
                    <a:gd name="T97" fmla="*/ 36 h 106"/>
                    <a:gd name="T98" fmla="*/ 7 w 80"/>
                    <a:gd name="T99" fmla="*/ 39 h 106"/>
                    <a:gd name="T100" fmla="*/ 4 w 80"/>
                    <a:gd name="T101" fmla="*/ 51 h 106"/>
                    <a:gd name="T102" fmla="*/ 0 w 80"/>
                    <a:gd name="T103" fmla="*/ 51 h 106"/>
                    <a:gd name="T104" fmla="*/ 4 w 80"/>
                    <a:gd name="T105" fmla="*/ 61 h 106"/>
                    <a:gd name="T106" fmla="*/ 7 w 80"/>
                    <a:gd name="T107" fmla="*/ 67 h 106"/>
                    <a:gd name="T108" fmla="*/ 9 w 80"/>
                    <a:gd name="T109" fmla="*/ 75 h 106"/>
                    <a:gd name="T110" fmla="*/ 14 w 80"/>
                    <a:gd name="T111" fmla="*/ 82 h 106"/>
                    <a:gd name="T112" fmla="*/ 17 w 80"/>
                    <a:gd name="T113" fmla="*/ 88 h 106"/>
                    <a:gd name="T114" fmla="*/ 24 w 80"/>
                    <a:gd name="T115" fmla="*/ 98 h 106"/>
                    <a:gd name="T116" fmla="*/ 30 w 80"/>
                    <a:gd name="T117" fmla="*/ 104 h 106"/>
                    <a:gd name="T118" fmla="*/ 33 w 80"/>
                    <a:gd name="T119" fmla="*/ 106 h 106"/>
                    <a:gd name="T120" fmla="*/ 35 w 80"/>
                    <a:gd name="T121"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0" h="106">
                      <a:moveTo>
                        <a:pt x="35" y="100"/>
                      </a:moveTo>
                      <a:lnTo>
                        <a:pt x="37" y="99"/>
                      </a:lnTo>
                      <a:lnTo>
                        <a:pt x="39" y="99"/>
                      </a:lnTo>
                      <a:lnTo>
                        <a:pt x="41" y="97"/>
                      </a:lnTo>
                      <a:lnTo>
                        <a:pt x="42" y="97"/>
                      </a:lnTo>
                      <a:lnTo>
                        <a:pt x="45" y="101"/>
                      </a:lnTo>
                      <a:lnTo>
                        <a:pt x="45" y="98"/>
                      </a:lnTo>
                      <a:lnTo>
                        <a:pt x="45" y="89"/>
                      </a:lnTo>
                      <a:lnTo>
                        <a:pt x="43" y="87"/>
                      </a:lnTo>
                      <a:lnTo>
                        <a:pt x="42" y="86"/>
                      </a:lnTo>
                      <a:lnTo>
                        <a:pt x="39" y="87"/>
                      </a:lnTo>
                      <a:lnTo>
                        <a:pt x="37" y="88"/>
                      </a:lnTo>
                      <a:lnTo>
                        <a:pt x="38" y="84"/>
                      </a:lnTo>
                      <a:lnTo>
                        <a:pt x="36" y="82"/>
                      </a:lnTo>
                      <a:lnTo>
                        <a:pt x="38" y="80"/>
                      </a:lnTo>
                      <a:lnTo>
                        <a:pt x="41" y="79"/>
                      </a:lnTo>
                      <a:lnTo>
                        <a:pt x="44" y="82"/>
                      </a:lnTo>
                      <a:lnTo>
                        <a:pt x="45" y="80"/>
                      </a:lnTo>
                      <a:lnTo>
                        <a:pt x="45" y="78"/>
                      </a:lnTo>
                      <a:lnTo>
                        <a:pt x="48" y="78"/>
                      </a:lnTo>
                      <a:lnTo>
                        <a:pt x="52" y="78"/>
                      </a:lnTo>
                      <a:lnTo>
                        <a:pt x="53" y="75"/>
                      </a:lnTo>
                      <a:lnTo>
                        <a:pt x="53" y="72"/>
                      </a:lnTo>
                      <a:lnTo>
                        <a:pt x="54" y="69"/>
                      </a:lnTo>
                      <a:lnTo>
                        <a:pt x="57" y="69"/>
                      </a:lnTo>
                      <a:lnTo>
                        <a:pt x="59" y="76"/>
                      </a:lnTo>
                      <a:lnTo>
                        <a:pt x="61" y="79"/>
                      </a:lnTo>
                      <a:lnTo>
                        <a:pt x="65" y="78"/>
                      </a:lnTo>
                      <a:lnTo>
                        <a:pt x="66" y="78"/>
                      </a:lnTo>
                      <a:lnTo>
                        <a:pt x="68" y="77"/>
                      </a:lnTo>
                      <a:lnTo>
                        <a:pt x="71" y="77"/>
                      </a:lnTo>
                      <a:lnTo>
                        <a:pt x="74" y="78"/>
                      </a:lnTo>
                      <a:lnTo>
                        <a:pt x="75" y="81"/>
                      </a:lnTo>
                      <a:lnTo>
                        <a:pt x="76" y="81"/>
                      </a:lnTo>
                      <a:lnTo>
                        <a:pt x="76" y="78"/>
                      </a:lnTo>
                      <a:lnTo>
                        <a:pt x="76" y="75"/>
                      </a:lnTo>
                      <a:lnTo>
                        <a:pt x="79" y="62"/>
                      </a:lnTo>
                      <a:lnTo>
                        <a:pt x="80" y="55"/>
                      </a:lnTo>
                      <a:lnTo>
                        <a:pt x="80" y="52"/>
                      </a:lnTo>
                      <a:lnTo>
                        <a:pt x="79" y="51"/>
                      </a:lnTo>
                      <a:lnTo>
                        <a:pt x="78" y="48"/>
                      </a:lnTo>
                      <a:lnTo>
                        <a:pt x="76" y="46"/>
                      </a:lnTo>
                      <a:lnTo>
                        <a:pt x="76" y="44"/>
                      </a:lnTo>
                      <a:lnTo>
                        <a:pt x="74" y="44"/>
                      </a:lnTo>
                      <a:lnTo>
                        <a:pt x="73" y="42"/>
                      </a:lnTo>
                      <a:lnTo>
                        <a:pt x="73" y="41"/>
                      </a:lnTo>
                      <a:lnTo>
                        <a:pt x="73" y="40"/>
                      </a:lnTo>
                      <a:lnTo>
                        <a:pt x="74" y="39"/>
                      </a:lnTo>
                      <a:lnTo>
                        <a:pt x="75" y="38"/>
                      </a:lnTo>
                      <a:lnTo>
                        <a:pt x="76" y="37"/>
                      </a:lnTo>
                      <a:lnTo>
                        <a:pt x="75" y="35"/>
                      </a:lnTo>
                      <a:lnTo>
                        <a:pt x="74" y="34"/>
                      </a:lnTo>
                      <a:lnTo>
                        <a:pt x="74" y="32"/>
                      </a:lnTo>
                      <a:lnTo>
                        <a:pt x="77" y="30"/>
                      </a:lnTo>
                      <a:lnTo>
                        <a:pt x="80" y="29"/>
                      </a:lnTo>
                      <a:lnTo>
                        <a:pt x="80" y="26"/>
                      </a:lnTo>
                      <a:lnTo>
                        <a:pt x="80" y="24"/>
                      </a:lnTo>
                      <a:lnTo>
                        <a:pt x="80" y="22"/>
                      </a:lnTo>
                      <a:lnTo>
                        <a:pt x="80" y="17"/>
                      </a:lnTo>
                      <a:lnTo>
                        <a:pt x="79" y="16"/>
                      </a:lnTo>
                      <a:lnTo>
                        <a:pt x="74" y="16"/>
                      </a:lnTo>
                      <a:lnTo>
                        <a:pt x="71" y="17"/>
                      </a:lnTo>
                      <a:lnTo>
                        <a:pt x="68" y="18"/>
                      </a:lnTo>
                      <a:lnTo>
                        <a:pt x="66" y="17"/>
                      </a:lnTo>
                      <a:lnTo>
                        <a:pt x="64" y="19"/>
                      </a:lnTo>
                      <a:lnTo>
                        <a:pt x="63" y="18"/>
                      </a:lnTo>
                      <a:lnTo>
                        <a:pt x="63" y="16"/>
                      </a:lnTo>
                      <a:lnTo>
                        <a:pt x="63" y="13"/>
                      </a:lnTo>
                      <a:lnTo>
                        <a:pt x="63" y="9"/>
                      </a:lnTo>
                      <a:lnTo>
                        <a:pt x="62" y="6"/>
                      </a:lnTo>
                      <a:lnTo>
                        <a:pt x="63" y="3"/>
                      </a:lnTo>
                      <a:lnTo>
                        <a:pt x="63" y="3"/>
                      </a:lnTo>
                      <a:lnTo>
                        <a:pt x="62" y="1"/>
                      </a:lnTo>
                      <a:lnTo>
                        <a:pt x="60" y="1"/>
                      </a:lnTo>
                      <a:lnTo>
                        <a:pt x="59" y="2"/>
                      </a:lnTo>
                      <a:lnTo>
                        <a:pt x="56" y="1"/>
                      </a:lnTo>
                      <a:lnTo>
                        <a:pt x="56" y="0"/>
                      </a:lnTo>
                      <a:lnTo>
                        <a:pt x="54" y="0"/>
                      </a:lnTo>
                      <a:lnTo>
                        <a:pt x="52" y="1"/>
                      </a:lnTo>
                      <a:lnTo>
                        <a:pt x="50" y="0"/>
                      </a:lnTo>
                      <a:lnTo>
                        <a:pt x="46" y="0"/>
                      </a:lnTo>
                      <a:lnTo>
                        <a:pt x="45" y="0"/>
                      </a:lnTo>
                      <a:lnTo>
                        <a:pt x="41" y="0"/>
                      </a:lnTo>
                      <a:lnTo>
                        <a:pt x="39" y="1"/>
                      </a:lnTo>
                      <a:lnTo>
                        <a:pt x="38" y="1"/>
                      </a:lnTo>
                      <a:lnTo>
                        <a:pt x="37" y="2"/>
                      </a:lnTo>
                      <a:lnTo>
                        <a:pt x="36" y="3"/>
                      </a:lnTo>
                      <a:lnTo>
                        <a:pt x="36" y="23"/>
                      </a:lnTo>
                      <a:lnTo>
                        <a:pt x="17" y="23"/>
                      </a:lnTo>
                      <a:lnTo>
                        <a:pt x="16" y="22"/>
                      </a:lnTo>
                      <a:lnTo>
                        <a:pt x="14" y="22"/>
                      </a:lnTo>
                      <a:lnTo>
                        <a:pt x="13" y="23"/>
                      </a:lnTo>
                      <a:lnTo>
                        <a:pt x="11" y="23"/>
                      </a:lnTo>
                      <a:lnTo>
                        <a:pt x="11" y="27"/>
                      </a:lnTo>
                      <a:lnTo>
                        <a:pt x="8" y="27"/>
                      </a:lnTo>
                      <a:lnTo>
                        <a:pt x="11" y="33"/>
                      </a:lnTo>
                      <a:lnTo>
                        <a:pt x="15" y="34"/>
                      </a:lnTo>
                      <a:lnTo>
                        <a:pt x="9" y="36"/>
                      </a:lnTo>
                      <a:lnTo>
                        <a:pt x="7" y="34"/>
                      </a:lnTo>
                      <a:lnTo>
                        <a:pt x="7" y="39"/>
                      </a:lnTo>
                      <a:lnTo>
                        <a:pt x="6" y="48"/>
                      </a:lnTo>
                      <a:lnTo>
                        <a:pt x="4" y="51"/>
                      </a:lnTo>
                      <a:lnTo>
                        <a:pt x="0" y="50"/>
                      </a:lnTo>
                      <a:lnTo>
                        <a:pt x="0" y="51"/>
                      </a:lnTo>
                      <a:lnTo>
                        <a:pt x="3" y="59"/>
                      </a:lnTo>
                      <a:lnTo>
                        <a:pt x="4" y="61"/>
                      </a:lnTo>
                      <a:lnTo>
                        <a:pt x="4" y="63"/>
                      </a:lnTo>
                      <a:lnTo>
                        <a:pt x="7" y="67"/>
                      </a:lnTo>
                      <a:lnTo>
                        <a:pt x="7" y="72"/>
                      </a:lnTo>
                      <a:lnTo>
                        <a:pt x="9" y="75"/>
                      </a:lnTo>
                      <a:lnTo>
                        <a:pt x="11" y="78"/>
                      </a:lnTo>
                      <a:lnTo>
                        <a:pt x="14" y="82"/>
                      </a:lnTo>
                      <a:lnTo>
                        <a:pt x="13" y="83"/>
                      </a:lnTo>
                      <a:lnTo>
                        <a:pt x="17" y="88"/>
                      </a:lnTo>
                      <a:lnTo>
                        <a:pt x="24" y="94"/>
                      </a:lnTo>
                      <a:lnTo>
                        <a:pt x="24" y="98"/>
                      </a:lnTo>
                      <a:lnTo>
                        <a:pt x="30" y="101"/>
                      </a:lnTo>
                      <a:lnTo>
                        <a:pt x="30" y="104"/>
                      </a:lnTo>
                      <a:lnTo>
                        <a:pt x="33" y="105"/>
                      </a:lnTo>
                      <a:lnTo>
                        <a:pt x="33" y="106"/>
                      </a:lnTo>
                      <a:lnTo>
                        <a:pt x="35" y="102"/>
                      </a:lnTo>
                      <a:lnTo>
                        <a:pt x="35" y="10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35" name="Freeform 855">
                  <a:extLst>
                    <a:ext uri="{FF2B5EF4-FFF2-40B4-BE49-F238E27FC236}">
                      <a16:creationId xmlns:a16="http://schemas.microsoft.com/office/drawing/2014/main" id="{DB2D34D4-63C3-76DC-BAAD-AB8ED102E9CB}"/>
                    </a:ext>
                  </a:extLst>
                </p:cNvPr>
                <p:cNvSpPr>
                  <a:spLocks/>
                </p:cNvSpPr>
                <p:nvPr/>
              </p:nvSpPr>
              <p:spPr bwMode="auto">
                <a:xfrm>
                  <a:off x="3736" y="2769"/>
                  <a:ext cx="29" cy="21"/>
                </a:xfrm>
                <a:custGeom>
                  <a:avLst/>
                  <a:gdLst>
                    <a:gd name="T0" fmla="*/ 7 w 29"/>
                    <a:gd name="T1" fmla="*/ 20 h 21"/>
                    <a:gd name="T2" fmla="*/ 9 w 29"/>
                    <a:gd name="T3" fmla="*/ 20 h 21"/>
                    <a:gd name="T4" fmla="*/ 10 w 29"/>
                    <a:gd name="T5" fmla="*/ 21 h 21"/>
                    <a:gd name="T6" fmla="*/ 29 w 29"/>
                    <a:gd name="T7" fmla="*/ 21 h 21"/>
                    <a:gd name="T8" fmla="*/ 29 w 29"/>
                    <a:gd name="T9" fmla="*/ 1 h 21"/>
                    <a:gd name="T10" fmla="*/ 29 w 29"/>
                    <a:gd name="T11" fmla="*/ 1 h 21"/>
                    <a:gd name="T12" fmla="*/ 12 w 29"/>
                    <a:gd name="T13" fmla="*/ 1 h 21"/>
                    <a:gd name="T14" fmla="*/ 11 w 29"/>
                    <a:gd name="T15" fmla="*/ 0 h 21"/>
                    <a:gd name="T16" fmla="*/ 10 w 29"/>
                    <a:gd name="T17" fmla="*/ 0 h 21"/>
                    <a:gd name="T18" fmla="*/ 8 w 29"/>
                    <a:gd name="T19" fmla="*/ 1 h 21"/>
                    <a:gd name="T20" fmla="*/ 7 w 29"/>
                    <a:gd name="T21" fmla="*/ 1 h 21"/>
                    <a:gd name="T22" fmla="*/ 8 w 29"/>
                    <a:gd name="T23" fmla="*/ 4 h 21"/>
                    <a:gd name="T24" fmla="*/ 4 w 29"/>
                    <a:gd name="T25" fmla="*/ 10 h 21"/>
                    <a:gd name="T26" fmla="*/ 0 w 29"/>
                    <a:gd name="T27" fmla="*/ 18 h 21"/>
                    <a:gd name="T28" fmla="*/ 4 w 29"/>
                    <a:gd name="T29" fmla="*/ 20 h 21"/>
                    <a:gd name="T30" fmla="*/ 4 w 29"/>
                    <a:gd name="T31" fmla="*/ 21 h 21"/>
                    <a:gd name="T32" fmla="*/ 6 w 29"/>
                    <a:gd name="T33" fmla="*/ 21 h 21"/>
                    <a:gd name="T34" fmla="*/ 7 w 29"/>
                    <a:gd name="T35"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21">
                      <a:moveTo>
                        <a:pt x="7" y="20"/>
                      </a:moveTo>
                      <a:lnTo>
                        <a:pt x="9" y="20"/>
                      </a:lnTo>
                      <a:lnTo>
                        <a:pt x="10" y="21"/>
                      </a:lnTo>
                      <a:lnTo>
                        <a:pt x="29" y="21"/>
                      </a:lnTo>
                      <a:lnTo>
                        <a:pt x="29" y="1"/>
                      </a:lnTo>
                      <a:lnTo>
                        <a:pt x="29" y="1"/>
                      </a:lnTo>
                      <a:lnTo>
                        <a:pt x="12" y="1"/>
                      </a:lnTo>
                      <a:lnTo>
                        <a:pt x="11" y="0"/>
                      </a:lnTo>
                      <a:lnTo>
                        <a:pt x="10" y="0"/>
                      </a:lnTo>
                      <a:lnTo>
                        <a:pt x="8" y="1"/>
                      </a:lnTo>
                      <a:lnTo>
                        <a:pt x="7" y="1"/>
                      </a:lnTo>
                      <a:lnTo>
                        <a:pt x="8" y="4"/>
                      </a:lnTo>
                      <a:lnTo>
                        <a:pt x="4" y="10"/>
                      </a:lnTo>
                      <a:lnTo>
                        <a:pt x="0" y="18"/>
                      </a:lnTo>
                      <a:lnTo>
                        <a:pt x="4" y="20"/>
                      </a:lnTo>
                      <a:lnTo>
                        <a:pt x="4" y="21"/>
                      </a:lnTo>
                      <a:lnTo>
                        <a:pt x="6" y="21"/>
                      </a:lnTo>
                      <a:lnTo>
                        <a:pt x="7" y="2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36" name="Freeform 856">
                  <a:extLst>
                    <a:ext uri="{FF2B5EF4-FFF2-40B4-BE49-F238E27FC236}">
                      <a16:creationId xmlns:a16="http://schemas.microsoft.com/office/drawing/2014/main" id="{DAD56011-643D-4FD7-04AD-9C4E79261C07}"/>
                    </a:ext>
                  </a:extLst>
                </p:cNvPr>
                <p:cNvSpPr>
                  <a:spLocks/>
                </p:cNvSpPr>
                <p:nvPr/>
              </p:nvSpPr>
              <p:spPr bwMode="auto">
                <a:xfrm>
                  <a:off x="3762" y="2740"/>
                  <a:ext cx="109" cy="153"/>
                </a:xfrm>
                <a:custGeom>
                  <a:avLst/>
                  <a:gdLst>
                    <a:gd name="T0" fmla="*/ 18 w 109"/>
                    <a:gd name="T1" fmla="*/ 147 h 153"/>
                    <a:gd name="T2" fmla="*/ 23 w 109"/>
                    <a:gd name="T3" fmla="*/ 140 h 153"/>
                    <a:gd name="T4" fmla="*/ 27 w 109"/>
                    <a:gd name="T5" fmla="*/ 144 h 153"/>
                    <a:gd name="T6" fmla="*/ 30 w 109"/>
                    <a:gd name="T7" fmla="*/ 147 h 153"/>
                    <a:gd name="T8" fmla="*/ 33 w 109"/>
                    <a:gd name="T9" fmla="*/ 149 h 153"/>
                    <a:gd name="T10" fmla="*/ 36 w 109"/>
                    <a:gd name="T11" fmla="*/ 143 h 153"/>
                    <a:gd name="T12" fmla="*/ 43 w 109"/>
                    <a:gd name="T13" fmla="*/ 140 h 153"/>
                    <a:gd name="T14" fmla="*/ 46 w 109"/>
                    <a:gd name="T15" fmla="*/ 144 h 153"/>
                    <a:gd name="T16" fmla="*/ 51 w 109"/>
                    <a:gd name="T17" fmla="*/ 150 h 153"/>
                    <a:gd name="T18" fmla="*/ 62 w 109"/>
                    <a:gd name="T19" fmla="*/ 138 h 153"/>
                    <a:gd name="T20" fmla="*/ 68 w 109"/>
                    <a:gd name="T21" fmla="*/ 133 h 153"/>
                    <a:gd name="T22" fmla="*/ 71 w 109"/>
                    <a:gd name="T23" fmla="*/ 120 h 153"/>
                    <a:gd name="T24" fmla="*/ 70 w 109"/>
                    <a:gd name="T25" fmla="*/ 105 h 153"/>
                    <a:gd name="T26" fmla="*/ 76 w 109"/>
                    <a:gd name="T27" fmla="*/ 92 h 153"/>
                    <a:gd name="T28" fmla="*/ 84 w 109"/>
                    <a:gd name="T29" fmla="*/ 86 h 153"/>
                    <a:gd name="T30" fmla="*/ 94 w 109"/>
                    <a:gd name="T31" fmla="*/ 74 h 153"/>
                    <a:gd name="T32" fmla="*/ 97 w 109"/>
                    <a:gd name="T33" fmla="*/ 61 h 153"/>
                    <a:gd name="T34" fmla="*/ 98 w 109"/>
                    <a:gd name="T35" fmla="*/ 50 h 153"/>
                    <a:gd name="T36" fmla="*/ 99 w 109"/>
                    <a:gd name="T37" fmla="*/ 40 h 153"/>
                    <a:gd name="T38" fmla="*/ 99 w 109"/>
                    <a:gd name="T39" fmla="*/ 27 h 153"/>
                    <a:gd name="T40" fmla="*/ 109 w 109"/>
                    <a:gd name="T41" fmla="*/ 13 h 153"/>
                    <a:gd name="T42" fmla="*/ 108 w 109"/>
                    <a:gd name="T43" fmla="*/ 2 h 153"/>
                    <a:gd name="T44" fmla="*/ 102 w 109"/>
                    <a:gd name="T45" fmla="*/ 2 h 153"/>
                    <a:gd name="T46" fmla="*/ 97 w 109"/>
                    <a:gd name="T47" fmla="*/ 0 h 153"/>
                    <a:gd name="T48" fmla="*/ 87 w 109"/>
                    <a:gd name="T49" fmla="*/ 4 h 153"/>
                    <a:gd name="T50" fmla="*/ 80 w 109"/>
                    <a:gd name="T51" fmla="*/ 10 h 153"/>
                    <a:gd name="T52" fmla="*/ 71 w 109"/>
                    <a:gd name="T53" fmla="*/ 29 h 153"/>
                    <a:gd name="T54" fmla="*/ 71 w 109"/>
                    <a:gd name="T55" fmla="*/ 35 h 153"/>
                    <a:gd name="T56" fmla="*/ 68 w 109"/>
                    <a:gd name="T57" fmla="*/ 34 h 153"/>
                    <a:gd name="T58" fmla="*/ 63 w 109"/>
                    <a:gd name="T59" fmla="*/ 33 h 153"/>
                    <a:gd name="T60" fmla="*/ 58 w 109"/>
                    <a:gd name="T61" fmla="*/ 32 h 153"/>
                    <a:gd name="T62" fmla="*/ 55 w 109"/>
                    <a:gd name="T63" fmla="*/ 32 h 153"/>
                    <a:gd name="T64" fmla="*/ 50 w 109"/>
                    <a:gd name="T65" fmla="*/ 30 h 153"/>
                    <a:gd name="T66" fmla="*/ 47 w 109"/>
                    <a:gd name="T67" fmla="*/ 30 h 153"/>
                    <a:gd name="T68" fmla="*/ 30 w 109"/>
                    <a:gd name="T69" fmla="*/ 36 h 153"/>
                    <a:gd name="T70" fmla="*/ 30 w 109"/>
                    <a:gd name="T71" fmla="*/ 45 h 153"/>
                    <a:gd name="T72" fmla="*/ 35 w 109"/>
                    <a:gd name="T73" fmla="*/ 45 h 153"/>
                    <a:gd name="T74" fmla="*/ 46 w 109"/>
                    <a:gd name="T75" fmla="*/ 43 h 153"/>
                    <a:gd name="T76" fmla="*/ 47 w 109"/>
                    <a:gd name="T77" fmla="*/ 51 h 153"/>
                    <a:gd name="T78" fmla="*/ 44 w 109"/>
                    <a:gd name="T79" fmla="*/ 57 h 153"/>
                    <a:gd name="T80" fmla="*/ 42 w 109"/>
                    <a:gd name="T81" fmla="*/ 62 h 153"/>
                    <a:gd name="T82" fmla="*/ 41 w 109"/>
                    <a:gd name="T83" fmla="*/ 66 h 153"/>
                    <a:gd name="T84" fmla="*/ 40 w 109"/>
                    <a:gd name="T85" fmla="*/ 69 h 153"/>
                    <a:gd name="T86" fmla="*/ 43 w 109"/>
                    <a:gd name="T87" fmla="*/ 73 h 153"/>
                    <a:gd name="T88" fmla="*/ 47 w 109"/>
                    <a:gd name="T89" fmla="*/ 79 h 153"/>
                    <a:gd name="T90" fmla="*/ 43 w 109"/>
                    <a:gd name="T91" fmla="*/ 102 h 153"/>
                    <a:gd name="T92" fmla="*/ 42 w 109"/>
                    <a:gd name="T93" fmla="*/ 108 h 153"/>
                    <a:gd name="T94" fmla="*/ 35 w 109"/>
                    <a:gd name="T95" fmla="*/ 104 h 153"/>
                    <a:gd name="T96" fmla="*/ 28 w 109"/>
                    <a:gd name="T97" fmla="*/ 106 h 153"/>
                    <a:gd name="T98" fmla="*/ 21 w 109"/>
                    <a:gd name="T99" fmla="*/ 96 h 153"/>
                    <a:gd name="T100" fmla="*/ 19 w 109"/>
                    <a:gd name="T101" fmla="*/ 105 h 153"/>
                    <a:gd name="T102" fmla="*/ 12 w 109"/>
                    <a:gd name="T103" fmla="*/ 107 h 153"/>
                    <a:gd name="T104" fmla="*/ 5 w 109"/>
                    <a:gd name="T105" fmla="*/ 107 h 153"/>
                    <a:gd name="T106" fmla="*/ 4 w 109"/>
                    <a:gd name="T107" fmla="*/ 115 h 153"/>
                    <a:gd name="T108" fmla="*/ 10 w 109"/>
                    <a:gd name="T109" fmla="*/ 114 h 153"/>
                    <a:gd name="T110" fmla="*/ 12 w 109"/>
                    <a:gd name="T111" fmla="*/ 128 h 153"/>
                    <a:gd name="T112" fmla="*/ 6 w 109"/>
                    <a:gd name="T113" fmla="*/ 126 h 153"/>
                    <a:gd name="T114" fmla="*/ 2 w 109"/>
                    <a:gd name="T115" fmla="*/ 129 h 153"/>
                    <a:gd name="T116" fmla="*/ 4 w 109"/>
                    <a:gd name="T117" fmla="*/ 138 h 153"/>
                    <a:gd name="T118" fmla="*/ 11 w 109"/>
                    <a:gd name="T119" fmla="*/ 147 h 153"/>
                    <a:gd name="T120" fmla="*/ 14 w 109"/>
                    <a:gd name="T121" fmla="*/ 152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9" h="153">
                      <a:moveTo>
                        <a:pt x="15" y="148"/>
                      </a:moveTo>
                      <a:lnTo>
                        <a:pt x="16" y="148"/>
                      </a:lnTo>
                      <a:lnTo>
                        <a:pt x="18" y="147"/>
                      </a:lnTo>
                      <a:lnTo>
                        <a:pt x="19" y="143"/>
                      </a:lnTo>
                      <a:lnTo>
                        <a:pt x="21" y="143"/>
                      </a:lnTo>
                      <a:lnTo>
                        <a:pt x="23" y="140"/>
                      </a:lnTo>
                      <a:lnTo>
                        <a:pt x="25" y="140"/>
                      </a:lnTo>
                      <a:lnTo>
                        <a:pt x="26" y="142"/>
                      </a:lnTo>
                      <a:lnTo>
                        <a:pt x="27" y="144"/>
                      </a:lnTo>
                      <a:lnTo>
                        <a:pt x="27" y="147"/>
                      </a:lnTo>
                      <a:lnTo>
                        <a:pt x="28" y="147"/>
                      </a:lnTo>
                      <a:lnTo>
                        <a:pt x="30" y="147"/>
                      </a:lnTo>
                      <a:lnTo>
                        <a:pt x="32" y="146"/>
                      </a:lnTo>
                      <a:lnTo>
                        <a:pt x="33" y="147"/>
                      </a:lnTo>
                      <a:lnTo>
                        <a:pt x="33" y="149"/>
                      </a:lnTo>
                      <a:lnTo>
                        <a:pt x="35" y="149"/>
                      </a:lnTo>
                      <a:lnTo>
                        <a:pt x="36" y="147"/>
                      </a:lnTo>
                      <a:lnTo>
                        <a:pt x="36" y="143"/>
                      </a:lnTo>
                      <a:lnTo>
                        <a:pt x="39" y="143"/>
                      </a:lnTo>
                      <a:lnTo>
                        <a:pt x="40" y="143"/>
                      </a:lnTo>
                      <a:lnTo>
                        <a:pt x="43" y="140"/>
                      </a:lnTo>
                      <a:lnTo>
                        <a:pt x="48" y="139"/>
                      </a:lnTo>
                      <a:lnTo>
                        <a:pt x="48" y="140"/>
                      </a:lnTo>
                      <a:lnTo>
                        <a:pt x="46" y="144"/>
                      </a:lnTo>
                      <a:lnTo>
                        <a:pt x="47" y="145"/>
                      </a:lnTo>
                      <a:lnTo>
                        <a:pt x="47" y="147"/>
                      </a:lnTo>
                      <a:lnTo>
                        <a:pt x="51" y="150"/>
                      </a:lnTo>
                      <a:lnTo>
                        <a:pt x="54" y="148"/>
                      </a:lnTo>
                      <a:lnTo>
                        <a:pt x="57" y="144"/>
                      </a:lnTo>
                      <a:lnTo>
                        <a:pt x="62" y="138"/>
                      </a:lnTo>
                      <a:lnTo>
                        <a:pt x="63" y="135"/>
                      </a:lnTo>
                      <a:lnTo>
                        <a:pt x="65" y="133"/>
                      </a:lnTo>
                      <a:lnTo>
                        <a:pt x="68" y="133"/>
                      </a:lnTo>
                      <a:lnTo>
                        <a:pt x="71" y="128"/>
                      </a:lnTo>
                      <a:lnTo>
                        <a:pt x="70" y="125"/>
                      </a:lnTo>
                      <a:lnTo>
                        <a:pt x="71" y="120"/>
                      </a:lnTo>
                      <a:lnTo>
                        <a:pt x="71" y="111"/>
                      </a:lnTo>
                      <a:lnTo>
                        <a:pt x="71" y="110"/>
                      </a:lnTo>
                      <a:lnTo>
                        <a:pt x="70" y="105"/>
                      </a:lnTo>
                      <a:lnTo>
                        <a:pt x="71" y="102"/>
                      </a:lnTo>
                      <a:lnTo>
                        <a:pt x="76" y="96"/>
                      </a:lnTo>
                      <a:lnTo>
                        <a:pt x="76" y="92"/>
                      </a:lnTo>
                      <a:lnTo>
                        <a:pt x="79" y="88"/>
                      </a:lnTo>
                      <a:lnTo>
                        <a:pt x="82" y="85"/>
                      </a:lnTo>
                      <a:lnTo>
                        <a:pt x="84" y="86"/>
                      </a:lnTo>
                      <a:lnTo>
                        <a:pt x="86" y="84"/>
                      </a:lnTo>
                      <a:lnTo>
                        <a:pt x="89" y="83"/>
                      </a:lnTo>
                      <a:lnTo>
                        <a:pt x="94" y="74"/>
                      </a:lnTo>
                      <a:lnTo>
                        <a:pt x="94" y="68"/>
                      </a:lnTo>
                      <a:lnTo>
                        <a:pt x="95" y="63"/>
                      </a:lnTo>
                      <a:lnTo>
                        <a:pt x="97" y="61"/>
                      </a:lnTo>
                      <a:lnTo>
                        <a:pt x="97" y="57"/>
                      </a:lnTo>
                      <a:lnTo>
                        <a:pt x="97" y="56"/>
                      </a:lnTo>
                      <a:lnTo>
                        <a:pt x="98" y="50"/>
                      </a:lnTo>
                      <a:lnTo>
                        <a:pt x="97" y="49"/>
                      </a:lnTo>
                      <a:lnTo>
                        <a:pt x="98" y="43"/>
                      </a:lnTo>
                      <a:lnTo>
                        <a:pt x="99" y="40"/>
                      </a:lnTo>
                      <a:lnTo>
                        <a:pt x="100" y="36"/>
                      </a:lnTo>
                      <a:lnTo>
                        <a:pt x="101" y="33"/>
                      </a:lnTo>
                      <a:lnTo>
                        <a:pt x="99" y="27"/>
                      </a:lnTo>
                      <a:lnTo>
                        <a:pt x="106" y="18"/>
                      </a:lnTo>
                      <a:lnTo>
                        <a:pt x="106" y="15"/>
                      </a:lnTo>
                      <a:lnTo>
                        <a:pt x="109" y="13"/>
                      </a:lnTo>
                      <a:lnTo>
                        <a:pt x="109" y="6"/>
                      </a:lnTo>
                      <a:lnTo>
                        <a:pt x="107" y="3"/>
                      </a:lnTo>
                      <a:lnTo>
                        <a:pt x="108" y="2"/>
                      </a:lnTo>
                      <a:lnTo>
                        <a:pt x="106" y="2"/>
                      </a:lnTo>
                      <a:lnTo>
                        <a:pt x="105" y="3"/>
                      </a:lnTo>
                      <a:lnTo>
                        <a:pt x="102" y="2"/>
                      </a:lnTo>
                      <a:lnTo>
                        <a:pt x="101" y="0"/>
                      </a:lnTo>
                      <a:lnTo>
                        <a:pt x="99" y="0"/>
                      </a:lnTo>
                      <a:lnTo>
                        <a:pt x="97" y="0"/>
                      </a:lnTo>
                      <a:lnTo>
                        <a:pt x="95" y="1"/>
                      </a:lnTo>
                      <a:lnTo>
                        <a:pt x="93" y="1"/>
                      </a:lnTo>
                      <a:lnTo>
                        <a:pt x="87" y="4"/>
                      </a:lnTo>
                      <a:lnTo>
                        <a:pt x="85" y="5"/>
                      </a:lnTo>
                      <a:lnTo>
                        <a:pt x="83" y="6"/>
                      </a:lnTo>
                      <a:lnTo>
                        <a:pt x="80" y="10"/>
                      </a:lnTo>
                      <a:lnTo>
                        <a:pt x="73" y="24"/>
                      </a:lnTo>
                      <a:lnTo>
                        <a:pt x="72" y="26"/>
                      </a:lnTo>
                      <a:lnTo>
                        <a:pt x="71" y="29"/>
                      </a:lnTo>
                      <a:lnTo>
                        <a:pt x="70" y="30"/>
                      </a:lnTo>
                      <a:lnTo>
                        <a:pt x="71" y="33"/>
                      </a:lnTo>
                      <a:lnTo>
                        <a:pt x="71" y="35"/>
                      </a:lnTo>
                      <a:lnTo>
                        <a:pt x="69" y="35"/>
                      </a:lnTo>
                      <a:lnTo>
                        <a:pt x="69" y="34"/>
                      </a:lnTo>
                      <a:lnTo>
                        <a:pt x="68" y="34"/>
                      </a:lnTo>
                      <a:lnTo>
                        <a:pt x="67" y="33"/>
                      </a:lnTo>
                      <a:lnTo>
                        <a:pt x="65" y="33"/>
                      </a:lnTo>
                      <a:lnTo>
                        <a:pt x="63" y="33"/>
                      </a:lnTo>
                      <a:lnTo>
                        <a:pt x="61" y="33"/>
                      </a:lnTo>
                      <a:lnTo>
                        <a:pt x="59" y="32"/>
                      </a:lnTo>
                      <a:lnTo>
                        <a:pt x="58" y="32"/>
                      </a:lnTo>
                      <a:lnTo>
                        <a:pt x="57" y="33"/>
                      </a:lnTo>
                      <a:lnTo>
                        <a:pt x="57" y="33"/>
                      </a:lnTo>
                      <a:lnTo>
                        <a:pt x="55" y="32"/>
                      </a:lnTo>
                      <a:lnTo>
                        <a:pt x="54" y="31"/>
                      </a:lnTo>
                      <a:lnTo>
                        <a:pt x="52" y="32"/>
                      </a:lnTo>
                      <a:lnTo>
                        <a:pt x="50" y="30"/>
                      </a:lnTo>
                      <a:lnTo>
                        <a:pt x="50" y="30"/>
                      </a:lnTo>
                      <a:lnTo>
                        <a:pt x="49" y="30"/>
                      </a:lnTo>
                      <a:lnTo>
                        <a:pt x="47" y="30"/>
                      </a:lnTo>
                      <a:lnTo>
                        <a:pt x="30" y="30"/>
                      </a:lnTo>
                      <a:lnTo>
                        <a:pt x="29" y="33"/>
                      </a:lnTo>
                      <a:lnTo>
                        <a:pt x="30" y="36"/>
                      </a:lnTo>
                      <a:lnTo>
                        <a:pt x="30" y="40"/>
                      </a:lnTo>
                      <a:lnTo>
                        <a:pt x="30" y="43"/>
                      </a:lnTo>
                      <a:lnTo>
                        <a:pt x="30" y="45"/>
                      </a:lnTo>
                      <a:lnTo>
                        <a:pt x="31" y="46"/>
                      </a:lnTo>
                      <a:lnTo>
                        <a:pt x="33" y="44"/>
                      </a:lnTo>
                      <a:lnTo>
                        <a:pt x="35" y="45"/>
                      </a:lnTo>
                      <a:lnTo>
                        <a:pt x="38" y="44"/>
                      </a:lnTo>
                      <a:lnTo>
                        <a:pt x="41" y="43"/>
                      </a:lnTo>
                      <a:lnTo>
                        <a:pt x="46" y="43"/>
                      </a:lnTo>
                      <a:lnTo>
                        <a:pt x="47" y="44"/>
                      </a:lnTo>
                      <a:lnTo>
                        <a:pt x="47" y="49"/>
                      </a:lnTo>
                      <a:lnTo>
                        <a:pt x="47" y="51"/>
                      </a:lnTo>
                      <a:lnTo>
                        <a:pt x="47" y="53"/>
                      </a:lnTo>
                      <a:lnTo>
                        <a:pt x="47" y="56"/>
                      </a:lnTo>
                      <a:lnTo>
                        <a:pt x="44" y="57"/>
                      </a:lnTo>
                      <a:lnTo>
                        <a:pt x="41" y="59"/>
                      </a:lnTo>
                      <a:lnTo>
                        <a:pt x="41" y="61"/>
                      </a:lnTo>
                      <a:lnTo>
                        <a:pt x="42" y="62"/>
                      </a:lnTo>
                      <a:lnTo>
                        <a:pt x="43" y="64"/>
                      </a:lnTo>
                      <a:lnTo>
                        <a:pt x="42" y="65"/>
                      </a:lnTo>
                      <a:lnTo>
                        <a:pt x="41" y="66"/>
                      </a:lnTo>
                      <a:lnTo>
                        <a:pt x="40" y="67"/>
                      </a:lnTo>
                      <a:lnTo>
                        <a:pt x="40" y="68"/>
                      </a:lnTo>
                      <a:lnTo>
                        <a:pt x="40" y="69"/>
                      </a:lnTo>
                      <a:lnTo>
                        <a:pt x="41" y="71"/>
                      </a:lnTo>
                      <a:lnTo>
                        <a:pt x="43" y="71"/>
                      </a:lnTo>
                      <a:lnTo>
                        <a:pt x="43" y="73"/>
                      </a:lnTo>
                      <a:lnTo>
                        <a:pt x="45" y="75"/>
                      </a:lnTo>
                      <a:lnTo>
                        <a:pt x="46" y="78"/>
                      </a:lnTo>
                      <a:lnTo>
                        <a:pt x="47" y="79"/>
                      </a:lnTo>
                      <a:lnTo>
                        <a:pt x="47" y="82"/>
                      </a:lnTo>
                      <a:lnTo>
                        <a:pt x="46" y="89"/>
                      </a:lnTo>
                      <a:lnTo>
                        <a:pt x="43" y="102"/>
                      </a:lnTo>
                      <a:lnTo>
                        <a:pt x="43" y="105"/>
                      </a:lnTo>
                      <a:lnTo>
                        <a:pt x="43" y="108"/>
                      </a:lnTo>
                      <a:lnTo>
                        <a:pt x="42" y="108"/>
                      </a:lnTo>
                      <a:lnTo>
                        <a:pt x="41" y="105"/>
                      </a:lnTo>
                      <a:lnTo>
                        <a:pt x="38" y="104"/>
                      </a:lnTo>
                      <a:lnTo>
                        <a:pt x="35" y="104"/>
                      </a:lnTo>
                      <a:lnTo>
                        <a:pt x="33" y="105"/>
                      </a:lnTo>
                      <a:lnTo>
                        <a:pt x="32" y="105"/>
                      </a:lnTo>
                      <a:lnTo>
                        <a:pt x="28" y="106"/>
                      </a:lnTo>
                      <a:lnTo>
                        <a:pt x="26" y="103"/>
                      </a:lnTo>
                      <a:lnTo>
                        <a:pt x="24" y="96"/>
                      </a:lnTo>
                      <a:lnTo>
                        <a:pt x="21" y="96"/>
                      </a:lnTo>
                      <a:lnTo>
                        <a:pt x="20" y="99"/>
                      </a:lnTo>
                      <a:lnTo>
                        <a:pt x="20" y="102"/>
                      </a:lnTo>
                      <a:lnTo>
                        <a:pt x="19" y="105"/>
                      </a:lnTo>
                      <a:lnTo>
                        <a:pt x="15" y="105"/>
                      </a:lnTo>
                      <a:lnTo>
                        <a:pt x="12" y="105"/>
                      </a:lnTo>
                      <a:lnTo>
                        <a:pt x="12" y="107"/>
                      </a:lnTo>
                      <a:lnTo>
                        <a:pt x="11" y="109"/>
                      </a:lnTo>
                      <a:lnTo>
                        <a:pt x="8" y="106"/>
                      </a:lnTo>
                      <a:lnTo>
                        <a:pt x="5" y="107"/>
                      </a:lnTo>
                      <a:lnTo>
                        <a:pt x="3" y="109"/>
                      </a:lnTo>
                      <a:lnTo>
                        <a:pt x="5" y="111"/>
                      </a:lnTo>
                      <a:lnTo>
                        <a:pt x="4" y="115"/>
                      </a:lnTo>
                      <a:lnTo>
                        <a:pt x="6" y="114"/>
                      </a:lnTo>
                      <a:lnTo>
                        <a:pt x="9" y="113"/>
                      </a:lnTo>
                      <a:lnTo>
                        <a:pt x="10" y="114"/>
                      </a:lnTo>
                      <a:lnTo>
                        <a:pt x="12" y="116"/>
                      </a:lnTo>
                      <a:lnTo>
                        <a:pt x="12" y="125"/>
                      </a:lnTo>
                      <a:lnTo>
                        <a:pt x="12" y="128"/>
                      </a:lnTo>
                      <a:lnTo>
                        <a:pt x="9" y="124"/>
                      </a:lnTo>
                      <a:lnTo>
                        <a:pt x="8" y="124"/>
                      </a:lnTo>
                      <a:lnTo>
                        <a:pt x="6" y="126"/>
                      </a:lnTo>
                      <a:lnTo>
                        <a:pt x="4" y="126"/>
                      </a:lnTo>
                      <a:lnTo>
                        <a:pt x="2" y="127"/>
                      </a:lnTo>
                      <a:lnTo>
                        <a:pt x="2" y="129"/>
                      </a:lnTo>
                      <a:lnTo>
                        <a:pt x="0" y="133"/>
                      </a:lnTo>
                      <a:lnTo>
                        <a:pt x="3" y="136"/>
                      </a:lnTo>
                      <a:lnTo>
                        <a:pt x="4" y="138"/>
                      </a:lnTo>
                      <a:lnTo>
                        <a:pt x="9" y="141"/>
                      </a:lnTo>
                      <a:lnTo>
                        <a:pt x="9" y="144"/>
                      </a:lnTo>
                      <a:lnTo>
                        <a:pt x="11" y="147"/>
                      </a:lnTo>
                      <a:lnTo>
                        <a:pt x="11" y="150"/>
                      </a:lnTo>
                      <a:lnTo>
                        <a:pt x="12" y="153"/>
                      </a:lnTo>
                      <a:lnTo>
                        <a:pt x="14" y="152"/>
                      </a:lnTo>
                      <a:lnTo>
                        <a:pt x="15" y="14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37" name="Freeform 857">
                  <a:extLst>
                    <a:ext uri="{FF2B5EF4-FFF2-40B4-BE49-F238E27FC236}">
                      <a16:creationId xmlns:a16="http://schemas.microsoft.com/office/drawing/2014/main" id="{A31B77A4-DF4E-6C8D-8B70-08279740A6F5}"/>
                    </a:ext>
                  </a:extLst>
                </p:cNvPr>
                <p:cNvSpPr>
                  <a:spLocks/>
                </p:cNvSpPr>
                <p:nvPr/>
              </p:nvSpPr>
              <p:spPr bwMode="auto">
                <a:xfrm>
                  <a:off x="3774" y="2880"/>
                  <a:ext cx="15" cy="25"/>
                </a:xfrm>
                <a:custGeom>
                  <a:avLst/>
                  <a:gdLst>
                    <a:gd name="T0" fmla="*/ 7 w 15"/>
                    <a:gd name="T1" fmla="*/ 23 h 25"/>
                    <a:gd name="T2" fmla="*/ 9 w 15"/>
                    <a:gd name="T3" fmla="*/ 21 h 25"/>
                    <a:gd name="T4" fmla="*/ 9 w 15"/>
                    <a:gd name="T5" fmla="*/ 15 h 25"/>
                    <a:gd name="T6" fmla="*/ 10 w 15"/>
                    <a:gd name="T7" fmla="*/ 13 h 25"/>
                    <a:gd name="T8" fmla="*/ 13 w 15"/>
                    <a:gd name="T9" fmla="*/ 10 h 25"/>
                    <a:gd name="T10" fmla="*/ 15 w 15"/>
                    <a:gd name="T11" fmla="*/ 7 h 25"/>
                    <a:gd name="T12" fmla="*/ 15 w 15"/>
                    <a:gd name="T13" fmla="*/ 4 h 25"/>
                    <a:gd name="T14" fmla="*/ 14 w 15"/>
                    <a:gd name="T15" fmla="*/ 2 h 25"/>
                    <a:gd name="T16" fmla="*/ 13 w 15"/>
                    <a:gd name="T17" fmla="*/ 0 h 25"/>
                    <a:gd name="T18" fmla="*/ 11 w 15"/>
                    <a:gd name="T19" fmla="*/ 0 h 25"/>
                    <a:gd name="T20" fmla="*/ 9 w 15"/>
                    <a:gd name="T21" fmla="*/ 3 h 25"/>
                    <a:gd name="T22" fmla="*/ 7 w 15"/>
                    <a:gd name="T23" fmla="*/ 3 h 25"/>
                    <a:gd name="T24" fmla="*/ 6 w 15"/>
                    <a:gd name="T25" fmla="*/ 7 h 25"/>
                    <a:gd name="T26" fmla="*/ 4 w 15"/>
                    <a:gd name="T27" fmla="*/ 8 h 25"/>
                    <a:gd name="T28" fmla="*/ 3 w 15"/>
                    <a:gd name="T29" fmla="*/ 8 h 25"/>
                    <a:gd name="T30" fmla="*/ 2 w 15"/>
                    <a:gd name="T31" fmla="*/ 12 h 25"/>
                    <a:gd name="T32" fmla="*/ 0 w 15"/>
                    <a:gd name="T33" fmla="*/ 13 h 25"/>
                    <a:gd name="T34" fmla="*/ 2 w 15"/>
                    <a:gd name="T35" fmla="*/ 15 h 25"/>
                    <a:gd name="T36" fmla="*/ 3 w 15"/>
                    <a:gd name="T37" fmla="*/ 20 h 25"/>
                    <a:gd name="T38" fmla="*/ 1 w 15"/>
                    <a:gd name="T39" fmla="*/ 24 h 25"/>
                    <a:gd name="T40" fmla="*/ 2 w 15"/>
                    <a:gd name="T41" fmla="*/ 25 h 25"/>
                    <a:gd name="T42" fmla="*/ 4 w 15"/>
                    <a:gd name="T43" fmla="*/ 24 h 25"/>
                    <a:gd name="T44" fmla="*/ 7 w 15"/>
                    <a:gd name="T45"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25">
                      <a:moveTo>
                        <a:pt x="7" y="23"/>
                      </a:moveTo>
                      <a:lnTo>
                        <a:pt x="9" y="21"/>
                      </a:lnTo>
                      <a:lnTo>
                        <a:pt x="9" y="15"/>
                      </a:lnTo>
                      <a:lnTo>
                        <a:pt x="10" y="13"/>
                      </a:lnTo>
                      <a:lnTo>
                        <a:pt x="13" y="10"/>
                      </a:lnTo>
                      <a:lnTo>
                        <a:pt x="15" y="7"/>
                      </a:lnTo>
                      <a:lnTo>
                        <a:pt x="15" y="4"/>
                      </a:lnTo>
                      <a:lnTo>
                        <a:pt x="14" y="2"/>
                      </a:lnTo>
                      <a:lnTo>
                        <a:pt x="13" y="0"/>
                      </a:lnTo>
                      <a:lnTo>
                        <a:pt x="11" y="0"/>
                      </a:lnTo>
                      <a:lnTo>
                        <a:pt x="9" y="3"/>
                      </a:lnTo>
                      <a:lnTo>
                        <a:pt x="7" y="3"/>
                      </a:lnTo>
                      <a:lnTo>
                        <a:pt x="6" y="7"/>
                      </a:lnTo>
                      <a:lnTo>
                        <a:pt x="4" y="8"/>
                      </a:lnTo>
                      <a:lnTo>
                        <a:pt x="3" y="8"/>
                      </a:lnTo>
                      <a:lnTo>
                        <a:pt x="2" y="12"/>
                      </a:lnTo>
                      <a:lnTo>
                        <a:pt x="0" y="13"/>
                      </a:lnTo>
                      <a:lnTo>
                        <a:pt x="2" y="15"/>
                      </a:lnTo>
                      <a:lnTo>
                        <a:pt x="3" y="20"/>
                      </a:lnTo>
                      <a:lnTo>
                        <a:pt x="1" y="24"/>
                      </a:lnTo>
                      <a:lnTo>
                        <a:pt x="2" y="25"/>
                      </a:lnTo>
                      <a:lnTo>
                        <a:pt x="4" y="24"/>
                      </a:lnTo>
                      <a:lnTo>
                        <a:pt x="7" y="2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38" name="Freeform 858">
                  <a:extLst>
                    <a:ext uri="{FF2B5EF4-FFF2-40B4-BE49-F238E27FC236}">
                      <a16:creationId xmlns:a16="http://schemas.microsoft.com/office/drawing/2014/main" id="{8959ED86-9665-50E5-614A-109B3457D6B4}"/>
                    </a:ext>
                  </a:extLst>
                </p:cNvPr>
                <p:cNvSpPr>
                  <a:spLocks/>
                </p:cNvSpPr>
                <p:nvPr/>
              </p:nvSpPr>
              <p:spPr bwMode="auto">
                <a:xfrm>
                  <a:off x="4020" y="2821"/>
                  <a:ext cx="159" cy="194"/>
                </a:xfrm>
                <a:custGeom>
                  <a:avLst/>
                  <a:gdLst>
                    <a:gd name="T0" fmla="*/ 122 w 159"/>
                    <a:gd name="T1" fmla="*/ 42 h 194"/>
                    <a:gd name="T2" fmla="*/ 63 w 159"/>
                    <a:gd name="T3" fmla="*/ 0 h 194"/>
                    <a:gd name="T4" fmla="*/ 21 w 159"/>
                    <a:gd name="T5" fmla="*/ 2 h 194"/>
                    <a:gd name="T6" fmla="*/ 17 w 159"/>
                    <a:gd name="T7" fmla="*/ 4 h 194"/>
                    <a:gd name="T8" fmla="*/ 21 w 159"/>
                    <a:gd name="T9" fmla="*/ 11 h 194"/>
                    <a:gd name="T10" fmla="*/ 24 w 159"/>
                    <a:gd name="T11" fmla="*/ 21 h 194"/>
                    <a:gd name="T12" fmla="*/ 22 w 159"/>
                    <a:gd name="T13" fmla="*/ 28 h 194"/>
                    <a:gd name="T14" fmla="*/ 18 w 159"/>
                    <a:gd name="T15" fmla="*/ 28 h 194"/>
                    <a:gd name="T16" fmla="*/ 19 w 159"/>
                    <a:gd name="T17" fmla="*/ 33 h 194"/>
                    <a:gd name="T18" fmla="*/ 24 w 159"/>
                    <a:gd name="T19" fmla="*/ 36 h 194"/>
                    <a:gd name="T20" fmla="*/ 21 w 159"/>
                    <a:gd name="T21" fmla="*/ 47 h 194"/>
                    <a:gd name="T22" fmla="*/ 14 w 159"/>
                    <a:gd name="T23" fmla="*/ 56 h 194"/>
                    <a:gd name="T24" fmla="*/ 0 w 159"/>
                    <a:gd name="T25" fmla="*/ 61 h 194"/>
                    <a:gd name="T26" fmla="*/ 15 w 159"/>
                    <a:gd name="T27" fmla="*/ 112 h 194"/>
                    <a:gd name="T28" fmla="*/ 25 w 159"/>
                    <a:gd name="T29" fmla="*/ 128 h 194"/>
                    <a:gd name="T30" fmla="*/ 31 w 159"/>
                    <a:gd name="T31" fmla="*/ 131 h 194"/>
                    <a:gd name="T32" fmla="*/ 36 w 159"/>
                    <a:gd name="T33" fmla="*/ 135 h 194"/>
                    <a:gd name="T34" fmla="*/ 45 w 159"/>
                    <a:gd name="T35" fmla="*/ 138 h 194"/>
                    <a:gd name="T36" fmla="*/ 50 w 159"/>
                    <a:gd name="T37" fmla="*/ 145 h 194"/>
                    <a:gd name="T38" fmla="*/ 52 w 159"/>
                    <a:gd name="T39" fmla="*/ 145 h 194"/>
                    <a:gd name="T40" fmla="*/ 56 w 159"/>
                    <a:gd name="T41" fmla="*/ 147 h 194"/>
                    <a:gd name="T42" fmla="*/ 59 w 159"/>
                    <a:gd name="T43" fmla="*/ 148 h 194"/>
                    <a:gd name="T44" fmla="*/ 62 w 159"/>
                    <a:gd name="T45" fmla="*/ 150 h 194"/>
                    <a:gd name="T46" fmla="*/ 69 w 159"/>
                    <a:gd name="T47" fmla="*/ 159 h 194"/>
                    <a:gd name="T48" fmla="*/ 73 w 159"/>
                    <a:gd name="T49" fmla="*/ 182 h 194"/>
                    <a:gd name="T50" fmla="*/ 90 w 159"/>
                    <a:gd name="T51" fmla="*/ 180 h 194"/>
                    <a:gd name="T52" fmla="*/ 94 w 159"/>
                    <a:gd name="T53" fmla="*/ 182 h 194"/>
                    <a:gd name="T54" fmla="*/ 98 w 159"/>
                    <a:gd name="T55" fmla="*/ 185 h 194"/>
                    <a:gd name="T56" fmla="*/ 105 w 159"/>
                    <a:gd name="T57" fmla="*/ 183 h 194"/>
                    <a:gd name="T58" fmla="*/ 109 w 159"/>
                    <a:gd name="T59" fmla="*/ 182 h 194"/>
                    <a:gd name="T60" fmla="*/ 113 w 159"/>
                    <a:gd name="T61" fmla="*/ 184 h 194"/>
                    <a:gd name="T62" fmla="*/ 121 w 159"/>
                    <a:gd name="T63" fmla="*/ 180 h 194"/>
                    <a:gd name="T64" fmla="*/ 124 w 159"/>
                    <a:gd name="T65" fmla="*/ 178 h 194"/>
                    <a:gd name="T66" fmla="*/ 130 w 159"/>
                    <a:gd name="T67" fmla="*/ 179 h 194"/>
                    <a:gd name="T68" fmla="*/ 139 w 159"/>
                    <a:gd name="T69" fmla="*/ 176 h 194"/>
                    <a:gd name="T70" fmla="*/ 146 w 159"/>
                    <a:gd name="T71" fmla="*/ 173 h 194"/>
                    <a:gd name="T72" fmla="*/ 152 w 159"/>
                    <a:gd name="T73" fmla="*/ 169 h 194"/>
                    <a:gd name="T74" fmla="*/ 158 w 159"/>
                    <a:gd name="T75" fmla="*/ 165 h 194"/>
                    <a:gd name="T76" fmla="*/ 158 w 159"/>
                    <a:gd name="T77" fmla="*/ 163 h 194"/>
                    <a:gd name="T78" fmla="*/ 146 w 159"/>
                    <a:gd name="T79" fmla="*/ 153 h 194"/>
                    <a:gd name="T80" fmla="*/ 144 w 159"/>
                    <a:gd name="T81" fmla="*/ 144 h 194"/>
                    <a:gd name="T82" fmla="*/ 143 w 159"/>
                    <a:gd name="T83" fmla="*/ 136 h 194"/>
                    <a:gd name="T84" fmla="*/ 142 w 159"/>
                    <a:gd name="T85" fmla="*/ 129 h 194"/>
                    <a:gd name="T86" fmla="*/ 143 w 159"/>
                    <a:gd name="T87" fmla="*/ 120 h 194"/>
                    <a:gd name="T88" fmla="*/ 142 w 159"/>
                    <a:gd name="T89" fmla="*/ 107 h 194"/>
                    <a:gd name="T90" fmla="*/ 146 w 159"/>
                    <a:gd name="T91" fmla="*/ 104 h 194"/>
                    <a:gd name="T92" fmla="*/ 139 w 159"/>
                    <a:gd name="T93" fmla="*/ 93 h 194"/>
                    <a:gd name="T94" fmla="*/ 137 w 159"/>
                    <a:gd name="T95" fmla="*/ 79 h 194"/>
                    <a:gd name="T96" fmla="*/ 141 w 159"/>
                    <a:gd name="T97" fmla="*/ 63 h 194"/>
                    <a:gd name="T98" fmla="*/ 123 w 159"/>
                    <a:gd name="T99" fmla="*/ 47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9" h="194">
                      <a:moveTo>
                        <a:pt x="122" y="45"/>
                      </a:moveTo>
                      <a:lnTo>
                        <a:pt x="121" y="43"/>
                      </a:lnTo>
                      <a:lnTo>
                        <a:pt x="122" y="42"/>
                      </a:lnTo>
                      <a:lnTo>
                        <a:pt x="119" y="36"/>
                      </a:lnTo>
                      <a:lnTo>
                        <a:pt x="67" y="0"/>
                      </a:lnTo>
                      <a:lnTo>
                        <a:pt x="63" y="0"/>
                      </a:lnTo>
                      <a:lnTo>
                        <a:pt x="44" y="1"/>
                      </a:lnTo>
                      <a:lnTo>
                        <a:pt x="38" y="1"/>
                      </a:lnTo>
                      <a:lnTo>
                        <a:pt x="21" y="2"/>
                      </a:lnTo>
                      <a:lnTo>
                        <a:pt x="20" y="3"/>
                      </a:lnTo>
                      <a:lnTo>
                        <a:pt x="19" y="3"/>
                      </a:lnTo>
                      <a:lnTo>
                        <a:pt x="17" y="4"/>
                      </a:lnTo>
                      <a:lnTo>
                        <a:pt x="20" y="7"/>
                      </a:lnTo>
                      <a:lnTo>
                        <a:pt x="21" y="9"/>
                      </a:lnTo>
                      <a:lnTo>
                        <a:pt x="21" y="11"/>
                      </a:lnTo>
                      <a:lnTo>
                        <a:pt x="23" y="13"/>
                      </a:lnTo>
                      <a:lnTo>
                        <a:pt x="24" y="18"/>
                      </a:lnTo>
                      <a:lnTo>
                        <a:pt x="24" y="21"/>
                      </a:lnTo>
                      <a:lnTo>
                        <a:pt x="24" y="24"/>
                      </a:lnTo>
                      <a:lnTo>
                        <a:pt x="23" y="26"/>
                      </a:lnTo>
                      <a:lnTo>
                        <a:pt x="22" y="28"/>
                      </a:lnTo>
                      <a:lnTo>
                        <a:pt x="21" y="28"/>
                      </a:lnTo>
                      <a:lnTo>
                        <a:pt x="19" y="28"/>
                      </a:lnTo>
                      <a:lnTo>
                        <a:pt x="18" y="28"/>
                      </a:lnTo>
                      <a:lnTo>
                        <a:pt x="18" y="29"/>
                      </a:lnTo>
                      <a:lnTo>
                        <a:pt x="19" y="31"/>
                      </a:lnTo>
                      <a:lnTo>
                        <a:pt x="19" y="33"/>
                      </a:lnTo>
                      <a:lnTo>
                        <a:pt x="21" y="34"/>
                      </a:lnTo>
                      <a:lnTo>
                        <a:pt x="21" y="36"/>
                      </a:lnTo>
                      <a:lnTo>
                        <a:pt x="24" y="36"/>
                      </a:lnTo>
                      <a:lnTo>
                        <a:pt x="24" y="42"/>
                      </a:lnTo>
                      <a:lnTo>
                        <a:pt x="24" y="44"/>
                      </a:lnTo>
                      <a:lnTo>
                        <a:pt x="21" y="47"/>
                      </a:lnTo>
                      <a:lnTo>
                        <a:pt x="20" y="49"/>
                      </a:lnTo>
                      <a:lnTo>
                        <a:pt x="18" y="51"/>
                      </a:lnTo>
                      <a:lnTo>
                        <a:pt x="14" y="56"/>
                      </a:lnTo>
                      <a:lnTo>
                        <a:pt x="12" y="60"/>
                      </a:lnTo>
                      <a:lnTo>
                        <a:pt x="7" y="62"/>
                      </a:lnTo>
                      <a:lnTo>
                        <a:pt x="0" y="61"/>
                      </a:lnTo>
                      <a:lnTo>
                        <a:pt x="2" y="76"/>
                      </a:lnTo>
                      <a:lnTo>
                        <a:pt x="5" y="96"/>
                      </a:lnTo>
                      <a:lnTo>
                        <a:pt x="15" y="112"/>
                      </a:lnTo>
                      <a:lnTo>
                        <a:pt x="19" y="125"/>
                      </a:lnTo>
                      <a:lnTo>
                        <a:pt x="24" y="128"/>
                      </a:lnTo>
                      <a:lnTo>
                        <a:pt x="25" y="128"/>
                      </a:lnTo>
                      <a:lnTo>
                        <a:pt x="28" y="129"/>
                      </a:lnTo>
                      <a:lnTo>
                        <a:pt x="29" y="129"/>
                      </a:lnTo>
                      <a:lnTo>
                        <a:pt x="31" y="131"/>
                      </a:lnTo>
                      <a:lnTo>
                        <a:pt x="31" y="132"/>
                      </a:lnTo>
                      <a:lnTo>
                        <a:pt x="33" y="134"/>
                      </a:lnTo>
                      <a:lnTo>
                        <a:pt x="36" y="135"/>
                      </a:lnTo>
                      <a:lnTo>
                        <a:pt x="42" y="137"/>
                      </a:lnTo>
                      <a:lnTo>
                        <a:pt x="44" y="137"/>
                      </a:lnTo>
                      <a:lnTo>
                        <a:pt x="45" y="138"/>
                      </a:lnTo>
                      <a:lnTo>
                        <a:pt x="47" y="138"/>
                      </a:lnTo>
                      <a:lnTo>
                        <a:pt x="48" y="142"/>
                      </a:lnTo>
                      <a:lnTo>
                        <a:pt x="50" y="145"/>
                      </a:lnTo>
                      <a:lnTo>
                        <a:pt x="52" y="145"/>
                      </a:lnTo>
                      <a:lnTo>
                        <a:pt x="52" y="145"/>
                      </a:lnTo>
                      <a:lnTo>
                        <a:pt x="52" y="145"/>
                      </a:lnTo>
                      <a:lnTo>
                        <a:pt x="53" y="145"/>
                      </a:lnTo>
                      <a:lnTo>
                        <a:pt x="54" y="146"/>
                      </a:lnTo>
                      <a:lnTo>
                        <a:pt x="56" y="147"/>
                      </a:lnTo>
                      <a:lnTo>
                        <a:pt x="57" y="148"/>
                      </a:lnTo>
                      <a:lnTo>
                        <a:pt x="58" y="147"/>
                      </a:lnTo>
                      <a:lnTo>
                        <a:pt x="59" y="148"/>
                      </a:lnTo>
                      <a:lnTo>
                        <a:pt x="60" y="149"/>
                      </a:lnTo>
                      <a:lnTo>
                        <a:pt x="61" y="149"/>
                      </a:lnTo>
                      <a:lnTo>
                        <a:pt x="62" y="150"/>
                      </a:lnTo>
                      <a:lnTo>
                        <a:pt x="63" y="151"/>
                      </a:lnTo>
                      <a:lnTo>
                        <a:pt x="65" y="152"/>
                      </a:lnTo>
                      <a:lnTo>
                        <a:pt x="69" y="159"/>
                      </a:lnTo>
                      <a:lnTo>
                        <a:pt x="70" y="166"/>
                      </a:lnTo>
                      <a:lnTo>
                        <a:pt x="70" y="194"/>
                      </a:lnTo>
                      <a:lnTo>
                        <a:pt x="73" y="182"/>
                      </a:lnTo>
                      <a:lnTo>
                        <a:pt x="87" y="182"/>
                      </a:lnTo>
                      <a:lnTo>
                        <a:pt x="89" y="181"/>
                      </a:lnTo>
                      <a:lnTo>
                        <a:pt x="90" y="180"/>
                      </a:lnTo>
                      <a:lnTo>
                        <a:pt x="91" y="180"/>
                      </a:lnTo>
                      <a:lnTo>
                        <a:pt x="91" y="181"/>
                      </a:lnTo>
                      <a:lnTo>
                        <a:pt x="94" y="182"/>
                      </a:lnTo>
                      <a:lnTo>
                        <a:pt x="95" y="183"/>
                      </a:lnTo>
                      <a:lnTo>
                        <a:pt x="97" y="183"/>
                      </a:lnTo>
                      <a:lnTo>
                        <a:pt x="98" y="185"/>
                      </a:lnTo>
                      <a:lnTo>
                        <a:pt x="98" y="187"/>
                      </a:lnTo>
                      <a:lnTo>
                        <a:pt x="102" y="185"/>
                      </a:lnTo>
                      <a:lnTo>
                        <a:pt x="105" y="183"/>
                      </a:lnTo>
                      <a:lnTo>
                        <a:pt x="107" y="182"/>
                      </a:lnTo>
                      <a:lnTo>
                        <a:pt x="107" y="181"/>
                      </a:lnTo>
                      <a:lnTo>
                        <a:pt x="109" y="182"/>
                      </a:lnTo>
                      <a:lnTo>
                        <a:pt x="110" y="183"/>
                      </a:lnTo>
                      <a:lnTo>
                        <a:pt x="111" y="183"/>
                      </a:lnTo>
                      <a:lnTo>
                        <a:pt x="113" y="184"/>
                      </a:lnTo>
                      <a:lnTo>
                        <a:pt x="116" y="183"/>
                      </a:lnTo>
                      <a:lnTo>
                        <a:pt x="120" y="183"/>
                      </a:lnTo>
                      <a:lnTo>
                        <a:pt x="121" y="180"/>
                      </a:lnTo>
                      <a:lnTo>
                        <a:pt x="121" y="178"/>
                      </a:lnTo>
                      <a:lnTo>
                        <a:pt x="121" y="177"/>
                      </a:lnTo>
                      <a:lnTo>
                        <a:pt x="124" y="178"/>
                      </a:lnTo>
                      <a:lnTo>
                        <a:pt x="126" y="177"/>
                      </a:lnTo>
                      <a:lnTo>
                        <a:pt x="128" y="180"/>
                      </a:lnTo>
                      <a:lnTo>
                        <a:pt x="130" y="179"/>
                      </a:lnTo>
                      <a:lnTo>
                        <a:pt x="132" y="177"/>
                      </a:lnTo>
                      <a:lnTo>
                        <a:pt x="137" y="176"/>
                      </a:lnTo>
                      <a:lnTo>
                        <a:pt x="139" y="176"/>
                      </a:lnTo>
                      <a:lnTo>
                        <a:pt x="141" y="176"/>
                      </a:lnTo>
                      <a:lnTo>
                        <a:pt x="142" y="174"/>
                      </a:lnTo>
                      <a:lnTo>
                        <a:pt x="146" y="173"/>
                      </a:lnTo>
                      <a:lnTo>
                        <a:pt x="148" y="171"/>
                      </a:lnTo>
                      <a:lnTo>
                        <a:pt x="150" y="171"/>
                      </a:lnTo>
                      <a:lnTo>
                        <a:pt x="152" y="169"/>
                      </a:lnTo>
                      <a:lnTo>
                        <a:pt x="154" y="166"/>
                      </a:lnTo>
                      <a:lnTo>
                        <a:pt x="157" y="167"/>
                      </a:lnTo>
                      <a:lnTo>
                        <a:pt x="158" y="165"/>
                      </a:lnTo>
                      <a:lnTo>
                        <a:pt x="159" y="165"/>
                      </a:lnTo>
                      <a:lnTo>
                        <a:pt x="158" y="165"/>
                      </a:lnTo>
                      <a:lnTo>
                        <a:pt x="158" y="163"/>
                      </a:lnTo>
                      <a:lnTo>
                        <a:pt x="155" y="160"/>
                      </a:lnTo>
                      <a:lnTo>
                        <a:pt x="152" y="159"/>
                      </a:lnTo>
                      <a:lnTo>
                        <a:pt x="146" y="153"/>
                      </a:lnTo>
                      <a:lnTo>
                        <a:pt x="147" y="151"/>
                      </a:lnTo>
                      <a:lnTo>
                        <a:pt x="146" y="145"/>
                      </a:lnTo>
                      <a:lnTo>
                        <a:pt x="144" y="144"/>
                      </a:lnTo>
                      <a:lnTo>
                        <a:pt x="146" y="141"/>
                      </a:lnTo>
                      <a:lnTo>
                        <a:pt x="144" y="139"/>
                      </a:lnTo>
                      <a:lnTo>
                        <a:pt x="143" y="136"/>
                      </a:lnTo>
                      <a:lnTo>
                        <a:pt x="142" y="134"/>
                      </a:lnTo>
                      <a:lnTo>
                        <a:pt x="143" y="134"/>
                      </a:lnTo>
                      <a:lnTo>
                        <a:pt x="142" y="129"/>
                      </a:lnTo>
                      <a:lnTo>
                        <a:pt x="141" y="125"/>
                      </a:lnTo>
                      <a:lnTo>
                        <a:pt x="143" y="124"/>
                      </a:lnTo>
                      <a:lnTo>
                        <a:pt x="143" y="120"/>
                      </a:lnTo>
                      <a:lnTo>
                        <a:pt x="142" y="117"/>
                      </a:lnTo>
                      <a:lnTo>
                        <a:pt x="141" y="111"/>
                      </a:lnTo>
                      <a:lnTo>
                        <a:pt x="142" y="107"/>
                      </a:lnTo>
                      <a:lnTo>
                        <a:pt x="144" y="105"/>
                      </a:lnTo>
                      <a:lnTo>
                        <a:pt x="145" y="106"/>
                      </a:lnTo>
                      <a:lnTo>
                        <a:pt x="146" y="104"/>
                      </a:lnTo>
                      <a:lnTo>
                        <a:pt x="144" y="97"/>
                      </a:lnTo>
                      <a:lnTo>
                        <a:pt x="142" y="98"/>
                      </a:lnTo>
                      <a:lnTo>
                        <a:pt x="139" y="93"/>
                      </a:lnTo>
                      <a:lnTo>
                        <a:pt x="135" y="90"/>
                      </a:lnTo>
                      <a:lnTo>
                        <a:pt x="135" y="86"/>
                      </a:lnTo>
                      <a:lnTo>
                        <a:pt x="137" y="79"/>
                      </a:lnTo>
                      <a:lnTo>
                        <a:pt x="140" y="67"/>
                      </a:lnTo>
                      <a:lnTo>
                        <a:pt x="141" y="66"/>
                      </a:lnTo>
                      <a:lnTo>
                        <a:pt x="141" y="63"/>
                      </a:lnTo>
                      <a:lnTo>
                        <a:pt x="140" y="62"/>
                      </a:lnTo>
                      <a:lnTo>
                        <a:pt x="141" y="62"/>
                      </a:lnTo>
                      <a:lnTo>
                        <a:pt x="123" y="47"/>
                      </a:lnTo>
                      <a:lnTo>
                        <a:pt x="122" y="4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39" name="Freeform 859">
                  <a:extLst>
                    <a:ext uri="{FF2B5EF4-FFF2-40B4-BE49-F238E27FC236}">
                      <a16:creationId xmlns:a16="http://schemas.microsoft.com/office/drawing/2014/main" id="{44B2579B-B809-420E-9E06-28C83C3EC08E}"/>
                    </a:ext>
                  </a:extLst>
                </p:cNvPr>
                <p:cNvSpPr>
                  <a:spLocks/>
                </p:cNvSpPr>
                <p:nvPr/>
              </p:nvSpPr>
              <p:spPr bwMode="auto">
                <a:xfrm>
                  <a:off x="4016" y="2825"/>
                  <a:ext cx="28" cy="28"/>
                </a:xfrm>
                <a:custGeom>
                  <a:avLst/>
                  <a:gdLst>
                    <a:gd name="T0" fmla="*/ 19 w 28"/>
                    <a:gd name="T1" fmla="*/ 0 h 28"/>
                    <a:gd name="T2" fmla="*/ 19 w 28"/>
                    <a:gd name="T3" fmla="*/ 2 h 28"/>
                    <a:gd name="T4" fmla="*/ 18 w 28"/>
                    <a:gd name="T5" fmla="*/ 3 h 28"/>
                    <a:gd name="T6" fmla="*/ 16 w 28"/>
                    <a:gd name="T7" fmla="*/ 3 h 28"/>
                    <a:gd name="T8" fmla="*/ 14 w 28"/>
                    <a:gd name="T9" fmla="*/ 2 h 28"/>
                    <a:gd name="T10" fmla="*/ 13 w 28"/>
                    <a:gd name="T11" fmla="*/ 1 h 28"/>
                    <a:gd name="T12" fmla="*/ 11 w 28"/>
                    <a:gd name="T13" fmla="*/ 3 h 28"/>
                    <a:gd name="T14" fmla="*/ 8 w 28"/>
                    <a:gd name="T15" fmla="*/ 4 h 28"/>
                    <a:gd name="T16" fmla="*/ 8 w 28"/>
                    <a:gd name="T17" fmla="*/ 3 h 28"/>
                    <a:gd name="T18" fmla="*/ 5 w 28"/>
                    <a:gd name="T19" fmla="*/ 7 h 28"/>
                    <a:gd name="T20" fmla="*/ 2 w 28"/>
                    <a:gd name="T21" fmla="*/ 10 h 28"/>
                    <a:gd name="T22" fmla="*/ 0 w 28"/>
                    <a:gd name="T23" fmla="*/ 21 h 28"/>
                    <a:gd name="T24" fmla="*/ 0 w 28"/>
                    <a:gd name="T25" fmla="*/ 24 h 28"/>
                    <a:gd name="T26" fmla="*/ 1 w 28"/>
                    <a:gd name="T27" fmla="*/ 24 h 28"/>
                    <a:gd name="T28" fmla="*/ 4 w 28"/>
                    <a:gd name="T29" fmla="*/ 24 h 28"/>
                    <a:gd name="T30" fmla="*/ 5 w 28"/>
                    <a:gd name="T31" fmla="*/ 24 h 28"/>
                    <a:gd name="T32" fmla="*/ 6 w 28"/>
                    <a:gd name="T33" fmla="*/ 27 h 28"/>
                    <a:gd name="T34" fmla="*/ 8 w 28"/>
                    <a:gd name="T35" fmla="*/ 27 h 28"/>
                    <a:gd name="T36" fmla="*/ 9 w 28"/>
                    <a:gd name="T37" fmla="*/ 27 h 28"/>
                    <a:gd name="T38" fmla="*/ 11 w 28"/>
                    <a:gd name="T39" fmla="*/ 27 h 28"/>
                    <a:gd name="T40" fmla="*/ 11 w 28"/>
                    <a:gd name="T41" fmla="*/ 28 h 28"/>
                    <a:gd name="T42" fmla="*/ 14 w 28"/>
                    <a:gd name="T43" fmla="*/ 27 h 28"/>
                    <a:gd name="T44" fmla="*/ 14 w 28"/>
                    <a:gd name="T45" fmla="*/ 25 h 28"/>
                    <a:gd name="T46" fmla="*/ 16 w 28"/>
                    <a:gd name="T47" fmla="*/ 20 h 28"/>
                    <a:gd name="T48" fmla="*/ 16 w 28"/>
                    <a:gd name="T49" fmla="*/ 17 h 28"/>
                    <a:gd name="T50" fmla="*/ 17 w 28"/>
                    <a:gd name="T51" fmla="*/ 17 h 28"/>
                    <a:gd name="T52" fmla="*/ 18 w 28"/>
                    <a:gd name="T53" fmla="*/ 18 h 28"/>
                    <a:gd name="T54" fmla="*/ 20 w 28"/>
                    <a:gd name="T55" fmla="*/ 18 h 28"/>
                    <a:gd name="T56" fmla="*/ 21 w 28"/>
                    <a:gd name="T57" fmla="*/ 21 h 28"/>
                    <a:gd name="T58" fmla="*/ 22 w 28"/>
                    <a:gd name="T59" fmla="*/ 22 h 28"/>
                    <a:gd name="T60" fmla="*/ 22 w 28"/>
                    <a:gd name="T61" fmla="*/ 24 h 28"/>
                    <a:gd name="T62" fmla="*/ 23 w 28"/>
                    <a:gd name="T63" fmla="*/ 24 h 28"/>
                    <a:gd name="T64" fmla="*/ 25 w 28"/>
                    <a:gd name="T65" fmla="*/ 24 h 28"/>
                    <a:gd name="T66" fmla="*/ 26 w 28"/>
                    <a:gd name="T67" fmla="*/ 24 h 28"/>
                    <a:gd name="T68" fmla="*/ 27 w 28"/>
                    <a:gd name="T69" fmla="*/ 22 h 28"/>
                    <a:gd name="T70" fmla="*/ 28 w 28"/>
                    <a:gd name="T71" fmla="*/ 20 h 28"/>
                    <a:gd name="T72" fmla="*/ 28 w 28"/>
                    <a:gd name="T73" fmla="*/ 17 h 28"/>
                    <a:gd name="T74" fmla="*/ 28 w 28"/>
                    <a:gd name="T75" fmla="*/ 14 h 28"/>
                    <a:gd name="T76" fmla="*/ 27 w 28"/>
                    <a:gd name="T77" fmla="*/ 9 h 28"/>
                    <a:gd name="T78" fmla="*/ 25 w 28"/>
                    <a:gd name="T79" fmla="*/ 7 h 28"/>
                    <a:gd name="T80" fmla="*/ 25 w 28"/>
                    <a:gd name="T81" fmla="*/ 5 h 28"/>
                    <a:gd name="T82" fmla="*/ 24 w 28"/>
                    <a:gd name="T83" fmla="*/ 3 h 28"/>
                    <a:gd name="T84" fmla="*/ 21 w 28"/>
                    <a:gd name="T85" fmla="*/ 0 h 28"/>
                    <a:gd name="T86" fmla="*/ 21 w 28"/>
                    <a:gd name="T87" fmla="*/ 0 h 28"/>
                    <a:gd name="T88" fmla="*/ 19 w 28"/>
                    <a:gd name="T8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 h="28">
                      <a:moveTo>
                        <a:pt x="19" y="0"/>
                      </a:moveTo>
                      <a:lnTo>
                        <a:pt x="19" y="2"/>
                      </a:lnTo>
                      <a:lnTo>
                        <a:pt x="18" y="3"/>
                      </a:lnTo>
                      <a:lnTo>
                        <a:pt x="16" y="3"/>
                      </a:lnTo>
                      <a:lnTo>
                        <a:pt x="14" y="2"/>
                      </a:lnTo>
                      <a:lnTo>
                        <a:pt x="13" y="1"/>
                      </a:lnTo>
                      <a:lnTo>
                        <a:pt x="11" y="3"/>
                      </a:lnTo>
                      <a:lnTo>
                        <a:pt x="8" y="4"/>
                      </a:lnTo>
                      <a:lnTo>
                        <a:pt x="8" y="3"/>
                      </a:lnTo>
                      <a:lnTo>
                        <a:pt x="5" y="7"/>
                      </a:lnTo>
                      <a:lnTo>
                        <a:pt x="2" y="10"/>
                      </a:lnTo>
                      <a:lnTo>
                        <a:pt x="0" y="21"/>
                      </a:lnTo>
                      <a:lnTo>
                        <a:pt x="0" y="24"/>
                      </a:lnTo>
                      <a:lnTo>
                        <a:pt x="1" y="24"/>
                      </a:lnTo>
                      <a:lnTo>
                        <a:pt x="4" y="24"/>
                      </a:lnTo>
                      <a:lnTo>
                        <a:pt x="5" y="24"/>
                      </a:lnTo>
                      <a:lnTo>
                        <a:pt x="6" y="27"/>
                      </a:lnTo>
                      <a:lnTo>
                        <a:pt x="8" y="27"/>
                      </a:lnTo>
                      <a:lnTo>
                        <a:pt x="9" y="27"/>
                      </a:lnTo>
                      <a:lnTo>
                        <a:pt x="11" y="27"/>
                      </a:lnTo>
                      <a:lnTo>
                        <a:pt x="11" y="28"/>
                      </a:lnTo>
                      <a:lnTo>
                        <a:pt x="14" y="27"/>
                      </a:lnTo>
                      <a:lnTo>
                        <a:pt x="14" y="25"/>
                      </a:lnTo>
                      <a:lnTo>
                        <a:pt x="16" y="20"/>
                      </a:lnTo>
                      <a:lnTo>
                        <a:pt x="16" y="17"/>
                      </a:lnTo>
                      <a:lnTo>
                        <a:pt x="17" y="17"/>
                      </a:lnTo>
                      <a:lnTo>
                        <a:pt x="18" y="18"/>
                      </a:lnTo>
                      <a:lnTo>
                        <a:pt x="20" y="18"/>
                      </a:lnTo>
                      <a:lnTo>
                        <a:pt x="21" y="21"/>
                      </a:lnTo>
                      <a:lnTo>
                        <a:pt x="22" y="22"/>
                      </a:lnTo>
                      <a:lnTo>
                        <a:pt x="22" y="24"/>
                      </a:lnTo>
                      <a:lnTo>
                        <a:pt x="23" y="24"/>
                      </a:lnTo>
                      <a:lnTo>
                        <a:pt x="25" y="24"/>
                      </a:lnTo>
                      <a:lnTo>
                        <a:pt x="26" y="24"/>
                      </a:lnTo>
                      <a:lnTo>
                        <a:pt x="27" y="22"/>
                      </a:lnTo>
                      <a:lnTo>
                        <a:pt x="28" y="20"/>
                      </a:lnTo>
                      <a:lnTo>
                        <a:pt x="28" y="17"/>
                      </a:lnTo>
                      <a:lnTo>
                        <a:pt x="28" y="14"/>
                      </a:lnTo>
                      <a:lnTo>
                        <a:pt x="27" y="9"/>
                      </a:lnTo>
                      <a:lnTo>
                        <a:pt x="25" y="7"/>
                      </a:lnTo>
                      <a:lnTo>
                        <a:pt x="25" y="5"/>
                      </a:lnTo>
                      <a:lnTo>
                        <a:pt x="24" y="3"/>
                      </a:lnTo>
                      <a:lnTo>
                        <a:pt x="21" y="0"/>
                      </a:lnTo>
                      <a:lnTo>
                        <a:pt x="21" y="0"/>
                      </a:lnTo>
                      <a:lnTo>
                        <a:pt x="19"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40" name="Freeform 860">
                  <a:extLst>
                    <a:ext uri="{FF2B5EF4-FFF2-40B4-BE49-F238E27FC236}">
                      <a16:creationId xmlns:a16="http://schemas.microsoft.com/office/drawing/2014/main" id="{61B3BB1B-AE02-8919-C61D-A430208F6DFE}"/>
                    </a:ext>
                  </a:extLst>
                </p:cNvPr>
                <p:cNvSpPr>
                  <a:spLocks/>
                </p:cNvSpPr>
                <p:nvPr/>
              </p:nvSpPr>
              <p:spPr bwMode="auto">
                <a:xfrm>
                  <a:off x="4016" y="2842"/>
                  <a:ext cx="28" cy="41"/>
                </a:xfrm>
                <a:custGeom>
                  <a:avLst/>
                  <a:gdLst>
                    <a:gd name="T0" fmla="*/ 21 w 28"/>
                    <a:gd name="T1" fmla="*/ 4 h 41"/>
                    <a:gd name="T2" fmla="*/ 20 w 28"/>
                    <a:gd name="T3" fmla="*/ 1 h 41"/>
                    <a:gd name="T4" fmla="*/ 18 w 28"/>
                    <a:gd name="T5" fmla="*/ 1 h 41"/>
                    <a:gd name="T6" fmla="*/ 17 w 28"/>
                    <a:gd name="T7" fmla="*/ 0 h 41"/>
                    <a:gd name="T8" fmla="*/ 16 w 28"/>
                    <a:gd name="T9" fmla="*/ 0 h 41"/>
                    <a:gd name="T10" fmla="*/ 16 w 28"/>
                    <a:gd name="T11" fmla="*/ 3 h 41"/>
                    <a:gd name="T12" fmla="*/ 14 w 28"/>
                    <a:gd name="T13" fmla="*/ 8 h 41"/>
                    <a:gd name="T14" fmla="*/ 14 w 28"/>
                    <a:gd name="T15" fmla="*/ 10 h 41"/>
                    <a:gd name="T16" fmla="*/ 11 w 28"/>
                    <a:gd name="T17" fmla="*/ 11 h 41"/>
                    <a:gd name="T18" fmla="*/ 11 w 28"/>
                    <a:gd name="T19" fmla="*/ 10 h 41"/>
                    <a:gd name="T20" fmla="*/ 9 w 28"/>
                    <a:gd name="T21" fmla="*/ 10 h 41"/>
                    <a:gd name="T22" fmla="*/ 8 w 28"/>
                    <a:gd name="T23" fmla="*/ 10 h 41"/>
                    <a:gd name="T24" fmla="*/ 6 w 28"/>
                    <a:gd name="T25" fmla="*/ 10 h 41"/>
                    <a:gd name="T26" fmla="*/ 5 w 28"/>
                    <a:gd name="T27" fmla="*/ 7 h 41"/>
                    <a:gd name="T28" fmla="*/ 4 w 28"/>
                    <a:gd name="T29" fmla="*/ 7 h 41"/>
                    <a:gd name="T30" fmla="*/ 1 w 28"/>
                    <a:gd name="T31" fmla="*/ 7 h 41"/>
                    <a:gd name="T32" fmla="*/ 0 w 28"/>
                    <a:gd name="T33" fmla="*/ 7 h 41"/>
                    <a:gd name="T34" fmla="*/ 0 w 28"/>
                    <a:gd name="T35" fmla="*/ 9 h 41"/>
                    <a:gd name="T36" fmla="*/ 1 w 28"/>
                    <a:gd name="T37" fmla="*/ 12 h 41"/>
                    <a:gd name="T38" fmla="*/ 1 w 28"/>
                    <a:gd name="T39" fmla="*/ 16 h 41"/>
                    <a:gd name="T40" fmla="*/ 1 w 28"/>
                    <a:gd name="T41" fmla="*/ 21 h 41"/>
                    <a:gd name="T42" fmla="*/ 4 w 28"/>
                    <a:gd name="T43" fmla="*/ 40 h 41"/>
                    <a:gd name="T44" fmla="*/ 11 w 28"/>
                    <a:gd name="T45" fmla="*/ 41 h 41"/>
                    <a:gd name="T46" fmla="*/ 16 w 28"/>
                    <a:gd name="T47" fmla="*/ 39 h 41"/>
                    <a:gd name="T48" fmla="*/ 18 w 28"/>
                    <a:gd name="T49" fmla="*/ 35 h 41"/>
                    <a:gd name="T50" fmla="*/ 22 w 28"/>
                    <a:gd name="T51" fmla="*/ 30 h 41"/>
                    <a:gd name="T52" fmla="*/ 24 w 28"/>
                    <a:gd name="T53" fmla="*/ 28 h 41"/>
                    <a:gd name="T54" fmla="*/ 25 w 28"/>
                    <a:gd name="T55" fmla="*/ 26 h 41"/>
                    <a:gd name="T56" fmla="*/ 28 w 28"/>
                    <a:gd name="T57" fmla="*/ 23 h 41"/>
                    <a:gd name="T58" fmla="*/ 28 w 28"/>
                    <a:gd name="T59" fmla="*/ 21 h 41"/>
                    <a:gd name="T60" fmla="*/ 28 w 28"/>
                    <a:gd name="T61" fmla="*/ 15 h 41"/>
                    <a:gd name="T62" fmla="*/ 25 w 28"/>
                    <a:gd name="T63" fmla="*/ 15 h 41"/>
                    <a:gd name="T64" fmla="*/ 25 w 28"/>
                    <a:gd name="T65" fmla="*/ 13 h 41"/>
                    <a:gd name="T66" fmla="*/ 23 w 28"/>
                    <a:gd name="T67" fmla="*/ 12 h 41"/>
                    <a:gd name="T68" fmla="*/ 23 w 28"/>
                    <a:gd name="T69" fmla="*/ 10 h 41"/>
                    <a:gd name="T70" fmla="*/ 22 w 28"/>
                    <a:gd name="T71" fmla="*/ 8 h 41"/>
                    <a:gd name="T72" fmla="*/ 22 w 28"/>
                    <a:gd name="T73" fmla="*/ 7 h 41"/>
                    <a:gd name="T74" fmla="*/ 22 w 28"/>
                    <a:gd name="T75" fmla="*/ 5 h 41"/>
                    <a:gd name="T76" fmla="*/ 21 w 28"/>
                    <a:gd name="T77"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 h="41">
                      <a:moveTo>
                        <a:pt x="21" y="4"/>
                      </a:moveTo>
                      <a:lnTo>
                        <a:pt x="20" y="1"/>
                      </a:lnTo>
                      <a:lnTo>
                        <a:pt x="18" y="1"/>
                      </a:lnTo>
                      <a:lnTo>
                        <a:pt x="17" y="0"/>
                      </a:lnTo>
                      <a:lnTo>
                        <a:pt x="16" y="0"/>
                      </a:lnTo>
                      <a:lnTo>
                        <a:pt x="16" y="3"/>
                      </a:lnTo>
                      <a:lnTo>
                        <a:pt x="14" y="8"/>
                      </a:lnTo>
                      <a:lnTo>
                        <a:pt x="14" y="10"/>
                      </a:lnTo>
                      <a:lnTo>
                        <a:pt x="11" y="11"/>
                      </a:lnTo>
                      <a:lnTo>
                        <a:pt x="11" y="10"/>
                      </a:lnTo>
                      <a:lnTo>
                        <a:pt x="9" y="10"/>
                      </a:lnTo>
                      <a:lnTo>
                        <a:pt x="8" y="10"/>
                      </a:lnTo>
                      <a:lnTo>
                        <a:pt x="6" y="10"/>
                      </a:lnTo>
                      <a:lnTo>
                        <a:pt x="5" y="7"/>
                      </a:lnTo>
                      <a:lnTo>
                        <a:pt x="4" y="7"/>
                      </a:lnTo>
                      <a:lnTo>
                        <a:pt x="1" y="7"/>
                      </a:lnTo>
                      <a:lnTo>
                        <a:pt x="0" y="7"/>
                      </a:lnTo>
                      <a:lnTo>
                        <a:pt x="0" y="9"/>
                      </a:lnTo>
                      <a:lnTo>
                        <a:pt x="1" y="12"/>
                      </a:lnTo>
                      <a:lnTo>
                        <a:pt x="1" y="16"/>
                      </a:lnTo>
                      <a:lnTo>
                        <a:pt x="1" y="21"/>
                      </a:lnTo>
                      <a:lnTo>
                        <a:pt x="4" y="40"/>
                      </a:lnTo>
                      <a:lnTo>
                        <a:pt x="11" y="41"/>
                      </a:lnTo>
                      <a:lnTo>
                        <a:pt x="16" y="39"/>
                      </a:lnTo>
                      <a:lnTo>
                        <a:pt x="18" y="35"/>
                      </a:lnTo>
                      <a:lnTo>
                        <a:pt x="22" y="30"/>
                      </a:lnTo>
                      <a:lnTo>
                        <a:pt x="24" y="28"/>
                      </a:lnTo>
                      <a:lnTo>
                        <a:pt x="25" y="26"/>
                      </a:lnTo>
                      <a:lnTo>
                        <a:pt x="28" y="23"/>
                      </a:lnTo>
                      <a:lnTo>
                        <a:pt x="28" y="21"/>
                      </a:lnTo>
                      <a:lnTo>
                        <a:pt x="28" y="15"/>
                      </a:lnTo>
                      <a:lnTo>
                        <a:pt x="25" y="15"/>
                      </a:lnTo>
                      <a:lnTo>
                        <a:pt x="25" y="13"/>
                      </a:lnTo>
                      <a:lnTo>
                        <a:pt x="23" y="12"/>
                      </a:lnTo>
                      <a:lnTo>
                        <a:pt x="23" y="10"/>
                      </a:lnTo>
                      <a:lnTo>
                        <a:pt x="22" y="8"/>
                      </a:lnTo>
                      <a:lnTo>
                        <a:pt x="22" y="7"/>
                      </a:lnTo>
                      <a:lnTo>
                        <a:pt x="22" y="5"/>
                      </a:lnTo>
                      <a:lnTo>
                        <a:pt x="21"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41" name="Freeform 861">
                  <a:extLst>
                    <a:ext uri="{FF2B5EF4-FFF2-40B4-BE49-F238E27FC236}">
                      <a16:creationId xmlns:a16="http://schemas.microsoft.com/office/drawing/2014/main" id="{3947D896-4584-269A-AC8F-02A237AFA7E4}"/>
                    </a:ext>
                  </a:extLst>
                </p:cNvPr>
                <p:cNvSpPr>
                  <a:spLocks/>
                </p:cNvSpPr>
                <p:nvPr/>
              </p:nvSpPr>
              <p:spPr bwMode="auto">
                <a:xfrm>
                  <a:off x="3776" y="2714"/>
                  <a:ext cx="270" cy="321"/>
                </a:xfrm>
                <a:custGeom>
                  <a:avLst/>
                  <a:gdLst>
                    <a:gd name="T0" fmla="*/ 14 w 270"/>
                    <a:gd name="T1" fmla="*/ 192 h 321"/>
                    <a:gd name="T2" fmla="*/ 31 w 270"/>
                    <a:gd name="T3" fmla="*/ 193 h 321"/>
                    <a:gd name="T4" fmla="*/ 64 w 270"/>
                    <a:gd name="T5" fmla="*/ 196 h 321"/>
                    <a:gd name="T6" fmla="*/ 67 w 270"/>
                    <a:gd name="T7" fmla="*/ 208 h 321"/>
                    <a:gd name="T8" fmla="*/ 73 w 270"/>
                    <a:gd name="T9" fmla="*/ 222 h 321"/>
                    <a:gd name="T10" fmla="*/ 88 w 270"/>
                    <a:gd name="T11" fmla="*/ 230 h 321"/>
                    <a:gd name="T12" fmla="*/ 102 w 270"/>
                    <a:gd name="T13" fmla="*/ 216 h 321"/>
                    <a:gd name="T14" fmla="*/ 120 w 270"/>
                    <a:gd name="T15" fmla="*/ 214 h 321"/>
                    <a:gd name="T16" fmla="*/ 136 w 270"/>
                    <a:gd name="T17" fmla="*/ 227 h 321"/>
                    <a:gd name="T18" fmla="*/ 137 w 270"/>
                    <a:gd name="T19" fmla="*/ 239 h 321"/>
                    <a:gd name="T20" fmla="*/ 137 w 270"/>
                    <a:gd name="T21" fmla="*/ 256 h 321"/>
                    <a:gd name="T22" fmla="*/ 140 w 270"/>
                    <a:gd name="T23" fmla="*/ 265 h 321"/>
                    <a:gd name="T24" fmla="*/ 143 w 270"/>
                    <a:gd name="T25" fmla="*/ 278 h 321"/>
                    <a:gd name="T26" fmla="*/ 144 w 270"/>
                    <a:gd name="T27" fmla="*/ 283 h 321"/>
                    <a:gd name="T28" fmla="*/ 155 w 270"/>
                    <a:gd name="T29" fmla="*/ 284 h 321"/>
                    <a:gd name="T30" fmla="*/ 167 w 270"/>
                    <a:gd name="T31" fmla="*/ 280 h 321"/>
                    <a:gd name="T32" fmla="*/ 172 w 270"/>
                    <a:gd name="T33" fmla="*/ 287 h 321"/>
                    <a:gd name="T34" fmla="*/ 181 w 270"/>
                    <a:gd name="T35" fmla="*/ 284 h 321"/>
                    <a:gd name="T36" fmla="*/ 186 w 270"/>
                    <a:gd name="T37" fmla="*/ 292 h 321"/>
                    <a:gd name="T38" fmla="*/ 200 w 270"/>
                    <a:gd name="T39" fmla="*/ 297 h 321"/>
                    <a:gd name="T40" fmla="*/ 210 w 270"/>
                    <a:gd name="T41" fmla="*/ 290 h 321"/>
                    <a:gd name="T42" fmla="*/ 219 w 270"/>
                    <a:gd name="T43" fmla="*/ 302 h 321"/>
                    <a:gd name="T44" fmla="*/ 239 w 270"/>
                    <a:gd name="T45" fmla="*/ 321 h 321"/>
                    <a:gd name="T46" fmla="*/ 248 w 270"/>
                    <a:gd name="T47" fmla="*/ 321 h 321"/>
                    <a:gd name="T48" fmla="*/ 244 w 270"/>
                    <a:gd name="T49" fmla="*/ 305 h 321"/>
                    <a:gd name="T50" fmla="*/ 230 w 270"/>
                    <a:gd name="T51" fmla="*/ 294 h 321"/>
                    <a:gd name="T52" fmla="*/ 234 w 270"/>
                    <a:gd name="T53" fmla="*/ 273 h 321"/>
                    <a:gd name="T54" fmla="*/ 236 w 270"/>
                    <a:gd name="T55" fmla="*/ 259 h 321"/>
                    <a:gd name="T56" fmla="*/ 261 w 270"/>
                    <a:gd name="T57" fmla="*/ 232 h 321"/>
                    <a:gd name="T58" fmla="*/ 241 w 270"/>
                    <a:gd name="T59" fmla="*/ 149 h 321"/>
                    <a:gd name="T60" fmla="*/ 242 w 270"/>
                    <a:gd name="T61" fmla="*/ 121 h 321"/>
                    <a:gd name="T62" fmla="*/ 251 w 270"/>
                    <a:gd name="T63" fmla="*/ 94 h 321"/>
                    <a:gd name="T64" fmla="*/ 270 w 270"/>
                    <a:gd name="T65" fmla="*/ 57 h 321"/>
                    <a:gd name="T66" fmla="*/ 268 w 270"/>
                    <a:gd name="T67" fmla="*/ 36 h 321"/>
                    <a:gd name="T68" fmla="*/ 264 w 270"/>
                    <a:gd name="T69" fmla="*/ 28 h 321"/>
                    <a:gd name="T70" fmla="*/ 255 w 270"/>
                    <a:gd name="T71" fmla="*/ 17 h 321"/>
                    <a:gd name="T72" fmla="*/ 245 w 270"/>
                    <a:gd name="T73" fmla="*/ 13 h 321"/>
                    <a:gd name="T74" fmla="*/ 234 w 270"/>
                    <a:gd name="T75" fmla="*/ 14 h 321"/>
                    <a:gd name="T76" fmla="*/ 222 w 270"/>
                    <a:gd name="T77" fmla="*/ 10 h 321"/>
                    <a:gd name="T78" fmla="*/ 213 w 270"/>
                    <a:gd name="T79" fmla="*/ 3 h 321"/>
                    <a:gd name="T80" fmla="*/ 197 w 270"/>
                    <a:gd name="T81" fmla="*/ 1 h 321"/>
                    <a:gd name="T82" fmla="*/ 189 w 270"/>
                    <a:gd name="T83" fmla="*/ 2 h 321"/>
                    <a:gd name="T84" fmla="*/ 178 w 270"/>
                    <a:gd name="T85" fmla="*/ 7 h 321"/>
                    <a:gd name="T86" fmla="*/ 166 w 270"/>
                    <a:gd name="T87" fmla="*/ 8 h 321"/>
                    <a:gd name="T88" fmla="*/ 150 w 270"/>
                    <a:gd name="T89" fmla="*/ 8 h 321"/>
                    <a:gd name="T90" fmla="*/ 144 w 270"/>
                    <a:gd name="T91" fmla="*/ 20 h 321"/>
                    <a:gd name="T92" fmla="*/ 131 w 270"/>
                    <a:gd name="T93" fmla="*/ 18 h 321"/>
                    <a:gd name="T94" fmla="*/ 115 w 270"/>
                    <a:gd name="T95" fmla="*/ 10 h 321"/>
                    <a:gd name="T96" fmla="*/ 102 w 270"/>
                    <a:gd name="T97" fmla="*/ 5 h 321"/>
                    <a:gd name="T98" fmla="*/ 96 w 270"/>
                    <a:gd name="T99" fmla="*/ 14 h 321"/>
                    <a:gd name="T100" fmla="*/ 94 w 270"/>
                    <a:gd name="T101" fmla="*/ 25 h 321"/>
                    <a:gd name="T102" fmla="*/ 85 w 270"/>
                    <a:gd name="T103" fmla="*/ 53 h 321"/>
                    <a:gd name="T104" fmla="*/ 84 w 270"/>
                    <a:gd name="T105" fmla="*/ 76 h 321"/>
                    <a:gd name="T106" fmla="*/ 80 w 270"/>
                    <a:gd name="T107" fmla="*/ 100 h 321"/>
                    <a:gd name="T108" fmla="*/ 62 w 270"/>
                    <a:gd name="T109" fmla="*/ 118 h 321"/>
                    <a:gd name="T110" fmla="*/ 57 w 270"/>
                    <a:gd name="T111" fmla="*/ 146 h 321"/>
                    <a:gd name="T112" fmla="*/ 48 w 270"/>
                    <a:gd name="T113" fmla="*/ 164 h 321"/>
                    <a:gd name="T114" fmla="*/ 32 w 270"/>
                    <a:gd name="T115" fmla="*/ 170 h 321"/>
                    <a:gd name="T116" fmla="*/ 22 w 270"/>
                    <a:gd name="T117" fmla="*/ 169 h 321"/>
                    <a:gd name="T118" fmla="*/ 16 w 270"/>
                    <a:gd name="T119" fmla="*/ 173 h 321"/>
                    <a:gd name="T120" fmla="*/ 5 w 270"/>
                    <a:gd name="T121" fmla="*/ 189 h 321"/>
                    <a:gd name="T122" fmla="*/ 7 w 270"/>
                    <a:gd name="T123" fmla="*/ 195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0" h="321">
                      <a:moveTo>
                        <a:pt x="7" y="195"/>
                      </a:moveTo>
                      <a:lnTo>
                        <a:pt x="8" y="194"/>
                      </a:lnTo>
                      <a:lnTo>
                        <a:pt x="9" y="194"/>
                      </a:lnTo>
                      <a:lnTo>
                        <a:pt x="9" y="194"/>
                      </a:lnTo>
                      <a:lnTo>
                        <a:pt x="12" y="193"/>
                      </a:lnTo>
                      <a:lnTo>
                        <a:pt x="14" y="192"/>
                      </a:lnTo>
                      <a:lnTo>
                        <a:pt x="16" y="193"/>
                      </a:lnTo>
                      <a:lnTo>
                        <a:pt x="19" y="193"/>
                      </a:lnTo>
                      <a:lnTo>
                        <a:pt x="21" y="193"/>
                      </a:lnTo>
                      <a:lnTo>
                        <a:pt x="24" y="193"/>
                      </a:lnTo>
                      <a:lnTo>
                        <a:pt x="29" y="192"/>
                      </a:lnTo>
                      <a:lnTo>
                        <a:pt x="31" y="193"/>
                      </a:lnTo>
                      <a:lnTo>
                        <a:pt x="36" y="193"/>
                      </a:lnTo>
                      <a:lnTo>
                        <a:pt x="40" y="192"/>
                      </a:lnTo>
                      <a:lnTo>
                        <a:pt x="50" y="192"/>
                      </a:lnTo>
                      <a:lnTo>
                        <a:pt x="65" y="193"/>
                      </a:lnTo>
                      <a:lnTo>
                        <a:pt x="65" y="195"/>
                      </a:lnTo>
                      <a:lnTo>
                        <a:pt x="64" y="196"/>
                      </a:lnTo>
                      <a:lnTo>
                        <a:pt x="65" y="197"/>
                      </a:lnTo>
                      <a:lnTo>
                        <a:pt x="66" y="200"/>
                      </a:lnTo>
                      <a:lnTo>
                        <a:pt x="67" y="201"/>
                      </a:lnTo>
                      <a:lnTo>
                        <a:pt x="66" y="203"/>
                      </a:lnTo>
                      <a:lnTo>
                        <a:pt x="66" y="205"/>
                      </a:lnTo>
                      <a:lnTo>
                        <a:pt x="67" y="208"/>
                      </a:lnTo>
                      <a:lnTo>
                        <a:pt x="68" y="213"/>
                      </a:lnTo>
                      <a:lnTo>
                        <a:pt x="68" y="214"/>
                      </a:lnTo>
                      <a:lnTo>
                        <a:pt x="69" y="216"/>
                      </a:lnTo>
                      <a:lnTo>
                        <a:pt x="70" y="217"/>
                      </a:lnTo>
                      <a:lnTo>
                        <a:pt x="71" y="219"/>
                      </a:lnTo>
                      <a:lnTo>
                        <a:pt x="73" y="222"/>
                      </a:lnTo>
                      <a:lnTo>
                        <a:pt x="74" y="228"/>
                      </a:lnTo>
                      <a:lnTo>
                        <a:pt x="75" y="230"/>
                      </a:lnTo>
                      <a:lnTo>
                        <a:pt x="79" y="229"/>
                      </a:lnTo>
                      <a:lnTo>
                        <a:pt x="81" y="228"/>
                      </a:lnTo>
                      <a:lnTo>
                        <a:pt x="83" y="229"/>
                      </a:lnTo>
                      <a:lnTo>
                        <a:pt x="88" y="230"/>
                      </a:lnTo>
                      <a:lnTo>
                        <a:pt x="90" y="228"/>
                      </a:lnTo>
                      <a:lnTo>
                        <a:pt x="101" y="228"/>
                      </a:lnTo>
                      <a:lnTo>
                        <a:pt x="101" y="223"/>
                      </a:lnTo>
                      <a:lnTo>
                        <a:pt x="100" y="220"/>
                      </a:lnTo>
                      <a:lnTo>
                        <a:pt x="102" y="219"/>
                      </a:lnTo>
                      <a:lnTo>
                        <a:pt x="102" y="216"/>
                      </a:lnTo>
                      <a:lnTo>
                        <a:pt x="103" y="211"/>
                      </a:lnTo>
                      <a:lnTo>
                        <a:pt x="116" y="211"/>
                      </a:lnTo>
                      <a:lnTo>
                        <a:pt x="116" y="210"/>
                      </a:lnTo>
                      <a:lnTo>
                        <a:pt x="121" y="210"/>
                      </a:lnTo>
                      <a:lnTo>
                        <a:pt x="121" y="212"/>
                      </a:lnTo>
                      <a:lnTo>
                        <a:pt x="120" y="214"/>
                      </a:lnTo>
                      <a:lnTo>
                        <a:pt x="120" y="215"/>
                      </a:lnTo>
                      <a:lnTo>
                        <a:pt x="137" y="217"/>
                      </a:lnTo>
                      <a:lnTo>
                        <a:pt x="137" y="219"/>
                      </a:lnTo>
                      <a:lnTo>
                        <a:pt x="137" y="221"/>
                      </a:lnTo>
                      <a:lnTo>
                        <a:pt x="137" y="224"/>
                      </a:lnTo>
                      <a:lnTo>
                        <a:pt x="136" y="227"/>
                      </a:lnTo>
                      <a:lnTo>
                        <a:pt x="135" y="230"/>
                      </a:lnTo>
                      <a:lnTo>
                        <a:pt x="137" y="232"/>
                      </a:lnTo>
                      <a:lnTo>
                        <a:pt x="137" y="235"/>
                      </a:lnTo>
                      <a:lnTo>
                        <a:pt x="136" y="236"/>
                      </a:lnTo>
                      <a:lnTo>
                        <a:pt x="136" y="237"/>
                      </a:lnTo>
                      <a:lnTo>
                        <a:pt x="137" y="239"/>
                      </a:lnTo>
                      <a:lnTo>
                        <a:pt x="137" y="245"/>
                      </a:lnTo>
                      <a:lnTo>
                        <a:pt x="136" y="249"/>
                      </a:lnTo>
                      <a:lnTo>
                        <a:pt x="137" y="250"/>
                      </a:lnTo>
                      <a:lnTo>
                        <a:pt x="137" y="252"/>
                      </a:lnTo>
                      <a:lnTo>
                        <a:pt x="137" y="254"/>
                      </a:lnTo>
                      <a:lnTo>
                        <a:pt x="137" y="256"/>
                      </a:lnTo>
                      <a:lnTo>
                        <a:pt x="139" y="257"/>
                      </a:lnTo>
                      <a:lnTo>
                        <a:pt x="140" y="259"/>
                      </a:lnTo>
                      <a:lnTo>
                        <a:pt x="140" y="259"/>
                      </a:lnTo>
                      <a:lnTo>
                        <a:pt x="140" y="261"/>
                      </a:lnTo>
                      <a:lnTo>
                        <a:pt x="140" y="263"/>
                      </a:lnTo>
                      <a:lnTo>
                        <a:pt x="140" y="265"/>
                      </a:lnTo>
                      <a:lnTo>
                        <a:pt x="142" y="267"/>
                      </a:lnTo>
                      <a:lnTo>
                        <a:pt x="142" y="269"/>
                      </a:lnTo>
                      <a:lnTo>
                        <a:pt x="141" y="270"/>
                      </a:lnTo>
                      <a:lnTo>
                        <a:pt x="142" y="273"/>
                      </a:lnTo>
                      <a:lnTo>
                        <a:pt x="144" y="275"/>
                      </a:lnTo>
                      <a:lnTo>
                        <a:pt x="143" y="278"/>
                      </a:lnTo>
                      <a:lnTo>
                        <a:pt x="143" y="279"/>
                      </a:lnTo>
                      <a:lnTo>
                        <a:pt x="142" y="280"/>
                      </a:lnTo>
                      <a:lnTo>
                        <a:pt x="142" y="283"/>
                      </a:lnTo>
                      <a:lnTo>
                        <a:pt x="142" y="284"/>
                      </a:lnTo>
                      <a:lnTo>
                        <a:pt x="144" y="284"/>
                      </a:lnTo>
                      <a:lnTo>
                        <a:pt x="144" y="283"/>
                      </a:lnTo>
                      <a:lnTo>
                        <a:pt x="146" y="283"/>
                      </a:lnTo>
                      <a:lnTo>
                        <a:pt x="147" y="282"/>
                      </a:lnTo>
                      <a:lnTo>
                        <a:pt x="148" y="282"/>
                      </a:lnTo>
                      <a:lnTo>
                        <a:pt x="150" y="283"/>
                      </a:lnTo>
                      <a:lnTo>
                        <a:pt x="151" y="284"/>
                      </a:lnTo>
                      <a:lnTo>
                        <a:pt x="155" y="284"/>
                      </a:lnTo>
                      <a:lnTo>
                        <a:pt x="157" y="284"/>
                      </a:lnTo>
                      <a:lnTo>
                        <a:pt x="158" y="284"/>
                      </a:lnTo>
                      <a:lnTo>
                        <a:pt x="159" y="283"/>
                      </a:lnTo>
                      <a:lnTo>
                        <a:pt x="162" y="282"/>
                      </a:lnTo>
                      <a:lnTo>
                        <a:pt x="164" y="281"/>
                      </a:lnTo>
                      <a:lnTo>
                        <a:pt x="167" y="280"/>
                      </a:lnTo>
                      <a:lnTo>
                        <a:pt x="167" y="281"/>
                      </a:lnTo>
                      <a:lnTo>
                        <a:pt x="168" y="282"/>
                      </a:lnTo>
                      <a:lnTo>
                        <a:pt x="169" y="282"/>
                      </a:lnTo>
                      <a:lnTo>
                        <a:pt x="171" y="283"/>
                      </a:lnTo>
                      <a:lnTo>
                        <a:pt x="172" y="284"/>
                      </a:lnTo>
                      <a:lnTo>
                        <a:pt x="172" y="287"/>
                      </a:lnTo>
                      <a:lnTo>
                        <a:pt x="173" y="288"/>
                      </a:lnTo>
                      <a:lnTo>
                        <a:pt x="174" y="289"/>
                      </a:lnTo>
                      <a:lnTo>
                        <a:pt x="175" y="287"/>
                      </a:lnTo>
                      <a:lnTo>
                        <a:pt x="178" y="286"/>
                      </a:lnTo>
                      <a:lnTo>
                        <a:pt x="179" y="286"/>
                      </a:lnTo>
                      <a:lnTo>
                        <a:pt x="181" y="284"/>
                      </a:lnTo>
                      <a:lnTo>
                        <a:pt x="184" y="283"/>
                      </a:lnTo>
                      <a:lnTo>
                        <a:pt x="185" y="283"/>
                      </a:lnTo>
                      <a:lnTo>
                        <a:pt x="185" y="287"/>
                      </a:lnTo>
                      <a:lnTo>
                        <a:pt x="186" y="288"/>
                      </a:lnTo>
                      <a:lnTo>
                        <a:pt x="186" y="291"/>
                      </a:lnTo>
                      <a:lnTo>
                        <a:pt x="186" y="292"/>
                      </a:lnTo>
                      <a:lnTo>
                        <a:pt x="187" y="292"/>
                      </a:lnTo>
                      <a:lnTo>
                        <a:pt x="190" y="294"/>
                      </a:lnTo>
                      <a:lnTo>
                        <a:pt x="191" y="294"/>
                      </a:lnTo>
                      <a:lnTo>
                        <a:pt x="195" y="297"/>
                      </a:lnTo>
                      <a:lnTo>
                        <a:pt x="197" y="297"/>
                      </a:lnTo>
                      <a:lnTo>
                        <a:pt x="200" y="297"/>
                      </a:lnTo>
                      <a:lnTo>
                        <a:pt x="201" y="299"/>
                      </a:lnTo>
                      <a:lnTo>
                        <a:pt x="203" y="299"/>
                      </a:lnTo>
                      <a:lnTo>
                        <a:pt x="207" y="297"/>
                      </a:lnTo>
                      <a:lnTo>
                        <a:pt x="207" y="295"/>
                      </a:lnTo>
                      <a:lnTo>
                        <a:pt x="209" y="291"/>
                      </a:lnTo>
                      <a:lnTo>
                        <a:pt x="210" y="290"/>
                      </a:lnTo>
                      <a:lnTo>
                        <a:pt x="212" y="290"/>
                      </a:lnTo>
                      <a:lnTo>
                        <a:pt x="213" y="290"/>
                      </a:lnTo>
                      <a:lnTo>
                        <a:pt x="213" y="295"/>
                      </a:lnTo>
                      <a:lnTo>
                        <a:pt x="215" y="298"/>
                      </a:lnTo>
                      <a:lnTo>
                        <a:pt x="216" y="300"/>
                      </a:lnTo>
                      <a:lnTo>
                        <a:pt x="219" y="302"/>
                      </a:lnTo>
                      <a:lnTo>
                        <a:pt x="224" y="304"/>
                      </a:lnTo>
                      <a:lnTo>
                        <a:pt x="227" y="307"/>
                      </a:lnTo>
                      <a:lnTo>
                        <a:pt x="230" y="311"/>
                      </a:lnTo>
                      <a:lnTo>
                        <a:pt x="233" y="314"/>
                      </a:lnTo>
                      <a:lnTo>
                        <a:pt x="236" y="318"/>
                      </a:lnTo>
                      <a:lnTo>
                        <a:pt x="239" y="321"/>
                      </a:lnTo>
                      <a:lnTo>
                        <a:pt x="241" y="321"/>
                      </a:lnTo>
                      <a:lnTo>
                        <a:pt x="243" y="321"/>
                      </a:lnTo>
                      <a:lnTo>
                        <a:pt x="245" y="320"/>
                      </a:lnTo>
                      <a:lnTo>
                        <a:pt x="246" y="320"/>
                      </a:lnTo>
                      <a:lnTo>
                        <a:pt x="246" y="321"/>
                      </a:lnTo>
                      <a:lnTo>
                        <a:pt x="248" y="321"/>
                      </a:lnTo>
                      <a:lnTo>
                        <a:pt x="249" y="320"/>
                      </a:lnTo>
                      <a:lnTo>
                        <a:pt x="248" y="302"/>
                      </a:lnTo>
                      <a:lnTo>
                        <a:pt x="247" y="301"/>
                      </a:lnTo>
                      <a:lnTo>
                        <a:pt x="244" y="302"/>
                      </a:lnTo>
                      <a:lnTo>
                        <a:pt x="244" y="304"/>
                      </a:lnTo>
                      <a:lnTo>
                        <a:pt x="244" y="305"/>
                      </a:lnTo>
                      <a:lnTo>
                        <a:pt x="244" y="306"/>
                      </a:lnTo>
                      <a:lnTo>
                        <a:pt x="238" y="306"/>
                      </a:lnTo>
                      <a:lnTo>
                        <a:pt x="237" y="304"/>
                      </a:lnTo>
                      <a:lnTo>
                        <a:pt x="236" y="301"/>
                      </a:lnTo>
                      <a:lnTo>
                        <a:pt x="232" y="296"/>
                      </a:lnTo>
                      <a:lnTo>
                        <a:pt x="230" y="294"/>
                      </a:lnTo>
                      <a:lnTo>
                        <a:pt x="230" y="290"/>
                      </a:lnTo>
                      <a:lnTo>
                        <a:pt x="230" y="280"/>
                      </a:lnTo>
                      <a:lnTo>
                        <a:pt x="230" y="278"/>
                      </a:lnTo>
                      <a:lnTo>
                        <a:pt x="233" y="275"/>
                      </a:lnTo>
                      <a:lnTo>
                        <a:pt x="234" y="273"/>
                      </a:lnTo>
                      <a:lnTo>
                        <a:pt x="234" y="273"/>
                      </a:lnTo>
                      <a:lnTo>
                        <a:pt x="234" y="272"/>
                      </a:lnTo>
                      <a:lnTo>
                        <a:pt x="235" y="268"/>
                      </a:lnTo>
                      <a:lnTo>
                        <a:pt x="234" y="266"/>
                      </a:lnTo>
                      <a:lnTo>
                        <a:pt x="235" y="263"/>
                      </a:lnTo>
                      <a:lnTo>
                        <a:pt x="234" y="261"/>
                      </a:lnTo>
                      <a:lnTo>
                        <a:pt x="236" y="259"/>
                      </a:lnTo>
                      <a:lnTo>
                        <a:pt x="236" y="258"/>
                      </a:lnTo>
                      <a:lnTo>
                        <a:pt x="234" y="257"/>
                      </a:lnTo>
                      <a:lnTo>
                        <a:pt x="233" y="255"/>
                      </a:lnTo>
                      <a:lnTo>
                        <a:pt x="232" y="251"/>
                      </a:lnTo>
                      <a:lnTo>
                        <a:pt x="237" y="238"/>
                      </a:lnTo>
                      <a:lnTo>
                        <a:pt x="261" y="232"/>
                      </a:lnTo>
                      <a:lnTo>
                        <a:pt x="263" y="232"/>
                      </a:lnTo>
                      <a:lnTo>
                        <a:pt x="259" y="219"/>
                      </a:lnTo>
                      <a:lnTo>
                        <a:pt x="249" y="203"/>
                      </a:lnTo>
                      <a:lnTo>
                        <a:pt x="246" y="183"/>
                      </a:lnTo>
                      <a:lnTo>
                        <a:pt x="244" y="168"/>
                      </a:lnTo>
                      <a:lnTo>
                        <a:pt x="241" y="149"/>
                      </a:lnTo>
                      <a:lnTo>
                        <a:pt x="241" y="144"/>
                      </a:lnTo>
                      <a:lnTo>
                        <a:pt x="241" y="140"/>
                      </a:lnTo>
                      <a:lnTo>
                        <a:pt x="240" y="137"/>
                      </a:lnTo>
                      <a:lnTo>
                        <a:pt x="240" y="135"/>
                      </a:lnTo>
                      <a:lnTo>
                        <a:pt x="240" y="132"/>
                      </a:lnTo>
                      <a:lnTo>
                        <a:pt x="242" y="121"/>
                      </a:lnTo>
                      <a:lnTo>
                        <a:pt x="245" y="118"/>
                      </a:lnTo>
                      <a:lnTo>
                        <a:pt x="248" y="114"/>
                      </a:lnTo>
                      <a:lnTo>
                        <a:pt x="248" y="110"/>
                      </a:lnTo>
                      <a:lnTo>
                        <a:pt x="250" y="104"/>
                      </a:lnTo>
                      <a:lnTo>
                        <a:pt x="251" y="97"/>
                      </a:lnTo>
                      <a:lnTo>
                        <a:pt x="251" y="94"/>
                      </a:lnTo>
                      <a:lnTo>
                        <a:pt x="251" y="91"/>
                      </a:lnTo>
                      <a:lnTo>
                        <a:pt x="257" y="80"/>
                      </a:lnTo>
                      <a:lnTo>
                        <a:pt x="258" y="76"/>
                      </a:lnTo>
                      <a:lnTo>
                        <a:pt x="263" y="71"/>
                      </a:lnTo>
                      <a:lnTo>
                        <a:pt x="270" y="59"/>
                      </a:lnTo>
                      <a:lnTo>
                        <a:pt x="270" y="57"/>
                      </a:lnTo>
                      <a:lnTo>
                        <a:pt x="269" y="54"/>
                      </a:lnTo>
                      <a:lnTo>
                        <a:pt x="268" y="52"/>
                      </a:lnTo>
                      <a:lnTo>
                        <a:pt x="266" y="51"/>
                      </a:lnTo>
                      <a:lnTo>
                        <a:pt x="267" y="46"/>
                      </a:lnTo>
                      <a:lnTo>
                        <a:pt x="268" y="41"/>
                      </a:lnTo>
                      <a:lnTo>
                        <a:pt x="268" y="36"/>
                      </a:lnTo>
                      <a:lnTo>
                        <a:pt x="268" y="34"/>
                      </a:lnTo>
                      <a:lnTo>
                        <a:pt x="269" y="31"/>
                      </a:lnTo>
                      <a:lnTo>
                        <a:pt x="268" y="30"/>
                      </a:lnTo>
                      <a:lnTo>
                        <a:pt x="265" y="30"/>
                      </a:lnTo>
                      <a:lnTo>
                        <a:pt x="265" y="30"/>
                      </a:lnTo>
                      <a:lnTo>
                        <a:pt x="264" y="28"/>
                      </a:lnTo>
                      <a:lnTo>
                        <a:pt x="263" y="25"/>
                      </a:lnTo>
                      <a:lnTo>
                        <a:pt x="262" y="24"/>
                      </a:lnTo>
                      <a:lnTo>
                        <a:pt x="261" y="21"/>
                      </a:lnTo>
                      <a:lnTo>
                        <a:pt x="260" y="20"/>
                      </a:lnTo>
                      <a:lnTo>
                        <a:pt x="256" y="18"/>
                      </a:lnTo>
                      <a:lnTo>
                        <a:pt x="255" y="17"/>
                      </a:lnTo>
                      <a:lnTo>
                        <a:pt x="254" y="14"/>
                      </a:lnTo>
                      <a:lnTo>
                        <a:pt x="252" y="11"/>
                      </a:lnTo>
                      <a:lnTo>
                        <a:pt x="251" y="9"/>
                      </a:lnTo>
                      <a:lnTo>
                        <a:pt x="248" y="9"/>
                      </a:lnTo>
                      <a:lnTo>
                        <a:pt x="246" y="11"/>
                      </a:lnTo>
                      <a:lnTo>
                        <a:pt x="245" y="13"/>
                      </a:lnTo>
                      <a:lnTo>
                        <a:pt x="242" y="14"/>
                      </a:lnTo>
                      <a:lnTo>
                        <a:pt x="241" y="14"/>
                      </a:lnTo>
                      <a:lnTo>
                        <a:pt x="241" y="13"/>
                      </a:lnTo>
                      <a:lnTo>
                        <a:pt x="239" y="13"/>
                      </a:lnTo>
                      <a:lnTo>
                        <a:pt x="235" y="13"/>
                      </a:lnTo>
                      <a:lnTo>
                        <a:pt x="234" y="14"/>
                      </a:lnTo>
                      <a:lnTo>
                        <a:pt x="233" y="16"/>
                      </a:lnTo>
                      <a:lnTo>
                        <a:pt x="231" y="17"/>
                      </a:lnTo>
                      <a:lnTo>
                        <a:pt x="228" y="15"/>
                      </a:lnTo>
                      <a:lnTo>
                        <a:pt x="225" y="13"/>
                      </a:lnTo>
                      <a:lnTo>
                        <a:pt x="223" y="11"/>
                      </a:lnTo>
                      <a:lnTo>
                        <a:pt x="222" y="10"/>
                      </a:lnTo>
                      <a:lnTo>
                        <a:pt x="220" y="8"/>
                      </a:lnTo>
                      <a:lnTo>
                        <a:pt x="220" y="5"/>
                      </a:lnTo>
                      <a:lnTo>
                        <a:pt x="220" y="5"/>
                      </a:lnTo>
                      <a:lnTo>
                        <a:pt x="219" y="5"/>
                      </a:lnTo>
                      <a:lnTo>
                        <a:pt x="216" y="3"/>
                      </a:lnTo>
                      <a:lnTo>
                        <a:pt x="213" y="3"/>
                      </a:lnTo>
                      <a:lnTo>
                        <a:pt x="209" y="5"/>
                      </a:lnTo>
                      <a:lnTo>
                        <a:pt x="208" y="4"/>
                      </a:lnTo>
                      <a:lnTo>
                        <a:pt x="203" y="4"/>
                      </a:lnTo>
                      <a:lnTo>
                        <a:pt x="201" y="3"/>
                      </a:lnTo>
                      <a:lnTo>
                        <a:pt x="199" y="2"/>
                      </a:lnTo>
                      <a:lnTo>
                        <a:pt x="197" y="1"/>
                      </a:lnTo>
                      <a:lnTo>
                        <a:pt x="196" y="1"/>
                      </a:lnTo>
                      <a:lnTo>
                        <a:pt x="192" y="1"/>
                      </a:lnTo>
                      <a:lnTo>
                        <a:pt x="192" y="0"/>
                      </a:lnTo>
                      <a:lnTo>
                        <a:pt x="189" y="0"/>
                      </a:lnTo>
                      <a:lnTo>
                        <a:pt x="189" y="1"/>
                      </a:lnTo>
                      <a:lnTo>
                        <a:pt x="189" y="2"/>
                      </a:lnTo>
                      <a:lnTo>
                        <a:pt x="188" y="5"/>
                      </a:lnTo>
                      <a:lnTo>
                        <a:pt x="186" y="5"/>
                      </a:lnTo>
                      <a:lnTo>
                        <a:pt x="185" y="6"/>
                      </a:lnTo>
                      <a:lnTo>
                        <a:pt x="181" y="6"/>
                      </a:lnTo>
                      <a:lnTo>
                        <a:pt x="179" y="7"/>
                      </a:lnTo>
                      <a:lnTo>
                        <a:pt x="178" y="7"/>
                      </a:lnTo>
                      <a:lnTo>
                        <a:pt x="178" y="6"/>
                      </a:lnTo>
                      <a:lnTo>
                        <a:pt x="176" y="5"/>
                      </a:lnTo>
                      <a:lnTo>
                        <a:pt x="176" y="4"/>
                      </a:lnTo>
                      <a:lnTo>
                        <a:pt x="174" y="4"/>
                      </a:lnTo>
                      <a:lnTo>
                        <a:pt x="168" y="7"/>
                      </a:lnTo>
                      <a:lnTo>
                        <a:pt x="166" y="8"/>
                      </a:lnTo>
                      <a:lnTo>
                        <a:pt x="165" y="10"/>
                      </a:lnTo>
                      <a:lnTo>
                        <a:pt x="159" y="11"/>
                      </a:lnTo>
                      <a:lnTo>
                        <a:pt x="157" y="11"/>
                      </a:lnTo>
                      <a:lnTo>
                        <a:pt x="155" y="9"/>
                      </a:lnTo>
                      <a:lnTo>
                        <a:pt x="153" y="9"/>
                      </a:lnTo>
                      <a:lnTo>
                        <a:pt x="150" y="8"/>
                      </a:lnTo>
                      <a:lnTo>
                        <a:pt x="148" y="11"/>
                      </a:lnTo>
                      <a:lnTo>
                        <a:pt x="146" y="14"/>
                      </a:lnTo>
                      <a:lnTo>
                        <a:pt x="146" y="16"/>
                      </a:lnTo>
                      <a:lnTo>
                        <a:pt x="147" y="18"/>
                      </a:lnTo>
                      <a:lnTo>
                        <a:pt x="147" y="19"/>
                      </a:lnTo>
                      <a:lnTo>
                        <a:pt x="144" y="20"/>
                      </a:lnTo>
                      <a:lnTo>
                        <a:pt x="142" y="19"/>
                      </a:lnTo>
                      <a:lnTo>
                        <a:pt x="139" y="18"/>
                      </a:lnTo>
                      <a:lnTo>
                        <a:pt x="137" y="17"/>
                      </a:lnTo>
                      <a:lnTo>
                        <a:pt x="134" y="17"/>
                      </a:lnTo>
                      <a:lnTo>
                        <a:pt x="133" y="18"/>
                      </a:lnTo>
                      <a:lnTo>
                        <a:pt x="131" y="18"/>
                      </a:lnTo>
                      <a:lnTo>
                        <a:pt x="127" y="18"/>
                      </a:lnTo>
                      <a:lnTo>
                        <a:pt x="124" y="15"/>
                      </a:lnTo>
                      <a:lnTo>
                        <a:pt x="121" y="16"/>
                      </a:lnTo>
                      <a:lnTo>
                        <a:pt x="120" y="14"/>
                      </a:lnTo>
                      <a:lnTo>
                        <a:pt x="117" y="11"/>
                      </a:lnTo>
                      <a:lnTo>
                        <a:pt x="115" y="10"/>
                      </a:lnTo>
                      <a:lnTo>
                        <a:pt x="110" y="6"/>
                      </a:lnTo>
                      <a:lnTo>
                        <a:pt x="109" y="5"/>
                      </a:lnTo>
                      <a:lnTo>
                        <a:pt x="107" y="4"/>
                      </a:lnTo>
                      <a:lnTo>
                        <a:pt x="106" y="4"/>
                      </a:lnTo>
                      <a:lnTo>
                        <a:pt x="105" y="5"/>
                      </a:lnTo>
                      <a:lnTo>
                        <a:pt x="102" y="5"/>
                      </a:lnTo>
                      <a:lnTo>
                        <a:pt x="101" y="7"/>
                      </a:lnTo>
                      <a:lnTo>
                        <a:pt x="99" y="7"/>
                      </a:lnTo>
                      <a:lnTo>
                        <a:pt x="98" y="8"/>
                      </a:lnTo>
                      <a:lnTo>
                        <a:pt x="98" y="11"/>
                      </a:lnTo>
                      <a:lnTo>
                        <a:pt x="96" y="13"/>
                      </a:lnTo>
                      <a:lnTo>
                        <a:pt x="96" y="14"/>
                      </a:lnTo>
                      <a:lnTo>
                        <a:pt x="95" y="16"/>
                      </a:lnTo>
                      <a:lnTo>
                        <a:pt x="93" y="16"/>
                      </a:lnTo>
                      <a:lnTo>
                        <a:pt x="93" y="18"/>
                      </a:lnTo>
                      <a:lnTo>
                        <a:pt x="95" y="21"/>
                      </a:lnTo>
                      <a:lnTo>
                        <a:pt x="95" y="23"/>
                      </a:lnTo>
                      <a:lnTo>
                        <a:pt x="94" y="25"/>
                      </a:lnTo>
                      <a:lnTo>
                        <a:pt x="93" y="29"/>
                      </a:lnTo>
                      <a:lnTo>
                        <a:pt x="95" y="32"/>
                      </a:lnTo>
                      <a:lnTo>
                        <a:pt x="95" y="39"/>
                      </a:lnTo>
                      <a:lnTo>
                        <a:pt x="92" y="41"/>
                      </a:lnTo>
                      <a:lnTo>
                        <a:pt x="92" y="44"/>
                      </a:lnTo>
                      <a:lnTo>
                        <a:pt x="85" y="53"/>
                      </a:lnTo>
                      <a:lnTo>
                        <a:pt x="87" y="59"/>
                      </a:lnTo>
                      <a:lnTo>
                        <a:pt x="86" y="62"/>
                      </a:lnTo>
                      <a:lnTo>
                        <a:pt x="85" y="66"/>
                      </a:lnTo>
                      <a:lnTo>
                        <a:pt x="84" y="69"/>
                      </a:lnTo>
                      <a:lnTo>
                        <a:pt x="83" y="75"/>
                      </a:lnTo>
                      <a:lnTo>
                        <a:pt x="84" y="76"/>
                      </a:lnTo>
                      <a:lnTo>
                        <a:pt x="83" y="82"/>
                      </a:lnTo>
                      <a:lnTo>
                        <a:pt x="83" y="83"/>
                      </a:lnTo>
                      <a:lnTo>
                        <a:pt x="83" y="87"/>
                      </a:lnTo>
                      <a:lnTo>
                        <a:pt x="81" y="89"/>
                      </a:lnTo>
                      <a:lnTo>
                        <a:pt x="80" y="94"/>
                      </a:lnTo>
                      <a:lnTo>
                        <a:pt x="80" y="100"/>
                      </a:lnTo>
                      <a:lnTo>
                        <a:pt x="75" y="109"/>
                      </a:lnTo>
                      <a:lnTo>
                        <a:pt x="72" y="110"/>
                      </a:lnTo>
                      <a:lnTo>
                        <a:pt x="70" y="112"/>
                      </a:lnTo>
                      <a:lnTo>
                        <a:pt x="68" y="111"/>
                      </a:lnTo>
                      <a:lnTo>
                        <a:pt x="65" y="114"/>
                      </a:lnTo>
                      <a:lnTo>
                        <a:pt x="62" y="118"/>
                      </a:lnTo>
                      <a:lnTo>
                        <a:pt x="62" y="122"/>
                      </a:lnTo>
                      <a:lnTo>
                        <a:pt x="57" y="128"/>
                      </a:lnTo>
                      <a:lnTo>
                        <a:pt x="56" y="131"/>
                      </a:lnTo>
                      <a:lnTo>
                        <a:pt x="57" y="136"/>
                      </a:lnTo>
                      <a:lnTo>
                        <a:pt x="57" y="137"/>
                      </a:lnTo>
                      <a:lnTo>
                        <a:pt x="57" y="146"/>
                      </a:lnTo>
                      <a:lnTo>
                        <a:pt x="56" y="151"/>
                      </a:lnTo>
                      <a:lnTo>
                        <a:pt x="57" y="154"/>
                      </a:lnTo>
                      <a:lnTo>
                        <a:pt x="54" y="159"/>
                      </a:lnTo>
                      <a:lnTo>
                        <a:pt x="51" y="159"/>
                      </a:lnTo>
                      <a:lnTo>
                        <a:pt x="49" y="161"/>
                      </a:lnTo>
                      <a:lnTo>
                        <a:pt x="48" y="164"/>
                      </a:lnTo>
                      <a:lnTo>
                        <a:pt x="43" y="170"/>
                      </a:lnTo>
                      <a:lnTo>
                        <a:pt x="40" y="174"/>
                      </a:lnTo>
                      <a:lnTo>
                        <a:pt x="37" y="176"/>
                      </a:lnTo>
                      <a:lnTo>
                        <a:pt x="33" y="173"/>
                      </a:lnTo>
                      <a:lnTo>
                        <a:pt x="33" y="171"/>
                      </a:lnTo>
                      <a:lnTo>
                        <a:pt x="32" y="170"/>
                      </a:lnTo>
                      <a:lnTo>
                        <a:pt x="34" y="166"/>
                      </a:lnTo>
                      <a:lnTo>
                        <a:pt x="34" y="165"/>
                      </a:lnTo>
                      <a:lnTo>
                        <a:pt x="29" y="166"/>
                      </a:lnTo>
                      <a:lnTo>
                        <a:pt x="26" y="169"/>
                      </a:lnTo>
                      <a:lnTo>
                        <a:pt x="25" y="169"/>
                      </a:lnTo>
                      <a:lnTo>
                        <a:pt x="22" y="169"/>
                      </a:lnTo>
                      <a:lnTo>
                        <a:pt x="22" y="173"/>
                      </a:lnTo>
                      <a:lnTo>
                        <a:pt x="21" y="175"/>
                      </a:lnTo>
                      <a:lnTo>
                        <a:pt x="19" y="175"/>
                      </a:lnTo>
                      <a:lnTo>
                        <a:pt x="19" y="173"/>
                      </a:lnTo>
                      <a:lnTo>
                        <a:pt x="18" y="172"/>
                      </a:lnTo>
                      <a:lnTo>
                        <a:pt x="16" y="173"/>
                      </a:lnTo>
                      <a:lnTo>
                        <a:pt x="14" y="173"/>
                      </a:lnTo>
                      <a:lnTo>
                        <a:pt x="11" y="176"/>
                      </a:lnTo>
                      <a:lnTo>
                        <a:pt x="8" y="179"/>
                      </a:lnTo>
                      <a:lnTo>
                        <a:pt x="7" y="181"/>
                      </a:lnTo>
                      <a:lnTo>
                        <a:pt x="7" y="187"/>
                      </a:lnTo>
                      <a:lnTo>
                        <a:pt x="5" y="189"/>
                      </a:lnTo>
                      <a:lnTo>
                        <a:pt x="2" y="190"/>
                      </a:lnTo>
                      <a:lnTo>
                        <a:pt x="0" y="191"/>
                      </a:lnTo>
                      <a:lnTo>
                        <a:pt x="1" y="194"/>
                      </a:lnTo>
                      <a:lnTo>
                        <a:pt x="5" y="194"/>
                      </a:lnTo>
                      <a:lnTo>
                        <a:pt x="6" y="195"/>
                      </a:lnTo>
                      <a:lnTo>
                        <a:pt x="7" y="195"/>
                      </a:lnTo>
                      <a:lnTo>
                        <a:pt x="7" y="195"/>
                      </a:lnTo>
                      <a:close/>
                    </a:path>
                  </a:pathLst>
                </a:custGeom>
                <a:solidFill>
                  <a:srgbClr val="D7D0CE"/>
                </a:solid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42" name="Freeform 862">
                  <a:extLst>
                    <a:ext uri="{FF2B5EF4-FFF2-40B4-BE49-F238E27FC236}">
                      <a16:creationId xmlns:a16="http://schemas.microsoft.com/office/drawing/2014/main" id="{19AC7C3B-941D-B540-E6DE-4E2ECF1AB257}"/>
                    </a:ext>
                  </a:extLst>
                </p:cNvPr>
                <p:cNvSpPr>
                  <a:spLocks/>
                </p:cNvSpPr>
                <p:nvPr/>
              </p:nvSpPr>
              <p:spPr bwMode="auto">
                <a:xfrm>
                  <a:off x="4067" y="2966"/>
                  <a:ext cx="45" cy="136"/>
                </a:xfrm>
                <a:custGeom>
                  <a:avLst/>
                  <a:gdLst>
                    <a:gd name="T0" fmla="*/ 7 w 45"/>
                    <a:gd name="T1" fmla="*/ 6 h 136"/>
                    <a:gd name="T2" fmla="*/ 11 w 45"/>
                    <a:gd name="T3" fmla="*/ 8 h 136"/>
                    <a:gd name="T4" fmla="*/ 8 w 45"/>
                    <a:gd name="T5" fmla="*/ 14 h 136"/>
                    <a:gd name="T6" fmla="*/ 12 w 45"/>
                    <a:gd name="T7" fmla="*/ 18 h 136"/>
                    <a:gd name="T8" fmla="*/ 12 w 45"/>
                    <a:gd name="T9" fmla="*/ 23 h 136"/>
                    <a:gd name="T10" fmla="*/ 12 w 45"/>
                    <a:gd name="T11" fmla="*/ 25 h 136"/>
                    <a:gd name="T12" fmla="*/ 8 w 45"/>
                    <a:gd name="T13" fmla="*/ 32 h 136"/>
                    <a:gd name="T14" fmla="*/ 9 w 45"/>
                    <a:gd name="T15" fmla="*/ 38 h 136"/>
                    <a:gd name="T16" fmla="*/ 8 w 45"/>
                    <a:gd name="T17" fmla="*/ 42 h 136"/>
                    <a:gd name="T18" fmla="*/ 9 w 45"/>
                    <a:gd name="T19" fmla="*/ 46 h 136"/>
                    <a:gd name="T20" fmla="*/ 9 w 45"/>
                    <a:gd name="T21" fmla="*/ 49 h 136"/>
                    <a:gd name="T22" fmla="*/ 11 w 45"/>
                    <a:gd name="T23" fmla="*/ 52 h 136"/>
                    <a:gd name="T24" fmla="*/ 10 w 45"/>
                    <a:gd name="T25" fmla="*/ 54 h 136"/>
                    <a:gd name="T26" fmla="*/ 7 w 45"/>
                    <a:gd name="T27" fmla="*/ 56 h 136"/>
                    <a:gd name="T28" fmla="*/ 4 w 45"/>
                    <a:gd name="T29" fmla="*/ 61 h 136"/>
                    <a:gd name="T30" fmla="*/ 4 w 45"/>
                    <a:gd name="T31" fmla="*/ 65 h 136"/>
                    <a:gd name="T32" fmla="*/ 4 w 45"/>
                    <a:gd name="T33" fmla="*/ 69 h 136"/>
                    <a:gd name="T34" fmla="*/ 0 w 45"/>
                    <a:gd name="T35" fmla="*/ 73 h 136"/>
                    <a:gd name="T36" fmla="*/ 2 w 45"/>
                    <a:gd name="T37" fmla="*/ 77 h 136"/>
                    <a:gd name="T38" fmla="*/ 4 w 45"/>
                    <a:gd name="T39" fmla="*/ 82 h 136"/>
                    <a:gd name="T40" fmla="*/ 8 w 45"/>
                    <a:gd name="T41" fmla="*/ 83 h 136"/>
                    <a:gd name="T42" fmla="*/ 10 w 45"/>
                    <a:gd name="T43" fmla="*/ 86 h 136"/>
                    <a:gd name="T44" fmla="*/ 13 w 45"/>
                    <a:gd name="T45" fmla="*/ 90 h 136"/>
                    <a:gd name="T46" fmla="*/ 15 w 45"/>
                    <a:gd name="T47" fmla="*/ 89 h 136"/>
                    <a:gd name="T48" fmla="*/ 20 w 45"/>
                    <a:gd name="T49" fmla="*/ 87 h 136"/>
                    <a:gd name="T50" fmla="*/ 25 w 45"/>
                    <a:gd name="T51" fmla="*/ 91 h 136"/>
                    <a:gd name="T52" fmla="*/ 25 w 45"/>
                    <a:gd name="T53" fmla="*/ 100 h 136"/>
                    <a:gd name="T54" fmla="*/ 21 w 45"/>
                    <a:gd name="T55" fmla="*/ 107 h 136"/>
                    <a:gd name="T56" fmla="*/ 19 w 45"/>
                    <a:gd name="T57" fmla="*/ 114 h 136"/>
                    <a:gd name="T58" fmla="*/ 21 w 45"/>
                    <a:gd name="T59" fmla="*/ 120 h 136"/>
                    <a:gd name="T60" fmla="*/ 26 w 45"/>
                    <a:gd name="T61" fmla="*/ 126 h 136"/>
                    <a:gd name="T62" fmla="*/ 29 w 45"/>
                    <a:gd name="T63" fmla="*/ 129 h 136"/>
                    <a:gd name="T64" fmla="*/ 30 w 45"/>
                    <a:gd name="T65" fmla="*/ 134 h 136"/>
                    <a:gd name="T66" fmla="*/ 33 w 45"/>
                    <a:gd name="T67" fmla="*/ 135 h 136"/>
                    <a:gd name="T68" fmla="*/ 33 w 45"/>
                    <a:gd name="T69" fmla="*/ 128 h 136"/>
                    <a:gd name="T70" fmla="*/ 35 w 45"/>
                    <a:gd name="T71" fmla="*/ 122 h 136"/>
                    <a:gd name="T72" fmla="*/ 40 w 45"/>
                    <a:gd name="T73" fmla="*/ 117 h 136"/>
                    <a:gd name="T74" fmla="*/ 42 w 45"/>
                    <a:gd name="T75" fmla="*/ 112 h 136"/>
                    <a:gd name="T76" fmla="*/ 41 w 45"/>
                    <a:gd name="T77" fmla="*/ 104 h 136"/>
                    <a:gd name="T78" fmla="*/ 40 w 45"/>
                    <a:gd name="T79" fmla="*/ 101 h 136"/>
                    <a:gd name="T80" fmla="*/ 43 w 45"/>
                    <a:gd name="T81" fmla="*/ 100 h 136"/>
                    <a:gd name="T82" fmla="*/ 45 w 45"/>
                    <a:gd name="T83" fmla="*/ 97 h 136"/>
                    <a:gd name="T84" fmla="*/ 44 w 45"/>
                    <a:gd name="T85" fmla="*/ 93 h 136"/>
                    <a:gd name="T86" fmla="*/ 40 w 45"/>
                    <a:gd name="T87" fmla="*/ 83 h 136"/>
                    <a:gd name="T88" fmla="*/ 33 w 45"/>
                    <a:gd name="T89" fmla="*/ 75 h 136"/>
                    <a:gd name="T90" fmla="*/ 31 w 45"/>
                    <a:gd name="T91" fmla="*/ 73 h 136"/>
                    <a:gd name="T92" fmla="*/ 25 w 45"/>
                    <a:gd name="T93" fmla="*/ 68 h 136"/>
                    <a:gd name="T94" fmla="*/ 23 w 45"/>
                    <a:gd name="T95" fmla="*/ 49 h 136"/>
                    <a:gd name="T96" fmla="*/ 22 w 45"/>
                    <a:gd name="T97" fmla="*/ 14 h 136"/>
                    <a:gd name="T98" fmla="*/ 16 w 45"/>
                    <a:gd name="T99" fmla="*/ 6 h 136"/>
                    <a:gd name="T100" fmla="*/ 14 w 45"/>
                    <a:gd name="T101" fmla="*/ 4 h 136"/>
                    <a:gd name="T102" fmla="*/ 12 w 45"/>
                    <a:gd name="T103" fmla="*/ 3 h 136"/>
                    <a:gd name="T104" fmla="*/ 10 w 45"/>
                    <a:gd name="T105" fmla="*/ 3 h 136"/>
                    <a:gd name="T106" fmla="*/ 7 w 45"/>
                    <a:gd name="T107" fmla="*/ 1 h 136"/>
                    <a:gd name="T108" fmla="*/ 5 w 45"/>
                    <a:gd name="T109" fmla="*/ 0 h 136"/>
                    <a:gd name="T110" fmla="*/ 5 w 45"/>
                    <a:gd name="T111" fmla="*/ 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 h="136">
                      <a:moveTo>
                        <a:pt x="6" y="4"/>
                      </a:moveTo>
                      <a:lnTo>
                        <a:pt x="7" y="6"/>
                      </a:lnTo>
                      <a:lnTo>
                        <a:pt x="8" y="7"/>
                      </a:lnTo>
                      <a:lnTo>
                        <a:pt x="11" y="8"/>
                      </a:lnTo>
                      <a:lnTo>
                        <a:pt x="10" y="9"/>
                      </a:lnTo>
                      <a:lnTo>
                        <a:pt x="8" y="14"/>
                      </a:lnTo>
                      <a:lnTo>
                        <a:pt x="9" y="15"/>
                      </a:lnTo>
                      <a:lnTo>
                        <a:pt x="12" y="18"/>
                      </a:lnTo>
                      <a:lnTo>
                        <a:pt x="12" y="20"/>
                      </a:lnTo>
                      <a:lnTo>
                        <a:pt x="12" y="23"/>
                      </a:lnTo>
                      <a:lnTo>
                        <a:pt x="12" y="24"/>
                      </a:lnTo>
                      <a:lnTo>
                        <a:pt x="12" y="25"/>
                      </a:lnTo>
                      <a:lnTo>
                        <a:pt x="8" y="29"/>
                      </a:lnTo>
                      <a:lnTo>
                        <a:pt x="8" y="32"/>
                      </a:lnTo>
                      <a:lnTo>
                        <a:pt x="9" y="35"/>
                      </a:lnTo>
                      <a:lnTo>
                        <a:pt x="9" y="38"/>
                      </a:lnTo>
                      <a:lnTo>
                        <a:pt x="10" y="40"/>
                      </a:lnTo>
                      <a:lnTo>
                        <a:pt x="8" y="42"/>
                      </a:lnTo>
                      <a:lnTo>
                        <a:pt x="10" y="45"/>
                      </a:lnTo>
                      <a:lnTo>
                        <a:pt x="9" y="46"/>
                      </a:lnTo>
                      <a:lnTo>
                        <a:pt x="8" y="47"/>
                      </a:lnTo>
                      <a:lnTo>
                        <a:pt x="9" y="49"/>
                      </a:lnTo>
                      <a:lnTo>
                        <a:pt x="9" y="51"/>
                      </a:lnTo>
                      <a:lnTo>
                        <a:pt x="11" y="52"/>
                      </a:lnTo>
                      <a:lnTo>
                        <a:pt x="12" y="53"/>
                      </a:lnTo>
                      <a:lnTo>
                        <a:pt x="10" y="54"/>
                      </a:lnTo>
                      <a:lnTo>
                        <a:pt x="9" y="55"/>
                      </a:lnTo>
                      <a:lnTo>
                        <a:pt x="7" y="56"/>
                      </a:lnTo>
                      <a:lnTo>
                        <a:pt x="4" y="59"/>
                      </a:lnTo>
                      <a:lnTo>
                        <a:pt x="4" y="61"/>
                      </a:lnTo>
                      <a:lnTo>
                        <a:pt x="4" y="63"/>
                      </a:lnTo>
                      <a:lnTo>
                        <a:pt x="4" y="65"/>
                      </a:lnTo>
                      <a:lnTo>
                        <a:pt x="4" y="66"/>
                      </a:lnTo>
                      <a:lnTo>
                        <a:pt x="4" y="69"/>
                      </a:lnTo>
                      <a:lnTo>
                        <a:pt x="2" y="72"/>
                      </a:lnTo>
                      <a:lnTo>
                        <a:pt x="0" y="73"/>
                      </a:lnTo>
                      <a:lnTo>
                        <a:pt x="1" y="74"/>
                      </a:lnTo>
                      <a:lnTo>
                        <a:pt x="2" y="77"/>
                      </a:lnTo>
                      <a:lnTo>
                        <a:pt x="4" y="80"/>
                      </a:lnTo>
                      <a:lnTo>
                        <a:pt x="4" y="82"/>
                      </a:lnTo>
                      <a:lnTo>
                        <a:pt x="8" y="81"/>
                      </a:lnTo>
                      <a:lnTo>
                        <a:pt x="8" y="83"/>
                      </a:lnTo>
                      <a:lnTo>
                        <a:pt x="9" y="84"/>
                      </a:lnTo>
                      <a:lnTo>
                        <a:pt x="10" y="86"/>
                      </a:lnTo>
                      <a:lnTo>
                        <a:pt x="11" y="88"/>
                      </a:lnTo>
                      <a:lnTo>
                        <a:pt x="13" y="90"/>
                      </a:lnTo>
                      <a:lnTo>
                        <a:pt x="14" y="89"/>
                      </a:lnTo>
                      <a:lnTo>
                        <a:pt x="15" y="89"/>
                      </a:lnTo>
                      <a:lnTo>
                        <a:pt x="17" y="87"/>
                      </a:lnTo>
                      <a:lnTo>
                        <a:pt x="20" y="87"/>
                      </a:lnTo>
                      <a:lnTo>
                        <a:pt x="23" y="89"/>
                      </a:lnTo>
                      <a:lnTo>
                        <a:pt x="25" y="91"/>
                      </a:lnTo>
                      <a:lnTo>
                        <a:pt x="25" y="96"/>
                      </a:lnTo>
                      <a:lnTo>
                        <a:pt x="25" y="100"/>
                      </a:lnTo>
                      <a:lnTo>
                        <a:pt x="22" y="104"/>
                      </a:lnTo>
                      <a:lnTo>
                        <a:pt x="21" y="107"/>
                      </a:lnTo>
                      <a:lnTo>
                        <a:pt x="19" y="111"/>
                      </a:lnTo>
                      <a:lnTo>
                        <a:pt x="19" y="114"/>
                      </a:lnTo>
                      <a:lnTo>
                        <a:pt x="21" y="117"/>
                      </a:lnTo>
                      <a:lnTo>
                        <a:pt x="21" y="120"/>
                      </a:lnTo>
                      <a:lnTo>
                        <a:pt x="23" y="123"/>
                      </a:lnTo>
                      <a:lnTo>
                        <a:pt x="26" y="126"/>
                      </a:lnTo>
                      <a:lnTo>
                        <a:pt x="28" y="128"/>
                      </a:lnTo>
                      <a:lnTo>
                        <a:pt x="29" y="129"/>
                      </a:lnTo>
                      <a:lnTo>
                        <a:pt x="31" y="132"/>
                      </a:lnTo>
                      <a:lnTo>
                        <a:pt x="30" y="134"/>
                      </a:lnTo>
                      <a:lnTo>
                        <a:pt x="31" y="136"/>
                      </a:lnTo>
                      <a:lnTo>
                        <a:pt x="33" y="135"/>
                      </a:lnTo>
                      <a:lnTo>
                        <a:pt x="34" y="132"/>
                      </a:lnTo>
                      <a:lnTo>
                        <a:pt x="33" y="128"/>
                      </a:lnTo>
                      <a:lnTo>
                        <a:pt x="35" y="125"/>
                      </a:lnTo>
                      <a:lnTo>
                        <a:pt x="35" y="122"/>
                      </a:lnTo>
                      <a:lnTo>
                        <a:pt x="36" y="118"/>
                      </a:lnTo>
                      <a:lnTo>
                        <a:pt x="40" y="117"/>
                      </a:lnTo>
                      <a:lnTo>
                        <a:pt x="41" y="114"/>
                      </a:lnTo>
                      <a:lnTo>
                        <a:pt x="42" y="112"/>
                      </a:lnTo>
                      <a:lnTo>
                        <a:pt x="42" y="106"/>
                      </a:lnTo>
                      <a:lnTo>
                        <a:pt x="41" y="104"/>
                      </a:lnTo>
                      <a:lnTo>
                        <a:pt x="41" y="102"/>
                      </a:lnTo>
                      <a:lnTo>
                        <a:pt x="40" y="101"/>
                      </a:lnTo>
                      <a:lnTo>
                        <a:pt x="41" y="100"/>
                      </a:lnTo>
                      <a:lnTo>
                        <a:pt x="43" y="100"/>
                      </a:lnTo>
                      <a:lnTo>
                        <a:pt x="43" y="98"/>
                      </a:lnTo>
                      <a:lnTo>
                        <a:pt x="45" y="97"/>
                      </a:lnTo>
                      <a:lnTo>
                        <a:pt x="45" y="95"/>
                      </a:lnTo>
                      <a:lnTo>
                        <a:pt x="44" y="93"/>
                      </a:lnTo>
                      <a:lnTo>
                        <a:pt x="43" y="89"/>
                      </a:lnTo>
                      <a:lnTo>
                        <a:pt x="40" y="83"/>
                      </a:lnTo>
                      <a:lnTo>
                        <a:pt x="39" y="81"/>
                      </a:lnTo>
                      <a:lnTo>
                        <a:pt x="33" y="75"/>
                      </a:lnTo>
                      <a:lnTo>
                        <a:pt x="33" y="75"/>
                      </a:lnTo>
                      <a:lnTo>
                        <a:pt x="31" y="73"/>
                      </a:lnTo>
                      <a:lnTo>
                        <a:pt x="29" y="71"/>
                      </a:lnTo>
                      <a:lnTo>
                        <a:pt x="25" y="68"/>
                      </a:lnTo>
                      <a:lnTo>
                        <a:pt x="22" y="52"/>
                      </a:lnTo>
                      <a:lnTo>
                        <a:pt x="23" y="49"/>
                      </a:lnTo>
                      <a:lnTo>
                        <a:pt x="23" y="21"/>
                      </a:lnTo>
                      <a:lnTo>
                        <a:pt x="22" y="14"/>
                      </a:lnTo>
                      <a:lnTo>
                        <a:pt x="18" y="7"/>
                      </a:lnTo>
                      <a:lnTo>
                        <a:pt x="16" y="6"/>
                      </a:lnTo>
                      <a:lnTo>
                        <a:pt x="15" y="5"/>
                      </a:lnTo>
                      <a:lnTo>
                        <a:pt x="14" y="4"/>
                      </a:lnTo>
                      <a:lnTo>
                        <a:pt x="13" y="4"/>
                      </a:lnTo>
                      <a:lnTo>
                        <a:pt x="12" y="3"/>
                      </a:lnTo>
                      <a:lnTo>
                        <a:pt x="11" y="2"/>
                      </a:lnTo>
                      <a:lnTo>
                        <a:pt x="10" y="3"/>
                      </a:lnTo>
                      <a:lnTo>
                        <a:pt x="9" y="2"/>
                      </a:lnTo>
                      <a:lnTo>
                        <a:pt x="7" y="1"/>
                      </a:lnTo>
                      <a:lnTo>
                        <a:pt x="6" y="0"/>
                      </a:lnTo>
                      <a:lnTo>
                        <a:pt x="5" y="0"/>
                      </a:lnTo>
                      <a:lnTo>
                        <a:pt x="5" y="0"/>
                      </a:lnTo>
                      <a:lnTo>
                        <a:pt x="5" y="3"/>
                      </a:lnTo>
                      <a:lnTo>
                        <a:pt x="6"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43" name="Freeform 863">
                  <a:extLst>
                    <a:ext uri="{FF2B5EF4-FFF2-40B4-BE49-F238E27FC236}">
                      <a16:creationId xmlns:a16="http://schemas.microsoft.com/office/drawing/2014/main" id="{98A83862-DA6D-22D4-B3D0-C12D188DE039}"/>
                    </a:ext>
                  </a:extLst>
                </p:cNvPr>
                <p:cNvSpPr>
                  <a:spLocks/>
                </p:cNvSpPr>
                <p:nvPr/>
              </p:nvSpPr>
              <p:spPr bwMode="auto">
                <a:xfrm>
                  <a:off x="3912" y="2946"/>
                  <a:ext cx="167" cy="170"/>
                </a:xfrm>
                <a:custGeom>
                  <a:avLst/>
                  <a:gdLst>
                    <a:gd name="T0" fmla="*/ 98 w 167"/>
                    <a:gd name="T1" fmla="*/ 25 h 170"/>
                    <a:gd name="T2" fmla="*/ 99 w 167"/>
                    <a:gd name="T3" fmla="*/ 31 h 170"/>
                    <a:gd name="T4" fmla="*/ 98 w 167"/>
                    <a:gd name="T5" fmla="*/ 41 h 170"/>
                    <a:gd name="T6" fmla="*/ 94 w 167"/>
                    <a:gd name="T7" fmla="*/ 48 h 170"/>
                    <a:gd name="T8" fmla="*/ 100 w 167"/>
                    <a:gd name="T9" fmla="*/ 69 h 170"/>
                    <a:gd name="T10" fmla="*/ 108 w 167"/>
                    <a:gd name="T11" fmla="*/ 73 h 170"/>
                    <a:gd name="T12" fmla="*/ 112 w 167"/>
                    <a:gd name="T13" fmla="*/ 70 h 170"/>
                    <a:gd name="T14" fmla="*/ 110 w 167"/>
                    <a:gd name="T15" fmla="*/ 88 h 170"/>
                    <a:gd name="T16" fmla="*/ 103 w 167"/>
                    <a:gd name="T17" fmla="*/ 89 h 170"/>
                    <a:gd name="T18" fmla="*/ 91 w 167"/>
                    <a:gd name="T19" fmla="*/ 75 h 170"/>
                    <a:gd name="T20" fmla="*/ 79 w 167"/>
                    <a:gd name="T21" fmla="*/ 66 h 170"/>
                    <a:gd name="T22" fmla="*/ 74 w 167"/>
                    <a:gd name="T23" fmla="*/ 58 h 170"/>
                    <a:gd name="T24" fmla="*/ 67 w 167"/>
                    <a:gd name="T25" fmla="*/ 67 h 170"/>
                    <a:gd name="T26" fmla="*/ 59 w 167"/>
                    <a:gd name="T27" fmla="*/ 65 h 170"/>
                    <a:gd name="T28" fmla="*/ 50 w 167"/>
                    <a:gd name="T29" fmla="*/ 60 h 170"/>
                    <a:gd name="T30" fmla="*/ 49 w 167"/>
                    <a:gd name="T31" fmla="*/ 51 h 170"/>
                    <a:gd name="T32" fmla="*/ 42 w 167"/>
                    <a:gd name="T33" fmla="*/ 54 h 170"/>
                    <a:gd name="T34" fmla="*/ 36 w 167"/>
                    <a:gd name="T35" fmla="*/ 55 h 170"/>
                    <a:gd name="T36" fmla="*/ 32 w 167"/>
                    <a:gd name="T37" fmla="*/ 50 h 170"/>
                    <a:gd name="T38" fmla="*/ 30 w 167"/>
                    <a:gd name="T39" fmla="*/ 52 h 170"/>
                    <a:gd name="T40" fmla="*/ 32 w 167"/>
                    <a:gd name="T41" fmla="*/ 72 h 170"/>
                    <a:gd name="T42" fmla="*/ 32 w 167"/>
                    <a:gd name="T43" fmla="*/ 83 h 170"/>
                    <a:gd name="T44" fmla="*/ 3 w 167"/>
                    <a:gd name="T45" fmla="*/ 144 h 170"/>
                    <a:gd name="T46" fmla="*/ 10 w 167"/>
                    <a:gd name="T47" fmla="*/ 154 h 170"/>
                    <a:gd name="T48" fmla="*/ 17 w 167"/>
                    <a:gd name="T49" fmla="*/ 161 h 170"/>
                    <a:gd name="T50" fmla="*/ 34 w 167"/>
                    <a:gd name="T51" fmla="*/ 161 h 170"/>
                    <a:gd name="T52" fmla="*/ 40 w 167"/>
                    <a:gd name="T53" fmla="*/ 162 h 170"/>
                    <a:gd name="T54" fmla="*/ 45 w 167"/>
                    <a:gd name="T55" fmla="*/ 165 h 170"/>
                    <a:gd name="T56" fmla="*/ 53 w 167"/>
                    <a:gd name="T57" fmla="*/ 169 h 170"/>
                    <a:gd name="T58" fmla="*/ 62 w 167"/>
                    <a:gd name="T59" fmla="*/ 167 h 170"/>
                    <a:gd name="T60" fmla="*/ 66 w 167"/>
                    <a:gd name="T61" fmla="*/ 169 h 170"/>
                    <a:gd name="T62" fmla="*/ 84 w 167"/>
                    <a:gd name="T63" fmla="*/ 151 h 170"/>
                    <a:gd name="T64" fmla="*/ 98 w 167"/>
                    <a:gd name="T65" fmla="*/ 141 h 170"/>
                    <a:gd name="T66" fmla="*/ 99 w 167"/>
                    <a:gd name="T67" fmla="*/ 133 h 170"/>
                    <a:gd name="T68" fmla="*/ 110 w 167"/>
                    <a:gd name="T69" fmla="*/ 127 h 170"/>
                    <a:gd name="T70" fmla="*/ 119 w 167"/>
                    <a:gd name="T71" fmla="*/ 129 h 170"/>
                    <a:gd name="T72" fmla="*/ 119 w 167"/>
                    <a:gd name="T73" fmla="*/ 121 h 170"/>
                    <a:gd name="T74" fmla="*/ 143 w 167"/>
                    <a:gd name="T75" fmla="*/ 108 h 170"/>
                    <a:gd name="T76" fmla="*/ 159 w 167"/>
                    <a:gd name="T77" fmla="*/ 102 h 170"/>
                    <a:gd name="T78" fmla="*/ 155 w 167"/>
                    <a:gd name="T79" fmla="*/ 93 h 170"/>
                    <a:gd name="T80" fmla="*/ 159 w 167"/>
                    <a:gd name="T81" fmla="*/ 85 h 170"/>
                    <a:gd name="T82" fmla="*/ 162 w 167"/>
                    <a:gd name="T83" fmla="*/ 76 h 170"/>
                    <a:gd name="T84" fmla="*/ 166 w 167"/>
                    <a:gd name="T85" fmla="*/ 72 h 170"/>
                    <a:gd name="T86" fmla="*/ 164 w 167"/>
                    <a:gd name="T87" fmla="*/ 66 h 170"/>
                    <a:gd name="T88" fmla="*/ 164 w 167"/>
                    <a:gd name="T89" fmla="*/ 58 h 170"/>
                    <a:gd name="T90" fmla="*/ 167 w 167"/>
                    <a:gd name="T91" fmla="*/ 45 h 170"/>
                    <a:gd name="T92" fmla="*/ 167 w 167"/>
                    <a:gd name="T93" fmla="*/ 38 h 170"/>
                    <a:gd name="T94" fmla="*/ 166 w 167"/>
                    <a:gd name="T95" fmla="*/ 28 h 170"/>
                    <a:gd name="T96" fmla="*/ 160 w 167"/>
                    <a:gd name="T97" fmla="*/ 23 h 170"/>
                    <a:gd name="T98" fmla="*/ 156 w 167"/>
                    <a:gd name="T99" fmla="*/ 17 h 170"/>
                    <a:gd name="T100" fmla="*/ 150 w 167"/>
                    <a:gd name="T101" fmla="*/ 12 h 170"/>
                    <a:gd name="T102" fmla="*/ 139 w 167"/>
                    <a:gd name="T103" fmla="*/ 6 h 170"/>
                    <a:gd name="T104" fmla="*/ 132 w 167"/>
                    <a:gd name="T105" fmla="*/ 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70">
                      <a:moveTo>
                        <a:pt x="101" y="6"/>
                      </a:moveTo>
                      <a:lnTo>
                        <a:pt x="96" y="19"/>
                      </a:lnTo>
                      <a:lnTo>
                        <a:pt x="97" y="23"/>
                      </a:lnTo>
                      <a:lnTo>
                        <a:pt x="98" y="25"/>
                      </a:lnTo>
                      <a:lnTo>
                        <a:pt x="100" y="26"/>
                      </a:lnTo>
                      <a:lnTo>
                        <a:pt x="100" y="27"/>
                      </a:lnTo>
                      <a:lnTo>
                        <a:pt x="98" y="29"/>
                      </a:lnTo>
                      <a:lnTo>
                        <a:pt x="99" y="31"/>
                      </a:lnTo>
                      <a:lnTo>
                        <a:pt x="98" y="34"/>
                      </a:lnTo>
                      <a:lnTo>
                        <a:pt x="99" y="36"/>
                      </a:lnTo>
                      <a:lnTo>
                        <a:pt x="98" y="40"/>
                      </a:lnTo>
                      <a:lnTo>
                        <a:pt x="98" y="41"/>
                      </a:lnTo>
                      <a:lnTo>
                        <a:pt x="98" y="41"/>
                      </a:lnTo>
                      <a:lnTo>
                        <a:pt x="97" y="43"/>
                      </a:lnTo>
                      <a:lnTo>
                        <a:pt x="94" y="46"/>
                      </a:lnTo>
                      <a:lnTo>
                        <a:pt x="94" y="48"/>
                      </a:lnTo>
                      <a:lnTo>
                        <a:pt x="94" y="58"/>
                      </a:lnTo>
                      <a:lnTo>
                        <a:pt x="94" y="62"/>
                      </a:lnTo>
                      <a:lnTo>
                        <a:pt x="96" y="64"/>
                      </a:lnTo>
                      <a:lnTo>
                        <a:pt x="100" y="69"/>
                      </a:lnTo>
                      <a:lnTo>
                        <a:pt x="101" y="72"/>
                      </a:lnTo>
                      <a:lnTo>
                        <a:pt x="102" y="74"/>
                      </a:lnTo>
                      <a:lnTo>
                        <a:pt x="108" y="74"/>
                      </a:lnTo>
                      <a:lnTo>
                        <a:pt x="108" y="73"/>
                      </a:lnTo>
                      <a:lnTo>
                        <a:pt x="108" y="72"/>
                      </a:lnTo>
                      <a:lnTo>
                        <a:pt x="108" y="70"/>
                      </a:lnTo>
                      <a:lnTo>
                        <a:pt x="111" y="69"/>
                      </a:lnTo>
                      <a:lnTo>
                        <a:pt x="112" y="70"/>
                      </a:lnTo>
                      <a:lnTo>
                        <a:pt x="113" y="88"/>
                      </a:lnTo>
                      <a:lnTo>
                        <a:pt x="112" y="89"/>
                      </a:lnTo>
                      <a:lnTo>
                        <a:pt x="110" y="89"/>
                      </a:lnTo>
                      <a:lnTo>
                        <a:pt x="110" y="88"/>
                      </a:lnTo>
                      <a:lnTo>
                        <a:pt x="109" y="88"/>
                      </a:lnTo>
                      <a:lnTo>
                        <a:pt x="107" y="89"/>
                      </a:lnTo>
                      <a:lnTo>
                        <a:pt x="105" y="89"/>
                      </a:lnTo>
                      <a:lnTo>
                        <a:pt x="103" y="89"/>
                      </a:lnTo>
                      <a:lnTo>
                        <a:pt x="100" y="86"/>
                      </a:lnTo>
                      <a:lnTo>
                        <a:pt x="97" y="82"/>
                      </a:lnTo>
                      <a:lnTo>
                        <a:pt x="94" y="79"/>
                      </a:lnTo>
                      <a:lnTo>
                        <a:pt x="91" y="75"/>
                      </a:lnTo>
                      <a:lnTo>
                        <a:pt x="88" y="72"/>
                      </a:lnTo>
                      <a:lnTo>
                        <a:pt x="83" y="70"/>
                      </a:lnTo>
                      <a:lnTo>
                        <a:pt x="80" y="68"/>
                      </a:lnTo>
                      <a:lnTo>
                        <a:pt x="79" y="66"/>
                      </a:lnTo>
                      <a:lnTo>
                        <a:pt x="77" y="63"/>
                      </a:lnTo>
                      <a:lnTo>
                        <a:pt x="77" y="58"/>
                      </a:lnTo>
                      <a:lnTo>
                        <a:pt x="76" y="58"/>
                      </a:lnTo>
                      <a:lnTo>
                        <a:pt x="74" y="58"/>
                      </a:lnTo>
                      <a:lnTo>
                        <a:pt x="73" y="59"/>
                      </a:lnTo>
                      <a:lnTo>
                        <a:pt x="71" y="63"/>
                      </a:lnTo>
                      <a:lnTo>
                        <a:pt x="71" y="65"/>
                      </a:lnTo>
                      <a:lnTo>
                        <a:pt x="67" y="67"/>
                      </a:lnTo>
                      <a:lnTo>
                        <a:pt x="65" y="67"/>
                      </a:lnTo>
                      <a:lnTo>
                        <a:pt x="64" y="65"/>
                      </a:lnTo>
                      <a:lnTo>
                        <a:pt x="61" y="65"/>
                      </a:lnTo>
                      <a:lnTo>
                        <a:pt x="59" y="65"/>
                      </a:lnTo>
                      <a:lnTo>
                        <a:pt x="55" y="62"/>
                      </a:lnTo>
                      <a:lnTo>
                        <a:pt x="54" y="62"/>
                      </a:lnTo>
                      <a:lnTo>
                        <a:pt x="51" y="60"/>
                      </a:lnTo>
                      <a:lnTo>
                        <a:pt x="50" y="60"/>
                      </a:lnTo>
                      <a:lnTo>
                        <a:pt x="50" y="59"/>
                      </a:lnTo>
                      <a:lnTo>
                        <a:pt x="50" y="56"/>
                      </a:lnTo>
                      <a:lnTo>
                        <a:pt x="49" y="55"/>
                      </a:lnTo>
                      <a:lnTo>
                        <a:pt x="49" y="51"/>
                      </a:lnTo>
                      <a:lnTo>
                        <a:pt x="48" y="51"/>
                      </a:lnTo>
                      <a:lnTo>
                        <a:pt x="45" y="52"/>
                      </a:lnTo>
                      <a:lnTo>
                        <a:pt x="43" y="54"/>
                      </a:lnTo>
                      <a:lnTo>
                        <a:pt x="42" y="54"/>
                      </a:lnTo>
                      <a:lnTo>
                        <a:pt x="39" y="55"/>
                      </a:lnTo>
                      <a:lnTo>
                        <a:pt x="38" y="57"/>
                      </a:lnTo>
                      <a:lnTo>
                        <a:pt x="37" y="56"/>
                      </a:lnTo>
                      <a:lnTo>
                        <a:pt x="36" y="55"/>
                      </a:lnTo>
                      <a:lnTo>
                        <a:pt x="36" y="52"/>
                      </a:lnTo>
                      <a:lnTo>
                        <a:pt x="35" y="51"/>
                      </a:lnTo>
                      <a:lnTo>
                        <a:pt x="33" y="50"/>
                      </a:lnTo>
                      <a:lnTo>
                        <a:pt x="32" y="50"/>
                      </a:lnTo>
                      <a:lnTo>
                        <a:pt x="31" y="49"/>
                      </a:lnTo>
                      <a:lnTo>
                        <a:pt x="31" y="50"/>
                      </a:lnTo>
                      <a:lnTo>
                        <a:pt x="31" y="51"/>
                      </a:lnTo>
                      <a:lnTo>
                        <a:pt x="30" y="52"/>
                      </a:lnTo>
                      <a:lnTo>
                        <a:pt x="31" y="59"/>
                      </a:lnTo>
                      <a:lnTo>
                        <a:pt x="31" y="65"/>
                      </a:lnTo>
                      <a:lnTo>
                        <a:pt x="31" y="69"/>
                      </a:lnTo>
                      <a:lnTo>
                        <a:pt x="32" y="72"/>
                      </a:lnTo>
                      <a:lnTo>
                        <a:pt x="32" y="75"/>
                      </a:lnTo>
                      <a:lnTo>
                        <a:pt x="31" y="76"/>
                      </a:lnTo>
                      <a:lnTo>
                        <a:pt x="31" y="81"/>
                      </a:lnTo>
                      <a:lnTo>
                        <a:pt x="32" y="83"/>
                      </a:lnTo>
                      <a:lnTo>
                        <a:pt x="1" y="83"/>
                      </a:lnTo>
                      <a:lnTo>
                        <a:pt x="0" y="139"/>
                      </a:lnTo>
                      <a:lnTo>
                        <a:pt x="1" y="141"/>
                      </a:lnTo>
                      <a:lnTo>
                        <a:pt x="3" y="144"/>
                      </a:lnTo>
                      <a:lnTo>
                        <a:pt x="4" y="146"/>
                      </a:lnTo>
                      <a:lnTo>
                        <a:pt x="5" y="148"/>
                      </a:lnTo>
                      <a:lnTo>
                        <a:pt x="8" y="149"/>
                      </a:lnTo>
                      <a:lnTo>
                        <a:pt x="10" y="154"/>
                      </a:lnTo>
                      <a:lnTo>
                        <a:pt x="12" y="155"/>
                      </a:lnTo>
                      <a:lnTo>
                        <a:pt x="15" y="156"/>
                      </a:lnTo>
                      <a:lnTo>
                        <a:pt x="15" y="158"/>
                      </a:lnTo>
                      <a:lnTo>
                        <a:pt x="17" y="161"/>
                      </a:lnTo>
                      <a:lnTo>
                        <a:pt x="18" y="162"/>
                      </a:lnTo>
                      <a:lnTo>
                        <a:pt x="19" y="165"/>
                      </a:lnTo>
                      <a:lnTo>
                        <a:pt x="33" y="161"/>
                      </a:lnTo>
                      <a:lnTo>
                        <a:pt x="34" y="161"/>
                      </a:lnTo>
                      <a:lnTo>
                        <a:pt x="38" y="160"/>
                      </a:lnTo>
                      <a:lnTo>
                        <a:pt x="39" y="161"/>
                      </a:lnTo>
                      <a:lnTo>
                        <a:pt x="39" y="161"/>
                      </a:lnTo>
                      <a:lnTo>
                        <a:pt x="40" y="162"/>
                      </a:lnTo>
                      <a:lnTo>
                        <a:pt x="42" y="162"/>
                      </a:lnTo>
                      <a:lnTo>
                        <a:pt x="42" y="162"/>
                      </a:lnTo>
                      <a:lnTo>
                        <a:pt x="43" y="162"/>
                      </a:lnTo>
                      <a:lnTo>
                        <a:pt x="45" y="165"/>
                      </a:lnTo>
                      <a:lnTo>
                        <a:pt x="46" y="165"/>
                      </a:lnTo>
                      <a:lnTo>
                        <a:pt x="49" y="165"/>
                      </a:lnTo>
                      <a:lnTo>
                        <a:pt x="53" y="167"/>
                      </a:lnTo>
                      <a:lnTo>
                        <a:pt x="53" y="169"/>
                      </a:lnTo>
                      <a:lnTo>
                        <a:pt x="55" y="169"/>
                      </a:lnTo>
                      <a:lnTo>
                        <a:pt x="58" y="167"/>
                      </a:lnTo>
                      <a:lnTo>
                        <a:pt x="61" y="166"/>
                      </a:lnTo>
                      <a:lnTo>
                        <a:pt x="62" y="167"/>
                      </a:lnTo>
                      <a:lnTo>
                        <a:pt x="63" y="167"/>
                      </a:lnTo>
                      <a:lnTo>
                        <a:pt x="63" y="168"/>
                      </a:lnTo>
                      <a:lnTo>
                        <a:pt x="64" y="168"/>
                      </a:lnTo>
                      <a:lnTo>
                        <a:pt x="66" y="169"/>
                      </a:lnTo>
                      <a:lnTo>
                        <a:pt x="69" y="170"/>
                      </a:lnTo>
                      <a:lnTo>
                        <a:pt x="73" y="169"/>
                      </a:lnTo>
                      <a:lnTo>
                        <a:pt x="77" y="162"/>
                      </a:lnTo>
                      <a:lnTo>
                        <a:pt x="84" y="151"/>
                      </a:lnTo>
                      <a:lnTo>
                        <a:pt x="92" y="145"/>
                      </a:lnTo>
                      <a:lnTo>
                        <a:pt x="97" y="143"/>
                      </a:lnTo>
                      <a:lnTo>
                        <a:pt x="98" y="141"/>
                      </a:lnTo>
                      <a:lnTo>
                        <a:pt x="98" y="141"/>
                      </a:lnTo>
                      <a:lnTo>
                        <a:pt x="98" y="139"/>
                      </a:lnTo>
                      <a:lnTo>
                        <a:pt x="98" y="138"/>
                      </a:lnTo>
                      <a:lnTo>
                        <a:pt x="98" y="136"/>
                      </a:lnTo>
                      <a:lnTo>
                        <a:pt x="99" y="133"/>
                      </a:lnTo>
                      <a:lnTo>
                        <a:pt x="103" y="131"/>
                      </a:lnTo>
                      <a:lnTo>
                        <a:pt x="105" y="130"/>
                      </a:lnTo>
                      <a:lnTo>
                        <a:pt x="107" y="129"/>
                      </a:lnTo>
                      <a:lnTo>
                        <a:pt x="110" y="127"/>
                      </a:lnTo>
                      <a:lnTo>
                        <a:pt x="114" y="127"/>
                      </a:lnTo>
                      <a:lnTo>
                        <a:pt x="115" y="129"/>
                      </a:lnTo>
                      <a:lnTo>
                        <a:pt x="116" y="128"/>
                      </a:lnTo>
                      <a:lnTo>
                        <a:pt x="119" y="129"/>
                      </a:lnTo>
                      <a:lnTo>
                        <a:pt x="120" y="129"/>
                      </a:lnTo>
                      <a:lnTo>
                        <a:pt x="121" y="128"/>
                      </a:lnTo>
                      <a:lnTo>
                        <a:pt x="121" y="127"/>
                      </a:lnTo>
                      <a:lnTo>
                        <a:pt x="119" y="121"/>
                      </a:lnTo>
                      <a:lnTo>
                        <a:pt x="121" y="119"/>
                      </a:lnTo>
                      <a:lnTo>
                        <a:pt x="126" y="116"/>
                      </a:lnTo>
                      <a:lnTo>
                        <a:pt x="129" y="116"/>
                      </a:lnTo>
                      <a:lnTo>
                        <a:pt x="143" y="108"/>
                      </a:lnTo>
                      <a:lnTo>
                        <a:pt x="146" y="108"/>
                      </a:lnTo>
                      <a:lnTo>
                        <a:pt x="154" y="103"/>
                      </a:lnTo>
                      <a:lnTo>
                        <a:pt x="159" y="102"/>
                      </a:lnTo>
                      <a:lnTo>
                        <a:pt x="159" y="102"/>
                      </a:lnTo>
                      <a:lnTo>
                        <a:pt x="159" y="100"/>
                      </a:lnTo>
                      <a:lnTo>
                        <a:pt x="157" y="97"/>
                      </a:lnTo>
                      <a:lnTo>
                        <a:pt x="156" y="94"/>
                      </a:lnTo>
                      <a:lnTo>
                        <a:pt x="155" y="93"/>
                      </a:lnTo>
                      <a:lnTo>
                        <a:pt x="157" y="92"/>
                      </a:lnTo>
                      <a:lnTo>
                        <a:pt x="159" y="89"/>
                      </a:lnTo>
                      <a:lnTo>
                        <a:pt x="159" y="86"/>
                      </a:lnTo>
                      <a:lnTo>
                        <a:pt x="159" y="85"/>
                      </a:lnTo>
                      <a:lnTo>
                        <a:pt x="159" y="83"/>
                      </a:lnTo>
                      <a:lnTo>
                        <a:pt x="159" y="81"/>
                      </a:lnTo>
                      <a:lnTo>
                        <a:pt x="159" y="79"/>
                      </a:lnTo>
                      <a:lnTo>
                        <a:pt x="162" y="76"/>
                      </a:lnTo>
                      <a:lnTo>
                        <a:pt x="164" y="75"/>
                      </a:lnTo>
                      <a:lnTo>
                        <a:pt x="165" y="74"/>
                      </a:lnTo>
                      <a:lnTo>
                        <a:pt x="167" y="73"/>
                      </a:lnTo>
                      <a:lnTo>
                        <a:pt x="166" y="72"/>
                      </a:lnTo>
                      <a:lnTo>
                        <a:pt x="164" y="71"/>
                      </a:lnTo>
                      <a:lnTo>
                        <a:pt x="164" y="69"/>
                      </a:lnTo>
                      <a:lnTo>
                        <a:pt x="163" y="67"/>
                      </a:lnTo>
                      <a:lnTo>
                        <a:pt x="164" y="66"/>
                      </a:lnTo>
                      <a:lnTo>
                        <a:pt x="165" y="65"/>
                      </a:lnTo>
                      <a:lnTo>
                        <a:pt x="163" y="62"/>
                      </a:lnTo>
                      <a:lnTo>
                        <a:pt x="165" y="60"/>
                      </a:lnTo>
                      <a:lnTo>
                        <a:pt x="164" y="58"/>
                      </a:lnTo>
                      <a:lnTo>
                        <a:pt x="164" y="55"/>
                      </a:lnTo>
                      <a:lnTo>
                        <a:pt x="163" y="52"/>
                      </a:lnTo>
                      <a:lnTo>
                        <a:pt x="163" y="49"/>
                      </a:lnTo>
                      <a:lnTo>
                        <a:pt x="167" y="45"/>
                      </a:lnTo>
                      <a:lnTo>
                        <a:pt x="167" y="44"/>
                      </a:lnTo>
                      <a:lnTo>
                        <a:pt x="167" y="43"/>
                      </a:lnTo>
                      <a:lnTo>
                        <a:pt x="167" y="40"/>
                      </a:lnTo>
                      <a:lnTo>
                        <a:pt x="167" y="38"/>
                      </a:lnTo>
                      <a:lnTo>
                        <a:pt x="164" y="35"/>
                      </a:lnTo>
                      <a:lnTo>
                        <a:pt x="163" y="34"/>
                      </a:lnTo>
                      <a:lnTo>
                        <a:pt x="165" y="29"/>
                      </a:lnTo>
                      <a:lnTo>
                        <a:pt x="166" y="28"/>
                      </a:lnTo>
                      <a:lnTo>
                        <a:pt x="163" y="27"/>
                      </a:lnTo>
                      <a:lnTo>
                        <a:pt x="162" y="26"/>
                      </a:lnTo>
                      <a:lnTo>
                        <a:pt x="161" y="24"/>
                      </a:lnTo>
                      <a:lnTo>
                        <a:pt x="160" y="23"/>
                      </a:lnTo>
                      <a:lnTo>
                        <a:pt x="160" y="20"/>
                      </a:lnTo>
                      <a:lnTo>
                        <a:pt x="160" y="20"/>
                      </a:lnTo>
                      <a:lnTo>
                        <a:pt x="158" y="20"/>
                      </a:lnTo>
                      <a:lnTo>
                        <a:pt x="156" y="17"/>
                      </a:lnTo>
                      <a:lnTo>
                        <a:pt x="155" y="13"/>
                      </a:lnTo>
                      <a:lnTo>
                        <a:pt x="153" y="13"/>
                      </a:lnTo>
                      <a:lnTo>
                        <a:pt x="152" y="12"/>
                      </a:lnTo>
                      <a:lnTo>
                        <a:pt x="150" y="12"/>
                      </a:lnTo>
                      <a:lnTo>
                        <a:pt x="144" y="10"/>
                      </a:lnTo>
                      <a:lnTo>
                        <a:pt x="141" y="9"/>
                      </a:lnTo>
                      <a:lnTo>
                        <a:pt x="139" y="7"/>
                      </a:lnTo>
                      <a:lnTo>
                        <a:pt x="139" y="6"/>
                      </a:lnTo>
                      <a:lnTo>
                        <a:pt x="137" y="4"/>
                      </a:lnTo>
                      <a:lnTo>
                        <a:pt x="136" y="4"/>
                      </a:lnTo>
                      <a:lnTo>
                        <a:pt x="133" y="3"/>
                      </a:lnTo>
                      <a:lnTo>
                        <a:pt x="132" y="3"/>
                      </a:lnTo>
                      <a:lnTo>
                        <a:pt x="127" y="0"/>
                      </a:lnTo>
                      <a:lnTo>
                        <a:pt x="125" y="0"/>
                      </a:lnTo>
                      <a:lnTo>
                        <a:pt x="101"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44" name="Freeform 864">
                  <a:extLst>
                    <a:ext uri="{FF2B5EF4-FFF2-40B4-BE49-F238E27FC236}">
                      <a16:creationId xmlns:a16="http://schemas.microsoft.com/office/drawing/2014/main" id="{1112833A-FA21-4B03-0664-D7610DF3C30F}"/>
                    </a:ext>
                  </a:extLst>
                </p:cNvPr>
                <p:cNvSpPr>
                  <a:spLocks/>
                </p:cNvSpPr>
                <p:nvPr/>
              </p:nvSpPr>
              <p:spPr bwMode="auto">
                <a:xfrm>
                  <a:off x="3767" y="2906"/>
                  <a:ext cx="177" cy="210"/>
                </a:xfrm>
                <a:custGeom>
                  <a:avLst/>
                  <a:gdLst>
                    <a:gd name="T0" fmla="*/ 4 w 177"/>
                    <a:gd name="T1" fmla="*/ 196 h 210"/>
                    <a:gd name="T2" fmla="*/ 12 w 177"/>
                    <a:gd name="T3" fmla="*/ 196 h 210"/>
                    <a:gd name="T4" fmla="*/ 21 w 177"/>
                    <a:gd name="T5" fmla="*/ 191 h 210"/>
                    <a:gd name="T6" fmla="*/ 25 w 177"/>
                    <a:gd name="T7" fmla="*/ 192 h 210"/>
                    <a:gd name="T8" fmla="*/ 28 w 177"/>
                    <a:gd name="T9" fmla="*/ 196 h 210"/>
                    <a:gd name="T10" fmla="*/ 36 w 177"/>
                    <a:gd name="T11" fmla="*/ 199 h 210"/>
                    <a:gd name="T12" fmla="*/ 94 w 177"/>
                    <a:gd name="T13" fmla="*/ 198 h 210"/>
                    <a:gd name="T14" fmla="*/ 100 w 177"/>
                    <a:gd name="T15" fmla="*/ 205 h 210"/>
                    <a:gd name="T16" fmla="*/ 107 w 177"/>
                    <a:gd name="T17" fmla="*/ 207 h 210"/>
                    <a:gd name="T18" fmla="*/ 117 w 177"/>
                    <a:gd name="T19" fmla="*/ 207 h 210"/>
                    <a:gd name="T20" fmla="*/ 121 w 177"/>
                    <a:gd name="T21" fmla="*/ 205 h 210"/>
                    <a:gd name="T22" fmla="*/ 131 w 177"/>
                    <a:gd name="T23" fmla="*/ 209 h 210"/>
                    <a:gd name="T24" fmla="*/ 135 w 177"/>
                    <a:gd name="T25" fmla="*/ 209 h 210"/>
                    <a:gd name="T26" fmla="*/ 139 w 177"/>
                    <a:gd name="T27" fmla="*/ 210 h 210"/>
                    <a:gd name="T28" fmla="*/ 164 w 177"/>
                    <a:gd name="T29" fmla="*/ 205 h 210"/>
                    <a:gd name="T30" fmla="*/ 160 w 177"/>
                    <a:gd name="T31" fmla="*/ 196 h 210"/>
                    <a:gd name="T32" fmla="*/ 150 w 177"/>
                    <a:gd name="T33" fmla="*/ 188 h 210"/>
                    <a:gd name="T34" fmla="*/ 145 w 177"/>
                    <a:gd name="T35" fmla="*/ 179 h 210"/>
                    <a:gd name="T36" fmla="*/ 176 w 177"/>
                    <a:gd name="T37" fmla="*/ 116 h 210"/>
                    <a:gd name="T38" fmla="*/ 176 w 177"/>
                    <a:gd name="T39" fmla="*/ 105 h 210"/>
                    <a:gd name="T40" fmla="*/ 176 w 177"/>
                    <a:gd name="T41" fmla="*/ 90 h 210"/>
                    <a:gd name="T42" fmla="*/ 171 w 177"/>
                    <a:gd name="T43" fmla="*/ 90 h 210"/>
                    <a:gd name="T44" fmla="*/ 164 w 177"/>
                    <a:gd name="T45" fmla="*/ 92 h 210"/>
                    <a:gd name="T46" fmla="*/ 156 w 177"/>
                    <a:gd name="T47" fmla="*/ 90 h 210"/>
                    <a:gd name="T48" fmla="*/ 151 w 177"/>
                    <a:gd name="T49" fmla="*/ 92 h 210"/>
                    <a:gd name="T50" fmla="*/ 152 w 177"/>
                    <a:gd name="T51" fmla="*/ 86 h 210"/>
                    <a:gd name="T52" fmla="*/ 151 w 177"/>
                    <a:gd name="T53" fmla="*/ 77 h 210"/>
                    <a:gd name="T54" fmla="*/ 149 w 177"/>
                    <a:gd name="T55" fmla="*/ 69 h 210"/>
                    <a:gd name="T56" fmla="*/ 146 w 177"/>
                    <a:gd name="T57" fmla="*/ 64 h 210"/>
                    <a:gd name="T58" fmla="*/ 145 w 177"/>
                    <a:gd name="T59" fmla="*/ 57 h 210"/>
                    <a:gd name="T60" fmla="*/ 145 w 177"/>
                    <a:gd name="T61" fmla="*/ 44 h 210"/>
                    <a:gd name="T62" fmla="*/ 145 w 177"/>
                    <a:gd name="T63" fmla="*/ 35 h 210"/>
                    <a:gd name="T64" fmla="*/ 146 w 177"/>
                    <a:gd name="T65" fmla="*/ 25 h 210"/>
                    <a:gd name="T66" fmla="*/ 130 w 177"/>
                    <a:gd name="T67" fmla="*/ 18 h 210"/>
                    <a:gd name="T68" fmla="*/ 111 w 177"/>
                    <a:gd name="T69" fmla="*/ 24 h 210"/>
                    <a:gd name="T70" fmla="*/ 110 w 177"/>
                    <a:gd name="T71" fmla="*/ 36 h 210"/>
                    <a:gd name="T72" fmla="*/ 90 w 177"/>
                    <a:gd name="T73" fmla="*/ 36 h 210"/>
                    <a:gd name="T74" fmla="*/ 82 w 177"/>
                    <a:gd name="T75" fmla="*/ 30 h 210"/>
                    <a:gd name="T76" fmla="*/ 77 w 177"/>
                    <a:gd name="T77" fmla="*/ 22 h 210"/>
                    <a:gd name="T78" fmla="*/ 75 w 177"/>
                    <a:gd name="T79" fmla="*/ 11 h 210"/>
                    <a:gd name="T80" fmla="*/ 73 w 177"/>
                    <a:gd name="T81" fmla="*/ 4 h 210"/>
                    <a:gd name="T82" fmla="*/ 49 w 177"/>
                    <a:gd name="T83" fmla="*/ 0 h 210"/>
                    <a:gd name="T84" fmla="*/ 33 w 177"/>
                    <a:gd name="T85" fmla="*/ 1 h 210"/>
                    <a:gd name="T86" fmla="*/ 23 w 177"/>
                    <a:gd name="T87" fmla="*/ 0 h 210"/>
                    <a:gd name="T88" fmla="*/ 17 w 177"/>
                    <a:gd name="T89" fmla="*/ 2 h 210"/>
                    <a:gd name="T90" fmla="*/ 11 w 177"/>
                    <a:gd name="T91" fmla="*/ 6 h 210"/>
                    <a:gd name="T92" fmla="*/ 21 w 177"/>
                    <a:gd name="T93" fmla="*/ 34 h 210"/>
                    <a:gd name="T94" fmla="*/ 23 w 177"/>
                    <a:gd name="T95" fmla="*/ 57 h 210"/>
                    <a:gd name="T96" fmla="*/ 30 w 177"/>
                    <a:gd name="T97" fmla="*/ 81 h 210"/>
                    <a:gd name="T98" fmla="*/ 26 w 177"/>
                    <a:gd name="T99" fmla="*/ 115 h 210"/>
                    <a:gd name="T100" fmla="*/ 11 w 177"/>
                    <a:gd name="T101" fmla="*/ 133 h 210"/>
                    <a:gd name="T102" fmla="*/ 5 w 177"/>
                    <a:gd name="T103" fmla="*/ 159 h 210"/>
                    <a:gd name="T104" fmla="*/ 0 w 177"/>
                    <a:gd name="T105" fmla="*/ 182 h 210"/>
                    <a:gd name="T106" fmla="*/ 0 w 177"/>
                    <a:gd name="T107" fmla="*/ 19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7" h="210">
                      <a:moveTo>
                        <a:pt x="2" y="198"/>
                      </a:moveTo>
                      <a:lnTo>
                        <a:pt x="3" y="198"/>
                      </a:lnTo>
                      <a:lnTo>
                        <a:pt x="4" y="198"/>
                      </a:lnTo>
                      <a:lnTo>
                        <a:pt x="4" y="196"/>
                      </a:lnTo>
                      <a:lnTo>
                        <a:pt x="5" y="195"/>
                      </a:lnTo>
                      <a:lnTo>
                        <a:pt x="9" y="196"/>
                      </a:lnTo>
                      <a:lnTo>
                        <a:pt x="11" y="198"/>
                      </a:lnTo>
                      <a:lnTo>
                        <a:pt x="12" y="196"/>
                      </a:lnTo>
                      <a:lnTo>
                        <a:pt x="12" y="194"/>
                      </a:lnTo>
                      <a:lnTo>
                        <a:pt x="17" y="191"/>
                      </a:lnTo>
                      <a:lnTo>
                        <a:pt x="18" y="191"/>
                      </a:lnTo>
                      <a:lnTo>
                        <a:pt x="21" y="191"/>
                      </a:lnTo>
                      <a:lnTo>
                        <a:pt x="21" y="192"/>
                      </a:lnTo>
                      <a:lnTo>
                        <a:pt x="22" y="191"/>
                      </a:lnTo>
                      <a:lnTo>
                        <a:pt x="23" y="191"/>
                      </a:lnTo>
                      <a:lnTo>
                        <a:pt x="25" y="192"/>
                      </a:lnTo>
                      <a:lnTo>
                        <a:pt x="25" y="193"/>
                      </a:lnTo>
                      <a:lnTo>
                        <a:pt x="27" y="194"/>
                      </a:lnTo>
                      <a:lnTo>
                        <a:pt x="26" y="195"/>
                      </a:lnTo>
                      <a:lnTo>
                        <a:pt x="28" y="196"/>
                      </a:lnTo>
                      <a:lnTo>
                        <a:pt x="31" y="199"/>
                      </a:lnTo>
                      <a:lnTo>
                        <a:pt x="34" y="201"/>
                      </a:lnTo>
                      <a:lnTo>
                        <a:pt x="36" y="199"/>
                      </a:lnTo>
                      <a:lnTo>
                        <a:pt x="36" y="199"/>
                      </a:lnTo>
                      <a:lnTo>
                        <a:pt x="38" y="198"/>
                      </a:lnTo>
                      <a:lnTo>
                        <a:pt x="40" y="198"/>
                      </a:lnTo>
                      <a:lnTo>
                        <a:pt x="41" y="198"/>
                      </a:lnTo>
                      <a:lnTo>
                        <a:pt x="94" y="198"/>
                      </a:lnTo>
                      <a:lnTo>
                        <a:pt x="94" y="199"/>
                      </a:lnTo>
                      <a:lnTo>
                        <a:pt x="96" y="202"/>
                      </a:lnTo>
                      <a:lnTo>
                        <a:pt x="97" y="203"/>
                      </a:lnTo>
                      <a:lnTo>
                        <a:pt x="100" y="205"/>
                      </a:lnTo>
                      <a:lnTo>
                        <a:pt x="103" y="205"/>
                      </a:lnTo>
                      <a:lnTo>
                        <a:pt x="105" y="205"/>
                      </a:lnTo>
                      <a:lnTo>
                        <a:pt x="107" y="206"/>
                      </a:lnTo>
                      <a:lnTo>
                        <a:pt x="107" y="207"/>
                      </a:lnTo>
                      <a:lnTo>
                        <a:pt x="109" y="208"/>
                      </a:lnTo>
                      <a:lnTo>
                        <a:pt x="111" y="206"/>
                      </a:lnTo>
                      <a:lnTo>
                        <a:pt x="113" y="205"/>
                      </a:lnTo>
                      <a:lnTo>
                        <a:pt x="117" y="207"/>
                      </a:lnTo>
                      <a:lnTo>
                        <a:pt x="118" y="206"/>
                      </a:lnTo>
                      <a:lnTo>
                        <a:pt x="119" y="205"/>
                      </a:lnTo>
                      <a:lnTo>
                        <a:pt x="120" y="205"/>
                      </a:lnTo>
                      <a:lnTo>
                        <a:pt x="121" y="205"/>
                      </a:lnTo>
                      <a:lnTo>
                        <a:pt x="125" y="209"/>
                      </a:lnTo>
                      <a:lnTo>
                        <a:pt x="127" y="210"/>
                      </a:lnTo>
                      <a:lnTo>
                        <a:pt x="130" y="210"/>
                      </a:lnTo>
                      <a:lnTo>
                        <a:pt x="131" y="209"/>
                      </a:lnTo>
                      <a:lnTo>
                        <a:pt x="131" y="209"/>
                      </a:lnTo>
                      <a:lnTo>
                        <a:pt x="132" y="208"/>
                      </a:lnTo>
                      <a:lnTo>
                        <a:pt x="134" y="209"/>
                      </a:lnTo>
                      <a:lnTo>
                        <a:pt x="135" y="209"/>
                      </a:lnTo>
                      <a:lnTo>
                        <a:pt x="136" y="209"/>
                      </a:lnTo>
                      <a:lnTo>
                        <a:pt x="137" y="210"/>
                      </a:lnTo>
                      <a:lnTo>
                        <a:pt x="139" y="210"/>
                      </a:lnTo>
                      <a:lnTo>
                        <a:pt x="139" y="210"/>
                      </a:lnTo>
                      <a:lnTo>
                        <a:pt x="140" y="210"/>
                      </a:lnTo>
                      <a:lnTo>
                        <a:pt x="142" y="210"/>
                      </a:lnTo>
                      <a:lnTo>
                        <a:pt x="142" y="210"/>
                      </a:lnTo>
                      <a:lnTo>
                        <a:pt x="164" y="205"/>
                      </a:lnTo>
                      <a:lnTo>
                        <a:pt x="163" y="202"/>
                      </a:lnTo>
                      <a:lnTo>
                        <a:pt x="162" y="201"/>
                      </a:lnTo>
                      <a:lnTo>
                        <a:pt x="160" y="198"/>
                      </a:lnTo>
                      <a:lnTo>
                        <a:pt x="160" y="196"/>
                      </a:lnTo>
                      <a:lnTo>
                        <a:pt x="157" y="195"/>
                      </a:lnTo>
                      <a:lnTo>
                        <a:pt x="155" y="194"/>
                      </a:lnTo>
                      <a:lnTo>
                        <a:pt x="153" y="189"/>
                      </a:lnTo>
                      <a:lnTo>
                        <a:pt x="150" y="188"/>
                      </a:lnTo>
                      <a:lnTo>
                        <a:pt x="149" y="186"/>
                      </a:lnTo>
                      <a:lnTo>
                        <a:pt x="148" y="184"/>
                      </a:lnTo>
                      <a:lnTo>
                        <a:pt x="146" y="181"/>
                      </a:lnTo>
                      <a:lnTo>
                        <a:pt x="145" y="179"/>
                      </a:lnTo>
                      <a:lnTo>
                        <a:pt x="146" y="123"/>
                      </a:lnTo>
                      <a:lnTo>
                        <a:pt x="177" y="123"/>
                      </a:lnTo>
                      <a:lnTo>
                        <a:pt x="176" y="121"/>
                      </a:lnTo>
                      <a:lnTo>
                        <a:pt x="176" y="116"/>
                      </a:lnTo>
                      <a:lnTo>
                        <a:pt x="177" y="115"/>
                      </a:lnTo>
                      <a:lnTo>
                        <a:pt x="177" y="112"/>
                      </a:lnTo>
                      <a:lnTo>
                        <a:pt x="176" y="109"/>
                      </a:lnTo>
                      <a:lnTo>
                        <a:pt x="176" y="105"/>
                      </a:lnTo>
                      <a:lnTo>
                        <a:pt x="176" y="99"/>
                      </a:lnTo>
                      <a:lnTo>
                        <a:pt x="175" y="92"/>
                      </a:lnTo>
                      <a:lnTo>
                        <a:pt x="176" y="91"/>
                      </a:lnTo>
                      <a:lnTo>
                        <a:pt x="176" y="90"/>
                      </a:lnTo>
                      <a:lnTo>
                        <a:pt x="176" y="89"/>
                      </a:lnTo>
                      <a:lnTo>
                        <a:pt x="176" y="88"/>
                      </a:lnTo>
                      <a:lnTo>
                        <a:pt x="173" y="89"/>
                      </a:lnTo>
                      <a:lnTo>
                        <a:pt x="171" y="90"/>
                      </a:lnTo>
                      <a:lnTo>
                        <a:pt x="168" y="91"/>
                      </a:lnTo>
                      <a:lnTo>
                        <a:pt x="167" y="92"/>
                      </a:lnTo>
                      <a:lnTo>
                        <a:pt x="166" y="92"/>
                      </a:lnTo>
                      <a:lnTo>
                        <a:pt x="164" y="92"/>
                      </a:lnTo>
                      <a:lnTo>
                        <a:pt x="160" y="92"/>
                      </a:lnTo>
                      <a:lnTo>
                        <a:pt x="159" y="91"/>
                      </a:lnTo>
                      <a:lnTo>
                        <a:pt x="157" y="90"/>
                      </a:lnTo>
                      <a:lnTo>
                        <a:pt x="156" y="90"/>
                      </a:lnTo>
                      <a:lnTo>
                        <a:pt x="155" y="91"/>
                      </a:lnTo>
                      <a:lnTo>
                        <a:pt x="153" y="91"/>
                      </a:lnTo>
                      <a:lnTo>
                        <a:pt x="153" y="92"/>
                      </a:lnTo>
                      <a:lnTo>
                        <a:pt x="151" y="92"/>
                      </a:lnTo>
                      <a:lnTo>
                        <a:pt x="151" y="91"/>
                      </a:lnTo>
                      <a:lnTo>
                        <a:pt x="151" y="88"/>
                      </a:lnTo>
                      <a:lnTo>
                        <a:pt x="152" y="87"/>
                      </a:lnTo>
                      <a:lnTo>
                        <a:pt x="152" y="86"/>
                      </a:lnTo>
                      <a:lnTo>
                        <a:pt x="153" y="83"/>
                      </a:lnTo>
                      <a:lnTo>
                        <a:pt x="151" y="81"/>
                      </a:lnTo>
                      <a:lnTo>
                        <a:pt x="150" y="78"/>
                      </a:lnTo>
                      <a:lnTo>
                        <a:pt x="151" y="77"/>
                      </a:lnTo>
                      <a:lnTo>
                        <a:pt x="151" y="75"/>
                      </a:lnTo>
                      <a:lnTo>
                        <a:pt x="149" y="73"/>
                      </a:lnTo>
                      <a:lnTo>
                        <a:pt x="149" y="71"/>
                      </a:lnTo>
                      <a:lnTo>
                        <a:pt x="149" y="69"/>
                      </a:lnTo>
                      <a:lnTo>
                        <a:pt x="149" y="67"/>
                      </a:lnTo>
                      <a:lnTo>
                        <a:pt x="149" y="67"/>
                      </a:lnTo>
                      <a:lnTo>
                        <a:pt x="148" y="65"/>
                      </a:lnTo>
                      <a:lnTo>
                        <a:pt x="146" y="64"/>
                      </a:lnTo>
                      <a:lnTo>
                        <a:pt x="146" y="62"/>
                      </a:lnTo>
                      <a:lnTo>
                        <a:pt x="146" y="60"/>
                      </a:lnTo>
                      <a:lnTo>
                        <a:pt x="146" y="58"/>
                      </a:lnTo>
                      <a:lnTo>
                        <a:pt x="145" y="57"/>
                      </a:lnTo>
                      <a:lnTo>
                        <a:pt x="146" y="53"/>
                      </a:lnTo>
                      <a:lnTo>
                        <a:pt x="146" y="47"/>
                      </a:lnTo>
                      <a:lnTo>
                        <a:pt x="145" y="45"/>
                      </a:lnTo>
                      <a:lnTo>
                        <a:pt x="145" y="44"/>
                      </a:lnTo>
                      <a:lnTo>
                        <a:pt x="146" y="43"/>
                      </a:lnTo>
                      <a:lnTo>
                        <a:pt x="146" y="40"/>
                      </a:lnTo>
                      <a:lnTo>
                        <a:pt x="144" y="38"/>
                      </a:lnTo>
                      <a:lnTo>
                        <a:pt x="145" y="35"/>
                      </a:lnTo>
                      <a:lnTo>
                        <a:pt x="146" y="32"/>
                      </a:lnTo>
                      <a:lnTo>
                        <a:pt x="146" y="29"/>
                      </a:lnTo>
                      <a:lnTo>
                        <a:pt x="146" y="27"/>
                      </a:lnTo>
                      <a:lnTo>
                        <a:pt x="146" y="25"/>
                      </a:lnTo>
                      <a:lnTo>
                        <a:pt x="129" y="23"/>
                      </a:lnTo>
                      <a:lnTo>
                        <a:pt x="129" y="22"/>
                      </a:lnTo>
                      <a:lnTo>
                        <a:pt x="130" y="20"/>
                      </a:lnTo>
                      <a:lnTo>
                        <a:pt x="130" y="18"/>
                      </a:lnTo>
                      <a:lnTo>
                        <a:pt x="125" y="18"/>
                      </a:lnTo>
                      <a:lnTo>
                        <a:pt x="125" y="19"/>
                      </a:lnTo>
                      <a:lnTo>
                        <a:pt x="112" y="19"/>
                      </a:lnTo>
                      <a:lnTo>
                        <a:pt x="111" y="24"/>
                      </a:lnTo>
                      <a:lnTo>
                        <a:pt x="111" y="27"/>
                      </a:lnTo>
                      <a:lnTo>
                        <a:pt x="109" y="28"/>
                      </a:lnTo>
                      <a:lnTo>
                        <a:pt x="110" y="31"/>
                      </a:lnTo>
                      <a:lnTo>
                        <a:pt x="110" y="36"/>
                      </a:lnTo>
                      <a:lnTo>
                        <a:pt x="99" y="36"/>
                      </a:lnTo>
                      <a:lnTo>
                        <a:pt x="97" y="38"/>
                      </a:lnTo>
                      <a:lnTo>
                        <a:pt x="92" y="37"/>
                      </a:lnTo>
                      <a:lnTo>
                        <a:pt x="90" y="36"/>
                      </a:lnTo>
                      <a:lnTo>
                        <a:pt x="88" y="37"/>
                      </a:lnTo>
                      <a:lnTo>
                        <a:pt x="84" y="38"/>
                      </a:lnTo>
                      <a:lnTo>
                        <a:pt x="83" y="36"/>
                      </a:lnTo>
                      <a:lnTo>
                        <a:pt x="82" y="30"/>
                      </a:lnTo>
                      <a:lnTo>
                        <a:pt x="80" y="27"/>
                      </a:lnTo>
                      <a:lnTo>
                        <a:pt x="79" y="25"/>
                      </a:lnTo>
                      <a:lnTo>
                        <a:pt x="78" y="24"/>
                      </a:lnTo>
                      <a:lnTo>
                        <a:pt x="77" y="22"/>
                      </a:lnTo>
                      <a:lnTo>
                        <a:pt x="77" y="21"/>
                      </a:lnTo>
                      <a:lnTo>
                        <a:pt x="76" y="16"/>
                      </a:lnTo>
                      <a:lnTo>
                        <a:pt x="75" y="13"/>
                      </a:lnTo>
                      <a:lnTo>
                        <a:pt x="75" y="11"/>
                      </a:lnTo>
                      <a:lnTo>
                        <a:pt x="76" y="9"/>
                      </a:lnTo>
                      <a:lnTo>
                        <a:pt x="75" y="8"/>
                      </a:lnTo>
                      <a:lnTo>
                        <a:pt x="74" y="5"/>
                      </a:lnTo>
                      <a:lnTo>
                        <a:pt x="73" y="4"/>
                      </a:lnTo>
                      <a:lnTo>
                        <a:pt x="74" y="3"/>
                      </a:lnTo>
                      <a:lnTo>
                        <a:pt x="74" y="1"/>
                      </a:lnTo>
                      <a:lnTo>
                        <a:pt x="59" y="0"/>
                      </a:lnTo>
                      <a:lnTo>
                        <a:pt x="49" y="0"/>
                      </a:lnTo>
                      <a:lnTo>
                        <a:pt x="45" y="1"/>
                      </a:lnTo>
                      <a:lnTo>
                        <a:pt x="40" y="1"/>
                      </a:lnTo>
                      <a:lnTo>
                        <a:pt x="38" y="0"/>
                      </a:lnTo>
                      <a:lnTo>
                        <a:pt x="33" y="1"/>
                      </a:lnTo>
                      <a:lnTo>
                        <a:pt x="30" y="1"/>
                      </a:lnTo>
                      <a:lnTo>
                        <a:pt x="28" y="1"/>
                      </a:lnTo>
                      <a:lnTo>
                        <a:pt x="25" y="1"/>
                      </a:lnTo>
                      <a:lnTo>
                        <a:pt x="23" y="0"/>
                      </a:lnTo>
                      <a:lnTo>
                        <a:pt x="21" y="1"/>
                      </a:lnTo>
                      <a:lnTo>
                        <a:pt x="18" y="2"/>
                      </a:lnTo>
                      <a:lnTo>
                        <a:pt x="18" y="2"/>
                      </a:lnTo>
                      <a:lnTo>
                        <a:pt x="17" y="2"/>
                      </a:lnTo>
                      <a:lnTo>
                        <a:pt x="16" y="3"/>
                      </a:lnTo>
                      <a:lnTo>
                        <a:pt x="16" y="3"/>
                      </a:lnTo>
                      <a:lnTo>
                        <a:pt x="15" y="3"/>
                      </a:lnTo>
                      <a:lnTo>
                        <a:pt x="11" y="6"/>
                      </a:lnTo>
                      <a:lnTo>
                        <a:pt x="13" y="8"/>
                      </a:lnTo>
                      <a:lnTo>
                        <a:pt x="13" y="10"/>
                      </a:lnTo>
                      <a:lnTo>
                        <a:pt x="21" y="21"/>
                      </a:lnTo>
                      <a:lnTo>
                        <a:pt x="21" y="34"/>
                      </a:lnTo>
                      <a:lnTo>
                        <a:pt x="25" y="41"/>
                      </a:lnTo>
                      <a:lnTo>
                        <a:pt x="25" y="48"/>
                      </a:lnTo>
                      <a:lnTo>
                        <a:pt x="20" y="55"/>
                      </a:lnTo>
                      <a:lnTo>
                        <a:pt x="23" y="57"/>
                      </a:lnTo>
                      <a:lnTo>
                        <a:pt x="23" y="63"/>
                      </a:lnTo>
                      <a:lnTo>
                        <a:pt x="25" y="67"/>
                      </a:lnTo>
                      <a:lnTo>
                        <a:pt x="25" y="71"/>
                      </a:lnTo>
                      <a:lnTo>
                        <a:pt x="30" y="81"/>
                      </a:lnTo>
                      <a:lnTo>
                        <a:pt x="30" y="84"/>
                      </a:lnTo>
                      <a:lnTo>
                        <a:pt x="31" y="87"/>
                      </a:lnTo>
                      <a:lnTo>
                        <a:pt x="31" y="102"/>
                      </a:lnTo>
                      <a:lnTo>
                        <a:pt x="26" y="115"/>
                      </a:lnTo>
                      <a:lnTo>
                        <a:pt x="25" y="115"/>
                      </a:lnTo>
                      <a:lnTo>
                        <a:pt x="18" y="120"/>
                      </a:lnTo>
                      <a:lnTo>
                        <a:pt x="18" y="124"/>
                      </a:lnTo>
                      <a:lnTo>
                        <a:pt x="11" y="133"/>
                      </a:lnTo>
                      <a:lnTo>
                        <a:pt x="10" y="138"/>
                      </a:lnTo>
                      <a:lnTo>
                        <a:pt x="9" y="140"/>
                      </a:lnTo>
                      <a:lnTo>
                        <a:pt x="9" y="153"/>
                      </a:lnTo>
                      <a:lnTo>
                        <a:pt x="5" y="159"/>
                      </a:lnTo>
                      <a:lnTo>
                        <a:pt x="4" y="165"/>
                      </a:lnTo>
                      <a:lnTo>
                        <a:pt x="0" y="171"/>
                      </a:lnTo>
                      <a:lnTo>
                        <a:pt x="0" y="177"/>
                      </a:lnTo>
                      <a:lnTo>
                        <a:pt x="0" y="182"/>
                      </a:lnTo>
                      <a:lnTo>
                        <a:pt x="0" y="191"/>
                      </a:lnTo>
                      <a:lnTo>
                        <a:pt x="0" y="196"/>
                      </a:lnTo>
                      <a:lnTo>
                        <a:pt x="0" y="198"/>
                      </a:lnTo>
                      <a:lnTo>
                        <a:pt x="0" y="198"/>
                      </a:lnTo>
                      <a:lnTo>
                        <a:pt x="2" y="19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45" name="Freeform 865">
                  <a:extLst>
                    <a:ext uri="{FF2B5EF4-FFF2-40B4-BE49-F238E27FC236}">
                      <a16:creationId xmlns:a16="http://schemas.microsoft.com/office/drawing/2014/main" id="{B4602F2D-C395-32B0-5496-B46A8A2DAA8B}"/>
                    </a:ext>
                  </a:extLst>
                </p:cNvPr>
                <p:cNvSpPr>
                  <a:spLocks/>
                </p:cNvSpPr>
                <p:nvPr/>
              </p:nvSpPr>
              <p:spPr bwMode="auto">
                <a:xfrm>
                  <a:off x="3957" y="3073"/>
                  <a:ext cx="111" cy="121"/>
                </a:xfrm>
                <a:custGeom>
                  <a:avLst/>
                  <a:gdLst>
                    <a:gd name="T0" fmla="*/ 70 w 111"/>
                    <a:gd name="T1" fmla="*/ 2 h 121"/>
                    <a:gd name="T2" fmla="*/ 62 w 111"/>
                    <a:gd name="T3" fmla="*/ 2 h 121"/>
                    <a:gd name="T4" fmla="*/ 54 w 111"/>
                    <a:gd name="T5" fmla="*/ 6 h 121"/>
                    <a:gd name="T6" fmla="*/ 53 w 111"/>
                    <a:gd name="T7" fmla="*/ 12 h 121"/>
                    <a:gd name="T8" fmla="*/ 52 w 111"/>
                    <a:gd name="T9" fmla="*/ 16 h 121"/>
                    <a:gd name="T10" fmla="*/ 32 w 111"/>
                    <a:gd name="T11" fmla="*/ 35 h 121"/>
                    <a:gd name="T12" fmla="*/ 21 w 111"/>
                    <a:gd name="T13" fmla="*/ 42 h 121"/>
                    <a:gd name="T14" fmla="*/ 18 w 111"/>
                    <a:gd name="T15" fmla="*/ 40 h 121"/>
                    <a:gd name="T16" fmla="*/ 13 w 111"/>
                    <a:gd name="T17" fmla="*/ 40 h 121"/>
                    <a:gd name="T18" fmla="*/ 8 w 111"/>
                    <a:gd name="T19" fmla="*/ 40 h 121"/>
                    <a:gd name="T20" fmla="*/ 0 w 111"/>
                    <a:gd name="T21" fmla="*/ 38 h 121"/>
                    <a:gd name="T22" fmla="*/ 1 w 111"/>
                    <a:gd name="T23" fmla="*/ 42 h 121"/>
                    <a:gd name="T24" fmla="*/ 3 w 111"/>
                    <a:gd name="T25" fmla="*/ 46 h 121"/>
                    <a:gd name="T26" fmla="*/ 7 w 111"/>
                    <a:gd name="T27" fmla="*/ 51 h 121"/>
                    <a:gd name="T28" fmla="*/ 9 w 111"/>
                    <a:gd name="T29" fmla="*/ 56 h 121"/>
                    <a:gd name="T30" fmla="*/ 11 w 111"/>
                    <a:gd name="T31" fmla="*/ 63 h 121"/>
                    <a:gd name="T32" fmla="*/ 15 w 111"/>
                    <a:gd name="T33" fmla="*/ 67 h 121"/>
                    <a:gd name="T34" fmla="*/ 25 w 111"/>
                    <a:gd name="T35" fmla="*/ 79 h 121"/>
                    <a:gd name="T36" fmla="*/ 28 w 111"/>
                    <a:gd name="T37" fmla="*/ 83 h 121"/>
                    <a:gd name="T38" fmla="*/ 31 w 111"/>
                    <a:gd name="T39" fmla="*/ 87 h 121"/>
                    <a:gd name="T40" fmla="*/ 32 w 111"/>
                    <a:gd name="T41" fmla="*/ 94 h 121"/>
                    <a:gd name="T42" fmla="*/ 36 w 111"/>
                    <a:gd name="T43" fmla="*/ 102 h 121"/>
                    <a:gd name="T44" fmla="*/ 42 w 111"/>
                    <a:gd name="T45" fmla="*/ 105 h 121"/>
                    <a:gd name="T46" fmla="*/ 51 w 111"/>
                    <a:gd name="T47" fmla="*/ 109 h 121"/>
                    <a:gd name="T48" fmla="*/ 54 w 111"/>
                    <a:gd name="T49" fmla="*/ 112 h 121"/>
                    <a:gd name="T50" fmla="*/ 61 w 111"/>
                    <a:gd name="T51" fmla="*/ 114 h 121"/>
                    <a:gd name="T52" fmla="*/ 67 w 111"/>
                    <a:gd name="T53" fmla="*/ 118 h 121"/>
                    <a:gd name="T54" fmla="*/ 73 w 111"/>
                    <a:gd name="T55" fmla="*/ 119 h 121"/>
                    <a:gd name="T56" fmla="*/ 84 w 111"/>
                    <a:gd name="T57" fmla="*/ 121 h 121"/>
                    <a:gd name="T58" fmla="*/ 101 w 111"/>
                    <a:gd name="T59" fmla="*/ 95 h 121"/>
                    <a:gd name="T60" fmla="*/ 101 w 111"/>
                    <a:gd name="T61" fmla="*/ 86 h 121"/>
                    <a:gd name="T62" fmla="*/ 105 w 111"/>
                    <a:gd name="T63" fmla="*/ 81 h 121"/>
                    <a:gd name="T64" fmla="*/ 108 w 111"/>
                    <a:gd name="T65" fmla="*/ 73 h 121"/>
                    <a:gd name="T66" fmla="*/ 108 w 111"/>
                    <a:gd name="T67" fmla="*/ 66 h 121"/>
                    <a:gd name="T68" fmla="*/ 105 w 111"/>
                    <a:gd name="T69" fmla="*/ 59 h 121"/>
                    <a:gd name="T70" fmla="*/ 107 w 111"/>
                    <a:gd name="T71" fmla="*/ 52 h 121"/>
                    <a:gd name="T72" fmla="*/ 108 w 111"/>
                    <a:gd name="T73" fmla="*/ 49 h 121"/>
                    <a:gd name="T74" fmla="*/ 108 w 111"/>
                    <a:gd name="T75" fmla="*/ 38 h 121"/>
                    <a:gd name="T76" fmla="*/ 110 w 111"/>
                    <a:gd name="T77" fmla="*/ 32 h 121"/>
                    <a:gd name="T78" fmla="*/ 111 w 111"/>
                    <a:gd name="T79" fmla="*/ 24 h 121"/>
                    <a:gd name="T80" fmla="*/ 106 w 111"/>
                    <a:gd name="T81" fmla="*/ 19 h 121"/>
                    <a:gd name="T82" fmla="*/ 97 w 111"/>
                    <a:gd name="T83" fmla="*/ 16 h 121"/>
                    <a:gd name="T84" fmla="*/ 87 w 111"/>
                    <a:gd name="T85" fmla="*/ 8 h 121"/>
                    <a:gd name="T86" fmla="*/ 83 w 111"/>
                    <a:gd name="T87" fmla="*/ 8 h 121"/>
                    <a:gd name="T88" fmla="*/ 76 w 111"/>
                    <a:gd name="T89" fmla="*/ 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1" h="121">
                      <a:moveTo>
                        <a:pt x="74" y="2"/>
                      </a:moveTo>
                      <a:lnTo>
                        <a:pt x="71" y="1"/>
                      </a:lnTo>
                      <a:lnTo>
                        <a:pt x="70" y="2"/>
                      </a:lnTo>
                      <a:lnTo>
                        <a:pt x="69" y="0"/>
                      </a:lnTo>
                      <a:lnTo>
                        <a:pt x="65" y="0"/>
                      </a:lnTo>
                      <a:lnTo>
                        <a:pt x="62" y="2"/>
                      </a:lnTo>
                      <a:lnTo>
                        <a:pt x="60" y="3"/>
                      </a:lnTo>
                      <a:lnTo>
                        <a:pt x="58" y="4"/>
                      </a:lnTo>
                      <a:lnTo>
                        <a:pt x="54" y="6"/>
                      </a:lnTo>
                      <a:lnTo>
                        <a:pt x="53" y="9"/>
                      </a:lnTo>
                      <a:lnTo>
                        <a:pt x="53" y="11"/>
                      </a:lnTo>
                      <a:lnTo>
                        <a:pt x="53" y="12"/>
                      </a:lnTo>
                      <a:lnTo>
                        <a:pt x="53" y="14"/>
                      </a:lnTo>
                      <a:lnTo>
                        <a:pt x="53" y="14"/>
                      </a:lnTo>
                      <a:lnTo>
                        <a:pt x="52" y="16"/>
                      </a:lnTo>
                      <a:lnTo>
                        <a:pt x="47" y="18"/>
                      </a:lnTo>
                      <a:lnTo>
                        <a:pt x="39" y="24"/>
                      </a:lnTo>
                      <a:lnTo>
                        <a:pt x="32" y="35"/>
                      </a:lnTo>
                      <a:lnTo>
                        <a:pt x="28" y="42"/>
                      </a:lnTo>
                      <a:lnTo>
                        <a:pt x="24" y="43"/>
                      </a:lnTo>
                      <a:lnTo>
                        <a:pt x="21" y="42"/>
                      </a:lnTo>
                      <a:lnTo>
                        <a:pt x="19" y="41"/>
                      </a:lnTo>
                      <a:lnTo>
                        <a:pt x="18" y="41"/>
                      </a:lnTo>
                      <a:lnTo>
                        <a:pt x="18" y="40"/>
                      </a:lnTo>
                      <a:lnTo>
                        <a:pt x="17" y="40"/>
                      </a:lnTo>
                      <a:lnTo>
                        <a:pt x="16" y="39"/>
                      </a:lnTo>
                      <a:lnTo>
                        <a:pt x="13" y="40"/>
                      </a:lnTo>
                      <a:lnTo>
                        <a:pt x="10" y="42"/>
                      </a:lnTo>
                      <a:lnTo>
                        <a:pt x="8" y="42"/>
                      </a:lnTo>
                      <a:lnTo>
                        <a:pt x="8" y="40"/>
                      </a:lnTo>
                      <a:lnTo>
                        <a:pt x="4" y="38"/>
                      </a:lnTo>
                      <a:lnTo>
                        <a:pt x="1" y="38"/>
                      </a:lnTo>
                      <a:lnTo>
                        <a:pt x="0" y="38"/>
                      </a:lnTo>
                      <a:lnTo>
                        <a:pt x="0" y="38"/>
                      </a:lnTo>
                      <a:lnTo>
                        <a:pt x="1" y="40"/>
                      </a:lnTo>
                      <a:lnTo>
                        <a:pt x="1" y="42"/>
                      </a:lnTo>
                      <a:lnTo>
                        <a:pt x="1" y="42"/>
                      </a:lnTo>
                      <a:lnTo>
                        <a:pt x="1" y="45"/>
                      </a:lnTo>
                      <a:lnTo>
                        <a:pt x="3" y="46"/>
                      </a:lnTo>
                      <a:lnTo>
                        <a:pt x="4" y="48"/>
                      </a:lnTo>
                      <a:lnTo>
                        <a:pt x="5" y="49"/>
                      </a:lnTo>
                      <a:lnTo>
                        <a:pt x="7" y="51"/>
                      </a:lnTo>
                      <a:lnTo>
                        <a:pt x="7" y="52"/>
                      </a:lnTo>
                      <a:lnTo>
                        <a:pt x="8" y="53"/>
                      </a:lnTo>
                      <a:lnTo>
                        <a:pt x="9" y="56"/>
                      </a:lnTo>
                      <a:lnTo>
                        <a:pt x="10" y="59"/>
                      </a:lnTo>
                      <a:lnTo>
                        <a:pt x="11" y="61"/>
                      </a:lnTo>
                      <a:lnTo>
                        <a:pt x="11" y="63"/>
                      </a:lnTo>
                      <a:lnTo>
                        <a:pt x="13" y="65"/>
                      </a:lnTo>
                      <a:lnTo>
                        <a:pt x="14" y="65"/>
                      </a:lnTo>
                      <a:lnTo>
                        <a:pt x="15" y="67"/>
                      </a:lnTo>
                      <a:lnTo>
                        <a:pt x="19" y="74"/>
                      </a:lnTo>
                      <a:lnTo>
                        <a:pt x="22" y="76"/>
                      </a:lnTo>
                      <a:lnTo>
                        <a:pt x="25" y="79"/>
                      </a:lnTo>
                      <a:lnTo>
                        <a:pt x="25" y="80"/>
                      </a:lnTo>
                      <a:lnTo>
                        <a:pt x="28" y="81"/>
                      </a:lnTo>
                      <a:lnTo>
                        <a:pt x="28" y="83"/>
                      </a:lnTo>
                      <a:lnTo>
                        <a:pt x="28" y="83"/>
                      </a:lnTo>
                      <a:lnTo>
                        <a:pt x="28" y="85"/>
                      </a:lnTo>
                      <a:lnTo>
                        <a:pt x="31" y="87"/>
                      </a:lnTo>
                      <a:lnTo>
                        <a:pt x="32" y="88"/>
                      </a:lnTo>
                      <a:lnTo>
                        <a:pt x="32" y="90"/>
                      </a:lnTo>
                      <a:lnTo>
                        <a:pt x="32" y="94"/>
                      </a:lnTo>
                      <a:lnTo>
                        <a:pt x="33" y="97"/>
                      </a:lnTo>
                      <a:lnTo>
                        <a:pt x="34" y="100"/>
                      </a:lnTo>
                      <a:lnTo>
                        <a:pt x="36" y="102"/>
                      </a:lnTo>
                      <a:lnTo>
                        <a:pt x="38" y="105"/>
                      </a:lnTo>
                      <a:lnTo>
                        <a:pt x="41" y="106"/>
                      </a:lnTo>
                      <a:lnTo>
                        <a:pt x="42" y="105"/>
                      </a:lnTo>
                      <a:lnTo>
                        <a:pt x="46" y="107"/>
                      </a:lnTo>
                      <a:lnTo>
                        <a:pt x="48" y="107"/>
                      </a:lnTo>
                      <a:lnTo>
                        <a:pt x="51" y="109"/>
                      </a:lnTo>
                      <a:lnTo>
                        <a:pt x="53" y="109"/>
                      </a:lnTo>
                      <a:lnTo>
                        <a:pt x="54" y="111"/>
                      </a:lnTo>
                      <a:lnTo>
                        <a:pt x="54" y="112"/>
                      </a:lnTo>
                      <a:lnTo>
                        <a:pt x="55" y="114"/>
                      </a:lnTo>
                      <a:lnTo>
                        <a:pt x="56" y="115"/>
                      </a:lnTo>
                      <a:lnTo>
                        <a:pt x="61" y="114"/>
                      </a:lnTo>
                      <a:lnTo>
                        <a:pt x="64" y="115"/>
                      </a:lnTo>
                      <a:lnTo>
                        <a:pt x="65" y="118"/>
                      </a:lnTo>
                      <a:lnTo>
                        <a:pt x="67" y="118"/>
                      </a:lnTo>
                      <a:lnTo>
                        <a:pt x="70" y="119"/>
                      </a:lnTo>
                      <a:lnTo>
                        <a:pt x="71" y="120"/>
                      </a:lnTo>
                      <a:lnTo>
                        <a:pt x="73" y="119"/>
                      </a:lnTo>
                      <a:lnTo>
                        <a:pt x="77" y="118"/>
                      </a:lnTo>
                      <a:lnTo>
                        <a:pt x="82" y="120"/>
                      </a:lnTo>
                      <a:lnTo>
                        <a:pt x="84" y="121"/>
                      </a:lnTo>
                      <a:lnTo>
                        <a:pt x="100" y="103"/>
                      </a:lnTo>
                      <a:lnTo>
                        <a:pt x="100" y="97"/>
                      </a:lnTo>
                      <a:lnTo>
                        <a:pt x="101" y="95"/>
                      </a:lnTo>
                      <a:lnTo>
                        <a:pt x="101" y="90"/>
                      </a:lnTo>
                      <a:lnTo>
                        <a:pt x="102" y="88"/>
                      </a:lnTo>
                      <a:lnTo>
                        <a:pt x="101" y="86"/>
                      </a:lnTo>
                      <a:lnTo>
                        <a:pt x="101" y="83"/>
                      </a:lnTo>
                      <a:lnTo>
                        <a:pt x="104" y="83"/>
                      </a:lnTo>
                      <a:lnTo>
                        <a:pt x="105" y="81"/>
                      </a:lnTo>
                      <a:lnTo>
                        <a:pt x="107" y="78"/>
                      </a:lnTo>
                      <a:lnTo>
                        <a:pt x="109" y="75"/>
                      </a:lnTo>
                      <a:lnTo>
                        <a:pt x="108" y="73"/>
                      </a:lnTo>
                      <a:lnTo>
                        <a:pt x="107" y="71"/>
                      </a:lnTo>
                      <a:lnTo>
                        <a:pt x="107" y="68"/>
                      </a:lnTo>
                      <a:lnTo>
                        <a:pt x="108" y="66"/>
                      </a:lnTo>
                      <a:lnTo>
                        <a:pt x="108" y="64"/>
                      </a:lnTo>
                      <a:lnTo>
                        <a:pt x="105" y="62"/>
                      </a:lnTo>
                      <a:lnTo>
                        <a:pt x="105" y="59"/>
                      </a:lnTo>
                      <a:lnTo>
                        <a:pt x="107" y="59"/>
                      </a:lnTo>
                      <a:lnTo>
                        <a:pt x="107" y="55"/>
                      </a:lnTo>
                      <a:lnTo>
                        <a:pt x="107" y="52"/>
                      </a:lnTo>
                      <a:lnTo>
                        <a:pt x="109" y="50"/>
                      </a:lnTo>
                      <a:lnTo>
                        <a:pt x="111" y="48"/>
                      </a:lnTo>
                      <a:lnTo>
                        <a:pt x="108" y="49"/>
                      </a:lnTo>
                      <a:lnTo>
                        <a:pt x="107" y="47"/>
                      </a:lnTo>
                      <a:lnTo>
                        <a:pt x="108" y="44"/>
                      </a:lnTo>
                      <a:lnTo>
                        <a:pt x="108" y="38"/>
                      </a:lnTo>
                      <a:lnTo>
                        <a:pt x="110" y="36"/>
                      </a:lnTo>
                      <a:lnTo>
                        <a:pt x="110" y="34"/>
                      </a:lnTo>
                      <a:lnTo>
                        <a:pt x="110" y="32"/>
                      </a:lnTo>
                      <a:lnTo>
                        <a:pt x="110" y="30"/>
                      </a:lnTo>
                      <a:lnTo>
                        <a:pt x="110" y="27"/>
                      </a:lnTo>
                      <a:lnTo>
                        <a:pt x="111" y="24"/>
                      </a:lnTo>
                      <a:lnTo>
                        <a:pt x="111" y="21"/>
                      </a:lnTo>
                      <a:lnTo>
                        <a:pt x="108" y="21"/>
                      </a:lnTo>
                      <a:lnTo>
                        <a:pt x="106" y="19"/>
                      </a:lnTo>
                      <a:lnTo>
                        <a:pt x="104" y="17"/>
                      </a:lnTo>
                      <a:lnTo>
                        <a:pt x="99" y="16"/>
                      </a:lnTo>
                      <a:lnTo>
                        <a:pt x="97" y="16"/>
                      </a:lnTo>
                      <a:lnTo>
                        <a:pt x="94" y="12"/>
                      </a:lnTo>
                      <a:lnTo>
                        <a:pt x="91" y="9"/>
                      </a:lnTo>
                      <a:lnTo>
                        <a:pt x="87" y="8"/>
                      </a:lnTo>
                      <a:lnTo>
                        <a:pt x="85" y="10"/>
                      </a:lnTo>
                      <a:lnTo>
                        <a:pt x="84" y="10"/>
                      </a:lnTo>
                      <a:lnTo>
                        <a:pt x="83" y="8"/>
                      </a:lnTo>
                      <a:lnTo>
                        <a:pt x="81" y="8"/>
                      </a:lnTo>
                      <a:lnTo>
                        <a:pt x="76" y="7"/>
                      </a:lnTo>
                      <a:lnTo>
                        <a:pt x="76" y="1"/>
                      </a:lnTo>
                      <a:lnTo>
                        <a:pt x="75" y="2"/>
                      </a:lnTo>
                      <a:lnTo>
                        <a:pt x="74"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46" name="Freeform 866">
                  <a:extLst>
                    <a:ext uri="{FF2B5EF4-FFF2-40B4-BE49-F238E27FC236}">
                      <a16:creationId xmlns:a16="http://schemas.microsoft.com/office/drawing/2014/main" id="{6B4A0838-A0A9-39A0-4198-2A7055A228C8}"/>
                    </a:ext>
                  </a:extLst>
                </p:cNvPr>
                <p:cNvSpPr>
                  <a:spLocks/>
                </p:cNvSpPr>
                <p:nvPr/>
              </p:nvSpPr>
              <p:spPr bwMode="auto">
                <a:xfrm>
                  <a:off x="3881" y="3111"/>
                  <a:ext cx="132" cy="159"/>
                </a:xfrm>
                <a:custGeom>
                  <a:avLst/>
                  <a:gdLst>
                    <a:gd name="T0" fmla="*/ 129 w 132"/>
                    <a:gd name="T1" fmla="*/ 71 h 159"/>
                    <a:gd name="T2" fmla="*/ 122 w 132"/>
                    <a:gd name="T3" fmla="*/ 69 h 159"/>
                    <a:gd name="T4" fmla="*/ 114 w 132"/>
                    <a:gd name="T5" fmla="*/ 67 h 159"/>
                    <a:gd name="T6" fmla="*/ 109 w 132"/>
                    <a:gd name="T7" fmla="*/ 59 h 159"/>
                    <a:gd name="T8" fmla="*/ 108 w 132"/>
                    <a:gd name="T9" fmla="*/ 50 h 159"/>
                    <a:gd name="T10" fmla="*/ 104 w 132"/>
                    <a:gd name="T11" fmla="*/ 45 h 159"/>
                    <a:gd name="T12" fmla="*/ 101 w 132"/>
                    <a:gd name="T13" fmla="*/ 42 h 159"/>
                    <a:gd name="T14" fmla="*/ 95 w 132"/>
                    <a:gd name="T15" fmla="*/ 36 h 159"/>
                    <a:gd name="T16" fmla="*/ 89 w 132"/>
                    <a:gd name="T17" fmla="*/ 27 h 159"/>
                    <a:gd name="T18" fmla="*/ 86 w 132"/>
                    <a:gd name="T19" fmla="*/ 21 h 159"/>
                    <a:gd name="T20" fmla="*/ 83 w 132"/>
                    <a:gd name="T21" fmla="*/ 14 h 159"/>
                    <a:gd name="T22" fmla="*/ 80 w 132"/>
                    <a:gd name="T23" fmla="*/ 10 h 159"/>
                    <a:gd name="T24" fmla="*/ 77 w 132"/>
                    <a:gd name="T25" fmla="*/ 4 h 159"/>
                    <a:gd name="T26" fmla="*/ 76 w 132"/>
                    <a:gd name="T27" fmla="*/ 0 h 159"/>
                    <a:gd name="T28" fmla="*/ 73 w 132"/>
                    <a:gd name="T29" fmla="*/ 1 h 159"/>
                    <a:gd name="T30" fmla="*/ 65 w 132"/>
                    <a:gd name="T31" fmla="*/ 4 h 159"/>
                    <a:gd name="T32" fmla="*/ 58 w 132"/>
                    <a:gd name="T33" fmla="*/ 7 h 159"/>
                    <a:gd name="T34" fmla="*/ 50 w 132"/>
                    <a:gd name="T35" fmla="*/ 14 h 159"/>
                    <a:gd name="T36" fmla="*/ 50 w 132"/>
                    <a:gd name="T37" fmla="*/ 10 h 159"/>
                    <a:gd name="T38" fmla="*/ 48 w 132"/>
                    <a:gd name="T39" fmla="*/ 7 h 159"/>
                    <a:gd name="T40" fmla="*/ 28 w 132"/>
                    <a:gd name="T41" fmla="*/ 13 h 159"/>
                    <a:gd name="T42" fmla="*/ 2 w 132"/>
                    <a:gd name="T43" fmla="*/ 73 h 159"/>
                    <a:gd name="T44" fmla="*/ 0 w 132"/>
                    <a:gd name="T45" fmla="*/ 128 h 159"/>
                    <a:gd name="T46" fmla="*/ 6 w 132"/>
                    <a:gd name="T47" fmla="*/ 136 h 159"/>
                    <a:gd name="T48" fmla="*/ 7 w 132"/>
                    <a:gd name="T49" fmla="*/ 155 h 159"/>
                    <a:gd name="T50" fmla="*/ 14 w 132"/>
                    <a:gd name="T51" fmla="*/ 159 h 159"/>
                    <a:gd name="T52" fmla="*/ 23 w 132"/>
                    <a:gd name="T53" fmla="*/ 157 h 159"/>
                    <a:gd name="T54" fmla="*/ 29 w 132"/>
                    <a:gd name="T55" fmla="*/ 151 h 159"/>
                    <a:gd name="T56" fmla="*/ 39 w 132"/>
                    <a:gd name="T57" fmla="*/ 139 h 159"/>
                    <a:gd name="T58" fmla="*/ 51 w 132"/>
                    <a:gd name="T59" fmla="*/ 135 h 159"/>
                    <a:gd name="T60" fmla="*/ 59 w 132"/>
                    <a:gd name="T61" fmla="*/ 141 h 159"/>
                    <a:gd name="T62" fmla="*/ 66 w 132"/>
                    <a:gd name="T63" fmla="*/ 141 h 159"/>
                    <a:gd name="T64" fmla="*/ 73 w 132"/>
                    <a:gd name="T65" fmla="*/ 142 h 159"/>
                    <a:gd name="T66" fmla="*/ 77 w 132"/>
                    <a:gd name="T67" fmla="*/ 139 h 159"/>
                    <a:gd name="T68" fmla="*/ 80 w 132"/>
                    <a:gd name="T69" fmla="*/ 132 h 159"/>
                    <a:gd name="T70" fmla="*/ 84 w 132"/>
                    <a:gd name="T71" fmla="*/ 124 h 159"/>
                    <a:gd name="T72" fmla="*/ 88 w 132"/>
                    <a:gd name="T73" fmla="*/ 121 h 159"/>
                    <a:gd name="T74" fmla="*/ 92 w 132"/>
                    <a:gd name="T75" fmla="*/ 116 h 159"/>
                    <a:gd name="T76" fmla="*/ 97 w 132"/>
                    <a:gd name="T77" fmla="*/ 114 h 159"/>
                    <a:gd name="T78" fmla="*/ 96 w 132"/>
                    <a:gd name="T79" fmla="*/ 105 h 159"/>
                    <a:gd name="T80" fmla="*/ 103 w 132"/>
                    <a:gd name="T81" fmla="*/ 98 h 159"/>
                    <a:gd name="T82" fmla="*/ 107 w 132"/>
                    <a:gd name="T83" fmla="*/ 93 h 159"/>
                    <a:gd name="T84" fmla="*/ 113 w 132"/>
                    <a:gd name="T85" fmla="*/ 88 h 159"/>
                    <a:gd name="T86" fmla="*/ 118 w 132"/>
                    <a:gd name="T87" fmla="*/ 87 h 159"/>
                    <a:gd name="T88" fmla="*/ 125 w 132"/>
                    <a:gd name="T89" fmla="*/ 85 h 159"/>
                    <a:gd name="T90" fmla="*/ 127 w 132"/>
                    <a:gd name="T91" fmla="*/ 79 h 159"/>
                    <a:gd name="T92" fmla="*/ 132 w 132"/>
                    <a:gd name="T93" fmla="*/ 7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2" h="159">
                      <a:moveTo>
                        <a:pt x="130" y="74"/>
                      </a:moveTo>
                      <a:lnTo>
                        <a:pt x="130" y="73"/>
                      </a:lnTo>
                      <a:lnTo>
                        <a:pt x="129" y="71"/>
                      </a:lnTo>
                      <a:lnTo>
                        <a:pt x="127" y="71"/>
                      </a:lnTo>
                      <a:lnTo>
                        <a:pt x="124" y="69"/>
                      </a:lnTo>
                      <a:lnTo>
                        <a:pt x="122" y="69"/>
                      </a:lnTo>
                      <a:lnTo>
                        <a:pt x="118" y="67"/>
                      </a:lnTo>
                      <a:lnTo>
                        <a:pt x="117" y="68"/>
                      </a:lnTo>
                      <a:lnTo>
                        <a:pt x="114" y="67"/>
                      </a:lnTo>
                      <a:lnTo>
                        <a:pt x="112" y="64"/>
                      </a:lnTo>
                      <a:lnTo>
                        <a:pt x="110" y="62"/>
                      </a:lnTo>
                      <a:lnTo>
                        <a:pt x="109" y="59"/>
                      </a:lnTo>
                      <a:lnTo>
                        <a:pt x="108" y="56"/>
                      </a:lnTo>
                      <a:lnTo>
                        <a:pt x="108" y="52"/>
                      </a:lnTo>
                      <a:lnTo>
                        <a:pt x="108" y="50"/>
                      </a:lnTo>
                      <a:lnTo>
                        <a:pt x="107" y="49"/>
                      </a:lnTo>
                      <a:lnTo>
                        <a:pt x="104" y="47"/>
                      </a:lnTo>
                      <a:lnTo>
                        <a:pt x="104" y="45"/>
                      </a:lnTo>
                      <a:lnTo>
                        <a:pt x="104" y="45"/>
                      </a:lnTo>
                      <a:lnTo>
                        <a:pt x="104" y="43"/>
                      </a:lnTo>
                      <a:lnTo>
                        <a:pt x="101" y="42"/>
                      </a:lnTo>
                      <a:lnTo>
                        <a:pt x="101" y="41"/>
                      </a:lnTo>
                      <a:lnTo>
                        <a:pt x="98" y="38"/>
                      </a:lnTo>
                      <a:lnTo>
                        <a:pt x="95" y="36"/>
                      </a:lnTo>
                      <a:lnTo>
                        <a:pt x="91" y="29"/>
                      </a:lnTo>
                      <a:lnTo>
                        <a:pt x="90" y="27"/>
                      </a:lnTo>
                      <a:lnTo>
                        <a:pt x="89" y="27"/>
                      </a:lnTo>
                      <a:lnTo>
                        <a:pt x="87" y="25"/>
                      </a:lnTo>
                      <a:lnTo>
                        <a:pt x="87" y="23"/>
                      </a:lnTo>
                      <a:lnTo>
                        <a:pt x="86" y="21"/>
                      </a:lnTo>
                      <a:lnTo>
                        <a:pt x="85" y="18"/>
                      </a:lnTo>
                      <a:lnTo>
                        <a:pt x="84" y="15"/>
                      </a:lnTo>
                      <a:lnTo>
                        <a:pt x="83" y="14"/>
                      </a:lnTo>
                      <a:lnTo>
                        <a:pt x="83" y="13"/>
                      </a:lnTo>
                      <a:lnTo>
                        <a:pt x="81" y="11"/>
                      </a:lnTo>
                      <a:lnTo>
                        <a:pt x="80" y="10"/>
                      </a:lnTo>
                      <a:lnTo>
                        <a:pt x="79" y="8"/>
                      </a:lnTo>
                      <a:lnTo>
                        <a:pt x="77" y="7"/>
                      </a:lnTo>
                      <a:lnTo>
                        <a:pt x="77" y="4"/>
                      </a:lnTo>
                      <a:lnTo>
                        <a:pt x="77" y="4"/>
                      </a:lnTo>
                      <a:lnTo>
                        <a:pt x="77" y="2"/>
                      </a:lnTo>
                      <a:lnTo>
                        <a:pt x="76" y="0"/>
                      </a:lnTo>
                      <a:lnTo>
                        <a:pt x="76" y="0"/>
                      </a:lnTo>
                      <a:lnTo>
                        <a:pt x="76" y="0"/>
                      </a:lnTo>
                      <a:lnTo>
                        <a:pt x="73" y="1"/>
                      </a:lnTo>
                      <a:lnTo>
                        <a:pt x="69" y="3"/>
                      </a:lnTo>
                      <a:lnTo>
                        <a:pt x="66" y="4"/>
                      </a:lnTo>
                      <a:lnTo>
                        <a:pt x="65" y="4"/>
                      </a:lnTo>
                      <a:lnTo>
                        <a:pt x="64" y="3"/>
                      </a:lnTo>
                      <a:lnTo>
                        <a:pt x="61" y="4"/>
                      </a:lnTo>
                      <a:lnTo>
                        <a:pt x="58" y="7"/>
                      </a:lnTo>
                      <a:lnTo>
                        <a:pt x="56" y="11"/>
                      </a:lnTo>
                      <a:lnTo>
                        <a:pt x="51" y="15"/>
                      </a:lnTo>
                      <a:lnTo>
                        <a:pt x="50" y="14"/>
                      </a:lnTo>
                      <a:lnTo>
                        <a:pt x="50" y="12"/>
                      </a:lnTo>
                      <a:lnTo>
                        <a:pt x="51" y="11"/>
                      </a:lnTo>
                      <a:lnTo>
                        <a:pt x="50" y="10"/>
                      </a:lnTo>
                      <a:lnTo>
                        <a:pt x="49" y="7"/>
                      </a:lnTo>
                      <a:lnTo>
                        <a:pt x="48" y="7"/>
                      </a:lnTo>
                      <a:lnTo>
                        <a:pt x="48" y="7"/>
                      </a:lnTo>
                      <a:lnTo>
                        <a:pt x="46" y="7"/>
                      </a:lnTo>
                      <a:lnTo>
                        <a:pt x="42" y="9"/>
                      </a:lnTo>
                      <a:lnTo>
                        <a:pt x="28" y="13"/>
                      </a:lnTo>
                      <a:lnTo>
                        <a:pt x="18" y="12"/>
                      </a:lnTo>
                      <a:lnTo>
                        <a:pt x="14" y="73"/>
                      </a:lnTo>
                      <a:lnTo>
                        <a:pt x="2" y="73"/>
                      </a:lnTo>
                      <a:lnTo>
                        <a:pt x="0" y="127"/>
                      </a:lnTo>
                      <a:lnTo>
                        <a:pt x="0" y="128"/>
                      </a:lnTo>
                      <a:lnTo>
                        <a:pt x="0" y="128"/>
                      </a:lnTo>
                      <a:lnTo>
                        <a:pt x="0" y="127"/>
                      </a:lnTo>
                      <a:lnTo>
                        <a:pt x="4" y="131"/>
                      </a:lnTo>
                      <a:lnTo>
                        <a:pt x="6" y="136"/>
                      </a:lnTo>
                      <a:lnTo>
                        <a:pt x="10" y="145"/>
                      </a:lnTo>
                      <a:lnTo>
                        <a:pt x="9" y="150"/>
                      </a:lnTo>
                      <a:lnTo>
                        <a:pt x="7" y="155"/>
                      </a:lnTo>
                      <a:lnTo>
                        <a:pt x="7" y="159"/>
                      </a:lnTo>
                      <a:lnTo>
                        <a:pt x="11" y="159"/>
                      </a:lnTo>
                      <a:lnTo>
                        <a:pt x="14" y="159"/>
                      </a:lnTo>
                      <a:lnTo>
                        <a:pt x="17" y="158"/>
                      </a:lnTo>
                      <a:lnTo>
                        <a:pt x="21" y="159"/>
                      </a:lnTo>
                      <a:lnTo>
                        <a:pt x="23" y="157"/>
                      </a:lnTo>
                      <a:lnTo>
                        <a:pt x="25" y="155"/>
                      </a:lnTo>
                      <a:lnTo>
                        <a:pt x="28" y="153"/>
                      </a:lnTo>
                      <a:lnTo>
                        <a:pt x="29" y="151"/>
                      </a:lnTo>
                      <a:lnTo>
                        <a:pt x="34" y="149"/>
                      </a:lnTo>
                      <a:lnTo>
                        <a:pt x="37" y="145"/>
                      </a:lnTo>
                      <a:lnTo>
                        <a:pt x="39" y="139"/>
                      </a:lnTo>
                      <a:lnTo>
                        <a:pt x="42" y="135"/>
                      </a:lnTo>
                      <a:lnTo>
                        <a:pt x="46" y="135"/>
                      </a:lnTo>
                      <a:lnTo>
                        <a:pt x="51" y="135"/>
                      </a:lnTo>
                      <a:lnTo>
                        <a:pt x="53" y="138"/>
                      </a:lnTo>
                      <a:lnTo>
                        <a:pt x="54" y="138"/>
                      </a:lnTo>
                      <a:lnTo>
                        <a:pt x="59" y="141"/>
                      </a:lnTo>
                      <a:lnTo>
                        <a:pt x="61" y="141"/>
                      </a:lnTo>
                      <a:lnTo>
                        <a:pt x="64" y="142"/>
                      </a:lnTo>
                      <a:lnTo>
                        <a:pt x="66" y="141"/>
                      </a:lnTo>
                      <a:lnTo>
                        <a:pt x="70" y="141"/>
                      </a:lnTo>
                      <a:lnTo>
                        <a:pt x="73" y="141"/>
                      </a:lnTo>
                      <a:lnTo>
                        <a:pt x="73" y="142"/>
                      </a:lnTo>
                      <a:lnTo>
                        <a:pt x="75" y="143"/>
                      </a:lnTo>
                      <a:lnTo>
                        <a:pt x="78" y="141"/>
                      </a:lnTo>
                      <a:lnTo>
                        <a:pt x="77" y="139"/>
                      </a:lnTo>
                      <a:lnTo>
                        <a:pt x="78" y="136"/>
                      </a:lnTo>
                      <a:lnTo>
                        <a:pt x="78" y="134"/>
                      </a:lnTo>
                      <a:lnTo>
                        <a:pt x="80" y="132"/>
                      </a:lnTo>
                      <a:lnTo>
                        <a:pt x="80" y="128"/>
                      </a:lnTo>
                      <a:lnTo>
                        <a:pt x="80" y="125"/>
                      </a:lnTo>
                      <a:lnTo>
                        <a:pt x="84" y="124"/>
                      </a:lnTo>
                      <a:lnTo>
                        <a:pt x="86" y="123"/>
                      </a:lnTo>
                      <a:lnTo>
                        <a:pt x="87" y="122"/>
                      </a:lnTo>
                      <a:lnTo>
                        <a:pt x="88" y="121"/>
                      </a:lnTo>
                      <a:lnTo>
                        <a:pt x="89" y="121"/>
                      </a:lnTo>
                      <a:lnTo>
                        <a:pt x="90" y="118"/>
                      </a:lnTo>
                      <a:lnTo>
                        <a:pt x="92" y="116"/>
                      </a:lnTo>
                      <a:lnTo>
                        <a:pt x="94" y="115"/>
                      </a:lnTo>
                      <a:lnTo>
                        <a:pt x="94" y="114"/>
                      </a:lnTo>
                      <a:lnTo>
                        <a:pt x="97" y="114"/>
                      </a:lnTo>
                      <a:lnTo>
                        <a:pt x="97" y="111"/>
                      </a:lnTo>
                      <a:lnTo>
                        <a:pt x="96" y="110"/>
                      </a:lnTo>
                      <a:lnTo>
                        <a:pt x="96" y="105"/>
                      </a:lnTo>
                      <a:lnTo>
                        <a:pt x="100" y="100"/>
                      </a:lnTo>
                      <a:lnTo>
                        <a:pt x="102" y="98"/>
                      </a:lnTo>
                      <a:lnTo>
                        <a:pt x="103" y="98"/>
                      </a:lnTo>
                      <a:lnTo>
                        <a:pt x="104" y="96"/>
                      </a:lnTo>
                      <a:lnTo>
                        <a:pt x="107" y="95"/>
                      </a:lnTo>
                      <a:lnTo>
                        <a:pt x="107" y="93"/>
                      </a:lnTo>
                      <a:lnTo>
                        <a:pt x="109" y="93"/>
                      </a:lnTo>
                      <a:lnTo>
                        <a:pt x="110" y="91"/>
                      </a:lnTo>
                      <a:lnTo>
                        <a:pt x="113" y="88"/>
                      </a:lnTo>
                      <a:lnTo>
                        <a:pt x="116" y="87"/>
                      </a:lnTo>
                      <a:lnTo>
                        <a:pt x="117" y="88"/>
                      </a:lnTo>
                      <a:lnTo>
                        <a:pt x="118" y="87"/>
                      </a:lnTo>
                      <a:lnTo>
                        <a:pt x="121" y="87"/>
                      </a:lnTo>
                      <a:lnTo>
                        <a:pt x="122" y="85"/>
                      </a:lnTo>
                      <a:lnTo>
                        <a:pt x="125" y="85"/>
                      </a:lnTo>
                      <a:lnTo>
                        <a:pt x="125" y="82"/>
                      </a:lnTo>
                      <a:lnTo>
                        <a:pt x="125" y="80"/>
                      </a:lnTo>
                      <a:lnTo>
                        <a:pt x="127" y="79"/>
                      </a:lnTo>
                      <a:lnTo>
                        <a:pt x="129" y="79"/>
                      </a:lnTo>
                      <a:lnTo>
                        <a:pt x="130" y="77"/>
                      </a:lnTo>
                      <a:lnTo>
                        <a:pt x="132" y="77"/>
                      </a:lnTo>
                      <a:lnTo>
                        <a:pt x="131" y="76"/>
                      </a:lnTo>
                      <a:lnTo>
                        <a:pt x="130" y="7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47" name="Freeform 867">
                  <a:extLst>
                    <a:ext uri="{FF2B5EF4-FFF2-40B4-BE49-F238E27FC236}">
                      <a16:creationId xmlns:a16="http://schemas.microsoft.com/office/drawing/2014/main" id="{D4D76A6B-90F0-8700-7FCD-E66919F6FB31}"/>
                    </a:ext>
                  </a:extLst>
                </p:cNvPr>
                <p:cNvSpPr>
                  <a:spLocks/>
                </p:cNvSpPr>
                <p:nvPr/>
              </p:nvSpPr>
              <p:spPr bwMode="auto">
                <a:xfrm>
                  <a:off x="3767" y="3097"/>
                  <a:ext cx="190" cy="214"/>
                </a:xfrm>
                <a:custGeom>
                  <a:avLst/>
                  <a:gdLst>
                    <a:gd name="T0" fmla="*/ 66 w 190"/>
                    <a:gd name="T1" fmla="*/ 201 h 214"/>
                    <a:gd name="T2" fmla="*/ 72 w 190"/>
                    <a:gd name="T3" fmla="*/ 200 h 214"/>
                    <a:gd name="T4" fmla="*/ 76 w 190"/>
                    <a:gd name="T5" fmla="*/ 209 h 214"/>
                    <a:gd name="T6" fmla="*/ 86 w 190"/>
                    <a:gd name="T7" fmla="*/ 211 h 214"/>
                    <a:gd name="T8" fmla="*/ 90 w 190"/>
                    <a:gd name="T9" fmla="*/ 211 h 214"/>
                    <a:gd name="T10" fmla="*/ 96 w 190"/>
                    <a:gd name="T11" fmla="*/ 213 h 214"/>
                    <a:gd name="T12" fmla="*/ 99 w 190"/>
                    <a:gd name="T13" fmla="*/ 209 h 214"/>
                    <a:gd name="T14" fmla="*/ 106 w 190"/>
                    <a:gd name="T15" fmla="*/ 202 h 214"/>
                    <a:gd name="T16" fmla="*/ 114 w 190"/>
                    <a:gd name="T17" fmla="*/ 142 h 214"/>
                    <a:gd name="T18" fmla="*/ 116 w 190"/>
                    <a:gd name="T19" fmla="*/ 87 h 214"/>
                    <a:gd name="T20" fmla="*/ 142 w 190"/>
                    <a:gd name="T21" fmla="*/ 27 h 214"/>
                    <a:gd name="T22" fmla="*/ 162 w 190"/>
                    <a:gd name="T23" fmla="*/ 21 h 214"/>
                    <a:gd name="T24" fmla="*/ 164 w 190"/>
                    <a:gd name="T25" fmla="*/ 24 h 214"/>
                    <a:gd name="T26" fmla="*/ 164 w 190"/>
                    <a:gd name="T27" fmla="*/ 28 h 214"/>
                    <a:gd name="T28" fmla="*/ 172 w 190"/>
                    <a:gd name="T29" fmla="*/ 21 h 214"/>
                    <a:gd name="T30" fmla="*/ 179 w 190"/>
                    <a:gd name="T31" fmla="*/ 18 h 214"/>
                    <a:gd name="T32" fmla="*/ 187 w 190"/>
                    <a:gd name="T33" fmla="*/ 15 h 214"/>
                    <a:gd name="T34" fmla="*/ 187 w 190"/>
                    <a:gd name="T35" fmla="*/ 11 h 214"/>
                    <a:gd name="T36" fmla="*/ 184 w 190"/>
                    <a:gd name="T37" fmla="*/ 10 h 214"/>
                    <a:gd name="T38" fmla="*/ 179 w 190"/>
                    <a:gd name="T39" fmla="*/ 10 h 214"/>
                    <a:gd name="T40" fmla="*/ 142 w 190"/>
                    <a:gd name="T41" fmla="*/ 19 h 214"/>
                    <a:gd name="T42" fmla="*/ 139 w 190"/>
                    <a:gd name="T43" fmla="*/ 19 h 214"/>
                    <a:gd name="T44" fmla="*/ 136 w 190"/>
                    <a:gd name="T45" fmla="*/ 18 h 214"/>
                    <a:gd name="T46" fmla="*/ 132 w 190"/>
                    <a:gd name="T47" fmla="*/ 17 h 214"/>
                    <a:gd name="T48" fmla="*/ 130 w 190"/>
                    <a:gd name="T49" fmla="*/ 19 h 214"/>
                    <a:gd name="T50" fmla="*/ 121 w 190"/>
                    <a:gd name="T51" fmla="*/ 14 h 214"/>
                    <a:gd name="T52" fmla="*/ 118 w 190"/>
                    <a:gd name="T53" fmla="*/ 15 h 214"/>
                    <a:gd name="T54" fmla="*/ 111 w 190"/>
                    <a:gd name="T55" fmla="*/ 15 h 214"/>
                    <a:gd name="T56" fmla="*/ 107 w 190"/>
                    <a:gd name="T57" fmla="*/ 15 h 214"/>
                    <a:gd name="T58" fmla="*/ 100 w 190"/>
                    <a:gd name="T59" fmla="*/ 14 h 214"/>
                    <a:gd name="T60" fmla="*/ 94 w 190"/>
                    <a:gd name="T61" fmla="*/ 8 h 214"/>
                    <a:gd name="T62" fmla="*/ 40 w 190"/>
                    <a:gd name="T63" fmla="*/ 7 h 214"/>
                    <a:gd name="T64" fmla="*/ 36 w 190"/>
                    <a:gd name="T65" fmla="*/ 8 h 214"/>
                    <a:gd name="T66" fmla="*/ 28 w 190"/>
                    <a:gd name="T67" fmla="*/ 5 h 214"/>
                    <a:gd name="T68" fmla="*/ 25 w 190"/>
                    <a:gd name="T69" fmla="*/ 2 h 214"/>
                    <a:gd name="T70" fmla="*/ 22 w 190"/>
                    <a:gd name="T71" fmla="*/ 0 h 214"/>
                    <a:gd name="T72" fmla="*/ 18 w 190"/>
                    <a:gd name="T73" fmla="*/ 0 h 214"/>
                    <a:gd name="T74" fmla="*/ 12 w 190"/>
                    <a:gd name="T75" fmla="*/ 5 h 214"/>
                    <a:gd name="T76" fmla="*/ 5 w 190"/>
                    <a:gd name="T77" fmla="*/ 4 h 214"/>
                    <a:gd name="T78" fmla="*/ 3 w 190"/>
                    <a:gd name="T79" fmla="*/ 7 h 214"/>
                    <a:gd name="T80" fmla="*/ 0 w 190"/>
                    <a:gd name="T81" fmla="*/ 7 h 214"/>
                    <a:gd name="T82" fmla="*/ 14 w 190"/>
                    <a:gd name="T83" fmla="*/ 41 h 214"/>
                    <a:gd name="T84" fmla="*/ 28 w 190"/>
                    <a:gd name="T85" fmla="*/ 79 h 214"/>
                    <a:gd name="T86" fmla="*/ 36 w 190"/>
                    <a:gd name="T87" fmla="*/ 104 h 214"/>
                    <a:gd name="T88" fmla="*/ 37 w 190"/>
                    <a:gd name="T89" fmla="*/ 127 h 214"/>
                    <a:gd name="T90" fmla="*/ 42 w 190"/>
                    <a:gd name="T91" fmla="*/ 152 h 214"/>
                    <a:gd name="T92" fmla="*/ 42 w 190"/>
                    <a:gd name="T93" fmla="*/ 165 h 214"/>
                    <a:gd name="T94" fmla="*/ 44 w 190"/>
                    <a:gd name="T95" fmla="*/ 170 h 214"/>
                    <a:gd name="T96" fmla="*/ 46 w 190"/>
                    <a:gd name="T97" fmla="*/ 183 h 214"/>
                    <a:gd name="T98" fmla="*/ 56 w 190"/>
                    <a:gd name="T99" fmla="*/ 200 h 214"/>
                    <a:gd name="T100" fmla="*/ 63 w 190"/>
                    <a:gd name="T101" fmla="*/ 205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0" h="214">
                      <a:moveTo>
                        <a:pt x="66" y="204"/>
                      </a:moveTo>
                      <a:lnTo>
                        <a:pt x="66" y="202"/>
                      </a:lnTo>
                      <a:lnTo>
                        <a:pt x="66" y="201"/>
                      </a:lnTo>
                      <a:lnTo>
                        <a:pt x="67" y="198"/>
                      </a:lnTo>
                      <a:lnTo>
                        <a:pt x="70" y="197"/>
                      </a:lnTo>
                      <a:lnTo>
                        <a:pt x="72" y="200"/>
                      </a:lnTo>
                      <a:lnTo>
                        <a:pt x="75" y="201"/>
                      </a:lnTo>
                      <a:lnTo>
                        <a:pt x="73" y="204"/>
                      </a:lnTo>
                      <a:lnTo>
                        <a:pt x="76" y="209"/>
                      </a:lnTo>
                      <a:lnTo>
                        <a:pt x="80" y="210"/>
                      </a:lnTo>
                      <a:lnTo>
                        <a:pt x="83" y="212"/>
                      </a:lnTo>
                      <a:lnTo>
                        <a:pt x="86" y="211"/>
                      </a:lnTo>
                      <a:lnTo>
                        <a:pt x="87" y="212"/>
                      </a:lnTo>
                      <a:lnTo>
                        <a:pt x="90" y="213"/>
                      </a:lnTo>
                      <a:lnTo>
                        <a:pt x="90" y="211"/>
                      </a:lnTo>
                      <a:lnTo>
                        <a:pt x="93" y="211"/>
                      </a:lnTo>
                      <a:lnTo>
                        <a:pt x="94" y="214"/>
                      </a:lnTo>
                      <a:lnTo>
                        <a:pt x="96" y="213"/>
                      </a:lnTo>
                      <a:lnTo>
                        <a:pt x="97" y="214"/>
                      </a:lnTo>
                      <a:lnTo>
                        <a:pt x="98" y="210"/>
                      </a:lnTo>
                      <a:lnTo>
                        <a:pt x="99" y="209"/>
                      </a:lnTo>
                      <a:lnTo>
                        <a:pt x="101" y="208"/>
                      </a:lnTo>
                      <a:lnTo>
                        <a:pt x="102" y="204"/>
                      </a:lnTo>
                      <a:lnTo>
                        <a:pt x="106" y="202"/>
                      </a:lnTo>
                      <a:lnTo>
                        <a:pt x="111" y="203"/>
                      </a:lnTo>
                      <a:lnTo>
                        <a:pt x="112" y="203"/>
                      </a:lnTo>
                      <a:lnTo>
                        <a:pt x="114" y="142"/>
                      </a:lnTo>
                      <a:lnTo>
                        <a:pt x="114" y="142"/>
                      </a:lnTo>
                      <a:lnTo>
                        <a:pt x="114" y="141"/>
                      </a:lnTo>
                      <a:lnTo>
                        <a:pt x="116" y="87"/>
                      </a:lnTo>
                      <a:lnTo>
                        <a:pt x="128" y="87"/>
                      </a:lnTo>
                      <a:lnTo>
                        <a:pt x="132" y="26"/>
                      </a:lnTo>
                      <a:lnTo>
                        <a:pt x="142" y="27"/>
                      </a:lnTo>
                      <a:lnTo>
                        <a:pt x="156" y="23"/>
                      </a:lnTo>
                      <a:lnTo>
                        <a:pt x="160" y="21"/>
                      </a:lnTo>
                      <a:lnTo>
                        <a:pt x="162" y="21"/>
                      </a:lnTo>
                      <a:lnTo>
                        <a:pt x="162" y="21"/>
                      </a:lnTo>
                      <a:lnTo>
                        <a:pt x="163" y="21"/>
                      </a:lnTo>
                      <a:lnTo>
                        <a:pt x="164" y="24"/>
                      </a:lnTo>
                      <a:lnTo>
                        <a:pt x="165" y="25"/>
                      </a:lnTo>
                      <a:lnTo>
                        <a:pt x="164" y="26"/>
                      </a:lnTo>
                      <a:lnTo>
                        <a:pt x="164" y="28"/>
                      </a:lnTo>
                      <a:lnTo>
                        <a:pt x="165" y="29"/>
                      </a:lnTo>
                      <a:lnTo>
                        <a:pt x="170" y="25"/>
                      </a:lnTo>
                      <a:lnTo>
                        <a:pt x="172" y="21"/>
                      </a:lnTo>
                      <a:lnTo>
                        <a:pt x="175" y="18"/>
                      </a:lnTo>
                      <a:lnTo>
                        <a:pt x="178" y="17"/>
                      </a:lnTo>
                      <a:lnTo>
                        <a:pt x="179" y="18"/>
                      </a:lnTo>
                      <a:lnTo>
                        <a:pt x="180" y="18"/>
                      </a:lnTo>
                      <a:lnTo>
                        <a:pt x="183" y="17"/>
                      </a:lnTo>
                      <a:lnTo>
                        <a:pt x="187" y="15"/>
                      </a:lnTo>
                      <a:lnTo>
                        <a:pt x="190" y="14"/>
                      </a:lnTo>
                      <a:lnTo>
                        <a:pt x="188" y="11"/>
                      </a:lnTo>
                      <a:lnTo>
                        <a:pt x="187" y="11"/>
                      </a:lnTo>
                      <a:lnTo>
                        <a:pt x="187" y="11"/>
                      </a:lnTo>
                      <a:lnTo>
                        <a:pt x="185" y="11"/>
                      </a:lnTo>
                      <a:lnTo>
                        <a:pt x="184" y="10"/>
                      </a:lnTo>
                      <a:lnTo>
                        <a:pt x="184" y="10"/>
                      </a:lnTo>
                      <a:lnTo>
                        <a:pt x="183" y="9"/>
                      </a:lnTo>
                      <a:lnTo>
                        <a:pt x="179" y="10"/>
                      </a:lnTo>
                      <a:lnTo>
                        <a:pt x="178" y="10"/>
                      </a:lnTo>
                      <a:lnTo>
                        <a:pt x="164" y="14"/>
                      </a:lnTo>
                      <a:lnTo>
                        <a:pt x="142" y="19"/>
                      </a:lnTo>
                      <a:lnTo>
                        <a:pt x="142" y="19"/>
                      </a:lnTo>
                      <a:lnTo>
                        <a:pt x="140" y="19"/>
                      </a:lnTo>
                      <a:lnTo>
                        <a:pt x="139" y="19"/>
                      </a:lnTo>
                      <a:lnTo>
                        <a:pt x="139" y="19"/>
                      </a:lnTo>
                      <a:lnTo>
                        <a:pt x="137" y="19"/>
                      </a:lnTo>
                      <a:lnTo>
                        <a:pt x="136" y="18"/>
                      </a:lnTo>
                      <a:lnTo>
                        <a:pt x="135" y="18"/>
                      </a:lnTo>
                      <a:lnTo>
                        <a:pt x="134" y="18"/>
                      </a:lnTo>
                      <a:lnTo>
                        <a:pt x="132" y="17"/>
                      </a:lnTo>
                      <a:lnTo>
                        <a:pt x="131" y="18"/>
                      </a:lnTo>
                      <a:lnTo>
                        <a:pt x="131" y="18"/>
                      </a:lnTo>
                      <a:lnTo>
                        <a:pt x="130" y="19"/>
                      </a:lnTo>
                      <a:lnTo>
                        <a:pt x="127" y="19"/>
                      </a:lnTo>
                      <a:lnTo>
                        <a:pt x="125" y="18"/>
                      </a:lnTo>
                      <a:lnTo>
                        <a:pt x="121" y="14"/>
                      </a:lnTo>
                      <a:lnTo>
                        <a:pt x="120" y="14"/>
                      </a:lnTo>
                      <a:lnTo>
                        <a:pt x="119" y="14"/>
                      </a:lnTo>
                      <a:lnTo>
                        <a:pt x="118" y="15"/>
                      </a:lnTo>
                      <a:lnTo>
                        <a:pt x="117" y="16"/>
                      </a:lnTo>
                      <a:lnTo>
                        <a:pt x="113" y="14"/>
                      </a:lnTo>
                      <a:lnTo>
                        <a:pt x="111" y="15"/>
                      </a:lnTo>
                      <a:lnTo>
                        <a:pt x="109" y="17"/>
                      </a:lnTo>
                      <a:lnTo>
                        <a:pt x="107" y="16"/>
                      </a:lnTo>
                      <a:lnTo>
                        <a:pt x="107" y="15"/>
                      </a:lnTo>
                      <a:lnTo>
                        <a:pt x="105" y="14"/>
                      </a:lnTo>
                      <a:lnTo>
                        <a:pt x="103" y="14"/>
                      </a:lnTo>
                      <a:lnTo>
                        <a:pt x="100" y="14"/>
                      </a:lnTo>
                      <a:lnTo>
                        <a:pt x="97" y="12"/>
                      </a:lnTo>
                      <a:lnTo>
                        <a:pt x="96" y="11"/>
                      </a:lnTo>
                      <a:lnTo>
                        <a:pt x="94" y="8"/>
                      </a:lnTo>
                      <a:lnTo>
                        <a:pt x="94" y="7"/>
                      </a:lnTo>
                      <a:lnTo>
                        <a:pt x="41" y="7"/>
                      </a:lnTo>
                      <a:lnTo>
                        <a:pt x="40" y="7"/>
                      </a:lnTo>
                      <a:lnTo>
                        <a:pt x="38" y="7"/>
                      </a:lnTo>
                      <a:lnTo>
                        <a:pt x="36" y="8"/>
                      </a:lnTo>
                      <a:lnTo>
                        <a:pt x="36" y="8"/>
                      </a:lnTo>
                      <a:lnTo>
                        <a:pt x="34" y="10"/>
                      </a:lnTo>
                      <a:lnTo>
                        <a:pt x="31" y="8"/>
                      </a:lnTo>
                      <a:lnTo>
                        <a:pt x="28" y="5"/>
                      </a:lnTo>
                      <a:lnTo>
                        <a:pt x="26" y="4"/>
                      </a:lnTo>
                      <a:lnTo>
                        <a:pt x="27" y="3"/>
                      </a:lnTo>
                      <a:lnTo>
                        <a:pt x="25" y="2"/>
                      </a:lnTo>
                      <a:lnTo>
                        <a:pt x="25" y="1"/>
                      </a:lnTo>
                      <a:lnTo>
                        <a:pt x="23" y="0"/>
                      </a:lnTo>
                      <a:lnTo>
                        <a:pt x="22" y="0"/>
                      </a:lnTo>
                      <a:lnTo>
                        <a:pt x="21" y="1"/>
                      </a:lnTo>
                      <a:lnTo>
                        <a:pt x="21" y="0"/>
                      </a:lnTo>
                      <a:lnTo>
                        <a:pt x="18" y="0"/>
                      </a:lnTo>
                      <a:lnTo>
                        <a:pt x="17" y="0"/>
                      </a:lnTo>
                      <a:lnTo>
                        <a:pt x="12" y="3"/>
                      </a:lnTo>
                      <a:lnTo>
                        <a:pt x="12" y="5"/>
                      </a:lnTo>
                      <a:lnTo>
                        <a:pt x="11" y="7"/>
                      </a:lnTo>
                      <a:lnTo>
                        <a:pt x="9" y="5"/>
                      </a:lnTo>
                      <a:lnTo>
                        <a:pt x="5" y="4"/>
                      </a:lnTo>
                      <a:lnTo>
                        <a:pt x="4" y="5"/>
                      </a:lnTo>
                      <a:lnTo>
                        <a:pt x="4" y="7"/>
                      </a:lnTo>
                      <a:lnTo>
                        <a:pt x="3" y="7"/>
                      </a:lnTo>
                      <a:lnTo>
                        <a:pt x="2" y="7"/>
                      </a:lnTo>
                      <a:lnTo>
                        <a:pt x="0" y="7"/>
                      </a:lnTo>
                      <a:lnTo>
                        <a:pt x="0" y="7"/>
                      </a:lnTo>
                      <a:lnTo>
                        <a:pt x="0" y="21"/>
                      </a:lnTo>
                      <a:lnTo>
                        <a:pt x="9" y="31"/>
                      </a:lnTo>
                      <a:lnTo>
                        <a:pt x="14" y="41"/>
                      </a:lnTo>
                      <a:lnTo>
                        <a:pt x="21" y="59"/>
                      </a:lnTo>
                      <a:lnTo>
                        <a:pt x="21" y="67"/>
                      </a:lnTo>
                      <a:lnTo>
                        <a:pt x="28" y="79"/>
                      </a:lnTo>
                      <a:lnTo>
                        <a:pt x="28" y="83"/>
                      </a:lnTo>
                      <a:lnTo>
                        <a:pt x="36" y="97"/>
                      </a:lnTo>
                      <a:lnTo>
                        <a:pt x="36" y="104"/>
                      </a:lnTo>
                      <a:lnTo>
                        <a:pt x="34" y="104"/>
                      </a:lnTo>
                      <a:lnTo>
                        <a:pt x="36" y="114"/>
                      </a:lnTo>
                      <a:lnTo>
                        <a:pt x="37" y="127"/>
                      </a:lnTo>
                      <a:lnTo>
                        <a:pt x="41" y="140"/>
                      </a:lnTo>
                      <a:lnTo>
                        <a:pt x="40" y="147"/>
                      </a:lnTo>
                      <a:lnTo>
                        <a:pt x="42" y="152"/>
                      </a:lnTo>
                      <a:lnTo>
                        <a:pt x="39" y="153"/>
                      </a:lnTo>
                      <a:lnTo>
                        <a:pt x="42" y="156"/>
                      </a:lnTo>
                      <a:lnTo>
                        <a:pt x="42" y="165"/>
                      </a:lnTo>
                      <a:lnTo>
                        <a:pt x="44" y="166"/>
                      </a:lnTo>
                      <a:lnTo>
                        <a:pt x="45" y="169"/>
                      </a:lnTo>
                      <a:lnTo>
                        <a:pt x="44" y="170"/>
                      </a:lnTo>
                      <a:lnTo>
                        <a:pt x="44" y="174"/>
                      </a:lnTo>
                      <a:lnTo>
                        <a:pt x="46" y="177"/>
                      </a:lnTo>
                      <a:lnTo>
                        <a:pt x="46" y="183"/>
                      </a:lnTo>
                      <a:lnTo>
                        <a:pt x="49" y="187"/>
                      </a:lnTo>
                      <a:lnTo>
                        <a:pt x="52" y="196"/>
                      </a:lnTo>
                      <a:lnTo>
                        <a:pt x="56" y="200"/>
                      </a:lnTo>
                      <a:lnTo>
                        <a:pt x="56" y="202"/>
                      </a:lnTo>
                      <a:lnTo>
                        <a:pt x="62" y="207"/>
                      </a:lnTo>
                      <a:lnTo>
                        <a:pt x="63" y="205"/>
                      </a:lnTo>
                      <a:lnTo>
                        <a:pt x="66" y="20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48" name="Freeform 868">
                  <a:extLst>
                    <a:ext uri="{FF2B5EF4-FFF2-40B4-BE49-F238E27FC236}">
                      <a16:creationId xmlns:a16="http://schemas.microsoft.com/office/drawing/2014/main" id="{8BCBB5FF-6883-9D63-6E73-A20E5CFB0B81}"/>
                    </a:ext>
                  </a:extLst>
                </p:cNvPr>
                <p:cNvSpPr>
                  <a:spLocks/>
                </p:cNvSpPr>
                <p:nvPr/>
              </p:nvSpPr>
              <p:spPr bwMode="auto">
                <a:xfrm>
                  <a:off x="5951" y="3193"/>
                  <a:ext cx="5" cy="5"/>
                </a:xfrm>
                <a:custGeom>
                  <a:avLst/>
                  <a:gdLst>
                    <a:gd name="T0" fmla="*/ 5 w 5"/>
                    <a:gd name="T1" fmla="*/ 1 h 5"/>
                    <a:gd name="T2" fmla="*/ 4 w 5"/>
                    <a:gd name="T3" fmla="*/ 0 h 5"/>
                    <a:gd name="T4" fmla="*/ 2 w 5"/>
                    <a:gd name="T5" fmla="*/ 0 h 5"/>
                    <a:gd name="T6" fmla="*/ 1 w 5"/>
                    <a:gd name="T7" fmla="*/ 2 h 5"/>
                    <a:gd name="T8" fmla="*/ 0 w 5"/>
                    <a:gd name="T9" fmla="*/ 4 h 5"/>
                    <a:gd name="T10" fmla="*/ 2 w 5"/>
                    <a:gd name="T11" fmla="*/ 5 h 5"/>
                    <a:gd name="T12" fmla="*/ 5 w 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1"/>
                      </a:moveTo>
                      <a:lnTo>
                        <a:pt x="4" y="0"/>
                      </a:lnTo>
                      <a:lnTo>
                        <a:pt x="2" y="0"/>
                      </a:lnTo>
                      <a:lnTo>
                        <a:pt x="1" y="2"/>
                      </a:lnTo>
                      <a:lnTo>
                        <a:pt x="0" y="4"/>
                      </a:lnTo>
                      <a:lnTo>
                        <a:pt x="2" y="5"/>
                      </a:lnTo>
                      <a:lnTo>
                        <a:pt x="5"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49" name="Freeform 869">
                  <a:extLst>
                    <a:ext uri="{FF2B5EF4-FFF2-40B4-BE49-F238E27FC236}">
                      <a16:creationId xmlns:a16="http://schemas.microsoft.com/office/drawing/2014/main" id="{D2B84ABD-3D18-A5F7-C6E4-05922C6D11BC}"/>
                    </a:ext>
                  </a:extLst>
                </p:cNvPr>
                <p:cNvSpPr>
                  <a:spLocks/>
                </p:cNvSpPr>
                <p:nvPr/>
              </p:nvSpPr>
              <p:spPr bwMode="auto">
                <a:xfrm>
                  <a:off x="5959" y="3197"/>
                  <a:ext cx="6" cy="11"/>
                </a:xfrm>
                <a:custGeom>
                  <a:avLst/>
                  <a:gdLst>
                    <a:gd name="T0" fmla="*/ 1 w 6"/>
                    <a:gd name="T1" fmla="*/ 9 h 11"/>
                    <a:gd name="T2" fmla="*/ 5 w 6"/>
                    <a:gd name="T3" fmla="*/ 11 h 11"/>
                    <a:gd name="T4" fmla="*/ 6 w 6"/>
                    <a:gd name="T5" fmla="*/ 9 h 11"/>
                    <a:gd name="T6" fmla="*/ 4 w 6"/>
                    <a:gd name="T7" fmla="*/ 7 h 11"/>
                    <a:gd name="T8" fmla="*/ 4 w 6"/>
                    <a:gd name="T9" fmla="*/ 4 h 11"/>
                    <a:gd name="T10" fmla="*/ 4 w 6"/>
                    <a:gd name="T11" fmla="*/ 0 h 11"/>
                    <a:gd name="T12" fmla="*/ 3 w 6"/>
                    <a:gd name="T13" fmla="*/ 0 h 11"/>
                    <a:gd name="T14" fmla="*/ 0 w 6"/>
                    <a:gd name="T15" fmla="*/ 2 h 11"/>
                    <a:gd name="T16" fmla="*/ 0 w 6"/>
                    <a:gd name="T17" fmla="*/ 4 h 11"/>
                    <a:gd name="T18" fmla="*/ 0 w 6"/>
                    <a:gd name="T19" fmla="*/ 6 h 11"/>
                    <a:gd name="T20" fmla="*/ 1 w 6"/>
                    <a:gd name="T21"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1">
                      <a:moveTo>
                        <a:pt x="1" y="9"/>
                      </a:moveTo>
                      <a:lnTo>
                        <a:pt x="5" y="11"/>
                      </a:lnTo>
                      <a:lnTo>
                        <a:pt x="6" y="9"/>
                      </a:lnTo>
                      <a:lnTo>
                        <a:pt x="4" y="7"/>
                      </a:lnTo>
                      <a:lnTo>
                        <a:pt x="4" y="4"/>
                      </a:lnTo>
                      <a:lnTo>
                        <a:pt x="4" y="0"/>
                      </a:lnTo>
                      <a:lnTo>
                        <a:pt x="3" y="0"/>
                      </a:lnTo>
                      <a:lnTo>
                        <a:pt x="0" y="2"/>
                      </a:lnTo>
                      <a:lnTo>
                        <a:pt x="0" y="4"/>
                      </a:lnTo>
                      <a:lnTo>
                        <a:pt x="0" y="6"/>
                      </a:lnTo>
                      <a:lnTo>
                        <a:pt x="1"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50" name="Freeform 870">
                  <a:extLst>
                    <a:ext uri="{FF2B5EF4-FFF2-40B4-BE49-F238E27FC236}">
                      <a16:creationId xmlns:a16="http://schemas.microsoft.com/office/drawing/2014/main" id="{C61CF9EA-EC52-A302-D3A9-1AF0EBFA190B}"/>
                    </a:ext>
                  </a:extLst>
                </p:cNvPr>
                <p:cNvSpPr>
                  <a:spLocks/>
                </p:cNvSpPr>
                <p:nvPr/>
              </p:nvSpPr>
              <p:spPr bwMode="auto">
                <a:xfrm>
                  <a:off x="5918" y="3184"/>
                  <a:ext cx="37" cy="50"/>
                </a:xfrm>
                <a:custGeom>
                  <a:avLst/>
                  <a:gdLst>
                    <a:gd name="T0" fmla="*/ 1 w 37"/>
                    <a:gd name="T1" fmla="*/ 9 h 50"/>
                    <a:gd name="T2" fmla="*/ 5 w 37"/>
                    <a:gd name="T3" fmla="*/ 18 h 50"/>
                    <a:gd name="T4" fmla="*/ 8 w 37"/>
                    <a:gd name="T5" fmla="*/ 20 h 50"/>
                    <a:gd name="T6" fmla="*/ 8 w 37"/>
                    <a:gd name="T7" fmla="*/ 23 h 50"/>
                    <a:gd name="T8" fmla="*/ 10 w 37"/>
                    <a:gd name="T9" fmla="*/ 26 h 50"/>
                    <a:gd name="T10" fmla="*/ 12 w 37"/>
                    <a:gd name="T11" fmla="*/ 26 h 50"/>
                    <a:gd name="T12" fmla="*/ 12 w 37"/>
                    <a:gd name="T13" fmla="*/ 28 h 50"/>
                    <a:gd name="T14" fmla="*/ 16 w 37"/>
                    <a:gd name="T15" fmla="*/ 32 h 50"/>
                    <a:gd name="T16" fmla="*/ 17 w 37"/>
                    <a:gd name="T17" fmla="*/ 37 h 50"/>
                    <a:gd name="T18" fmla="*/ 19 w 37"/>
                    <a:gd name="T19" fmla="*/ 36 h 50"/>
                    <a:gd name="T20" fmla="*/ 20 w 37"/>
                    <a:gd name="T21" fmla="*/ 36 h 50"/>
                    <a:gd name="T22" fmla="*/ 21 w 37"/>
                    <a:gd name="T23" fmla="*/ 41 h 50"/>
                    <a:gd name="T24" fmla="*/ 24 w 37"/>
                    <a:gd name="T25" fmla="*/ 41 h 50"/>
                    <a:gd name="T26" fmla="*/ 25 w 37"/>
                    <a:gd name="T27" fmla="*/ 45 h 50"/>
                    <a:gd name="T28" fmla="*/ 28 w 37"/>
                    <a:gd name="T29" fmla="*/ 47 h 50"/>
                    <a:gd name="T30" fmla="*/ 31 w 37"/>
                    <a:gd name="T31" fmla="*/ 46 h 50"/>
                    <a:gd name="T32" fmla="*/ 34 w 37"/>
                    <a:gd name="T33" fmla="*/ 48 h 50"/>
                    <a:gd name="T34" fmla="*/ 34 w 37"/>
                    <a:gd name="T35" fmla="*/ 48 h 50"/>
                    <a:gd name="T36" fmla="*/ 37 w 37"/>
                    <a:gd name="T37" fmla="*/ 50 h 50"/>
                    <a:gd name="T38" fmla="*/ 37 w 37"/>
                    <a:gd name="T39" fmla="*/ 45 h 50"/>
                    <a:gd name="T40" fmla="*/ 34 w 37"/>
                    <a:gd name="T41" fmla="*/ 44 h 50"/>
                    <a:gd name="T42" fmla="*/ 30 w 37"/>
                    <a:gd name="T43" fmla="*/ 39 h 50"/>
                    <a:gd name="T44" fmla="*/ 26 w 37"/>
                    <a:gd name="T45" fmla="*/ 32 h 50"/>
                    <a:gd name="T46" fmla="*/ 24 w 37"/>
                    <a:gd name="T47" fmla="*/ 30 h 50"/>
                    <a:gd name="T48" fmla="*/ 22 w 37"/>
                    <a:gd name="T49" fmla="*/ 31 h 50"/>
                    <a:gd name="T50" fmla="*/ 20 w 37"/>
                    <a:gd name="T51" fmla="*/ 24 h 50"/>
                    <a:gd name="T52" fmla="*/ 14 w 37"/>
                    <a:gd name="T53" fmla="*/ 16 h 50"/>
                    <a:gd name="T54" fmla="*/ 13 w 37"/>
                    <a:gd name="T55" fmla="*/ 15 h 50"/>
                    <a:gd name="T56" fmla="*/ 11 w 37"/>
                    <a:gd name="T57" fmla="*/ 12 h 50"/>
                    <a:gd name="T58" fmla="*/ 7 w 37"/>
                    <a:gd name="T59" fmla="*/ 9 h 50"/>
                    <a:gd name="T60" fmla="*/ 7 w 37"/>
                    <a:gd name="T61" fmla="*/ 7 h 50"/>
                    <a:gd name="T62" fmla="*/ 5 w 37"/>
                    <a:gd name="T63" fmla="*/ 3 h 50"/>
                    <a:gd name="T64" fmla="*/ 4 w 37"/>
                    <a:gd name="T65" fmla="*/ 7 h 50"/>
                    <a:gd name="T66" fmla="*/ 0 w 37"/>
                    <a:gd name="T67" fmla="*/ 0 h 50"/>
                    <a:gd name="T68" fmla="*/ 0 w 37"/>
                    <a:gd name="T69" fmla="*/ 3 h 50"/>
                    <a:gd name="T70" fmla="*/ 1 w 37"/>
                    <a:gd name="T71" fmla="*/ 5 h 50"/>
                    <a:gd name="T72" fmla="*/ 1 w 37"/>
                    <a:gd name="T73" fmla="*/ 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50">
                      <a:moveTo>
                        <a:pt x="1" y="9"/>
                      </a:moveTo>
                      <a:lnTo>
                        <a:pt x="5" y="18"/>
                      </a:lnTo>
                      <a:lnTo>
                        <a:pt x="8" y="20"/>
                      </a:lnTo>
                      <a:lnTo>
                        <a:pt x="8" y="23"/>
                      </a:lnTo>
                      <a:lnTo>
                        <a:pt x="10" y="26"/>
                      </a:lnTo>
                      <a:lnTo>
                        <a:pt x="12" y="26"/>
                      </a:lnTo>
                      <a:lnTo>
                        <a:pt x="12" y="28"/>
                      </a:lnTo>
                      <a:lnTo>
                        <a:pt x="16" y="32"/>
                      </a:lnTo>
                      <a:lnTo>
                        <a:pt x="17" y="37"/>
                      </a:lnTo>
                      <a:lnTo>
                        <a:pt x="19" y="36"/>
                      </a:lnTo>
                      <a:lnTo>
                        <a:pt x="20" y="36"/>
                      </a:lnTo>
                      <a:lnTo>
                        <a:pt x="21" y="41"/>
                      </a:lnTo>
                      <a:lnTo>
                        <a:pt x="24" y="41"/>
                      </a:lnTo>
                      <a:lnTo>
                        <a:pt x="25" y="45"/>
                      </a:lnTo>
                      <a:lnTo>
                        <a:pt x="28" y="47"/>
                      </a:lnTo>
                      <a:lnTo>
                        <a:pt x="31" y="46"/>
                      </a:lnTo>
                      <a:lnTo>
                        <a:pt x="34" y="48"/>
                      </a:lnTo>
                      <a:lnTo>
                        <a:pt x="34" y="48"/>
                      </a:lnTo>
                      <a:lnTo>
                        <a:pt x="37" y="50"/>
                      </a:lnTo>
                      <a:lnTo>
                        <a:pt x="37" y="45"/>
                      </a:lnTo>
                      <a:lnTo>
                        <a:pt x="34" y="44"/>
                      </a:lnTo>
                      <a:lnTo>
                        <a:pt x="30" y="39"/>
                      </a:lnTo>
                      <a:lnTo>
                        <a:pt x="26" y="32"/>
                      </a:lnTo>
                      <a:lnTo>
                        <a:pt x="24" y="30"/>
                      </a:lnTo>
                      <a:lnTo>
                        <a:pt x="22" y="31"/>
                      </a:lnTo>
                      <a:lnTo>
                        <a:pt x="20" y="24"/>
                      </a:lnTo>
                      <a:lnTo>
                        <a:pt x="14" y="16"/>
                      </a:lnTo>
                      <a:lnTo>
                        <a:pt x="13" y="15"/>
                      </a:lnTo>
                      <a:lnTo>
                        <a:pt x="11" y="12"/>
                      </a:lnTo>
                      <a:lnTo>
                        <a:pt x="7" y="9"/>
                      </a:lnTo>
                      <a:lnTo>
                        <a:pt x="7" y="7"/>
                      </a:lnTo>
                      <a:lnTo>
                        <a:pt x="5" y="3"/>
                      </a:lnTo>
                      <a:lnTo>
                        <a:pt x="4" y="7"/>
                      </a:lnTo>
                      <a:lnTo>
                        <a:pt x="0" y="0"/>
                      </a:lnTo>
                      <a:lnTo>
                        <a:pt x="0" y="3"/>
                      </a:lnTo>
                      <a:lnTo>
                        <a:pt x="1" y="5"/>
                      </a:lnTo>
                      <a:lnTo>
                        <a:pt x="1"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51" name="Freeform 871">
                  <a:extLst>
                    <a:ext uri="{FF2B5EF4-FFF2-40B4-BE49-F238E27FC236}">
                      <a16:creationId xmlns:a16="http://schemas.microsoft.com/office/drawing/2014/main" id="{0ED683D4-1D2A-D0A6-D8C9-EA833931BCD7}"/>
                    </a:ext>
                  </a:extLst>
                </p:cNvPr>
                <p:cNvSpPr>
                  <a:spLocks/>
                </p:cNvSpPr>
                <p:nvPr/>
              </p:nvSpPr>
              <p:spPr bwMode="auto">
                <a:xfrm>
                  <a:off x="5968" y="3213"/>
                  <a:ext cx="5" cy="7"/>
                </a:xfrm>
                <a:custGeom>
                  <a:avLst/>
                  <a:gdLst>
                    <a:gd name="T0" fmla="*/ 5 w 5"/>
                    <a:gd name="T1" fmla="*/ 5 h 7"/>
                    <a:gd name="T2" fmla="*/ 5 w 5"/>
                    <a:gd name="T3" fmla="*/ 2 h 7"/>
                    <a:gd name="T4" fmla="*/ 4 w 5"/>
                    <a:gd name="T5" fmla="*/ 0 h 7"/>
                    <a:gd name="T6" fmla="*/ 0 w 5"/>
                    <a:gd name="T7" fmla="*/ 1 h 7"/>
                    <a:gd name="T8" fmla="*/ 0 w 5"/>
                    <a:gd name="T9" fmla="*/ 4 h 7"/>
                    <a:gd name="T10" fmla="*/ 2 w 5"/>
                    <a:gd name="T11" fmla="*/ 7 h 7"/>
                    <a:gd name="T12" fmla="*/ 4 w 5"/>
                    <a:gd name="T13" fmla="*/ 5 h 7"/>
                    <a:gd name="T14" fmla="*/ 5 w 5"/>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5" y="5"/>
                      </a:moveTo>
                      <a:lnTo>
                        <a:pt x="5" y="2"/>
                      </a:lnTo>
                      <a:lnTo>
                        <a:pt x="4" y="0"/>
                      </a:lnTo>
                      <a:lnTo>
                        <a:pt x="0" y="1"/>
                      </a:lnTo>
                      <a:lnTo>
                        <a:pt x="0" y="4"/>
                      </a:lnTo>
                      <a:lnTo>
                        <a:pt x="2" y="7"/>
                      </a:lnTo>
                      <a:lnTo>
                        <a:pt x="4" y="5"/>
                      </a:lnTo>
                      <a:lnTo>
                        <a:pt x="5"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52" name="Freeform 872">
                  <a:extLst>
                    <a:ext uri="{FF2B5EF4-FFF2-40B4-BE49-F238E27FC236}">
                      <a16:creationId xmlns:a16="http://schemas.microsoft.com/office/drawing/2014/main" id="{A73DB88B-B576-6D0D-789D-02777B0A4E4F}"/>
                    </a:ext>
                  </a:extLst>
                </p:cNvPr>
                <p:cNvSpPr>
                  <a:spLocks/>
                </p:cNvSpPr>
                <p:nvPr/>
              </p:nvSpPr>
              <p:spPr bwMode="auto">
                <a:xfrm>
                  <a:off x="4533" y="3847"/>
                  <a:ext cx="6" cy="7"/>
                </a:xfrm>
                <a:custGeom>
                  <a:avLst/>
                  <a:gdLst>
                    <a:gd name="T0" fmla="*/ 1 w 6"/>
                    <a:gd name="T1" fmla="*/ 0 h 7"/>
                    <a:gd name="T2" fmla="*/ 0 w 6"/>
                    <a:gd name="T3" fmla="*/ 1 h 7"/>
                    <a:gd name="T4" fmla="*/ 1 w 6"/>
                    <a:gd name="T5" fmla="*/ 4 h 7"/>
                    <a:gd name="T6" fmla="*/ 1 w 6"/>
                    <a:gd name="T7" fmla="*/ 6 h 7"/>
                    <a:gd name="T8" fmla="*/ 3 w 6"/>
                    <a:gd name="T9" fmla="*/ 6 h 7"/>
                    <a:gd name="T10" fmla="*/ 5 w 6"/>
                    <a:gd name="T11" fmla="*/ 7 h 7"/>
                    <a:gd name="T12" fmla="*/ 6 w 6"/>
                    <a:gd name="T13" fmla="*/ 7 h 7"/>
                    <a:gd name="T14" fmla="*/ 3 w 6"/>
                    <a:gd name="T15" fmla="*/ 2 h 7"/>
                    <a:gd name="T16" fmla="*/ 1 w 6"/>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1" y="0"/>
                      </a:moveTo>
                      <a:lnTo>
                        <a:pt x="0" y="1"/>
                      </a:lnTo>
                      <a:lnTo>
                        <a:pt x="1" y="4"/>
                      </a:lnTo>
                      <a:lnTo>
                        <a:pt x="1" y="6"/>
                      </a:lnTo>
                      <a:lnTo>
                        <a:pt x="3" y="6"/>
                      </a:lnTo>
                      <a:lnTo>
                        <a:pt x="5" y="7"/>
                      </a:lnTo>
                      <a:lnTo>
                        <a:pt x="6" y="7"/>
                      </a:lnTo>
                      <a:lnTo>
                        <a:pt x="3" y="2"/>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53" name="Freeform 873">
                  <a:extLst>
                    <a:ext uri="{FF2B5EF4-FFF2-40B4-BE49-F238E27FC236}">
                      <a16:creationId xmlns:a16="http://schemas.microsoft.com/office/drawing/2014/main" id="{620D9545-42D7-F541-06B7-CC460D509DB0}"/>
                    </a:ext>
                  </a:extLst>
                </p:cNvPr>
                <p:cNvSpPr>
                  <a:spLocks/>
                </p:cNvSpPr>
                <p:nvPr/>
              </p:nvSpPr>
              <p:spPr bwMode="auto">
                <a:xfrm>
                  <a:off x="4500" y="3745"/>
                  <a:ext cx="3" cy="3"/>
                </a:xfrm>
                <a:custGeom>
                  <a:avLst/>
                  <a:gdLst>
                    <a:gd name="T0" fmla="*/ 3 w 3"/>
                    <a:gd name="T1" fmla="*/ 1 h 3"/>
                    <a:gd name="T2" fmla="*/ 3 w 3"/>
                    <a:gd name="T3" fmla="*/ 0 h 3"/>
                    <a:gd name="T4" fmla="*/ 1 w 3"/>
                    <a:gd name="T5" fmla="*/ 1 h 3"/>
                    <a:gd name="T6" fmla="*/ 0 w 3"/>
                    <a:gd name="T7" fmla="*/ 2 h 3"/>
                    <a:gd name="T8" fmla="*/ 0 w 3"/>
                    <a:gd name="T9" fmla="*/ 3 h 3"/>
                    <a:gd name="T10" fmla="*/ 1 w 3"/>
                    <a:gd name="T11" fmla="*/ 3 h 3"/>
                    <a:gd name="T12" fmla="*/ 3 w 3"/>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1"/>
                      </a:moveTo>
                      <a:lnTo>
                        <a:pt x="3" y="0"/>
                      </a:lnTo>
                      <a:lnTo>
                        <a:pt x="1" y="1"/>
                      </a:lnTo>
                      <a:lnTo>
                        <a:pt x="0" y="2"/>
                      </a:lnTo>
                      <a:lnTo>
                        <a:pt x="0" y="3"/>
                      </a:lnTo>
                      <a:lnTo>
                        <a:pt x="1" y="3"/>
                      </a:lnTo>
                      <a:lnTo>
                        <a:pt x="3"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54" name="Freeform 874">
                  <a:extLst>
                    <a:ext uri="{FF2B5EF4-FFF2-40B4-BE49-F238E27FC236}">
                      <a16:creationId xmlns:a16="http://schemas.microsoft.com/office/drawing/2014/main" id="{FB0E91DE-3C54-6675-30EC-052D83E506AC}"/>
                    </a:ext>
                  </a:extLst>
                </p:cNvPr>
                <p:cNvSpPr>
                  <a:spLocks/>
                </p:cNvSpPr>
                <p:nvPr/>
              </p:nvSpPr>
              <p:spPr bwMode="auto">
                <a:xfrm>
                  <a:off x="4492" y="3741"/>
                  <a:ext cx="23" cy="22"/>
                </a:xfrm>
                <a:custGeom>
                  <a:avLst/>
                  <a:gdLst>
                    <a:gd name="T0" fmla="*/ 20 w 23"/>
                    <a:gd name="T1" fmla="*/ 11 h 22"/>
                    <a:gd name="T2" fmla="*/ 19 w 23"/>
                    <a:gd name="T3" fmla="*/ 10 h 22"/>
                    <a:gd name="T4" fmla="*/ 16 w 23"/>
                    <a:gd name="T5" fmla="*/ 13 h 22"/>
                    <a:gd name="T6" fmla="*/ 14 w 23"/>
                    <a:gd name="T7" fmla="*/ 13 h 22"/>
                    <a:gd name="T8" fmla="*/ 13 w 23"/>
                    <a:gd name="T9" fmla="*/ 9 h 22"/>
                    <a:gd name="T10" fmla="*/ 14 w 23"/>
                    <a:gd name="T11" fmla="*/ 9 h 22"/>
                    <a:gd name="T12" fmla="*/ 14 w 23"/>
                    <a:gd name="T13" fmla="*/ 5 h 22"/>
                    <a:gd name="T14" fmla="*/ 13 w 23"/>
                    <a:gd name="T15" fmla="*/ 6 h 22"/>
                    <a:gd name="T16" fmla="*/ 12 w 23"/>
                    <a:gd name="T17" fmla="*/ 9 h 22"/>
                    <a:gd name="T18" fmla="*/ 10 w 23"/>
                    <a:gd name="T19" fmla="*/ 11 h 22"/>
                    <a:gd name="T20" fmla="*/ 9 w 23"/>
                    <a:gd name="T21" fmla="*/ 9 h 22"/>
                    <a:gd name="T22" fmla="*/ 6 w 23"/>
                    <a:gd name="T23" fmla="*/ 9 h 22"/>
                    <a:gd name="T24" fmla="*/ 5 w 23"/>
                    <a:gd name="T25" fmla="*/ 7 h 22"/>
                    <a:gd name="T26" fmla="*/ 5 w 23"/>
                    <a:gd name="T27" fmla="*/ 4 h 22"/>
                    <a:gd name="T28" fmla="*/ 5 w 23"/>
                    <a:gd name="T29" fmla="*/ 2 h 22"/>
                    <a:gd name="T30" fmla="*/ 6 w 23"/>
                    <a:gd name="T31" fmla="*/ 1 h 22"/>
                    <a:gd name="T32" fmla="*/ 6 w 23"/>
                    <a:gd name="T33" fmla="*/ 0 h 22"/>
                    <a:gd name="T34" fmla="*/ 4 w 23"/>
                    <a:gd name="T35" fmla="*/ 2 h 22"/>
                    <a:gd name="T36" fmla="*/ 3 w 23"/>
                    <a:gd name="T37" fmla="*/ 4 h 22"/>
                    <a:gd name="T38" fmla="*/ 3 w 23"/>
                    <a:gd name="T39" fmla="*/ 6 h 22"/>
                    <a:gd name="T40" fmla="*/ 3 w 23"/>
                    <a:gd name="T41" fmla="*/ 9 h 22"/>
                    <a:gd name="T42" fmla="*/ 4 w 23"/>
                    <a:gd name="T43" fmla="*/ 10 h 22"/>
                    <a:gd name="T44" fmla="*/ 5 w 23"/>
                    <a:gd name="T45" fmla="*/ 11 h 22"/>
                    <a:gd name="T46" fmla="*/ 2 w 23"/>
                    <a:gd name="T47" fmla="*/ 14 h 22"/>
                    <a:gd name="T48" fmla="*/ 0 w 23"/>
                    <a:gd name="T49" fmla="*/ 17 h 22"/>
                    <a:gd name="T50" fmla="*/ 1 w 23"/>
                    <a:gd name="T51" fmla="*/ 20 h 22"/>
                    <a:gd name="T52" fmla="*/ 2 w 23"/>
                    <a:gd name="T53" fmla="*/ 20 h 22"/>
                    <a:gd name="T54" fmla="*/ 6 w 23"/>
                    <a:gd name="T55" fmla="*/ 18 h 22"/>
                    <a:gd name="T56" fmla="*/ 7 w 23"/>
                    <a:gd name="T57" fmla="*/ 17 h 22"/>
                    <a:gd name="T58" fmla="*/ 8 w 23"/>
                    <a:gd name="T59" fmla="*/ 19 h 22"/>
                    <a:gd name="T60" fmla="*/ 10 w 23"/>
                    <a:gd name="T61" fmla="*/ 21 h 22"/>
                    <a:gd name="T62" fmla="*/ 12 w 23"/>
                    <a:gd name="T63" fmla="*/ 20 h 22"/>
                    <a:gd name="T64" fmla="*/ 13 w 23"/>
                    <a:gd name="T65" fmla="*/ 17 h 22"/>
                    <a:gd name="T66" fmla="*/ 14 w 23"/>
                    <a:gd name="T67" fmla="*/ 19 h 22"/>
                    <a:gd name="T68" fmla="*/ 14 w 23"/>
                    <a:gd name="T69" fmla="*/ 21 h 22"/>
                    <a:gd name="T70" fmla="*/ 16 w 23"/>
                    <a:gd name="T71" fmla="*/ 22 h 22"/>
                    <a:gd name="T72" fmla="*/ 18 w 23"/>
                    <a:gd name="T73" fmla="*/ 22 h 22"/>
                    <a:gd name="T74" fmla="*/ 21 w 23"/>
                    <a:gd name="T75" fmla="*/ 20 h 22"/>
                    <a:gd name="T76" fmla="*/ 21 w 23"/>
                    <a:gd name="T77" fmla="*/ 19 h 22"/>
                    <a:gd name="T78" fmla="*/ 17 w 23"/>
                    <a:gd name="T79" fmla="*/ 19 h 22"/>
                    <a:gd name="T80" fmla="*/ 16 w 23"/>
                    <a:gd name="T81" fmla="*/ 17 h 22"/>
                    <a:gd name="T82" fmla="*/ 17 w 23"/>
                    <a:gd name="T83" fmla="*/ 15 h 22"/>
                    <a:gd name="T84" fmla="*/ 19 w 23"/>
                    <a:gd name="T85" fmla="*/ 14 h 22"/>
                    <a:gd name="T86" fmla="*/ 22 w 23"/>
                    <a:gd name="T87" fmla="*/ 15 h 22"/>
                    <a:gd name="T88" fmla="*/ 23 w 23"/>
                    <a:gd name="T89" fmla="*/ 12 h 22"/>
                    <a:gd name="T90" fmla="*/ 22 w 23"/>
                    <a:gd name="T91" fmla="*/ 10 h 22"/>
                    <a:gd name="T92" fmla="*/ 20 w 23"/>
                    <a:gd name="T93"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 h="22">
                      <a:moveTo>
                        <a:pt x="20" y="11"/>
                      </a:moveTo>
                      <a:lnTo>
                        <a:pt x="19" y="10"/>
                      </a:lnTo>
                      <a:lnTo>
                        <a:pt x="16" y="13"/>
                      </a:lnTo>
                      <a:lnTo>
                        <a:pt x="14" y="13"/>
                      </a:lnTo>
                      <a:lnTo>
                        <a:pt x="13" y="9"/>
                      </a:lnTo>
                      <a:lnTo>
                        <a:pt x="14" y="9"/>
                      </a:lnTo>
                      <a:lnTo>
                        <a:pt x="14" y="5"/>
                      </a:lnTo>
                      <a:lnTo>
                        <a:pt x="13" y="6"/>
                      </a:lnTo>
                      <a:lnTo>
                        <a:pt x="12" y="9"/>
                      </a:lnTo>
                      <a:lnTo>
                        <a:pt x="10" y="11"/>
                      </a:lnTo>
                      <a:lnTo>
                        <a:pt x="9" y="9"/>
                      </a:lnTo>
                      <a:lnTo>
                        <a:pt x="6" y="9"/>
                      </a:lnTo>
                      <a:lnTo>
                        <a:pt x="5" y="7"/>
                      </a:lnTo>
                      <a:lnTo>
                        <a:pt x="5" y="4"/>
                      </a:lnTo>
                      <a:lnTo>
                        <a:pt x="5" y="2"/>
                      </a:lnTo>
                      <a:lnTo>
                        <a:pt x="6" y="1"/>
                      </a:lnTo>
                      <a:lnTo>
                        <a:pt x="6" y="0"/>
                      </a:lnTo>
                      <a:lnTo>
                        <a:pt x="4" y="2"/>
                      </a:lnTo>
                      <a:lnTo>
                        <a:pt x="3" y="4"/>
                      </a:lnTo>
                      <a:lnTo>
                        <a:pt x="3" y="6"/>
                      </a:lnTo>
                      <a:lnTo>
                        <a:pt x="3" y="9"/>
                      </a:lnTo>
                      <a:lnTo>
                        <a:pt x="4" y="10"/>
                      </a:lnTo>
                      <a:lnTo>
                        <a:pt x="5" y="11"/>
                      </a:lnTo>
                      <a:lnTo>
                        <a:pt x="2" y="14"/>
                      </a:lnTo>
                      <a:lnTo>
                        <a:pt x="0" y="17"/>
                      </a:lnTo>
                      <a:lnTo>
                        <a:pt x="1" y="20"/>
                      </a:lnTo>
                      <a:lnTo>
                        <a:pt x="2" y="20"/>
                      </a:lnTo>
                      <a:lnTo>
                        <a:pt x="6" y="18"/>
                      </a:lnTo>
                      <a:lnTo>
                        <a:pt x="7" y="17"/>
                      </a:lnTo>
                      <a:lnTo>
                        <a:pt x="8" y="19"/>
                      </a:lnTo>
                      <a:lnTo>
                        <a:pt x="10" y="21"/>
                      </a:lnTo>
                      <a:lnTo>
                        <a:pt x="12" y="20"/>
                      </a:lnTo>
                      <a:lnTo>
                        <a:pt x="13" y="17"/>
                      </a:lnTo>
                      <a:lnTo>
                        <a:pt x="14" y="19"/>
                      </a:lnTo>
                      <a:lnTo>
                        <a:pt x="14" y="21"/>
                      </a:lnTo>
                      <a:lnTo>
                        <a:pt x="16" y="22"/>
                      </a:lnTo>
                      <a:lnTo>
                        <a:pt x="18" y="22"/>
                      </a:lnTo>
                      <a:lnTo>
                        <a:pt x="21" y="20"/>
                      </a:lnTo>
                      <a:lnTo>
                        <a:pt x="21" y="19"/>
                      </a:lnTo>
                      <a:lnTo>
                        <a:pt x="17" y="19"/>
                      </a:lnTo>
                      <a:lnTo>
                        <a:pt x="16" y="17"/>
                      </a:lnTo>
                      <a:lnTo>
                        <a:pt x="17" y="15"/>
                      </a:lnTo>
                      <a:lnTo>
                        <a:pt x="19" y="14"/>
                      </a:lnTo>
                      <a:lnTo>
                        <a:pt x="22" y="15"/>
                      </a:lnTo>
                      <a:lnTo>
                        <a:pt x="23" y="12"/>
                      </a:lnTo>
                      <a:lnTo>
                        <a:pt x="22" y="10"/>
                      </a:lnTo>
                      <a:lnTo>
                        <a:pt x="20" y="1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55" name="Freeform 875">
                  <a:extLst>
                    <a:ext uri="{FF2B5EF4-FFF2-40B4-BE49-F238E27FC236}">
                      <a16:creationId xmlns:a16="http://schemas.microsoft.com/office/drawing/2014/main" id="{72474014-E5DD-A9EE-A5D5-15FA63F351D8}"/>
                    </a:ext>
                  </a:extLst>
                </p:cNvPr>
                <p:cNvSpPr>
                  <a:spLocks/>
                </p:cNvSpPr>
                <p:nvPr/>
              </p:nvSpPr>
              <p:spPr bwMode="auto">
                <a:xfrm>
                  <a:off x="4409" y="3153"/>
                  <a:ext cx="8" cy="11"/>
                </a:xfrm>
                <a:custGeom>
                  <a:avLst/>
                  <a:gdLst>
                    <a:gd name="T0" fmla="*/ 8 w 8"/>
                    <a:gd name="T1" fmla="*/ 1 h 11"/>
                    <a:gd name="T2" fmla="*/ 6 w 8"/>
                    <a:gd name="T3" fmla="*/ 0 h 11"/>
                    <a:gd name="T4" fmla="*/ 4 w 8"/>
                    <a:gd name="T5" fmla="*/ 1 h 11"/>
                    <a:gd name="T6" fmla="*/ 2 w 8"/>
                    <a:gd name="T7" fmla="*/ 1 h 11"/>
                    <a:gd name="T8" fmla="*/ 2 w 8"/>
                    <a:gd name="T9" fmla="*/ 5 h 11"/>
                    <a:gd name="T10" fmla="*/ 0 w 8"/>
                    <a:gd name="T11" fmla="*/ 7 h 11"/>
                    <a:gd name="T12" fmla="*/ 4 w 8"/>
                    <a:gd name="T13" fmla="*/ 11 h 11"/>
                    <a:gd name="T14" fmla="*/ 7 w 8"/>
                    <a:gd name="T15" fmla="*/ 9 h 11"/>
                    <a:gd name="T16" fmla="*/ 6 w 8"/>
                    <a:gd name="T17" fmla="*/ 6 h 11"/>
                    <a:gd name="T18" fmla="*/ 8 w 8"/>
                    <a:gd name="T19" fmla="*/ 3 h 11"/>
                    <a:gd name="T20" fmla="*/ 8 w 8"/>
                    <a:gd name="T2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1">
                      <a:moveTo>
                        <a:pt x="8" y="1"/>
                      </a:moveTo>
                      <a:lnTo>
                        <a:pt x="6" y="0"/>
                      </a:lnTo>
                      <a:lnTo>
                        <a:pt x="4" y="1"/>
                      </a:lnTo>
                      <a:lnTo>
                        <a:pt x="2" y="1"/>
                      </a:lnTo>
                      <a:lnTo>
                        <a:pt x="2" y="5"/>
                      </a:lnTo>
                      <a:lnTo>
                        <a:pt x="0" y="7"/>
                      </a:lnTo>
                      <a:lnTo>
                        <a:pt x="4" y="11"/>
                      </a:lnTo>
                      <a:lnTo>
                        <a:pt x="7" y="9"/>
                      </a:lnTo>
                      <a:lnTo>
                        <a:pt x="6" y="6"/>
                      </a:lnTo>
                      <a:lnTo>
                        <a:pt x="8" y="3"/>
                      </a:lnTo>
                      <a:lnTo>
                        <a:pt x="8"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56" name="Freeform 876">
                  <a:extLst>
                    <a:ext uri="{FF2B5EF4-FFF2-40B4-BE49-F238E27FC236}">
                      <a16:creationId xmlns:a16="http://schemas.microsoft.com/office/drawing/2014/main" id="{5DEBDE65-E67C-AD76-6210-572C7C54CA13}"/>
                    </a:ext>
                  </a:extLst>
                </p:cNvPr>
                <p:cNvSpPr>
                  <a:spLocks/>
                </p:cNvSpPr>
                <p:nvPr/>
              </p:nvSpPr>
              <p:spPr bwMode="auto">
                <a:xfrm>
                  <a:off x="4380" y="3166"/>
                  <a:ext cx="9" cy="11"/>
                </a:xfrm>
                <a:custGeom>
                  <a:avLst/>
                  <a:gdLst>
                    <a:gd name="T0" fmla="*/ 5 w 9"/>
                    <a:gd name="T1" fmla="*/ 2 h 11"/>
                    <a:gd name="T2" fmla="*/ 3 w 9"/>
                    <a:gd name="T3" fmla="*/ 0 h 11"/>
                    <a:gd name="T4" fmla="*/ 0 w 9"/>
                    <a:gd name="T5" fmla="*/ 1 h 11"/>
                    <a:gd name="T6" fmla="*/ 0 w 9"/>
                    <a:gd name="T7" fmla="*/ 6 h 11"/>
                    <a:gd name="T8" fmla="*/ 4 w 9"/>
                    <a:gd name="T9" fmla="*/ 11 h 11"/>
                    <a:gd name="T10" fmla="*/ 5 w 9"/>
                    <a:gd name="T11" fmla="*/ 11 h 11"/>
                    <a:gd name="T12" fmla="*/ 9 w 9"/>
                    <a:gd name="T13" fmla="*/ 7 h 11"/>
                    <a:gd name="T14" fmla="*/ 7 w 9"/>
                    <a:gd name="T15" fmla="*/ 7 h 11"/>
                    <a:gd name="T16" fmla="*/ 5 w 9"/>
                    <a:gd name="T17"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1">
                      <a:moveTo>
                        <a:pt x="5" y="2"/>
                      </a:moveTo>
                      <a:lnTo>
                        <a:pt x="3" y="0"/>
                      </a:lnTo>
                      <a:lnTo>
                        <a:pt x="0" y="1"/>
                      </a:lnTo>
                      <a:lnTo>
                        <a:pt x="0" y="6"/>
                      </a:lnTo>
                      <a:lnTo>
                        <a:pt x="4" y="11"/>
                      </a:lnTo>
                      <a:lnTo>
                        <a:pt x="5" y="11"/>
                      </a:lnTo>
                      <a:lnTo>
                        <a:pt x="9" y="7"/>
                      </a:lnTo>
                      <a:lnTo>
                        <a:pt x="7" y="7"/>
                      </a:lnTo>
                      <a:lnTo>
                        <a:pt x="5"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57" name="Freeform 877">
                  <a:extLst>
                    <a:ext uri="{FF2B5EF4-FFF2-40B4-BE49-F238E27FC236}">
                      <a16:creationId xmlns:a16="http://schemas.microsoft.com/office/drawing/2014/main" id="{8F695426-5C54-5407-084C-EBB2D7A497D6}"/>
                    </a:ext>
                  </a:extLst>
                </p:cNvPr>
                <p:cNvSpPr>
                  <a:spLocks/>
                </p:cNvSpPr>
                <p:nvPr/>
              </p:nvSpPr>
              <p:spPr bwMode="auto">
                <a:xfrm>
                  <a:off x="4290" y="3033"/>
                  <a:ext cx="0" cy="2"/>
                </a:xfrm>
                <a:custGeom>
                  <a:avLst/>
                  <a:gdLst>
                    <a:gd name="T0" fmla="*/ 2 h 2"/>
                    <a:gd name="T1" fmla="*/ 2 h 2"/>
                    <a:gd name="T2" fmla="*/ 0 h 2"/>
                    <a:gd name="T3" fmla="*/ 1 h 2"/>
                    <a:gd name="T4" fmla="*/ 2 h 2"/>
                  </a:gdLst>
                  <a:ahLst/>
                  <a:cxnLst>
                    <a:cxn ang="0">
                      <a:pos x="0" y="T0"/>
                    </a:cxn>
                    <a:cxn ang="0">
                      <a:pos x="0" y="T1"/>
                    </a:cxn>
                    <a:cxn ang="0">
                      <a:pos x="0" y="T2"/>
                    </a:cxn>
                    <a:cxn ang="0">
                      <a:pos x="0" y="T3"/>
                    </a:cxn>
                    <a:cxn ang="0">
                      <a:pos x="0" y="T4"/>
                    </a:cxn>
                  </a:cxnLst>
                  <a:rect l="0" t="0" r="r" b="b"/>
                  <a:pathLst>
                    <a:path h="2">
                      <a:moveTo>
                        <a:pt x="0" y="2"/>
                      </a:moveTo>
                      <a:lnTo>
                        <a:pt x="0" y="2"/>
                      </a:lnTo>
                      <a:lnTo>
                        <a:pt x="0" y="0"/>
                      </a:lnTo>
                      <a:lnTo>
                        <a:pt x="0" y="1"/>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58" name="Freeform 878">
                  <a:extLst>
                    <a:ext uri="{FF2B5EF4-FFF2-40B4-BE49-F238E27FC236}">
                      <a16:creationId xmlns:a16="http://schemas.microsoft.com/office/drawing/2014/main" id="{E0927BD5-4CAB-5A33-B782-03A0D41D16A3}"/>
                    </a:ext>
                  </a:extLst>
                </p:cNvPr>
                <p:cNvSpPr>
                  <a:spLocks/>
                </p:cNvSpPr>
                <p:nvPr/>
              </p:nvSpPr>
              <p:spPr bwMode="auto">
                <a:xfrm>
                  <a:off x="4304" y="3093"/>
                  <a:ext cx="3" cy="8"/>
                </a:xfrm>
                <a:custGeom>
                  <a:avLst/>
                  <a:gdLst>
                    <a:gd name="T0" fmla="*/ 1 w 3"/>
                    <a:gd name="T1" fmla="*/ 2 h 8"/>
                    <a:gd name="T2" fmla="*/ 0 w 3"/>
                    <a:gd name="T3" fmla="*/ 4 h 8"/>
                    <a:gd name="T4" fmla="*/ 0 w 3"/>
                    <a:gd name="T5" fmla="*/ 6 h 8"/>
                    <a:gd name="T6" fmla="*/ 0 w 3"/>
                    <a:gd name="T7" fmla="*/ 8 h 8"/>
                    <a:gd name="T8" fmla="*/ 1 w 3"/>
                    <a:gd name="T9" fmla="*/ 5 h 8"/>
                    <a:gd name="T10" fmla="*/ 3 w 3"/>
                    <a:gd name="T11" fmla="*/ 3 h 8"/>
                    <a:gd name="T12" fmla="*/ 3 w 3"/>
                    <a:gd name="T13" fmla="*/ 0 h 8"/>
                    <a:gd name="T14" fmla="*/ 2 w 3"/>
                    <a:gd name="T15" fmla="*/ 2 h 8"/>
                    <a:gd name="T16" fmla="*/ 1 w 3"/>
                    <a:gd name="T1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8">
                      <a:moveTo>
                        <a:pt x="1" y="2"/>
                      </a:moveTo>
                      <a:lnTo>
                        <a:pt x="0" y="4"/>
                      </a:lnTo>
                      <a:lnTo>
                        <a:pt x="0" y="6"/>
                      </a:lnTo>
                      <a:lnTo>
                        <a:pt x="0" y="8"/>
                      </a:lnTo>
                      <a:lnTo>
                        <a:pt x="1" y="5"/>
                      </a:lnTo>
                      <a:lnTo>
                        <a:pt x="3" y="3"/>
                      </a:lnTo>
                      <a:lnTo>
                        <a:pt x="3" y="0"/>
                      </a:lnTo>
                      <a:lnTo>
                        <a:pt x="2" y="2"/>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59" name="Freeform 879">
                  <a:extLst>
                    <a:ext uri="{FF2B5EF4-FFF2-40B4-BE49-F238E27FC236}">
                      <a16:creationId xmlns:a16="http://schemas.microsoft.com/office/drawing/2014/main" id="{BB7AE160-49B5-777E-E857-CB300B6B0AA2}"/>
                    </a:ext>
                  </a:extLst>
                </p:cNvPr>
                <p:cNvSpPr>
                  <a:spLocks/>
                </p:cNvSpPr>
                <p:nvPr/>
              </p:nvSpPr>
              <p:spPr bwMode="auto">
                <a:xfrm>
                  <a:off x="4206" y="3011"/>
                  <a:ext cx="108" cy="242"/>
                </a:xfrm>
                <a:custGeom>
                  <a:avLst/>
                  <a:gdLst>
                    <a:gd name="T0" fmla="*/ 105 w 108"/>
                    <a:gd name="T1" fmla="*/ 44 h 242"/>
                    <a:gd name="T2" fmla="*/ 103 w 108"/>
                    <a:gd name="T3" fmla="*/ 25 h 242"/>
                    <a:gd name="T4" fmla="*/ 98 w 108"/>
                    <a:gd name="T5" fmla="*/ 12 h 242"/>
                    <a:gd name="T6" fmla="*/ 95 w 108"/>
                    <a:gd name="T7" fmla="*/ 0 h 242"/>
                    <a:gd name="T8" fmla="*/ 88 w 108"/>
                    <a:gd name="T9" fmla="*/ 7 h 242"/>
                    <a:gd name="T10" fmla="*/ 91 w 108"/>
                    <a:gd name="T11" fmla="*/ 14 h 242"/>
                    <a:gd name="T12" fmla="*/ 86 w 108"/>
                    <a:gd name="T13" fmla="*/ 28 h 242"/>
                    <a:gd name="T14" fmla="*/ 80 w 108"/>
                    <a:gd name="T15" fmla="*/ 34 h 242"/>
                    <a:gd name="T16" fmla="*/ 75 w 108"/>
                    <a:gd name="T17" fmla="*/ 31 h 242"/>
                    <a:gd name="T18" fmla="*/ 77 w 108"/>
                    <a:gd name="T19" fmla="*/ 41 h 242"/>
                    <a:gd name="T20" fmla="*/ 76 w 108"/>
                    <a:gd name="T21" fmla="*/ 45 h 242"/>
                    <a:gd name="T22" fmla="*/ 71 w 108"/>
                    <a:gd name="T23" fmla="*/ 48 h 242"/>
                    <a:gd name="T24" fmla="*/ 67 w 108"/>
                    <a:gd name="T25" fmla="*/ 49 h 242"/>
                    <a:gd name="T26" fmla="*/ 65 w 108"/>
                    <a:gd name="T27" fmla="*/ 53 h 242"/>
                    <a:gd name="T28" fmla="*/ 65 w 108"/>
                    <a:gd name="T29" fmla="*/ 61 h 242"/>
                    <a:gd name="T30" fmla="*/ 59 w 108"/>
                    <a:gd name="T31" fmla="*/ 61 h 242"/>
                    <a:gd name="T32" fmla="*/ 53 w 108"/>
                    <a:gd name="T33" fmla="*/ 67 h 242"/>
                    <a:gd name="T34" fmla="*/ 50 w 108"/>
                    <a:gd name="T35" fmla="*/ 69 h 242"/>
                    <a:gd name="T36" fmla="*/ 42 w 108"/>
                    <a:gd name="T37" fmla="*/ 66 h 242"/>
                    <a:gd name="T38" fmla="*/ 39 w 108"/>
                    <a:gd name="T39" fmla="*/ 72 h 242"/>
                    <a:gd name="T40" fmla="*/ 36 w 108"/>
                    <a:gd name="T41" fmla="*/ 71 h 242"/>
                    <a:gd name="T42" fmla="*/ 25 w 108"/>
                    <a:gd name="T43" fmla="*/ 74 h 242"/>
                    <a:gd name="T44" fmla="*/ 18 w 108"/>
                    <a:gd name="T45" fmla="*/ 89 h 242"/>
                    <a:gd name="T46" fmla="*/ 16 w 108"/>
                    <a:gd name="T47" fmla="*/ 100 h 242"/>
                    <a:gd name="T48" fmla="*/ 19 w 108"/>
                    <a:gd name="T49" fmla="*/ 121 h 242"/>
                    <a:gd name="T50" fmla="*/ 20 w 108"/>
                    <a:gd name="T51" fmla="*/ 131 h 242"/>
                    <a:gd name="T52" fmla="*/ 15 w 108"/>
                    <a:gd name="T53" fmla="*/ 148 h 242"/>
                    <a:gd name="T54" fmla="*/ 10 w 108"/>
                    <a:gd name="T55" fmla="*/ 160 h 242"/>
                    <a:gd name="T56" fmla="*/ 4 w 108"/>
                    <a:gd name="T57" fmla="*/ 170 h 242"/>
                    <a:gd name="T58" fmla="*/ 1 w 108"/>
                    <a:gd name="T59" fmla="*/ 183 h 242"/>
                    <a:gd name="T60" fmla="*/ 5 w 108"/>
                    <a:gd name="T61" fmla="*/ 200 h 242"/>
                    <a:gd name="T62" fmla="*/ 4 w 108"/>
                    <a:gd name="T63" fmla="*/ 204 h 242"/>
                    <a:gd name="T64" fmla="*/ 5 w 108"/>
                    <a:gd name="T65" fmla="*/ 221 h 242"/>
                    <a:gd name="T66" fmla="*/ 10 w 108"/>
                    <a:gd name="T67" fmla="*/ 229 h 242"/>
                    <a:gd name="T68" fmla="*/ 15 w 108"/>
                    <a:gd name="T69" fmla="*/ 235 h 242"/>
                    <a:gd name="T70" fmla="*/ 22 w 108"/>
                    <a:gd name="T71" fmla="*/ 241 h 242"/>
                    <a:gd name="T72" fmla="*/ 31 w 108"/>
                    <a:gd name="T73" fmla="*/ 238 h 242"/>
                    <a:gd name="T74" fmla="*/ 50 w 108"/>
                    <a:gd name="T75" fmla="*/ 231 h 242"/>
                    <a:gd name="T76" fmla="*/ 57 w 108"/>
                    <a:gd name="T77" fmla="*/ 218 h 242"/>
                    <a:gd name="T78" fmla="*/ 59 w 108"/>
                    <a:gd name="T79" fmla="*/ 207 h 242"/>
                    <a:gd name="T80" fmla="*/ 63 w 108"/>
                    <a:gd name="T81" fmla="*/ 200 h 242"/>
                    <a:gd name="T82" fmla="*/ 71 w 108"/>
                    <a:gd name="T83" fmla="*/ 174 h 242"/>
                    <a:gd name="T84" fmla="*/ 83 w 108"/>
                    <a:gd name="T85" fmla="*/ 141 h 242"/>
                    <a:gd name="T86" fmla="*/ 89 w 108"/>
                    <a:gd name="T87" fmla="*/ 120 h 242"/>
                    <a:gd name="T88" fmla="*/ 95 w 108"/>
                    <a:gd name="T89" fmla="*/ 97 h 242"/>
                    <a:gd name="T90" fmla="*/ 96 w 108"/>
                    <a:gd name="T91" fmla="*/ 83 h 242"/>
                    <a:gd name="T92" fmla="*/ 98 w 108"/>
                    <a:gd name="T93" fmla="*/ 71 h 242"/>
                    <a:gd name="T94" fmla="*/ 98 w 108"/>
                    <a:gd name="T95" fmla="*/ 61 h 242"/>
                    <a:gd name="T96" fmla="*/ 105 w 108"/>
                    <a:gd name="T97" fmla="*/ 70 h 242"/>
                    <a:gd name="T98" fmla="*/ 107 w 108"/>
                    <a:gd name="T99" fmla="*/ 61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 h="242">
                      <a:moveTo>
                        <a:pt x="105" y="52"/>
                      </a:moveTo>
                      <a:lnTo>
                        <a:pt x="104" y="49"/>
                      </a:lnTo>
                      <a:lnTo>
                        <a:pt x="105" y="48"/>
                      </a:lnTo>
                      <a:lnTo>
                        <a:pt x="105" y="44"/>
                      </a:lnTo>
                      <a:lnTo>
                        <a:pt x="104" y="39"/>
                      </a:lnTo>
                      <a:lnTo>
                        <a:pt x="105" y="38"/>
                      </a:lnTo>
                      <a:lnTo>
                        <a:pt x="105" y="28"/>
                      </a:lnTo>
                      <a:lnTo>
                        <a:pt x="103" y="25"/>
                      </a:lnTo>
                      <a:lnTo>
                        <a:pt x="102" y="17"/>
                      </a:lnTo>
                      <a:lnTo>
                        <a:pt x="101" y="15"/>
                      </a:lnTo>
                      <a:lnTo>
                        <a:pt x="101" y="16"/>
                      </a:lnTo>
                      <a:lnTo>
                        <a:pt x="98" y="12"/>
                      </a:lnTo>
                      <a:lnTo>
                        <a:pt x="98" y="8"/>
                      </a:lnTo>
                      <a:lnTo>
                        <a:pt x="95" y="7"/>
                      </a:lnTo>
                      <a:lnTo>
                        <a:pt x="97" y="4"/>
                      </a:lnTo>
                      <a:lnTo>
                        <a:pt x="95" y="0"/>
                      </a:lnTo>
                      <a:lnTo>
                        <a:pt x="92" y="4"/>
                      </a:lnTo>
                      <a:lnTo>
                        <a:pt x="93" y="7"/>
                      </a:lnTo>
                      <a:lnTo>
                        <a:pt x="91" y="9"/>
                      </a:lnTo>
                      <a:lnTo>
                        <a:pt x="88" y="7"/>
                      </a:lnTo>
                      <a:lnTo>
                        <a:pt x="87" y="7"/>
                      </a:lnTo>
                      <a:lnTo>
                        <a:pt x="89" y="10"/>
                      </a:lnTo>
                      <a:lnTo>
                        <a:pt x="89" y="13"/>
                      </a:lnTo>
                      <a:lnTo>
                        <a:pt x="91" y="14"/>
                      </a:lnTo>
                      <a:lnTo>
                        <a:pt x="91" y="16"/>
                      </a:lnTo>
                      <a:lnTo>
                        <a:pt x="88" y="19"/>
                      </a:lnTo>
                      <a:lnTo>
                        <a:pt x="88" y="24"/>
                      </a:lnTo>
                      <a:lnTo>
                        <a:pt x="86" y="28"/>
                      </a:lnTo>
                      <a:lnTo>
                        <a:pt x="84" y="27"/>
                      </a:lnTo>
                      <a:lnTo>
                        <a:pt x="82" y="30"/>
                      </a:lnTo>
                      <a:lnTo>
                        <a:pt x="81" y="32"/>
                      </a:lnTo>
                      <a:lnTo>
                        <a:pt x="80" y="34"/>
                      </a:lnTo>
                      <a:lnTo>
                        <a:pt x="78" y="33"/>
                      </a:lnTo>
                      <a:lnTo>
                        <a:pt x="78" y="29"/>
                      </a:lnTo>
                      <a:lnTo>
                        <a:pt x="77" y="28"/>
                      </a:lnTo>
                      <a:lnTo>
                        <a:pt x="75" y="31"/>
                      </a:lnTo>
                      <a:lnTo>
                        <a:pt x="74" y="35"/>
                      </a:lnTo>
                      <a:lnTo>
                        <a:pt x="77" y="38"/>
                      </a:lnTo>
                      <a:lnTo>
                        <a:pt x="78" y="39"/>
                      </a:lnTo>
                      <a:lnTo>
                        <a:pt x="77" y="41"/>
                      </a:lnTo>
                      <a:lnTo>
                        <a:pt x="76" y="40"/>
                      </a:lnTo>
                      <a:lnTo>
                        <a:pt x="72" y="41"/>
                      </a:lnTo>
                      <a:lnTo>
                        <a:pt x="73" y="45"/>
                      </a:lnTo>
                      <a:lnTo>
                        <a:pt x="76" y="45"/>
                      </a:lnTo>
                      <a:lnTo>
                        <a:pt x="76" y="47"/>
                      </a:lnTo>
                      <a:lnTo>
                        <a:pt x="75" y="49"/>
                      </a:lnTo>
                      <a:lnTo>
                        <a:pt x="74" y="47"/>
                      </a:lnTo>
                      <a:lnTo>
                        <a:pt x="71" y="48"/>
                      </a:lnTo>
                      <a:lnTo>
                        <a:pt x="71" y="50"/>
                      </a:lnTo>
                      <a:lnTo>
                        <a:pt x="67" y="54"/>
                      </a:lnTo>
                      <a:lnTo>
                        <a:pt x="67" y="50"/>
                      </a:lnTo>
                      <a:lnTo>
                        <a:pt x="67" y="49"/>
                      </a:lnTo>
                      <a:lnTo>
                        <a:pt x="67" y="47"/>
                      </a:lnTo>
                      <a:lnTo>
                        <a:pt x="64" y="50"/>
                      </a:lnTo>
                      <a:lnTo>
                        <a:pt x="66" y="52"/>
                      </a:lnTo>
                      <a:lnTo>
                        <a:pt x="65" y="53"/>
                      </a:lnTo>
                      <a:lnTo>
                        <a:pt x="62" y="55"/>
                      </a:lnTo>
                      <a:lnTo>
                        <a:pt x="63" y="59"/>
                      </a:lnTo>
                      <a:lnTo>
                        <a:pt x="65" y="59"/>
                      </a:lnTo>
                      <a:lnTo>
                        <a:pt x="65" y="61"/>
                      </a:lnTo>
                      <a:lnTo>
                        <a:pt x="63" y="62"/>
                      </a:lnTo>
                      <a:lnTo>
                        <a:pt x="61" y="63"/>
                      </a:lnTo>
                      <a:lnTo>
                        <a:pt x="60" y="61"/>
                      </a:lnTo>
                      <a:lnTo>
                        <a:pt x="59" y="61"/>
                      </a:lnTo>
                      <a:lnTo>
                        <a:pt x="60" y="58"/>
                      </a:lnTo>
                      <a:lnTo>
                        <a:pt x="60" y="57"/>
                      </a:lnTo>
                      <a:lnTo>
                        <a:pt x="54" y="62"/>
                      </a:lnTo>
                      <a:lnTo>
                        <a:pt x="53" y="67"/>
                      </a:lnTo>
                      <a:lnTo>
                        <a:pt x="54" y="69"/>
                      </a:lnTo>
                      <a:lnTo>
                        <a:pt x="53" y="71"/>
                      </a:lnTo>
                      <a:lnTo>
                        <a:pt x="51" y="70"/>
                      </a:lnTo>
                      <a:lnTo>
                        <a:pt x="50" y="69"/>
                      </a:lnTo>
                      <a:lnTo>
                        <a:pt x="50" y="65"/>
                      </a:lnTo>
                      <a:lnTo>
                        <a:pt x="49" y="65"/>
                      </a:lnTo>
                      <a:lnTo>
                        <a:pt x="46" y="69"/>
                      </a:lnTo>
                      <a:lnTo>
                        <a:pt x="42" y="66"/>
                      </a:lnTo>
                      <a:lnTo>
                        <a:pt x="41" y="67"/>
                      </a:lnTo>
                      <a:lnTo>
                        <a:pt x="40" y="67"/>
                      </a:lnTo>
                      <a:lnTo>
                        <a:pt x="40" y="72"/>
                      </a:lnTo>
                      <a:lnTo>
                        <a:pt x="39" y="72"/>
                      </a:lnTo>
                      <a:lnTo>
                        <a:pt x="39" y="72"/>
                      </a:lnTo>
                      <a:lnTo>
                        <a:pt x="39" y="69"/>
                      </a:lnTo>
                      <a:lnTo>
                        <a:pt x="37" y="69"/>
                      </a:lnTo>
                      <a:lnTo>
                        <a:pt x="36" y="71"/>
                      </a:lnTo>
                      <a:lnTo>
                        <a:pt x="34" y="69"/>
                      </a:lnTo>
                      <a:lnTo>
                        <a:pt x="29" y="75"/>
                      </a:lnTo>
                      <a:lnTo>
                        <a:pt x="27" y="75"/>
                      </a:lnTo>
                      <a:lnTo>
                        <a:pt x="25" y="74"/>
                      </a:lnTo>
                      <a:lnTo>
                        <a:pt x="23" y="73"/>
                      </a:lnTo>
                      <a:lnTo>
                        <a:pt x="22" y="76"/>
                      </a:lnTo>
                      <a:lnTo>
                        <a:pt x="22" y="81"/>
                      </a:lnTo>
                      <a:lnTo>
                        <a:pt x="18" y="89"/>
                      </a:lnTo>
                      <a:lnTo>
                        <a:pt x="18" y="90"/>
                      </a:lnTo>
                      <a:lnTo>
                        <a:pt x="14" y="96"/>
                      </a:lnTo>
                      <a:lnTo>
                        <a:pt x="14" y="98"/>
                      </a:lnTo>
                      <a:lnTo>
                        <a:pt x="16" y="100"/>
                      </a:lnTo>
                      <a:lnTo>
                        <a:pt x="15" y="104"/>
                      </a:lnTo>
                      <a:lnTo>
                        <a:pt x="15" y="108"/>
                      </a:lnTo>
                      <a:lnTo>
                        <a:pt x="15" y="113"/>
                      </a:lnTo>
                      <a:lnTo>
                        <a:pt x="19" y="121"/>
                      </a:lnTo>
                      <a:lnTo>
                        <a:pt x="19" y="124"/>
                      </a:lnTo>
                      <a:lnTo>
                        <a:pt x="22" y="128"/>
                      </a:lnTo>
                      <a:lnTo>
                        <a:pt x="22" y="129"/>
                      </a:lnTo>
                      <a:lnTo>
                        <a:pt x="20" y="131"/>
                      </a:lnTo>
                      <a:lnTo>
                        <a:pt x="21" y="134"/>
                      </a:lnTo>
                      <a:lnTo>
                        <a:pt x="19" y="142"/>
                      </a:lnTo>
                      <a:lnTo>
                        <a:pt x="16" y="143"/>
                      </a:lnTo>
                      <a:lnTo>
                        <a:pt x="15" y="148"/>
                      </a:lnTo>
                      <a:lnTo>
                        <a:pt x="14" y="149"/>
                      </a:lnTo>
                      <a:lnTo>
                        <a:pt x="13" y="151"/>
                      </a:lnTo>
                      <a:lnTo>
                        <a:pt x="11" y="154"/>
                      </a:lnTo>
                      <a:lnTo>
                        <a:pt x="10" y="160"/>
                      </a:lnTo>
                      <a:lnTo>
                        <a:pt x="8" y="162"/>
                      </a:lnTo>
                      <a:lnTo>
                        <a:pt x="5" y="163"/>
                      </a:lnTo>
                      <a:lnTo>
                        <a:pt x="4" y="165"/>
                      </a:lnTo>
                      <a:lnTo>
                        <a:pt x="4" y="170"/>
                      </a:lnTo>
                      <a:lnTo>
                        <a:pt x="1" y="174"/>
                      </a:lnTo>
                      <a:lnTo>
                        <a:pt x="1" y="179"/>
                      </a:lnTo>
                      <a:lnTo>
                        <a:pt x="0" y="182"/>
                      </a:lnTo>
                      <a:lnTo>
                        <a:pt x="1" y="183"/>
                      </a:lnTo>
                      <a:lnTo>
                        <a:pt x="1" y="189"/>
                      </a:lnTo>
                      <a:lnTo>
                        <a:pt x="5" y="194"/>
                      </a:lnTo>
                      <a:lnTo>
                        <a:pt x="4" y="198"/>
                      </a:lnTo>
                      <a:lnTo>
                        <a:pt x="5" y="200"/>
                      </a:lnTo>
                      <a:lnTo>
                        <a:pt x="6" y="202"/>
                      </a:lnTo>
                      <a:lnTo>
                        <a:pt x="8" y="201"/>
                      </a:lnTo>
                      <a:lnTo>
                        <a:pt x="6" y="203"/>
                      </a:lnTo>
                      <a:lnTo>
                        <a:pt x="4" y="204"/>
                      </a:lnTo>
                      <a:lnTo>
                        <a:pt x="4" y="207"/>
                      </a:lnTo>
                      <a:lnTo>
                        <a:pt x="5" y="213"/>
                      </a:lnTo>
                      <a:lnTo>
                        <a:pt x="4" y="220"/>
                      </a:lnTo>
                      <a:lnTo>
                        <a:pt x="5" y="221"/>
                      </a:lnTo>
                      <a:lnTo>
                        <a:pt x="5" y="224"/>
                      </a:lnTo>
                      <a:lnTo>
                        <a:pt x="7" y="224"/>
                      </a:lnTo>
                      <a:lnTo>
                        <a:pt x="8" y="228"/>
                      </a:lnTo>
                      <a:lnTo>
                        <a:pt x="10" y="229"/>
                      </a:lnTo>
                      <a:lnTo>
                        <a:pt x="11" y="231"/>
                      </a:lnTo>
                      <a:lnTo>
                        <a:pt x="13" y="234"/>
                      </a:lnTo>
                      <a:lnTo>
                        <a:pt x="15" y="233"/>
                      </a:lnTo>
                      <a:lnTo>
                        <a:pt x="15" y="235"/>
                      </a:lnTo>
                      <a:lnTo>
                        <a:pt x="18" y="235"/>
                      </a:lnTo>
                      <a:lnTo>
                        <a:pt x="20" y="238"/>
                      </a:lnTo>
                      <a:lnTo>
                        <a:pt x="22" y="239"/>
                      </a:lnTo>
                      <a:lnTo>
                        <a:pt x="22" y="241"/>
                      </a:lnTo>
                      <a:lnTo>
                        <a:pt x="23" y="242"/>
                      </a:lnTo>
                      <a:lnTo>
                        <a:pt x="25" y="240"/>
                      </a:lnTo>
                      <a:lnTo>
                        <a:pt x="28" y="240"/>
                      </a:lnTo>
                      <a:lnTo>
                        <a:pt x="31" y="238"/>
                      </a:lnTo>
                      <a:lnTo>
                        <a:pt x="34" y="234"/>
                      </a:lnTo>
                      <a:lnTo>
                        <a:pt x="43" y="233"/>
                      </a:lnTo>
                      <a:lnTo>
                        <a:pt x="46" y="234"/>
                      </a:lnTo>
                      <a:lnTo>
                        <a:pt x="50" y="231"/>
                      </a:lnTo>
                      <a:lnTo>
                        <a:pt x="51" y="228"/>
                      </a:lnTo>
                      <a:lnTo>
                        <a:pt x="53" y="228"/>
                      </a:lnTo>
                      <a:lnTo>
                        <a:pt x="55" y="223"/>
                      </a:lnTo>
                      <a:lnTo>
                        <a:pt x="57" y="218"/>
                      </a:lnTo>
                      <a:lnTo>
                        <a:pt x="57" y="216"/>
                      </a:lnTo>
                      <a:lnTo>
                        <a:pt x="60" y="214"/>
                      </a:lnTo>
                      <a:lnTo>
                        <a:pt x="60" y="208"/>
                      </a:lnTo>
                      <a:lnTo>
                        <a:pt x="59" y="207"/>
                      </a:lnTo>
                      <a:lnTo>
                        <a:pt x="61" y="206"/>
                      </a:lnTo>
                      <a:lnTo>
                        <a:pt x="63" y="200"/>
                      </a:lnTo>
                      <a:lnTo>
                        <a:pt x="62" y="200"/>
                      </a:lnTo>
                      <a:lnTo>
                        <a:pt x="63" y="200"/>
                      </a:lnTo>
                      <a:lnTo>
                        <a:pt x="66" y="194"/>
                      </a:lnTo>
                      <a:lnTo>
                        <a:pt x="67" y="183"/>
                      </a:lnTo>
                      <a:lnTo>
                        <a:pt x="69" y="176"/>
                      </a:lnTo>
                      <a:lnTo>
                        <a:pt x="71" y="174"/>
                      </a:lnTo>
                      <a:lnTo>
                        <a:pt x="73" y="167"/>
                      </a:lnTo>
                      <a:lnTo>
                        <a:pt x="77" y="159"/>
                      </a:lnTo>
                      <a:lnTo>
                        <a:pt x="80" y="145"/>
                      </a:lnTo>
                      <a:lnTo>
                        <a:pt x="83" y="141"/>
                      </a:lnTo>
                      <a:lnTo>
                        <a:pt x="83" y="135"/>
                      </a:lnTo>
                      <a:lnTo>
                        <a:pt x="85" y="128"/>
                      </a:lnTo>
                      <a:lnTo>
                        <a:pt x="86" y="126"/>
                      </a:lnTo>
                      <a:lnTo>
                        <a:pt x="89" y="120"/>
                      </a:lnTo>
                      <a:lnTo>
                        <a:pt x="91" y="111"/>
                      </a:lnTo>
                      <a:lnTo>
                        <a:pt x="92" y="104"/>
                      </a:lnTo>
                      <a:lnTo>
                        <a:pt x="94" y="101"/>
                      </a:lnTo>
                      <a:lnTo>
                        <a:pt x="95" y="97"/>
                      </a:lnTo>
                      <a:lnTo>
                        <a:pt x="93" y="94"/>
                      </a:lnTo>
                      <a:lnTo>
                        <a:pt x="94" y="90"/>
                      </a:lnTo>
                      <a:lnTo>
                        <a:pt x="97" y="85"/>
                      </a:lnTo>
                      <a:lnTo>
                        <a:pt x="96" y="83"/>
                      </a:lnTo>
                      <a:lnTo>
                        <a:pt x="98" y="79"/>
                      </a:lnTo>
                      <a:lnTo>
                        <a:pt x="98" y="76"/>
                      </a:lnTo>
                      <a:lnTo>
                        <a:pt x="97" y="74"/>
                      </a:lnTo>
                      <a:lnTo>
                        <a:pt x="98" y="71"/>
                      </a:lnTo>
                      <a:lnTo>
                        <a:pt x="98" y="67"/>
                      </a:lnTo>
                      <a:lnTo>
                        <a:pt x="97" y="66"/>
                      </a:lnTo>
                      <a:lnTo>
                        <a:pt x="97" y="62"/>
                      </a:lnTo>
                      <a:lnTo>
                        <a:pt x="98" y="61"/>
                      </a:lnTo>
                      <a:lnTo>
                        <a:pt x="100" y="62"/>
                      </a:lnTo>
                      <a:lnTo>
                        <a:pt x="101" y="66"/>
                      </a:lnTo>
                      <a:lnTo>
                        <a:pt x="103" y="70"/>
                      </a:lnTo>
                      <a:lnTo>
                        <a:pt x="105" y="70"/>
                      </a:lnTo>
                      <a:lnTo>
                        <a:pt x="105" y="68"/>
                      </a:lnTo>
                      <a:lnTo>
                        <a:pt x="105" y="66"/>
                      </a:lnTo>
                      <a:lnTo>
                        <a:pt x="106" y="64"/>
                      </a:lnTo>
                      <a:lnTo>
                        <a:pt x="107" y="61"/>
                      </a:lnTo>
                      <a:lnTo>
                        <a:pt x="108" y="60"/>
                      </a:lnTo>
                      <a:lnTo>
                        <a:pt x="108" y="56"/>
                      </a:lnTo>
                      <a:lnTo>
                        <a:pt x="105" y="5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60" name="Freeform 880">
                  <a:extLst>
                    <a:ext uri="{FF2B5EF4-FFF2-40B4-BE49-F238E27FC236}">
                      <a16:creationId xmlns:a16="http://schemas.microsoft.com/office/drawing/2014/main" id="{0CE2BA37-6910-2697-7CEB-487D46C4CDD9}"/>
                    </a:ext>
                  </a:extLst>
                </p:cNvPr>
                <p:cNvSpPr>
                  <a:spLocks/>
                </p:cNvSpPr>
                <p:nvPr/>
              </p:nvSpPr>
              <p:spPr bwMode="auto">
                <a:xfrm>
                  <a:off x="4290" y="3025"/>
                  <a:ext cx="2" cy="3"/>
                </a:xfrm>
                <a:custGeom>
                  <a:avLst/>
                  <a:gdLst>
                    <a:gd name="T0" fmla="*/ 2 w 2"/>
                    <a:gd name="T1" fmla="*/ 0 h 3"/>
                    <a:gd name="T2" fmla="*/ 2 w 2"/>
                    <a:gd name="T3" fmla="*/ 0 h 3"/>
                    <a:gd name="T4" fmla="*/ 0 w 2"/>
                    <a:gd name="T5" fmla="*/ 3 h 3"/>
                    <a:gd name="T6" fmla="*/ 0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lnTo>
                        <a:pt x="2" y="0"/>
                      </a:lnTo>
                      <a:lnTo>
                        <a:pt x="0" y="3"/>
                      </a:lnTo>
                      <a:lnTo>
                        <a:pt x="0" y="3"/>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61" name="Freeform 881">
                  <a:extLst>
                    <a:ext uri="{FF2B5EF4-FFF2-40B4-BE49-F238E27FC236}">
                      <a16:creationId xmlns:a16="http://schemas.microsoft.com/office/drawing/2014/main" id="{E56D0759-E03B-4E51-C682-8BCF8A927E3B}"/>
                    </a:ext>
                  </a:extLst>
                </p:cNvPr>
                <p:cNvSpPr>
                  <a:spLocks/>
                </p:cNvSpPr>
                <p:nvPr/>
              </p:nvSpPr>
              <p:spPr bwMode="auto">
                <a:xfrm>
                  <a:off x="4283" y="3032"/>
                  <a:ext cx="4" cy="6"/>
                </a:xfrm>
                <a:custGeom>
                  <a:avLst/>
                  <a:gdLst>
                    <a:gd name="T0" fmla="*/ 4 w 4"/>
                    <a:gd name="T1" fmla="*/ 6 h 6"/>
                    <a:gd name="T2" fmla="*/ 4 w 4"/>
                    <a:gd name="T3" fmla="*/ 3 h 6"/>
                    <a:gd name="T4" fmla="*/ 3 w 4"/>
                    <a:gd name="T5" fmla="*/ 1 h 6"/>
                    <a:gd name="T6" fmla="*/ 3 w 4"/>
                    <a:gd name="T7" fmla="*/ 0 h 6"/>
                    <a:gd name="T8" fmla="*/ 2 w 4"/>
                    <a:gd name="T9" fmla="*/ 1 h 6"/>
                    <a:gd name="T10" fmla="*/ 0 w 4"/>
                    <a:gd name="T11" fmla="*/ 3 h 6"/>
                    <a:gd name="T12" fmla="*/ 3 w 4"/>
                    <a:gd name="T13" fmla="*/ 4 h 6"/>
                    <a:gd name="T14" fmla="*/ 4 w 4"/>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4" y="6"/>
                      </a:moveTo>
                      <a:lnTo>
                        <a:pt x="4" y="3"/>
                      </a:lnTo>
                      <a:lnTo>
                        <a:pt x="3" y="1"/>
                      </a:lnTo>
                      <a:lnTo>
                        <a:pt x="3" y="0"/>
                      </a:lnTo>
                      <a:lnTo>
                        <a:pt x="2" y="1"/>
                      </a:lnTo>
                      <a:lnTo>
                        <a:pt x="0" y="3"/>
                      </a:lnTo>
                      <a:lnTo>
                        <a:pt x="3" y="4"/>
                      </a:lnTo>
                      <a:lnTo>
                        <a:pt x="4"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62" name="Freeform 882">
                  <a:extLst>
                    <a:ext uri="{FF2B5EF4-FFF2-40B4-BE49-F238E27FC236}">
                      <a16:creationId xmlns:a16="http://schemas.microsoft.com/office/drawing/2014/main" id="{9882F128-B43B-F301-DC27-9035A20B68C2}"/>
                    </a:ext>
                  </a:extLst>
                </p:cNvPr>
                <p:cNvSpPr>
                  <a:spLocks/>
                </p:cNvSpPr>
                <p:nvPr/>
              </p:nvSpPr>
              <p:spPr bwMode="auto">
                <a:xfrm>
                  <a:off x="4031" y="2986"/>
                  <a:ext cx="148" cy="285"/>
                </a:xfrm>
                <a:custGeom>
                  <a:avLst/>
                  <a:gdLst>
                    <a:gd name="T0" fmla="*/ 137 w 148"/>
                    <a:gd name="T1" fmla="*/ 6 h 285"/>
                    <a:gd name="T2" fmla="*/ 126 w 148"/>
                    <a:gd name="T3" fmla="*/ 11 h 285"/>
                    <a:gd name="T4" fmla="*/ 113 w 148"/>
                    <a:gd name="T5" fmla="*/ 13 h 285"/>
                    <a:gd name="T6" fmla="*/ 105 w 148"/>
                    <a:gd name="T7" fmla="*/ 18 h 285"/>
                    <a:gd name="T8" fmla="*/ 96 w 148"/>
                    <a:gd name="T9" fmla="*/ 16 h 285"/>
                    <a:gd name="T10" fmla="*/ 87 w 148"/>
                    <a:gd name="T11" fmla="*/ 20 h 285"/>
                    <a:gd name="T12" fmla="*/ 80 w 148"/>
                    <a:gd name="T13" fmla="*/ 15 h 285"/>
                    <a:gd name="T14" fmla="*/ 58 w 148"/>
                    <a:gd name="T15" fmla="*/ 32 h 285"/>
                    <a:gd name="T16" fmla="*/ 69 w 148"/>
                    <a:gd name="T17" fmla="*/ 55 h 285"/>
                    <a:gd name="T18" fmla="*/ 81 w 148"/>
                    <a:gd name="T19" fmla="*/ 75 h 285"/>
                    <a:gd name="T20" fmla="*/ 76 w 148"/>
                    <a:gd name="T21" fmla="*/ 81 h 285"/>
                    <a:gd name="T22" fmla="*/ 77 w 148"/>
                    <a:gd name="T23" fmla="*/ 94 h 285"/>
                    <a:gd name="T24" fmla="*/ 69 w 148"/>
                    <a:gd name="T25" fmla="*/ 108 h 285"/>
                    <a:gd name="T26" fmla="*/ 67 w 148"/>
                    <a:gd name="T27" fmla="*/ 112 h 285"/>
                    <a:gd name="T28" fmla="*/ 57 w 148"/>
                    <a:gd name="T29" fmla="*/ 100 h 285"/>
                    <a:gd name="T30" fmla="*/ 58 w 148"/>
                    <a:gd name="T31" fmla="*/ 84 h 285"/>
                    <a:gd name="T32" fmla="*/ 56 w 148"/>
                    <a:gd name="T33" fmla="*/ 67 h 285"/>
                    <a:gd name="T34" fmla="*/ 47 w 148"/>
                    <a:gd name="T35" fmla="*/ 68 h 285"/>
                    <a:gd name="T36" fmla="*/ 40 w 148"/>
                    <a:gd name="T37" fmla="*/ 62 h 285"/>
                    <a:gd name="T38" fmla="*/ 10 w 148"/>
                    <a:gd name="T39" fmla="*/ 76 h 285"/>
                    <a:gd name="T40" fmla="*/ 2 w 148"/>
                    <a:gd name="T41" fmla="*/ 88 h 285"/>
                    <a:gd name="T42" fmla="*/ 11 w 148"/>
                    <a:gd name="T43" fmla="*/ 97 h 285"/>
                    <a:gd name="T44" fmla="*/ 25 w 148"/>
                    <a:gd name="T45" fmla="*/ 103 h 285"/>
                    <a:gd name="T46" fmla="*/ 37 w 148"/>
                    <a:gd name="T47" fmla="*/ 111 h 285"/>
                    <a:gd name="T48" fmla="*/ 36 w 148"/>
                    <a:gd name="T49" fmla="*/ 123 h 285"/>
                    <a:gd name="T50" fmla="*/ 37 w 148"/>
                    <a:gd name="T51" fmla="*/ 135 h 285"/>
                    <a:gd name="T52" fmla="*/ 31 w 148"/>
                    <a:gd name="T53" fmla="*/ 146 h 285"/>
                    <a:gd name="T54" fmla="*/ 33 w 148"/>
                    <a:gd name="T55" fmla="*/ 158 h 285"/>
                    <a:gd name="T56" fmla="*/ 30 w 148"/>
                    <a:gd name="T57" fmla="*/ 170 h 285"/>
                    <a:gd name="T58" fmla="*/ 27 w 148"/>
                    <a:gd name="T59" fmla="*/ 182 h 285"/>
                    <a:gd name="T60" fmla="*/ 11 w 148"/>
                    <a:gd name="T61" fmla="*/ 214 h 285"/>
                    <a:gd name="T62" fmla="*/ 14 w 148"/>
                    <a:gd name="T63" fmla="*/ 235 h 285"/>
                    <a:gd name="T64" fmla="*/ 14 w 148"/>
                    <a:gd name="T65" fmla="*/ 265 h 285"/>
                    <a:gd name="T66" fmla="*/ 19 w 148"/>
                    <a:gd name="T67" fmla="*/ 277 h 285"/>
                    <a:gd name="T68" fmla="*/ 19 w 148"/>
                    <a:gd name="T69" fmla="*/ 284 h 285"/>
                    <a:gd name="T70" fmla="*/ 29 w 148"/>
                    <a:gd name="T71" fmla="*/ 275 h 285"/>
                    <a:gd name="T72" fmla="*/ 24 w 148"/>
                    <a:gd name="T73" fmla="*/ 277 h 285"/>
                    <a:gd name="T74" fmla="*/ 25 w 148"/>
                    <a:gd name="T75" fmla="*/ 270 h 285"/>
                    <a:gd name="T76" fmla="*/ 37 w 148"/>
                    <a:gd name="T77" fmla="*/ 255 h 285"/>
                    <a:gd name="T78" fmla="*/ 66 w 148"/>
                    <a:gd name="T79" fmla="*/ 232 h 285"/>
                    <a:gd name="T80" fmla="*/ 64 w 148"/>
                    <a:gd name="T81" fmla="*/ 226 h 285"/>
                    <a:gd name="T82" fmla="*/ 67 w 148"/>
                    <a:gd name="T83" fmla="*/ 211 h 285"/>
                    <a:gd name="T84" fmla="*/ 65 w 148"/>
                    <a:gd name="T85" fmla="*/ 205 h 285"/>
                    <a:gd name="T86" fmla="*/ 63 w 148"/>
                    <a:gd name="T87" fmla="*/ 190 h 285"/>
                    <a:gd name="T88" fmla="*/ 62 w 148"/>
                    <a:gd name="T89" fmla="*/ 178 h 285"/>
                    <a:gd name="T90" fmla="*/ 60 w 148"/>
                    <a:gd name="T91" fmla="*/ 162 h 285"/>
                    <a:gd name="T92" fmla="*/ 64 w 148"/>
                    <a:gd name="T93" fmla="*/ 158 h 285"/>
                    <a:gd name="T94" fmla="*/ 80 w 148"/>
                    <a:gd name="T95" fmla="*/ 146 h 285"/>
                    <a:gd name="T96" fmla="*/ 89 w 148"/>
                    <a:gd name="T97" fmla="*/ 136 h 285"/>
                    <a:gd name="T98" fmla="*/ 94 w 148"/>
                    <a:gd name="T99" fmla="*/ 130 h 285"/>
                    <a:gd name="T100" fmla="*/ 109 w 148"/>
                    <a:gd name="T101" fmla="*/ 117 h 285"/>
                    <a:gd name="T102" fmla="*/ 124 w 148"/>
                    <a:gd name="T103" fmla="*/ 108 h 285"/>
                    <a:gd name="T104" fmla="*/ 138 w 148"/>
                    <a:gd name="T105" fmla="*/ 92 h 285"/>
                    <a:gd name="T106" fmla="*/ 143 w 148"/>
                    <a:gd name="T107" fmla="*/ 81 h 285"/>
                    <a:gd name="T108" fmla="*/ 146 w 148"/>
                    <a:gd name="T109" fmla="*/ 77 h 285"/>
                    <a:gd name="T110" fmla="*/ 146 w 148"/>
                    <a:gd name="T111" fmla="*/ 64 h 285"/>
                    <a:gd name="T112" fmla="*/ 145 w 148"/>
                    <a:gd name="T113" fmla="*/ 54 h 285"/>
                    <a:gd name="T114" fmla="*/ 147 w 148"/>
                    <a:gd name="T115" fmla="*/ 38 h 285"/>
                    <a:gd name="T116" fmla="*/ 145 w 148"/>
                    <a:gd name="T117" fmla="*/ 24 h 285"/>
                    <a:gd name="T118" fmla="*/ 145 w 148"/>
                    <a:gd name="T119" fmla="*/ 12 h 285"/>
                    <a:gd name="T120" fmla="*/ 148 w 148"/>
                    <a:gd name="T121"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8" h="285">
                      <a:moveTo>
                        <a:pt x="146" y="2"/>
                      </a:moveTo>
                      <a:lnTo>
                        <a:pt x="143" y="1"/>
                      </a:lnTo>
                      <a:lnTo>
                        <a:pt x="141" y="4"/>
                      </a:lnTo>
                      <a:lnTo>
                        <a:pt x="139" y="6"/>
                      </a:lnTo>
                      <a:lnTo>
                        <a:pt x="137" y="6"/>
                      </a:lnTo>
                      <a:lnTo>
                        <a:pt x="135" y="8"/>
                      </a:lnTo>
                      <a:lnTo>
                        <a:pt x="131" y="9"/>
                      </a:lnTo>
                      <a:lnTo>
                        <a:pt x="130" y="11"/>
                      </a:lnTo>
                      <a:lnTo>
                        <a:pt x="128" y="11"/>
                      </a:lnTo>
                      <a:lnTo>
                        <a:pt x="126" y="11"/>
                      </a:lnTo>
                      <a:lnTo>
                        <a:pt x="121" y="12"/>
                      </a:lnTo>
                      <a:lnTo>
                        <a:pt x="119" y="14"/>
                      </a:lnTo>
                      <a:lnTo>
                        <a:pt x="117" y="15"/>
                      </a:lnTo>
                      <a:lnTo>
                        <a:pt x="115" y="12"/>
                      </a:lnTo>
                      <a:lnTo>
                        <a:pt x="113" y="13"/>
                      </a:lnTo>
                      <a:lnTo>
                        <a:pt x="110" y="12"/>
                      </a:lnTo>
                      <a:lnTo>
                        <a:pt x="110" y="13"/>
                      </a:lnTo>
                      <a:lnTo>
                        <a:pt x="110" y="15"/>
                      </a:lnTo>
                      <a:lnTo>
                        <a:pt x="109" y="18"/>
                      </a:lnTo>
                      <a:lnTo>
                        <a:pt x="105" y="18"/>
                      </a:lnTo>
                      <a:lnTo>
                        <a:pt x="102" y="19"/>
                      </a:lnTo>
                      <a:lnTo>
                        <a:pt x="100" y="18"/>
                      </a:lnTo>
                      <a:lnTo>
                        <a:pt x="99" y="18"/>
                      </a:lnTo>
                      <a:lnTo>
                        <a:pt x="98" y="17"/>
                      </a:lnTo>
                      <a:lnTo>
                        <a:pt x="96" y="16"/>
                      </a:lnTo>
                      <a:lnTo>
                        <a:pt x="96" y="17"/>
                      </a:lnTo>
                      <a:lnTo>
                        <a:pt x="94" y="18"/>
                      </a:lnTo>
                      <a:lnTo>
                        <a:pt x="91" y="20"/>
                      </a:lnTo>
                      <a:lnTo>
                        <a:pt x="87" y="22"/>
                      </a:lnTo>
                      <a:lnTo>
                        <a:pt x="87" y="20"/>
                      </a:lnTo>
                      <a:lnTo>
                        <a:pt x="86" y="18"/>
                      </a:lnTo>
                      <a:lnTo>
                        <a:pt x="84" y="18"/>
                      </a:lnTo>
                      <a:lnTo>
                        <a:pt x="83" y="17"/>
                      </a:lnTo>
                      <a:lnTo>
                        <a:pt x="80" y="16"/>
                      </a:lnTo>
                      <a:lnTo>
                        <a:pt x="80" y="15"/>
                      </a:lnTo>
                      <a:lnTo>
                        <a:pt x="79" y="15"/>
                      </a:lnTo>
                      <a:lnTo>
                        <a:pt x="78" y="16"/>
                      </a:lnTo>
                      <a:lnTo>
                        <a:pt x="76" y="17"/>
                      </a:lnTo>
                      <a:lnTo>
                        <a:pt x="62" y="17"/>
                      </a:lnTo>
                      <a:lnTo>
                        <a:pt x="58" y="32"/>
                      </a:lnTo>
                      <a:lnTo>
                        <a:pt x="61" y="48"/>
                      </a:lnTo>
                      <a:lnTo>
                        <a:pt x="65" y="51"/>
                      </a:lnTo>
                      <a:lnTo>
                        <a:pt x="67" y="53"/>
                      </a:lnTo>
                      <a:lnTo>
                        <a:pt x="69" y="55"/>
                      </a:lnTo>
                      <a:lnTo>
                        <a:pt x="69" y="55"/>
                      </a:lnTo>
                      <a:lnTo>
                        <a:pt x="75" y="61"/>
                      </a:lnTo>
                      <a:lnTo>
                        <a:pt x="76" y="63"/>
                      </a:lnTo>
                      <a:lnTo>
                        <a:pt x="79" y="69"/>
                      </a:lnTo>
                      <a:lnTo>
                        <a:pt x="80" y="73"/>
                      </a:lnTo>
                      <a:lnTo>
                        <a:pt x="81" y="75"/>
                      </a:lnTo>
                      <a:lnTo>
                        <a:pt x="81" y="77"/>
                      </a:lnTo>
                      <a:lnTo>
                        <a:pt x="79" y="78"/>
                      </a:lnTo>
                      <a:lnTo>
                        <a:pt x="79" y="80"/>
                      </a:lnTo>
                      <a:lnTo>
                        <a:pt x="77" y="80"/>
                      </a:lnTo>
                      <a:lnTo>
                        <a:pt x="76" y="81"/>
                      </a:lnTo>
                      <a:lnTo>
                        <a:pt x="77" y="82"/>
                      </a:lnTo>
                      <a:lnTo>
                        <a:pt x="77" y="84"/>
                      </a:lnTo>
                      <a:lnTo>
                        <a:pt x="78" y="86"/>
                      </a:lnTo>
                      <a:lnTo>
                        <a:pt x="78" y="92"/>
                      </a:lnTo>
                      <a:lnTo>
                        <a:pt x="77" y="94"/>
                      </a:lnTo>
                      <a:lnTo>
                        <a:pt x="76" y="97"/>
                      </a:lnTo>
                      <a:lnTo>
                        <a:pt x="72" y="98"/>
                      </a:lnTo>
                      <a:lnTo>
                        <a:pt x="71" y="102"/>
                      </a:lnTo>
                      <a:lnTo>
                        <a:pt x="71" y="105"/>
                      </a:lnTo>
                      <a:lnTo>
                        <a:pt x="69" y="108"/>
                      </a:lnTo>
                      <a:lnTo>
                        <a:pt x="70" y="112"/>
                      </a:lnTo>
                      <a:lnTo>
                        <a:pt x="69" y="115"/>
                      </a:lnTo>
                      <a:lnTo>
                        <a:pt x="67" y="116"/>
                      </a:lnTo>
                      <a:lnTo>
                        <a:pt x="66" y="114"/>
                      </a:lnTo>
                      <a:lnTo>
                        <a:pt x="67" y="112"/>
                      </a:lnTo>
                      <a:lnTo>
                        <a:pt x="65" y="109"/>
                      </a:lnTo>
                      <a:lnTo>
                        <a:pt x="64" y="108"/>
                      </a:lnTo>
                      <a:lnTo>
                        <a:pt x="62" y="106"/>
                      </a:lnTo>
                      <a:lnTo>
                        <a:pt x="59" y="103"/>
                      </a:lnTo>
                      <a:lnTo>
                        <a:pt x="57" y="100"/>
                      </a:lnTo>
                      <a:lnTo>
                        <a:pt x="57" y="97"/>
                      </a:lnTo>
                      <a:lnTo>
                        <a:pt x="55" y="94"/>
                      </a:lnTo>
                      <a:lnTo>
                        <a:pt x="55" y="91"/>
                      </a:lnTo>
                      <a:lnTo>
                        <a:pt x="57" y="87"/>
                      </a:lnTo>
                      <a:lnTo>
                        <a:pt x="58" y="84"/>
                      </a:lnTo>
                      <a:lnTo>
                        <a:pt x="61" y="80"/>
                      </a:lnTo>
                      <a:lnTo>
                        <a:pt x="61" y="76"/>
                      </a:lnTo>
                      <a:lnTo>
                        <a:pt x="61" y="71"/>
                      </a:lnTo>
                      <a:lnTo>
                        <a:pt x="59" y="69"/>
                      </a:lnTo>
                      <a:lnTo>
                        <a:pt x="56" y="67"/>
                      </a:lnTo>
                      <a:lnTo>
                        <a:pt x="53" y="67"/>
                      </a:lnTo>
                      <a:lnTo>
                        <a:pt x="51" y="69"/>
                      </a:lnTo>
                      <a:lnTo>
                        <a:pt x="50" y="69"/>
                      </a:lnTo>
                      <a:lnTo>
                        <a:pt x="49" y="70"/>
                      </a:lnTo>
                      <a:lnTo>
                        <a:pt x="47" y="68"/>
                      </a:lnTo>
                      <a:lnTo>
                        <a:pt x="46" y="66"/>
                      </a:lnTo>
                      <a:lnTo>
                        <a:pt x="45" y="64"/>
                      </a:lnTo>
                      <a:lnTo>
                        <a:pt x="44" y="63"/>
                      </a:lnTo>
                      <a:lnTo>
                        <a:pt x="44" y="61"/>
                      </a:lnTo>
                      <a:lnTo>
                        <a:pt x="40" y="62"/>
                      </a:lnTo>
                      <a:lnTo>
                        <a:pt x="40" y="62"/>
                      </a:lnTo>
                      <a:lnTo>
                        <a:pt x="35" y="63"/>
                      </a:lnTo>
                      <a:lnTo>
                        <a:pt x="27" y="68"/>
                      </a:lnTo>
                      <a:lnTo>
                        <a:pt x="24" y="68"/>
                      </a:lnTo>
                      <a:lnTo>
                        <a:pt x="10" y="76"/>
                      </a:lnTo>
                      <a:lnTo>
                        <a:pt x="7" y="76"/>
                      </a:lnTo>
                      <a:lnTo>
                        <a:pt x="2" y="79"/>
                      </a:lnTo>
                      <a:lnTo>
                        <a:pt x="0" y="81"/>
                      </a:lnTo>
                      <a:lnTo>
                        <a:pt x="2" y="87"/>
                      </a:lnTo>
                      <a:lnTo>
                        <a:pt x="2" y="88"/>
                      </a:lnTo>
                      <a:lnTo>
                        <a:pt x="2" y="94"/>
                      </a:lnTo>
                      <a:lnTo>
                        <a:pt x="7" y="95"/>
                      </a:lnTo>
                      <a:lnTo>
                        <a:pt x="9" y="95"/>
                      </a:lnTo>
                      <a:lnTo>
                        <a:pt x="10" y="97"/>
                      </a:lnTo>
                      <a:lnTo>
                        <a:pt x="11" y="97"/>
                      </a:lnTo>
                      <a:lnTo>
                        <a:pt x="13" y="95"/>
                      </a:lnTo>
                      <a:lnTo>
                        <a:pt x="17" y="96"/>
                      </a:lnTo>
                      <a:lnTo>
                        <a:pt x="20" y="99"/>
                      </a:lnTo>
                      <a:lnTo>
                        <a:pt x="23" y="103"/>
                      </a:lnTo>
                      <a:lnTo>
                        <a:pt x="25" y="103"/>
                      </a:lnTo>
                      <a:lnTo>
                        <a:pt x="30" y="104"/>
                      </a:lnTo>
                      <a:lnTo>
                        <a:pt x="32" y="106"/>
                      </a:lnTo>
                      <a:lnTo>
                        <a:pt x="34" y="108"/>
                      </a:lnTo>
                      <a:lnTo>
                        <a:pt x="37" y="108"/>
                      </a:lnTo>
                      <a:lnTo>
                        <a:pt x="37" y="111"/>
                      </a:lnTo>
                      <a:lnTo>
                        <a:pt x="36" y="114"/>
                      </a:lnTo>
                      <a:lnTo>
                        <a:pt x="36" y="117"/>
                      </a:lnTo>
                      <a:lnTo>
                        <a:pt x="36" y="119"/>
                      </a:lnTo>
                      <a:lnTo>
                        <a:pt x="36" y="121"/>
                      </a:lnTo>
                      <a:lnTo>
                        <a:pt x="36" y="123"/>
                      </a:lnTo>
                      <a:lnTo>
                        <a:pt x="34" y="125"/>
                      </a:lnTo>
                      <a:lnTo>
                        <a:pt x="34" y="131"/>
                      </a:lnTo>
                      <a:lnTo>
                        <a:pt x="33" y="134"/>
                      </a:lnTo>
                      <a:lnTo>
                        <a:pt x="34" y="136"/>
                      </a:lnTo>
                      <a:lnTo>
                        <a:pt x="37" y="135"/>
                      </a:lnTo>
                      <a:lnTo>
                        <a:pt x="35" y="137"/>
                      </a:lnTo>
                      <a:lnTo>
                        <a:pt x="33" y="139"/>
                      </a:lnTo>
                      <a:lnTo>
                        <a:pt x="33" y="142"/>
                      </a:lnTo>
                      <a:lnTo>
                        <a:pt x="33" y="146"/>
                      </a:lnTo>
                      <a:lnTo>
                        <a:pt x="31" y="146"/>
                      </a:lnTo>
                      <a:lnTo>
                        <a:pt x="31" y="149"/>
                      </a:lnTo>
                      <a:lnTo>
                        <a:pt x="34" y="151"/>
                      </a:lnTo>
                      <a:lnTo>
                        <a:pt x="34" y="153"/>
                      </a:lnTo>
                      <a:lnTo>
                        <a:pt x="33" y="155"/>
                      </a:lnTo>
                      <a:lnTo>
                        <a:pt x="33" y="158"/>
                      </a:lnTo>
                      <a:lnTo>
                        <a:pt x="34" y="160"/>
                      </a:lnTo>
                      <a:lnTo>
                        <a:pt x="35" y="162"/>
                      </a:lnTo>
                      <a:lnTo>
                        <a:pt x="33" y="165"/>
                      </a:lnTo>
                      <a:lnTo>
                        <a:pt x="31" y="168"/>
                      </a:lnTo>
                      <a:lnTo>
                        <a:pt x="30" y="170"/>
                      </a:lnTo>
                      <a:lnTo>
                        <a:pt x="27" y="170"/>
                      </a:lnTo>
                      <a:lnTo>
                        <a:pt x="27" y="173"/>
                      </a:lnTo>
                      <a:lnTo>
                        <a:pt x="28" y="175"/>
                      </a:lnTo>
                      <a:lnTo>
                        <a:pt x="27" y="177"/>
                      </a:lnTo>
                      <a:lnTo>
                        <a:pt x="27" y="182"/>
                      </a:lnTo>
                      <a:lnTo>
                        <a:pt x="26" y="184"/>
                      </a:lnTo>
                      <a:lnTo>
                        <a:pt x="26" y="190"/>
                      </a:lnTo>
                      <a:lnTo>
                        <a:pt x="10" y="208"/>
                      </a:lnTo>
                      <a:lnTo>
                        <a:pt x="10" y="209"/>
                      </a:lnTo>
                      <a:lnTo>
                        <a:pt x="11" y="214"/>
                      </a:lnTo>
                      <a:lnTo>
                        <a:pt x="13" y="218"/>
                      </a:lnTo>
                      <a:lnTo>
                        <a:pt x="14" y="222"/>
                      </a:lnTo>
                      <a:lnTo>
                        <a:pt x="14" y="230"/>
                      </a:lnTo>
                      <a:lnTo>
                        <a:pt x="13" y="232"/>
                      </a:lnTo>
                      <a:lnTo>
                        <a:pt x="14" y="235"/>
                      </a:lnTo>
                      <a:lnTo>
                        <a:pt x="15" y="238"/>
                      </a:lnTo>
                      <a:lnTo>
                        <a:pt x="16" y="242"/>
                      </a:lnTo>
                      <a:lnTo>
                        <a:pt x="16" y="255"/>
                      </a:lnTo>
                      <a:lnTo>
                        <a:pt x="14" y="260"/>
                      </a:lnTo>
                      <a:lnTo>
                        <a:pt x="14" y="265"/>
                      </a:lnTo>
                      <a:lnTo>
                        <a:pt x="14" y="270"/>
                      </a:lnTo>
                      <a:lnTo>
                        <a:pt x="14" y="271"/>
                      </a:lnTo>
                      <a:lnTo>
                        <a:pt x="16" y="272"/>
                      </a:lnTo>
                      <a:lnTo>
                        <a:pt x="17" y="274"/>
                      </a:lnTo>
                      <a:lnTo>
                        <a:pt x="19" y="277"/>
                      </a:lnTo>
                      <a:lnTo>
                        <a:pt x="18" y="277"/>
                      </a:lnTo>
                      <a:lnTo>
                        <a:pt x="18" y="280"/>
                      </a:lnTo>
                      <a:lnTo>
                        <a:pt x="17" y="283"/>
                      </a:lnTo>
                      <a:lnTo>
                        <a:pt x="17" y="284"/>
                      </a:lnTo>
                      <a:lnTo>
                        <a:pt x="19" y="284"/>
                      </a:lnTo>
                      <a:lnTo>
                        <a:pt x="24" y="285"/>
                      </a:lnTo>
                      <a:lnTo>
                        <a:pt x="27" y="285"/>
                      </a:lnTo>
                      <a:lnTo>
                        <a:pt x="27" y="282"/>
                      </a:lnTo>
                      <a:lnTo>
                        <a:pt x="28" y="280"/>
                      </a:lnTo>
                      <a:lnTo>
                        <a:pt x="29" y="275"/>
                      </a:lnTo>
                      <a:lnTo>
                        <a:pt x="29" y="273"/>
                      </a:lnTo>
                      <a:lnTo>
                        <a:pt x="27" y="274"/>
                      </a:lnTo>
                      <a:lnTo>
                        <a:pt x="27" y="276"/>
                      </a:lnTo>
                      <a:lnTo>
                        <a:pt x="25" y="275"/>
                      </a:lnTo>
                      <a:lnTo>
                        <a:pt x="24" y="277"/>
                      </a:lnTo>
                      <a:lnTo>
                        <a:pt x="24" y="274"/>
                      </a:lnTo>
                      <a:lnTo>
                        <a:pt x="23" y="271"/>
                      </a:lnTo>
                      <a:lnTo>
                        <a:pt x="22" y="270"/>
                      </a:lnTo>
                      <a:lnTo>
                        <a:pt x="24" y="269"/>
                      </a:lnTo>
                      <a:lnTo>
                        <a:pt x="25" y="270"/>
                      </a:lnTo>
                      <a:lnTo>
                        <a:pt x="26" y="265"/>
                      </a:lnTo>
                      <a:lnTo>
                        <a:pt x="27" y="263"/>
                      </a:lnTo>
                      <a:lnTo>
                        <a:pt x="29" y="261"/>
                      </a:lnTo>
                      <a:lnTo>
                        <a:pt x="32" y="260"/>
                      </a:lnTo>
                      <a:lnTo>
                        <a:pt x="37" y="255"/>
                      </a:lnTo>
                      <a:lnTo>
                        <a:pt x="49" y="252"/>
                      </a:lnTo>
                      <a:lnTo>
                        <a:pt x="58" y="247"/>
                      </a:lnTo>
                      <a:lnTo>
                        <a:pt x="64" y="240"/>
                      </a:lnTo>
                      <a:lnTo>
                        <a:pt x="65" y="236"/>
                      </a:lnTo>
                      <a:lnTo>
                        <a:pt x="66" y="232"/>
                      </a:lnTo>
                      <a:lnTo>
                        <a:pt x="66" y="231"/>
                      </a:lnTo>
                      <a:lnTo>
                        <a:pt x="64" y="232"/>
                      </a:lnTo>
                      <a:lnTo>
                        <a:pt x="63" y="229"/>
                      </a:lnTo>
                      <a:lnTo>
                        <a:pt x="64" y="229"/>
                      </a:lnTo>
                      <a:lnTo>
                        <a:pt x="64" y="226"/>
                      </a:lnTo>
                      <a:lnTo>
                        <a:pt x="65" y="224"/>
                      </a:lnTo>
                      <a:lnTo>
                        <a:pt x="65" y="221"/>
                      </a:lnTo>
                      <a:lnTo>
                        <a:pt x="67" y="216"/>
                      </a:lnTo>
                      <a:lnTo>
                        <a:pt x="66" y="215"/>
                      </a:lnTo>
                      <a:lnTo>
                        <a:pt x="67" y="211"/>
                      </a:lnTo>
                      <a:lnTo>
                        <a:pt x="68" y="208"/>
                      </a:lnTo>
                      <a:lnTo>
                        <a:pt x="68" y="205"/>
                      </a:lnTo>
                      <a:lnTo>
                        <a:pt x="68" y="205"/>
                      </a:lnTo>
                      <a:lnTo>
                        <a:pt x="67" y="201"/>
                      </a:lnTo>
                      <a:lnTo>
                        <a:pt x="65" y="205"/>
                      </a:lnTo>
                      <a:lnTo>
                        <a:pt x="65" y="208"/>
                      </a:lnTo>
                      <a:lnTo>
                        <a:pt x="65" y="208"/>
                      </a:lnTo>
                      <a:lnTo>
                        <a:pt x="64" y="205"/>
                      </a:lnTo>
                      <a:lnTo>
                        <a:pt x="65" y="194"/>
                      </a:lnTo>
                      <a:lnTo>
                        <a:pt x="63" y="190"/>
                      </a:lnTo>
                      <a:lnTo>
                        <a:pt x="62" y="186"/>
                      </a:lnTo>
                      <a:lnTo>
                        <a:pt x="62" y="183"/>
                      </a:lnTo>
                      <a:lnTo>
                        <a:pt x="60" y="182"/>
                      </a:lnTo>
                      <a:lnTo>
                        <a:pt x="62" y="180"/>
                      </a:lnTo>
                      <a:lnTo>
                        <a:pt x="62" y="178"/>
                      </a:lnTo>
                      <a:lnTo>
                        <a:pt x="58" y="171"/>
                      </a:lnTo>
                      <a:lnTo>
                        <a:pt x="59" y="169"/>
                      </a:lnTo>
                      <a:lnTo>
                        <a:pt x="58" y="167"/>
                      </a:lnTo>
                      <a:lnTo>
                        <a:pt x="60" y="165"/>
                      </a:lnTo>
                      <a:lnTo>
                        <a:pt x="60" y="162"/>
                      </a:lnTo>
                      <a:lnTo>
                        <a:pt x="58" y="160"/>
                      </a:lnTo>
                      <a:lnTo>
                        <a:pt x="58" y="159"/>
                      </a:lnTo>
                      <a:lnTo>
                        <a:pt x="60" y="158"/>
                      </a:lnTo>
                      <a:lnTo>
                        <a:pt x="62" y="160"/>
                      </a:lnTo>
                      <a:lnTo>
                        <a:pt x="64" y="158"/>
                      </a:lnTo>
                      <a:lnTo>
                        <a:pt x="67" y="158"/>
                      </a:lnTo>
                      <a:lnTo>
                        <a:pt x="70" y="156"/>
                      </a:lnTo>
                      <a:lnTo>
                        <a:pt x="69" y="152"/>
                      </a:lnTo>
                      <a:lnTo>
                        <a:pt x="77" y="146"/>
                      </a:lnTo>
                      <a:lnTo>
                        <a:pt x="80" y="146"/>
                      </a:lnTo>
                      <a:lnTo>
                        <a:pt x="80" y="143"/>
                      </a:lnTo>
                      <a:lnTo>
                        <a:pt x="82" y="143"/>
                      </a:lnTo>
                      <a:lnTo>
                        <a:pt x="83" y="142"/>
                      </a:lnTo>
                      <a:lnTo>
                        <a:pt x="83" y="140"/>
                      </a:lnTo>
                      <a:lnTo>
                        <a:pt x="89" y="136"/>
                      </a:lnTo>
                      <a:lnTo>
                        <a:pt x="89" y="133"/>
                      </a:lnTo>
                      <a:lnTo>
                        <a:pt x="91" y="132"/>
                      </a:lnTo>
                      <a:lnTo>
                        <a:pt x="92" y="129"/>
                      </a:lnTo>
                      <a:lnTo>
                        <a:pt x="93" y="131"/>
                      </a:lnTo>
                      <a:lnTo>
                        <a:pt x="94" y="130"/>
                      </a:lnTo>
                      <a:lnTo>
                        <a:pt x="98" y="125"/>
                      </a:lnTo>
                      <a:lnTo>
                        <a:pt x="98" y="123"/>
                      </a:lnTo>
                      <a:lnTo>
                        <a:pt x="99" y="124"/>
                      </a:lnTo>
                      <a:lnTo>
                        <a:pt x="105" y="119"/>
                      </a:lnTo>
                      <a:lnTo>
                        <a:pt x="109" y="117"/>
                      </a:lnTo>
                      <a:lnTo>
                        <a:pt x="109" y="116"/>
                      </a:lnTo>
                      <a:lnTo>
                        <a:pt x="113" y="117"/>
                      </a:lnTo>
                      <a:lnTo>
                        <a:pt x="121" y="111"/>
                      </a:lnTo>
                      <a:lnTo>
                        <a:pt x="122" y="108"/>
                      </a:lnTo>
                      <a:lnTo>
                        <a:pt x="124" y="108"/>
                      </a:lnTo>
                      <a:lnTo>
                        <a:pt x="133" y="102"/>
                      </a:lnTo>
                      <a:lnTo>
                        <a:pt x="133" y="99"/>
                      </a:lnTo>
                      <a:lnTo>
                        <a:pt x="135" y="99"/>
                      </a:lnTo>
                      <a:lnTo>
                        <a:pt x="138" y="94"/>
                      </a:lnTo>
                      <a:lnTo>
                        <a:pt x="138" y="92"/>
                      </a:lnTo>
                      <a:lnTo>
                        <a:pt x="141" y="87"/>
                      </a:lnTo>
                      <a:lnTo>
                        <a:pt x="143" y="87"/>
                      </a:lnTo>
                      <a:lnTo>
                        <a:pt x="143" y="84"/>
                      </a:lnTo>
                      <a:lnTo>
                        <a:pt x="145" y="81"/>
                      </a:lnTo>
                      <a:lnTo>
                        <a:pt x="143" y="81"/>
                      </a:lnTo>
                      <a:lnTo>
                        <a:pt x="142" y="82"/>
                      </a:lnTo>
                      <a:lnTo>
                        <a:pt x="141" y="80"/>
                      </a:lnTo>
                      <a:lnTo>
                        <a:pt x="144" y="78"/>
                      </a:lnTo>
                      <a:lnTo>
                        <a:pt x="145" y="78"/>
                      </a:lnTo>
                      <a:lnTo>
                        <a:pt x="146" y="77"/>
                      </a:lnTo>
                      <a:lnTo>
                        <a:pt x="145" y="75"/>
                      </a:lnTo>
                      <a:lnTo>
                        <a:pt x="146" y="74"/>
                      </a:lnTo>
                      <a:lnTo>
                        <a:pt x="148" y="72"/>
                      </a:lnTo>
                      <a:lnTo>
                        <a:pt x="147" y="65"/>
                      </a:lnTo>
                      <a:lnTo>
                        <a:pt x="146" y="64"/>
                      </a:lnTo>
                      <a:lnTo>
                        <a:pt x="144" y="64"/>
                      </a:lnTo>
                      <a:lnTo>
                        <a:pt x="143" y="63"/>
                      </a:lnTo>
                      <a:lnTo>
                        <a:pt x="143" y="62"/>
                      </a:lnTo>
                      <a:lnTo>
                        <a:pt x="145" y="62"/>
                      </a:lnTo>
                      <a:lnTo>
                        <a:pt x="145" y="54"/>
                      </a:lnTo>
                      <a:lnTo>
                        <a:pt x="145" y="53"/>
                      </a:lnTo>
                      <a:lnTo>
                        <a:pt x="145" y="53"/>
                      </a:lnTo>
                      <a:lnTo>
                        <a:pt x="146" y="44"/>
                      </a:lnTo>
                      <a:lnTo>
                        <a:pt x="145" y="40"/>
                      </a:lnTo>
                      <a:lnTo>
                        <a:pt x="147" y="38"/>
                      </a:lnTo>
                      <a:lnTo>
                        <a:pt x="147" y="34"/>
                      </a:lnTo>
                      <a:lnTo>
                        <a:pt x="146" y="33"/>
                      </a:lnTo>
                      <a:lnTo>
                        <a:pt x="146" y="29"/>
                      </a:lnTo>
                      <a:lnTo>
                        <a:pt x="147" y="28"/>
                      </a:lnTo>
                      <a:lnTo>
                        <a:pt x="145" y="24"/>
                      </a:lnTo>
                      <a:lnTo>
                        <a:pt x="145" y="18"/>
                      </a:lnTo>
                      <a:lnTo>
                        <a:pt x="145" y="17"/>
                      </a:lnTo>
                      <a:lnTo>
                        <a:pt x="145" y="15"/>
                      </a:lnTo>
                      <a:lnTo>
                        <a:pt x="145" y="15"/>
                      </a:lnTo>
                      <a:lnTo>
                        <a:pt x="145" y="12"/>
                      </a:lnTo>
                      <a:lnTo>
                        <a:pt x="148" y="8"/>
                      </a:lnTo>
                      <a:lnTo>
                        <a:pt x="147" y="7"/>
                      </a:lnTo>
                      <a:lnTo>
                        <a:pt x="148" y="4"/>
                      </a:lnTo>
                      <a:lnTo>
                        <a:pt x="148" y="1"/>
                      </a:lnTo>
                      <a:lnTo>
                        <a:pt x="148" y="0"/>
                      </a:lnTo>
                      <a:lnTo>
                        <a:pt x="147" y="0"/>
                      </a:lnTo>
                      <a:lnTo>
                        <a:pt x="146"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63" name="Freeform 883">
                  <a:extLst>
                    <a:ext uri="{FF2B5EF4-FFF2-40B4-BE49-F238E27FC236}">
                      <a16:creationId xmlns:a16="http://schemas.microsoft.com/office/drawing/2014/main" id="{6B23DBA5-23D0-F3A5-9F20-34F8E0EC0E91}"/>
                    </a:ext>
                  </a:extLst>
                </p:cNvPr>
                <p:cNvSpPr>
                  <a:spLocks/>
                </p:cNvSpPr>
                <p:nvPr/>
              </p:nvSpPr>
              <p:spPr bwMode="auto">
                <a:xfrm>
                  <a:off x="4030" y="3251"/>
                  <a:ext cx="20" cy="27"/>
                </a:xfrm>
                <a:custGeom>
                  <a:avLst/>
                  <a:gdLst>
                    <a:gd name="T0" fmla="*/ 13 w 20"/>
                    <a:gd name="T1" fmla="*/ 5 h 27"/>
                    <a:gd name="T2" fmla="*/ 11 w 20"/>
                    <a:gd name="T3" fmla="*/ 2 h 27"/>
                    <a:gd name="T4" fmla="*/ 7 w 20"/>
                    <a:gd name="T5" fmla="*/ 0 h 27"/>
                    <a:gd name="T6" fmla="*/ 4 w 20"/>
                    <a:gd name="T7" fmla="*/ 2 h 27"/>
                    <a:gd name="T8" fmla="*/ 4 w 20"/>
                    <a:gd name="T9" fmla="*/ 5 h 27"/>
                    <a:gd name="T10" fmla="*/ 0 w 20"/>
                    <a:gd name="T11" fmla="*/ 12 h 27"/>
                    <a:gd name="T12" fmla="*/ 0 w 20"/>
                    <a:gd name="T13" fmla="*/ 16 h 27"/>
                    <a:gd name="T14" fmla="*/ 0 w 20"/>
                    <a:gd name="T15" fmla="*/ 19 h 27"/>
                    <a:gd name="T16" fmla="*/ 2 w 20"/>
                    <a:gd name="T17" fmla="*/ 20 h 27"/>
                    <a:gd name="T18" fmla="*/ 4 w 20"/>
                    <a:gd name="T19" fmla="*/ 24 h 27"/>
                    <a:gd name="T20" fmla="*/ 8 w 20"/>
                    <a:gd name="T21" fmla="*/ 27 h 27"/>
                    <a:gd name="T22" fmla="*/ 14 w 20"/>
                    <a:gd name="T23" fmla="*/ 27 h 27"/>
                    <a:gd name="T24" fmla="*/ 15 w 20"/>
                    <a:gd name="T25" fmla="*/ 26 h 27"/>
                    <a:gd name="T26" fmla="*/ 16 w 20"/>
                    <a:gd name="T27" fmla="*/ 23 h 27"/>
                    <a:gd name="T28" fmla="*/ 16 w 20"/>
                    <a:gd name="T29" fmla="*/ 21 h 27"/>
                    <a:gd name="T30" fmla="*/ 18 w 20"/>
                    <a:gd name="T31" fmla="*/ 19 h 27"/>
                    <a:gd name="T32" fmla="*/ 18 w 20"/>
                    <a:gd name="T33" fmla="*/ 19 h 27"/>
                    <a:gd name="T34" fmla="*/ 18 w 20"/>
                    <a:gd name="T35" fmla="*/ 18 h 27"/>
                    <a:gd name="T36" fmla="*/ 19 w 20"/>
                    <a:gd name="T37" fmla="*/ 15 h 27"/>
                    <a:gd name="T38" fmla="*/ 19 w 20"/>
                    <a:gd name="T39" fmla="*/ 12 h 27"/>
                    <a:gd name="T40" fmla="*/ 20 w 20"/>
                    <a:gd name="T41" fmla="*/ 12 h 27"/>
                    <a:gd name="T42" fmla="*/ 18 w 20"/>
                    <a:gd name="T43" fmla="*/ 9 h 27"/>
                    <a:gd name="T44" fmla="*/ 17 w 20"/>
                    <a:gd name="T45" fmla="*/ 7 h 27"/>
                    <a:gd name="T46" fmla="*/ 15 w 20"/>
                    <a:gd name="T47" fmla="*/ 6 h 27"/>
                    <a:gd name="T48" fmla="*/ 15 w 20"/>
                    <a:gd name="T49" fmla="*/ 5 h 27"/>
                    <a:gd name="T50" fmla="*/ 15 w 20"/>
                    <a:gd name="T51" fmla="*/ 5 h 27"/>
                    <a:gd name="T52" fmla="*/ 13 w 20"/>
                    <a:gd name="T53" fmla="*/ 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27">
                      <a:moveTo>
                        <a:pt x="13" y="5"/>
                      </a:moveTo>
                      <a:lnTo>
                        <a:pt x="11" y="2"/>
                      </a:lnTo>
                      <a:lnTo>
                        <a:pt x="7" y="0"/>
                      </a:lnTo>
                      <a:lnTo>
                        <a:pt x="4" y="2"/>
                      </a:lnTo>
                      <a:lnTo>
                        <a:pt x="4" y="5"/>
                      </a:lnTo>
                      <a:lnTo>
                        <a:pt x="0" y="12"/>
                      </a:lnTo>
                      <a:lnTo>
                        <a:pt x="0" y="16"/>
                      </a:lnTo>
                      <a:lnTo>
                        <a:pt x="0" y="19"/>
                      </a:lnTo>
                      <a:lnTo>
                        <a:pt x="2" y="20"/>
                      </a:lnTo>
                      <a:lnTo>
                        <a:pt x="4" y="24"/>
                      </a:lnTo>
                      <a:lnTo>
                        <a:pt x="8" y="27"/>
                      </a:lnTo>
                      <a:lnTo>
                        <a:pt x="14" y="27"/>
                      </a:lnTo>
                      <a:lnTo>
                        <a:pt x="15" y="26"/>
                      </a:lnTo>
                      <a:lnTo>
                        <a:pt x="16" y="23"/>
                      </a:lnTo>
                      <a:lnTo>
                        <a:pt x="16" y="21"/>
                      </a:lnTo>
                      <a:lnTo>
                        <a:pt x="18" y="19"/>
                      </a:lnTo>
                      <a:lnTo>
                        <a:pt x="18" y="19"/>
                      </a:lnTo>
                      <a:lnTo>
                        <a:pt x="18" y="18"/>
                      </a:lnTo>
                      <a:lnTo>
                        <a:pt x="19" y="15"/>
                      </a:lnTo>
                      <a:lnTo>
                        <a:pt x="19" y="12"/>
                      </a:lnTo>
                      <a:lnTo>
                        <a:pt x="20" y="12"/>
                      </a:lnTo>
                      <a:lnTo>
                        <a:pt x="18" y="9"/>
                      </a:lnTo>
                      <a:lnTo>
                        <a:pt x="17" y="7"/>
                      </a:lnTo>
                      <a:lnTo>
                        <a:pt x="15" y="6"/>
                      </a:lnTo>
                      <a:lnTo>
                        <a:pt x="15" y="5"/>
                      </a:lnTo>
                      <a:lnTo>
                        <a:pt x="15" y="5"/>
                      </a:lnTo>
                      <a:lnTo>
                        <a:pt x="13"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64" name="Freeform 884">
                  <a:extLst>
                    <a:ext uri="{FF2B5EF4-FFF2-40B4-BE49-F238E27FC236}">
                      <a16:creationId xmlns:a16="http://schemas.microsoft.com/office/drawing/2014/main" id="{C4E931B5-B3D5-86C5-814B-B8257F755F56}"/>
                    </a:ext>
                  </a:extLst>
                </p:cNvPr>
                <p:cNvSpPr>
                  <a:spLocks noEditPoints="1"/>
                </p:cNvSpPr>
                <p:nvPr/>
              </p:nvSpPr>
              <p:spPr bwMode="auto">
                <a:xfrm>
                  <a:off x="3829" y="3187"/>
                  <a:ext cx="229" cy="235"/>
                </a:xfrm>
                <a:custGeom>
                  <a:avLst/>
                  <a:gdLst>
                    <a:gd name="T0" fmla="*/ 217 w 229"/>
                    <a:gd name="T1" fmla="*/ 87 h 235"/>
                    <a:gd name="T2" fmla="*/ 203 w 229"/>
                    <a:gd name="T3" fmla="*/ 84 h 235"/>
                    <a:gd name="T4" fmla="*/ 205 w 229"/>
                    <a:gd name="T5" fmla="*/ 66 h 235"/>
                    <a:gd name="T6" fmla="*/ 216 w 229"/>
                    <a:gd name="T7" fmla="*/ 64 h 235"/>
                    <a:gd name="T8" fmla="*/ 216 w 229"/>
                    <a:gd name="T9" fmla="*/ 34 h 235"/>
                    <a:gd name="T10" fmla="*/ 213 w 229"/>
                    <a:gd name="T11" fmla="*/ 13 h 235"/>
                    <a:gd name="T12" fmla="*/ 199 w 229"/>
                    <a:gd name="T13" fmla="*/ 6 h 235"/>
                    <a:gd name="T14" fmla="*/ 189 w 229"/>
                    <a:gd name="T15" fmla="*/ 0 h 235"/>
                    <a:gd name="T16" fmla="*/ 177 w 229"/>
                    <a:gd name="T17" fmla="*/ 4 h 235"/>
                    <a:gd name="T18" fmla="*/ 170 w 229"/>
                    <a:gd name="T19" fmla="*/ 11 h 235"/>
                    <a:gd name="T20" fmla="*/ 161 w 229"/>
                    <a:gd name="T21" fmla="*/ 17 h 235"/>
                    <a:gd name="T22" fmla="*/ 154 w 229"/>
                    <a:gd name="T23" fmla="*/ 22 h 235"/>
                    <a:gd name="T24" fmla="*/ 149 w 229"/>
                    <a:gd name="T25" fmla="*/ 38 h 235"/>
                    <a:gd name="T26" fmla="*/ 141 w 229"/>
                    <a:gd name="T27" fmla="*/ 45 h 235"/>
                    <a:gd name="T28" fmla="*/ 132 w 229"/>
                    <a:gd name="T29" fmla="*/ 49 h 235"/>
                    <a:gd name="T30" fmla="*/ 129 w 229"/>
                    <a:gd name="T31" fmla="*/ 63 h 235"/>
                    <a:gd name="T32" fmla="*/ 122 w 229"/>
                    <a:gd name="T33" fmla="*/ 65 h 235"/>
                    <a:gd name="T34" fmla="*/ 106 w 229"/>
                    <a:gd name="T35" fmla="*/ 62 h 235"/>
                    <a:gd name="T36" fmla="*/ 91 w 229"/>
                    <a:gd name="T37" fmla="*/ 63 h 235"/>
                    <a:gd name="T38" fmla="*/ 77 w 229"/>
                    <a:gd name="T39" fmla="*/ 79 h 235"/>
                    <a:gd name="T40" fmla="*/ 63 w 229"/>
                    <a:gd name="T41" fmla="*/ 83 h 235"/>
                    <a:gd name="T42" fmla="*/ 58 w 229"/>
                    <a:gd name="T43" fmla="*/ 60 h 235"/>
                    <a:gd name="T44" fmla="*/ 49 w 229"/>
                    <a:gd name="T45" fmla="*/ 113 h 235"/>
                    <a:gd name="T46" fmla="*/ 36 w 229"/>
                    <a:gd name="T47" fmla="*/ 120 h 235"/>
                    <a:gd name="T48" fmla="*/ 28 w 229"/>
                    <a:gd name="T49" fmla="*/ 121 h 235"/>
                    <a:gd name="T50" fmla="*/ 18 w 229"/>
                    <a:gd name="T51" fmla="*/ 120 h 235"/>
                    <a:gd name="T52" fmla="*/ 8 w 229"/>
                    <a:gd name="T53" fmla="*/ 107 h 235"/>
                    <a:gd name="T54" fmla="*/ 1 w 229"/>
                    <a:gd name="T55" fmla="*/ 115 h 235"/>
                    <a:gd name="T56" fmla="*/ 8 w 229"/>
                    <a:gd name="T57" fmla="*/ 136 h 235"/>
                    <a:gd name="T58" fmla="*/ 17 w 229"/>
                    <a:gd name="T59" fmla="*/ 170 h 235"/>
                    <a:gd name="T60" fmla="*/ 19 w 229"/>
                    <a:gd name="T61" fmla="*/ 194 h 235"/>
                    <a:gd name="T62" fmla="*/ 18 w 229"/>
                    <a:gd name="T63" fmla="*/ 203 h 235"/>
                    <a:gd name="T64" fmla="*/ 20 w 229"/>
                    <a:gd name="T65" fmla="*/ 221 h 235"/>
                    <a:gd name="T66" fmla="*/ 28 w 229"/>
                    <a:gd name="T67" fmla="*/ 222 h 235"/>
                    <a:gd name="T68" fmla="*/ 33 w 229"/>
                    <a:gd name="T69" fmla="*/ 228 h 235"/>
                    <a:gd name="T70" fmla="*/ 45 w 229"/>
                    <a:gd name="T71" fmla="*/ 235 h 235"/>
                    <a:gd name="T72" fmla="*/ 56 w 229"/>
                    <a:gd name="T73" fmla="*/ 227 h 235"/>
                    <a:gd name="T74" fmla="*/ 70 w 229"/>
                    <a:gd name="T75" fmla="*/ 226 h 235"/>
                    <a:gd name="T76" fmla="*/ 77 w 229"/>
                    <a:gd name="T77" fmla="*/ 221 h 235"/>
                    <a:gd name="T78" fmla="*/ 94 w 229"/>
                    <a:gd name="T79" fmla="*/ 220 h 235"/>
                    <a:gd name="T80" fmla="*/ 110 w 229"/>
                    <a:gd name="T81" fmla="*/ 222 h 235"/>
                    <a:gd name="T82" fmla="*/ 122 w 229"/>
                    <a:gd name="T83" fmla="*/ 221 h 235"/>
                    <a:gd name="T84" fmla="*/ 131 w 229"/>
                    <a:gd name="T85" fmla="*/ 215 h 235"/>
                    <a:gd name="T86" fmla="*/ 146 w 229"/>
                    <a:gd name="T87" fmla="*/ 208 h 235"/>
                    <a:gd name="T88" fmla="*/ 162 w 229"/>
                    <a:gd name="T89" fmla="*/ 193 h 235"/>
                    <a:gd name="T90" fmla="*/ 184 w 229"/>
                    <a:gd name="T91" fmla="*/ 170 h 235"/>
                    <a:gd name="T92" fmla="*/ 200 w 229"/>
                    <a:gd name="T93" fmla="*/ 143 h 235"/>
                    <a:gd name="T94" fmla="*/ 209 w 229"/>
                    <a:gd name="T95" fmla="*/ 128 h 235"/>
                    <a:gd name="T96" fmla="*/ 219 w 229"/>
                    <a:gd name="T97" fmla="*/ 117 h 235"/>
                    <a:gd name="T98" fmla="*/ 226 w 229"/>
                    <a:gd name="T99" fmla="*/ 94 h 235"/>
                    <a:gd name="T100" fmla="*/ 226 w 229"/>
                    <a:gd name="T101" fmla="*/ 84 h 235"/>
                    <a:gd name="T102" fmla="*/ 174 w 229"/>
                    <a:gd name="T103" fmla="*/ 141 h 235"/>
                    <a:gd name="T104" fmla="*/ 165 w 229"/>
                    <a:gd name="T105" fmla="*/ 147 h 235"/>
                    <a:gd name="T106" fmla="*/ 157 w 229"/>
                    <a:gd name="T107" fmla="*/ 155 h 235"/>
                    <a:gd name="T108" fmla="*/ 149 w 229"/>
                    <a:gd name="T109" fmla="*/ 144 h 235"/>
                    <a:gd name="T110" fmla="*/ 151 w 229"/>
                    <a:gd name="T111" fmla="*/ 131 h 235"/>
                    <a:gd name="T112" fmla="*/ 163 w 229"/>
                    <a:gd name="T113" fmla="*/ 120 h 235"/>
                    <a:gd name="T114" fmla="*/ 170 w 229"/>
                    <a:gd name="T115" fmla="*/ 121 h 235"/>
                    <a:gd name="T116" fmla="*/ 176 w 229"/>
                    <a:gd name="T117" fmla="*/ 136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9" h="235">
                      <a:moveTo>
                        <a:pt x="221" y="83"/>
                      </a:moveTo>
                      <a:lnTo>
                        <a:pt x="219" y="83"/>
                      </a:lnTo>
                      <a:lnTo>
                        <a:pt x="219" y="83"/>
                      </a:lnTo>
                      <a:lnTo>
                        <a:pt x="217" y="85"/>
                      </a:lnTo>
                      <a:lnTo>
                        <a:pt x="217" y="87"/>
                      </a:lnTo>
                      <a:lnTo>
                        <a:pt x="216" y="90"/>
                      </a:lnTo>
                      <a:lnTo>
                        <a:pt x="215" y="91"/>
                      </a:lnTo>
                      <a:lnTo>
                        <a:pt x="209" y="91"/>
                      </a:lnTo>
                      <a:lnTo>
                        <a:pt x="205" y="88"/>
                      </a:lnTo>
                      <a:lnTo>
                        <a:pt x="203" y="84"/>
                      </a:lnTo>
                      <a:lnTo>
                        <a:pt x="201" y="83"/>
                      </a:lnTo>
                      <a:lnTo>
                        <a:pt x="201" y="80"/>
                      </a:lnTo>
                      <a:lnTo>
                        <a:pt x="201" y="76"/>
                      </a:lnTo>
                      <a:lnTo>
                        <a:pt x="205" y="69"/>
                      </a:lnTo>
                      <a:lnTo>
                        <a:pt x="205" y="66"/>
                      </a:lnTo>
                      <a:lnTo>
                        <a:pt x="208" y="64"/>
                      </a:lnTo>
                      <a:lnTo>
                        <a:pt x="212" y="66"/>
                      </a:lnTo>
                      <a:lnTo>
                        <a:pt x="214" y="69"/>
                      </a:lnTo>
                      <a:lnTo>
                        <a:pt x="216" y="69"/>
                      </a:lnTo>
                      <a:lnTo>
                        <a:pt x="216" y="64"/>
                      </a:lnTo>
                      <a:lnTo>
                        <a:pt x="216" y="59"/>
                      </a:lnTo>
                      <a:lnTo>
                        <a:pt x="218" y="54"/>
                      </a:lnTo>
                      <a:lnTo>
                        <a:pt x="218" y="41"/>
                      </a:lnTo>
                      <a:lnTo>
                        <a:pt x="217" y="37"/>
                      </a:lnTo>
                      <a:lnTo>
                        <a:pt x="216" y="34"/>
                      </a:lnTo>
                      <a:lnTo>
                        <a:pt x="215" y="31"/>
                      </a:lnTo>
                      <a:lnTo>
                        <a:pt x="216" y="29"/>
                      </a:lnTo>
                      <a:lnTo>
                        <a:pt x="216" y="21"/>
                      </a:lnTo>
                      <a:lnTo>
                        <a:pt x="215" y="17"/>
                      </a:lnTo>
                      <a:lnTo>
                        <a:pt x="213" y="13"/>
                      </a:lnTo>
                      <a:lnTo>
                        <a:pt x="212" y="8"/>
                      </a:lnTo>
                      <a:lnTo>
                        <a:pt x="210" y="6"/>
                      </a:lnTo>
                      <a:lnTo>
                        <a:pt x="205" y="4"/>
                      </a:lnTo>
                      <a:lnTo>
                        <a:pt x="201" y="5"/>
                      </a:lnTo>
                      <a:lnTo>
                        <a:pt x="199" y="6"/>
                      </a:lnTo>
                      <a:lnTo>
                        <a:pt x="198" y="5"/>
                      </a:lnTo>
                      <a:lnTo>
                        <a:pt x="195" y="4"/>
                      </a:lnTo>
                      <a:lnTo>
                        <a:pt x="193" y="4"/>
                      </a:lnTo>
                      <a:lnTo>
                        <a:pt x="192" y="1"/>
                      </a:lnTo>
                      <a:lnTo>
                        <a:pt x="189" y="0"/>
                      </a:lnTo>
                      <a:lnTo>
                        <a:pt x="184" y="1"/>
                      </a:lnTo>
                      <a:lnTo>
                        <a:pt x="182" y="1"/>
                      </a:lnTo>
                      <a:lnTo>
                        <a:pt x="181" y="3"/>
                      </a:lnTo>
                      <a:lnTo>
                        <a:pt x="179" y="3"/>
                      </a:lnTo>
                      <a:lnTo>
                        <a:pt x="177" y="4"/>
                      </a:lnTo>
                      <a:lnTo>
                        <a:pt x="177" y="6"/>
                      </a:lnTo>
                      <a:lnTo>
                        <a:pt x="177" y="9"/>
                      </a:lnTo>
                      <a:lnTo>
                        <a:pt x="174" y="9"/>
                      </a:lnTo>
                      <a:lnTo>
                        <a:pt x="173" y="11"/>
                      </a:lnTo>
                      <a:lnTo>
                        <a:pt x="170" y="11"/>
                      </a:lnTo>
                      <a:lnTo>
                        <a:pt x="169" y="12"/>
                      </a:lnTo>
                      <a:lnTo>
                        <a:pt x="168" y="11"/>
                      </a:lnTo>
                      <a:lnTo>
                        <a:pt x="165" y="12"/>
                      </a:lnTo>
                      <a:lnTo>
                        <a:pt x="162" y="15"/>
                      </a:lnTo>
                      <a:lnTo>
                        <a:pt x="161" y="17"/>
                      </a:lnTo>
                      <a:lnTo>
                        <a:pt x="159" y="17"/>
                      </a:lnTo>
                      <a:lnTo>
                        <a:pt x="159" y="19"/>
                      </a:lnTo>
                      <a:lnTo>
                        <a:pt x="156" y="20"/>
                      </a:lnTo>
                      <a:lnTo>
                        <a:pt x="155" y="22"/>
                      </a:lnTo>
                      <a:lnTo>
                        <a:pt x="154" y="22"/>
                      </a:lnTo>
                      <a:lnTo>
                        <a:pt x="152" y="24"/>
                      </a:lnTo>
                      <a:lnTo>
                        <a:pt x="148" y="29"/>
                      </a:lnTo>
                      <a:lnTo>
                        <a:pt x="148" y="34"/>
                      </a:lnTo>
                      <a:lnTo>
                        <a:pt x="149" y="35"/>
                      </a:lnTo>
                      <a:lnTo>
                        <a:pt x="149" y="38"/>
                      </a:lnTo>
                      <a:lnTo>
                        <a:pt x="146" y="38"/>
                      </a:lnTo>
                      <a:lnTo>
                        <a:pt x="146" y="39"/>
                      </a:lnTo>
                      <a:lnTo>
                        <a:pt x="144" y="40"/>
                      </a:lnTo>
                      <a:lnTo>
                        <a:pt x="142" y="42"/>
                      </a:lnTo>
                      <a:lnTo>
                        <a:pt x="141" y="45"/>
                      </a:lnTo>
                      <a:lnTo>
                        <a:pt x="140" y="45"/>
                      </a:lnTo>
                      <a:lnTo>
                        <a:pt x="139" y="46"/>
                      </a:lnTo>
                      <a:lnTo>
                        <a:pt x="138" y="47"/>
                      </a:lnTo>
                      <a:lnTo>
                        <a:pt x="136" y="48"/>
                      </a:lnTo>
                      <a:lnTo>
                        <a:pt x="132" y="49"/>
                      </a:lnTo>
                      <a:lnTo>
                        <a:pt x="132" y="52"/>
                      </a:lnTo>
                      <a:lnTo>
                        <a:pt x="132" y="56"/>
                      </a:lnTo>
                      <a:lnTo>
                        <a:pt x="130" y="58"/>
                      </a:lnTo>
                      <a:lnTo>
                        <a:pt x="130" y="60"/>
                      </a:lnTo>
                      <a:lnTo>
                        <a:pt x="129" y="63"/>
                      </a:lnTo>
                      <a:lnTo>
                        <a:pt x="130" y="65"/>
                      </a:lnTo>
                      <a:lnTo>
                        <a:pt x="127" y="67"/>
                      </a:lnTo>
                      <a:lnTo>
                        <a:pt x="125" y="66"/>
                      </a:lnTo>
                      <a:lnTo>
                        <a:pt x="125" y="65"/>
                      </a:lnTo>
                      <a:lnTo>
                        <a:pt x="122" y="65"/>
                      </a:lnTo>
                      <a:lnTo>
                        <a:pt x="118" y="65"/>
                      </a:lnTo>
                      <a:lnTo>
                        <a:pt x="116" y="66"/>
                      </a:lnTo>
                      <a:lnTo>
                        <a:pt x="113" y="65"/>
                      </a:lnTo>
                      <a:lnTo>
                        <a:pt x="111" y="65"/>
                      </a:lnTo>
                      <a:lnTo>
                        <a:pt x="106" y="62"/>
                      </a:lnTo>
                      <a:lnTo>
                        <a:pt x="105" y="62"/>
                      </a:lnTo>
                      <a:lnTo>
                        <a:pt x="103" y="59"/>
                      </a:lnTo>
                      <a:lnTo>
                        <a:pt x="98" y="59"/>
                      </a:lnTo>
                      <a:lnTo>
                        <a:pt x="94" y="59"/>
                      </a:lnTo>
                      <a:lnTo>
                        <a:pt x="91" y="63"/>
                      </a:lnTo>
                      <a:lnTo>
                        <a:pt x="89" y="69"/>
                      </a:lnTo>
                      <a:lnTo>
                        <a:pt x="86" y="73"/>
                      </a:lnTo>
                      <a:lnTo>
                        <a:pt x="81" y="75"/>
                      </a:lnTo>
                      <a:lnTo>
                        <a:pt x="80" y="77"/>
                      </a:lnTo>
                      <a:lnTo>
                        <a:pt x="77" y="79"/>
                      </a:lnTo>
                      <a:lnTo>
                        <a:pt x="75" y="81"/>
                      </a:lnTo>
                      <a:lnTo>
                        <a:pt x="73" y="83"/>
                      </a:lnTo>
                      <a:lnTo>
                        <a:pt x="69" y="82"/>
                      </a:lnTo>
                      <a:lnTo>
                        <a:pt x="66" y="83"/>
                      </a:lnTo>
                      <a:lnTo>
                        <a:pt x="63" y="83"/>
                      </a:lnTo>
                      <a:lnTo>
                        <a:pt x="59" y="83"/>
                      </a:lnTo>
                      <a:lnTo>
                        <a:pt x="59" y="79"/>
                      </a:lnTo>
                      <a:lnTo>
                        <a:pt x="61" y="74"/>
                      </a:lnTo>
                      <a:lnTo>
                        <a:pt x="62" y="69"/>
                      </a:lnTo>
                      <a:lnTo>
                        <a:pt x="58" y="60"/>
                      </a:lnTo>
                      <a:lnTo>
                        <a:pt x="56" y="55"/>
                      </a:lnTo>
                      <a:lnTo>
                        <a:pt x="52" y="51"/>
                      </a:lnTo>
                      <a:lnTo>
                        <a:pt x="52" y="52"/>
                      </a:lnTo>
                      <a:lnTo>
                        <a:pt x="50" y="113"/>
                      </a:lnTo>
                      <a:lnTo>
                        <a:pt x="49" y="113"/>
                      </a:lnTo>
                      <a:lnTo>
                        <a:pt x="44" y="112"/>
                      </a:lnTo>
                      <a:lnTo>
                        <a:pt x="40" y="114"/>
                      </a:lnTo>
                      <a:lnTo>
                        <a:pt x="39" y="118"/>
                      </a:lnTo>
                      <a:lnTo>
                        <a:pt x="37" y="119"/>
                      </a:lnTo>
                      <a:lnTo>
                        <a:pt x="36" y="120"/>
                      </a:lnTo>
                      <a:lnTo>
                        <a:pt x="35" y="124"/>
                      </a:lnTo>
                      <a:lnTo>
                        <a:pt x="34" y="123"/>
                      </a:lnTo>
                      <a:lnTo>
                        <a:pt x="32" y="124"/>
                      </a:lnTo>
                      <a:lnTo>
                        <a:pt x="31" y="121"/>
                      </a:lnTo>
                      <a:lnTo>
                        <a:pt x="28" y="121"/>
                      </a:lnTo>
                      <a:lnTo>
                        <a:pt x="28" y="123"/>
                      </a:lnTo>
                      <a:lnTo>
                        <a:pt x="25" y="122"/>
                      </a:lnTo>
                      <a:lnTo>
                        <a:pt x="24" y="121"/>
                      </a:lnTo>
                      <a:lnTo>
                        <a:pt x="21" y="122"/>
                      </a:lnTo>
                      <a:lnTo>
                        <a:pt x="18" y="120"/>
                      </a:lnTo>
                      <a:lnTo>
                        <a:pt x="14" y="119"/>
                      </a:lnTo>
                      <a:lnTo>
                        <a:pt x="11" y="114"/>
                      </a:lnTo>
                      <a:lnTo>
                        <a:pt x="13" y="111"/>
                      </a:lnTo>
                      <a:lnTo>
                        <a:pt x="10" y="110"/>
                      </a:lnTo>
                      <a:lnTo>
                        <a:pt x="8" y="107"/>
                      </a:lnTo>
                      <a:lnTo>
                        <a:pt x="5" y="108"/>
                      </a:lnTo>
                      <a:lnTo>
                        <a:pt x="4" y="111"/>
                      </a:lnTo>
                      <a:lnTo>
                        <a:pt x="4" y="112"/>
                      </a:lnTo>
                      <a:lnTo>
                        <a:pt x="4" y="114"/>
                      </a:lnTo>
                      <a:lnTo>
                        <a:pt x="1" y="115"/>
                      </a:lnTo>
                      <a:lnTo>
                        <a:pt x="0" y="117"/>
                      </a:lnTo>
                      <a:lnTo>
                        <a:pt x="0" y="117"/>
                      </a:lnTo>
                      <a:lnTo>
                        <a:pt x="1" y="122"/>
                      </a:lnTo>
                      <a:lnTo>
                        <a:pt x="5" y="126"/>
                      </a:lnTo>
                      <a:lnTo>
                        <a:pt x="8" y="136"/>
                      </a:lnTo>
                      <a:lnTo>
                        <a:pt x="8" y="141"/>
                      </a:lnTo>
                      <a:lnTo>
                        <a:pt x="11" y="150"/>
                      </a:lnTo>
                      <a:lnTo>
                        <a:pt x="13" y="160"/>
                      </a:lnTo>
                      <a:lnTo>
                        <a:pt x="17" y="166"/>
                      </a:lnTo>
                      <a:lnTo>
                        <a:pt x="17" y="170"/>
                      </a:lnTo>
                      <a:lnTo>
                        <a:pt x="21" y="178"/>
                      </a:lnTo>
                      <a:lnTo>
                        <a:pt x="21" y="181"/>
                      </a:lnTo>
                      <a:lnTo>
                        <a:pt x="22" y="186"/>
                      </a:lnTo>
                      <a:lnTo>
                        <a:pt x="21" y="192"/>
                      </a:lnTo>
                      <a:lnTo>
                        <a:pt x="19" y="194"/>
                      </a:lnTo>
                      <a:lnTo>
                        <a:pt x="18" y="194"/>
                      </a:lnTo>
                      <a:lnTo>
                        <a:pt x="17" y="192"/>
                      </a:lnTo>
                      <a:lnTo>
                        <a:pt x="15" y="194"/>
                      </a:lnTo>
                      <a:lnTo>
                        <a:pt x="15" y="198"/>
                      </a:lnTo>
                      <a:lnTo>
                        <a:pt x="18" y="203"/>
                      </a:lnTo>
                      <a:lnTo>
                        <a:pt x="20" y="205"/>
                      </a:lnTo>
                      <a:lnTo>
                        <a:pt x="22" y="211"/>
                      </a:lnTo>
                      <a:lnTo>
                        <a:pt x="21" y="214"/>
                      </a:lnTo>
                      <a:lnTo>
                        <a:pt x="21" y="219"/>
                      </a:lnTo>
                      <a:lnTo>
                        <a:pt x="20" y="221"/>
                      </a:lnTo>
                      <a:lnTo>
                        <a:pt x="21" y="225"/>
                      </a:lnTo>
                      <a:lnTo>
                        <a:pt x="22" y="227"/>
                      </a:lnTo>
                      <a:lnTo>
                        <a:pt x="22" y="224"/>
                      </a:lnTo>
                      <a:lnTo>
                        <a:pt x="25" y="221"/>
                      </a:lnTo>
                      <a:lnTo>
                        <a:pt x="28" y="222"/>
                      </a:lnTo>
                      <a:lnTo>
                        <a:pt x="28" y="225"/>
                      </a:lnTo>
                      <a:lnTo>
                        <a:pt x="27" y="227"/>
                      </a:lnTo>
                      <a:lnTo>
                        <a:pt x="28" y="228"/>
                      </a:lnTo>
                      <a:lnTo>
                        <a:pt x="31" y="226"/>
                      </a:lnTo>
                      <a:lnTo>
                        <a:pt x="33" y="228"/>
                      </a:lnTo>
                      <a:lnTo>
                        <a:pt x="33" y="231"/>
                      </a:lnTo>
                      <a:lnTo>
                        <a:pt x="35" y="231"/>
                      </a:lnTo>
                      <a:lnTo>
                        <a:pt x="42" y="235"/>
                      </a:lnTo>
                      <a:lnTo>
                        <a:pt x="43" y="234"/>
                      </a:lnTo>
                      <a:lnTo>
                        <a:pt x="45" y="235"/>
                      </a:lnTo>
                      <a:lnTo>
                        <a:pt x="46" y="232"/>
                      </a:lnTo>
                      <a:lnTo>
                        <a:pt x="48" y="231"/>
                      </a:lnTo>
                      <a:lnTo>
                        <a:pt x="51" y="228"/>
                      </a:lnTo>
                      <a:lnTo>
                        <a:pt x="55" y="228"/>
                      </a:lnTo>
                      <a:lnTo>
                        <a:pt x="56" y="227"/>
                      </a:lnTo>
                      <a:lnTo>
                        <a:pt x="59" y="227"/>
                      </a:lnTo>
                      <a:lnTo>
                        <a:pt x="63" y="228"/>
                      </a:lnTo>
                      <a:lnTo>
                        <a:pt x="65" y="228"/>
                      </a:lnTo>
                      <a:lnTo>
                        <a:pt x="69" y="228"/>
                      </a:lnTo>
                      <a:lnTo>
                        <a:pt x="70" y="226"/>
                      </a:lnTo>
                      <a:lnTo>
                        <a:pt x="71" y="224"/>
                      </a:lnTo>
                      <a:lnTo>
                        <a:pt x="73" y="224"/>
                      </a:lnTo>
                      <a:lnTo>
                        <a:pt x="74" y="224"/>
                      </a:lnTo>
                      <a:lnTo>
                        <a:pt x="75" y="222"/>
                      </a:lnTo>
                      <a:lnTo>
                        <a:pt x="77" y="221"/>
                      </a:lnTo>
                      <a:lnTo>
                        <a:pt x="84" y="221"/>
                      </a:lnTo>
                      <a:lnTo>
                        <a:pt x="88" y="223"/>
                      </a:lnTo>
                      <a:lnTo>
                        <a:pt x="91" y="222"/>
                      </a:lnTo>
                      <a:lnTo>
                        <a:pt x="91" y="221"/>
                      </a:lnTo>
                      <a:lnTo>
                        <a:pt x="94" y="220"/>
                      </a:lnTo>
                      <a:lnTo>
                        <a:pt x="101" y="221"/>
                      </a:lnTo>
                      <a:lnTo>
                        <a:pt x="103" y="223"/>
                      </a:lnTo>
                      <a:lnTo>
                        <a:pt x="110" y="225"/>
                      </a:lnTo>
                      <a:lnTo>
                        <a:pt x="111" y="224"/>
                      </a:lnTo>
                      <a:lnTo>
                        <a:pt x="110" y="222"/>
                      </a:lnTo>
                      <a:lnTo>
                        <a:pt x="111" y="219"/>
                      </a:lnTo>
                      <a:lnTo>
                        <a:pt x="114" y="220"/>
                      </a:lnTo>
                      <a:lnTo>
                        <a:pt x="117" y="221"/>
                      </a:lnTo>
                      <a:lnTo>
                        <a:pt x="122" y="221"/>
                      </a:lnTo>
                      <a:lnTo>
                        <a:pt x="122" y="221"/>
                      </a:lnTo>
                      <a:lnTo>
                        <a:pt x="120" y="218"/>
                      </a:lnTo>
                      <a:lnTo>
                        <a:pt x="122" y="215"/>
                      </a:lnTo>
                      <a:lnTo>
                        <a:pt x="125" y="214"/>
                      </a:lnTo>
                      <a:lnTo>
                        <a:pt x="129" y="214"/>
                      </a:lnTo>
                      <a:lnTo>
                        <a:pt x="131" y="215"/>
                      </a:lnTo>
                      <a:lnTo>
                        <a:pt x="134" y="215"/>
                      </a:lnTo>
                      <a:lnTo>
                        <a:pt x="137" y="213"/>
                      </a:lnTo>
                      <a:lnTo>
                        <a:pt x="143" y="211"/>
                      </a:lnTo>
                      <a:lnTo>
                        <a:pt x="143" y="210"/>
                      </a:lnTo>
                      <a:lnTo>
                        <a:pt x="146" y="208"/>
                      </a:lnTo>
                      <a:lnTo>
                        <a:pt x="148" y="206"/>
                      </a:lnTo>
                      <a:lnTo>
                        <a:pt x="158" y="198"/>
                      </a:lnTo>
                      <a:lnTo>
                        <a:pt x="160" y="195"/>
                      </a:lnTo>
                      <a:lnTo>
                        <a:pt x="160" y="194"/>
                      </a:lnTo>
                      <a:lnTo>
                        <a:pt x="162" y="193"/>
                      </a:lnTo>
                      <a:lnTo>
                        <a:pt x="177" y="176"/>
                      </a:lnTo>
                      <a:lnTo>
                        <a:pt x="177" y="175"/>
                      </a:lnTo>
                      <a:lnTo>
                        <a:pt x="179" y="175"/>
                      </a:lnTo>
                      <a:lnTo>
                        <a:pt x="181" y="171"/>
                      </a:lnTo>
                      <a:lnTo>
                        <a:pt x="184" y="170"/>
                      </a:lnTo>
                      <a:lnTo>
                        <a:pt x="184" y="166"/>
                      </a:lnTo>
                      <a:lnTo>
                        <a:pt x="189" y="160"/>
                      </a:lnTo>
                      <a:lnTo>
                        <a:pt x="195" y="149"/>
                      </a:lnTo>
                      <a:lnTo>
                        <a:pt x="197" y="143"/>
                      </a:lnTo>
                      <a:lnTo>
                        <a:pt x="200" y="143"/>
                      </a:lnTo>
                      <a:lnTo>
                        <a:pt x="201" y="139"/>
                      </a:lnTo>
                      <a:lnTo>
                        <a:pt x="201" y="138"/>
                      </a:lnTo>
                      <a:lnTo>
                        <a:pt x="205" y="134"/>
                      </a:lnTo>
                      <a:lnTo>
                        <a:pt x="206" y="130"/>
                      </a:lnTo>
                      <a:lnTo>
                        <a:pt x="209" y="128"/>
                      </a:lnTo>
                      <a:lnTo>
                        <a:pt x="211" y="125"/>
                      </a:lnTo>
                      <a:lnTo>
                        <a:pt x="214" y="124"/>
                      </a:lnTo>
                      <a:lnTo>
                        <a:pt x="215" y="122"/>
                      </a:lnTo>
                      <a:lnTo>
                        <a:pt x="215" y="122"/>
                      </a:lnTo>
                      <a:lnTo>
                        <a:pt x="219" y="117"/>
                      </a:lnTo>
                      <a:lnTo>
                        <a:pt x="220" y="114"/>
                      </a:lnTo>
                      <a:lnTo>
                        <a:pt x="222" y="111"/>
                      </a:lnTo>
                      <a:lnTo>
                        <a:pt x="224" y="104"/>
                      </a:lnTo>
                      <a:lnTo>
                        <a:pt x="226" y="99"/>
                      </a:lnTo>
                      <a:lnTo>
                        <a:pt x="226" y="94"/>
                      </a:lnTo>
                      <a:lnTo>
                        <a:pt x="228" y="88"/>
                      </a:lnTo>
                      <a:lnTo>
                        <a:pt x="227" y="87"/>
                      </a:lnTo>
                      <a:lnTo>
                        <a:pt x="229" y="85"/>
                      </a:lnTo>
                      <a:lnTo>
                        <a:pt x="229" y="84"/>
                      </a:lnTo>
                      <a:lnTo>
                        <a:pt x="226" y="84"/>
                      </a:lnTo>
                      <a:lnTo>
                        <a:pt x="221" y="83"/>
                      </a:lnTo>
                      <a:close/>
                      <a:moveTo>
                        <a:pt x="176" y="136"/>
                      </a:moveTo>
                      <a:lnTo>
                        <a:pt x="173" y="138"/>
                      </a:lnTo>
                      <a:lnTo>
                        <a:pt x="174" y="140"/>
                      </a:lnTo>
                      <a:lnTo>
                        <a:pt x="174" y="141"/>
                      </a:lnTo>
                      <a:lnTo>
                        <a:pt x="174" y="144"/>
                      </a:lnTo>
                      <a:lnTo>
                        <a:pt x="171" y="145"/>
                      </a:lnTo>
                      <a:lnTo>
                        <a:pt x="170" y="145"/>
                      </a:lnTo>
                      <a:lnTo>
                        <a:pt x="167" y="145"/>
                      </a:lnTo>
                      <a:lnTo>
                        <a:pt x="165" y="147"/>
                      </a:lnTo>
                      <a:lnTo>
                        <a:pt x="163" y="148"/>
                      </a:lnTo>
                      <a:lnTo>
                        <a:pt x="161" y="152"/>
                      </a:lnTo>
                      <a:lnTo>
                        <a:pt x="160" y="154"/>
                      </a:lnTo>
                      <a:lnTo>
                        <a:pt x="160" y="155"/>
                      </a:lnTo>
                      <a:lnTo>
                        <a:pt x="157" y="155"/>
                      </a:lnTo>
                      <a:lnTo>
                        <a:pt x="154" y="154"/>
                      </a:lnTo>
                      <a:lnTo>
                        <a:pt x="153" y="152"/>
                      </a:lnTo>
                      <a:lnTo>
                        <a:pt x="150" y="149"/>
                      </a:lnTo>
                      <a:lnTo>
                        <a:pt x="150" y="146"/>
                      </a:lnTo>
                      <a:lnTo>
                        <a:pt x="149" y="144"/>
                      </a:lnTo>
                      <a:lnTo>
                        <a:pt x="148" y="142"/>
                      </a:lnTo>
                      <a:lnTo>
                        <a:pt x="146" y="140"/>
                      </a:lnTo>
                      <a:lnTo>
                        <a:pt x="146" y="137"/>
                      </a:lnTo>
                      <a:lnTo>
                        <a:pt x="147" y="135"/>
                      </a:lnTo>
                      <a:lnTo>
                        <a:pt x="151" y="131"/>
                      </a:lnTo>
                      <a:lnTo>
                        <a:pt x="153" y="127"/>
                      </a:lnTo>
                      <a:lnTo>
                        <a:pt x="156" y="124"/>
                      </a:lnTo>
                      <a:lnTo>
                        <a:pt x="160" y="123"/>
                      </a:lnTo>
                      <a:lnTo>
                        <a:pt x="162" y="121"/>
                      </a:lnTo>
                      <a:lnTo>
                        <a:pt x="163" y="120"/>
                      </a:lnTo>
                      <a:lnTo>
                        <a:pt x="164" y="118"/>
                      </a:lnTo>
                      <a:lnTo>
                        <a:pt x="166" y="118"/>
                      </a:lnTo>
                      <a:lnTo>
                        <a:pt x="167" y="120"/>
                      </a:lnTo>
                      <a:lnTo>
                        <a:pt x="168" y="119"/>
                      </a:lnTo>
                      <a:lnTo>
                        <a:pt x="170" y="121"/>
                      </a:lnTo>
                      <a:lnTo>
                        <a:pt x="173" y="120"/>
                      </a:lnTo>
                      <a:lnTo>
                        <a:pt x="176" y="123"/>
                      </a:lnTo>
                      <a:lnTo>
                        <a:pt x="178" y="129"/>
                      </a:lnTo>
                      <a:lnTo>
                        <a:pt x="178" y="134"/>
                      </a:lnTo>
                      <a:lnTo>
                        <a:pt x="176" y="136"/>
                      </a:lnTo>
                      <a:close/>
                    </a:path>
                  </a:pathLst>
                </a:custGeom>
                <a:solidFill>
                  <a:srgbClr val="D7D0CE"/>
                </a:solid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65" name="Freeform 885">
                  <a:extLst>
                    <a:ext uri="{FF2B5EF4-FFF2-40B4-BE49-F238E27FC236}">
                      <a16:creationId xmlns:a16="http://schemas.microsoft.com/office/drawing/2014/main" id="{9A5BB1E6-E4EC-5DC6-ABDE-9440070D63B8}"/>
                    </a:ext>
                  </a:extLst>
                </p:cNvPr>
                <p:cNvSpPr>
                  <a:spLocks/>
                </p:cNvSpPr>
                <p:nvPr/>
              </p:nvSpPr>
              <p:spPr bwMode="auto">
                <a:xfrm>
                  <a:off x="3975" y="3305"/>
                  <a:ext cx="32" cy="37"/>
                </a:xfrm>
                <a:custGeom>
                  <a:avLst/>
                  <a:gdLst>
                    <a:gd name="T0" fmla="*/ 30 w 32"/>
                    <a:gd name="T1" fmla="*/ 5 h 37"/>
                    <a:gd name="T2" fmla="*/ 27 w 32"/>
                    <a:gd name="T3" fmla="*/ 2 h 37"/>
                    <a:gd name="T4" fmla="*/ 24 w 32"/>
                    <a:gd name="T5" fmla="*/ 3 h 37"/>
                    <a:gd name="T6" fmla="*/ 22 w 32"/>
                    <a:gd name="T7" fmla="*/ 1 h 37"/>
                    <a:gd name="T8" fmla="*/ 21 w 32"/>
                    <a:gd name="T9" fmla="*/ 2 h 37"/>
                    <a:gd name="T10" fmla="*/ 20 w 32"/>
                    <a:gd name="T11" fmla="*/ 0 h 37"/>
                    <a:gd name="T12" fmla="*/ 18 w 32"/>
                    <a:gd name="T13" fmla="*/ 0 h 37"/>
                    <a:gd name="T14" fmla="*/ 17 w 32"/>
                    <a:gd name="T15" fmla="*/ 2 h 37"/>
                    <a:gd name="T16" fmla="*/ 16 w 32"/>
                    <a:gd name="T17" fmla="*/ 3 h 37"/>
                    <a:gd name="T18" fmla="*/ 14 w 32"/>
                    <a:gd name="T19" fmla="*/ 5 h 37"/>
                    <a:gd name="T20" fmla="*/ 10 w 32"/>
                    <a:gd name="T21" fmla="*/ 6 h 37"/>
                    <a:gd name="T22" fmla="*/ 7 w 32"/>
                    <a:gd name="T23" fmla="*/ 9 h 37"/>
                    <a:gd name="T24" fmla="*/ 5 w 32"/>
                    <a:gd name="T25" fmla="*/ 13 h 37"/>
                    <a:gd name="T26" fmla="*/ 1 w 32"/>
                    <a:gd name="T27" fmla="*/ 17 h 37"/>
                    <a:gd name="T28" fmla="*/ 0 w 32"/>
                    <a:gd name="T29" fmla="*/ 19 h 37"/>
                    <a:gd name="T30" fmla="*/ 0 w 32"/>
                    <a:gd name="T31" fmla="*/ 22 h 37"/>
                    <a:gd name="T32" fmla="*/ 2 w 32"/>
                    <a:gd name="T33" fmla="*/ 24 h 37"/>
                    <a:gd name="T34" fmla="*/ 3 w 32"/>
                    <a:gd name="T35" fmla="*/ 26 h 37"/>
                    <a:gd name="T36" fmla="*/ 4 w 32"/>
                    <a:gd name="T37" fmla="*/ 28 h 37"/>
                    <a:gd name="T38" fmla="*/ 4 w 32"/>
                    <a:gd name="T39" fmla="*/ 31 h 37"/>
                    <a:gd name="T40" fmla="*/ 7 w 32"/>
                    <a:gd name="T41" fmla="*/ 34 h 37"/>
                    <a:gd name="T42" fmla="*/ 8 w 32"/>
                    <a:gd name="T43" fmla="*/ 36 h 37"/>
                    <a:gd name="T44" fmla="*/ 11 w 32"/>
                    <a:gd name="T45" fmla="*/ 37 h 37"/>
                    <a:gd name="T46" fmla="*/ 14 w 32"/>
                    <a:gd name="T47" fmla="*/ 37 h 37"/>
                    <a:gd name="T48" fmla="*/ 14 w 32"/>
                    <a:gd name="T49" fmla="*/ 36 h 37"/>
                    <a:gd name="T50" fmla="*/ 15 w 32"/>
                    <a:gd name="T51" fmla="*/ 34 h 37"/>
                    <a:gd name="T52" fmla="*/ 17 w 32"/>
                    <a:gd name="T53" fmla="*/ 30 h 37"/>
                    <a:gd name="T54" fmla="*/ 19 w 32"/>
                    <a:gd name="T55" fmla="*/ 29 h 37"/>
                    <a:gd name="T56" fmla="*/ 21 w 32"/>
                    <a:gd name="T57" fmla="*/ 27 h 37"/>
                    <a:gd name="T58" fmla="*/ 24 w 32"/>
                    <a:gd name="T59" fmla="*/ 27 h 37"/>
                    <a:gd name="T60" fmla="*/ 25 w 32"/>
                    <a:gd name="T61" fmla="*/ 27 h 37"/>
                    <a:gd name="T62" fmla="*/ 28 w 32"/>
                    <a:gd name="T63" fmla="*/ 26 h 37"/>
                    <a:gd name="T64" fmla="*/ 28 w 32"/>
                    <a:gd name="T65" fmla="*/ 23 h 37"/>
                    <a:gd name="T66" fmla="*/ 28 w 32"/>
                    <a:gd name="T67" fmla="*/ 22 h 37"/>
                    <a:gd name="T68" fmla="*/ 27 w 32"/>
                    <a:gd name="T69" fmla="*/ 20 h 37"/>
                    <a:gd name="T70" fmla="*/ 30 w 32"/>
                    <a:gd name="T71" fmla="*/ 18 h 37"/>
                    <a:gd name="T72" fmla="*/ 32 w 32"/>
                    <a:gd name="T73" fmla="*/ 16 h 37"/>
                    <a:gd name="T74" fmla="*/ 32 w 32"/>
                    <a:gd name="T75" fmla="*/ 11 h 37"/>
                    <a:gd name="T76" fmla="*/ 30 w 32"/>
                    <a:gd name="T77" fmla="*/ 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 h="37">
                      <a:moveTo>
                        <a:pt x="30" y="5"/>
                      </a:moveTo>
                      <a:lnTo>
                        <a:pt x="27" y="2"/>
                      </a:lnTo>
                      <a:lnTo>
                        <a:pt x="24" y="3"/>
                      </a:lnTo>
                      <a:lnTo>
                        <a:pt x="22" y="1"/>
                      </a:lnTo>
                      <a:lnTo>
                        <a:pt x="21" y="2"/>
                      </a:lnTo>
                      <a:lnTo>
                        <a:pt x="20" y="0"/>
                      </a:lnTo>
                      <a:lnTo>
                        <a:pt x="18" y="0"/>
                      </a:lnTo>
                      <a:lnTo>
                        <a:pt x="17" y="2"/>
                      </a:lnTo>
                      <a:lnTo>
                        <a:pt x="16" y="3"/>
                      </a:lnTo>
                      <a:lnTo>
                        <a:pt x="14" y="5"/>
                      </a:lnTo>
                      <a:lnTo>
                        <a:pt x="10" y="6"/>
                      </a:lnTo>
                      <a:lnTo>
                        <a:pt x="7" y="9"/>
                      </a:lnTo>
                      <a:lnTo>
                        <a:pt x="5" y="13"/>
                      </a:lnTo>
                      <a:lnTo>
                        <a:pt x="1" y="17"/>
                      </a:lnTo>
                      <a:lnTo>
                        <a:pt x="0" y="19"/>
                      </a:lnTo>
                      <a:lnTo>
                        <a:pt x="0" y="22"/>
                      </a:lnTo>
                      <a:lnTo>
                        <a:pt x="2" y="24"/>
                      </a:lnTo>
                      <a:lnTo>
                        <a:pt x="3" y="26"/>
                      </a:lnTo>
                      <a:lnTo>
                        <a:pt x="4" y="28"/>
                      </a:lnTo>
                      <a:lnTo>
                        <a:pt x="4" y="31"/>
                      </a:lnTo>
                      <a:lnTo>
                        <a:pt x="7" y="34"/>
                      </a:lnTo>
                      <a:lnTo>
                        <a:pt x="8" y="36"/>
                      </a:lnTo>
                      <a:lnTo>
                        <a:pt x="11" y="37"/>
                      </a:lnTo>
                      <a:lnTo>
                        <a:pt x="14" y="37"/>
                      </a:lnTo>
                      <a:lnTo>
                        <a:pt x="14" y="36"/>
                      </a:lnTo>
                      <a:lnTo>
                        <a:pt x="15" y="34"/>
                      </a:lnTo>
                      <a:lnTo>
                        <a:pt x="17" y="30"/>
                      </a:lnTo>
                      <a:lnTo>
                        <a:pt x="19" y="29"/>
                      </a:lnTo>
                      <a:lnTo>
                        <a:pt x="21" y="27"/>
                      </a:lnTo>
                      <a:lnTo>
                        <a:pt x="24" y="27"/>
                      </a:lnTo>
                      <a:lnTo>
                        <a:pt x="25" y="27"/>
                      </a:lnTo>
                      <a:lnTo>
                        <a:pt x="28" y="26"/>
                      </a:lnTo>
                      <a:lnTo>
                        <a:pt x="28" y="23"/>
                      </a:lnTo>
                      <a:lnTo>
                        <a:pt x="28" y="22"/>
                      </a:lnTo>
                      <a:lnTo>
                        <a:pt x="27" y="20"/>
                      </a:lnTo>
                      <a:lnTo>
                        <a:pt x="30" y="18"/>
                      </a:lnTo>
                      <a:lnTo>
                        <a:pt x="32" y="16"/>
                      </a:lnTo>
                      <a:lnTo>
                        <a:pt x="32" y="11"/>
                      </a:lnTo>
                      <a:lnTo>
                        <a:pt x="30"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66" name="Freeform 886">
                  <a:extLst>
                    <a:ext uri="{FF2B5EF4-FFF2-40B4-BE49-F238E27FC236}">
                      <a16:creationId xmlns:a16="http://schemas.microsoft.com/office/drawing/2014/main" id="{70778D0E-BC08-8C69-68BA-D326A0757A37}"/>
                    </a:ext>
                  </a:extLst>
                </p:cNvPr>
                <p:cNvSpPr>
                  <a:spLocks/>
                </p:cNvSpPr>
                <p:nvPr/>
              </p:nvSpPr>
              <p:spPr bwMode="auto">
                <a:xfrm>
                  <a:off x="5565" y="3724"/>
                  <a:ext cx="0" cy="0"/>
                </a:xfrm>
                <a:custGeom>
                  <a:avLst/>
                  <a:gdLst/>
                  <a:ahLst/>
                  <a:cxnLst>
                    <a:cxn ang="0">
                      <a:pos x="0" y="0"/>
                    </a:cxn>
                    <a:cxn ang="0">
                      <a:pos x="0" y="0"/>
                    </a:cxn>
                  </a:cxnLst>
                  <a:rect l="0" t="0" r="r" b="b"/>
                  <a:pathLst>
                    <a:path>
                      <a:moveTo>
                        <a:pt x="0" y="0"/>
                      </a:moveTo>
                      <a:cubicBezTo>
                        <a:pt x="0" y="0"/>
                        <a:pt x="0" y="0"/>
                        <a:pt x="0" y="0"/>
                      </a:cubicBezTo>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67" name="Freeform 887">
                  <a:extLst>
                    <a:ext uri="{FF2B5EF4-FFF2-40B4-BE49-F238E27FC236}">
                      <a16:creationId xmlns:a16="http://schemas.microsoft.com/office/drawing/2014/main" id="{F675AE4F-C2A0-9360-1768-065EA70E0855}"/>
                    </a:ext>
                  </a:extLst>
                </p:cNvPr>
                <p:cNvSpPr>
                  <a:spLocks/>
                </p:cNvSpPr>
                <p:nvPr/>
              </p:nvSpPr>
              <p:spPr bwMode="auto">
                <a:xfrm>
                  <a:off x="5565" y="3724"/>
                  <a:ext cx="0" cy="0"/>
                </a:xfrm>
                <a:custGeom>
                  <a:avLst/>
                  <a:gdLst/>
                  <a:ahLst/>
                  <a:cxnLst>
                    <a:cxn ang="0">
                      <a:pos x="0" y="0"/>
                    </a:cxn>
                    <a:cxn ang="0">
                      <a:pos x="0" y="0"/>
                    </a:cxn>
                  </a:cxnLst>
                  <a:rect l="0" t="0" r="r" b="b"/>
                  <a:pathLst>
                    <a:path>
                      <a:moveTo>
                        <a:pt x="0" y="0"/>
                      </a:moveTo>
                      <a:cubicBezTo>
                        <a:pt x="0" y="0"/>
                        <a:pt x="0" y="0"/>
                        <a:pt x="0" y="0"/>
                      </a:cubicBezTo>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68" name="Freeform 888">
                  <a:extLst>
                    <a:ext uri="{FF2B5EF4-FFF2-40B4-BE49-F238E27FC236}">
                      <a16:creationId xmlns:a16="http://schemas.microsoft.com/office/drawing/2014/main" id="{B1164309-C148-FD44-B761-8B3A0581555C}"/>
                    </a:ext>
                  </a:extLst>
                </p:cNvPr>
                <p:cNvSpPr>
                  <a:spLocks/>
                </p:cNvSpPr>
                <p:nvPr/>
              </p:nvSpPr>
              <p:spPr bwMode="auto">
                <a:xfrm>
                  <a:off x="5537" y="3056"/>
                  <a:ext cx="7" cy="9"/>
                </a:xfrm>
                <a:custGeom>
                  <a:avLst/>
                  <a:gdLst>
                    <a:gd name="T0" fmla="*/ 0 w 7"/>
                    <a:gd name="T1" fmla="*/ 9 h 9"/>
                    <a:gd name="T2" fmla="*/ 3 w 7"/>
                    <a:gd name="T3" fmla="*/ 8 h 9"/>
                    <a:gd name="T4" fmla="*/ 7 w 7"/>
                    <a:gd name="T5" fmla="*/ 9 h 9"/>
                    <a:gd name="T6" fmla="*/ 7 w 7"/>
                    <a:gd name="T7" fmla="*/ 6 h 9"/>
                    <a:gd name="T8" fmla="*/ 6 w 7"/>
                    <a:gd name="T9" fmla="*/ 6 h 9"/>
                    <a:gd name="T10" fmla="*/ 5 w 7"/>
                    <a:gd name="T11" fmla="*/ 6 h 9"/>
                    <a:gd name="T12" fmla="*/ 4 w 7"/>
                    <a:gd name="T13" fmla="*/ 5 h 9"/>
                    <a:gd name="T14" fmla="*/ 7 w 7"/>
                    <a:gd name="T15" fmla="*/ 2 h 9"/>
                    <a:gd name="T16" fmla="*/ 7 w 7"/>
                    <a:gd name="T17" fmla="*/ 1 h 9"/>
                    <a:gd name="T18" fmla="*/ 4 w 7"/>
                    <a:gd name="T19" fmla="*/ 3 h 9"/>
                    <a:gd name="T20" fmla="*/ 4 w 7"/>
                    <a:gd name="T21" fmla="*/ 0 h 9"/>
                    <a:gd name="T22" fmla="*/ 3 w 7"/>
                    <a:gd name="T23" fmla="*/ 0 h 9"/>
                    <a:gd name="T24" fmla="*/ 2 w 7"/>
                    <a:gd name="T25" fmla="*/ 2 h 9"/>
                    <a:gd name="T26" fmla="*/ 0 w 7"/>
                    <a:gd name="T27" fmla="*/ 2 h 9"/>
                    <a:gd name="T28" fmla="*/ 0 w 7"/>
                    <a:gd name="T29" fmla="*/ 3 h 9"/>
                    <a:gd name="T30" fmla="*/ 0 w 7"/>
                    <a:gd name="T31" fmla="*/ 3 h 9"/>
                    <a:gd name="T32" fmla="*/ 1 w 7"/>
                    <a:gd name="T33" fmla="*/ 7 h 9"/>
                    <a:gd name="T34" fmla="*/ 0 w 7"/>
                    <a:gd name="T35" fmla="*/ 9 h 9"/>
                    <a:gd name="T36" fmla="*/ 0 w 7"/>
                    <a:gd name="T3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9">
                      <a:moveTo>
                        <a:pt x="0" y="9"/>
                      </a:moveTo>
                      <a:lnTo>
                        <a:pt x="3" y="8"/>
                      </a:lnTo>
                      <a:lnTo>
                        <a:pt x="7" y="9"/>
                      </a:lnTo>
                      <a:lnTo>
                        <a:pt x="7" y="6"/>
                      </a:lnTo>
                      <a:lnTo>
                        <a:pt x="6" y="6"/>
                      </a:lnTo>
                      <a:lnTo>
                        <a:pt x="5" y="6"/>
                      </a:lnTo>
                      <a:lnTo>
                        <a:pt x="4" y="5"/>
                      </a:lnTo>
                      <a:lnTo>
                        <a:pt x="7" y="2"/>
                      </a:lnTo>
                      <a:lnTo>
                        <a:pt x="7" y="1"/>
                      </a:lnTo>
                      <a:lnTo>
                        <a:pt x="4" y="3"/>
                      </a:lnTo>
                      <a:lnTo>
                        <a:pt x="4" y="0"/>
                      </a:lnTo>
                      <a:lnTo>
                        <a:pt x="3" y="0"/>
                      </a:lnTo>
                      <a:lnTo>
                        <a:pt x="2" y="2"/>
                      </a:lnTo>
                      <a:lnTo>
                        <a:pt x="0" y="2"/>
                      </a:lnTo>
                      <a:lnTo>
                        <a:pt x="0" y="3"/>
                      </a:lnTo>
                      <a:lnTo>
                        <a:pt x="0" y="3"/>
                      </a:lnTo>
                      <a:lnTo>
                        <a:pt x="1" y="7"/>
                      </a:lnTo>
                      <a:lnTo>
                        <a:pt x="0" y="9"/>
                      </a:lnTo>
                      <a:lnTo>
                        <a:pt x="0"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69" name="Freeform 889">
                  <a:extLst>
                    <a:ext uri="{FF2B5EF4-FFF2-40B4-BE49-F238E27FC236}">
                      <a16:creationId xmlns:a16="http://schemas.microsoft.com/office/drawing/2014/main" id="{D7190A71-0661-C1A7-6778-E1BE425FD93C}"/>
                    </a:ext>
                  </a:extLst>
                </p:cNvPr>
                <p:cNvSpPr>
                  <a:spLocks/>
                </p:cNvSpPr>
                <p:nvPr/>
              </p:nvSpPr>
              <p:spPr bwMode="auto">
                <a:xfrm>
                  <a:off x="5185" y="3003"/>
                  <a:ext cx="565" cy="606"/>
                </a:xfrm>
                <a:custGeom>
                  <a:avLst/>
                  <a:gdLst>
                    <a:gd name="T0" fmla="*/ 563 w 565"/>
                    <a:gd name="T1" fmla="*/ 296 h 606"/>
                    <a:gd name="T2" fmla="*/ 546 w 565"/>
                    <a:gd name="T3" fmla="*/ 259 h 606"/>
                    <a:gd name="T4" fmla="*/ 538 w 565"/>
                    <a:gd name="T5" fmla="*/ 225 h 606"/>
                    <a:gd name="T6" fmla="*/ 523 w 565"/>
                    <a:gd name="T7" fmla="*/ 210 h 606"/>
                    <a:gd name="T8" fmla="*/ 515 w 565"/>
                    <a:gd name="T9" fmla="*/ 178 h 606"/>
                    <a:gd name="T10" fmla="*/ 497 w 565"/>
                    <a:gd name="T11" fmla="*/ 163 h 606"/>
                    <a:gd name="T12" fmla="*/ 483 w 565"/>
                    <a:gd name="T13" fmla="*/ 116 h 606"/>
                    <a:gd name="T14" fmla="*/ 472 w 565"/>
                    <a:gd name="T15" fmla="*/ 68 h 606"/>
                    <a:gd name="T16" fmla="*/ 453 w 565"/>
                    <a:gd name="T17" fmla="*/ 39 h 606"/>
                    <a:gd name="T18" fmla="*/ 445 w 565"/>
                    <a:gd name="T19" fmla="*/ 2 h 606"/>
                    <a:gd name="T20" fmla="*/ 433 w 565"/>
                    <a:gd name="T21" fmla="*/ 34 h 606"/>
                    <a:gd name="T22" fmla="*/ 426 w 565"/>
                    <a:gd name="T23" fmla="*/ 79 h 606"/>
                    <a:gd name="T24" fmla="*/ 393 w 565"/>
                    <a:gd name="T25" fmla="*/ 127 h 606"/>
                    <a:gd name="T26" fmla="*/ 360 w 565"/>
                    <a:gd name="T27" fmla="*/ 98 h 606"/>
                    <a:gd name="T28" fmla="*/ 341 w 565"/>
                    <a:gd name="T29" fmla="*/ 66 h 606"/>
                    <a:gd name="T30" fmla="*/ 355 w 565"/>
                    <a:gd name="T31" fmla="*/ 43 h 606"/>
                    <a:gd name="T32" fmla="*/ 353 w 565"/>
                    <a:gd name="T33" fmla="*/ 18 h 606"/>
                    <a:gd name="T34" fmla="*/ 342 w 565"/>
                    <a:gd name="T35" fmla="*/ 21 h 606"/>
                    <a:gd name="T36" fmla="*/ 321 w 565"/>
                    <a:gd name="T37" fmla="*/ 18 h 606"/>
                    <a:gd name="T38" fmla="*/ 293 w 565"/>
                    <a:gd name="T39" fmla="*/ 5 h 606"/>
                    <a:gd name="T40" fmla="*/ 296 w 565"/>
                    <a:gd name="T41" fmla="*/ 23 h 606"/>
                    <a:gd name="T42" fmla="*/ 271 w 565"/>
                    <a:gd name="T43" fmla="*/ 32 h 606"/>
                    <a:gd name="T44" fmla="*/ 256 w 565"/>
                    <a:gd name="T45" fmla="*/ 51 h 606"/>
                    <a:gd name="T46" fmla="*/ 251 w 565"/>
                    <a:gd name="T47" fmla="*/ 73 h 606"/>
                    <a:gd name="T48" fmla="*/ 236 w 565"/>
                    <a:gd name="T49" fmla="*/ 76 h 606"/>
                    <a:gd name="T50" fmla="*/ 230 w 565"/>
                    <a:gd name="T51" fmla="*/ 74 h 606"/>
                    <a:gd name="T52" fmla="*/ 210 w 565"/>
                    <a:gd name="T53" fmla="*/ 57 h 606"/>
                    <a:gd name="T54" fmla="*/ 196 w 565"/>
                    <a:gd name="T55" fmla="*/ 64 h 606"/>
                    <a:gd name="T56" fmla="*/ 188 w 565"/>
                    <a:gd name="T57" fmla="*/ 84 h 606"/>
                    <a:gd name="T58" fmla="*/ 182 w 565"/>
                    <a:gd name="T59" fmla="*/ 101 h 606"/>
                    <a:gd name="T60" fmla="*/ 168 w 565"/>
                    <a:gd name="T61" fmla="*/ 109 h 606"/>
                    <a:gd name="T62" fmla="*/ 156 w 565"/>
                    <a:gd name="T63" fmla="*/ 102 h 606"/>
                    <a:gd name="T64" fmla="*/ 141 w 565"/>
                    <a:gd name="T65" fmla="*/ 139 h 606"/>
                    <a:gd name="T66" fmla="*/ 93 w 565"/>
                    <a:gd name="T67" fmla="*/ 169 h 606"/>
                    <a:gd name="T68" fmla="*/ 51 w 565"/>
                    <a:gd name="T69" fmla="*/ 184 h 606"/>
                    <a:gd name="T70" fmla="*/ 23 w 565"/>
                    <a:gd name="T71" fmla="*/ 198 h 606"/>
                    <a:gd name="T72" fmla="*/ 16 w 565"/>
                    <a:gd name="T73" fmla="*/ 282 h 606"/>
                    <a:gd name="T74" fmla="*/ 11 w 565"/>
                    <a:gd name="T75" fmla="*/ 295 h 606"/>
                    <a:gd name="T76" fmla="*/ 16 w 565"/>
                    <a:gd name="T77" fmla="*/ 359 h 606"/>
                    <a:gd name="T78" fmla="*/ 15 w 565"/>
                    <a:gd name="T79" fmla="*/ 429 h 606"/>
                    <a:gd name="T80" fmla="*/ 19 w 565"/>
                    <a:gd name="T81" fmla="*/ 471 h 606"/>
                    <a:gd name="T82" fmla="*/ 47 w 565"/>
                    <a:gd name="T83" fmla="*/ 466 h 606"/>
                    <a:gd name="T84" fmla="*/ 80 w 565"/>
                    <a:gd name="T85" fmla="*/ 450 h 606"/>
                    <a:gd name="T86" fmla="*/ 113 w 565"/>
                    <a:gd name="T87" fmla="*/ 454 h 606"/>
                    <a:gd name="T88" fmla="*/ 154 w 565"/>
                    <a:gd name="T89" fmla="*/ 423 h 606"/>
                    <a:gd name="T90" fmla="*/ 203 w 565"/>
                    <a:gd name="T91" fmla="*/ 408 h 606"/>
                    <a:gd name="T92" fmla="*/ 258 w 565"/>
                    <a:gd name="T93" fmla="*/ 418 h 606"/>
                    <a:gd name="T94" fmla="*/ 279 w 565"/>
                    <a:gd name="T95" fmla="*/ 445 h 606"/>
                    <a:gd name="T96" fmla="*/ 287 w 565"/>
                    <a:gd name="T97" fmla="*/ 486 h 606"/>
                    <a:gd name="T98" fmla="*/ 310 w 565"/>
                    <a:gd name="T99" fmla="*/ 459 h 606"/>
                    <a:gd name="T100" fmla="*/ 325 w 565"/>
                    <a:gd name="T101" fmla="*/ 458 h 606"/>
                    <a:gd name="T102" fmla="*/ 310 w 565"/>
                    <a:gd name="T103" fmla="*/ 493 h 606"/>
                    <a:gd name="T104" fmla="*/ 323 w 565"/>
                    <a:gd name="T105" fmla="*/ 507 h 606"/>
                    <a:gd name="T106" fmla="*/ 337 w 565"/>
                    <a:gd name="T107" fmla="*/ 522 h 606"/>
                    <a:gd name="T108" fmla="*/ 354 w 565"/>
                    <a:gd name="T109" fmla="*/ 578 h 606"/>
                    <a:gd name="T110" fmla="*/ 386 w 565"/>
                    <a:gd name="T111" fmla="*/ 586 h 606"/>
                    <a:gd name="T112" fmla="*/ 402 w 565"/>
                    <a:gd name="T113" fmla="*/ 586 h 606"/>
                    <a:gd name="T114" fmla="*/ 417 w 565"/>
                    <a:gd name="T115" fmla="*/ 602 h 606"/>
                    <a:gd name="T116" fmla="*/ 436 w 565"/>
                    <a:gd name="T117" fmla="*/ 580 h 606"/>
                    <a:gd name="T118" fmla="*/ 475 w 565"/>
                    <a:gd name="T119" fmla="*/ 553 h 606"/>
                    <a:gd name="T120" fmla="*/ 507 w 565"/>
                    <a:gd name="T121" fmla="*/ 481 h 606"/>
                    <a:gd name="T122" fmla="*/ 534 w 565"/>
                    <a:gd name="T123" fmla="*/ 446 h 606"/>
                    <a:gd name="T124" fmla="*/ 551 w 565"/>
                    <a:gd name="T125" fmla="*/ 391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5" h="606">
                      <a:moveTo>
                        <a:pt x="563" y="343"/>
                      </a:moveTo>
                      <a:lnTo>
                        <a:pt x="563" y="339"/>
                      </a:lnTo>
                      <a:lnTo>
                        <a:pt x="561" y="333"/>
                      </a:lnTo>
                      <a:lnTo>
                        <a:pt x="560" y="331"/>
                      </a:lnTo>
                      <a:lnTo>
                        <a:pt x="560" y="327"/>
                      </a:lnTo>
                      <a:lnTo>
                        <a:pt x="561" y="326"/>
                      </a:lnTo>
                      <a:lnTo>
                        <a:pt x="562" y="322"/>
                      </a:lnTo>
                      <a:lnTo>
                        <a:pt x="564" y="316"/>
                      </a:lnTo>
                      <a:lnTo>
                        <a:pt x="564" y="315"/>
                      </a:lnTo>
                      <a:lnTo>
                        <a:pt x="563" y="305"/>
                      </a:lnTo>
                      <a:lnTo>
                        <a:pt x="565" y="301"/>
                      </a:lnTo>
                      <a:lnTo>
                        <a:pt x="564" y="300"/>
                      </a:lnTo>
                      <a:lnTo>
                        <a:pt x="563" y="296"/>
                      </a:lnTo>
                      <a:lnTo>
                        <a:pt x="563" y="290"/>
                      </a:lnTo>
                      <a:lnTo>
                        <a:pt x="562" y="289"/>
                      </a:lnTo>
                      <a:lnTo>
                        <a:pt x="563" y="285"/>
                      </a:lnTo>
                      <a:lnTo>
                        <a:pt x="561" y="284"/>
                      </a:lnTo>
                      <a:lnTo>
                        <a:pt x="560" y="281"/>
                      </a:lnTo>
                      <a:lnTo>
                        <a:pt x="560" y="277"/>
                      </a:lnTo>
                      <a:lnTo>
                        <a:pt x="556" y="274"/>
                      </a:lnTo>
                      <a:lnTo>
                        <a:pt x="554" y="269"/>
                      </a:lnTo>
                      <a:lnTo>
                        <a:pt x="553" y="264"/>
                      </a:lnTo>
                      <a:lnTo>
                        <a:pt x="552" y="260"/>
                      </a:lnTo>
                      <a:lnTo>
                        <a:pt x="550" y="260"/>
                      </a:lnTo>
                      <a:lnTo>
                        <a:pt x="548" y="261"/>
                      </a:lnTo>
                      <a:lnTo>
                        <a:pt x="546" y="259"/>
                      </a:lnTo>
                      <a:lnTo>
                        <a:pt x="546" y="254"/>
                      </a:lnTo>
                      <a:lnTo>
                        <a:pt x="544" y="253"/>
                      </a:lnTo>
                      <a:lnTo>
                        <a:pt x="544" y="251"/>
                      </a:lnTo>
                      <a:lnTo>
                        <a:pt x="540" y="247"/>
                      </a:lnTo>
                      <a:lnTo>
                        <a:pt x="539" y="246"/>
                      </a:lnTo>
                      <a:lnTo>
                        <a:pt x="539" y="243"/>
                      </a:lnTo>
                      <a:lnTo>
                        <a:pt x="538" y="239"/>
                      </a:lnTo>
                      <a:lnTo>
                        <a:pt x="540" y="235"/>
                      </a:lnTo>
                      <a:lnTo>
                        <a:pt x="541" y="230"/>
                      </a:lnTo>
                      <a:lnTo>
                        <a:pt x="540" y="227"/>
                      </a:lnTo>
                      <a:lnTo>
                        <a:pt x="540" y="224"/>
                      </a:lnTo>
                      <a:lnTo>
                        <a:pt x="539" y="222"/>
                      </a:lnTo>
                      <a:lnTo>
                        <a:pt x="538" y="225"/>
                      </a:lnTo>
                      <a:lnTo>
                        <a:pt x="539" y="226"/>
                      </a:lnTo>
                      <a:lnTo>
                        <a:pt x="538" y="228"/>
                      </a:lnTo>
                      <a:lnTo>
                        <a:pt x="532" y="221"/>
                      </a:lnTo>
                      <a:lnTo>
                        <a:pt x="530" y="217"/>
                      </a:lnTo>
                      <a:lnTo>
                        <a:pt x="528" y="218"/>
                      </a:lnTo>
                      <a:lnTo>
                        <a:pt x="528" y="220"/>
                      </a:lnTo>
                      <a:lnTo>
                        <a:pt x="528" y="222"/>
                      </a:lnTo>
                      <a:lnTo>
                        <a:pt x="529" y="228"/>
                      </a:lnTo>
                      <a:lnTo>
                        <a:pt x="526" y="223"/>
                      </a:lnTo>
                      <a:lnTo>
                        <a:pt x="525" y="226"/>
                      </a:lnTo>
                      <a:lnTo>
                        <a:pt x="525" y="222"/>
                      </a:lnTo>
                      <a:lnTo>
                        <a:pt x="524" y="219"/>
                      </a:lnTo>
                      <a:lnTo>
                        <a:pt x="523" y="210"/>
                      </a:lnTo>
                      <a:lnTo>
                        <a:pt x="524" y="209"/>
                      </a:lnTo>
                      <a:lnTo>
                        <a:pt x="524" y="207"/>
                      </a:lnTo>
                      <a:lnTo>
                        <a:pt x="521" y="205"/>
                      </a:lnTo>
                      <a:lnTo>
                        <a:pt x="522" y="201"/>
                      </a:lnTo>
                      <a:lnTo>
                        <a:pt x="521" y="200"/>
                      </a:lnTo>
                      <a:lnTo>
                        <a:pt x="521" y="197"/>
                      </a:lnTo>
                      <a:lnTo>
                        <a:pt x="517" y="192"/>
                      </a:lnTo>
                      <a:lnTo>
                        <a:pt x="515" y="189"/>
                      </a:lnTo>
                      <a:lnTo>
                        <a:pt x="515" y="185"/>
                      </a:lnTo>
                      <a:lnTo>
                        <a:pt x="518" y="186"/>
                      </a:lnTo>
                      <a:lnTo>
                        <a:pt x="518" y="182"/>
                      </a:lnTo>
                      <a:lnTo>
                        <a:pt x="515" y="177"/>
                      </a:lnTo>
                      <a:lnTo>
                        <a:pt x="515" y="178"/>
                      </a:lnTo>
                      <a:lnTo>
                        <a:pt x="511" y="178"/>
                      </a:lnTo>
                      <a:lnTo>
                        <a:pt x="509" y="173"/>
                      </a:lnTo>
                      <a:lnTo>
                        <a:pt x="507" y="173"/>
                      </a:lnTo>
                      <a:lnTo>
                        <a:pt x="504" y="170"/>
                      </a:lnTo>
                      <a:lnTo>
                        <a:pt x="503" y="172"/>
                      </a:lnTo>
                      <a:lnTo>
                        <a:pt x="501" y="170"/>
                      </a:lnTo>
                      <a:lnTo>
                        <a:pt x="498" y="169"/>
                      </a:lnTo>
                      <a:lnTo>
                        <a:pt x="497" y="171"/>
                      </a:lnTo>
                      <a:lnTo>
                        <a:pt x="498" y="168"/>
                      </a:lnTo>
                      <a:lnTo>
                        <a:pt x="501" y="167"/>
                      </a:lnTo>
                      <a:lnTo>
                        <a:pt x="501" y="165"/>
                      </a:lnTo>
                      <a:lnTo>
                        <a:pt x="501" y="163"/>
                      </a:lnTo>
                      <a:lnTo>
                        <a:pt x="497" y="163"/>
                      </a:lnTo>
                      <a:lnTo>
                        <a:pt x="494" y="163"/>
                      </a:lnTo>
                      <a:lnTo>
                        <a:pt x="494" y="161"/>
                      </a:lnTo>
                      <a:lnTo>
                        <a:pt x="493" y="161"/>
                      </a:lnTo>
                      <a:lnTo>
                        <a:pt x="487" y="157"/>
                      </a:lnTo>
                      <a:lnTo>
                        <a:pt x="484" y="151"/>
                      </a:lnTo>
                      <a:lnTo>
                        <a:pt x="483" y="145"/>
                      </a:lnTo>
                      <a:lnTo>
                        <a:pt x="482" y="140"/>
                      </a:lnTo>
                      <a:lnTo>
                        <a:pt x="482" y="137"/>
                      </a:lnTo>
                      <a:lnTo>
                        <a:pt x="483" y="137"/>
                      </a:lnTo>
                      <a:lnTo>
                        <a:pt x="484" y="130"/>
                      </a:lnTo>
                      <a:lnTo>
                        <a:pt x="483" y="121"/>
                      </a:lnTo>
                      <a:lnTo>
                        <a:pt x="481" y="117"/>
                      </a:lnTo>
                      <a:lnTo>
                        <a:pt x="483" y="116"/>
                      </a:lnTo>
                      <a:lnTo>
                        <a:pt x="481" y="114"/>
                      </a:lnTo>
                      <a:lnTo>
                        <a:pt x="479" y="114"/>
                      </a:lnTo>
                      <a:lnTo>
                        <a:pt x="476" y="107"/>
                      </a:lnTo>
                      <a:lnTo>
                        <a:pt x="476" y="99"/>
                      </a:lnTo>
                      <a:lnTo>
                        <a:pt x="477" y="98"/>
                      </a:lnTo>
                      <a:lnTo>
                        <a:pt x="477" y="96"/>
                      </a:lnTo>
                      <a:lnTo>
                        <a:pt x="476" y="94"/>
                      </a:lnTo>
                      <a:lnTo>
                        <a:pt x="475" y="84"/>
                      </a:lnTo>
                      <a:lnTo>
                        <a:pt x="476" y="81"/>
                      </a:lnTo>
                      <a:lnTo>
                        <a:pt x="475" y="77"/>
                      </a:lnTo>
                      <a:lnTo>
                        <a:pt x="476" y="77"/>
                      </a:lnTo>
                      <a:lnTo>
                        <a:pt x="476" y="74"/>
                      </a:lnTo>
                      <a:lnTo>
                        <a:pt x="472" y="68"/>
                      </a:lnTo>
                      <a:lnTo>
                        <a:pt x="469" y="67"/>
                      </a:lnTo>
                      <a:lnTo>
                        <a:pt x="470" y="65"/>
                      </a:lnTo>
                      <a:lnTo>
                        <a:pt x="466" y="61"/>
                      </a:lnTo>
                      <a:lnTo>
                        <a:pt x="463" y="63"/>
                      </a:lnTo>
                      <a:lnTo>
                        <a:pt x="462" y="62"/>
                      </a:lnTo>
                      <a:lnTo>
                        <a:pt x="460" y="66"/>
                      </a:lnTo>
                      <a:lnTo>
                        <a:pt x="458" y="66"/>
                      </a:lnTo>
                      <a:lnTo>
                        <a:pt x="455" y="60"/>
                      </a:lnTo>
                      <a:lnTo>
                        <a:pt x="456" y="58"/>
                      </a:lnTo>
                      <a:lnTo>
                        <a:pt x="454" y="53"/>
                      </a:lnTo>
                      <a:lnTo>
                        <a:pt x="455" y="46"/>
                      </a:lnTo>
                      <a:lnTo>
                        <a:pt x="454" y="39"/>
                      </a:lnTo>
                      <a:lnTo>
                        <a:pt x="453" y="39"/>
                      </a:lnTo>
                      <a:lnTo>
                        <a:pt x="452" y="36"/>
                      </a:lnTo>
                      <a:lnTo>
                        <a:pt x="453" y="34"/>
                      </a:lnTo>
                      <a:lnTo>
                        <a:pt x="451" y="30"/>
                      </a:lnTo>
                      <a:lnTo>
                        <a:pt x="451" y="27"/>
                      </a:lnTo>
                      <a:lnTo>
                        <a:pt x="449" y="26"/>
                      </a:lnTo>
                      <a:lnTo>
                        <a:pt x="449" y="22"/>
                      </a:lnTo>
                      <a:lnTo>
                        <a:pt x="451" y="20"/>
                      </a:lnTo>
                      <a:lnTo>
                        <a:pt x="449" y="18"/>
                      </a:lnTo>
                      <a:lnTo>
                        <a:pt x="447" y="19"/>
                      </a:lnTo>
                      <a:lnTo>
                        <a:pt x="445" y="17"/>
                      </a:lnTo>
                      <a:lnTo>
                        <a:pt x="446" y="9"/>
                      </a:lnTo>
                      <a:lnTo>
                        <a:pt x="445" y="8"/>
                      </a:lnTo>
                      <a:lnTo>
                        <a:pt x="445" y="2"/>
                      </a:lnTo>
                      <a:lnTo>
                        <a:pt x="442" y="1"/>
                      </a:lnTo>
                      <a:lnTo>
                        <a:pt x="442" y="0"/>
                      </a:lnTo>
                      <a:lnTo>
                        <a:pt x="438" y="1"/>
                      </a:lnTo>
                      <a:lnTo>
                        <a:pt x="437" y="4"/>
                      </a:lnTo>
                      <a:lnTo>
                        <a:pt x="437" y="10"/>
                      </a:lnTo>
                      <a:lnTo>
                        <a:pt x="435" y="15"/>
                      </a:lnTo>
                      <a:lnTo>
                        <a:pt x="435" y="16"/>
                      </a:lnTo>
                      <a:lnTo>
                        <a:pt x="435" y="20"/>
                      </a:lnTo>
                      <a:lnTo>
                        <a:pt x="433" y="19"/>
                      </a:lnTo>
                      <a:lnTo>
                        <a:pt x="431" y="25"/>
                      </a:lnTo>
                      <a:lnTo>
                        <a:pt x="428" y="29"/>
                      </a:lnTo>
                      <a:lnTo>
                        <a:pt x="431" y="32"/>
                      </a:lnTo>
                      <a:lnTo>
                        <a:pt x="433" y="34"/>
                      </a:lnTo>
                      <a:lnTo>
                        <a:pt x="431" y="36"/>
                      </a:lnTo>
                      <a:lnTo>
                        <a:pt x="430" y="36"/>
                      </a:lnTo>
                      <a:lnTo>
                        <a:pt x="428" y="39"/>
                      </a:lnTo>
                      <a:lnTo>
                        <a:pt x="428" y="42"/>
                      </a:lnTo>
                      <a:lnTo>
                        <a:pt x="429" y="46"/>
                      </a:lnTo>
                      <a:lnTo>
                        <a:pt x="430" y="49"/>
                      </a:lnTo>
                      <a:lnTo>
                        <a:pt x="428" y="48"/>
                      </a:lnTo>
                      <a:lnTo>
                        <a:pt x="426" y="50"/>
                      </a:lnTo>
                      <a:lnTo>
                        <a:pt x="424" y="57"/>
                      </a:lnTo>
                      <a:lnTo>
                        <a:pt x="426" y="63"/>
                      </a:lnTo>
                      <a:lnTo>
                        <a:pt x="424" y="69"/>
                      </a:lnTo>
                      <a:lnTo>
                        <a:pt x="426" y="74"/>
                      </a:lnTo>
                      <a:lnTo>
                        <a:pt x="426" y="79"/>
                      </a:lnTo>
                      <a:lnTo>
                        <a:pt x="423" y="81"/>
                      </a:lnTo>
                      <a:lnTo>
                        <a:pt x="423" y="84"/>
                      </a:lnTo>
                      <a:lnTo>
                        <a:pt x="421" y="91"/>
                      </a:lnTo>
                      <a:lnTo>
                        <a:pt x="420" y="101"/>
                      </a:lnTo>
                      <a:lnTo>
                        <a:pt x="418" y="104"/>
                      </a:lnTo>
                      <a:lnTo>
                        <a:pt x="418" y="108"/>
                      </a:lnTo>
                      <a:lnTo>
                        <a:pt x="417" y="112"/>
                      </a:lnTo>
                      <a:lnTo>
                        <a:pt x="414" y="115"/>
                      </a:lnTo>
                      <a:lnTo>
                        <a:pt x="414" y="122"/>
                      </a:lnTo>
                      <a:lnTo>
                        <a:pt x="409" y="126"/>
                      </a:lnTo>
                      <a:lnTo>
                        <a:pt x="400" y="130"/>
                      </a:lnTo>
                      <a:lnTo>
                        <a:pt x="397" y="127"/>
                      </a:lnTo>
                      <a:lnTo>
                        <a:pt x="393" y="127"/>
                      </a:lnTo>
                      <a:lnTo>
                        <a:pt x="391" y="124"/>
                      </a:lnTo>
                      <a:lnTo>
                        <a:pt x="388" y="121"/>
                      </a:lnTo>
                      <a:lnTo>
                        <a:pt x="387" y="119"/>
                      </a:lnTo>
                      <a:lnTo>
                        <a:pt x="386" y="117"/>
                      </a:lnTo>
                      <a:lnTo>
                        <a:pt x="386" y="113"/>
                      </a:lnTo>
                      <a:lnTo>
                        <a:pt x="383" y="112"/>
                      </a:lnTo>
                      <a:lnTo>
                        <a:pt x="379" y="112"/>
                      </a:lnTo>
                      <a:lnTo>
                        <a:pt x="376" y="111"/>
                      </a:lnTo>
                      <a:lnTo>
                        <a:pt x="371" y="108"/>
                      </a:lnTo>
                      <a:lnTo>
                        <a:pt x="370" y="105"/>
                      </a:lnTo>
                      <a:lnTo>
                        <a:pt x="367" y="100"/>
                      </a:lnTo>
                      <a:lnTo>
                        <a:pt x="364" y="100"/>
                      </a:lnTo>
                      <a:lnTo>
                        <a:pt x="360" y="98"/>
                      </a:lnTo>
                      <a:lnTo>
                        <a:pt x="360" y="95"/>
                      </a:lnTo>
                      <a:lnTo>
                        <a:pt x="359" y="94"/>
                      </a:lnTo>
                      <a:lnTo>
                        <a:pt x="357" y="93"/>
                      </a:lnTo>
                      <a:lnTo>
                        <a:pt x="354" y="94"/>
                      </a:lnTo>
                      <a:lnTo>
                        <a:pt x="351" y="93"/>
                      </a:lnTo>
                      <a:lnTo>
                        <a:pt x="352" y="91"/>
                      </a:lnTo>
                      <a:lnTo>
                        <a:pt x="348" y="87"/>
                      </a:lnTo>
                      <a:lnTo>
                        <a:pt x="348" y="84"/>
                      </a:lnTo>
                      <a:lnTo>
                        <a:pt x="344" y="80"/>
                      </a:lnTo>
                      <a:lnTo>
                        <a:pt x="341" y="80"/>
                      </a:lnTo>
                      <a:lnTo>
                        <a:pt x="338" y="75"/>
                      </a:lnTo>
                      <a:lnTo>
                        <a:pt x="338" y="71"/>
                      </a:lnTo>
                      <a:lnTo>
                        <a:pt x="341" y="66"/>
                      </a:lnTo>
                      <a:lnTo>
                        <a:pt x="341" y="62"/>
                      </a:lnTo>
                      <a:lnTo>
                        <a:pt x="345" y="60"/>
                      </a:lnTo>
                      <a:lnTo>
                        <a:pt x="345" y="55"/>
                      </a:lnTo>
                      <a:lnTo>
                        <a:pt x="347" y="52"/>
                      </a:lnTo>
                      <a:lnTo>
                        <a:pt x="344" y="53"/>
                      </a:lnTo>
                      <a:lnTo>
                        <a:pt x="342" y="50"/>
                      </a:lnTo>
                      <a:lnTo>
                        <a:pt x="345" y="47"/>
                      </a:lnTo>
                      <a:lnTo>
                        <a:pt x="345" y="43"/>
                      </a:lnTo>
                      <a:lnTo>
                        <a:pt x="346" y="43"/>
                      </a:lnTo>
                      <a:lnTo>
                        <a:pt x="348" y="43"/>
                      </a:lnTo>
                      <a:lnTo>
                        <a:pt x="348" y="44"/>
                      </a:lnTo>
                      <a:lnTo>
                        <a:pt x="351" y="44"/>
                      </a:lnTo>
                      <a:lnTo>
                        <a:pt x="355" y="43"/>
                      </a:lnTo>
                      <a:lnTo>
                        <a:pt x="355" y="39"/>
                      </a:lnTo>
                      <a:lnTo>
                        <a:pt x="353" y="36"/>
                      </a:lnTo>
                      <a:lnTo>
                        <a:pt x="355" y="34"/>
                      </a:lnTo>
                      <a:lnTo>
                        <a:pt x="357" y="35"/>
                      </a:lnTo>
                      <a:lnTo>
                        <a:pt x="359" y="29"/>
                      </a:lnTo>
                      <a:lnTo>
                        <a:pt x="360" y="28"/>
                      </a:lnTo>
                      <a:lnTo>
                        <a:pt x="362" y="25"/>
                      </a:lnTo>
                      <a:lnTo>
                        <a:pt x="362" y="23"/>
                      </a:lnTo>
                      <a:lnTo>
                        <a:pt x="359" y="22"/>
                      </a:lnTo>
                      <a:lnTo>
                        <a:pt x="358" y="24"/>
                      </a:lnTo>
                      <a:lnTo>
                        <a:pt x="355" y="23"/>
                      </a:lnTo>
                      <a:lnTo>
                        <a:pt x="355" y="18"/>
                      </a:lnTo>
                      <a:lnTo>
                        <a:pt x="353" y="18"/>
                      </a:lnTo>
                      <a:lnTo>
                        <a:pt x="350" y="24"/>
                      </a:lnTo>
                      <a:lnTo>
                        <a:pt x="352" y="25"/>
                      </a:lnTo>
                      <a:lnTo>
                        <a:pt x="352" y="27"/>
                      </a:lnTo>
                      <a:lnTo>
                        <a:pt x="349" y="29"/>
                      </a:lnTo>
                      <a:lnTo>
                        <a:pt x="347" y="26"/>
                      </a:lnTo>
                      <a:lnTo>
                        <a:pt x="346" y="25"/>
                      </a:lnTo>
                      <a:lnTo>
                        <a:pt x="345" y="22"/>
                      </a:lnTo>
                      <a:lnTo>
                        <a:pt x="344" y="25"/>
                      </a:lnTo>
                      <a:lnTo>
                        <a:pt x="342" y="25"/>
                      </a:lnTo>
                      <a:lnTo>
                        <a:pt x="342" y="23"/>
                      </a:lnTo>
                      <a:lnTo>
                        <a:pt x="344" y="21"/>
                      </a:lnTo>
                      <a:lnTo>
                        <a:pt x="345" y="19"/>
                      </a:lnTo>
                      <a:lnTo>
                        <a:pt x="342" y="21"/>
                      </a:lnTo>
                      <a:lnTo>
                        <a:pt x="341" y="22"/>
                      </a:lnTo>
                      <a:lnTo>
                        <a:pt x="338" y="24"/>
                      </a:lnTo>
                      <a:lnTo>
                        <a:pt x="338" y="25"/>
                      </a:lnTo>
                      <a:lnTo>
                        <a:pt x="336" y="25"/>
                      </a:lnTo>
                      <a:lnTo>
                        <a:pt x="335" y="24"/>
                      </a:lnTo>
                      <a:lnTo>
                        <a:pt x="332" y="24"/>
                      </a:lnTo>
                      <a:lnTo>
                        <a:pt x="332" y="22"/>
                      </a:lnTo>
                      <a:lnTo>
                        <a:pt x="330" y="18"/>
                      </a:lnTo>
                      <a:lnTo>
                        <a:pt x="329" y="18"/>
                      </a:lnTo>
                      <a:lnTo>
                        <a:pt x="325" y="21"/>
                      </a:lnTo>
                      <a:lnTo>
                        <a:pt x="323" y="19"/>
                      </a:lnTo>
                      <a:lnTo>
                        <a:pt x="322" y="21"/>
                      </a:lnTo>
                      <a:lnTo>
                        <a:pt x="321" y="18"/>
                      </a:lnTo>
                      <a:lnTo>
                        <a:pt x="320" y="18"/>
                      </a:lnTo>
                      <a:lnTo>
                        <a:pt x="317" y="14"/>
                      </a:lnTo>
                      <a:lnTo>
                        <a:pt x="314" y="16"/>
                      </a:lnTo>
                      <a:lnTo>
                        <a:pt x="311" y="15"/>
                      </a:lnTo>
                      <a:lnTo>
                        <a:pt x="308" y="14"/>
                      </a:lnTo>
                      <a:lnTo>
                        <a:pt x="308" y="11"/>
                      </a:lnTo>
                      <a:lnTo>
                        <a:pt x="306" y="8"/>
                      </a:lnTo>
                      <a:lnTo>
                        <a:pt x="305" y="8"/>
                      </a:lnTo>
                      <a:lnTo>
                        <a:pt x="305" y="10"/>
                      </a:lnTo>
                      <a:lnTo>
                        <a:pt x="301" y="12"/>
                      </a:lnTo>
                      <a:lnTo>
                        <a:pt x="300" y="8"/>
                      </a:lnTo>
                      <a:lnTo>
                        <a:pt x="297" y="7"/>
                      </a:lnTo>
                      <a:lnTo>
                        <a:pt x="293" y="5"/>
                      </a:lnTo>
                      <a:lnTo>
                        <a:pt x="293" y="6"/>
                      </a:lnTo>
                      <a:lnTo>
                        <a:pt x="291" y="5"/>
                      </a:lnTo>
                      <a:lnTo>
                        <a:pt x="289" y="6"/>
                      </a:lnTo>
                      <a:lnTo>
                        <a:pt x="292" y="9"/>
                      </a:lnTo>
                      <a:lnTo>
                        <a:pt x="291" y="10"/>
                      </a:lnTo>
                      <a:lnTo>
                        <a:pt x="293" y="11"/>
                      </a:lnTo>
                      <a:lnTo>
                        <a:pt x="296" y="9"/>
                      </a:lnTo>
                      <a:lnTo>
                        <a:pt x="300" y="13"/>
                      </a:lnTo>
                      <a:lnTo>
                        <a:pt x="300" y="15"/>
                      </a:lnTo>
                      <a:lnTo>
                        <a:pt x="300" y="21"/>
                      </a:lnTo>
                      <a:lnTo>
                        <a:pt x="297" y="22"/>
                      </a:lnTo>
                      <a:lnTo>
                        <a:pt x="296" y="25"/>
                      </a:lnTo>
                      <a:lnTo>
                        <a:pt x="296" y="23"/>
                      </a:lnTo>
                      <a:lnTo>
                        <a:pt x="293" y="22"/>
                      </a:lnTo>
                      <a:lnTo>
                        <a:pt x="291" y="24"/>
                      </a:lnTo>
                      <a:lnTo>
                        <a:pt x="283" y="25"/>
                      </a:lnTo>
                      <a:lnTo>
                        <a:pt x="280" y="22"/>
                      </a:lnTo>
                      <a:lnTo>
                        <a:pt x="279" y="22"/>
                      </a:lnTo>
                      <a:lnTo>
                        <a:pt x="276" y="24"/>
                      </a:lnTo>
                      <a:lnTo>
                        <a:pt x="276" y="27"/>
                      </a:lnTo>
                      <a:lnTo>
                        <a:pt x="274" y="27"/>
                      </a:lnTo>
                      <a:lnTo>
                        <a:pt x="275" y="31"/>
                      </a:lnTo>
                      <a:lnTo>
                        <a:pt x="274" y="29"/>
                      </a:lnTo>
                      <a:lnTo>
                        <a:pt x="271" y="29"/>
                      </a:lnTo>
                      <a:lnTo>
                        <a:pt x="269" y="30"/>
                      </a:lnTo>
                      <a:lnTo>
                        <a:pt x="271" y="32"/>
                      </a:lnTo>
                      <a:lnTo>
                        <a:pt x="270" y="34"/>
                      </a:lnTo>
                      <a:lnTo>
                        <a:pt x="267" y="32"/>
                      </a:lnTo>
                      <a:lnTo>
                        <a:pt x="265" y="35"/>
                      </a:lnTo>
                      <a:lnTo>
                        <a:pt x="266" y="37"/>
                      </a:lnTo>
                      <a:lnTo>
                        <a:pt x="265" y="38"/>
                      </a:lnTo>
                      <a:lnTo>
                        <a:pt x="262" y="39"/>
                      </a:lnTo>
                      <a:lnTo>
                        <a:pt x="263" y="42"/>
                      </a:lnTo>
                      <a:lnTo>
                        <a:pt x="265" y="44"/>
                      </a:lnTo>
                      <a:lnTo>
                        <a:pt x="265" y="46"/>
                      </a:lnTo>
                      <a:lnTo>
                        <a:pt x="263" y="44"/>
                      </a:lnTo>
                      <a:lnTo>
                        <a:pt x="261" y="46"/>
                      </a:lnTo>
                      <a:lnTo>
                        <a:pt x="258" y="46"/>
                      </a:lnTo>
                      <a:lnTo>
                        <a:pt x="256" y="51"/>
                      </a:lnTo>
                      <a:lnTo>
                        <a:pt x="254" y="56"/>
                      </a:lnTo>
                      <a:lnTo>
                        <a:pt x="252" y="57"/>
                      </a:lnTo>
                      <a:lnTo>
                        <a:pt x="251" y="62"/>
                      </a:lnTo>
                      <a:lnTo>
                        <a:pt x="249" y="63"/>
                      </a:lnTo>
                      <a:lnTo>
                        <a:pt x="251" y="66"/>
                      </a:lnTo>
                      <a:lnTo>
                        <a:pt x="255" y="67"/>
                      </a:lnTo>
                      <a:lnTo>
                        <a:pt x="254" y="67"/>
                      </a:lnTo>
                      <a:lnTo>
                        <a:pt x="253" y="70"/>
                      </a:lnTo>
                      <a:lnTo>
                        <a:pt x="258" y="72"/>
                      </a:lnTo>
                      <a:lnTo>
                        <a:pt x="256" y="74"/>
                      </a:lnTo>
                      <a:lnTo>
                        <a:pt x="252" y="73"/>
                      </a:lnTo>
                      <a:lnTo>
                        <a:pt x="251" y="70"/>
                      </a:lnTo>
                      <a:lnTo>
                        <a:pt x="251" y="73"/>
                      </a:lnTo>
                      <a:lnTo>
                        <a:pt x="254" y="75"/>
                      </a:lnTo>
                      <a:lnTo>
                        <a:pt x="254" y="79"/>
                      </a:lnTo>
                      <a:lnTo>
                        <a:pt x="256" y="83"/>
                      </a:lnTo>
                      <a:lnTo>
                        <a:pt x="252" y="79"/>
                      </a:lnTo>
                      <a:lnTo>
                        <a:pt x="251" y="74"/>
                      </a:lnTo>
                      <a:lnTo>
                        <a:pt x="248" y="74"/>
                      </a:lnTo>
                      <a:lnTo>
                        <a:pt x="248" y="76"/>
                      </a:lnTo>
                      <a:lnTo>
                        <a:pt x="247" y="78"/>
                      </a:lnTo>
                      <a:lnTo>
                        <a:pt x="246" y="75"/>
                      </a:lnTo>
                      <a:lnTo>
                        <a:pt x="240" y="70"/>
                      </a:lnTo>
                      <a:lnTo>
                        <a:pt x="236" y="72"/>
                      </a:lnTo>
                      <a:lnTo>
                        <a:pt x="238" y="74"/>
                      </a:lnTo>
                      <a:lnTo>
                        <a:pt x="236" y="76"/>
                      </a:lnTo>
                      <a:lnTo>
                        <a:pt x="234" y="74"/>
                      </a:lnTo>
                      <a:lnTo>
                        <a:pt x="233" y="74"/>
                      </a:lnTo>
                      <a:lnTo>
                        <a:pt x="232" y="76"/>
                      </a:lnTo>
                      <a:lnTo>
                        <a:pt x="234" y="79"/>
                      </a:lnTo>
                      <a:lnTo>
                        <a:pt x="234" y="81"/>
                      </a:lnTo>
                      <a:lnTo>
                        <a:pt x="233" y="80"/>
                      </a:lnTo>
                      <a:lnTo>
                        <a:pt x="231" y="81"/>
                      </a:lnTo>
                      <a:lnTo>
                        <a:pt x="231" y="82"/>
                      </a:lnTo>
                      <a:lnTo>
                        <a:pt x="229" y="84"/>
                      </a:lnTo>
                      <a:lnTo>
                        <a:pt x="224" y="84"/>
                      </a:lnTo>
                      <a:lnTo>
                        <a:pt x="228" y="83"/>
                      </a:lnTo>
                      <a:lnTo>
                        <a:pt x="230" y="80"/>
                      </a:lnTo>
                      <a:lnTo>
                        <a:pt x="230" y="74"/>
                      </a:lnTo>
                      <a:lnTo>
                        <a:pt x="232" y="70"/>
                      </a:lnTo>
                      <a:lnTo>
                        <a:pt x="231" y="69"/>
                      </a:lnTo>
                      <a:lnTo>
                        <a:pt x="228" y="68"/>
                      </a:lnTo>
                      <a:lnTo>
                        <a:pt x="224" y="60"/>
                      </a:lnTo>
                      <a:lnTo>
                        <a:pt x="222" y="56"/>
                      </a:lnTo>
                      <a:lnTo>
                        <a:pt x="218" y="54"/>
                      </a:lnTo>
                      <a:lnTo>
                        <a:pt x="216" y="53"/>
                      </a:lnTo>
                      <a:lnTo>
                        <a:pt x="213" y="53"/>
                      </a:lnTo>
                      <a:lnTo>
                        <a:pt x="215" y="55"/>
                      </a:lnTo>
                      <a:lnTo>
                        <a:pt x="213" y="56"/>
                      </a:lnTo>
                      <a:lnTo>
                        <a:pt x="212" y="60"/>
                      </a:lnTo>
                      <a:lnTo>
                        <a:pt x="210" y="59"/>
                      </a:lnTo>
                      <a:lnTo>
                        <a:pt x="210" y="57"/>
                      </a:lnTo>
                      <a:lnTo>
                        <a:pt x="208" y="58"/>
                      </a:lnTo>
                      <a:lnTo>
                        <a:pt x="207" y="60"/>
                      </a:lnTo>
                      <a:lnTo>
                        <a:pt x="205" y="55"/>
                      </a:lnTo>
                      <a:lnTo>
                        <a:pt x="203" y="55"/>
                      </a:lnTo>
                      <a:lnTo>
                        <a:pt x="203" y="57"/>
                      </a:lnTo>
                      <a:lnTo>
                        <a:pt x="205" y="59"/>
                      </a:lnTo>
                      <a:lnTo>
                        <a:pt x="203" y="61"/>
                      </a:lnTo>
                      <a:lnTo>
                        <a:pt x="201" y="65"/>
                      </a:lnTo>
                      <a:lnTo>
                        <a:pt x="203" y="67"/>
                      </a:lnTo>
                      <a:lnTo>
                        <a:pt x="199" y="69"/>
                      </a:lnTo>
                      <a:lnTo>
                        <a:pt x="198" y="67"/>
                      </a:lnTo>
                      <a:lnTo>
                        <a:pt x="196" y="67"/>
                      </a:lnTo>
                      <a:lnTo>
                        <a:pt x="196" y="64"/>
                      </a:lnTo>
                      <a:lnTo>
                        <a:pt x="198" y="62"/>
                      </a:lnTo>
                      <a:lnTo>
                        <a:pt x="196" y="62"/>
                      </a:lnTo>
                      <a:lnTo>
                        <a:pt x="195" y="66"/>
                      </a:lnTo>
                      <a:lnTo>
                        <a:pt x="192" y="67"/>
                      </a:lnTo>
                      <a:lnTo>
                        <a:pt x="191" y="68"/>
                      </a:lnTo>
                      <a:lnTo>
                        <a:pt x="190" y="72"/>
                      </a:lnTo>
                      <a:lnTo>
                        <a:pt x="195" y="74"/>
                      </a:lnTo>
                      <a:lnTo>
                        <a:pt x="191" y="77"/>
                      </a:lnTo>
                      <a:lnTo>
                        <a:pt x="188" y="75"/>
                      </a:lnTo>
                      <a:lnTo>
                        <a:pt x="185" y="78"/>
                      </a:lnTo>
                      <a:lnTo>
                        <a:pt x="186" y="81"/>
                      </a:lnTo>
                      <a:lnTo>
                        <a:pt x="189" y="81"/>
                      </a:lnTo>
                      <a:lnTo>
                        <a:pt x="188" y="84"/>
                      </a:lnTo>
                      <a:lnTo>
                        <a:pt x="186" y="84"/>
                      </a:lnTo>
                      <a:lnTo>
                        <a:pt x="183" y="81"/>
                      </a:lnTo>
                      <a:lnTo>
                        <a:pt x="181" y="84"/>
                      </a:lnTo>
                      <a:lnTo>
                        <a:pt x="178" y="84"/>
                      </a:lnTo>
                      <a:lnTo>
                        <a:pt x="179" y="87"/>
                      </a:lnTo>
                      <a:lnTo>
                        <a:pt x="179" y="89"/>
                      </a:lnTo>
                      <a:lnTo>
                        <a:pt x="179" y="91"/>
                      </a:lnTo>
                      <a:lnTo>
                        <a:pt x="181" y="91"/>
                      </a:lnTo>
                      <a:lnTo>
                        <a:pt x="179" y="94"/>
                      </a:lnTo>
                      <a:lnTo>
                        <a:pt x="180" y="96"/>
                      </a:lnTo>
                      <a:lnTo>
                        <a:pt x="178" y="98"/>
                      </a:lnTo>
                      <a:lnTo>
                        <a:pt x="177" y="100"/>
                      </a:lnTo>
                      <a:lnTo>
                        <a:pt x="182" y="101"/>
                      </a:lnTo>
                      <a:lnTo>
                        <a:pt x="179" y="103"/>
                      </a:lnTo>
                      <a:lnTo>
                        <a:pt x="178" y="105"/>
                      </a:lnTo>
                      <a:lnTo>
                        <a:pt x="175" y="104"/>
                      </a:lnTo>
                      <a:lnTo>
                        <a:pt x="174" y="101"/>
                      </a:lnTo>
                      <a:lnTo>
                        <a:pt x="172" y="99"/>
                      </a:lnTo>
                      <a:lnTo>
                        <a:pt x="169" y="101"/>
                      </a:lnTo>
                      <a:lnTo>
                        <a:pt x="168" y="99"/>
                      </a:lnTo>
                      <a:lnTo>
                        <a:pt x="165" y="97"/>
                      </a:lnTo>
                      <a:lnTo>
                        <a:pt x="164" y="99"/>
                      </a:lnTo>
                      <a:lnTo>
                        <a:pt x="167" y="102"/>
                      </a:lnTo>
                      <a:lnTo>
                        <a:pt x="166" y="103"/>
                      </a:lnTo>
                      <a:lnTo>
                        <a:pt x="165" y="106"/>
                      </a:lnTo>
                      <a:lnTo>
                        <a:pt x="168" y="109"/>
                      </a:lnTo>
                      <a:lnTo>
                        <a:pt x="170" y="109"/>
                      </a:lnTo>
                      <a:lnTo>
                        <a:pt x="169" y="112"/>
                      </a:lnTo>
                      <a:lnTo>
                        <a:pt x="168" y="115"/>
                      </a:lnTo>
                      <a:lnTo>
                        <a:pt x="168" y="114"/>
                      </a:lnTo>
                      <a:lnTo>
                        <a:pt x="166" y="114"/>
                      </a:lnTo>
                      <a:lnTo>
                        <a:pt x="167" y="117"/>
                      </a:lnTo>
                      <a:lnTo>
                        <a:pt x="165" y="121"/>
                      </a:lnTo>
                      <a:lnTo>
                        <a:pt x="165" y="125"/>
                      </a:lnTo>
                      <a:lnTo>
                        <a:pt x="161" y="114"/>
                      </a:lnTo>
                      <a:lnTo>
                        <a:pt x="158" y="107"/>
                      </a:lnTo>
                      <a:lnTo>
                        <a:pt x="156" y="104"/>
                      </a:lnTo>
                      <a:lnTo>
                        <a:pt x="157" y="100"/>
                      </a:lnTo>
                      <a:lnTo>
                        <a:pt x="156" y="102"/>
                      </a:lnTo>
                      <a:lnTo>
                        <a:pt x="153" y="105"/>
                      </a:lnTo>
                      <a:lnTo>
                        <a:pt x="152" y="109"/>
                      </a:lnTo>
                      <a:lnTo>
                        <a:pt x="150" y="110"/>
                      </a:lnTo>
                      <a:lnTo>
                        <a:pt x="149" y="112"/>
                      </a:lnTo>
                      <a:lnTo>
                        <a:pt x="147" y="112"/>
                      </a:lnTo>
                      <a:lnTo>
                        <a:pt x="145" y="114"/>
                      </a:lnTo>
                      <a:lnTo>
                        <a:pt x="143" y="116"/>
                      </a:lnTo>
                      <a:lnTo>
                        <a:pt x="143" y="121"/>
                      </a:lnTo>
                      <a:lnTo>
                        <a:pt x="143" y="129"/>
                      </a:lnTo>
                      <a:lnTo>
                        <a:pt x="144" y="130"/>
                      </a:lnTo>
                      <a:lnTo>
                        <a:pt x="144" y="133"/>
                      </a:lnTo>
                      <a:lnTo>
                        <a:pt x="142" y="136"/>
                      </a:lnTo>
                      <a:lnTo>
                        <a:pt x="141" y="139"/>
                      </a:lnTo>
                      <a:lnTo>
                        <a:pt x="137" y="139"/>
                      </a:lnTo>
                      <a:lnTo>
                        <a:pt x="137" y="142"/>
                      </a:lnTo>
                      <a:lnTo>
                        <a:pt x="134" y="144"/>
                      </a:lnTo>
                      <a:lnTo>
                        <a:pt x="134" y="149"/>
                      </a:lnTo>
                      <a:lnTo>
                        <a:pt x="132" y="151"/>
                      </a:lnTo>
                      <a:lnTo>
                        <a:pt x="127" y="158"/>
                      </a:lnTo>
                      <a:lnTo>
                        <a:pt x="119" y="164"/>
                      </a:lnTo>
                      <a:lnTo>
                        <a:pt x="112" y="165"/>
                      </a:lnTo>
                      <a:lnTo>
                        <a:pt x="109" y="166"/>
                      </a:lnTo>
                      <a:lnTo>
                        <a:pt x="105" y="167"/>
                      </a:lnTo>
                      <a:lnTo>
                        <a:pt x="101" y="167"/>
                      </a:lnTo>
                      <a:lnTo>
                        <a:pt x="98" y="167"/>
                      </a:lnTo>
                      <a:lnTo>
                        <a:pt x="93" y="169"/>
                      </a:lnTo>
                      <a:lnTo>
                        <a:pt x="93" y="172"/>
                      </a:lnTo>
                      <a:lnTo>
                        <a:pt x="90" y="174"/>
                      </a:lnTo>
                      <a:lnTo>
                        <a:pt x="81" y="173"/>
                      </a:lnTo>
                      <a:lnTo>
                        <a:pt x="78" y="174"/>
                      </a:lnTo>
                      <a:lnTo>
                        <a:pt x="78" y="177"/>
                      </a:lnTo>
                      <a:lnTo>
                        <a:pt x="72" y="181"/>
                      </a:lnTo>
                      <a:lnTo>
                        <a:pt x="68" y="181"/>
                      </a:lnTo>
                      <a:lnTo>
                        <a:pt x="65" y="179"/>
                      </a:lnTo>
                      <a:lnTo>
                        <a:pt x="63" y="180"/>
                      </a:lnTo>
                      <a:lnTo>
                        <a:pt x="62" y="177"/>
                      </a:lnTo>
                      <a:lnTo>
                        <a:pt x="60" y="179"/>
                      </a:lnTo>
                      <a:lnTo>
                        <a:pt x="57" y="183"/>
                      </a:lnTo>
                      <a:lnTo>
                        <a:pt x="51" y="184"/>
                      </a:lnTo>
                      <a:lnTo>
                        <a:pt x="51" y="186"/>
                      </a:lnTo>
                      <a:lnTo>
                        <a:pt x="49" y="186"/>
                      </a:lnTo>
                      <a:lnTo>
                        <a:pt x="44" y="191"/>
                      </a:lnTo>
                      <a:lnTo>
                        <a:pt x="39" y="194"/>
                      </a:lnTo>
                      <a:lnTo>
                        <a:pt x="30" y="198"/>
                      </a:lnTo>
                      <a:lnTo>
                        <a:pt x="27" y="203"/>
                      </a:lnTo>
                      <a:lnTo>
                        <a:pt x="27" y="208"/>
                      </a:lnTo>
                      <a:lnTo>
                        <a:pt x="23" y="212"/>
                      </a:lnTo>
                      <a:lnTo>
                        <a:pt x="22" y="210"/>
                      </a:lnTo>
                      <a:lnTo>
                        <a:pt x="23" y="208"/>
                      </a:lnTo>
                      <a:lnTo>
                        <a:pt x="22" y="205"/>
                      </a:lnTo>
                      <a:lnTo>
                        <a:pt x="23" y="201"/>
                      </a:lnTo>
                      <a:lnTo>
                        <a:pt x="23" y="198"/>
                      </a:lnTo>
                      <a:lnTo>
                        <a:pt x="19" y="202"/>
                      </a:lnTo>
                      <a:lnTo>
                        <a:pt x="18" y="208"/>
                      </a:lnTo>
                      <a:lnTo>
                        <a:pt x="15" y="215"/>
                      </a:lnTo>
                      <a:lnTo>
                        <a:pt x="17" y="220"/>
                      </a:lnTo>
                      <a:lnTo>
                        <a:pt x="16" y="224"/>
                      </a:lnTo>
                      <a:lnTo>
                        <a:pt x="16" y="232"/>
                      </a:lnTo>
                      <a:lnTo>
                        <a:pt x="10" y="240"/>
                      </a:lnTo>
                      <a:lnTo>
                        <a:pt x="8" y="251"/>
                      </a:lnTo>
                      <a:lnTo>
                        <a:pt x="9" y="257"/>
                      </a:lnTo>
                      <a:lnTo>
                        <a:pt x="9" y="265"/>
                      </a:lnTo>
                      <a:lnTo>
                        <a:pt x="13" y="275"/>
                      </a:lnTo>
                      <a:lnTo>
                        <a:pt x="14" y="279"/>
                      </a:lnTo>
                      <a:lnTo>
                        <a:pt x="16" y="282"/>
                      </a:lnTo>
                      <a:lnTo>
                        <a:pt x="14" y="287"/>
                      </a:lnTo>
                      <a:lnTo>
                        <a:pt x="15" y="291"/>
                      </a:lnTo>
                      <a:lnTo>
                        <a:pt x="12" y="293"/>
                      </a:lnTo>
                      <a:lnTo>
                        <a:pt x="11" y="290"/>
                      </a:lnTo>
                      <a:lnTo>
                        <a:pt x="11" y="284"/>
                      </a:lnTo>
                      <a:lnTo>
                        <a:pt x="9" y="288"/>
                      </a:lnTo>
                      <a:lnTo>
                        <a:pt x="8" y="286"/>
                      </a:lnTo>
                      <a:lnTo>
                        <a:pt x="8" y="281"/>
                      </a:lnTo>
                      <a:lnTo>
                        <a:pt x="5" y="274"/>
                      </a:lnTo>
                      <a:lnTo>
                        <a:pt x="3" y="277"/>
                      </a:lnTo>
                      <a:lnTo>
                        <a:pt x="4" y="284"/>
                      </a:lnTo>
                      <a:lnTo>
                        <a:pt x="8" y="289"/>
                      </a:lnTo>
                      <a:lnTo>
                        <a:pt x="11" y="295"/>
                      </a:lnTo>
                      <a:lnTo>
                        <a:pt x="7" y="296"/>
                      </a:lnTo>
                      <a:lnTo>
                        <a:pt x="3" y="291"/>
                      </a:lnTo>
                      <a:lnTo>
                        <a:pt x="2" y="285"/>
                      </a:lnTo>
                      <a:lnTo>
                        <a:pt x="2" y="288"/>
                      </a:lnTo>
                      <a:lnTo>
                        <a:pt x="0" y="289"/>
                      </a:lnTo>
                      <a:lnTo>
                        <a:pt x="2" y="295"/>
                      </a:lnTo>
                      <a:lnTo>
                        <a:pt x="7" y="301"/>
                      </a:lnTo>
                      <a:lnTo>
                        <a:pt x="10" y="312"/>
                      </a:lnTo>
                      <a:lnTo>
                        <a:pt x="9" y="329"/>
                      </a:lnTo>
                      <a:lnTo>
                        <a:pt x="12" y="332"/>
                      </a:lnTo>
                      <a:lnTo>
                        <a:pt x="13" y="341"/>
                      </a:lnTo>
                      <a:lnTo>
                        <a:pt x="17" y="354"/>
                      </a:lnTo>
                      <a:lnTo>
                        <a:pt x="16" y="359"/>
                      </a:lnTo>
                      <a:lnTo>
                        <a:pt x="16" y="377"/>
                      </a:lnTo>
                      <a:lnTo>
                        <a:pt x="16" y="380"/>
                      </a:lnTo>
                      <a:lnTo>
                        <a:pt x="17" y="385"/>
                      </a:lnTo>
                      <a:lnTo>
                        <a:pt x="17" y="391"/>
                      </a:lnTo>
                      <a:lnTo>
                        <a:pt x="20" y="399"/>
                      </a:lnTo>
                      <a:lnTo>
                        <a:pt x="20" y="404"/>
                      </a:lnTo>
                      <a:lnTo>
                        <a:pt x="17" y="406"/>
                      </a:lnTo>
                      <a:lnTo>
                        <a:pt x="19" y="408"/>
                      </a:lnTo>
                      <a:lnTo>
                        <a:pt x="18" y="412"/>
                      </a:lnTo>
                      <a:lnTo>
                        <a:pt x="17" y="419"/>
                      </a:lnTo>
                      <a:lnTo>
                        <a:pt x="15" y="422"/>
                      </a:lnTo>
                      <a:lnTo>
                        <a:pt x="16" y="425"/>
                      </a:lnTo>
                      <a:lnTo>
                        <a:pt x="15" y="429"/>
                      </a:lnTo>
                      <a:lnTo>
                        <a:pt x="12" y="431"/>
                      </a:lnTo>
                      <a:lnTo>
                        <a:pt x="13" y="436"/>
                      </a:lnTo>
                      <a:lnTo>
                        <a:pt x="9" y="439"/>
                      </a:lnTo>
                      <a:lnTo>
                        <a:pt x="6" y="438"/>
                      </a:lnTo>
                      <a:lnTo>
                        <a:pt x="3" y="444"/>
                      </a:lnTo>
                      <a:lnTo>
                        <a:pt x="3" y="454"/>
                      </a:lnTo>
                      <a:lnTo>
                        <a:pt x="5" y="457"/>
                      </a:lnTo>
                      <a:lnTo>
                        <a:pt x="7" y="457"/>
                      </a:lnTo>
                      <a:lnTo>
                        <a:pt x="13" y="464"/>
                      </a:lnTo>
                      <a:lnTo>
                        <a:pt x="13" y="467"/>
                      </a:lnTo>
                      <a:lnTo>
                        <a:pt x="14" y="468"/>
                      </a:lnTo>
                      <a:lnTo>
                        <a:pt x="17" y="469"/>
                      </a:lnTo>
                      <a:lnTo>
                        <a:pt x="19" y="471"/>
                      </a:lnTo>
                      <a:lnTo>
                        <a:pt x="23" y="472"/>
                      </a:lnTo>
                      <a:lnTo>
                        <a:pt x="24" y="471"/>
                      </a:lnTo>
                      <a:lnTo>
                        <a:pt x="25" y="473"/>
                      </a:lnTo>
                      <a:lnTo>
                        <a:pt x="28" y="474"/>
                      </a:lnTo>
                      <a:lnTo>
                        <a:pt x="32" y="472"/>
                      </a:lnTo>
                      <a:lnTo>
                        <a:pt x="33" y="475"/>
                      </a:lnTo>
                      <a:lnTo>
                        <a:pt x="34" y="474"/>
                      </a:lnTo>
                      <a:lnTo>
                        <a:pt x="35" y="474"/>
                      </a:lnTo>
                      <a:lnTo>
                        <a:pt x="40" y="473"/>
                      </a:lnTo>
                      <a:lnTo>
                        <a:pt x="43" y="473"/>
                      </a:lnTo>
                      <a:lnTo>
                        <a:pt x="44" y="471"/>
                      </a:lnTo>
                      <a:lnTo>
                        <a:pt x="45" y="471"/>
                      </a:lnTo>
                      <a:lnTo>
                        <a:pt x="47" y="466"/>
                      </a:lnTo>
                      <a:lnTo>
                        <a:pt x="52" y="467"/>
                      </a:lnTo>
                      <a:lnTo>
                        <a:pt x="52" y="464"/>
                      </a:lnTo>
                      <a:lnTo>
                        <a:pt x="54" y="462"/>
                      </a:lnTo>
                      <a:lnTo>
                        <a:pt x="57" y="462"/>
                      </a:lnTo>
                      <a:lnTo>
                        <a:pt x="59" y="464"/>
                      </a:lnTo>
                      <a:lnTo>
                        <a:pt x="61" y="461"/>
                      </a:lnTo>
                      <a:lnTo>
                        <a:pt x="62" y="461"/>
                      </a:lnTo>
                      <a:lnTo>
                        <a:pt x="64" y="460"/>
                      </a:lnTo>
                      <a:lnTo>
                        <a:pt x="64" y="457"/>
                      </a:lnTo>
                      <a:lnTo>
                        <a:pt x="72" y="451"/>
                      </a:lnTo>
                      <a:lnTo>
                        <a:pt x="75" y="451"/>
                      </a:lnTo>
                      <a:lnTo>
                        <a:pt x="77" y="453"/>
                      </a:lnTo>
                      <a:lnTo>
                        <a:pt x="80" y="450"/>
                      </a:lnTo>
                      <a:lnTo>
                        <a:pt x="87" y="449"/>
                      </a:lnTo>
                      <a:lnTo>
                        <a:pt x="88" y="450"/>
                      </a:lnTo>
                      <a:lnTo>
                        <a:pt x="93" y="450"/>
                      </a:lnTo>
                      <a:lnTo>
                        <a:pt x="94" y="450"/>
                      </a:lnTo>
                      <a:lnTo>
                        <a:pt x="96" y="450"/>
                      </a:lnTo>
                      <a:lnTo>
                        <a:pt x="99" y="450"/>
                      </a:lnTo>
                      <a:lnTo>
                        <a:pt x="100" y="453"/>
                      </a:lnTo>
                      <a:lnTo>
                        <a:pt x="102" y="453"/>
                      </a:lnTo>
                      <a:lnTo>
                        <a:pt x="105" y="452"/>
                      </a:lnTo>
                      <a:lnTo>
                        <a:pt x="106" y="453"/>
                      </a:lnTo>
                      <a:lnTo>
                        <a:pt x="108" y="452"/>
                      </a:lnTo>
                      <a:lnTo>
                        <a:pt x="113" y="452"/>
                      </a:lnTo>
                      <a:lnTo>
                        <a:pt x="113" y="454"/>
                      </a:lnTo>
                      <a:lnTo>
                        <a:pt x="114" y="455"/>
                      </a:lnTo>
                      <a:lnTo>
                        <a:pt x="117" y="451"/>
                      </a:lnTo>
                      <a:lnTo>
                        <a:pt x="120" y="453"/>
                      </a:lnTo>
                      <a:lnTo>
                        <a:pt x="124" y="450"/>
                      </a:lnTo>
                      <a:lnTo>
                        <a:pt x="126" y="445"/>
                      </a:lnTo>
                      <a:lnTo>
                        <a:pt x="127" y="445"/>
                      </a:lnTo>
                      <a:lnTo>
                        <a:pt x="130" y="441"/>
                      </a:lnTo>
                      <a:lnTo>
                        <a:pt x="132" y="435"/>
                      </a:lnTo>
                      <a:lnTo>
                        <a:pt x="135" y="432"/>
                      </a:lnTo>
                      <a:lnTo>
                        <a:pt x="139" y="430"/>
                      </a:lnTo>
                      <a:lnTo>
                        <a:pt x="141" y="432"/>
                      </a:lnTo>
                      <a:lnTo>
                        <a:pt x="147" y="429"/>
                      </a:lnTo>
                      <a:lnTo>
                        <a:pt x="154" y="423"/>
                      </a:lnTo>
                      <a:lnTo>
                        <a:pt x="158" y="419"/>
                      </a:lnTo>
                      <a:lnTo>
                        <a:pt x="161" y="418"/>
                      </a:lnTo>
                      <a:lnTo>
                        <a:pt x="163" y="418"/>
                      </a:lnTo>
                      <a:lnTo>
                        <a:pt x="165" y="418"/>
                      </a:lnTo>
                      <a:lnTo>
                        <a:pt x="169" y="419"/>
                      </a:lnTo>
                      <a:lnTo>
                        <a:pt x="173" y="420"/>
                      </a:lnTo>
                      <a:lnTo>
                        <a:pt x="176" y="419"/>
                      </a:lnTo>
                      <a:lnTo>
                        <a:pt x="182" y="419"/>
                      </a:lnTo>
                      <a:lnTo>
                        <a:pt x="189" y="415"/>
                      </a:lnTo>
                      <a:lnTo>
                        <a:pt x="194" y="415"/>
                      </a:lnTo>
                      <a:lnTo>
                        <a:pt x="197" y="412"/>
                      </a:lnTo>
                      <a:lnTo>
                        <a:pt x="199" y="412"/>
                      </a:lnTo>
                      <a:lnTo>
                        <a:pt x="203" y="408"/>
                      </a:lnTo>
                      <a:lnTo>
                        <a:pt x="210" y="408"/>
                      </a:lnTo>
                      <a:lnTo>
                        <a:pt x="225" y="406"/>
                      </a:lnTo>
                      <a:lnTo>
                        <a:pt x="230" y="408"/>
                      </a:lnTo>
                      <a:lnTo>
                        <a:pt x="234" y="408"/>
                      </a:lnTo>
                      <a:lnTo>
                        <a:pt x="238" y="406"/>
                      </a:lnTo>
                      <a:lnTo>
                        <a:pt x="241" y="407"/>
                      </a:lnTo>
                      <a:lnTo>
                        <a:pt x="245" y="412"/>
                      </a:lnTo>
                      <a:lnTo>
                        <a:pt x="248" y="419"/>
                      </a:lnTo>
                      <a:lnTo>
                        <a:pt x="251" y="419"/>
                      </a:lnTo>
                      <a:lnTo>
                        <a:pt x="253" y="418"/>
                      </a:lnTo>
                      <a:lnTo>
                        <a:pt x="255" y="417"/>
                      </a:lnTo>
                      <a:lnTo>
                        <a:pt x="256" y="419"/>
                      </a:lnTo>
                      <a:lnTo>
                        <a:pt x="258" y="418"/>
                      </a:lnTo>
                      <a:lnTo>
                        <a:pt x="261" y="419"/>
                      </a:lnTo>
                      <a:lnTo>
                        <a:pt x="263" y="422"/>
                      </a:lnTo>
                      <a:lnTo>
                        <a:pt x="267" y="423"/>
                      </a:lnTo>
                      <a:lnTo>
                        <a:pt x="269" y="422"/>
                      </a:lnTo>
                      <a:lnTo>
                        <a:pt x="275" y="428"/>
                      </a:lnTo>
                      <a:lnTo>
                        <a:pt x="274" y="431"/>
                      </a:lnTo>
                      <a:lnTo>
                        <a:pt x="276" y="431"/>
                      </a:lnTo>
                      <a:lnTo>
                        <a:pt x="278" y="433"/>
                      </a:lnTo>
                      <a:lnTo>
                        <a:pt x="277" y="436"/>
                      </a:lnTo>
                      <a:lnTo>
                        <a:pt x="275" y="436"/>
                      </a:lnTo>
                      <a:lnTo>
                        <a:pt x="274" y="438"/>
                      </a:lnTo>
                      <a:lnTo>
                        <a:pt x="277" y="445"/>
                      </a:lnTo>
                      <a:lnTo>
                        <a:pt x="279" y="445"/>
                      </a:lnTo>
                      <a:lnTo>
                        <a:pt x="283" y="449"/>
                      </a:lnTo>
                      <a:lnTo>
                        <a:pt x="283" y="453"/>
                      </a:lnTo>
                      <a:lnTo>
                        <a:pt x="283" y="457"/>
                      </a:lnTo>
                      <a:lnTo>
                        <a:pt x="286" y="465"/>
                      </a:lnTo>
                      <a:lnTo>
                        <a:pt x="285" y="469"/>
                      </a:lnTo>
                      <a:lnTo>
                        <a:pt x="286" y="471"/>
                      </a:lnTo>
                      <a:lnTo>
                        <a:pt x="286" y="475"/>
                      </a:lnTo>
                      <a:lnTo>
                        <a:pt x="284" y="478"/>
                      </a:lnTo>
                      <a:lnTo>
                        <a:pt x="283" y="477"/>
                      </a:lnTo>
                      <a:lnTo>
                        <a:pt x="282" y="477"/>
                      </a:lnTo>
                      <a:lnTo>
                        <a:pt x="284" y="481"/>
                      </a:lnTo>
                      <a:lnTo>
                        <a:pt x="286" y="483"/>
                      </a:lnTo>
                      <a:lnTo>
                        <a:pt x="287" y="486"/>
                      </a:lnTo>
                      <a:lnTo>
                        <a:pt x="289" y="485"/>
                      </a:lnTo>
                      <a:lnTo>
                        <a:pt x="292" y="488"/>
                      </a:lnTo>
                      <a:lnTo>
                        <a:pt x="292" y="484"/>
                      </a:lnTo>
                      <a:lnTo>
                        <a:pt x="290" y="482"/>
                      </a:lnTo>
                      <a:lnTo>
                        <a:pt x="293" y="480"/>
                      </a:lnTo>
                      <a:lnTo>
                        <a:pt x="293" y="477"/>
                      </a:lnTo>
                      <a:lnTo>
                        <a:pt x="296" y="476"/>
                      </a:lnTo>
                      <a:lnTo>
                        <a:pt x="297" y="473"/>
                      </a:lnTo>
                      <a:lnTo>
                        <a:pt x="300" y="472"/>
                      </a:lnTo>
                      <a:lnTo>
                        <a:pt x="300" y="469"/>
                      </a:lnTo>
                      <a:lnTo>
                        <a:pt x="303" y="465"/>
                      </a:lnTo>
                      <a:lnTo>
                        <a:pt x="309" y="461"/>
                      </a:lnTo>
                      <a:lnTo>
                        <a:pt x="310" y="459"/>
                      </a:lnTo>
                      <a:lnTo>
                        <a:pt x="310" y="459"/>
                      </a:lnTo>
                      <a:lnTo>
                        <a:pt x="315" y="457"/>
                      </a:lnTo>
                      <a:lnTo>
                        <a:pt x="317" y="452"/>
                      </a:lnTo>
                      <a:lnTo>
                        <a:pt x="321" y="445"/>
                      </a:lnTo>
                      <a:lnTo>
                        <a:pt x="324" y="443"/>
                      </a:lnTo>
                      <a:lnTo>
                        <a:pt x="326" y="441"/>
                      </a:lnTo>
                      <a:lnTo>
                        <a:pt x="325" y="437"/>
                      </a:lnTo>
                      <a:lnTo>
                        <a:pt x="326" y="433"/>
                      </a:lnTo>
                      <a:lnTo>
                        <a:pt x="328" y="438"/>
                      </a:lnTo>
                      <a:lnTo>
                        <a:pt x="328" y="443"/>
                      </a:lnTo>
                      <a:lnTo>
                        <a:pt x="328" y="446"/>
                      </a:lnTo>
                      <a:lnTo>
                        <a:pt x="326" y="450"/>
                      </a:lnTo>
                      <a:lnTo>
                        <a:pt x="325" y="458"/>
                      </a:lnTo>
                      <a:lnTo>
                        <a:pt x="319" y="463"/>
                      </a:lnTo>
                      <a:lnTo>
                        <a:pt x="318" y="466"/>
                      </a:lnTo>
                      <a:lnTo>
                        <a:pt x="317" y="469"/>
                      </a:lnTo>
                      <a:lnTo>
                        <a:pt x="317" y="473"/>
                      </a:lnTo>
                      <a:lnTo>
                        <a:pt x="314" y="478"/>
                      </a:lnTo>
                      <a:lnTo>
                        <a:pt x="314" y="480"/>
                      </a:lnTo>
                      <a:lnTo>
                        <a:pt x="312" y="488"/>
                      </a:lnTo>
                      <a:lnTo>
                        <a:pt x="305" y="488"/>
                      </a:lnTo>
                      <a:lnTo>
                        <a:pt x="303" y="492"/>
                      </a:lnTo>
                      <a:lnTo>
                        <a:pt x="302" y="495"/>
                      </a:lnTo>
                      <a:lnTo>
                        <a:pt x="302" y="497"/>
                      </a:lnTo>
                      <a:lnTo>
                        <a:pt x="306" y="495"/>
                      </a:lnTo>
                      <a:lnTo>
                        <a:pt x="310" y="493"/>
                      </a:lnTo>
                      <a:lnTo>
                        <a:pt x="315" y="495"/>
                      </a:lnTo>
                      <a:lnTo>
                        <a:pt x="320" y="486"/>
                      </a:lnTo>
                      <a:lnTo>
                        <a:pt x="321" y="477"/>
                      </a:lnTo>
                      <a:lnTo>
                        <a:pt x="325" y="472"/>
                      </a:lnTo>
                      <a:lnTo>
                        <a:pt x="326" y="474"/>
                      </a:lnTo>
                      <a:lnTo>
                        <a:pt x="326" y="482"/>
                      </a:lnTo>
                      <a:lnTo>
                        <a:pt x="328" y="487"/>
                      </a:lnTo>
                      <a:lnTo>
                        <a:pt x="326" y="488"/>
                      </a:lnTo>
                      <a:lnTo>
                        <a:pt x="327" y="495"/>
                      </a:lnTo>
                      <a:lnTo>
                        <a:pt x="324" y="502"/>
                      </a:lnTo>
                      <a:lnTo>
                        <a:pt x="318" y="505"/>
                      </a:lnTo>
                      <a:lnTo>
                        <a:pt x="319" y="507"/>
                      </a:lnTo>
                      <a:lnTo>
                        <a:pt x="323" y="507"/>
                      </a:lnTo>
                      <a:lnTo>
                        <a:pt x="326" y="507"/>
                      </a:lnTo>
                      <a:lnTo>
                        <a:pt x="328" y="505"/>
                      </a:lnTo>
                      <a:lnTo>
                        <a:pt x="331" y="504"/>
                      </a:lnTo>
                      <a:lnTo>
                        <a:pt x="333" y="501"/>
                      </a:lnTo>
                      <a:lnTo>
                        <a:pt x="336" y="502"/>
                      </a:lnTo>
                      <a:lnTo>
                        <a:pt x="338" y="502"/>
                      </a:lnTo>
                      <a:lnTo>
                        <a:pt x="336" y="505"/>
                      </a:lnTo>
                      <a:lnTo>
                        <a:pt x="334" y="507"/>
                      </a:lnTo>
                      <a:lnTo>
                        <a:pt x="332" y="507"/>
                      </a:lnTo>
                      <a:lnTo>
                        <a:pt x="331" y="509"/>
                      </a:lnTo>
                      <a:lnTo>
                        <a:pt x="334" y="513"/>
                      </a:lnTo>
                      <a:lnTo>
                        <a:pt x="335" y="517"/>
                      </a:lnTo>
                      <a:lnTo>
                        <a:pt x="337" y="522"/>
                      </a:lnTo>
                      <a:lnTo>
                        <a:pt x="337" y="529"/>
                      </a:lnTo>
                      <a:lnTo>
                        <a:pt x="337" y="536"/>
                      </a:lnTo>
                      <a:lnTo>
                        <a:pt x="333" y="541"/>
                      </a:lnTo>
                      <a:lnTo>
                        <a:pt x="334" y="543"/>
                      </a:lnTo>
                      <a:lnTo>
                        <a:pt x="333" y="549"/>
                      </a:lnTo>
                      <a:lnTo>
                        <a:pt x="335" y="552"/>
                      </a:lnTo>
                      <a:lnTo>
                        <a:pt x="338" y="556"/>
                      </a:lnTo>
                      <a:lnTo>
                        <a:pt x="338" y="562"/>
                      </a:lnTo>
                      <a:lnTo>
                        <a:pt x="343" y="570"/>
                      </a:lnTo>
                      <a:lnTo>
                        <a:pt x="347" y="571"/>
                      </a:lnTo>
                      <a:lnTo>
                        <a:pt x="350" y="573"/>
                      </a:lnTo>
                      <a:lnTo>
                        <a:pt x="351" y="578"/>
                      </a:lnTo>
                      <a:lnTo>
                        <a:pt x="354" y="578"/>
                      </a:lnTo>
                      <a:lnTo>
                        <a:pt x="355" y="576"/>
                      </a:lnTo>
                      <a:lnTo>
                        <a:pt x="356" y="575"/>
                      </a:lnTo>
                      <a:lnTo>
                        <a:pt x="360" y="577"/>
                      </a:lnTo>
                      <a:lnTo>
                        <a:pt x="363" y="581"/>
                      </a:lnTo>
                      <a:lnTo>
                        <a:pt x="366" y="581"/>
                      </a:lnTo>
                      <a:lnTo>
                        <a:pt x="370" y="585"/>
                      </a:lnTo>
                      <a:lnTo>
                        <a:pt x="370" y="589"/>
                      </a:lnTo>
                      <a:lnTo>
                        <a:pt x="373" y="590"/>
                      </a:lnTo>
                      <a:lnTo>
                        <a:pt x="376" y="594"/>
                      </a:lnTo>
                      <a:lnTo>
                        <a:pt x="378" y="594"/>
                      </a:lnTo>
                      <a:lnTo>
                        <a:pt x="379" y="591"/>
                      </a:lnTo>
                      <a:lnTo>
                        <a:pt x="384" y="588"/>
                      </a:lnTo>
                      <a:lnTo>
                        <a:pt x="386" y="586"/>
                      </a:lnTo>
                      <a:lnTo>
                        <a:pt x="390" y="586"/>
                      </a:lnTo>
                      <a:lnTo>
                        <a:pt x="393" y="581"/>
                      </a:lnTo>
                      <a:lnTo>
                        <a:pt x="396" y="582"/>
                      </a:lnTo>
                      <a:lnTo>
                        <a:pt x="397" y="581"/>
                      </a:lnTo>
                      <a:lnTo>
                        <a:pt x="397" y="578"/>
                      </a:lnTo>
                      <a:lnTo>
                        <a:pt x="393" y="578"/>
                      </a:lnTo>
                      <a:lnTo>
                        <a:pt x="394" y="575"/>
                      </a:lnTo>
                      <a:lnTo>
                        <a:pt x="400" y="571"/>
                      </a:lnTo>
                      <a:lnTo>
                        <a:pt x="404" y="574"/>
                      </a:lnTo>
                      <a:lnTo>
                        <a:pt x="404" y="578"/>
                      </a:lnTo>
                      <a:lnTo>
                        <a:pt x="399" y="582"/>
                      </a:lnTo>
                      <a:lnTo>
                        <a:pt x="400" y="585"/>
                      </a:lnTo>
                      <a:lnTo>
                        <a:pt x="402" y="586"/>
                      </a:lnTo>
                      <a:lnTo>
                        <a:pt x="404" y="583"/>
                      </a:lnTo>
                      <a:lnTo>
                        <a:pt x="406" y="581"/>
                      </a:lnTo>
                      <a:lnTo>
                        <a:pt x="409" y="583"/>
                      </a:lnTo>
                      <a:lnTo>
                        <a:pt x="409" y="586"/>
                      </a:lnTo>
                      <a:lnTo>
                        <a:pt x="407" y="586"/>
                      </a:lnTo>
                      <a:lnTo>
                        <a:pt x="404" y="589"/>
                      </a:lnTo>
                      <a:lnTo>
                        <a:pt x="408" y="595"/>
                      </a:lnTo>
                      <a:lnTo>
                        <a:pt x="409" y="600"/>
                      </a:lnTo>
                      <a:lnTo>
                        <a:pt x="411" y="599"/>
                      </a:lnTo>
                      <a:lnTo>
                        <a:pt x="412" y="599"/>
                      </a:lnTo>
                      <a:lnTo>
                        <a:pt x="413" y="602"/>
                      </a:lnTo>
                      <a:lnTo>
                        <a:pt x="414" y="606"/>
                      </a:lnTo>
                      <a:lnTo>
                        <a:pt x="417" y="602"/>
                      </a:lnTo>
                      <a:lnTo>
                        <a:pt x="417" y="598"/>
                      </a:lnTo>
                      <a:lnTo>
                        <a:pt x="414" y="599"/>
                      </a:lnTo>
                      <a:lnTo>
                        <a:pt x="414" y="598"/>
                      </a:lnTo>
                      <a:lnTo>
                        <a:pt x="415" y="595"/>
                      </a:lnTo>
                      <a:lnTo>
                        <a:pt x="422" y="595"/>
                      </a:lnTo>
                      <a:lnTo>
                        <a:pt x="423" y="597"/>
                      </a:lnTo>
                      <a:lnTo>
                        <a:pt x="424" y="595"/>
                      </a:lnTo>
                      <a:lnTo>
                        <a:pt x="428" y="589"/>
                      </a:lnTo>
                      <a:lnTo>
                        <a:pt x="435" y="584"/>
                      </a:lnTo>
                      <a:lnTo>
                        <a:pt x="439" y="580"/>
                      </a:lnTo>
                      <a:lnTo>
                        <a:pt x="437" y="580"/>
                      </a:lnTo>
                      <a:lnTo>
                        <a:pt x="435" y="581"/>
                      </a:lnTo>
                      <a:lnTo>
                        <a:pt x="436" y="580"/>
                      </a:lnTo>
                      <a:lnTo>
                        <a:pt x="434" y="579"/>
                      </a:lnTo>
                      <a:lnTo>
                        <a:pt x="436" y="579"/>
                      </a:lnTo>
                      <a:lnTo>
                        <a:pt x="440" y="579"/>
                      </a:lnTo>
                      <a:lnTo>
                        <a:pt x="445" y="577"/>
                      </a:lnTo>
                      <a:lnTo>
                        <a:pt x="456" y="574"/>
                      </a:lnTo>
                      <a:lnTo>
                        <a:pt x="465" y="576"/>
                      </a:lnTo>
                      <a:lnTo>
                        <a:pt x="469" y="574"/>
                      </a:lnTo>
                      <a:lnTo>
                        <a:pt x="469" y="571"/>
                      </a:lnTo>
                      <a:lnTo>
                        <a:pt x="471" y="571"/>
                      </a:lnTo>
                      <a:lnTo>
                        <a:pt x="473" y="569"/>
                      </a:lnTo>
                      <a:lnTo>
                        <a:pt x="476" y="563"/>
                      </a:lnTo>
                      <a:lnTo>
                        <a:pt x="475" y="556"/>
                      </a:lnTo>
                      <a:lnTo>
                        <a:pt x="475" y="553"/>
                      </a:lnTo>
                      <a:lnTo>
                        <a:pt x="480" y="546"/>
                      </a:lnTo>
                      <a:lnTo>
                        <a:pt x="480" y="536"/>
                      </a:lnTo>
                      <a:lnTo>
                        <a:pt x="482" y="533"/>
                      </a:lnTo>
                      <a:lnTo>
                        <a:pt x="483" y="526"/>
                      </a:lnTo>
                      <a:lnTo>
                        <a:pt x="486" y="525"/>
                      </a:lnTo>
                      <a:lnTo>
                        <a:pt x="486" y="521"/>
                      </a:lnTo>
                      <a:lnTo>
                        <a:pt x="494" y="509"/>
                      </a:lnTo>
                      <a:lnTo>
                        <a:pt x="497" y="508"/>
                      </a:lnTo>
                      <a:lnTo>
                        <a:pt x="498" y="501"/>
                      </a:lnTo>
                      <a:lnTo>
                        <a:pt x="501" y="495"/>
                      </a:lnTo>
                      <a:lnTo>
                        <a:pt x="504" y="488"/>
                      </a:lnTo>
                      <a:lnTo>
                        <a:pt x="507" y="484"/>
                      </a:lnTo>
                      <a:lnTo>
                        <a:pt x="507" y="481"/>
                      </a:lnTo>
                      <a:lnTo>
                        <a:pt x="509" y="479"/>
                      </a:lnTo>
                      <a:lnTo>
                        <a:pt x="511" y="472"/>
                      </a:lnTo>
                      <a:lnTo>
                        <a:pt x="510" y="471"/>
                      </a:lnTo>
                      <a:lnTo>
                        <a:pt x="514" y="468"/>
                      </a:lnTo>
                      <a:lnTo>
                        <a:pt x="517" y="463"/>
                      </a:lnTo>
                      <a:lnTo>
                        <a:pt x="518" y="460"/>
                      </a:lnTo>
                      <a:lnTo>
                        <a:pt x="521" y="455"/>
                      </a:lnTo>
                      <a:lnTo>
                        <a:pt x="525" y="453"/>
                      </a:lnTo>
                      <a:lnTo>
                        <a:pt x="528" y="452"/>
                      </a:lnTo>
                      <a:lnTo>
                        <a:pt x="523" y="452"/>
                      </a:lnTo>
                      <a:lnTo>
                        <a:pt x="525" y="450"/>
                      </a:lnTo>
                      <a:lnTo>
                        <a:pt x="529" y="450"/>
                      </a:lnTo>
                      <a:lnTo>
                        <a:pt x="534" y="446"/>
                      </a:lnTo>
                      <a:lnTo>
                        <a:pt x="535" y="442"/>
                      </a:lnTo>
                      <a:lnTo>
                        <a:pt x="534" y="439"/>
                      </a:lnTo>
                      <a:lnTo>
                        <a:pt x="535" y="436"/>
                      </a:lnTo>
                      <a:lnTo>
                        <a:pt x="539" y="432"/>
                      </a:lnTo>
                      <a:lnTo>
                        <a:pt x="539" y="429"/>
                      </a:lnTo>
                      <a:lnTo>
                        <a:pt x="542" y="427"/>
                      </a:lnTo>
                      <a:lnTo>
                        <a:pt x="546" y="421"/>
                      </a:lnTo>
                      <a:lnTo>
                        <a:pt x="546" y="418"/>
                      </a:lnTo>
                      <a:lnTo>
                        <a:pt x="547" y="412"/>
                      </a:lnTo>
                      <a:lnTo>
                        <a:pt x="546" y="411"/>
                      </a:lnTo>
                      <a:lnTo>
                        <a:pt x="546" y="408"/>
                      </a:lnTo>
                      <a:lnTo>
                        <a:pt x="550" y="397"/>
                      </a:lnTo>
                      <a:lnTo>
                        <a:pt x="551" y="391"/>
                      </a:lnTo>
                      <a:lnTo>
                        <a:pt x="556" y="380"/>
                      </a:lnTo>
                      <a:lnTo>
                        <a:pt x="556" y="376"/>
                      </a:lnTo>
                      <a:lnTo>
                        <a:pt x="559" y="368"/>
                      </a:lnTo>
                      <a:lnTo>
                        <a:pt x="563" y="364"/>
                      </a:lnTo>
                      <a:lnTo>
                        <a:pt x="564" y="360"/>
                      </a:lnTo>
                      <a:lnTo>
                        <a:pt x="563" y="354"/>
                      </a:lnTo>
                      <a:lnTo>
                        <a:pt x="565" y="351"/>
                      </a:lnTo>
                      <a:lnTo>
                        <a:pt x="563" y="343"/>
                      </a:lnTo>
                      <a:close/>
                    </a:path>
                  </a:pathLst>
                </a:custGeom>
                <a:solidFill>
                  <a:srgbClr val="D7D0CE"/>
                </a:solid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70" name="Freeform 890">
                  <a:extLst>
                    <a:ext uri="{FF2B5EF4-FFF2-40B4-BE49-F238E27FC236}">
                      <a16:creationId xmlns:a16="http://schemas.microsoft.com/office/drawing/2014/main" id="{E07A6DA6-D607-4AF5-F0A9-3AD7E7BE61C0}"/>
                    </a:ext>
                  </a:extLst>
                </p:cNvPr>
                <p:cNvSpPr>
                  <a:spLocks/>
                </p:cNvSpPr>
                <p:nvPr/>
              </p:nvSpPr>
              <p:spPr bwMode="auto">
                <a:xfrm>
                  <a:off x="5589" y="3587"/>
                  <a:ext cx="2" cy="3"/>
                </a:xfrm>
                <a:custGeom>
                  <a:avLst/>
                  <a:gdLst>
                    <a:gd name="T0" fmla="*/ 2 w 2"/>
                    <a:gd name="T1" fmla="*/ 2 h 3"/>
                    <a:gd name="T2" fmla="*/ 1 w 2"/>
                    <a:gd name="T3" fmla="*/ 0 h 3"/>
                    <a:gd name="T4" fmla="*/ 0 w 2"/>
                    <a:gd name="T5" fmla="*/ 1 h 3"/>
                    <a:gd name="T6" fmla="*/ 1 w 2"/>
                    <a:gd name="T7" fmla="*/ 3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lnTo>
                        <a:pt x="1" y="0"/>
                      </a:lnTo>
                      <a:lnTo>
                        <a:pt x="0" y="1"/>
                      </a:lnTo>
                      <a:lnTo>
                        <a:pt x="1" y="3"/>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71" name="Freeform 891">
                  <a:extLst>
                    <a:ext uri="{FF2B5EF4-FFF2-40B4-BE49-F238E27FC236}">
                      <a16:creationId xmlns:a16="http://schemas.microsoft.com/office/drawing/2014/main" id="{82AB3103-B3B6-9258-059B-87CF086F80B3}"/>
                    </a:ext>
                  </a:extLst>
                </p:cNvPr>
                <p:cNvSpPr>
                  <a:spLocks/>
                </p:cNvSpPr>
                <p:nvPr/>
              </p:nvSpPr>
              <p:spPr bwMode="auto">
                <a:xfrm>
                  <a:off x="5613" y="3641"/>
                  <a:ext cx="7" cy="5"/>
                </a:xfrm>
                <a:custGeom>
                  <a:avLst/>
                  <a:gdLst>
                    <a:gd name="T0" fmla="*/ 1 w 7"/>
                    <a:gd name="T1" fmla="*/ 0 h 5"/>
                    <a:gd name="T2" fmla="*/ 0 w 7"/>
                    <a:gd name="T3" fmla="*/ 2 h 5"/>
                    <a:gd name="T4" fmla="*/ 0 w 7"/>
                    <a:gd name="T5" fmla="*/ 4 h 5"/>
                    <a:gd name="T6" fmla="*/ 5 w 7"/>
                    <a:gd name="T7" fmla="*/ 4 h 5"/>
                    <a:gd name="T8" fmla="*/ 7 w 7"/>
                    <a:gd name="T9" fmla="*/ 5 h 5"/>
                    <a:gd name="T10" fmla="*/ 7 w 7"/>
                    <a:gd name="T11" fmla="*/ 3 h 5"/>
                    <a:gd name="T12" fmla="*/ 4 w 7"/>
                    <a:gd name="T13" fmla="*/ 0 h 5"/>
                    <a:gd name="T14" fmla="*/ 1 w 7"/>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5">
                      <a:moveTo>
                        <a:pt x="1" y="0"/>
                      </a:moveTo>
                      <a:lnTo>
                        <a:pt x="0" y="2"/>
                      </a:lnTo>
                      <a:lnTo>
                        <a:pt x="0" y="4"/>
                      </a:lnTo>
                      <a:lnTo>
                        <a:pt x="5" y="4"/>
                      </a:lnTo>
                      <a:lnTo>
                        <a:pt x="7" y="5"/>
                      </a:lnTo>
                      <a:lnTo>
                        <a:pt x="7" y="3"/>
                      </a:lnTo>
                      <a:lnTo>
                        <a:pt x="4" y="0"/>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72" name="Freeform 892">
                  <a:extLst>
                    <a:ext uri="{FF2B5EF4-FFF2-40B4-BE49-F238E27FC236}">
                      <a16:creationId xmlns:a16="http://schemas.microsoft.com/office/drawing/2014/main" id="{0832D8F8-05B5-5FE3-78E2-ADA361754638}"/>
                    </a:ext>
                  </a:extLst>
                </p:cNvPr>
                <p:cNvSpPr>
                  <a:spLocks/>
                </p:cNvSpPr>
                <p:nvPr/>
              </p:nvSpPr>
              <p:spPr bwMode="auto">
                <a:xfrm>
                  <a:off x="5540" y="3005"/>
                  <a:ext cx="4" cy="7"/>
                </a:xfrm>
                <a:custGeom>
                  <a:avLst/>
                  <a:gdLst>
                    <a:gd name="T0" fmla="*/ 0 w 4"/>
                    <a:gd name="T1" fmla="*/ 6 h 7"/>
                    <a:gd name="T2" fmla="*/ 2 w 4"/>
                    <a:gd name="T3" fmla="*/ 7 h 7"/>
                    <a:gd name="T4" fmla="*/ 2 w 4"/>
                    <a:gd name="T5" fmla="*/ 5 h 7"/>
                    <a:gd name="T6" fmla="*/ 4 w 4"/>
                    <a:gd name="T7" fmla="*/ 2 h 7"/>
                    <a:gd name="T8" fmla="*/ 4 w 4"/>
                    <a:gd name="T9" fmla="*/ 0 h 7"/>
                    <a:gd name="T10" fmla="*/ 0 w 4"/>
                    <a:gd name="T11" fmla="*/ 4 h 7"/>
                    <a:gd name="T12" fmla="*/ 0 w 4"/>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4" h="7">
                      <a:moveTo>
                        <a:pt x="0" y="6"/>
                      </a:moveTo>
                      <a:lnTo>
                        <a:pt x="2" y="7"/>
                      </a:lnTo>
                      <a:lnTo>
                        <a:pt x="2" y="5"/>
                      </a:lnTo>
                      <a:lnTo>
                        <a:pt x="4" y="2"/>
                      </a:lnTo>
                      <a:lnTo>
                        <a:pt x="4" y="0"/>
                      </a:lnTo>
                      <a:lnTo>
                        <a:pt x="0" y="4"/>
                      </a:lnTo>
                      <a:lnTo>
                        <a:pt x="0"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73" name="Freeform 893">
                  <a:extLst>
                    <a:ext uri="{FF2B5EF4-FFF2-40B4-BE49-F238E27FC236}">
                      <a16:creationId xmlns:a16="http://schemas.microsoft.com/office/drawing/2014/main" id="{98047D97-12AF-A98E-2DB3-75BEC9984FB8}"/>
                    </a:ext>
                  </a:extLst>
                </p:cNvPr>
                <p:cNvSpPr>
                  <a:spLocks/>
                </p:cNvSpPr>
                <p:nvPr/>
              </p:nvSpPr>
              <p:spPr bwMode="auto">
                <a:xfrm>
                  <a:off x="5575" y="3118"/>
                  <a:ext cx="3" cy="3"/>
                </a:xfrm>
                <a:custGeom>
                  <a:avLst/>
                  <a:gdLst>
                    <a:gd name="T0" fmla="*/ 1 w 3"/>
                    <a:gd name="T1" fmla="*/ 3 h 3"/>
                    <a:gd name="T2" fmla="*/ 3 w 3"/>
                    <a:gd name="T3" fmla="*/ 2 h 3"/>
                    <a:gd name="T4" fmla="*/ 3 w 3"/>
                    <a:gd name="T5" fmla="*/ 0 h 3"/>
                    <a:gd name="T6" fmla="*/ 0 w 3"/>
                    <a:gd name="T7" fmla="*/ 1 h 3"/>
                    <a:gd name="T8" fmla="*/ 1 w 3"/>
                    <a:gd name="T9" fmla="*/ 3 h 3"/>
                  </a:gdLst>
                  <a:ahLst/>
                  <a:cxnLst>
                    <a:cxn ang="0">
                      <a:pos x="T0" y="T1"/>
                    </a:cxn>
                    <a:cxn ang="0">
                      <a:pos x="T2" y="T3"/>
                    </a:cxn>
                    <a:cxn ang="0">
                      <a:pos x="T4" y="T5"/>
                    </a:cxn>
                    <a:cxn ang="0">
                      <a:pos x="T6" y="T7"/>
                    </a:cxn>
                    <a:cxn ang="0">
                      <a:pos x="T8" y="T9"/>
                    </a:cxn>
                  </a:cxnLst>
                  <a:rect l="0" t="0" r="r" b="b"/>
                  <a:pathLst>
                    <a:path w="3" h="3">
                      <a:moveTo>
                        <a:pt x="1" y="3"/>
                      </a:moveTo>
                      <a:lnTo>
                        <a:pt x="3" y="2"/>
                      </a:lnTo>
                      <a:lnTo>
                        <a:pt x="3" y="0"/>
                      </a:lnTo>
                      <a:lnTo>
                        <a:pt x="0" y="1"/>
                      </a:lnTo>
                      <a:lnTo>
                        <a:pt x="1"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74" name="Freeform 894">
                  <a:extLst>
                    <a:ext uri="{FF2B5EF4-FFF2-40B4-BE49-F238E27FC236}">
                      <a16:creationId xmlns:a16="http://schemas.microsoft.com/office/drawing/2014/main" id="{B50DCB34-9460-7008-3FBF-55A18B312D0D}"/>
                    </a:ext>
                  </a:extLst>
                </p:cNvPr>
                <p:cNvSpPr>
                  <a:spLocks/>
                </p:cNvSpPr>
                <p:nvPr/>
              </p:nvSpPr>
              <p:spPr bwMode="auto">
                <a:xfrm>
                  <a:off x="5537" y="3013"/>
                  <a:ext cx="1" cy="2"/>
                </a:xfrm>
                <a:custGeom>
                  <a:avLst/>
                  <a:gdLst>
                    <a:gd name="T0" fmla="*/ 1 w 1"/>
                    <a:gd name="T1" fmla="*/ 2 h 2"/>
                    <a:gd name="T2" fmla="*/ 1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1" y="0"/>
                      </a:lnTo>
                      <a:lnTo>
                        <a:pt x="0" y="2"/>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75" name="Freeform 895">
                  <a:extLst>
                    <a:ext uri="{FF2B5EF4-FFF2-40B4-BE49-F238E27FC236}">
                      <a16:creationId xmlns:a16="http://schemas.microsoft.com/office/drawing/2014/main" id="{6A991E3C-7DE0-964A-0A67-F652274B060B}"/>
                    </a:ext>
                  </a:extLst>
                </p:cNvPr>
                <p:cNvSpPr>
                  <a:spLocks/>
                </p:cNvSpPr>
                <p:nvPr/>
              </p:nvSpPr>
              <p:spPr bwMode="auto">
                <a:xfrm>
                  <a:off x="5542" y="3090"/>
                  <a:ext cx="3" cy="6"/>
                </a:xfrm>
                <a:custGeom>
                  <a:avLst/>
                  <a:gdLst>
                    <a:gd name="T0" fmla="*/ 3 w 3"/>
                    <a:gd name="T1" fmla="*/ 4 h 6"/>
                    <a:gd name="T2" fmla="*/ 2 w 3"/>
                    <a:gd name="T3" fmla="*/ 0 h 6"/>
                    <a:gd name="T4" fmla="*/ 0 w 3"/>
                    <a:gd name="T5" fmla="*/ 4 h 6"/>
                    <a:gd name="T6" fmla="*/ 2 w 3"/>
                    <a:gd name="T7" fmla="*/ 6 h 6"/>
                    <a:gd name="T8" fmla="*/ 3 w 3"/>
                    <a:gd name="T9" fmla="*/ 4 h 6"/>
                  </a:gdLst>
                  <a:ahLst/>
                  <a:cxnLst>
                    <a:cxn ang="0">
                      <a:pos x="T0" y="T1"/>
                    </a:cxn>
                    <a:cxn ang="0">
                      <a:pos x="T2" y="T3"/>
                    </a:cxn>
                    <a:cxn ang="0">
                      <a:pos x="T4" y="T5"/>
                    </a:cxn>
                    <a:cxn ang="0">
                      <a:pos x="T6" y="T7"/>
                    </a:cxn>
                    <a:cxn ang="0">
                      <a:pos x="T8" y="T9"/>
                    </a:cxn>
                  </a:cxnLst>
                  <a:rect l="0" t="0" r="r" b="b"/>
                  <a:pathLst>
                    <a:path w="3" h="6">
                      <a:moveTo>
                        <a:pt x="3" y="4"/>
                      </a:moveTo>
                      <a:lnTo>
                        <a:pt x="2" y="0"/>
                      </a:lnTo>
                      <a:lnTo>
                        <a:pt x="0" y="4"/>
                      </a:lnTo>
                      <a:lnTo>
                        <a:pt x="2" y="6"/>
                      </a:lnTo>
                      <a:lnTo>
                        <a:pt x="3"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76" name="Freeform 896">
                  <a:extLst>
                    <a:ext uri="{FF2B5EF4-FFF2-40B4-BE49-F238E27FC236}">
                      <a16:creationId xmlns:a16="http://schemas.microsoft.com/office/drawing/2014/main" id="{069DCC35-AA26-022A-23B4-66F56BF173F6}"/>
                    </a:ext>
                  </a:extLst>
                </p:cNvPr>
                <p:cNvSpPr>
                  <a:spLocks/>
                </p:cNvSpPr>
                <p:nvPr/>
              </p:nvSpPr>
              <p:spPr bwMode="auto">
                <a:xfrm>
                  <a:off x="5572" y="3108"/>
                  <a:ext cx="8" cy="6"/>
                </a:xfrm>
                <a:custGeom>
                  <a:avLst/>
                  <a:gdLst>
                    <a:gd name="T0" fmla="*/ 10 w 10"/>
                    <a:gd name="T1" fmla="*/ 1 h 8"/>
                    <a:gd name="T2" fmla="*/ 5 w 10"/>
                    <a:gd name="T3" fmla="*/ 0 h 8"/>
                    <a:gd name="T4" fmla="*/ 1 w 10"/>
                    <a:gd name="T5" fmla="*/ 3 h 8"/>
                    <a:gd name="T6" fmla="*/ 0 w 10"/>
                    <a:gd name="T7" fmla="*/ 6 h 8"/>
                    <a:gd name="T8" fmla="*/ 2 w 10"/>
                    <a:gd name="T9" fmla="*/ 8 h 8"/>
                    <a:gd name="T10" fmla="*/ 4 w 10"/>
                    <a:gd name="T11" fmla="*/ 7 h 8"/>
                    <a:gd name="T12" fmla="*/ 6 w 10"/>
                    <a:gd name="T13" fmla="*/ 3 h 8"/>
                    <a:gd name="T14" fmla="*/ 10 w 10"/>
                    <a:gd name="T15" fmla="*/ 3 h 8"/>
                    <a:gd name="T16" fmla="*/ 10 w 10"/>
                    <a:gd name="T17"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10" y="1"/>
                      </a:moveTo>
                      <a:cubicBezTo>
                        <a:pt x="5" y="0"/>
                        <a:pt x="5" y="0"/>
                        <a:pt x="5" y="0"/>
                      </a:cubicBezTo>
                      <a:cubicBezTo>
                        <a:pt x="1" y="3"/>
                        <a:pt x="1" y="3"/>
                        <a:pt x="1" y="3"/>
                      </a:cubicBezTo>
                      <a:cubicBezTo>
                        <a:pt x="1" y="3"/>
                        <a:pt x="0" y="6"/>
                        <a:pt x="0" y="6"/>
                      </a:cubicBezTo>
                      <a:cubicBezTo>
                        <a:pt x="2" y="8"/>
                        <a:pt x="2" y="8"/>
                        <a:pt x="2" y="8"/>
                      </a:cubicBezTo>
                      <a:cubicBezTo>
                        <a:pt x="4" y="7"/>
                        <a:pt x="4" y="7"/>
                        <a:pt x="4" y="7"/>
                      </a:cubicBezTo>
                      <a:cubicBezTo>
                        <a:pt x="6" y="3"/>
                        <a:pt x="6" y="3"/>
                        <a:pt x="6" y="3"/>
                      </a:cubicBezTo>
                      <a:cubicBezTo>
                        <a:pt x="10" y="3"/>
                        <a:pt x="10" y="3"/>
                        <a:pt x="10" y="3"/>
                      </a:cubicBezTo>
                      <a:lnTo>
                        <a:pt x="1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77" name="Freeform 897">
                  <a:extLst>
                    <a:ext uri="{FF2B5EF4-FFF2-40B4-BE49-F238E27FC236}">
                      <a16:creationId xmlns:a16="http://schemas.microsoft.com/office/drawing/2014/main" id="{B5640A0F-1372-7918-5CF0-1DEE529D46E2}"/>
                    </a:ext>
                  </a:extLst>
                </p:cNvPr>
                <p:cNvSpPr>
                  <a:spLocks/>
                </p:cNvSpPr>
                <p:nvPr/>
              </p:nvSpPr>
              <p:spPr bwMode="auto">
                <a:xfrm>
                  <a:off x="5566" y="3637"/>
                  <a:ext cx="3" cy="6"/>
                </a:xfrm>
                <a:custGeom>
                  <a:avLst/>
                  <a:gdLst>
                    <a:gd name="T0" fmla="*/ 1 w 3"/>
                    <a:gd name="T1" fmla="*/ 2 h 6"/>
                    <a:gd name="T2" fmla="*/ 0 w 3"/>
                    <a:gd name="T3" fmla="*/ 4 h 6"/>
                    <a:gd name="T4" fmla="*/ 2 w 3"/>
                    <a:gd name="T5" fmla="*/ 6 h 6"/>
                    <a:gd name="T6" fmla="*/ 3 w 3"/>
                    <a:gd name="T7" fmla="*/ 3 h 6"/>
                    <a:gd name="T8" fmla="*/ 3 w 3"/>
                    <a:gd name="T9" fmla="*/ 0 h 6"/>
                    <a:gd name="T10" fmla="*/ 1 w 3"/>
                    <a:gd name="T11" fmla="*/ 2 h 6"/>
                  </a:gdLst>
                  <a:ahLst/>
                  <a:cxnLst>
                    <a:cxn ang="0">
                      <a:pos x="T0" y="T1"/>
                    </a:cxn>
                    <a:cxn ang="0">
                      <a:pos x="T2" y="T3"/>
                    </a:cxn>
                    <a:cxn ang="0">
                      <a:pos x="T4" y="T5"/>
                    </a:cxn>
                    <a:cxn ang="0">
                      <a:pos x="T6" y="T7"/>
                    </a:cxn>
                    <a:cxn ang="0">
                      <a:pos x="T8" y="T9"/>
                    </a:cxn>
                    <a:cxn ang="0">
                      <a:pos x="T10" y="T11"/>
                    </a:cxn>
                  </a:cxnLst>
                  <a:rect l="0" t="0" r="r" b="b"/>
                  <a:pathLst>
                    <a:path w="3" h="6">
                      <a:moveTo>
                        <a:pt x="1" y="2"/>
                      </a:moveTo>
                      <a:lnTo>
                        <a:pt x="0" y="4"/>
                      </a:lnTo>
                      <a:lnTo>
                        <a:pt x="2" y="6"/>
                      </a:lnTo>
                      <a:lnTo>
                        <a:pt x="3" y="3"/>
                      </a:lnTo>
                      <a:lnTo>
                        <a:pt x="3" y="0"/>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78" name="Freeform 898">
                  <a:extLst>
                    <a:ext uri="{FF2B5EF4-FFF2-40B4-BE49-F238E27FC236}">
                      <a16:creationId xmlns:a16="http://schemas.microsoft.com/office/drawing/2014/main" id="{F0435E79-B23A-10D7-2FE5-C88A765406D1}"/>
                    </a:ext>
                  </a:extLst>
                </p:cNvPr>
                <p:cNvSpPr>
                  <a:spLocks/>
                </p:cNvSpPr>
                <p:nvPr/>
              </p:nvSpPr>
              <p:spPr bwMode="auto">
                <a:xfrm>
                  <a:off x="5534" y="3015"/>
                  <a:ext cx="3" cy="2"/>
                </a:xfrm>
                <a:custGeom>
                  <a:avLst/>
                  <a:gdLst>
                    <a:gd name="T0" fmla="*/ 3 w 3"/>
                    <a:gd name="T1" fmla="*/ 0 h 2"/>
                    <a:gd name="T2" fmla="*/ 0 w 3"/>
                    <a:gd name="T3" fmla="*/ 0 h 2"/>
                    <a:gd name="T4" fmla="*/ 1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1" y="2"/>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79" name="Freeform 899">
                  <a:extLst>
                    <a:ext uri="{FF2B5EF4-FFF2-40B4-BE49-F238E27FC236}">
                      <a16:creationId xmlns:a16="http://schemas.microsoft.com/office/drawing/2014/main" id="{8FAFBE7F-1B3C-845F-99F7-96F1B2636426}"/>
                    </a:ext>
                  </a:extLst>
                </p:cNvPr>
                <p:cNvSpPr>
                  <a:spLocks/>
                </p:cNvSpPr>
                <p:nvPr/>
              </p:nvSpPr>
              <p:spPr bwMode="auto">
                <a:xfrm>
                  <a:off x="5569" y="3644"/>
                  <a:ext cx="4" cy="4"/>
                </a:xfrm>
                <a:custGeom>
                  <a:avLst/>
                  <a:gdLst>
                    <a:gd name="T0" fmla="*/ 1 w 4"/>
                    <a:gd name="T1" fmla="*/ 3 h 4"/>
                    <a:gd name="T2" fmla="*/ 2 w 4"/>
                    <a:gd name="T3" fmla="*/ 4 h 4"/>
                    <a:gd name="T4" fmla="*/ 4 w 4"/>
                    <a:gd name="T5" fmla="*/ 2 h 4"/>
                    <a:gd name="T6" fmla="*/ 2 w 4"/>
                    <a:gd name="T7" fmla="*/ 0 h 4"/>
                    <a:gd name="T8" fmla="*/ 0 w 4"/>
                    <a:gd name="T9" fmla="*/ 1 h 4"/>
                    <a:gd name="T10" fmla="*/ 1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1" y="3"/>
                      </a:moveTo>
                      <a:lnTo>
                        <a:pt x="2" y="4"/>
                      </a:lnTo>
                      <a:lnTo>
                        <a:pt x="4" y="2"/>
                      </a:lnTo>
                      <a:lnTo>
                        <a:pt x="2" y="0"/>
                      </a:lnTo>
                      <a:lnTo>
                        <a:pt x="0" y="1"/>
                      </a:lnTo>
                      <a:lnTo>
                        <a:pt x="1"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80" name="Freeform 900">
                  <a:extLst>
                    <a:ext uri="{FF2B5EF4-FFF2-40B4-BE49-F238E27FC236}">
                      <a16:creationId xmlns:a16="http://schemas.microsoft.com/office/drawing/2014/main" id="{699DE3FA-B64A-0791-428A-E21023E43E8F}"/>
                    </a:ext>
                  </a:extLst>
                </p:cNvPr>
                <p:cNvSpPr>
                  <a:spLocks/>
                </p:cNvSpPr>
                <p:nvPr/>
              </p:nvSpPr>
              <p:spPr bwMode="auto">
                <a:xfrm>
                  <a:off x="5621" y="2997"/>
                  <a:ext cx="2" cy="4"/>
                </a:xfrm>
                <a:custGeom>
                  <a:avLst/>
                  <a:gdLst>
                    <a:gd name="T0" fmla="*/ 0 w 2"/>
                    <a:gd name="T1" fmla="*/ 0 h 4"/>
                    <a:gd name="T2" fmla="*/ 0 w 2"/>
                    <a:gd name="T3" fmla="*/ 4 h 4"/>
                    <a:gd name="T4" fmla="*/ 2 w 2"/>
                    <a:gd name="T5" fmla="*/ 4 h 4"/>
                    <a:gd name="T6" fmla="*/ 2 w 2"/>
                    <a:gd name="T7" fmla="*/ 4 h 4"/>
                    <a:gd name="T8" fmla="*/ 2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lnTo>
                        <a:pt x="0" y="4"/>
                      </a:lnTo>
                      <a:lnTo>
                        <a:pt x="2" y="4"/>
                      </a:lnTo>
                      <a:lnTo>
                        <a:pt x="2" y="4"/>
                      </a:lnTo>
                      <a:lnTo>
                        <a:pt x="2"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81" name="Freeform 901">
                  <a:extLst>
                    <a:ext uri="{FF2B5EF4-FFF2-40B4-BE49-F238E27FC236}">
                      <a16:creationId xmlns:a16="http://schemas.microsoft.com/office/drawing/2014/main" id="{1ED08CE8-F73A-1733-6EDF-C942A0331C0D}"/>
                    </a:ext>
                  </a:extLst>
                </p:cNvPr>
                <p:cNvSpPr>
                  <a:spLocks/>
                </p:cNvSpPr>
                <p:nvPr/>
              </p:nvSpPr>
              <p:spPr bwMode="auto">
                <a:xfrm>
                  <a:off x="5603" y="3600"/>
                  <a:ext cx="3" cy="1"/>
                </a:xfrm>
                <a:custGeom>
                  <a:avLst/>
                  <a:gdLst>
                    <a:gd name="T0" fmla="*/ 3 w 3"/>
                    <a:gd name="T1" fmla="*/ 0 h 1"/>
                    <a:gd name="T2" fmla="*/ 0 w 3"/>
                    <a:gd name="T3" fmla="*/ 0 h 1"/>
                    <a:gd name="T4" fmla="*/ 1 w 3"/>
                    <a:gd name="T5" fmla="*/ 1 h 1"/>
                    <a:gd name="T6" fmla="*/ 3 w 3"/>
                    <a:gd name="T7" fmla="*/ 0 h 1"/>
                  </a:gdLst>
                  <a:ahLst/>
                  <a:cxnLst>
                    <a:cxn ang="0">
                      <a:pos x="T0" y="T1"/>
                    </a:cxn>
                    <a:cxn ang="0">
                      <a:pos x="T2" y="T3"/>
                    </a:cxn>
                    <a:cxn ang="0">
                      <a:pos x="T4" y="T5"/>
                    </a:cxn>
                    <a:cxn ang="0">
                      <a:pos x="T6" y="T7"/>
                    </a:cxn>
                  </a:cxnLst>
                  <a:rect l="0" t="0" r="r" b="b"/>
                  <a:pathLst>
                    <a:path w="3" h="1">
                      <a:moveTo>
                        <a:pt x="3" y="0"/>
                      </a:moveTo>
                      <a:lnTo>
                        <a:pt x="0" y="0"/>
                      </a:lnTo>
                      <a:lnTo>
                        <a:pt x="1" y="1"/>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82" name="Freeform 902">
                  <a:extLst>
                    <a:ext uri="{FF2B5EF4-FFF2-40B4-BE49-F238E27FC236}">
                      <a16:creationId xmlns:a16="http://schemas.microsoft.com/office/drawing/2014/main" id="{9BC9B5A2-4D17-0A22-ACF8-C4DFC05B321C}"/>
                    </a:ext>
                  </a:extLst>
                </p:cNvPr>
                <p:cNvSpPr>
                  <a:spLocks/>
                </p:cNvSpPr>
                <p:nvPr/>
              </p:nvSpPr>
              <p:spPr bwMode="auto">
                <a:xfrm>
                  <a:off x="5571" y="3638"/>
                  <a:ext cx="1" cy="3"/>
                </a:xfrm>
                <a:custGeom>
                  <a:avLst/>
                  <a:gdLst>
                    <a:gd name="T0" fmla="*/ 0 w 1"/>
                    <a:gd name="T1" fmla="*/ 0 h 3"/>
                    <a:gd name="T2" fmla="*/ 0 w 1"/>
                    <a:gd name="T3" fmla="*/ 1 h 3"/>
                    <a:gd name="T4" fmla="*/ 0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lnTo>
                        <a:pt x="0" y="1"/>
                      </a:lnTo>
                      <a:lnTo>
                        <a:pt x="0" y="3"/>
                      </a:lnTo>
                      <a:lnTo>
                        <a:pt x="1" y="3"/>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83" name="Freeform 903">
                  <a:extLst>
                    <a:ext uri="{FF2B5EF4-FFF2-40B4-BE49-F238E27FC236}">
                      <a16:creationId xmlns:a16="http://schemas.microsoft.com/office/drawing/2014/main" id="{D390FE6B-D8ED-6F65-1073-35B8FE21C429}"/>
                    </a:ext>
                  </a:extLst>
                </p:cNvPr>
                <p:cNvSpPr>
                  <a:spLocks/>
                </p:cNvSpPr>
                <p:nvPr/>
              </p:nvSpPr>
              <p:spPr bwMode="auto">
                <a:xfrm>
                  <a:off x="5561" y="3646"/>
                  <a:ext cx="54" cy="83"/>
                </a:xfrm>
                <a:custGeom>
                  <a:avLst/>
                  <a:gdLst>
                    <a:gd name="T0" fmla="*/ 61 w 69"/>
                    <a:gd name="T1" fmla="*/ 15 h 107"/>
                    <a:gd name="T2" fmla="*/ 58 w 69"/>
                    <a:gd name="T3" fmla="*/ 14 h 107"/>
                    <a:gd name="T4" fmla="*/ 53 w 69"/>
                    <a:gd name="T5" fmla="*/ 18 h 107"/>
                    <a:gd name="T6" fmla="*/ 40 w 69"/>
                    <a:gd name="T7" fmla="*/ 19 h 107"/>
                    <a:gd name="T8" fmla="*/ 38 w 69"/>
                    <a:gd name="T9" fmla="*/ 19 h 107"/>
                    <a:gd name="T10" fmla="*/ 32 w 69"/>
                    <a:gd name="T11" fmla="*/ 22 h 107"/>
                    <a:gd name="T12" fmla="*/ 23 w 69"/>
                    <a:gd name="T13" fmla="*/ 13 h 107"/>
                    <a:gd name="T14" fmla="*/ 17 w 69"/>
                    <a:gd name="T15" fmla="*/ 3 h 107"/>
                    <a:gd name="T16" fmla="*/ 15 w 69"/>
                    <a:gd name="T17" fmla="*/ 7 h 107"/>
                    <a:gd name="T18" fmla="*/ 9 w 69"/>
                    <a:gd name="T19" fmla="*/ 3 h 107"/>
                    <a:gd name="T20" fmla="*/ 4 w 69"/>
                    <a:gd name="T21" fmla="*/ 2 h 107"/>
                    <a:gd name="T22" fmla="*/ 3 w 69"/>
                    <a:gd name="T23" fmla="*/ 8 h 107"/>
                    <a:gd name="T24" fmla="*/ 4 w 69"/>
                    <a:gd name="T25" fmla="*/ 21 h 107"/>
                    <a:gd name="T26" fmla="*/ 3 w 69"/>
                    <a:gd name="T27" fmla="*/ 36 h 107"/>
                    <a:gd name="T28" fmla="*/ 3 w 69"/>
                    <a:gd name="T29" fmla="*/ 50 h 107"/>
                    <a:gd name="T30" fmla="*/ 5 w 69"/>
                    <a:gd name="T31" fmla="*/ 54 h 107"/>
                    <a:gd name="T32" fmla="*/ 4 w 69"/>
                    <a:gd name="T33" fmla="*/ 58 h 107"/>
                    <a:gd name="T34" fmla="*/ 0 w 69"/>
                    <a:gd name="T35" fmla="*/ 58 h 107"/>
                    <a:gd name="T36" fmla="*/ 2 w 69"/>
                    <a:gd name="T37" fmla="*/ 68 h 107"/>
                    <a:gd name="T38" fmla="*/ 2 w 69"/>
                    <a:gd name="T39" fmla="*/ 82 h 107"/>
                    <a:gd name="T40" fmla="*/ 3 w 69"/>
                    <a:gd name="T41" fmla="*/ 86 h 107"/>
                    <a:gd name="T42" fmla="*/ 7 w 69"/>
                    <a:gd name="T43" fmla="*/ 93 h 107"/>
                    <a:gd name="T44" fmla="*/ 5 w 69"/>
                    <a:gd name="T45" fmla="*/ 101 h 107"/>
                    <a:gd name="T46" fmla="*/ 10 w 69"/>
                    <a:gd name="T47" fmla="*/ 101 h 107"/>
                    <a:gd name="T48" fmla="*/ 15 w 69"/>
                    <a:gd name="T49" fmla="*/ 99 h 107"/>
                    <a:gd name="T50" fmla="*/ 17 w 69"/>
                    <a:gd name="T51" fmla="*/ 107 h 107"/>
                    <a:gd name="T52" fmla="*/ 23 w 69"/>
                    <a:gd name="T53" fmla="*/ 100 h 107"/>
                    <a:gd name="T54" fmla="*/ 25 w 69"/>
                    <a:gd name="T55" fmla="*/ 89 h 107"/>
                    <a:gd name="T56" fmla="*/ 29 w 69"/>
                    <a:gd name="T57" fmla="*/ 90 h 107"/>
                    <a:gd name="T58" fmla="*/ 34 w 69"/>
                    <a:gd name="T59" fmla="*/ 82 h 107"/>
                    <a:gd name="T60" fmla="*/ 36 w 69"/>
                    <a:gd name="T61" fmla="*/ 88 h 107"/>
                    <a:gd name="T62" fmla="*/ 41 w 69"/>
                    <a:gd name="T63" fmla="*/ 83 h 107"/>
                    <a:gd name="T64" fmla="*/ 42 w 69"/>
                    <a:gd name="T65" fmla="*/ 89 h 107"/>
                    <a:gd name="T66" fmla="*/ 39 w 69"/>
                    <a:gd name="T67" fmla="*/ 93 h 107"/>
                    <a:gd name="T68" fmla="*/ 44 w 69"/>
                    <a:gd name="T69" fmla="*/ 92 h 107"/>
                    <a:gd name="T70" fmla="*/ 48 w 69"/>
                    <a:gd name="T71" fmla="*/ 82 h 107"/>
                    <a:gd name="T72" fmla="*/ 47 w 69"/>
                    <a:gd name="T73" fmla="*/ 76 h 107"/>
                    <a:gd name="T74" fmla="*/ 50 w 69"/>
                    <a:gd name="T75" fmla="*/ 71 h 107"/>
                    <a:gd name="T76" fmla="*/ 52 w 69"/>
                    <a:gd name="T77" fmla="*/ 60 h 107"/>
                    <a:gd name="T78" fmla="*/ 56 w 69"/>
                    <a:gd name="T79" fmla="*/ 54 h 107"/>
                    <a:gd name="T80" fmla="*/ 58 w 69"/>
                    <a:gd name="T81" fmla="*/ 63 h 107"/>
                    <a:gd name="T82" fmla="*/ 60 w 69"/>
                    <a:gd name="T83" fmla="*/ 54 h 107"/>
                    <a:gd name="T84" fmla="*/ 60 w 69"/>
                    <a:gd name="T85" fmla="*/ 47 h 107"/>
                    <a:gd name="T86" fmla="*/ 63 w 69"/>
                    <a:gd name="T87" fmla="*/ 34 h 107"/>
                    <a:gd name="T88" fmla="*/ 68 w 69"/>
                    <a:gd name="T89" fmla="*/ 18 h 107"/>
                    <a:gd name="T90" fmla="*/ 65 w 69"/>
                    <a:gd name="T91" fmla="*/ 1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9" h="107">
                      <a:moveTo>
                        <a:pt x="63" y="11"/>
                      </a:moveTo>
                      <a:cubicBezTo>
                        <a:pt x="61" y="15"/>
                        <a:pt x="61" y="15"/>
                        <a:pt x="61" y="15"/>
                      </a:cubicBezTo>
                      <a:cubicBezTo>
                        <a:pt x="60" y="14"/>
                        <a:pt x="60" y="14"/>
                        <a:pt x="60" y="14"/>
                      </a:cubicBezTo>
                      <a:cubicBezTo>
                        <a:pt x="58" y="14"/>
                        <a:pt x="58" y="14"/>
                        <a:pt x="58" y="14"/>
                      </a:cubicBezTo>
                      <a:cubicBezTo>
                        <a:pt x="55" y="16"/>
                        <a:pt x="55" y="16"/>
                        <a:pt x="55" y="16"/>
                      </a:cubicBezTo>
                      <a:cubicBezTo>
                        <a:pt x="53" y="18"/>
                        <a:pt x="53" y="18"/>
                        <a:pt x="53" y="18"/>
                      </a:cubicBezTo>
                      <a:cubicBezTo>
                        <a:pt x="42" y="17"/>
                        <a:pt x="42" y="17"/>
                        <a:pt x="42" y="17"/>
                      </a:cubicBezTo>
                      <a:cubicBezTo>
                        <a:pt x="40" y="19"/>
                        <a:pt x="40" y="19"/>
                        <a:pt x="40" y="19"/>
                      </a:cubicBezTo>
                      <a:cubicBezTo>
                        <a:pt x="40" y="23"/>
                        <a:pt x="40" y="23"/>
                        <a:pt x="40" y="23"/>
                      </a:cubicBezTo>
                      <a:cubicBezTo>
                        <a:pt x="38" y="19"/>
                        <a:pt x="38" y="19"/>
                        <a:pt x="38" y="19"/>
                      </a:cubicBezTo>
                      <a:cubicBezTo>
                        <a:pt x="34" y="20"/>
                        <a:pt x="34" y="20"/>
                        <a:pt x="34" y="20"/>
                      </a:cubicBezTo>
                      <a:cubicBezTo>
                        <a:pt x="32" y="22"/>
                        <a:pt x="32" y="22"/>
                        <a:pt x="32" y="22"/>
                      </a:cubicBezTo>
                      <a:cubicBezTo>
                        <a:pt x="28" y="19"/>
                        <a:pt x="28" y="19"/>
                        <a:pt x="28" y="19"/>
                      </a:cubicBezTo>
                      <a:cubicBezTo>
                        <a:pt x="23" y="13"/>
                        <a:pt x="23" y="13"/>
                        <a:pt x="23" y="13"/>
                      </a:cubicBezTo>
                      <a:cubicBezTo>
                        <a:pt x="17" y="9"/>
                        <a:pt x="17" y="9"/>
                        <a:pt x="17" y="9"/>
                      </a:cubicBezTo>
                      <a:cubicBezTo>
                        <a:pt x="17" y="3"/>
                        <a:pt x="17" y="3"/>
                        <a:pt x="17" y="3"/>
                      </a:cubicBezTo>
                      <a:cubicBezTo>
                        <a:pt x="15" y="5"/>
                        <a:pt x="15" y="5"/>
                        <a:pt x="15" y="5"/>
                      </a:cubicBezTo>
                      <a:cubicBezTo>
                        <a:pt x="15" y="7"/>
                        <a:pt x="15" y="7"/>
                        <a:pt x="15" y="7"/>
                      </a:cubicBezTo>
                      <a:cubicBezTo>
                        <a:pt x="12" y="5"/>
                        <a:pt x="12" y="5"/>
                        <a:pt x="12" y="5"/>
                      </a:cubicBezTo>
                      <a:cubicBezTo>
                        <a:pt x="9" y="3"/>
                        <a:pt x="9" y="3"/>
                        <a:pt x="9" y="3"/>
                      </a:cubicBezTo>
                      <a:cubicBezTo>
                        <a:pt x="5" y="0"/>
                        <a:pt x="5" y="0"/>
                        <a:pt x="5" y="0"/>
                      </a:cubicBezTo>
                      <a:cubicBezTo>
                        <a:pt x="4" y="2"/>
                        <a:pt x="4" y="2"/>
                        <a:pt x="4" y="2"/>
                      </a:cubicBezTo>
                      <a:cubicBezTo>
                        <a:pt x="4" y="7"/>
                        <a:pt x="4" y="7"/>
                        <a:pt x="4" y="7"/>
                      </a:cubicBezTo>
                      <a:cubicBezTo>
                        <a:pt x="3" y="8"/>
                        <a:pt x="3" y="8"/>
                        <a:pt x="3" y="8"/>
                      </a:cubicBezTo>
                      <a:cubicBezTo>
                        <a:pt x="3" y="12"/>
                        <a:pt x="3" y="12"/>
                        <a:pt x="3" y="12"/>
                      </a:cubicBezTo>
                      <a:cubicBezTo>
                        <a:pt x="4" y="21"/>
                        <a:pt x="4" y="21"/>
                        <a:pt x="4" y="21"/>
                      </a:cubicBezTo>
                      <a:cubicBezTo>
                        <a:pt x="3" y="26"/>
                        <a:pt x="3" y="26"/>
                        <a:pt x="3" y="26"/>
                      </a:cubicBezTo>
                      <a:cubicBezTo>
                        <a:pt x="3" y="36"/>
                        <a:pt x="3" y="36"/>
                        <a:pt x="3" y="36"/>
                      </a:cubicBezTo>
                      <a:cubicBezTo>
                        <a:pt x="4" y="44"/>
                        <a:pt x="4" y="44"/>
                        <a:pt x="4" y="44"/>
                      </a:cubicBezTo>
                      <a:cubicBezTo>
                        <a:pt x="3" y="50"/>
                        <a:pt x="3" y="50"/>
                        <a:pt x="3" y="50"/>
                      </a:cubicBezTo>
                      <a:cubicBezTo>
                        <a:pt x="5" y="51"/>
                        <a:pt x="5" y="51"/>
                        <a:pt x="5" y="51"/>
                      </a:cubicBezTo>
                      <a:cubicBezTo>
                        <a:pt x="5" y="54"/>
                        <a:pt x="5" y="54"/>
                        <a:pt x="5" y="54"/>
                      </a:cubicBezTo>
                      <a:cubicBezTo>
                        <a:pt x="8" y="58"/>
                        <a:pt x="8" y="58"/>
                        <a:pt x="8" y="58"/>
                      </a:cubicBezTo>
                      <a:cubicBezTo>
                        <a:pt x="4" y="58"/>
                        <a:pt x="4" y="58"/>
                        <a:pt x="4" y="58"/>
                      </a:cubicBezTo>
                      <a:cubicBezTo>
                        <a:pt x="1" y="53"/>
                        <a:pt x="1" y="53"/>
                        <a:pt x="1" y="53"/>
                      </a:cubicBezTo>
                      <a:cubicBezTo>
                        <a:pt x="0" y="58"/>
                        <a:pt x="0" y="58"/>
                        <a:pt x="0" y="58"/>
                      </a:cubicBezTo>
                      <a:cubicBezTo>
                        <a:pt x="0" y="65"/>
                        <a:pt x="0" y="65"/>
                        <a:pt x="0" y="65"/>
                      </a:cubicBezTo>
                      <a:cubicBezTo>
                        <a:pt x="2" y="68"/>
                        <a:pt x="2" y="68"/>
                        <a:pt x="2" y="68"/>
                      </a:cubicBezTo>
                      <a:cubicBezTo>
                        <a:pt x="2" y="70"/>
                        <a:pt x="2" y="70"/>
                        <a:pt x="2" y="70"/>
                      </a:cubicBezTo>
                      <a:cubicBezTo>
                        <a:pt x="2" y="82"/>
                        <a:pt x="2" y="82"/>
                        <a:pt x="2" y="82"/>
                      </a:cubicBezTo>
                      <a:cubicBezTo>
                        <a:pt x="4" y="84"/>
                        <a:pt x="4" y="84"/>
                        <a:pt x="4" y="84"/>
                      </a:cubicBezTo>
                      <a:cubicBezTo>
                        <a:pt x="3" y="86"/>
                        <a:pt x="3" y="86"/>
                        <a:pt x="3" y="86"/>
                      </a:cubicBezTo>
                      <a:cubicBezTo>
                        <a:pt x="4" y="92"/>
                        <a:pt x="4" y="92"/>
                        <a:pt x="4" y="92"/>
                      </a:cubicBezTo>
                      <a:cubicBezTo>
                        <a:pt x="7" y="93"/>
                        <a:pt x="7" y="93"/>
                        <a:pt x="7" y="93"/>
                      </a:cubicBezTo>
                      <a:cubicBezTo>
                        <a:pt x="5" y="96"/>
                        <a:pt x="5" y="96"/>
                        <a:pt x="5" y="96"/>
                      </a:cubicBezTo>
                      <a:cubicBezTo>
                        <a:pt x="5" y="101"/>
                        <a:pt x="5" y="101"/>
                        <a:pt x="5" y="101"/>
                      </a:cubicBezTo>
                      <a:cubicBezTo>
                        <a:pt x="5" y="101"/>
                        <a:pt x="7" y="101"/>
                        <a:pt x="7" y="101"/>
                      </a:cubicBezTo>
                      <a:cubicBezTo>
                        <a:pt x="10" y="101"/>
                        <a:pt x="10" y="101"/>
                        <a:pt x="10" y="101"/>
                      </a:cubicBezTo>
                      <a:cubicBezTo>
                        <a:pt x="12" y="104"/>
                        <a:pt x="12" y="104"/>
                        <a:pt x="12" y="104"/>
                      </a:cubicBezTo>
                      <a:cubicBezTo>
                        <a:pt x="15" y="99"/>
                        <a:pt x="15" y="99"/>
                        <a:pt x="15" y="99"/>
                      </a:cubicBezTo>
                      <a:cubicBezTo>
                        <a:pt x="15" y="103"/>
                        <a:pt x="15" y="103"/>
                        <a:pt x="15" y="103"/>
                      </a:cubicBezTo>
                      <a:cubicBezTo>
                        <a:pt x="17" y="107"/>
                        <a:pt x="17" y="107"/>
                        <a:pt x="17" y="107"/>
                      </a:cubicBezTo>
                      <a:cubicBezTo>
                        <a:pt x="20" y="107"/>
                        <a:pt x="20" y="107"/>
                        <a:pt x="20" y="107"/>
                      </a:cubicBezTo>
                      <a:cubicBezTo>
                        <a:pt x="23" y="100"/>
                        <a:pt x="23" y="100"/>
                        <a:pt x="23" y="100"/>
                      </a:cubicBezTo>
                      <a:cubicBezTo>
                        <a:pt x="24" y="96"/>
                        <a:pt x="24" y="96"/>
                        <a:pt x="24" y="96"/>
                      </a:cubicBezTo>
                      <a:cubicBezTo>
                        <a:pt x="25" y="89"/>
                        <a:pt x="25" y="89"/>
                        <a:pt x="25" y="89"/>
                      </a:cubicBezTo>
                      <a:cubicBezTo>
                        <a:pt x="28" y="92"/>
                        <a:pt x="28" y="92"/>
                        <a:pt x="28" y="92"/>
                      </a:cubicBezTo>
                      <a:cubicBezTo>
                        <a:pt x="29" y="90"/>
                        <a:pt x="29" y="90"/>
                        <a:pt x="29" y="90"/>
                      </a:cubicBezTo>
                      <a:cubicBezTo>
                        <a:pt x="32" y="87"/>
                        <a:pt x="32" y="87"/>
                        <a:pt x="32" y="87"/>
                      </a:cubicBezTo>
                      <a:cubicBezTo>
                        <a:pt x="34" y="82"/>
                        <a:pt x="34" y="82"/>
                        <a:pt x="34" y="82"/>
                      </a:cubicBezTo>
                      <a:cubicBezTo>
                        <a:pt x="34" y="87"/>
                        <a:pt x="34" y="87"/>
                        <a:pt x="34" y="87"/>
                      </a:cubicBezTo>
                      <a:cubicBezTo>
                        <a:pt x="36" y="88"/>
                        <a:pt x="36" y="88"/>
                        <a:pt x="36" y="88"/>
                      </a:cubicBezTo>
                      <a:cubicBezTo>
                        <a:pt x="38" y="84"/>
                        <a:pt x="38" y="84"/>
                        <a:pt x="38" y="84"/>
                      </a:cubicBezTo>
                      <a:cubicBezTo>
                        <a:pt x="41" y="83"/>
                        <a:pt x="41" y="83"/>
                        <a:pt x="41" y="83"/>
                      </a:cubicBezTo>
                      <a:cubicBezTo>
                        <a:pt x="43" y="85"/>
                        <a:pt x="43" y="85"/>
                        <a:pt x="43" y="85"/>
                      </a:cubicBezTo>
                      <a:cubicBezTo>
                        <a:pt x="42" y="89"/>
                        <a:pt x="42" y="89"/>
                        <a:pt x="42" y="89"/>
                      </a:cubicBezTo>
                      <a:cubicBezTo>
                        <a:pt x="39" y="87"/>
                        <a:pt x="39" y="87"/>
                        <a:pt x="39" y="87"/>
                      </a:cubicBezTo>
                      <a:cubicBezTo>
                        <a:pt x="39" y="93"/>
                        <a:pt x="39" y="93"/>
                        <a:pt x="39" y="93"/>
                      </a:cubicBezTo>
                      <a:cubicBezTo>
                        <a:pt x="42" y="92"/>
                        <a:pt x="42" y="92"/>
                        <a:pt x="42" y="92"/>
                      </a:cubicBezTo>
                      <a:cubicBezTo>
                        <a:pt x="44" y="92"/>
                        <a:pt x="44" y="92"/>
                        <a:pt x="44" y="92"/>
                      </a:cubicBezTo>
                      <a:cubicBezTo>
                        <a:pt x="48" y="85"/>
                        <a:pt x="48" y="85"/>
                        <a:pt x="48" y="85"/>
                      </a:cubicBezTo>
                      <a:cubicBezTo>
                        <a:pt x="48" y="82"/>
                        <a:pt x="48" y="82"/>
                        <a:pt x="48" y="82"/>
                      </a:cubicBezTo>
                      <a:cubicBezTo>
                        <a:pt x="45" y="80"/>
                        <a:pt x="45" y="80"/>
                        <a:pt x="45" y="80"/>
                      </a:cubicBezTo>
                      <a:cubicBezTo>
                        <a:pt x="47" y="76"/>
                        <a:pt x="47" y="76"/>
                        <a:pt x="47" y="76"/>
                      </a:cubicBezTo>
                      <a:cubicBezTo>
                        <a:pt x="47" y="71"/>
                        <a:pt x="47" y="71"/>
                        <a:pt x="47" y="71"/>
                      </a:cubicBezTo>
                      <a:cubicBezTo>
                        <a:pt x="50" y="71"/>
                        <a:pt x="50" y="71"/>
                        <a:pt x="50" y="71"/>
                      </a:cubicBezTo>
                      <a:cubicBezTo>
                        <a:pt x="52" y="69"/>
                        <a:pt x="52" y="69"/>
                        <a:pt x="52" y="69"/>
                      </a:cubicBezTo>
                      <a:cubicBezTo>
                        <a:pt x="52" y="60"/>
                        <a:pt x="52" y="60"/>
                        <a:pt x="52" y="60"/>
                      </a:cubicBezTo>
                      <a:cubicBezTo>
                        <a:pt x="54" y="58"/>
                        <a:pt x="54" y="58"/>
                        <a:pt x="54" y="58"/>
                      </a:cubicBezTo>
                      <a:cubicBezTo>
                        <a:pt x="56" y="54"/>
                        <a:pt x="56" y="54"/>
                        <a:pt x="56" y="54"/>
                      </a:cubicBezTo>
                      <a:cubicBezTo>
                        <a:pt x="58" y="60"/>
                        <a:pt x="58" y="60"/>
                        <a:pt x="58" y="60"/>
                      </a:cubicBezTo>
                      <a:cubicBezTo>
                        <a:pt x="58" y="63"/>
                        <a:pt x="58" y="63"/>
                        <a:pt x="58" y="63"/>
                      </a:cubicBezTo>
                      <a:cubicBezTo>
                        <a:pt x="60" y="58"/>
                        <a:pt x="60" y="58"/>
                        <a:pt x="60" y="58"/>
                      </a:cubicBezTo>
                      <a:cubicBezTo>
                        <a:pt x="60" y="54"/>
                        <a:pt x="60" y="54"/>
                        <a:pt x="60" y="54"/>
                      </a:cubicBezTo>
                      <a:cubicBezTo>
                        <a:pt x="61" y="52"/>
                        <a:pt x="61" y="52"/>
                        <a:pt x="61" y="52"/>
                      </a:cubicBezTo>
                      <a:cubicBezTo>
                        <a:pt x="60" y="47"/>
                        <a:pt x="60" y="47"/>
                        <a:pt x="60" y="47"/>
                      </a:cubicBezTo>
                      <a:cubicBezTo>
                        <a:pt x="62" y="42"/>
                        <a:pt x="62" y="42"/>
                        <a:pt x="62" y="42"/>
                      </a:cubicBezTo>
                      <a:cubicBezTo>
                        <a:pt x="63" y="34"/>
                        <a:pt x="63" y="34"/>
                        <a:pt x="63" y="34"/>
                      </a:cubicBezTo>
                      <a:cubicBezTo>
                        <a:pt x="66" y="30"/>
                        <a:pt x="66" y="30"/>
                        <a:pt x="66" y="30"/>
                      </a:cubicBezTo>
                      <a:cubicBezTo>
                        <a:pt x="68" y="18"/>
                        <a:pt x="68" y="18"/>
                        <a:pt x="68" y="18"/>
                      </a:cubicBezTo>
                      <a:cubicBezTo>
                        <a:pt x="69" y="15"/>
                        <a:pt x="69" y="15"/>
                        <a:pt x="69" y="15"/>
                      </a:cubicBezTo>
                      <a:cubicBezTo>
                        <a:pt x="65" y="11"/>
                        <a:pt x="65" y="11"/>
                        <a:pt x="65" y="11"/>
                      </a:cubicBezTo>
                      <a:lnTo>
                        <a:pt x="63" y="1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84" name="Freeform 904">
                  <a:extLst>
                    <a:ext uri="{FF2B5EF4-FFF2-40B4-BE49-F238E27FC236}">
                      <a16:creationId xmlns:a16="http://schemas.microsoft.com/office/drawing/2014/main" id="{AA9CBCDF-5C3C-6792-2F82-6C5544A12484}"/>
                    </a:ext>
                  </a:extLst>
                </p:cNvPr>
                <p:cNvSpPr>
                  <a:spLocks/>
                </p:cNvSpPr>
                <p:nvPr/>
              </p:nvSpPr>
              <p:spPr bwMode="auto">
                <a:xfrm>
                  <a:off x="5582" y="3717"/>
                  <a:ext cx="4" cy="8"/>
                </a:xfrm>
                <a:custGeom>
                  <a:avLst/>
                  <a:gdLst>
                    <a:gd name="T0" fmla="*/ 2 w 4"/>
                    <a:gd name="T1" fmla="*/ 1 h 8"/>
                    <a:gd name="T2" fmla="*/ 2 w 4"/>
                    <a:gd name="T3" fmla="*/ 3 h 8"/>
                    <a:gd name="T4" fmla="*/ 0 w 4"/>
                    <a:gd name="T5" fmla="*/ 7 h 8"/>
                    <a:gd name="T6" fmla="*/ 2 w 4"/>
                    <a:gd name="T7" fmla="*/ 8 h 8"/>
                    <a:gd name="T8" fmla="*/ 3 w 4"/>
                    <a:gd name="T9" fmla="*/ 4 h 8"/>
                    <a:gd name="T10" fmla="*/ 4 w 4"/>
                    <a:gd name="T11" fmla="*/ 2 h 8"/>
                    <a:gd name="T12" fmla="*/ 3 w 4"/>
                    <a:gd name="T13" fmla="*/ 0 h 8"/>
                    <a:gd name="T14" fmla="*/ 2 w 4"/>
                    <a:gd name="T15" fmla="*/ 1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8">
                      <a:moveTo>
                        <a:pt x="2" y="1"/>
                      </a:moveTo>
                      <a:lnTo>
                        <a:pt x="2" y="3"/>
                      </a:lnTo>
                      <a:lnTo>
                        <a:pt x="0" y="7"/>
                      </a:lnTo>
                      <a:lnTo>
                        <a:pt x="2" y="8"/>
                      </a:lnTo>
                      <a:lnTo>
                        <a:pt x="3" y="4"/>
                      </a:lnTo>
                      <a:lnTo>
                        <a:pt x="4" y="2"/>
                      </a:lnTo>
                      <a:lnTo>
                        <a:pt x="3" y="0"/>
                      </a:lnTo>
                      <a:lnTo>
                        <a:pt x="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85" name="Freeform 905">
                  <a:extLst>
                    <a:ext uri="{FF2B5EF4-FFF2-40B4-BE49-F238E27FC236}">
                      <a16:creationId xmlns:a16="http://schemas.microsoft.com/office/drawing/2014/main" id="{13E20840-050B-7035-DA16-9ACE2206973E}"/>
                    </a:ext>
                  </a:extLst>
                </p:cNvPr>
                <p:cNvSpPr>
                  <a:spLocks/>
                </p:cNvSpPr>
                <p:nvPr/>
              </p:nvSpPr>
              <p:spPr bwMode="auto">
                <a:xfrm>
                  <a:off x="5559" y="3615"/>
                  <a:ext cx="7" cy="17"/>
                </a:xfrm>
                <a:custGeom>
                  <a:avLst/>
                  <a:gdLst>
                    <a:gd name="T0" fmla="*/ 5 w 7"/>
                    <a:gd name="T1" fmla="*/ 13 h 17"/>
                    <a:gd name="T2" fmla="*/ 7 w 7"/>
                    <a:gd name="T3" fmla="*/ 9 h 17"/>
                    <a:gd name="T4" fmla="*/ 5 w 7"/>
                    <a:gd name="T5" fmla="*/ 7 h 17"/>
                    <a:gd name="T6" fmla="*/ 6 w 7"/>
                    <a:gd name="T7" fmla="*/ 1 h 17"/>
                    <a:gd name="T8" fmla="*/ 5 w 7"/>
                    <a:gd name="T9" fmla="*/ 0 h 17"/>
                    <a:gd name="T10" fmla="*/ 3 w 7"/>
                    <a:gd name="T11" fmla="*/ 1 h 17"/>
                    <a:gd name="T12" fmla="*/ 2 w 7"/>
                    <a:gd name="T13" fmla="*/ 4 h 17"/>
                    <a:gd name="T14" fmla="*/ 2 w 7"/>
                    <a:gd name="T15" fmla="*/ 7 h 17"/>
                    <a:gd name="T16" fmla="*/ 0 w 7"/>
                    <a:gd name="T17" fmla="*/ 10 h 17"/>
                    <a:gd name="T18" fmla="*/ 0 w 7"/>
                    <a:gd name="T19" fmla="*/ 13 h 17"/>
                    <a:gd name="T20" fmla="*/ 0 w 7"/>
                    <a:gd name="T21" fmla="*/ 15 h 17"/>
                    <a:gd name="T22" fmla="*/ 2 w 7"/>
                    <a:gd name="T23" fmla="*/ 17 h 17"/>
                    <a:gd name="T24" fmla="*/ 5 w 7"/>
                    <a:gd name="T25" fmla="*/ 14 h 17"/>
                    <a:gd name="T26" fmla="*/ 5 w 7"/>
                    <a:gd name="T27"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7">
                      <a:moveTo>
                        <a:pt x="5" y="13"/>
                      </a:moveTo>
                      <a:lnTo>
                        <a:pt x="7" y="9"/>
                      </a:lnTo>
                      <a:lnTo>
                        <a:pt x="5" y="7"/>
                      </a:lnTo>
                      <a:lnTo>
                        <a:pt x="6" y="1"/>
                      </a:lnTo>
                      <a:lnTo>
                        <a:pt x="5" y="0"/>
                      </a:lnTo>
                      <a:lnTo>
                        <a:pt x="3" y="1"/>
                      </a:lnTo>
                      <a:lnTo>
                        <a:pt x="2" y="4"/>
                      </a:lnTo>
                      <a:lnTo>
                        <a:pt x="2" y="7"/>
                      </a:lnTo>
                      <a:lnTo>
                        <a:pt x="0" y="10"/>
                      </a:lnTo>
                      <a:lnTo>
                        <a:pt x="0" y="13"/>
                      </a:lnTo>
                      <a:lnTo>
                        <a:pt x="0" y="15"/>
                      </a:lnTo>
                      <a:lnTo>
                        <a:pt x="2" y="17"/>
                      </a:lnTo>
                      <a:lnTo>
                        <a:pt x="5" y="14"/>
                      </a:lnTo>
                      <a:lnTo>
                        <a:pt x="5" y="1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86" name="Freeform 906">
                  <a:extLst>
                    <a:ext uri="{FF2B5EF4-FFF2-40B4-BE49-F238E27FC236}">
                      <a16:creationId xmlns:a16="http://schemas.microsoft.com/office/drawing/2014/main" id="{15D8F27F-2D2F-1B05-EBC3-8576E6C350CB}"/>
                    </a:ext>
                  </a:extLst>
                </p:cNvPr>
                <p:cNvSpPr>
                  <a:spLocks/>
                </p:cNvSpPr>
                <p:nvPr/>
              </p:nvSpPr>
              <p:spPr bwMode="auto">
                <a:xfrm>
                  <a:off x="5600" y="3702"/>
                  <a:ext cx="2" cy="3"/>
                </a:xfrm>
                <a:custGeom>
                  <a:avLst/>
                  <a:gdLst>
                    <a:gd name="T0" fmla="*/ 0 w 2"/>
                    <a:gd name="T1" fmla="*/ 3 h 3"/>
                    <a:gd name="T2" fmla="*/ 2 w 2"/>
                    <a:gd name="T3" fmla="*/ 3 h 3"/>
                    <a:gd name="T4" fmla="*/ 0 w 2"/>
                    <a:gd name="T5" fmla="*/ 0 h 3"/>
                    <a:gd name="T6" fmla="*/ 0 w 2"/>
                    <a:gd name="T7" fmla="*/ 3 h 3"/>
                  </a:gdLst>
                  <a:ahLst/>
                  <a:cxnLst>
                    <a:cxn ang="0">
                      <a:pos x="T0" y="T1"/>
                    </a:cxn>
                    <a:cxn ang="0">
                      <a:pos x="T2" y="T3"/>
                    </a:cxn>
                    <a:cxn ang="0">
                      <a:pos x="T4" y="T5"/>
                    </a:cxn>
                    <a:cxn ang="0">
                      <a:pos x="T6" y="T7"/>
                    </a:cxn>
                  </a:cxnLst>
                  <a:rect l="0" t="0" r="r" b="b"/>
                  <a:pathLst>
                    <a:path w="2" h="3">
                      <a:moveTo>
                        <a:pt x="0" y="3"/>
                      </a:moveTo>
                      <a:lnTo>
                        <a:pt x="2" y="3"/>
                      </a:lnTo>
                      <a:lnTo>
                        <a:pt x="0"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87" name="Freeform 907">
                  <a:extLst>
                    <a:ext uri="{FF2B5EF4-FFF2-40B4-BE49-F238E27FC236}">
                      <a16:creationId xmlns:a16="http://schemas.microsoft.com/office/drawing/2014/main" id="{AA9F8CAF-7CE9-F741-769C-F83C5C4BED47}"/>
                    </a:ext>
                  </a:extLst>
                </p:cNvPr>
                <p:cNvSpPr>
                  <a:spLocks/>
                </p:cNvSpPr>
                <p:nvPr/>
              </p:nvSpPr>
              <p:spPr bwMode="auto">
                <a:xfrm>
                  <a:off x="5722" y="3222"/>
                  <a:ext cx="1" cy="3"/>
                </a:xfrm>
                <a:custGeom>
                  <a:avLst/>
                  <a:gdLst>
                    <a:gd name="T0" fmla="*/ 1 w 1"/>
                    <a:gd name="T1" fmla="*/ 3 h 3"/>
                    <a:gd name="T2" fmla="*/ 1 w 1"/>
                    <a:gd name="T3" fmla="*/ 0 h 3"/>
                    <a:gd name="T4" fmla="*/ 0 w 1"/>
                    <a:gd name="T5" fmla="*/ 2 h 3"/>
                    <a:gd name="T6" fmla="*/ 1 w 1"/>
                    <a:gd name="T7" fmla="*/ 3 h 3"/>
                  </a:gdLst>
                  <a:ahLst/>
                  <a:cxnLst>
                    <a:cxn ang="0">
                      <a:pos x="T0" y="T1"/>
                    </a:cxn>
                    <a:cxn ang="0">
                      <a:pos x="T2" y="T3"/>
                    </a:cxn>
                    <a:cxn ang="0">
                      <a:pos x="T4" y="T5"/>
                    </a:cxn>
                    <a:cxn ang="0">
                      <a:pos x="T6" y="T7"/>
                    </a:cxn>
                  </a:cxnLst>
                  <a:rect l="0" t="0" r="r" b="b"/>
                  <a:pathLst>
                    <a:path w="1" h="3">
                      <a:moveTo>
                        <a:pt x="1" y="3"/>
                      </a:moveTo>
                      <a:lnTo>
                        <a:pt x="1" y="0"/>
                      </a:lnTo>
                      <a:lnTo>
                        <a:pt x="0" y="2"/>
                      </a:lnTo>
                      <a:lnTo>
                        <a:pt x="1"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88" name="Freeform 908">
                  <a:extLst>
                    <a:ext uri="{FF2B5EF4-FFF2-40B4-BE49-F238E27FC236}">
                      <a16:creationId xmlns:a16="http://schemas.microsoft.com/office/drawing/2014/main" id="{3BB292E1-2548-8483-52AC-B314568FE836}"/>
                    </a:ext>
                  </a:extLst>
                </p:cNvPr>
                <p:cNvSpPr>
                  <a:spLocks/>
                </p:cNvSpPr>
                <p:nvPr/>
              </p:nvSpPr>
              <p:spPr bwMode="auto">
                <a:xfrm>
                  <a:off x="5530" y="301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89" name="Freeform 909">
                  <a:extLst>
                    <a:ext uri="{FF2B5EF4-FFF2-40B4-BE49-F238E27FC236}">
                      <a16:creationId xmlns:a16="http://schemas.microsoft.com/office/drawing/2014/main" id="{976721E9-C794-0496-F171-62D8C8EE43BD}"/>
                    </a:ext>
                  </a:extLst>
                </p:cNvPr>
                <p:cNvSpPr>
                  <a:spLocks/>
                </p:cNvSpPr>
                <p:nvPr/>
              </p:nvSpPr>
              <p:spPr bwMode="auto">
                <a:xfrm>
                  <a:off x="5749" y="3275"/>
                  <a:ext cx="6" cy="25"/>
                </a:xfrm>
                <a:custGeom>
                  <a:avLst/>
                  <a:gdLst>
                    <a:gd name="T0" fmla="*/ 5 w 6"/>
                    <a:gd name="T1" fmla="*/ 0 h 25"/>
                    <a:gd name="T2" fmla="*/ 4 w 6"/>
                    <a:gd name="T3" fmla="*/ 3 h 25"/>
                    <a:gd name="T4" fmla="*/ 5 w 6"/>
                    <a:gd name="T5" fmla="*/ 5 h 25"/>
                    <a:gd name="T6" fmla="*/ 3 w 6"/>
                    <a:gd name="T7" fmla="*/ 9 h 25"/>
                    <a:gd name="T8" fmla="*/ 1 w 6"/>
                    <a:gd name="T9" fmla="*/ 12 h 25"/>
                    <a:gd name="T10" fmla="*/ 1 w 6"/>
                    <a:gd name="T11" fmla="*/ 16 h 25"/>
                    <a:gd name="T12" fmla="*/ 0 w 6"/>
                    <a:gd name="T13" fmla="*/ 19 h 25"/>
                    <a:gd name="T14" fmla="*/ 2 w 6"/>
                    <a:gd name="T15" fmla="*/ 24 h 25"/>
                    <a:gd name="T16" fmla="*/ 3 w 6"/>
                    <a:gd name="T17" fmla="*/ 25 h 25"/>
                    <a:gd name="T18" fmla="*/ 2 w 6"/>
                    <a:gd name="T19" fmla="*/ 21 h 25"/>
                    <a:gd name="T20" fmla="*/ 3 w 6"/>
                    <a:gd name="T21" fmla="*/ 15 h 25"/>
                    <a:gd name="T22" fmla="*/ 6 w 6"/>
                    <a:gd name="T23" fmla="*/ 9 h 25"/>
                    <a:gd name="T24" fmla="*/ 6 w 6"/>
                    <a:gd name="T25" fmla="*/ 5 h 25"/>
                    <a:gd name="T26" fmla="*/ 6 w 6"/>
                    <a:gd name="T27" fmla="*/ 1 h 25"/>
                    <a:gd name="T28" fmla="*/ 5 w 6"/>
                    <a:gd name="T2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5">
                      <a:moveTo>
                        <a:pt x="5" y="0"/>
                      </a:moveTo>
                      <a:lnTo>
                        <a:pt x="4" y="3"/>
                      </a:lnTo>
                      <a:lnTo>
                        <a:pt x="5" y="5"/>
                      </a:lnTo>
                      <a:lnTo>
                        <a:pt x="3" y="9"/>
                      </a:lnTo>
                      <a:lnTo>
                        <a:pt x="1" y="12"/>
                      </a:lnTo>
                      <a:lnTo>
                        <a:pt x="1" y="16"/>
                      </a:lnTo>
                      <a:lnTo>
                        <a:pt x="0" y="19"/>
                      </a:lnTo>
                      <a:lnTo>
                        <a:pt x="2" y="24"/>
                      </a:lnTo>
                      <a:lnTo>
                        <a:pt x="3" y="25"/>
                      </a:lnTo>
                      <a:lnTo>
                        <a:pt x="2" y="21"/>
                      </a:lnTo>
                      <a:lnTo>
                        <a:pt x="3" y="15"/>
                      </a:lnTo>
                      <a:lnTo>
                        <a:pt x="6" y="9"/>
                      </a:lnTo>
                      <a:lnTo>
                        <a:pt x="6" y="5"/>
                      </a:lnTo>
                      <a:lnTo>
                        <a:pt x="6" y="1"/>
                      </a:lnTo>
                      <a:lnTo>
                        <a:pt x="5"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90" name="Freeform 910">
                  <a:extLst>
                    <a:ext uri="{FF2B5EF4-FFF2-40B4-BE49-F238E27FC236}">
                      <a16:creationId xmlns:a16="http://schemas.microsoft.com/office/drawing/2014/main" id="{D9377D50-601A-F013-7E25-46749393BD57}"/>
                    </a:ext>
                  </a:extLst>
                </p:cNvPr>
                <p:cNvSpPr>
                  <a:spLocks/>
                </p:cNvSpPr>
                <p:nvPr/>
              </p:nvSpPr>
              <p:spPr bwMode="auto">
                <a:xfrm>
                  <a:off x="5613" y="3628"/>
                  <a:ext cx="7" cy="11"/>
                </a:xfrm>
                <a:custGeom>
                  <a:avLst/>
                  <a:gdLst>
                    <a:gd name="T0" fmla="*/ 0 w 7"/>
                    <a:gd name="T1" fmla="*/ 1 h 11"/>
                    <a:gd name="T2" fmla="*/ 2 w 7"/>
                    <a:gd name="T3" fmla="*/ 3 h 11"/>
                    <a:gd name="T4" fmla="*/ 0 w 7"/>
                    <a:gd name="T5" fmla="*/ 6 h 11"/>
                    <a:gd name="T6" fmla="*/ 1 w 7"/>
                    <a:gd name="T7" fmla="*/ 8 h 11"/>
                    <a:gd name="T8" fmla="*/ 2 w 7"/>
                    <a:gd name="T9" fmla="*/ 11 h 11"/>
                    <a:gd name="T10" fmla="*/ 7 w 7"/>
                    <a:gd name="T11" fmla="*/ 8 h 11"/>
                    <a:gd name="T12" fmla="*/ 7 w 7"/>
                    <a:gd name="T13" fmla="*/ 5 h 11"/>
                    <a:gd name="T14" fmla="*/ 3 w 7"/>
                    <a:gd name="T15" fmla="*/ 0 h 11"/>
                    <a:gd name="T16" fmla="*/ 0 w 7"/>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1">
                      <a:moveTo>
                        <a:pt x="0" y="1"/>
                      </a:moveTo>
                      <a:lnTo>
                        <a:pt x="2" y="3"/>
                      </a:lnTo>
                      <a:lnTo>
                        <a:pt x="0" y="6"/>
                      </a:lnTo>
                      <a:lnTo>
                        <a:pt x="1" y="8"/>
                      </a:lnTo>
                      <a:lnTo>
                        <a:pt x="2" y="11"/>
                      </a:lnTo>
                      <a:lnTo>
                        <a:pt x="7" y="8"/>
                      </a:lnTo>
                      <a:lnTo>
                        <a:pt x="7" y="5"/>
                      </a:lnTo>
                      <a:lnTo>
                        <a:pt x="3"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91" name="Freeform 911">
                  <a:extLst>
                    <a:ext uri="{FF2B5EF4-FFF2-40B4-BE49-F238E27FC236}">
                      <a16:creationId xmlns:a16="http://schemas.microsoft.com/office/drawing/2014/main" id="{62358115-7852-4C22-51F6-0E2DF222DFAD}"/>
                    </a:ext>
                  </a:extLst>
                </p:cNvPr>
                <p:cNvSpPr>
                  <a:spLocks/>
                </p:cNvSpPr>
                <p:nvPr/>
              </p:nvSpPr>
              <p:spPr bwMode="auto">
                <a:xfrm>
                  <a:off x="5526" y="3019"/>
                  <a:ext cx="4" cy="5"/>
                </a:xfrm>
                <a:custGeom>
                  <a:avLst/>
                  <a:gdLst>
                    <a:gd name="T0" fmla="*/ 0 w 4"/>
                    <a:gd name="T1" fmla="*/ 2 h 5"/>
                    <a:gd name="T2" fmla="*/ 0 w 4"/>
                    <a:gd name="T3" fmla="*/ 5 h 5"/>
                    <a:gd name="T4" fmla="*/ 1 w 4"/>
                    <a:gd name="T5" fmla="*/ 2 h 5"/>
                    <a:gd name="T6" fmla="*/ 4 w 4"/>
                    <a:gd name="T7" fmla="*/ 2 h 5"/>
                    <a:gd name="T8" fmla="*/ 4 w 4"/>
                    <a:gd name="T9" fmla="*/ 0 h 5"/>
                    <a:gd name="T10" fmla="*/ 2 w 4"/>
                    <a:gd name="T11" fmla="*/ 1 h 5"/>
                    <a:gd name="T12" fmla="*/ 0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0" y="2"/>
                      </a:moveTo>
                      <a:lnTo>
                        <a:pt x="0" y="5"/>
                      </a:lnTo>
                      <a:lnTo>
                        <a:pt x="1" y="2"/>
                      </a:lnTo>
                      <a:lnTo>
                        <a:pt x="4" y="2"/>
                      </a:lnTo>
                      <a:lnTo>
                        <a:pt x="4" y="0"/>
                      </a:lnTo>
                      <a:lnTo>
                        <a:pt x="2" y="1"/>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92" name="Freeform 912">
                  <a:extLst>
                    <a:ext uri="{FF2B5EF4-FFF2-40B4-BE49-F238E27FC236}">
                      <a16:creationId xmlns:a16="http://schemas.microsoft.com/office/drawing/2014/main" id="{58A974F5-E380-876F-9A4E-07A487489D00}"/>
                    </a:ext>
                  </a:extLst>
                </p:cNvPr>
                <p:cNvSpPr>
                  <a:spLocks/>
                </p:cNvSpPr>
                <p:nvPr/>
              </p:nvSpPr>
              <p:spPr bwMode="auto">
                <a:xfrm>
                  <a:off x="5521" y="3024"/>
                  <a:ext cx="4" cy="1"/>
                </a:xfrm>
                <a:custGeom>
                  <a:avLst/>
                  <a:gdLst>
                    <a:gd name="T0" fmla="*/ 2 w 4"/>
                    <a:gd name="T1" fmla="*/ 1 h 1"/>
                    <a:gd name="T2" fmla="*/ 4 w 4"/>
                    <a:gd name="T3" fmla="*/ 1 h 1"/>
                    <a:gd name="T4" fmla="*/ 4 w 4"/>
                    <a:gd name="T5" fmla="*/ 0 h 1"/>
                    <a:gd name="T6" fmla="*/ 0 w 4"/>
                    <a:gd name="T7" fmla="*/ 1 h 1"/>
                    <a:gd name="T8" fmla="*/ 2 w 4"/>
                    <a:gd name="T9" fmla="*/ 1 h 1"/>
                  </a:gdLst>
                  <a:ahLst/>
                  <a:cxnLst>
                    <a:cxn ang="0">
                      <a:pos x="T0" y="T1"/>
                    </a:cxn>
                    <a:cxn ang="0">
                      <a:pos x="T2" y="T3"/>
                    </a:cxn>
                    <a:cxn ang="0">
                      <a:pos x="T4" y="T5"/>
                    </a:cxn>
                    <a:cxn ang="0">
                      <a:pos x="T6" y="T7"/>
                    </a:cxn>
                    <a:cxn ang="0">
                      <a:pos x="T8" y="T9"/>
                    </a:cxn>
                  </a:cxnLst>
                  <a:rect l="0" t="0" r="r" b="b"/>
                  <a:pathLst>
                    <a:path w="4" h="1">
                      <a:moveTo>
                        <a:pt x="2" y="1"/>
                      </a:moveTo>
                      <a:lnTo>
                        <a:pt x="4" y="1"/>
                      </a:lnTo>
                      <a:lnTo>
                        <a:pt x="4" y="0"/>
                      </a:lnTo>
                      <a:lnTo>
                        <a:pt x="0" y="1"/>
                      </a:lnTo>
                      <a:lnTo>
                        <a:pt x="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93" name="Freeform 913">
                  <a:extLst>
                    <a:ext uri="{FF2B5EF4-FFF2-40B4-BE49-F238E27FC236}">
                      <a16:creationId xmlns:a16="http://schemas.microsoft.com/office/drawing/2014/main" id="{66E9FFD3-834D-9AD6-DD7B-163AB4116762}"/>
                    </a:ext>
                  </a:extLst>
                </p:cNvPr>
                <p:cNvSpPr>
                  <a:spLocks/>
                </p:cNvSpPr>
                <p:nvPr/>
              </p:nvSpPr>
              <p:spPr bwMode="auto">
                <a:xfrm>
                  <a:off x="5484" y="3004"/>
                  <a:ext cx="3" cy="7"/>
                </a:xfrm>
                <a:custGeom>
                  <a:avLst/>
                  <a:gdLst>
                    <a:gd name="T0" fmla="*/ 0 w 3"/>
                    <a:gd name="T1" fmla="*/ 4 h 7"/>
                    <a:gd name="T2" fmla="*/ 1 w 3"/>
                    <a:gd name="T3" fmla="*/ 7 h 7"/>
                    <a:gd name="T4" fmla="*/ 1 w 3"/>
                    <a:gd name="T5" fmla="*/ 4 h 7"/>
                    <a:gd name="T6" fmla="*/ 3 w 3"/>
                    <a:gd name="T7" fmla="*/ 0 h 7"/>
                    <a:gd name="T8" fmla="*/ 1 w 3"/>
                    <a:gd name="T9" fmla="*/ 1 h 7"/>
                    <a:gd name="T10" fmla="*/ 0 w 3"/>
                    <a:gd name="T11" fmla="*/ 4 h 7"/>
                  </a:gdLst>
                  <a:ahLst/>
                  <a:cxnLst>
                    <a:cxn ang="0">
                      <a:pos x="T0" y="T1"/>
                    </a:cxn>
                    <a:cxn ang="0">
                      <a:pos x="T2" y="T3"/>
                    </a:cxn>
                    <a:cxn ang="0">
                      <a:pos x="T4" y="T5"/>
                    </a:cxn>
                    <a:cxn ang="0">
                      <a:pos x="T6" y="T7"/>
                    </a:cxn>
                    <a:cxn ang="0">
                      <a:pos x="T8" y="T9"/>
                    </a:cxn>
                    <a:cxn ang="0">
                      <a:pos x="T10" y="T11"/>
                    </a:cxn>
                  </a:cxnLst>
                  <a:rect l="0" t="0" r="r" b="b"/>
                  <a:pathLst>
                    <a:path w="3" h="7">
                      <a:moveTo>
                        <a:pt x="0" y="4"/>
                      </a:moveTo>
                      <a:lnTo>
                        <a:pt x="1" y="7"/>
                      </a:lnTo>
                      <a:lnTo>
                        <a:pt x="1" y="4"/>
                      </a:lnTo>
                      <a:lnTo>
                        <a:pt x="3" y="0"/>
                      </a:lnTo>
                      <a:lnTo>
                        <a:pt x="1" y="1"/>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94" name="Freeform 914">
                  <a:extLst>
                    <a:ext uri="{FF2B5EF4-FFF2-40B4-BE49-F238E27FC236}">
                      <a16:creationId xmlns:a16="http://schemas.microsoft.com/office/drawing/2014/main" id="{382D0139-B662-DAE8-F8AE-FDAFE6CFD9C4}"/>
                    </a:ext>
                  </a:extLst>
                </p:cNvPr>
                <p:cNvSpPr>
                  <a:spLocks/>
                </p:cNvSpPr>
                <p:nvPr/>
              </p:nvSpPr>
              <p:spPr bwMode="auto">
                <a:xfrm>
                  <a:off x="5749" y="3336"/>
                  <a:ext cx="2" cy="6"/>
                </a:xfrm>
                <a:custGeom>
                  <a:avLst/>
                  <a:gdLst>
                    <a:gd name="T0" fmla="*/ 0 w 2"/>
                    <a:gd name="T1" fmla="*/ 6 h 6"/>
                    <a:gd name="T2" fmla="*/ 2 w 2"/>
                    <a:gd name="T3" fmla="*/ 3 h 6"/>
                    <a:gd name="T4" fmla="*/ 1 w 2"/>
                    <a:gd name="T5" fmla="*/ 0 h 6"/>
                    <a:gd name="T6" fmla="*/ 0 w 2"/>
                    <a:gd name="T7" fmla="*/ 6 h 6"/>
                  </a:gdLst>
                  <a:ahLst/>
                  <a:cxnLst>
                    <a:cxn ang="0">
                      <a:pos x="T0" y="T1"/>
                    </a:cxn>
                    <a:cxn ang="0">
                      <a:pos x="T2" y="T3"/>
                    </a:cxn>
                    <a:cxn ang="0">
                      <a:pos x="T4" y="T5"/>
                    </a:cxn>
                    <a:cxn ang="0">
                      <a:pos x="T6" y="T7"/>
                    </a:cxn>
                  </a:cxnLst>
                  <a:rect l="0" t="0" r="r" b="b"/>
                  <a:pathLst>
                    <a:path w="2" h="6">
                      <a:moveTo>
                        <a:pt x="0" y="6"/>
                      </a:moveTo>
                      <a:lnTo>
                        <a:pt x="2" y="3"/>
                      </a:lnTo>
                      <a:lnTo>
                        <a:pt x="1" y="0"/>
                      </a:lnTo>
                      <a:lnTo>
                        <a:pt x="0"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95" name="Freeform 915">
                  <a:extLst>
                    <a:ext uri="{FF2B5EF4-FFF2-40B4-BE49-F238E27FC236}">
                      <a16:creationId xmlns:a16="http://schemas.microsoft.com/office/drawing/2014/main" id="{D764FC6B-DA5D-811B-01A3-792FC8C4CB2D}"/>
                    </a:ext>
                  </a:extLst>
                </p:cNvPr>
                <p:cNvSpPr>
                  <a:spLocks/>
                </p:cNvSpPr>
                <p:nvPr/>
              </p:nvSpPr>
              <p:spPr bwMode="auto">
                <a:xfrm>
                  <a:off x="5727" y="3248"/>
                  <a:ext cx="4" cy="8"/>
                </a:xfrm>
                <a:custGeom>
                  <a:avLst/>
                  <a:gdLst>
                    <a:gd name="T0" fmla="*/ 2 w 4"/>
                    <a:gd name="T1" fmla="*/ 1 h 8"/>
                    <a:gd name="T2" fmla="*/ 0 w 4"/>
                    <a:gd name="T3" fmla="*/ 0 h 8"/>
                    <a:gd name="T4" fmla="*/ 0 w 4"/>
                    <a:gd name="T5" fmla="*/ 1 h 8"/>
                    <a:gd name="T6" fmla="*/ 2 w 4"/>
                    <a:gd name="T7" fmla="*/ 5 h 8"/>
                    <a:gd name="T8" fmla="*/ 4 w 4"/>
                    <a:gd name="T9" fmla="*/ 8 h 8"/>
                    <a:gd name="T10" fmla="*/ 4 w 4"/>
                    <a:gd name="T11" fmla="*/ 5 h 8"/>
                    <a:gd name="T12" fmla="*/ 4 w 4"/>
                    <a:gd name="T13" fmla="*/ 3 h 8"/>
                    <a:gd name="T14" fmla="*/ 4 w 4"/>
                    <a:gd name="T15" fmla="*/ 1 h 8"/>
                    <a:gd name="T16" fmla="*/ 2 w 4"/>
                    <a:gd name="T17"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
                      <a:moveTo>
                        <a:pt x="2" y="1"/>
                      </a:moveTo>
                      <a:lnTo>
                        <a:pt x="0" y="0"/>
                      </a:lnTo>
                      <a:lnTo>
                        <a:pt x="0" y="1"/>
                      </a:lnTo>
                      <a:lnTo>
                        <a:pt x="2" y="5"/>
                      </a:lnTo>
                      <a:lnTo>
                        <a:pt x="4" y="8"/>
                      </a:lnTo>
                      <a:lnTo>
                        <a:pt x="4" y="5"/>
                      </a:lnTo>
                      <a:lnTo>
                        <a:pt x="4" y="3"/>
                      </a:lnTo>
                      <a:lnTo>
                        <a:pt x="4" y="1"/>
                      </a:lnTo>
                      <a:lnTo>
                        <a:pt x="2"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96" name="Freeform 916">
                  <a:extLst>
                    <a:ext uri="{FF2B5EF4-FFF2-40B4-BE49-F238E27FC236}">
                      <a16:creationId xmlns:a16="http://schemas.microsoft.com/office/drawing/2014/main" id="{BE88FB75-0645-F4F3-20F2-C7ADF4182C2E}"/>
                    </a:ext>
                  </a:extLst>
                </p:cNvPr>
                <p:cNvSpPr>
                  <a:spLocks/>
                </p:cNvSpPr>
                <p:nvPr/>
              </p:nvSpPr>
              <p:spPr bwMode="auto">
                <a:xfrm>
                  <a:off x="5374" y="3068"/>
                  <a:ext cx="2" cy="2"/>
                </a:xfrm>
                <a:custGeom>
                  <a:avLst/>
                  <a:gdLst>
                    <a:gd name="T0" fmla="*/ 1 w 2"/>
                    <a:gd name="T1" fmla="*/ 2 h 2"/>
                    <a:gd name="T2" fmla="*/ 2 w 2"/>
                    <a:gd name="T3" fmla="*/ 0 h 2"/>
                    <a:gd name="T4" fmla="*/ 0 w 2"/>
                    <a:gd name="T5" fmla="*/ 0 h 2"/>
                    <a:gd name="T6" fmla="*/ 0 w 2"/>
                    <a:gd name="T7" fmla="*/ 2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lnTo>
                        <a:pt x="2" y="0"/>
                      </a:lnTo>
                      <a:lnTo>
                        <a:pt x="0" y="0"/>
                      </a:lnTo>
                      <a:lnTo>
                        <a:pt x="0" y="2"/>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97" name="Freeform 917">
                  <a:extLst>
                    <a:ext uri="{FF2B5EF4-FFF2-40B4-BE49-F238E27FC236}">
                      <a16:creationId xmlns:a16="http://schemas.microsoft.com/office/drawing/2014/main" id="{F1C855B3-907C-63ED-21C2-3C3870293B3D}"/>
                    </a:ext>
                  </a:extLst>
                </p:cNvPr>
                <p:cNvSpPr>
                  <a:spLocks/>
                </p:cNvSpPr>
                <p:nvPr/>
              </p:nvSpPr>
              <p:spPr bwMode="auto">
                <a:xfrm>
                  <a:off x="5614" y="3648"/>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98" name="Freeform 918">
                  <a:extLst>
                    <a:ext uri="{FF2B5EF4-FFF2-40B4-BE49-F238E27FC236}">
                      <a16:creationId xmlns:a16="http://schemas.microsoft.com/office/drawing/2014/main" id="{79E784BD-AC15-79D3-2F0D-2781B510D898}"/>
                    </a:ext>
                  </a:extLst>
                </p:cNvPr>
                <p:cNvSpPr>
                  <a:spLocks/>
                </p:cNvSpPr>
                <p:nvPr/>
              </p:nvSpPr>
              <p:spPr bwMode="auto">
                <a:xfrm>
                  <a:off x="5623" y="2988"/>
                  <a:ext cx="2" cy="2"/>
                </a:xfrm>
                <a:custGeom>
                  <a:avLst/>
                  <a:gdLst>
                    <a:gd name="T0" fmla="*/ 0 w 2"/>
                    <a:gd name="T1" fmla="*/ 0 h 2"/>
                    <a:gd name="T2" fmla="*/ 0 w 2"/>
                    <a:gd name="T3" fmla="*/ 2 h 2"/>
                    <a:gd name="T4" fmla="*/ 2 w 2"/>
                    <a:gd name="T5" fmla="*/ 1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1"/>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99" name="Freeform 919">
                  <a:extLst>
                    <a:ext uri="{FF2B5EF4-FFF2-40B4-BE49-F238E27FC236}">
                      <a16:creationId xmlns:a16="http://schemas.microsoft.com/office/drawing/2014/main" id="{2F1C562B-AF96-473B-9D03-C6BCE84BBBE1}"/>
                    </a:ext>
                  </a:extLst>
                </p:cNvPr>
                <p:cNvSpPr>
                  <a:spLocks/>
                </p:cNvSpPr>
                <p:nvPr/>
              </p:nvSpPr>
              <p:spPr bwMode="auto">
                <a:xfrm>
                  <a:off x="5668" y="3142"/>
                  <a:ext cx="4" cy="10"/>
                </a:xfrm>
                <a:custGeom>
                  <a:avLst/>
                  <a:gdLst>
                    <a:gd name="T0" fmla="*/ 3 w 4"/>
                    <a:gd name="T1" fmla="*/ 10 h 10"/>
                    <a:gd name="T2" fmla="*/ 4 w 4"/>
                    <a:gd name="T3" fmla="*/ 6 h 10"/>
                    <a:gd name="T4" fmla="*/ 4 w 4"/>
                    <a:gd name="T5" fmla="*/ 0 h 10"/>
                    <a:gd name="T6" fmla="*/ 3 w 4"/>
                    <a:gd name="T7" fmla="*/ 1 h 10"/>
                    <a:gd name="T8" fmla="*/ 0 w 4"/>
                    <a:gd name="T9" fmla="*/ 2 h 10"/>
                    <a:gd name="T10" fmla="*/ 2 w 4"/>
                    <a:gd name="T11" fmla="*/ 5 h 10"/>
                    <a:gd name="T12" fmla="*/ 1 w 4"/>
                    <a:gd name="T13" fmla="*/ 7 h 10"/>
                    <a:gd name="T14" fmla="*/ 3 w 4"/>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0">
                      <a:moveTo>
                        <a:pt x="3" y="10"/>
                      </a:moveTo>
                      <a:lnTo>
                        <a:pt x="4" y="6"/>
                      </a:lnTo>
                      <a:lnTo>
                        <a:pt x="4" y="0"/>
                      </a:lnTo>
                      <a:lnTo>
                        <a:pt x="3" y="1"/>
                      </a:lnTo>
                      <a:lnTo>
                        <a:pt x="0" y="2"/>
                      </a:lnTo>
                      <a:lnTo>
                        <a:pt x="2" y="5"/>
                      </a:lnTo>
                      <a:lnTo>
                        <a:pt x="1" y="7"/>
                      </a:lnTo>
                      <a:lnTo>
                        <a:pt x="3"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00" name="Freeform 920">
                  <a:extLst>
                    <a:ext uri="{FF2B5EF4-FFF2-40B4-BE49-F238E27FC236}">
                      <a16:creationId xmlns:a16="http://schemas.microsoft.com/office/drawing/2014/main" id="{BEB47B89-2065-16FF-4188-63CAEEA7EE8E}"/>
                    </a:ext>
                  </a:extLst>
                </p:cNvPr>
                <p:cNvSpPr>
                  <a:spLocks/>
                </p:cNvSpPr>
                <p:nvPr/>
              </p:nvSpPr>
              <p:spPr bwMode="auto">
                <a:xfrm>
                  <a:off x="5533" y="3055"/>
                  <a:ext cx="3" cy="4"/>
                </a:xfrm>
                <a:custGeom>
                  <a:avLst/>
                  <a:gdLst>
                    <a:gd name="T0" fmla="*/ 0 w 3"/>
                    <a:gd name="T1" fmla="*/ 3 h 4"/>
                    <a:gd name="T2" fmla="*/ 0 w 3"/>
                    <a:gd name="T3" fmla="*/ 3 h 4"/>
                    <a:gd name="T4" fmla="*/ 1 w 3"/>
                    <a:gd name="T5" fmla="*/ 4 h 4"/>
                    <a:gd name="T6" fmla="*/ 3 w 3"/>
                    <a:gd name="T7" fmla="*/ 2 h 4"/>
                    <a:gd name="T8" fmla="*/ 1 w 3"/>
                    <a:gd name="T9" fmla="*/ 0 h 4"/>
                    <a:gd name="T10" fmla="*/ 0 w 3"/>
                    <a:gd name="T11" fmla="*/ 1 h 4"/>
                    <a:gd name="T12" fmla="*/ 0 w 3"/>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3"/>
                      </a:moveTo>
                      <a:lnTo>
                        <a:pt x="0" y="3"/>
                      </a:lnTo>
                      <a:lnTo>
                        <a:pt x="1" y="4"/>
                      </a:lnTo>
                      <a:lnTo>
                        <a:pt x="3" y="2"/>
                      </a:lnTo>
                      <a:lnTo>
                        <a:pt x="1" y="0"/>
                      </a:lnTo>
                      <a:lnTo>
                        <a:pt x="0" y="1"/>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01" name="Freeform 921">
                  <a:extLst>
                    <a:ext uri="{FF2B5EF4-FFF2-40B4-BE49-F238E27FC236}">
                      <a16:creationId xmlns:a16="http://schemas.microsoft.com/office/drawing/2014/main" id="{299A68AD-926F-5936-6AE3-EEB47639EAD6}"/>
                    </a:ext>
                  </a:extLst>
                </p:cNvPr>
                <p:cNvSpPr>
                  <a:spLocks/>
                </p:cNvSpPr>
                <p:nvPr/>
              </p:nvSpPr>
              <p:spPr bwMode="auto">
                <a:xfrm>
                  <a:off x="5181" y="3277"/>
                  <a:ext cx="3" cy="10"/>
                </a:xfrm>
                <a:custGeom>
                  <a:avLst/>
                  <a:gdLst>
                    <a:gd name="T0" fmla="*/ 0 w 3"/>
                    <a:gd name="T1" fmla="*/ 4 h 10"/>
                    <a:gd name="T2" fmla="*/ 3 w 3"/>
                    <a:gd name="T3" fmla="*/ 10 h 10"/>
                    <a:gd name="T4" fmla="*/ 3 w 3"/>
                    <a:gd name="T5" fmla="*/ 6 h 10"/>
                    <a:gd name="T6" fmla="*/ 2 w 3"/>
                    <a:gd name="T7" fmla="*/ 0 h 10"/>
                    <a:gd name="T8" fmla="*/ 0 w 3"/>
                    <a:gd name="T9" fmla="*/ 4 h 10"/>
                  </a:gdLst>
                  <a:ahLst/>
                  <a:cxnLst>
                    <a:cxn ang="0">
                      <a:pos x="T0" y="T1"/>
                    </a:cxn>
                    <a:cxn ang="0">
                      <a:pos x="T2" y="T3"/>
                    </a:cxn>
                    <a:cxn ang="0">
                      <a:pos x="T4" y="T5"/>
                    </a:cxn>
                    <a:cxn ang="0">
                      <a:pos x="T6" y="T7"/>
                    </a:cxn>
                    <a:cxn ang="0">
                      <a:pos x="T8" y="T9"/>
                    </a:cxn>
                  </a:cxnLst>
                  <a:rect l="0" t="0" r="r" b="b"/>
                  <a:pathLst>
                    <a:path w="3" h="10">
                      <a:moveTo>
                        <a:pt x="0" y="4"/>
                      </a:moveTo>
                      <a:lnTo>
                        <a:pt x="3" y="10"/>
                      </a:lnTo>
                      <a:lnTo>
                        <a:pt x="3" y="6"/>
                      </a:lnTo>
                      <a:lnTo>
                        <a:pt x="2" y="0"/>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02" name="Freeform 922">
                  <a:extLst>
                    <a:ext uri="{FF2B5EF4-FFF2-40B4-BE49-F238E27FC236}">
                      <a16:creationId xmlns:a16="http://schemas.microsoft.com/office/drawing/2014/main" id="{78FB4B9A-5FA1-A4F4-6814-04E415EE1769}"/>
                    </a:ext>
                  </a:extLst>
                </p:cNvPr>
                <p:cNvSpPr>
                  <a:spLocks/>
                </p:cNvSpPr>
                <p:nvPr/>
              </p:nvSpPr>
              <p:spPr bwMode="auto">
                <a:xfrm>
                  <a:off x="5225" y="3180"/>
                  <a:ext cx="3" cy="7"/>
                </a:xfrm>
                <a:custGeom>
                  <a:avLst/>
                  <a:gdLst>
                    <a:gd name="T0" fmla="*/ 0 w 3"/>
                    <a:gd name="T1" fmla="*/ 7 h 7"/>
                    <a:gd name="T2" fmla="*/ 2 w 3"/>
                    <a:gd name="T3" fmla="*/ 4 h 7"/>
                    <a:gd name="T4" fmla="*/ 3 w 3"/>
                    <a:gd name="T5" fmla="*/ 0 h 7"/>
                    <a:gd name="T6" fmla="*/ 0 w 3"/>
                    <a:gd name="T7" fmla="*/ 5 h 7"/>
                    <a:gd name="T8" fmla="*/ 0 w 3"/>
                    <a:gd name="T9" fmla="*/ 7 h 7"/>
                  </a:gdLst>
                  <a:ahLst/>
                  <a:cxnLst>
                    <a:cxn ang="0">
                      <a:pos x="T0" y="T1"/>
                    </a:cxn>
                    <a:cxn ang="0">
                      <a:pos x="T2" y="T3"/>
                    </a:cxn>
                    <a:cxn ang="0">
                      <a:pos x="T4" y="T5"/>
                    </a:cxn>
                    <a:cxn ang="0">
                      <a:pos x="T6" y="T7"/>
                    </a:cxn>
                    <a:cxn ang="0">
                      <a:pos x="T8" y="T9"/>
                    </a:cxn>
                  </a:cxnLst>
                  <a:rect l="0" t="0" r="r" b="b"/>
                  <a:pathLst>
                    <a:path w="3" h="7">
                      <a:moveTo>
                        <a:pt x="0" y="7"/>
                      </a:moveTo>
                      <a:lnTo>
                        <a:pt x="2" y="4"/>
                      </a:lnTo>
                      <a:lnTo>
                        <a:pt x="3" y="0"/>
                      </a:lnTo>
                      <a:lnTo>
                        <a:pt x="0" y="5"/>
                      </a:lnTo>
                      <a:lnTo>
                        <a:pt x="0"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03" name="Freeform 923">
                  <a:extLst>
                    <a:ext uri="{FF2B5EF4-FFF2-40B4-BE49-F238E27FC236}">
                      <a16:creationId xmlns:a16="http://schemas.microsoft.com/office/drawing/2014/main" id="{6BADA268-1DE1-A70B-9FB5-913223C83C91}"/>
                    </a:ext>
                  </a:extLst>
                </p:cNvPr>
                <p:cNvSpPr>
                  <a:spLocks/>
                </p:cNvSpPr>
                <p:nvPr/>
              </p:nvSpPr>
              <p:spPr bwMode="auto">
                <a:xfrm>
                  <a:off x="5454" y="3008"/>
                  <a:ext cx="17" cy="13"/>
                </a:xfrm>
                <a:custGeom>
                  <a:avLst/>
                  <a:gdLst>
                    <a:gd name="T0" fmla="*/ 9 w 17"/>
                    <a:gd name="T1" fmla="*/ 13 h 13"/>
                    <a:gd name="T2" fmla="*/ 14 w 17"/>
                    <a:gd name="T3" fmla="*/ 7 h 13"/>
                    <a:gd name="T4" fmla="*/ 15 w 17"/>
                    <a:gd name="T5" fmla="*/ 8 h 13"/>
                    <a:gd name="T6" fmla="*/ 15 w 17"/>
                    <a:gd name="T7" fmla="*/ 6 h 13"/>
                    <a:gd name="T8" fmla="*/ 17 w 17"/>
                    <a:gd name="T9" fmla="*/ 5 h 13"/>
                    <a:gd name="T10" fmla="*/ 15 w 17"/>
                    <a:gd name="T11" fmla="*/ 3 h 13"/>
                    <a:gd name="T12" fmla="*/ 14 w 17"/>
                    <a:gd name="T13" fmla="*/ 1 h 13"/>
                    <a:gd name="T14" fmla="*/ 13 w 17"/>
                    <a:gd name="T15" fmla="*/ 1 h 13"/>
                    <a:gd name="T16" fmla="*/ 11 w 17"/>
                    <a:gd name="T17" fmla="*/ 3 h 13"/>
                    <a:gd name="T18" fmla="*/ 7 w 17"/>
                    <a:gd name="T19" fmla="*/ 3 h 13"/>
                    <a:gd name="T20" fmla="*/ 6 w 17"/>
                    <a:gd name="T21" fmla="*/ 5 h 13"/>
                    <a:gd name="T22" fmla="*/ 4 w 17"/>
                    <a:gd name="T23" fmla="*/ 3 h 13"/>
                    <a:gd name="T24" fmla="*/ 4 w 17"/>
                    <a:gd name="T25" fmla="*/ 3 h 13"/>
                    <a:gd name="T26" fmla="*/ 2 w 17"/>
                    <a:gd name="T27" fmla="*/ 3 h 13"/>
                    <a:gd name="T28" fmla="*/ 0 w 17"/>
                    <a:gd name="T29" fmla="*/ 0 h 13"/>
                    <a:gd name="T30" fmla="*/ 0 w 17"/>
                    <a:gd name="T31" fmla="*/ 0 h 13"/>
                    <a:gd name="T32" fmla="*/ 0 w 17"/>
                    <a:gd name="T33" fmla="*/ 1 h 13"/>
                    <a:gd name="T34" fmla="*/ 0 w 17"/>
                    <a:gd name="T35" fmla="*/ 5 h 13"/>
                    <a:gd name="T36" fmla="*/ 3 w 17"/>
                    <a:gd name="T37" fmla="*/ 9 h 13"/>
                    <a:gd name="T38" fmla="*/ 5 w 17"/>
                    <a:gd name="T39" fmla="*/ 12 h 13"/>
                    <a:gd name="T40" fmla="*/ 9 w 17"/>
                    <a:gd name="T4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3">
                      <a:moveTo>
                        <a:pt x="9" y="13"/>
                      </a:moveTo>
                      <a:lnTo>
                        <a:pt x="14" y="7"/>
                      </a:lnTo>
                      <a:lnTo>
                        <a:pt x="15" y="8"/>
                      </a:lnTo>
                      <a:lnTo>
                        <a:pt x="15" y="6"/>
                      </a:lnTo>
                      <a:lnTo>
                        <a:pt x="17" y="5"/>
                      </a:lnTo>
                      <a:lnTo>
                        <a:pt x="15" y="3"/>
                      </a:lnTo>
                      <a:lnTo>
                        <a:pt x="14" y="1"/>
                      </a:lnTo>
                      <a:lnTo>
                        <a:pt x="13" y="1"/>
                      </a:lnTo>
                      <a:lnTo>
                        <a:pt x="11" y="3"/>
                      </a:lnTo>
                      <a:lnTo>
                        <a:pt x="7" y="3"/>
                      </a:lnTo>
                      <a:lnTo>
                        <a:pt x="6" y="5"/>
                      </a:lnTo>
                      <a:lnTo>
                        <a:pt x="4" y="3"/>
                      </a:lnTo>
                      <a:lnTo>
                        <a:pt x="4" y="3"/>
                      </a:lnTo>
                      <a:lnTo>
                        <a:pt x="2" y="3"/>
                      </a:lnTo>
                      <a:lnTo>
                        <a:pt x="0" y="0"/>
                      </a:lnTo>
                      <a:lnTo>
                        <a:pt x="0" y="0"/>
                      </a:lnTo>
                      <a:lnTo>
                        <a:pt x="0" y="1"/>
                      </a:lnTo>
                      <a:lnTo>
                        <a:pt x="0" y="5"/>
                      </a:lnTo>
                      <a:lnTo>
                        <a:pt x="3" y="9"/>
                      </a:lnTo>
                      <a:lnTo>
                        <a:pt x="5" y="12"/>
                      </a:lnTo>
                      <a:lnTo>
                        <a:pt x="9" y="1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04" name="Freeform 924">
                  <a:extLst>
                    <a:ext uri="{FF2B5EF4-FFF2-40B4-BE49-F238E27FC236}">
                      <a16:creationId xmlns:a16="http://schemas.microsoft.com/office/drawing/2014/main" id="{70338EA6-B5B1-FD27-7F3A-4F033DFE9051}"/>
                    </a:ext>
                  </a:extLst>
                </p:cNvPr>
                <p:cNvSpPr>
                  <a:spLocks/>
                </p:cNvSpPr>
                <p:nvPr/>
              </p:nvSpPr>
              <p:spPr bwMode="auto">
                <a:xfrm>
                  <a:off x="5481" y="3508"/>
                  <a:ext cx="22" cy="10"/>
                </a:xfrm>
                <a:custGeom>
                  <a:avLst/>
                  <a:gdLst>
                    <a:gd name="T0" fmla="*/ 19 w 22"/>
                    <a:gd name="T1" fmla="*/ 6 h 10"/>
                    <a:gd name="T2" fmla="*/ 17 w 22"/>
                    <a:gd name="T3" fmla="*/ 6 h 10"/>
                    <a:gd name="T4" fmla="*/ 18 w 22"/>
                    <a:gd name="T5" fmla="*/ 4 h 10"/>
                    <a:gd name="T6" fmla="*/ 16 w 22"/>
                    <a:gd name="T7" fmla="*/ 4 h 10"/>
                    <a:gd name="T8" fmla="*/ 15 w 22"/>
                    <a:gd name="T9" fmla="*/ 3 h 10"/>
                    <a:gd name="T10" fmla="*/ 15 w 22"/>
                    <a:gd name="T11" fmla="*/ 0 h 10"/>
                    <a:gd name="T12" fmla="*/ 14 w 22"/>
                    <a:gd name="T13" fmla="*/ 0 h 10"/>
                    <a:gd name="T14" fmla="*/ 11 w 22"/>
                    <a:gd name="T15" fmla="*/ 0 h 10"/>
                    <a:gd name="T16" fmla="*/ 4 w 22"/>
                    <a:gd name="T17" fmla="*/ 3 h 10"/>
                    <a:gd name="T18" fmla="*/ 0 w 22"/>
                    <a:gd name="T19" fmla="*/ 5 h 10"/>
                    <a:gd name="T20" fmla="*/ 0 w 22"/>
                    <a:gd name="T21" fmla="*/ 7 h 10"/>
                    <a:gd name="T22" fmla="*/ 2 w 22"/>
                    <a:gd name="T23" fmla="*/ 8 h 10"/>
                    <a:gd name="T24" fmla="*/ 5 w 22"/>
                    <a:gd name="T25" fmla="*/ 9 h 10"/>
                    <a:gd name="T26" fmla="*/ 6 w 22"/>
                    <a:gd name="T27" fmla="*/ 8 h 10"/>
                    <a:gd name="T28" fmla="*/ 8 w 22"/>
                    <a:gd name="T29" fmla="*/ 9 h 10"/>
                    <a:gd name="T30" fmla="*/ 11 w 22"/>
                    <a:gd name="T31" fmla="*/ 8 h 10"/>
                    <a:gd name="T32" fmla="*/ 11 w 22"/>
                    <a:gd name="T33" fmla="*/ 10 h 10"/>
                    <a:gd name="T34" fmla="*/ 13 w 22"/>
                    <a:gd name="T35" fmla="*/ 10 h 10"/>
                    <a:gd name="T36" fmla="*/ 13 w 22"/>
                    <a:gd name="T37" fmla="*/ 9 h 10"/>
                    <a:gd name="T38" fmla="*/ 14 w 22"/>
                    <a:gd name="T39" fmla="*/ 9 h 10"/>
                    <a:gd name="T40" fmla="*/ 15 w 22"/>
                    <a:gd name="T41" fmla="*/ 7 h 10"/>
                    <a:gd name="T42" fmla="*/ 21 w 22"/>
                    <a:gd name="T43" fmla="*/ 8 h 10"/>
                    <a:gd name="T44" fmla="*/ 22 w 22"/>
                    <a:gd name="T45" fmla="*/ 6 h 10"/>
                    <a:gd name="T46" fmla="*/ 21 w 22"/>
                    <a:gd name="T47" fmla="*/ 5 h 10"/>
                    <a:gd name="T48" fmla="*/ 19 w 22"/>
                    <a:gd name="T4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10">
                      <a:moveTo>
                        <a:pt x="19" y="6"/>
                      </a:moveTo>
                      <a:lnTo>
                        <a:pt x="17" y="6"/>
                      </a:lnTo>
                      <a:lnTo>
                        <a:pt x="18" y="4"/>
                      </a:lnTo>
                      <a:lnTo>
                        <a:pt x="16" y="4"/>
                      </a:lnTo>
                      <a:lnTo>
                        <a:pt x="15" y="3"/>
                      </a:lnTo>
                      <a:lnTo>
                        <a:pt x="15" y="0"/>
                      </a:lnTo>
                      <a:lnTo>
                        <a:pt x="14" y="0"/>
                      </a:lnTo>
                      <a:lnTo>
                        <a:pt x="11" y="0"/>
                      </a:lnTo>
                      <a:lnTo>
                        <a:pt x="4" y="3"/>
                      </a:lnTo>
                      <a:lnTo>
                        <a:pt x="0" y="5"/>
                      </a:lnTo>
                      <a:lnTo>
                        <a:pt x="0" y="7"/>
                      </a:lnTo>
                      <a:lnTo>
                        <a:pt x="2" y="8"/>
                      </a:lnTo>
                      <a:lnTo>
                        <a:pt x="5" y="9"/>
                      </a:lnTo>
                      <a:lnTo>
                        <a:pt x="6" y="8"/>
                      </a:lnTo>
                      <a:lnTo>
                        <a:pt x="8" y="9"/>
                      </a:lnTo>
                      <a:lnTo>
                        <a:pt x="11" y="8"/>
                      </a:lnTo>
                      <a:lnTo>
                        <a:pt x="11" y="10"/>
                      </a:lnTo>
                      <a:lnTo>
                        <a:pt x="13" y="10"/>
                      </a:lnTo>
                      <a:lnTo>
                        <a:pt x="13" y="9"/>
                      </a:lnTo>
                      <a:lnTo>
                        <a:pt x="14" y="9"/>
                      </a:lnTo>
                      <a:lnTo>
                        <a:pt x="15" y="7"/>
                      </a:lnTo>
                      <a:lnTo>
                        <a:pt x="21" y="8"/>
                      </a:lnTo>
                      <a:lnTo>
                        <a:pt x="22" y="6"/>
                      </a:lnTo>
                      <a:lnTo>
                        <a:pt x="21" y="5"/>
                      </a:lnTo>
                      <a:lnTo>
                        <a:pt x="19"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05" name="Freeform 925">
                  <a:extLst>
                    <a:ext uri="{FF2B5EF4-FFF2-40B4-BE49-F238E27FC236}">
                      <a16:creationId xmlns:a16="http://schemas.microsoft.com/office/drawing/2014/main" id="{4B6435F4-C30F-B590-934F-BF6140D0C426}"/>
                    </a:ext>
                  </a:extLst>
                </p:cNvPr>
                <p:cNvSpPr>
                  <a:spLocks/>
                </p:cNvSpPr>
                <p:nvPr/>
              </p:nvSpPr>
              <p:spPr bwMode="auto">
                <a:xfrm>
                  <a:off x="5184" y="3267"/>
                  <a:ext cx="1" cy="7"/>
                </a:xfrm>
                <a:custGeom>
                  <a:avLst/>
                  <a:gdLst>
                    <a:gd name="T0" fmla="*/ 2 w 2"/>
                    <a:gd name="T1" fmla="*/ 6 h 9"/>
                    <a:gd name="T2" fmla="*/ 1 w 2"/>
                    <a:gd name="T3" fmla="*/ 0 h 9"/>
                    <a:gd name="T4" fmla="*/ 0 w 2"/>
                    <a:gd name="T5" fmla="*/ 9 h 9"/>
                    <a:gd name="T6" fmla="*/ 2 w 2"/>
                    <a:gd name="T7" fmla="*/ 6 h 9"/>
                  </a:gdLst>
                  <a:ahLst/>
                  <a:cxnLst>
                    <a:cxn ang="0">
                      <a:pos x="T0" y="T1"/>
                    </a:cxn>
                    <a:cxn ang="0">
                      <a:pos x="T2" y="T3"/>
                    </a:cxn>
                    <a:cxn ang="0">
                      <a:pos x="T4" y="T5"/>
                    </a:cxn>
                    <a:cxn ang="0">
                      <a:pos x="T6" y="T7"/>
                    </a:cxn>
                  </a:cxnLst>
                  <a:rect l="0" t="0" r="r" b="b"/>
                  <a:pathLst>
                    <a:path w="2" h="9">
                      <a:moveTo>
                        <a:pt x="2" y="6"/>
                      </a:moveTo>
                      <a:cubicBezTo>
                        <a:pt x="1" y="0"/>
                        <a:pt x="1" y="0"/>
                        <a:pt x="1" y="0"/>
                      </a:cubicBezTo>
                      <a:cubicBezTo>
                        <a:pt x="0" y="9"/>
                        <a:pt x="0" y="9"/>
                        <a:pt x="0" y="9"/>
                      </a:cubicBezTo>
                      <a:cubicBezTo>
                        <a:pt x="0" y="9"/>
                        <a:pt x="2" y="6"/>
                        <a:pt x="2" y="6"/>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06" name="Freeform 926">
                  <a:extLst>
                    <a:ext uri="{FF2B5EF4-FFF2-40B4-BE49-F238E27FC236}">
                      <a16:creationId xmlns:a16="http://schemas.microsoft.com/office/drawing/2014/main" id="{E7370476-E41B-D911-4609-D2ADD8C6AD79}"/>
                    </a:ext>
                  </a:extLst>
                </p:cNvPr>
                <p:cNvSpPr>
                  <a:spLocks/>
                </p:cNvSpPr>
                <p:nvPr/>
              </p:nvSpPr>
              <p:spPr bwMode="auto">
                <a:xfrm>
                  <a:off x="5363" y="3081"/>
                  <a:ext cx="3" cy="4"/>
                </a:xfrm>
                <a:custGeom>
                  <a:avLst/>
                  <a:gdLst>
                    <a:gd name="T0" fmla="*/ 0 w 4"/>
                    <a:gd name="T1" fmla="*/ 3 h 5"/>
                    <a:gd name="T2" fmla="*/ 1 w 4"/>
                    <a:gd name="T3" fmla="*/ 5 h 5"/>
                    <a:gd name="T4" fmla="*/ 4 w 4"/>
                    <a:gd name="T5" fmla="*/ 4 h 5"/>
                    <a:gd name="T6" fmla="*/ 2 w 4"/>
                    <a:gd name="T7" fmla="*/ 0 h 5"/>
                    <a:gd name="T8" fmla="*/ 0 w 4"/>
                    <a:gd name="T9" fmla="*/ 3 h 5"/>
                  </a:gdLst>
                  <a:ahLst/>
                  <a:cxnLst>
                    <a:cxn ang="0">
                      <a:pos x="T0" y="T1"/>
                    </a:cxn>
                    <a:cxn ang="0">
                      <a:pos x="T2" y="T3"/>
                    </a:cxn>
                    <a:cxn ang="0">
                      <a:pos x="T4" y="T5"/>
                    </a:cxn>
                    <a:cxn ang="0">
                      <a:pos x="T6" y="T7"/>
                    </a:cxn>
                    <a:cxn ang="0">
                      <a:pos x="T8" y="T9"/>
                    </a:cxn>
                  </a:cxnLst>
                  <a:rect l="0" t="0" r="r" b="b"/>
                  <a:pathLst>
                    <a:path w="4" h="5">
                      <a:moveTo>
                        <a:pt x="0" y="3"/>
                      </a:moveTo>
                      <a:cubicBezTo>
                        <a:pt x="1" y="5"/>
                        <a:pt x="1" y="5"/>
                        <a:pt x="1" y="5"/>
                      </a:cubicBezTo>
                      <a:cubicBezTo>
                        <a:pt x="4" y="4"/>
                        <a:pt x="4" y="4"/>
                        <a:pt x="4" y="4"/>
                      </a:cubicBezTo>
                      <a:cubicBezTo>
                        <a:pt x="2" y="0"/>
                        <a:pt x="2" y="0"/>
                        <a:pt x="2" y="0"/>
                      </a:cubicBezTo>
                      <a:cubicBezTo>
                        <a:pt x="2" y="0"/>
                        <a:pt x="0" y="3"/>
                        <a:pt x="0" y="3"/>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07" name="Freeform 927">
                  <a:extLst>
                    <a:ext uri="{FF2B5EF4-FFF2-40B4-BE49-F238E27FC236}">
                      <a16:creationId xmlns:a16="http://schemas.microsoft.com/office/drawing/2014/main" id="{71BF7ABA-E5DA-D95D-8709-1AAABCBAD82B}"/>
                    </a:ext>
                  </a:extLst>
                </p:cNvPr>
                <p:cNvSpPr>
                  <a:spLocks/>
                </p:cNvSpPr>
                <p:nvPr/>
              </p:nvSpPr>
              <p:spPr bwMode="auto">
                <a:xfrm>
                  <a:off x="5362" y="3089"/>
                  <a:ext cx="2" cy="6"/>
                </a:xfrm>
                <a:custGeom>
                  <a:avLst/>
                  <a:gdLst>
                    <a:gd name="T0" fmla="*/ 2 w 2"/>
                    <a:gd name="T1" fmla="*/ 6 h 6"/>
                    <a:gd name="T2" fmla="*/ 2 w 2"/>
                    <a:gd name="T3" fmla="*/ 2 h 6"/>
                    <a:gd name="T4" fmla="*/ 0 w 2"/>
                    <a:gd name="T5" fmla="*/ 0 h 6"/>
                    <a:gd name="T6" fmla="*/ 0 w 2"/>
                    <a:gd name="T7" fmla="*/ 5 h 6"/>
                    <a:gd name="T8" fmla="*/ 2 w 2"/>
                    <a:gd name="T9" fmla="*/ 6 h 6"/>
                  </a:gdLst>
                  <a:ahLst/>
                  <a:cxnLst>
                    <a:cxn ang="0">
                      <a:pos x="T0" y="T1"/>
                    </a:cxn>
                    <a:cxn ang="0">
                      <a:pos x="T2" y="T3"/>
                    </a:cxn>
                    <a:cxn ang="0">
                      <a:pos x="T4" y="T5"/>
                    </a:cxn>
                    <a:cxn ang="0">
                      <a:pos x="T6" y="T7"/>
                    </a:cxn>
                    <a:cxn ang="0">
                      <a:pos x="T8" y="T9"/>
                    </a:cxn>
                  </a:cxnLst>
                  <a:rect l="0" t="0" r="r" b="b"/>
                  <a:pathLst>
                    <a:path w="2" h="6">
                      <a:moveTo>
                        <a:pt x="2" y="6"/>
                      </a:moveTo>
                      <a:lnTo>
                        <a:pt x="2" y="2"/>
                      </a:lnTo>
                      <a:lnTo>
                        <a:pt x="0" y="0"/>
                      </a:lnTo>
                      <a:lnTo>
                        <a:pt x="0" y="5"/>
                      </a:lnTo>
                      <a:lnTo>
                        <a:pt x="2"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08" name="Freeform 928">
                  <a:extLst>
                    <a:ext uri="{FF2B5EF4-FFF2-40B4-BE49-F238E27FC236}">
                      <a16:creationId xmlns:a16="http://schemas.microsoft.com/office/drawing/2014/main" id="{46DD635E-178D-633A-BA23-8579EA19304E}"/>
                    </a:ext>
                  </a:extLst>
                </p:cNvPr>
                <p:cNvSpPr>
                  <a:spLocks/>
                </p:cNvSpPr>
                <p:nvPr/>
              </p:nvSpPr>
              <p:spPr bwMode="auto">
                <a:xfrm>
                  <a:off x="5450" y="3010"/>
                  <a:ext cx="7" cy="8"/>
                </a:xfrm>
                <a:custGeom>
                  <a:avLst/>
                  <a:gdLst>
                    <a:gd name="T0" fmla="*/ 4 w 7"/>
                    <a:gd name="T1" fmla="*/ 8 h 8"/>
                    <a:gd name="T2" fmla="*/ 7 w 7"/>
                    <a:gd name="T3" fmla="*/ 8 h 8"/>
                    <a:gd name="T4" fmla="*/ 7 w 7"/>
                    <a:gd name="T5" fmla="*/ 7 h 8"/>
                    <a:gd name="T6" fmla="*/ 4 w 7"/>
                    <a:gd name="T7" fmla="*/ 6 h 8"/>
                    <a:gd name="T8" fmla="*/ 4 w 7"/>
                    <a:gd name="T9" fmla="*/ 0 h 8"/>
                    <a:gd name="T10" fmla="*/ 1 w 7"/>
                    <a:gd name="T11" fmla="*/ 1 h 8"/>
                    <a:gd name="T12" fmla="*/ 1 w 7"/>
                    <a:gd name="T13" fmla="*/ 2 h 8"/>
                    <a:gd name="T14" fmla="*/ 1 w 7"/>
                    <a:gd name="T15" fmla="*/ 4 h 8"/>
                    <a:gd name="T16" fmla="*/ 2 w 7"/>
                    <a:gd name="T17" fmla="*/ 4 h 8"/>
                    <a:gd name="T18" fmla="*/ 2 w 7"/>
                    <a:gd name="T19" fmla="*/ 5 h 8"/>
                    <a:gd name="T20" fmla="*/ 0 w 7"/>
                    <a:gd name="T21" fmla="*/ 5 h 8"/>
                    <a:gd name="T22" fmla="*/ 0 w 7"/>
                    <a:gd name="T23" fmla="*/ 5 h 8"/>
                    <a:gd name="T24" fmla="*/ 0 w 7"/>
                    <a:gd name="T25" fmla="*/ 7 h 8"/>
                    <a:gd name="T26" fmla="*/ 3 w 7"/>
                    <a:gd name="T27" fmla="*/ 8 h 8"/>
                    <a:gd name="T28" fmla="*/ 4 w 7"/>
                    <a:gd name="T2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8">
                      <a:moveTo>
                        <a:pt x="4" y="8"/>
                      </a:moveTo>
                      <a:lnTo>
                        <a:pt x="7" y="8"/>
                      </a:lnTo>
                      <a:lnTo>
                        <a:pt x="7" y="7"/>
                      </a:lnTo>
                      <a:lnTo>
                        <a:pt x="4" y="6"/>
                      </a:lnTo>
                      <a:lnTo>
                        <a:pt x="4" y="0"/>
                      </a:lnTo>
                      <a:lnTo>
                        <a:pt x="1" y="1"/>
                      </a:lnTo>
                      <a:lnTo>
                        <a:pt x="1" y="2"/>
                      </a:lnTo>
                      <a:lnTo>
                        <a:pt x="1" y="4"/>
                      </a:lnTo>
                      <a:lnTo>
                        <a:pt x="2" y="4"/>
                      </a:lnTo>
                      <a:lnTo>
                        <a:pt x="2" y="5"/>
                      </a:lnTo>
                      <a:lnTo>
                        <a:pt x="0" y="5"/>
                      </a:lnTo>
                      <a:lnTo>
                        <a:pt x="0" y="5"/>
                      </a:lnTo>
                      <a:lnTo>
                        <a:pt x="0" y="7"/>
                      </a:lnTo>
                      <a:lnTo>
                        <a:pt x="3" y="8"/>
                      </a:lnTo>
                      <a:lnTo>
                        <a:pt x="4"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09" name="Freeform 929">
                  <a:extLst>
                    <a:ext uri="{FF2B5EF4-FFF2-40B4-BE49-F238E27FC236}">
                      <a16:creationId xmlns:a16="http://schemas.microsoft.com/office/drawing/2014/main" id="{E32CB2F9-CBB2-6E66-DBF6-DE340077D2DF}"/>
                    </a:ext>
                  </a:extLst>
                </p:cNvPr>
                <p:cNvSpPr>
                  <a:spLocks/>
                </p:cNvSpPr>
                <p:nvPr/>
              </p:nvSpPr>
              <p:spPr bwMode="auto">
                <a:xfrm>
                  <a:off x="6009" y="3594"/>
                  <a:ext cx="2" cy="2"/>
                </a:xfrm>
                <a:custGeom>
                  <a:avLst/>
                  <a:gdLst>
                    <a:gd name="T0" fmla="*/ 1 w 2"/>
                    <a:gd name="T1" fmla="*/ 2 h 2"/>
                    <a:gd name="T2" fmla="*/ 2 w 2"/>
                    <a:gd name="T3" fmla="*/ 2 h 2"/>
                    <a:gd name="T4" fmla="*/ 2 w 2"/>
                    <a:gd name="T5" fmla="*/ 0 h 2"/>
                    <a:gd name="T6" fmla="*/ 0 w 2"/>
                    <a:gd name="T7" fmla="*/ 0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lnTo>
                        <a:pt x="2" y="2"/>
                      </a:lnTo>
                      <a:lnTo>
                        <a:pt x="2" y="0"/>
                      </a:lnTo>
                      <a:lnTo>
                        <a:pt x="0" y="0"/>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10" name="Freeform 930">
                  <a:extLst>
                    <a:ext uri="{FF2B5EF4-FFF2-40B4-BE49-F238E27FC236}">
                      <a16:creationId xmlns:a16="http://schemas.microsoft.com/office/drawing/2014/main" id="{8C3FAB55-A71B-8169-5452-9E8A87965EFA}"/>
                    </a:ext>
                  </a:extLst>
                </p:cNvPr>
                <p:cNvSpPr>
                  <a:spLocks/>
                </p:cNvSpPr>
                <p:nvPr/>
              </p:nvSpPr>
              <p:spPr bwMode="auto">
                <a:xfrm>
                  <a:off x="5827" y="3822"/>
                  <a:ext cx="3" cy="4"/>
                </a:xfrm>
                <a:custGeom>
                  <a:avLst/>
                  <a:gdLst>
                    <a:gd name="T0" fmla="*/ 1 w 3"/>
                    <a:gd name="T1" fmla="*/ 4 h 4"/>
                    <a:gd name="T2" fmla="*/ 3 w 3"/>
                    <a:gd name="T3" fmla="*/ 3 h 4"/>
                    <a:gd name="T4" fmla="*/ 3 w 3"/>
                    <a:gd name="T5" fmla="*/ 1 h 4"/>
                    <a:gd name="T6" fmla="*/ 1 w 3"/>
                    <a:gd name="T7" fmla="*/ 0 h 4"/>
                    <a:gd name="T8" fmla="*/ 0 w 3"/>
                    <a:gd name="T9" fmla="*/ 2 h 4"/>
                    <a:gd name="T10" fmla="*/ 1 w 3"/>
                    <a:gd name="T11" fmla="*/ 2 h 4"/>
                    <a:gd name="T12" fmla="*/ 1 w 3"/>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4"/>
                      </a:moveTo>
                      <a:lnTo>
                        <a:pt x="3" y="3"/>
                      </a:lnTo>
                      <a:lnTo>
                        <a:pt x="3" y="1"/>
                      </a:lnTo>
                      <a:lnTo>
                        <a:pt x="1" y="0"/>
                      </a:lnTo>
                      <a:lnTo>
                        <a:pt x="0" y="2"/>
                      </a:lnTo>
                      <a:lnTo>
                        <a:pt x="1" y="2"/>
                      </a:lnTo>
                      <a:lnTo>
                        <a:pt x="1"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11" name="Freeform 931">
                  <a:extLst>
                    <a:ext uri="{FF2B5EF4-FFF2-40B4-BE49-F238E27FC236}">
                      <a16:creationId xmlns:a16="http://schemas.microsoft.com/office/drawing/2014/main" id="{5A13F1BA-9D44-573C-791C-0F4B99315DDE}"/>
                    </a:ext>
                  </a:extLst>
                </p:cNvPr>
                <p:cNvSpPr>
                  <a:spLocks/>
                </p:cNvSpPr>
                <p:nvPr/>
              </p:nvSpPr>
              <p:spPr bwMode="auto">
                <a:xfrm>
                  <a:off x="5825" y="3691"/>
                  <a:ext cx="143" cy="168"/>
                </a:xfrm>
                <a:custGeom>
                  <a:avLst/>
                  <a:gdLst>
                    <a:gd name="T0" fmla="*/ 141 w 143"/>
                    <a:gd name="T1" fmla="*/ 12 h 168"/>
                    <a:gd name="T2" fmla="*/ 138 w 143"/>
                    <a:gd name="T3" fmla="*/ 20 h 168"/>
                    <a:gd name="T4" fmla="*/ 134 w 143"/>
                    <a:gd name="T5" fmla="*/ 15 h 168"/>
                    <a:gd name="T6" fmla="*/ 127 w 143"/>
                    <a:gd name="T7" fmla="*/ 14 h 168"/>
                    <a:gd name="T8" fmla="*/ 129 w 143"/>
                    <a:gd name="T9" fmla="*/ 9 h 168"/>
                    <a:gd name="T10" fmla="*/ 126 w 143"/>
                    <a:gd name="T11" fmla="*/ 7 h 168"/>
                    <a:gd name="T12" fmla="*/ 124 w 143"/>
                    <a:gd name="T13" fmla="*/ 0 h 168"/>
                    <a:gd name="T14" fmla="*/ 116 w 143"/>
                    <a:gd name="T15" fmla="*/ 10 h 168"/>
                    <a:gd name="T16" fmla="*/ 107 w 143"/>
                    <a:gd name="T17" fmla="*/ 28 h 168"/>
                    <a:gd name="T18" fmla="*/ 98 w 143"/>
                    <a:gd name="T19" fmla="*/ 33 h 168"/>
                    <a:gd name="T20" fmla="*/ 93 w 143"/>
                    <a:gd name="T21" fmla="*/ 43 h 168"/>
                    <a:gd name="T22" fmla="*/ 86 w 143"/>
                    <a:gd name="T23" fmla="*/ 59 h 168"/>
                    <a:gd name="T24" fmla="*/ 74 w 143"/>
                    <a:gd name="T25" fmla="*/ 69 h 168"/>
                    <a:gd name="T26" fmla="*/ 59 w 143"/>
                    <a:gd name="T27" fmla="*/ 78 h 168"/>
                    <a:gd name="T28" fmla="*/ 55 w 143"/>
                    <a:gd name="T29" fmla="*/ 90 h 168"/>
                    <a:gd name="T30" fmla="*/ 47 w 143"/>
                    <a:gd name="T31" fmla="*/ 88 h 168"/>
                    <a:gd name="T32" fmla="*/ 37 w 143"/>
                    <a:gd name="T33" fmla="*/ 94 h 168"/>
                    <a:gd name="T34" fmla="*/ 29 w 143"/>
                    <a:gd name="T35" fmla="*/ 106 h 168"/>
                    <a:gd name="T36" fmla="*/ 23 w 143"/>
                    <a:gd name="T37" fmla="*/ 106 h 168"/>
                    <a:gd name="T38" fmla="*/ 17 w 143"/>
                    <a:gd name="T39" fmla="*/ 116 h 168"/>
                    <a:gd name="T40" fmla="*/ 13 w 143"/>
                    <a:gd name="T41" fmla="*/ 126 h 168"/>
                    <a:gd name="T42" fmla="*/ 9 w 143"/>
                    <a:gd name="T43" fmla="*/ 125 h 168"/>
                    <a:gd name="T44" fmla="*/ 10 w 143"/>
                    <a:gd name="T45" fmla="*/ 136 h 168"/>
                    <a:gd name="T46" fmla="*/ 0 w 143"/>
                    <a:gd name="T47" fmla="*/ 141 h 168"/>
                    <a:gd name="T48" fmla="*/ 1 w 143"/>
                    <a:gd name="T49" fmla="*/ 147 h 168"/>
                    <a:gd name="T50" fmla="*/ 9 w 143"/>
                    <a:gd name="T51" fmla="*/ 152 h 168"/>
                    <a:gd name="T52" fmla="*/ 13 w 143"/>
                    <a:gd name="T53" fmla="*/ 151 h 168"/>
                    <a:gd name="T54" fmla="*/ 17 w 143"/>
                    <a:gd name="T55" fmla="*/ 156 h 168"/>
                    <a:gd name="T56" fmla="*/ 23 w 143"/>
                    <a:gd name="T57" fmla="*/ 165 h 168"/>
                    <a:gd name="T58" fmla="*/ 26 w 143"/>
                    <a:gd name="T59" fmla="*/ 167 h 168"/>
                    <a:gd name="T60" fmla="*/ 41 w 143"/>
                    <a:gd name="T61" fmla="*/ 161 h 168"/>
                    <a:gd name="T62" fmla="*/ 44 w 143"/>
                    <a:gd name="T63" fmla="*/ 156 h 168"/>
                    <a:gd name="T64" fmla="*/ 50 w 143"/>
                    <a:gd name="T65" fmla="*/ 150 h 168"/>
                    <a:gd name="T66" fmla="*/ 58 w 143"/>
                    <a:gd name="T67" fmla="*/ 146 h 168"/>
                    <a:gd name="T68" fmla="*/ 58 w 143"/>
                    <a:gd name="T69" fmla="*/ 144 h 168"/>
                    <a:gd name="T70" fmla="*/ 66 w 143"/>
                    <a:gd name="T71" fmla="*/ 127 h 168"/>
                    <a:gd name="T72" fmla="*/ 77 w 143"/>
                    <a:gd name="T73" fmla="*/ 110 h 168"/>
                    <a:gd name="T74" fmla="*/ 83 w 143"/>
                    <a:gd name="T75" fmla="*/ 100 h 168"/>
                    <a:gd name="T76" fmla="*/ 88 w 143"/>
                    <a:gd name="T77" fmla="*/ 96 h 168"/>
                    <a:gd name="T78" fmla="*/ 93 w 143"/>
                    <a:gd name="T79" fmla="*/ 90 h 168"/>
                    <a:gd name="T80" fmla="*/ 96 w 143"/>
                    <a:gd name="T81" fmla="*/ 93 h 168"/>
                    <a:gd name="T82" fmla="*/ 101 w 143"/>
                    <a:gd name="T83" fmla="*/ 90 h 168"/>
                    <a:gd name="T84" fmla="*/ 104 w 143"/>
                    <a:gd name="T85" fmla="*/ 93 h 168"/>
                    <a:gd name="T86" fmla="*/ 107 w 143"/>
                    <a:gd name="T87" fmla="*/ 89 h 168"/>
                    <a:gd name="T88" fmla="*/ 109 w 143"/>
                    <a:gd name="T89" fmla="*/ 87 h 168"/>
                    <a:gd name="T90" fmla="*/ 106 w 143"/>
                    <a:gd name="T91" fmla="*/ 79 h 168"/>
                    <a:gd name="T92" fmla="*/ 117 w 143"/>
                    <a:gd name="T93" fmla="*/ 68 h 168"/>
                    <a:gd name="T94" fmla="*/ 124 w 143"/>
                    <a:gd name="T95" fmla="*/ 55 h 168"/>
                    <a:gd name="T96" fmla="*/ 131 w 143"/>
                    <a:gd name="T97" fmla="*/ 45 h 168"/>
                    <a:gd name="T98" fmla="*/ 140 w 143"/>
                    <a:gd name="T99" fmla="*/ 32 h 168"/>
                    <a:gd name="T100" fmla="*/ 140 w 143"/>
                    <a:gd name="T101" fmla="*/ 24 h 168"/>
                    <a:gd name="T102" fmla="*/ 141 w 143"/>
                    <a:gd name="T103" fmla="*/ 1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3" h="168">
                      <a:moveTo>
                        <a:pt x="143" y="14"/>
                      </a:moveTo>
                      <a:lnTo>
                        <a:pt x="143" y="14"/>
                      </a:lnTo>
                      <a:lnTo>
                        <a:pt x="142" y="13"/>
                      </a:lnTo>
                      <a:lnTo>
                        <a:pt x="141" y="12"/>
                      </a:lnTo>
                      <a:lnTo>
                        <a:pt x="138" y="16"/>
                      </a:lnTo>
                      <a:lnTo>
                        <a:pt x="139" y="17"/>
                      </a:lnTo>
                      <a:lnTo>
                        <a:pt x="141" y="17"/>
                      </a:lnTo>
                      <a:lnTo>
                        <a:pt x="138" y="20"/>
                      </a:lnTo>
                      <a:lnTo>
                        <a:pt x="137" y="17"/>
                      </a:lnTo>
                      <a:lnTo>
                        <a:pt x="137" y="16"/>
                      </a:lnTo>
                      <a:lnTo>
                        <a:pt x="136" y="16"/>
                      </a:lnTo>
                      <a:lnTo>
                        <a:pt x="134" y="15"/>
                      </a:lnTo>
                      <a:lnTo>
                        <a:pt x="132" y="17"/>
                      </a:lnTo>
                      <a:lnTo>
                        <a:pt x="131" y="20"/>
                      </a:lnTo>
                      <a:lnTo>
                        <a:pt x="128" y="19"/>
                      </a:lnTo>
                      <a:lnTo>
                        <a:pt x="127" y="14"/>
                      </a:lnTo>
                      <a:lnTo>
                        <a:pt x="128" y="13"/>
                      </a:lnTo>
                      <a:lnTo>
                        <a:pt x="130" y="10"/>
                      </a:lnTo>
                      <a:lnTo>
                        <a:pt x="130" y="9"/>
                      </a:lnTo>
                      <a:lnTo>
                        <a:pt x="129" y="9"/>
                      </a:lnTo>
                      <a:lnTo>
                        <a:pt x="130" y="7"/>
                      </a:lnTo>
                      <a:lnTo>
                        <a:pt x="129" y="7"/>
                      </a:lnTo>
                      <a:lnTo>
                        <a:pt x="127" y="7"/>
                      </a:lnTo>
                      <a:lnTo>
                        <a:pt x="126" y="7"/>
                      </a:lnTo>
                      <a:lnTo>
                        <a:pt x="125" y="5"/>
                      </a:lnTo>
                      <a:lnTo>
                        <a:pt x="125" y="3"/>
                      </a:lnTo>
                      <a:lnTo>
                        <a:pt x="127" y="0"/>
                      </a:lnTo>
                      <a:lnTo>
                        <a:pt x="124" y="0"/>
                      </a:lnTo>
                      <a:lnTo>
                        <a:pt x="121" y="3"/>
                      </a:lnTo>
                      <a:lnTo>
                        <a:pt x="119" y="3"/>
                      </a:lnTo>
                      <a:lnTo>
                        <a:pt x="117" y="7"/>
                      </a:lnTo>
                      <a:lnTo>
                        <a:pt x="116" y="10"/>
                      </a:lnTo>
                      <a:lnTo>
                        <a:pt x="113" y="18"/>
                      </a:lnTo>
                      <a:lnTo>
                        <a:pt x="111" y="22"/>
                      </a:lnTo>
                      <a:lnTo>
                        <a:pt x="110" y="23"/>
                      </a:lnTo>
                      <a:lnTo>
                        <a:pt x="107" y="28"/>
                      </a:lnTo>
                      <a:lnTo>
                        <a:pt x="106" y="30"/>
                      </a:lnTo>
                      <a:lnTo>
                        <a:pt x="103" y="31"/>
                      </a:lnTo>
                      <a:lnTo>
                        <a:pt x="100" y="31"/>
                      </a:lnTo>
                      <a:lnTo>
                        <a:pt x="98" y="33"/>
                      </a:lnTo>
                      <a:lnTo>
                        <a:pt x="97" y="36"/>
                      </a:lnTo>
                      <a:lnTo>
                        <a:pt x="97" y="39"/>
                      </a:lnTo>
                      <a:lnTo>
                        <a:pt x="96" y="40"/>
                      </a:lnTo>
                      <a:lnTo>
                        <a:pt x="93" y="43"/>
                      </a:lnTo>
                      <a:lnTo>
                        <a:pt x="93" y="47"/>
                      </a:lnTo>
                      <a:lnTo>
                        <a:pt x="92" y="49"/>
                      </a:lnTo>
                      <a:lnTo>
                        <a:pt x="92" y="52"/>
                      </a:lnTo>
                      <a:lnTo>
                        <a:pt x="86" y="59"/>
                      </a:lnTo>
                      <a:lnTo>
                        <a:pt x="81" y="64"/>
                      </a:lnTo>
                      <a:lnTo>
                        <a:pt x="78" y="64"/>
                      </a:lnTo>
                      <a:lnTo>
                        <a:pt x="75" y="66"/>
                      </a:lnTo>
                      <a:lnTo>
                        <a:pt x="74" y="69"/>
                      </a:lnTo>
                      <a:lnTo>
                        <a:pt x="72" y="69"/>
                      </a:lnTo>
                      <a:lnTo>
                        <a:pt x="66" y="72"/>
                      </a:lnTo>
                      <a:lnTo>
                        <a:pt x="62" y="77"/>
                      </a:lnTo>
                      <a:lnTo>
                        <a:pt x="59" y="78"/>
                      </a:lnTo>
                      <a:lnTo>
                        <a:pt x="54" y="82"/>
                      </a:lnTo>
                      <a:lnTo>
                        <a:pt x="54" y="83"/>
                      </a:lnTo>
                      <a:lnTo>
                        <a:pt x="55" y="86"/>
                      </a:lnTo>
                      <a:lnTo>
                        <a:pt x="55" y="90"/>
                      </a:lnTo>
                      <a:lnTo>
                        <a:pt x="52" y="87"/>
                      </a:lnTo>
                      <a:lnTo>
                        <a:pt x="51" y="86"/>
                      </a:lnTo>
                      <a:lnTo>
                        <a:pt x="49" y="87"/>
                      </a:lnTo>
                      <a:lnTo>
                        <a:pt x="47" y="88"/>
                      </a:lnTo>
                      <a:lnTo>
                        <a:pt x="45" y="86"/>
                      </a:lnTo>
                      <a:lnTo>
                        <a:pt x="44" y="87"/>
                      </a:lnTo>
                      <a:lnTo>
                        <a:pt x="39" y="92"/>
                      </a:lnTo>
                      <a:lnTo>
                        <a:pt x="37" y="94"/>
                      </a:lnTo>
                      <a:lnTo>
                        <a:pt x="34" y="97"/>
                      </a:lnTo>
                      <a:lnTo>
                        <a:pt x="31" y="98"/>
                      </a:lnTo>
                      <a:lnTo>
                        <a:pt x="29" y="102"/>
                      </a:lnTo>
                      <a:lnTo>
                        <a:pt x="29" y="106"/>
                      </a:lnTo>
                      <a:lnTo>
                        <a:pt x="28" y="104"/>
                      </a:lnTo>
                      <a:lnTo>
                        <a:pt x="27" y="103"/>
                      </a:lnTo>
                      <a:lnTo>
                        <a:pt x="25" y="104"/>
                      </a:lnTo>
                      <a:lnTo>
                        <a:pt x="23" y="106"/>
                      </a:lnTo>
                      <a:lnTo>
                        <a:pt x="23" y="110"/>
                      </a:lnTo>
                      <a:lnTo>
                        <a:pt x="22" y="111"/>
                      </a:lnTo>
                      <a:lnTo>
                        <a:pt x="21" y="110"/>
                      </a:lnTo>
                      <a:lnTo>
                        <a:pt x="17" y="116"/>
                      </a:lnTo>
                      <a:lnTo>
                        <a:pt x="16" y="116"/>
                      </a:lnTo>
                      <a:lnTo>
                        <a:pt x="14" y="118"/>
                      </a:lnTo>
                      <a:lnTo>
                        <a:pt x="14" y="124"/>
                      </a:lnTo>
                      <a:lnTo>
                        <a:pt x="13" y="126"/>
                      </a:lnTo>
                      <a:lnTo>
                        <a:pt x="12" y="123"/>
                      </a:lnTo>
                      <a:lnTo>
                        <a:pt x="11" y="122"/>
                      </a:lnTo>
                      <a:lnTo>
                        <a:pt x="10" y="124"/>
                      </a:lnTo>
                      <a:lnTo>
                        <a:pt x="9" y="125"/>
                      </a:lnTo>
                      <a:lnTo>
                        <a:pt x="6" y="130"/>
                      </a:lnTo>
                      <a:lnTo>
                        <a:pt x="6" y="132"/>
                      </a:lnTo>
                      <a:lnTo>
                        <a:pt x="9" y="135"/>
                      </a:lnTo>
                      <a:lnTo>
                        <a:pt x="10" y="136"/>
                      </a:lnTo>
                      <a:lnTo>
                        <a:pt x="9" y="137"/>
                      </a:lnTo>
                      <a:lnTo>
                        <a:pt x="6" y="137"/>
                      </a:lnTo>
                      <a:lnTo>
                        <a:pt x="3" y="138"/>
                      </a:lnTo>
                      <a:lnTo>
                        <a:pt x="0" y="141"/>
                      </a:lnTo>
                      <a:lnTo>
                        <a:pt x="2" y="142"/>
                      </a:lnTo>
                      <a:lnTo>
                        <a:pt x="3" y="142"/>
                      </a:lnTo>
                      <a:lnTo>
                        <a:pt x="2" y="144"/>
                      </a:lnTo>
                      <a:lnTo>
                        <a:pt x="1" y="147"/>
                      </a:lnTo>
                      <a:lnTo>
                        <a:pt x="3" y="149"/>
                      </a:lnTo>
                      <a:lnTo>
                        <a:pt x="5" y="150"/>
                      </a:lnTo>
                      <a:lnTo>
                        <a:pt x="8" y="151"/>
                      </a:lnTo>
                      <a:lnTo>
                        <a:pt x="9" y="152"/>
                      </a:lnTo>
                      <a:lnTo>
                        <a:pt x="10" y="152"/>
                      </a:lnTo>
                      <a:lnTo>
                        <a:pt x="10" y="149"/>
                      </a:lnTo>
                      <a:lnTo>
                        <a:pt x="11" y="149"/>
                      </a:lnTo>
                      <a:lnTo>
                        <a:pt x="13" y="151"/>
                      </a:lnTo>
                      <a:lnTo>
                        <a:pt x="14" y="153"/>
                      </a:lnTo>
                      <a:lnTo>
                        <a:pt x="13" y="155"/>
                      </a:lnTo>
                      <a:lnTo>
                        <a:pt x="15" y="156"/>
                      </a:lnTo>
                      <a:lnTo>
                        <a:pt x="17" y="156"/>
                      </a:lnTo>
                      <a:lnTo>
                        <a:pt x="18" y="157"/>
                      </a:lnTo>
                      <a:lnTo>
                        <a:pt x="19" y="161"/>
                      </a:lnTo>
                      <a:lnTo>
                        <a:pt x="21" y="163"/>
                      </a:lnTo>
                      <a:lnTo>
                        <a:pt x="23" y="165"/>
                      </a:lnTo>
                      <a:lnTo>
                        <a:pt x="20" y="167"/>
                      </a:lnTo>
                      <a:lnTo>
                        <a:pt x="22" y="167"/>
                      </a:lnTo>
                      <a:lnTo>
                        <a:pt x="26" y="166"/>
                      </a:lnTo>
                      <a:lnTo>
                        <a:pt x="26" y="167"/>
                      </a:lnTo>
                      <a:lnTo>
                        <a:pt x="28" y="168"/>
                      </a:lnTo>
                      <a:lnTo>
                        <a:pt x="31" y="167"/>
                      </a:lnTo>
                      <a:lnTo>
                        <a:pt x="37" y="165"/>
                      </a:lnTo>
                      <a:lnTo>
                        <a:pt x="41" y="161"/>
                      </a:lnTo>
                      <a:lnTo>
                        <a:pt x="43" y="159"/>
                      </a:lnTo>
                      <a:lnTo>
                        <a:pt x="43" y="158"/>
                      </a:lnTo>
                      <a:lnTo>
                        <a:pt x="43" y="155"/>
                      </a:lnTo>
                      <a:lnTo>
                        <a:pt x="44" y="156"/>
                      </a:lnTo>
                      <a:lnTo>
                        <a:pt x="44" y="159"/>
                      </a:lnTo>
                      <a:lnTo>
                        <a:pt x="47" y="157"/>
                      </a:lnTo>
                      <a:lnTo>
                        <a:pt x="48" y="153"/>
                      </a:lnTo>
                      <a:lnTo>
                        <a:pt x="50" y="150"/>
                      </a:lnTo>
                      <a:lnTo>
                        <a:pt x="54" y="148"/>
                      </a:lnTo>
                      <a:lnTo>
                        <a:pt x="58" y="148"/>
                      </a:lnTo>
                      <a:lnTo>
                        <a:pt x="59" y="147"/>
                      </a:lnTo>
                      <a:lnTo>
                        <a:pt x="58" y="146"/>
                      </a:lnTo>
                      <a:lnTo>
                        <a:pt x="56" y="146"/>
                      </a:lnTo>
                      <a:lnTo>
                        <a:pt x="58" y="145"/>
                      </a:lnTo>
                      <a:lnTo>
                        <a:pt x="58" y="145"/>
                      </a:lnTo>
                      <a:lnTo>
                        <a:pt x="58" y="144"/>
                      </a:lnTo>
                      <a:lnTo>
                        <a:pt x="61" y="140"/>
                      </a:lnTo>
                      <a:lnTo>
                        <a:pt x="63" y="135"/>
                      </a:lnTo>
                      <a:lnTo>
                        <a:pt x="64" y="130"/>
                      </a:lnTo>
                      <a:lnTo>
                        <a:pt x="66" y="127"/>
                      </a:lnTo>
                      <a:lnTo>
                        <a:pt x="72" y="121"/>
                      </a:lnTo>
                      <a:lnTo>
                        <a:pt x="73" y="119"/>
                      </a:lnTo>
                      <a:lnTo>
                        <a:pt x="74" y="115"/>
                      </a:lnTo>
                      <a:lnTo>
                        <a:pt x="77" y="110"/>
                      </a:lnTo>
                      <a:lnTo>
                        <a:pt x="78" y="107"/>
                      </a:lnTo>
                      <a:lnTo>
                        <a:pt x="79" y="104"/>
                      </a:lnTo>
                      <a:lnTo>
                        <a:pt x="81" y="100"/>
                      </a:lnTo>
                      <a:lnTo>
                        <a:pt x="83" y="100"/>
                      </a:lnTo>
                      <a:lnTo>
                        <a:pt x="83" y="97"/>
                      </a:lnTo>
                      <a:lnTo>
                        <a:pt x="86" y="98"/>
                      </a:lnTo>
                      <a:lnTo>
                        <a:pt x="87" y="98"/>
                      </a:lnTo>
                      <a:lnTo>
                        <a:pt x="88" y="96"/>
                      </a:lnTo>
                      <a:lnTo>
                        <a:pt x="90" y="96"/>
                      </a:lnTo>
                      <a:lnTo>
                        <a:pt x="92" y="95"/>
                      </a:lnTo>
                      <a:lnTo>
                        <a:pt x="93" y="92"/>
                      </a:lnTo>
                      <a:lnTo>
                        <a:pt x="93" y="90"/>
                      </a:lnTo>
                      <a:lnTo>
                        <a:pt x="92" y="87"/>
                      </a:lnTo>
                      <a:lnTo>
                        <a:pt x="94" y="89"/>
                      </a:lnTo>
                      <a:lnTo>
                        <a:pt x="95" y="92"/>
                      </a:lnTo>
                      <a:lnTo>
                        <a:pt x="96" y="93"/>
                      </a:lnTo>
                      <a:lnTo>
                        <a:pt x="97" y="92"/>
                      </a:lnTo>
                      <a:lnTo>
                        <a:pt x="98" y="90"/>
                      </a:lnTo>
                      <a:lnTo>
                        <a:pt x="100" y="89"/>
                      </a:lnTo>
                      <a:lnTo>
                        <a:pt x="101" y="90"/>
                      </a:lnTo>
                      <a:lnTo>
                        <a:pt x="101" y="91"/>
                      </a:lnTo>
                      <a:lnTo>
                        <a:pt x="99" y="92"/>
                      </a:lnTo>
                      <a:lnTo>
                        <a:pt x="102" y="92"/>
                      </a:lnTo>
                      <a:lnTo>
                        <a:pt x="104" y="93"/>
                      </a:lnTo>
                      <a:lnTo>
                        <a:pt x="105" y="91"/>
                      </a:lnTo>
                      <a:lnTo>
                        <a:pt x="105" y="89"/>
                      </a:lnTo>
                      <a:lnTo>
                        <a:pt x="106" y="88"/>
                      </a:lnTo>
                      <a:lnTo>
                        <a:pt x="107" y="89"/>
                      </a:lnTo>
                      <a:lnTo>
                        <a:pt x="106" y="92"/>
                      </a:lnTo>
                      <a:lnTo>
                        <a:pt x="107" y="93"/>
                      </a:lnTo>
                      <a:lnTo>
                        <a:pt x="108" y="92"/>
                      </a:lnTo>
                      <a:lnTo>
                        <a:pt x="109" y="87"/>
                      </a:lnTo>
                      <a:lnTo>
                        <a:pt x="107" y="85"/>
                      </a:lnTo>
                      <a:lnTo>
                        <a:pt x="106" y="84"/>
                      </a:lnTo>
                      <a:lnTo>
                        <a:pt x="107" y="83"/>
                      </a:lnTo>
                      <a:lnTo>
                        <a:pt x="106" y="79"/>
                      </a:lnTo>
                      <a:lnTo>
                        <a:pt x="107" y="74"/>
                      </a:lnTo>
                      <a:lnTo>
                        <a:pt x="109" y="72"/>
                      </a:lnTo>
                      <a:lnTo>
                        <a:pt x="113" y="71"/>
                      </a:lnTo>
                      <a:lnTo>
                        <a:pt x="117" y="68"/>
                      </a:lnTo>
                      <a:lnTo>
                        <a:pt x="117" y="66"/>
                      </a:lnTo>
                      <a:lnTo>
                        <a:pt x="120" y="62"/>
                      </a:lnTo>
                      <a:lnTo>
                        <a:pt x="121" y="59"/>
                      </a:lnTo>
                      <a:lnTo>
                        <a:pt x="124" y="55"/>
                      </a:lnTo>
                      <a:lnTo>
                        <a:pt x="127" y="55"/>
                      </a:lnTo>
                      <a:lnTo>
                        <a:pt x="126" y="54"/>
                      </a:lnTo>
                      <a:lnTo>
                        <a:pt x="131" y="48"/>
                      </a:lnTo>
                      <a:lnTo>
                        <a:pt x="131" y="45"/>
                      </a:lnTo>
                      <a:lnTo>
                        <a:pt x="139" y="38"/>
                      </a:lnTo>
                      <a:lnTo>
                        <a:pt x="141" y="36"/>
                      </a:lnTo>
                      <a:lnTo>
                        <a:pt x="140" y="35"/>
                      </a:lnTo>
                      <a:lnTo>
                        <a:pt x="140" y="32"/>
                      </a:lnTo>
                      <a:lnTo>
                        <a:pt x="138" y="29"/>
                      </a:lnTo>
                      <a:lnTo>
                        <a:pt x="138" y="26"/>
                      </a:lnTo>
                      <a:lnTo>
                        <a:pt x="139" y="23"/>
                      </a:lnTo>
                      <a:lnTo>
                        <a:pt x="140" y="24"/>
                      </a:lnTo>
                      <a:lnTo>
                        <a:pt x="143" y="19"/>
                      </a:lnTo>
                      <a:lnTo>
                        <a:pt x="141" y="20"/>
                      </a:lnTo>
                      <a:lnTo>
                        <a:pt x="139" y="21"/>
                      </a:lnTo>
                      <a:lnTo>
                        <a:pt x="141" y="18"/>
                      </a:lnTo>
                      <a:lnTo>
                        <a:pt x="143" y="1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12" name="Freeform 932">
                  <a:extLst>
                    <a:ext uri="{FF2B5EF4-FFF2-40B4-BE49-F238E27FC236}">
                      <a16:creationId xmlns:a16="http://schemas.microsoft.com/office/drawing/2014/main" id="{0E856CEC-8120-B907-118B-855FB644A848}"/>
                    </a:ext>
                  </a:extLst>
                </p:cNvPr>
                <p:cNvSpPr>
                  <a:spLocks/>
                </p:cNvSpPr>
                <p:nvPr/>
              </p:nvSpPr>
              <p:spPr bwMode="auto">
                <a:xfrm>
                  <a:off x="5972" y="3521"/>
                  <a:ext cx="81" cy="201"/>
                </a:xfrm>
                <a:custGeom>
                  <a:avLst/>
                  <a:gdLst>
                    <a:gd name="T0" fmla="*/ 77 w 81"/>
                    <a:gd name="T1" fmla="*/ 96 h 201"/>
                    <a:gd name="T2" fmla="*/ 62 w 81"/>
                    <a:gd name="T3" fmla="*/ 104 h 201"/>
                    <a:gd name="T4" fmla="*/ 50 w 81"/>
                    <a:gd name="T5" fmla="*/ 97 h 201"/>
                    <a:gd name="T6" fmla="*/ 50 w 81"/>
                    <a:gd name="T7" fmla="*/ 85 h 201"/>
                    <a:gd name="T8" fmla="*/ 46 w 81"/>
                    <a:gd name="T9" fmla="*/ 73 h 201"/>
                    <a:gd name="T10" fmla="*/ 45 w 81"/>
                    <a:gd name="T11" fmla="*/ 64 h 201"/>
                    <a:gd name="T12" fmla="*/ 43 w 81"/>
                    <a:gd name="T13" fmla="*/ 66 h 201"/>
                    <a:gd name="T14" fmla="*/ 41 w 81"/>
                    <a:gd name="T15" fmla="*/ 76 h 201"/>
                    <a:gd name="T16" fmla="*/ 39 w 81"/>
                    <a:gd name="T17" fmla="*/ 80 h 201"/>
                    <a:gd name="T18" fmla="*/ 34 w 81"/>
                    <a:gd name="T19" fmla="*/ 73 h 201"/>
                    <a:gd name="T20" fmla="*/ 35 w 81"/>
                    <a:gd name="T21" fmla="*/ 68 h 201"/>
                    <a:gd name="T22" fmla="*/ 37 w 81"/>
                    <a:gd name="T23" fmla="*/ 58 h 201"/>
                    <a:gd name="T24" fmla="*/ 36 w 81"/>
                    <a:gd name="T25" fmla="*/ 47 h 201"/>
                    <a:gd name="T26" fmla="*/ 37 w 81"/>
                    <a:gd name="T27" fmla="*/ 44 h 201"/>
                    <a:gd name="T28" fmla="*/ 38 w 81"/>
                    <a:gd name="T29" fmla="*/ 29 h 201"/>
                    <a:gd name="T30" fmla="*/ 31 w 81"/>
                    <a:gd name="T31" fmla="*/ 26 h 201"/>
                    <a:gd name="T32" fmla="*/ 31 w 81"/>
                    <a:gd name="T33" fmla="*/ 21 h 201"/>
                    <a:gd name="T34" fmla="*/ 29 w 81"/>
                    <a:gd name="T35" fmla="*/ 15 h 201"/>
                    <a:gd name="T36" fmla="*/ 29 w 81"/>
                    <a:gd name="T37" fmla="*/ 11 h 201"/>
                    <a:gd name="T38" fmla="*/ 25 w 81"/>
                    <a:gd name="T39" fmla="*/ 16 h 201"/>
                    <a:gd name="T40" fmla="*/ 22 w 81"/>
                    <a:gd name="T41" fmla="*/ 5 h 201"/>
                    <a:gd name="T42" fmla="*/ 21 w 81"/>
                    <a:gd name="T43" fmla="*/ 0 h 201"/>
                    <a:gd name="T44" fmla="*/ 18 w 81"/>
                    <a:gd name="T45" fmla="*/ 4 h 201"/>
                    <a:gd name="T46" fmla="*/ 19 w 81"/>
                    <a:gd name="T47" fmla="*/ 23 h 201"/>
                    <a:gd name="T48" fmla="*/ 20 w 81"/>
                    <a:gd name="T49" fmla="*/ 32 h 201"/>
                    <a:gd name="T50" fmla="*/ 22 w 81"/>
                    <a:gd name="T51" fmla="*/ 33 h 201"/>
                    <a:gd name="T52" fmla="*/ 25 w 81"/>
                    <a:gd name="T53" fmla="*/ 56 h 201"/>
                    <a:gd name="T54" fmla="*/ 25 w 81"/>
                    <a:gd name="T55" fmla="*/ 53 h 201"/>
                    <a:gd name="T56" fmla="*/ 29 w 81"/>
                    <a:gd name="T57" fmla="*/ 57 h 201"/>
                    <a:gd name="T58" fmla="*/ 30 w 81"/>
                    <a:gd name="T59" fmla="*/ 57 h 201"/>
                    <a:gd name="T60" fmla="*/ 27 w 81"/>
                    <a:gd name="T61" fmla="*/ 65 h 201"/>
                    <a:gd name="T62" fmla="*/ 27 w 81"/>
                    <a:gd name="T63" fmla="*/ 74 h 201"/>
                    <a:gd name="T64" fmla="*/ 31 w 81"/>
                    <a:gd name="T65" fmla="*/ 78 h 201"/>
                    <a:gd name="T66" fmla="*/ 30 w 81"/>
                    <a:gd name="T67" fmla="*/ 84 h 201"/>
                    <a:gd name="T68" fmla="*/ 27 w 81"/>
                    <a:gd name="T69" fmla="*/ 96 h 201"/>
                    <a:gd name="T70" fmla="*/ 25 w 81"/>
                    <a:gd name="T71" fmla="*/ 102 h 201"/>
                    <a:gd name="T72" fmla="*/ 22 w 81"/>
                    <a:gd name="T73" fmla="*/ 107 h 201"/>
                    <a:gd name="T74" fmla="*/ 17 w 81"/>
                    <a:gd name="T75" fmla="*/ 127 h 201"/>
                    <a:gd name="T76" fmla="*/ 5 w 81"/>
                    <a:gd name="T77" fmla="*/ 130 h 201"/>
                    <a:gd name="T78" fmla="*/ 5 w 81"/>
                    <a:gd name="T79" fmla="*/ 145 h 201"/>
                    <a:gd name="T80" fmla="*/ 16 w 81"/>
                    <a:gd name="T81" fmla="*/ 156 h 201"/>
                    <a:gd name="T82" fmla="*/ 16 w 81"/>
                    <a:gd name="T83" fmla="*/ 168 h 201"/>
                    <a:gd name="T84" fmla="*/ 1 w 81"/>
                    <a:gd name="T85" fmla="*/ 189 h 201"/>
                    <a:gd name="T86" fmla="*/ 4 w 81"/>
                    <a:gd name="T87" fmla="*/ 192 h 201"/>
                    <a:gd name="T88" fmla="*/ 5 w 81"/>
                    <a:gd name="T89" fmla="*/ 197 h 201"/>
                    <a:gd name="T90" fmla="*/ 8 w 81"/>
                    <a:gd name="T91" fmla="*/ 201 h 201"/>
                    <a:gd name="T92" fmla="*/ 24 w 81"/>
                    <a:gd name="T93" fmla="*/ 187 h 201"/>
                    <a:gd name="T94" fmla="*/ 37 w 81"/>
                    <a:gd name="T95" fmla="*/ 172 h 201"/>
                    <a:gd name="T96" fmla="*/ 42 w 81"/>
                    <a:gd name="T97" fmla="*/ 164 h 201"/>
                    <a:gd name="T98" fmla="*/ 48 w 81"/>
                    <a:gd name="T99" fmla="*/ 149 h 201"/>
                    <a:gd name="T100" fmla="*/ 43 w 81"/>
                    <a:gd name="T101" fmla="*/ 145 h 201"/>
                    <a:gd name="T102" fmla="*/ 59 w 81"/>
                    <a:gd name="T103" fmla="*/ 136 h 201"/>
                    <a:gd name="T104" fmla="*/ 63 w 81"/>
                    <a:gd name="T105" fmla="*/ 138 h 201"/>
                    <a:gd name="T106" fmla="*/ 64 w 81"/>
                    <a:gd name="T107" fmla="*/ 127 h 201"/>
                    <a:gd name="T108" fmla="*/ 70 w 81"/>
                    <a:gd name="T109" fmla="*/ 125 h 201"/>
                    <a:gd name="T110" fmla="*/ 75 w 81"/>
                    <a:gd name="T111" fmla="*/ 110 h 201"/>
                    <a:gd name="T112" fmla="*/ 81 w 81"/>
                    <a:gd name="T113" fmla="*/ 1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1" h="201">
                      <a:moveTo>
                        <a:pt x="77" y="99"/>
                      </a:moveTo>
                      <a:lnTo>
                        <a:pt x="76" y="97"/>
                      </a:lnTo>
                      <a:lnTo>
                        <a:pt x="77" y="97"/>
                      </a:lnTo>
                      <a:lnTo>
                        <a:pt x="77" y="96"/>
                      </a:lnTo>
                      <a:lnTo>
                        <a:pt x="74" y="95"/>
                      </a:lnTo>
                      <a:lnTo>
                        <a:pt x="70" y="98"/>
                      </a:lnTo>
                      <a:lnTo>
                        <a:pt x="66" y="104"/>
                      </a:lnTo>
                      <a:lnTo>
                        <a:pt x="62" y="104"/>
                      </a:lnTo>
                      <a:lnTo>
                        <a:pt x="60" y="105"/>
                      </a:lnTo>
                      <a:lnTo>
                        <a:pt x="58" y="104"/>
                      </a:lnTo>
                      <a:lnTo>
                        <a:pt x="52" y="97"/>
                      </a:lnTo>
                      <a:lnTo>
                        <a:pt x="50" y="97"/>
                      </a:lnTo>
                      <a:lnTo>
                        <a:pt x="48" y="94"/>
                      </a:lnTo>
                      <a:lnTo>
                        <a:pt x="47" y="91"/>
                      </a:lnTo>
                      <a:lnTo>
                        <a:pt x="49" y="89"/>
                      </a:lnTo>
                      <a:lnTo>
                        <a:pt x="50" y="85"/>
                      </a:lnTo>
                      <a:lnTo>
                        <a:pt x="47" y="80"/>
                      </a:lnTo>
                      <a:lnTo>
                        <a:pt x="47" y="77"/>
                      </a:lnTo>
                      <a:lnTo>
                        <a:pt x="46" y="76"/>
                      </a:lnTo>
                      <a:lnTo>
                        <a:pt x="46" y="73"/>
                      </a:lnTo>
                      <a:lnTo>
                        <a:pt x="47" y="70"/>
                      </a:lnTo>
                      <a:lnTo>
                        <a:pt x="46" y="70"/>
                      </a:lnTo>
                      <a:lnTo>
                        <a:pt x="46" y="66"/>
                      </a:lnTo>
                      <a:lnTo>
                        <a:pt x="45" y="64"/>
                      </a:lnTo>
                      <a:lnTo>
                        <a:pt x="44" y="65"/>
                      </a:lnTo>
                      <a:lnTo>
                        <a:pt x="42" y="63"/>
                      </a:lnTo>
                      <a:lnTo>
                        <a:pt x="41" y="64"/>
                      </a:lnTo>
                      <a:lnTo>
                        <a:pt x="43" y="66"/>
                      </a:lnTo>
                      <a:lnTo>
                        <a:pt x="43" y="70"/>
                      </a:lnTo>
                      <a:lnTo>
                        <a:pt x="43" y="71"/>
                      </a:lnTo>
                      <a:lnTo>
                        <a:pt x="41" y="73"/>
                      </a:lnTo>
                      <a:lnTo>
                        <a:pt x="41" y="76"/>
                      </a:lnTo>
                      <a:lnTo>
                        <a:pt x="43" y="79"/>
                      </a:lnTo>
                      <a:lnTo>
                        <a:pt x="43" y="81"/>
                      </a:lnTo>
                      <a:lnTo>
                        <a:pt x="41" y="82"/>
                      </a:lnTo>
                      <a:lnTo>
                        <a:pt x="39" y="80"/>
                      </a:lnTo>
                      <a:lnTo>
                        <a:pt x="39" y="77"/>
                      </a:lnTo>
                      <a:lnTo>
                        <a:pt x="36" y="77"/>
                      </a:lnTo>
                      <a:lnTo>
                        <a:pt x="36" y="75"/>
                      </a:lnTo>
                      <a:lnTo>
                        <a:pt x="34" y="73"/>
                      </a:lnTo>
                      <a:lnTo>
                        <a:pt x="32" y="73"/>
                      </a:lnTo>
                      <a:lnTo>
                        <a:pt x="32" y="72"/>
                      </a:lnTo>
                      <a:lnTo>
                        <a:pt x="34" y="70"/>
                      </a:lnTo>
                      <a:lnTo>
                        <a:pt x="35" y="68"/>
                      </a:lnTo>
                      <a:lnTo>
                        <a:pt x="32" y="66"/>
                      </a:lnTo>
                      <a:lnTo>
                        <a:pt x="34" y="63"/>
                      </a:lnTo>
                      <a:lnTo>
                        <a:pt x="36" y="62"/>
                      </a:lnTo>
                      <a:lnTo>
                        <a:pt x="37" y="58"/>
                      </a:lnTo>
                      <a:lnTo>
                        <a:pt x="36" y="56"/>
                      </a:lnTo>
                      <a:lnTo>
                        <a:pt x="36" y="54"/>
                      </a:lnTo>
                      <a:lnTo>
                        <a:pt x="36" y="51"/>
                      </a:lnTo>
                      <a:lnTo>
                        <a:pt x="36" y="47"/>
                      </a:lnTo>
                      <a:lnTo>
                        <a:pt x="33" y="45"/>
                      </a:lnTo>
                      <a:lnTo>
                        <a:pt x="33" y="43"/>
                      </a:lnTo>
                      <a:lnTo>
                        <a:pt x="35" y="44"/>
                      </a:lnTo>
                      <a:lnTo>
                        <a:pt x="37" y="44"/>
                      </a:lnTo>
                      <a:lnTo>
                        <a:pt x="38" y="40"/>
                      </a:lnTo>
                      <a:lnTo>
                        <a:pt x="39" y="39"/>
                      </a:lnTo>
                      <a:lnTo>
                        <a:pt x="39" y="34"/>
                      </a:lnTo>
                      <a:lnTo>
                        <a:pt x="38" y="29"/>
                      </a:lnTo>
                      <a:lnTo>
                        <a:pt x="38" y="27"/>
                      </a:lnTo>
                      <a:lnTo>
                        <a:pt x="37" y="28"/>
                      </a:lnTo>
                      <a:lnTo>
                        <a:pt x="33" y="29"/>
                      </a:lnTo>
                      <a:lnTo>
                        <a:pt x="31" y="26"/>
                      </a:lnTo>
                      <a:lnTo>
                        <a:pt x="32" y="25"/>
                      </a:lnTo>
                      <a:lnTo>
                        <a:pt x="31" y="23"/>
                      </a:lnTo>
                      <a:lnTo>
                        <a:pt x="30" y="22"/>
                      </a:lnTo>
                      <a:lnTo>
                        <a:pt x="31" y="21"/>
                      </a:lnTo>
                      <a:lnTo>
                        <a:pt x="33" y="19"/>
                      </a:lnTo>
                      <a:lnTo>
                        <a:pt x="32" y="18"/>
                      </a:lnTo>
                      <a:lnTo>
                        <a:pt x="30" y="17"/>
                      </a:lnTo>
                      <a:lnTo>
                        <a:pt x="29" y="15"/>
                      </a:lnTo>
                      <a:lnTo>
                        <a:pt x="27" y="15"/>
                      </a:lnTo>
                      <a:lnTo>
                        <a:pt x="26" y="13"/>
                      </a:lnTo>
                      <a:lnTo>
                        <a:pt x="27" y="13"/>
                      </a:lnTo>
                      <a:lnTo>
                        <a:pt x="29" y="11"/>
                      </a:lnTo>
                      <a:lnTo>
                        <a:pt x="27" y="11"/>
                      </a:lnTo>
                      <a:lnTo>
                        <a:pt x="25" y="11"/>
                      </a:lnTo>
                      <a:lnTo>
                        <a:pt x="25" y="14"/>
                      </a:lnTo>
                      <a:lnTo>
                        <a:pt x="25" y="16"/>
                      </a:lnTo>
                      <a:lnTo>
                        <a:pt x="22" y="15"/>
                      </a:lnTo>
                      <a:lnTo>
                        <a:pt x="23" y="12"/>
                      </a:lnTo>
                      <a:lnTo>
                        <a:pt x="22" y="10"/>
                      </a:lnTo>
                      <a:lnTo>
                        <a:pt x="22" y="5"/>
                      </a:lnTo>
                      <a:lnTo>
                        <a:pt x="22" y="3"/>
                      </a:lnTo>
                      <a:lnTo>
                        <a:pt x="22" y="1"/>
                      </a:lnTo>
                      <a:lnTo>
                        <a:pt x="22" y="1"/>
                      </a:lnTo>
                      <a:lnTo>
                        <a:pt x="21" y="0"/>
                      </a:lnTo>
                      <a:lnTo>
                        <a:pt x="19" y="1"/>
                      </a:lnTo>
                      <a:lnTo>
                        <a:pt x="16" y="1"/>
                      </a:lnTo>
                      <a:lnTo>
                        <a:pt x="15" y="1"/>
                      </a:lnTo>
                      <a:lnTo>
                        <a:pt x="18" y="4"/>
                      </a:lnTo>
                      <a:lnTo>
                        <a:pt x="21" y="12"/>
                      </a:lnTo>
                      <a:lnTo>
                        <a:pt x="21" y="16"/>
                      </a:lnTo>
                      <a:lnTo>
                        <a:pt x="21" y="22"/>
                      </a:lnTo>
                      <a:lnTo>
                        <a:pt x="19" y="23"/>
                      </a:lnTo>
                      <a:lnTo>
                        <a:pt x="18" y="23"/>
                      </a:lnTo>
                      <a:lnTo>
                        <a:pt x="18" y="24"/>
                      </a:lnTo>
                      <a:lnTo>
                        <a:pt x="19" y="31"/>
                      </a:lnTo>
                      <a:lnTo>
                        <a:pt x="20" y="32"/>
                      </a:lnTo>
                      <a:lnTo>
                        <a:pt x="22" y="30"/>
                      </a:lnTo>
                      <a:lnTo>
                        <a:pt x="25" y="30"/>
                      </a:lnTo>
                      <a:lnTo>
                        <a:pt x="23" y="31"/>
                      </a:lnTo>
                      <a:lnTo>
                        <a:pt x="22" y="33"/>
                      </a:lnTo>
                      <a:lnTo>
                        <a:pt x="22" y="38"/>
                      </a:lnTo>
                      <a:lnTo>
                        <a:pt x="24" y="42"/>
                      </a:lnTo>
                      <a:lnTo>
                        <a:pt x="25" y="51"/>
                      </a:lnTo>
                      <a:lnTo>
                        <a:pt x="25" y="56"/>
                      </a:lnTo>
                      <a:lnTo>
                        <a:pt x="25" y="60"/>
                      </a:lnTo>
                      <a:lnTo>
                        <a:pt x="26" y="59"/>
                      </a:lnTo>
                      <a:lnTo>
                        <a:pt x="26" y="56"/>
                      </a:lnTo>
                      <a:lnTo>
                        <a:pt x="25" y="53"/>
                      </a:lnTo>
                      <a:lnTo>
                        <a:pt x="27" y="53"/>
                      </a:lnTo>
                      <a:lnTo>
                        <a:pt x="28" y="55"/>
                      </a:lnTo>
                      <a:lnTo>
                        <a:pt x="28" y="57"/>
                      </a:lnTo>
                      <a:lnTo>
                        <a:pt x="29" y="57"/>
                      </a:lnTo>
                      <a:lnTo>
                        <a:pt x="29" y="56"/>
                      </a:lnTo>
                      <a:lnTo>
                        <a:pt x="29" y="55"/>
                      </a:lnTo>
                      <a:lnTo>
                        <a:pt x="30" y="55"/>
                      </a:lnTo>
                      <a:lnTo>
                        <a:pt x="30" y="57"/>
                      </a:lnTo>
                      <a:lnTo>
                        <a:pt x="29" y="60"/>
                      </a:lnTo>
                      <a:lnTo>
                        <a:pt x="28" y="63"/>
                      </a:lnTo>
                      <a:lnTo>
                        <a:pt x="28" y="64"/>
                      </a:lnTo>
                      <a:lnTo>
                        <a:pt x="27" y="65"/>
                      </a:lnTo>
                      <a:lnTo>
                        <a:pt x="25" y="63"/>
                      </a:lnTo>
                      <a:lnTo>
                        <a:pt x="25" y="63"/>
                      </a:lnTo>
                      <a:lnTo>
                        <a:pt x="25" y="68"/>
                      </a:lnTo>
                      <a:lnTo>
                        <a:pt x="27" y="74"/>
                      </a:lnTo>
                      <a:lnTo>
                        <a:pt x="29" y="75"/>
                      </a:lnTo>
                      <a:lnTo>
                        <a:pt x="29" y="74"/>
                      </a:lnTo>
                      <a:lnTo>
                        <a:pt x="30" y="77"/>
                      </a:lnTo>
                      <a:lnTo>
                        <a:pt x="31" y="78"/>
                      </a:lnTo>
                      <a:lnTo>
                        <a:pt x="32" y="80"/>
                      </a:lnTo>
                      <a:lnTo>
                        <a:pt x="29" y="82"/>
                      </a:lnTo>
                      <a:lnTo>
                        <a:pt x="29" y="83"/>
                      </a:lnTo>
                      <a:lnTo>
                        <a:pt x="30" y="84"/>
                      </a:lnTo>
                      <a:lnTo>
                        <a:pt x="29" y="87"/>
                      </a:lnTo>
                      <a:lnTo>
                        <a:pt x="28" y="92"/>
                      </a:lnTo>
                      <a:lnTo>
                        <a:pt x="28" y="95"/>
                      </a:lnTo>
                      <a:lnTo>
                        <a:pt x="27" y="96"/>
                      </a:lnTo>
                      <a:lnTo>
                        <a:pt x="28" y="98"/>
                      </a:lnTo>
                      <a:lnTo>
                        <a:pt x="28" y="99"/>
                      </a:lnTo>
                      <a:lnTo>
                        <a:pt x="25" y="100"/>
                      </a:lnTo>
                      <a:lnTo>
                        <a:pt x="25" y="102"/>
                      </a:lnTo>
                      <a:lnTo>
                        <a:pt x="25" y="104"/>
                      </a:lnTo>
                      <a:lnTo>
                        <a:pt x="26" y="105"/>
                      </a:lnTo>
                      <a:lnTo>
                        <a:pt x="25" y="107"/>
                      </a:lnTo>
                      <a:lnTo>
                        <a:pt x="22" y="107"/>
                      </a:lnTo>
                      <a:lnTo>
                        <a:pt x="22" y="111"/>
                      </a:lnTo>
                      <a:lnTo>
                        <a:pt x="19" y="122"/>
                      </a:lnTo>
                      <a:lnTo>
                        <a:pt x="19" y="125"/>
                      </a:lnTo>
                      <a:lnTo>
                        <a:pt x="17" y="127"/>
                      </a:lnTo>
                      <a:lnTo>
                        <a:pt x="15" y="128"/>
                      </a:lnTo>
                      <a:lnTo>
                        <a:pt x="13" y="126"/>
                      </a:lnTo>
                      <a:lnTo>
                        <a:pt x="10" y="127"/>
                      </a:lnTo>
                      <a:lnTo>
                        <a:pt x="5" y="130"/>
                      </a:lnTo>
                      <a:lnTo>
                        <a:pt x="2" y="133"/>
                      </a:lnTo>
                      <a:lnTo>
                        <a:pt x="1" y="137"/>
                      </a:lnTo>
                      <a:lnTo>
                        <a:pt x="2" y="142"/>
                      </a:lnTo>
                      <a:lnTo>
                        <a:pt x="5" y="145"/>
                      </a:lnTo>
                      <a:lnTo>
                        <a:pt x="8" y="148"/>
                      </a:lnTo>
                      <a:lnTo>
                        <a:pt x="11" y="152"/>
                      </a:lnTo>
                      <a:lnTo>
                        <a:pt x="15" y="153"/>
                      </a:lnTo>
                      <a:lnTo>
                        <a:pt x="16" y="156"/>
                      </a:lnTo>
                      <a:lnTo>
                        <a:pt x="16" y="163"/>
                      </a:lnTo>
                      <a:lnTo>
                        <a:pt x="17" y="163"/>
                      </a:lnTo>
                      <a:lnTo>
                        <a:pt x="16" y="164"/>
                      </a:lnTo>
                      <a:lnTo>
                        <a:pt x="16" y="168"/>
                      </a:lnTo>
                      <a:lnTo>
                        <a:pt x="15" y="171"/>
                      </a:lnTo>
                      <a:lnTo>
                        <a:pt x="9" y="180"/>
                      </a:lnTo>
                      <a:lnTo>
                        <a:pt x="5" y="185"/>
                      </a:lnTo>
                      <a:lnTo>
                        <a:pt x="1" y="189"/>
                      </a:lnTo>
                      <a:lnTo>
                        <a:pt x="0" y="191"/>
                      </a:lnTo>
                      <a:lnTo>
                        <a:pt x="0" y="193"/>
                      </a:lnTo>
                      <a:lnTo>
                        <a:pt x="3" y="194"/>
                      </a:lnTo>
                      <a:lnTo>
                        <a:pt x="4" y="192"/>
                      </a:lnTo>
                      <a:lnTo>
                        <a:pt x="5" y="192"/>
                      </a:lnTo>
                      <a:lnTo>
                        <a:pt x="5" y="194"/>
                      </a:lnTo>
                      <a:lnTo>
                        <a:pt x="5" y="196"/>
                      </a:lnTo>
                      <a:lnTo>
                        <a:pt x="5" y="197"/>
                      </a:lnTo>
                      <a:lnTo>
                        <a:pt x="6" y="196"/>
                      </a:lnTo>
                      <a:lnTo>
                        <a:pt x="7" y="198"/>
                      </a:lnTo>
                      <a:lnTo>
                        <a:pt x="7" y="200"/>
                      </a:lnTo>
                      <a:lnTo>
                        <a:pt x="8" y="201"/>
                      </a:lnTo>
                      <a:lnTo>
                        <a:pt x="10" y="201"/>
                      </a:lnTo>
                      <a:lnTo>
                        <a:pt x="15" y="197"/>
                      </a:lnTo>
                      <a:lnTo>
                        <a:pt x="19" y="192"/>
                      </a:lnTo>
                      <a:lnTo>
                        <a:pt x="24" y="187"/>
                      </a:lnTo>
                      <a:lnTo>
                        <a:pt x="28" y="181"/>
                      </a:lnTo>
                      <a:lnTo>
                        <a:pt x="32" y="174"/>
                      </a:lnTo>
                      <a:lnTo>
                        <a:pt x="35" y="172"/>
                      </a:lnTo>
                      <a:lnTo>
                        <a:pt x="37" y="172"/>
                      </a:lnTo>
                      <a:lnTo>
                        <a:pt x="38" y="170"/>
                      </a:lnTo>
                      <a:lnTo>
                        <a:pt x="38" y="167"/>
                      </a:lnTo>
                      <a:lnTo>
                        <a:pt x="39" y="166"/>
                      </a:lnTo>
                      <a:lnTo>
                        <a:pt x="42" y="164"/>
                      </a:lnTo>
                      <a:lnTo>
                        <a:pt x="44" y="158"/>
                      </a:lnTo>
                      <a:lnTo>
                        <a:pt x="46" y="153"/>
                      </a:lnTo>
                      <a:lnTo>
                        <a:pt x="46" y="151"/>
                      </a:lnTo>
                      <a:lnTo>
                        <a:pt x="48" y="149"/>
                      </a:lnTo>
                      <a:lnTo>
                        <a:pt x="46" y="147"/>
                      </a:lnTo>
                      <a:lnTo>
                        <a:pt x="43" y="146"/>
                      </a:lnTo>
                      <a:lnTo>
                        <a:pt x="42" y="147"/>
                      </a:lnTo>
                      <a:lnTo>
                        <a:pt x="43" y="145"/>
                      </a:lnTo>
                      <a:lnTo>
                        <a:pt x="46" y="145"/>
                      </a:lnTo>
                      <a:lnTo>
                        <a:pt x="52" y="136"/>
                      </a:lnTo>
                      <a:lnTo>
                        <a:pt x="54" y="135"/>
                      </a:lnTo>
                      <a:lnTo>
                        <a:pt x="59" y="136"/>
                      </a:lnTo>
                      <a:lnTo>
                        <a:pt x="61" y="136"/>
                      </a:lnTo>
                      <a:lnTo>
                        <a:pt x="61" y="139"/>
                      </a:lnTo>
                      <a:lnTo>
                        <a:pt x="61" y="141"/>
                      </a:lnTo>
                      <a:lnTo>
                        <a:pt x="63" y="138"/>
                      </a:lnTo>
                      <a:lnTo>
                        <a:pt x="65" y="137"/>
                      </a:lnTo>
                      <a:lnTo>
                        <a:pt x="62" y="135"/>
                      </a:lnTo>
                      <a:lnTo>
                        <a:pt x="62" y="132"/>
                      </a:lnTo>
                      <a:lnTo>
                        <a:pt x="64" y="127"/>
                      </a:lnTo>
                      <a:lnTo>
                        <a:pt x="66" y="125"/>
                      </a:lnTo>
                      <a:lnTo>
                        <a:pt x="68" y="125"/>
                      </a:lnTo>
                      <a:lnTo>
                        <a:pt x="69" y="126"/>
                      </a:lnTo>
                      <a:lnTo>
                        <a:pt x="70" y="125"/>
                      </a:lnTo>
                      <a:lnTo>
                        <a:pt x="71" y="122"/>
                      </a:lnTo>
                      <a:lnTo>
                        <a:pt x="75" y="115"/>
                      </a:lnTo>
                      <a:lnTo>
                        <a:pt x="75" y="112"/>
                      </a:lnTo>
                      <a:lnTo>
                        <a:pt x="75" y="110"/>
                      </a:lnTo>
                      <a:lnTo>
                        <a:pt x="76" y="106"/>
                      </a:lnTo>
                      <a:lnTo>
                        <a:pt x="78" y="103"/>
                      </a:lnTo>
                      <a:lnTo>
                        <a:pt x="81" y="101"/>
                      </a:lnTo>
                      <a:lnTo>
                        <a:pt x="81" y="101"/>
                      </a:lnTo>
                      <a:lnTo>
                        <a:pt x="77" y="9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13" name="Freeform 933">
                  <a:extLst>
                    <a:ext uri="{FF2B5EF4-FFF2-40B4-BE49-F238E27FC236}">
                      <a16:creationId xmlns:a16="http://schemas.microsoft.com/office/drawing/2014/main" id="{0F90E516-3708-5437-DAA5-C20391D0AF06}"/>
                    </a:ext>
                  </a:extLst>
                </p:cNvPr>
                <p:cNvSpPr>
                  <a:spLocks/>
                </p:cNvSpPr>
                <p:nvPr/>
              </p:nvSpPr>
              <p:spPr bwMode="auto">
                <a:xfrm>
                  <a:off x="5963" y="3696"/>
                  <a:ext cx="3" cy="6"/>
                </a:xfrm>
                <a:custGeom>
                  <a:avLst/>
                  <a:gdLst>
                    <a:gd name="T0" fmla="*/ 3 w 3"/>
                    <a:gd name="T1" fmla="*/ 2 h 6"/>
                    <a:gd name="T2" fmla="*/ 3 w 3"/>
                    <a:gd name="T3" fmla="*/ 1 h 6"/>
                    <a:gd name="T4" fmla="*/ 1 w 3"/>
                    <a:gd name="T5" fmla="*/ 0 h 6"/>
                    <a:gd name="T6" fmla="*/ 0 w 3"/>
                    <a:gd name="T7" fmla="*/ 2 h 6"/>
                    <a:gd name="T8" fmla="*/ 0 w 3"/>
                    <a:gd name="T9" fmla="*/ 5 h 6"/>
                    <a:gd name="T10" fmla="*/ 0 w 3"/>
                    <a:gd name="T11" fmla="*/ 6 h 6"/>
                    <a:gd name="T12" fmla="*/ 0 w 3"/>
                    <a:gd name="T13" fmla="*/ 6 h 6"/>
                    <a:gd name="T14" fmla="*/ 1 w 3"/>
                    <a:gd name="T15" fmla="*/ 4 h 6"/>
                    <a:gd name="T16" fmla="*/ 3 w 3"/>
                    <a:gd name="T17"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3" y="2"/>
                      </a:moveTo>
                      <a:lnTo>
                        <a:pt x="3" y="1"/>
                      </a:lnTo>
                      <a:lnTo>
                        <a:pt x="1" y="0"/>
                      </a:lnTo>
                      <a:lnTo>
                        <a:pt x="0" y="2"/>
                      </a:lnTo>
                      <a:lnTo>
                        <a:pt x="0" y="5"/>
                      </a:lnTo>
                      <a:lnTo>
                        <a:pt x="0" y="6"/>
                      </a:lnTo>
                      <a:lnTo>
                        <a:pt x="0" y="6"/>
                      </a:lnTo>
                      <a:lnTo>
                        <a:pt x="1" y="4"/>
                      </a:lnTo>
                      <a:lnTo>
                        <a:pt x="3"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14" name="Freeform 934">
                  <a:extLst>
                    <a:ext uri="{FF2B5EF4-FFF2-40B4-BE49-F238E27FC236}">
                      <a16:creationId xmlns:a16="http://schemas.microsoft.com/office/drawing/2014/main" id="{411EBEC1-DAA2-DDBF-ED93-7EA7AFF0D72A}"/>
                    </a:ext>
                  </a:extLst>
                </p:cNvPr>
                <p:cNvSpPr>
                  <a:spLocks/>
                </p:cNvSpPr>
                <p:nvPr/>
              </p:nvSpPr>
              <p:spPr bwMode="auto">
                <a:xfrm>
                  <a:off x="5962" y="3704"/>
                  <a:ext cx="2" cy="1"/>
                </a:xfrm>
                <a:custGeom>
                  <a:avLst/>
                  <a:gdLst>
                    <a:gd name="T0" fmla="*/ 2 w 2"/>
                    <a:gd name="T1" fmla="*/ 0 h 1"/>
                    <a:gd name="T2" fmla="*/ 1 w 2"/>
                    <a:gd name="T3" fmla="*/ 0 h 1"/>
                    <a:gd name="T4" fmla="*/ 0 w 2"/>
                    <a:gd name="T5" fmla="*/ 1 h 1"/>
                    <a:gd name="T6" fmla="*/ 1 w 2"/>
                    <a:gd name="T7" fmla="*/ 1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lnTo>
                        <a:pt x="1" y="0"/>
                      </a:lnTo>
                      <a:lnTo>
                        <a:pt x="0" y="1"/>
                      </a:lnTo>
                      <a:lnTo>
                        <a:pt x="1" y="1"/>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15" name="Freeform 935">
                  <a:extLst>
                    <a:ext uri="{FF2B5EF4-FFF2-40B4-BE49-F238E27FC236}">
                      <a16:creationId xmlns:a16="http://schemas.microsoft.com/office/drawing/2014/main" id="{0AF6F5DA-442D-6D24-9177-CF7162C88C38}"/>
                    </a:ext>
                  </a:extLst>
                </p:cNvPr>
                <p:cNvSpPr>
                  <a:spLocks/>
                </p:cNvSpPr>
                <p:nvPr/>
              </p:nvSpPr>
              <p:spPr bwMode="auto">
                <a:xfrm>
                  <a:off x="5959" y="3703"/>
                  <a:ext cx="4" cy="2"/>
                </a:xfrm>
                <a:custGeom>
                  <a:avLst/>
                  <a:gdLst>
                    <a:gd name="T0" fmla="*/ 4 w 4"/>
                    <a:gd name="T1" fmla="*/ 1 h 2"/>
                    <a:gd name="T2" fmla="*/ 4 w 4"/>
                    <a:gd name="T3" fmla="*/ 0 h 2"/>
                    <a:gd name="T4" fmla="*/ 0 w 4"/>
                    <a:gd name="T5" fmla="*/ 2 h 2"/>
                    <a:gd name="T6" fmla="*/ 2 w 4"/>
                    <a:gd name="T7" fmla="*/ 2 h 2"/>
                    <a:gd name="T8" fmla="*/ 4 w 4"/>
                    <a:gd name="T9" fmla="*/ 1 h 2"/>
                  </a:gdLst>
                  <a:ahLst/>
                  <a:cxnLst>
                    <a:cxn ang="0">
                      <a:pos x="T0" y="T1"/>
                    </a:cxn>
                    <a:cxn ang="0">
                      <a:pos x="T2" y="T3"/>
                    </a:cxn>
                    <a:cxn ang="0">
                      <a:pos x="T4" y="T5"/>
                    </a:cxn>
                    <a:cxn ang="0">
                      <a:pos x="T6" y="T7"/>
                    </a:cxn>
                    <a:cxn ang="0">
                      <a:pos x="T8" y="T9"/>
                    </a:cxn>
                  </a:cxnLst>
                  <a:rect l="0" t="0" r="r" b="b"/>
                  <a:pathLst>
                    <a:path w="4" h="2">
                      <a:moveTo>
                        <a:pt x="4" y="1"/>
                      </a:moveTo>
                      <a:lnTo>
                        <a:pt x="4" y="0"/>
                      </a:lnTo>
                      <a:lnTo>
                        <a:pt x="0" y="2"/>
                      </a:lnTo>
                      <a:lnTo>
                        <a:pt x="2" y="2"/>
                      </a:lnTo>
                      <a:lnTo>
                        <a:pt x="4"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16" name="Freeform 936">
                  <a:extLst>
                    <a:ext uri="{FF2B5EF4-FFF2-40B4-BE49-F238E27FC236}">
                      <a16:creationId xmlns:a16="http://schemas.microsoft.com/office/drawing/2014/main" id="{75D4B7C3-A46B-6196-8B3F-EBEF376B5D27}"/>
                    </a:ext>
                  </a:extLst>
                </p:cNvPr>
                <p:cNvSpPr>
                  <a:spLocks/>
                </p:cNvSpPr>
                <p:nvPr/>
              </p:nvSpPr>
              <p:spPr bwMode="auto">
                <a:xfrm>
                  <a:off x="6016" y="3574"/>
                  <a:ext cx="3" cy="7"/>
                </a:xfrm>
                <a:custGeom>
                  <a:avLst/>
                  <a:gdLst>
                    <a:gd name="T0" fmla="*/ 2 w 3"/>
                    <a:gd name="T1" fmla="*/ 7 h 7"/>
                    <a:gd name="T2" fmla="*/ 2 w 3"/>
                    <a:gd name="T3" fmla="*/ 5 h 7"/>
                    <a:gd name="T4" fmla="*/ 3 w 3"/>
                    <a:gd name="T5" fmla="*/ 4 h 7"/>
                    <a:gd name="T6" fmla="*/ 2 w 3"/>
                    <a:gd name="T7" fmla="*/ 3 h 7"/>
                    <a:gd name="T8" fmla="*/ 2 w 3"/>
                    <a:gd name="T9" fmla="*/ 0 h 7"/>
                    <a:gd name="T10" fmla="*/ 0 w 3"/>
                    <a:gd name="T11" fmla="*/ 5 h 7"/>
                    <a:gd name="T12" fmla="*/ 2 w 3"/>
                    <a:gd name="T13" fmla="*/ 7 h 7"/>
                    <a:gd name="T14" fmla="*/ 2 w 3"/>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7">
                      <a:moveTo>
                        <a:pt x="2" y="7"/>
                      </a:moveTo>
                      <a:lnTo>
                        <a:pt x="2" y="5"/>
                      </a:lnTo>
                      <a:lnTo>
                        <a:pt x="3" y="4"/>
                      </a:lnTo>
                      <a:lnTo>
                        <a:pt x="2" y="3"/>
                      </a:lnTo>
                      <a:lnTo>
                        <a:pt x="2" y="0"/>
                      </a:lnTo>
                      <a:lnTo>
                        <a:pt x="0" y="5"/>
                      </a:lnTo>
                      <a:lnTo>
                        <a:pt x="2" y="7"/>
                      </a:lnTo>
                      <a:lnTo>
                        <a:pt x="2"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17" name="Freeform 937">
                  <a:extLst>
                    <a:ext uri="{FF2B5EF4-FFF2-40B4-BE49-F238E27FC236}">
                      <a16:creationId xmlns:a16="http://schemas.microsoft.com/office/drawing/2014/main" id="{EC6DB63B-67C1-E272-6409-078CA8AC7529}"/>
                    </a:ext>
                  </a:extLst>
                </p:cNvPr>
                <p:cNvSpPr>
                  <a:spLocks/>
                </p:cNvSpPr>
                <p:nvPr/>
              </p:nvSpPr>
              <p:spPr bwMode="auto">
                <a:xfrm>
                  <a:off x="6012" y="3578"/>
                  <a:ext cx="2" cy="2"/>
                </a:xfrm>
                <a:custGeom>
                  <a:avLst/>
                  <a:gdLst>
                    <a:gd name="T0" fmla="*/ 2 w 2"/>
                    <a:gd name="T1" fmla="*/ 0 h 2"/>
                    <a:gd name="T2" fmla="*/ 0 w 2"/>
                    <a:gd name="T3" fmla="*/ 1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1"/>
                      </a:lnTo>
                      <a:lnTo>
                        <a:pt x="1" y="2"/>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18" name="Freeform 938">
                  <a:extLst>
                    <a:ext uri="{FF2B5EF4-FFF2-40B4-BE49-F238E27FC236}">
                      <a16:creationId xmlns:a16="http://schemas.microsoft.com/office/drawing/2014/main" id="{D0F11FB0-7438-7406-04FE-2C8367B87FCE}"/>
                    </a:ext>
                  </a:extLst>
                </p:cNvPr>
                <p:cNvSpPr>
                  <a:spLocks/>
                </p:cNvSpPr>
                <p:nvPr/>
              </p:nvSpPr>
              <p:spPr bwMode="auto">
                <a:xfrm>
                  <a:off x="3322" y="1444"/>
                  <a:ext cx="125" cy="92"/>
                </a:xfrm>
                <a:custGeom>
                  <a:avLst/>
                  <a:gdLst>
                    <a:gd name="T0" fmla="*/ 51 w 125"/>
                    <a:gd name="T1" fmla="*/ 86 h 92"/>
                    <a:gd name="T2" fmla="*/ 67 w 125"/>
                    <a:gd name="T3" fmla="*/ 87 h 92"/>
                    <a:gd name="T4" fmla="*/ 75 w 125"/>
                    <a:gd name="T5" fmla="*/ 80 h 92"/>
                    <a:gd name="T6" fmla="*/ 82 w 125"/>
                    <a:gd name="T7" fmla="*/ 82 h 92"/>
                    <a:gd name="T8" fmla="*/ 89 w 125"/>
                    <a:gd name="T9" fmla="*/ 80 h 92"/>
                    <a:gd name="T10" fmla="*/ 106 w 125"/>
                    <a:gd name="T11" fmla="*/ 65 h 92"/>
                    <a:gd name="T12" fmla="*/ 111 w 125"/>
                    <a:gd name="T13" fmla="*/ 65 h 92"/>
                    <a:gd name="T14" fmla="*/ 115 w 125"/>
                    <a:gd name="T15" fmla="*/ 56 h 92"/>
                    <a:gd name="T16" fmla="*/ 120 w 125"/>
                    <a:gd name="T17" fmla="*/ 55 h 92"/>
                    <a:gd name="T18" fmla="*/ 120 w 125"/>
                    <a:gd name="T19" fmla="*/ 40 h 92"/>
                    <a:gd name="T20" fmla="*/ 123 w 125"/>
                    <a:gd name="T21" fmla="*/ 30 h 92"/>
                    <a:gd name="T22" fmla="*/ 113 w 125"/>
                    <a:gd name="T23" fmla="*/ 25 h 92"/>
                    <a:gd name="T24" fmla="*/ 116 w 125"/>
                    <a:gd name="T25" fmla="*/ 15 h 92"/>
                    <a:gd name="T26" fmla="*/ 111 w 125"/>
                    <a:gd name="T27" fmla="*/ 11 h 92"/>
                    <a:gd name="T28" fmla="*/ 110 w 125"/>
                    <a:gd name="T29" fmla="*/ 5 h 92"/>
                    <a:gd name="T30" fmla="*/ 102 w 125"/>
                    <a:gd name="T31" fmla="*/ 7 h 92"/>
                    <a:gd name="T32" fmla="*/ 94 w 125"/>
                    <a:gd name="T33" fmla="*/ 3 h 92"/>
                    <a:gd name="T34" fmla="*/ 88 w 125"/>
                    <a:gd name="T35" fmla="*/ 13 h 92"/>
                    <a:gd name="T36" fmla="*/ 80 w 125"/>
                    <a:gd name="T37" fmla="*/ 16 h 92"/>
                    <a:gd name="T38" fmla="*/ 71 w 125"/>
                    <a:gd name="T39" fmla="*/ 16 h 92"/>
                    <a:gd name="T40" fmla="*/ 69 w 125"/>
                    <a:gd name="T41" fmla="*/ 16 h 92"/>
                    <a:gd name="T42" fmla="*/ 59 w 125"/>
                    <a:gd name="T43" fmla="*/ 17 h 92"/>
                    <a:gd name="T44" fmla="*/ 54 w 125"/>
                    <a:gd name="T45" fmla="*/ 18 h 92"/>
                    <a:gd name="T46" fmla="*/ 50 w 125"/>
                    <a:gd name="T47" fmla="*/ 23 h 92"/>
                    <a:gd name="T48" fmla="*/ 43 w 125"/>
                    <a:gd name="T49" fmla="*/ 29 h 92"/>
                    <a:gd name="T50" fmla="*/ 36 w 125"/>
                    <a:gd name="T51" fmla="*/ 34 h 92"/>
                    <a:gd name="T52" fmla="*/ 36 w 125"/>
                    <a:gd name="T53" fmla="*/ 24 h 92"/>
                    <a:gd name="T54" fmla="*/ 36 w 125"/>
                    <a:gd name="T55" fmla="*/ 15 h 92"/>
                    <a:gd name="T56" fmla="*/ 30 w 125"/>
                    <a:gd name="T57" fmla="*/ 7 h 92"/>
                    <a:gd name="T58" fmla="*/ 18 w 125"/>
                    <a:gd name="T59" fmla="*/ 0 h 92"/>
                    <a:gd name="T60" fmla="*/ 23 w 125"/>
                    <a:gd name="T61" fmla="*/ 3 h 92"/>
                    <a:gd name="T62" fmla="*/ 21 w 125"/>
                    <a:gd name="T63" fmla="*/ 6 h 92"/>
                    <a:gd name="T64" fmla="*/ 26 w 125"/>
                    <a:gd name="T65" fmla="*/ 16 h 92"/>
                    <a:gd name="T66" fmla="*/ 20 w 125"/>
                    <a:gd name="T67" fmla="*/ 11 h 92"/>
                    <a:gd name="T68" fmla="*/ 14 w 125"/>
                    <a:gd name="T69" fmla="*/ 13 h 92"/>
                    <a:gd name="T70" fmla="*/ 13 w 125"/>
                    <a:gd name="T71" fmla="*/ 14 h 92"/>
                    <a:gd name="T72" fmla="*/ 14 w 125"/>
                    <a:gd name="T73" fmla="*/ 20 h 92"/>
                    <a:gd name="T74" fmla="*/ 7 w 125"/>
                    <a:gd name="T75" fmla="*/ 19 h 92"/>
                    <a:gd name="T76" fmla="*/ 6 w 125"/>
                    <a:gd name="T77" fmla="*/ 27 h 92"/>
                    <a:gd name="T78" fmla="*/ 6 w 125"/>
                    <a:gd name="T79" fmla="*/ 31 h 92"/>
                    <a:gd name="T80" fmla="*/ 16 w 125"/>
                    <a:gd name="T81" fmla="*/ 25 h 92"/>
                    <a:gd name="T82" fmla="*/ 21 w 125"/>
                    <a:gd name="T83" fmla="*/ 29 h 92"/>
                    <a:gd name="T84" fmla="*/ 28 w 125"/>
                    <a:gd name="T85" fmla="*/ 26 h 92"/>
                    <a:gd name="T86" fmla="*/ 33 w 125"/>
                    <a:gd name="T87" fmla="*/ 31 h 92"/>
                    <a:gd name="T88" fmla="*/ 22 w 125"/>
                    <a:gd name="T89" fmla="*/ 36 h 92"/>
                    <a:gd name="T90" fmla="*/ 32 w 125"/>
                    <a:gd name="T91" fmla="*/ 35 h 92"/>
                    <a:gd name="T92" fmla="*/ 21 w 125"/>
                    <a:gd name="T93" fmla="*/ 44 h 92"/>
                    <a:gd name="T94" fmla="*/ 17 w 125"/>
                    <a:gd name="T95" fmla="*/ 40 h 92"/>
                    <a:gd name="T96" fmla="*/ 9 w 125"/>
                    <a:gd name="T97" fmla="*/ 44 h 92"/>
                    <a:gd name="T98" fmla="*/ 6 w 125"/>
                    <a:gd name="T99" fmla="*/ 50 h 92"/>
                    <a:gd name="T100" fmla="*/ 23 w 125"/>
                    <a:gd name="T101" fmla="*/ 50 h 92"/>
                    <a:gd name="T102" fmla="*/ 23 w 125"/>
                    <a:gd name="T103" fmla="*/ 59 h 92"/>
                    <a:gd name="T104" fmla="*/ 24 w 125"/>
                    <a:gd name="T105" fmla="*/ 63 h 92"/>
                    <a:gd name="T106" fmla="*/ 32 w 125"/>
                    <a:gd name="T107" fmla="*/ 62 h 92"/>
                    <a:gd name="T108" fmla="*/ 23 w 125"/>
                    <a:gd name="T109" fmla="*/ 70 h 92"/>
                    <a:gd name="T110" fmla="*/ 16 w 125"/>
                    <a:gd name="T111" fmla="*/ 69 h 92"/>
                    <a:gd name="T112" fmla="*/ 16 w 125"/>
                    <a:gd name="T113" fmla="*/ 80 h 92"/>
                    <a:gd name="T114" fmla="*/ 30 w 125"/>
                    <a:gd name="T115" fmla="*/ 78 h 92"/>
                    <a:gd name="T116" fmla="*/ 40 w 125"/>
                    <a:gd name="T117" fmla="*/ 8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5" h="92">
                      <a:moveTo>
                        <a:pt x="40" y="83"/>
                      </a:moveTo>
                      <a:lnTo>
                        <a:pt x="44" y="87"/>
                      </a:lnTo>
                      <a:lnTo>
                        <a:pt x="46" y="88"/>
                      </a:lnTo>
                      <a:lnTo>
                        <a:pt x="48" y="86"/>
                      </a:lnTo>
                      <a:lnTo>
                        <a:pt x="51" y="86"/>
                      </a:lnTo>
                      <a:lnTo>
                        <a:pt x="55" y="91"/>
                      </a:lnTo>
                      <a:lnTo>
                        <a:pt x="61" y="90"/>
                      </a:lnTo>
                      <a:lnTo>
                        <a:pt x="64" y="92"/>
                      </a:lnTo>
                      <a:lnTo>
                        <a:pt x="67" y="90"/>
                      </a:lnTo>
                      <a:lnTo>
                        <a:pt x="67" y="87"/>
                      </a:lnTo>
                      <a:lnTo>
                        <a:pt x="68" y="85"/>
                      </a:lnTo>
                      <a:lnTo>
                        <a:pt x="68" y="87"/>
                      </a:lnTo>
                      <a:lnTo>
                        <a:pt x="71" y="88"/>
                      </a:lnTo>
                      <a:lnTo>
                        <a:pt x="75" y="85"/>
                      </a:lnTo>
                      <a:lnTo>
                        <a:pt x="75" y="80"/>
                      </a:lnTo>
                      <a:lnTo>
                        <a:pt x="78" y="80"/>
                      </a:lnTo>
                      <a:lnTo>
                        <a:pt x="77" y="82"/>
                      </a:lnTo>
                      <a:lnTo>
                        <a:pt x="78" y="83"/>
                      </a:lnTo>
                      <a:lnTo>
                        <a:pt x="79" y="82"/>
                      </a:lnTo>
                      <a:lnTo>
                        <a:pt x="82" y="82"/>
                      </a:lnTo>
                      <a:lnTo>
                        <a:pt x="84" y="77"/>
                      </a:lnTo>
                      <a:lnTo>
                        <a:pt x="85" y="79"/>
                      </a:lnTo>
                      <a:lnTo>
                        <a:pt x="86" y="78"/>
                      </a:lnTo>
                      <a:lnTo>
                        <a:pt x="89" y="78"/>
                      </a:lnTo>
                      <a:lnTo>
                        <a:pt x="89" y="80"/>
                      </a:lnTo>
                      <a:lnTo>
                        <a:pt x="89" y="78"/>
                      </a:lnTo>
                      <a:lnTo>
                        <a:pt x="96" y="72"/>
                      </a:lnTo>
                      <a:lnTo>
                        <a:pt x="98" y="69"/>
                      </a:lnTo>
                      <a:lnTo>
                        <a:pt x="105" y="67"/>
                      </a:lnTo>
                      <a:lnTo>
                        <a:pt x="106" y="65"/>
                      </a:lnTo>
                      <a:lnTo>
                        <a:pt x="106" y="63"/>
                      </a:lnTo>
                      <a:lnTo>
                        <a:pt x="106" y="61"/>
                      </a:lnTo>
                      <a:lnTo>
                        <a:pt x="107" y="61"/>
                      </a:lnTo>
                      <a:lnTo>
                        <a:pt x="108" y="63"/>
                      </a:lnTo>
                      <a:lnTo>
                        <a:pt x="111" y="65"/>
                      </a:lnTo>
                      <a:lnTo>
                        <a:pt x="113" y="62"/>
                      </a:lnTo>
                      <a:lnTo>
                        <a:pt x="113" y="60"/>
                      </a:lnTo>
                      <a:lnTo>
                        <a:pt x="113" y="59"/>
                      </a:lnTo>
                      <a:lnTo>
                        <a:pt x="113" y="57"/>
                      </a:lnTo>
                      <a:lnTo>
                        <a:pt x="115" y="56"/>
                      </a:lnTo>
                      <a:lnTo>
                        <a:pt x="113" y="52"/>
                      </a:lnTo>
                      <a:lnTo>
                        <a:pt x="115" y="51"/>
                      </a:lnTo>
                      <a:lnTo>
                        <a:pt x="117" y="52"/>
                      </a:lnTo>
                      <a:lnTo>
                        <a:pt x="117" y="56"/>
                      </a:lnTo>
                      <a:lnTo>
                        <a:pt x="120" y="55"/>
                      </a:lnTo>
                      <a:lnTo>
                        <a:pt x="121" y="51"/>
                      </a:lnTo>
                      <a:lnTo>
                        <a:pt x="120" y="49"/>
                      </a:lnTo>
                      <a:lnTo>
                        <a:pt x="118" y="45"/>
                      </a:lnTo>
                      <a:lnTo>
                        <a:pt x="118" y="42"/>
                      </a:lnTo>
                      <a:lnTo>
                        <a:pt x="120" y="40"/>
                      </a:lnTo>
                      <a:lnTo>
                        <a:pt x="120" y="37"/>
                      </a:lnTo>
                      <a:lnTo>
                        <a:pt x="122" y="35"/>
                      </a:lnTo>
                      <a:lnTo>
                        <a:pt x="124" y="35"/>
                      </a:lnTo>
                      <a:lnTo>
                        <a:pt x="125" y="33"/>
                      </a:lnTo>
                      <a:lnTo>
                        <a:pt x="123" y="30"/>
                      </a:lnTo>
                      <a:lnTo>
                        <a:pt x="117" y="30"/>
                      </a:lnTo>
                      <a:lnTo>
                        <a:pt x="116" y="31"/>
                      </a:lnTo>
                      <a:lnTo>
                        <a:pt x="117" y="28"/>
                      </a:lnTo>
                      <a:lnTo>
                        <a:pt x="116" y="26"/>
                      </a:lnTo>
                      <a:lnTo>
                        <a:pt x="113" y="25"/>
                      </a:lnTo>
                      <a:lnTo>
                        <a:pt x="113" y="26"/>
                      </a:lnTo>
                      <a:lnTo>
                        <a:pt x="112" y="23"/>
                      </a:lnTo>
                      <a:lnTo>
                        <a:pt x="113" y="21"/>
                      </a:lnTo>
                      <a:lnTo>
                        <a:pt x="116" y="20"/>
                      </a:lnTo>
                      <a:lnTo>
                        <a:pt x="116" y="15"/>
                      </a:lnTo>
                      <a:lnTo>
                        <a:pt x="114" y="14"/>
                      </a:lnTo>
                      <a:lnTo>
                        <a:pt x="112" y="16"/>
                      </a:lnTo>
                      <a:lnTo>
                        <a:pt x="109" y="14"/>
                      </a:lnTo>
                      <a:lnTo>
                        <a:pt x="109" y="11"/>
                      </a:lnTo>
                      <a:lnTo>
                        <a:pt x="111" y="11"/>
                      </a:lnTo>
                      <a:lnTo>
                        <a:pt x="112" y="7"/>
                      </a:lnTo>
                      <a:lnTo>
                        <a:pt x="113" y="7"/>
                      </a:lnTo>
                      <a:lnTo>
                        <a:pt x="116" y="6"/>
                      </a:lnTo>
                      <a:lnTo>
                        <a:pt x="113" y="4"/>
                      </a:lnTo>
                      <a:lnTo>
                        <a:pt x="110" y="5"/>
                      </a:lnTo>
                      <a:lnTo>
                        <a:pt x="106" y="10"/>
                      </a:lnTo>
                      <a:lnTo>
                        <a:pt x="105" y="13"/>
                      </a:lnTo>
                      <a:lnTo>
                        <a:pt x="103" y="13"/>
                      </a:lnTo>
                      <a:lnTo>
                        <a:pt x="102" y="10"/>
                      </a:lnTo>
                      <a:lnTo>
                        <a:pt x="102" y="7"/>
                      </a:lnTo>
                      <a:lnTo>
                        <a:pt x="101" y="6"/>
                      </a:lnTo>
                      <a:lnTo>
                        <a:pt x="101" y="3"/>
                      </a:lnTo>
                      <a:lnTo>
                        <a:pt x="98" y="2"/>
                      </a:lnTo>
                      <a:lnTo>
                        <a:pt x="96" y="4"/>
                      </a:lnTo>
                      <a:lnTo>
                        <a:pt x="94" y="3"/>
                      </a:lnTo>
                      <a:lnTo>
                        <a:pt x="93" y="6"/>
                      </a:lnTo>
                      <a:lnTo>
                        <a:pt x="94" y="9"/>
                      </a:lnTo>
                      <a:lnTo>
                        <a:pt x="93" y="11"/>
                      </a:lnTo>
                      <a:lnTo>
                        <a:pt x="90" y="11"/>
                      </a:lnTo>
                      <a:lnTo>
                        <a:pt x="88" y="13"/>
                      </a:lnTo>
                      <a:lnTo>
                        <a:pt x="88" y="11"/>
                      </a:lnTo>
                      <a:lnTo>
                        <a:pt x="86" y="9"/>
                      </a:lnTo>
                      <a:lnTo>
                        <a:pt x="85" y="12"/>
                      </a:lnTo>
                      <a:lnTo>
                        <a:pt x="83" y="16"/>
                      </a:lnTo>
                      <a:lnTo>
                        <a:pt x="80" y="16"/>
                      </a:lnTo>
                      <a:lnTo>
                        <a:pt x="78" y="11"/>
                      </a:lnTo>
                      <a:lnTo>
                        <a:pt x="75" y="11"/>
                      </a:lnTo>
                      <a:lnTo>
                        <a:pt x="75" y="11"/>
                      </a:lnTo>
                      <a:lnTo>
                        <a:pt x="72" y="11"/>
                      </a:lnTo>
                      <a:lnTo>
                        <a:pt x="71" y="16"/>
                      </a:lnTo>
                      <a:lnTo>
                        <a:pt x="74" y="22"/>
                      </a:lnTo>
                      <a:lnTo>
                        <a:pt x="71" y="31"/>
                      </a:lnTo>
                      <a:lnTo>
                        <a:pt x="72" y="24"/>
                      </a:lnTo>
                      <a:lnTo>
                        <a:pt x="69" y="18"/>
                      </a:lnTo>
                      <a:lnTo>
                        <a:pt x="69" y="16"/>
                      </a:lnTo>
                      <a:lnTo>
                        <a:pt x="68" y="14"/>
                      </a:lnTo>
                      <a:lnTo>
                        <a:pt x="68" y="11"/>
                      </a:lnTo>
                      <a:lnTo>
                        <a:pt x="66" y="9"/>
                      </a:lnTo>
                      <a:lnTo>
                        <a:pt x="60" y="13"/>
                      </a:lnTo>
                      <a:lnTo>
                        <a:pt x="59" y="17"/>
                      </a:lnTo>
                      <a:lnTo>
                        <a:pt x="61" y="20"/>
                      </a:lnTo>
                      <a:lnTo>
                        <a:pt x="58" y="25"/>
                      </a:lnTo>
                      <a:lnTo>
                        <a:pt x="56" y="25"/>
                      </a:lnTo>
                      <a:lnTo>
                        <a:pt x="55" y="19"/>
                      </a:lnTo>
                      <a:lnTo>
                        <a:pt x="54" y="18"/>
                      </a:lnTo>
                      <a:lnTo>
                        <a:pt x="53" y="11"/>
                      </a:lnTo>
                      <a:lnTo>
                        <a:pt x="51" y="9"/>
                      </a:lnTo>
                      <a:lnTo>
                        <a:pt x="47" y="13"/>
                      </a:lnTo>
                      <a:lnTo>
                        <a:pt x="48" y="21"/>
                      </a:lnTo>
                      <a:lnTo>
                        <a:pt x="50" y="23"/>
                      </a:lnTo>
                      <a:lnTo>
                        <a:pt x="50" y="28"/>
                      </a:lnTo>
                      <a:lnTo>
                        <a:pt x="47" y="31"/>
                      </a:lnTo>
                      <a:lnTo>
                        <a:pt x="45" y="31"/>
                      </a:lnTo>
                      <a:lnTo>
                        <a:pt x="45" y="27"/>
                      </a:lnTo>
                      <a:lnTo>
                        <a:pt x="43" y="29"/>
                      </a:lnTo>
                      <a:lnTo>
                        <a:pt x="41" y="33"/>
                      </a:lnTo>
                      <a:lnTo>
                        <a:pt x="40" y="34"/>
                      </a:lnTo>
                      <a:lnTo>
                        <a:pt x="40" y="39"/>
                      </a:lnTo>
                      <a:lnTo>
                        <a:pt x="37" y="35"/>
                      </a:lnTo>
                      <a:lnTo>
                        <a:pt x="36" y="34"/>
                      </a:lnTo>
                      <a:lnTo>
                        <a:pt x="36" y="31"/>
                      </a:lnTo>
                      <a:lnTo>
                        <a:pt x="38" y="28"/>
                      </a:lnTo>
                      <a:lnTo>
                        <a:pt x="38" y="26"/>
                      </a:lnTo>
                      <a:lnTo>
                        <a:pt x="35" y="26"/>
                      </a:lnTo>
                      <a:lnTo>
                        <a:pt x="36" y="24"/>
                      </a:lnTo>
                      <a:lnTo>
                        <a:pt x="34" y="20"/>
                      </a:lnTo>
                      <a:lnTo>
                        <a:pt x="37" y="21"/>
                      </a:lnTo>
                      <a:lnTo>
                        <a:pt x="39" y="18"/>
                      </a:lnTo>
                      <a:lnTo>
                        <a:pt x="38" y="17"/>
                      </a:lnTo>
                      <a:lnTo>
                        <a:pt x="36" y="15"/>
                      </a:lnTo>
                      <a:lnTo>
                        <a:pt x="38" y="13"/>
                      </a:lnTo>
                      <a:lnTo>
                        <a:pt x="36" y="10"/>
                      </a:lnTo>
                      <a:lnTo>
                        <a:pt x="34" y="11"/>
                      </a:lnTo>
                      <a:lnTo>
                        <a:pt x="33" y="9"/>
                      </a:lnTo>
                      <a:lnTo>
                        <a:pt x="30" y="7"/>
                      </a:lnTo>
                      <a:lnTo>
                        <a:pt x="30" y="4"/>
                      </a:lnTo>
                      <a:lnTo>
                        <a:pt x="28" y="0"/>
                      </a:lnTo>
                      <a:lnTo>
                        <a:pt x="25" y="1"/>
                      </a:lnTo>
                      <a:lnTo>
                        <a:pt x="23" y="0"/>
                      </a:lnTo>
                      <a:lnTo>
                        <a:pt x="18" y="0"/>
                      </a:lnTo>
                      <a:lnTo>
                        <a:pt x="18" y="2"/>
                      </a:lnTo>
                      <a:lnTo>
                        <a:pt x="19" y="4"/>
                      </a:lnTo>
                      <a:lnTo>
                        <a:pt x="21" y="4"/>
                      </a:lnTo>
                      <a:lnTo>
                        <a:pt x="21" y="3"/>
                      </a:lnTo>
                      <a:lnTo>
                        <a:pt x="23" y="3"/>
                      </a:lnTo>
                      <a:lnTo>
                        <a:pt x="25" y="4"/>
                      </a:lnTo>
                      <a:lnTo>
                        <a:pt x="27" y="5"/>
                      </a:lnTo>
                      <a:lnTo>
                        <a:pt x="26" y="7"/>
                      </a:lnTo>
                      <a:lnTo>
                        <a:pt x="23" y="5"/>
                      </a:lnTo>
                      <a:lnTo>
                        <a:pt x="21" y="6"/>
                      </a:lnTo>
                      <a:lnTo>
                        <a:pt x="21" y="7"/>
                      </a:lnTo>
                      <a:lnTo>
                        <a:pt x="25" y="10"/>
                      </a:lnTo>
                      <a:lnTo>
                        <a:pt x="27" y="14"/>
                      </a:lnTo>
                      <a:lnTo>
                        <a:pt x="26" y="16"/>
                      </a:lnTo>
                      <a:lnTo>
                        <a:pt x="26" y="16"/>
                      </a:lnTo>
                      <a:lnTo>
                        <a:pt x="26" y="14"/>
                      </a:lnTo>
                      <a:lnTo>
                        <a:pt x="23" y="11"/>
                      </a:lnTo>
                      <a:lnTo>
                        <a:pt x="21" y="14"/>
                      </a:lnTo>
                      <a:lnTo>
                        <a:pt x="19" y="13"/>
                      </a:lnTo>
                      <a:lnTo>
                        <a:pt x="20" y="11"/>
                      </a:lnTo>
                      <a:lnTo>
                        <a:pt x="18" y="7"/>
                      </a:lnTo>
                      <a:lnTo>
                        <a:pt x="15" y="6"/>
                      </a:lnTo>
                      <a:lnTo>
                        <a:pt x="13" y="7"/>
                      </a:lnTo>
                      <a:lnTo>
                        <a:pt x="15" y="11"/>
                      </a:lnTo>
                      <a:lnTo>
                        <a:pt x="14" y="13"/>
                      </a:lnTo>
                      <a:lnTo>
                        <a:pt x="12" y="10"/>
                      </a:lnTo>
                      <a:lnTo>
                        <a:pt x="10" y="9"/>
                      </a:lnTo>
                      <a:lnTo>
                        <a:pt x="9" y="11"/>
                      </a:lnTo>
                      <a:lnTo>
                        <a:pt x="11" y="14"/>
                      </a:lnTo>
                      <a:lnTo>
                        <a:pt x="13" y="14"/>
                      </a:lnTo>
                      <a:lnTo>
                        <a:pt x="14" y="16"/>
                      </a:lnTo>
                      <a:lnTo>
                        <a:pt x="11" y="15"/>
                      </a:lnTo>
                      <a:lnTo>
                        <a:pt x="9" y="16"/>
                      </a:lnTo>
                      <a:lnTo>
                        <a:pt x="10" y="19"/>
                      </a:lnTo>
                      <a:lnTo>
                        <a:pt x="14" y="20"/>
                      </a:lnTo>
                      <a:lnTo>
                        <a:pt x="12" y="21"/>
                      </a:lnTo>
                      <a:lnTo>
                        <a:pt x="12" y="21"/>
                      </a:lnTo>
                      <a:lnTo>
                        <a:pt x="12" y="23"/>
                      </a:lnTo>
                      <a:lnTo>
                        <a:pt x="11" y="24"/>
                      </a:lnTo>
                      <a:lnTo>
                        <a:pt x="7" y="19"/>
                      </a:lnTo>
                      <a:lnTo>
                        <a:pt x="6" y="19"/>
                      </a:lnTo>
                      <a:lnTo>
                        <a:pt x="5" y="21"/>
                      </a:lnTo>
                      <a:lnTo>
                        <a:pt x="6" y="25"/>
                      </a:lnTo>
                      <a:lnTo>
                        <a:pt x="8" y="27"/>
                      </a:lnTo>
                      <a:lnTo>
                        <a:pt x="6" y="27"/>
                      </a:lnTo>
                      <a:lnTo>
                        <a:pt x="4" y="23"/>
                      </a:lnTo>
                      <a:lnTo>
                        <a:pt x="2" y="22"/>
                      </a:lnTo>
                      <a:lnTo>
                        <a:pt x="0" y="26"/>
                      </a:lnTo>
                      <a:lnTo>
                        <a:pt x="3" y="28"/>
                      </a:lnTo>
                      <a:lnTo>
                        <a:pt x="6" y="31"/>
                      </a:lnTo>
                      <a:lnTo>
                        <a:pt x="9" y="31"/>
                      </a:lnTo>
                      <a:lnTo>
                        <a:pt x="11" y="28"/>
                      </a:lnTo>
                      <a:lnTo>
                        <a:pt x="14" y="27"/>
                      </a:lnTo>
                      <a:lnTo>
                        <a:pt x="15" y="24"/>
                      </a:lnTo>
                      <a:lnTo>
                        <a:pt x="16" y="25"/>
                      </a:lnTo>
                      <a:lnTo>
                        <a:pt x="16" y="28"/>
                      </a:lnTo>
                      <a:lnTo>
                        <a:pt x="18" y="28"/>
                      </a:lnTo>
                      <a:lnTo>
                        <a:pt x="19" y="26"/>
                      </a:lnTo>
                      <a:lnTo>
                        <a:pt x="20" y="29"/>
                      </a:lnTo>
                      <a:lnTo>
                        <a:pt x="21" y="29"/>
                      </a:lnTo>
                      <a:lnTo>
                        <a:pt x="23" y="27"/>
                      </a:lnTo>
                      <a:lnTo>
                        <a:pt x="24" y="25"/>
                      </a:lnTo>
                      <a:lnTo>
                        <a:pt x="24" y="28"/>
                      </a:lnTo>
                      <a:lnTo>
                        <a:pt x="25" y="28"/>
                      </a:lnTo>
                      <a:lnTo>
                        <a:pt x="28" y="26"/>
                      </a:lnTo>
                      <a:lnTo>
                        <a:pt x="28" y="28"/>
                      </a:lnTo>
                      <a:lnTo>
                        <a:pt x="27" y="30"/>
                      </a:lnTo>
                      <a:lnTo>
                        <a:pt x="28" y="31"/>
                      </a:lnTo>
                      <a:lnTo>
                        <a:pt x="30" y="29"/>
                      </a:lnTo>
                      <a:lnTo>
                        <a:pt x="33" y="31"/>
                      </a:lnTo>
                      <a:lnTo>
                        <a:pt x="31" y="32"/>
                      </a:lnTo>
                      <a:lnTo>
                        <a:pt x="30" y="32"/>
                      </a:lnTo>
                      <a:lnTo>
                        <a:pt x="28" y="34"/>
                      </a:lnTo>
                      <a:lnTo>
                        <a:pt x="26" y="34"/>
                      </a:lnTo>
                      <a:lnTo>
                        <a:pt x="22" y="36"/>
                      </a:lnTo>
                      <a:lnTo>
                        <a:pt x="22" y="38"/>
                      </a:lnTo>
                      <a:lnTo>
                        <a:pt x="26" y="39"/>
                      </a:lnTo>
                      <a:lnTo>
                        <a:pt x="29" y="38"/>
                      </a:lnTo>
                      <a:lnTo>
                        <a:pt x="30" y="36"/>
                      </a:lnTo>
                      <a:lnTo>
                        <a:pt x="32" y="35"/>
                      </a:lnTo>
                      <a:lnTo>
                        <a:pt x="31" y="38"/>
                      </a:lnTo>
                      <a:lnTo>
                        <a:pt x="30" y="41"/>
                      </a:lnTo>
                      <a:lnTo>
                        <a:pt x="25" y="42"/>
                      </a:lnTo>
                      <a:lnTo>
                        <a:pt x="23" y="41"/>
                      </a:lnTo>
                      <a:lnTo>
                        <a:pt x="21" y="44"/>
                      </a:lnTo>
                      <a:lnTo>
                        <a:pt x="20" y="42"/>
                      </a:lnTo>
                      <a:lnTo>
                        <a:pt x="19" y="41"/>
                      </a:lnTo>
                      <a:lnTo>
                        <a:pt x="19" y="39"/>
                      </a:lnTo>
                      <a:lnTo>
                        <a:pt x="18" y="39"/>
                      </a:lnTo>
                      <a:lnTo>
                        <a:pt x="17" y="40"/>
                      </a:lnTo>
                      <a:lnTo>
                        <a:pt x="18" y="42"/>
                      </a:lnTo>
                      <a:lnTo>
                        <a:pt x="16" y="43"/>
                      </a:lnTo>
                      <a:lnTo>
                        <a:pt x="14" y="42"/>
                      </a:lnTo>
                      <a:lnTo>
                        <a:pt x="12" y="42"/>
                      </a:lnTo>
                      <a:lnTo>
                        <a:pt x="9" y="44"/>
                      </a:lnTo>
                      <a:lnTo>
                        <a:pt x="6" y="42"/>
                      </a:lnTo>
                      <a:lnTo>
                        <a:pt x="4" y="43"/>
                      </a:lnTo>
                      <a:lnTo>
                        <a:pt x="3" y="43"/>
                      </a:lnTo>
                      <a:lnTo>
                        <a:pt x="5" y="47"/>
                      </a:lnTo>
                      <a:lnTo>
                        <a:pt x="6" y="50"/>
                      </a:lnTo>
                      <a:lnTo>
                        <a:pt x="9" y="50"/>
                      </a:lnTo>
                      <a:lnTo>
                        <a:pt x="9" y="49"/>
                      </a:lnTo>
                      <a:lnTo>
                        <a:pt x="14" y="50"/>
                      </a:lnTo>
                      <a:lnTo>
                        <a:pt x="19" y="50"/>
                      </a:lnTo>
                      <a:lnTo>
                        <a:pt x="23" y="50"/>
                      </a:lnTo>
                      <a:lnTo>
                        <a:pt x="23" y="52"/>
                      </a:lnTo>
                      <a:lnTo>
                        <a:pt x="20" y="53"/>
                      </a:lnTo>
                      <a:lnTo>
                        <a:pt x="20" y="55"/>
                      </a:lnTo>
                      <a:lnTo>
                        <a:pt x="23" y="57"/>
                      </a:lnTo>
                      <a:lnTo>
                        <a:pt x="23" y="59"/>
                      </a:lnTo>
                      <a:lnTo>
                        <a:pt x="25" y="59"/>
                      </a:lnTo>
                      <a:lnTo>
                        <a:pt x="29" y="56"/>
                      </a:lnTo>
                      <a:lnTo>
                        <a:pt x="28" y="59"/>
                      </a:lnTo>
                      <a:lnTo>
                        <a:pt x="26" y="60"/>
                      </a:lnTo>
                      <a:lnTo>
                        <a:pt x="24" y="63"/>
                      </a:lnTo>
                      <a:lnTo>
                        <a:pt x="26" y="65"/>
                      </a:lnTo>
                      <a:lnTo>
                        <a:pt x="30" y="61"/>
                      </a:lnTo>
                      <a:lnTo>
                        <a:pt x="33" y="62"/>
                      </a:lnTo>
                      <a:lnTo>
                        <a:pt x="34" y="64"/>
                      </a:lnTo>
                      <a:lnTo>
                        <a:pt x="32" y="62"/>
                      </a:lnTo>
                      <a:lnTo>
                        <a:pt x="30" y="64"/>
                      </a:lnTo>
                      <a:lnTo>
                        <a:pt x="27" y="66"/>
                      </a:lnTo>
                      <a:lnTo>
                        <a:pt x="25" y="66"/>
                      </a:lnTo>
                      <a:lnTo>
                        <a:pt x="25" y="69"/>
                      </a:lnTo>
                      <a:lnTo>
                        <a:pt x="23" y="70"/>
                      </a:lnTo>
                      <a:lnTo>
                        <a:pt x="22" y="70"/>
                      </a:lnTo>
                      <a:lnTo>
                        <a:pt x="20" y="71"/>
                      </a:lnTo>
                      <a:lnTo>
                        <a:pt x="19" y="69"/>
                      </a:lnTo>
                      <a:lnTo>
                        <a:pt x="16" y="67"/>
                      </a:lnTo>
                      <a:lnTo>
                        <a:pt x="16" y="69"/>
                      </a:lnTo>
                      <a:lnTo>
                        <a:pt x="16" y="69"/>
                      </a:lnTo>
                      <a:lnTo>
                        <a:pt x="16" y="73"/>
                      </a:lnTo>
                      <a:lnTo>
                        <a:pt x="17" y="73"/>
                      </a:lnTo>
                      <a:lnTo>
                        <a:pt x="16" y="74"/>
                      </a:lnTo>
                      <a:lnTo>
                        <a:pt x="16" y="80"/>
                      </a:lnTo>
                      <a:lnTo>
                        <a:pt x="19" y="80"/>
                      </a:lnTo>
                      <a:lnTo>
                        <a:pt x="20" y="79"/>
                      </a:lnTo>
                      <a:lnTo>
                        <a:pt x="23" y="80"/>
                      </a:lnTo>
                      <a:lnTo>
                        <a:pt x="27" y="80"/>
                      </a:lnTo>
                      <a:lnTo>
                        <a:pt x="30" y="78"/>
                      </a:lnTo>
                      <a:lnTo>
                        <a:pt x="33" y="80"/>
                      </a:lnTo>
                      <a:lnTo>
                        <a:pt x="36" y="78"/>
                      </a:lnTo>
                      <a:lnTo>
                        <a:pt x="36" y="80"/>
                      </a:lnTo>
                      <a:lnTo>
                        <a:pt x="37" y="80"/>
                      </a:lnTo>
                      <a:lnTo>
                        <a:pt x="40" y="80"/>
                      </a:lnTo>
                      <a:lnTo>
                        <a:pt x="40" y="8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19" name="Freeform 939">
                  <a:extLst>
                    <a:ext uri="{FF2B5EF4-FFF2-40B4-BE49-F238E27FC236}">
                      <a16:creationId xmlns:a16="http://schemas.microsoft.com/office/drawing/2014/main" id="{6C2EE32D-A30B-AC3A-CA99-857580FC64C5}"/>
                    </a:ext>
                  </a:extLst>
                </p:cNvPr>
                <p:cNvSpPr>
                  <a:spLocks/>
                </p:cNvSpPr>
                <p:nvPr/>
              </p:nvSpPr>
              <p:spPr bwMode="auto">
                <a:xfrm>
                  <a:off x="3366" y="1534"/>
                  <a:ext cx="2" cy="5"/>
                </a:xfrm>
                <a:custGeom>
                  <a:avLst/>
                  <a:gdLst>
                    <a:gd name="T0" fmla="*/ 0 w 2"/>
                    <a:gd name="T1" fmla="*/ 0 h 5"/>
                    <a:gd name="T2" fmla="*/ 0 w 2"/>
                    <a:gd name="T3" fmla="*/ 3 h 5"/>
                    <a:gd name="T4" fmla="*/ 0 w 2"/>
                    <a:gd name="T5" fmla="*/ 5 h 5"/>
                    <a:gd name="T6" fmla="*/ 2 w 2"/>
                    <a:gd name="T7" fmla="*/ 4 h 5"/>
                    <a:gd name="T8" fmla="*/ 2 w 2"/>
                    <a:gd name="T9" fmla="*/ 0 h 5"/>
                    <a:gd name="T10" fmla="*/ 0 w 2"/>
                    <a:gd name="T11" fmla="*/ 0 h 5"/>
                  </a:gdLst>
                  <a:ahLst/>
                  <a:cxnLst>
                    <a:cxn ang="0">
                      <a:pos x="T0" y="T1"/>
                    </a:cxn>
                    <a:cxn ang="0">
                      <a:pos x="T2" y="T3"/>
                    </a:cxn>
                    <a:cxn ang="0">
                      <a:pos x="T4" y="T5"/>
                    </a:cxn>
                    <a:cxn ang="0">
                      <a:pos x="T6" y="T7"/>
                    </a:cxn>
                    <a:cxn ang="0">
                      <a:pos x="T8" y="T9"/>
                    </a:cxn>
                    <a:cxn ang="0">
                      <a:pos x="T10" y="T11"/>
                    </a:cxn>
                  </a:cxnLst>
                  <a:rect l="0" t="0" r="r" b="b"/>
                  <a:pathLst>
                    <a:path w="2" h="5">
                      <a:moveTo>
                        <a:pt x="0" y="0"/>
                      </a:moveTo>
                      <a:lnTo>
                        <a:pt x="0" y="3"/>
                      </a:lnTo>
                      <a:lnTo>
                        <a:pt x="0" y="5"/>
                      </a:lnTo>
                      <a:lnTo>
                        <a:pt x="2" y="4"/>
                      </a:lnTo>
                      <a:lnTo>
                        <a:pt x="2"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20" name="Freeform 940">
                  <a:extLst>
                    <a:ext uri="{FF2B5EF4-FFF2-40B4-BE49-F238E27FC236}">
                      <a16:creationId xmlns:a16="http://schemas.microsoft.com/office/drawing/2014/main" id="{B3051F7F-1070-84D1-3AB7-1EDEC5D90F54}"/>
                    </a:ext>
                  </a:extLst>
                </p:cNvPr>
                <p:cNvSpPr>
                  <a:spLocks/>
                </p:cNvSpPr>
                <p:nvPr/>
              </p:nvSpPr>
              <p:spPr bwMode="auto">
                <a:xfrm>
                  <a:off x="2706" y="2493"/>
                  <a:ext cx="5" cy="3"/>
                </a:xfrm>
                <a:custGeom>
                  <a:avLst/>
                  <a:gdLst>
                    <a:gd name="T0" fmla="*/ 0 w 5"/>
                    <a:gd name="T1" fmla="*/ 3 h 3"/>
                    <a:gd name="T2" fmla="*/ 5 w 5"/>
                    <a:gd name="T3" fmla="*/ 3 h 3"/>
                    <a:gd name="T4" fmla="*/ 3 w 5"/>
                    <a:gd name="T5" fmla="*/ 0 h 3"/>
                    <a:gd name="T6" fmla="*/ 0 w 5"/>
                    <a:gd name="T7" fmla="*/ 3 h 3"/>
                  </a:gdLst>
                  <a:ahLst/>
                  <a:cxnLst>
                    <a:cxn ang="0">
                      <a:pos x="T0" y="T1"/>
                    </a:cxn>
                    <a:cxn ang="0">
                      <a:pos x="T2" y="T3"/>
                    </a:cxn>
                    <a:cxn ang="0">
                      <a:pos x="T4" y="T5"/>
                    </a:cxn>
                    <a:cxn ang="0">
                      <a:pos x="T6" y="T7"/>
                    </a:cxn>
                  </a:cxnLst>
                  <a:rect l="0" t="0" r="r" b="b"/>
                  <a:pathLst>
                    <a:path w="5" h="3">
                      <a:moveTo>
                        <a:pt x="0" y="3"/>
                      </a:moveTo>
                      <a:lnTo>
                        <a:pt x="5" y="3"/>
                      </a:lnTo>
                      <a:lnTo>
                        <a:pt x="3"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21" name="Freeform 941">
                  <a:extLst>
                    <a:ext uri="{FF2B5EF4-FFF2-40B4-BE49-F238E27FC236}">
                      <a16:creationId xmlns:a16="http://schemas.microsoft.com/office/drawing/2014/main" id="{28387C99-8CAF-5BED-4A23-1960A1ABD6ED}"/>
                    </a:ext>
                  </a:extLst>
                </p:cNvPr>
                <p:cNvSpPr>
                  <a:spLocks/>
                </p:cNvSpPr>
                <p:nvPr/>
              </p:nvSpPr>
              <p:spPr bwMode="auto">
                <a:xfrm>
                  <a:off x="2746" y="2493"/>
                  <a:ext cx="3" cy="7"/>
                </a:xfrm>
                <a:custGeom>
                  <a:avLst/>
                  <a:gdLst>
                    <a:gd name="T0" fmla="*/ 2 w 3"/>
                    <a:gd name="T1" fmla="*/ 0 h 7"/>
                    <a:gd name="T2" fmla="*/ 0 w 3"/>
                    <a:gd name="T3" fmla="*/ 4 h 7"/>
                    <a:gd name="T4" fmla="*/ 2 w 3"/>
                    <a:gd name="T5" fmla="*/ 7 h 7"/>
                    <a:gd name="T6" fmla="*/ 3 w 3"/>
                    <a:gd name="T7" fmla="*/ 4 h 7"/>
                    <a:gd name="T8" fmla="*/ 2 w 3"/>
                    <a:gd name="T9" fmla="*/ 0 h 7"/>
                  </a:gdLst>
                  <a:ahLst/>
                  <a:cxnLst>
                    <a:cxn ang="0">
                      <a:pos x="T0" y="T1"/>
                    </a:cxn>
                    <a:cxn ang="0">
                      <a:pos x="T2" y="T3"/>
                    </a:cxn>
                    <a:cxn ang="0">
                      <a:pos x="T4" y="T5"/>
                    </a:cxn>
                    <a:cxn ang="0">
                      <a:pos x="T6" y="T7"/>
                    </a:cxn>
                    <a:cxn ang="0">
                      <a:pos x="T8" y="T9"/>
                    </a:cxn>
                  </a:cxnLst>
                  <a:rect l="0" t="0" r="r" b="b"/>
                  <a:pathLst>
                    <a:path w="3" h="7">
                      <a:moveTo>
                        <a:pt x="2" y="0"/>
                      </a:moveTo>
                      <a:lnTo>
                        <a:pt x="0" y="4"/>
                      </a:lnTo>
                      <a:lnTo>
                        <a:pt x="2" y="7"/>
                      </a:lnTo>
                      <a:lnTo>
                        <a:pt x="3" y="4"/>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22" name="Freeform 942">
                  <a:extLst>
                    <a:ext uri="{FF2B5EF4-FFF2-40B4-BE49-F238E27FC236}">
                      <a16:creationId xmlns:a16="http://schemas.microsoft.com/office/drawing/2014/main" id="{F92F0FD5-1E4D-9DCE-8AA1-29FAD60F97E7}"/>
                    </a:ext>
                  </a:extLst>
                </p:cNvPr>
                <p:cNvSpPr>
                  <a:spLocks/>
                </p:cNvSpPr>
                <p:nvPr/>
              </p:nvSpPr>
              <p:spPr bwMode="auto">
                <a:xfrm>
                  <a:off x="2732" y="2500"/>
                  <a:ext cx="4" cy="4"/>
                </a:xfrm>
                <a:custGeom>
                  <a:avLst/>
                  <a:gdLst>
                    <a:gd name="T0" fmla="*/ 4 w 4"/>
                    <a:gd name="T1" fmla="*/ 4 h 4"/>
                    <a:gd name="T2" fmla="*/ 2 w 4"/>
                    <a:gd name="T3" fmla="*/ 0 h 4"/>
                    <a:gd name="T4" fmla="*/ 0 w 4"/>
                    <a:gd name="T5" fmla="*/ 1 h 4"/>
                    <a:gd name="T6" fmla="*/ 2 w 4"/>
                    <a:gd name="T7" fmla="*/ 4 h 4"/>
                    <a:gd name="T8" fmla="*/ 4 w 4"/>
                    <a:gd name="T9" fmla="*/ 4 h 4"/>
                  </a:gdLst>
                  <a:ahLst/>
                  <a:cxnLst>
                    <a:cxn ang="0">
                      <a:pos x="T0" y="T1"/>
                    </a:cxn>
                    <a:cxn ang="0">
                      <a:pos x="T2" y="T3"/>
                    </a:cxn>
                    <a:cxn ang="0">
                      <a:pos x="T4" y="T5"/>
                    </a:cxn>
                    <a:cxn ang="0">
                      <a:pos x="T6" y="T7"/>
                    </a:cxn>
                    <a:cxn ang="0">
                      <a:pos x="T8" y="T9"/>
                    </a:cxn>
                  </a:cxnLst>
                  <a:rect l="0" t="0" r="r" b="b"/>
                  <a:pathLst>
                    <a:path w="4" h="4">
                      <a:moveTo>
                        <a:pt x="4" y="4"/>
                      </a:moveTo>
                      <a:lnTo>
                        <a:pt x="2" y="0"/>
                      </a:lnTo>
                      <a:lnTo>
                        <a:pt x="0" y="1"/>
                      </a:lnTo>
                      <a:lnTo>
                        <a:pt x="2" y="4"/>
                      </a:lnTo>
                      <a:lnTo>
                        <a:pt x="4"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23" name="Freeform 943">
                  <a:extLst>
                    <a:ext uri="{FF2B5EF4-FFF2-40B4-BE49-F238E27FC236}">
                      <a16:creationId xmlns:a16="http://schemas.microsoft.com/office/drawing/2014/main" id="{D909A45B-A361-691F-2A79-F8D03D10E282}"/>
                    </a:ext>
                  </a:extLst>
                </p:cNvPr>
                <p:cNvSpPr>
                  <a:spLocks/>
                </p:cNvSpPr>
                <p:nvPr/>
              </p:nvSpPr>
              <p:spPr bwMode="auto">
                <a:xfrm>
                  <a:off x="2746" y="2504"/>
                  <a:ext cx="4" cy="4"/>
                </a:xfrm>
                <a:custGeom>
                  <a:avLst/>
                  <a:gdLst>
                    <a:gd name="T0" fmla="*/ 0 w 4"/>
                    <a:gd name="T1" fmla="*/ 3 h 4"/>
                    <a:gd name="T2" fmla="*/ 1 w 4"/>
                    <a:gd name="T3" fmla="*/ 4 h 4"/>
                    <a:gd name="T4" fmla="*/ 4 w 4"/>
                    <a:gd name="T5" fmla="*/ 3 h 4"/>
                    <a:gd name="T6" fmla="*/ 0 w 4"/>
                    <a:gd name="T7" fmla="*/ 0 h 4"/>
                    <a:gd name="T8" fmla="*/ 0 w 4"/>
                    <a:gd name="T9" fmla="*/ 3 h 4"/>
                  </a:gdLst>
                  <a:ahLst/>
                  <a:cxnLst>
                    <a:cxn ang="0">
                      <a:pos x="T0" y="T1"/>
                    </a:cxn>
                    <a:cxn ang="0">
                      <a:pos x="T2" y="T3"/>
                    </a:cxn>
                    <a:cxn ang="0">
                      <a:pos x="T4" y="T5"/>
                    </a:cxn>
                    <a:cxn ang="0">
                      <a:pos x="T6" y="T7"/>
                    </a:cxn>
                    <a:cxn ang="0">
                      <a:pos x="T8" y="T9"/>
                    </a:cxn>
                  </a:cxnLst>
                  <a:rect l="0" t="0" r="r" b="b"/>
                  <a:pathLst>
                    <a:path w="4" h="4">
                      <a:moveTo>
                        <a:pt x="0" y="3"/>
                      </a:moveTo>
                      <a:lnTo>
                        <a:pt x="1" y="4"/>
                      </a:lnTo>
                      <a:lnTo>
                        <a:pt x="4" y="3"/>
                      </a:lnTo>
                      <a:lnTo>
                        <a:pt x="0"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24" name="Freeform 944">
                  <a:extLst>
                    <a:ext uri="{FF2B5EF4-FFF2-40B4-BE49-F238E27FC236}">
                      <a16:creationId xmlns:a16="http://schemas.microsoft.com/office/drawing/2014/main" id="{EC0501E6-C5EF-CCF4-7D4C-356E0D8E970D}"/>
                    </a:ext>
                  </a:extLst>
                </p:cNvPr>
                <p:cNvSpPr>
                  <a:spLocks/>
                </p:cNvSpPr>
                <p:nvPr/>
              </p:nvSpPr>
              <p:spPr bwMode="auto">
                <a:xfrm>
                  <a:off x="2728" y="2487"/>
                  <a:ext cx="5" cy="6"/>
                </a:xfrm>
                <a:custGeom>
                  <a:avLst/>
                  <a:gdLst>
                    <a:gd name="T0" fmla="*/ 0 w 5"/>
                    <a:gd name="T1" fmla="*/ 2 h 6"/>
                    <a:gd name="T2" fmla="*/ 0 w 5"/>
                    <a:gd name="T3" fmla="*/ 3 h 6"/>
                    <a:gd name="T4" fmla="*/ 3 w 5"/>
                    <a:gd name="T5" fmla="*/ 6 h 6"/>
                    <a:gd name="T6" fmla="*/ 4 w 5"/>
                    <a:gd name="T7" fmla="*/ 2 h 6"/>
                    <a:gd name="T8" fmla="*/ 5 w 5"/>
                    <a:gd name="T9" fmla="*/ 0 h 6"/>
                    <a:gd name="T10" fmla="*/ 2 w 5"/>
                    <a:gd name="T11" fmla="*/ 0 h 6"/>
                    <a:gd name="T12" fmla="*/ 0 w 5"/>
                    <a:gd name="T13" fmla="*/ 2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0" y="2"/>
                      </a:moveTo>
                      <a:lnTo>
                        <a:pt x="0" y="3"/>
                      </a:lnTo>
                      <a:lnTo>
                        <a:pt x="3" y="6"/>
                      </a:lnTo>
                      <a:lnTo>
                        <a:pt x="4" y="2"/>
                      </a:lnTo>
                      <a:lnTo>
                        <a:pt x="5" y="0"/>
                      </a:lnTo>
                      <a:lnTo>
                        <a:pt x="2"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25" name="Freeform 945">
                  <a:extLst>
                    <a:ext uri="{FF2B5EF4-FFF2-40B4-BE49-F238E27FC236}">
                      <a16:creationId xmlns:a16="http://schemas.microsoft.com/office/drawing/2014/main" id="{CC09F3BB-EF7E-D134-2725-2C094B5F3F97}"/>
                    </a:ext>
                  </a:extLst>
                </p:cNvPr>
                <p:cNvSpPr>
                  <a:spLocks/>
                </p:cNvSpPr>
                <p:nvPr/>
              </p:nvSpPr>
              <p:spPr bwMode="auto">
                <a:xfrm>
                  <a:off x="2696" y="2490"/>
                  <a:ext cx="7" cy="2"/>
                </a:xfrm>
                <a:custGeom>
                  <a:avLst/>
                  <a:gdLst>
                    <a:gd name="T0" fmla="*/ 7 w 7"/>
                    <a:gd name="T1" fmla="*/ 0 h 2"/>
                    <a:gd name="T2" fmla="*/ 2 w 7"/>
                    <a:gd name="T3" fmla="*/ 0 h 2"/>
                    <a:gd name="T4" fmla="*/ 0 w 7"/>
                    <a:gd name="T5" fmla="*/ 2 h 2"/>
                    <a:gd name="T6" fmla="*/ 5 w 7"/>
                    <a:gd name="T7" fmla="*/ 2 h 2"/>
                    <a:gd name="T8" fmla="*/ 7 w 7"/>
                    <a:gd name="T9" fmla="*/ 0 h 2"/>
                  </a:gdLst>
                  <a:ahLst/>
                  <a:cxnLst>
                    <a:cxn ang="0">
                      <a:pos x="T0" y="T1"/>
                    </a:cxn>
                    <a:cxn ang="0">
                      <a:pos x="T2" y="T3"/>
                    </a:cxn>
                    <a:cxn ang="0">
                      <a:pos x="T4" y="T5"/>
                    </a:cxn>
                    <a:cxn ang="0">
                      <a:pos x="T6" y="T7"/>
                    </a:cxn>
                    <a:cxn ang="0">
                      <a:pos x="T8" y="T9"/>
                    </a:cxn>
                  </a:cxnLst>
                  <a:rect l="0" t="0" r="r" b="b"/>
                  <a:pathLst>
                    <a:path w="7" h="2">
                      <a:moveTo>
                        <a:pt x="7" y="0"/>
                      </a:moveTo>
                      <a:lnTo>
                        <a:pt x="2" y="0"/>
                      </a:lnTo>
                      <a:lnTo>
                        <a:pt x="0" y="2"/>
                      </a:lnTo>
                      <a:lnTo>
                        <a:pt x="5" y="2"/>
                      </a:lnTo>
                      <a:lnTo>
                        <a:pt x="7"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26" name="Freeform 946">
                  <a:extLst>
                    <a:ext uri="{FF2B5EF4-FFF2-40B4-BE49-F238E27FC236}">
                      <a16:creationId xmlns:a16="http://schemas.microsoft.com/office/drawing/2014/main" id="{3B277701-F7A6-BE0F-0F03-EF569F42B207}"/>
                    </a:ext>
                  </a:extLst>
                </p:cNvPr>
                <p:cNvSpPr>
                  <a:spLocks/>
                </p:cNvSpPr>
                <p:nvPr/>
              </p:nvSpPr>
              <p:spPr bwMode="auto">
                <a:xfrm>
                  <a:off x="2672" y="2483"/>
                  <a:ext cx="25" cy="11"/>
                </a:xfrm>
                <a:custGeom>
                  <a:avLst/>
                  <a:gdLst>
                    <a:gd name="T0" fmla="*/ 1 w 25"/>
                    <a:gd name="T1" fmla="*/ 10 h 11"/>
                    <a:gd name="T2" fmla="*/ 8 w 25"/>
                    <a:gd name="T3" fmla="*/ 10 h 11"/>
                    <a:gd name="T4" fmla="*/ 10 w 25"/>
                    <a:gd name="T5" fmla="*/ 11 h 11"/>
                    <a:gd name="T6" fmla="*/ 15 w 25"/>
                    <a:gd name="T7" fmla="*/ 10 h 11"/>
                    <a:gd name="T8" fmla="*/ 16 w 25"/>
                    <a:gd name="T9" fmla="*/ 10 h 11"/>
                    <a:gd name="T10" fmla="*/ 21 w 25"/>
                    <a:gd name="T11" fmla="*/ 8 h 11"/>
                    <a:gd name="T12" fmla="*/ 25 w 25"/>
                    <a:gd name="T13" fmla="*/ 4 h 11"/>
                    <a:gd name="T14" fmla="*/ 22 w 25"/>
                    <a:gd name="T15" fmla="*/ 3 h 11"/>
                    <a:gd name="T16" fmla="*/ 22 w 25"/>
                    <a:gd name="T17" fmla="*/ 0 h 11"/>
                    <a:gd name="T18" fmla="*/ 20 w 25"/>
                    <a:gd name="T19" fmla="*/ 0 h 11"/>
                    <a:gd name="T20" fmla="*/ 14 w 25"/>
                    <a:gd name="T21" fmla="*/ 0 h 11"/>
                    <a:gd name="T22" fmla="*/ 4 w 25"/>
                    <a:gd name="T23" fmla="*/ 0 h 11"/>
                    <a:gd name="T24" fmla="*/ 2 w 25"/>
                    <a:gd name="T25" fmla="*/ 2 h 11"/>
                    <a:gd name="T26" fmla="*/ 0 w 25"/>
                    <a:gd name="T27" fmla="*/ 4 h 11"/>
                    <a:gd name="T28" fmla="*/ 1 w 25"/>
                    <a:gd name="T29" fmla="*/ 6 h 11"/>
                    <a:gd name="T30" fmla="*/ 0 w 25"/>
                    <a:gd name="T31" fmla="*/ 7 h 11"/>
                    <a:gd name="T32" fmla="*/ 1 w 25"/>
                    <a:gd name="T3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1">
                      <a:moveTo>
                        <a:pt x="1" y="10"/>
                      </a:moveTo>
                      <a:lnTo>
                        <a:pt x="8" y="10"/>
                      </a:lnTo>
                      <a:lnTo>
                        <a:pt x="10" y="11"/>
                      </a:lnTo>
                      <a:lnTo>
                        <a:pt x="15" y="10"/>
                      </a:lnTo>
                      <a:lnTo>
                        <a:pt x="16" y="10"/>
                      </a:lnTo>
                      <a:lnTo>
                        <a:pt x="21" y="8"/>
                      </a:lnTo>
                      <a:lnTo>
                        <a:pt x="25" y="4"/>
                      </a:lnTo>
                      <a:lnTo>
                        <a:pt x="22" y="3"/>
                      </a:lnTo>
                      <a:lnTo>
                        <a:pt x="22" y="0"/>
                      </a:lnTo>
                      <a:lnTo>
                        <a:pt x="20" y="0"/>
                      </a:lnTo>
                      <a:lnTo>
                        <a:pt x="14" y="0"/>
                      </a:lnTo>
                      <a:lnTo>
                        <a:pt x="4" y="0"/>
                      </a:lnTo>
                      <a:lnTo>
                        <a:pt x="2" y="2"/>
                      </a:lnTo>
                      <a:lnTo>
                        <a:pt x="0" y="4"/>
                      </a:lnTo>
                      <a:lnTo>
                        <a:pt x="1" y="6"/>
                      </a:lnTo>
                      <a:lnTo>
                        <a:pt x="0" y="7"/>
                      </a:lnTo>
                      <a:lnTo>
                        <a:pt x="1"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27" name="Freeform 947">
                  <a:extLst>
                    <a:ext uri="{FF2B5EF4-FFF2-40B4-BE49-F238E27FC236}">
                      <a16:creationId xmlns:a16="http://schemas.microsoft.com/office/drawing/2014/main" id="{80C766A9-8F42-69A0-D7D6-DFB03FB9FAFB}"/>
                    </a:ext>
                  </a:extLst>
                </p:cNvPr>
                <p:cNvSpPr>
                  <a:spLocks/>
                </p:cNvSpPr>
                <p:nvPr/>
              </p:nvSpPr>
              <p:spPr bwMode="auto">
                <a:xfrm>
                  <a:off x="2652" y="2487"/>
                  <a:ext cx="5" cy="4"/>
                </a:xfrm>
                <a:custGeom>
                  <a:avLst/>
                  <a:gdLst>
                    <a:gd name="T0" fmla="*/ 4 w 5"/>
                    <a:gd name="T1" fmla="*/ 2 h 4"/>
                    <a:gd name="T2" fmla="*/ 1 w 5"/>
                    <a:gd name="T3" fmla="*/ 0 h 4"/>
                    <a:gd name="T4" fmla="*/ 0 w 5"/>
                    <a:gd name="T5" fmla="*/ 0 h 4"/>
                    <a:gd name="T6" fmla="*/ 2 w 5"/>
                    <a:gd name="T7" fmla="*/ 3 h 4"/>
                    <a:gd name="T8" fmla="*/ 4 w 5"/>
                    <a:gd name="T9" fmla="*/ 4 h 4"/>
                    <a:gd name="T10" fmla="*/ 5 w 5"/>
                    <a:gd name="T11" fmla="*/ 3 h 4"/>
                    <a:gd name="T12" fmla="*/ 4 w 5"/>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4" y="2"/>
                      </a:moveTo>
                      <a:lnTo>
                        <a:pt x="1" y="0"/>
                      </a:lnTo>
                      <a:lnTo>
                        <a:pt x="0" y="0"/>
                      </a:lnTo>
                      <a:lnTo>
                        <a:pt x="2" y="3"/>
                      </a:lnTo>
                      <a:lnTo>
                        <a:pt x="4" y="4"/>
                      </a:lnTo>
                      <a:lnTo>
                        <a:pt x="5" y="3"/>
                      </a:lnTo>
                      <a:lnTo>
                        <a:pt x="4"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28" name="Freeform 948">
                  <a:extLst>
                    <a:ext uri="{FF2B5EF4-FFF2-40B4-BE49-F238E27FC236}">
                      <a16:creationId xmlns:a16="http://schemas.microsoft.com/office/drawing/2014/main" id="{1F3BFA59-BB63-EDE5-518F-A3D1C7A8360D}"/>
                    </a:ext>
                  </a:extLst>
                </p:cNvPr>
                <p:cNvSpPr>
                  <a:spLocks/>
                </p:cNvSpPr>
                <p:nvPr/>
              </p:nvSpPr>
              <p:spPr bwMode="auto">
                <a:xfrm>
                  <a:off x="2605" y="2456"/>
                  <a:ext cx="54" cy="44"/>
                </a:xfrm>
                <a:custGeom>
                  <a:avLst/>
                  <a:gdLst>
                    <a:gd name="T0" fmla="*/ 54 w 54"/>
                    <a:gd name="T1" fmla="*/ 24 h 44"/>
                    <a:gd name="T2" fmla="*/ 53 w 54"/>
                    <a:gd name="T3" fmla="*/ 22 h 44"/>
                    <a:gd name="T4" fmla="*/ 47 w 54"/>
                    <a:gd name="T5" fmla="*/ 18 h 44"/>
                    <a:gd name="T6" fmla="*/ 45 w 54"/>
                    <a:gd name="T7" fmla="*/ 18 h 44"/>
                    <a:gd name="T8" fmla="*/ 42 w 54"/>
                    <a:gd name="T9" fmla="*/ 17 h 44"/>
                    <a:gd name="T10" fmla="*/ 40 w 54"/>
                    <a:gd name="T11" fmla="*/ 17 h 44"/>
                    <a:gd name="T12" fmla="*/ 36 w 54"/>
                    <a:gd name="T13" fmla="*/ 15 h 44"/>
                    <a:gd name="T14" fmla="*/ 32 w 54"/>
                    <a:gd name="T15" fmla="*/ 12 h 44"/>
                    <a:gd name="T16" fmla="*/ 29 w 54"/>
                    <a:gd name="T17" fmla="*/ 12 h 44"/>
                    <a:gd name="T18" fmla="*/ 31 w 54"/>
                    <a:gd name="T19" fmla="*/ 11 h 44"/>
                    <a:gd name="T20" fmla="*/ 35 w 54"/>
                    <a:gd name="T21" fmla="*/ 13 h 44"/>
                    <a:gd name="T22" fmla="*/ 41 w 54"/>
                    <a:gd name="T23" fmla="*/ 13 h 44"/>
                    <a:gd name="T24" fmla="*/ 44 w 54"/>
                    <a:gd name="T25" fmla="*/ 12 h 44"/>
                    <a:gd name="T26" fmla="*/ 42 w 54"/>
                    <a:gd name="T27" fmla="*/ 10 h 44"/>
                    <a:gd name="T28" fmla="*/ 40 w 54"/>
                    <a:gd name="T29" fmla="*/ 11 h 44"/>
                    <a:gd name="T30" fmla="*/ 36 w 54"/>
                    <a:gd name="T31" fmla="*/ 10 h 44"/>
                    <a:gd name="T32" fmla="*/ 33 w 54"/>
                    <a:gd name="T33" fmla="*/ 4 h 44"/>
                    <a:gd name="T34" fmla="*/ 30 w 54"/>
                    <a:gd name="T35" fmla="*/ 4 h 44"/>
                    <a:gd name="T36" fmla="*/ 30 w 54"/>
                    <a:gd name="T37" fmla="*/ 5 h 44"/>
                    <a:gd name="T38" fmla="*/ 28 w 54"/>
                    <a:gd name="T39" fmla="*/ 3 h 44"/>
                    <a:gd name="T40" fmla="*/ 16 w 54"/>
                    <a:gd name="T41" fmla="*/ 0 h 44"/>
                    <a:gd name="T42" fmla="*/ 15 w 54"/>
                    <a:gd name="T43" fmla="*/ 1 h 44"/>
                    <a:gd name="T44" fmla="*/ 12 w 54"/>
                    <a:gd name="T45" fmla="*/ 0 h 44"/>
                    <a:gd name="T46" fmla="*/ 7 w 54"/>
                    <a:gd name="T47" fmla="*/ 2 h 44"/>
                    <a:gd name="T48" fmla="*/ 6 w 54"/>
                    <a:gd name="T49" fmla="*/ 5 h 44"/>
                    <a:gd name="T50" fmla="*/ 6 w 54"/>
                    <a:gd name="T51" fmla="*/ 6 h 44"/>
                    <a:gd name="T52" fmla="*/ 5 w 54"/>
                    <a:gd name="T53" fmla="*/ 10 h 44"/>
                    <a:gd name="T54" fmla="*/ 6 w 54"/>
                    <a:gd name="T55" fmla="*/ 13 h 44"/>
                    <a:gd name="T56" fmla="*/ 5 w 54"/>
                    <a:gd name="T57" fmla="*/ 16 h 44"/>
                    <a:gd name="T58" fmla="*/ 2 w 54"/>
                    <a:gd name="T59" fmla="*/ 17 h 44"/>
                    <a:gd name="T60" fmla="*/ 2 w 54"/>
                    <a:gd name="T61" fmla="*/ 19 h 44"/>
                    <a:gd name="T62" fmla="*/ 4 w 54"/>
                    <a:gd name="T63" fmla="*/ 22 h 44"/>
                    <a:gd name="T64" fmla="*/ 3 w 54"/>
                    <a:gd name="T65" fmla="*/ 25 h 44"/>
                    <a:gd name="T66" fmla="*/ 3 w 54"/>
                    <a:gd name="T67" fmla="*/ 27 h 44"/>
                    <a:gd name="T68" fmla="*/ 0 w 54"/>
                    <a:gd name="T69" fmla="*/ 31 h 44"/>
                    <a:gd name="T70" fmla="*/ 0 w 54"/>
                    <a:gd name="T71" fmla="*/ 34 h 44"/>
                    <a:gd name="T72" fmla="*/ 2 w 54"/>
                    <a:gd name="T73" fmla="*/ 34 h 44"/>
                    <a:gd name="T74" fmla="*/ 3 w 54"/>
                    <a:gd name="T75" fmla="*/ 37 h 44"/>
                    <a:gd name="T76" fmla="*/ 2 w 54"/>
                    <a:gd name="T77" fmla="*/ 40 h 44"/>
                    <a:gd name="T78" fmla="*/ 5 w 54"/>
                    <a:gd name="T79" fmla="*/ 41 h 44"/>
                    <a:gd name="T80" fmla="*/ 6 w 54"/>
                    <a:gd name="T81" fmla="*/ 43 h 44"/>
                    <a:gd name="T82" fmla="*/ 7 w 54"/>
                    <a:gd name="T83" fmla="*/ 44 h 44"/>
                    <a:gd name="T84" fmla="*/ 9 w 54"/>
                    <a:gd name="T85" fmla="*/ 39 h 44"/>
                    <a:gd name="T86" fmla="*/ 13 w 54"/>
                    <a:gd name="T87" fmla="*/ 34 h 44"/>
                    <a:gd name="T88" fmla="*/ 13 w 54"/>
                    <a:gd name="T89" fmla="*/ 32 h 44"/>
                    <a:gd name="T90" fmla="*/ 13 w 54"/>
                    <a:gd name="T91" fmla="*/ 30 h 44"/>
                    <a:gd name="T92" fmla="*/ 15 w 54"/>
                    <a:gd name="T93" fmla="*/ 31 h 44"/>
                    <a:gd name="T94" fmla="*/ 17 w 54"/>
                    <a:gd name="T95" fmla="*/ 31 h 44"/>
                    <a:gd name="T96" fmla="*/ 19 w 54"/>
                    <a:gd name="T97" fmla="*/ 27 h 44"/>
                    <a:gd name="T98" fmla="*/ 21 w 54"/>
                    <a:gd name="T99" fmla="*/ 29 h 44"/>
                    <a:gd name="T100" fmla="*/ 21 w 54"/>
                    <a:gd name="T101" fmla="*/ 32 h 44"/>
                    <a:gd name="T102" fmla="*/ 23 w 54"/>
                    <a:gd name="T103" fmla="*/ 34 h 44"/>
                    <a:gd name="T104" fmla="*/ 26 w 54"/>
                    <a:gd name="T105" fmla="*/ 32 h 44"/>
                    <a:gd name="T106" fmla="*/ 30 w 54"/>
                    <a:gd name="T107" fmla="*/ 28 h 44"/>
                    <a:gd name="T108" fmla="*/ 34 w 54"/>
                    <a:gd name="T109" fmla="*/ 27 h 44"/>
                    <a:gd name="T110" fmla="*/ 39 w 54"/>
                    <a:gd name="T111" fmla="*/ 28 h 44"/>
                    <a:gd name="T112" fmla="*/ 41 w 54"/>
                    <a:gd name="T113" fmla="*/ 27 h 44"/>
                    <a:gd name="T114" fmla="*/ 44 w 54"/>
                    <a:gd name="T115" fmla="*/ 28 h 44"/>
                    <a:gd name="T116" fmla="*/ 47 w 54"/>
                    <a:gd name="T117" fmla="*/ 29 h 44"/>
                    <a:gd name="T118" fmla="*/ 51 w 54"/>
                    <a:gd name="T119" fmla="*/ 30 h 44"/>
                    <a:gd name="T120" fmla="*/ 51 w 54"/>
                    <a:gd name="T121" fmla="*/ 27 h 44"/>
                    <a:gd name="T122" fmla="*/ 53 w 54"/>
                    <a:gd name="T123" fmla="*/ 27 h 44"/>
                    <a:gd name="T124" fmla="*/ 54 w 54"/>
                    <a:gd name="T125" fmla="*/ 2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 h="44">
                      <a:moveTo>
                        <a:pt x="54" y="24"/>
                      </a:moveTo>
                      <a:lnTo>
                        <a:pt x="53" y="22"/>
                      </a:lnTo>
                      <a:lnTo>
                        <a:pt x="47" y="18"/>
                      </a:lnTo>
                      <a:lnTo>
                        <a:pt x="45" y="18"/>
                      </a:lnTo>
                      <a:lnTo>
                        <a:pt x="42" y="17"/>
                      </a:lnTo>
                      <a:lnTo>
                        <a:pt x="40" y="17"/>
                      </a:lnTo>
                      <a:lnTo>
                        <a:pt x="36" y="15"/>
                      </a:lnTo>
                      <a:lnTo>
                        <a:pt x="32" y="12"/>
                      </a:lnTo>
                      <a:lnTo>
                        <a:pt x="29" y="12"/>
                      </a:lnTo>
                      <a:lnTo>
                        <a:pt x="31" y="11"/>
                      </a:lnTo>
                      <a:lnTo>
                        <a:pt x="35" y="13"/>
                      </a:lnTo>
                      <a:lnTo>
                        <a:pt x="41" y="13"/>
                      </a:lnTo>
                      <a:lnTo>
                        <a:pt x="44" y="12"/>
                      </a:lnTo>
                      <a:lnTo>
                        <a:pt x="42" y="10"/>
                      </a:lnTo>
                      <a:lnTo>
                        <a:pt x="40" y="11"/>
                      </a:lnTo>
                      <a:lnTo>
                        <a:pt x="36" y="10"/>
                      </a:lnTo>
                      <a:lnTo>
                        <a:pt x="33" y="4"/>
                      </a:lnTo>
                      <a:lnTo>
                        <a:pt x="30" y="4"/>
                      </a:lnTo>
                      <a:lnTo>
                        <a:pt x="30" y="5"/>
                      </a:lnTo>
                      <a:lnTo>
                        <a:pt x="28" y="3"/>
                      </a:lnTo>
                      <a:lnTo>
                        <a:pt x="16" y="0"/>
                      </a:lnTo>
                      <a:lnTo>
                        <a:pt x="15" y="1"/>
                      </a:lnTo>
                      <a:lnTo>
                        <a:pt x="12" y="0"/>
                      </a:lnTo>
                      <a:lnTo>
                        <a:pt x="7" y="2"/>
                      </a:lnTo>
                      <a:lnTo>
                        <a:pt x="6" y="5"/>
                      </a:lnTo>
                      <a:lnTo>
                        <a:pt x="6" y="6"/>
                      </a:lnTo>
                      <a:lnTo>
                        <a:pt x="5" y="10"/>
                      </a:lnTo>
                      <a:lnTo>
                        <a:pt x="6" y="13"/>
                      </a:lnTo>
                      <a:lnTo>
                        <a:pt x="5" y="16"/>
                      </a:lnTo>
                      <a:lnTo>
                        <a:pt x="2" y="17"/>
                      </a:lnTo>
                      <a:lnTo>
                        <a:pt x="2" y="19"/>
                      </a:lnTo>
                      <a:lnTo>
                        <a:pt x="4" y="22"/>
                      </a:lnTo>
                      <a:lnTo>
                        <a:pt x="3" y="25"/>
                      </a:lnTo>
                      <a:lnTo>
                        <a:pt x="3" y="27"/>
                      </a:lnTo>
                      <a:lnTo>
                        <a:pt x="0" y="31"/>
                      </a:lnTo>
                      <a:lnTo>
                        <a:pt x="0" y="34"/>
                      </a:lnTo>
                      <a:lnTo>
                        <a:pt x="2" y="34"/>
                      </a:lnTo>
                      <a:lnTo>
                        <a:pt x="3" y="37"/>
                      </a:lnTo>
                      <a:lnTo>
                        <a:pt x="2" y="40"/>
                      </a:lnTo>
                      <a:lnTo>
                        <a:pt x="5" y="41"/>
                      </a:lnTo>
                      <a:lnTo>
                        <a:pt x="6" y="43"/>
                      </a:lnTo>
                      <a:lnTo>
                        <a:pt x="7" y="44"/>
                      </a:lnTo>
                      <a:lnTo>
                        <a:pt x="9" y="39"/>
                      </a:lnTo>
                      <a:lnTo>
                        <a:pt x="13" y="34"/>
                      </a:lnTo>
                      <a:lnTo>
                        <a:pt x="13" y="32"/>
                      </a:lnTo>
                      <a:lnTo>
                        <a:pt x="13" y="30"/>
                      </a:lnTo>
                      <a:lnTo>
                        <a:pt x="15" y="31"/>
                      </a:lnTo>
                      <a:lnTo>
                        <a:pt x="17" y="31"/>
                      </a:lnTo>
                      <a:lnTo>
                        <a:pt x="19" y="27"/>
                      </a:lnTo>
                      <a:lnTo>
                        <a:pt x="21" y="29"/>
                      </a:lnTo>
                      <a:lnTo>
                        <a:pt x="21" y="32"/>
                      </a:lnTo>
                      <a:lnTo>
                        <a:pt x="23" y="34"/>
                      </a:lnTo>
                      <a:lnTo>
                        <a:pt x="26" y="32"/>
                      </a:lnTo>
                      <a:lnTo>
                        <a:pt x="30" y="28"/>
                      </a:lnTo>
                      <a:lnTo>
                        <a:pt x="34" y="27"/>
                      </a:lnTo>
                      <a:lnTo>
                        <a:pt x="39" y="28"/>
                      </a:lnTo>
                      <a:lnTo>
                        <a:pt x="41" y="27"/>
                      </a:lnTo>
                      <a:lnTo>
                        <a:pt x="44" y="28"/>
                      </a:lnTo>
                      <a:lnTo>
                        <a:pt x="47" y="29"/>
                      </a:lnTo>
                      <a:lnTo>
                        <a:pt x="51" y="30"/>
                      </a:lnTo>
                      <a:lnTo>
                        <a:pt x="51" y="27"/>
                      </a:lnTo>
                      <a:lnTo>
                        <a:pt x="53" y="27"/>
                      </a:lnTo>
                      <a:lnTo>
                        <a:pt x="54" y="2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29" name="Freeform 949">
                  <a:extLst>
                    <a:ext uri="{FF2B5EF4-FFF2-40B4-BE49-F238E27FC236}">
                      <a16:creationId xmlns:a16="http://schemas.microsoft.com/office/drawing/2014/main" id="{C85B194E-07F1-0975-144A-88ADDBA90105}"/>
                    </a:ext>
                  </a:extLst>
                </p:cNvPr>
                <p:cNvSpPr>
                  <a:spLocks/>
                </p:cNvSpPr>
                <p:nvPr/>
              </p:nvSpPr>
              <p:spPr bwMode="auto">
                <a:xfrm>
                  <a:off x="3211" y="799"/>
                  <a:ext cx="6" cy="13"/>
                </a:xfrm>
                <a:custGeom>
                  <a:avLst/>
                  <a:gdLst>
                    <a:gd name="T0" fmla="*/ 5 w 6"/>
                    <a:gd name="T1" fmla="*/ 13 h 13"/>
                    <a:gd name="T2" fmla="*/ 6 w 6"/>
                    <a:gd name="T3" fmla="*/ 10 h 13"/>
                    <a:gd name="T4" fmla="*/ 6 w 6"/>
                    <a:gd name="T5" fmla="*/ 3 h 13"/>
                    <a:gd name="T6" fmla="*/ 4 w 6"/>
                    <a:gd name="T7" fmla="*/ 0 h 13"/>
                    <a:gd name="T8" fmla="*/ 2 w 6"/>
                    <a:gd name="T9" fmla="*/ 0 h 13"/>
                    <a:gd name="T10" fmla="*/ 0 w 6"/>
                    <a:gd name="T11" fmla="*/ 0 h 13"/>
                    <a:gd name="T12" fmla="*/ 0 w 6"/>
                    <a:gd name="T13" fmla="*/ 3 h 13"/>
                    <a:gd name="T14" fmla="*/ 1 w 6"/>
                    <a:gd name="T15" fmla="*/ 6 h 13"/>
                    <a:gd name="T16" fmla="*/ 0 w 6"/>
                    <a:gd name="T17" fmla="*/ 9 h 13"/>
                    <a:gd name="T18" fmla="*/ 5 w 6"/>
                    <a:gd name="T1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5" y="13"/>
                      </a:moveTo>
                      <a:lnTo>
                        <a:pt x="6" y="10"/>
                      </a:lnTo>
                      <a:lnTo>
                        <a:pt x="6" y="3"/>
                      </a:lnTo>
                      <a:lnTo>
                        <a:pt x="4" y="0"/>
                      </a:lnTo>
                      <a:lnTo>
                        <a:pt x="2" y="0"/>
                      </a:lnTo>
                      <a:lnTo>
                        <a:pt x="0" y="0"/>
                      </a:lnTo>
                      <a:lnTo>
                        <a:pt x="0" y="3"/>
                      </a:lnTo>
                      <a:lnTo>
                        <a:pt x="1" y="6"/>
                      </a:lnTo>
                      <a:lnTo>
                        <a:pt x="0" y="9"/>
                      </a:lnTo>
                      <a:lnTo>
                        <a:pt x="5" y="1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30" name="Freeform 950">
                  <a:extLst>
                    <a:ext uri="{FF2B5EF4-FFF2-40B4-BE49-F238E27FC236}">
                      <a16:creationId xmlns:a16="http://schemas.microsoft.com/office/drawing/2014/main" id="{981FBC81-4892-BEC5-A140-A64641BE9B1E}"/>
                    </a:ext>
                  </a:extLst>
                </p:cNvPr>
                <p:cNvSpPr>
                  <a:spLocks/>
                </p:cNvSpPr>
                <p:nvPr/>
              </p:nvSpPr>
              <p:spPr bwMode="auto">
                <a:xfrm>
                  <a:off x="3209" y="785"/>
                  <a:ext cx="8" cy="11"/>
                </a:xfrm>
                <a:custGeom>
                  <a:avLst/>
                  <a:gdLst>
                    <a:gd name="T0" fmla="*/ 0 w 8"/>
                    <a:gd name="T1" fmla="*/ 4 h 11"/>
                    <a:gd name="T2" fmla="*/ 0 w 8"/>
                    <a:gd name="T3" fmla="*/ 7 h 11"/>
                    <a:gd name="T4" fmla="*/ 1 w 8"/>
                    <a:gd name="T5" fmla="*/ 10 h 11"/>
                    <a:gd name="T6" fmla="*/ 2 w 8"/>
                    <a:gd name="T7" fmla="*/ 11 h 11"/>
                    <a:gd name="T8" fmla="*/ 6 w 8"/>
                    <a:gd name="T9" fmla="*/ 10 h 11"/>
                    <a:gd name="T10" fmla="*/ 8 w 8"/>
                    <a:gd name="T11" fmla="*/ 8 h 11"/>
                    <a:gd name="T12" fmla="*/ 7 w 8"/>
                    <a:gd name="T13" fmla="*/ 5 h 11"/>
                    <a:gd name="T14" fmla="*/ 5 w 8"/>
                    <a:gd name="T15" fmla="*/ 4 h 11"/>
                    <a:gd name="T16" fmla="*/ 5 w 8"/>
                    <a:gd name="T17" fmla="*/ 1 h 11"/>
                    <a:gd name="T18" fmla="*/ 4 w 8"/>
                    <a:gd name="T19" fmla="*/ 0 h 11"/>
                    <a:gd name="T20" fmla="*/ 1 w 8"/>
                    <a:gd name="T21" fmla="*/ 1 h 11"/>
                    <a:gd name="T22" fmla="*/ 0 w 8"/>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1">
                      <a:moveTo>
                        <a:pt x="0" y="4"/>
                      </a:moveTo>
                      <a:lnTo>
                        <a:pt x="0" y="7"/>
                      </a:lnTo>
                      <a:lnTo>
                        <a:pt x="1" y="10"/>
                      </a:lnTo>
                      <a:lnTo>
                        <a:pt x="2" y="11"/>
                      </a:lnTo>
                      <a:lnTo>
                        <a:pt x="6" y="10"/>
                      </a:lnTo>
                      <a:lnTo>
                        <a:pt x="8" y="8"/>
                      </a:lnTo>
                      <a:lnTo>
                        <a:pt x="7" y="5"/>
                      </a:lnTo>
                      <a:lnTo>
                        <a:pt x="5" y="4"/>
                      </a:lnTo>
                      <a:lnTo>
                        <a:pt x="5" y="1"/>
                      </a:lnTo>
                      <a:lnTo>
                        <a:pt x="4" y="0"/>
                      </a:lnTo>
                      <a:lnTo>
                        <a:pt x="1" y="1"/>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31" name="Freeform 951">
                  <a:extLst>
                    <a:ext uri="{FF2B5EF4-FFF2-40B4-BE49-F238E27FC236}">
                      <a16:creationId xmlns:a16="http://schemas.microsoft.com/office/drawing/2014/main" id="{EEC18185-326F-DEF5-72DD-013EA4A1F609}"/>
                    </a:ext>
                  </a:extLst>
                </p:cNvPr>
                <p:cNvSpPr>
                  <a:spLocks/>
                </p:cNvSpPr>
                <p:nvPr/>
              </p:nvSpPr>
              <p:spPr bwMode="auto">
                <a:xfrm>
                  <a:off x="3216" y="727"/>
                  <a:ext cx="7" cy="9"/>
                </a:xfrm>
                <a:custGeom>
                  <a:avLst/>
                  <a:gdLst>
                    <a:gd name="T0" fmla="*/ 4 w 7"/>
                    <a:gd name="T1" fmla="*/ 7 h 9"/>
                    <a:gd name="T2" fmla="*/ 5 w 7"/>
                    <a:gd name="T3" fmla="*/ 9 h 9"/>
                    <a:gd name="T4" fmla="*/ 7 w 7"/>
                    <a:gd name="T5" fmla="*/ 9 h 9"/>
                    <a:gd name="T6" fmla="*/ 7 w 7"/>
                    <a:gd name="T7" fmla="*/ 7 h 9"/>
                    <a:gd name="T8" fmla="*/ 5 w 7"/>
                    <a:gd name="T9" fmla="*/ 5 h 9"/>
                    <a:gd name="T10" fmla="*/ 4 w 7"/>
                    <a:gd name="T11" fmla="*/ 5 h 9"/>
                    <a:gd name="T12" fmla="*/ 4 w 7"/>
                    <a:gd name="T13" fmla="*/ 2 h 9"/>
                    <a:gd name="T14" fmla="*/ 2 w 7"/>
                    <a:gd name="T15" fmla="*/ 0 h 9"/>
                    <a:gd name="T16" fmla="*/ 0 w 7"/>
                    <a:gd name="T17" fmla="*/ 3 h 9"/>
                    <a:gd name="T18" fmla="*/ 0 w 7"/>
                    <a:gd name="T19" fmla="*/ 4 h 9"/>
                    <a:gd name="T20" fmla="*/ 1 w 7"/>
                    <a:gd name="T21" fmla="*/ 6 h 9"/>
                    <a:gd name="T22" fmla="*/ 4 w 7"/>
                    <a:gd name="T2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9">
                      <a:moveTo>
                        <a:pt x="4" y="7"/>
                      </a:moveTo>
                      <a:lnTo>
                        <a:pt x="5" y="9"/>
                      </a:lnTo>
                      <a:lnTo>
                        <a:pt x="7" y="9"/>
                      </a:lnTo>
                      <a:lnTo>
                        <a:pt x="7" y="7"/>
                      </a:lnTo>
                      <a:lnTo>
                        <a:pt x="5" y="5"/>
                      </a:lnTo>
                      <a:lnTo>
                        <a:pt x="4" y="5"/>
                      </a:lnTo>
                      <a:lnTo>
                        <a:pt x="4" y="2"/>
                      </a:lnTo>
                      <a:lnTo>
                        <a:pt x="2" y="0"/>
                      </a:lnTo>
                      <a:lnTo>
                        <a:pt x="0" y="3"/>
                      </a:lnTo>
                      <a:lnTo>
                        <a:pt x="0" y="4"/>
                      </a:lnTo>
                      <a:lnTo>
                        <a:pt x="1" y="6"/>
                      </a:lnTo>
                      <a:lnTo>
                        <a:pt x="4"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32" name="Freeform 952">
                  <a:extLst>
                    <a:ext uri="{FF2B5EF4-FFF2-40B4-BE49-F238E27FC236}">
                      <a16:creationId xmlns:a16="http://schemas.microsoft.com/office/drawing/2014/main" id="{DB36A8F4-DFC2-BCF2-C808-315A9DF2FAF0}"/>
                    </a:ext>
                  </a:extLst>
                </p:cNvPr>
                <p:cNvSpPr>
                  <a:spLocks/>
                </p:cNvSpPr>
                <p:nvPr/>
              </p:nvSpPr>
              <p:spPr bwMode="auto">
                <a:xfrm>
                  <a:off x="3454" y="814"/>
                  <a:ext cx="3" cy="16"/>
                </a:xfrm>
                <a:custGeom>
                  <a:avLst/>
                  <a:gdLst>
                    <a:gd name="T0" fmla="*/ 1 w 3"/>
                    <a:gd name="T1" fmla="*/ 16 h 16"/>
                    <a:gd name="T2" fmla="*/ 2 w 3"/>
                    <a:gd name="T3" fmla="*/ 14 h 16"/>
                    <a:gd name="T4" fmla="*/ 3 w 3"/>
                    <a:gd name="T5" fmla="*/ 11 h 16"/>
                    <a:gd name="T6" fmla="*/ 2 w 3"/>
                    <a:gd name="T7" fmla="*/ 6 h 16"/>
                    <a:gd name="T8" fmla="*/ 3 w 3"/>
                    <a:gd name="T9" fmla="*/ 3 h 16"/>
                    <a:gd name="T10" fmla="*/ 2 w 3"/>
                    <a:gd name="T11" fmla="*/ 0 h 16"/>
                    <a:gd name="T12" fmla="*/ 0 w 3"/>
                    <a:gd name="T13" fmla="*/ 2 h 16"/>
                    <a:gd name="T14" fmla="*/ 0 w 3"/>
                    <a:gd name="T15" fmla="*/ 4 h 16"/>
                    <a:gd name="T16" fmla="*/ 1 w 3"/>
                    <a:gd name="T17" fmla="*/ 5 h 16"/>
                    <a:gd name="T18" fmla="*/ 1 w 3"/>
                    <a:gd name="T19" fmla="*/ 8 h 16"/>
                    <a:gd name="T20" fmla="*/ 0 w 3"/>
                    <a:gd name="T21" fmla="*/ 11 h 16"/>
                    <a:gd name="T22" fmla="*/ 1 w 3"/>
                    <a:gd name="T2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6">
                      <a:moveTo>
                        <a:pt x="1" y="16"/>
                      </a:moveTo>
                      <a:lnTo>
                        <a:pt x="2" y="14"/>
                      </a:lnTo>
                      <a:lnTo>
                        <a:pt x="3" y="11"/>
                      </a:lnTo>
                      <a:lnTo>
                        <a:pt x="2" y="6"/>
                      </a:lnTo>
                      <a:lnTo>
                        <a:pt x="3" y="3"/>
                      </a:lnTo>
                      <a:lnTo>
                        <a:pt x="2" y="0"/>
                      </a:lnTo>
                      <a:lnTo>
                        <a:pt x="0" y="2"/>
                      </a:lnTo>
                      <a:lnTo>
                        <a:pt x="0" y="4"/>
                      </a:lnTo>
                      <a:lnTo>
                        <a:pt x="1" y="5"/>
                      </a:lnTo>
                      <a:lnTo>
                        <a:pt x="1" y="8"/>
                      </a:lnTo>
                      <a:lnTo>
                        <a:pt x="0" y="11"/>
                      </a:lnTo>
                      <a:lnTo>
                        <a:pt x="1" y="1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33" name="Freeform 953">
                  <a:extLst>
                    <a:ext uri="{FF2B5EF4-FFF2-40B4-BE49-F238E27FC236}">
                      <a16:creationId xmlns:a16="http://schemas.microsoft.com/office/drawing/2014/main" id="{97B32060-3CB6-A13B-EB21-211DB0C82A4A}"/>
                    </a:ext>
                  </a:extLst>
                </p:cNvPr>
                <p:cNvSpPr>
                  <a:spLocks/>
                </p:cNvSpPr>
                <p:nvPr/>
              </p:nvSpPr>
              <p:spPr bwMode="auto">
                <a:xfrm>
                  <a:off x="3160" y="751"/>
                  <a:ext cx="8" cy="38"/>
                </a:xfrm>
                <a:custGeom>
                  <a:avLst/>
                  <a:gdLst>
                    <a:gd name="T0" fmla="*/ 4 w 8"/>
                    <a:gd name="T1" fmla="*/ 31 h 38"/>
                    <a:gd name="T2" fmla="*/ 6 w 8"/>
                    <a:gd name="T3" fmla="*/ 37 h 38"/>
                    <a:gd name="T4" fmla="*/ 8 w 8"/>
                    <a:gd name="T5" fmla="*/ 38 h 38"/>
                    <a:gd name="T6" fmla="*/ 8 w 8"/>
                    <a:gd name="T7" fmla="*/ 34 h 38"/>
                    <a:gd name="T8" fmla="*/ 8 w 8"/>
                    <a:gd name="T9" fmla="*/ 31 h 38"/>
                    <a:gd name="T10" fmla="*/ 5 w 8"/>
                    <a:gd name="T11" fmla="*/ 27 h 38"/>
                    <a:gd name="T12" fmla="*/ 5 w 8"/>
                    <a:gd name="T13" fmla="*/ 21 h 38"/>
                    <a:gd name="T14" fmla="*/ 6 w 8"/>
                    <a:gd name="T15" fmla="*/ 16 h 38"/>
                    <a:gd name="T16" fmla="*/ 7 w 8"/>
                    <a:gd name="T17" fmla="*/ 11 h 38"/>
                    <a:gd name="T18" fmla="*/ 5 w 8"/>
                    <a:gd name="T19" fmla="*/ 7 h 38"/>
                    <a:gd name="T20" fmla="*/ 5 w 8"/>
                    <a:gd name="T21" fmla="*/ 3 h 38"/>
                    <a:gd name="T22" fmla="*/ 5 w 8"/>
                    <a:gd name="T23" fmla="*/ 0 h 38"/>
                    <a:gd name="T24" fmla="*/ 1 w 8"/>
                    <a:gd name="T25" fmla="*/ 3 h 38"/>
                    <a:gd name="T26" fmla="*/ 1 w 8"/>
                    <a:gd name="T27" fmla="*/ 12 h 38"/>
                    <a:gd name="T28" fmla="*/ 0 w 8"/>
                    <a:gd name="T29" fmla="*/ 15 h 38"/>
                    <a:gd name="T30" fmla="*/ 0 w 8"/>
                    <a:gd name="T31" fmla="*/ 19 h 38"/>
                    <a:gd name="T32" fmla="*/ 3 w 8"/>
                    <a:gd name="T33" fmla="*/ 27 h 38"/>
                    <a:gd name="T34" fmla="*/ 4 w 8"/>
                    <a:gd name="T35" fmla="*/ 3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38">
                      <a:moveTo>
                        <a:pt x="4" y="31"/>
                      </a:moveTo>
                      <a:lnTo>
                        <a:pt x="6" y="37"/>
                      </a:lnTo>
                      <a:lnTo>
                        <a:pt x="8" y="38"/>
                      </a:lnTo>
                      <a:lnTo>
                        <a:pt x="8" y="34"/>
                      </a:lnTo>
                      <a:lnTo>
                        <a:pt x="8" y="31"/>
                      </a:lnTo>
                      <a:lnTo>
                        <a:pt x="5" y="27"/>
                      </a:lnTo>
                      <a:lnTo>
                        <a:pt x="5" y="21"/>
                      </a:lnTo>
                      <a:lnTo>
                        <a:pt x="6" y="16"/>
                      </a:lnTo>
                      <a:lnTo>
                        <a:pt x="7" y="11"/>
                      </a:lnTo>
                      <a:lnTo>
                        <a:pt x="5" y="7"/>
                      </a:lnTo>
                      <a:lnTo>
                        <a:pt x="5" y="3"/>
                      </a:lnTo>
                      <a:lnTo>
                        <a:pt x="5" y="0"/>
                      </a:lnTo>
                      <a:lnTo>
                        <a:pt x="1" y="3"/>
                      </a:lnTo>
                      <a:lnTo>
                        <a:pt x="1" y="12"/>
                      </a:lnTo>
                      <a:lnTo>
                        <a:pt x="0" y="15"/>
                      </a:lnTo>
                      <a:lnTo>
                        <a:pt x="0" y="19"/>
                      </a:lnTo>
                      <a:lnTo>
                        <a:pt x="3" y="27"/>
                      </a:lnTo>
                      <a:lnTo>
                        <a:pt x="4" y="3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34" name="Freeform 954">
                  <a:extLst>
                    <a:ext uri="{FF2B5EF4-FFF2-40B4-BE49-F238E27FC236}">
                      <a16:creationId xmlns:a16="http://schemas.microsoft.com/office/drawing/2014/main" id="{7E6DA173-C58A-0EAA-CCAE-E2B8B296FAEE}"/>
                    </a:ext>
                  </a:extLst>
                </p:cNvPr>
                <p:cNvSpPr>
                  <a:spLocks/>
                </p:cNvSpPr>
                <p:nvPr/>
              </p:nvSpPr>
              <p:spPr bwMode="auto">
                <a:xfrm>
                  <a:off x="3013" y="815"/>
                  <a:ext cx="5" cy="6"/>
                </a:xfrm>
                <a:custGeom>
                  <a:avLst/>
                  <a:gdLst>
                    <a:gd name="T0" fmla="*/ 0 w 5"/>
                    <a:gd name="T1" fmla="*/ 1 h 6"/>
                    <a:gd name="T2" fmla="*/ 2 w 5"/>
                    <a:gd name="T3" fmla="*/ 2 h 6"/>
                    <a:gd name="T4" fmla="*/ 3 w 5"/>
                    <a:gd name="T5" fmla="*/ 5 h 6"/>
                    <a:gd name="T6" fmla="*/ 5 w 5"/>
                    <a:gd name="T7" fmla="*/ 6 h 6"/>
                    <a:gd name="T8" fmla="*/ 5 w 5"/>
                    <a:gd name="T9" fmla="*/ 2 h 6"/>
                    <a:gd name="T10" fmla="*/ 3 w 5"/>
                    <a:gd name="T11" fmla="*/ 0 h 6"/>
                    <a:gd name="T12" fmla="*/ 0 w 5"/>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0" y="1"/>
                      </a:moveTo>
                      <a:lnTo>
                        <a:pt x="2" y="2"/>
                      </a:lnTo>
                      <a:lnTo>
                        <a:pt x="3" y="5"/>
                      </a:lnTo>
                      <a:lnTo>
                        <a:pt x="5" y="6"/>
                      </a:lnTo>
                      <a:lnTo>
                        <a:pt x="5" y="2"/>
                      </a:lnTo>
                      <a:lnTo>
                        <a:pt x="3"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35" name="Freeform 955">
                  <a:extLst>
                    <a:ext uri="{FF2B5EF4-FFF2-40B4-BE49-F238E27FC236}">
                      <a16:creationId xmlns:a16="http://schemas.microsoft.com/office/drawing/2014/main" id="{597BABDD-F4D4-D12A-C963-A7DED27551BC}"/>
                    </a:ext>
                  </a:extLst>
                </p:cNvPr>
                <p:cNvSpPr>
                  <a:spLocks/>
                </p:cNvSpPr>
                <p:nvPr/>
              </p:nvSpPr>
              <p:spPr bwMode="auto">
                <a:xfrm>
                  <a:off x="3230" y="731"/>
                  <a:ext cx="3" cy="6"/>
                </a:xfrm>
                <a:custGeom>
                  <a:avLst/>
                  <a:gdLst>
                    <a:gd name="T0" fmla="*/ 3 w 3"/>
                    <a:gd name="T1" fmla="*/ 6 h 6"/>
                    <a:gd name="T2" fmla="*/ 3 w 3"/>
                    <a:gd name="T3" fmla="*/ 2 h 6"/>
                    <a:gd name="T4" fmla="*/ 1 w 3"/>
                    <a:gd name="T5" fmla="*/ 0 h 6"/>
                    <a:gd name="T6" fmla="*/ 0 w 3"/>
                    <a:gd name="T7" fmla="*/ 1 h 6"/>
                    <a:gd name="T8" fmla="*/ 1 w 3"/>
                    <a:gd name="T9" fmla="*/ 6 h 6"/>
                    <a:gd name="T10" fmla="*/ 3 w 3"/>
                    <a:gd name="T11" fmla="*/ 6 h 6"/>
                  </a:gdLst>
                  <a:ahLst/>
                  <a:cxnLst>
                    <a:cxn ang="0">
                      <a:pos x="T0" y="T1"/>
                    </a:cxn>
                    <a:cxn ang="0">
                      <a:pos x="T2" y="T3"/>
                    </a:cxn>
                    <a:cxn ang="0">
                      <a:pos x="T4" y="T5"/>
                    </a:cxn>
                    <a:cxn ang="0">
                      <a:pos x="T6" y="T7"/>
                    </a:cxn>
                    <a:cxn ang="0">
                      <a:pos x="T8" y="T9"/>
                    </a:cxn>
                    <a:cxn ang="0">
                      <a:pos x="T10" y="T11"/>
                    </a:cxn>
                  </a:cxnLst>
                  <a:rect l="0" t="0" r="r" b="b"/>
                  <a:pathLst>
                    <a:path w="3" h="6">
                      <a:moveTo>
                        <a:pt x="3" y="6"/>
                      </a:moveTo>
                      <a:lnTo>
                        <a:pt x="3" y="2"/>
                      </a:lnTo>
                      <a:lnTo>
                        <a:pt x="1" y="0"/>
                      </a:lnTo>
                      <a:lnTo>
                        <a:pt x="0" y="1"/>
                      </a:lnTo>
                      <a:lnTo>
                        <a:pt x="1" y="6"/>
                      </a:lnTo>
                      <a:lnTo>
                        <a:pt x="3"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36" name="Freeform 956">
                  <a:extLst>
                    <a:ext uri="{FF2B5EF4-FFF2-40B4-BE49-F238E27FC236}">
                      <a16:creationId xmlns:a16="http://schemas.microsoft.com/office/drawing/2014/main" id="{6A665134-3455-2043-AFC5-A68B01A0BC35}"/>
                    </a:ext>
                  </a:extLst>
                </p:cNvPr>
                <p:cNvSpPr>
                  <a:spLocks/>
                </p:cNvSpPr>
                <p:nvPr/>
              </p:nvSpPr>
              <p:spPr bwMode="auto">
                <a:xfrm>
                  <a:off x="3232" y="723"/>
                  <a:ext cx="11" cy="16"/>
                </a:xfrm>
                <a:custGeom>
                  <a:avLst/>
                  <a:gdLst>
                    <a:gd name="T0" fmla="*/ 4 w 11"/>
                    <a:gd name="T1" fmla="*/ 10 h 16"/>
                    <a:gd name="T2" fmla="*/ 7 w 11"/>
                    <a:gd name="T3" fmla="*/ 15 h 16"/>
                    <a:gd name="T4" fmla="*/ 9 w 11"/>
                    <a:gd name="T5" fmla="*/ 16 h 16"/>
                    <a:gd name="T6" fmla="*/ 10 w 11"/>
                    <a:gd name="T7" fmla="*/ 12 h 16"/>
                    <a:gd name="T8" fmla="*/ 10 w 11"/>
                    <a:gd name="T9" fmla="*/ 8 h 16"/>
                    <a:gd name="T10" fmla="*/ 11 w 11"/>
                    <a:gd name="T11" fmla="*/ 7 h 16"/>
                    <a:gd name="T12" fmla="*/ 11 w 11"/>
                    <a:gd name="T13" fmla="*/ 5 h 16"/>
                    <a:gd name="T14" fmla="*/ 9 w 11"/>
                    <a:gd name="T15" fmla="*/ 4 h 16"/>
                    <a:gd name="T16" fmla="*/ 7 w 11"/>
                    <a:gd name="T17" fmla="*/ 0 h 16"/>
                    <a:gd name="T18" fmla="*/ 5 w 11"/>
                    <a:gd name="T19" fmla="*/ 0 h 16"/>
                    <a:gd name="T20" fmla="*/ 4 w 11"/>
                    <a:gd name="T21" fmla="*/ 2 h 16"/>
                    <a:gd name="T22" fmla="*/ 4 w 11"/>
                    <a:gd name="T23" fmla="*/ 5 h 16"/>
                    <a:gd name="T24" fmla="*/ 5 w 11"/>
                    <a:gd name="T25" fmla="*/ 7 h 16"/>
                    <a:gd name="T26" fmla="*/ 3 w 11"/>
                    <a:gd name="T27" fmla="*/ 8 h 16"/>
                    <a:gd name="T28" fmla="*/ 2 w 11"/>
                    <a:gd name="T29" fmla="*/ 6 h 16"/>
                    <a:gd name="T30" fmla="*/ 0 w 11"/>
                    <a:gd name="T31" fmla="*/ 7 h 16"/>
                    <a:gd name="T32" fmla="*/ 2 w 11"/>
                    <a:gd name="T33" fmla="*/ 10 h 16"/>
                    <a:gd name="T34" fmla="*/ 4 w 11"/>
                    <a:gd name="T3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16">
                      <a:moveTo>
                        <a:pt x="4" y="10"/>
                      </a:moveTo>
                      <a:lnTo>
                        <a:pt x="7" y="15"/>
                      </a:lnTo>
                      <a:lnTo>
                        <a:pt x="9" y="16"/>
                      </a:lnTo>
                      <a:lnTo>
                        <a:pt x="10" y="12"/>
                      </a:lnTo>
                      <a:lnTo>
                        <a:pt x="10" y="8"/>
                      </a:lnTo>
                      <a:lnTo>
                        <a:pt x="11" y="7"/>
                      </a:lnTo>
                      <a:lnTo>
                        <a:pt x="11" y="5"/>
                      </a:lnTo>
                      <a:lnTo>
                        <a:pt x="9" y="4"/>
                      </a:lnTo>
                      <a:lnTo>
                        <a:pt x="7" y="0"/>
                      </a:lnTo>
                      <a:lnTo>
                        <a:pt x="5" y="0"/>
                      </a:lnTo>
                      <a:lnTo>
                        <a:pt x="4" y="2"/>
                      </a:lnTo>
                      <a:lnTo>
                        <a:pt x="4" y="5"/>
                      </a:lnTo>
                      <a:lnTo>
                        <a:pt x="5" y="7"/>
                      </a:lnTo>
                      <a:lnTo>
                        <a:pt x="3" y="8"/>
                      </a:lnTo>
                      <a:lnTo>
                        <a:pt x="2" y="6"/>
                      </a:lnTo>
                      <a:lnTo>
                        <a:pt x="0" y="7"/>
                      </a:lnTo>
                      <a:lnTo>
                        <a:pt x="2" y="10"/>
                      </a:lnTo>
                      <a:lnTo>
                        <a:pt x="4"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37" name="Freeform 957">
                  <a:extLst>
                    <a:ext uri="{FF2B5EF4-FFF2-40B4-BE49-F238E27FC236}">
                      <a16:creationId xmlns:a16="http://schemas.microsoft.com/office/drawing/2014/main" id="{51F03AB0-7BEE-625F-3B5B-887EB403EF9E}"/>
                    </a:ext>
                  </a:extLst>
                </p:cNvPr>
                <p:cNvSpPr>
                  <a:spLocks/>
                </p:cNvSpPr>
                <p:nvPr/>
              </p:nvSpPr>
              <p:spPr bwMode="auto">
                <a:xfrm>
                  <a:off x="3275" y="715"/>
                  <a:ext cx="2" cy="4"/>
                </a:xfrm>
                <a:custGeom>
                  <a:avLst/>
                  <a:gdLst>
                    <a:gd name="T0" fmla="*/ 1 w 2"/>
                    <a:gd name="T1" fmla="*/ 4 h 4"/>
                    <a:gd name="T2" fmla="*/ 2 w 2"/>
                    <a:gd name="T3" fmla="*/ 3 h 4"/>
                    <a:gd name="T4" fmla="*/ 2 w 2"/>
                    <a:gd name="T5" fmla="*/ 1 h 4"/>
                    <a:gd name="T6" fmla="*/ 1 w 2"/>
                    <a:gd name="T7" fmla="*/ 0 h 4"/>
                    <a:gd name="T8" fmla="*/ 0 w 2"/>
                    <a:gd name="T9" fmla="*/ 1 h 4"/>
                    <a:gd name="T10" fmla="*/ 0 w 2"/>
                    <a:gd name="T11" fmla="*/ 3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lnTo>
                        <a:pt x="2" y="3"/>
                      </a:lnTo>
                      <a:lnTo>
                        <a:pt x="2" y="1"/>
                      </a:lnTo>
                      <a:lnTo>
                        <a:pt x="1" y="0"/>
                      </a:lnTo>
                      <a:lnTo>
                        <a:pt x="0" y="1"/>
                      </a:lnTo>
                      <a:lnTo>
                        <a:pt x="0" y="3"/>
                      </a:lnTo>
                      <a:lnTo>
                        <a:pt x="1"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38" name="Freeform 958">
                  <a:extLst>
                    <a:ext uri="{FF2B5EF4-FFF2-40B4-BE49-F238E27FC236}">
                      <a16:creationId xmlns:a16="http://schemas.microsoft.com/office/drawing/2014/main" id="{C5CA0893-CB35-552A-E52B-619731450FF9}"/>
                    </a:ext>
                  </a:extLst>
                </p:cNvPr>
                <p:cNvSpPr>
                  <a:spLocks/>
                </p:cNvSpPr>
                <p:nvPr/>
              </p:nvSpPr>
              <p:spPr bwMode="auto">
                <a:xfrm>
                  <a:off x="3293" y="700"/>
                  <a:ext cx="3" cy="6"/>
                </a:xfrm>
                <a:custGeom>
                  <a:avLst/>
                  <a:gdLst>
                    <a:gd name="T0" fmla="*/ 1 w 3"/>
                    <a:gd name="T1" fmla="*/ 6 h 6"/>
                    <a:gd name="T2" fmla="*/ 2 w 3"/>
                    <a:gd name="T3" fmla="*/ 6 h 6"/>
                    <a:gd name="T4" fmla="*/ 3 w 3"/>
                    <a:gd name="T5" fmla="*/ 2 h 6"/>
                    <a:gd name="T6" fmla="*/ 2 w 3"/>
                    <a:gd name="T7" fmla="*/ 0 h 6"/>
                    <a:gd name="T8" fmla="*/ 0 w 3"/>
                    <a:gd name="T9" fmla="*/ 0 h 6"/>
                    <a:gd name="T10" fmla="*/ 0 w 3"/>
                    <a:gd name="T11" fmla="*/ 3 h 6"/>
                    <a:gd name="T12" fmla="*/ 0 w 3"/>
                    <a:gd name="T13" fmla="*/ 6 h 6"/>
                    <a:gd name="T14" fmla="*/ 1 w 3"/>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6"/>
                      </a:moveTo>
                      <a:lnTo>
                        <a:pt x="2" y="6"/>
                      </a:lnTo>
                      <a:lnTo>
                        <a:pt x="3" y="2"/>
                      </a:lnTo>
                      <a:lnTo>
                        <a:pt x="2" y="0"/>
                      </a:lnTo>
                      <a:lnTo>
                        <a:pt x="0" y="0"/>
                      </a:lnTo>
                      <a:lnTo>
                        <a:pt x="0" y="3"/>
                      </a:lnTo>
                      <a:lnTo>
                        <a:pt x="0" y="6"/>
                      </a:lnTo>
                      <a:lnTo>
                        <a:pt x="1"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39" name="Freeform 959">
                  <a:extLst>
                    <a:ext uri="{FF2B5EF4-FFF2-40B4-BE49-F238E27FC236}">
                      <a16:creationId xmlns:a16="http://schemas.microsoft.com/office/drawing/2014/main" id="{11E51A59-B297-69E5-6C2B-C198154FB74E}"/>
                    </a:ext>
                  </a:extLst>
                </p:cNvPr>
                <p:cNvSpPr>
                  <a:spLocks/>
                </p:cNvSpPr>
                <p:nvPr/>
              </p:nvSpPr>
              <p:spPr bwMode="auto">
                <a:xfrm>
                  <a:off x="3294" y="708"/>
                  <a:ext cx="4" cy="5"/>
                </a:xfrm>
                <a:custGeom>
                  <a:avLst/>
                  <a:gdLst>
                    <a:gd name="T0" fmla="*/ 0 w 4"/>
                    <a:gd name="T1" fmla="*/ 4 h 5"/>
                    <a:gd name="T2" fmla="*/ 0 w 4"/>
                    <a:gd name="T3" fmla="*/ 5 h 5"/>
                    <a:gd name="T4" fmla="*/ 2 w 4"/>
                    <a:gd name="T5" fmla="*/ 5 h 5"/>
                    <a:gd name="T6" fmla="*/ 4 w 4"/>
                    <a:gd name="T7" fmla="*/ 3 h 5"/>
                    <a:gd name="T8" fmla="*/ 4 w 4"/>
                    <a:gd name="T9" fmla="*/ 0 h 5"/>
                    <a:gd name="T10" fmla="*/ 2 w 4"/>
                    <a:gd name="T11" fmla="*/ 0 h 5"/>
                    <a:gd name="T12" fmla="*/ 0 w 4"/>
                    <a:gd name="T13" fmla="*/ 2 h 5"/>
                    <a:gd name="T14" fmla="*/ 0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0" y="4"/>
                      </a:moveTo>
                      <a:lnTo>
                        <a:pt x="0" y="5"/>
                      </a:lnTo>
                      <a:lnTo>
                        <a:pt x="2" y="5"/>
                      </a:lnTo>
                      <a:lnTo>
                        <a:pt x="4" y="3"/>
                      </a:lnTo>
                      <a:lnTo>
                        <a:pt x="4" y="0"/>
                      </a:lnTo>
                      <a:lnTo>
                        <a:pt x="2" y="0"/>
                      </a:lnTo>
                      <a:lnTo>
                        <a:pt x="0" y="2"/>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40" name="Freeform 960">
                  <a:extLst>
                    <a:ext uri="{FF2B5EF4-FFF2-40B4-BE49-F238E27FC236}">
                      <a16:creationId xmlns:a16="http://schemas.microsoft.com/office/drawing/2014/main" id="{E1EF01A5-FC02-0F83-9632-4171D1114171}"/>
                    </a:ext>
                  </a:extLst>
                </p:cNvPr>
                <p:cNvSpPr>
                  <a:spLocks/>
                </p:cNvSpPr>
                <p:nvPr/>
              </p:nvSpPr>
              <p:spPr bwMode="auto">
                <a:xfrm>
                  <a:off x="3282" y="706"/>
                  <a:ext cx="7" cy="13"/>
                </a:xfrm>
                <a:custGeom>
                  <a:avLst/>
                  <a:gdLst>
                    <a:gd name="T0" fmla="*/ 2 w 7"/>
                    <a:gd name="T1" fmla="*/ 10 h 13"/>
                    <a:gd name="T2" fmla="*/ 3 w 7"/>
                    <a:gd name="T3" fmla="*/ 13 h 13"/>
                    <a:gd name="T4" fmla="*/ 4 w 7"/>
                    <a:gd name="T5" fmla="*/ 13 h 13"/>
                    <a:gd name="T6" fmla="*/ 6 w 7"/>
                    <a:gd name="T7" fmla="*/ 10 h 13"/>
                    <a:gd name="T8" fmla="*/ 7 w 7"/>
                    <a:gd name="T9" fmla="*/ 9 h 13"/>
                    <a:gd name="T10" fmla="*/ 4 w 7"/>
                    <a:gd name="T11" fmla="*/ 5 h 13"/>
                    <a:gd name="T12" fmla="*/ 3 w 7"/>
                    <a:gd name="T13" fmla="*/ 2 h 13"/>
                    <a:gd name="T14" fmla="*/ 1 w 7"/>
                    <a:gd name="T15" fmla="*/ 0 h 13"/>
                    <a:gd name="T16" fmla="*/ 0 w 7"/>
                    <a:gd name="T17" fmla="*/ 2 h 13"/>
                    <a:gd name="T18" fmla="*/ 0 w 7"/>
                    <a:gd name="T19" fmla="*/ 4 h 13"/>
                    <a:gd name="T20" fmla="*/ 0 w 7"/>
                    <a:gd name="T21" fmla="*/ 5 h 13"/>
                    <a:gd name="T22" fmla="*/ 0 w 7"/>
                    <a:gd name="T23" fmla="*/ 7 h 13"/>
                    <a:gd name="T24" fmla="*/ 2 w 7"/>
                    <a:gd name="T25"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3">
                      <a:moveTo>
                        <a:pt x="2" y="10"/>
                      </a:moveTo>
                      <a:lnTo>
                        <a:pt x="3" y="13"/>
                      </a:lnTo>
                      <a:lnTo>
                        <a:pt x="4" y="13"/>
                      </a:lnTo>
                      <a:lnTo>
                        <a:pt x="6" y="10"/>
                      </a:lnTo>
                      <a:lnTo>
                        <a:pt x="7" y="9"/>
                      </a:lnTo>
                      <a:lnTo>
                        <a:pt x="4" y="5"/>
                      </a:lnTo>
                      <a:lnTo>
                        <a:pt x="3" y="2"/>
                      </a:lnTo>
                      <a:lnTo>
                        <a:pt x="1" y="0"/>
                      </a:lnTo>
                      <a:lnTo>
                        <a:pt x="0" y="2"/>
                      </a:lnTo>
                      <a:lnTo>
                        <a:pt x="0" y="4"/>
                      </a:lnTo>
                      <a:lnTo>
                        <a:pt x="0" y="5"/>
                      </a:lnTo>
                      <a:lnTo>
                        <a:pt x="0" y="7"/>
                      </a:lnTo>
                      <a:lnTo>
                        <a:pt x="2"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41" name="Freeform 961">
                  <a:extLst>
                    <a:ext uri="{FF2B5EF4-FFF2-40B4-BE49-F238E27FC236}">
                      <a16:creationId xmlns:a16="http://schemas.microsoft.com/office/drawing/2014/main" id="{27B3CDF3-0DD2-7C11-B8AA-BEF058F6F9C8}"/>
                    </a:ext>
                  </a:extLst>
                </p:cNvPr>
                <p:cNvSpPr>
                  <a:spLocks/>
                </p:cNvSpPr>
                <p:nvPr/>
              </p:nvSpPr>
              <p:spPr bwMode="auto">
                <a:xfrm>
                  <a:off x="3442" y="820"/>
                  <a:ext cx="4" cy="12"/>
                </a:xfrm>
                <a:custGeom>
                  <a:avLst/>
                  <a:gdLst>
                    <a:gd name="T0" fmla="*/ 0 w 4"/>
                    <a:gd name="T1" fmla="*/ 11 h 12"/>
                    <a:gd name="T2" fmla="*/ 1 w 4"/>
                    <a:gd name="T3" fmla="*/ 12 h 12"/>
                    <a:gd name="T4" fmla="*/ 3 w 4"/>
                    <a:gd name="T5" fmla="*/ 10 h 12"/>
                    <a:gd name="T6" fmla="*/ 3 w 4"/>
                    <a:gd name="T7" fmla="*/ 6 h 12"/>
                    <a:gd name="T8" fmla="*/ 4 w 4"/>
                    <a:gd name="T9" fmla="*/ 5 h 12"/>
                    <a:gd name="T10" fmla="*/ 4 w 4"/>
                    <a:gd name="T11" fmla="*/ 2 h 12"/>
                    <a:gd name="T12" fmla="*/ 3 w 4"/>
                    <a:gd name="T13" fmla="*/ 0 h 12"/>
                    <a:gd name="T14" fmla="*/ 1 w 4"/>
                    <a:gd name="T15" fmla="*/ 1 h 12"/>
                    <a:gd name="T16" fmla="*/ 0 w 4"/>
                    <a:gd name="T17" fmla="*/ 4 h 12"/>
                    <a:gd name="T18" fmla="*/ 0 w 4"/>
                    <a:gd name="T19" fmla="*/ 7 h 12"/>
                    <a:gd name="T20" fmla="*/ 0 w 4"/>
                    <a:gd name="T21"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2">
                      <a:moveTo>
                        <a:pt x="0" y="11"/>
                      </a:moveTo>
                      <a:lnTo>
                        <a:pt x="1" y="12"/>
                      </a:lnTo>
                      <a:lnTo>
                        <a:pt x="3" y="10"/>
                      </a:lnTo>
                      <a:lnTo>
                        <a:pt x="3" y="6"/>
                      </a:lnTo>
                      <a:lnTo>
                        <a:pt x="4" y="5"/>
                      </a:lnTo>
                      <a:lnTo>
                        <a:pt x="4" y="2"/>
                      </a:lnTo>
                      <a:lnTo>
                        <a:pt x="3" y="0"/>
                      </a:lnTo>
                      <a:lnTo>
                        <a:pt x="1" y="1"/>
                      </a:lnTo>
                      <a:lnTo>
                        <a:pt x="0" y="4"/>
                      </a:lnTo>
                      <a:lnTo>
                        <a:pt x="0" y="7"/>
                      </a:lnTo>
                      <a:lnTo>
                        <a:pt x="0" y="1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42" name="Freeform 962">
                  <a:extLst>
                    <a:ext uri="{FF2B5EF4-FFF2-40B4-BE49-F238E27FC236}">
                      <a16:creationId xmlns:a16="http://schemas.microsoft.com/office/drawing/2014/main" id="{F912F15B-4CFF-B52F-F137-0C2A337867C0}"/>
                    </a:ext>
                  </a:extLst>
                </p:cNvPr>
                <p:cNvSpPr>
                  <a:spLocks/>
                </p:cNvSpPr>
                <p:nvPr/>
              </p:nvSpPr>
              <p:spPr bwMode="auto">
                <a:xfrm>
                  <a:off x="3205" y="751"/>
                  <a:ext cx="6" cy="13"/>
                </a:xfrm>
                <a:custGeom>
                  <a:avLst/>
                  <a:gdLst>
                    <a:gd name="T0" fmla="*/ 1 w 6"/>
                    <a:gd name="T1" fmla="*/ 10 h 13"/>
                    <a:gd name="T2" fmla="*/ 2 w 6"/>
                    <a:gd name="T3" fmla="*/ 12 h 13"/>
                    <a:gd name="T4" fmla="*/ 4 w 6"/>
                    <a:gd name="T5" fmla="*/ 13 h 13"/>
                    <a:gd name="T6" fmla="*/ 5 w 6"/>
                    <a:gd name="T7" fmla="*/ 12 h 13"/>
                    <a:gd name="T8" fmla="*/ 6 w 6"/>
                    <a:gd name="T9" fmla="*/ 10 h 13"/>
                    <a:gd name="T10" fmla="*/ 5 w 6"/>
                    <a:gd name="T11" fmla="*/ 7 h 13"/>
                    <a:gd name="T12" fmla="*/ 4 w 6"/>
                    <a:gd name="T13" fmla="*/ 3 h 13"/>
                    <a:gd name="T14" fmla="*/ 1 w 6"/>
                    <a:gd name="T15" fmla="*/ 0 h 13"/>
                    <a:gd name="T16" fmla="*/ 0 w 6"/>
                    <a:gd name="T17" fmla="*/ 0 h 13"/>
                    <a:gd name="T18" fmla="*/ 0 w 6"/>
                    <a:gd name="T19" fmla="*/ 3 h 13"/>
                    <a:gd name="T20" fmla="*/ 1 w 6"/>
                    <a:gd name="T21" fmla="*/ 6 h 13"/>
                    <a:gd name="T22" fmla="*/ 1 w 6"/>
                    <a:gd name="T23"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3">
                      <a:moveTo>
                        <a:pt x="1" y="10"/>
                      </a:moveTo>
                      <a:lnTo>
                        <a:pt x="2" y="12"/>
                      </a:lnTo>
                      <a:lnTo>
                        <a:pt x="4" y="13"/>
                      </a:lnTo>
                      <a:lnTo>
                        <a:pt x="5" y="12"/>
                      </a:lnTo>
                      <a:lnTo>
                        <a:pt x="6" y="10"/>
                      </a:lnTo>
                      <a:lnTo>
                        <a:pt x="5" y="7"/>
                      </a:lnTo>
                      <a:lnTo>
                        <a:pt x="4" y="3"/>
                      </a:lnTo>
                      <a:lnTo>
                        <a:pt x="1" y="0"/>
                      </a:lnTo>
                      <a:lnTo>
                        <a:pt x="0" y="0"/>
                      </a:lnTo>
                      <a:lnTo>
                        <a:pt x="0" y="3"/>
                      </a:lnTo>
                      <a:lnTo>
                        <a:pt x="1" y="6"/>
                      </a:lnTo>
                      <a:lnTo>
                        <a:pt x="1"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43" name="Freeform 963">
                  <a:extLst>
                    <a:ext uri="{FF2B5EF4-FFF2-40B4-BE49-F238E27FC236}">
                      <a16:creationId xmlns:a16="http://schemas.microsoft.com/office/drawing/2014/main" id="{922DCD64-A060-81D7-EDF3-D7A79E5E703C}"/>
                    </a:ext>
                  </a:extLst>
                </p:cNvPr>
                <p:cNvSpPr>
                  <a:spLocks/>
                </p:cNvSpPr>
                <p:nvPr/>
              </p:nvSpPr>
              <p:spPr bwMode="auto">
                <a:xfrm>
                  <a:off x="3170" y="761"/>
                  <a:ext cx="3" cy="6"/>
                </a:xfrm>
                <a:custGeom>
                  <a:avLst/>
                  <a:gdLst>
                    <a:gd name="T0" fmla="*/ 3 w 3"/>
                    <a:gd name="T1" fmla="*/ 4 h 6"/>
                    <a:gd name="T2" fmla="*/ 2 w 3"/>
                    <a:gd name="T3" fmla="*/ 4 h 6"/>
                    <a:gd name="T4" fmla="*/ 2 w 3"/>
                    <a:gd name="T5" fmla="*/ 1 h 6"/>
                    <a:gd name="T6" fmla="*/ 2 w 3"/>
                    <a:gd name="T7" fmla="*/ 0 h 6"/>
                    <a:gd name="T8" fmla="*/ 0 w 3"/>
                    <a:gd name="T9" fmla="*/ 0 h 6"/>
                    <a:gd name="T10" fmla="*/ 0 w 3"/>
                    <a:gd name="T11" fmla="*/ 3 h 6"/>
                    <a:gd name="T12" fmla="*/ 2 w 3"/>
                    <a:gd name="T13" fmla="*/ 6 h 6"/>
                    <a:gd name="T14" fmla="*/ 3 w 3"/>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3" y="4"/>
                      </a:moveTo>
                      <a:lnTo>
                        <a:pt x="2" y="4"/>
                      </a:lnTo>
                      <a:lnTo>
                        <a:pt x="2" y="1"/>
                      </a:lnTo>
                      <a:lnTo>
                        <a:pt x="2" y="0"/>
                      </a:lnTo>
                      <a:lnTo>
                        <a:pt x="0" y="0"/>
                      </a:lnTo>
                      <a:lnTo>
                        <a:pt x="0" y="3"/>
                      </a:lnTo>
                      <a:lnTo>
                        <a:pt x="2" y="6"/>
                      </a:lnTo>
                      <a:lnTo>
                        <a:pt x="3"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44" name="Freeform 964">
                  <a:extLst>
                    <a:ext uri="{FF2B5EF4-FFF2-40B4-BE49-F238E27FC236}">
                      <a16:creationId xmlns:a16="http://schemas.microsoft.com/office/drawing/2014/main" id="{52E3CBFA-0946-D56E-441F-449453262CA3}"/>
                    </a:ext>
                  </a:extLst>
                </p:cNvPr>
                <p:cNvSpPr>
                  <a:spLocks/>
                </p:cNvSpPr>
                <p:nvPr/>
              </p:nvSpPr>
              <p:spPr bwMode="auto">
                <a:xfrm>
                  <a:off x="3445" y="832"/>
                  <a:ext cx="4" cy="9"/>
                </a:xfrm>
                <a:custGeom>
                  <a:avLst/>
                  <a:gdLst>
                    <a:gd name="T0" fmla="*/ 0 w 4"/>
                    <a:gd name="T1" fmla="*/ 6 h 12"/>
                    <a:gd name="T2" fmla="*/ 2 w 4"/>
                    <a:gd name="T3" fmla="*/ 11 h 12"/>
                    <a:gd name="T4" fmla="*/ 3 w 4"/>
                    <a:gd name="T5" fmla="*/ 12 h 12"/>
                    <a:gd name="T6" fmla="*/ 4 w 4"/>
                    <a:gd name="T7" fmla="*/ 9 h 12"/>
                    <a:gd name="T8" fmla="*/ 4 w 4"/>
                    <a:gd name="T9" fmla="*/ 1 h 12"/>
                    <a:gd name="T10" fmla="*/ 3 w 4"/>
                    <a:gd name="T11" fmla="*/ 0 h 12"/>
                    <a:gd name="T12" fmla="*/ 1 w 4"/>
                    <a:gd name="T13" fmla="*/ 2 h 12"/>
                    <a:gd name="T14" fmla="*/ 0 w 4"/>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2">
                      <a:moveTo>
                        <a:pt x="0" y="6"/>
                      </a:moveTo>
                      <a:cubicBezTo>
                        <a:pt x="2" y="11"/>
                        <a:pt x="2" y="11"/>
                        <a:pt x="2" y="11"/>
                      </a:cubicBezTo>
                      <a:cubicBezTo>
                        <a:pt x="2" y="11"/>
                        <a:pt x="3" y="12"/>
                        <a:pt x="3" y="12"/>
                      </a:cubicBezTo>
                      <a:cubicBezTo>
                        <a:pt x="4" y="9"/>
                        <a:pt x="4" y="9"/>
                        <a:pt x="4" y="9"/>
                      </a:cubicBezTo>
                      <a:cubicBezTo>
                        <a:pt x="4" y="1"/>
                        <a:pt x="4" y="1"/>
                        <a:pt x="4" y="1"/>
                      </a:cubicBezTo>
                      <a:cubicBezTo>
                        <a:pt x="3" y="0"/>
                        <a:pt x="3" y="0"/>
                        <a:pt x="3" y="0"/>
                      </a:cubicBezTo>
                      <a:cubicBezTo>
                        <a:pt x="1" y="2"/>
                        <a:pt x="1" y="2"/>
                        <a:pt x="1" y="2"/>
                      </a:cubicBezTo>
                      <a:lnTo>
                        <a:pt x="0"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45" name="Freeform 965">
                  <a:extLst>
                    <a:ext uri="{FF2B5EF4-FFF2-40B4-BE49-F238E27FC236}">
                      <a16:creationId xmlns:a16="http://schemas.microsoft.com/office/drawing/2014/main" id="{53A7FAE5-73A2-3AA4-9B67-830423719679}"/>
                    </a:ext>
                  </a:extLst>
                </p:cNvPr>
                <p:cNvSpPr>
                  <a:spLocks/>
                </p:cNvSpPr>
                <p:nvPr/>
              </p:nvSpPr>
              <p:spPr bwMode="auto">
                <a:xfrm>
                  <a:off x="2994" y="1401"/>
                  <a:ext cx="5" cy="2"/>
                </a:xfrm>
                <a:custGeom>
                  <a:avLst/>
                  <a:gdLst>
                    <a:gd name="T0" fmla="*/ 3 w 5"/>
                    <a:gd name="T1" fmla="*/ 2 h 2"/>
                    <a:gd name="T2" fmla="*/ 5 w 5"/>
                    <a:gd name="T3" fmla="*/ 2 h 2"/>
                    <a:gd name="T4" fmla="*/ 1 w 5"/>
                    <a:gd name="T5" fmla="*/ 0 h 2"/>
                    <a:gd name="T6" fmla="*/ 0 w 5"/>
                    <a:gd name="T7" fmla="*/ 1 h 2"/>
                    <a:gd name="T8" fmla="*/ 0 w 5"/>
                    <a:gd name="T9" fmla="*/ 2 h 2"/>
                    <a:gd name="T10" fmla="*/ 1 w 5"/>
                    <a:gd name="T11" fmla="*/ 2 h 2"/>
                    <a:gd name="T12" fmla="*/ 3 w 5"/>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3" y="2"/>
                      </a:moveTo>
                      <a:lnTo>
                        <a:pt x="5" y="2"/>
                      </a:lnTo>
                      <a:lnTo>
                        <a:pt x="1" y="0"/>
                      </a:lnTo>
                      <a:lnTo>
                        <a:pt x="0" y="1"/>
                      </a:lnTo>
                      <a:lnTo>
                        <a:pt x="0" y="2"/>
                      </a:lnTo>
                      <a:lnTo>
                        <a:pt x="1" y="2"/>
                      </a:lnTo>
                      <a:lnTo>
                        <a:pt x="3"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46" name="Freeform 966">
                  <a:extLst>
                    <a:ext uri="{FF2B5EF4-FFF2-40B4-BE49-F238E27FC236}">
                      <a16:creationId xmlns:a16="http://schemas.microsoft.com/office/drawing/2014/main" id="{7BF77C63-0D33-62E2-E0DB-85902B763432}"/>
                    </a:ext>
                  </a:extLst>
                </p:cNvPr>
                <p:cNvSpPr>
                  <a:spLocks/>
                </p:cNvSpPr>
                <p:nvPr/>
              </p:nvSpPr>
              <p:spPr bwMode="auto">
                <a:xfrm>
                  <a:off x="2999" y="1283"/>
                  <a:ext cx="32" cy="40"/>
                </a:xfrm>
                <a:custGeom>
                  <a:avLst/>
                  <a:gdLst>
                    <a:gd name="T0" fmla="*/ 1 w 32"/>
                    <a:gd name="T1" fmla="*/ 15 h 40"/>
                    <a:gd name="T2" fmla="*/ 1 w 32"/>
                    <a:gd name="T3" fmla="*/ 17 h 40"/>
                    <a:gd name="T4" fmla="*/ 0 w 32"/>
                    <a:gd name="T5" fmla="*/ 20 h 40"/>
                    <a:gd name="T6" fmla="*/ 4 w 32"/>
                    <a:gd name="T7" fmla="*/ 23 h 40"/>
                    <a:gd name="T8" fmla="*/ 2 w 32"/>
                    <a:gd name="T9" fmla="*/ 23 h 40"/>
                    <a:gd name="T10" fmla="*/ 1 w 32"/>
                    <a:gd name="T11" fmla="*/ 24 h 40"/>
                    <a:gd name="T12" fmla="*/ 2 w 32"/>
                    <a:gd name="T13" fmla="*/ 27 h 40"/>
                    <a:gd name="T14" fmla="*/ 9 w 32"/>
                    <a:gd name="T15" fmla="*/ 30 h 40"/>
                    <a:gd name="T16" fmla="*/ 10 w 32"/>
                    <a:gd name="T17" fmla="*/ 31 h 40"/>
                    <a:gd name="T18" fmla="*/ 11 w 32"/>
                    <a:gd name="T19" fmla="*/ 32 h 40"/>
                    <a:gd name="T20" fmla="*/ 16 w 32"/>
                    <a:gd name="T21" fmla="*/ 28 h 40"/>
                    <a:gd name="T22" fmla="*/ 13 w 32"/>
                    <a:gd name="T23" fmla="*/ 33 h 40"/>
                    <a:gd name="T24" fmla="*/ 10 w 32"/>
                    <a:gd name="T25" fmla="*/ 34 h 40"/>
                    <a:gd name="T26" fmla="*/ 6 w 32"/>
                    <a:gd name="T27" fmla="*/ 31 h 40"/>
                    <a:gd name="T28" fmla="*/ 5 w 32"/>
                    <a:gd name="T29" fmla="*/ 32 h 40"/>
                    <a:gd name="T30" fmla="*/ 4 w 32"/>
                    <a:gd name="T31" fmla="*/ 35 h 40"/>
                    <a:gd name="T32" fmla="*/ 6 w 32"/>
                    <a:gd name="T33" fmla="*/ 37 h 40"/>
                    <a:gd name="T34" fmla="*/ 10 w 32"/>
                    <a:gd name="T35" fmla="*/ 37 h 40"/>
                    <a:gd name="T36" fmla="*/ 11 w 32"/>
                    <a:gd name="T37" fmla="*/ 40 h 40"/>
                    <a:gd name="T38" fmla="*/ 13 w 32"/>
                    <a:gd name="T39" fmla="*/ 40 h 40"/>
                    <a:gd name="T40" fmla="*/ 15 w 32"/>
                    <a:gd name="T41" fmla="*/ 38 h 40"/>
                    <a:gd name="T42" fmla="*/ 23 w 32"/>
                    <a:gd name="T43" fmla="*/ 37 h 40"/>
                    <a:gd name="T44" fmla="*/ 27 w 32"/>
                    <a:gd name="T45" fmla="*/ 37 h 40"/>
                    <a:gd name="T46" fmla="*/ 32 w 32"/>
                    <a:gd name="T47" fmla="*/ 32 h 40"/>
                    <a:gd name="T48" fmla="*/ 31 w 32"/>
                    <a:gd name="T49" fmla="*/ 27 h 40"/>
                    <a:gd name="T50" fmla="*/ 30 w 32"/>
                    <a:gd name="T51" fmla="*/ 23 h 40"/>
                    <a:gd name="T52" fmla="*/ 27 w 32"/>
                    <a:gd name="T53" fmla="*/ 22 h 40"/>
                    <a:gd name="T54" fmla="*/ 24 w 32"/>
                    <a:gd name="T55" fmla="*/ 20 h 40"/>
                    <a:gd name="T56" fmla="*/ 22 w 32"/>
                    <a:gd name="T57" fmla="*/ 13 h 40"/>
                    <a:gd name="T58" fmla="*/ 20 w 32"/>
                    <a:gd name="T59" fmla="*/ 7 h 40"/>
                    <a:gd name="T60" fmla="*/ 15 w 32"/>
                    <a:gd name="T61" fmla="*/ 6 h 40"/>
                    <a:gd name="T62" fmla="*/ 13 w 32"/>
                    <a:gd name="T63" fmla="*/ 3 h 40"/>
                    <a:gd name="T64" fmla="*/ 8 w 32"/>
                    <a:gd name="T65" fmla="*/ 2 h 40"/>
                    <a:gd name="T66" fmla="*/ 5 w 32"/>
                    <a:gd name="T67" fmla="*/ 0 h 40"/>
                    <a:gd name="T68" fmla="*/ 5 w 32"/>
                    <a:gd name="T69" fmla="*/ 3 h 40"/>
                    <a:gd name="T70" fmla="*/ 2 w 32"/>
                    <a:gd name="T71" fmla="*/ 6 h 40"/>
                    <a:gd name="T72" fmla="*/ 2 w 32"/>
                    <a:gd name="T73" fmla="*/ 10 h 40"/>
                    <a:gd name="T74" fmla="*/ 5 w 32"/>
                    <a:gd name="T75" fmla="*/ 13 h 40"/>
                    <a:gd name="T76" fmla="*/ 6 w 32"/>
                    <a:gd name="T77" fmla="*/ 16 h 40"/>
                    <a:gd name="T78" fmla="*/ 3 w 32"/>
                    <a:gd name="T79" fmla="*/ 13 h 40"/>
                    <a:gd name="T80" fmla="*/ 1 w 32"/>
                    <a:gd name="T81"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 h="40">
                      <a:moveTo>
                        <a:pt x="1" y="15"/>
                      </a:moveTo>
                      <a:lnTo>
                        <a:pt x="1" y="17"/>
                      </a:lnTo>
                      <a:lnTo>
                        <a:pt x="0" y="20"/>
                      </a:lnTo>
                      <a:lnTo>
                        <a:pt x="4" y="23"/>
                      </a:lnTo>
                      <a:lnTo>
                        <a:pt x="2" y="23"/>
                      </a:lnTo>
                      <a:lnTo>
                        <a:pt x="1" y="24"/>
                      </a:lnTo>
                      <a:lnTo>
                        <a:pt x="2" y="27"/>
                      </a:lnTo>
                      <a:lnTo>
                        <a:pt x="9" y="30"/>
                      </a:lnTo>
                      <a:lnTo>
                        <a:pt x="10" y="31"/>
                      </a:lnTo>
                      <a:lnTo>
                        <a:pt x="11" y="32"/>
                      </a:lnTo>
                      <a:lnTo>
                        <a:pt x="16" y="28"/>
                      </a:lnTo>
                      <a:lnTo>
                        <a:pt x="13" y="33"/>
                      </a:lnTo>
                      <a:lnTo>
                        <a:pt x="10" y="34"/>
                      </a:lnTo>
                      <a:lnTo>
                        <a:pt x="6" y="31"/>
                      </a:lnTo>
                      <a:lnTo>
                        <a:pt x="5" y="32"/>
                      </a:lnTo>
                      <a:lnTo>
                        <a:pt x="4" y="35"/>
                      </a:lnTo>
                      <a:lnTo>
                        <a:pt x="6" y="37"/>
                      </a:lnTo>
                      <a:lnTo>
                        <a:pt x="10" y="37"/>
                      </a:lnTo>
                      <a:lnTo>
                        <a:pt x="11" y="40"/>
                      </a:lnTo>
                      <a:lnTo>
                        <a:pt x="13" y="40"/>
                      </a:lnTo>
                      <a:lnTo>
                        <a:pt x="15" y="38"/>
                      </a:lnTo>
                      <a:lnTo>
                        <a:pt x="23" y="37"/>
                      </a:lnTo>
                      <a:lnTo>
                        <a:pt x="27" y="37"/>
                      </a:lnTo>
                      <a:lnTo>
                        <a:pt x="32" y="32"/>
                      </a:lnTo>
                      <a:lnTo>
                        <a:pt x="31" y="27"/>
                      </a:lnTo>
                      <a:lnTo>
                        <a:pt x="30" y="23"/>
                      </a:lnTo>
                      <a:lnTo>
                        <a:pt x="27" y="22"/>
                      </a:lnTo>
                      <a:lnTo>
                        <a:pt x="24" y="20"/>
                      </a:lnTo>
                      <a:lnTo>
                        <a:pt x="22" y="13"/>
                      </a:lnTo>
                      <a:lnTo>
                        <a:pt x="20" y="7"/>
                      </a:lnTo>
                      <a:lnTo>
                        <a:pt x="15" y="6"/>
                      </a:lnTo>
                      <a:lnTo>
                        <a:pt x="13" y="3"/>
                      </a:lnTo>
                      <a:lnTo>
                        <a:pt x="8" y="2"/>
                      </a:lnTo>
                      <a:lnTo>
                        <a:pt x="5" y="0"/>
                      </a:lnTo>
                      <a:lnTo>
                        <a:pt x="5" y="3"/>
                      </a:lnTo>
                      <a:lnTo>
                        <a:pt x="2" y="6"/>
                      </a:lnTo>
                      <a:lnTo>
                        <a:pt x="2" y="10"/>
                      </a:lnTo>
                      <a:lnTo>
                        <a:pt x="5" y="13"/>
                      </a:lnTo>
                      <a:lnTo>
                        <a:pt x="6" y="16"/>
                      </a:lnTo>
                      <a:lnTo>
                        <a:pt x="3" y="13"/>
                      </a:lnTo>
                      <a:lnTo>
                        <a:pt x="1" y="1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47" name="Freeform 967">
                  <a:extLst>
                    <a:ext uri="{FF2B5EF4-FFF2-40B4-BE49-F238E27FC236}">
                      <a16:creationId xmlns:a16="http://schemas.microsoft.com/office/drawing/2014/main" id="{280D997C-A4A6-920D-0B08-8F78E21E2FB4}"/>
                    </a:ext>
                  </a:extLst>
                </p:cNvPr>
                <p:cNvSpPr>
                  <a:spLocks/>
                </p:cNvSpPr>
                <p:nvPr/>
              </p:nvSpPr>
              <p:spPr bwMode="auto">
                <a:xfrm>
                  <a:off x="2995" y="1370"/>
                  <a:ext cx="4" cy="4"/>
                </a:xfrm>
                <a:custGeom>
                  <a:avLst/>
                  <a:gdLst>
                    <a:gd name="T0" fmla="*/ 4 w 4"/>
                    <a:gd name="T1" fmla="*/ 2 h 4"/>
                    <a:gd name="T2" fmla="*/ 4 w 4"/>
                    <a:gd name="T3" fmla="*/ 0 h 4"/>
                    <a:gd name="T4" fmla="*/ 3 w 4"/>
                    <a:gd name="T5" fmla="*/ 0 h 4"/>
                    <a:gd name="T6" fmla="*/ 0 w 4"/>
                    <a:gd name="T7" fmla="*/ 2 h 4"/>
                    <a:gd name="T8" fmla="*/ 0 w 4"/>
                    <a:gd name="T9" fmla="*/ 3 h 4"/>
                    <a:gd name="T10" fmla="*/ 0 w 4"/>
                    <a:gd name="T11" fmla="*/ 4 h 4"/>
                    <a:gd name="T12" fmla="*/ 2 w 4"/>
                    <a:gd name="T13" fmla="*/ 4 h 4"/>
                    <a:gd name="T14" fmla="*/ 4 w 4"/>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2"/>
                      </a:moveTo>
                      <a:lnTo>
                        <a:pt x="4" y="0"/>
                      </a:lnTo>
                      <a:lnTo>
                        <a:pt x="3" y="0"/>
                      </a:lnTo>
                      <a:lnTo>
                        <a:pt x="0" y="2"/>
                      </a:lnTo>
                      <a:lnTo>
                        <a:pt x="0" y="3"/>
                      </a:lnTo>
                      <a:lnTo>
                        <a:pt x="0" y="4"/>
                      </a:lnTo>
                      <a:lnTo>
                        <a:pt x="2" y="4"/>
                      </a:lnTo>
                      <a:lnTo>
                        <a:pt x="4"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48" name="Freeform 968">
                  <a:extLst>
                    <a:ext uri="{FF2B5EF4-FFF2-40B4-BE49-F238E27FC236}">
                      <a16:creationId xmlns:a16="http://schemas.microsoft.com/office/drawing/2014/main" id="{6F1F56C1-C1A6-3A3C-22F8-41E28E0CB368}"/>
                    </a:ext>
                  </a:extLst>
                </p:cNvPr>
                <p:cNvSpPr>
                  <a:spLocks/>
                </p:cNvSpPr>
                <p:nvPr/>
              </p:nvSpPr>
              <p:spPr bwMode="auto">
                <a:xfrm>
                  <a:off x="3003" y="1275"/>
                  <a:ext cx="4" cy="5"/>
                </a:xfrm>
                <a:custGeom>
                  <a:avLst/>
                  <a:gdLst>
                    <a:gd name="T0" fmla="*/ 3 w 4"/>
                    <a:gd name="T1" fmla="*/ 5 h 5"/>
                    <a:gd name="T2" fmla="*/ 4 w 4"/>
                    <a:gd name="T3" fmla="*/ 3 h 5"/>
                    <a:gd name="T4" fmla="*/ 2 w 4"/>
                    <a:gd name="T5" fmla="*/ 0 h 5"/>
                    <a:gd name="T6" fmla="*/ 1 w 4"/>
                    <a:gd name="T7" fmla="*/ 0 h 5"/>
                    <a:gd name="T8" fmla="*/ 0 w 4"/>
                    <a:gd name="T9" fmla="*/ 1 h 5"/>
                    <a:gd name="T10" fmla="*/ 2 w 4"/>
                    <a:gd name="T11" fmla="*/ 4 h 5"/>
                    <a:gd name="T12" fmla="*/ 3 w 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5"/>
                      </a:moveTo>
                      <a:lnTo>
                        <a:pt x="4" y="3"/>
                      </a:lnTo>
                      <a:lnTo>
                        <a:pt x="2" y="0"/>
                      </a:lnTo>
                      <a:lnTo>
                        <a:pt x="1" y="0"/>
                      </a:lnTo>
                      <a:lnTo>
                        <a:pt x="0" y="1"/>
                      </a:lnTo>
                      <a:lnTo>
                        <a:pt x="2" y="4"/>
                      </a:lnTo>
                      <a:lnTo>
                        <a:pt x="3"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49" name="Freeform 969">
                  <a:extLst>
                    <a:ext uri="{FF2B5EF4-FFF2-40B4-BE49-F238E27FC236}">
                      <a16:creationId xmlns:a16="http://schemas.microsoft.com/office/drawing/2014/main" id="{438A121D-47D3-2179-CB67-0C4AB460D275}"/>
                    </a:ext>
                  </a:extLst>
                </p:cNvPr>
                <p:cNvSpPr>
                  <a:spLocks/>
                </p:cNvSpPr>
                <p:nvPr/>
              </p:nvSpPr>
              <p:spPr bwMode="auto">
                <a:xfrm>
                  <a:off x="3004" y="1475"/>
                  <a:ext cx="3" cy="4"/>
                </a:xfrm>
                <a:custGeom>
                  <a:avLst/>
                  <a:gdLst>
                    <a:gd name="T0" fmla="*/ 1 w 4"/>
                    <a:gd name="T1" fmla="*/ 5 h 6"/>
                    <a:gd name="T2" fmla="*/ 3 w 4"/>
                    <a:gd name="T3" fmla="*/ 3 h 6"/>
                    <a:gd name="T4" fmla="*/ 4 w 4"/>
                    <a:gd name="T5" fmla="*/ 1 h 6"/>
                    <a:gd name="T6" fmla="*/ 3 w 4"/>
                    <a:gd name="T7" fmla="*/ 0 h 6"/>
                    <a:gd name="T8" fmla="*/ 0 w 4"/>
                    <a:gd name="T9" fmla="*/ 4 h 6"/>
                    <a:gd name="T10" fmla="*/ 0 w 4"/>
                    <a:gd name="T11" fmla="*/ 6 h 6"/>
                    <a:gd name="T12" fmla="*/ 1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1" y="5"/>
                      </a:moveTo>
                      <a:cubicBezTo>
                        <a:pt x="3" y="3"/>
                        <a:pt x="3" y="3"/>
                        <a:pt x="3" y="3"/>
                      </a:cubicBezTo>
                      <a:cubicBezTo>
                        <a:pt x="4" y="1"/>
                        <a:pt x="4" y="1"/>
                        <a:pt x="4" y="1"/>
                      </a:cubicBezTo>
                      <a:cubicBezTo>
                        <a:pt x="3" y="0"/>
                        <a:pt x="3" y="0"/>
                        <a:pt x="3" y="0"/>
                      </a:cubicBezTo>
                      <a:cubicBezTo>
                        <a:pt x="0" y="4"/>
                        <a:pt x="0" y="4"/>
                        <a:pt x="0" y="4"/>
                      </a:cubicBezTo>
                      <a:cubicBezTo>
                        <a:pt x="0" y="4"/>
                        <a:pt x="0" y="6"/>
                        <a:pt x="0" y="6"/>
                      </a:cubicBezTo>
                      <a:lnTo>
                        <a:pt x="1"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50" name="Freeform 970">
                  <a:extLst>
                    <a:ext uri="{FF2B5EF4-FFF2-40B4-BE49-F238E27FC236}">
                      <a16:creationId xmlns:a16="http://schemas.microsoft.com/office/drawing/2014/main" id="{AE17A9FD-B45E-4A2F-0D6C-A5BF2543AFF7}"/>
                    </a:ext>
                  </a:extLst>
                </p:cNvPr>
                <p:cNvSpPr>
                  <a:spLocks/>
                </p:cNvSpPr>
                <p:nvPr/>
              </p:nvSpPr>
              <p:spPr bwMode="auto">
                <a:xfrm>
                  <a:off x="3009" y="1344"/>
                  <a:ext cx="5" cy="4"/>
                </a:xfrm>
                <a:custGeom>
                  <a:avLst/>
                  <a:gdLst>
                    <a:gd name="T0" fmla="*/ 0 w 5"/>
                    <a:gd name="T1" fmla="*/ 1 h 4"/>
                    <a:gd name="T2" fmla="*/ 0 w 5"/>
                    <a:gd name="T3" fmla="*/ 3 h 4"/>
                    <a:gd name="T4" fmla="*/ 1 w 5"/>
                    <a:gd name="T5" fmla="*/ 4 h 4"/>
                    <a:gd name="T6" fmla="*/ 5 w 5"/>
                    <a:gd name="T7" fmla="*/ 3 h 4"/>
                    <a:gd name="T8" fmla="*/ 4 w 5"/>
                    <a:gd name="T9" fmla="*/ 1 h 4"/>
                    <a:gd name="T10" fmla="*/ 2 w 5"/>
                    <a:gd name="T11" fmla="*/ 0 h 4"/>
                    <a:gd name="T12" fmla="*/ 0 w 5"/>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0" y="1"/>
                      </a:moveTo>
                      <a:lnTo>
                        <a:pt x="0" y="3"/>
                      </a:lnTo>
                      <a:lnTo>
                        <a:pt x="1" y="4"/>
                      </a:lnTo>
                      <a:lnTo>
                        <a:pt x="5" y="3"/>
                      </a:lnTo>
                      <a:lnTo>
                        <a:pt x="4" y="1"/>
                      </a:lnTo>
                      <a:lnTo>
                        <a:pt x="2"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51" name="Freeform 971">
                  <a:extLst>
                    <a:ext uri="{FF2B5EF4-FFF2-40B4-BE49-F238E27FC236}">
                      <a16:creationId xmlns:a16="http://schemas.microsoft.com/office/drawing/2014/main" id="{08D98E13-F3E2-D70C-55C2-90A751A6C4C6}"/>
                    </a:ext>
                  </a:extLst>
                </p:cNvPr>
                <p:cNvSpPr>
                  <a:spLocks/>
                </p:cNvSpPr>
                <p:nvPr/>
              </p:nvSpPr>
              <p:spPr bwMode="auto">
                <a:xfrm>
                  <a:off x="3020" y="1343"/>
                  <a:ext cx="5" cy="2"/>
                </a:xfrm>
                <a:custGeom>
                  <a:avLst/>
                  <a:gdLst>
                    <a:gd name="T0" fmla="*/ 3 w 5"/>
                    <a:gd name="T1" fmla="*/ 2 h 2"/>
                    <a:gd name="T2" fmla="*/ 5 w 5"/>
                    <a:gd name="T3" fmla="*/ 1 h 2"/>
                    <a:gd name="T4" fmla="*/ 3 w 5"/>
                    <a:gd name="T5" fmla="*/ 0 h 2"/>
                    <a:gd name="T6" fmla="*/ 0 w 5"/>
                    <a:gd name="T7" fmla="*/ 1 h 2"/>
                    <a:gd name="T8" fmla="*/ 1 w 5"/>
                    <a:gd name="T9" fmla="*/ 2 h 2"/>
                    <a:gd name="T10" fmla="*/ 3 w 5"/>
                    <a:gd name="T11" fmla="*/ 2 h 2"/>
                  </a:gdLst>
                  <a:ahLst/>
                  <a:cxnLst>
                    <a:cxn ang="0">
                      <a:pos x="T0" y="T1"/>
                    </a:cxn>
                    <a:cxn ang="0">
                      <a:pos x="T2" y="T3"/>
                    </a:cxn>
                    <a:cxn ang="0">
                      <a:pos x="T4" y="T5"/>
                    </a:cxn>
                    <a:cxn ang="0">
                      <a:pos x="T6" y="T7"/>
                    </a:cxn>
                    <a:cxn ang="0">
                      <a:pos x="T8" y="T9"/>
                    </a:cxn>
                    <a:cxn ang="0">
                      <a:pos x="T10" y="T11"/>
                    </a:cxn>
                  </a:cxnLst>
                  <a:rect l="0" t="0" r="r" b="b"/>
                  <a:pathLst>
                    <a:path w="5" h="2">
                      <a:moveTo>
                        <a:pt x="3" y="2"/>
                      </a:moveTo>
                      <a:lnTo>
                        <a:pt x="5" y="1"/>
                      </a:lnTo>
                      <a:lnTo>
                        <a:pt x="3" y="0"/>
                      </a:lnTo>
                      <a:lnTo>
                        <a:pt x="0" y="1"/>
                      </a:lnTo>
                      <a:lnTo>
                        <a:pt x="1" y="2"/>
                      </a:lnTo>
                      <a:lnTo>
                        <a:pt x="3"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52" name="Freeform 972">
                  <a:extLst>
                    <a:ext uri="{FF2B5EF4-FFF2-40B4-BE49-F238E27FC236}">
                      <a16:creationId xmlns:a16="http://schemas.microsoft.com/office/drawing/2014/main" id="{027CCCE3-1C48-9516-55EE-3BE131011952}"/>
                    </a:ext>
                  </a:extLst>
                </p:cNvPr>
                <p:cNvSpPr>
                  <a:spLocks/>
                </p:cNvSpPr>
                <p:nvPr/>
              </p:nvSpPr>
              <p:spPr bwMode="auto">
                <a:xfrm>
                  <a:off x="2988" y="1401"/>
                  <a:ext cx="2" cy="2"/>
                </a:xfrm>
                <a:custGeom>
                  <a:avLst/>
                  <a:gdLst>
                    <a:gd name="T0" fmla="*/ 2 w 2"/>
                    <a:gd name="T1" fmla="*/ 2 h 2"/>
                    <a:gd name="T2" fmla="*/ 2 w 2"/>
                    <a:gd name="T3" fmla="*/ 0 h 2"/>
                    <a:gd name="T4" fmla="*/ 1 w 2"/>
                    <a:gd name="T5" fmla="*/ 0 h 2"/>
                    <a:gd name="T6" fmla="*/ 0 w 2"/>
                    <a:gd name="T7" fmla="*/ 0 h 2"/>
                    <a:gd name="T8" fmla="*/ 1 w 2"/>
                    <a:gd name="T9" fmla="*/ 2 h 2"/>
                    <a:gd name="T10" fmla="*/ 2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2" y="2"/>
                      </a:moveTo>
                      <a:lnTo>
                        <a:pt x="2" y="0"/>
                      </a:lnTo>
                      <a:lnTo>
                        <a:pt x="1" y="0"/>
                      </a:lnTo>
                      <a:lnTo>
                        <a:pt x="0" y="0"/>
                      </a:lnTo>
                      <a:lnTo>
                        <a:pt x="1" y="2"/>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53" name="Freeform 973">
                  <a:extLst>
                    <a:ext uri="{FF2B5EF4-FFF2-40B4-BE49-F238E27FC236}">
                      <a16:creationId xmlns:a16="http://schemas.microsoft.com/office/drawing/2014/main" id="{26D1881F-CCC9-8BC5-A773-D5D4BDD546DD}"/>
                    </a:ext>
                  </a:extLst>
                </p:cNvPr>
                <p:cNvSpPr>
                  <a:spLocks/>
                </p:cNvSpPr>
                <p:nvPr/>
              </p:nvSpPr>
              <p:spPr bwMode="auto">
                <a:xfrm>
                  <a:off x="3103" y="1548"/>
                  <a:ext cx="1" cy="3"/>
                </a:xfrm>
                <a:custGeom>
                  <a:avLst/>
                  <a:gdLst>
                    <a:gd name="T0" fmla="*/ 1 w 1"/>
                    <a:gd name="T1" fmla="*/ 0 h 3"/>
                    <a:gd name="T2" fmla="*/ 0 w 1"/>
                    <a:gd name="T3" fmla="*/ 1 h 3"/>
                    <a:gd name="T4" fmla="*/ 0 w 1"/>
                    <a:gd name="T5" fmla="*/ 3 h 3"/>
                    <a:gd name="T6" fmla="*/ 1 w 1"/>
                    <a:gd name="T7" fmla="*/ 2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lnTo>
                        <a:pt x="0" y="1"/>
                      </a:lnTo>
                      <a:lnTo>
                        <a:pt x="0" y="3"/>
                      </a:lnTo>
                      <a:lnTo>
                        <a:pt x="1" y="2"/>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54" name="Freeform 974">
                  <a:extLst>
                    <a:ext uri="{FF2B5EF4-FFF2-40B4-BE49-F238E27FC236}">
                      <a16:creationId xmlns:a16="http://schemas.microsoft.com/office/drawing/2014/main" id="{5207BBDF-3646-CCC3-7CB3-C2AE258E2713}"/>
                    </a:ext>
                  </a:extLst>
                </p:cNvPr>
                <p:cNvSpPr>
                  <a:spLocks/>
                </p:cNvSpPr>
                <p:nvPr/>
              </p:nvSpPr>
              <p:spPr bwMode="auto">
                <a:xfrm>
                  <a:off x="3004" y="1476"/>
                  <a:ext cx="5" cy="6"/>
                </a:xfrm>
                <a:custGeom>
                  <a:avLst/>
                  <a:gdLst>
                    <a:gd name="T0" fmla="*/ 1 w 5"/>
                    <a:gd name="T1" fmla="*/ 6 h 6"/>
                    <a:gd name="T2" fmla="*/ 3 w 5"/>
                    <a:gd name="T3" fmla="*/ 3 h 6"/>
                    <a:gd name="T4" fmla="*/ 5 w 5"/>
                    <a:gd name="T5" fmla="*/ 0 h 6"/>
                    <a:gd name="T6" fmla="*/ 4 w 5"/>
                    <a:gd name="T7" fmla="*/ 0 h 6"/>
                    <a:gd name="T8" fmla="*/ 3 w 5"/>
                    <a:gd name="T9" fmla="*/ 3 h 6"/>
                    <a:gd name="T10" fmla="*/ 0 w 5"/>
                    <a:gd name="T11" fmla="*/ 6 h 6"/>
                    <a:gd name="T12" fmla="*/ 1 w 5"/>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1" y="6"/>
                      </a:moveTo>
                      <a:lnTo>
                        <a:pt x="3" y="3"/>
                      </a:lnTo>
                      <a:lnTo>
                        <a:pt x="5" y="0"/>
                      </a:lnTo>
                      <a:lnTo>
                        <a:pt x="4" y="0"/>
                      </a:lnTo>
                      <a:lnTo>
                        <a:pt x="3" y="3"/>
                      </a:lnTo>
                      <a:lnTo>
                        <a:pt x="0" y="6"/>
                      </a:lnTo>
                      <a:lnTo>
                        <a:pt x="1"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55" name="Freeform 975">
                  <a:extLst>
                    <a:ext uri="{FF2B5EF4-FFF2-40B4-BE49-F238E27FC236}">
                      <a16:creationId xmlns:a16="http://schemas.microsoft.com/office/drawing/2014/main" id="{61D15E4F-1368-DB48-0490-9CEB5BDAB630}"/>
                    </a:ext>
                  </a:extLst>
                </p:cNvPr>
                <p:cNvSpPr>
                  <a:spLocks/>
                </p:cNvSpPr>
                <p:nvPr/>
              </p:nvSpPr>
              <p:spPr bwMode="auto">
                <a:xfrm>
                  <a:off x="2992" y="1405"/>
                  <a:ext cx="3" cy="1"/>
                </a:xfrm>
                <a:custGeom>
                  <a:avLst/>
                  <a:gdLst>
                    <a:gd name="T0" fmla="*/ 3 w 3"/>
                    <a:gd name="T1" fmla="*/ 1 h 1"/>
                    <a:gd name="T2" fmla="*/ 3 w 3"/>
                    <a:gd name="T3" fmla="*/ 1 h 1"/>
                    <a:gd name="T4" fmla="*/ 3 w 3"/>
                    <a:gd name="T5" fmla="*/ 0 h 1"/>
                    <a:gd name="T6" fmla="*/ 0 w 3"/>
                    <a:gd name="T7" fmla="*/ 1 h 1"/>
                    <a:gd name="T8" fmla="*/ 3 w 3"/>
                    <a:gd name="T9" fmla="*/ 1 h 1"/>
                  </a:gdLst>
                  <a:ahLst/>
                  <a:cxnLst>
                    <a:cxn ang="0">
                      <a:pos x="T0" y="T1"/>
                    </a:cxn>
                    <a:cxn ang="0">
                      <a:pos x="T2" y="T3"/>
                    </a:cxn>
                    <a:cxn ang="0">
                      <a:pos x="T4" y="T5"/>
                    </a:cxn>
                    <a:cxn ang="0">
                      <a:pos x="T6" y="T7"/>
                    </a:cxn>
                    <a:cxn ang="0">
                      <a:pos x="T8" y="T9"/>
                    </a:cxn>
                  </a:cxnLst>
                  <a:rect l="0" t="0" r="r" b="b"/>
                  <a:pathLst>
                    <a:path w="3" h="1">
                      <a:moveTo>
                        <a:pt x="3" y="1"/>
                      </a:moveTo>
                      <a:lnTo>
                        <a:pt x="3" y="1"/>
                      </a:lnTo>
                      <a:lnTo>
                        <a:pt x="3" y="0"/>
                      </a:lnTo>
                      <a:lnTo>
                        <a:pt x="0" y="1"/>
                      </a:lnTo>
                      <a:lnTo>
                        <a:pt x="3"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56" name="Freeform 976">
                  <a:extLst>
                    <a:ext uri="{FF2B5EF4-FFF2-40B4-BE49-F238E27FC236}">
                      <a16:creationId xmlns:a16="http://schemas.microsoft.com/office/drawing/2014/main" id="{9C0FF1A5-529E-9717-3F83-B995243829B8}"/>
                    </a:ext>
                  </a:extLst>
                </p:cNvPr>
                <p:cNvSpPr>
                  <a:spLocks/>
                </p:cNvSpPr>
                <p:nvPr/>
              </p:nvSpPr>
              <p:spPr bwMode="auto">
                <a:xfrm>
                  <a:off x="3014" y="1191"/>
                  <a:ext cx="9" cy="9"/>
                </a:xfrm>
                <a:custGeom>
                  <a:avLst/>
                  <a:gdLst>
                    <a:gd name="T0" fmla="*/ 2 w 9"/>
                    <a:gd name="T1" fmla="*/ 2 h 9"/>
                    <a:gd name="T2" fmla="*/ 1 w 9"/>
                    <a:gd name="T3" fmla="*/ 5 h 9"/>
                    <a:gd name="T4" fmla="*/ 0 w 9"/>
                    <a:gd name="T5" fmla="*/ 5 h 9"/>
                    <a:gd name="T6" fmla="*/ 0 w 9"/>
                    <a:gd name="T7" fmla="*/ 8 h 9"/>
                    <a:gd name="T8" fmla="*/ 0 w 9"/>
                    <a:gd name="T9" fmla="*/ 9 h 9"/>
                    <a:gd name="T10" fmla="*/ 1 w 9"/>
                    <a:gd name="T11" fmla="*/ 9 h 9"/>
                    <a:gd name="T12" fmla="*/ 2 w 9"/>
                    <a:gd name="T13" fmla="*/ 8 h 9"/>
                    <a:gd name="T14" fmla="*/ 6 w 9"/>
                    <a:gd name="T15" fmla="*/ 5 h 9"/>
                    <a:gd name="T16" fmla="*/ 9 w 9"/>
                    <a:gd name="T17" fmla="*/ 1 h 9"/>
                    <a:gd name="T18" fmla="*/ 9 w 9"/>
                    <a:gd name="T19" fmla="*/ 0 h 9"/>
                    <a:gd name="T20" fmla="*/ 6 w 9"/>
                    <a:gd name="T21" fmla="*/ 0 h 9"/>
                    <a:gd name="T22" fmla="*/ 4 w 9"/>
                    <a:gd name="T23" fmla="*/ 2 h 9"/>
                    <a:gd name="T24" fmla="*/ 2 w 9"/>
                    <a:gd name="T25"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9">
                      <a:moveTo>
                        <a:pt x="2" y="2"/>
                      </a:moveTo>
                      <a:lnTo>
                        <a:pt x="1" y="5"/>
                      </a:lnTo>
                      <a:lnTo>
                        <a:pt x="0" y="5"/>
                      </a:lnTo>
                      <a:lnTo>
                        <a:pt x="0" y="8"/>
                      </a:lnTo>
                      <a:lnTo>
                        <a:pt x="0" y="9"/>
                      </a:lnTo>
                      <a:lnTo>
                        <a:pt x="1" y="9"/>
                      </a:lnTo>
                      <a:lnTo>
                        <a:pt x="2" y="8"/>
                      </a:lnTo>
                      <a:lnTo>
                        <a:pt x="6" y="5"/>
                      </a:lnTo>
                      <a:lnTo>
                        <a:pt x="9" y="1"/>
                      </a:lnTo>
                      <a:lnTo>
                        <a:pt x="9" y="0"/>
                      </a:lnTo>
                      <a:lnTo>
                        <a:pt x="6" y="0"/>
                      </a:lnTo>
                      <a:lnTo>
                        <a:pt x="4" y="2"/>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57" name="Freeform 977">
                  <a:extLst>
                    <a:ext uri="{FF2B5EF4-FFF2-40B4-BE49-F238E27FC236}">
                      <a16:creationId xmlns:a16="http://schemas.microsoft.com/office/drawing/2014/main" id="{14E1CAF3-3CB3-19DE-B7E6-184F7EC52874}"/>
                    </a:ext>
                  </a:extLst>
                </p:cNvPr>
                <p:cNvSpPr>
                  <a:spLocks/>
                </p:cNvSpPr>
                <p:nvPr/>
              </p:nvSpPr>
              <p:spPr bwMode="auto">
                <a:xfrm>
                  <a:off x="3019" y="1358"/>
                  <a:ext cx="5" cy="4"/>
                </a:xfrm>
                <a:custGeom>
                  <a:avLst/>
                  <a:gdLst>
                    <a:gd name="T0" fmla="*/ 5 w 5"/>
                    <a:gd name="T1" fmla="*/ 1 h 4"/>
                    <a:gd name="T2" fmla="*/ 1 w 5"/>
                    <a:gd name="T3" fmla="*/ 0 h 4"/>
                    <a:gd name="T4" fmla="*/ 0 w 5"/>
                    <a:gd name="T5" fmla="*/ 1 h 4"/>
                    <a:gd name="T6" fmla="*/ 0 w 5"/>
                    <a:gd name="T7" fmla="*/ 3 h 4"/>
                    <a:gd name="T8" fmla="*/ 1 w 5"/>
                    <a:gd name="T9" fmla="*/ 4 h 4"/>
                    <a:gd name="T10" fmla="*/ 5 w 5"/>
                    <a:gd name="T11" fmla="*/ 3 h 4"/>
                    <a:gd name="T12" fmla="*/ 5 w 5"/>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5" y="1"/>
                      </a:moveTo>
                      <a:lnTo>
                        <a:pt x="1" y="0"/>
                      </a:lnTo>
                      <a:lnTo>
                        <a:pt x="0" y="1"/>
                      </a:lnTo>
                      <a:lnTo>
                        <a:pt x="0" y="3"/>
                      </a:lnTo>
                      <a:lnTo>
                        <a:pt x="1" y="4"/>
                      </a:lnTo>
                      <a:lnTo>
                        <a:pt x="5" y="3"/>
                      </a:lnTo>
                      <a:lnTo>
                        <a:pt x="5"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58" name="Freeform 978">
                  <a:extLst>
                    <a:ext uri="{FF2B5EF4-FFF2-40B4-BE49-F238E27FC236}">
                      <a16:creationId xmlns:a16="http://schemas.microsoft.com/office/drawing/2014/main" id="{F8E85432-BE25-7F95-3106-CC0DBBF01DF9}"/>
                    </a:ext>
                  </a:extLst>
                </p:cNvPr>
                <p:cNvSpPr>
                  <a:spLocks/>
                </p:cNvSpPr>
                <p:nvPr/>
              </p:nvSpPr>
              <p:spPr bwMode="auto">
                <a:xfrm>
                  <a:off x="3037" y="1268"/>
                  <a:ext cx="3" cy="4"/>
                </a:xfrm>
                <a:custGeom>
                  <a:avLst/>
                  <a:gdLst>
                    <a:gd name="T0" fmla="*/ 1 w 5"/>
                    <a:gd name="T1" fmla="*/ 0 h 5"/>
                    <a:gd name="T2" fmla="*/ 0 w 5"/>
                    <a:gd name="T3" fmla="*/ 2 h 5"/>
                    <a:gd name="T4" fmla="*/ 4 w 5"/>
                    <a:gd name="T5" fmla="*/ 5 h 5"/>
                    <a:gd name="T6" fmla="*/ 5 w 5"/>
                    <a:gd name="T7" fmla="*/ 5 h 5"/>
                    <a:gd name="T8" fmla="*/ 4 w 5"/>
                    <a:gd name="T9" fmla="*/ 1 h 5"/>
                    <a:gd name="T10" fmla="*/ 1 w 5"/>
                    <a:gd name="T11" fmla="*/ 0 h 5"/>
                  </a:gdLst>
                  <a:ahLst/>
                  <a:cxnLst>
                    <a:cxn ang="0">
                      <a:pos x="T0" y="T1"/>
                    </a:cxn>
                    <a:cxn ang="0">
                      <a:pos x="T2" y="T3"/>
                    </a:cxn>
                    <a:cxn ang="0">
                      <a:pos x="T4" y="T5"/>
                    </a:cxn>
                    <a:cxn ang="0">
                      <a:pos x="T6" y="T7"/>
                    </a:cxn>
                    <a:cxn ang="0">
                      <a:pos x="T8" y="T9"/>
                    </a:cxn>
                    <a:cxn ang="0">
                      <a:pos x="T10" y="T11"/>
                    </a:cxn>
                  </a:cxnLst>
                  <a:rect l="0" t="0" r="r" b="b"/>
                  <a:pathLst>
                    <a:path w="5" h="5">
                      <a:moveTo>
                        <a:pt x="1" y="0"/>
                      </a:moveTo>
                      <a:cubicBezTo>
                        <a:pt x="0" y="2"/>
                        <a:pt x="0" y="2"/>
                        <a:pt x="0" y="2"/>
                      </a:cubicBezTo>
                      <a:cubicBezTo>
                        <a:pt x="4" y="5"/>
                        <a:pt x="4" y="5"/>
                        <a:pt x="4" y="5"/>
                      </a:cubicBezTo>
                      <a:cubicBezTo>
                        <a:pt x="5" y="5"/>
                        <a:pt x="5" y="5"/>
                        <a:pt x="5" y="5"/>
                      </a:cubicBezTo>
                      <a:cubicBezTo>
                        <a:pt x="4" y="1"/>
                        <a:pt x="4" y="1"/>
                        <a:pt x="4" y="1"/>
                      </a:cubicBezTo>
                      <a:cubicBezTo>
                        <a:pt x="4" y="1"/>
                        <a:pt x="1" y="0"/>
                        <a:pt x="1" y="0"/>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59" name="Freeform 979">
                  <a:extLst>
                    <a:ext uri="{FF2B5EF4-FFF2-40B4-BE49-F238E27FC236}">
                      <a16:creationId xmlns:a16="http://schemas.microsoft.com/office/drawing/2014/main" id="{1E3FB7C7-31E4-2FD0-5CCA-883AA569CDAD}"/>
                    </a:ext>
                  </a:extLst>
                </p:cNvPr>
                <p:cNvSpPr>
                  <a:spLocks/>
                </p:cNvSpPr>
                <p:nvPr/>
              </p:nvSpPr>
              <p:spPr bwMode="auto">
                <a:xfrm>
                  <a:off x="3012" y="1117"/>
                  <a:ext cx="12" cy="6"/>
                </a:xfrm>
                <a:custGeom>
                  <a:avLst/>
                  <a:gdLst>
                    <a:gd name="T0" fmla="*/ 11 w 12"/>
                    <a:gd name="T1" fmla="*/ 5 h 6"/>
                    <a:gd name="T2" fmla="*/ 11 w 12"/>
                    <a:gd name="T3" fmla="*/ 6 h 6"/>
                    <a:gd name="T4" fmla="*/ 12 w 12"/>
                    <a:gd name="T5" fmla="*/ 3 h 6"/>
                    <a:gd name="T6" fmla="*/ 10 w 12"/>
                    <a:gd name="T7" fmla="*/ 1 h 6"/>
                    <a:gd name="T8" fmla="*/ 7 w 12"/>
                    <a:gd name="T9" fmla="*/ 0 h 6"/>
                    <a:gd name="T10" fmla="*/ 5 w 12"/>
                    <a:gd name="T11" fmla="*/ 1 h 6"/>
                    <a:gd name="T12" fmla="*/ 3 w 12"/>
                    <a:gd name="T13" fmla="*/ 0 h 6"/>
                    <a:gd name="T14" fmla="*/ 0 w 12"/>
                    <a:gd name="T15" fmla="*/ 0 h 6"/>
                    <a:gd name="T16" fmla="*/ 0 w 12"/>
                    <a:gd name="T17" fmla="*/ 1 h 6"/>
                    <a:gd name="T18" fmla="*/ 0 w 12"/>
                    <a:gd name="T19" fmla="*/ 3 h 6"/>
                    <a:gd name="T20" fmla="*/ 2 w 12"/>
                    <a:gd name="T21" fmla="*/ 3 h 6"/>
                    <a:gd name="T22" fmla="*/ 4 w 12"/>
                    <a:gd name="T23" fmla="*/ 4 h 6"/>
                    <a:gd name="T24" fmla="*/ 8 w 12"/>
                    <a:gd name="T25" fmla="*/ 3 h 6"/>
                    <a:gd name="T26" fmla="*/ 11 w 12"/>
                    <a:gd name="T2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6">
                      <a:moveTo>
                        <a:pt x="11" y="5"/>
                      </a:moveTo>
                      <a:lnTo>
                        <a:pt x="11" y="6"/>
                      </a:lnTo>
                      <a:lnTo>
                        <a:pt x="12" y="3"/>
                      </a:lnTo>
                      <a:lnTo>
                        <a:pt x="10" y="1"/>
                      </a:lnTo>
                      <a:lnTo>
                        <a:pt x="7" y="0"/>
                      </a:lnTo>
                      <a:lnTo>
                        <a:pt x="5" y="1"/>
                      </a:lnTo>
                      <a:lnTo>
                        <a:pt x="3" y="0"/>
                      </a:lnTo>
                      <a:lnTo>
                        <a:pt x="0" y="0"/>
                      </a:lnTo>
                      <a:lnTo>
                        <a:pt x="0" y="1"/>
                      </a:lnTo>
                      <a:lnTo>
                        <a:pt x="0" y="3"/>
                      </a:lnTo>
                      <a:lnTo>
                        <a:pt x="2" y="3"/>
                      </a:lnTo>
                      <a:lnTo>
                        <a:pt x="4" y="4"/>
                      </a:lnTo>
                      <a:lnTo>
                        <a:pt x="8" y="3"/>
                      </a:lnTo>
                      <a:lnTo>
                        <a:pt x="11"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60" name="Rectangle 980">
                  <a:extLst>
                    <a:ext uri="{FF2B5EF4-FFF2-40B4-BE49-F238E27FC236}">
                      <a16:creationId xmlns:a16="http://schemas.microsoft.com/office/drawing/2014/main" id="{4B2B41BD-A6B2-856B-DEEF-50FB1485C6EB}"/>
                    </a:ext>
                  </a:extLst>
                </p:cNvPr>
                <p:cNvSpPr>
                  <a:spLocks noChangeArrowheads="1"/>
                </p:cNvSpPr>
                <p:nvPr/>
              </p:nvSpPr>
              <p:spPr bwMode="auto">
                <a:xfrm>
                  <a:off x="3016" y="1124"/>
                  <a:ext cx="1" cy="1"/>
                </a:xfrm>
                <a:prstGeom prst="rect">
                  <a:avLst/>
                </a:pr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61" name="Freeform 981">
                  <a:extLst>
                    <a:ext uri="{FF2B5EF4-FFF2-40B4-BE49-F238E27FC236}">
                      <a16:creationId xmlns:a16="http://schemas.microsoft.com/office/drawing/2014/main" id="{E4140FE0-0B60-2DCC-855D-FB3FD684F6C4}"/>
                    </a:ext>
                  </a:extLst>
                </p:cNvPr>
                <p:cNvSpPr>
                  <a:spLocks/>
                </p:cNvSpPr>
                <p:nvPr/>
              </p:nvSpPr>
              <p:spPr bwMode="auto">
                <a:xfrm>
                  <a:off x="2904" y="962"/>
                  <a:ext cx="11" cy="7"/>
                </a:xfrm>
                <a:custGeom>
                  <a:avLst/>
                  <a:gdLst>
                    <a:gd name="T0" fmla="*/ 11 w 11"/>
                    <a:gd name="T1" fmla="*/ 6 h 7"/>
                    <a:gd name="T2" fmla="*/ 8 w 11"/>
                    <a:gd name="T3" fmla="*/ 2 h 7"/>
                    <a:gd name="T4" fmla="*/ 4 w 11"/>
                    <a:gd name="T5" fmla="*/ 0 h 7"/>
                    <a:gd name="T6" fmla="*/ 1 w 11"/>
                    <a:gd name="T7" fmla="*/ 0 h 7"/>
                    <a:gd name="T8" fmla="*/ 0 w 11"/>
                    <a:gd name="T9" fmla="*/ 2 h 7"/>
                    <a:gd name="T10" fmla="*/ 2 w 11"/>
                    <a:gd name="T11" fmla="*/ 6 h 7"/>
                    <a:gd name="T12" fmla="*/ 5 w 11"/>
                    <a:gd name="T13" fmla="*/ 6 h 7"/>
                    <a:gd name="T14" fmla="*/ 8 w 11"/>
                    <a:gd name="T15" fmla="*/ 7 h 7"/>
                    <a:gd name="T16" fmla="*/ 11 w 11"/>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11" y="6"/>
                      </a:moveTo>
                      <a:lnTo>
                        <a:pt x="8" y="2"/>
                      </a:lnTo>
                      <a:lnTo>
                        <a:pt x="4" y="0"/>
                      </a:lnTo>
                      <a:lnTo>
                        <a:pt x="1" y="0"/>
                      </a:lnTo>
                      <a:lnTo>
                        <a:pt x="0" y="2"/>
                      </a:lnTo>
                      <a:lnTo>
                        <a:pt x="2" y="6"/>
                      </a:lnTo>
                      <a:lnTo>
                        <a:pt x="5" y="6"/>
                      </a:lnTo>
                      <a:lnTo>
                        <a:pt x="8" y="7"/>
                      </a:lnTo>
                      <a:lnTo>
                        <a:pt x="11"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62" name="Freeform 982">
                  <a:extLst>
                    <a:ext uri="{FF2B5EF4-FFF2-40B4-BE49-F238E27FC236}">
                      <a16:creationId xmlns:a16="http://schemas.microsoft.com/office/drawing/2014/main" id="{9E238BF5-18D1-DE6E-6A8C-50D3DA4CDC72}"/>
                    </a:ext>
                  </a:extLst>
                </p:cNvPr>
                <p:cNvSpPr>
                  <a:spLocks/>
                </p:cNvSpPr>
                <p:nvPr/>
              </p:nvSpPr>
              <p:spPr bwMode="auto">
                <a:xfrm>
                  <a:off x="3037" y="1304"/>
                  <a:ext cx="7" cy="10"/>
                </a:xfrm>
                <a:custGeom>
                  <a:avLst/>
                  <a:gdLst>
                    <a:gd name="T0" fmla="*/ 2 w 7"/>
                    <a:gd name="T1" fmla="*/ 10 h 10"/>
                    <a:gd name="T2" fmla="*/ 3 w 7"/>
                    <a:gd name="T3" fmla="*/ 9 h 10"/>
                    <a:gd name="T4" fmla="*/ 5 w 7"/>
                    <a:gd name="T5" fmla="*/ 4 h 10"/>
                    <a:gd name="T6" fmla="*/ 7 w 7"/>
                    <a:gd name="T7" fmla="*/ 2 h 10"/>
                    <a:gd name="T8" fmla="*/ 6 w 7"/>
                    <a:gd name="T9" fmla="*/ 0 h 10"/>
                    <a:gd name="T10" fmla="*/ 4 w 7"/>
                    <a:gd name="T11" fmla="*/ 1 h 10"/>
                    <a:gd name="T12" fmla="*/ 2 w 7"/>
                    <a:gd name="T13" fmla="*/ 1 h 10"/>
                    <a:gd name="T14" fmla="*/ 0 w 7"/>
                    <a:gd name="T15" fmla="*/ 2 h 10"/>
                    <a:gd name="T16" fmla="*/ 0 w 7"/>
                    <a:gd name="T17" fmla="*/ 4 h 10"/>
                    <a:gd name="T18" fmla="*/ 1 w 7"/>
                    <a:gd name="T19" fmla="*/ 3 h 10"/>
                    <a:gd name="T20" fmla="*/ 2 w 7"/>
                    <a:gd name="T21" fmla="*/ 6 h 10"/>
                    <a:gd name="T22" fmla="*/ 1 w 7"/>
                    <a:gd name="T23" fmla="*/ 9 h 10"/>
                    <a:gd name="T24" fmla="*/ 2 w 7"/>
                    <a:gd name="T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0">
                      <a:moveTo>
                        <a:pt x="2" y="10"/>
                      </a:moveTo>
                      <a:lnTo>
                        <a:pt x="3" y="9"/>
                      </a:lnTo>
                      <a:lnTo>
                        <a:pt x="5" y="4"/>
                      </a:lnTo>
                      <a:lnTo>
                        <a:pt x="7" y="2"/>
                      </a:lnTo>
                      <a:lnTo>
                        <a:pt x="6" y="0"/>
                      </a:lnTo>
                      <a:lnTo>
                        <a:pt x="4" y="1"/>
                      </a:lnTo>
                      <a:lnTo>
                        <a:pt x="2" y="1"/>
                      </a:lnTo>
                      <a:lnTo>
                        <a:pt x="0" y="2"/>
                      </a:lnTo>
                      <a:lnTo>
                        <a:pt x="0" y="4"/>
                      </a:lnTo>
                      <a:lnTo>
                        <a:pt x="1" y="3"/>
                      </a:lnTo>
                      <a:lnTo>
                        <a:pt x="2" y="6"/>
                      </a:lnTo>
                      <a:lnTo>
                        <a:pt x="1" y="9"/>
                      </a:lnTo>
                      <a:lnTo>
                        <a:pt x="2"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63" name="Freeform 983">
                  <a:extLst>
                    <a:ext uri="{FF2B5EF4-FFF2-40B4-BE49-F238E27FC236}">
                      <a16:creationId xmlns:a16="http://schemas.microsoft.com/office/drawing/2014/main" id="{D1AA53CA-BAA6-2625-4E7A-CF768FBA6F55}"/>
                    </a:ext>
                  </a:extLst>
                </p:cNvPr>
                <p:cNvSpPr>
                  <a:spLocks/>
                </p:cNvSpPr>
                <p:nvPr/>
              </p:nvSpPr>
              <p:spPr bwMode="auto">
                <a:xfrm>
                  <a:off x="3021" y="1251"/>
                  <a:ext cx="5" cy="9"/>
                </a:xfrm>
                <a:custGeom>
                  <a:avLst/>
                  <a:gdLst>
                    <a:gd name="T0" fmla="*/ 1 w 5"/>
                    <a:gd name="T1" fmla="*/ 2 h 9"/>
                    <a:gd name="T2" fmla="*/ 0 w 5"/>
                    <a:gd name="T3" fmla="*/ 4 h 9"/>
                    <a:gd name="T4" fmla="*/ 0 w 5"/>
                    <a:gd name="T5" fmla="*/ 7 h 9"/>
                    <a:gd name="T6" fmla="*/ 2 w 5"/>
                    <a:gd name="T7" fmla="*/ 9 h 9"/>
                    <a:gd name="T8" fmla="*/ 4 w 5"/>
                    <a:gd name="T9" fmla="*/ 7 h 9"/>
                    <a:gd name="T10" fmla="*/ 4 w 5"/>
                    <a:gd name="T11" fmla="*/ 4 h 9"/>
                    <a:gd name="T12" fmla="*/ 5 w 5"/>
                    <a:gd name="T13" fmla="*/ 0 h 9"/>
                    <a:gd name="T14" fmla="*/ 1 w 5"/>
                    <a:gd name="T15" fmla="*/ 2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9">
                      <a:moveTo>
                        <a:pt x="1" y="2"/>
                      </a:moveTo>
                      <a:lnTo>
                        <a:pt x="0" y="4"/>
                      </a:lnTo>
                      <a:lnTo>
                        <a:pt x="0" y="7"/>
                      </a:lnTo>
                      <a:lnTo>
                        <a:pt x="2" y="9"/>
                      </a:lnTo>
                      <a:lnTo>
                        <a:pt x="4" y="7"/>
                      </a:lnTo>
                      <a:lnTo>
                        <a:pt x="4" y="4"/>
                      </a:lnTo>
                      <a:lnTo>
                        <a:pt x="5" y="0"/>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64" name="Freeform 984">
                  <a:extLst>
                    <a:ext uri="{FF2B5EF4-FFF2-40B4-BE49-F238E27FC236}">
                      <a16:creationId xmlns:a16="http://schemas.microsoft.com/office/drawing/2014/main" id="{A6D1A32A-1BAD-ADD9-73AD-955CC753E527}"/>
                    </a:ext>
                  </a:extLst>
                </p:cNvPr>
                <p:cNvSpPr>
                  <a:spLocks/>
                </p:cNvSpPr>
                <p:nvPr/>
              </p:nvSpPr>
              <p:spPr bwMode="auto">
                <a:xfrm>
                  <a:off x="3030" y="1251"/>
                  <a:ext cx="6" cy="8"/>
                </a:xfrm>
                <a:custGeom>
                  <a:avLst/>
                  <a:gdLst>
                    <a:gd name="T0" fmla="*/ 0 w 6"/>
                    <a:gd name="T1" fmla="*/ 7 h 8"/>
                    <a:gd name="T2" fmla="*/ 1 w 6"/>
                    <a:gd name="T3" fmla="*/ 8 h 8"/>
                    <a:gd name="T4" fmla="*/ 3 w 6"/>
                    <a:gd name="T5" fmla="*/ 7 h 8"/>
                    <a:gd name="T6" fmla="*/ 6 w 6"/>
                    <a:gd name="T7" fmla="*/ 5 h 8"/>
                    <a:gd name="T8" fmla="*/ 5 w 6"/>
                    <a:gd name="T9" fmla="*/ 1 h 8"/>
                    <a:gd name="T10" fmla="*/ 3 w 6"/>
                    <a:gd name="T11" fmla="*/ 0 h 8"/>
                    <a:gd name="T12" fmla="*/ 0 w 6"/>
                    <a:gd name="T13" fmla="*/ 1 h 8"/>
                    <a:gd name="T14" fmla="*/ 0 w 6"/>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0" y="7"/>
                      </a:moveTo>
                      <a:lnTo>
                        <a:pt x="1" y="8"/>
                      </a:lnTo>
                      <a:lnTo>
                        <a:pt x="3" y="7"/>
                      </a:lnTo>
                      <a:lnTo>
                        <a:pt x="6" y="5"/>
                      </a:lnTo>
                      <a:lnTo>
                        <a:pt x="5" y="1"/>
                      </a:lnTo>
                      <a:lnTo>
                        <a:pt x="3" y="0"/>
                      </a:lnTo>
                      <a:lnTo>
                        <a:pt x="0" y="1"/>
                      </a:lnTo>
                      <a:lnTo>
                        <a:pt x="0"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65" name="Freeform 985">
                  <a:extLst>
                    <a:ext uri="{FF2B5EF4-FFF2-40B4-BE49-F238E27FC236}">
                      <a16:creationId xmlns:a16="http://schemas.microsoft.com/office/drawing/2014/main" id="{C7F82AAC-E121-A89E-7108-EBDE4043F883}"/>
                    </a:ext>
                  </a:extLst>
                </p:cNvPr>
                <p:cNvSpPr>
                  <a:spLocks/>
                </p:cNvSpPr>
                <p:nvPr/>
              </p:nvSpPr>
              <p:spPr bwMode="auto">
                <a:xfrm>
                  <a:off x="3029" y="1239"/>
                  <a:ext cx="7" cy="6"/>
                </a:xfrm>
                <a:custGeom>
                  <a:avLst/>
                  <a:gdLst>
                    <a:gd name="T0" fmla="*/ 7 w 7"/>
                    <a:gd name="T1" fmla="*/ 2 h 6"/>
                    <a:gd name="T2" fmla="*/ 4 w 7"/>
                    <a:gd name="T3" fmla="*/ 1 h 6"/>
                    <a:gd name="T4" fmla="*/ 2 w 7"/>
                    <a:gd name="T5" fmla="*/ 0 h 6"/>
                    <a:gd name="T6" fmla="*/ 1 w 7"/>
                    <a:gd name="T7" fmla="*/ 2 h 6"/>
                    <a:gd name="T8" fmla="*/ 0 w 7"/>
                    <a:gd name="T9" fmla="*/ 4 h 6"/>
                    <a:gd name="T10" fmla="*/ 1 w 7"/>
                    <a:gd name="T11" fmla="*/ 6 h 6"/>
                    <a:gd name="T12" fmla="*/ 2 w 7"/>
                    <a:gd name="T13" fmla="*/ 6 h 6"/>
                    <a:gd name="T14" fmla="*/ 4 w 7"/>
                    <a:gd name="T15" fmla="*/ 4 h 6"/>
                    <a:gd name="T16" fmla="*/ 7 w 7"/>
                    <a:gd name="T17" fmla="*/ 2 h 6"/>
                    <a:gd name="T18" fmla="*/ 7 w 7"/>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6">
                      <a:moveTo>
                        <a:pt x="7" y="2"/>
                      </a:moveTo>
                      <a:lnTo>
                        <a:pt x="4" y="1"/>
                      </a:lnTo>
                      <a:lnTo>
                        <a:pt x="2" y="0"/>
                      </a:lnTo>
                      <a:lnTo>
                        <a:pt x="1" y="2"/>
                      </a:lnTo>
                      <a:lnTo>
                        <a:pt x="0" y="4"/>
                      </a:lnTo>
                      <a:lnTo>
                        <a:pt x="1" y="6"/>
                      </a:lnTo>
                      <a:lnTo>
                        <a:pt x="2" y="6"/>
                      </a:lnTo>
                      <a:lnTo>
                        <a:pt x="4" y="4"/>
                      </a:lnTo>
                      <a:lnTo>
                        <a:pt x="7" y="2"/>
                      </a:lnTo>
                      <a:lnTo>
                        <a:pt x="7"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66" name="Freeform 986">
                  <a:extLst>
                    <a:ext uri="{FF2B5EF4-FFF2-40B4-BE49-F238E27FC236}">
                      <a16:creationId xmlns:a16="http://schemas.microsoft.com/office/drawing/2014/main" id="{2332BF07-8077-454F-D8A5-914D99E0747B}"/>
                    </a:ext>
                  </a:extLst>
                </p:cNvPr>
                <p:cNvSpPr>
                  <a:spLocks/>
                </p:cNvSpPr>
                <p:nvPr/>
              </p:nvSpPr>
              <p:spPr bwMode="auto">
                <a:xfrm>
                  <a:off x="3014" y="1340"/>
                  <a:ext cx="7" cy="4"/>
                </a:xfrm>
                <a:custGeom>
                  <a:avLst/>
                  <a:gdLst>
                    <a:gd name="T0" fmla="*/ 3 w 7"/>
                    <a:gd name="T1" fmla="*/ 0 h 4"/>
                    <a:gd name="T2" fmla="*/ 0 w 7"/>
                    <a:gd name="T3" fmla="*/ 1 h 4"/>
                    <a:gd name="T4" fmla="*/ 0 w 7"/>
                    <a:gd name="T5" fmla="*/ 1 h 4"/>
                    <a:gd name="T6" fmla="*/ 3 w 7"/>
                    <a:gd name="T7" fmla="*/ 4 h 4"/>
                    <a:gd name="T8" fmla="*/ 5 w 7"/>
                    <a:gd name="T9" fmla="*/ 3 h 4"/>
                    <a:gd name="T10" fmla="*/ 7 w 7"/>
                    <a:gd name="T11" fmla="*/ 1 h 4"/>
                    <a:gd name="T12" fmla="*/ 5 w 7"/>
                    <a:gd name="T13" fmla="*/ 1 h 4"/>
                    <a:gd name="T14" fmla="*/ 3 w 7"/>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4">
                      <a:moveTo>
                        <a:pt x="3" y="0"/>
                      </a:moveTo>
                      <a:lnTo>
                        <a:pt x="0" y="1"/>
                      </a:lnTo>
                      <a:lnTo>
                        <a:pt x="0" y="1"/>
                      </a:lnTo>
                      <a:lnTo>
                        <a:pt x="3" y="4"/>
                      </a:lnTo>
                      <a:lnTo>
                        <a:pt x="5" y="3"/>
                      </a:lnTo>
                      <a:lnTo>
                        <a:pt x="7" y="1"/>
                      </a:lnTo>
                      <a:lnTo>
                        <a:pt x="5" y="1"/>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67" name="Freeform 987">
                  <a:extLst>
                    <a:ext uri="{FF2B5EF4-FFF2-40B4-BE49-F238E27FC236}">
                      <a16:creationId xmlns:a16="http://schemas.microsoft.com/office/drawing/2014/main" id="{EE2BD75E-FA72-9C0F-04F5-2E6004EBF810}"/>
                    </a:ext>
                  </a:extLst>
                </p:cNvPr>
                <p:cNvSpPr>
                  <a:spLocks/>
                </p:cNvSpPr>
                <p:nvPr/>
              </p:nvSpPr>
              <p:spPr bwMode="auto">
                <a:xfrm>
                  <a:off x="3167" y="1448"/>
                  <a:ext cx="8" cy="10"/>
                </a:xfrm>
                <a:custGeom>
                  <a:avLst/>
                  <a:gdLst>
                    <a:gd name="T0" fmla="*/ 5 w 8"/>
                    <a:gd name="T1" fmla="*/ 2 h 10"/>
                    <a:gd name="T2" fmla="*/ 5 w 8"/>
                    <a:gd name="T3" fmla="*/ 0 h 10"/>
                    <a:gd name="T4" fmla="*/ 3 w 8"/>
                    <a:gd name="T5" fmla="*/ 0 h 10"/>
                    <a:gd name="T6" fmla="*/ 1 w 8"/>
                    <a:gd name="T7" fmla="*/ 3 h 10"/>
                    <a:gd name="T8" fmla="*/ 1 w 8"/>
                    <a:gd name="T9" fmla="*/ 4 h 10"/>
                    <a:gd name="T10" fmla="*/ 0 w 8"/>
                    <a:gd name="T11" fmla="*/ 7 h 10"/>
                    <a:gd name="T12" fmla="*/ 2 w 8"/>
                    <a:gd name="T13" fmla="*/ 8 h 10"/>
                    <a:gd name="T14" fmla="*/ 2 w 8"/>
                    <a:gd name="T15" fmla="*/ 10 h 10"/>
                    <a:gd name="T16" fmla="*/ 4 w 8"/>
                    <a:gd name="T17" fmla="*/ 10 h 10"/>
                    <a:gd name="T18" fmla="*/ 5 w 8"/>
                    <a:gd name="T19" fmla="*/ 8 h 10"/>
                    <a:gd name="T20" fmla="*/ 8 w 8"/>
                    <a:gd name="T21" fmla="*/ 8 h 10"/>
                    <a:gd name="T22" fmla="*/ 8 w 8"/>
                    <a:gd name="T23" fmla="*/ 7 h 10"/>
                    <a:gd name="T24" fmla="*/ 6 w 8"/>
                    <a:gd name="T25" fmla="*/ 3 h 10"/>
                    <a:gd name="T26" fmla="*/ 5 w 8"/>
                    <a:gd name="T27"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0">
                      <a:moveTo>
                        <a:pt x="5" y="2"/>
                      </a:moveTo>
                      <a:lnTo>
                        <a:pt x="5" y="0"/>
                      </a:lnTo>
                      <a:lnTo>
                        <a:pt x="3" y="0"/>
                      </a:lnTo>
                      <a:lnTo>
                        <a:pt x="1" y="3"/>
                      </a:lnTo>
                      <a:lnTo>
                        <a:pt x="1" y="4"/>
                      </a:lnTo>
                      <a:lnTo>
                        <a:pt x="0" y="7"/>
                      </a:lnTo>
                      <a:lnTo>
                        <a:pt x="2" y="8"/>
                      </a:lnTo>
                      <a:lnTo>
                        <a:pt x="2" y="10"/>
                      </a:lnTo>
                      <a:lnTo>
                        <a:pt x="4" y="10"/>
                      </a:lnTo>
                      <a:lnTo>
                        <a:pt x="5" y="8"/>
                      </a:lnTo>
                      <a:lnTo>
                        <a:pt x="8" y="8"/>
                      </a:lnTo>
                      <a:lnTo>
                        <a:pt x="8" y="7"/>
                      </a:lnTo>
                      <a:lnTo>
                        <a:pt x="6" y="3"/>
                      </a:lnTo>
                      <a:lnTo>
                        <a:pt x="5"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68" name="Freeform 988">
                  <a:extLst>
                    <a:ext uri="{FF2B5EF4-FFF2-40B4-BE49-F238E27FC236}">
                      <a16:creationId xmlns:a16="http://schemas.microsoft.com/office/drawing/2014/main" id="{6822128F-4538-E154-A25E-6846A81ACDF1}"/>
                    </a:ext>
                  </a:extLst>
                </p:cNvPr>
                <p:cNvSpPr>
                  <a:spLocks/>
                </p:cNvSpPr>
                <p:nvPr/>
              </p:nvSpPr>
              <p:spPr bwMode="auto">
                <a:xfrm>
                  <a:off x="3178" y="1452"/>
                  <a:ext cx="1" cy="5"/>
                </a:xfrm>
                <a:custGeom>
                  <a:avLst/>
                  <a:gdLst>
                    <a:gd name="T0" fmla="*/ 1 w 1"/>
                    <a:gd name="T1" fmla="*/ 0 h 5"/>
                    <a:gd name="T2" fmla="*/ 0 w 1"/>
                    <a:gd name="T3" fmla="*/ 2 h 5"/>
                    <a:gd name="T4" fmla="*/ 0 w 1"/>
                    <a:gd name="T5" fmla="*/ 4 h 5"/>
                    <a:gd name="T6" fmla="*/ 1 w 1"/>
                    <a:gd name="T7" fmla="*/ 5 h 5"/>
                    <a:gd name="T8" fmla="*/ 1 w 1"/>
                    <a:gd name="T9" fmla="*/ 4 h 5"/>
                    <a:gd name="T10" fmla="*/ 1 w 1"/>
                    <a:gd name="T11" fmla="*/ 3 h 5"/>
                    <a:gd name="T12" fmla="*/ 1 w 1"/>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 h="5">
                      <a:moveTo>
                        <a:pt x="1" y="0"/>
                      </a:moveTo>
                      <a:lnTo>
                        <a:pt x="0" y="2"/>
                      </a:lnTo>
                      <a:lnTo>
                        <a:pt x="0" y="4"/>
                      </a:lnTo>
                      <a:lnTo>
                        <a:pt x="1" y="5"/>
                      </a:lnTo>
                      <a:lnTo>
                        <a:pt x="1" y="4"/>
                      </a:lnTo>
                      <a:lnTo>
                        <a:pt x="1" y="3"/>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69" name="Freeform 989">
                  <a:extLst>
                    <a:ext uri="{FF2B5EF4-FFF2-40B4-BE49-F238E27FC236}">
                      <a16:creationId xmlns:a16="http://schemas.microsoft.com/office/drawing/2014/main" id="{5F323AD0-65B5-6100-BC90-D999453F66C7}"/>
                    </a:ext>
                  </a:extLst>
                </p:cNvPr>
                <p:cNvSpPr>
                  <a:spLocks/>
                </p:cNvSpPr>
                <p:nvPr/>
              </p:nvSpPr>
              <p:spPr bwMode="auto">
                <a:xfrm>
                  <a:off x="3148" y="1459"/>
                  <a:ext cx="1" cy="3"/>
                </a:xfrm>
                <a:custGeom>
                  <a:avLst/>
                  <a:gdLst>
                    <a:gd name="T0" fmla="*/ 0 w 1"/>
                    <a:gd name="T1" fmla="*/ 0 h 3"/>
                    <a:gd name="T2" fmla="*/ 0 w 1"/>
                    <a:gd name="T3" fmla="*/ 1 h 3"/>
                    <a:gd name="T4" fmla="*/ 1 w 1"/>
                    <a:gd name="T5" fmla="*/ 3 h 3"/>
                    <a:gd name="T6" fmla="*/ 1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lnTo>
                        <a:pt x="0" y="1"/>
                      </a:lnTo>
                      <a:lnTo>
                        <a:pt x="1" y="3"/>
                      </a:lnTo>
                      <a:lnTo>
                        <a:pt x="1" y="2"/>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70" name="Freeform 990">
                  <a:extLst>
                    <a:ext uri="{FF2B5EF4-FFF2-40B4-BE49-F238E27FC236}">
                      <a16:creationId xmlns:a16="http://schemas.microsoft.com/office/drawing/2014/main" id="{6ED9853E-046C-B133-2EE1-270F648AD6E3}"/>
                    </a:ext>
                  </a:extLst>
                </p:cNvPr>
                <p:cNvSpPr>
                  <a:spLocks/>
                </p:cNvSpPr>
                <p:nvPr/>
              </p:nvSpPr>
              <p:spPr bwMode="auto">
                <a:xfrm>
                  <a:off x="2912" y="695"/>
                  <a:ext cx="590" cy="915"/>
                </a:xfrm>
                <a:custGeom>
                  <a:avLst/>
                  <a:gdLst>
                    <a:gd name="T0" fmla="*/ 666 w 761"/>
                    <a:gd name="T1" fmla="*/ 204 h 1179"/>
                    <a:gd name="T2" fmla="*/ 642 w 761"/>
                    <a:gd name="T3" fmla="*/ 204 h 1179"/>
                    <a:gd name="T4" fmla="*/ 588 w 761"/>
                    <a:gd name="T5" fmla="*/ 147 h 1179"/>
                    <a:gd name="T6" fmla="*/ 558 w 761"/>
                    <a:gd name="T7" fmla="*/ 137 h 1179"/>
                    <a:gd name="T8" fmla="*/ 679 w 761"/>
                    <a:gd name="T9" fmla="*/ 106 h 1179"/>
                    <a:gd name="T10" fmla="*/ 612 w 761"/>
                    <a:gd name="T11" fmla="*/ 64 h 1179"/>
                    <a:gd name="T12" fmla="*/ 526 w 761"/>
                    <a:gd name="T13" fmla="*/ 52 h 1179"/>
                    <a:gd name="T14" fmla="*/ 595 w 761"/>
                    <a:gd name="T15" fmla="*/ 20 h 1179"/>
                    <a:gd name="T16" fmla="*/ 486 w 761"/>
                    <a:gd name="T17" fmla="*/ 41 h 1179"/>
                    <a:gd name="T18" fmla="*/ 436 w 761"/>
                    <a:gd name="T19" fmla="*/ 59 h 1179"/>
                    <a:gd name="T20" fmla="*/ 395 w 761"/>
                    <a:gd name="T21" fmla="*/ 78 h 1179"/>
                    <a:gd name="T22" fmla="*/ 374 w 761"/>
                    <a:gd name="T23" fmla="*/ 90 h 1179"/>
                    <a:gd name="T24" fmla="*/ 309 w 761"/>
                    <a:gd name="T25" fmla="*/ 122 h 1179"/>
                    <a:gd name="T26" fmla="*/ 255 w 761"/>
                    <a:gd name="T27" fmla="*/ 78 h 1179"/>
                    <a:gd name="T28" fmla="*/ 189 w 761"/>
                    <a:gd name="T29" fmla="*/ 141 h 1179"/>
                    <a:gd name="T30" fmla="*/ 117 w 761"/>
                    <a:gd name="T31" fmla="*/ 190 h 1179"/>
                    <a:gd name="T32" fmla="*/ 100 w 761"/>
                    <a:gd name="T33" fmla="*/ 258 h 1179"/>
                    <a:gd name="T34" fmla="*/ 16 w 761"/>
                    <a:gd name="T35" fmla="*/ 315 h 1179"/>
                    <a:gd name="T36" fmla="*/ 60 w 761"/>
                    <a:gd name="T37" fmla="*/ 364 h 1179"/>
                    <a:gd name="T38" fmla="*/ 27 w 761"/>
                    <a:gd name="T39" fmla="*/ 400 h 1179"/>
                    <a:gd name="T40" fmla="*/ 67 w 761"/>
                    <a:gd name="T41" fmla="*/ 436 h 1179"/>
                    <a:gd name="T42" fmla="*/ 132 w 761"/>
                    <a:gd name="T43" fmla="*/ 516 h 1179"/>
                    <a:gd name="T44" fmla="*/ 139 w 761"/>
                    <a:gd name="T45" fmla="*/ 622 h 1179"/>
                    <a:gd name="T46" fmla="*/ 121 w 761"/>
                    <a:gd name="T47" fmla="*/ 695 h 1179"/>
                    <a:gd name="T48" fmla="*/ 159 w 761"/>
                    <a:gd name="T49" fmla="*/ 698 h 1179"/>
                    <a:gd name="T50" fmla="*/ 166 w 761"/>
                    <a:gd name="T51" fmla="*/ 733 h 1179"/>
                    <a:gd name="T52" fmla="*/ 149 w 761"/>
                    <a:gd name="T53" fmla="*/ 773 h 1179"/>
                    <a:gd name="T54" fmla="*/ 171 w 761"/>
                    <a:gd name="T55" fmla="*/ 826 h 1179"/>
                    <a:gd name="T56" fmla="*/ 149 w 761"/>
                    <a:gd name="T57" fmla="*/ 858 h 1179"/>
                    <a:gd name="T58" fmla="*/ 138 w 761"/>
                    <a:gd name="T59" fmla="*/ 879 h 1179"/>
                    <a:gd name="T60" fmla="*/ 107 w 761"/>
                    <a:gd name="T61" fmla="*/ 889 h 1179"/>
                    <a:gd name="T62" fmla="*/ 113 w 761"/>
                    <a:gd name="T63" fmla="*/ 924 h 1179"/>
                    <a:gd name="T64" fmla="*/ 108 w 761"/>
                    <a:gd name="T65" fmla="*/ 951 h 1179"/>
                    <a:gd name="T66" fmla="*/ 113 w 761"/>
                    <a:gd name="T67" fmla="*/ 993 h 1179"/>
                    <a:gd name="T68" fmla="*/ 127 w 761"/>
                    <a:gd name="T69" fmla="*/ 1018 h 1179"/>
                    <a:gd name="T70" fmla="*/ 127 w 761"/>
                    <a:gd name="T71" fmla="*/ 1056 h 1179"/>
                    <a:gd name="T72" fmla="*/ 131 w 761"/>
                    <a:gd name="T73" fmla="*/ 1119 h 1179"/>
                    <a:gd name="T74" fmla="*/ 184 w 761"/>
                    <a:gd name="T75" fmla="*/ 1144 h 1179"/>
                    <a:gd name="T76" fmla="*/ 202 w 761"/>
                    <a:gd name="T77" fmla="*/ 1174 h 1179"/>
                    <a:gd name="T78" fmla="*/ 225 w 761"/>
                    <a:gd name="T79" fmla="*/ 1148 h 1179"/>
                    <a:gd name="T80" fmla="*/ 246 w 761"/>
                    <a:gd name="T81" fmla="*/ 1098 h 1179"/>
                    <a:gd name="T82" fmla="*/ 258 w 761"/>
                    <a:gd name="T83" fmla="*/ 1057 h 1179"/>
                    <a:gd name="T84" fmla="*/ 278 w 761"/>
                    <a:gd name="T85" fmla="*/ 1003 h 1179"/>
                    <a:gd name="T86" fmla="*/ 330 w 761"/>
                    <a:gd name="T87" fmla="*/ 952 h 1179"/>
                    <a:gd name="T88" fmla="*/ 384 w 761"/>
                    <a:gd name="T89" fmla="*/ 952 h 1179"/>
                    <a:gd name="T90" fmla="*/ 426 w 761"/>
                    <a:gd name="T91" fmla="*/ 867 h 1179"/>
                    <a:gd name="T92" fmla="*/ 498 w 761"/>
                    <a:gd name="T93" fmla="*/ 875 h 1179"/>
                    <a:gd name="T94" fmla="*/ 566 w 761"/>
                    <a:gd name="T95" fmla="*/ 831 h 1179"/>
                    <a:gd name="T96" fmla="*/ 522 w 761"/>
                    <a:gd name="T97" fmla="*/ 802 h 1179"/>
                    <a:gd name="T98" fmla="*/ 531 w 761"/>
                    <a:gd name="T99" fmla="*/ 753 h 1179"/>
                    <a:gd name="T100" fmla="*/ 558 w 761"/>
                    <a:gd name="T101" fmla="*/ 791 h 1179"/>
                    <a:gd name="T102" fmla="*/ 585 w 761"/>
                    <a:gd name="T103" fmla="*/ 761 h 1179"/>
                    <a:gd name="T104" fmla="*/ 536 w 761"/>
                    <a:gd name="T105" fmla="*/ 703 h 1179"/>
                    <a:gd name="T106" fmla="*/ 522 w 761"/>
                    <a:gd name="T107" fmla="*/ 675 h 1179"/>
                    <a:gd name="T108" fmla="*/ 586 w 761"/>
                    <a:gd name="T109" fmla="*/ 652 h 1179"/>
                    <a:gd name="T110" fmla="*/ 597 w 761"/>
                    <a:gd name="T111" fmla="*/ 614 h 1179"/>
                    <a:gd name="T112" fmla="*/ 608 w 761"/>
                    <a:gd name="T113" fmla="*/ 548 h 1179"/>
                    <a:gd name="T114" fmla="*/ 630 w 761"/>
                    <a:gd name="T115" fmla="*/ 521 h 1179"/>
                    <a:gd name="T116" fmla="*/ 649 w 761"/>
                    <a:gd name="T117" fmla="*/ 492 h 1179"/>
                    <a:gd name="T118" fmla="*/ 640 w 761"/>
                    <a:gd name="T119" fmla="*/ 428 h 1179"/>
                    <a:gd name="T120" fmla="*/ 672 w 761"/>
                    <a:gd name="T121" fmla="*/ 295 h 1179"/>
                    <a:gd name="T122" fmla="*/ 677 w 761"/>
                    <a:gd name="T123" fmla="*/ 260 h 1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1" h="1179">
                      <a:moveTo>
                        <a:pt x="759" y="203"/>
                      </a:moveTo>
                      <a:cubicBezTo>
                        <a:pt x="757" y="200"/>
                        <a:pt x="757" y="200"/>
                        <a:pt x="757" y="200"/>
                      </a:cubicBezTo>
                      <a:cubicBezTo>
                        <a:pt x="756" y="198"/>
                        <a:pt x="756" y="198"/>
                        <a:pt x="756" y="198"/>
                      </a:cubicBezTo>
                      <a:cubicBezTo>
                        <a:pt x="750" y="193"/>
                        <a:pt x="750" y="193"/>
                        <a:pt x="750" y="193"/>
                      </a:cubicBezTo>
                      <a:cubicBezTo>
                        <a:pt x="750" y="190"/>
                        <a:pt x="750" y="190"/>
                        <a:pt x="750" y="190"/>
                      </a:cubicBezTo>
                      <a:cubicBezTo>
                        <a:pt x="749" y="187"/>
                        <a:pt x="749" y="187"/>
                        <a:pt x="749" y="187"/>
                      </a:cubicBezTo>
                      <a:cubicBezTo>
                        <a:pt x="745" y="185"/>
                        <a:pt x="745" y="185"/>
                        <a:pt x="745" y="185"/>
                      </a:cubicBezTo>
                      <a:cubicBezTo>
                        <a:pt x="743" y="184"/>
                        <a:pt x="743" y="184"/>
                        <a:pt x="743" y="184"/>
                      </a:cubicBezTo>
                      <a:cubicBezTo>
                        <a:pt x="741" y="182"/>
                        <a:pt x="741" y="182"/>
                        <a:pt x="741" y="182"/>
                      </a:cubicBezTo>
                      <a:cubicBezTo>
                        <a:pt x="738" y="180"/>
                        <a:pt x="738" y="180"/>
                        <a:pt x="738" y="180"/>
                      </a:cubicBezTo>
                      <a:cubicBezTo>
                        <a:pt x="734" y="179"/>
                        <a:pt x="734" y="179"/>
                        <a:pt x="734" y="179"/>
                      </a:cubicBezTo>
                      <a:cubicBezTo>
                        <a:pt x="729" y="177"/>
                        <a:pt x="729" y="177"/>
                        <a:pt x="729" y="177"/>
                      </a:cubicBezTo>
                      <a:cubicBezTo>
                        <a:pt x="724" y="175"/>
                        <a:pt x="724" y="175"/>
                        <a:pt x="724" y="175"/>
                      </a:cubicBezTo>
                      <a:cubicBezTo>
                        <a:pt x="720" y="173"/>
                        <a:pt x="720" y="173"/>
                        <a:pt x="720" y="173"/>
                      </a:cubicBezTo>
                      <a:cubicBezTo>
                        <a:pt x="718" y="174"/>
                        <a:pt x="718" y="174"/>
                        <a:pt x="718" y="174"/>
                      </a:cubicBezTo>
                      <a:cubicBezTo>
                        <a:pt x="714" y="174"/>
                        <a:pt x="714" y="174"/>
                        <a:pt x="714" y="174"/>
                      </a:cubicBezTo>
                      <a:cubicBezTo>
                        <a:pt x="709" y="176"/>
                        <a:pt x="709" y="176"/>
                        <a:pt x="709" y="176"/>
                      </a:cubicBezTo>
                      <a:cubicBezTo>
                        <a:pt x="707" y="179"/>
                        <a:pt x="707" y="179"/>
                        <a:pt x="707" y="179"/>
                      </a:cubicBezTo>
                      <a:cubicBezTo>
                        <a:pt x="704" y="181"/>
                        <a:pt x="704" y="181"/>
                        <a:pt x="704" y="181"/>
                      </a:cubicBezTo>
                      <a:cubicBezTo>
                        <a:pt x="700" y="179"/>
                        <a:pt x="700" y="179"/>
                        <a:pt x="700" y="179"/>
                      </a:cubicBezTo>
                      <a:cubicBezTo>
                        <a:pt x="699" y="177"/>
                        <a:pt x="699" y="177"/>
                        <a:pt x="699" y="177"/>
                      </a:cubicBezTo>
                      <a:cubicBezTo>
                        <a:pt x="697" y="178"/>
                        <a:pt x="697" y="178"/>
                        <a:pt x="697" y="178"/>
                      </a:cubicBezTo>
                      <a:cubicBezTo>
                        <a:pt x="696" y="180"/>
                        <a:pt x="696" y="180"/>
                        <a:pt x="696" y="180"/>
                      </a:cubicBezTo>
                      <a:cubicBezTo>
                        <a:pt x="697" y="184"/>
                        <a:pt x="697" y="184"/>
                        <a:pt x="697" y="184"/>
                      </a:cubicBezTo>
                      <a:cubicBezTo>
                        <a:pt x="697" y="188"/>
                        <a:pt x="697" y="188"/>
                        <a:pt x="697" y="188"/>
                      </a:cubicBezTo>
                      <a:cubicBezTo>
                        <a:pt x="695" y="191"/>
                        <a:pt x="695" y="191"/>
                        <a:pt x="695" y="191"/>
                      </a:cubicBezTo>
                      <a:cubicBezTo>
                        <a:pt x="693" y="191"/>
                        <a:pt x="693" y="191"/>
                        <a:pt x="693" y="191"/>
                      </a:cubicBezTo>
                      <a:cubicBezTo>
                        <a:pt x="693" y="193"/>
                        <a:pt x="693" y="193"/>
                        <a:pt x="693" y="193"/>
                      </a:cubicBezTo>
                      <a:cubicBezTo>
                        <a:pt x="694" y="195"/>
                        <a:pt x="694" y="195"/>
                        <a:pt x="694" y="195"/>
                      </a:cubicBezTo>
                      <a:cubicBezTo>
                        <a:pt x="694" y="197"/>
                        <a:pt x="694" y="197"/>
                        <a:pt x="694" y="197"/>
                      </a:cubicBezTo>
                      <a:cubicBezTo>
                        <a:pt x="690" y="199"/>
                        <a:pt x="690" y="199"/>
                        <a:pt x="690" y="199"/>
                      </a:cubicBezTo>
                      <a:cubicBezTo>
                        <a:pt x="687" y="199"/>
                        <a:pt x="687" y="199"/>
                        <a:pt x="687" y="199"/>
                      </a:cubicBezTo>
                      <a:cubicBezTo>
                        <a:pt x="685" y="196"/>
                        <a:pt x="685" y="196"/>
                        <a:pt x="685" y="196"/>
                      </a:cubicBezTo>
                      <a:cubicBezTo>
                        <a:pt x="685" y="193"/>
                        <a:pt x="685" y="193"/>
                        <a:pt x="685" y="193"/>
                      </a:cubicBezTo>
                      <a:cubicBezTo>
                        <a:pt x="683" y="192"/>
                        <a:pt x="683" y="192"/>
                        <a:pt x="683" y="192"/>
                      </a:cubicBezTo>
                      <a:cubicBezTo>
                        <a:pt x="682" y="194"/>
                        <a:pt x="682" y="194"/>
                        <a:pt x="682" y="194"/>
                      </a:cubicBezTo>
                      <a:cubicBezTo>
                        <a:pt x="682" y="198"/>
                        <a:pt x="682" y="198"/>
                        <a:pt x="682" y="198"/>
                      </a:cubicBezTo>
                      <a:cubicBezTo>
                        <a:pt x="682" y="199"/>
                        <a:pt x="682" y="199"/>
                        <a:pt x="682" y="199"/>
                      </a:cubicBezTo>
                      <a:cubicBezTo>
                        <a:pt x="681" y="202"/>
                        <a:pt x="681" y="202"/>
                        <a:pt x="681" y="202"/>
                      </a:cubicBezTo>
                      <a:cubicBezTo>
                        <a:pt x="680" y="206"/>
                        <a:pt x="680" y="206"/>
                        <a:pt x="680" y="206"/>
                      </a:cubicBezTo>
                      <a:cubicBezTo>
                        <a:pt x="679" y="208"/>
                        <a:pt x="679" y="208"/>
                        <a:pt x="679" y="208"/>
                      </a:cubicBezTo>
                      <a:cubicBezTo>
                        <a:pt x="679" y="206"/>
                        <a:pt x="679" y="206"/>
                        <a:pt x="679" y="206"/>
                      </a:cubicBezTo>
                      <a:cubicBezTo>
                        <a:pt x="680" y="204"/>
                        <a:pt x="680" y="204"/>
                        <a:pt x="680" y="204"/>
                      </a:cubicBezTo>
                      <a:cubicBezTo>
                        <a:pt x="679" y="199"/>
                        <a:pt x="679" y="199"/>
                        <a:pt x="679" y="199"/>
                      </a:cubicBezTo>
                      <a:cubicBezTo>
                        <a:pt x="678" y="196"/>
                        <a:pt x="678" y="196"/>
                        <a:pt x="678" y="196"/>
                      </a:cubicBezTo>
                      <a:cubicBezTo>
                        <a:pt x="678" y="193"/>
                        <a:pt x="678" y="193"/>
                        <a:pt x="678" y="193"/>
                      </a:cubicBezTo>
                      <a:cubicBezTo>
                        <a:pt x="678" y="190"/>
                        <a:pt x="678" y="190"/>
                        <a:pt x="678" y="190"/>
                      </a:cubicBezTo>
                      <a:cubicBezTo>
                        <a:pt x="677" y="187"/>
                        <a:pt x="677" y="187"/>
                        <a:pt x="677" y="187"/>
                      </a:cubicBezTo>
                      <a:cubicBezTo>
                        <a:pt x="677" y="185"/>
                        <a:pt x="677" y="185"/>
                        <a:pt x="677" y="185"/>
                      </a:cubicBezTo>
                      <a:cubicBezTo>
                        <a:pt x="675" y="186"/>
                        <a:pt x="675" y="186"/>
                        <a:pt x="675" y="186"/>
                      </a:cubicBezTo>
                      <a:cubicBezTo>
                        <a:pt x="674" y="188"/>
                        <a:pt x="674" y="188"/>
                        <a:pt x="674" y="188"/>
                      </a:cubicBezTo>
                      <a:cubicBezTo>
                        <a:pt x="672" y="191"/>
                        <a:pt x="672" y="191"/>
                        <a:pt x="672" y="191"/>
                      </a:cubicBezTo>
                      <a:cubicBezTo>
                        <a:pt x="672" y="194"/>
                        <a:pt x="672" y="194"/>
                        <a:pt x="672" y="194"/>
                      </a:cubicBezTo>
                      <a:cubicBezTo>
                        <a:pt x="671" y="198"/>
                        <a:pt x="671" y="198"/>
                        <a:pt x="671" y="198"/>
                      </a:cubicBezTo>
                      <a:cubicBezTo>
                        <a:pt x="666" y="204"/>
                        <a:pt x="666" y="204"/>
                        <a:pt x="666" y="204"/>
                      </a:cubicBezTo>
                      <a:cubicBezTo>
                        <a:pt x="663" y="207"/>
                        <a:pt x="663" y="207"/>
                        <a:pt x="663" y="207"/>
                      </a:cubicBezTo>
                      <a:cubicBezTo>
                        <a:pt x="661" y="207"/>
                        <a:pt x="661" y="207"/>
                        <a:pt x="661" y="207"/>
                      </a:cubicBezTo>
                      <a:cubicBezTo>
                        <a:pt x="659" y="210"/>
                        <a:pt x="659" y="210"/>
                        <a:pt x="659" y="210"/>
                      </a:cubicBezTo>
                      <a:cubicBezTo>
                        <a:pt x="656" y="212"/>
                        <a:pt x="656" y="212"/>
                        <a:pt x="656" y="212"/>
                      </a:cubicBezTo>
                      <a:cubicBezTo>
                        <a:pt x="653" y="212"/>
                        <a:pt x="653" y="212"/>
                        <a:pt x="653" y="212"/>
                      </a:cubicBezTo>
                      <a:cubicBezTo>
                        <a:pt x="650" y="216"/>
                        <a:pt x="650" y="216"/>
                        <a:pt x="650" y="216"/>
                      </a:cubicBezTo>
                      <a:cubicBezTo>
                        <a:pt x="645" y="219"/>
                        <a:pt x="645" y="219"/>
                        <a:pt x="645" y="219"/>
                      </a:cubicBezTo>
                      <a:cubicBezTo>
                        <a:pt x="640" y="219"/>
                        <a:pt x="640" y="219"/>
                        <a:pt x="640" y="219"/>
                      </a:cubicBezTo>
                      <a:cubicBezTo>
                        <a:pt x="636" y="220"/>
                        <a:pt x="636" y="220"/>
                        <a:pt x="636" y="220"/>
                      </a:cubicBezTo>
                      <a:cubicBezTo>
                        <a:pt x="636" y="222"/>
                        <a:pt x="636" y="222"/>
                        <a:pt x="636" y="222"/>
                      </a:cubicBezTo>
                      <a:cubicBezTo>
                        <a:pt x="634" y="224"/>
                        <a:pt x="634" y="224"/>
                        <a:pt x="634" y="224"/>
                      </a:cubicBezTo>
                      <a:cubicBezTo>
                        <a:pt x="630" y="224"/>
                        <a:pt x="630" y="224"/>
                        <a:pt x="630" y="224"/>
                      </a:cubicBezTo>
                      <a:cubicBezTo>
                        <a:pt x="628" y="224"/>
                        <a:pt x="628" y="224"/>
                        <a:pt x="628" y="224"/>
                      </a:cubicBezTo>
                      <a:cubicBezTo>
                        <a:pt x="626" y="225"/>
                        <a:pt x="626" y="225"/>
                        <a:pt x="626" y="225"/>
                      </a:cubicBezTo>
                      <a:cubicBezTo>
                        <a:pt x="621" y="230"/>
                        <a:pt x="621" y="230"/>
                        <a:pt x="621" y="230"/>
                      </a:cubicBezTo>
                      <a:cubicBezTo>
                        <a:pt x="615" y="236"/>
                        <a:pt x="615" y="236"/>
                        <a:pt x="615" y="236"/>
                      </a:cubicBezTo>
                      <a:cubicBezTo>
                        <a:pt x="615" y="240"/>
                        <a:pt x="615" y="240"/>
                        <a:pt x="615" y="240"/>
                      </a:cubicBezTo>
                      <a:cubicBezTo>
                        <a:pt x="613" y="240"/>
                        <a:pt x="613" y="240"/>
                        <a:pt x="613" y="240"/>
                      </a:cubicBezTo>
                      <a:cubicBezTo>
                        <a:pt x="607" y="246"/>
                        <a:pt x="607" y="246"/>
                        <a:pt x="607" y="246"/>
                      </a:cubicBezTo>
                      <a:cubicBezTo>
                        <a:pt x="604" y="250"/>
                        <a:pt x="604" y="250"/>
                        <a:pt x="604" y="250"/>
                      </a:cubicBezTo>
                      <a:cubicBezTo>
                        <a:pt x="603" y="249"/>
                        <a:pt x="603" y="249"/>
                        <a:pt x="603" y="249"/>
                      </a:cubicBezTo>
                      <a:cubicBezTo>
                        <a:pt x="602" y="249"/>
                        <a:pt x="602" y="249"/>
                        <a:pt x="602" y="249"/>
                      </a:cubicBezTo>
                      <a:cubicBezTo>
                        <a:pt x="598" y="251"/>
                        <a:pt x="598" y="251"/>
                        <a:pt x="598" y="251"/>
                      </a:cubicBezTo>
                      <a:cubicBezTo>
                        <a:pt x="596" y="256"/>
                        <a:pt x="596" y="256"/>
                        <a:pt x="596" y="256"/>
                      </a:cubicBezTo>
                      <a:cubicBezTo>
                        <a:pt x="592" y="261"/>
                        <a:pt x="592" y="261"/>
                        <a:pt x="592" y="261"/>
                      </a:cubicBezTo>
                      <a:cubicBezTo>
                        <a:pt x="591" y="264"/>
                        <a:pt x="591" y="264"/>
                        <a:pt x="591" y="264"/>
                      </a:cubicBezTo>
                      <a:cubicBezTo>
                        <a:pt x="590" y="266"/>
                        <a:pt x="590" y="266"/>
                        <a:pt x="590" y="266"/>
                      </a:cubicBezTo>
                      <a:cubicBezTo>
                        <a:pt x="590" y="264"/>
                        <a:pt x="590" y="264"/>
                        <a:pt x="590" y="264"/>
                      </a:cubicBezTo>
                      <a:cubicBezTo>
                        <a:pt x="591" y="259"/>
                        <a:pt x="591" y="259"/>
                        <a:pt x="591" y="259"/>
                      </a:cubicBezTo>
                      <a:cubicBezTo>
                        <a:pt x="591" y="256"/>
                        <a:pt x="591" y="256"/>
                        <a:pt x="591" y="256"/>
                      </a:cubicBezTo>
                      <a:cubicBezTo>
                        <a:pt x="591" y="252"/>
                        <a:pt x="591" y="252"/>
                        <a:pt x="591" y="252"/>
                      </a:cubicBezTo>
                      <a:cubicBezTo>
                        <a:pt x="594" y="252"/>
                        <a:pt x="594" y="252"/>
                        <a:pt x="594" y="252"/>
                      </a:cubicBezTo>
                      <a:cubicBezTo>
                        <a:pt x="595" y="250"/>
                        <a:pt x="595" y="250"/>
                        <a:pt x="595" y="250"/>
                      </a:cubicBezTo>
                      <a:cubicBezTo>
                        <a:pt x="599" y="246"/>
                        <a:pt x="599" y="246"/>
                        <a:pt x="599" y="246"/>
                      </a:cubicBezTo>
                      <a:cubicBezTo>
                        <a:pt x="602" y="245"/>
                        <a:pt x="602" y="245"/>
                        <a:pt x="602" y="245"/>
                      </a:cubicBezTo>
                      <a:cubicBezTo>
                        <a:pt x="605" y="241"/>
                        <a:pt x="605" y="241"/>
                        <a:pt x="605" y="241"/>
                      </a:cubicBezTo>
                      <a:cubicBezTo>
                        <a:pt x="610" y="236"/>
                        <a:pt x="610" y="236"/>
                        <a:pt x="610" y="236"/>
                      </a:cubicBezTo>
                      <a:cubicBezTo>
                        <a:pt x="611" y="233"/>
                        <a:pt x="611" y="233"/>
                        <a:pt x="611" y="233"/>
                      </a:cubicBezTo>
                      <a:cubicBezTo>
                        <a:pt x="615" y="231"/>
                        <a:pt x="615" y="231"/>
                        <a:pt x="615" y="231"/>
                      </a:cubicBezTo>
                      <a:cubicBezTo>
                        <a:pt x="618" y="225"/>
                        <a:pt x="618" y="225"/>
                        <a:pt x="618" y="225"/>
                      </a:cubicBezTo>
                      <a:cubicBezTo>
                        <a:pt x="619" y="222"/>
                        <a:pt x="619" y="222"/>
                        <a:pt x="619" y="222"/>
                      </a:cubicBezTo>
                      <a:cubicBezTo>
                        <a:pt x="618" y="219"/>
                        <a:pt x="618" y="219"/>
                        <a:pt x="618" y="219"/>
                      </a:cubicBezTo>
                      <a:cubicBezTo>
                        <a:pt x="620" y="217"/>
                        <a:pt x="620" y="217"/>
                        <a:pt x="620" y="217"/>
                      </a:cubicBezTo>
                      <a:cubicBezTo>
                        <a:pt x="620" y="219"/>
                        <a:pt x="620" y="219"/>
                        <a:pt x="620" y="219"/>
                      </a:cubicBezTo>
                      <a:cubicBezTo>
                        <a:pt x="622" y="219"/>
                        <a:pt x="622" y="219"/>
                        <a:pt x="622" y="219"/>
                      </a:cubicBezTo>
                      <a:cubicBezTo>
                        <a:pt x="624" y="216"/>
                        <a:pt x="624" y="216"/>
                        <a:pt x="624" y="216"/>
                      </a:cubicBezTo>
                      <a:cubicBezTo>
                        <a:pt x="627" y="215"/>
                        <a:pt x="627" y="215"/>
                        <a:pt x="627" y="215"/>
                      </a:cubicBezTo>
                      <a:cubicBezTo>
                        <a:pt x="628" y="212"/>
                        <a:pt x="628" y="212"/>
                        <a:pt x="628" y="212"/>
                      </a:cubicBezTo>
                      <a:cubicBezTo>
                        <a:pt x="630" y="207"/>
                        <a:pt x="630" y="207"/>
                        <a:pt x="630" y="207"/>
                      </a:cubicBezTo>
                      <a:cubicBezTo>
                        <a:pt x="631" y="206"/>
                        <a:pt x="631" y="206"/>
                        <a:pt x="631" y="206"/>
                      </a:cubicBezTo>
                      <a:cubicBezTo>
                        <a:pt x="634" y="207"/>
                        <a:pt x="634" y="207"/>
                        <a:pt x="634" y="207"/>
                      </a:cubicBezTo>
                      <a:cubicBezTo>
                        <a:pt x="636" y="204"/>
                        <a:pt x="636" y="204"/>
                        <a:pt x="636" y="204"/>
                      </a:cubicBezTo>
                      <a:cubicBezTo>
                        <a:pt x="639" y="203"/>
                        <a:pt x="639" y="203"/>
                        <a:pt x="639" y="203"/>
                      </a:cubicBezTo>
                      <a:cubicBezTo>
                        <a:pt x="640" y="204"/>
                        <a:pt x="640" y="204"/>
                        <a:pt x="640" y="204"/>
                      </a:cubicBezTo>
                      <a:cubicBezTo>
                        <a:pt x="642" y="204"/>
                        <a:pt x="642" y="204"/>
                        <a:pt x="642" y="204"/>
                      </a:cubicBezTo>
                      <a:cubicBezTo>
                        <a:pt x="652" y="193"/>
                        <a:pt x="652" y="193"/>
                        <a:pt x="652" y="193"/>
                      </a:cubicBezTo>
                      <a:cubicBezTo>
                        <a:pt x="654" y="189"/>
                        <a:pt x="654" y="189"/>
                        <a:pt x="654" y="189"/>
                      </a:cubicBezTo>
                      <a:cubicBezTo>
                        <a:pt x="654" y="184"/>
                        <a:pt x="654" y="184"/>
                        <a:pt x="654" y="184"/>
                      </a:cubicBezTo>
                      <a:cubicBezTo>
                        <a:pt x="657" y="177"/>
                        <a:pt x="657" y="177"/>
                        <a:pt x="657" y="177"/>
                      </a:cubicBezTo>
                      <a:cubicBezTo>
                        <a:pt x="660" y="172"/>
                        <a:pt x="660" y="172"/>
                        <a:pt x="660" y="172"/>
                      </a:cubicBezTo>
                      <a:cubicBezTo>
                        <a:pt x="660" y="167"/>
                        <a:pt x="660" y="167"/>
                        <a:pt x="660" y="167"/>
                      </a:cubicBezTo>
                      <a:cubicBezTo>
                        <a:pt x="660" y="160"/>
                        <a:pt x="660" y="160"/>
                        <a:pt x="660" y="160"/>
                      </a:cubicBezTo>
                      <a:cubicBezTo>
                        <a:pt x="660" y="156"/>
                        <a:pt x="660" y="156"/>
                        <a:pt x="660" y="156"/>
                      </a:cubicBezTo>
                      <a:cubicBezTo>
                        <a:pt x="657" y="155"/>
                        <a:pt x="657" y="155"/>
                        <a:pt x="657" y="155"/>
                      </a:cubicBezTo>
                      <a:cubicBezTo>
                        <a:pt x="653" y="156"/>
                        <a:pt x="653" y="156"/>
                        <a:pt x="653" y="156"/>
                      </a:cubicBezTo>
                      <a:cubicBezTo>
                        <a:pt x="649" y="156"/>
                        <a:pt x="649" y="156"/>
                        <a:pt x="649" y="156"/>
                      </a:cubicBezTo>
                      <a:cubicBezTo>
                        <a:pt x="644" y="155"/>
                        <a:pt x="644" y="155"/>
                        <a:pt x="644" y="155"/>
                      </a:cubicBezTo>
                      <a:cubicBezTo>
                        <a:pt x="641" y="155"/>
                        <a:pt x="641" y="155"/>
                        <a:pt x="641" y="155"/>
                      </a:cubicBezTo>
                      <a:cubicBezTo>
                        <a:pt x="638" y="157"/>
                        <a:pt x="638" y="157"/>
                        <a:pt x="638" y="157"/>
                      </a:cubicBezTo>
                      <a:cubicBezTo>
                        <a:pt x="637" y="160"/>
                        <a:pt x="637" y="160"/>
                        <a:pt x="637" y="160"/>
                      </a:cubicBezTo>
                      <a:cubicBezTo>
                        <a:pt x="638" y="162"/>
                        <a:pt x="638" y="162"/>
                        <a:pt x="638" y="162"/>
                      </a:cubicBezTo>
                      <a:cubicBezTo>
                        <a:pt x="637" y="164"/>
                        <a:pt x="637" y="164"/>
                        <a:pt x="637" y="164"/>
                      </a:cubicBezTo>
                      <a:cubicBezTo>
                        <a:pt x="637" y="170"/>
                        <a:pt x="637" y="170"/>
                        <a:pt x="637" y="170"/>
                      </a:cubicBezTo>
                      <a:cubicBezTo>
                        <a:pt x="635" y="176"/>
                        <a:pt x="635" y="176"/>
                        <a:pt x="635" y="176"/>
                      </a:cubicBezTo>
                      <a:cubicBezTo>
                        <a:pt x="632" y="181"/>
                        <a:pt x="632" y="181"/>
                        <a:pt x="632" y="181"/>
                      </a:cubicBezTo>
                      <a:cubicBezTo>
                        <a:pt x="631" y="179"/>
                        <a:pt x="631" y="179"/>
                        <a:pt x="631" y="179"/>
                      </a:cubicBezTo>
                      <a:cubicBezTo>
                        <a:pt x="628" y="178"/>
                        <a:pt x="628" y="178"/>
                        <a:pt x="628" y="178"/>
                      </a:cubicBezTo>
                      <a:cubicBezTo>
                        <a:pt x="627" y="179"/>
                        <a:pt x="627" y="179"/>
                        <a:pt x="627" y="179"/>
                      </a:cubicBezTo>
                      <a:cubicBezTo>
                        <a:pt x="626" y="181"/>
                        <a:pt x="626" y="181"/>
                        <a:pt x="626" y="181"/>
                      </a:cubicBezTo>
                      <a:cubicBezTo>
                        <a:pt x="625" y="182"/>
                        <a:pt x="625" y="182"/>
                        <a:pt x="625" y="182"/>
                      </a:cubicBezTo>
                      <a:cubicBezTo>
                        <a:pt x="622" y="180"/>
                        <a:pt x="622" y="180"/>
                        <a:pt x="622" y="180"/>
                      </a:cubicBezTo>
                      <a:cubicBezTo>
                        <a:pt x="620" y="180"/>
                        <a:pt x="620" y="180"/>
                        <a:pt x="620" y="180"/>
                      </a:cubicBezTo>
                      <a:cubicBezTo>
                        <a:pt x="620" y="180"/>
                        <a:pt x="614" y="178"/>
                        <a:pt x="614" y="177"/>
                      </a:cubicBezTo>
                      <a:cubicBezTo>
                        <a:pt x="613" y="177"/>
                        <a:pt x="607" y="178"/>
                        <a:pt x="607" y="178"/>
                      </a:cubicBezTo>
                      <a:cubicBezTo>
                        <a:pt x="604" y="180"/>
                        <a:pt x="604" y="180"/>
                        <a:pt x="604" y="180"/>
                      </a:cubicBezTo>
                      <a:cubicBezTo>
                        <a:pt x="599" y="181"/>
                        <a:pt x="599" y="181"/>
                        <a:pt x="599" y="181"/>
                      </a:cubicBezTo>
                      <a:cubicBezTo>
                        <a:pt x="595" y="183"/>
                        <a:pt x="595" y="183"/>
                        <a:pt x="595" y="183"/>
                      </a:cubicBezTo>
                      <a:cubicBezTo>
                        <a:pt x="594" y="182"/>
                        <a:pt x="594" y="182"/>
                        <a:pt x="594" y="182"/>
                      </a:cubicBezTo>
                      <a:cubicBezTo>
                        <a:pt x="593" y="180"/>
                        <a:pt x="593" y="180"/>
                        <a:pt x="593" y="180"/>
                      </a:cubicBezTo>
                      <a:cubicBezTo>
                        <a:pt x="594" y="176"/>
                        <a:pt x="594" y="176"/>
                        <a:pt x="594" y="176"/>
                      </a:cubicBezTo>
                      <a:cubicBezTo>
                        <a:pt x="594" y="174"/>
                        <a:pt x="594" y="174"/>
                        <a:pt x="594" y="174"/>
                      </a:cubicBezTo>
                      <a:cubicBezTo>
                        <a:pt x="595" y="170"/>
                        <a:pt x="595" y="170"/>
                        <a:pt x="595" y="170"/>
                      </a:cubicBezTo>
                      <a:cubicBezTo>
                        <a:pt x="596" y="170"/>
                        <a:pt x="596" y="170"/>
                        <a:pt x="596" y="170"/>
                      </a:cubicBezTo>
                      <a:cubicBezTo>
                        <a:pt x="597" y="171"/>
                        <a:pt x="597" y="171"/>
                        <a:pt x="597" y="171"/>
                      </a:cubicBezTo>
                      <a:cubicBezTo>
                        <a:pt x="599" y="171"/>
                        <a:pt x="599" y="171"/>
                        <a:pt x="599" y="171"/>
                      </a:cubicBezTo>
                      <a:cubicBezTo>
                        <a:pt x="603" y="169"/>
                        <a:pt x="603" y="169"/>
                        <a:pt x="603" y="169"/>
                      </a:cubicBezTo>
                      <a:cubicBezTo>
                        <a:pt x="612" y="167"/>
                        <a:pt x="612" y="167"/>
                        <a:pt x="612" y="167"/>
                      </a:cubicBezTo>
                      <a:cubicBezTo>
                        <a:pt x="614" y="166"/>
                        <a:pt x="614" y="166"/>
                        <a:pt x="614" y="166"/>
                      </a:cubicBezTo>
                      <a:cubicBezTo>
                        <a:pt x="616" y="162"/>
                        <a:pt x="616" y="162"/>
                        <a:pt x="616" y="162"/>
                      </a:cubicBezTo>
                      <a:cubicBezTo>
                        <a:pt x="616" y="159"/>
                        <a:pt x="616" y="159"/>
                        <a:pt x="616" y="159"/>
                      </a:cubicBezTo>
                      <a:cubicBezTo>
                        <a:pt x="618" y="157"/>
                        <a:pt x="618" y="157"/>
                        <a:pt x="618" y="157"/>
                      </a:cubicBezTo>
                      <a:cubicBezTo>
                        <a:pt x="619" y="154"/>
                        <a:pt x="619" y="154"/>
                        <a:pt x="619" y="154"/>
                      </a:cubicBezTo>
                      <a:cubicBezTo>
                        <a:pt x="618" y="153"/>
                        <a:pt x="618" y="153"/>
                        <a:pt x="618" y="153"/>
                      </a:cubicBezTo>
                      <a:cubicBezTo>
                        <a:pt x="617" y="151"/>
                        <a:pt x="617" y="151"/>
                        <a:pt x="617" y="151"/>
                      </a:cubicBezTo>
                      <a:cubicBezTo>
                        <a:pt x="614" y="151"/>
                        <a:pt x="614" y="151"/>
                        <a:pt x="614" y="151"/>
                      </a:cubicBezTo>
                      <a:cubicBezTo>
                        <a:pt x="608" y="150"/>
                        <a:pt x="608" y="150"/>
                        <a:pt x="608" y="150"/>
                      </a:cubicBezTo>
                      <a:cubicBezTo>
                        <a:pt x="602" y="149"/>
                        <a:pt x="602" y="149"/>
                        <a:pt x="602" y="149"/>
                      </a:cubicBezTo>
                      <a:cubicBezTo>
                        <a:pt x="598" y="147"/>
                        <a:pt x="598" y="147"/>
                        <a:pt x="598" y="147"/>
                      </a:cubicBezTo>
                      <a:cubicBezTo>
                        <a:pt x="596" y="146"/>
                        <a:pt x="596" y="146"/>
                        <a:pt x="596" y="146"/>
                      </a:cubicBezTo>
                      <a:cubicBezTo>
                        <a:pt x="588" y="147"/>
                        <a:pt x="588" y="147"/>
                        <a:pt x="588" y="147"/>
                      </a:cubicBezTo>
                      <a:cubicBezTo>
                        <a:pt x="584" y="146"/>
                        <a:pt x="584" y="146"/>
                        <a:pt x="584" y="146"/>
                      </a:cubicBezTo>
                      <a:cubicBezTo>
                        <a:pt x="580" y="144"/>
                        <a:pt x="580" y="144"/>
                        <a:pt x="580" y="144"/>
                      </a:cubicBezTo>
                      <a:cubicBezTo>
                        <a:pt x="576" y="144"/>
                        <a:pt x="576" y="144"/>
                        <a:pt x="576" y="144"/>
                      </a:cubicBezTo>
                      <a:cubicBezTo>
                        <a:pt x="572" y="145"/>
                        <a:pt x="572" y="145"/>
                        <a:pt x="572" y="145"/>
                      </a:cubicBezTo>
                      <a:cubicBezTo>
                        <a:pt x="570" y="144"/>
                        <a:pt x="570" y="144"/>
                        <a:pt x="570" y="144"/>
                      </a:cubicBezTo>
                      <a:cubicBezTo>
                        <a:pt x="566" y="144"/>
                        <a:pt x="566" y="144"/>
                        <a:pt x="566" y="144"/>
                      </a:cubicBezTo>
                      <a:cubicBezTo>
                        <a:pt x="564" y="144"/>
                        <a:pt x="564" y="144"/>
                        <a:pt x="564" y="144"/>
                      </a:cubicBezTo>
                      <a:cubicBezTo>
                        <a:pt x="562" y="148"/>
                        <a:pt x="562" y="148"/>
                        <a:pt x="562" y="148"/>
                      </a:cubicBezTo>
                      <a:cubicBezTo>
                        <a:pt x="562" y="152"/>
                        <a:pt x="562" y="152"/>
                        <a:pt x="562" y="152"/>
                      </a:cubicBezTo>
                      <a:cubicBezTo>
                        <a:pt x="559" y="154"/>
                        <a:pt x="559" y="154"/>
                        <a:pt x="559" y="154"/>
                      </a:cubicBezTo>
                      <a:cubicBezTo>
                        <a:pt x="558" y="154"/>
                        <a:pt x="558" y="154"/>
                        <a:pt x="558" y="154"/>
                      </a:cubicBezTo>
                      <a:cubicBezTo>
                        <a:pt x="559" y="151"/>
                        <a:pt x="559" y="151"/>
                        <a:pt x="559" y="151"/>
                      </a:cubicBezTo>
                      <a:cubicBezTo>
                        <a:pt x="559" y="150"/>
                        <a:pt x="559" y="150"/>
                        <a:pt x="559" y="150"/>
                      </a:cubicBezTo>
                      <a:cubicBezTo>
                        <a:pt x="556" y="149"/>
                        <a:pt x="556" y="149"/>
                        <a:pt x="556" y="149"/>
                      </a:cubicBezTo>
                      <a:cubicBezTo>
                        <a:pt x="549" y="153"/>
                        <a:pt x="549" y="153"/>
                        <a:pt x="549" y="153"/>
                      </a:cubicBezTo>
                      <a:cubicBezTo>
                        <a:pt x="544" y="154"/>
                        <a:pt x="544" y="154"/>
                        <a:pt x="544" y="154"/>
                      </a:cubicBezTo>
                      <a:cubicBezTo>
                        <a:pt x="542" y="157"/>
                        <a:pt x="542" y="157"/>
                        <a:pt x="542" y="157"/>
                      </a:cubicBezTo>
                      <a:cubicBezTo>
                        <a:pt x="541" y="159"/>
                        <a:pt x="541" y="159"/>
                        <a:pt x="541" y="159"/>
                      </a:cubicBezTo>
                      <a:cubicBezTo>
                        <a:pt x="538" y="159"/>
                        <a:pt x="538" y="159"/>
                        <a:pt x="538" y="159"/>
                      </a:cubicBezTo>
                      <a:cubicBezTo>
                        <a:pt x="535" y="159"/>
                        <a:pt x="535" y="159"/>
                        <a:pt x="535" y="159"/>
                      </a:cubicBezTo>
                      <a:cubicBezTo>
                        <a:pt x="532" y="161"/>
                        <a:pt x="532" y="161"/>
                        <a:pt x="532" y="161"/>
                      </a:cubicBezTo>
                      <a:cubicBezTo>
                        <a:pt x="529" y="162"/>
                        <a:pt x="529" y="162"/>
                        <a:pt x="529" y="162"/>
                      </a:cubicBezTo>
                      <a:cubicBezTo>
                        <a:pt x="527" y="164"/>
                        <a:pt x="527" y="164"/>
                        <a:pt x="527" y="164"/>
                      </a:cubicBezTo>
                      <a:cubicBezTo>
                        <a:pt x="526" y="167"/>
                        <a:pt x="526" y="167"/>
                        <a:pt x="526" y="167"/>
                      </a:cubicBezTo>
                      <a:cubicBezTo>
                        <a:pt x="525" y="170"/>
                        <a:pt x="525" y="170"/>
                        <a:pt x="525" y="170"/>
                      </a:cubicBezTo>
                      <a:cubicBezTo>
                        <a:pt x="523" y="170"/>
                        <a:pt x="523" y="170"/>
                        <a:pt x="523" y="170"/>
                      </a:cubicBezTo>
                      <a:cubicBezTo>
                        <a:pt x="522" y="167"/>
                        <a:pt x="522" y="167"/>
                        <a:pt x="522" y="167"/>
                      </a:cubicBezTo>
                      <a:cubicBezTo>
                        <a:pt x="522" y="164"/>
                        <a:pt x="522" y="164"/>
                        <a:pt x="522" y="164"/>
                      </a:cubicBezTo>
                      <a:cubicBezTo>
                        <a:pt x="521" y="161"/>
                        <a:pt x="521" y="161"/>
                        <a:pt x="521" y="161"/>
                      </a:cubicBezTo>
                      <a:cubicBezTo>
                        <a:pt x="519" y="159"/>
                        <a:pt x="519" y="159"/>
                        <a:pt x="519" y="159"/>
                      </a:cubicBezTo>
                      <a:cubicBezTo>
                        <a:pt x="519" y="156"/>
                        <a:pt x="519" y="156"/>
                        <a:pt x="519" y="156"/>
                      </a:cubicBezTo>
                      <a:cubicBezTo>
                        <a:pt x="521" y="153"/>
                        <a:pt x="521" y="153"/>
                        <a:pt x="521" y="153"/>
                      </a:cubicBezTo>
                      <a:cubicBezTo>
                        <a:pt x="524" y="153"/>
                        <a:pt x="524" y="153"/>
                        <a:pt x="524" y="153"/>
                      </a:cubicBezTo>
                      <a:cubicBezTo>
                        <a:pt x="527" y="150"/>
                        <a:pt x="527" y="150"/>
                        <a:pt x="527" y="150"/>
                      </a:cubicBezTo>
                      <a:cubicBezTo>
                        <a:pt x="531" y="150"/>
                        <a:pt x="531" y="150"/>
                        <a:pt x="531" y="150"/>
                      </a:cubicBezTo>
                      <a:cubicBezTo>
                        <a:pt x="533" y="149"/>
                        <a:pt x="533" y="149"/>
                        <a:pt x="533" y="149"/>
                      </a:cubicBezTo>
                      <a:cubicBezTo>
                        <a:pt x="534" y="147"/>
                        <a:pt x="534" y="147"/>
                        <a:pt x="534" y="147"/>
                      </a:cubicBezTo>
                      <a:cubicBezTo>
                        <a:pt x="537" y="146"/>
                        <a:pt x="537" y="146"/>
                        <a:pt x="537" y="146"/>
                      </a:cubicBezTo>
                      <a:cubicBezTo>
                        <a:pt x="542" y="145"/>
                        <a:pt x="542" y="145"/>
                        <a:pt x="542" y="145"/>
                      </a:cubicBezTo>
                      <a:cubicBezTo>
                        <a:pt x="546" y="143"/>
                        <a:pt x="546" y="143"/>
                        <a:pt x="546" y="143"/>
                      </a:cubicBezTo>
                      <a:cubicBezTo>
                        <a:pt x="548" y="141"/>
                        <a:pt x="548" y="141"/>
                        <a:pt x="548" y="141"/>
                      </a:cubicBezTo>
                      <a:cubicBezTo>
                        <a:pt x="551" y="141"/>
                        <a:pt x="551" y="141"/>
                        <a:pt x="551" y="141"/>
                      </a:cubicBezTo>
                      <a:cubicBezTo>
                        <a:pt x="553" y="142"/>
                        <a:pt x="553" y="142"/>
                        <a:pt x="553" y="142"/>
                      </a:cubicBezTo>
                      <a:cubicBezTo>
                        <a:pt x="555" y="140"/>
                        <a:pt x="555" y="140"/>
                        <a:pt x="555" y="140"/>
                      </a:cubicBezTo>
                      <a:cubicBezTo>
                        <a:pt x="556" y="137"/>
                        <a:pt x="556" y="137"/>
                        <a:pt x="556" y="137"/>
                      </a:cubicBezTo>
                      <a:cubicBezTo>
                        <a:pt x="555" y="135"/>
                        <a:pt x="555" y="135"/>
                        <a:pt x="555" y="135"/>
                      </a:cubicBezTo>
                      <a:cubicBezTo>
                        <a:pt x="554" y="133"/>
                        <a:pt x="554" y="133"/>
                        <a:pt x="554" y="133"/>
                      </a:cubicBezTo>
                      <a:cubicBezTo>
                        <a:pt x="550" y="133"/>
                        <a:pt x="550" y="133"/>
                        <a:pt x="550" y="133"/>
                      </a:cubicBezTo>
                      <a:cubicBezTo>
                        <a:pt x="549" y="133"/>
                        <a:pt x="549" y="133"/>
                        <a:pt x="549" y="133"/>
                      </a:cubicBezTo>
                      <a:cubicBezTo>
                        <a:pt x="549" y="132"/>
                        <a:pt x="549" y="132"/>
                        <a:pt x="549" y="132"/>
                      </a:cubicBezTo>
                      <a:cubicBezTo>
                        <a:pt x="552" y="132"/>
                        <a:pt x="552" y="132"/>
                        <a:pt x="552" y="132"/>
                      </a:cubicBezTo>
                      <a:cubicBezTo>
                        <a:pt x="553" y="132"/>
                        <a:pt x="553" y="132"/>
                        <a:pt x="553" y="132"/>
                      </a:cubicBezTo>
                      <a:cubicBezTo>
                        <a:pt x="556" y="132"/>
                        <a:pt x="556" y="132"/>
                        <a:pt x="556" y="132"/>
                      </a:cubicBezTo>
                      <a:cubicBezTo>
                        <a:pt x="557" y="133"/>
                        <a:pt x="557" y="133"/>
                        <a:pt x="557" y="133"/>
                      </a:cubicBezTo>
                      <a:cubicBezTo>
                        <a:pt x="558" y="137"/>
                        <a:pt x="558" y="137"/>
                        <a:pt x="558" y="137"/>
                      </a:cubicBezTo>
                      <a:cubicBezTo>
                        <a:pt x="559" y="137"/>
                        <a:pt x="559" y="137"/>
                        <a:pt x="559" y="137"/>
                      </a:cubicBezTo>
                      <a:cubicBezTo>
                        <a:pt x="560" y="136"/>
                        <a:pt x="560" y="136"/>
                        <a:pt x="560" y="136"/>
                      </a:cubicBezTo>
                      <a:cubicBezTo>
                        <a:pt x="563" y="134"/>
                        <a:pt x="563" y="134"/>
                        <a:pt x="563" y="134"/>
                      </a:cubicBezTo>
                      <a:cubicBezTo>
                        <a:pt x="567" y="134"/>
                        <a:pt x="567" y="134"/>
                        <a:pt x="567" y="134"/>
                      </a:cubicBezTo>
                      <a:cubicBezTo>
                        <a:pt x="570" y="133"/>
                        <a:pt x="570" y="133"/>
                        <a:pt x="570" y="133"/>
                      </a:cubicBezTo>
                      <a:cubicBezTo>
                        <a:pt x="572" y="131"/>
                        <a:pt x="572" y="131"/>
                        <a:pt x="572" y="131"/>
                      </a:cubicBezTo>
                      <a:cubicBezTo>
                        <a:pt x="574" y="130"/>
                        <a:pt x="574" y="130"/>
                        <a:pt x="574" y="130"/>
                      </a:cubicBezTo>
                      <a:cubicBezTo>
                        <a:pt x="577" y="132"/>
                        <a:pt x="577" y="132"/>
                        <a:pt x="577" y="132"/>
                      </a:cubicBezTo>
                      <a:cubicBezTo>
                        <a:pt x="580" y="132"/>
                        <a:pt x="580" y="132"/>
                        <a:pt x="580" y="132"/>
                      </a:cubicBezTo>
                      <a:cubicBezTo>
                        <a:pt x="584" y="131"/>
                        <a:pt x="584" y="131"/>
                        <a:pt x="584" y="131"/>
                      </a:cubicBezTo>
                      <a:cubicBezTo>
                        <a:pt x="586" y="132"/>
                        <a:pt x="586" y="132"/>
                        <a:pt x="586" y="132"/>
                      </a:cubicBezTo>
                      <a:cubicBezTo>
                        <a:pt x="589" y="133"/>
                        <a:pt x="589" y="133"/>
                        <a:pt x="589" y="133"/>
                      </a:cubicBezTo>
                      <a:cubicBezTo>
                        <a:pt x="594" y="133"/>
                        <a:pt x="594" y="133"/>
                        <a:pt x="594" y="133"/>
                      </a:cubicBezTo>
                      <a:cubicBezTo>
                        <a:pt x="595" y="134"/>
                        <a:pt x="595" y="134"/>
                        <a:pt x="595" y="134"/>
                      </a:cubicBezTo>
                      <a:cubicBezTo>
                        <a:pt x="596" y="134"/>
                        <a:pt x="596" y="134"/>
                        <a:pt x="596" y="134"/>
                      </a:cubicBezTo>
                      <a:cubicBezTo>
                        <a:pt x="601" y="138"/>
                        <a:pt x="601" y="138"/>
                        <a:pt x="601" y="138"/>
                      </a:cubicBezTo>
                      <a:cubicBezTo>
                        <a:pt x="603" y="139"/>
                        <a:pt x="603" y="139"/>
                        <a:pt x="603" y="139"/>
                      </a:cubicBezTo>
                      <a:cubicBezTo>
                        <a:pt x="607" y="138"/>
                        <a:pt x="607" y="138"/>
                        <a:pt x="607" y="138"/>
                      </a:cubicBezTo>
                      <a:cubicBezTo>
                        <a:pt x="608" y="136"/>
                        <a:pt x="608" y="136"/>
                        <a:pt x="608" y="136"/>
                      </a:cubicBezTo>
                      <a:cubicBezTo>
                        <a:pt x="611" y="137"/>
                        <a:pt x="611" y="137"/>
                        <a:pt x="611" y="137"/>
                      </a:cubicBezTo>
                      <a:cubicBezTo>
                        <a:pt x="613" y="138"/>
                        <a:pt x="613" y="138"/>
                        <a:pt x="613" y="138"/>
                      </a:cubicBezTo>
                      <a:cubicBezTo>
                        <a:pt x="616" y="138"/>
                        <a:pt x="616" y="138"/>
                        <a:pt x="616" y="138"/>
                      </a:cubicBezTo>
                      <a:cubicBezTo>
                        <a:pt x="618" y="139"/>
                        <a:pt x="618" y="139"/>
                        <a:pt x="618" y="139"/>
                      </a:cubicBezTo>
                      <a:cubicBezTo>
                        <a:pt x="621" y="139"/>
                        <a:pt x="621" y="139"/>
                        <a:pt x="621" y="139"/>
                      </a:cubicBezTo>
                      <a:cubicBezTo>
                        <a:pt x="625" y="137"/>
                        <a:pt x="625" y="137"/>
                        <a:pt x="625" y="137"/>
                      </a:cubicBezTo>
                      <a:cubicBezTo>
                        <a:pt x="628" y="135"/>
                        <a:pt x="628" y="135"/>
                        <a:pt x="628" y="135"/>
                      </a:cubicBezTo>
                      <a:cubicBezTo>
                        <a:pt x="631" y="135"/>
                        <a:pt x="631" y="135"/>
                        <a:pt x="631" y="135"/>
                      </a:cubicBezTo>
                      <a:cubicBezTo>
                        <a:pt x="633" y="137"/>
                        <a:pt x="633" y="137"/>
                        <a:pt x="633" y="137"/>
                      </a:cubicBezTo>
                      <a:cubicBezTo>
                        <a:pt x="635" y="137"/>
                        <a:pt x="635" y="137"/>
                        <a:pt x="635" y="137"/>
                      </a:cubicBezTo>
                      <a:cubicBezTo>
                        <a:pt x="638" y="135"/>
                        <a:pt x="638" y="135"/>
                        <a:pt x="638" y="135"/>
                      </a:cubicBezTo>
                      <a:cubicBezTo>
                        <a:pt x="641" y="136"/>
                        <a:pt x="641" y="136"/>
                        <a:pt x="641" y="136"/>
                      </a:cubicBezTo>
                      <a:cubicBezTo>
                        <a:pt x="644" y="136"/>
                        <a:pt x="644" y="136"/>
                        <a:pt x="644" y="136"/>
                      </a:cubicBezTo>
                      <a:cubicBezTo>
                        <a:pt x="645" y="134"/>
                        <a:pt x="645" y="134"/>
                        <a:pt x="645" y="134"/>
                      </a:cubicBezTo>
                      <a:cubicBezTo>
                        <a:pt x="643" y="133"/>
                        <a:pt x="643" y="133"/>
                        <a:pt x="643" y="133"/>
                      </a:cubicBezTo>
                      <a:cubicBezTo>
                        <a:pt x="643" y="131"/>
                        <a:pt x="643" y="131"/>
                        <a:pt x="643" y="131"/>
                      </a:cubicBezTo>
                      <a:cubicBezTo>
                        <a:pt x="644" y="130"/>
                        <a:pt x="644" y="130"/>
                        <a:pt x="644" y="130"/>
                      </a:cubicBezTo>
                      <a:cubicBezTo>
                        <a:pt x="645" y="132"/>
                        <a:pt x="645" y="132"/>
                        <a:pt x="645" y="132"/>
                      </a:cubicBezTo>
                      <a:cubicBezTo>
                        <a:pt x="647" y="134"/>
                        <a:pt x="647" y="134"/>
                        <a:pt x="647" y="134"/>
                      </a:cubicBezTo>
                      <a:cubicBezTo>
                        <a:pt x="650" y="134"/>
                        <a:pt x="650" y="134"/>
                        <a:pt x="650" y="134"/>
                      </a:cubicBezTo>
                      <a:cubicBezTo>
                        <a:pt x="651" y="133"/>
                        <a:pt x="651" y="133"/>
                        <a:pt x="651" y="133"/>
                      </a:cubicBezTo>
                      <a:cubicBezTo>
                        <a:pt x="656" y="133"/>
                        <a:pt x="656" y="133"/>
                        <a:pt x="656" y="133"/>
                      </a:cubicBezTo>
                      <a:cubicBezTo>
                        <a:pt x="662" y="130"/>
                        <a:pt x="662" y="130"/>
                        <a:pt x="662" y="130"/>
                      </a:cubicBezTo>
                      <a:cubicBezTo>
                        <a:pt x="665" y="128"/>
                        <a:pt x="665" y="128"/>
                        <a:pt x="665" y="128"/>
                      </a:cubicBezTo>
                      <a:cubicBezTo>
                        <a:pt x="666" y="126"/>
                        <a:pt x="666" y="126"/>
                        <a:pt x="666" y="126"/>
                      </a:cubicBezTo>
                      <a:cubicBezTo>
                        <a:pt x="666" y="124"/>
                        <a:pt x="666" y="124"/>
                        <a:pt x="666" y="124"/>
                      </a:cubicBezTo>
                      <a:cubicBezTo>
                        <a:pt x="667" y="123"/>
                        <a:pt x="667" y="123"/>
                        <a:pt x="667" y="123"/>
                      </a:cubicBezTo>
                      <a:cubicBezTo>
                        <a:pt x="669" y="124"/>
                        <a:pt x="669" y="124"/>
                        <a:pt x="669" y="124"/>
                      </a:cubicBezTo>
                      <a:cubicBezTo>
                        <a:pt x="672" y="123"/>
                        <a:pt x="672" y="123"/>
                        <a:pt x="672" y="123"/>
                      </a:cubicBezTo>
                      <a:cubicBezTo>
                        <a:pt x="675" y="120"/>
                        <a:pt x="675" y="120"/>
                        <a:pt x="675" y="120"/>
                      </a:cubicBezTo>
                      <a:cubicBezTo>
                        <a:pt x="677" y="119"/>
                        <a:pt x="677" y="119"/>
                        <a:pt x="677" y="119"/>
                      </a:cubicBezTo>
                      <a:cubicBezTo>
                        <a:pt x="677" y="116"/>
                        <a:pt x="677" y="116"/>
                        <a:pt x="677" y="116"/>
                      </a:cubicBezTo>
                      <a:cubicBezTo>
                        <a:pt x="678" y="113"/>
                        <a:pt x="678" y="113"/>
                        <a:pt x="678" y="113"/>
                      </a:cubicBezTo>
                      <a:cubicBezTo>
                        <a:pt x="679" y="112"/>
                        <a:pt x="679" y="112"/>
                        <a:pt x="679" y="112"/>
                      </a:cubicBezTo>
                      <a:cubicBezTo>
                        <a:pt x="679" y="108"/>
                        <a:pt x="679" y="108"/>
                        <a:pt x="679" y="108"/>
                      </a:cubicBezTo>
                      <a:cubicBezTo>
                        <a:pt x="679" y="106"/>
                        <a:pt x="679" y="106"/>
                        <a:pt x="679" y="106"/>
                      </a:cubicBezTo>
                      <a:cubicBezTo>
                        <a:pt x="675" y="103"/>
                        <a:pt x="675" y="103"/>
                        <a:pt x="675" y="103"/>
                      </a:cubicBezTo>
                      <a:cubicBezTo>
                        <a:pt x="671" y="101"/>
                        <a:pt x="671" y="101"/>
                        <a:pt x="671" y="101"/>
                      </a:cubicBezTo>
                      <a:cubicBezTo>
                        <a:pt x="667" y="97"/>
                        <a:pt x="667" y="97"/>
                        <a:pt x="667" y="97"/>
                      </a:cubicBezTo>
                      <a:cubicBezTo>
                        <a:pt x="667" y="95"/>
                        <a:pt x="667" y="95"/>
                        <a:pt x="667" y="95"/>
                      </a:cubicBezTo>
                      <a:cubicBezTo>
                        <a:pt x="665" y="93"/>
                        <a:pt x="665" y="93"/>
                        <a:pt x="665" y="93"/>
                      </a:cubicBezTo>
                      <a:cubicBezTo>
                        <a:pt x="660" y="92"/>
                        <a:pt x="660" y="92"/>
                        <a:pt x="660" y="92"/>
                      </a:cubicBezTo>
                      <a:cubicBezTo>
                        <a:pt x="658" y="89"/>
                        <a:pt x="658" y="89"/>
                        <a:pt x="658" y="89"/>
                      </a:cubicBezTo>
                      <a:cubicBezTo>
                        <a:pt x="657" y="86"/>
                        <a:pt x="657" y="86"/>
                        <a:pt x="657" y="86"/>
                      </a:cubicBezTo>
                      <a:cubicBezTo>
                        <a:pt x="655" y="85"/>
                        <a:pt x="655" y="85"/>
                        <a:pt x="655" y="85"/>
                      </a:cubicBezTo>
                      <a:cubicBezTo>
                        <a:pt x="654" y="86"/>
                        <a:pt x="654" y="86"/>
                        <a:pt x="654" y="86"/>
                      </a:cubicBezTo>
                      <a:cubicBezTo>
                        <a:pt x="652" y="87"/>
                        <a:pt x="652" y="87"/>
                        <a:pt x="652" y="87"/>
                      </a:cubicBezTo>
                      <a:cubicBezTo>
                        <a:pt x="651" y="86"/>
                        <a:pt x="651" y="86"/>
                        <a:pt x="651" y="86"/>
                      </a:cubicBezTo>
                      <a:cubicBezTo>
                        <a:pt x="650" y="83"/>
                        <a:pt x="650" y="83"/>
                        <a:pt x="650" y="83"/>
                      </a:cubicBezTo>
                      <a:cubicBezTo>
                        <a:pt x="648" y="82"/>
                        <a:pt x="648" y="82"/>
                        <a:pt x="648" y="82"/>
                      </a:cubicBezTo>
                      <a:cubicBezTo>
                        <a:pt x="641" y="82"/>
                        <a:pt x="641" y="82"/>
                        <a:pt x="641" y="82"/>
                      </a:cubicBezTo>
                      <a:cubicBezTo>
                        <a:pt x="638" y="82"/>
                        <a:pt x="638" y="82"/>
                        <a:pt x="638" y="82"/>
                      </a:cubicBezTo>
                      <a:cubicBezTo>
                        <a:pt x="638" y="85"/>
                        <a:pt x="638" y="85"/>
                        <a:pt x="638" y="85"/>
                      </a:cubicBezTo>
                      <a:cubicBezTo>
                        <a:pt x="637" y="87"/>
                        <a:pt x="637" y="87"/>
                        <a:pt x="637" y="87"/>
                      </a:cubicBezTo>
                      <a:cubicBezTo>
                        <a:pt x="636" y="85"/>
                        <a:pt x="636" y="85"/>
                        <a:pt x="636" y="85"/>
                      </a:cubicBezTo>
                      <a:cubicBezTo>
                        <a:pt x="634" y="85"/>
                        <a:pt x="634" y="85"/>
                        <a:pt x="634" y="85"/>
                      </a:cubicBezTo>
                      <a:cubicBezTo>
                        <a:pt x="629" y="88"/>
                        <a:pt x="629" y="88"/>
                        <a:pt x="629" y="88"/>
                      </a:cubicBezTo>
                      <a:cubicBezTo>
                        <a:pt x="626" y="89"/>
                        <a:pt x="626" y="89"/>
                        <a:pt x="626" y="89"/>
                      </a:cubicBezTo>
                      <a:cubicBezTo>
                        <a:pt x="622" y="87"/>
                        <a:pt x="622" y="87"/>
                        <a:pt x="622" y="87"/>
                      </a:cubicBezTo>
                      <a:cubicBezTo>
                        <a:pt x="619" y="86"/>
                        <a:pt x="619" y="86"/>
                        <a:pt x="619" y="86"/>
                      </a:cubicBezTo>
                      <a:cubicBezTo>
                        <a:pt x="616" y="85"/>
                        <a:pt x="616" y="85"/>
                        <a:pt x="616" y="85"/>
                      </a:cubicBezTo>
                      <a:cubicBezTo>
                        <a:pt x="615" y="82"/>
                        <a:pt x="615" y="82"/>
                        <a:pt x="615" y="82"/>
                      </a:cubicBezTo>
                      <a:cubicBezTo>
                        <a:pt x="615" y="80"/>
                        <a:pt x="615" y="80"/>
                        <a:pt x="615" y="80"/>
                      </a:cubicBezTo>
                      <a:cubicBezTo>
                        <a:pt x="617" y="80"/>
                        <a:pt x="617" y="80"/>
                        <a:pt x="617" y="80"/>
                      </a:cubicBezTo>
                      <a:cubicBezTo>
                        <a:pt x="619" y="82"/>
                        <a:pt x="619" y="82"/>
                        <a:pt x="619" y="82"/>
                      </a:cubicBezTo>
                      <a:cubicBezTo>
                        <a:pt x="622" y="84"/>
                        <a:pt x="622" y="84"/>
                        <a:pt x="622" y="84"/>
                      </a:cubicBezTo>
                      <a:cubicBezTo>
                        <a:pt x="623" y="83"/>
                        <a:pt x="623" y="83"/>
                        <a:pt x="623" y="83"/>
                      </a:cubicBezTo>
                      <a:cubicBezTo>
                        <a:pt x="622" y="81"/>
                        <a:pt x="622" y="81"/>
                        <a:pt x="622" y="81"/>
                      </a:cubicBezTo>
                      <a:cubicBezTo>
                        <a:pt x="619" y="78"/>
                        <a:pt x="619" y="78"/>
                        <a:pt x="619" y="78"/>
                      </a:cubicBezTo>
                      <a:cubicBezTo>
                        <a:pt x="619" y="75"/>
                        <a:pt x="619" y="75"/>
                        <a:pt x="619" y="75"/>
                      </a:cubicBezTo>
                      <a:cubicBezTo>
                        <a:pt x="620" y="74"/>
                        <a:pt x="620" y="74"/>
                        <a:pt x="620" y="74"/>
                      </a:cubicBezTo>
                      <a:cubicBezTo>
                        <a:pt x="622" y="76"/>
                        <a:pt x="622" y="76"/>
                        <a:pt x="622" y="76"/>
                      </a:cubicBezTo>
                      <a:cubicBezTo>
                        <a:pt x="625" y="78"/>
                        <a:pt x="625" y="78"/>
                        <a:pt x="625" y="78"/>
                      </a:cubicBezTo>
                      <a:cubicBezTo>
                        <a:pt x="628" y="79"/>
                        <a:pt x="628" y="79"/>
                        <a:pt x="628" y="79"/>
                      </a:cubicBezTo>
                      <a:cubicBezTo>
                        <a:pt x="633" y="77"/>
                        <a:pt x="633" y="77"/>
                        <a:pt x="633" y="77"/>
                      </a:cubicBezTo>
                      <a:cubicBezTo>
                        <a:pt x="638" y="72"/>
                        <a:pt x="638" y="72"/>
                        <a:pt x="638" y="72"/>
                      </a:cubicBezTo>
                      <a:cubicBezTo>
                        <a:pt x="638" y="70"/>
                        <a:pt x="638" y="70"/>
                        <a:pt x="638" y="70"/>
                      </a:cubicBezTo>
                      <a:cubicBezTo>
                        <a:pt x="637" y="68"/>
                        <a:pt x="637" y="68"/>
                        <a:pt x="637" y="68"/>
                      </a:cubicBezTo>
                      <a:cubicBezTo>
                        <a:pt x="636" y="66"/>
                        <a:pt x="636" y="66"/>
                        <a:pt x="636" y="66"/>
                      </a:cubicBezTo>
                      <a:cubicBezTo>
                        <a:pt x="636" y="64"/>
                        <a:pt x="636" y="64"/>
                        <a:pt x="636" y="64"/>
                      </a:cubicBezTo>
                      <a:cubicBezTo>
                        <a:pt x="637" y="62"/>
                        <a:pt x="637" y="62"/>
                        <a:pt x="637" y="62"/>
                      </a:cubicBezTo>
                      <a:cubicBezTo>
                        <a:pt x="637" y="61"/>
                        <a:pt x="637" y="61"/>
                        <a:pt x="637" y="61"/>
                      </a:cubicBezTo>
                      <a:cubicBezTo>
                        <a:pt x="634" y="58"/>
                        <a:pt x="634" y="58"/>
                        <a:pt x="634" y="58"/>
                      </a:cubicBezTo>
                      <a:cubicBezTo>
                        <a:pt x="632" y="55"/>
                        <a:pt x="632" y="55"/>
                        <a:pt x="632" y="55"/>
                      </a:cubicBezTo>
                      <a:cubicBezTo>
                        <a:pt x="630" y="54"/>
                        <a:pt x="630" y="54"/>
                        <a:pt x="630" y="54"/>
                      </a:cubicBezTo>
                      <a:cubicBezTo>
                        <a:pt x="628" y="54"/>
                        <a:pt x="628" y="54"/>
                        <a:pt x="628" y="54"/>
                      </a:cubicBezTo>
                      <a:cubicBezTo>
                        <a:pt x="626" y="58"/>
                        <a:pt x="626" y="58"/>
                        <a:pt x="626" y="58"/>
                      </a:cubicBezTo>
                      <a:cubicBezTo>
                        <a:pt x="621" y="61"/>
                        <a:pt x="621" y="61"/>
                        <a:pt x="621" y="61"/>
                      </a:cubicBezTo>
                      <a:cubicBezTo>
                        <a:pt x="618" y="60"/>
                        <a:pt x="618" y="60"/>
                        <a:pt x="618" y="60"/>
                      </a:cubicBezTo>
                      <a:cubicBezTo>
                        <a:pt x="615" y="60"/>
                        <a:pt x="615" y="60"/>
                        <a:pt x="615" y="60"/>
                      </a:cubicBezTo>
                      <a:cubicBezTo>
                        <a:pt x="612" y="64"/>
                        <a:pt x="612" y="64"/>
                        <a:pt x="612" y="64"/>
                      </a:cubicBezTo>
                      <a:cubicBezTo>
                        <a:pt x="611" y="64"/>
                        <a:pt x="611" y="64"/>
                        <a:pt x="611" y="64"/>
                      </a:cubicBezTo>
                      <a:cubicBezTo>
                        <a:pt x="609" y="62"/>
                        <a:pt x="609" y="62"/>
                        <a:pt x="609" y="62"/>
                      </a:cubicBezTo>
                      <a:cubicBezTo>
                        <a:pt x="608" y="60"/>
                        <a:pt x="608" y="60"/>
                        <a:pt x="608" y="60"/>
                      </a:cubicBezTo>
                      <a:cubicBezTo>
                        <a:pt x="605" y="61"/>
                        <a:pt x="605" y="61"/>
                        <a:pt x="605" y="61"/>
                      </a:cubicBezTo>
                      <a:cubicBezTo>
                        <a:pt x="603" y="62"/>
                        <a:pt x="603" y="62"/>
                        <a:pt x="603" y="62"/>
                      </a:cubicBezTo>
                      <a:cubicBezTo>
                        <a:pt x="601" y="61"/>
                        <a:pt x="601" y="61"/>
                        <a:pt x="601" y="61"/>
                      </a:cubicBezTo>
                      <a:cubicBezTo>
                        <a:pt x="598" y="59"/>
                        <a:pt x="598" y="59"/>
                        <a:pt x="598" y="59"/>
                      </a:cubicBezTo>
                      <a:cubicBezTo>
                        <a:pt x="595" y="58"/>
                        <a:pt x="595" y="58"/>
                        <a:pt x="595" y="58"/>
                      </a:cubicBezTo>
                      <a:cubicBezTo>
                        <a:pt x="592" y="56"/>
                        <a:pt x="592" y="56"/>
                        <a:pt x="592" y="56"/>
                      </a:cubicBezTo>
                      <a:cubicBezTo>
                        <a:pt x="589" y="55"/>
                        <a:pt x="589" y="55"/>
                        <a:pt x="589" y="55"/>
                      </a:cubicBezTo>
                      <a:cubicBezTo>
                        <a:pt x="586" y="53"/>
                        <a:pt x="586" y="53"/>
                        <a:pt x="586" y="53"/>
                      </a:cubicBezTo>
                      <a:cubicBezTo>
                        <a:pt x="581" y="52"/>
                        <a:pt x="581" y="52"/>
                        <a:pt x="581" y="52"/>
                      </a:cubicBezTo>
                      <a:cubicBezTo>
                        <a:pt x="574" y="52"/>
                        <a:pt x="574" y="52"/>
                        <a:pt x="574" y="52"/>
                      </a:cubicBezTo>
                      <a:cubicBezTo>
                        <a:pt x="571" y="54"/>
                        <a:pt x="571" y="54"/>
                        <a:pt x="571" y="54"/>
                      </a:cubicBezTo>
                      <a:cubicBezTo>
                        <a:pt x="566" y="56"/>
                        <a:pt x="566" y="56"/>
                        <a:pt x="566" y="56"/>
                      </a:cubicBezTo>
                      <a:cubicBezTo>
                        <a:pt x="561" y="57"/>
                        <a:pt x="561" y="57"/>
                        <a:pt x="561" y="57"/>
                      </a:cubicBezTo>
                      <a:cubicBezTo>
                        <a:pt x="557" y="58"/>
                        <a:pt x="557" y="58"/>
                        <a:pt x="557" y="58"/>
                      </a:cubicBezTo>
                      <a:cubicBezTo>
                        <a:pt x="554" y="57"/>
                        <a:pt x="554" y="57"/>
                        <a:pt x="554" y="57"/>
                      </a:cubicBezTo>
                      <a:cubicBezTo>
                        <a:pt x="550" y="58"/>
                        <a:pt x="550" y="58"/>
                        <a:pt x="550" y="58"/>
                      </a:cubicBezTo>
                      <a:cubicBezTo>
                        <a:pt x="549" y="59"/>
                        <a:pt x="549" y="59"/>
                        <a:pt x="549" y="59"/>
                      </a:cubicBezTo>
                      <a:cubicBezTo>
                        <a:pt x="550" y="64"/>
                        <a:pt x="550" y="64"/>
                        <a:pt x="550" y="64"/>
                      </a:cubicBezTo>
                      <a:cubicBezTo>
                        <a:pt x="550" y="67"/>
                        <a:pt x="550" y="67"/>
                        <a:pt x="550" y="67"/>
                      </a:cubicBezTo>
                      <a:cubicBezTo>
                        <a:pt x="549" y="67"/>
                        <a:pt x="549" y="67"/>
                        <a:pt x="549" y="67"/>
                      </a:cubicBezTo>
                      <a:cubicBezTo>
                        <a:pt x="547" y="65"/>
                        <a:pt x="547" y="65"/>
                        <a:pt x="547" y="65"/>
                      </a:cubicBezTo>
                      <a:cubicBezTo>
                        <a:pt x="545" y="60"/>
                        <a:pt x="545" y="60"/>
                        <a:pt x="545" y="60"/>
                      </a:cubicBezTo>
                      <a:cubicBezTo>
                        <a:pt x="544" y="57"/>
                        <a:pt x="544" y="57"/>
                        <a:pt x="544" y="57"/>
                      </a:cubicBezTo>
                      <a:cubicBezTo>
                        <a:pt x="543" y="57"/>
                        <a:pt x="543" y="57"/>
                        <a:pt x="543" y="57"/>
                      </a:cubicBezTo>
                      <a:cubicBezTo>
                        <a:pt x="540" y="58"/>
                        <a:pt x="540" y="58"/>
                        <a:pt x="540" y="58"/>
                      </a:cubicBezTo>
                      <a:cubicBezTo>
                        <a:pt x="537" y="58"/>
                        <a:pt x="537" y="58"/>
                        <a:pt x="537" y="58"/>
                      </a:cubicBezTo>
                      <a:cubicBezTo>
                        <a:pt x="532" y="58"/>
                        <a:pt x="532" y="58"/>
                        <a:pt x="532" y="58"/>
                      </a:cubicBezTo>
                      <a:cubicBezTo>
                        <a:pt x="530" y="58"/>
                        <a:pt x="530" y="58"/>
                        <a:pt x="530" y="58"/>
                      </a:cubicBezTo>
                      <a:cubicBezTo>
                        <a:pt x="530" y="58"/>
                        <a:pt x="526" y="60"/>
                        <a:pt x="526" y="60"/>
                      </a:cubicBezTo>
                      <a:cubicBezTo>
                        <a:pt x="526" y="61"/>
                        <a:pt x="524" y="64"/>
                        <a:pt x="524" y="64"/>
                      </a:cubicBezTo>
                      <a:cubicBezTo>
                        <a:pt x="523" y="71"/>
                        <a:pt x="523" y="71"/>
                        <a:pt x="523" y="71"/>
                      </a:cubicBezTo>
                      <a:cubicBezTo>
                        <a:pt x="521" y="73"/>
                        <a:pt x="521" y="73"/>
                        <a:pt x="521" y="73"/>
                      </a:cubicBezTo>
                      <a:cubicBezTo>
                        <a:pt x="520" y="74"/>
                        <a:pt x="520" y="74"/>
                        <a:pt x="520" y="74"/>
                      </a:cubicBezTo>
                      <a:cubicBezTo>
                        <a:pt x="519" y="72"/>
                        <a:pt x="519" y="72"/>
                        <a:pt x="519" y="72"/>
                      </a:cubicBezTo>
                      <a:cubicBezTo>
                        <a:pt x="521" y="68"/>
                        <a:pt x="521" y="68"/>
                        <a:pt x="521" y="68"/>
                      </a:cubicBezTo>
                      <a:cubicBezTo>
                        <a:pt x="522" y="66"/>
                        <a:pt x="522" y="66"/>
                        <a:pt x="522" y="66"/>
                      </a:cubicBezTo>
                      <a:cubicBezTo>
                        <a:pt x="521" y="64"/>
                        <a:pt x="521" y="64"/>
                        <a:pt x="521" y="64"/>
                      </a:cubicBezTo>
                      <a:cubicBezTo>
                        <a:pt x="519" y="65"/>
                        <a:pt x="519" y="65"/>
                        <a:pt x="519" y="65"/>
                      </a:cubicBezTo>
                      <a:cubicBezTo>
                        <a:pt x="515" y="65"/>
                        <a:pt x="515" y="65"/>
                        <a:pt x="515" y="65"/>
                      </a:cubicBezTo>
                      <a:cubicBezTo>
                        <a:pt x="513" y="67"/>
                        <a:pt x="513" y="67"/>
                        <a:pt x="513" y="67"/>
                      </a:cubicBezTo>
                      <a:cubicBezTo>
                        <a:pt x="513" y="68"/>
                        <a:pt x="513" y="68"/>
                        <a:pt x="513" y="68"/>
                      </a:cubicBezTo>
                      <a:cubicBezTo>
                        <a:pt x="512" y="71"/>
                        <a:pt x="512" y="71"/>
                        <a:pt x="512" y="71"/>
                      </a:cubicBezTo>
                      <a:cubicBezTo>
                        <a:pt x="512" y="75"/>
                        <a:pt x="512" y="75"/>
                        <a:pt x="512" y="75"/>
                      </a:cubicBezTo>
                      <a:cubicBezTo>
                        <a:pt x="509" y="76"/>
                        <a:pt x="509" y="76"/>
                        <a:pt x="509" y="76"/>
                      </a:cubicBezTo>
                      <a:cubicBezTo>
                        <a:pt x="508" y="75"/>
                        <a:pt x="508" y="75"/>
                        <a:pt x="508" y="75"/>
                      </a:cubicBezTo>
                      <a:cubicBezTo>
                        <a:pt x="509" y="72"/>
                        <a:pt x="509" y="72"/>
                        <a:pt x="509" y="72"/>
                      </a:cubicBezTo>
                      <a:cubicBezTo>
                        <a:pt x="510" y="69"/>
                        <a:pt x="510" y="69"/>
                        <a:pt x="510" y="69"/>
                      </a:cubicBezTo>
                      <a:cubicBezTo>
                        <a:pt x="510" y="63"/>
                        <a:pt x="510" y="63"/>
                        <a:pt x="510" y="63"/>
                      </a:cubicBezTo>
                      <a:cubicBezTo>
                        <a:pt x="511" y="60"/>
                        <a:pt x="511" y="60"/>
                        <a:pt x="511" y="60"/>
                      </a:cubicBezTo>
                      <a:cubicBezTo>
                        <a:pt x="517" y="55"/>
                        <a:pt x="517" y="55"/>
                        <a:pt x="517" y="55"/>
                      </a:cubicBezTo>
                      <a:cubicBezTo>
                        <a:pt x="522" y="52"/>
                        <a:pt x="522" y="52"/>
                        <a:pt x="522" y="52"/>
                      </a:cubicBezTo>
                      <a:cubicBezTo>
                        <a:pt x="526" y="52"/>
                        <a:pt x="526" y="52"/>
                        <a:pt x="526" y="52"/>
                      </a:cubicBezTo>
                      <a:cubicBezTo>
                        <a:pt x="530" y="54"/>
                        <a:pt x="530" y="54"/>
                        <a:pt x="530" y="54"/>
                      </a:cubicBezTo>
                      <a:cubicBezTo>
                        <a:pt x="534" y="53"/>
                        <a:pt x="534" y="53"/>
                        <a:pt x="534" y="53"/>
                      </a:cubicBezTo>
                      <a:cubicBezTo>
                        <a:pt x="535" y="52"/>
                        <a:pt x="535" y="52"/>
                        <a:pt x="535" y="52"/>
                      </a:cubicBezTo>
                      <a:cubicBezTo>
                        <a:pt x="539" y="52"/>
                        <a:pt x="539" y="52"/>
                        <a:pt x="539" y="52"/>
                      </a:cubicBezTo>
                      <a:cubicBezTo>
                        <a:pt x="542" y="52"/>
                        <a:pt x="542" y="52"/>
                        <a:pt x="542" y="52"/>
                      </a:cubicBezTo>
                      <a:cubicBezTo>
                        <a:pt x="543" y="52"/>
                        <a:pt x="543" y="52"/>
                        <a:pt x="543" y="52"/>
                      </a:cubicBezTo>
                      <a:cubicBezTo>
                        <a:pt x="546" y="50"/>
                        <a:pt x="546" y="50"/>
                        <a:pt x="546" y="50"/>
                      </a:cubicBezTo>
                      <a:cubicBezTo>
                        <a:pt x="547" y="47"/>
                        <a:pt x="547" y="47"/>
                        <a:pt x="547" y="47"/>
                      </a:cubicBezTo>
                      <a:cubicBezTo>
                        <a:pt x="545" y="47"/>
                        <a:pt x="545" y="47"/>
                        <a:pt x="545" y="47"/>
                      </a:cubicBezTo>
                      <a:cubicBezTo>
                        <a:pt x="543" y="44"/>
                        <a:pt x="543" y="44"/>
                        <a:pt x="543" y="44"/>
                      </a:cubicBezTo>
                      <a:cubicBezTo>
                        <a:pt x="542" y="40"/>
                        <a:pt x="542" y="40"/>
                        <a:pt x="542" y="40"/>
                      </a:cubicBezTo>
                      <a:cubicBezTo>
                        <a:pt x="545" y="37"/>
                        <a:pt x="545" y="37"/>
                        <a:pt x="545" y="37"/>
                      </a:cubicBezTo>
                      <a:cubicBezTo>
                        <a:pt x="548" y="36"/>
                        <a:pt x="548" y="36"/>
                        <a:pt x="548" y="36"/>
                      </a:cubicBezTo>
                      <a:cubicBezTo>
                        <a:pt x="551" y="36"/>
                        <a:pt x="551" y="36"/>
                        <a:pt x="551" y="36"/>
                      </a:cubicBezTo>
                      <a:cubicBezTo>
                        <a:pt x="552" y="38"/>
                        <a:pt x="552" y="38"/>
                        <a:pt x="552" y="38"/>
                      </a:cubicBezTo>
                      <a:cubicBezTo>
                        <a:pt x="551" y="40"/>
                        <a:pt x="551" y="40"/>
                        <a:pt x="551" y="40"/>
                      </a:cubicBezTo>
                      <a:cubicBezTo>
                        <a:pt x="549" y="40"/>
                        <a:pt x="549" y="40"/>
                        <a:pt x="549" y="40"/>
                      </a:cubicBezTo>
                      <a:cubicBezTo>
                        <a:pt x="548" y="42"/>
                        <a:pt x="548" y="42"/>
                        <a:pt x="548" y="42"/>
                      </a:cubicBezTo>
                      <a:cubicBezTo>
                        <a:pt x="548" y="46"/>
                        <a:pt x="548" y="46"/>
                        <a:pt x="548" y="46"/>
                      </a:cubicBezTo>
                      <a:cubicBezTo>
                        <a:pt x="550" y="49"/>
                        <a:pt x="550" y="49"/>
                        <a:pt x="550" y="49"/>
                      </a:cubicBezTo>
                      <a:cubicBezTo>
                        <a:pt x="555" y="50"/>
                        <a:pt x="555" y="50"/>
                        <a:pt x="555" y="50"/>
                      </a:cubicBezTo>
                      <a:cubicBezTo>
                        <a:pt x="559" y="47"/>
                        <a:pt x="559" y="47"/>
                        <a:pt x="559" y="47"/>
                      </a:cubicBezTo>
                      <a:cubicBezTo>
                        <a:pt x="562" y="47"/>
                        <a:pt x="562" y="47"/>
                        <a:pt x="562" y="47"/>
                      </a:cubicBezTo>
                      <a:cubicBezTo>
                        <a:pt x="565" y="48"/>
                        <a:pt x="565" y="48"/>
                        <a:pt x="565" y="48"/>
                      </a:cubicBezTo>
                      <a:cubicBezTo>
                        <a:pt x="567" y="47"/>
                        <a:pt x="567" y="47"/>
                        <a:pt x="567" y="47"/>
                      </a:cubicBezTo>
                      <a:cubicBezTo>
                        <a:pt x="573" y="44"/>
                        <a:pt x="573" y="44"/>
                        <a:pt x="573" y="44"/>
                      </a:cubicBezTo>
                      <a:cubicBezTo>
                        <a:pt x="577" y="44"/>
                        <a:pt x="577" y="44"/>
                        <a:pt x="577" y="44"/>
                      </a:cubicBezTo>
                      <a:cubicBezTo>
                        <a:pt x="578" y="46"/>
                        <a:pt x="578" y="46"/>
                        <a:pt x="578" y="46"/>
                      </a:cubicBezTo>
                      <a:cubicBezTo>
                        <a:pt x="580" y="45"/>
                        <a:pt x="580" y="45"/>
                        <a:pt x="580" y="45"/>
                      </a:cubicBezTo>
                      <a:cubicBezTo>
                        <a:pt x="582" y="44"/>
                        <a:pt x="582" y="44"/>
                        <a:pt x="582" y="44"/>
                      </a:cubicBezTo>
                      <a:cubicBezTo>
                        <a:pt x="586" y="44"/>
                        <a:pt x="586" y="44"/>
                        <a:pt x="586" y="44"/>
                      </a:cubicBezTo>
                      <a:cubicBezTo>
                        <a:pt x="589" y="45"/>
                        <a:pt x="589" y="45"/>
                        <a:pt x="589" y="45"/>
                      </a:cubicBezTo>
                      <a:cubicBezTo>
                        <a:pt x="591" y="45"/>
                        <a:pt x="591" y="45"/>
                        <a:pt x="591" y="45"/>
                      </a:cubicBezTo>
                      <a:cubicBezTo>
                        <a:pt x="594" y="47"/>
                        <a:pt x="594" y="47"/>
                        <a:pt x="594" y="47"/>
                      </a:cubicBezTo>
                      <a:cubicBezTo>
                        <a:pt x="601" y="50"/>
                        <a:pt x="601" y="50"/>
                        <a:pt x="601" y="50"/>
                      </a:cubicBezTo>
                      <a:cubicBezTo>
                        <a:pt x="605" y="51"/>
                        <a:pt x="605" y="51"/>
                        <a:pt x="605" y="51"/>
                      </a:cubicBezTo>
                      <a:cubicBezTo>
                        <a:pt x="609" y="50"/>
                        <a:pt x="609" y="50"/>
                        <a:pt x="609" y="50"/>
                      </a:cubicBezTo>
                      <a:cubicBezTo>
                        <a:pt x="610" y="50"/>
                        <a:pt x="610" y="50"/>
                        <a:pt x="610" y="50"/>
                      </a:cubicBezTo>
                      <a:cubicBezTo>
                        <a:pt x="613" y="50"/>
                        <a:pt x="613" y="50"/>
                        <a:pt x="613" y="50"/>
                      </a:cubicBezTo>
                      <a:cubicBezTo>
                        <a:pt x="615" y="47"/>
                        <a:pt x="615" y="47"/>
                        <a:pt x="615" y="47"/>
                      </a:cubicBezTo>
                      <a:cubicBezTo>
                        <a:pt x="617" y="46"/>
                        <a:pt x="617" y="46"/>
                        <a:pt x="617" y="46"/>
                      </a:cubicBezTo>
                      <a:cubicBezTo>
                        <a:pt x="620" y="46"/>
                        <a:pt x="620" y="46"/>
                        <a:pt x="620" y="46"/>
                      </a:cubicBezTo>
                      <a:cubicBezTo>
                        <a:pt x="623" y="47"/>
                        <a:pt x="623" y="47"/>
                        <a:pt x="623" y="47"/>
                      </a:cubicBezTo>
                      <a:cubicBezTo>
                        <a:pt x="625" y="43"/>
                        <a:pt x="625" y="43"/>
                        <a:pt x="625" y="43"/>
                      </a:cubicBezTo>
                      <a:cubicBezTo>
                        <a:pt x="625" y="41"/>
                        <a:pt x="625" y="41"/>
                        <a:pt x="625" y="41"/>
                      </a:cubicBezTo>
                      <a:cubicBezTo>
                        <a:pt x="620" y="37"/>
                        <a:pt x="620" y="37"/>
                        <a:pt x="620" y="37"/>
                      </a:cubicBezTo>
                      <a:cubicBezTo>
                        <a:pt x="618" y="35"/>
                        <a:pt x="618" y="35"/>
                        <a:pt x="618" y="35"/>
                      </a:cubicBezTo>
                      <a:cubicBezTo>
                        <a:pt x="616" y="31"/>
                        <a:pt x="616" y="31"/>
                        <a:pt x="616" y="31"/>
                      </a:cubicBezTo>
                      <a:cubicBezTo>
                        <a:pt x="612" y="28"/>
                        <a:pt x="612" y="28"/>
                        <a:pt x="612" y="28"/>
                      </a:cubicBezTo>
                      <a:cubicBezTo>
                        <a:pt x="607" y="26"/>
                        <a:pt x="607" y="26"/>
                        <a:pt x="607" y="26"/>
                      </a:cubicBezTo>
                      <a:cubicBezTo>
                        <a:pt x="604" y="23"/>
                        <a:pt x="604" y="23"/>
                        <a:pt x="604" y="23"/>
                      </a:cubicBezTo>
                      <a:cubicBezTo>
                        <a:pt x="601" y="22"/>
                        <a:pt x="601" y="22"/>
                        <a:pt x="601" y="22"/>
                      </a:cubicBezTo>
                      <a:cubicBezTo>
                        <a:pt x="597" y="23"/>
                        <a:pt x="597" y="23"/>
                        <a:pt x="597" y="23"/>
                      </a:cubicBezTo>
                      <a:cubicBezTo>
                        <a:pt x="596" y="21"/>
                        <a:pt x="596" y="21"/>
                        <a:pt x="596" y="21"/>
                      </a:cubicBezTo>
                      <a:cubicBezTo>
                        <a:pt x="595" y="20"/>
                        <a:pt x="595" y="20"/>
                        <a:pt x="595" y="20"/>
                      </a:cubicBezTo>
                      <a:cubicBezTo>
                        <a:pt x="591" y="21"/>
                        <a:pt x="591" y="21"/>
                        <a:pt x="591" y="21"/>
                      </a:cubicBezTo>
                      <a:cubicBezTo>
                        <a:pt x="589" y="19"/>
                        <a:pt x="589" y="19"/>
                        <a:pt x="589" y="19"/>
                      </a:cubicBezTo>
                      <a:cubicBezTo>
                        <a:pt x="582" y="19"/>
                        <a:pt x="582" y="19"/>
                        <a:pt x="582" y="19"/>
                      </a:cubicBezTo>
                      <a:cubicBezTo>
                        <a:pt x="578" y="14"/>
                        <a:pt x="578" y="14"/>
                        <a:pt x="578" y="14"/>
                      </a:cubicBezTo>
                      <a:cubicBezTo>
                        <a:pt x="576" y="14"/>
                        <a:pt x="576" y="14"/>
                        <a:pt x="576" y="14"/>
                      </a:cubicBezTo>
                      <a:cubicBezTo>
                        <a:pt x="570" y="10"/>
                        <a:pt x="570" y="10"/>
                        <a:pt x="570" y="10"/>
                      </a:cubicBezTo>
                      <a:cubicBezTo>
                        <a:pt x="568" y="10"/>
                        <a:pt x="568" y="10"/>
                        <a:pt x="568" y="10"/>
                      </a:cubicBezTo>
                      <a:cubicBezTo>
                        <a:pt x="568" y="11"/>
                        <a:pt x="568" y="11"/>
                        <a:pt x="568" y="11"/>
                      </a:cubicBezTo>
                      <a:cubicBezTo>
                        <a:pt x="566" y="13"/>
                        <a:pt x="566" y="13"/>
                        <a:pt x="566" y="13"/>
                      </a:cubicBezTo>
                      <a:cubicBezTo>
                        <a:pt x="561" y="8"/>
                        <a:pt x="561" y="8"/>
                        <a:pt x="561" y="8"/>
                      </a:cubicBezTo>
                      <a:cubicBezTo>
                        <a:pt x="560" y="6"/>
                        <a:pt x="560" y="6"/>
                        <a:pt x="560" y="6"/>
                      </a:cubicBezTo>
                      <a:cubicBezTo>
                        <a:pt x="558" y="4"/>
                        <a:pt x="558" y="4"/>
                        <a:pt x="558" y="4"/>
                      </a:cubicBezTo>
                      <a:cubicBezTo>
                        <a:pt x="556" y="5"/>
                        <a:pt x="556" y="5"/>
                        <a:pt x="556" y="5"/>
                      </a:cubicBezTo>
                      <a:cubicBezTo>
                        <a:pt x="553" y="5"/>
                        <a:pt x="553" y="5"/>
                        <a:pt x="553" y="5"/>
                      </a:cubicBezTo>
                      <a:cubicBezTo>
                        <a:pt x="552" y="4"/>
                        <a:pt x="552" y="4"/>
                        <a:pt x="552" y="4"/>
                      </a:cubicBezTo>
                      <a:cubicBezTo>
                        <a:pt x="545" y="3"/>
                        <a:pt x="545" y="3"/>
                        <a:pt x="545" y="3"/>
                      </a:cubicBezTo>
                      <a:cubicBezTo>
                        <a:pt x="542" y="2"/>
                        <a:pt x="542" y="2"/>
                        <a:pt x="542" y="2"/>
                      </a:cubicBezTo>
                      <a:cubicBezTo>
                        <a:pt x="540" y="4"/>
                        <a:pt x="540" y="4"/>
                        <a:pt x="540" y="4"/>
                      </a:cubicBezTo>
                      <a:cubicBezTo>
                        <a:pt x="538" y="4"/>
                        <a:pt x="538" y="4"/>
                        <a:pt x="538" y="4"/>
                      </a:cubicBezTo>
                      <a:cubicBezTo>
                        <a:pt x="537" y="2"/>
                        <a:pt x="537" y="2"/>
                        <a:pt x="537" y="2"/>
                      </a:cubicBezTo>
                      <a:cubicBezTo>
                        <a:pt x="535" y="1"/>
                        <a:pt x="535" y="1"/>
                        <a:pt x="535" y="1"/>
                      </a:cubicBezTo>
                      <a:cubicBezTo>
                        <a:pt x="529" y="1"/>
                        <a:pt x="529" y="1"/>
                        <a:pt x="529" y="1"/>
                      </a:cubicBezTo>
                      <a:cubicBezTo>
                        <a:pt x="525" y="0"/>
                        <a:pt x="525" y="0"/>
                        <a:pt x="525" y="0"/>
                      </a:cubicBezTo>
                      <a:cubicBezTo>
                        <a:pt x="523" y="1"/>
                        <a:pt x="523" y="1"/>
                        <a:pt x="523" y="1"/>
                      </a:cubicBezTo>
                      <a:cubicBezTo>
                        <a:pt x="521" y="3"/>
                        <a:pt x="521" y="3"/>
                        <a:pt x="521" y="3"/>
                      </a:cubicBezTo>
                      <a:cubicBezTo>
                        <a:pt x="521" y="6"/>
                        <a:pt x="521" y="6"/>
                        <a:pt x="521" y="6"/>
                      </a:cubicBezTo>
                      <a:cubicBezTo>
                        <a:pt x="522" y="9"/>
                        <a:pt x="522" y="9"/>
                        <a:pt x="522" y="9"/>
                      </a:cubicBezTo>
                      <a:cubicBezTo>
                        <a:pt x="522" y="12"/>
                        <a:pt x="522" y="12"/>
                        <a:pt x="522" y="12"/>
                      </a:cubicBezTo>
                      <a:cubicBezTo>
                        <a:pt x="520" y="14"/>
                        <a:pt x="520" y="14"/>
                        <a:pt x="520" y="14"/>
                      </a:cubicBezTo>
                      <a:cubicBezTo>
                        <a:pt x="519" y="12"/>
                        <a:pt x="519" y="12"/>
                        <a:pt x="519" y="12"/>
                      </a:cubicBezTo>
                      <a:cubicBezTo>
                        <a:pt x="517" y="7"/>
                        <a:pt x="517" y="7"/>
                        <a:pt x="517" y="7"/>
                      </a:cubicBezTo>
                      <a:cubicBezTo>
                        <a:pt x="516" y="4"/>
                        <a:pt x="516" y="4"/>
                        <a:pt x="516" y="4"/>
                      </a:cubicBezTo>
                      <a:cubicBezTo>
                        <a:pt x="515" y="3"/>
                        <a:pt x="515" y="3"/>
                        <a:pt x="515" y="3"/>
                      </a:cubicBezTo>
                      <a:cubicBezTo>
                        <a:pt x="513" y="2"/>
                        <a:pt x="513" y="2"/>
                        <a:pt x="513" y="2"/>
                      </a:cubicBezTo>
                      <a:cubicBezTo>
                        <a:pt x="511" y="1"/>
                        <a:pt x="511" y="1"/>
                        <a:pt x="511" y="1"/>
                      </a:cubicBezTo>
                      <a:cubicBezTo>
                        <a:pt x="510" y="3"/>
                        <a:pt x="510" y="3"/>
                        <a:pt x="510" y="3"/>
                      </a:cubicBezTo>
                      <a:cubicBezTo>
                        <a:pt x="509" y="7"/>
                        <a:pt x="509" y="7"/>
                        <a:pt x="509" y="7"/>
                      </a:cubicBezTo>
                      <a:cubicBezTo>
                        <a:pt x="508" y="9"/>
                        <a:pt x="508" y="9"/>
                        <a:pt x="508" y="9"/>
                      </a:cubicBezTo>
                      <a:cubicBezTo>
                        <a:pt x="505" y="9"/>
                        <a:pt x="505" y="9"/>
                        <a:pt x="505" y="9"/>
                      </a:cubicBezTo>
                      <a:cubicBezTo>
                        <a:pt x="503" y="9"/>
                        <a:pt x="503" y="9"/>
                        <a:pt x="503" y="9"/>
                      </a:cubicBezTo>
                      <a:cubicBezTo>
                        <a:pt x="502" y="13"/>
                        <a:pt x="502" y="13"/>
                        <a:pt x="502" y="13"/>
                      </a:cubicBezTo>
                      <a:cubicBezTo>
                        <a:pt x="503" y="16"/>
                        <a:pt x="503" y="16"/>
                        <a:pt x="503" y="16"/>
                      </a:cubicBezTo>
                      <a:cubicBezTo>
                        <a:pt x="504" y="18"/>
                        <a:pt x="504" y="18"/>
                        <a:pt x="504" y="18"/>
                      </a:cubicBezTo>
                      <a:cubicBezTo>
                        <a:pt x="502" y="20"/>
                        <a:pt x="502" y="20"/>
                        <a:pt x="502" y="20"/>
                      </a:cubicBezTo>
                      <a:cubicBezTo>
                        <a:pt x="499" y="25"/>
                        <a:pt x="499" y="25"/>
                        <a:pt x="499" y="25"/>
                      </a:cubicBezTo>
                      <a:cubicBezTo>
                        <a:pt x="499" y="27"/>
                        <a:pt x="499" y="27"/>
                        <a:pt x="499" y="27"/>
                      </a:cubicBezTo>
                      <a:cubicBezTo>
                        <a:pt x="501" y="28"/>
                        <a:pt x="501" y="28"/>
                        <a:pt x="501" y="28"/>
                      </a:cubicBezTo>
                      <a:cubicBezTo>
                        <a:pt x="502" y="31"/>
                        <a:pt x="502" y="31"/>
                        <a:pt x="502" y="31"/>
                      </a:cubicBezTo>
                      <a:cubicBezTo>
                        <a:pt x="501" y="32"/>
                        <a:pt x="501" y="32"/>
                        <a:pt x="501" y="32"/>
                      </a:cubicBezTo>
                      <a:cubicBezTo>
                        <a:pt x="497" y="32"/>
                        <a:pt x="497" y="32"/>
                        <a:pt x="497" y="32"/>
                      </a:cubicBezTo>
                      <a:cubicBezTo>
                        <a:pt x="493" y="29"/>
                        <a:pt x="493" y="29"/>
                        <a:pt x="493" y="29"/>
                      </a:cubicBezTo>
                      <a:cubicBezTo>
                        <a:pt x="489" y="29"/>
                        <a:pt x="489" y="29"/>
                        <a:pt x="489" y="29"/>
                      </a:cubicBezTo>
                      <a:cubicBezTo>
                        <a:pt x="486" y="29"/>
                        <a:pt x="486" y="29"/>
                        <a:pt x="486" y="29"/>
                      </a:cubicBezTo>
                      <a:cubicBezTo>
                        <a:pt x="485" y="35"/>
                        <a:pt x="485" y="35"/>
                        <a:pt x="485" y="35"/>
                      </a:cubicBezTo>
                      <a:cubicBezTo>
                        <a:pt x="486" y="41"/>
                        <a:pt x="486" y="41"/>
                        <a:pt x="486" y="41"/>
                      </a:cubicBezTo>
                      <a:cubicBezTo>
                        <a:pt x="488" y="47"/>
                        <a:pt x="488" y="47"/>
                        <a:pt x="488" y="47"/>
                      </a:cubicBezTo>
                      <a:cubicBezTo>
                        <a:pt x="493" y="49"/>
                        <a:pt x="493" y="49"/>
                        <a:pt x="493" y="49"/>
                      </a:cubicBezTo>
                      <a:cubicBezTo>
                        <a:pt x="495" y="51"/>
                        <a:pt x="495" y="51"/>
                        <a:pt x="495" y="51"/>
                      </a:cubicBezTo>
                      <a:cubicBezTo>
                        <a:pt x="495" y="53"/>
                        <a:pt x="495" y="53"/>
                        <a:pt x="495" y="53"/>
                      </a:cubicBezTo>
                      <a:cubicBezTo>
                        <a:pt x="490" y="52"/>
                        <a:pt x="490" y="52"/>
                        <a:pt x="490" y="52"/>
                      </a:cubicBezTo>
                      <a:cubicBezTo>
                        <a:pt x="486" y="49"/>
                        <a:pt x="486" y="49"/>
                        <a:pt x="486" y="49"/>
                      </a:cubicBezTo>
                      <a:cubicBezTo>
                        <a:pt x="483" y="42"/>
                        <a:pt x="483" y="42"/>
                        <a:pt x="483" y="42"/>
                      </a:cubicBezTo>
                      <a:cubicBezTo>
                        <a:pt x="477" y="37"/>
                        <a:pt x="477" y="37"/>
                        <a:pt x="477" y="37"/>
                      </a:cubicBezTo>
                      <a:cubicBezTo>
                        <a:pt x="475" y="35"/>
                        <a:pt x="475" y="35"/>
                        <a:pt x="475" y="35"/>
                      </a:cubicBezTo>
                      <a:cubicBezTo>
                        <a:pt x="474" y="37"/>
                        <a:pt x="474" y="37"/>
                        <a:pt x="474" y="37"/>
                      </a:cubicBezTo>
                      <a:cubicBezTo>
                        <a:pt x="475" y="39"/>
                        <a:pt x="475" y="39"/>
                        <a:pt x="475" y="39"/>
                      </a:cubicBezTo>
                      <a:cubicBezTo>
                        <a:pt x="475" y="43"/>
                        <a:pt x="475" y="43"/>
                        <a:pt x="475" y="43"/>
                      </a:cubicBezTo>
                      <a:cubicBezTo>
                        <a:pt x="476" y="45"/>
                        <a:pt x="476" y="45"/>
                        <a:pt x="476" y="45"/>
                      </a:cubicBezTo>
                      <a:cubicBezTo>
                        <a:pt x="478" y="49"/>
                        <a:pt x="478" y="49"/>
                        <a:pt x="478" y="49"/>
                      </a:cubicBezTo>
                      <a:cubicBezTo>
                        <a:pt x="477" y="54"/>
                        <a:pt x="477" y="54"/>
                        <a:pt x="477" y="54"/>
                      </a:cubicBezTo>
                      <a:cubicBezTo>
                        <a:pt x="475" y="57"/>
                        <a:pt x="475" y="57"/>
                        <a:pt x="475" y="57"/>
                      </a:cubicBezTo>
                      <a:cubicBezTo>
                        <a:pt x="475" y="51"/>
                        <a:pt x="475" y="51"/>
                        <a:pt x="475" y="51"/>
                      </a:cubicBezTo>
                      <a:cubicBezTo>
                        <a:pt x="474" y="46"/>
                        <a:pt x="474" y="46"/>
                        <a:pt x="474" y="46"/>
                      </a:cubicBezTo>
                      <a:cubicBezTo>
                        <a:pt x="472" y="40"/>
                        <a:pt x="472" y="40"/>
                        <a:pt x="472" y="40"/>
                      </a:cubicBezTo>
                      <a:cubicBezTo>
                        <a:pt x="472" y="37"/>
                        <a:pt x="472" y="37"/>
                        <a:pt x="472" y="37"/>
                      </a:cubicBezTo>
                      <a:cubicBezTo>
                        <a:pt x="469" y="33"/>
                        <a:pt x="469" y="33"/>
                        <a:pt x="469" y="33"/>
                      </a:cubicBezTo>
                      <a:cubicBezTo>
                        <a:pt x="465" y="31"/>
                        <a:pt x="465" y="31"/>
                        <a:pt x="465" y="31"/>
                      </a:cubicBezTo>
                      <a:cubicBezTo>
                        <a:pt x="463" y="36"/>
                        <a:pt x="463" y="36"/>
                        <a:pt x="463" y="36"/>
                      </a:cubicBezTo>
                      <a:cubicBezTo>
                        <a:pt x="461" y="39"/>
                        <a:pt x="461" y="39"/>
                        <a:pt x="461" y="39"/>
                      </a:cubicBezTo>
                      <a:cubicBezTo>
                        <a:pt x="460" y="36"/>
                        <a:pt x="460" y="36"/>
                        <a:pt x="460" y="36"/>
                      </a:cubicBezTo>
                      <a:cubicBezTo>
                        <a:pt x="462" y="33"/>
                        <a:pt x="462" y="33"/>
                        <a:pt x="462" y="33"/>
                      </a:cubicBezTo>
                      <a:cubicBezTo>
                        <a:pt x="462" y="31"/>
                        <a:pt x="462" y="31"/>
                        <a:pt x="462" y="31"/>
                      </a:cubicBezTo>
                      <a:cubicBezTo>
                        <a:pt x="460" y="29"/>
                        <a:pt x="460" y="29"/>
                        <a:pt x="460" y="29"/>
                      </a:cubicBezTo>
                      <a:cubicBezTo>
                        <a:pt x="459" y="26"/>
                        <a:pt x="459" y="26"/>
                        <a:pt x="459" y="26"/>
                      </a:cubicBezTo>
                      <a:cubicBezTo>
                        <a:pt x="458" y="24"/>
                        <a:pt x="458" y="24"/>
                        <a:pt x="458" y="24"/>
                      </a:cubicBezTo>
                      <a:cubicBezTo>
                        <a:pt x="455" y="24"/>
                        <a:pt x="455" y="24"/>
                        <a:pt x="455" y="24"/>
                      </a:cubicBezTo>
                      <a:cubicBezTo>
                        <a:pt x="452" y="26"/>
                        <a:pt x="452" y="26"/>
                        <a:pt x="452" y="26"/>
                      </a:cubicBezTo>
                      <a:cubicBezTo>
                        <a:pt x="451" y="24"/>
                        <a:pt x="451" y="24"/>
                        <a:pt x="451" y="24"/>
                      </a:cubicBezTo>
                      <a:cubicBezTo>
                        <a:pt x="452" y="21"/>
                        <a:pt x="452" y="21"/>
                        <a:pt x="452" y="21"/>
                      </a:cubicBezTo>
                      <a:cubicBezTo>
                        <a:pt x="455" y="19"/>
                        <a:pt x="455" y="19"/>
                        <a:pt x="455" y="19"/>
                      </a:cubicBezTo>
                      <a:cubicBezTo>
                        <a:pt x="451" y="19"/>
                        <a:pt x="451" y="19"/>
                        <a:pt x="451" y="19"/>
                      </a:cubicBezTo>
                      <a:cubicBezTo>
                        <a:pt x="448" y="23"/>
                        <a:pt x="448" y="23"/>
                        <a:pt x="448" y="23"/>
                      </a:cubicBezTo>
                      <a:cubicBezTo>
                        <a:pt x="447" y="26"/>
                        <a:pt x="447" y="26"/>
                        <a:pt x="447" y="26"/>
                      </a:cubicBezTo>
                      <a:cubicBezTo>
                        <a:pt x="444" y="28"/>
                        <a:pt x="444" y="28"/>
                        <a:pt x="444" y="28"/>
                      </a:cubicBezTo>
                      <a:cubicBezTo>
                        <a:pt x="441" y="29"/>
                        <a:pt x="441" y="29"/>
                        <a:pt x="441" y="29"/>
                      </a:cubicBezTo>
                      <a:cubicBezTo>
                        <a:pt x="438" y="36"/>
                        <a:pt x="438" y="36"/>
                        <a:pt x="438" y="36"/>
                      </a:cubicBezTo>
                      <a:cubicBezTo>
                        <a:pt x="437" y="36"/>
                        <a:pt x="437" y="36"/>
                        <a:pt x="437" y="36"/>
                      </a:cubicBezTo>
                      <a:cubicBezTo>
                        <a:pt x="435" y="32"/>
                        <a:pt x="435" y="32"/>
                        <a:pt x="435" y="32"/>
                      </a:cubicBezTo>
                      <a:cubicBezTo>
                        <a:pt x="432" y="29"/>
                        <a:pt x="432" y="29"/>
                        <a:pt x="432" y="29"/>
                      </a:cubicBezTo>
                      <a:cubicBezTo>
                        <a:pt x="430" y="28"/>
                        <a:pt x="430" y="28"/>
                        <a:pt x="430" y="28"/>
                      </a:cubicBezTo>
                      <a:cubicBezTo>
                        <a:pt x="430" y="32"/>
                        <a:pt x="430" y="32"/>
                        <a:pt x="430" y="32"/>
                      </a:cubicBezTo>
                      <a:cubicBezTo>
                        <a:pt x="429" y="35"/>
                        <a:pt x="429" y="35"/>
                        <a:pt x="429" y="35"/>
                      </a:cubicBezTo>
                      <a:cubicBezTo>
                        <a:pt x="430" y="40"/>
                        <a:pt x="430" y="40"/>
                        <a:pt x="430" y="40"/>
                      </a:cubicBezTo>
                      <a:cubicBezTo>
                        <a:pt x="434" y="44"/>
                        <a:pt x="434" y="44"/>
                        <a:pt x="434" y="44"/>
                      </a:cubicBezTo>
                      <a:cubicBezTo>
                        <a:pt x="434" y="46"/>
                        <a:pt x="434" y="46"/>
                        <a:pt x="434" y="46"/>
                      </a:cubicBezTo>
                      <a:cubicBezTo>
                        <a:pt x="431" y="47"/>
                        <a:pt x="431" y="47"/>
                        <a:pt x="431" y="47"/>
                      </a:cubicBezTo>
                      <a:cubicBezTo>
                        <a:pt x="430" y="51"/>
                        <a:pt x="430" y="51"/>
                        <a:pt x="430" y="51"/>
                      </a:cubicBezTo>
                      <a:cubicBezTo>
                        <a:pt x="430" y="56"/>
                        <a:pt x="430" y="56"/>
                        <a:pt x="430" y="56"/>
                      </a:cubicBezTo>
                      <a:cubicBezTo>
                        <a:pt x="434" y="59"/>
                        <a:pt x="434" y="59"/>
                        <a:pt x="434" y="59"/>
                      </a:cubicBezTo>
                      <a:cubicBezTo>
                        <a:pt x="436" y="59"/>
                        <a:pt x="436" y="59"/>
                        <a:pt x="436" y="59"/>
                      </a:cubicBezTo>
                      <a:cubicBezTo>
                        <a:pt x="439" y="57"/>
                        <a:pt x="439" y="57"/>
                        <a:pt x="439" y="57"/>
                      </a:cubicBezTo>
                      <a:cubicBezTo>
                        <a:pt x="442" y="57"/>
                        <a:pt x="442" y="57"/>
                        <a:pt x="442" y="57"/>
                      </a:cubicBezTo>
                      <a:cubicBezTo>
                        <a:pt x="444" y="58"/>
                        <a:pt x="444" y="58"/>
                        <a:pt x="444" y="58"/>
                      </a:cubicBezTo>
                      <a:cubicBezTo>
                        <a:pt x="448" y="64"/>
                        <a:pt x="448" y="64"/>
                        <a:pt x="448" y="64"/>
                      </a:cubicBezTo>
                      <a:cubicBezTo>
                        <a:pt x="451" y="66"/>
                        <a:pt x="451" y="66"/>
                        <a:pt x="451" y="66"/>
                      </a:cubicBezTo>
                      <a:cubicBezTo>
                        <a:pt x="453" y="69"/>
                        <a:pt x="453" y="69"/>
                        <a:pt x="453" y="69"/>
                      </a:cubicBezTo>
                      <a:cubicBezTo>
                        <a:pt x="452" y="70"/>
                        <a:pt x="452" y="70"/>
                        <a:pt x="452" y="70"/>
                      </a:cubicBezTo>
                      <a:cubicBezTo>
                        <a:pt x="452" y="73"/>
                        <a:pt x="452" y="73"/>
                        <a:pt x="452" y="73"/>
                      </a:cubicBezTo>
                      <a:cubicBezTo>
                        <a:pt x="452" y="78"/>
                        <a:pt x="452" y="78"/>
                        <a:pt x="452" y="78"/>
                      </a:cubicBezTo>
                      <a:cubicBezTo>
                        <a:pt x="451" y="84"/>
                        <a:pt x="451" y="84"/>
                        <a:pt x="451" y="84"/>
                      </a:cubicBezTo>
                      <a:cubicBezTo>
                        <a:pt x="451" y="87"/>
                        <a:pt x="451" y="87"/>
                        <a:pt x="451" y="87"/>
                      </a:cubicBezTo>
                      <a:cubicBezTo>
                        <a:pt x="453" y="91"/>
                        <a:pt x="453" y="91"/>
                        <a:pt x="453" y="91"/>
                      </a:cubicBezTo>
                      <a:cubicBezTo>
                        <a:pt x="453" y="96"/>
                        <a:pt x="453" y="96"/>
                        <a:pt x="453" y="96"/>
                      </a:cubicBezTo>
                      <a:cubicBezTo>
                        <a:pt x="453" y="99"/>
                        <a:pt x="453" y="99"/>
                        <a:pt x="453" y="99"/>
                      </a:cubicBezTo>
                      <a:cubicBezTo>
                        <a:pt x="457" y="102"/>
                        <a:pt x="457" y="102"/>
                        <a:pt x="457" y="102"/>
                      </a:cubicBezTo>
                      <a:cubicBezTo>
                        <a:pt x="460" y="102"/>
                        <a:pt x="460" y="102"/>
                        <a:pt x="460" y="102"/>
                      </a:cubicBezTo>
                      <a:cubicBezTo>
                        <a:pt x="462" y="105"/>
                        <a:pt x="462" y="105"/>
                        <a:pt x="462" y="105"/>
                      </a:cubicBezTo>
                      <a:cubicBezTo>
                        <a:pt x="466" y="107"/>
                        <a:pt x="466" y="107"/>
                        <a:pt x="466" y="107"/>
                      </a:cubicBezTo>
                      <a:cubicBezTo>
                        <a:pt x="466" y="109"/>
                        <a:pt x="466" y="109"/>
                        <a:pt x="466" y="109"/>
                      </a:cubicBezTo>
                      <a:cubicBezTo>
                        <a:pt x="467" y="112"/>
                        <a:pt x="467" y="112"/>
                        <a:pt x="467" y="112"/>
                      </a:cubicBezTo>
                      <a:cubicBezTo>
                        <a:pt x="462" y="108"/>
                        <a:pt x="462" y="108"/>
                        <a:pt x="462" y="108"/>
                      </a:cubicBezTo>
                      <a:cubicBezTo>
                        <a:pt x="458" y="105"/>
                        <a:pt x="458" y="105"/>
                        <a:pt x="458" y="105"/>
                      </a:cubicBezTo>
                      <a:cubicBezTo>
                        <a:pt x="453" y="105"/>
                        <a:pt x="453" y="105"/>
                        <a:pt x="453" y="105"/>
                      </a:cubicBezTo>
                      <a:cubicBezTo>
                        <a:pt x="450" y="103"/>
                        <a:pt x="450" y="103"/>
                        <a:pt x="450" y="103"/>
                      </a:cubicBezTo>
                      <a:cubicBezTo>
                        <a:pt x="449" y="100"/>
                        <a:pt x="449" y="100"/>
                        <a:pt x="449" y="100"/>
                      </a:cubicBezTo>
                      <a:cubicBezTo>
                        <a:pt x="449" y="96"/>
                        <a:pt x="449" y="96"/>
                        <a:pt x="449" y="96"/>
                      </a:cubicBezTo>
                      <a:cubicBezTo>
                        <a:pt x="447" y="87"/>
                        <a:pt x="447" y="87"/>
                        <a:pt x="447" y="87"/>
                      </a:cubicBezTo>
                      <a:cubicBezTo>
                        <a:pt x="449" y="84"/>
                        <a:pt x="449" y="84"/>
                        <a:pt x="449" y="84"/>
                      </a:cubicBezTo>
                      <a:cubicBezTo>
                        <a:pt x="449" y="80"/>
                        <a:pt x="449" y="80"/>
                        <a:pt x="449" y="80"/>
                      </a:cubicBezTo>
                      <a:cubicBezTo>
                        <a:pt x="445" y="75"/>
                        <a:pt x="445" y="75"/>
                        <a:pt x="445" y="75"/>
                      </a:cubicBezTo>
                      <a:cubicBezTo>
                        <a:pt x="445" y="73"/>
                        <a:pt x="445" y="73"/>
                        <a:pt x="445" y="73"/>
                      </a:cubicBezTo>
                      <a:cubicBezTo>
                        <a:pt x="443" y="67"/>
                        <a:pt x="443" y="67"/>
                        <a:pt x="443" y="67"/>
                      </a:cubicBezTo>
                      <a:cubicBezTo>
                        <a:pt x="442" y="65"/>
                        <a:pt x="442" y="65"/>
                        <a:pt x="442" y="65"/>
                      </a:cubicBezTo>
                      <a:cubicBezTo>
                        <a:pt x="439" y="64"/>
                        <a:pt x="439" y="64"/>
                        <a:pt x="439" y="64"/>
                      </a:cubicBezTo>
                      <a:cubicBezTo>
                        <a:pt x="436" y="61"/>
                        <a:pt x="436" y="61"/>
                        <a:pt x="436" y="61"/>
                      </a:cubicBezTo>
                      <a:cubicBezTo>
                        <a:pt x="433" y="61"/>
                        <a:pt x="433" y="61"/>
                        <a:pt x="433" y="61"/>
                      </a:cubicBezTo>
                      <a:cubicBezTo>
                        <a:pt x="430" y="63"/>
                        <a:pt x="430" y="63"/>
                        <a:pt x="430" y="63"/>
                      </a:cubicBezTo>
                      <a:cubicBezTo>
                        <a:pt x="426" y="64"/>
                        <a:pt x="426" y="64"/>
                        <a:pt x="426" y="64"/>
                      </a:cubicBezTo>
                      <a:cubicBezTo>
                        <a:pt x="423" y="63"/>
                        <a:pt x="423" y="63"/>
                        <a:pt x="423" y="63"/>
                      </a:cubicBezTo>
                      <a:cubicBezTo>
                        <a:pt x="421" y="63"/>
                        <a:pt x="421" y="63"/>
                        <a:pt x="421" y="63"/>
                      </a:cubicBezTo>
                      <a:cubicBezTo>
                        <a:pt x="419" y="69"/>
                        <a:pt x="419" y="69"/>
                        <a:pt x="419" y="69"/>
                      </a:cubicBezTo>
                      <a:cubicBezTo>
                        <a:pt x="421" y="71"/>
                        <a:pt x="421" y="71"/>
                        <a:pt x="421" y="71"/>
                      </a:cubicBezTo>
                      <a:cubicBezTo>
                        <a:pt x="421" y="75"/>
                        <a:pt x="421" y="75"/>
                        <a:pt x="421" y="75"/>
                      </a:cubicBezTo>
                      <a:cubicBezTo>
                        <a:pt x="419" y="77"/>
                        <a:pt x="419" y="77"/>
                        <a:pt x="419" y="77"/>
                      </a:cubicBezTo>
                      <a:cubicBezTo>
                        <a:pt x="414" y="74"/>
                        <a:pt x="414" y="74"/>
                        <a:pt x="414" y="74"/>
                      </a:cubicBezTo>
                      <a:cubicBezTo>
                        <a:pt x="408" y="66"/>
                        <a:pt x="408" y="66"/>
                        <a:pt x="408" y="66"/>
                      </a:cubicBezTo>
                      <a:cubicBezTo>
                        <a:pt x="406" y="66"/>
                        <a:pt x="406" y="66"/>
                        <a:pt x="406" y="66"/>
                      </a:cubicBezTo>
                      <a:cubicBezTo>
                        <a:pt x="405" y="68"/>
                        <a:pt x="405" y="68"/>
                        <a:pt x="405" y="68"/>
                      </a:cubicBezTo>
                      <a:cubicBezTo>
                        <a:pt x="403" y="68"/>
                        <a:pt x="403" y="68"/>
                        <a:pt x="403" y="68"/>
                      </a:cubicBezTo>
                      <a:cubicBezTo>
                        <a:pt x="402" y="66"/>
                        <a:pt x="402" y="66"/>
                        <a:pt x="402" y="66"/>
                      </a:cubicBezTo>
                      <a:cubicBezTo>
                        <a:pt x="396" y="64"/>
                        <a:pt x="396" y="64"/>
                        <a:pt x="396" y="64"/>
                      </a:cubicBezTo>
                      <a:cubicBezTo>
                        <a:pt x="395" y="66"/>
                        <a:pt x="395" y="66"/>
                        <a:pt x="395" y="66"/>
                      </a:cubicBezTo>
                      <a:cubicBezTo>
                        <a:pt x="395" y="71"/>
                        <a:pt x="395" y="71"/>
                        <a:pt x="395" y="71"/>
                      </a:cubicBezTo>
                      <a:cubicBezTo>
                        <a:pt x="397" y="75"/>
                        <a:pt x="397" y="75"/>
                        <a:pt x="397" y="75"/>
                      </a:cubicBezTo>
                      <a:cubicBezTo>
                        <a:pt x="395" y="78"/>
                        <a:pt x="395" y="78"/>
                        <a:pt x="395" y="78"/>
                      </a:cubicBezTo>
                      <a:cubicBezTo>
                        <a:pt x="397" y="83"/>
                        <a:pt x="397" y="83"/>
                        <a:pt x="397" y="83"/>
                      </a:cubicBezTo>
                      <a:cubicBezTo>
                        <a:pt x="399" y="88"/>
                        <a:pt x="399" y="88"/>
                        <a:pt x="399" y="88"/>
                      </a:cubicBezTo>
                      <a:cubicBezTo>
                        <a:pt x="399" y="93"/>
                        <a:pt x="399" y="93"/>
                        <a:pt x="399" y="93"/>
                      </a:cubicBezTo>
                      <a:cubicBezTo>
                        <a:pt x="400" y="95"/>
                        <a:pt x="400" y="95"/>
                        <a:pt x="400" y="95"/>
                      </a:cubicBezTo>
                      <a:cubicBezTo>
                        <a:pt x="401" y="101"/>
                        <a:pt x="401" y="101"/>
                        <a:pt x="401" y="101"/>
                      </a:cubicBezTo>
                      <a:cubicBezTo>
                        <a:pt x="400" y="102"/>
                        <a:pt x="400" y="102"/>
                        <a:pt x="400" y="102"/>
                      </a:cubicBezTo>
                      <a:cubicBezTo>
                        <a:pt x="400" y="106"/>
                        <a:pt x="400" y="106"/>
                        <a:pt x="400" y="106"/>
                      </a:cubicBezTo>
                      <a:cubicBezTo>
                        <a:pt x="403" y="112"/>
                        <a:pt x="403" y="112"/>
                        <a:pt x="403" y="112"/>
                      </a:cubicBezTo>
                      <a:cubicBezTo>
                        <a:pt x="403" y="116"/>
                        <a:pt x="403" y="116"/>
                        <a:pt x="403" y="116"/>
                      </a:cubicBezTo>
                      <a:cubicBezTo>
                        <a:pt x="403" y="121"/>
                        <a:pt x="403" y="121"/>
                        <a:pt x="403" y="121"/>
                      </a:cubicBezTo>
                      <a:cubicBezTo>
                        <a:pt x="402" y="124"/>
                        <a:pt x="402" y="124"/>
                        <a:pt x="402" y="124"/>
                      </a:cubicBezTo>
                      <a:cubicBezTo>
                        <a:pt x="405" y="128"/>
                        <a:pt x="405" y="128"/>
                        <a:pt x="405" y="128"/>
                      </a:cubicBezTo>
                      <a:cubicBezTo>
                        <a:pt x="406" y="133"/>
                        <a:pt x="406" y="133"/>
                        <a:pt x="406" y="133"/>
                      </a:cubicBezTo>
                      <a:cubicBezTo>
                        <a:pt x="406" y="136"/>
                        <a:pt x="406" y="136"/>
                        <a:pt x="406" y="136"/>
                      </a:cubicBezTo>
                      <a:cubicBezTo>
                        <a:pt x="409" y="139"/>
                        <a:pt x="409" y="139"/>
                        <a:pt x="409" y="139"/>
                      </a:cubicBezTo>
                      <a:cubicBezTo>
                        <a:pt x="411" y="143"/>
                        <a:pt x="411" y="143"/>
                        <a:pt x="411" y="143"/>
                      </a:cubicBezTo>
                      <a:cubicBezTo>
                        <a:pt x="411" y="147"/>
                        <a:pt x="411" y="147"/>
                        <a:pt x="411" y="147"/>
                      </a:cubicBezTo>
                      <a:cubicBezTo>
                        <a:pt x="412" y="149"/>
                        <a:pt x="412" y="149"/>
                        <a:pt x="412" y="149"/>
                      </a:cubicBezTo>
                      <a:cubicBezTo>
                        <a:pt x="415" y="149"/>
                        <a:pt x="415" y="149"/>
                        <a:pt x="415" y="149"/>
                      </a:cubicBezTo>
                      <a:cubicBezTo>
                        <a:pt x="415" y="151"/>
                        <a:pt x="415" y="151"/>
                        <a:pt x="415" y="151"/>
                      </a:cubicBezTo>
                      <a:cubicBezTo>
                        <a:pt x="416" y="154"/>
                        <a:pt x="416" y="154"/>
                        <a:pt x="416" y="154"/>
                      </a:cubicBezTo>
                      <a:cubicBezTo>
                        <a:pt x="419" y="156"/>
                        <a:pt x="419" y="156"/>
                        <a:pt x="419" y="156"/>
                      </a:cubicBezTo>
                      <a:cubicBezTo>
                        <a:pt x="420" y="157"/>
                        <a:pt x="420" y="157"/>
                        <a:pt x="420" y="157"/>
                      </a:cubicBezTo>
                      <a:cubicBezTo>
                        <a:pt x="419" y="159"/>
                        <a:pt x="419" y="159"/>
                        <a:pt x="419" y="159"/>
                      </a:cubicBezTo>
                      <a:cubicBezTo>
                        <a:pt x="416" y="159"/>
                        <a:pt x="416" y="159"/>
                        <a:pt x="416" y="159"/>
                      </a:cubicBezTo>
                      <a:cubicBezTo>
                        <a:pt x="414" y="158"/>
                        <a:pt x="414" y="158"/>
                        <a:pt x="414" y="158"/>
                      </a:cubicBezTo>
                      <a:cubicBezTo>
                        <a:pt x="411" y="158"/>
                        <a:pt x="411" y="158"/>
                        <a:pt x="411" y="158"/>
                      </a:cubicBezTo>
                      <a:cubicBezTo>
                        <a:pt x="410" y="155"/>
                        <a:pt x="410" y="155"/>
                        <a:pt x="410" y="155"/>
                      </a:cubicBezTo>
                      <a:cubicBezTo>
                        <a:pt x="410" y="153"/>
                        <a:pt x="410" y="153"/>
                        <a:pt x="410" y="153"/>
                      </a:cubicBezTo>
                      <a:cubicBezTo>
                        <a:pt x="409" y="150"/>
                        <a:pt x="409" y="150"/>
                        <a:pt x="409" y="150"/>
                      </a:cubicBezTo>
                      <a:cubicBezTo>
                        <a:pt x="407" y="149"/>
                        <a:pt x="407" y="149"/>
                        <a:pt x="407" y="149"/>
                      </a:cubicBezTo>
                      <a:cubicBezTo>
                        <a:pt x="405" y="150"/>
                        <a:pt x="405" y="150"/>
                        <a:pt x="405" y="150"/>
                      </a:cubicBezTo>
                      <a:cubicBezTo>
                        <a:pt x="403" y="150"/>
                        <a:pt x="403" y="150"/>
                        <a:pt x="403" y="150"/>
                      </a:cubicBezTo>
                      <a:cubicBezTo>
                        <a:pt x="402" y="148"/>
                        <a:pt x="402" y="148"/>
                        <a:pt x="402" y="148"/>
                      </a:cubicBezTo>
                      <a:cubicBezTo>
                        <a:pt x="403" y="144"/>
                        <a:pt x="403" y="144"/>
                        <a:pt x="403" y="144"/>
                      </a:cubicBezTo>
                      <a:cubicBezTo>
                        <a:pt x="402" y="143"/>
                        <a:pt x="402" y="143"/>
                        <a:pt x="402" y="143"/>
                      </a:cubicBezTo>
                      <a:cubicBezTo>
                        <a:pt x="400" y="146"/>
                        <a:pt x="400" y="146"/>
                        <a:pt x="400" y="146"/>
                      </a:cubicBezTo>
                      <a:cubicBezTo>
                        <a:pt x="398" y="151"/>
                        <a:pt x="398" y="151"/>
                        <a:pt x="398" y="151"/>
                      </a:cubicBezTo>
                      <a:cubicBezTo>
                        <a:pt x="394" y="153"/>
                        <a:pt x="394" y="153"/>
                        <a:pt x="394" y="153"/>
                      </a:cubicBezTo>
                      <a:cubicBezTo>
                        <a:pt x="391" y="153"/>
                        <a:pt x="391" y="153"/>
                        <a:pt x="391" y="153"/>
                      </a:cubicBezTo>
                      <a:cubicBezTo>
                        <a:pt x="387" y="149"/>
                        <a:pt x="387" y="149"/>
                        <a:pt x="387" y="149"/>
                      </a:cubicBezTo>
                      <a:cubicBezTo>
                        <a:pt x="384" y="149"/>
                        <a:pt x="384" y="149"/>
                        <a:pt x="384" y="149"/>
                      </a:cubicBezTo>
                      <a:cubicBezTo>
                        <a:pt x="383" y="146"/>
                        <a:pt x="383" y="146"/>
                        <a:pt x="383" y="146"/>
                      </a:cubicBezTo>
                      <a:cubicBezTo>
                        <a:pt x="382" y="142"/>
                        <a:pt x="382" y="142"/>
                        <a:pt x="382" y="142"/>
                      </a:cubicBezTo>
                      <a:cubicBezTo>
                        <a:pt x="383" y="137"/>
                        <a:pt x="383" y="137"/>
                        <a:pt x="383" y="137"/>
                      </a:cubicBezTo>
                      <a:cubicBezTo>
                        <a:pt x="381" y="130"/>
                        <a:pt x="381" y="130"/>
                        <a:pt x="381" y="130"/>
                      </a:cubicBezTo>
                      <a:cubicBezTo>
                        <a:pt x="379" y="128"/>
                        <a:pt x="379" y="128"/>
                        <a:pt x="379" y="128"/>
                      </a:cubicBezTo>
                      <a:cubicBezTo>
                        <a:pt x="378" y="124"/>
                        <a:pt x="378" y="124"/>
                        <a:pt x="378" y="124"/>
                      </a:cubicBezTo>
                      <a:cubicBezTo>
                        <a:pt x="378" y="120"/>
                        <a:pt x="378" y="120"/>
                        <a:pt x="378" y="120"/>
                      </a:cubicBezTo>
                      <a:cubicBezTo>
                        <a:pt x="380" y="118"/>
                        <a:pt x="380" y="118"/>
                        <a:pt x="380" y="118"/>
                      </a:cubicBezTo>
                      <a:cubicBezTo>
                        <a:pt x="381" y="116"/>
                        <a:pt x="381" y="116"/>
                        <a:pt x="381" y="116"/>
                      </a:cubicBezTo>
                      <a:cubicBezTo>
                        <a:pt x="380" y="106"/>
                        <a:pt x="380" y="106"/>
                        <a:pt x="380" y="106"/>
                      </a:cubicBezTo>
                      <a:cubicBezTo>
                        <a:pt x="378" y="101"/>
                        <a:pt x="378" y="101"/>
                        <a:pt x="378" y="101"/>
                      </a:cubicBezTo>
                      <a:cubicBezTo>
                        <a:pt x="374" y="94"/>
                        <a:pt x="374" y="94"/>
                        <a:pt x="374" y="94"/>
                      </a:cubicBezTo>
                      <a:cubicBezTo>
                        <a:pt x="374" y="90"/>
                        <a:pt x="374" y="90"/>
                        <a:pt x="374" y="90"/>
                      </a:cubicBezTo>
                      <a:cubicBezTo>
                        <a:pt x="371" y="82"/>
                        <a:pt x="371" y="82"/>
                        <a:pt x="371" y="82"/>
                      </a:cubicBezTo>
                      <a:cubicBezTo>
                        <a:pt x="370" y="78"/>
                        <a:pt x="370" y="78"/>
                        <a:pt x="370" y="78"/>
                      </a:cubicBezTo>
                      <a:cubicBezTo>
                        <a:pt x="367" y="76"/>
                        <a:pt x="367" y="76"/>
                        <a:pt x="367" y="76"/>
                      </a:cubicBezTo>
                      <a:cubicBezTo>
                        <a:pt x="366" y="73"/>
                        <a:pt x="366" y="73"/>
                        <a:pt x="366" y="73"/>
                      </a:cubicBezTo>
                      <a:cubicBezTo>
                        <a:pt x="364" y="72"/>
                        <a:pt x="364" y="72"/>
                        <a:pt x="364" y="72"/>
                      </a:cubicBezTo>
                      <a:cubicBezTo>
                        <a:pt x="361" y="72"/>
                        <a:pt x="361" y="72"/>
                        <a:pt x="361" y="72"/>
                      </a:cubicBezTo>
                      <a:cubicBezTo>
                        <a:pt x="359" y="70"/>
                        <a:pt x="359" y="70"/>
                        <a:pt x="359" y="70"/>
                      </a:cubicBezTo>
                      <a:cubicBezTo>
                        <a:pt x="356" y="70"/>
                        <a:pt x="356" y="70"/>
                        <a:pt x="356" y="70"/>
                      </a:cubicBezTo>
                      <a:cubicBezTo>
                        <a:pt x="354" y="73"/>
                        <a:pt x="354" y="73"/>
                        <a:pt x="354" y="73"/>
                      </a:cubicBezTo>
                      <a:cubicBezTo>
                        <a:pt x="354" y="78"/>
                        <a:pt x="354" y="78"/>
                        <a:pt x="354" y="78"/>
                      </a:cubicBezTo>
                      <a:cubicBezTo>
                        <a:pt x="353" y="80"/>
                        <a:pt x="353" y="80"/>
                        <a:pt x="353" y="80"/>
                      </a:cubicBezTo>
                      <a:cubicBezTo>
                        <a:pt x="354" y="83"/>
                        <a:pt x="354" y="83"/>
                        <a:pt x="354" y="83"/>
                      </a:cubicBezTo>
                      <a:cubicBezTo>
                        <a:pt x="353" y="86"/>
                        <a:pt x="353" y="86"/>
                        <a:pt x="353" y="86"/>
                      </a:cubicBezTo>
                      <a:cubicBezTo>
                        <a:pt x="351" y="93"/>
                        <a:pt x="351" y="93"/>
                        <a:pt x="351" y="93"/>
                      </a:cubicBezTo>
                      <a:cubicBezTo>
                        <a:pt x="350" y="98"/>
                        <a:pt x="350" y="98"/>
                        <a:pt x="350" y="98"/>
                      </a:cubicBezTo>
                      <a:cubicBezTo>
                        <a:pt x="351" y="104"/>
                        <a:pt x="351" y="104"/>
                        <a:pt x="351" y="104"/>
                      </a:cubicBezTo>
                      <a:cubicBezTo>
                        <a:pt x="353" y="106"/>
                        <a:pt x="353" y="106"/>
                        <a:pt x="353" y="106"/>
                      </a:cubicBezTo>
                      <a:cubicBezTo>
                        <a:pt x="352" y="112"/>
                        <a:pt x="352" y="112"/>
                        <a:pt x="352" y="112"/>
                      </a:cubicBezTo>
                      <a:cubicBezTo>
                        <a:pt x="351" y="118"/>
                        <a:pt x="351" y="118"/>
                        <a:pt x="351" y="118"/>
                      </a:cubicBezTo>
                      <a:cubicBezTo>
                        <a:pt x="352" y="122"/>
                        <a:pt x="352" y="122"/>
                        <a:pt x="352" y="122"/>
                      </a:cubicBezTo>
                      <a:cubicBezTo>
                        <a:pt x="352" y="130"/>
                        <a:pt x="352" y="130"/>
                        <a:pt x="352" y="130"/>
                      </a:cubicBezTo>
                      <a:cubicBezTo>
                        <a:pt x="350" y="131"/>
                        <a:pt x="350" y="131"/>
                        <a:pt x="350" y="131"/>
                      </a:cubicBezTo>
                      <a:cubicBezTo>
                        <a:pt x="349" y="129"/>
                        <a:pt x="349" y="129"/>
                        <a:pt x="349" y="129"/>
                      </a:cubicBezTo>
                      <a:cubicBezTo>
                        <a:pt x="348" y="128"/>
                        <a:pt x="348" y="128"/>
                        <a:pt x="348" y="128"/>
                      </a:cubicBezTo>
                      <a:cubicBezTo>
                        <a:pt x="346" y="130"/>
                        <a:pt x="346" y="130"/>
                        <a:pt x="346" y="130"/>
                      </a:cubicBezTo>
                      <a:cubicBezTo>
                        <a:pt x="344" y="129"/>
                        <a:pt x="344" y="129"/>
                        <a:pt x="344" y="129"/>
                      </a:cubicBezTo>
                      <a:cubicBezTo>
                        <a:pt x="343" y="128"/>
                        <a:pt x="343" y="128"/>
                        <a:pt x="343" y="128"/>
                      </a:cubicBezTo>
                      <a:cubicBezTo>
                        <a:pt x="341" y="127"/>
                        <a:pt x="341" y="127"/>
                        <a:pt x="341" y="127"/>
                      </a:cubicBezTo>
                      <a:cubicBezTo>
                        <a:pt x="337" y="126"/>
                        <a:pt x="337" y="126"/>
                        <a:pt x="337" y="126"/>
                      </a:cubicBezTo>
                      <a:cubicBezTo>
                        <a:pt x="335" y="124"/>
                        <a:pt x="335" y="124"/>
                        <a:pt x="335" y="124"/>
                      </a:cubicBezTo>
                      <a:cubicBezTo>
                        <a:pt x="333" y="124"/>
                        <a:pt x="333" y="124"/>
                        <a:pt x="333" y="124"/>
                      </a:cubicBezTo>
                      <a:cubicBezTo>
                        <a:pt x="333" y="125"/>
                        <a:pt x="333" y="125"/>
                        <a:pt x="333" y="125"/>
                      </a:cubicBezTo>
                      <a:cubicBezTo>
                        <a:pt x="333" y="127"/>
                        <a:pt x="333" y="127"/>
                        <a:pt x="333" y="127"/>
                      </a:cubicBezTo>
                      <a:cubicBezTo>
                        <a:pt x="336" y="130"/>
                        <a:pt x="336" y="130"/>
                        <a:pt x="336" y="130"/>
                      </a:cubicBezTo>
                      <a:cubicBezTo>
                        <a:pt x="336" y="132"/>
                        <a:pt x="336" y="132"/>
                        <a:pt x="336" y="132"/>
                      </a:cubicBezTo>
                      <a:cubicBezTo>
                        <a:pt x="335" y="134"/>
                        <a:pt x="335" y="134"/>
                        <a:pt x="335" y="134"/>
                      </a:cubicBezTo>
                      <a:cubicBezTo>
                        <a:pt x="335" y="135"/>
                        <a:pt x="335" y="135"/>
                        <a:pt x="335" y="135"/>
                      </a:cubicBezTo>
                      <a:cubicBezTo>
                        <a:pt x="333" y="136"/>
                        <a:pt x="333" y="136"/>
                        <a:pt x="333" y="136"/>
                      </a:cubicBezTo>
                      <a:cubicBezTo>
                        <a:pt x="332" y="134"/>
                        <a:pt x="332" y="134"/>
                        <a:pt x="332" y="134"/>
                      </a:cubicBezTo>
                      <a:cubicBezTo>
                        <a:pt x="329" y="134"/>
                        <a:pt x="329" y="134"/>
                        <a:pt x="329" y="134"/>
                      </a:cubicBezTo>
                      <a:cubicBezTo>
                        <a:pt x="328" y="132"/>
                        <a:pt x="328" y="132"/>
                        <a:pt x="328" y="132"/>
                      </a:cubicBezTo>
                      <a:cubicBezTo>
                        <a:pt x="327" y="127"/>
                        <a:pt x="327" y="127"/>
                        <a:pt x="327" y="127"/>
                      </a:cubicBezTo>
                      <a:cubicBezTo>
                        <a:pt x="324" y="122"/>
                        <a:pt x="324" y="122"/>
                        <a:pt x="324" y="122"/>
                      </a:cubicBezTo>
                      <a:cubicBezTo>
                        <a:pt x="324" y="117"/>
                        <a:pt x="324" y="117"/>
                        <a:pt x="324" y="117"/>
                      </a:cubicBezTo>
                      <a:cubicBezTo>
                        <a:pt x="323" y="114"/>
                        <a:pt x="323" y="114"/>
                        <a:pt x="323" y="114"/>
                      </a:cubicBezTo>
                      <a:cubicBezTo>
                        <a:pt x="321" y="111"/>
                        <a:pt x="321" y="111"/>
                        <a:pt x="321" y="111"/>
                      </a:cubicBezTo>
                      <a:cubicBezTo>
                        <a:pt x="321" y="107"/>
                        <a:pt x="321" y="107"/>
                        <a:pt x="321" y="107"/>
                      </a:cubicBezTo>
                      <a:cubicBezTo>
                        <a:pt x="319" y="104"/>
                        <a:pt x="319" y="104"/>
                        <a:pt x="319" y="104"/>
                      </a:cubicBezTo>
                      <a:cubicBezTo>
                        <a:pt x="317" y="107"/>
                        <a:pt x="317" y="107"/>
                        <a:pt x="317" y="107"/>
                      </a:cubicBezTo>
                      <a:cubicBezTo>
                        <a:pt x="316" y="111"/>
                        <a:pt x="316" y="111"/>
                        <a:pt x="316" y="111"/>
                      </a:cubicBezTo>
                      <a:cubicBezTo>
                        <a:pt x="314" y="113"/>
                        <a:pt x="314" y="113"/>
                        <a:pt x="314" y="113"/>
                      </a:cubicBezTo>
                      <a:cubicBezTo>
                        <a:pt x="314" y="116"/>
                        <a:pt x="314" y="116"/>
                        <a:pt x="314" y="116"/>
                      </a:cubicBezTo>
                      <a:cubicBezTo>
                        <a:pt x="313" y="119"/>
                        <a:pt x="313" y="119"/>
                        <a:pt x="313" y="119"/>
                      </a:cubicBezTo>
                      <a:cubicBezTo>
                        <a:pt x="311" y="121"/>
                        <a:pt x="311" y="121"/>
                        <a:pt x="311" y="121"/>
                      </a:cubicBezTo>
                      <a:cubicBezTo>
                        <a:pt x="309" y="122"/>
                        <a:pt x="309" y="122"/>
                        <a:pt x="309" y="122"/>
                      </a:cubicBezTo>
                      <a:cubicBezTo>
                        <a:pt x="307" y="125"/>
                        <a:pt x="307" y="125"/>
                        <a:pt x="307" y="125"/>
                      </a:cubicBezTo>
                      <a:cubicBezTo>
                        <a:pt x="304" y="131"/>
                        <a:pt x="304" y="131"/>
                        <a:pt x="304" y="131"/>
                      </a:cubicBezTo>
                      <a:cubicBezTo>
                        <a:pt x="301" y="135"/>
                        <a:pt x="301" y="135"/>
                        <a:pt x="301" y="135"/>
                      </a:cubicBezTo>
                      <a:cubicBezTo>
                        <a:pt x="301" y="137"/>
                        <a:pt x="301" y="137"/>
                        <a:pt x="301" y="137"/>
                      </a:cubicBezTo>
                      <a:cubicBezTo>
                        <a:pt x="300" y="139"/>
                        <a:pt x="300" y="139"/>
                        <a:pt x="300" y="139"/>
                      </a:cubicBezTo>
                      <a:cubicBezTo>
                        <a:pt x="297" y="144"/>
                        <a:pt x="297" y="144"/>
                        <a:pt x="297" y="144"/>
                      </a:cubicBezTo>
                      <a:cubicBezTo>
                        <a:pt x="295" y="144"/>
                        <a:pt x="295" y="144"/>
                        <a:pt x="295" y="144"/>
                      </a:cubicBezTo>
                      <a:cubicBezTo>
                        <a:pt x="294" y="143"/>
                        <a:pt x="294" y="143"/>
                        <a:pt x="294" y="143"/>
                      </a:cubicBezTo>
                      <a:cubicBezTo>
                        <a:pt x="295" y="139"/>
                        <a:pt x="295" y="139"/>
                        <a:pt x="295" y="139"/>
                      </a:cubicBezTo>
                      <a:cubicBezTo>
                        <a:pt x="297" y="134"/>
                        <a:pt x="297" y="134"/>
                        <a:pt x="297" y="134"/>
                      </a:cubicBezTo>
                      <a:cubicBezTo>
                        <a:pt x="298" y="130"/>
                        <a:pt x="298" y="130"/>
                        <a:pt x="298" y="130"/>
                      </a:cubicBezTo>
                      <a:cubicBezTo>
                        <a:pt x="299" y="128"/>
                        <a:pt x="299" y="128"/>
                        <a:pt x="299" y="128"/>
                      </a:cubicBezTo>
                      <a:cubicBezTo>
                        <a:pt x="302" y="126"/>
                        <a:pt x="302" y="126"/>
                        <a:pt x="302" y="126"/>
                      </a:cubicBezTo>
                      <a:cubicBezTo>
                        <a:pt x="304" y="121"/>
                        <a:pt x="304" y="121"/>
                        <a:pt x="304" y="121"/>
                      </a:cubicBezTo>
                      <a:cubicBezTo>
                        <a:pt x="307" y="117"/>
                        <a:pt x="307" y="117"/>
                        <a:pt x="307" y="117"/>
                      </a:cubicBezTo>
                      <a:cubicBezTo>
                        <a:pt x="308" y="114"/>
                        <a:pt x="308" y="114"/>
                        <a:pt x="308" y="114"/>
                      </a:cubicBezTo>
                      <a:cubicBezTo>
                        <a:pt x="308" y="111"/>
                        <a:pt x="308" y="111"/>
                        <a:pt x="308" y="111"/>
                      </a:cubicBezTo>
                      <a:cubicBezTo>
                        <a:pt x="306" y="109"/>
                        <a:pt x="306" y="109"/>
                        <a:pt x="306" y="109"/>
                      </a:cubicBezTo>
                      <a:cubicBezTo>
                        <a:pt x="307" y="107"/>
                        <a:pt x="307" y="107"/>
                        <a:pt x="307" y="107"/>
                      </a:cubicBezTo>
                      <a:cubicBezTo>
                        <a:pt x="309" y="106"/>
                        <a:pt x="309" y="106"/>
                        <a:pt x="309" y="106"/>
                      </a:cubicBezTo>
                      <a:cubicBezTo>
                        <a:pt x="310" y="104"/>
                        <a:pt x="310" y="104"/>
                        <a:pt x="310" y="104"/>
                      </a:cubicBezTo>
                      <a:cubicBezTo>
                        <a:pt x="310" y="101"/>
                        <a:pt x="310" y="101"/>
                        <a:pt x="310" y="101"/>
                      </a:cubicBezTo>
                      <a:cubicBezTo>
                        <a:pt x="312" y="96"/>
                        <a:pt x="312" y="96"/>
                        <a:pt x="312" y="96"/>
                      </a:cubicBezTo>
                      <a:cubicBezTo>
                        <a:pt x="314" y="90"/>
                        <a:pt x="314" y="90"/>
                        <a:pt x="314" y="90"/>
                      </a:cubicBezTo>
                      <a:cubicBezTo>
                        <a:pt x="314" y="86"/>
                        <a:pt x="314" y="86"/>
                        <a:pt x="314" y="86"/>
                      </a:cubicBezTo>
                      <a:cubicBezTo>
                        <a:pt x="316" y="80"/>
                        <a:pt x="316" y="80"/>
                        <a:pt x="316" y="80"/>
                      </a:cubicBezTo>
                      <a:cubicBezTo>
                        <a:pt x="316" y="69"/>
                        <a:pt x="316" y="69"/>
                        <a:pt x="316" y="69"/>
                      </a:cubicBezTo>
                      <a:cubicBezTo>
                        <a:pt x="315" y="67"/>
                        <a:pt x="315" y="67"/>
                        <a:pt x="315" y="67"/>
                      </a:cubicBezTo>
                      <a:cubicBezTo>
                        <a:pt x="310" y="66"/>
                        <a:pt x="310" y="66"/>
                        <a:pt x="310" y="66"/>
                      </a:cubicBezTo>
                      <a:cubicBezTo>
                        <a:pt x="307" y="67"/>
                        <a:pt x="307" y="67"/>
                        <a:pt x="307" y="67"/>
                      </a:cubicBezTo>
                      <a:cubicBezTo>
                        <a:pt x="304" y="69"/>
                        <a:pt x="304" y="69"/>
                        <a:pt x="304" y="69"/>
                      </a:cubicBezTo>
                      <a:cubicBezTo>
                        <a:pt x="301" y="68"/>
                        <a:pt x="301" y="68"/>
                        <a:pt x="301" y="68"/>
                      </a:cubicBezTo>
                      <a:cubicBezTo>
                        <a:pt x="298" y="67"/>
                        <a:pt x="298" y="67"/>
                        <a:pt x="298" y="67"/>
                      </a:cubicBezTo>
                      <a:cubicBezTo>
                        <a:pt x="297" y="69"/>
                        <a:pt x="297" y="69"/>
                        <a:pt x="297" y="69"/>
                      </a:cubicBezTo>
                      <a:cubicBezTo>
                        <a:pt x="297" y="72"/>
                        <a:pt x="297" y="72"/>
                        <a:pt x="297" y="72"/>
                      </a:cubicBezTo>
                      <a:cubicBezTo>
                        <a:pt x="300" y="74"/>
                        <a:pt x="300" y="74"/>
                        <a:pt x="300" y="74"/>
                      </a:cubicBezTo>
                      <a:cubicBezTo>
                        <a:pt x="300" y="80"/>
                        <a:pt x="300" y="80"/>
                        <a:pt x="300" y="80"/>
                      </a:cubicBezTo>
                      <a:cubicBezTo>
                        <a:pt x="299" y="84"/>
                        <a:pt x="299" y="84"/>
                        <a:pt x="299" y="84"/>
                      </a:cubicBezTo>
                      <a:cubicBezTo>
                        <a:pt x="298" y="81"/>
                        <a:pt x="298" y="81"/>
                        <a:pt x="298" y="81"/>
                      </a:cubicBezTo>
                      <a:cubicBezTo>
                        <a:pt x="297" y="76"/>
                        <a:pt x="297" y="76"/>
                        <a:pt x="297" y="76"/>
                      </a:cubicBezTo>
                      <a:cubicBezTo>
                        <a:pt x="294" y="74"/>
                        <a:pt x="294" y="74"/>
                        <a:pt x="294" y="74"/>
                      </a:cubicBezTo>
                      <a:cubicBezTo>
                        <a:pt x="292" y="72"/>
                        <a:pt x="292" y="72"/>
                        <a:pt x="292" y="72"/>
                      </a:cubicBezTo>
                      <a:cubicBezTo>
                        <a:pt x="287" y="77"/>
                        <a:pt x="287" y="77"/>
                        <a:pt x="287" y="77"/>
                      </a:cubicBezTo>
                      <a:cubicBezTo>
                        <a:pt x="286" y="81"/>
                        <a:pt x="286" y="81"/>
                        <a:pt x="286" y="81"/>
                      </a:cubicBezTo>
                      <a:cubicBezTo>
                        <a:pt x="288" y="84"/>
                        <a:pt x="288" y="84"/>
                        <a:pt x="288" y="84"/>
                      </a:cubicBezTo>
                      <a:cubicBezTo>
                        <a:pt x="287" y="87"/>
                        <a:pt x="287" y="87"/>
                        <a:pt x="287" y="87"/>
                      </a:cubicBezTo>
                      <a:cubicBezTo>
                        <a:pt x="284" y="87"/>
                        <a:pt x="284" y="87"/>
                        <a:pt x="284" y="87"/>
                      </a:cubicBezTo>
                      <a:cubicBezTo>
                        <a:pt x="284" y="86"/>
                        <a:pt x="284" y="86"/>
                        <a:pt x="284" y="86"/>
                      </a:cubicBezTo>
                      <a:cubicBezTo>
                        <a:pt x="284" y="82"/>
                        <a:pt x="284" y="82"/>
                        <a:pt x="284" y="82"/>
                      </a:cubicBezTo>
                      <a:cubicBezTo>
                        <a:pt x="283" y="78"/>
                        <a:pt x="283" y="78"/>
                        <a:pt x="283" y="78"/>
                      </a:cubicBezTo>
                      <a:cubicBezTo>
                        <a:pt x="281" y="76"/>
                        <a:pt x="281" y="76"/>
                        <a:pt x="281" y="76"/>
                      </a:cubicBezTo>
                      <a:cubicBezTo>
                        <a:pt x="274" y="76"/>
                        <a:pt x="274" y="76"/>
                        <a:pt x="274" y="76"/>
                      </a:cubicBezTo>
                      <a:cubicBezTo>
                        <a:pt x="267" y="79"/>
                        <a:pt x="267" y="79"/>
                        <a:pt x="267" y="79"/>
                      </a:cubicBezTo>
                      <a:cubicBezTo>
                        <a:pt x="260" y="80"/>
                        <a:pt x="260" y="80"/>
                        <a:pt x="260" y="80"/>
                      </a:cubicBezTo>
                      <a:cubicBezTo>
                        <a:pt x="255" y="78"/>
                        <a:pt x="255" y="78"/>
                        <a:pt x="255" y="78"/>
                      </a:cubicBezTo>
                      <a:cubicBezTo>
                        <a:pt x="253" y="78"/>
                        <a:pt x="253" y="78"/>
                        <a:pt x="253" y="78"/>
                      </a:cubicBezTo>
                      <a:cubicBezTo>
                        <a:pt x="250" y="80"/>
                        <a:pt x="250" y="80"/>
                        <a:pt x="250" y="80"/>
                      </a:cubicBezTo>
                      <a:cubicBezTo>
                        <a:pt x="248" y="79"/>
                        <a:pt x="248" y="79"/>
                        <a:pt x="248" y="79"/>
                      </a:cubicBezTo>
                      <a:cubicBezTo>
                        <a:pt x="244" y="79"/>
                        <a:pt x="244" y="79"/>
                        <a:pt x="244" y="79"/>
                      </a:cubicBezTo>
                      <a:cubicBezTo>
                        <a:pt x="241" y="82"/>
                        <a:pt x="241" y="82"/>
                        <a:pt x="241" y="82"/>
                      </a:cubicBezTo>
                      <a:cubicBezTo>
                        <a:pt x="240" y="84"/>
                        <a:pt x="240" y="84"/>
                        <a:pt x="240" y="84"/>
                      </a:cubicBezTo>
                      <a:cubicBezTo>
                        <a:pt x="241" y="87"/>
                        <a:pt x="241" y="87"/>
                        <a:pt x="241" y="87"/>
                      </a:cubicBezTo>
                      <a:cubicBezTo>
                        <a:pt x="241" y="91"/>
                        <a:pt x="241" y="91"/>
                        <a:pt x="241" y="91"/>
                      </a:cubicBezTo>
                      <a:cubicBezTo>
                        <a:pt x="243" y="94"/>
                        <a:pt x="243" y="94"/>
                        <a:pt x="243" y="94"/>
                      </a:cubicBezTo>
                      <a:cubicBezTo>
                        <a:pt x="244" y="96"/>
                        <a:pt x="244" y="96"/>
                        <a:pt x="244" y="96"/>
                      </a:cubicBezTo>
                      <a:cubicBezTo>
                        <a:pt x="243" y="100"/>
                        <a:pt x="243" y="100"/>
                        <a:pt x="243" y="100"/>
                      </a:cubicBezTo>
                      <a:cubicBezTo>
                        <a:pt x="241" y="106"/>
                        <a:pt x="241" y="106"/>
                        <a:pt x="241" y="106"/>
                      </a:cubicBezTo>
                      <a:cubicBezTo>
                        <a:pt x="242" y="112"/>
                        <a:pt x="242" y="112"/>
                        <a:pt x="242" y="112"/>
                      </a:cubicBezTo>
                      <a:cubicBezTo>
                        <a:pt x="246" y="119"/>
                        <a:pt x="246" y="119"/>
                        <a:pt x="246" y="119"/>
                      </a:cubicBezTo>
                      <a:cubicBezTo>
                        <a:pt x="246" y="123"/>
                        <a:pt x="246" y="123"/>
                        <a:pt x="246" y="123"/>
                      </a:cubicBezTo>
                      <a:cubicBezTo>
                        <a:pt x="247" y="130"/>
                        <a:pt x="247" y="130"/>
                        <a:pt x="247" y="130"/>
                      </a:cubicBezTo>
                      <a:cubicBezTo>
                        <a:pt x="246" y="132"/>
                        <a:pt x="246" y="132"/>
                        <a:pt x="246" y="132"/>
                      </a:cubicBezTo>
                      <a:cubicBezTo>
                        <a:pt x="245" y="130"/>
                        <a:pt x="245" y="130"/>
                        <a:pt x="245" y="130"/>
                      </a:cubicBezTo>
                      <a:cubicBezTo>
                        <a:pt x="243" y="126"/>
                        <a:pt x="243" y="126"/>
                        <a:pt x="243" y="126"/>
                      </a:cubicBezTo>
                      <a:cubicBezTo>
                        <a:pt x="239" y="121"/>
                        <a:pt x="239" y="121"/>
                        <a:pt x="239" y="121"/>
                      </a:cubicBezTo>
                      <a:cubicBezTo>
                        <a:pt x="237" y="119"/>
                        <a:pt x="237" y="119"/>
                        <a:pt x="237" y="119"/>
                      </a:cubicBezTo>
                      <a:cubicBezTo>
                        <a:pt x="237" y="111"/>
                        <a:pt x="237" y="111"/>
                        <a:pt x="237" y="111"/>
                      </a:cubicBezTo>
                      <a:cubicBezTo>
                        <a:pt x="237" y="103"/>
                        <a:pt x="237" y="103"/>
                        <a:pt x="237" y="103"/>
                      </a:cubicBezTo>
                      <a:cubicBezTo>
                        <a:pt x="237" y="100"/>
                        <a:pt x="237" y="100"/>
                        <a:pt x="237" y="100"/>
                      </a:cubicBezTo>
                      <a:cubicBezTo>
                        <a:pt x="234" y="94"/>
                        <a:pt x="234" y="94"/>
                        <a:pt x="234" y="94"/>
                      </a:cubicBezTo>
                      <a:cubicBezTo>
                        <a:pt x="234" y="90"/>
                        <a:pt x="234" y="90"/>
                        <a:pt x="234" y="90"/>
                      </a:cubicBezTo>
                      <a:cubicBezTo>
                        <a:pt x="233" y="88"/>
                        <a:pt x="233" y="88"/>
                        <a:pt x="233" y="88"/>
                      </a:cubicBezTo>
                      <a:cubicBezTo>
                        <a:pt x="232" y="87"/>
                        <a:pt x="232" y="87"/>
                        <a:pt x="232" y="87"/>
                      </a:cubicBezTo>
                      <a:cubicBezTo>
                        <a:pt x="228" y="89"/>
                        <a:pt x="228" y="89"/>
                        <a:pt x="228" y="89"/>
                      </a:cubicBezTo>
                      <a:cubicBezTo>
                        <a:pt x="223" y="91"/>
                        <a:pt x="223" y="91"/>
                        <a:pt x="223" y="91"/>
                      </a:cubicBezTo>
                      <a:cubicBezTo>
                        <a:pt x="219" y="92"/>
                        <a:pt x="219" y="92"/>
                        <a:pt x="219" y="92"/>
                      </a:cubicBezTo>
                      <a:cubicBezTo>
                        <a:pt x="216" y="95"/>
                        <a:pt x="216" y="95"/>
                        <a:pt x="216" y="95"/>
                      </a:cubicBezTo>
                      <a:cubicBezTo>
                        <a:pt x="215" y="100"/>
                        <a:pt x="215" y="100"/>
                        <a:pt x="215" y="100"/>
                      </a:cubicBezTo>
                      <a:cubicBezTo>
                        <a:pt x="216" y="104"/>
                        <a:pt x="216" y="104"/>
                        <a:pt x="216" y="104"/>
                      </a:cubicBezTo>
                      <a:cubicBezTo>
                        <a:pt x="215" y="108"/>
                        <a:pt x="215" y="108"/>
                        <a:pt x="215" y="108"/>
                      </a:cubicBezTo>
                      <a:cubicBezTo>
                        <a:pt x="213" y="112"/>
                        <a:pt x="213" y="112"/>
                        <a:pt x="213" y="112"/>
                      </a:cubicBezTo>
                      <a:cubicBezTo>
                        <a:pt x="212" y="114"/>
                        <a:pt x="212" y="114"/>
                        <a:pt x="212" y="114"/>
                      </a:cubicBezTo>
                      <a:cubicBezTo>
                        <a:pt x="212" y="116"/>
                        <a:pt x="212" y="116"/>
                        <a:pt x="212" y="116"/>
                      </a:cubicBezTo>
                      <a:cubicBezTo>
                        <a:pt x="214" y="116"/>
                        <a:pt x="214" y="116"/>
                        <a:pt x="214" y="116"/>
                      </a:cubicBezTo>
                      <a:cubicBezTo>
                        <a:pt x="216" y="117"/>
                        <a:pt x="216" y="117"/>
                        <a:pt x="216" y="117"/>
                      </a:cubicBezTo>
                      <a:cubicBezTo>
                        <a:pt x="216" y="122"/>
                        <a:pt x="216" y="122"/>
                        <a:pt x="216" y="122"/>
                      </a:cubicBezTo>
                      <a:cubicBezTo>
                        <a:pt x="214" y="126"/>
                        <a:pt x="214" y="126"/>
                        <a:pt x="214" y="126"/>
                      </a:cubicBezTo>
                      <a:cubicBezTo>
                        <a:pt x="209" y="129"/>
                        <a:pt x="209" y="129"/>
                        <a:pt x="209" y="129"/>
                      </a:cubicBezTo>
                      <a:cubicBezTo>
                        <a:pt x="206" y="129"/>
                        <a:pt x="206" y="129"/>
                        <a:pt x="206" y="129"/>
                      </a:cubicBezTo>
                      <a:cubicBezTo>
                        <a:pt x="205" y="131"/>
                        <a:pt x="205" y="131"/>
                        <a:pt x="205" y="131"/>
                      </a:cubicBezTo>
                      <a:cubicBezTo>
                        <a:pt x="204" y="135"/>
                        <a:pt x="204" y="135"/>
                        <a:pt x="204" y="135"/>
                      </a:cubicBezTo>
                      <a:cubicBezTo>
                        <a:pt x="203" y="137"/>
                        <a:pt x="203" y="137"/>
                        <a:pt x="203" y="137"/>
                      </a:cubicBezTo>
                      <a:cubicBezTo>
                        <a:pt x="202" y="139"/>
                        <a:pt x="202" y="139"/>
                        <a:pt x="202" y="139"/>
                      </a:cubicBezTo>
                      <a:cubicBezTo>
                        <a:pt x="203" y="142"/>
                        <a:pt x="203" y="142"/>
                        <a:pt x="203" y="142"/>
                      </a:cubicBezTo>
                      <a:cubicBezTo>
                        <a:pt x="202" y="144"/>
                        <a:pt x="202" y="144"/>
                        <a:pt x="202" y="144"/>
                      </a:cubicBezTo>
                      <a:cubicBezTo>
                        <a:pt x="199" y="144"/>
                        <a:pt x="199" y="144"/>
                        <a:pt x="199" y="144"/>
                      </a:cubicBezTo>
                      <a:cubicBezTo>
                        <a:pt x="198" y="145"/>
                        <a:pt x="198" y="145"/>
                        <a:pt x="198" y="145"/>
                      </a:cubicBezTo>
                      <a:cubicBezTo>
                        <a:pt x="193" y="146"/>
                        <a:pt x="193" y="146"/>
                        <a:pt x="193" y="146"/>
                      </a:cubicBezTo>
                      <a:cubicBezTo>
                        <a:pt x="190" y="144"/>
                        <a:pt x="190" y="144"/>
                        <a:pt x="190" y="144"/>
                      </a:cubicBezTo>
                      <a:cubicBezTo>
                        <a:pt x="189" y="141"/>
                        <a:pt x="189" y="141"/>
                        <a:pt x="189" y="141"/>
                      </a:cubicBezTo>
                      <a:cubicBezTo>
                        <a:pt x="190" y="138"/>
                        <a:pt x="190" y="138"/>
                        <a:pt x="190" y="138"/>
                      </a:cubicBezTo>
                      <a:cubicBezTo>
                        <a:pt x="188" y="137"/>
                        <a:pt x="188" y="137"/>
                        <a:pt x="188" y="137"/>
                      </a:cubicBezTo>
                      <a:cubicBezTo>
                        <a:pt x="187" y="137"/>
                        <a:pt x="187" y="137"/>
                        <a:pt x="187" y="137"/>
                      </a:cubicBezTo>
                      <a:cubicBezTo>
                        <a:pt x="186" y="135"/>
                        <a:pt x="186" y="135"/>
                        <a:pt x="186" y="135"/>
                      </a:cubicBezTo>
                      <a:cubicBezTo>
                        <a:pt x="185" y="133"/>
                        <a:pt x="185" y="133"/>
                        <a:pt x="185" y="133"/>
                      </a:cubicBezTo>
                      <a:cubicBezTo>
                        <a:pt x="184" y="133"/>
                        <a:pt x="184" y="133"/>
                        <a:pt x="184" y="133"/>
                      </a:cubicBezTo>
                      <a:cubicBezTo>
                        <a:pt x="182" y="134"/>
                        <a:pt x="182" y="134"/>
                        <a:pt x="182" y="134"/>
                      </a:cubicBezTo>
                      <a:cubicBezTo>
                        <a:pt x="181" y="136"/>
                        <a:pt x="181" y="136"/>
                        <a:pt x="181" y="136"/>
                      </a:cubicBezTo>
                      <a:cubicBezTo>
                        <a:pt x="179" y="136"/>
                        <a:pt x="179" y="136"/>
                        <a:pt x="179" y="136"/>
                      </a:cubicBezTo>
                      <a:cubicBezTo>
                        <a:pt x="177" y="138"/>
                        <a:pt x="177" y="138"/>
                        <a:pt x="177" y="138"/>
                      </a:cubicBezTo>
                      <a:cubicBezTo>
                        <a:pt x="177" y="143"/>
                        <a:pt x="177" y="143"/>
                        <a:pt x="177" y="143"/>
                      </a:cubicBezTo>
                      <a:cubicBezTo>
                        <a:pt x="177" y="146"/>
                        <a:pt x="177" y="146"/>
                        <a:pt x="177" y="146"/>
                      </a:cubicBezTo>
                      <a:cubicBezTo>
                        <a:pt x="177" y="150"/>
                        <a:pt x="177" y="150"/>
                        <a:pt x="177" y="150"/>
                      </a:cubicBezTo>
                      <a:cubicBezTo>
                        <a:pt x="178" y="156"/>
                        <a:pt x="178" y="156"/>
                        <a:pt x="178" y="156"/>
                      </a:cubicBezTo>
                      <a:cubicBezTo>
                        <a:pt x="178" y="163"/>
                        <a:pt x="178" y="163"/>
                        <a:pt x="178" y="163"/>
                      </a:cubicBezTo>
                      <a:cubicBezTo>
                        <a:pt x="176" y="166"/>
                        <a:pt x="176" y="166"/>
                        <a:pt x="176" y="166"/>
                      </a:cubicBezTo>
                      <a:cubicBezTo>
                        <a:pt x="175" y="166"/>
                        <a:pt x="175" y="166"/>
                        <a:pt x="175" y="166"/>
                      </a:cubicBezTo>
                      <a:cubicBezTo>
                        <a:pt x="176" y="158"/>
                        <a:pt x="176" y="158"/>
                        <a:pt x="176" y="158"/>
                      </a:cubicBezTo>
                      <a:cubicBezTo>
                        <a:pt x="175" y="152"/>
                        <a:pt x="175" y="152"/>
                        <a:pt x="175" y="152"/>
                      </a:cubicBezTo>
                      <a:cubicBezTo>
                        <a:pt x="174" y="149"/>
                        <a:pt x="174" y="149"/>
                        <a:pt x="174" y="149"/>
                      </a:cubicBezTo>
                      <a:cubicBezTo>
                        <a:pt x="175" y="141"/>
                        <a:pt x="175" y="141"/>
                        <a:pt x="175" y="141"/>
                      </a:cubicBezTo>
                      <a:cubicBezTo>
                        <a:pt x="174" y="137"/>
                        <a:pt x="174" y="137"/>
                        <a:pt x="174" y="137"/>
                      </a:cubicBezTo>
                      <a:cubicBezTo>
                        <a:pt x="173" y="136"/>
                        <a:pt x="173" y="136"/>
                        <a:pt x="173" y="136"/>
                      </a:cubicBezTo>
                      <a:cubicBezTo>
                        <a:pt x="171" y="137"/>
                        <a:pt x="171" y="137"/>
                        <a:pt x="171" y="137"/>
                      </a:cubicBezTo>
                      <a:cubicBezTo>
                        <a:pt x="169" y="137"/>
                        <a:pt x="169" y="137"/>
                        <a:pt x="169" y="137"/>
                      </a:cubicBezTo>
                      <a:cubicBezTo>
                        <a:pt x="166" y="141"/>
                        <a:pt x="166" y="141"/>
                        <a:pt x="166" y="141"/>
                      </a:cubicBezTo>
                      <a:cubicBezTo>
                        <a:pt x="163" y="142"/>
                        <a:pt x="163" y="142"/>
                        <a:pt x="163" y="142"/>
                      </a:cubicBezTo>
                      <a:cubicBezTo>
                        <a:pt x="160" y="144"/>
                        <a:pt x="160" y="144"/>
                        <a:pt x="160" y="144"/>
                      </a:cubicBezTo>
                      <a:cubicBezTo>
                        <a:pt x="159" y="148"/>
                        <a:pt x="159" y="148"/>
                        <a:pt x="159" y="148"/>
                      </a:cubicBezTo>
                      <a:cubicBezTo>
                        <a:pt x="159" y="150"/>
                        <a:pt x="159" y="150"/>
                        <a:pt x="159" y="150"/>
                      </a:cubicBezTo>
                      <a:cubicBezTo>
                        <a:pt x="155" y="156"/>
                        <a:pt x="155" y="156"/>
                        <a:pt x="155" y="156"/>
                      </a:cubicBezTo>
                      <a:cubicBezTo>
                        <a:pt x="153" y="157"/>
                        <a:pt x="153" y="157"/>
                        <a:pt x="153" y="157"/>
                      </a:cubicBezTo>
                      <a:cubicBezTo>
                        <a:pt x="153" y="155"/>
                        <a:pt x="153" y="155"/>
                        <a:pt x="153" y="155"/>
                      </a:cubicBezTo>
                      <a:cubicBezTo>
                        <a:pt x="149" y="155"/>
                        <a:pt x="149" y="155"/>
                        <a:pt x="149" y="155"/>
                      </a:cubicBezTo>
                      <a:cubicBezTo>
                        <a:pt x="147" y="156"/>
                        <a:pt x="147" y="156"/>
                        <a:pt x="147" y="156"/>
                      </a:cubicBezTo>
                      <a:cubicBezTo>
                        <a:pt x="147" y="158"/>
                        <a:pt x="147" y="158"/>
                        <a:pt x="147" y="158"/>
                      </a:cubicBezTo>
                      <a:cubicBezTo>
                        <a:pt x="149" y="159"/>
                        <a:pt x="149" y="159"/>
                        <a:pt x="149" y="159"/>
                      </a:cubicBezTo>
                      <a:cubicBezTo>
                        <a:pt x="150" y="160"/>
                        <a:pt x="150" y="160"/>
                        <a:pt x="150" y="160"/>
                      </a:cubicBezTo>
                      <a:cubicBezTo>
                        <a:pt x="148" y="161"/>
                        <a:pt x="148" y="161"/>
                        <a:pt x="148" y="161"/>
                      </a:cubicBezTo>
                      <a:cubicBezTo>
                        <a:pt x="143" y="160"/>
                        <a:pt x="143" y="160"/>
                        <a:pt x="143" y="160"/>
                      </a:cubicBezTo>
                      <a:cubicBezTo>
                        <a:pt x="140" y="162"/>
                        <a:pt x="140" y="162"/>
                        <a:pt x="140" y="162"/>
                      </a:cubicBezTo>
                      <a:cubicBezTo>
                        <a:pt x="138" y="165"/>
                        <a:pt x="138" y="165"/>
                        <a:pt x="138" y="165"/>
                      </a:cubicBezTo>
                      <a:cubicBezTo>
                        <a:pt x="133" y="167"/>
                        <a:pt x="133" y="167"/>
                        <a:pt x="133" y="167"/>
                      </a:cubicBezTo>
                      <a:cubicBezTo>
                        <a:pt x="132" y="169"/>
                        <a:pt x="132" y="169"/>
                        <a:pt x="132" y="169"/>
                      </a:cubicBezTo>
                      <a:cubicBezTo>
                        <a:pt x="130" y="171"/>
                        <a:pt x="130" y="171"/>
                        <a:pt x="130" y="171"/>
                      </a:cubicBezTo>
                      <a:cubicBezTo>
                        <a:pt x="127" y="173"/>
                        <a:pt x="127" y="173"/>
                        <a:pt x="127" y="173"/>
                      </a:cubicBezTo>
                      <a:cubicBezTo>
                        <a:pt x="125" y="174"/>
                        <a:pt x="125" y="174"/>
                        <a:pt x="125" y="174"/>
                      </a:cubicBezTo>
                      <a:cubicBezTo>
                        <a:pt x="123" y="175"/>
                        <a:pt x="123" y="175"/>
                        <a:pt x="123" y="175"/>
                      </a:cubicBezTo>
                      <a:cubicBezTo>
                        <a:pt x="124" y="178"/>
                        <a:pt x="124" y="178"/>
                        <a:pt x="124" y="178"/>
                      </a:cubicBezTo>
                      <a:cubicBezTo>
                        <a:pt x="125" y="180"/>
                        <a:pt x="125" y="180"/>
                        <a:pt x="125" y="180"/>
                      </a:cubicBezTo>
                      <a:cubicBezTo>
                        <a:pt x="124" y="182"/>
                        <a:pt x="124" y="182"/>
                        <a:pt x="124" y="182"/>
                      </a:cubicBezTo>
                      <a:cubicBezTo>
                        <a:pt x="123" y="183"/>
                        <a:pt x="123" y="183"/>
                        <a:pt x="123" y="183"/>
                      </a:cubicBezTo>
                      <a:cubicBezTo>
                        <a:pt x="121" y="185"/>
                        <a:pt x="121" y="185"/>
                        <a:pt x="121" y="185"/>
                      </a:cubicBezTo>
                      <a:cubicBezTo>
                        <a:pt x="119" y="188"/>
                        <a:pt x="119" y="188"/>
                        <a:pt x="119" y="188"/>
                      </a:cubicBezTo>
                      <a:cubicBezTo>
                        <a:pt x="117" y="190"/>
                        <a:pt x="117" y="190"/>
                        <a:pt x="117" y="190"/>
                      </a:cubicBezTo>
                      <a:cubicBezTo>
                        <a:pt x="116" y="192"/>
                        <a:pt x="116" y="192"/>
                        <a:pt x="116" y="192"/>
                      </a:cubicBezTo>
                      <a:cubicBezTo>
                        <a:pt x="116" y="195"/>
                        <a:pt x="116" y="195"/>
                        <a:pt x="116" y="195"/>
                      </a:cubicBezTo>
                      <a:cubicBezTo>
                        <a:pt x="117" y="195"/>
                        <a:pt x="117" y="195"/>
                        <a:pt x="117" y="195"/>
                      </a:cubicBezTo>
                      <a:cubicBezTo>
                        <a:pt x="117" y="198"/>
                        <a:pt x="117" y="198"/>
                        <a:pt x="117" y="198"/>
                      </a:cubicBezTo>
                      <a:cubicBezTo>
                        <a:pt x="117" y="200"/>
                        <a:pt x="117" y="200"/>
                        <a:pt x="117" y="200"/>
                      </a:cubicBezTo>
                      <a:cubicBezTo>
                        <a:pt x="119" y="201"/>
                        <a:pt x="119" y="201"/>
                        <a:pt x="119" y="201"/>
                      </a:cubicBezTo>
                      <a:cubicBezTo>
                        <a:pt x="121" y="201"/>
                        <a:pt x="121" y="201"/>
                        <a:pt x="121" y="201"/>
                      </a:cubicBezTo>
                      <a:cubicBezTo>
                        <a:pt x="123" y="202"/>
                        <a:pt x="123" y="202"/>
                        <a:pt x="123" y="202"/>
                      </a:cubicBezTo>
                      <a:cubicBezTo>
                        <a:pt x="125" y="203"/>
                        <a:pt x="125" y="203"/>
                        <a:pt x="125" y="203"/>
                      </a:cubicBezTo>
                      <a:cubicBezTo>
                        <a:pt x="127" y="201"/>
                        <a:pt x="127" y="201"/>
                        <a:pt x="127" y="201"/>
                      </a:cubicBezTo>
                      <a:cubicBezTo>
                        <a:pt x="129" y="200"/>
                        <a:pt x="129" y="200"/>
                        <a:pt x="129" y="200"/>
                      </a:cubicBezTo>
                      <a:cubicBezTo>
                        <a:pt x="132" y="203"/>
                        <a:pt x="132" y="203"/>
                        <a:pt x="132" y="203"/>
                      </a:cubicBezTo>
                      <a:cubicBezTo>
                        <a:pt x="133" y="206"/>
                        <a:pt x="133" y="206"/>
                        <a:pt x="133" y="206"/>
                      </a:cubicBezTo>
                      <a:cubicBezTo>
                        <a:pt x="136" y="205"/>
                        <a:pt x="136" y="205"/>
                        <a:pt x="136" y="205"/>
                      </a:cubicBezTo>
                      <a:cubicBezTo>
                        <a:pt x="139" y="202"/>
                        <a:pt x="139" y="202"/>
                        <a:pt x="139" y="202"/>
                      </a:cubicBezTo>
                      <a:cubicBezTo>
                        <a:pt x="141" y="202"/>
                        <a:pt x="141" y="202"/>
                        <a:pt x="141" y="202"/>
                      </a:cubicBezTo>
                      <a:cubicBezTo>
                        <a:pt x="144" y="203"/>
                        <a:pt x="144" y="203"/>
                        <a:pt x="144" y="203"/>
                      </a:cubicBezTo>
                      <a:cubicBezTo>
                        <a:pt x="149" y="203"/>
                        <a:pt x="149" y="203"/>
                        <a:pt x="149" y="203"/>
                      </a:cubicBezTo>
                      <a:cubicBezTo>
                        <a:pt x="151" y="202"/>
                        <a:pt x="151" y="202"/>
                        <a:pt x="151" y="202"/>
                      </a:cubicBezTo>
                      <a:cubicBezTo>
                        <a:pt x="152" y="198"/>
                        <a:pt x="152" y="198"/>
                        <a:pt x="152" y="198"/>
                      </a:cubicBezTo>
                      <a:cubicBezTo>
                        <a:pt x="154" y="195"/>
                        <a:pt x="154" y="195"/>
                        <a:pt x="154" y="195"/>
                      </a:cubicBezTo>
                      <a:cubicBezTo>
                        <a:pt x="155" y="195"/>
                        <a:pt x="155" y="195"/>
                        <a:pt x="155" y="195"/>
                      </a:cubicBezTo>
                      <a:cubicBezTo>
                        <a:pt x="155" y="199"/>
                        <a:pt x="155" y="199"/>
                        <a:pt x="155" y="199"/>
                      </a:cubicBezTo>
                      <a:cubicBezTo>
                        <a:pt x="156" y="200"/>
                        <a:pt x="156" y="200"/>
                        <a:pt x="156" y="200"/>
                      </a:cubicBezTo>
                      <a:cubicBezTo>
                        <a:pt x="155" y="203"/>
                        <a:pt x="155" y="203"/>
                        <a:pt x="155" y="203"/>
                      </a:cubicBezTo>
                      <a:cubicBezTo>
                        <a:pt x="151" y="205"/>
                        <a:pt x="151" y="205"/>
                        <a:pt x="151" y="205"/>
                      </a:cubicBezTo>
                      <a:cubicBezTo>
                        <a:pt x="147" y="207"/>
                        <a:pt x="147" y="207"/>
                        <a:pt x="147" y="207"/>
                      </a:cubicBezTo>
                      <a:cubicBezTo>
                        <a:pt x="142" y="206"/>
                        <a:pt x="142" y="206"/>
                        <a:pt x="142" y="206"/>
                      </a:cubicBezTo>
                      <a:cubicBezTo>
                        <a:pt x="139" y="207"/>
                        <a:pt x="139" y="207"/>
                        <a:pt x="139" y="207"/>
                      </a:cubicBezTo>
                      <a:cubicBezTo>
                        <a:pt x="139" y="210"/>
                        <a:pt x="139" y="210"/>
                        <a:pt x="139" y="210"/>
                      </a:cubicBezTo>
                      <a:cubicBezTo>
                        <a:pt x="139" y="212"/>
                        <a:pt x="139" y="212"/>
                        <a:pt x="139" y="212"/>
                      </a:cubicBezTo>
                      <a:cubicBezTo>
                        <a:pt x="142" y="215"/>
                        <a:pt x="142" y="215"/>
                        <a:pt x="142" y="215"/>
                      </a:cubicBezTo>
                      <a:cubicBezTo>
                        <a:pt x="146" y="215"/>
                        <a:pt x="146" y="215"/>
                        <a:pt x="146" y="215"/>
                      </a:cubicBezTo>
                      <a:cubicBezTo>
                        <a:pt x="147" y="216"/>
                        <a:pt x="147" y="216"/>
                        <a:pt x="147" y="216"/>
                      </a:cubicBezTo>
                      <a:cubicBezTo>
                        <a:pt x="146" y="219"/>
                        <a:pt x="146" y="219"/>
                        <a:pt x="146" y="219"/>
                      </a:cubicBezTo>
                      <a:cubicBezTo>
                        <a:pt x="142" y="222"/>
                        <a:pt x="142" y="222"/>
                        <a:pt x="142" y="222"/>
                      </a:cubicBezTo>
                      <a:cubicBezTo>
                        <a:pt x="138" y="221"/>
                        <a:pt x="138" y="221"/>
                        <a:pt x="138" y="221"/>
                      </a:cubicBezTo>
                      <a:cubicBezTo>
                        <a:pt x="135" y="222"/>
                        <a:pt x="135" y="222"/>
                        <a:pt x="135" y="222"/>
                      </a:cubicBezTo>
                      <a:cubicBezTo>
                        <a:pt x="132" y="226"/>
                        <a:pt x="132" y="226"/>
                        <a:pt x="132" y="226"/>
                      </a:cubicBezTo>
                      <a:cubicBezTo>
                        <a:pt x="132" y="230"/>
                        <a:pt x="132" y="230"/>
                        <a:pt x="132" y="230"/>
                      </a:cubicBezTo>
                      <a:cubicBezTo>
                        <a:pt x="135" y="231"/>
                        <a:pt x="135" y="231"/>
                        <a:pt x="135" y="231"/>
                      </a:cubicBezTo>
                      <a:cubicBezTo>
                        <a:pt x="133" y="235"/>
                        <a:pt x="133" y="235"/>
                        <a:pt x="133" y="235"/>
                      </a:cubicBezTo>
                      <a:cubicBezTo>
                        <a:pt x="131" y="236"/>
                        <a:pt x="131" y="236"/>
                        <a:pt x="131" y="236"/>
                      </a:cubicBezTo>
                      <a:cubicBezTo>
                        <a:pt x="127" y="242"/>
                        <a:pt x="127" y="242"/>
                        <a:pt x="127" y="242"/>
                      </a:cubicBezTo>
                      <a:cubicBezTo>
                        <a:pt x="126" y="245"/>
                        <a:pt x="126" y="245"/>
                        <a:pt x="126" y="245"/>
                      </a:cubicBezTo>
                      <a:cubicBezTo>
                        <a:pt x="122" y="247"/>
                        <a:pt x="122" y="247"/>
                        <a:pt x="122" y="247"/>
                      </a:cubicBezTo>
                      <a:cubicBezTo>
                        <a:pt x="119" y="252"/>
                        <a:pt x="119" y="252"/>
                        <a:pt x="119" y="252"/>
                      </a:cubicBezTo>
                      <a:cubicBezTo>
                        <a:pt x="117" y="256"/>
                        <a:pt x="117" y="256"/>
                        <a:pt x="117" y="256"/>
                      </a:cubicBezTo>
                      <a:cubicBezTo>
                        <a:pt x="114" y="260"/>
                        <a:pt x="114" y="260"/>
                        <a:pt x="114" y="260"/>
                      </a:cubicBezTo>
                      <a:cubicBezTo>
                        <a:pt x="113" y="262"/>
                        <a:pt x="113" y="262"/>
                        <a:pt x="113" y="262"/>
                      </a:cubicBezTo>
                      <a:cubicBezTo>
                        <a:pt x="111" y="263"/>
                        <a:pt x="111" y="263"/>
                        <a:pt x="111" y="263"/>
                      </a:cubicBezTo>
                      <a:cubicBezTo>
                        <a:pt x="109" y="263"/>
                        <a:pt x="109" y="263"/>
                        <a:pt x="109" y="263"/>
                      </a:cubicBezTo>
                      <a:cubicBezTo>
                        <a:pt x="105" y="260"/>
                        <a:pt x="105" y="260"/>
                        <a:pt x="105" y="260"/>
                      </a:cubicBezTo>
                      <a:cubicBezTo>
                        <a:pt x="103" y="258"/>
                        <a:pt x="103" y="258"/>
                        <a:pt x="103" y="258"/>
                      </a:cubicBezTo>
                      <a:cubicBezTo>
                        <a:pt x="100" y="258"/>
                        <a:pt x="100" y="258"/>
                        <a:pt x="100" y="258"/>
                      </a:cubicBezTo>
                      <a:cubicBezTo>
                        <a:pt x="99" y="256"/>
                        <a:pt x="99" y="256"/>
                        <a:pt x="99" y="256"/>
                      </a:cubicBezTo>
                      <a:cubicBezTo>
                        <a:pt x="94" y="255"/>
                        <a:pt x="94" y="255"/>
                        <a:pt x="94" y="255"/>
                      </a:cubicBezTo>
                      <a:cubicBezTo>
                        <a:pt x="90" y="255"/>
                        <a:pt x="90" y="255"/>
                        <a:pt x="90" y="255"/>
                      </a:cubicBezTo>
                      <a:cubicBezTo>
                        <a:pt x="87" y="258"/>
                        <a:pt x="87" y="258"/>
                        <a:pt x="87" y="258"/>
                      </a:cubicBezTo>
                      <a:cubicBezTo>
                        <a:pt x="84" y="257"/>
                        <a:pt x="84" y="257"/>
                        <a:pt x="84" y="257"/>
                      </a:cubicBezTo>
                      <a:cubicBezTo>
                        <a:pt x="82" y="255"/>
                        <a:pt x="82" y="255"/>
                        <a:pt x="82" y="255"/>
                      </a:cubicBezTo>
                      <a:cubicBezTo>
                        <a:pt x="78" y="256"/>
                        <a:pt x="78" y="256"/>
                        <a:pt x="78" y="256"/>
                      </a:cubicBezTo>
                      <a:cubicBezTo>
                        <a:pt x="72" y="256"/>
                        <a:pt x="72" y="256"/>
                        <a:pt x="72" y="256"/>
                      </a:cubicBezTo>
                      <a:cubicBezTo>
                        <a:pt x="68" y="259"/>
                        <a:pt x="68" y="259"/>
                        <a:pt x="68" y="259"/>
                      </a:cubicBezTo>
                      <a:cubicBezTo>
                        <a:pt x="67" y="261"/>
                        <a:pt x="67" y="261"/>
                        <a:pt x="67" y="261"/>
                      </a:cubicBezTo>
                      <a:cubicBezTo>
                        <a:pt x="68" y="263"/>
                        <a:pt x="68" y="263"/>
                        <a:pt x="68" y="263"/>
                      </a:cubicBezTo>
                      <a:cubicBezTo>
                        <a:pt x="67" y="266"/>
                        <a:pt x="67" y="266"/>
                        <a:pt x="67" y="266"/>
                      </a:cubicBezTo>
                      <a:cubicBezTo>
                        <a:pt x="66" y="264"/>
                        <a:pt x="66" y="264"/>
                        <a:pt x="66" y="264"/>
                      </a:cubicBezTo>
                      <a:cubicBezTo>
                        <a:pt x="63" y="264"/>
                        <a:pt x="63" y="264"/>
                        <a:pt x="63" y="264"/>
                      </a:cubicBezTo>
                      <a:cubicBezTo>
                        <a:pt x="50" y="268"/>
                        <a:pt x="50" y="268"/>
                        <a:pt x="50" y="268"/>
                      </a:cubicBezTo>
                      <a:cubicBezTo>
                        <a:pt x="47" y="268"/>
                        <a:pt x="47" y="268"/>
                        <a:pt x="47" y="268"/>
                      </a:cubicBezTo>
                      <a:cubicBezTo>
                        <a:pt x="46" y="268"/>
                        <a:pt x="46" y="268"/>
                        <a:pt x="46" y="268"/>
                      </a:cubicBezTo>
                      <a:cubicBezTo>
                        <a:pt x="44" y="270"/>
                        <a:pt x="44" y="270"/>
                        <a:pt x="44" y="270"/>
                      </a:cubicBezTo>
                      <a:cubicBezTo>
                        <a:pt x="43" y="270"/>
                        <a:pt x="43" y="270"/>
                        <a:pt x="43" y="270"/>
                      </a:cubicBezTo>
                      <a:cubicBezTo>
                        <a:pt x="40" y="269"/>
                        <a:pt x="40" y="269"/>
                        <a:pt x="40" y="269"/>
                      </a:cubicBezTo>
                      <a:cubicBezTo>
                        <a:pt x="38" y="271"/>
                        <a:pt x="38" y="271"/>
                        <a:pt x="38" y="271"/>
                      </a:cubicBezTo>
                      <a:cubicBezTo>
                        <a:pt x="37" y="273"/>
                        <a:pt x="37" y="273"/>
                        <a:pt x="37" y="273"/>
                      </a:cubicBezTo>
                      <a:cubicBezTo>
                        <a:pt x="35" y="274"/>
                        <a:pt x="35" y="274"/>
                        <a:pt x="35" y="274"/>
                      </a:cubicBezTo>
                      <a:cubicBezTo>
                        <a:pt x="34" y="273"/>
                        <a:pt x="34" y="273"/>
                        <a:pt x="34" y="273"/>
                      </a:cubicBezTo>
                      <a:cubicBezTo>
                        <a:pt x="34" y="272"/>
                        <a:pt x="34" y="272"/>
                        <a:pt x="34" y="272"/>
                      </a:cubicBezTo>
                      <a:cubicBezTo>
                        <a:pt x="31" y="271"/>
                        <a:pt x="31" y="271"/>
                        <a:pt x="31" y="271"/>
                      </a:cubicBezTo>
                      <a:cubicBezTo>
                        <a:pt x="29" y="271"/>
                        <a:pt x="29" y="271"/>
                        <a:pt x="29" y="271"/>
                      </a:cubicBezTo>
                      <a:cubicBezTo>
                        <a:pt x="27" y="273"/>
                        <a:pt x="27" y="273"/>
                        <a:pt x="27" y="273"/>
                      </a:cubicBezTo>
                      <a:cubicBezTo>
                        <a:pt x="24" y="274"/>
                        <a:pt x="24" y="274"/>
                        <a:pt x="24" y="274"/>
                      </a:cubicBezTo>
                      <a:cubicBezTo>
                        <a:pt x="22" y="273"/>
                        <a:pt x="22" y="273"/>
                        <a:pt x="22" y="273"/>
                      </a:cubicBezTo>
                      <a:cubicBezTo>
                        <a:pt x="20" y="273"/>
                        <a:pt x="20" y="273"/>
                        <a:pt x="20" y="273"/>
                      </a:cubicBezTo>
                      <a:cubicBezTo>
                        <a:pt x="18" y="274"/>
                        <a:pt x="18" y="274"/>
                        <a:pt x="18" y="274"/>
                      </a:cubicBezTo>
                      <a:cubicBezTo>
                        <a:pt x="15" y="275"/>
                        <a:pt x="15" y="275"/>
                        <a:pt x="15" y="275"/>
                      </a:cubicBezTo>
                      <a:cubicBezTo>
                        <a:pt x="15" y="278"/>
                        <a:pt x="15" y="278"/>
                        <a:pt x="15" y="278"/>
                      </a:cubicBezTo>
                      <a:cubicBezTo>
                        <a:pt x="15" y="280"/>
                        <a:pt x="15" y="280"/>
                        <a:pt x="15" y="280"/>
                      </a:cubicBezTo>
                      <a:cubicBezTo>
                        <a:pt x="9" y="283"/>
                        <a:pt x="9" y="283"/>
                        <a:pt x="9" y="283"/>
                      </a:cubicBezTo>
                      <a:cubicBezTo>
                        <a:pt x="6" y="283"/>
                        <a:pt x="6" y="283"/>
                        <a:pt x="6" y="283"/>
                      </a:cubicBezTo>
                      <a:cubicBezTo>
                        <a:pt x="5" y="284"/>
                        <a:pt x="5" y="284"/>
                        <a:pt x="5" y="284"/>
                      </a:cubicBezTo>
                      <a:cubicBezTo>
                        <a:pt x="7" y="287"/>
                        <a:pt x="7" y="287"/>
                        <a:pt x="7" y="287"/>
                      </a:cubicBezTo>
                      <a:cubicBezTo>
                        <a:pt x="10" y="287"/>
                        <a:pt x="10" y="287"/>
                        <a:pt x="10" y="287"/>
                      </a:cubicBezTo>
                      <a:cubicBezTo>
                        <a:pt x="11" y="288"/>
                        <a:pt x="11" y="288"/>
                        <a:pt x="11" y="288"/>
                      </a:cubicBezTo>
                      <a:cubicBezTo>
                        <a:pt x="12" y="290"/>
                        <a:pt x="12" y="290"/>
                        <a:pt x="12" y="290"/>
                      </a:cubicBezTo>
                      <a:cubicBezTo>
                        <a:pt x="10" y="290"/>
                        <a:pt x="10" y="290"/>
                        <a:pt x="10" y="290"/>
                      </a:cubicBezTo>
                      <a:cubicBezTo>
                        <a:pt x="9" y="289"/>
                        <a:pt x="9" y="289"/>
                        <a:pt x="9" y="289"/>
                      </a:cubicBezTo>
                      <a:cubicBezTo>
                        <a:pt x="7" y="291"/>
                        <a:pt x="7" y="291"/>
                        <a:pt x="7" y="291"/>
                      </a:cubicBezTo>
                      <a:cubicBezTo>
                        <a:pt x="6" y="294"/>
                        <a:pt x="6" y="294"/>
                        <a:pt x="6" y="294"/>
                      </a:cubicBezTo>
                      <a:cubicBezTo>
                        <a:pt x="3" y="296"/>
                        <a:pt x="3" y="296"/>
                        <a:pt x="3" y="296"/>
                      </a:cubicBezTo>
                      <a:cubicBezTo>
                        <a:pt x="0" y="297"/>
                        <a:pt x="0" y="297"/>
                        <a:pt x="0" y="297"/>
                      </a:cubicBezTo>
                      <a:cubicBezTo>
                        <a:pt x="2" y="299"/>
                        <a:pt x="2" y="299"/>
                        <a:pt x="2" y="299"/>
                      </a:cubicBezTo>
                      <a:cubicBezTo>
                        <a:pt x="5" y="301"/>
                        <a:pt x="5" y="301"/>
                        <a:pt x="5" y="301"/>
                      </a:cubicBezTo>
                      <a:cubicBezTo>
                        <a:pt x="7" y="303"/>
                        <a:pt x="7" y="303"/>
                        <a:pt x="7" y="303"/>
                      </a:cubicBezTo>
                      <a:cubicBezTo>
                        <a:pt x="10" y="312"/>
                        <a:pt x="10" y="312"/>
                        <a:pt x="10" y="312"/>
                      </a:cubicBezTo>
                      <a:cubicBezTo>
                        <a:pt x="12" y="314"/>
                        <a:pt x="12" y="314"/>
                        <a:pt x="12" y="314"/>
                      </a:cubicBezTo>
                      <a:cubicBezTo>
                        <a:pt x="15" y="314"/>
                        <a:pt x="15" y="314"/>
                        <a:pt x="15" y="314"/>
                      </a:cubicBezTo>
                      <a:cubicBezTo>
                        <a:pt x="16" y="315"/>
                        <a:pt x="16" y="315"/>
                        <a:pt x="16" y="315"/>
                      </a:cubicBezTo>
                      <a:cubicBezTo>
                        <a:pt x="17" y="317"/>
                        <a:pt x="17" y="317"/>
                        <a:pt x="17" y="317"/>
                      </a:cubicBezTo>
                      <a:cubicBezTo>
                        <a:pt x="16" y="318"/>
                        <a:pt x="16" y="318"/>
                        <a:pt x="16" y="318"/>
                      </a:cubicBezTo>
                      <a:cubicBezTo>
                        <a:pt x="14" y="320"/>
                        <a:pt x="14" y="320"/>
                        <a:pt x="14" y="320"/>
                      </a:cubicBezTo>
                      <a:cubicBezTo>
                        <a:pt x="13" y="323"/>
                        <a:pt x="13" y="323"/>
                        <a:pt x="13" y="323"/>
                      </a:cubicBezTo>
                      <a:cubicBezTo>
                        <a:pt x="14" y="326"/>
                        <a:pt x="14" y="326"/>
                        <a:pt x="14" y="326"/>
                      </a:cubicBezTo>
                      <a:cubicBezTo>
                        <a:pt x="17" y="326"/>
                        <a:pt x="17" y="326"/>
                        <a:pt x="17" y="326"/>
                      </a:cubicBezTo>
                      <a:cubicBezTo>
                        <a:pt x="22" y="325"/>
                        <a:pt x="22" y="325"/>
                        <a:pt x="22" y="325"/>
                      </a:cubicBezTo>
                      <a:cubicBezTo>
                        <a:pt x="25" y="323"/>
                        <a:pt x="25" y="323"/>
                        <a:pt x="25" y="323"/>
                      </a:cubicBezTo>
                      <a:cubicBezTo>
                        <a:pt x="27" y="320"/>
                        <a:pt x="27" y="320"/>
                        <a:pt x="27" y="320"/>
                      </a:cubicBezTo>
                      <a:cubicBezTo>
                        <a:pt x="28" y="319"/>
                        <a:pt x="28" y="319"/>
                        <a:pt x="28" y="319"/>
                      </a:cubicBezTo>
                      <a:cubicBezTo>
                        <a:pt x="29" y="320"/>
                        <a:pt x="29" y="320"/>
                        <a:pt x="29" y="320"/>
                      </a:cubicBezTo>
                      <a:cubicBezTo>
                        <a:pt x="30" y="322"/>
                        <a:pt x="30" y="322"/>
                        <a:pt x="30" y="322"/>
                      </a:cubicBezTo>
                      <a:cubicBezTo>
                        <a:pt x="28" y="327"/>
                        <a:pt x="28" y="327"/>
                        <a:pt x="28" y="327"/>
                      </a:cubicBezTo>
                      <a:cubicBezTo>
                        <a:pt x="25" y="330"/>
                        <a:pt x="25" y="330"/>
                        <a:pt x="25" y="330"/>
                      </a:cubicBezTo>
                      <a:cubicBezTo>
                        <a:pt x="21" y="331"/>
                        <a:pt x="21" y="331"/>
                        <a:pt x="21" y="331"/>
                      </a:cubicBezTo>
                      <a:cubicBezTo>
                        <a:pt x="20" y="333"/>
                        <a:pt x="20" y="333"/>
                        <a:pt x="20" y="333"/>
                      </a:cubicBezTo>
                      <a:cubicBezTo>
                        <a:pt x="21" y="335"/>
                        <a:pt x="21" y="335"/>
                        <a:pt x="21" y="335"/>
                      </a:cubicBezTo>
                      <a:cubicBezTo>
                        <a:pt x="24" y="336"/>
                        <a:pt x="24" y="336"/>
                        <a:pt x="24" y="336"/>
                      </a:cubicBezTo>
                      <a:cubicBezTo>
                        <a:pt x="27" y="335"/>
                        <a:pt x="27" y="335"/>
                        <a:pt x="27" y="335"/>
                      </a:cubicBezTo>
                      <a:cubicBezTo>
                        <a:pt x="31" y="333"/>
                        <a:pt x="31" y="333"/>
                        <a:pt x="31" y="333"/>
                      </a:cubicBezTo>
                      <a:cubicBezTo>
                        <a:pt x="32" y="334"/>
                        <a:pt x="32" y="334"/>
                        <a:pt x="32" y="334"/>
                      </a:cubicBezTo>
                      <a:cubicBezTo>
                        <a:pt x="33" y="335"/>
                        <a:pt x="33" y="335"/>
                        <a:pt x="33" y="335"/>
                      </a:cubicBezTo>
                      <a:cubicBezTo>
                        <a:pt x="27" y="338"/>
                        <a:pt x="27" y="338"/>
                        <a:pt x="27" y="338"/>
                      </a:cubicBezTo>
                      <a:cubicBezTo>
                        <a:pt x="23" y="340"/>
                        <a:pt x="23" y="340"/>
                        <a:pt x="23" y="340"/>
                      </a:cubicBezTo>
                      <a:cubicBezTo>
                        <a:pt x="22" y="341"/>
                        <a:pt x="22" y="341"/>
                        <a:pt x="22" y="341"/>
                      </a:cubicBezTo>
                      <a:cubicBezTo>
                        <a:pt x="28" y="348"/>
                        <a:pt x="28" y="348"/>
                        <a:pt x="28" y="348"/>
                      </a:cubicBezTo>
                      <a:cubicBezTo>
                        <a:pt x="32" y="350"/>
                        <a:pt x="32" y="350"/>
                        <a:pt x="32" y="350"/>
                      </a:cubicBezTo>
                      <a:cubicBezTo>
                        <a:pt x="37" y="350"/>
                        <a:pt x="37" y="350"/>
                        <a:pt x="37" y="350"/>
                      </a:cubicBezTo>
                      <a:cubicBezTo>
                        <a:pt x="39" y="348"/>
                        <a:pt x="39" y="348"/>
                        <a:pt x="39" y="348"/>
                      </a:cubicBezTo>
                      <a:cubicBezTo>
                        <a:pt x="39" y="343"/>
                        <a:pt x="39" y="343"/>
                        <a:pt x="39" y="343"/>
                      </a:cubicBezTo>
                      <a:cubicBezTo>
                        <a:pt x="38" y="341"/>
                        <a:pt x="38" y="341"/>
                        <a:pt x="38" y="341"/>
                      </a:cubicBezTo>
                      <a:cubicBezTo>
                        <a:pt x="37" y="339"/>
                        <a:pt x="37" y="339"/>
                        <a:pt x="37" y="339"/>
                      </a:cubicBezTo>
                      <a:cubicBezTo>
                        <a:pt x="38" y="338"/>
                        <a:pt x="38" y="338"/>
                        <a:pt x="38" y="338"/>
                      </a:cubicBezTo>
                      <a:cubicBezTo>
                        <a:pt x="40" y="338"/>
                        <a:pt x="40" y="338"/>
                        <a:pt x="40" y="338"/>
                      </a:cubicBezTo>
                      <a:cubicBezTo>
                        <a:pt x="43" y="342"/>
                        <a:pt x="43" y="342"/>
                        <a:pt x="43" y="342"/>
                      </a:cubicBezTo>
                      <a:cubicBezTo>
                        <a:pt x="43" y="344"/>
                        <a:pt x="43" y="344"/>
                        <a:pt x="43" y="344"/>
                      </a:cubicBezTo>
                      <a:cubicBezTo>
                        <a:pt x="43" y="345"/>
                        <a:pt x="43" y="345"/>
                        <a:pt x="43" y="345"/>
                      </a:cubicBezTo>
                      <a:cubicBezTo>
                        <a:pt x="46" y="348"/>
                        <a:pt x="46" y="348"/>
                        <a:pt x="46" y="348"/>
                      </a:cubicBezTo>
                      <a:cubicBezTo>
                        <a:pt x="52" y="349"/>
                        <a:pt x="52" y="349"/>
                        <a:pt x="52" y="349"/>
                      </a:cubicBezTo>
                      <a:cubicBezTo>
                        <a:pt x="55" y="348"/>
                        <a:pt x="55" y="348"/>
                        <a:pt x="55" y="348"/>
                      </a:cubicBezTo>
                      <a:cubicBezTo>
                        <a:pt x="59" y="345"/>
                        <a:pt x="59" y="345"/>
                        <a:pt x="59" y="345"/>
                      </a:cubicBezTo>
                      <a:cubicBezTo>
                        <a:pt x="61" y="345"/>
                        <a:pt x="61" y="345"/>
                        <a:pt x="61" y="345"/>
                      </a:cubicBezTo>
                      <a:cubicBezTo>
                        <a:pt x="63" y="346"/>
                        <a:pt x="63" y="346"/>
                        <a:pt x="63" y="346"/>
                      </a:cubicBezTo>
                      <a:cubicBezTo>
                        <a:pt x="63" y="349"/>
                        <a:pt x="63" y="349"/>
                        <a:pt x="63" y="349"/>
                      </a:cubicBezTo>
                      <a:cubicBezTo>
                        <a:pt x="64" y="350"/>
                        <a:pt x="64" y="350"/>
                        <a:pt x="64" y="350"/>
                      </a:cubicBezTo>
                      <a:cubicBezTo>
                        <a:pt x="66" y="350"/>
                        <a:pt x="66" y="350"/>
                        <a:pt x="66" y="350"/>
                      </a:cubicBezTo>
                      <a:cubicBezTo>
                        <a:pt x="68" y="351"/>
                        <a:pt x="68" y="351"/>
                        <a:pt x="68" y="351"/>
                      </a:cubicBezTo>
                      <a:cubicBezTo>
                        <a:pt x="69" y="357"/>
                        <a:pt x="69" y="357"/>
                        <a:pt x="69" y="357"/>
                      </a:cubicBezTo>
                      <a:cubicBezTo>
                        <a:pt x="67" y="358"/>
                        <a:pt x="67" y="358"/>
                        <a:pt x="67" y="358"/>
                      </a:cubicBezTo>
                      <a:cubicBezTo>
                        <a:pt x="63" y="361"/>
                        <a:pt x="63" y="361"/>
                        <a:pt x="63" y="361"/>
                      </a:cubicBezTo>
                      <a:cubicBezTo>
                        <a:pt x="63" y="364"/>
                        <a:pt x="63" y="364"/>
                        <a:pt x="63" y="364"/>
                      </a:cubicBezTo>
                      <a:cubicBezTo>
                        <a:pt x="64" y="366"/>
                        <a:pt x="64" y="366"/>
                        <a:pt x="64" y="366"/>
                      </a:cubicBezTo>
                      <a:cubicBezTo>
                        <a:pt x="64" y="368"/>
                        <a:pt x="64" y="368"/>
                        <a:pt x="64" y="368"/>
                      </a:cubicBezTo>
                      <a:cubicBezTo>
                        <a:pt x="61" y="366"/>
                        <a:pt x="61" y="366"/>
                        <a:pt x="61" y="366"/>
                      </a:cubicBezTo>
                      <a:cubicBezTo>
                        <a:pt x="60" y="364"/>
                        <a:pt x="60" y="364"/>
                        <a:pt x="60" y="364"/>
                      </a:cubicBezTo>
                      <a:cubicBezTo>
                        <a:pt x="58" y="364"/>
                        <a:pt x="58" y="364"/>
                        <a:pt x="58" y="364"/>
                      </a:cubicBezTo>
                      <a:cubicBezTo>
                        <a:pt x="56" y="360"/>
                        <a:pt x="56" y="360"/>
                        <a:pt x="56" y="360"/>
                      </a:cubicBezTo>
                      <a:cubicBezTo>
                        <a:pt x="50" y="358"/>
                        <a:pt x="50" y="358"/>
                        <a:pt x="50" y="358"/>
                      </a:cubicBezTo>
                      <a:cubicBezTo>
                        <a:pt x="43" y="357"/>
                        <a:pt x="43" y="357"/>
                        <a:pt x="43" y="357"/>
                      </a:cubicBezTo>
                      <a:cubicBezTo>
                        <a:pt x="38" y="357"/>
                        <a:pt x="38" y="357"/>
                        <a:pt x="38" y="357"/>
                      </a:cubicBezTo>
                      <a:cubicBezTo>
                        <a:pt x="31" y="358"/>
                        <a:pt x="31" y="358"/>
                        <a:pt x="31" y="358"/>
                      </a:cubicBezTo>
                      <a:cubicBezTo>
                        <a:pt x="31" y="360"/>
                        <a:pt x="31" y="360"/>
                        <a:pt x="31" y="360"/>
                      </a:cubicBezTo>
                      <a:cubicBezTo>
                        <a:pt x="34" y="364"/>
                        <a:pt x="34" y="364"/>
                        <a:pt x="34" y="364"/>
                      </a:cubicBezTo>
                      <a:cubicBezTo>
                        <a:pt x="40" y="365"/>
                        <a:pt x="40" y="365"/>
                        <a:pt x="40" y="365"/>
                      </a:cubicBezTo>
                      <a:cubicBezTo>
                        <a:pt x="43" y="365"/>
                        <a:pt x="43" y="365"/>
                        <a:pt x="43" y="365"/>
                      </a:cubicBezTo>
                      <a:cubicBezTo>
                        <a:pt x="48" y="370"/>
                        <a:pt x="48" y="370"/>
                        <a:pt x="48" y="370"/>
                      </a:cubicBezTo>
                      <a:cubicBezTo>
                        <a:pt x="54" y="373"/>
                        <a:pt x="54" y="373"/>
                        <a:pt x="54" y="373"/>
                      </a:cubicBezTo>
                      <a:cubicBezTo>
                        <a:pt x="57" y="373"/>
                        <a:pt x="57" y="373"/>
                        <a:pt x="57" y="373"/>
                      </a:cubicBezTo>
                      <a:cubicBezTo>
                        <a:pt x="60" y="374"/>
                        <a:pt x="60" y="374"/>
                        <a:pt x="60" y="374"/>
                      </a:cubicBezTo>
                      <a:cubicBezTo>
                        <a:pt x="55" y="376"/>
                        <a:pt x="55" y="376"/>
                        <a:pt x="55" y="376"/>
                      </a:cubicBezTo>
                      <a:cubicBezTo>
                        <a:pt x="54" y="375"/>
                        <a:pt x="54" y="375"/>
                        <a:pt x="54" y="375"/>
                      </a:cubicBezTo>
                      <a:cubicBezTo>
                        <a:pt x="51" y="375"/>
                        <a:pt x="51" y="375"/>
                        <a:pt x="51" y="375"/>
                      </a:cubicBezTo>
                      <a:cubicBezTo>
                        <a:pt x="44" y="370"/>
                        <a:pt x="44" y="370"/>
                        <a:pt x="44" y="370"/>
                      </a:cubicBezTo>
                      <a:cubicBezTo>
                        <a:pt x="42" y="369"/>
                        <a:pt x="42" y="369"/>
                        <a:pt x="42" y="369"/>
                      </a:cubicBezTo>
                      <a:cubicBezTo>
                        <a:pt x="37" y="369"/>
                        <a:pt x="37" y="369"/>
                        <a:pt x="37" y="369"/>
                      </a:cubicBezTo>
                      <a:cubicBezTo>
                        <a:pt x="30" y="365"/>
                        <a:pt x="30" y="365"/>
                        <a:pt x="30" y="365"/>
                      </a:cubicBezTo>
                      <a:cubicBezTo>
                        <a:pt x="24" y="364"/>
                        <a:pt x="24" y="364"/>
                        <a:pt x="24" y="364"/>
                      </a:cubicBezTo>
                      <a:cubicBezTo>
                        <a:pt x="20" y="361"/>
                        <a:pt x="20" y="361"/>
                        <a:pt x="20" y="361"/>
                      </a:cubicBezTo>
                      <a:cubicBezTo>
                        <a:pt x="14" y="359"/>
                        <a:pt x="14" y="359"/>
                        <a:pt x="14" y="359"/>
                      </a:cubicBezTo>
                      <a:cubicBezTo>
                        <a:pt x="8" y="362"/>
                        <a:pt x="8" y="362"/>
                        <a:pt x="8" y="362"/>
                      </a:cubicBezTo>
                      <a:cubicBezTo>
                        <a:pt x="8" y="367"/>
                        <a:pt x="8" y="367"/>
                        <a:pt x="8" y="367"/>
                      </a:cubicBezTo>
                      <a:cubicBezTo>
                        <a:pt x="6" y="365"/>
                        <a:pt x="6" y="365"/>
                        <a:pt x="6" y="365"/>
                      </a:cubicBezTo>
                      <a:cubicBezTo>
                        <a:pt x="4" y="365"/>
                        <a:pt x="4" y="365"/>
                        <a:pt x="4" y="365"/>
                      </a:cubicBezTo>
                      <a:cubicBezTo>
                        <a:pt x="3" y="367"/>
                        <a:pt x="3" y="367"/>
                        <a:pt x="3" y="367"/>
                      </a:cubicBezTo>
                      <a:cubicBezTo>
                        <a:pt x="1" y="367"/>
                        <a:pt x="1" y="367"/>
                        <a:pt x="1" y="367"/>
                      </a:cubicBezTo>
                      <a:cubicBezTo>
                        <a:pt x="0" y="369"/>
                        <a:pt x="0" y="369"/>
                        <a:pt x="0" y="369"/>
                      </a:cubicBezTo>
                      <a:cubicBezTo>
                        <a:pt x="0" y="376"/>
                        <a:pt x="0" y="376"/>
                        <a:pt x="0" y="376"/>
                      </a:cubicBezTo>
                      <a:cubicBezTo>
                        <a:pt x="1" y="375"/>
                        <a:pt x="1" y="375"/>
                        <a:pt x="1" y="375"/>
                      </a:cubicBezTo>
                      <a:cubicBezTo>
                        <a:pt x="3" y="375"/>
                        <a:pt x="3" y="375"/>
                        <a:pt x="3" y="375"/>
                      </a:cubicBezTo>
                      <a:cubicBezTo>
                        <a:pt x="4" y="376"/>
                        <a:pt x="4" y="376"/>
                        <a:pt x="4" y="376"/>
                      </a:cubicBezTo>
                      <a:cubicBezTo>
                        <a:pt x="2" y="378"/>
                        <a:pt x="2" y="378"/>
                        <a:pt x="2" y="378"/>
                      </a:cubicBezTo>
                      <a:cubicBezTo>
                        <a:pt x="1" y="381"/>
                        <a:pt x="1" y="381"/>
                        <a:pt x="1" y="381"/>
                      </a:cubicBezTo>
                      <a:cubicBezTo>
                        <a:pt x="2" y="385"/>
                        <a:pt x="2" y="385"/>
                        <a:pt x="2" y="385"/>
                      </a:cubicBezTo>
                      <a:cubicBezTo>
                        <a:pt x="6" y="387"/>
                        <a:pt x="6" y="387"/>
                        <a:pt x="6" y="387"/>
                      </a:cubicBezTo>
                      <a:cubicBezTo>
                        <a:pt x="8" y="384"/>
                        <a:pt x="8" y="384"/>
                        <a:pt x="8" y="384"/>
                      </a:cubicBezTo>
                      <a:cubicBezTo>
                        <a:pt x="9" y="383"/>
                        <a:pt x="9" y="383"/>
                        <a:pt x="9" y="383"/>
                      </a:cubicBezTo>
                      <a:cubicBezTo>
                        <a:pt x="11" y="383"/>
                        <a:pt x="11" y="383"/>
                        <a:pt x="11" y="383"/>
                      </a:cubicBezTo>
                      <a:cubicBezTo>
                        <a:pt x="13" y="378"/>
                        <a:pt x="13" y="378"/>
                        <a:pt x="13" y="378"/>
                      </a:cubicBezTo>
                      <a:cubicBezTo>
                        <a:pt x="15" y="376"/>
                        <a:pt x="15" y="376"/>
                        <a:pt x="15" y="376"/>
                      </a:cubicBezTo>
                      <a:cubicBezTo>
                        <a:pt x="18" y="376"/>
                        <a:pt x="18" y="376"/>
                        <a:pt x="18" y="376"/>
                      </a:cubicBezTo>
                      <a:cubicBezTo>
                        <a:pt x="16" y="378"/>
                        <a:pt x="16" y="378"/>
                        <a:pt x="16" y="378"/>
                      </a:cubicBezTo>
                      <a:cubicBezTo>
                        <a:pt x="15" y="383"/>
                        <a:pt x="15" y="383"/>
                        <a:pt x="15" y="383"/>
                      </a:cubicBezTo>
                      <a:cubicBezTo>
                        <a:pt x="12" y="385"/>
                        <a:pt x="12" y="385"/>
                        <a:pt x="12" y="385"/>
                      </a:cubicBezTo>
                      <a:cubicBezTo>
                        <a:pt x="10" y="387"/>
                        <a:pt x="10" y="387"/>
                        <a:pt x="10" y="387"/>
                      </a:cubicBezTo>
                      <a:cubicBezTo>
                        <a:pt x="10" y="393"/>
                        <a:pt x="10" y="393"/>
                        <a:pt x="10" y="393"/>
                      </a:cubicBezTo>
                      <a:cubicBezTo>
                        <a:pt x="16" y="399"/>
                        <a:pt x="16" y="399"/>
                        <a:pt x="16" y="399"/>
                      </a:cubicBezTo>
                      <a:cubicBezTo>
                        <a:pt x="17" y="397"/>
                        <a:pt x="17" y="397"/>
                        <a:pt x="17" y="397"/>
                      </a:cubicBezTo>
                      <a:cubicBezTo>
                        <a:pt x="19" y="397"/>
                        <a:pt x="19" y="397"/>
                        <a:pt x="19" y="397"/>
                      </a:cubicBezTo>
                      <a:cubicBezTo>
                        <a:pt x="24" y="400"/>
                        <a:pt x="24" y="400"/>
                        <a:pt x="24" y="400"/>
                      </a:cubicBezTo>
                      <a:cubicBezTo>
                        <a:pt x="27" y="400"/>
                        <a:pt x="27" y="400"/>
                        <a:pt x="27" y="400"/>
                      </a:cubicBezTo>
                      <a:cubicBezTo>
                        <a:pt x="27" y="402"/>
                        <a:pt x="27" y="402"/>
                        <a:pt x="27" y="402"/>
                      </a:cubicBezTo>
                      <a:cubicBezTo>
                        <a:pt x="26" y="404"/>
                        <a:pt x="26" y="404"/>
                        <a:pt x="26" y="404"/>
                      </a:cubicBezTo>
                      <a:cubicBezTo>
                        <a:pt x="24" y="406"/>
                        <a:pt x="24" y="406"/>
                        <a:pt x="24" y="406"/>
                      </a:cubicBezTo>
                      <a:cubicBezTo>
                        <a:pt x="22" y="405"/>
                        <a:pt x="22" y="405"/>
                        <a:pt x="22" y="405"/>
                      </a:cubicBezTo>
                      <a:cubicBezTo>
                        <a:pt x="18" y="405"/>
                        <a:pt x="18" y="405"/>
                        <a:pt x="18" y="405"/>
                      </a:cubicBezTo>
                      <a:cubicBezTo>
                        <a:pt x="15" y="406"/>
                        <a:pt x="15" y="406"/>
                        <a:pt x="15" y="406"/>
                      </a:cubicBezTo>
                      <a:cubicBezTo>
                        <a:pt x="13" y="408"/>
                        <a:pt x="13" y="408"/>
                        <a:pt x="13" y="408"/>
                      </a:cubicBezTo>
                      <a:cubicBezTo>
                        <a:pt x="8" y="409"/>
                        <a:pt x="8" y="409"/>
                        <a:pt x="8" y="409"/>
                      </a:cubicBezTo>
                      <a:cubicBezTo>
                        <a:pt x="6" y="411"/>
                        <a:pt x="6" y="411"/>
                        <a:pt x="6" y="411"/>
                      </a:cubicBezTo>
                      <a:cubicBezTo>
                        <a:pt x="6" y="416"/>
                        <a:pt x="6" y="416"/>
                        <a:pt x="6" y="416"/>
                      </a:cubicBezTo>
                      <a:cubicBezTo>
                        <a:pt x="9" y="420"/>
                        <a:pt x="9" y="420"/>
                        <a:pt x="9" y="420"/>
                      </a:cubicBezTo>
                      <a:cubicBezTo>
                        <a:pt x="11" y="423"/>
                        <a:pt x="11" y="423"/>
                        <a:pt x="11" y="423"/>
                      </a:cubicBezTo>
                      <a:cubicBezTo>
                        <a:pt x="13" y="429"/>
                        <a:pt x="13" y="429"/>
                        <a:pt x="13" y="429"/>
                      </a:cubicBezTo>
                      <a:cubicBezTo>
                        <a:pt x="17" y="431"/>
                        <a:pt x="17" y="431"/>
                        <a:pt x="17" y="431"/>
                      </a:cubicBezTo>
                      <a:cubicBezTo>
                        <a:pt x="16" y="432"/>
                        <a:pt x="16" y="432"/>
                        <a:pt x="16" y="432"/>
                      </a:cubicBezTo>
                      <a:cubicBezTo>
                        <a:pt x="16" y="433"/>
                        <a:pt x="16" y="433"/>
                        <a:pt x="16" y="433"/>
                      </a:cubicBezTo>
                      <a:cubicBezTo>
                        <a:pt x="18" y="435"/>
                        <a:pt x="18" y="435"/>
                        <a:pt x="18" y="435"/>
                      </a:cubicBezTo>
                      <a:cubicBezTo>
                        <a:pt x="21" y="439"/>
                        <a:pt x="21" y="439"/>
                        <a:pt x="21" y="439"/>
                      </a:cubicBezTo>
                      <a:cubicBezTo>
                        <a:pt x="24" y="442"/>
                        <a:pt x="24" y="442"/>
                        <a:pt x="24" y="442"/>
                      </a:cubicBezTo>
                      <a:cubicBezTo>
                        <a:pt x="28" y="444"/>
                        <a:pt x="28" y="444"/>
                        <a:pt x="28" y="444"/>
                      </a:cubicBezTo>
                      <a:cubicBezTo>
                        <a:pt x="31" y="447"/>
                        <a:pt x="31" y="447"/>
                        <a:pt x="31" y="447"/>
                      </a:cubicBezTo>
                      <a:cubicBezTo>
                        <a:pt x="34" y="449"/>
                        <a:pt x="34" y="449"/>
                        <a:pt x="34" y="449"/>
                      </a:cubicBezTo>
                      <a:cubicBezTo>
                        <a:pt x="34" y="448"/>
                        <a:pt x="34" y="448"/>
                        <a:pt x="34" y="448"/>
                      </a:cubicBezTo>
                      <a:cubicBezTo>
                        <a:pt x="35" y="445"/>
                        <a:pt x="35" y="445"/>
                        <a:pt x="35" y="445"/>
                      </a:cubicBezTo>
                      <a:cubicBezTo>
                        <a:pt x="34" y="439"/>
                        <a:pt x="34" y="439"/>
                        <a:pt x="34" y="439"/>
                      </a:cubicBezTo>
                      <a:cubicBezTo>
                        <a:pt x="34" y="436"/>
                        <a:pt x="34" y="436"/>
                        <a:pt x="34" y="436"/>
                      </a:cubicBezTo>
                      <a:cubicBezTo>
                        <a:pt x="36" y="435"/>
                        <a:pt x="36" y="435"/>
                        <a:pt x="36" y="435"/>
                      </a:cubicBezTo>
                      <a:cubicBezTo>
                        <a:pt x="37" y="430"/>
                        <a:pt x="37" y="430"/>
                        <a:pt x="37" y="430"/>
                      </a:cubicBezTo>
                      <a:cubicBezTo>
                        <a:pt x="37" y="427"/>
                        <a:pt x="37" y="427"/>
                        <a:pt x="37" y="427"/>
                      </a:cubicBezTo>
                      <a:cubicBezTo>
                        <a:pt x="39" y="427"/>
                        <a:pt x="39" y="427"/>
                        <a:pt x="39" y="427"/>
                      </a:cubicBezTo>
                      <a:cubicBezTo>
                        <a:pt x="40" y="427"/>
                        <a:pt x="40" y="427"/>
                        <a:pt x="40" y="427"/>
                      </a:cubicBezTo>
                      <a:cubicBezTo>
                        <a:pt x="41" y="430"/>
                        <a:pt x="41" y="430"/>
                        <a:pt x="41" y="430"/>
                      </a:cubicBezTo>
                      <a:cubicBezTo>
                        <a:pt x="42" y="434"/>
                        <a:pt x="42" y="434"/>
                        <a:pt x="42" y="434"/>
                      </a:cubicBezTo>
                      <a:cubicBezTo>
                        <a:pt x="42" y="437"/>
                        <a:pt x="42" y="437"/>
                        <a:pt x="42" y="437"/>
                      </a:cubicBezTo>
                      <a:cubicBezTo>
                        <a:pt x="43" y="439"/>
                        <a:pt x="43" y="439"/>
                        <a:pt x="43" y="439"/>
                      </a:cubicBezTo>
                      <a:cubicBezTo>
                        <a:pt x="44" y="438"/>
                        <a:pt x="44" y="438"/>
                        <a:pt x="44" y="438"/>
                      </a:cubicBezTo>
                      <a:cubicBezTo>
                        <a:pt x="45" y="436"/>
                        <a:pt x="45" y="436"/>
                        <a:pt x="45" y="436"/>
                      </a:cubicBezTo>
                      <a:cubicBezTo>
                        <a:pt x="47" y="436"/>
                        <a:pt x="47" y="436"/>
                        <a:pt x="47" y="436"/>
                      </a:cubicBezTo>
                      <a:cubicBezTo>
                        <a:pt x="50" y="433"/>
                        <a:pt x="50" y="433"/>
                        <a:pt x="50" y="433"/>
                      </a:cubicBezTo>
                      <a:cubicBezTo>
                        <a:pt x="52" y="434"/>
                        <a:pt x="52" y="434"/>
                        <a:pt x="52" y="434"/>
                      </a:cubicBezTo>
                      <a:cubicBezTo>
                        <a:pt x="54" y="434"/>
                        <a:pt x="54" y="434"/>
                        <a:pt x="54" y="434"/>
                      </a:cubicBezTo>
                      <a:cubicBezTo>
                        <a:pt x="55" y="435"/>
                        <a:pt x="55" y="435"/>
                        <a:pt x="55" y="435"/>
                      </a:cubicBezTo>
                      <a:cubicBezTo>
                        <a:pt x="52" y="438"/>
                        <a:pt x="52" y="438"/>
                        <a:pt x="52" y="438"/>
                      </a:cubicBezTo>
                      <a:cubicBezTo>
                        <a:pt x="50" y="442"/>
                        <a:pt x="50" y="442"/>
                        <a:pt x="50" y="442"/>
                      </a:cubicBezTo>
                      <a:cubicBezTo>
                        <a:pt x="51" y="446"/>
                        <a:pt x="51" y="446"/>
                        <a:pt x="51" y="446"/>
                      </a:cubicBezTo>
                      <a:cubicBezTo>
                        <a:pt x="53" y="447"/>
                        <a:pt x="53" y="447"/>
                        <a:pt x="53" y="447"/>
                      </a:cubicBezTo>
                      <a:cubicBezTo>
                        <a:pt x="54" y="446"/>
                        <a:pt x="54" y="446"/>
                        <a:pt x="54" y="446"/>
                      </a:cubicBezTo>
                      <a:cubicBezTo>
                        <a:pt x="56" y="439"/>
                        <a:pt x="56" y="439"/>
                        <a:pt x="56" y="439"/>
                      </a:cubicBezTo>
                      <a:cubicBezTo>
                        <a:pt x="57" y="436"/>
                        <a:pt x="57" y="436"/>
                        <a:pt x="57" y="436"/>
                      </a:cubicBezTo>
                      <a:cubicBezTo>
                        <a:pt x="59" y="437"/>
                        <a:pt x="59" y="437"/>
                        <a:pt x="59" y="437"/>
                      </a:cubicBezTo>
                      <a:cubicBezTo>
                        <a:pt x="61" y="442"/>
                        <a:pt x="61" y="442"/>
                        <a:pt x="61" y="442"/>
                      </a:cubicBezTo>
                      <a:cubicBezTo>
                        <a:pt x="63" y="444"/>
                        <a:pt x="63" y="444"/>
                        <a:pt x="63" y="444"/>
                      </a:cubicBezTo>
                      <a:cubicBezTo>
                        <a:pt x="65" y="442"/>
                        <a:pt x="65" y="442"/>
                        <a:pt x="65" y="442"/>
                      </a:cubicBezTo>
                      <a:cubicBezTo>
                        <a:pt x="65" y="439"/>
                        <a:pt x="65" y="439"/>
                        <a:pt x="65" y="439"/>
                      </a:cubicBezTo>
                      <a:cubicBezTo>
                        <a:pt x="67" y="436"/>
                        <a:pt x="67" y="436"/>
                        <a:pt x="67" y="436"/>
                      </a:cubicBezTo>
                      <a:cubicBezTo>
                        <a:pt x="71" y="437"/>
                        <a:pt x="71" y="437"/>
                        <a:pt x="71" y="437"/>
                      </a:cubicBezTo>
                      <a:cubicBezTo>
                        <a:pt x="72" y="438"/>
                        <a:pt x="72" y="438"/>
                        <a:pt x="72" y="438"/>
                      </a:cubicBezTo>
                      <a:cubicBezTo>
                        <a:pt x="72" y="442"/>
                        <a:pt x="72" y="442"/>
                        <a:pt x="72" y="442"/>
                      </a:cubicBezTo>
                      <a:cubicBezTo>
                        <a:pt x="70" y="446"/>
                        <a:pt x="70" y="446"/>
                        <a:pt x="70" y="446"/>
                      </a:cubicBezTo>
                      <a:cubicBezTo>
                        <a:pt x="70" y="449"/>
                        <a:pt x="70" y="449"/>
                        <a:pt x="70" y="449"/>
                      </a:cubicBezTo>
                      <a:cubicBezTo>
                        <a:pt x="72" y="447"/>
                        <a:pt x="72" y="447"/>
                        <a:pt x="72" y="447"/>
                      </a:cubicBezTo>
                      <a:cubicBezTo>
                        <a:pt x="75" y="444"/>
                        <a:pt x="75" y="444"/>
                        <a:pt x="75" y="444"/>
                      </a:cubicBezTo>
                      <a:cubicBezTo>
                        <a:pt x="77" y="440"/>
                        <a:pt x="77" y="440"/>
                        <a:pt x="77" y="440"/>
                      </a:cubicBezTo>
                      <a:cubicBezTo>
                        <a:pt x="79" y="437"/>
                        <a:pt x="79" y="437"/>
                        <a:pt x="79" y="437"/>
                      </a:cubicBezTo>
                      <a:cubicBezTo>
                        <a:pt x="83" y="437"/>
                        <a:pt x="83" y="437"/>
                        <a:pt x="83" y="437"/>
                      </a:cubicBezTo>
                      <a:cubicBezTo>
                        <a:pt x="86" y="438"/>
                        <a:pt x="86" y="438"/>
                        <a:pt x="86" y="438"/>
                      </a:cubicBezTo>
                      <a:cubicBezTo>
                        <a:pt x="89" y="441"/>
                        <a:pt x="89" y="441"/>
                        <a:pt x="89" y="441"/>
                      </a:cubicBezTo>
                      <a:cubicBezTo>
                        <a:pt x="93" y="443"/>
                        <a:pt x="93" y="443"/>
                        <a:pt x="93" y="443"/>
                      </a:cubicBezTo>
                      <a:cubicBezTo>
                        <a:pt x="98" y="448"/>
                        <a:pt x="98" y="448"/>
                        <a:pt x="98" y="448"/>
                      </a:cubicBezTo>
                      <a:cubicBezTo>
                        <a:pt x="101" y="449"/>
                        <a:pt x="101" y="449"/>
                        <a:pt x="101" y="449"/>
                      </a:cubicBezTo>
                      <a:cubicBezTo>
                        <a:pt x="103" y="447"/>
                        <a:pt x="103" y="447"/>
                        <a:pt x="103" y="447"/>
                      </a:cubicBezTo>
                      <a:cubicBezTo>
                        <a:pt x="104" y="447"/>
                        <a:pt x="104" y="447"/>
                        <a:pt x="104" y="447"/>
                      </a:cubicBezTo>
                      <a:cubicBezTo>
                        <a:pt x="107" y="451"/>
                        <a:pt x="107" y="451"/>
                        <a:pt x="107" y="451"/>
                      </a:cubicBezTo>
                      <a:cubicBezTo>
                        <a:pt x="111" y="455"/>
                        <a:pt x="111" y="455"/>
                        <a:pt x="111" y="455"/>
                      </a:cubicBezTo>
                      <a:cubicBezTo>
                        <a:pt x="111" y="459"/>
                        <a:pt x="111" y="459"/>
                        <a:pt x="111" y="459"/>
                      </a:cubicBezTo>
                      <a:cubicBezTo>
                        <a:pt x="111" y="460"/>
                        <a:pt x="111" y="460"/>
                        <a:pt x="111" y="460"/>
                      </a:cubicBezTo>
                      <a:cubicBezTo>
                        <a:pt x="113" y="460"/>
                        <a:pt x="113" y="460"/>
                        <a:pt x="113" y="460"/>
                      </a:cubicBezTo>
                      <a:cubicBezTo>
                        <a:pt x="113" y="459"/>
                        <a:pt x="113" y="459"/>
                        <a:pt x="113" y="459"/>
                      </a:cubicBezTo>
                      <a:cubicBezTo>
                        <a:pt x="115" y="459"/>
                        <a:pt x="115" y="459"/>
                        <a:pt x="115" y="459"/>
                      </a:cubicBezTo>
                      <a:cubicBezTo>
                        <a:pt x="117" y="462"/>
                        <a:pt x="117" y="462"/>
                        <a:pt x="117" y="462"/>
                      </a:cubicBezTo>
                      <a:cubicBezTo>
                        <a:pt x="119" y="464"/>
                        <a:pt x="119" y="464"/>
                        <a:pt x="119" y="464"/>
                      </a:cubicBezTo>
                      <a:cubicBezTo>
                        <a:pt x="121" y="466"/>
                        <a:pt x="121" y="466"/>
                        <a:pt x="121" y="466"/>
                      </a:cubicBezTo>
                      <a:cubicBezTo>
                        <a:pt x="122" y="469"/>
                        <a:pt x="122" y="469"/>
                        <a:pt x="122" y="469"/>
                      </a:cubicBezTo>
                      <a:cubicBezTo>
                        <a:pt x="123" y="470"/>
                        <a:pt x="123" y="470"/>
                        <a:pt x="123" y="470"/>
                      </a:cubicBezTo>
                      <a:cubicBezTo>
                        <a:pt x="124" y="470"/>
                        <a:pt x="124" y="470"/>
                        <a:pt x="124" y="470"/>
                      </a:cubicBezTo>
                      <a:cubicBezTo>
                        <a:pt x="125" y="468"/>
                        <a:pt x="125" y="468"/>
                        <a:pt x="125" y="468"/>
                      </a:cubicBezTo>
                      <a:cubicBezTo>
                        <a:pt x="126" y="468"/>
                        <a:pt x="126" y="468"/>
                        <a:pt x="126" y="468"/>
                      </a:cubicBezTo>
                      <a:cubicBezTo>
                        <a:pt x="128" y="469"/>
                        <a:pt x="128" y="469"/>
                        <a:pt x="128" y="469"/>
                      </a:cubicBezTo>
                      <a:cubicBezTo>
                        <a:pt x="129" y="472"/>
                        <a:pt x="129" y="472"/>
                        <a:pt x="129" y="472"/>
                      </a:cubicBezTo>
                      <a:cubicBezTo>
                        <a:pt x="133" y="476"/>
                        <a:pt x="133" y="476"/>
                        <a:pt x="133" y="476"/>
                      </a:cubicBezTo>
                      <a:cubicBezTo>
                        <a:pt x="135" y="480"/>
                        <a:pt x="135" y="480"/>
                        <a:pt x="135" y="480"/>
                      </a:cubicBezTo>
                      <a:cubicBezTo>
                        <a:pt x="137" y="481"/>
                        <a:pt x="137" y="481"/>
                        <a:pt x="137" y="481"/>
                      </a:cubicBezTo>
                      <a:cubicBezTo>
                        <a:pt x="139" y="483"/>
                        <a:pt x="139" y="483"/>
                        <a:pt x="139" y="483"/>
                      </a:cubicBezTo>
                      <a:cubicBezTo>
                        <a:pt x="138" y="486"/>
                        <a:pt x="138" y="486"/>
                        <a:pt x="138" y="486"/>
                      </a:cubicBezTo>
                      <a:cubicBezTo>
                        <a:pt x="138" y="487"/>
                        <a:pt x="138" y="487"/>
                        <a:pt x="138" y="487"/>
                      </a:cubicBezTo>
                      <a:cubicBezTo>
                        <a:pt x="138" y="489"/>
                        <a:pt x="138" y="489"/>
                        <a:pt x="138" y="489"/>
                      </a:cubicBezTo>
                      <a:cubicBezTo>
                        <a:pt x="136" y="491"/>
                        <a:pt x="136" y="491"/>
                        <a:pt x="136" y="491"/>
                      </a:cubicBezTo>
                      <a:cubicBezTo>
                        <a:pt x="135" y="495"/>
                        <a:pt x="135" y="495"/>
                        <a:pt x="135" y="495"/>
                      </a:cubicBezTo>
                      <a:cubicBezTo>
                        <a:pt x="133" y="497"/>
                        <a:pt x="133" y="497"/>
                        <a:pt x="133" y="497"/>
                      </a:cubicBezTo>
                      <a:cubicBezTo>
                        <a:pt x="133" y="499"/>
                        <a:pt x="133" y="499"/>
                        <a:pt x="133" y="499"/>
                      </a:cubicBezTo>
                      <a:cubicBezTo>
                        <a:pt x="136" y="499"/>
                        <a:pt x="136" y="499"/>
                        <a:pt x="136" y="499"/>
                      </a:cubicBezTo>
                      <a:cubicBezTo>
                        <a:pt x="136" y="500"/>
                        <a:pt x="136" y="500"/>
                        <a:pt x="136" y="500"/>
                      </a:cubicBezTo>
                      <a:cubicBezTo>
                        <a:pt x="135" y="502"/>
                        <a:pt x="135" y="502"/>
                        <a:pt x="135" y="502"/>
                      </a:cubicBezTo>
                      <a:cubicBezTo>
                        <a:pt x="133" y="503"/>
                        <a:pt x="133" y="503"/>
                        <a:pt x="133" y="503"/>
                      </a:cubicBezTo>
                      <a:cubicBezTo>
                        <a:pt x="130" y="507"/>
                        <a:pt x="130" y="507"/>
                        <a:pt x="130" y="507"/>
                      </a:cubicBezTo>
                      <a:cubicBezTo>
                        <a:pt x="129" y="508"/>
                        <a:pt x="129" y="508"/>
                        <a:pt x="129" y="508"/>
                      </a:cubicBezTo>
                      <a:cubicBezTo>
                        <a:pt x="129" y="510"/>
                        <a:pt x="129" y="510"/>
                        <a:pt x="129" y="510"/>
                      </a:cubicBezTo>
                      <a:cubicBezTo>
                        <a:pt x="130" y="511"/>
                        <a:pt x="130" y="511"/>
                        <a:pt x="130" y="511"/>
                      </a:cubicBezTo>
                      <a:cubicBezTo>
                        <a:pt x="131" y="514"/>
                        <a:pt x="131" y="514"/>
                        <a:pt x="131" y="514"/>
                      </a:cubicBezTo>
                      <a:cubicBezTo>
                        <a:pt x="132" y="516"/>
                        <a:pt x="132" y="516"/>
                        <a:pt x="132" y="516"/>
                      </a:cubicBezTo>
                      <a:cubicBezTo>
                        <a:pt x="138" y="522"/>
                        <a:pt x="138" y="522"/>
                        <a:pt x="138" y="522"/>
                      </a:cubicBezTo>
                      <a:cubicBezTo>
                        <a:pt x="139" y="525"/>
                        <a:pt x="139" y="525"/>
                        <a:pt x="139" y="525"/>
                      </a:cubicBezTo>
                      <a:cubicBezTo>
                        <a:pt x="139" y="529"/>
                        <a:pt x="139" y="529"/>
                        <a:pt x="139" y="529"/>
                      </a:cubicBezTo>
                      <a:cubicBezTo>
                        <a:pt x="140" y="531"/>
                        <a:pt x="140" y="531"/>
                        <a:pt x="140" y="531"/>
                      </a:cubicBezTo>
                      <a:cubicBezTo>
                        <a:pt x="139" y="533"/>
                        <a:pt x="139" y="533"/>
                        <a:pt x="139" y="533"/>
                      </a:cubicBezTo>
                      <a:cubicBezTo>
                        <a:pt x="139" y="536"/>
                        <a:pt x="139" y="536"/>
                        <a:pt x="139" y="536"/>
                      </a:cubicBezTo>
                      <a:cubicBezTo>
                        <a:pt x="141" y="539"/>
                        <a:pt x="141" y="539"/>
                        <a:pt x="141" y="539"/>
                      </a:cubicBezTo>
                      <a:cubicBezTo>
                        <a:pt x="142" y="539"/>
                        <a:pt x="142" y="539"/>
                        <a:pt x="142" y="539"/>
                      </a:cubicBezTo>
                      <a:cubicBezTo>
                        <a:pt x="143" y="540"/>
                        <a:pt x="143" y="540"/>
                        <a:pt x="143" y="540"/>
                      </a:cubicBezTo>
                      <a:cubicBezTo>
                        <a:pt x="144" y="543"/>
                        <a:pt x="144" y="543"/>
                        <a:pt x="144" y="543"/>
                      </a:cubicBezTo>
                      <a:cubicBezTo>
                        <a:pt x="146" y="547"/>
                        <a:pt x="146" y="547"/>
                        <a:pt x="146" y="547"/>
                      </a:cubicBezTo>
                      <a:cubicBezTo>
                        <a:pt x="147" y="549"/>
                        <a:pt x="147" y="549"/>
                        <a:pt x="147" y="549"/>
                      </a:cubicBezTo>
                      <a:cubicBezTo>
                        <a:pt x="148" y="552"/>
                        <a:pt x="148" y="552"/>
                        <a:pt x="148" y="552"/>
                      </a:cubicBezTo>
                      <a:cubicBezTo>
                        <a:pt x="147" y="555"/>
                        <a:pt x="147" y="555"/>
                        <a:pt x="147" y="555"/>
                      </a:cubicBezTo>
                      <a:cubicBezTo>
                        <a:pt x="144" y="556"/>
                        <a:pt x="144" y="556"/>
                        <a:pt x="144" y="556"/>
                      </a:cubicBezTo>
                      <a:cubicBezTo>
                        <a:pt x="141" y="559"/>
                        <a:pt x="141" y="559"/>
                        <a:pt x="141" y="559"/>
                      </a:cubicBezTo>
                      <a:cubicBezTo>
                        <a:pt x="140" y="563"/>
                        <a:pt x="140" y="563"/>
                        <a:pt x="140" y="563"/>
                      </a:cubicBezTo>
                      <a:cubicBezTo>
                        <a:pt x="138" y="565"/>
                        <a:pt x="138" y="565"/>
                        <a:pt x="138" y="565"/>
                      </a:cubicBezTo>
                      <a:cubicBezTo>
                        <a:pt x="137" y="565"/>
                        <a:pt x="137" y="565"/>
                        <a:pt x="137" y="565"/>
                      </a:cubicBezTo>
                      <a:cubicBezTo>
                        <a:pt x="133" y="568"/>
                        <a:pt x="133" y="568"/>
                        <a:pt x="133" y="568"/>
                      </a:cubicBezTo>
                      <a:cubicBezTo>
                        <a:pt x="132" y="570"/>
                        <a:pt x="132" y="570"/>
                        <a:pt x="132" y="570"/>
                      </a:cubicBezTo>
                      <a:cubicBezTo>
                        <a:pt x="134" y="571"/>
                        <a:pt x="134" y="571"/>
                        <a:pt x="134" y="571"/>
                      </a:cubicBezTo>
                      <a:cubicBezTo>
                        <a:pt x="136" y="570"/>
                        <a:pt x="136" y="570"/>
                        <a:pt x="136" y="570"/>
                      </a:cubicBezTo>
                      <a:cubicBezTo>
                        <a:pt x="137" y="569"/>
                        <a:pt x="137" y="569"/>
                        <a:pt x="137" y="569"/>
                      </a:cubicBezTo>
                      <a:cubicBezTo>
                        <a:pt x="139" y="568"/>
                        <a:pt x="139" y="568"/>
                        <a:pt x="139" y="568"/>
                      </a:cubicBezTo>
                      <a:cubicBezTo>
                        <a:pt x="142" y="565"/>
                        <a:pt x="142" y="565"/>
                        <a:pt x="142" y="565"/>
                      </a:cubicBezTo>
                      <a:cubicBezTo>
                        <a:pt x="144" y="564"/>
                        <a:pt x="144" y="564"/>
                        <a:pt x="144" y="564"/>
                      </a:cubicBezTo>
                      <a:cubicBezTo>
                        <a:pt x="145" y="565"/>
                        <a:pt x="145" y="565"/>
                        <a:pt x="145" y="565"/>
                      </a:cubicBezTo>
                      <a:cubicBezTo>
                        <a:pt x="144" y="569"/>
                        <a:pt x="144" y="569"/>
                        <a:pt x="144" y="569"/>
                      </a:cubicBezTo>
                      <a:cubicBezTo>
                        <a:pt x="143" y="572"/>
                        <a:pt x="143" y="572"/>
                        <a:pt x="143" y="572"/>
                      </a:cubicBezTo>
                      <a:cubicBezTo>
                        <a:pt x="144" y="574"/>
                        <a:pt x="144" y="574"/>
                        <a:pt x="144" y="574"/>
                      </a:cubicBezTo>
                      <a:cubicBezTo>
                        <a:pt x="144" y="577"/>
                        <a:pt x="144" y="577"/>
                        <a:pt x="144" y="577"/>
                      </a:cubicBezTo>
                      <a:cubicBezTo>
                        <a:pt x="145" y="580"/>
                        <a:pt x="145" y="580"/>
                        <a:pt x="145" y="580"/>
                      </a:cubicBezTo>
                      <a:cubicBezTo>
                        <a:pt x="146" y="584"/>
                        <a:pt x="146" y="584"/>
                        <a:pt x="146" y="584"/>
                      </a:cubicBezTo>
                      <a:cubicBezTo>
                        <a:pt x="144" y="588"/>
                        <a:pt x="144" y="588"/>
                        <a:pt x="144" y="588"/>
                      </a:cubicBezTo>
                      <a:cubicBezTo>
                        <a:pt x="144" y="590"/>
                        <a:pt x="144" y="590"/>
                        <a:pt x="144" y="590"/>
                      </a:cubicBezTo>
                      <a:cubicBezTo>
                        <a:pt x="145" y="593"/>
                        <a:pt x="145" y="593"/>
                        <a:pt x="145" y="593"/>
                      </a:cubicBezTo>
                      <a:cubicBezTo>
                        <a:pt x="145" y="594"/>
                        <a:pt x="145" y="594"/>
                        <a:pt x="145" y="594"/>
                      </a:cubicBezTo>
                      <a:cubicBezTo>
                        <a:pt x="144" y="592"/>
                        <a:pt x="144" y="592"/>
                        <a:pt x="144" y="592"/>
                      </a:cubicBezTo>
                      <a:cubicBezTo>
                        <a:pt x="142" y="593"/>
                        <a:pt x="142" y="593"/>
                        <a:pt x="142" y="593"/>
                      </a:cubicBezTo>
                      <a:cubicBezTo>
                        <a:pt x="143" y="597"/>
                        <a:pt x="143" y="597"/>
                        <a:pt x="143" y="597"/>
                      </a:cubicBezTo>
                      <a:cubicBezTo>
                        <a:pt x="145" y="601"/>
                        <a:pt x="145" y="601"/>
                        <a:pt x="145" y="601"/>
                      </a:cubicBezTo>
                      <a:cubicBezTo>
                        <a:pt x="145" y="602"/>
                        <a:pt x="145" y="602"/>
                        <a:pt x="145" y="602"/>
                      </a:cubicBezTo>
                      <a:cubicBezTo>
                        <a:pt x="144" y="602"/>
                        <a:pt x="144" y="602"/>
                        <a:pt x="144" y="602"/>
                      </a:cubicBezTo>
                      <a:cubicBezTo>
                        <a:pt x="142" y="604"/>
                        <a:pt x="142" y="604"/>
                        <a:pt x="142" y="604"/>
                      </a:cubicBezTo>
                      <a:cubicBezTo>
                        <a:pt x="143" y="607"/>
                        <a:pt x="143" y="607"/>
                        <a:pt x="143" y="607"/>
                      </a:cubicBezTo>
                      <a:cubicBezTo>
                        <a:pt x="144" y="608"/>
                        <a:pt x="144" y="608"/>
                        <a:pt x="144" y="608"/>
                      </a:cubicBezTo>
                      <a:cubicBezTo>
                        <a:pt x="146" y="609"/>
                        <a:pt x="146" y="609"/>
                        <a:pt x="146" y="609"/>
                      </a:cubicBezTo>
                      <a:cubicBezTo>
                        <a:pt x="147" y="611"/>
                        <a:pt x="147" y="611"/>
                        <a:pt x="147" y="611"/>
                      </a:cubicBezTo>
                      <a:cubicBezTo>
                        <a:pt x="148" y="613"/>
                        <a:pt x="148" y="613"/>
                        <a:pt x="148" y="613"/>
                      </a:cubicBezTo>
                      <a:cubicBezTo>
                        <a:pt x="146" y="615"/>
                        <a:pt x="146" y="615"/>
                        <a:pt x="146" y="615"/>
                      </a:cubicBezTo>
                      <a:cubicBezTo>
                        <a:pt x="146" y="619"/>
                        <a:pt x="146" y="619"/>
                        <a:pt x="146" y="619"/>
                      </a:cubicBezTo>
                      <a:cubicBezTo>
                        <a:pt x="143" y="621"/>
                        <a:pt x="143" y="621"/>
                        <a:pt x="143" y="621"/>
                      </a:cubicBezTo>
                      <a:cubicBezTo>
                        <a:pt x="142" y="623"/>
                        <a:pt x="142" y="623"/>
                        <a:pt x="142" y="623"/>
                      </a:cubicBezTo>
                      <a:cubicBezTo>
                        <a:pt x="139" y="622"/>
                        <a:pt x="139" y="622"/>
                        <a:pt x="139" y="622"/>
                      </a:cubicBezTo>
                      <a:cubicBezTo>
                        <a:pt x="138" y="623"/>
                        <a:pt x="138" y="623"/>
                        <a:pt x="138" y="623"/>
                      </a:cubicBezTo>
                      <a:cubicBezTo>
                        <a:pt x="137" y="625"/>
                        <a:pt x="137" y="625"/>
                        <a:pt x="137" y="625"/>
                      </a:cubicBezTo>
                      <a:cubicBezTo>
                        <a:pt x="140" y="626"/>
                        <a:pt x="140" y="626"/>
                        <a:pt x="140" y="626"/>
                      </a:cubicBezTo>
                      <a:cubicBezTo>
                        <a:pt x="142" y="626"/>
                        <a:pt x="142" y="626"/>
                        <a:pt x="142" y="626"/>
                      </a:cubicBezTo>
                      <a:cubicBezTo>
                        <a:pt x="144" y="628"/>
                        <a:pt x="144" y="628"/>
                        <a:pt x="144" y="628"/>
                      </a:cubicBezTo>
                      <a:cubicBezTo>
                        <a:pt x="146" y="628"/>
                        <a:pt x="146" y="628"/>
                        <a:pt x="146" y="628"/>
                      </a:cubicBezTo>
                      <a:cubicBezTo>
                        <a:pt x="148" y="629"/>
                        <a:pt x="148" y="629"/>
                        <a:pt x="148" y="629"/>
                      </a:cubicBezTo>
                      <a:cubicBezTo>
                        <a:pt x="149" y="631"/>
                        <a:pt x="149" y="631"/>
                        <a:pt x="149" y="631"/>
                      </a:cubicBezTo>
                      <a:cubicBezTo>
                        <a:pt x="148" y="636"/>
                        <a:pt x="148" y="636"/>
                        <a:pt x="148" y="636"/>
                      </a:cubicBezTo>
                      <a:cubicBezTo>
                        <a:pt x="149" y="640"/>
                        <a:pt x="149" y="640"/>
                        <a:pt x="149" y="640"/>
                      </a:cubicBezTo>
                      <a:cubicBezTo>
                        <a:pt x="146" y="644"/>
                        <a:pt x="146" y="644"/>
                        <a:pt x="146" y="644"/>
                      </a:cubicBezTo>
                      <a:cubicBezTo>
                        <a:pt x="145" y="647"/>
                        <a:pt x="145" y="647"/>
                        <a:pt x="145" y="647"/>
                      </a:cubicBezTo>
                      <a:cubicBezTo>
                        <a:pt x="147" y="649"/>
                        <a:pt x="147" y="649"/>
                        <a:pt x="147" y="649"/>
                      </a:cubicBezTo>
                      <a:cubicBezTo>
                        <a:pt x="145" y="655"/>
                        <a:pt x="145" y="655"/>
                        <a:pt x="145" y="655"/>
                      </a:cubicBezTo>
                      <a:cubicBezTo>
                        <a:pt x="141" y="657"/>
                        <a:pt x="141" y="657"/>
                        <a:pt x="141" y="657"/>
                      </a:cubicBezTo>
                      <a:cubicBezTo>
                        <a:pt x="139" y="657"/>
                        <a:pt x="139" y="657"/>
                        <a:pt x="139" y="657"/>
                      </a:cubicBezTo>
                      <a:cubicBezTo>
                        <a:pt x="137" y="655"/>
                        <a:pt x="137" y="655"/>
                        <a:pt x="137" y="655"/>
                      </a:cubicBezTo>
                      <a:cubicBezTo>
                        <a:pt x="135" y="655"/>
                        <a:pt x="135" y="655"/>
                        <a:pt x="135" y="655"/>
                      </a:cubicBezTo>
                      <a:cubicBezTo>
                        <a:pt x="131" y="658"/>
                        <a:pt x="131" y="658"/>
                        <a:pt x="131" y="658"/>
                      </a:cubicBezTo>
                      <a:cubicBezTo>
                        <a:pt x="130" y="661"/>
                        <a:pt x="130" y="661"/>
                        <a:pt x="130" y="661"/>
                      </a:cubicBezTo>
                      <a:cubicBezTo>
                        <a:pt x="131" y="662"/>
                        <a:pt x="131" y="662"/>
                        <a:pt x="131" y="662"/>
                      </a:cubicBezTo>
                      <a:cubicBezTo>
                        <a:pt x="132" y="662"/>
                        <a:pt x="132" y="662"/>
                        <a:pt x="132" y="662"/>
                      </a:cubicBezTo>
                      <a:cubicBezTo>
                        <a:pt x="137" y="662"/>
                        <a:pt x="137" y="662"/>
                        <a:pt x="137" y="662"/>
                      </a:cubicBezTo>
                      <a:cubicBezTo>
                        <a:pt x="139" y="661"/>
                        <a:pt x="139" y="661"/>
                        <a:pt x="139" y="661"/>
                      </a:cubicBezTo>
                      <a:cubicBezTo>
                        <a:pt x="140" y="660"/>
                        <a:pt x="140" y="660"/>
                        <a:pt x="140" y="660"/>
                      </a:cubicBezTo>
                      <a:cubicBezTo>
                        <a:pt x="141" y="661"/>
                        <a:pt x="141" y="661"/>
                        <a:pt x="141" y="661"/>
                      </a:cubicBezTo>
                      <a:cubicBezTo>
                        <a:pt x="141" y="663"/>
                        <a:pt x="141" y="663"/>
                        <a:pt x="141" y="663"/>
                      </a:cubicBezTo>
                      <a:cubicBezTo>
                        <a:pt x="142" y="664"/>
                        <a:pt x="142" y="664"/>
                        <a:pt x="142" y="664"/>
                      </a:cubicBezTo>
                      <a:cubicBezTo>
                        <a:pt x="141" y="665"/>
                        <a:pt x="141" y="665"/>
                        <a:pt x="141" y="665"/>
                      </a:cubicBezTo>
                      <a:cubicBezTo>
                        <a:pt x="139" y="666"/>
                        <a:pt x="139" y="666"/>
                        <a:pt x="139" y="666"/>
                      </a:cubicBezTo>
                      <a:cubicBezTo>
                        <a:pt x="138" y="667"/>
                        <a:pt x="138" y="667"/>
                        <a:pt x="138" y="667"/>
                      </a:cubicBezTo>
                      <a:cubicBezTo>
                        <a:pt x="138" y="670"/>
                        <a:pt x="138" y="670"/>
                        <a:pt x="138" y="670"/>
                      </a:cubicBezTo>
                      <a:cubicBezTo>
                        <a:pt x="137" y="671"/>
                        <a:pt x="137" y="671"/>
                        <a:pt x="137" y="671"/>
                      </a:cubicBezTo>
                      <a:cubicBezTo>
                        <a:pt x="135" y="672"/>
                        <a:pt x="135" y="672"/>
                        <a:pt x="135" y="672"/>
                      </a:cubicBezTo>
                      <a:cubicBezTo>
                        <a:pt x="131" y="676"/>
                        <a:pt x="131" y="676"/>
                        <a:pt x="131" y="676"/>
                      </a:cubicBezTo>
                      <a:cubicBezTo>
                        <a:pt x="128" y="678"/>
                        <a:pt x="128" y="678"/>
                        <a:pt x="128" y="678"/>
                      </a:cubicBezTo>
                      <a:cubicBezTo>
                        <a:pt x="128" y="680"/>
                        <a:pt x="128" y="680"/>
                        <a:pt x="128" y="680"/>
                      </a:cubicBezTo>
                      <a:cubicBezTo>
                        <a:pt x="131" y="683"/>
                        <a:pt x="131" y="683"/>
                        <a:pt x="131" y="683"/>
                      </a:cubicBezTo>
                      <a:cubicBezTo>
                        <a:pt x="135" y="684"/>
                        <a:pt x="135" y="684"/>
                        <a:pt x="135" y="684"/>
                      </a:cubicBezTo>
                      <a:cubicBezTo>
                        <a:pt x="138" y="683"/>
                        <a:pt x="138" y="683"/>
                        <a:pt x="138" y="683"/>
                      </a:cubicBezTo>
                      <a:cubicBezTo>
                        <a:pt x="141" y="679"/>
                        <a:pt x="141" y="679"/>
                        <a:pt x="141" y="679"/>
                      </a:cubicBezTo>
                      <a:cubicBezTo>
                        <a:pt x="143" y="675"/>
                        <a:pt x="143" y="675"/>
                        <a:pt x="143" y="675"/>
                      </a:cubicBezTo>
                      <a:cubicBezTo>
                        <a:pt x="145" y="674"/>
                        <a:pt x="145" y="674"/>
                        <a:pt x="145" y="674"/>
                      </a:cubicBezTo>
                      <a:cubicBezTo>
                        <a:pt x="146" y="674"/>
                        <a:pt x="146" y="674"/>
                        <a:pt x="146" y="674"/>
                      </a:cubicBezTo>
                      <a:cubicBezTo>
                        <a:pt x="146" y="676"/>
                        <a:pt x="146" y="676"/>
                        <a:pt x="146" y="676"/>
                      </a:cubicBezTo>
                      <a:cubicBezTo>
                        <a:pt x="143" y="682"/>
                        <a:pt x="143" y="682"/>
                        <a:pt x="143" y="682"/>
                      </a:cubicBezTo>
                      <a:cubicBezTo>
                        <a:pt x="139" y="687"/>
                        <a:pt x="139" y="687"/>
                        <a:pt x="139" y="687"/>
                      </a:cubicBezTo>
                      <a:cubicBezTo>
                        <a:pt x="137" y="687"/>
                        <a:pt x="137" y="687"/>
                        <a:pt x="137" y="687"/>
                      </a:cubicBezTo>
                      <a:cubicBezTo>
                        <a:pt x="132" y="687"/>
                        <a:pt x="132" y="687"/>
                        <a:pt x="132" y="687"/>
                      </a:cubicBezTo>
                      <a:cubicBezTo>
                        <a:pt x="130" y="688"/>
                        <a:pt x="130" y="688"/>
                        <a:pt x="130" y="688"/>
                      </a:cubicBezTo>
                      <a:cubicBezTo>
                        <a:pt x="128" y="691"/>
                        <a:pt x="128" y="691"/>
                        <a:pt x="128" y="691"/>
                      </a:cubicBezTo>
                      <a:cubicBezTo>
                        <a:pt x="127" y="690"/>
                        <a:pt x="127" y="690"/>
                        <a:pt x="127" y="690"/>
                      </a:cubicBezTo>
                      <a:cubicBezTo>
                        <a:pt x="124" y="691"/>
                        <a:pt x="124" y="691"/>
                        <a:pt x="124" y="691"/>
                      </a:cubicBezTo>
                      <a:cubicBezTo>
                        <a:pt x="121" y="693"/>
                        <a:pt x="121" y="693"/>
                        <a:pt x="121" y="693"/>
                      </a:cubicBezTo>
                      <a:cubicBezTo>
                        <a:pt x="121" y="695"/>
                        <a:pt x="121" y="695"/>
                        <a:pt x="121" y="695"/>
                      </a:cubicBezTo>
                      <a:cubicBezTo>
                        <a:pt x="122" y="697"/>
                        <a:pt x="122" y="697"/>
                        <a:pt x="122" y="697"/>
                      </a:cubicBezTo>
                      <a:cubicBezTo>
                        <a:pt x="123" y="699"/>
                        <a:pt x="123" y="699"/>
                        <a:pt x="123" y="699"/>
                      </a:cubicBezTo>
                      <a:cubicBezTo>
                        <a:pt x="122" y="702"/>
                        <a:pt x="122" y="702"/>
                        <a:pt x="122" y="702"/>
                      </a:cubicBezTo>
                      <a:cubicBezTo>
                        <a:pt x="123" y="707"/>
                        <a:pt x="123" y="707"/>
                        <a:pt x="123" y="707"/>
                      </a:cubicBezTo>
                      <a:cubicBezTo>
                        <a:pt x="124" y="707"/>
                        <a:pt x="124" y="707"/>
                        <a:pt x="124" y="707"/>
                      </a:cubicBezTo>
                      <a:cubicBezTo>
                        <a:pt x="125" y="704"/>
                        <a:pt x="125" y="704"/>
                        <a:pt x="125" y="704"/>
                      </a:cubicBezTo>
                      <a:cubicBezTo>
                        <a:pt x="127" y="704"/>
                        <a:pt x="127" y="704"/>
                        <a:pt x="127" y="704"/>
                      </a:cubicBezTo>
                      <a:cubicBezTo>
                        <a:pt x="128" y="706"/>
                        <a:pt x="128" y="706"/>
                        <a:pt x="128" y="706"/>
                      </a:cubicBezTo>
                      <a:cubicBezTo>
                        <a:pt x="129" y="708"/>
                        <a:pt x="129" y="708"/>
                        <a:pt x="129" y="708"/>
                      </a:cubicBezTo>
                      <a:cubicBezTo>
                        <a:pt x="129" y="711"/>
                        <a:pt x="129" y="711"/>
                        <a:pt x="129" y="711"/>
                      </a:cubicBezTo>
                      <a:cubicBezTo>
                        <a:pt x="130" y="713"/>
                        <a:pt x="130" y="713"/>
                        <a:pt x="130" y="713"/>
                      </a:cubicBezTo>
                      <a:cubicBezTo>
                        <a:pt x="135" y="714"/>
                        <a:pt x="135" y="714"/>
                        <a:pt x="135" y="714"/>
                      </a:cubicBezTo>
                      <a:cubicBezTo>
                        <a:pt x="137" y="711"/>
                        <a:pt x="137" y="711"/>
                        <a:pt x="137" y="711"/>
                      </a:cubicBezTo>
                      <a:cubicBezTo>
                        <a:pt x="138" y="710"/>
                        <a:pt x="138" y="710"/>
                        <a:pt x="138" y="710"/>
                      </a:cubicBezTo>
                      <a:cubicBezTo>
                        <a:pt x="140" y="710"/>
                        <a:pt x="140" y="710"/>
                        <a:pt x="140" y="710"/>
                      </a:cubicBezTo>
                      <a:cubicBezTo>
                        <a:pt x="143" y="710"/>
                        <a:pt x="143" y="710"/>
                        <a:pt x="143" y="710"/>
                      </a:cubicBezTo>
                      <a:cubicBezTo>
                        <a:pt x="144" y="707"/>
                        <a:pt x="144" y="707"/>
                        <a:pt x="144" y="707"/>
                      </a:cubicBezTo>
                      <a:cubicBezTo>
                        <a:pt x="145" y="704"/>
                        <a:pt x="145" y="704"/>
                        <a:pt x="145" y="704"/>
                      </a:cubicBezTo>
                      <a:cubicBezTo>
                        <a:pt x="145" y="701"/>
                        <a:pt x="145" y="701"/>
                        <a:pt x="145" y="701"/>
                      </a:cubicBezTo>
                      <a:cubicBezTo>
                        <a:pt x="143" y="700"/>
                        <a:pt x="143" y="700"/>
                        <a:pt x="143" y="700"/>
                      </a:cubicBezTo>
                      <a:cubicBezTo>
                        <a:pt x="145" y="700"/>
                        <a:pt x="145" y="700"/>
                        <a:pt x="145" y="700"/>
                      </a:cubicBezTo>
                      <a:cubicBezTo>
                        <a:pt x="146" y="700"/>
                        <a:pt x="146" y="700"/>
                        <a:pt x="146" y="700"/>
                      </a:cubicBezTo>
                      <a:cubicBezTo>
                        <a:pt x="147" y="698"/>
                        <a:pt x="147" y="698"/>
                        <a:pt x="147" y="698"/>
                      </a:cubicBezTo>
                      <a:cubicBezTo>
                        <a:pt x="147" y="692"/>
                        <a:pt x="147" y="692"/>
                        <a:pt x="147" y="692"/>
                      </a:cubicBezTo>
                      <a:cubicBezTo>
                        <a:pt x="149" y="695"/>
                        <a:pt x="149" y="695"/>
                        <a:pt x="149" y="695"/>
                      </a:cubicBezTo>
                      <a:cubicBezTo>
                        <a:pt x="151" y="698"/>
                        <a:pt x="151" y="698"/>
                        <a:pt x="151" y="698"/>
                      </a:cubicBezTo>
                      <a:cubicBezTo>
                        <a:pt x="152" y="697"/>
                        <a:pt x="152" y="697"/>
                        <a:pt x="152" y="697"/>
                      </a:cubicBezTo>
                      <a:cubicBezTo>
                        <a:pt x="154" y="694"/>
                        <a:pt x="154" y="694"/>
                        <a:pt x="154" y="694"/>
                      </a:cubicBezTo>
                      <a:cubicBezTo>
                        <a:pt x="154" y="688"/>
                        <a:pt x="154" y="688"/>
                        <a:pt x="154" y="688"/>
                      </a:cubicBezTo>
                      <a:cubicBezTo>
                        <a:pt x="154" y="684"/>
                        <a:pt x="154" y="684"/>
                        <a:pt x="154" y="684"/>
                      </a:cubicBezTo>
                      <a:cubicBezTo>
                        <a:pt x="153" y="680"/>
                        <a:pt x="153" y="680"/>
                        <a:pt x="153" y="680"/>
                      </a:cubicBezTo>
                      <a:cubicBezTo>
                        <a:pt x="152" y="677"/>
                        <a:pt x="152" y="677"/>
                        <a:pt x="152" y="677"/>
                      </a:cubicBezTo>
                      <a:cubicBezTo>
                        <a:pt x="153" y="670"/>
                        <a:pt x="153" y="670"/>
                        <a:pt x="153" y="670"/>
                      </a:cubicBezTo>
                      <a:cubicBezTo>
                        <a:pt x="154" y="668"/>
                        <a:pt x="154" y="668"/>
                        <a:pt x="154" y="668"/>
                      </a:cubicBezTo>
                      <a:cubicBezTo>
                        <a:pt x="155" y="668"/>
                        <a:pt x="155" y="668"/>
                        <a:pt x="155" y="668"/>
                      </a:cubicBezTo>
                      <a:cubicBezTo>
                        <a:pt x="155" y="671"/>
                        <a:pt x="155" y="671"/>
                        <a:pt x="155" y="671"/>
                      </a:cubicBezTo>
                      <a:cubicBezTo>
                        <a:pt x="154" y="674"/>
                        <a:pt x="154" y="674"/>
                        <a:pt x="154" y="674"/>
                      </a:cubicBezTo>
                      <a:cubicBezTo>
                        <a:pt x="154" y="678"/>
                        <a:pt x="154" y="678"/>
                        <a:pt x="154" y="678"/>
                      </a:cubicBezTo>
                      <a:cubicBezTo>
                        <a:pt x="156" y="683"/>
                        <a:pt x="156" y="683"/>
                        <a:pt x="156" y="683"/>
                      </a:cubicBezTo>
                      <a:cubicBezTo>
                        <a:pt x="156" y="688"/>
                        <a:pt x="156" y="688"/>
                        <a:pt x="156" y="688"/>
                      </a:cubicBezTo>
                      <a:cubicBezTo>
                        <a:pt x="155" y="693"/>
                        <a:pt x="155" y="693"/>
                        <a:pt x="155" y="693"/>
                      </a:cubicBezTo>
                      <a:cubicBezTo>
                        <a:pt x="154" y="697"/>
                        <a:pt x="154" y="697"/>
                        <a:pt x="154" y="697"/>
                      </a:cubicBezTo>
                      <a:cubicBezTo>
                        <a:pt x="156" y="697"/>
                        <a:pt x="156" y="697"/>
                        <a:pt x="156" y="697"/>
                      </a:cubicBezTo>
                      <a:cubicBezTo>
                        <a:pt x="157" y="696"/>
                        <a:pt x="157" y="696"/>
                        <a:pt x="157" y="696"/>
                      </a:cubicBezTo>
                      <a:cubicBezTo>
                        <a:pt x="159" y="693"/>
                        <a:pt x="159" y="693"/>
                        <a:pt x="159" y="693"/>
                      </a:cubicBezTo>
                      <a:cubicBezTo>
                        <a:pt x="160" y="691"/>
                        <a:pt x="160" y="691"/>
                        <a:pt x="160" y="691"/>
                      </a:cubicBezTo>
                      <a:cubicBezTo>
                        <a:pt x="163" y="686"/>
                        <a:pt x="163" y="686"/>
                        <a:pt x="163" y="686"/>
                      </a:cubicBezTo>
                      <a:cubicBezTo>
                        <a:pt x="166" y="685"/>
                        <a:pt x="166" y="685"/>
                        <a:pt x="166" y="685"/>
                      </a:cubicBezTo>
                      <a:cubicBezTo>
                        <a:pt x="167" y="685"/>
                        <a:pt x="167" y="685"/>
                        <a:pt x="167" y="685"/>
                      </a:cubicBezTo>
                      <a:cubicBezTo>
                        <a:pt x="167" y="686"/>
                        <a:pt x="167" y="686"/>
                        <a:pt x="167" y="686"/>
                      </a:cubicBezTo>
                      <a:cubicBezTo>
                        <a:pt x="165" y="688"/>
                        <a:pt x="165" y="688"/>
                        <a:pt x="165" y="688"/>
                      </a:cubicBezTo>
                      <a:cubicBezTo>
                        <a:pt x="163" y="689"/>
                        <a:pt x="163" y="689"/>
                        <a:pt x="163" y="689"/>
                      </a:cubicBezTo>
                      <a:cubicBezTo>
                        <a:pt x="161" y="694"/>
                        <a:pt x="161" y="694"/>
                        <a:pt x="161" y="694"/>
                      </a:cubicBezTo>
                      <a:cubicBezTo>
                        <a:pt x="159" y="697"/>
                        <a:pt x="159" y="697"/>
                        <a:pt x="159" y="697"/>
                      </a:cubicBezTo>
                      <a:cubicBezTo>
                        <a:pt x="159" y="698"/>
                        <a:pt x="159" y="698"/>
                        <a:pt x="159" y="698"/>
                      </a:cubicBezTo>
                      <a:cubicBezTo>
                        <a:pt x="160" y="699"/>
                        <a:pt x="160" y="699"/>
                        <a:pt x="160" y="699"/>
                      </a:cubicBezTo>
                      <a:cubicBezTo>
                        <a:pt x="163" y="699"/>
                        <a:pt x="163" y="699"/>
                        <a:pt x="163" y="699"/>
                      </a:cubicBezTo>
                      <a:cubicBezTo>
                        <a:pt x="165" y="700"/>
                        <a:pt x="165" y="700"/>
                        <a:pt x="165" y="700"/>
                      </a:cubicBezTo>
                      <a:cubicBezTo>
                        <a:pt x="166" y="703"/>
                        <a:pt x="166" y="703"/>
                        <a:pt x="166" y="703"/>
                      </a:cubicBezTo>
                      <a:cubicBezTo>
                        <a:pt x="168" y="704"/>
                        <a:pt x="168" y="704"/>
                        <a:pt x="168" y="704"/>
                      </a:cubicBezTo>
                      <a:cubicBezTo>
                        <a:pt x="171" y="702"/>
                        <a:pt x="171" y="702"/>
                        <a:pt x="171" y="702"/>
                      </a:cubicBezTo>
                      <a:cubicBezTo>
                        <a:pt x="174" y="700"/>
                        <a:pt x="174" y="700"/>
                        <a:pt x="174" y="700"/>
                      </a:cubicBezTo>
                      <a:cubicBezTo>
                        <a:pt x="176" y="700"/>
                        <a:pt x="176" y="700"/>
                        <a:pt x="176" y="700"/>
                      </a:cubicBezTo>
                      <a:cubicBezTo>
                        <a:pt x="177" y="701"/>
                        <a:pt x="177" y="701"/>
                        <a:pt x="177" y="701"/>
                      </a:cubicBezTo>
                      <a:cubicBezTo>
                        <a:pt x="176" y="703"/>
                        <a:pt x="176" y="703"/>
                        <a:pt x="176" y="703"/>
                      </a:cubicBezTo>
                      <a:cubicBezTo>
                        <a:pt x="172" y="706"/>
                        <a:pt x="172" y="706"/>
                        <a:pt x="172" y="706"/>
                      </a:cubicBezTo>
                      <a:cubicBezTo>
                        <a:pt x="167" y="707"/>
                        <a:pt x="167" y="707"/>
                        <a:pt x="167" y="707"/>
                      </a:cubicBezTo>
                      <a:cubicBezTo>
                        <a:pt x="162" y="708"/>
                        <a:pt x="162" y="708"/>
                        <a:pt x="162" y="708"/>
                      </a:cubicBezTo>
                      <a:cubicBezTo>
                        <a:pt x="160" y="710"/>
                        <a:pt x="160" y="710"/>
                        <a:pt x="160" y="710"/>
                      </a:cubicBezTo>
                      <a:cubicBezTo>
                        <a:pt x="158" y="712"/>
                        <a:pt x="158" y="712"/>
                        <a:pt x="158" y="712"/>
                      </a:cubicBezTo>
                      <a:cubicBezTo>
                        <a:pt x="158" y="714"/>
                        <a:pt x="158" y="714"/>
                        <a:pt x="158" y="714"/>
                      </a:cubicBezTo>
                      <a:cubicBezTo>
                        <a:pt x="159" y="715"/>
                        <a:pt x="159" y="715"/>
                        <a:pt x="159" y="715"/>
                      </a:cubicBezTo>
                      <a:cubicBezTo>
                        <a:pt x="163" y="714"/>
                        <a:pt x="163" y="714"/>
                        <a:pt x="163" y="714"/>
                      </a:cubicBezTo>
                      <a:cubicBezTo>
                        <a:pt x="165" y="715"/>
                        <a:pt x="165" y="715"/>
                        <a:pt x="165" y="715"/>
                      </a:cubicBezTo>
                      <a:cubicBezTo>
                        <a:pt x="167" y="715"/>
                        <a:pt x="167" y="715"/>
                        <a:pt x="167" y="715"/>
                      </a:cubicBezTo>
                      <a:cubicBezTo>
                        <a:pt x="169" y="712"/>
                        <a:pt x="169" y="712"/>
                        <a:pt x="169" y="712"/>
                      </a:cubicBezTo>
                      <a:cubicBezTo>
                        <a:pt x="174" y="713"/>
                        <a:pt x="174" y="713"/>
                        <a:pt x="174" y="713"/>
                      </a:cubicBezTo>
                      <a:cubicBezTo>
                        <a:pt x="174" y="713"/>
                        <a:pt x="174" y="713"/>
                        <a:pt x="174" y="713"/>
                      </a:cubicBezTo>
                      <a:cubicBezTo>
                        <a:pt x="173" y="715"/>
                        <a:pt x="173" y="715"/>
                        <a:pt x="173" y="715"/>
                      </a:cubicBezTo>
                      <a:cubicBezTo>
                        <a:pt x="171" y="716"/>
                        <a:pt x="171" y="716"/>
                        <a:pt x="171" y="716"/>
                      </a:cubicBezTo>
                      <a:cubicBezTo>
                        <a:pt x="168" y="718"/>
                        <a:pt x="168" y="718"/>
                        <a:pt x="168" y="718"/>
                      </a:cubicBezTo>
                      <a:cubicBezTo>
                        <a:pt x="166" y="718"/>
                        <a:pt x="166" y="718"/>
                        <a:pt x="166" y="718"/>
                      </a:cubicBezTo>
                      <a:cubicBezTo>
                        <a:pt x="165" y="718"/>
                        <a:pt x="165" y="718"/>
                        <a:pt x="165" y="718"/>
                      </a:cubicBezTo>
                      <a:cubicBezTo>
                        <a:pt x="163" y="721"/>
                        <a:pt x="163" y="721"/>
                        <a:pt x="163" y="721"/>
                      </a:cubicBezTo>
                      <a:cubicBezTo>
                        <a:pt x="162" y="724"/>
                        <a:pt x="162" y="724"/>
                        <a:pt x="162" y="724"/>
                      </a:cubicBezTo>
                      <a:cubicBezTo>
                        <a:pt x="160" y="726"/>
                        <a:pt x="160" y="726"/>
                        <a:pt x="160" y="726"/>
                      </a:cubicBezTo>
                      <a:cubicBezTo>
                        <a:pt x="160" y="728"/>
                        <a:pt x="160" y="728"/>
                        <a:pt x="160" y="728"/>
                      </a:cubicBezTo>
                      <a:cubicBezTo>
                        <a:pt x="161" y="728"/>
                        <a:pt x="161" y="728"/>
                        <a:pt x="161" y="728"/>
                      </a:cubicBezTo>
                      <a:cubicBezTo>
                        <a:pt x="166" y="723"/>
                        <a:pt x="166" y="723"/>
                        <a:pt x="166" y="723"/>
                      </a:cubicBezTo>
                      <a:cubicBezTo>
                        <a:pt x="168" y="722"/>
                        <a:pt x="168" y="722"/>
                        <a:pt x="168" y="722"/>
                      </a:cubicBezTo>
                      <a:cubicBezTo>
                        <a:pt x="170" y="722"/>
                        <a:pt x="170" y="722"/>
                        <a:pt x="170" y="722"/>
                      </a:cubicBezTo>
                      <a:cubicBezTo>
                        <a:pt x="171" y="721"/>
                        <a:pt x="171" y="721"/>
                        <a:pt x="171" y="721"/>
                      </a:cubicBezTo>
                      <a:cubicBezTo>
                        <a:pt x="172" y="720"/>
                        <a:pt x="172" y="720"/>
                        <a:pt x="172" y="720"/>
                      </a:cubicBezTo>
                      <a:cubicBezTo>
                        <a:pt x="174" y="723"/>
                        <a:pt x="174" y="723"/>
                        <a:pt x="174" y="723"/>
                      </a:cubicBezTo>
                      <a:cubicBezTo>
                        <a:pt x="175" y="725"/>
                        <a:pt x="175" y="725"/>
                        <a:pt x="175" y="725"/>
                      </a:cubicBezTo>
                      <a:cubicBezTo>
                        <a:pt x="174" y="727"/>
                        <a:pt x="174" y="727"/>
                        <a:pt x="174" y="727"/>
                      </a:cubicBezTo>
                      <a:cubicBezTo>
                        <a:pt x="172" y="725"/>
                        <a:pt x="172" y="725"/>
                        <a:pt x="172" y="725"/>
                      </a:cubicBezTo>
                      <a:cubicBezTo>
                        <a:pt x="170" y="725"/>
                        <a:pt x="170" y="725"/>
                        <a:pt x="170" y="725"/>
                      </a:cubicBezTo>
                      <a:cubicBezTo>
                        <a:pt x="166" y="727"/>
                        <a:pt x="166" y="727"/>
                        <a:pt x="166" y="727"/>
                      </a:cubicBezTo>
                      <a:cubicBezTo>
                        <a:pt x="165" y="729"/>
                        <a:pt x="165" y="729"/>
                        <a:pt x="165" y="729"/>
                      </a:cubicBezTo>
                      <a:cubicBezTo>
                        <a:pt x="166" y="731"/>
                        <a:pt x="166" y="731"/>
                        <a:pt x="166" y="731"/>
                      </a:cubicBezTo>
                      <a:cubicBezTo>
                        <a:pt x="169" y="732"/>
                        <a:pt x="169" y="732"/>
                        <a:pt x="169" y="732"/>
                      </a:cubicBezTo>
                      <a:cubicBezTo>
                        <a:pt x="172" y="731"/>
                        <a:pt x="172" y="731"/>
                        <a:pt x="172" y="731"/>
                      </a:cubicBezTo>
                      <a:cubicBezTo>
                        <a:pt x="174" y="730"/>
                        <a:pt x="174" y="730"/>
                        <a:pt x="174" y="730"/>
                      </a:cubicBezTo>
                      <a:cubicBezTo>
                        <a:pt x="175" y="730"/>
                        <a:pt x="175" y="730"/>
                        <a:pt x="175" y="730"/>
                      </a:cubicBezTo>
                      <a:cubicBezTo>
                        <a:pt x="178" y="734"/>
                        <a:pt x="178" y="734"/>
                        <a:pt x="178" y="734"/>
                      </a:cubicBezTo>
                      <a:cubicBezTo>
                        <a:pt x="178" y="736"/>
                        <a:pt x="178" y="736"/>
                        <a:pt x="178" y="736"/>
                      </a:cubicBezTo>
                      <a:cubicBezTo>
                        <a:pt x="176" y="738"/>
                        <a:pt x="176" y="738"/>
                        <a:pt x="176" y="738"/>
                      </a:cubicBezTo>
                      <a:cubicBezTo>
                        <a:pt x="169" y="735"/>
                        <a:pt x="169" y="735"/>
                        <a:pt x="169" y="735"/>
                      </a:cubicBezTo>
                      <a:cubicBezTo>
                        <a:pt x="166" y="733"/>
                        <a:pt x="166" y="733"/>
                        <a:pt x="166" y="733"/>
                      </a:cubicBezTo>
                      <a:cubicBezTo>
                        <a:pt x="165" y="735"/>
                        <a:pt x="165" y="735"/>
                        <a:pt x="165" y="735"/>
                      </a:cubicBezTo>
                      <a:cubicBezTo>
                        <a:pt x="166" y="737"/>
                        <a:pt x="166" y="737"/>
                        <a:pt x="166" y="737"/>
                      </a:cubicBezTo>
                      <a:cubicBezTo>
                        <a:pt x="169" y="740"/>
                        <a:pt x="169" y="740"/>
                        <a:pt x="169" y="740"/>
                      </a:cubicBezTo>
                      <a:cubicBezTo>
                        <a:pt x="172" y="745"/>
                        <a:pt x="172" y="745"/>
                        <a:pt x="172" y="745"/>
                      </a:cubicBezTo>
                      <a:cubicBezTo>
                        <a:pt x="174" y="749"/>
                        <a:pt x="174" y="749"/>
                        <a:pt x="174" y="749"/>
                      </a:cubicBezTo>
                      <a:cubicBezTo>
                        <a:pt x="172" y="748"/>
                        <a:pt x="172" y="748"/>
                        <a:pt x="172" y="748"/>
                      </a:cubicBezTo>
                      <a:cubicBezTo>
                        <a:pt x="170" y="745"/>
                        <a:pt x="170" y="745"/>
                        <a:pt x="170" y="745"/>
                      </a:cubicBezTo>
                      <a:cubicBezTo>
                        <a:pt x="168" y="744"/>
                        <a:pt x="168" y="744"/>
                        <a:pt x="168" y="744"/>
                      </a:cubicBezTo>
                      <a:cubicBezTo>
                        <a:pt x="168" y="746"/>
                        <a:pt x="168" y="746"/>
                        <a:pt x="168" y="746"/>
                      </a:cubicBezTo>
                      <a:cubicBezTo>
                        <a:pt x="169" y="748"/>
                        <a:pt x="169" y="748"/>
                        <a:pt x="169" y="748"/>
                      </a:cubicBezTo>
                      <a:cubicBezTo>
                        <a:pt x="173" y="752"/>
                        <a:pt x="173" y="752"/>
                        <a:pt x="173" y="752"/>
                      </a:cubicBezTo>
                      <a:cubicBezTo>
                        <a:pt x="177" y="756"/>
                        <a:pt x="177" y="756"/>
                        <a:pt x="177" y="756"/>
                      </a:cubicBezTo>
                      <a:cubicBezTo>
                        <a:pt x="177" y="758"/>
                        <a:pt x="177" y="758"/>
                        <a:pt x="177" y="758"/>
                      </a:cubicBezTo>
                      <a:cubicBezTo>
                        <a:pt x="175" y="758"/>
                        <a:pt x="175" y="758"/>
                        <a:pt x="175" y="758"/>
                      </a:cubicBezTo>
                      <a:cubicBezTo>
                        <a:pt x="175" y="760"/>
                        <a:pt x="175" y="760"/>
                        <a:pt x="175" y="760"/>
                      </a:cubicBezTo>
                      <a:cubicBezTo>
                        <a:pt x="173" y="760"/>
                        <a:pt x="173" y="760"/>
                        <a:pt x="173" y="760"/>
                      </a:cubicBezTo>
                      <a:cubicBezTo>
                        <a:pt x="170" y="756"/>
                        <a:pt x="170" y="756"/>
                        <a:pt x="170" y="756"/>
                      </a:cubicBezTo>
                      <a:cubicBezTo>
                        <a:pt x="169" y="756"/>
                        <a:pt x="169" y="756"/>
                        <a:pt x="169" y="756"/>
                      </a:cubicBezTo>
                      <a:cubicBezTo>
                        <a:pt x="169" y="758"/>
                        <a:pt x="169" y="758"/>
                        <a:pt x="169" y="758"/>
                      </a:cubicBezTo>
                      <a:cubicBezTo>
                        <a:pt x="172" y="763"/>
                        <a:pt x="172" y="763"/>
                        <a:pt x="172" y="763"/>
                      </a:cubicBezTo>
                      <a:cubicBezTo>
                        <a:pt x="174" y="765"/>
                        <a:pt x="174" y="765"/>
                        <a:pt x="174" y="765"/>
                      </a:cubicBezTo>
                      <a:cubicBezTo>
                        <a:pt x="176" y="765"/>
                        <a:pt x="176" y="765"/>
                        <a:pt x="176" y="765"/>
                      </a:cubicBezTo>
                      <a:cubicBezTo>
                        <a:pt x="178" y="764"/>
                        <a:pt x="178" y="764"/>
                        <a:pt x="178" y="764"/>
                      </a:cubicBezTo>
                      <a:cubicBezTo>
                        <a:pt x="179" y="764"/>
                        <a:pt x="179" y="764"/>
                        <a:pt x="179" y="764"/>
                      </a:cubicBezTo>
                      <a:cubicBezTo>
                        <a:pt x="177" y="768"/>
                        <a:pt x="177" y="768"/>
                        <a:pt x="177" y="768"/>
                      </a:cubicBezTo>
                      <a:cubicBezTo>
                        <a:pt x="175" y="769"/>
                        <a:pt x="175" y="769"/>
                        <a:pt x="175" y="769"/>
                      </a:cubicBezTo>
                      <a:cubicBezTo>
                        <a:pt x="172" y="767"/>
                        <a:pt x="172" y="767"/>
                        <a:pt x="172" y="767"/>
                      </a:cubicBezTo>
                      <a:cubicBezTo>
                        <a:pt x="169" y="764"/>
                        <a:pt x="169" y="764"/>
                        <a:pt x="169" y="764"/>
                      </a:cubicBezTo>
                      <a:cubicBezTo>
                        <a:pt x="166" y="761"/>
                        <a:pt x="166" y="761"/>
                        <a:pt x="166" y="761"/>
                      </a:cubicBezTo>
                      <a:cubicBezTo>
                        <a:pt x="163" y="758"/>
                        <a:pt x="163" y="758"/>
                        <a:pt x="163" y="758"/>
                      </a:cubicBezTo>
                      <a:cubicBezTo>
                        <a:pt x="161" y="750"/>
                        <a:pt x="161" y="750"/>
                        <a:pt x="161" y="750"/>
                      </a:cubicBezTo>
                      <a:cubicBezTo>
                        <a:pt x="159" y="747"/>
                        <a:pt x="159" y="747"/>
                        <a:pt x="159" y="747"/>
                      </a:cubicBezTo>
                      <a:cubicBezTo>
                        <a:pt x="157" y="746"/>
                        <a:pt x="157" y="746"/>
                        <a:pt x="157" y="746"/>
                      </a:cubicBezTo>
                      <a:cubicBezTo>
                        <a:pt x="155" y="745"/>
                        <a:pt x="155" y="745"/>
                        <a:pt x="155" y="745"/>
                      </a:cubicBezTo>
                      <a:cubicBezTo>
                        <a:pt x="152" y="743"/>
                        <a:pt x="152" y="743"/>
                        <a:pt x="152" y="743"/>
                      </a:cubicBezTo>
                      <a:cubicBezTo>
                        <a:pt x="149" y="743"/>
                        <a:pt x="149" y="743"/>
                        <a:pt x="149" y="743"/>
                      </a:cubicBezTo>
                      <a:cubicBezTo>
                        <a:pt x="147" y="742"/>
                        <a:pt x="147" y="742"/>
                        <a:pt x="147" y="742"/>
                      </a:cubicBezTo>
                      <a:cubicBezTo>
                        <a:pt x="145" y="742"/>
                        <a:pt x="145" y="742"/>
                        <a:pt x="145" y="742"/>
                      </a:cubicBezTo>
                      <a:cubicBezTo>
                        <a:pt x="141" y="741"/>
                        <a:pt x="141" y="741"/>
                        <a:pt x="141" y="741"/>
                      </a:cubicBezTo>
                      <a:cubicBezTo>
                        <a:pt x="138" y="737"/>
                        <a:pt x="138" y="737"/>
                        <a:pt x="138" y="737"/>
                      </a:cubicBezTo>
                      <a:cubicBezTo>
                        <a:pt x="135" y="737"/>
                        <a:pt x="135" y="737"/>
                        <a:pt x="135" y="737"/>
                      </a:cubicBezTo>
                      <a:cubicBezTo>
                        <a:pt x="133" y="736"/>
                        <a:pt x="133" y="736"/>
                        <a:pt x="133" y="736"/>
                      </a:cubicBezTo>
                      <a:cubicBezTo>
                        <a:pt x="131" y="737"/>
                        <a:pt x="131" y="737"/>
                        <a:pt x="131" y="737"/>
                      </a:cubicBezTo>
                      <a:cubicBezTo>
                        <a:pt x="128" y="737"/>
                        <a:pt x="128" y="737"/>
                        <a:pt x="128" y="737"/>
                      </a:cubicBezTo>
                      <a:cubicBezTo>
                        <a:pt x="124" y="741"/>
                        <a:pt x="124" y="741"/>
                        <a:pt x="124" y="741"/>
                      </a:cubicBezTo>
                      <a:cubicBezTo>
                        <a:pt x="124" y="743"/>
                        <a:pt x="124" y="743"/>
                        <a:pt x="124" y="743"/>
                      </a:cubicBezTo>
                      <a:cubicBezTo>
                        <a:pt x="126" y="745"/>
                        <a:pt x="126" y="745"/>
                        <a:pt x="126" y="745"/>
                      </a:cubicBezTo>
                      <a:cubicBezTo>
                        <a:pt x="128" y="748"/>
                        <a:pt x="128" y="748"/>
                        <a:pt x="128" y="748"/>
                      </a:cubicBezTo>
                      <a:cubicBezTo>
                        <a:pt x="129" y="753"/>
                        <a:pt x="129" y="753"/>
                        <a:pt x="129" y="753"/>
                      </a:cubicBezTo>
                      <a:cubicBezTo>
                        <a:pt x="129" y="756"/>
                        <a:pt x="129" y="756"/>
                        <a:pt x="129" y="756"/>
                      </a:cubicBezTo>
                      <a:cubicBezTo>
                        <a:pt x="132" y="760"/>
                        <a:pt x="132" y="760"/>
                        <a:pt x="132" y="760"/>
                      </a:cubicBezTo>
                      <a:cubicBezTo>
                        <a:pt x="137" y="762"/>
                        <a:pt x="137" y="762"/>
                        <a:pt x="137" y="762"/>
                      </a:cubicBezTo>
                      <a:cubicBezTo>
                        <a:pt x="144" y="766"/>
                        <a:pt x="144" y="766"/>
                        <a:pt x="144" y="766"/>
                      </a:cubicBezTo>
                      <a:cubicBezTo>
                        <a:pt x="147" y="769"/>
                        <a:pt x="147" y="769"/>
                        <a:pt x="147" y="769"/>
                      </a:cubicBezTo>
                      <a:cubicBezTo>
                        <a:pt x="149" y="773"/>
                        <a:pt x="149" y="773"/>
                        <a:pt x="149" y="773"/>
                      </a:cubicBezTo>
                      <a:cubicBezTo>
                        <a:pt x="149" y="775"/>
                        <a:pt x="149" y="775"/>
                        <a:pt x="149" y="775"/>
                      </a:cubicBezTo>
                      <a:cubicBezTo>
                        <a:pt x="151" y="776"/>
                        <a:pt x="151" y="776"/>
                        <a:pt x="151" y="776"/>
                      </a:cubicBezTo>
                      <a:cubicBezTo>
                        <a:pt x="154" y="776"/>
                        <a:pt x="154" y="776"/>
                        <a:pt x="154" y="776"/>
                      </a:cubicBezTo>
                      <a:cubicBezTo>
                        <a:pt x="156" y="779"/>
                        <a:pt x="156" y="779"/>
                        <a:pt x="156" y="779"/>
                      </a:cubicBezTo>
                      <a:cubicBezTo>
                        <a:pt x="159" y="780"/>
                        <a:pt x="159" y="780"/>
                        <a:pt x="159" y="780"/>
                      </a:cubicBezTo>
                      <a:cubicBezTo>
                        <a:pt x="161" y="779"/>
                        <a:pt x="161" y="779"/>
                        <a:pt x="161" y="779"/>
                      </a:cubicBezTo>
                      <a:cubicBezTo>
                        <a:pt x="162" y="781"/>
                        <a:pt x="162" y="781"/>
                        <a:pt x="162" y="781"/>
                      </a:cubicBezTo>
                      <a:cubicBezTo>
                        <a:pt x="165" y="782"/>
                        <a:pt x="165" y="782"/>
                        <a:pt x="165" y="782"/>
                      </a:cubicBezTo>
                      <a:cubicBezTo>
                        <a:pt x="167" y="780"/>
                        <a:pt x="167" y="780"/>
                        <a:pt x="167" y="780"/>
                      </a:cubicBezTo>
                      <a:cubicBezTo>
                        <a:pt x="169" y="783"/>
                        <a:pt x="169" y="783"/>
                        <a:pt x="169" y="783"/>
                      </a:cubicBezTo>
                      <a:cubicBezTo>
                        <a:pt x="172" y="783"/>
                        <a:pt x="172" y="783"/>
                        <a:pt x="172" y="783"/>
                      </a:cubicBezTo>
                      <a:cubicBezTo>
                        <a:pt x="175" y="780"/>
                        <a:pt x="175" y="780"/>
                        <a:pt x="175" y="780"/>
                      </a:cubicBezTo>
                      <a:cubicBezTo>
                        <a:pt x="178" y="780"/>
                        <a:pt x="178" y="780"/>
                        <a:pt x="178" y="780"/>
                      </a:cubicBezTo>
                      <a:cubicBezTo>
                        <a:pt x="180" y="781"/>
                        <a:pt x="180" y="781"/>
                        <a:pt x="180" y="781"/>
                      </a:cubicBezTo>
                      <a:cubicBezTo>
                        <a:pt x="181" y="784"/>
                        <a:pt x="181" y="784"/>
                        <a:pt x="181" y="784"/>
                      </a:cubicBezTo>
                      <a:cubicBezTo>
                        <a:pt x="178" y="784"/>
                        <a:pt x="178" y="784"/>
                        <a:pt x="178" y="784"/>
                      </a:cubicBezTo>
                      <a:cubicBezTo>
                        <a:pt x="176" y="785"/>
                        <a:pt x="176" y="785"/>
                        <a:pt x="176" y="785"/>
                      </a:cubicBezTo>
                      <a:cubicBezTo>
                        <a:pt x="176" y="786"/>
                        <a:pt x="176" y="786"/>
                        <a:pt x="176" y="786"/>
                      </a:cubicBezTo>
                      <a:cubicBezTo>
                        <a:pt x="178" y="786"/>
                        <a:pt x="178" y="786"/>
                        <a:pt x="178" y="786"/>
                      </a:cubicBezTo>
                      <a:cubicBezTo>
                        <a:pt x="180" y="789"/>
                        <a:pt x="180" y="789"/>
                        <a:pt x="180" y="789"/>
                      </a:cubicBezTo>
                      <a:cubicBezTo>
                        <a:pt x="177" y="791"/>
                        <a:pt x="177" y="791"/>
                        <a:pt x="177" y="791"/>
                      </a:cubicBezTo>
                      <a:cubicBezTo>
                        <a:pt x="177" y="792"/>
                        <a:pt x="177" y="792"/>
                        <a:pt x="177" y="792"/>
                      </a:cubicBezTo>
                      <a:cubicBezTo>
                        <a:pt x="175" y="793"/>
                        <a:pt x="175" y="793"/>
                        <a:pt x="175" y="793"/>
                      </a:cubicBezTo>
                      <a:cubicBezTo>
                        <a:pt x="173" y="796"/>
                        <a:pt x="173" y="796"/>
                        <a:pt x="173" y="796"/>
                      </a:cubicBezTo>
                      <a:cubicBezTo>
                        <a:pt x="170" y="797"/>
                        <a:pt x="170" y="797"/>
                        <a:pt x="170" y="797"/>
                      </a:cubicBezTo>
                      <a:cubicBezTo>
                        <a:pt x="169" y="799"/>
                        <a:pt x="169" y="799"/>
                        <a:pt x="169" y="799"/>
                      </a:cubicBezTo>
                      <a:cubicBezTo>
                        <a:pt x="170" y="800"/>
                        <a:pt x="170" y="800"/>
                        <a:pt x="170" y="800"/>
                      </a:cubicBezTo>
                      <a:cubicBezTo>
                        <a:pt x="173" y="800"/>
                        <a:pt x="173" y="800"/>
                        <a:pt x="173" y="800"/>
                      </a:cubicBezTo>
                      <a:cubicBezTo>
                        <a:pt x="175" y="801"/>
                        <a:pt x="175" y="801"/>
                        <a:pt x="175" y="801"/>
                      </a:cubicBezTo>
                      <a:cubicBezTo>
                        <a:pt x="175" y="803"/>
                        <a:pt x="175" y="803"/>
                        <a:pt x="175" y="803"/>
                      </a:cubicBezTo>
                      <a:cubicBezTo>
                        <a:pt x="173" y="803"/>
                        <a:pt x="173" y="803"/>
                        <a:pt x="173" y="803"/>
                      </a:cubicBezTo>
                      <a:cubicBezTo>
                        <a:pt x="171" y="804"/>
                        <a:pt x="171" y="804"/>
                        <a:pt x="171" y="804"/>
                      </a:cubicBezTo>
                      <a:cubicBezTo>
                        <a:pt x="170" y="803"/>
                        <a:pt x="170" y="803"/>
                        <a:pt x="170" y="803"/>
                      </a:cubicBezTo>
                      <a:cubicBezTo>
                        <a:pt x="168" y="805"/>
                        <a:pt x="168" y="805"/>
                        <a:pt x="168" y="805"/>
                      </a:cubicBezTo>
                      <a:cubicBezTo>
                        <a:pt x="165" y="810"/>
                        <a:pt x="165" y="810"/>
                        <a:pt x="165" y="810"/>
                      </a:cubicBezTo>
                      <a:cubicBezTo>
                        <a:pt x="164" y="810"/>
                        <a:pt x="164" y="810"/>
                        <a:pt x="164" y="810"/>
                      </a:cubicBezTo>
                      <a:cubicBezTo>
                        <a:pt x="162" y="812"/>
                        <a:pt x="162" y="812"/>
                        <a:pt x="162" y="812"/>
                      </a:cubicBezTo>
                      <a:cubicBezTo>
                        <a:pt x="162" y="814"/>
                        <a:pt x="162" y="814"/>
                        <a:pt x="162" y="814"/>
                      </a:cubicBezTo>
                      <a:cubicBezTo>
                        <a:pt x="165" y="814"/>
                        <a:pt x="165" y="814"/>
                        <a:pt x="165" y="814"/>
                      </a:cubicBezTo>
                      <a:cubicBezTo>
                        <a:pt x="167" y="815"/>
                        <a:pt x="167" y="815"/>
                        <a:pt x="167" y="815"/>
                      </a:cubicBezTo>
                      <a:cubicBezTo>
                        <a:pt x="168" y="814"/>
                        <a:pt x="168" y="814"/>
                        <a:pt x="168" y="814"/>
                      </a:cubicBezTo>
                      <a:cubicBezTo>
                        <a:pt x="169" y="814"/>
                        <a:pt x="169" y="814"/>
                        <a:pt x="169" y="814"/>
                      </a:cubicBezTo>
                      <a:cubicBezTo>
                        <a:pt x="170" y="816"/>
                        <a:pt x="170" y="816"/>
                        <a:pt x="170" y="816"/>
                      </a:cubicBezTo>
                      <a:cubicBezTo>
                        <a:pt x="172" y="816"/>
                        <a:pt x="172" y="816"/>
                        <a:pt x="172" y="816"/>
                      </a:cubicBezTo>
                      <a:cubicBezTo>
                        <a:pt x="174" y="817"/>
                        <a:pt x="174" y="817"/>
                        <a:pt x="174" y="817"/>
                      </a:cubicBezTo>
                      <a:cubicBezTo>
                        <a:pt x="174" y="819"/>
                        <a:pt x="174" y="819"/>
                        <a:pt x="174" y="819"/>
                      </a:cubicBezTo>
                      <a:cubicBezTo>
                        <a:pt x="170" y="820"/>
                        <a:pt x="170" y="820"/>
                        <a:pt x="170" y="820"/>
                      </a:cubicBezTo>
                      <a:cubicBezTo>
                        <a:pt x="167" y="820"/>
                        <a:pt x="167" y="820"/>
                        <a:pt x="167" y="820"/>
                      </a:cubicBezTo>
                      <a:cubicBezTo>
                        <a:pt x="167" y="822"/>
                        <a:pt x="167" y="822"/>
                        <a:pt x="167" y="822"/>
                      </a:cubicBezTo>
                      <a:cubicBezTo>
                        <a:pt x="172" y="822"/>
                        <a:pt x="172" y="822"/>
                        <a:pt x="172" y="822"/>
                      </a:cubicBezTo>
                      <a:cubicBezTo>
                        <a:pt x="174" y="824"/>
                        <a:pt x="174" y="824"/>
                        <a:pt x="174" y="824"/>
                      </a:cubicBezTo>
                      <a:cubicBezTo>
                        <a:pt x="174" y="826"/>
                        <a:pt x="174" y="826"/>
                        <a:pt x="174" y="826"/>
                      </a:cubicBezTo>
                      <a:cubicBezTo>
                        <a:pt x="173" y="826"/>
                        <a:pt x="173" y="826"/>
                        <a:pt x="173" y="826"/>
                      </a:cubicBezTo>
                      <a:cubicBezTo>
                        <a:pt x="171" y="825"/>
                        <a:pt x="171" y="825"/>
                        <a:pt x="171" y="825"/>
                      </a:cubicBezTo>
                      <a:cubicBezTo>
                        <a:pt x="171" y="826"/>
                        <a:pt x="171" y="826"/>
                        <a:pt x="171" y="826"/>
                      </a:cubicBezTo>
                      <a:cubicBezTo>
                        <a:pt x="169" y="826"/>
                        <a:pt x="169" y="826"/>
                        <a:pt x="169" y="826"/>
                      </a:cubicBezTo>
                      <a:cubicBezTo>
                        <a:pt x="167" y="824"/>
                        <a:pt x="167" y="824"/>
                        <a:pt x="167" y="824"/>
                      </a:cubicBezTo>
                      <a:cubicBezTo>
                        <a:pt x="165" y="825"/>
                        <a:pt x="165" y="825"/>
                        <a:pt x="165" y="825"/>
                      </a:cubicBezTo>
                      <a:cubicBezTo>
                        <a:pt x="162" y="824"/>
                        <a:pt x="162" y="824"/>
                        <a:pt x="162" y="824"/>
                      </a:cubicBezTo>
                      <a:cubicBezTo>
                        <a:pt x="162" y="822"/>
                        <a:pt x="162" y="822"/>
                        <a:pt x="162" y="822"/>
                      </a:cubicBezTo>
                      <a:cubicBezTo>
                        <a:pt x="163" y="821"/>
                        <a:pt x="163" y="821"/>
                        <a:pt x="163" y="821"/>
                      </a:cubicBezTo>
                      <a:cubicBezTo>
                        <a:pt x="161" y="817"/>
                        <a:pt x="161" y="817"/>
                        <a:pt x="161" y="817"/>
                      </a:cubicBezTo>
                      <a:cubicBezTo>
                        <a:pt x="160" y="816"/>
                        <a:pt x="160" y="816"/>
                        <a:pt x="160" y="816"/>
                      </a:cubicBezTo>
                      <a:cubicBezTo>
                        <a:pt x="158" y="817"/>
                        <a:pt x="158" y="817"/>
                        <a:pt x="158" y="817"/>
                      </a:cubicBezTo>
                      <a:cubicBezTo>
                        <a:pt x="159" y="820"/>
                        <a:pt x="159" y="820"/>
                        <a:pt x="159" y="820"/>
                      </a:cubicBezTo>
                      <a:cubicBezTo>
                        <a:pt x="156" y="829"/>
                        <a:pt x="156" y="829"/>
                        <a:pt x="156" y="829"/>
                      </a:cubicBezTo>
                      <a:cubicBezTo>
                        <a:pt x="155" y="832"/>
                        <a:pt x="155" y="832"/>
                        <a:pt x="155" y="832"/>
                      </a:cubicBezTo>
                      <a:cubicBezTo>
                        <a:pt x="156" y="834"/>
                        <a:pt x="156" y="834"/>
                        <a:pt x="156" y="834"/>
                      </a:cubicBezTo>
                      <a:cubicBezTo>
                        <a:pt x="157" y="834"/>
                        <a:pt x="157" y="834"/>
                        <a:pt x="157" y="834"/>
                      </a:cubicBezTo>
                      <a:cubicBezTo>
                        <a:pt x="160" y="831"/>
                        <a:pt x="160" y="831"/>
                        <a:pt x="160" y="831"/>
                      </a:cubicBezTo>
                      <a:cubicBezTo>
                        <a:pt x="161" y="832"/>
                        <a:pt x="161" y="832"/>
                        <a:pt x="161" y="832"/>
                      </a:cubicBezTo>
                      <a:cubicBezTo>
                        <a:pt x="160" y="834"/>
                        <a:pt x="160" y="834"/>
                        <a:pt x="160" y="834"/>
                      </a:cubicBezTo>
                      <a:cubicBezTo>
                        <a:pt x="157" y="836"/>
                        <a:pt x="157" y="836"/>
                        <a:pt x="157" y="836"/>
                      </a:cubicBezTo>
                      <a:cubicBezTo>
                        <a:pt x="156" y="838"/>
                        <a:pt x="156" y="838"/>
                        <a:pt x="156" y="838"/>
                      </a:cubicBezTo>
                      <a:cubicBezTo>
                        <a:pt x="154" y="839"/>
                        <a:pt x="154" y="839"/>
                        <a:pt x="154" y="839"/>
                      </a:cubicBezTo>
                      <a:cubicBezTo>
                        <a:pt x="154" y="841"/>
                        <a:pt x="154" y="841"/>
                        <a:pt x="154" y="841"/>
                      </a:cubicBezTo>
                      <a:cubicBezTo>
                        <a:pt x="150" y="840"/>
                        <a:pt x="150" y="840"/>
                        <a:pt x="150" y="840"/>
                      </a:cubicBezTo>
                      <a:cubicBezTo>
                        <a:pt x="147" y="840"/>
                        <a:pt x="147" y="840"/>
                        <a:pt x="147" y="840"/>
                      </a:cubicBezTo>
                      <a:cubicBezTo>
                        <a:pt x="144" y="841"/>
                        <a:pt x="144" y="841"/>
                        <a:pt x="144" y="841"/>
                      </a:cubicBezTo>
                      <a:cubicBezTo>
                        <a:pt x="143" y="840"/>
                        <a:pt x="143" y="840"/>
                        <a:pt x="143" y="840"/>
                      </a:cubicBezTo>
                      <a:cubicBezTo>
                        <a:pt x="139" y="840"/>
                        <a:pt x="139" y="840"/>
                        <a:pt x="139" y="840"/>
                      </a:cubicBezTo>
                      <a:cubicBezTo>
                        <a:pt x="137" y="841"/>
                        <a:pt x="137" y="841"/>
                        <a:pt x="137" y="841"/>
                      </a:cubicBezTo>
                      <a:cubicBezTo>
                        <a:pt x="132" y="844"/>
                        <a:pt x="132" y="844"/>
                        <a:pt x="132" y="844"/>
                      </a:cubicBezTo>
                      <a:cubicBezTo>
                        <a:pt x="128" y="845"/>
                        <a:pt x="128" y="845"/>
                        <a:pt x="128" y="845"/>
                      </a:cubicBezTo>
                      <a:cubicBezTo>
                        <a:pt x="128" y="846"/>
                        <a:pt x="128" y="846"/>
                        <a:pt x="128" y="846"/>
                      </a:cubicBezTo>
                      <a:cubicBezTo>
                        <a:pt x="132" y="845"/>
                        <a:pt x="132" y="845"/>
                        <a:pt x="132" y="845"/>
                      </a:cubicBezTo>
                      <a:cubicBezTo>
                        <a:pt x="134" y="845"/>
                        <a:pt x="134" y="845"/>
                        <a:pt x="134" y="845"/>
                      </a:cubicBezTo>
                      <a:cubicBezTo>
                        <a:pt x="132" y="847"/>
                        <a:pt x="132" y="847"/>
                        <a:pt x="132" y="847"/>
                      </a:cubicBezTo>
                      <a:cubicBezTo>
                        <a:pt x="130" y="848"/>
                        <a:pt x="130" y="848"/>
                        <a:pt x="130" y="848"/>
                      </a:cubicBezTo>
                      <a:cubicBezTo>
                        <a:pt x="131" y="850"/>
                        <a:pt x="131" y="850"/>
                        <a:pt x="131" y="850"/>
                      </a:cubicBezTo>
                      <a:cubicBezTo>
                        <a:pt x="134" y="851"/>
                        <a:pt x="134" y="851"/>
                        <a:pt x="134" y="851"/>
                      </a:cubicBezTo>
                      <a:cubicBezTo>
                        <a:pt x="135" y="854"/>
                        <a:pt x="135" y="854"/>
                        <a:pt x="135" y="854"/>
                      </a:cubicBezTo>
                      <a:cubicBezTo>
                        <a:pt x="139" y="853"/>
                        <a:pt x="139" y="853"/>
                        <a:pt x="139" y="853"/>
                      </a:cubicBezTo>
                      <a:cubicBezTo>
                        <a:pt x="141" y="854"/>
                        <a:pt x="141" y="854"/>
                        <a:pt x="141" y="854"/>
                      </a:cubicBezTo>
                      <a:cubicBezTo>
                        <a:pt x="143" y="853"/>
                        <a:pt x="143" y="853"/>
                        <a:pt x="143" y="853"/>
                      </a:cubicBezTo>
                      <a:cubicBezTo>
                        <a:pt x="147" y="853"/>
                        <a:pt x="147" y="853"/>
                        <a:pt x="147" y="853"/>
                      </a:cubicBezTo>
                      <a:cubicBezTo>
                        <a:pt x="148" y="852"/>
                        <a:pt x="148" y="852"/>
                        <a:pt x="148" y="852"/>
                      </a:cubicBezTo>
                      <a:cubicBezTo>
                        <a:pt x="146" y="849"/>
                        <a:pt x="146" y="849"/>
                        <a:pt x="146" y="849"/>
                      </a:cubicBezTo>
                      <a:cubicBezTo>
                        <a:pt x="145" y="848"/>
                        <a:pt x="145" y="848"/>
                        <a:pt x="145" y="848"/>
                      </a:cubicBezTo>
                      <a:cubicBezTo>
                        <a:pt x="146" y="846"/>
                        <a:pt x="146" y="846"/>
                        <a:pt x="146" y="846"/>
                      </a:cubicBezTo>
                      <a:cubicBezTo>
                        <a:pt x="151" y="846"/>
                        <a:pt x="151" y="846"/>
                        <a:pt x="151" y="846"/>
                      </a:cubicBezTo>
                      <a:cubicBezTo>
                        <a:pt x="153" y="845"/>
                        <a:pt x="153" y="845"/>
                        <a:pt x="153" y="845"/>
                      </a:cubicBezTo>
                      <a:cubicBezTo>
                        <a:pt x="155" y="846"/>
                        <a:pt x="155" y="846"/>
                        <a:pt x="155" y="846"/>
                      </a:cubicBezTo>
                      <a:cubicBezTo>
                        <a:pt x="155" y="846"/>
                        <a:pt x="155" y="846"/>
                        <a:pt x="155" y="846"/>
                      </a:cubicBezTo>
                      <a:cubicBezTo>
                        <a:pt x="154" y="847"/>
                        <a:pt x="154" y="847"/>
                        <a:pt x="154" y="847"/>
                      </a:cubicBezTo>
                      <a:cubicBezTo>
                        <a:pt x="153" y="850"/>
                        <a:pt x="153" y="850"/>
                        <a:pt x="153" y="850"/>
                      </a:cubicBezTo>
                      <a:cubicBezTo>
                        <a:pt x="153" y="853"/>
                        <a:pt x="153" y="853"/>
                        <a:pt x="153" y="853"/>
                      </a:cubicBezTo>
                      <a:cubicBezTo>
                        <a:pt x="148" y="855"/>
                        <a:pt x="148" y="855"/>
                        <a:pt x="148" y="855"/>
                      </a:cubicBezTo>
                      <a:cubicBezTo>
                        <a:pt x="148" y="856"/>
                        <a:pt x="148" y="856"/>
                        <a:pt x="148" y="856"/>
                      </a:cubicBezTo>
                      <a:cubicBezTo>
                        <a:pt x="149" y="858"/>
                        <a:pt x="149" y="858"/>
                        <a:pt x="149" y="858"/>
                      </a:cubicBezTo>
                      <a:cubicBezTo>
                        <a:pt x="156" y="865"/>
                        <a:pt x="156" y="865"/>
                        <a:pt x="156" y="865"/>
                      </a:cubicBezTo>
                      <a:cubicBezTo>
                        <a:pt x="159" y="869"/>
                        <a:pt x="159" y="869"/>
                        <a:pt x="159" y="869"/>
                      </a:cubicBezTo>
                      <a:cubicBezTo>
                        <a:pt x="159" y="870"/>
                        <a:pt x="159" y="870"/>
                        <a:pt x="159" y="870"/>
                      </a:cubicBezTo>
                      <a:cubicBezTo>
                        <a:pt x="157" y="870"/>
                        <a:pt x="157" y="870"/>
                        <a:pt x="157" y="870"/>
                      </a:cubicBezTo>
                      <a:cubicBezTo>
                        <a:pt x="156" y="869"/>
                        <a:pt x="156" y="869"/>
                        <a:pt x="156" y="869"/>
                      </a:cubicBezTo>
                      <a:cubicBezTo>
                        <a:pt x="153" y="867"/>
                        <a:pt x="153" y="867"/>
                        <a:pt x="153" y="867"/>
                      </a:cubicBezTo>
                      <a:cubicBezTo>
                        <a:pt x="149" y="864"/>
                        <a:pt x="149" y="864"/>
                        <a:pt x="149" y="864"/>
                      </a:cubicBezTo>
                      <a:cubicBezTo>
                        <a:pt x="147" y="863"/>
                        <a:pt x="147" y="863"/>
                        <a:pt x="147" y="863"/>
                      </a:cubicBezTo>
                      <a:cubicBezTo>
                        <a:pt x="144" y="863"/>
                        <a:pt x="144" y="863"/>
                        <a:pt x="144" y="863"/>
                      </a:cubicBezTo>
                      <a:cubicBezTo>
                        <a:pt x="143" y="864"/>
                        <a:pt x="143" y="864"/>
                        <a:pt x="143" y="864"/>
                      </a:cubicBezTo>
                      <a:cubicBezTo>
                        <a:pt x="140" y="864"/>
                        <a:pt x="140" y="864"/>
                        <a:pt x="140" y="864"/>
                      </a:cubicBezTo>
                      <a:cubicBezTo>
                        <a:pt x="134" y="860"/>
                        <a:pt x="134" y="860"/>
                        <a:pt x="134" y="860"/>
                      </a:cubicBezTo>
                      <a:cubicBezTo>
                        <a:pt x="133" y="857"/>
                        <a:pt x="133" y="857"/>
                        <a:pt x="133" y="857"/>
                      </a:cubicBezTo>
                      <a:cubicBezTo>
                        <a:pt x="131" y="854"/>
                        <a:pt x="131" y="854"/>
                        <a:pt x="131" y="854"/>
                      </a:cubicBezTo>
                      <a:cubicBezTo>
                        <a:pt x="130" y="854"/>
                        <a:pt x="130" y="854"/>
                        <a:pt x="130" y="854"/>
                      </a:cubicBezTo>
                      <a:cubicBezTo>
                        <a:pt x="131" y="858"/>
                        <a:pt x="131" y="858"/>
                        <a:pt x="131" y="858"/>
                      </a:cubicBezTo>
                      <a:cubicBezTo>
                        <a:pt x="132" y="860"/>
                        <a:pt x="132" y="860"/>
                        <a:pt x="132" y="860"/>
                      </a:cubicBezTo>
                      <a:cubicBezTo>
                        <a:pt x="132" y="861"/>
                        <a:pt x="132" y="861"/>
                        <a:pt x="132" y="861"/>
                      </a:cubicBezTo>
                      <a:cubicBezTo>
                        <a:pt x="128" y="858"/>
                        <a:pt x="128" y="858"/>
                        <a:pt x="128" y="858"/>
                      </a:cubicBezTo>
                      <a:cubicBezTo>
                        <a:pt x="125" y="853"/>
                        <a:pt x="125" y="853"/>
                        <a:pt x="125" y="853"/>
                      </a:cubicBezTo>
                      <a:cubicBezTo>
                        <a:pt x="121" y="851"/>
                        <a:pt x="121" y="851"/>
                        <a:pt x="121" y="851"/>
                      </a:cubicBezTo>
                      <a:cubicBezTo>
                        <a:pt x="119" y="852"/>
                        <a:pt x="119" y="852"/>
                        <a:pt x="119" y="852"/>
                      </a:cubicBezTo>
                      <a:cubicBezTo>
                        <a:pt x="120" y="854"/>
                        <a:pt x="120" y="854"/>
                        <a:pt x="120" y="854"/>
                      </a:cubicBezTo>
                      <a:cubicBezTo>
                        <a:pt x="122" y="855"/>
                        <a:pt x="122" y="855"/>
                        <a:pt x="122" y="855"/>
                      </a:cubicBezTo>
                      <a:cubicBezTo>
                        <a:pt x="123" y="858"/>
                        <a:pt x="123" y="858"/>
                        <a:pt x="123" y="858"/>
                      </a:cubicBezTo>
                      <a:cubicBezTo>
                        <a:pt x="127" y="863"/>
                        <a:pt x="127" y="863"/>
                        <a:pt x="127" y="863"/>
                      </a:cubicBezTo>
                      <a:cubicBezTo>
                        <a:pt x="129" y="865"/>
                        <a:pt x="129" y="865"/>
                        <a:pt x="129" y="865"/>
                      </a:cubicBezTo>
                      <a:cubicBezTo>
                        <a:pt x="131" y="864"/>
                        <a:pt x="131" y="864"/>
                        <a:pt x="131" y="864"/>
                      </a:cubicBezTo>
                      <a:cubicBezTo>
                        <a:pt x="133" y="865"/>
                        <a:pt x="133" y="865"/>
                        <a:pt x="133" y="865"/>
                      </a:cubicBezTo>
                      <a:cubicBezTo>
                        <a:pt x="134" y="867"/>
                        <a:pt x="134" y="867"/>
                        <a:pt x="134" y="867"/>
                      </a:cubicBezTo>
                      <a:cubicBezTo>
                        <a:pt x="129" y="867"/>
                        <a:pt x="129" y="867"/>
                        <a:pt x="129" y="867"/>
                      </a:cubicBezTo>
                      <a:cubicBezTo>
                        <a:pt x="125" y="865"/>
                        <a:pt x="125" y="865"/>
                        <a:pt x="125" y="865"/>
                      </a:cubicBezTo>
                      <a:cubicBezTo>
                        <a:pt x="122" y="862"/>
                        <a:pt x="122" y="862"/>
                        <a:pt x="122" y="862"/>
                      </a:cubicBezTo>
                      <a:cubicBezTo>
                        <a:pt x="121" y="862"/>
                        <a:pt x="121" y="862"/>
                        <a:pt x="121" y="862"/>
                      </a:cubicBezTo>
                      <a:cubicBezTo>
                        <a:pt x="120" y="865"/>
                        <a:pt x="120" y="865"/>
                        <a:pt x="120" y="865"/>
                      </a:cubicBezTo>
                      <a:cubicBezTo>
                        <a:pt x="120" y="867"/>
                        <a:pt x="120" y="867"/>
                        <a:pt x="120" y="867"/>
                      </a:cubicBezTo>
                      <a:cubicBezTo>
                        <a:pt x="118" y="869"/>
                        <a:pt x="118" y="869"/>
                        <a:pt x="118" y="869"/>
                      </a:cubicBezTo>
                      <a:cubicBezTo>
                        <a:pt x="117" y="869"/>
                        <a:pt x="117" y="869"/>
                        <a:pt x="117" y="869"/>
                      </a:cubicBezTo>
                      <a:cubicBezTo>
                        <a:pt x="117" y="871"/>
                        <a:pt x="117" y="871"/>
                        <a:pt x="117" y="871"/>
                      </a:cubicBezTo>
                      <a:cubicBezTo>
                        <a:pt x="115" y="872"/>
                        <a:pt x="115" y="872"/>
                        <a:pt x="115" y="872"/>
                      </a:cubicBezTo>
                      <a:cubicBezTo>
                        <a:pt x="114" y="873"/>
                        <a:pt x="114" y="873"/>
                        <a:pt x="114" y="873"/>
                      </a:cubicBezTo>
                      <a:cubicBezTo>
                        <a:pt x="110" y="879"/>
                        <a:pt x="110" y="879"/>
                        <a:pt x="110" y="879"/>
                      </a:cubicBezTo>
                      <a:cubicBezTo>
                        <a:pt x="110" y="881"/>
                        <a:pt x="110" y="881"/>
                        <a:pt x="110" y="881"/>
                      </a:cubicBezTo>
                      <a:cubicBezTo>
                        <a:pt x="111" y="882"/>
                        <a:pt x="111" y="882"/>
                        <a:pt x="111" y="882"/>
                      </a:cubicBezTo>
                      <a:cubicBezTo>
                        <a:pt x="114" y="881"/>
                        <a:pt x="114" y="881"/>
                        <a:pt x="114" y="881"/>
                      </a:cubicBezTo>
                      <a:cubicBezTo>
                        <a:pt x="117" y="876"/>
                        <a:pt x="117" y="876"/>
                        <a:pt x="117" y="876"/>
                      </a:cubicBezTo>
                      <a:cubicBezTo>
                        <a:pt x="119" y="874"/>
                        <a:pt x="119" y="874"/>
                        <a:pt x="119" y="874"/>
                      </a:cubicBezTo>
                      <a:cubicBezTo>
                        <a:pt x="122" y="874"/>
                        <a:pt x="122" y="874"/>
                        <a:pt x="122" y="874"/>
                      </a:cubicBezTo>
                      <a:cubicBezTo>
                        <a:pt x="127" y="873"/>
                        <a:pt x="127" y="873"/>
                        <a:pt x="127" y="873"/>
                      </a:cubicBezTo>
                      <a:cubicBezTo>
                        <a:pt x="128" y="871"/>
                        <a:pt x="128" y="871"/>
                        <a:pt x="128" y="871"/>
                      </a:cubicBezTo>
                      <a:cubicBezTo>
                        <a:pt x="129" y="871"/>
                        <a:pt x="129" y="871"/>
                        <a:pt x="129" y="871"/>
                      </a:cubicBezTo>
                      <a:cubicBezTo>
                        <a:pt x="130" y="873"/>
                        <a:pt x="130" y="873"/>
                        <a:pt x="130" y="873"/>
                      </a:cubicBezTo>
                      <a:cubicBezTo>
                        <a:pt x="131" y="874"/>
                        <a:pt x="131" y="874"/>
                        <a:pt x="131" y="874"/>
                      </a:cubicBezTo>
                      <a:cubicBezTo>
                        <a:pt x="134" y="874"/>
                        <a:pt x="134" y="874"/>
                        <a:pt x="134" y="874"/>
                      </a:cubicBezTo>
                      <a:cubicBezTo>
                        <a:pt x="138" y="879"/>
                        <a:pt x="138" y="879"/>
                        <a:pt x="138" y="879"/>
                      </a:cubicBezTo>
                      <a:cubicBezTo>
                        <a:pt x="140" y="880"/>
                        <a:pt x="140" y="880"/>
                        <a:pt x="140" y="880"/>
                      </a:cubicBezTo>
                      <a:cubicBezTo>
                        <a:pt x="142" y="878"/>
                        <a:pt x="142" y="878"/>
                        <a:pt x="142" y="878"/>
                      </a:cubicBezTo>
                      <a:cubicBezTo>
                        <a:pt x="144" y="876"/>
                        <a:pt x="144" y="876"/>
                        <a:pt x="144" y="876"/>
                      </a:cubicBezTo>
                      <a:cubicBezTo>
                        <a:pt x="144" y="873"/>
                        <a:pt x="144" y="873"/>
                        <a:pt x="144" y="873"/>
                      </a:cubicBezTo>
                      <a:cubicBezTo>
                        <a:pt x="143" y="871"/>
                        <a:pt x="143" y="871"/>
                        <a:pt x="143" y="871"/>
                      </a:cubicBezTo>
                      <a:cubicBezTo>
                        <a:pt x="143" y="869"/>
                        <a:pt x="143" y="869"/>
                        <a:pt x="143" y="869"/>
                      </a:cubicBezTo>
                      <a:cubicBezTo>
                        <a:pt x="145" y="869"/>
                        <a:pt x="145" y="869"/>
                        <a:pt x="145" y="869"/>
                      </a:cubicBezTo>
                      <a:cubicBezTo>
                        <a:pt x="147" y="869"/>
                        <a:pt x="147" y="869"/>
                        <a:pt x="147" y="869"/>
                      </a:cubicBezTo>
                      <a:cubicBezTo>
                        <a:pt x="148" y="868"/>
                        <a:pt x="148" y="868"/>
                        <a:pt x="148" y="868"/>
                      </a:cubicBezTo>
                      <a:cubicBezTo>
                        <a:pt x="150" y="868"/>
                        <a:pt x="150" y="868"/>
                        <a:pt x="150" y="868"/>
                      </a:cubicBezTo>
                      <a:cubicBezTo>
                        <a:pt x="151" y="871"/>
                        <a:pt x="151" y="871"/>
                        <a:pt x="151" y="871"/>
                      </a:cubicBezTo>
                      <a:cubicBezTo>
                        <a:pt x="150" y="872"/>
                        <a:pt x="150" y="872"/>
                        <a:pt x="150" y="872"/>
                      </a:cubicBezTo>
                      <a:cubicBezTo>
                        <a:pt x="149" y="872"/>
                        <a:pt x="149" y="872"/>
                        <a:pt x="149" y="872"/>
                      </a:cubicBezTo>
                      <a:cubicBezTo>
                        <a:pt x="147" y="873"/>
                        <a:pt x="147" y="873"/>
                        <a:pt x="147" y="873"/>
                      </a:cubicBezTo>
                      <a:cubicBezTo>
                        <a:pt x="147" y="876"/>
                        <a:pt x="147" y="876"/>
                        <a:pt x="147" y="876"/>
                      </a:cubicBezTo>
                      <a:cubicBezTo>
                        <a:pt x="149" y="877"/>
                        <a:pt x="149" y="877"/>
                        <a:pt x="149" y="877"/>
                      </a:cubicBezTo>
                      <a:cubicBezTo>
                        <a:pt x="154" y="877"/>
                        <a:pt x="154" y="877"/>
                        <a:pt x="154" y="877"/>
                      </a:cubicBezTo>
                      <a:cubicBezTo>
                        <a:pt x="155" y="876"/>
                        <a:pt x="155" y="876"/>
                        <a:pt x="155" y="876"/>
                      </a:cubicBezTo>
                      <a:cubicBezTo>
                        <a:pt x="154" y="875"/>
                        <a:pt x="154" y="875"/>
                        <a:pt x="154" y="875"/>
                      </a:cubicBezTo>
                      <a:cubicBezTo>
                        <a:pt x="154" y="873"/>
                        <a:pt x="154" y="873"/>
                        <a:pt x="154" y="873"/>
                      </a:cubicBezTo>
                      <a:cubicBezTo>
                        <a:pt x="156" y="872"/>
                        <a:pt x="156" y="872"/>
                        <a:pt x="156" y="872"/>
                      </a:cubicBezTo>
                      <a:cubicBezTo>
                        <a:pt x="160" y="874"/>
                        <a:pt x="160" y="874"/>
                        <a:pt x="160" y="874"/>
                      </a:cubicBezTo>
                      <a:cubicBezTo>
                        <a:pt x="161" y="876"/>
                        <a:pt x="161" y="876"/>
                        <a:pt x="161" y="876"/>
                      </a:cubicBezTo>
                      <a:cubicBezTo>
                        <a:pt x="159" y="878"/>
                        <a:pt x="159" y="878"/>
                        <a:pt x="159" y="878"/>
                      </a:cubicBezTo>
                      <a:cubicBezTo>
                        <a:pt x="155" y="880"/>
                        <a:pt x="155" y="880"/>
                        <a:pt x="155" y="880"/>
                      </a:cubicBezTo>
                      <a:cubicBezTo>
                        <a:pt x="149" y="880"/>
                        <a:pt x="149" y="880"/>
                        <a:pt x="149" y="880"/>
                      </a:cubicBezTo>
                      <a:cubicBezTo>
                        <a:pt x="147" y="880"/>
                        <a:pt x="147" y="880"/>
                        <a:pt x="147" y="880"/>
                      </a:cubicBezTo>
                      <a:cubicBezTo>
                        <a:pt x="147" y="882"/>
                        <a:pt x="147" y="882"/>
                        <a:pt x="147" y="882"/>
                      </a:cubicBezTo>
                      <a:cubicBezTo>
                        <a:pt x="151" y="887"/>
                        <a:pt x="151" y="887"/>
                        <a:pt x="151" y="887"/>
                      </a:cubicBezTo>
                      <a:cubicBezTo>
                        <a:pt x="155" y="891"/>
                        <a:pt x="155" y="891"/>
                        <a:pt x="155" y="891"/>
                      </a:cubicBezTo>
                      <a:cubicBezTo>
                        <a:pt x="157" y="891"/>
                        <a:pt x="157" y="891"/>
                        <a:pt x="157" y="891"/>
                      </a:cubicBezTo>
                      <a:cubicBezTo>
                        <a:pt x="158" y="890"/>
                        <a:pt x="158" y="890"/>
                        <a:pt x="158" y="890"/>
                      </a:cubicBezTo>
                      <a:cubicBezTo>
                        <a:pt x="161" y="889"/>
                        <a:pt x="161" y="889"/>
                        <a:pt x="161" y="889"/>
                      </a:cubicBezTo>
                      <a:cubicBezTo>
                        <a:pt x="162" y="891"/>
                        <a:pt x="162" y="891"/>
                        <a:pt x="162" y="891"/>
                      </a:cubicBezTo>
                      <a:cubicBezTo>
                        <a:pt x="161" y="892"/>
                        <a:pt x="161" y="892"/>
                        <a:pt x="161" y="892"/>
                      </a:cubicBezTo>
                      <a:cubicBezTo>
                        <a:pt x="160" y="892"/>
                        <a:pt x="160" y="892"/>
                        <a:pt x="160" y="892"/>
                      </a:cubicBezTo>
                      <a:cubicBezTo>
                        <a:pt x="157" y="894"/>
                        <a:pt x="157" y="894"/>
                        <a:pt x="157" y="894"/>
                      </a:cubicBezTo>
                      <a:cubicBezTo>
                        <a:pt x="153" y="892"/>
                        <a:pt x="153" y="892"/>
                        <a:pt x="153" y="892"/>
                      </a:cubicBezTo>
                      <a:cubicBezTo>
                        <a:pt x="149" y="889"/>
                        <a:pt x="149" y="889"/>
                        <a:pt x="149" y="889"/>
                      </a:cubicBezTo>
                      <a:cubicBezTo>
                        <a:pt x="145" y="884"/>
                        <a:pt x="145" y="884"/>
                        <a:pt x="145" y="884"/>
                      </a:cubicBezTo>
                      <a:cubicBezTo>
                        <a:pt x="141" y="883"/>
                        <a:pt x="141" y="883"/>
                        <a:pt x="141" y="883"/>
                      </a:cubicBezTo>
                      <a:cubicBezTo>
                        <a:pt x="138" y="883"/>
                        <a:pt x="138" y="883"/>
                        <a:pt x="138" y="883"/>
                      </a:cubicBezTo>
                      <a:cubicBezTo>
                        <a:pt x="135" y="879"/>
                        <a:pt x="135" y="879"/>
                        <a:pt x="135" y="879"/>
                      </a:cubicBezTo>
                      <a:cubicBezTo>
                        <a:pt x="131" y="878"/>
                        <a:pt x="131" y="878"/>
                        <a:pt x="131" y="878"/>
                      </a:cubicBezTo>
                      <a:cubicBezTo>
                        <a:pt x="130" y="877"/>
                        <a:pt x="130" y="877"/>
                        <a:pt x="130" y="877"/>
                      </a:cubicBezTo>
                      <a:cubicBezTo>
                        <a:pt x="128" y="877"/>
                        <a:pt x="128" y="877"/>
                        <a:pt x="128" y="877"/>
                      </a:cubicBezTo>
                      <a:cubicBezTo>
                        <a:pt x="126" y="878"/>
                        <a:pt x="126" y="878"/>
                        <a:pt x="126" y="878"/>
                      </a:cubicBezTo>
                      <a:cubicBezTo>
                        <a:pt x="123" y="878"/>
                        <a:pt x="123" y="878"/>
                        <a:pt x="123" y="878"/>
                      </a:cubicBezTo>
                      <a:cubicBezTo>
                        <a:pt x="122" y="876"/>
                        <a:pt x="122" y="876"/>
                        <a:pt x="122" y="876"/>
                      </a:cubicBezTo>
                      <a:cubicBezTo>
                        <a:pt x="120" y="877"/>
                        <a:pt x="120" y="877"/>
                        <a:pt x="120" y="877"/>
                      </a:cubicBezTo>
                      <a:cubicBezTo>
                        <a:pt x="117" y="879"/>
                        <a:pt x="117" y="879"/>
                        <a:pt x="117" y="879"/>
                      </a:cubicBezTo>
                      <a:cubicBezTo>
                        <a:pt x="116" y="883"/>
                        <a:pt x="116" y="883"/>
                        <a:pt x="116" y="883"/>
                      </a:cubicBezTo>
                      <a:cubicBezTo>
                        <a:pt x="112" y="885"/>
                        <a:pt x="112" y="885"/>
                        <a:pt x="112" y="885"/>
                      </a:cubicBezTo>
                      <a:cubicBezTo>
                        <a:pt x="110" y="887"/>
                        <a:pt x="110" y="887"/>
                        <a:pt x="110" y="887"/>
                      </a:cubicBezTo>
                      <a:cubicBezTo>
                        <a:pt x="107" y="889"/>
                        <a:pt x="107" y="889"/>
                        <a:pt x="107" y="889"/>
                      </a:cubicBezTo>
                      <a:cubicBezTo>
                        <a:pt x="105" y="892"/>
                        <a:pt x="105" y="892"/>
                        <a:pt x="105" y="892"/>
                      </a:cubicBezTo>
                      <a:cubicBezTo>
                        <a:pt x="104" y="895"/>
                        <a:pt x="104" y="895"/>
                        <a:pt x="104" y="895"/>
                      </a:cubicBezTo>
                      <a:cubicBezTo>
                        <a:pt x="105" y="896"/>
                        <a:pt x="105" y="896"/>
                        <a:pt x="105" y="896"/>
                      </a:cubicBezTo>
                      <a:cubicBezTo>
                        <a:pt x="108" y="894"/>
                        <a:pt x="108" y="894"/>
                        <a:pt x="108" y="894"/>
                      </a:cubicBezTo>
                      <a:cubicBezTo>
                        <a:pt x="111" y="893"/>
                        <a:pt x="111" y="893"/>
                        <a:pt x="111" y="893"/>
                      </a:cubicBezTo>
                      <a:cubicBezTo>
                        <a:pt x="113" y="893"/>
                        <a:pt x="113" y="893"/>
                        <a:pt x="113" y="893"/>
                      </a:cubicBezTo>
                      <a:cubicBezTo>
                        <a:pt x="114" y="894"/>
                        <a:pt x="114" y="894"/>
                        <a:pt x="114" y="894"/>
                      </a:cubicBezTo>
                      <a:cubicBezTo>
                        <a:pt x="117" y="894"/>
                        <a:pt x="117" y="894"/>
                        <a:pt x="117" y="894"/>
                      </a:cubicBezTo>
                      <a:cubicBezTo>
                        <a:pt x="124" y="892"/>
                        <a:pt x="124" y="892"/>
                        <a:pt x="124" y="892"/>
                      </a:cubicBezTo>
                      <a:cubicBezTo>
                        <a:pt x="129" y="892"/>
                        <a:pt x="129" y="892"/>
                        <a:pt x="129" y="892"/>
                      </a:cubicBezTo>
                      <a:cubicBezTo>
                        <a:pt x="133" y="895"/>
                        <a:pt x="133" y="895"/>
                        <a:pt x="133" y="895"/>
                      </a:cubicBezTo>
                      <a:cubicBezTo>
                        <a:pt x="134" y="897"/>
                        <a:pt x="134" y="897"/>
                        <a:pt x="134" y="897"/>
                      </a:cubicBezTo>
                      <a:cubicBezTo>
                        <a:pt x="132" y="897"/>
                        <a:pt x="132" y="897"/>
                        <a:pt x="132" y="897"/>
                      </a:cubicBezTo>
                      <a:cubicBezTo>
                        <a:pt x="128" y="897"/>
                        <a:pt x="128" y="897"/>
                        <a:pt x="128" y="897"/>
                      </a:cubicBezTo>
                      <a:cubicBezTo>
                        <a:pt x="125" y="897"/>
                        <a:pt x="125" y="897"/>
                        <a:pt x="125" y="897"/>
                      </a:cubicBezTo>
                      <a:cubicBezTo>
                        <a:pt x="113" y="897"/>
                        <a:pt x="113" y="897"/>
                        <a:pt x="113" y="897"/>
                      </a:cubicBezTo>
                      <a:cubicBezTo>
                        <a:pt x="110" y="897"/>
                        <a:pt x="110" y="897"/>
                        <a:pt x="110" y="897"/>
                      </a:cubicBezTo>
                      <a:cubicBezTo>
                        <a:pt x="109" y="898"/>
                        <a:pt x="109" y="898"/>
                        <a:pt x="109" y="898"/>
                      </a:cubicBezTo>
                      <a:cubicBezTo>
                        <a:pt x="104" y="898"/>
                        <a:pt x="104" y="898"/>
                        <a:pt x="104" y="898"/>
                      </a:cubicBezTo>
                      <a:cubicBezTo>
                        <a:pt x="104" y="900"/>
                        <a:pt x="104" y="900"/>
                        <a:pt x="104" y="900"/>
                      </a:cubicBezTo>
                      <a:cubicBezTo>
                        <a:pt x="105" y="902"/>
                        <a:pt x="105" y="902"/>
                        <a:pt x="105" y="902"/>
                      </a:cubicBezTo>
                      <a:cubicBezTo>
                        <a:pt x="108" y="902"/>
                        <a:pt x="108" y="902"/>
                        <a:pt x="108" y="902"/>
                      </a:cubicBezTo>
                      <a:cubicBezTo>
                        <a:pt x="109" y="903"/>
                        <a:pt x="109" y="903"/>
                        <a:pt x="109" y="903"/>
                      </a:cubicBezTo>
                      <a:cubicBezTo>
                        <a:pt x="107" y="904"/>
                        <a:pt x="107" y="904"/>
                        <a:pt x="107" y="904"/>
                      </a:cubicBezTo>
                      <a:cubicBezTo>
                        <a:pt x="105" y="903"/>
                        <a:pt x="105" y="903"/>
                        <a:pt x="105" y="903"/>
                      </a:cubicBezTo>
                      <a:cubicBezTo>
                        <a:pt x="101" y="903"/>
                        <a:pt x="101" y="903"/>
                        <a:pt x="101" y="903"/>
                      </a:cubicBezTo>
                      <a:cubicBezTo>
                        <a:pt x="101" y="904"/>
                        <a:pt x="101" y="904"/>
                        <a:pt x="101" y="904"/>
                      </a:cubicBezTo>
                      <a:cubicBezTo>
                        <a:pt x="103" y="906"/>
                        <a:pt x="103" y="906"/>
                        <a:pt x="103" y="906"/>
                      </a:cubicBezTo>
                      <a:cubicBezTo>
                        <a:pt x="106" y="907"/>
                        <a:pt x="106" y="907"/>
                        <a:pt x="106" y="907"/>
                      </a:cubicBezTo>
                      <a:cubicBezTo>
                        <a:pt x="114" y="910"/>
                        <a:pt x="114" y="910"/>
                        <a:pt x="114" y="910"/>
                      </a:cubicBezTo>
                      <a:cubicBezTo>
                        <a:pt x="117" y="909"/>
                        <a:pt x="117" y="909"/>
                        <a:pt x="117" y="909"/>
                      </a:cubicBezTo>
                      <a:cubicBezTo>
                        <a:pt x="118" y="908"/>
                        <a:pt x="118" y="908"/>
                        <a:pt x="118" y="908"/>
                      </a:cubicBezTo>
                      <a:cubicBezTo>
                        <a:pt x="120" y="908"/>
                        <a:pt x="120" y="908"/>
                        <a:pt x="120" y="908"/>
                      </a:cubicBezTo>
                      <a:cubicBezTo>
                        <a:pt x="121" y="909"/>
                        <a:pt x="121" y="909"/>
                        <a:pt x="121" y="909"/>
                      </a:cubicBezTo>
                      <a:cubicBezTo>
                        <a:pt x="121" y="911"/>
                        <a:pt x="121" y="911"/>
                        <a:pt x="121" y="911"/>
                      </a:cubicBezTo>
                      <a:cubicBezTo>
                        <a:pt x="122" y="914"/>
                        <a:pt x="122" y="914"/>
                        <a:pt x="122" y="914"/>
                      </a:cubicBezTo>
                      <a:cubicBezTo>
                        <a:pt x="120" y="915"/>
                        <a:pt x="120" y="915"/>
                        <a:pt x="120" y="915"/>
                      </a:cubicBezTo>
                      <a:cubicBezTo>
                        <a:pt x="118" y="914"/>
                        <a:pt x="118" y="914"/>
                        <a:pt x="118" y="914"/>
                      </a:cubicBezTo>
                      <a:cubicBezTo>
                        <a:pt x="116" y="915"/>
                        <a:pt x="116" y="915"/>
                        <a:pt x="116" y="915"/>
                      </a:cubicBezTo>
                      <a:cubicBezTo>
                        <a:pt x="115" y="914"/>
                        <a:pt x="115" y="914"/>
                        <a:pt x="115" y="914"/>
                      </a:cubicBezTo>
                      <a:cubicBezTo>
                        <a:pt x="112" y="915"/>
                        <a:pt x="112" y="915"/>
                        <a:pt x="112" y="915"/>
                      </a:cubicBezTo>
                      <a:cubicBezTo>
                        <a:pt x="112" y="917"/>
                        <a:pt x="112" y="917"/>
                        <a:pt x="112" y="917"/>
                      </a:cubicBezTo>
                      <a:cubicBezTo>
                        <a:pt x="113" y="918"/>
                        <a:pt x="113" y="918"/>
                        <a:pt x="113" y="918"/>
                      </a:cubicBezTo>
                      <a:cubicBezTo>
                        <a:pt x="114" y="917"/>
                        <a:pt x="114" y="917"/>
                        <a:pt x="114" y="917"/>
                      </a:cubicBezTo>
                      <a:cubicBezTo>
                        <a:pt x="117" y="919"/>
                        <a:pt x="117" y="919"/>
                        <a:pt x="117" y="919"/>
                      </a:cubicBezTo>
                      <a:cubicBezTo>
                        <a:pt x="117" y="920"/>
                        <a:pt x="117" y="920"/>
                        <a:pt x="117" y="920"/>
                      </a:cubicBezTo>
                      <a:cubicBezTo>
                        <a:pt x="114" y="922"/>
                        <a:pt x="114" y="922"/>
                        <a:pt x="114" y="922"/>
                      </a:cubicBezTo>
                      <a:cubicBezTo>
                        <a:pt x="111" y="921"/>
                        <a:pt x="111" y="921"/>
                        <a:pt x="111" y="921"/>
                      </a:cubicBezTo>
                      <a:cubicBezTo>
                        <a:pt x="108" y="919"/>
                        <a:pt x="108" y="919"/>
                        <a:pt x="108" y="919"/>
                      </a:cubicBezTo>
                      <a:cubicBezTo>
                        <a:pt x="105" y="920"/>
                        <a:pt x="105" y="920"/>
                        <a:pt x="105" y="920"/>
                      </a:cubicBezTo>
                      <a:cubicBezTo>
                        <a:pt x="104" y="922"/>
                        <a:pt x="104" y="922"/>
                        <a:pt x="104" y="922"/>
                      </a:cubicBezTo>
                      <a:cubicBezTo>
                        <a:pt x="105" y="925"/>
                        <a:pt x="105" y="925"/>
                        <a:pt x="105" y="925"/>
                      </a:cubicBezTo>
                      <a:cubicBezTo>
                        <a:pt x="107" y="925"/>
                        <a:pt x="107" y="925"/>
                        <a:pt x="107" y="925"/>
                      </a:cubicBezTo>
                      <a:cubicBezTo>
                        <a:pt x="109" y="924"/>
                        <a:pt x="109" y="924"/>
                        <a:pt x="109" y="924"/>
                      </a:cubicBezTo>
                      <a:cubicBezTo>
                        <a:pt x="113" y="924"/>
                        <a:pt x="113" y="924"/>
                        <a:pt x="113" y="924"/>
                      </a:cubicBezTo>
                      <a:cubicBezTo>
                        <a:pt x="115" y="925"/>
                        <a:pt x="115" y="925"/>
                        <a:pt x="115" y="925"/>
                      </a:cubicBezTo>
                      <a:cubicBezTo>
                        <a:pt x="116" y="927"/>
                        <a:pt x="116" y="927"/>
                        <a:pt x="116" y="927"/>
                      </a:cubicBezTo>
                      <a:cubicBezTo>
                        <a:pt x="113" y="927"/>
                        <a:pt x="113" y="927"/>
                        <a:pt x="113" y="927"/>
                      </a:cubicBezTo>
                      <a:cubicBezTo>
                        <a:pt x="108" y="927"/>
                        <a:pt x="108" y="927"/>
                        <a:pt x="108" y="927"/>
                      </a:cubicBezTo>
                      <a:cubicBezTo>
                        <a:pt x="106" y="928"/>
                        <a:pt x="106" y="928"/>
                        <a:pt x="106" y="928"/>
                      </a:cubicBezTo>
                      <a:cubicBezTo>
                        <a:pt x="104" y="926"/>
                        <a:pt x="104" y="926"/>
                        <a:pt x="104" y="926"/>
                      </a:cubicBezTo>
                      <a:cubicBezTo>
                        <a:pt x="102" y="926"/>
                        <a:pt x="102" y="926"/>
                        <a:pt x="102" y="926"/>
                      </a:cubicBezTo>
                      <a:cubicBezTo>
                        <a:pt x="100" y="929"/>
                        <a:pt x="100" y="929"/>
                        <a:pt x="100" y="929"/>
                      </a:cubicBezTo>
                      <a:cubicBezTo>
                        <a:pt x="100" y="936"/>
                        <a:pt x="100" y="936"/>
                        <a:pt x="100" y="936"/>
                      </a:cubicBezTo>
                      <a:cubicBezTo>
                        <a:pt x="99" y="938"/>
                        <a:pt x="99" y="938"/>
                        <a:pt x="99" y="938"/>
                      </a:cubicBezTo>
                      <a:cubicBezTo>
                        <a:pt x="99" y="940"/>
                        <a:pt x="99" y="940"/>
                        <a:pt x="99" y="940"/>
                      </a:cubicBezTo>
                      <a:cubicBezTo>
                        <a:pt x="102" y="940"/>
                        <a:pt x="102" y="940"/>
                        <a:pt x="102" y="940"/>
                      </a:cubicBezTo>
                      <a:cubicBezTo>
                        <a:pt x="109" y="936"/>
                        <a:pt x="109" y="936"/>
                        <a:pt x="109" y="936"/>
                      </a:cubicBezTo>
                      <a:cubicBezTo>
                        <a:pt x="111" y="935"/>
                        <a:pt x="111" y="935"/>
                        <a:pt x="111" y="935"/>
                      </a:cubicBezTo>
                      <a:cubicBezTo>
                        <a:pt x="117" y="933"/>
                        <a:pt x="117" y="933"/>
                        <a:pt x="117" y="933"/>
                      </a:cubicBezTo>
                      <a:cubicBezTo>
                        <a:pt x="120" y="931"/>
                        <a:pt x="120" y="931"/>
                        <a:pt x="120" y="931"/>
                      </a:cubicBezTo>
                      <a:cubicBezTo>
                        <a:pt x="123" y="926"/>
                        <a:pt x="123" y="926"/>
                        <a:pt x="123" y="926"/>
                      </a:cubicBezTo>
                      <a:cubicBezTo>
                        <a:pt x="127" y="921"/>
                        <a:pt x="127" y="921"/>
                        <a:pt x="127" y="921"/>
                      </a:cubicBezTo>
                      <a:cubicBezTo>
                        <a:pt x="137" y="916"/>
                        <a:pt x="137" y="916"/>
                        <a:pt x="137" y="916"/>
                      </a:cubicBezTo>
                      <a:cubicBezTo>
                        <a:pt x="141" y="914"/>
                        <a:pt x="141" y="914"/>
                        <a:pt x="141" y="914"/>
                      </a:cubicBezTo>
                      <a:cubicBezTo>
                        <a:pt x="143" y="915"/>
                        <a:pt x="143" y="915"/>
                        <a:pt x="143" y="915"/>
                      </a:cubicBezTo>
                      <a:cubicBezTo>
                        <a:pt x="144" y="917"/>
                        <a:pt x="144" y="917"/>
                        <a:pt x="144" y="917"/>
                      </a:cubicBezTo>
                      <a:cubicBezTo>
                        <a:pt x="142" y="918"/>
                        <a:pt x="142" y="918"/>
                        <a:pt x="142" y="918"/>
                      </a:cubicBezTo>
                      <a:cubicBezTo>
                        <a:pt x="139" y="919"/>
                        <a:pt x="139" y="919"/>
                        <a:pt x="139" y="919"/>
                      </a:cubicBezTo>
                      <a:cubicBezTo>
                        <a:pt x="135" y="921"/>
                        <a:pt x="135" y="921"/>
                        <a:pt x="135" y="921"/>
                      </a:cubicBezTo>
                      <a:cubicBezTo>
                        <a:pt x="129" y="924"/>
                        <a:pt x="129" y="924"/>
                        <a:pt x="129" y="924"/>
                      </a:cubicBezTo>
                      <a:cubicBezTo>
                        <a:pt x="123" y="932"/>
                        <a:pt x="123" y="932"/>
                        <a:pt x="123" y="932"/>
                      </a:cubicBezTo>
                      <a:cubicBezTo>
                        <a:pt x="121" y="936"/>
                        <a:pt x="121" y="936"/>
                        <a:pt x="121" y="936"/>
                      </a:cubicBezTo>
                      <a:cubicBezTo>
                        <a:pt x="115" y="937"/>
                        <a:pt x="115" y="937"/>
                        <a:pt x="115" y="937"/>
                      </a:cubicBezTo>
                      <a:cubicBezTo>
                        <a:pt x="113" y="938"/>
                        <a:pt x="113" y="938"/>
                        <a:pt x="113" y="938"/>
                      </a:cubicBezTo>
                      <a:cubicBezTo>
                        <a:pt x="108" y="942"/>
                        <a:pt x="108" y="942"/>
                        <a:pt x="108" y="942"/>
                      </a:cubicBezTo>
                      <a:cubicBezTo>
                        <a:pt x="103" y="944"/>
                        <a:pt x="103" y="944"/>
                        <a:pt x="103" y="944"/>
                      </a:cubicBezTo>
                      <a:cubicBezTo>
                        <a:pt x="101" y="944"/>
                        <a:pt x="101" y="944"/>
                        <a:pt x="101" y="944"/>
                      </a:cubicBezTo>
                      <a:cubicBezTo>
                        <a:pt x="100" y="946"/>
                        <a:pt x="100" y="946"/>
                        <a:pt x="100" y="946"/>
                      </a:cubicBezTo>
                      <a:cubicBezTo>
                        <a:pt x="102" y="946"/>
                        <a:pt x="102" y="946"/>
                        <a:pt x="102" y="946"/>
                      </a:cubicBezTo>
                      <a:cubicBezTo>
                        <a:pt x="104" y="946"/>
                        <a:pt x="104" y="946"/>
                        <a:pt x="104" y="946"/>
                      </a:cubicBezTo>
                      <a:cubicBezTo>
                        <a:pt x="106" y="946"/>
                        <a:pt x="106" y="946"/>
                        <a:pt x="106" y="946"/>
                      </a:cubicBezTo>
                      <a:cubicBezTo>
                        <a:pt x="106" y="948"/>
                        <a:pt x="106" y="948"/>
                        <a:pt x="106" y="948"/>
                      </a:cubicBezTo>
                      <a:cubicBezTo>
                        <a:pt x="109" y="945"/>
                        <a:pt x="109" y="945"/>
                        <a:pt x="109" y="945"/>
                      </a:cubicBezTo>
                      <a:cubicBezTo>
                        <a:pt x="111" y="943"/>
                        <a:pt x="111" y="943"/>
                        <a:pt x="111" y="943"/>
                      </a:cubicBezTo>
                      <a:cubicBezTo>
                        <a:pt x="112" y="943"/>
                        <a:pt x="112" y="943"/>
                        <a:pt x="112" y="943"/>
                      </a:cubicBezTo>
                      <a:cubicBezTo>
                        <a:pt x="114" y="946"/>
                        <a:pt x="114" y="946"/>
                        <a:pt x="114" y="946"/>
                      </a:cubicBezTo>
                      <a:cubicBezTo>
                        <a:pt x="116" y="947"/>
                        <a:pt x="116" y="947"/>
                        <a:pt x="116" y="947"/>
                      </a:cubicBezTo>
                      <a:cubicBezTo>
                        <a:pt x="118" y="945"/>
                        <a:pt x="118" y="945"/>
                        <a:pt x="118" y="945"/>
                      </a:cubicBezTo>
                      <a:cubicBezTo>
                        <a:pt x="122" y="942"/>
                        <a:pt x="122" y="942"/>
                        <a:pt x="122" y="942"/>
                      </a:cubicBezTo>
                      <a:cubicBezTo>
                        <a:pt x="124" y="943"/>
                        <a:pt x="124" y="943"/>
                        <a:pt x="124" y="943"/>
                      </a:cubicBezTo>
                      <a:cubicBezTo>
                        <a:pt x="125" y="944"/>
                        <a:pt x="125" y="944"/>
                        <a:pt x="125" y="944"/>
                      </a:cubicBezTo>
                      <a:cubicBezTo>
                        <a:pt x="124" y="946"/>
                        <a:pt x="124" y="946"/>
                        <a:pt x="124" y="946"/>
                      </a:cubicBezTo>
                      <a:cubicBezTo>
                        <a:pt x="122" y="946"/>
                        <a:pt x="122" y="946"/>
                        <a:pt x="122" y="946"/>
                      </a:cubicBezTo>
                      <a:cubicBezTo>
                        <a:pt x="119" y="949"/>
                        <a:pt x="119" y="949"/>
                        <a:pt x="119" y="949"/>
                      </a:cubicBezTo>
                      <a:cubicBezTo>
                        <a:pt x="116" y="950"/>
                        <a:pt x="116" y="950"/>
                        <a:pt x="116" y="950"/>
                      </a:cubicBezTo>
                      <a:cubicBezTo>
                        <a:pt x="113" y="949"/>
                        <a:pt x="113" y="949"/>
                        <a:pt x="113" y="949"/>
                      </a:cubicBezTo>
                      <a:cubicBezTo>
                        <a:pt x="112" y="948"/>
                        <a:pt x="112" y="948"/>
                        <a:pt x="112" y="948"/>
                      </a:cubicBezTo>
                      <a:cubicBezTo>
                        <a:pt x="110" y="948"/>
                        <a:pt x="110" y="948"/>
                        <a:pt x="110" y="948"/>
                      </a:cubicBezTo>
                      <a:cubicBezTo>
                        <a:pt x="108" y="951"/>
                        <a:pt x="108" y="951"/>
                        <a:pt x="108" y="951"/>
                      </a:cubicBezTo>
                      <a:cubicBezTo>
                        <a:pt x="104" y="953"/>
                        <a:pt x="104" y="953"/>
                        <a:pt x="104" y="953"/>
                      </a:cubicBezTo>
                      <a:cubicBezTo>
                        <a:pt x="103" y="954"/>
                        <a:pt x="103" y="954"/>
                        <a:pt x="103" y="954"/>
                      </a:cubicBezTo>
                      <a:cubicBezTo>
                        <a:pt x="106" y="956"/>
                        <a:pt x="106" y="956"/>
                        <a:pt x="106" y="956"/>
                      </a:cubicBezTo>
                      <a:cubicBezTo>
                        <a:pt x="108" y="956"/>
                        <a:pt x="108" y="956"/>
                        <a:pt x="108" y="956"/>
                      </a:cubicBezTo>
                      <a:cubicBezTo>
                        <a:pt x="110" y="958"/>
                        <a:pt x="110" y="958"/>
                        <a:pt x="110" y="958"/>
                      </a:cubicBezTo>
                      <a:cubicBezTo>
                        <a:pt x="108" y="962"/>
                        <a:pt x="108" y="962"/>
                        <a:pt x="108" y="962"/>
                      </a:cubicBezTo>
                      <a:cubicBezTo>
                        <a:pt x="108" y="963"/>
                        <a:pt x="108" y="963"/>
                        <a:pt x="108" y="963"/>
                      </a:cubicBezTo>
                      <a:cubicBezTo>
                        <a:pt x="110" y="964"/>
                        <a:pt x="110" y="964"/>
                        <a:pt x="110" y="964"/>
                      </a:cubicBezTo>
                      <a:cubicBezTo>
                        <a:pt x="110" y="966"/>
                        <a:pt x="110" y="966"/>
                        <a:pt x="110" y="966"/>
                      </a:cubicBezTo>
                      <a:cubicBezTo>
                        <a:pt x="110" y="968"/>
                        <a:pt x="110" y="968"/>
                        <a:pt x="110" y="968"/>
                      </a:cubicBezTo>
                      <a:cubicBezTo>
                        <a:pt x="112" y="968"/>
                        <a:pt x="112" y="968"/>
                        <a:pt x="112" y="968"/>
                      </a:cubicBezTo>
                      <a:cubicBezTo>
                        <a:pt x="114" y="965"/>
                        <a:pt x="114" y="965"/>
                        <a:pt x="114" y="965"/>
                      </a:cubicBezTo>
                      <a:cubicBezTo>
                        <a:pt x="117" y="964"/>
                        <a:pt x="117" y="964"/>
                        <a:pt x="117" y="964"/>
                      </a:cubicBezTo>
                      <a:cubicBezTo>
                        <a:pt x="119" y="962"/>
                        <a:pt x="119" y="962"/>
                        <a:pt x="119" y="962"/>
                      </a:cubicBezTo>
                      <a:cubicBezTo>
                        <a:pt x="120" y="959"/>
                        <a:pt x="120" y="959"/>
                        <a:pt x="120" y="959"/>
                      </a:cubicBezTo>
                      <a:cubicBezTo>
                        <a:pt x="122" y="958"/>
                        <a:pt x="122" y="958"/>
                        <a:pt x="122" y="958"/>
                      </a:cubicBezTo>
                      <a:cubicBezTo>
                        <a:pt x="124" y="958"/>
                        <a:pt x="124" y="958"/>
                        <a:pt x="124" y="958"/>
                      </a:cubicBezTo>
                      <a:cubicBezTo>
                        <a:pt x="131" y="953"/>
                        <a:pt x="131" y="953"/>
                        <a:pt x="131" y="953"/>
                      </a:cubicBezTo>
                      <a:cubicBezTo>
                        <a:pt x="132" y="954"/>
                        <a:pt x="132" y="954"/>
                        <a:pt x="132" y="954"/>
                      </a:cubicBezTo>
                      <a:cubicBezTo>
                        <a:pt x="133" y="956"/>
                        <a:pt x="133" y="956"/>
                        <a:pt x="133" y="956"/>
                      </a:cubicBezTo>
                      <a:cubicBezTo>
                        <a:pt x="136" y="957"/>
                        <a:pt x="136" y="957"/>
                        <a:pt x="136" y="957"/>
                      </a:cubicBezTo>
                      <a:cubicBezTo>
                        <a:pt x="137" y="960"/>
                        <a:pt x="137" y="960"/>
                        <a:pt x="137" y="960"/>
                      </a:cubicBezTo>
                      <a:cubicBezTo>
                        <a:pt x="135" y="960"/>
                        <a:pt x="135" y="960"/>
                        <a:pt x="135" y="960"/>
                      </a:cubicBezTo>
                      <a:cubicBezTo>
                        <a:pt x="133" y="958"/>
                        <a:pt x="133" y="958"/>
                        <a:pt x="133" y="958"/>
                      </a:cubicBezTo>
                      <a:cubicBezTo>
                        <a:pt x="127" y="959"/>
                        <a:pt x="127" y="959"/>
                        <a:pt x="127" y="959"/>
                      </a:cubicBezTo>
                      <a:cubicBezTo>
                        <a:pt x="126" y="961"/>
                        <a:pt x="126" y="961"/>
                        <a:pt x="126" y="961"/>
                      </a:cubicBezTo>
                      <a:cubicBezTo>
                        <a:pt x="125" y="959"/>
                        <a:pt x="125" y="959"/>
                        <a:pt x="125" y="959"/>
                      </a:cubicBezTo>
                      <a:cubicBezTo>
                        <a:pt x="123" y="960"/>
                        <a:pt x="123" y="960"/>
                        <a:pt x="123" y="960"/>
                      </a:cubicBezTo>
                      <a:cubicBezTo>
                        <a:pt x="122" y="963"/>
                        <a:pt x="122" y="963"/>
                        <a:pt x="122" y="963"/>
                      </a:cubicBezTo>
                      <a:cubicBezTo>
                        <a:pt x="120" y="964"/>
                        <a:pt x="120" y="964"/>
                        <a:pt x="120" y="964"/>
                      </a:cubicBezTo>
                      <a:cubicBezTo>
                        <a:pt x="119" y="967"/>
                        <a:pt x="119" y="967"/>
                        <a:pt x="119" y="967"/>
                      </a:cubicBezTo>
                      <a:cubicBezTo>
                        <a:pt x="114" y="968"/>
                        <a:pt x="114" y="968"/>
                        <a:pt x="114" y="968"/>
                      </a:cubicBezTo>
                      <a:cubicBezTo>
                        <a:pt x="112" y="970"/>
                        <a:pt x="112" y="970"/>
                        <a:pt x="112" y="970"/>
                      </a:cubicBezTo>
                      <a:cubicBezTo>
                        <a:pt x="109" y="970"/>
                        <a:pt x="109" y="970"/>
                        <a:pt x="109" y="970"/>
                      </a:cubicBezTo>
                      <a:cubicBezTo>
                        <a:pt x="106" y="973"/>
                        <a:pt x="106" y="973"/>
                        <a:pt x="106" y="973"/>
                      </a:cubicBezTo>
                      <a:cubicBezTo>
                        <a:pt x="107" y="976"/>
                        <a:pt x="107" y="976"/>
                        <a:pt x="107" y="976"/>
                      </a:cubicBezTo>
                      <a:cubicBezTo>
                        <a:pt x="109" y="976"/>
                        <a:pt x="109" y="976"/>
                        <a:pt x="109" y="976"/>
                      </a:cubicBezTo>
                      <a:cubicBezTo>
                        <a:pt x="111" y="974"/>
                        <a:pt x="111" y="974"/>
                        <a:pt x="111" y="974"/>
                      </a:cubicBezTo>
                      <a:cubicBezTo>
                        <a:pt x="112" y="974"/>
                        <a:pt x="112" y="974"/>
                        <a:pt x="112" y="974"/>
                      </a:cubicBezTo>
                      <a:cubicBezTo>
                        <a:pt x="113" y="977"/>
                        <a:pt x="113" y="977"/>
                        <a:pt x="113" y="977"/>
                      </a:cubicBezTo>
                      <a:cubicBezTo>
                        <a:pt x="113" y="980"/>
                        <a:pt x="113" y="980"/>
                        <a:pt x="113" y="980"/>
                      </a:cubicBezTo>
                      <a:cubicBezTo>
                        <a:pt x="110" y="982"/>
                        <a:pt x="110" y="982"/>
                        <a:pt x="110" y="982"/>
                      </a:cubicBezTo>
                      <a:cubicBezTo>
                        <a:pt x="110" y="988"/>
                        <a:pt x="110" y="988"/>
                        <a:pt x="110" y="988"/>
                      </a:cubicBezTo>
                      <a:cubicBezTo>
                        <a:pt x="112" y="991"/>
                        <a:pt x="112" y="991"/>
                        <a:pt x="112" y="991"/>
                      </a:cubicBezTo>
                      <a:cubicBezTo>
                        <a:pt x="114" y="991"/>
                        <a:pt x="114" y="991"/>
                        <a:pt x="114" y="991"/>
                      </a:cubicBezTo>
                      <a:cubicBezTo>
                        <a:pt x="117" y="989"/>
                        <a:pt x="117" y="989"/>
                        <a:pt x="117" y="989"/>
                      </a:cubicBezTo>
                      <a:cubicBezTo>
                        <a:pt x="117" y="986"/>
                        <a:pt x="117" y="986"/>
                        <a:pt x="117" y="986"/>
                      </a:cubicBezTo>
                      <a:cubicBezTo>
                        <a:pt x="120" y="987"/>
                        <a:pt x="120" y="987"/>
                        <a:pt x="120" y="987"/>
                      </a:cubicBezTo>
                      <a:cubicBezTo>
                        <a:pt x="121" y="985"/>
                        <a:pt x="121" y="985"/>
                        <a:pt x="121" y="985"/>
                      </a:cubicBezTo>
                      <a:cubicBezTo>
                        <a:pt x="123" y="985"/>
                        <a:pt x="123" y="985"/>
                        <a:pt x="123" y="985"/>
                      </a:cubicBezTo>
                      <a:cubicBezTo>
                        <a:pt x="125" y="987"/>
                        <a:pt x="125" y="987"/>
                        <a:pt x="125" y="987"/>
                      </a:cubicBezTo>
                      <a:cubicBezTo>
                        <a:pt x="123" y="988"/>
                        <a:pt x="123" y="988"/>
                        <a:pt x="123" y="988"/>
                      </a:cubicBezTo>
                      <a:cubicBezTo>
                        <a:pt x="121" y="991"/>
                        <a:pt x="121" y="991"/>
                        <a:pt x="121" y="991"/>
                      </a:cubicBezTo>
                      <a:cubicBezTo>
                        <a:pt x="118" y="991"/>
                        <a:pt x="118" y="991"/>
                        <a:pt x="118" y="991"/>
                      </a:cubicBezTo>
                      <a:cubicBezTo>
                        <a:pt x="113" y="993"/>
                        <a:pt x="113" y="993"/>
                        <a:pt x="113" y="993"/>
                      </a:cubicBezTo>
                      <a:cubicBezTo>
                        <a:pt x="111" y="994"/>
                        <a:pt x="111" y="994"/>
                        <a:pt x="111" y="994"/>
                      </a:cubicBezTo>
                      <a:cubicBezTo>
                        <a:pt x="110" y="997"/>
                        <a:pt x="110" y="997"/>
                        <a:pt x="110" y="997"/>
                      </a:cubicBezTo>
                      <a:cubicBezTo>
                        <a:pt x="110" y="1000"/>
                        <a:pt x="110" y="1000"/>
                        <a:pt x="110" y="1000"/>
                      </a:cubicBezTo>
                      <a:cubicBezTo>
                        <a:pt x="112" y="1002"/>
                        <a:pt x="112" y="1002"/>
                        <a:pt x="112" y="1002"/>
                      </a:cubicBezTo>
                      <a:cubicBezTo>
                        <a:pt x="111" y="1004"/>
                        <a:pt x="111" y="1004"/>
                        <a:pt x="111" y="1004"/>
                      </a:cubicBezTo>
                      <a:cubicBezTo>
                        <a:pt x="110" y="1008"/>
                        <a:pt x="110" y="1008"/>
                        <a:pt x="110" y="1008"/>
                      </a:cubicBezTo>
                      <a:cubicBezTo>
                        <a:pt x="111" y="1013"/>
                        <a:pt x="111" y="1013"/>
                        <a:pt x="111" y="1013"/>
                      </a:cubicBezTo>
                      <a:cubicBezTo>
                        <a:pt x="113" y="1013"/>
                        <a:pt x="113" y="1013"/>
                        <a:pt x="113" y="1013"/>
                      </a:cubicBezTo>
                      <a:cubicBezTo>
                        <a:pt x="115" y="1007"/>
                        <a:pt x="115" y="1007"/>
                        <a:pt x="115" y="1007"/>
                      </a:cubicBezTo>
                      <a:cubicBezTo>
                        <a:pt x="117" y="1007"/>
                        <a:pt x="117" y="1007"/>
                        <a:pt x="117" y="1007"/>
                      </a:cubicBezTo>
                      <a:cubicBezTo>
                        <a:pt x="121" y="1002"/>
                        <a:pt x="121" y="1002"/>
                        <a:pt x="121" y="1002"/>
                      </a:cubicBezTo>
                      <a:cubicBezTo>
                        <a:pt x="122" y="1002"/>
                        <a:pt x="122" y="1002"/>
                        <a:pt x="122" y="1002"/>
                      </a:cubicBezTo>
                      <a:cubicBezTo>
                        <a:pt x="124" y="999"/>
                        <a:pt x="124" y="999"/>
                        <a:pt x="124" y="999"/>
                      </a:cubicBezTo>
                      <a:cubicBezTo>
                        <a:pt x="126" y="998"/>
                        <a:pt x="126" y="998"/>
                        <a:pt x="126" y="998"/>
                      </a:cubicBezTo>
                      <a:cubicBezTo>
                        <a:pt x="127" y="998"/>
                        <a:pt x="127" y="998"/>
                        <a:pt x="127" y="998"/>
                      </a:cubicBezTo>
                      <a:cubicBezTo>
                        <a:pt x="125" y="1000"/>
                        <a:pt x="125" y="1000"/>
                        <a:pt x="125" y="1000"/>
                      </a:cubicBezTo>
                      <a:cubicBezTo>
                        <a:pt x="125" y="1002"/>
                        <a:pt x="125" y="1002"/>
                        <a:pt x="125" y="1002"/>
                      </a:cubicBezTo>
                      <a:cubicBezTo>
                        <a:pt x="126" y="1003"/>
                        <a:pt x="126" y="1003"/>
                        <a:pt x="126" y="1003"/>
                      </a:cubicBezTo>
                      <a:cubicBezTo>
                        <a:pt x="128" y="1002"/>
                        <a:pt x="128" y="1002"/>
                        <a:pt x="128" y="1002"/>
                      </a:cubicBezTo>
                      <a:cubicBezTo>
                        <a:pt x="132" y="997"/>
                        <a:pt x="132" y="997"/>
                        <a:pt x="132" y="997"/>
                      </a:cubicBezTo>
                      <a:cubicBezTo>
                        <a:pt x="133" y="995"/>
                        <a:pt x="133" y="995"/>
                        <a:pt x="133" y="995"/>
                      </a:cubicBezTo>
                      <a:cubicBezTo>
                        <a:pt x="135" y="998"/>
                        <a:pt x="135" y="998"/>
                        <a:pt x="135" y="998"/>
                      </a:cubicBezTo>
                      <a:cubicBezTo>
                        <a:pt x="137" y="997"/>
                        <a:pt x="137" y="997"/>
                        <a:pt x="137" y="997"/>
                      </a:cubicBezTo>
                      <a:cubicBezTo>
                        <a:pt x="139" y="995"/>
                        <a:pt x="139" y="995"/>
                        <a:pt x="139" y="995"/>
                      </a:cubicBezTo>
                      <a:cubicBezTo>
                        <a:pt x="141" y="995"/>
                        <a:pt x="141" y="995"/>
                        <a:pt x="141" y="995"/>
                      </a:cubicBezTo>
                      <a:cubicBezTo>
                        <a:pt x="141" y="997"/>
                        <a:pt x="141" y="997"/>
                        <a:pt x="141" y="997"/>
                      </a:cubicBezTo>
                      <a:cubicBezTo>
                        <a:pt x="138" y="999"/>
                        <a:pt x="138" y="999"/>
                        <a:pt x="138" y="999"/>
                      </a:cubicBezTo>
                      <a:cubicBezTo>
                        <a:pt x="139" y="1006"/>
                        <a:pt x="139" y="1006"/>
                        <a:pt x="139" y="1006"/>
                      </a:cubicBezTo>
                      <a:cubicBezTo>
                        <a:pt x="140" y="1008"/>
                        <a:pt x="140" y="1008"/>
                        <a:pt x="140" y="1008"/>
                      </a:cubicBezTo>
                      <a:cubicBezTo>
                        <a:pt x="142" y="1011"/>
                        <a:pt x="142" y="1011"/>
                        <a:pt x="142" y="1011"/>
                      </a:cubicBezTo>
                      <a:cubicBezTo>
                        <a:pt x="141" y="1012"/>
                        <a:pt x="141" y="1012"/>
                        <a:pt x="141" y="1012"/>
                      </a:cubicBezTo>
                      <a:cubicBezTo>
                        <a:pt x="139" y="1010"/>
                        <a:pt x="139" y="1010"/>
                        <a:pt x="139" y="1010"/>
                      </a:cubicBezTo>
                      <a:cubicBezTo>
                        <a:pt x="136" y="1006"/>
                        <a:pt x="136" y="1006"/>
                        <a:pt x="136" y="1006"/>
                      </a:cubicBezTo>
                      <a:cubicBezTo>
                        <a:pt x="134" y="1003"/>
                        <a:pt x="134" y="1003"/>
                        <a:pt x="134" y="1003"/>
                      </a:cubicBezTo>
                      <a:cubicBezTo>
                        <a:pt x="133" y="1003"/>
                        <a:pt x="133" y="1003"/>
                        <a:pt x="133" y="1003"/>
                      </a:cubicBezTo>
                      <a:cubicBezTo>
                        <a:pt x="132" y="1004"/>
                        <a:pt x="132" y="1004"/>
                        <a:pt x="132" y="1004"/>
                      </a:cubicBezTo>
                      <a:cubicBezTo>
                        <a:pt x="130" y="1004"/>
                        <a:pt x="130" y="1004"/>
                        <a:pt x="130" y="1004"/>
                      </a:cubicBezTo>
                      <a:cubicBezTo>
                        <a:pt x="129" y="1006"/>
                        <a:pt x="129" y="1006"/>
                        <a:pt x="129" y="1006"/>
                      </a:cubicBezTo>
                      <a:cubicBezTo>
                        <a:pt x="130" y="1008"/>
                        <a:pt x="130" y="1008"/>
                        <a:pt x="130" y="1008"/>
                      </a:cubicBezTo>
                      <a:cubicBezTo>
                        <a:pt x="132" y="1008"/>
                        <a:pt x="132" y="1008"/>
                        <a:pt x="132" y="1008"/>
                      </a:cubicBezTo>
                      <a:cubicBezTo>
                        <a:pt x="135" y="1011"/>
                        <a:pt x="135" y="1011"/>
                        <a:pt x="135" y="1011"/>
                      </a:cubicBezTo>
                      <a:cubicBezTo>
                        <a:pt x="136" y="1012"/>
                        <a:pt x="136" y="1012"/>
                        <a:pt x="136" y="1012"/>
                      </a:cubicBezTo>
                      <a:cubicBezTo>
                        <a:pt x="136" y="1014"/>
                        <a:pt x="136" y="1014"/>
                        <a:pt x="136" y="1014"/>
                      </a:cubicBezTo>
                      <a:cubicBezTo>
                        <a:pt x="134" y="1014"/>
                        <a:pt x="134" y="1014"/>
                        <a:pt x="134" y="1014"/>
                      </a:cubicBezTo>
                      <a:cubicBezTo>
                        <a:pt x="131" y="1011"/>
                        <a:pt x="131" y="1011"/>
                        <a:pt x="131" y="1011"/>
                      </a:cubicBezTo>
                      <a:cubicBezTo>
                        <a:pt x="130" y="1010"/>
                        <a:pt x="130" y="1010"/>
                        <a:pt x="130" y="1010"/>
                      </a:cubicBezTo>
                      <a:cubicBezTo>
                        <a:pt x="127" y="1011"/>
                        <a:pt x="127" y="1011"/>
                        <a:pt x="127" y="1011"/>
                      </a:cubicBezTo>
                      <a:cubicBezTo>
                        <a:pt x="124" y="1016"/>
                        <a:pt x="124" y="1016"/>
                        <a:pt x="124" y="1016"/>
                      </a:cubicBezTo>
                      <a:cubicBezTo>
                        <a:pt x="121" y="1018"/>
                        <a:pt x="121" y="1018"/>
                        <a:pt x="121" y="1018"/>
                      </a:cubicBezTo>
                      <a:cubicBezTo>
                        <a:pt x="115" y="1018"/>
                        <a:pt x="115" y="1018"/>
                        <a:pt x="115" y="1018"/>
                      </a:cubicBezTo>
                      <a:cubicBezTo>
                        <a:pt x="115" y="1019"/>
                        <a:pt x="115" y="1019"/>
                        <a:pt x="115" y="1019"/>
                      </a:cubicBezTo>
                      <a:cubicBezTo>
                        <a:pt x="116" y="1020"/>
                        <a:pt x="116" y="1020"/>
                        <a:pt x="116" y="1020"/>
                      </a:cubicBezTo>
                      <a:cubicBezTo>
                        <a:pt x="119" y="1020"/>
                        <a:pt x="119" y="1020"/>
                        <a:pt x="119" y="1020"/>
                      </a:cubicBezTo>
                      <a:cubicBezTo>
                        <a:pt x="122" y="1019"/>
                        <a:pt x="122" y="1019"/>
                        <a:pt x="122" y="1019"/>
                      </a:cubicBezTo>
                      <a:cubicBezTo>
                        <a:pt x="127" y="1018"/>
                        <a:pt x="127" y="1018"/>
                        <a:pt x="127" y="1018"/>
                      </a:cubicBezTo>
                      <a:cubicBezTo>
                        <a:pt x="130" y="1015"/>
                        <a:pt x="130" y="1015"/>
                        <a:pt x="130" y="1015"/>
                      </a:cubicBezTo>
                      <a:cubicBezTo>
                        <a:pt x="133" y="1016"/>
                        <a:pt x="133" y="1016"/>
                        <a:pt x="133" y="1016"/>
                      </a:cubicBezTo>
                      <a:cubicBezTo>
                        <a:pt x="136" y="1016"/>
                        <a:pt x="136" y="1016"/>
                        <a:pt x="136" y="1016"/>
                      </a:cubicBezTo>
                      <a:cubicBezTo>
                        <a:pt x="135" y="1017"/>
                        <a:pt x="135" y="1017"/>
                        <a:pt x="135" y="1017"/>
                      </a:cubicBezTo>
                      <a:cubicBezTo>
                        <a:pt x="133" y="1020"/>
                        <a:pt x="133" y="1020"/>
                        <a:pt x="133" y="1020"/>
                      </a:cubicBezTo>
                      <a:cubicBezTo>
                        <a:pt x="128" y="1020"/>
                        <a:pt x="128" y="1020"/>
                        <a:pt x="128" y="1020"/>
                      </a:cubicBezTo>
                      <a:cubicBezTo>
                        <a:pt x="124" y="1021"/>
                        <a:pt x="124" y="1021"/>
                        <a:pt x="124" y="1021"/>
                      </a:cubicBezTo>
                      <a:cubicBezTo>
                        <a:pt x="117" y="1021"/>
                        <a:pt x="117" y="1021"/>
                        <a:pt x="117" y="1021"/>
                      </a:cubicBezTo>
                      <a:cubicBezTo>
                        <a:pt x="114" y="1022"/>
                        <a:pt x="114" y="1022"/>
                        <a:pt x="114" y="1022"/>
                      </a:cubicBezTo>
                      <a:cubicBezTo>
                        <a:pt x="113" y="1025"/>
                        <a:pt x="113" y="1025"/>
                        <a:pt x="113" y="1025"/>
                      </a:cubicBezTo>
                      <a:cubicBezTo>
                        <a:pt x="114" y="1028"/>
                        <a:pt x="114" y="1028"/>
                        <a:pt x="114" y="1028"/>
                      </a:cubicBezTo>
                      <a:cubicBezTo>
                        <a:pt x="117" y="1029"/>
                        <a:pt x="117" y="1029"/>
                        <a:pt x="117" y="1029"/>
                      </a:cubicBezTo>
                      <a:cubicBezTo>
                        <a:pt x="121" y="1028"/>
                        <a:pt x="121" y="1028"/>
                        <a:pt x="121" y="1028"/>
                      </a:cubicBezTo>
                      <a:cubicBezTo>
                        <a:pt x="122" y="1029"/>
                        <a:pt x="122" y="1029"/>
                        <a:pt x="122" y="1029"/>
                      </a:cubicBezTo>
                      <a:cubicBezTo>
                        <a:pt x="119" y="1031"/>
                        <a:pt x="119" y="1031"/>
                        <a:pt x="119" y="1031"/>
                      </a:cubicBezTo>
                      <a:cubicBezTo>
                        <a:pt x="115" y="1031"/>
                        <a:pt x="115" y="1031"/>
                        <a:pt x="115" y="1031"/>
                      </a:cubicBezTo>
                      <a:cubicBezTo>
                        <a:pt x="113" y="1034"/>
                        <a:pt x="113" y="1034"/>
                        <a:pt x="113" y="1034"/>
                      </a:cubicBezTo>
                      <a:cubicBezTo>
                        <a:pt x="114" y="1037"/>
                        <a:pt x="114" y="1037"/>
                        <a:pt x="114" y="1037"/>
                      </a:cubicBezTo>
                      <a:cubicBezTo>
                        <a:pt x="116" y="1039"/>
                        <a:pt x="116" y="1039"/>
                        <a:pt x="116" y="1039"/>
                      </a:cubicBezTo>
                      <a:cubicBezTo>
                        <a:pt x="118" y="1038"/>
                        <a:pt x="118" y="1038"/>
                        <a:pt x="118" y="1038"/>
                      </a:cubicBezTo>
                      <a:cubicBezTo>
                        <a:pt x="119" y="1035"/>
                        <a:pt x="119" y="1035"/>
                        <a:pt x="119" y="1035"/>
                      </a:cubicBezTo>
                      <a:cubicBezTo>
                        <a:pt x="122" y="1035"/>
                        <a:pt x="122" y="1035"/>
                        <a:pt x="122" y="1035"/>
                      </a:cubicBezTo>
                      <a:cubicBezTo>
                        <a:pt x="123" y="1036"/>
                        <a:pt x="123" y="1036"/>
                        <a:pt x="123" y="1036"/>
                      </a:cubicBezTo>
                      <a:cubicBezTo>
                        <a:pt x="126" y="1036"/>
                        <a:pt x="126" y="1036"/>
                        <a:pt x="126" y="1036"/>
                      </a:cubicBezTo>
                      <a:cubicBezTo>
                        <a:pt x="128" y="1035"/>
                        <a:pt x="128" y="1035"/>
                        <a:pt x="128" y="1035"/>
                      </a:cubicBezTo>
                      <a:cubicBezTo>
                        <a:pt x="129" y="1034"/>
                        <a:pt x="129" y="1034"/>
                        <a:pt x="129" y="1034"/>
                      </a:cubicBezTo>
                      <a:cubicBezTo>
                        <a:pt x="130" y="1035"/>
                        <a:pt x="130" y="1035"/>
                        <a:pt x="130" y="1035"/>
                      </a:cubicBezTo>
                      <a:cubicBezTo>
                        <a:pt x="129" y="1037"/>
                        <a:pt x="129" y="1037"/>
                        <a:pt x="129" y="1037"/>
                      </a:cubicBezTo>
                      <a:cubicBezTo>
                        <a:pt x="125" y="1039"/>
                        <a:pt x="125" y="1039"/>
                        <a:pt x="125" y="1039"/>
                      </a:cubicBezTo>
                      <a:cubicBezTo>
                        <a:pt x="123" y="1038"/>
                        <a:pt x="123" y="1038"/>
                        <a:pt x="123" y="1038"/>
                      </a:cubicBezTo>
                      <a:cubicBezTo>
                        <a:pt x="121" y="1038"/>
                        <a:pt x="121" y="1038"/>
                        <a:pt x="121" y="1038"/>
                      </a:cubicBezTo>
                      <a:cubicBezTo>
                        <a:pt x="119" y="1038"/>
                        <a:pt x="119" y="1038"/>
                        <a:pt x="119" y="1038"/>
                      </a:cubicBezTo>
                      <a:cubicBezTo>
                        <a:pt x="121" y="1040"/>
                        <a:pt x="121" y="1040"/>
                        <a:pt x="121" y="1040"/>
                      </a:cubicBezTo>
                      <a:cubicBezTo>
                        <a:pt x="124" y="1040"/>
                        <a:pt x="124" y="1040"/>
                        <a:pt x="124" y="1040"/>
                      </a:cubicBezTo>
                      <a:cubicBezTo>
                        <a:pt x="125" y="1041"/>
                        <a:pt x="125" y="1041"/>
                        <a:pt x="125" y="1041"/>
                      </a:cubicBezTo>
                      <a:cubicBezTo>
                        <a:pt x="123" y="1042"/>
                        <a:pt x="123" y="1042"/>
                        <a:pt x="123" y="1042"/>
                      </a:cubicBezTo>
                      <a:cubicBezTo>
                        <a:pt x="119" y="1042"/>
                        <a:pt x="119" y="1042"/>
                        <a:pt x="119" y="1042"/>
                      </a:cubicBezTo>
                      <a:cubicBezTo>
                        <a:pt x="116" y="1045"/>
                        <a:pt x="116" y="1045"/>
                        <a:pt x="116" y="1045"/>
                      </a:cubicBezTo>
                      <a:cubicBezTo>
                        <a:pt x="118" y="1047"/>
                        <a:pt x="118" y="1047"/>
                        <a:pt x="118" y="1047"/>
                      </a:cubicBezTo>
                      <a:cubicBezTo>
                        <a:pt x="120" y="1048"/>
                        <a:pt x="120" y="1048"/>
                        <a:pt x="120" y="1048"/>
                      </a:cubicBezTo>
                      <a:cubicBezTo>
                        <a:pt x="121" y="1047"/>
                        <a:pt x="121" y="1047"/>
                        <a:pt x="121" y="1047"/>
                      </a:cubicBezTo>
                      <a:cubicBezTo>
                        <a:pt x="125" y="1046"/>
                        <a:pt x="125" y="1046"/>
                        <a:pt x="125" y="1046"/>
                      </a:cubicBezTo>
                      <a:cubicBezTo>
                        <a:pt x="127" y="1047"/>
                        <a:pt x="127" y="1047"/>
                        <a:pt x="127" y="1047"/>
                      </a:cubicBezTo>
                      <a:cubicBezTo>
                        <a:pt x="128" y="1048"/>
                        <a:pt x="128" y="1048"/>
                        <a:pt x="128" y="1048"/>
                      </a:cubicBezTo>
                      <a:cubicBezTo>
                        <a:pt x="127" y="1049"/>
                        <a:pt x="127" y="1049"/>
                        <a:pt x="127" y="1049"/>
                      </a:cubicBezTo>
                      <a:cubicBezTo>
                        <a:pt x="122" y="1050"/>
                        <a:pt x="122" y="1050"/>
                        <a:pt x="122" y="1050"/>
                      </a:cubicBezTo>
                      <a:cubicBezTo>
                        <a:pt x="120" y="1049"/>
                        <a:pt x="120" y="1049"/>
                        <a:pt x="120" y="1049"/>
                      </a:cubicBezTo>
                      <a:cubicBezTo>
                        <a:pt x="117" y="1050"/>
                        <a:pt x="117" y="1050"/>
                        <a:pt x="117" y="1050"/>
                      </a:cubicBezTo>
                      <a:cubicBezTo>
                        <a:pt x="116" y="1052"/>
                        <a:pt x="116" y="1052"/>
                        <a:pt x="116" y="1052"/>
                      </a:cubicBezTo>
                      <a:cubicBezTo>
                        <a:pt x="117" y="1055"/>
                        <a:pt x="117" y="1055"/>
                        <a:pt x="117" y="1055"/>
                      </a:cubicBezTo>
                      <a:cubicBezTo>
                        <a:pt x="119" y="1055"/>
                        <a:pt x="119" y="1055"/>
                        <a:pt x="119" y="1055"/>
                      </a:cubicBezTo>
                      <a:cubicBezTo>
                        <a:pt x="122" y="1053"/>
                        <a:pt x="122" y="1053"/>
                        <a:pt x="122" y="1053"/>
                      </a:cubicBezTo>
                      <a:cubicBezTo>
                        <a:pt x="125" y="1053"/>
                        <a:pt x="125" y="1053"/>
                        <a:pt x="125" y="1053"/>
                      </a:cubicBezTo>
                      <a:cubicBezTo>
                        <a:pt x="127" y="1055"/>
                        <a:pt x="127" y="1055"/>
                        <a:pt x="127" y="1055"/>
                      </a:cubicBezTo>
                      <a:cubicBezTo>
                        <a:pt x="127" y="1056"/>
                        <a:pt x="127" y="1056"/>
                        <a:pt x="127" y="1056"/>
                      </a:cubicBezTo>
                      <a:cubicBezTo>
                        <a:pt x="122" y="1058"/>
                        <a:pt x="122" y="1058"/>
                        <a:pt x="122" y="1058"/>
                      </a:cubicBezTo>
                      <a:cubicBezTo>
                        <a:pt x="122" y="1060"/>
                        <a:pt x="122" y="1060"/>
                        <a:pt x="122" y="1060"/>
                      </a:cubicBezTo>
                      <a:cubicBezTo>
                        <a:pt x="123" y="1065"/>
                        <a:pt x="123" y="1065"/>
                        <a:pt x="123" y="1065"/>
                      </a:cubicBezTo>
                      <a:cubicBezTo>
                        <a:pt x="124" y="1065"/>
                        <a:pt x="124" y="1065"/>
                        <a:pt x="124" y="1065"/>
                      </a:cubicBezTo>
                      <a:cubicBezTo>
                        <a:pt x="125" y="1063"/>
                        <a:pt x="125" y="1063"/>
                        <a:pt x="125" y="1063"/>
                      </a:cubicBezTo>
                      <a:cubicBezTo>
                        <a:pt x="128" y="1063"/>
                        <a:pt x="128" y="1063"/>
                        <a:pt x="128" y="1063"/>
                      </a:cubicBezTo>
                      <a:cubicBezTo>
                        <a:pt x="129" y="1066"/>
                        <a:pt x="129" y="1066"/>
                        <a:pt x="129" y="1066"/>
                      </a:cubicBezTo>
                      <a:cubicBezTo>
                        <a:pt x="130" y="1064"/>
                        <a:pt x="130" y="1064"/>
                        <a:pt x="130" y="1064"/>
                      </a:cubicBezTo>
                      <a:cubicBezTo>
                        <a:pt x="131" y="1063"/>
                        <a:pt x="131" y="1063"/>
                        <a:pt x="131" y="1063"/>
                      </a:cubicBezTo>
                      <a:cubicBezTo>
                        <a:pt x="132" y="1065"/>
                        <a:pt x="132" y="1065"/>
                        <a:pt x="132" y="1065"/>
                      </a:cubicBezTo>
                      <a:cubicBezTo>
                        <a:pt x="131" y="1067"/>
                        <a:pt x="131" y="1067"/>
                        <a:pt x="131" y="1067"/>
                      </a:cubicBezTo>
                      <a:cubicBezTo>
                        <a:pt x="130" y="1069"/>
                        <a:pt x="130" y="1069"/>
                        <a:pt x="130" y="1069"/>
                      </a:cubicBezTo>
                      <a:cubicBezTo>
                        <a:pt x="132" y="1071"/>
                        <a:pt x="132" y="1071"/>
                        <a:pt x="132" y="1071"/>
                      </a:cubicBezTo>
                      <a:cubicBezTo>
                        <a:pt x="129" y="1076"/>
                        <a:pt x="129" y="1076"/>
                        <a:pt x="129" y="1076"/>
                      </a:cubicBezTo>
                      <a:cubicBezTo>
                        <a:pt x="128" y="1076"/>
                        <a:pt x="128" y="1076"/>
                        <a:pt x="128" y="1076"/>
                      </a:cubicBezTo>
                      <a:cubicBezTo>
                        <a:pt x="126" y="1079"/>
                        <a:pt x="126" y="1079"/>
                        <a:pt x="126" y="1079"/>
                      </a:cubicBezTo>
                      <a:cubicBezTo>
                        <a:pt x="124" y="1082"/>
                        <a:pt x="124" y="1082"/>
                        <a:pt x="124" y="1082"/>
                      </a:cubicBezTo>
                      <a:cubicBezTo>
                        <a:pt x="125" y="1083"/>
                        <a:pt x="125" y="1083"/>
                        <a:pt x="125" y="1083"/>
                      </a:cubicBezTo>
                      <a:cubicBezTo>
                        <a:pt x="127" y="1083"/>
                        <a:pt x="127" y="1083"/>
                        <a:pt x="127" y="1083"/>
                      </a:cubicBezTo>
                      <a:cubicBezTo>
                        <a:pt x="129" y="1082"/>
                        <a:pt x="129" y="1082"/>
                        <a:pt x="129" y="1082"/>
                      </a:cubicBezTo>
                      <a:cubicBezTo>
                        <a:pt x="131" y="1082"/>
                        <a:pt x="131" y="1082"/>
                        <a:pt x="131" y="1082"/>
                      </a:cubicBezTo>
                      <a:cubicBezTo>
                        <a:pt x="131" y="1085"/>
                        <a:pt x="131" y="1085"/>
                        <a:pt x="131" y="1085"/>
                      </a:cubicBezTo>
                      <a:cubicBezTo>
                        <a:pt x="130" y="1087"/>
                        <a:pt x="130" y="1087"/>
                        <a:pt x="130" y="1087"/>
                      </a:cubicBezTo>
                      <a:cubicBezTo>
                        <a:pt x="130" y="1088"/>
                        <a:pt x="130" y="1088"/>
                        <a:pt x="130" y="1088"/>
                      </a:cubicBezTo>
                      <a:cubicBezTo>
                        <a:pt x="133" y="1088"/>
                        <a:pt x="133" y="1088"/>
                        <a:pt x="133" y="1088"/>
                      </a:cubicBezTo>
                      <a:cubicBezTo>
                        <a:pt x="134" y="1089"/>
                        <a:pt x="134" y="1089"/>
                        <a:pt x="134" y="1089"/>
                      </a:cubicBezTo>
                      <a:cubicBezTo>
                        <a:pt x="134" y="1091"/>
                        <a:pt x="134" y="1091"/>
                        <a:pt x="134" y="1091"/>
                      </a:cubicBezTo>
                      <a:cubicBezTo>
                        <a:pt x="132" y="1092"/>
                        <a:pt x="132" y="1092"/>
                        <a:pt x="132" y="1092"/>
                      </a:cubicBezTo>
                      <a:cubicBezTo>
                        <a:pt x="134" y="1094"/>
                        <a:pt x="134" y="1094"/>
                        <a:pt x="134" y="1094"/>
                      </a:cubicBezTo>
                      <a:cubicBezTo>
                        <a:pt x="133" y="1097"/>
                        <a:pt x="133" y="1097"/>
                        <a:pt x="133" y="1097"/>
                      </a:cubicBezTo>
                      <a:cubicBezTo>
                        <a:pt x="131" y="1098"/>
                        <a:pt x="131" y="1098"/>
                        <a:pt x="131" y="1098"/>
                      </a:cubicBezTo>
                      <a:cubicBezTo>
                        <a:pt x="130" y="1100"/>
                        <a:pt x="130" y="1100"/>
                        <a:pt x="130" y="1100"/>
                      </a:cubicBezTo>
                      <a:cubicBezTo>
                        <a:pt x="133" y="1100"/>
                        <a:pt x="133" y="1100"/>
                        <a:pt x="133" y="1100"/>
                      </a:cubicBezTo>
                      <a:cubicBezTo>
                        <a:pt x="134" y="1098"/>
                        <a:pt x="134" y="1098"/>
                        <a:pt x="134" y="1098"/>
                      </a:cubicBezTo>
                      <a:cubicBezTo>
                        <a:pt x="135" y="1096"/>
                        <a:pt x="135" y="1096"/>
                        <a:pt x="135" y="1096"/>
                      </a:cubicBezTo>
                      <a:cubicBezTo>
                        <a:pt x="140" y="1094"/>
                        <a:pt x="140" y="1094"/>
                        <a:pt x="140" y="1094"/>
                      </a:cubicBezTo>
                      <a:cubicBezTo>
                        <a:pt x="141" y="1096"/>
                        <a:pt x="141" y="1096"/>
                        <a:pt x="141" y="1096"/>
                      </a:cubicBezTo>
                      <a:cubicBezTo>
                        <a:pt x="140" y="1098"/>
                        <a:pt x="140" y="1098"/>
                        <a:pt x="140" y="1098"/>
                      </a:cubicBezTo>
                      <a:cubicBezTo>
                        <a:pt x="140" y="1100"/>
                        <a:pt x="140" y="1100"/>
                        <a:pt x="140" y="1100"/>
                      </a:cubicBezTo>
                      <a:cubicBezTo>
                        <a:pt x="138" y="1102"/>
                        <a:pt x="138" y="1102"/>
                        <a:pt x="138" y="1102"/>
                      </a:cubicBezTo>
                      <a:cubicBezTo>
                        <a:pt x="136" y="1104"/>
                        <a:pt x="136" y="1104"/>
                        <a:pt x="136" y="1104"/>
                      </a:cubicBezTo>
                      <a:cubicBezTo>
                        <a:pt x="134" y="1103"/>
                        <a:pt x="134" y="1103"/>
                        <a:pt x="134" y="1103"/>
                      </a:cubicBezTo>
                      <a:cubicBezTo>
                        <a:pt x="132" y="1104"/>
                        <a:pt x="132" y="1104"/>
                        <a:pt x="132" y="1104"/>
                      </a:cubicBezTo>
                      <a:cubicBezTo>
                        <a:pt x="130" y="1106"/>
                        <a:pt x="130" y="1106"/>
                        <a:pt x="130" y="1106"/>
                      </a:cubicBezTo>
                      <a:cubicBezTo>
                        <a:pt x="132" y="1108"/>
                        <a:pt x="132" y="1108"/>
                        <a:pt x="132" y="1108"/>
                      </a:cubicBezTo>
                      <a:cubicBezTo>
                        <a:pt x="135" y="1107"/>
                        <a:pt x="135" y="1107"/>
                        <a:pt x="135" y="1107"/>
                      </a:cubicBezTo>
                      <a:cubicBezTo>
                        <a:pt x="137" y="1105"/>
                        <a:pt x="137" y="1105"/>
                        <a:pt x="137" y="1105"/>
                      </a:cubicBezTo>
                      <a:cubicBezTo>
                        <a:pt x="140" y="1106"/>
                        <a:pt x="140" y="1106"/>
                        <a:pt x="140" y="1106"/>
                      </a:cubicBezTo>
                      <a:cubicBezTo>
                        <a:pt x="141" y="1107"/>
                        <a:pt x="141" y="1107"/>
                        <a:pt x="141" y="1107"/>
                      </a:cubicBezTo>
                      <a:cubicBezTo>
                        <a:pt x="140" y="1109"/>
                        <a:pt x="140" y="1109"/>
                        <a:pt x="140" y="1109"/>
                      </a:cubicBezTo>
                      <a:cubicBezTo>
                        <a:pt x="136" y="1111"/>
                        <a:pt x="136" y="1111"/>
                        <a:pt x="136" y="1111"/>
                      </a:cubicBezTo>
                      <a:cubicBezTo>
                        <a:pt x="136" y="1114"/>
                        <a:pt x="136" y="1114"/>
                        <a:pt x="136" y="1114"/>
                      </a:cubicBezTo>
                      <a:cubicBezTo>
                        <a:pt x="134" y="1116"/>
                        <a:pt x="134" y="1116"/>
                        <a:pt x="134" y="1116"/>
                      </a:cubicBezTo>
                      <a:cubicBezTo>
                        <a:pt x="131" y="1117"/>
                        <a:pt x="131" y="1117"/>
                        <a:pt x="131" y="1117"/>
                      </a:cubicBezTo>
                      <a:cubicBezTo>
                        <a:pt x="131" y="1119"/>
                        <a:pt x="131" y="1119"/>
                        <a:pt x="131" y="1119"/>
                      </a:cubicBezTo>
                      <a:cubicBezTo>
                        <a:pt x="133" y="1121"/>
                        <a:pt x="133" y="1121"/>
                        <a:pt x="133" y="1121"/>
                      </a:cubicBezTo>
                      <a:cubicBezTo>
                        <a:pt x="137" y="1120"/>
                        <a:pt x="137" y="1120"/>
                        <a:pt x="137" y="1120"/>
                      </a:cubicBezTo>
                      <a:cubicBezTo>
                        <a:pt x="140" y="1118"/>
                        <a:pt x="140" y="1118"/>
                        <a:pt x="140" y="1118"/>
                      </a:cubicBezTo>
                      <a:cubicBezTo>
                        <a:pt x="143" y="1116"/>
                        <a:pt x="143" y="1116"/>
                        <a:pt x="143" y="1116"/>
                      </a:cubicBezTo>
                      <a:cubicBezTo>
                        <a:pt x="146" y="1117"/>
                        <a:pt x="146" y="1117"/>
                        <a:pt x="146" y="1117"/>
                      </a:cubicBezTo>
                      <a:cubicBezTo>
                        <a:pt x="146" y="1119"/>
                        <a:pt x="146" y="1119"/>
                        <a:pt x="146" y="1119"/>
                      </a:cubicBezTo>
                      <a:cubicBezTo>
                        <a:pt x="145" y="1120"/>
                        <a:pt x="145" y="1120"/>
                        <a:pt x="145" y="1120"/>
                      </a:cubicBezTo>
                      <a:cubicBezTo>
                        <a:pt x="143" y="1120"/>
                        <a:pt x="143" y="1120"/>
                        <a:pt x="143" y="1120"/>
                      </a:cubicBezTo>
                      <a:cubicBezTo>
                        <a:pt x="139" y="1123"/>
                        <a:pt x="139" y="1123"/>
                        <a:pt x="139" y="1123"/>
                      </a:cubicBezTo>
                      <a:cubicBezTo>
                        <a:pt x="139" y="1124"/>
                        <a:pt x="139" y="1124"/>
                        <a:pt x="139" y="1124"/>
                      </a:cubicBezTo>
                      <a:cubicBezTo>
                        <a:pt x="141" y="1124"/>
                        <a:pt x="141" y="1124"/>
                        <a:pt x="141" y="1124"/>
                      </a:cubicBezTo>
                      <a:cubicBezTo>
                        <a:pt x="142" y="1126"/>
                        <a:pt x="142" y="1126"/>
                        <a:pt x="142" y="1126"/>
                      </a:cubicBezTo>
                      <a:cubicBezTo>
                        <a:pt x="139" y="1129"/>
                        <a:pt x="139" y="1129"/>
                        <a:pt x="139" y="1129"/>
                      </a:cubicBezTo>
                      <a:cubicBezTo>
                        <a:pt x="140" y="1132"/>
                        <a:pt x="140" y="1132"/>
                        <a:pt x="140" y="1132"/>
                      </a:cubicBezTo>
                      <a:cubicBezTo>
                        <a:pt x="143" y="1133"/>
                        <a:pt x="143" y="1133"/>
                        <a:pt x="143" y="1133"/>
                      </a:cubicBezTo>
                      <a:cubicBezTo>
                        <a:pt x="147" y="1129"/>
                        <a:pt x="147" y="1129"/>
                        <a:pt x="147" y="1129"/>
                      </a:cubicBezTo>
                      <a:cubicBezTo>
                        <a:pt x="149" y="1128"/>
                        <a:pt x="149" y="1128"/>
                        <a:pt x="149" y="1128"/>
                      </a:cubicBezTo>
                      <a:cubicBezTo>
                        <a:pt x="150" y="1130"/>
                        <a:pt x="150" y="1130"/>
                        <a:pt x="150" y="1130"/>
                      </a:cubicBezTo>
                      <a:cubicBezTo>
                        <a:pt x="152" y="1132"/>
                        <a:pt x="152" y="1132"/>
                        <a:pt x="152" y="1132"/>
                      </a:cubicBezTo>
                      <a:cubicBezTo>
                        <a:pt x="153" y="1137"/>
                        <a:pt x="153" y="1137"/>
                        <a:pt x="153" y="1137"/>
                      </a:cubicBezTo>
                      <a:cubicBezTo>
                        <a:pt x="155" y="1138"/>
                        <a:pt x="155" y="1138"/>
                        <a:pt x="155" y="1138"/>
                      </a:cubicBezTo>
                      <a:cubicBezTo>
                        <a:pt x="156" y="1139"/>
                        <a:pt x="156" y="1139"/>
                        <a:pt x="156" y="1139"/>
                      </a:cubicBezTo>
                      <a:cubicBezTo>
                        <a:pt x="154" y="1142"/>
                        <a:pt x="154" y="1142"/>
                        <a:pt x="154" y="1142"/>
                      </a:cubicBezTo>
                      <a:cubicBezTo>
                        <a:pt x="151" y="1142"/>
                        <a:pt x="151" y="1142"/>
                        <a:pt x="151" y="1142"/>
                      </a:cubicBezTo>
                      <a:cubicBezTo>
                        <a:pt x="150" y="1145"/>
                        <a:pt x="150" y="1145"/>
                        <a:pt x="150" y="1145"/>
                      </a:cubicBezTo>
                      <a:cubicBezTo>
                        <a:pt x="150" y="1147"/>
                        <a:pt x="150" y="1147"/>
                        <a:pt x="150" y="1147"/>
                      </a:cubicBezTo>
                      <a:cubicBezTo>
                        <a:pt x="155" y="1149"/>
                        <a:pt x="155" y="1149"/>
                        <a:pt x="155" y="1149"/>
                      </a:cubicBezTo>
                      <a:cubicBezTo>
                        <a:pt x="157" y="1148"/>
                        <a:pt x="157" y="1148"/>
                        <a:pt x="157" y="1148"/>
                      </a:cubicBezTo>
                      <a:cubicBezTo>
                        <a:pt x="156" y="1146"/>
                        <a:pt x="156" y="1146"/>
                        <a:pt x="156" y="1146"/>
                      </a:cubicBezTo>
                      <a:cubicBezTo>
                        <a:pt x="156" y="1144"/>
                        <a:pt x="156" y="1144"/>
                        <a:pt x="156" y="1144"/>
                      </a:cubicBezTo>
                      <a:cubicBezTo>
                        <a:pt x="158" y="1143"/>
                        <a:pt x="158" y="1143"/>
                        <a:pt x="158" y="1143"/>
                      </a:cubicBezTo>
                      <a:cubicBezTo>
                        <a:pt x="160" y="1144"/>
                        <a:pt x="160" y="1144"/>
                        <a:pt x="160" y="1144"/>
                      </a:cubicBezTo>
                      <a:cubicBezTo>
                        <a:pt x="162" y="1142"/>
                        <a:pt x="162" y="1142"/>
                        <a:pt x="162" y="1142"/>
                      </a:cubicBezTo>
                      <a:cubicBezTo>
                        <a:pt x="164" y="1141"/>
                        <a:pt x="164" y="1141"/>
                        <a:pt x="164" y="1141"/>
                      </a:cubicBezTo>
                      <a:cubicBezTo>
                        <a:pt x="166" y="1143"/>
                        <a:pt x="166" y="1143"/>
                        <a:pt x="166" y="1143"/>
                      </a:cubicBezTo>
                      <a:cubicBezTo>
                        <a:pt x="168" y="1144"/>
                        <a:pt x="168" y="1144"/>
                        <a:pt x="168" y="1144"/>
                      </a:cubicBezTo>
                      <a:cubicBezTo>
                        <a:pt x="170" y="1143"/>
                        <a:pt x="170" y="1143"/>
                        <a:pt x="170" y="1143"/>
                      </a:cubicBezTo>
                      <a:cubicBezTo>
                        <a:pt x="171" y="1140"/>
                        <a:pt x="171" y="1140"/>
                        <a:pt x="171" y="1140"/>
                      </a:cubicBezTo>
                      <a:cubicBezTo>
                        <a:pt x="173" y="1138"/>
                        <a:pt x="173" y="1138"/>
                        <a:pt x="173" y="1138"/>
                      </a:cubicBezTo>
                      <a:cubicBezTo>
                        <a:pt x="175" y="1138"/>
                        <a:pt x="175" y="1138"/>
                        <a:pt x="175" y="1138"/>
                      </a:cubicBezTo>
                      <a:cubicBezTo>
                        <a:pt x="178" y="1138"/>
                        <a:pt x="178" y="1138"/>
                        <a:pt x="178" y="1138"/>
                      </a:cubicBezTo>
                      <a:cubicBezTo>
                        <a:pt x="180" y="1139"/>
                        <a:pt x="180" y="1139"/>
                        <a:pt x="180" y="1139"/>
                      </a:cubicBezTo>
                      <a:cubicBezTo>
                        <a:pt x="182" y="1137"/>
                        <a:pt x="182" y="1137"/>
                        <a:pt x="182" y="1137"/>
                      </a:cubicBezTo>
                      <a:cubicBezTo>
                        <a:pt x="182" y="1135"/>
                        <a:pt x="182" y="1135"/>
                        <a:pt x="182" y="1135"/>
                      </a:cubicBezTo>
                      <a:cubicBezTo>
                        <a:pt x="181" y="1133"/>
                        <a:pt x="181" y="1133"/>
                        <a:pt x="181" y="1133"/>
                      </a:cubicBezTo>
                      <a:cubicBezTo>
                        <a:pt x="181" y="1131"/>
                        <a:pt x="181" y="1131"/>
                        <a:pt x="181" y="1131"/>
                      </a:cubicBezTo>
                      <a:cubicBezTo>
                        <a:pt x="183" y="1129"/>
                        <a:pt x="183" y="1129"/>
                        <a:pt x="183" y="1129"/>
                      </a:cubicBezTo>
                      <a:cubicBezTo>
                        <a:pt x="184" y="1130"/>
                        <a:pt x="184" y="1130"/>
                        <a:pt x="184" y="1130"/>
                      </a:cubicBezTo>
                      <a:cubicBezTo>
                        <a:pt x="186" y="1134"/>
                        <a:pt x="186" y="1134"/>
                        <a:pt x="186" y="1134"/>
                      </a:cubicBezTo>
                      <a:cubicBezTo>
                        <a:pt x="186" y="1138"/>
                        <a:pt x="186" y="1138"/>
                        <a:pt x="186" y="1138"/>
                      </a:cubicBezTo>
                      <a:cubicBezTo>
                        <a:pt x="183" y="1141"/>
                        <a:pt x="183" y="1141"/>
                        <a:pt x="183" y="1141"/>
                      </a:cubicBezTo>
                      <a:cubicBezTo>
                        <a:pt x="181" y="1142"/>
                        <a:pt x="181" y="1142"/>
                        <a:pt x="181" y="1142"/>
                      </a:cubicBezTo>
                      <a:cubicBezTo>
                        <a:pt x="179" y="1144"/>
                        <a:pt x="179" y="1144"/>
                        <a:pt x="179" y="1144"/>
                      </a:cubicBezTo>
                      <a:cubicBezTo>
                        <a:pt x="180" y="1145"/>
                        <a:pt x="180" y="1145"/>
                        <a:pt x="180" y="1145"/>
                      </a:cubicBezTo>
                      <a:cubicBezTo>
                        <a:pt x="184" y="1144"/>
                        <a:pt x="184" y="1144"/>
                        <a:pt x="184" y="1144"/>
                      </a:cubicBezTo>
                      <a:cubicBezTo>
                        <a:pt x="189" y="1139"/>
                        <a:pt x="189" y="1139"/>
                        <a:pt x="189" y="1139"/>
                      </a:cubicBezTo>
                      <a:cubicBezTo>
                        <a:pt x="192" y="1134"/>
                        <a:pt x="192" y="1134"/>
                        <a:pt x="192" y="1134"/>
                      </a:cubicBezTo>
                      <a:cubicBezTo>
                        <a:pt x="194" y="1134"/>
                        <a:pt x="194" y="1134"/>
                        <a:pt x="194" y="1134"/>
                      </a:cubicBezTo>
                      <a:cubicBezTo>
                        <a:pt x="195" y="1137"/>
                        <a:pt x="195" y="1137"/>
                        <a:pt x="195" y="1137"/>
                      </a:cubicBezTo>
                      <a:cubicBezTo>
                        <a:pt x="195" y="1140"/>
                        <a:pt x="195" y="1140"/>
                        <a:pt x="195" y="1140"/>
                      </a:cubicBezTo>
                      <a:cubicBezTo>
                        <a:pt x="193" y="1141"/>
                        <a:pt x="193" y="1141"/>
                        <a:pt x="193" y="1141"/>
                      </a:cubicBezTo>
                      <a:cubicBezTo>
                        <a:pt x="190" y="1143"/>
                        <a:pt x="190" y="1143"/>
                        <a:pt x="190" y="1143"/>
                      </a:cubicBezTo>
                      <a:cubicBezTo>
                        <a:pt x="187" y="1146"/>
                        <a:pt x="187" y="1146"/>
                        <a:pt x="187" y="1146"/>
                      </a:cubicBezTo>
                      <a:cubicBezTo>
                        <a:pt x="184" y="1147"/>
                        <a:pt x="184" y="1147"/>
                        <a:pt x="184" y="1147"/>
                      </a:cubicBezTo>
                      <a:cubicBezTo>
                        <a:pt x="183" y="1148"/>
                        <a:pt x="183" y="1148"/>
                        <a:pt x="183" y="1148"/>
                      </a:cubicBezTo>
                      <a:cubicBezTo>
                        <a:pt x="184" y="1149"/>
                        <a:pt x="184" y="1149"/>
                        <a:pt x="184" y="1149"/>
                      </a:cubicBezTo>
                      <a:cubicBezTo>
                        <a:pt x="187" y="1148"/>
                        <a:pt x="187" y="1148"/>
                        <a:pt x="187" y="1148"/>
                      </a:cubicBezTo>
                      <a:cubicBezTo>
                        <a:pt x="191" y="1144"/>
                        <a:pt x="191" y="1144"/>
                        <a:pt x="191" y="1144"/>
                      </a:cubicBezTo>
                      <a:cubicBezTo>
                        <a:pt x="191" y="1145"/>
                        <a:pt x="191" y="1145"/>
                        <a:pt x="191" y="1145"/>
                      </a:cubicBezTo>
                      <a:cubicBezTo>
                        <a:pt x="188" y="1149"/>
                        <a:pt x="188" y="1149"/>
                        <a:pt x="188" y="1149"/>
                      </a:cubicBezTo>
                      <a:cubicBezTo>
                        <a:pt x="185" y="1150"/>
                        <a:pt x="185" y="1150"/>
                        <a:pt x="185" y="1150"/>
                      </a:cubicBezTo>
                      <a:cubicBezTo>
                        <a:pt x="185" y="1153"/>
                        <a:pt x="185" y="1153"/>
                        <a:pt x="185" y="1153"/>
                      </a:cubicBezTo>
                      <a:cubicBezTo>
                        <a:pt x="180" y="1158"/>
                        <a:pt x="180" y="1158"/>
                        <a:pt x="180" y="1158"/>
                      </a:cubicBezTo>
                      <a:cubicBezTo>
                        <a:pt x="179" y="1160"/>
                        <a:pt x="179" y="1160"/>
                        <a:pt x="179" y="1160"/>
                      </a:cubicBezTo>
                      <a:cubicBezTo>
                        <a:pt x="181" y="1160"/>
                        <a:pt x="181" y="1160"/>
                        <a:pt x="181" y="1160"/>
                      </a:cubicBezTo>
                      <a:cubicBezTo>
                        <a:pt x="183" y="1158"/>
                        <a:pt x="183" y="1158"/>
                        <a:pt x="183" y="1158"/>
                      </a:cubicBezTo>
                      <a:cubicBezTo>
                        <a:pt x="184" y="1158"/>
                        <a:pt x="184" y="1158"/>
                        <a:pt x="184" y="1158"/>
                      </a:cubicBezTo>
                      <a:cubicBezTo>
                        <a:pt x="184" y="1159"/>
                        <a:pt x="184" y="1159"/>
                        <a:pt x="184" y="1159"/>
                      </a:cubicBezTo>
                      <a:cubicBezTo>
                        <a:pt x="185" y="1163"/>
                        <a:pt x="185" y="1163"/>
                        <a:pt x="185" y="1163"/>
                      </a:cubicBezTo>
                      <a:cubicBezTo>
                        <a:pt x="186" y="1160"/>
                        <a:pt x="186" y="1160"/>
                        <a:pt x="186" y="1160"/>
                      </a:cubicBezTo>
                      <a:cubicBezTo>
                        <a:pt x="188" y="1158"/>
                        <a:pt x="188" y="1158"/>
                        <a:pt x="188" y="1158"/>
                      </a:cubicBezTo>
                      <a:cubicBezTo>
                        <a:pt x="189" y="1156"/>
                        <a:pt x="189" y="1156"/>
                        <a:pt x="189" y="1156"/>
                      </a:cubicBezTo>
                      <a:cubicBezTo>
                        <a:pt x="191" y="1156"/>
                        <a:pt x="191" y="1156"/>
                        <a:pt x="191" y="1156"/>
                      </a:cubicBezTo>
                      <a:cubicBezTo>
                        <a:pt x="192" y="1157"/>
                        <a:pt x="192" y="1157"/>
                        <a:pt x="192" y="1157"/>
                      </a:cubicBezTo>
                      <a:cubicBezTo>
                        <a:pt x="189" y="1159"/>
                        <a:pt x="189" y="1159"/>
                        <a:pt x="189" y="1159"/>
                      </a:cubicBezTo>
                      <a:cubicBezTo>
                        <a:pt x="188" y="1163"/>
                        <a:pt x="188" y="1163"/>
                        <a:pt x="188" y="1163"/>
                      </a:cubicBezTo>
                      <a:cubicBezTo>
                        <a:pt x="189" y="1164"/>
                        <a:pt x="189" y="1164"/>
                        <a:pt x="189" y="1164"/>
                      </a:cubicBezTo>
                      <a:cubicBezTo>
                        <a:pt x="192" y="1163"/>
                        <a:pt x="192" y="1163"/>
                        <a:pt x="192" y="1163"/>
                      </a:cubicBezTo>
                      <a:cubicBezTo>
                        <a:pt x="193" y="1160"/>
                        <a:pt x="193" y="1160"/>
                        <a:pt x="193" y="1160"/>
                      </a:cubicBezTo>
                      <a:cubicBezTo>
                        <a:pt x="194" y="1160"/>
                        <a:pt x="194" y="1160"/>
                        <a:pt x="194" y="1160"/>
                      </a:cubicBezTo>
                      <a:cubicBezTo>
                        <a:pt x="197" y="1159"/>
                        <a:pt x="197" y="1159"/>
                        <a:pt x="197" y="1159"/>
                      </a:cubicBezTo>
                      <a:cubicBezTo>
                        <a:pt x="195" y="1163"/>
                        <a:pt x="195" y="1163"/>
                        <a:pt x="195" y="1163"/>
                      </a:cubicBezTo>
                      <a:cubicBezTo>
                        <a:pt x="194" y="1167"/>
                        <a:pt x="194" y="1167"/>
                        <a:pt x="194" y="1167"/>
                      </a:cubicBezTo>
                      <a:cubicBezTo>
                        <a:pt x="191" y="1170"/>
                        <a:pt x="191" y="1170"/>
                        <a:pt x="191" y="1170"/>
                      </a:cubicBezTo>
                      <a:cubicBezTo>
                        <a:pt x="190" y="1173"/>
                        <a:pt x="190" y="1173"/>
                        <a:pt x="190" y="1173"/>
                      </a:cubicBezTo>
                      <a:cubicBezTo>
                        <a:pt x="192" y="1174"/>
                        <a:pt x="192" y="1174"/>
                        <a:pt x="192" y="1174"/>
                      </a:cubicBezTo>
                      <a:cubicBezTo>
                        <a:pt x="195" y="1171"/>
                        <a:pt x="195" y="1171"/>
                        <a:pt x="195" y="1171"/>
                      </a:cubicBezTo>
                      <a:cubicBezTo>
                        <a:pt x="197" y="1164"/>
                        <a:pt x="197" y="1164"/>
                        <a:pt x="197" y="1164"/>
                      </a:cubicBezTo>
                      <a:cubicBezTo>
                        <a:pt x="199" y="1162"/>
                        <a:pt x="199" y="1162"/>
                        <a:pt x="199" y="1162"/>
                      </a:cubicBezTo>
                      <a:cubicBezTo>
                        <a:pt x="200" y="1163"/>
                        <a:pt x="200" y="1163"/>
                        <a:pt x="200" y="1163"/>
                      </a:cubicBezTo>
                      <a:cubicBezTo>
                        <a:pt x="197" y="1168"/>
                        <a:pt x="197" y="1168"/>
                        <a:pt x="197" y="1168"/>
                      </a:cubicBezTo>
                      <a:cubicBezTo>
                        <a:pt x="197" y="1171"/>
                        <a:pt x="197" y="1171"/>
                        <a:pt x="197" y="1171"/>
                      </a:cubicBezTo>
                      <a:cubicBezTo>
                        <a:pt x="196" y="1174"/>
                        <a:pt x="196" y="1174"/>
                        <a:pt x="196" y="1174"/>
                      </a:cubicBezTo>
                      <a:cubicBezTo>
                        <a:pt x="195" y="1178"/>
                        <a:pt x="195" y="1178"/>
                        <a:pt x="195" y="1178"/>
                      </a:cubicBezTo>
                      <a:cubicBezTo>
                        <a:pt x="197" y="1179"/>
                        <a:pt x="197" y="1179"/>
                        <a:pt x="197" y="1179"/>
                      </a:cubicBezTo>
                      <a:cubicBezTo>
                        <a:pt x="198" y="1177"/>
                        <a:pt x="198" y="1177"/>
                        <a:pt x="198" y="1177"/>
                      </a:cubicBezTo>
                      <a:cubicBezTo>
                        <a:pt x="198" y="1174"/>
                        <a:pt x="198" y="1174"/>
                        <a:pt x="198" y="1174"/>
                      </a:cubicBezTo>
                      <a:cubicBezTo>
                        <a:pt x="198" y="1172"/>
                        <a:pt x="198" y="1172"/>
                        <a:pt x="198" y="1172"/>
                      </a:cubicBezTo>
                      <a:cubicBezTo>
                        <a:pt x="200" y="1172"/>
                        <a:pt x="200" y="1172"/>
                        <a:pt x="200" y="1172"/>
                      </a:cubicBezTo>
                      <a:cubicBezTo>
                        <a:pt x="202" y="1174"/>
                        <a:pt x="202" y="1174"/>
                        <a:pt x="202" y="1174"/>
                      </a:cubicBezTo>
                      <a:cubicBezTo>
                        <a:pt x="202" y="1168"/>
                        <a:pt x="202" y="1168"/>
                        <a:pt x="202" y="1168"/>
                      </a:cubicBezTo>
                      <a:cubicBezTo>
                        <a:pt x="204" y="1168"/>
                        <a:pt x="204" y="1168"/>
                        <a:pt x="204" y="1168"/>
                      </a:cubicBezTo>
                      <a:cubicBezTo>
                        <a:pt x="205" y="1165"/>
                        <a:pt x="205" y="1165"/>
                        <a:pt x="205" y="1165"/>
                      </a:cubicBezTo>
                      <a:cubicBezTo>
                        <a:pt x="207" y="1166"/>
                        <a:pt x="207" y="1166"/>
                        <a:pt x="207" y="1166"/>
                      </a:cubicBezTo>
                      <a:cubicBezTo>
                        <a:pt x="207" y="1168"/>
                        <a:pt x="207" y="1168"/>
                        <a:pt x="207" y="1168"/>
                      </a:cubicBezTo>
                      <a:cubicBezTo>
                        <a:pt x="206" y="1168"/>
                        <a:pt x="206" y="1168"/>
                        <a:pt x="206" y="1168"/>
                      </a:cubicBezTo>
                      <a:cubicBezTo>
                        <a:pt x="205" y="1171"/>
                        <a:pt x="205" y="1171"/>
                        <a:pt x="205" y="1171"/>
                      </a:cubicBezTo>
                      <a:cubicBezTo>
                        <a:pt x="206" y="1173"/>
                        <a:pt x="206" y="1173"/>
                        <a:pt x="206" y="1173"/>
                      </a:cubicBezTo>
                      <a:cubicBezTo>
                        <a:pt x="210" y="1173"/>
                        <a:pt x="210" y="1173"/>
                        <a:pt x="210" y="1173"/>
                      </a:cubicBezTo>
                      <a:cubicBezTo>
                        <a:pt x="219" y="1178"/>
                        <a:pt x="219" y="1178"/>
                        <a:pt x="219" y="1178"/>
                      </a:cubicBezTo>
                      <a:cubicBezTo>
                        <a:pt x="220" y="1178"/>
                        <a:pt x="220" y="1178"/>
                        <a:pt x="220" y="1178"/>
                      </a:cubicBezTo>
                      <a:cubicBezTo>
                        <a:pt x="220" y="1177"/>
                        <a:pt x="220" y="1177"/>
                        <a:pt x="220" y="1177"/>
                      </a:cubicBezTo>
                      <a:cubicBezTo>
                        <a:pt x="222" y="1175"/>
                        <a:pt x="222" y="1175"/>
                        <a:pt x="222" y="1175"/>
                      </a:cubicBezTo>
                      <a:cubicBezTo>
                        <a:pt x="223" y="1174"/>
                        <a:pt x="223" y="1174"/>
                        <a:pt x="223" y="1174"/>
                      </a:cubicBezTo>
                      <a:cubicBezTo>
                        <a:pt x="223" y="1173"/>
                        <a:pt x="223" y="1173"/>
                        <a:pt x="223" y="1173"/>
                      </a:cubicBezTo>
                      <a:cubicBezTo>
                        <a:pt x="222" y="1172"/>
                        <a:pt x="222" y="1172"/>
                        <a:pt x="222" y="1172"/>
                      </a:cubicBezTo>
                      <a:cubicBezTo>
                        <a:pt x="221" y="1171"/>
                        <a:pt x="221" y="1171"/>
                        <a:pt x="221" y="1171"/>
                      </a:cubicBezTo>
                      <a:cubicBezTo>
                        <a:pt x="219" y="1171"/>
                        <a:pt x="219" y="1171"/>
                        <a:pt x="219" y="1171"/>
                      </a:cubicBezTo>
                      <a:cubicBezTo>
                        <a:pt x="217" y="1171"/>
                        <a:pt x="217" y="1171"/>
                        <a:pt x="217" y="1171"/>
                      </a:cubicBezTo>
                      <a:cubicBezTo>
                        <a:pt x="217" y="1170"/>
                        <a:pt x="217" y="1170"/>
                        <a:pt x="217" y="1170"/>
                      </a:cubicBezTo>
                      <a:cubicBezTo>
                        <a:pt x="218" y="1168"/>
                        <a:pt x="218" y="1168"/>
                        <a:pt x="218" y="1168"/>
                      </a:cubicBezTo>
                      <a:cubicBezTo>
                        <a:pt x="218" y="1166"/>
                        <a:pt x="218" y="1166"/>
                        <a:pt x="218" y="1166"/>
                      </a:cubicBezTo>
                      <a:cubicBezTo>
                        <a:pt x="215" y="1164"/>
                        <a:pt x="215" y="1164"/>
                        <a:pt x="215" y="1164"/>
                      </a:cubicBezTo>
                      <a:cubicBezTo>
                        <a:pt x="209" y="1161"/>
                        <a:pt x="209" y="1161"/>
                        <a:pt x="209" y="1161"/>
                      </a:cubicBezTo>
                      <a:cubicBezTo>
                        <a:pt x="209" y="1159"/>
                        <a:pt x="209" y="1159"/>
                        <a:pt x="209" y="1159"/>
                      </a:cubicBezTo>
                      <a:cubicBezTo>
                        <a:pt x="209" y="1158"/>
                        <a:pt x="209" y="1158"/>
                        <a:pt x="209" y="1158"/>
                      </a:cubicBezTo>
                      <a:cubicBezTo>
                        <a:pt x="212" y="1159"/>
                        <a:pt x="212" y="1159"/>
                        <a:pt x="212" y="1159"/>
                      </a:cubicBezTo>
                      <a:cubicBezTo>
                        <a:pt x="214" y="1158"/>
                        <a:pt x="214" y="1158"/>
                        <a:pt x="214" y="1158"/>
                      </a:cubicBezTo>
                      <a:cubicBezTo>
                        <a:pt x="215" y="1158"/>
                        <a:pt x="215" y="1158"/>
                        <a:pt x="215" y="1158"/>
                      </a:cubicBezTo>
                      <a:cubicBezTo>
                        <a:pt x="215" y="1160"/>
                        <a:pt x="215" y="1160"/>
                        <a:pt x="215" y="1160"/>
                      </a:cubicBezTo>
                      <a:cubicBezTo>
                        <a:pt x="218" y="1163"/>
                        <a:pt x="218" y="1163"/>
                        <a:pt x="218" y="1163"/>
                      </a:cubicBezTo>
                      <a:cubicBezTo>
                        <a:pt x="220" y="1165"/>
                        <a:pt x="220" y="1165"/>
                        <a:pt x="220" y="1165"/>
                      </a:cubicBezTo>
                      <a:cubicBezTo>
                        <a:pt x="223" y="1165"/>
                        <a:pt x="223" y="1165"/>
                        <a:pt x="223" y="1165"/>
                      </a:cubicBezTo>
                      <a:cubicBezTo>
                        <a:pt x="226" y="1164"/>
                        <a:pt x="226" y="1164"/>
                        <a:pt x="226" y="1164"/>
                      </a:cubicBezTo>
                      <a:cubicBezTo>
                        <a:pt x="228" y="1162"/>
                        <a:pt x="228" y="1162"/>
                        <a:pt x="228" y="1162"/>
                      </a:cubicBezTo>
                      <a:cubicBezTo>
                        <a:pt x="229" y="1160"/>
                        <a:pt x="229" y="1160"/>
                        <a:pt x="229" y="1160"/>
                      </a:cubicBezTo>
                      <a:cubicBezTo>
                        <a:pt x="226" y="1160"/>
                        <a:pt x="226" y="1160"/>
                        <a:pt x="226" y="1160"/>
                      </a:cubicBezTo>
                      <a:cubicBezTo>
                        <a:pt x="223" y="1160"/>
                        <a:pt x="223" y="1160"/>
                        <a:pt x="223" y="1160"/>
                      </a:cubicBezTo>
                      <a:cubicBezTo>
                        <a:pt x="221" y="1159"/>
                        <a:pt x="221" y="1159"/>
                        <a:pt x="221" y="1159"/>
                      </a:cubicBezTo>
                      <a:cubicBezTo>
                        <a:pt x="221" y="1157"/>
                        <a:pt x="221" y="1157"/>
                        <a:pt x="221" y="1157"/>
                      </a:cubicBezTo>
                      <a:cubicBezTo>
                        <a:pt x="223" y="1158"/>
                        <a:pt x="223" y="1158"/>
                        <a:pt x="223" y="1158"/>
                      </a:cubicBezTo>
                      <a:cubicBezTo>
                        <a:pt x="225" y="1158"/>
                        <a:pt x="225" y="1158"/>
                        <a:pt x="225" y="1158"/>
                      </a:cubicBezTo>
                      <a:cubicBezTo>
                        <a:pt x="228" y="1156"/>
                        <a:pt x="228" y="1156"/>
                        <a:pt x="228" y="1156"/>
                      </a:cubicBezTo>
                      <a:cubicBezTo>
                        <a:pt x="227" y="1155"/>
                        <a:pt x="227" y="1155"/>
                        <a:pt x="227" y="1155"/>
                      </a:cubicBezTo>
                      <a:cubicBezTo>
                        <a:pt x="224" y="1153"/>
                        <a:pt x="224" y="1153"/>
                        <a:pt x="224" y="1153"/>
                      </a:cubicBezTo>
                      <a:cubicBezTo>
                        <a:pt x="222" y="1152"/>
                        <a:pt x="222" y="1152"/>
                        <a:pt x="222" y="1152"/>
                      </a:cubicBezTo>
                      <a:cubicBezTo>
                        <a:pt x="222" y="1152"/>
                        <a:pt x="222" y="1152"/>
                        <a:pt x="222" y="1152"/>
                      </a:cubicBezTo>
                      <a:cubicBezTo>
                        <a:pt x="224" y="1151"/>
                        <a:pt x="224" y="1151"/>
                        <a:pt x="224" y="1151"/>
                      </a:cubicBezTo>
                      <a:cubicBezTo>
                        <a:pt x="224" y="1151"/>
                        <a:pt x="224" y="1151"/>
                        <a:pt x="224" y="1151"/>
                      </a:cubicBezTo>
                      <a:cubicBezTo>
                        <a:pt x="223" y="1149"/>
                        <a:pt x="223" y="1149"/>
                        <a:pt x="223" y="1149"/>
                      </a:cubicBezTo>
                      <a:cubicBezTo>
                        <a:pt x="220" y="1148"/>
                        <a:pt x="220" y="1148"/>
                        <a:pt x="220" y="1148"/>
                      </a:cubicBezTo>
                      <a:cubicBezTo>
                        <a:pt x="218" y="1146"/>
                        <a:pt x="218" y="1146"/>
                        <a:pt x="218" y="1146"/>
                      </a:cubicBezTo>
                      <a:cubicBezTo>
                        <a:pt x="219" y="1145"/>
                        <a:pt x="219" y="1145"/>
                        <a:pt x="219" y="1145"/>
                      </a:cubicBezTo>
                      <a:cubicBezTo>
                        <a:pt x="222" y="1147"/>
                        <a:pt x="222" y="1147"/>
                        <a:pt x="222" y="1147"/>
                      </a:cubicBezTo>
                      <a:cubicBezTo>
                        <a:pt x="225" y="1148"/>
                        <a:pt x="225" y="1148"/>
                        <a:pt x="225" y="1148"/>
                      </a:cubicBezTo>
                      <a:cubicBezTo>
                        <a:pt x="230" y="1147"/>
                        <a:pt x="230" y="1147"/>
                        <a:pt x="230" y="1147"/>
                      </a:cubicBezTo>
                      <a:cubicBezTo>
                        <a:pt x="233" y="1145"/>
                        <a:pt x="233" y="1145"/>
                        <a:pt x="233" y="1145"/>
                      </a:cubicBezTo>
                      <a:cubicBezTo>
                        <a:pt x="233" y="1144"/>
                        <a:pt x="233" y="1144"/>
                        <a:pt x="233" y="1144"/>
                      </a:cubicBezTo>
                      <a:cubicBezTo>
                        <a:pt x="232" y="1142"/>
                        <a:pt x="232" y="1142"/>
                        <a:pt x="232" y="1142"/>
                      </a:cubicBezTo>
                      <a:cubicBezTo>
                        <a:pt x="230" y="1140"/>
                        <a:pt x="230" y="1140"/>
                        <a:pt x="230" y="1140"/>
                      </a:cubicBezTo>
                      <a:cubicBezTo>
                        <a:pt x="223" y="1140"/>
                        <a:pt x="223" y="1140"/>
                        <a:pt x="223" y="1140"/>
                      </a:cubicBezTo>
                      <a:cubicBezTo>
                        <a:pt x="221" y="1138"/>
                        <a:pt x="221" y="1138"/>
                        <a:pt x="221" y="1138"/>
                      </a:cubicBezTo>
                      <a:cubicBezTo>
                        <a:pt x="221" y="1137"/>
                        <a:pt x="221" y="1137"/>
                        <a:pt x="221" y="1137"/>
                      </a:cubicBezTo>
                      <a:cubicBezTo>
                        <a:pt x="222" y="1137"/>
                        <a:pt x="222" y="1137"/>
                        <a:pt x="222" y="1137"/>
                      </a:cubicBezTo>
                      <a:cubicBezTo>
                        <a:pt x="224" y="1138"/>
                        <a:pt x="224" y="1138"/>
                        <a:pt x="224" y="1138"/>
                      </a:cubicBezTo>
                      <a:cubicBezTo>
                        <a:pt x="229" y="1139"/>
                        <a:pt x="229" y="1139"/>
                        <a:pt x="229" y="1139"/>
                      </a:cubicBezTo>
                      <a:cubicBezTo>
                        <a:pt x="231" y="1137"/>
                        <a:pt x="231" y="1137"/>
                        <a:pt x="231" y="1137"/>
                      </a:cubicBezTo>
                      <a:cubicBezTo>
                        <a:pt x="231" y="1134"/>
                        <a:pt x="231" y="1134"/>
                        <a:pt x="231" y="1134"/>
                      </a:cubicBezTo>
                      <a:cubicBezTo>
                        <a:pt x="229" y="1132"/>
                        <a:pt x="229" y="1132"/>
                        <a:pt x="229" y="1132"/>
                      </a:cubicBezTo>
                      <a:cubicBezTo>
                        <a:pt x="227" y="1131"/>
                        <a:pt x="227" y="1131"/>
                        <a:pt x="227" y="1131"/>
                      </a:cubicBezTo>
                      <a:cubicBezTo>
                        <a:pt x="226" y="1129"/>
                        <a:pt x="226" y="1129"/>
                        <a:pt x="226" y="1129"/>
                      </a:cubicBezTo>
                      <a:cubicBezTo>
                        <a:pt x="228" y="1129"/>
                        <a:pt x="228" y="1129"/>
                        <a:pt x="228" y="1129"/>
                      </a:cubicBezTo>
                      <a:cubicBezTo>
                        <a:pt x="230" y="1130"/>
                        <a:pt x="230" y="1130"/>
                        <a:pt x="230" y="1130"/>
                      </a:cubicBezTo>
                      <a:cubicBezTo>
                        <a:pt x="231" y="1132"/>
                        <a:pt x="231" y="1132"/>
                        <a:pt x="231" y="1132"/>
                      </a:cubicBezTo>
                      <a:cubicBezTo>
                        <a:pt x="233" y="1130"/>
                        <a:pt x="233" y="1130"/>
                        <a:pt x="233" y="1130"/>
                      </a:cubicBezTo>
                      <a:cubicBezTo>
                        <a:pt x="235" y="1128"/>
                        <a:pt x="235" y="1128"/>
                        <a:pt x="235" y="1128"/>
                      </a:cubicBezTo>
                      <a:cubicBezTo>
                        <a:pt x="235" y="1126"/>
                        <a:pt x="235" y="1126"/>
                        <a:pt x="235" y="1126"/>
                      </a:cubicBezTo>
                      <a:cubicBezTo>
                        <a:pt x="234" y="1125"/>
                        <a:pt x="234" y="1125"/>
                        <a:pt x="234" y="1125"/>
                      </a:cubicBezTo>
                      <a:cubicBezTo>
                        <a:pt x="231" y="1124"/>
                        <a:pt x="231" y="1124"/>
                        <a:pt x="231" y="1124"/>
                      </a:cubicBezTo>
                      <a:cubicBezTo>
                        <a:pt x="231" y="1122"/>
                        <a:pt x="231" y="1122"/>
                        <a:pt x="231" y="1122"/>
                      </a:cubicBezTo>
                      <a:cubicBezTo>
                        <a:pt x="233" y="1122"/>
                        <a:pt x="233" y="1122"/>
                        <a:pt x="233" y="1122"/>
                      </a:cubicBezTo>
                      <a:cubicBezTo>
                        <a:pt x="234" y="1124"/>
                        <a:pt x="234" y="1124"/>
                        <a:pt x="234" y="1124"/>
                      </a:cubicBezTo>
                      <a:cubicBezTo>
                        <a:pt x="236" y="1124"/>
                        <a:pt x="236" y="1124"/>
                        <a:pt x="236" y="1124"/>
                      </a:cubicBezTo>
                      <a:cubicBezTo>
                        <a:pt x="238" y="1121"/>
                        <a:pt x="238" y="1121"/>
                        <a:pt x="238" y="1121"/>
                      </a:cubicBezTo>
                      <a:cubicBezTo>
                        <a:pt x="238" y="1120"/>
                        <a:pt x="238" y="1120"/>
                        <a:pt x="238" y="1120"/>
                      </a:cubicBezTo>
                      <a:cubicBezTo>
                        <a:pt x="234" y="1119"/>
                        <a:pt x="234" y="1119"/>
                        <a:pt x="234" y="1119"/>
                      </a:cubicBezTo>
                      <a:cubicBezTo>
                        <a:pt x="232" y="1117"/>
                        <a:pt x="232" y="1117"/>
                        <a:pt x="232" y="1117"/>
                      </a:cubicBezTo>
                      <a:cubicBezTo>
                        <a:pt x="231" y="1115"/>
                        <a:pt x="231" y="1115"/>
                        <a:pt x="231" y="1115"/>
                      </a:cubicBezTo>
                      <a:cubicBezTo>
                        <a:pt x="232" y="1115"/>
                        <a:pt x="232" y="1115"/>
                        <a:pt x="232" y="1115"/>
                      </a:cubicBezTo>
                      <a:cubicBezTo>
                        <a:pt x="235" y="1117"/>
                        <a:pt x="235" y="1117"/>
                        <a:pt x="235" y="1117"/>
                      </a:cubicBezTo>
                      <a:cubicBezTo>
                        <a:pt x="237" y="1117"/>
                        <a:pt x="237" y="1117"/>
                        <a:pt x="237" y="1117"/>
                      </a:cubicBezTo>
                      <a:cubicBezTo>
                        <a:pt x="239" y="1119"/>
                        <a:pt x="239" y="1119"/>
                        <a:pt x="239" y="1119"/>
                      </a:cubicBezTo>
                      <a:cubicBezTo>
                        <a:pt x="241" y="1119"/>
                        <a:pt x="241" y="1119"/>
                        <a:pt x="241" y="1119"/>
                      </a:cubicBezTo>
                      <a:cubicBezTo>
                        <a:pt x="242" y="1115"/>
                        <a:pt x="242" y="1115"/>
                        <a:pt x="242" y="1115"/>
                      </a:cubicBezTo>
                      <a:cubicBezTo>
                        <a:pt x="242" y="1113"/>
                        <a:pt x="242" y="1113"/>
                        <a:pt x="242" y="1113"/>
                      </a:cubicBezTo>
                      <a:cubicBezTo>
                        <a:pt x="244" y="1112"/>
                        <a:pt x="244" y="1112"/>
                        <a:pt x="244" y="1112"/>
                      </a:cubicBezTo>
                      <a:cubicBezTo>
                        <a:pt x="244" y="1110"/>
                        <a:pt x="244" y="1110"/>
                        <a:pt x="244" y="1110"/>
                      </a:cubicBezTo>
                      <a:cubicBezTo>
                        <a:pt x="244" y="1108"/>
                        <a:pt x="244" y="1108"/>
                        <a:pt x="244" y="1108"/>
                      </a:cubicBezTo>
                      <a:cubicBezTo>
                        <a:pt x="244" y="1104"/>
                        <a:pt x="244" y="1104"/>
                        <a:pt x="244" y="1104"/>
                      </a:cubicBezTo>
                      <a:cubicBezTo>
                        <a:pt x="245" y="1102"/>
                        <a:pt x="245" y="1102"/>
                        <a:pt x="245" y="1102"/>
                      </a:cubicBezTo>
                      <a:cubicBezTo>
                        <a:pt x="242" y="1099"/>
                        <a:pt x="242" y="1099"/>
                        <a:pt x="242" y="1099"/>
                      </a:cubicBezTo>
                      <a:cubicBezTo>
                        <a:pt x="239" y="1095"/>
                        <a:pt x="239" y="1095"/>
                        <a:pt x="239" y="1095"/>
                      </a:cubicBezTo>
                      <a:cubicBezTo>
                        <a:pt x="236" y="1094"/>
                        <a:pt x="236" y="1094"/>
                        <a:pt x="236" y="1094"/>
                      </a:cubicBezTo>
                      <a:cubicBezTo>
                        <a:pt x="234" y="1092"/>
                        <a:pt x="234" y="1092"/>
                        <a:pt x="234" y="1092"/>
                      </a:cubicBezTo>
                      <a:cubicBezTo>
                        <a:pt x="234" y="1091"/>
                        <a:pt x="234" y="1091"/>
                        <a:pt x="234" y="1091"/>
                      </a:cubicBezTo>
                      <a:cubicBezTo>
                        <a:pt x="236" y="1090"/>
                        <a:pt x="236" y="1090"/>
                        <a:pt x="236" y="1090"/>
                      </a:cubicBezTo>
                      <a:cubicBezTo>
                        <a:pt x="238" y="1092"/>
                        <a:pt x="238" y="1092"/>
                        <a:pt x="238" y="1092"/>
                      </a:cubicBezTo>
                      <a:cubicBezTo>
                        <a:pt x="242" y="1095"/>
                        <a:pt x="242" y="1095"/>
                        <a:pt x="242" y="1095"/>
                      </a:cubicBezTo>
                      <a:cubicBezTo>
                        <a:pt x="244" y="1098"/>
                        <a:pt x="244" y="1098"/>
                        <a:pt x="244" y="1098"/>
                      </a:cubicBezTo>
                      <a:cubicBezTo>
                        <a:pt x="246" y="1098"/>
                        <a:pt x="246" y="1098"/>
                        <a:pt x="246" y="1098"/>
                      </a:cubicBezTo>
                      <a:cubicBezTo>
                        <a:pt x="248" y="1097"/>
                        <a:pt x="248" y="1097"/>
                        <a:pt x="248" y="1097"/>
                      </a:cubicBezTo>
                      <a:cubicBezTo>
                        <a:pt x="246" y="1093"/>
                        <a:pt x="246" y="1093"/>
                        <a:pt x="246" y="1093"/>
                      </a:cubicBezTo>
                      <a:cubicBezTo>
                        <a:pt x="245" y="1089"/>
                        <a:pt x="245" y="1089"/>
                        <a:pt x="245" y="1089"/>
                      </a:cubicBezTo>
                      <a:cubicBezTo>
                        <a:pt x="241" y="1088"/>
                        <a:pt x="241" y="1088"/>
                        <a:pt x="241" y="1088"/>
                      </a:cubicBezTo>
                      <a:cubicBezTo>
                        <a:pt x="235" y="1085"/>
                        <a:pt x="235" y="1085"/>
                        <a:pt x="235" y="1085"/>
                      </a:cubicBezTo>
                      <a:cubicBezTo>
                        <a:pt x="234" y="1084"/>
                        <a:pt x="234" y="1084"/>
                        <a:pt x="234" y="1084"/>
                      </a:cubicBezTo>
                      <a:cubicBezTo>
                        <a:pt x="234" y="1081"/>
                        <a:pt x="234" y="1081"/>
                        <a:pt x="234" y="1081"/>
                      </a:cubicBezTo>
                      <a:cubicBezTo>
                        <a:pt x="236" y="1081"/>
                        <a:pt x="236" y="1081"/>
                        <a:pt x="236" y="1081"/>
                      </a:cubicBezTo>
                      <a:cubicBezTo>
                        <a:pt x="238" y="1082"/>
                        <a:pt x="238" y="1082"/>
                        <a:pt x="238" y="1082"/>
                      </a:cubicBezTo>
                      <a:cubicBezTo>
                        <a:pt x="239" y="1084"/>
                        <a:pt x="239" y="1084"/>
                        <a:pt x="239" y="1084"/>
                      </a:cubicBezTo>
                      <a:cubicBezTo>
                        <a:pt x="242" y="1084"/>
                        <a:pt x="242" y="1084"/>
                        <a:pt x="242" y="1084"/>
                      </a:cubicBezTo>
                      <a:cubicBezTo>
                        <a:pt x="244" y="1081"/>
                        <a:pt x="244" y="1081"/>
                        <a:pt x="244" y="1081"/>
                      </a:cubicBezTo>
                      <a:cubicBezTo>
                        <a:pt x="244" y="1079"/>
                        <a:pt x="244" y="1079"/>
                        <a:pt x="244" y="1079"/>
                      </a:cubicBezTo>
                      <a:cubicBezTo>
                        <a:pt x="244" y="1076"/>
                        <a:pt x="244" y="1076"/>
                        <a:pt x="244" y="1076"/>
                      </a:cubicBezTo>
                      <a:cubicBezTo>
                        <a:pt x="245" y="1076"/>
                        <a:pt x="245" y="1076"/>
                        <a:pt x="245" y="1076"/>
                      </a:cubicBezTo>
                      <a:cubicBezTo>
                        <a:pt x="247" y="1077"/>
                        <a:pt x="247" y="1077"/>
                        <a:pt x="247" y="1077"/>
                      </a:cubicBezTo>
                      <a:cubicBezTo>
                        <a:pt x="247" y="1078"/>
                        <a:pt x="247" y="1078"/>
                        <a:pt x="247" y="1078"/>
                      </a:cubicBezTo>
                      <a:cubicBezTo>
                        <a:pt x="247" y="1080"/>
                        <a:pt x="247" y="1080"/>
                        <a:pt x="247" y="1080"/>
                      </a:cubicBezTo>
                      <a:cubicBezTo>
                        <a:pt x="250" y="1082"/>
                        <a:pt x="250" y="1082"/>
                        <a:pt x="250" y="1082"/>
                      </a:cubicBezTo>
                      <a:cubicBezTo>
                        <a:pt x="252" y="1082"/>
                        <a:pt x="252" y="1082"/>
                        <a:pt x="252" y="1082"/>
                      </a:cubicBezTo>
                      <a:cubicBezTo>
                        <a:pt x="254" y="1083"/>
                        <a:pt x="254" y="1083"/>
                        <a:pt x="254" y="1083"/>
                      </a:cubicBezTo>
                      <a:cubicBezTo>
                        <a:pt x="256" y="1083"/>
                        <a:pt x="256" y="1083"/>
                        <a:pt x="256" y="1083"/>
                      </a:cubicBezTo>
                      <a:cubicBezTo>
                        <a:pt x="257" y="1081"/>
                        <a:pt x="257" y="1081"/>
                        <a:pt x="257" y="1081"/>
                      </a:cubicBezTo>
                      <a:cubicBezTo>
                        <a:pt x="259" y="1079"/>
                        <a:pt x="259" y="1079"/>
                        <a:pt x="259" y="1079"/>
                      </a:cubicBezTo>
                      <a:cubicBezTo>
                        <a:pt x="260" y="1078"/>
                        <a:pt x="260" y="1078"/>
                        <a:pt x="260" y="1078"/>
                      </a:cubicBezTo>
                      <a:cubicBezTo>
                        <a:pt x="259" y="1076"/>
                        <a:pt x="259" y="1076"/>
                        <a:pt x="259" y="1076"/>
                      </a:cubicBezTo>
                      <a:cubicBezTo>
                        <a:pt x="257" y="1075"/>
                        <a:pt x="257" y="1075"/>
                        <a:pt x="257" y="1075"/>
                      </a:cubicBezTo>
                      <a:cubicBezTo>
                        <a:pt x="252" y="1075"/>
                        <a:pt x="252" y="1075"/>
                        <a:pt x="252" y="1075"/>
                      </a:cubicBezTo>
                      <a:cubicBezTo>
                        <a:pt x="251" y="1074"/>
                        <a:pt x="251" y="1074"/>
                        <a:pt x="251" y="1074"/>
                      </a:cubicBezTo>
                      <a:cubicBezTo>
                        <a:pt x="251" y="1073"/>
                        <a:pt x="251" y="1073"/>
                        <a:pt x="251" y="1073"/>
                      </a:cubicBezTo>
                      <a:cubicBezTo>
                        <a:pt x="251" y="1070"/>
                        <a:pt x="251" y="1070"/>
                        <a:pt x="251" y="1070"/>
                      </a:cubicBezTo>
                      <a:cubicBezTo>
                        <a:pt x="249" y="1068"/>
                        <a:pt x="249" y="1068"/>
                        <a:pt x="249" y="1068"/>
                      </a:cubicBezTo>
                      <a:cubicBezTo>
                        <a:pt x="249" y="1066"/>
                        <a:pt x="249" y="1066"/>
                        <a:pt x="249" y="1066"/>
                      </a:cubicBezTo>
                      <a:cubicBezTo>
                        <a:pt x="250" y="1064"/>
                        <a:pt x="250" y="1064"/>
                        <a:pt x="250" y="1064"/>
                      </a:cubicBezTo>
                      <a:cubicBezTo>
                        <a:pt x="251" y="1064"/>
                        <a:pt x="251" y="1064"/>
                        <a:pt x="251" y="1064"/>
                      </a:cubicBezTo>
                      <a:cubicBezTo>
                        <a:pt x="253" y="1066"/>
                        <a:pt x="253" y="1066"/>
                        <a:pt x="253" y="1066"/>
                      </a:cubicBezTo>
                      <a:cubicBezTo>
                        <a:pt x="254" y="1069"/>
                        <a:pt x="254" y="1069"/>
                        <a:pt x="254" y="1069"/>
                      </a:cubicBezTo>
                      <a:cubicBezTo>
                        <a:pt x="255" y="1071"/>
                        <a:pt x="255" y="1071"/>
                        <a:pt x="255" y="1071"/>
                      </a:cubicBezTo>
                      <a:cubicBezTo>
                        <a:pt x="259" y="1072"/>
                        <a:pt x="259" y="1072"/>
                        <a:pt x="259" y="1072"/>
                      </a:cubicBezTo>
                      <a:cubicBezTo>
                        <a:pt x="260" y="1071"/>
                        <a:pt x="260" y="1071"/>
                        <a:pt x="260" y="1071"/>
                      </a:cubicBezTo>
                      <a:cubicBezTo>
                        <a:pt x="260" y="1069"/>
                        <a:pt x="260" y="1069"/>
                        <a:pt x="260" y="1069"/>
                      </a:cubicBezTo>
                      <a:cubicBezTo>
                        <a:pt x="260" y="1067"/>
                        <a:pt x="260" y="1067"/>
                        <a:pt x="260" y="1067"/>
                      </a:cubicBezTo>
                      <a:cubicBezTo>
                        <a:pt x="256" y="1065"/>
                        <a:pt x="256" y="1065"/>
                        <a:pt x="256" y="1065"/>
                      </a:cubicBezTo>
                      <a:cubicBezTo>
                        <a:pt x="254" y="1063"/>
                        <a:pt x="254" y="1063"/>
                        <a:pt x="254" y="1063"/>
                      </a:cubicBezTo>
                      <a:cubicBezTo>
                        <a:pt x="253" y="1059"/>
                        <a:pt x="253" y="1059"/>
                        <a:pt x="253" y="1059"/>
                      </a:cubicBezTo>
                      <a:cubicBezTo>
                        <a:pt x="254" y="1059"/>
                        <a:pt x="254" y="1059"/>
                        <a:pt x="254" y="1059"/>
                      </a:cubicBezTo>
                      <a:cubicBezTo>
                        <a:pt x="256" y="1062"/>
                        <a:pt x="256" y="1062"/>
                        <a:pt x="256" y="1062"/>
                      </a:cubicBezTo>
                      <a:cubicBezTo>
                        <a:pt x="259" y="1064"/>
                        <a:pt x="259" y="1064"/>
                        <a:pt x="259" y="1064"/>
                      </a:cubicBezTo>
                      <a:cubicBezTo>
                        <a:pt x="261" y="1065"/>
                        <a:pt x="261" y="1065"/>
                        <a:pt x="261" y="1065"/>
                      </a:cubicBezTo>
                      <a:cubicBezTo>
                        <a:pt x="263" y="1067"/>
                        <a:pt x="263" y="1067"/>
                        <a:pt x="263" y="1067"/>
                      </a:cubicBezTo>
                      <a:cubicBezTo>
                        <a:pt x="264" y="1066"/>
                        <a:pt x="264" y="1066"/>
                        <a:pt x="264" y="1066"/>
                      </a:cubicBezTo>
                      <a:cubicBezTo>
                        <a:pt x="264" y="1064"/>
                        <a:pt x="264" y="1064"/>
                        <a:pt x="264" y="1064"/>
                      </a:cubicBezTo>
                      <a:cubicBezTo>
                        <a:pt x="263" y="1062"/>
                        <a:pt x="263" y="1062"/>
                        <a:pt x="263" y="1062"/>
                      </a:cubicBezTo>
                      <a:cubicBezTo>
                        <a:pt x="260" y="1060"/>
                        <a:pt x="260" y="1060"/>
                        <a:pt x="260" y="1060"/>
                      </a:cubicBezTo>
                      <a:cubicBezTo>
                        <a:pt x="258" y="1057"/>
                        <a:pt x="258" y="1057"/>
                        <a:pt x="258" y="1057"/>
                      </a:cubicBezTo>
                      <a:cubicBezTo>
                        <a:pt x="257" y="1054"/>
                        <a:pt x="257" y="1054"/>
                        <a:pt x="257" y="1054"/>
                      </a:cubicBezTo>
                      <a:cubicBezTo>
                        <a:pt x="259" y="1052"/>
                        <a:pt x="259" y="1052"/>
                        <a:pt x="259" y="1052"/>
                      </a:cubicBezTo>
                      <a:cubicBezTo>
                        <a:pt x="260" y="1051"/>
                        <a:pt x="260" y="1051"/>
                        <a:pt x="260" y="1051"/>
                      </a:cubicBezTo>
                      <a:cubicBezTo>
                        <a:pt x="262" y="1051"/>
                        <a:pt x="262" y="1051"/>
                        <a:pt x="262" y="1051"/>
                      </a:cubicBezTo>
                      <a:cubicBezTo>
                        <a:pt x="263" y="1053"/>
                        <a:pt x="263" y="1053"/>
                        <a:pt x="263" y="1053"/>
                      </a:cubicBezTo>
                      <a:cubicBezTo>
                        <a:pt x="267" y="1057"/>
                        <a:pt x="267" y="1057"/>
                        <a:pt x="267" y="1057"/>
                      </a:cubicBezTo>
                      <a:cubicBezTo>
                        <a:pt x="269" y="1057"/>
                        <a:pt x="269" y="1057"/>
                        <a:pt x="269" y="1057"/>
                      </a:cubicBezTo>
                      <a:cubicBezTo>
                        <a:pt x="270" y="1056"/>
                        <a:pt x="270" y="1056"/>
                        <a:pt x="270" y="1056"/>
                      </a:cubicBezTo>
                      <a:cubicBezTo>
                        <a:pt x="272" y="1056"/>
                        <a:pt x="272" y="1056"/>
                        <a:pt x="272" y="1056"/>
                      </a:cubicBezTo>
                      <a:cubicBezTo>
                        <a:pt x="275" y="1055"/>
                        <a:pt x="275" y="1055"/>
                        <a:pt x="275" y="1055"/>
                      </a:cubicBezTo>
                      <a:cubicBezTo>
                        <a:pt x="276" y="1052"/>
                        <a:pt x="276" y="1052"/>
                        <a:pt x="276" y="1052"/>
                      </a:cubicBezTo>
                      <a:cubicBezTo>
                        <a:pt x="275" y="1050"/>
                        <a:pt x="275" y="1050"/>
                        <a:pt x="275" y="1050"/>
                      </a:cubicBezTo>
                      <a:cubicBezTo>
                        <a:pt x="273" y="1049"/>
                        <a:pt x="273" y="1049"/>
                        <a:pt x="273" y="1049"/>
                      </a:cubicBezTo>
                      <a:cubicBezTo>
                        <a:pt x="270" y="1047"/>
                        <a:pt x="270" y="1047"/>
                        <a:pt x="270" y="1047"/>
                      </a:cubicBezTo>
                      <a:cubicBezTo>
                        <a:pt x="267" y="1045"/>
                        <a:pt x="267" y="1045"/>
                        <a:pt x="267" y="1045"/>
                      </a:cubicBezTo>
                      <a:cubicBezTo>
                        <a:pt x="265" y="1045"/>
                        <a:pt x="265" y="1045"/>
                        <a:pt x="265" y="1045"/>
                      </a:cubicBezTo>
                      <a:cubicBezTo>
                        <a:pt x="263" y="1044"/>
                        <a:pt x="263" y="1044"/>
                        <a:pt x="263" y="1044"/>
                      </a:cubicBezTo>
                      <a:cubicBezTo>
                        <a:pt x="263" y="1042"/>
                        <a:pt x="263" y="1042"/>
                        <a:pt x="263" y="1042"/>
                      </a:cubicBezTo>
                      <a:cubicBezTo>
                        <a:pt x="264" y="1041"/>
                        <a:pt x="264" y="1041"/>
                        <a:pt x="264" y="1041"/>
                      </a:cubicBezTo>
                      <a:cubicBezTo>
                        <a:pt x="266" y="1041"/>
                        <a:pt x="266" y="1041"/>
                        <a:pt x="266" y="1041"/>
                      </a:cubicBezTo>
                      <a:cubicBezTo>
                        <a:pt x="268" y="1043"/>
                        <a:pt x="268" y="1043"/>
                        <a:pt x="268" y="1043"/>
                      </a:cubicBezTo>
                      <a:cubicBezTo>
                        <a:pt x="270" y="1044"/>
                        <a:pt x="270" y="1044"/>
                        <a:pt x="270" y="1044"/>
                      </a:cubicBezTo>
                      <a:cubicBezTo>
                        <a:pt x="271" y="1044"/>
                        <a:pt x="271" y="1044"/>
                        <a:pt x="271" y="1044"/>
                      </a:cubicBezTo>
                      <a:cubicBezTo>
                        <a:pt x="274" y="1048"/>
                        <a:pt x="274" y="1048"/>
                        <a:pt x="274" y="1048"/>
                      </a:cubicBezTo>
                      <a:cubicBezTo>
                        <a:pt x="276" y="1049"/>
                        <a:pt x="276" y="1049"/>
                        <a:pt x="276" y="1049"/>
                      </a:cubicBezTo>
                      <a:cubicBezTo>
                        <a:pt x="277" y="1049"/>
                        <a:pt x="277" y="1049"/>
                        <a:pt x="277" y="1049"/>
                      </a:cubicBezTo>
                      <a:cubicBezTo>
                        <a:pt x="278" y="1047"/>
                        <a:pt x="278" y="1047"/>
                        <a:pt x="278" y="1047"/>
                      </a:cubicBezTo>
                      <a:cubicBezTo>
                        <a:pt x="278" y="1045"/>
                        <a:pt x="278" y="1045"/>
                        <a:pt x="278" y="1045"/>
                      </a:cubicBezTo>
                      <a:cubicBezTo>
                        <a:pt x="278" y="1041"/>
                        <a:pt x="278" y="1041"/>
                        <a:pt x="278" y="1041"/>
                      </a:cubicBezTo>
                      <a:cubicBezTo>
                        <a:pt x="278" y="1039"/>
                        <a:pt x="278" y="1039"/>
                        <a:pt x="278" y="1039"/>
                      </a:cubicBezTo>
                      <a:cubicBezTo>
                        <a:pt x="276" y="1038"/>
                        <a:pt x="276" y="1038"/>
                        <a:pt x="276" y="1038"/>
                      </a:cubicBezTo>
                      <a:cubicBezTo>
                        <a:pt x="276" y="1037"/>
                        <a:pt x="276" y="1037"/>
                        <a:pt x="276" y="1037"/>
                      </a:cubicBezTo>
                      <a:cubicBezTo>
                        <a:pt x="278" y="1037"/>
                        <a:pt x="278" y="1037"/>
                        <a:pt x="278" y="1037"/>
                      </a:cubicBezTo>
                      <a:cubicBezTo>
                        <a:pt x="280" y="1036"/>
                        <a:pt x="280" y="1036"/>
                        <a:pt x="280" y="1036"/>
                      </a:cubicBezTo>
                      <a:cubicBezTo>
                        <a:pt x="280" y="1033"/>
                        <a:pt x="280" y="1033"/>
                        <a:pt x="280" y="1033"/>
                      </a:cubicBezTo>
                      <a:cubicBezTo>
                        <a:pt x="280" y="1031"/>
                        <a:pt x="280" y="1031"/>
                        <a:pt x="280" y="1031"/>
                      </a:cubicBezTo>
                      <a:cubicBezTo>
                        <a:pt x="279" y="1031"/>
                        <a:pt x="279" y="1031"/>
                        <a:pt x="279" y="1031"/>
                      </a:cubicBezTo>
                      <a:cubicBezTo>
                        <a:pt x="277" y="1032"/>
                        <a:pt x="277" y="1032"/>
                        <a:pt x="277" y="1032"/>
                      </a:cubicBezTo>
                      <a:cubicBezTo>
                        <a:pt x="276" y="1030"/>
                        <a:pt x="276" y="1030"/>
                        <a:pt x="276" y="1030"/>
                      </a:cubicBezTo>
                      <a:cubicBezTo>
                        <a:pt x="274" y="1028"/>
                        <a:pt x="274" y="1028"/>
                        <a:pt x="274" y="1028"/>
                      </a:cubicBezTo>
                      <a:cubicBezTo>
                        <a:pt x="271" y="1028"/>
                        <a:pt x="271" y="1028"/>
                        <a:pt x="271" y="1028"/>
                      </a:cubicBezTo>
                      <a:cubicBezTo>
                        <a:pt x="267" y="1025"/>
                        <a:pt x="267" y="1025"/>
                        <a:pt x="267" y="1025"/>
                      </a:cubicBezTo>
                      <a:cubicBezTo>
                        <a:pt x="267" y="1024"/>
                        <a:pt x="267" y="1024"/>
                        <a:pt x="267" y="1024"/>
                      </a:cubicBezTo>
                      <a:cubicBezTo>
                        <a:pt x="268" y="1022"/>
                        <a:pt x="268" y="1022"/>
                        <a:pt x="268" y="1022"/>
                      </a:cubicBezTo>
                      <a:cubicBezTo>
                        <a:pt x="271" y="1022"/>
                        <a:pt x="271" y="1022"/>
                        <a:pt x="271" y="1022"/>
                      </a:cubicBezTo>
                      <a:cubicBezTo>
                        <a:pt x="275" y="1023"/>
                        <a:pt x="275" y="1023"/>
                        <a:pt x="275" y="1023"/>
                      </a:cubicBezTo>
                      <a:cubicBezTo>
                        <a:pt x="277" y="1022"/>
                        <a:pt x="277" y="1022"/>
                        <a:pt x="277" y="1022"/>
                      </a:cubicBezTo>
                      <a:cubicBezTo>
                        <a:pt x="278" y="1020"/>
                        <a:pt x="278" y="1020"/>
                        <a:pt x="278" y="1020"/>
                      </a:cubicBezTo>
                      <a:cubicBezTo>
                        <a:pt x="280" y="1020"/>
                        <a:pt x="280" y="1020"/>
                        <a:pt x="280" y="1020"/>
                      </a:cubicBezTo>
                      <a:cubicBezTo>
                        <a:pt x="282" y="1022"/>
                        <a:pt x="282" y="1022"/>
                        <a:pt x="282" y="1022"/>
                      </a:cubicBezTo>
                      <a:cubicBezTo>
                        <a:pt x="283" y="1018"/>
                        <a:pt x="283" y="1018"/>
                        <a:pt x="283" y="1018"/>
                      </a:cubicBezTo>
                      <a:cubicBezTo>
                        <a:pt x="282" y="1012"/>
                        <a:pt x="282" y="1012"/>
                        <a:pt x="282" y="1012"/>
                      </a:cubicBezTo>
                      <a:cubicBezTo>
                        <a:pt x="281" y="1008"/>
                        <a:pt x="281" y="1008"/>
                        <a:pt x="281" y="1008"/>
                      </a:cubicBezTo>
                      <a:cubicBezTo>
                        <a:pt x="279" y="1006"/>
                        <a:pt x="279" y="1006"/>
                        <a:pt x="279" y="1006"/>
                      </a:cubicBezTo>
                      <a:cubicBezTo>
                        <a:pt x="278" y="1003"/>
                        <a:pt x="278" y="1003"/>
                        <a:pt x="278" y="1003"/>
                      </a:cubicBezTo>
                      <a:cubicBezTo>
                        <a:pt x="278" y="1001"/>
                        <a:pt x="278" y="1001"/>
                        <a:pt x="278" y="1001"/>
                      </a:cubicBezTo>
                      <a:cubicBezTo>
                        <a:pt x="280" y="999"/>
                        <a:pt x="280" y="999"/>
                        <a:pt x="280" y="999"/>
                      </a:cubicBezTo>
                      <a:cubicBezTo>
                        <a:pt x="279" y="995"/>
                        <a:pt x="279" y="995"/>
                        <a:pt x="279" y="995"/>
                      </a:cubicBezTo>
                      <a:cubicBezTo>
                        <a:pt x="279" y="994"/>
                        <a:pt x="279" y="994"/>
                        <a:pt x="279" y="994"/>
                      </a:cubicBezTo>
                      <a:cubicBezTo>
                        <a:pt x="279" y="992"/>
                        <a:pt x="279" y="992"/>
                        <a:pt x="279" y="992"/>
                      </a:cubicBezTo>
                      <a:cubicBezTo>
                        <a:pt x="280" y="992"/>
                        <a:pt x="280" y="992"/>
                        <a:pt x="280" y="992"/>
                      </a:cubicBezTo>
                      <a:cubicBezTo>
                        <a:pt x="281" y="995"/>
                        <a:pt x="281" y="995"/>
                        <a:pt x="281" y="995"/>
                      </a:cubicBezTo>
                      <a:cubicBezTo>
                        <a:pt x="284" y="996"/>
                        <a:pt x="284" y="996"/>
                        <a:pt x="284" y="996"/>
                      </a:cubicBezTo>
                      <a:cubicBezTo>
                        <a:pt x="284" y="994"/>
                        <a:pt x="284" y="994"/>
                        <a:pt x="284" y="994"/>
                      </a:cubicBezTo>
                      <a:cubicBezTo>
                        <a:pt x="286" y="993"/>
                        <a:pt x="286" y="993"/>
                        <a:pt x="286" y="993"/>
                      </a:cubicBezTo>
                      <a:cubicBezTo>
                        <a:pt x="288" y="995"/>
                        <a:pt x="288" y="995"/>
                        <a:pt x="288" y="995"/>
                      </a:cubicBezTo>
                      <a:cubicBezTo>
                        <a:pt x="289" y="999"/>
                        <a:pt x="289" y="999"/>
                        <a:pt x="289" y="999"/>
                      </a:cubicBezTo>
                      <a:cubicBezTo>
                        <a:pt x="290" y="1001"/>
                        <a:pt x="290" y="1001"/>
                        <a:pt x="290" y="1001"/>
                      </a:cubicBezTo>
                      <a:cubicBezTo>
                        <a:pt x="292" y="1000"/>
                        <a:pt x="292" y="1000"/>
                        <a:pt x="292" y="1000"/>
                      </a:cubicBezTo>
                      <a:cubicBezTo>
                        <a:pt x="296" y="996"/>
                        <a:pt x="296" y="996"/>
                        <a:pt x="296" y="996"/>
                      </a:cubicBezTo>
                      <a:cubicBezTo>
                        <a:pt x="297" y="991"/>
                        <a:pt x="297" y="991"/>
                        <a:pt x="297" y="991"/>
                      </a:cubicBezTo>
                      <a:cubicBezTo>
                        <a:pt x="297" y="986"/>
                        <a:pt x="297" y="986"/>
                        <a:pt x="297" y="986"/>
                      </a:cubicBezTo>
                      <a:cubicBezTo>
                        <a:pt x="296" y="983"/>
                        <a:pt x="296" y="983"/>
                        <a:pt x="296" y="983"/>
                      </a:cubicBezTo>
                      <a:cubicBezTo>
                        <a:pt x="296" y="981"/>
                        <a:pt x="296" y="981"/>
                        <a:pt x="296" y="981"/>
                      </a:cubicBezTo>
                      <a:cubicBezTo>
                        <a:pt x="297" y="980"/>
                        <a:pt x="297" y="980"/>
                        <a:pt x="297" y="980"/>
                      </a:cubicBezTo>
                      <a:cubicBezTo>
                        <a:pt x="299" y="980"/>
                        <a:pt x="299" y="980"/>
                        <a:pt x="299" y="980"/>
                      </a:cubicBezTo>
                      <a:cubicBezTo>
                        <a:pt x="300" y="978"/>
                        <a:pt x="300" y="978"/>
                        <a:pt x="300" y="978"/>
                      </a:cubicBezTo>
                      <a:cubicBezTo>
                        <a:pt x="302" y="977"/>
                        <a:pt x="302" y="977"/>
                        <a:pt x="302" y="977"/>
                      </a:cubicBezTo>
                      <a:cubicBezTo>
                        <a:pt x="303" y="980"/>
                        <a:pt x="303" y="980"/>
                        <a:pt x="303" y="980"/>
                      </a:cubicBezTo>
                      <a:cubicBezTo>
                        <a:pt x="304" y="983"/>
                        <a:pt x="304" y="983"/>
                        <a:pt x="304" y="983"/>
                      </a:cubicBezTo>
                      <a:cubicBezTo>
                        <a:pt x="306" y="983"/>
                        <a:pt x="306" y="983"/>
                        <a:pt x="306" y="983"/>
                      </a:cubicBezTo>
                      <a:cubicBezTo>
                        <a:pt x="308" y="981"/>
                        <a:pt x="308" y="981"/>
                        <a:pt x="308" y="981"/>
                      </a:cubicBezTo>
                      <a:cubicBezTo>
                        <a:pt x="308" y="979"/>
                        <a:pt x="308" y="979"/>
                        <a:pt x="308" y="979"/>
                      </a:cubicBezTo>
                      <a:cubicBezTo>
                        <a:pt x="308" y="977"/>
                        <a:pt x="308" y="977"/>
                        <a:pt x="308" y="977"/>
                      </a:cubicBezTo>
                      <a:cubicBezTo>
                        <a:pt x="309" y="977"/>
                        <a:pt x="309" y="977"/>
                        <a:pt x="309" y="977"/>
                      </a:cubicBezTo>
                      <a:cubicBezTo>
                        <a:pt x="310" y="980"/>
                        <a:pt x="310" y="980"/>
                        <a:pt x="310" y="980"/>
                      </a:cubicBezTo>
                      <a:cubicBezTo>
                        <a:pt x="311" y="983"/>
                        <a:pt x="311" y="983"/>
                        <a:pt x="311" y="983"/>
                      </a:cubicBezTo>
                      <a:cubicBezTo>
                        <a:pt x="313" y="985"/>
                        <a:pt x="313" y="985"/>
                        <a:pt x="313" y="985"/>
                      </a:cubicBezTo>
                      <a:cubicBezTo>
                        <a:pt x="315" y="983"/>
                        <a:pt x="315" y="983"/>
                        <a:pt x="315" y="983"/>
                      </a:cubicBezTo>
                      <a:cubicBezTo>
                        <a:pt x="317" y="981"/>
                        <a:pt x="317" y="981"/>
                        <a:pt x="317" y="981"/>
                      </a:cubicBezTo>
                      <a:cubicBezTo>
                        <a:pt x="318" y="980"/>
                        <a:pt x="318" y="980"/>
                        <a:pt x="318" y="980"/>
                      </a:cubicBezTo>
                      <a:cubicBezTo>
                        <a:pt x="320" y="982"/>
                        <a:pt x="320" y="982"/>
                        <a:pt x="320" y="982"/>
                      </a:cubicBezTo>
                      <a:cubicBezTo>
                        <a:pt x="322" y="982"/>
                        <a:pt x="322" y="982"/>
                        <a:pt x="322" y="982"/>
                      </a:cubicBezTo>
                      <a:cubicBezTo>
                        <a:pt x="325" y="980"/>
                        <a:pt x="325" y="980"/>
                        <a:pt x="325" y="980"/>
                      </a:cubicBezTo>
                      <a:cubicBezTo>
                        <a:pt x="325" y="978"/>
                        <a:pt x="325" y="978"/>
                        <a:pt x="325" y="978"/>
                      </a:cubicBezTo>
                      <a:cubicBezTo>
                        <a:pt x="326" y="977"/>
                        <a:pt x="326" y="977"/>
                        <a:pt x="326" y="977"/>
                      </a:cubicBezTo>
                      <a:cubicBezTo>
                        <a:pt x="327" y="975"/>
                        <a:pt x="327" y="975"/>
                        <a:pt x="327" y="975"/>
                      </a:cubicBezTo>
                      <a:cubicBezTo>
                        <a:pt x="325" y="973"/>
                        <a:pt x="325" y="973"/>
                        <a:pt x="325" y="973"/>
                      </a:cubicBezTo>
                      <a:cubicBezTo>
                        <a:pt x="323" y="968"/>
                        <a:pt x="323" y="968"/>
                        <a:pt x="323" y="968"/>
                      </a:cubicBezTo>
                      <a:cubicBezTo>
                        <a:pt x="323" y="965"/>
                        <a:pt x="323" y="965"/>
                        <a:pt x="323" y="965"/>
                      </a:cubicBezTo>
                      <a:cubicBezTo>
                        <a:pt x="324" y="963"/>
                        <a:pt x="324" y="963"/>
                        <a:pt x="324" y="963"/>
                      </a:cubicBezTo>
                      <a:cubicBezTo>
                        <a:pt x="325" y="964"/>
                        <a:pt x="325" y="964"/>
                        <a:pt x="325" y="964"/>
                      </a:cubicBezTo>
                      <a:cubicBezTo>
                        <a:pt x="326" y="968"/>
                        <a:pt x="326" y="968"/>
                        <a:pt x="326" y="968"/>
                      </a:cubicBezTo>
                      <a:cubicBezTo>
                        <a:pt x="328" y="968"/>
                        <a:pt x="328" y="968"/>
                        <a:pt x="328" y="968"/>
                      </a:cubicBezTo>
                      <a:cubicBezTo>
                        <a:pt x="330" y="964"/>
                        <a:pt x="330" y="964"/>
                        <a:pt x="330" y="964"/>
                      </a:cubicBezTo>
                      <a:cubicBezTo>
                        <a:pt x="331" y="961"/>
                        <a:pt x="331" y="961"/>
                        <a:pt x="331" y="961"/>
                      </a:cubicBezTo>
                      <a:cubicBezTo>
                        <a:pt x="332" y="959"/>
                        <a:pt x="332" y="959"/>
                        <a:pt x="332" y="959"/>
                      </a:cubicBezTo>
                      <a:cubicBezTo>
                        <a:pt x="333" y="956"/>
                        <a:pt x="333" y="956"/>
                        <a:pt x="333" y="956"/>
                      </a:cubicBezTo>
                      <a:cubicBezTo>
                        <a:pt x="330" y="953"/>
                        <a:pt x="330" y="953"/>
                        <a:pt x="330" y="953"/>
                      </a:cubicBezTo>
                      <a:cubicBezTo>
                        <a:pt x="330" y="952"/>
                        <a:pt x="330" y="952"/>
                        <a:pt x="330" y="952"/>
                      </a:cubicBezTo>
                      <a:cubicBezTo>
                        <a:pt x="332" y="949"/>
                        <a:pt x="332" y="949"/>
                        <a:pt x="332" y="949"/>
                      </a:cubicBezTo>
                      <a:cubicBezTo>
                        <a:pt x="333" y="949"/>
                        <a:pt x="333" y="949"/>
                        <a:pt x="333" y="949"/>
                      </a:cubicBezTo>
                      <a:cubicBezTo>
                        <a:pt x="334" y="949"/>
                        <a:pt x="334" y="949"/>
                        <a:pt x="334" y="949"/>
                      </a:cubicBezTo>
                      <a:cubicBezTo>
                        <a:pt x="334" y="950"/>
                        <a:pt x="334" y="950"/>
                        <a:pt x="334" y="950"/>
                      </a:cubicBezTo>
                      <a:cubicBezTo>
                        <a:pt x="336" y="953"/>
                        <a:pt x="336" y="953"/>
                        <a:pt x="336" y="953"/>
                      </a:cubicBezTo>
                      <a:cubicBezTo>
                        <a:pt x="339" y="954"/>
                        <a:pt x="339" y="954"/>
                        <a:pt x="339" y="954"/>
                      </a:cubicBezTo>
                      <a:cubicBezTo>
                        <a:pt x="340" y="955"/>
                        <a:pt x="340" y="955"/>
                        <a:pt x="340" y="955"/>
                      </a:cubicBezTo>
                      <a:cubicBezTo>
                        <a:pt x="338" y="957"/>
                        <a:pt x="338" y="957"/>
                        <a:pt x="338" y="957"/>
                      </a:cubicBezTo>
                      <a:cubicBezTo>
                        <a:pt x="336" y="960"/>
                        <a:pt x="336" y="960"/>
                        <a:pt x="336" y="960"/>
                      </a:cubicBezTo>
                      <a:cubicBezTo>
                        <a:pt x="334" y="964"/>
                        <a:pt x="334" y="964"/>
                        <a:pt x="334" y="964"/>
                      </a:cubicBezTo>
                      <a:cubicBezTo>
                        <a:pt x="334" y="967"/>
                        <a:pt x="334" y="967"/>
                        <a:pt x="334" y="967"/>
                      </a:cubicBezTo>
                      <a:cubicBezTo>
                        <a:pt x="338" y="973"/>
                        <a:pt x="338" y="973"/>
                        <a:pt x="338" y="973"/>
                      </a:cubicBezTo>
                      <a:cubicBezTo>
                        <a:pt x="340" y="974"/>
                        <a:pt x="340" y="974"/>
                        <a:pt x="340" y="974"/>
                      </a:cubicBezTo>
                      <a:cubicBezTo>
                        <a:pt x="341" y="971"/>
                        <a:pt x="341" y="971"/>
                        <a:pt x="341" y="971"/>
                      </a:cubicBezTo>
                      <a:cubicBezTo>
                        <a:pt x="341" y="969"/>
                        <a:pt x="341" y="969"/>
                        <a:pt x="341" y="969"/>
                      </a:cubicBezTo>
                      <a:cubicBezTo>
                        <a:pt x="342" y="965"/>
                        <a:pt x="342" y="965"/>
                        <a:pt x="342" y="965"/>
                      </a:cubicBezTo>
                      <a:cubicBezTo>
                        <a:pt x="342" y="961"/>
                        <a:pt x="342" y="961"/>
                        <a:pt x="342" y="961"/>
                      </a:cubicBezTo>
                      <a:cubicBezTo>
                        <a:pt x="343" y="961"/>
                        <a:pt x="343" y="961"/>
                        <a:pt x="343" y="961"/>
                      </a:cubicBezTo>
                      <a:cubicBezTo>
                        <a:pt x="344" y="963"/>
                        <a:pt x="344" y="963"/>
                        <a:pt x="344" y="963"/>
                      </a:cubicBezTo>
                      <a:cubicBezTo>
                        <a:pt x="343" y="966"/>
                        <a:pt x="343" y="966"/>
                        <a:pt x="343" y="966"/>
                      </a:cubicBezTo>
                      <a:cubicBezTo>
                        <a:pt x="343" y="969"/>
                        <a:pt x="343" y="969"/>
                        <a:pt x="343" y="969"/>
                      </a:cubicBezTo>
                      <a:cubicBezTo>
                        <a:pt x="344" y="972"/>
                        <a:pt x="344" y="972"/>
                        <a:pt x="344" y="972"/>
                      </a:cubicBezTo>
                      <a:cubicBezTo>
                        <a:pt x="347" y="973"/>
                        <a:pt x="347" y="973"/>
                        <a:pt x="347" y="973"/>
                      </a:cubicBezTo>
                      <a:cubicBezTo>
                        <a:pt x="350" y="972"/>
                        <a:pt x="350" y="972"/>
                        <a:pt x="350" y="972"/>
                      </a:cubicBezTo>
                      <a:cubicBezTo>
                        <a:pt x="352" y="972"/>
                        <a:pt x="352" y="972"/>
                        <a:pt x="352" y="972"/>
                      </a:cubicBezTo>
                      <a:cubicBezTo>
                        <a:pt x="352" y="970"/>
                        <a:pt x="352" y="970"/>
                        <a:pt x="352" y="970"/>
                      </a:cubicBezTo>
                      <a:cubicBezTo>
                        <a:pt x="352" y="968"/>
                        <a:pt x="352" y="968"/>
                        <a:pt x="352" y="968"/>
                      </a:cubicBezTo>
                      <a:cubicBezTo>
                        <a:pt x="353" y="965"/>
                        <a:pt x="353" y="965"/>
                        <a:pt x="353" y="965"/>
                      </a:cubicBezTo>
                      <a:cubicBezTo>
                        <a:pt x="354" y="965"/>
                        <a:pt x="354" y="965"/>
                        <a:pt x="354" y="965"/>
                      </a:cubicBezTo>
                      <a:cubicBezTo>
                        <a:pt x="355" y="966"/>
                        <a:pt x="355" y="966"/>
                        <a:pt x="355" y="966"/>
                      </a:cubicBezTo>
                      <a:cubicBezTo>
                        <a:pt x="354" y="968"/>
                        <a:pt x="354" y="968"/>
                        <a:pt x="354" y="968"/>
                      </a:cubicBezTo>
                      <a:cubicBezTo>
                        <a:pt x="354" y="970"/>
                        <a:pt x="354" y="970"/>
                        <a:pt x="354" y="970"/>
                      </a:cubicBezTo>
                      <a:cubicBezTo>
                        <a:pt x="356" y="972"/>
                        <a:pt x="356" y="972"/>
                        <a:pt x="356" y="972"/>
                      </a:cubicBezTo>
                      <a:cubicBezTo>
                        <a:pt x="359" y="971"/>
                        <a:pt x="359" y="971"/>
                        <a:pt x="359" y="971"/>
                      </a:cubicBezTo>
                      <a:cubicBezTo>
                        <a:pt x="361" y="968"/>
                        <a:pt x="361" y="968"/>
                        <a:pt x="361" y="968"/>
                      </a:cubicBezTo>
                      <a:cubicBezTo>
                        <a:pt x="366" y="964"/>
                        <a:pt x="366" y="964"/>
                        <a:pt x="366" y="964"/>
                      </a:cubicBezTo>
                      <a:cubicBezTo>
                        <a:pt x="367" y="964"/>
                        <a:pt x="367" y="964"/>
                        <a:pt x="367" y="964"/>
                      </a:cubicBezTo>
                      <a:cubicBezTo>
                        <a:pt x="369" y="963"/>
                        <a:pt x="369" y="963"/>
                        <a:pt x="369" y="963"/>
                      </a:cubicBezTo>
                      <a:cubicBezTo>
                        <a:pt x="369" y="960"/>
                        <a:pt x="369" y="960"/>
                        <a:pt x="369" y="960"/>
                      </a:cubicBezTo>
                      <a:cubicBezTo>
                        <a:pt x="368" y="957"/>
                        <a:pt x="368" y="957"/>
                        <a:pt x="368" y="957"/>
                      </a:cubicBezTo>
                      <a:cubicBezTo>
                        <a:pt x="366" y="956"/>
                        <a:pt x="366" y="956"/>
                        <a:pt x="366" y="956"/>
                      </a:cubicBezTo>
                      <a:cubicBezTo>
                        <a:pt x="365" y="954"/>
                        <a:pt x="365" y="954"/>
                        <a:pt x="365" y="954"/>
                      </a:cubicBezTo>
                      <a:cubicBezTo>
                        <a:pt x="366" y="953"/>
                        <a:pt x="366" y="953"/>
                        <a:pt x="366" y="953"/>
                      </a:cubicBezTo>
                      <a:cubicBezTo>
                        <a:pt x="367" y="953"/>
                        <a:pt x="367" y="953"/>
                        <a:pt x="367" y="953"/>
                      </a:cubicBezTo>
                      <a:cubicBezTo>
                        <a:pt x="368" y="955"/>
                        <a:pt x="368" y="955"/>
                        <a:pt x="368" y="955"/>
                      </a:cubicBezTo>
                      <a:cubicBezTo>
                        <a:pt x="371" y="957"/>
                        <a:pt x="371" y="957"/>
                        <a:pt x="371" y="957"/>
                      </a:cubicBezTo>
                      <a:cubicBezTo>
                        <a:pt x="373" y="957"/>
                        <a:pt x="373" y="957"/>
                        <a:pt x="373" y="957"/>
                      </a:cubicBezTo>
                      <a:cubicBezTo>
                        <a:pt x="373" y="955"/>
                        <a:pt x="373" y="955"/>
                        <a:pt x="373" y="955"/>
                      </a:cubicBezTo>
                      <a:cubicBezTo>
                        <a:pt x="375" y="954"/>
                        <a:pt x="375" y="954"/>
                        <a:pt x="375" y="954"/>
                      </a:cubicBezTo>
                      <a:cubicBezTo>
                        <a:pt x="376" y="956"/>
                        <a:pt x="376" y="956"/>
                        <a:pt x="376" y="956"/>
                      </a:cubicBezTo>
                      <a:cubicBezTo>
                        <a:pt x="376" y="958"/>
                        <a:pt x="376" y="958"/>
                        <a:pt x="376" y="958"/>
                      </a:cubicBezTo>
                      <a:cubicBezTo>
                        <a:pt x="377" y="959"/>
                        <a:pt x="377" y="959"/>
                        <a:pt x="377" y="959"/>
                      </a:cubicBezTo>
                      <a:cubicBezTo>
                        <a:pt x="379" y="958"/>
                        <a:pt x="379" y="958"/>
                        <a:pt x="379" y="958"/>
                      </a:cubicBezTo>
                      <a:cubicBezTo>
                        <a:pt x="383" y="953"/>
                        <a:pt x="383" y="953"/>
                        <a:pt x="383" y="953"/>
                      </a:cubicBezTo>
                      <a:cubicBezTo>
                        <a:pt x="384" y="952"/>
                        <a:pt x="384" y="952"/>
                        <a:pt x="384" y="952"/>
                      </a:cubicBezTo>
                      <a:cubicBezTo>
                        <a:pt x="384" y="951"/>
                        <a:pt x="384" y="951"/>
                        <a:pt x="384" y="951"/>
                      </a:cubicBezTo>
                      <a:cubicBezTo>
                        <a:pt x="384" y="948"/>
                        <a:pt x="384" y="948"/>
                        <a:pt x="384" y="948"/>
                      </a:cubicBezTo>
                      <a:cubicBezTo>
                        <a:pt x="385" y="946"/>
                        <a:pt x="385" y="946"/>
                        <a:pt x="385" y="946"/>
                      </a:cubicBezTo>
                      <a:cubicBezTo>
                        <a:pt x="387" y="945"/>
                        <a:pt x="387" y="945"/>
                        <a:pt x="387" y="945"/>
                      </a:cubicBezTo>
                      <a:cubicBezTo>
                        <a:pt x="386" y="947"/>
                        <a:pt x="386" y="947"/>
                        <a:pt x="386" y="947"/>
                      </a:cubicBezTo>
                      <a:cubicBezTo>
                        <a:pt x="387" y="948"/>
                        <a:pt x="387" y="948"/>
                        <a:pt x="387" y="948"/>
                      </a:cubicBezTo>
                      <a:cubicBezTo>
                        <a:pt x="388" y="949"/>
                        <a:pt x="388" y="949"/>
                        <a:pt x="388" y="949"/>
                      </a:cubicBezTo>
                      <a:cubicBezTo>
                        <a:pt x="390" y="948"/>
                        <a:pt x="390" y="948"/>
                        <a:pt x="390" y="948"/>
                      </a:cubicBezTo>
                      <a:cubicBezTo>
                        <a:pt x="392" y="944"/>
                        <a:pt x="392" y="944"/>
                        <a:pt x="392" y="944"/>
                      </a:cubicBezTo>
                      <a:cubicBezTo>
                        <a:pt x="393" y="941"/>
                        <a:pt x="393" y="941"/>
                        <a:pt x="393" y="941"/>
                      </a:cubicBezTo>
                      <a:cubicBezTo>
                        <a:pt x="393" y="938"/>
                        <a:pt x="393" y="938"/>
                        <a:pt x="393" y="938"/>
                      </a:cubicBezTo>
                      <a:cubicBezTo>
                        <a:pt x="393" y="935"/>
                        <a:pt x="393" y="935"/>
                        <a:pt x="393" y="935"/>
                      </a:cubicBezTo>
                      <a:cubicBezTo>
                        <a:pt x="397" y="930"/>
                        <a:pt x="397" y="930"/>
                        <a:pt x="397" y="930"/>
                      </a:cubicBezTo>
                      <a:cubicBezTo>
                        <a:pt x="400" y="929"/>
                        <a:pt x="400" y="929"/>
                        <a:pt x="400" y="929"/>
                      </a:cubicBezTo>
                      <a:cubicBezTo>
                        <a:pt x="401" y="927"/>
                        <a:pt x="401" y="927"/>
                        <a:pt x="401" y="927"/>
                      </a:cubicBezTo>
                      <a:cubicBezTo>
                        <a:pt x="401" y="925"/>
                        <a:pt x="401" y="925"/>
                        <a:pt x="401" y="925"/>
                      </a:cubicBezTo>
                      <a:cubicBezTo>
                        <a:pt x="400" y="923"/>
                        <a:pt x="400" y="923"/>
                        <a:pt x="400" y="923"/>
                      </a:cubicBezTo>
                      <a:cubicBezTo>
                        <a:pt x="401" y="922"/>
                        <a:pt x="401" y="922"/>
                        <a:pt x="401" y="922"/>
                      </a:cubicBezTo>
                      <a:cubicBezTo>
                        <a:pt x="402" y="923"/>
                        <a:pt x="402" y="923"/>
                        <a:pt x="402" y="923"/>
                      </a:cubicBezTo>
                      <a:cubicBezTo>
                        <a:pt x="404" y="924"/>
                        <a:pt x="404" y="924"/>
                        <a:pt x="404" y="924"/>
                      </a:cubicBezTo>
                      <a:cubicBezTo>
                        <a:pt x="405" y="924"/>
                        <a:pt x="405" y="924"/>
                        <a:pt x="405" y="924"/>
                      </a:cubicBezTo>
                      <a:cubicBezTo>
                        <a:pt x="406" y="921"/>
                        <a:pt x="406" y="921"/>
                        <a:pt x="406" y="921"/>
                      </a:cubicBezTo>
                      <a:cubicBezTo>
                        <a:pt x="405" y="919"/>
                        <a:pt x="405" y="919"/>
                        <a:pt x="405" y="919"/>
                      </a:cubicBezTo>
                      <a:cubicBezTo>
                        <a:pt x="404" y="917"/>
                        <a:pt x="404" y="917"/>
                        <a:pt x="404" y="917"/>
                      </a:cubicBezTo>
                      <a:cubicBezTo>
                        <a:pt x="406" y="918"/>
                        <a:pt x="406" y="918"/>
                        <a:pt x="406" y="918"/>
                      </a:cubicBezTo>
                      <a:cubicBezTo>
                        <a:pt x="407" y="920"/>
                        <a:pt x="407" y="920"/>
                        <a:pt x="407" y="920"/>
                      </a:cubicBezTo>
                      <a:cubicBezTo>
                        <a:pt x="408" y="918"/>
                        <a:pt x="408" y="918"/>
                        <a:pt x="408" y="918"/>
                      </a:cubicBezTo>
                      <a:cubicBezTo>
                        <a:pt x="408" y="916"/>
                        <a:pt x="408" y="916"/>
                        <a:pt x="408" y="916"/>
                      </a:cubicBezTo>
                      <a:cubicBezTo>
                        <a:pt x="408" y="913"/>
                        <a:pt x="408" y="913"/>
                        <a:pt x="408" y="913"/>
                      </a:cubicBezTo>
                      <a:cubicBezTo>
                        <a:pt x="410" y="913"/>
                        <a:pt x="410" y="913"/>
                        <a:pt x="410" y="913"/>
                      </a:cubicBezTo>
                      <a:cubicBezTo>
                        <a:pt x="413" y="911"/>
                        <a:pt x="413" y="911"/>
                        <a:pt x="413" y="911"/>
                      </a:cubicBezTo>
                      <a:cubicBezTo>
                        <a:pt x="413" y="908"/>
                        <a:pt x="413" y="908"/>
                        <a:pt x="413" y="908"/>
                      </a:cubicBezTo>
                      <a:cubicBezTo>
                        <a:pt x="412" y="907"/>
                        <a:pt x="412" y="907"/>
                        <a:pt x="412" y="907"/>
                      </a:cubicBezTo>
                      <a:cubicBezTo>
                        <a:pt x="413" y="906"/>
                        <a:pt x="413" y="906"/>
                        <a:pt x="413" y="906"/>
                      </a:cubicBezTo>
                      <a:cubicBezTo>
                        <a:pt x="416" y="906"/>
                        <a:pt x="416" y="906"/>
                        <a:pt x="416" y="906"/>
                      </a:cubicBezTo>
                      <a:cubicBezTo>
                        <a:pt x="417" y="905"/>
                        <a:pt x="417" y="905"/>
                        <a:pt x="417" y="905"/>
                      </a:cubicBezTo>
                      <a:cubicBezTo>
                        <a:pt x="420" y="901"/>
                        <a:pt x="420" y="901"/>
                        <a:pt x="420" y="901"/>
                      </a:cubicBezTo>
                      <a:cubicBezTo>
                        <a:pt x="422" y="900"/>
                        <a:pt x="422" y="900"/>
                        <a:pt x="422" y="900"/>
                      </a:cubicBezTo>
                      <a:cubicBezTo>
                        <a:pt x="424" y="900"/>
                        <a:pt x="424" y="900"/>
                        <a:pt x="424" y="900"/>
                      </a:cubicBezTo>
                      <a:cubicBezTo>
                        <a:pt x="425" y="901"/>
                        <a:pt x="425" y="901"/>
                        <a:pt x="425" y="901"/>
                      </a:cubicBezTo>
                      <a:cubicBezTo>
                        <a:pt x="427" y="900"/>
                        <a:pt x="427" y="900"/>
                        <a:pt x="427" y="900"/>
                      </a:cubicBezTo>
                      <a:cubicBezTo>
                        <a:pt x="429" y="897"/>
                        <a:pt x="429" y="897"/>
                        <a:pt x="429" y="897"/>
                      </a:cubicBezTo>
                      <a:cubicBezTo>
                        <a:pt x="429" y="892"/>
                        <a:pt x="429" y="892"/>
                        <a:pt x="429" y="892"/>
                      </a:cubicBezTo>
                      <a:cubicBezTo>
                        <a:pt x="429" y="887"/>
                        <a:pt x="429" y="887"/>
                        <a:pt x="429" y="887"/>
                      </a:cubicBezTo>
                      <a:cubicBezTo>
                        <a:pt x="427" y="887"/>
                        <a:pt x="427" y="887"/>
                        <a:pt x="427" y="887"/>
                      </a:cubicBezTo>
                      <a:cubicBezTo>
                        <a:pt x="426" y="886"/>
                        <a:pt x="426" y="886"/>
                        <a:pt x="426" y="886"/>
                      </a:cubicBezTo>
                      <a:cubicBezTo>
                        <a:pt x="427" y="883"/>
                        <a:pt x="427" y="883"/>
                        <a:pt x="427" y="883"/>
                      </a:cubicBezTo>
                      <a:cubicBezTo>
                        <a:pt x="427" y="879"/>
                        <a:pt x="427" y="879"/>
                        <a:pt x="427" y="879"/>
                      </a:cubicBezTo>
                      <a:cubicBezTo>
                        <a:pt x="426" y="877"/>
                        <a:pt x="426" y="877"/>
                        <a:pt x="426" y="877"/>
                      </a:cubicBezTo>
                      <a:cubicBezTo>
                        <a:pt x="424" y="875"/>
                        <a:pt x="424" y="875"/>
                        <a:pt x="424" y="875"/>
                      </a:cubicBezTo>
                      <a:cubicBezTo>
                        <a:pt x="423" y="871"/>
                        <a:pt x="423" y="871"/>
                        <a:pt x="423" y="871"/>
                      </a:cubicBezTo>
                      <a:cubicBezTo>
                        <a:pt x="422" y="869"/>
                        <a:pt x="422" y="869"/>
                        <a:pt x="422" y="869"/>
                      </a:cubicBezTo>
                      <a:cubicBezTo>
                        <a:pt x="423" y="866"/>
                        <a:pt x="423" y="866"/>
                        <a:pt x="423" y="866"/>
                      </a:cubicBezTo>
                      <a:cubicBezTo>
                        <a:pt x="424" y="866"/>
                        <a:pt x="424" y="866"/>
                        <a:pt x="424" y="866"/>
                      </a:cubicBezTo>
                      <a:cubicBezTo>
                        <a:pt x="426" y="867"/>
                        <a:pt x="426" y="867"/>
                        <a:pt x="426" y="867"/>
                      </a:cubicBezTo>
                      <a:cubicBezTo>
                        <a:pt x="427" y="871"/>
                        <a:pt x="427" y="871"/>
                        <a:pt x="427" y="871"/>
                      </a:cubicBezTo>
                      <a:cubicBezTo>
                        <a:pt x="428" y="874"/>
                        <a:pt x="428" y="874"/>
                        <a:pt x="428" y="874"/>
                      </a:cubicBezTo>
                      <a:cubicBezTo>
                        <a:pt x="428" y="877"/>
                        <a:pt x="428" y="877"/>
                        <a:pt x="428" y="877"/>
                      </a:cubicBezTo>
                      <a:cubicBezTo>
                        <a:pt x="430" y="881"/>
                        <a:pt x="430" y="881"/>
                        <a:pt x="430" y="881"/>
                      </a:cubicBezTo>
                      <a:cubicBezTo>
                        <a:pt x="432" y="882"/>
                        <a:pt x="432" y="882"/>
                        <a:pt x="432" y="882"/>
                      </a:cubicBezTo>
                      <a:cubicBezTo>
                        <a:pt x="433" y="883"/>
                        <a:pt x="433" y="883"/>
                        <a:pt x="433" y="883"/>
                      </a:cubicBezTo>
                      <a:cubicBezTo>
                        <a:pt x="432" y="887"/>
                        <a:pt x="432" y="887"/>
                        <a:pt x="432" y="887"/>
                      </a:cubicBezTo>
                      <a:cubicBezTo>
                        <a:pt x="434" y="890"/>
                        <a:pt x="434" y="890"/>
                        <a:pt x="434" y="890"/>
                      </a:cubicBezTo>
                      <a:cubicBezTo>
                        <a:pt x="436" y="892"/>
                        <a:pt x="436" y="892"/>
                        <a:pt x="436" y="892"/>
                      </a:cubicBezTo>
                      <a:cubicBezTo>
                        <a:pt x="438" y="892"/>
                        <a:pt x="438" y="892"/>
                        <a:pt x="438" y="892"/>
                      </a:cubicBezTo>
                      <a:cubicBezTo>
                        <a:pt x="438" y="891"/>
                        <a:pt x="438" y="891"/>
                        <a:pt x="438" y="891"/>
                      </a:cubicBezTo>
                      <a:cubicBezTo>
                        <a:pt x="440" y="888"/>
                        <a:pt x="440" y="888"/>
                        <a:pt x="440" y="888"/>
                      </a:cubicBezTo>
                      <a:cubicBezTo>
                        <a:pt x="441" y="888"/>
                        <a:pt x="441" y="888"/>
                        <a:pt x="441" y="888"/>
                      </a:cubicBezTo>
                      <a:cubicBezTo>
                        <a:pt x="443" y="891"/>
                        <a:pt x="443" y="891"/>
                        <a:pt x="443" y="891"/>
                      </a:cubicBezTo>
                      <a:cubicBezTo>
                        <a:pt x="445" y="892"/>
                        <a:pt x="445" y="892"/>
                        <a:pt x="445" y="892"/>
                      </a:cubicBezTo>
                      <a:cubicBezTo>
                        <a:pt x="448" y="891"/>
                        <a:pt x="448" y="891"/>
                        <a:pt x="448" y="891"/>
                      </a:cubicBezTo>
                      <a:cubicBezTo>
                        <a:pt x="450" y="889"/>
                        <a:pt x="450" y="889"/>
                        <a:pt x="450" y="889"/>
                      </a:cubicBezTo>
                      <a:cubicBezTo>
                        <a:pt x="451" y="890"/>
                        <a:pt x="451" y="890"/>
                        <a:pt x="451" y="890"/>
                      </a:cubicBezTo>
                      <a:cubicBezTo>
                        <a:pt x="453" y="890"/>
                        <a:pt x="453" y="890"/>
                        <a:pt x="453" y="890"/>
                      </a:cubicBezTo>
                      <a:cubicBezTo>
                        <a:pt x="455" y="888"/>
                        <a:pt x="455" y="888"/>
                        <a:pt x="455" y="888"/>
                      </a:cubicBezTo>
                      <a:cubicBezTo>
                        <a:pt x="456" y="885"/>
                        <a:pt x="456" y="885"/>
                        <a:pt x="456" y="885"/>
                      </a:cubicBezTo>
                      <a:cubicBezTo>
                        <a:pt x="457" y="885"/>
                        <a:pt x="457" y="885"/>
                        <a:pt x="457" y="885"/>
                      </a:cubicBezTo>
                      <a:cubicBezTo>
                        <a:pt x="457" y="883"/>
                        <a:pt x="457" y="883"/>
                        <a:pt x="457" y="883"/>
                      </a:cubicBezTo>
                      <a:cubicBezTo>
                        <a:pt x="459" y="882"/>
                        <a:pt x="459" y="882"/>
                        <a:pt x="459" y="882"/>
                      </a:cubicBezTo>
                      <a:cubicBezTo>
                        <a:pt x="461" y="883"/>
                        <a:pt x="461" y="883"/>
                        <a:pt x="461" y="883"/>
                      </a:cubicBezTo>
                      <a:cubicBezTo>
                        <a:pt x="464" y="888"/>
                        <a:pt x="464" y="888"/>
                        <a:pt x="464" y="888"/>
                      </a:cubicBezTo>
                      <a:cubicBezTo>
                        <a:pt x="465" y="890"/>
                        <a:pt x="465" y="890"/>
                        <a:pt x="465" y="890"/>
                      </a:cubicBezTo>
                      <a:cubicBezTo>
                        <a:pt x="467" y="890"/>
                        <a:pt x="467" y="890"/>
                        <a:pt x="467" y="890"/>
                      </a:cubicBezTo>
                      <a:cubicBezTo>
                        <a:pt x="468" y="888"/>
                        <a:pt x="468" y="888"/>
                        <a:pt x="468" y="888"/>
                      </a:cubicBezTo>
                      <a:cubicBezTo>
                        <a:pt x="470" y="887"/>
                        <a:pt x="470" y="887"/>
                        <a:pt x="470" y="887"/>
                      </a:cubicBezTo>
                      <a:cubicBezTo>
                        <a:pt x="470" y="884"/>
                        <a:pt x="470" y="884"/>
                        <a:pt x="470" y="884"/>
                      </a:cubicBezTo>
                      <a:cubicBezTo>
                        <a:pt x="471" y="883"/>
                        <a:pt x="471" y="883"/>
                        <a:pt x="471" y="883"/>
                      </a:cubicBezTo>
                      <a:cubicBezTo>
                        <a:pt x="472" y="885"/>
                        <a:pt x="472" y="885"/>
                        <a:pt x="472" y="885"/>
                      </a:cubicBezTo>
                      <a:cubicBezTo>
                        <a:pt x="474" y="885"/>
                        <a:pt x="474" y="885"/>
                        <a:pt x="474" y="885"/>
                      </a:cubicBezTo>
                      <a:cubicBezTo>
                        <a:pt x="474" y="883"/>
                        <a:pt x="474" y="883"/>
                        <a:pt x="474" y="883"/>
                      </a:cubicBezTo>
                      <a:cubicBezTo>
                        <a:pt x="475" y="882"/>
                        <a:pt x="475" y="882"/>
                        <a:pt x="475" y="882"/>
                      </a:cubicBezTo>
                      <a:cubicBezTo>
                        <a:pt x="476" y="883"/>
                        <a:pt x="476" y="883"/>
                        <a:pt x="476" y="883"/>
                      </a:cubicBezTo>
                      <a:cubicBezTo>
                        <a:pt x="478" y="883"/>
                        <a:pt x="478" y="883"/>
                        <a:pt x="478" y="883"/>
                      </a:cubicBezTo>
                      <a:cubicBezTo>
                        <a:pt x="479" y="881"/>
                        <a:pt x="479" y="881"/>
                        <a:pt x="479" y="881"/>
                      </a:cubicBezTo>
                      <a:cubicBezTo>
                        <a:pt x="479" y="879"/>
                        <a:pt x="479" y="879"/>
                        <a:pt x="479" y="879"/>
                      </a:cubicBezTo>
                      <a:cubicBezTo>
                        <a:pt x="481" y="879"/>
                        <a:pt x="481" y="879"/>
                        <a:pt x="481" y="879"/>
                      </a:cubicBezTo>
                      <a:cubicBezTo>
                        <a:pt x="483" y="879"/>
                        <a:pt x="483" y="879"/>
                        <a:pt x="483" y="879"/>
                      </a:cubicBezTo>
                      <a:cubicBezTo>
                        <a:pt x="485" y="878"/>
                        <a:pt x="485" y="878"/>
                        <a:pt x="485" y="878"/>
                      </a:cubicBezTo>
                      <a:cubicBezTo>
                        <a:pt x="485" y="876"/>
                        <a:pt x="485" y="876"/>
                        <a:pt x="485" y="876"/>
                      </a:cubicBezTo>
                      <a:cubicBezTo>
                        <a:pt x="486" y="876"/>
                        <a:pt x="486" y="876"/>
                        <a:pt x="486" y="876"/>
                      </a:cubicBezTo>
                      <a:cubicBezTo>
                        <a:pt x="486" y="878"/>
                        <a:pt x="486" y="878"/>
                        <a:pt x="486" y="878"/>
                      </a:cubicBezTo>
                      <a:cubicBezTo>
                        <a:pt x="488" y="879"/>
                        <a:pt x="488" y="879"/>
                        <a:pt x="488" y="879"/>
                      </a:cubicBezTo>
                      <a:cubicBezTo>
                        <a:pt x="489" y="877"/>
                        <a:pt x="489" y="877"/>
                        <a:pt x="489" y="877"/>
                      </a:cubicBezTo>
                      <a:cubicBezTo>
                        <a:pt x="490" y="874"/>
                        <a:pt x="490" y="874"/>
                        <a:pt x="490" y="874"/>
                      </a:cubicBezTo>
                      <a:cubicBezTo>
                        <a:pt x="491" y="874"/>
                        <a:pt x="491" y="874"/>
                        <a:pt x="491" y="874"/>
                      </a:cubicBezTo>
                      <a:cubicBezTo>
                        <a:pt x="493" y="877"/>
                        <a:pt x="493" y="877"/>
                        <a:pt x="493" y="877"/>
                      </a:cubicBezTo>
                      <a:cubicBezTo>
                        <a:pt x="494" y="878"/>
                        <a:pt x="494" y="878"/>
                        <a:pt x="494" y="878"/>
                      </a:cubicBezTo>
                      <a:cubicBezTo>
                        <a:pt x="496" y="874"/>
                        <a:pt x="496" y="874"/>
                        <a:pt x="496" y="874"/>
                      </a:cubicBezTo>
                      <a:cubicBezTo>
                        <a:pt x="497" y="874"/>
                        <a:pt x="497" y="874"/>
                        <a:pt x="497" y="874"/>
                      </a:cubicBezTo>
                      <a:cubicBezTo>
                        <a:pt x="498" y="875"/>
                        <a:pt x="498" y="875"/>
                        <a:pt x="498" y="875"/>
                      </a:cubicBezTo>
                      <a:cubicBezTo>
                        <a:pt x="500" y="876"/>
                        <a:pt x="500" y="876"/>
                        <a:pt x="500" y="876"/>
                      </a:cubicBezTo>
                      <a:cubicBezTo>
                        <a:pt x="502" y="876"/>
                        <a:pt x="502" y="876"/>
                        <a:pt x="502" y="876"/>
                      </a:cubicBezTo>
                      <a:cubicBezTo>
                        <a:pt x="503" y="873"/>
                        <a:pt x="503" y="873"/>
                        <a:pt x="503" y="873"/>
                      </a:cubicBezTo>
                      <a:cubicBezTo>
                        <a:pt x="504" y="872"/>
                        <a:pt x="504" y="872"/>
                        <a:pt x="504" y="872"/>
                      </a:cubicBezTo>
                      <a:cubicBezTo>
                        <a:pt x="507" y="872"/>
                        <a:pt x="507" y="872"/>
                        <a:pt x="507" y="872"/>
                      </a:cubicBezTo>
                      <a:cubicBezTo>
                        <a:pt x="510" y="870"/>
                        <a:pt x="510" y="870"/>
                        <a:pt x="510" y="870"/>
                      </a:cubicBezTo>
                      <a:cubicBezTo>
                        <a:pt x="512" y="870"/>
                        <a:pt x="512" y="870"/>
                        <a:pt x="512" y="870"/>
                      </a:cubicBezTo>
                      <a:cubicBezTo>
                        <a:pt x="513" y="873"/>
                        <a:pt x="513" y="873"/>
                        <a:pt x="513" y="873"/>
                      </a:cubicBezTo>
                      <a:cubicBezTo>
                        <a:pt x="515" y="873"/>
                        <a:pt x="515" y="873"/>
                        <a:pt x="515" y="873"/>
                      </a:cubicBezTo>
                      <a:cubicBezTo>
                        <a:pt x="516" y="870"/>
                        <a:pt x="516" y="870"/>
                        <a:pt x="516" y="870"/>
                      </a:cubicBezTo>
                      <a:cubicBezTo>
                        <a:pt x="518" y="867"/>
                        <a:pt x="518" y="867"/>
                        <a:pt x="518" y="867"/>
                      </a:cubicBezTo>
                      <a:cubicBezTo>
                        <a:pt x="521" y="867"/>
                        <a:pt x="521" y="867"/>
                        <a:pt x="521" y="867"/>
                      </a:cubicBezTo>
                      <a:cubicBezTo>
                        <a:pt x="522" y="865"/>
                        <a:pt x="522" y="865"/>
                        <a:pt x="522" y="865"/>
                      </a:cubicBezTo>
                      <a:cubicBezTo>
                        <a:pt x="525" y="864"/>
                        <a:pt x="525" y="864"/>
                        <a:pt x="525" y="864"/>
                      </a:cubicBezTo>
                      <a:cubicBezTo>
                        <a:pt x="527" y="863"/>
                        <a:pt x="527" y="863"/>
                        <a:pt x="527" y="863"/>
                      </a:cubicBezTo>
                      <a:cubicBezTo>
                        <a:pt x="527" y="861"/>
                        <a:pt x="527" y="861"/>
                        <a:pt x="527" y="861"/>
                      </a:cubicBezTo>
                      <a:cubicBezTo>
                        <a:pt x="526" y="858"/>
                        <a:pt x="526" y="858"/>
                        <a:pt x="526" y="858"/>
                      </a:cubicBezTo>
                      <a:cubicBezTo>
                        <a:pt x="526" y="856"/>
                        <a:pt x="526" y="856"/>
                        <a:pt x="526" y="856"/>
                      </a:cubicBezTo>
                      <a:cubicBezTo>
                        <a:pt x="528" y="855"/>
                        <a:pt x="528" y="855"/>
                        <a:pt x="528" y="855"/>
                      </a:cubicBezTo>
                      <a:cubicBezTo>
                        <a:pt x="530" y="857"/>
                        <a:pt x="530" y="857"/>
                        <a:pt x="530" y="857"/>
                      </a:cubicBezTo>
                      <a:cubicBezTo>
                        <a:pt x="531" y="859"/>
                        <a:pt x="531" y="859"/>
                        <a:pt x="531" y="859"/>
                      </a:cubicBezTo>
                      <a:cubicBezTo>
                        <a:pt x="532" y="860"/>
                        <a:pt x="532" y="860"/>
                        <a:pt x="532" y="860"/>
                      </a:cubicBezTo>
                      <a:cubicBezTo>
                        <a:pt x="536" y="857"/>
                        <a:pt x="536" y="857"/>
                        <a:pt x="536" y="857"/>
                      </a:cubicBezTo>
                      <a:cubicBezTo>
                        <a:pt x="536" y="854"/>
                        <a:pt x="536" y="854"/>
                        <a:pt x="536" y="854"/>
                      </a:cubicBezTo>
                      <a:cubicBezTo>
                        <a:pt x="534" y="852"/>
                        <a:pt x="534" y="852"/>
                        <a:pt x="534" y="852"/>
                      </a:cubicBezTo>
                      <a:cubicBezTo>
                        <a:pt x="535" y="851"/>
                        <a:pt x="535" y="851"/>
                        <a:pt x="535" y="851"/>
                      </a:cubicBezTo>
                      <a:cubicBezTo>
                        <a:pt x="537" y="850"/>
                        <a:pt x="537" y="850"/>
                        <a:pt x="537" y="850"/>
                      </a:cubicBezTo>
                      <a:cubicBezTo>
                        <a:pt x="538" y="852"/>
                        <a:pt x="538" y="852"/>
                        <a:pt x="538" y="852"/>
                      </a:cubicBezTo>
                      <a:cubicBezTo>
                        <a:pt x="540" y="853"/>
                        <a:pt x="540" y="853"/>
                        <a:pt x="540" y="853"/>
                      </a:cubicBezTo>
                      <a:cubicBezTo>
                        <a:pt x="541" y="850"/>
                        <a:pt x="541" y="850"/>
                        <a:pt x="541" y="850"/>
                      </a:cubicBezTo>
                      <a:cubicBezTo>
                        <a:pt x="541" y="847"/>
                        <a:pt x="541" y="847"/>
                        <a:pt x="541" y="847"/>
                      </a:cubicBezTo>
                      <a:cubicBezTo>
                        <a:pt x="541" y="844"/>
                        <a:pt x="541" y="844"/>
                        <a:pt x="541" y="844"/>
                      </a:cubicBezTo>
                      <a:cubicBezTo>
                        <a:pt x="542" y="844"/>
                        <a:pt x="542" y="844"/>
                        <a:pt x="542" y="844"/>
                      </a:cubicBezTo>
                      <a:cubicBezTo>
                        <a:pt x="543" y="845"/>
                        <a:pt x="543" y="845"/>
                        <a:pt x="543" y="845"/>
                      </a:cubicBezTo>
                      <a:cubicBezTo>
                        <a:pt x="545" y="847"/>
                        <a:pt x="545" y="847"/>
                        <a:pt x="545" y="847"/>
                      </a:cubicBezTo>
                      <a:cubicBezTo>
                        <a:pt x="547" y="845"/>
                        <a:pt x="547" y="845"/>
                        <a:pt x="547" y="845"/>
                      </a:cubicBezTo>
                      <a:cubicBezTo>
                        <a:pt x="548" y="844"/>
                        <a:pt x="548" y="844"/>
                        <a:pt x="548" y="844"/>
                      </a:cubicBezTo>
                      <a:cubicBezTo>
                        <a:pt x="550" y="844"/>
                        <a:pt x="550" y="844"/>
                        <a:pt x="550" y="844"/>
                      </a:cubicBezTo>
                      <a:cubicBezTo>
                        <a:pt x="550" y="841"/>
                        <a:pt x="550" y="841"/>
                        <a:pt x="550" y="841"/>
                      </a:cubicBezTo>
                      <a:cubicBezTo>
                        <a:pt x="550" y="839"/>
                        <a:pt x="550" y="839"/>
                        <a:pt x="550" y="839"/>
                      </a:cubicBezTo>
                      <a:cubicBezTo>
                        <a:pt x="551" y="838"/>
                        <a:pt x="551" y="838"/>
                        <a:pt x="551" y="838"/>
                      </a:cubicBezTo>
                      <a:cubicBezTo>
                        <a:pt x="552" y="839"/>
                        <a:pt x="552" y="839"/>
                        <a:pt x="552" y="839"/>
                      </a:cubicBezTo>
                      <a:cubicBezTo>
                        <a:pt x="553" y="840"/>
                        <a:pt x="553" y="840"/>
                        <a:pt x="553" y="840"/>
                      </a:cubicBezTo>
                      <a:cubicBezTo>
                        <a:pt x="556" y="839"/>
                        <a:pt x="556" y="839"/>
                        <a:pt x="556" y="839"/>
                      </a:cubicBezTo>
                      <a:cubicBezTo>
                        <a:pt x="558" y="838"/>
                        <a:pt x="558" y="838"/>
                        <a:pt x="558" y="838"/>
                      </a:cubicBezTo>
                      <a:cubicBezTo>
                        <a:pt x="558" y="835"/>
                        <a:pt x="558" y="835"/>
                        <a:pt x="558" y="835"/>
                      </a:cubicBezTo>
                      <a:cubicBezTo>
                        <a:pt x="557" y="834"/>
                        <a:pt x="557" y="834"/>
                        <a:pt x="557" y="834"/>
                      </a:cubicBezTo>
                      <a:cubicBezTo>
                        <a:pt x="556" y="832"/>
                        <a:pt x="556" y="832"/>
                        <a:pt x="556" y="832"/>
                      </a:cubicBezTo>
                      <a:cubicBezTo>
                        <a:pt x="557" y="831"/>
                        <a:pt x="557" y="831"/>
                        <a:pt x="557" y="831"/>
                      </a:cubicBezTo>
                      <a:cubicBezTo>
                        <a:pt x="560" y="831"/>
                        <a:pt x="560" y="831"/>
                        <a:pt x="560" y="831"/>
                      </a:cubicBezTo>
                      <a:cubicBezTo>
                        <a:pt x="562" y="832"/>
                        <a:pt x="562" y="832"/>
                        <a:pt x="562" y="832"/>
                      </a:cubicBezTo>
                      <a:cubicBezTo>
                        <a:pt x="562" y="831"/>
                        <a:pt x="562" y="831"/>
                        <a:pt x="562" y="831"/>
                      </a:cubicBezTo>
                      <a:cubicBezTo>
                        <a:pt x="563" y="828"/>
                        <a:pt x="563" y="828"/>
                        <a:pt x="563" y="828"/>
                      </a:cubicBezTo>
                      <a:cubicBezTo>
                        <a:pt x="565" y="829"/>
                        <a:pt x="565" y="829"/>
                        <a:pt x="565" y="829"/>
                      </a:cubicBezTo>
                      <a:cubicBezTo>
                        <a:pt x="566" y="831"/>
                        <a:pt x="566" y="831"/>
                        <a:pt x="566" y="831"/>
                      </a:cubicBezTo>
                      <a:cubicBezTo>
                        <a:pt x="568" y="831"/>
                        <a:pt x="568" y="831"/>
                        <a:pt x="568" y="831"/>
                      </a:cubicBezTo>
                      <a:cubicBezTo>
                        <a:pt x="569" y="830"/>
                        <a:pt x="569" y="830"/>
                        <a:pt x="569" y="830"/>
                      </a:cubicBezTo>
                      <a:cubicBezTo>
                        <a:pt x="568" y="828"/>
                        <a:pt x="568" y="828"/>
                        <a:pt x="568" y="828"/>
                      </a:cubicBezTo>
                      <a:cubicBezTo>
                        <a:pt x="567" y="827"/>
                        <a:pt x="567" y="827"/>
                        <a:pt x="567" y="827"/>
                      </a:cubicBezTo>
                      <a:cubicBezTo>
                        <a:pt x="567" y="825"/>
                        <a:pt x="567" y="825"/>
                        <a:pt x="567" y="825"/>
                      </a:cubicBezTo>
                      <a:cubicBezTo>
                        <a:pt x="569" y="822"/>
                        <a:pt x="569" y="822"/>
                        <a:pt x="569" y="822"/>
                      </a:cubicBezTo>
                      <a:cubicBezTo>
                        <a:pt x="571" y="823"/>
                        <a:pt x="571" y="823"/>
                        <a:pt x="571" y="823"/>
                      </a:cubicBezTo>
                      <a:cubicBezTo>
                        <a:pt x="575" y="822"/>
                        <a:pt x="575" y="822"/>
                        <a:pt x="575" y="822"/>
                      </a:cubicBezTo>
                      <a:cubicBezTo>
                        <a:pt x="578" y="820"/>
                        <a:pt x="578" y="820"/>
                        <a:pt x="578" y="820"/>
                      </a:cubicBezTo>
                      <a:cubicBezTo>
                        <a:pt x="580" y="816"/>
                        <a:pt x="580" y="816"/>
                        <a:pt x="580" y="816"/>
                      </a:cubicBezTo>
                      <a:cubicBezTo>
                        <a:pt x="580" y="815"/>
                        <a:pt x="580" y="815"/>
                        <a:pt x="580" y="815"/>
                      </a:cubicBezTo>
                      <a:cubicBezTo>
                        <a:pt x="575" y="817"/>
                        <a:pt x="575" y="817"/>
                        <a:pt x="575" y="817"/>
                      </a:cubicBezTo>
                      <a:cubicBezTo>
                        <a:pt x="571" y="816"/>
                        <a:pt x="571" y="816"/>
                        <a:pt x="571" y="816"/>
                      </a:cubicBezTo>
                      <a:cubicBezTo>
                        <a:pt x="570" y="815"/>
                        <a:pt x="570" y="815"/>
                        <a:pt x="570" y="815"/>
                      </a:cubicBezTo>
                      <a:cubicBezTo>
                        <a:pt x="565" y="815"/>
                        <a:pt x="565" y="815"/>
                        <a:pt x="565" y="815"/>
                      </a:cubicBezTo>
                      <a:cubicBezTo>
                        <a:pt x="562" y="815"/>
                        <a:pt x="562" y="815"/>
                        <a:pt x="562" y="815"/>
                      </a:cubicBezTo>
                      <a:cubicBezTo>
                        <a:pt x="558" y="814"/>
                        <a:pt x="558" y="814"/>
                        <a:pt x="558" y="814"/>
                      </a:cubicBezTo>
                      <a:cubicBezTo>
                        <a:pt x="554" y="812"/>
                        <a:pt x="554" y="812"/>
                        <a:pt x="554" y="812"/>
                      </a:cubicBezTo>
                      <a:cubicBezTo>
                        <a:pt x="549" y="811"/>
                        <a:pt x="549" y="811"/>
                        <a:pt x="549" y="811"/>
                      </a:cubicBezTo>
                      <a:cubicBezTo>
                        <a:pt x="544" y="806"/>
                        <a:pt x="544" y="806"/>
                        <a:pt x="544" y="806"/>
                      </a:cubicBezTo>
                      <a:cubicBezTo>
                        <a:pt x="543" y="804"/>
                        <a:pt x="543" y="804"/>
                        <a:pt x="543" y="804"/>
                      </a:cubicBezTo>
                      <a:cubicBezTo>
                        <a:pt x="541" y="804"/>
                        <a:pt x="541" y="804"/>
                        <a:pt x="541" y="804"/>
                      </a:cubicBezTo>
                      <a:cubicBezTo>
                        <a:pt x="539" y="807"/>
                        <a:pt x="539" y="807"/>
                        <a:pt x="539" y="807"/>
                      </a:cubicBezTo>
                      <a:cubicBezTo>
                        <a:pt x="538" y="806"/>
                        <a:pt x="538" y="806"/>
                        <a:pt x="538" y="806"/>
                      </a:cubicBezTo>
                      <a:cubicBezTo>
                        <a:pt x="539" y="804"/>
                        <a:pt x="539" y="804"/>
                        <a:pt x="539" y="804"/>
                      </a:cubicBezTo>
                      <a:cubicBezTo>
                        <a:pt x="539" y="802"/>
                        <a:pt x="539" y="802"/>
                        <a:pt x="539" y="802"/>
                      </a:cubicBezTo>
                      <a:cubicBezTo>
                        <a:pt x="537" y="804"/>
                        <a:pt x="537" y="804"/>
                        <a:pt x="537" y="804"/>
                      </a:cubicBezTo>
                      <a:cubicBezTo>
                        <a:pt x="532" y="809"/>
                        <a:pt x="532" y="809"/>
                        <a:pt x="532" y="809"/>
                      </a:cubicBezTo>
                      <a:cubicBezTo>
                        <a:pt x="529" y="810"/>
                        <a:pt x="529" y="810"/>
                        <a:pt x="529" y="810"/>
                      </a:cubicBezTo>
                      <a:cubicBezTo>
                        <a:pt x="524" y="810"/>
                        <a:pt x="524" y="810"/>
                        <a:pt x="524" y="810"/>
                      </a:cubicBezTo>
                      <a:cubicBezTo>
                        <a:pt x="522" y="811"/>
                        <a:pt x="522" y="811"/>
                        <a:pt x="522" y="811"/>
                      </a:cubicBezTo>
                      <a:cubicBezTo>
                        <a:pt x="521" y="810"/>
                        <a:pt x="521" y="810"/>
                        <a:pt x="521" y="810"/>
                      </a:cubicBezTo>
                      <a:cubicBezTo>
                        <a:pt x="519" y="809"/>
                        <a:pt x="519" y="809"/>
                        <a:pt x="519" y="809"/>
                      </a:cubicBezTo>
                      <a:cubicBezTo>
                        <a:pt x="519" y="809"/>
                        <a:pt x="517" y="810"/>
                        <a:pt x="517" y="810"/>
                      </a:cubicBezTo>
                      <a:cubicBezTo>
                        <a:pt x="516" y="810"/>
                        <a:pt x="514" y="810"/>
                        <a:pt x="514" y="810"/>
                      </a:cubicBezTo>
                      <a:cubicBezTo>
                        <a:pt x="510" y="815"/>
                        <a:pt x="510" y="815"/>
                        <a:pt x="510" y="815"/>
                      </a:cubicBezTo>
                      <a:cubicBezTo>
                        <a:pt x="508" y="818"/>
                        <a:pt x="508" y="818"/>
                        <a:pt x="508" y="818"/>
                      </a:cubicBezTo>
                      <a:cubicBezTo>
                        <a:pt x="507" y="815"/>
                        <a:pt x="507" y="815"/>
                        <a:pt x="507" y="815"/>
                      </a:cubicBezTo>
                      <a:cubicBezTo>
                        <a:pt x="505" y="814"/>
                        <a:pt x="505" y="814"/>
                        <a:pt x="505" y="814"/>
                      </a:cubicBezTo>
                      <a:cubicBezTo>
                        <a:pt x="499" y="814"/>
                        <a:pt x="499" y="814"/>
                        <a:pt x="499" y="814"/>
                      </a:cubicBezTo>
                      <a:cubicBezTo>
                        <a:pt x="497" y="812"/>
                        <a:pt x="497" y="812"/>
                        <a:pt x="497" y="812"/>
                      </a:cubicBezTo>
                      <a:cubicBezTo>
                        <a:pt x="495" y="813"/>
                        <a:pt x="495" y="813"/>
                        <a:pt x="495" y="813"/>
                      </a:cubicBezTo>
                      <a:cubicBezTo>
                        <a:pt x="494" y="812"/>
                        <a:pt x="494" y="812"/>
                        <a:pt x="494" y="812"/>
                      </a:cubicBezTo>
                      <a:cubicBezTo>
                        <a:pt x="496" y="809"/>
                        <a:pt x="496" y="809"/>
                        <a:pt x="496" y="809"/>
                      </a:cubicBezTo>
                      <a:cubicBezTo>
                        <a:pt x="499" y="809"/>
                        <a:pt x="499" y="809"/>
                        <a:pt x="499" y="809"/>
                      </a:cubicBezTo>
                      <a:cubicBezTo>
                        <a:pt x="501" y="811"/>
                        <a:pt x="501" y="811"/>
                        <a:pt x="501" y="811"/>
                      </a:cubicBezTo>
                      <a:cubicBezTo>
                        <a:pt x="503" y="812"/>
                        <a:pt x="503" y="812"/>
                        <a:pt x="503" y="812"/>
                      </a:cubicBezTo>
                      <a:cubicBezTo>
                        <a:pt x="506" y="810"/>
                        <a:pt x="506" y="810"/>
                        <a:pt x="506" y="810"/>
                      </a:cubicBezTo>
                      <a:cubicBezTo>
                        <a:pt x="510" y="810"/>
                        <a:pt x="510" y="810"/>
                        <a:pt x="510" y="810"/>
                      </a:cubicBezTo>
                      <a:cubicBezTo>
                        <a:pt x="513" y="807"/>
                        <a:pt x="513" y="807"/>
                        <a:pt x="513" y="807"/>
                      </a:cubicBezTo>
                      <a:cubicBezTo>
                        <a:pt x="516" y="806"/>
                        <a:pt x="516" y="806"/>
                        <a:pt x="516" y="806"/>
                      </a:cubicBezTo>
                      <a:cubicBezTo>
                        <a:pt x="519" y="807"/>
                        <a:pt x="519" y="807"/>
                        <a:pt x="519" y="807"/>
                      </a:cubicBezTo>
                      <a:cubicBezTo>
                        <a:pt x="522" y="806"/>
                        <a:pt x="522" y="806"/>
                        <a:pt x="522" y="806"/>
                      </a:cubicBezTo>
                      <a:cubicBezTo>
                        <a:pt x="523" y="804"/>
                        <a:pt x="523" y="804"/>
                        <a:pt x="523" y="804"/>
                      </a:cubicBezTo>
                      <a:cubicBezTo>
                        <a:pt x="522" y="802"/>
                        <a:pt x="522" y="802"/>
                        <a:pt x="522" y="802"/>
                      </a:cubicBezTo>
                      <a:cubicBezTo>
                        <a:pt x="521" y="802"/>
                        <a:pt x="521" y="802"/>
                        <a:pt x="521" y="802"/>
                      </a:cubicBezTo>
                      <a:cubicBezTo>
                        <a:pt x="520" y="801"/>
                        <a:pt x="520" y="801"/>
                        <a:pt x="520" y="801"/>
                      </a:cubicBezTo>
                      <a:cubicBezTo>
                        <a:pt x="518" y="800"/>
                        <a:pt x="518" y="800"/>
                        <a:pt x="518" y="800"/>
                      </a:cubicBezTo>
                      <a:cubicBezTo>
                        <a:pt x="515" y="801"/>
                        <a:pt x="515" y="801"/>
                        <a:pt x="515" y="801"/>
                      </a:cubicBezTo>
                      <a:cubicBezTo>
                        <a:pt x="513" y="800"/>
                        <a:pt x="513" y="800"/>
                        <a:pt x="513" y="800"/>
                      </a:cubicBezTo>
                      <a:cubicBezTo>
                        <a:pt x="507" y="800"/>
                        <a:pt x="507" y="800"/>
                        <a:pt x="507" y="800"/>
                      </a:cubicBezTo>
                      <a:cubicBezTo>
                        <a:pt x="504" y="801"/>
                        <a:pt x="504" y="801"/>
                        <a:pt x="504" y="801"/>
                      </a:cubicBezTo>
                      <a:cubicBezTo>
                        <a:pt x="501" y="801"/>
                        <a:pt x="501" y="801"/>
                        <a:pt x="501" y="801"/>
                      </a:cubicBezTo>
                      <a:cubicBezTo>
                        <a:pt x="497" y="800"/>
                        <a:pt x="497" y="800"/>
                        <a:pt x="497" y="800"/>
                      </a:cubicBezTo>
                      <a:cubicBezTo>
                        <a:pt x="496" y="798"/>
                        <a:pt x="496" y="798"/>
                        <a:pt x="496" y="798"/>
                      </a:cubicBezTo>
                      <a:cubicBezTo>
                        <a:pt x="494" y="797"/>
                        <a:pt x="494" y="797"/>
                        <a:pt x="494" y="797"/>
                      </a:cubicBezTo>
                      <a:cubicBezTo>
                        <a:pt x="491" y="798"/>
                        <a:pt x="491" y="798"/>
                        <a:pt x="491" y="798"/>
                      </a:cubicBezTo>
                      <a:cubicBezTo>
                        <a:pt x="487" y="798"/>
                        <a:pt x="487" y="798"/>
                        <a:pt x="487" y="798"/>
                      </a:cubicBezTo>
                      <a:cubicBezTo>
                        <a:pt x="481" y="802"/>
                        <a:pt x="481" y="802"/>
                        <a:pt x="481" y="802"/>
                      </a:cubicBezTo>
                      <a:cubicBezTo>
                        <a:pt x="480" y="801"/>
                        <a:pt x="480" y="801"/>
                        <a:pt x="480" y="801"/>
                      </a:cubicBezTo>
                      <a:cubicBezTo>
                        <a:pt x="481" y="798"/>
                        <a:pt x="481" y="798"/>
                        <a:pt x="481" y="798"/>
                      </a:cubicBezTo>
                      <a:cubicBezTo>
                        <a:pt x="484" y="795"/>
                        <a:pt x="484" y="795"/>
                        <a:pt x="484" y="795"/>
                      </a:cubicBezTo>
                      <a:cubicBezTo>
                        <a:pt x="486" y="795"/>
                        <a:pt x="486" y="795"/>
                        <a:pt x="486" y="795"/>
                      </a:cubicBezTo>
                      <a:cubicBezTo>
                        <a:pt x="489" y="795"/>
                        <a:pt x="489" y="795"/>
                        <a:pt x="489" y="795"/>
                      </a:cubicBezTo>
                      <a:cubicBezTo>
                        <a:pt x="496" y="792"/>
                        <a:pt x="496" y="792"/>
                        <a:pt x="496" y="792"/>
                      </a:cubicBezTo>
                      <a:cubicBezTo>
                        <a:pt x="498" y="790"/>
                        <a:pt x="498" y="790"/>
                        <a:pt x="498" y="790"/>
                      </a:cubicBezTo>
                      <a:cubicBezTo>
                        <a:pt x="498" y="787"/>
                        <a:pt x="498" y="787"/>
                        <a:pt x="498" y="787"/>
                      </a:cubicBezTo>
                      <a:cubicBezTo>
                        <a:pt x="499" y="785"/>
                        <a:pt x="499" y="785"/>
                        <a:pt x="499" y="785"/>
                      </a:cubicBezTo>
                      <a:cubicBezTo>
                        <a:pt x="501" y="785"/>
                        <a:pt x="501" y="785"/>
                        <a:pt x="501" y="785"/>
                      </a:cubicBezTo>
                      <a:cubicBezTo>
                        <a:pt x="502" y="784"/>
                        <a:pt x="502" y="784"/>
                        <a:pt x="502" y="784"/>
                      </a:cubicBezTo>
                      <a:cubicBezTo>
                        <a:pt x="504" y="782"/>
                        <a:pt x="504" y="782"/>
                        <a:pt x="504" y="782"/>
                      </a:cubicBezTo>
                      <a:cubicBezTo>
                        <a:pt x="504" y="779"/>
                        <a:pt x="504" y="779"/>
                        <a:pt x="504" y="779"/>
                      </a:cubicBezTo>
                      <a:cubicBezTo>
                        <a:pt x="502" y="778"/>
                        <a:pt x="502" y="778"/>
                        <a:pt x="502" y="778"/>
                      </a:cubicBezTo>
                      <a:cubicBezTo>
                        <a:pt x="499" y="777"/>
                        <a:pt x="499" y="777"/>
                        <a:pt x="499" y="777"/>
                      </a:cubicBezTo>
                      <a:cubicBezTo>
                        <a:pt x="498" y="775"/>
                        <a:pt x="498" y="775"/>
                        <a:pt x="498" y="775"/>
                      </a:cubicBezTo>
                      <a:cubicBezTo>
                        <a:pt x="501" y="773"/>
                        <a:pt x="501" y="773"/>
                        <a:pt x="501" y="773"/>
                      </a:cubicBezTo>
                      <a:cubicBezTo>
                        <a:pt x="502" y="774"/>
                        <a:pt x="502" y="774"/>
                        <a:pt x="502" y="774"/>
                      </a:cubicBezTo>
                      <a:cubicBezTo>
                        <a:pt x="503" y="775"/>
                        <a:pt x="503" y="775"/>
                        <a:pt x="503" y="775"/>
                      </a:cubicBezTo>
                      <a:cubicBezTo>
                        <a:pt x="505" y="775"/>
                        <a:pt x="505" y="775"/>
                        <a:pt x="505" y="775"/>
                      </a:cubicBezTo>
                      <a:cubicBezTo>
                        <a:pt x="506" y="774"/>
                        <a:pt x="506" y="774"/>
                        <a:pt x="506" y="774"/>
                      </a:cubicBezTo>
                      <a:cubicBezTo>
                        <a:pt x="506" y="772"/>
                        <a:pt x="506" y="772"/>
                        <a:pt x="506" y="772"/>
                      </a:cubicBezTo>
                      <a:cubicBezTo>
                        <a:pt x="505" y="771"/>
                        <a:pt x="505" y="771"/>
                        <a:pt x="505" y="771"/>
                      </a:cubicBezTo>
                      <a:cubicBezTo>
                        <a:pt x="505" y="766"/>
                        <a:pt x="505" y="766"/>
                        <a:pt x="505" y="766"/>
                      </a:cubicBezTo>
                      <a:cubicBezTo>
                        <a:pt x="507" y="767"/>
                        <a:pt x="507" y="767"/>
                        <a:pt x="507" y="767"/>
                      </a:cubicBezTo>
                      <a:cubicBezTo>
                        <a:pt x="508" y="769"/>
                        <a:pt x="508" y="769"/>
                        <a:pt x="508" y="769"/>
                      </a:cubicBezTo>
                      <a:cubicBezTo>
                        <a:pt x="508" y="772"/>
                        <a:pt x="508" y="772"/>
                        <a:pt x="508" y="772"/>
                      </a:cubicBezTo>
                      <a:cubicBezTo>
                        <a:pt x="510" y="776"/>
                        <a:pt x="510" y="776"/>
                        <a:pt x="510" y="776"/>
                      </a:cubicBezTo>
                      <a:cubicBezTo>
                        <a:pt x="512" y="778"/>
                        <a:pt x="512" y="778"/>
                        <a:pt x="512" y="778"/>
                      </a:cubicBezTo>
                      <a:cubicBezTo>
                        <a:pt x="515" y="776"/>
                        <a:pt x="515" y="776"/>
                        <a:pt x="515" y="776"/>
                      </a:cubicBezTo>
                      <a:cubicBezTo>
                        <a:pt x="520" y="776"/>
                        <a:pt x="520" y="776"/>
                        <a:pt x="520" y="776"/>
                      </a:cubicBezTo>
                      <a:cubicBezTo>
                        <a:pt x="529" y="771"/>
                        <a:pt x="529" y="771"/>
                        <a:pt x="529" y="771"/>
                      </a:cubicBezTo>
                      <a:cubicBezTo>
                        <a:pt x="531" y="771"/>
                        <a:pt x="531" y="771"/>
                        <a:pt x="531" y="771"/>
                      </a:cubicBezTo>
                      <a:cubicBezTo>
                        <a:pt x="533" y="769"/>
                        <a:pt x="533" y="769"/>
                        <a:pt x="533" y="769"/>
                      </a:cubicBezTo>
                      <a:cubicBezTo>
                        <a:pt x="535" y="767"/>
                        <a:pt x="535" y="767"/>
                        <a:pt x="535" y="767"/>
                      </a:cubicBezTo>
                      <a:cubicBezTo>
                        <a:pt x="538" y="766"/>
                        <a:pt x="538" y="766"/>
                        <a:pt x="538" y="766"/>
                      </a:cubicBezTo>
                      <a:cubicBezTo>
                        <a:pt x="539" y="762"/>
                        <a:pt x="539" y="762"/>
                        <a:pt x="539" y="762"/>
                      </a:cubicBezTo>
                      <a:cubicBezTo>
                        <a:pt x="537" y="758"/>
                        <a:pt x="537" y="758"/>
                        <a:pt x="537" y="758"/>
                      </a:cubicBezTo>
                      <a:cubicBezTo>
                        <a:pt x="536" y="755"/>
                        <a:pt x="536" y="755"/>
                        <a:pt x="536" y="755"/>
                      </a:cubicBezTo>
                      <a:cubicBezTo>
                        <a:pt x="535" y="755"/>
                        <a:pt x="535" y="755"/>
                        <a:pt x="535" y="755"/>
                      </a:cubicBezTo>
                      <a:cubicBezTo>
                        <a:pt x="531" y="753"/>
                        <a:pt x="531" y="753"/>
                        <a:pt x="531" y="753"/>
                      </a:cubicBezTo>
                      <a:cubicBezTo>
                        <a:pt x="523" y="750"/>
                        <a:pt x="523" y="750"/>
                        <a:pt x="523" y="750"/>
                      </a:cubicBezTo>
                      <a:cubicBezTo>
                        <a:pt x="522" y="750"/>
                        <a:pt x="522" y="750"/>
                        <a:pt x="522" y="750"/>
                      </a:cubicBezTo>
                      <a:cubicBezTo>
                        <a:pt x="518" y="752"/>
                        <a:pt x="518" y="752"/>
                        <a:pt x="518" y="752"/>
                      </a:cubicBezTo>
                      <a:cubicBezTo>
                        <a:pt x="517" y="750"/>
                        <a:pt x="517" y="750"/>
                        <a:pt x="517" y="750"/>
                      </a:cubicBezTo>
                      <a:cubicBezTo>
                        <a:pt x="517" y="747"/>
                        <a:pt x="517" y="747"/>
                        <a:pt x="517" y="747"/>
                      </a:cubicBezTo>
                      <a:cubicBezTo>
                        <a:pt x="516" y="746"/>
                        <a:pt x="516" y="746"/>
                        <a:pt x="516" y="746"/>
                      </a:cubicBezTo>
                      <a:cubicBezTo>
                        <a:pt x="512" y="747"/>
                        <a:pt x="512" y="747"/>
                        <a:pt x="512" y="747"/>
                      </a:cubicBezTo>
                      <a:cubicBezTo>
                        <a:pt x="510" y="747"/>
                        <a:pt x="510" y="747"/>
                        <a:pt x="510" y="747"/>
                      </a:cubicBezTo>
                      <a:cubicBezTo>
                        <a:pt x="507" y="751"/>
                        <a:pt x="507" y="751"/>
                        <a:pt x="507" y="751"/>
                      </a:cubicBezTo>
                      <a:cubicBezTo>
                        <a:pt x="505" y="751"/>
                        <a:pt x="505" y="751"/>
                        <a:pt x="505" y="751"/>
                      </a:cubicBezTo>
                      <a:cubicBezTo>
                        <a:pt x="502" y="749"/>
                        <a:pt x="502" y="749"/>
                        <a:pt x="502" y="749"/>
                      </a:cubicBezTo>
                      <a:cubicBezTo>
                        <a:pt x="502" y="747"/>
                        <a:pt x="502" y="747"/>
                        <a:pt x="502" y="747"/>
                      </a:cubicBezTo>
                      <a:cubicBezTo>
                        <a:pt x="504" y="749"/>
                        <a:pt x="504" y="749"/>
                        <a:pt x="504" y="749"/>
                      </a:cubicBezTo>
                      <a:cubicBezTo>
                        <a:pt x="507" y="747"/>
                        <a:pt x="507" y="747"/>
                        <a:pt x="507" y="747"/>
                      </a:cubicBezTo>
                      <a:cubicBezTo>
                        <a:pt x="508" y="745"/>
                        <a:pt x="508" y="745"/>
                        <a:pt x="508" y="745"/>
                      </a:cubicBezTo>
                      <a:cubicBezTo>
                        <a:pt x="512" y="746"/>
                        <a:pt x="512" y="746"/>
                        <a:pt x="512" y="746"/>
                      </a:cubicBezTo>
                      <a:cubicBezTo>
                        <a:pt x="513" y="744"/>
                        <a:pt x="513" y="744"/>
                        <a:pt x="513" y="744"/>
                      </a:cubicBezTo>
                      <a:cubicBezTo>
                        <a:pt x="511" y="741"/>
                        <a:pt x="511" y="741"/>
                        <a:pt x="511" y="741"/>
                      </a:cubicBezTo>
                      <a:cubicBezTo>
                        <a:pt x="509" y="737"/>
                        <a:pt x="509" y="737"/>
                        <a:pt x="509" y="737"/>
                      </a:cubicBezTo>
                      <a:cubicBezTo>
                        <a:pt x="507" y="735"/>
                        <a:pt x="507" y="735"/>
                        <a:pt x="507" y="735"/>
                      </a:cubicBezTo>
                      <a:cubicBezTo>
                        <a:pt x="504" y="735"/>
                        <a:pt x="504" y="735"/>
                        <a:pt x="504" y="735"/>
                      </a:cubicBezTo>
                      <a:cubicBezTo>
                        <a:pt x="505" y="733"/>
                        <a:pt x="505" y="733"/>
                        <a:pt x="505" y="733"/>
                      </a:cubicBezTo>
                      <a:cubicBezTo>
                        <a:pt x="509" y="731"/>
                        <a:pt x="509" y="731"/>
                        <a:pt x="509" y="731"/>
                      </a:cubicBezTo>
                      <a:cubicBezTo>
                        <a:pt x="509" y="730"/>
                        <a:pt x="509" y="730"/>
                        <a:pt x="509" y="730"/>
                      </a:cubicBezTo>
                      <a:cubicBezTo>
                        <a:pt x="508" y="726"/>
                        <a:pt x="508" y="726"/>
                        <a:pt x="508" y="726"/>
                      </a:cubicBezTo>
                      <a:cubicBezTo>
                        <a:pt x="509" y="724"/>
                        <a:pt x="509" y="724"/>
                        <a:pt x="509" y="724"/>
                      </a:cubicBezTo>
                      <a:cubicBezTo>
                        <a:pt x="511" y="727"/>
                        <a:pt x="511" y="727"/>
                        <a:pt x="511" y="727"/>
                      </a:cubicBezTo>
                      <a:cubicBezTo>
                        <a:pt x="512" y="731"/>
                        <a:pt x="512" y="731"/>
                        <a:pt x="512" y="731"/>
                      </a:cubicBezTo>
                      <a:cubicBezTo>
                        <a:pt x="514" y="734"/>
                        <a:pt x="514" y="734"/>
                        <a:pt x="514" y="734"/>
                      </a:cubicBezTo>
                      <a:cubicBezTo>
                        <a:pt x="514" y="736"/>
                        <a:pt x="514" y="736"/>
                        <a:pt x="514" y="736"/>
                      </a:cubicBezTo>
                      <a:cubicBezTo>
                        <a:pt x="518" y="740"/>
                        <a:pt x="518" y="740"/>
                        <a:pt x="518" y="740"/>
                      </a:cubicBezTo>
                      <a:cubicBezTo>
                        <a:pt x="518" y="742"/>
                        <a:pt x="518" y="742"/>
                        <a:pt x="518" y="742"/>
                      </a:cubicBezTo>
                      <a:cubicBezTo>
                        <a:pt x="520" y="746"/>
                        <a:pt x="520" y="746"/>
                        <a:pt x="520" y="746"/>
                      </a:cubicBezTo>
                      <a:cubicBezTo>
                        <a:pt x="522" y="747"/>
                        <a:pt x="522" y="747"/>
                        <a:pt x="522" y="747"/>
                      </a:cubicBezTo>
                      <a:cubicBezTo>
                        <a:pt x="524" y="746"/>
                        <a:pt x="524" y="746"/>
                        <a:pt x="524" y="746"/>
                      </a:cubicBezTo>
                      <a:cubicBezTo>
                        <a:pt x="525" y="745"/>
                        <a:pt x="525" y="745"/>
                        <a:pt x="525" y="745"/>
                      </a:cubicBezTo>
                      <a:cubicBezTo>
                        <a:pt x="528" y="746"/>
                        <a:pt x="528" y="746"/>
                        <a:pt x="528" y="746"/>
                      </a:cubicBezTo>
                      <a:cubicBezTo>
                        <a:pt x="532" y="746"/>
                        <a:pt x="532" y="746"/>
                        <a:pt x="532" y="746"/>
                      </a:cubicBezTo>
                      <a:cubicBezTo>
                        <a:pt x="534" y="744"/>
                        <a:pt x="534" y="744"/>
                        <a:pt x="534" y="744"/>
                      </a:cubicBezTo>
                      <a:cubicBezTo>
                        <a:pt x="535" y="746"/>
                        <a:pt x="535" y="746"/>
                        <a:pt x="535" y="746"/>
                      </a:cubicBezTo>
                      <a:cubicBezTo>
                        <a:pt x="536" y="749"/>
                        <a:pt x="536" y="749"/>
                        <a:pt x="536" y="749"/>
                      </a:cubicBezTo>
                      <a:cubicBezTo>
                        <a:pt x="542" y="759"/>
                        <a:pt x="542" y="759"/>
                        <a:pt x="542" y="759"/>
                      </a:cubicBezTo>
                      <a:cubicBezTo>
                        <a:pt x="544" y="761"/>
                        <a:pt x="544" y="761"/>
                        <a:pt x="544" y="761"/>
                      </a:cubicBezTo>
                      <a:cubicBezTo>
                        <a:pt x="545" y="759"/>
                        <a:pt x="545" y="759"/>
                        <a:pt x="545" y="759"/>
                      </a:cubicBezTo>
                      <a:cubicBezTo>
                        <a:pt x="549" y="758"/>
                        <a:pt x="549" y="758"/>
                        <a:pt x="549" y="758"/>
                      </a:cubicBezTo>
                      <a:cubicBezTo>
                        <a:pt x="550" y="758"/>
                        <a:pt x="550" y="758"/>
                        <a:pt x="550" y="758"/>
                      </a:cubicBezTo>
                      <a:cubicBezTo>
                        <a:pt x="551" y="760"/>
                        <a:pt x="551" y="760"/>
                        <a:pt x="551" y="760"/>
                      </a:cubicBezTo>
                      <a:cubicBezTo>
                        <a:pt x="549" y="763"/>
                        <a:pt x="549" y="763"/>
                        <a:pt x="549" y="763"/>
                      </a:cubicBezTo>
                      <a:cubicBezTo>
                        <a:pt x="549" y="767"/>
                        <a:pt x="549" y="767"/>
                        <a:pt x="549" y="767"/>
                      </a:cubicBezTo>
                      <a:cubicBezTo>
                        <a:pt x="549" y="772"/>
                        <a:pt x="549" y="772"/>
                        <a:pt x="549" y="772"/>
                      </a:cubicBezTo>
                      <a:cubicBezTo>
                        <a:pt x="551" y="775"/>
                        <a:pt x="551" y="775"/>
                        <a:pt x="551" y="775"/>
                      </a:cubicBezTo>
                      <a:cubicBezTo>
                        <a:pt x="553" y="778"/>
                        <a:pt x="553" y="778"/>
                        <a:pt x="553" y="778"/>
                      </a:cubicBezTo>
                      <a:cubicBezTo>
                        <a:pt x="554" y="785"/>
                        <a:pt x="554" y="785"/>
                        <a:pt x="554" y="785"/>
                      </a:cubicBezTo>
                      <a:cubicBezTo>
                        <a:pt x="556" y="788"/>
                        <a:pt x="556" y="788"/>
                        <a:pt x="556" y="788"/>
                      </a:cubicBezTo>
                      <a:cubicBezTo>
                        <a:pt x="558" y="791"/>
                        <a:pt x="558" y="791"/>
                        <a:pt x="558" y="791"/>
                      </a:cubicBezTo>
                      <a:cubicBezTo>
                        <a:pt x="561" y="797"/>
                        <a:pt x="561" y="797"/>
                        <a:pt x="561" y="797"/>
                      </a:cubicBezTo>
                      <a:cubicBezTo>
                        <a:pt x="565" y="802"/>
                        <a:pt x="565" y="802"/>
                        <a:pt x="565" y="802"/>
                      </a:cubicBezTo>
                      <a:cubicBezTo>
                        <a:pt x="567" y="804"/>
                        <a:pt x="567" y="804"/>
                        <a:pt x="567" y="804"/>
                      </a:cubicBezTo>
                      <a:cubicBezTo>
                        <a:pt x="569" y="803"/>
                        <a:pt x="569" y="803"/>
                        <a:pt x="569" y="803"/>
                      </a:cubicBezTo>
                      <a:cubicBezTo>
                        <a:pt x="572" y="802"/>
                        <a:pt x="572" y="802"/>
                        <a:pt x="572" y="802"/>
                      </a:cubicBezTo>
                      <a:cubicBezTo>
                        <a:pt x="574" y="802"/>
                        <a:pt x="574" y="802"/>
                        <a:pt x="574" y="802"/>
                      </a:cubicBezTo>
                      <a:cubicBezTo>
                        <a:pt x="575" y="801"/>
                        <a:pt x="575" y="801"/>
                        <a:pt x="575" y="801"/>
                      </a:cubicBezTo>
                      <a:cubicBezTo>
                        <a:pt x="575" y="799"/>
                        <a:pt x="575" y="799"/>
                        <a:pt x="575" y="799"/>
                      </a:cubicBezTo>
                      <a:cubicBezTo>
                        <a:pt x="575" y="794"/>
                        <a:pt x="575" y="794"/>
                        <a:pt x="575" y="794"/>
                      </a:cubicBezTo>
                      <a:cubicBezTo>
                        <a:pt x="575" y="788"/>
                        <a:pt x="575" y="788"/>
                        <a:pt x="575" y="788"/>
                      </a:cubicBezTo>
                      <a:cubicBezTo>
                        <a:pt x="576" y="784"/>
                        <a:pt x="576" y="784"/>
                        <a:pt x="576" y="784"/>
                      </a:cubicBezTo>
                      <a:cubicBezTo>
                        <a:pt x="577" y="782"/>
                        <a:pt x="577" y="782"/>
                        <a:pt x="577" y="782"/>
                      </a:cubicBezTo>
                      <a:cubicBezTo>
                        <a:pt x="578" y="782"/>
                        <a:pt x="578" y="782"/>
                        <a:pt x="578" y="782"/>
                      </a:cubicBezTo>
                      <a:cubicBezTo>
                        <a:pt x="579" y="783"/>
                        <a:pt x="579" y="783"/>
                        <a:pt x="579" y="783"/>
                      </a:cubicBezTo>
                      <a:cubicBezTo>
                        <a:pt x="578" y="787"/>
                        <a:pt x="578" y="787"/>
                        <a:pt x="578" y="787"/>
                      </a:cubicBezTo>
                      <a:cubicBezTo>
                        <a:pt x="578" y="790"/>
                        <a:pt x="578" y="790"/>
                        <a:pt x="578" y="790"/>
                      </a:cubicBezTo>
                      <a:cubicBezTo>
                        <a:pt x="579" y="794"/>
                        <a:pt x="579" y="794"/>
                        <a:pt x="579" y="794"/>
                      </a:cubicBezTo>
                      <a:cubicBezTo>
                        <a:pt x="578" y="797"/>
                        <a:pt x="578" y="797"/>
                        <a:pt x="578" y="797"/>
                      </a:cubicBezTo>
                      <a:cubicBezTo>
                        <a:pt x="578" y="800"/>
                        <a:pt x="578" y="800"/>
                        <a:pt x="578" y="800"/>
                      </a:cubicBezTo>
                      <a:cubicBezTo>
                        <a:pt x="579" y="801"/>
                        <a:pt x="579" y="801"/>
                        <a:pt x="579" y="801"/>
                      </a:cubicBezTo>
                      <a:cubicBezTo>
                        <a:pt x="581" y="799"/>
                        <a:pt x="581" y="799"/>
                        <a:pt x="581" y="799"/>
                      </a:cubicBezTo>
                      <a:cubicBezTo>
                        <a:pt x="583" y="798"/>
                        <a:pt x="583" y="798"/>
                        <a:pt x="583" y="798"/>
                      </a:cubicBezTo>
                      <a:cubicBezTo>
                        <a:pt x="584" y="800"/>
                        <a:pt x="584" y="800"/>
                        <a:pt x="584" y="800"/>
                      </a:cubicBezTo>
                      <a:cubicBezTo>
                        <a:pt x="585" y="802"/>
                        <a:pt x="585" y="802"/>
                        <a:pt x="585" y="802"/>
                      </a:cubicBezTo>
                      <a:cubicBezTo>
                        <a:pt x="584" y="804"/>
                        <a:pt x="584" y="804"/>
                        <a:pt x="584" y="804"/>
                      </a:cubicBezTo>
                      <a:cubicBezTo>
                        <a:pt x="585" y="805"/>
                        <a:pt x="585" y="805"/>
                        <a:pt x="585" y="805"/>
                      </a:cubicBezTo>
                      <a:cubicBezTo>
                        <a:pt x="586" y="805"/>
                        <a:pt x="586" y="805"/>
                        <a:pt x="586" y="805"/>
                      </a:cubicBezTo>
                      <a:cubicBezTo>
                        <a:pt x="588" y="805"/>
                        <a:pt x="588" y="805"/>
                        <a:pt x="588" y="805"/>
                      </a:cubicBezTo>
                      <a:cubicBezTo>
                        <a:pt x="590" y="803"/>
                        <a:pt x="590" y="803"/>
                        <a:pt x="590" y="803"/>
                      </a:cubicBezTo>
                      <a:cubicBezTo>
                        <a:pt x="590" y="800"/>
                        <a:pt x="590" y="800"/>
                        <a:pt x="590" y="800"/>
                      </a:cubicBezTo>
                      <a:cubicBezTo>
                        <a:pt x="590" y="798"/>
                        <a:pt x="590" y="798"/>
                        <a:pt x="590" y="798"/>
                      </a:cubicBezTo>
                      <a:cubicBezTo>
                        <a:pt x="590" y="791"/>
                        <a:pt x="590" y="791"/>
                        <a:pt x="590" y="791"/>
                      </a:cubicBezTo>
                      <a:cubicBezTo>
                        <a:pt x="591" y="788"/>
                        <a:pt x="591" y="788"/>
                        <a:pt x="591" y="788"/>
                      </a:cubicBezTo>
                      <a:cubicBezTo>
                        <a:pt x="591" y="784"/>
                        <a:pt x="591" y="784"/>
                        <a:pt x="591" y="784"/>
                      </a:cubicBezTo>
                      <a:cubicBezTo>
                        <a:pt x="591" y="783"/>
                        <a:pt x="591" y="783"/>
                        <a:pt x="591" y="783"/>
                      </a:cubicBezTo>
                      <a:cubicBezTo>
                        <a:pt x="590" y="780"/>
                        <a:pt x="590" y="780"/>
                        <a:pt x="590" y="780"/>
                      </a:cubicBezTo>
                      <a:cubicBezTo>
                        <a:pt x="589" y="780"/>
                        <a:pt x="589" y="780"/>
                        <a:pt x="589" y="780"/>
                      </a:cubicBezTo>
                      <a:cubicBezTo>
                        <a:pt x="590" y="777"/>
                        <a:pt x="590" y="777"/>
                        <a:pt x="590" y="777"/>
                      </a:cubicBezTo>
                      <a:cubicBezTo>
                        <a:pt x="590" y="775"/>
                        <a:pt x="590" y="775"/>
                        <a:pt x="590" y="775"/>
                      </a:cubicBezTo>
                      <a:cubicBezTo>
                        <a:pt x="589" y="774"/>
                        <a:pt x="589" y="774"/>
                        <a:pt x="589" y="774"/>
                      </a:cubicBezTo>
                      <a:cubicBezTo>
                        <a:pt x="586" y="776"/>
                        <a:pt x="586" y="776"/>
                        <a:pt x="586" y="776"/>
                      </a:cubicBezTo>
                      <a:cubicBezTo>
                        <a:pt x="586" y="774"/>
                        <a:pt x="586" y="774"/>
                        <a:pt x="586" y="774"/>
                      </a:cubicBezTo>
                      <a:cubicBezTo>
                        <a:pt x="587" y="772"/>
                        <a:pt x="587" y="772"/>
                        <a:pt x="587" y="772"/>
                      </a:cubicBezTo>
                      <a:cubicBezTo>
                        <a:pt x="590" y="772"/>
                        <a:pt x="590" y="772"/>
                        <a:pt x="590" y="772"/>
                      </a:cubicBezTo>
                      <a:cubicBezTo>
                        <a:pt x="591" y="770"/>
                        <a:pt x="591" y="770"/>
                        <a:pt x="591" y="770"/>
                      </a:cubicBezTo>
                      <a:cubicBezTo>
                        <a:pt x="592" y="766"/>
                        <a:pt x="592" y="766"/>
                        <a:pt x="592" y="766"/>
                      </a:cubicBezTo>
                      <a:cubicBezTo>
                        <a:pt x="591" y="764"/>
                        <a:pt x="591" y="764"/>
                        <a:pt x="591" y="764"/>
                      </a:cubicBezTo>
                      <a:cubicBezTo>
                        <a:pt x="589" y="765"/>
                        <a:pt x="589" y="765"/>
                        <a:pt x="589" y="765"/>
                      </a:cubicBezTo>
                      <a:cubicBezTo>
                        <a:pt x="588" y="763"/>
                        <a:pt x="588" y="763"/>
                        <a:pt x="588" y="763"/>
                      </a:cubicBezTo>
                      <a:cubicBezTo>
                        <a:pt x="590" y="760"/>
                        <a:pt x="590" y="760"/>
                        <a:pt x="590" y="760"/>
                      </a:cubicBezTo>
                      <a:cubicBezTo>
                        <a:pt x="591" y="756"/>
                        <a:pt x="591" y="756"/>
                        <a:pt x="591" y="756"/>
                      </a:cubicBezTo>
                      <a:cubicBezTo>
                        <a:pt x="591" y="754"/>
                        <a:pt x="591" y="754"/>
                        <a:pt x="591" y="754"/>
                      </a:cubicBezTo>
                      <a:cubicBezTo>
                        <a:pt x="590" y="755"/>
                        <a:pt x="590" y="755"/>
                        <a:pt x="590" y="755"/>
                      </a:cubicBezTo>
                      <a:cubicBezTo>
                        <a:pt x="587" y="756"/>
                        <a:pt x="587" y="756"/>
                        <a:pt x="587" y="756"/>
                      </a:cubicBezTo>
                      <a:cubicBezTo>
                        <a:pt x="585" y="761"/>
                        <a:pt x="585" y="761"/>
                        <a:pt x="585" y="761"/>
                      </a:cubicBezTo>
                      <a:cubicBezTo>
                        <a:pt x="584" y="766"/>
                        <a:pt x="584" y="766"/>
                        <a:pt x="584" y="766"/>
                      </a:cubicBezTo>
                      <a:cubicBezTo>
                        <a:pt x="582" y="767"/>
                        <a:pt x="582" y="767"/>
                        <a:pt x="582" y="767"/>
                      </a:cubicBezTo>
                      <a:cubicBezTo>
                        <a:pt x="582" y="765"/>
                        <a:pt x="582" y="765"/>
                        <a:pt x="582" y="765"/>
                      </a:cubicBezTo>
                      <a:cubicBezTo>
                        <a:pt x="583" y="761"/>
                        <a:pt x="583" y="761"/>
                        <a:pt x="583" y="761"/>
                      </a:cubicBezTo>
                      <a:cubicBezTo>
                        <a:pt x="583" y="759"/>
                        <a:pt x="583" y="759"/>
                        <a:pt x="583" y="759"/>
                      </a:cubicBezTo>
                      <a:cubicBezTo>
                        <a:pt x="582" y="757"/>
                        <a:pt x="582" y="757"/>
                        <a:pt x="582" y="757"/>
                      </a:cubicBezTo>
                      <a:cubicBezTo>
                        <a:pt x="582" y="755"/>
                        <a:pt x="582" y="755"/>
                        <a:pt x="582" y="755"/>
                      </a:cubicBezTo>
                      <a:cubicBezTo>
                        <a:pt x="583" y="752"/>
                        <a:pt x="583" y="752"/>
                        <a:pt x="583" y="752"/>
                      </a:cubicBezTo>
                      <a:cubicBezTo>
                        <a:pt x="586" y="749"/>
                        <a:pt x="586" y="749"/>
                        <a:pt x="586" y="749"/>
                      </a:cubicBezTo>
                      <a:cubicBezTo>
                        <a:pt x="588" y="747"/>
                        <a:pt x="588" y="747"/>
                        <a:pt x="588" y="747"/>
                      </a:cubicBezTo>
                      <a:cubicBezTo>
                        <a:pt x="590" y="744"/>
                        <a:pt x="590" y="744"/>
                        <a:pt x="590" y="744"/>
                      </a:cubicBezTo>
                      <a:cubicBezTo>
                        <a:pt x="588" y="742"/>
                        <a:pt x="588" y="742"/>
                        <a:pt x="588" y="742"/>
                      </a:cubicBezTo>
                      <a:cubicBezTo>
                        <a:pt x="586" y="742"/>
                        <a:pt x="586" y="742"/>
                        <a:pt x="586" y="742"/>
                      </a:cubicBezTo>
                      <a:cubicBezTo>
                        <a:pt x="584" y="744"/>
                        <a:pt x="584" y="744"/>
                        <a:pt x="584" y="744"/>
                      </a:cubicBezTo>
                      <a:cubicBezTo>
                        <a:pt x="584" y="746"/>
                        <a:pt x="584" y="746"/>
                        <a:pt x="584" y="746"/>
                      </a:cubicBezTo>
                      <a:cubicBezTo>
                        <a:pt x="582" y="747"/>
                        <a:pt x="582" y="747"/>
                        <a:pt x="582" y="747"/>
                      </a:cubicBezTo>
                      <a:cubicBezTo>
                        <a:pt x="584" y="743"/>
                        <a:pt x="584" y="743"/>
                        <a:pt x="584" y="743"/>
                      </a:cubicBezTo>
                      <a:cubicBezTo>
                        <a:pt x="585" y="741"/>
                        <a:pt x="585" y="741"/>
                        <a:pt x="585" y="741"/>
                      </a:cubicBezTo>
                      <a:cubicBezTo>
                        <a:pt x="584" y="740"/>
                        <a:pt x="584" y="740"/>
                        <a:pt x="584" y="740"/>
                      </a:cubicBezTo>
                      <a:cubicBezTo>
                        <a:pt x="582" y="741"/>
                        <a:pt x="582" y="741"/>
                        <a:pt x="582" y="741"/>
                      </a:cubicBezTo>
                      <a:cubicBezTo>
                        <a:pt x="579" y="744"/>
                        <a:pt x="579" y="744"/>
                        <a:pt x="579" y="744"/>
                      </a:cubicBezTo>
                      <a:cubicBezTo>
                        <a:pt x="576" y="747"/>
                        <a:pt x="576" y="747"/>
                        <a:pt x="576" y="747"/>
                      </a:cubicBezTo>
                      <a:cubicBezTo>
                        <a:pt x="576" y="746"/>
                        <a:pt x="576" y="746"/>
                        <a:pt x="576" y="746"/>
                      </a:cubicBezTo>
                      <a:cubicBezTo>
                        <a:pt x="577" y="744"/>
                        <a:pt x="577" y="744"/>
                        <a:pt x="577" y="744"/>
                      </a:cubicBezTo>
                      <a:cubicBezTo>
                        <a:pt x="578" y="741"/>
                        <a:pt x="578" y="741"/>
                        <a:pt x="578" y="741"/>
                      </a:cubicBezTo>
                      <a:cubicBezTo>
                        <a:pt x="580" y="739"/>
                        <a:pt x="580" y="739"/>
                        <a:pt x="580" y="739"/>
                      </a:cubicBezTo>
                      <a:cubicBezTo>
                        <a:pt x="582" y="735"/>
                        <a:pt x="582" y="735"/>
                        <a:pt x="582" y="735"/>
                      </a:cubicBezTo>
                      <a:cubicBezTo>
                        <a:pt x="582" y="734"/>
                        <a:pt x="582" y="734"/>
                        <a:pt x="582" y="734"/>
                      </a:cubicBezTo>
                      <a:cubicBezTo>
                        <a:pt x="581" y="732"/>
                        <a:pt x="581" y="732"/>
                        <a:pt x="581" y="732"/>
                      </a:cubicBezTo>
                      <a:cubicBezTo>
                        <a:pt x="580" y="730"/>
                        <a:pt x="580" y="730"/>
                        <a:pt x="580" y="730"/>
                      </a:cubicBezTo>
                      <a:cubicBezTo>
                        <a:pt x="578" y="730"/>
                        <a:pt x="578" y="730"/>
                        <a:pt x="578" y="730"/>
                      </a:cubicBezTo>
                      <a:cubicBezTo>
                        <a:pt x="577" y="728"/>
                        <a:pt x="577" y="728"/>
                        <a:pt x="577" y="728"/>
                      </a:cubicBezTo>
                      <a:cubicBezTo>
                        <a:pt x="577" y="727"/>
                        <a:pt x="577" y="727"/>
                        <a:pt x="577" y="727"/>
                      </a:cubicBezTo>
                      <a:cubicBezTo>
                        <a:pt x="576" y="727"/>
                        <a:pt x="575" y="726"/>
                        <a:pt x="575" y="726"/>
                      </a:cubicBezTo>
                      <a:cubicBezTo>
                        <a:pt x="574" y="725"/>
                        <a:pt x="574" y="724"/>
                        <a:pt x="573" y="723"/>
                      </a:cubicBezTo>
                      <a:cubicBezTo>
                        <a:pt x="572" y="721"/>
                        <a:pt x="572" y="721"/>
                        <a:pt x="572" y="721"/>
                      </a:cubicBezTo>
                      <a:cubicBezTo>
                        <a:pt x="570" y="721"/>
                        <a:pt x="570" y="721"/>
                        <a:pt x="570" y="721"/>
                      </a:cubicBezTo>
                      <a:cubicBezTo>
                        <a:pt x="569" y="720"/>
                        <a:pt x="569" y="720"/>
                        <a:pt x="569" y="720"/>
                      </a:cubicBezTo>
                      <a:cubicBezTo>
                        <a:pt x="567" y="720"/>
                        <a:pt x="567" y="720"/>
                        <a:pt x="567" y="720"/>
                      </a:cubicBezTo>
                      <a:cubicBezTo>
                        <a:pt x="567" y="718"/>
                        <a:pt x="567" y="718"/>
                        <a:pt x="567" y="718"/>
                      </a:cubicBezTo>
                      <a:cubicBezTo>
                        <a:pt x="566" y="717"/>
                        <a:pt x="566" y="717"/>
                        <a:pt x="566" y="717"/>
                      </a:cubicBezTo>
                      <a:cubicBezTo>
                        <a:pt x="560" y="712"/>
                        <a:pt x="560" y="712"/>
                        <a:pt x="560" y="712"/>
                      </a:cubicBezTo>
                      <a:cubicBezTo>
                        <a:pt x="560" y="711"/>
                        <a:pt x="560" y="711"/>
                        <a:pt x="560" y="711"/>
                      </a:cubicBezTo>
                      <a:cubicBezTo>
                        <a:pt x="560" y="711"/>
                        <a:pt x="559" y="710"/>
                        <a:pt x="558" y="709"/>
                      </a:cubicBezTo>
                      <a:cubicBezTo>
                        <a:pt x="556" y="708"/>
                        <a:pt x="556" y="708"/>
                        <a:pt x="556" y="708"/>
                      </a:cubicBezTo>
                      <a:cubicBezTo>
                        <a:pt x="553" y="708"/>
                        <a:pt x="553" y="708"/>
                        <a:pt x="553" y="708"/>
                      </a:cubicBezTo>
                      <a:cubicBezTo>
                        <a:pt x="550" y="709"/>
                        <a:pt x="550" y="709"/>
                        <a:pt x="550" y="709"/>
                      </a:cubicBezTo>
                      <a:cubicBezTo>
                        <a:pt x="547" y="712"/>
                        <a:pt x="547" y="712"/>
                        <a:pt x="547" y="712"/>
                      </a:cubicBezTo>
                      <a:cubicBezTo>
                        <a:pt x="547" y="710"/>
                        <a:pt x="547" y="710"/>
                        <a:pt x="547" y="710"/>
                      </a:cubicBezTo>
                      <a:cubicBezTo>
                        <a:pt x="547" y="708"/>
                        <a:pt x="547" y="708"/>
                        <a:pt x="547" y="708"/>
                      </a:cubicBezTo>
                      <a:cubicBezTo>
                        <a:pt x="542" y="706"/>
                        <a:pt x="542" y="706"/>
                        <a:pt x="542" y="706"/>
                      </a:cubicBezTo>
                      <a:cubicBezTo>
                        <a:pt x="538" y="706"/>
                        <a:pt x="538" y="706"/>
                        <a:pt x="538" y="706"/>
                      </a:cubicBezTo>
                      <a:cubicBezTo>
                        <a:pt x="534" y="707"/>
                        <a:pt x="534" y="707"/>
                        <a:pt x="534" y="707"/>
                      </a:cubicBezTo>
                      <a:cubicBezTo>
                        <a:pt x="533" y="706"/>
                        <a:pt x="533" y="706"/>
                        <a:pt x="533" y="706"/>
                      </a:cubicBezTo>
                      <a:cubicBezTo>
                        <a:pt x="536" y="703"/>
                        <a:pt x="536" y="703"/>
                        <a:pt x="536" y="703"/>
                      </a:cubicBezTo>
                      <a:cubicBezTo>
                        <a:pt x="537" y="704"/>
                        <a:pt x="537" y="704"/>
                        <a:pt x="537" y="704"/>
                      </a:cubicBezTo>
                      <a:cubicBezTo>
                        <a:pt x="543" y="704"/>
                        <a:pt x="543" y="704"/>
                        <a:pt x="543" y="704"/>
                      </a:cubicBezTo>
                      <a:cubicBezTo>
                        <a:pt x="546" y="705"/>
                        <a:pt x="546" y="705"/>
                        <a:pt x="546" y="705"/>
                      </a:cubicBezTo>
                      <a:cubicBezTo>
                        <a:pt x="549" y="705"/>
                        <a:pt x="549" y="705"/>
                        <a:pt x="549" y="705"/>
                      </a:cubicBezTo>
                      <a:cubicBezTo>
                        <a:pt x="552" y="705"/>
                        <a:pt x="552" y="705"/>
                        <a:pt x="552" y="705"/>
                      </a:cubicBezTo>
                      <a:cubicBezTo>
                        <a:pt x="554" y="703"/>
                        <a:pt x="554" y="703"/>
                        <a:pt x="554" y="703"/>
                      </a:cubicBezTo>
                      <a:cubicBezTo>
                        <a:pt x="550" y="699"/>
                        <a:pt x="547" y="694"/>
                        <a:pt x="547" y="688"/>
                      </a:cubicBezTo>
                      <a:cubicBezTo>
                        <a:pt x="546" y="687"/>
                        <a:pt x="546" y="687"/>
                        <a:pt x="546" y="687"/>
                      </a:cubicBezTo>
                      <a:cubicBezTo>
                        <a:pt x="545" y="687"/>
                        <a:pt x="545" y="687"/>
                        <a:pt x="545" y="687"/>
                      </a:cubicBezTo>
                      <a:cubicBezTo>
                        <a:pt x="542" y="690"/>
                        <a:pt x="542" y="690"/>
                        <a:pt x="542" y="690"/>
                      </a:cubicBezTo>
                      <a:cubicBezTo>
                        <a:pt x="540" y="690"/>
                        <a:pt x="540" y="690"/>
                        <a:pt x="540" y="690"/>
                      </a:cubicBezTo>
                      <a:cubicBezTo>
                        <a:pt x="538" y="691"/>
                        <a:pt x="538" y="691"/>
                        <a:pt x="538" y="691"/>
                      </a:cubicBezTo>
                      <a:cubicBezTo>
                        <a:pt x="536" y="694"/>
                        <a:pt x="536" y="694"/>
                        <a:pt x="536" y="694"/>
                      </a:cubicBezTo>
                      <a:cubicBezTo>
                        <a:pt x="535" y="694"/>
                        <a:pt x="535" y="694"/>
                        <a:pt x="535" y="694"/>
                      </a:cubicBezTo>
                      <a:cubicBezTo>
                        <a:pt x="535" y="692"/>
                        <a:pt x="535" y="692"/>
                        <a:pt x="535" y="692"/>
                      </a:cubicBezTo>
                      <a:cubicBezTo>
                        <a:pt x="534" y="690"/>
                        <a:pt x="534" y="690"/>
                        <a:pt x="534" y="690"/>
                      </a:cubicBezTo>
                      <a:cubicBezTo>
                        <a:pt x="532" y="690"/>
                        <a:pt x="532" y="690"/>
                        <a:pt x="532" y="690"/>
                      </a:cubicBezTo>
                      <a:cubicBezTo>
                        <a:pt x="528" y="691"/>
                        <a:pt x="528" y="691"/>
                        <a:pt x="528" y="691"/>
                      </a:cubicBezTo>
                      <a:cubicBezTo>
                        <a:pt x="527" y="692"/>
                        <a:pt x="527" y="692"/>
                        <a:pt x="527" y="692"/>
                      </a:cubicBezTo>
                      <a:cubicBezTo>
                        <a:pt x="525" y="692"/>
                        <a:pt x="525" y="692"/>
                        <a:pt x="525" y="692"/>
                      </a:cubicBezTo>
                      <a:cubicBezTo>
                        <a:pt x="526" y="690"/>
                        <a:pt x="526" y="690"/>
                        <a:pt x="526" y="690"/>
                      </a:cubicBezTo>
                      <a:cubicBezTo>
                        <a:pt x="529" y="688"/>
                        <a:pt x="529" y="688"/>
                        <a:pt x="529" y="688"/>
                      </a:cubicBezTo>
                      <a:cubicBezTo>
                        <a:pt x="532" y="688"/>
                        <a:pt x="532" y="688"/>
                        <a:pt x="532" y="688"/>
                      </a:cubicBezTo>
                      <a:cubicBezTo>
                        <a:pt x="533" y="686"/>
                        <a:pt x="533" y="686"/>
                        <a:pt x="533" y="686"/>
                      </a:cubicBezTo>
                      <a:cubicBezTo>
                        <a:pt x="532" y="684"/>
                        <a:pt x="532" y="684"/>
                        <a:pt x="532" y="684"/>
                      </a:cubicBezTo>
                      <a:cubicBezTo>
                        <a:pt x="530" y="684"/>
                        <a:pt x="530" y="684"/>
                        <a:pt x="530" y="684"/>
                      </a:cubicBezTo>
                      <a:cubicBezTo>
                        <a:pt x="529" y="685"/>
                        <a:pt x="529" y="685"/>
                        <a:pt x="529" y="685"/>
                      </a:cubicBezTo>
                      <a:cubicBezTo>
                        <a:pt x="525" y="685"/>
                        <a:pt x="525" y="685"/>
                        <a:pt x="525" y="685"/>
                      </a:cubicBezTo>
                      <a:cubicBezTo>
                        <a:pt x="524" y="685"/>
                        <a:pt x="524" y="685"/>
                        <a:pt x="524" y="685"/>
                      </a:cubicBezTo>
                      <a:cubicBezTo>
                        <a:pt x="524" y="683"/>
                        <a:pt x="524" y="683"/>
                        <a:pt x="524" y="683"/>
                      </a:cubicBezTo>
                      <a:cubicBezTo>
                        <a:pt x="525" y="683"/>
                        <a:pt x="525" y="683"/>
                        <a:pt x="525" y="683"/>
                      </a:cubicBezTo>
                      <a:cubicBezTo>
                        <a:pt x="526" y="684"/>
                        <a:pt x="526" y="684"/>
                        <a:pt x="526" y="684"/>
                      </a:cubicBezTo>
                      <a:cubicBezTo>
                        <a:pt x="528" y="683"/>
                        <a:pt x="528" y="683"/>
                        <a:pt x="528" y="683"/>
                      </a:cubicBezTo>
                      <a:cubicBezTo>
                        <a:pt x="530" y="681"/>
                        <a:pt x="530" y="681"/>
                        <a:pt x="530" y="681"/>
                      </a:cubicBezTo>
                      <a:cubicBezTo>
                        <a:pt x="531" y="681"/>
                        <a:pt x="531" y="681"/>
                        <a:pt x="531" y="681"/>
                      </a:cubicBezTo>
                      <a:cubicBezTo>
                        <a:pt x="533" y="682"/>
                        <a:pt x="533" y="682"/>
                        <a:pt x="533" y="682"/>
                      </a:cubicBezTo>
                      <a:cubicBezTo>
                        <a:pt x="537" y="686"/>
                        <a:pt x="537" y="686"/>
                        <a:pt x="537" y="686"/>
                      </a:cubicBezTo>
                      <a:cubicBezTo>
                        <a:pt x="539" y="687"/>
                        <a:pt x="539" y="687"/>
                        <a:pt x="539" y="687"/>
                      </a:cubicBezTo>
                      <a:cubicBezTo>
                        <a:pt x="542" y="685"/>
                        <a:pt x="542" y="685"/>
                        <a:pt x="542" y="685"/>
                      </a:cubicBezTo>
                      <a:cubicBezTo>
                        <a:pt x="545" y="682"/>
                        <a:pt x="545" y="682"/>
                        <a:pt x="545" y="682"/>
                      </a:cubicBezTo>
                      <a:cubicBezTo>
                        <a:pt x="547" y="682"/>
                        <a:pt x="547" y="682"/>
                        <a:pt x="547" y="682"/>
                      </a:cubicBezTo>
                      <a:cubicBezTo>
                        <a:pt x="547" y="682"/>
                        <a:pt x="547" y="681"/>
                        <a:pt x="547" y="681"/>
                      </a:cubicBezTo>
                      <a:cubicBezTo>
                        <a:pt x="545" y="678"/>
                        <a:pt x="545" y="674"/>
                        <a:pt x="544" y="671"/>
                      </a:cubicBezTo>
                      <a:cubicBezTo>
                        <a:pt x="544" y="670"/>
                        <a:pt x="544" y="669"/>
                        <a:pt x="544" y="669"/>
                      </a:cubicBezTo>
                      <a:cubicBezTo>
                        <a:pt x="544" y="668"/>
                        <a:pt x="544" y="668"/>
                        <a:pt x="544" y="668"/>
                      </a:cubicBezTo>
                      <a:cubicBezTo>
                        <a:pt x="540" y="668"/>
                        <a:pt x="540" y="668"/>
                        <a:pt x="540" y="668"/>
                      </a:cubicBezTo>
                      <a:cubicBezTo>
                        <a:pt x="537" y="667"/>
                        <a:pt x="537" y="667"/>
                        <a:pt x="537" y="667"/>
                      </a:cubicBezTo>
                      <a:cubicBezTo>
                        <a:pt x="535" y="668"/>
                        <a:pt x="535" y="668"/>
                        <a:pt x="535" y="668"/>
                      </a:cubicBezTo>
                      <a:cubicBezTo>
                        <a:pt x="534" y="671"/>
                        <a:pt x="534" y="671"/>
                        <a:pt x="534" y="671"/>
                      </a:cubicBezTo>
                      <a:cubicBezTo>
                        <a:pt x="532" y="672"/>
                        <a:pt x="532" y="672"/>
                        <a:pt x="532" y="672"/>
                      </a:cubicBezTo>
                      <a:cubicBezTo>
                        <a:pt x="532" y="672"/>
                        <a:pt x="530" y="671"/>
                        <a:pt x="530" y="671"/>
                      </a:cubicBezTo>
                      <a:cubicBezTo>
                        <a:pt x="529" y="671"/>
                        <a:pt x="527" y="670"/>
                        <a:pt x="527" y="670"/>
                      </a:cubicBezTo>
                      <a:cubicBezTo>
                        <a:pt x="524" y="670"/>
                        <a:pt x="524" y="670"/>
                        <a:pt x="524" y="670"/>
                      </a:cubicBezTo>
                      <a:cubicBezTo>
                        <a:pt x="523" y="673"/>
                        <a:pt x="523" y="673"/>
                        <a:pt x="523" y="673"/>
                      </a:cubicBezTo>
                      <a:cubicBezTo>
                        <a:pt x="522" y="675"/>
                        <a:pt x="522" y="675"/>
                        <a:pt x="522" y="675"/>
                      </a:cubicBezTo>
                      <a:cubicBezTo>
                        <a:pt x="521" y="674"/>
                        <a:pt x="521" y="674"/>
                        <a:pt x="521" y="674"/>
                      </a:cubicBezTo>
                      <a:cubicBezTo>
                        <a:pt x="520" y="672"/>
                        <a:pt x="520" y="672"/>
                        <a:pt x="520" y="672"/>
                      </a:cubicBezTo>
                      <a:cubicBezTo>
                        <a:pt x="518" y="671"/>
                        <a:pt x="518" y="671"/>
                        <a:pt x="518" y="671"/>
                      </a:cubicBezTo>
                      <a:cubicBezTo>
                        <a:pt x="518" y="670"/>
                        <a:pt x="518" y="670"/>
                        <a:pt x="518" y="670"/>
                      </a:cubicBezTo>
                      <a:cubicBezTo>
                        <a:pt x="520" y="668"/>
                        <a:pt x="520" y="668"/>
                        <a:pt x="520" y="668"/>
                      </a:cubicBezTo>
                      <a:cubicBezTo>
                        <a:pt x="523" y="666"/>
                        <a:pt x="523" y="666"/>
                        <a:pt x="523" y="666"/>
                      </a:cubicBezTo>
                      <a:cubicBezTo>
                        <a:pt x="526" y="667"/>
                        <a:pt x="526" y="667"/>
                        <a:pt x="526" y="667"/>
                      </a:cubicBezTo>
                      <a:cubicBezTo>
                        <a:pt x="532" y="667"/>
                        <a:pt x="532" y="667"/>
                        <a:pt x="532" y="667"/>
                      </a:cubicBezTo>
                      <a:cubicBezTo>
                        <a:pt x="534" y="666"/>
                        <a:pt x="534" y="666"/>
                        <a:pt x="534" y="666"/>
                      </a:cubicBezTo>
                      <a:cubicBezTo>
                        <a:pt x="534" y="664"/>
                        <a:pt x="534" y="664"/>
                        <a:pt x="534" y="664"/>
                      </a:cubicBezTo>
                      <a:cubicBezTo>
                        <a:pt x="532" y="660"/>
                        <a:pt x="532" y="660"/>
                        <a:pt x="532" y="660"/>
                      </a:cubicBezTo>
                      <a:cubicBezTo>
                        <a:pt x="528" y="657"/>
                        <a:pt x="528" y="657"/>
                        <a:pt x="528" y="657"/>
                      </a:cubicBezTo>
                      <a:cubicBezTo>
                        <a:pt x="526" y="655"/>
                        <a:pt x="526" y="655"/>
                        <a:pt x="526" y="655"/>
                      </a:cubicBezTo>
                      <a:cubicBezTo>
                        <a:pt x="524" y="652"/>
                        <a:pt x="524" y="652"/>
                        <a:pt x="524" y="652"/>
                      </a:cubicBezTo>
                      <a:cubicBezTo>
                        <a:pt x="525" y="649"/>
                        <a:pt x="525" y="649"/>
                        <a:pt x="525" y="649"/>
                      </a:cubicBezTo>
                      <a:cubicBezTo>
                        <a:pt x="525" y="648"/>
                        <a:pt x="525" y="648"/>
                        <a:pt x="525" y="648"/>
                      </a:cubicBezTo>
                      <a:cubicBezTo>
                        <a:pt x="526" y="649"/>
                        <a:pt x="526" y="649"/>
                        <a:pt x="526" y="649"/>
                      </a:cubicBezTo>
                      <a:cubicBezTo>
                        <a:pt x="527" y="651"/>
                        <a:pt x="527" y="651"/>
                        <a:pt x="527" y="651"/>
                      </a:cubicBezTo>
                      <a:cubicBezTo>
                        <a:pt x="527" y="653"/>
                        <a:pt x="527" y="653"/>
                        <a:pt x="527" y="653"/>
                      </a:cubicBezTo>
                      <a:cubicBezTo>
                        <a:pt x="529" y="655"/>
                        <a:pt x="529" y="655"/>
                        <a:pt x="529" y="655"/>
                      </a:cubicBezTo>
                      <a:cubicBezTo>
                        <a:pt x="533" y="658"/>
                        <a:pt x="533" y="658"/>
                        <a:pt x="533" y="658"/>
                      </a:cubicBezTo>
                      <a:cubicBezTo>
                        <a:pt x="534" y="660"/>
                        <a:pt x="534" y="660"/>
                        <a:pt x="534" y="660"/>
                      </a:cubicBezTo>
                      <a:cubicBezTo>
                        <a:pt x="536" y="661"/>
                        <a:pt x="536" y="661"/>
                        <a:pt x="536" y="661"/>
                      </a:cubicBezTo>
                      <a:cubicBezTo>
                        <a:pt x="537" y="661"/>
                        <a:pt x="537" y="661"/>
                        <a:pt x="537" y="661"/>
                      </a:cubicBezTo>
                      <a:cubicBezTo>
                        <a:pt x="540" y="664"/>
                        <a:pt x="540" y="664"/>
                        <a:pt x="540" y="664"/>
                      </a:cubicBezTo>
                      <a:cubicBezTo>
                        <a:pt x="542" y="664"/>
                        <a:pt x="542" y="664"/>
                        <a:pt x="542" y="664"/>
                      </a:cubicBezTo>
                      <a:cubicBezTo>
                        <a:pt x="545" y="663"/>
                        <a:pt x="545" y="663"/>
                        <a:pt x="545" y="663"/>
                      </a:cubicBezTo>
                      <a:cubicBezTo>
                        <a:pt x="546" y="663"/>
                        <a:pt x="546" y="663"/>
                        <a:pt x="546" y="663"/>
                      </a:cubicBezTo>
                      <a:cubicBezTo>
                        <a:pt x="547" y="660"/>
                        <a:pt x="548" y="658"/>
                        <a:pt x="550" y="656"/>
                      </a:cubicBezTo>
                      <a:cubicBezTo>
                        <a:pt x="552" y="653"/>
                        <a:pt x="555" y="651"/>
                        <a:pt x="558" y="650"/>
                      </a:cubicBezTo>
                      <a:cubicBezTo>
                        <a:pt x="556" y="648"/>
                        <a:pt x="556" y="648"/>
                        <a:pt x="556" y="648"/>
                      </a:cubicBezTo>
                      <a:cubicBezTo>
                        <a:pt x="555" y="646"/>
                        <a:pt x="555" y="646"/>
                        <a:pt x="555" y="646"/>
                      </a:cubicBezTo>
                      <a:cubicBezTo>
                        <a:pt x="551" y="638"/>
                        <a:pt x="551" y="638"/>
                        <a:pt x="551" y="638"/>
                      </a:cubicBezTo>
                      <a:cubicBezTo>
                        <a:pt x="549" y="635"/>
                        <a:pt x="549" y="635"/>
                        <a:pt x="549" y="635"/>
                      </a:cubicBezTo>
                      <a:cubicBezTo>
                        <a:pt x="549" y="633"/>
                        <a:pt x="549" y="633"/>
                        <a:pt x="549" y="633"/>
                      </a:cubicBezTo>
                      <a:cubicBezTo>
                        <a:pt x="549" y="632"/>
                        <a:pt x="549" y="632"/>
                        <a:pt x="549" y="632"/>
                      </a:cubicBezTo>
                      <a:cubicBezTo>
                        <a:pt x="550" y="632"/>
                        <a:pt x="550" y="632"/>
                        <a:pt x="550" y="632"/>
                      </a:cubicBezTo>
                      <a:cubicBezTo>
                        <a:pt x="552" y="634"/>
                        <a:pt x="552" y="634"/>
                        <a:pt x="552" y="634"/>
                      </a:cubicBezTo>
                      <a:cubicBezTo>
                        <a:pt x="552" y="636"/>
                        <a:pt x="552" y="636"/>
                        <a:pt x="552" y="636"/>
                      </a:cubicBezTo>
                      <a:cubicBezTo>
                        <a:pt x="553" y="638"/>
                        <a:pt x="553" y="638"/>
                        <a:pt x="553" y="638"/>
                      </a:cubicBezTo>
                      <a:cubicBezTo>
                        <a:pt x="557" y="646"/>
                        <a:pt x="557" y="646"/>
                        <a:pt x="557" y="646"/>
                      </a:cubicBezTo>
                      <a:cubicBezTo>
                        <a:pt x="560" y="650"/>
                        <a:pt x="560" y="650"/>
                        <a:pt x="560" y="650"/>
                      </a:cubicBezTo>
                      <a:cubicBezTo>
                        <a:pt x="561" y="649"/>
                        <a:pt x="562" y="649"/>
                        <a:pt x="564" y="649"/>
                      </a:cubicBezTo>
                      <a:cubicBezTo>
                        <a:pt x="564" y="649"/>
                        <a:pt x="564" y="649"/>
                        <a:pt x="564" y="649"/>
                      </a:cubicBezTo>
                      <a:cubicBezTo>
                        <a:pt x="565" y="644"/>
                        <a:pt x="565" y="644"/>
                        <a:pt x="565" y="644"/>
                      </a:cubicBezTo>
                      <a:cubicBezTo>
                        <a:pt x="565" y="640"/>
                        <a:pt x="565" y="640"/>
                        <a:pt x="565" y="640"/>
                      </a:cubicBezTo>
                      <a:cubicBezTo>
                        <a:pt x="567" y="638"/>
                        <a:pt x="567" y="638"/>
                        <a:pt x="567" y="638"/>
                      </a:cubicBezTo>
                      <a:cubicBezTo>
                        <a:pt x="568" y="638"/>
                        <a:pt x="568" y="638"/>
                        <a:pt x="568" y="638"/>
                      </a:cubicBezTo>
                      <a:cubicBezTo>
                        <a:pt x="570" y="639"/>
                        <a:pt x="570" y="639"/>
                        <a:pt x="570" y="639"/>
                      </a:cubicBezTo>
                      <a:cubicBezTo>
                        <a:pt x="569" y="641"/>
                        <a:pt x="569" y="641"/>
                        <a:pt x="569" y="641"/>
                      </a:cubicBezTo>
                      <a:cubicBezTo>
                        <a:pt x="570" y="643"/>
                        <a:pt x="570" y="643"/>
                        <a:pt x="570" y="643"/>
                      </a:cubicBezTo>
                      <a:cubicBezTo>
                        <a:pt x="572" y="643"/>
                        <a:pt x="572" y="643"/>
                        <a:pt x="572" y="643"/>
                      </a:cubicBezTo>
                      <a:cubicBezTo>
                        <a:pt x="578" y="646"/>
                        <a:pt x="578" y="646"/>
                        <a:pt x="578" y="646"/>
                      </a:cubicBezTo>
                      <a:cubicBezTo>
                        <a:pt x="583" y="650"/>
                        <a:pt x="583" y="650"/>
                        <a:pt x="583" y="650"/>
                      </a:cubicBezTo>
                      <a:cubicBezTo>
                        <a:pt x="586" y="652"/>
                        <a:pt x="586" y="652"/>
                        <a:pt x="586" y="652"/>
                      </a:cubicBezTo>
                      <a:cubicBezTo>
                        <a:pt x="588" y="651"/>
                        <a:pt x="588" y="651"/>
                        <a:pt x="588" y="651"/>
                      </a:cubicBezTo>
                      <a:cubicBezTo>
                        <a:pt x="590" y="650"/>
                        <a:pt x="590" y="650"/>
                        <a:pt x="590" y="650"/>
                      </a:cubicBezTo>
                      <a:cubicBezTo>
                        <a:pt x="591" y="652"/>
                        <a:pt x="591" y="652"/>
                        <a:pt x="591" y="652"/>
                      </a:cubicBezTo>
                      <a:cubicBezTo>
                        <a:pt x="591" y="653"/>
                        <a:pt x="591" y="653"/>
                        <a:pt x="591" y="653"/>
                      </a:cubicBezTo>
                      <a:cubicBezTo>
                        <a:pt x="586" y="655"/>
                        <a:pt x="586" y="655"/>
                        <a:pt x="586" y="655"/>
                      </a:cubicBezTo>
                      <a:cubicBezTo>
                        <a:pt x="585" y="655"/>
                        <a:pt x="585" y="655"/>
                        <a:pt x="585" y="655"/>
                      </a:cubicBezTo>
                      <a:cubicBezTo>
                        <a:pt x="581" y="651"/>
                        <a:pt x="581" y="651"/>
                        <a:pt x="581" y="651"/>
                      </a:cubicBezTo>
                      <a:cubicBezTo>
                        <a:pt x="575" y="648"/>
                        <a:pt x="575" y="648"/>
                        <a:pt x="575" y="648"/>
                      </a:cubicBezTo>
                      <a:cubicBezTo>
                        <a:pt x="573" y="647"/>
                        <a:pt x="573" y="647"/>
                        <a:pt x="573" y="647"/>
                      </a:cubicBezTo>
                      <a:cubicBezTo>
                        <a:pt x="572" y="646"/>
                        <a:pt x="572" y="646"/>
                        <a:pt x="572" y="646"/>
                      </a:cubicBezTo>
                      <a:cubicBezTo>
                        <a:pt x="570" y="646"/>
                        <a:pt x="570" y="646"/>
                        <a:pt x="570" y="646"/>
                      </a:cubicBezTo>
                      <a:cubicBezTo>
                        <a:pt x="569" y="647"/>
                        <a:pt x="569" y="647"/>
                        <a:pt x="569" y="647"/>
                      </a:cubicBezTo>
                      <a:cubicBezTo>
                        <a:pt x="569" y="649"/>
                        <a:pt x="569" y="649"/>
                        <a:pt x="569" y="649"/>
                      </a:cubicBezTo>
                      <a:cubicBezTo>
                        <a:pt x="570" y="651"/>
                        <a:pt x="570" y="651"/>
                        <a:pt x="570" y="651"/>
                      </a:cubicBezTo>
                      <a:cubicBezTo>
                        <a:pt x="573" y="652"/>
                        <a:pt x="576" y="654"/>
                        <a:pt x="578" y="656"/>
                      </a:cubicBezTo>
                      <a:cubicBezTo>
                        <a:pt x="578" y="656"/>
                        <a:pt x="578" y="656"/>
                        <a:pt x="578" y="656"/>
                      </a:cubicBezTo>
                      <a:cubicBezTo>
                        <a:pt x="586" y="657"/>
                        <a:pt x="591" y="662"/>
                        <a:pt x="594" y="669"/>
                      </a:cubicBezTo>
                      <a:cubicBezTo>
                        <a:pt x="595" y="666"/>
                        <a:pt x="595" y="666"/>
                        <a:pt x="595" y="666"/>
                      </a:cubicBezTo>
                      <a:cubicBezTo>
                        <a:pt x="596" y="666"/>
                        <a:pt x="596" y="666"/>
                        <a:pt x="596" y="666"/>
                      </a:cubicBezTo>
                      <a:cubicBezTo>
                        <a:pt x="599" y="666"/>
                        <a:pt x="599" y="666"/>
                        <a:pt x="599" y="666"/>
                      </a:cubicBezTo>
                      <a:cubicBezTo>
                        <a:pt x="600" y="664"/>
                        <a:pt x="600" y="664"/>
                        <a:pt x="600" y="664"/>
                      </a:cubicBezTo>
                      <a:cubicBezTo>
                        <a:pt x="600" y="662"/>
                        <a:pt x="600" y="662"/>
                        <a:pt x="600" y="662"/>
                      </a:cubicBezTo>
                      <a:cubicBezTo>
                        <a:pt x="603" y="660"/>
                        <a:pt x="603" y="660"/>
                        <a:pt x="603" y="660"/>
                      </a:cubicBezTo>
                      <a:cubicBezTo>
                        <a:pt x="605" y="660"/>
                        <a:pt x="605" y="660"/>
                        <a:pt x="605" y="660"/>
                      </a:cubicBezTo>
                      <a:cubicBezTo>
                        <a:pt x="607" y="661"/>
                        <a:pt x="607" y="661"/>
                        <a:pt x="607" y="661"/>
                      </a:cubicBezTo>
                      <a:cubicBezTo>
                        <a:pt x="609" y="661"/>
                        <a:pt x="609" y="661"/>
                        <a:pt x="609" y="661"/>
                      </a:cubicBezTo>
                      <a:cubicBezTo>
                        <a:pt x="613" y="660"/>
                        <a:pt x="613" y="660"/>
                        <a:pt x="613" y="660"/>
                      </a:cubicBezTo>
                      <a:cubicBezTo>
                        <a:pt x="616" y="661"/>
                        <a:pt x="616" y="661"/>
                        <a:pt x="616" y="661"/>
                      </a:cubicBezTo>
                      <a:cubicBezTo>
                        <a:pt x="617" y="659"/>
                        <a:pt x="617" y="659"/>
                        <a:pt x="617" y="659"/>
                      </a:cubicBezTo>
                      <a:cubicBezTo>
                        <a:pt x="617" y="654"/>
                        <a:pt x="617" y="654"/>
                        <a:pt x="617" y="654"/>
                      </a:cubicBezTo>
                      <a:cubicBezTo>
                        <a:pt x="617" y="652"/>
                        <a:pt x="617" y="652"/>
                        <a:pt x="617" y="652"/>
                      </a:cubicBezTo>
                      <a:cubicBezTo>
                        <a:pt x="613" y="650"/>
                        <a:pt x="609" y="646"/>
                        <a:pt x="606" y="641"/>
                      </a:cubicBezTo>
                      <a:cubicBezTo>
                        <a:pt x="605" y="641"/>
                        <a:pt x="605" y="640"/>
                        <a:pt x="605" y="639"/>
                      </a:cubicBezTo>
                      <a:cubicBezTo>
                        <a:pt x="604" y="639"/>
                        <a:pt x="604" y="638"/>
                        <a:pt x="604" y="638"/>
                      </a:cubicBezTo>
                      <a:cubicBezTo>
                        <a:pt x="604" y="638"/>
                        <a:pt x="604" y="638"/>
                        <a:pt x="604" y="638"/>
                      </a:cubicBezTo>
                      <a:cubicBezTo>
                        <a:pt x="603" y="637"/>
                        <a:pt x="602" y="635"/>
                        <a:pt x="601" y="634"/>
                      </a:cubicBezTo>
                      <a:cubicBezTo>
                        <a:pt x="601" y="637"/>
                        <a:pt x="601" y="637"/>
                        <a:pt x="601" y="637"/>
                      </a:cubicBezTo>
                      <a:cubicBezTo>
                        <a:pt x="602" y="638"/>
                        <a:pt x="602" y="638"/>
                        <a:pt x="602" y="638"/>
                      </a:cubicBezTo>
                      <a:cubicBezTo>
                        <a:pt x="603" y="641"/>
                        <a:pt x="603" y="641"/>
                        <a:pt x="603" y="641"/>
                      </a:cubicBezTo>
                      <a:cubicBezTo>
                        <a:pt x="601" y="644"/>
                        <a:pt x="601" y="644"/>
                        <a:pt x="601" y="644"/>
                      </a:cubicBezTo>
                      <a:cubicBezTo>
                        <a:pt x="600" y="647"/>
                        <a:pt x="600" y="647"/>
                        <a:pt x="600" y="647"/>
                      </a:cubicBezTo>
                      <a:cubicBezTo>
                        <a:pt x="600" y="646"/>
                        <a:pt x="600" y="646"/>
                        <a:pt x="600" y="646"/>
                      </a:cubicBezTo>
                      <a:cubicBezTo>
                        <a:pt x="601" y="641"/>
                        <a:pt x="601" y="641"/>
                        <a:pt x="601" y="641"/>
                      </a:cubicBezTo>
                      <a:cubicBezTo>
                        <a:pt x="600" y="636"/>
                        <a:pt x="600" y="636"/>
                        <a:pt x="600" y="636"/>
                      </a:cubicBezTo>
                      <a:cubicBezTo>
                        <a:pt x="598" y="635"/>
                        <a:pt x="598" y="635"/>
                        <a:pt x="598" y="635"/>
                      </a:cubicBezTo>
                      <a:cubicBezTo>
                        <a:pt x="597" y="631"/>
                        <a:pt x="597" y="631"/>
                        <a:pt x="597" y="631"/>
                      </a:cubicBezTo>
                      <a:cubicBezTo>
                        <a:pt x="595" y="629"/>
                        <a:pt x="595" y="629"/>
                        <a:pt x="595" y="629"/>
                      </a:cubicBezTo>
                      <a:cubicBezTo>
                        <a:pt x="594" y="627"/>
                        <a:pt x="594" y="627"/>
                        <a:pt x="594" y="627"/>
                      </a:cubicBezTo>
                      <a:cubicBezTo>
                        <a:pt x="594" y="626"/>
                        <a:pt x="594" y="626"/>
                        <a:pt x="594" y="626"/>
                      </a:cubicBezTo>
                      <a:cubicBezTo>
                        <a:pt x="596" y="625"/>
                        <a:pt x="596" y="625"/>
                        <a:pt x="596" y="625"/>
                      </a:cubicBezTo>
                      <a:cubicBezTo>
                        <a:pt x="598" y="622"/>
                        <a:pt x="598" y="622"/>
                        <a:pt x="598" y="622"/>
                      </a:cubicBezTo>
                      <a:cubicBezTo>
                        <a:pt x="598" y="620"/>
                        <a:pt x="598" y="619"/>
                        <a:pt x="599" y="617"/>
                      </a:cubicBezTo>
                      <a:cubicBezTo>
                        <a:pt x="598" y="616"/>
                        <a:pt x="598" y="616"/>
                        <a:pt x="598" y="616"/>
                      </a:cubicBezTo>
                      <a:cubicBezTo>
                        <a:pt x="596" y="615"/>
                        <a:pt x="596" y="615"/>
                        <a:pt x="596" y="615"/>
                      </a:cubicBezTo>
                      <a:cubicBezTo>
                        <a:pt x="597" y="614"/>
                        <a:pt x="597" y="614"/>
                        <a:pt x="597" y="614"/>
                      </a:cubicBezTo>
                      <a:cubicBezTo>
                        <a:pt x="600" y="614"/>
                        <a:pt x="600" y="614"/>
                        <a:pt x="600" y="614"/>
                      </a:cubicBezTo>
                      <a:cubicBezTo>
                        <a:pt x="600" y="612"/>
                        <a:pt x="602" y="610"/>
                        <a:pt x="603" y="608"/>
                      </a:cubicBezTo>
                      <a:cubicBezTo>
                        <a:pt x="603" y="605"/>
                        <a:pt x="603" y="605"/>
                        <a:pt x="603" y="605"/>
                      </a:cubicBezTo>
                      <a:cubicBezTo>
                        <a:pt x="602" y="603"/>
                        <a:pt x="602" y="603"/>
                        <a:pt x="602" y="603"/>
                      </a:cubicBezTo>
                      <a:cubicBezTo>
                        <a:pt x="602" y="601"/>
                        <a:pt x="602" y="601"/>
                        <a:pt x="602" y="601"/>
                      </a:cubicBezTo>
                      <a:cubicBezTo>
                        <a:pt x="603" y="601"/>
                        <a:pt x="603" y="601"/>
                        <a:pt x="603" y="601"/>
                      </a:cubicBezTo>
                      <a:cubicBezTo>
                        <a:pt x="605" y="604"/>
                        <a:pt x="605" y="604"/>
                        <a:pt x="605" y="604"/>
                      </a:cubicBezTo>
                      <a:cubicBezTo>
                        <a:pt x="606" y="605"/>
                        <a:pt x="606" y="605"/>
                        <a:pt x="606" y="605"/>
                      </a:cubicBezTo>
                      <a:cubicBezTo>
                        <a:pt x="607" y="604"/>
                        <a:pt x="609" y="603"/>
                        <a:pt x="611" y="602"/>
                      </a:cubicBezTo>
                      <a:cubicBezTo>
                        <a:pt x="612" y="600"/>
                        <a:pt x="613" y="598"/>
                        <a:pt x="615" y="596"/>
                      </a:cubicBezTo>
                      <a:cubicBezTo>
                        <a:pt x="615" y="596"/>
                        <a:pt x="615" y="595"/>
                        <a:pt x="615" y="595"/>
                      </a:cubicBezTo>
                      <a:cubicBezTo>
                        <a:pt x="616" y="593"/>
                        <a:pt x="618" y="591"/>
                        <a:pt x="620" y="589"/>
                      </a:cubicBezTo>
                      <a:cubicBezTo>
                        <a:pt x="620" y="586"/>
                        <a:pt x="620" y="586"/>
                        <a:pt x="620" y="586"/>
                      </a:cubicBezTo>
                      <a:cubicBezTo>
                        <a:pt x="621" y="584"/>
                        <a:pt x="621" y="584"/>
                        <a:pt x="621" y="584"/>
                      </a:cubicBezTo>
                      <a:cubicBezTo>
                        <a:pt x="621" y="582"/>
                        <a:pt x="621" y="582"/>
                        <a:pt x="621" y="582"/>
                      </a:cubicBezTo>
                      <a:cubicBezTo>
                        <a:pt x="617" y="579"/>
                        <a:pt x="617" y="579"/>
                        <a:pt x="617" y="579"/>
                      </a:cubicBezTo>
                      <a:cubicBezTo>
                        <a:pt x="615" y="579"/>
                        <a:pt x="615" y="579"/>
                        <a:pt x="615" y="579"/>
                      </a:cubicBezTo>
                      <a:cubicBezTo>
                        <a:pt x="612" y="584"/>
                        <a:pt x="612" y="584"/>
                        <a:pt x="612" y="584"/>
                      </a:cubicBezTo>
                      <a:cubicBezTo>
                        <a:pt x="609" y="585"/>
                        <a:pt x="609" y="585"/>
                        <a:pt x="609" y="585"/>
                      </a:cubicBezTo>
                      <a:cubicBezTo>
                        <a:pt x="605" y="584"/>
                        <a:pt x="605" y="584"/>
                        <a:pt x="605" y="584"/>
                      </a:cubicBezTo>
                      <a:cubicBezTo>
                        <a:pt x="604" y="581"/>
                        <a:pt x="604" y="581"/>
                        <a:pt x="604" y="581"/>
                      </a:cubicBezTo>
                      <a:cubicBezTo>
                        <a:pt x="604" y="577"/>
                        <a:pt x="604" y="577"/>
                        <a:pt x="604" y="577"/>
                      </a:cubicBezTo>
                      <a:cubicBezTo>
                        <a:pt x="603" y="575"/>
                        <a:pt x="603" y="575"/>
                        <a:pt x="603" y="575"/>
                      </a:cubicBezTo>
                      <a:cubicBezTo>
                        <a:pt x="603" y="572"/>
                        <a:pt x="603" y="572"/>
                        <a:pt x="603" y="572"/>
                      </a:cubicBezTo>
                      <a:cubicBezTo>
                        <a:pt x="605" y="574"/>
                        <a:pt x="605" y="574"/>
                        <a:pt x="605" y="574"/>
                      </a:cubicBezTo>
                      <a:cubicBezTo>
                        <a:pt x="606" y="576"/>
                        <a:pt x="606" y="576"/>
                        <a:pt x="606" y="576"/>
                      </a:cubicBezTo>
                      <a:cubicBezTo>
                        <a:pt x="605" y="577"/>
                        <a:pt x="605" y="577"/>
                        <a:pt x="605" y="577"/>
                      </a:cubicBezTo>
                      <a:cubicBezTo>
                        <a:pt x="606" y="580"/>
                        <a:pt x="606" y="580"/>
                        <a:pt x="606" y="580"/>
                      </a:cubicBezTo>
                      <a:cubicBezTo>
                        <a:pt x="609" y="582"/>
                        <a:pt x="609" y="582"/>
                        <a:pt x="609" y="582"/>
                      </a:cubicBezTo>
                      <a:cubicBezTo>
                        <a:pt x="611" y="581"/>
                        <a:pt x="611" y="581"/>
                        <a:pt x="611" y="581"/>
                      </a:cubicBezTo>
                      <a:cubicBezTo>
                        <a:pt x="614" y="578"/>
                        <a:pt x="614" y="578"/>
                        <a:pt x="614" y="578"/>
                      </a:cubicBezTo>
                      <a:cubicBezTo>
                        <a:pt x="616" y="576"/>
                        <a:pt x="616" y="576"/>
                        <a:pt x="616" y="576"/>
                      </a:cubicBezTo>
                      <a:cubicBezTo>
                        <a:pt x="619" y="576"/>
                        <a:pt x="619" y="576"/>
                        <a:pt x="619" y="576"/>
                      </a:cubicBezTo>
                      <a:cubicBezTo>
                        <a:pt x="622" y="578"/>
                        <a:pt x="622" y="578"/>
                        <a:pt x="622" y="578"/>
                      </a:cubicBezTo>
                      <a:cubicBezTo>
                        <a:pt x="623" y="578"/>
                        <a:pt x="623" y="578"/>
                        <a:pt x="623" y="578"/>
                      </a:cubicBezTo>
                      <a:cubicBezTo>
                        <a:pt x="624" y="576"/>
                        <a:pt x="624" y="576"/>
                        <a:pt x="624" y="576"/>
                      </a:cubicBezTo>
                      <a:cubicBezTo>
                        <a:pt x="623" y="574"/>
                        <a:pt x="623" y="574"/>
                        <a:pt x="623" y="574"/>
                      </a:cubicBezTo>
                      <a:cubicBezTo>
                        <a:pt x="617" y="566"/>
                        <a:pt x="617" y="566"/>
                        <a:pt x="617" y="566"/>
                      </a:cubicBezTo>
                      <a:cubicBezTo>
                        <a:pt x="612" y="561"/>
                        <a:pt x="612" y="561"/>
                        <a:pt x="612" y="561"/>
                      </a:cubicBezTo>
                      <a:cubicBezTo>
                        <a:pt x="607" y="561"/>
                        <a:pt x="607" y="561"/>
                        <a:pt x="607" y="561"/>
                      </a:cubicBezTo>
                      <a:cubicBezTo>
                        <a:pt x="602" y="558"/>
                        <a:pt x="602" y="558"/>
                        <a:pt x="602" y="558"/>
                      </a:cubicBezTo>
                      <a:cubicBezTo>
                        <a:pt x="599" y="554"/>
                        <a:pt x="599" y="554"/>
                        <a:pt x="599" y="554"/>
                      </a:cubicBezTo>
                      <a:cubicBezTo>
                        <a:pt x="599" y="551"/>
                        <a:pt x="599" y="551"/>
                        <a:pt x="599" y="551"/>
                      </a:cubicBezTo>
                      <a:cubicBezTo>
                        <a:pt x="599" y="549"/>
                        <a:pt x="599" y="549"/>
                        <a:pt x="599" y="549"/>
                      </a:cubicBezTo>
                      <a:cubicBezTo>
                        <a:pt x="601" y="551"/>
                        <a:pt x="601" y="551"/>
                        <a:pt x="601" y="551"/>
                      </a:cubicBezTo>
                      <a:cubicBezTo>
                        <a:pt x="602" y="555"/>
                        <a:pt x="602" y="555"/>
                        <a:pt x="602" y="555"/>
                      </a:cubicBezTo>
                      <a:cubicBezTo>
                        <a:pt x="604" y="557"/>
                        <a:pt x="604" y="557"/>
                        <a:pt x="604" y="557"/>
                      </a:cubicBezTo>
                      <a:cubicBezTo>
                        <a:pt x="609" y="558"/>
                        <a:pt x="609" y="558"/>
                        <a:pt x="609" y="558"/>
                      </a:cubicBezTo>
                      <a:cubicBezTo>
                        <a:pt x="610" y="556"/>
                        <a:pt x="610" y="556"/>
                        <a:pt x="610" y="556"/>
                      </a:cubicBezTo>
                      <a:cubicBezTo>
                        <a:pt x="609" y="554"/>
                        <a:pt x="609" y="554"/>
                        <a:pt x="609" y="554"/>
                      </a:cubicBezTo>
                      <a:cubicBezTo>
                        <a:pt x="606" y="550"/>
                        <a:pt x="606" y="550"/>
                        <a:pt x="606" y="550"/>
                      </a:cubicBezTo>
                      <a:cubicBezTo>
                        <a:pt x="606" y="548"/>
                        <a:pt x="606" y="548"/>
                        <a:pt x="606" y="548"/>
                      </a:cubicBezTo>
                      <a:cubicBezTo>
                        <a:pt x="606" y="547"/>
                        <a:pt x="606" y="547"/>
                        <a:pt x="606" y="547"/>
                      </a:cubicBezTo>
                      <a:cubicBezTo>
                        <a:pt x="606" y="547"/>
                        <a:pt x="606" y="547"/>
                        <a:pt x="606" y="547"/>
                      </a:cubicBezTo>
                      <a:cubicBezTo>
                        <a:pt x="608" y="548"/>
                        <a:pt x="608" y="548"/>
                        <a:pt x="608" y="548"/>
                      </a:cubicBezTo>
                      <a:cubicBezTo>
                        <a:pt x="612" y="553"/>
                        <a:pt x="612" y="553"/>
                        <a:pt x="612" y="553"/>
                      </a:cubicBezTo>
                      <a:cubicBezTo>
                        <a:pt x="614" y="557"/>
                        <a:pt x="614" y="557"/>
                        <a:pt x="614" y="557"/>
                      </a:cubicBezTo>
                      <a:cubicBezTo>
                        <a:pt x="614" y="559"/>
                        <a:pt x="614" y="559"/>
                        <a:pt x="614" y="559"/>
                      </a:cubicBezTo>
                      <a:cubicBezTo>
                        <a:pt x="617" y="563"/>
                        <a:pt x="617" y="563"/>
                        <a:pt x="617" y="563"/>
                      </a:cubicBezTo>
                      <a:cubicBezTo>
                        <a:pt x="620" y="566"/>
                        <a:pt x="620" y="566"/>
                        <a:pt x="620" y="566"/>
                      </a:cubicBezTo>
                      <a:cubicBezTo>
                        <a:pt x="624" y="571"/>
                        <a:pt x="624" y="571"/>
                        <a:pt x="624" y="571"/>
                      </a:cubicBezTo>
                      <a:cubicBezTo>
                        <a:pt x="626" y="572"/>
                        <a:pt x="626" y="572"/>
                        <a:pt x="626" y="572"/>
                      </a:cubicBezTo>
                      <a:cubicBezTo>
                        <a:pt x="628" y="571"/>
                        <a:pt x="628" y="571"/>
                        <a:pt x="628" y="571"/>
                      </a:cubicBezTo>
                      <a:cubicBezTo>
                        <a:pt x="630" y="572"/>
                        <a:pt x="630" y="572"/>
                        <a:pt x="630" y="572"/>
                      </a:cubicBezTo>
                      <a:cubicBezTo>
                        <a:pt x="630" y="574"/>
                        <a:pt x="630" y="574"/>
                        <a:pt x="630" y="574"/>
                      </a:cubicBezTo>
                      <a:cubicBezTo>
                        <a:pt x="628" y="576"/>
                        <a:pt x="628" y="576"/>
                        <a:pt x="628" y="576"/>
                      </a:cubicBezTo>
                      <a:cubicBezTo>
                        <a:pt x="630" y="579"/>
                        <a:pt x="630" y="579"/>
                        <a:pt x="630" y="579"/>
                      </a:cubicBezTo>
                      <a:cubicBezTo>
                        <a:pt x="631" y="581"/>
                        <a:pt x="631" y="581"/>
                        <a:pt x="631" y="581"/>
                      </a:cubicBezTo>
                      <a:cubicBezTo>
                        <a:pt x="633" y="581"/>
                        <a:pt x="633" y="581"/>
                        <a:pt x="633" y="581"/>
                      </a:cubicBezTo>
                      <a:cubicBezTo>
                        <a:pt x="635" y="578"/>
                        <a:pt x="635" y="578"/>
                        <a:pt x="635" y="578"/>
                      </a:cubicBezTo>
                      <a:cubicBezTo>
                        <a:pt x="637" y="571"/>
                        <a:pt x="637" y="571"/>
                        <a:pt x="637" y="571"/>
                      </a:cubicBezTo>
                      <a:cubicBezTo>
                        <a:pt x="638" y="569"/>
                        <a:pt x="638" y="569"/>
                        <a:pt x="638" y="569"/>
                      </a:cubicBezTo>
                      <a:cubicBezTo>
                        <a:pt x="639" y="566"/>
                        <a:pt x="639" y="566"/>
                        <a:pt x="639" y="566"/>
                      </a:cubicBezTo>
                      <a:cubicBezTo>
                        <a:pt x="638" y="563"/>
                        <a:pt x="638" y="563"/>
                        <a:pt x="638" y="563"/>
                      </a:cubicBezTo>
                      <a:cubicBezTo>
                        <a:pt x="639" y="561"/>
                        <a:pt x="639" y="561"/>
                        <a:pt x="639" y="561"/>
                      </a:cubicBezTo>
                      <a:cubicBezTo>
                        <a:pt x="638" y="556"/>
                        <a:pt x="638" y="556"/>
                        <a:pt x="638" y="556"/>
                      </a:cubicBezTo>
                      <a:cubicBezTo>
                        <a:pt x="637" y="552"/>
                        <a:pt x="637" y="552"/>
                        <a:pt x="637" y="552"/>
                      </a:cubicBezTo>
                      <a:cubicBezTo>
                        <a:pt x="637" y="550"/>
                        <a:pt x="637" y="550"/>
                        <a:pt x="637" y="550"/>
                      </a:cubicBezTo>
                      <a:cubicBezTo>
                        <a:pt x="638" y="549"/>
                        <a:pt x="638" y="549"/>
                        <a:pt x="638" y="549"/>
                      </a:cubicBezTo>
                      <a:cubicBezTo>
                        <a:pt x="639" y="550"/>
                        <a:pt x="639" y="550"/>
                        <a:pt x="639" y="550"/>
                      </a:cubicBezTo>
                      <a:cubicBezTo>
                        <a:pt x="639" y="550"/>
                        <a:pt x="639" y="550"/>
                        <a:pt x="639" y="550"/>
                      </a:cubicBezTo>
                      <a:cubicBezTo>
                        <a:pt x="639" y="549"/>
                        <a:pt x="639" y="548"/>
                        <a:pt x="639" y="547"/>
                      </a:cubicBezTo>
                      <a:cubicBezTo>
                        <a:pt x="639" y="546"/>
                        <a:pt x="639" y="546"/>
                        <a:pt x="639" y="546"/>
                      </a:cubicBezTo>
                      <a:cubicBezTo>
                        <a:pt x="639" y="545"/>
                        <a:pt x="639" y="545"/>
                        <a:pt x="639" y="545"/>
                      </a:cubicBezTo>
                      <a:cubicBezTo>
                        <a:pt x="637" y="541"/>
                        <a:pt x="637" y="541"/>
                        <a:pt x="637" y="541"/>
                      </a:cubicBezTo>
                      <a:cubicBezTo>
                        <a:pt x="635" y="539"/>
                        <a:pt x="635" y="539"/>
                        <a:pt x="635" y="539"/>
                      </a:cubicBezTo>
                      <a:cubicBezTo>
                        <a:pt x="632" y="538"/>
                        <a:pt x="632" y="538"/>
                        <a:pt x="632" y="538"/>
                      </a:cubicBezTo>
                      <a:cubicBezTo>
                        <a:pt x="630" y="538"/>
                        <a:pt x="630" y="538"/>
                        <a:pt x="630" y="538"/>
                      </a:cubicBezTo>
                      <a:cubicBezTo>
                        <a:pt x="628" y="535"/>
                        <a:pt x="628" y="535"/>
                        <a:pt x="628" y="535"/>
                      </a:cubicBezTo>
                      <a:cubicBezTo>
                        <a:pt x="626" y="534"/>
                        <a:pt x="626" y="534"/>
                        <a:pt x="626" y="534"/>
                      </a:cubicBezTo>
                      <a:cubicBezTo>
                        <a:pt x="620" y="534"/>
                        <a:pt x="620" y="534"/>
                        <a:pt x="620" y="534"/>
                      </a:cubicBezTo>
                      <a:cubicBezTo>
                        <a:pt x="617" y="535"/>
                        <a:pt x="617" y="535"/>
                        <a:pt x="617" y="535"/>
                      </a:cubicBezTo>
                      <a:cubicBezTo>
                        <a:pt x="615" y="535"/>
                        <a:pt x="615" y="535"/>
                        <a:pt x="615" y="535"/>
                      </a:cubicBezTo>
                      <a:cubicBezTo>
                        <a:pt x="615" y="533"/>
                        <a:pt x="615" y="533"/>
                        <a:pt x="615" y="533"/>
                      </a:cubicBezTo>
                      <a:cubicBezTo>
                        <a:pt x="614" y="532"/>
                        <a:pt x="614" y="532"/>
                        <a:pt x="614" y="532"/>
                      </a:cubicBezTo>
                      <a:cubicBezTo>
                        <a:pt x="614" y="530"/>
                        <a:pt x="614" y="530"/>
                        <a:pt x="614" y="530"/>
                      </a:cubicBezTo>
                      <a:cubicBezTo>
                        <a:pt x="615" y="532"/>
                        <a:pt x="615" y="532"/>
                        <a:pt x="615" y="532"/>
                      </a:cubicBezTo>
                      <a:cubicBezTo>
                        <a:pt x="617" y="532"/>
                        <a:pt x="617" y="532"/>
                        <a:pt x="617" y="532"/>
                      </a:cubicBezTo>
                      <a:cubicBezTo>
                        <a:pt x="621" y="531"/>
                        <a:pt x="621" y="531"/>
                        <a:pt x="621" y="531"/>
                      </a:cubicBezTo>
                      <a:cubicBezTo>
                        <a:pt x="626" y="530"/>
                        <a:pt x="626" y="530"/>
                        <a:pt x="626" y="530"/>
                      </a:cubicBezTo>
                      <a:cubicBezTo>
                        <a:pt x="627" y="532"/>
                        <a:pt x="627" y="532"/>
                        <a:pt x="627" y="532"/>
                      </a:cubicBezTo>
                      <a:cubicBezTo>
                        <a:pt x="629" y="531"/>
                        <a:pt x="629" y="531"/>
                        <a:pt x="629" y="531"/>
                      </a:cubicBezTo>
                      <a:cubicBezTo>
                        <a:pt x="632" y="530"/>
                        <a:pt x="632" y="530"/>
                        <a:pt x="632" y="530"/>
                      </a:cubicBezTo>
                      <a:cubicBezTo>
                        <a:pt x="634" y="531"/>
                        <a:pt x="634" y="531"/>
                        <a:pt x="634" y="531"/>
                      </a:cubicBezTo>
                      <a:cubicBezTo>
                        <a:pt x="635" y="532"/>
                        <a:pt x="635" y="532"/>
                        <a:pt x="635" y="532"/>
                      </a:cubicBezTo>
                      <a:cubicBezTo>
                        <a:pt x="636" y="532"/>
                        <a:pt x="636" y="532"/>
                        <a:pt x="636" y="532"/>
                      </a:cubicBezTo>
                      <a:cubicBezTo>
                        <a:pt x="636" y="528"/>
                        <a:pt x="635" y="525"/>
                        <a:pt x="635" y="521"/>
                      </a:cubicBezTo>
                      <a:cubicBezTo>
                        <a:pt x="635" y="521"/>
                        <a:pt x="635" y="521"/>
                        <a:pt x="635" y="521"/>
                      </a:cubicBezTo>
                      <a:cubicBezTo>
                        <a:pt x="633" y="522"/>
                        <a:pt x="633" y="522"/>
                        <a:pt x="633" y="522"/>
                      </a:cubicBezTo>
                      <a:cubicBezTo>
                        <a:pt x="630" y="521"/>
                        <a:pt x="630" y="521"/>
                        <a:pt x="630" y="521"/>
                      </a:cubicBezTo>
                      <a:cubicBezTo>
                        <a:pt x="626" y="521"/>
                        <a:pt x="626" y="521"/>
                        <a:pt x="626" y="521"/>
                      </a:cubicBezTo>
                      <a:cubicBezTo>
                        <a:pt x="625" y="519"/>
                        <a:pt x="625" y="519"/>
                        <a:pt x="625" y="519"/>
                      </a:cubicBezTo>
                      <a:cubicBezTo>
                        <a:pt x="621" y="518"/>
                        <a:pt x="621" y="518"/>
                        <a:pt x="621" y="518"/>
                      </a:cubicBezTo>
                      <a:cubicBezTo>
                        <a:pt x="618" y="519"/>
                        <a:pt x="618" y="519"/>
                        <a:pt x="618" y="519"/>
                      </a:cubicBezTo>
                      <a:cubicBezTo>
                        <a:pt x="617" y="521"/>
                        <a:pt x="617" y="521"/>
                        <a:pt x="617" y="521"/>
                      </a:cubicBezTo>
                      <a:cubicBezTo>
                        <a:pt x="616" y="521"/>
                        <a:pt x="616" y="521"/>
                        <a:pt x="616" y="521"/>
                      </a:cubicBezTo>
                      <a:cubicBezTo>
                        <a:pt x="616" y="517"/>
                        <a:pt x="616" y="517"/>
                        <a:pt x="616" y="517"/>
                      </a:cubicBezTo>
                      <a:cubicBezTo>
                        <a:pt x="616" y="514"/>
                        <a:pt x="616" y="514"/>
                        <a:pt x="616" y="514"/>
                      </a:cubicBezTo>
                      <a:cubicBezTo>
                        <a:pt x="615" y="512"/>
                        <a:pt x="615" y="512"/>
                        <a:pt x="615" y="512"/>
                      </a:cubicBezTo>
                      <a:cubicBezTo>
                        <a:pt x="611" y="513"/>
                        <a:pt x="611" y="513"/>
                        <a:pt x="611" y="513"/>
                      </a:cubicBezTo>
                      <a:cubicBezTo>
                        <a:pt x="609" y="513"/>
                        <a:pt x="609" y="513"/>
                        <a:pt x="609" y="513"/>
                      </a:cubicBezTo>
                      <a:cubicBezTo>
                        <a:pt x="607" y="511"/>
                        <a:pt x="607" y="511"/>
                        <a:pt x="607" y="511"/>
                      </a:cubicBezTo>
                      <a:cubicBezTo>
                        <a:pt x="607" y="509"/>
                        <a:pt x="607" y="509"/>
                        <a:pt x="607" y="509"/>
                      </a:cubicBezTo>
                      <a:cubicBezTo>
                        <a:pt x="609" y="509"/>
                        <a:pt x="609" y="509"/>
                        <a:pt x="609" y="509"/>
                      </a:cubicBezTo>
                      <a:cubicBezTo>
                        <a:pt x="613" y="510"/>
                        <a:pt x="613" y="510"/>
                        <a:pt x="613" y="510"/>
                      </a:cubicBezTo>
                      <a:cubicBezTo>
                        <a:pt x="614" y="509"/>
                        <a:pt x="614" y="509"/>
                        <a:pt x="614" y="509"/>
                      </a:cubicBezTo>
                      <a:cubicBezTo>
                        <a:pt x="614" y="507"/>
                        <a:pt x="614" y="507"/>
                        <a:pt x="614" y="507"/>
                      </a:cubicBezTo>
                      <a:cubicBezTo>
                        <a:pt x="613" y="506"/>
                        <a:pt x="613" y="506"/>
                        <a:pt x="613" y="506"/>
                      </a:cubicBezTo>
                      <a:cubicBezTo>
                        <a:pt x="614" y="504"/>
                        <a:pt x="614" y="504"/>
                        <a:pt x="614" y="504"/>
                      </a:cubicBezTo>
                      <a:cubicBezTo>
                        <a:pt x="614" y="501"/>
                        <a:pt x="614" y="501"/>
                        <a:pt x="614" y="501"/>
                      </a:cubicBezTo>
                      <a:cubicBezTo>
                        <a:pt x="613" y="499"/>
                        <a:pt x="613" y="499"/>
                        <a:pt x="613" y="499"/>
                      </a:cubicBezTo>
                      <a:cubicBezTo>
                        <a:pt x="614" y="497"/>
                        <a:pt x="614" y="497"/>
                        <a:pt x="614" y="497"/>
                      </a:cubicBezTo>
                      <a:cubicBezTo>
                        <a:pt x="613" y="495"/>
                        <a:pt x="613" y="495"/>
                        <a:pt x="613" y="495"/>
                      </a:cubicBezTo>
                      <a:cubicBezTo>
                        <a:pt x="613" y="492"/>
                        <a:pt x="613" y="492"/>
                        <a:pt x="613" y="492"/>
                      </a:cubicBezTo>
                      <a:cubicBezTo>
                        <a:pt x="615" y="491"/>
                        <a:pt x="615" y="491"/>
                        <a:pt x="615" y="491"/>
                      </a:cubicBezTo>
                      <a:cubicBezTo>
                        <a:pt x="616" y="492"/>
                        <a:pt x="616" y="492"/>
                        <a:pt x="616" y="492"/>
                      </a:cubicBezTo>
                      <a:cubicBezTo>
                        <a:pt x="616" y="495"/>
                        <a:pt x="616" y="495"/>
                        <a:pt x="616" y="495"/>
                      </a:cubicBezTo>
                      <a:cubicBezTo>
                        <a:pt x="617" y="497"/>
                        <a:pt x="617" y="497"/>
                        <a:pt x="617" y="497"/>
                      </a:cubicBezTo>
                      <a:cubicBezTo>
                        <a:pt x="619" y="497"/>
                        <a:pt x="619" y="497"/>
                        <a:pt x="619" y="497"/>
                      </a:cubicBezTo>
                      <a:cubicBezTo>
                        <a:pt x="622" y="495"/>
                        <a:pt x="622" y="495"/>
                        <a:pt x="622" y="495"/>
                      </a:cubicBezTo>
                      <a:cubicBezTo>
                        <a:pt x="626" y="490"/>
                        <a:pt x="626" y="490"/>
                        <a:pt x="626" y="490"/>
                      </a:cubicBezTo>
                      <a:cubicBezTo>
                        <a:pt x="628" y="489"/>
                        <a:pt x="628" y="489"/>
                        <a:pt x="628" y="489"/>
                      </a:cubicBezTo>
                      <a:cubicBezTo>
                        <a:pt x="629" y="488"/>
                        <a:pt x="629" y="488"/>
                        <a:pt x="629" y="488"/>
                      </a:cubicBezTo>
                      <a:cubicBezTo>
                        <a:pt x="628" y="487"/>
                        <a:pt x="628" y="487"/>
                        <a:pt x="628" y="487"/>
                      </a:cubicBezTo>
                      <a:cubicBezTo>
                        <a:pt x="625" y="486"/>
                        <a:pt x="625" y="486"/>
                        <a:pt x="625" y="486"/>
                      </a:cubicBezTo>
                      <a:cubicBezTo>
                        <a:pt x="622" y="486"/>
                        <a:pt x="622" y="486"/>
                        <a:pt x="622" y="486"/>
                      </a:cubicBezTo>
                      <a:cubicBezTo>
                        <a:pt x="621" y="485"/>
                        <a:pt x="621" y="485"/>
                        <a:pt x="621" y="485"/>
                      </a:cubicBezTo>
                      <a:cubicBezTo>
                        <a:pt x="624" y="484"/>
                        <a:pt x="624" y="484"/>
                        <a:pt x="624" y="484"/>
                      </a:cubicBezTo>
                      <a:cubicBezTo>
                        <a:pt x="627" y="484"/>
                        <a:pt x="627" y="484"/>
                        <a:pt x="627" y="484"/>
                      </a:cubicBezTo>
                      <a:cubicBezTo>
                        <a:pt x="628" y="485"/>
                        <a:pt x="628" y="485"/>
                        <a:pt x="628" y="485"/>
                      </a:cubicBezTo>
                      <a:cubicBezTo>
                        <a:pt x="630" y="485"/>
                        <a:pt x="630" y="485"/>
                        <a:pt x="630" y="485"/>
                      </a:cubicBezTo>
                      <a:cubicBezTo>
                        <a:pt x="630" y="483"/>
                        <a:pt x="630" y="483"/>
                        <a:pt x="630" y="483"/>
                      </a:cubicBezTo>
                      <a:cubicBezTo>
                        <a:pt x="629" y="481"/>
                        <a:pt x="629" y="481"/>
                        <a:pt x="629" y="481"/>
                      </a:cubicBezTo>
                      <a:cubicBezTo>
                        <a:pt x="632" y="480"/>
                        <a:pt x="632" y="480"/>
                        <a:pt x="632" y="480"/>
                      </a:cubicBezTo>
                      <a:cubicBezTo>
                        <a:pt x="635" y="480"/>
                        <a:pt x="635" y="480"/>
                        <a:pt x="635" y="480"/>
                      </a:cubicBezTo>
                      <a:cubicBezTo>
                        <a:pt x="637" y="483"/>
                        <a:pt x="637" y="483"/>
                        <a:pt x="637" y="483"/>
                      </a:cubicBezTo>
                      <a:cubicBezTo>
                        <a:pt x="639" y="484"/>
                        <a:pt x="639" y="484"/>
                        <a:pt x="639" y="484"/>
                      </a:cubicBezTo>
                      <a:cubicBezTo>
                        <a:pt x="640" y="483"/>
                        <a:pt x="640" y="483"/>
                        <a:pt x="640" y="483"/>
                      </a:cubicBezTo>
                      <a:cubicBezTo>
                        <a:pt x="642" y="484"/>
                        <a:pt x="642" y="484"/>
                        <a:pt x="642" y="484"/>
                      </a:cubicBezTo>
                      <a:cubicBezTo>
                        <a:pt x="644" y="486"/>
                        <a:pt x="644" y="486"/>
                        <a:pt x="644" y="486"/>
                      </a:cubicBezTo>
                      <a:cubicBezTo>
                        <a:pt x="643" y="489"/>
                        <a:pt x="643" y="489"/>
                        <a:pt x="643" y="489"/>
                      </a:cubicBezTo>
                      <a:cubicBezTo>
                        <a:pt x="644" y="491"/>
                        <a:pt x="644" y="491"/>
                        <a:pt x="644" y="491"/>
                      </a:cubicBezTo>
                      <a:cubicBezTo>
                        <a:pt x="647" y="492"/>
                        <a:pt x="647" y="492"/>
                        <a:pt x="647" y="492"/>
                      </a:cubicBezTo>
                      <a:cubicBezTo>
                        <a:pt x="648" y="491"/>
                        <a:pt x="648" y="491"/>
                        <a:pt x="648" y="491"/>
                      </a:cubicBezTo>
                      <a:cubicBezTo>
                        <a:pt x="649" y="492"/>
                        <a:pt x="649" y="492"/>
                        <a:pt x="649" y="492"/>
                      </a:cubicBezTo>
                      <a:cubicBezTo>
                        <a:pt x="651" y="495"/>
                        <a:pt x="651" y="495"/>
                        <a:pt x="651" y="495"/>
                      </a:cubicBezTo>
                      <a:cubicBezTo>
                        <a:pt x="655" y="496"/>
                        <a:pt x="655" y="496"/>
                        <a:pt x="655" y="496"/>
                      </a:cubicBezTo>
                      <a:cubicBezTo>
                        <a:pt x="656" y="499"/>
                        <a:pt x="656" y="499"/>
                        <a:pt x="656" y="499"/>
                      </a:cubicBezTo>
                      <a:cubicBezTo>
                        <a:pt x="657" y="499"/>
                        <a:pt x="658" y="499"/>
                        <a:pt x="659" y="499"/>
                      </a:cubicBezTo>
                      <a:cubicBezTo>
                        <a:pt x="659" y="499"/>
                        <a:pt x="659" y="499"/>
                        <a:pt x="659" y="499"/>
                      </a:cubicBezTo>
                      <a:cubicBezTo>
                        <a:pt x="659" y="495"/>
                        <a:pt x="659" y="495"/>
                        <a:pt x="659" y="495"/>
                      </a:cubicBezTo>
                      <a:cubicBezTo>
                        <a:pt x="661" y="492"/>
                        <a:pt x="661" y="492"/>
                        <a:pt x="661" y="492"/>
                      </a:cubicBezTo>
                      <a:cubicBezTo>
                        <a:pt x="662" y="487"/>
                        <a:pt x="662" y="487"/>
                        <a:pt x="662" y="487"/>
                      </a:cubicBezTo>
                      <a:cubicBezTo>
                        <a:pt x="662" y="485"/>
                        <a:pt x="662" y="485"/>
                        <a:pt x="662" y="485"/>
                      </a:cubicBezTo>
                      <a:cubicBezTo>
                        <a:pt x="663" y="479"/>
                        <a:pt x="663" y="479"/>
                        <a:pt x="663" y="479"/>
                      </a:cubicBezTo>
                      <a:cubicBezTo>
                        <a:pt x="663" y="474"/>
                        <a:pt x="663" y="474"/>
                        <a:pt x="663" y="474"/>
                      </a:cubicBezTo>
                      <a:cubicBezTo>
                        <a:pt x="664" y="472"/>
                        <a:pt x="664" y="472"/>
                        <a:pt x="664" y="472"/>
                      </a:cubicBezTo>
                      <a:cubicBezTo>
                        <a:pt x="664" y="469"/>
                        <a:pt x="664" y="469"/>
                        <a:pt x="664" y="469"/>
                      </a:cubicBezTo>
                      <a:cubicBezTo>
                        <a:pt x="663" y="466"/>
                        <a:pt x="663" y="466"/>
                        <a:pt x="663" y="466"/>
                      </a:cubicBezTo>
                      <a:cubicBezTo>
                        <a:pt x="661" y="464"/>
                        <a:pt x="661" y="464"/>
                        <a:pt x="661" y="464"/>
                      </a:cubicBezTo>
                      <a:cubicBezTo>
                        <a:pt x="659" y="462"/>
                        <a:pt x="659" y="462"/>
                        <a:pt x="659" y="462"/>
                      </a:cubicBezTo>
                      <a:cubicBezTo>
                        <a:pt x="657" y="462"/>
                        <a:pt x="657" y="462"/>
                        <a:pt x="657" y="462"/>
                      </a:cubicBezTo>
                      <a:cubicBezTo>
                        <a:pt x="656" y="460"/>
                        <a:pt x="656" y="460"/>
                        <a:pt x="656" y="460"/>
                      </a:cubicBezTo>
                      <a:cubicBezTo>
                        <a:pt x="656" y="458"/>
                        <a:pt x="656" y="458"/>
                        <a:pt x="656" y="458"/>
                      </a:cubicBezTo>
                      <a:cubicBezTo>
                        <a:pt x="655" y="459"/>
                        <a:pt x="655" y="459"/>
                        <a:pt x="655" y="459"/>
                      </a:cubicBezTo>
                      <a:cubicBezTo>
                        <a:pt x="653" y="462"/>
                        <a:pt x="653" y="462"/>
                        <a:pt x="653" y="462"/>
                      </a:cubicBezTo>
                      <a:cubicBezTo>
                        <a:pt x="650" y="466"/>
                        <a:pt x="650" y="466"/>
                        <a:pt x="650" y="466"/>
                      </a:cubicBezTo>
                      <a:cubicBezTo>
                        <a:pt x="648" y="467"/>
                        <a:pt x="648" y="467"/>
                        <a:pt x="648" y="467"/>
                      </a:cubicBezTo>
                      <a:cubicBezTo>
                        <a:pt x="647" y="466"/>
                        <a:pt x="647" y="466"/>
                        <a:pt x="647" y="466"/>
                      </a:cubicBezTo>
                      <a:cubicBezTo>
                        <a:pt x="647" y="464"/>
                        <a:pt x="647" y="464"/>
                        <a:pt x="647" y="464"/>
                      </a:cubicBezTo>
                      <a:cubicBezTo>
                        <a:pt x="647" y="461"/>
                        <a:pt x="647" y="461"/>
                        <a:pt x="647" y="461"/>
                      </a:cubicBezTo>
                      <a:cubicBezTo>
                        <a:pt x="646" y="459"/>
                        <a:pt x="646" y="459"/>
                        <a:pt x="646" y="459"/>
                      </a:cubicBezTo>
                      <a:cubicBezTo>
                        <a:pt x="643" y="458"/>
                        <a:pt x="643" y="458"/>
                        <a:pt x="643" y="458"/>
                      </a:cubicBezTo>
                      <a:cubicBezTo>
                        <a:pt x="640" y="458"/>
                        <a:pt x="640" y="458"/>
                        <a:pt x="640" y="458"/>
                      </a:cubicBezTo>
                      <a:cubicBezTo>
                        <a:pt x="639" y="457"/>
                        <a:pt x="639" y="457"/>
                        <a:pt x="639" y="457"/>
                      </a:cubicBezTo>
                      <a:cubicBezTo>
                        <a:pt x="641" y="456"/>
                        <a:pt x="641" y="456"/>
                        <a:pt x="641" y="456"/>
                      </a:cubicBezTo>
                      <a:cubicBezTo>
                        <a:pt x="641" y="454"/>
                        <a:pt x="641" y="454"/>
                        <a:pt x="641" y="454"/>
                      </a:cubicBezTo>
                      <a:cubicBezTo>
                        <a:pt x="638" y="452"/>
                        <a:pt x="638" y="452"/>
                        <a:pt x="638" y="452"/>
                      </a:cubicBezTo>
                      <a:cubicBezTo>
                        <a:pt x="637" y="451"/>
                        <a:pt x="637" y="451"/>
                        <a:pt x="637" y="451"/>
                      </a:cubicBezTo>
                      <a:cubicBezTo>
                        <a:pt x="638" y="449"/>
                        <a:pt x="638" y="449"/>
                        <a:pt x="638" y="449"/>
                      </a:cubicBezTo>
                      <a:cubicBezTo>
                        <a:pt x="639" y="450"/>
                        <a:pt x="639" y="450"/>
                        <a:pt x="639" y="450"/>
                      </a:cubicBezTo>
                      <a:cubicBezTo>
                        <a:pt x="642" y="451"/>
                        <a:pt x="642" y="451"/>
                        <a:pt x="642" y="451"/>
                      </a:cubicBezTo>
                      <a:cubicBezTo>
                        <a:pt x="642" y="449"/>
                        <a:pt x="642" y="449"/>
                        <a:pt x="642" y="449"/>
                      </a:cubicBezTo>
                      <a:cubicBezTo>
                        <a:pt x="640" y="446"/>
                        <a:pt x="640" y="446"/>
                        <a:pt x="640" y="446"/>
                      </a:cubicBezTo>
                      <a:cubicBezTo>
                        <a:pt x="639" y="443"/>
                        <a:pt x="639" y="443"/>
                        <a:pt x="639" y="443"/>
                      </a:cubicBezTo>
                      <a:cubicBezTo>
                        <a:pt x="640" y="441"/>
                        <a:pt x="640" y="441"/>
                        <a:pt x="640" y="441"/>
                      </a:cubicBezTo>
                      <a:cubicBezTo>
                        <a:pt x="641" y="440"/>
                        <a:pt x="641" y="440"/>
                        <a:pt x="641" y="440"/>
                      </a:cubicBezTo>
                      <a:cubicBezTo>
                        <a:pt x="642" y="441"/>
                        <a:pt x="642" y="441"/>
                        <a:pt x="642" y="441"/>
                      </a:cubicBezTo>
                      <a:cubicBezTo>
                        <a:pt x="644" y="442"/>
                        <a:pt x="644" y="442"/>
                        <a:pt x="644" y="442"/>
                      </a:cubicBezTo>
                      <a:cubicBezTo>
                        <a:pt x="645" y="444"/>
                        <a:pt x="645" y="444"/>
                        <a:pt x="645" y="444"/>
                      </a:cubicBezTo>
                      <a:cubicBezTo>
                        <a:pt x="649" y="449"/>
                        <a:pt x="649" y="449"/>
                        <a:pt x="649" y="449"/>
                      </a:cubicBezTo>
                      <a:cubicBezTo>
                        <a:pt x="651" y="451"/>
                        <a:pt x="651" y="451"/>
                        <a:pt x="651" y="451"/>
                      </a:cubicBezTo>
                      <a:cubicBezTo>
                        <a:pt x="653" y="451"/>
                        <a:pt x="653" y="451"/>
                        <a:pt x="653" y="451"/>
                      </a:cubicBezTo>
                      <a:cubicBezTo>
                        <a:pt x="655" y="448"/>
                        <a:pt x="655" y="448"/>
                        <a:pt x="655" y="448"/>
                      </a:cubicBezTo>
                      <a:cubicBezTo>
                        <a:pt x="653" y="443"/>
                        <a:pt x="653" y="443"/>
                        <a:pt x="653" y="443"/>
                      </a:cubicBezTo>
                      <a:cubicBezTo>
                        <a:pt x="649" y="439"/>
                        <a:pt x="649" y="439"/>
                        <a:pt x="649" y="439"/>
                      </a:cubicBezTo>
                      <a:cubicBezTo>
                        <a:pt x="647" y="437"/>
                        <a:pt x="647" y="437"/>
                        <a:pt x="647" y="437"/>
                      </a:cubicBezTo>
                      <a:cubicBezTo>
                        <a:pt x="643" y="436"/>
                        <a:pt x="643" y="436"/>
                        <a:pt x="643" y="436"/>
                      </a:cubicBezTo>
                      <a:cubicBezTo>
                        <a:pt x="642" y="431"/>
                        <a:pt x="642" y="431"/>
                        <a:pt x="642" y="431"/>
                      </a:cubicBezTo>
                      <a:cubicBezTo>
                        <a:pt x="640" y="428"/>
                        <a:pt x="640" y="428"/>
                        <a:pt x="640" y="428"/>
                      </a:cubicBezTo>
                      <a:cubicBezTo>
                        <a:pt x="638" y="425"/>
                        <a:pt x="638" y="425"/>
                        <a:pt x="638" y="425"/>
                      </a:cubicBezTo>
                      <a:cubicBezTo>
                        <a:pt x="636" y="424"/>
                        <a:pt x="636" y="424"/>
                        <a:pt x="636" y="424"/>
                      </a:cubicBezTo>
                      <a:cubicBezTo>
                        <a:pt x="634" y="421"/>
                        <a:pt x="634" y="421"/>
                        <a:pt x="634" y="421"/>
                      </a:cubicBezTo>
                      <a:cubicBezTo>
                        <a:pt x="634" y="419"/>
                        <a:pt x="634" y="419"/>
                        <a:pt x="634" y="419"/>
                      </a:cubicBezTo>
                      <a:cubicBezTo>
                        <a:pt x="635" y="418"/>
                        <a:pt x="635" y="418"/>
                        <a:pt x="635" y="418"/>
                      </a:cubicBezTo>
                      <a:cubicBezTo>
                        <a:pt x="636" y="415"/>
                        <a:pt x="636" y="415"/>
                        <a:pt x="636" y="415"/>
                      </a:cubicBezTo>
                      <a:cubicBezTo>
                        <a:pt x="635" y="414"/>
                        <a:pt x="635" y="414"/>
                        <a:pt x="635" y="414"/>
                      </a:cubicBezTo>
                      <a:cubicBezTo>
                        <a:pt x="634" y="413"/>
                        <a:pt x="634" y="413"/>
                        <a:pt x="634" y="413"/>
                      </a:cubicBezTo>
                      <a:cubicBezTo>
                        <a:pt x="636" y="411"/>
                        <a:pt x="636" y="411"/>
                        <a:pt x="636" y="411"/>
                      </a:cubicBezTo>
                      <a:cubicBezTo>
                        <a:pt x="638" y="411"/>
                        <a:pt x="638" y="411"/>
                        <a:pt x="638" y="411"/>
                      </a:cubicBezTo>
                      <a:cubicBezTo>
                        <a:pt x="639" y="409"/>
                        <a:pt x="639" y="409"/>
                        <a:pt x="639" y="409"/>
                      </a:cubicBezTo>
                      <a:cubicBezTo>
                        <a:pt x="642" y="410"/>
                        <a:pt x="642" y="410"/>
                        <a:pt x="642" y="410"/>
                      </a:cubicBezTo>
                      <a:cubicBezTo>
                        <a:pt x="643" y="412"/>
                        <a:pt x="643" y="412"/>
                        <a:pt x="643" y="412"/>
                      </a:cubicBezTo>
                      <a:cubicBezTo>
                        <a:pt x="640" y="414"/>
                        <a:pt x="640" y="414"/>
                        <a:pt x="640" y="414"/>
                      </a:cubicBezTo>
                      <a:cubicBezTo>
                        <a:pt x="642" y="415"/>
                        <a:pt x="642" y="415"/>
                        <a:pt x="642" y="415"/>
                      </a:cubicBezTo>
                      <a:cubicBezTo>
                        <a:pt x="644" y="417"/>
                        <a:pt x="644" y="417"/>
                        <a:pt x="644" y="417"/>
                      </a:cubicBezTo>
                      <a:cubicBezTo>
                        <a:pt x="644" y="419"/>
                        <a:pt x="644" y="419"/>
                        <a:pt x="644" y="419"/>
                      </a:cubicBezTo>
                      <a:cubicBezTo>
                        <a:pt x="645" y="422"/>
                        <a:pt x="645" y="422"/>
                        <a:pt x="645" y="422"/>
                      </a:cubicBezTo>
                      <a:cubicBezTo>
                        <a:pt x="647" y="422"/>
                        <a:pt x="647" y="422"/>
                        <a:pt x="647" y="422"/>
                      </a:cubicBezTo>
                      <a:cubicBezTo>
                        <a:pt x="650" y="419"/>
                        <a:pt x="650" y="419"/>
                        <a:pt x="650" y="419"/>
                      </a:cubicBezTo>
                      <a:cubicBezTo>
                        <a:pt x="652" y="414"/>
                        <a:pt x="652" y="414"/>
                        <a:pt x="652" y="414"/>
                      </a:cubicBezTo>
                      <a:cubicBezTo>
                        <a:pt x="652" y="409"/>
                        <a:pt x="652" y="409"/>
                        <a:pt x="652" y="409"/>
                      </a:cubicBezTo>
                      <a:cubicBezTo>
                        <a:pt x="654" y="406"/>
                        <a:pt x="654" y="406"/>
                        <a:pt x="654" y="406"/>
                      </a:cubicBezTo>
                      <a:cubicBezTo>
                        <a:pt x="654" y="404"/>
                        <a:pt x="654" y="404"/>
                        <a:pt x="654" y="404"/>
                      </a:cubicBezTo>
                      <a:cubicBezTo>
                        <a:pt x="654" y="399"/>
                        <a:pt x="654" y="399"/>
                        <a:pt x="654" y="399"/>
                      </a:cubicBezTo>
                      <a:cubicBezTo>
                        <a:pt x="656" y="396"/>
                        <a:pt x="656" y="396"/>
                        <a:pt x="656" y="396"/>
                      </a:cubicBezTo>
                      <a:cubicBezTo>
                        <a:pt x="658" y="394"/>
                        <a:pt x="658" y="394"/>
                        <a:pt x="658" y="394"/>
                      </a:cubicBezTo>
                      <a:cubicBezTo>
                        <a:pt x="659" y="388"/>
                        <a:pt x="659" y="388"/>
                        <a:pt x="659" y="388"/>
                      </a:cubicBezTo>
                      <a:cubicBezTo>
                        <a:pt x="659" y="383"/>
                        <a:pt x="659" y="383"/>
                        <a:pt x="659" y="383"/>
                      </a:cubicBezTo>
                      <a:cubicBezTo>
                        <a:pt x="657" y="380"/>
                        <a:pt x="657" y="380"/>
                        <a:pt x="657" y="380"/>
                      </a:cubicBezTo>
                      <a:cubicBezTo>
                        <a:pt x="659" y="373"/>
                        <a:pt x="659" y="373"/>
                        <a:pt x="659" y="373"/>
                      </a:cubicBezTo>
                      <a:cubicBezTo>
                        <a:pt x="660" y="367"/>
                        <a:pt x="660" y="367"/>
                        <a:pt x="660" y="367"/>
                      </a:cubicBezTo>
                      <a:cubicBezTo>
                        <a:pt x="661" y="361"/>
                        <a:pt x="661" y="361"/>
                        <a:pt x="661" y="361"/>
                      </a:cubicBezTo>
                      <a:cubicBezTo>
                        <a:pt x="663" y="358"/>
                        <a:pt x="663" y="358"/>
                        <a:pt x="663" y="358"/>
                      </a:cubicBezTo>
                      <a:cubicBezTo>
                        <a:pt x="663" y="355"/>
                        <a:pt x="663" y="355"/>
                        <a:pt x="663" y="355"/>
                      </a:cubicBezTo>
                      <a:cubicBezTo>
                        <a:pt x="664" y="350"/>
                        <a:pt x="664" y="350"/>
                        <a:pt x="664" y="350"/>
                      </a:cubicBezTo>
                      <a:cubicBezTo>
                        <a:pt x="664" y="345"/>
                        <a:pt x="664" y="345"/>
                        <a:pt x="664" y="345"/>
                      </a:cubicBezTo>
                      <a:cubicBezTo>
                        <a:pt x="667" y="342"/>
                        <a:pt x="667" y="342"/>
                        <a:pt x="667" y="342"/>
                      </a:cubicBezTo>
                      <a:cubicBezTo>
                        <a:pt x="669" y="337"/>
                        <a:pt x="669" y="337"/>
                        <a:pt x="669" y="337"/>
                      </a:cubicBezTo>
                      <a:cubicBezTo>
                        <a:pt x="675" y="328"/>
                        <a:pt x="675" y="328"/>
                        <a:pt x="675" y="328"/>
                      </a:cubicBezTo>
                      <a:cubicBezTo>
                        <a:pt x="678" y="322"/>
                        <a:pt x="678" y="322"/>
                        <a:pt x="678" y="322"/>
                      </a:cubicBezTo>
                      <a:cubicBezTo>
                        <a:pt x="683" y="317"/>
                        <a:pt x="683" y="317"/>
                        <a:pt x="683" y="317"/>
                      </a:cubicBezTo>
                      <a:cubicBezTo>
                        <a:pt x="684" y="314"/>
                        <a:pt x="684" y="314"/>
                        <a:pt x="684" y="314"/>
                      </a:cubicBezTo>
                      <a:cubicBezTo>
                        <a:pt x="687" y="310"/>
                        <a:pt x="687" y="310"/>
                        <a:pt x="687" y="310"/>
                      </a:cubicBezTo>
                      <a:cubicBezTo>
                        <a:pt x="689" y="305"/>
                        <a:pt x="689" y="305"/>
                        <a:pt x="689" y="305"/>
                      </a:cubicBezTo>
                      <a:cubicBezTo>
                        <a:pt x="693" y="301"/>
                        <a:pt x="693" y="301"/>
                        <a:pt x="693" y="301"/>
                      </a:cubicBezTo>
                      <a:cubicBezTo>
                        <a:pt x="694" y="299"/>
                        <a:pt x="694" y="299"/>
                        <a:pt x="694" y="299"/>
                      </a:cubicBezTo>
                      <a:cubicBezTo>
                        <a:pt x="693" y="298"/>
                        <a:pt x="693" y="298"/>
                        <a:pt x="693" y="298"/>
                      </a:cubicBezTo>
                      <a:cubicBezTo>
                        <a:pt x="691" y="296"/>
                        <a:pt x="691" y="296"/>
                        <a:pt x="691" y="296"/>
                      </a:cubicBezTo>
                      <a:cubicBezTo>
                        <a:pt x="688" y="294"/>
                        <a:pt x="688" y="294"/>
                        <a:pt x="688" y="294"/>
                      </a:cubicBezTo>
                      <a:cubicBezTo>
                        <a:pt x="686" y="293"/>
                        <a:pt x="686" y="293"/>
                        <a:pt x="686" y="293"/>
                      </a:cubicBezTo>
                      <a:cubicBezTo>
                        <a:pt x="685" y="291"/>
                        <a:pt x="685" y="291"/>
                        <a:pt x="685" y="291"/>
                      </a:cubicBezTo>
                      <a:cubicBezTo>
                        <a:pt x="682" y="292"/>
                        <a:pt x="682" y="292"/>
                        <a:pt x="682" y="292"/>
                      </a:cubicBezTo>
                      <a:cubicBezTo>
                        <a:pt x="677" y="294"/>
                        <a:pt x="677" y="294"/>
                        <a:pt x="677" y="294"/>
                      </a:cubicBezTo>
                      <a:cubicBezTo>
                        <a:pt x="672" y="295"/>
                        <a:pt x="672" y="295"/>
                        <a:pt x="672" y="295"/>
                      </a:cubicBezTo>
                      <a:cubicBezTo>
                        <a:pt x="668" y="298"/>
                        <a:pt x="668" y="298"/>
                        <a:pt x="668" y="298"/>
                      </a:cubicBezTo>
                      <a:cubicBezTo>
                        <a:pt x="665" y="301"/>
                        <a:pt x="665" y="301"/>
                        <a:pt x="665" y="301"/>
                      </a:cubicBezTo>
                      <a:cubicBezTo>
                        <a:pt x="662" y="304"/>
                        <a:pt x="662" y="304"/>
                        <a:pt x="662" y="304"/>
                      </a:cubicBezTo>
                      <a:cubicBezTo>
                        <a:pt x="661" y="306"/>
                        <a:pt x="661" y="306"/>
                        <a:pt x="661" y="306"/>
                      </a:cubicBezTo>
                      <a:cubicBezTo>
                        <a:pt x="659" y="306"/>
                        <a:pt x="659" y="306"/>
                        <a:pt x="659" y="306"/>
                      </a:cubicBezTo>
                      <a:cubicBezTo>
                        <a:pt x="656" y="305"/>
                        <a:pt x="656" y="305"/>
                        <a:pt x="656" y="305"/>
                      </a:cubicBezTo>
                      <a:cubicBezTo>
                        <a:pt x="654" y="303"/>
                        <a:pt x="654" y="303"/>
                        <a:pt x="654" y="303"/>
                      </a:cubicBezTo>
                      <a:cubicBezTo>
                        <a:pt x="654" y="300"/>
                        <a:pt x="654" y="300"/>
                        <a:pt x="654" y="300"/>
                      </a:cubicBezTo>
                      <a:cubicBezTo>
                        <a:pt x="657" y="301"/>
                        <a:pt x="657" y="301"/>
                        <a:pt x="657" y="301"/>
                      </a:cubicBezTo>
                      <a:cubicBezTo>
                        <a:pt x="658" y="299"/>
                        <a:pt x="658" y="299"/>
                        <a:pt x="658" y="299"/>
                      </a:cubicBezTo>
                      <a:cubicBezTo>
                        <a:pt x="658" y="296"/>
                        <a:pt x="658" y="296"/>
                        <a:pt x="658" y="296"/>
                      </a:cubicBezTo>
                      <a:cubicBezTo>
                        <a:pt x="657" y="293"/>
                        <a:pt x="657" y="293"/>
                        <a:pt x="657" y="293"/>
                      </a:cubicBezTo>
                      <a:cubicBezTo>
                        <a:pt x="655" y="293"/>
                        <a:pt x="655" y="293"/>
                        <a:pt x="655" y="293"/>
                      </a:cubicBezTo>
                      <a:cubicBezTo>
                        <a:pt x="653" y="292"/>
                        <a:pt x="653" y="292"/>
                        <a:pt x="653" y="292"/>
                      </a:cubicBezTo>
                      <a:cubicBezTo>
                        <a:pt x="655" y="291"/>
                        <a:pt x="655" y="291"/>
                        <a:pt x="655" y="291"/>
                      </a:cubicBezTo>
                      <a:cubicBezTo>
                        <a:pt x="657" y="289"/>
                        <a:pt x="657" y="289"/>
                        <a:pt x="657" y="289"/>
                      </a:cubicBezTo>
                      <a:cubicBezTo>
                        <a:pt x="660" y="287"/>
                        <a:pt x="660" y="287"/>
                        <a:pt x="660" y="287"/>
                      </a:cubicBezTo>
                      <a:cubicBezTo>
                        <a:pt x="663" y="281"/>
                        <a:pt x="663" y="281"/>
                        <a:pt x="663" y="281"/>
                      </a:cubicBezTo>
                      <a:cubicBezTo>
                        <a:pt x="666" y="278"/>
                        <a:pt x="666" y="278"/>
                        <a:pt x="666" y="278"/>
                      </a:cubicBezTo>
                      <a:cubicBezTo>
                        <a:pt x="668" y="278"/>
                        <a:pt x="668" y="278"/>
                        <a:pt x="668" y="278"/>
                      </a:cubicBezTo>
                      <a:cubicBezTo>
                        <a:pt x="673" y="279"/>
                        <a:pt x="673" y="279"/>
                        <a:pt x="673" y="279"/>
                      </a:cubicBezTo>
                      <a:cubicBezTo>
                        <a:pt x="680" y="285"/>
                        <a:pt x="680" y="285"/>
                        <a:pt x="680" y="285"/>
                      </a:cubicBezTo>
                      <a:cubicBezTo>
                        <a:pt x="682" y="288"/>
                        <a:pt x="682" y="288"/>
                        <a:pt x="682" y="288"/>
                      </a:cubicBezTo>
                      <a:cubicBezTo>
                        <a:pt x="689" y="288"/>
                        <a:pt x="689" y="288"/>
                        <a:pt x="689" y="288"/>
                      </a:cubicBezTo>
                      <a:cubicBezTo>
                        <a:pt x="692" y="287"/>
                        <a:pt x="692" y="287"/>
                        <a:pt x="692" y="287"/>
                      </a:cubicBezTo>
                      <a:cubicBezTo>
                        <a:pt x="695" y="288"/>
                        <a:pt x="695" y="288"/>
                        <a:pt x="695" y="288"/>
                      </a:cubicBezTo>
                      <a:cubicBezTo>
                        <a:pt x="702" y="286"/>
                        <a:pt x="702" y="286"/>
                        <a:pt x="702" y="286"/>
                      </a:cubicBezTo>
                      <a:cubicBezTo>
                        <a:pt x="705" y="284"/>
                        <a:pt x="705" y="284"/>
                        <a:pt x="705" y="284"/>
                      </a:cubicBezTo>
                      <a:cubicBezTo>
                        <a:pt x="705" y="280"/>
                        <a:pt x="705" y="280"/>
                        <a:pt x="705" y="280"/>
                      </a:cubicBezTo>
                      <a:cubicBezTo>
                        <a:pt x="704" y="278"/>
                        <a:pt x="704" y="278"/>
                        <a:pt x="704" y="278"/>
                      </a:cubicBezTo>
                      <a:cubicBezTo>
                        <a:pt x="705" y="278"/>
                        <a:pt x="705" y="278"/>
                        <a:pt x="705" y="278"/>
                      </a:cubicBezTo>
                      <a:cubicBezTo>
                        <a:pt x="708" y="278"/>
                        <a:pt x="708" y="278"/>
                        <a:pt x="708" y="278"/>
                      </a:cubicBezTo>
                      <a:cubicBezTo>
                        <a:pt x="711" y="275"/>
                        <a:pt x="711" y="275"/>
                        <a:pt x="711" y="275"/>
                      </a:cubicBezTo>
                      <a:cubicBezTo>
                        <a:pt x="711" y="272"/>
                        <a:pt x="711" y="272"/>
                        <a:pt x="711" y="272"/>
                      </a:cubicBezTo>
                      <a:cubicBezTo>
                        <a:pt x="709" y="269"/>
                        <a:pt x="709" y="269"/>
                        <a:pt x="709" y="269"/>
                      </a:cubicBezTo>
                      <a:cubicBezTo>
                        <a:pt x="706" y="268"/>
                        <a:pt x="706" y="268"/>
                        <a:pt x="706" y="268"/>
                      </a:cubicBezTo>
                      <a:cubicBezTo>
                        <a:pt x="705" y="265"/>
                        <a:pt x="705" y="265"/>
                        <a:pt x="705" y="265"/>
                      </a:cubicBezTo>
                      <a:cubicBezTo>
                        <a:pt x="703" y="264"/>
                        <a:pt x="703" y="264"/>
                        <a:pt x="703" y="264"/>
                      </a:cubicBezTo>
                      <a:cubicBezTo>
                        <a:pt x="700" y="265"/>
                        <a:pt x="700" y="265"/>
                        <a:pt x="700" y="265"/>
                      </a:cubicBezTo>
                      <a:cubicBezTo>
                        <a:pt x="698" y="267"/>
                        <a:pt x="698" y="267"/>
                        <a:pt x="698" y="267"/>
                      </a:cubicBezTo>
                      <a:cubicBezTo>
                        <a:pt x="696" y="267"/>
                        <a:pt x="696" y="267"/>
                        <a:pt x="696" y="267"/>
                      </a:cubicBezTo>
                      <a:cubicBezTo>
                        <a:pt x="694" y="265"/>
                        <a:pt x="694" y="265"/>
                        <a:pt x="694" y="265"/>
                      </a:cubicBezTo>
                      <a:cubicBezTo>
                        <a:pt x="686" y="265"/>
                        <a:pt x="686" y="265"/>
                        <a:pt x="686" y="265"/>
                      </a:cubicBezTo>
                      <a:cubicBezTo>
                        <a:pt x="682" y="264"/>
                        <a:pt x="682" y="264"/>
                        <a:pt x="682" y="264"/>
                      </a:cubicBezTo>
                      <a:cubicBezTo>
                        <a:pt x="680" y="262"/>
                        <a:pt x="680" y="262"/>
                        <a:pt x="680" y="262"/>
                      </a:cubicBezTo>
                      <a:cubicBezTo>
                        <a:pt x="677" y="262"/>
                        <a:pt x="677" y="262"/>
                        <a:pt x="677" y="262"/>
                      </a:cubicBezTo>
                      <a:cubicBezTo>
                        <a:pt x="675" y="263"/>
                        <a:pt x="675" y="263"/>
                        <a:pt x="675" y="263"/>
                      </a:cubicBezTo>
                      <a:cubicBezTo>
                        <a:pt x="667" y="264"/>
                        <a:pt x="667" y="264"/>
                        <a:pt x="667" y="264"/>
                      </a:cubicBezTo>
                      <a:cubicBezTo>
                        <a:pt x="665" y="263"/>
                        <a:pt x="665" y="263"/>
                        <a:pt x="665" y="263"/>
                      </a:cubicBezTo>
                      <a:cubicBezTo>
                        <a:pt x="662" y="262"/>
                        <a:pt x="662" y="262"/>
                        <a:pt x="662" y="262"/>
                      </a:cubicBezTo>
                      <a:cubicBezTo>
                        <a:pt x="665" y="261"/>
                        <a:pt x="665" y="261"/>
                        <a:pt x="665" y="261"/>
                      </a:cubicBezTo>
                      <a:cubicBezTo>
                        <a:pt x="668" y="262"/>
                        <a:pt x="668" y="262"/>
                        <a:pt x="668" y="262"/>
                      </a:cubicBezTo>
                      <a:cubicBezTo>
                        <a:pt x="671" y="260"/>
                        <a:pt x="671" y="260"/>
                        <a:pt x="671" y="260"/>
                      </a:cubicBezTo>
                      <a:cubicBezTo>
                        <a:pt x="675" y="259"/>
                        <a:pt x="675" y="259"/>
                        <a:pt x="675" y="259"/>
                      </a:cubicBezTo>
                      <a:cubicBezTo>
                        <a:pt x="677" y="260"/>
                        <a:pt x="677" y="260"/>
                        <a:pt x="677" y="260"/>
                      </a:cubicBezTo>
                      <a:cubicBezTo>
                        <a:pt x="681" y="261"/>
                        <a:pt x="681" y="261"/>
                        <a:pt x="681" y="261"/>
                      </a:cubicBezTo>
                      <a:cubicBezTo>
                        <a:pt x="682" y="260"/>
                        <a:pt x="682" y="260"/>
                        <a:pt x="682" y="260"/>
                      </a:cubicBezTo>
                      <a:cubicBezTo>
                        <a:pt x="684" y="259"/>
                        <a:pt x="684" y="259"/>
                        <a:pt x="684" y="259"/>
                      </a:cubicBezTo>
                      <a:cubicBezTo>
                        <a:pt x="686" y="259"/>
                        <a:pt x="686" y="259"/>
                        <a:pt x="686" y="259"/>
                      </a:cubicBezTo>
                      <a:cubicBezTo>
                        <a:pt x="688" y="259"/>
                        <a:pt x="688" y="259"/>
                        <a:pt x="688" y="259"/>
                      </a:cubicBezTo>
                      <a:cubicBezTo>
                        <a:pt x="690" y="257"/>
                        <a:pt x="690" y="257"/>
                        <a:pt x="690" y="257"/>
                      </a:cubicBezTo>
                      <a:cubicBezTo>
                        <a:pt x="691" y="256"/>
                        <a:pt x="691" y="256"/>
                        <a:pt x="691" y="256"/>
                      </a:cubicBezTo>
                      <a:cubicBezTo>
                        <a:pt x="693" y="256"/>
                        <a:pt x="693" y="256"/>
                        <a:pt x="693" y="256"/>
                      </a:cubicBezTo>
                      <a:cubicBezTo>
                        <a:pt x="694" y="256"/>
                        <a:pt x="694" y="256"/>
                        <a:pt x="694" y="256"/>
                      </a:cubicBezTo>
                      <a:cubicBezTo>
                        <a:pt x="695" y="255"/>
                        <a:pt x="695" y="255"/>
                        <a:pt x="695" y="255"/>
                      </a:cubicBezTo>
                      <a:cubicBezTo>
                        <a:pt x="696" y="254"/>
                        <a:pt x="696" y="254"/>
                        <a:pt x="696" y="254"/>
                      </a:cubicBezTo>
                      <a:cubicBezTo>
                        <a:pt x="698" y="254"/>
                        <a:pt x="698" y="254"/>
                        <a:pt x="698" y="254"/>
                      </a:cubicBezTo>
                      <a:cubicBezTo>
                        <a:pt x="698" y="255"/>
                        <a:pt x="698" y="255"/>
                        <a:pt x="698" y="255"/>
                      </a:cubicBezTo>
                      <a:cubicBezTo>
                        <a:pt x="700" y="256"/>
                        <a:pt x="700" y="256"/>
                        <a:pt x="700" y="256"/>
                      </a:cubicBezTo>
                      <a:cubicBezTo>
                        <a:pt x="702" y="257"/>
                        <a:pt x="702" y="257"/>
                        <a:pt x="702" y="257"/>
                      </a:cubicBezTo>
                      <a:cubicBezTo>
                        <a:pt x="705" y="257"/>
                        <a:pt x="705" y="257"/>
                        <a:pt x="705" y="257"/>
                      </a:cubicBezTo>
                      <a:cubicBezTo>
                        <a:pt x="708" y="258"/>
                        <a:pt x="708" y="258"/>
                        <a:pt x="708" y="258"/>
                      </a:cubicBezTo>
                      <a:cubicBezTo>
                        <a:pt x="710" y="260"/>
                        <a:pt x="710" y="260"/>
                        <a:pt x="710" y="260"/>
                      </a:cubicBezTo>
                      <a:cubicBezTo>
                        <a:pt x="712" y="260"/>
                        <a:pt x="712" y="260"/>
                        <a:pt x="712" y="260"/>
                      </a:cubicBezTo>
                      <a:cubicBezTo>
                        <a:pt x="715" y="260"/>
                        <a:pt x="715" y="260"/>
                        <a:pt x="715" y="260"/>
                      </a:cubicBezTo>
                      <a:cubicBezTo>
                        <a:pt x="719" y="257"/>
                        <a:pt x="719" y="257"/>
                        <a:pt x="719" y="257"/>
                      </a:cubicBezTo>
                      <a:cubicBezTo>
                        <a:pt x="724" y="253"/>
                        <a:pt x="724" y="253"/>
                        <a:pt x="724" y="253"/>
                      </a:cubicBezTo>
                      <a:cubicBezTo>
                        <a:pt x="726" y="253"/>
                        <a:pt x="726" y="253"/>
                        <a:pt x="726" y="253"/>
                      </a:cubicBezTo>
                      <a:cubicBezTo>
                        <a:pt x="729" y="253"/>
                        <a:pt x="729" y="253"/>
                        <a:pt x="729" y="253"/>
                      </a:cubicBezTo>
                      <a:cubicBezTo>
                        <a:pt x="730" y="251"/>
                        <a:pt x="730" y="251"/>
                        <a:pt x="730" y="251"/>
                      </a:cubicBezTo>
                      <a:cubicBezTo>
                        <a:pt x="730" y="248"/>
                        <a:pt x="730" y="248"/>
                        <a:pt x="730" y="248"/>
                      </a:cubicBezTo>
                      <a:cubicBezTo>
                        <a:pt x="729" y="247"/>
                        <a:pt x="729" y="247"/>
                        <a:pt x="729" y="247"/>
                      </a:cubicBezTo>
                      <a:cubicBezTo>
                        <a:pt x="727" y="244"/>
                        <a:pt x="727" y="244"/>
                        <a:pt x="727" y="244"/>
                      </a:cubicBezTo>
                      <a:cubicBezTo>
                        <a:pt x="727" y="241"/>
                        <a:pt x="727" y="241"/>
                        <a:pt x="727" y="241"/>
                      </a:cubicBezTo>
                      <a:cubicBezTo>
                        <a:pt x="726" y="240"/>
                        <a:pt x="726" y="240"/>
                        <a:pt x="726" y="240"/>
                      </a:cubicBezTo>
                      <a:cubicBezTo>
                        <a:pt x="726" y="239"/>
                        <a:pt x="726" y="239"/>
                        <a:pt x="726" y="239"/>
                      </a:cubicBezTo>
                      <a:cubicBezTo>
                        <a:pt x="727" y="235"/>
                        <a:pt x="727" y="235"/>
                        <a:pt x="727" y="235"/>
                      </a:cubicBezTo>
                      <a:cubicBezTo>
                        <a:pt x="730" y="232"/>
                        <a:pt x="730" y="232"/>
                        <a:pt x="730" y="232"/>
                      </a:cubicBezTo>
                      <a:cubicBezTo>
                        <a:pt x="732" y="232"/>
                        <a:pt x="732" y="232"/>
                        <a:pt x="732" y="232"/>
                      </a:cubicBezTo>
                      <a:cubicBezTo>
                        <a:pt x="737" y="236"/>
                        <a:pt x="737" y="236"/>
                        <a:pt x="737" y="236"/>
                      </a:cubicBezTo>
                      <a:cubicBezTo>
                        <a:pt x="739" y="237"/>
                        <a:pt x="739" y="237"/>
                        <a:pt x="739" y="237"/>
                      </a:cubicBezTo>
                      <a:cubicBezTo>
                        <a:pt x="741" y="236"/>
                        <a:pt x="741" y="236"/>
                        <a:pt x="741" y="236"/>
                      </a:cubicBezTo>
                      <a:cubicBezTo>
                        <a:pt x="743" y="233"/>
                        <a:pt x="743" y="233"/>
                        <a:pt x="743" y="233"/>
                      </a:cubicBezTo>
                      <a:cubicBezTo>
                        <a:pt x="746" y="227"/>
                        <a:pt x="746" y="227"/>
                        <a:pt x="746" y="227"/>
                      </a:cubicBezTo>
                      <a:cubicBezTo>
                        <a:pt x="749" y="224"/>
                        <a:pt x="749" y="224"/>
                        <a:pt x="749" y="224"/>
                      </a:cubicBezTo>
                      <a:cubicBezTo>
                        <a:pt x="751" y="223"/>
                        <a:pt x="751" y="223"/>
                        <a:pt x="751" y="223"/>
                      </a:cubicBezTo>
                      <a:cubicBezTo>
                        <a:pt x="752" y="221"/>
                        <a:pt x="752" y="221"/>
                        <a:pt x="752" y="221"/>
                      </a:cubicBezTo>
                      <a:cubicBezTo>
                        <a:pt x="755" y="219"/>
                        <a:pt x="755" y="219"/>
                        <a:pt x="755" y="219"/>
                      </a:cubicBezTo>
                      <a:cubicBezTo>
                        <a:pt x="759" y="217"/>
                        <a:pt x="759" y="217"/>
                        <a:pt x="759" y="217"/>
                      </a:cubicBezTo>
                      <a:cubicBezTo>
                        <a:pt x="760" y="214"/>
                        <a:pt x="760" y="214"/>
                        <a:pt x="760" y="214"/>
                      </a:cubicBezTo>
                      <a:cubicBezTo>
                        <a:pt x="761" y="210"/>
                        <a:pt x="761" y="210"/>
                        <a:pt x="761" y="210"/>
                      </a:cubicBezTo>
                      <a:lnTo>
                        <a:pt x="759" y="203"/>
                      </a:lnTo>
                      <a:close/>
                    </a:path>
                  </a:pathLst>
                </a:custGeom>
                <a:solidFill>
                  <a:srgbClr val="D7D0CE"/>
                </a:solid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71" name="Freeform 991">
                  <a:extLst>
                    <a:ext uri="{FF2B5EF4-FFF2-40B4-BE49-F238E27FC236}">
                      <a16:creationId xmlns:a16="http://schemas.microsoft.com/office/drawing/2014/main" id="{15D4DDC8-FEFA-2750-9247-5F95240BA5A1}"/>
                    </a:ext>
                  </a:extLst>
                </p:cNvPr>
                <p:cNvSpPr>
                  <a:spLocks/>
                </p:cNvSpPr>
                <p:nvPr/>
              </p:nvSpPr>
              <p:spPr bwMode="auto">
                <a:xfrm>
                  <a:off x="3102" y="1535"/>
                  <a:ext cx="7" cy="4"/>
                </a:xfrm>
                <a:custGeom>
                  <a:avLst/>
                  <a:gdLst>
                    <a:gd name="T0" fmla="*/ 7 w 7"/>
                    <a:gd name="T1" fmla="*/ 3 h 4"/>
                    <a:gd name="T2" fmla="*/ 5 w 7"/>
                    <a:gd name="T3" fmla="*/ 2 h 4"/>
                    <a:gd name="T4" fmla="*/ 3 w 7"/>
                    <a:gd name="T5" fmla="*/ 2 h 4"/>
                    <a:gd name="T6" fmla="*/ 1 w 7"/>
                    <a:gd name="T7" fmla="*/ 0 h 4"/>
                    <a:gd name="T8" fmla="*/ 0 w 7"/>
                    <a:gd name="T9" fmla="*/ 1 h 4"/>
                    <a:gd name="T10" fmla="*/ 1 w 7"/>
                    <a:gd name="T11" fmla="*/ 3 h 4"/>
                    <a:gd name="T12" fmla="*/ 3 w 7"/>
                    <a:gd name="T13" fmla="*/ 3 h 4"/>
                    <a:gd name="T14" fmla="*/ 4 w 7"/>
                    <a:gd name="T15" fmla="*/ 4 h 4"/>
                    <a:gd name="T16" fmla="*/ 7 w 7"/>
                    <a:gd name="T17" fmla="*/ 4 h 4"/>
                    <a:gd name="T18" fmla="*/ 7 w 7"/>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7" y="3"/>
                      </a:moveTo>
                      <a:lnTo>
                        <a:pt x="5" y="2"/>
                      </a:lnTo>
                      <a:lnTo>
                        <a:pt x="3" y="2"/>
                      </a:lnTo>
                      <a:lnTo>
                        <a:pt x="1" y="0"/>
                      </a:lnTo>
                      <a:lnTo>
                        <a:pt x="0" y="1"/>
                      </a:lnTo>
                      <a:lnTo>
                        <a:pt x="1" y="3"/>
                      </a:lnTo>
                      <a:lnTo>
                        <a:pt x="3" y="3"/>
                      </a:lnTo>
                      <a:lnTo>
                        <a:pt x="4" y="4"/>
                      </a:lnTo>
                      <a:lnTo>
                        <a:pt x="7" y="4"/>
                      </a:lnTo>
                      <a:lnTo>
                        <a:pt x="7"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72" name="Freeform 992">
                  <a:extLst>
                    <a:ext uri="{FF2B5EF4-FFF2-40B4-BE49-F238E27FC236}">
                      <a16:creationId xmlns:a16="http://schemas.microsoft.com/office/drawing/2014/main" id="{920FF087-7121-ECE2-836F-64916C48E59B}"/>
                    </a:ext>
                  </a:extLst>
                </p:cNvPr>
                <p:cNvSpPr>
                  <a:spLocks/>
                </p:cNvSpPr>
                <p:nvPr/>
              </p:nvSpPr>
              <p:spPr bwMode="auto">
                <a:xfrm>
                  <a:off x="3131" y="1473"/>
                  <a:ext cx="4" cy="13"/>
                </a:xfrm>
                <a:custGeom>
                  <a:avLst/>
                  <a:gdLst>
                    <a:gd name="T0" fmla="*/ 3 w 4"/>
                    <a:gd name="T1" fmla="*/ 6 h 13"/>
                    <a:gd name="T2" fmla="*/ 3 w 4"/>
                    <a:gd name="T3" fmla="*/ 5 h 13"/>
                    <a:gd name="T4" fmla="*/ 2 w 4"/>
                    <a:gd name="T5" fmla="*/ 2 h 13"/>
                    <a:gd name="T6" fmla="*/ 0 w 4"/>
                    <a:gd name="T7" fmla="*/ 0 h 13"/>
                    <a:gd name="T8" fmla="*/ 0 w 4"/>
                    <a:gd name="T9" fmla="*/ 2 h 13"/>
                    <a:gd name="T10" fmla="*/ 0 w 4"/>
                    <a:gd name="T11" fmla="*/ 4 h 13"/>
                    <a:gd name="T12" fmla="*/ 2 w 4"/>
                    <a:gd name="T13" fmla="*/ 6 h 13"/>
                    <a:gd name="T14" fmla="*/ 1 w 4"/>
                    <a:gd name="T15" fmla="*/ 10 h 13"/>
                    <a:gd name="T16" fmla="*/ 3 w 4"/>
                    <a:gd name="T17" fmla="*/ 13 h 13"/>
                    <a:gd name="T18" fmla="*/ 4 w 4"/>
                    <a:gd name="T19" fmla="*/ 13 h 13"/>
                    <a:gd name="T20" fmla="*/ 3 w 4"/>
                    <a:gd name="T21" fmla="*/ 9 h 13"/>
                    <a:gd name="T22" fmla="*/ 3 w 4"/>
                    <a:gd name="T23"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3">
                      <a:moveTo>
                        <a:pt x="3" y="6"/>
                      </a:moveTo>
                      <a:lnTo>
                        <a:pt x="3" y="5"/>
                      </a:lnTo>
                      <a:lnTo>
                        <a:pt x="2" y="2"/>
                      </a:lnTo>
                      <a:lnTo>
                        <a:pt x="0" y="0"/>
                      </a:lnTo>
                      <a:lnTo>
                        <a:pt x="0" y="2"/>
                      </a:lnTo>
                      <a:lnTo>
                        <a:pt x="0" y="4"/>
                      </a:lnTo>
                      <a:lnTo>
                        <a:pt x="2" y="6"/>
                      </a:lnTo>
                      <a:lnTo>
                        <a:pt x="1" y="10"/>
                      </a:lnTo>
                      <a:lnTo>
                        <a:pt x="3" y="13"/>
                      </a:lnTo>
                      <a:lnTo>
                        <a:pt x="4" y="13"/>
                      </a:lnTo>
                      <a:lnTo>
                        <a:pt x="3" y="9"/>
                      </a:lnTo>
                      <a:lnTo>
                        <a:pt x="3"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73" name="Freeform 993">
                  <a:extLst>
                    <a:ext uri="{FF2B5EF4-FFF2-40B4-BE49-F238E27FC236}">
                      <a16:creationId xmlns:a16="http://schemas.microsoft.com/office/drawing/2014/main" id="{1039CCA3-4678-AC33-2949-99940AF60681}"/>
                    </a:ext>
                  </a:extLst>
                </p:cNvPr>
                <p:cNvSpPr>
                  <a:spLocks/>
                </p:cNvSpPr>
                <p:nvPr/>
              </p:nvSpPr>
              <p:spPr bwMode="auto">
                <a:xfrm>
                  <a:off x="3114" y="1531"/>
                  <a:ext cx="2" cy="3"/>
                </a:xfrm>
                <a:custGeom>
                  <a:avLst/>
                  <a:gdLst>
                    <a:gd name="T0" fmla="*/ 0 w 2"/>
                    <a:gd name="T1" fmla="*/ 0 h 3"/>
                    <a:gd name="T2" fmla="*/ 0 w 2"/>
                    <a:gd name="T3" fmla="*/ 3 h 3"/>
                    <a:gd name="T4" fmla="*/ 2 w 2"/>
                    <a:gd name="T5" fmla="*/ 2 h 3"/>
                    <a:gd name="T6" fmla="*/ 1 w 2"/>
                    <a:gd name="T7" fmla="*/ 0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lnTo>
                        <a:pt x="0" y="3"/>
                      </a:lnTo>
                      <a:lnTo>
                        <a:pt x="2" y="2"/>
                      </a:lnTo>
                      <a:lnTo>
                        <a:pt x="1"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74" name="Freeform 994">
                  <a:extLst>
                    <a:ext uri="{FF2B5EF4-FFF2-40B4-BE49-F238E27FC236}">
                      <a16:creationId xmlns:a16="http://schemas.microsoft.com/office/drawing/2014/main" id="{F9908773-D9D4-B0B0-6E85-E2498628A2B5}"/>
                    </a:ext>
                  </a:extLst>
                </p:cNvPr>
                <p:cNvSpPr>
                  <a:spLocks/>
                </p:cNvSpPr>
                <p:nvPr/>
              </p:nvSpPr>
              <p:spPr bwMode="auto">
                <a:xfrm>
                  <a:off x="3113" y="1513"/>
                  <a:ext cx="7" cy="7"/>
                </a:xfrm>
                <a:custGeom>
                  <a:avLst/>
                  <a:gdLst>
                    <a:gd name="T0" fmla="*/ 7 w 7"/>
                    <a:gd name="T1" fmla="*/ 6 h 7"/>
                    <a:gd name="T2" fmla="*/ 5 w 7"/>
                    <a:gd name="T3" fmla="*/ 4 h 7"/>
                    <a:gd name="T4" fmla="*/ 2 w 7"/>
                    <a:gd name="T5" fmla="*/ 2 h 7"/>
                    <a:gd name="T6" fmla="*/ 1 w 7"/>
                    <a:gd name="T7" fmla="*/ 0 h 7"/>
                    <a:gd name="T8" fmla="*/ 0 w 7"/>
                    <a:gd name="T9" fmla="*/ 0 h 7"/>
                    <a:gd name="T10" fmla="*/ 0 w 7"/>
                    <a:gd name="T11" fmla="*/ 1 h 7"/>
                    <a:gd name="T12" fmla="*/ 2 w 7"/>
                    <a:gd name="T13" fmla="*/ 4 h 7"/>
                    <a:gd name="T14" fmla="*/ 5 w 7"/>
                    <a:gd name="T15" fmla="*/ 6 h 7"/>
                    <a:gd name="T16" fmla="*/ 6 w 7"/>
                    <a:gd name="T17" fmla="*/ 7 h 7"/>
                    <a:gd name="T18" fmla="*/ 7 w 7"/>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7" y="6"/>
                      </a:moveTo>
                      <a:lnTo>
                        <a:pt x="5" y="4"/>
                      </a:lnTo>
                      <a:lnTo>
                        <a:pt x="2" y="2"/>
                      </a:lnTo>
                      <a:lnTo>
                        <a:pt x="1" y="0"/>
                      </a:lnTo>
                      <a:lnTo>
                        <a:pt x="0" y="0"/>
                      </a:lnTo>
                      <a:lnTo>
                        <a:pt x="0" y="1"/>
                      </a:lnTo>
                      <a:lnTo>
                        <a:pt x="2" y="4"/>
                      </a:lnTo>
                      <a:lnTo>
                        <a:pt x="5" y="6"/>
                      </a:lnTo>
                      <a:lnTo>
                        <a:pt x="6" y="7"/>
                      </a:lnTo>
                      <a:lnTo>
                        <a:pt x="7"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75" name="Freeform 995">
                  <a:extLst>
                    <a:ext uri="{FF2B5EF4-FFF2-40B4-BE49-F238E27FC236}">
                      <a16:creationId xmlns:a16="http://schemas.microsoft.com/office/drawing/2014/main" id="{2F9E602C-592D-54E5-265C-70B45878ABEF}"/>
                    </a:ext>
                  </a:extLst>
                </p:cNvPr>
                <p:cNvSpPr>
                  <a:spLocks/>
                </p:cNvSpPr>
                <p:nvPr/>
              </p:nvSpPr>
              <p:spPr bwMode="auto">
                <a:xfrm>
                  <a:off x="3144" y="1464"/>
                  <a:ext cx="3" cy="3"/>
                </a:xfrm>
                <a:custGeom>
                  <a:avLst/>
                  <a:gdLst>
                    <a:gd name="T0" fmla="*/ 3 w 3"/>
                    <a:gd name="T1" fmla="*/ 1 h 3"/>
                    <a:gd name="T2" fmla="*/ 1 w 3"/>
                    <a:gd name="T3" fmla="*/ 0 h 3"/>
                    <a:gd name="T4" fmla="*/ 0 w 3"/>
                    <a:gd name="T5" fmla="*/ 0 h 3"/>
                    <a:gd name="T6" fmla="*/ 0 w 3"/>
                    <a:gd name="T7" fmla="*/ 1 h 3"/>
                    <a:gd name="T8" fmla="*/ 2 w 3"/>
                    <a:gd name="T9" fmla="*/ 3 h 3"/>
                    <a:gd name="T10" fmla="*/ 3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3" y="1"/>
                      </a:moveTo>
                      <a:lnTo>
                        <a:pt x="1" y="0"/>
                      </a:lnTo>
                      <a:lnTo>
                        <a:pt x="0" y="0"/>
                      </a:lnTo>
                      <a:lnTo>
                        <a:pt x="0" y="1"/>
                      </a:lnTo>
                      <a:lnTo>
                        <a:pt x="2" y="3"/>
                      </a:lnTo>
                      <a:lnTo>
                        <a:pt x="3"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76" name="Freeform 996">
                  <a:extLst>
                    <a:ext uri="{FF2B5EF4-FFF2-40B4-BE49-F238E27FC236}">
                      <a16:creationId xmlns:a16="http://schemas.microsoft.com/office/drawing/2014/main" id="{135B76C4-E652-7BB5-ECC4-8558F70A6601}"/>
                    </a:ext>
                  </a:extLst>
                </p:cNvPr>
                <p:cNvSpPr>
                  <a:spLocks/>
                </p:cNvSpPr>
                <p:nvPr/>
              </p:nvSpPr>
              <p:spPr bwMode="auto">
                <a:xfrm>
                  <a:off x="3102" y="1553"/>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77" name="Freeform 997">
                  <a:extLst>
                    <a:ext uri="{FF2B5EF4-FFF2-40B4-BE49-F238E27FC236}">
                      <a16:creationId xmlns:a16="http://schemas.microsoft.com/office/drawing/2014/main" id="{9B209461-38A4-AFD3-7082-DBB624AD698A}"/>
                    </a:ext>
                  </a:extLst>
                </p:cNvPr>
                <p:cNvSpPr>
                  <a:spLocks/>
                </p:cNvSpPr>
                <p:nvPr/>
              </p:nvSpPr>
              <p:spPr bwMode="auto">
                <a:xfrm>
                  <a:off x="3105" y="1543"/>
                  <a:ext cx="1" cy="1"/>
                </a:xfrm>
                <a:custGeom>
                  <a:avLst/>
                  <a:gdLst>
                    <a:gd name="T0" fmla="*/ 0 w 1"/>
                    <a:gd name="T1" fmla="*/ 0 h 1"/>
                    <a:gd name="T2" fmla="*/ 0 w 1"/>
                    <a:gd name="T3" fmla="*/ 1 h 1"/>
                    <a:gd name="T4" fmla="*/ 1 w 1"/>
                    <a:gd name="T5" fmla="*/ 1 h 1"/>
                    <a:gd name="T6" fmla="*/ 1 w 1"/>
                    <a:gd name="T7" fmla="*/ 0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lnTo>
                        <a:pt x="0" y="1"/>
                      </a:lnTo>
                      <a:lnTo>
                        <a:pt x="1" y="1"/>
                      </a:lnTo>
                      <a:lnTo>
                        <a:pt x="1" y="0"/>
                      </a:lnTo>
                      <a:lnTo>
                        <a:pt x="0"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78" name="Freeform 998">
                  <a:extLst>
                    <a:ext uri="{FF2B5EF4-FFF2-40B4-BE49-F238E27FC236}">
                      <a16:creationId xmlns:a16="http://schemas.microsoft.com/office/drawing/2014/main" id="{89292030-5981-E31C-E731-2BA66F20FB2E}"/>
                    </a:ext>
                  </a:extLst>
                </p:cNvPr>
                <p:cNvSpPr>
                  <a:spLocks/>
                </p:cNvSpPr>
                <p:nvPr/>
              </p:nvSpPr>
              <p:spPr bwMode="auto">
                <a:xfrm>
                  <a:off x="3023" y="1585"/>
                  <a:ext cx="4" cy="4"/>
                </a:xfrm>
                <a:custGeom>
                  <a:avLst/>
                  <a:gdLst>
                    <a:gd name="T0" fmla="*/ 2 w 4"/>
                    <a:gd name="T1" fmla="*/ 2 h 4"/>
                    <a:gd name="T2" fmla="*/ 3 w 4"/>
                    <a:gd name="T3" fmla="*/ 4 h 4"/>
                    <a:gd name="T4" fmla="*/ 4 w 4"/>
                    <a:gd name="T5" fmla="*/ 3 h 4"/>
                    <a:gd name="T6" fmla="*/ 3 w 4"/>
                    <a:gd name="T7" fmla="*/ 1 h 4"/>
                    <a:gd name="T8" fmla="*/ 1 w 4"/>
                    <a:gd name="T9" fmla="*/ 0 h 4"/>
                    <a:gd name="T10" fmla="*/ 0 w 4"/>
                    <a:gd name="T11" fmla="*/ 1 h 4"/>
                    <a:gd name="T12" fmla="*/ 0 w 4"/>
                    <a:gd name="T13" fmla="*/ 1 h 4"/>
                    <a:gd name="T14" fmla="*/ 2 w 4"/>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2" y="2"/>
                      </a:moveTo>
                      <a:lnTo>
                        <a:pt x="3" y="4"/>
                      </a:lnTo>
                      <a:lnTo>
                        <a:pt x="4" y="3"/>
                      </a:lnTo>
                      <a:lnTo>
                        <a:pt x="3" y="1"/>
                      </a:lnTo>
                      <a:lnTo>
                        <a:pt x="1" y="0"/>
                      </a:lnTo>
                      <a:lnTo>
                        <a:pt x="0" y="1"/>
                      </a:lnTo>
                      <a:lnTo>
                        <a:pt x="0" y="1"/>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79" name="Freeform 999">
                  <a:extLst>
                    <a:ext uri="{FF2B5EF4-FFF2-40B4-BE49-F238E27FC236}">
                      <a16:creationId xmlns:a16="http://schemas.microsoft.com/office/drawing/2014/main" id="{A46FFA43-B49C-2843-714E-2E9DD0237735}"/>
                    </a:ext>
                  </a:extLst>
                </p:cNvPr>
                <p:cNvSpPr>
                  <a:spLocks/>
                </p:cNvSpPr>
                <p:nvPr/>
              </p:nvSpPr>
              <p:spPr bwMode="auto">
                <a:xfrm>
                  <a:off x="2991" y="1443"/>
                  <a:ext cx="3" cy="2"/>
                </a:xfrm>
                <a:custGeom>
                  <a:avLst/>
                  <a:gdLst>
                    <a:gd name="T0" fmla="*/ 1 w 3"/>
                    <a:gd name="T1" fmla="*/ 0 h 2"/>
                    <a:gd name="T2" fmla="*/ 0 w 3"/>
                    <a:gd name="T3" fmla="*/ 2 h 2"/>
                    <a:gd name="T4" fmla="*/ 1 w 3"/>
                    <a:gd name="T5" fmla="*/ 2 h 2"/>
                    <a:gd name="T6" fmla="*/ 3 w 3"/>
                    <a:gd name="T7" fmla="*/ 1 h 2"/>
                    <a:gd name="T8" fmla="*/ 3 w 3"/>
                    <a:gd name="T9" fmla="*/ 0 h 2"/>
                    <a:gd name="T10" fmla="*/ 1 w 3"/>
                    <a:gd name="T11" fmla="*/ 0 h 2"/>
                    <a:gd name="T12" fmla="*/ 1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0"/>
                      </a:moveTo>
                      <a:lnTo>
                        <a:pt x="0" y="2"/>
                      </a:lnTo>
                      <a:lnTo>
                        <a:pt x="1" y="2"/>
                      </a:lnTo>
                      <a:lnTo>
                        <a:pt x="3" y="1"/>
                      </a:lnTo>
                      <a:lnTo>
                        <a:pt x="3" y="0"/>
                      </a:lnTo>
                      <a:lnTo>
                        <a:pt x="1" y="0"/>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80" name="Freeform 1000">
                  <a:extLst>
                    <a:ext uri="{FF2B5EF4-FFF2-40B4-BE49-F238E27FC236}">
                      <a16:creationId xmlns:a16="http://schemas.microsoft.com/office/drawing/2014/main" id="{AAEC7BC7-F87C-2846-691E-8B4F4214A279}"/>
                    </a:ext>
                  </a:extLst>
                </p:cNvPr>
                <p:cNvSpPr>
                  <a:spLocks/>
                </p:cNvSpPr>
                <p:nvPr/>
              </p:nvSpPr>
              <p:spPr bwMode="auto">
                <a:xfrm>
                  <a:off x="2991" y="1438"/>
                  <a:ext cx="2" cy="3"/>
                </a:xfrm>
                <a:custGeom>
                  <a:avLst/>
                  <a:gdLst>
                    <a:gd name="T0" fmla="*/ 0 w 2"/>
                    <a:gd name="T1" fmla="*/ 1 h 3"/>
                    <a:gd name="T2" fmla="*/ 1 w 2"/>
                    <a:gd name="T3" fmla="*/ 3 h 3"/>
                    <a:gd name="T4" fmla="*/ 2 w 2"/>
                    <a:gd name="T5" fmla="*/ 3 h 3"/>
                    <a:gd name="T6" fmla="*/ 2 w 2"/>
                    <a:gd name="T7" fmla="*/ 1 h 3"/>
                    <a:gd name="T8" fmla="*/ 1 w 2"/>
                    <a:gd name="T9" fmla="*/ 0 h 3"/>
                    <a:gd name="T10" fmla="*/ 0 w 2"/>
                    <a:gd name="T11" fmla="*/ 1 h 3"/>
                  </a:gdLst>
                  <a:ahLst/>
                  <a:cxnLst>
                    <a:cxn ang="0">
                      <a:pos x="T0" y="T1"/>
                    </a:cxn>
                    <a:cxn ang="0">
                      <a:pos x="T2" y="T3"/>
                    </a:cxn>
                    <a:cxn ang="0">
                      <a:pos x="T4" y="T5"/>
                    </a:cxn>
                    <a:cxn ang="0">
                      <a:pos x="T6" y="T7"/>
                    </a:cxn>
                    <a:cxn ang="0">
                      <a:pos x="T8" y="T9"/>
                    </a:cxn>
                    <a:cxn ang="0">
                      <a:pos x="T10" y="T11"/>
                    </a:cxn>
                  </a:cxnLst>
                  <a:rect l="0" t="0" r="r" b="b"/>
                  <a:pathLst>
                    <a:path w="2" h="3">
                      <a:moveTo>
                        <a:pt x="0" y="1"/>
                      </a:moveTo>
                      <a:lnTo>
                        <a:pt x="1" y="3"/>
                      </a:lnTo>
                      <a:lnTo>
                        <a:pt x="2" y="3"/>
                      </a:lnTo>
                      <a:lnTo>
                        <a:pt x="2" y="1"/>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81" name="Freeform 1001">
                  <a:extLst>
                    <a:ext uri="{FF2B5EF4-FFF2-40B4-BE49-F238E27FC236}">
                      <a16:creationId xmlns:a16="http://schemas.microsoft.com/office/drawing/2014/main" id="{B6A2E480-DAE6-95D2-EE0B-EA368C22678C}"/>
                    </a:ext>
                  </a:extLst>
                </p:cNvPr>
                <p:cNvSpPr>
                  <a:spLocks/>
                </p:cNvSpPr>
                <p:nvPr/>
              </p:nvSpPr>
              <p:spPr bwMode="auto">
                <a:xfrm>
                  <a:off x="3039" y="1582"/>
                  <a:ext cx="2" cy="4"/>
                </a:xfrm>
                <a:custGeom>
                  <a:avLst/>
                  <a:gdLst>
                    <a:gd name="T0" fmla="*/ 2 w 2"/>
                    <a:gd name="T1" fmla="*/ 2 h 4"/>
                    <a:gd name="T2" fmla="*/ 1 w 2"/>
                    <a:gd name="T3" fmla="*/ 0 h 4"/>
                    <a:gd name="T4" fmla="*/ 0 w 2"/>
                    <a:gd name="T5" fmla="*/ 1 h 4"/>
                    <a:gd name="T6" fmla="*/ 0 w 2"/>
                    <a:gd name="T7" fmla="*/ 4 h 4"/>
                    <a:gd name="T8" fmla="*/ 1 w 2"/>
                    <a:gd name="T9" fmla="*/ 4 h 4"/>
                    <a:gd name="T10" fmla="*/ 2 w 2"/>
                    <a:gd name="T11" fmla="*/ 2 h 4"/>
                  </a:gdLst>
                  <a:ahLst/>
                  <a:cxnLst>
                    <a:cxn ang="0">
                      <a:pos x="T0" y="T1"/>
                    </a:cxn>
                    <a:cxn ang="0">
                      <a:pos x="T2" y="T3"/>
                    </a:cxn>
                    <a:cxn ang="0">
                      <a:pos x="T4" y="T5"/>
                    </a:cxn>
                    <a:cxn ang="0">
                      <a:pos x="T6" y="T7"/>
                    </a:cxn>
                    <a:cxn ang="0">
                      <a:pos x="T8" y="T9"/>
                    </a:cxn>
                    <a:cxn ang="0">
                      <a:pos x="T10" y="T11"/>
                    </a:cxn>
                  </a:cxnLst>
                  <a:rect l="0" t="0" r="r" b="b"/>
                  <a:pathLst>
                    <a:path w="2" h="4">
                      <a:moveTo>
                        <a:pt x="2" y="2"/>
                      </a:moveTo>
                      <a:lnTo>
                        <a:pt x="1" y="0"/>
                      </a:lnTo>
                      <a:lnTo>
                        <a:pt x="0" y="1"/>
                      </a:lnTo>
                      <a:lnTo>
                        <a:pt x="0" y="4"/>
                      </a:lnTo>
                      <a:lnTo>
                        <a:pt x="1" y="4"/>
                      </a:lnTo>
                      <a:lnTo>
                        <a:pt x="2"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82" name="Freeform 1002">
                  <a:extLst>
                    <a:ext uri="{FF2B5EF4-FFF2-40B4-BE49-F238E27FC236}">
                      <a16:creationId xmlns:a16="http://schemas.microsoft.com/office/drawing/2014/main" id="{8AA52E65-0A79-C9E1-1CC9-0631CCB9B3C6}"/>
                    </a:ext>
                  </a:extLst>
                </p:cNvPr>
                <p:cNvSpPr>
                  <a:spLocks/>
                </p:cNvSpPr>
                <p:nvPr/>
              </p:nvSpPr>
              <p:spPr bwMode="auto">
                <a:xfrm>
                  <a:off x="3069" y="1614"/>
                  <a:ext cx="6" cy="4"/>
                </a:xfrm>
                <a:custGeom>
                  <a:avLst/>
                  <a:gdLst>
                    <a:gd name="T0" fmla="*/ 0 w 6"/>
                    <a:gd name="T1" fmla="*/ 3 h 4"/>
                    <a:gd name="T2" fmla="*/ 2 w 6"/>
                    <a:gd name="T3" fmla="*/ 4 h 4"/>
                    <a:gd name="T4" fmla="*/ 2 w 6"/>
                    <a:gd name="T5" fmla="*/ 3 h 4"/>
                    <a:gd name="T6" fmla="*/ 5 w 6"/>
                    <a:gd name="T7" fmla="*/ 3 h 4"/>
                    <a:gd name="T8" fmla="*/ 6 w 6"/>
                    <a:gd name="T9" fmla="*/ 1 h 4"/>
                    <a:gd name="T10" fmla="*/ 5 w 6"/>
                    <a:gd name="T11" fmla="*/ 0 h 4"/>
                    <a:gd name="T12" fmla="*/ 2 w 6"/>
                    <a:gd name="T13" fmla="*/ 0 h 4"/>
                    <a:gd name="T14" fmla="*/ 0 w 6"/>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
                      <a:moveTo>
                        <a:pt x="0" y="3"/>
                      </a:moveTo>
                      <a:lnTo>
                        <a:pt x="2" y="4"/>
                      </a:lnTo>
                      <a:lnTo>
                        <a:pt x="2" y="3"/>
                      </a:lnTo>
                      <a:lnTo>
                        <a:pt x="5" y="3"/>
                      </a:lnTo>
                      <a:lnTo>
                        <a:pt x="6" y="1"/>
                      </a:lnTo>
                      <a:lnTo>
                        <a:pt x="5" y="0"/>
                      </a:lnTo>
                      <a:lnTo>
                        <a:pt x="2"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83" name="Freeform 1003">
                  <a:extLst>
                    <a:ext uri="{FF2B5EF4-FFF2-40B4-BE49-F238E27FC236}">
                      <a16:creationId xmlns:a16="http://schemas.microsoft.com/office/drawing/2014/main" id="{9700C203-8C38-F2C5-BC54-7B526D91C8E6}"/>
                    </a:ext>
                  </a:extLst>
                </p:cNvPr>
                <p:cNvSpPr>
                  <a:spLocks/>
                </p:cNvSpPr>
                <p:nvPr/>
              </p:nvSpPr>
              <p:spPr bwMode="auto">
                <a:xfrm>
                  <a:off x="3088" y="1586"/>
                  <a:ext cx="3" cy="3"/>
                </a:xfrm>
                <a:custGeom>
                  <a:avLst/>
                  <a:gdLst>
                    <a:gd name="T0" fmla="*/ 1 w 3"/>
                    <a:gd name="T1" fmla="*/ 0 h 3"/>
                    <a:gd name="T2" fmla="*/ 0 w 3"/>
                    <a:gd name="T3" fmla="*/ 1 h 3"/>
                    <a:gd name="T4" fmla="*/ 2 w 3"/>
                    <a:gd name="T5" fmla="*/ 3 h 3"/>
                    <a:gd name="T6" fmla="*/ 3 w 3"/>
                    <a:gd name="T7" fmla="*/ 2 h 3"/>
                    <a:gd name="T8" fmla="*/ 2 w 3"/>
                    <a:gd name="T9" fmla="*/ 0 h 3"/>
                    <a:gd name="T10" fmla="*/ 1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1" y="0"/>
                      </a:moveTo>
                      <a:lnTo>
                        <a:pt x="0" y="1"/>
                      </a:lnTo>
                      <a:lnTo>
                        <a:pt x="2" y="3"/>
                      </a:lnTo>
                      <a:lnTo>
                        <a:pt x="3" y="2"/>
                      </a:lnTo>
                      <a:lnTo>
                        <a:pt x="2" y="0"/>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84" name="Freeform 1004">
                  <a:extLst>
                    <a:ext uri="{FF2B5EF4-FFF2-40B4-BE49-F238E27FC236}">
                      <a16:creationId xmlns:a16="http://schemas.microsoft.com/office/drawing/2014/main" id="{3C0B6AEA-C896-43AD-44AE-D06626F7DED2}"/>
                    </a:ext>
                  </a:extLst>
                </p:cNvPr>
                <p:cNvSpPr>
                  <a:spLocks/>
                </p:cNvSpPr>
                <p:nvPr/>
              </p:nvSpPr>
              <p:spPr bwMode="auto">
                <a:xfrm>
                  <a:off x="3044" y="1582"/>
                  <a:ext cx="4" cy="3"/>
                </a:xfrm>
                <a:custGeom>
                  <a:avLst/>
                  <a:gdLst>
                    <a:gd name="T0" fmla="*/ 3 w 4"/>
                    <a:gd name="T1" fmla="*/ 3 h 3"/>
                    <a:gd name="T2" fmla="*/ 4 w 4"/>
                    <a:gd name="T3" fmla="*/ 2 h 3"/>
                    <a:gd name="T4" fmla="*/ 3 w 4"/>
                    <a:gd name="T5" fmla="*/ 0 h 3"/>
                    <a:gd name="T6" fmla="*/ 2 w 4"/>
                    <a:gd name="T7" fmla="*/ 0 h 3"/>
                    <a:gd name="T8" fmla="*/ 0 w 4"/>
                    <a:gd name="T9" fmla="*/ 2 h 3"/>
                    <a:gd name="T10" fmla="*/ 0 w 4"/>
                    <a:gd name="T11" fmla="*/ 3 h 3"/>
                    <a:gd name="T12" fmla="*/ 3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3" y="3"/>
                      </a:moveTo>
                      <a:lnTo>
                        <a:pt x="4" y="2"/>
                      </a:lnTo>
                      <a:lnTo>
                        <a:pt x="3" y="0"/>
                      </a:lnTo>
                      <a:lnTo>
                        <a:pt x="2" y="0"/>
                      </a:lnTo>
                      <a:lnTo>
                        <a:pt x="0" y="2"/>
                      </a:lnTo>
                      <a:lnTo>
                        <a:pt x="0" y="3"/>
                      </a:lnTo>
                      <a:lnTo>
                        <a:pt x="3"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85" name="Freeform 1005">
                  <a:extLst>
                    <a:ext uri="{FF2B5EF4-FFF2-40B4-BE49-F238E27FC236}">
                      <a16:creationId xmlns:a16="http://schemas.microsoft.com/office/drawing/2014/main" id="{2ECF47D5-B00F-3D4C-6822-CA9D77996E15}"/>
                    </a:ext>
                  </a:extLst>
                </p:cNvPr>
                <p:cNvSpPr>
                  <a:spLocks/>
                </p:cNvSpPr>
                <p:nvPr/>
              </p:nvSpPr>
              <p:spPr bwMode="auto">
                <a:xfrm>
                  <a:off x="3071" y="1607"/>
                  <a:ext cx="7" cy="4"/>
                </a:xfrm>
                <a:custGeom>
                  <a:avLst/>
                  <a:gdLst>
                    <a:gd name="T0" fmla="*/ 5 w 7"/>
                    <a:gd name="T1" fmla="*/ 4 h 4"/>
                    <a:gd name="T2" fmla="*/ 7 w 7"/>
                    <a:gd name="T3" fmla="*/ 3 h 4"/>
                    <a:gd name="T4" fmla="*/ 3 w 7"/>
                    <a:gd name="T5" fmla="*/ 0 h 4"/>
                    <a:gd name="T6" fmla="*/ 0 w 7"/>
                    <a:gd name="T7" fmla="*/ 0 h 4"/>
                    <a:gd name="T8" fmla="*/ 0 w 7"/>
                    <a:gd name="T9" fmla="*/ 0 h 4"/>
                    <a:gd name="T10" fmla="*/ 4 w 7"/>
                    <a:gd name="T11" fmla="*/ 4 h 4"/>
                    <a:gd name="T12" fmla="*/ 5 w 7"/>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5" y="4"/>
                      </a:moveTo>
                      <a:lnTo>
                        <a:pt x="7" y="3"/>
                      </a:lnTo>
                      <a:lnTo>
                        <a:pt x="3" y="0"/>
                      </a:lnTo>
                      <a:lnTo>
                        <a:pt x="0" y="0"/>
                      </a:lnTo>
                      <a:lnTo>
                        <a:pt x="0" y="0"/>
                      </a:lnTo>
                      <a:lnTo>
                        <a:pt x="4" y="4"/>
                      </a:lnTo>
                      <a:lnTo>
                        <a:pt x="5"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86" name="Freeform 1006">
                  <a:extLst>
                    <a:ext uri="{FF2B5EF4-FFF2-40B4-BE49-F238E27FC236}">
                      <a16:creationId xmlns:a16="http://schemas.microsoft.com/office/drawing/2014/main" id="{2E5FE971-E7D0-1997-50A8-D6A4B3E69F52}"/>
                    </a:ext>
                  </a:extLst>
                </p:cNvPr>
                <p:cNvSpPr>
                  <a:spLocks/>
                </p:cNvSpPr>
                <p:nvPr/>
              </p:nvSpPr>
              <p:spPr bwMode="auto">
                <a:xfrm>
                  <a:off x="3054" y="1601"/>
                  <a:ext cx="3" cy="6"/>
                </a:xfrm>
                <a:custGeom>
                  <a:avLst/>
                  <a:gdLst>
                    <a:gd name="T0" fmla="*/ 2 w 3"/>
                    <a:gd name="T1" fmla="*/ 4 h 6"/>
                    <a:gd name="T2" fmla="*/ 3 w 3"/>
                    <a:gd name="T3" fmla="*/ 2 h 6"/>
                    <a:gd name="T4" fmla="*/ 3 w 3"/>
                    <a:gd name="T5" fmla="*/ 0 h 6"/>
                    <a:gd name="T6" fmla="*/ 2 w 3"/>
                    <a:gd name="T7" fmla="*/ 0 h 6"/>
                    <a:gd name="T8" fmla="*/ 1 w 3"/>
                    <a:gd name="T9" fmla="*/ 1 h 6"/>
                    <a:gd name="T10" fmla="*/ 0 w 3"/>
                    <a:gd name="T11" fmla="*/ 2 h 6"/>
                    <a:gd name="T12" fmla="*/ 0 w 3"/>
                    <a:gd name="T13" fmla="*/ 6 h 6"/>
                    <a:gd name="T14" fmla="*/ 2 w 3"/>
                    <a:gd name="T15" fmla="*/ 6 h 6"/>
                    <a:gd name="T16" fmla="*/ 2 w 3"/>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2" y="4"/>
                      </a:moveTo>
                      <a:lnTo>
                        <a:pt x="3" y="2"/>
                      </a:lnTo>
                      <a:lnTo>
                        <a:pt x="3" y="0"/>
                      </a:lnTo>
                      <a:lnTo>
                        <a:pt x="2" y="0"/>
                      </a:lnTo>
                      <a:lnTo>
                        <a:pt x="1" y="1"/>
                      </a:lnTo>
                      <a:lnTo>
                        <a:pt x="0" y="2"/>
                      </a:lnTo>
                      <a:lnTo>
                        <a:pt x="0" y="6"/>
                      </a:lnTo>
                      <a:lnTo>
                        <a:pt x="2" y="6"/>
                      </a:lnTo>
                      <a:lnTo>
                        <a:pt x="2"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87" name="Freeform 1007">
                  <a:extLst>
                    <a:ext uri="{FF2B5EF4-FFF2-40B4-BE49-F238E27FC236}">
                      <a16:creationId xmlns:a16="http://schemas.microsoft.com/office/drawing/2014/main" id="{D7FE9011-81AC-9BD2-A303-D7556AF4778D}"/>
                    </a:ext>
                  </a:extLst>
                </p:cNvPr>
                <p:cNvSpPr>
                  <a:spLocks/>
                </p:cNvSpPr>
                <p:nvPr/>
              </p:nvSpPr>
              <p:spPr bwMode="auto">
                <a:xfrm>
                  <a:off x="3039" y="1275"/>
                  <a:ext cx="2" cy="4"/>
                </a:xfrm>
                <a:custGeom>
                  <a:avLst/>
                  <a:gdLst>
                    <a:gd name="T0" fmla="*/ 1 w 2"/>
                    <a:gd name="T1" fmla="*/ 4 h 4"/>
                    <a:gd name="T2" fmla="*/ 1 w 2"/>
                    <a:gd name="T3" fmla="*/ 4 h 4"/>
                    <a:gd name="T4" fmla="*/ 2 w 2"/>
                    <a:gd name="T5" fmla="*/ 3 h 4"/>
                    <a:gd name="T6" fmla="*/ 1 w 2"/>
                    <a:gd name="T7" fmla="*/ 1 h 4"/>
                    <a:gd name="T8" fmla="*/ 0 w 2"/>
                    <a:gd name="T9" fmla="*/ 0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lnTo>
                        <a:pt x="1" y="4"/>
                      </a:lnTo>
                      <a:lnTo>
                        <a:pt x="2" y="3"/>
                      </a:lnTo>
                      <a:lnTo>
                        <a:pt x="1" y="1"/>
                      </a:lnTo>
                      <a:lnTo>
                        <a:pt x="0" y="0"/>
                      </a:lnTo>
                      <a:lnTo>
                        <a:pt x="1"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88" name="Freeform 1008">
                  <a:extLst>
                    <a:ext uri="{FF2B5EF4-FFF2-40B4-BE49-F238E27FC236}">
                      <a16:creationId xmlns:a16="http://schemas.microsoft.com/office/drawing/2014/main" id="{2FC3DC66-E9C1-34C9-AFB4-0631E14FC106}"/>
                    </a:ext>
                  </a:extLst>
                </p:cNvPr>
                <p:cNvSpPr>
                  <a:spLocks/>
                </p:cNvSpPr>
                <p:nvPr/>
              </p:nvSpPr>
              <p:spPr bwMode="auto">
                <a:xfrm>
                  <a:off x="3395" y="1089"/>
                  <a:ext cx="5" cy="3"/>
                </a:xfrm>
                <a:custGeom>
                  <a:avLst/>
                  <a:gdLst>
                    <a:gd name="T0" fmla="*/ 4 w 5"/>
                    <a:gd name="T1" fmla="*/ 3 h 3"/>
                    <a:gd name="T2" fmla="*/ 5 w 5"/>
                    <a:gd name="T3" fmla="*/ 2 h 3"/>
                    <a:gd name="T4" fmla="*/ 4 w 5"/>
                    <a:gd name="T5" fmla="*/ 0 h 3"/>
                    <a:gd name="T6" fmla="*/ 2 w 5"/>
                    <a:gd name="T7" fmla="*/ 0 h 3"/>
                    <a:gd name="T8" fmla="*/ 1 w 5"/>
                    <a:gd name="T9" fmla="*/ 0 h 3"/>
                    <a:gd name="T10" fmla="*/ 0 w 5"/>
                    <a:gd name="T11" fmla="*/ 3 h 3"/>
                    <a:gd name="T12" fmla="*/ 1 w 5"/>
                    <a:gd name="T13" fmla="*/ 3 h 3"/>
                    <a:gd name="T14" fmla="*/ 4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4" y="3"/>
                      </a:moveTo>
                      <a:lnTo>
                        <a:pt x="5" y="2"/>
                      </a:lnTo>
                      <a:lnTo>
                        <a:pt x="4" y="0"/>
                      </a:lnTo>
                      <a:lnTo>
                        <a:pt x="2" y="0"/>
                      </a:lnTo>
                      <a:lnTo>
                        <a:pt x="1" y="0"/>
                      </a:lnTo>
                      <a:lnTo>
                        <a:pt x="0" y="3"/>
                      </a:lnTo>
                      <a:lnTo>
                        <a:pt x="1" y="3"/>
                      </a:lnTo>
                      <a:lnTo>
                        <a:pt x="4"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210" name="Freeform 1211">
                <a:extLst>
                  <a:ext uri="{FF2B5EF4-FFF2-40B4-BE49-F238E27FC236}">
                    <a16:creationId xmlns:a16="http://schemas.microsoft.com/office/drawing/2014/main" id="{18C60C54-FCDF-77EB-3516-346D126CB495}"/>
                  </a:ext>
                </a:extLst>
              </p:cNvPr>
              <p:cNvSpPr>
                <a:spLocks/>
              </p:cNvSpPr>
              <p:nvPr/>
            </p:nvSpPr>
            <p:spPr bwMode="auto">
              <a:xfrm>
                <a:off x="3941763" y="2009775"/>
                <a:ext cx="3175" cy="6350"/>
              </a:xfrm>
              <a:custGeom>
                <a:avLst/>
                <a:gdLst>
                  <a:gd name="T0" fmla="*/ 0 w 2"/>
                  <a:gd name="T1" fmla="*/ 4 h 4"/>
                  <a:gd name="T2" fmla="*/ 2 w 2"/>
                  <a:gd name="T3" fmla="*/ 3 h 4"/>
                  <a:gd name="T4" fmla="*/ 2 w 2"/>
                  <a:gd name="T5" fmla="*/ 0 h 4"/>
                  <a:gd name="T6" fmla="*/ 0 w 2"/>
                  <a:gd name="T7" fmla="*/ 0 h 4"/>
                  <a:gd name="T8" fmla="*/ 0 w 2"/>
                  <a:gd name="T9" fmla="*/ 2 h 4"/>
                  <a:gd name="T10" fmla="*/ 0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0" y="4"/>
                    </a:moveTo>
                    <a:lnTo>
                      <a:pt x="2" y="3"/>
                    </a:lnTo>
                    <a:lnTo>
                      <a:pt x="2" y="0"/>
                    </a:lnTo>
                    <a:lnTo>
                      <a:pt x="0" y="0"/>
                    </a:lnTo>
                    <a:lnTo>
                      <a:pt x="0" y="2"/>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11" name="Freeform 1212">
                <a:extLst>
                  <a:ext uri="{FF2B5EF4-FFF2-40B4-BE49-F238E27FC236}">
                    <a16:creationId xmlns:a16="http://schemas.microsoft.com/office/drawing/2014/main" id="{61190E83-B034-27A0-3054-8B74871681F2}"/>
                  </a:ext>
                </a:extLst>
              </p:cNvPr>
              <p:cNvSpPr>
                <a:spLocks/>
              </p:cNvSpPr>
              <p:nvPr/>
            </p:nvSpPr>
            <p:spPr bwMode="auto">
              <a:xfrm>
                <a:off x="4027488" y="1941513"/>
                <a:ext cx="12700" cy="17463"/>
              </a:xfrm>
              <a:custGeom>
                <a:avLst/>
                <a:gdLst>
                  <a:gd name="T0" fmla="*/ 7 w 10"/>
                  <a:gd name="T1" fmla="*/ 13 h 14"/>
                  <a:gd name="T2" fmla="*/ 10 w 10"/>
                  <a:gd name="T3" fmla="*/ 6 h 14"/>
                  <a:gd name="T4" fmla="*/ 10 w 10"/>
                  <a:gd name="T5" fmla="*/ 2 h 14"/>
                  <a:gd name="T6" fmla="*/ 6 w 10"/>
                  <a:gd name="T7" fmla="*/ 0 h 14"/>
                  <a:gd name="T8" fmla="*/ 2 w 10"/>
                  <a:gd name="T9" fmla="*/ 4 h 14"/>
                  <a:gd name="T10" fmla="*/ 0 w 10"/>
                  <a:gd name="T11" fmla="*/ 11 h 14"/>
                  <a:gd name="T12" fmla="*/ 2 w 10"/>
                  <a:gd name="T13" fmla="*/ 12 h 14"/>
                  <a:gd name="T14" fmla="*/ 3 w 10"/>
                  <a:gd name="T15" fmla="*/ 9 h 14"/>
                  <a:gd name="T16" fmla="*/ 4 w 10"/>
                  <a:gd name="T17" fmla="*/ 7 h 14"/>
                  <a:gd name="T18" fmla="*/ 5 w 10"/>
                  <a:gd name="T19" fmla="*/ 11 h 14"/>
                  <a:gd name="T20" fmla="*/ 4 w 10"/>
                  <a:gd name="T21" fmla="*/ 14 h 14"/>
                  <a:gd name="T22" fmla="*/ 7 w 10"/>
                  <a:gd name="T23"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4">
                    <a:moveTo>
                      <a:pt x="7" y="13"/>
                    </a:moveTo>
                    <a:cubicBezTo>
                      <a:pt x="10" y="6"/>
                      <a:pt x="10" y="6"/>
                      <a:pt x="10" y="6"/>
                    </a:cubicBezTo>
                    <a:cubicBezTo>
                      <a:pt x="10" y="2"/>
                      <a:pt x="10" y="2"/>
                      <a:pt x="10" y="2"/>
                    </a:cubicBezTo>
                    <a:cubicBezTo>
                      <a:pt x="6" y="0"/>
                      <a:pt x="6" y="0"/>
                      <a:pt x="6" y="0"/>
                    </a:cubicBezTo>
                    <a:cubicBezTo>
                      <a:pt x="2" y="4"/>
                      <a:pt x="2" y="4"/>
                      <a:pt x="2" y="4"/>
                    </a:cubicBezTo>
                    <a:cubicBezTo>
                      <a:pt x="0" y="11"/>
                      <a:pt x="0" y="11"/>
                      <a:pt x="0" y="11"/>
                    </a:cubicBezTo>
                    <a:cubicBezTo>
                      <a:pt x="0" y="12"/>
                      <a:pt x="2" y="12"/>
                      <a:pt x="2" y="12"/>
                    </a:cubicBezTo>
                    <a:cubicBezTo>
                      <a:pt x="3" y="9"/>
                      <a:pt x="3" y="9"/>
                      <a:pt x="3" y="9"/>
                    </a:cubicBezTo>
                    <a:cubicBezTo>
                      <a:pt x="4" y="7"/>
                      <a:pt x="4" y="7"/>
                      <a:pt x="4" y="7"/>
                    </a:cubicBezTo>
                    <a:cubicBezTo>
                      <a:pt x="5" y="11"/>
                      <a:pt x="5" y="11"/>
                      <a:pt x="5" y="11"/>
                    </a:cubicBezTo>
                    <a:cubicBezTo>
                      <a:pt x="4" y="14"/>
                      <a:pt x="4" y="14"/>
                      <a:pt x="4" y="14"/>
                    </a:cubicBezTo>
                    <a:lnTo>
                      <a:pt x="7" y="1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12" name="Freeform 1213">
                <a:extLst>
                  <a:ext uri="{FF2B5EF4-FFF2-40B4-BE49-F238E27FC236}">
                    <a16:creationId xmlns:a16="http://schemas.microsoft.com/office/drawing/2014/main" id="{C22A4AEE-3FA1-77AD-E84D-6B7E4966147F}"/>
                  </a:ext>
                </a:extLst>
              </p:cNvPr>
              <p:cNvSpPr>
                <a:spLocks/>
              </p:cNvSpPr>
              <p:nvPr/>
            </p:nvSpPr>
            <p:spPr bwMode="auto">
              <a:xfrm>
                <a:off x="4156076" y="2071688"/>
                <a:ext cx="9525" cy="6350"/>
              </a:xfrm>
              <a:custGeom>
                <a:avLst/>
                <a:gdLst>
                  <a:gd name="T0" fmla="*/ 0 w 6"/>
                  <a:gd name="T1" fmla="*/ 0 h 4"/>
                  <a:gd name="T2" fmla="*/ 0 w 6"/>
                  <a:gd name="T3" fmla="*/ 3 h 4"/>
                  <a:gd name="T4" fmla="*/ 1 w 6"/>
                  <a:gd name="T5" fmla="*/ 4 h 4"/>
                  <a:gd name="T6" fmla="*/ 4 w 6"/>
                  <a:gd name="T7" fmla="*/ 4 h 4"/>
                  <a:gd name="T8" fmla="*/ 6 w 6"/>
                  <a:gd name="T9" fmla="*/ 1 h 4"/>
                  <a:gd name="T10" fmla="*/ 6 w 6"/>
                  <a:gd name="T11" fmla="*/ 1 h 4"/>
                  <a:gd name="T12" fmla="*/ 3 w 6"/>
                  <a:gd name="T13" fmla="*/ 0 h 4"/>
                  <a:gd name="T14" fmla="*/ 0 w 6"/>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
                    <a:moveTo>
                      <a:pt x="0" y="0"/>
                    </a:moveTo>
                    <a:lnTo>
                      <a:pt x="0" y="3"/>
                    </a:lnTo>
                    <a:lnTo>
                      <a:pt x="1" y="4"/>
                    </a:lnTo>
                    <a:lnTo>
                      <a:pt x="4" y="4"/>
                    </a:lnTo>
                    <a:lnTo>
                      <a:pt x="6" y="1"/>
                    </a:lnTo>
                    <a:lnTo>
                      <a:pt x="6" y="1"/>
                    </a:lnTo>
                    <a:lnTo>
                      <a:pt x="3"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13" name="Freeform 1214">
                <a:extLst>
                  <a:ext uri="{FF2B5EF4-FFF2-40B4-BE49-F238E27FC236}">
                    <a16:creationId xmlns:a16="http://schemas.microsoft.com/office/drawing/2014/main" id="{433CBE0E-BB70-CB61-C2F7-E3A04A9081A7}"/>
                  </a:ext>
                </a:extLst>
              </p:cNvPr>
              <p:cNvSpPr>
                <a:spLocks/>
              </p:cNvSpPr>
              <p:nvPr/>
            </p:nvSpPr>
            <p:spPr bwMode="auto">
              <a:xfrm>
                <a:off x="4100513" y="1657350"/>
                <a:ext cx="133350" cy="141288"/>
              </a:xfrm>
              <a:custGeom>
                <a:avLst/>
                <a:gdLst>
                  <a:gd name="T0" fmla="*/ 66 w 108"/>
                  <a:gd name="T1" fmla="*/ 78 h 114"/>
                  <a:gd name="T2" fmla="*/ 76 w 108"/>
                  <a:gd name="T3" fmla="*/ 68 h 114"/>
                  <a:gd name="T4" fmla="*/ 77 w 108"/>
                  <a:gd name="T5" fmla="*/ 63 h 114"/>
                  <a:gd name="T6" fmla="*/ 81 w 108"/>
                  <a:gd name="T7" fmla="*/ 61 h 114"/>
                  <a:gd name="T8" fmla="*/ 93 w 108"/>
                  <a:gd name="T9" fmla="*/ 48 h 114"/>
                  <a:gd name="T10" fmla="*/ 96 w 108"/>
                  <a:gd name="T11" fmla="*/ 45 h 114"/>
                  <a:gd name="T12" fmla="*/ 104 w 108"/>
                  <a:gd name="T13" fmla="*/ 35 h 114"/>
                  <a:gd name="T14" fmla="*/ 107 w 108"/>
                  <a:gd name="T15" fmla="*/ 30 h 114"/>
                  <a:gd name="T16" fmla="*/ 108 w 108"/>
                  <a:gd name="T17" fmla="*/ 27 h 114"/>
                  <a:gd name="T18" fmla="*/ 105 w 108"/>
                  <a:gd name="T19" fmla="*/ 22 h 114"/>
                  <a:gd name="T20" fmla="*/ 92 w 108"/>
                  <a:gd name="T21" fmla="*/ 17 h 114"/>
                  <a:gd name="T22" fmla="*/ 84 w 108"/>
                  <a:gd name="T23" fmla="*/ 18 h 114"/>
                  <a:gd name="T24" fmla="*/ 83 w 108"/>
                  <a:gd name="T25" fmla="*/ 13 h 114"/>
                  <a:gd name="T26" fmla="*/ 80 w 108"/>
                  <a:gd name="T27" fmla="*/ 9 h 114"/>
                  <a:gd name="T28" fmla="*/ 75 w 108"/>
                  <a:gd name="T29" fmla="*/ 6 h 114"/>
                  <a:gd name="T30" fmla="*/ 68 w 108"/>
                  <a:gd name="T31" fmla="*/ 1 h 114"/>
                  <a:gd name="T32" fmla="*/ 65 w 108"/>
                  <a:gd name="T33" fmla="*/ 1 h 114"/>
                  <a:gd name="T34" fmla="*/ 60 w 108"/>
                  <a:gd name="T35" fmla="*/ 0 h 114"/>
                  <a:gd name="T36" fmla="*/ 52 w 108"/>
                  <a:gd name="T37" fmla="*/ 1 h 114"/>
                  <a:gd name="T38" fmla="*/ 41 w 108"/>
                  <a:gd name="T39" fmla="*/ 9 h 114"/>
                  <a:gd name="T40" fmla="*/ 41 w 108"/>
                  <a:gd name="T41" fmla="*/ 14 h 114"/>
                  <a:gd name="T42" fmla="*/ 43 w 108"/>
                  <a:gd name="T43" fmla="*/ 20 h 114"/>
                  <a:gd name="T44" fmla="*/ 40 w 108"/>
                  <a:gd name="T45" fmla="*/ 24 h 114"/>
                  <a:gd name="T46" fmla="*/ 36 w 108"/>
                  <a:gd name="T47" fmla="*/ 15 h 114"/>
                  <a:gd name="T48" fmla="*/ 31 w 108"/>
                  <a:gd name="T49" fmla="*/ 19 h 114"/>
                  <a:gd name="T50" fmla="*/ 32 w 108"/>
                  <a:gd name="T51" fmla="*/ 24 h 114"/>
                  <a:gd name="T52" fmla="*/ 28 w 108"/>
                  <a:gd name="T53" fmla="*/ 31 h 114"/>
                  <a:gd name="T54" fmla="*/ 23 w 108"/>
                  <a:gd name="T55" fmla="*/ 41 h 114"/>
                  <a:gd name="T56" fmla="*/ 20 w 108"/>
                  <a:gd name="T57" fmla="*/ 49 h 114"/>
                  <a:gd name="T58" fmla="*/ 17 w 108"/>
                  <a:gd name="T59" fmla="*/ 55 h 114"/>
                  <a:gd name="T60" fmla="*/ 11 w 108"/>
                  <a:gd name="T61" fmla="*/ 66 h 114"/>
                  <a:gd name="T62" fmla="*/ 9 w 108"/>
                  <a:gd name="T63" fmla="*/ 74 h 114"/>
                  <a:gd name="T64" fmla="*/ 12 w 108"/>
                  <a:gd name="T65" fmla="*/ 79 h 114"/>
                  <a:gd name="T66" fmla="*/ 10 w 108"/>
                  <a:gd name="T67" fmla="*/ 85 h 114"/>
                  <a:gd name="T68" fmla="*/ 4 w 108"/>
                  <a:gd name="T69" fmla="*/ 99 h 114"/>
                  <a:gd name="T70" fmla="*/ 8 w 108"/>
                  <a:gd name="T71" fmla="*/ 101 h 114"/>
                  <a:gd name="T72" fmla="*/ 7 w 108"/>
                  <a:gd name="T73" fmla="*/ 104 h 114"/>
                  <a:gd name="T74" fmla="*/ 2 w 108"/>
                  <a:gd name="T75" fmla="*/ 104 h 114"/>
                  <a:gd name="T76" fmla="*/ 6 w 108"/>
                  <a:gd name="T77" fmla="*/ 110 h 114"/>
                  <a:gd name="T78" fmla="*/ 14 w 108"/>
                  <a:gd name="T79" fmla="*/ 114 h 114"/>
                  <a:gd name="T80" fmla="*/ 15 w 108"/>
                  <a:gd name="T81" fmla="*/ 109 h 114"/>
                  <a:gd name="T82" fmla="*/ 21 w 108"/>
                  <a:gd name="T83" fmla="*/ 106 h 114"/>
                  <a:gd name="T84" fmla="*/ 25 w 108"/>
                  <a:gd name="T85" fmla="*/ 99 h 114"/>
                  <a:gd name="T86" fmla="*/ 30 w 108"/>
                  <a:gd name="T87" fmla="*/ 97 h 114"/>
                  <a:gd name="T88" fmla="*/ 34 w 108"/>
                  <a:gd name="T89" fmla="*/ 91 h 114"/>
                  <a:gd name="T90" fmla="*/ 32 w 108"/>
                  <a:gd name="T91" fmla="*/ 84 h 114"/>
                  <a:gd name="T92" fmla="*/ 36 w 108"/>
                  <a:gd name="T93" fmla="*/ 77 h 114"/>
                  <a:gd name="T94" fmla="*/ 28 w 108"/>
                  <a:gd name="T95" fmla="*/ 75 h 114"/>
                  <a:gd name="T96" fmla="*/ 31 w 108"/>
                  <a:gd name="T97" fmla="*/ 72 h 114"/>
                  <a:gd name="T98" fmla="*/ 36 w 108"/>
                  <a:gd name="T99" fmla="*/ 74 h 114"/>
                  <a:gd name="T100" fmla="*/ 42 w 108"/>
                  <a:gd name="T101" fmla="*/ 73 h 114"/>
                  <a:gd name="T102" fmla="*/ 45 w 108"/>
                  <a:gd name="T103" fmla="*/ 78 h 114"/>
                  <a:gd name="T104" fmla="*/ 53 w 108"/>
                  <a:gd name="T105" fmla="*/ 83 h 114"/>
                  <a:gd name="T106" fmla="*/ 55 w 108"/>
                  <a:gd name="T107" fmla="*/ 8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8" h="114">
                    <a:moveTo>
                      <a:pt x="60" y="84"/>
                    </a:moveTo>
                    <a:cubicBezTo>
                      <a:pt x="66" y="78"/>
                      <a:pt x="66" y="78"/>
                      <a:pt x="66" y="78"/>
                    </a:cubicBezTo>
                    <a:cubicBezTo>
                      <a:pt x="71" y="73"/>
                      <a:pt x="71" y="73"/>
                      <a:pt x="71" y="73"/>
                    </a:cubicBezTo>
                    <a:cubicBezTo>
                      <a:pt x="76" y="68"/>
                      <a:pt x="76" y="68"/>
                      <a:pt x="76" y="68"/>
                    </a:cubicBezTo>
                    <a:cubicBezTo>
                      <a:pt x="78" y="65"/>
                      <a:pt x="78" y="65"/>
                      <a:pt x="78" y="65"/>
                    </a:cubicBezTo>
                    <a:cubicBezTo>
                      <a:pt x="77" y="63"/>
                      <a:pt x="77" y="63"/>
                      <a:pt x="77" y="63"/>
                    </a:cubicBezTo>
                    <a:cubicBezTo>
                      <a:pt x="77" y="61"/>
                      <a:pt x="77" y="61"/>
                      <a:pt x="77" y="61"/>
                    </a:cubicBezTo>
                    <a:cubicBezTo>
                      <a:pt x="81" y="61"/>
                      <a:pt x="81" y="61"/>
                      <a:pt x="81" y="61"/>
                    </a:cubicBezTo>
                    <a:cubicBezTo>
                      <a:pt x="85" y="55"/>
                      <a:pt x="85" y="55"/>
                      <a:pt x="85" y="55"/>
                    </a:cubicBezTo>
                    <a:cubicBezTo>
                      <a:pt x="93" y="48"/>
                      <a:pt x="93" y="48"/>
                      <a:pt x="93" y="48"/>
                    </a:cubicBezTo>
                    <a:cubicBezTo>
                      <a:pt x="93" y="46"/>
                      <a:pt x="93" y="46"/>
                      <a:pt x="93" y="46"/>
                    </a:cubicBezTo>
                    <a:cubicBezTo>
                      <a:pt x="96" y="45"/>
                      <a:pt x="96" y="45"/>
                      <a:pt x="96" y="45"/>
                    </a:cubicBezTo>
                    <a:cubicBezTo>
                      <a:pt x="98" y="41"/>
                      <a:pt x="98" y="41"/>
                      <a:pt x="98" y="41"/>
                    </a:cubicBezTo>
                    <a:cubicBezTo>
                      <a:pt x="104" y="35"/>
                      <a:pt x="104" y="35"/>
                      <a:pt x="104" y="35"/>
                    </a:cubicBezTo>
                    <a:cubicBezTo>
                      <a:pt x="105" y="30"/>
                      <a:pt x="105" y="30"/>
                      <a:pt x="105" y="30"/>
                    </a:cubicBezTo>
                    <a:cubicBezTo>
                      <a:pt x="107" y="30"/>
                      <a:pt x="107" y="30"/>
                      <a:pt x="107" y="30"/>
                    </a:cubicBezTo>
                    <a:cubicBezTo>
                      <a:pt x="108" y="31"/>
                      <a:pt x="108" y="31"/>
                      <a:pt x="108" y="31"/>
                    </a:cubicBezTo>
                    <a:cubicBezTo>
                      <a:pt x="108" y="27"/>
                      <a:pt x="108" y="27"/>
                      <a:pt x="108" y="27"/>
                    </a:cubicBezTo>
                    <a:cubicBezTo>
                      <a:pt x="105" y="25"/>
                      <a:pt x="105" y="25"/>
                      <a:pt x="105" y="25"/>
                    </a:cubicBezTo>
                    <a:cubicBezTo>
                      <a:pt x="105" y="22"/>
                      <a:pt x="105" y="22"/>
                      <a:pt x="105" y="22"/>
                    </a:cubicBezTo>
                    <a:cubicBezTo>
                      <a:pt x="100" y="18"/>
                      <a:pt x="100" y="18"/>
                      <a:pt x="100" y="18"/>
                    </a:cubicBezTo>
                    <a:cubicBezTo>
                      <a:pt x="92" y="17"/>
                      <a:pt x="92" y="17"/>
                      <a:pt x="92" y="17"/>
                    </a:cubicBezTo>
                    <a:cubicBezTo>
                      <a:pt x="87" y="16"/>
                      <a:pt x="87" y="16"/>
                      <a:pt x="87" y="16"/>
                    </a:cubicBezTo>
                    <a:cubicBezTo>
                      <a:pt x="84" y="18"/>
                      <a:pt x="84" y="18"/>
                      <a:pt x="84" y="18"/>
                    </a:cubicBezTo>
                    <a:cubicBezTo>
                      <a:pt x="83" y="16"/>
                      <a:pt x="83" y="16"/>
                      <a:pt x="83" y="16"/>
                    </a:cubicBezTo>
                    <a:cubicBezTo>
                      <a:pt x="83" y="13"/>
                      <a:pt x="83" y="13"/>
                      <a:pt x="83" y="13"/>
                    </a:cubicBezTo>
                    <a:cubicBezTo>
                      <a:pt x="81" y="9"/>
                      <a:pt x="81" y="9"/>
                      <a:pt x="81" y="9"/>
                    </a:cubicBezTo>
                    <a:cubicBezTo>
                      <a:pt x="80" y="9"/>
                      <a:pt x="80" y="9"/>
                      <a:pt x="80" y="9"/>
                    </a:cubicBezTo>
                    <a:cubicBezTo>
                      <a:pt x="79" y="8"/>
                      <a:pt x="79" y="8"/>
                      <a:pt x="79" y="8"/>
                    </a:cubicBezTo>
                    <a:cubicBezTo>
                      <a:pt x="75" y="6"/>
                      <a:pt x="75" y="6"/>
                      <a:pt x="75" y="6"/>
                    </a:cubicBezTo>
                    <a:cubicBezTo>
                      <a:pt x="73" y="2"/>
                      <a:pt x="73" y="2"/>
                      <a:pt x="73" y="2"/>
                    </a:cubicBezTo>
                    <a:cubicBezTo>
                      <a:pt x="68" y="1"/>
                      <a:pt x="68" y="1"/>
                      <a:pt x="68" y="1"/>
                    </a:cubicBezTo>
                    <a:cubicBezTo>
                      <a:pt x="66" y="4"/>
                      <a:pt x="66" y="4"/>
                      <a:pt x="66" y="4"/>
                    </a:cubicBezTo>
                    <a:cubicBezTo>
                      <a:pt x="65" y="1"/>
                      <a:pt x="65" y="1"/>
                      <a:pt x="65" y="1"/>
                    </a:cubicBezTo>
                    <a:cubicBezTo>
                      <a:pt x="62" y="1"/>
                      <a:pt x="62" y="1"/>
                      <a:pt x="62" y="1"/>
                    </a:cubicBezTo>
                    <a:cubicBezTo>
                      <a:pt x="60" y="0"/>
                      <a:pt x="60" y="0"/>
                      <a:pt x="60" y="0"/>
                    </a:cubicBezTo>
                    <a:cubicBezTo>
                      <a:pt x="57" y="1"/>
                      <a:pt x="57" y="1"/>
                      <a:pt x="57" y="1"/>
                    </a:cubicBezTo>
                    <a:cubicBezTo>
                      <a:pt x="52" y="1"/>
                      <a:pt x="52" y="1"/>
                      <a:pt x="52" y="1"/>
                    </a:cubicBezTo>
                    <a:cubicBezTo>
                      <a:pt x="44" y="3"/>
                      <a:pt x="44" y="3"/>
                      <a:pt x="44" y="3"/>
                    </a:cubicBezTo>
                    <a:cubicBezTo>
                      <a:pt x="41" y="9"/>
                      <a:pt x="41" y="9"/>
                      <a:pt x="41" y="9"/>
                    </a:cubicBezTo>
                    <a:cubicBezTo>
                      <a:pt x="43" y="13"/>
                      <a:pt x="43" y="13"/>
                      <a:pt x="43" y="13"/>
                    </a:cubicBezTo>
                    <a:cubicBezTo>
                      <a:pt x="41" y="14"/>
                      <a:pt x="41" y="14"/>
                      <a:pt x="41" y="14"/>
                    </a:cubicBezTo>
                    <a:cubicBezTo>
                      <a:pt x="40" y="16"/>
                      <a:pt x="40" y="16"/>
                      <a:pt x="40" y="16"/>
                    </a:cubicBezTo>
                    <a:cubicBezTo>
                      <a:pt x="43" y="20"/>
                      <a:pt x="43" y="20"/>
                      <a:pt x="43" y="20"/>
                    </a:cubicBezTo>
                    <a:cubicBezTo>
                      <a:pt x="44" y="25"/>
                      <a:pt x="44" y="25"/>
                      <a:pt x="44" y="25"/>
                    </a:cubicBezTo>
                    <a:cubicBezTo>
                      <a:pt x="40" y="24"/>
                      <a:pt x="40" y="24"/>
                      <a:pt x="40" y="24"/>
                    </a:cubicBezTo>
                    <a:cubicBezTo>
                      <a:pt x="39" y="20"/>
                      <a:pt x="39" y="20"/>
                      <a:pt x="39" y="20"/>
                    </a:cubicBezTo>
                    <a:cubicBezTo>
                      <a:pt x="36" y="15"/>
                      <a:pt x="36" y="15"/>
                      <a:pt x="36" y="15"/>
                    </a:cubicBezTo>
                    <a:cubicBezTo>
                      <a:pt x="34" y="14"/>
                      <a:pt x="34" y="14"/>
                      <a:pt x="34" y="14"/>
                    </a:cubicBezTo>
                    <a:cubicBezTo>
                      <a:pt x="31" y="19"/>
                      <a:pt x="31" y="19"/>
                      <a:pt x="31" y="19"/>
                    </a:cubicBezTo>
                    <a:cubicBezTo>
                      <a:pt x="32" y="21"/>
                      <a:pt x="32" y="21"/>
                      <a:pt x="32" y="21"/>
                    </a:cubicBezTo>
                    <a:cubicBezTo>
                      <a:pt x="32" y="24"/>
                      <a:pt x="32" y="24"/>
                      <a:pt x="32" y="24"/>
                    </a:cubicBezTo>
                    <a:cubicBezTo>
                      <a:pt x="29" y="25"/>
                      <a:pt x="29" y="25"/>
                      <a:pt x="29" y="25"/>
                    </a:cubicBezTo>
                    <a:cubicBezTo>
                      <a:pt x="28" y="31"/>
                      <a:pt x="28" y="31"/>
                      <a:pt x="28" y="31"/>
                    </a:cubicBezTo>
                    <a:cubicBezTo>
                      <a:pt x="23" y="37"/>
                      <a:pt x="23" y="37"/>
                      <a:pt x="23" y="37"/>
                    </a:cubicBezTo>
                    <a:cubicBezTo>
                      <a:pt x="23" y="41"/>
                      <a:pt x="23" y="41"/>
                      <a:pt x="23" y="41"/>
                    </a:cubicBezTo>
                    <a:cubicBezTo>
                      <a:pt x="21" y="44"/>
                      <a:pt x="21" y="44"/>
                      <a:pt x="21" y="44"/>
                    </a:cubicBezTo>
                    <a:cubicBezTo>
                      <a:pt x="20" y="49"/>
                      <a:pt x="20" y="49"/>
                      <a:pt x="20" y="49"/>
                    </a:cubicBezTo>
                    <a:cubicBezTo>
                      <a:pt x="17" y="51"/>
                      <a:pt x="17" y="51"/>
                      <a:pt x="17" y="51"/>
                    </a:cubicBezTo>
                    <a:cubicBezTo>
                      <a:pt x="17" y="55"/>
                      <a:pt x="17" y="55"/>
                      <a:pt x="17" y="55"/>
                    </a:cubicBezTo>
                    <a:cubicBezTo>
                      <a:pt x="14" y="57"/>
                      <a:pt x="14" y="57"/>
                      <a:pt x="14" y="57"/>
                    </a:cubicBezTo>
                    <a:cubicBezTo>
                      <a:pt x="11" y="66"/>
                      <a:pt x="11" y="66"/>
                      <a:pt x="11" y="66"/>
                    </a:cubicBezTo>
                    <a:cubicBezTo>
                      <a:pt x="11" y="71"/>
                      <a:pt x="11" y="71"/>
                      <a:pt x="11" y="71"/>
                    </a:cubicBezTo>
                    <a:cubicBezTo>
                      <a:pt x="9" y="74"/>
                      <a:pt x="9" y="74"/>
                      <a:pt x="9" y="74"/>
                    </a:cubicBezTo>
                    <a:cubicBezTo>
                      <a:pt x="12" y="77"/>
                      <a:pt x="12" y="77"/>
                      <a:pt x="12" y="77"/>
                    </a:cubicBezTo>
                    <a:cubicBezTo>
                      <a:pt x="12" y="79"/>
                      <a:pt x="12" y="79"/>
                      <a:pt x="12" y="79"/>
                    </a:cubicBezTo>
                    <a:cubicBezTo>
                      <a:pt x="10" y="81"/>
                      <a:pt x="10" y="81"/>
                      <a:pt x="10" y="81"/>
                    </a:cubicBezTo>
                    <a:cubicBezTo>
                      <a:pt x="10" y="85"/>
                      <a:pt x="10" y="85"/>
                      <a:pt x="10" y="85"/>
                    </a:cubicBezTo>
                    <a:cubicBezTo>
                      <a:pt x="8" y="92"/>
                      <a:pt x="8" y="92"/>
                      <a:pt x="8" y="92"/>
                    </a:cubicBezTo>
                    <a:cubicBezTo>
                      <a:pt x="4" y="99"/>
                      <a:pt x="4" y="99"/>
                      <a:pt x="4" y="99"/>
                    </a:cubicBezTo>
                    <a:cubicBezTo>
                      <a:pt x="5" y="101"/>
                      <a:pt x="5" y="101"/>
                      <a:pt x="5" y="101"/>
                    </a:cubicBezTo>
                    <a:cubicBezTo>
                      <a:pt x="8" y="101"/>
                      <a:pt x="8" y="101"/>
                      <a:pt x="8" y="101"/>
                    </a:cubicBezTo>
                    <a:cubicBezTo>
                      <a:pt x="8" y="102"/>
                      <a:pt x="8" y="102"/>
                      <a:pt x="8" y="102"/>
                    </a:cubicBezTo>
                    <a:cubicBezTo>
                      <a:pt x="7" y="104"/>
                      <a:pt x="7" y="104"/>
                      <a:pt x="7" y="104"/>
                    </a:cubicBezTo>
                    <a:cubicBezTo>
                      <a:pt x="5" y="103"/>
                      <a:pt x="5" y="103"/>
                      <a:pt x="5" y="103"/>
                    </a:cubicBezTo>
                    <a:cubicBezTo>
                      <a:pt x="2" y="104"/>
                      <a:pt x="2" y="104"/>
                      <a:pt x="2" y="104"/>
                    </a:cubicBezTo>
                    <a:cubicBezTo>
                      <a:pt x="0" y="109"/>
                      <a:pt x="0" y="109"/>
                      <a:pt x="0" y="109"/>
                    </a:cubicBezTo>
                    <a:cubicBezTo>
                      <a:pt x="6" y="110"/>
                      <a:pt x="6" y="110"/>
                      <a:pt x="6" y="110"/>
                    </a:cubicBezTo>
                    <a:cubicBezTo>
                      <a:pt x="9" y="109"/>
                      <a:pt x="9" y="109"/>
                      <a:pt x="9" y="109"/>
                    </a:cubicBezTo>
                    <a:cubicBezTo>
                      <a:pt x="14" y="114"/>
                      <a:pt x="14" y="114"/>
                      <a:pt x="14" y="114"/>
                    </a:cubicBezTo>
                    <a:cubicBezTo>
                      <a:pt x="14" y="114"/>
                      <a:pt x="15" y="113"/>
                      <a:pt x="15" y="113"/>
                    </a:cubicBezTo>
                    <a:cubicBezTo>
                      <a:pt x="15" y="109"/>
                      <a:pt x="15" y="109"/>
                      <a:pt x="15" y="109"/>
                    </a:cubicBezTo>
                    <a:cubicBezTo>
                      <a:pt x="18" y="109"/>
                      <a:pt x="18" y="109"/>
                      <a:pt x="18" y="109"/>
                    </a:cubicBezTo>
                    <a:cubicBezTo>
                      <a:pt x="21" y="106"/>
                      <a:pt x="21" y="106"/>
                      <a:pt x="21" y="106"/>
                    </a:cubicBezTo>
                    <a:cubicBezTo>
                      <a:pt x="22" y="102"/>
                      <a:pt x="22" y="102"/>
                      <a:pt x="22" y="102"/>
                    </a:cubicBezTo>
                    <a:cubicBezTo>
                      <a:pt x="25" y="99"/>
                      <a:pt x="25" y="99"/>
                      <a:pt x="25" y="99"/>
                    </a:cubicBezTo>
                    <a:cubicBezTo>
                      <a:pt x="28" y="99"/>
                      <a:pt x="28" y="99"/>
                      <a:pt x="28" y="99"/>
                    </a:cubicBezTo>
                    <a:cubicBezTo>
                      <a:pt x="30" y="97"/>
                      <a:pt x="30" y="97"/>
                      <a:pt x="30" y="97"/>
                    </a:cubicBezTo>
                    <a:cubicBezTo>
                      <a:pt x="33" y="95"/>
                      <a:pt x="33" y="95"/>
                      <a:pt x="33" y="95"/>
                    </a:cubicBezTo>
                    <a:cubicBezTo>
                      <a:pt x="34" y="91"/>
                      <a:pt x="34" y="91"/>
                      <a:pt x="34" y="91"/>
                    </a:cubicBezTo>
                    <a:cubicBezTo>
                      <a:pt x="34" y="86"/>
                      <a:pt x="34" y="86"/>
                      <a:pt x="34" y="86"/>
                    </a:cubicBezTo>
                    <a:cubicBezTo>
                      <a:pt x="32" y="84"/>
                      <a:pt x="32" y="84"/>
                      <a:pt x="32" y="84"/>
                    </a:cubicBezTo>
                    <a:cubicBezTo>
                      <a:pt x="35" y="81"/>
                      <a:pt x="35" y="81"/>
                      <a:pt x="35" y="81"/>
                    </a:cubicBezTo>
                    <a:cubicBezTo>
                      <a:pt x="36" y="77"/>
                      <a:pt x="36" y="77"/>
                      <a:pt x="36" y="77"/>
                    </a:cubicBezTo>
                    <a:cubicBezTo>
                      <a:pt x="29" y="77"/>
                      <a:pt x="29" y="77"/>
                      <a:pt x="29" y="77"/>
                    </a:cubicBezTo>
                    <a:cubicBezTo>
                      <a:pt x="28" y="75"/>
                      <a:pt x="28" y="75"/>
                      <a:pt x="28" y="75"/>
                    </a:cubicBezTo>
                    <a:cubicBezTo>
                      <a:pt x="28" y="72"/>
                      <a:pt x="28" y="72"/>
                      <a:pt x="28" y="72"/>
                    </a:cubicBezTo>
                    <a:cubicBezTo>
                      <a:pt x="31" y="72"/>
                      <a:pt x="31" y="72"/>
                      <a:pt x="31" y="72"/>
                    </a:cubicBezTo>
                    <a:cubicBezTo>
                      <a:pt x="33" y="74"/>
                      <a:pt x="33" y="74"/>
                      <a:pt x="33" y="74"/>
                    </a:cubicBezTo>
                    <a:cubicBezTo>
                      <a:pt x="36" y="74"/>
                      <a:pt x="36" y="74"/>
                      <a:pt x="36" y="74"/>
                    </a:cubicBezTo>
                    <a:cubicBezTo>
                      <a:pt x="40" y="75"/>
                      <a:pt x="40" y="75"/>
                      <a:pt x="40" y="75"/>
                    </a:cubicBezTo>
                    <a:cubicBezTo>
                      <a:pt x="42" y="73"/>
                      <a:pt x="42" y="73"/>
                      <a:pt x="42" y="73"/>
                    </a:cubicBezTo>
                    <a:cubicBezTo>
                      <a:pt x="45" y="75"/>
                      <a:pt x="45" y="75"/>
                      <a:pt x="45" y="75"/>
                    </a:cubicBezTo>
                    <a:cubicBezTo>
                      <a:pt x="45" y="78"/>
                      <a:pt x="45" y="78"/>
                      <a:pt x="45" y="78"/>
                    </a:cubicBezTo>
                    <a:cubicBezTo>
                      <a:pt x="50" y="83"/>
                      <a:pt x="50" y="83"/>
                      <a:pt x="50" y="83"/>
                    </a:cubicBezTo>
                    <a:cubicBezTo>
                      <a:pt x="53" y="83"/>
                      <a:pt x="53" y="83"/>
                      <a:pt x="53" y="83"/>
                    </a:cubicBezTo>
                    <a:cubicBezTo>
                      <a:pt x="53" y="85"/>
                      <a:pt x="53" y="85"/>
                      <a:pt x="53" y="85"/>
                    </a:cubicBezTo>
                    <a:cubicBezTo>
                      <a:pt x="55" y="86"/>
                      <a:pt x="55" y="86"/>
                      <a:pt x="55" y="86"/>
                    </a:cubicBezTo>
                    <a:lnTo>
                      <a:pt x="60" y="8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14" name="Freeform 1215">
                <a:extLst>
                  <a:ext uri="{FF2B5EF4-FFF2-40B4-BE49-F238E27FC236}">
                    <a16:creationId xmlns:a16="http://schemas.microsoft.com/office/drawing/2014/main" id="{7FD2D250-E8CE-6589-F922-AAB35D3AA509}"/>
                  </a:ext>
                </a:extLst>
              </p:cNvPr>
              <p:cNvSpPr>
                <a:spLocks/>
              </p:cNvSpPr>
              <p:nvPr/>
            </p:nvSpPr>
            <p:spPr bwMode="auto">
              <a:xfrm>
                <a:off x="3994151" y="1643063"/>
                <a:ext cx="127000" cy="184150"/>
              </a:xfrm>
              <a:custGeom>
                <a:avLst/>
                <a:gdLst>
                  <a:gd name="T0" fmla="*/ 87 w 103"/>
                  <a:gd name="T1" fmla="*/ 85 h 150"/>
                  <a:gd name="T2" fmla="*/ 86 w 103"/>
                  <a:gd name="T3" fmla="*/ 78 h 150"/>
                  <a:gd name="T4" fmla="*/ 79 w 103"/>
                  <a:gd name="T5" fmla="*/ 78 h 150"/>
                  <a:gd name="T6" fmla="*/ 78 w 103"/>
                  <a:gd name="T7" fmla="*/ 67 h 150"/>
                  <a:gd name="T8" fmla="*/ 76 w 103"/>
                  <a:gd name="T9" fmla="*/ 57 h 150"/>
                  <a:gd name="T10" fmla="*/ 65 w 103"/>
                  <a:gd name="T11" fmla="*/ 61 h 150"/>
                  <a:gd name="T12" fmla="*/ 74 w 103"/>
                  <a:gd name="T13" fmla="*/ 49 h 150"/>
                  <a:gd name="T14" fmla="*/ 89 w 103"/>
                  <a:gd name="T15" fmla="*/ 43 h 150"/>
                  <a:gd name="T16" fmla="*/ 94 w 103"/>
                  <a:gd name="T17" fmla="*/ 36 h 150"/>
                  <a:gd name="T18" fmla="*/ 93 w 103"/>
                  <a:gd name="T19" fmla="*/ 27 h 150"/>
                  <a:gd name="T20" fmla="*/ 103 w 103"/>
                  <a:gd name="T21" fmla="*/ 24 h 150"/>
                  <a:gd name="T22" fmla="*/ 100 w 103"/>
                  <a:gd name="T23" fmla="*/ 17 h 150"/>
                  <a:gd name="T24" fmla="*/ 84 w 103"/>
                  <a:gd name="T25" fmla="*/ 14 h 150"/>
                  <a:gd name="T26" fmla="*/ 70 w 103"/>
                  <a:gd name="T27" fmla="*/ 9 h 150"/>
                  <a:gd name="T28" fmla="*/ 68 w 103"/>
                  <a:gd name="T29" fmla="*/ 0 h 150"/>
                  <a:gd name="T30" fmla="*/ 61 w 103"/>
                  <a:gd name="T31" fmla="*/ 5 h 150"/>
                  <a:gd name="T32" fmla="*/ 55 w 103"/>
                  <a:gd name="T33" fmla="*/ 3 h 150"/>
                  <a:gd name="T34" fmla="*/ 48 w 103"/>
                  <a:gd name="T35" fmla="*/ 9 h 150"/>
                  <a:gd name="T36" fmla="*/ 50 w 103"/>
                  <a:gd name="T37" fmla="*/ 20 h 150"/>
                  <a:gd name="T38" fmla="*/ 47 w 103"/>
                  <a:gd name="T39" fmla="*/ 31 h 150"/>
                  <a:gd name="T40" fmla="*/ 41 w 103"/>
                  <a:gd name="T41" fmla="*/ 20 h 150"/>
                  <a:gd name="T42" fmla="*/ 39 w 103"/>
                  <a:gd name="T43" fmla="*/ 32 h 150"/>
                  <a:gd name="T44" fmla="*/ 48 w 103"/>
                  <a:gd name="T45" fmla="*/ 36 h 150"/>
                  <a:gd name="T46" fmla="*/ 52 w 103"/>
                  <a:gd name="T47" fmla="*/ 48 h 150"/>
                  <a:gd name="T48" fmla="*/ 43 w 103"/>
                  <a:gd name="T49" fmla="*/ 43 h 150"/>
                  <a:gd name="T50" fmla="*/ 40 w 103"/>
                  <a:gd name="T51" fmla="*/ 55 h 150"/>
                  <a:gd name="T52" fmla="*/ 37 w 103"/>
                  <a:gd name="T53" fmla="*/ 68 h 150"/>
                  <a:gd name="T54" fmla="*/ 29 w 103"/>
                  <a:gd name="T55" fmla="*/ 61 h 150"/>
                  <a:gd name="T56" fmla="*/ 22 w 103"/>
                  <a:gd name="T57" fmla="*/ 48 h 150"/>
                  <a:gd name="T58" fmla="*/ 23 w 103"/>
                  <a:gd name="T59" fmla="*/ 41 h 150"/>
                  <a:gd name="T60" fmla="*/ 12 w 103"/>
                  <a:gd name="T61" fmla="*/ 40 h 150"/>
                  <a:gd name="T62" fmla="*/ 4 w 103"/>
                  <a:gd name="T63" fmla="*/ 54 h 150"/>
                  <a:gd name="T64" fmla="*/ 4 w 103"/>
                  <a:gd name="T65" fmla="*/ 73 h 150"/>
                  <a:gd name="T66" fmla="*/ 5 w 103"/>
                  <a:gd name="T67" fmla="*/ 82 h 150"/>
                  <a:gd name="T68" fmla="*/ 11 w 103"/>
                  <a:gd name="T69" fmla="*/ 88 h 150"/>
                  <a:gd name="T70" fmla="*/ 16 w 103"/>
                  <a:gd name="T71" fmla="*/ 102 h 150"/>
                  <a:gd name="T72" fmla="*/ 23 w 103"/>
                  <a:gd name="T73" fmla="*/ 115 h 150"/>
                  <a:gd name="T74" fmla="*/ 23 w 103"/>
                  <a:gd name="T75" fmla="*/ 132 h 150"/>
                  <a:gd name="T76" fmla="*/ 26 w 103"/>
                  <a:gd name="T77" fmla="*/ 141 h 150"/>
                  <a:gd name="T78" fmla="*/ 35 w 103"/>
                  <a:gd name="T79" fmla="*/ 148 h 150"/>
                  <a:gd name="T80" fmla="*/ 40 w 103"/>
                  <a:gd name="T81" fmla="*/ 134 h 150"/>
                  <a:gd name="T82" fmla="*/ 43 w 103"/>
                  <a:gd name="T83" fmla="*/ 118 h 150"/>
                  <a:gd name="T84" fmla="*/ 47 w 103"/>
                  <a:gd name="T85" fmla="*/ 131 h 150"/>
                  <a:gd name="T86" fmla="*/ 61 w 103"/>
                  <a:gd name="T87" fmla="*/ 127 h 150"/>
                  <a:gd name="T88" fmla="*/ 72 w 103"/>
                  <a:gd name="T89" fmla="*/ 122 h 150"/>
                  <a:gd name="T90" fmla="*/ 70 w 103"/>
                  <a:gd name="T91" fmla="*/ 113 h 150"/>
                  <a:gd name="T92" fmla="*/ 75 w 103"/>
                  <a:gd name="T93" fmla="*/ 111 h 150"/>
                  <a:gd name="T94" fmla="*/ 79 w 103"/>
                  <a:gd name="T95" fmla="*/ 10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3" h="150">
                    <a:moveTo>
                      <a:pt x="79" y="100"/>
                    </a:moveTo>
                    <a:cubicBezTo>
                      <a:pt x="85" y="96"/>
                      <a:pt x="85" y="96"/>
                      <a:pt x="85" y="96"/>
                    </a:cubicBezTo>
                    <a:cubicBezTo>
                      <a:pt x="85" y="92"/>
                      <a:pt x="85" y="92"/>
                      <a:pt x="85" y="92"/>
                    </a:cubicBezTo>
                    <a:cubicBezTo>
                      <a:pt x="87" y="85"/>
                      <a:pt x="87" y="85"/>
                      <a:pt x="87" y="85"/>
                    </a:cubicBezTo>
                    <a:cubicBezTo>
                      <a:pt x="87" y="79"/>
                      <a:pt x="87" y="79"/>
                      <a:pt x="87" y="79"/>
                    </a:cubicBezTo>
                    <a:cubicBezTo>
                      <a:pt x="89" y="76"/>
                      <a:pt x="89" y="76"/>
                      <a:pt x="89" y="76"/>
                    </a:cubicBezTo>
                    <a:cubicBezTo>
                      <a:pt x="87" y="76"/>
                      <a:pt x="87" y="76"/>
                      <a:pt x="87" y="76"/>
                    </a:cubicBezTo>
                    <a:cubicBezTo>
                      <a:pt x="86" y="78"/>
                      <a:pt x="86" y="78"/>
                      <a:pt x="86" y="78"/>
                    </a:cubicBezTo>
                    <a:cubicBezTo>
                      <a:pt x="82" y="80"/>
                      <a:pt x="82" y="80"/>
                      <a:pt x="82" y="80"/>
                    </a:cubicBezTo>
                    <a:cubicBezTo>
                      <a:pt x="80" y="85"/>
                      <a:pt x="80" y="85"/>
                      <a:pt x="80" y="85"/>
                    </a:cubicBezTo>
                    <a:cubicBezTo>
                      <a:pt x="79" y="83"/>
                      <a:pt x="79" y="83"/>
                      <a:pt x="79" y="83"/>
                    </a:cubicBezTo>
                    <a:cubicBezTo>
                      <a:pt x="79" y="78"/>
                      <a:pt x="79" y="78"/>
                      <a:pt x="79" y="78"/>
                    </a:cubicBezTo>
                    <a:cubicBezTo>
                      <a:pt x="81" y="76"/>
                      <a:pt x="81" y="76"/>
                      <a:pt x="81" y="76"/>
                    </a:cubicBezTo>
                    <a:cubicBezTo>
                      <a:pt x="82" y="72"/>
                      <a:pt x="82" y="72"/>
                      <a:pt x="82" y="72"/>
                    </a:cubicBezTo>
                    <a:cubicBezTo>
                      <a:pt x="81" y="69"/>
                      <a:pt x="81" y="69"/>
                      <a:pt x="81" y="69"/>
                    </a:cubicBezTo>
                    <a:cubicBezTo>
                      <a:pt x="78" y="67"/>
                      <a:pt x="78" y="67"/>
                      <a:pt x="78" y="67"/>
                    </a:cubicBezTo>
                    <a:cubicBezTo>
                      <a:pt x="81" y="67"/>
                      <a:pt x="81" y="67"/>
                      <a:pt x="81" y="67"/>
                    </a:cubicBezTo>
                    <a:cubicBezTo>
                      <a:pt x="82" y="65"/>
                      <a:pt x="82" y="65"/>
                      <a:pt x="82" y="65"/>
                    </a:cubicBezTo>
                    <a:cubicBezTo>
                      <a:pt x="81" y="61"/>
                      <a:pt x="81" y="61"/>
                      <a:pt x="81" y="61"/>
                    </a:cubicBezTo>
                    <a:cubicBezTo>
                      <a:pt x="76" y="57"/>
                      <a:pt x="76" y="57"/>
                      <a:pt x="76" y="57"/>
                    </a:cubicBezTo>
                    <a:cubicBezTo>
                      <a:pt x="74" y="58"/>
                      <a:pt x="74" y="58"/>
                      <a:pt x="74" y="58"/>
                    </a:cubicBezTo>
                    <a:cubicBezTo>
                      <a:pt x="68" y="59"/>
                      <a:pt x="68" y="59"/>
                      <a:pt x="68" y="59"/>
                    </a:cubicBezTo>
                    <a:cubicBezTo>
                      <a:pt x="68" y="61"/>
                      <a:pt x="68" y="61"/>
                      <a:pt x="68" y="61"/>
                    </a:cubicBezTo>
                    <a:cubicBezTo>
                      <a:pt x="65" y="61"/>
                      <a:pt x="65" y="61"/>
                      <a:pt x="65" y="61"/>
                    </a:cubicBezTo>
                    <a:cubicBezTo>
                      <a:pt x="65" y="59"/>
                      <a:pt x="65" y="59"/>
                      <a:pt x="65" y="59"/>
                    </a:cubicBezTo>
                    <a:cubicBezTo>
                      <a:pt x="68" y="54"/>
                      <a:pt x="68" y="54"/>
                      <a:pt x="68" y="54"/>
                    </a:cubicBezTo>
                    <a:cubicBezTo>
                      <a:pt x="70" y="53"/>
                      <a:pt x="70" y="53"/>
                      <a:pt x="70" y="53"/>
                    </a:cubicBezTo>
                    <a:cubicBezTo>
                      <a:pt x="74" y="49"/>
                      <a:pt x="74" y="49"/>
                      <a:pt x="74" y="49"/>
                    </a:cubicBezTo>
                    <a:cubicBezTo>
                      <a:pt x="81" y="47"/>
                      <a:pt x="81" y="47"/>
                      <a:pt x="81" y="47"/>
                    </a:cubicBezTo>
                    <a:cubicBezTo>
                      <a:pt x="83" y="45"/>
                      <a:pt x="83" y="45"/>
                      <a:pt x="83" y="45"/>
                    </a:cubicBezTo>
                    <a:cubicBezTo>
                      <a:pt x="86" y="44"/>
                      <a:pt x="86" y="44"/>
                      <a:pt x="86" y="44"/>
                    </a:cubicBezTo>
                    <a:cubicBezTo>
                      <a:pt x="89" y="43"/>
                      <a:pt x="89" y="43"/>
                      <a:pt x="89" y="43"/>
                    </a:cubicBezTo>
                    <a:cubicBezTo>
                      <a:pt x="90" y="45"/>
                      <a:pt x="90" y="45"/>
                      <a:pt x="90" y="45"/>
                    </a:cubicBezTo>
                    <a:cubicBezTo>
                      <a:pt x="92" y="44"/>
                      <a:pt x="92" y="44"/>
                      <a:pt x="92" y="44"/>
                    </a:cubicBezTo>
                    <a:cubicBezTo>
                      <a:pt x="93" y="38"/>
                      <a:pt x="93" y="38"/>
                      <a:pt x="93" y="38"/>
                    </a:cubicBezTo>
                    <a:cubicBezTo>
                      <a:pt x="94" y="36"/>
                      <a:pt x="94" y="36"/>
                      <a:pt x="94" y="36"/>
                    </a:cubicBezTo>
                    <a:cubicBezTo>
                      <a:pt x="90" y="33"/>
                      <a:pt x="90" y="33"/>
                      <a:pt x="90" y="33"/>
                    </a:cubicBezTo>
                    <a:cubicBezTo>
                      <a:pt x="89" y="30"/>
                      <a:pt x="89" y="30"/>
                      <a:pt x="89" y="30"/>
                    </a:cubicBezTo>
                    <a:cubicBezTo>
                      <a:pt x="92" y="29"/>
                      <a:pt x="92" y="29"/>
                      <a:pt x="92" y="29"/>
                    </a:cubicBezTo>
                    <a:cubicBezTo>
                      <a:pt x="93" y="27"/>
                      <a:pt x="93" y="27"/>
                      <a:pt x="93" y="27"/>
                    </a:cubicBezTo>
                    <a:cubicBezTo>
                      <a:pt x="94" y="29"/>
                      <a:pt x="94" y="29"/>
                      <a:pt x="94" y="29"/>
                    </a:cubicBezTo>
                    <a:cubicBezTo>
                      <a:pt x="97" y="31"/>
                      <a:pt x="97" y="31"/>
                      <a:pt x="97" y="31"/>
                    </a:cubicBezTo>
                    <a:cubicBezTo>
                      <a:pt x="101" y="27"/>
                      <a:pt x="101" y="27"/>
                      <a:pt x="101" y="27"/>
                    </a:cubicBezTo>
                    <a:cubicBezTo>
                      <a:pt x="103" y="24"/>
                      <a:pt x="103" y="24"/>
                      <a:pt x="103" y="24"/>
                    </a:cubicBezTo>
                    <a:cubicBezTo>
                      <a:pt x="102" y="21"/>
                      <a:pt x="102" y="21"/>
                      <a:pt x="102" y="21"/>
                    </a:cubicBezTo>
                    <a:cubicBezTo>
                      <a:pt x="103" y="18"/>
                      <a:pt x="103" y="18"/>
                      <a:pt x="103" y="18"/>
                    </a:cubicBezTo>
                    <a:cubicBezTo>
                      <a:pt x="102" y="16"/>
                      <a:pt x="102" y="16"/>
                      <a:pt x="102" y="16"/>
                    </a:cubicBezTo>
                    <a:cubicBezTo>
                      <a:pt x="100" y="17"/>
                      <a:pt x="100" y="17"/>
                      <a:pt x="100" y="17"/>
                    </a:cubicBezTo>
                    <a:cubicBezTo>
                      <a:pt x="97" y="13"/>
                      <a:pt x="97" y="13"/>
                      <a:pt x="97" y="13"/>
                    </a:cubicBezTo>
                    <a:cubicBezTo>
                      <a:pt x="88" y="13"/>
                      <a:pt x="88" y="13"/>
                      <a:pt x="88" y="13"/>
                    </a:cubicBezTo>
                    <a:cubicBezTo>
                      <a:pt x="86" y="12"/>
                      <a:pt x="86" y="12"/>
                      <a:pt x="86" y="12"/>
                    </a:cubicBezTo>
                    <a:cubicBezTo>
                      <a:pt x="84" y="14"/>
                      <a:pt x="84" y="14"/>
                      <a:pt x="84" y="14"/>
                    </a:cubicBezTo>
                    <a:cubicBezTo>
                      <a:pt x="79" y="14"/>
                      <a:pt x="79" y="14"/>
                      <a:pt x="79" y="14"/>
                    </a:cubicBezTo>
                    <a:cubicBezTo>
                      <a:pt x="76" y="12"/>
                      <a:pt x="76" y="12"/>
                      <a:pt x="76" y="12"/>
                    </a:cubicBezTo>
                    <a:cubicBezTo>
                      <a:pt x="73" y="13"/>
                      <a:pt x="73" y="13"/>
                      <a:pt x="73" y="13"/>
                    </a:cubicBezTo>
                    <a:cubicBezTo>
                      <a:pt x="70" y="9"/>
                      <a:pt x="70" y="9"/>
                      <a:pt x="70" y="9"/>
                    </a:cubicBezTo>
                    <a:cubicBezTo>
                      <a:pt x="68" y="7"/>
                      <a:pt x="68" y="7"/>
                      <a:pt x="68" y="7"/>
                    </a:cubicBezTo>
                    <a:cubicBezTo>
                      <a:pt x="68" y="4"/>
                      <a:pt x="68" y="4"/>
                      <a:pt x="68" y="4"/>
                    </a:cubicBezTo>
                    <a:cubicBezTo>
                      <a:pt x="69" y="2"/>
                      <a:pt x="69" y="2"/>
                      <a:pt x="69" y="2"/>
                    </a:cubicBezTo>
                    <a:cubicBezTo>
                      <a:pt x="68" y="0"/>
                      <a:pt x="68" y="0"/>
                      <a:pt x="68" y="0"/>
                    </a:cubicBezTo>
                    <a:cubicBezTo>
                      <a:pt x="64" y="0"/>
                      <a:pt x="64" y="0"/>
                      <a:pt x="64" y="0"/>
                    </a:cubicBezTo>
                    <a:cubicBezTo>
                      <a:pt x="61" y="1"/>
                      <a:pt x="61" y="1"/>
                      <a:pt x="61" y="1"/>
                    </a:cubicBezTo>
                    <a:cubicBezTo>
                      <a:pt x="59" y="3"/>
                      <a:pt x="59" y="3"/>
                      <a:pt x="59" y="3"/>
                    </a:cubicBezTo>
                    <a:cubicBezTo>
                      <a:pt x="61" y="5"/>
                      <a:pt x="61" y="5"/>
                      <a:pt x="61" y="5"/>
                    </a:cubicBezTo>
                    <a:cubicBezTo>
                      <a:pt x="64" y="5"/>
                      <a:pt x="64" y="5"/>
                      <a:pt x="64" y="5"/>
                    </a:cubicBezTo>
                    <a:cubicBezTo>
                      <a:pt x="62" y="9"/>
                      <a:pt x="62" y="9"/>
                      <a:pt x="62" y="9"/>
                    </a:cubicBezTo>
                    <a:cubicBezTo>
                      <a:pt x="58" y="8"/>
                      <a:pt x="58" y="8"/>
                      <a:pt x="58" y="8"/>
                    </a:cubicBezTo>
                    <a:cubicBezTo>
                      <a:pt x="55" y="3"/>
                      <a:pt x="55" y="3"/>
                      <a:pt x="55" y="3"/>
                    </a:cubicBezTo>
                    <a:cubicBezTo>
                      <a:pt x="54" y="4"/>
                      <a:pt x="54" y="4"/>
                      <a:pt x="54" y="4"/>
                    </a:cubicBezTo>
                    <a:cubicBezTo>
                      <a:pt x="52" y="3"/>
                      <a:pt x="52" y="3"/>
                      <a:pt x="52" y="3"/>
                    </a:cubicBezTo>
                    <a:cubicBezTo>
                      <a:pt x="49" y="4"/>
                      <a:pt x="49" y="4"/>
                      <a:pt x="49" y="4"/>
                    </a:cubicBezTo>
                    <a:cubicBezTo>
                      <a:pt x="48" y="9"/>
                      <a:pt x="48" y="9"/>
                      <a:pt x="48" y="9"/>
                    </a:cubicBezTo>
                    <a:cubicBezTo>
                      <a:pt x="46" y="10"/>
                      <a:pt x="46" y="10"/>
                      <a:pt x="46" y="10"/>
                    </a:cubicBezTo>
                    <a:cubicBezTo>
                      <a:pt x="47" y="14"/>
                      <a:pt x="47" y="14"/>
                      <a:pt x="47" y="14"/>
                    </a:cubicBezTo>
                    <a:cubicBezTo>
                      <a:pt x="47" y="18"/>
                      <a:pt x="47" y="18"/>
                      <a:pt x="47" y="18"/>
                    </a:cubicBezTo>
                    <a:cubicBezTo>
                      <a:pt x="50" y="20"/>
                      <a:pt x="50" y="20"/>
                      <a:pt x="50" y="20"/>
                    </a:cubicBezTo>
                    <a:cubicBezTo>
                      <a:pt x="50" y="24"/>
                      <a:pt x="50" y="24"/>
                      <a:pt x="50" y="24"/>
                    </a:cubicBezTo>
                    <a:cubicBezTo>
                      <a:pt x="49" y="26"/>
                      <a:pt x="49" y="26"/>
                      <a:pt x="49" y="26"/>
                    </a:cubicBezTo>
                    <a:cubicBezTo>
                      <a:pt x="48" y="31"/>
                      <a:pt x="48" y="31"/>
                      <a:pt x="48" y="31"/>
                    </a:cubicBezTo>
                    <a:cubicBezTo>
                      <a:pt x="47" y="31"/>
                      <a:pt x="47" y="31"/>
                      <a:pt x="47" y="31"/>
                    </a:cubicBezTo>
                    <a:cubicBezTo>
                      <a:pt x="46" y="22"/>
                      <a:pt x="46" y="22"/>
                      <a:pt x="46" y="22"/>
                    </a:cubicBezTo>
                    <a:cubicBezTo>
                      <a:pt x="44" y="19"/>
                      <a:pt x="44" y="19"/>
                      <a:pt x="44" y="19"/>
                    </a:cubicBezTo>
                    <a:cubicBezTo>
                      <a:pt x="41" y="17"/>
                      <a:pt x="41" y="17"/>
                      <a:pt x="41" y="17"/>
                    </a:cubicBezTo>
                    <a:cubicBezTo>
                      <a:pt x="41" y="20"/>
                      <a:pt x="41" y="20"/>
                      <a:pt x="41" y="20"/>
                    </a:cubicBezTo>
                    <a:cubicBezTo>
                      <a:pt x="38" y="20"/>
                      <a:pt x="38" y="20"/>
                      <a:pt x="38" y="20"/>
                    </a:cubicBezTo>
                    <a:cubicBezTo>
                      <a:pt x="36" y="22"/>
                      <a:pt x="36" y="22"/>
                      <a:pt x="36" y="22"/>
                    </a:cubicBezTo>
                    <a:cubicBezTo>
                      <a:pt x="36" y="27"/>
                      <a:pt x="36" y="27"/>
                      <a:pt x="36" y="27"/>
                    </a:cubicBezTo>
                    <a:cubicBezTo>
                      <a:pt x="39" y="32"/>
                      <a:pt x="39" y="32"/>
                      <a:pt x="39" y="32"/>
                    </a:cubicBezTo>
                    <a:cubicBezTo>
                      <a:pt x="39" y="35"/>
                      <a:pt x="39" y="35"/>
                      <a:pt x="39" y="35"/>
                    </a:cubicBezTo>
                    <a:cubicBezTo>
                      <a:pt x="42" y="40"/>
                      <a:pt x="42" y="40"/>
                      <a:pt x="42" y="40"/>
                    </a:cubicBezTo>
                    <a:cubicBezTo>
                      <a:pt x="46" y="40"/>
                      <a:pt x="46" y="40"/>
                      <a:pt x="46" y="40"/>
                    </a:cubicBezTo>
                    <a:cubicBezTo>
                      <a:pt x="48" y="36"/>
                      <a:pt x="48" y="36"/>
                      <a:pt x="48" y="36"/>
                    </a:cubicBezTo>
                    <a:cubicBezTo>
                      <a:pt x="49" y="36"/>
                      <a:pt x="49" y="36"/>
                      <a:pt x="49" y="36"/>
                    </a:cubicBezTo>
                    <a:cubicBezTo>
                      <a:pt x="49" y="40"/>
                      <a:pt x="49" y="40"/>
                      <a:pt x="49" y="40"/>
                    </a:cubicBezTo>
                    <a:cubicBezTo>
                      <a:pt x="52" y="45"/>
                      <a:pt x="52" y="45"/>
                      <a:pt x="52" y="45"/>
                    </a:cubicBezTo>
                    <a:cubicBezTo>
                      <a:pt x="52" y="48"/>
                      <a:pt x="52" y="48"/>
                      <a:pt x="52" y="48"/>
                    </a:cubicBezTo>
                    <a:cubicBezTo>
                      <a:pt x="50" y="48"/>
                      <a:pt x="50" y="48"/>
                      <a:pt x="50" y="48"/>
                    </a:cubicBezTo>
                    <a:cubicBezTo>
                      <a:pt x="48" y="43"/>
                      <a:pt x="48" y="43"/>
                      <a:pt x="48" y="43"/>
                    </a:cubicBezTo>
                    <a:cubicBezTo>
                      <a:pt x="46" y="42"/>
                      <a:pt x="46" y="42"/>
                      <a:pt x="46" y="42"/>
                    </a:cubicBezTo>
                    <a:cubicBezTo>
                      <a:pt x="43" y="43"/>
                      <a:pt x="43" y="43"/>
                      <a:pt x="43" y="43"/>
                    </a:cubicBezTo>
                    <a:cubicBezTo>
                      <a:pt x="41" y="45"/>
                      <a:pt x="41" y="45"/>
                      <a:pt x="41" y="45"/>
                    </a:cubicBezTo>
                    <a:cubicBezTo>
                      <a:pt x="43" y="49"/>
                      <a:pt x="43" y="49"/>
                      <a:pt x="43" y="49"/>
                    </a:cubicBezTo>
                    <a:cubicBezTo>
                      <a:pt x="42" y="52"/>
                      <a:pt x="42" y="52"/>
                      <a:pt x="42" y="52"/>
                    </a:cubicBezTo>
                    <a:cubicBezTo>
                      <a:pt x="40" y="55"/>
                      <a:pt x="40" y="55"/>
                      <a:pt x="40" y="55"/>
                    </a:cubicBezTo>
                    <a:cubicBezTo>
                      <a:pt x="40" y="58"/>
                      <a:pt x="40" y="58"/>
                      <a:pt x="40" y="58"/>
                    </a:cubicBezTo>
                    <a:cubicBezTo>
                      <a:pt x="38" y="62"/>
                      <a:pt x="38" y="62"/>
                      <a:pt x="38" y="62"/>
                    </a:cubicBezTo>
                    <a:cubicBezTo>
                      <a:pt x="36" y="64"/>
                      <a:pt x="36" y="64"/>
                      <a:pt x="36" y="64"/>
                    </a:cubicBezTo>
                    <a:cubicBezTo>
                      <a:pt x="37" y="68"/>
                      <a:pt x="37" y="68"/>
                      <a:pt x="37" y="68"/>
                    </a:cubicBezTo>
                    <a:cubicBezTo>
                      <a:pt x="35" y="69"/>
                      <a:pt x="35" y="69"/>
                      <a:pt x="35" y="69"/>
                    </a:cubicBezTo>
                    <a:cubicBezTo>
                      <a:pt x="32" y="69"/>
                      <a:pt x="32" y="69"/>
                      <a:pt x="32" y="69"/>
                    </a:cubicBezTo>
                    <a:cubicBezTo>
                      <a:pt x="29" y="65"/>
                      <a:pt x="29" y="65"/>
                      <a:pt x="29" y="65"/>
                    </a:cubicBezTo>
                    <a:cubicBezTo>
                      <a:pt x="29" y="61"/>
                      <a:pt x="29" y="61"/>
                      <a:pt x="29" y="61"/>
                    </a:cubicBezTo>
                    <a:cubicBezTo>
                      <a:pt x="25" y="55"/>
                      <a:pt x="25" y="55"/>
                      <a:pt x="25" y="55"/>
                    </a:cubicBezTo>
                    <a:cubicBezTo>
                      <a:pt x="25" y="52"/>
                      <a:pt x="25" y="52"/>
                      <a:pt x="25" y="52"/>
                    </a:cubicBezTo>
                    <a:cubicBezTo>
                      <a:pt x="25" y="49"/>
                      <a:pt x="25" y="49"/>
                      <a:pt x="25" y="49"/>
                    </a:cubicBezTo>
                    <a:cubicBezTo>
                      <a:pt x="22" y="48"/>
                      <a:pt x="22" y="48"/>
                      <a:pt x="22" y="48"/>
                    </a:cubicBezTo>
                    <a:cubicBezTo>
                      <a:pt x="22" y="46"/>
                      <a:pt x="22" y="46"/>
                      <a:pt x="22" y="46"/>
                    </a:cubicBezTo>
                    <a:cubicBezTo>
                      <a:pt x="23" y="46"/>
                      <a:pt x="23" y="46"/>
                      <a:pt x="23" y="46"/>
                    </a:cubicBezTo>
                    <a:cubicBezTo>
                      <a:pt x="25" y="43"/>
                      <a:pt x="25" y="43"/>
                      <a:pt x="25" y="43"/>
                    </a:cubicBezTo>
                    <a:cubicBezTo>
                      <a:pt x="23" y="41"/>
                      <a:pt x="23" y="41"/>
                      <a:pt x="23" y="41"/>
                    </a:cubicBezTo>
                    <a:cubicBezTo>
                      <a:pt x="20" y="40"/>
                      <a:pt x="20" y="40"/>
                      <a:pt x="20" y="40"/>
                    </a:cubicBezTo>
                    <a:cubicBezTo>
                      <a:pt x="15" y="42"/>
                      <a:pt x="15" y="42"/>
                      <a:pt x="15" y="42"/>
                    </a:cubicBezTo>
                    <a:cubicBezTo>
                      <a:pt x="14" y="40"/>
                      <a:pt x="14" y="40"/>
                      <a:pt x="14" y="40"/>
                    </a:cubicBezTo>
                    <a:cubicBezTo>
                      <a:pt x="12" y="40"/>
                      <a:pt x="12" y="40"/>
                      <a:pt x="12" y="40"/>
                    </a:cubicBezTo>
                    <a:cubicBezTo>
                      <a:pt x="10" y="43"/>
                      <a:pt x="10" y="43"/>
                      <a:pt x="10" y="43"/>
                    </a:cubicBezTo>
                    <a:cubicBezTo>
                      <a:pt x="7" y="45"/>
                      <a:pt x="7" y="45"/>
                      <a:pt x="7" y="45"/>
                    </a:cubicBezTo>
                    <a:cubicBezTo>
                      <a:pt x="2" y="51"/>
                      <a:pt x="2" y="51"/>
                      <a:pt x="2" y="51"/>
                    </a:cubicBezTo>
                    <a:cubicBezTo>
                      <a:pt x="4" y="54"/>
                      <a:pt x="4" y="54"/>
                      <a:pt x="4" y="54"/>
                    </a:cubicBezTo>
                    <a:cubicBezTo>
                      <a:pt x="4" y="62"/>
                      <a:pt x="4" y="62"/>
                      <a:pt x="4" y="62"/>
                    </a:cubicBezTo>
                    <a:cubicBezTo>
                      <a:pt x="3" y="64"/>
                      <a:pt x="3" y="64"/>
                      <a:pt x="3" y="64"/>
                    </a:cubicBezTo>
                    <a:cubicBezTo>
                      <a:pt x="5" y="67"/>
                      <a:pt x="5" y="67"/>
                      <a:pt x="5" y="67"/>
                    </a:cubicBezTo>
                    <a:cubicBezTo>
                      <a:pt x="4" y="73"/>
                      <a:pt x="4" y="73"/>
                      <a:pt x="4" y="73"/>
                    </a:cubicBezTo>
                    <a:cubicBezTo>
                      <a:pt x="0" y="76"/>
                      <a:pt x="0" y="76"/>
                      <a:pt x="0" y="76"/>
                    </a:cubicBezTo>
                    <a:cubicBezTo>
                      <a:pt x="1" y="81"/>
                      <a:pt x="1" y="81"/>
                      <a:pt x="1" y="81"/>
                    </a:cubicBezTo>
                    <a:cubicBezTo>
                      <a:pt x="2" y="83"/>
                      <a:pt x="2" y="83"/>
                      <a:pt x="2" y="83"/>
                    </a:cubicBezTo>
                    <a:cubicBezTo>
                      <a:pt x="5" y="82"/>
                      <a:pt x="5" y="82"/>
                      <a:pt x="5" y="82"/>
                    </a:cubicBezTo>
                    <a:cubicBezTo>
                      <a:pt x="6" y="84"/>
                      <a:pt x="6" y="84"/>
                      <a:pt x="6" y="84"/>
                    </a:cubicBezTo>
                    <a:cubicBezTo>
                      <a:pt x="9" y="82"/>
                      <a:pt x="9" y="82"/>
                      <a:pt x="9" y="82"/>
                    </a:cubicBezTo>
                    <a:cubicBezTo>
                      <a:pt x="11" y="83"/>
                      <a:pt x="11" y="83"/>
                      <a:pt x="11" y="83"/>
                    </a:cubicBezTo>
                    <a:cubicBezTo>
                      <a:pt x="11" y="88"/>
                      <a:pt x="11" y="88"/>
                      <a:pt x="11" y="88"/>
                    </a:cubicBezTo>
                    <a:cubicBezTo>
                      <a:pt x="12" y="90"/>
                      <a:pt x="12" y="90"/>
                      <a:pt x="12" y="90"/>
                    </a:cubicBezTo>
                    <a:cubicBezTo>
                      <a:pt x="14" y="90"/>
                      <a:pt x="14" y="90"/>
                      <a:pt x="14" y="90"/>
                    </a:cubicBezTo>
                    <a:cubicBezTo>
                      <a:pt x="16" y="95"/>
                      <a:pt x="16" y="95"/>
                      <a:pt x="16" y="95"/>
                    </a:cubicBezTo>
                    <a:cubicBezTo>
                      <a:pt x="16" y="102"/>
                      <a:pt x="16" y="102"/>
                      <a:pt x="16" y="102"/>
                    </a:cubicBezTo>
                    <a:cubicBezTo>
                      <a:pt x="19" y="106"/>
                      <a:pt x="19" y="106"/>
                      <a:pt x="19" y="106"/>
                    </a:cubicBezTo>
                    <a:cubicBezTo>
                      <a:pt x="19" y="110"/>
                      <a:pt x="19" y="110"/>
                      <a:pt x="19" y="110"/>
                    </a:cubicBezTo>
                    <a:cubicBezTo>
                      <a:pt x="20" y="114"/>
                      <a:pt x="20" y="114"/>
                      <a:pt x="20" y="114"/>
                    </a:cubicBezTo>
                    <a:cubicBezTo>
                      <a:pt x="23" y="115"/>
                      <a:pt x="23" y="115"/>
                      <a:pt x="23" y="115"/>
                    </a:cubicBezTo>
                    <a:cubicBezTo>
                      <a:pt x="22" y="118"/>
                      <a:pt x="22" y="118"/>
                      <a:pt x="22" y="118"/>
                    </a:cubicBezTo>
                    <a:cubicBezTo>
                      <a:pt x="23" y="124"/>
                      <a:pt x="23" y="124"/>
                      <a:pt x="23" y="124"/>
                    </a:cubicBezTo>
                    <a:cubicBezTo>
                      <a:pt x="20" y="129"/>
                      <a:pt x="20" y="129"/>
                      <a:pt x="20" y="129"/>
                    </a:cubicBezTo>
                    <a:cubicBezTo>
                      <a:pt x="23" y="132"/>
                      <a:pt x="23" y="132"/>
                      <a:pt x="23" y="132"/>
                    </a:cubicBezTo>
                    <a:cubicBezTo>
                      <a:pt x="24" y="137"/>
                      <a:pt x="24" y="137"/>
                      <a:pt x="24" y="137"/>
                    </a:cubicBezTo>
                    <a:cubicBezTo>
                      <a:pt x="23" y="141"/>
                      <a:pt x="23" y="141"/>
                      <a:pt x="23" y="141"/>
                    </a:cubicBezTo>
                    <a:cubicBezTo>
                      <a:pt x="24" y="143"/>
                      <a:pt x="24" y="143"/>
                      <a:pt x="24" y="143"/>
                    </a:cubicBezTo>
                    <a:cubicBezTo>
                      <a:pt x="26" y="141"/>
                      <a:pt x="26" y="141"/>
                      <a:pt x="26" y="141"/>
                    </a:cubicBezTo>
                    <a:cubicBezTo>
                      <a:pt x="27" y="143"/>
                      <a:pt x="27" y="143"/>
                      <a:pt x="27" y="143"/>
                    </a:cubicBezTo>
                    <a:cubicBezTo>
                      <a:pt x="28" y="148"/>
                      <a:pt x="28" y="148"/>
                      <a:pt x="28" y="148"/>
                    </a:cubicBezTo>
                    <a:cubicBezTo>
                      <a:pt x="30" y="150"/>
                      <a:pt x="30" y="150"/>
                      <a:pt x="30" y="150"/>
                    </a:cubicBezTo>
                    <a:cubicBezTo>
                      <a:pt x="30" y="150"/>
                      <a:pt x="35" y="148"/>
                      <a:pt x="35" y="148"/>
                    </a:cubicBezTo>
                    <a:cubicBezTo>
                      <a:pt x="36" y="144"/>
                      <a:pt x="36" y="144"/>
                      <a:pt x="36" y="144"/>
                    </a:cubicBezTo>
                    <a:cubicBezTo>
                      <a:pt x="41" y="141"/>
                      <a:pt x="41" y="141"/>
                      <a:pt x="41" y="141"/>
                    </a:cubicBezTo>
                    <a:cubicBezTo>
                      <a:pt x="41" y="137"/>
                      <a:pt x="41" y="137"/>
                      <a:pt x="41" y="137"/>
                    </a:cubicBezTo>
                    <a:cubicBezTo>
                      <a:pt x="40" y="134"/>
                      <a:pt x="40" y="134"/>
                      <a:pt x="40" y="134"/>
                    </a:cubicBezTo>
                    <a:cubicBezTo>
                      <a:pt x="37" y="126"/>
                      <a:pt x="37" y="126"/>
                      <a:pt x="37" y="126"/>
                    </a:cubicBezTo>
                    <a:cubicBezTo>
                      <a:pt x="38" y="122"/>
                      <a:pt x="38" y="122"/>
                      <a:pt x="38" y="122"/>
                    </a:cubicBezTo>
                    <a:cubicBezTo>
                      <a:pt x="44" y="115"/>
                      <a:pt x="44" y="115"/>
                      <a:pt x="44" y="115"/>
                    </a:cubicBezTo>
                    <a:cubicBezTo>
                      <a:pt x="43" y="118"/>
                      <a:pt x="43" y="118"/>
                      <a:pt x="43" y="118"/>
                    </a:cubicBezTo>
                    <a:cubicBezTo>
                      <a:pt x="40" y="124"/>
                      <a:pt x="40" y="124"/>
                      <a:pt x="40" y="124"/>
                    </a:cubicBezTo>
                    <a:cubicBezTo>
                      <a:pt x="42" y="132"/>
                      <a:pt x="42" y="132"/>
                      <a:pt x="42" y="132"/>
                    </a:cubicBezTo>
                    <a:cubicBezTo>
                      <a:pt x="44" y="133"/>
                      <a:pt x="44" y="133"/>
                      <a:pt x="44" y="133"/>
                    </a:cubicBezTo>
                    <a:cubicBezTo>
                      <a:pt x="47" y="131"/>
                      <a:pt x="47" y="131"/>
                      <a:pt x="47" y="131"/>
                    </a:cubicBezTo>
                    <a:cubicBezTo>
                      <a:pt x="52" y="134"/>
                      <a:pt x="52" y="134"/>
                      <a:pt x="52" y="134"/>
                    </a:cubicBezTo>
                    <a:cubicBezTo>
                      <a:pt x="57" y="132"/>
                      <a:pt x="57" y="132"/>
                      <a:pt x="57" y="132"/>
                    </a:cubicBezTo>
                    <a:cubicBezTo>
                      <a:pt x="57" y="129"/>
                      <a:pt x="57" y="129"/>
                      <a:pt x="57" y="129"/>
                    </a:cubicBezTo>
                    <a:cubicBezTo>
                      <a:pt x="61" y="127"/>
                      <a:pt x="61" y="127"/>
                      <a:pt x="61" y="127"/>
                    </a:cubicBezTo>
                    <a:cubicBezTo>
                      <a:pt x="64" y="127"/>
                      <a:pt x="64" y="127"/>
                      <a:pt x="64" y="127"/>
                    </a:cubicBezTo>
                    <a:cubicBezTo>
                      <a:pt x="67" y="125"/>
                      <a:pt x="67" y="125"/>
                      <a:pt x="67" y="125"/>
                    </a:cubicBezTo>
                    <a:cubicBezTo>
                      <a:pt x="68" y="126"/>
                      <a:pt x="68" y="126"/>
                      <a:pt x="68" y="126"/>
                    </a:cubicBezTo>
                    <a:cubicBezTo>
                      <a:pt x="72" y="122"/>
                      <a:pt x="72" y="122"/>
                      <a:pt x="72" y="122"/>
                    </a:cubicBezTo>
                    <a:cubicBezTo>
                      <a:pt x="70" y="118"/>
                      <a:pt x="70" y="118"/>
                      <a:pt x="70" y="118"/>
                    </a:cubicBezTo>
                    <a:cubicBezTo>
                      <a:pt x="74" y="118"/>
                      <a:pt x="74" y="118"/>
                      <a:pt x="74" y="118"/>
                    </a:cubicBezTo>
                    <a:cubicBezTo>
                      <a:pt x="74" y="116"/>
                      <a:pt x="74" y="116"/>
                      <a:pt x="74" y="116"/>
                    </a:cubicBezTo>
                    <a:cubicBezTo>
                      <a:pt x="70" y="113"/>
                      <a:pt x="70" y="113"/>
                      <a:pt x="70" y="113"/>
                    </a:cubicBezTo>
                    <a:cubicBezTo>
                      <a:pt x="70" y="111"/>
                      <a:pt x="70" y="111"/>
                      <a:pt x="70" y="111"/>
                    </a:cubicBezTo>
                    <a:cubicBezTo>
                      <a:pt x="72" y="109"/>
                      <a:pt x="72" y="109"/>
                      <a:pt x="72" y="109"/>
                    </a:cubicBezTo>
                    <a:cubicBezTo>
                      <a:pt x="73" y="111"/>
                      <a:pt x="73" y="111"/>
                      <a:pt x="73" y="111"/>
                    </a:cubicBezTo>
                    <a:cubicBezTo>
                      <a:pt x="75" y="111"/>
                      <a:pt x="75" y="111"/>
                      <a:pt x="75" y="111"/>
                    </a:cubicBezTo>
                    <a:cubicBezTo>
                      <a:pt x="77" y="105"/>
                      <a:pt x="77" y="105"/>
                      <a:pt x="77" y="105"/>
                    </a:cubicBezTo>
                    <a:cubicBezTo>
                      <a:pt x="75" y="102"/>
                      <a:pt x="75" y="102"/>
                      <a:pt x="75" y="102"/>
                    </a:cubicBezTo>
                    <a:cubicBezTo>
                      <a:pt x="76" y="100"/>
                      <a:pt x="76" y="100"/>
                      <a:pt x="76" y="100"/>
                    </a:cubicBezTo>
                    <a:lnTo>
                      <a:pt x="79" y="10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15" name="Freeform 1216">
                <a:extLst>
                  <a:ext uri="{FF2B5EF4-FFF2-40B4-BE49-F238E27FC236}">
                    <a16:creationId xmlns:a16="http://schemas.microsoft.com/office/drawing/2014/main" id="{B88BFED2-4BB5-4ECF-79E6-3BF44FD572B8}"/>
                  </a:ext>
                </a:extLst>
              </p:cNvPr>
              <p:cNvSpPr>
                <a:spLocks/>
              </p:cNvSpPr>
              <p:nvPr/>
            </p:nvSpPr>
            <p:spPr bwMode="auto">
              <a:xfrm>
                <a:off x="4056063" y="1827213"/>
                <a:ext cx="3175" cy="4763"/>
              </a:xfrm>
              <a:custGeom>
                <a:avLst/>
                <a:gdLst>
                  <a:gd name="T0" fmla="*/ 0 w 2"/>
                  <a:gd name="T1" fmla="*/ 3 h 3"/>
                  <a:gd name="T2" fmla="*/ 0 w 2"/>
                  <a:gd name="T3" fmla="*/ 3 h 3"/>
                  <a:gd name="T4" fmla="*/ 2 w 2"/>
                  <a:gd name="T5" fmla="*/ 3 h 3"/>
                  <a:gd name="T6" fmla="*/ 2 w 2"/>
                  <a:gd name="T7" fmla="*/ 0 h 3"/>
                  <a:gd name="T8" fmla="*/ 0 w 2"/>
                  <a:gd name="T9" fmla="*/ 0 h 3"/>
                  <a:gd name="T10" fmla="*/ 0 w 2"/>
                  <a:gd name="T11" fmla="*/ 3 h 3"/>
                </a:gdLst>
                <a:ahLst/>
                <a:cxnLst>
                  <a:cxn ang="0">
                    <a:pos x="T0" y="T1"/>
                  </a:cxn>
                  <a:cxn ang="0">
                    <a:pos x="T2" y="T3"/>
                  </a:cxn>
                  <a:cxn ang="0">
                    <a:pos x="T4" y="T5"/>
                  </a:cxn>
                  <a:cxn ang="0">
                    <a:pos x="T6" y="T7"/>
                  </a:cxn>
                  <a:cxn ang="0">
                    <a:pos x="T8" y="T9"/>
                  </a:cxn>
                  <a:cxn ang="0">
                    <a:pos x="T10" y="T11"/>
                  </a:cxn>
                </a:cxnLst>
                <a:rect l="0" t="0" r="r" b="b"/>
                <a:pathLst>
                  <a:path w="2" h="3">
                    <a:moveTo>
                      <a:pt x="0" y="3"/>
                    </a:moveTo>
                    <a:lnTo>
                      <a:pt x="0" y="3"/>
                    </a:lnTo>
                    <a:lnTo>
                      <a:pt x="2" y="3"/>
                    </a:lnTo>
                    <a:lnTo>
                      <a:pt x="2" y="0"/>
                    </a:lnTo>
                    <a:lnTo>
                      <a:pt x="0"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16" name="Freeform 1217">
                <a:extLst>
                  <a:ext uri="{FF2B5EF4-FFF2-40B4-BE49-F238E27FC236}">
                    <a16:creationId xmlns:a16="http://schemas.microsoft.com/office/drawing/2014/main" id="{EE6A7834-57C8-34F0-534B-D6E42446CADC}"/>
                  </a:ext>
                </a:extLst>
              </p:cNvPr>
              <p:cNvSpPr>
                <a:spLocks/>
              </p:cNvSpPr>
              <p:nvPr/>
            </p:nvSpPr>
            <p:spPr bwMode="auto">
              <a:xfrm>
                <a:off x="4157663" y="2051050"/>
                <a:ext cx="11113" cy="19050"/>
              </a:xfrm>
              <a:custGeom>
                <a:avLst/>
                <a:gdLst>
                  <a:gd name="T0" fmla="*/ 6 w 7"/>
                  <a:gd name="T1" fmla="*/ 7 h 12"/>
                  <a:gd name="T2" fmla="*/ 7 w 7"/>
                  <a:gd name="T3" fmla="*/ 4 h 12"/>
                  <a:gd name="T4" fmla="*/ 7 w 7"/>
                  <a:gd name="T5" fmla="*/ 1 h 12"/>
                  <a:gd name="T6" fmla="*/ 6 w 7"/>
                  <a:gd name="T7" fmla="*/ 0 h 12"/>
                  <a:gd name="T8" fmla="*/ 5 w 7"/>
                  <a:gd name="T9" fmla="*/ 2 h 12"/>
                  <a:gd name="T10" fmla="*/ 2 w 7"/>
                  <a:gd name="T11" fmla="*/ 5 h 12"/>
                  <a:gd name="T12" fmla="*/ 2 w 7"/>
                  <a:gd name="T13" fmla="*/ 9 h 12"/>
                  <a:gd name="T14" fmla="*/ 0 w 7"/>
                  <a:gd name="T15" fmla="*/ 12 h 12"/>
                  <a:gd name="T16" fmla="*/ 4 w 7"/>
                  <a:gd name="T17" fmla="*/ 12 h 12"/>
                  <a:gd name="T18" fmla="*/ 6 w 7"/>
                  <a:gd name="T19" fmla="*/ 11 h 12"/>
                  <a:gd name="T20" fmla="*/ 6 w 7"/>
                  <a:gd name="T21"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6" y="7"/>
                    </a:moveTo>
                    <a:lnTo>
                      <a:pt x="7" y="4"/>
                    </a:lnTo>
                    <a:lnTo>
                      <a:pt x="7" y="1"/>
                    </a:lnTo>
                    <a:lnTo>
                      <a:pt x="6" y="0"/>
                    </a:lnTo>
                    <a:lnTo>
                      <a:pt x="5" y="2"/>
                    </a:lnTo>
                    <a:lnTo>
                      <a:pt x="2" y="5"/>
                    </a:lnTo>
                    <a:lnTo>
                      <a:pt x="2" y="9"/>
                    </a:lnTo>
                    <a:lnTo>
                      <a:pt x="0" y="12"/>
                    </a:lnTo>
                    <a:lnTo>
                      <a:pt x="4" y="12"/>
                    </a:lnTo>
                    <a:lnTo>
                      <a:pt x="6" y="11"/>
                    </a:lnTo>
                    <a:lnTo>
                      <a:pt x="6"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17" name="Freeform 1218">
                <a:extLst>
                  <a:ext uri="{FF2B5EF4-FFF2-40B4-BE49-F238E27FC236}">
                    <a16:creationId xmlns:a16="http://schemas.microsoft.com/office/drawing/2014/main" id="{597A77AB-F4C1-8EFA-8F9F-700AAA2E534F}"/>
                  </a:ext>
                </a:extLst>
              </p:cNvPr>
              <p:cNvSpPr>
                <a:spLocks/>
              </p:cNvSpPr>
              <p:nvPr/>
            </p:nvSpPr>
            <p:spPr bwMode="auto">
              <a:xfrm>
                <a:off x="4375151" y="2544763"/>
                <a:ext cx="4763" cy="7938"/>
              </a:xfrm>
              <a:custGeom>
                <a:avLst/>
                <a:gdLst>
                  <a:gd name="T0" fmla="*/ 2 w 3"/>
                  <a:gd name="T1" fmla="*/ 5 h 5"/>
                  <a:gd name="T2" fmla="*/ 3 w 3"/>
                  <a:gd name="T3" fmla="*/ 2 h 5"/>
                  <a:gd name="T4" fmla="*/ 1 w 3"/>
                  <a:gd name="T5" fmla="*/ 0 h 5"/>
                  <a:gd name="T6" fmla="*/ 0 w 3"/>
                  <a:gd name="T7" fmla="*/ 1 h 5"/>
                  <a:gd name="T8" fmla="*/ 1 w 3"/>
                  <a:gd name="T9" fmla="*/ 4 h 5"/>
                  <a:gd name="T10" fmla="*/ 1 w 3"/>
                  <a:gd name="T11" fmla="*/ 5 h 5"/>
                  <a:gd name="T12" fmla="*/ 2 w 3"/>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5"/>
                    </a:moveTo>
                    <a:lnTo>
                      <a:pt x="3" y="2"/>
                    </a:lnTo>
                    <a:lnTo>
                      <a:pt x="1" y="0"/>
                    </a:lnTo>
                    <a:lnTo>
                      <a:pt x="0" y="1"/>
                    </a:lnTo>
                    <a:lnTo>
                      <a:pt x="1" y="4"/>
                    </a:lnTo>
                    <a:lnTo>
                      <a:pt x="1" y="5"/>
                    </a:lnTo>
                    <a:lnTo>
                      <a:pt x="2"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18" name="Freeform 1219">
                <a:extLst>
                  <a:ext uri="{FF2B5EF4-FFF2-40B4-BE49-F238E27FC236}">
                    <a16:creationId xmlns:a16="http://schemas.microsoft.com/office/drawing/2014/main" id="{0C5CE09A-EC4A-AD6F-2E79-112BCBF995B3}"/>
                  </a:ext>
                </a:extLst>
              </p:cNvPr>
              <p:cNvSpPr>
                <a:spLocks/>
              </p:cNvSpPr>
              <p:nvPr/>
            </p:nvSpPr>
            <p:spPr bwMode="auto">
              <a:xfrm>
                <a:off x="4106863" y="2768600"/>
                <a:ext cx="3175" cy="7938"/>
              </a:xfrm>
              <a:custGeom>
                <a:avLst/>
                <a:gdLst>
                  <a:gd name="T0" fmla="*/ 2 w 2"/>
                  <a:gd name="T1" fmla="*/ 4 h 5"/>
                  <a:gd name="T2" fmla="*/ 2 w 2"/>
                  <a:gd name="T3" fmla="*/ 0 h 5"/>
                  <a:gd name="T4" fmla="*/ 1 w 2"/>
                  <a:gd name="T5" fmla="*/ 1 h 5"/>
                  <a:gd name="T6" fmla="*/ 0 w 2"/>
                  <a:gd name="T7" fmla="*/ 1 h 5"/>
                  <a:gd name="T8" fmla="*/ 1 w 2"/>
                  <a:gd name="T9" fmla="*/ 4 h 5"/>
                  <a:gd name="T10" fmla="*/ 2 w 2"/>
                  <a:gd name="T11" fmla="*/ 5 h 5"/>
                  <a:gd name="T12" fmla="*/ 2 w 2"/>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2" y="4"/>
                    </a:moveTo>
                    <a:lnTo>
                      <a:pt x="2" y="0"/>
                    </a:lnTo>
                    <a:lnTo>
                      <a:pt x="1" y="1"/>
                    </a:lnTo>
                    <a:lnTo>
                      <a:pt x="0" y="1"/>
                    </a:lnTo>
                    <a:lnTo>
                      <a:pt x="1" y="4"/>
                    </a:lnTo>
                    <a:lnTo>
                      <a:pt x="2" y="5"/>
                    </a:lnTo>
                    <a:lnTo>
                      <a:pt x="2"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19" name="Freeform 1220">
                <a:extLst>
                  <a:ext uri="{FF2B5EF4-FFF2-40B4-BE49-F238E27FC236}">
                    <a16:creationId xmlns:a16="http://schemas.microsoft.com/office/drawing/2014/main" id="{7E5195C5-69F9-B277-1984-D745E005EF91}"/>
                  </a:ext>
                </a:extLst>
              </p:cNvPr>
              <p:cNvSpPr>
                <a:spLocks/>
              </p:cNvSpPr>
              <p:nvPr/>
            </p:nvSpPr>
            <p:spPr bwMode="auto">
              <a:xfrm>
                <a:off x="4157663" y="2176463"/>
                <a:ext cx="7938" cy="23813"/>
              </a:xfrm>
              <a:custGeom>
                <a:avLst/>
                <a:gdLst>
                  <a:gd name="T0" fmla="*/ 3 w 5"/>
                  <a:gd name="T1" fmla="*/ 0 h 15"/>
                  <a:gd name="T2" fmla="*/ 2 w 5"/>
                  <a:gd name="T3" fmla="*/ 0 h 15"/>
                  <a:gd name="T4" fmla="*/ 1 w 5"/>
                  <a:gd name="T5" fmla="*/ 3 h 15"/>
                  <a:gd name="T6" fmla="*/ 1 w 5"/>
                  <a:gd name="T7" fmla="*/ 8 h 15"/>
                  <a:gd name="T8" fmla="*/ 0 w 5"/>
                  <a:gd name="T9" fmla="*/ 10 h 15"/>
                  <a:gd name="T10" fmla="*/ 1 w 5"/>
                  <a:gd name="T11" fmla="*/ 11 h 15"/>
                  <a:gd name="T12" fmla="*/ 1 w 5"/>
                  <a:gd name="T13" fmla="*/ 15 h 15"/>
                  <a:gd name="T14" fmla="*/ 2 w 5"/>
                  <a:gd name="T15" fmla="*/ 14 h 15"/>
                  <a:gd name="T16" fmla="*/ 5 w 5"/>
                  <a:gd name="T17" fmla="*/ 8 h 15"/>
                  <a:gd name="T18" fmla="*/ 3 w 5"/>
                  <a:gd name="T19" fmla="*/ 6 h 15"/>
                  <a:gd name="T20" fmla="*/ 3 w 5"/>
                  <a:gd name="T21" fmla="*/ 4 h 15"/>
                  <a:gd name="T22" fmla="*/ 4 w 5"/>
                  <a:gd name="T23" fmla="*/ 3 h 15"/>
                  <a:gd name="T24" fmla="*/ 3 w 5"/>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15">
                    <a:moveTo>
                      <a:pt x="3" y="0"/>
                    </a:moveTo>
                    <a:lnTo>
                      <a:pt x="2" y="0"/>
                    </a:lnTo>
                    <a:lnTo>
                      <a:pt x="1" y="3"/>
                    </a:lnTo>
                    <a:lnTo>
                      <a:pt x="1" y="8"/>
                    </a:lnTo>
                    <a:lnTo>
                      <a:pt x="0" y="10"/>
                    </a:lnTo>
                    <a:lnTo>
                      <a:pt x="1" y="11"/>
                    </a:lnTo>
                    <a:lnTo>
                      <a:pt x="1" y="15"/>
                    </a:lnTo>
                    <a:lnTo>
                      <a:pt x="2" y="14"/>
                    </a:lnTo>
                    <a:lnTo>
                      <a:pt x="5" y="8"/>
                    </a:lnTo>
                    <a:lnTo>
                      <a:pt x="3" y="6"/>
                    </a:lnTo>
                    <a:lnTo>
                      <a:pt x="3" y="4"/>
                    </a:lnTo>
                    <a:lnTo>
                      <a:pt x="4" y="3"/>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20" name="Freeform 1221">
                <a:extLst>
                  <a:ext uri="{FF2B5EF4-FFF2-40B4-BE49-F238E27FC236}">
                    <a16:creationId xmlns:a16="http://schemas.microsoft.com/office/drawing/2014/main" id="{8CE6A41E-C737-6FB4-D59E-CFEBC3C27555}"/>
                  </a:ext>
                </a:extLst>
              </p:cNvPr>
              <p:cNvSpPr>
                <a:spLocks/>
              </p:cNvSpPr>
              <p:nvPr/>
            </p:nvSpPr>
            <p:spPr bwMode="auto">
              <a:xfrm>
                <a:off x="4106863" y="2824163"/>
                <a:ext cx="7938" cy="6350"/>
              </a:xfrm>
              <a:custGeom>
                <a:avLst/>
                <a:gdLst>
                  <a:gd name="T0" fmla="*/ 2 w 5"/>
                  <a:gd name="T1" fmla="*/ 4 h 4"/>
                  <a:gd name="T2" fmla="*/ 5 w 5"/>
                  <a:gd name="T3" fmla="*/ 2 h 4"/>
                  <a:gd name="T4" fmla="*/ 4 w 5"/>
                  <a:gd name="T5" fmla="*/ 0 h 4"/>
                  <a:gd name="T6" fmla="*/ 3 w 5"/>
                  <a:gd name="T7" fmla="*/ 0 h 4"/>
                  <a:gd name="T8" fmla="*/ 1 w 5"/>
                  <a:gd name="T9" fmla="*/ 1 h 4"/>
                  <a:gd name="T10" fmla="*/ 0 w 5"/>
                  <a:gd name="T11" fmla="*/ 4 h 4"/>
                  <a:gd name="T12" fmla="*/ 2 w 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2" y="4"/>
                    </a:moveTo>
                    <a:lnTo>
                      <a:pt x="5" y="2"/>
                    </a:lnTo>
                    <a:lnTo>
                      <a:pt x="4" y="0"/>
                    </a:lnTo>
                    <a:lnTo>
                      <a:pt x="3" y="0"/>
                    </a:lnTo>
                    <a:lnTo>
                      <a:pt x="1" y="1"/>
                    </a:lnTo>
                    <a:lnTo>
                      <a:pt x="0" y="4"/>
                    </a:lnTo>
                    <a:lnTo>
                      <a:pt x="2"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21" name="Freeform 1222">
                <a:extLst>
                  <a:ext uri="{FF2B5EF4-FFF2-40B4-BE49-F238E27FC236}">
                    <a16:creationId xmlns:a16="http://schemas.microsoft.com/office/drawing/2014/main" id="{6F1994D9-1FF7-7C22-F3A6-756CE5169412}"/>
                  </a:ext>
                </a:extLst>
              </p:cNvPr>
              <p:cNvSpPr>
                <a:spLocks/>
              </p:cNvSpPr>
              <p:nvPr/>
            </p:nvSpPr>
            <p:spPr bwMode="auto">
              <a:xfrm>
                <a:off x="4156076" y="2651125"/>
                <a:ext cx="4763" cy="9525"/>
              </a:xfrm>
              <a:custGeom>
                <a:avLst/>
                <a:gdLst>
                  <a:gd name="T0" fmla="*/ 4 w 4"/>
                  <a:gd name="T1" fmla="*/ 5 h 7"/>
                  <a:gd name="T2" fmla="*/ 4 w 4"/>
                  <a:gd name="T3" fmla="*/ 0 h 7"/>
                  <a:gd name="T4" fmla="*/ 3 w 4"/>
                  <a:gd name="T5" fmla="*/ 0 h 7"/>
                  <a:gd name="T6" fmla="*/ 3 w 4"/>
                  <a:gd name="T7" fmla="*/ 4 h 7"/>
                  <a:gd name="T8" fmla="*/ 0 w 4"/>
                  <a:gd name="T9" fmla="*/ 7 h 7"/>
                  <a:gd name="T10" fmla="*/ 2 w 4"/>
                  <a:gd name="T11" fmla="*/ 7 h 7"/>
                  <a:gd name="T12" fmla="*/ 4 w 4"/>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4" h="7">
                    <a:moveTo>
                      <a:pt x="4" y="5"/>
                    </a:moveTo>
                    <a:cubicBezTo>
                      <a:pt x="4" y="0"/>
                      <a:pt x="4" y="0"/>
                      <a:pt x="4" y="0"/>
                    </a:cubicBezTo>
                    <a:cubicBezTo>
                      <a:pt x="3" y="0"/>
                      <a:pt x="3" y="0"/>
                      <a:pt x="3" y="0"/>
                    </a:cubicBezTo>
                    <a:cubicBezTo>
                      <a:pt x="3" y="4"/>
                      <a:pt x="3" y="4"/>
                      <a:pt x="3" y="4"/>
                    </a:cubicBezTo>
                    <a:cubicBezTo>
                      <a:pt x="0" y="7"/>
                      <a:pt x="0" y="7"/>
                      <a:pt x="0" y="7"/>
                    </a:cubicBezTo>
                    <a:cubicBezTo>
                      <a:pt x="0" y="7"/>
                      <a:pt x="2" y="7"/>
                      <a:pt x="2" y="7"/>
                    </a:cubicBezTo>
                    <a:lnTo>
                      <a:pt x="4"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22" name="Freeform 1223">
                <a:extLst>
                  <a:ext uri="{FF2B5EF4-FFF2-40B4-BE49-F238E27FC236}">
                    <a16:creationId xmlns:a16="http://schemas.microsoft.com/office/drawing/2014/main" id="{97BB345C-6592-6832-142D-DAF9404B8631}"/>
                  </a:ext>
                </a:extLst>
              </p:cNvPr>
              <p:cNvSpPr>
                <a:spLocks/>
              </p:cNvSpPr>
              <p:nvPr/>
            </p:nvSpPr>
            <p:spPr bwMode="auto">
              <a:xfrm>
                <a:off x="4154488" y="2636838"/>
                <a:ext cx="1588" cy="3175"/>
              </a:xfrm>
              <a:custGeom>
                <a:avLst/>
                <a:gdLst>
                  <a:gd name="T0" fmla="*/ 1 w 1"/>
                  <a:gd name="T1" fmla="*/ 0 h 2"/>
                  <a:gd name="T2" fmla="*/ 0 w 1"/>
                  <a:gd name="T3" fmla="*/ 1 h 2"/>
                  <a:gd name="T4" fmla="*/ 1 w 1"/>
                  <a:gd name="T5" fmla="*/ 2 h 2"/>
                  <a:gd name="T6" fmla="*/ 1 w 1"/>
                  <a:gd name="T7" fmla="*/ 1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lnTo>
                      <a:pt x="0" y="1"/>
                    </a:lnTo>
                    <a:lnTo>
                      <a:pt x="1" y="2"/>
                    </a:lnTo>
                    <a:lnTo>
                      <a:pt x="1" y="1"/>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23" name="Freeform 1224">
                <a:extLst>
                  <a:ext uri="{FF2B5EF4-FFF2-40B4-BE49-F238E27FC236}">
                    <a16:creationId xmlns:a16="http://schemas.microsoft.com/office/drawing/2014/main" id="{E8B2B4B0-AE11-E68E-5873-62E6DEB181DA}"/>
                  </a:ext>
                </a:extLst>
              </p:cNvPr>
              <p:cNvSpPr>
                <a:spLocks/>
              </p:cNvSpPr>
              <p:nvPr/>
            </p:nvSpPr>
            <p:spPr bwMode="auto">
              <a:xfrm>
                <a:off x="4175126" y="2171700"/>
                <a:ext cx="19050" cy="28575"/>
              </a:xfrm>
              <a:custGeom>
                <a:avLst/>
                <a:gdLst>
                  <a:gd name="T0" fmla="*/ 5 w 12"/>
                  <a:gd name="T1" fmla="*/ 7 h 18"/>
                  <a:gd name="T2" fmla="*/ 5 w 12"/>
                  <a:gd name="T3" fmla="*/ 4 h 18"/>
                  <a:gd name="T4" fmla="*/ 1 w 12"/>
                  <a:gd name="T5" fmla="*/ 4 h 18"/>
                  <a:gd name="T6" fmla="*/ 1 w 12"/>
                  <a:gd name="T7" fmla="*/ 0 h 18"/>
                  <a:gd name="T8" fmla="*/ 0 w 12"/>
                  <a:gd name="T9" fmla="*/ 1 h 18"/>
                  <a:gd name="T10" fmla="*/ 0 w 12"/>
                  <a:gd name="T11" fmla="*/ 6 h 18"/>
                  <a:gd name="T12" fmla="*/ 1 w 12"/>
                  <a:gd name="T13" fmla="*/ 7 h 18"/>
                  <a:gd name="T14" fmla="*/ 2 w 12"/>
                  <a:gd name="T15" fmla="*/ 11 h 18"/>
                  <a:gd name="T16" fmla="*/ 2 w 12"/>
                  <a:gd name="T17" fmla="*/ 13 h 18"/>
                  <a:gd name="T18" fmla="*/ 5 w 12"/>
                  <a:gd name="T19" fmla="*/ 14 h 18"/>
                  <a:gd name="T20" fmla="*/ 6 w 12"/>
                  <a:gd name="T21" fmla="*/ 16 h 18"/>
                  <a:gd name="T22" fmla="*/ 6 w 12"/>
                  <a:gd name="T23" fmla="*/ 18 h 18"/>
                  <a:gd name="T24" fmla="*/ 8 w 12"/>
                  <a:gd name="T25" fmla="*/ 18 h 18"/>
                  <a:gd name="T26" fmla="*/ 11 w 12"/>
                  <a:gd name="T27" fmla="*/ 18 h 18"/>
                  <a:gd name="T28" fmla="*/ 12 w 12"/>
                  <a:gd name="T29" fmla="*/ 15 h 18"/>
                  <a:gd name="T30" fmla="*/ 9 w 12"/>
                  <a:gd name="T31" fmla="*/ 15 h 18"/>
                  <a:gd name="T32" fmla="*/ 6 w 12"/>
                  <a:gd name="T33" fmla="*/ 13 h 18"/>
                  <a:gd name="T34" fmla="*/ 6 w 12"/>
                  <a:gd name="T35" fmla="*/ 8 h 18"/>
                  <a:gd name="T36" fmla="*/ 5 w 12"/>
                  <a:gd name="T37"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18">
                    <a:moveTo>
                      <a:pt x="5" y="7"/>
                    </a:moveTo>
                    <a:lnTo>
                      <a:pt x="5" y="4"/>
                    </a:lnTo>
                    <a:lnTo>
                      <a:pt x="1" y="4"/>
                    </a:lnTo>
                    <a:lnTo>
                      <a:pt x="1" y="0"/>
                    </a:lnTo>
                    <a:lnTo>
                      <a:pt x="0" y="1"/>
                    </a:lnTo>
                    <a:lnTo>
                      <a:pt x="0" y="6"/>
                    </a:lnTo>
                    <a:lnTo>
                      <a:pt x="1" y="7"/>
                    </a:lnTo>
                    <a:lnTo>
                      <a:pt x="2" y="11"/>
                    </a:lnTo>
                    <a:lnTo>
                      <a:pt x="2" y="13"/>
                    </a:lnTo>
                    <a:lnTo>
                      <a:pt x="5" y="14"/>
                    </a:lnTo>
                    <a:lnTo>
                      <a:pt x="6" y="16"/>
                    </a:lnTo>
                    <a:lnTo>
                      <a:pt x="6" y="18"/>
                    </a:lnTo>
                    <a:lnTo>
                      <a:pt x="8" y="18"/>
                    </a:lnTo>
                    <a:lnTo>
                      <a:pt x="11" y="18"/>
                    </a:lnTo>
                    <a:lnTo>
                      <a:pt x="12" y="15"/>
                    </a:lnTo>
                    <a:lnTo>
                      <a:pt x="9" y="15"/>
                    </a:lnTo>
                    <a:lnTo>
                      <a:pt x="6" y="13"/>
                    </a:lnTo>
                    <a:lnTo>
                      <a:pt x="6" y="8"/>
                    </a:lnTo>
                    <a:lnTo>
                      <a:pt x="5"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24" name="Freeform 1225">
                <a:extLst>
                  <a:ext uri="{FF2B5EF4-FFF2-40B4-BE49-F238E27FC236}">
                    <a16:creationId xmlns:a16="http://schemas.microsoft.com/office/drawing/2014/main" id="{CC72A858-E280-7F59-B471-D0C0737B9AF6}"/>
                  </a:ext>
                </a:extLst>
              </p:cNvPr>
              <p:cNvSpPr>
                <a:spLocks/>
              </p:cNvSpPr>
              <p:nvPr/>
            </p:nvSpPr>
            <p:spPr bwMode="auto">
              <a:xfrm>
                <a:off x="4129088" y="2339975"/>
                <a:ext cx="47625" cy="38100"/>
              </a:xfrm>
              <a:custGeom>
                <a:avLst/>
                <a:gdLst>
                  <a:gd name="T0" fmla="*/ 31 w 38"/>
                  <a:gd name="T1" fmla="*/ 15 h 31"/>
                  <a:gd name="T2" fmla="*/ 35 w 38"/>
                  <a:gd name="T3" fmla="*/ 11 h 31"/>
                  <a:gd name="T4" fmla="*/ 35 w 38"/>
                  <a:gd name="T5" fmla="*/ 8 h 31"/>
                  <a:gd name="T6" fmla="*/ 38 w 38"/>
                  <a:gd name="T7" fmla="*/ 4 h 31"/>
                  <a:gd name="T8" fmla="*/ 37 w 38"/>
                  <a:gd name="T9" fmla="*/ 3 h 31"/>
                  <a:gd name="T10" fmla="*/ 33 w 38"/>
                  <a:gd name="T11" fmla="*/ 3 h 31"/>
                  <a:gd name="T12" fmla="*/ 32 w 38"/>
                  <a:gd name="T13" fmla="*/ 2 h 31"/>
                  <a:gd name="T14" fmla="*/ 29 w 38"/>
                  <a:gd name="T15" fmla="*/ 1 h 31"/>
                  <a:gd name="T16" fmla="*/ 26 w 38"/>
                  <a:gd name="T17" fmla="*/ 3 h 31"/>
                  <a:gd name="T18" fmla="*/ 25 w 38"/>
                  <a:gd name="T19" fmla="*/ 2 h 31"/>
                  <a:gd name="T20" fmla="*/ 23 w 38"/>
                  <a:gd name="T21" fmla="*/ 3 h 31"/>
                  <a:gd name="T22" fmla="*/ 21 w 38"/>
                  <a:gd name="T23" fmla="*/ 6 h 31"/>
                  <a:gd name="T24" fmla="*/ 18 w 38"/>
                  <a:gd name="T25" fmla="*/ 4 h 31"/>
                  <a:gd name="T26" fmla="*/ 17 w 38"/>
                  <a:gd name="T27" fmla="*/ 0 h 31"/>
                  <a:gd name="T28" fmla="*/ 16 w 38"/>
                  <a:gd name="T29" fmla="*/ 1 h 31"/>
                  <a:gd name="T30" fmla="*/ 12 w 38"/>
                  <a:gd name="T31" fmla="*/ 2 h 31"/>
                  <a:gd name="T32" fmla="*/ 9 w 38"/>
                  <a:gd name="T33" fmla="*/ 8 h 31"/>
                  <a:gd name="T34" fmla="*/ 8 w 38"/>
                  <a:gd name="T35" fmla="*/ 10 h 31"/>
                  <a:gd name="T36" fmla="*/ 7 w 38"/>
                  <a:gd name="T37" fmla="*/ 12 h 31"/>
                  <a:gd name="T38" fmla="*/ 0 w 38"/>
                  <a:gd name="T39" fmla="*/ 14 h 31"/>
                  <a:gd name="T40" fmla="*/ 0 w 38"/>
                  <a:gd name="T41" fmla="*/ 17 h 31"/>
                  <a:gd name="T42" fmla="*/ 1 w 38"/>
                  <a:gd name="T43" fmla="*/ 19 h 31"/>
                  <a:gd name="T44" fmla="*/ 2 w 38"/>
                  <a:gd name="T45" fmla="*/ 23 h 31"/>
                  <a:gd name="T46" fmla="*/ 1 w 38"/>
                  <a:gd name="T47" fmla="*/ 26 h 31"/>
                  <a:gd name="T48" fmla="*/ 1 w 38"/>
                  <a:gd name="T49" fmla="*/ 30 h 31"/>
                  <a:gd name="T50" fmla="*/ 2 w 38"/>
                  <a:gd name="T51" fmla="*/ 31 h 31"/>
                  <a:gd name="T52" fmla="*/ 4 w 38"/>
                  <a:gd name="T53" fmla="*/ 30 h 31"/>
                  <a:gd name="T54" fmla="*/ 7 w 38"/>
                  <a:gd name="T55" fmla="*/ 26 h 31"/>
                  <a:gd name="T56" fmla="*/ 9 w 38"/>
                  <a:gd name="T57" fmla="*/ 25 h 31"/>
                  <a:gd name="T58" fmla="*/ 11 w 38"/>
                  <a:gd name="T59" fmla="*/ 26 h 31"/>
                  <a:gd name="T60" fmla="*/ 11 w 38"/>
                  <a:gd name="T61" fmla="*/ 28 h 31"/>
                  <a:gd name="T62" fmla="*/ 14 w 38"/>
                  <a:gd name="T63" fmla="*/ 28 h 31"/>
                  <a:gd name="T64" fmla="*/ 19 w 38"/>
                  <a:gd name="T65" fmla="*/ 23 h 31"/>
                  <a:gd name="T66" fmla="*/ 22 w 38"/>
                  <a:gd name="T67" fmla="*/ 22 h 31"/>
                  <a:gd name="T68" fmla="*/ 25 w 38"/>
                  <a:gd name="T69" fmla="*/ 20 h 31"/>
                  <a:gd name="T70" fmla="*/ 28 w 38"/>
                  <a:gd name="T71" fmla="*/ 15 h 31"/>
                  <a:gd name="T72" fmla="*/ 31 w 38"/>
                  <a:gd name="T73"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 h="31">
                    <a:moveTo>
                      <a:pt x="31" y="15"/>
                    </a:moveTo>
                    <a:cubicBezTo>
                      <a:pt x="35" y="11"/>
                      <a:pt x="35" y="11"/>
                      <a:pt x="35" y="11"/>
                    </a:cubicBezTo>
                    <a:cubicBezTo>
                      <a:pt x="35" y="8"/>
                      <a:pt x="35" y="8"/>
                      <a:pt x="35" y="8"/>
                    </a:cubicBezTo>
                    <a:cubicBezTo>
                      <a:pt x="38" y="4"/>
                      <a:pt x="38" y="4"/>
                      <a:pt x="38" y="4"/>
                    </a:cubicBezTo>
                    <a:cubicBezTo>
                      <a:pt x="37" y="3"/>
                      <a:pt x="37" y="3"/>
                      <a:pt x="37" y="3"/>
                    </a:cubicBezTo>
                    <a:cubicBezTo>
                      <a:pt x="33" y="3"/>
                      <a:pt x="33" y="3"/>
                      <a:pt x="33" y="3"/>
                    </a:cubicBezTo>
                    <a:cubicBezTo>
                      <a:pt x="32" y="2"/>
                      <a:pt x="32" y="2"/>
                      <a:pt x="32" y="2"/>
                    </a:cubicBezTo>
                    <a:cubicBezTo>
                      <a:pt x="29" y="1"/>
                      <a:pt x="29" y="1"/>
                      <a:pt x="29" y="1"/>
                    </a:cubicBezTo>
                    <a:cubicBezTo>
                      <a:pt x="26" y="3"/>
                      <a:pt x="26" y="3"/>
                      <a:pt x="26" y="3"/>
                    </a:cubicBezTo>
                    <a:cubicBezTo>
                      <a:pt x="25" y="2"/>
                      <a:pt x="25" y="2"/>
                      <a:pt x="25" y="2"/>
                    </a:cubicBezTo>
                    <a:cubicBezTo>
                      <a:pt x="23" y="3"/>
                      <a:pt x="23" y="3"/>
                      <a:pt x="23" y="3"/>
                    </a:cubicBezTo>
                    <a:cubicBezTo>
                      <a:pt x="21" y="6"/>
                      <a:pt x="21" y="6"/>
                      <a:pt x="21" y="6"/>
                    </a:cubicBezTo>
                    <a:cubicBezTo>
                      <a:pt x="18" y="4"/>
                      <a:pt x="18" y="4"/>
                      <a:pt x="18" y="4"/>
                    </a:cubicBezTo>
                    <a:cubicBezTo>
                      <a:pt x="17" y="0"/>
                      <a:pt x="17" y="0"/>
                      <a:pt x="17" y="0"/>
                    </a:cubicBezTo>
                    <a:cubicBezTo>
                      <a:pt x="16" y="1"/>
                      <a:pt x="16" y="1"/>
                      <a:pt x="16" y="1"/>
                    </a:cubicBezTo>
                    <a:cubicBezTo>
                      <a:pt x="12" y="2"/>
                      <a:pt x="12" y="2"/>
                      <a:pt x="12" y="2"/>
                    </a:cubicBezTo>
                    <a:cubicBezTo>
                      <a:pt x="9" y="8"/>
                      <a:pt x="9" y="8"/>
                      <a:pt x="9" y="8"/>
                    </a:cubicBezTo>
                    <a:cubicBezTo>
                      <a:pt x="8" y="10"/>
                      <a:pt x="8" y="10"/>
                      <a:pt x="8" y="10"/>
                    </a:cubicBezTo>
                    <a:cubicBezTo>
                      <a:pt x="7" y="12"/>
                      <a:pt x="7" y="12"/>
                      <a:pt x="7" y="12"/>
                    </a:cubicBezTo>
                    <a:cubicBezTo>
                      <a:pt x="0" y="14"/>
                      <a:pt x="0" y="14"/>
                      <a:pt x="0" y="14"/>
                    </a:cubicBezTo>
                    <a:cubicBezTo>
                      <a:pt x="0" y="17"/>
                      <a:pt x="0" y="17"/>
                      <a:pt x="0" y="17"/>
                    </a:cubicBezTo>
                    <a:cubicBezTo>
                      <a:pt x="1" y="19"/>
                      <a:pt x="1" y="19"/>
                      <a:pt x="1" y="19"/>
                    </a:cubicBezTo>
                    <a:cubicBezTo>
                      <a:pt x="2" y="23"/>
                      <a:pt x="2" y="23"/>
                      <a:pt x="2" y="23"/>
                    </a:cubicBezTo>
                    <a:cubicBezTo>
                      <a:pt x="1" y="26"/>
                      <a:pt x="1" y="26"/>
                      <a:pt x="1" y="26"/>
                    </a:cubicBezTo>
                    <a:cubicBezTo>
                      <a:pt x="1" y="30"/>
                      <a:pt x="1" y="30"/>
                      <a:pt x="1" y="30"/>
                    </a:cubicBezTo>
                    <a:cubicBezTo>
                      <a:pt x="1" y="30"/>
                      <a:pt x="2" y="31"/>
                      <a:pt x="2" y="31"/>
                    </a:cubicBezTo>
                    <a:cubicBezTo>
                      <a:pt x="4" y="30"/>
                      <a:pt x="4" y="30"/>
                      <a:pt x="4" y="30"/>
                    </a:cubicBezTo>
                    <a:cubicBezTo>
                      <a:pt x="7" y="26"/>
                      <a:pt x="7" y="26"/>
                      <a:pt x="7" y="26"/>
                    </a:cubicBezTo>
                    <a:cubicBezTo>
                      <a:pt x="9" y="25"/>
                      <a:pt x="9" y="25"/>
                      <a:pt x="9" y="25"/>
                    </a:cubicBezTo>
                    <a:cubicBezTo>
                      <a:pt x="11" y="26"/>
                      <a:pt x="11" y="26"/>
                      <a:pt x="11" y="26"/>
                    </a:cubicBezTo>
                    <a:cubicBezTo>
                      <a:pt x="11" y="28"/>
                      <a:pt x="11" y="28"/>
                      <a:pt x="11" y="28"/>
                    </a:cubicBezTo>
                    <a:cubicBezTo>
                      <a:pt x="14" y="28"/>
                      <a:pt x="14" y="28"/>
                      <a:pt x="14" y="28"/>
                    </a:cubicBezTo>
                    <a:cubicBezTo>
                      <a:pt x="19" y="23"/>
                      <a:pt x="19" y="23"/>
                      <a:pt x="19" y="23"/>
                    </a:cubicBezTo>
                    <a:cubicBezTo>
                      <a:pt x="22" y="22"/>
                      <a:pt x="22" y="22"/>
                      <a:pt x="22" y="22"/>
                    </a:cubicBezTo>
                    <a:cubicBezTo>
                      <a:pt x="25" y="20"/>
                      <a:pt x="25" y="20"/>
                      <a:pt x="25" y="20"/>
                    </a:cubicBezTo>
                    <a:cubicBezTo>
                      <a:pt x="28" y="15"/>
                      <a:pt x="28" y="15"/>
                      <a:pt x="28" y="15"/>
                    </a:cubicBezTo>
                    <a:lnTo>
                      <a:pt x="31" y="1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25" name="Freeform 1226">
                <a:extLst>
                  <a:ext uri="{FF2B5EF4-FFF2-40B4-BE49-F238E27FC236}">
                    <a16:creationId xmlns:a16="http://schemas.microsoft.com/office/drawing/2014/main" id="{B29FD03B-7243-B7EE-9EDC-67205584DF22}"/>
                  </a:ext>
                </a:extLst>
              </p:cNvPr>
              <p:cNvSpPr>
                <a:spLocks/>
              </p:cNvSpPr>
              <p:nvPr/>
            </p:nvSpPr>
            <p:spPr bwMode="auto">
              <a:xfrm>
                <a:off x="4371976" y="2544763"/>
                <a:ext cx="1588" cy="1588"/>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26" name="Freeform 1227">
                <a:extLst>
                  <a:ext uri="{FF2B5EF4-FFF2-40B4-BE49-F238E27FC236}">
                    <a16:creationId xmlns:a16="http://schemas.microsoft.com/office/drawing/2014/main" id="{65E9A216-57BD-18C9-2055-12BE23F9054D}"/>
                  </a:ext>
                </a:extLst>
              </p:cNvPr>
              <p:cNvSpPr>
                <a:spLocks/>
              </p:cNvSpPr>
              <p:nvPr/>
            </p:nvSpPr>
            <p:spPr bwMode="auto">
              <a:xfrm>
                <a:off x="4130676" y="2641600"/>
                <a:ext cx="14288" cy="12700"/>
              </a:xfrm>
              <a:custGeom>
                <a:avLst/>
                <a:gdLst>
                  <a:gd name="T0" fmla="*/ 9 w 9"/>
                  <a:gd name="T1" fmla="*/ 0 h 8"/>
                  <a:gd name="T2" fmla="*/ 7 w 9"/>
                  <a:gd name="T3" fmla="*/ 1 h 8"/>
                  <a:gd name="T4" fmla="*/ 5 w 9"/>
                  <a:gd name="T5" fmla="*/ 3 h 8"/>
                  <a:gd name="T6" fmla="*/ 4 w 9"/>
                  <a:gd name="T7" fmla="*/ 3 h 8"/>
                  <a:gd name="T8" fmla="*/ 3 w 9"/>
                  <a:gd name="T9" fmla="*/ 4 h 8"/>
                  <a:gd name="T10" fmla="*/ 2 w 9"/>
                  <a:gd name="T11" fmla="*/ 4 h 8"/>
                  <a:gd name="T12" fmla="*/ 0 w 9"/>
                  <a:gd name="T13" fmla="*/ 8 h 8"/>
                  <a:gd name="T14" fmla="*/ 1 w 9"/>
                  <a:gd name="T15" fmla="*/ 8 h 8"/>
                  <a:gd name="T16" fmla="*/ 3 w 9"/>
                  <a:gd name="T17" fmla="*/ 7 h 8"/>
                  <a:gd name="T18" fmla="*/ 6 w 9"/>
                  <a:gd name="T19" fmla="*/ 4 h 8"/>
                  <a:gd name="T20" fmla="*/ 9 w 9"/>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8">
                    <a:moveTo>
                      <a:pt x="9" y="0"/>
                    </a:moveTo>
                    <a:lnTo>
                      <a:pt x="7" y="1"/>
                    </a:lnTo>
                    <a:lnTo>
                      <a:pt x="5" y="3"/>
                    </a:lnTo>
                    <a:lnTo>
                      <a:pt x="4" y="3"/>
                    </a:lnTo>
                    <a:lnTo>
                      <a:pt x="3" y="4"/>
                    </a:lnTo>
                    <a:lnTo>
                      <a:pt x="2" y="4"/>
                    </a:lnTo>
                    <a:lnTo>
                      <a:pt x="0" y="8"/>
                    </a:lnTo>
                    <a:lnTo>
                      <a:pt x="1" y="8"/>
                    </a:lnTo>
                    <a:lnTo>
                      <a:pt x="3" y="7"/>
                    </a:lnTo>
                    <a:lnTo>
                      <a:pt x="6" y="4"/>
                    </a:lnTo>
                    <a:lnTo>
                      <a:pt x="9"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27" name="Freeform 1228">
                <a:extLst>
                  <a:ext uri="{FF2B5EF4-FFF2-40B4-BE49-F238E27FC236}">
                    <a16:creationId xmlns:a16="http://schemas.microsoft.com/office/drawing/2014/main" id="{CD46A573-209B-90ED-B73A-307D51E35EE6}"/>
                  </a:ext>
                </a:extLst>
              </p:cNvPr>
              <p:cNvSpPr>
                <a:spLocks/>
              </p:cNvSpPr>
              <p:nvPr/>
            </p:nvSpPr>
            <p:spPr bwMode="auto">
              <a:xfrm>
                <a:off x="4375151" y="2544763"/>
                <a:ext cx="0" cy="317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lnTo>
                      <a:pt x="0" y="0"/>
                    </a:lnTo>
                    <a:lnTo>
                      <a:pt x="0" y="2"/>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28" name="Freeform 1229">
                <a:extLst>
                  <a:ext uri="{FF2B5EF4-FFF2-40B4-BE49-F238E27FC236}">
                    <a16:creationId xmlns:a16="http://schemas.microsoft.com/office/drawing/2014/main" id="{D7A48FD2-491E-A517-9F60-5543198DA929}"/>
                  </a:ext>
                </a:extLst>
              </p:cNvPr>
              <p:cNvSpPr>
                <a:spLocks/>
              </p:cNvSpPr>
              <p:nvPr/>
            </p:nvSpPr>
            <p:spPr bwMode="auto">
              <a:xfrm>
                <a:off x="4405313" y="2928938"/>
                <a:ext cx="53975" cy="39688"/>
              </a:xfrm>
              <a:custGeom>
                <a:avLst/>
                <a:gdLst>
                  <a:gd name="T0" fmla="*/ 23 w 34"/>
                  <a:gd name="T1" fmla="*/ 21 h 25"/>
                  <a:gd name="T2" fmla="*/ 26 w 34"/>
                  <a:gd name="T3" fmla="*/ 24 h 25"/>
                  <a:gd name="T4" fmla="*/ 27 w 34"/>
                  <a:gd name="T5" fmla="*/ 24 h 25"/>
                  <a:gd name="T6" fmla="*/ 30 w 34"/>
                  <a:gd name="T7" fmla="*/ 25 h 25"/>
                  <a:gd name="T8" fmla="*/ 33 w 34"/>
                  <a:gd name="T9" fmla="*/ 24 h 25"/>
                  <a:gd name="T10" fmla="*/ 34 w 34"/>
                  <a:gd name="T11" fmla="*/ 22 h 25"/>
                  <a:gd name="T12" fmla="*/ 33 w 34"/>
                  <a:gd name="T13" fmla="*/ 20 h 25"/>
                  <a:gd name="T14" fmla="*/ 32 w 34"/>
                  <a:gd name="T15" fmla="*/ 18 h 25"/>
                  <a:gd name="T16" fmla="*/ 30 w 34"/>
                  <a:gd name="T17" fmla="*/ 17 h 25"/>
                  <a:gd name="T18" fmla="*/ 28 w 34"/>
                  <a:gd name="T19" fmla="*/ 16 h 25"/>
                  <a:gd name="T20" fmla="*/ 26 w 34"/>
                  <a:gd name="T21" fmla="*/ 13 h 25"/>
                  <a:gd name="T22" fmla="*/ 23 w 34"/>
                  <a:gd name="T23" fmla="*/ 10 h 25"/>
                  <a:gd name="T24" fmla="*/ 22 w 34"/>
                  <a:gd name="T25" fmla="*/ 10 h 25"/>
                  <a:gd name="T26" fmla="*/ 19 w 34"/>
                  <a:gd name="T27" fmla="*/ 7 h 25"/>
                  <a:gd name="T28" fmla="*/ 16 w 34"/>
                  <a:gd name="T29" fmla="*/ 5 h 25"/>
                  <a:gd name="T30" fmla="*/ 12 w 34"/>
                  <a:gd name="T31" fmla="*/ 4 h 25"/>
                  <a:gd name="T32" fmla="*/ 5 w 34"/>
                  <a:gd name="T33" fmla="*/ 2 h 25"/>
                  <a:gd name="T34" fmla="*/ 2 w 34"/>
                  <a:gd name="T35" fmla="*/ 0 h 25"/>
                  <a:gd name="T36" fmla="*/ 0 w 34"/>
                  <a:gd name="T37" fmla="*/ 3 h 25"/>
                  <a:gd name="T38" fmla="*/ 1 w 34"/>
                  <a:gd name="T39" fmla="*/ 5 h 25"/>
                  <a:gd name="T40" fmla="*/ 4 w 34"/>
                  <a:gd name="T41" fmla="*/ 7 h 25"/>
                  <a:gd name="T42" fmla="*/ 9 w 34"/>
                  <a:gd name="T43" fmla="*/ 11 h 25"/>
                  <a:gd name="T44" fmla="*/ 9 w 34"/>
                  <a:gd name="T45" fmla="*/ 14 h 25"/>
                  <a:gd name="T46" fmla="*/ 10 w 34"/>
                  <a:gd name="T47" fmla="*/ 16 h 25"/>
                  <a:gd name="T48" fmla="*/ 12 w 34"/>
                  <a:gd name="T49" fmla="*/ 16 h 25"/>
                  <a:gd name="T50" fmla="*/ 17 w 34"/>
                  <a:gd name="T51" fmla="*/ 20 h 25"/>
                  <a:gd name="T52" fmla="*/ 21 w 34"/>
                  <a:gd name="T53" fmla="*/ 20 h 25"/>
                  <a:gd name="T54" fmla="*/ 23 w 34"/>
                  <a:gd name="T55"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4" h="25">
                    <a:moveTo>
                      <a:pt x="23" y="21"/>
                    </a:moveTo>
                    <a:lnTo>
                      <a:pt x="26" y="24"/>
                    </a:lnTo>
                    <a:lnTo>
                      <a:pt x="27" y="24"/>
                    </a:lnTo>
                    <a:lnTo>
                      <a:pt x="30" y="25"/>
                    </a:lnTo>
                    <a:lnTo>
                      <a:pt x="33" y="24"/>
                    </a:lnTo>
                    <a:lnTo>
                      <a:pt x="34" y="22"/>
                    </a:lnTo>
                    <a:lnTo>
                      <a:pt x="33" y="20"/>
                    </a:lnTo>
                    <a:lnTo>
                      <a:pt x="32" y="18"/>
                    </a:lnTo>
                    <a:lnTo>
                      <a:pt x="30" y="17"/>
                    </a:lnTo>
                    <a:lnTo>
                      <a:pt x="28" y="16"/>
                    </a:lnTo>
                    <a:lnTo>
                      <a:pt x="26" y="13"/>
                    </a:lnTo>
                    <a:lnTo>
                      <a:pt x="23" y="10"/>
                    </a:lnTo>
                    <a:lnTo>
                      <a:pt x="22" y="10"/>
                    </a:lnTo>
                    <a:lnTo>
                      <a:pt x="19" y="7"/>
                    </a:lnTo>
                    <a:lnTo>
                      <a:pt x="16" y="5"/>
                    </a:lnTo>
                    <a:lnTo>
                      <a:pt x="12" y="4"/>
                    </a:lnTo>
                    <a:lnTo>
                      <a:pt x="5" y="2"/>
                    </a:lnTo>
                    <a:lnTo>
                      <a:pt x="2" y="0"/>
                    </a:lnTo>
                    <a:lnTo>
                      <a:pt x="0" y="3"/>
                    </a:lnTo>
                    <a:lnTo>
                      <a:pt x="1" y="5"/>
                    </a:lnTo>
                    <a:lnTo>
                      <a:pt x="4" y="7"/>
                    </a:lnTo>
                    <a:lnTo>
                      <a:pt x="9" y="11"/>
                    </a:lnTo>
                    <a:lnTo>
                      <a:pt x="9" y="14"/>
                    </a:lnTo>
                    <a:lnTo>
                      <a:pt x="10" y="16"/>
                    </a:lnTo>
                    <a:lnTo>
                      <a:pt x="12" y="16"/>
                    </a:lnTo>
                    <a:lnTo>
                      <a:pt x="17" y="20"/>
                    </a:lnTo>
                    <a:lnTo>
                      <a:pt x="21" y="20"/>
                    </a:lnTo>
                    <a:lnTo>
                      <a:pt x="23" y="2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29" name="Freeform 1230">
                <a:extLst>
                  <a:ext uri="{FF2B5EF4-FFF2-40B4-BE49-F238E27FC236}">
                    <a16:creationId xmlns:a16="http://schemas.microsoft.com/office/drawing/2014/main" id="{DE3B06E8-B125-2A6A-2335-BA6D6F8EF3BA}"/>
                  </a:ext>
                </a:extLst>
              </p:cNvPr>
              <p:cNvSpPr>
                <a:spLocks/>
              </p:cNvSpPr>
              <p:nvPr/>
            </p:nvSpPr>
            <p:spPr bwMode="auto">
              <a:xfrm>
                <a:off x="4065588" y="2774950"/>
                <a:ext cx="26988" cy="19050"/>
              </a:xfrm>
              <a:custGeom>
                <a:avLst/>
                <a:gdLst>
                  <a:gd name="T0" fmla="*/ 8 w 17"/>
                  <a:gd name="T1" fmla="*/ 9 h 12"/>
                  <a:gd name="T2" fmla="*/ 10 w 17"/>
                  <a:gd name="T3" fmla="*/ 10 h 12"/>
                  <a:gd name="T4" fmla="*/ 16 w 17"/>
                  <a:gd name="T5" fmla="*/ 12 h 12"/>
                  <a:gd name="T6" fmla="*/ 17 w 17"/>
                  <a:gd name="T7" fmla="*/ 10 h 12"/>
                  <a:gd name="T8" fmla="*/ 16 w 17"/>
                  <a:gd name="T9" fmla="*/ 8 h 12"/>
                  <a:gd name="T10" fmla="*/ 15 w 17"/>
                  <a:gd name="T11" fmla="*/ 5 h 12"/>
                  <a:gd name="T12" fmla="*/ 12 w 17"/>
                  <a:gd name="T13" fmla="*/ 1 h 12"/>
                  <a:gd name="T14" fmla="*/ 10 w 17"/>
                  <a:gd name="T15" fmla="*/ 2 h 12"/>
                  <a:gd name="T16" fmla="*/ 9 w 17"/>
                  <a:gd name="T17" fmla="*/ 0 h 12"/>
                  <a:gd name="T18" fmla="*/ 7 w 17"/>
                  <a:gd name="T19" fmla="*/ 0 h 12"/>
                  <a:gd name="T20" fmla="*/ 5 w 17"/>
                  <a:gd name="T21" fmla="*/ 2 h 12"/>
                  <a:gd name="T22" fmla="*/ 5 w 17"/>
                  <a:gd name="T23" fmla="*/ 4 h 12"/>
                  <a:gd name="T24" fmla="*/ 3 w 17"/>
                  <a:gd name="T25" fmla="*/ 4 h 12"/>
                  <a:gd name="T26" fmla="*/ 0 w 17"/>
                  <a:gd name="T27" fmla="*/ 7 h 12"/>
                  <a:gd name="T28" fmla="*/ 1 w 17"/>
                  <a:gd name="T29" fmla="*/ 9 h 12"/>
                  <a:gd name="T30" fmla="*/ 3 w 17"/>
                  <a:gd name="T31" fmla="*/ 9 h 12"/>
                  <a:gd name="T32" fmla="*/ 4 w 17"/>
                  <a:gd name="T33" fmla="*/ 10 h 12"/>
                  <a:gd name="T34" fmla="*/ 5 w 17"/>
                  <a:gd name="T35" fmla="*/ 12 h 12"/>
                  <a:gd name="T36" fmla="*/ 5 w 17"/>
                  <a:gd name="T37" fmla="*/ 11 h 12"/>
                  <a:gd name="T38" fmla="*/ 5 w 17"/>
                  <a:gd name="T39" fmla="*/ 9 h 12"/>
                  <a:gd name="T40" fmla="*/ 8 w 17"/>
                  <a:gd name="T4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2">
                    <a:moveTo>
                      <a:pt x="8" y="9"/>
                    </a:moveTo>
                    <a:lnTo>
                      <a:pt x="10" y="10"/>
                    </a:lnTo>
                    <a:lnTo>
                      <a:pt x="16" y="12"/>
                    </a:lnTo>
                    <a:lnTo>
                      <a:pt x="17" y="10"/>
                    </a:lnTo>
                    <a:lnTo>
                      <a:pt x="16" y="8"/>
                    </a:lnTo>
                    <a:lnTo>
                      <a:pt x="15" y="5"/>
                    </a:lnTo>
                    <a:lnTo>
                      <a:pt x="12" y="1"/>
                    </a:lnTo>
                    <a:lnTo>
                      <a:pt x="10" y="2"/>
                    </a:lnTo>
                    <a:lnTo>
                      <a:pt x="9" y="0"/>
                    </a:lnTo>
                    <a:lnTo>
                      <a:pt x="7" y="0"/>
                    </a:lnTo>
                    <a:lnTo>
                      <a:pt x="5" y="2"/>
                    </a:lnTo>
                    <a:lnTo>
                      <a:pt x="5" y="4"/>
                    </a:lnTo>
                    <a:lnTo>
                      <a:pt x="3" y="4"/>
                    </a:lnTo>
                    <a:lnTo>
                      <a:pt x="0" y="7"/>
                    </a:lnTo>
                    <a:lnTo>
                      <a:pt x="1" y="9"/>
                    </a:lnTo>
                    <a:lnTo>
                      <a:pt x="3" y="9"/>
                    </a:lnTo>
                    <a:lnTo>
                      <a:pt x="4" y="10"/>
                    </a:lnTo>
                    <a:lnTo>
                      <a:pt x="5" y="12"/>
                    </a:lnTo>
                    <a:lnTo>
                      <a:pt x="5" y="11"/>
                    </a:lnTo>
                    <a:lnTo>
                      <a:pt x="5" y="9"/>
                    </a:lnTo>
                    <a:lnTo>
                      <a:pt x="8"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30" name="Freeform 1231">
                <a:extLst>
                  <a:ext uri="{FF2B5EF4-FFF2-40B4-BE49-F238E27FC236}">
                    <a16:creationId xmlns:a16="http://schemas.microsoft.com/office/drawing/2014/main" id="{7E90326C-5AC9-CDC6-4977-3977B3A08D0E}"/>
                  </a:ext>
                </a:extLst>
              </p:cNvPr>
              <p:cNvSpPr>
                <a:spLocks/>
              </p:cNvSpPr>
              <p:nvPr/>
            </p:nvSpPr>
            <p:spPr bwMode="auto">
              <a:xfrm>
                <a:off x="4198938" y="2170113"/>
                <a:ext cx="6350" cy="4763"/>
              </a:xfrm>
              <a:custGeom>
                <a:avLst/>
                <a:gdLst>
                  <a:gd name="T0" fmla="*/ 4 w 4"/>
                  <a:gd name="T1" fmla="*/ 3 h 3"/>
                  <a:gd name="T2" fmla="*/ 4 w 4"/>
                  <a:gd name="T3" fmla="*/ 1 h 3"/>
                  <a:gd name="T4" fmla="*/ 3 w 4"/>
                  <a:gd name="T5" fmla="*/ 0 h 3"/>
                  <a:gd name="T6" fmla="*/ 1 w 4"/>
                  <a:gd name="T7" fmla="*/ 0 h 3"/>
                  <a:gd name="T8" fmla="*/ 0 w 4"/>
                  <a:gd name="T9" fmla="*/ 1 h 3"/>
                  <a:gd name="T10" fmla="*/ 3 w 4"/>
                  <a:gd name="T11" fmla="*/ 2 h 3"/>
                  <a:gd name="T12" fmla="*/ 4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4" y="3"/>
                    </a:moveTo>
                    <a:lnTo>
                      <a:pt x="4" y="1"/>
                    </a:lnTo>
                    <a:lnTo>
                      <a:pt x="3" y="0"/>
                    </a:lnTo>
                    <a:lnTo>
                      <a:pt x="1" y="0"/>
                    </a:lnTo>
                    <a:lnTo>
                      <a:pt x="0" y="1"/>
                    </a:lnTo>
                    <a:lnTo>
                      <a:pt x="3" y="2"/>
                    </a:lnTo>
                    <a:lnTo>
                      <a:pt x="4"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31" name="Freeform 1232">
                <a:extLst>
                  <a:ext uri="{FF2B5EF4-FFF2-40B4-BE49-F238E27FC236}">
                    <a16:creationId xmlns:a16="http://schemas.microsoft.com/office/drawing/2014/main" id="{D2A627AA-8203-BE1E-F6A1-8D351359D718}"/>
                  </a:ext>
                </a:extLst>
              </p:cNvPr>
              <p:cNvSpPr>
                <a:spLocks/>
              </p:cNvSpPr>
              <p:nvPr/>
            </p:nvSpPr>
            <p:spPr bwMode="auto">
              <a:xfrm>
                <a:off x="4443413" y="3021013"/>
                <a:ext cx="7938" cy="12700"/>
              </a:xfrm>
              <a:custGeom>
                <a:avLst/>
                <a:gdLst>
                  <a:gd name="T0" fmla="*/ 2 w 5"/>
                  <a:gd name="T1" fmla="*/ 8 h 8"/>
                  <a:gd name="T2" fmla="*/ 2 w 5"/>
                  <a:gd name="T3" fmla="*/ 7 h 8"/>
                  <a:gd name="T4" fmla="*/ 1 w 5"/>
                  <a:gd name="T5" fmla="*/ 7 h 8"/>
                  <a:gd name="T6" fmla="*/ 0 w 5"/>
                  <a:gd name="T7" fmla="*/ 6 h 8"/>
                  <a:gd name="T8" fmla="*/ 2 w 5"/>
                  <a:gd name="T9" fmla="*/ 5 h 8"/>
                  <a:gd name="T10" fmla="*/ 2 w 5"/>
                  <a:gd name="T11" fmla="*/ 3 h 8"/>
                  <a:gd name="T12" fmla="*/ 4 w 5"/>
                  <a:gd name="T13" fmla="*/ 1 h 8"/>
                  <a:gd name="T14" fmla="*/ 4 w 5"/>
                  <a:gd name="T15" fmla="*/ 1 h 8"/>
                  <a:gd name="T16" fmla="*/ 5 w 5"/>
                  <a:gd name="T17" fmla="*/ 0 h 8"/>
                  <a:gd name="T18" fmla="*/ 4 w 5"/>
                  <a:gd name="T19" fmla="*/ 0 h 8"/>
                  <a:gd name="T20" fmla="*/ 2 w 5"/>
                  <a:gd name="T21" fmla="*/ 3 h 8"/>
                  <a:gd name="T22" fmla="*/ 0 w 5"/>
                  <a:gd name="T23" fmla="*/ 6 h 8"/>
                  <a:gd name="T24" fmla="*/ 1 w 5"/>
                  <a:gd name="T25" fmla="*/ 7 h 8"/>
                  <a:gd name="T26" fmla="*/ 2 w 5"/>
                  <a:gd name="T2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8">
                    <a:moveTo>
                      <a:pt x="2" y="8"/>
                    </a:moveTo>
                    <a:lnTo>
                      <a:pt x="2" y="7"/>
                    </a:lnTo>
                    <a:lnTo>
                      <a:pt x="1" y="7"/>
                    </a:lnTo>
                    <a:lnTo>
                      <a:pt x="0" y="6"/>
                    </a:lnTo>
                    <a:lnTo>
                      <a:pt x="2" y="5"/>
                    </a:lnTo>
                    <a:lnTo>
                      <a:pt x="2" y="3"/>
                    </a:lnTo>
                    <a:lnTo>
                      <a:pt x="4" y="1"/>
                    </a:lnTo>
                    <a:lnTo>
                      <a:pt x="4" y="1"/>
                    </a:lnTo>
                    <a:lnTo>
                      <a:pt x="5" y="0"/>
                    </a:lnTo>
                    <a:lnTo>
                      <a:pt x="4" y="0"/>
                    </a:lnTo>
                    <a:lnTo>
                      <a:pt x="2" y="3"/>
                    </a:lnTo>
                    <a:lnTo>
                      <a:pt x="0" y="6"/>
                    </a:lnTo>
                    <a:lnTo>
                      <a:pt x="1" y="7"/>
                    </a:lnTo>
                    <a:lnTo>
                      <a:pt x="2"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32" name="Freeform 1233">
                <a:extLst>
                  <a:ext uri="{FF2B5EF4-FFF2-40B4-BE49-F238E27FC236}">
                    <a16:creationId xmlns:a16="http://schemas.microsoft.com/office/drawing/2014/main" id="{4ED5CDE9-5548-06C7-6380-125409C87D8B}"/>
                  </a:ext>
                </a:extLst>
              </p:cNvPr>
              <p:cNvSpPr>
                <a:spLocks/>
              </p:cNvSpPr>
              <p:nvPr/>
            </p:nvSpPr>
            <p:spPr bwMode="auto">
              <a:xfrm>
                <a:off x="4389438" y="3035300"/>
                <a:ext cx="46038" cy="41275"/>
              </a:xfrm>
              <a:custGeom>
                <a:avLst/>
                <a:gdLst>
                  <a:gd name="T0" fmla="*/ 28 w 29"/>
                  <a:gd name="T1" fmla="*/ 16 h 26"/>
                  <a:gd name="T2" fmla="*/ 29 w 29"/>
                  <a:gd name="T3" fmla="*/ 15 h 26"/>
                  <a:gd name="T4" fmla="*/ 25 w 29"/>
                  <a:gd name="T5" fmla="*/ 15 h 26"/>
                  <a:gd name="T6" fmla="*/ 22 w 29"/>
                  <a:gd name="T7" fmla="*/ 14 h 26"/>
                  <a:gd name="T8" fmla="*/ 21 w 29"/>
                  <a:gd name="T9" fmla="*/ 16 h 26"/>
                  <a:gd name="T10" fmla="*/ 17 w 29"/>
                  <a:gd name="T11" fmla="*/ 16 h 26"/>
                  <a:gd name="T12" fmla="*/ 15 w 29"/>
                  <a:gd name="T13" fmla="*/ 14 h 26"/>
                  <a:gd name="T14" fmla="*/ 14 w 29"/>
                  <a:gd name="T15" fmla="*/ 14 h 26"/>
                  <a:gd name="T16" fmla="*/ 11 w 29"/>
                  <a:gd name="T17" fmla="*/ 10 h 26"/>
                  <a:gd name="T18" fmla="*/ 8 w 29"/>
                  <a:gd name="T19" fmla="*/ 11 h 26"/>
                  <a:gd name="T20" fmla="*/ 8 w 29"/>
                  <a:gd name="T21" fmla="*/ 12 h 26"/>
                  <a:gd name="T22" fmla="*/ 6 w 29"/>
                  <a:gd name="T23" fmla="*/ 11 h 26"/>
                  <a:gd name="T24" fmla="*/ 6 w 29"/>
                  <a:gd name="T25" fmla="*/ 9 h 26"/>
                  <a:gd name="T26" fmla="*/ 5 w 29"/>
                  <a:gd name="T27" fmla="*/ 6 h 26"/>
                  <a:gd name="T28" fmla="*/ 5 w 29"/>
                  <a:gd name="T29" fmla="*/ 5 h 26"/>
                  <a:gd name="T30" fmla="*/ 7 w 29"/>
                  <a:gd name="T31" fmla="*/ 3 h 26"/>
                  <a:gd name="T32" fmla="*/ 6 w 29"/>
                  <a:gd name="T33" fmla="*/ 0 h 26"/>
                  <a:gd name="T34" fmla="*/ 1 w 29"/>
                  <a:gd name="T35" fmla="*/ 5 h 26"/>
                  <a:gd name="T36" fmla="*/ 0 w 29"/>
                  <a:gd name="T37" fmla="*/ 8 h 26"/>
                  <a:gd name="T38" fmla="*/ 1 w 29"/>
                  <a:gd name="T39" fmla="*/ 9 h 26"/>
                  <a:gd name="T40" fmla="*/ 2 w 29"/>
                  <a:gd name="T41" fmla="*/ 9 h 26"/>
                  <a:gd name="T42" fmla="*/ 3 w 29"/>
                  <a:gd name="T43" fmla="*/ 9 h 26"/>
                  <a:gd name="T44" fmla="*/ 3 w 29"/>
                  <a:gd name="T45" fmla="*/ 12 h 26"/>
                  <a:gd name="T46" fmla="*/ 5 w 29"/>
                  <a:gd name="T47" fmla="*/ 13 h 26"/>
                  <a:gd name="T48" fmla="*/ 6 w 29"/>
                  <a:gd name="T49" fmla="*/ 15 h 26"/>
                  <a:gd name="T50" fmla="*/ 7 w 29"/>
                  <a:gd name="T51" fmla="*/ 15 h 26"/>
                  <a:gd name="T52" fmla="*/ 8 w 29"/>
                  <a:gd name="T53" fmla="*/ 17 h 26"/>
                  <a:gd name="T54" fmla="*/ 8 w 29"/>
                  <a:gd name="T55" fmla="*/ 19 h 26"/>
                  <a:gd name="T56" fmla="*/ 11 w 29"/>
                  <a:gd name="T57" fmla="*/ 19 h 26"/>
                  <a:gd name="T58" fmla="*/ 17 w 29"/>
                  <a:gd name="T59" fmla="*/ 21 h 26"/>
                  <a:gd name="T60" fmla="*/ 18 w 29"/>
                  <a:gd name="T61" fmla="*/ 24 h 26"/>
                  <a:gd name="T62" fmla="*/ 21 w 29"/>
                  <a:gd name="T63" fmla="*/ 26 h 26"/>
                  <a:gd name="T64" fmla="*/ 23 w 29"/>
                  <a:gd name="T65" fmla="*/ 25 h 26"/>
                  <a:gd name="T66" fmla="*/ 24 w 29"/>
                  <a:gd name="T67" fmla="*/ 22 h 26"/>
                  <a:gd name="T68" fmla="*/ 23 w 29"/>
                  <a:gd name="T69" fmla="*/ 19 h 26"/>
                  <a:gd name="T70" fmla="*/ 25 w 29"/>
                  <a:gd name="T71" fmla="*/ 16 h 26"/>
                  <a:gd name="T72" fmla="*/ 28 w 29"/>
                  <a:gd name="T73" fmla="*/ 1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 h="26">
                    <a:moveTo>
                      <a:pt x="28" y="16"/>
                    </a:moveTo>
                    <a:lnTo>
                      <a:pt x="29" y="15"/>
                    </a:lnTo>
                    <a:lnTo>
                      <a:pt x="25" y="15"/>
                    </a:lnTo>
                    <a:lnTo>
                      <a:pt x="22" y="14"/>
                    </a:lnTo>
                    <a:lnTo>
                      <a:pt x="21" y="16"/>
                    </a:lnTo>
                    <a:lnTo>
                      <a:pt x="17" y="16"/>
                    </a:lnTo>
                    <a:lnTo>
                      <a:pt x="15" y="14"/>
                    </a:lnTo>
                    <a:lnTo>
                      <a:pt x="14" y="14"/>
                    </a:lnTo>
                    <a:lnTo>
                      <a:pt x="11" y="10"/>
                    </a:lnTo>
                    <a:lnTo>
                      <a:pt x="8" y="11"/>
                    </a:lnTo>
                    <a:lnTo>
                      <a:pt x="8" y="12"/>
                    </a:lnTo>
                    <a:lnTo>
                      <a:pt x="6" y="11"/>
                    </a:lnTo>
                    <a:lnTo>
                      <a:pt x="6" y="9"/>
                    </a:lnTo>
                    <a:lnTo>
                      <a:pt x="5" y="6"/>
                    </a:lnTo>
                    <a:lnTo>
                      <a:pt x="5" y="5"/>
                    </a:lnTo>
                    <a:lnTo>
                      <a:pt x="7" y="3"/>
                    </a:lnTo>
                    <a:lnTo>
                      <a:pt x="6" y="0"/>
                    </a:lnTo>
                    <a:lnTo>
                      <a:pt x="1" y="5"/>
                    </a:lnTo>
                    <a:lnTo>
                      <a:pt x="0" y="8"/>
                    </a:lnTo>
                    <a:lnTo>
                      <a:pt x="1" y="9"/>
                    </a:lnTo>
                    <a:lnTo>
                      <a:pt x="2" y="9"/>
                    </a:lnTo>
                    <a:lnTo>
                      <a:pt x="3" y="9"/>
                    </a:lnTo>
                    <a:lnTo>
                      <a:pt x="3" y="12"/>
                    </a:lnTo>
                    <a:lnTo>
                      <a:pt x="5" y="13"/>
                    </a:lnTo>
                    <a:lnTo>
                      <a:pt x="6" y="15"/>
                    </a:lnTo>
                    <a:lnTo>
                      <a:pt x="7" y="15"/>
                    </a:lnTo>
                    <a:lnTo>
                      <a:pt x="8" y="17"/>
                    </a:lnTo>
                    <a:lnTo>
                      <a:pt x="8" y="19"/>
                    </a:lnTo>
                    <a:lnTo>
                      <a:pt x="11" y="19"/>
                    </a:lnTo>
                    <a:lnTo>
                      <a:pt x="17" y="21"/>
                    </a:lnTo>
                    <a:lnTo>
                      <a:pt x="18" y="24"/>
                    </a:lnTo>
                    <a:lnTo>
                      <a:pt x="21" y="26"/>
                    </a:lnTo>
                    <a:lnTo>
                      <a:pt x="23" y="25"/>
                    </a:lnTo>
                    <a:lnTo>
                      <a:pt x="24" y="22"/>
                    </a:lnTo>
                    <a:lnTo>
                      <a:pt x="23" y="19"/>
                    </a:lnTo>
                    <a:lnTo>
                      <a:pt x="25" y="16"/>
                    </a:lnTo>
                    <a:lnTo>
                      <a:pt x="28" y="1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33" name="Freeform 1234">
                <a:extLst>
                  <a:ext uri="{FF2B5EF4-FFF2-40B4-BE49-F238E27FC236}">
                    <a16:creationId xmlns:a16="http://schemas.microsoft.com/office/drawing/2014/main" id="{8AE37BD6-1B3B-0FAE-D446-E8B9B0286E29}"/>
                  </a:ext>
                </a:extLst>
              </p:cNvPr>
              <p:cNvSpPr>
                <a:spLocks/>
              </p:cNvSpPr>
              <p:nvPr/>
            </p:nvSpPr>
            <p:spPr bwMode="auto">
              <a:xfrm>
                <a:off x="4243388" y="2366963"/>
                <a:ext cx="6350" cy="3175"/>
              </a:xfrm>
              <a:custGeom>
                <a:avLst/>
                <a:gdLst>
                  <a:gd name="T0" fmla="*/ 1 w 5"/>
                  <a:gd name="T1" fmla="*/ 0 h 3"/>
                  <a:gd name="T2" fmla="*/ 0 w 5"/>
                  <a:gd name="T3" fmla="*/ 1 h 3"/>
                  <a:gd name="T4" fmla="*/ 1 w 5"/>
                  <a:gd name="T5" fmla="*/ 3 h 3"/>
                  <a:gd name="T6" fmla="*/ 4 w 5"/>
                  <a:gd name="T7" fmla="*/ 3 h 3"/>
                  <a:gd name="T8" fmla="*/ 5 w 5"/>
                  <a:gd name="T9" fmla="*/ 1 h 3"/>
                  <a:gd name="T10" fmla="*/ 1 w 5"/>
                  <a:gd name="T11" fmla="*/ 0 h 3"/>
                </a:gdLst>
                <a:ahLst/>
                <a:cxnLst>
                  <a:cxn ang="0">
                    <a:pos x="T0" y="T1"/>
                  </a:cxn>
                  <a:cxn ang="0">
                    <a:pos x="T2" y="T3"/>
                  </a:cxn>
                  <a:cxn ang="0">
                    <a:pos x="T4" y="T5"/>
                  </a:cxn>
                  <a:cxn ang="0">
                    <a:pos x="T6" y="T7"/>
                  </a:cxn>
                  <a:cxn ang="0">
                    <a:pos x="T8" y="T9"/>
                  </a:cxn>
                  <a:cxn ang="0">
                    <a:pos x="T10" y="T11"/>
                  </a:cxn>
                </a:cxnLst>
                <a:rect l="0" t="0" r="r" b="b"/>
                <a:pathLst>
                  <a:path w="5" h="3">
                    <a:moveTo>
                      <a:pt x="1" y="0"/>
                    </a:moveTo>
                    <a:cubicBezTo>
                      <a:pt x="0" y="1"/>
                      <a:pt x="0" y="1"/>
                      <a:pt x="0" y="1"/>
                    </a:cubicBezTo>
                    <a:cubicBezTo>
                      <a:pt x="1" y="3"/>
                      <a:pt x="1" y="3"/>
                      <a:pt x="1" y="3"/>
                    </a:cubicBezTo>
                    <a:cubicBezTo>
                      <a:pt x="4" y="3"/>
                      <a:pt x="4" y="3"/>
                      <a:pt x="4" y="3"/>
                    </a:cubicBezTo>
                    <a:cubicBezTo>
                      <a:pt x="4" y="3"/>
                      <a:pt x="5" y="1"/>
                      <a:pt x="5" y="1"/>
                    </a:cubicBez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34" name="Freeform 1235">
                <a:extLst>
                  <a:ext uri="{FF2B5EF4-FFF2-40B4-BE49-F238E27FC236}">
                    <a16:creationId xmlns:a16="http://schemas.microsoft.com/office/drawing/2014/main" id="{603460D3-6810-A0EE-CBDA-0ED152251B4B}"/>
                  </a:ext>
                </a:extLst>
              </p:cNvPr>
              <p:cNvSpPr>
                <a:spLocks/>
              </p:cNvSpPr>
              <p:nvPr/>
            </p:nvSpPr>
            <p:spPr bwMode="auto">
              <a:xfrm>
                <a:off x="4191001" y="2368550"/>
                <a:ext cx="25400" cy="44450"/>
              </a:xfrm>
              <a:custGeom>
                <a:avLst/>
                <a:gdLst>
                  <a:gd name="T0" fmla="*/ 16 w 16"/>
                  <a:gd name="T1" fmla="*/ 6 h 28"/>
                  <a:gd name="T2" fmla="*/ 16 w 16"/>
                  <a:gd name="T3" fmla="*/ 4 h 28"/>
                  <a:gd name="T4" fmla="*/ 16 w 16"/>
                  <a:gd name="T5" fmla="*/ 2 h 28"/>
                  <a:gd name="T6" fmla="*/ 15 w 16"/>
                  <a:gd name="T7" fmla="*/ 1 h 28"/>
                  <a:gd name="T8" fmla="*/ 13 w 16"/>
                  <a:gd name="T9" fmla="*/ 2 h 28"/>
                  <a:gd name="T10" fmla="*/ 12 w 16"/>
                  <a:gd name="T11" fmla="*/ 2 h 28"/>
                  <a:gd name="T12" fmla="*/ 11 w 16"/>
                  <a:gd name="T13" fmla="*/ 0 h 28"/>
                  <a:gd name="T14" fmla="*/ 10 w 16"/>
                  <a:gd name="T15" fmla="*/ 0 h 28"/>
                  <a:gd name="T16" fmla="*/ 9 w 16"/>
                  <a:gd name="T17" fmla="*/ 1 h 28"/>
                  <a:gd name="T18" fmla="*/ 6 w 16"/>
                  <a:gd name="T19" fmla="*/ 4 h 28"/>
                  <a:gd name="T20" fmla="*/ 5 w 16"/>
                  <a:gd name="T21" fmla="*/ 4 h 28"/>
                  <a:gd name="T22" fmla="*/ 3 w 16"/>
                  <a:gd name="T23" fmla="*/ 7 h 28"/>
                  <a:gd name="T24" fmla="*/ 3 w 16"/>
                  <a:gd name="T25" fmla="*/ 10 h 28"/>
                  <a:gd name="T26" fmla="*/ 3 w 16"/>
                  <a:gd name="T27" fmla="*/ 12 h 28"/>
                  <a:gd name="T28" fmla="*/ 2 w 16"/>
                  <a:gd name="T29" fmla="*/ 14 h 28"/>
                  <a:gd name="T30" fmla="*/ 1 w 16"/>
                  <a:gd name="T31" fmla="*/ 15 h 28"/>
                  <a:gd name="T32" fmla="*/ 2 w 16"/>
                  <a:gd name="T33" fmla="*/ 18 h 28"/>
                  <a:gd name="T34" fmla="*/ 0 w 16"/>
                  <a:gd name="T35" fmla="*/ 21 h 28"/>
                  <a:gd name="T36" fmla="*/ 1 w 16"/>
                  <a:gd name="T37" fmla="*/ 21 h 28"/>
                  <a:gd name="T38" fmla="*/ 3 w 16"/>
                  <a:gd name="T39" fmla="*/ 22 h 28"/>
                  <a:gd name="T40" fmla="*/ 4 w 16"/>
                  <a:gd name="T41" fmla="*/ 24 h 28"/>
                  <a:gd name="T42" fmla="*/ 5 w 16"/>
                  <a:gd name="T43" fmla="*/ 25 h 28"/>
                  <a:gd name="T44" fmla="*/ 5 w 16"/>
                  <a:gd name="T45" fmla="*/ 28 h 28"/>
                  <a:gd name="T46" fmla="*/ 6 w 16"/>
                  <a:gd name="T47" fmla="*/ 28 h 28"/>
                  <a:gd name="T48" fmla="*/ 7 w 16"/>
                  <a:gd name="T49" fmla="*/ 26 h 28"/>
                  <a:gd name="T50" fmla="*/ 7 w 16"/>
                  <a:gd name="T51" fmla="*/ 25 h 28"/>
                  <a:gd name="T52" fmla="*/ 8 w 16"/>
                  <a:gd name="T53" fmla="*/ 23 h 28"/>
                  <a:gd name="T54" fmla="*/ 9 w 16"/>
                  <a:gd name="T55" fmla="*/ 21 h 28"/>
                  <a:gd name="T56" fmla="*/ 8 w 16"/>
                  <a:gd name="T57" fmla="*/ 21 h 28"/>
                  <a:gd name="T58" fmla="*/ 8 w 16"/>
                  <a:gd name="T59" fmla="*/ 20 h 28"/>
                  <a:gd name="T60" fmla="*/ 10 w 16"/>
                  <a:gd name="T61" fmla="*/ 17 h 28"/>
                  <a:gd name="T62" fmla="*/ 12 w 16"/>
                  <a:gd name="T63" fmla="*/ 14 h 28"/>
                  <a:gd name="T64" fmla="*/ 13 w 16"/>
                  <a:gd name="T65" fmla="*/ 14 h 28"/>
                  <a:gd name="T66" fmla="*/ 14 w 16"/>
                  <a:gd name="T67" fmla="*/ 13 h 28"/>
                  <a:gd name="T68" fmla="*/ 14 w 16"/>
                  <a:gd name="T69" fmla="*/ 12 h 28"/>
                  <a:gd name="T70" fmla="*/ 14 w 16"/>
                  <a:gd name="T71" fmla="*/ 10 h 28"/>
                  <a:gd name="T72" fmla="*/ 15 w 16"/>
                  <a:gd name="T73" fmla="*/ 8 h 28"/>
                  <a:gd name="T74" fmla="*/ 16 w 16"/>
                  <a:gd name="T75" fmla="*/ 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 h="28">
                    <a:moveTo>
                      <a:pt x="16" y="6"/>
                    </a:moveTo>
                    <a:lnTo>
                      <a:pt x="16" y="4"/>
                    </a:lnTo>
                    <a:lnTo>
                      <a:pt x="16" y="2"/>
                    </a:lnTo>
                    <a:lnTo>
                      <a:pt x="15" y="1"/>
                    </a:lnTo>
                    <a:lnTo>
                      <a:pt x="13" y="2"/>
                    </a:lnTo>
                    <a:lnTo>
                      <a:pt x="12" y="2"/>
                    </a:lnTo>
                    <a:lnTo>
                      <a:pt x="11" y="0"/>
                    </a:lnTo>
                    <a:lnTo>
                      <a:pt x="10" y="0"/>
                    </a:lnTo>
                    <a:lnTo>
                      <a:pt x="9" y="1"/>
                    </a:lnTo>
                    <a:lnTo>
                      <a:pt x="6" y="4"/>
                    </a:lnTo>
                    <a:lnTo>
                      <a:pt x="5" y="4"/>
                    </a:lnTo>
                    <a:lnTo>
                      <a:pt x="3" y="7"/>
                    </a:lnTo>
                    <a:lnTo>
                      <a:pt x="3" y="10"/>
                    </a:lnTo>
                    <a:lnTo>
                      <a:pt x="3" y="12"/>
                    </a:lnTo>
                    <a:lnTo>
                      <a:pt x="2" y="14"/>
                    </a:lnTo>
                    <a:lnTo>
                      <a:pt x="1" y="15"/>
                    </a:lnTo>
                    <a:lnTo>
                      <a:pt x="2" y="18"/>
                    </a:lnTo>
                    <a:lnTo>
                      <a:pt x="0" y="21"/>
                    </a:lnTo>
                    <a:lnTo>
                      <a:pt x="1" y="21"/>
                    </a:lnTo>
                    <a:lnTo>
                      <a:pt x="3" y="22"/>
                    </a:lnTo>
                    <a:lnTo>
                      <a:pt x="4" y="24"/>
                    </a:lnTo>
                    <a:lnTo>
                      <a:pt x="5" y="25"/>
                    </a:lnTo>
                    <a:lnTo>
                      <a:pt x="5" y="28"/>
                    </a:lnTo>
                    <a:lnTo>
                      <a:pt x="6" y="28"/>
                    </a:lnTo>
                    <a:lnTo>
                      <a:pt x="7" y="26"/>
                    </a:lnTo>
                    <a:lnTo>
                      <a:pt x="7" y="25"/>
                    </a:lnTo>
                    <a:lnTo>
                      <a:pt x="8" y="23"/>
                    </a:lnTo>
                    <a:lnTo>
                      <a:pt x="9" y="21"/>
                    </a:lnTo>
                    <a:lnTo>
                      <a:pt x="8" y="21"/>
                    </a:lnTo>
                    <a:lnTo>
                      <a:pt x="8" y="20"/>
                    </a:lnTo>
                    <a:lnTo>
                      <a:pt x="10" y="17"/>
                    </a:lnTo>
                    <a:lnTo>
                      <a:pt x="12" y="14"/>
                    </a:lnTo>
                    <a:lnTo>
                      <a:pt x="13" y="14"/>
                    </a:lnTo>
                    <a:lnTo>
                      <a:pt x="14" y="13"/>
                    </a:lnTo>
                    <a:lnTo>
                      <a:pt x="14" y="12"/>
                    </a:lnTo>
                    <a:lnTo>
                      <a:pt x="14" y="10"/>
                    </a:lnTo>
                    <a:lnTo>
                      <a:pt x="15" y="8"/>
                    </a:lnTo>
                    <a:lnTo>
                      <a:pt x="16"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35" name="Freeform 1236">
                <a:extLst>
                  <a:ext uri="{FF2B5EF4-FFF2-40B4-BE49-F238E27FC236}">
                    <a16:creationId xmlns:a16="http://schemas.microsoft.com/office/drawing/2014/main" id="{F4EE86C0-E254-DF01-B0CD-F66388F26201}"/>
                  </a:ext>
                </a:extLst>
              </p:cNvPr>
              <p:cNvSpPr>
                <a:spLocks/>
              </p:cNvSpPr>
              <p:nvPr/>
            </p:nvSpPr>
            <p:spPr bwMode="auto">
              <a:xfrm>
                <a:off x="4094163" y="2182813"/>
                <a:ext cx="122238" cy="141288"/>
              </a:xfrm>
              <a:custGeom>
                <a:avLst/>
                <a:gdLst>
                  <a:gd name="T0" fmla="*/ 99 w 100"/>
                  <a:gd name="T1" fmla="*/ 94 h 115"/>
                  <a:gd name="T2" fmla="*/ 96 w 100"/>
                  <a:gd name="T3" fmla="*/ 87 h 115"/>
                  <a:gd name="T4" fmla="*/ 93 w 100"/>
                  <a:gd name="T5" fmla="*/ 91 h 115"/>
                  <a:gd name="T6" fmla="*/ 89 w 100"/>
                  <a:gd name="T7" fmla="*/ 86 h 115"/>
                  <a:gd name="T8" fmla="*/ 80 w 100"/>
                  <a:gd name="T9" fmla="*/ 89 h 115"/>
                  <a:gd name="T10" fmla="*/ 83 w 100"/>
                  <a:gd name="T11" fmla="*/ 85 h 115"/>
                  <a:gd name="T12" fmla="*/ 84 w 100"/>
                  <a:gd name="T13" fmla="*/ 78 h 115"/>
                  <a:gd name="T14" fmla="*/ 85 w 100"/>
                  <a:gd name="T15" fmla="*/ 68 h 115"/>
                  <a:gd name="T16" fmla="*/ 78 w 100"/>
                  <a:gd name="T17" fmla="*/ 57 h 115"/>
                  <a:gd name="T18" fmla="*/ 72 w 100"/>
                  <a:gd name="T19" fmla="*/ 48 h 115"/>
                  <a:gd name="T20" fmla="*/ 70 w 100"/>
                  <a:gd name="T21" fmla="*/ 40 h 115"/>
                  <a:gd name="T22" fmla="*/ 58 w 100"/>
                  <a:gd name="T23" fmla="*/ 34 h 115"/>
                  <a:gd name="T24" fmla="*/ 58 w 100"/>
                  <a:gd name="T25" fmla="*/ 26 h 115"/>
                  <a:gd name="T26" fmla="*/ 53 w 100"/>
                  <a:gd name="T27" fmla="*/ 20 h 115"/>
                  <a:gd name="T28" fmla="*/ 47 w 100"/>
                  <a:gd name="T29" fmla="*/ 30 h 115"/>
                  <a:gd name="T30" fmla="*/ 44 w 100"/>
                  <a:gd name="T31" fmla="*/ 19 h 115"/>
                  <a:gd name="T32" fmla="*/ 49 w 100"/>
                  <a:gd name="T33" fmla="*/ 17 h 115"/>
                  <a:gd name="T34" fmla="*/ 48 w 100"/>
                  <a:gd name="T35" fmla="*/ 7 h 115"/>
                  <a:gd name="T36" fmla="*/ 48 w 100"/>
                  <a:gd name="T37" fmla="*/ 1 h 115"/>
                  <a:gd name="T38" fmla="*/ 35 w 100"/>
                  <a:gd name="T39" fmla="*/ 7 h 115"/>
                  <a:gd name="T40" fmla="*/ 29 w 100"/>
                  <a:gd name="T41" fmla="*/ 24 h 115"/>
                  <a:gd name="T42" fmla="*/ 23 w 100"/>
                  <a:gd name="T43" fmla="*/ 38 h 115"/>
                  <a:gd name="T44" fmla="*/ 22 w 100"/>
                  <a:gd name="T45" fmla="*/ 46 h 115"/>
                  <a:gd name="T46" fmla="*/ 15 w 100"/>
                  <a:gd name="T47" fmla="*/ 58 h 115"/>
                  <a:gd name="T48" fmla="*/ 14 w 100"/>
                  <a:gd name="T49" fmla="*/ 72 h 115"/>
                  <a:gd name="T50" fmla="*/ 2 w 100"/>
                  <a:gd name="T51" fmla="*/ 78 h 115"/>
                  <a:gd name="T52" fmla="*/ 1 w 100"/>
                  <a:gd name="T53" fmla="*/ 94 h 115"/>
                  <a:gd name="T54" fmla="*/ 5 w 100"/>
                  <a:gd name="T55" fmla="*/ 90 h 115"/>
                  <a:gd name="T56" fmla="*/ 11 w 100"/>
                  <a:gd name="T57" fmla="*/ 92 h 115"/>
                  <a:gd name="T58" fmla="*/ 16 w 100"/>
                  <a:gd name="T59" fmla="*/ 93 h 115"/>
                  <a:gd name="T60" fmla="*/ 15 w 100"/>
                  <a:gd name="T61" fmla="*/ 103 h 115"/>
                  <a:gd name="T62" fmla="*/ 13 w 100"/>
                  <a:gd name="T63" fmla="*/ 114 h 115"/>
                  <a:gd name="T64" fmla="*/ 19 w 100"/>
                  <a:gd name="T65" fmla="*/ 115 h 115"/>
                  <a:gd name="T66" fmla="*/ 25 w 100"/>
                  <a:gd name="T67" fmla="*/ 111 h 115"/>
                  <a:gd name="T68" fmla="*/ 33 w 100"/>
                  <a:gd name="T69" fmla="*/ 106 h 115"/>
                  <a:gd name="T70" fmla="*/ 38 w 100"/>
                  <a:gd name="T71" fmla="*/ 96 h 115"/>
                  <a:gd name="T72" fmla="*/ 44 w 100"/>
                  <a:gd name="T73" fmla="*/ 95 h 115"/>
                  <a:gd name="T74" fmla="*/ 50 w 100"/>
                  <a:gd name="T75" fmla="*/ 89 h 115"/>
                  <a:gd name="T76" fmla="*/ 53 w 100"/>
                  <a:gd name="T77" fmla="*/ 78 h 115"/>
                  <a:gd name="T78" fmla="*/ 59 w 100"/>
                  <a:gd name="T79" fmla="*/ 78 h 115"/>
                  <a:gd name="T80" fmla="*/ 63 w 100"/>
                  <a:gd name="T81" fmla="*/ 81 h 115"/>
                  <a:gd name="T82" fmla="*/ 62 w 100"/>
                  <a:gd name="T83" fmla="*/ 88 h 115"/>
                  <a:gd name="T84" fmla="*/ 71 w 100"/>
                  <a:gd name="T85" fmla="*/ 92 h 115"/>
                  <a:gd name="T86" fmla="*/ 66 w 100"/>
                  <a:gd name="T87" fmla="*/ 102 h 115"/>
                  <a:gd name="T88" fmla="*/ 72 w 100"/>
                  <a:gd name="T89" fmla="*/ 102 h 115"/>
                  <a:gd name="T90" fmla="*/ 77 w 100"/>
                  <a:gd name="T91" fmla="*/ 106 h 115"/>
                  <a:gd name="T92" fmla="*/ 84 w 100"/>
                  <a:gd name="T93" fmla="*/ 108 h 115"/>
                  <a:gd name="T94" fmla="*/ 92 w 100"/>
                  <a:gd name="T95" fmla="*/ 105 h 115"/>
                  <a:gd name="T96" fmla="*/ 100 w 100"/>
                  <a:gd name="T97" fmla="*/ 101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0" h="115">
                    <a:moveTo>
                      <a:pt x="98" y="97"/>
                    </a:moveTo>
                    <a:cubicBezTo>
                      <a:pt x="96" y="95"/>
                      <a:pt x="96" y="95"/>
                      <a:pt x="96" y="95"/>
                    </a:cubicBezTo>
                    <a:cubicBezTo>
                      <a:pt x="99" y="94"/>
                      <a:pt x="99" y="94"/>
                      <a:pt x="99" y="94"/>
                    </a:cubicBezTo>
                    <a:cubicBezTo>
                      <a:pt x="100" y="91"/>
                      <a:pt x="100" y="91"/>
                      <a:pt x="100" y="91"/>
                    </a:cubicBezTo>
                    <a:cubicBezTo>
                      <a:pt x="97" y="90"/>
                      <a:pt x="97" y="90"/>
                      <a:pt x="97" y="90"/>
                    </a:cubicBezTo>
                    <a:cubicBezTo>
                      <a:pt x="96" y="87"/>
                      <a:pt x="96" y="87"/>
                      <a:pt x="96" y="87"/>
                    </a:cubicBezTo>
                    <a:cubicBezTo>
                      <a:pt x="95" y="87"/>
                      <a:pt x="95" y="87"/>
                      <a:pt x="95" y="87"/>
                    </a:cubicBezTo>
                    <a:cubicBezTo>
                      <a:pt x="95" y="90"/>
                      <a:pt x="95" y="90"/>
                      <a:pt x="95" y="90"/>
                    </a:cubicBezTo>
                    <a:cubicBezTo>
                      <a:pt x="93" y="91"/>
                      <a:pt x="93" y="91"/>
                      <a:pt x="93" y="91"/>
                    </a:cubicBezTo>
                    <a:cubicBezTo>
                      <a:pt x="92" y="90"/>
                      <a:pt x="92" y="90"/>
                      <a:pt x="92" y="90"/>
                    </a:cubicBezTo>
                    <a:cubicBezTo>
                      <a:pt x="89" y="88"/>
                      <a:pt x="89" y="88"/>
                      <a:pt x="89" y="88"/>
                    </a:cubicBezTo>
                    <a:cubicBezTo>
                      <a:pt x="89" y="86"/>
                      <a:pt x="89" y="86"/>
                      <a:pt x="89" y="86"/>
                    </a:cubicBezTo>
                    <a:cubicBezTo>
                      <a:pt x="88" y="86"/>
                      <a:pt x="88" y="86"/>
                      <a:pt x="88" y="86"/>
                    </a:cubicBezTo>
                    <a:cubicBezTo>
                      <a:pt x="85" y="89"/>
                      <a:pt x="85" y="89"/>
                      <a:pt x="85" y="89"/>
                    </a:cubicBezTo>
                    <a:cubicBezTo>
                      <a:pt x="80" y="89"/>
                      <a:pt x="80" y="89"/>
                      <a:pt x="80" y="89"/>
                    </a:cubicBezTo>
                    <a:cubicBezTo>
                      <a:pt x="77" y="87"/>
                      <a:pt x="77" y="87"/>
                      <a:pt x="77" y="87"/>
                    </a:cubicBezTo>
                    <a:cubicBezTo>
                      <a:pt x="80" y="85"/>
                      <a:pt x="80" y="85"/>
                      <a:pt x="80" y="85"/>
                    </a:cubicBezTo>
                    <a:cubicBezTo>
                      <a:pt x="83" y="85"/>
                      <a:pt x="83" y="85"/>
                      <a:pt x="83" y="85"/>
                    </a:cubicBezTo>
                    <a:cubicBezTo>
                      <a:pt x="85" y="82"/>
                      <a:pt x="85" y="82"/>
                      <a:pt x="85" y="82"/>
                    </a:cubicBezTo>
                    <a:cubicBezTo>
                      <a:pt x="85" y="79"/>
                      <a:pt x="85" y="79"/>
                      <a:pt x="85" y="79"/>
                    </a:cubicBezTo>
                    <a:cubicBezTo>
                      <a:pt x="84" y="78"/>
                      <a:pt x="84" y="78"/>
                      <a:pt x="84" y="78"/>
                    </a:cubicBezTo>
                    <a:cubicBezTo>
                      <a:pt x="84" y="73"/>
                      <a:pt x="84" y="73"/>
                      <a:pt x="84" y="73"/>
                    </a:cubicBezTo>
                    <a:cubicBezTo>
                      <a:pt x="85" y="71"/>
                      <a:pt x="85" y="71"/>
                      <a:pt x="85" y="71"/>
                    </a:cubicBezTo>
                    <a:cubicBezTo>
                      <a:pt x="85" y="68"/>
                      <a:pt x="85" y="68"/>
                      <a:pt x="85" y="68"/>
                    </a:cubicBezTo>
                    <a:cubicBezTo>
                      <a:pt x="83" y="66"/>
                      <a:pt x="83" y="66"/>
                      <a:pt x="83" y="66"/>
                    </a:cubicBezTo>
                    <a:cubicBezTo>
                      <a:pt x="83" y="63"/>
                      <a:pt x="83" y="63"/>
                      <a:pt x="83" y="63"/>
                    </a:cubicBezTo>
                    <a:cubicBezTo>
                      <a:pt x="78" y="57"/>
                      <a:pt x="78" y="57"/>
                      <a:pt x="78" y="57"/>
                    </a:cubicBezTo>
                    <a:cubicBezTo>
                      <a:pt x="74" y="55"/>
                      <a:pt x="74" y="55"/>
                      <a:pt x="74" y="55"/>
                    </a:cubicBezTo>
                    <a:cubicBezTo>
                      <a:pt x="74" y="53"/>
                      <a:pt x="74" y="53"/>
                      <a:pt x="74" y="53"/>
                    </a:cubicBezTo>
                    <a:cubicBezTo>
                      <a:pt x="72" y="48"/>
                      <a:pt x="72" y="48"/>
                      <a:pt x="72" y="48"/>
                    </a:cubicBezTo>
                    <a:cubicBezTo>
                      <a:pt x="70" y="48"/>
                      <a:pt x="70" y="48"/>
                      <a:pt x="70" y="48"/>
                    </a:cubicBezTo>
                    <a:cubicBezTo>
                      <a:pt x="69" y="45"/>
                      <a:pt x="69" y="45"/>
                      <a:pt x="69" y="45"/>
                    </a:cubicBezTo>
                    <a:cubicBezTo>
                      <a:pt x="70" y="40"/>
                      <a:pt x="70" y="40"/>
                      <a:pt x="70" y="40"/>
                    </a:cubicBezTo>
                    <a:cubicBezTo>
                      <a:pt x="68" y="37"/>
                      <a:pt x="68" y="37"/>
                      <a:pt x="68" y="37"/>
                    </a:cubicBezTo>
                    <a:cubicBezTo>
                      <a:pt x="64" y="37"/>
                      <a:pt x="64" y="37"/>
                      <a:pt x="64" y="37"/>
                    </a:cubicBezTo>
                    <a:cubicBezTo>
                      <a:pt x="58" y="34"/>
                      <a:pt x="58" y="34"/>
                      <a:pt x="58" y="34"/>
                    </a:cubicBezTo>
                    <a:cubicBezTo>
                      <a:pt x="56" y="30"/>
                      <a:pt x="56" y="30"/>
                      <a:pt x="56" y="30"/>
                    </a:cubicBezTo>
                    <a:cubicBezTo>
                      <a:pt x="58" y="28"/>
                      <a:pt x="58" y="28"/>
                      <a:pt x="58" y="28"/>
                    </a:cubicBezTo>
                    <a:cubicBezTo>
                      <a:pt x="58" y="26"/>
                      <a:pt x="58" y="26"/>
                      <a:pt x="58" y="26"/>
                    </a:cubicBezTo>
                    <a:cubicBezTo>
                      <a:pt x="55" y="23"/>
                      <a:pt x="55" y="23"/>
                      <a:pt x="55" y="23"/>
                    </a:cubicBezTo>
                    <a:cubicBezTo>
                      <a:pt x="54" y="20"/>
                      <a:pt x="54" y="20"/>
                      <a:pt x="54" y="20"/>
                    </a:cubicBezTo>
                    <a:cubicBezTo>
                      <a:pt x="53" y="20"/>
                      <a:pt x="53" y="20"/>
                      <a:pt x="53" y="20"/>
                    </a:cubicBezTo>
                    <a:cubicBezTo>
                      <a:pt x="50" y="24"/>
                      <a:pt x="50" y="24"/>
                      <a:pt x="50" y="24"/>
                    </a:cubicBezTo>
                    <a:cubicBezTo>
                      <a:pt x="49" y="28"/>
                      <a:pt x="49" y="28"/>
                      <a:pt x="49" y="28"/>
                    </a:cubicBezTo>
                    <a:cubicBezTo>
                      <a:pt x="47" y="30"/>
                      <a:pt x="47" y="30"/>
                      <a:pt x="47" y="30"/>
                    </a:cubicBezTo>
                    <a:cubicBezTo>
                      <a:pt x="46" y="29"/>
                      <a:pt x="46" y="29"/>
                      <a:pt x="46" y="29"/>
                    </a:cubicBezTo>
                    <a:cubicBezTo>
                      <a:pt x="46" y="23"/>
                      <a:pt x="46" y="23"/>
                      <a:pt x="46" y="23"/>
                    </a:cubicBezTo>
                    <a:cubicBezTo>
                      <a:pt x="44" y="19"/>
                      <a:pt x="44" y="19"/>
                      <a:pt x="44" y="19"/>
                    </a:cubicBezTo>
                    <a:cubicBezTo>
                      <a:pt x="45" y="17"/>
                      <a:pt x="45" y="17"/>
                      <a:pt x="45" y="17"/>
                    </a:cubicBezTo>
                    <a:cubicBezTo>
                      <a:pt x="47" y="17"/>
                      <a:pt x="47" y="17"/>
                      <a:pt x="47" y="17"/>
                    </a:cubicBezTo>
                    <a:cubicBezTo>
                      <a:pt x="49" y="17"/>
                      <a:pt x="49" y="17"/>
                      <a:pt x="49" y="17"/>
                    </a:cubicBezTo>
                    <a:cubicBezTo>
                      <a:pt x="48" y="14"/>
                      <a:pt x="48" y="14"/>
                      <a:pt x="48" y="14"/>
                    </a:cubicBezTo>
                    <a:cubicBezTo>
                      <a:pt x="49" y="11"/>
                      <a:pt x="49" y="11"/>
                      <a:pt x="49" y="11"/>
                    </a:cubicBezTo>
                    <a:cubicBezTo>
                      <a:pt x="48" y="7"/>
                      <a:pt x="48" y="7"/>
                      <a:pt x="48" y="7"/>
                    </a:cubicBezTo>
                    <a:cubicBezTo>
                      <a:pt x="45" y="8"/>
                      <a:pt x="45" y="8"/>
                      <a:pt x="45" y="8"/>
                    </a:cubicBezTo>
                    <a:cubicBezTo>
                      <a:pt x="45" y="5"/>
                      <a:pt x="45" y="5"/>
                      <a:pt x="45" y="5"/>
                    </a:cubicBezTo>
                    <a:cubicBezTo>
                      <a:pt x="48" y="1"/>
                      <a:pt x="48" y="1"/>
                      <a:pt x="48" y="1"/>
                    </a:cubicBezTo>
                    <a:cubicBezTo>
                      <a:pt x="46" y="0"/>
                      <a:pt x="46" y="0"/>
                      <a:pt x="46" y="0"/>
                    </a:cubicBezTo>
                    <a:cubicBezTo>
                      <a:pt x="39" y="3"/>
                      <a:pt x="39" y="3"/>
                      <a:pt x="39" y="3"/>
                    </a:cubicBezTo>
                    <a:cubicBezTo>
                      <a:pt x="35" y="7"/>
                      <a:pt x="35" y="7"/>
                      <a:pt x="35" y="7"/>
                    </a:cubicBezTo>
                    <a:cubicBezTo>
                      <a:pt x="33" y="15"/>
                      <a:pt x="33" y="15"/>
                      <a:pt x="33" y="15"/>
                    </a:cubicBezTo>
                    <a:cubicBezTo>
                      <a:pt x="29" y="21"/>
                      <a:pt x="29" y="21"/>
                      <a:pt x="29" y="21"/>
                    </a:cubicBezTo>
                    <a:cubicBezTo>
                      <a:pt x="29" y="24"/>
                      <a:pt x="29" y="24"/>
                      <a:pt x="29" y="24"/>
                    </a:cubicBezTo>
                    <a:cubicBezTo>
                      <a:pt x="27" y="28"/>
                      <a:pt x="27" y="28"/>
                      <a:pt x="27" y="28"/>
                    </a:cubicBezTo>
                    <a:cubicBezTo>
                      <a:pt x="27" y="31"/>
                      <a:pt x="27" y="31"/>
                      <a:pt x="27" y="31"/>
                    </a:cubicBezTo>
                    <a:cubicBezTo>
                      <a:pt x="23" y="38"/>
                      <a:pt x="23" y="38"/>
                      <a:pt x="23" y="38"/>
                    </a:cubicBezTo>
                    <a:cubicBezTo>
                      <a:pt x="25" y="40"/>
                      <a:pt x="25" y="40"/>
                      <a:pt x="25" y="40"/>
                    </a:cubicBezTo>
                    <a:cubicBezTo>
                      <a:pt x="23" y="42"/>
                      <a:pt x="23" y="42"/>
                      <a:pt x="23" y="42"/>
                    </a:cubicBezTo>
                    <a:cubicBezTo>
                      <a:pt x="22" y="46"/>
                      <a:pt x="22" y="46"/>
                      <a:pt x="22" y="46"/>
                    </a:cubicBezTo>
                    <a:cubicBezTo>
                      <a:pt x="21" y="49"/>
                      <a:pt x="21" y="49"/>
                      <a:pt x="21" y="49"/>
                    </a:cubicBezTo>
                    <a:cubicBezTo>
                      <a:pt x="17" y="54"/>
                      <a:pt x="17" y="54"/>
                      <a:pt x="17" y="54"/>
                    </a:cubicBezTo>
                    <a:cubicBezTo>
                      <a:pt x="15" y="58"/>
                      <a:pt x="15" y="58"/>
                      <a:pt x="15" y="58"/>
                    </a:cubicBezTo>
                    <a:cubicBezTo>
                      <a:pt x="15" y="64"/>
                      <a:pt x="15" y="64"/>
                      <a:pt x="15" y="64"/>
                    </a:cubicBezTo>
                    <a:cubicBezTo>
                      <a:pt x="14" y="66"/>
                      <a:pt x="14" y="66"/>
                      <a:pt x="14" y="66"/>
                    </a:cubicBezTo>
                    <a:cubicBezTo>
                      <a:pt x="14" y="72"/>
                      <a:pt x="14" y="72"/>
                      <a:pt x="14" y="72"/>
                    </a:cubicBezTo>
                    <a:cubicBezTo>
                      <a:pt x="12" y="75"/>
                      <a:pt x="12" y="75"/>
                      <a:pt x="12" y="75"/>
                    </a:cubicBezTo>
                    <a:cubicBezTo>
                      <a:pt x="8" y="75"/>
                      <a:pt x="8" y="75"/>
                      <a:pt x="8" y="75"/>
                    </a:cubicBezTo>
                    <a:cubicBezTo>
                      <a:pt x="2" y="78"/>
                      <a:pt x="2" y="78"/>
                      <a:pt x="2" y="78"/>
                    </a:cubicBezTo>
                    <a:cubicBezTo>
                      <a:pt x="2" y="82"/>
                      <a:pt x="2" y="82"/>
                      <a:pt x="2" y="82"/>
                    </a:cubicBezTo>
                    <a:cubicBezTo>
                      <a:pt x="0" y="90"/>
                      <a:pt x="0" y="90"/>
                      <a:pt x="0" y="90"/>
                    </a:cubicBezTo>
                    <a:cubicBezTo>
                      <a:pt x="1" y="94"/>
                      <a:pt x="1" y="94"/>
                      <a:pt x="1" y="94"/>
                    </a:cubicBezTo>
                    <a:cubicBezTo>
                      <a:pt x="1" y="94"/>
                      <a:pt x="2" y="94"/>
                      <a:pt x="2" y="94"/>
                    </a:cubicBezTo>
                    <a:cubicBezTo>
                      <a:pt x="3" y="90"/>
                      <a:pt x="3" y="90"/>
                      <a:pt x="3" y="90"/>
                    </a:cubicBezTo>
                    <a:cubicBezTo>
                      <a:pt x="5" y="90"/>
                      <a:pt x="5" y="90"/>
                      <a:pt x="5" y="90"/>
                    </a:cubicBezTo>
                    <a:cubicBezTo>
                      <a:pt x="6" y="91"/>
                      <a:pt x="6" y="91"/>
                      <a:pt x="6" y="91"/>
                    </a:cubicBezTo>
                    <a:cubicBezTo>
                      <a:pt x="8" y="92"/>
                      <a:pt x="8" y="92"/>
                      <a:pt x="8" y="92"/>
                    </a:cubicBezTo>
                    <a:cubicBezTo>
                      <a:pt x="11" y="92"/>
                      <a:pt x="11" y="92"/>
                      <a:pt x="11" y="92"/>
                    </a:cubicBezTo>
                    <a:cubicBezTo>
                      <a:pt x="13" y="91"/>
                      <a:pt x="13" y="91"/>
                      <a:pt x="13" y="91"/>
                    </a:cubicBezTo>
                    <a:cubicBezTo>
                      <a:pt x="14" y="92"/>
                      <a:pt x="14" y="92"/>
                      <a:pt x="14" y="92"/>
                    </a:cubicBezTo>
                    <a:cubicBezTo>
                      <a:pt x="16" y="93"/>
                      <a:pt x="16" y="93"/>
                      <a:pt x="16" y="93"/>
                    </a:cubicBezTo>
                    <a:cubicBezTo>
                      <a:pt x="17" y="96"/>
                      <a:pt x="17" y="96"/>
                      <a:pt x="17" y="96"/>
                    </a:cubicBezTo>
                    <a:cubicBezTo>
                      <a:pt x="14" y="100"/>
                      <a:pt x="14" y="100"/>
                      <a:pt x="14" y="100"/>
                    </a:cubicBezTo>
                    <a:cubicBezTo>
                      <a:pt x="15" y="103"/>
                      <a:pt x="15" y="103"/>
                      <a:pt x="15" y="103"/>
                    </a:cubicBezTo>
                    <a:cubicBezTo>
                      <a:pt x="13" y="107"/>
                      <a:pt x="13" y="107"/>
                      <a:pt x="13" y="107"/>
                    </a:cubicBezTo>
                    <a:cubicBezTo>
                      <a:pt x="13" y="113"/>
                      <a:pt x="13" y="113"/>
                      <a:pt x="13" y="113"/>
                    </a:cubicBezTo>
                    <a:cubicBezTo>
                      <a:pt x="13" y="114"/>
                      <a:pt x="13" y="114"/>
                      <a:pt x="13" y="114"/>
                    </a:cubicBezTo>
                    <a:cubicBezTo>
                      <a:pt x="15" y="113"/>
                      <a:pt x="15" y="113"/>
                      <a:pt x="15" y="113"/>
                    </a:cubicBezTo>
                    <a:cubicBezTo>
                      <a:pt x="17" y="114"/>
                      <a:pt x="17" y="114"/>
                      <a:pt x="17" y="114"/>
                    </a:cubicBezTo>
                    <a:cubicBezTo>
                      <a:pt x="19" y="115"/>
                      <a:pt x="19" y="115"/>
                      <a:pt x="19" y="115"/>
                    </a:cubicBezTo>
                    <a:cubicBezTo>
                      <a:pt x="21" y="113"/>
                      <a:pt x="21" y="113"/>
                      <a:pt x="21" y="113"/>
                    </a:cubicBezTo>
                    <a:cubicBezTo>
                      <a:pt x="24" y="113"/>
                      <a:pt x="24" y="113"/>
                      <a:pt x="24" y="113"/>
                    </a:cubicBezTo>
                    <a:cubicBezTo>
                      <a:pt x="25" y="111"/>
                      <a:pt x="25" y="111"/>
                      <a:pt x="25" y="111"/>
                    </a:cubicBezTo>
                    <a:cubicBezTo>
                      <a:pt x="28" y="110"/>
                      <a:pt x="28" y="110"/>
                      <a:pt x="28" y="110"/>
                    </a:cubicBezTo>
                    <a:cubicBezTo>
                      <a:pt x="30" y="110"/>
                      <a:pt x="30" y="110"/>
                      <a:pt x="30" y="110"/>
                    </a:cubicBezTo>
                    <a:cubicBezTo>
                      <a:pt x="33" y="106"/>
                      <a:pt x="33" y="106"/>
                      <a:pt x="33" y="106"/>
                    </a:cubicBezTo>
                    <a:cubicBezTo>
                      <a:pt x="34" y="102"/>
                      <a:pt x="34" y="102"/>
                      <a:pt x="34" y="102"/>
                    </a:cubicBezTo>
                    <a:cubicBezTo>
                      <a:pt x="37" y="99"/>
                      <a:pt x="37" y="99"/>
                      <a:pt x="37" y="99"/>
                    </a:cubicBezTo>
                    <a:cubicBezTo>
                      <a:pt x="38" y="96"/>
                      <a:pt x="38" y="96"/>
                      <a:pt x="38" y="96"/>
                    </a:cubicBezTo>
                    <a:cubicBezTo>
                      <a:pt x="40" y="96"/>
                      <a:pt x="40" y="96"/>
                      <a:pt x="40" y="96"/>
                    </a:cubicBezTo>
                    <a:cubicBezTo>
                      <a:pt x="42" y="98"/>
                      <a:pt x="42" y="98"/>
                      <a:pt x="42" y="98"/>
                    </a:cubicBezTo>
                    <a:cubicBezTo>
                      <a:pt x="44" y="95"/>
                      <a:pt x="44" y="95"/>
                      <a:pt x="44" y="95"/>
                    </a:cubicBezTo>
                    <a:cubicBezTo>
                      <a:pt x="46" y="94"/>
                      <a:pt x="46" y="94"/>
                      <a:pt x="46" y="94"/>
                    </a:cubicBezTo>
                    <a:cubicBezTo>
                      <a:pt x="48" y="94"/>
                      <a:pt x="48" y="94"/>
                      <a:pt x="48" y="94"/>
                    </a:cubicBezTo>
                    <a:cubicBezTo>
                      <a:pt x="50" y="89"/>
                      <a:pt x="50" y="89"/>
                      <a:pt x="50" y="89"/>
                    </a:cubicBezTo>
                    <a:cubicBezTo>
                      <a:pt x="49" y="83"/>
                      <a:pt x="49" y="83"/>
                      <a:pt x="49" y="83"/>
                    </a:cubicBezTo>
                    <a:cubicBezTo>
                      <a:pt x="52" y="81"/>
                      <a:pt x="52" y="81"/>
                      <a:pt x="52" y="81"/>
                    </a:cubicBezTo>
                    <a:cubicBezTo>
                      <a:pt x="53" y="78"/>
                      <a:pt x="53" y="78"/>
                      <a:pt x="53" y="78"/>
                    </a:cubicBezTo>
                    <a:cubicBezTo>
                      <a:pt x="56" y="78"/>
                      <a:pt x="56" y="78"/>
                      <a:pt x="56" y="78"/>
                    </a:cubicBezTo>
                    <a:cubicBezTo>
                      <a:pt x="57" y="80"/>
                      <a:pt x="57" y="80"/>
                      <a:pt x="57" y="80"/>
                    </a:cubicBezTo>
                    <a:cubicBezTo>
                      <a:pt x="59" y="78"/>
                      <a:pt x="59" y="78"/>
                      <a:pt x="59" y="78"/>
                    </a:cubicBezTo>
                    <a:cubicBezTo>
                      <a:pt x="61" y="77"/>
                      <a:pt x="61" y="77"/>
                      <a:pt x="61" y="77"/>
                    </a:cubicBezTo>
                    <a:cubicBezTo>
                      <a:pt x="63" y="78"/>
                      <a:pt x="63" y="78"/>
                      <a:pt x="63" y="78"/>
                    </a:cubicBezTo>
                    <a:cubicBezTo>
                      <a:pt x="63" y="81"/>
                      <a:pt x="63" y="81"/>
                      <a:pt x="63" y="81"/>
                    </a:cubicBezTo>
                    <a:cubicBezTo>
                      <a:pt x="61" y="84"/>
                      <a:pt x="61" y="84"/>
                      <a:pt x="61" y="84"/>
                    </a:cubicBezTo>
                    <a:cubicBezTo>
                      <a:pt x="59" y="86"/>
                      <a:pt x="59" y="86"/>
                      <a:pt x="59" y="86"/>
                    </a:cubicBezTo>
                    <a:cubicBezTo>
                      <a:pt x="62" y="88"/>
                      <a:pt x="62" y="88"/>
                      <a:pt x="62" y="88"/>
                    </a:cubicBezTo>
                    <a:cubicBezTo>
                      <a:pt x="67" y="88"/>
                      <a:pt x="67" y="88"/>
                      <a:pt x="67" y="88"/>
                    </a:cubicBezTo>
                    <a:cubicBezTo>
                      <a:pt x="70" y="89"/>
                      <a:pt x="70" y="89"/>
                      <a:pt x="70" y="89"/>
                    </a:cubicBezTo>
                    <a:cubicBezTo>
                      <a:pt x="71" y="92"/>
                      <a:pt x="71" y="92"/>
                      <a:pt x="71" y="92"/>
                    </a:cubicBezTo>
                    <a:cubicBezTo>
                      <a:pt x="69" y="96"/>
                      <a:pt x="69" y="96"/>
                      <a:pt x="69" y="96"/>
                    </a:cubicBezTo>
                    <a:cubicBezTo>
                      <a:pt x="66" y="97"/>
                      <a:pt x="66" y="97"/>
                      <a:pt x="66" y="97"/>
                    </a:cubicBezTo>
                    <a:cubicBezTo>
                      <a:pt x="66" y="102"/>
                      <a:pt x="66" y="102"/>
                      <a:pt x="66" y="102"/>
                    </a:cubicBezTo>
                    <a:cubicBezTo>
                      <a:pt x="68" y="103"/>
                      <a:pt x="68" y="103"/>
                      <a:pt x="68" y="103"/>
                    </a:cubicBezTo>
                    <a:cubicBezTo>
                      <a:pt x="70" y="102"/>
                      <a:pt x="70" y="102"/>
                      <a:pt x="70" y="102"/>
                    </a:cubicBezTo>
                    <a:cubicBezTo>
                      <a:pt x="72" y="102"/>
                      <a:pt x="72" y="102"/>
                      <a:pt x="72" y="102"/>
                    </a:cubicBezTo>
                    <a:cubicBezTo>
                      <a:pt x="73" y="104"/>
                      <a:pt x="73" y="104"/>
                      <a:pt x="73" y="104"/>
                    </a:cubicBezTo>
                    <a:cubicBezTo>
                      <a:pt x="75" y="103"/>
                      <a:pt x="75" y="103"/>
                      <a:pt x="75" y="103"/>
                    </a:cubicBezTo>
                    <a:cubicBezTo>
                      <a:pt x="77" y="106"/>
                      <a:pt x="77" y="106"/>
                      <a:pt x="77" y="106"/>
                    </a:cubicBezTo>
                    <a:cubicBezTo>
                      <a:pt x="80" y="106"/>
                      <a:pt x="80" y="106"/>
                      <a:pt x="80" y="106"/>
                    </a:cubicBezTo>
                    <a:cubicBezTo>
                      <a:pt x="82" y="108"/>
                      <a:pt x="82" y="108"/>
                      <a:pt x="82" y="108"/>
                    </a:cubicBezTo>
                    <a:cubicBezTo>
                      <a:pt x="84" y="108"/>
                      <a:pt x="84" y="108"/>
                      <a:pt x="84" y="108"/>
                    </a:cubicBezTo>
                    <a:cubicBezTo>
                      <a:pt x="88" y="111"/>
                      <a:pt x="88" y="111"/>
                      <a:pt x="88" y="111"/>
                    </a:cubicBezTo>
                    <a:cubicBezTo>
                      <a:pt x="90" y="110"/>
                      <a:pt x="90" y="110"/>
                      <a:pt x="90" y="110"/>
                    </a:cubicBezTo>
                    <a:cubicBezTo>
                      <a:pt x="92" y="105"/>
                      <a:pt x="92" y="105"/>
                      <a:pt x="92" y="105"/>
                    </a:cubicBezTo>
                    <a:cubicBezTo>
                      <a:pt x="94" y="104"/>
                      <a:pt x="94" y="104"/>
                      <a:pt x="94" y="104"/>
                    </a:cubicBezTo>
                    <a:cubicBezTo>
                      <a:pt x="97" y="101"/>
                      <a:pt x="97" y="101"/>
                      <a:pt x="97" y="101"/>
                    </a:cubicBezTo>
                    <a:cubicBezTo>
                      <a:pt x="100" y="101"/>
                      <a:pt x="100" y="101"/>
                      <a:pt x="100" y="101"/>
                    </a:cubicBezTo>
                    <a:cubicBezTo>
                      <a:pt x="100" y="99"/>
                      <a:pt x="100" y="99"/>
                      <a:pt x="100" y="99"/>
                    </a:cubicBezTo>
                    <a:lnTo>
                      <a:pt x="98" y="9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36" name="Freeform 1237">
                <a:extLst>
                  <a:ext uri="{FF2B5EF4-FFF2-40B4-BE49-F238E27FC236}">
                    <a16:creationId xmlns:a16="http://schemas.microsoft.com/office/drawing/2014/main" id="{22FBB824-F662-4301-A035-AFFDB14C34F9}"/>
                  </a:ext>
                </a:extLst>
              </p:cNvPr>
              <p:cNvSpPr>
                <a:spLocks noEditPoints="1"/>
              </p:cNvSpPr>
              <p:nvPr/>
            </p:nvSpPr>
            <p:spPr bwMode="auto">
              <a:xfrm>
                <a:off x="4133851" y="2640013"/>
                <a:ext cx="25400" cy="30163"/>
              </a:xfrm>
              <a:custGeom>
                <a:avLst/>
                <a:gdLst>
                  <a:gd name="T0" fmla="*/ 14 w 21"/>
                  <a:gd name="T1" fmla="*/ 18 h 24"/>
                  <a:gd name="T2" fmla="*/ 13 w 21"/>
                  <a:gd name="T3" fmla="*/ 21 h 24"/>
                  <a:gd name="T4" fmla="*/ 15 w 21"/>
                  <a:gd name="T5" fmla="*/ 19 h 24"/>
                  <a:gd name="T6" fmla="*/ 19 w 21"/>
                  <a:gd name="T7" fmla="*/ 13 h 24"/>
                  <a:gd name="T8" fmla="*/ 20 w 21"/>
                  <a:gd name="T9" fmla="*/ 12 h 24"/>
                  <a:gd name="T10" fmla="*/ 21 w 21"/>
                  <a:gd name="T11" fmla="*/ 7 h 24"/>
                  <a:gd name="T12" fmla="*/ 20 w 21"/>
                  <a:gd name="T13" fmla="*/ 5 h 24"/>
                  <a:gd name="T14" fmla="*/ 19 w 21"/>
                  <a:gd name="T15" fmla="*/ 5 h 24"/>
                  <a:gd name="T16" fmla="*/ 19 w 21"/>
                  <a:gd name="T17" fmla="*/ 2 h 24"/>
                  <a:gd name="T18" fmla="*/ 16 w 21"/>
                  <a:gd name="T19" fmla="*/ 0 h 24"/>
                  <a:gd name="T20" fmla="*/ 15 w 21"/>
                  <a:gd name="T21" fmla="*/ 2 h 24"/>
                  <a:gd name="T22" fmla="*/ 13 w 21"/>
                  <a:gd name="T23" fmla="*/ 8 h 24"/>
                  <a:gd name="T24" fmla="*/ 11 w 21"/>
                  <a:gd name="T25" fmla="*/ 12 h 24"/>
                  <a:gd name="T26" fmla="*/ 8 w 21"/>
                  <a:gd name="T27" fmla="*/ 14 h 24"/>
                  <a:gd name="T28" fmla="*/ 8 w 21"/>
                  <a:gd name="T29" fmla="*/ 11 h 24"/>
                  <a:gd name="T30" fmla="*/ 11 w 21"/>
                  <a:gd name="T31" fmla="*/ 8 h 24"/>
                  <a:gd name="T32" fmla="*/ 12 w 21"/>
                  <a:gd name="T33" fmla="*/ 4 h 24"/>
                  <a:gd name="T34" fmla="*/ 12 w 21"/>
                  <a:gd name="T35" fmla="*/ 3 h 24"/>
                  <a:gd name="T36" fmla="*/ 9 w 21"/>
                  <a:gd name="T37" fmla="*/ 5 h 24"/>
                  <a:gd name="T38" fmla="*/ 7 w 21"/>
                  <a:gd name="T39" fmla="*/ 10 h 24"/>
                  <a:gd name="T40" fmla="*/ 3 w 21"/>
                  <a:gd name="T41" fmla="*/ 15 h 24"/>
                  <a:gd name="T42" fmla="*/ 3 w 21"/>
                  <a:gd name="T43" fmla="*/ 17 h 24"/>
                  <a:gd name="T44" fmla="*/ 0 w 21"/>
                  <a:gd name="T45" fmla="*/ 21 h 24"/>
                  <a:gd name="T46" fmla="*/ 1 w 21"/>
                  <a:gd name="T47" fmla="*/ 24 h 24"/>
                  <a:gd name="T48" fmla="*/ 2 w 21"/>
                  <a:gd name="T49" fmla="*/ 23 h 24"/>
                  <a:gd name="T50" fmla="*/ 6 w 21"/>
                  <a:gd name="T51" fmla="*/ 17 h 24"/>
                  <a:gd name="T52" fmla="*/ 8 w 21"/>
                  <a:gd name="T53" fmla="*/ 17 h 24"/>
                  <a:gd name="T54" fmla="*/ 7 w 21"/>
                  <a:gd name="T55" fmla="*/ 20 h 24"/>
                  <a:gd name="T56" fmla="*/ 4 w 21"/>
                  <a:gd name="T57" fmla="*/ 24 h 24"/>
                  <a:gd name="T58" fmla="*/ 6 w 21"/>
                  <a:gd name="T59" fmla="*/ 24 h 24"/>
                  <a:gd name="T60" fmla="*/ 8 w 21"/>
                  <a:gd name="T61" fmla="*/ 23 h 24"/>
                  <a:gd name="T62" fmla="*/ 10 w 21"/>
                  <a:gd name="T63" fmla="*/ 23 h 24"/>
                  <a:gd name="T64" fmla="*/ 13 w 21"/>
                  <a:gd name="T65" fmla="*/ 19 h 24"/>
                  <a:gd name="T66" fmla="*/ 17 w 21"/>
                  <a:gd name="T67" fmla="*/ 12 h 24"/>
                  <a:gd name="T68" fmla="*/ 18 w 21"/>
                  <a:gd name="T69" fmla="*/ 9 h 24"/>
                  <a:gd name="T70" fmla="*/ 19 w 21"/>
                  <a:gd name="T71" fmla="*/ 9 h 24"/>
                  <a:gd name="T72" fmla="*/ 19 w 21"/>
                  <a:gd name="T73" fmla="*/ 11 h 24"/>
                  <a:gd name="T74" fmla="*/ 14 w 21"/>
                  <a:gd name="T75" fmla="*/ 18 h 24"/>
                  <a:gd name="T76" fmla="*/ 13 w 21"/>
                  <a:gd name="T77" fmla="*/ 15 h 24"/>
                  <a:gd name="T78" fmla="*/ 10 w 21"/>
                  <a:gd name="T79" fmla="*/ 18 h 24"/>
                  <a:gd name="T80" fmla="*/ 9 w 21"/>
                  <a:gd name="T81" fmla="*/ 19 h 24"/>
                  <a:gd name="T82" fmla="*/ 10 w 21"/>
                  <a:gd name="T83" fmla="*/ 16 h 24"/>
                  <a:gd name="T84" fmla="*/ 15 w 21"/>
                  <a:gd name="T85" fmla="*/ 10 h 24"/>
                  <a:gd name="T86" fmla="*/ 13 w 21"/>
                  <a:gd name="T87"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 h="24">
                    <a:moveTo>
                      <a:pt x="14" y="18"/>
                    </a:moveTo>
                    <a:cubicBezTo>
                      <a:pt x="13" y="21"/>
                      <a:pt x="13" y="21"/>
                      <a:pt x="13" y="21"/>
                    </a:cubicBezTo>
                    <a:cubicBezTo>
                      <a:pt x="15" y="19"/>
                      <a:pt x="15" y="19"/>
                      <a:pt x="15" y="19"/>
                    </a:cubicBezTo>
                    <a:cubicBezTo>
                      <a:pt x="19" y="13"/>
                      <a:pt x="19" y="13"/>
                      <a:pt x="19" y="13"/>
                    </a:cubicBezTo>
                    <a:cubicBezTo>
                      <a:pt x="20" y="12"/>
                      <a:pt x="20" y="12"/>
                      <a:pt x="20" y="12"/>
                    </a:cubicBezTo>
                    <a:cubicBezTo>
                      <a:pt x="21" y="7"/>
                      <a:pt x="21" y="7"/>
                      <a:pt x="21" y="7"/>
                    </a:cubicBezTo>
                    <a:cubicBezTo>
                      <a:pt x="20" y="5"/>
                      <a:pt x="20" y="5"/>
                      <a:pt x="20" y="5"/>
                    </a:cubicBezTo>
                    <a:cubicBezTo>
                      <a:pt x="19" y="5"/>
                      <a:pt x="19" y="5"/>
                      <a:pt x="19" y="5"/>
                    </a:cubicBezTo>
                    <a:cubicBezTo>
                      <a:pt x="19" y="2"/>
                      <a:pt x="19" y="2"/>
                      <a:pt x="19" y="2"/>
                    </a:cubicBezTo>
                    <a:cubicBezTo>
                      <a:pt x="16" y="0"/>
                      <a:pt x="16" y="0"/>
                      <a:pt x="16" y="0"/>
                    </a:cubicBezTo>
                    <a:cubicBezTo>
                      <a:pt x="15" y="2"/>
                      <a:pt x="15" y="2"/>
                      <a:pt x="15" y="2"/>
                    </a:cubicBezTo>
                    <a:cubicBezTo>
                      <a:pt x="13" y="8"/>
                      <a:pt x="13" y="8"/>
                      <a:pt x="13" y="8"/>
                    </a:cubicBezTo>
                    <a:cubicBezTo>
                      <a:pt x="11" y="12"/>
                      <a:pt x="11" y="12"/>
                      <a:pt x="11" y="12"/>
                    </a:cubicBezTo>
                    <a:cubicBezTo>
                      <a:pt x="8" y="14"/>
                      <a:pt x="8" y="14"/>
                      <a:pt x="8" y="14"/>
                    </a:cubicBezTo>
                    <a:cubicBezTo>
                      <a:pt x="8" y="11"/>
                      <a:pt x="8" y="11"/>
                      <a:pt x="8" y="11"/>
                    </a:cubicBezTo>
                    <a:cubicBezTo>
                      <a:pt x="11" y="8"/>
                      <a:pt x="11" y="8"/>
                      <a:pt x="11" y="8"/>
                    </a:cubicBezTo>
                    <a:cubicBezTo>
                      <a:pt x="12" y="4"/>
                      <a:pt x="12" y="4"/>
                      <a:pt x="12" y="4"/>
                    </a:cubicBezTo>
                    <a:cubicBezTo>
                      <a:pt x="12" y="3"/>
                      <a:pt x="12" y="3"/>
                      <a:pt x="12" y="3"/>
                    </a:cubicBezTo>
                    <a:cubicBezTo>
                      <a:pt x="9" y="5"/>
                      <a:pt x="9" y="5"/>
                      <a:pt x="9" y="5"/>
                    </a:cubicBezTo>
                    <a:cubicBezTo>
                      <a:pt x="7" y="10"/>
                      <a:pt x="7" y="10"/>
                      <a:pt x="7" y="10"/>
                    </a:cubicBezTo>
                    <a:cubicBezTo>
                      <a:pt x="3" y="15"/>
                      <a:pt x="3" y="15"/>
                      <a:pt x="3" y="15"/>
                    </a:cubicBezTo>
                    <a:cubicBezTo>
                      <a:pt x="3" y="17"/>
                      <a:pt x="3" y="17"/>
                      <a:pt x="3" y="17"/>
                    </a:cubicBezTo>
                    <a:cubicBezTo>
                      <a:pt x="0" y="21"/>
                      <a:pt x="0" y="21"/>
                      <a:pt x="0" y="21"/>
                    </a:cubicBezTo>
                    <a:cubicBezTo>
                      <a:pt x="1" y="24"/>
                      <a:pt x="1" y="24"/>
                      <a:pt x="1" y="24"/>
                    </a:cubicBezTo>
                    <a:cubicBezTo>
                      <a:pt x="2" y="23"/>
                      <a:pt x="2" y="23"/>
                      <a:pt x="2" y="23"/>
                    </a:cubicBezTo>
                    <a:cubicBezTo>
                      <a:pt x="6" y="17"/>
                      <a:pt x="6" y="17"/>
                      <a:pt x="6" y="17"/>
                    </a:cubicBezTo>
                    <a:cubicBezTo>
                      <a:pt x="8" y="17"/>
                      <a:pt x="8" y="17"/>
                      <a:pt x="8" y="17"/>
                    </a:cubicBezTo>
                    <a:cubicBezTo>
                      <a:pt x="7" y="20"/>
                      <a:pt x="7" y="20"/>
                      <a:pt x="7" y="20"/>
                    </a:cubicBezTo>
                    <a:cubicBezTo>
                      <a:pt x="4" y="24"/>
                      <a:pt x="4" y="24"/>
                      <a:pt x="4" y="24"/>
                    </a:cubicBezTo>
                    <a:cubicBezTo>
                      <a:pt x="6" y="24"/>
                      <a:pt x="6" y="24"/>
                      <a:pt x="6" y="24"/>
                    </a:cubicBezTo>
                    <a:cubicBezTo>
                      <a:pt x="8" y="23"/>
                      <a:pt x="8" y="23"/>
                      <a:pt x="8" y="23"/>
                    </a:cubicBezTo>
                    <a:cubicBezTo>
                      <a:pt x="10" y="23"/>
                      <a:pt x="10" y="23"/>
                      <a:pt x="10" y="23"/>
                    </a:cubicBezTo>
                    <a:cubicBezTo>
                      <a:pt x="10" y="23"/>
                      <a:pt x="13" y="18"/>
                      <a:pt x="13" y="19"/>
                    </a:cubicBezTo>
                    <a:cubicBezTo>
                      <a:pt x="17" y="12"/>
                      <a:pt x="17" y="12"/>
                      <a:pt x="17" y="12"/>
                    </a:cubicBezTo>
                    <a:cubicBezTo>
                      <a:pt x="18" y="9"/>
                      <a:pt x="18" y="9"/>
                      <a:pt x="18" y="9"/>
                    </a:cubicBezTo>
                    <a:cubicBezTo>
                      <a:pt x="19" y="9"/>
                      <a:pt x="19" y="9"/>
                      <a:pt x="19" y="9"/>
                    </a:cubicBezTo>
                    <a:cubicBezTo>
                      <a:pt x="19" y="11"/>
                      <a:pt x="19" y="11"/>
                      <a:pt x="19" y="11"/>
                    </a:cubicBezTo>
                    <a:lnTo>
                      <a:pt x="14" y="18"/>
                    </a:lnTo>
                    <a:close/>
                    <a:moveTo>
                      <a:pt x="13" y="15"/>
                    </a:moveTo>
                    <a:cubicBezTo>
                      <a:pt x="10" y="18"/>
                      <a:pt x="10" y="18"/>
                      <a:pt x="10" y="18"/>
                    </a:cubicBezTo>
                    <a:cubicBezTo>
                      <a:pt x="9" y="19"/>
                      <a:pt x="9" y="19"/>
                      <a:pt x="9" y="19"/>
                    </a:cubicBezTo>
                    <a:cubicBezTo>
                      <a:pt x="10" y="16"/>
                      <a:pt x="10" y="16"/>
                      <a:pt x="10" y="16"/>
                    </a:cubicBezTo>
                    <a:cubicBezTo>
                      <a:pt x="15" y="10"/>
                      <a:pt x="15" y="10"/>
                      <a:pt x="15" y="10"/>
                    </a:cubicBezTo>
                    <a:lnTo>
                      <a:pt x="13" y="1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37" name="Freeform 1238">
                <a:extLst>
                  <a:ext uri="{FF2B5EF4-FFF2-40B4-BE49-F238E27FC236}">
                    <a16:creationId xmlns:a16="http://schemas.microsoft.com/office/drawing/2014/main" id="{521B716E-BE48-BCE9-6243-811F0A0525C9}"/>
                  </a:ext>
                </a:extLst>
              </p:cNvPr>
              <p:cNvSpPr>
                <a:spLocks/>
              </p:cNvSpPr>
              <p:nvPr/>
            </p:nvSpPr>
            <p:spPr bwMode="auto">
              <a:xfrm>
                <a:off x="3925888" y="3916363"/>
                <a:ext cx="6350" cy="3175"/>
              </a:xfrm>
              <a:custGeom>
                <a:avLst/>
                <a:gdLst>
                  <a:gd name="T0" fmla="*/ 3 w 4"/>
                  <a:gd name="T1" fmla="*/ 2 h 2"/>
                  <a:gd name="T2" fmla="*/ 4 w 4"/>
                  <a:gd name="T3" fmla="*/ 0 h 2"/>
                  <a:gd name="T4" fmla="*/ 1 w 4"/>
                  <a:gd name="T5" fmla="*/ 0 h 2"/>
                  <a:gd name="T6" fmla="*/ 0 w 4"/>
                  <a:gd name="T7" fmla="*/ 2 h 2"/>
                  <a:gd name="T8" fmla="*/ 3 w 4"/>
                  <a:gd name="T9" fmla="*/ 2 h 2"/>
                </a:gdLst>
                <a:ahLst/>
                <a:cxnLst>
                  <a:cxn ang="0">
                    <a:pos x="T0" y="T1"/>
                  </a:cxn>
                  <a:cxn ang="0">
                    <a:pos x="T2" y="T3"/>
                  </a:cxn>
                  <a:cxn ang="0">
                    <a:pos x="T4" y="T5"/>
                  </a:cxn>
                  <a:cxn ang="0">
                    <a:pos x="T6" y="T7"/>
                  </a:cxn>
                  <a:cxn ang="0">
                    <a:pos x="T8" y="T9"/>
                  </a:cxn>
                </a:cxnLst>
                <a:rect l="0" t="0" r="r" b="b"/>
                <a:pathLst>
                  <a:path w="4" h="2">
                    <a:moveTo>
                      <a:pt x="3" y="2"/>
                    </a:moveTo>
                    <a:lnTo>
                      <a:pt x="4" y="0"/>
                    </a:lnTo>
                    <a:lnTo>
                      <a:pt x="1" y="0"/>
                    </a:lnTo>
                    <a:lnTo>
                      <a:pt x="0" y="2"/>
                    </a:lnTo>
                    <a:lnTo>
                      <a:pt x="3"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38" name="Freeform 1239">
                <a:extLst>
                  <a:ext uri="{FF2B5EF4-FFF2-40B4-BE49-F238E27FC236}">
                    <a16:creationId xmlns:a16="http://schemas.microsoft.com/office/drawing/2014/main" id="{C483FD17-D597-13CA-DD17-D3A23358289D}"/>
                  </a:ext>
                </a:extLst>
              </p:cNvPr>
              <p:cNvSpPr>
                <a:spLocks/>
              </p:cNvSpPr>
              <p:nvPr/>
            </p:nvSpPr>
            <p:spPr bwMode="auto">
              <a:xfrm>
                <a:off x="3994151" y="3940175"/>
                <a:ext cx="50800" cy="23813"/>
              </a:xfrm>
              <a:custGeom>
                <a:avLst/>
                <a:gdLst>
                  <a:gd name="T0" fmla="*/ 25 w 32"/>
                  <a:gd name="T1" fmla="*/ 6 h 15"/>
                  <a:gd name="T2" fmla="*/ 23 w 32"/>
                  <a:gd name="T3" fmla="*/ 1 h 15"/>
                  <a:gd name="T4" fmla="*/ 12 w 32"/>
                  <a:gd name="T5" fmla="*/ 0 h 15"/>
                  <a:gd name="T6" fmla="*/ 7 w 32"/>
                  <a:gd name="T7" fmla="*/ 1 h 15"/>
                  <a:gd name="T8" fmla="*/ 4 w 32"/>
                  <a:gd name="T9" fmla="*/ 1 h 15"/>
                  <a:gd name="T10" fmla="*/ 1 w 32"/>
                  <a:gd name="T11" fmla="*/ 1 h 15"/>
                  <a:gd name="T12" fmla="*/ 0 w 32"/>
                  <a:gd name="T13" fmla="*/ 5 h 15"/>
                  <a:gd name="T14" fmla="*/ 2 w 32"/>
                  <a:gd name="T15" fmla="*/ 7 h 15"/>
                  <a:gd name="T16" fmla="*/ 5 w 32"/>
                  <a:gd name="T17" fmla="*/ 6 h 15"/>
                  <a:gd name="T18" fmla="*/ 6 w 32"/>
                  <a:gd name="T19" fmla="*/ 7 h 15"/>
                  <a:gd name="T20" fmla="*/ 8 w 32"/>
                  <a:gd name="T21" fmla="*/ 11 h 15"/>
                  <a:gd name="T22" fmla="*/ 9 w 32"/>
                  <a:gd name="T23" fmla="*/ 13 h 15"/>
                  <a:gd name="T24" fmla="*/ 13 w 32"/>
                  <a:gd name="T25" fmla="*/ 13 h 15"/>
                  <a:gd name="T26" fmla="*/ 15 w 32"/>
                  <a:gd name="T27" fmla="*/ 15 h 15"/>
                  <a:gd name="T28" fmla="*/ 19 w 32"/>
                  <a:gd name="T29" fmla="*/ 15 h 15"/>
                  <a:gd name="T30" fmla="*/ 19 w 32"/>
                  <a:gd name="T31" fmla="*/ 11 h 15"/>
                  <a:gd name="T32" fmla="*/ 21 w 32"/>
                  <a:gd name="T33" fmla="*/ 11 h 15"/>
                  <a:gd name="T34" fmla="*/ 22 w 32"/>
                  <a:gd name="T35" fmla="*/ 14 h 15"/>
                  <a:gd name="T36" fmla="*/ 23 w 32"/>
                  <a:gd name="T37" fmla="*/ 13 h 15"/>
                  <a:gd name="T38" fmla="*/ 25 w 32"/>
                  <a:gd name="T39" fmla="*/ 10 h 15"/>
                  <a:gd name="T40" fmla="*/ 26 w 32"/>
                  <a:gd name="T41" fmla="*/ 11 h 15"/>
                  <a:gd name="T42" fmla="*/ 31 w 32"/>
                  <a:gd name="T43" fmla="*/ 11 h 15"/>
                  <a:gd name="T44" fmla="*/ 32 w 32"/>
                  <a:gd name="T45" fmla="*/ 10 h 15"/>
                  <a:gd name="T46" fmla="*/ 29 w 32"/>
                  <a:gd name="T47" fmla="*/ 7 h 15"/>
                  <a:gd name="T48" fmla="*/ 25 w 32"/>
                  <a:gd name="T49"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15">
                    <a:moveTo>
                      <a:pt x="25" y="6"/>
                    </a:moveTo>
                    <a:lnTo>
                      <a:pt x="23" y="1"/>
                    </a:lnTo>
                    <a:lnTo>
                      <a:pt x="12" y="0"/>
                    </a:lnTo>
                    <a:lnTo>
                      <a:pt x="7" y="1"/>
                    </a:lnTo>
                    <a:lnTo>
                      <a:pt x="4" y="1"/>
                    </a:lnTo>
                    <a:lnTo>
                      <a:pt x="1" y="1"/>
                    </a:lnTo>
                    <a:lnTo>
                      <a:pt x="0" y="5"/>
                    </a:lnTo>
                    <a:lnTo>
                      <a:pt x="2" y="7"/>
                    </a:lnTo>
                    <a:lnTo>
                      <a:pt x="5" y="6"/>
                    </a:lnTo>
                    <a:lnTo>
                      <a:pt x="6" y="7"/>
                    </a:lnTo>
                    <a:lnTo>
                      <a:pt x="8" y="11"/>
                    </a:lnTo>
                    <a:lnTo>
                      <a:pt x="9" y="13"/>
                    </a:lnTo>
                    <a:lnTo>
                      <a:pt x="13" y="13"/>
                    </a:lnTo>
                    <a:lnTo>
                      <a:pt x="15" y="15"/>
                    </a:lnTo>
                    <a:lnTo>
                      <a:pt x="19" y="15"/>
                    </a:lnTo>
                    <a:lnTo>
                      <a:pt x="19" y="11"/>
                    </a:lnTo>
                    <a:lnTo>
                      <a:pt x="21" y="11"/>
                    </a:lnTo>
                    <a:lnTo>
                      <a:pt x="22" y="14"/>
                    </a:lnTo>
                    <a:lnTo>
                      <a:pt x="23" y="13"/>
                    </a:lnTo>
                    <a:lnTo>
                      <a:pt x="25" y="10"/>
                    </a:lnTo>
                    <a:lnTo>
                      <a:pt x="26" y="11"/>
                    </a:lnTo>
                    <a:lnTo>
                      <a:pt x="31" y="11"/>
                    </a:lnTo>
                    <a:lnTo>
                      <a:pt x="32" y="10"/>
                    </a:lnTo>
                    <a:lnTo>
                      <a:pt x="29" y="7"/>
                    </a:lnTo>
                    <a:lnTo>
                      <a:pt x="25"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39" name="Freeform 1240">
                <a:extLst>
                  <a:ext uri="{FF2B5EF4-FFF2-40B4-BE49-F238E27FC236}">
                    <a16:creationId xmlns:a16="http://schemas.microsoft.com/office/drawing/2014/main" id="{8A8B7E48-4855-DBDC-84CB-BF20FA6F5DE0}"/>
                  </a:ext>
                </a:extLst>
              </p:cNvPr>
              <p:cNvSpPr>
                <a:spLocks/>
              </p:cNvSpPr>
              <p:nvPr/>
            </p:nvSpPr>
            <p:spPr bwMode="auto">
              <a:xfrm>
                <a:off x="4110038" y="3925888"/>
                <a:ext cx="9525" cy="7938"/>
              </a:xfrm>
              <a:custGeom>
                <a:avLst/>
                <a:gdLst>
                  <a:gd name="T0" fmla="*/ 6 w 6"/>
                  <a:gd name="T1" fmla="*/ 5 h 5"/>
                  <a:gd name="T2" fmla="*/ 5 w 6"/>
                  <a:gd name="T3" fmla="*/ 3 h 5"/>
                  <a:gd name="T4" fmla="*/ 2 w 6"/>
                  <a:gd name="T5" fmla="*/ 0 h 5"/>
                  <a:gd name="T6" fmla="*/ 0 w 6"/>
                  <a:gd name="T7" fmla="*/ 1 h 5"/>
                  <a:gd name="T8" fmla="*/ 1 w 6"/>
                  <a:gd name="T9" fmla="*/ 3 h 5"/>
                  <a:gd name="T10" fmla="*/ 6 w 6"/>
                  <a:gd name="T11" fmla="*/ 5 h 5"/>
                </a:gdLst>
                <a:ahLst/>
                <a:cxnLst>
                  <a:cxn ang="0">
                    <a:pos x="T0" y="T1"/>
                  </a:cxn>
                  <a:cxn ang="0">
                    <a:pos x="T2" y="T3"/>
                  </a:cxn>
                  <a:cxn ang="0">
                    <a:pos x="T4" y="T5"/>
                  </a:cxn>
                  <a:cxn ang="0">
                    <a:pos x="T6" y="T7"/>
                  </a:cxn>
                  <a:cxn ang="0">
                    <a:pos x="T8" y="T9"/>
                  </a:cxn>
                  <a:cxn ang="0">
                    <a:pos x="T10" y="T11"/>
                  </a:cxn>
                </a:cxnLst>
                <a:rect l="0" t="0" r="r" b="b"/>
                <a:pathLst>
                  <a:path w="6" h="5">
                    <a:moveTo>
                      <a:pt x="6" y="5"/>
                    </a:moveTo>
                    <a:lnTo>
                      <a:pt x="5" y="3"/>
                    </a:lnTo>
                    <a:lnTo>
                      <a:pt x="2" y="0"/>
                    </a:lnTo>
                    <a:lnTo>
                      <a:pt x="0" y="1"/>
                    </a:lnTo>
                    <a:lnTo>
                      <a:pt x="1" y="3"/>
                    </a:lnTo>
                    <a:lnTo>
                      <a:pt x="6"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40" name="Freeform 1241">
                <a:extLst>
                  <a:ext uri="{FF2B5EF4-FFF2-40B4-BE49-F238E27FC236}">
                    <a16:creationId xmlns:a16="http://schemas.microsoft.com/office/drawing/2014/main" id="{C467AFAA-6294-40D9-ADDD-38A3283E622C}"/>
                  </a:ext>
                </a:extLst>
              </p:cNvPr>
              <p:cNvSpPr>
                <a:spLocks/>
              </p:cNvSpPr>
              <p:nvPr/>
            </p:nvSpPr>
            <p:spPr bwMode="auto">
              <a:xfrm>
                <a:off x="4083051" y="3900488"/>
                <a:ext cx="61913" cy="53975"/>
              </a:xfrm>
              <a:custGeom>
                <a:avLst/>
                <a:gdLst>
                  <a:gd name="T0" fmla="*/ 47 w 51"/>
                  <a:gd name="T1" fmla="*/ 34 h 44"/>
                  <a:gd name="T2" fmla="*/ 47 w 51"/>
                  <a:gd name="T3" fmla="*/ 31 h 44"/>
                  <a:gd name="T4" fmla="*/ 48 w 51"/>
                  <a:gd name="T5" fmla="*/ 27 h 44"/>
                  <a:gd name="T6" fmla="*/ 46 w 51"/>
                  <a:gd name="T7" fmla="*/ 23 h 44"/>
                  <a:gd name="T8" fmla="*/ 46 w 51"/>
                  <a:gd name="T9" fmla="*/ 21 h 44"/>
                  <a:gd name="T10" fmla="*/ 49 w 51"/>
                  <a:gd name="T11" fmla="*/ 19 h 44"/>
                  <a:gd name="T12" fmla="*/ 50 w 51"/>
                  <a:gd name="T13" fmla="*/ 15 h 44"/>
                  <a:gd name="T14" fmla="*/ 49 w 51"/>
                  <a:gd name="T15" fmla="*/ 11 h 44"/>
                  <a:gd name="T16" fmla="*/ 51 w 51"/>
                  <a:gd name="T17" fmla="*/ 7 h 44"/>
                  <a:gd name="T18" fmla="*/ 50 w 51"/>
                  <a:gd name="T19" fmla="*/ 5 h 44"/>
                  <a:gd name="T20" fmla="*/ 50 w 51"/>
                  <a:gd name="T21" fmla="*/ 5 h 44"/>
                  <a:gd name="T22" fmla="*/ 47 w 51"/>
                  <a:gd name="T23" fmla="*/ 4 h 44"/>
                  <a:gd name="T24" fmla="*/ 44 w 51"/>
                  <a:gd name="T25" fmla="*/ 5 h 44"/>
                  <a:gd name="T26" fmla="*/ 41 w 51"/>
                  <a:gd name="T27" fmla="*/ 1 h 44"/>
                  <a:gd name="T28" fmla="*/ 33 w 51"/>
                  <a:gd name="T29" fmla="*/ 0 h 44"/>
                  <a:gd name="T30" fmla="*/ 31 w 51"/>
                  <a:gd name="T31" fmla="*/ 1 h 44"/>
                  <a:gd name="T32" fmla="*/ 28 w 51"/>
                  <a:gd name="T33" fmla="*/ 0 h 44"/>
                  <a:gd name="T34" fmla="*/ 21 w 51"/>
                  <a:gd name="T35" fmla="*/ 0 h 44"/>
                  <a:gd name="T36" fmla="*/ 20 w 51"/>
                  <a:gd name="T37" fmla="*/ 3 h 44"/>
                  <a:gd name="T38" fmla="*/ 23 w 51"/>
                  <a:gd name="T39" fmla="*/ 5 h 44"/>
                  <a:gd name="T40" fmla="*/ 33 w 51"/>
                  <a:gd name="T41" fmla="*/ 9 h 44"/>
                  <a:gd name="T42" fmla="*/ 32 w 51"/>
                  <a:gd name="T43" fmla="*/ 11 h 44"/>
                  <a:gd name="T44" fmla="*/ 33 w 51"/>
                  <a:gd name="T45" fmla="*/ 15 h 44"/>
                  <a:gd name="T46" fmla="*/ 32 w 51"/>
                  <a:gd name="T47" fmla="*/ 20 h 44"/>
                  <a:gd name="T48" fmla="*/ 34 w 51"/>
                  <a:gd name="T49" fmla="*/ 24 h 44"/>
                  <a:gd name="T50" fmla="*/ 37 w 51"/>
                  <a:gd name="T51" fmla="*/ 25 h 44"/>
                  <a:gd name="T52" fmla="*/ 41 w 51"/>
                  <a:gd name="T53" fmla="*/ 29 h 44"/>
                  <a:gd name="T54" fmla="*/ 40 w 51"/>
                  <a:gd name="T55" fmla="*/ 32 h 44"/>
                  <a:gd name="T56" fmla="*/ 33 w 51"/>
                  <a:gd name="T57" fmla="*/ 32 h 44"/>
                  <a:gd name="T58" fmla="*/ 31 w 51"/>
                  <a:gd name="T59" fmla="*/ 33 h 44"/>
                  <a:gd name="T60" fmla="*/ 28 w 51"/>
                  <a:gd name="T61" fmla="*/ 32 h 44"/>
                  <a:gd name="T62" fmla="*/ 24 w 51"/>
                  <a:gd name="T63" fmla="*/ 32 h 44"/>
                  <a:gd name="T64" fmla="*/ 20 w 51"/>
                  <a:gd name="T65" fmla="*/ 30 h 44"/>
                  <a:gd name="T66" fmla="*/ 15 w 51"/>
                  <a:gd name="T67" fmla="*/ 33 h 44"/>
                  <a:gd name="T68" fmla="*/ 15 w 51"/>
                  <a:gd name="T69" fmla="*/ 30 h 44"/>
                  <a:gd name="T70" fmla="*/ 14 w 51"/>
                  <a:gd name="T71" fmla="*/ 30 h 44"/>
                  <a:gd name="T72" fmla="*/ 8 w 51"/>
                  <a:gd name="T73" fmla="*/ 31 h 44"/>
                  <a:gd name="T74" fmla="*/ 5 w 51"/>
                  <a:gd name="T75" fmla="*/ 28 h 44"/>
                  <a:gd name="T76" fmla="*/ 1 w 51"/>
                  <a:gd name="T77" fmla="*/ 30 h 44"/>
                  <a:gd name="T78" fmla="*/ 0 w 51"/>
                  <a:gd name="T79" fmla="*/ 33 h 44"/>
                  <a:gd name="T80" fmla="*/ 1 w 51"/>
                  <a:gd name="T81" fmla="*/ 37 h 44"/>
                  <a:gd name="T82" fmla="*/ 5 w 51"/>
                  <a:gd name="T83" fmla="*/ 37 h 44"/>
                  <a:gd name="T84" fmla="*/ 10 w 51"/>
                  <a:gd name="T85" fmla="*/ 43 h 44"/>
                  <a:gd name="T86" fmla="*/ 12 w 51"/>
                  <a:gd name="T87" fmla="*/ 44 h 44"/>
                  <a:gd name="T88" fmla="*/ 12 w 51"/>
                  <a:gd name="T89" fmla="*/ 40 h 44"/>
                  <a:gd name="T90" fmla="*/ 14 w 51"/>
                  <a:gd name="T91" fmla="*/ 38 h 44"/>
                  <a:gd name="T92" fmla="*/ 22 w 51"/>
                  <a:gd name="T93" fmla="*/ 38 h 44"/>
                  <a:gd name="T94" fmla="*/ 26 w 51"/>
                  <a:gd name="T95" fmla="*/ 41 h 44"/>
                  <a:gd name="T96" fmla="*/ 36 w 51"/>
                  <a:gd name="T97" fmla="*/ 41 h 44"/>
                  <a:gd name="T98" fmla="*/ 37 w 51"/>
                  <a:gd name="T99" fmla="*/ 40 h 44"/>
                  <a:gd name="T100" fmla="*/ 40 w 51"/>
                  <a:gd name="T101" fmla="*/ 41 h 44"/>
                  <a:gd name="T102" fmla="*/ 43 w 51"/>
                  <a:gd name="T103" fmla="*/ 42 h 44"/>
                  <a:gd name="T104" fmla="*/ 43 w 51"/>
                  <a:gd name="T105" fmla="*/ 39 h 44"/>
                  <a:gd name="T106" fmla="*/ 47 w 51"/>
                  <a:gd name="T107" fmla="*/ 3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 h="44">
                    <a:moveTo>
                      <a:pt x="47" y="34"/>
                    </a:moveTo>
                    <a:cubicBezTo>
                      <a:pt x="47" y="31"/>
                      <a:pt x="47" y="31"/>
                      <a:pt x="47" y="31"/>
                    </a:cubicBezTo>
                    <a:cubicBezTo>
                      <a:pt x="48" y="27"/>
                      <a:pt x="48" y="27"/>
                      <a:pt x="48" y="27"/>
                    </a:cubicBezTo>
                    <a:cubicBezTo>
                      <a:pt x="46" y="23"/>
                      <a:pt x="46" y="23"/>
                      <a:pt x="46" y="23"/>
                    </a:cubicBezTo>
                    <a:cubicBezTo>
                      <a:pt x="46" y="21"/>
                      <a:pt x="46" y="21"/>
                      <a:pt x="46" y="21"/>
                    </a:cubicBezTo>
                    <a:cubicBezTo>
                      <a:pt x="49" y="19"/>
                      <a:pt x="49" y="19"/>
                      <a:pt x="49" y="19"/>
                    </a:cubicBezTo>
                    <a:cubicBezTo>
                      <a:pt x="50" y="15"/>
                      <a:pt x="50" y="15"/>
                      <a:pt x="50" y="15"/>
                    </a:cubicBezTo>
                    <a:cubicBezTo>
                      <a:pt x="49" y="11"/>
                      <a:pt x="49" y="11"/>
                      <a:pt x="49" y="11"/>
                    </a:cubicBezTo>
                    <a:cubicBezTo>
                      <a:pt x="51" y="7"/>
                      <a:pt x="51" y="7"/>
                      <a:pt x="51" y="7"/>
                    </a:cubicBezTo>
                    <a:cubicBezTo>
                      <a:pt x="50" y="5"/>
                      <a:pt x="50" y="5"/>
                      <a:pt x="50" y="5"/>
                    </a:cubicBezTo>
                    <a:cubicBezTo>
                      <a:pt x="50" y="5"/>
                      <a:pt x="50" y="5"/>
                      <a:pt x="50" y="5"/>
                    </a:cubicBezTo>
                    <a:cubicBezTo>
                      <a:pt x="47" y="4"/>
                      <a:pt x="47" y="4"/>
                      <a:pt x="47" y="4"/>
                    </a:cubicBezTo>
                    <a:cubicBezTo>
                      <a:pt x="44" y="5"/>
                      <a:pt x="44" y="5"/>
                      <a:pt x="44" y="5"/>
                    </a:cubicBezTo>
                    <a:cubicBezTo>
                      <a:pt x="41" y="1"/>
                      <a:pt x="41" y="1"/>
                      <a:pt x="41" y="1"/>
                    </a:cubicBezTo>
                    <a:cubicBezTo>
                      <a:pt x="33" y="0"/>
                      <a:pt x="33" y="0"/>
                      <a:pt x="33" y="0"/>
                    </a:cubicBezTo>
                    <a:cubicBezTo>
                      <a:pt x="31" y="1"/>
                      <a:pt x="31" y="1"/>
                      <a:pt x="31" y="1"/>
                    </a:cubicBezTo>
                    <a:cubicBezTo>
                      <a:pt x="28" y="0"/>
                      <a:pt x="28" y="0"/>
                      <a:pt x="28" y="0"/>
                    </a:cubicBezTo>
                    <a:cubicBezTo>
                      <a:pt x="21" y="0"/>
                      <a:pt x="21" y="0"/>
                      <a:pt x="21" y="0"/>
                    </a:cubicBezTo>
                    <a:cubicBezTo>
                      <a:pt x="20" y="3"/>
                      <a:pt x="20" y="3"/>
                      <a:pt x="20" y="3"/>
                    </a:cubicBezTo>
                    <a:cubicBezTo>
                      <a:pt x="20" y="3"/>
                      <a:pt x="23" y="5"/>
                      <a:pt x="23" y="5"/>
                    </a:cubicBezTo>
                    <a:cubicBezTo>
                      <a:pt x="33" y="9"/>
                      <a:pt x="33" y="9"/>
                      <a:pt x="33" y="9"/>
                    </a:cubicBezTo>
                    <a:cubicBezTo>
                      <a:pt x="32" y="11"/>
                      <a:pt x="32" y="11"/>
                      <a:pt x="32" y="11"/>
                    </a:cubicBezTo>
                    <a:cubicBezTo>
                      <a:pt x="33" y="15"/>
                      <a:pt x="33" y="15"/>
                      <a:pt x="33" y="15"/>
                    </a:cubicBezTo>
                    <a:cubicBezTo>
                      <a:pt x="32" y="20"/>
                      <a:pt x="32" y="20"/>
                      <a:pt x="32" y="20"/>
                    </a:cubicBezTo>
                    <a:cubicBezTo>
                      <a:pt x="34" y="24"/>
                      <a:pt x="34" y="24"/>
                      <a:pt x="34" y="24"/>
                    </a:cubicBezTo>
                    <a:cubicBezTo>
                      <a:pt x="37" y="25"/>
                      <a:pt x="37" y="25"/>
                      <a:pt x="37" y="25"/>
                    </a:cubicBezTo>
                    <a:cubicBezTo>
                      <a:pt x="41" y="29"/>
                      <a:pt x="41" y="29"/>
                      <a:pt x="41" y="29"/>
                    </a:cubicBezTo>
                    <a:cubicBezTo>
                      <a:pt x="40" y="32"/>
                      <a:pt x="40" y="32"/>
                      <a:pt x="40" y="32"/>
                    </a:cubicBezTo>
                    <a:cubicBezTo>
                      <a:pt x="33" y="32"/>
                      <a:pt x="33" y="32"/>
                      <a:pt x="33" y="32"/>
                    </a:cubicBezTo>
                    <a:cubicBezTo>
                      <a:pt x="31" y="33"/>
                      <a:pt x="31" y="33"/>
                      <a:pt x="31" y="33"/>
                    </a:cubicBezTo>
                    <a:cubicBezTo>
                      <a:pt x="28" y="32"/>
                      <a:pt x="28" y="32"/>
                      <a:pt x="28" y="32"/>
                    </a:cubicBezTo>
                    <a:cubicBezTo>
                      <a:pt x="24" y="32"/>
                      <a:pt x="24" y="32"/>
                      <a:pt x="24" y="32"/>
                    </a:cubicBezTo>
                    <a:cubicBezTo>
                      <a:pt x="20" y="30"/>
                      <a:pt x="20" y="30"/>
                      <a:pt x="20" y="30"/>
                    </a:cubicBezTo>
                    <a:cubicBezTo>
                      <a:pt x="15" y="33"/>
                      <a:pt x="15" y="33"/>
                      <a:pt x="15" y="33"/>
                    </a:cubicBezTo>
                    <a:cubicBezTo>
                      <a:pt x="15" y="30"/>
                      <a:pt x="15" y="30"/>
                      <a:pt x="15" y="30"/>
                    </a:cubicBezTo>
                    <a:cubicBezTo>
                      <a:pt x="14" y="30"/>
                      <a:pt x="14" y="30"/>
                      <a:pt x="14" y="30"/>
                    </a:cubicBezTo>
                    <a:cubicBezTo>
                      <a:pt x="8" y="31"/>
                      <a:pt x="8" y="31"/>
                      <a:pt x="8" y="31"/>
                    </a:cubicBezTo>
                    <a:cubicBezTo>
                      <a:pt x="5" y="28"/>
                      <a:pt x="5" y="28"/>
                      <a:pt x="5" y="28"/>
                    </a:cubicBezTo>
                    <a:cubicBezTo>
                      <a:pt x="1" y="30"/>
                      <a:pt x="1" y="30"/>
                      <a:pt x="1" y="30"/>
                    </a:cubicBezTo>
                    <a:cubicBezTo>
                      <a:pt x="0" y="33"/>
                      <a:pt x="0" y="33"/>
                      <a:pt x="0" y="33"/>
                    </a:cubicBezTo>
                    <a:cubicBezTo>
                      <a:pt x="1" y="37"/>
                      <a:pt x="1" y="37"/>
                      <a:pt x="1" y="37"/>
                    </a:cubicBezTo>
                    <a:cubicBezTo>
                      <a:pt x="5" y="37"/>
                      <a:pt x="5" y="37"/>
                      <a:pt x="5" y="37"/>
                    </a:cubicBezTo>
                    <a:cubicBezTo>
                      <a:pt x="10" y="43"/>
                      <a:pt x="10" y="43"/>
                      <a:pt x="10" y="43"/>
                    </a:cubicBezTo>
                    <a:cubicBezTo>
                      <a:pt x="12" y="44"/>
                      <a:pt x="12" y="44"/>
                      <a:pt x="12" y="44"/>
                    </a:cubicBezTo>
                    <a:cubicBezTo>
                      <a:pt x="12" y="40"/>
                      <a:pt x="12" y="40"/>
                      <a:pt x="12" y="40"/>
                    </a:cubicBezTo>
                    <a:cubicBezTo>
                      <a:pt x="14" y="38"/>
                      <a:pt x="14" y="38"/>
                      <a:pt x="14" y="38"/>
                    </a:cubicBezTo>
                    <a:cubicBezTo>
                      <a:pt x="22" y="38"/>
                      <a:pt x="22" y="38"/>
                      <a:pt x="22" y="38"/>
                    </a:cubicBezTo>
                    <a:cubicBezTo>
                      <a:pt x="26" y="41"/>
                      <a:pt x="26" y="41"/>
                      <a:pt x="26" y="41"/>
                    </a:cubicBezTo>
                    <a:cubicBezTo>
                      <a:pt x="36" y="41"/>
                      <a:pt x="36" y="41"/>
                      <a:pt x="36" y="41"/>
                    </a:cubicBezTo>
                    <a:cubicBezTo>
                      <a:pt x="37" y="40"/>
                      <a:pt x="37" y="40"/>
                      <a:pt x="37" y="40"/>
                    </a:cubicBezTo>
                    <a:cubicBezTo>
                      <a:pt x="40" y="41"/>
                      <a:pt x="40" y="41"/>
                      <a:pt x="40" y="41"/>
                    </a:cubicBezTo>
                    <a:cubicBezTo>
                      <a:pt x="43" y="42"/>
                      <a:pt x="43" y="42"/>
                      <a:pt x="43" y="42"/>
                    </a:cubicBezTo>
                    <a:cubicBezTo>
                      <a:pt x="43" y="39"/>
                      <a:pt x="43" y="39"/>
                      <a:pt x="43" y="39"/>
                    </a:cubicBezTo>
                    <a:lnTo>
                      <a:pt x="47" y="3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41" name="Freeform 1242">
                <a:extLst>
                  <a:ext uri="{FF2B5EF4-FFF2-40B4-BE49-F238E27FC236}">
                    <a16:creationId xmlns:a16="http://schemas.microsoft.com/office/drawing/2014/main" id="{548BB1EC-3214-ADF2-B28D-D512A7DFAEFC}"/>
                  </a:ext>
                </a:extLst>
              </p:cNvPr>
              <p:cNvSpPr>
                <a:spLocks/>
              </p:cNvSpPr>
              <p:nvPr/>
            </p:nvSpPr>
            <p:spPr bwMode="auto">
              <a:xfrm>
                <a:off x="4117976" y="3892550"/>
                <a:ext cx="12700" cy="4763"/>
              </a:xfrm>
              <a:custGeom>
                <a:avLst/>
                <a:gdLst>
                  <a:gd name="T0" fmla="*/ 8 w 8"/>
                  <a:gd name="T1" fmla="*/ 3 h 3"/>
                  <a:gd name="T2" fmla="*/ 3 w 8"/>
                  <a:gd name="T3" fmla="*/ 0 h 3"/>
                  <a:gd name="T4" fmla="*/ 0 w 8"/>
                  <a:gd name="T5" fmla="*/ 1 h 3"/>
                  <a:gd name="T6" fmla="*/ 3 w 8"/>
                  <a:gd name="T7" fmla="*/ 3 h 3"/>
                  <a:gd name="T8" fmla="*/ 8 w 8"/>
                  <a:gd name="T9" fmla="*/ 3 h 3"/>
                </a:gdLst>
                <a:ahLst/>
                <a:cxnLst>
                  <a:cxn ang="0">
                    <a:pos x="T0" y="T1"/>
                  </a:cxn>
                  <a:cxn ang="0">
                    <a:pos x="T2" y="T3"/>
                  </a:cxn>
                  <a:cxn ang="0">
                    <a:pos x="T4" y="T5"/>
                  </a:cxn>
                  <a:cxn ang="0">
                    <a:pos x="T6" y="T7"/>
                  </a:cxn>
                  <a:cxn ang="0">
                    <a:pos x="T8" y="T9"/>
                  </a:cxn>
                </a:cxnLst>
                <a:rect l="0" t="0" r="r" b="b"/>
                <a:pathLst>
                  <a:path w="8" h="3">
                    <a:moveTo>
                      <a:pt x="8" y="3"/>
                    </a:moveTo>
                    <a:lnTo>
                      <a:pt x="3" y="0"/>
                    </a:lnTo>
                    <a:lnTo>
                      <a:pt x="0" y="1"/>
                    </a:lnTo>
                    <a:lnTo>
                      <a:pt x="3" y="3"/>
                    </a:lnTo>
                    <a:lnTo>
                      <a:pt x="8"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42" name="Freeform 1243">
                <a:extLst>
                  <a:ext uri="{FF2B5EF4-FFF2-40B4-BE49-F238E27FC236}">
                    <a16:creationId xmlns:a16="http://schemas.microsoft.com/office/drawing/2014/main" id="{9AA0FC49-1AA8-A30C-83C0-2601A1E0BB27}"/>
                  </a:ext>
                </a:extLst>
              </p:cNvPr>
              <p:cNvSpPr>
                <a:spLocks/>
              </p:cNvSpPr>
              <p:nvPr/>
            </p:nvSpPr>
            <p:spPr bwMode="auto">
              <a:xfrm>
                <a:off x="3852863" y="3802063"/>
                <a:ext cx="238125" cy="101600"/>
              </a:xfrm>
              <a:custGeom>
                <a:avLst/>
                <a:gdLst>
                  <a:gd name="T0" fmla="*/ 135 w 150"/>
                  <a:gd name="T1" fmla="*/ 63 h 64"/>
                  <a:gd name="T2" fmla="*/ 138 w 150"/>
                  <a:gd name="T3" fmla="*/ 61 h 64"/>
                  <a:gd name="T4" fmla="*/ 145 w 150"/>
                  <a:gd name="T5" fmla="*/ 60 h 64"/>
                  <a:gd name="T6" fmla="*/ 150 w 150"/>
                  <a:gd name="T7" fmla="*/ 55 h 64"/>
                  <a:gd name="T8" fmla="*/ 146 w 150"/>
                  <a:gd name="T9" fmla="*/ 54 h 64"/>
                  <a:gd name="T10" fmla="*/ 138 w 150"/>
                  <a:gd name="T11" fmla="*/ 46 h 64"/>
                  <a:gd name="T12" fmla="*/ 128 w 150"/>
                  <a:gd name="T13" fmla="*/ 45 h 64"/>
                  <a:gd name="T14" fmla="*/ 132 w 150"/>
                  <a:gd name="T15" fmla="*/ 39 h 64"/>
                  <a:gd name="T16" fmla="*/ 128 w 150"/>
                  <a:gd name="T17" fmla="*/ 40 h 64"/>
                  <a:gd name="T18" fmla="*/ 120 w 150"/>
                  <a:gd name="T19" fmla="*/ 34 h 64"/>
                  <a:gd name="T20" fmla="*/ 116 w 150"/>
                  <a:gd name="T21" fmla="*/ 33 h 64"/>
                  <a:gd name="T22" fmla="*/ 110 w 150"/>
                  <a:gd name="T23" fmla="*/ 33 h 64"/>
                  <a:gd name="T24" fmla="*/ 109 w 150"/>
                  <a:gd name="T25" fmla="*/ 29 h 64"/>
                  <a:gd name="T26" fmla="*/ 107 w 150"/>
                  <a:gd name="T27" fmla="*/ 30 h 64"/>
                  <a:gd name="T28" fmla="*/ 100 w 150"/>
                  <a:gd name="T29" fmla="*/ 27 h 64"/>
                  <a:gd name="T30" fmla="*/ 93 w 150"/>
                  <a:gd name="T31" fmla="*/ 21 h 64"/>
                  <a:gd name="T32" fmla="*/ 82 w 150"/>
                  <a:gd name="T33" fmla="*/ 17 h 64"/>
                  <a:gd name="T34" fmla="*/ 78 w 150"/>
                  <a:gd name="T35" fmla="*/ 12 h 64"/>
                  <a:gd name="T36" fmla="*/ 72 w 150"/>
                  <a:gd name="T37" fmla="*/ 8 h 64"/>
                  <a:gd name="T38" fmla="*/ 60 w 150"/>
                  <a:gd name="T39" fmla="*/ 4 h 64"/>
                  <a:gd name="T40" fmla="*/ 52 w 150"/>
                  <a:gd name="T41" fmla="*/ 5 h 64"/>
                  <a:gd name="T42" fmla="*/ 43 w 150"/>
                  <a:gd name="T43" fmla="*/ 0 h 64"/>
                  <a:gd name="T44" fmla="*/ 35 w 150"/>
                  <a:gd name="T45" fmla="*/ 3 h 64"/>
                  <a:gd name="T46" fmla="*/ 21 w 150"/>
                  <a:gd name="T47" fmla="*/ 5 h 64"/>
                  <a:gd name="T48" fmla="*/ 13 w 150"/>
                  <a:gd name="T49" fmla="*/ 9 h 64"/>
                  <a:gd name="T50" fmla="*/ 8 w 150"/>
                  <a:gd name="T51" fmla="*/ 14 h 64"/>
                  <a:gd name="T52" fmla="*/ 10 w 150"/>
                  <a:gd name="T53" fmla="*/ 20 h 64"/>
                  <a:gd name="T54" fmla="*/ 7 w 150"/>
                  <a:gd name="T55" fmla="*/ 20 h 64"/>
                  <a:gd name="T56" fmla="*/ 0 w 150"/>
                  <a:gd name="T57" fmla="*/ 23 h 64"/>
                  <a:gd name="T58" fmla="*/ 2 w 150"/>
                  <a:gd name="T59" fmla="*/ 27 h 64"/>
                  <a:gd name="T60" fmla="*/ 6 w 150"/>
                  <a:gd name="T61" fmla="*/ 24 h 64"/>
                  <a:gd name="T62" fmla="*/ 10 w 150"/>
                  <a:gd name="T63" fmla="*/ 24 h 64"/>
                  <a:gd name="T64" fmla="*/ 14 w 150"/>
                  <a:gd name="T65" fmla="*/ 19 h 64"/>
                  <a:gd name="T66" fmla="*/ 20 w 150"/>
                  <a:gd name="T67" fmla="*/ 18 h 64"/>
                  <a:gd name="T68" fmla="*/ 24 w 150"/>
                  <a:gd name="T69" fmla="*/ 19 h 64"/>
                  <a:gd name="T70" fmla="*/ 31 w 150"/>
                  <a:gd name="T71" fmla="*/ 12 h 64"/>
                  <a:gd name="T72" fmla="*/ 37 w 150"/>
                  <a:gd name="T73" fmla="*/ 11 h 64"/>
                  <a:gd name="T74" fmla="*/ 45 w 150"/>
                  <a:gd name="T75" fmla="*/ 12 h 64"/>
                  <a:gd name="T76" fmla="*/ 45 w 150"/>
                  <a:gd name="T77" fmla="*/ 15 h 64"/>
                  <a:gd name="T78" fmla="*/ 40 w 150"/>
                  <a:gd name="T79" fmla="*/ 16 h 64"/>
                  <a:gd name="T80" fmla="*/ 51 w 150"/>
                  <a:gd name="T81" fmla="*/ 20 h 64"/>
                  <a:gd name="T82" fmla="*/ 55 w 150"/>
                  <a:gd name="T83" fmla="*/ 19 h 64"/>
                  <a:gd name="T84" fmla="*/ 62 w 150"/>
                  <a:gd name="T85" fmla="*/ 23 h 64"/>
                  <a:gd name="T86" fmla="*/ 64 w 150"/>
                  <a:gd name="T87" fmla="*/ 20 h 64"/>
                  <a:gd name="T88" fmla="*/ 66 w 150"/>
                  <a:gd name="T89" fmla="*/ 24 h 64"/>
                  <a:gd name="T90" fmla="*/ 75 w 150"/>
                  <a:gd name="T91" fmla="*/ 29 h 64"/>
                  <a:gd name="T92" fmla="*/ 79 w 150"/>
                  <a:gd name="T93" fmla="*/ 30 h 64"/>
                  <a:gd name="T94" fmla="*/ 83 w 150"/>
                  <a:gd name="T95" fmla="*/ 30 h 64"/>
                  <a:gd name="T96" fmla="*/ 89 w 150"/>
                  <a:gd name="T97" fmla="*/ 29 h 64"/>
                  <a:gd name="T98" fmla="*/ 96 w 150"/>
                  <a:gd name="T99" fmla="*/ 47 h 64"/>
                  <a:gd name="T100" fmla="*/ 99 w 150"/>
                  <a:gd name="T101" fmla="*/ 46 h 64"/>
                  <a:gd name="T102" fmla="*/ 108 w 150"/>
                  <a:gd name="T103" fmla="*/ 48 h 64"/>
                  <a:gd name="T104" fmla="*/ 111 w 150"/>
                  <a:gd name="T105" fmla="*/ 50 h 64"/>
                  <a:gd name="T106" fmla="*/ 107 w 150"/>
                  <a:gd name="T107" fmla="*/ 55 h 64"/>
                  <a:gd name="T108" fmla="*/ 101 w 150"/>
                  <a:gd name="T109" fmla="*/ 63 h 64"/>
                  <a:gd name="T110" fmla="*/ 110 w 150"/>
                  <a:gd name="T111" fmla="*/ 62 h 64"/>
                  <a:gd name="T112" fmla="*/ 119 w 150"/>
                  <a:gd name="T113" fmla="*/ 61 h 64"/>
                  <a:gd name="T114" fmla="*/ 128 w 150"/>
                  <a:gd name="T115"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0" h="64">
                    <a:moveTo>
                      <a:pt x="128" y="64"/>
                    </a:moveTo>
                    <a:lnTo>
                      <a:pt x="135" y="63"/>
                    </a:lnTo>
                    <a:lnTo>
                      <a:pt x="136" y="61"/>
                    </a:lnTo>
                    <a:lnTo>
                      <a:pt x="138" y="61"/>
                    </a:lnTo>
                    <a:lnTo>
                      <a:pt x="140" y="59"/>
                    </a:lnTo>
                    <a:lnTo>
                      <a:pt x="145" y="60"/>
                    </a:lnTo>
                    <a:lnTo>
                      <a:pt x="149" y="59"/>
                    </a:lnTo>
                    <a:lnTo>
                      <a:pt x="150" y="55"/>
                    </a:lnTo>
                    <a:lnTo>
                      <a:pt x="149" y="54"/>
                    </a:lnTo>
                    <a:lnTo>
                      <a:pt x="146" y="54"/>
                    </a:lnTo>
                    <a:lnTo>
                      <a:pt x="144" y="49"/>
                    </a:lnTo>
                    <a:lnTo>
                      <a:pt x="138" y="46"/>
                    </a:lnTo>
                    <a:lnTo>
                      <a:pt x="131" y="46"/>
                    </a:lnTo>
                    <a:lnTo>
                      <a:pt x="128" y="45"/>
                    </a:lnTo>
                    <a:lnTo>
                      <a:pt x="130" y="43"/>
                    </a:lnTo>
                    <a:lnTo>
                      <a:pt x="132" y="39"/>
                    </a:lnTo>
                    <a:lnTo>
                      <a:pt x="130" y="38"/>
                    </a:lnTo>
                    <a:lnTo>
                      <a:pt x="128" y="40"/>
                    </a:lnTo>
                    <a:lnTo>
                      <a:pt x="125" y="39"/>
                    </a:lnTo>
                    <a:lnTo>
                      <a:pt x="120" y="34"/>
                    </a:lnTo>
                    <a:lnTo>
                      <a:pt x="118" y="36"/>
                    </a:lnTo>
                    <a:lnTo>
                      <a:pt x="116" y="33"/>
                    </a:lnTo>
                    <a:lnTo>
                      <a:pt x="112" y="30"/>
                    </a:lnTo>
                    <a:lnTo>
                      <a:pt x="110" y="33"/>
                    </a:lnTo>
                    <a:lnTo>
                      <a:pt x="109" y="31"/>
                    </a:lnTo>
                    <a:lnTo>
                      <a:pt x="109" y="29"/>
                    </a:lnTo>
                    <a:lnTo>
                      <a:pt x="108" y="29"/>
                    </a:lnTo>
                    <a:lnTo>
                      <a:pt x="107" y="30"/>
                    </a:lnTo>
                    <a:lnTo>
                      <a:pt x="105" y="29"/>
                    </a:lnTo>
                    <a:lnTo>
                      <a:pt x="100" y="27"/>
                    </a:lnTo>
                    <a:lnTo>
                      <a:pt x="97" y="23"/>
                    </a:lnTo>
                    <a:lnTo>
                      <a:pt x="93" y="21"/>
                    </a:lnTo>
                    <a:lnTo>
                      <a:pt x="90" y="17"/>
                    </a:lnTo>
                    <a:lnTo>
                      <a:pt x="82" y="17"/>
                    </a:lnTo>
                    <a:lnTo>
                      <a:pt x="79" y="16"/>
                    </a:lnTo>
                    <a:lnTo>
                      <a:pt x="78" y="12"/>
                    </a:lnTo>
                    <a:lnTo>
                      <a:pt x="74" y="7"/>
                    </a:lnTo>
                    <a:lnTo>
                      <a:pt x="72" y="8"/>
                    </a:lnTo>
                    <a:lnTo>
                      <a:pt x="70" y="6"/>
                    </a:lnTo>
                    <a:lnTo>
                      <a:pt x="60" y="4"/>
                    </a:lnTo>
                    <a:lnTo>
                      <a:pt x="56" y="5"/>
                    </a:lnTo>
                    <a:lnTo>
                      <a:pt x="52" y="5"/>
                    </a:lnTo>
                    <a:lnTo>
                      <a:pt x="50" y="1"/>
                    </a:lnTo>
                    <a:lnTo>
                      <a:pt x="43" y="0"/>
                    </a:lnTo>
                    <a:lnTo>
                      <a:pt x="38" y="0"/>
                    </a:lnTo>
                    <a:lnTo>
                      <a:pt x="35" y="3"/>
                    </a:lnTo>
                    <a:lnTo>
                      <a:pt x="27" y="3"/>
                    </a:lnTo>
                    <a:lnTo>
                      <a:pt x="21" y="5"/>
                    </a:lnTo>
                    <a:lnTo>
                      <a:pt x="19" y="7"/>
                    </a:lnTo>
                    <a:lnTo>
                      <a:pt x="13" y="9"/>
                    </a:lnTo>
                    <a:lnTo>
                      <a:pt x="11" y="12"/>
                    </a:lnTo>
                    <a:lnTo>
                      <a:pt x="8" y="14"/>
                    </a:lnTo>
                    <a:lnTo>
                      <a:pt x="8" y="18"/>
                    </a:lnTo>
                    <a:lnTo>
                      <a:pt x="10" y="20"/>
                    </a:lnTo>
                    <a:lnTo>
                      <a:pt x="9" y="22"/>
                    </a:lnTo>
                    <a:lnTo>
                      <a:pt x="7" y="20"/>
                    </a:lnTo>
                    <a:lnTo>
                      <a:pt x="1" y="24"/>
                    </a:lnTo>
                    <a:lnTo>
                      <a:pt x="0" y="23"/>
                    </a:lnTo>
                    <a:lnTo>
                      <a:pt x="0" y="26"/>
                    </a:lnTo>
                    <a:lnTo>
                      <a:pt x="2" y="27"/>
                    </a:lnTo>
                    <a:lnTo>
                      <a:pt x="5" y="23"/>
                    </a:lnTo>
                    <a:lnTo>
                      <a:pt x="6" y="24"/>
                    </a:lnTo>
                    <a:lnTo>
                      <a:pt x="6" y="26"/>
                    </a:lnTo>
                    <a:lnTo>
                      <a:pt x="10" y="24"/>
                    </a:lnTo>
                    <a:lnTo>
                      <a:pt x="12" y="24"/>
                    </a:lnTo>
                    <a:lnTo>
                      <a:pt x="14" y="19"/>
                    </a:lnTo>
                    <a:lnTo>
                      <a:pt x="18" y="19"/>
                    </a:lnTo>
                    <a:lnTo>
                      <a:pt x="20" y="18"/>
                    </a:lnTo>
                    <a:lnTo>
                      <a:pt x="21" y="19"/>
                    </a:lnTo>
                    <a:lnTo>
                      <a:pt x="24" y="19"/>
                    </a:lnTo>
                    <a:lnTo>
                      <a:pt x="28" y="13"/>
                    </a:lnTo>
                    <a:lnTo>
                      <a:pt x="31" y="12"/>
                    </a:lnTo>
                    <a:lnTo>
                      <a:pt x="33" y="10"/>
                    </a:lnTo>
                    <a:lnTo>
                      <a:pt x="37" y="11"/>
                    </a:lnTo>
                    <a:lnTo>
                      <a:pt x="39" y="11"/>
                    </a:lnTo>
                    <a:lnTo>
                      <a:pt x="45" y="12"/>
                    </a:lnTo>
                    <a:lnTo>
                      <a:pt x="47" y="13"/>
                    </a:lnTo>
                    <a:lnTo>
                      <a:pt x="45" y="15"/>
                    </a:lnTo>
                    <a:lnTo>
                      <a:pt x="42" y="15"/>
                    </a:lnTo>
                    <a:lnTo>
                      <a:pt x="40" y="16"/>
                    </a:lnTo>
                    <a:lnTo>
                      <a:pt x="42" y="19"/>
                    </a:lnTo>
                    <a:lnTo>
                      <a:pt x="51" y="20"/>
                    </a:lnTo>
                    <a:lnTo>
                      <a:pt x="52" y="19"/>
                    </a:lnTo>
                    <a:lnTo>
                      <a:pt x="55" y="19"/>
                    </a:lnTo>
                    <a:lnTo>
                      <a:pt x="57" y="22"/>
                    </a:lnTo>
                    <a:lnTo>
                      <a:pt x="62" y="23"/>
                    </a:lnTo>
                    <a:lnTo>
                      <a:pt x="63" y="23"/>
                    </a:lnTo>
                    <a:lnTo>
                      <a:pt x="64" y="20"/>
                    </a:lnTo>
                    <a:lnTo>
                      <a:pt x="66" y="22"/>
                    </a:lnTo>
                    <a:lnTo>
                      <a:pt x="66" y="24"/>
                    </a:lnTo>
                    <a:lnTo>
                      <a:pt x="71" y="28"/>
                    </a:lnTo>
                    <a:lnTo>
                      <a:pt x="75" y="29"/>
                    </a:lnTo>
                    <a:lnTo>
                      <a:pt x="76" y="27"/>
                    </a:lnTo>
                    <a:lnTo>
                      <a:pt x="79" y="30"/>
                    </a:lnTo>
                    <a:lnTo>
                      <a:pt x="81" y="29"/>
                    </a:lnTo>
                    <a:lnTo>
                      <a:pt x="83" y="30"/>
                    </a:lnTo>
                    <a:lnTo>
                      <a:pt x="87" y="29"/>
                    </a:lnTo>
                    <a:lnTo>
                      <a:pt x="89" y="29"/>
                    </a:lnTo>
                    <a:lnTo>
                      <a:pt x="91" y="40"/>
                    </a:lnTo>
                    <a:lnTo>
                      <a:pt x="96" y="47"/>
                    </a:lnTo>
                    <a:lnTo>
                      <a:pt x="98" y="47"/>
                    </a:lnTo>
                    <a:lnTo>
                      <a:pt x="99" y="46"/>
                    </a:lnTo>
                    <a:lnTo>
                      <a:pt x="102" y="48"/>
                    </a:lnTo>
                    <a:lnTo>
                      <a:pt x="108" y="48"/>
                    </a:lnTo>
                    <a:lnTo>
                      <a:pt x="108" y="50"/>
                    </a:lnTo>
                    <a:lnTo>
                      <a:pt x="111" y="50"/>
                    </a:lnTo>
                    <a:lnTo>
                      <a:pt x="110" y="54"/>
                    </a:lnTo>
                    <a:lnTo>
                      <a:pt x="107" y="55"/>
                    </a:lnTo>
                    <a:lnTo>
                      <a:pt x="102" y="60"/>
                    </a:lnTo>
                    <a:lnTo>
                      <a:pt x="101" y="63"/>
                    </a:lnTo>
                    <a:lnTo>
                      <a:pt x="107" y="64"/>
                    </a:lnTo>
                    <a:lnTo>
                      <a:pt x="110" y="62"/>
                    </a:lnTo>
                    <a:lnTo>
                      <a:pt x="112" y="64"/>
                    </a:lnTo>
                    <a:lnTo>
                      <a:pt x="119" y="61"/>
                    </a:lnTo>
                    <a:lnTo>
                      <a:pt x="123" y="62"/>
                    </a:lnTo>
                    <a:lnTo>
                      <a:pt x="128" y="6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43" name="Freeform 1244">
                <a:extLst>
                  <a:ext uri="{FF2B5EF4-FFF2-40B4-BE49-F238E27FC236}">
                    <a16:creationId xmlns:a16="http://schemas.microsoft.com/office/drawing/2014/main" id="{0E0258DB-1B6E-80E8-68CE-CC256DDBCDD4}"/>
                  </a:ext>
                </a:extLst>
              </p:cNvPr>
              <p:cNvSpPr>
                <a:spLocks/>
              </p:cNvSpPr>
              <p:nvPr/>
            </p:nvSpPr>
            <p:spPr bwMode="auto">
              <a:xfrm>
                <a:off x="3894138" y="3840163"/>
                <a:ext cx="12700" cy="14288"/>
              </a:xfrm>
              <a:custGeom>
                <a:avLst/>
                <a:gdLst>
                  <a:gd name="T0" fmla="*/ 1 w 8"/>
                  <a:gd name="T1" fmla="*/ 6 h 9"/>
                  <a:gd name="T2" fmla="*/ 0 w 8"/>
                  <a:gd name="T3" fmla="*/ 5 h 9"/>
                  <a:gd name="T4" fmla="*/ 0 w 8"/>
                  <a:gd name="T5" fmla="*/ 7 h 9"/>
                  <a:gd name="T6" fmla="*/ 3 w 8"/>
                  <a:gd name="T7" fmla="*/ 9 h 9"/>
                  <a:gd name="T8" fmla="*/ 7 w 8"/>
                  <a:gd name="T9" fmla="*/ 7 h 9"/>
                  <a:gd name="T10" fmla="*/ 8 w 8"/>
                  <a:gd name="T11" fmla="*/ 4 h 9"/>
                  <a:gd name="T12" fmla="*/ 5 w 8"/>
                  <a:gd name="T13" fmla="*/ 1 h 9"/>
                  <a:gd name="T14" fmla="*/ 3 w 8"/>
                  <a:gd name="T15" fmla="*/ 0 h 9"/>
                  <a:gd name="T16" fmla="*/ 2 w 8"/>
                  <a:gd name="T17" fmla="*/ 2 h 9"/>
                  <a:gd name="T18" fmla="*/ 2 w 8"/>
                  <a:gd name="T19" fmla="*/ 4 h 9"/>
                  <a:gd name="T20" fmla="*/ 4 w 8"/>
                  <a:gd name="T21" fmla="*/ 5 h 9"/>
                  <a:gd name="T22" fmla="*/ 2 w 8"/>
                  <a:gd name="T23" fmla="*/ 6 h 9"/>
                  <a:gd name="T24" fmla="*/ 1 w 8"/>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9">
                    <a:moveTo>
                      <a:pt x="1" y="6"/>
                    </a:moveTo>
                    <a:lnTo>
                      <a:pt x="0" y="5"/>
                    </a:lnTo>
                    <a:lnTo>
                      <a:pt x="0" y="7"/>
                    </a:lnTo>
                    <a:lnTo>
                      <a:pt x="3" y="9"/>
                    </a:lnTo>
                    <a:lnTo>
                      <a:pt x="7" y="7"/>
                    </a:lnTo>
                    <a:lnTo>
                      <a:pt x="8" y="4"/>
                    </a:lnTo>
                    <a:lnTo>
                      <a:pt x="5" y="1"/>
                    </a:lnTo>
                    <a:lnTo>
                      <a:pt x="3" y="0"/>
                    </a:lnTo>
                    <a:lnTo>
                      <a:pt x="2" y="2"/>
                    </a:lnTo>
                    <a:lnTo>
                      <a:pt x="2" y="4"/>
                    </a:lnTo>
                    <a:lnTo>
                      <a:pt x="4" y="5"/>
                    </a:lnTo>
                    <a:lnTo>
                      <a:pt x="2" y="6"/>
                    </a:lnTo>
                    <a:lnTo>
                      <a:pt x="1"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44" name="Freeform 1245">
                <a:extLst>
                  <a:ext uri="{FF2B5EF4-FFF2-40B4-BE49-F238E27FC236}">
                    <a16:creationId xmlns:a16="http://schemas.microsoft.com/office/drawing/2014/main" id="{7563FACF-615D-6A61-068E-974C055D435F}"/>
                  </a:ext>
                </a:extLst>
              </p:cNvPr>
              <p:cNvSpPr>
                <a:spLocks/>
              </p:cNvSpPr>
              <p:nvPr/>
            </p:nvSpPr>
            <p:spPr bwMode="auto">
              <a:xfrm>
                <a:off x="4090988" y="3814763"/>
                <a:ext cx="12700" cy="15875"/>
              </a:xfrm>
              <a:custGeom>
                <a:avLst/>
                <a:gdLst>
                  <a:gd name="T0" fmla="*/ 1 w 8"/>
                  <a:gd name="T1" fmla="*/ 8 h 10"/>
                  <a:gd name="T2" fmla="*/ 0 w 8"/>
                  <a:gd name="T3" fmla="*/ 10 h 10"/>
                  <a:gd name="T4" fmla="*/ 2 w 8"/>
                  <a:gd name="T5" fmla="*/ 10 h 10"/>
                  <a:gd name="T6" fmla="*/ 8 w 8"/>
                  <a:gd name="T7" fmla="*/ 5 h 10"/>
                  <a:gd name="T8" fmla="*/ 8 w 8"/>
                  <a:gd name="T9" fmla="*/ 1 h 10"/>
                  <a:gd name="T10" fmla="*/ 8 w 8"/>
                  <a:gd name="T11" fmla="*/ 0 h 10"/>
                  <a:gd name="T12" fmla="*/ 5 w 8"/>
                  <a:gd name="T13" fmla="*/ 1 h 10"/>
                  <a:gd name="T14" fmla="*/ 5 w 8"/>
                  <a:gd name="T15" fmla="*/ 4 h 10"/>
                  <a:gd name="T16" fmla="*/ 3 w 8"/>
                  <a:gd name="T17" fmla="*/ 8 h 10"/>
                  <a:gd name="T18" fmla="*/ 1 w 8"/>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0">
                    <a:moveTo>
                      <a:pt x="1" y="8"/>
                    </a:moveTo>
                    <a:lnTo>
                      <a:pt x="0" y="10"/>
                    </a:lnTo>
                    <a:lnTo>
                      <a:pt x="2" y="10"/>
                    </a:lnTo>
                    <a:lnTo>
                      <a:pt x="8" y="5"/>
                    </a:lnTo>
                    <a:lnTo>
                      <a:pt x="8" y="1"/>
                    </a:lnTo>
                    <a:lnTo>
                      <a:pt x="8" y="0"/>
                    </a:lnTo>
                    <a:lnTo>
                      <a:pt x="5" y="1"/>
                    </a:lnTo>
                    <a:lnTo>
                      <a:pt x="5" y="4"/>
                    </a:lnTo>
                    <a:lnTo>
                      <a:pt x="3" y="8"/>
                    </a:lnTo>
                    <a:lnTo>
                      <a:pt x="1"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45" name="Freeform 1246">
                <a:extLst>
                  <a:ext uri="{FF2B5EF4-FFF2-40B4-BE49-F238E27FC236}">
                    <a16:creationId xmlns:a16="http://schemas.microsoft.com/office/drawing/2014/main" id="{4B7AD736-12DE-EBCE-ACA4-8A9AD3E9188F}"/>
                  </a:ext>
                </a:extLst>
              </p:cNvPr>
              <p:cNvSpPr>
                <a:spLocks/>
              </p:cNvSpPr>
              <p:nvPr/>
            </p:nvSpPr>
            <p:spPr bwMode="auto">
              <a:xfrm>
                <a:off x="4117976" y="3851275"/>
                <a:ext cx="3175" cy="4763"/>
              </a:xfrm>
              <a:custGeom>
                <a:avLst/>
                <a:gdLst>
                  <a:gd name="T0" fmla="*/ 0 w 2"/>
                  <a:gd name="T1" fmla="*/ 2 h 3"/>
                  <a:gd name="T2" fmla="*/ 2 w 2"/>
                  <a:gd name="T3" fmla="*/ 3 h 3"/>
                  <a:gd name="T4" fmla="*/ 2 w 2"/>
                  <a:gd name="T5" fmla="*/ 0 h 3"/>
                  <a:gd name="T6" fmla="*/ 0 w 2"/>
                  <a:gd name="T7" fmla="*/ 2 h 3"/>
                </a:gdLst>
                <a:ahLst/>
                <a:cxnLst>
                  <a:cxn ang="0">
                    <a:pos x="T0" y="T1"/>
                  </a:cxn>
                  <a:cxn ang="0">
                    <a:pos x="T2" y="T3"/>
                  </a:cxn>
                  <a:cxn ang="0">
                    <a:pos x="T4" y="T5"/>
                  </a:cxn>
                  <a:cxn ang="0">
                    <a:pos x="T6" y="T7"/>
                  </a:cxn>
                </a:cxnLst>
                <a:rect l="0" t="0" r="r" b="b"/>
                <a:pathLst>
                  <a:path w="2" h="3">
                    <a:moveTo>
                      <a:pt x="0" y="2"/>
                    </a:moveTo>
                    <a:lnTo>
                      <a:pt x="2" y="3"/>
                    </a:lnTo>
                    <a:lnTo>
                      <a:pt x="2"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46" name="Freeform 1247">
                <a:extLst>
                  <a:ext uri="{FF2B5EF4-FFF2-40B4-BE49-F238E27FC236}">
                    <a16:creationId xmlns:a16="http://schemas.microsoft.com/office/drawing/2014/main" id="{5577AE08-14CA-0357-9207-E86E3358EF73}"/>
                  </a:ext>
                </a:extLst>
              </p:cNvPr>
              <p:cNvSpPr>
                <a:spLocks/>
              </p:cNvSpPr>
              <p:nvPr/>
            </p:nvSpPr>
            <p:spPr bwMode="auto">
              <a:xfrm>
                <a:off x="4073526" y="3787775"/>
                <a:ext cx="7938" cy="25400"/>
              </a:xfrm>
              <a:custGeom>
                <a:avLst/>
                <a:gdLst>
                  <a:gd name="T0" fmla="*/ 2 w 5"/>
                  <a:gd name="T1" fmla="*/ 13 h 16"/>
                  <a:gd name="T2" fmla="*/ 3 w 5"/>
                  <a:gd name="T3" fmla="*/ 15 h 16"/>
                  <a:gd name="T4" fmla="*/ 5 w 5"/>
                  <a:gd name="T5" fmla="*/ 16 h 16"/>
                  <a:gd name="T6" fmla="*/ 3 w 5"/>
                  <a:gd name="T7" fmla="*/ 11 h 16"/>
                  <a:gd name="T8" fmla="*/ 2 w 5"/>
                  <a:gd name="T9" fmla="*/ 6 h 16"/>
                  <a:gd name="T10" fmla="*/ 0 w 5"/>
                  <a:gd name="T11" fmla="*/ 0 h 16"/>
                  <a:gd name="T12" fmla="*/ 0 w 5"/>
                  <a:gd name="T13" fmla="*/ 3 h 16"/>
                  <a:gd name="T14" fmla="*/ 1 w 5"/>
                  <a:gd name="T15" fmla="*/ 7 h 16"/>
                  <a:gd name="T16" fmla="*/ 0 w 5"/>
                  <a:gd name="T17" fmla="*/ 8 h 16"/>
                  <a:gd name="T18" fmla="*/ 2 w 5"/>
                  <a:gd name="T19"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6">
                    <a:moveTo>
                      <a:pt x="2" y="13"/>
                    </a:moveTo>
                    <a:lnTo>
                      <a:pt x="3" y="15"/>
                    </a:lnTo>
                    <a:lnTo>
                      <a:pt x="5" y="16"/>
                    </a:lnTo>
                    <a:lnTo>
                      <a:pt x="3" y="11"/>
                    </a:lnTo>
                    <a:lnTo>
                      <a:pt x="2" y="6"/>
                    </a:lnTo>
                    <a:lnTo>
                      <a:pt x="0" y="0"/>
                    </a:lnTo>
                    <a:lnTo>
                      <a:pt x="0" y="3"/>
                    </a:lnTo>
                    <a:lnTo>
                      <a:pt x="1" y="7"/>
                    </a:lnTo>
                    <a:lnTo>
                      <a:pt x="0" y="8"/>
                    </a:lnTo>
                    <a:lnTo>
                      <a:pt x="2" y="1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47" name="Freeform 1248">
                <a:extLst>
                  <a:ext uri="{FF2B5EF4-FFF2-40B4-BE49-F238E27FC236}">
                    <a16:creationId xmlns:a16="http://schemas.microsoft.com/office/drawing/2014/main" id="{FB4901A5-B952-44D7-4249-61BFA1F199C5}"/>
                  </a:ext>
                </a:extLst>
              </p:cNvPr>
              <p:cNvSpPr>
                <a:spLocks/>
              </p:cNvSpPr>
              <p:nvPr/>
            </p:nvSpPr>
            <p:spPr bwMode="auto">
              <a:xfrm>
                <a:off x="4067176" y="3760788"/>
                <a:ext cx="9525" cy="20638"/>
              </a:xfrm>
              <a:custGeom>
                <a:avLst/>
                <a:gdLst>
                  <a:gd name="T0" fmla="*/ 3 w 6"/>
                  <a:gd name="T1" fmla="*/ 3 h 13"/>
                  <a:gd name="T2" fmla="*/ 0 w 6"/>
                  <a:gd name="T3" fmla="*/ 0 h 13"/>
                  <a:gd name="T4" fmla="*/ 0 w 6"/>
                  <a:gd name="T5" fmla="*/ 2 h 13"/>
                  <a:gd name="T6" fmla="*/ 2 w 6"/>
                  <a:gd name="T7" fmla="*/ 5 h 13"/>
                  <a:gd name="T8" fmla="*/ 2 w 6"/>
                  <a:gd name="T9" fmla="*/ 10 h 13"/>
                  <a:gd name="T10" fmla="*/ 1 w 6"/>
                  <a:gd name="T11" fmla="*/ 11 h 13"/>
                  <a:gd name="T12" fmla="*/ 2 w 6"/>
                  <a:gd name="T13" fmla="*/ 13 h 13"/>
                  <a:gd name="T14" fmla="*/ 6 w 6"/>
                  <a:gd name="T15" fmla="*/ 13 h 13"/>
                  <a:gd name="T16" fmla="*/ 6 w 6"/>
                  <a:gd name="T17" fmla="*/ 11 h 13"/>
                  <a:gd name="T18" fmla="*/ 4 w 6"/>
                  <a:gd name="T19" fmla="*/ 6 h 13"/>
                  <a:gd name="T20" fmla="*/ 3 w 6"/>
                  <a:gd name="T21"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3" y="3"/>
                    </a:moveTo>
                    <a:lnTo>
                      <a:pt x="0" y="0"/>
                    </a:lnTo>
                    <a:lnTo>
                      <a:pt x="0" y="2"/>
                    </a:lnTo>
                    <a:lnTo>
                      <a:pt x="2" y="5"/>
                    </a:lnTo>
                    <a:lnTo>
                      <a:pt x="2" y="10"/>
                    </a:lnTo>
                    <a:lnTo>
                      <a:pt x="1" y="11"/>
                    </a:lnTo>
                    <a:lnTo>
                      <a:pt x="2" y="13"/>
                    </a:lnTo>
                    <a:lnTo>
                      <a:pt x="6" y="13"/>
                    </a:lnTo>
                    <a:lnTo>
                      <a:pt x="6" y="11"/>
                    </a:lnTo>
                    <a:lnTo>
                      <a:pt x="4" y="6"/>
                    </a:lnTo>
                    <a:lnTo>
                      <a:pt x="3"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48" name="Freeform 1249">
                <a:extLst>
                  <a:ext uri="{FF2B5EF4-FFF2-40B4-BE49-F238E27FC236}">
                    <a16:creationId xmlns:a16="http://schemas.microsoft.com/office/drawing/2014/main" id="{1294AFD7-5684-60FF-63BB-D650C6EC9402}"/>
                  </a:ext>
                </a:extLst>
              </p:cNvPr>
              <p:cNvSpPr>
                <a:spLocks/>
              </p:cNvSpPr>
              <p:nvPr/>
            </p:nvSpPr>
            <p:spPr bwMode="auto">
              <a:xfrm>
                <a:off x="4056063" y="3786188"/>
                <a:ext cx="3175" cy="4763"/>
              </a:xfrm>
              <a:custGeom>
                <a:avLst/>
                <a:gdLst>
                  <a:gd name="T0" fmla="*/ 0 w 2"/>
                  <a:gd name="T1" fmla="*/ 3 h 3"/>
                  <a:gd name="T2" fmla="*/ 2 w 2"/>
                  <a:gd name="T3" fmla="*/ 3 h 3"/>
                  <a:gd name="T4" fmla="*/ 0 w 2"/>
                  <a:gd name="T5" fmla="*/ 0 h 3"/>
                  <a:gd name="T6" fmla="*/ 0 w 2"/>
                  <a:gd name="T7" fmla="*/ 3 h 3"/>
                </a:gdLst>
                <a:ahLst/>
                <a:cxnLst>
                  <a:cxn ang="0">
                    <a:pos x="T0" y="T1"/>
                  </a:cxn>
                  <a:cxn ang="0">
                    <a:pos x="T2" y="T3"/>
                  </a:cxn>
                  <a:cxn ang="0">
                    <a:pos x="T4" y="T5"/>
                  </a:cxn>
                  <a:cxn ang="0">
                    <a:pos x="T6" y="T7"/>
                  </a:cxn>
                </a:cxnLst>
                <a:rect l="0" t="0" r="r" b="b"/>
                <a:pathLst>
                  <a:path w="2" h="3">
                    <a:moveTo>
                      <a:pt x="0" y="3"/>
                    </a:moveTo>
                    <a:lnTo>
                      <a:pt x="2" y="3"/>
                    </a:lnTo>
                    <a:lnTo>
                      <a:pt x="0"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49" name="Freeform 1250">
                <a:extLst>
                  <a:ext uri="{FF2B5EF4-FFF2-40B4-BE49-F238E27FC236}">
                    <a16:creationId xmlns:a16="http://schemas.microsoft.com/office/drawing/2014/main" id="{24B92B55-DC2F-7C8A-B3AC-CE66C82D46EB}"/>
                  </a:ext>
                </a:extLst>
              </p:cNvPr>
              <p:cNvSpPr>
                <a:spLocks/>
              </p:cNvSpPr>
              <p:nvPr/>
            </p:nvSpPr>
            <p:spPr bwMode="auto">
              <a:xfrm>
                <a:off x="4116388" y="3825875"/>
                <a:ext cx="9525" cy="6350"/>
              </a:xfrm>
              <a:custGeom>
                <a:avLst/>
                <a:gdLst>
                  <a:gd name="T0" fmla="*/ 0 w 6"/>
                  <a:gd name="T1" fmla="*/ 1 h 4"/>
                  <a:gd name="T2" fmla="*/ 0 w 6"/>
                  <a:gd name="T3" fmla="*/ 3 h 4"/>
                  <a:gd name="T4" fmla="*/ 4 w 6"/>
                  <a:gd name="T5" fmla="*/ 3 h 4"/>
                  <a:gd name="T6" fmla="*/ 6 w 6"/>
                  <a:gd name="T7" fmla="*/ 4 h 4"/>
                  <a:gd name="T8" fmla="*/ 6 w 6"/>
                  <a:gd name="T9" fmla="*/ 3 h 4"/>
                  <a:gd name="T10" fmla="*/ 2 w 6"/>
                  <a:gd name="T11" fmla="*/ 0 h 4"/>
                  <a:gd name="T12" fmla="*/ 0 w 6"/>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0" y="1"/>
                    </a:moveTo>
                    <a:lnTo>
                      <a:pt x="0" y="3"/>
                    </a:lnTo>
                    <a:lnTo>
                      <a:pt x="4" y="3"/>
                    </a:lnTo>
                    <a:lnTo>
                      <a:pt x="6" y="4"/>
                    </a:lnTo>
                    <a:lnTo>
                      <a:pt x="6" y="3"/>
                    </a:lnTo>
                    <a:lnTo>
                      <a:pt x="2"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50" name="Freeform 1251">
                <a:extLst>
                  <a:ext uri="{FF2B5EF4-FFF2-40B4-BE49-F238E27FC236}">
                    <a16:creationId xmlns:a16="http://schemas.microsoft.com/office/drawing/2014/main" id="{7CDF0554-4961-3CE7-DADF-F6CABFF29EC0}"/>
                  </a:ext>
                </a:extLst>
              </p:cNvPr>
              <p:cNvSpPr>
                <a:spLocks/>
              </p:cNvSpPr>
              <p:nvPr/>
            </p:nvSpPr>
            <p:spPr bwMode="auto">
              <a:xfrm>
                <a:off x="4089401" y="3775075"/>
                <a:ext cx="4763" cy="7938"/>
              </a:xfrm>
              <a:custGeom>
                <a:avLst/>
                <a:gdLst>
                  <a:gd name="T0" fmla="*/ 0 w 3"/>
                  <a:gd name="T1" fmla="*/ 4 h 5"/>
                  <a:gd name="T2" fmla="*/ 1 w 3"/>
                  <a:gd name="T3" fmla="*/ 5 h 5"/>
                  <a:gd name="T4" fmla="*/ 3 w 3"/>
                  <a:gd name="T5" fmla="*/ 2 h 5"/>
                  <a:gd name="T6" fmla="*/ 1 w 3"/>
                  <a:gd name="T7" fmla="*/ 0 h 5"/>
                  <a:gd name="T8" fmla="*/ 0 w 3"/>
                  <a:gd name="T9" fmla="*/ 4 h 5"/>
                </a:gdLst>
                <a:ahLst/>
                <a:cxnLst>
                  <a:cxn ang="0">
                    <a:pos x="T0" y="T1"/>
                  </a:cxn>
                  <a:cxn ang="0">
                    <a:pos x="T2" y="T3"/>
                  </a:cxn>
                  <a:cxn ang="0">
                    <a:pos x="T4" y="T5"/>
                  </a:cxn>
                  <a:cxn ang="0">
                    <a:pos x="T6" y="T7"/>
                  </a:cxn>
                  <a:cxn ang="0">
                    <a:pos x="T8" y="T9"/>
                  </a:cxn>
                </a:cxnLst>
                <a:rect l="0" t="0" r="r" b="b"/>
                <a:pathLst>
                  <a:path w="3" h="5">
                    <a:moveTo>
                      <a:pt x="0" y="4"/>
                    </a:moveTo>
                    <a:lnTo>
                      <a:pt x="1" y="5"/>
                    </a:lnTo>
                    <a:lnTo>
                      <a:pt x="3" y="2"/>
                    </a:lnTo>
                    <a:lnTo>
                      <a:pt x="1" y="0"/>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51" name="Freeform 1252">
                <a:extLst>
                  <a:ext uri="{FF2B5EF4-FFF2-40B4-BE49-F238E27FC236}">
                    <a16:creationId xmlns:a16="http://schemas.microsoft.com/office/drawing/2014/main" id="{3CB4FBBD-987B-9F99-D9C3-813E0F7C6D7B}"/>
                  </a:ext>
                </a:extLst>
              </p:cNvPr>
              <p:cNvSpPr>
                <a:spLocks/>
              </p:cNvSpPr>
              <p:nvPr/>
            </p:nvSpPr>
            <p:spPr bwMode="auto">
              <a:xfrm>
                <a:off x="4089401" y="3810000"/>
                <a:ext cx="6350" cy="7938"/>
              </a:xfrm>
              <a:custGeom>
                <a:avLst/>
                <a:gdLst>
                  <a:gd name="T0" fmla="*/ 0 w 4"/>
                  <a:gd name="T1" fmla="*/ 0 h 5"/>
                  <a:gd name="T2" fmla="*/ 0 w 4"/>
                  <a:gd name="T3" fmla="*/ 2 h 5"/>
                  <a:gd name="T4" fmla="*/ 2 w 4"/>
                  <a:gd name="T5" fmla="*/ 5 h 5"/>
                  <a:gd name="T6" fmla="*/ 4 w 4"/>
                  <a:gd name="T7" fmla="*/ 5 h 5"/>
                  <a:gd name="T8" fmla="*/ 4 w 4"/>
                  <a:gd name="T9" fmla="*/ 3 h 5"/>
                  <a:gd name="T10" fmla="*/ 0 w 4"/>
                  <a:gd name="T11" fmla="*/ 0 h 5"/>
                </a:gdLst>
                <a:ahLst/>
                <a:cxnLst>
                  <a:cxn ang="0">
                    <a:pos x="T0" y="T1"/>
                  </a:cxn>
                  <a:cxn ang="0">
                    <a:pos x="T2" y="T3"/>
                  </a:cxn>
                  <a:cxn ang="0">
                    <a:pos x="T4" y="T5"/>
                  </a:cxn>
                  <a:cxn ang="0">
                    <a:pos x="T6" y="T7"/>
                  </a:cxn>
                  <a:cxn ang="0">
                    <a:pos x="T8" y="T9"/>
                  </a:cxn>
                  <a:cxn ang="0">
                    <a:pos x="T10" y="T11"/>
                  </a:cxn>
                </a:cxnLst>
                <a:rect l="0" t="0" r="r" b="b"/>
                <a:pathLst>
                  <a:path w="4" h="5">
                    <a:moveTo>
                      <a:pt x="0" y="0"/>
                    </a:moveTo>
                    <a:lnTo>
                      <a:pt x="0" y="2"/>
                    </a:lnTo>
                    <a:lnTo>
                      <a:pt x="2" y="5"/>
                    </a:lnTo>
                    <a:lnTo>
                      <a:pt x="4" y="5"/>
                    </a:lnTo>
                    <a:lnTo>
                      <a:pt x="4" y="3"/>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52" name="Freeform 1253">
                <a:extLst>
                  <a:ext uri="{FF2B5EF4-FFF2-40B4-BE49-F238E27FC236}">
                    <a16:creationId xmlns:a16="http://schemas.microsoft.com/office/drawing/2014/main" id="{1794D6A6-7794-68B6-E69F-6E6439979A4E}"/>
                  </a:ext>
                </a:extLst>
              </p:cNvPr>
              <p:cNvSpPr>
                <a:spLocks/>
              </p:cNvSpPr>
              <p:nvPr/>
            </p:nvSpPr>
            <p:spPr bwMode="auto">
              <a:xfrm>
                <a:off x="4102101" y="3859213"/>
                <a:ext cx="15875" cy="12700"/>
              </a:xfrm>
              <a:custGeom>
                <a:avLst/>
                <a:gdLst>
                  <a:gd name="T0" fmla="*/ 4 w 10"/>
                  <a:gd name="T1" fmla="*/ 1 h 8"/>
                  <a:gd name="T2" fmla="*/ 1 w 10"/>
                  <a:gd name="T3" fmla="*/ 4 h 8"/>
                  <a:gd name="T4" fmla="*/ 0 w 10"/>
                  <a:gd name="T5" fmla="*/ 8 h 8"/>
                  <a:gd name="T6" fmla="*/ 8 w 10"/>
                  <a:gd name="T7" fmla="*/ 7 h 8"/>
                  <a:gd name="T8" fmla="*/ 10 w 10"/>
                  <a:gd name="T9" fmla="*/ 4 h 8"/>
                  <a:gd name="T10" fmla="*/ 10 w 10"/>
                  <a:gd name="T11" fmla="*/ 0 h 8"/>
                  <a:gd name="T12" fmla="*/ 9 w 10"/>
                  <a:gd name="T13" fmla="*/ 0 h 8"/>
                  <a:gd name="T14" fmla="*/ 7 w 10"/>
                  <a:gd name="T15" fmla="*/ 3 h 8"/>
                  <a:gd name="T16" fmla="*/ 4 w 10"/>
                  <a:gd name="T17"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4" y="1"/>
                    </a:moveTo>
                    <a:lnTo>
                      <a:pt x="1" y="4"/>
                    </a:lnTo>
                    <a:lnTo>
                      <a:pt x="0" y="8"/>
                    </a:lnTo>
                    <a:lnTo>
                      <a:pt x="8" y="7"/>
                    </a:lnTo>
                    <a:lnTo>
                      <a:pt x="10" y="4"/>
                    </a:lnTo>
                    <a:lnTo>
                      <a:pt x="10" y="0"/>
                    </a:lnTo>
                    <a:lnTo>
                      <a:pt x="9" y="0"/>
                    </a:lnTo>
                    <a:lnTo>
                      <a:pt x="7" y="3"/>
                    </a:lnTo>
                    <a:lnTo>
                      <a:pt x="4"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53" name="Freeform 1254">
                <a:extLst>
                  <a:ext uri="{FF2B5EF4-FFF2-40B4-BE49-F238E27FC236}">
                    <a16:creationId xmlns:a16="http://schemas.microsoft.com/office/drawing/2014/main" id="{29CC19E4-F80C-162C-B37F-8ADF0B5EC8E0}"/>
                  </a:ext>
                </a:extLst>
              </p:cNvPr>
              <p:cNvSpPr>
                <a:spLocks/>
              </p:cNvSpPr>
              <p:nvPr/>
            </p:nvSpPr>
            <p:spPr bwMode="auto">
              <a:xfrm>
                <a:off x="4048126" y="3738563"/>
                <a:ext cx="11113" cy="19050"/>
              </a:xfrm>
              <a:custGeom>
                <a:avLst/>
                <a:gdLst>
                  <a:gd name="T0" fmla="*/ 1 w 7"/>
                  <a:gd name="T1" fmla="*/ 0 h 12"/>
                  <a:gd name="T2" fmla="*/ 0 w 7"/>
                  <a:gd name="T3" fmla="*/ 2 h 12"/>
                  <a:gd name="T4" fmla="*/ 4 w 7"/>
                  <a:gd name="T5" fmla="*/ 4 h 12"/>
                  <a:gd name="T6" fmla="*/ 5 w 7"/>
                  <a:gd name="T7" fmla="*/ 7 h 12"/>
                  <a:gd name="T8" fmla="*/ 5 w 7"/>
                  <a:gd name="T9" fmla="*/ 10 h 12"/>
                  <a:gd name="T10" fmla="*/ 3 w 7"/>
                  <a:gd name="T11" fmla="*/ 11 h 12"/>
                  <a:gd name="T12" fmla="*/ 5 w 7"/>
                  <a:gd name="T13" fmla="*/ 12 h 12"/>
                  <a:gd name="T14" fmla="*/ 6 w 7"/>
                  <a:gd name="T15" fmla="*/ 12 h 12"/>
                  <a:gd name="T16" fmla="*/ 7 w 7"/>
                  <a:gd name="T17" fmla="*/ 7 h 12"/>
                  <a:gd name="T18" fmla="*/ 5 w 7"/>
                  <a:gd name="T19" fmla="*/ 2 h 12"/>
                  <a:gd name="T20" fmla="*/ 1 w 7"/>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1" y="0"/>
                    </a:moveTo>
                    <a:lnTo>
                      <a:pt x="0" y="2"/>
                    </a:lnTo>
                    <a:lnTo>
                      <a:pt x="4" y="4"/>
                    </a:lnTo>
                    <a:lnTo>
                      <a:pt x="5" y="7"/>
                    </a:lnTo>
                    <a:lnTo>
                      <a:pt x="5" y="10"/>
                    </a:lnTo>
                    <a:lnTo>
                      <a:pt x="3" y="11"/>
                    </a:lnTo>
                    <a:lnTo>
                      <a:pt x="5" y="12"/>
                    </a:lnTo>
                    <a:lnTo>
                      <a:pt x="6" y="12"/>
                    </a:lnTo>
                    <a:lnTo>
                      <a:pt x="7" y="7"/>
                    </a:lnTo>
                    <a:lnTo>
                      <a:pt x="5" y="2"/>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54" name="Freeform 1255">
                <a:extLst>
                  <a:ext uri="{FF2B5EF4-FFF2-40B4-BE49-F238E27FC236}">
                    <a16:creationId xmlns:a16="http://schemas.microsoft.com/office/drawing/2014/main" id="{E6ECE1D0-DA0B-AB07-1704-E8E2F2ABB632}"/>
                  </a:ext>
                </a:extLst>
              </p:cNvPr>
              <p:cNvSpPr>
                <a:spLocks/>
              </p:cNvSpPr>
              <p:nvPr/>
            </p:nvSpPr>
            <p:spPr bwMode="auto">
              <a:xfrm>
                <a:off x="4017963" y="3770313"/>
                <a:ext cx="6350" cy="3175"/>
              </a:xfrm>
              <a:custGeom>
                <a:avLst/>
                <a:gdLst>
                  <a:gd name="T0" fmla="*/ 4 w 4"/>
                  <a:gd name="T1" fmla="*/ 0 h 2"/>
                  <a:gd name="T2" fmla="*/ 0 w 4"/>
                  <a:gd name="T3" fmla="*/ 1 h 2"/>
                  <a:gd name="T4" fmla="*/ 1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0" y="1"/>
                    </a:lnTo>
                    <a:lnTo>
                      <a:pt x="1" y="2"/>
                    </a:lnTo>
                    <a:lnTo>
                      <a:pt x="4"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55" name="Freeform 1256">
                <a:extLst>
                  <a:ext uri="{FF2B5EF4-FFF2-40B4-BE49-F238E27FC236}">
                    <a16:creationId xmlns:a16="http://schemas.microsoft.com/office/drawing/2014/main" id="{22F86D87-78B5-65A8-DA3A-CDCD4DD7C263}"/>
                  </a:ext>
                </a:extLst>
              </p:cNvPr>
              <p:cNvSpPr>
                <a:spLocks/>
              </p:cNvSpPr>
              <p:nvPr/>
            </p:nvSpPr>
            <p:spPr bwMode="auto">
              <a:xfrm>
                <a:off x="4016376" y="3771900"/>
                <a:ext cx="1588" cy="4763"/>
              </a:xfrm>
              <a:custGeom>
                <a:avLst/>
                <a:gdLst>
                  <a:gd name="T0" fmla="*/ 1 w 1"/>
                  <a:gd name="T1" fmla="*/ 0 h 3"/>
                  <a:gd name="T2" fmla="*/ 0 w 1"/>
                  <a:gd name="T3" fmla="*/ 2 h 3"/>
                  <a:gd name="T4" fmla="*/ 1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0" y="2"/>
                    </a:lnTo>
                    <a:lnTo>
                      <a:pt x="1" y="3"/>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56" name="Freeform 1257">
                <a:extLst>
                  <a:ext uri="{FF2B5EF4-FFF2-40B4-BE49-F238E27FC236}">
                    <a16:creationId xmlns:a16="http://schemas.microsoft.com/office/drawing/2014/main" id="{A578B886-6342-27EC-4E0D-FB14C2906D42}"/>
                  </a:ext>
                </a:extLst>
              </p:cNvPr>
              <p:cNvSpPr>
                <a:spLocks/>
              </p:cNvSpPr>
              <p:nvPr/>
            </p:nvSpPr>
            <p:spPr bwMode="auto">
              <a:xfrm>
                <a:off x="4008438" y="3746500"/>
                <a:ext cx="14288" cy="20638"/>
              </a:xfrm>
              <a:custGeom>
                <a:avLst/>
                <a:gdLst>
                  <a:gd name="T0" fmla="*/ 6 w 9"/>
                  <a:gd name="T1" fmla="*/ 1 h 13"/>
                  <a:gd name="T2" fmla="*/ 4 w 9"/>
                  <a:gd name="T3" fmla="*/ 0 h 13"/>
                  <a:gd name="T4" fmla="*/ 3 w 9"/>
                  <a:gd name="T5" fmla="*/ 5 h 13"/>
                  <a:gd name="T6" fmla="*/ 0 w 9"/>
                  <a:gd name="T7" fmla="*/ 9 h 13"/>
                  <a:gd name="T8" fmla="*/ 3 w 9"/>
                  <a:gd name="T9" fmla="*/ 12 h 13"/>
                  <a:gd name="T10" fmla="*/ 5 w 9"/>
                  <a:gd name="T11" fmla="*/ 10 h 13"/>
                  <a:gd name="T12" fmla="*/ 6 w 9"/>
                  <a:gd name="T13" fmla="*/ 13 h 13"/>
                  <a:gd name="T14" fmla="*/ 9 w 9"/>
                  <a:gd name="T15" fmla="*/ 10 h 13"/>
                  <a:gd name="T16" fmla="*/ 6 w 9"/>
                  <a:gd name="T17" fmla="*/ 5 h 13"/>
                  <a:gd name="T18" fmla="*/ 6 w 9"/>
                  <a:gd name="T19"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3">
                    <a:moveTo>
                      <a:pt x="6" y="1"/>
                    </a:moveTo>
                    <a:lnTo>
                      <a:pt x="4" y="0"/>
                    </a:lnTo>
                    <a:lnTo>
                      <a:pt x="3" y="5"/>
                    </a:lnTo>
                    <a:lnTo>
                      <a:pt x="0" y="9"/>
                    </a:lnTo>
                    <a:lnTo>
                      <a:pt x="3" y="12"/>
                    </a:lnTo>
                    <a:lnTo>
                      <a:pt x="5" y="10"/>
                    </a:lnTo>
                    <a:lnTo>
                      <a:pt x="6" y="13"/>
                    </a:lnTo>
                    <a:lnTo>
                      <a:pt x="9" y="10"/>
                    </a:lnTo>
                    <a:lnTo>
                      <a:pt x="6" y="5"/>
                    </a:lnTo>
                    <a:lnTo>
                      <a:pt x="6"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57" name="Freeform 1258">
                <a:extLst>
                  <a:ext uri="{FF2B5EF4-FFF2-40B4-BE49-F238E27FC236}">
                    <a16:creationId xmlns:a16="http://schemas.microsoft.com/office/drawing/2014/main" id="{2B04BE19-5F4C-2EE7-BDD7-09EAB7B263F9}"/>
                  </a:ext>
                </a:extLst>
              </p:cNvPr>
              <p:cNvSpPr>
                <a:spLocks/>
              </p:cNvSpPr>
              <p:nvPr/>
            </p:nvSpPr>
            <p:spPr bwMode="auto">
              <a:xfrm>
                <a:off x="4017963" y="3775075"/>
                <a:ext cx="7938" cy="14288"/>
              </a:xfrm>
              <a:custGeom>
                <a:avLst/>
                <a:gdLst>
                  <a:gd name="T0" fmla="*/ 1 w 5"/>
                  <a:gd name="T1" fmla="*/ 9 h 9"/>
                  <a:gd name="T2" fmla="*/ 4 w 5"/>
                  <a:gd name="T3" fmla="*/ 8 h 9"/>
                  <a:gd name="T4" fmla="*/ 5 w 5"/>
                  <a:gd name="T5" fmla="*/ 5 h 9"/>
                  <a:gd name="T6" fmla="*/ 4 w 5"/>
                  <a:gd name="T7" fmla="*/ 3 h 9"/>
                  <a:gd name="T8" fmla="*/ 4 w 5"/>
                  <a:gd name="T9" fmla="*/ 1 h 9"/>
                  <a:gd name="T10" fmla="*/ 4 w 5"/>
                  <a:gd name="T11" fmla="*/ 0 h 9"/>
                  <a:gd name="T12" fmla="*/ 0 w 5"/>
                  <a:gd name="T13" fmla="*/ 2 h 9"/>
                  <a:gd name="T14" fmla="*/ 0 w 5"/>
                  <a:gd name="T15" fmla="*/ 5 h 9"/>
                  <a:gd name="T16" fmla="*/ 1 w 5"/>
                  <a:gd name="T1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9">
                    <a:moveTo>
                      <a:pt x="1" y="9"/>
                    </a:moveTo>
                    <a:lnTo>
                      <a:pt x="4" y="8"/>
                    </a:lnTo>
                    <a:lnTo>
                      <a:pt x="5" y="5"/>
                    </a:lnTo>
                    <a:lnTo>
                      <a:pt x="4" y="3"/>
                    </a:lnTo>
                    <a:lnTo>
                      <a:pt x="4" y="1"/>
                    </a:lnTo>
                    <a:lnTo>
                      <a:pt x="4" y="0"/>
                    </a:lnTo>
                    <a:lnTo>
                      <a:pt x="0" y="2"/>
                    </a:lnTo>
                    <a:lnTo>
                      <a:pt x="0" y="5"/>
                    </a:lnTo>
                    <a:lnTo>
                      <a:pt x="1"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58" name="Freeform 1259">
                <a:extLst>
                  <a:ext uri="{FF2B5EF4-FFF2-40B4-BE49-F238E27FC236}">
                    <a16:creationId xmlns:a16="http://schemas.microsoft.com/office/drawing/2014/main" id="{141F3424-D02D-6AAC-10B1-EC21A08A812C}"/>
                  </a:ext>
                </a:extLst>
              </p:cNvPr>
              <p:cNvSpPr>
                <a:spLocks/>
              </p:cNvSpPr>
              <p:nvPr/>
            </p:nvSpPr>
            <p:spPr bwMode="auto">
              <a:xfrm>
                <a:off x="4025901" y="3744913"/>
                <a:ext cx="11113" cy="4763"/>
              </a:xfrm>
              <a:custGeom>
                <a:avLst/>
                <a:gdLst>
                  <a:gd name="T0" fmla="*/ 0 w 7"/>
                  <a:gd name="T1" fmla="*/ 2 h 3"/>
                  <a:gd name="T2" fmla="*/ 2 w 7"/>
                  <a:gd name="T3" fmla="*/ 3 h 3"/>
                  <a:gd name="T4" fmla="*/ 6 w 7"/>
                  <a:gd name="T5" fmla="*/ 3 h 3"/>
                  <a:gd name="T6" fmla="*/ 7 w 7"/>
                  <a:gd name="T7" fmla="*/ 0 h 3"/>
                  <a:gd name="T8" fmla="*/ 4 w 7"/>
                  <a:gd name="T9" fmla="*/ 0 h 3"/>
                  <a:gd name="T10" fmla="*/ 0 w 7"/>
                  <a:gd name="T11" fmla="*/ 2 h 3"/>
                </a:gdLst>
                <a:ahLst/>
                <a:cxnLst>
                  <a:cxn ang="0">
                    <a:pos x="T0" y="T1"/>
                  </a:cxn>
                  <a:cxn ang="0">
                    <a:pos x="T2" y="T3"/>
                  </a:cxn>
                  <a:cxn ang="0">
                    <a:pos x="T4" y="T5"/>
                  </a:cxn>
                  <a:cxn ang="0">
                    <a:pos x="T6" y="T7"/>
                  </a:cxn>
                  <a:cxn ang="0">
                    <a:pos x="T8" y="T9"/>
                  </a:cxn>
                  <a:cxn ang="0">
                    <a:pos x="T10" y="T11"/>
                  </a:cxn>
                </a:cxnLst>
                <a:rect l="0" t="0" r="r" b="b"/>
                <a:pathLst>
                  <a:path w="7" h="3">
                    <a:moveTo>
                      <a:pt x="0" y="2"/>
                    </a:moveTo>
                    <a:lnTo>
                      <a:pt x="2" y="3"/>
                    </a:lnTo>
                    <a:lnTo>
                      <a:pt x="6" y="3"/>
                    </a:lnTo>
                    <a:lnTo>
                      <a:pt x="7" y="0"/>
                    </a:lnTo>
                    <a:lnTo>
                      <a:pt x="4"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59" name="Freeform 1260">
                <a:extLst>
                  <a:ext uri="{FF2B5EF4-FFF2-40B4-BE49-F238E27FC236}">
                    <a16:creationId xmlns:a16="http://schemas.microsoft.com/office/drawing/2014/main" id="{1BF8BA2B-B94C-E7DC-9BA3-73A133552A49}"/>
                  </a:ext>
                </a:extLst>
              </p:cNvPr>
              <p:cNvSpPr>
                <a:spLocks/>
              </p:cNvSpPr>
              <p:nvPr/>
            </p:nvSpPr>
            <p:spPr bwMode="auto">
              <a:xfrm>
                <a:off x="4025901" y="3690938"/>
                <a:ext cx="17463" cy="33338"/>
              </a:xfrm>
              <a:custGeom>
                <a:avLst/>
                <a:gdLst>
                  <a:gd name="T0" fmla="*/ 11 w 11"/>
                  <a:gd name="T1" fmla="*/ 8 h 21"/>
                  <a:gd name="T2" fmla="*/ 9 w 11"/>
                  <a:gd name="T3" fmla="*/ 6 h 21"/>
                  <a:gd name="T4" fmla="*/ 9 w 11"/>
                  <a:gd name="T5" fmla="*/ 3 h 21"/>
                  <a:gd name="T6" fmla="*/ 4 w 11"/>
                  <a:gd name="T7" fmla="*/ 0 h 21"/>
                  <a:gd name="T8" fmla="*/ 0 w 11"/>
                  <a:gd name="T9" fmla="*/ 0 h 21"/>
                  <a:gd name="T10" fmla="*/ 4 w 11"/>
                  <a:gd name="T11" fmla="*/ 2 h 21"/>
                  <a:gd name="T12" fmla="*/ 5 w 11"/>
                  <a:gd name="T13" fmla="*/ 5 h 21"/>
                  <a:gd name="T14" fmla="*/ 8 w 11"/>
                  <a:gd name="T15" fmla="*/ 10 h 21"/>
                  <a:gd name="T16" fmla="*/ 6 w 11"/>
                  <a:gd name="T17" fmla="*/ 12 h 21"/>
                  <a:gd name="T18" fmla="*/ 7 w 11"/>
                  <a:gd name="T19" fmla="*/ 15 h 21"/>
                  <a:gd name="T20" fmla="*/ 6 w 11"/>
                  <a:gd name="T21" fmla="*/ 21 h 21"/>
                  <a:gd name="T22" fmla="*/ 9 w 11"/>
                  <a:gd name="T23" fmla="*/ 18 h 21"/>
                  <a:gd name="T24" fmla="*/ 8 w 11"/>
                  <a:gd name="T25" fmla="*/ 15 h 21"/>
                  <a:gd name="T26" fmla="*/ 11 w 11"/>
                  <a:gd name="T27" fmla="*/ 13 h 21"/>
                  <a:gd name="T28" fmla="*/ 11 w 11"/>
                  <a:gd name="T29"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21">
                    <a:moveTo>
                      <a:pt x="11" y="8"/>
                    </a:moveTo>
                    <a:lnTo>
                      <a:pt x="9" y="6"/>
                    </a:lnTo>
                    <a:lnTo>
                      <a:pt x="9" y="3"/>
                    </a:lnTo>
                    <a:lnTo>
                      <a:pt x="4" y="0"/>
                    </a:lnTo>
                    <a:lnTo>
                      <a:pt x="0" y="0"/>
                    </a:lnTo>
                    <a:lnTo>
                      <a:pt x="4" y="2"/>
                    </a:lnTo>
                    <a:lnTo>
                      <a:pt x="5" y="5"/>
                    </a:lnTo>
                    <a:lnTo>
                      <a:pt x="8" y="10"/>
                    </a:lnTo>
                    <a:lnTo>
                      <a:pt x="6" y="12"/>
                    </a:lnTo>
                    <a:lnTo>
                      <a:pt x="7" y="15"/>
                    </a:lnTo>
                    <a:lnTo>
                      <a:pt x="6" y="21"/>
                    </a:lnTo>
                    <a:lnTo>
                      <a:pt x="9" y="18"/>
                    </a:lnTo>
                    <a:lnTo>
                      <a:pt x="8" y="15"/>
                    </a:lnTo>
                    <a:lnTo>
                      <a:pt x="11" y="13"/>
                    </a:lnTo>
                    <a:lnTo>
                      <a:pt x="11"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60" name="Freeform 1261">
                <a:extLst>
                  <a:ext uri="{FF2B5EF4-FFF2-40B4-BE49-F238E27FC236}">
                    <a16:creationId xmlns:a16="http://schemas.microsoft.com/office/drawing/2014/main" id="{0C18E110-7055-7540-1CF9-1E0D9DECAFB3}"/>
                  </a:ext>
                </a:extLst>
              </p:cNvPr>
              <p:cNvSpPr>
                <a:spLocks/>
              </p:cNvSpPr>
              <p:nvPr/>
            </p:nvSpPr>
            <p:spPr bwMode="auto">
              <a:xfrm>
                <a:off x="3998913" y="3694113"/>
                <a:ext cx="26988" cy="11113"/>
              </a:xfrm>
              <a:custGeom>
                <a:avLst/>
                <a:gdLst>
                  <a:gd name="T0" fmla="*/ 9 w 17"/>
                  <a:gd name="T1" fmla="*/ 0 h 7"/>
                  <a:gd name="T2" fmla="*/ 5 w 17"/>
                  <a:gd name="T3" fmla="*/ 3 h 7"/>
                  <a:gd name="T4" fmla="*/ 4 w 17"/>
                  <a:gd name="T5" fmla="*/ 1 h 7"/>
                  <a:gd name="T6" fmla="*/ 0 w 17"/>
                  <a:gd name="T7" fmla="*/ 1 h 7"/>
                  <a:gd name="T8" fmla="*/ 4 w 17"/>
                  <a:gd name="T9" fmla="*/ 6 h 7"/>
                  <a:gd name="T10" fmla="*/ 6 w 17"/>
                  <a:gd name="T11" fmla="*/ 7 h 7"/>
                  <a:gd name="T12" fmla="*/ 12 w 17"/>
                  <a:gd name="T13" fmla="*/ 2 h 7"/>
                  <a:gd name="T14" fmla="*/ 15 w 17"/>
                  <a:gd name="T15" fmla="*/ 3 h 7"/>
                  <a:gd name="T16" fmla="*/ 17 w 17"/>
                  <a:gd name="T17" fmla="*/ 4 h 7"/>
                  <a:gd name="T18" fmla="*/ 14 w 17"/>
                  <a:gd name="T19" fmla="*/ 0 h 7"/>
                  <a:gd name="T20" fmla="*/ 9 w 17"/>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7">
                    <a:moveTo>
                      <a:pt x="9" y="0"/>
                    </a:moveTo>
                    <a:lnTo>
                      <a:pt x="5" y="3"/>
                    </a:lnTo>
                    <a:lnTo>
                      <a:pt x="4" y="1"/>
                    </a:lnTo>
                    <a:lnTo>
                      <a:pt x="0" y="1"/>
                    </a:lnTo>
                    <a:lnTo>
                      <a:pt x="4" y="6"/>
                    </a:lnTo>
                    <a:lnTo>
                      <a:pt x="6" y="7"/>
                    </a:lnTo>
                    <a:lnTo>
                      <a:pt x="12" y="2"/>
                    </a:lnTo>
                    <a:lnTo>
                      <a:pt x="15" y="3"/>
                    </a:lnTo>
                    <a:lnTo>
                      <a:pt x="17" y="4"/>
                    </a:lnTo>
                    <a:lnTo>
                      <a:pt x="14" y="0"/>
                    </a:lnTo>
                    <a:lnTo>
                      <a:pt x="9"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61" name="Freeform 1262">
                <a:extLst>
                  <a:ext uri="{FF2B5EF4-FFF2-40B4-BE49-F238E27FC236}">
                    <a16:creationId xmlns:a16="http://schemas.microsoft.com/office/drawing/2014/main" id="{C23322D1-E59C-9005-28FE-CC1E70AEE516}"/>
                  </a:ext>
                </a:extLst>
              </p:cNvPr>
              <p:cNvSpPr>
                <a:spLocks/>
              </p:cNvSpPr>
              <p:nvPr/>
            </p:nvSpPr>
            <p:spPr bwMode="auto">
              <a:xfrm>
                <a:off x="4157663" y="3235325"/>
                <a:ext cx="46038" cy="15875"/>
              </a:xfrm>
              <a:custGeom>
                <a:avLst/>
                <a:gdLst>
                  <a:gd name="T0" fmla="*/ 24 w 29"/>
                  <a:gd name="T1" fmla="*/ 0 h 10"/>
                  <a:gd name="T2" fmla="*/ 24 w 29"/>
                  <a:gd name="T3" fmla="*/ 0 h 10"/>
                  <a:gd name="T4" fmla="*/ 20 w 29"/>
                  <a:gd name="T5" fmla="*/ 2 h 10"/>
                  <a:gd name="T6" fmla="*/ 16 w 29"/>
                  <a:gd name="T7" fmla="*/ 3 h 10"/>
                  <a:gd name="T8" fmla="*/ 12 w 29"/>
                  <a:gd name="T9" fmla="*/ 3 h 10"/>
                  <a:gd name="T10" fmla="*/ 9 w 29"/>
                  <a:gd name="T11" fmla="*/ 3 h 10"/>
                  <a:gd name="T12" fmla="*/ 5 w 29"/>
                  <a:gd name="T13" fmla="*/ 5 h 10"/>
                  <a:gd name="T14" fmla="*/ 2 w 29"/>
                  <a:gd name="T15" fmla="*/ 5 h 10"/>
                  <a:gd name="T16" fmla="*/ 0 w 29"/>
                  <a:gd name="T17" fmla="*/ 7 h 10"/>
                  <a:gd name="T18" fmla="*/ 1 w 29"/>
                  <a:gd name="T19" fmla="*/ 9 h 10"/>
                  <a:gd name="T20" fmla="*/ 2 w 29"/>
                  <a:gd name="T21" fmla="*/ 10 h 10"/>
                  <a:gd name="T22" fmla="*/ 1 w 29"/>
                  <a:gd name="T23" fmla="*/ 10 h 10"/>
                  <a:gd name="T24" fmla="*/ 3 w 29"/>
                  <a:gd name="T25" fmla="*/ 10 h 10"/>
                  <a:gd name="T26" fmla="*/ 4 w 29"/>
                  <a:gd name="T27" fmla="*/ 9 h 10"/>
                  <a:gd name="T28" fmla="*/ 7 w 29"/>
                  <a:gd name="T29" fmla="*/ 9 h 10"/>
                  <a:gd name="T30" fmla="*/ 10 w 29"/>
                  <a:gd name="T31" fmla="*/ 7 h 10"/>
                  <a:gd name="T32" fmla="*/ 15 w 29"/>
                  <a:gd name="T33" fmla="*/ 7 h 10"/>
                  <a:gd name="T34" fmla="*/ 17 w 29"/>
                  <a:gd name="T35" fmla="*/ 6 h 10"/>
                  <a:gd name="T36" fmla="*/ 21 w 29"/>
                  <a:gd name="T37" fmla="*/ 6 h 10"/>
                  <a:gd name="T38" fmla="*/ 22 w 29"/>
                  <a:gd name="T39" fmla="*/ 5 h 10"/>
                  <a:gd name="T40" fmla="*/ 23 w 29"/>
                  <a:gd name="T41" fmla="*/ 5 h 10"/>
                  <a:gd name="T42" fmla="*/ 27 w 29"/>
                  <a:gd name="T43" fmla="*/ 4 h 10"/>
                  <a:gd name="T44" fmla="*/ 29 w 29"/>
                  <a:gd name="T45" fmla="*/ 2 h 10"/>
                  <a:gd name="T46" fmla="*/ 26 w 29"/>
                  <a:gd name="T47" fmla="*/ 3 h 10"/>
                  <a:gd name="T48" fmla="*/ 25 w 29"/>
                  <a:gd name="T49" fmla="*/ 3 h 10"/>
                  <a:gd name="T50" fmla="*/ 22 w 29"/>
                  <a:gd name="T51" fmla="*/ 3 h 10"/>
                  <a:gd name="T52" fmla="*/ 23 w 29"/>
                  <a:gd name="T53" fmla="*/ 2 h 10"/>
                  <a:gd name="T54" fmla="*/ 24 w 29"/>
                  <a:gd name="T5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9" h="10">
                    <a:moveTo>
                      <a:pt x="24" y="0"/>
                    </a:moveTo>
                    <a:lnTo>
                      <a:pt x="24" y="0"/>
                    </a:lnTo>
                    <a:lnTo>
                      <a:pt x="20" y="2"/>
                    </a:lnTo>
                    <a:lnTo>
                      <a:pt x="16" y="3"/>
                    </a:lnTo>
                    <a:lnTo>
                      <a:pt x="12" y="3"/>
                    </a:lnTo>
                    <a:lnTo>
                      <a:pt x="9" y="3"/>
                    </a:lnTo>
                    <a:lnTo>
                      <a:pt x="5" y="5"/>
                    </a:lnTo>
                    <a:lnTo>
                      <a:pt x="2" y="5"/>
                    </a:lnTo>
                    <a:lnTo>
                      <a:pt x="0" y="7"/>
                    </a:lnTo>
                    <a:lnTo>
                      <a:pt x="1" y="9"/>
                    </a:lnTo>
                    <a:lnTo>
                      <a:pt x="2" y="10"/>
                    </a:lnTo>
                    <a:lnTo>
                      <a:pt x="1" y="10"/>
                    </a:lnTo>
                    <a:lnTo>
                      <a:pt x="3" y="10"/>
                    </a:lnTo>
                    <a:lnTo>
                      <a:pt x="4" y="9"/>
                    </a:lnTo>
                    <a:lnTo>
                      <a:pt x="7" y="9"/>
                    </a:lnTo>
                    <a:lnTo>
                      <a:pt x="10" y="7"/>
                    </a:lnTo>
                    <a:lnTo>
                      <a:pt x="15" y="7"/>
                    </a:lnTo>
                    <a:lnTo>
                      <a:pt x="17" y="6"/>
                    </a:lnTo>
                    <a:lnTo>
                      <a:pt x="21" y="6"/>
                    </a:lnTo>
                    <a:lnTo>
                      <a:pt x="22" y="5"/>
                    </a:lnTo>
                    <a:lnTo>
                      <a:pt x="23" y="5"/>
                    </a:lnTo>
                    <a:lnTo>
                      <a:pt x="27" y="4"/>
                    </a:lnTo>
                    <a:lnTo>
                      <a:pt x="29" y="2"/>
                    </a:lnTo>
                    <a:lnTo>
                      <a:pt x="26" y="3"/>
                    </a:lnTo>
                    <a:lnTo>
                      <a:pt x="25" y="3"/>
                    </a:lnTo>
                    <a:lnTo>
                      <a:pt x="22" y="3"/>
                    </a:lnTo>
                    <a:lnTo>
                      <a:pt x="23" y="2"/>
                    </a:lnTo>
                    <a:lnTo>
                      <a:pt x="24"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62" name="Freeform 1263">
                <a:extLst>
                  <a:ext uri="{FF2B5EF4-FFF2-40B4-BE49-F238E27FC236}">
                    <a16:creationId xmlns:a16="http://schemas.microsoft.com/office/drawing/2014/main" id="{5883BC0C-AE78-BA29-D20A-923846C16CC7}"/>
                  </a:ext>
                </a:extLst>
              </p:cNvPr>
              <p:cNvSpPr>
                <a:spLocks/>
              </p:cNvSpPr>
              <p:nvPr/>
            </p:nvSpPr>
            <p:spPr bwMode="auto">
              <a:xfrm>
                <a:off x="3063876" y="2844800"/>
                <a:ext cx="1271588" cy="900113"/>
              </a:xfrm>
              <a:custGeom>
                <a:avLst/>
                <a:gdLst>
                  <a:gd name="T0" fmla="*/ 227 w 801"/>
                  <a:gd name="T1" fmla="*/ 444 h 567"/>
                  <a:gd name="T2" fmla="*/ 236 w 801"/>
                  <a:gd name="T3" fmla="*/ 468 h 567"/>
                  <a:gd name="T4" fmla="*/ 255 w 801"/>
                  <a:gd name="T5" fmla="*/ 485 h 567"/>
                  <a:gd name="T6" fmla="*/ 270 w 801"/>
                  <a:gd name="T7" fmla="*/ 472 h 567"/>
                  <a:gd name="T8" fmla="*/ 293 w 801"/>
                  <a:gd name="T9" fmla="*/ 494 h 567"/>
                  <a:gd name="T10" fmla="*/ 307 w 801"/>
                  <a:gd name="T11" fmla="*/ 539 h 567"/>
                  <a:gd name="T12" fmla="*/ 331 w 801"/>
                  <a:gd name="T13" fmla="*/ 534 h 567"/>
                  <a:gd name="T14" fmla="*/ 345 w 801"/>
                  <a:gd name="T15" fmla="*/ 497 h 567"/>
                  <a:gd name="T16" fmla="*/ 369 w 801"/>
                  <a:gd name="T17" fmla="*/ 474 h 567"/>
                  <a:gd name="T18" fmla="*/ 399 w 801"/>
                  <a:gd name="T19" fmla="*/ 478 h 567"/>
                  <a:gd name="T20" fmla="*/ 423 w 801"/>
                  <a:gd name="T21" fmla="*/ 484 h 567"/>
                  <a:gd name="T22" fmla="*/ 442 w 801"/>
                  <a:gd name="T23" fmla="*/ 486 h 567"/>
                  <a:gd name="T24" fmla="*/ 445 w 801"/>
                  <a:gd name="T25" fmla="*/ 474 h 567"/>
                  <a:gd name="T26" fmla="*/ 469 w 801"/>
                  <a:gd name="T27" fmla="*/ 459 h 567"/>
                  <a:gd name="T28" fmla="*/ 488 w 801"/>
                  <a:gd name="T29" fmla="*/ 465 h 567"/>
                  <a:gd name="T30" fmla="*/ 506 w 801"/>
                  <a:gd name="T31" fmla="*/ 477 h 567"/>
                  <a:gd name="T32" fmla="*/ 528 w 801"/>
                  <a:gd name="T33" fmla="*/ 479 h 567"/>
                  <a:gd name="T34" fmla="*/ 537 w 801"/>
                  <a:gd name="T35" fmla="*/ 518 h 567"/>
                  <a:gd name="T36" fmla="*/ 546 w 801"/>
                  <a:gd name="T37" fmla="*/ 532 h 567"/>
                  <a:gd name="T38" fmla="*/ 557 w 801"/>
                  <a:gd name="T39" fmla="*/ 563 h 567"/>
                  <a:gd name="T40" fmla="*/ 570 w 801"/>
                  <a:gd name="T41" fmla="*/ 526 h 567"/>
                  <a:gd name="T42" fmla="*/ 564 w 801"/>
                  <a:gd name="T43" fmla="*/ 442 h 567"/>
                  <a:gd name="T44" fmla="*/ 590 w 801"/>
                  <a:gd name="T45" fmla="*/ 420 h 567"/>
                  <a:gd name="T46" fmla="*/ 625 w 801"/>
                  <a:gd name="T47" fmla="*/ 386 h 567"/>
                  <a:gd name="T48" fmla="*/ 638 w 801"/>
                  <a:gd name="T49" fmla="*/ 374 h 567"/>
                  <a:gd name="T50" fmla="*/ 651 w 801"/>
                  <a:gd name="T51" fmla="*/ 363 h 567"/>
                  <a:gd name="T52" fmla="*/ 642 w 801"/>
                  <a:gd name="T53" fmla="*/ 354 h 567"/>
                  <a:gd name="T54" fmla="*/ 643 w 801"/>
                  <a:gd name="T55" fmla="*/ 331 h 567"/>
                  <a:gd name="T56" fmla="*/ 643 w 801"/>
                  <a:gd name="T57" fmla="*/ 316 h 567"/>
                  <a:gd name="T58" fmla="*/ 639 w 801"/>
                  <a:gd name="T59" fmla="*/ 301 h 567"/>
                  <a:gd name="T60" fmla="*/ 653 w 801"/>
                  <a:gd name="T61" fmla="*/ 279 h 567"/>
                  <a:gd name="T62" fmla="*/ 655 w 801"/>
                  <a:gd name="T63" fmla="*/ 309 h 567"/>
                  <a:gd name="T64" fmla="*/ 657 w 801"/>
                  <a:gd name="T65" fmla="*/ 324 h 567"/>
                  <a:gd name="T66" fmla="*/ 669 w 801"/>
                  <a:gd name="T67" fmla="*/ 273 h 567"/>
                  <a:gd name="T68" fmla="*/ 681 w 801"/>
                  <a:gd name="T69" fmla="*/ 279 h 567"/>
                  <a:gd name="T70" fmla="*/ 693 w 801"/>
                  <a:gd name="T71" fmla="*/ 249 h 567"/>
                  <a:gd name="T72" fmla="*/ 729 w 801"/>
                  <a:gd name="T73" fmla="*/ 238 h 567"/>
                  <a:gd name="T74" fmla="*/ 739 w 801"/>
                  <a:gd name="T75" fmla="*/ 229 h 567"/>
                  <a:gd name="T76" fmla="*/ 753 w 801"/>
                  <a:gd name="T77" fmla="*/ 184 h 567"/>
                  <a:gd name="T78" fmla="*/ 775 w 801"/>
                  <a:gd name="T79" fmla="*/ 173 h 567"/>
                  <a:gd name="T80" fmla="*/ 795 w 801"/>
                  <a:gd name="T81" fmla="*/ 167 h 567"/>
                  <a:gd name="T82" fmla="*/ 791 w 801"/>
                  <a:gd name="T83" fmla="*/ 117 h 567"/>
                  <a:gd name="T84" fmla="*/ 757 w 801"/>
                  <a:gd name="T85" fmla="*/ 137 h 567"/>
                  <a:gd name="T86" fmla="*/ 679 w 801"/>
                  <a:gd name="T87" fmla="*/ 164 h 567"/>
                  <a:gd name="T88" fmla="*/ 584 w 801"/>
                  <a:gd name="T89" fmla="*/ 174 h 567"/>
                  <a:gd name="T90" fmla="*/ 476 w 801"/>
                  <a:gd name="T91" fmla="*/ 65 h 567"/>
                  <a:gd name="T92" fmla="*/ 446 w 801"/>
                  <a:gd name="T93" fmla="*/ 48 h 567"/>
                  <a:gd name="T94" fmla="*/ 74 w 801"/>
                  <a:gd name="T95" fmla="*/ 27 h 567"/>
                  <a:gd name="T96" fmla="*/ 64 w 801"/>
                  <a:gd name="T97" fmla="*/ 44 h 567"/>
                  <a:gd name="T98" fmla="*/ 62 w 801"/>
                  <a:gd name="T99" fmla="*/ 27 h 567"/>
                  <a:gd name="T100" fmla="*/ 41 w 801"/>
                  <a:gd name="T101" fmla="*/ 52 h 567"/>
                  <a:gd name="T102" fmla="*/ 47 w 801"/>
                  <a:gd name="T103" fmla="*/ 75 h 567"/>
                  <a:gd name="T104" fmla="*/ 33 w 801"/>
                  <a:gd name="T105" fmla="*/ 91 h 567"/>
                  <a:gd name="T106" fmla="*/ 8 w 801"/>
                  <a:gd name="T107" fmla="*/ 175 h 567"/>
                  <a:gd name="T108" fmla="*/ 5 w 801"/>
                  <a:gd name="T109" fmla="*/ 229 h 567"/>
                  <a:gd name="T110" fmla="*/ 13 w 801"/>
                  <a:gd name="T111" fmla="*/ 281 h 567"/>
                  <a:gd name="T112" fmla="*/ 17 w 801"/>
                  <a:gd name="T113" fmla="*/ 280 h 567"/>
                  <a:gd name="T114" fmla="*/ 16 w 801"/>
                  <a:gd name="T115" fmla="*/ 301 h 567"/>
                  <a:gd name="T116" fmla="*/ 26 w 801"/>
                  <a:gd name="T117" fmla="*/ 341 h 567"/>
                  <a:gd name="T118" fmla="*/ 47 w 801"/>
                  <a:gd name="T119" fmla="*/ 370 h 567"/>
                  <a:gd name="T120" fmla="*/ 103 w 801"/>
                  <a:gd name="T121" fmla="*/ 404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01" h="567">
                    <a:moveTo>
                      <a:pt x="103" y="404"/>
                    </a:moveTo>
                    <a:lnTo>
                      <a:pt x="102" y="405"/>
                    </a:lnTo>
                    <a:lnTo>
                      <a:pt x="151" y="432"/>
                    </a:lnTo>
                    <a:lnTo>
                      <a:pt x="192" y="432"/>
                    </a:lnTo>
                    <a:lnTo>
                      <a:pt x="192" y="426"/>
                    </a:lnTo>
                    <a:lnTo>
                      <a:pt x="214" y="428"/>
                    </a:lnTo>
                    <a:lnTo>
                      <a:pt x="217" y="429"/>
                    </a:lnTo>
                    <a:lnTo>
                      <a:pt x="220" y="433"/>
                    </a:lnTo>
                    <a:lnTo>
                      <a:pt x="220" y="435"/>
                    </a:lnTo>
                    <a:lnTo>
                      <a:pt x="221" y="436"/>
                    </a:lnTo>
                    <a:lnTo>
                      <a:pt x="222" y="436"/>
                    </a:lnTo>
                    <a:lnTo>
                      <a:pt x="224" y="439"/>
                    </a:lnTo>
                    <a:lnTo>
                      <a:pt x="224" y="441"/>
                    </a:lnTo>
                    <a:lnTo>
                      <a:pt x="225" y="442"/>
                    </a:lnTo>
                    <a:lnTo>
                      <a:pt x="227" y="444"/>
                    </a:lnTo>
                    <a:lnTo>
                      <a:pt x="227" y="445"/>
                    </a:lnTo>
                    <a:lnTo>
                      <a:pt x="227" y="446"/>
                    </a:lnTo>
                    <a:lnTo>
                      <a:pt x="228" y="447"/>
                    </a:lnTo>
                    <a:lnTo>
                      <a:pt x="231" y="449"/>
                    </a:lnTo>
                    <a:lnTo>
                      <a:pt x="231" y="451"/>
                    </a:lnTo>
                    <a:lnTo>
                      <a:pt x="232" y="455"/>
                    </a:lnTo>
                    <a:lnTo>
                      <a:pt x="233" y="456"/>
                    </a:lnTo>
                    <a:lnTo>
                      <a:pt x="234" y="456"/>
                    </a:lnTo>
                    <a:lnTo>
                      <a:pt x="234" y="458"/>
                    </a:lnTo>
                    <a:lnTo>
                      <a:pt x="236" y="460"/>
                    </a:lnTo>
                    <a:lnTo>
                      <a:pt x="236" y="462"/>
                    </a:lnTo>
                    <a:lnTo>
                      <a:pt x="235" y="463"/>
                    </a:lnTo>
                    <a:lnTo>
                      <a:pt x="234" y="463"/>
                    </a:lnTo>
                    <a:lnTo>
                      <a:pt x="234" y="465"/>
                    </a:lnTo>
                    <a:lnTo>
                      <a:pt x="236" y="468"/>
                    </a:lnTo>
                    <a:lnTo>
                      <a:pt x="237" y="471"/>
                    </a:lnTo>
                    <a:lnTo>
                      <a:pt x="238" y="474"/>
                    </a:lnTo>
                    <a:lnTo>
                      <a:pt x="238" y="474"/>
                    </a:lnTo>
                    <a:lnTo>
                      <a:pt x="239" y="474"/>
                    </a:lnTo>
                    <a:lnTo>
                      <a:pt x="241" y="476"/>
                    </a:lnTo>
                    <a:lnTo>
                      <a:pt x="241" y="476"/>
                    </a:lnTo>
                    <a:lnTo>
                      <a:pt x="243" y="476"/>
                    </a:lnTo>
                    <a:lnTo>
                      <a:pt x="243" y="477"/>
                    </a:lnTo>
                    <a:lnTo>
                      <a:pt x="243" y="478"/>
                    </a:lnTo>
                    <a:lnTo>
                      <a:pt x="244" y="480"/>
                    </a:lnTo>
                    <a:lnTo>
                      <a:pt x="246" y="480"/>
                    </a:lnTo>
                    <a:lnTo>
                      <a:pt x="248" y="481"/>
                    </a:lnTo>
                    <a:lnTo>
                      <a:pt x="249" y="483"/>
                    </a:lnTo>
                    <a:lnTo>
                      <a:pt x="251" y="484"/>
                    </a:lnTo>
                    <a:lnTo>
                      <a:pt x="255" y="485"/>
                    </a:lnTo>
                    <a:lnTo>
                      <a:pt x="255" y="487"/>
                    </a:lnTo>
                    <a:lnTo>
                      <a:pt x="256" y="487"/>
                    </a:lnTo>
                    <a:lnTo>
                      <a:pt x="258" y="486"/>
                    </a:lnTo>
                    <a:lnTo>
                      <a:pt x="258" y="485"/>
                    </a:lnTo>
                    <a:lnTo>
                      <a:pt x="260" y="483"/>
                    </a:lnTo>
                    <a:lnTo>
                      <a:pt x="262" y="483"/>
                    </a:lnTo>
                    <a:lnTo>
                      <a:pt x="262" y="481"/>
                    </a:lnTo>
                    <a:lnTo>
                      <a:pt x="262" y="481"/>
                    </a:lnTo>
                    <a:lnTo>
                      <a:pt x="262" y="478"/>
                    </a:lnTo>
                    <a:lnTo>
                      <a:pt x="265" y="474"/>
                    </a:lnTo>
                    <a:lnTo>
                      <a:pt x="266" y="472"/>
                    </a:lnTo>
                    <a:lnTo>
                      <a:pt x="268" y="471"/>
                    </a:lnTo>
                    <a:lnTo>
                      <a:pt x="269" y="472"/>
                    </a:lnTo>
                    <a:lnTo>
                      <a:pt x="269" y="472"/>
                    </a:lnTo>
                    <a:lnTo>
                      <a:pt x="270" y="472"/>
                    </a:lnTo>
                    <a:lnTo>
                      <a:pt x="271" y="470"/>
                    </a:lnTo>
                    <a:lnTo>
                      <a:pt x="274" y="470"/>
                    </a:lnTo>
                    <a:lnTo>
                      <a:pt x="276" y="470"/>
                    </a:lnTo>
                    <a:lnTo>
                      <a:pt x="279" y="470"/>
                    </a:lnTo>
                    <a:lnTo>
                      <a:pt x="279" y="470"/>
                    </a:lnTo>
                    <a:lnTo>
                      <a:pt x="280" y="472"/>
                    </a:lnTo>
                    <a:lnTo>
                      <a:pt x="282" y="471"/>
                    </a:lnTo>
                    <a:lnTo>
                      <a:pt x="284" y="473"/>
                    </a:lnTo>
                    <a:lnTo>
                      <a:pt x="286" y="475"/>
                    </a:lnTo>
                    <a:lnTo>
                      <a:pt x="288" y="477"/>
                    </a:lnTo>
                    <a:lnTo>
                      <a:pt x="290" y="482"/>
                    </a:lnTo>
                    <a:lnTo>
                      <a:pt x="291" y="485"/>
                    </a:lnTo>
                    <a:lnTo>
                      <a:pt x="292" y="487"/>
                    </a:lnTo>
                    <a:lnTo>
                      <a:pt x="293" y="489"/>
                    </a:lnTo>
                    <a:lnTo>
                      <a:pt x="293" y="494"/>
                    </a:lnTo>
                    <a:lnTo>
                      <a:pt x="294" y="494"/>
                    </a:lnTo>
                    <a:lnTo>
                      <a:pt x="295" y="497"/>
                    </a:lnTo>
                    <a:lnTo>
                      <a:pt x="296" y="503"/>
                    </a:lnTo>
                    <a:lnTo>
                      <a:pt x="298" y="504"/>
                    </a:lnTo>
                    <a:lnTo>
                      <a:pt x="299" y="506"/>
                    </a:lnTo>
                    <a:lnTo>
                      <a:pt x="300" y="507"/>
                    </a:lnTo>
                    <a:lnTo>
                      <a:pt x="301" y="511"/>
                    </a:lnTo>
                    <a:lnTo>
                      <a:pt x="303" y="513"/>
                    </a:lnTo>
                    <a:lnTo>
                      <a:pt x="305" y="516"/>
                    </a:lnTo>
                    <a:lnTo>
                      <a:pt x="305" y="519"/>
                    </a:lnTo>
                    <a:lnTo>
                      <a:pt x="304" y="522"/>
                    </a:lnTo>
                    <a:lnTo>
                      <a:pt x="304" y="523"/>
                    </a:lnTo>
                    <a:lnTo>
                      <a:pt x="305" y="525"/>
                    </a:lnTo>
                    <a:lnTo>
                      <a:pt x="307" y="534"/>
                    </a:lnTo>
                    <a:lnTo>
                      <a:pt x="307" y="539"/>
                    </a:lnTo>
                    <a:lnTo>
                      <a:pt x="309" y="540"/>
                    </a:lnTo>
                    <a:lnTo>
                      <a:pt x="309" y="541"/>
                    </a:lnTo>
                    <a:lnTo>
                      <a:pt x="310" y="542"/>
                    </a:lnTo>
                    <a:lnTo>
                      <a:pt x="313" y="541"/>
                    </a:lnTo>
                    <a:lnTo>
                      <a:pt x="314" y="543"/>
                    </a:lnTo>
                    <a:lnTo>
                      <a:pt x="317" y="546"/>
                    </a:lnTo>
                    <a:lnTo>
                      <a:pt x="321" y="547"/>
                    </a:lnTo>
                    <a:lnTo>
                      <a:pt x="324" y="549"/>
                    </a:lnTo>
                    <a:lnTo>
                      <a:pt x="326" y="550"/>
                    </a:lnTo>
                    <a:lnTo>
                      <a:pt x="328" y="552"/>
                    </a:lnTo>
                    <a:lnTo>
                      <a:pt x="328" y="553"/>
                    </a:lnTo>
                    <a:lnTo>
                      <a:pt x="330" y="547"/>
                    </a:lnTo>
                    <a:lnTo>
                      <a:pt x="331" y="543"/>
                    </a:lnTo>
                    <a:lnTo>
                      <a:pt x="330" y="541"/>
                    </a:lnTo>
                    <a:lnTo>
                      <a:pt x="331" y="534"/>
                    </a:lnTo>
                    <a:lnTo>
                      <a:pt x="329" y="532"/>
                    </a:lnTo>
                    <a:lnTo>
                      <a:pt x="331" y="527"/>
                    </a:lnTo>
                    <a:lnTo>
                      <a:pt x="332" y="522"/>
                    </a:lnTo>
                    <a:lnTo>
                      <a:pt x="334" y="519"/>
                    </a:lnTo>
                    <a:lnTo>
                      <a:pt x="333" y="512"/>
                    </a:lnTo>
                    <a:lnTo>
                      <a:pt x="335" y="512"/>
                    </a:lnTo>
                    <a:lnTo>
                      <a:pt x="338" y="508"/>
                    </a:lnTo>
                    <a:lnTo>
                      <a:pt x="336" y="507"/>
                    </a:lnTo>
                    <a:lnTo>
                      <a:pt x="339" y="503"/>
                    </a:lnTo>
                    <a:lnTo>
                      <a:pt x="340" y="504"/>
                    </a:lnTo>
                    <a:lnTo>
                      <a:pt x="343" y="502"/>
                    </a:lnTo>
                    <a:lnTo>
                      <a:pt x="342" y="498"/>
                    </a:lnTo>
                    <a:lnTo>
                      <a:pt x="344" y="500"/>
                    </a:lnTo>
                    <a:lnTo>
                      <a:pt x="347" y="498"/>
                    </a:lnTo>
                    <a:lnTo>
                      <a:pt x="345" y="497"/>
                    </a:lnTo>
                    <a:lnTo>
                      <a:pt x="348" y="494"/>
                    </a:lnTo>
                    <a:lnTo>
                      <a:pt x="349" y="495"/>
                    </a:lnTo>
                    <a:lnTo>
                      <a:pt x="351" y="494"/>
                    </a:lnTo>
                    <a:lnTo>
                      <a:pt x="352" y="497"/>
                    </a:lnTo>
                    <a:lnTo>
                      <a:pt x="350" y="499"/>
                    </a:lnTo>
                    <a:lnTo>
                      <a:pt x="352" y="499"/>
                    </a:lnTo>
                    <a:lnTo>
                      <a:pt x="355" y="496"/>
                    </a:lnTo>
                    <a:lnTo>
                      <a:pt x="357" y="496"/>
                    </a:lnTo>
                    <a:lnTo>
                      <a:pt x="362" y="493"/>
                    </a:lnTo>
                    <a:lnTo>
                      <a:pt x="367" y="488"/>
                    </a:lnTo>
                    <a:lnTo>
                      <a:pt x="369" y="488"/>
                    </a:lnTo>
                    <a:lnTo>
                      <a:pt x="371" y="486"/>
                    </a:lnTo>
                    <a:lnTo>
                      <a:pt x="370" y="483"/>
                    </a:lnTo>
                    <a:lnTo>
                      <a:pt x="370" y="479"/>
                    </a:lnTo>
                    <a:lnTo>
                      <a:pt x="369" y="474"/>
                    </a:lnTo>
                    <a:lnTo>
                      <a:pt x="370" y="477"/>
                    </a:lnTo>
                    <a:lnTo>
                      <a:pt x="372" y="477"/>
                    </a:lnTo>
                    <a:lnTo>
                      <a:pt x="374" y="474"/>
                    </a:lnTo>
                    <a:lnTo>
                      <a:pt x="375" y="472"/>
                    </a:lnTo>
                    <a:lnTo>
                      <a:pt x="376" y="475"/>
                    </a:lnTo>
                    <a:lnTo>
                      <a:pt x="374" y="478"/>
                    </a:lnTo>
                    <a:lnTo>
                      <a:pt x="375" y="481"/>
                    </a:lnTo>
                    <a:lnTo>
                      <a:pt x="374" y="484"/>
                    </a:lnTo>
                    <a:lnTo>
                      <a:pt x="377" y="483"/>
                    </a:lnTo>
                    <a:lnTo>
                      <a:pt x="379" y="479"/>
                    </a:lnTo>
                    <a:lnTo>
                      <a:pt x="382" y="479"/>
                    </a:lnTo>
                    <a:lnTo>
                      <a:pt x="383" y="477"/>
                    </a:lnTo>
                    <a:lnTo>
                      <a:pt x="389" y="476"/>
                    </a:lnTo>
                    <a:lnTo>
                      <a:pt x="392" y="476"/>
                    </a:lnTo>
                    <a:lnTo>
                      <a:pt x="399" y="478"/>
                    </a:lnTo>
                    <a:lnTo>
                      <a:pt x="400" y="480"/>
                    </a:lnTo>
                    <a:lnTo>
                      <a:pt x="408" y="481"/>
                    </a:lnTo>
                    <a:lnTo>
                      <a:pt x="411" y="480"/>
                    </a:lnTo>
                    <a:lnTo>
                      <a:pt x="410" y="478"/>
                    </a:lnTo>
                    <a:lnTo>
                      <a:pt x="411" y="477"/>
                    </a:lnTo>
                    <a:lnTo>
                      <a:pt x="413" y="475"/>
                    </a:lnTo>
                    <a:lnTo>
                      <a:pt x="414" y="476"/>
                    </a:lnTo>
                    <a:lnTo>
                      <a:pt x="414" y="477"/>
                    </a:lnTo>
                    <a:lnTo>
                      <a:pt x="415" y="478"/>
                    </a:lnTo>
                    <a:lnTo>
                      <a:pt x="417" y="477"/>
                    </a:lnTo>
                    <a:lnTo>
                      <a:pt x="418" y="479"/>
                    </a:lnTo>
                    <a:lnTo>
                      <a:pt x="418" y="481"/>
                    </a:lnTo>
                    <a:lnTo>
                      <a:pt x="419" y="483"/>
                    </a:lnTo>
                    <a:lnTo>
                      <a:pt x="421" y="482"/>
                    </a:lnTo>
                    <a:lnTo>
                      <a:pt x="423" y="484"/>
                    </a:lnTo>
                    <a:lnTo>
                      <a:pt x="421" y="486"/>
                    </a:lnTo>
                    <a:lnTo>
                      <a:pt x="420" y="488"/>
                    </a:lnTo>
                    <a:lnTo>
                      <a:pt x="421" y="488"/>
                    </a:lnTo>
                    <a:lnTo>
                      <a:pt x="424" y="488"/>
                    </a:lnTo>
                    <a:lnTo>
                      <a:pt x="425" y="489"/>
                    </a:lnTo>
                    <a:lnTo>
                      <a:pt x="429" y="491"/>
                    </a:lnTo>
                    <a:lnTo>
                      <a:pt x="431" y="488"/>
                    </a:lnTo>
                    <a:lnTo>
                      <a:pt x="432" y="487"/>
                    </a:lnTo>
                    <a:lnTo>
                      <a:pt x="435" y="489"/>
                    </a:lnTo>
                    <a:lnTo>
                      <a:pt x="436" y="491"/>
                    </a:lnTo>
                    <a:lnTo>
                      <a:pt x="438" y="490"/>
                    </a:lnTo>
                    <a:lnTo>
                      <a:pt x="438" y="485"/>
                    </a:lnTo>
                    <a:lnTo>
                      <a:pt x="437" y="483"/>
                    </a:lnTo>
                    <a:lnTo>
                      <a:pt x="439" y="482"/>
                    </a:lnTo>
                    <a:lnTo>
                      <a:pt x="442" y="486"/>
                    </a:lnTo>
                    <a:lnTo>
                      <a:pt x="443" y="487"/>
                    </a:lnTo>
                    <a:lnTo>
                      <a:pt x="445" y="489"/>
                    </a:lnTo>
                    <a:lnTo>
                      <a:pt x="446" y="489"/>
                    </a:lnTo>
                    <a:lnTo>
                      <a:pt x="448" y="490"/>
                    </a:lnTo>
                    <a:lnTo>
                      <a:pt x="448" y="494"/>
                    </a:lnTo>
                    <a:lnTo>
                      <a:pt x="449" y="491"/>
                    </a:lnTo>
                    <a:lnTo>
                      <a:pt x="451" y="491"/>
                    </a:lnTo>
                    <a:lnTo>
                      <a:pt x="452" y="490"/>
                    </a:lnTo>
                    <a:lnTo>
                      <a:pt x="448" y="487"/>
                    </a:lnTo>
                    <a:lnTo>
                      <a:pt x="443" y="484"/>
                    </a:lnTo>
                    <a:lnTo>
                      <a:pt x="442" y="482"/>
                    </a:lnTo>
                    <a:lnTo>
                      <a:pt x="442" y="479"/>
                    </a:lnTo>
                    <a:lnTo>
                      <a:pt x="447" y="477"/>
                    </a:lnTo>
                    <a:lnTo>
                      <a:pt x="448" y="476"/>
                    </a:lnTo>
                    <a:lnTo>
                      <a:pt x="445" y="474"/>
                    </a:lnTo>
                    <a:lnTo>
                      <a:pt x="445" y="473"/>
                    </a:lnTo>
                    <a:lnTo>
                      <a:pt x="444" y="473"/>
                    </a:lnTo>
                    <a:lnTo>
                      <a:pt x="442" y="475"/>
                    </a:lnTo>
                    <a:lnTo>
                      <a:pt x="440" y="476"/>
                    </a:lnTo>
                    <a:lnTo>
                      <a:pt x="440" y="474"/>
                    </a:lnTo>
                    <a:lnTo>
                      <a:pt x="442" y="470"/>
                    </a:lnTo>
                    <a:lnTo>
                      <a:pt x="447" y="468"/>
                    </a:lnTo>
                    <a:lnTo>
                      <a:pt x="449" y="465"/>
                    </a:lnTo>
                    <a:lnTo>
                      <a:pt x="458" y="463"/>
                    </a:lnTo>
                    <a:lnTo>
                      <a:pt x="461" y="464"/>
                    </a:lnTo>
                    <a:lnTo>
                      <a:pt x="463" y="463"/>
                    </a:lnTo>
                    <a:lnTo>
                      <a:pt x="465" y="464"/>
                    </a:lnTo>
                    <a:lnTo>
                      <a:pt x="466" y="461"/>
                    </a:lnTo>
                    <a:lnTo>
                      <a:pt x="467" y="458"/>
                    </a:lnTo>
                    <a:lnTo>
                      <a:pt x="469" y="459"/>
                    </a:lnTo>
                    <a:lnTo>
                      <a:pt x="469" y="461"/>
                    </a:lnTo>
                    <a:lnTo>
                      <a:pt x="469" y="463"/>
                    </a:lnTo>
                    <a:lnTo>
                      <a:pt x="472" y="466"/>
                    </a:lnTo>
                    <a:lnTo>
                      <a:pt x="474" y="464"/>
                    </a:lnTo>
                    <a:lnTo>
                      <a:pt x="478" y="465"/>
                    </a:lnTo>
                    <a:lnTo>
                      <a:pt x="480" y="463"/>
                    </a:lnTo>
                    <a:lnTo>
                      <a:pt x="482" y="465"/>
                    </a:lnTo>
                    <a:lnTo>
                      <a:pt x="486" y="464"/>
                    </a:lnTo>
                    <a:lnTo>
                      <a:pt x="487" y="465"/>
                    </a:lnTo>
                    <a:lnTo>
                      <a:pt x="490" y="463"/>
                    </a:lnTo>
                    <a:lnTo>
                      <a:pt x="494" y="463"/>
                    </a:lnTo>
                    <a:lnTo>
                      <a:pt x="494" y="464"/>
                    </a:lnTo>
                    <a:lnTo>
                      <a:pt x="492" y="464"/>
                    </a:lnTo>
                    <a:lnTo>
                      <a:pt x="489" y="464"/>
                    </a:lnTo>
                    <a:lnTo>
                      <a:pt x="488" y="465"/>
                    </a:lnTo>
                    <a:lnTo>
                      <a:pt x="492" y="466"/>
                    </a:lnTo>
                    <a:lnTo>
                      <a:pt x="496" y="466"/>
                    </a:lnTo>
                    <a:lnTo>
                      <a:pt x="498" y="468"/>
                    </a:lnTo>
                    <a:lnTo>
                      <a:pt x="500" y="470"/>
                    </a:lnTo>
                    <a:lnTo>
                      <a:pt x="499" y="467"/>
                    </a:lnTo>
                    <a:lnTo>
                      <a:pt x="499" y="466"/>
                    </a:lnTo>
                    <a:lnTo>
                      <a:pt x="501" y="466"/>
                    </a:lnTo>
                    <a:lnTo>
                      <a:pt x="501" y="467"/>
                    </a:lnTo>
                    <a:lnTo>
                      <a:pt x="504" y="470"/>
                    </a:lnTo>
                    <a:lnTo>
                      <a:pt x="503" y="471"/>
                    </a:lnTo>
                    <a:lnTo>
                      <a:pt x="501" y="470"/>
                    </a:lnTo>
                    <a:lnTo>
                      <a:pt x="501" y="470"/>
                    </a:lnTo>
                    <a:lnTo>
                      <a:pt x="504" y="473"/>
                    </a:lnTo>
                    <a:lnTo>
                      <a:pt x="505" y="476"/>
                    </a:lnTo>
                    <a:lnTo>
                      <a:pt x="506" y="477"/>
                    </a:lnTo>
                    <a:lnTo>
                      <a:pt x="505" y="477"/>
                    </a:lnTo>
                    <a:lnTo>
                      <a:pt x="505" y="477"/>
                    </a:lnTo>
                    <a:lnTo>
                      <a:pt x="504" y="477"/>
                    </a:lnTo>
                    <a:lnTo>
                      <a:pt x="505" y="479"/>
                    </a:lnTo>
                    <a:lnTo>
                      <a:pt x="510" y="478"/>
                    </a:lnTo>
                    <a:lnTo>
                      <a:pt x="512" y="477"/>
                    </a:lnTo>
                    <a:lnTo>
                      <a:pt x="516" y="474"/>
                    </a:lnTo>
                    <a:lnTo>
                      <a:pt x="517" y="474"/>
                    </a:lnTo>
                    <a:lnTo>
                      <a:pt x="518" y="474"/>
                    </a:lnTo>
                    <a:lnTo>
                      <a:pt x="518" y="473"/>
                    </a:lnTo>
                    <a:lnTo>
                      <a:pt x="519" y="471"/>
                    </a:lnTo>
                    <a:lnTo>
                      <a:pt x="522" y="470"/>
                    </a:lnTo>
                    <a:lnTo>
                      <a:pt x="524" y="471"/>
                    </a:lnTo>
                    <a:lnTo>
                      <a:pt x="527" y="473"/>
                    </a:lnTo>
                    <a:lnTo>
                      <a:pt x="528" y="479"/>
                    </a:lnTo>
                    <a:lnTo>
                      <a:pt x="530" y="481"/>
                    </a:lnTo>
                    <a:lnTo>
                      <a:pt x="531" y="481"/>
                    </a:lnTo>
                    <a:lnTo>
                      <a:pt x="532" y="484"/>
                    </a:lnTo>
                    <a:lnTo>
                      <a:pt x="533" y="486"/>
                    </a:lnTo>
                    <a:lnTo>
                      <a:pt x="535" y="486"/>
                    </a:lnTo>
                    <a:lnTo>
                      <a:pt x="535" y="488"/>
                    </a:lnTo>
                    <a:lnTo>
                      <a:pt x="535" y="490"/>
                    </a:lnTo>
                    <a:lnTo>
                      <a:pt x="538" y="491"/>
                    </a:lnTo>
                    <a:lnTo>
                      <a:pt x="540" y="494"/>
                    </a:lnTo>
                    <a:lnTo>
                      <a:pt x="539" y="498"/>
                    </a:lnTo>
                    <a:lnTo>
                      <a:pt x="538" y="506"/>
                    </a:lnTo>
                    <a:lnTo>
                      <a:pt x="535" y="512"/>
                    </a:lnTo>
                    <a:lnTo>
                      <a:pt x="535" y="515"/>
                    </a:lnTo>
                    <a:lnTo>
                      <a:pt x="536" y="519"/>
                    </a:lnTo>
                    <a:lnTo>
                      <a:pt x="537" y="518"/>
                    </a:lnTo>
                    <a:lnTo>
                      <a:pt x="539" y="515"/>
                    </a:lnTo>
                    <a:lnTo>
                      <a:pt x="539" y="514"/>
                    </a:lnTo>
                    <a:lnTo>
                      <a:pt x="539" y="512"/>
                    </a:lnTo>
                    <a:lnTo>
                      <a:pt x="542" y="514"/>
                    </a:lnTo>
                    <a:lnTo>
                      <a:pt x="542" y="517"/>
                    </a:lnTo>
                    <a:lnTo>
                      <a:pt x="538" y="522"/>
                    </a:lnTo>
                    <a:lnTo>
                      <a:pt x="539" y="525"/>
                    </a:lnTo>
                    <a:lnTo>
                      <a:pt x="539" y="528"/>
                    </a:lnTo>
                    <a:lnTo>
                      <a:pt x="541" y="530"/>
                    </a:lnTo>
                    <a:lnTo>
                      <a:pt x="542" y="532"/>
                    </a:lnTo>
                    <a:lnTo>
                      <a:pt x="542" y="532"/>
                    </a:lnTo>
                    <a:lnTo>
                      <a:pt x="543" y="535"/>
                    </a:lnTo>
                    <a:lnTo>
                      <a:pt x="544" y="533"/>
                    </a:lnTo>
                    <a:lnTo>
                      <a:pt x="544" y="532"/>
                    </a:lnTo>
                    <a:lnTo>
                      <a:pt x="546" y="532"/>
                    </a:lnTo>
                    <a:lnTo>
                      <a:pt x="548" y="532"/>
                    </a:lnTo>
                    <a:lnTo>
                      <a:pt x="546" y="534"/>
                    </a:lnTo>
                    <a:lnTo>
                      <a:pt x="546" y="537"/>
                    </a:lnTo>
                    <a:lnTo>
                      <a:pt x="544" y="539"/>
                    </a:lnTo>
                    <a:lnTo>
                      <a:pt x="545" y="541"/>
                    </a:lnTo>
                    <a:lnTo>
                      <a:pt x="548" y="544"/>
                    </a:lnTo>
                    <a:lnTo>
                      <a:pt x="549" y="547"/>
                    </a:lnTo>
                    <a:lnTo>
                      <a:pt x="548" y="552"/>
                    </a:lnTo>
                    <a:lnTo>
                      <a:pt x="549" y="553"/>
                    </a:lnTo>
                    <a:lnTo>
                      <a:pt x="552" y="553"/>
                    </a:lnTo>
                    <a:lnTo>
                      <a:pt x="553" y="556"/>
                    </a:lnTo>
                    <a:lnTo>
                      <a:pt x="553" y="558"/>
                    </a:lnTo>
                    <a:lnTo>
                      <a:pt x="556" y="562"/>
                    </a:lnTo>
                    <a:lnTo>
                      <a:pt x="554" y="563"/>
                    </a:lnTo>
                    <a:lnTo>
                      <a:pt x="557" y="563"/>
                    </a:lnTo>
                    <a:lnTo>
                      <a:pt x="558" y="566"/>
                    </a:lnTo>
                    <a:lnTo>
                      <a:pt x="561" y="567"/>
                    </a:lnTo>
                    <a:lnTo>
                      <a:pt x="563" y="565"/>
                    </a:lnTo>
                    <a:lnTo>
                      <a:pt x="566" y="564"/>
                    </a:lnTo>
                    <a:lnTo>
                      <a:pt x="566" y="560"/>
                    </a:lnTo>
                    <a:lnTo>
                      <a:pt x="568" y="557"/>
                    </a:lnTo>
                    <a:lnTo>
                      <a:pt x="570" y="553"/>
                    </a:lnTo>
                    <a:lnTo>
                      <a:pt x="572" y="547"/>
                    </a:lnTo>
                    <a:lnTo>
                      <a:pt x="572" y="544"/>
                    </a:lnTo>
                    <a:lnTo>
                      <a:pt x="572" y="543"/>
                    </a:lnTo>
                    <a:lnTo>
                      <a:pt x="573" y="536"/>
                    </a:lnTo>
                    <a:lnTo>
                      <a:pt x="572" y="536"/>
                    </a:lnTo>
                    <a:lnTo>
                      <a:pt x="573" y="533"/>
                    </a:lnTo>
                    <a:lnTo>
                      <a:pt x="573" y="529"/>
                    </a:lnTo>
                    <a:lnTo>
                      <a:pt x="570" y="526"/>
                    </a:lnTo>
                    <a:lnTo>
                      <a:pt x="568" y="515"/>
                    </a:lnTo>
                    <a:lnTo>
                      <a:pt x="567" y="514"/>
                    </a:lnTo>
                    <a:lnTo>
                      <a:pt x="568" y="508"/>
                    </a:lnTo>
                    <a:lnTo>
                      <a:pt x="569" y="505"/>
                    </a:lnTo>
                    <a:lnTo>
                      <a:pt x="568" y="501"/>
                    </a:lnTo>
                    <a:lnTo>
                      <a:pt x="566" y="498"/>
                    </a:lnTo>
                    <a:lnTo>
                      <a:pt x="565" y="491"/>
                    </a:lnTo>
                    <a:lnTo>
                      <a:pt x="563" y="488"/>
                    </a:lnTo>
                    <a:lnTo>
                      <a:pt x="563" y="480"/>
                    </a:lnTo>
                    <a:lnTo>
                      <a:pt x="561" y="475"/>
                    </a:lnTo>
                    <a:lnTo>
                      <a:pt x="562" y="468"/>
                    </a:lnTo>
                    <a:lnTo>
                      <a:pt x="562" y="463"/>
                    </a:lnTo>
                    <a:lnTo>
                      <a:pt x="563" y="453"/>
                    </a:lnTo>
                    <a:lnTo>
                      <a:pt x="563" y="447"/>
                    </a:lnTo>
                    <a:lnTo>
                      <a:pt x="564" y="442"/>
                    </a:lnTo>
                    <a:lnTo>
                      <a:pt x="567" y="437"/>
                    </a:lnTo>
                    <a:lnTo>
                      <a:pt x="570" y="436"/>
                    </a:lnTo>
                    <a:lnTo>
                      <a:pt x="570" y="435"/>
                    </a:lnTo>
                    <a:lnTo>
                      <a:pt x="572" y="434"/>
                    </a:lnTo>
                    <a:lnTo>
                      <a:pt x="573" y="431"/>
                    </a:lnTo>
                    <a:lnTo>
                      <a:pt x="574" y="428"/>
                    </a:lnTo>
                    <a:lnTo>
                      <a:pt x="573" y="427"/>
                    </a:lnTo>
                    <a:lnTo>
                      <a:pt x="573" y="426"/>
                    </a:lnTo>
                    <a:lnTo>
                      <a:pt x="577" y="426"/>
                    </a:lnTo>
                    <a:lnTo>
                      <a:pt x="577" y="424"/>
                    </a:lnTo>
                    <a:lnTo>
                      <a:pt x="580" y="425"/>
                    </a:lnTo>
                    <a:lnTo>
                      <a:pt x="581" y="422"/>
                    </a:lnTo>
                    <a:lnTo>
                      <a:pt x="585" y="422"/>
                    </a:lnTo>
                    <a:lnTo>
                      <a:pt x="587" y="419"/>
                    </a:lnTo>
                    <a:lnTo>
                      <a:pt x="590" y="420"/>
                    </a:lnTo>
                    <a:lnTo>
                      <a:pt x="591" y="418"/>
                    </a:lnTo>
                    <a:lnTo>
                      <a:pt x="592" y="418"/>
                    </a:lnTo>
                    <a:lnTo>
                      <a:pt x="594" y="418"/>
                    </a:lnTo>
                    <a:lnTo>
                      <a:pt x="596" y="415"/>
                    </a:lnTo>
                    <a:lnTo>
                      <a:pt x="597" y="413"/>
                    </a:lnTo>
                    <a:lnTo>
                      <a:pt x="598" y="413"/>
                    </a:lnTo>
                    <a:lnTo>
                      <a:pt x="600" y="411"/>
                    </a:lnTo>
                    <a:lnTo>
                      <a:pt x="600" y="409"/>
                    </a:lnTo>
                    <a:lnTo>
                      <a:pt x="605" y="401"/>
                    </a:lnTo>
                    <a:lnTo>
                      <a:pt x="608" y="398"/>
                    </a:lnTo>
                    <a:lnTo>
                      <a:pt x="612" y="397"/>
                    </a:lnTo>
                    <a:lnTo>
                      <a:pt x="614" y="398"/>
                    </a:lnTo>
                    <a:lnTo>
                      <a:pt x="615" y="398"/>
                    </a:lnTo>
                    <a:lnTo>
                      <a:pt x="617" y="393"/>
                    </a:lnTo>
                    <a:lnTo>
                      <a:pt x="625" y="386"/>
                    </a:lnTo>
                    <a:lnTo>
                      <a:pt x="631" y="381"/>
                    </a:lnTo>
                    <a:lnTo>
                      <a:pt x="634" y="381"/>
                    </a:lnTo>
                    <a:lnTo>
                      <a:pt x="636" y="380"/>
                    </a:lnTo>
                    <a:lnTo>
                      <a:pt x="637" y="380"/>
                    </a:lnTo>
                    <a:lnTo>
                      <a:pt x="637" y="381"/>
                    </a:lnTo>
                    <a:lnTo>
                      <a:pt x="639" y="381"/>
                    </a:lnTo>
                    <a:lnTo>
                      <a:pt x="643" y="377"/>
                    </a:lnTo>
                    <a:lnTo>
                      <a:pt x="642" y="377"/>
                    </a:lnTo>
                    <a:lnTo>
                      <a:pt x="641" y="375"/>
                    </a:lnTo>
                    <a:lnTo>
                      <a:pt x="638" y="378"/>
                    </a:lnTo>
                    <a:lnTo>
                      <a:pt x="635" y="377"/>
                    </a:lnTo>
                    <a:lnTo>
                      <a:pt x="632" y="375"/>
                    </a:lnTo>
                    <a:lnTo>
                      <a:pt x="635" y="377"/>
                    </a:lnTo>
                    <a:lnTo>
                      <a:pt x="639" y="374"/>
                    </a:lnTo>
                    <a:lnTo>
                      <a:pt x="638" y="374"/>
                    </a:lnTo>
                    <a:lnTo>
                      <a:pt x="639" y="372"/>
                    </a:lnTo>
                    <a:lnTo>
                      <a:pt x="639" y="370"/>
                    </a:lnTo>
                    <a:lnTo>
                      <a:pt x="636" y="370"/>
                    </a:lnTo>
                    <a:lnTo>
                      <a:pt x="634" y="367"/>
                    </a:lnTo>
                    <a:lnTo>
                      <a:pt x="636" y="367"/>
                    </a:lnTo>
                    <a:lnTo>
                      <a:pt x="638" y="368"/>
                    </a:lnTo>
                    <a:lnTo>
                      <a:pt x="639" y="367"/>
                    </a:lnTo>
                    <a:lnTo>
                      <a:pt x="640" y="365"/>
                    </a:lnTo>
                    <a:lnTo>
                      <a:pt x="641" y="369"/>
                    </a:lnTo>
                    <a:lnTo>
                      <a:pt x="643" y="368"/>
                    </a:lnTo>
                    <a:lnTo>
                      <a:pt x="645" y="370"/>
                    </a:lnTo>
                    <a:lnTo>
                      <a:pt x="646" y="369"/>
                    </a:lnTo>
                    <a:lnTo>
                      <a:pt x="647" y="366"/>
                    </a:lnTo>
                    <a:lnTo>
                      <a:pt x="650" y="363"/>
                    </a:lnTo>
                    <a:lnTo>
                      <a:pt x="651" y="363"/>
                    </a:lnTo>
                    <a:lnTo>
                      <a:pt x="652" y="360"/>
                    </a:lnTo>
                    <a:lnTo>
                      <a:pt x="650" y="356"/>
                    </a:lnTo>
                    <a:lnTo>
                      <a:pt x="650" y="356"/>
                    </a:lnTo>
                    <a:lnTo>
                      <a:pt x="649" y="360"/>
                    </a:lnTo>
                    <a:lnTo>
                      <a:pt x="648" y="362"/>
                    </a:lnTo>
                    <a:lnTo>
                      <a:pt x="647" y="362"/>
                    </a:lnTo>
                    <a:lnTo>
                      <a:pt x="646" y="356"/>
                    </a:lnTo>
                    <a:lnTo>
                      <a:pt x="646" y="356"/>
                    </a:lnTo>
                    <a:lnTo>
                      <a:pt x="639" y="357"/>
                    </a:lnTo>
                    <a:lnTo>
                      <a:pt x="637" y="358"/>
                    </a:lnTo>
                    <a:lnTo>
                      <a:pt x="637" y="356"/>
                    </a:lnTo>
                    <a:lnTo>
                      <a:pt x="638" y="351"/>
                    </a:lnTo>
                    <a:lnTo>
                      <a:pt x="639" y="350"/>
                    </a:lnTo>
                    <a:lnTo>
                      <a:pt x="640" y="354"/>
                    </a:lnTo>
                    <a:lnTo>
                      <a:pt x="642" y="354"/>
                    </a:lnTo>
                    <a:lnTo>
                      <a:pt x="643" y="353"/>
                    </a:lnTo>
                    <a:lnTo>
                      <a:pt x="647" y="352"/>
                    </a:lnTo>
                    <a:lnTo>
                      <a:pt x="647" y="351"/>
                    </a:lnTo>
                    <a:lnTo>
                      <a:pt x="650" y="351"/>
                    </a:lnTo>
                    <a:lnTo>
                      <a:pt x="650" y="349"/>
                    </a:lnTo>
                    <a:lnTo>
                      <a:pt x="650" y="346"/>
                    </a:lnTo>
                    <a:lnTo>
                      <a:pt x="649" y="344"/>
                    </a:lnTo>
                    <a:lnTo>
                      <a:pt x="649" y="343"/>
                    </a:lnTo>
                    <a:lnTo>
                      <a:pt x="650" y="343"/>
                    </a:lnTo>
                    <a:lnTo>
                      <a:pt x="651" y="340"/>
                    </a:lnTo>
                    <a:lnTo>
                      <a:pt x="650" y="336"/>
                    </a:lnTo>
                    <a:lnTo>
                      <a:pt x="650" y="336"/>
                    </a:lnTo>
                    <a:lnTo>
                      <a:pt x="647" y="336"/>
                    </a:lnTo>
                    <a:lnTo>
                      <a:pt x="645" y="336"/>
                    </a:lnTo>
                    <a:lnTo>
                      <a:pt x="643" y="331"/>
                    </a:lnTo>
                    <a:lnTo>
                      <a:pt x="642" y="331"/>
                    </a:lnTo>
                    <a:lnTo>
                      <a:pt x="639" y="330"/>
                    </a:lnTo>
                    <a:lnTo>
                      <a:pt x="638" y="327"/>
                    </a:lnTo>
                    <a:lnTo>
                      <a:pt x="640" y="329"/>
                    </a:lnTo>
                    <a:lnTo>
                      <a:pt x="643" y="329"/>
                    </a:lnTo>
                    <a:lnTo>
                      <a:pt x="645" y="332"/>
                    </a:lnTo>
                    <a:lnTo>
                      <a:pt x="646" y="332"/>
                    </a:lnTo>
                    <a:lnTo>
                      <a:pt x="648" y="330"/>
                    </a:lnTo>
                    <a:lnTo>
                      <a:pt x="644" y="327"/>
                    </a:lnTo>
                    <a:lnTo>
                      <a:pt x="647" y="328"/>
                    </a:lnTo>
                    <a:lnTo>
                      <a:pt x="647" y="326"/>
                    </a:lnTo>
                    <a:lnTo>
                      <a:pt x="648" y="325"/>
                    </a:lnTo>
                    <a:lnTo>
                      <a:pt x="647" y="322"/>
                    </a:lnTo>
                    <a:lnTo>
                      <a:pt x="644" y="320"/>
                    </a:lnTo>
                    <a:lnTo>
                      <a:pt x="643" y="316"/>
                    </a:lnTo>
                    <a:lnTo>
                      <a:pt x="645" y="317"/>
                    </a:lnTo>
                    <a:lnTo>
                      <a:pt x="646" y="320"/>
                    </a:lnTo>
                    <a:lnTo>
                      <a:pt x="647" y="320"/>
                    </a:lnTo>
                    <a:lnTo>
                      <a:pt x="648" y="316"/>
                    </a:lnTo>
                    <a:lnTo>
                      <a:pt x="648" y="314"/>
                    </a:lnTo>
                    <a:lnTo>
                      <a:pt x="646" y="312"/>
                    </a:lnTo>
                    <a:lnTo>
                      <a:pt x="643" y="308"/>
                    </a:lnTo>
                    <a:lnTo>
                      <a:pt x="639" y="306"/>
                    </a:lnTo>
                    <a:lnTo>
                      <a:pt x="638" y="303"/>
                    </a:lnTo>
                    <a:lnTo>
                      <a:pt x="636" y="301"/>
                    </a:lnTo>
                    <a:lnTo>
                      <a:pt x="636" y="299"/>
                    </a:lnTo>
                    <a:lnTo>
                      <a:pt x="638" y="295"/>
                    </a:lnTo>
                    <a:lnTo>
                      <a:pt x="637" y="299"/>
                    </a:lnTo>
                    <a:lnTo>
                      <a:pt x="637" y="301"/>
                    </a:lnTo>
                    <a:lnTo>
                      <a:pt x="639" y="301"/>
                    </a:lnTo>
                    <a:lnTo>
                      <a:pt x="640" y="305"/>
                    </a:lnTo>
                    <a:lnTo>
                      <a:pt x="643" y="305"/>
                    </a:lnTo>
                    <a:lnTo>
                      <a:pt x="646" y="310"/>
                    </a:lnTo>
                    <a:lnTo>
                      <a:pt x="647" y="310"/>
                    </a:lnTo>
                    <a:lnTo>
                      <a:pt x="647" y="303"/>
                    </a:lnTo>
                    <a:lnTo>
                      <a:pt x="647" y="300"/>
                    </a:lnTo>
                    <a:lnTo>
                      <a:pt x="648" y="298"/>
                    </a:lnTo>
                    <a:lnTo>
                      <a:pt x="647" y="295"/>
                    </a:lnTo>
                    <a:lnTo>
                      <a:pt x="647" y="291"/>
                    </a:lnTo>
                    <a:lnTo>
                      <a:pt x="648" y="288"/>
                    </a:lnTo>
                    <a:lnTo>
                      <a:pt x="646" y="286"/>
                    </a:lnTo>
                    <a:lnTo>
                      <a:pt x="648" y="287"/>
                    </a:lnTo>
                    <a:lnTo>
                      <a:pt x="650" y="285"/>
                    </a:lnTo>
                    <a:lnTo>
                      <a:pt x="653" y="282"/>
                    </a:lnTo>
                    <a:lnTo>
                      <a:pt x="653" y="279"/>
                    </a:lnTo>
                    <a:lnTo>
                      <a:pt x="653" y="278"/>
                    </a:lnTo>
                    <a:lnTo>
                      <a:pt x="654" y="279"/>
                    </a:lnTo>
                    <a:lnTo>
                      <a:pt x="653" y="282"/>
                    </a:lnTo>
                    <a:lnTo>
                      <a:pt x="654" y="284"/>
                    </a:lnTo>
                    <a:lnTo>
                      <a:pt x="652" y="285"/>
                    </a:lnTo>
                    <a:lnTo>
                      <a:pt x="650" y="289"/>
                    </a:lnTo>
                    <a:lnTo>
                      <a:pt x="653" y="293"/>
                    </a:lnTo>
                    <a:lnTo>
                      <a:pt x="652" y="298"/>
                    </a:lnTo>
                    <a:lnTo>
                      <a:pt x="650" y="301"/>
                    </a:lnTo>
                    <a:lnTo>
                      <a:pt x="650" y="305"/>
                    </a:lnTo>
                    <a:lnTo>
                      <a:pt x="652" y="308"/>
                    </a:lnTo>
                    <a:lnTo>
                      <a:pt x="653" y="307"/>
                    </a:lnTo>
                    <a:lnTo>
                      <a:pt x="653" y="308"/>
                    </a:lnTo>
                    <a:lnTo>
                      <a:pt x="655" y="308"/>
                    </a:lnTo>
                    <a:lnTo>
                      <a:pt x="655" y="309"/>
                    </a:lnTo>
                    <a:lnTo>
                      <a:pt x="654" y="311"/>
                    </a:lnTo>
                    <a:lnTo>
                      <a:pt x="655" y="313"/>
                    </a:lnTo>
                    <a:lnTo>
                      <a:pt x="658" y="313"/>
                    </a:lnTo>
                    <a:lnTo>
                      <a:pt x="656" y="315"/>
                    </a:lnTo>
                    <a:lnTo>
                      <a:pt x="656" y="315"/>
                    </a:lnTo>
                    <a:lnTo>
                      <a:pt x="654" y="318"/>
                    </a:lnTo>
                    <a:lnTo>
                      <a:pt x="655" y="320"/>
                    </a:lnTo>
                    <a:lnTo>
                      <a:pt x="653" y="323"/>
                    </a:lnTo>
                    <a:lnTo>
                      <a:pt x="653" y="327"/>
                    </a:lnTo>
                    <a:lnTo>
                      <a:pt x="653" y="330"/>
                    </a:lnTo>
                    <a:lnTo>
                      <a:pt x="653" y="329"/>
                    </a:lnTo>
                    <a:lnTo>
                      <a:pt x="654" y="328"/>
                    </a:lnTo>
                    <a:lnTo>
                      <a:pt x="656" y="322"/>
                    </a:lnTo>
                    <a:lnTo>
                      <a:pt x="657" y="322"/>
                    </a:lnTo>
                    <a:lnTo>
                      <a:pt x="657" y="324"/>
                    </a:lnTo>
                    <a:lnTo>
                      <a:pt x="658" y="322"/>
                    </a:lnTo>
                    <a:lnTo>
                      <a:pt x="658" y="321"/>
                    </a:lnTo>
                    <a:lnTo>
                      <a:pt x="660" y="317"/>
                    </a:lnTo>
                    <a:lnTo>
                      <a:pt x="662" y="311"/>
                    </a:lnTo>
                    <a:lnTo>
                      <a:pt x="665" y="308"/>
                    </a:lnTo>
                    <a:lnTo>
                      <a:pt x="667" y="301"/>
                    </a:lnTo>
                    <a:lnTo>
                      <a:pt x="667" y="298"/>
                    </a:lnTo>
                    <a:lnTo>
                      <a:pt x="666" y="292"/>
                    </a:lnTo>
                    <a:lnTo>
                      <a:pt x="664" y="290"/>
                    </a:lnTo>
                    <a:lnTo>
                      <a:pt x="664" y="285"/>
                    </a:lnTo>
                    <a:lnTo>
                      <a:pt x="663" y="284"/>
                    </a:lnTo>
                    <a:lnTo>
                      <a:pt x="662" y="280"/>
                    </a:lnTo>
                    <a:lnTo>
                      <a:pt x="663" y="277"/>
                    </a:lnTo>
                    <a:lnTo>
                      <a:pt x="666" y="274"/>
                    </a:lnTo>
                    <a:lnTo>
                      <a:pt x="669" y="273"/>
                    </a:lnTo>
                    <a:lnTo>
                      <a:pt x="664" y="278"/>
                    </a:lnTo>
                    <a:lnTo>
                      <a:pt x="663" y="281"/>
                    </a:lnTo>
                    <a:lnTo>
                      <a:pt x="665" y="284"/>
                    </a:lnTo>
                    <a:lnTo>
                      <a:pt x="668" y="287"/>
                    </a:lnTo>
                    <a:lnTo>
                      <a:pt x="670" y="287"/>
                    </a:lnTo>
                    <a:lnTo>
                      <a:pt x="671" y="288"/>
                    </a:lnTo>
                    <a:lnTo>
                      <a:pt x="670" y="293"/>
                    </a:lnTo>
                    <a:lnTo>
                      <a:pt x="672" y="291"/>
                    </a:lnTo>
                    <a:lnTo>
                      <a:pt x="672" y="292"/>
                    </a:lnTo>
                    <a:lnTo>
                      <a:pt x="674" y="288"/>
                    </a:lnTo>
                    <a:lnTo>
                      <a:pt x="675" y="287"/>
                    </a:lnTo>
                    <a:lnTo>
                      <a:pt x="676" y="287"/>
                    </a:lnTo>
                    <a:lnTo>
                      <a:pt x="677" y="284"/>
                    </a:lnTo>
                    <a:lnTo>
                      <a:pt x="679" y="284"/>
                    </a:lnTo>
                    <a:lnTo>
                      <a:pt x="681" y="279"/>
                    </a:lnTo>
                    <a:lnTo>
                      <a:pt x="681" y="277"/>
                    </a:lnTo>
                    <a:lnTo>
                      <a:pt x="683" y="277"/>
                    </a:lnTo>
                    <a:lnTo>
                      <a:pt x="684" y="274"/>
                    </a:lnTo>
                    <a:lnTo>
                      <a:pt x="685" y="271"/>
                    </a:lnTo>
                    <a:lnTo>
                      <a:pt x="684" y="270"/>
                    </a:lnTo>
                    <a:lnTo>
                      <a:pt x="686" y="267"/>
                    </a:lnTo>
                    <a:lnTo>
                      <a:pt x="686" y="265"/>
                    </a:lnTo>
                    <a:lnTo>
                      <a:pt x="688" y="263"/>
                    </a:lnTo>
                    <a:lnTo>
                      <a:pt x="687" y="260"/>
                    </a:lnTo>
                    <a:lnTo>
                      <a:pt x="685" y="259"/>
                    </a:lnTo>
                    <a:lnTo>
                      <a:pt x="684" y="256"/>
                    </a:lnTo>
                    <a:lnTo>
                      <a:pt x="688" y="254"/>
                    </a:lnTo>
                    <a:lnTo>
                      <a:pt x="688" y="252"/>
                    </a:lnTo>
                    <a:lnTo>
                      <a:pt x="690" y="249"/>
                    </a:lnTo>
                    <a:lnTo>
                      <a:pt x="693" y="249"/>
                    </a:lnTo>
                    <a:lnTo>
                      <a:pt x="697" y="246"/>
                    </a:lnTo>
                    <a:lnTo>
                      <a:pt x="700" y="246"/>
                    </a:lnTo>
                    <a:lnTo>
                      <a:pt x="705" y="242"/>
                    </a:lnTo>
                    <a:lnTo>
                      <a:pt x="706" y="242"/>
                    </a:lnTo>
                    <a:lnTo>
                      <a:pt x="708" y="242"/>
                    </a:lnTo>
                    <a:lnTo>
                      <a:pt x="713" y="242"/>
                    </a:lnTo>
                    <a:lnTo>
                      <a:pt x="715" y="243"/>
                    </a:lnTo>
                    <a:lnTo>
                      <a:pt x="719" y="242"/>
                    </a:lnTo>
                    <a:lnTo>
                      <a:pt x="725" y="242"/>
                    </a:lnTo>
                    <a:lnTo>
                      <a:pt x="726" y="241"/>
                    </a:lnTo>
                    <a:lnTo>
                      <a:pt x="726" y="239"/>
                    </a:lnTo>
                    <a:lnTo>
                      <a:pt x="726" y="235"/>
                    </a:lnTo>
                    <a:lnTo>
                      <a:pt x="726" y="231"/>
                    </a:lnTo>
                    <a:lnTo>
                      <a:pt x="729" y="235"/>
                    </a:lnTo>
                    <a:lnTo>
                      <a:pt x="729" y="238"/>
                    </a:lnTo>
                    <a:lnTo>
                      <a:pt x="729" y="240"/>
                    </a:lnTo>
                    <a:lnTo>
                      <a:pt x="730" y="241"/>
                    </a:lnTo>
                    <a:lnTo>
                      <a:pt x="733" y="237"/>
                    </a:lnTo>
                    <a:lnTo>
                      <a:pt x="736" y="232"/>
                    </a:lnTo>
                    <a:lnTo>
                      <a:pt x="736" y="235"/>
                    </a:lnTo>
                    <a:lnTo>
                      <a:pt x="736" y="237"/>
                    </a:lnTo>
                    <a:lnTo>
                      <a:pt x="739" y="238"/>
                    </a:lnTo>
                    <a:lnTo>
                      <a:pt x="745" y="234"/>
                    </a:lnTo>
                    <a:lnTo>
                      <a:pt x="747" y="230"/>
                    </a:lnTo>
                    <a:lnTo>
                      <a:pt x="746" y="225"/>
                    </a:lnTo>
                    <a:lnTo>
                      <a:pt x="744" y="225"/>
                    </a:lnTo>
                    <a:lnTo>
                      <a:pt x="744" y="228"/>
                    </a:lnTo>
                    <a:lnTo>
                      <a:pt x="743" y="232"/>
                    </a:lnTo>
                    <a:lnTo>
                      <a:pt x="740" y="232"/>
                    </a:lnTo>
                    <a:lnTo>
                      <a:pt x="739" y="229"/>
                    </a:lnTo>
                    <a:lnTo>
                      <a:pt x="737" y="224"/>
                    </a:lnTo>
                    <a:lnTo>
                      <a:pt x="734" y="221"/>
                    </a:lnTo>
                    <a:lnTo>
                      <a:pt x="734" y="219"/>
                    </a:lnTo>
                    <a:lnTo>
                      <a:pt x="739" y="214"/>
                    </a:lnTo>
                    <a:lnTo>
                      <a:pt x="739" y="211"/>
                    </a:lnTo>
                    <a:lnTo>
                      <a:pt x="736" y="211"/>
                    </a:lnTo>
                    <a:lnTo>
                      <a:pt x="737" y="209"/>
                    </a:lnTo>
                    <a:lnTo>
                      <a:pt x="739" y="208"/>
                    </a:lnTo>
                    <a:lnTo>
                      <a:pt x="739" y="206"/>
                    </a:lnTo>
                    <a:lnTo>
                      <a:pt x="741" y="203"/>
                    </a:lnTo>
                    <a:lnTo>
                      <a:pt x="743" y="198"/>
                    </a:lnTo>
                    <a:lnTo>
                      <a:pt x="748" y="192"/>
                    </a:lnTo>
                    <a:lnTo>
                      <a:pt x="750" y="187"/>
                    </a:lnTo>
                    <a:lnTo>
                      <a:pt x="751" y="187"/>
                    </a:lnTo>
                    <a:lnTo>
                      <a:pt x="753" y="184"/>
                    </a:lnTo>
                    <a:lnTo>
                      <a:pt x="753" y="187"/>
                    </a:lnTo>
                    <a:lnTo>
                      <a:pt x="755" y="187"/>
                    </a:lnTo>
                    <a:lnTo>
                      <a:pt x="756" y="186"/>
                    </a:lnTo>
                    <a:lnTo>
                      <a:pt x="757" y="182"/>
                    </a:lnTo>
                    <a:lnTo>
                      <a:pt x="758" y="186"/>
                    </a:lnTo>
                    <a:lnTo>
                      <a:pt x="760" y="186"/>
                    </a:lnTo>
                    <a:lnTo>
                      <a:pt x="761" y="182"/>
                    </a:lnTo>
                    <a:lnTo>
                      <a:pt x="762" y="184"/>
                    </a:lnTo>
                    <a:lnTo>
                      <a:pt x="764" y="182"/>
                    </a:lnTo>
                    <a:lnTo>
                      <a:pt x="767" y="177"/>
                    </a:lnTo>
                    <a:lnTo>
                      <a:pt x="770" y="171"/>
                    </a:lnTo>
                    <a:lnTo>
                      <a:pt x="769" y="175"/>
                    </a:lnTo>
                    <a:lnTo>
                      <a:pt x="770" y="177"/>
                    </a:lnTo>
                    <a:lnTo>
                      <a:pt x="773" y="177"/>
                    </a:lnTo>
                    <a:lnTo>
                      <a:pt x="775" y="173"/>
                    </a:lnTo>
                    <a:lnTo>
                      <a:pt x="778" y="173"/>
                    </a:lnTo>
                    <a:lnTo>
                      <a:pt x="779" y="177"/>
                    </a:lnTo>
                    <a:lnTo>
                      <a:pt x="781" y="177"/>
                    </a:lnTo>
                    <a:lnTo>
                      <a:pt x="783" y="173"/>
                    </a:lnTo>
                    <a:lnTo>
                      <a:pt x="785" y="175"/>
                    </a:lnTo>
                    <a:lnTo>
                      <a:pt x="787" y="173"/>
                    </a:lnTo>
                    <a:lnTo>
                      <a:pt x="789" y="172"/>
                    </a:lnTo>
                    <a:lnTo>
                      <a:pt x="792" y="172"/>
                    </a:lnTo>
                    <a:lnTo>
                      <a:pt x="795" y="170"/>
                    </a:lnTo>
                    <a:lnTo>
                      <a:pt x="796" y="172"/>
                    </a:lnTo>
                    <a:lnTo>
                      <a:pt x="798" y="171"/>
                    </a:lnTo>
                    <a:lnTo>
                      <a:pt x="801" y="168"/>
                    </a:lnTo>
                    <a:lnTo>
                      <a:pt x="798" y="167"/>
                    </a:lnTo>
                    <a:lnTo>
                      <a:pt x="797" y="169"/>
                    </a:lnTo>
                    <a:lnTo>
                      <a:pt x="795" y="167"/>
                    </a:lnTo>
                    <a:lnTo>
                      <a:pt x="795" y="163"/>
                    </a:lnTo>
                    <a:lnTo>
                      <a:pt x="790" y="159"/>
                    </a:lnTo>
                    <a:lnTo>
                      <a:pt x="790" y="159"/>
                    </a:lnTo>
                    <a:lnTo>
                      <a:pt x="790" y="159"/>
                    </a:lnTo>
                    <a:lnTo>
                      <a:pt x="789" y="158"/>
                    </a:lnTo>
                    <a:lnTo>
                      <a:pt x="790" y="156"/>
                    </a:lnTo>
                    <a:lnTo>
                      <a:pt x="790" y="155"/>
                    </a:lnTo>
                    <a:lnTo>
                      <a:pt x="790" y="153"/>
                    </a:lnTo>
                    <a:lnTo>
                      <a:pt x="790" y="150"/>
                    </a:lnTo>
                    <a:lnTo>
                      <a:pt x="789" y="148"/>
                    </a:lnTo>
                    <a:lnTo>
                      <a:pt x="788" y="146"/>
                    </a:lnTo>
                    <a:lnTo>
                      <a:pt x="787" y="146"/>
                    </a:lnTo>
                    <a:lnTo>
                      <a:pt x="788" y="143"/>
                    </a:lnTo>
                    <a:lnTo>
                      <a:pt x="791" y="122"/>
                    </a:lnTo>
                    <a:lnTo>
                      <a:pt x="791" y="117"/>
                    </a:lnTo>
                    <a:lnTo>
                      <a:pt x="785" y="110"/>
                    </a:lnTo>
                    <a:lnTo>
                      <a:pt x="784" y="111"/>
                    </a:lnTo>
                    <a:lnTo>
                      <a:pt x="780" y="111"/>
                    </a:lnTo>
                    <a:lnTo>
                      <a:pt x="777" y="111"/>
                    </a:lnTo>
                    <a:lnTo>
                      <a:pt x="775" y="109"/>
                    </a:lnTo>
                    <a:lnTo>
                      <a:pt x="774" y="108"/>
                    </a:lnTo>
                    <a:lnTo>
                      <a:pt x="772" y="108"/>
                    </a:lnTo>
                    <a:lnTo>
                      <a:pt x="770" y="111"/>
                    </a:lnTo>
                    <a:lnTo>
                      <a:pt x="769" y="114"/>
                    </a:lnTo>
                    <a:lnTo>
                      <a:pt x="764" y="120"/>
                    </a:lnTo>
                    <a:lnTo>
                      <a:pt x="761" y="124"/>
                    </a:lnTo>
                    <a:lnTo>
                      <a:pt x="761" y="127"/>
                    </a:lnTo>
                    <a:lnTo>
                      <a:pt x="758" y="129"/>
                    </a:lnTo>
                    <a:lnTo>
                      <a:pt x="757" y="133"/>
                    </a:lnTo>
                    <a:lnTo>
                      <a:pt x="757" y="137"/>
                    </a:lnTo>
                    <a:lnTo>
                      <a:pt x="753" y="142"/>
                    </a:lnTo>
                    <a:lnTo>
                      <a:pt x="751" y="142"/>
                    </a:lnTo>
                    <a:lnTo>
                      <a:pt x="747" y="149"/>
                    </a:lnTo>
                    <a:lnTo>
                      <a:pt x="746" y="151"/>
                    </a:lnTo>
                    <a:lnTo>
                      <a:pt x="744" y="153"/>
                    </a:lnTo>
                    <a:lnTo>
                      <a:pt x="742" y="152"/>
                    </a:lnTo>
                    <a:lnTo>
                      <a:pt x="740" y="152"/>
                    </a:lnTo>
                    <a:lnTo>
                      <a:pt x="739" y="153"/>
                    </a:lnTo>
                    <a:lnTo>
                      <a:pt x="737" y="153"/>
                    </a:lnTo>
                    <a:lnTo>
                      <a:pt x="734" y="157"/>
                    </a:lnTo>
                    <a:lnTo>
                      <a:pt x="693" y="156"/>
                    </a:lnTo>
                    <a:lnTo>
                      <a:pt x="688" y="157"/>
                    </a:lnTo>
                    <a:lnTo>
                      <a:pt x="685" y="160"/>
                    </a:lnTo>
                    <a:lnTo>
                      <a:pt x="682" y="162"/>
                    </a:lnTo>
                    <a:lnTo>
                      <a:pt x="679" y="164"/>
                    </a:lnTo>
                    <a:lnTo>
                      <a:pt x="673" y="172"/>
                    </a:lnTo>
                    <a:lnTo>
                      <a:pt x="669" y="173"/>
                    </a:lnTo>
                    <a:lnTo>
                      <a:pt x="667" y="175"/>
                    </a:lnTo>
                    <a:lnTo>
                      <a:pt x="655" y="185"/>
                    </a:lnTo>
                    <a:lnTo>
                      <a:pt x="628" y="194"/>
                    </a:lnTo>
                    <a:lnTo>
                      <a:pt x="627" y="203"/>
                    </a:lnTo>
                    <a:lnTo>
                      <a:pt x="621" y="205"/>
                    </a:lnTo>
                    <a:lnTo>
                      <a:pt x="572" y="221"/>
                    </a:lnTo>
                    <a:lnTo>
                      <a:pt x="570" y="216"/>
                    </a:lnTo>
                    <a:lnTo>
                      <a:pt x="573" y="211"/>
                    </a:lnTo>
                    <a:lnTo>
                      <a:pt x="578" y="208"/>
                    </a:lnTo>
                    <a:lnTo>
                      <a:pt x="580" y="205"/>
                    </a:lnTo>
                    <a:lnTo>
                      <a:pt x="582" y="201"/>
                    </a:lnTo>
                    <a:lnTo>
                      <a:pt x="583" y="198"/>
                    </a:lnTo>
                    <a:lnTo>
                      <a:pt x="584" y="174"/>
                    </a:lnTo>
                    <a:lnTo>
                      <a:pt x="575" y="122"/>
                    </a:lnTo>
                    <a:lnTo>
                      <a:pt x="566" y="115"/>
                    </a:lnTo>
                    <a:lnTo>
                      <a:pt x="563" y="109"/>
                    </a:lnTo>
                    <a:lnTo>
                      <a:pt x="506" y="77"/>
                    </a:lnTo>
                    <a:lnTo>
                      <a:pt x="504" y="75"/>
                    </a:lnTo>
                    <a:lnTo>
                      <a:pt x="501" y="74"/>
                    </a:lnTo>
                    <a:lnTo>
                      <a:pt x="499" y="73"/>
                    </a:lnTo>
                    <a:lnTo>
                      <a:pt x="493" y="72"/>
                    </a:lnTo>
                    <a:lnTo>
                      <a:pt x="491" y="70"/>
                    </a:lnTo>
                    <a:lnTo>
                      <a:pt x="490" y="68"/>
                    </a:lnTo>
                    <a:lnTo>
                      <a:pt x="488" y="70"/>
                    </a:lnTo>
                    <a:lnTo>
                      <a:pt x="483" y="70"/>
                    </a:lnTo>
                    <a:lnTo>
                      <a:pt x="481" y="69"/>
                    </a:lnTo>
                    <a:lnTo>
                      <a:pt x="479" y="66"/>
                    </a:lnTo>
                    <a:lnTo>
                      <a:pt x="476" y="65"/>
                    </a:lnTo>
                    <a:lnTo>
                      <a:pt x="472" y="63"/>
                    </a:lnTo>
                    <a:lnTo>
                      <a:pt x="470" y="60"/>
                    </a:lnTo>
                    <a:lnTo>
                      <a:pt x="468" y="60"/>
                    </a:lnTo>
                    <a:lnTo>
                      <a:pt x="465" y="56"/>
                    </a:lnTo>
                    <a:lnTo>
                      <a:pt x="463" y="56"/>
                    </a:lnTo>
                    <a:lnTo>
                      <a:pt x="460" y="56"/>
                    </a:lnTo>
                    <a:lnTo>
                      <a:pt x="457" y="56"/>
                    </a:lnTo>
                    <a:lnTo>
                      <a:pt x="456" y="57"/>
                    </a:lnTo>
                    <a:lnTo>
                      <a:pt x="455" y="55"/>
                    </a:lnTo>
                    <a:lnTo>
                      <a:pt x="452" y="54"/>
                    </a:lnTo>
                    <a:lnTo>
                      <a:pt x="452" y="53"/>
                    </a:lnTo>
                    <a:lnTo>
                      <a:pt x="449" y="52"/>
                    </a:lnTo>
                    <a:lnTo>
                      <a:pt x="448" y="51"/>
                    </a:lnTo>
                    <a:lnTo>
                      <a:pt x="446" y="49"/>
                    </a:lnTo>
                    <a:lnTo>
                      <a:pt x="446" y="48"/>
                    </a:lnTo>
                    <a:lnTo>
                      <a:pt x="443" y="45"/>
                    </a:lnTo>
                    <a:lnTo>
                      <a:pt x="439" y="45"/>
                    </a:lnTo>
                    <a:lnTo>
                      <a:pt x="437" y="44"/>
                    </a:lnTo>
                    <a:lnTo>
                      <a:pt x="70" y="0"/>
                    </a:lnTo>
                    <a:lnTo>
                      <a:pt x="71" y="6"/>
                    </a:lnTo>
                    <a:lnTo>
                      <a:pt x="74" y="9"/>
                    </a:lnTo>
                    <a:lnTo>
                      <a:pt x="74" y="11"/>
                    </a:lnTo>
                    <a:lnTo>
                      <a:pt x="71" y="14"/>
                    </a:lnTo>
                    <a:lnTo>
                      <a:pt x="71" y="16"/>
                    </a:lnTo>
                    <a:lnTo>
                      <a:pt x="74" y="18"/>
                    </a:lnTo>
                    <a:lnTo>
                      <a:pt x="73" y="19"/>
                    </a:lnTo>
                    <a:lnTo>
                      <a:pt x="71" y="22"/>
                    </a:lnTo>
                    <a:lnTo>
                      <a:pt x="72" y="23"/>
                    </a:lnTo>
                    <a:lnTo>
                      <a:pt x="72" y="25"/>
                    </a:lnTo>
                    <a:lnTo>
                      <a:pt x="74" y="27"/>
                    </a:lnTo>
                    <a:lnTo>
                      <a:pt x="71" y="31"/>
                    </a:lnTo>
                    <a:lnTo>
                      <a:pt x="69" y="32"/>
                    </a:lnTo>
                    <a:lnTo>
                      <a:pt x="68" y="37"/>
                    </a:lnTo>
                    <a:lnTo>
                      <a:pt x="67" y="39"/>
                    </a:lnTo>
                    <a:lnTo>
                      <a:pt x="67" y="42"/>
                    </a:lnTo>
                    <a:lnTo>
                      <a:pt x="65" y="44"/>
                    </a:lnTo>
                    <a:lnTo>
                      <a:pt x="64" y="47"/>
                    </a:lnTo>
                    <a:lnTo>
                      <a:pt x="61" y="49"/>
                    </a:lnTo>
                    <a:lnTo>
                      <a:pt x="58" y="48"/>
                    </a:lnTo>
                    <a:lnTo>
                      <a:pt x="57" y="46"/>
                    </a:lnTo>
                    <a:lnTo>
                      <a:pt x="60" y="43"/>
                    </a:lnTo>
                    <a:lnTo>
                      <a:pt x="61" y="45"/>
                    </a:lnTo>
                    <a:lnTo>
                      <a:pt x="62" y="43"/>
                    </a:lnTo>
                    <a:lnTo>
                      <a:pt x="63" y="46"/>
                    </a:lnTo>
                    <a:lnTo>
                      <a:pt x="64" y="44"/>
                    </a:lnTo>
                    <a:lnTo>
                      <a:pt x="64" y="40"/>
                    </a:lnTo>
                    <a:lnTo>
                      <a:pt x="65" y="36"/>
                    </a:lnTo>
                    <a:lnTo>
                      <a:pt x="68" y="34"/>
                    </a:lnTo>
                    <a:lnTo>
                      <a:pt x="67" y="32"/>
                    </a:lnTo>
                    <a:lnTo>
                      <a:pt x="66" y="32"/>
                    </a:lnTo>
                    <a:lnTo>
                      <a:pt x="63" y="35"/>
                    </a:lnTo>
                    <a:lnTo>
                      <a:pt x="61" y="36"/>
                    </a:lnTo>
                    <a:lnTo>
                      <a:pt x="60" y="36"/>
                    </a:lnTo>
                    <a:lnTo>
                      <a:pt x="60" y="35"/>
                    </a:lnTo>
                    <a:lnTo>
                      <a:pt x="62" y="32"/>
                    </a:lnTo>
                    <a:lnTo>
                      <a:pt x="65" y="30"/>
                    </a:lnTo>
                    <a:lnTo>
                      <a:pt x="66" y="29"/>
                    </a:lnTo>
                    <a:lnTo>
                      <a:pt x="65" y="26"/>
                    </a:lnTo>
                    <a:lnTo>
                      <a:pt x="64" y="26"/>
                    </a:lnTo>
                    <a:lnTo>
                      <a:pt x="62" y="27"/>
                    </a:lnTo>
                    <a:lnTo>
                      <a:pt x="61" y="24"/>
                    </a:lnTo>
                    <a:lnTo>
                      <a:pt x="59" y="22"/>
                    </a:lnTo>
                    <a:lnTo>
                      <a:pt x="53" y="22"/>
                    </a:lnTo>
                    <a:lnTo>
                      <a:pt x="49" y="19"/>
                    </a:lnTo>
                    <a:lnTo>
                      <a:pt x="43" y="12"/>
                    </a:lnTo>
                    <a:lnTo>
                      <a:pt x="42" y="13"/>
                    </a:lnTo>
                    <a:lnTo>
                      <a:pt x="41" y="16"/>
                    </a:lnTo>
                    <a:lnTo>
                      <a:pt x="39" y="22"/>
                    </a:lnTo>
                    <a:lnTo>
                      <a:pt x="39" y="25"/>
                    </a:lnTo>
                    <a:lnTo>
                      <a:pt x="40" y="32"/>
                    </a:lnTo>
                    <a:lnTo>
                      <a:pt x="39" y="41"/>
                    </a:lnTo>
                    <a:lnTo>
                      <a:pt x="40" y="45"/>
                    </a:lnTo>
                    <a:lnTo>
                      <a:pt x="39" y="49"/>
                    </a:lnTo>
                    <a:lnTo>
                      <a:pt x="40" y="52"/>
                    </a:lnTo>
                    <a:lnTo>
                      <a:pt x="41" y="52"/>
                    </a:lnTo>
                    <a:lnTo>
                      <a:pt x="41" y="53"/>
                    </a:lnTo>
                    <a:lnTo>
                      <a:pt x="40" y="55"/>
                    </a:lnTo>
                    <a:lnTo>
                      <a:pt x="39" y="55"/>
                    </a:lnTo>
                    <a:lnTo>
                      <a:pt x="38" y="58"/>
                    </a:lnTo>
                    <a:lnTo>
                      <a:pt x="39" y="60"/>
                    </a:lnTo>
                    <a:lnTo>
                      <a:pt x="41" y="60"/>
                    </a:lnTo>
                    <a:lnTo>
                      <a:pt x="40" y="63"/>
                    </a:lnTo>
                    <a:lnTo>
                      <a:pt x="40" y="66"/>
                    </a:lnTo>
                    <a:lnTo>
                      <a:pt x="39" y="69"/>
                    </a:lnTo>
                    <a:lnTo>
                      <a:pt x="38" y="68"/>
                    </a:lnTo>
                    <a:lnTo>
                      <a:pt x="37" y="70"/>
                    </a:lnTo>
                    <a:lnTo>
                      <a:pt x="37" y="71"/>
                    </a:lnTo>
                    <a:lnTo>
                      <a:pt x="41" y="73"/>
                    </a:lnTo>
                    <a:lnTo>
                      <a:pt x="45" y="73"/>
                    </a:lnTo>
                    <a:lnTo>
                      <a:pt x="47" y="75"/>
                    </a:lnTo>
                    <a:lnTo>
                      <a:pt x="50" y="76"/>
                    </a:lnTo>
                    <a:lnTo>
                      <a:pt x="52" y="78"/>
                    </a:lnTo>
                    <a:lnTo>
                      <a:pt x="52" y="82"/>
                    </a:lnTo>
                    <a:lnTo>
                      <a:pt x="51" y="78"/>
                    </a:lnTo>
                    <a:lnTo>
                      <a:pt x="48" y="77"/>
                    </a:lnTo>
                    <a:lnTo>
                      <a:pt x="47" y="77"/>
                    </a:lnTo>
                    <a:lnTo>
                      <a:pt x="44" y="75"/>
                    </a:lnTo>
                    <a:lnTo>
                      <a:pt x="40" y="75"/>
                    </a:lnTo>
                    <a:lnTo>
                      <a:pt x="38" y="73"/>
                    </a:lnTo>
                    <a:lnTo>
                      <a:pt x="37" y="74"/>
                    </a:lnTo>
                    <a:lnTo>
                      <a:pt x="37" y="77"/>
                    </a:lnTo>
                    <a:lnTo>
                      <a:pt x="34" y="81"/>
                    </a:lnTo>
                    <a:lnTo>
                      <a:pt x="34" y="84"/>
                    </a:lnTo>
                    <a:lnTo>
                      <a:pt x="35" y="87"/>
                    </a:lnTo>
                    <a:lnTo>
                      <a:pt x="33" y="91"/>
                    </a:lnTo>
                    <a:lnTo>
                      <a:pt x="31" y="95"/>
                    </a:lnTo>
                    <a:lnTo>
                      <a:pt x="27" y="105"/>
                    </a:lnTo>
                    <a:lnTo>
                      <a:pt x="26" y="113"/>
                    </a:lnTo>
                    <a:lnTo>
                      <a:pt x="23" y="121"/>
                    </a:lnTo>
                    <a:lnTo>
                      <a:pt x="23" y="130"/>
                    </a:lnTo>
                    <a:lnTo>
                      <a:pt x="20" y="134"/>
                    </a:lnTo>
                    <a:lnTo>
                      <a:pt x="18" y="138"/>
                    </a:lnTo>
                    <a:lnTo>
                      <a:pt x="16" y="143"/>
                    </a:lnTo>
                    <a:lnTo>
                      <a:pt x="15" y="146"/>
                    </a:lnTo>
                    <a:lnTo>
                      <a:pt x="14" y="149"/>
                    </a:lnTo>
                    <a:lnTo>
                      <a:pt x="10" y="154"/>
                    </a:lnTo>
                    <a:lnTo>
                      <a:pt x="9" y="157"/>
                    </a:lnTo>
                    <a:lnTo>
                      <a:pt x="9" y="163"/>
                    </a:lnTo>
                    <a:lnTo>
                      <a:pt x="8" y="170"/>
                    </a:lnTo>
                    <a:lnTo>
                      <a:pt x="8" y="175"/>
                    </a:lnTo>
                    <a:lnTo>
                      <a:pt x="10" y="178"/>
                    </a:lnTo>
                    <a:lnTo>
                      <a:pt x="9" y="180"/>
                    </a:lnTo>
                    <a:lnTo>
                      <a:pt x="9" y="183"/>
                    </a:lnTo>
                    <a:lnTo>
                      <a:pt x="9" y="187"/>
                    </a:lnTo>
                    <a:lnTo>
                      <a:pt x="9" y="194"/>
                    </a:lnTo>
                    <a:lnTo>
                      <a:pt x="8" y="198"/>
                    </a:lnTo>
                    <a:lnTo>
                      <a:pt x="6" y="200"/>
                    </a:lnTo>
                    <a:lnTo>
                      <a:pt x="6" y="202"/>
                    </a:lnTo>
                    <a:lnTo>
                      <a:pt x="7" y="203"/>
                    </a:lnTo>
                    <a:lnTo>
                      <a:pt x="5" y="207"/>
                    </a:lnTo>
                    <a:lnTo>
                      <a:pt x="2" y="211"/>
                    </a:lnTo>
                    <a:lnTo>
                      <a:pt x="0" y="215"/>
                    </a:lnTo>
                    <a:lnTo>
                      <a:pt x="0" y="218"/>
                    </a:lnTo>
                    <a:lnTo>
                      <a:pt x="2" y="222"/>
                    </a:lnTo>
                    <a:lnTo>
                      <a:pt x="5" y="229"/>
                    </a:lnTo>
                    <a:lnTo>
                      <a:pt x="5" y="236"/>
                    </a:lnTo>
                    <a:lnTo>
                      <a:pt x="5" y="239"/>
                    </a:lnTo>
                    <a:lnTo>
                      <a:pt x="3" y="242"/>
                    </a:lnTo>
                    <a:lnTo>
                      <a:pt x="3" y="244"/>
                    </a:lnTo>
                    <a:lnTo>
                      <a:pt x="4" y="247"/>
                    </a:lnTo>
                    <a:lnTo>
                      <a:pt x="5" y="250"/>
                    </a:lnTo>
                    <a:lnTo>
                      <a:pt x="3" y="253"/>
                    </a:lnTo>
                    <a:lnTo>
                      <a:pt x="2" y="255"/>
                    </a:lnTo>
                    <a:lnTo>
                      <a:pt x="3" y="257"/>
                    </a:lnTo>
                    <a:lnTo>
                      <a:pt x="9" y="268"/>
                    </a:lnTo>
                    <a:lnTo>
                      <a:pt x="9" y="271"/>
                    </a:lnTo>
                    <a:lnTo>
                      <a:pt x="9" y="274"/>
                    </a:lnTo>
                    <a:lnTo>
                      <a:pt x="9" y="276"/>
                    </a:lnTo>
                    <a:lnTo>
                      <a:pt x="12" y="279"/>
                    </a:lnTo>
                    <a:lnTo>
                      <a:pt x="13" y="281"/>
                    </a:lnTo>
                    <a:lnTo>
                      <a:pt x="14" y="281"/>
                    </a:lnTo>
                    <a:lnTo>
                      <a:pt x="15" y="281"/>
                    </a:lnTo>
                    <a:lnTo>
                      <a:pt x="15" y="277"/>
                    </a:lnTo>
                    <a:lnTo>
                      <a:pt x="16" y="274"/>
                    </a:lnTo>
                    <a:lnTo>
                      <a:pt x="17" y="275"/>
                    </a:lnTo>
                    <a:lnTo>
                      <a:pt x="18" y="274"/>
                    </a:lnTo>
                    <a:lnTo>
                      <a:pt x="18" y="276"/>
                    </a:lnTo>
                    <a:lnTo>
                      <a:pt x="20" y="276"/>
                    </a:lnTo>
                    <a:lnTo>
                      <a:pt x="21" y="277"/>
                    </a:lnTo>
                    <a:lnTo>
                      <a:pt x="25" y="277"/>
                    </a:lnTo>
                    <a:lnTo>
                      <a:pt x="22" y="278"/>
                    </a:lnTo>
                    <a:lnTo>
                      <a:pt x="19" y="279"/>
                    </a:lnTo>
                    <a:lnTo>
                      <a:pt x="19" y="278"/>
                    </a:lnTo>
                    <a:lnTo>
                      <a:pt x="17" y="278"/>
                    </a:lnTo>
                    <a:lnTo>
                      <a:pt x="17" y="280"/>
                    </a:lnTo>
                    <a:lnTo>
                      <a:pt x="18" y="281"/>
                    </a:lnTo>
                    <a:lnTo>
                      <a:pt x="19" y="286"/>
                    </a:lnTo>
                    <a:lnTo>
                      <a:pt x="19" y="288"/>
                    </a:lnTo>
                    <a:lnTo>
                      <a:pt x="20" y="290"/>
                    </a:lnTo>
                    <a:lnTo>
                      <a:pt x="18" y="288"/>
                    </a:lnTo>
                    <a:lnTo>
                      <a:pt x="17" y="285"/>
                    </a:lnTo>
                    <a:lnTo>
                      <a:pt x="16" y="284"/>
                    </a:lnTo>
                    <a:lnTo>
                      <a:pt x="15" y="286"/>
                    </a:lnTo>
                    <a:lnTo>
                      <a:pt x="15" y="288"/>
                    </a:lnTo>
                    <a:lnTo>
                      <a:pt x="14" y="290"/>
                    </a:lnTo>
                    <a:lnTo>
                      <a:pt x="14" y="291"/>
                    </a:lnTo>
                    <a:lnTo>
                      <a:pt x="13" y="294"/>
                    </a:lnTo>
                    <a:lnTo>
                      <a:pt x="13" y="297"/>
                    </a:lnTo>
                    <a:lnTo>
                      <a:pt x="15" y="298"/>
                    </a:lnTo>
                    <a:lnTo>
                      <a:pt x="16" y="301"/>
                    </a:lnTo>
                    <a:lnTo>
                      <a:pt x="18" y="303"/>
                    </a:lnTo>
                    <a:lnTo>
                      <a:pt x="19" y="305"/>
                    </a:lnTo>
                    <a:lnTo>
                      <a:pt x="19" y="308"/>
                    </a:lnTo>
                    <a:lnTo>
                      <a:pt x="17" y="310"/>
                    </a:lnTo>
                    <a:lnTo>
                      <a:pt x="16" y="310"/>
                    </a:lnTo>
                    <a:lnTo>
                      <a:pt x="16" y="311"/>
                    </a:lnTo>
                    <a:lnTo>
                      <a:pt x="17" y="315"/>
                    </a:lnTo>
                    <a:lnTo>
                      <a:pt x="16" y="318"/>
                    </a:lnTo>
                    <a:lnTo>
                      <a:pt x="17" y="320"/>
                    </a:lnTo>
                    <a:lnTo>
                      <a:pt x="19" y="322"/>
                    </a:lnTo>
                    <a:lnTo>
                      <a:pt x="20" y="328"/>
                    </a:lnTo>
                    <a:lnTo>
                      <a:pt x="23" y="336"/>
                    </a:lnTo>
                    <a:lnTo>
                      <a:pt x="25" y="339"/>
                    </a:lnTo>
                    <a:lnTo>
                      <a:pt x="26" y="340"/>
                    </a:lnTo>
                    <a:lnTo>
                      <a:pt x="26" y="341"/>
                    </a:lnTo>
                    <a:lnTo>
                      <a:pt x="26" y="342"/>
                    </a:lnTo>
                    <a:lnTo>
                      <a:pt x="28" y="345"/>
                    </a:lnTo>
                    <a:lnTo>
                      <a:pt x="29" y="349"/>
                    </a:lnTo>
                    <a:lnTo>
                      <a:pt x="28" y="354"/>
                    </a:lnTo>
                    <a:lnTo>
                      <a:pt x="27" y="356"/>
                    </a:lnTo>
                    <a:lnTo>
                      <a:pt x="26" y="357"/>
                    </a:lnTo>
                    <a:lnTo>
                      <a:pt x="27" y="360"/>
                    </a:lnTo>
                    <a:lnTo>
                      <a:pt x="29" y="361"/>
                    </a:lnTo>
                    <a:lnTo>
                      <a:pt x="33" y="361"/>
                    </a:lnTo>
                    <a:lnTo>
                      <a:pt x="37" y="362"/>
                    </a:lnTo>
                    <a:lnTo>
                      <a:pt x="39" y="363"/>
                    </a:lnTo>
                    <a:lnTo>
                      <a:pt x="41" y="364"/>
                    </a:lnTo>
                    <a:lnTo>
                      <a:pt x="44" y="364"/>
                    </a:lnTo>
                    <a:lnTo>
                      <a:pt x="47" y="367"/>
                    </a:lnTo>
                    <a:lnTo>
                      <a:pt x="47" y="370"/>
                    </a:lnTo>
                    <a:lnTo>
                      <a:pt x="50" y="372"/>
                    </a:lnTo>
                    <a:lnTo>
                      <a:pt x="53" y="372"/>
                    </a:lnTo>
                    <a:lnTo>
                      <a:pt x="56" y="374"/>
                    </a:lnTo>
                    <a:lnTo>
                      <a:pt x="57" y="375"/>
                    </a:lnTo>
                    <a:lnTo>
                      <a:pt x="57" y="378"/>
                    </a:lnTo>
                    <a:lnTo>
                      <a:pt x="57" y="378"/>
                    </a:lnTo>
                    <a:lnTo>
                      <a:pt x="59" y="378"/>
                    </a:lnTo>
                    <a:lnTo>
                      <a:pt x="61" y="378"/>
                    </a:lnTo>
                    <a:lnTo>
                      <a:pt x="64" y="382"/>
                    </a:lnTo>
                    <a:lnTo>
                      <a:pt x="68" y="391"/>
                    </a:lnTo>
                    <a:lnTo>
                      <a:pt x="69" y="396"/>
                    </a:lnTo>
                    <a:lnTo>
                      <a:pt x="68" y="400"/>
                    </a:lnTo>
                    <a:lnTo>
                      <a:pt x="69" y="403"/>
                    </a:lnTo>
                    <a:lnTo>
                      <a:pt x="102" y="402"/>
                    </a:lnTo>
                    <a:lnTo>
                      <a:pt x="103" y="404"/>
                    </a:lnTo>
                    <a:close/>
                  </a:path>
                </a:pathLst>
              </a:custGeom>
              <a:solidFill>
                <a:srgbClr val="D7D0CE"/>
              </a:solid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63" name="Freeform 1264">
                <a:extLst>
                  <a:ext uri="{FF2B5EF4-FFF2-40B4-BE49-F238E27FC236}">
                    <a16:creationId xmlns:a16="http://schemas.microsoft.com/office/drawing/2014/main" id="{EFAE9132-9ED7-A930-C473-820AB2D0CE1C}"/>
                  </a:ext>
                </a:extLst>
              </p:cNvPr>
              <p:cNvSpPr>
                <a:spLocks/>
              </p:cNvSpPr>
              <p:nvPr/>
            </p:nvSpPr>
            <p:spPr bwMode="auto">
              <a:xfrm>
                <a:off x="3594101" y="3662363"/>
                <a:ext cx="4763" cy="9525"/>
              </a:xfrm>
              <a:custGeom>
                <a:avLst/>
                <a:gdLst>
                  <a:gd name="T0" fmla="*/ 2 w 3"/>
                  <a:gd name="T1" fmla="*/ 5 h 6"/>
                  <a:gd name="T2" fmla="*/ 3 w 3"/>
                  <a:gd name="T3" fmla="*/ 1 h 6"/>
                  <a:gd name="T4" fmla="*/ 3 w 3"/>
                  <a:gd name="T5" fmla="*/ 0 h 6"/>
                  <a:gd name="T6" fmla="*/ 0 w 3"/>
                  <a:gd name="T7" fmla="*/ 6 h 6"/>
                  <a:gd name="T8" fmla="*/ 2 w 3"/>
                  <a:gd name="T9" fmla="*/ 5 h 6"/>
                </a:gdLst>
                <a:ahLst/>
                <a:cxnLst>
                  <a:cxn ang="0">
                    <a:pos x="T0" y="T1"/>
                  </a:cxn>
                  <a:cxn ang="0">
                    <a:pos x="T2" y="T3"/>
                  </a:cxn>
                  <a:cxn ang="0">
                    <a:pos x="T4" y="T5"/>
                  </a:cxn>
                  <a:cxn ang="0">
                    <a:pos x="T6" y="T7"/>
                  </a:cxn>
                  <a:cxn ang="0">
                    <a:pos x="T8" y="T9"/>
                  </a:cxn>
                </a:cxnLst>
                <a:rect l="0" t="0" r="r" b="b"/>
                <a:pathLst>
                  <a:path w="3" h="6">
                    <a:moveTo>
                      <a:pt x="2" y="5"/>
                    </a:moveTo>
                    <a:lnTo>
                      <a:pt x="3" y="1"/>
                    </a:lnTo>
                    <a:lnTo>
                      <a:pt x="3" y="0"/>
                    </a:lnTo>
                    <a:lnTo>
                      <a:pt x="0" y="6"/>
                    </a:lnTo>
                    <a:lnTo>
                      <a:pt x="2"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64" name="Freeform 1265">
                <a:extLst>
                  <a:ext uri="{FF2B5EF4-FFF2-40B4-BE49-F238E27FC236}">
                    <a16:creationId xmlns:a16="http://schemas.microsoft.com/office/drawing/2014/main" id="{05BCFD3F-9FDA-D24C-A48C-01A4DB637F1E}"/>
                  </a:ext>
                </a:extLst>
              </p:cNvPr>
              <p:cNvSpPr>
                <a:spLocks/>
              </p:cNvSpPr>
              <p:nvPr/>
            </p:nvSpPr>
            <p:spPr bwMode="auto">
              <a:xfrm>
                <a:off x="3594101" y="37084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65" name="Freeform 1266">
                <a:extLst>
                  <a:ext uri="{FF2B5EF4-FFF2-40B4-BE49-F238E27FC236}">
                    <a16:creationId xmlns:a16="http://schemas.microsoft.com/office/drawing/2014/main" id="{3F0F9CE4-5CBA-567E-48DD-9CC48A7DE547}"/>
                  </a:ext>
                </a:extLst>
              </p:cNvPr>
              <p:cNvSpPr>
                <a:spLocks/>
              </p:cNvSpPr>
              <p:nvPr/>
            </p:nvSpPr>
            <p:spPr bwMode="auto">
              <a:xfrm>
                <a:off x="3589338" y="3673475"/>
                <a:ext cx="4763" cy="34925"/>
              </a:xfrm>
              <a:custGeom>
                <a:avLst/>
                <a:gdLst>
                  <a:gd name="T0" fmla="*/ 4 w 4"/>
                  <a:gd name="T1" fmla="*/ 0 h 28"/>
                  <a:gd name="T2" fmla="*/ 1 w 4"/>
                  <a:gd name="T3" fmla="*/ 10 h 28"/>
                  <a:gd name="T4" fmla="*/ 0 w 4"/>
                  <a:gd name="T5" fmla="*/ 20 h 28"/>
                  <a:gd name="T6" fmla="*/ 3 w 4"/>
                  <a:gd name="T7" fmla="*/ 28 h 28"/>
                  <a:gd name="T8" fmla="*/ 1 w 4"/>
                  <a:gd name="T9" fmla="*/ 21 h 28"/>
                  <a:gd name="T10" fmla="*/ 2 w 4"/>
                  <a:gd name="T11" fmla="*/ 11 h 28"/>
                  <a:gd name="T12" fmla="*/ 4 w 4"/>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4" h="28">
                    <a:moveTo>
                      <a:pt x="4" y="0"/>
                    </a:moveTo>
                    <a:cubicBezTo>
                      <a:pt x="1" y="10"/>
                      <a:pt x="1" y="10"/>
                      <a:pt x="1" y="10"/>
                    </a:cubicBezTo>
                    <a:cubicBezTo>
                      <a:pt x="0" y="20"/>
                      <a:pt x="0" y="20"/>
                      <a:pt x="0" y="20"/>
                    </a:cubicBezTo>
                    <a:cubicBezTo>
                      <a:pt x="0" y="20"/>
                      <a:pt x="2" y="26"/>
                      <a:pt x="3" y="28"/>
                    </a:cubicBezTo>
                    <a:cubicBezTo>
                      <a:pt x="1" y="21"/>
                      <a:pt x="1" y="21"/>
                      <a:pt x="1" y="21"/>
                    </a:cubicBezTo>
                    <a:cubicBezTo>
                      <a:pt x="2" y="11"/>
                      <a:pt x="2" y="11"/>
                      <a:pt x="2" y="11"/>
                    </a:cubicBezTo>
                    <a:lnTo>
                      <a:pt x="4"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66" name="Freeform 1267">
                <a:extLst>
                  <a:ext uri="{FF2B5EF4-FFF2-40B4-BE49-F238E27FC236}">
                    <a16:creationId xmlns:a16="http://schemas.microsoft.com/office/drawing/2014/main" id="{D2B19133-4501-DCC1-5535-0FC2C6125C90}"/>
                  </a:ext>
                </a:extLst>
              </p:cNvPr>
              <p:cNvSpPr>
                <a:spLocks/>
              </p:cNvSpPr>
              <p:nvPr/>
            </p:nvSpPr>
            <p:spPr bwMode="auto">
              <a:xfrm>
                <a:off x="3600451" y="3644900"/>
                <a:ext cx="9525" cy="12700"/>
              </a:xfrm>
              <a:custGeom>
                <a:avLst/>
                <a:gdLst>
                  <a:gd name="T0" fmla="*/ 0 w 6"/>
                  <a:gd name="T1" fmla="*/ 8 h 8"/>
                  <a:gd name="T2" fmla="*/ 1 w 6"/>
                  <a:gd name="T3" fmla="*/ 8 h 8"/>
                  <a:gd name="T4" fmla="*/ 4 w 6"/>
                  <a:gd name="T5" fmla="*/ 3 h 8"/>
                  <a:gd name="T6" fmla="*/ 6 w 6"/>
                  <a:gd name="T7" fmla="*/ 0 h 8"/>
                  <a:gd name="T8" fmla="*/ 3 w 6"/>
                  <a:gd name="T9" fmla="*/ 2 h 8"/>
                  <a:gd name="T10" fmla="*/ 0 w 6"/>
                  <a:gd name="T11" fmla="*/ 8 h 8"/>
                </a:gdLst>
                <a:ahLst/>
                <a:cxnLst>
                  <a:cxn ang="0">
                    <a:pos x="T0" y="T1"/>
                  </a:cxn>
                  <a:cxn ang="0">
                    <a:pos x="T2" y="T3"/>
                  </a:cxn>
                  <a:cxn ang="0">
                    <a:pos x="T4" y="T5"/>
                  </a:cxn>
                  <a:cxn ang="0">
                    <a:pos x="T6" y="T7"/>
                  </a:cxn>
                  <a:cxn ang="0">
                    <a:pos x="T8" y="T9"/>
                  </a:cxn>
                  <a:cxn ang="0">
                    <a:pos x="T10" y="T11"/>
                  </a:cxn>
                </a:cxnLst>
                <a:rect l="0" t="0" r="r" b="b"/>
                <a:pathLst>
                  <a:path w="6" h="8">
                    <a:moveTo>
                      <a:pt x="0" y="8"/>
                    </a:moveTo>
                    <a:lnTo>
                      <a:pt x="1" y="8"/>
                    </a:lnTo>
                    <a:lnTo>
                      <a:pt x="4" y="3"/>
                    </a:lnTo>
                    <a:lnTo>
                      <a:pt x="6" y="0"/>
                    </a:lnTo>
                    <a:lnTo>
                      <a:pt x="3" y="2"/>
                    </a:lnTo>
                    <a:lnTo>
                      <a:pt x="0"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67" name="Freeform 1268">
                <a:extLst>
                  <a:ext uri="{FF2B5EF4-FFF2-40B4-BE49-F238E27FC236}">
                    <a16:creationId xmlns:a16="http://schemas.microsoft.com/office/drawing/2014/main" id="{07386724-7A6F-F5A5-A56A-E120F0D6C455}"/>
                  </a:ext>
                </a:extLst>
              </p:cNvPr>
              <p:cNvSpPr>
                <a:spLocks/>
              </p:cNvSpPr>
              <p:nvPr/>
            </p:nvSpPr>
            <p:spPr bwMode="auto">
              <a:xfrm>
                <a:off x="4229101" y="3224213"/>
                <a:ext cx="9525" cy="4763"/>
              </a:xfrm>
              <a:custGeom>
                <a:avLst/>
                <a:gdLst>
                  <a:gd name="T0" fmla="*/ 2 w 6"/>
                  <a:gd name="T1" fmla="*/ 0 h 3"/>
                  <a:gd name="T2" fmla="*/ 2 w 6"/>
                  <a:gd name="T3" fmla="*/ 1 h 3"/>
                  <a:gd name="T4" fmla="*/ 0 w 6"/>
                  <a:gd name="T5" fmla="*/ 3 h 3"/>
                  <a:gd name="T6" fmla="*/ 1 w 6"/>
                  <a:gd name="T7" fmla="*/ 3 h 3"/>
                  <a:gd name="T8" fmla="*/ 2 w 6"/>
                  <a:gd name="T9" fmla="*/ 3 h 3"/>
                  <a:gd name="T10" fmla="*/ 3 w 6"/>
                  <a:gd name="T11" fmla="*/ 2 h 3"/>
                  <a:gd name="T12" fmla="*/ 6 w 6"/>
                  <a:gd name="T13" fmla="*/ 2 h 3"/>
                  <a:gd name="T14" fmla="*/ 4 w 6"/>
                  <a:gd name="T15" fmla="*/ 0 h 3"/>
                  <a:gd name="T16" fmla="*/ 2 w 6"/>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3">
                    <a:moveTo>
                      <a:pt x="2" y="0"/>
                    </a:moveTo>
                    <a:lnTo>
                      <a:pt x="2" y="1"/>
                    </a:lnTo>
                    <a:lnTo>
                      <a:pt x="0" y="3"/>
                    </a:lnTo>
                    <a:lnTo>
                      <a:pt x="1" y="3"/>
                    </a:lnTo>
                    <a:lnTo>
                      <a:pt x="2" y="3"/>
                    </a:lnTo>
                    <a:lnTo>
                      <a:pt x="3" y="2"/>
                    </a:lnTo>
                    <a:lnTo>
                      <a:pt x="6" y="2"/>
                    </a:lnTo>
                    <a:lnTo>
                      <a:pt x="4" y="0"/>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68" name="Freeform 1269">
                <a:extLst>
                  <a:ext uri="{FF2B5EF4-FFF2-40B4-BE49-F238E27FC236}">
                    <a16:creationId xmlns:a16="http://schemas.microsoft.com/office/drawing/2014/main" id="{42BB8350-613F-BAF4-6A5D-81AED6F1C059}"/>
                  </a:ext>
                </a:extLst>
              </p:cNvPr>
              <p:cNvSpPr>
                <a:spLocks/>
              </p:cNvSpPr>
              <p:nvPr/>
            </p:nvSpPr>
            <p:spPr bwMode="auto">
              <a:xfrm>
                <a:off x="3171826" y="2871788"/>
                <a:ext cx="4763" cy="20638"/>
              </a:xfrm>
              <a:custGeom>
                <a:avLst/>
                <a:gdLst>
                  <a:gd name="T0" fmla="*/ 3 w 3"/>
                  <a:gd name="T1" fmla="*/ 1 h 13"/>
                  <a:gd name="T2" fmla="*/ 2 w 3"/>
                  <a:gd name="T3" fmla="*/ 0 h 13"/>
                  <a:gd name="T4" fmla="*/ 0 w 3"/>
                  <a:gd name="T5" fmla="*/ 3 h 13"/>
                  <a:gd name="T6" fmla="*/ 0 w 3"/>
                  <a:gd name="T7" fmla="*/ 8 h 13"/>
                  <a:gd name="T8" fmla="*/ 1 w 3"/>
                  <a:gd name="T9" fmla="*/ 13 h 13"/>
                  <a:gd name="T10" fmla="*/ 3 w 3"/>
                  <a:gd name="T11" fmla="*/ 12 h 13"/>
                  <a:gd name="T12" fmla="*/ 0 w 3"/>
                  <a:gd name="T13" fmla="*/ 5 h 13"/>
                  <a:gd name="T14" fmla="*/ 1 w 3"/>
                  <a:gd name="T15" fmla="*/ 2 h 13"/>
                  <a:gd name="T16" fmla="*/ 3 w 3"/>
                  <a:gd name="T17"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3">
                    <a:moveTo>
                      <a:pt x="3" y="1"/>
                    </a:moveTo>
                    <a:lnTo>
                      <a:pt x="2" y="0"/>
                    </a:lnTo>
                    <a:lnTo>
                      <a:pt x="0" y="3"/>
                    </a:lnTo>
                    <a:lnTo>
                      <a:pt x="0" y="8"/>
                    </a:lnTo>
                    <a:lnTo>
                      <a:pt x="1" y="13"/>
                    </a:lnTo>
                    <a:lnTo>
                      <a:pt x="3" y="12"/>
                    </a:lnTo>
                    <a:lnTo>
                      <a:pt x="0" y="5"/>
                    </a:lnTo>
                    <a:lnTo>
                      <a:pt x="1" y="2"/>
                    </a:lnTo>
                    <a:lnTo>
                      <a:pt x="3"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69" name="Freeform 1270">
                <a:extLst>
                  <a:ext uri="{FF2B5EF4-FFF2-40B4-BE49-F238E27FC236}">
                    <a16:creationId xmlns:a16="http://schemas.microsoft.com/office/drawing/2014/main" id="{558ADB9B-13AC-01C5-2216-09B96B3B4CB9}"/>
                  </a:ext>
                </a:extLst>
              </p:cNvPr>
              <p:cNvSpPr>
                <a:spLocks/>
              </p:cNvSpPr>
              <p:nvPr/>
            </p:nvSpPr>
            <p:spPr bwMode="auto">
              <a:xfrm>
                <a:off x="4491038" y="6043613"/>
                <a:ext cx="7938" cy="6350"/>
              </a:xfrm>
              <a:custGeom>
                <a:avLst/>
                <a:gdLst>
                  <a:gd name="T0" fmla="*/ 3 w 5"/>
                  <a:gd name="T1" fmla="*/ 1 h 4"/>
                  <a:gd name="T2" fmla="*/ 2 w 5"/>
                  <a:gd name="T3" fmla="*/ 0 h 4"/>
                  <a:gd name="T4" fmla="*/ 0 w 5"/>
                  <a:gd name="T5" fmla="*/ 1 h 4"/>
                  <a:gd name="T6" fmla="*/ 2 w 5"/>
                  <a:gd name="T7" fmla="*/ 4 h 4"/>
                  <a:gd name="T8" fmla="*/ 5 w 5"/>
                  <a:gd name="T9" fmla="*/ 1 h 4"/>
                  <a:gd name="T10" fmla="*/ 3 w 5"/>
                  <a:gd name="T11" fmla="*/ 1 h 4"/>
                </a:gdLst>
                <a:ahLst/>
                <a:cxnLst>
                  <a:cxn ang="0">
                    <a:pos x="T0" y="T1"/>
                  </a:cxn>
                  <a:cxn ang="0">
                    <a:pos x="T2" y="T3"/>
                  </a:cxn>
                  <a:cxn ang="0">
                    <a:pos x="T4" y="T5"/>
                  </a:cxn>
                  <a:cxn ang="0">
                    <a:pos x="T6" y="T7"/>
                  </a:cxn>
                  <a:cxn ang="0">
                    <a:pos x="T8" y="T9"/>
                  </a:cxn>
                  <a:cxn ang="0">
                    <a:pos x="T10" y="T11"/>
                  </a:cxn>
                </a:cxnLst>
                <a:rect l="0" t="0" r="r" b="b"/>
                <a:pathLst>
                  <a:path w="5" h="4">
                    <a:moveTo>
                      <a:pt x="3" y="1"/>
                    </a:moveTo>
                    <a:lnTo>
                      <a:pt x="2" y="0"/>
                    </a:lnTo>
                    <a:lnTo>
                      <a:pt x="0" y="1"/>
                    </a:lnTo>
                    <a:lnTo>
                      <a:pt x="2" y="4"/>
                    </a:lnTo>
                    <a:lnTo>
                      <a:pt x="5" y="1"/>
                    </a:lnTo>
                    <a:lnTo>
                      <a:pt x="3"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70" name="Freeform 1271">
                <a:extLst>
                  <a:ext uri="{FF2B5EF4-FFF2-40B4-BE49-F238E27FC236}">
                    <a16:creationId xmlns:a16="http://schemas.microsoft.com/office/drawing/2014/main" id="{AD69E646-CE66-6493-837D-DD35D0F36DAF}"/>
                  </a:ext>
                </a:extLst>
              </p:cNvPr>
              <p:cNvSpPr>
                <a:spLocks/>
              </p:cNvSpPr>
              <p:nvPr/>
            </p:nvSpPr>
            <p:spPr bwMode="auto">
              <a:xfrm>
                <a:off x="4514851" y="6018213"/>
                <a:ext cx="9525" cy="6350"/>
              </a:xfrm>
              <a:custGeom>
                <a:avLst/>
                <a:gdLst>
                  <a:gd name="T0" fmla="*/ 4 w 6"/>
                  <a:gd name="T1" fmla="*/ 0 h 4"/>
                  <a:gd name="T2" fmla="*/ 0 w 6"/>
                  <a:gd name="T3" fmla="*/ 1 h 4"/>
                  <a:gd name="T4" fmla="*/ 6 w 6"/>
                  <a:gd name="T5" fmla="*/ 4 h 4"/>
                  <a:gd name="T6" fmla="*/ 4 w 6"/>
                  <a:gd name="T7" fmla="*/ 0 h 4"/>
                </a:gdLst>
                <a:ahLst/>
                <a:cxnLst>
                  <a:cxn ang="0">
                    <a:pos x="T0" y="T1"/>
                  </a:cxn>
                  <a:cxn ang="0">
                    <a:pos x="T2" y="T3"/>
                  </a:cxn>
                  <a:cxn ang="0">
                    <a:pos x="T4" y="T5"/>
                  </a:cxn>
                  <a:cxn ang="0">
                    <a:pos x="T6" y="T7"/>
                  </a:cxn>
                </a:cxnLst>
                <a:rect l="0" t="0" r="r" b="b"/>
                <a:pathLst>
                  <a:path w="6" h="4">
                    <a:moveTo>
                      <a:pt x="4" y="0"/>
                    </a:moveTo>
                    <a:lnTo>
                      <a:pt x="0" y="1"/>
                    </a:lnTo>
                    <a:lnTo>
                      <a:pt x="6" y="4"/>
                    </a:lnTo>
                    <a:lnTo>
                      <a:pt x="4"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71" name="Freeform 1272">
                <a:extLst>
                  <a:ext uri="{FF2B5EF4-FFF2-40B4-BE49-F238E27FC236}">
                    <a16:creationId xmlns:a16="http://schemas.microsoft.com/office/drawing/2014/main" id="{1BA3CF5B-2D66-75D8-F6B2-B823F7667F9C}"/>
                  </a:ext>
                </a:extLst>
              </p:cNvPr>
              <p:cNvSpPr>
                <a:spLocks/>
              </p:cNvSpPr>
              <p:nvPr/>
            </p:nvSpPr>
            <p:spPr bwMode="auto">
              <a:xfrm>
                <a:off x="4497388" y="6026150"/>
                <a:ext cx="31750" cy="33338"/>
              </a:xfrm>
              <a:custGeom>
                <a:avLst/>
                <a:gdLst>
                  <a:gd name="T0" fmla="*/ 20 w 20"/>
                  <a:gd name="T1" fmla="*/ 2 h 21"/>
                  <a:gd name="T2" fmla="*/ 20 w 20"/>
                  <a:gd name="T3" fmla="*/ 0 h 21"/>
                  <a:gd name="T4" fmla="*/ 17 w 20"/>
                  <a:gd name="T5" fmla="*/ 1 h 21"/>
                  <a:gd name="T6" fmla="*/ 17 w 20"/>
                  <a:gd name="T7" fmla="*/ 2 h 21"/>
                  <a:gd name="T8" fmla="*/ 15 w 20"/>
                  <a:gd name="T9" fmla="*/ 3 h 21"/>
                  <a:gd name="T10" fmla="*/ 13 w 20"/>
                  <a:gd name="T11" fmla="*/ 1 h 21"/>
                  <a:gd name="T12" fmla="*/ 10 w 20"/>
                  <a:gd name="T13" fmla="*/ 1 h 21"/>
                  <a:gd name="T14" fmla="*/ 10 w 20"/>
                  <a:gd name="T15" fmla="*/ 5 h 21"/>
                  <a:gd name="T16" fmla="*/ 6 w 20"/>
                  <a:gd name="T17" fmla="*/ 4 h 21"/>
                  <a:gd name="T18" fmla="*/ 4 w 20"/>
                  <a:gd name="T19" fmla="*/ 1 h 21"/>
                  <a:gd name="T20" fmla="*/ 3 w 20"/>
                  <a:gd name="T21" fmla="*/ 2 h 21"/>
                  <a:gd name="T22" fmla="*/ 6 w 20"/>
                  <a:gd name="T23" fmla="*/ 8 h 21"/>
                  <a:gd name="T24" fmla="*/ 10 w 20"/>
                  <a:gd name="T25" fmla="*/ 9 h 21"/>
                  <a:gd name="T26" fmla="*/ 10 w 20"/>
                  <a:gd name="T27" fmla="*/ 10 h 21"/>
                  <a:gd name="T28" fmla="*/ 6 w 20"/>
                  <a:gd name="T29" fmla="*/ 10 h 21"/>
                  <a:gd name="T30" fmla="*/ 4 w 20"/>
                  <a:gd name="T31" fmla="*/ 12 h 21"/>
                  <a:gd name="T32" fmla="*/ 5 w 20"/>
                  <a:gd name="T33" fmla="*/ 14 h 21"/>
                  <a:gd name="T34" fmla="*/ 2 w 20"/>
                  <a:gd name="T35" fmla="*/ 17 h 21"/>
                  <a:gd name="T36" fmla="*/ 0 w 20"/>
                  <a:gd name="T37" fmla="*/ 17 h 21"/>
                  <a:gd name="T38" fmla="*/ 0 w 20"/>
                  <a:gd name="T39" fmla="*/ 19 h 21"/>
                  <a:gd name="T40" fmla="*/ 3 w 20"/>
                  <a:gd name="T41" fmla="*/ 20 h 21"/>
                  <a:gd name="T42" fmla="*/ 5 w 20"/>
                  <a:gd name="T43" fmla="*/ 19 h 21"/>
                  <a:gd name="T44" fmla="*/ 7 w 20"/>
                  <a:gd name="T45" fmla="*/ 21 h 21"/>
                  <a:gd name="T46" fmla="*/ 9 w 20"/>
                  <a:gd name="T47" fmla="*/ 18 h 21"/>
                  <a:gd name="T48" fmla="*/ 6 w 20"/>
                  <a:gd name="T49" fmla="*/ 16 h 21"/>
                  <a:gd name="T50" fmla="*/ 8 w 20"/>
                  <a:gd name="T51" fmla="*/ 15 h 21"/>
                  <a:gd name="T52" fmla="*/ 13 w 20"/>
                  <a:gd name="T53" fmla="*/ 15 h 21"/>
                  <a:gd name="T54" fmla="*/ 16 w 20"/>
                  <a:gd name="T55" fmla="*/ 13 h 21"/>
                  <a:gd name="T56" fmla="*/ 16 w 20"/>
                  <a:gd name="T57" fmla="*/ 9 h 21"/>
                  <a:gd name="T58" fmla="*/ 19 w 20"/>
                  <a:gd name="T59" fmla="*/ 6 h 21"/>
                  <a:gd name="T60" fmla="*/ 20 w 20"/>
                  <a:gd name="T6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 h="21">
                    <a:moveTo>
                      <a:pt x="20" y="2"/>
                    </a:moveTo>
                    <a:lnTo>
                      <a:pt x="20" y="0"/>
                    </a:lnTo>
                    <a:lnTo>
                      <a:pt x="17" y="1"/>
                    </a:lnTo>
                    <a:lnTo>
                      <a:pt x="17" y="2"/>
                    </a:lnTo>
                    <a:lnTo>
                      <a:pt x="15" y="3"/>
                    </a:lnTo>
                    <a:lnTo>
                      <a:pt x="13" y="1"/>
                    </a:lnTo>
                    <a:lnTo>
                      <a:pt x="10" y="1"/>
                    </a:lnTo>
                    <a:lnTo>
                      <a:pt x="10" y="5"/>
                    </a:lnTo>
                    <a:lnTo>
                      <a:pt x="6" y="4"/>
                    </a:lnTo>
                    <a:lnTo>
                      <a:pt x="4" y="1"/>
                    </a:lnTo>
                    <a:lnTo>
                      <a:pt x="3" y="2"/>
                    </a:lnTo>
                    <a:lnTo>
                      <a:pt x="6" y="8"/>
                    </a:lnTo>
                    <a:lnTo>
                      <a:pt x="10" y="9"/>
                    </a:lnTo>
                    <a:lnTo>
                      <a:pt x="10" y="10"/>
                    </a:lnTo>
                    <a:lnTo>
                      <a:pt x="6" y="10"/>
                    </a:lnTo>
                    <a:lnTo>
                      <a:pt x="4" y="12"/>
                    </a:lnTo>
                    <a:lnTo>
                      <a:pt x="5" y="14"/>
                    </a:lnTo>
                    <a:lnTo>
                      <a:pt x="2" y="17"/>
                    </a:lnTo>
                    <a:lnTo>
                      <a:pt x="0" y="17"/>
                    </a:lnTo>
                    <a:lnTo>
                      <a:pt x="0" y="19"/>
                    </a:lnTo>
                    <a:lnTo>
                      <a:pt x="3" y="20"/>
                    </a:lnTo>
                    <a:lnTo>
                      <a:pt x="5" y="19"/>
                    </a:lnTo>
                    <a:lnTo>
                      <a:pt x="7" y="21"/>
                    </a:lnTo>
                    <a:lnTo>
                      <a:pt x="9" y="18"/>
                    </a:lnTo>
                    <a:lnTo>
                      <a:pt x="6" y="16"/>
                    </a:lnTo>
                    <a:lnTo>
                      <a:pt x="8" y="15"/>
                    </a:lnTo>
                    <a:lnTo>
                      <a:pt x="13" y="15"/>
                    </a:lnTo>
                    <a:lnTo>
                      <a:pt x="16" y="13"/>
                    </a:lnTo>
                    <a:lnTo>
                      <a:pt x="16" y="9"/>
                    </a:lnTo>
                    <a:lnTo>
                      <a:pt x="19" y="6"/>
                    </a:lnTo>
                    <a:lnTo>
                      <a:pt x="2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72" name="Freeform 1273">
                <a:extLst>
                  <a:ext uri="{FF2B5EF4-FFF2-40B4-BE49-F238E27FC236}">
                    <a16:creationId xmlns:a16="http://schemas.microsoft.com/office/drawing/2014/main" id="{48B4B477-01DE-D680-6EF6-1D319ECE4179}"/>
                  </a:ext>
                </a:extLst>
              </p:cNvPr>
              <p:cNvSpPr>
                <a:spLocks/>
              </p:cNvSpPr>
              <p:nvPr/>
            </p:nvSpPr>
            <p:spPr bwMode="auto">
              <a:xfrm>
                <a:off x="4506913" y="6022975"/>
                <a:ext cx="6350" cy="3175"/>
              </a:xfrm>
              <a:custGeom>
                <a:avLst/>
                <a:gdLst>
                  <a:gd name="T0" fmla="*/ 4 w 4"/>
                  <a:gd name="T1" fmla="*/ 1 h 2"/>
                  <a:gd name="T2" fmla="*/ 0 w 4"/>
                  <a:gd name="T3" fmla="*/ 0 h 2"/>
                  <a:gd name="T4" fmla="*/ 1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0" y="0"/>
                    </a:lnTo>
                    <a:lnTo>
                      <a:pt x="1" y="2"/>
                    </a:lnTo>
                    <a:lnTo>
                      <a:pt x="4"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73" name="Freeform 1274">
                <a:extLst>
                  <a:ext uri="{FF2B5EF4-FFF2-40B4-BE49-F238E27FC236}">
                    <a16:creationId xmlns:a16="http://schemas.microsoft.com/office/drawing/2014/main" id="{2399A5F1-3451-1784-E59A-2A02538D49F7}"/>
                  </a:ext>
                </a:extLst>
              </p:cNvPr>
              <p:cNvSpPr>
                <a:spLocks/>
              </p:cNvSpPr>
              <p:nvPr/>
            </p:nvSpPr>
            <p:spPr bwMode="auto">
              <a:xfrm>
                <a:off x="4983163" y="6108700"/>
                <a:ext cx="25400" cy="23813"/>
              </a:xfrm>
              <a:custGeom>
                <a:avLst/>
                <a:gdLst>
                  <a:gd name="T0" fmla="*/ 16 w 21"/>
                  <a:gd name="T1" fmla="*/ 12 h 19"/>
                  <a:gd name="T2" fmla="*/ 15 w 21"/>
                  <a:gd name="T3" fmla="*/ 8 h 19"/>
                  <a:gd name="T4" fmla="*/ 14 w 21"/>
                  <a:gd name="T5" fmla="*/ 7 h 19"/>
                  <a:gd name="T6" fmla="*/ 10 w 21"/>
                  <a:gd name="T7" fmla="*/ 4 h 19"/>
                  <a:gd name="T8" fmla="*/ 8 w 21"/>
                  <a:gd name="T9" fmla="*/ 3 h 19"/>
                  <a:gd name="T10" fmla="*/ 8 w 21"/>
                  <a:gd name="T11" fmla="*/ 2 h 19"/>
                  <a:gd name="T12" fmla="*/ 4 w 21"/>
                  <a:gd name="T13" fmla="*/ 0 h 19"/>
                  <a:gd name="T14" fmla="*/ 0 w 21"/>
                  <a:gd name="T15" fmla="*/ 0 h 19"/>
                  <a:gd name="T16" fmla="*/ 0 w 21"/>
                  <a:gd name="T17" fmla="*/ 1 h 19"/>
                  <a:gd name="T18" fmla="*/ 3 w 21"/>
                  <a:gd name="T19" fmla="*/ 2 h 19"/>
                  <a:gd name="T20" fmla="*/ 5 w 21"/>
                  <a:gd name="T21" fmla="*/ 5 h 19"/>
                  <a:gd name="T22" fmla="*/ 8 w 21"/>
                  <a:gd name="T23" fmla="*/ 6 h 19"/>
                  <a:gd name="T24" fmla="*/ 8 w 21"/>
                  <a:gd name="T25" fmla="*/ 10 h 19"/>
                  <a:gd name="T26" fmla="*/ 11 w 21"/>
                  <a:gd name="T27" fmla="*/ 12 h 19"/>
                  <a:gd name="T28" fmla="*/ 12 w 21"/>
                  <a:gd name="T29" fmla="*/ 18 h 19"/>
                  <a:gd name="T30" fmla="*/ 13 w 21"/>
                  <a:gd name="T31" fmla="*/ 19 h 19"/>
                  <a:gd name="T32" fmla="*/ 15 w 21"/>
                  <a:gd name="T33" fmla="*/ 18 h 19"/>
                  <a:gd name="T34" fmla="*/ 17 w 21"/>
                  <a:gd name="T35" fmla="*/ 16 h 19"/>
                  <a:gd name="T36" fmla="*/ 19 w 21"/>
                  <a:gd name="T37" fmla="*/ 16 h 19"/>
                  <a:gd name="T38" fmla="*/ 21 w 21"/>
                  <a:gd name="T39" fmla="*/ 14 h 19"/>
                  <a:gd name="T40" fmla="*/ 19 w 21"/>
                  <a:gd name="T41" fmla="*/ 14 h 19"/>
                  <a:gd name="T42" fmla="*/ 16 w 21"/>
                  <a:gd name="T43"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19">
                    <a:moveTo>
                      <a:pt x="16" y="12"/>
                    </a:moveTo>
                    <a:cubicBezTo>
                      <a:pt x="15" y="8"/>
                      <a:pt x="15" y="8"/>
                      <a:pt x="15" y="8"/>
                    </a:cubicBezTo>
                    <a:cubicBezTo>
                      <a:pt x="14" y="7"/>
                      <a:pt x="14" y="7"/>
                      <a:pt x="14" y="7"/>
                    </a:cubicBezTo>
                    <a:cubicBezTo>
                      <a:pt x="14" y="7"/>
                      <a:pt x="10" y="4"/>
                      <a:pt x="10" y="4"/>
                    </a:cubicBezTo>
                    <a:cubicBezTo>
                      <a:pt x="10" y="4"/>
                      <a:pt x="8" y="3"/>
                      <a:pt x="8" y="3"/>
                    </a:cubicBezTo>
                    <a:cubicBezTo>
                      <a:pt x="8" y="2"/>
                      <a:pt x="8" y="2"/>
                      <a:pt x="8" y="2"/>
                    </a:cubicBezTo>
                    <a:cubicBezTo>
                      <a:pt x="4" y="0"/>
                      <a:pt x="4" y="0"/>
                      <a:pt x="4" y="0"/>
                    </a:cubicBezTo>
                    <a:cubicBezTo>
                      <a:pt x="0" y="0"/>
                      <a:pt x="0" y="0"/>
                      <a:pt x="0" y="0"/>
                    </a:cubicBezTo>
                    <a:cubicBezTo>
                      <a:pt x="0" y="1"/>
                      <a:pt x="0" y="1"/>
                      <a:pt x="0" y="1"/>
                    </a:cubicBezTo>
                    <a:cubicBezTo>
                      <a:pt x="3" y="2"/>
                      <a:pt x="3" y="2"/>
                      <a:pt x="3" y="2"/>
                    </a:cubicBezTo>
                    <a:cubicBezTo>
                      <a:pt x="5" y="5"/>
                      <a:pt x="5" y="5"/>
                      <a:pt x="5" y="5"/>
                    </a:cubicBezTo>
                    <a:cubicBezTo>
                      <a:pt x="8" y="6"/>
                      <a:pt x="8" y="6"/>
                      <a:pt x="8" y="6"/>
                    </a:cubicBezTo>
                    <a:cubicBezTo>
                      <a:pt x="8" y="10"/>
                      <a:pt x="8" y="10"/>
                      <a:pt x="8" y="10"/>
                    </a:cubicBezTo>
                    <a:cubicBezTo>
                      <a:pt x="11" y="12"/>
                      <a:pt x="11" y="12"/>
                      <a:pt x="11" y="12"/>
                    </a:cubicBezTo>
                    <a:cubicBezTo>
                      <a:pt x="12" y="18"/>
                      <a:pt x="12" y="18"/>
                      <a:pt x="12" y="18"/>
                    </a:cubicBezTo>
                    <a:cubicBezTo>
                      <a:pt x="13" y="19"/>
                      <a:pt x="13" y="19"/>
                      <a:pt x="13" y="19"/>
                    </a:cubicBezTo>
                    <a:cubicBezTo>
                      <a:pt x="15" y="18"/>
                      <a:pt x="15" y="18"/>
                      <a:pt x="15" y="18"/>
                    </a:cubicBezTo>
                    <a:cubicBezTo>
                      <a:pt x="17" y="16"/>
                      <a:pt x="17" y="16"/>
                      <a:pt x="17" y="16"/>
                    </a:cubicBezTo>
                    <a:cubicBezTo>
                      <a:pt x="19" y="16"/>
                      <a:pt x="19" y="16"/>
                      <a:pt x="19" y="16"/>
                    </a:cubicBezTo>
                    <a:cubicBezTo>
                      <a:pt x="21" y="14"/>
                      <a:pt x="21" y="14"/>
                      <a:pt x="21" y="14"/>
                    </a:cubicBezTo>
                    <a:cubicBezTo>
                      <a:pt x="19" y="14"/>
                      <a:pt x="19" y="14"/>
                      <a:pt x="19" y="14"/>
                    </a:cubicBezTo>
                    <a:lnTo>
                      <a:pt x="16" y="1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74" name="Freeform 1275">
                <a:extLst>
                  <a:ext uri="{FF2B5EF4-FFF2-40B4-BE49-F238E27FC236}">
                    <a16:creationId xmlns:a16="http://schemas.microsoft.com/office/drawing/2014/main" id="{90D14C74-F3E7-512B-10DA-8EE5F02982DD}"/>
                  </a:ext>
                </a:extLst>
              </p:cNvPr>
              <p:cNvSpPr>
                <a:spLocks/>
              </p:cNvSpPr>
              <p:nvPr/>
            </p:nvSpPr>
            <p:spPr bwMode="auto">
              <a:xfrm>
                <a:off x="4524376" y="6021388"/>
                <a:ext cx="34925" cy="41275"/>
              </a:xfrm>
              <a:custGeom>
                <a:avLst/>
                <a:gdLst>
                  <a:gd name="T0" fmla="*/ 22 w 22"/>
                  <a:gd name="T1" fmla="*/ 6 h 26"/>
                  <a:gd name="T2" fmla="*/ 20 w 22"/>
                  <a:gd name="T3" fmla="*/ 4 h 26"/>
                  <a:gd name="T4" fmla="*/ 17 w 22"/>
                  <a:gd name="T5" fmla="*/ 3 h 26"/>
                  <a:gd name="T6" fmla="*/ 15 w 22"/>
                  <a:gd name="T7" fmla="*/ 4 h 26"/>
                  <a:gd name="T8" fmla="*/ 16 w 22"/>
                  <a:gd name="T9" fmla="*/ 6 h 26"/>
                  <a:gd name="T10" fmla="*/ 14 w 22"/>
                  <a:gd name="T11" fmla="*/ 7 h 26"/>
                  <a:gd name="T12" fmla="*/ 13 w 22"/>
                  <a:gd name="T13" fmla="*/ 4 h 26"/>
                  <a:gd name="T14" fmla="*/ 13 w 22"/>
                  <a:gd name="T15" fmla="*/ 2 h 26"/>
                  <a:gd name="T16" fmla="*/ 8 w 22"/>
                  <a:gd name="T17" fmla="*/ 0 h 26"/>
                  <a:gd name="T18" fmla="*/ 8 w 22"/>
                  <a:gd name="T19" fmla="*/ 3 h 26"/>
                  <a:gd name="T20" fmla="*/ 6 w 22"/>
                  <a:gd name="T21" fmla="*/ 4 h 26"/>
                  <a:gd name="T22" fmla="*/ 7 w 22"/>
                  <a:gd name="T23" fmla="*/ 6 h 26"/>
                  <a:gd name="T24" fmla="*/ 6 w 22"/>
                  <a:gd name="T25" fmla="*/ 8 h 26"/>
                  <a:gd name="T26" fmla="*/ 8 w 22"/>
                  <a:gd name="T27" fmla="*/ 12 h 26"/>
                  <a:gd name="T28" fmla="*/ 8 w 22"/>
                  <a:gd name="T29" fmla="*/ 13 h 26"/>
                  <a:gd name="T30" fmla="*/ 7 w 22"/>
                  <a:gd name="T31" fmla="*/ 12 h 26"/>
                  <a:gd name="T32" fmla="*/ 4 w 22"/>
                  <a:gd name="T33" fmla="*/ 12 h 26"/>
                  <a:gd name="T34" fmla="*/ 0 w 22"/>
                  <a:gd name="T35" fmla="*/ 21 h 26"/>
                  <a:gd name="T36" fmla="*/ 1 w 22"/>
                  <a:gd name="T37" fmla="*/ 21 h 26"/>
                  <a:gd name="T38" fmla="*/ 3 w 22"/>
                  <a:gd name="T39" fmla="*/ 26 h 26"/>
                  <a:gd name="T40" fmla="*/ 5 w 22"/>
                  <a:gd name="T41" fmla="*/ 26 h 26"/>
                  <a:gd name="T42" fmla="*/ 6 w 22"/>
                  <a:gd name="T43" fmla="*/ 25 h 26"/>
                  <a:gd name="T44" fmla="*/ 3 w 22"/>
                  <a:gd name="T45" fmla="*/ 22 h 26"/>
                  <a:gd name="T46" fmla="*/ 4 w 22"/>
                  <a:gd name="T47" fmla="*/ 20 h 26"/>
                  <a:gd name="T48" fmla="*/ 7 w 22"/>
                  <a:gd name="T49" fmla="*/ 22 h 26"/>
                  <a:gd name="T50" fmla="*/ 8 w 22"/>
                  <a:gd name="T51" fmla="*/ 22 h 26"/>
                  <a:gd name="T52" fmla="*/ 7 w 22"/>
                  <a:gd name="T53" fmla="*/ 19 h 26"/>
                  <a:gd name="T54" fmla="*/ 7 w 22"/>
                  <a:gd name="T55" fmla="*/ 18 h 26"/>
                  <a:gd name="T56" fmla="*/ 10 w 22"/>
                  <a:gd name="T57" fmla="*/ 18 h 26"/>
                  <a:gd name="T58" fmla="*/ 12 w 22"/>
                  <a:gd name="T59" fmla="*/ 17 h 26"/>
                  <a:gd name="T60" fmla="*/ 13 w 22"/>
                  <a:gd name="T61" fmla="*/ 16 h 26"/>
                  <a:gd name="T62" fmla="*/ 10 w 22"/>
                  <a:gd name="T63" fmla="*/ 16 h 26"/>
                  <a:gd name="T64" fmla="*/ 9 w 22"/>
                  <a:gd name="T65" fmla="*/ 15 h 26"/>
                  <a:gd name="T66" fmla="*/ 10 w 22"/>
                  <a:gd name="T67" fmla="*/ 14 h 26"/>
                  <a:gd name="T68" fmla="*/ 13 w 22"/>
                  <a:gd name="T69" fmla="*/ 15 h 26"/>
                  <a:gd name="T70" fmla="*/ 16 w 22"/>
                  <a:gd name="T71" fmla="*/ 14 h 26"/>
                  <a:gd name="T72" fmla="*/ 18 w 22"/>
                  <a:gd name="T73" fmla="*/ 12 h 26"/>
                  <a:gd name="T74" fmla="*/ 21 w 22"/>
                  <a:gd name="T75" fmla="*/ 11 h 26"/>
                  <a:gd name="T76" fmla="*/ 20 w 22"/>
                  <a:gd name="T77" fmla="*/ 8 h 26"/>
                  <a:gd name="T78" fmla="*/ 19 w 22"/>
                  <a:gd name="T79" fmla="*/ 8 h 26"/>
                  <a:gd name="T80" fmla="*/ 18 w 22"/>
                  <a:gd name="T81" fmla="*/ 7 h 26"/>
                  <a:gd name="T82" fmla="*/ 20 w 22"/>
                  <a:gd name="T83" fmla="*/ 6 h 26"/>
                  <a:gd name="T84" fmla="*/ 22 w 22"/>
                  <a:gd name="T85" fmla="*/ 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26">
                    <a:moveTo>
                      <a:pt x="22" y="6"/>
                    </a:moveTo>
                    <a:lnTo>
                      <a:pt x="20" y="4"/>
                    </a:lnTo>
                    <a:lnTo>
                      <a:pt x="17" y="3"/>
                    </a:lnTo>
                    <a:lnTo>
                      <a:pt x="15" y="4"/>
                    </a:lnTo>
                    <a:lnTo>
                      <a:pt x="16" y="6"/>
                    </a:lnTo>
                    <a:lnTo>
                      <a:pt x="14" y="7"/>
                    </a:lnTo>
                    <a:lnTo>
                      <a:pt x="13" y="4"/>
                    </a:lnTo>
                    <a:lnTo>
                      <a:pt x="13" y="2"/>
                    </a:lnTo>
                    <a:lnTo>
                      <a:pt x="8" y="0"/>
                    </a:lnTo>
                    <a:lnTo>
                      <a:pt x="8" y="3"/>
                    </a:lnTo>
                    <a:lnTo>
                      <a:pt x="6" y="4"/>
                    </a:lnTo>
                    <a:lnTo>
                      <a:pt x="7" y="6"/>
                    </a:lnTo>
                    <a:lnTo>
                      <a:pt x="6" y="8"/>
                    </a:lnTo>
                    <a:lnTo>
                      <a:pt x="8" y="12"/>
                    </a:lnTo>
                    <a:lnTo>
                      <a:pt x="8" y="13"/>
                    </a:lnTo>
                    <a:lnTo>
                      <a:pt x="7" y="12"/>
                    </a:lnTo>
                    <a:lnTo>
                      <a:pt x="4" y="12"/>
                    </a:lnTo>
                    <a:lnTo>
                      <a:pt x="0" y="21"/>
                    </a:lnTo>
                    <a:lnTo>
                      <a:pt x="1" y="21"/>
                    </a:lnTo>
                    <a:lnTo>
                      <a:pt x="3" y="26"/>
                    </a:lnTo>
                    <a:lnTo>
                      <a:pt x="5" y="26"/>
                    </a:lnTo>
                    <a:lnTo>
                      <a:pt x="6" y="25"/>
                    </a:lnTo>
                    <a:lnTo>
                      <a:pt x="3" y="22"/>
                    </a:lnTo>
                    <a:lnTo>
                      <a:pt x="4" y="20"/>
                    </a:lnTo>
                    <a:lnTo>
                      <a:pt x="7" y="22"/>
                    </a:lnTo>
                    <a:lnTo>
                      <a:pt x="8" y="22"/>
                    </a:lnTo>
                    <a:lnTo>
                      <a:pt x="7" y="19"/>
                    </a:lnTo>
                    <a:lnTo>
                      <a:pt x="7" y="18"/>
                    </a:lnTo>
                    <a:lnTo>
                      <a:pt x="10" y="18"/>
                    </a:lnTo>
                    <a:lnTo>
                      <a:pt x="12" y="17"/>
                    </a:lnTo>
                    <a:lnTo>
                      <a:pt x="13" y="16"/>
                    </a:lnTo>
                    <a:lnTo>
                      <a:pt x="10" y="16"/>
                    </a:lnTo>
                    <a:lnTo>
                      <a:pt x="9" y="15"/>
                    </a:lnTo>
                    <a:lnTo>
                      <a:pt x="10" y="14"/>
                    </a:lnTo>
                    <a:lnTo>
                      <a:pt x="13" y="15"/>
                    </a:lnTo>
                    <a:lnTo>
                      <a:pt x="16" y="14"/>
                    </a:lnTo>
                    <a:lnTo>
                      <a:pt x="18" y="12"/>
                    </a:lnTo>
                    <a:lnTo>
                      <a:pt x="21" y="11"/>
                    </a:lnTo>
                    <a:lnTo>
                      <a:pt x="20" y="8"/>
                    </a:lnTo>
                    <a:lnTo>
                      <a:pt x="19" y="8"/>
                    </a:lnTo>
                    <a:lnTo>
                      <a:pt x="18" y="7"/>
                    </a:lnTo>
                    <a:lnTo>
                      <a:pt x="20" y="6"/>
                    </a:lnTo>
                    <a:lnTo>
                      <a:pt x="22"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75" name="Freeform 1276">
                <a:extLst>
                  <a:ext uri="{FF2B5EF4-FFF2-40B4-BE49-F238E27FC236}">
                    <a16:creationId xmlns:a16="http://schemas.microsoft.com/office/drawing/2014/main" id="{C03D66A4-6FF9-F69D-DB36-EC80B43ED9AF}"/>
                  </a:ext>
                </a:extLst>
              </p:cNvPr>
              <p:cNvSpPr>
                <a:spLocks/>
              </p:cNvSpPr>
              <p:nvPr/>
            </p:nvSpPr>
            <p:spPr bwMode="auto">
              <a:xfrm>
                <a:off x="3884613" y="4187825"/>
                <a:ext cx="123825" cy="69850"/>
              </a:xfrm>
              <a:custGeom>
                <a:avLst/>
                <a:gdLst>
                  <a:gd name="T0" fmla="*/ 75 w 78"/>
                  <a:gd name="T1" fmla="*/ 35 h 44"/>
                  <a:gd name="T2" fmla="*/ 78 w 78"/>
                  <a:gd name="T3" fmla="*/ 27 h 44"/>
                  <a:gd name="T4" fmla="*/ 77 w 78"/>
                  <a:gd name="T5" fmla="*/ 20 h 44"/>
                  <a:gd name="T6" fmla="*/ 76 w 78"/>
                  <a:gd name="T7" fmla="*/ 16 h 44"/>
                  <a:gd name="T8" fmla="*/ 74 w 78"/>
                  <a:gd name="T9" fmla="*/ 13 h 44"/>
                  <a:gd name="T10" fmla="*/ 65 w 78"/>
                  <a:gd name="T11" fmla="*/ 5 h 44"/>
                  <a:gd name="T12" fmla="*/ 56 w 78"/>
                  <a:gd name="T13" fmla="*/ 4 h 44"/>
                  <a:gd name="T14" fmla="*/ 53 w 78"/>
                  <a:gd name="T15" fmla="*/ 2 h 44"/>
                  <a:gd name="T16" fmla="*/ 49 w 78"/>
                  <a:gd name="T17" fmla="*/ 1 h 44"/>
                  <a:gd name="T18" fmla="*/ 41 w 78"/>
                  <a:gd name="T19" fmla="*/ 6 h 44"/>
                  <a:gd name="T20" fmla="*/ 29 w 78"/>
                  <a:gd name="T21" fmla="*/ 14 h 44"/>
                  <a:gd name="T22" fmla="*/ 22 w 78"/>
                  <a:gd name="T23" fmla="*/ 14 h 44"/>
                  <a:gd name="T24" fmla="*/ 15 w 78"/>
                  <a:gd name="T25" fmla="*/ 8 h 44"/>
                  <a:gd name="T26" fmla="*/ 15 w 78"/>
                  <a:gd name="T27" fmla="*/ 10 h 44"/>
                  <a:gd name="T28" fmla="*/ 13 w 78"/>
                  <a:gd name="T29" fmla="*/ 12 h 44"/>
                  <a:gd name="T30" fmla="*/ 10 w 78"/>
                  <a:gd name="T31" fmla="*/ 10 h 44"/>
                  <a:gd name="T32" fmla="*/ 11 w 78"/>
                  <a:gd name="T33" fmla="*/ 8 h 44"/>
                  <a:gd name="T34" fmla="*/ 9 w 78"/>
                  <a:gd name="T35" fmla="*/ 7 h 44"/>
                  <a:gd name="T36" fmla="*/ 6 w 78"/>
                  <a:gd name="T37" fmla="*/ 5 h 44"/>
                  <a:gd name="T38" fmla="*/ 3 w 78"/>
                  <a:gd name="T39" fmla="*/ 3 h 44"/>
                  <a:gd name="T40" fmla="*/ 2 w 78"/>
                  <a:gd name="T41" fmla="*/ 7 h 44"/>
                  <a:gd name="T42" fmla="*/ 0 w 78"/>
                  <a:gd name="T43" fmla="*/ 12 h 44"/>
                  <a:gd name="T44" fmla="*/ 3 w 78"/>
                  <a:gd name="T45" fmla="*/ 15 h 44"/>
                  <a:gd name="T46" fmla="*/ 1 w 78"/>
                  <a:gd name="T47" fmla="*/ 20 h 44"/>
                  <a:gd name="T48" fmla="*/ 1 w 78"/>
                  <a:gd name="T49" fmla="*/ 24 h 44"/>
                  <a:gd name="T50" fmla="*/ 6 w 78"/>
                  <a:gd name="T51" fmla="*/ 24 h 44"/>
                  <a:gd name="T52" fmla="*/ 10 w 78"/>
                  <a:gd name="T53" fmla="*/ 22 h 44"/>
                  <a:gd name="T54" fmla="*/ 11 w 78"/>
                  <a:gd name="T55" fmla="*/ 25 h 44"/>
                  <a:gd name="T56" fmla="*/ 18 w 78"/>
                  <a:gd name="T57" fmla="*/ 26 h 44"/>
                  <a:gd name="T58" fmla="*/ 20 w 78"/>
                  <a:gd name="T59" fmla="*/ 35 h 44"/>
                  <a:gd name="T60" fmla="*/ 25 w 78"/>
                  <a:gd name="T61" fmla="*/ 37 h 44"/>
                  <a:gd name="T62" fmla="*/ 25 w 78"/>
                  <a:gd name="T63" fmla="*/ 33 h 44"/>
                  <a:gd name="T64" fmla="*/ 27 w 78"/>
                  <a:gd name="T65" fmla="*/ 31 h 44"/>
                  <a:gd name="T66" fmla="*/ 28 w 78"/>
                  <a:gd name="T67" fmla="*/ 35 h 44"/>
                  <a:gd name="T68" fmla="*/ 28 w 78"/>
                  <a:gd name="T69" fmla="*/ 41 h 44"/>
                  <a:gd name="T70" fmla="*/ 32 w 78"/>
                  <a:gd name="T71" fmla="*/ 44 h 44"/>
                  <a:gd name="T72" fmla="*/ 36 w 78"/>
                  <a:gd name="T73" fmla="*/ 38 h 44"/>
                  <a:gd name="T74" fmla="*/ 40 w 78"/>
                  <a:gd name="T75" fmla="*/ 38 h 44"/>
                  <a:gd name="T76" fmla="*/ 39 w 78"/>
                  <a:gd name="T77" fmla="*/ 32 h 44"/>
                  <a:gd name="T78" fmla="*/ 35 w 78"/>
                  <a:gd name="T79" fmla="*/ 28 h 44"/>
                  <a:gd name="T80" fmla="*/ 38 w 78"/>
                  <a:gd name="T81" fmla="*/ 24 h 44"/>
                  <a:gd name="T82" fmla="*/ 46 w 78"/>
                  <a:gd name="T83" fmla="*/ 18 h 44"/>
                  <a:gd name="T84" fmla="*/ 45 w 78"/>
                  <a:gd name="T85" fmla="*/ 16 h 44"/>
                  <a:gd name="T86" fmla="*/ 49 w 78"/>
                  <a:gd name="T87" fmla="*/ 11 h 44"/>
                  <a:gd name="T88" fmla="*/ 55 w 78"/>
                  <a:gd name="T89" fmla="*/ 11 h 44"/>
                  <a:gd name="T90" fmla="*/ 60 w 78"/>
                  <a:gd name="T91" fmla="*/ 14 h 44"/>
                  <a:gd name="T92" fmla="*/ 63 w 78"/>
                  <a:gd name="T93" fmla="*/ 21 h 44"/>
                  <a:gd name="T94" fmla="*/ 65 w 78"/>
                  <a:gd name="T95" fmla="*/ 22 h 44"/>
                  <a:gd name="T96" fmla="*/ 68 w 78"/>
                  <a:gd name="T97" fmla="*/ 19 h 44"/>
                  <a:gd name="T98" fmla="*/ 68 w 78"/>
                  <a:gd name="T99" fmla="*/ 23 h 44"/>
                  <a:gd name="T100" fmla="*/ 64 w 78"/>
                  <a:gd name="T101" fmla="*/ 28 h 44"/>
                  <a:gd name="T102" fmla="*/ 64 w 78"/>
                  <a:gd name="T103" fmla="*/ 33 h 44"/>
                  <a:gd name="T104" fmla="*/ 70 w 78"/>
                  <a:gd name="T105" fmla="*/ 42 h 44"/>
                  <a:gd name="T106" fmla="*/ 74 w 78"/>
                  <a:gd name="T107" fmla="*/ 3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 h="44">
                    <a:moveTo>
                      <a:pt x="74" y="37"/>
                    </a:moveTo>
                    <a:lnTo>
                      <a:pt x="75" y="35"/>
                    </a:lnTo>
                    <a:lnTo>
                      <a:pt x="76" y="31"/>
                    </a:lnTo>
                    <a:lnTo>
                      <a:pt x="78" y="27"/>
                    </a:lnTo>
                    <a:lnTo>
                      <a:pt x="77" y="22"/>
                    </a:lnTo>
                    <a:lnTo>
                      <a:pt x="77" y="20"/>
                    </a:lnTo>
                    <a:lnTo>
                      <a:pt x="77" y="17"/>
                    </a:lnTo>
                    <a:lnTo>
                      <a:pt x="76" y="16"/>
                    </a:lnTo>
                    <a:lnTo>
                      <a:pt x="74" y="14"/>
                    </a:lnTo>
                    <a:lnTo>
                      <a:pt x="74" y="13"/>
                    </a:lnTo>
                    <a:lnTo>
                      <a:pt x="71" y="9"/>
                    </a:lnTo>
                    <a:lnTo>
                      <a:pt x="65" y="5"/>
                    </a:lnTo>
                    <a:lnTo>
                      <a:pt x="62" y="4"/>
                    </a:lnTo>
                    <a:lnTo>
                      <a:pt x="56" y="4"/>
                    </a:lnTo>
                    <a:lnTo>
                      <a:pt x="53" y="4"/>
                    </a:lnTo>
                    <a:lnTo>
                      <a:pt x="53" y="2"/>
                    </a:lnTo>
                    <a:lnTo>
                      <a:pt x="50" y="0"/>
                    </a:lnTo>
                    <a:lnTo>
                      <a:pt x="49" y="1"/>
                    </a:lnTo>
                    <a:lnTo>
                      <a:pt x="45" y="4"/>
                    </a:lnTo>
                    <a:lnTo>
                      <a:pt x="41" y="6"/>
                    </a:lnTo>
                    <a:lnTo>
                      <a:pt x="32" y="11"/>
                    </a:lnTo>
                    <a:lnTo>
                      <a:pt x="29" y="14"/>
                    </a:lnTo>
                    <a:lnTo>
                      <a:pt x="27" y="14"/>
                    </a:lnTo>
                    <a:lnTo>
                      <a:pt x="22" y="14"/>
                    </a:lnTo>
                    <a:lnTo>
                      <a:pt x="18" y="10"/>
                    </a:lnTo>
                    <a:lnTo>
                      <a:pt x="15" y="8"/>
                    </a:lnTo>
                    <a:lnTo>
                      <a:pt x="14" y="9"/>
                    </a:lnTo>
                    <a:lnTo>
                      <a:pt x="15" y="10"/>
                    </a:lnTo>
                    <a:lnTo>
                      <a:pt x="15" y="12"/>
                    </a:lnTo>
                    <a:lnTo>
                      <a:pt x="13" y="12"/>
                    </a:lnTo>
                    <a:lnTo>
                      <a:pt x="11" y="11"/>
                    </a:lnTo>
                    <a:lnTo>
                      <a:pt x="10" y="10"/>
                    </a:lnTo>
                    <a:lnTo>
                      <a:pt x="11" y="9"/>
                    </a:lnTo>
                    <a:lnTo>
                      <a:pt x="11" y="8"/>
                    </a:lnTo>
                    <a:lnTo>
                      <a:pt x="11" y="7"/>
                    </a:lnTo>
                    <a:lnTo>
                      <a:pt x="9" y="7"/>
                    </a:lnTo>
                    <a:lnTo>
                      <a:pt x="8" y="7"/>
                    </a:lnTo>
                    <a:lnTo>
                      <a:pt x="6" y="5"/>
                    </a:lnTo>
                    <a:lnTo>
                      <a:pt x="6" y="3"/>
                    </a:lnTo>
                    <a:lnTo>
                      <a:pt x="3" y="3"/>
                    </a:lnTo>
                    <a:lnTo>
                      <a:pt x="2" y="4"/>
                    </a:lnTo>
                    <a:lnTo>
                      <a:pt x="2" y="7"/>
                    </a:lnTo>
                    <a:lnTo>
                      <a:pt x="1" y="9"/>
                    </a:lnTo>
                    <a:lnTo>
                      <a:pt x="0" y="12"/>
                    </a:lnTo>
                    <a:lnTo>
                      <a:pt x="1" y="13"/>
                    </a:lnTo>
                    <a:lnTo>
                      <a:pt x="3" y="15"/>
                    </a:lnTo>
                    <a:lnTo>
                      <a:pt x="1" y="18"/>
                    </a:lnTo>
                    <a:lnTo>
                      <a:pt x="1" y="20"/>
                    </a:lnTo>
                    <a:lnTo>
                      <a:pt x="1" y="22"/>
                    </a:lnTo>
                    <a:lnTo>
                      <a:pt x="1" y="24"/>
                    </a:lnTo>
                    <a:lnTo>
                      <a:pt x="4" y="24"/>
                    </a:lnTo>
                    <a:lnTo>
                      <a:pt x="6" y="24"/>
                    </a:lnTo>
                    <a:lnTo>
                      <a:pt x="8" y="23"/>
                    </a:lnTo>
                    <a:lnTo>
                      <a:pt x="10" y="22"/>
                    </a:lnTo>
                    <a:lnTo>
                      <a:pt x="11" y="24"/>
                    </a:lnTo>
                    <a:lnTo>
                      <a:pt x="11" y="25"/>
                    </a:lnTo>
                    <a:lnTo>
                      <a:pt x="12" y="25"/>
                    </a:lnTo>
                    <a:lnTo>
                      <a:pt x="18" y="26"/>
                    </a:lnTo>
                    <a:lnTo>
                      <a:pt x="18" y="31"/>
                    </a:lnTo>
                    <a:lnTo>
                      <a:pt x="20" y="35"/>
                    </a:lnTo>
                    <a:lnTo>
                      <a:pt x="22" y="37"/>
                    </a:lnTo>
                    <a:lnTo>
                      <a:pt x="25" y="37"/>
                    </a:lnTo>
                    <a:lnTo>
                      <a:pt x="25" y="35"/>
                    </a:lnTo>
                    <a:lnTo>
                      <a:pt x="25" y="33"/>
                    </a:lnTo>
                    <a:lnTo>
                      <a:pt x="25" y="31"/>
                    </a:lnTo>
                    <a:lnTo>
                      <a:pt x="27" y="31"/>
                    </a:lnTo>
                    <a:lnTo>
                      <a:pt x="28" y="33"/>
                    </a:lnTo>
                    <a:lnTo>
                      <a:pt x="28" y="35"/>
                    </a:lnTo>
                    <a:lnTo>
                      <a:pt x="29" y="38"/>
                    </a:lnTo>
                    <a:lnTo>
                      <a:pt x="28" y="41"/>
                    </a:lnTo>
                    <a:lnTo>
                      <a:pt x="29" y="43"/>
                    </a:lnTo>
                    <a:lnTo>
                      <a:pt x="32" y="44"/>
                    </a:lnTo>
                    <a:lnTo>
                      <a:pt x="34" y="41"/>
                    </a:lnTo>
                    <a:lnTo>
                      <a:pt x="36" y="38"/>
                    </a:lnTo>
                    <a:lnTo>
                      <a:pt x="39" y="38"/>
                    </a:lnTo>
                    <a:lnTo>
                      <a:pt x="40" y="38"/>
                    </a:lnTo>
                    <a:lnTo>
                      <a:pt x="40" y="35"/>
                    </a:lnTo>
                    <a:lnTo>
                      <a:pt x="39" y="32"/>
                    </a:lnTo>
                    <a:lnTo>
                      <a:pt x="36" y="30"/>
                    </a:lnTo>
                    <a:lnTo>
                      <a:pt x="35" y="28"/>
                    </a:lnTo>
                    <a:lnTo>
                      <a:pt x="36" y="25"/>
                    </a:lnTo>
                    <a:lnTo>
                      <a:pt x="38" y="24"/>
                    </a:lnTo>
                    <a:lnTo>
                      <a:pt x="42" y="23"/>
                    </a:lnTo>
                    <a:lnTo>
                      <a:pt x="46" y="18"/>
                    </a:lnTo>
                    <a:lnTo>
                      <a:pt x="46" y="17"/>
                    </a:lnTo>
                    <a:lnTo>
                      <a:pt x="45" y="16"/>
                    </a:lnTo>
                    <a:lnTo>
                      <a:pt x="46" y="13"/>
                    </a:lnTo>
                    <a:lnTo>
                      <a:pt x="49" y="11"/>
                    </a:lnTo>
                    <a:lnTo>
                      <a:pt x="53" y="10"/>
                    </a:lnTo>
                    <a:lnTo>
                      <a:pt x="55" y="11"/>
                    </a:lnTo>
                    <a:lnTo>
                      <a:pt x="57" y="14"/>
                    </a:lnTo>
                    <a:lnTo>
                      <a:pt x="60" y="14"/>
                    </a:lnTo>
                    <a:lnTo>
                      <a:pt x="62" y="18"/>
                    </a:lnTo>
                    <a:lnTo>
                      <a:pt x="63" y="21"/>
                    </a:lnTo>
                    <a:lnTo>
                      <a:pt x="64" y="23"/>
                    </a:lnTo>
                    <a:lnTo>
                      <a:pt x="65" y="22"/>
                    </a:lnTo>
                    <a:lnTo>
                      <a:pt x="67" y="19"/>
                    </a:lnTo>
                    <a:lnTo>
                      <a:pt x="68" y="19"/>
                    </a:lnTo>
                    <a:lnTo>
                      <a:pt x="69" y="21"/>
                    </a:lnTo>
                    <a:lnTo>
                      <a:pt x="68" y="23"/>
                    </a:lnTo>
                    <a:lnTo>
                      <a:pt x="67" y="24"/>
                    </a:lnTo>
                    <a:lnTo>
                      <a:pt x="64" y="28"/>
                    </a:lnTo>
                    <a:lnTo>
                      <a:pt x="63" y="29"/>
                    </a:lnTo>
                    <a:lnTo>
                      <a:pt x="64" y="33"/>
                    </a:lnTo>
                    <a:lnTo>
                      <a:pt x="67" y="38"/>
                    </a:lnTo>
                    <a:lnTo>
                      <a:pt x="70" y="42"/>
                    </a:lnTo>
                    <a:lnTo>
                      <a:pt x="72" y="37"/>
                    </a:lnTo>
                    <a:lnTo>
                      <a:pt x="74" y="3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76" name="Freeform 1277">
                <a:extLst>
                  <a:ext uri="{FF2B5EF4-FFF2-40B4-BE49-F238E27FC236}">
                    <a16:creationId xmlns:a16="http://schemas.microsoft.com/office/drawing/2014/main" id="{524E5112-B296-3746-873E-4F435F1A5C29}"/>
                  </a:ext>
                </a:extLst>
              </p:cNvPr>
              <p:cNvSpPr>
                <a:spLocks/>
              </p:cNvSpPr>
              <p:nvPr/>
            </p:nvSpPr>
            <p:spPr bwMode="auto">
              <a:xfrm>
                <a:off x="3817938" y="4144963"/>
                <a:ext cx="76200" cy="87313"/>
              </a:xfrm>
              <a:custGeom>
                <a:avLst/>
                <a:gdLst>
                  <a:gd name="T0" fmla="*/ 43 w 48"/>
                  <a:gd name="T1" fmla="*/ 45 h 55"/>
                  <a:gd name="T2" fmla="*/ 43 w 48"/>
                  <a:gd name="T3" fmla="*/ 40 h 55"/>
                  <a:gd name="T4" fmla="*/ 43 w 48"/>
                  <a:gd name="T5" fmla="*/ 36 h 55"/>
                  <a:gd name="T6" fmla="*/ 44 w 48"/>
                  <a:gd name="T7" fmla="*/ 31 h 55"/>
                  <a:gd name="T8" fmla="*/ 48 w 48"/>
                  <a:gd name="T9" fmla="*/ 30 h 55"/>
                  <a:gd name="T10" fmla="*/ 46 w 48"/>
                  <a:gd name="T11" fmla="*/ 27 h 55"/>
                  <a:gd name="T12" fmla="*/ 42 w 48"/>
                  <a:gd name="T13" fmla="*/ 24 h 55"/>
                  <a:gd name="T14" fmla="*/ 38 w 48"/>
                  <a:gd name="T15" fmla="*/ 18 h 55"/>
                  <a:gd name="T16" fmla="*/ 36 w 48"/>
                  <a:gd name="T17" fmla="*/ 11 h 55"/>
                  <a:gd name="T18" fmla="*/ 33 w 48"/>
                  <a:gd name="T19" fmla="*/ 8 h 55"/>
                  <a:gd name="T20" fmla="*/ 30 w 48"/>
                  <a:gd name="T21" fmla="*/ 10 h 55"/>
                  <a:gd name="T22" fmla="*/ 29 w 48"/>
                  <a:gd name="T23" fmla="*/ 9 h 55"/>
                  <a:gd name="T24" fmla="*/ 25 w 48"/>
                  <a:gd name="T25" fmla="*/ 7 h 55"/>
                  <a:gd name="T26" fmla="*/ 23 w 48"/>
                  <a:gd name="T27" fmla="*/ 4 h 55"/>
                  <a:gd name="T28" fmla="*/ 18 w 48"/>
                  <a:gd name="T29" fmla="*/ 2 h 55"/>
                  <a:gd name="T30" fmla="*/ 8 w 48"/>
                  <a:gd name="T31" fmla="*/ 0 h 55"/>
                  <a:gd name="T32" fmla="*/ 2 w 48"/>
                  <a:gd name="T33" fmla="*/ 2 h 55"/>
                  <a:gd name="T34" fmla="*/ 2 w 48"/>
                  <a:gd name="T35" fmla="*/ 3 h 55"/>
                  <a:gd name="T36" fmla="*/ 0 w 48"/>
                  <a:gd name="T37" fmla="*/ 7 h 55"/>
                  <a:gd name="T38" fmla="*/ 3 w 48"/>
                  <a:gd name="T39" fmla="*/ 9 h 55"/>
                  <a:gd name="T40" fmla="*/ 1 w 48"/>
                  <a:gd name="T41" fmla="*/ 14 h 55"/>
                  <a:gd name="T42" fmla="*/ 1 w 48"/>
                  <a:gd name="T43" fmla="*/ 21 h 55"/>
                  <a:gd name="T44" fmla="*/ 8 w 48"/>
                  <a:gd name="T45" fmla="*/ 25 h 55"/>
                  <a:gd name="T46" fmla="*/ 12 w 48"/>
                  <a:gd name="T47" fmla="*/ 30 h 55"/>
                  <a:gd name="T48" fmla="*/ 15 w 48"/>
                  <a:gd name="T49" fmla="*/ 27 h 55"/>
                  <a:gd name="T50" fmla="*/ 10 w 48"/>
                  <a:gd name="T51" fmla="*/ 20 h 55"/>
                  <a:gd name="T52" fmla="*/ 11 w 48"/>
                  <a:gd name="T53" fmla="*/ 17 h 55"/>
                  <a:gd name="T54" fmla="*/ 15 w 48"/>
                  <a:gd name="T55" fmla="*/ 21 h 55"/>
                  <a:gd name="T56" fmla="*/ 19 w 48"/>
                  <a:gd name="T57" fmla="*/ 26 h 55"/>
                  <a:gd name="T58" fmla="*/ 22 w 48"/>
                  <a:gd name="T59" fmla="*/ 31 h 55"/>
                  <a:gd name="T60" fmla="*/ 27 w 48"/>
                  <a:gd name="T61" fmla="*/ 36 h 55"/>
                  <a:gd name="T62" fmla="*/ 31 w 48"/>
                  <a:gd name="T63" fmla="*/ 41 h 55"/>
                  <a:gd name="T64" fmla="*/ 29 w 48"/>
                  <a:gd name="T65" fmla="*/ 47 h 55"/>
                  <a:gd name="T66" fmla="*/ 33 w 48"/>
                  <a:gd name="T67" fmla="*/ 51 h 55"/>
                  <a:gd name="T68" fmla="*/ 36 w 48"/>
                  <a:gd name="T69" fmla="*/ 52 h 55"/>
                  <a:gd name="T70" fmla="*/ 36 w 48"/>
                  <a:gd name="T71" fmla="*/ 47 h 55"/>
                  <a:gd name="T72" fmla="*/ 33 w 48"/>
                  <a:gd name="T73" fmla="*/ 45 h 55"/>
                  <a:gd name="T74" fmla="*/ 36 w 48"/>
                  <a:gd name="T75" fmla="*/ 45 h 55"/>
                  <a:gd name="T76" fmla="*/ 38 w 48"/>
                  <a:gd name="T77" fmla="*/ 52 h 55"/>
                  <a:gd name="T78" fmla="*/ 40 w 48"/>
                  <a:gd name="T79" fmla="*/ 53 h 55"/>
                  <a:gd name="T80" fmla="*/ 43 w 48"/>
                  <a:gd name="T81" fmla="*/ 55 h 55"/>
                  <a:gd name="T82" fmla="*/ 43 w 48"/>
                  <a:gd name="T83" fmla="*/ 51 h 55"/>
                  <a:gd name="T84" fmla="*/ 43 w 48"/>
                  <a:gd name="T85" fmla="*/ 4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8" h="55">
                    <a:moveTo>
                      <a:pt x="43" y="47"/>
                    </a:moveTo>
                    <a:lnTo>
                      <a:pt x="43" y="45"/>
                    </a:lnTo>
                    <a:lnTo>
                      <a:pt x="45" y="42"/>
                    </a:lnTo>
                    <a:lnTo>
                      <a:pt x="43" y="40"/>
                    </a:lnTo>
                    <a:lnTo>
                      <a:pt x="42" y="39"/>
                    </a:lnTo>
                    <a:lnTo>
                      <a:pt x="43" y="36"/>
                    </a:lnTo>
                    <a:lnTo>
                      <a:pt x="44" y="34"/>
                    </a:lnTo>
                    <a:lnTo>
                      <a:pt x="44" y="31"/>
                    </a:lnTo>
                    <a:lnTo>
                      <a:pt x="45" y="30"/>
                    </a:lnTo>
                    <a:lnTo>
                      <a:pt x="48" y="30"/>
                    </a:lnTo>
                    <a:lnTo>
                      <a:pt x="47" y="29"/>
                    </a:lnTo>
                    <a:lnTo>
                      <a:pt x="46" y="27"/>
                    </a:lnTo>
                    <a:lnTo>
                      <a:pt x="43" y="27"/>
                    </a:lnTo>
                    <a:lnTo>
                      <a:pt x="42" y="24"/>
                    </a:lnTo>
                    <a:lnTo>
                      <a:pt x="41" y="21"/>
                    </a:lnTo>
                    <a:lnTo>
                      <a:pt x="38" y="18"/>
                    </a:lnTo>
                    <a:lnTo>
                      <a:pt x="36" y="15"/>
                    </a:lnTo>
                    <a:lnTo>
                      <a:pt x="36" y="11"/>
                    </a:lnTo>
                    <a:lnTo>
                      <a:pt x="35" y="8"/>
                    </a:lnTo>
                    <a:lnTo>
                      <a:pt x="33" y="8"/>
                    </a:lnTo>
                    <a:lnTo>
                      <a:pt x="33" y="10"/>
                    </a:lnTo>
                    <a:lnTo>
                      <a:pt x="30" y="10"/>
                    </a:lnTo>
                    <a:lnTo>
                      <a:pt x="31" y="9"/>
                    </a:lnTo>
                    <a:lnTo>
                      <a:pt x="29" y="9"/>
                    </a:lnTo>
                    <a:lnTo>
                      <a:pt x="28" y="10"/>
                    </a:lnTo>
                    <a:lnTo>
                      <a:pt x="25" y="7"/>
                    </a:lnTo>
                    <a:lnTo>
                      <a:pt x="25" y="5"/>
                    </a:lnTo>
                    <a:lnTo>
                      <a:pt x="23" y="4"/>
                    </a:lnTo>
                    <a:lnTo>
                      <a:pt x="22" y="2"/>
                    </a:lnTo>
                    <a:lnTo>
                      <a:pt x="18" y="2"/>
                    </a:lnTo>
                    <a:lnTo>
                      <a:pt x="15" y="3"/>
                    </a:lnTo>
                    <a:lnTo>
                      <a:pt x="8" y="0"/>
                    </a:lnTo>
                    <a:lnTo>
                      <a:pt x="2" y="1"/>
                    </a:lnTo>
                    <a:lnTo>
                      <a:pt x="2" y="2"/>
                    </a:lnTo>
                    <a:lnTo>
                      <a:pt x="1" y="3"/>
                    </a:lnTo>
                    <a:lnTo>
                      <a:pt x="2" y="3"/>
                    </a:lnTo>
                    <a:lnTo>
                      <a:pt x="1" y="7"/>
                    </a:lnTo>
                    <a:lnTo>
                      <a:pt x="0" y="7"/>
                    </a:lnTo>
                    <a:lnTo>
                      <a:pt x="1" y="8"/>
                    </a:lnTo>
                    <a:lnTo>
                      <a:pt x="3" y="9"/>
                    </a:lnTo>
                    <a:lnTo>
                      <a:pt x="4" y="12"/>
                    </a:lnTo>
                    <a:lnTo>
                      <a:pt x="1" y="14"/>
                    </a:lnTo>
                    <a:lnTo>
                      <a:pt x="0" y="18"/>
                    </a:lnTo>
                    <a:lnTo>
                      <a:pt x="1" y="21"/>
                    </a:lnTo>
                    <a:lnTo>
                      <a:pt x="5" y="25"/>
                    </a:lnTo>
                    <a:lnTo>
                      <a:pt x="8" y="25"/>
                    </a:lnTo>
                    <a:lnTo>
                      <a:pt x="11" y="27"/>
                    </a:lnTo>
                    <a:lnTo>
                      <a:pt x="12" y="30"/>
                    </a:lnTo>
                    <a:lnTo>
                      <a:pt x="13" y="30"/>
                    </a:lnTo>
                    <a:lnTo>
                      <a:pt x="15" y="27"/>
                    </a:lnTo>
                    <a:lnTo>
                      <a:pt x="14" y="24"/>
                    </a:lnTo>
                    <a:lnTo>
                      <a:pt x="10" y="20"/>
                    </a:lnTo>
                    <a:lnTo>
                      <a:pt x="9" y="18"/>
                    </a:lnTo>
                    <a:lnTo>
                      <a:pt x="11" y="17"/>
                    </a:lnTo>
                    <a:lnTo>
                      <a:pt x="13" y="20"/>
                    </a:lnTo>
                    <a:lnTo>
                      <a:pt x="15" y="21"/>
                    </a:lnTo>
                    <a:lnTo>
                      <a:pt x="15" y="24"/>
                    </a:lnTo>
                    <a:lnTo>
                      <a:pt x="19" y="26"/>
                    </a:lnTo>
                    <a:lnTo>
                      <a:pt x="19" y="30"/>
                    </a:lnTo>
                    <a:lnTo>
                      <a:pt x="22" y="31"/>
                    </a:lnTo>
                    <a:lnTo>
                      <a:pt x="26" y="34"/>
                    </a:lnTo>
                    <a:lnTo>
                      <a:pt x="27" y="36"/>
                    </a:lnTo>
                    <a:lnTo>
                      <a:pt x="30" y="40"/>
                    </a:lnTo>
                    <a:lnTo>
                      <a:pt x="31" y="41"/>
                    </a:lnTo>
                    <a:lnTo>
                      <a:pt x="29" y="45"/>
                    </a:lnTo>
                    <a:lnTo>
                      <a:pt x="29" y="47"/>
                    </a:lnTo>
                    <a:lnTo>
                      <a:pt x="30" y="49"/>
                    </a:lnTo>
                    <a:lnTo>
                      <a:pt x="33" y="51"/>
                    </a:lnTo>
                    <a:lnTo>
                      <a:pt x="36" y="52"/>
                    </a:lnTo>
                    <a:lnTo>
                      <a:pt x="36" y="52"/>
                    </a:lnTo>
                    <a:lnTo>
                      <a:pt x="37" y="48"/>
                    </a:lnTo>
                    <a:lnTo>
                      <a:pt x="36" y="47"/>
                    </a:lnTo>
                    <a:lnTo>
                      <a:pt x="33" y="45"/>
                    </a:lnTo>
                    <a:lnTo>
                      <a:pt x="33" y="45"/>
                    </a:lnTo>
                    <a:lnTo>
                      <a:pt x="34" y="44"/>
                    </a:lnTo>
                    <a:lnTo>
                      <a:pt x="36" y="45"/>
                    </a:lnTo>
                    <a:lnTo>
                      <a:pt x="38" y="48"/>
                    </a:lnTo>
                    <a:lnTo>
                      <a:pt x="38" y="52"/>
                    </a:lnTo>
                    <a:lnTo>
                      <a:pt x="39" y="52"/>
                    </a:lnTo>
                    <a:lnTo>
                      <a:pt x="40" y="53"/>
                    </a:lnTo>
                    <a:lnTo>
                      <a:pt x="41" y="54"/>
                    </a:lnTo>
                    <a:lnTo>
                      <a:pt x="43" y="55"/>
                    </a:lnTo>
                    <a:lnTo>
                      <a:pt x="43" y="52"/>
                    </a:lnTo>
                    <a:lnTo>
                      <a:pt x="43" y="51"/>
                    </a:lnTo>
                    <a:lnTo>
                      <a:pt x="43" y="51"/>
                    </a:lnTo>
                    <a:lnTo>
                      <a:pt x="43" y="49"/>
                    </a:lnTo>
                    <a:lnTo>
                      <a:pt x="43" y="4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77" name="Freeform 1278">
                <a:extLst>
                  <a:ext uri="{FF2B5EF4-FFF2-40B4-BE49-F238E27FC236}">
                    <a16:creationId xmlns:a16="http://schemas.microsoft.com/office/drawing/2014/main" id="{8B8D608D-5A38-B62D-F561-D6D2EC19749B}"/>
                  </a:ext>
                </a:extLst>
              </p:cNvPr>
              <p:cNvSpPr>
                <a:spLocks/>
              </p:cNvSpPr>
              <p:nvPr/>
            </p:nvSpPr>
            <p:spPr bwMode="auto">
              <a:xfrm>
                <a:off x="3781426" y="4038600"/>
                <a:ext cx="104775" cy="122238"/>
              </a:xfrm>
              <a:custGeom>
                <a:avLst/>
                <a:gdLst>
                  <a:gd name="T0" fmla="*/ 39 w 84"/>
                  <a:gd name="T1" fmla="*/ 87 h 99"/>
                  <a:gd name="T2" fmla="*/ 52 w 84"/>
                  <a:gd name="T3" fmla="*/ 89 h 99"/>
                  <a:gd name="T4" fmla="*/ 59 w 84"/>
                  <a:gd name="T5" fmla="*/ 92 h 99"/>
                  <a:gd name="T6" fmla="*/ 61 w 84"/>
                  <a:gd name="T7" fmla="*/ 95 h 99"/>
                  <a:gd name="T8" fmla="*/ 67 w 84"/>
                  <a:gd name="T9" fmla="*/ 98 h 99"/>
                  <a:gd name="T10" fmla="*/ 69 w 84"/>
                  <a:gd name="T11" fmla="*/ 97 h 99"/>
                  <a:gd name="T12" fmla="*/ 70 w 84"/>
                  <a:gd name="T13" fmla="*/ 93 h 99"/>
                  <a:gd name="T14" fmla="*/ 67 w 84"/>
                  <a:gd name="T15" fmla="*/ 86 h 99"/>
                  <a:gd name="T16" fmla="*/ 71 w 84"/>
                  <a:gd name="T17" fmla="*/ 77 h 99"/>
                  <a:gd name="T18" fmla="*/ 70 w 84"/>
                  <a:gd name="T19" fmla="*/ 75 h 99"/>
                  <a:gd name="T20" fmla="*/ 67 w 84"/>
                  <a:gd name="T21" fmla="*/ 78 h 99"/>
                  <a:gd name="T22" fmla="*/ 68 w 84"/>
                  <a:gd name="T23" fmla="*/ 71 h 99"/>
                  <a:gd name="T24" fmla="*/ 69 w 84"/>
                  <a:gd name="T25" fmla="*/ 64 h 99"/>
                  <a:gd name="T26" fmla="*/ 72 w 84"/>
                  <a:gd name="T27" fmla="*/ 54 h 99"/>
                  <a:gd name="T28" fmla="*/ 73 w 84"/>
                  <a:gd name="T29" fmla="*/ 57 h 99"/>
                  <a:gd name="T30" fmla="*/ 72 w 84"/>
                  <a:gd name="T31" fmla="*/ 65 h 99"/>
                  <a:gd name="T32" fmla="*/ 75 w 84"/>
                  <a:gd name="T33" fmla="*/ 62 h 99"/>
                  <a:gd name="T34" fmla="*/ 76 w 84"/>
                  <a:gd name="T35" fmla="*/ 43 h 99"/>
                  <a:gd name="T36" fmla="*/ 75 w 84"/>
                  <a:gd name="T37" fmla="*/ 39 h 99"/>
                  <a:gd name="T38" fmla="*/ 74 w 84"/>
                  <a:gd name="T39" fmla="*/ 36 h 99"/>
                  <a:gd name="T40" fmla="*/ 76 w 84"/>
                  <a:gd name="T41" fmla="*/ 34 h 99"/>
                  <a:gd name="T42" fmla="*/ 78 w 84"/>
                  <a:gd name="T43" fmla="*/ 30 h 99"/>
                  <a:gd name="T44" fmla="*/ 82 w 84"/>
                  <a:gd name="T45" fmla="*/ 23 h 99"/>
                  <a:gd name="T46" fmla="*/ 81 w 84"/>
                  <a:gd name="T47" fmla="*/ 19 h 99"/>
                  <a:gd name="T48" fmla="*/ 82 w 84"/>
                  <a:gd name="T49" fmla="*/ 14 h 99"/>
                  <a:gd name="T50" fmla="*/ 82 w 84"/>
                  <a:gd name="T51" fmla="*/ 5 h 99"/>
                  <a:gd name="T52" fmla="*/ 84 w 84"/>
                  <a:gd name="T53" fmla="*/ 1 h 99"/>
                  <a:gd name="T54" fmla="*/ 79 w 84"/>
                  <a:gd name="T55" fmla="*/ 2 h 99"/>
                  <a:gd name="T56" fmla="*/ 76 w 84"/>
                  <a:gd name="T57" fmla="*/ 0 h 99"/>
                  <a:gd name="T58" fmla="*/ 74 w 84"/>
                  <a:gd name="T59" fmla="*/ 4 h 99"/>
                  <a:gd name="T60" fmla="*/ 68 w 84"/>
                  <a:gd name="T61" fmla="*/ 8 h 99"/>
                  <a:gd name="T62" fmla="*/ 65 w 84"/>
                  <a:gd name="T63" fmla="*/ 11 h 99"/>
                  <a:gd name="T64" fmla="*/ 59 w 84"/>
                  <a:gd name="T65" fmla="*/ 11 h 99"/>
                  <a:gd name="T66" fmla="*/ 56 w 84"/>
                  <a:gd name="T67" fmla="*/ 7 h 99"/>
                  <a:gd name="T68" fmla="*/ 53 w 84"/>
                  <a:gd name="T69" fmla="*/ 11 h 99"/>
                  <a:gd name="T70" fmla="*/ 47 w 84"/>
                  <a:gd name="T71" fmla="*/ 16 h 99"/>
                  <a:gd name="T72" fmla="*/ 45 w 84"/>
                  <a:gd name="T73" fmla="*/ 20 h 99"/>
                  <a:gd name="T74" fmla="*/ 38 w 84"/>
                  <a:gd name="T75" fmla="*/ 26 h 99"/>
                  <a:gd name="T76" fmla="*/ 34 w 84"/>
                  <a:gd name="T77" fmla="*/ 27 h 99"/>
                  <a:gd name="T78" fmla="*/ 30 w 84"/>
                  <a:gd name="T79" fmla="*/ 25 h 99"/>
                  <a:gd name="T80" fmla="*/ 20 w 84"/>
                  <a:gd name="T81" fmla="*/ 28 h 99"/>
                  <a:gd name="T82" fmla="*/ 15 w 84"/>
                  <a:gd name="T83" fmla="*/ 33 h 99"/>
                  <a:gd name="T84" fmla="*/ 14 w 84"/>
                  <a:gd name="T85" fmla="*/ 42 h 99"/>
                  <a:gd name="T86" fmla="*/ 8 w 84"/>
                  <a:gd name="T87" fmla="*/ 46 h 99"/>
                  <a:gd name="T88" fmla="*/ 5 w 84"/>
                  <a:gd name="T89" fmla="*/ 49 h 99"/>
                  <a:gd name="T90" fmla="*/ 0 w 84"/>
                  <a:gd name="T91" fmla="*/ 48 h 99"/>
                  <a:gd name="T92" fmla="*/ 6 w 84"/>
                  <a:gd name="T93" fmla="*/ 59 h 99"/>
                  <a:gd name="T94" fmla="*/ 9 w 84"/>
                  <a:gd name="T95" fmla="*/ 64 h 99"/>
                  <a:gd name="T96" fmla="*/ 19 w 84"/>
                  <a:gd name="T97" fmla="*/ 77 h 99"/>
                  <a:gd name="T98" fmla="*/ 30 w 84"/>
                  <a:gd name="T99" fmla="*/ 89 h 99"/>
                  <a:gd name="T100" fmla="*/ 32 w 84"/>
                  <a:gd name="T101" fmla="*/ 8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4" h="99">
                    <a:moveTo>
                      <a:pt x="32" y="88"/>
                    </a:moveTo>
                    <a:cubicBezTo>
                      <a:pt x="39" y="87"/>
                      <a:pt x="39" y="87"/>
                      <a:pt x="39" y="87"/>
                    </a:cubicBezTo>
                    <a:cubicBezTo>
                      <a:pt x="48" y="90"/>
                      <a:pt x="48" y="90"/>
                      <a:pt x="48" y="90"/>
                    </a:cubicBezTo>
                    <a:cubicBezTo>
                      <a:pt x="52" y="89"/>
                      <a:pt x="52" y="89"/>
                      <a:pt x="52" y="89"/>
                    </a:cubicBezTo>
                    <a:cubicBezTo>
                      <a:pt x="57" y="89"/>
                      <a:pt x="57" y="89"/>
                      <a:pt x="57" y="89"/>
                    </a:cubicBezTo>
                    <a:cubicBezTo>
                      <a:pt x="59" y="92"/>
                      <a:pt x="59" y="92"/>
                      <a:pt x="59" y="92"/>
                    </a:cubicBezTo>
                    <a:cubicBezTo>
                      <a:pt x="61" y="93"/>
                      <a:pt x="61" y="93"/>
                      <a:pt x="61" y="93"/>
                    </a:cubicBezTo>
                    <a:cubicBezTo>
                      <a:pt x="61" y="95"/>
                      <a:pt x="61" y="95"/>
                      <a:pt x="61" y="95"/>
                    </a:cubicBezTo>
                    <a:cubicBezTo>
                      <a:pt x="65" y="99"/>
                      <a:pt x="65" y="99"/>
                      <a:pt x="65" y="99"/>
                    </a:cubicBezTo>
                    <a:cubicBezTo>
                      <a:pt x="67" y="98"/>
                      <a:pt x="67" y="98"/>
                      <a:pt x="67" y="98"/>
                    </a:cubicBezTo>
                    <a:cubicBezTo>
                      <a:pt x="69" y="98"/>
                      <a:pt x="69" y="98"/>
                      <a:pt x="69" y="98"/>
                    </a:cubicBezTo>
                    <a:cubicBezTo>
                      <a:pt x="69" y="97"/>
                      <a:pt x="69" y="97"/>
                      <a:pt x="69" y="97"/>
                    </a:cubicBezTo>
                    <a:cubicBezTo>
                      <a:pt x="71" y="96"/>
                      <a:pt x="71" y="96"/>
                      <a:pt x="71" y="96"/>
                    </a:cubicBezTo>
                    <a:cubicBezTo>
                      <a:pt x="70" y="93"/>
                      <a:pt x="70" y="93"/>
                      <a:pt x="70" y="93"/>
                    </a:cubicBezTo>
                    <a:cubicBezTo>
                      <a:pt x="68" y="90"/>
                      <a:pt x="68" y="90"/>
                      <a:pt x="68" y="90"/>
                    </a:cubicBezTo>
                    <a:cubicBezTo>
                      <a:pt x="67" y="86"/>
                      <a:pt x="67" y="86"/>
                      <a:pt x="67" y="86"/>
                    </a:cubicBezTo>
                    <a:cubicBezTo>
                      <a:pt x="69" y="80"/>
                      <a:pt x="69" y="80"/>
                      <a:pt x="69" y="80"/>
                    </a:cubicBezTo>
                    <a:cubicBezTo>
                      <a:pt x="71" y="77"/>
                      <a:pt x="71" y="77"/>
                      <a:pt x="71" y="77"/>
                    </a:cubicBezTo>
                    <a:cubicBezTo>
                      <a:pt x="71" y="72"/>
                      <a:pt x="71" y="72"/>
                      <a:pt x="71" y="72"/>
                    </a:cubicBezTo>
                    <a:cubicBezTo>
                      <a:pt x="70" y="75"/>
                      <a:pt x="70" y="75"/>
                      <a:pt x="70" y="75"/>
                    </a:cubicBezTo>
                    <a:cubicBezTo>
                      <a:pt x="69" y="77"/>
                      <a:pt x="69" y="77"/>
                      <a:pt x="69" y="77"/>
                    </a:cubicBezTo>
                    <a:cubicBezTo>
                      <a:pt x="67" y="78"/>
                      <a:pt x="67" y="78"/>
                      <a:pt x="67" y="78"/>
                    </a:cubicBezTo>
                    <a:cubicBezTo>
                      <a:pt x="67" y="75"/>
                      <a:pt x="67" y="75"/>
                      <a:pt x="67" y="75"/>
                    </a:cubicBezTo>
                    <a:cubicBezTo>
                      <a:pt x="68" y="71"/>
                      <a:pt x="68" y="71"/>
                      <a:pt x="68" y="71"/>
                    </a:cubicBezTo>
                    <a:cubicBezTo>
                      <a:pt x="70" y="67"/>
                      <a:pt x="70" y="67"/>
                      <a:pt x="70" y="67"/>
                    </a:cubicBezTo>
                    <a:cubicBezTo>
                      <a:pt x="69" y="64"/>
                      <a:pt x="69" y="64"/>
                      <a:pt x="69" y="64"/>
                    </a:cubicBezTo>
                    <a:cubicBezTo>
                      <a:pt x="70" y="61"/>
                      <a:pt x="70" y="61"/>
                      <a:pt x="70" y="61"/>
                    </a:cubicBezTo>
                    <a:cubicBezTo>
                      <a:pt x="72" y="54"/>
                      <a:pt x="72" y="54"/>
                      <a:pt x="72" y="54"/>
                    </a:cubicBezTo>
                    <a:cubicBezTo>
                      <a:pt x="73" y="55"/>
                      <a:pt x="73" y="55"/>
                      <a:pt x="73" y="55"/>
                    </a:cubicBezTo>
                    <a:cubicBezTo>
                      <a:pt x="73" y="57"/>
                      <a:pt x="73" y="57"/>
                      <a:pt x="73" y="57"/>
                    </a:cubicBezTo>
                    <a:cubicBezTo>
                      <a:pt x="73" y="57"/>
                      <a:pt x="72" y="59"/>
                      <a:pt x="72" y="60"/>
                    </a:cubicBezTo>
                    <a:cubicBezTo>
                      <a:pt x="72" y="61"/>
                      <a:pt x="72" y="65"/>
                      <a:pt x="72" y="65"/>
                    </a:cubicBezTo>
                    <a:cubicBezTo>
                      <a:pt x="73" y="65"/>
                      <a:pt x="73" y="65"/>
                      <a:pt x="73" y="65"/>
                    </a:cubicBezTo>
                    <a:cubicBezTo>
                      <a:pt x="75" y="62"/>
                      <a:pt x="75" y="62"/>
                      <a:pt x="75" y="62"/>
                    </a:cubicBezTo>
                    <a:cubicBezTo>
                      <a:pt x="76" y="53"/>
                      <a:pt x="76" y="53"/>
                      <a:pt x="76" y="53"/>
                    </a:cubicBezTo>
                    <a:cubicBezTo>
                      <a:pt x="76" y="43"/>
                      <a:pt x="76" y="43"/>
                      <a:pt x="76" y="43"/>
                    </a:cubicBezTo>
                    <a:cubicBezTo>
                      <a:pt x="76" y="41"/>
                      <a:pt x="76" y="41"/>
                      <a:pt x="76" y="41"/>
                    </a:cubicBezTo>
                    <a:cubicBezTo>
                      <a:pt x="75" y="39"/>
                      <a:pt x="75" y="39"/>
                      <a:pt x="75" y="39"/>
                    </a:cubicBezTo>
                    <a:cubicBezTo>
                      <a:pt x="74" y="38"/>
                      <a:pt x="74" y="38"/>
                      <a:pt x="74" y="38"/>
                    </a:cubicBezTo>
                    <a:cubicBezTo>
                      <a:pt x="74" y="36"/>
                      <a:pt x="74" y="36"/>
                      <a:pt x="74" y="36"/>
                    </a:cubicBezTo>
                    <a:cubicBezTo>
                      <a:pt x="75" y="34"/>
                      <a:pt x="75" y="34"/>
                      <a:pt x="75" y="34"/>
                    </a:cubicBezTo>
                    <a:cubicBezTo>
                      <a:pt x="76" y="34"/>
                      <a:pt x="76" y="34"/>
                      <a:pt x="76" y="34"/>
                    </a:cubicBezTo>
                    <a:cubicBezTo>
                      <a:pt x="77" y="36"/>
                      <a:pt x="77" y="36"/>
                      <a:pt x="77" y="36"/>
                    </a:cubicBezTo>
                    <a:cubicBezTo>
                      <a:pt x="78" y="30"/>
                      <a:pt x="78" y="30"/>
                      <a:pt x="78" y="30"/>
                    </a:cubicBezTo>
                    <a:cubicBezTo>
                      <a:pt x="81" y="26"/>
                      <a:pt x="81" y="26"/>
                      <a:pt x="81" y="26"/>
                    </a:cubicBezTo>
                    <a:cubicBezTo>
                      <a:pt x="82" y="23"/>
                      <a:pt x="82" y="23"/>
                      <a:pt x="82" y="23"/>
                    </a:cubicBezTo>
                    <a:cubicBezTo>
                      <a:pt x="83" y="21"/>
                      <a:pt x="83" y="21"/>
                      <a:pt x="83" y="21"/>
                    </a:cubicBezTo>
                    <a:cubicBezTo>
                      <a:pt x="81" y="19"/>
                      <a:pt x="81" y="19"/>
                      <a:pt x="81" y="19"/>
                    </a:cubicBezTo>
                    <a:cubicBezTo>
                      <a:pt x="81" y="17"/>
                      <a:pt x="81" y="17"/>
                      <a:pt x="81" y="17"/>
                    </a:cubicBezTo>
                    <a:cubicBezTo>
                      <a:pt x="82" y="14"/>
                      <a:pt x="82" y="14"/>
                      <a:pt x="82" y="14"/>
                    </a:cubicBezTo>
                    <a:cubicBezTo>
                      <a:pt x="81" y="11"/>
                      <a:pt x="81" y="11"/>
                      <a:pt x="81" y="11"/>
                    </a:cubicBezTo>
                    <a:cubicBezTo>
                      <a:pt x="82" y="5"/>
                      <a:pt x="82" y="5"/>
                      <a:pt x="82" y="5"/>
                    </a:cubicBezTo>
                    <a:cubicBezTo>
                      <a:pt x="83" y="3"/>
                      <a:pt x="83" y="3"/>
                      <a:pt x="83" y="3"/>
                    </a:cubicBezTo>
                    <a:cubicBezTo>
                      <a:pt x="84" y="1"/>
                      <a:pt x="84" y="1"/>
                      <a:pt x="84" y="1"/>
                    </a:cubicBezTo>
                    <a:cubicBezTo>
                      <a:pt x="82" y="2"/>
                      <a:pt x="82" y="2"/>
                      <a:pt x="82" y="2"/>
                    </a:cubicBezTo>
                    <a:cubicBezTo>
                      <a:pt x="79" y="2"/>
                      <a:pt x="79" y="2"/>
                      <a:pt x="79" y="2"/>
                    </a:cubicBezTo>
                    <a:cubicBezTo>
                      <a:pt x="78" y="0"/>
                      <a:pt x="78" y="0"/>
                      <a:pt x="78" y="0"/>
                    </a:cubicBezTo>
                    <a:cubicBezTo>
                      <a:pt x="76" y="0"/>
                      <a:pt x="76" y="0"/>
                      <a:pt x="76" y="0"/>
                    </a:cubicBezTo>
                    <a:cubicBezTo>
                      <a:pt x="75" y="1"/>
                      <a:pt x="75" y="1"/>
                      <a:pt x="75" y="1"/>
                    </a:cubicBezTo>
                    <a:cubicBezTo>
                      <a:pt x="74" y="4"/>
                      <a:pt x="74" y="4"/>
                      <a:pt x="74" y="4"/>
                    </a:cubicBezTo>
                    <a:cubicBezTo>
                      <a:pt x="72" y="5"/>
                      <a:pt x="72" y="5"/>
                      <a:pt x="72" y="5"/>
                    </a:cubicBezTo>
                    <a:cubicBezTo>
                      <a:pt x="68" y="8"/>
                      <a:pt x="68" y="8"/>
                      <a:pt x="68" y="8"/>
                    </a:cubicBezTo>
                    <a:cubicBezTo>
                      <a:pt x="65" y="9"/>
                      <a:pt x="65" y="9"/>
                      <a:pt x="65" y="9"/>
                    </a:cubicBezTo>
                    <a:cubicBezTo>
                      <a:pt x="65" y="11"/>
                      <a:pt x="65" y="11"/>
                      <a:pt x="65" y="11"/>
                    </a:cubicBezTo>
                    <a:cubicBezTo>
                      <a:pt x="62" y="10"/>
                      <a:pt x="62" y="10"/>
                      <a:pt x="62" y="10"/>
                    </a:cubicBezTo>
                    <a:cubicBezTo>
                      <a:pt x="59" y="11"/>
                      <a:pt x="59" y="11"/>
                      <a:pt x="59" y="11"/>
                    </a:cubicBezTo>
                    <a:cubicBezTo>
                      <a:pt x="58" y="9"/>
                      <a:pt x="58" y="9"/>
                      <a:pt x="58" y="9"/>
                    </a:cubicBezTo>
                    <a:cubicBezTo>
                      <a:pt x="56" y="7"/>
                      <a:pt x="56" y="7"/>
                      <a:pt x="56" y="7"/>
                    </a:cubicBezTo>
                    <a:cubicBezTo>
                      <a:pt x="54" y="7"/>
                      <a:pt x="54" y="7"/>
                      <a:pt x="54" y="7"/>
                    </a:cubicBezTo>
                    <a:cubicBezTo>
                      <a:pt x="53" y="11"/>
                      <a:pt x="53" y="11"/>
                      <a:pt x="53" y="11"/>
                    </a:cubicBezTo>
                    <a:cubicBezTo>
                      <a:pt x="50" y="11"/>
                      <a:pt x="50" y="11"/>
                      <a:pt x="50" y="11"/>
                    </a:cubicBezTo>
                    <a:cubicBezTo>
                      <a:pt x="47" y="16"/>
                      <a:pt x="47" y="16"/>
                      <a:pt x="47" y="16"/>
                    </a:cubicBezTo>
                    <a:cubicBezTo>
                      <a:pt x="47" y="19"/>
                      <a:pt x="47" y="19"/>
                      <a:pt x="47" y="19"/>
                    </a:cubicBezTo>
                    <a:cubicBezTo>
                      <a:pt x="45" y="20"/>
                      <a:pt x="45" y="20"/>
                      <a:pt x="45" y="20"/>
                    </a:cubicBezTo>
                    <a:cubicBezTo>
                      <a:pt x="42" y="24"/>
                      <a:pt x="42" y="24"/>
                      <a:pt x="42" y="24"/>
                    </a:cubicBezTo>
                    <a:cubicBezTo>
                      <a:pt x="38" y="26"/>
                      <a:pt x="38" y="26"/>
                      <a:pt x="38" y="26"/>
                    </a:cubicBezTo>
                    <a:cubicBezTo>
                      <a:pt x="37" y="28"/>
                      <a:pt x="37" y="28"/>
                      <a:pt x="37" y="28"/>
                    </a:cubicBezTo>
                    <a:cubicBezTo>
                      <a:pt x="34" y="27"/>
                      <a:pt x="34" y="27"/>
                      <a:pt x="34" y="27"/>
                    </a:cubicBezTo>
                    <a:cubicBezTo>
                      <a:pt x="32" y="28"/>
                      <a:pt x="32" y="28"/>
                      <a:pt x="32" y="28"/>
                    </a:cubicBezTo>
                    <a:cubicBezTo>
                      <a:pt x="30" y="25"/>
                      <a:pt x="30" y="25"/>
                      <a:pt x="30" y="25"/>
                    </a:cubicBezTo>
                    <a:cubicBezTo>
                      <a:pt x="26" y="24"/>
                      <a:pt x="26" y="24"/>
                      <a:pt x="26" y="24"/>
                    </a:cubicBezTo>
                    <a:cubicBezTo>
                      <a:pt x="20" y="28"/>
                      <a:pt x="20" y="28"/>
                      <a:pt x="20" y="28"/>
                    </a:cubicBezTo>
                    <a:cubicBezTo>
                      <a:pt x="14" y="29"/>
                      <a:pt x="14" y="29"/>
                      <a:pt x="14" y="29"/>
                    </a:cubicBezTo>
                    <a:cubicBezTo>
                      <a:pt x="15" y="33"/>
                      <a:pt x="15" y="33"/>
                      <a:pt x="15" y="33"/>
                    </a:cubicBezTo>
                    <a:cubicBezTo>
                      <a:pt x="15" y="36"/>
                      <a:pt x="15" y="36"/>
                      <a:pt x="15" y="36"/>
                    </a:cubicBezTo>
                    <a:cubicBezTo>
                      <a:pt x="14" y="42"/>
                      <a:pt x="14" y="42"/>
                      <a:pt x="14" y="42"/>
                    </a:cubicBezTo>
                    <a:cubicBezTo>
                      <a:pt x="13" y="45"/>
                      <a:pt x="13" y="45"/>
                      <a:pt x="13" y="45"/>
                    </a:cubicBezTo>
                    <a:cubicBezTo>
                      <a:pt x="8" y="46"/>
                      <a:pt x="8" y="46"/>
                      <a:pt x="8" y="46"/>
                    </a:cubicBezTo>
                    <a:cubicBezTo>
                      <a:pt x="5" y="46"/>
                      <a:pt x="5" y="46"/>
                      <a:pt x="5" y="46"/>
                    </a:cubicBezTo>
                    <a:cubicBezTo>
                      <a:pt x="5" y="49"/>
                      <a:pt x="5" y="49"/>
                      <a:pt x="5" y="49"/>
                    </a:cubicBezTo>
                    <a:cubicBezTo>
                      <a:pt x="4" y="49"/>
                      <a:pt x="4" y="49"/>
                      <a:pt x="4" y="49"/>
                    </a:cubicBezTo>
                    <a:cubicBezTo>
                      <a:pt x="0" y="48"/>
                      <a:pt x="0" y="48"/>
                      <a:pt x="0" y="48"/>
                    </a:cubicBezTo>
                    <a:cubicBezTo>
                      <a:pt x="0" y="49"/>
                      <a:pt x="0" y="49"/>
                      <a:pt x="0" y="49"/>
                    </a:cubicBezTo>
                    <a:cubicBezTo>
                      <a:pt x="6" y="59"/>
                      <a:pt x="6" y="59"/>
                      <a:pt x="6" y="59"/>
                    </a:cubicBezTo>
                    <a:cubicBezTo>
                      <a:pt x="9" y="61"/>
                      <a:pt x="9" y="61"/>
                      <a:pt x="9" y="61"/>
                    </a:cubicBezTo>
                    <a:cubicBezTo>
                      <a:pt x="9" y="64"/>
                      <a:pt x="9" y="64"/>
                      <a:pt x="9" y="64"/>
                    </a:cubicBezTo>
                    <a:cubicBezTo>
                      <a:pt x="15" y="70"/>
                      <a:pt x="15" y="70"/>
                      <a:pt x="15" y="70"/>
                    </a:cubicBezTo>
                    <a:cubicBezTo>
                      <a:pt x="19" y="77"/>
                      <a:pt x="19" y="77"/>
                      <a:pt x="19" y="77"/>
                    </a:cubicBezTo>
                    <a:cubicBezTo>
                      <a:pt x="28" y="88"/>
                      <a:pt x="28" y="88"/>
                      <a:pt x="28" y="88"/>
                    </a:cubicBezTo>
                    <a:cubicBezTo>
                      <a:pt x="30" y="89"/>
                      <a:pt x="30" y="89"/>
                      <a:pt x="30" y="89"/>
                    </a:cubicBezTo>
                    <a:cubicBezTo>
                      <a:pt x="31" y="90"/>
                      <a:pt x="31" y="90"/>
                      <a:pt x="31" y="90"/>
                    </a:cubicBezTo>
                    <a:cubicBezTo>
                      <a:pt x="32" y="89"/>
                      <a:pt x="32" y="89"/>
                      <a:pt x="32" y="89"/>
                    </a:cubicBezTo>
                    <a:lnTo>
                      <a:pt x="32" y="8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78" name="Freeform 1279">
                <a:extLst>
                  <a:ext uri="{FF2B5EF4-FFF2-40B4-BE49-F238E27FC236}">
                    <a16:creationId xmlns:a16="http://schemas.microsoft.com/office/drawing/2014/main" id="{175A4BAB-265B-48B7-86BC-2F94E0B6FBBE}"/>
                  </a:ext>
                </a:extLst>
              </p:cNvPr>
              <p:cNvSpPr>
                <a:spLocks/>
              </p:cNvSpPr>
              <p:nvPr/>
            </p:nvSpPr>
            <p:spPr bwMode="auto">
              <a:xfrm>
                <a:off x="3740151" y="4084638"/>
                <a:ext cx="1588"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79" name="Freeform 1280">
                <a:extLst>
                  <a:ext uri="{FF2B5EF4-FFF2-40B4-BE49-F238E27FC236}">
                    <a16:creationId xmlns:a16="http://schemas.microsoft.com/office/drawing/2014/main" id="{7B0679BF-EAA6-EA30-A4DF-C120D4AB5B9E}"/>
                  </a:ext>
                </a:extLst>
              </p:cNvPr>
              <p:cNvSpPr>
                <a:spLocks/>
              </p:cNvSpPr>
              <p:nvPr/>
            </p:nvSpPr>
            <p:spPr bwMode="auto">
              <a:xfrm>
                <a:off x="3743326" y="4008438"/>
                <a:ext cx="142875" cy="87313"/>
              </a:xfrm>
              <a:custGeom>
                <a:avLst/>
                <a:gdLst>
                  <a:gd name="T0" fmla="*/ 35 w 90"/>
                  <a:gd name="T1" fmla="*/ 51 h 55"/>
                  <a:gd name="T2" fmla="*/ 36 w 90"/>
                  <a:gd name="T3" fmla="*/ 44 h 55"/>
                  <a:gd name="T4" fmla="*/ 40 w 90"/>
                  <a:gd name="T5" fmla="*/ 41 h 55"/>
                  <a:gd name="T6" fmla="*/ 48 w 90"/>
                  <a:gd name="T7" fmla="*/ 38 h 55"/>
                  <a:gd name="T8" fmla="*/ 51 w 90"/>
                  <a:gd name="T9" fmla="*/ 40 h 55"/>
                  <a:gd name="T10" fmla="*/ 54 w 90"/>
                  <a:gd name="T11" fmla="*/ 39 h 55"/>
                  <a:gd name="T12" fmla="*/ 59 w 90"/>
                  <a:gd name="T13" fmla="*/ 34 h 55"/>
                  <a:gd name="T14" fmla="*/ 61 w 90"/>
                  <a:gd name="T15" fmla="*/ 31 h 55"/>
                  <a:gd name="T16" fmla="*/ 66 w 90"/>
                  <a:gd name="T17" fmla="*/ 27 h 55"/>
                  <a:gd name="T18" fmla="*/ 68 w 90"/>
                  <a:gd name="T19" fmla="*/ 24 h 55"/>
                  <a:gd name="T20" fmla="*/ 70 w 90"/>
                  <a:gd name="T21" fmla="*/ 27 h 55"/>
                  <a:gd name="T22" fmla="*/ 75 w 90"/>
                  <a:gd name="T23" fmla="*/ 27 h 55"/>
                  <a:gd name="T24" fmla="*/ 77 w 90"/>
                  <a:gd name="T25" fmla="*/ 25 h 55"/>
                  <a:gd name="T26" fmla="*/ 82 w 90"/>
                  <a:gd name="T27" fmla="*/ 22 h 55"/>
                  <a:gd name="T28" fmla="*/ 83 w 90"/>
                  <a:gd name="T29" fmla="*/ 19 h 55"/>
                  <a:gd name="T30" fmla="*/ 86 w 90"/>
                  <a:gd name="T31" fmla="*/ 20 h 55"/>
                  <a:gd name="T32" fmla="*/ 90 w 90"/>
                  <a:gd name="T33" fmla="*/ 20 h 55"/>
                  <a:gd name="T34" fmla="*/ 90 w 90"/>
                  <a:gd name="T35" fmla="*/ 17 h 55"/>
                  <a:gd name="T36" fmla="*/ 83 w 90"/>
                  <a:gd name="T37" fmla="*/ 12 h 55"/>
                  <a:gd name="T38" fmla="*/ 84 w 90"/>
                  <a:gd name="T39" fmla="*/ 16 h 55"/>
                  <a:gd name="T40" fmla="*/ 77 w 90"/>
                  <a:gd name="T41" fmla="*/ 15 h 55"/>
                  <a:gd name="T42" fmla="*/ 73 w 90"/>
                  <a:gd name="T43" fmla="*/ 13 h 55"/>
                  <a:gd name="T44" fmla="*/ 72 w 90"/>
                  <a:gd name="T45" fmla="*/ 12 h 55"/>
                  <a:gd name="T46" fmla="*/ 73 w 90"/>
                  <a:gd name="T47" fmla="*/ 10 h 55"/>
                  <a:gd name="T48" fmla="*/ 76 w 90"/>
                  <a:gd name="T49" fmla="*/ 10 h 55"/>
                  <a:gd name="T50" fmla="*/ 81 w 90"/>
                  <a:gd name="T51" fmla="*/ 11 h 55"/>
                  <a:gd name="T52" fmla="*/ 75 w 90"/>
                  <a:gd name="T53" fmla="*/ 6 h 55"/>
                  <a:gd name="T54" fmla="*/ 70 w 90"/>
                  <a:gd name="T55" fmla="*/ 6 h 55"/>
                  <a:gd name="T56" fmla="*/ 68 w 90"/>
                  <a:gd name="T57" fmla="*/ 8 h 55"/>
                  <a:gd name="T58" fmla="*/ 60 w 90"/>
                  <a:gd name="T59" fmla="*/ 6 h 55"/>
                  <a:gd name="T60" fmla="*/ 51 w 90"/>
                  <a:gd name="T61" fmla="*/ 2 h 55"/>
                  <a:gd name="T62" fmla="*/ 47 w 90"/>
                  <a:gd name="T63" fmla="*/ 2 h 55"/>
                  <a:gd name="T64" fmla="*/ 46 w 90"/>
                  <a:gd name="T65" fmla="*/ 4 h 55"/>
                  <a:gd name="T66" fmla="*/ 42 w 90"/>
                  <a:gd name="T67" fmla="*/ 4 h 55"/>
                  <a:gd name="T68" fmla="*/ 31 w 90"/>
                  <a:gd name="T69" fmla="*/ 5 h 55"/>
                  <a:gd name="T70" fmla="*/ 20 w 90"/>
                  <a:gd name="T71" fmla="*/ 8 h 55"/>
                  <a:gd name="T72" fmla="*/ 17 w 90"/>
                  <a:gd name="T73" fmla="*/ 8 h 55"/>
                  <a:gd name="T74" fmla="*/ 14 w 90"/>
                  <a:gd name="T75" fmla="*/ 12 h 55"/>
                  <a:gd name="T76" fmla="*/ 8 w 90"/>
                  <a:gd name="T77" fmla="*/ 15 h 55"/>
                  <a:gd name="T78" fmla="*/ 3 w 90"/>
                  <a:gd name="T79" fmla="*/ 22 h 55"/>
                  <a:gd name="T80" fmla="*/ 2 w 90"/>
                  <a:gd name="T81" fmla="*/ 30 h 55"/>
                  <a:gd name="T82" fmla="*/ 1 w 90"/>
                  <a:gd name="T83" fmla="*/ 30 h 55"/>
                  <a:gd name="T84" fmla="*/ 4 w 90"/>
                  <a:gd name="T85" fmla="*/ 31 h 55"/>
                  <a:gd name="T86" fmla="*/ 7 w 90"/>
                  <a:gd name="T87" fmla="*/ 34 h 55"/>
                  <a:gd name="T88" fmla="*/ 13 w 90"/>
                  <a:gd name="T89" fmla="*/ 34 h 55"/>
                  <a:gd name="T90" fmla="*/ 14 w 90"/>
                  <a:gd name="T91" fmla="*/ 39 h 55"/>
                  <a:gd name="T92" fmla="*/ 17 w 90"/>
                  <a:gd name="T93" fmla="*/ 39 h 55"/>
                  <a:gd name="T94" fmla="*/ 20 w 90"/>
                  <a:gd name="T95" fmla="*/ 37 h 55"/>
                  <a:gd name="T96" fmla="*/ 24 w 90"/>
                  <a:gd name="T97" fmla="*/ 37 h 55"/>
                  <a:gd name="T98" fmla="*/ 23 w 90"/>
                  <a:gd name="T99" fmla="*/ 44 h 55"/>
                  <a:gd name="T100" fmla="*/ 22 w 90"/>
                  <a:gd name="T101" fmla="*/ 48 h 55"/>
                  <a:gd name="T102" fmla="*/ 23 w 90"/>
                  <a:gd name="T103" fmla="*/ 49 h 55"/>
                  <a:gd name="T104" fmla="*/ 25 w 90"/>
                  <a:gd name="T105" fmla="*/ 51 h 55"/>
                  <a:gd name="T106" fmla="*/ 27 w 90"/>
                  <a:gd name="T107" fmla="*/ 50 h 55"/>
                  <a:gd name="T108" fmla="*/ 28 w 90"/>
                  <a:gd name="T109" fmla="*/ 53 h 55"/>
                  <a:gd name="T110" fmla="*/ 28 w 90"/>
                  <a:gd name="T111" fmla="*/ 55 h 55"/>
                  <a:gd name="T112" fmla="*/ 35 w 90"/>
                  <a:gd name="T113" fmla="*/ 5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0" h="55">
                    <a:moveTo>
                      <a:pt x="35" y="54"/>
                    </a:moveTo>
                    <a:lnTo>
                      <a:pt x="35" y="51"/>
                    </a:lnTo>
                    <a:lnTo>
                      <a:pt x="36" y="47"/>
                    </a:lnTo>
                    <a:lnTo>
                      <a:pt x="36" y="44"/>
                    </a:lnTo>
                    <a:lnTo>
                      <a:pt x="35" y="41"/>
                    </a:lnTo>
                    <a:lnTo>
                      <a:pt x="40" y="41"/>
                    </a:lnTo>
                    <a:lnTo>
                      <a:pt x="45" y="37"/>
                    </a:lnTo>
                    <a:lnTo>
                      <a:pt x="48" y="38"/>
                    </a:lnTo>
                    <a:lnTo>
                      <a:pt x="49" y="41"/>
                    </a:lnTo>
                    <a:lnTo>
                      <a:pt x="51" y="40"/>
                    </a:lnTo>
                    <a:lnTo>
                      <a:pt x="53" y="41"/>
                    </a:lnTo>
                    <a:lnTo>
                      <a:pt x="54" y="39"/>
                    </a:lnTo>
                    <a:lnTo>
                      <a:pt x="57" y="37"/>
                    </a:lnTo>
                    <a:lnTo>
                      <a:pt x="59" y="34"/>
                    </a:lnTo>
                    <a:lnTo>
                      <a:pt x="61" y="34"/>
                    </a:lnTo>
                    <a:lnTo>
                      <a:pt x="61" y="31"/>
                    </a:lnTo>
                    <a:lnTo>
                      <a:pt x="63" y="27"/>
                    </a:lnTo>
                    <a:lnTo>
                      <a:pt x="66" y="27"/>
                    </a:lnTo>
                    <a:lnTo>
                      <a:pt x="66" y="24"/>
                    </a:lnTo>
                    <a:lnTo>
                      <a:pt x="68" y="24"/>
                    </a:lnTo>
                    <a:lnTo>
                      <a:pt x="69" y="26"/>
                    </a:lnTo>
                    <a:lnTo>
                      <a:pt x="70" y="27"/>
                    </a:lnTo>
                    <a:lnTo>
                      <a:pt x="73" y="27"/>
                    </a:lnTo>
                    <a:lnTo>
                      <a:pt x="75" y="27"/>
                    </a:lnTo>
                    <a:lnTo>
                      <a:pt x="75" y="26"/>
                    </a:lnTo>
                    <a:lnTo>
                      <a:pt x="77" y="25"/>
                    </a:lnTo>
                    <a:lnTo>
                      <a:pt x="80" y="23"/>
                    </a:lnTo>
                    <a:lnTo>
                      <a:pt x="82" y="22"/>
                    </a:lnTo>
                    <a:lnTo>
                      <a:pt x="83" y="20"/>
                    </a:lnTo>
                    <a:lnTo>
                      <a:pt x="83" y="19"/>
                    </a:lnTo>
                    <a:lnTo>
                      <a:pt x="85" y="19"/>
                    </a:lnTo>
                    <a:lnTo>
                      <a:pt x="86" y="20"/>
                    </a:lnTo>
                    <a:lnTo>
                      <a:pt x="88" y="20"/>
                    </a:lnTo>
                    <a:lnTo>
                      <a:pt x="90" y="20"/>
                    </a:lnTo>
                    <a:lnTo>
                      <a:pt x="90" y="19"/>
                    </a:lnTo>
                    <a:lnTo>
                      <a:pt x="90" y="17"/>
                    </a:lnTo>
                    <a:lnTo>
                      <a:pt x="87" y="13"/>
                    </a:lnTo>
                    <a:lnTo>
                      <a:pt x="83" y="12"/>
                    </a:lnTo>
                    <a:lnTo>
                      <a:pt x="83" y="13"/>
                    </a:lnTo>
                    <a:lnTo>
                      <a:pt x="84" y="16"/>
                    </a:lnTo>
                    <a:lnTo>
                      <a:pt x="81" y="16"/>
                    </a:lnTo>
                    <a:lnTo>
                      <a:pt x="77" y="15"/>
                    </a:lnTo>
                    <a:lnTo>
                      <a:pt x="76" y="13"/>
                    </a:lnTo>
                    <a:lnTo>
                      <a:pt x="73" y="13"/>
                    </a:lnTo>
                    <a:lnTo>
                      <a:pt x="71" y="13"/>
                    </a:lnTo>
                    <a:lnTo>
                      <a:pt x="72" y="12"/>
                    </a:lnTo>
                    <a:lnTo>
                      <a:pt x="73" y="11"/>
                    </a:lnTo>
                    <a:lnTo>
                      <a:pt x="73" y="10"/>
                    </a:lnTo>
                    <a:lnTo>
                      <a:pt x="74" y="10"/>
                    </a:lnTo>
                    <a:lnTo>
                      <a:pt x="76" y="10"/>
                    </a:lnTo>
                    <a:lnTo>
                      <a:pt x="80" y="11"/>
                    </a:lnTo>
                    <a:lnTo>
                      <a:pt x="81" y="11"/>
                    </a:lnTo>
                    <a:lnTo>
                      <a:pt x="79" y="8"/>
                    </a:lnTo>
                    <a:lnTo>
                      <a:pt x="75" y="6"/>
                    </a:lnTo>
                    <a:lnTo>
                      <a:pt x="73" y="6"/>
                    </a:lnTo>
                    <a:lnTo>
                      <a:pt x="70" y="6"/>
                    </a:lnTo>
                    <a:lnTo>
                      <a:pt x="69" y="6"/>
                    </a:lnTo>
                    <a:lnTo>
                      <a:pt x="68" y="8"/>
                    </a:lnTo>
                    <a:lnTo>
                      <a:pt x="66" y="6"/>
                    </a:lnTo>
                    <a:lnTo>
                      <a:pt x="60" y="6"/>
                    </a:lnTo>
                    <a:lnTo>
                      <a:pt x="54" y="5"/>
                    </a:lnTo>
                    <a:lnTo>
                      <a:pt x="51" y="2"/>
                    </a:lnTo>
                    <a:lnTo>
                      <a:pt x="48" y="0"/>
                    </a:lnTo>
                    <a:lnTo>
                      <a:pt x="47" y="2"/>
                    </a:lnTo>
                    <a:lnTo>
                      <a:pt x="48" y="3"/>
                    </a:lnTo>
                    <a:lnTo>
                      <a:pt x="46" y="4"/>
                    </a:lnTo>
                    <a:lnTo>
                      <a:pt x="45" y="6"/>
                    </a:lnTo>
                    <a:lnTo>
                      <a:pt x="42" y="4"/>
                    </a:lnTo>
                    <a:lnTo>
                      <a:pt x="38" y="6"/>
                    </a:lnTo>
                    <a:lnTo>
                      <a:pt x="31" y="5"/>
                    </a:lnTo>
                    <a:lnTo>
                      <a:pt x="23" y="6"/>
                    </a:lnTo>
                    <a:lnTo>
                      <a:pt x="20" y="8"/>
                    </a:lnTo>
                    <a:lnTo>
                      <a:pt x="18" y="6"/>
                    </a:lnTo>
                    <a:lnTo>
                      <a:pt x="17" y="8"/>
                    </a:lnTo>
                    <a:lnTo>
                      <a:pt x="16" y="10"/>
                    </a:lnTo>
                    <a:lnTo>
                      <a:pt x="14" y="12"/>
                    </a:lnTo>
                    <a:lnTo>
                      <a:pt x="10" y="15"/>
                    </a:lnTo>
                    <a:lnTo>
                      <a:pt x="8" y="15"/>
                    </a:lnTo>
                    <a:lnTo>
                      <a:pt x="5" y="20"/>
                    </a:lnTo>
                    <a:lnTo>
                      <a:pt x="3" y="22"/>
                    </a:lnTo>
                    <a:lnTo>
                      <a:pt x="3" y="25"/>
                    </a:lnTo>
                    <a:lnTo>
                      <a:pt x="2" y="30"/>
                    </a:lnTo>
                    <a:lnTo>
                      <a:pt x="0" y="31"/>
                    </a:lnTo>
                    <a:lnTo>
                      <a:pt x="1" y="30"/>
                    </a:lnTo>
                    <a:lnTo>
                      <a:pt x="3" y="31"/>
                    </a:lnTo>
                    <a:lnTo>
                      <a:pt x="4" y="31"/>
                    </a:lnTo>
                    <a:lnTo>
                      <a:pt x="6" y="32"/>
                    </a:lnTo>
                    <a:lnTo>
                      <a:pt x="7" y="34"/>
                    </a:lnTo>
                    <a:lnTo>
                      <a:pt x="10" y="34"/>
                    </a:lnTo>
                    <a:lnTo>
                      <a:pt x="13" y="34"/>
                    </a:lnTo>
                    <a:lnTo>
                      <a:pt x="14" y="37"/>
                    </a:lnTo>
                    <a:lnTo>
                      <a:pt x="14" y="39"/>
                    </a:lnTo>
                    <a:lnTo>
                      <a:pt x="17" y="41"/>
                    </a:lnTo>
                    <a:lnTo>
                      <a:pt x="17" y="39"/>
                    </a:lnTo>
                    <a:lnTo>
                      <a:pt x="17" y="37"/>
                    </a:lnTo>
                    <a:lnTo>
                      <a:pt x="20" y="37"/>
                    </a:lnTo>
                    <a:lnTo>
                      <a:pt x="21" y="37"/>
                    </a:lnTo>
                    <a:lnTo>
                      <a:pt x="24" y="37"/>
                    </a:lnTo>
                    <a:lnTo>
                      <a:pt x="24" y="41"/>
                    </a:lnTo>
                    <a:lnTo>
                      <a:pt x="23" y="44"/>
                    </a:lnTo>
                    <a:lnTo>
                      <a:pt x="23" y="45"/>
                    </a:lnTo>
                    <a:lnTo>
                      <a:pt x="22" y="48"/>
                    </a:lnTo>
                    <a:lnTo>
                      <a:pt x="23" y="49"/>
                    </a:lnTo>
                    <a:lnTo>
                      <a:pt x="23" y="49"/>
                    </a:lnTo>
                    <a:lnTo>
                      <a:pt x="24" y="50"/>
                    </a:lnTo>
                    <a:lnTo>
                      <a:pt x="25" y="51"/>
                    </a:lnTo>
                    <a:lnTo>
                      <a:pt x="26" y="51"/>
                    </a:lnTo>
                    <a:lnTo>
                      <a:pt x="27" y="50"/>
                    </a:lnTo>
                    <a:lnTo>
                      <a:pt x="28" y="51"/>
                    </a:lnTo>
                    <a:lnTo>
                      <a:pt x="28" y="53"/>
                    </a:lnTo>
                    <a:lnTo>
                      <a:pt x="28" y="55"/>
                    </a:lnTo>
                    <a:lnTo>
                      <a:pt x="28" y="55"/>
                    </a:lnTo>
                    <a:lnTo>
                      <a:pt x="31" y="55"/>
                    </a:lnTo>
                    <a:lnTo>
                      <a:pt x="35" y="5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80" name="Freeform 1281">
                <a:extLst>
                  <a:ext uri="{FF2B5EF4-FFF2-40B4-BE49-F238E27FC236}">
                    <a16:creationId xmlns:a16="http://schemas.microsoft.com/office/drawing/2014/main" id="{2978A327-AED0-73A2-78E8-4CAEB468DC80}"/>
                  </a:ext>
                </a:extLst>
              </p:cNvPr>
              <p:cNvSpPr>
                <a:spLocks/>
              </p:cNvSpPr>
              <p:nvPr/>
            </p:nvSpPr>
            <p:spPr bwMode="auto">
              <a:xfrm>
                <a:off x="3724276" y="4056063"/>
                <a:ext cx="57150" cy="39688"/>
              </a:xfrm>
              <a:custGeom>
                <a:avLst/>
                <a:gdLst>
                  <a:gd name="T0" fmla="*/ 35 w 36"/>
                  <a:gd name="T1" fmla="*/ 15 h 25"/>
                  <a:gd name="T2" fmla="*/ 35 w 36"/>
                  <a:gd name="T3" fmla="*/ 14 h 25"/>
                  <a:gd name="T4" fmla="*/ 36 w 36"/>
                  <a:gd name="T5" fmla="*/ 11 h 25"/>
                  <a:gd name="T6" fmla="*/ 36 w 36"/>
                  <a:gd name="T7" fmla="*/ 7 h 25"/>
                  <a:gd name="T8" fmla="*/ 33 w 36"/>
                  <a:gd name="T9" fmla="*/ 7 h 25"/>
                  <a:gd name="T10" fmla="*/ 32 w 36"/>
                  <a:gd name="T11" fmla="*/ 7 h 25"/>
                  <a:gd name="T12" fmla="*/ 29 w 36"/>
                  <a:gd name="T13" fmla="*/ 7 h 25"/>
                  <a:gd name="T14" fmla="*/ 29 w 36"/>
                  <a:gd name="T15" fmla="*/ 9 h 25"/>
                  <a:gd name="T16" fmla="*/ 29 w 36"/>
                  <a:gd name="T17" fmla="*/ 11 h 25"/>
                  <a:gd name="T18" fmla="*/ 26 w 36"/>
                  <a:gd name="T19" fmla="*/ 9 h 25"/>
                  <a:gd name="T20" fmla="*/ 26 w 36"/>
                  <a:gd name="T21" fmla="*/ 7 h 25"/>
                  <a:gd name="T22" fmla="*/ 25 w 36"/>
                  <a:gd name="T23" fmla="*/ 4 h 25"/>
                  <a:gd name="T24" fmla="*/ 22 w 36"/>
                  <a:gd name="T25" fmla="*/ 4 h 25"/>
                  <a:gd name="T26" fmla="*/ 19 w 36"/>
                  <a:gd name="T27" fmla="*/ 4 h 25"/>
                  <a:gd name="T28" fmla="*/ 18 w 36"/>
                  <a:gd name="T29" fmla="*/ 2 h 25"/>
                  <a:gd name="T30" fmla="*/ 16 w 36"/>
                  <a:gd name="T31" fmla="*/ 1 h 25"/>
                  <a:gd name="T32" fmla="*/ 15 w 36"/>
                  <a:gd name="T33" fmla="*/ 1 h 25"/>
                  <a:gd name="T34" fmla="*/ 13 w 36"/>
                  <a:gd name="T35" fmla="*/ 0 h 25"/>
                  <a:gd name="T36" fmla="*/ 12 w 36"/>
                  <a:gd name="T37" fmla="*/ 1 h 25"/>
                  <a:gd name="T38" fmla="*/ 10 w 36"/>
                  <a:gd name="T39" fmla="*/ 3 h 25"/>
                  <a:gd name="T40" fmla="*/ 10 w 36"/>
                  <a:gd name="T41" fmla="*/ 4 h 25"/>
                  <a:gd name="T42" fmla="*/ 10 w 36"/>
                  <a:gd name="T43" fmla="*/ 5 h 25"/>
                  <a:gd name="T44" fmla="*/ 7 w 36"/>
                  <a:gd name="T45" fmla="*/ 6 h 25"/>
                  <a:gd name="T46" fmla="*/ 4 w 36"/>
                  <a:gd name="T47" fmla="*/ 7 h 25"/>
                  <a:gd name="T48" fmla="*/ 2 w 36"/>
                  <a:gd name="T49" fmla="*/ 10 h 25"/>
                  <a:gd name="T50" fmla="*/ 1 w 36"/>
                  <a:gd name="T51" fmla="*/ 12 h 25"/>
                  <a:gd name="T52" fmla="*/ 0 w 36"/>
                  <a:gd name="T53" fmla="*/ 14 h 25"/>
                  <a:gd name="T54" fmla="*/ 2 w 36"/>
                  <a:gd name="T55" fmla="*/ 14 h 25"/>
                  <a:gd name="T56" fmla="*/ 4 w 36"/>
                  <a:gd name="T57" fmla="*/ 14 h 25"/>
                  <a:gd name="T58" fmla="*/ 6 w 36"/>
                  <a:gd name="T59" fmla="*/ 17 h 25"/>
                  <a:gd name="T60" fmla="*/ 9 w 36"/>
                  <a:gd name="T61" fmla="*/ 18 h 25"/>
                  <a:gd name="T62" fmla="*/ 10 w 36"/>
                  <a:gd name="T63" fmla="*/ 18 h 25"/>
                  <a:gd name="T64" fmla="*/ 11 w 36"/>
                  <a:gd name="T65" fmla="*/ 18 h 25"/>
                  <a:gd name="T66" fmla="*/ 16 w 36"/>
                  <a:gd name="T67" fmla="*/ 20 h 25"/>
                  <a:gd name="T68" fmla="*/ 20 w 36"/>
                  <a:gd name="T69" fmla="*/ 23 h 25"/>
                  <a:gd name="T70" fmla="*/ 21 w 36"/>
                  <a:gd name="T71" fmla="*/ 21 h 25"/>
                  <a:gd name="T72" fmla="*/ 19 w 36"/>
                  <a:gd name="T73" fmla="*/ 21 h 25"/>
                  <a:gd name="T74" fmla="*/ 20 w 36"/>
                  <a:gd name="T75" fmla="*/ 20 h 25"/>
                  <a:gd name="T76" fmla="*/ 22 w 36"/>
                  <a:gd name="T77" fmla="*/ 20 h 25"/>
                  <a:gd name="T78" fmla="*/ 25 w 36"/>
                  <a:gd name="T79" fmla="*/ 23 h 25"/>
                  <a:gd name="T80" fmla="*/ 26 w 36"/>
                  <a:gd name="T81" fmla="*/ 25 h 25"/>
                  <a:gd name="T82" fmla="*/ 33 w 36"/>
                  <a:gd name="T83" fmla="*/ 25 h 25"/>
                  <a:gd name="T84" fmla="*/ 35 w 36"/>
                  <a:gd name="T85" fmla="*/ 21 h 25"/>
                  <a:gd name="T86" fmla="*/ 34 w 36"/>
                  <a:gd name="T87" fmla="*/ 20 h 25"/>
                  <a:gd name="T88" fmla="*/ 35 w 36"/>
                  <a:gd name="T89" fmla="*/ 19 h 25"/>
                  <a:gd name="T90" fmla="*/ 35 w 36"/>
                  <a:gd name="T91" fmla="*/ 19 h 25"/>
                  <a:gd name="T92" fmla="*/ 34 w 36"/>
                  <a:gd name="T93" fmla="*/ 18 h 25"/>
                  <a:gd name="T94" fmla="*/ 35 w 36"/>
                  <a:gd name="T95"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6" h="25">
                    <a:moveTo>
                      <a:pt x="35" y="15"/>
                    </a:moveTo>
                    <a:lnTo>
                      <a:pt x="35" y="14"/>
                    </a:lnTo>
                    <a:lnTo>
                      <a:pt x="36" y="11"/>
                    </a:lnTo>
                    <a:lnTo>
                      <a:pt x="36" y="7"/>
                    </a:lnTo>
                    <a:lnTo>
                      <a:pt x="33" y="7"/>
                    </a:lnTo>
                    <a:lnTo>
                      <a:pt x="32" y="7"/>
                    </a:lnTo>
                    <a:lnTo>
                      <a:pt x="29" y="7"/>
                    </a:lnTo>
                    <a:lnTo>
                      <a:pt x="29" y="9"/>
                    </a:lnTo>
                    <a:lnTo>
                      <a:pt x="29" y="11"/>
                    </a:lnTo>
                    <a:lnTo>
                      <a:pt x="26" y="9"/>
                    </a:lnTo>
                    <a:lnTo>
                      <a:pt x="26" y="7"/>
                    </a:lnTo>
                    <a:lnTo>
                      <a:pt x="25" y="4"/>
                    </a:lnTo>
                    <a:lnTo>
                      <a:pt x="22" y="4"/>
                    </a:lnTo>
                    <a:lnTo>
                      <a:pt x="19" y="4"/>
                    </a:lnTo>
                    <a:lnTo>
                      <a:pt x="18" y="2"/>
                    </a:lnTo>
                    <a:lnTo>
                      <a:pt x="16" y="1"/>
                    </a:lnTo>
                    <a:lnTo>
                      <a:pt x="15" y="1"/>
                    </a:lnTo>
                    <a:lnTo>
                      <a:pt x="13" y="0"/>
                    </a:lnTo>
                    <a:lnTo>
                      <a:pt x="12" y="1"/>
                    </a:lnTo>
                    <a:lnTo>
                      <a:pt x="10" y="3"/>
                    </a:lnTo>
                    <a:lnTo>
                      <a:pt x="10" y="4"/>
                    </a:lnTo>
                    <a:lnTo>
                      <a:pt x="10" y="5"/>
                    </a:lnTo>
                    <a:lnTo>
                      <a:pt x="7" y="6"/>
                    </a:lnTo>
                    <a:lnTo>
                      <a:pt x="4" y="7"/>
                    </a:lnTo>
                    <a:lnTo>
                      <a:pt x="2" y="10"/>
                    </a:lnTo>
                    <a:lnTo>
                      <a:pt x="1" y="12"/>
                    </a:lnTo>
                    <a:lnTo>
                      <a:pt x="0" y="14"/>
                    </a:lnTo>
                    <a:lnTo>
                      <a:pt x="2" y="14"/>
                    </a:lnTo>
                    <a:lnTo>
                      <a:pt x="4" y="14"/>
                    </a:lnTo>
                    <a:lnTo>
                      <a:pt x="6" y="17"/>
                    </a:lnTo>
                    <a:lnTo>
                      <a:pt x="9" y="18"/>
                    </a:lnTo>
                    <a:lnTo>
                      <a:pt x="10" y="18"/>
                    </a:lnTo>
                    <a:lnTo>
                      <a:pt x="11" y="18"/>
                    </a:lnTo>
                    <a:lnTo>
                      <a:pt x="16" y="20"/>
                    </a:lnTo>
                    <a:lnTo>
                      <a:pt x="20" y="23"/>
                    </a:lnTo>
                    <a:lnTo>
                      <a:pt x="21" y="21"/>
                    </a:lnTo>
                    <a:lnTo>
                      <a:pt x="19" y="21"/>
                    </a:lnTo>
                    <a:lnTo>
                      <a:pt x="20" y="20"/>
                    </a:lnTo>
                    <a:lnTo>
                      <a:pt x="22" y="20"/>
                    </a:lnTo>
                    <a:lnTo>
                      <a:pt x="25" y="23"/>
                    </a:lnTo>
                    <a:lnTo>
                      <a:pt x="26" y="25"/>
                    </a:lnTo>
                    <a:lnTo>
                      <a:pt x="33" y="25"/>
                    </a:lnTo>
                    <a:lnTo>
                      <a:pt x="35" y="21"/>
                    </a:lnTo>
                    <a:lnTo>
                      <a:pt x="34" y="20"/>
                    </a:lnTo>
                    <a:lnTo>
                      <a:pt x="35" y="19"/>
                    </a:lnTo>
                    <a:lnTo>
                      <a:pt x="35" y="19"/>
                    </a:lnTo>
                    <a:lnTo>
                      <a:pt x="34" y="18"/>
                    </a:lnTo>
                    <a:lnTo>
                      <a:pt x="35" y="1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81" name="Freeform 1282">
                <a:extLst>
                  <a:ext uri="{FF2B5EF4-FFF2-40B4-BE49-F238E27FC236}">
                    <a16:creationId xmlns:a16="http://schemas.microsoft.com/office/drawing/2014/main" id="{003A6465-7DFB-6EBB-56DD-7F65526098F7}"/>
                  </a:ext>
                </a:extLst>
              </p:cNvPr>
              <p:cNvSpPr>
                <a:spLocks/>
              </p:cNvSpPr>
              <p:nvPr/>
            </p:nvSpPr>
            <p:spPr bwMode="auto">
              <a:xfrm>
                <a:off x="3749676" y="3944938"/>
                <a:ext cx="26988" cy="68263"/>
              </a:xfrm>
              <a:custGeom>
                <a:avLst/>
                <a:gdLst>
                  <a:gd name="T0" fmla="*/ 10 w 17"/>
                  <a:gd name="T1" fmla="*/ 1 h 43"/>
                  <a:gd name="T2" fmla="*/ 9 w 17"/>
                  <a:gd name="T3" fmla="*/ 2 h 43"/>
                  <a:gd name="T4" fmla="*/ 8 w 17"/>
                  <a:gd name="T5" fmla="*/ 5 h 43"/>
                  <a:gd name="T6" fmla="*/ 6 w 17"/>
                  <a:gd name="T7" fmla="*/ 7 h 43"/>
                  <a:gd name="T8" fmla="*/ 6 w 17"/>
                  <a:gd name="T9" fmla="*/ 8 h 43"/>
                  <a:gd name="T10" fmla="*/ 6 w 17"/>
                  <a:gd name="T11" fmla="*/ 8 h 43"/>
                  <a:gd name="T12" fmla="*/ 5 w 17"/>
                  <a:gd name="T13" fmla="*/ 9 h 43"/>
                  <a:gd name="T14" fmla="*/ 4 w 17"/>
                  <a:gd name="T15" fmla="*/ 8 h 43"/>
                  <a:gd name="T16" fmla="*/ 4 w 17"/>
                  <a:gd name="T17" fmla="*/ 8 h 43"/>
                  <a:gd name="T18" fmla="*/ 2 w 17"/>
                  <a:gd name="T19" fmla="*/ 7 h 43"/>
                  <a:gd name="T20" fmla="*/ 0 w 17"/>
                  <a:gd name="T21" fmla="*/ 8 h 43"/>
                  <a:gd name="T22" fmla="*/ 0 w 17"/>
                  <a:gd name="T23" fmla="*/ 11 h 43"/>
                  <a:gd name="T24" fmla="*/ 0 w 17"/>
                  <a:gd name="T25" fmla="*/ 11 h 43"/>
                  <a:gd name="T26" fmla="*/ 0 w 17"/>
                  <a:gd name="T27" fmla="*/ 11 h 43"/>
                  <a:gd name="T28" fmla="*/ 0 w 17"/>
                  <a:gd name="T29" fmla="*/ 43 h 43"/>
                  <a:gd name="T30" fmla="*/ 2 w 17"/>
                  <a:gd name="T31" fmla="*/ 43 h 43"/>
                  <a:gd name="T32" fmla="*/ 3 w 17"/>
                  <a:gd name="T33" fmla="*/ 43 h 43"/>
                  <a:gd name="T34" fmla="*/ 4 w 17"/>
                  <a:gd name="T35" fmla="*/ 43 h 43"/>
                  <a:gd name="T36" fmla="*/ 4 w 17"/>
                  <a:gd name="T37" fmla="*/ 43 h 43"/>
                  <a:gd name="T38" fmla="*/ 6 w 17"/>
                  <a:gd name="T39" fmla="*/ 40 h 43"/>
                  <a:gd name="T40" fmla="*/ 8 w 17"/>
                  <a:gd name="T41" fmla="*/ 37 h 43"/>
                  <a:gd name="T42" fmla="*/ 10 w 17"/>
                  <a:gd name="T43" fmla="*/ 39 h 43"/>
                  <a:gd name="T44" fmla="*/ 13 w 17"/>
                  <a:gd name="T45" fmla="*/ 32 h 43"/>
                  <a:gd name="T46" fmla="*/ 15 w 17"/>
                  <a:gd name="T47" fmla="*/ 27 h 43"/>
                  <a:gd name="T48" fmla="*/ 15 w 17"/>
                  <a:gd name="T49" fmla="*/ 22 h 43"/>
                  <a:gd name="T50" fmla="*/ 13 w 17"/>
                  <a:gd name="T51" fmla="*/ 20 h 43"/>
                  <a:gd name="T52" fmla="*/ 14 w 17"/>
                  <a:gd name="T53" fmla="*/ 15 h 43"/>
                  <a:gd name="T54" fmla="*/ 16 w 17"/>
                  <a:gd name="T55" fmla="*/ 12 h 43"/>
                  <a:gd name="T56" fmla="*/ 16 w 17"/>
                  <a:gd name="T57" fmla="*/ 3 h 43"/>
                  <a:gd name="T58" fmla="*/ 17 w 17"/>
                  <a:gd name="T59" fmla="*/ 2 h 43"/>
                  <a:gd name="T60" fmla="*/ 17 w 17"/>
                  <a:gd name="T61" fmla="*/ 0 h 43"/>
                  <a:gd name="T62" fmla="*/ 14 w 17"/>
                  <a:gd name="T63" fmla="*/ 0 h 43"/>
                  <a:gd name="T64" fmla="*/ 13 w 17"/>
                  <a:gd name="T65" fmla="*/ 2 h 43"/>
                  <a:gd name="T66" fmla="*/ 12 w 17"/>
                  <a:gd name="T67" fmla="*/ 0 h 43"/>
                  <a:gd name="T68" fmla="*/ 11 w 17"/>
                  <a:gd name="T69" fmla="*/ 0 h 43"/>
                  <a:gd name="T70" fmla="*/ 10 w 17"/>
                  <a:gd name="T71"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 h="43">
                    <a:moveTo>
                      <a:pt x="10" y="1"/>
                    </a:moveTo>
                    <a:lnTo>
                      <a:pt x="9" y="2"/>
                    </a:lnTo>
                    <a:lnTo>
                      <a:pt x="8" y="5"/>
                    </a:lnTo>
                    <a:lnTo>
                      <a:pt x="6" y="7"/>
                    </a:lnTo>
                    <a:lnTo>
                      <a:pt x="6" y="8"/>
                    </a:lnTo>
                    <a:lnTo>
                      <a:pt x="6" y="8"/>
                    </a:lnTo>
                    <a:lnTo>
                      <a:pt x="5" y="9"/>
                    </a:lnTo>
                    <a:lnTo>
                      <a:pt x="4" y="8"/>
                    </a:lnTo>
                    <a:lnTo>
                      <a:pt x="4" y="8"/>
                    </a:lnTo>
                    <a:lnTo>
                      <a:pt x="2" y="7"/>
                    </a:lnTo>
                    <a:lnTo>
                      <a:pt x="0" y="8"/>
                    </a:lnTo>
                    <a:lnTo>
                      <a:pt x="0" y="11"/>
                    </a:lnTo>
                    <a:lnTo>
                      <a:pt x="0" y="11"/>
                    </a:lnTo>
                    <a:lnTo>
                      <a:pt x="0" y="11"/>
                    </a:lnTo>
                    <a:lnTo>
                      <a:pt x="0" y="43"/>
                    </a:lnTo>
                    <a:lnTo>
                      <a:pt x="2" y="43"/>
                    </a:lnTo>
                    <a:lnTo>
                      <a:pt x="3" y="43"/>
                    </a:lnTo>
                    <a:lnTo>
                      <a:pt x="4" y="43"/>
                    </a:lnTo>
                    <a:lnTo>
                      <a:pt x="4" y="43"/>
                    </a:lnTo>
                    <a:lnTo>
                      <a:pt x="6" y="40"/>
                    </a:lnTo>
                    <a:lnTo>
                      <a:pt x="8" y="37"/>
                    </a:lnTo>
                    <a:lnTo>
                      <a:pt x="10" y="39"/>
                    </a:lnTo>
                    <a:lnTo>
                      <a:pt x="13" y="32"/>
                    </a:lnTo>
                    <a:lnTo>
                      <a:pt x="15" y="27"/>
                    </a:lnTo>
                    <a:lnTo>
                      <a:pt x="15" y="22"/>
                    </a:lnTo>
                    <a:lnTo>
                      <a:pt x="13" y="20"/>
                    </a:lnTo>
                    <a:lnTo>
                      <a:pt x="14" y="15"/>
                    </a:lnTo>
                    <a:lnTo>
                      <a:pt x="16" y="12"/>
                    </a:lnTo>
                    <a:lnTo>
                      <a:pt x="16" y="3"/>
                    </a:lnTo>
                    <a:lnTo>
                      <a:pt x="17" y="2"/>
                    </a:lnTo>
                    <a:lnTo>
                      <a:pt x="17" y="0"/>
                    </a:lnTo>
                    <a:lnTo>
                      <a:pt x="14" y="0"/>
                    </a:lnTo>
                    <a:lnTo>
                      <a:pt x="13" y="2"/>
                    </a:lnTo>
                    <a:lnTo>
                      <a:pt x="12" y="0"/>
                    </a:lnTo>
                    <a:lnTo>
                      <a:pt x="11" y="0"/>
                    </a:lnTo>
                    <a:lnTo>
                      <a:pt x="1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82" name="Freeform 1283">
                <a:extLst>
                  <a:ext uri="{FF2B5EF4-FFF2-40B4-BE49-F238E27FC236}">
                    <a16:creationId xmlns:a16="http://schemas.microsoft.com/office/drawing/2014/main" id="{E4AA6CB2-2876-D217-81CD-23D377DBB136}"/>
                  </a:ext>
                </a:extLst>
              </p:cNvPr>
              <p:cNvSpPr>
                <a:spLocks/>
              </p:cNvSpPr>
              <p:nvPr/>
            </p:nvSpPr>
            <p:spPr bwMode="auto">
              <a:xfrm>
                <a:off x="3678238" y="3962400"/>
                <a:ext cx="93663" cy="115888"/>
              </a:xfrm>
              <a:custGeom>
                <a:avLst/>
                <a:gdLst>
                  <a:gd name="T0" fmla="*/ 31 w 59"/>
                  <a:gd name="T1" fmla="*/ 69 h 73"/>
                  <a:gd name="T2" fmla="*/ 33 w 59"/>
                  <a:gd name="T3" fmla="*/ 66 h 73"/>
                  <a:gd name="T4" fmla="*/ 36 w 59"/>
                  <a:gd name="T5" fmla="*/ 65 h 73"/>
                  <a:gd name="T6" fmla="*/ 39 w 59"/>
                  <a:gd name="T7" fmla="*/ 64 h 73"/>
                  <a:gd name="T8" fmla="*/ 39 w 59"/>
                  <a:gd name="T9" fmla="*/ 63 h 73"/>
                  <a:gd name="T10" fmla="*/ 39 w 59"/>
                  <a:gd name="T11" fmla="*/ 62 h 73"/>
                  <a:gd name="T12" fmla="*/ 43 w 59"/>
                  <a:gd name="T13" fmla="*/ 59 h 73"/>
                  <a:gd name="T14" fmla="*/ 44 w 59"/>
                  <a:gd name="T15" fmla="*/ 54 h 73"/>
                  <a:gd name="T16" fmla="*/ 44 w 59"/>
                  <a:gd name="T17" fmla="*/ 51 h 73"/>
                  <a:gd name="T18" fmla="*/ 46 w 59"/>
                  <a:gd name="T19" fmla="*/ 49 h 73"/>
                  <a:gd name="T20" fmla="*/ 49 w 59"/>
                  <a:gd name="T21" fmla="*/ 44 h 73"/>
                  <a:gd name="T22" fmla="*/ 51 w 59"/>
                  <a:gd name="T23" fmla="*/ 44 h 73"/>
                  <a:gd name="T24" fmla="*/ 55 w 59"/>
                  <a:gd name="T25" fmla="*/ 41 h 73"/>
                  <a:gd name="T26" fmla="*/ 57 w 59"/>
                  <a:gd name="T27" fmla="*/ 39 h 73"/>
                  <a:gd name="T28" fmla="*/ 58 w 59"/>
                  <a:gd name="T29" fmla="*/ 37 h 73"/>
                  <a:gd name="T30" fmla="*/ 59 w 59"/>
                  <a:gd name="T31" fmla="*/ 35 h 73"/>
                  <a:gd name="T32" fmla="*/ 58 w 59"/>
                  <a:gd name="T33" fmla="*/ 34 h 73"/>
                  <a:gd name="T34" fmla="*/ 55 w 59"/>
                  <a:gd name="T35" fmla="*/ 34 h 73"/>
                  <a:gd name="T36" fmla="*/ 55 w 59"/>
                  <a:gd name="T37" fmla="*/ 35 h 73"/>
                  <a:gd name="T38" fmla="*/ 52 w 59"/>
                  <a:gd name="T39" fmla="*/ 34 h 73"/>
                  <a:gd name="T40" fmla="*/ 50 w 59"/>
                  <a:gd name="T41" fmla="*/ 34 h 73"/>
                  <a:gd name="T42" fmla="*/ 49 w 59"/>
                  <a:gd name="T43" fmla="*/ 32 h 73"/>
                  <a:gd name="T44" fmla="*/ 48 w 59"/>
                  <a:gd name="T45" fmla="*/ 32 h 73"/>
                  <a:gd name="T46" fmla="*/ 47 w 59"/>
                  <a:gd name="T47" fmla="*/ 32 h 73"/>
                  <a:gd name="T48" fmla="*/ 45 w 59"/>
                  <a:gd name="T49" fmla="*/ 32 h 73"/>
                  <a:gd name="T50" fmla="*/ 45 w 59"/>
                  <a:gd name="T51" fmla="*/ 0 h 73"/>
                  <a:gd name="T52" fmla="*/ 45 w 59"/>
                  <a:gd name="T53" fmla="*/ 0 h 73"/>
                  <a:gd name="T54" fmla="*/ 20 w 59"/>
                  <a:gd name="T55" fmla="*/ 0 h 73"/>
                  <a:gd name="T56" fmla="*/ 20 w 59"/>
                  <a:gd name="T57" fmla="*/ 8 h 73"/>
                  <a:gd name="T58" fmla="*/ 14 w 59"/>
                  <a:gd name="T59" fmla="*/ 9 h 73"/>
                  <a:gd name="T60" fmla="*/ 17 w 59"/>
                  <a:gd name="T61" fmla="*/ 11 h 73"/>
                  <a:gd name="T62" fmla="*/ 17 w 59"/>
                  <a:gd name="T63" fmla="*/ 13 h 73"/>
                  <a:gd name="T64" fmla="*/ 20 w 59"/>
                  <a:gd name="T65" fmla="*/ 16 h 73"/>
                  <a:gd name="T66" fmla="*/ 22 w 59"/>
                  <a:gd name="T67" fmla="*/ 18 h 73"/>
                  <a:gd name="T68" fmla="*/ 24 w 59"/>
                  <a:gd name="T69" fmla="*/ 18 h 73"/>
                  <a:gd name="T70" fmla="*/ 24 w 59"/>
                  <a:gd name="T71" fmla="*/ 20 h 73"/>
                  <a:gd name="T72" fmla="*/ 24 w 59"/>
                  <a:gd name="T73" fmla="*/ 23 h 73"/>
                  <a:gd name="T74" fmla="*/ 26 w 59"/>
                  <a:gd name="T75" fmla="*/ 24 h 73"/>
                  <a:gd name="T76" fmla="*/ 28 w 59"/>
                  <a:gd name="T77" fmla="*/ 24 h 73"/>
                  <a:gd name="T78" fmla="*/ 30 w 59"/>
                  <a:gd name="T79" fmla="*/ 25 h 73"/>
                  <a:gd name="T80" fmla="*/ 30 w 59"/>
                  <a:gd name="T81" fmla="*/ 28 h 73"/>
                  <a:gd name="T82" fmla="*/ 28 w 59"/>
                  <a:gd name="T83" fmla="*/ 29 h 73"/>
                  <a:gd name="T84" fmla="*/ 10 w 59"/>
                  <a:gd name="T85" fmla="*/ 29 h 73"/>
                  <a:gd name="T86" fmla="*/ 2 w 59"/>
                  <a:gd name="T87" fmla="*/ 46 h 73"/>
                  <a:gd name="T88" fmla="*/ 2 w 59"/>
                  <a:gd name="T89" fmla="*/ 49 h 73"/>
                  <a:gd name="T90" fmla="*/ 2 w 59"/>
                  <a:gd name="T91" fmla="*/ 49 h 73"/>
                  <a:gd name="T92" fmla="*/ 2 w 59"/>
                  <a:gd name="T93" fmla="*/ 51 h 73"/>
                  <a:gd name="T94" fmla="*/ 3 w 59"/>
                  <a:gd name="T95" fmla="*/ 53 h 73"/>
                  <a:gd name="T96" fmla="*/ 3 w 59"/>
                  <a:gd name="T97" fmla="*/ 53 h 73"/>
                  <a:gd name="T98" fmla="*/ 3 w 59"/>
                  <a:gd name="T99" fmla="*/ 54 h 73"/>
                  <a:gd name="T100" fmla="*/ 1 w 59"/>
                  <a:gd name="T101" fmla="*/ 56 h 73"/>
                  <a:gd name="T102" fmla="*/ 1 w 59"/>
                  <a:gd name="T103" fmla="*/ 57 h 73"/>
                  <a:gd name="T104" fmla="*/ 0 w 59"/>
                  <a:gd name="T105" fmla="*/ 58 h 73"/>
                  <a:gd name="T106" fmla="*/ 3 w 59"/>
                  <a:gd name="T107" fmla="*/ 61 h 73"/>
                  <a:gd name="T108" fmla="*/ 4 w 59"/>
                  <a:gd name="T109" fmla="*/ 64 h 73"/>
                  <a:gd name="T110" fmla="*/ 6 w 59"/>
                  <a:gd name="T111" fmla="*/ 65 h 73"/>
                  <a:gd name="T112" fmla="*/ 9 w 59"/>
                  <a:gd name="T113" fmla="*/ 67 h 73"/>
                  <a:gd name="T114" fmla="*/ 16 w 59"/>
                  <a:gd name="T115" fmla="*/ 71 h 73"/>
                  <a:gd name="T116" fmla="*/ 20 w 59"/>
                  <a:gd name="T117" fmla="*/ 71 h 73"/>
                  <a:gd name="T118" fmla="*/ 24 w 59"/>
                  <a:gd name="T119" fmla="*/ 70 h 73"/>
                  <a:gd name="T120" fmla="*/ 29 w 59"/>
                  <a:gd name="T121" fmla="*/ 73 h 73"/>
                  <a:gd name="T122" fmla="*/ 30 w 59"/>
                  <a:gd name="T123" fmla="*/ 71 h 73"/>
                  <a:gd name="T124" fmla="*/ 31 w 59"/>
                  <a:gd name="T125" fmla="*/ 6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 h="73">
                    <a:moveTo>
                      <a:pt x="31" y="69"/>
                    </a:moveTo>
                    <a:lnTo>
                      <a:pt x="33" y="66"/>
                    </a:lnTo>
                    <a:lnTo>
                      <a:pt x="36" y="65"/>
                    </a:lnTo>
                    <a:lnTo>
                      <a:pt x="39" y="64"/>
                    </a:lnTo>
                    <a:lnTo>
                      <a:pt x="39" y="63"/>
                    </a:lnTo>
                    <a:lnTo>
                      <a:pt x="39" y="62"/>
                    </a:lnTo>
                    <a:lnTo>
                      <a:pt x="43" y="59"/>
                    </a:lnTo>
                    <a:lnTo>
                      <a:pt x="44" y="54"/>
                    </a:lnTo>
                    <a:lnTo>
                      <a:pt x="44" y="51"/>
                    </a:lnTo>
                    <a:lnTo>
                      <a:pt x="46" y="49"/>
                    </a:lnTo>
                    <a:lnTo>
                      <a:pt x="49" y="44"/>
                    </a:lnTo>
                    <a:lnTo>
                      <a:pt x="51" y="44"/>
                    </a:lnTo>
                    <a:lnTo>
                      <a:pt x="55" y="41"/>
                    </a:lnTo>
                    <a:lnTo>
                      <a:pt x="57" y="39"/>
                    </a:lnTo>
                    <a:lnTo>
                      <a:pt x="58" y="37"/>
                    </a:lnTo>
                    <a:lnTo>
                      <a:pt x="59" y="35"/>
                    </a:lnTo>
                    <a:lnTo>
                      <a:pt x="58" y="34"/>
                    </a:lnTo>
                    <a:lnTo>
                      <a:pt x="55" y="34"/>
                    </a:lnTo>
                    <a:lnTo>
                      <a:pt x="55" y="35"/>
                    </a:lnTo>
                    <a:lnTo>
                      <a:pt x="52" y="34"/>
                    </a:lnTo>
                    <a:lnTo>
                      <a:pt x="50" y="34"/>
                    </a:lnTo>
                    <a:lnTo>
                      <a:pt x="49" y="32"/>
                    </a:lnTo>
                    <a:lnTo>
                      <a:pt x="48" y="32"/>
                    </a:lnTo>
                    <a:lnTo>
                      <a:pt x="47" y="32"/>
                    </a:lnTo>
                    <a:lnTo>
                      <a:pt x="45" y="32"/>
                    </a:lnTo>
                    <a:lnTo>
                      <a:pt x="45" y="0"/>
                    </a:lnTo>
                    <a:lnTo>
                      <a:pt x="45" y="0"/>
                    </a:lnTo>
                    <a:lnTo>
                      <a:pt x="20" y="0"/>
                    </a:lnTo>
                    <a:lnTo>
                      <a:pt x="20" y="8"/>
                    </a:lnTo>
                    <a:lnTo>
                      <a:pt x="14" y="9"/>
                    </a:lnTo>
                    <a:lnTo>
                      <a:pt x="17" y="11"/>
                    </a:lnTo>
                    <a:lnTo>
                      <a:pt x="17" y="13"/>
                    </a:lnTo>
                    <a:lnTo>
                      <a:pt x="20" y="16"/>
                    </a:lnTo>
                    <a:lnTo>
                      <a:pt x="22" y="18"/>
                    </a:lnTo>
                    <a:lnTo>
                      <a:pt x="24" y="18"/>
                    </a:lnTo>
                    <a:lnTo>
                      <a:pt x="24" y="20"/>
                    </a:lnTo>
                    <a:lnTo>
                      <a:pt x="24" y="23"/>
                    </a:lnTo>
                    <a:lnTo>
                      <a:pt x="26" y="24"/>
                    </a:lnTo>
                    <a:lnTo>
                      <a:pt x="28" y="24"/>
                    </a:lnTo>
                    <a:lnTo>
                      <a:pt x="30" y="25"/>
                    </a:lnTo>
                    <a:lnTo>
                      <a:pt x="30" y="28"/>
                    </a:lnTo>
                    <a:lnTo>
                      <a:pt x="28" y="29"/>
                    </a:lnTo>
                    <a:lnTo>
                      <a:pt x="10" y="29"/>
                    </a:lnTo>
                    <a:lnTo>
                      <a:pt x="2" y="46"/>
                    </a:lnTo>
                    <a:lnTo>
                      <a:pt x="2" y="49"/>
                    </a:lnTo>
                    <a:lnTo>
                      <a:pt x="2" y="49"/>
                    </a:lnTo>
                    <a:lnTo>
                      <a:pt x="2" y="51"/>
                    </a:lnTo>
                    <a:lnTo>
                      <a:pt x="3" y="53"/>
                    </a:lnTo>
                    <a:lnTo>
                      <a:pt x="3" y="53"/>
                    </a:lnTo>
                    <a:lnTo>
                      <a:pt x="3" y="54"/>
                    </a:lnTo>
                    <a:lnTo>
                      <a:pt x="1" y="56"/>
                    </a:lnTo>
                    <a:lnTo>
                      <a:pt x="1" y="57"/>
                    </a:lnTo>
                    <a:lnTo>
                      <a:pt x="0" y="58"/>
                    </a:lnTo>
                    <a:lnTo>
                      <a:pt x="3" y="61"/>
                    </a:lnTo>
                    <a:lnTo>
                      <a:pt x="4" y="64"/>
                    </a:lnTo>
                    <a:lnTo>
                      <a:pt x="6" y="65"/>
                    </a:lnTo>
                    <a:lnTo>
                      <a:pt x="9" y="67"/>
                    </a:lnTo>
                    <a:lnTo>
                      <a:pt x="16" y="71"/>
                    </a:lnTo>
                    <a:lnTo>
                      <a:pt x="20" y="71"/>
                    </a:lnTo>
                    <a:lnTo>
                      <a:pt x="24" y="70"/>
                    </a:lnTo>
                    <a:lnTo>
                      <a:pt x="29" y="73"/>
                    </a:lnTo>
                    <a:lnTo>
                      <a:pt x="30" y="71"/>
                    </a:lnTo>
                    <a:lnTo>
                      <a:pt x="31" y="6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83" name="Freeform 1284">
                <a:extLst>
                  <a:ext uri="{FF2B5EF4-FFF2-40B4-BE49-F238E27FC236}">
                    <a16:creationId xmlns:a16="http://schemas.microsoft.com/office/drawing/2014/main" id="{BB3D6B7F-7AD9-5850-1B04-FE0E5DD2B561}"/>
                  </a:ext>
                </a:extLst>
              </p:cNvPr>
              <p:cNvSpPr>
                <a:spLocks/>
              </p:cNvSpPr>
              <p:nvPr/>
            </p:nvSpPr>
            <p:spPr bwMode="auto">
              <a:xfrm>
                <a:off x="3287713" y="3733800"/>
                <a:ext cx="4763" cy="9525"/>
              </a:xfrm>
              <a:custGeom>
                <a:avLst/>
                <a:gdLst>
                  <a:gd name="T0" fmla="*/ 0 w 3"/>
                  <a:gd name="T1" fmla="*/ 1 h 6"/>
                  <a:gd name="T2" fmla="*/ 0 w 3"/>
                  <a:gd name="T3" fmla="*/ 2 h 6"/>
                  <a:gd name="T4" fmla="*/ 1 w 3"/>
                  <a:gd name="T5" fmla="*/ 6 h 6"/>
                  <a:gd name="T6" fmla="*/ 3 w 3"/>
                  <a:gd name="T7" fmla="*/ 4 h 6"/>
                  <a:gd name="T8" fmla="*/ 2 w 3"/>
                  <a:gd name="T9" fmla="*/ 2 h 6"/>
                  <a:gd name="T10" fmla="*/ 0 w 3"/>
                  <a:gd name="T11" fmla="*/ 0 h 6"/>
                  <a:gd name="T12" fmla="*/ 0 w 3"/>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0" y="1"/>
                    </a:moveTo>
                    <a:lnTo>
                      <a:pt x="0" y="2"/>
                    </a:lnTo>
                    <a:lnTo>
                      <a:pt x="1" y="6"/>
                    </a:lnTo>
                    <a:lnTo>
                      <a:pt x="3" y="4"/>
                    </a:lnTo>
                    <a:lnTo>
                      <a:pt x="2" y="2"/>
                    </a:lnTo>
                    <a:lnTo>
                      <a:pt x="0"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84" name="Freeform 1285">
                <a:extLst>
                  <a:ext uri="{FF2B5EF4-FFF2-40B4-BE49-F238E27FC236}">
                    <a16:creationId xmlns:a16="http://schemas.microsoft.com/office/drawing/2014/main" id="{B7B1910A-05B6-B641-1F25-E93FF30901F2}"/>
                  </a:ext>
                </a:extLst>
              </p:cNvPr>
              <p:cNvSpPr>
                <a:spLocks/>
              </p:cNvSpPr>
              <p:nvPr/>
            </p:nvSpPr>
            <p:spPr bwMode="auto">
              <a:xfrm>
                <a:off x="3579813" y="3743325"/>
                <a:ext cx="3175" cy="3175"/>
              </a:xfrm>
              <a:custGeom>
                <a:avLst/>
                <a:gdLst>
                  <a:gd name="T0" fmla="*/ 2 w 2"/>
                  <a:gd name="T1" fmla="*/ 0 h 2"/>
                  <a:gd name="T2" fmla="*/ 1 w 2"/>
                  <a:gd name="T3" fmla="*/ 0 h 2"/>
                  <a:gd name="T4" fmla="*/ 0 w 2"/>
                  <a:gd name="T5" fmla="*/ 2 h 2"/>
                  <a:gd name="T6" fmla="*/ 1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1" y="0"/>
                    </a:lnTo>
                    <a:lnTo>
                      <a:pt x="0" y="2"/>
                    </a:lnTo>
                    <a:lnTo>
                      <a:pt x="1" y="2"/>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85" name="Freeform 1286">
                <a:extLst>
                  <a:ext uri="{FF2B5EF4-FFF2-40B4-BE49-F238E27FC236}">
                    <a16:creationId xmlns:a16="http://schemas.microsoft.com/office/drawing/2014/main" id="{B3EC46A5-8B75-01AE-5E3E-D2467CD3EFA5}"/>
                  </a:ext>
                </a:extLst>
              </p:cNvPr>
              <p:cNvSpPr>
                <a:spLocks/>
              </p:cNvSpPr>
              <p:nvPr/>
            </p:nvSpPr>
            <p:spPr bwMode="auto">
              <a:xfrm>
                <a:off x="3576638" y="3756025"/>
                <a:ext cx="1588" cy="9525"/>
              </a:xfrm>
              <a:custGeom>
                <a:avLst/>
                <a:gdLst>
                  <a:gd name="T0" fmla="*/ 1 w 1"/>
                  <a:gd name="T1" fmla="*/ 3 h 6"/>
                  <a:gd name="T2" fmla="*/ 1 w 1"/>
                  <a:gd name="T3" fmla="*/ 0 h 6"/>
                  <a:gd name="T4" fmla="*/ 0 w 1"/>
                  <a:gd name="T5" fmla="*/ 6 h 6"/>
                  <a:gd name="T6" fmla="*/ 1 w 1"/>
                  <a:gd name="T7" fmla="*/ 3 h 6"/>
                </a:gdLst>
                <a:ahLst/>
                <a:cxnLst>
                  <a:cxn ang="0">
                    <a:pos x="T0" y="T1"/>
                  </a:cxn>
                  <a:cxn ang="0">
                    <a:pos x="T2" y="T3"/>
                  </a:cxn>
                  <a:cxn ang="0">
                    <a:pos x="T4" y="T5"/>
                  </a:cxn>
                  <a:cxn ang="0">
                    <a:pos x="T6" y="T7"/>
                  </a:cxn>
                </a:cxnLst>
                <a:rect l="0" t="0" r="r" b="b"/>
                <a:pathLst>
                  <a:path w="1" h="6">
                    <a:moveTo>
                      <a:pt x="1" y="3"/>
                    </a:moveTo>
                    <a:lnTo>
                      <a:pt x="1" y="0"/>
                    </a:lnTo>
                    <a:lnTo>
                      <a:pt x="0" y="6"/>
                    </a:lnTo>
                    <a:lnTo>
                      <a:pt x="1"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86" name="Freeform 1287">
                <a:extLst>
                  <a:ext uri="{FF2B5EF4-FFF2-40B4-BE49-F238E27FC236}">
                    <a16:creationId xmlns:a16="http://schemas.microsoft.com/office/drawing/2014/main" id="{FAC6D497-0B79-250E-C3A3-C9532E8EBC53}"/>
                  </a:ext>
                </a:extLst>
              </p:cNvPr>
              <p:cNvSpPr>
                <a:spLocks/>
              </p:cNvSpPr>
              <p:nvPr/>
            </p:nvSpPr>
            <p:spPr bwMode="auto">
              <a:xfrm>
                <a:off x="3579813" y="3749675"/>
                <a:ext cx="1588" cy="4763"/>
              </a:xfrm>
              <a:custGeom>
                <a:avLst/>
                <a:gdLst>
                  <a:gd name="T0" fmla="*/ 0 w 1"/>
                  <a:gd name="T1" fmla="*/ 2 h 3"/>
                  <a:gd name="T2" fmla="*/ 0 w 1"/>
                  <a:gd name="T3" fmla="*/ 3 h 3"/>
                  <a:gd name="T4" fmla="*/ 1 w 1"/>
                  <a:gd name="T5" fmla="*/ 0 h 3"/>
                  <a:gd name="T6" fmla="*/ 0 w 1"/>
                  <a:gd name="T7" fmla="*/ 0 h 3"/>
                  <a:gd name="T8" fmla="*/ 0 w 1"/>
                  <a:gd name="T9" fmla="*/ 2 h 3"/>
                </a:gdLst>
                <a:ahLst/>
                <a:cxnLst>
                  <a:cxn ang="0">
                    <a:pos x="T0" y="T1"/>
                  </a:cxn>
                  <a:cxn ang="0">
                    <a:pos x="T2" y="T3"/>
                  </a:cxn>
                  <a:cxn ang="0">
                    <a:pos x="T4" y="T5"/>
                  </a:cxn>
                  <a:cxn ang="0">
                    <a:pos x="T6" y="T7"/>
                  </a:cxn>
                  <a:cxn ang="0">
                    <a:pos x="T8" y="T9"/>
                  </a:cxn>
                </a:cxnLst>
                <a:rect l="0" t="0" r="r" b="b"/>
                <a:pathLst>
                  <a:path w="1" h="3">
                    <a:moveTo>
                      <a:pt x="0" y="2"/>
                    </a:moveTo>
                    <a:lnTo>
                      <a:pt x="0" y="3"/>
                    </a:lnTo>
                    <a:lnTo>
                      <a:pt x="1" y="0"/>
                    </a:lnTo>
                    <a:lnTo>
                      <a:pt x="0"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87" name="Freeform 1288">
                <a:extLst>
                  <a:ext uri="{FF2B5EF4-FFF2-40B4-BE49-F238E27FC236}">
                    <a16:creationId xmlns:a16="http://schemas.microsoft.com/office/drawing/2014/main" id="{25AA9663-4383-224B-FC0B-549B59DEEACD}"/>
                  </a:ext>
                </a:extLst>
              </p:cNvPr>
              <p:cNvSpPr>
                <a:spLocks/>
              </p:cNvSpPr>
              <p:nvPr/>
            </p:nvSpPr>
            <p:spPr bwMode="auto">
              <a:xfrm>
                <a:off x="3173413" y="3482975"/>
                <a:ext cx="641350" cy="571500"/>
              </a:xfrm>
              <a:custGeom>
                <a:avLst/>
                <a:gdLst>
                  <a:gd name="T0" fmla="*/ 346 w 404"/>
                  <a:gd name="T1" fmla="*/ 331 h 360"/>
                  <a:gd name="T2" fmla="*/ 335 w 404"/>
                  <a:gd name="T3" fmla="*/ 315 h 360"/>
                  <a:gd name="T4" fmla="*/ 368 w 404"/>
                  <a:gd name="T5" fmla="*/ 300 h 360"/>
                  <a:gd name="T6" fmla="*/ 378 w 404"/>
                  <a:gd name="T7" fmla="*/ 288 h 360"/>
                  <a:gd name="T8" fmla="*/ 390 w 404"/>
                  <a:gd name="T9" fmla="*/ 278 h 360"/>
                  <a:gd name="T10" fmla="*/ 388 w 404"/>
                  <a:gd name="T11" fmla="*/ 265 h 360"/>
                  <a:gd name="T12" fmla="*/ 398 w 404"/>
                  <a:gd name="T13" fmla="*/ 231 h 360"/>
                  <a:gd name="T14" fmla="*/ 353 w 404"/>
                  <a:gd name="T15" fmla="*/ 239 h 360"/>
                  <a:gd name="T16" fmla="*/ 334 w 404"/>
                  <a:gd name="T17" fmla="*/ 282 h 360"/>
                  <a:gd name="T18" fmla="*/ 327 w 404"/>
                  <a:gd name="T19" fmla="*/ 288 h 360"/>
                  <a:gd name="T20" fmla="*/ 300 w 404"/>
                  <a:gd name="T21" fmla="*/ 294 h 360"/>
                  <a:gd name="T22" fmla="*/ 275 w 404"/>
                  <a:gd name="T23" fmla="*/ 283 h 360"/>
                  <a:gd name="T24" fmla="*/ 254 w 404"/>
                  <a:gd name="T25" fmla="*/ 240 h 360"/>
                  <a:gd name="T26" fmla="*/ 251 w 404"/>
                  <a:gd name="T27" fmla="*/ 219 h 360"/>
                  <a:gd name="T28" fmla="*/ 252 w 404"/>
                  <a:gd name="T29" fmla="*/ 174 h 360"/>
                  <a:gd name="T30" fmla="*/ 259 w 404"/>
                  <a:gd name="T31" fmla="*/ 162 h 360"/>
                  <a:gd name="T32" fmla="*/ 259 w 404"/>
                  <a:gd name="T33" fmla="*/ 151 h 360"/>
                  <a:gd name="T34" fmla="*/ 240 w 404"/>
                  <a:gd name="T35" fmla="*/ 138 h 360"/>
                  <a:gd name="T36" fmla="*/ 231 w 404"/>
                  <a:gd name="T37" fmla="*/ 105 h 360"/>
                  <a:gd name="T38" fmla="*/ 221 w 404"/>
                  <a:gd name="T39" fmla="*/ 80 h 360"/>
                  <a:gd name="T40" fmla="*/ 202 w 404"/>
                  <a:gd name="T41" fmla="*/ 68 h 360"/>
                  <a:gd name="T42" fmla="*/ 193 w 404"/>
                  <a:gd name="T43" fmla="*/ 81 h 360"/>
                  <a:gd name="T44" fmla="*/ 177 w 404"/>
                  <a:gd name="T45" fmla="*/ 78 h 360"/>
                  <a:gd name="T46" fmla="*/ 168 w 404"/>
                  <a:gd name="T47" fmla="*/ 69 h 360"/>
                  <a:gd name="T48" fmla="*/ 163 w 404"/>
                  <a:gd name="T49" fmla="*/ 53 h 360"/>
                  <a:gd name="T50" fmla="*/ 153 w 404"/>
                  <a:gd name="T51" fmla="*/ 34 h 360"/>
                  <a:gd name="T52" fmla="*/ 34 w 404"/>
                  <a:gd name="T53" fmla="*/ 2 h 360"/>
                  <a:gd name="T54" fmla="*/ 9 w 404"/>
                  <a:gd name="T55" fmla="*/ 32 h 360"/>
                  <a:gd name="T56" fmla="*/ 13 w 404"/>
                  <a:gd name="T57" fmla="*/ 58 h 360"/>
                  <a:gd name="T58" fmla="*/ 33 w 404"/>
                  <a:gd name="T59" fmla="*/ 90 h 360"/>
                  <a:gd name="T60" fmla="*/ 30 w 404"/>
                  <a:gd name="T61" fmla="*/ 105 h 360"/>
                  <a:gd name="T62" fmla="*/ 27 w 404"/>
                  <a:gd name="T63" fmla="*/ 117 h 360"/>
                  <a:gd name="T64" fmla="*/ 42 w 404"/>
                  <a:gd name="T65" fmla="*/ 120 h 360"/>
                  <a:gd name="T66" fmla="*/ 51 w 404"/>
                  <a:gd name="T67" fmla="*/ 161 h 360"/>
                  <a:gd name="T68" fmla="*/ 71 w 404"/>
                  <a:gd name="T69" fmla="*/ 186 h 360"/>
                  <a:gd name="T70" fmla="*/ 87 w 404"/>
                  <a:gd name="T71" fmla="*/ 191 h 360"/>
                  <a:gd name="T72" fmla="*/ 76 w 404"/>
                  <a:gd name="T73" fmla="*/ 178 h 360"/>
                  <a:gd name="T74" fmla="*/ 69 w 404"/>
                  <a:gd name="T75" fmla="*/ 154 h 360"/>
                  <a:gd name="T76" fmla="*/ 62 w 404"/>
                  <a:gd name="T77" fmla="*/ 123 h 360"/>
                  <a:gd name="T78" fmla="*/ 56 w 404"/>
                  <a:gd name="T79" fmla="*/ 110 h 360"/>
                  <a:gd name="T80" fmla="*/ 43 w 404"/>
                  <a:gd name="T81" fmla="*/ 82 h 360"/>
                  <a:gd name="T82" fmla="*/ 29 w 404"/>
                  <a:gd name="T83" fmla="*/ 55 h 360"/>
                  <a:gd name="T84" fmla="*/ 38 w 404"/>
                  <a:gd name="T85" fmla="*/ 27 h 360"/>
                  <a:gd name="T86" fmla="*/ 51 w 404"/>
                  <a:gd name="T87" fmla="*/ 41 h 360"/>
                  <a:gd name="T88" fmla="*/ 58 w 404"/>
                  <a:gd name="T89" fmla="*/ 75 h 360"/>
                  <a:gd name="T90" fmla="*/ 70 w 404"/>
                  <a:gd name="T91" fmla="*/ 99 h 360"/>
                  <a:gd name="T92" fmla="*/ 83 w 404"/>
                  <a:gd name="T93" fmla="*/ 120 h 360"/>
                  <a:gd name="T94" fmla="*/ 98 w 404"/>
                  <a:gd name="T95" fmla="*/ 132 h 360"/>
                  <a:gd name="T96" fmla="*/ 96 w 404"/>
                  <a:gd name="T97" fmla="*/ 150 h 360"/>
                  <a:gd name="T98" fmla="*/ 108 w 404"/>
                  <a:gd name="T99" fmla="*/ 170 h 360"/>
                  <a:gd name="T100" fmla="*/ 137 w 404"/>
                  <a:gd name="T101" fmla="*/ 211 h 360"/>
                  <a:gd name="T102" fmla="*/ 139 w 404"/>
                  <a:gd name="T103" fmla="*/ 247 h 360"/>
                  <a:gd name="T104" fmla="*/ 142 w 404"/>
                  <a:gd name="T105" fmla="*/ 272 h 360"/>
                  <a:gd name="T106" fmla="*/ 161 w 404"/>
                  <a:gd name="T107" fmla="*/ 285 h 360"/>
                  <a:gd name="T108" fmla="*/ 184 w 404"/>
                  <a:gd name="T109" fmla="*/ 297 h 360"/>
                  <a:gd name="T110" fmla="*/ 224 w 404"/>
                  <a:gd name="T111" fmla="*/ 325 h 360"/>
                  <a:gd name="T112" fmla="*/ 252 w 404"/>
                  <a:gd name="T113" fmla="*/ 337 h 360"/>
                  <a:gd name="T114" fmla="*/ 281 w 404"/>
                  <a:gd name="T115" fmla="*/ 331 h 360"/>
                  <a:gd name="T116" fmla="*/ 285 w 404"/>
                  <a:gd name="T117" fmla="*/ 331 h 360"/>
                  <a:gd name="T118" fmla="*/ 290 w 404"/>
                  <a:gd name="T119" fmla="*/ 329 h 360"/>
                  <a:gd name="T120" fmla="*/ 316 w 404"/>
                  <a:gd name="T121" fmla="*/ 356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4" h="360">
                    <a:moveTo>
                      <a:pt x="319" y="358"/>
                    </a:moveTo>
                    <a:lnTo>
                      <a:pt x="321" y="356"/>
                    </a:lnTo>
                    <a:lnTo>
                      <a:pt x="321" y="355"/>
                    </a:lnTo>
                    <a:lnTo>
                      <a:pt x="321" y="355"/>
                    </a:lnTo>
                    <a:lnTo>
                      <a:pt x="320" y="353"/>
                    </a:lnTo>
                    <a:lnTo>
                      <a:pt x="320" y="351"/>
                    </a:lnTo>
                    <a:lnTo>
                      <a:pt x="320" y="351"/>
                    </a:lnTo>
                    <a:lnTo>
                      <a:pt x="320" y="348"/>
                    </a:lnTo>
                    <a:lnTo>
                      <a:pt x="328" y="331"/>
                    </a:lnTo>
                    <a:lnTo>
                      <a:pt x="346" y="331"/>
                    </a:lnTo>
                    <a:lnTo>
                      <a:pt x="348" y="330"/>
                    </a:lnTo>
                    <a:lnTo>
                      <a:pt x="348" y="327"/>
                    </a:lnTo>
                    <a:lnTo>
                      <a:pt x="346" y="326"/>
                    </a:lnTo>
                    <a:lnTo>
                      <a:pt x="344" y="326"/>
                    </a:lnTo>
                    <a:lnTo>
                      <a:pt x="342" y="325"/>
                    </a:lnTo>
                    <a:lnTo>
                      <a:pt x="342" y="322"/>
                    </a:lnTo>
                    <a:lnTo>
                      <a:pt x="342" y="320"/>
                    </a:lnTo>
                    <a:lnTo>
                      <a:pt x="340" y="320"/>
                    </a:lnTo>
                    <a:lnTo>
                      <a:pt x="338" y="318"/>
                    </a:lnTo>
                    <a:lnTo>
                      <a:pt x="335" y="315"/>
                    </a:lnTo>
                    <a:lnTo>
                      <a:pt x="335" y="313"/>
                    </a:lnTo>
                    <a:lnTo>
                      <a:pt x="332" y="311"/>
                    </a:lnTo>
                    <a:lnTo>
                      <a:pt x="338" y="310"/>
                    </a:lnTo>
                    <a:lnTo>
                      <a:pt x="338" y="302"/>
                    </a:lnTo>
                    <a:lnTo>
                      <a:pt x="363" y="302"/>
                    </a:lnTo>
                    <a:lnTo>
                      <a:pt x="363" y="299"/>
                    </a:lnTo>
                    <a:lnTo>
                      <a:pt x="365" y="298"/>
                    </a:lnTo>
                    <a:lnTo>
                      <a:pt x="367" y="299"/>
                    </a:lnTo>
                    <a:lnTo>
                      <a:pt x="367" y="299"/>
                    </a:lnTo>
                    <a:lnTo>
                      <a:pt x="368" y="300"/>
                    </a:lnTo>
                    <a:lnTo>
                      <a:pt x="369" y="299"/>
                    </a:lnTo>
                    <a:lnTo>
                      <a:pt x="369" y="299"/>
                    </a:lnTo>
                    <a:lnTo>
                      <a:pt x="369" y="298"/>
                    </a:lnTo>
                    <a:lnTo>
                      <a:pt x="371" y="296"/>
                    </a:lnTo>
                    <a:lnTo>
                      <a:pt x="372" y="293"/>
                    </a:lnTo>
                    <a:lnTo>
                      <a:pt x="373" y="292"/>
                    </a:lnTo>
                    <a:lnTo>
                      <a:pt x="374" y="291"/>
                    </a:lnTo>
                    <a:lnTo>
                      <a:pt x="375" y="291"/>
                    </a:lnTo>
                    <a:lnTo>
                      <a:pt x="375" y="291"/>
                    </a:lnTo>
                    <a:lnTo>
                      <a:pt x="378" y="288"/>
                    </a:lnTo>
                    <a:lnTo>
                      <a:pt x="380" y="284"/>
                    </a:lnTo>
                    <a:lnTo>
                      <a:pt x="383" y="283"/>
                    </a:lnTo>
                    <a:lnTo>
                      <a:pt x="382" y="287"/>
                    </a:lnTo>
                    <a:lnTo>
                      <a:pt x="380" y="289"/>
                    </a:lnTo>
                    <a:lnTo>
                      <a:pt x="381" y="289"/>
                    </a:lnTo>
                    <a:lnTo>
                      <a:pt x="384" y="292"/>
                    </a:lnTo>
                    <a:lnTo>
                      <a:pt x="385" y="295"/>
                    </a:lnTo>
                    <a:lnTo>
                      <a:pt x="386" y="294"/>
                    </a:lnTo>
                    <a:lnTo>
                      <a:pt x="388" y="289"/>
                    </a:lnTo>
                    <a:lnTo>
                      <a:pt x="390" y="278"/>
                    </a:lnTo>
                    <a:lnTo>
                      <a:pt x="392" y="275"/>
                    </a:lnTo>
                    <a:lnTo>
                      <a:pt x="390" y="275"/>
                    </a:lnTo>
                    <a:lnTo>
                      <a:pt x="390" y="277"/>
                    </a:lnTo>
                    <a:lnTo>
                      <a:pt x="388" y="276"/>
                    </a:lnTo>
                    <a:lnTo>
                      <a:pt x="388" y="275"/>
                    </a:lnTo>
                    <a:lnTo>
                      <a:pt x="391" y="271"/>
                    </a:lnTo>
                    <a:lnTo>
                      <a:pt x="392" y="268"/>
                    </a:lnTo>
                    <a:lnTo>
                      <a:pt x="390" y="268"/>
                    </a:lnTo>
                    <a:lnTo>
                      <a:pt x="387" y="267"/>
                    </a:lnTo>
                    <a:lnTo>
                      <a:pt x="388" y="265"/>
                    </a:lnTo>
                    <a:lnTo>
                      <a:pt x="391" y="263"/>
                    </a:lnTo>
                    <a:lnTo>
                      <a:pt x="391" y="259"/>
                    </a:lnTo>
                    <a:lnTo>
                      <a:pt x="393" y="256"/>
                    </a:lnTo>
                    <a:lnTo>
                      <a:pt x="399" y="250"/>
                    </a:lnTo>
                    <a:lnTo>
                      <a:pt x="402" y="244"/>
                    </a:lnTo>
                    <a:lnTo>
                      <a:pt x="404" y="239"/>
                    </a:lnTo>
                    <a:lnTo>
                      <a:pt x="404" y="235"/>
                    </a:lnTo>
                    <a:lnTo>
                      <a:pt x="400" y="229"/>
                    </a:lnTo>
                    <a:lnTo>
                      <a:pt x="397" y="229"/>
                    </a:lnTo>
                    <a:lnTo>
                      <a:pt x="398" y="231"/>
                    </a:lnTo>
                    <a:lnTo>
                      <a:pt x="397" y="232"/>
                    </a:lnTo>
                    <a:lnTo>
                      <a:pt x="390" y="230"/>
                    </a:lnTo>
                    <a:lnTo>
                      <a:pt x="384" y="230"/>
                    </a:lnTo>
                    <a:lnTo>
                      <a:pt x="384" y="232"/>
                    </a:lnTo>
                    <a:lnTo>
                      <a:pt x="381" y="234"/>
                    </a:lnTo>
                    <a:lnTo>
                      <a:pt x="380" y="233"/>
                    </a:lnTo>
                    <a:lnTo>
                      <a:pt x="376" y="233"/>
                    </a:lnTo>
                    <a:lnTo>
                      <a:pt x="374" y="237"/>
                    </a:lnTo>
                    <a:lnTo>
                      <a:pt x="362" y="236"/>
                    </a:lnTo>
                    <a:lnTo>
                      <a:pt x="353" y="239"/>
                    </a:lnTo>
                    <a:lnTo>
                      <a:pt x="353" y="241"/>
                    </a:lnTo>
                    <a:lnTo>
                      <a:pt x="355" y="241"/>
                    </a:lnTo>
                    <a:lnTo>
                      <a:pt x="350" y="248"/>
                    </a:lnTo>
                    <a:lnTo>
                      <a:pt x="349" y="259"/>
                    </a:lnTo>
                    <a:lnTo>
                      <a:pt x="350" y="261"/>
                    </a:lnTo>
                    <a:lnTo>
                      <a:pt x="345" y="267"/>
                    </a:lnTo>
                    <a:lnTo>
                      <a:pt x="345" y="273"/>
                    </a:lnTo>
                    <a:lnTo>
                      <a:pt x="342" y="277"/>
                    </a:lnTo>
                    <a:lnTo>
                      <a:pt x="340" y="278"/>
                    </a:lnTo>
                    <a:lnTo>
                      <a:pt x="334" y="282"/>
                    </a:lnTo>
                    <a:lnTo>
                      <a:pt x="335" y="282"/>
                    </a:lnTo>
                    <a:lnTo>
                      <a:pt x="337" y="280"/>
                    </a:lnTo>
                    <a:lnTo>
                      <a:pt x="336" y="282"/>
                    </a:lnTo>
                    <a:lnTo>
                      <a:pt x="336" y="288"/>
                    </a:lnTo>
                    <a:lnTo>
                      <a:pt x="334" y="292"/>
                    </a:lnTo>
                    <a:lnTo>
                      <a:pt x="332" y="292"/>
                    </a:lnTo>
                    <a:lnTo>
                      <a:pt x="331" y="293"/>
                    </a:lnTo>
                    <a:lnTo>
                      <a:pt x="330" y="292"/>
                    </a:lnTo>
                    <a:lnTo>
                      <a:pt x="326" y="290"/>
                    </a:lnTo>
                    <a:lnTo>
                      <a:pt x="327" y="288"/>
                    </a:lnTo>
                    <a:lnTo>
                      <a:pt x="330" y="286"/>
                    </a:lnTo>
                    <a:lnTo>
                      <a:pt x="326" y="285"/>
                    </a:lnTo>
                    <a:lnTo>
                      <a:pt x="324" y="287"/>
                    </a:lnTo>
                    <a:lnTo>
                      <a:pt x="321" y="286"/>
                    </a:lnTo>
                    <a:lnTo>
                      <a:pt x="317" y="286"/>
                    </a:lnTo>
                    <a:lnTo>
                      <a:pt x="315" y="289"/>
                    </a:lnTo>
                    <a:lnTo>
                      <a:pt x="312" y="289"/>
                    </a:lnTo>
                    <a:lnTo>
                      <a:pt x="307" y="289"/>
                    </a:lnTo>
                    <a:lnTo>
                      <a:pt x="306" y="290"/>
                    </a:lnTo>
                    <a:lnTo>
                      <a:pt x="300" y="294"/>
                    </a:lnTo>
                    <a:lnTo>
                      <a:pt x="299" y="294"/>
                    </a:lnTo>
                    <a:lnTo>
                      <a:pt x="297" y="293"/>
                    </a:lnTo>
                    <a:lnTo>
                      <a:pt x="293" y="294"/>
                    </a:lnTo>
                    <a:lnTo>
                      <a:pt x="290" y="296"/>
                    </a:lnTo>
                    <a:lnTo>
                      <a:pt x="288" y="292"/>
                    </a:lnTo>
                    <a:lnTo>
                      <a:pt x="285" y="286"/>
                    </a:lnTo>
                    <a:lnTo>
                      <a:pt x="281" y="284"/>
                    </a:lnTo>
                    <a:lnTo>
                      <a:pt x="280" y="282"/>
                    </a:lnTo>
                    <a:lnTo>
                      <a:pt x="276" y="282"/>
                    </a:lnTo>
                    <a:lnTo>
                      <a:pt x="275" y="283"/>
                    </a:lnTo>
                    <a:lnTo>
                      <a:pt x="272" y="281"/>
                    </a:lnTo>
                    <a:lnTo>
                      <a:pt x="267" y="272"/>
                    </a:lnTo>
                    <a:lnTo>
                      <a:pt x="266" y="269"/>
                    </a:lnTo>
                    <a:lnTo>
                      <a:pt x="266" y="267"/>
                    </a:lnTo>
                    <a:lnTo>
                      <a:pt x="264" y="262"/>
                    </a:lnTo>
                    <a:lnTo>
                      <a:pt x="262" y="258"/>
                    </a:lnTo>
                    <a:lnTo>
                      <a:pt x="255" y="248"/>
                    </a:lnTo>
                    <a:lnTo>
                      <a:pt x="254" y="245"/>
                    </a:lnTo>
                    <a:lnTo>
                      <a:pt x="252" y="242"/>
                    </a:lnTo>
                    <a:lnTo>
                      <a:pt x="254" y="240"/>
                    </a:lnTo>
                    <a:lnTo>
                      <a:pt x="253" y="237"/>
                    </a:lnTo>
                    <a:lnTo>
                      <a:pt x="252" y="230"/>
                    </a:lnTo>
                    <a:lnTo>
                      <a:pt x="249" y="228"/>
                    </a:lnTo>
                    <a:lnTo>
                      <a:pt x="249" y="225"/>
                    </a:lnTo>
                    <a:lnTo>
                      <a:pt x="252" y="230"/>
                    </a:lnTo>
                    <a:lnTo>
                      <a:pt x="253" y="236"/>
                    </a:lnTo>
                    <a:lnTo>
                      <a:pt x="254" y="234"/>
                    </a:lnTo>
                    <a:lnTo>
                      <a:pt x="254" y="230"/>
                    </a:lnTo>
                    <a:lnTo>
                      <a:pt x="250" y="223"/>
                    </a:lnTo>
                    <a:lnTo>
                      <a:pt x="251" y="219"/>
                    </a:lnTo>
                    <a:lnTo>
                      <a:pt x="250" y="213"/>
                    </a:lnTo>
                    <a:lnTo>
                      <a:pt x="249" y="210"/>
                    </a:lnTo>
                    <a:lnTo>
                      <a:pt x="252" y="206"/>
                    </a:lnTo>
                    <a:lnTo>
                      <a:pt x="252" y="198"/>
                    </a:lnTo>
                    <a:lnTo>
                      <a:pt x="252" y="193"/>
                    </a:lnTo>
                    <a:lnTo>
                      <a:pt x="253" y="185"/>
                    </a:lnTo>
                    <a:lnTo>
                      <a:pt x="252" y="182"/>
                    </a:lnTo>
                    <a:lnTo>
                      <a:pt x="254" y="180"/>
                    </a:lnTo>
                    <a:lnTo>
                      <a:pt x="252" y="179"/>
                    </a:lnTo>
                    <a:lnTo>
                      <a:pt x="252" y="174"/>
                    </a:lnTo>
                    <a:lnTo>
                      <a:pt x="254" y="172"/>
                    </a:lnTo>
                    <a:lnTo>
                      <a:pt x="255" y="168"/>
                    </a:lnTo>
                    <a:lnTo>
                      <a:pt x="255" y="166"/>
                    </a:lnTo>
                    <a:lnTo>
                      <a:pt x="254" y="165"/>
                    </a:lnTo>
                    <a:lnTo>
                      <a:pt x="255" y="162"/>
                    </a:lnTo>
                    <a:lnTo>
                      <a:pt x="255" y="157"/>
                    </a:lnTo>
                    <a:lnTo>
                      <a:pt x="258" y="158"/>
                    </a:lnTo>
                    <a:lnTo>
                      <a:pt x="258" y="161"/>
                    </a:lnTo>
                    <a:lnTo>
                      <a:pt x="257" y="162"/>
                    </a:lnTo>
                    <a:lnTo>
                      <a:pt x="259" y="162"/>
                    </a:lnTo>
                    <a:lnTo>
                      <a:pt x="259" y="159"/>
                    </a:lnTo>
                    <a:lnTo>
                      <a:pt x="261" y="155"/>
                    </a:lnTo>
                    <a:lnTo>
                      <a:pt x="262" y="151"/>
                    </a:lnTo>
                    <a:lnTo>
                      <a:pt x="263" y="150"/>
                    </a:lnTo>
                    <a:lnTo>
                      <a:pt x="263" y="146"/>
                    </a:lnTo>
                    <a:lnTo>
                      <a:pt x="264" y="144"/>
                    </a:lnTo>
                    <a:lnTo>
                      <a:pt x="262" y="146"/>
                    </a:lnTo>
                    <a:lnTo>
                      <a:pt x="261" y="151"/>
                    </a:lnTo>
                    <a:lnTo>
                      <a:pt x="259" y="153"/>
                    </a:lnTo>
                    <a:lnTo>
                      <a:pt x="259" y="151"/>
                    </a:lnTo>
                    <a:lnTo>
                      <a:pt x="259" y="150"/>
                    </a:lnTo>
                    <a:lnTo>
                      <a:pt x="257" y="148"/>
                    </a:lnTo>
                    <a:lnTo>
                      <a:pt x="255" y="147"/>
                    </a:lnTo>
                    <a:lnTo>
                      <a:pt x="252" y="145"/>
                    </a:lnTo>
                    <a:lnTo>
                      <a:pt x="248" y="144"/>
                    </a:lnTo>
                    <a:lnTo>
                      <a:pt x="245" y="141"/>
                    </a:lnTo>
                    <a:lnTo>
                      <a:pt x="244" y="139"/>
                    </a:lnTo>
                    <a:lnTo>
                      <a:pt x="241" y="140"/>
                    </a:lnTo>
                    <a:lnTo>
                      <a:pt x="240" y="139"/>
                    </a:lnTo>
                    <a:lnTo>
                      <a:pt x="240" y="138"/>
                    </a:lnTo>
                    <a:lnTo>
                      <a:pt x="238" y="137"/>
                    </a:lnTo>
                    <a:lnTo>
                      <a:pt x="238" y="132"/>
                    </a:lnTo>
                    <a:lnTo>
                      <a:pt x="236" y="123"/>
                    </a:lnTo>
                    <a:lnTo>
                      <a:pt x="235" y="121"/>
                    </a:lnTo>
                    <a:lnTo>
                      <a:pt x="235" y="120"/>
                    </a:lnTo>
                    <a:lnTo>
                      <a:pt x="236" y="117"/>
                    </a:lnTo>
                    <a:lnTo>
                      <a:pt x="236" y="114"/>
                    </a:lnTo>
                    <a:lnTo>
                      <a:pt x="234" y="111"/>
                    </a:lnTo>
                    <a:lnTo>
                      <a:pt x="232" y="109"/>
                    </a:lnTo>
                    <a:lnTo>
                      <a:pt x="231" y="105"/>
                    </a:lnTo>
                    <a:lnTo>
                      <a:pt x="230" y="104"/>
                    </a:lnTo>
                    <a:lnTo>
                      <a:pt x="229" y="102"/>
                    </a:lnTo>
                    <a:lnTo>
                      <a:pt x="227" y="101"/>
                    </a:lnTo>
                    <a:lnTo>
                      <a:pt x="226" y="95"/>
                    </a:lnTo>
                    <a:lnTo>
                      <a:pt x="225" y="92"/>
                    </a:lnTo>
                    <a:lnTo>
                      <a:pt x="224" y="92"/>
                    </a:lnTo>
                    <a:lnTo>
                      <a:pt x="224" y="87"/>
                    </a:lnTo>
                    <a:lnTo>
                      <a:pt x="223" y="85"/>
                    </a:lnTo>
                    <a:lnTo>
                      <a:pt x="222" y="83"/>
                    </a:lnTo>
                    <a:lnTo>
                      <a:pt x="221" y="80"/>
                    </a:lnTo>
                    <a:lnTo>
                      <a:pt x="219" y="75"/>
                    </a:lnTo>
                    <a:lnTo>
                      <a:pt x="217" y="73"/>
                    </a:lnTo>
                    <a:lnTo>
                      <a:pt x="215" y="71"/>
                    </a:lnTo>
                    <a:lnTo>
                      <a:pt x="213" y="69"/>
                    </a:lnTo>
                    <a:lnTo>
                      <a:pt x="211" y="70"/>
                    </a:lnTo>
                    <a:lnTo>
                      <a:pt x="210" y="68"/>
                    </a:lnTo>
                    <a:lnTo>
                      <a:pt x="210" y="68"/>
                    </a:lnTo>
                    <a:lnTo>
                      <a:pt x="207" y="68"/>
                    </a:lnTo>
                    <a:lnTo>
                      <a:pt x="205" y="68"/>
                    </a:lnTo>
                    <a:lnTo>
                      <a:pt x="202" y="68"/>
                    </a:lnTo>
                    <a:lnTo>
                      <a:pt x="201" y="70"/>
                    </a:lnTo>
                    <a:lnTo>
                      <a:pt x="200" y="70"/>
                    </a:lnTo>
                    <a:lnTo>
                      <a:pt x="200" y="70"/>
                    </a:lnTo>
                    <a:lnTo>
                      <a:pt x="199" y="69"/>
                    </a:lnTo>
                    <a:lnTo>
                      <a:pt x="197" y="70"/>
                    </a:lnTo>
                    <a:lnTo>
                      <a:pt x="196" y="72"/>
                    </a:lnTo>
                    <a:lnTo>
                      <a:pt x="193" y="76"/>
                    </a:lnTo>
                    <a:lnTo>
                      <a:pt x="193" y="79"/>
                    </a:lnTo>
                    <a:lnTo>
                      <a:pt x="193" y="79"/>
                    </a:lnTo>
                    <a:lnTo>
                      <a:pt x="193" y="81"/>
                    </a:lnTo>
                    <a:lnTo>
                      <a:pt x="191" y="81"/>
                    </a:lnTo>
                    <a:lnTo>
                      <a:pt x="189" y="83"/>
                    </a:lnTo>
                    <a:lnTo>
                      <a:pt x="189" y="84"/>
                    </a:lnTo>
                    <a:lnTo>
                      <a:pt x="187" y="85"/>
                    </a:lnTo>
                    <a:lnTo>
                      <a:pt x="186" y="85"/>
                    </a:lnTo>
                    <a:lnTo>
                      <a:pt x="186" y="83"/>
                    </a:lnTo>
                    <a:lnTo>
                      <a:pt x="182" y="82"/>
                    </a:lnTo>
                    <a:lnTo>
                      <a:pt x="180" y="81"/>
                    </a:lnTo>
                    <a:lnTo>
                      <a:pt x="179" y="79"/>
                    </a:lnTo>
                    <a:lnTo>
                      <a:pt x="177" y="78"/>
                    </a:lnTo>
                    <a:lnTo>
                      <a:pt x="175" y="78"/>
                    </a:lnTo>
                    <a:lnTo>
                      <a:pt x="174" y="76"/>
                    </a:lnTo>
                    <a:lnTo>
                      <a:pt x="174" y="75"/>
                    </a:lnTo>
                    <a:lnTo>
                      <a:pt x="174" y="74"/>
                    </a:lnTo>
                    <a:lnTo>
                      <a:pt x="172" y="74"/>
                    </a:lnTo>
                    <a:lnTo>
                      <a:pt x="172" y="74"/>
                    </a:lnTo>
                    <a:lnTo>
                      <a:pt x="170" y="72"/>
                    </a:lnTo>
                    <a:lnTo>
                      <a:pt x="169" y="72"/>
                    </a:lnTo>
                    <a:lnTo>
                      <a:pt x="169" y="72"/>
                    </a:lnTo>
                    <a:lnTo>
                      <a:pt x="168" y="69"/>
                    </a:lnTo>
                    <a:lnTo>
                      <a:pt x="167" y="66"/>
                    </a:lnTo>
                    <a:lnTo>
                      <a:pt x="165" y="63"/>
                    </a:lnTo>
                    <a:lnTo>
                      <a:pt x="165" y="61"/>
                    </a:lnTo>
                    <a:lnTo>
                      <a:pt x="166" y="61"/>
                    </a:lnTo>
                    <a:lnTo>
                      <a:pt x="167" y="60"/>
                    </a:lnTo>
                    <a:lnTo>
                      <a:pt x="167" y="58"/>
                    </a:lnTo>
                    <a:lnTo>
                      <a:pt x="165" y="56"/>
                    </a:lnTo>
                    <a:lnTo>
                      <a:pt x="165" y="54"/>
                    </a:lnTo>
                    <a:lnTo>
                      <a:pt x="164" y="54"/>
                    </a:lnTo>
                    <a:lnTo>
                      <a:pt x="163" y="53"/>
                    </a:lnTo>
                    <a:lnTo>
                      <a:pt x="162" y="49"/>
                    </a:lnTo>
                    <a:lnTo>
                      <a:pt x="162" y="47"/>
                    </a:lnTo>
                    <a:lnTo>
                      <a:pt x="159" y="45"/>
                    </a:lnTo>
                    <a:lnTo>
                      <a:pt x="158" y="44"/>
                    </a:lnTo>
                    <a:lnTo>
                      <a:pt x="158" y="43"/>
                    </a:lnTo>
                    <a:lnTo>
                      <a:pt x="158" y="42"/>
                    </a:lnTo>
                    <a:lnTo>
                      <a:pt x="156" y="40"/>
                    </a:lnTo>
                    <a:lnTo>
                      <a:pt x="155" y="39"/>
                    </a:lnTo>
                    <a:lnTo>
                      <a:pt x="155" y="37"/>
                    </a:lnTo>
                    <a:lnTo>
                      <a:pt x="153" y="34"/>
                    </a:lnTo>
                    <a:lnTo>
                      <a:pt x="152" y="34"/>
                    </a:lnTo>
                    <a:lnTo>
                      <a:pt x="151" y="33"/>
                    </a:lnTo>
                    <a:lnTo>
                      <a:pt x="151" y="31"/>
                    </a:lnTo>
                    <a:lnTo>
                      <a:pt x="148" y="27"/>
                    </a:lnTo>
                    <a:lnTo>
                      <a:pt x="145" y="26"/>
                    </a:lnTo>
                    <a:lnTo>
                      <a:pt x="123" y="24"/>
                    </a:lnTo>
                    <a:lnTo>
                      <a:pt x="123" y="30"/>
                    </a:lnTo>
                    <a:lnTo>
                      <a:pt x="82" y="30"/>
                    </a:lnTo>
                    <a:lnTo>
                      <a:pt x="33" y="3"/>
                    </a:lnTo>
                    <a:lnTo>
                      <a:pt x="34" y="2"/>
                    </a:lnTo>
                    <a:lnTo>
                      <a:pt x="33" y="0"/>
                    </a:lnTo>
                    <a:lnTo>
                      <a:pt x="0" y="1"/>
                    </a:lnTo>
                    <a:lnTo>
                      <a:pt x="0" y="5"/>
                    </a:lnTo>
                    <a:lnTo>
                      <a:pt x="2" y="13"/>
                    </a:lnTo>
                    <a:lnTo>
                      <a:pt x="4" y="17"/>
                    </a:lnTo>
                    <a:lnTo>
                      <a:pt x="6" y="20"/>
                    </a:lnTo>
                    <a:lnTo>
                      <a:pt x="4" y="20"/>
                    </a:lnTo>
                    <a:lnTo>
                      <a:pt x="4" y="23"/>
                    </a:lnTo>
                    <a:lnTo>
                      <a:pt x="5" y="27"/>
                    </a:lnTo>
                    <a:lnTo>
                      <a:pt x="9" y="32"/>
                    </a:lnTo>
                    <a:lnTo>
                      <a:pt x="9" y="34"/>
                    </a:lnTo>
                    <a:lnTo>
                      <a:pt x="7" y="35"/>
                    </a:lnTo>
                    <a:lnTo>
                      <a:pt x="8" y="37"/>
                    </a:lnTo>
                    <a:lnTo>
                      <a:pt x="11" y="41"/>
                    </a:lnTo>
                    <a:lnTo>
                      <a:pt x="12" y="44"/>
                    </a:lnTo>
                    <a:lnTo>
                      <a:pt x="10" y="45"/>
                    </a:lnTo>
                    <a:lnTo>
                      <a:pt x="10" y="48"/>
                    </a:lnTo>
                    <a:lnTo>
                      <a:pt x="12" y="51"/>
                    </a:lnTo>
                    <a:lnTo>
                      <a:pt x="13" y="52"/>
                    </a:lnTo>
                    <a:lnTo>
                      <a:pt x="13" y="58"/>
                    </a:lnTo>
                    <a:lnTo>
                      <a:pt x="14" y="63"/>
                    </a:lnTo>
                    <a:lnTo>
                      <a:pt x="16" y="65"/>
                    </a:lnTo>
                    <a:lnTo>
                      <a:pt x="19" y="65"/>
                    </a:lnTo>
                    <a:lnTo>
                      <a:pt x="23" y="70"/>
                    </a:lnTo>
                    <a:lnTo>
                      <a:pt x="24" y="74"/>
                    </a:lnTo>
                    <a:lnTo>
                      <a:pt x="25" y="76"/>
                    </a:lnTo>
                    <a:lnTo>
                      <a:pt x="29" y="81"/>
                    </a:lnTo>
                    <a:lnTo>
                      <a:pt x="30" y="86"/>
                    </a:lnTo>
                    <a:lnTo>
                      <a:pt x="31" y="86"/>
                    </a:lnTo>
                    <a:lnTo>
                      <a:pt x="33" y="90"/>
                    </a:lnTo>
                    <a:lnTo>
                      <a:pt x="31" y="92"/>
                    </a:lnTo>
                    <a:lnTo>
                      <a:pt x="31" y="94"/>
                    </a:lnTo>
                    <a:lnTo>
                      <a:pt x="32" y="96"/>
                    </a:lnTo>
                    <a:lnTo>
                      <a:pt x="31" y="99"/>
                    </a:lnTo>
                    <a:lnTo>
                      <a:pt x="30" y="98"/>
                    </a:lnTo>
                    <a:lnTo>
                      <a:pt x="29" y="100"/>
                    </a:lnTo>
                    <a:lnTo>
                      <a:pt x="29" y="101"/>
                    </a:lnTo>
                    <a:lnTo>
                      <a:pt x="31" y="101"/>
                    </a:lnTo>
                    <a:lnTo>
                      <a:pt x="30" y="103"/>
                    </a:lnTo>
                    <a:lnTo>
                      <a:pt x="30" y="105"/>
                    </a:lnTo>
                    <a:lnTo>
                      <a:pt x="28" y="103"/>
                    </a:lnTo>
                    <a:lnTo>
                      <a:pt x="24" y="103"/>
                    </a:lnTo>
                    <a:lnTo>
                      <a:pt x="22" y="102"/>
                    </a:lnTo>
                    <a:lnTo>
                      <a:pt x="19" y="103"/>
                    </a:lnTo>
                    <a:lnTo>
                      <a:pt x="18" y="103"/>
                    </a:lnTo>
                    <a:lnTo>
                      <a:pt x="20" y="108"/>
                    </a:lnTo>
                    <a:lnTo>
                      <a:pt x="23" y="109"/>
                    </a:lnTo>
                    <a:lnTo>
                      <a:pt x="23" y="113"/>
                    </a:lnTo>
                    <a:lnTo>
                      <a:pt x="25" y="116"/>
                    </a:lnTo>
                    <a:lnTo>
                      <a:pt x="27" y="117"/>
                    </a:lnTo>
                    <a:lnTo>
                      <a:pt x="30" y="118"/>
                    </a:lnTo>
                    <a:lnTo>
                      <a:pt x="30" y="120"/>
                    </a:lnTo>
                    <a:lnTo>
                      <a:pt x="33" y="120"/>
                    </a:lnTo>
                    <a:lnTo>
                      <a:pt x="34" y="120"/>
                    </a:lnTo>
                    <a:lnTo>
                      <a:pt x="33" y="122"/>
                    </a:lnTo>
                    <a:lnTo>
                      <a:pt x="35" y="124"/>
                    </a:lnTo>
                    <a:lnTo>
                      <a:pt x="37" y="123"/>
                    </a:lnTo>
                    <a:lnTo>
                      <a:pt x="38" y="123"/>
                    </a:lnTo>
                    <a:lnTo>
                      <a:pt x="41" y="120"/>
                    </a:lnTo>
                    <a:lnTo>
                      <a:pt x="42" y="120"/>
                    </a:lnTo>
                    <a:lnTo>
                      <a:pt x="41" y="123"/>
                    </a:lnTo>
                    <a:lnTo>
                      <a:pt x="42" y="128"/>
                    </a:lnTo>
                    <a:lnTo>
                      <a:pt x="47" y="134"/>
                    </a:lnTo>
                    <a:lnTo>
                      <a:pt x="49" y="135"/>
                    </a:lnTo>
                    <a:lnTo>
                      <a:pt x="50" y="134"/>
                    </a:lnTo>
                    <a:lnTo>
                      <a:pt x="51" y="137"/>
                    </a:lnTo>
                    <a:lnTo>
                      <a:pt x="54" y="144"/>
                    </a:lnTo>
                    <a:lnTo>
                      <a:pt x="54" y="151"/>
                    </a:lnTo>
                    <a:lnTo>
                      <a:pt x="53" y="156"/>
                    </a:lnTo>
                    <a:lnTo>
                      <a:pt x="51" y="161"/>
                    </a:lnTo>
                    <a:lnTo>
                      <a:pt x="51" y="164"/>
                    </a:lnTo>
                    <a:lnTo>
                      <a:pt x="54" y="166"/>
                    </a:lnTo>
                    <a:lnTo>
                      <a:pt x="55" y="166"/>
                    </a:lnTo>
                    <a:lnTo>
                      <a:pt x="55" y="168"/>
                    </a:lnTo>
                    <a:lnTo>
                      <a:pt x="58" y="169"/>
                    </a:lnTo>
                    <a:lnTo>
                      <a:pt x="60" y="172"/>
                    </a:lnTo>
                    <a:lnTo>
                      <a:pt x="65" y="180"/>
                    </a:lnTo>
                    <a:lnTo>
                      <a:pt x="68" y="181"/>
                    </a:lnTo>
                    <a:lnTo>
                      <a:pt x="68" y="183"/>
                    </a:lnTo>
                    <a:lnTo>
                      <a:pt x="71" y="186"/>
                    </a:lnTo>
                    <a:lnTo>
                      <a:pt x="74" y="187"/>
                    </a:lnTo>
                    <a:lnTo>
                      <a:pt x="75" y="189"/>
                    </a:lnTo>
                    <a:lnTo>
                      <a:pt x="75" y="194"/>
                    </a:lnTo>
                    <a:lnTo>
                      <a:pt x="77" y="196"/>
                    </a:lnTo>
                    <a:lnTo>
                      <a:pt x="77" y="198"/>
                    </a:lnTo>
                    <a:lnTo>
                      <a:pt x="78" y="201"/>
                    </a:lnTo>
                    <a:lnTo>
                      <a:pt x="80" y="202"/>
                    </a:lnTo>
                    <a:lnTo>
                      <a:pt x="85" y="199"/>
                    </a:lnTo>
                    <a:lnTo>
                      <a:pt x="87" y="195"/>
                    </a:lnTo>
                    <a:lnTo>
                      <a:pt x="87" y="191"/>
                    </a:lnTo>
                    <a:lnTo>
                      <a:pt x="85" y="189"/>
                    </a:lnTo>
                    <a:lnTo>
                      <a:pt x="85" y="186"/>
                    </a:lnTo>
                    <a:lnTo>
                      <a:pt x="83" y="185"/>
                    </a:lnTo>
                    <a:lnTo>
                      <a:pt x="82" y="182"/>
                    </a:lnTo>
                    <a:lnTo>
                      <a:pt x="81" y="180"/>
                    </a:lnTo>
                    <a:lnTo>
                      <a:pt x="79" y="178"/>
                    </a:lnTo>
                    <a:lnTo>
                      <a:pt x="78" y="175"/>
                    </a:lnTo>
                    <a:lnTo>
                      <a:pt x="77" y="175"/>
                    </a:lnTo>
                    <a:lnTo>
                      <a:pt x="76" y="175"/>
                    </a:lnTo>
                    <a:lnTo>
                      <a:pt x="76" y="178"/>
                    </a:lnTo>
                    <a:lnTo>
                      <a:pt x="75" y="179"/>
                    </a:lnTo>
                    <a:lnTo>
                      <a:pt x="75" y="176"/>
                    </a:lnTo>
                    <a:lnTo>
                      <a:pt x="72" y="175"/>
                    </a:lnTo>
                    <a:lnTo>
                      <a:pt x="70" y="171"/>
                    </a:lnTo>
                    <a:lnTo>
                      <a:pt x="70" y="169"/>
                    </a:lnTo>
                    <a:lnTo>
                      <a:pt x="71" y="165"/>
                    </a:lnTo>
                    <a:lnTo>
                      <a:pt x="71" y="161"/>
                    </a:lnTo>
                    <a:lnTo>
                      <a:pt x="68" y="158"/>
                    </a:lnTo>
                    <a:lnTo>
                      <a:pt x="69" y="156"/>
                    </a:lnTo>
                    <a:lnTo>
                      <a:pt x="69" y="154"/>
                    </a:lnTo>
                    <a:lnTo>
                      <a:pt x="68" y="152"/>
                    </a:lnTo>
                    <a:lnTo>
                      <a:pt x="68" y="150"/>
                    </a:lnTo>
                    <a:lnTo>
                      <a:pt x="66" y="148"/>
                    </a:lnTo>
                    <a:lnTo>
                      <a:pt x="66" y="144"/>
                    </a:lnTo>
                    <a:lnTo>
                      <a:pt x="65" y="142"/>
                    </a:lnTo>
                    <a:lnTo>
                      <a:pt x="65" y="138"/>
                    </a:lnTo>
                    <a:lnTo>
                      <a:pt x="66" y="136"/>
                    </a:lnTo>
                    <a:lnTo>
                      <a:pt x="65" y="130"/>
                    </a:lnTo>
                    <a:lnTo>
                      <a:pt x="64" y="126"/>
                    </a:lnTo>
                    <a:lnTo>
                      <a:pt x="62" y="123"/>
                    </a:lnTo>
                    <a:lnTo>
                      <a:pt x="61" y="123"/>
                    </a:lnTo>
                    <a:lnTo>
                      <a:pt x="61" y="125"/>
                    </a:lnTo>
                    <a:lnTo>
                      <a:pt x="61" y="127"/>
                    </a:lnTo>
                    <a:lnTo>
                      <a:pt x="61" y="128"/>
                    </a:lnTo>
                    <a:lnTo>
                      <a:pt x="58" y="123"/>
                    </a:lnTo>
                    <a:lnTo>
                      <a:pt x="58" y="121"/>
                    </a:lnTo>
                    <a:lnTo>
                      <a:pt x="58" y="119"/>
                    </a:lnTo>
                    <a:lnTo>
                      <a:pt x="58" y="117"/>
                    </a:lnTo>
                    <a:lnTo>
                      <a:pt x="57" y="117"/>
                    </a:lnTo>
                    <a:lnTo>
                      <a:pt x="56" y="110"/>
                    </a:lnTo>
                    <a:lnTo>
                      <a:pt x="54" y="106"/>
                    </a:lnTo>
                    <a:lnTo>
                      <a:pt x="52" y="105"/>
                    </a:lnTo>
                    <a:lnTo>
                      <a:pt x="50" y="102"/>
                    </a:lnTo>
                    <a:lnTo>
                      <a:pt x="50" y="98"/>
                    </a:lnTo>
                    <a:lnTo>
                      <a:pt x="50" y="94"/>
                    </a:lnTo>
                    <a:lnTo>
                      <a:pt x="47" y="90"/>
                    </a:lnTo>
                    <a:lnTo>
                      <a:pt x="46" y="89"/>
                    </a:lnTo>
                    <a:lnTo>
                      <a:pt x="44" y="88"/>
                    </a:lnTo>
                    <a:lnTo>
                      <a:pt x="44" y="84"/>
                    </a:lnTo>
                    <a:lnTo>
                      <a:pt x="43" y="82"/>
                    </a:lnTo>
                    <a:lnTo>
                      <a:pt x="40" y="81"/>
                    </a:lnTo>
                    <a:lnTo>
                      <a:pt x="40" y="78"/>
                    </a:lnTo>
                    <a:lnTo>
                      <a:pt x="40" y="75"/>
                    </a:lnTo>
                    <a:lnTo>
                      <a:pt x="39" y="71"/>
                    </a:lnTo>
                    <a:lnTo>
                      <a:pt x="35" y="68"/>
                    </a:lnTo>
                    <a:lnTo>
                      <a:pt x="34" y="65"/>
                    </a:lnTo>
                    <a:lnTo>
                      <a:pt x="33" y="65"/>
                    </a:lnTo>
                    <a:lnTo>
                      <a:pt x="33" y="61"/>
                    </a:lnTo>
                    <a:lnTo>
                      <a:pt x="30" y="57"/>
                    </a:lnTo>
                    <a:lnTo>
                      <a:pt x="29" y="55"/>
                    </a:lnTo>
                    <a:lnTo>
                      <a:pt x="30" y="52"/>
                    </a:lnTo>
                    <a:lnTo>
                      <a:pt x="30" y="41"/>
                    </a:lnTo>
                    <a:lnTo>
                      <a:pt x="29" y="33"/>
                    </a:lnTo>
                    <a:lnTo>
                      <a:pt x="30" y="29"/>
                    </a:lnTo>
                    <a:lnTo>
                      <a:pt x="32" y="23"/>
                    </a:lnTo>
                    <a:lnTo>
                      <a:pt x="31" y="20"/>
                    </a:lnTo>
                    <a:lnTo>
                      <a:pt x="30" y="16"/>
                    </a:lnTo>
                    <a:lnTo>
                      <a:pt x="32" y="20"/>
                    </a:lnTo>
                    <a:lnTo>
                      <a:pt x="36" y="22"/>
                    </a:lnTo>
                    <a:lnTo>
                      <a:pt x="38" y="27"/>
                    </a:lnTo>
                    <a:lnTo>
                      <a:pt x="40" y="29"/>
                    </a:lnTo>
                    <a:lnTo>
                      <a:pt x="42" y="28"/>
                    </a:lnTo>
                    <a:lnTo>
                      <a:pt x="44" y="27"/>
                    </a:lnTo>
                    <a:lnTo>
                      <a:pt x="46" y="30"/>
                    </a:lnTo>
                    <a:lnTo>
                      <a:pt x="47" y="32"/>
                    </a:lnTo>
                    <a:lnTo>
                      <a:pt x="50" y="32"/>
                    </a:lnTo>
                    <a:lnTo>
                      <a:pt x="52" y="34"/>
                    </a:lnTo>
                    <a:lnTo>
                      <a:pt x="52" y="36"/>
                    </a:lnTo>
                    <a:lnTo>
                      <a:pt x="51" y="38"/>
                    </a:lnTo>
                    <a:lnTo>
                      <a:pt x="51" y="41"/>
                    </a:lnTo>
                    <a:lnTo>
                      <a:pt x="52" y="45"/>
                    </a:lnTo>
                    <a:lnTo>
                      <a:pt x="53" y="51"/>
                    </a:lnTo>
                    <a:lnTo>
                      <a:pt x="54" y="54"/>
                    </a:lnTo>
                    <a:lnTo>
                      <a:pt x="54" y="58"/>
                    </a:lnTo>
                    <a:lnTo>
                      <a:pt x="54" y="60"/>
                    </a:lnTo>
                    <a:lnTo>
                      <a:pt x="55" y="63"/>
                    </a:lnTo>
                    <a:lnTo>
                      <a:pt x="58" y="68"/>
                    </a:lnTo>
                    <a:lnTo>
                      <a:pt x="58" y="71"/>
                    </a:lnTo>
                    <a:lnTo>
                      <a:pt x="58" y="72"/>
                    </a:lnTo>
                    <a:lnTo>
                      <a:pt x="58" y="75"/>
                    </a:lnTo>
                    <a:lnTo>
                      <a:pt x="59" y="75"/>
                    </a:lnTo>
                    <a:lnTo>
                      <a:pt x="61" y="76"/>
                    </a:lnTo>
                    <a:lnTo>
                      <a:pt x="62" y="82"/>
                    </a:lnTo>
                    <a:lnTo>
                      <a:pt x="64" y="83"/>
                    </a:lnTo>
                    <a:lnTo>
                      <a:pt x="65" y="86"/>
                    </a:lnTo>
                    <a:lnTo>
                      <a:pt x="65" y="89"/>
                    </a:lnTo>
                    <a:lnTo>
                      <a:pt x="66" y="91"/>
                    </a:lnTo>
                    <a:lnTo>
                      <a:pt x="68" y="92"/>
                    </a:lnTo>
                    <a:lnTo>
                      <a:pt x="69" y="96"/>
                    </a:lnTo>
                    <a:lnTo>
                      <a:pt x="70" y="99"/>
                    </a:lnTo>
                    <a:lnTo>
                      <a:pt x="72" y="100"/>
                    </a:lnTo>
                    <a:lnTo>
                      <a:pt x="73" y="102"/>
                    </a:lnTo>
                    <a:lnTo>
                      <a:pt x="75" y="102"/>
                    </a:lnTo>
                    <a:lnTo>
                      <a:pt x="75" y="103"/>
                    </a:lnTo>
                    <a:lnTo>
                      <a:pt x="78" y="102"/>
                    </a:lnTo>
                    <a:lnTo>
                      <a:pt x="79" y="103"/>
                    </a:lnTo>
                    <a:lnTo>
                      <a:pt x="79" y="107"/>
                    </a:lnTo>
                    <a:lnTo>
                      <a:pt x="78" y="110"/>
                    </a:lnTo>
                    <a:lnTo>
                      <a:pt x="78" y="114"/>
                    </a:lnTo>
                    <a:lnTo>
                      <a:pt x="83" y="120"/>
                    </a:lnTo>
                    <a:lnTo>
                      <a:pt x="85" y="119"/>
                    </a:lnTo>
                    <a:lnTo>
                      <a:pt x="87" y="120"/>
                    </a:lnTo>
                    <a:lnTo>
                      <a:pt x="86" y="123"/>
                    </a:lnTo>
                    <a:lnTo>
                      <a:pt x="87" y="126"/>
                    </a:lnTo>
                    <a:lnTo>
                      <a:pt x="90" y="127"/>
                    </a:lnTo>
                    <a:lnTo>
                      <a:pt x="92" y="126"/>
                    </a:lnTo>
                    <a:lnTo>
                      <a:pt x="95" y="130"/>
                    </a:lnTo>
                    <a:lnTo>
                      <a:pt x="95" y="132"/>
                    </a:lnTo>
                    <a:lnTo>
                      <a:pt x="97" y="134"/>
                    </a:lnTo>
                    <a:lnTo>
                      <a:pt x="98" y="132"/>
                    </a:lnTo>
                    <a:lnTo>
                      <a:pt x="99" y="134"/>
                    </a:lnTo>
                    <a:lnTo>
                      <a:pt x="99" y="136"/>
                    </a:lnTo>
                    <a:lnTo>
                      <a:pt x="98" y="137"/>
                    </a:lnTo>
                    <a:lnTo>
                      <a:pt x="96" y="135"/>
                    </a:lnTo>
                    <a:lnTo>
                      <a:pt x="95" y="136"/>
                    </a:lnTo>
                    <a:lnTo>
                      <a:pt x="92" y="139"/>
                    </a:lnTo>
                    <a:lnTo>
                      <a:pt x="91" y="144"/>
                    </a:lnTo>
                    <a:lnTo>
                      <a:pt x="91" y="148"/>
                    </a:lnTo>
                    <a:lnTo>
                      <a:pt x="93" y="149"/>
                    </a:lnTo>
                    <a:lnTo>
                      <a:pt x="96" y="150"/>
                    </a:lnTo>
                    <a:lnTo>
                      <a:pt x="97" y="151"/>
                    </a:lnTo>
                    <a:lnTo>
                      <a:pt x="103" y="157"/>
                    </a:lnTo>
                    <a:lnTo>
                      <a:pt x="106" y="158"/>
                    </a:lnTo>
                    <a:lnTo>
                      <a:pt x="108" y="158"/>
                    </a:lnTo>
                    <a:lnTo>
                      <a:pt x="109" y="160"/>
                    </a:lnTo>
                    <a:lnTo>
                      <a:pt x="110" y="163"/>
                    </a:lnTo>
                    <a:lnTo>
                      <a:pt x="111" y="165"/>
                    </a:lnTo>
                    <a:lnTo>
                      <a:pt x="110" y="168"/>
                    </a:lnTo>
                    <a:lnTo>
                      <a:pt x="108" y="168"/>
                    </a:lnTo>
                    <a:lnTo>
                      <a:pt x="108" y="170"/>
                    </a:lnTo>
                    <a:lnTo>
                      <a:pt x="110" y="172"/>
                    </a:lnTo>
                    <a:lnTo>
                      <a:pt x="115" y="174"/>
                    </a:lnTo>
                    <a:lnTo>
                      <a:pt x="115" y="175"/>
                    </a:lnTo>
                    <a:lnTo>
                      <a:pt x="117" y="177"/>
                    </a:lnTo>
                    <a:lnTo>
                      <a:pt x="120" y="181"/>
                    </a:lnTo>
                    <a:lnTo>
                      <a:pt x="124" y="187"/>
                    </a:lnTo>
                    <a:lnTo>
                      <a:pt x="127" y="194"/>
                    </a:lnTo>
                    <a:lnTo>
                      <a:pt x="132" y="200"/>
                    </a:lnTo>
                    <a:lnTo>
                      <a:pt x="132" y="203"/>
                    </a:lnTo>
                    <a:lnTo>
                      <a:pt x="137" y="211"/>
                    </a:lnTo>
                    <a:lnTo>
                      <a:pt x="138" y="214"/>
                    </a:lnTo>
                    <a:lnTo>
                      <a:pt x="137" y="217"/>
                    </a:lnTo>
                    <a:lnTo>
                      <a:pt x="138" y="220"/>
                    </a:lnTo>
                    <a:lnTo>
                      <a:pt x="140" y="225"/>
                    </a:lnTo>
                    <a:lnTo>
                      <a:pt x="142" y="234"/>
                    </a:lnTo>
                    <a:lnTo>
                      <a:pt x="143" y="238"/>
                    </a:lnTo>
                    <a:lnTo>
                      <a:pt x="141" y="241"/>
                    </a:lnTo>
                    <a:lnTo>
                      <a:pt x="138" y="244"/>
                    </a:lnTo>
                    <a:lnTo>
                      <a:pt x="137" y="246"/>
                    </a:lnTo>
                    <a:lnTo>
                      <a:pt x="139" y="247"/>
                    </a:lnTo>
                    <a:lnTo>
                      <a:pt x="141" y="248"/>
                    </a:lnTo>
                    <a:lnTo>
                      <a:pt x="139" y="250"/>
                    </a:lnTo>
                    <a:lnTo>
                      <a:pt x="136" y="250"/>
                    </a:lnTo>
                    <a:lnTo>
                      <a:pt x="134" y="251"/>
                    </a:lnTo>
                    <a:lnTo>
                      <a:pt x="134" y="253"/>
                    </a:lnTo>
                    <a:lnTo>
                      <a:pt x="136" y="259"/>
                    </a:lnTo>
                    <a:lnTo>
                      <a:pt x="138" y="261"/>
                    </a:lnTo>
                    <a:lnTo>
                      <a:pt x="138" y="264"/>
                    </a:lnTo>
                    <a:lnTo>
                      <a:pt x="141" y="268"/>
                    </a:lnTo>
                    <a:lnTo>
                      <a:pt x="142" y="272"/>
                    </a:lnTo>
                    <a:lnTo>
                      <a:pt x="143" y="273"/>
                    </a:lnTo>
                    <a:lnTo>
                      <a:pt x="145" y="273"/>
                    </a:lnTo>
                    <a:lnTo>
                      <a:pt x="146" y="275"/>
                    </a:lnTo>
                    <a:lnTo>
                      <a:pt x="151" y="276"/>
                    </a:lnTo>
                    <a:lnTo>
                      <a:pt x="154" y="275"/>
                    </a:lnTo>
                    <a:lnTo>
                      <a:pt x="155" y="276"/>
                    </a:lnTo>
                    <a:lnTo>
                      <a:pt x="154" y="278"/>
                    </a:lnTo>
                    <a:lnTo>
                      <a:pt x="154" y="279"/>
                    </a:lnTo>
                    <a:lnTo>
                      <a:pt x="158" y="281"/>
                    </a:lnTo>
                    <a:lnTo>
                      <a:pt x="161" y="285"/>
                    </a:lnTo>
                    <a:lnTo>
                      <a:pt x="163" y="289"/>
                    </a:lnTo>
                    <a:lnTo>
                      <a:pt x="165" y="293"/>
                    </a:lnTo>
                    <a:lnTo>
                      <a:pt x="168" y="295"/>
                    </a:lnTo>
                    <a:lnTo>
                      <a:pt x="169" y="294"/>
                    </a:lnTo>
                    <a:lnTo>
                      <a:pt x="172" y="296"/>
                    </a:lnTo>
                    <a:lnTo>
                      <a:pt x="174" y="296"/>
                    </a:lnTo>
                    <a:lnTo>
                      <a:pt x="179" y="299"/>
                    </a:lnTo>
                    <a:lnTo>
                      <a:pt x="182" y="299"/>
                    </a:lnTo>
                    <a:lnTo>
                      <a:pt x="182" y="297"/>
                    </a:lnTo>
                    <a:lnTo>
                      <a:pt x="184" y="297"/>
                    </a:lnTo>
                    <a:lnTo>
                      <a:pt x="186" y="299"/>
                    </a:lnTo>
                    <a:lnTo>
                      <a:pt x="192" y="307"/>
                    </a:lnTo>
                    <a:lnTo>
                      <a:pt x="194" y="307"/>
                    </a:lnTo>
                    <a:lnTo>
                      <a:pt x="198" y="313"/>
                    </a:lnTo>
                    <a:lnTo>
                      <a:pt x="204" y="316"/>
                    </a:lnTo>
                    <a:lnTo>
                      <a:pt x="211" y="317"/>
                    </a:lnTo>
                    <a:lnTo>
                      <a:pt x="214" y="319"/>
                    </a:lnTo>
                    <a:lnTo>
                      <a:pt x="217" y="322"/>
                    </a:lnTo>
                    <a:lnTo>
                      <a:pt x="220" y="323"/>
                    </a:lnTo>
                    <a:lnTo>
                      <a:pt x="224" y="325"/>
                    </a:lnTo>
                    <a:lnTo>
                      <a:pt x="226" y="324"/>
                    </a:lnTo>
                    <a:lnTo>
                      <a:pt x="227" y="324"/>
                    </a:lnTo>
                    <a:lnTo>
                      <a:pt x="229" y="328"/>
                    </a:lnTo>
                    <a:lnTo>
                      <a:pt x="232" y="331"/>
                    </a:lnTo>
                    <a:lnTo>
                      <a:pt x="234" y="331"/>
                    </a:lnTo>
                    <a:lnTo>
                      <a:pt x="236" y="330"/>
                    </a:lnTo>
                    <a:lnTo>
                      <a:pt x="238" y="332"/>
                    </a:lnTo>
                    <a:lnTo>
                      <a:pt x="244" y="334"/>
                    </a:lnTo>
                    <a:lnTo>
                      <a:pt x="248" y="334"/>
                    </a:lnTo>
                    <a:lnTo>
                      <a:pt x="252" y="337"/>
                    </a:lnTo>
                    <a:lnTo>
                      <a:pt x="259" y="340"/>
                    </a:lnTo>
                    <a:lnTo>
                      <a:pt x="262" y="340"/>
                    </a:lnTo>
                    <a:lnTo>
                      <a:pt x="269" y="336"/>
                    </a:lnTo>
                    <a:lnTo>
                      <a:pt x="272" y="336"/>
                    </a:lnTo>
                    <a:lnTo>
                      <a:pt x="276" y="333"/>
                    </a:lnTo>
                    <a:lnTo>
                      <a:pt x="279" y="332"/>
                    </a:lnTo>
                    <a:lnTo>
                      <a:pt x="283" y="332"/>
                    </a:lnTo>
                    <a:lnTo>
                      <a:pt x="284" y="332"/>
                    </a:lnTo>
                    <a:lnTo>
                      <a:pt x="284" y="331"/>
                    </a:lnTo>
                    <a:lnTo>
                      <a:pt x="281" y="331"/>
                    </a:lnTo>
                    <a:lnTo>
                      <a:pt x="279" y="331"/>
                    </a:lnTo>
                    <a:lnTo>
                      <a:pt x="279" y="329"/>
                    </a:lnTo>
                    <a:lnTo>
                      <a:pt x="283" y="327"/>
                    </a:lnTo>
                    <a:lnTo>
                      <a:pt x="283" y="327"/>
                    </a:lnTo>
                    <a:lnTo>
                      <a:pt x="283" y="329"/>
                    </a:lnTo>
                    <a:lnTo>
                      <a:pt x="285" y="328"/>
                    </a:lnTo>
                    <a:lnTo>
                      <a:pt x="287" y="328"/>
                    </a:lnTo>
                    <a:lnTo>
                      <a:pt x="287" y="330"/>
                    </a:lnTo>
                    <a:lnTo>
                      <a:pt x="286" y="330"/>
                    </a:lnTo>
                    <a:lnTo>
                      <a:pt x="285" y="331"/>
                    </a:lnTo>
                    <a:lnTo>
                      <a:pt x="286" y="331"/>
                    </a:lnTo>
                    <a:lnTo>
                      <a:pt x="288" y="331"/>
                    </a:lnTo>
                    <a:lnTo>
                      <a:pt x="290" y="332"/>
                    </a:lnTo>
                    <a:lnTo>
                      <a:pt x="295" y="335"/>
                    </a:lnTo>
                    <a:lnTo>
                      <a:pt x="297" y="337"/>
                    </a:lnTo>
                    <a:lnTo>
                      <a:pt x="297" y="337"/>
                    </a:lnTo>
                    <a:lnTo>
                      <a:pt x="293" y="333"/>
                    </a:lnTo>
                    <a:lnTo>
                      <a:pt x="289" y="330"/>
                    </a:lnTo>
                    <a:lnTo>
                      <a:pt x="289" y="329"/>
                    </a:lnTo>
                    <a:lnTo>
                      <a:pt x="290" y="329"/>
                    </a:lnTo>
                    <a:lnTo>
                      <a:pt x="290" y="330"/>
                    </a:lnTo>
                    <a:lnTo>
                      <a:pt x="293" y="331"/>
                    </a:lnTo>
                    <a:lnTo>
                      <a:pt x="295" y="333"/>
                    </a:lnTo>
                    <a:lnTo>
                      <a:pt x="298" y="337"/>
                    </a:lnTo>
                    <a:lnTo>
                      <a:pt x="298" y="338"/>
                    </a:lnTo>
                    <a:lnTo>
                      <a:pt x="299" y="340"/>
                    </a:lnTo>
                    <a:lnTo>
                      <a:pt x="309" y="350"/>
                    </a:lnTo>
                    <a:lnTo>
                      <a:pt x="312" y="351"/>
                    </a:lnTo>
                    <a:lnTo>
                      <a:pt x="312" y="353"/>
                    </a:lnTo>
                    <a:lnTo>
                      <a:pt x="316" y="356"/>
                    </a:lnTo>
                    <a:lnTo>
                      <a:pt x="318" y="360"/>
                    </a:lnTo>
                    <a:lnTo>
                      <a:pt x="319" y="359"/>
                    </a:lnTo>
                    <a:lnTo>
                      <a:pt x="319" y="35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88" name="Freeform 1289">
                <a:extLst>
                  <a:ext uri="{FF2B5EF4-FFF2-40B4-BE49-F238E27FC236}">
                    <a16:creationId xmlns:a16="http://schemas.microsoft.com/office/drawing/2014/main" id="{9C6C6CAB-B4C6-92E7-0FC9-BC97B04E29E2}"/>
                  </a:ext>
                </a:extLst>
              </p:cNvPr>
              <p:cNvSpPr>
                <a:spLocks/>
              </p:cNvSpPr>
              <p:nvPr/>
            </p:nvSpPr>
            <p:spPr bwMode="auto">
              <a:xfrm>
                <a:off x="3292476" y="3756025"/>
                <a:ext cx="3175" cy="3175"/>
              </a:xfrm>
              <a:custGeom>
                <a:avLst/>
                <a:gdLst>
                  <a:gd name="T0" fmla="*/ 0 w 2"/>
                  <a:gd name="T1" fmla="*/ 1 h 2"/>
                  <a:gd name="T2" fmla="*/ 2 w 2"/>
                  <a:gd name="T3" fmla="*/ 2 h 2"/>
                  <a:gd name="T4" fmla="*/ 2 w 2"/>
                  <a:gd name="T5" fmla="*/ 0 h 2"/>
                  <a:gd name="T6" fmla="*/ 0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lnTo>
                      <a:pt x="2" y="2"/>
                    </a:lnTo>
                    <a:lnTo>
                      <a:pt x="2" y="0"/>
                    </a:lnTo>
                    <a:lnTo>
                      <a:pt x="0"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89" name="Freeform 1290">
                <a:extLst>
                  <a:ext uri="{FF2B5EF4-FFF2-40B4-BE49-F238E27FC236}">
                    <a16:creationId xmlns:a16="http://schemas.microsoft.com/office/drawing/2014/main" id="{E2732424-F30B-2F37-4E45-37A722ED17CB}"/>
                  </a:ext>
                </a:extLst>
              </p:cNvPr>
              <p:cNvSpPr>
                <a:spLocks/>
              </p:cNvSpPr>
              <p:nvPr/>
            </p:nvSpPr>
            <p:spPr bwMode="auto">
              <a:xfrm>
                <a:off x="4610101" y="4389438"/>
                <a:ext cx="7938" cy="12700"/>
              </a:xfrm>
              <a:custGeom>
                <a:avLst/>
                <a:gdLst>
                  <a:gd name="T0" fmla="*/ 1 w 6"/>
                  <a:gd name="T1" fmla="*/ 0 h 11"/>
                  <a:gd name="T2" fmla="*/ 0 w 6"/>
                  <a:gd name="T3" fmla="*/ 2 h 11"/>
                  <a:gd name="T4" fmla="*/ 2 w 6"/>
                  <a:gd name="T5" fmla="*/ 7 h 11"/>
                  <a:gd name="T6" fmla="*/ 4 w 6"/>
                  <a:gd name="T7" fmla="*/ 11 h 11"/>
                  <a:gd name="T8" fmla="*/ 6 w 6"/>
                  <a:gd name="T9" fmla="*/ 11 h 11"/>
                  <a:gd name="T10" fmla="*/ 6 w 6"/>
                  <a:gd name="T11" fmla="*/ 8 h 11"/>
                  <a:gd name="T12" fmla="*/ 3 w 6"/>
                  <a:gd name="T13" fmla="*/ 2 h 11"/>
                  <a:gd name="T14" fmla="*/ 1 w 6"/>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1">
                    <a:moveTo>
                      <a:pt x="1" y="0"/>
                    </a:moveTo>
                    <a:cubicBezTo>
                      <a:pt x="0" y="2"/>
                      <a:pt x="0" y="2"/>
                      <a:pt x="0" y="2"/>
                    </a:cubicBezTo>
                    <a:cubicBezTo>
                      <a:pt x="2" y="7"/>
                      <a:pt x="2" y="7"/>
                      <a:pt x="2" y="7"/>
                    </a:cubicBezTo>
                    <a:cubicBezTo>
                      <a:pt x="4" y="11"/>
                      <a:pt x="4" y="11"/>
                      <a:pt x="4" y="11"/>
                    </a:cubicBezTo>
                    <a:cubicBezTo>
                      <a:pt x="4" y="11"/>
                      <a:pt x="6" y="11"/>
                      <a:pt x="6" y="11"/>
                    </a:cubicBezTo>
                    <a:cubicBezTo>
                      <a:pt x="6" y="8"/>
                      <a:pt x="6" y="8"/>
                      <a:pt x="6" y="8"/>
                    </a:cubicBezTo>
                    <a:cubicBezTo>
                      <a:pt x="3" y="2"/>
                      <a:pt x="3" y="2"/>
                      <a:pt x="3" y="2"/>
                    </a:cubicBez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90" name="Freeform 1291">
                <a:extLst>
                  <a:ext uri="{FF2B5EF4-FFF2-40B4-BE49-F238E27FC236}">
                    <a16:creationId xmlns:a16="http://schemas.microsoft.com/office/drawing/2014/main" id="{45B11D34-144D-BD1C-DFCD-7DE45F29EF11}"/>
                  </a:ext>
                </a:extLst>
              </p:cNvPr>
              <p:cNvSpPr>
                <a:spLocks/>
              </p:cNvSpPr>
              <p:nvPr/>
            </p:nvSpPr>
            <p:spPr bwMode="auto">
              <a:xfrm>
                <a:off x="4595813" y="4457700"/>
                <a:ext cx="12700" cy="15875"/>
              </a:xfrm>
              <a:custGeom>
                <a:avLst/>
                <a:gdLst>
                  <a:gd name="T0" fmla="*/ 7 w 8"/>
                  <a:gd name="T1" fmla="*/ 0 h 10"/>
                  <a:gd name="T2" fmla="*/ 7 w 8"/>
                  <a:gd name="T3" fmla="*/ 0 h 10"/>
                  <a:gd name="T4" fmla="*/ 5 w 8"/>
                  <a:gd name="T5" fmla="*/ 0 h 10"/>
                  <a:gd name="T6" fmla="*/ 3 w 8"/>
                  <a:gd name="T7" fmla="*/ 1 h 10"/>
                  <a:gd name="T8" fmla="*/ 1 w 8"/>
                  <a:gd name="T9" fmla="*/ 4 h 10"/>
                  <a:gd name="T10" fmla="*/ 0 w 8"/>
                  <a:gd name="T11" fmla="*/ 10 h 10"/>
                  <a:gd name="T12" fmla="*/ 0 w 8"/>
                  <a:gd name="T13" fmla="*/ 10 h 10"/>
                  <a:gd name="T14" fmla="*/ 1 w 8"/>
                  <a:gd name="T15" fmla="*/ 8 h 10"/>
                  <a:gd name="T16" fmla="*/ 4 w 8"/>
                  <a:gd name="T17" fmla="*/ 4 h 10"/>
                  <a:gd name="T18" fmla="*/ 6 w 8"/>
                  <a:gd name="T19" fmla="*/ 4 h 10"/>
                  <a:gd name="T20" fmla="*/ 8 w 8"/>
                  <a:gd name="T21" fmla="*/ 1 h 10"/>
                  <a:gd name="T22" fmla="*/ 7 w 8"/>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0">
                    <a:moveTo>
                      <a:pt x="7" y="0"/>
                    </a:moveTo>
                    <a:lnTo>
                      <a:pt x="7" y="0"/>
                    </a:lnTo>
                    <a:lnTo>
                      <a:pt x="5" y="0"/>
                    </a:lnTo>
                    <a:lnTo>
                      <a:pt x="3" y="1"/>
                    </a:lnTo>
                    <a:lnTo>
                      <a:pt x="1" y="4"/>
                    </a:lnTo>
                    <a:lnTo>
                      <a:pt x="0" y="10"/>
                    </a:lnTo>
                    <a:lnTo>
                      <a:pt x="0" y="10"/>
                    </a:lnTo>
                    <a:lnTo>
                      <a:pt x="1" y="8"/>
                    </a:lnTo>
                    <a:lnTo>
                      <a:pt x="4" y="4"/>
                    </a:lnTo>
                    <a:lnTo>
                      <a:pt x="6" y="4"/>
                    </a:lnTo>
                    <a:lnTo>
                      <a:pt x="8" y="1"/>
                    </a:lnTo>
                    <a:lnTo>
                      <a:pt x="7"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91" name="Freeform 1292">
                <a:extLst>
                  <a:ext uri="{FF2B5EF4-FFF2-40B4-BE49-F238E27FC236}">
                    <a16:creationId xmlns:a16="http://schemas.microsoft.com/office/drawing/2014/main" id="{2A968991-D839-178F-9D29-1DD853A6C248}"/>
                  </a:ext>
                </a:extLst>
              </p:cNvPr>
              <p:cNvSpPr>
                <a:spLocks/>
              </p:cNvSpPr>
              <p:nvPr/>
            </p:nvSpPr>
            <p:spPr bwMode="auto">
              <a:xfrm>
                <a:off x="4627563" y="4454525"/>
                <a:ext cx="11113" cy="4763"/>
              </a:xfrm>
              <a:custGeom>
                <a:avLst/>
                <a:gdLst>
                  <a:gd name="T0" fmla="*/ 6 w 7"/>
                  <a:gd name="T1" fmla="*/ 3 h 3"/>
                  <a:gd name="T2" fmla="*/ 7 w 7"/>
                  <a:gd name="T3" fmla="*/ 2 h 3"/>
                  <a:gd name="T4" fmla="*/ 5 w 7"/>
                  <a:gd name="T5" fmla="*/ 0 h 3"/>
                  <a:gd name="T6" fmla="*/ 4 w 7"/>
                  <a:gd name="T7" fmla="*/ 0 h 3"/>
                  <a:gd name="T8" fmla="*/ 3 w 7"/>
                  <a:gd name="T9" fmla="*/ 2 h 3"/>
                  <a:gd name="T10" fmla="*/ 0 w 7"/>
                  <a:gd name="T11" fmla="*/ 2 h 3"/>
                  <a:gd name="T12" fmla="*/ 3 w 7"/>
                  <a:gd name="T13" fmla="*/ 3 h 3"/>
                  <a:gd name="T14" fmla="*/ 6 w 7"/>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3">
                    <a:moveTo>
                      <a:pt x="6" y="3"/>
                    </a:moveTo>
                    <a:lnTo>
                      <a:pt x="7" y="2"/>
                    </a:lnTo>
                    <a:lnTo>
                      <a:pt x="5" y="0"/>
                    </a:lnTo>
                    <a:lnTo>
                      <a:pt x="4" y="0"/>
                    </a:lnTo>
                    <a:lnTo>
                      <a:pt x="3" y="2"/>
                    </a:lnTo>
                    <a:lnTo>
                      <a:pt x="0" y="2"/>
                    </a:lnTo>
                    <a:lnTo>
                      <a:pt x="3" y="3"/>
                    </a:lnTo>
                    <a:lnTo>
                      <a:pt x="6"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92" name="Freeform 1293">
                <a:extLst>
                  <a:ext uri="{FF2B5EF4-FFF2-40B4-BE49-F238E27FC236}">
                    <a16:creationId xmlns:a16="http://schemas.microsoft.com/office/drawing/2014/main" id="{A6DF89DE-C894-AF33-D35B-177D1BDBE52A}"/>
                  </a:ext>
                </a:extLst>
              </p:cNvPr>
              <p:cNvSpPr>
                <a:spLocks/>
              </p:cNvSpPr>
              <p:nvPr/>
            </p:nvSpPr>
            <p:spPr bwMode="auto">
              <a:xfrm>
                <a:off x="4598988" y="4467225"/>
                <a:ext cx="6350" cy="6350"/>
              </a:xfrm>
              <a:custGeom>
                <a:avLst/>
                <a:gdLst>
                  <a:gd name="T0" fmla="*/ 1 w 4"/>
                  <a:gd name="T1" fmla="*/ 2 h 4"/>
                  <a:gd name="T2" fmla="*/ 0 w 4"/>
                  <a:gd name="T3" fmla="*/ 4 h 4"/>
                  <a:gd name="T4" fmla="*/ 1 w 4"/>
                  <a:gd name="T5" fmla="*/ 4 h 4"/>
                  <a:gd name="T6" fmla="*/ 3 w 4"/>
                  <a:gd name="T7" fmla="*/ 4 h 4"/>
                  <a:gd name="T8" fmla="*/ 4 w 4"/>
                  <a:gd name="T9" fmla="*/ 1 h 4"/>
                  <a:gd name="T10" fmla="*/ 3 w 4"/>
                  <a:gd name="T11" fmla="*/ 0 h 4"/>
                  <a:gd name="T12" fmla="*/ 1 w 4"/>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1" y="2"/>
                    </a:moveTo>
                    <a:lnTo>
                      <a:pt x="0" y="4"/>
                    </a:lnTo>
                    <a:lnTo>
                      <a:pt x="1" y="4"/>
                    </a:lnTo>
                    <a:lnTo>
                      <a:pt x="3" y="4"/>
                    </a:lnTo>
                    <a:lnTo>
                      <a:pt x="4" y="1"/>
                    </a:lnTo>
                    <a:lnTo>
                      <a:pt x="3" y="0"/>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93" name="Freeform 1294">
                <a:extLst>
                  <a:ext uri="{FF2B5EF4-FFF2-40B4-BE49-F238E27FC236}">
                    <a16:creationId xmlns:a16="http://schemas.microsoft.com/office/drawing/2014/main" id="{EC0D66DD-87A3-3681-BD5F-B5B5D3E6C63B}"/>
                  </a:ext>
                </a:extLst>
              </p:cNvPr>
              <p:cNvSpPr>
                <a:spLocks/>
              </p:cNvSpPr>
              <p:nvPr/>
            </p:nvSpPr>
            <p:spPr bwMode="auto">
              <a:xfrm>
                <a:off x="4616451" y="4446588"/>
                <a:ext cx="11113" cy="7938"/>
              </a:xfrm>
              <a:custGeom>
                <a:avLst/>
                <a:gdLst>
                  <a:gd name="T0" fmla="*/ 4 w 7"/>
                  <a:gd name="T1" fmla="*/ 4 h 5"/>
                  <a:gd name="T2" fmla="*/ 5 w 7"/>
                  <a:gd name="T3" fmla="*/ 5 h 5"/>
                  <a:gd name="T4" fmla="*/ 7 w 7"/>
                  <a:gd name="T5" fmla="*/ 4 h 5"/>
                  <a:gd name="T6" fmla="*/ 7 w 7"/>
                  <a:gd name="T7" fmla="*/ 2 h 5"/>
                  <a:gd name="T8" fmla="*/ 6 w 7"/>
                  <a:gd name="T9" fmla="*/ 0 h 5"/>
                  <a:gd name="T10" fmla="*/ 2 w 7"/>
                  <a:gd name="T11" fmla="*/ 2 h 5"/>
                  <a:gd name="T12" fmla="*/ 1 w 7"/>
                  <a:gd name="T13" fmla="*/ 2 h 5"/>
                  <a:gd name="T14" fmla="*/ 0 w 7"/>
                  <a:gd name="T15" fmla="*/ 3 h 5"/>
                  <a:gd name="T16" fmla="*/ 1 w 7"/>
                  <a:gd name="T17" fmla="*/ 4 h 5"/>
                  <a:gd name="T18" fmla="*/ 4 w 7"/>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5">
                    <a:moveTo>
                      <a:pt x="4" y="4"/>
                    </a:moveTo>
                    <a:lnTo>
                      <a:pt x="5" y="5"/>
                    </a:lnTo>
                    <a:lnTo>
                      <a:pt x="7" y="4"/>
                    </a:lnTo>
                    <a:lnTo>
                      <a:pt x="7" y="2"/>
                    </a:lnTo>
                    <a:lnTo>
                      <a:pt x="6" y="0"/>
                    </a:lnTo>
                    <a:lnTo>
                      <a:pt x="2" y="2"/>
                    </a:lnTo>
                    <a:lnTo>
                      <a:pt x="1" y="2"/>
                    </a:lnTo>
                    <a:lnTo>
                      <a:pt x="0" y="3"/>
                    </a:lnTo>
                    <a:lnTo>
                      <a:pt x="1" y="4"/>
                    </a:lnTo>
                    <a:lnTo>
                      <a:pt x="4"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94" name="Freeform 1295">
                <a:extLst>
                  <a:ext uri="{FF2B5EF4-FFF2-40B4-BE49-F238E27FC236}">
                    <a16:creationId xmlns:a16="http://schemas.microsoft.com/office/drawing/2014/main" id="{630E5CF6-BDE2-ABE8-6EB3-887FC6D42582}"/>
                  </a:ext>
                </a:extLst>
              </p:cNvPr>
              <p:cNvSpPr>
                <a:spLocks/>
              </p:cNvSpPr>
              <p:nvPr/>
            </p:nvSpPr>
            <p:spPr bwMode="auto">
              <a:xfrm>
                <a:off x="4613276" y="4435475"/>
                <a:ext cx="9525" cy="12700"/>
              </a:xfrm>
              <a:custGeom>
                <a:avLst/>
                <a:gdLst>
                  <a:gd name="T0" fmla="*/ 3 w 6"/>
                  <a:gd name="T1" fmla="*/ 7 h 8"/>
                  <a:gd name="T2" fmla="*/ 3 w 6"/>
                  <a:gd name="T3" fmla="*/ 3 h 8"/>
                  <a:gd name="T4" fmla="*/ 5 w 6"/>
                  <a:gd name="T5" fmla="*/ 3 h 8"/>
                  <a:gd name="T6" fmla="*/ 6 w 6"/>
                  <a:gd name="T7" fmla="*/ 0 h 8"/>
                  <a:gd name="T8" fmla="*/ 5 w 6"/>
                  <a:gd name="T9" fmla="*/ 0 h 8"/>
                  <a:gd name="T10" fmla="*/ 3 w 6"/>
                  <a:gd name="T11" fmla="*/ 2 h 8"/>
                  <a:gd name="T12" fmla="*/ 2 w 6"/>
                  <a:gd name="T13" fmla="*/ 3 h 8"/>
                  <a:gd name="T14" fmla="*/ 0 w 6"/>
                  <a:gd name="T15" fmla="*/ 5 h 8"/>
                  <a:gd name="T16" fmla="*/ 1 w 6"/>
                  <a:gd name="T17" fmla="*/ 8 h 8"/>
                  <a:gd name="T18" fmla="*/ 3 w 6"/>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3" y="7"/>
                    </a:moveTo>
                    <a:lnTo>
                      <a:pt x="3" y="3"/>
                    </a:lnTo>
                    <a:lnTo>
                      <a:pt x="5" y="3"/>
                    </a:lnTo>
                    <a:lnTo>
                      <a:pt x="6" y="0"/>
                    </a:lnTo>
                    <a:lnTo>
                      <a:pt x="5" y="0"/>
                    </a:lnTo>
                    <a:lnTo>
                      <a:pt x="3" y="2"/>
                    </a:lnTo>
                    <a:lnTo>
                      <a:pt x="2" y="3"/>
                    </a:lnTo>
                    <a:lnTo>
                      <a:pt x="0" y="5"/>
                    </a:lnTo>
                    <a:lnTo>
                      <a:pt x="1" y="8"/>
                    </a:lnTo>
                    <a:lnTo>
                      <a:pt x="3"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95" name="Freeform 1296">
                <a:extLst>
                  <a:ext uri="{FF2B5EF4-FFF2-40B4-BE49-F238E27FC236}">
                    <a16:creationId xmlns:a16="http://schemas.microsoft.com/office/drawing/2014/main" id="{6B406463-A8F9-DFFF-0C33-C4CA5B3FA5FE}"/>
                  </a:ext>
                </a:extLst>
              </p:cNvPr>
              <p:cNvSpPr>
                <a:spLocks/>
              </p:cNvSpPr>
              <p:nvPr/>
            </p:nvSpPr>
            <p:spPr bwMode="auto">
              <a:xfrm>
                <a:off x="4084638" y="4310063"/>
                <a:ext cx="879475" cy="1108075"/>
              </a:xfrm>
              <a:custGeom>
                <a:avLst/>
                <a:gdLst>
                  <a:gd name="T0" fmla="*/ 671 w 713"/>
                  <a:gd name="T1" fmla="*/ 226 h 900"/>
                  <a:gd name="T2" fmla="*/ 607 w 713"/>
                  <a:gd name="T3" fmla="*/ 180 h 900"/>
                  <a:gd name="T4" fmla="*/ 580 w 713"/>
                  <a:gd name="T5" fmla="*/ 176 h 900"/>
                  <a:gd name="T6" fmla="*/ 549 w 713"/>
                  <a:gd name="T7" fmla="*/ 173 h 900"/>
                  <a:gd name="T8" fmla="*/ 534 w 713"/>
                  <a:gd name="T9" fmla="*/ 190 h 900"/>
                  <a:gd name="T10" fmla="*/ 521 w 713"/>
                  <a:gd name="T11" fmla="*/ 155 h 900"/>
                  <a:gd name="T12" fmla="*/ 501 w 713"/>
                  <a:gd name="T13" fmla="*/ 139 h 900"/>
                  <a:gd name="T14" fmla="*/ 470 w 713"/>
                  <a:gd name="T15" fmla="*/ 137 h 900"/>
                  <a:gd name="T16" fmla="*/ 443 w 713"/>
                  <a:gd name="T17" fmla="*/ 187 h 900"/>
                  <a:gd name="T18" fmla="*/ 434 w 713"/>
                  <a:gd name="T19" fmla="*/ 162 h 900"/>
                  <a:gd name="T20" fmla="*/ 450 w 713"/>
                  <a:gd name="T21" fmla="*/ 154 h 900"/>
                  <a:gd name="T22" fmla="*/ 443 w 713"/>
                  <a:gd name="T23" fmla="*/ 125 h 900"/>
                  <a:gd name="T24" fmla="*/ 416 w 713"/>
                  <a:gd name="T25" fmla="*/ 137 h 900"/>
                  <a:gd name="T26" fmla="*/ 402 w 713"/>
                  <a:gd name="T27" fmla="*/ 144 h 900"/>
                  <a:gd name="T28" fmla="*/ 435 w 713"/>
                  <a:gd name="T29" fmla="*/ 89 h 900"/>
                  <a:gd name="T30" fmla="*/ 415 w 713"/>
                  <a:gd name="T31" fmla="*/ 36 h 900"/>
                  <a:gd name="T32" fmla="*/ 397 w 713"/>
                  <a:gd name="T33" fmla="*/ 40 h 900"/>
                  <a:gd name="T34" fmla="*/ 371 w 713"/>
                  <a:gd name="T35" fmla="*/ 72 h 900"/>
                  <a:gd name="T36" fmla="*/ 349 w 713"/>
                  <a:gd name="T37" fmla="*/ 57 h 900"/>
                  <a:gd name="T38" fmla="*/ 323 w 713"/>
                  <a:gd name="T39" fmla="*/ 76 h 900"/>
                  <a:gd name="T40" fmla="*/ 287 w 713"/>
                  <a:gd name="T41" fmla="*/ 84 h 900"/>
                  <a:gd name="T42" fmla="*/ 254 w 713"/>
                  <a:gd name="T43" fmla="*/ 68 h 900"/>
                  <a:gd name="T44" fmla="*/ 258 w 713"/>
                  <a:gd name="T45" fmla="*/ 23 h 900"/>
                  <a:gd name="T46" fmla="*/ 242 w 713"/>
                  <a:gd name="T47" fmla="*/ 4 h 900"/>
                  <a:gd name="T48" fmla="*/ 187 w 713"/>
                  <a:gd name="T49" fmla="*/ 30 h 900"/>
                  <a:gd name="T50" fmla="*/ 171 w 713"/>
                  <a:gd name="T51" fmla="*/ 60 h 900"/>
                  <a:gd name="T52" fmla="*/ 155 w 713"/>
                  <a:gd name="T53" fmla="*/ 97 h 900"/>
                  <a:gd name="T54" fmla="*/ 107 w 713"/>
                  <a:gd name="T55" fmla="*/ 79 h 900"/>
                  <a:gd name="T56" fmla="*/ 86 w 713"/>
                  <a:gd name="T57" fmla="*/ 110 h 900"/>
                  <a:gd name="T58" fmla="*/ 69 w 713"/>
                  <a:gd name="T59" fmla="*/ 218 h 900"/>
                  <a:gd name="T60" fmla="*/ 24 w 713"/>
                  <a:gd name="T61" fmla="*/ 231 h 900"/>
                  <a:gd name="T62" fmla="*/ 3 w 713"/>
                  <a:gd name="T63" fmla="*/ 277 h 900"/>
                  <a:gd name="T64" fmla="*/ 31 w 713"/>
                  <a:gd name="T65" fmla="*/ 335 h 900"/>
                  <a:gd name="T66" fmla="*/ 66 w 713"/>
                  <a:gd name="T67" fmla="*/ 367 h 900"/>
                  <a:gd name="T68" fmla="*/ 115 w 713"/>
                  <a:gd name="T69" fmla="*/ 359 h 900"/>
                  <a:gd name="T70" fmla="*/ 156 w 713"/>
                  <a:gd name="T71" fmla="*/ 357 h 900"/>
                  <a:gd name="T72" fmla="*/ 200 w 713"/>
                  <a:gd name="T73" fmla="*/ 402 h 900"/>
                  <a:gd name="T74" fmla="*/ 252 w 713"/>
                  <a:gd name="T75" fmla="*/ 452 h 900"/>
                  <a:gd name="T76" fmla="*/ 298 w 713"/>
                  <a:gd name="T77" fmla="*/ 566 h 900"/>
                  <a:gd name="T78" fmla="*/ 324 w 713"/>
                  <a:gd name="T79" fmla="*/ 619 h 900"/>
                  <a:gd name="T80" fmla="*/ 375 w 713"/>
                  <a:gd name="T81" fmla="*/ 661 h 900"/>
                  <a:gd name="T82" fmla="*/ 385 w 713"/>
                  <a:gd name="T83" fmla="*/ 716 h 900"/>
                  <a:gd name="T84" fmla="*/ 355 w 713"/>
                  <a:gd name="T85" fmla="*/ 759 h 900"/>
                  <a:gd name="T86" fmla="*/ 327 w 713"/>
                  <a:gd name="T87" fmla="*/ 803 h 900"/>
                  <a:gd name="T88" fmla="*/ 358 w 713"/>
                  <a:gd name="T89" fmla="*/ 835 h 900"/>
                  <a:gd name="T90" fmla="*/ 404 w 713"/>
                  <a:gd name="T91" fmla="*/ 874 h 900"/>
                  <a:gd name="T92" fmla="*/ 422 w 713"/>
                  <a:gd name="T93" fmla="*/ 858 h 900"/>
                  <a:gd name="T94" fmla="*/ 434 w 713"/>
                  <a:gd name="T95" fmla="*/ 827 h 900"/>
                  <a:gd name="T96" fmla="*/ 445 w 713"/>
                  <a:gd name="T97" fmla="*/ 813 h 900"/>
                  <a:gd name="T98" fmla="*/ 427 w 713"/>
                  <a:gd name="T99" fmla="*/ 847 h 900"/>
                  <a:gd name="T100" fmla="*/ 475 w 713"/>
                  <a:gd name="T101" fmla="*/ 768 h 900"/>
                  <a:gd name="T102" fmla="*/ 476 w 713"/>
                  <a:gd name="T103" fmla="*/ 733 h 900"/>
                  <a:gd name="T104" fmla="*/ 476 w 713"/>
                  <a:gd name="T105" fmla="*/ 697 h 900"/>
                  <a:gd name="T106" fmla="*/ 525 w 713"/>
                  <a:gd name="T107" fmla="*/ 653 h 900"/>
                  <a:gd name="T108" fmla="*/ 544 w 713"/>
                  <a:gd name="T109" fmla="*/ 633 h 900"/>
                  <a:gd name="T110" fmla="*/ 567 w 713"/>
                  <a:gd name="T111" fmla="*/ 630 h 900"/>
                  <a:gd name="T112" fmla="*/ 593 w 713"/>
                  <a:gd name="T113" fmla="*/ 626 h 900"/>
                  <a:gd name="T114" fmla="*/ 619 w 713"/>
                  <a:gd name="T115" fmla="*/ 581 h 900"/>
                  <a:gd name="T116" fmla="*/ 638 w 713"/>
                  <a:gd name="T117" fmla="*/ 513 h 900"/>
                  <a:gd name="T118" fmla="*/ 637 w 713"/>
                  <a:gd name="T119" fmla="*/ 426 h 900"/>
                  <a:gd name="T120" fmla="*/ 641 w 713"/>
                  <a:gd name="T121" fmla="*/ 399 h 900"/>
                  <a:gd name="T122" fmla="*/ 661 w 713"/>
                  <a:gd name="T123" fmla="*/ 390 h 900"/>
                  <a:gd name="T124" fmla="*/ 705 w 713"/>
                  <a:gd name="T125" fmla="*/ 319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3" h="900">
                    <a:moveTo>
                      <a:pt x="713" y="284"/>
                    </a:moveTo>
                    <a:cubicBezTo>
                      <a:pt x="713" y="273"/>
                      <a:pt x="713" y="273"/>
                      <a:pt x="713" y="273"/>
                    </a:cubicBezTo>
                    <a:cubicBezTo>
                      <a:pt x="711" y="271"/>
                      <a:pt x="711" y="271"/>
                      <a:pt x="711" y="271"/>
                    </a:cubicBezTo>
                    <a:cubicBezTo>
                      <a:pt x="710" y="266"/>
                      <a:pt x="710" y="266"/>
                      <a:pt x="710" y="266"/>
                    </a:cubicBezTo>
                    <a:cubicBezTo>
                      <a:pt x="704" y="249"/>
                      <a:pt x="704" y="249"/>
                      <a:pt x="704" y="249"/>
                    </a:cubicBezTo>
                    <a:cubicBezTo>
                      <a:pt x="704" y="243"/>
                      <a:pt x="704" y="243"/>
                      <a:pt x="704" y="243"/>
                    </a:cubicBezTo>
                    <a:cubicBezTo>
                      <a:pt x="702" y="236"/>
                      <a:pt x="702" y="236"/>
                      <a:pt x="702" y="236"/>
                    </a:cubicBezTo>
                    <a:cubicBezTo>
                      <a:pt x="691" y="230"/>
                      <a:pt x="691" y="230"/>
                      <a:pt x="691" y="230"/>
                    </a:cubicBezTo>
                    <a:cubicBezTo>
                      <a:pt x="684" y="230"/>
                      <a:pt x="684" y="230"/>
                      <a:pt x="684" y="230"/>
                    </a:cubicBezTo>
                    <a:cubicBezTo>
                      <a:pt x="679" y="233"/>
                      <a:pt x="679" y="233"/>
                      <a:pt x="679" y="233"/>
                    </a:cubicBezTo>
                    <a:cubicBezTo>
                      <a:pt x="675" y="227"/>
                      <a:pt x="675" y="227"/>
                      <a:pt x="675" y="227"/>
                    </a:cubicBezTo>
                    <a:cubicBezTo>
                      <a:pt x="671" y="226"/>
                      <a:pt x="671" y="226"/>
                      <a:pt x="671" y="226"/>
                    </a:cubicBezTo>
                    <a:cubicBezTo>
                      <a:pt x="668" y="221"/>
                      <a:pt x="668" y="221"/>
                      <a:pt x="668" y="221"/>
                    </a:cubicBezTo>
                    <a:cubicBezTo>
                      <a:pt x="662" y="218"/>
                      <a:pt x="662" y="218"/>
                      <a:pt x="662" y="218"/>
                    </a:cubicBezTo>
                    <a:cubicBezTo>
                      <a:pt x="659" y="217"/>
                      <a:pt x="659" y="217"/>
                      <a:pt x="659" y="217"/>
                    </a:cubicBezTo>
                    <a:cubicBezTo>
                      <a:pt x="650" y="207"/>
                      <a:pt x="650" y="207"/>
                      <a:pt x="650" y="207"/>
                    </a:cubicBezTo>
                    <a:cubicBezTo>
                      <a:pt x="644" y="196"/>
                      <a:pt x="644" y="196"/>
                      <a:pt x="644" y="196"/>
                    </a:cubicBezTo>
                    <a:cubicBezTo>
                      <a:pt x="641" y="195"/>
                      <a:pt x="641" y="195"/>
                      <a:pt x="641" y="195"/>
                    </a:cubicBezTo>
                    <a:cubicBezTo>
                      <a:pt x="636" y="190"/>
                      <a:pt x="636" y="190"/>
                      <a:pt x="636" y="190"/>
                    </a:cubicBezTo>
                    <a:cubicBezTo>
                      <a:pt x="632" y="190"/>
                      <a:pt x="632" y="190"/>
                      <a:pt x="632" y="190"/>
                    </a:cubicBezTo>
                    <a:cubicBezTo>
                      <a:pt x="621" y="181"/>
                      <a:pt x="621" y="181"/>
                      <a:pt x="621" y="181"/>
                    </a:cubicBezTo>
                    <a:cubicBezTo>
                      <a:pt x="616" y="181"/>
                      <a:pt x="616" y="181"/>
                      <a:pt x="616" y="181"/>
                    </a:cubicBezTo>
                    <a:cubicBezTo>
                      <a:pt x="611" y="178"/>
                      <a:pt x="611" y="178"/>
                      <a:pt x="611" y="178"/>
                    </a:cubicBezTo>
                    <a:cubicBezTo>
                      <a:pt x="607" y="180"/>
                      <a:pt x="607" y="180"/>
                      <a:pt x="607" y="180"/>
                    </a:cubicBezTo>
                    <a:cubicBezTo>
                      <a:pt x="602" y="180"/>
                      <a:pt x="602" y="180"/>
                      <a:pt x="602" y="180"/>
                    </a:cubicBezTo>
                    <a:cubicBezTo>
                      <a:pt x="599" y="178"/>
                      <a:pt x="599" y="178"/>
                      <a:pt x="599" y="178"/>
                    </a:cubicBezTo>
                    <a:cubicBezTo>
                      <a:pt x="596" y="180"/>
                      <a:pt x="596" y="180"/>
                      <a:pt x="596" y="180"/>
                    </a:cubicBezTo>
                    <a:cubicBezTo>
                      <a:pt x="594" y="183"/>
                      <a:pt x="594" y="183"/>
                      <a:pt x="594" y="183"/>
                    </a:cubicBezTo>
                    <a:cubicBezTo>
                      <a:pt x="592" y="180"/>
                      <a:pt x="592" y="180"/>
                      <a:pt x="592" y="180"/>
                    </a:cubicBezTo>
                    <a:cubicBezTo>
                      <a:pt x="587" y="176"/>
                      <a:pt x="587" y="176"/>
                      <a:pt x="587" y="176"/>
                    </a:cubicBezTo>
                    <a:cubicBezTo>
                      <a:pt x="586" y="178"/>
                      <a:pt x="586" y="178"/>
                      <a:pt x="586" y="178"/>
                    </a:cubicBezTo>
                    <a:cubicBezTo>
                      <a:pt x="584" y="176"/>
                      <a:pt x="584" y="176"/>
                      <a:pt x="584" y="176"/>
                    </a:cubicBezTo>
                    <a:cubicBezTo>
                      <a:pt x="583" y="178"/>
                      <a:pt x="583" y="178"/>
                      <a:pt x="583" y="178"/>
                    </a:cubicBezTo>
                    <a:cubicBezTo>
                      <a:pt x="583" y="181"/>
                      <a:pt x="583" y="181"/>
                      <a:pt x="583" y="181"/>
                    </a:cubicBezTo>
                    <a:cubicBezTo>
                      <a:pt x="580" y="178"/>
                      <a:pt x="580" y="178"/>
                      <a:pt x="580" y="178"/>
                    </a:cubicBezTo>
                    <a:cubicBezTo>
                      <a:pt x="580" y="176"/>
                      <a:pt x="580" y="176"/>
                      <a:pt x="580" y="176"/>
                    </a:cubicBezTo>
                    <a:cubicBezTo>
                      <a:pt x="578" y="175"/>
                      <a:pt x="578" y="175"/>
                      <a:pt x="578" y="175"/>
                    </a:cubicBezTo>
                    <a:cubicBezTo>
                      <a:pt x="578" y="177"/>
                      <a:pt x="578" y="177"/>
                      <a:pt x="578" y="177"/>
                    </a:cubicBezTo>
                    <a:cubicBezTo>
                      <a:pt x="577" y="178"/>
                      <a:pt x="577" y="178"/>
                      <a:pt x="577" y="178"/>
                    </a:cubicBezTo>
                    <a:cubicBezTo>
                      <a:pt x="572" y="175"/>
                      <a:pt x="572" y="175"/>
                      <a:pt x="572" y="175"/>
                    </a:cubicBezTo>
                    <a:cubicBezTo>
                      <a:pt x="570" y="176"/>
                      <a:pt x="570" y="176"/>
                      <a:pt x="570" y="176"/>
                    </a:cubicBezTo>
                    <a:cubicBezTo>
                      <a:pt x="565" y="175"/>
                      <a:pt x="565" y="175"/>
                      <a:pt x="565" y="175"/>
                    </a:cubicBezTo>
                    <a:cubicBezTo>
                      <a:pt x="555" y="169"/>
                      <a:pt x="555" y="169"/>
                      <a:pt x="555" y="169"/>
                    </a:cubicBezTo>
                    <a:cubicBezTo>
                      <a:pt x="552" y="169"/>
                      <a:pt x="552" y="169"/>
                      <a:pt x="552" y="169"/>
                    </a:cubicBezTo>
                    <a:cubicBezTo>
                      <a:pt x="551" y="171"/>
                      <a:pt x="551" y="171"/>
                      <a:pt x="551" y="171"/>
                    </a:cubicBezTo>
                    <a:cubicBezTo>
                      <a:pt x="552" y="173"/>
                      <a:pt x="552" y="173"/>
                      <a:pt x="552" y="173"/>
                    </a:cubicBezTo>
                    <a:cubicBezTo>
                      <a:pt x="551" y="174"/>
                      <a:pt x="551" y="174"/>
                      <a:pt x="551" y="174"/>
                    </a:cubicBezTo>
                    <a:cubicBezTo>
                      <a:pt x="549" y="173"/>
                      <a:pt x="549" y="173"/>
                      <a:pt x="549" y="173"/>
                    </a:cubicBezTo>
                    <a:cubicBezTo>
                      <a:pt x="548" y="174"/>
                      <a:pt x="548" y="174"/>
                      <a:pt x="548" y="174"/>
                    </a:cubicBezTo>
                    <a:cubicBezTo>
                      <a:pt x="548" y="175"/>
                      <a:pt x="548" y="175"/>
                      <a:pt x="548" y="175"/>
                    </a:cubicBezTo>
                    <a:cubicBezTo>
                      <a:pt x="544" y="177"/>
                      <a:pt x="544" y="177"/>
                      <a:pt x="544" y="177"/>
                    </a:cubicBezTo>
                    <a:cubicBezTo>
                      <a:pt x="543" y="180"/>
                      <a:pt x="543" y="180"/>
                      <a:pt x="543" y="180"/>
                    </a:cubicBezTo>
                    <a:cubicBezTo>
                      <a:pt x="543" y="185"/>
                      <a:pt x="543" y="185"/>
                      <a:pt x="543" y="185"/>
                    </a:cubicBezTo>
                    <a:cubicBezTo>
                      <a:pt x="541" y="181"/>
                      <a:pt x="541" y="181"/>
                      <a:pt x="541" y="181"/>
                    </a:cubicBezTo>
                    <a:cubicBezTo>
                      <a:pt x="540" y="178"/>
                      <a:pt x="540" y="178"/>
                      <a:pt x="540" y="178"/>
                    </a:cubicBezTo>
                    <a:cubicBezTo>
                      <a:pt x="538" y="179"/>
                      <a:pt x="538" y="179"/>
                      <a:pt x="538" y="179"/>
                    </a:cubicBezTo>
                    <a:cubicBezTo>
                      <a:pt x="538" y="183"/>
                      <a:pt x="538" y="183"/>
                      <a:pt x="538" y="183"/>
                    </a:cubicBezTo>
                    <a:cubicBezTo>
                      <a:pt x="535" y="190"/>
                      <a:pt x="535" y="190"/>
                      <a:pt x="535" y="190"/>
                    </a:cubicBezTo>
                    <a:cubicBezTo>
                      <a:pt x="535" y="195"/>
                      <a:pt x="535" y="195"/>
                      <a:pt x="535" y="195"/>
                    </a:cubicBezTo>
                    <a:cubicBezTo>
                      <a:pt x="534" y="190"/>
                      <a:pt x="534" y="190"/>
                      <a:pt x="534" y="190"/>
                    </a:cubicBezTo>
                    <a:cubicBezTo>
                      <a:pt x="535" y="184"/>
                      <a:pt x="535" y="184"/>
                      <a:pt x="535" y="184"/>
                    </a:cubicBezTo>
                    <a:cubicBezTo>
                      <a:pt x="535" y="180"/>
                      <a:pt x="535" y="180"/>
                      <a:pt x="535" y="180"/>
                    </a:cubicBezTo>
                    <a:cubicBezTo>
                      <a:pt x="536" y="172"/>
                      <a:pt x="536" y="172"/>
                      <a:pt x="536" y="172"/>
                    </a:cubicBezTo>
                    <a:cubicBezTo>
                      <a:pt x="538" y="171"/>
                      <a:pt x="538" y="171"/>
                      <a:pt x="538" y="171"/>
                    </a:cubicBezTo>
                    <a:cubicBezTo>
                      <a:pt x="537" y="169"/>
                      <a:pt x="537" y="169"/>
                      <a:pt x="537" y="169"/>
                    </a:cubicBezTo>
                    <a:cubicBezTo>
                      <a:pt x="534" y="169"/>
                      <a:pt x="534" y="169"/>
                      <a:pt x="534" y="169"/>
                    </a:cubicBezTo>
                    <a:cubicBezTo>
                      <a:pt x="538" y="164"/>
                      <a:pt x="538" y="164"/>
                      <a:pt x="538" y="164"/>
                    </a:cubicBezTo>
                    <a:cubicBezTo>
                      <a:pt x="533" y="157"/>
                      <a:pt x="533" y="157"/>
                      <a:pt x="533" y="157"/>
                    </a:cubicBezTo>
                    <a:cubicBezTo>
                      <a:pt x="530" y="152"/>
                      <a:pt x="530" y="152"/>
                      <a:pt x="530" y="152"/>
                    </a:cubicBezTo>
                    <a:cubicBezTo>
                      <a:pt x="527" y="152"/>
                      <a:pt x="527" y="152"/>
                      <a:pt x="527" y="152"/>
                    </a:cubicBezTo>
                    <a:cubicBezTo>
                      <a:pt x="523" y="151"/>
                      <a:pt x="523" y="151"/>
                      <a:pt x="523" y="151"/>
                    </a:cubicBezTo>
                    <a:cubicBezTo>
                      <a:pt x="521" y="155"/>
                      <a:pt x="521" y="155"/>
                      <a:pt x="521" y="155"/>
                    </a:cubicBezTo>
                    <a:cubicBezTo>
                      <a:pt x="518" y="157"/>
                      <a:pt x="518" y="157"/>
                      <a:pt x="518" y="157"/>
                    </a:cubicBezTo>
                    <a:cubicBezTo>
                      <a:pt x="517" y="153"/>
                      <a:pt x="517" y="153"/>
                      <a:pt x="517" y="153"/>
                    </a:cubicBezTo>
                    <a:cubicBezTo>
                      <a:pt x="515" y="152"/>
                      <a:pt x="515" y="152"/>
                      <a:pt x="515" y="152"/>
                    </a:cubicBezTo>
                    <a:cubicBezTo>
                      <a:pt x="514" y="149"/>
                      <a:pt x="514" y="149"/>
                      <a:pt x="514" y="149"/>
                    </a:cubicBezTo>
                    <a:cubicBezTo>
                      <a:pt x="512" y="147"/>
                      <a:pt x="512" y="147"/>
                      <a:pt x="512" y="147"/>
                    </a:cubicBezTo>
                    <a:cubicBezTo>
                      <a:pt x="509" y="147"/>
                      <a:pt x="509" y="147"/>
                      <a:pt x="509" y="147"/>
                    </a:cubicBezTo>
                    <a:cubicBezTo>
                      <a:pt x="508" y="145"/>
                      <a:pt x="508" y="145"/>
                      <a:pt x="508" y="145"/>
                    </a:cubicBezTo>
                    <a:cubicBezTo>
                      <a:pt x="506" y="144"/>
                      <a:pt x="506" y="144"/>
                      <a:pt x="506" y="144"/>
                    </a:cubicBezTo>
                    <a:cubicBezTo>
                      <a:pt x="504" y="146"/>
                      <a:pt x="504" y="146"/>
                      <a:pt x="504" y="146"/>
                    </a:cubicBezTo>
                    <a:cubicBezTo>
                      <a:pt x="504" y="144"/>
                      <a:pt x="504" y="144"/>
                      <a:pt x="504" y="144"/>
                    </a:cubicBezTo>
                    <a:cubicBezTo>
                      <a:pt x="502" y="143"/>
                      <a:pt x="502" y="143"/>
                      <a:pt x="502" y="143"/>
                    </a:cubicBezTo>
                    <a:cubicBezTo>
                      <a:pt x="501" y="139"/>
                      <a:pt x="501" y="139"/>
                      <a:pt x="501" y="139"/>
                    </a:cubicBezTo>
                    <a:cubicBezTo>
                      <a:pt x="499" y="141"/>
                      <a:pt x="499" y="141"/>
                      <a:pt x="499" y="141"/>
                    </a:cubicBezTo>
                    <a:cubicBezTo>
                      <a:pt x="495" y="139"/>
                      <a:pt x="495" y="139"/>
                      <a:pt x="495" y="139"/>
                    </a:cubicBezTo>
                    <a:cubicBezTo>
                      <a:pt x="489" y="135"/>
                      <a:pt x="489" y="135"/>
                      <a:pt x="489" y="135"/>
                    </a:cubicBezTo>
                    <a:cubicBezTo>
                      <a:pt x="488" y="135"/>
                      <a:pt x="488" y="135"/>
                      <a:pt x="488" y="135"/>
                    </a:cubicBezTo>
                    <a:cubicBezTo>
                      <a:pt x="487" y="137"/>
                      <a:pt x="487" y="137"/>
                      <a:pt x="487" y="137"/>
                    </a:cubicBezTo>
                    <a:cubicBezTo>
                      <a:pt x="483" y="134"/>
                      <a:pt x="483" y="134"/>
                      <a:pt x="483" y="134"/>
                    </a:cubicBezTo>
                    <a:cubicBezTo>
                      <a:pt x="481" y="135"/>
                      <a:pt x="481" y="135"/>
                      <a:pt x="481" y="135"/>
                    </a:cubicBezTo>
                    <a:cubicBezTo>
                      <a:pt x="481" y="137"/>
                      <a:pt x="481" y="137"/>
                      <a:pt x="481" y="137"/>
                    </a:cubicBezTo>
                    <a:cubicBezTo>
                      <a:pt x="479" y="137"/>
                      <a:pt x="479" y="137"/>
                      <a:pt x="479" y="137"/>
                    </a:cubicBezTo>
                    <a:cubicBezTo>
                      <a:pt x="478" y="134"/>
                      <a:pt x="478" y="134"/>
                      <a:pt x="478" y="134"/>
                    </a:cubicBezTo>
                    <a:cubicBezTo>
                      <a:pt x="474" y="134"/>
                      <a:pt x="474" y="134"/>
                      <a:pt x="474" y="134"/>
                    </a:cubicBezTo>
                    <a:cubicBezTo>
                      <a:pt x="470" y="137"/>
                      <a:pt x="470" y="137"/>
                      <a:pt x="470" y="137"/>
                    </a:cubicBezTo>
                    <a:cubicBezTo>
                      <a:pt x="468" y="141"/>
                      <a:pt x="468" y="141"/>
                      <a:pt x="468" y="141"/>
                    </a:cubicBezTo>
                    <a:cubicBezTo>
                      <a:pt x="469" y="143"/>
                      <a:pt x="469" y="143"/>
                      <a:pt x="469" y="143"/>
                    </a:cubicBezTo>
                    <a:cubicBezTo>
                      <a:pt x="465" y="148"/>
                      <a:pt x="465" y="148"/>
                      <a:pt x="465" y="148"/>
                    </a:cubicBezTo>
                    <a:cubicBezTo>
                      <a:pt x="460" y="152"/>
                      <a:pt x="460" y="152"/>
                      <a:pt x="460" y="152"/>
                    </a:cubicBezTo>
                    <a:cubicBezTo>
                      <a:pt x="453" y="156"/>
                      <a:pt x="453" y="156"/>
                      <a:pt x="453" y="156"/>
                    </a:cubicBezTo>
                    <a:cubicBezTo>
                      <a:pt x="450" y="161"/>
                      <a:pt x="450" y="161"/>
                      <a:pt x="450" y="161"/>
                    </a:cubicBezTo>
                    <a:cubicBezTo>
                      <a:pt x="448" y="167"/>
                      <a:pt x="448" y="167"/>
                      <a:pt x="448" y="167"/>
                    </a:cubicBezTo>
                    <a:cubicBezTo>
                      <a:pt x="447" y="173"/>
                      <a:pt x="447" y="173"/>
                      <a:pt x="447" y="173"/>
                    </a:cubicBezTo>
                    <a:cubicBezTo>
                      <a:pt x="445" y="176"/>
                      <a:pt x="445" y="176"/>
                      <a:pt x="445" y="176"/>
                    </a:cubicBezTo>
                    <a:cubicBezTo>
                      <a:pt x="442" y="180"/>
                      <a:pt x="442" y="180"/>
                      <a:pt x="442" y="180"/>
                    </a:cubicBezTo>
                    <a:cubicBezTo>
                      <a:pt x="443" y="183"/>
                      <a:pt x="443" y="183"/>
                      <a:pt x="443" y="183"/>
                    </a:cubicBezTo>
                    <a:cubicBezTo>
                      <a:pt x="443" y="187"/>
                      <a:pt x="443" y="187"/>
                      <a:pt x="443" y="187"/>
                    </a:cubicBezTo>
                    <a:cubicBezTo>
                      <a:pt x="442" y="196"/>
                      <a:pt x="442" y="196"/>
                      <a:pt x="442" y="196"/>
                    </a:cubicBezTo>
                    <a:cubicBezTo>
                      <a:pt x="441" y="191"/>
                      <a:pt x="441" y="191"/>
                      <a:pt x="441" y="191"/>
                    </a:cubicBezTo>
                    <a:cubicBezTo>
                      <a:pt x="439" y="186"/>
                      <a:pt x="439" y="186"/>
                      <a:pt x="439" y="186"/>
                    </a:cubicBezTo>
                    <a:cubicBezTo>
                      <a:pt x="439" y="182"/>
                      <a:pt x="439" y="182"/>
                      <a:pt x="439" y="182"/>
                    </a:cubicBezTo>
                    <a:cubicBezTo>
                      <a:pt x="441" y="178"/>
                      <a:pt x="441" y="178"/>
                      <a:pt x="441" y="178"/>
                    </a:cubicBezTo>
                    <a:cubicBezTo>
                      <a:pt x="444" y="175"/>
                      <a:pt x="444" y="175"/>
                      <a:pt x="444" y="175"/>
                    </a:cubicBezTo>
                    <a:cubicBezTo>
                      <a:pt x="444" y="169"/>
                      <a:pt x="444" y="169"/>
                      <a:pt x="444" y="169"/>
                    </a:cubicBezTo>
                    <a:cubicBezTo>
                      <a:pt x="445" y="164"/>
                      <a:pt x="445" y="164"/>
                      <a:pt x="445" y="164"/>
                    </a:cubicBezTo>
                    <a:cubicBezTo>
                      <a:pt x="445" y="161"/>
                      <a:pt x="445" y="161"/>
                      <a:pt x="445" y="161"/>
                    </a:cubicBezTo>
                    <a:cubicBezTo>
                      <a:pt x="443" y="161"/>
                      <a:pt x="443" y="161"/>
                      <a:pt x="443" y="161"/>
                    </a:cubicBezTo>
                    <a:cubicBezTo>
                      <a:pt x="439" y="163"/>
                      <a:pt x="439" y="163"/>
                      <a:pt x="439" y="163"/>
                    </a:cubicBezTo>
                    <a:cubicBezTo>
                      <a:pt x="434" y="162"/>
                      <a:pt x="434" y="162"/>
                      <a:pt x="434" y="162"/>
                    </a:cubicBezTo>
                    <a:cubicBezTo>
                      <a:pt x="430" y="162"/>
                      <a:pt x="430" y="162"/>
                      <a:pt x="430" y="162"/>
                    </a:cubicBezTo>
                    <a:cubicBezTo>
                      <a:pt x="427" y="163"/>
                      <a:pt x="427" y="163"/>
                      <a:pt x="427" y="163"/>
                    </a:cubicBezTo>
                    <a:cubicBezTo>
                      <a:pt x="424" y="161"/>
                      <a:pt x="424" y="161"/>
                      <a:pt x="424" y="161"/>
                    </a:cubicBezTo>
                    <a:cubicBezTo>
                      <a:pt x="427" y="161"/>
                      <a:pt x="427" y="161"/>
                      <a:pt x="427" y="161"/>
                    </a:cubicBezTo>
                    <a:cubicBezTo>
                      <a:pt x="430" y="158"/>
                      <a:pt x="430" y="158"/>
                      <a:pt x="430" y="158"/>
                    </a:cubicBezTo>
                    <a:cubicBezTo>
                      <a:pt x="433" y="157"/>
                      <a:pt x="433" y="157"/>
                      <a:pt x="433" y="157"/>
                    </a:cubicBezTo>
                    <a:cubicBezTo>
                      <a:pt x="439" y="158"/>
                      <a:pt x="439" y="158"/>
                      <a:pt x="439" y="158"/>
                    </a:cubicBezTo>
                    <a:cubicBezTo>
                      <a:pt x="442" y="158"/>
                      <a:pt x="442" y="158"/>
                      <a:pt x="442" y="158"/>
                    </a:cubicBezTo>
                    <a:cubicBezTo>
                      <a:pt x="445" y="153"/>
                      <a:pt x="445" y="153"/>
                      <a:pt x="445" y="153"/>
                    </a:cubicBezTo>
                    <a:cubicBezTo>
                      <a:pt x="446" y="153"/>
                      <a:pt x="446" y="153"/>
                      <a:pt x="446" y="153"/>
                    </a:cubicBezTo>
                    <a:cubicBezTo>
                      <a:pt x="448" y="155"/>
                      <a:pt x="448" y="155"/>
                      <a:pt x="448" y="155"/>
                    </a:cubicBezTo>
                    <a:cubicBezTo>
                      <a:pt x="450" y="154"/>
                      <a:pt x="450" y="154"/>
                      <a:pt x="450" y="154"/>
                    </a:cubicBezTo>
                    <a:cubicBezTo>
                      <a:pt x="453" y="152"/>
                      <a:pt x="453" y="152"/>
                      <a:pt x="453" y="152"/>
                    </a:cubicBezTo>
                    <a:cubicBezTo>
                      <a:pt x="458" y="150"/>
                      <a:pt x="458" y="150"/>
                      <a:pt x="458" y="150"/>
                    </a:cubicBezTo>
                    <a:cubicBezTo>
                      <a:pt x="458" y="145"/>
                      <a:pt x="458" y="145"/>
                      <a:pt x="458" y="145"/>
                    </a:cubicBezTo>
                    <a:cubicBezTo>
                      <a:pt x="463" y="138"/>
                      <a:pt x="463" y="138"/>
                      <a:pt x="463" y="138"/>
                    </a:cubicBezTo>
                    <a:cubicBezTo>
                      <a:pt x="463" y="133"/>
                      <a:pt x="463" y="133"/>
                      <a:pt x="463" y="133"/>
                    </a:cubicBezTo>
                    <a:cubicBezTo>
                      <a:pt x="465" y="130"/>
                      <a:pt x="465" y="130"/>
                      <a:pt x="465" y="130"/>
                    </a:cubicBezTo>
                    <a:cubicBezTo>
                      <a:pt x="465" y="126"/>
                      <a:pt x="465" y="126"/>
                      <a:pt x="465" y="126"/>
                    </a:cubicBezTo>
                    <a:cubicBezTo>
                      <a:pt x="460" y="125"/>
                      <a:pt x="460" y="125"/>
                      <a:pt x="460" y="125"/>
                    </a:cubicBezTo>
                    <a:cubicBezTo>
                      <a:pt x="456" y="121"/>
                      <a:pt x="456" y="121"/>
                      <a:pt x="456" y="121"/>
                    </a:cubicBezTo>
                    <a:cubicBezTo>
                      <a:pt x="452" y="121"/>
                      <a:pt x="452" y="121"/>
                      <a:pt x="452" y="121"/>
                    </a:cubicBezTo>
                    <a:cubicBezTo>
                      <a:pt x="447" y="125"/>
                      <a:pt x="447" y="125"/>
                      <a:pt x="447" y="125"/>
                    </a:cubicBezTo>
                    <a:cubicBezTo>
                      <a:pt x="443" y="125"/>
                      <a:pt x="443" y="125"/>
                      <a:pt x="443" y="125"/>
                    </a:cubicBezTo>
                    <a:cubicBezTo>
                      <a:pt x="436" y="122"/>
                      <a:pt x="436" y="122"/>
                      <a:pt x="436" y="122"/>
                    </a:cubicBezTo>
                    <a:cubicBezTo>
                      <a:pt x="429" y="122"/>
                      <a:pt x="429" y="122"/>
                      <a:pt x="429" y="122"/>
                    </a:cubicBezTo>
                    <a:cubicBezTo>
                      <a:pt x="424" y="128"/>
                      <a:pt x="424" y="128"/>
                      <a:pt x="424" y="128"/>
                    </a:cubicBezTo>
                    <a:cubicBezTo>
                      <a:pt x="425" y="130"/>
                      <a:pt x="425" y="130"/>
                      <a:pt x="425" y="130"/>
                    </a:cubicBezTo>
                    <a:cubicBezTo>
                      <a:pt x="426" y="132"/>
                      <a:pt x="426" y="132"/>
                      <a:pt x="426" y="132"/>
                    </a:cubicBezTo>
                    <a:cubicBezTo>
                      <a:pt x="427" y="134"/>
                      <a:pt x="427" y="134"/>
                      <a:pt x="427" y="134"/>
                    </a:cubicBezTo>
                    <a:cubicBezTo>
                      <a:pt x="425" y="134"/>
                      <a:pt x="425" y="134"/>
                      <a:pt x="425" y="134"/>
                    </a:cubicBezTo>
                    <a:cubicBezTo>
                      <a:pt x="424" y="135"/>
                      <a:pt x="424" y="135"/>
                      <a:pt x="424" y="135"/>
                    </a:cubicBezTo>
                    <a:cubicBezTo>
                      <a:pt x="422" y="139"/>
                      <a:pt x="422" y="139"/>
                      <a:pt x="422" y="139"/>
                    </a:cubicBezTo>
                    <a:cubicBezTo>
                      <a:pt x="421" y="136"/>
                      <a:pt x="421" y="136"/>
                      <a:pt x="421" y="136"/>
                    </a:cubicBezTo>
                    <a:cubicBezTo>
                      <a:pt x="420" y="135"/>
                      <a:pt x="420" y="135"/>
                      <a:pt x="420" y="135"/>
                    </a:cubicBezTo>
                    <a:cubicBezTo>
                      <a:pt x="416" y="137"/>
                      <a:pt x="416" y="137"/>
                      <a:pt x="416" y="137"/>
                    </a:cubicBezTo>
                    <a:cubicBezTo>
                      <a:pt x="411" y="144"/>
                      <a:pt x="411" y="144"/>
                      <a:pt x="411" y="144"/>
                    </a:cubicBezTo>
                    <a:cubicBezTo>
                      <a:pt x="406" y="152"/>
                      <a:pt x="406" y="152"/>
                      <a:pt x="406" y="152"/>
                    </a:cubicBezTo>
                    <a:cubicBezTo>
                      <a:pt x="410" y="145"/>
                      <a:pt x="410" y="145"/>
                      <a:pt x="410" y="145"/>
                    </a:cubicBezTo>
                    <a:cubicBezTo>
                      <a:pt x="410" y="140"/>
                      <a:pt x="410" y="140"/>
                      <a:pt x="410" y="140"/>
                    </a:cubicBezTo>
                    <a:cubicBezTo>
                      <a:pt x="411" y="137"/>
                      <a:pt x="411" y="137"/>
                      <a:pt x="411" y="137"/>
                    </a:cubicBezTo>
                    <a:cubicBezTo>
                      <a:pt x="411" y="134"/>
                      <a:pt x="411" y="134"/>
                      <a:pt x="411" y="134"/>
                    </a:cubicBezTo>
                    <a:cubicBezTo>
                      <a:pt x="409" y="134"/>
                      <a:pt x="409" y="134"/>
                      <a:pt x="409" y="134"/>
                    </a:cubicBezTo>
                    <a:cubicBezTo>
                      <a:pt x="406" y="138"/>
                      <a:pt x="406" y="138"/>
                      <a:pt x="406" y="138"/>
                    </a:cubicBezTo>
                    <a:cubicBezTo>
                      <a:pt x="404" y="143"/>
                      <a:pt x="404" y="143"/>
                      <a:pt x="404" y="143"/>
                    </a:cubicBezTo>
                    <a:cubicBezTo>
                      <a:pt x="402" y="149"/>
                      <a:pt x="402" y="149"/>
                      <a:pt x="402" y="149"/>
                    </a:cubicBezTo>
                    <a:cubicBezTo>
                      <a:pt x="399" y="151"/>
                      <a:pt x="399" y="151"/>
                      <a:pt x="399" y="151"/>
                    </a:cubicBezTo>
                    <a:cubicBezTo>
                      <a:pt x="402" y="144"/>
                      <a:pt x="402" y="144"/>
                      <a:pt x="402" y="144"/>
                    </a:cubicBezTo>
                    <a:cubicBezTo>
                      <a:pt x="402" y="139"/>
                      <a:pt x="402" y="139"/>
                      <a:pt x="402" y="139"/>
                    </a:cubicBezTo>
                    <a:cubicBezTo>
                      <a:pt x="409" y="130"/>
                      <a:pt x="409" y="130"/>
                      <a:pt x="409" y="130"/>
                    </a:cubicBezTo>
                    <a:cubicBezTo>
                      <a:pt x="410" y="123"/>
                      <a:pt x="410" y="123"/>
                      <a:pt x="410" y="123"/>
                    </a:cubicBezTo>
                    <a:cubicBezTo>
                      <a:pt x="413" y="119"/>
                      <a:pt x="413" y="119"/>
                      <a:pt x="413" y="119"/>
                    </a:cubicBezTo>
                    <a:cubicBezTo>
                      <a:pt x="416" y="117"/>
                      <a:pt x="416" y="117"/>
                      <a:pt x="416" y="117"/>
                    </a:cubicBezTo>
                    <a:cubicBezTo>
                      <a:pt x="420" y="113"/>
                      <a:pt x="420" y="113"/>
                      <a:pt x="420" y="113"/>
                    </a:cubicBezTo>
                    <a:cubicBezTo>
                      <a:pt x="423" y="112"/>
                      <a:pt x="423" y="112"/>
                      <a:pt x="423" y="112"/>
                    </a:cubicBezTo>
                    <a:cubicBezTo>
                      <a:pt x="426" y="106"/>
                      <a:pt x="426" y="106"/>
                      <a:pt x="426" y="106"/>
                    </a:cubicBezTo>
                    <a:cubicBezTo>
                      <a:pt x="435" y="95"/>
                      <a:pt x="435" y="95"/>
                      <a:pt x="435" y="95"/>
                    </a:cubicBezTo>
                    <a:cubicBezTo>
                      <a:pt x="435" y="93"/>
                      <a:pt x="435" y="93"/>
                      <a:pt x="435" y="93"/>
                    </a:cubicBezTo>
                    <a:cubicBezTo>
                      <a:pt x="437" y="91"/>
                      <a:pt x="437" y="91"/>
                      <a:pt x="437" y="91"/>
                    </a:cubicBezTo>
                    <a:cubicBezTo>
                      <a:pt x="435" y="89"/>
                      <a:pt x="435" y="89"/>
                      <a:pt x="435" y="89"/>
                    </a:cubicBezTo>
                    <a:cubicBezTo>
                      <a:pt x="436" y="86"/>
                      <a:pt x="436" y="86"/>
                      <a:pt x="436" y="86"/>
                    </a:cubicBezTo>
                    <a:cubicBezTo>
                      <a:pt x="437" y="84"/>
                      <a:pt x="437" y="84"/>
                      <a:pt x="437" y="84"/>
                    </a:cubicBezTo>
                    <a:cubicBezTo>
                      <a:pt x="437" y="80"/>
                      <a:pt x="437" y="80"/>
                      <a:pt x="437" y="80"/>
                    </a:cubicBezTo>
                    <a:cubicBezTo>
                      <a:pt x="434" y="77"/>
                      <a:pt x="434" y="77"/>
                      <a:pt x="434" y="77"/>
                    </a:cubicBezTo>
                    <a:cubicBezTo>
                      <a:pt x="430" y="77"/>
                      <a:pt x="430" y="77"/>
                      <a:pt x="430" y="77"/>
                    </a:cubicBezTo>
                    <a:cubicBezTo>
                      <a:pt x="429" y="79"/>
                      <a:pt x="429" y="79"/>
                      <a:pt x="429" y="79"/>
                    </a:cubicBezTo>
                    <a:cubicBezTo>
                      <a:pt x="427" y="75"/>
                      <a:pt x="427" y="75"/>
                      <a:pt x="427" y="75"/>
                    </a:cubicBezTo>
                    <a:cubicBezTo>
                      <a:pt x="425" y="67"/>
                      <a:pt x="425" y="67"/>
                      <a:pt x="425" y="67"/>
                    </a:cubicBezTo>
                    <a:cubicBezTo>
                      <a:pt x="421" y="55"/>
                      <a:pt x="421" y="55"/>
                      <a:pt x="421" y="55"/>
                    </a:cubicBezTo>
                    <a:cubicBezTo>
                      <a:pt x="417" y="49"/>
                      <a:pt x="417" y="49"/>
                      <a:pt x="417" y="49"/>
                    </a:cubicBezTo>
                    <a:cubicBezTo>
                      <a:pt x="414" y="40"/>
                      <a:pt x="414" y="40"/>
                      <a:pt x="414" y="40"/>
                    </a:cubicBezTo>
                    <a:cubicBezTo>
                      <a:pt x="415" y="36"/>
                      <a:pt x="415" y="36"/>
                      <a:pt x="415" y="36"/>
                    </a:cubicBezTo>
                    <a:cubicBezTo>
                      <a:pt x="414" y="31"/>
                      <a:pt x="414" y="31"/>
                      <a:pt x="414" y="31"/>
                    </a:cubicBezTo>
                    <a:cubicBezTo>
                      <a:pt x="412" y="30"/>
                      <a:pt x="412" y="30"/>
                      <a:pt x="412" y="30"/>
                    </a:cubicBezTo>
                    <a:cubicBezTo>
                      <a:pt x="411" y="25"/>
                      <a:pt x="411" y="25"/>
                      <a:pt x="411" y="25"/>
                    </a:cubicBezTo>
                    <a:cubicBezTo>
                      <a:pt x="409" y="20"/>
                      <a:pt x="409" y="20"/>
                      <a:pt x="409" y="20"/>
                    </a:cubicBezTo>
                    <a:cubicBezTo>
                      <a:pt x="408" y="21"/>
                      <a:pt x="408" y="21"/>
                      <a:pt x="408" y="21"/>
                    </a:cubicBezTo>
                    <a:cubicBezTo>
                      <a:pt x="409" y="24"/>
                      <a:pt x="409" y="24"/>
                      <a:pt x="409" y="24"/>
                    </a:cubicBezTo>
                    <a:cubicBezTo>
                      <a:pt x="407" y="27"/>
                      <a:pt x="407" y="27"/>
                      <a:pt x="407" y="27"/>
                    </a:cubicBezTo>
                    <a:cubicBezTo>
                      <a:pt x="403" y="30"/>
                      <a:pt x="403" y="30"/>
                      <a:pt x="403" y="30"/>
                    </a:cubicBezTo>
                    <a:cubicBezTo>
                      <a:pt x="403" y="30"/>
                      <a:pt x="403" y="30"/>
                      <a:pt x="403" y="30"/>
                    </a:cubicBezTo>
                    <a:cubicBezTo>
                      <a:pt x="403" y="30"/>
                      <a:pt x="403" y="30"/>
                      <a:pt x="403" y="30"/>
                    </a:cubicBezTo>
                    <a:cubicBezTo>
                      <a:pt x="401" y="33"/>
                      <a:pt x="401" y="33"/>
                      <a:pt x="401" y="33"/>
                    </a:cubicBezTo>
                    <a:cubicBezTo>
                      <a:pt x="397" y="40"/>
                      <a:pt x="397" y="40"/>
                      <a:pt x="397" y="40"/>
                    </a:cubicBezTo>
                    <a:cubicBezTo>
                      <a:pt x="392" y="47"/>
                      <a:pt x="392" y="47"/>
                      <a:pt x="392" y="47"/>
                    </a:cubicBezTo>
                    <a:cubicBezTo>
                      <a:pt x="392" y="51"/>
                      <a:pt x="392" y="51"/>
                      <a:pt x="392" y="51"/>
                    </a:cubicBezTo>
                    <a:cubicBezTo>
                      <a:pt x="389" y="60"/>
                      <a:pt x="389" y="60"/>
                      <a:pt x="389" y="60"/>
                    </a:cubicBezTo>
                    <a:cubicBezTo>
                      <a:pt x="386" y="66"/>
                      <a:pt x="386" y="66"/>
                      <a:pt x="386" y="66"/>
                    </a:cubicBezTo>
                    <a:cubicBezTo>
                      <a:pt x="383" y="71"/>
                      <a:pt x="383" y="71"/>
                      <a:pt x="383" y="71"/>
                    </a:cubicBezTo>
                    <a:cubicBezTo>
                      <a:pt x="380" y="72"/>
                      <a:pt x="380" y="72"/>
                      <a:pt x="380" y="72"/>
                    </a:cubicBezTo>
                    <a:cubicBezTo>
                      <a:pt x="378" y="73"/>
                      <a:pt x="378" y="73"/>
                      <a:pt x="378" y="73"/>
                    </a:cubicBezTo>
                    <a:cubicBezTo>
                      <a:pt x="378" y="77"/>
                      <a:pt x="378" y="77"/>
                      <a:pt x="378" y="77"/>
                    </a:cubicBezTo>
                    <a:cubicBezTo>
                      <a:pt x="374" y="80"/>
                      <a:pt x="374" y="80"/>
                      <a:pt x="374" y="80"/>
                    </a:cubicBezTo>
                    <a:cubicBezTo>
                      <a:pt x="372" y="79"/>
                      <a:pt x="372" y="79"/>
                      <a:pt x="372" y="79"/>
                    </a:cubicBezTo>
                    <a:cubicBezTo>
                      <a:pt x="372" y="73"/>
                      <a:pt x="372" y="73"/>
                      <a:pt x="372" y="73"/>
                    </a:cubicBezTo>
                    <a:cubicBezTo>
                      <a:pt x="371" y="72"/>
                      <a:pt x="371" y="72"/>
                      <a:pt x="371" y="72"/>
                    </a:cubicBezTo>
                    <a:cubicBezTo>
                      <a:pt x="370" y="71"/>
                      <a:pt x="370" y="71"/>
                      <a:pt x="370" y="71"/>
                    </a:cubicBezTo>
                    <a:cubicBezTo>
                      <a:pt x="368" y="70"/>
                      <a:pt x="368" y="70"/>
                      <a:pt x="368" y="70"/>
                    </a:cubicBezTo>
                    <a:cubicBezTo>
                      <a:pt x="366" y="72"/>
                      <a:pt x="366" y="72"/>
                      <a:pt x="366" y="72"/>
                    </a:cubicBezTo>
                    <a:cubicBezTo>
                      <a:pt x="364" y="74"/>
                      <a:pt x="364" y="74"/>
                      <a:pt x="364" y="74"/>
                    </a:cubicBezTo>
                    <a:cubicBezTo>
                      <a:pt x="361" y="74"/>
                      <a:pt x="361" y="74"/>
                      <a:pt x="361" y="74"/>
                    </a:cubicBezTo>
                    <a:cubicBezTo>
                      <a:pt x="358" y="70"/>
                      <a:pt x="358" y="70"/>
                      <a:pt x="358" y="70"/>
                    </a:cubicBezTo>
                    <a:cubicBezTo>
                      <a:pt x="358" y="68"/>
                      <a:pt x="358" y="68"/>
                      <a:pt x="358" y="68"/>
                    </a:cubicBezTo>
                    <a:cubicBezTo>
                      <a:pt x="357" y="67"/>
                      <a:pt x="357" y="67"/>
                      <a:pt x="357" y="67"/>
                    </a:cubicBezTo>
                    <a:cubicBezTo>
                      <a:pt x="356" y="63"/>
                      <a:pt x="356" y="63"/>
                      <a:pt x="356" y="63"/>
                    </a:cubicBezTo>
                    <a:cubicBezTo>
                      <a:pt x="355" y="61"/>
                      <a:pt x="355" y="61"/>
                      <a:pt x="355" y="61"/>
                    </a:cubicBezTo>
                    <a:cubicBezTo>
                      <a:pt x="353" y="61"/>
                      <a:pt x="353" y="61"/>
                      <a:pt x="353" y="61"/>
                    </a:cubicBezTo>
                    <a:cubicBezTo>
                      <a:pt x="349" y="57"/>
                      <a:pt x="349" y="57"/>
                      <a:pt x="349" y="57"/>
                    </a:cubicBezTo>
                    <a:cubicBezTo>
                      <a:pt x="345" y="56"/>
                      <a:pt x="345" y="56"/>
                      <a:pt x="345" y="56"/>
                    </a:cubicBezTo>
                    <a:cubicBezTo>
                      <a:pt x="341" y="58"/>
                      <a:pt x="341" y="58"/>
                      <a:pt x="341" y="58"/>
                    </a:cubicBezTo>
                    <a:cubicBezTo>
                      <a:pt x="334" y="59"/>
                      <a:pt x="334" y="59"/>
                      <a:pt x="334" y="59"/>
                    </a:cubicBezTo>
                    <a:cubicBezTo>
                      <a:pt x="330" y="57"/>
                      <a:pt x="330" y="57"/>
                      <a:pt x="330" y="57"/>
                    </a:cubicBezTo>
                    <a:cubicBezTo>
                      <a:pt x="326" y="60"/>
                      <a:pt x="326" y="60"/>
                      <a:pt x="326" y="60"/>
                    </a:cubicBezTo>
                    <a:cubicBezTo>
                      <a:pt x="325" y="64"/>
                      <a:pt x="325" y="64"/>
                      <a:pt x="325" y="64"/>
                    </a:cubicBezTo>
                    <a:cubicBezTo>
                      <a:pt x="329" y="68"/>
                      <a:pt x="329" y="68"/>
                      <a:pt x="329" y="68"/>
                    </a:cubicBezTo>
                    <a:cubicBezTo>
                      <a:pt x="330" y="71"/>
                      <a:pt x="330" y="71"/>
                      <a:pt x="330" y="71"/>
                    </a:cubicBezTo>
                    <a:cubicBezTo>
                      <a:pt x="331" y="76"/>
                      <a:pt x="331" y="76"/>
                      <a:pt x="331" y="76"/>
                    </a:cubicBezTo>
                    <a:cubicBezTo>
                      <a:pt x="331" y="77"/>
                      <a:pt x="331" y="77"/>
                      <a:pt x="331" y="77"/>
                    </a:cubicBezTo>
                    <a:cubicBezTo>
                      <a:pt x="328" y="77"/>
                      <a:pt x="328" y="77"/>
                      <a:pt x="328" y="77"/>
                    </a:cubicBezTo>
                    <a:cubicBezTo>
                      <a:pt x="323" y="76"/>
                      <a:pt x="323" y="76"/>
                      <a:pt x="323" y="76"/>
                    </a:cubicBezTo>
                    <a:cubicBezTo>
                      <a:pt x="322" y="75"/>
                      <a:pt x="322" y="75"/>
                      <a:pt x="322" y="75"/>
                    </a:cubicBezTo>
                    <a:cubicBezTo>
                      <a:pt x="320" y="75"/>
                      <a:pt x="320" y="75"/>
                      <a:pt x="320" y="75"/>
                    </a:cubicBezTo>
                    <a:cubicBezTo>
                      <a:pt x="320" y="75"/>
                      <a:pt x="320" y="75"/>
                      <a:pt x="320" y="75"/>
                    </a:cubicBezTo>
                    <a:cubicBezTo>
                      <a:pt x="320" y="75"/>
                      <a:pt x="320" y="75"/>
                      <a:pt x="320" y="75"/>
                    </a:cubicBezTo>
                    <a:cubicBezTo>
                      <a:pt x="314" y="75"/>
                      <a:pt x="314" y="75"/>
                      <a:pt x="314" y="75"/>
                    </a:cubicBezTo>
                    <a:cubicBezTo>
                      <a:pt x="311" y="75"/>
                      <a:pt x="311" y="75"/>
                      <a:pt x="311" y="75"/>
                    </a:cubicBezTo>
                    <a:cubicBezTo>
                      <a:pt x="310" y="73"/>
                      <a:pt x="310" y="73"/>
                      <a:pt x="310" y="73"/>
                    </a:cubicBezTo>
                    <a:cubicBezTo>
                      <a:pt x="304" y="74"/>
                      <a:pt x="304" y="74"/>
                      <a:pt x="304" y="74"/>
                    </a:cubicBezTo>
                    <a:cubicBezTo>
                      <a:pt x="300" y="76"/>
                      <a:pt x="300" y="76"/>
                      <a:pt x="300" y="76"/>
                    </a:cubicBezTo>
                    <a:cubicBezTo>
                      <a:pt x="298" y="83"/>
                      <a:pt x="298" y="83"/>
                      <a:pt x="298" y="83"/>
                    </a:cubicBezTo>
                    <a:cubicBezTo>
                      <a:pt x="291" y="82"/>
                      <a:pt x="291" y="82"/>
                      <a:pt x="291" y="82"/>
                    </a:cubicBezTo>
                    <a:cubicBezTo>
                      <a:pt x="287" y="84"/>
                      <a:pt x="287" y="84"/>
                      <a:pt x="287" y="84"/>
                    </a:cubicBezTo>
                    <a:cubicBezTo>
                      <a:pt x="286" y="86"/>
                      <a:pt x="286" y="86"/>
                      <a:pt x="286" y="86"/>
                    </a:cubicBezTo>
                    <a:cubicBezTo>
                      <a:pt x="284" y="89"/>
                      <a:pt x="284" y="89"/>
                      <a:pt x="284" y="89"/>
                    </a:cubicBezTo>
                    <a:cubicBezTo>
                      <a:pt x="280" y="90"/>
                      <a:pt x="280" y="90"/>
                      <a:pt x="280" y="90"/>
                    </a:cubicBezTo>
                    <a:cubicBezTo>
                      <a:pt x="279" y="88"/>
                      <a:pt x="279" y="88"/>
                      <a:pt x="279" y="88"/>
                    </a:cubicBezTo>
                    <a:cubicBezTo>
                      <a:pt x="277" y="89"/>
                      <a:pt x="277" y="89"/>
                      <a:pt x="277" y="89"/>
                    </a:cubicBezTo>
                    <a:cubicBezTo>
                      <a:pt x="274" y="93"/>
                      <a:pt x="274" y="93"/>
                      <a:pt x="274" y="93"/>
                    </a:cubicBezTo>
                    <a:cubicBezTo>
                      <a:pt x="272" y="91"/>
                      <a:pt x="272" y="91"/>
                      <a:pt x="272" y="91"/>
                    </a:cubicBezTo>
                    <a:cubicBezTo>
                      <a:pt x="264" y="84"/>
                      <a:pt x="264" y="84"/>
                      <a:pt x="264" y="84"/>
                    </a:cubicBezTo>
                    <a:cubicBezTo>
                      <a:pt x="262" y="80"/>
                      <a:pt x="262" y="80"/>
                      <a:pt x="262" y="80"/>
                    </a:cubicBezTo>
                    <a:cubicBezTo>
                      <a:pt x="262" y="77"/>
                      <a:pt x="262" y="77"/>
                      <a:pt x="262" y="77"/>
                    </a:cubicBezTo>
                    <a:cubicBezTo>
                      <a:pt x="258" y="72"/>
                      <a:pt x="258" y="72"/>
                      <a:pt x="258" y="72"/>
                    </a:cubicBezTo>
                    <a:cubicBezTo>
                      <a:pt x="254" y="68"/>
                      <a:pt x="254" y="68"/>
                      <a:pt x="254" y="68"/>
                    </a:cubicBezTo>
                    <a:cubicBezTo>
                      <a:pt x="254" y="63"/>
                      <a:pt x="254" y="63"/>
                      <a:pt x="254" y="63"/>
                    </a:cubicBezTo>
                    <a:cubicBezTo>
                      <a:pt x="255" y="60"/>
                      <a:pt x="255" y="60"/>
                      <a:pt x="255" y="60"/>
                    </a:cubicBezTo>
                    <a:cubicBezTo>
                      <a:pt x="254" y="58"/>
                      <a:pt x="254" y="58"/>
                      <a:pt x="254" y="58"/>
                    </a:cubicBezTo>
                    <a:cubicBezTo>
                      <a:pt x="254" y="54"/>
                      <a:pt x="254" y="54"/>
                      <a:pt x="254" y="54"/>
                    </a:cubicBezTo>
                    <a:cubicBezTo>
                      <a:pt x="256" y="51"/>
                      <a:pt x="256" y="51"/>
                      <a:pt x="256" y="51"/>
                    </a:cubicBezTo>
                    <a:cubicBezTo>
                      <a:pt x="255" y="46"/>
                      <a:pt x="255" y="46"/>
                      <a:pt x="255" y="46"/>
                    </a:cubicBezTo>
                    <a:cubicBezTo>
                      <a:pt x="259" y="39"/>
                      <a:pt x="259" y="39"/>
                      <a:pt x="259" y="39"/>
                    </a:cubicBezTo>
                    <a:cubicBezTo>
                      <a:pt x="260" y="33"/>
                      <a:pt x="260" y="33"/>
                      <a:pt x="260" y="33"/>
                    </a:cubicBezTo>
                    <a:cubicBezTo>
                      <a:pt x="263" y="28"/>
                      <a:pt x="263" y="28"/>
                      <a:pt x="263" y="28"/>
                    </a:cubicBezTo>
                    <a:cubicBezTo>
                      <a:pt x="263" y="26"/>
                      <a:pt x="263" y="26"/>
                      <a:pt x="263" y="26"/>
                    </a:cubicBezTo>
                    <a:cubicBezTo>
                      <a:pt x="260" y="26"/>
                      <a:pt x="260" y="26"/>
                      <a:pt x="260" y="26"/>
                    </a:cubicBezTo>
                    <a:cubicBezTo>
                      <a:pt x="258" y="23"/>
                      <a:pt x="258" y="23"/>
                      <a:pt x="258" y="23"/>
                    </a:cubicBezTo>
                    <a:cubicBezTo>
                      <a:pt x="257" y="20"/>
                      <a:pt x="257" y="20"/>
                      <a:pt x="257" y="20"/>
                    </a:cubicBezTo>
                    <a:cubicBezTo>
                      <a:pt x="253" y="20"/>
                      <a:pt x="253" y="20"/>
                      <a:pt x="253" y="20"/>
                    </a:cubicBezTo>
                    <a:cubicBezTo>
                      <a:pt x="250" y="18"/>
                      <a:pt x="250" y="18"/>
                      <a:pt x="250" y="18"/>
                    </a:cubicBezTo>
                    <a:cubicBezTo>
                      <a:pt x="252" y="16"/>
                      <a:pt x="252" y="16"/>
                      <a:pt x="252" y="16"/>
                    </a:cubicBezTo>
                    <a:cubicBezTo>
                      <a:pt x="254" y="11"/>
                      <a:pt x="254" y="11"/>
                      <a:pt x="254" y="11"/>
                    </a:cubicBezTo>
                    <a:cubicBezTo>
                      <a:pt x="254" y="5"/>
                      <a:pt x="254" y="5"/>
                      <a:pt x="254" y="5"/>
                    </a:cubicBezTo>
                    <a:cubicBezTo>
                      <a:pt x="251" y="1"/>
                      <a:pt x="251" y="1"/>
                      <a:pt x="251" y="1"/>
                    </a:cubicBezTo>
                    <a:cubicBezTo>
                      <a:pt x="247" y="0"/>
                      <a:pt x="247" y="0"/>
                      <a:pt x="247" y="0"/>
                    </a:cubicBezTo>
                    <a:cubicBezTo>
                      <a:pt x="245" y="2"/>
                      <a:pt x="245" y="2"/>
                      <a:pt x="245" y="2"/>
                    </a:cubicBezTo>
                    <a:cubicBezTo>
                      <a:pt x="243" y="0"/>
                      <a:pt x="243" y="0"/>
                      <a:pt x="243" y="0"/>
                    </a:cubicBezTo>
                    <a:cubicBezTo>
                      <a:pt x="242" y="0"/>
                      <a:pt x="242" y="0"/>
                      <a:pt x="242" y="0"/>
                    </a:cubicBezTo>
                    <a:cubicBezTo>
                      <a:pt x="242" y="4"/>
                      <a:pt x="242" y="4"/>
                      <a:pt x="242" y="4"/>
                    </a:cubicBezTo>
                    <a:cubicBezTo>
                      <a:pt x="240" y="10"/>
                      <a:pt x="240" y="10"/>
                      <a:pt x="240" y="10"/>
                    </a:cubicBezTo>
                    <a:cubicBezTo>
                      <a:pt x="231" y="18"/>
                      <a:pt x="231" y="18"/>
                      <a:pt x="231" y="18"/>
                    </a:cubicBezTo>
                    <a:cubicBezTo>
                      <a:pt x="225" y="18"/>
                      <a:pt x="225" y="18"/>
                      <a:pt x="225" y="18"/>
                    </a:cubicBezTo>
                    <a:cubicBezTo>
                      <a:pt x="217" y="22"/>
                      <a:pt x="217" y="22"/>
                      <a:pt x="217" y="22"/>
                    </a:cubicBezTo>
                    <a:cubicBezTo>
                      <a:pt x="217" y="22"/>
                      <a:pt x="217" y="22"/>
                      <a:pt x="217" y="22"/>
                    </a:cubicBezTo>
                    <a:cubicBezTo>
                      <a:pt x="217" y="22"/>
                      <a:pt x="217" y="22"/>
                      <a:pt x="217" y="22"/>
                    </a:cubicBezTo>
                    <a:cubicBezTo>
                      <a:pt x="214" y="21"/>
                      <a:pt x="214" y="21"/>
                      <a:pt x="214" y="21"/>
                    </a:cubicBezTo>
                    <a:cubicBezTo>
                      <a:pt x="209" y="21"/>
                      <a:pt x="209" y="21"/>
                      <a:pt x="209" y="21"/>
                    </a:cubicBezTo>
                    <a:cubicBezTo>
                      <a:pt x="203" y="28"/>
                      <a:pt x="203" y="28"/>
                      <a:pt x="203" y="28"/>
                    </a:cubicBezTo>
                    <a:cubicBezTo>
                      <a:pt x="197" y="30"/>
                      <a:pt x="197" y="30"/>
                      <a:pt x="197" y="30"/>
                    </a:cubicBezTo>
                    <a:cubicBezTo>
                      <a:pt x="195" y="28"/>
                      <a:pt x="195" y="28"/>
                      <a:pt x="195" y="28"/>
                    </a:cubicBezTo>
                    <a:cubicBezTo>
                      <a:pt x="187" y="30"/>
                      <a:pt x="187" y="30"/>
                      <a:pt x="187" y="30"/>
                    </a:cubicBezTo>
                    <a:cubicBezTo>
                      <a:pt x="181" y="30"/>
                      <a:pt x="181" y="30"/>
                      <a:pt x="181" y="30"/>
                    </a:cubicBezTo>
                    <a:cubicBezTo>
                      <a:pt x="175" y="26"/>
                      <a:pt x="175" y="26"/>
                      <a:pt x="175" y="26"/>
                    </a:cubicBezTo>
                    <a:cubicBezTo>
                      <a:pt x="169" y="25"/>
                      <a:pt x="169" y="25"/>
                      <a:pt x="169" y="25"/>
                    </a:cubicBezTo>
                    <a:cubicBezTo>
                      <a:pt x="164" y="23"/>
                      <a:pt x="164" y="23"/>
                      <a:pt x="164" y="23"/>
                    </a:cubicBezTo>
                    <a:cubicBezTo>
                      <a:pt x="166" y="29"/>
                      <a:pt x="166" y="29"/>
                      <a:pt x="166" y="29"/>
                    </a:cubicBezTo>
                    <a:cubicBezTo>
                      <a:pt x="170" y="30"/>
                      <a:pt x="170" y="30"/>
                      <a:pt x="170" y="30"/>
                    </a:cubicBezTo>
                    <a:cubicBezTo>
                      <a:pt x="174" y="35"/>
                      <a:pt x="174" y="35"/>
                      <a:pt x="174" y="35"/>
                    </a:cubicBezTo>
                    <a:cubicBezTo>
                      <a:pt x="175" y="39"/>
                      <a:pt x="175" y="39"/>
                      <a:pt x="175" y="39"/>
                    </a:cubicBezTo>
                    <a:cubicBezTo>
                      <a:pt x="170" y="48"/>
                      <a:pt x="170" y="48"/>
                      <a:pt x="170" y="48"/>
                    </a:cubicBezTo>
                    <a:cubicBezTo>
                      <a:pt x="171" y="50"/>
                      <a:pt x="171" y="50"/>
                      <a:pt x="171" y="50"/>
                    </a:cubicBezTo>
                    <a:cubicBezTo>
                      <a:pt x="172" y="53"/>
                      <a:pt x="172" y="53"/>
                      <a:pt x="172" y="53"/>
                    </a:cubicBezTo>
                    <a:cubicBezTo>
                      <a:pt x="171" y="60"/>
                      <a:pt x="171" y="60"/>
                      <a:pt x="171" y="60"/>
                    </a:cubicBezTo>
                    <a:cubicBezTo>
                      <a:pt x="179" y="63"/>
                      <a:pt x="179" y="63"/>
                      <a:pt x="179" y="63"/>
                    </a:cubicBezTo>
                    <a:cubicBezTo>
                      <a:pt x="185" y="63"/>
                      <a:pt x="185" y="63"/>
                      <a:pt x="185" y="63"/>
                    </a:cubicBezTo>
                    <a:cubicBezTo>
                      <a:pt x="191" y="64"/>
                      <a:pt x="191" y="64"/>
                      <a:pt x="191" y="64"/>
                    </a:cubicBezTo>
                    <a:cubicBezTo>
                      <a:pt x="191" y="68"/>
                      <a:pt x="191" y="68"/>
                      <a:pt x="191" y="68"/>
                    </a:cubicBezTo>
                    <a:cubicBezTo>
                      <a:pt x="187" y="71"/>
                      <a:pt x="187" y="71"/>
                      <a:pt x="187" y="71"/>
                    </a:cubicBezTo>
                    <a:cubicBezTo>
                      <a:pt x="179" y="73"/>
                      <a:pt x="179" y="73"/>
                      <a:pt x="179" y="73"/>
                    </a:cubicBezTo>
                    <a:cubicBezTo>
                      <a:pt x="177" y="75"/>
                      <a:pt x="177" y="75"/>
                      <a:pt x="177" y="75"/>
                    </a:cubicBezTo>
                    <a:cubicBezTo>
                      <a:pt x="176" y="77"/>
                      <a:pt x="176" y="77"/>
                      <a:pt x="176" y="77"/>
                    </a:cubicBezTo>
                    <a:cubicBezTo>
                      <a:pt x="174" y="82"/>
                      <a:pt x="174" y="82"/>
                      <a:pt x="174" y="82"/>
                    </a:cubicBezTo>
                    <a:cubicBezTo>
                      <a:pt x="165" y="88"/>
                      <a:pt x="165" y="88"/>
                      <a:pt x="165" y="88"/>
                    </a:cubicBezTo>
                    <a:cubicBezTo>
                      <a:pt x="161" y="92"/>
                      <a:pt x="161" y="92"/>
                      <a:pt x="161" y="92"/>
                    </a:cubicBezTo>
                    <a:cubicBezTo>
                      <a:pt x="155" y="97"/>
                      <a:pt x="155" y="97"/>
                      <a:pt x="155" y="97"/>
                    </a:cubicBezTo>
                    <a:cubicBezTo>
                      <a:pt x="151" y="104"/>
                      <a:pt x="151" y="104"/>
                      <a:pt x="151" y="104"/>
                    </a:cubicBezTo>
                    <a:cubicBezTo>
                      <a:pt x="144" y="104"/>
                      <a:pt x="144" y="104"/>
                      <a:pt x="144" y="104"/>
                    </a:cubicBezTo>
                    <a:cubicBezTo>
                      <a:pt x="139" y="103"/>
                      <a:pt x="139" y="103"/>
                      <a:pt x="139" y="103"/>
                    </a:cubicBezTo>
                    <a:cubicBezTo>
                      <a:pt x="132" y="97"/>
                      <a:pt x="132" y="97"/>
                      <a:pt x="132" y="97"/>
                    </a:cubicBezTo>
                    <a:cubicBezTo>
                      <a:pt x="125" y="91"/>
                      <a:pt x="125" y="91"/>
                      <a:pt x="125" y="91"/>
                    </a:cubicBezTo>
                    <a:cubicBezTo>
                      <a:pt x="120" y="92"/>
                      <a:pt x="120" y="92"/>
                      <a:pt x="120" y="92"/>
                    </a:cubicBezTo>
                    <a:cubicBezTo>
                      <a:pt x="120" y="86"/>
                      <a:pt x="120" y="86"/>
                      <a:pt x="120" y="86"/>
                    </a:cubicBezTo>
                    <a:cubicBezTo>
                      <a:pt x="120" y="81"/>
                      <a:pt x="120" y="81"/>
                      <a:pt x="120" y="81"/>
                    </a:cubicBezTo>
                    <a:cubicBezTo>
                      <a:pt x="117" y="76"/>
                      <a:pt x="117" y="76"/>
                      <a:pt x="117" y="76"/>
                    </a:cubicBezTo>
                    <a:cubicBezTo>
                      <a:pt x="116" y="73"/>
                      <a:pt x="116" y="73"/>
                      <a:pt x="116" y="73"/>
                    </a:cubicBezTo>
                    <a:cubicBezTo>
                      <a:pt x="111" y="75"/>
                      <a:pt x="111" y="75"/>
                      <a:pt x="111" y="75"/>
                    </a:cubicBezTo>
                    <a:cubicBezTo>
                      <a:pt x="107" y="79"/>
                      <a:pt x="107" y="79"/>
                      <a:pt x="107" y="79"/>
                    </a:cubicBezTo>
                    <a:cubicBezTo>
                      <a:pt x="105" y="80"/>
                      <a:pt x="105" y="80"/>
                      <a:pt x="105" y="80"/>
                    </a:cubicBezTo>
                    <a:cubicBezTo>
                      <a:pt x="103" y="77"/>
                      <a:pt x="103" y="77"/>
                      <a:pt x="103" y="77"/>
                    </a:cubicBezTo>
                    <a:cubicBezTo>
                      <a:pt x="99" y="77"/>
                      <a:pt x="99" y="77"/>
                      <a:pt x="99" y="77"/>
                    </a:cubicBezTo>
                    <a:cubicBezTo>
                      <a:pt x="97" y="81"/>
                      <a:pt x="97" y="81"/>
                      <a:pt x="97" y="81"/>
                    </a:cubicBezTo>
                    <a:cubicBezTo>
                      <a:pt x="76" y="81"/>
                      <a:pt x="76" y="81"/>
                      <a:pt x="76" y="81"/>
                    </a:cubicBezTo>
                    <a:cubicBezTo>
                      <a:pt x="75" y="88"/>
                      <a:pt x="75" y="88"/>
                      <a:pt x="75" y="88"/>
                    </a:cubicBezTo>
                    <a:cubicBezTo>
                      <a:pt x="77" y="93"/>
                      <a:pt x="77" y="93"/>
                      <a:pt x="77" y="93"/>
                    </a:cubicBezTo>
                    <a:cubicBezTo>
                      <a:pt x="84" y="95"/>
                      <a:pt x="84" y="95"/>
                      <a:pt x="84" y="95"/>
                    </a:cubicBezTo>
                    <a:cubicBezTo>
                      <a:pt x="87" y="101"/>
                      <a:pt x="87" y="101"/>
                      <a:pt x="87" y="101"/>
                    </a:cubicBezTo>
                    <a:cubicBezTo>
                      <a:pt x="85" y="104"/>
                      <a:pt x="85" y="104"/>
                      <a:pt x="85" y="104"/>
                    </a:cubicBezTo>
                    <a:cubicBezTo>
                      <a:pt x="87" y="106"/>
                      <a:pt x="87" y="106"/>
                      <a:pt x="87" y="106"/>
                    </a:cubicBezTo>
                    <a:cubicBezTo>
                      <a:pt x="86" y="110"/>
                      <a:pt x="86" y="110"/>
                      <a:pt x="86" y="110"/>
                    </a:cubicBezTo>
                    <a:cubicBezTo>
                      <a:pt x="81" y="107"/>
                      <a:pt x="81" y="107"/>
                      <a:pt x="81" y="107"/>
                    </a:cubicBezTo>
                    <a:cubicBezTo>
                      <a:pt x="69" y="112"/>
                      <a:pt x="69" y="112"/>
                      <a:pt x="69" y="112"/>
                    </a:cubicBezTo>
                    <a:cubicBezTo>
                      <a:pt x="70" y="124"/>
                      <a:pt x="70" y="124"/>
                      <a:pt x="70" y="124"/>
                    </a:cubicBezTo>
                    <a:cubicBezTo>
                      <a:pt x="73" y="128"/>
                      <a:pt x="73" y="128"/>
                      <a:pt x="73" y="128"/>
                    </a:cubicBezTo>
                    <a:cubicBezTo>
                      <a:pt x="80" y="135"/>
                      <a:pt x="80" y="135"/>
                      <a:pt x="80" y="135"/>
                    </a:cubicBezTo>
                    <a:cubicBezTo>
                      <a:pt x="84" y="144"/>
                      <a:pt x="84" y="144"/>
                      <a:pt x="84" y="144"/>
                    </a:cubicBezTo>
                    <a:cubicBezTo>
                      <a:pt x="84" y="152"/>
                      <a:pt x="84" y="152"/>
                      <a:pt x="84" y="152"/>
                    </a:cubicBezTo>
                    <a:cubicBezTo>
                      <a:pt x="84" y="155"/>
                      <a:pt x="84" y="155"/>
                      <a:pt x="84" y="155"/>
                    </a:cubicBezTo>
                    <a:cubicBezTo>
                      <a:pt x="74" y="201"/>
                      <a:pt x="74" y="201"/>
                      <a:pt x="74" y="201"/>
                    </a:cubicBezTo>
                    <a:cubicBezTo>
                      <a:pt x="71" y="213"/>
                      <a:pt x="71" y="213"/>
                      <a:pt x="71" y="213"/>
                    </a:cubicBezTo>
                    <a:cubicBezTo>
                      <a:pt x="71" y="215"/>
                      <a:pt x="71" y="215"/>
                      <a:pt x="71" y="215"/>
                    </a:cubicBezTo>
                    <a:cubicBezTo>
                      <a:pt x="69" y="218"/>
                      <a:pt x="69" y="218"/>
                      <a:pt x="69" y="218"/>
                    </a:cubicBezTo>
                    <a:cubicBezTo>
                      <a:pt x="65" y="217"/>
                      <a:pt x="65" y="217"/>
                      <a:pt x="65" y="217"/>
                    </a:cubicBezTo>
                    <a:cubicBezTo>
                      <a:pt x="66" y="215"/>
                      <a:pt x="66" y="215"/>
                      <a:pt x="66" y="215"/>
                    </a:cubicBezTo>
                    <a:cubicBezTo>
                      <a:pt x="62" y="212"/>
                      <a:pt x="62" y="212"/>
                      <a:pt x="62" y="212"/>
                    </a:cubicBezTo>
                    <a:cubicBezTo>
                      <a:pt x="60" y="213"/>
                      <a:pt x="60" y="213"/>
                      <a:pt x="60" y="213"/>
                    </a:cubicBezTo>
                    <a:cubicBezTo>
                      <a:pt x="57" y="213"/>
                      <a:pt x="57" y="213"/>
                      <a:pt x="57" y="213"/>
                    </a:cubicBezTo>
                    <a:cubicBezTo>
                      <a:pt x="55" y="212"/>
                      <a:pt x="55" y="212"/>
                      <a:pt x="55" y="212"/>
                    </a:cubicBezTo>
                    <a:cubicBezTo>
                      <a:pt x="54" y="215"/>
                      <a:pt x="54" y="215"/>
                      <a:pt x="54" y="215"/>
                    </a:cubicBezTo>
                    <a:cubicBezTo>
                      <a:pt x="41" y="220"/>
                      <a:pt x="41" y="220"/>
                      <a:pt x="41" y="220"/>
                    </a:cubicBezTo>
                    <a:cubicBezTo>
                      <a:pt x="32" y="223"/>
                      <a:pt x="32" y="223"/>
                      <a:pt x="32" y="223"/>
                    </a:cubicBezTo>
                    <a:cubicBezTo>
                      <a:pt x="30" y="225"/>
                      <a:pt x="30" y="225"/>
                      <a:pt x="30" y="225"/>
                    </a:cubicBezTo>
                    <a:cubicBezTo>
                      <a:pt x="28" y="226"/>
                      <a:pt x="28" y="226"/>
                      <a:pt x="28" y="226"/>
                    </a:cubicBezTo>
                    <a:cubicBezTo>
                      <a:pt x="24" y="231"/>
                      <a:pt x="24" y="231"/>
                      <a:pt x="24" y="231"/>
                    </a:cubicBezTo>
                    <a:cubicBezTo>
                      <a:pt x="20" y="233"/>
                      <a:pt x="20" y="233"/>
                      <a:pt x="20" y="233"/>
                    </a:cubicBezTo>
                    <a:cubicBezTo>
                      <a:pt x="16" y="236"/>
                      <a:pt x="16" y="236"/>
                      <a:pt x="16" y="236"/>
                    </a:cubicBezTo>
                    <a:cubicBezTo>
                      <a:pt x="17" y="241"/>
                      <a:pt x="17" y="241"/>
                      <a:pt x="17" y="241"/>
                    </a:cubicBezTo>
                    <a:cubicBezTo>
                      <a:pt x="15" y="245"/>
                      <a:pt x="15" y="245"/>
                      <a:pt x="15" y="245"/>
                    </a:cubicBezTo>
                    <a:cubicBezTo>
                      <a:pt x="16" y="248"/>
                      <a:pt x="16" y="248"/>
                      <a:pt x="16" y="248"/>
                    </a:cubicBezTo>
                    <a:cubicBezTo>
                      <a:pt x="11" y="254"/>
                      <a:pt x="11" y="254"/>
                      <a:pt x="11" y="254"/>
                    </a:cubicBezTo>
                    <a:cubicBezTo>
                      <a:pt x="12" y="262"/>
                      <a:pt x="12" y="262"/>
                      <a:pt x="12" y="262"/>
                    </a:cubicBezTo>
                    <a:cubicBezTo>
                      <a:pt x="14" y="266"/>
                      <a:pt x="14" y="266"/>
                      <a:pt x="14" y="266"/>
                    </a:cubicBezTo>
                    <a:cubicBezTo>
                      <a:pt x="11" y="269"/>
                      <a:pt x="11" y="269"/>
                      <a:pt x="11" y="269"/>
                    </a:cubicBezTo>
                    <a:cubicBezTo>
                      <a:pt x="8" y="268"/>
                      <a:pt x="8" y="268"/>
                      <a:pt x="8" y="268"/>
                    </a:cubicBezTo>
                    <a:cubicBezTo>
                      <a:pt x="3" y="272"/>
                      <a:pt x="3" y="272"/>
                      <a:pt x="3" y="272"/>
                    </a:cubicBezTo>
                    <a:cubicBezTo>
                      <a:pt x="3" y="277"/>
                      <a:pt x="3" y="277"/>
                      <a:pt x="3" y="277"/>
                    </a:cubicBezTo>
                    <a:cubicBezTo>
                      <a:pt x="1" y="279"/>
                      <a:pt x="1" y="279"/>
                      <a:pt x="1" y="279"/>
                    </a:cubicBezTo>
                    <a:cubicBezTo>
                      <a:pt x="2" y="282"/>
                      <a:pt x="2" y="282"/>
                      <a:pt x="2" y="282"/>
                    </a:cubicBezTo>
                    <a:cubicBezTo>
                      <a:pt x="2" y="287"/>
                      <a:pt x="2" y="287"/>
                      <a:pt x="2" y="287"/>
                    </a:cubicBezTo>
                    <a:cubicBezTo>
                      <a:pt x="0" y="291"/>
                      <a:pt x="0" y="291"/>
                      <a:pt x="0" y="291"/>
                    </a:cubicBezTo>
                    <a:cubicBezTo>
                      <a:pt x="2" y="295"/>
                      <a:pt x="2" y="295"/>
                      <a:pt x="2" y="295"/>
                    </a:cubicBezTo>
                    <a:cubicBezTo>
                      <a:pt x="1" y="298"/>
                      <a:pt x="1" y="298"/>
                      <a:pt x="1" y="298"/>
                    </a:cubicBezTo>
                    <a:cubicBezTo>
                      <a:pt x="6" y="304"/>
                      <a:pt x="6" y="304"/>
                      <a:pt x="6" y="304"/>
                    </a:cubicBezTo>
                    <a:cubicBezTo>
                      <a:pt x="15" y="321"/>
                      <a:pt x="15" y="321"/>
                      <a:pt x="15" y="321"/>
                    </a:cubicBezTo>
                    <a:cubicBezTo>
                      <a:pt x="10" y="328"/>
                      <a:pt x="10" y="328"/>
                      <a:pt x="10" y="328"/>
                    </a:cubicBezTo>
                    <a:cubicBezTo>
                      <a:pt x="21" y="327"/>
                      <a:pt x="21" y="327"/>
                      <a:pt x="21" y="327"/>
                    </a:cubicBezTo>
                    <a:cubicBezTo>
                      <a:pt x="27" y="328"/>
                      <a:pt x="27" y="328"/>
                      <a:pt x="27" y="328"/>
                    </a:cubicBezTo>
                    <a:cubicBezTo>
                      <a:pt x="31" y="335"/>
                      <a:pt x="31" y="335"/>
                      <a:pt x="31" y="335"/>
                    </a:cubicBezTo>
                    <a:cubicBezTo>
                      <a:pt x="32" y="341"/>
                      <a:pt x="32" y="341"/>
                      <a:pt x="32" y="341"/>
                    </a:cubicBezTo>
                    <a:cubicBezTo>
                      <a:pt x="40" y="342"/>
                      <a:pt x="40" y="342"/>
                      <a:pt x="40" y="342"/>
                    </a:cubicBezTo>
                    <a:cubicBezTo>
                      <a:pt x="49" y="343"/>
                      <a:pt x="49" y="343"/>
                      <a:pt x="49" y="343"/>
                    </a:cubicBezTo>
                    <a:cubicBezTo>
                      <a:pt x="57" y="334"/>
                      <a:pt x="57" y="334"/>
                      <a:pt x="57" y="334"/>
                    </a:cubicBezTo>
                    <a:cubicBezTo>
                      <a:pt x="63" y="330"/>
                      <a:pt x="63" y="330"/>
                      <a:pt x="63" y="330"/>
                    </a:cubicBezTo>
                    <a:cubicBezTo>
                      <a:pt x="65" y="332"/>
                      <a:pt x="65" y="332"/>
                      <a:pt x="65" y="332"/>
                    </a:cubicBezTo>
                    <a:cubicBezTo>
                      <a:pt x="64" y="337"/>
                      <a:pt x="64" y="337"/>
                      <a:pt x="64" y="337"/>
                    </a:cubicBezTo>
                    <a:cubicBezTo>
                      <a:pt x="63" y="338"/>
                      <a:pt x="63" y="338"/>
                      <a:pt x="63" y="338"/>
                    </a:cubicBezTo>
                    <a:cubicBezTo>
                      <a:pt x="63" y="346"/>
                      <a:pt x="63" y="346"/>
                      <a:pt x="63" y="346"/>
                    </a:cubicBezTo>
                    <a:cubicBezTo>
                      <a:pt x="64" y="359"/>
                      <a:pt x="64" y="359"/>
                      <a:pt x="64" y="359"/>
                    </a:cubicBezTo>
                    <a:cubicBezTo>
                      <a:pt x="64" y="364"/>
                      <a:pt x="64" y="364"/>
                      <a:pt x="64" y="364"/>
                    </a:cubicBezTo>
                    <a:cubicBezTo>
                      <a:pt x="66" y="367"/>
                      <a:pt x="66" y="367"/>
                      <a:pt x="66" y="367"/>
                    </a:cubicBezTo>
                    <a:cubicBezTo>
                      <a:pt x="70" y="366"/>
                      <a:pt x="70" y="366"/>
                      <a:pt x="70" y="366"/>
                    </a:cubicBezTo>
                    <a:cubicBezTo>
                      <a:pt x="73" y="365"/>
                      <a:pt x="73" y="365"/>
                      <a:pt x="73" y="365"/>
                    </a:cubicBezTo>
                    <a:cubicBezTo>
                      <a:pt x="77" y="365"/>
                      <a:pt x="77" y="365"/>
                      <a:pt x="77" y="365"/>
                    </a:cubicBezTo>
                    <a:cubicBezTo>
                      <a:pt x="79" y="364"/>
                      <a:pt x="79" y="364"/>
                      <a:pt x="79" y="364"/>
                    </a:cubicBezTo>
                    <a:cubicBezTo>
                      <a:pt x="81" y="365"/>
                      <a:pt x="81" y="365"/>
                      <a:pt x="81" y="365"/>
                    </a:cubicBezTo>
                    <a:cubicBezTo>
                      <a:pt x="81" y="366"/>
                      <a:pt x="81" y="366"/>
                      <a:pt x="81" y="366"/>
                    </a:cubicBezTo>
                    <a:cubicBezTo>
                      <a:pt x="93" y="366"/>
                      <a:pt x="93" y="366"/>
                      <a:pt x="93" y="366"/>
                    </a:cubicBezTo>
                    <a:cubicBezTo>
                      <a:pt x="98" y="366"/>
                      <a:pt x="98" y="366"/>
                      <a:pt x="98" y="366"/>
                    </a:cubicBezTo>
                    <a:cubicBezTo>
                      <a:pt x="104" y="362"/>
                      <a:pt x="104" y="362"/>
                      <a:pt x="104" y="362"/>
                    </a:cubicBezTo>
                    <a:cubicBezTo>
                      <a:pt x="106" y="362"/>
                      <a:pt x="106" y="362"/>
                      <a:pt x="106" y="362"/>
                    </a:cubicBezTo>
                    <a:cubicBezTo>
                      <a:pt x="110" y="359"/>
                      <a:pt x="110" y="359"/>
                      <a:pt x="110" y="359"/>
                    </a:cubicBezTo>
                    <a:cubicBezTo>
                      <a:pt x="115" y="359"/>
                      <a:pt x="115" y="359"/>
                      <a:pt x="115" y="359"/>
                    </a:cubicBezTo>
                    <a:cubicBezTo>
                      <a:pt x="120" y="357"/>
                      <a:pt x="120" y="357"/>
                      <a:pt x="120" y="357"/>
                    </a:cubicBezTo>
                    <a:cubicBezTo>
                      <a:pt x="123" y="347"/>
                      <a:pt x="123" y="347"/>
                      <a:pt x="123" y="347"/>
                    </a:cubicBezTo>
                    <a:cubicBezTo>
                      <a:pt x="132" y="340"/>
                      <a:pt x="132" y="340"/>
                      <a:pt x="132" y="340"/>
                    </a:cubicBezTo>
                    <a:cubicBezTo>
                      <a:pt x="138" y="339"/>
                      <a:pt x="138" y="339"/>
                      <a:pt x="138" y="339"/>
                    </a:cubicBezTo>
                    <a:cubicBezTo>
                      <a:pt x="144" y="336"/>
                      <a:pt x="144" y="336"/>
                      <a:pt x="144" y="336"/>
                    </a:cubicBezTo>
                    <a:cubicBezTo>
                      <a:pt x="148" y="336"/>
                      <a:pt x="148" y="336"/>
                      <a:pt x="148" y="336"/>
                    </a:cubicBezTo>
                    <a:cubicBezTo>
                      <a:pt x="151" y="339"/>
                      <a:pt x="151" y="339"/>
                      <a:pt x="151" y="339"/>
                    </a:cubicBezTo>
                    <a:cubicBezTo>
                      <a:pt x="156" y="336"/>
                      <a:pt x="156" y="336"/>
                      <a:pt x="156" y="336"/>
                    </a:cubicBezTo>
                    <a:cubicBezTo>
                      <a:pt x="158" y="338"/>
                      <a:pt x="158" y="338"/>
                      <a:pt x="158" y="338"/>
                    </a:cubicBezTo>
                    <a:cubicBezTo>
                      <a:pt x="157" y="343"/>
                      <a:pt x="157" y="343"/>
                      <a:pt x="157" y="343"/>
                    </a:cubicBezTo>
                    <a:cubicBezTo>
                      <a:pt x="159" y="351"/>
                      <a:pt x="159" y="351"/>
                      <a:pt x="159" y="351"/>
                    </a:cubicBezTo>
                    <a:cubicBezTo>
                      <a:pt x="156" y="357"/>
                      <a:pt x="156" y="357"/>
                      <a:pt x="156" y="357"/>
                    </a:cubicBezTo>
                    <a:cubicBezTo>
                      <a:pt x="159" y="367"/>
                      <a:pt x="159" y="367"/>
                      <a:pt x="159" y="367"/>
                    </a:cubicBezTo>
                    <a:cubicBezTo>
                      <a:pt x="157" y="372"/>
                      <a:pt x="157" y="372"/>
                      <a:pt x="157" y="372"/>
                    </a:cubicBezTo>
                    <a:cubicBezTo>
                      <a:pt x="160" y="380"/>
                      <a:pt x="160" y="380"/>
                      <a:pt x="160" y="380"/>
                    </a:cubicBezTo>
                    <a:cubicBezTo>
                      <a:pt x="165" y="382"/>
                      <a:pt x="165" y="382"/>
                      <a:pt x="165" y="382"/>
                    </a:cubicBezTo>
                    <a:cubicBezTo>
                      <a:pt x="166" y="389"/>
                      <a:pt x="166" y="389"/>
                      <a:pt x="166" y="389"/>
                    </a:cubicBezTo>
                    <a:cubicBezTo>
                      <a:pt x="170" y="391"/>
                      <a:pt x="170" y="391"/>
                      <a:pt x="170" y="391"/>
                    </a:cubicBezTo>
                    <a:cubicBezTo>
                      <a:pt x="176" y="396"/>
                      <a:pt x="176" y="396"/>
                      <a:pt x="176" y="396"/>
                    </a:cubicBezTo>
                    <a:cubicBezTo>
                      <a:pt x="180" y="400"/>
                      <a:pt x="180" y="400"/>
                      <a:pt x="180" y="400"/>
                    </a:cubicBezTo>
                    <a:cubicBezTo>
                      <a:pt x="181" y="398"/>
                      <a:pt x="181" y="398"/>
                      <a:pt x="181" y="398"/>
                    </a:cubicBezTo>
                    <a:cubicBezTo>
                      <a:pt x="189" y="396"/>
                      <a:pt x="189" y="396"/>
                      <a:pt x="189" y="396"/>
                    </a:cubicBezTo>
                    <a:cubicBezTo>
                      <a:pt x="195" y="403"/>
                      <a:pt x="195" y="403"/>
                      <a:pt x="195" y="403"/>
                    </a:cubicBezTo>
                    <a:cubicBezTo>
                      <a:pt x="200" y="402"/>
                      <a:pt x="200" y="402"/>
                      <a:pt x="200" y="402"/>
                    </a:cubicBezTo>
                    <a:cubicBezTo>
                      <a:pt x="207" y="410"/>
                      <a:pt x="207" y="410"/>
                      <a:pt x="207" y="410"/>
                    </a:cubicBezTo>
                    <a:cubicBezTo>
                      <a:pt x="209" y="410"/>
                      <a:pt x="209" y="410"/>
                      <a:pt x="209" y="410"/>
                    </a:cubicBezTo>
                    <a:cubicBezTo>
                      <a:pt x="217" y="413"/>
                      <a:pt x="217" y="413"/>
                      <a:pt x="217" y="413"/>
                    </a:cubicBezTo>
                    <a:cubicBezTo>
                      <a:pt x="222" y="415"/>
                      <a:pt x="222" y="415"/>
                      <a:pt x="222" y="415"/>
                    </a:cubicBezTo>
                    <a:cubicBezTo>
                      <a:pt x="223" y="421"/>
                      <a:pt x="223" y="421"/>
                      <a:pt x="223" y="421"/>
                    </a:cubicBezTo>
                    <a:cubicBezTo>
                      <a:pt x="227" y="423"/>
                      <a:pt x="227" y="423"/>
                      <a:pt x="227" y="423"/>
                    </a:cubicBezTo>
                    <a:cubicBezTo>
                      <a:pt x="232" y="426"/>
                      <a:pt x="232" y="426"/>
                      <a:pt x="232" y="426"/>
                    </a:cubicBezTo>
                    <a:cubicBezTo>
                      <a:pt x="242" y="425"/>
                      <a:pt x="242" y="425"/>
                      <a:pt x="242" y="425"/>
                    </a:cubicBezTo>
                    <a:cubicBezTo>
                      <a:pt x="250" y="430"/>
                      <a:pt x="250" y="430"/>
                      <a:pt x="250" y="430"/>
                    </a:cubicBezTo>
                    <a:cubicBezTo>
                      <a:pt x="251" y="433"/>
                      <a:pt x="251" y="433"/>
                      <a:pt x="251" y="433"/>
                    </a:cubicBezTo>
                    <a:cubicBezTo>
                      <a:pt x="250" y="444"/>
                      <a:pt x="250" y="444"/>
                      <a:pt x="250" y="444"/>
                    </a:cubicBezTo>
                    <a:cubicBezTo>
                      <a:pt x="252" y="452"/>
                      <a:pt x="252" y="452"/>
                      <a:pt x="252" y="452"/>
                    </a:cubicBezTo>
                    <a:cubicBezTo>
                      <a:pt x="250" y="457"/>
                      <a:pt x="250" y="457"/>
                      <a:pt x="250" y="457"/>
                    </a:cubicBezTo>
                    <a:cubicBezTo>
                      <a:pt x="256" y="471"/>
                      <a:pt x="256" y="471"/>
                      <a:pt x="256" y="471"/>
                    </a:cubicBezTo>
                    <a:cubicBezTo>
                      <a:pt x="256" y="481"/>
                      <a:pt x="256" y="481"/>
                      <a:pt x="256" y="481"/>
                    </a:cubicBezTo>
                    <a:cubicBezTo>
                      <a:pt x="288" y="481"/>
                      <a:pt x="288" y="481"/>
                      <a:pt x="288" y="481"/>
                    </a:cubicBezTo>
                    <a:cubicBezTo>
                      <a:pt x="290" y="495"/>
                      <a:pt x="290" y="495"/>
                      <a:pt x="290" y="495"/>
                    </a:cubicBezTo>
                    <a:cubicBezTo>
                      <a:pt x="289" y="504"/>
                      <a:pt x="289" y="504"/>
                      <a:pt x="289" y="504"/>
                    </a:cubicBezTo>
                    <a:cubicBezTo>
                      <a:pt x="299" y="507"/>
                      <a:pt x="299" y="507"/>
                      <a:pt x="299" y="507"/>
                    </a:cubicBezTo>
                    <a:cubicBezTo>
                      <a:pt x="308" y="527"/>
                      <a:pt x="308" y="527"/>
                      <a:pt x="308" y="527"/>
                    </a:cubicBezTo>
                    <a:cubicBezTo>
                      <a:pt x="309" y="538"/>
                      <a:pt x="309" y="538"/>
                      <a:pt x="309" y="538"/>
                    </a:cubicBezTo>
                    <a:cubicBezTo>
                      <a:pt x="300" y="559"/>
                      <a:pt x="300" y="559"/>
                      <a:pt x="300" y="559"/>
                    </a:cubicBezTo>
                    <a:cubicBezTo>
                      <a:pt x="300" y="562"/>
                      <a:pt x="300" y="562"/>
                      <a:pt x="300" y="562"/>
                    </a:cubicBezTo>
                    <a:cubicBezTo>
                      <a:pt x="298" y="566"/>
                      <a:pt x="298" y="566"/>
                      <a:pt x="298" y="566"/>
                    </a:cubicBezTo>
                    <a:cubicBezTo>
                      <a:pt x="299" y="569"/>
                      <a:pt x="299" y="569"/>
                      <a:pt x="299" y="569"/>
                    </a:cubicBezTo>
                    <a:cubicBezTo>
                      <a:pt x="298" y="573"/>
                      <a:pt x="298" y="573"/>
                      <a:pt x="298" y="573"/>
                    </a:cubicBezTo>
                    <a:cubicBezTo>
                      <a:pt x="303" y="577"/>
                      <a:pt x="303" y="577"/>
                      <a:pt x="303" y="577"/>
                    </a:cubicBezTo>
                    <a:cubicBezTo>
                      <a:pt x="303" y="584"/>
                      <a:pt x="303" y="584"/>
                      <a:pt x="303" y="584"/>
                    </a:cubicBezTo>
                    <a:cubicBezTo>
                      <a:pt x="307" y="591"/>
                      <a:pt x="307" y="591"/>
                      <a:pt x="307" y="591"/>
                    </a:cubicBezTo>
                    <a:cubicBezTo>
                      <a:pt x="305" y="604"/>
                      <a:pt x="305" y="604"/>
                      <a:pt x="305" y="604"/>
                    </a:cubicBezTo>
                    <a:cubicBezTo>
                      <a:pt x="306" y="609"/>
                      <a:pt x="306" y="609"/>
                      <a:pt x="306" y="609"/>
                    </a:cubicBezTo>
                    <a:cubicBezTo>
                      <a:pt x="305" y="614"/>
                      <a:pt x="305" y="614"/>
                      <a:pt x="305" y="614"/>
                    </a:cubicBezTo>
                    <a:cubicBezTo>
                      <a:pt x="306" y="619"/>
                      <a:pt x="306" y="619"/>
                      <a:pt x="306" y="619"/>
                    </a:cubicBezTo>
                    <a:cubicBezTo>
                      <a:pt x="313" y="618"/>
                      <a:pt x="313" y="618"/>
                      <a:pt x="313" y="618"/>
                    </a:cubicBezTo>
                    <a:cubicBezTo>
                      <a:pt x="316" y="620"/>
                      <a:pt x="316" y="620"/>
                      <a:pt x="316" y="620"/>
                    </a:cubicBezTo>
                    <a:cubicBezTo>
                      <a:pt x="324" y="619"/>
                      <a:pt x="324" y="619"/>
                      <a:pt x="324" y="619"/>
                    </a:cubicBezTo>
                    <a:cubicBezTo>
                      <a:pt x="329" y="621"/>
                      <a:pt x="329" y="621"/>
                      <a:pt x="329" y="621"/>
                    </a:cubicBezTo>
                    <a:cubicBezTo>
                      <a:pt x="338" y="617"/>
                      <a:pt x="338" y="617"/>
                      <a:pt x="338" y="617"/>
                    </a:cubicBezTo>
                    <a:cubicBezTo>
                      <a:pt x="342" y="621"/>
                      <a:pt x="342" y="621"/>
                      <a:pt x="342" y="621"/>
                    </a:cubicBezTo>
                    <a:cubicBezTo>
                      <a:pt x="346" y="622"/>
                      <a:pt x="346" y="622"/>
                      <a:pt x="346" y="622"/>
                    </a:cubicBezTo>
                    <a:cubicBezTo>
                      <a:pt x="347" y="627"/>
                      <a:pt x="347" y="627"/>
                      <a:pt x="347" y="627"/>
                    </a:cubicBezTo>
                    <a:cubicBezTo>
                      <a:pt x="351" y="651"/>
                      <a:pt x="351" y="651"/>
                      <a:pt x="351" y="651"/>
                    </a:cubicBezTo>
                    <a:cubicBezTo>
                      <a:pt x="355" y="660"/>
                      <a:pt x="355" y="660"/>
                      <a:pt x="355" y="660"/>
                    </a:cubicBezTo>
                    <a:cubicBezTo>
                      <a:pt x="358" y="661"/>
                      <a:pt x="358" y="661"/>
                      <a:pt x="358" y="661"/>
                    </a:cubicBezTo>
                    <a:cubicBezTo>
                      <a:pt x="365" y="656"/>
                      <a:pt x="365" y="656"/>
                      <a:pt x="365" y="656"/>
                    </a:cubicBezTo>
                    <a:cubicBezTo>
                      <a:pt x="369" y="658"/>
                      <a:pt x="369" y="658"/>
                      <a:pt x="369" y="658"/>
                    </a:cubicBezTo>
                    <a:cubicBezTo>
                      <a:pt x="372" y="661"/>
                      <a:pt x="372" y="661"/>
                      <a:pt x="372" y="661"/>
                    </a:cubicBezTo>
                    <a:cubicBezTo>
                      <a:pt x="375" y="661"/>
                      <a:pt x="375" y="661"/>
                      <a:pt x="375" y="661"/>
                    </a:cubicBezTo>
                    <a:cubicBezTo>
                      <a:pt x="373" y="665"/>
                      <a:pt x="373" y="665"/>
                      <a:pt x="373" y="665"/>
                    </a:cubicBezTo>
                    <a:cubicBezTo>
                      <a:pt x="372" y="686"/>
                      <a:pt x="372" y="686"/>
                      <a:pt x="372" y="686"/>
                    </a:cubicBezTo>
                    <a:cubicBezTo>
                      <a:pt x="372" y="688"/>
                      <a:pt x="372" y="688"/>
                      <a:pt x="372" y="688"/>
                    </a:cubicBezTo>
                    <a:cubicBezTo>
                      <a:pt x="371" y="689"/>
                      <a:pt x="371" y="689"/>
                      <a:pt x="371" y="689"/>
                    </a:cubicBezTo>
                    <a:cubicBezTo>
                      <a:pt x="371" y="691"/>
                      <a:pt x="371" y="691"/>
                      <a:pt x="371" y="691"/>
                    </a:cubicBezTo>
                    <a:cubicBezTo>
                      <a:pt x="371" y="694"/>
                      <a:pt x="371" y="694"/>
                      <a:pt x="371" y="694"/>
                    </a:cubicBezTo>
                    <a:cubicBezTo>
                      <a:pt x="370" y="696"/>
                      <a:pt x="370" y="696"/>
                      <a:pt x="370" y="696"/>
                    </a:cubicBezTo>
                    <a:cubicBezTo>
                      <a:pt x="374" y="694"/>
                      <a:pt x="374" y="694"/>
                      <a:pt x="374" y="694"/>
                    </a:cubicBezTo>
                    <a:cubicBezTo>
                      <a:pt x="382" y="695"/>
                      <a:pt x="382" y="695"/>
                      <a:pt x="382" y="695"/>
                    </a:cubicBezTo>
                    <a:cubicBezTo>
                      <a:pt x="382" y="700"/>
                      <a:pt x="382" y="700"/>
                      <a:pt x="382" y="700"/>
                    </a:cubicBezTo>
                    <a:cubicBezTo>
                      <a:pt x="386" y="709"/>
                      <a:pt x="386" y="709"/>
                      <a:pt x="386" y="709"/>
                    </a:cubicBezTo>
                    <a:cubicBezTo>
                      <a:pt x="385" y="716"/>
                      <a:pt x="385" y="716"/>
                      <a:pt x="385" y="716"/>
                    </a:cubicBezTo>
                    <a:cubicBezTo>
                      <a:pt x="386" y="725"/>
                      <a:pt x="386" y="725"/>
                      <a:pt x="386" y="725"/>
                    </a:cubicBezTo>
                    <a:cubicBezTo>
                      <a:pt x="387" y="733"/>
                      <a:pt x="387" y="733"/>
                      <a:pt x="387" y="733"/>
                    </a:cubicBezTo>
                    <a:cubicBezTo>
                      <a:pt x="386" y="736"/>
                      <a:pt x="386" y="736"/>
                      <a:pt x="386" y="736"/>
                    </a:cubicBezTo>
                    <a:cubicBezTo>
                      <a:pt x="382" y="736"/>
                      <a:pt x="382" y="736"/>
                      <a:pt x="382" y="736"/>
                    </a:cubicBezTo>
                    <a:cubicBezTo>
                      <a:pt x="378" y="739"/>
                      <a:pt x="378" y="739"/>
                      <a:pt x="378" y="739"/>
                    </a:cubicBezTo>
                    <a:cubicBezTo>
                      <a:pt x="377" y="740"/>
                      <a:pt x="377" y="740"/>
                      <a:pt x="377" y="740"/>
                    </a:cubicBezTo>
                    <a:cubicBezTo>
                      <a:pt x="374" y="743"/>
                      <a:pt x="374" y="743"/>
                      <a:pt x="374" y="743"/>
                    </a:cubicBezTo>
                    <a:cubicBezTo>
                      <a:pt x="373" y="742"/>
                      <a:pt x="373" y="742"/>
                      <a:pt x="373" y="742"/>
                    </a:cubicBezTo>
                    <a:cubicBezTo>
                      <a:pt x="366" y="748"/>
                      <a:pt x="366" y="748"/>
                      <a:pt x="366" y="748"/>
                    </a:cubicBezTo>
                    <a:cubicBezTo>
                      <a:pt x="364" y="751"/>
                      <a:pt x="364" y="751"/>
                      <a:pt x="364" y="751"/>
                    </a:cubicBezTo>
                    <a:cubicBezTo>
                      <a:pt x="361" y="752"/>
                      <a:pt x="361" y="752"/>
                      <a:pt x="361" y="752"/>
                    </a:cubicBezTo>
                    <a:cubicBezTo>
                      <a:pt x="355" y="759"/>
                      <a:pt x="355" y="759"/>
                      <a:pt x="355" y="759"/>
                    </a:cubicBezTo>
                    <a:cubicBezTo>
                      <a:pt x="352" y="760"/>
                      <a:pt x="352" y="760"/>
                      <a:pt x="352" y="760"/>
                    </a:cubicBezTo>
                    <a:cubicBezTo>
                      <a:pt x="352" y="765"/>
                      <a:pt x="352" y="765"/>
                      <a:pt x="352" y="765"/>
                    </a:cubicBezTo>
                    <a:cubicBezTo>
                      <a:pt x="350" y="766"/>
                      <a:pt x="350" y="766"/>
                      <a:pt x="350" y="766"/>
                    </a:cubicBezTo>
                    <a:cubicBezTo>
                      <a:pt x="347" y="766"/>
                      <a:pt x="347" y="766"/>
                      <a:pt x="347" y="766"/>
                    </a:cubicBezTo>
                    <a:cubicBezTo>
                      <a:pt x="342" y="774"/>
                      <a:pt x="342" y="774"/>
                      <a:pt x="342" y="774"/>
                    </a:cubicBezTo>
                    <a:cubicBezTo>
                      <a:pt x="341" y="777"/>
                      <a:pt x="341" y="777"/>
                      <a:pt x="341" y="777"/>
                    </a:cubicBezTo>
                    <a:cubicBezTo>
                      <a:pt x="341" y="782"/>
                      <a:pt x="341" y="782"/>
                      <a:pt x="341" y="782"/>
                    </a:cubicBezTo>
                    <a:cubicBezTo>
                      <a:pt x="338" y="783"/>
                      <a:pt x="338" y="783"/>
                      <a:pt x="338" y="783"/>
                    </a:cubicBezTo>
                    <a:cubicBezTo>
                      <a:pt x="337" y="786"/>
                      <a:pt x="337" y="786"/>
                      <a:pt x="337" y="786"/>
                    </a:cubicBezTo>
                    <a:cubicBezTo>
                      <a:pt x="333" y="794"/>
                      <a:pt x="333" y="794"/>
                      <a:pt x="333" y="794"/>
                    </a:cubicBezTo>
                    <a:cubicBezTo>
                      <a:pt x="330" y="797"/>
                      <a:pt x="330" y="797"/>
                      <a:pt x="330" y="797"/>
                    </a:cubicBezTo>
                    <a:cubicBezTo>
                      <a:pt x="327" y="803"/>
                      <a:pt x="327" y="803"/>
                      <a:pt x="327" y="803"/>
                    </a:cubicBezTo>
                    <a:cubicBezTo>
                      <a:pt x="327" y="805"/>
                      <a:pt x="327" y="805"/>
                      <a:pt x="327" y="805"/>
                    </a:cubicBezTo>
                    <a:cubicBezTo>
                      <a:pt x="324" y="808"/>
                      <a:pt x="324" y="808"/>
                      <a:pt x="324" y="808"/>
                    </a:cubicBezTo>
                    <a:cubicBezTo>
                      <a:pt x="323" y="810"/>
                      <a:pt x="323" y="810"/>
                      <a:pt x="323" y="810"/>
                    </a:cubicBezTo>
                    <a:cubicBezTo>
                      <a:pt x="326" y="810"/>
                      <a:pt x="326" y="810"/>
                      <a:pt x="326" y="810"/>
                    </a:cubicBezTo>
                    <a:cubicBezTo>
                      <a:pt x="328" y="812"/>
                      <a:pt x="328" y="812"/>
                      <a:pt x="328" y="812"/>
                    </a:cubicBezTo>
                    <a:cubicBezTo>
                      <a:pt x="337" y="808"/>
                      <a:pt x="337" y="808"/>
                      <a:pt x="337" y="808"/>
                    </a:cubicBezTo>
                    <a:cubicBezTo>
                      <a:pt x="341" y="811"/>
                      <a:pt x="341" y="811"/>
                      <a:pt x="341" y="811"/>
                    </a:cubicBezTo>
                    <a:cubicBezTo>
                      <a:pt x="345" y="818"/>
                      <a:pt x="345" y="818"/>
                      <a:pt x="345" y="818"/>
                    </a:cubicBezTo>
                    <a:cubicBezTo>
                      <a:pt x="349" y="820"/>
                      <a:pt x="349" y="820"/>
                      <a:pt x="349" y="820"/>
                    </a:cubicBezTo>
                    <a:cubicBezTo>
                      <a:pt x="351" y="826"/>
                      <a:pt x="351" y="826"/>
                      <a:pt x="351" y="826"/>
                    </a:cubicBezTo>
                    <a:cubicBezTo>
                      <a:pt x="356" y="835"/>
                      <a:pt x="356" y="835"/>
                      <a:pt x="356" y="835"/>
                    </a:cubicBezTo>
                    <a:cubicBezTo>
                      <a:pt x="358" y="835"/>
                      <a:pt x="358" y="835"/>
                      <a:pt x="358" y="835"/>
                    </a:cubicBezTo>
                    <a:cubicBezTo>
                      <a:pt x="361" y="830"/>
                      <a:pt x="361" y="830"/>
                      <a:pt x="361" y="830"/>
                    </a:cubicBezTo>
                    <a:cubicBezTo>
                      <a:pt x="363" y="830"/>
                      <a:pt x="363" y="830"/>
                      <a:pt x="363" y="830"/>
                    </a:cubicBezTo>
                    <a:cubicBezTo>
                      <a:pt x="367" y="838"/>
                      <a:pt x="367" y="838"/>
                      <a:pt x="367" y="838"/>
                    </a:cubicBezTo>
                    <a:cubicBezTo>
                      <a:pt x="372" y="841"/>
                      <a:pt x="372" y="841"/>
                      <a:pt x="372" y="841"/>
                    </a:cubicBezTo>
                    <a:cubicBezTo>
                      <a:pt x="377" y="842"/>
                      <a:pt x="377" y="842"/>
                      <a:pt x="377" y="842"/>
                    </a:cubicBezTo>
                    <a:cubicBezTo>
                      <a:pt x="381" y="847"/>
                      <a:pt x="381" y="847"/>
                      <a:pt x="381" y="847"/>
                    </a:cubicBezTo>
                    <a:cubicBezTo>
                      <a:pt x="381" y="853"/>
                      <a:pt x="381" y="853"/>
                      <a:pt x="381" y="853"/>
                    </a:cubicBezTo>
                    <a:cubicBezTo>
                      <a:pt x="385" y="852"/>
                      <a:pt x="385" y="852"/>
                      <a:pt x="385" y="852"/>
                    </a:cubicBezTo>
                    <a:cubicBezTo>
                      <a:pt x="392" y="856"/>
                      <a:pt x="392" y="856"/>
                      <a:pt x="392" y="856"/>
                    </a:cubicBezTo>
                    <a:cubicBezTo>
                      <a:pt x="396" y="862"/>
                      <a:pt x="396" y="862"/>
                      <a:pt x="396" y="862"/>
                    </a:cubicBezTo>
                    <a:cubicBezTo>
                      <a:pt x="400" y="870"/>
                      <a:pt x="400" y="870"/>
                      <a:pt x="400" y="870"/>
                    </a:cubicBezTo>
                    <a:cubicBezTo>
                      <a:pt x="404" y="874"/>
                      <a:pt x="404" y="874"/>
                      <a:pt x="404" y="874"/>
                    </a:cubicBezTo>
                    <a:cubicBezTo>
                      <a:pt x="404" y="880"/>
                      <a:pt x="404" y="880"/>
                      <a:pt x="404" y="880"/>
                    </a:cubicBezTo>
                    <a:cubicBezTo>
                      <a:pt x="400" y="886"/>
                      <a:pt x="400" y="886"/>
                      <a:pt x="400" y="886"/>
                    </a:cubicBezTo>
                    <a:cubicBezTo>
                      <a:pt x="402" y="892"/>
                      <a:pt x="402" y="892"/>
                      <a:pt x="402" y="892"/>
                    </a:cubicBezTo>
                    <a:cubicBezTo>
                      <a:pt x="403" y="894"/>
                      <a:pt x="403" y="894"/>
                      <a:pt x="403" y="894"/>
                    </a:cubicBezTo>
                    <a:cubicBezTo>
                      <a:pt x="403" y="895"/>
                      <a:pt x="403" y="895"/>
                      <a:pt x="403" y="895"/>
                    </a:cubicBezTo>
                    <a:cubicBezTo>
                      <a:pt x="405" y="899"/>
                      <a:pt x="405" y="899"/>
                      <a:pt x="405" y="899"/>
                    </a:cubicBezTo>
                    <a:cubicBezTo>
                      <a:pt x="406" y="900"/>
                      <a:pt x="406" y="900"/>
                      <a:pt x="406" y="900"/>
                    </a:cubicBezTo>
                    <a:cubicBezTo>
                      <a:pt x="413" y="893"/>
                      <a:pt x="413" y="893"/>
                      <a:pt x="413" y="893"/>
                    </a:cubicBezTo>
                    <a:cubicBezTo>
                      <a:pt x="415" y="886"/>
                      <a:pt x="415" y="886"/>
                      <a:pt x="415" y="886"/>
                    </a:cubicBezTo>
                    <a:cubicBezTo>
                      <a:pt x="418" y="871"/>
                      <a:pt x="418" y="871"/>
                      <a:pt x="418" y="871"/>
                    </a:cubicBezTo>
                    <a:cubicBezTo>
                      <a:pt x="421" y="860"/>
                      <a:pt x="421" y="860"/>
                      <a:pt x="421" y="860"/>
                    </a:cubicBezTo>
                    <a:cubicBezTo>
                      <a:pt x="422" y="858"/>
                      <a:pt x="422" y="858"/>
                      <a:pt x="422" y="858"/>
                    </a:cubicBezTo>
                    <a:cubicBezTo>
                      <a:pt x="421" y="856"/>
                      <a:pt x="421" y="856"/>
                      <a:pt x="421" y="856"/>
                    </a:cubicBezTo>
                    <a:cubicBezTo>
                      <a:pt x="418" y="851"/>
                      <a:pt x="418" y="851"/>
                      <a:pt x="418" y="851"/>
                    </a:cubicBezTo>
                    <a:cubicBezTo>
                      <a:pt x="419" y="846"/>
                      <a:pt x="419" y="846"/>
                      <a:pt x="419" y="846"/>
                    </a:cubicBezTo>
                    <a:cubicBezTo>
                      <a:pt x="422" y="845"/>
                      <a:pt x="422" y="845"/>
                      <a:pt x="422" y="845"/>
                    </a:cubicBezTo>
                    <a:cubicBezTo>
                      <a:pt x="422" y="842"/>
                      <a:pt x="422" y="842"/>
                      <a:pt x="422" y="842"/>
                    </a:cubicBezTo>
                    <a:cubicBezTo>
                      <a:pt x="425" y="838"/>
                      <a:pt x="425" y="838"/>
                      <a:pt x="425" y="838"/>
                    </a:cubicBezTo>
                    <a:cubicBezTo>
                      <a:pt x="425" y="835"/>
                      <a:pt x="425" y="835"/>
                      <a:pt x="425" y="835"/>
                    </a:cubicBezTo>
                    <a:cubicBezTo>
                      <a:pt x="427" y="836"/>
                      <a:pt x="427" y="836"/>
                      <a:pt x="427" y="836"/>
                    </a:cubicBezTo>
                    <a:cubicBezTo>
                      <a:pt x="430" y="837"/>
                      <a:pt x="430" y="837"/>
                      <a:pt x="430" y="837"/>
                    </a:cubicBezTo>
                    <a:cubicBezTo>
                      <a:pt x="433" y="833"/>
                      <a:pt x="433" y="833"/>
                      <a:pt x="433" y="833"/>
                    </a:cubicBezTo>
                    <a:cubicBezTo>
                      <a:pt x="433" y="828"/>
                      <a:pt x="433" y="828"/>
                      <a:pt x="433" y="828"/>
                    </a:cubicBezTo>
                    <a:cubicBezTo>
                      <a:pt x="434" y="827"/>
                      <a:pt x="434" y="827"/>
                      <a:pt x="434" y="827"/>
                    </a:cubicBezTo>
                    <a:cubicBezTo>
                      <a:pt x="434" y="822"/>
                      <a:pt x="434" y="822"/>
                      <a:pt x="434" y="822"/>
                    </a:cubicBezTo>
                    <a:cubicBezTo>
                      <a:pt x="436" y="820"/>
                      <a:pt x="436" y="820"/>
                      <a:pt x="436" y="820"/>
                    </a:cubicBezTo>
                    <a:cubicBezTo>
                      <a:pt x="438" y="820"/>
                      <a:pt x="438" y="820"/>
                      <a:pt x="438" y="820"/>
                    </a:cubicBezTo>
                    <a:cubicBezTo>
                      <a:pt x="439" y="815"/>
                      <a:pt x="439" y="815"/>
                      <a:pt x="439" y="815"/>
                    </a:cubicBezTo>
                    <a:cubicBezTo>
                      <a:pt x="438" y="812"/>
                      <a:pt x="438" y="812"/>
                      <a:pt x="438" y="812"/>
                    </a:cubicBezTo>
                    <a:cubicBezTo>
                      <a:pt x="436" y="810"/>
                      <a:pt x="436" y="810"/>
                      <a:pt x="436" y="810"/>
                    </a:cubicBezTo>
                    <a:cubicBezTo>
                      <a:pt x="436" y="803"/>
                      <a:pt x="436" y="803"/>
                      <a:pt x="436" y="803"/>
                    </a:cubicBezTo>
                    <a:cubicBezTo>
                      <a:pt x="435" y="801"/>
                      <a:pt x="435" y="801"/>
                      <a:pt x="435" y="801"/>
                    </a:cubicBezTo>
                    <a:cubicBezTo>
                      <a:pt x="437" y="802"/>
                      <a:pt x="437" y="802"/>
                      <a:pt x="437" y="802"/>
                    </a:cubicBezTo>
                    <a:cubicBezTo>
                      <a:pt x="439" y="807"/>
                      <a:pt x="439" y="807"/>
                      <a:pt x="439" y="807"/>
                    </a:cubicBezTo>
                    <a:cubicBezTo>
                      <a:pt x="443" y="813"/>
                      <a:pt x="443" y="813"/>
                      <a:pt x="443" y="813"/>
                    </a:cubicBezTo>
                    <a:cubicBezTo>
                      <a:pt x="445" y="813"/>
                      <a:pt x="445" y="813"/>
                      <a:pt x="445" y="813"/>
                    </a:cubicBezTo>
                    <a:cubicBezTo>
                      <a:pt x="447" y="812"/>
                      <a:pt x="447" y="812"/>
                      <a:pt x="447" y="812"/>
                    </a:cubicBezTo>
                    <a:cubicBezTo>
                      <a:pt x="448" y="813"/>
                      <a:pt x="448" y="813"/>
                      <a:pt x="448" y="813"/>
                    </a:cubicBezTo>
                    <a:cubicBezTo>
                      <a:pt x="448" y="817"/>
                      <a:pt x="448" y="817"/>
                      <a:pt x="448" y="817"/>
                    </a:cubicBezTo>
                    <a:cubicBezTo>
                      <a:pt x="447" y="817"/>
                      <a:pt x="447" y="817"/>
                      <a:pt x="447" y="817"/>
                    </a:cubicBezTo>
                    <a:cubicBezTo>
                      <a:pt x="445" y="825"/>
                      <a:pt x="445" y="825"/>
                      <a:pt x="445" y="825"/>
                    </a:cubicBezTo>
                    <a:cubicBezTo>
                      <a:pt x="441" y="834"/>
                      <a:pt x="441" y="834"/>
                      <a:pt x="441" y="834"/>
                    </a:cubicBezTo>
                    <a:cubicBezTo>
                      <a:pt x="437" y="834"/>
                      <a:pt x="437" y="834"/>
                      <a:pt x="437" y="834"/>
                    </a:cubicBezTo>
                    <a:cubicBezTo>
                      <a:pt x="436" y="839"/>
                      <a:pt x="436" y="839"/>
                      <a:pt x="436" y="839"/>
                    </a:cubicBezTo>
                    <a:cubicBezTo>
                      <a:pt x="435" y="842"/>
                      <a:pt x="435" y="842"/>
                      <a:pt x="435" y="842"/>
                    </a:cubicBezTo>
                    <a:cubicBezTo>
                      <a:pt x="434" y="842"/>
                      <a:pt x="434" y="842"/>
                      <a:pt x="434" y="842"/>
                    </a:cubicBezTo>
                    <a:cubicBezTo>
                      <a:pt x="430" y="844"/>
                      <a:pt x="430" y="844"/>
                      <a:pt x="430" y="844"/>
                    </a:cubicBezTo>
                    <a:cubicBezTo>
                      <a:pt x="427" y="847"/>
                      <a:pt x="427" y="847"/>
                      <a:pt x="427" y="847"/>
                    </a:cubicBezTo>
                    <a:cubicBezTo>
                      <a:pt x="427" y="849"/>
                      <a:pt x="427" y="849"/>
                      <a:pt x="427" y="849"/>
                    </a:cubicBezTo>
                    <a:cubicBezTo>
                      <a:pt x="424" y="850"/>
                      <a:pt x="424" y="850"/>
                      <a:pt x="424" y="850"/>
                    </a:cubicBezTo>
                    <a:cubicBezTo>
                      <a:pt x="423" y="852"/>
                      <a:pt x="423" y="852"/>
                      <a:pt x="423" y="852"/>
                    </a:cubicBezTo>
                    <a:cubicBezTo>
                      <a:pt x="423" y="854"/>
                      <a:pt x="423" y="854"/>
                      <a:pt x="423" y="854"/>
                    </a:cubicBezTo>
                    <a:cubicBezTo>
                      <a:pt x="426" y="855"/>
                      <a:pt x="426" y="855"/>
                      <a:pt x="426" y="855"/>
                    </a:cubicBezTo>
                    <a:cubicBezTo>
                      <a:pt x="438" y="845"/>
                      <a:pt x="438" y="845"/>
                      <a:pt x="438" y="845"/>
                    </a:cubicBezTo>
                    <a:cubicBezTo>
                      <a:pt x="444" y="837"/>
                      <a:pt x="444" y="837"/>
                      <a:pt x="444" y="837"/>
                    </a:cubicBezTo>
                    <a:cubicBezTo>
                      <a:pt x="452" y="819"/>
                      <a:pt x="452" y="819"/>
                      <a:pt x="452" y="819"/>
                    </a:cubicBezTo>
                    <a:cubicBezTo>
                      <a:pt x="456" y="810"/>
                      <a:pt x="456" y="810"/>
                      <a:pt x="456" y="810"/>
                    </a:cubicBezTo>
                    <a:cubicBezTo>
                      <a:pt x="459" y="799"/>
                      <a:pt x="459" y="799"/>
                      <a:pt x="459" y="799"/>
                    </a:cubicBezTo>
                    <a:cubicBezTo>
                      <a:pt x="467" y="780"/>
                      <a:pt x="467" y="780"/>
                      <a:pt x="467" y="780"/>
                    </a:cubicBezTo>
                    <a:cubicBezTo>
                      <a:pt x="475" y="768"/>
                      <a:pt x="475" y="768"/>
                      <a:pt x="475" y="768"/>
                    </a:cubicBezTo>
                    <a:cubicBezTo>
                      <a:pt x="477" y="765"/>
                      <a:pt x="477" y="765"/>
                      <a:pt x="477" y="765"/>
                    </a:cubicBezTo>
                    <a:cubicBezTo>
                      <a:pt x="476" y="764"/>
                      <a:pt x="476" y="764"/>
                      <a:pt x="476" y="764"/>
                    </a:cubicBezTo>
                    <a:cubicBezTo>
                      <a:pt x="476" y="761"/>
                      <a:pt x="476" y="761"/>
                      <a:pt x="476" y="761"/>
                    </a:cubicBezTo>
                    <a:cubicBezTo>
                      <a:pt x="478" y="760"/>
                      <a:pt x="478" y="760"/>
                      <a:pt x="478" y="760"/>
                    </a:cubicBezTo>
                    <a:cubicBezTo>
                      <a:pt x="479" y="755"/>
                      <a:pt x="479" y="755"/>
                      <a:pt x="479" y="755"/>
                    </a:cubicBezTo>
                    <a:cubicBezTo>
                      <a:pt x="482" y="753"/>
                      <a:pt x="482" y="753"/>
                      <a:pt x="482" y="753"/>
                    </a:cubicBezTo>
                    <a:cubicBezTo>
                      <a:pt x="481" y="749"/>
                      <a:pt x="481" y="749"/>
                      <a:pt x="481" y="749"/>
                    </a:cubicBezTo>
                    <a:cubicBezTo>
                      <a:pt x="482" y="747"/>
                      <a:pt x="482" y="747"/>
                      <a:pt x="482" y="747"/>
                    </a:cubicBezTo>
                    <a:cubicBezTo>
                      <a:pt x="481" y="745"/>
                      <a:pt x="481" y="745"/>
                      <a:pt x="481" y="745"/>
                    </a:cubicBezTo>
                    <a:cubicBezTo>
                      <a:pt x="479" y="744"/>
                      <a:pt x="479" y="744"/>
                      <a:pt x="479" y="744"/>
                    </a:cubicBezTo>
                    <a:cubicBezTo>
                      <a:pt x="480" y="739"/>
                      <a:pt x="480" y="739"/>
                      <a:pt x="480" y="739"/>
                    </a:cubicBezTo>
                    <a:cubicBezTo>
                      <a:pt x="476" y="733"/>
                      <a:pt x="476" y="733"/>
                      <a:pt x="476" y="733"/>
                    </a:cubicBezTo>
                    <a:cubicBezTo>
                      <a:pt x="476" y="731"/>
                      <a:pt x="476" y="731"/>
                      <a:pt x="476" y="731"/>
                    </a:cubicBezTo>
                    <a:cubicBezTo>
                      <a:pt x="477" y="728"/>
                      <a:pt x="477" y="728"/>
                      <a:pt x="477" y="728"/>
                    </a:cubicBezTo>
                    <a:cubicBezTo>
                      <a:pt x="476" y="725"/>
                      <a:pt x="476" y="725"/>
                      <a:pt x="476" y="725"/>
                    </a:cubicBezTo>
                    <a:cubicBezTo>
                      <a:pt x="475" y="719"/>
                      <a:pt x="475" y="719"/>
                      <a:pt x="475" y="719"/>
                    </a:cubicBezTo>
                    <a:cubicBezTo>
                      <a:pt x="473" y="712"/>
                      <a:pt x="473" y="712"/>
                      <a:pt x="473" y="712"/>
                    </a:cubicBezTo>
                    <a:cubicBezTo>
                      <a:pt x="474" y="711"/>
                      <a:pt x="474" y="711"/>
                      <a:pt x="474" y="711"/>
                    </a:cubicBezTo>
                    <a:cubicBezTo>
                      <a:pt x="479" y="710"/>
                      <a:pt x="479" y="710"/>
                      <a:pt x="479" y="710"/>
                    </a:cubicBezTo>
                    <a:cubicBezTo>
                      <a:pt x="478" y="706"/>
                      <a:pt x="478" y="706"/>
                      <a:pt x="478" y="706"/>
                    </a:cubicBezTo>
                    <a:cubicBezTo>
                      <a:pt x="476" y="704"/>
                      <a:pt x="476" y="704"/>
                      <a:pt x="476" y="704"/>
                    </a:cubicBezTo>
                    <a:cubicBezTo>
                      <a:pt x="480" y="703"/>
                      <a:pt x="480" y="703"/>
                      <a:pt x="480" y="703"/>
                    </a:cubicBezTo>
                    <a:cubicBezTo>
                      <a:pt x="480" y="699"/>
                      <a:pt x="480" y="699"/>
                      <a:pt x="480" y="699"/>
                    </a:cubicBezTo>
                    <a:cubicBezTo>
                      <a:pt x="476" y="697"/>
                      <a:pt x="476" y="697"/>
                      <a:pt x="476" y="697"/>
                    </a:cubicBezTo>
                    <a:cubicBezTo>
                      <a:pt x="479" y="695"/>
                      <a:pt x="479" y="695"/>
                      <a:pt x="479" y="695"/>
                    </a:cubicBezTo>
                    <a:cubicBezTo>
                      <a:pt x="482" y="691"/>
                      <a:pt x="482" y="691"/>
                      <a:pt x="482" y="691"/>
                    </a:cubicBezTo>
                    <a:cubicBezTo>
                      <a:pt x="484" y="693"/>
                      <a:pt x="484" y="693"/>
                      <a:pt x="484" y="693"/>
                    </a:cubicBezTo>
                    <a:cubicBezTo>
                      <a:pt x="489" y="686"/>
                      <a:pt x="489" y="686"/>
                      <a:pt x="489" y="686"/>
                    </a:cubicBezTo>
                    <a:cubicBezTo>
                      <a:pt x="493" y="684"/>
                      <a:pt x="493" y="684"/>
                      <a:pt x="493" y="684"/>
                    </a:cubicBezTo>
                    <a:cubicBezTo>
                      <a:pt x="493" y="682"/>
                      <a:pt x="493" y="682"/>
                      <a:pt x="493" y="682"/>
                    </a:cubicBezTo>
                    <a:cubicBezTo>
                      <a:pt x="497" y="677"/>
                      <a:pt x="497" y="677"/>
                      <a:pt x="497" y="677"/>
                    </a:cubicBezTo>
                    <a:cubicBezTo>
                      <a:pt x="503" y="672"/>
                      <a:pt x="503" y="672"/>
                      <a:pt x="503" y="672"/>
                    </a:cubicBezTo>
                    <a:cubicBezTo>
                      <a:pt x="511" y="662"/>
                      <a:pt x="511" y="662"/>
                      <a:pt x="511" y="662"/>
                    </a:cubicBezTo>
                    <a:cubicBezTo>
                      <a:pt x="517" y="661"/>
                      <a:pt x="517" y="661"/>
                      <a:pt x="517" y="661"/>
                    </a:cubicBezTo>
                    <a:cubicBezTo>
                      <a:pt x="521" y="657"/>
                      <a:pt x="521" y="657"/>
                      <a:pt x="521" y="657"/>
                    </a:cubicBezTo>
                    <a:cubicBezTo>
                      <a:pt x="525" y="653"/>
                      <a:pt x="525" y="653"/>
                      <a:pt x="525" y="653"/>
                    </a:cubicBezTo>
                    <a:cubicBezTo>
                      <a:pt x="528" y="653"/>
                      <a:pt x="528" y="653"/>
                      <a:pt x="528" y="653"/>
                    </a:cubicBezTo>
                    <a:cubicBezTo>
                      <a:pt x="531" y="655"/>
                      <a:pt x="531" y="655"/>
                      <a:pt x="531" y="655"/>
                    </a:cubicBezTo>
                    <a:cubicBezTo>
                      <a:pt x="533" y="656"/>
                      <a:pt x="533" y="656"/>
                      <a:pt x="533" y="656"/>
                    </a:cubicBezTo>
                    <a:cubicBezTo>
                      <a:pt x="534" y="653"/>
                      <a:pt x="534" y="653"/>
                      <a:pt x="534" y="653"/>
                    </a:cubicBezTo>
                    <a:cubicBezTo>
                      <a:pt x="536" y="647"/>
                      <a:pt x="536" y="647"/>
                      <a:pt x="536" y="647"/>
                    </a:cubicBezTo>
                    <a:cubicBezTo>
                      <a:pt x="544" y="641"/>
                      <a:pt x="544" y="641"/>
                      <a:pt x="544" y="641"/>
                    </a:cubicBezTo>
                    <a:cubicBezTo>
                      <a:pt x="547" y="640"/>
                      <a:pt x="547" y="640"/>
                      <a:pt x="547" y="640"/>
                    </a:cubicBezTo>
                    <a:cubicBezTo>
                      <a:pt x="547" y="639"/>
                      <a:pt x="547" y="639"/>
                      <a:pt x="547" y="639"/>
                    </a:cubicBezTo>
                    <a:cubicBezTo>
                      <a:pt x="545" y="637"/>
                      <a:pt x="545" y="637"/>
                      <a:pt x="545" y="637"/>
                    </a:cubicBezTo>
                    <a:cubicBezTo>
                      <a:pt x="543" y="636"/>
                      <a:pt x="543" y="636"/>
                      <a:pt x="543" y="636"/>
                    </a:cubicBezTo>
                    <a:cubicBezTo>
                      <a:pt x="542" y="634"/>
                      <a:pt x="542" y="634"/>
                      <a:pt x="542" y="634"/>
                    </a:cubicBezTo>
                    <a:cubicBezTo>
                      <a:pt x="544" y="633"/>
                      <a:pt x="544" y="633"/>
                      <a:pt x="544" y="633"/>
                    </a:cubicBezTo>
                    <a:cubicBezTo>
                      <a:pt x="549" y="630"/>
                      <a:pt x="549" y="630"/>
                      <a:pt x="549" y="630"/>
                    </a:cubicBezTo>
                    <a:cubicBezTo>
                      <a:pt x="552" y="630"/>
                      <a:pt x="552" y="630"/>
                      <a:pt x="552" y="630"/>
                    </a:cubicBezTo>
                    <a:cubicBezTo>
                      <a:pt x="555" y="630"/>
                      <a:pt x="555" y="630"/>
                      <a:pt x="555" y="630"/>
                    </a:cubicBezTo>
                    <a:cubicBezTo>
                      <a:pt x="557" y="628"/>
                      <a:pt x="557" y="628"/>
                      <a:pt x="557" y="628"/>
                    </a:cubicBezTo>
                    <a:cubicBezTo>
                      <a:pt x="560" y="628"/>
                      <a:pt x="560" y="628"/>
                      <a:pt x="560" y="628"/>
                    </a:cubicBezTo>
                    <a:cubicBezTo>
                      <a:pt x="560" y="630"/>
                      <a:pt x="560" y="630"/>
                      <a:pt x="560" y="630"/>
                    </a:cubicBezTo>
                    <a:cubicBezTo>
                      <a:pt x="556" y="633"/>
                      <a:pt x="556" y="633"/>
                      <a:pt x="556" y="633"/>
                    </a:cubicBezTo>
                    <a:cubicBezTo>
                      <a:pt x="551" y="634"/>
                      <a:pt x="551" y="634"/>
                      <a:pt x="551" y="634"/>
                    </a:cubicBezTo>
                    <a:cubicBezTo>
                      <a:pt x="550" y="635"/>
                      <a:pt x="550" y="635"/>
                      <a:pt x="550" y="635"/>
                    </a:cubicBezTo>
                    <a:cubicBezTo>
                      <a:pt x="552" y="637"/>
                      <a:pt x="552" y="637"/>
                      <a:pt x="552" y="637"/>
                    </a:cubicBezTo>
                    <a:cubicBezTo>
                      <a:pt x="559" y="634"/>
                      <a:pt x="559" y="634"/>
                      <a:pt x="559" y="634"/>
                    </a:cubicBezTo>
                    <a:cubicBezTo>
                      <a:pt x="567" y="630"/>
                      <a:pt x="567" y="630"/>
                      <a:pt x="567" y="630"/>
                    </a:cubicBezTo>
                    <a:cubicBezTo>
                      <a:pt x="566" y="628"/>
                      <a:pt x="566" y="628"/>
                      <a:pt x="566" y="628"/>
                    </a:cubicBezTo>
                    <a:cubicBezTo>
                      <a:pt x="569" y="626"/>
                      <a:pt x="569" y="626"/>
                      <a:pt x="569" y="626"/>
                    </a:cubicBezTo>
                    <a:cubicBezTo>
                      <a:pt x="571" y="626"/>
                      <a:pt x="571" y="626"/>
                      <a:pt x="571" y="626"/>
                    </a:cubicBezTo>
                    <a:cubicBezTo>
                      <a:pt x="570" y="629"/>
                      <a:pt x="570" y="629"/>
                      <a:pt x="570" y="629"/>
                    </a:cubicBezTo>
                    <a:cubicBezTo>
                      <a:pt x="570" y="629"/>
                      <a:pt x="570" y="632"/>
                      <a:pt x="570" y="632"/>
                    </a:cubicBezTo>
                    <a:cubicBezTo>
                      <a:pt x="571" y="632"/>
                      <a:pt x="576" y="633"/>
                      <a:pt x="576" y="633"/>
                    </a:cubicBezTo>
                    <a:cubicBezTo>
                      <a:pt x="579" y="631"/>
                      <a:pt x="579" y="631"/>
                      <a:pt x="579" y="631"/>
                    </a:cubicBezTo>
                    <a:cubicBezTo>
                      <a:pt x="584" y="631"/>
                      <a:pt x="584" y="631"/>
                      <a:pt x="584" y="631"/>
                    </a:cubicBezTo>
                    <a:cubicBezTo>
                      <a:pt x="590" y="632"/>
                      <a:pt x="590" y="632"/>
                      <a:pt x="590" y="632"/>
                    </a:cubicBezTo>
                    <a:cubicBezTo>
                      <a:pt x="593" y="629"/>
                      <a:pt x="593" y="629"/>
                      <a:pt x="593" y="629"/>
                    </a:cubicBezTo>
                    <a:cubicBezTo>
                      <a:pt x="594" y="627"/>
                      <a:pt x="594" y="627"/>
                      <a:pt x="594" y="627"/>
                    </a:cubicBezTo>
                    <a:cubicBezTo>
                      <a:pt x="593" y="626"/>
                      <a:pt x="593" y="626"/>
                      <a:pt x="593" y="626"/>
                    </a:cubicBezTo>
                    <a:cubicBezTo>
                      <a:pt x="593" y="624"/>
                      <a:pt x="593" y="624"/>
                      <a:pt x="593" y="624"/>
                    </a:cubicBezTo>
                    <a:cubicBezTo>
                      <a:pt x="601" y="617"/>
                      <a:pt x="601" y="617"/>
                      <a:pt x="601" y="617"/>
                    </a:cubicBezTo>
                    <a:cubicBezTo>
                      <a:pt x="608" y="614"/>
                      <a:pt x="608" y="614"/>
                      <a:pt x="608" y="614"/>
                    </a:cubicBezTo>
                    <a:cubicBezTo>
                      <a:pt x="612" y="611"/>
                      <a:pt x="612" y="611"/>
                      <a:pt x="612" y="611"/>
                    </a:cubicBezTo>
                    <a:cubicBezTo>
                      <a:pt x="613" y="609"/>
                      <a:pt x="613" y="609"/>
                      <a:pt x="613" y="609"/>
                    </a:cubicBezTo>
                    <a:cubicBezTo>
                      <a:pt x="612" y="607"/>
                      <a:pt x="612" y="607"/>
                      <a:pt x="612" y="607"/>
                    </a:cubicBezTo>
                    <a:cubicBezTo>
                      <a:pt x="609" y="599"/>
                      <a:pt x="609" y="599"/>
                      <a:pt x="609" y="599"/>
                    </a:cubicBezTo>
                    <a:cubicBezTo>
                      <a:pt x="611" y="593"/>
                      <a:pt x="611" y="593"/>
                      <a:pt x="611" y="593"/>
                    </a:cubicBezTo>
                    <a:cubicBezTo>
                      <a:pt x="614" y="589"/>
                      <a:pt x="614" y="589"/>
                      <a:pt x="614" y="589"/>
                    </a:cubicBezTo>
                    <a:cubicBezTo>
                      <a:pt x="614" y="585"/>
                      <a:pt x="614" y="585"/>
                      <a:pt x="614" y="585"/>
                    </a:cubicBezTo>
                    <a:cubicBezTo>
                      <a:pt x="616" y="583"/>
                      <a:pt x="616" y="583"/>
                      <a:pt x="616" y="583"/>
                    </a:cubicBezTo>
                    <a:cubicBezTo>
                      <a:pt x="619" y="581"/>
                      <a:pt x="619" y="581"/>
                      <a:pt x="619" y="581"/>
                    </a:cubicBezTo>
                    <a:cubicBezTo>
                      <a:pt x="619" y="576"/>
                      <a:pt x="619" y="576"/>
                      <a:pt x="619" y="576"/>
                    </a:cubicBezTo>
                    <a:cubicBezTo>
                      <a:pt x="618" y="576"/>
                      <a:pt x="618" y="576"/>
                      <a:pt x="618" y="576"/>
                    </a:cubicBezTo>
                    <a:cubicBezTo>
                      <a:pt x="623" y="566"/>
                      <a:pt x="623" y="566"/>
                      <a:pt x="623" y="566"/>
                    </a:cubicBezTo>
                    <a:cubicBezTo>
                      <a:pt x="630" y="556"/>
                      <a:pt x="630" y="556"/>
                      <a:pt x="630" y="556"/>
                    </a:cubicBezTo>
                    <a:cubicBezTo>
                      <a:pt x="630" y="551"/>
                      <a:pt x="630" y="551"/>
                      <a:pt x="630" y="551"/>
                    </a:cubicBezTo>
                    <a:cubicBezTo>
                      <a:pt x="629" y="538"/>
                      <a:pt x="629" y="538"/>
                      <a:pt x="629" y="538"/>
                    </a:cubicBezTo>
                    <a:cubicBezTo>
                      <a:pt x="628" y="535"/>
                      <a:pt x="628" y="535"/>
                      <a:pt x="628" y="535"/>
                    </a:cubicBezTo>
                    <a:cubicBezTo>
                      <a:pt x="630" y="527"/>
                      <a:pt x="630" y="527"/>
                      <a:pt x="630" y="527"/>
                    </a:cubicBezTo>
                    <a:cubicBezTo>
                      <a:pt x="632" y="523"/>
                      <a:pt x="632" y="523"/>
                      <a:pt x="632" y="523"/>
                    </a:cubicBezTo>
                    <a:cubicBezTo>
                      <a:pt x="632" y="520"/>
                      <a:pt x="632" y="520"/>
                      <a:pt x="632" y="520"/>
                    </a:cubicBezTo>
                    <a:cubicBezTo>
                      <a:pt x="638" y="515"/>
                      <a:pt x="638" y="515"/>
                      <a:pt x="638" y="515"/>
                    </a:cubicBezTo>
                    <a:cubicBezTo>
                      <a:pt x="638" y="513"/>
                      <a:pt x="638" y="513"/>
                      <a:pt x="638" y="513"/>
                    </a:cubicBezTo>
                    <a:cubicBezTo>
                      <a:pt x="637" y="505"/>
                      <a:pt x="637" y="505"/>
                      <a:pt x="637" y="505"/>
                    </a:cubicBezTo>
                    <a:cubicBezTo>
                      <a:pt x="640" y="495"/>
                      <a:pt x="640" y="495"/>
                      <a:pt x="640" y="495"/>
                    </a:cubicBezTo>
                    <a:cubicBezTo>
                      <a:pt x="639" y="487"/>
                      <a:pt x="639" y="487"/>
                      <a:pt x="639" y="487"/>
                    </a:cubicBezTo>
                    <a:cubicBezTo>
                      <a:pt x="640" y="482"/>
                      <a:pt x="640" y="482"/>
                      <a:pt x="640" y="482"/>
                    </a:cubicBezTo>
                    <a:cubicBezTo>
                      <a:pt x="640" y="478"/>
                      <a:pt x="640" y="478"/>
                      <a:pt x="640" y="478"/>
                    </a:cubicBezTo>
                    <a:cubicBezTo>
                      <a:pt x="642" y="470"/>
                      <a:pt x="642" y="470"/>
                      <a:pt x="642" y="470"/>
                    </a:cubicBezTo>
                    <a:cubicBezTo>
                      <a:pt x="640" y="440"/>
                      <a:pt x="640" y="440"/>
                      <a:pt x="640" y="440"/>
                    </a:cubicBezTo>
                    <a:cubicBezTo>
                      <a:pt x="640" y="435"/>
                      <a:pt x="640" y="435"/>
                      <a:pt x="640" y="435"/>
                    </a:cubicBezTo>
                    <a:cubicBezTo>
                      <a:pt x="641" y="431"/>
                      <a:pt x="641" y="431"/>
                      <a:pt x="641" y="431"/>
                    </a:cubicBezTo>
                    <a:cubicBezTo>
                      <a:pt x="641" y="427"/>
                      <a:pt x="641" y="427"/>
                      <a:pt x="641" y="427"/>
                    </a:cubicBezTo>
                    <a:cubicBezTo>
                      <a:pt x="640" y="429"/>
                      <a:pt x="640" y="429"/>
                      <a:pt x="640" y="429"/>
                    </a:cubicBezTo>
                    <a:cubicBezTo>
                      <a:pt x="637" y="426"/>
                      <a:pt x="637" y="426"/>
                      <a:pt x="637" y="426"/>
                    </a:cubicBezTo>
                    <a:cubicBezTo>
                      <a:pt x="637" y="424"/>
                      <a:pt x="637" y="424"/>
                      <a:pt x="637" y="424"/>
                    </a:cubicBezTo>
                    <a:cubicBezTo>
                      <a:pt x="639" y="419"/>
                      <a:pt x="639" y="419"/>
                      <a:pt x="639" y="419"/>
                    </a:cubicBezTo>
                    <a:cubicBezTo>
                      <a:pt x="639" y="414"/>
                      <a:pt x="639" y="414"/>
                      <a:pt x="639" y="414"/>
                    </a:cubicBezTo>
                    <a:cubicBezTo>
                      <a:pt x="639" y="411"/>
                      <a:pt x="639" y="411"/>
                      <a:pt x="639" y="411"/>
                    </a:cubicBezTo>
                    <a:cubicBezTo>
                      <a:pt x="642" y="410"/>
                      <a:pt x="642" y="410"/>
                      <a:pt x="642" y="410"/>
                    </a:cubicBezTo>
                    <a:cubicBezTo>
                      <a:pt x="642" y="405"/>
                      <a:pt x="642" y="405"/>
                      <a:pt x="642" y="405"/>
                    </a:cubicBezTo>
                    <a:cubicBezTo>
                      <a:pt x="640" y="400"/>
                      <a:pt x="640" y="400"/>
                      <a:pt x="640" y="400"/>
                    </a:cubicBezTo>
                    <a:cubicBezTo>
                      <a:pt x="635" y="397"/>
                      <a:pt x="635" y="397"/>
                      <a:pt x="635" y="397"/>
                    </a:cubicBezTo>
                    <a:cubicBezTo>
                      <a:pt x="636" y="397"/>
                      <a:pt x="636" y="397"/>
                      <a:pt x="636" y="397"/>
                    </a:cubicBezTo>
                    <a:cubicBezTo>
                      <a:pt x="637" y="395"/>
                      <a:pt x="637" y="395"/>
                      <a:pt x="637" y="395"/>
                    </a:cubicBezTo>
                    <a:cubicBezTo>
                      <a:pt x="638" y="397"/>
                      <a:pt x="638" y="397"/>
                      <a:pt x="638" y="397"/>
                    </a:cubicBezTo>
                    <a:cubicBezTo>
                      <a:pt x="641" y="399"/>
                      <a:pt x="641" y="399"/>
                      <a:pt x="641" y="399"/>
                    </a:cubicBezTo>
                    <a:cubicBezTo>
                      <a:pt x="643" y="400"/>
                      <a:pt x="643" y="400"/>
                      <a:pt x="643" y="400"/>
                    </a:cubicBezTo>
                    <a:cubicBezTo>
                      <a:pt x="644" y="396"/>
                      <a:pt x="644" y="396"/>
                      <a:pt x="644" y="396"/>
                    </a:cubicBezTo>
                    <a:cubicBezTo>
                      <a:pt x="647" y="396"/>
                      <a:pt x="647" y="396"/>
                      <a:pt x="647" y="396"/>
                    </a:cubicBezTo>
                    <a:cubicBezTo>
                      <a:pt x="648" y="398"/>
                      <a:pt x="648" y="398"/>
                      <a:pt x="648" y="398"/>
                    </a:cubicBezTo>
                    <a:cubicBezTo>
                      <a:pt x="650" y="399"/>
                      <a:pt x="650" y="399"/>
                      <a:pt x="650" y="399"/>
                    </a:cubicBezTo>
                    <a:cubicBezTo>
                      <a:pt x="648" y="403"/>
                      <a:pt x="648" y="403"/>
                      <a:pt x="648" y="403"/>
                    </a:cubicBezTo>
                    <a:cubicBezTo>
                      <a:pt x="645" y="405"/>
                      <a:pt x="645" y="405"/>
                      <a:pt x="645" y="405"/>
                    </a:cubicBezTo>
                    <a:cubicBezTo>
                      <a:pt x="644" y="408"/>
                      <a:pt x="644" y="408"/>
                      <a:pt x="644" y="408"/>
                    </a:cubicBezTo>
                    <a:cubicBezTo>
                      <a:pt x="646" y="408"/>
                      <a:pt x="646" y="408"/>
                      <a:pt x="646" y="408"/>
                    </a:cubicBezTo>
                    <a:cubicBezTo>
                      <a:pt x="650" y="404"/>
                      <a:pt x="650" y="404"/>
                      <a:pt x="650" y="404"/>
                    </a:cubicBezTo>
                    <a:cubicBezTo>
                      <a:pt x="655" y="401"/>
                      <a:pt x="655" y="401"/>
                      <a:pt x="655" y="401"/>
                    </a:cubicBezTo>
                    <a:cubicBezTo>
                      <a:pt x="661" y="390"/>
                      <a:pt x="661" y="390"/>
                      <a:pt x="661" y="390"/>
                    </a:cubicBezTo>
                    <a:cubicBezTo>
                      <a:pt x="664" y="381"/>
                      <a:pt x="664" y="381"/>
                      <a:pt x="664" y="381"/>
                    </a:cubicBezTo>
                    <a:cubicBezTo>
                      <a:pt x="664" y="376"/>
                      <a:pt x="664" y="376"/>
                      <a:pt x="664" y="376"/>
                    </a:cubicBezTo>
                    <a:cubicBezTo>
                      <a:pt x="667" y="374"/>
                      <a:pt x="667" y="374"/>
                      <a:pt x="667" y="374"/>
                    </a:cubicBezTo>
                    <a:cubicBezTo>
                      <a:pt x="669" y="366"/>
                      <a:pt x="669" y="366"/>
                      <a:pt x="669" y="366"/>
                    </a:cubicBezTo>
                    <a:cubicBezTo>
                      <a:pt x="672" y="360"/>
                      <a:pt x="672" y="360"/>
                      <a:pt x="672" y="360"/>
                    </a:cubicBezTo>
                    <a:cubicBezTo>
                      <a:pt x="681" y="352"/>
                      <a:pt x="681" y="352"/>
                      <a:pt x="681" y="352"/>
                    </a:cubicBezTo>
                    <a:cubicBezTo>
                      <a:pt x="683" y="348"/>
                      <a:pt x="683" y="348"/>
                      <a:pt x="683" y="348"/>
                    </a:cubicBezTo>
                    <a:cubicBezTo>
                      <a:pt x="685" y="347"/>
                      <a:pt x="685" y="347"/>
                      <a:pt x="685" y="347"/>
                    </a:cubicBezTo>
                    <a:cubicBezTo>
                      <a:pt x="688" y="343"/>
                      <a:pt x="688" y="343"/>
                      <a:pt x="688" y="343"/>
                    </a:cubicBezTo>
                    <a:cubicBezTo>
                      <a:pt x="696" y="334"/>
                      <a:pt x="696" y="334"/>
                      <a:pt x="696" y="334"/>
                    </a:cubicBezTo>
                    <a:cubicBezTo>
                      <a:pt x="703" y="322"/>
                      <a:pt x="703" y="322"/>
                      <a:pt x="703" y="322"/>
                    </a:cubicBezTo>
                    <a:cubicBezTo>
                      <a:pt x="705" y="319"/>
                      <a:pt x="705" y="319"/>
                      <a:pt x="705" y="319"/>
                    </a:cubicBezTo>
                    <a:cubicBezTo>
                      <a:pt x="709" y="307"/>
                      <a:pt x="709" y="307"/>
                      <a:pt x="709" y="307"/>
                    </a:cubicBezTo>
                    <a:cubicBezTo>
                      <a:pt x="710" y="302"/>
                      <a:pt x="710" y="302"/>
                      <a:pt x="710" y="302"/>
                    </a:cubicBezTo>
                    <a:cubicBezTo>
                      <a:pt x="713" y="298"/>
                      <a:pt x="713" y="298"/>
                      <a:pt x="713" y="298"/>
                    </a:cubicBezTo>
                    <a:cubicBezTo>
                      <a:pt x="713" y="295"/>
                      <a:pt x="713" y="295"/>
                      <a:pt x="713" y="295"/>
                    </a:cubicBezTo>
                    <a:cubicBezTo>
                      <a:pt x="710" y="290"/>
                      <a:pt x="710" y="290"/>
                      <a:pt x="710" y="290"/>
                    </a:cubicBezTo>
                    <a:cubicBezTo>
                      <a:pt x="711" y="286"/>
                      <a:pt x="711" y="286"/>
                      <a:pt x="711" y="286"/>
                    </a:cubicBezTo>
                    <a:lnTo>
                      <a:pt x="713" y="284"/>
                    </a:lnTo>
                    <a:close/>
                  </a:path>
                </a:pathLst>
              </a:custGeom>
              <a:solidFill>
                <a:srgbClr val="D7D0CE"/>
              </a:solid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96" name="Freeform 1297">
                <a:extLst>
                  <a:ext uri="{FF2B5EF4-FFF2-40B4-BE49-F238E27FC236}">
                    <a16:creationId xmlns:a16="http://schemas.microsoft.com/office/drawing/2014/main" id="{CDDC76CB-5483-81F7-95DA-46F4B6CD91F6}"/>
                  </a:ext>
                </a:extLst>
              </p:cNvPr>
              <p:cNvSpPr>
                <a:spLocks/>
              </p:cNvSpPr>
              <p:nvPr/>
            </p:nvSpPr>
            <p:spPr bwMode="auto">
              <a:xfrm>
                <a:off x="4610101" y="4449763"/>
                <a:ext cx="3175" cy="7938"/>
              </a:xfrm>
              <a:custGeom>
                <a:avLst/>
                <a:gdLst>
                  <a:gd name="T0" fmla="*/ 0 w 2"/>
                  <a:gd name="T1" fmla="*/ 2 h 5"/>
                  <a:gd name="T2" fmla="*/ 1 w 2"/>
                  <a:gd name="T3" fmla="*/ 4 h 5"/>
                  <a:gd name="T4" fmla="*/ 2 w 2"/>
                  <a:gd name="T5" fmla="*/ 5 h 5"/>
                  <a:gd name="T6" fmla="*/ 2 w 2"/>
                  <a:gd name="T7" fmla="*/ 2 h 5"/>
                  <a:gd name="T8" fmla="*/ 2 w 2"/>
                  <a:gd name="T9" fmla="*/ 1 h 5"/>
                  <a:gd name="T10" fmla="*/ 1 w 2"/>
                  <a:gd name="T11" fmla="*/ 0 h 5"/>
                  <a:gd name="T12" fmla="*/ 0 w 2"/>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0" y="2"/>
                    </a:moveTo>
                    <a:lnTo>
                      <a:pt x="1" y="4"/>
                    </a:lnTo>
                    <a:lnTo>
                      <a:pt x="2" y="5"/>
                    </a:lnTo>
                    <a:lnTo>
                      <a:pt x="2" y="2"/>
                    </a:lnTo>
                    <a:lnTo>
                      <a:pt x="2" y="1"/>
                    </a:lnTo>
                    <a:lnTo>
                      <a:pt x="1"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97" name="Freeform 1298">
                <a:extLst>
                  <a:ext uri="{FF2B5EF4-FFF2-40B4-BE49-F238E27FC236}">
                    <a16:creationId xmlns:a16="http://schemas.microsoft.com/office/drawing/2014/main" id="{7AD61989-BC07-3FB3-55E8-FA139F4797FD}"/>
                  </a:ext>
                </a:extLst>
              </p:cNvPr>
              <p:cNvSpPr>
                <a:spLocks/>
              </p:cNvSpPr>
              <p:nvPr/>
            </p:nvSpPr>
            <p:spPr bwMode="auto">
              <a:xfrm>
                <a:off x="4522788" y="4298950"/>
                <a:ext cx="61913" cy="109538"/>
              </a:xfrm>
              <a:custGeom>
                <a:avLst/>
                <a:gdLst>
                  <a:gd name="T0" fmla="*/ 2 w 39"/>
                  <a:gd name="T1" fmla="*/ 6 h 69"/>
                  <a:gd name="T2" fmla="*/ 0 w 39"/>
                  <a:gd name="T3" fmla="*/ 9 h 69"/>
                  <a:gd name="T4" fmla="*/ 0 w 39"/>
                  <a:gd name="T5" fmla="*/ 13 h 69"/>
                  <a:gd name="T6" fmla="*/ 1 w 39"/>
                  <a:gd name="T7" fmla="*/ 17 h 69"/>
                  <a:gd name="T8" fmla="*/ 1 w 39"/>
                  <a:gd name="T9" fmla="*/ 21 h 69"/>
                  <a:gd name="T10" fmla="*/ 1 w 39"/>
                  <a:gd name="T11" fmla="*/ 24 h 69"/>
                  <a:gd name="T12" fmla="*/ 3 w 39"/>
                  <a:gd name="T13" fmla="*/ 26 h 69"/>
                  <a:gd name="T14" fmla="*/ 4 w 39"/>
                  <a:gd name="T15" fmla="*/ 28 h 69"/>
                  <a:gd name="T16" fmla="*/ 6 w 39"/>
                  <a:gd name="T17" fmla="*/ 31 h 69"/>
                  <a:gd name="T18" fmla="*/ 7 w 39"/>
                  <a:gd name="T19" fmla="*/ 35 h 69"/>
                  <a:gd name="T20" fmla="*/ 7 w 39"/>
                  <a:gd name="T21" fmla="*/ 37 h 69"/>
                  <a:gd name="T22" fmla="*/ 7 w 39"/>
                  <a:gd name="T23" fmla="*/ 39 h 69"/>
                  <a:gd name="T24" fmla="*/ 4 w 39"/>
                  <a:gd name="T25" fmla="*/ 42 h 69"/>
                  <a:gd name="T26" fmla="*/ 4 w 39"/>
                  <a:gd name="T27" fmla="*/ 46 h 69"/>
                  <a:gd name="T28" fmla="*/ 6 w 39"/>
                  <a:gd name="T29" fmla="*/ 48 h 69"/>
                  <a:gd name="T30" fmla="*/ 4 w 39"/>
                  <a:gd name="T31" fmla="*/ 52 h 69"/>
                  <a:gd name="T32" fmla="*/ 1 w 39"/>
                  <a:gd name="T33" fmla="*/ 55 h 69"/>
                  <a:gd name="T34" fmla="*/ 0 w 39"/>
                  <a:gd name="T35" fmla="*/ 55 h 69"/>
                  <a:gd name="T36" fmla="*/ 1 w 39"/>
                  <a:gd name="T37" fmla="*/ 56 h 69"/>
                  <a:gd name="T38" fmla="*/ 1 w 39"/>
                  <a:gd name="T39" fmla="*/ 59 h 69"/>
                  <a:gd name="T40" fmla="*/ 2 w 39"/>
                  <a:gd name="T41" fmla="*/ 60 h 69"/>
                  <a:gd name="T42" fmla="*/ 2 w 39"/>
                  <a:gd name="T43" fmla="*/ 62 h 69"/>
                  <a:gd name="T44" fmla="*/ 4 w 39"/>
                  <a:gd name="T45" fmla="*/ 65 h 69"/>
                  <a:gd name="T46" fmla="*/ 7 w 39"/>
                  <a:gd name="T47" fmla="*/ 65 h 69"/>
                  <a:gd name="T48" fmla="*/ 8 w 39"/>
                  <a:gd name="T49" fmla="*/ 63 h 69"/>
                  <a:gd name="T50" fmla="*/ 10 w 39"/>
                  <a:gd name="T51" fmla="*/ 62 h 69"/>
                  <a:gd name="T52" fmla="*/ 11 w 39"/>
                  <a:gd name="T53" fmla="*/ 62 h 69"/>
                  <a:gd name="T54" fmla="*/ 12 w 39"/>
                  <a:gd name="T55" fmla="*/ 63 h 69"/>
                  <a:gd name="T56" fmla="*/ 13 w 39"/>
                  <a:gd name="T57" fmla="*/ 64 h 69"/>
                  <a:gd name="T58" fmla="*/ 13 w 39"/>
                  <a:gd name="T59" fmla="*/ 68 h 69"/>
                  <a:gd name="T60" fmla="*/ 14 w 39"/>
                  <a:gd name="T61" fmla="*/ 69 h 69"/>
                  <a:gd name="T62" fmla="*/ 18 w 39"/>
                  <a:gd name="T63" fmla="*/ 67 h 69"/>
                  <a:gd name="T64" fmla="*/ 18 w 39"/>
                  <a:gd name="T65" fmla="*/ 64 h 69"/>
                  <a:gd name="T66" fmla="*/ 19 w 39"/>
                  <a:gd name="T67" fmla="*/ 63 h 69"/>
                  <a:gd name="T68" fmla="*/ 21 w 39"/>
                  <a:gd name="T69" fmla="*/ 62 h 69"/>
                  <a:gd name="T70" fmla="*/ 24 w 39"/>
                  <a:gd name="T71" fmla="*/ 58 h 69"/>
                  <a:gd name="T72" fmla="*/ 26 w 39"/>
                  <a:gd name="T73" fmla="*/ 54 h 69"/>
                  <a:gd name="T74" fmla="*/ 28 w 39"/>
                  <a:gd name="T75" fmla="*/ 47 h 69"/>
                  <a:gd name="T76" fmla="*/ 28 w 39"/>
                  <a:gd name="T77" fmla="*/ 44 h 69"/>
                  <a:gd name="T78" fmla="*/ 32 w 39"/>
                  <a:gd name="T79" fmla="*/ 38 h 69"/>
                  <a:gd name="T80" fmla="*/ 35 w 39"/>
                  <a:gd name="T81" fmla="*/ 33 h 69"/>
                  <a:gd name="T82" fmla="*/ 37 w 39"/>
                  <a:gd name="T83" fmla="*/ 30 h 69"/>
                  <a:gd name="T84" fmla="*/ 37 w 39"/>
                  <a:gd name="T85" fmla="*/ 30 h 69"/>
                  <a:gd name="T86" fmla="*/ 39 w 39"/>
                  <a:gd name="T87" fmla="*/ 27 h 69"/>
                  <a:gd name="T88" fmla="*/ 39 w 39"/>
                  <a:gd name="T89" fmla="*/ 23 h 69"/>
                  <a:gd name="T90" fmla="*/ 37 w 39"/>
                  <a:gd name="T91" fmla="*/ 19 h 69"/>
                  <a:gd name="T92" fmla="*/ 35 w 39"/>
                  <a:gd name="T93" fmla="*/ 20 h 69"/>
                  <a:gd name="T94" fmla="*/ 34 w 39"/>
                  <a:gd name="T95" fmla="*/ 19 h 69"/>
                  <a:gd name="T96" fmla="*/ 33 w 39"/>
                  <a:gd name="T97" fmla="*/ 16 h 69"/>
                  <a:gd name="T98" fmla="*/ 28 w 39"/>
                  <a:gd name="T99" fmla="*/ 10 h 69"/>
                  <a:gd name="T100" fmla="*/ 27 w 39"/>
                  <a:gd name="T101" fmla="*/ 10 h 69"/>
                  <a:gd name="T102" fmla="*/ 24 w 39"/>
                  <a:gd name="T103" fmla="*/ 6 h 69"/>
                  <a:gd name="T104" fmla="*/ 16 w 39"/>
                  <a:gd name="T105" fmla="*/ 3 h 69"/>
                  <a:gd name="T106" fmla="*/ 12 w 39"/>
                  <a:gd name="T107" fmla="*/ 0 h 69"/>
                  <a:gd name="T108" fmla="*/ 8 w 39"/>
                  <a:gd name="T109" fmla="*/ 0 h 69"/>
                  <a:gd name="T110" fmla="*/ 6 w 39"/>
                  <a:gd name="T111" fmla="*/ 2 h 69"/>
                  <a:gd name="T112" fmla="*/ 3 w 39"/>
                  <a:gd name="T113" fmla="*/ 4 h 69"/>
                  <a:gd name="T114" fmla="*/ 3 w 39"/>
                  <a:gd name="T115" fmla="*/ 4 h 69"/>
                  <a:gd name="T116" fmla="*/ 3 w 39"/>
                  <a:gd name="T117" fmla="*/ 4 h 69"/>
                  <a:gd name="T118" fmla="*/ 2 w 39"/>
                  <a:gd name="T119"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 h="69">
                    <a:moveTo>
                      <a:pt x="2" y="6"/>
                    </a:moveTo>
                    <a:lnTo>
                      <a:pt x="0" y="9"/>
                    </a:lnTo>
                    <a:lnTo>
                      <a:pt x="0" y="13"/>
                    </a:lnTo>
                    <a:lnTo>
                      <a:pt x="1" y="17"/>
                    </a:lnTo>
                    <a:lnTo>
                      <a:pt x="1" y="21"/>
                    </a:lnTo>
                    <a:lnTo>
                      <a:pt x="1" y="24"/>
                    </a:lnTo>
                    <a:lnTo>
                      <a:pt x="3" y="26"/>
                    </a:lnTo>
                    <a:lnTo>
                      <a:pt x="4" y="28"/>
                    </a:lnTo>
                    <a:lnTo>
                      <a:pt x="6" y="31"/>
                    </a:lnTo>
                    <a:lnTo>
                      <a:pt x="7" y="35"/>
                    </a:lnTo>
                    <a:lnTo>
                      <a:pt x="7" y="37"/>
                    </a:lnTo>
                    <a:lnTo>
                      <a:pt x="7" y="39"/>
                    </a:lnTo>
                    <a:lnTo>
                      <a:pt x="4" y="42"/>
                    </a:lnTo>
                    <a:lnTo>
                      <a:pt x="4" y="46"/>
                    </a:lnTo>
                    <a:lnTo>
                      <a:pt x="6" y="48"/>
                    </a:lnTo>
                    <a:lnTo>
                      <a:pt x="4" y="52"/>
                    </a:lnTo>
                    <a:lnTo>
                      <a:pt x="1" y="55"/>
                    </a:lnTo>
                    <a:lnTo>
                      <a:pt x="0" y="55"/>
                    </a:lnTo>
                    <a:lnTo>
                      <a:pt x="1" y="56"/>
                    </a:lnTo>
                    <a:lnTo>
                      <a:pt x="1" y="59"/>
                    </a:lnTo>
                    <a:lnTo>
                      <a:pt x="2" y="60"/>
                    </a:lnTo>
                    <a:lnTo>
                      <a:pt x="2" y="62"/>
                    </a:lnTo>
                    <a:lnTo>
                      <a:pt x="4" y="65"/>
                    </a:lnTo>
                    <a:lnTo>
                      <a:pt x="7" y="65"/>
                    </a:lnTo>
                    <a:lnTo>
                      <a:pt x="8" y="63"/>
                    </a:lnTo>
                    <a:lnTo>
                      <a:pt x="10" y="62"/>
                    </a:lnTo>
                    <a:lnTo>
                      <a:pt x="11" y="62"/>
                    </a:lnTo>
                    <a:lnTo>
                      <a:pt x="12" y="63"/>
                    </a:lnTo>
                    <a:lnTo>
                      <a:pt x="13" y="64"/>
                    </a:lnTo>
                    <a:lnTo>
                      <a:pt x="13" y="68"/>
                    </a:lnTo>
                    <a:lnTo>
                      <a:pt x="14" y="69"/>
                    </a:lnTo>
                    <a:lnTo>
                      <a:pt x="18" y="67"/>
                    </a:lnTo>
                    <a:lnTo>
                      <a:pt x="18" y="64"/>
                    </a:lnTo>
                    <a:lnTo>
                      <a:pt x="19" y="63"/>
                    </a:lnTo>
                    <a:lnTo>
                      <a:pt x="21" y="62"/>
                    </a:lnTo>
                    <a:lnTo>
                      <a:pt x="24" y="58"/>
                    </a:lnTo>
                    <a:lnTo>
                      <a:pt x="26" y="54"/>
                    </a:lnTo>
                    <a:lnTo>
                      <a:pt x="28" y="47"/>
                    </a:lnTo>
                    <a:lnTo>
                      <a:pt x="28" y="44"/>
                    </a:lnTo>
                    <a:lnTo>
                      <a:pt x="32" y="38"/>
                    </a:lnTo>
                    <a:lnTo>
                      <a:pt x="35" y="33"/>
                    </a:lnTo>
                    <a:lnTo>
                      <a:pt x="37" y="30"/>
                    </a:lnTo>
                    <a:lnTo>
                      <a:pt x="37" y="30"/>
                    </a:lnTo>
                    <a:lnTo>
                      <a:pt x="39" y="27"/>
                    </a:lnTo>
                    <a:lnTo>
                      <a:pt x="39" y="23"/>
                    </a:lnTo>
                    <a:lnTo>
                      <a:pt x="37" y="19"/>
                    </a:lnTo>
                    <a:lnTo>
                      <a:pt x="35" y="20"/>
                    </a:lnTo>
                    <a:lnTo>
                      <a:pt x="34" y="19"/>
                    </a:lnTo>
                    <a:lnTo>
                      <a:pt x="33" y="16"/>
                    </a:lnTo>
                    <a:lnTo>
                      <a:pt x="28" y="10"/>
                    </a:lnTo>
                    <a:lnTo>
                      <a:pt x="27" y="10"/>
                    </a:lnTo>
                    <a:lnTo>
                      <a:pt x="24" y="6"/>
                    </a:lnTo>
                    <a:lnTo>
                      <a:pt x="16" y="3"/>
                    </a:lnTo>
                    <a:lnTo>
                      <a:pt x="12" y="0"/>
                    </a:lnTo>
                    <a:lnTo>
                      <a:pt x="8" y="0"/>
                    </a:lnTo>
                    <a:lnTo>
                      <a:pt x="6" y="2"/>
                    </a:lnTo>
                    <a:lnTo>
                      <a:pt x="3" y="4"/>
                    </a:lnTo>
                    <a:lnTo>
                      <a:pt x="3" y="4"/>
                    </a:lnTo>
                    <a:lnTo>
                      <a:pt x="3" y="4"/>
                    </a:lnTo>
                    <a:lnTo>
                      <a:pt x="2"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98" name="Freeform 1299">
                <a:extLst>
                  <a:ext uri="{FF2B5EF4-FFF2-40B4-BE49-F238E27FC236}">
                    <a16:creationId xmlns:a16="http://schemas.microsoft.com/office/drawing/2014/main" id="{02F7948E-85D6-EEDE-F5DD-FE1A595F35D5}"/>
                  </a:ext>
                </a:extLst>
              </p:cNvPr>
              <p:cNvSpPr>
                <a:spLocks/>
              </p:cNvSpPr>
              <p:nvPr/>
            </p:nvSpPr>
            <p:spPr bwMode="auto">
              <a:xfrm>
                <a:off x="4443413" y="4287838"/>
                <a:ext cx="90488" cy="117475"/>
              </a:xfrm>
              <a:custGeom>
                <a:avLst/>
                <a:gdLst>
                  <a:gd name="T0" fmla="*/ 13 w 57"/>
                  <a:gd name="T1" fmla="*/ 12 h 74"/>
                  <a:gd name="T2" fmla="*/ 8 w 57"/>
                  <a:gd name="T3" fmla="*/ 17 h 74"/>
                  <a:gd name="T4" fmla="*/ 2 w 57"/>
                  <a:gd name="T5" fmla="*/ 20 h 74"/>
                  <a:gd name="T6" fmla="*/ 0 w 57"/>
                  <a:gd name="T7" fmla="*/ 31 h 74"/>
                  <a:gd name="T8" fmla="*/ 3 w 57"/>
                  <a:gd name="T9" fmla="*/ 35 h 74"/>
                  <a:gd name="T10" fmla="*/ 5 w 57"/>
                  <a:gd name="T11" fmla="*/ 39 h 74"/>
                  <a:gd name="T12" fmla="*/ 7 w 57"/>
                  <a:gd name="T13" fmla="*/ 44 h 74"/>
                  <a:gd name="T14" fmla="*/ 10 w 57"/>
                  <a:gd name="T15" fmla="*/ 46 h 74"/>
                  <a:gd name="T16" fmla="*/ 12 w 57"/>
                  <a:gd name="T17" fmla="*/ 49 h 74"/>
                  <a:gd name="T18" fmla="*/ 13 w 57"/>
                  <a:gd name="T19" fmla="*/ 58 h 74"/>
                  <a:gd name="T20" fmla="*/ 16 w 57"/>
                  <a:gd name="T21" fmla="*/ 62 h 74"/>
                  <a:gd name="T22" fmla="*/ 19 w 57"/>
                  <a:gd name="T23" fmla="*/ 67 h 74"/>
                  <a:gd name="T24" fmla="*/ 20 w 57"/>
                  <a:gd name="T25" fmla="*/ 70 h 74"/>
                  <a:gd name="T26" fmla="*/ 23 w 57"/>
                  <a:gd name="T27" fmla="*/ 72 h 74"/>
                  <a:gd name="T28" fmla="*/ 25 w 57"/>
                  <a:gd name="T29" fmla="*/ 73 h 74"/>
                  <a:gd name="T30" fmla="*/ 31 w 57"/>
                  <a:gd name="T31" fmla="*/ 74 h 74"/>
                  <a:gd name="T32" fmla="*/ 30 w 57"/>
                  <a:gd name="T33" fmla="*/ 69 h 74"/>
                  <a:gd name="T34" fmla="*/ 26 w 57"/>
                  <a:gd name="T35" fmla="*/ 64 h 74"/>
                  <a:gd name="T36" fmla="*/ 30 w 57"/>
                  <a:gd name="T37" fmla="*/ 58 h 74"/>
                  <a:gd name="T38" fmla="*/ 39 w 57"/>
                  <a:gd name="T39" fmla="*/ 59 h 74"/>
                  <a:gd name="T40" fmla="*/ 45 w 57"/>
                  <a:gd name="T41" fmla="*/ 58 h 74"/>
                  <a:gd name="T42" fmla="*/ 50 w 57"/>
                  <a:gd name="T43" fmla="*/ 62 h 74"/>
                  <a:gd name="T44" fmla="*/ 54 w 57"/>
                  <a:gd name="T45" fmla="*/ 59 h 74"/>
                  <a:gd name="T46" fmla="*/ 54 w 57"/>
                  <a:gd name="T47" fmla="*/ 53 h 74"/>
                  <a:gd name="T48" fmla="*/ 57 w 57"/>
                  <a:gd name="T49" fmla="*/ 46 h 74"/>
                  <a:gd name="T50" fmla="*/ 57 w 57"/>
                  <a:gd name="T51" fmla="*/ 42 h 74"/>
                  <a:gd name="T52" fmla="*/ 54 w 57"/>
                  <a:gd name="T53" fmla="*/ 35 h 74"/>
                  <a:gd name="T54" fmla="*/ 51 w 57"/>
                  <a:gd name="T55" fmla="*/ 31 h 74"/>
                  <a:gd name="T56" fmla="*/ 51 w 57"/>
                  <a:gd name="T57" fmla="*/ 24 h 74"/>
                  <a:gd name="T58" fmla="*/ 50 w 57"/>
                  <a:gd name="T59" fmla="*/ 16 h 74"/>
                  <a:gd name="T60" fmla="*/ 53 w 57"/>
                  <a:gd name="T61" fmla="*/ 11 h 74"/>
                  <a:gd name="T62" fmla="*/ 56 w 57"/>
                  <a:gd name="T63" fmla="*/ 6 h 74"/>
                  <a:gd name="T64" fmla="*/ 53 w 57"/>
                  <a:gd name="T65" fmla="*/ 3 h 74"/>
                  <a:gd name="T66" fmla="*/ 42 w 57"/>
                  <a:gd name="T67" fmla="*/ 0 h 74"/>
                  <a:gd name="T68" fmla="*/ 38 w 57"/>
                  <a:gd name="T69" fmla="*/ 1 h 74"/>
                  <a:gd name="T70" fmla="*/ 28 w 57"/>
                  <a:gd name="T71" fmla="*/ 2 h 74"/>
                  <a:gd name="T72" fmla="*/ 17 w 57"/>
                  <a:gd name="T73" fmla="*/ 0 h 74"/>
                  <a:gd name="T74" fmla="*/ 13 w 57"/>
                  <a:gd name="T75" fmla="*/ 6 h 74"/>
                  <a:gd name="T76" fmla="*/ 13 w 57"/>
                  <a:gd name="T77" fmla="*/ 1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7" h="74">
                    <a:moveTo>
                      <a:pt x="13" y="10"/>
                    </a:moveTo>
                    <a:lnTo>
                      <a:pt x="13" y="12"/>
                    </a:lnTo>
                    <a:lnTo>
                      <a:pt x="10" y="15"/>
                    </a:lnTo>
                    <a:lnTo>
                      <a:pt x="8" y="17"/>
                    </a:lnTo>
                    <a:lnTo>
                      <a:pt x="5" y="17"/>
                    </a:lnTo>
                    <a:lnTo>
                      <a:pt x="2" y="20"/>
                    </a:lnTo>
                    <a:lnTo>
                      <a:pt x="2" y="24"/>
                    </a:lnTo>
                    <a:lnTo>
                      <a:pt x="0" y="31"/>
                    </a:lnTo>
                    <a:lnTo>
                      <a:pt x="0" y="34"/>
                    </a:lnTo>
                    <a:lnTo>
                      <a:pt x="3" y="35"/>
                    </a:lnTo>
                    <a:lnTo>
                      <a:pt x="5" y="37"/>
                    </a:lnTo>
                    <a:lnTo>
                      <a:pt x="5" y="39"/>
                    </a:lnTo>
                    <a:lnTo>
                      <a:pt x="6" y="42"/>
                    </a:lnTo>
                    <a:lnTo>
                      <a:pt x="7" y="44"/>
                    </a:lnTo>
                    <a:lnTo>
                      <a:pt x="9" y="46"/>
                    </a:lnTo>
                    <a:lnTo>
                      <a:pt x="10" y="46"/>
                    </a:lnTo>
                    <a:lnTo>
                      <a:pt x="11" y="47"/>
                    </a:lnTo>
                    <a:lnTo>
                      <a:pt x="12" y="49"/>
                    </a:lnTo>
                    <a:lnTo>
                      <a:pt x="13" y="55"/>
                    </a:lnTo>
                    <a:lnTo>
                      <a:pt x="13" y="58"/>
                    </a:lnTo>
                    <a:lnTo>
                      <a:pt x="14" y="59"/>
                    </a:lnTo>
                    <a:lnTo>
                      <a:pt x="16" y="62"/>
                    </a:lnTo>
                    <a:lnTo>
                      <a:pt x="17" y="65"/>
                    </a:lnTo>
                    <a:lnTo>
                      <a:pt x="19" y="67"/>
                    </a:lnTo>
                    <a:lnTo>
                      <a:pt x="19" y="69"/>
                    </a:lnTo>
                    <a:lnTo>
                      <a:pt x="20" y="70"/>
                    </a:lnTo>
                    <a:lnTo>
                      <a:pt x="23" y="72"/>
                    </a:lnTo>
                    <a:lnTo>
                      <a:pt x="23" y="72"/>
                    </a:lnTo>
                    <a:lnTo>
                      <a:pt x="24" y="72"/>
                    </a:lnTo>
                    <a:lnTo>
                      <a:pt x="25" y="73"/>
                    </a:lnTo>
                    <a:lnTo>
                      <a:pt x="29" y="74"/>
                    </a:lnTo>
                    <a:lnTo>
                      <a:pt x="31" y="74"/>
                    </a:lnTo>
                    <a:lnTo>
                      <a:pt x="31" y="73"/>
                    </a:lnTo>
                    <a:lnTo>
                      <a:pt x="30" y="69"/>
                    </a:lnTo>
                    <a:lnTo>
                      <a:pt x="30" y="67"/>
                    </a:lnTo>
                    <a:lnTo>
                      <a:pt x="26" y="64"/>
                    </a:lnTo>
                    <a:lnTo>
                      <a:pt x="27" y="61"/>
                    </a:lnTo>
                    <a:lnTo>
                      <a:pt x="30" y="58"/>
                    </a:lnTo>
                    <a:lnTo>
                      <a:pt x="33" y="60"/>
                    </a:lnTo>
                    <a:lnTo>
                      <a:pt x="39" y="59"/>
                    </a:lnTo>
                    <a:lnTo>
                      <a:pt x="42" y="58"/>
                    </a:lnTo>
                    <a:lnTo>
                      <a:pt x="45" y="58"/>
                    </a:lnTo>
                    <a:lnTo>
                      <a:pt x="48" y="62"/>
                    </a:lnTo>
                    <a:lnTo>
                      <a:pt x="50" y="62"/>
                    </a:lnTo>
                    <a:lnTo>
                      <a:pt x="51" y="62"/>
                    </a:lnTo>
                    <a:lnTo>
                      <a:pt x="54" y="59"/>
                    </a:lnTo>
                    <a:lnTo>
                      <a:pt x="56" y="55"/>
                    </a:lnTo>
                    <a:lnTo>
                      <a:pt x="54" y="53"/>
                    </a:lnTo>
                    <a:lnTo>
                      <a:pt x="54" y="49"/>
                    </a:lnTo>
                    <a:lnTo>
                      <a:pt x="57" y="46"/>
                    </a:lnTo>
                    <a:lnTo>
                      <a:pt x="57" y="44"/>
                    </a:lnTo>
                    <a:lnTo>
                      <a:pt x="57" y="42"/>
                    </a:lnTo>
                    <a:lnTo>
                      <a:pt x="56" y="38"/>
                    </a:lnTo>
                    <a:lnTo>
                      <a:pt x="54" y="35"/>
                    </a:lnTo>
                    <a:lnTo>
                      <a:pt x="53" y="33"/>
                    </a:lnTo>
                    <a:lnTo>
                      <a:pt x="51" y="31"/>
                    </a:lnTo>
                    <a:lnTo>
                      <a:pt x="51" y="28"/>
                    </a:lnTo>
                    <a:lnTo>
                      <a:pt x="51" y="24"/>
                    </a:lnTo>
                    <a:lnTo>
                      <a:pt x="50" y="20"/>
                    </a:lnTo>
                    <a:lnTo>
                      <a:pt x="50" y="16"/>
                    </a:lnTo>
                    <a:lnTo>
                      <a:pt x="52" y="13"/>
                    </a:lnTo>
                    <a:lnTo>
                      <a:pt x="53" y="11"/>
                    </a:lnTo>
                    <a:lnTo>
                      <a:pt x="53" y="11"/>
                    </a:lnTo>
                    <a:lnTo>
                      <a:pt x="56" y="6"/>
                    </a:lnTo>
                    <a:lnTo>
                      <a:pt x="56" y="4"/>
                    </a:lnTo>
                    <a:lnTo>
                      <a:pt x="53" y="3"/>
                    </a:lnTo>
                    <a:lnTo>
                      <a:pt x="47" y="2"/>
                    </a:lnTo>
                    <a:lnTo>
                      <a:pt x="42" y="0"/>
                    </a:lnTo>
                    <a:lnTo>
                      <a:pt x="40" y="0"/>
                    </a:lnTo>
                    <a:lnTo>
                      <a:pt x="38" y="1"/>
                    </a:lnTo>
                    <a:lnTo>
                      <a:pt x="33" y="0"/>
                    </a:lnTo>
                    <a:lnTo>
                      <a:pt x="28" y="2"/>
                    </a:lnTo>
                    <a:lnTo>
                      <a:pt x="23" y="0"/>
                    </a:lnTo>
                    <a:lnTo>
                      <a:pt x="17" y="0"/>
                    </a:lnTo>
                    <a:lnTo>
                      <a:pt x="13" y="2"/>
                    </a:lnTo>
                    <a:lnTo>
                      <a:pt x="13" y="6"/>
                    </a:lnTo>
                    <a:lnTo>
                      <a:pt x="13" y="6"/>
                    </a:lnTo>
                    <a:lnTo>
                      <a:pt x="13"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99" name="Freeform 1300">
                <a:extLst>
                  <a:ext uri="{FF2B5EF4-FFF2-40B4-BE49-F238E27FC236}">
                    <a16:creationId xmlns:a16="http://schemas.microsoft.com/office/drawing/2014/main" id="{E6DF3736-B09D-A0C2-411D-CC04F49E70AB}"/>
                  </a:ext>
                </a:extLst>
              </p:cNvPr>
              <p:cNvSpPr>
                <a:spLocks/>
              </p:cNvSpPr>
              <p:nvPr/>
            </p:nvSpPr>
            <p:spPr bwMode="auto">
              <a:xfrm>
                <a:off x="4365626" y="4221163"/>
                <a:ext cx="114300" cy="203200"/>
              </a:xfrm>
              <a:custGeom>
                <a:avLst/>
                <a:gdLst>
                  <a:gd name="T0" fmla="*/ 15 w 72"/>
                  <a:gd name="T1" fmla="*/ 10 h 128"/>
                  <a:gd name="T2" fmla="*/ 9 w 72"/>
                  <a:gd name="T3" fmla="*/ 15 h 128"/>
                  <a:gd name="T4" fmla="*/ 11 w 72"/>
                  <a:gd name="T5" fmla="*/ 21 h 128"/>
                  <a:gd name="T6" fmla="*/ 17 w 72"/>
                  <a:gd name="T7" fmla="*/ 24 h 128"/>
                  <a:gd name="T8" fmla="*/ 13 w 72"/>
                  <a:gd name="T9" fmla="*/ 30 h 128"/>
                  <a:gd name="T10" fmla="*/ 8 w 72"/>
                  <a:gd name="T11" fmla="*/ 31 h 128"/>
                  <a:gd name="T12" fmla="*/ 4 w 72"/>
                  <a:gd name="T13" fmla="*/ 31 h 128"/>
                  <a:gd name="T14" fmla="*/ 0 w 72"/>
                  <a:gd name="T15" fmla="*/ 40 h 128"/>
                  <a:gd name="T16" fmla="*/ 6 w 72"/>
                  <a:gd name="T17" fmla="*/ 51 h 128"/>
                  <a:gd name="T18" fmla="*/ 11 w 72"/>
                  <a:gd name="T19" fmla="*/ 56 h 128"/>
                  <a:gd name="T20" fmla="*/ 13 w 72"/>
                  <a:gd name="T21" fmla="*/ 58 h 128"/>
                  <a:gd name="T22" fmla="*/ 18 w 72"/>
                  <a:gd name="T23" fmla="*/ 57 h 128"/>
                  <a:gd name="T24" fmla="*/ 20 w 72"/>
                  <a:gd name="T25" fmla="*/ 65 h 128"/>
                  <a:gd name="T26" fmla="*/ 17 w 72"/>
                  <a:gd name="T27" fmla="*/ 70 h 128"/>
                  <a:gd name="T28" fmla="*/ 23 w 72"/>
                  <a:gd name="T29" fmla="*/ 72 h 128"/>
                  <a:gd name="T30" fmla="*/ 25 w 72"/>
                  <a:gd name="T31" fmla="*/ 76 h 128"/>
                  <a:gd name="T32" fmla="*/ 27 w 72"/>
                  <a:gd name="T33" fmla="*/ 78 h 128"/>
                  <a:gd name="T34" fmla="*/ 24 w 72"/>
                  <a:gd name="T35" fmla="*/ 86 h 128"/>
                  <a:gd name="T36" fmla="*/ 22 w 72"/>
                  <a:gd name="T37" fmla="*/ 96 h 128"/>
                  <a:gd name="T38" fmla="*/ 20 w 72"/>
                  <a:gd name="T39" fmla="*/ 101 h 128"/>
                  <a:gd name="T40" fmla="*/ 20 w 72"/>
                  <a:gd name="T41" fmla="*/ 105 h 128"/>
                  <a:gd name="T42" fmla="*/ 23 w 72"/>
                  <a:gd name="T43" fmla="*/ 112 h 128"/>
                  <a:gd name="T44" fmla="*/ 27 w 72"/>
                  <a:gd name="T45" fmla="*/ 118 h 128"/>
                  <a:gd name="T46" fmla="*/ 34 w 72"/>
                  <a:gd name="T47" fmla="*/ 127 h 128"/>
                  <a:gd name="T48" fmla="*/ 38 w 72"/>
                  <a:gd name="T49" fmla="*/ 125 h 128"/>
                  <a:gd name="T50" fmla="*/ 41 w 72"/>
                  <a:gd name="T51" fmla="*/ 126 h 128"/>
                  <a:gd name="T52" fmla="*/ 45 w 72"/>
                  <a:gd name="T53" fmla="*/ 123 h 128"/>
                  <a:gd name="T54" fmla="*/ 49 w 72"/>
                  <a:gd name="T55" fmla="*/ 120 h 128"/>
                  <a:gd name="T56" fmla="*/ 56 w 72"/>
                  <a:gd name="T57" fmla="*/ 115 h 128"/>
                  <a:gd name="T58" fmla="*/ 64 w 72"/>
                  <a:gd name="T59" fmla="*/ 113 h 128"/>
                  <a:gd name="T60" fmla="*/ 67 w 72"/>
                  <a:gd name="T61" fmla="*/ 114 h 128"/>
                  <a:gd name="T62" fmla="*/ 72 w 72"/>
                  <a:gd name="T63" fmla="*/ 114 h 128"/>
                  <a:gd name="T64" fmla="*/ 68 w 72"/>
                  <a:gd name="T65" fmla="*/ 111 h 128"/>
                  <a:gd name="T66" fmla="*/ 66 w 72"/>
                  <a:gd name="T67" fmla="*/ 107 h 128"/>
                  <a:gd name="T68" fmla="*/ 63 w 72"/>
                  <a:gd name="T69" fmla="*/ 101 h 128"/>
                  <a:gd name="T70" fmla="*/ 62 w 72"/>
                  <a:gd name="T71" fmla="*/ 97 h 128"/>
                  <a:gd name="T72" fmla="*/ 60 w 72"/>
                  <a:gd name="T73" fmla="*/ 89 h 128"/>
                  <a:gd name="T74" fmla="*/ 58 w 72"/>
                  <a:gd name="T75" fmla="*/ 88 h 128"/>
                  <a:gd name="T76" fmla="*/ 55 w 72"/>
                  <a:gd name="T77" fmla="*/ 84 h 128"/>
                  <a:gd name="T78" fmla="*/ 54 w 72"/>
                  <a:gd name="T79" fmla="*/ 79 h 128"/>
                  <a:gd name="T80" fmla="*/ 49 w 72"/>
                  <a:gd name="T81" fmla="*/ 76 h 128"/>
                  <a:gd name="T82" fmla="*/ 51 w 72"/>
                  <a:gd name="T83" fmla="*/ 66 h 128"/>
                  <a:gd name="T84" fmla="*/ 54 w 72"/>
                  <a:gd name="T85" fmla="*/ 59 h 128"/>
                  <a:gd name="T86" fmla="*/ 59 w 72"/>
                  <a:gd name="T87" fmla="*/ 57 h 128"/>
                  <a:gd name="T88" fmla="*/ 62 w 72"/>
                  <a:gd name="T89" fmla="*/ 52 h 128"/>
                  <a:gd name="T90" fmla="*/ 62 w 72"/>
                  <a:gd name="T91" fmla="*/ 48 h 128"/>
                  <a:gd name="T92" fmla="*/ 62 w 72"/>
                  <a:gd name="T93" fmla="*/ 45 h 128"/>
                  <a:gd name="T94" fmla="*/ 60 w 72"/>
                  <a:gd name="T95" fmla="*/ 38 h 128"/>
                  <a:gd name="T96" fmla="*/ 51 w 72"/>
                  <a:gd name="T97" fmla="*/ 31 h 128"/>
                  <a:gd name="T98" fmla="*/ 46 w 72"/>
                  <a:gd name="T99" fmla="*/ 29 h 128"/>
                  <a:gd name="T100" fmla="*/ 41 w 72"/>
                  <a:gd name="T101" fmla="*/ 33 h 128"/>
                  <a:gd name="T102" fmla="*/ 40 w 72"/>
                  <a:gd name="T103" fmla="*/ 32 h 128"/>
                  <a:gd name="T104" fmla="*/ 41 w 72"/>
                  <a:gd name="T105" fmla="*/ 24 h 128"/>
                  <a:gd name="T106" fmla="*/ 38 w 72"/>
                  <a:gd name="T107" fmla="*/ 16 h 128"/>
                  <a:gd name="T108" fmla="*/ 29 w 72"/>
                  <a:gd name="T109" fmla="*/ 7 h 128"/>
                  <a:gd name="T110" fmla="*/ 26 w 72"/>
                  <a:gd name="T111" fmla="*/ 1 h 128"/>
                  <a:gd name="T112" fmla="*/ 23 w 72"/>
                  <a:gd name="T113" fmla="*/ 0 h 128"/>
                  <a:gd name="T114" fmla="*/ 18 w 72"/>
                  <a:gd name="T115" fmla="*/ 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 h="128">
                    <a:moveTo>
                      <a:pt x="18" y="7"/>
                    </a:moveTo>
                    <a:lnTo>
                      <a:pt x="15" y="10"/>
                    </a:lnTo>
                    <a:lnTo>
                      <a:pt x="13" y="10"/>
                    </a:lnTo>
                    <a:lnTo>
                      <a:pt x="9" y="15"/>
                    </a:lnTo>
                    <a:lnTo>
                      <a:pt x="10" y="17"/>
                    </a:lnTo>
                    <a:lnTo>
                      <a:pt x="11" y="21"/>
                    </a:lnTo>
                    <a:lnTo>
                      <a:pt x="15" y="21"/>
                    </a:lnTo>
                    <a:lnTo>
                      <a:pt x="17" y="24"/>
                    </a:lnTo>
                    <a:lnTo>
                      <a:pt x="17" y="28"/>
                    </a:lnTo>
                    <a:lnTo>
                      <a:pt x="13" y="30"/>
                    </a:lnTo>
                    <a:lnTo>
                      <a:pt x="10" y="29"/>
                    </a:lnTo>
                    <a:lnTo>
                      <a:pt x="8" y="31"/>
                    </a:lnTo>
                    <a:lnTo>
                      <a:pt x="6" y="29"/>
                    </a:lnTo>
                    <a:lnTo>
                      <a:pt x="4" y="31"/>
                    </a:lnTo>
                    <a:lnTo>
                      <a:pt x="3" y="37"/>
                    </a:lnTo>
                    <a:lnTo>
                      <a:pt x="0" y="40"/>
                    </a:lnTo>
                    <a:lnTo>
                      <a:pt x="2" y="45"/>
                    </a:lnTo>
                    <a:lnTo>
                      <a:pt x="6" y="51"/>
                    </a:lnTo>
                    <a:lnTo>
                      <a:pt x="11" y="55"/>
                    </a:lnTo>
                    <a:lnTo>
                      <a:pt x="11" y="56"/>
                    </a:lnTo>
                    <a:lnTo>
                      <a:pt x="12" y="56"/>
                    </a:lnTo>
                    <a:lnTo>
                      <a:pt x="13" y="58"/>
                    </a:lnTo>
                    <a:lnTo>
                      <a:pt x="15" y="56"/>
                    </a:lnTo>
                    <a:lnTo>
                      <a:pt x="18" y="57"/>
                    </a:lnTo>
                    <a:lnTo>
                      <a:pt x="20" y="60"/>
                    </a:lnTo>
                    <a:lnTo>
                      <a:pt x="20" y="65"/>
                    </a:lnTo>
                    <a:lnTo>
                      <a:pt x="19" y="69"/>
                    </a:lnTo>
                    <a:lnTo>
                      <a:pt x="17" y="70"/>
                    </a:lnTo>
                    <a:lnTo>
                      <a:pt x="20" y="72"/>
                    </a:lnTo>
                    <a:lnTo>
                      <a:pt x="23" y="72"/>
                    </a:lnTo>
                    <a:lnTo>
                      <a:pt x="23" y="74"/>
                    </a:lnTo>
                    <a:lnTo>
                      <a:pt x="25" y="76"/>
                    </a:lnTo>
                    <a:lnTo>
                      <a:pt x="27" y="76"/>
                    </a:lnTo>
                    <a:lnTo>
                      <a:pt x="27" y="78"/>
                    </a:lnTo>
                    <a:lnTo>
                      <a:pt x="25" y="82"/>
                    </a:lnTo>
                    <a:lnTo>
                      <a:pt x="24" y="86"/>
                    </a:lnTo>
                    <a:lnTo>
                      <a:pt x="21" y="92"/>
                    </a:lnTo>
                    <a:lnTo>
                      <a:pt x="22" y="96"/>
                    </a:lnTo>
                    <a:lnTo>
                      <a:pt x="20" y="98"/>
                    </a:lnTo>
                    <a:lnTo>
                      <a:pt x="20" y="101"/>
                    </a:lnTo>
                    <a:lnTo>
                      <a:pt x="21" y="103"/>
                    </a:lnTo>
                    <a:lnTo>
                      <a:pt x="20" y="105"/>
                    </a:lnTo>
                    <a:lnTo>
                      <a:pt x="20" y="109"/>
                    </a:lnTo>
                    <a:lnTo>
                      <a:pt x="23" y="112"/>
                    </a:lnTo>
                    <a:lnTo>
                      <a:pt x="27" y="116"/>
                    </a:lnTo>
                    <a:lnTo>
                      <a:pt x="27" y="118"/>
                    </a:lnTo>
                    <a:lnTo>
                      <a:pt x="28" y="121"/>
                    </a:lnTo>
                    <a:lnTo>
                      <a:pt x="34" y="127"/>
                    </a:lnTo>
                    <a:lnTo>
                      <a:pt x="36" y="128"/>
                    </a:lnTo>
                    <a:lnTo>
                      <a:pt x="38" y="125"/>
                    </a:lnTo>
                    <a:lnTo>
                      <a:pt x="40" y="124"/>
                    </a:lnTo>
                    <a:lnTo>
                      <a:pt x="41" y="126"/>
                    </a:lnTo>
                    <a:lnTo>
                      <a:pt x="44" y="125"/>
                    </a:lnTo>
                    <a:lnTo>
                      <a:pt x="45" y="123"/>
                    </a:lnTo>
                    <a:lnTo>
                      <a:pt x="46" y="121"/>
                    </a:lnTo>
                    <a:lnTo>
                      <a:pt x="49" y="120"/>
                    </a:lnTo>
                    <a:lnTo>
                      <a:pt x="55" y="121"/>
                    </a:lnTo>
                    <a:lnTo>
                      <a:pt x="56" y="115"/>
                    </a:lnTo>
                    <a:lnTo>
                      <a:pt x="59" y="114"/>
                    </a:lnTo>
                    <a:lnTo>
                      <a:pt x="64" y="113"/>
                    </a:lnTo>
                    <a:lnTo>
                      <a:pt x="65" y="114"/>
                    </a:lnTo>
                    <a:lnTo>
                      <a:pt x="67" y="114"/>
                    </a:lnTo>
                    <a:lnTo>
                      <a:pt x="72" y="114"/>
                    </a:lnTo>
                    <a:lnTo>
                      <a:pt x="72" y="114"/>
                    </a:lnTo>
                    <a:lnTo>
                      <a:pt x="69" y="112"/>
                    </a:lnTo>
                    <a:lnTo>
                      <a:pt x="68" y="111"/>
                    </a:lnTo>
                    <a:lnTo>
                      <a:pt x="68" y="109"/>
                    </a:lnTo>
                    <a:lnTo>
                      <a:pt x="66" y="107"/>
                    </a:lnTo>
                    <a:lnTo>
                      <a:pt x="65" y="104"/>
                    </a:lnTo>
                    <a:lnTo>
                      <a:pt x="63" y="101"/>
                    </a:lnTo>
                    <a:lnTo>
                      <a:pt x="62" y="100"/>
                    </a:lnTo>
                    <a:lnTo>
                      <a:pt x="62" y="97"/>
                    </a:lnTo>
                    <a:lnTo>
                      <a:pt x="61" y="91"/>
                    </a:lnTo>
                    <a:lnTo>
                      <a:pt x="60" y="89"/>
                    </a:lnTo>
                    <a:lnTo>
                      <a:pt x="59" y="88"/>
                    </a:lnTo>
                    <a:lnTo>
                      <a:pt x="58" y="88"/>
                    </a:lnTo>
                    <a:lnTo>
                      <a:pt x="56" y="86"/>
                    </a:lnTo>
                    <a:lnTo>
                      <a:pt x="55" y="84"/>
                    </a:lnTo>
                    <a:lnTo>
                      <a:pt x="54" y="81"/>
                    </a:lnTo>
                    <a:lnTo>
                      <a:pt x="54" y="79"/>
                    </a:lnTo>
                    <a:lnTo>
                      <a:pt x="52" y="77"/>
                    </a:lnTo>
                    <a:lnTo>
                      <a:pt x="49" y="76"/>
                    </a:lnTo>
                    <a:lnTo>
                      <a:pt x="49" y="73"/>
                    </a:lnTo>
                    <a:lnTo>
                      <a:pt x="51" y="66"/>
                    </a:lnTo>
                    <a:lnTo>
                      <a:pt x="51" y="62"/>
                    </a:lnTo>
                    <a:lnTo>
                      <a:pt x="54" y="59"/>
                    </a:lnTo>
                    <a:lnTo>
                      <a:pt x="57" y="59"/>
                    </a:lnTo>
                    <a:lnTo>
                      <a:pt x="59" y="57"/>
                    </a:lnTo>
                    <a:lnTo>
                      <a:pt x="62" y="54"/>
                    </a:lnTo>
                    <a:lnTo>
                      <a:pt x="62" y="52"/>
                    </a:lnTo>
                    <a:lnTo>
                      <a:pt x="62" y="48"/>
                    </a:lnTo>
                    <a:lnTo>
                      <a:pt x="62" y="48"/>
                    </a:lnTo>
                    <a:lnTo>
                      <a:pt x="62" y="48"/>
                    </a:lnTo>
                    <a:lnTo>
                      <a:pt x="62" y="45"/>
                    </a:lnTo>
                    <a:lnTo>
                      <a:pt x="62" y="40"/>
                    </a:lnTo>
                    <a:lnTo>
                      <a:pt x="60" y="38"/>
                    </a:lnTo>
                    <a:lnTo>
                      <a:pt x="55" y="36"/>
                    </a:lnTo>
                    <a:lnTo>
                      <a:pt x="51" y="31"/>
                    </a:lnTo>
                    <a:lnTo>
                      <a:pt x="48" y="28"/>
                    </a:lnTo>
                    <a:lnTo>
                      <a:pt x="46" y="29"/>
                    </a:lnTo>
                    <a:lnTo>
                      <a:pt x="43" y="30"/>
                    </a:lnTo>
                    <a:lnTo>
                      <a:pt x="41" y="33"/>
                    </a:lnTo>
                    <a:lnTo>
                      <a:pt x="41" y="36"/>
                    </a:lnTo>
                    <a:lnTo>
                      <a:pt x="40" y="32"/>
                    </a:lnTo>
                    <a:lnTo>
                      <a:pt x="41" y="27"/>
                    </a:lnTo>
                    <a:lnTo>
                      <a:pt x="41" y="24"/>
                    </a:lnTo>
                    <a:lnTo>
                      <a:pt x="41" y="18"/>
                    </a:lnTo>
                    <a:lnTo>
                      <a:pt x="38" y="16"/>
                    </a:lnTo>
                    <a:lnTo>
                      <a:pt x="33" y="12"/>
                    </a:lnTo>
                    <a:lnTo>
                      <a:pt x="29" y="7"/>
                    </a:lnTo>
                    <a:lnTo>
                      <a:pt x="28" y="4"/>
                    </a:lnTo>
                    <a:lnTo>
                      <a:pt x="26" y="1"/>
                    </a:lnTo>
                    <a:lnTo>
                      <a:pt x="23" y="0"/>
                    </a:lnTo>
                    <a:lnTo>
                      <a:pt x="23" y="0"/>
                    </a:lnTo>
                    <a:lnTo>
                      <a:pt x="22" y="1"/>
                    </a:lnTo>
                    <a:lnTo>
                      <a:pt x="18"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00" name="Freeform 1301">
                <a:extLst>
                  <a:ext uri="{FF2B5EF4-FFF2-40B4-BE49-F238E27FC236}">
                    <a16:creationId xmlns:a16="http://schemas.microsoft.com/office/drawing/2014/main" id="{7B2B41FB-607C-D25D-1027-8EBFCCB0D021}"/>
                  </a:ext>
                </a:extLst>
              </p:cNvPr>
              <p:cNvSpPr>
                <a:spLocks/>
              </p:cNvSpPr>
              <p:nvPr/>
            </p:nvSpPr>
            <p:spPr bwMode="auto">
              <a:xfrm>
                <a:off x="4210051" y="4114800"/>
                <a:ext cx="7938" cy="9525"/>
              </a:xfrm>
              <a:custGeom>
                <a:avLst/>
                <a:gdLst>
                  <a:gd name="T0" fmla="*/ 0 w 5"/>
                  <a:gd name="T1" fmla="*/ 0 h 6"/>
                  <a:gd name="T2" fmla="*/ 1 w 5"/>
                  <a:gd name="T3" fmla="*/ 3 h 6"/>
                  <a:gd name="T4" fmla="*/ 3 w 5"/>
                  <a:gd name="T5" fmla="*/ 3 h 6"/>
                  <a:gd name="T6" fmla="*/ 4 w 5"/>
                  <a:gd name="T7" fmla="*/ 6 h 6"/>
                  <a:gd name="T8" fmla="*/ 5 w 5"/>
                  <a:gd name="T9" fmla="*/ 3 h 6"/>
                  <a:gd name="T10" fmla="*/ 2 w 5"/>
                  <a:gd name="T11" fmla="*/ 0 h 6"/>
                  <a:gd name="T12" fmla="*/ 0 w 5"/>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0" y="0"/>
                    </a:moveTo>
                    <a:lnTo>
                      <a:pt x="1" y="3"/>
                    </a:lnTo>
                    <a:lnTo>
                      <a:pt x="3" y="3"/>
                    </a:lnTo>
                    <a:lnTo>
                      <a:pt x="4" y="6"/>
                    </a:lnTo>
                    <a:lnTo>
                      <a:pt x="5" y="3"/>
                    </a:lnTo>
                    <a:lnTo>
                      <a:pt x="2"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01" name="Freeform 1302">
                <a:extLst>
                  <a:ext uri="{FF2B5EF4-FFF2-40B4-BE49-F238E27FC236}">
                    <a16:creationId xmlns:a16="http://schemas.microsoft.com/office/drawing/2014/main" id="{C0C0E3F1-FEBB-3ACF-498C-FAA186710088}"/>
                  </a:ext>
                </a:extLst>
              </p:cNvPr>
              <p:cNvSpPr>
                <a:spLocks/>
              </p:cNvSpPr>
              <p:nvPr/>
            </p:nvSpPr>
            <p:spPr bwMode="auto">
              <a:xfrm>
                <a:off x="4173538" y="4106863"/>
                <a:ext cx="6350" cy="4763"/>
              </a:xfrm>
              <a:custGeom>
                <a:avLst/>
                <a:gdLst>
                  <a:gd name="T0" fmla="*/ 0 w 4"/>
                  <a:gd name="T1" fmla="*/ 0 h 3"/>
                  <a:gd name="T2" fmla="*/ 2 w 4"/>
                  <a:gd name="T3" fmla="*/ 3 h 3"/>
                  <a:gd name="T4" fmla="*/ 4 w 4"/>
                  <a:gd name="T5" fmla="*/ 3 h 3"/>
                  <a:gd name="T6" fmla="*/ 2 w 4"/>
                  <a:gd name="T7" fmla="*/ 0 h 3"/>
                  <a:gd name="T8" fmla="*/ 0 w 4"/>
                  <a:gd name="T9" fmla="*/ 0 h 3"/>
                </a:gdLst>
                <a:ahLst/>
                <a:cxnLst>
                  <a:cxn ang="0">
                    <a:pos x="T0" y="T1"/>
                  </a:cxn>
                  <a:cxn ang="0">
                    <a:pos x="T2" y="T3"/>
                  </a:cxn>
                  <a:cxn ang="0">
                    <a:pos x="T4" y="T5"/>
                  </a:cxn>
                  <a:cxn ang="0">
                    <a:pos x="T6" y="T7"/>
                  </a:cxn>
                  <a:cxn ang="0">
                    <a:pos x="T8" y="T9"/>
                  </a:cxn>
                </a:cxnLst>
                <a:rect l="0" t="0" r="r" b="b"/>
                <a:pathLst>
                  <a:path w="4" h="3">
                    <a:moveTo>
                      <a:pt x="0" y="0"/>
                    </a:moveTo>
                    <a:lnTo>
                      <a:pt x="2" y="3"/>
                    </a:lnTo>
                    <a:lnTo>
                      <a:pt x="4" y="3"/>
                    </a:lnTo>
                    <a:lnTo>
                      <a:pt x="2"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02" name="Freeform 1303">
                <a:extLst>
                  <a:ext uri="{FF2B5EF4-FFF2-40B4-BE49-F238E27FC236}">
                    <a16:creationId xmlns:a16="http://schemas.microsoft.com/office/drawing/2014/main" id="{55ABBD39-C88E-C6A4-6048-E028D1450522}"/>
                  </a:ext>
                </a:extLst>
              </p:cNvPr>
              <p:cNvSpPr>
                <a:spLocks/>
              </p:cNvSpPr>
              <p:nvPr/>
            </p:nvSpPr>
            <p:spPr bwMode="auto">
              <a:xfrm>
                <a:off x="4298951" y="4144963"/>
                <a:ext cx="15875" cy="11113"/>
              </a:xfrm>
              <a:custGeom>
                <a:avLst/>
                <a:gdLst>
                  <a:gd name="T0" fmla="*/ 6 w 13"/>
                  <a:gd name="T1" fmla="*/ 6 h 8"/>
                  <a:gd name="T2" fmla="*/ 10 w 13"/>
                  <a:gd name="T3" fmla="*/ 8 h 8"/>
                  <a:gd name="T4" fmla="*/ 13 w 13"/>
                  <a:gd name="T5" fmla="*/ 3 h 8"/>
                  <a:gd name="T6" fmla="*/ 11 w 13"/>
                  <a:gd name="T7" fmla="*/ 0 h 8"/>
                  <a:gd name="T8" fmla="*/ 6 w 13"/>
                  <a:gd name="T9" fmla="*/ 5 h 8"/>
                  <a:gd name="T10" fmla="*/ 4 w 13"/>
                  <a:gd name="T11" fmla="*/ 3 h 8"/>
                  <a:gd name="T12" fmla="*/ 0 w 13"/>
                  <a:gd name="T13" fmla="*/ 6 h 8"/>
                  <a:gd name="T14" fmla="*/ 2 w 13"/>
                  <a:gd name="T15" fmla="*/ 8 h 8"/>
                  <a:gd name="T16" fmla="*/ 6 w 13"/>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8">
                    <a:moveTo>
                      <a:pt x="6" y="6"/>
                    </a:moveTo>
                    <a:cubicBezTo>
                      <a:pt x="10" y="8"/>
                      <a:pt x="10" y="8"/>
                      <a:pt x="10" y="8"/>
                    </a:cubicBezTo>
                    <a:cubicBezTo>
                      <a:pt x="13" y="3"/>
                      <a:pt x="13" y="3"/>
                      <a:pt x="13" y="3"/>
                    </a:cubicBezTo>
                    <a:cubicBezTo>
                      <a:pt x="11" y="0"/>
                      <a:pt x="11" y="0"/>
                      <a:pt x="11" y="0"/>
                    </a:cubicBezTo>
                    <a:cubicBezTo>
                      <a:pt x="6" y="5"/>
                      <a:pt x="6" y="5"/>
                      <a:pt x="6" y="5"/>
                    </a:cubicBezTo>
                    <a:cubicBezTo>
                      <a:pt x="4" y="3"/>
                      <a:pt x="4" y="3"/>
                      <a:pt x="4" y="3"/>
                    </a:cubicBezTo>
                    <a:cubicBezTo>
                      <a:pt x="0" y="6"/>
                      <a:pt x="0" y="6"/>
                      <a:pt x="0" y="6"/>
                    </a:cubicBezTo>
                    <a:cubicBezTo>
                      <a:pt x="0" y="6"/>
                      <a:pt x="2" y="8"/>
                      <a:pt x="2" y="8"/>
                    </a:cubicBezTo>
                    <a:lnTo>
                      <a:pt x="6"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03" name="Freeform 1304">
                <a:extLst>
                  <a:ext uri="{FF2B5EF4-FFF2-40B4-BE49-F238E27FC236}">
                    <a16:creationId xmlns:a16="http://schemas.microsoft.com/office/drawing/2014/main" id="{4B1C1ACE-9836-5C9E-2B2D-42C432252934}"/>
                  </a:ext>
                </a:extLst>
              </p:cNvPr>
              <p:cNvSpPr>
                <a:spLocks/>
              </p:cNvSpPr>
              <p:nvPr/>
            </p:nvSpPr>
            <p:spPr bwMode="auto">
              <a:xfrm>
                <a:off x="4100513" y="4116388"/>
                <a:ext cx="301625" cy="322263"/>
              </a:xfrm>
              <a:custGeom>
                <a:avLst/>
                <a:gdLst>
                  <a:gd name="T0" fmla="*/ 15 w 190"/>
                  <a:gd name="T1" fmla="*/ 20 h 203"/>
                  <a:gd name="T2" fmla="*/ 3 w 190"/>
                  <a:gd name="T3" fmla="*/ 35 h 203"/>
                  <a:gd name="T4" fmla="*/ 1 w 190"/>
                  <a:gd name="T5" fmla="*/ 52 h 203"/>
                  <a:gd name="T6" fmla="*/ 10 w 190"/>
                  <a:gd name="T7" fmla="*/ 66 h 203"/>
                  <a:gd name="T8" fmla="*/ 13 w 190"/>
                  <a:gd name="T9" fmla="*/ 80 h 203"/>
                  <a:gd name="T10" fmla="*/ 19 w 190"/>
                  <a:gd name="T11" fmla="*/ 90 h 203"/>
                  <a:gd name="T12" fmla="*/ 27 w 190"/>
                  <a:gd name="T13" fmla="*/ 90 h 203"/>
                  <a:gd name="T14" fmla="*/ 35 w 190"/>
                  <a:gd name="T15" fmla="*/ 90 h 203"/>
                  <a:gd name="T16" fmla="*/ 56 w 190"/>
                  <a:gd name="T17" fmla="*/ 104 h 203"/>
                  <a:gd name="T18" fmla="*/ 66 w 190"/>
                  <a:gd name="T19" fmla="*/ 105 h 203"/>
                  <a:gd name="T20" fmla="*/ 76 w 190"/>
                  <a:gd name="T21" fmla="*/ 105 h 203"/>
                  <a:gd name="T22" fmla="*/ 83 w 190"/>
                  <a:gd name="T23" fmla="*/ 112 h 203"/>
                  <a:gd name="T24" fmla="*/ 77 w 190"/>
                  <a:gd name="T25" fmla="*/ 121 h 203"/>
                  <a:gd name="T26" fmla="*/ 76 w 190"/>
                  <a:gd name="T27" fmla="*/ 136 h 203"/>
                  <a:gd name="T28" fmla="*/ 81 w 190"/>
                  <a:gd name="T29" fmla="*/ 155 h 203"/>
                  <a:gd name="T30" fmla="*/ 80 w 190"/>
                  <a:gd name="T31" fmla="*/ 166 h 203"/>
                  <a:gd name="T32" fmla="*/ 83 w 190"/>
                  <a:gd name="T33" fmla="*/ 175 h 203"/>
                  <a:gd name="T34" fmla="*/ 87 w 190"/>
                  <a:gd name="T35" fmla="*/ 193 h 203"/>
                  <a:gd name="T36" fmla="*/ 102 w 190"/>
                  <a:gd name="T37" fmla="*/ 203 h 203"/>
                  <a:gd name="T38" fmla="*/ 118 w 190"/>
                  <a:gd name="T39" fmla="*/ 190 h 203"/>
                  <a:gd name="T40" fmla="*/ 129 w 190"/>
                  <a:gd name="T41" fmla="*/ 179 h 203"/>
                  <a:gd name="T42" fmla="*/ 134 w 190"/>
                  <a:gd name="T43" fmla="*/ 171 h 203"/>
                  <a:gd name="T44" fmla="*/ 123 w 190"/>
                  <a:gd name="T45" fmla="*/ 161 h 203"/>
                  <a:gd name="T46" fmla="*/ 122 w 190"/>
                  <a:gd name="T47" fmla="*/ 145 h 203"/>
                  <a:gd name="T48" fmla="*/ 126 w 190"/>
                  <a:gd name="T49" fmla="*/ 142 h 203"/>
                  <a:gd name="T50" fmla="*/ 143 w 190"/>
                  <a:gd name="T51" fmla="*/ 145 h 203"/>
                  <a:gd name="T52" fmla="*/ 159 w 190"/>
                  <a:gd name="T53" fmla="*/ 139 h 203"/>
                  <a:gd name="T54" fmla="*/ 177 w 190"/>
                  <a:gd name="T55" fmla="*/ 130 h 203"/>
                  <a:gd name="T56" fmla="*/ 173 w 190"/>
                  <a:gd name="T57" fmla="*/ 117 h 203"/>
                  <a:gd name="T58" fmla="*/ 171 w 190"/>
                  <a:gd name="T59" fmla="*/ 97 h 203"/>
                  <a:gd name="T60" fmla="*/ 180 w 190"/>
                  <a:gd name="T61" fmla="*/ 96 h 203"/>
                  <a:gd name="T62" fmla="*/ 178 w 190"/>
                  <a:gd name="T63" fmla="*/ 87 h 203"/>
                  <a:gd name="T64" fmla="*/ 182 w 190"/>
                  <a:gd name="T65" fmla="*/ 76 h 203"/>
                  <a:gd name="T66" fmla="*/ 189 w 190"/>
                  <a:gd name="T67" fmla="*/ 65 h 203"/>
                  <a:gd name="T68" fmla="*/ 177 w 190"/>
                  <a:gd name="T69" fmla="*/ 63 h 203"/>
                  <a:gd name="T70" fmla="*/ 165 w 190"/>
                  <a:gd name="T71" fmla="*/ 64 h 203"/>
                  <a:gd name="T72" fmla="*/ 170 w 190"/>
                  <a:gd name="T73" fmla="*/ 62 h 203"/>
                  <a:gd name="T74" fmla="*/ 173 w 190"/>
                  <a:gd name="T75" fmla="*/ 53 h 203"/>
                  <a:gd name="T76" fmla="*/ 163 w 190"/>
                  <a:gd name="T77" fmla="*/ 45 h 203"/>
                  <a:gd name="T78" fmla="*/ 156 w 190"/>
                  <a:gd name="T79" fmla="*/ 41 h 203"/>
                  <a:gd name="T80" fmla="*/ 150 w 190"/>
                  <a:gd name="T81" fmla="*/ 39 h 203"/>
                  <a:gd name="T82" fmla="*/ 147 w 190"/>
                  <a:gd name="T83" fmla="*/ 31 h 203"/>
                  <a:gd name="T84" fmla="*/ 160 w 190"/>
                  <a:gd name="T85" fmla="*/ 26 h 203"/>
                  <a:gd name="T86" fmla="*/ 142 w 190"/>
                  <a:gd name="T87" fmla="*/ 26 h 203"/>
                  <a:gd name="T88" fmla="*/ 127 w 190"/>
                  <a:gd name="T89" fmla="*/ 32 h 203"/>
                  <a:gd name="T90" fmla="*/ 115 w 190"/>
                  <a:gd name="T91" fmla="*/ 37 h 203"/>
                  <a:gd name="T92" fmla="*/ 104 w 190"/>
                  <a:gd name="T93" fmla="*/ 29 h 203"/>
                  <a:gd name="T94" fmla="*/ 76 w 190"/>
                  <a:gd name="T95" fmla="*/ 32 h 203"/>
                  <a:gd name="T96" fmla="*/ 74 w 190"/>
                  <a:gd name="T97" fmla="*/ 25 h 203"/>
                  <a:gd name="T98" fmla="*/ 62 w 190"/>
                  <a:gd name="T99" fmla="*/ 17 h 203"/>
                  <a:gd name="T100" fmla="*/ 52 w 190"/>
                  <a:gd name="T101" fmla="*/ 11 h 203"/>
                  <a:gd name="T102" fmla="*/ 45 w 190"/>
                  <a:gd name="T103" fmla="*/ 2 h 203"/>
                  <a:gd name="T104" fmla="*/ 47 w 190"/>
                  <a:gd name="T105" fmla="*/ 11 h 203"/>
                  <a:gd name="T106" fmla="*/ 48 w 190"/>
                  <a:gd name="T107" fmla="*/ 17 h 203"/>
                  <a:gd name="T108" fmla="*/ 44 w 190"/>
                  <a:gd name="T109" fmla="*/ 17 h 203"/>
                  <a:gd name="T110" fmla="*/ 26 w 190"/>
                  <a:gd name="T111" fmla="*/ 26 h 203"/>
                  <a:gd name="T112" fmla="*/ 28 w 190"/>
                  <a:gd name="T113" fmla="*/ 44 h 203"/>
                  <a:gd name="T114" fmla="*/ 20 w 190"/>
                  <a:gd name="T115" fmla="*/ 56 h 203"/>
                  <a:gd name="T116" fmla="*/ 19 w 190"/>
                  <a:gd name="T117" fmla="*/ 41 h 203"/>
                  <a:gd name="T118" fmla="*/ 23 w 190"/>
                  <a:gd name="T119" fmla="*/ 24 h 203"/>
                  <a:gd name="T120" fmla="*/ 20 w 190"/>
                  <a:gd name="T121" fmla="*/ 15 h 203"/>
                  <a:gd name="T122" fmla="*/ 30 w 190"/>
                  <a:gd name="T123" fmla="*/ 7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0" h="203">
                    <a:moveTo>
                      <a:pt x="28" y="7"/>
                    </a:moveTo>
                    <a:lnTo>
                      <a:pt x="21" y="11"/>
                    </a:lnTo>
                    <a:lnTo>
                      <a:pt x="16" y="18"/>
                    </a:lnTo>
                    <a:lnTo>
                      <a:pt x="15" y="20"/>
                    </a:lnTo>
                    <a:lnTo>
                      <a:pt x="13" y="21"/>
                    </a:lnTo>
                    <a:lnTo>
                      <a:pt x="10" y="25"/>
                    </a:lnTo>
                    <a:lnTo>
                      <a:pt x="8" y="27"/>
                    </a:lnTo>
                    <a:lnTo>
                      <a:pt x="3" y="35"/>
                    </a:lnTo>
                    <a:lnTo>
                      <a:pt x="3" y="39"/>
                    </a:lnTo>
                    <a:lnTo>
                      <a:pt x="3" y="41"/>
                    </a:lnTo>
                    <a:lnTo>
                      <a:pt x="3" y="47"/>
                    </a:lnTo>
                    <a:lnTo>
                      <a:pt x="1" y="52"/>
                    </a:lnTo>
                    <a:lnTo>
                      <a:pt x="0" y="54"/>
                    </a:lnTo>
                    <a:lnTo>
                      <a:pt x="3" y="54"/>
                    </a:lnTo>
                    <a:lnTo>
                      <a:pt x="5" y="54"/>
                    </a:lnTo>
                    <a:lnTo>
                      <a:pt x="10" y="66"/>
                    </a:lnTo>
                    <a:lnTo>
                      <a:pt x="13" y="70"/>
                    </a:lnTo>
                    <a:lnTo>
                      <a:pt x="14" y="74"/>
                    </a:lnTo>
                    <a:lnTo>
                      <a:pt x="12" y="77"/>
                    </a:lnTo>
                    <a:lnTo>
                      <a:pt x="13" y="80"/>
                    </a:lnTo>
                    <a:lnTo>
                      <a:pt x="12" y="82"/>
                    </a:lnTo>
                    <a:lnTo>
                      <a:pt x="12" y="84"/>
                    </a:lnTo>
                    <a:lnTo>
                      <a:pt x="15" y="87"/>
                    </a:lnTo>
                    <a:lnTo>
                      <a:pt x="19" y="90"/>
                    </a:lnTo>
                    <a:lnTo>
                      <a:pt x="21" y="90"/>
                    </a:lnTo>
                    <a:lnTo>
                      <a:pt x="24" y="92"/>
                    </a:lnTo>
                    <a:lnTo>
                      <a:pt x="27" y="90"/>
                    </a:lnTo>
                    <a:lnTo>
                      <a:pt x="27" y="90"/>
                    </a:lnTo>
                    <a:lnTo>
                      <a:pt x="27" y="90"/>
                    </a:lnTo>
                    <a:lnTo>
                      <a:pt x="31" y="90"/>
                    </a:lnTo>
                    <a:lnTo>
                      <a:pt x="34" y="91"/>
                    </a:lnTo>
                    <a:lnTo>
                      <a:pt x="35" y="90"/>
                    </a:lnTo>
                    <a:lnTo>
                      <a:pt x="39" y="90"/>
                    </a:lnTo>
                    <a:lnTo>
                      <a:pt x="43" y="90"/>
                    </a:lnTo>
                    <a:lnTo>
                      <a:pt x="46" y="92"/>
                    </a:lnTo>
                    <a:lnTo>
                      <a:pt x="56" y="104"/>
                    </a:lnTo>
                    <a:lnTo>
                      <a:pt x="60" y="104"/>
                    </a:lnTo>
                    <a:lnTo>
                      <a:pt x="62" y="104"/>
                    </a:lnTo>
                    <a:lnTo>
                      <a:pt x="62" y="104"/>
                    </a:lnTo>
                    <a:lnTo>
                      <a:pt x="66" y="105"/>
                    </a:lnTo>
                    <a:lnTo>
                      <a:pt x="67" y="107"/>
                    </a:lnTo>
                    <a:lnTo>
                      <a:pt x="70" y="104"/>
                    </a:lnTo>
                    <a:lnTo>
                      <a:pt x="73" y="104"/>
                    </a:lnTo>
                    <a:lnTo>
                      <a:pt x="76" y="105"/>
                    </a:lnTo>
                    <a:lnTo>
                      <a:pt x="77" y="104"/>
                    </a:lnTo>
                    <a:lnTo>
                      <a:pt x="80" y="104"/>
                    </a:lnTo>
                    <a:lnTo>
                      <a:pt x="82" y="105"/>
                    </a:lnTo>
                    <a:lnTo>
                      <a:pt x="83" y="112"/>
                    </a:lnTo>
                    <a:lnTo>
                      <a:pt x="82" y="114"/>
                    </a:lnTo>
                    <a:lnTo>
                      <a:pt x="82" y="118"/>
                    </a:lnTo>
                    <a:lnTo>
                      <a:pt x="81" y="120"/>
                    </a:lnTo>
                    <a:lnTo>
                      <a:pt x="77" y="121"/>
                    </a:lnTo>
                    <a:lnTo>
                      <a:pt x="76" y="123"/>
                    </a:lnTo>
                    <a:lnTo>
                      <a:pt x="76" y="129"/>
                    </a:lnTo>
                    <a:lnTo>
                      <a:pt x="77" y="132"/>
                    </a:lnTo>
                    <a:lnTo>
                      <a:pt x="76" y="136"/>
                    </a:lnTo>
                    <a:lnTo>
                      <a:pt x="76" y="142"/>
                    </a:lnTo>
                    <a:lnTo>
                      <a:pt x="78" y="144"/>
                    </a:lnTo>
                    <a:lnTo>
                      <a:pt x="78" y="146"/>
                    </a:lnTo>
                    <a:lnTo>
                      <a:pt x="81" y="155"/>
                    </a:lnTo>
                    <a:lnTo>
                      <a:pt x="76" y="165"/>
                    </a:lnTo>
                    <a:lnTo>
                      <a:pt x="76" y="167"/>
                    </a:lnTo>
                    <a:lnTo>
                      <a:pt x="78" y="168"/>
                    </a:lnTo>
                    <a:lnTo>
                      <a:pt x="80" y="166"/>
                    </a:lnTo>
                    <a:lnTo>
                      <a:pt x="80" y="167"/>
                    </a:lnTo>
                    <a:lnTo>
                      <a:pt x="81" y="170"/>
                    </a:lnTo>
                    <a:lnTo>
                      <a:pt x="82" y="171"/>
                    </a:lnTo>
                    <a:lnTo>
                      <a:pt x="83" y="175"/>
                    </a:lnTo>
                    <a:lnTo>
                      <a:pt x="83" y="177"/>
                    </a:lnTo>
                    <a:lnTo>
                      <a:pt x="84" y="181"/>
                    </a:lnTo>
                    <a:lnTo>
                      <a:pt x="87" y="190"/>
                    </a:lnTo>
                    <a:lnTo>
                      <a:pt x="87" y="193"/>
                    </a:lnTo>
                    <a:lnTo>
                      <a:pt x="87" y="193"/>
                    </a:lnTo>
                    <a:lnTo>
                      <a:pt x="93" y="197"/>
                    </a:lnTo>
                    <a:lnTo>
                      <a:pt x="98" y="202"/>
                    </a:lnTo>
                    <a:lnTo>
                      <a:pt x="102" y="203"/>
                    </a:lnTo>
                    <a:lnTo>
                      <a:pt x="107" y="203"/>
                    </a:lnTo>
                    <a:lnTo>
                      <a:pt x="111" y="197"/>
                    </a:lnTo>
                    <a:lnTo>
                      <a:pt x="115" y="194"/>
                    </a:lnTo>
                    <a:lnTo>
                      <a:pt x="118" y="190"/>
                    </a:lnTo>
                    <a:lnTo>
                      <a:pt x="125" y="186"/>
                    </a:lnTo>
                    <a:lnTo>
                      <a:pt x="127" y="182"/>
                    </a:lnTo>
                    <a:lnTo>
                      <a:pt x="128" y="180"/>
                    </a:lnTo>
                    <a:lnTo>
                      <a:pt x="129" y="179"/>
                    </a:lnTo>
                    <a:lnTo>
                      <a:pt x="135" y="177"/>
                    </a:lnTo>
                    <a:lnTo>
                      <a:pt x="139" y="175"/>
                    </a:lnTo>
                    <a:lnTo>
                      <a:pt x="139" y="172"/>
                    </a:lnTo>
                    <a:lnTo>
                      <a:pt x="134" y="171"/>
                    </a:lnTo>
                    <a:lnTo>
                      <a:pt x="129" y="171"/>
                    </a:lnTo>
                    <a:lnTo>
                      <a:pt x="123" y="169"/>
                    </a:lnTo>
                    <a:lnTo>
                      <a:pt x="124" y="163"/>
                    </a:lnTo>
                    <a:lnTo>
                      <a:pt x="123" y="161"/>
                    </a:lnTo>
                    <a:lnTo>
                      <a:pt x="122" y="159"/>
                    </a:lnTo>
                    <a:lnTo>
                      <a:pt x="126" y="152"/>
                    </a:lnTo>
                    <a:lnTo>
                      <a:pt x="125" y="149"/>
                    </a:lnTo>
                    <a:lnTo>
                      <a:pt x="122" y="145"/>
                    </a:lnTo>
                    <a:lnTo>
                      <a:pt x="119" y="145"/>
                    </a:lnTo>
                    <a:lnTo>
                      <a:pt x="118" y="140"/>
                    </a:lnTo>
                    <a:lnTo>
                      <a:pt x="121" y="142"/>
                    </a:lnTo>
                    <a:lnTo>
                      <a:pt x="126" y="142"/>
                    </a:lnTo>
                    <a:lnTo>
                      <a:pt x="131" y="145"/>
                    </a:lnTo>
                    <a:lnTo>
                      <a:pt x="135" y="145"/>
                    </a:lnTo>
                    <a:lnTo>
                      <a:pt x="142" y="144"/>
                    </a:lnTo>
                    <a:lnTo>
                      <a:pt x="143" y="145"/>
                    </a:lnTo>
                    <a:lnTo>
                      <a:pt x="148" y="144"/>
                    </a:lnTo>
                    <a:lnTo>
                      <a:pt x="152" y="139"/>
                    </a:lnTo>
                    <a:lnTo>
                      <a:pt x="156" y="139"/>
                    </a:lnTo>
                    <a:lnTo>
                      <a:pt x="159" y="139"/>
                    </a:lnTo>
                    <a:lnTo>
                      <a:pt x="159" y="139"/>
                    </a:lnTo>
                    <a:lnTo>
                      <a:pt x="165" y="136"/>
                    </a:lnTo>
                    <a:lnTo>
                      <a:pt x="170" y="136"/>
                    </a:lnTo>
                    <a:lnTo>
                      <a:pt x="177" y="130"/>
                    </a:lnTo>
                    <a:lnTo>
                      <a:pt x="178" y="125"/>
                    </a:lnTo>
                    <a:lnTo>
                      <a:pt x="178" y="122"/>
                    </a:lnTo>
                    <a:lnTo>
                      <a:pt x="178" y="121"/>
                    </a:lnTo>
                    <a:lnTo>
                      <a:pt x="173" y="117"/>
                    </a:lnTo>
                    <a:lnTo>
                      <a:pt x="169" y="111"/>
                    </a:lnTo>
                    <a:lnTo>
                      <a:pt x="167" y="106"/>
                    </a:lnTo>
                    <a:lnTo>
                      <a:pt x="170" y="103"/>
                    </a:lnTo>
                    <a:lnTo>
                      <a:pt x="171" y="97"/>
                    </a:lnTo>
                    <a:lnTo>
                      <a:pt x="173" y="95"/>
                    </a:lnTo>
                    <a:lnTo>
                      <a:pt x="175" y="97"/>
                    </a:lnTo>
                    <a:lnTo>
                      <a:pt x="177" y="95"/>
                    </a:lnTo>
                    <a:lnTo>
                      <a:pt x="180" y="96"/>
                    </a:lnTo>
                    <a:lnTo>
                      <a:pt x="184" y="94"/>
                    </a:lnTo>
                    <a:lnTo>
                      <a:pt x="184" y="90"/>
                    </a:lnTo>
                    <a:lnTo>
                      <a:pt x="182" y="87"/>
                    </a:lnTo>
                    <a:lnTo>
                      <a:pt x="178" y="87"/>
                    </a:lnTo>
                    <a:lnTo>
                      <a:pt x="177" y="83"/>
                    </a:lnTo>
                    <a:lnTo>
                      <a:pt x="176" y="81"/>
                    </a:lnTo>
                    <a:lnTo>
                      <a:pt x="180" y="76"/>
                    </a:lnTo>
                    <a:lnTo>
                      <a:pt x="182" y="76"/>
                    </a:lnTo>
                    <a:lnTo>
                      <a:pt x="185" y="73"/>
                    </a:lnTo>
                    <a:lnTo>
                      <a:pt x="189" y="67"/>
                    </a:lnTo>
                    <a:lnTo>
                      <a:pt x="190" y="66"/>
                    </a:lnTo>
                    <a:lnTo>
                      <a:pt x="189" y="65"/>
                    </a:lnTo>
                    <a:lnTo>
                      <a:pt x="184" y="63"/>
                    </a:lnTo>
                    <a:lnTo>
                      <a:pt x="181" y="62"/>
                    </a:lnTo>
                    <a:lnTo>
                      <a:pt x="180" y="63"/>
                    </a:lnTo>
                    <a:lnTo>
                      <a:pt x="177" y="63"/>
                    </a:lnTo>
                    <a:lnTo>
                      <a:pt x="175" y="63"/>
                    </a:lnTo>
                    <a:lnTo>
                      <a:pt x="173" y="63"/>
                    </a:lnTo>
                    <a:lnTo>
                      <a:pt x="168" y="65"/>
                    </a:lnTo>
                    <a:lnTo>
                      <a:pt x="165" y="64"/>
                    </a:lnTo>
                    <a:lnTo>
                      <a:pt x="163" y="64"/>
                    </a:lnTo>
                    <a:lnTo>
                      <a:pt x="166" y="63"/>
                    </a:lnTo>
                    <a:lnTo>
                      <a:pt x="168" y="63"/>
                    </a:lnTo>
                    <a:lnTo>
                      <a:pt x="170" y="62"/>
                    </a:lnTo>
                    <a:lnTo>
                      <a:pt x="171" y="59"/>
                    </a:lnTo>
                    <a:lnTo>
                      <a:pt x="174" y="56"/>
                    </a:lnTo>
                    <a:lnTo>
                      <a:pt x="174" y="55"/>
                    </a:lnTo>
                    <a:lnTo>
                      <a:pt x="173" y="53"/>
                    </a:lnTo>
                    <a:lnTo>
                      <a:pt x="173" y="52"/>
                    </a:lnTo>
                    <a:lnTo>
                      <a:pt x="172" y="49"/>
                    </a:lnTo>
                    <a:lnTo>
                      <a:pt x="168" y="47"/>
                    </a:lnTo>
                    <a:lnTo>
                      <a:pt x="163" y="45"/>
                    </a:lnTo>
                    <a:lnTo>
                      <a:pt x="162" y="44"/>
                    </a:lnTo>
                    <a:lnTo>
                      <a:pt x="160" y="42"/>
                    </a:lnTo>
                    <a:lnTo>
                      <a:pt x="157" y="42"/>
                    </a:lnTo>
                    <a:lnTo>
                      <a:pt x="156" y="41"/>
                    </a:lnTo>
                    <a:lnTo>
                      <a:pt x="154" y="39"/>
                    </a:lnTo>
                    <a:lnTo>
                      <a:pt x="152" y="39"/>
                    </a:lnTo>
                    <a:lnTo>
                      <a:pt x="152" y="42"/>
                    </a:lnTo>
                    <a:lnTo>
                      <a:pt x="150" y="39"/>
                    </a:lnTo>
                    <a:lnTo>
                      <a:pt x="149" y="36"/>
                    </a:lnTo>
                    <a:lnTo>
                      <a:pt x="146" y="34"/>
                    </a:lnTo>
                    <a:lnTo>
                      <a:pt x="145" y="32"/>
                    </a:lnTo>
                    <a:lnTo>
                      <a:pt x="147" y="31"/>
                    </a:lnTo>
                    <a:lnTo>
                      <a:pt x="153" y="31"/>
                    </a:lnTo>
                    <a:lnTo>
                      <a:pt x="156" y="29"/>
                    </a:lnTo>
                    <a:lnTo>
                      <a:pt x="159" y="28"/>
                    </a:lnTo>
                    <a:lnTo>
                      <a:pt x="160" y="26"/>
                    </a:lnTo>
                    <a:lnTo>
                      <a:pt x="156" y="27"/>
                    </a:lnTo>
                    <a:lnTo>
                      <a:pt x="150" y="25"/>
                    </a:lnTo>
                    <a:lnTo>
                      <a:pt x="145" y="26"/>
                    </a:lnTo>
                    <a:lnTo>
                      <a:pt x="142" y="26"/>
                    </a:lnTo>
                    <a:lnTo>
                      <a:pt x="136" y="28"/>
                    </a:lnTo>
                    <a:lnTo>
                      <a:pt x="135" y="28"/>
                    </a:lnTo>
                    <a:lnTo>
                      <a:pt x="132" y="28"/>
                    </a:lnTo>
                    <a:lnTo>
                      <a:pt x="127" y="32"/>
                    </a:lnTo>
                    <a:lnTo>
                      <a:pt x="124" y="33"/>
                    </a:lnTo>
                    <a:lnTo>
                      <a:pt x="121" y="35"/>
                    </a:lnTo>
                    <a:lnTo>
                      <a:pt x="120" y="37"/>
                    </a:lnTo>
                    <a:lnTo>
                      <a:pt x="115" y="37"/>
                    </a:lnTo>
                    <a:lnTo>
                      <a:pt x="114" y="39"/>
                    </a:lnTo>
                    <a:lnTo>
                      <a:pt x="112" y="38"/>
                    </a:lnTo>
                    <a:lnTo>
                      <a:pt x="106" y="32"/>
                    </a:lnTo>
                    <a:lnTo>
                      <a:pt x="104" y="29"/>
                    </a:lnTo>
                    <a:lnTo>
                      <a:pt x="103" y="29"/>
                    </a:lnTo>
                    <a:lnTo>
                      <a:pt x="96" y="29"/>
                    </a:lnTo>
                    <a:lnTo>
                      <a:pt x="83" y="32"/>
                    </a:lnTo>
                    <a:lnTo>
                      <a:pt x="76" y="32"/>
                    </a:lnTo>
                    <a:lnTo>
                      <a:pt x="73" y="31"/>
                    </a:lnTo>
                    <a:lnTo>
                      <a:pt x="73" y="28"/>
                    </a:lnTo>
                    <a:lnTo>
                      <a:pt x="73" y="25"/>
                    </a:lnTo>
                    <a:lnTo>
                      <a:pt x="74" y="25"/>
                    </a:lnTo>
                    <a:lnTo>
                      <a:pt x="73" y="21"/>
                    </a:lnTo>
                    <a:lnTo>
                      <a:pt x="71" y="17"/>
                    </a:lnTo>
                    <a:lnTo>
                      <a:pt x="68" y="16"/>
                    </a:lnTo>
                    <a:lnTo>
                      <a:pt x="62" y="17"/>
                    </a:lnTo>
                    <a:lnTo>
                      <a:pt x="59" y="14"/>
                    </a:lnTo>
                    <a:lnTo>
                      <a:pt x="56" y="14"/>
                    </a:lnTo>
                    <a:lnTo>
                      <a:pt x="54" y="15"/>
                    </a:lnTo>
                    <a:lnTo>
                      <a:pt x="52" y="11"/>
                    </a:lnTo>
                    <a:lnTo>
                      <a:pt x="52" y="6"/>
                    </a:lnTo>
                    <a:lnTo>
                      <a:pt x="51" y="1"/>
                    </a:lnTo>
                    <a:lnTo>
                      <a:pt x="49" y="0"/>
                    </a:lnTo>
                    <a:lnTo>
                      <a:pt x="45" y="2"/>
                    </a:lnTo>
                    <a:lnTo>
                      <a:pt x="42" y="7"/>
                    </a:lnTo>
                    <a:lnTo>
                      <a:pt x="42" y="11"/>
                    </a:lnTo>
                    <a:lnTo>
                      <a:pt x="44" y="13"/>
                    </a:lnTo>
                    <a:lnTo>
                      <a:pt x="47" y="11"/>
                    </a:lnTo>
                    <a:lnTo>
                      <a:pt x="49" y="11"/>
                    </a:lnTo>
                    <a:lnTo>
                      <a:pt x="52" y="14"/>
                    </a:lnTo>
                    <a:lnTo>
                      <a:pt x="51" y="16"/>
                    </a:lnTo>
                    <a:lnTo>
                      <a:pt x="48" y="17"/>
                    </a:lnTo>
                    <a:lnTo>
                      <a:pt x="45" y="15"/>
                    </a:lnTo>
                    <a:lnTo>
                      <a:pt x="45" y="14"/>
                    </a:lnTo>
                    <a:lnTo>
                      <a:pt x="44" y="15"/>
                    </a:lnTo>
                    <a:lnTo>
                      <a:pt x="44" y="17"/>
                    </a:lnTo>
                    <a:lnTo>
                      <a:pt x="41" y="19"/>
                    </a:lnTo>
                    <a:lnTo>
                      <a:pt x="35" y="20"/>
                    </a:lnTo>
                    <a:lnTo>
                      <a:pt x="28" y="23"/>
                    </a:lnTo>
                    <a:lnTo>
                      <a:pt x="26" y="26"/>
                    </a:lnTo>
                    <a:lnTo>
                      <a:pt x="26" y="29"/>
                    </a:lnTo>
                    <a:lnTo>
                      <a:pt x="28" y="32"/>
                    </a:lnTo>
                    <a:lnTo>
                      <a:pt x="28" y="39"/>
                    </a:lnTo>
                    <a:lnTo>
                      <a:pt x="28" y="44"/>
                    </a:lnTo>
                    <a:lnTo>
                      <a:pt x="29" y="48"/>
                    </a:lnTo>
                    <a:lnTo>
                      <a:pt x="28" y="53"/>
                    </a:lnTo>
                    <a:lnTo>
                      <a:pt x="23" y="56"/>
                    </a:lnTo>
                    <a:lnTo>
                      <a:pt x="20" y="56"/>
                    </a:lnTo>
                    <a:lnTo>
                      <a:pt x="20" y="51"/>
                    </a:lnTo>
                    <a:lnTo>
                      <a:pt x="17" y="47"/>
                    </a:lnTo>
                    <a:lnTo>
                      <a:pt x="17" y="44"/>
                    </a:lnTo>
                    <a:lnTo>
                      <a:pt x="19" y="41"/>
                    </a:lnTo>
                    <a:lnTo>
                      <a:pt x="19" y="39"/>
                    </a:lnTo>
                    <a:lnTo>
                      <a:pt x="24" y="33"/>
                    </a:lnTo>
                    <a:lnTo>
                      <a:pt x="24" y="28"/>
                    </a:lnTo>
                    <a:lnTo>
                      <a:pt x="23" y="24"/>
                    </a:lnTo>
                    <a:lnTo>
                      <a:pt x="23" y="22"/>
                    </a:lnTo>
                    <a:lnTo>
                      <a:pt x="23" y="20"/>
                    </a:lnTo>
                    <a:lnTo>
                      <a:pt x="21" y="18"/>
                    </a:lnTo>
                    <a:lnTo>
                      <a:pt x="20" y="15"/>
                    </a:lnTo>
                    <a:lnTo>
                      <a:pt x="21" y="13"/>
                    </a:lnTo>
                    <a:lnTo>
                      <a:pt x="24" y="11"/>
                    </a:lnTo>
                    <a:lnTo>
                      <a:pt x="27" y="11"/>
                    </a:lnTo>
                    <a:lnTo>
                      <a:pt x="30" y="7"/>
                    </a:lnTo>
                    <a:lnTo>
                      <a:pt x="28" y="6"/>
                    </a:lnTo>
                    <a:lnTo>
                      <a:pt x="28"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04" name="Freeform 1305">
                <a:extLst>
                  <a:ext uri="{FF2B5EF4-FFF2-40B4-BE49-F238E27FC236}">
                    <a16:creationId xmlns:a16="http://schemas.microsoft.com/office/drawing/2014/main" id="{A296EE6D-B1DC-B652-A68B-FD1C0930A85F}"/>
                  </a:ext>
                </a:extLst>
              </p:cNvPr>
              <p:cNvSpPr>
                <a:spLocks/>
              </p:cNvSpPr>
              <p:nvPr/>
            </p:nvSpPr>
            <p:spPr bwMode="auto">
              <a:xfrm>
                <a:off x="4194176" y="4111625"/>
                <a:ext cx="7938" cy="11113"/>
              </a:xfrm>
              <a:custGeom>
                <a:avLst/>
                <a:gdLst>
                  <a:gd name="T0" fmla="*/ 0 w 5"/>
                  <a:gd name="T1" fmla="*/ 0 h 7"/>
                  <a:gd name="T2" fmla="*/ 0 w 5"/>
                  <a:gd name="T3" fmla="*/ 3 h 7"/>
                  <a:gd name="T4" fmla="*/ 1 w 5"/>
                  <a:gd name="T5" fmla="*/ 6 h 7"/>
                  <a:gd name="T6" fmla="*/ 4 w 5"/>
                  <a:gd name="T7" fmla="*/ 7 h 7"/>
                  <a:gd name="T8" fmla="*/ 5 w 5"/>
                  <a:gd name="T9" fmla="*/ 5 h 7"/>
                  <a:gd name="T10" fmla="*/ 3 w 5"/>
                  <a:gd name="T11" fmla="*/ 4 h 7"/>
                  <a:gd name="T12" fmla="*/ 0 w 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0"/>
                    </a:moveTo>
                    <a:lnTo>
                      <a:pt x="0" y="3"/>
                    </a:lnTo>
                    <a:lnTo>
                      <a:pt x="1" y="6"/>
                    </a:lnTo>
                    <a:lnTo>
                      <a:pt x="4" y="7"/>
                    </a:lnTo>
                    <a:lnTo>
                      <a:pt x="5" y="5"/>
                    </a:lnTo>
                    <a:lnTo>
                      <a:pt x="3" y="4"/>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05" name="Freeform 1306">
                <a:extLst>
                  <a:ext uri="{FF2B5EF4-FFF2-40B4-BE49-F238E27FC236}">
                    <a16:creationId xmlns:a16="http://schemas.microsoft.com/office/drawing/2014/main" id="{1D22547D-28D8-15F7-4372-1E7BE030892C}"/>
                  </a:ext>
                </a:extLst>
              </p:cNvPr>
              <p:cNvSpPr>
                <a:spLocks/>
              </p:cNvSpPr>
              <p:nvPr/>
            </p:nvSpPr>
            <p:spPr bwMode="auto">
              <a:xfrm>
                <a:off x="3970338" y="4111625"/>
                <a:ext cx="268288" cy="460375"/>
              </a:xfrm>
              <a:custGeom>
                <a:avLst/>
                <a:gdLst>
                  <a:gd name="T0" fmla="*/ 20 w 169"/>
                  <a:gd name="T1" fmla="*/ 210 h 290"/>
                  <a:gd name="T2" fmla="*/ 37 w 169"/>
                  <a:gd name="T3" fmla="*/ 218 h 290"/>
                  <a:gd name="T4" fmla="*/ 45 w 169"/>
                  <a:gd name="T5" fmla="*/ 213 h 290"/>
                  <a:gd name="T6" fmla="*/ 51 w 169"/>
                  <a:gd name="T7" fmla="*/ 218 h 290"/>
                  <a:gd name="T8" fmla="*/ 65 w 169"/>
                  <a:gd name="T9" fmla="*/ 228 h 290"/>
                  <a:gd name="T10" fmla="*/ 79 w 169"/>
                  <a:gd name="T11" fmla="*/ 245 h 290"/>
                  <a:gd name="T12" fmla="*/ 83 w 169"/>
                  <a:gd name="T13" fmla="*/ 256 h 290"/>
                  <a:gd name="T14" fmla="*/ 96 w 169"/>
                  <a:gd name="T15" fmla="*/ 260 h 290"/>
                  <a:gd name="T16" fmla="*/ 113 w 169"/>
                  <a:gd name="T17" fmla="*/ 256 h 290"/>
                  <a:gd name="T18" fmla="*/ 124 w 169"/>
                  <a:gd name="T19" fmla="*/ 262 h 290"/>
                  <a:gd name="T20" fmla="*/ 120 w 169"/>
                  <a:gd name="T21" fmla="*/ 284 h 290"/>
                  <a:gd name="T22" fmla="*/ 137 w 169"/>
                  <a:gd name="T23" fmla="*/ 245 h 290"/>
                  <a:gd name="T24" fmla="*/ 127 w 169"/>
                  <a:gd name="T25" fmla="*/ 221 h 290"/>
                  <a:gd name="T26" fmla="*/ 138 w 169"/>
                  <a:gd name="T27" fmla="*/ 206 h 290"/>
                  <a:gd name="T28" fmla="*/ 131 w 169"/>
                  <a:gd name="T29" fmla="*/ 188 h 290"/>
                  <a:gd name="T30" fmla="*/ 155 w 169"/>
                  <a:gd name="T31" fmla="*/ 186 h 290"/>
                  <a:gd name="T32" fmla="*/ 165 w 169"/>
                  <a:gd name="T33" fmla="*/ 192 h 290"/>
                  <a:gd name="T34" fmla="*/ 166 w 169"/>
                  <a:gd name="T35" fmla="*/ 184 h 290"/>
                  <a:gd name="T36" fmla="*/ 162 w 169"/>
                  <a:gd name="T37" fmla="*/ 170 h 290"/>
                  <a:gd name="T38" fmla="*/ 163 w 169"/>
                  <a:gd name="T39" fmla="*/ 158 h 290"/>
                  <a:gd name="T40" fmla="*/ 158 w 169"/>
                  <a:gd name="T41" fmla="*/ 139 h 290"/>
                  <a:gd name="T42" fmla="*/ 163 w 169"/>
                  <a:gd name="T43" fmla="*/ 123 h 290"/>
                  <a:gd name="T44" fmla="*/ 162 w 169"/>
                  <a:gd name="T45" fmla="*/ 107 h 290"/>
                  <a:gd name="T46" fmla="*/ 149 w 169"/>
                  <a:gd name="T47" fmla="*/ 110 h 290"/>
                  <a:gd name="T48" fmla="*/ 138 w 169"/>
                  <a:gd name="T49" fmla="*/ 107 h 290"/>
                  <a:gd name="T50" fmla="*/ 116 w 169"/>
                  <a:gd name="T51" fmla="*/ 94 h 290"/>
                  <a:gd name="T52" fmla="*/ 103 w 169"/>
                  <a:gd name="T53" fmla="*/ 93 h 290"/>
                  <a:gd name="T54" fmla="*/ 95 w 169"/>
                  <a:gd name="T55" fmla="*/ 83 h 290"/>
                  <a:gd name="T56" fmla="*/ 87 w 169"/>
                  <a:gd name="T57" fmla="*/ 57 h 290"/>
                  <a:gd name="T58" fmla="*/ 85 w 169"/>
                  <a:gd name="T59" fmla="*/ 44 h 290"/>
                  <a:gd name="T60" fmla="*/ 95 w 169"/>
                  <a:gd name="T61" fmla="*/ 24 h 290"/>
                  <a:gd name="T62" fmla="*/ 110 w 169"/>
                  <a:gd name="T63" fmla="*/ 9 h 290"/>
                  <a:gd name="T64" fmla="*/ 113 w 169"/>
                  <a:gd name="T65" fmla="*/ 3 h 290"/>
                  <a:gd name="T66" fmla="*/ 103 w 169"/>
                  <a:gd name="T67" fmla="*/ 3 h 290"/>
                  <a:gd name="T68" fmla="*/ 97 w 169"/>
                  <a:gd name="T69" fmla="*/ 8 h 290"/>
                  <a:gd name="T70" fmla="*/ 81 w 169"/>
                  <a:gd name="T71" fmla="*/ 19 h 290"/>
                  <a:gd name="T72" fmla="*/ 71 w 169"/>
                  <a:gd name="T73" fmla="*/ 25 h 290"/>
                  <a:gd name="T74" fmla="*/ 67 w 169"/>
                  <a:gd name="T75" fmla="*/ 26 h 290"/>
                  <a:gd name="T76" fmla="*/ 56 w 169"/>
                  <a:gd name="T77" fmla="*/ 27 h 290"/>
                  <a:gd name="T78" fmla="*/ 48 w 169"/>
                  <a:gd name="T79" fmla="*/ 44 h 290"/>
                  <a:gd name="T80" fmla="*/ 44 w 169"/>
                  <a:gd name="T81" fmla="*/ 52 h 290"/>
                  <a:gd name="T82" fmla="*/ 33 w 169"/>
                  <a:gd name="T83" fmla="*/ 64 h 290"/>
                  <a:gd name="T84" fmla="*/ 32 w 169"/>
                  <a:gd name="T85" fmla="*/ 79 h 290"/>
                  <a:gd name="T86" fmla="*/ 27 w 169"/>
                  <a:gd name="T87" fmla="*/ 72 h 290"/>
                  <a:gd name="T88" fmla="*/ 24 w 169"/>
                  <a:gd name="T89" fmla="*/ 75 h 290"/>
                  <a:gd name="T90" fmla="*/ 16 w 169"/>
                  <a:gd name="T91" fmla="*/ 90 h 290"/>
                  <a:gd name="T92" fmla="*/ 22 w 169"/>
                  <a:gd name="T93" fmla="*/ 102 h 290"/>
                  <a:gd name="T94" fmla="*/ 23 w 169"/>
                  <a:gd name="T95" fmla="*/ 111 h 290"/>
                  <a:gd name="T96" fmla="*/ 22 w 169"/>
                  <a:gd name="T97" fmla="*/ 122 h 290"/>
                  <a:gd name="T98" fmla="*/ 21 w 169"/>
                  <a:gd name="T99" fmla="*/ 144 h 290"/>
                  <a:gd name="T100" fmla="*/ 27 w 169"/>
                  <a:gd name="T101" fmla="*/ 150 h 290"/>
                  <a:gd name="T102" fmla="*/ 19 w 169"/>
                  <a:gd name="T103" fmla="*/ 167 h 290"/>
                  <a:gd name="T104" fmla="*/ 1 w 169"/>
                  <a:gd name="T105" fmla="*/ 19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9" h="290">
                    <a:moveTo>
                      <a:pt x="9" y="198"/>
                    </a:moveTo>
                    <a:lnTo>
                      <a:pt x="15" y="204"/>
                    </a:lnTo>
                    <a:lnTo>
                      <a:pt x="17" y="204"/>
                    </a:lnTo>
                    <a:lnTo>
                      <a:pt x="21" y="207"/>
                    </a:lnTo>
                    <a:lnTo>
                      <a:pt x="20" y="210"/>
                    </a:lnTo>
                    <a:lnTo>
                      <a:pt x="21" y="212"/>
                    </a:lnTo>
                    <a:lnTo>
                      <a:pt x="25" y="213"/>
                    </a:lnTo>
                    <a:lnTo>
                      <a:pt x="30" y="216"/>
                    </a:lnTo>
                    <a:lnTo>
                      <a:pt x="32" y="217"/>
                    </a:lnTo>
                    <a:lnTo>
                      <a:pt x="37" y="218"/>
                    </a:lnTo>
                    <a:lnTo>
                      <a:pt x="38" y="217"/>
                    </a:lnTo>
                    <a:lnTo>
                      <a:pt x="38" y="213"/>
                    </a:lnTo>
                    <a:lnTo>
                      <a:pt x="40" y="211"/>
                    </a:lnTo>
                    <a:lnTo>
                      <a:pt x="41" y="211"/>
                    </a:lnTo>
                    <a:lnTo>
                      <a:pt x="45" y="213"/>
                    </a:lnTo>
                    <a:lnTo>
                      <a:pt x="47" y="214"/>
                    </a:lnTo>
                    <a:lnTo>
                      <a:pt x="48" y="217"/>
                    </a:lnTo>
                    <a:lnTo>
                      <a:pt x="50" y="218"/>
                    </a:lnTo>
                    <a:lnTo>
                      <a:pt x="51" y="218"/>
                    </a:lnTo>
                    <a:lnTo>
                      <a:pt x="51" y="218"/>
                    </a:lnTo>
                    <a:lnTo>
                      <a:pt x="53" y="220"/>
                    </a:lnTo>
                    <a:lnTo>
                      <a:pt x="58" y="221"/>
                    </a:lnTo>
                    <a:lnTo>
                      <a:pt x="61" y="222"/>
                    </a:lnTo>
                    <a:lnTo>
                      <a:pt x="62" y="224"/>
                    </a:lnTo>
                    <a:lnTo>
                      <a:pt x="65" y="228"/>
                    </a:lnTo>
                    <a:lnTo>
                      <a:pt x="65" y="232"/>
                    </a:lnTo>
                    <a:lnTo>
                      <a:pt x="68" y="237"/>
                    </a:lnTo>
                    <a:lnTo>
                      <a:pt x="70" y="237"/>
                    </a:lnTo>
                    <a:lnTo>
                      <a:pt x="76" y="240"/>
                    </a:lnTo>
                    <a:lnTo>
                      <a:pt x="79" y="245"/>
                    </a:lnTo>
                    <a:lnTo>
                      <a:pt x="79" y="249"/>
                    </a:lnTo>
                    <a:lnTo>
                      <a:pt x="80" y="249"/>
                    </a:lnTo>
                    <a:lnTo>
                      <a:pt x="82" y="251"/>
                    </a:lnTo>
                    <a:lnTo>
                      <a:pt x="84" y="255"/>
                    </a:lnTo>
                    <a:lnTo>
                      <a:pt x="83" y="256"/>
                    </a:lnTo>
                    <a:lnTo>
                      <a:pt x="84" y="259"/>
                    </a:lnTo>
                    <a:lnTo>
                      <a:pt x="86" y="260"/>
                    </a:lnTo>
                    <a:lnTo>
                      <a:pt x="89" y="259"/>
                    </a:lnTo>
                    <a:lnTo>
                      <a:pt x="92" y="260"/>
                    </a:lnTo>
                    <a:lnTo>
                      <a:pt x="96" y="260"/>
                    </a:lnTo>
                    <a:lnTo>
                      <a:pt x="96" y="259"/>
                    </a:lnTo>
                    <a:lnTo>
                      <a:pt x="101" y="256"/>
                    </a:lnTo>
                    <a:lnTo>
                      <a:pt x="105" y="257"/>
                    </a:lnTo>
                    <a:lnTo>
                      <a:pt x="109" y="259"/>
                    </a:lnTo>
                    <a:lnTo>
                      <a:pt x="113" y="256"/>
                    </a:lnTo>
                    <a:lnTo>
                      <a:pt x="116" y="256"/>
                    </a:lnTo>
                    <a:lnTo>
                      <a:pt x="117" y="259"/>
                    </a:lnTo>
                    <a:lnTo>
                      <a:pt x="119" y="259"/>
                    </a:lnTo>
                    <a:lnTo>
                      <a:pt x="122" y="260"/>
                    </a:lnTo>
                    <a:lnTo>
                      <a:pt x="124" y="262"/>
                    </a:lnTo>
                    <a:lnTo>
                      <a:pt x="126" y="262"/>
                    </a:lnTo>
                    <a:lnTo>
                      <a:pt x="126" y="264"/>
                    </a:lnTo>
                    <a:lnTo>
                      <a:pt x="117" y="283"/>
                    </a:lnTo>
                    <a:lnTo>
                      <a:pt x="117" y="284"/>
                    </a:lnTo>
                    <a:lnTo>
                      <a:pt x="120" y="284"/>
                    </a:lnTo>
                    <a:lnTo>
                      <a:pt x="124" y="283"/>
                    </a:lnTo>
                    <a:lnTo>
                      <a:pt x="127" y="287"/>
                    </a:lnTo>
                    <a:lnTo>
                      <a:pt x="127" y="290"/>
                    </a:lnTo>
                    <a:lnTo>
                      <a:pt x="130" y="281"/>
                    </a:lnTo>
                    <a:lnTo>
                      <a:pt x="137" y="245"/>
                    </a:lnTo>
                    <a:lnTo>
                      <a:pt x="137" y="243"/>
                    </a:lnTo>
                    <a:lnTo>
                      <a:pt x="137" y="237"/>
                    </a:lnTo>
                    <a:lnTo>
                      <a:pt x="134" y="230"/>
                    </a:lnTo>
                    <a:lnTo>
                      <a:pt x="129" y="224"/>
                    </a:lnTo>
                    <a:lnTo>
                      <a:pt x="127" y="221"/>
                    </a:lnTo>
                    <a:lnTo>
                      <a:pt x="126" y="212"/>
                    </a:lnTo>
                    <a:lnTo>
                      <a:pt x="135" y="208"/>
                    </a:lnTo>
                    <a:lnTo>
                      <a:pt x="139" y="211"/>
                    </a:lnTo>
                    <a:lnTo>
                      <a:pt x="140" y="207"/>
                    </a:lnTo>
                    <a:lnTo>
                      <a:pt x="138" y="206"/>
                    </a:lnTo>
                    <a:lnTo>
                      <a:pt x="140" y="204"/>
                    </a:lnTo>
                    <a:lnTo>
                      <a:pt x="137" y="199"/>
                    </a:lnTo>
                    <a:lnTo>
                      <a:pt x="132" y="197"/>
                    </a:lnTo>
                    <a:lnTo>
                      <a:pt x="130" y="193"/>
                    </a:lnTo>
                    <a:lnTo>
                      <a:pt x="131" y="188"/>
                    </a:lnTo>
                    <a:lnTo>
                      <a:pt x="148" y="188"/>
                    </a:lnTo>
                    <a:lnTo>
                      <a:pt x="149" y="185"/>
                    </a:lnTo>
                    <a:lnTo>
                      <a:pt x="152" y="185"/>
                    </a:lnTo>
                    <a:lnTo>
                      <a:pt x="154" y="187"/>
                    </a:lnTo>
                    <a:lnTo>
                      <a:pt x="155" y="186"/>
                    </a:lnTo>
                    <a:lnTo>
                      <a:pt x="158" y="183"/>
                    </a:lnTo>
                    <a:lnTo>
                      <a:pt x="162" y="182"/>
                    </a:lnTo>
                    <a:lnTo>
                      <a:pt x="163" y="184"/>
                    </a:lnTo>
                    <a:lnTo>
                      <a:pt x="165" y="188"/>
                    </a:lnTo>
                    <a:lnTo>
                      <a:pt x="165" y="192"/>
                    </a:lnTo>
                    <a:lnTo>
                      <a:pt x="165" y="197"/>
                    </a:lnTo>
                    <a:lnTo>
                      <a:pt x="169" y="196"/>
                    </a:lnTo>
                    <a:lnTo>
                      <a:pt x="169" y="196"/>
                    </a:lnTo>
                    <a:lnTo>
                      <a:pt x="169" y="193"/>
                    </a:lnTo>
                    <a:lnTo>
                      <a:pt x="166" y="184"/>
                    </a:lnTo>
                    <a:lnTo>
                      <a:pt x="165" y="180"/>
                    </a:lnTo>
                    <a:lnTo>
                      <a:pt x="165" y="178"/>
                    </a:lnTo>
                    <a:lnTo>
                      <a:pt x="164" y="174"/>
                    </a:lnTo>
                    <a:lnTo>
                      <a:pt x="163" y="173"/>
                    </a:lnTo>
                    <a:lnTo>
                      <a:pt x="162" y="170"/>
                    </a:lnTo>
                    <a:lnTo>
                      <a:pt x="162" y="169"/>
                    </a:lnTo>
                    <a:lnTo>
                      <a:pt x="160" y="171"/>
                    </a:lnTo>
                    <a:lnTo>
                      <a:pt x="158" y="170"/>
                    </a:lnTo>
                    <a:lnTo>
                      <a:pt x="158" y="168"/>
                    </a:lnTo>
                    <a:lnTo>
                      <a:pt x="163" y="158"/>
                    </a:lnTo>
                    <a:lnTo>
                      <a:pt x="160" y="149"/>
                    </a:lnTo>
                    <a:lnTo>
                      <a:pt x="160" y="147"/>
                    </a:lnTo>
                    <a:lnTo>
                      <a:pt x="158" y="145"/>
                    </a:lnTo>
                    <a:lnTo>
                      <a:pt x="158" y="139"/>
                    </a:lnTo>
                    <a:lnTo>
                      <a:pt x="158" y="139"/>
                    </a:lnTo>
                    <a:lnTo>
                      <a:pt x="159" y="135"/>
                    </a:lnTo>
                    <a:lnTo>
                      <a:pt x="158" y="132"/>
                    </a:lnTo>
                    <a:lnTo>
                      <a:pt x="158" y="126"/>
                    </a:lnTo>
                    <a:lnTo>
                      <a:pt x="159" y="124"/>
                    </a:lnTo>
                    <a:lnTo>
                      <a:pt x="163" y="123"/>
                    </a:lnTo>
                    <a:lnTo>
                      <a:pt x="164" y="121"/>
                    </a:lnTo>
                    <a:lnTo>
                      <a:pt x="164" y="117"/>
                    </a:lnTo>
                    <a:lnTo>
                      <a:pt x="165" y="115"/>
                    </a:lnTo>
                    <a:lnTo>
                      <a:pt x="164" y="108"/>
                    </a:lnTo>
                    <a:lnTo>
                      <a:pt x="162" y="107"/>
                    </a:lnTo>
                    <a:lnTo>
                      <a:pt x="159" y="107"/>
                    </a:lnTo>
                    <a:lnTo>
                      <a:pt x="158" y="108"/>
                    </a:lnTo>
                    <a:lnTo>
                      <a:pt x="155" y="107"/>
                    </a:lnTo>
                    <a:lnTo>
                      <a:pt x="152" y="107"/>
                    </a:lnTo>
                    <a:lnTo>
                      <a:pt x="149" y="110"/>
                    </a:lnTo>
                    <a:lnTo>
                      <a:pt x="148" y="108"/>
                    </a:lnTo>
                    <a:lnTo>
                      <a:pt x="144" y="107"/>
                    </a:lnTo>
                    <a:lnTo>
                      <a:pt x="144" y="107"/>
                    </a:lnTo>
                    <a:lnTo>
                      <a:pt x="142" y="107"/>
                    </a:lnTo>
                    <a:lnTo>
                      <a:pt x="138" y="107"/>
                    </a:lnTo>
                    <a:lnTo>
                      <a:pt x="128" y="95"/>
                    </a:lnTo>
                    <a:lnTo>
                      <a:pt x="125" y="93"/>
                    </a:lnTo>
                    <a:lnTo>
                      <a:pt x="121" y="93"/>
                    </a:lnTo>
                    <a:lnTo>
                      <a:pt x="117" y="93"/>
                    </a:lnTo>
                    <a:lnTo>
                      <a:pt x="116" y="94"/>
                    </a:lnTo>
                    <a:lnTo>
                      <a:pt x="113" y="93"/>
                    </a:lnTo>
                    <a:lnTo>
                      <a:pt x="109" y="93"/>
                    </a:lnTo>
                    <a:lnTo>
                      <a:pt x="109" y="93"/>
                    </a:lnTo>
                    <a:lnTo>
                      <a:pt x="106" y="95"/>
                    </a:lnTo>
                    <a:lnTo>
                      <a:pt x="103" y="93"/>
                    </a:lnTo>
                    <a:lnTo>
                      <a:pt x="101" y="93"/>
                    </a:lnTo>
                    <a:lnTo>
                      <a:pt x="97" y="90"/>
                    </a:lnTo>
                    <a:lnTo>
                      <a:pt x="94" y="87"/>
                    </a:lnTo>
                    <a:lnTo>
                      <a:pt x="94" y="85"/>
                    </a:lnTo>
                    <a:lnTo>
                      <a:pt x="95" y="83"/>
                    </a:lnTo>
                    <a:lnTo>
                      <a:pt x="94" y="80"/>
                    </a:lnTo>
                    <a:lnTo>
                      <a:pt x="96" y="77"/>
                    </a:lnTo>
                    <a:lnTo>
                      <a:pt x="95" y="73"/>
                    </a:lnTo>
                    <a:lnTo>
                      <a:pt x="92" y="69"/>
                    </a:lnTo>
                    <a:lnTo>
                      <a:pt x="87" y="57"/>
                    </a:lnTo>
                    <a:lnTo>
                      <a:pt x="85" y="57"/>
                    </a:lnTo>
                    <a:lnTo>
                      <a:pt x="82" y="57"/>
                    </a:lnTo>
                    <a:lnTo>
                      <a:pt x="83" y="55"/>
                    </a:lnTo>
                    <a:lnTo>
                      <a:pt x="85" y="50"/>
                    </a:lnTo>
                    <a:lnTo>
                      <a:pt x="85" y="44"/>
                    </a:lnTo>
                    <a:lnTo>
                      <a:pt x="85" y="42"/>
                    </a:lnTo>
                    <a:lnTo>
                      <a:pt x="85" y="38"/>
                    </a:lnTo>
                    <a:lnTo>
                      <a:pt x="90" y="30"/>
                    </a:lnTo>
                    <a:lnTo>
                      <a:pt x="92" y="28"/>
                    </a:lnTo>
                    <a:lnTo>
                      <a:pt x="95" y="24"/>
                    </a:lnTo>
                    <a:lnTo>
                      <a:pt x="97" y="23"/>
                    </a:lnTo>
                    <a:lnTo>
                      <a:pt x="98" y="21"/>
                    </a:lnTo>
                    <a:lnTo>
                      <a:pt x="103" y="14"/>
                    </a:lnTo>
                    <a:lnTo>
                      <a:pt x="110" y="10"/>
                    </a:lnTo>
                    <a:lnTo>
                      <a:pt x="110" y="9"/>
                    </a:lnTo>
                    <a:lnTo>
                      <a:pt x="112" y="10"/>
                    </a:lnTo>
                    <a:lnTo>
                      <a:pt x="113" y="9"/>
                    </a:lnTo>
                    <a:lnTo>
                      <a:pt x="114" y="7"/>
                    </a:lnTo>
                    <a:lnTo>
                      <a:pt x="114" y="5"/>
                    </a:lnTo>
                    <a:lnTo>
                      <a:pt x="113" y="3"/>
                    </a:lnTo>
                    <a:lnTo>
                      <a:pt x="108" y="0"/>
                    </a:lnTo>
                    <a:lnTo>
                      <a:pt x="106" y="0"/>
                    </a:lnTo>
                    <a:lnTo>
                      <a:pt x="105" y="1"/>
                    </a:lnTo>
                    <a:lnTo>
                      <a:pt x="105" y="3"/>
                    </a:lnTo>
                    <a:lnTo>
                      <a:pt x="103" y="3"/>
                    </a:lnTo>
                    <a:lnTo>
                      <a:pt x="102" y="4"/>
                    </a:lnTo>
                    <a:lnTo>
                      <a:pt x="99" y="4"/>
                    </a:lnTo>
                    <a:lnTo>
                      <a:pt x="97" y="4"/>
                    </a:lnTo>
                    <a:lnTo>
                      <a:pt x="96" y="6"/>
                    </a:lnTo>
                    <a:lnTo>
                      <a:pt x="97" y="8"/>
                    </a:lnTo>
                    <a:lnTo>
                      <a:pt x="96" y="10"/>
                    </a:lnTo>
                    <a:lnTo>
                      <a:pt x="92" y="11"/>
                    </a:lnTo>
                    <a:lnTo>
                      <a:pt x="88" y="15"/>
                    </a:lnTo>
                    <a:lnTo>
                      <a:pt x="85" y="18"/>
                    </a:lnTo>
                    <a:lnTo>
                      <a:pt x="81" y="19"/>
                    </a:lnTo>
                    <a:lnTo>
                      <a:pt x="77" y="19"/>
                    </a:lnTo>
                    <a:lnTo>
                      <a:pt x="72" y="19"/>
                    </a:lnTo>
                    <a:lnTo>
                      <a:pt x="69" y="21"/>
                    </a:lnTo>
                    <a:lnTo>
                      <a:pt x="69" y="23"/>
                    </a:lnTo>
                    <a:lnTo>
                      <a:pt x="71" y="25"/>
                    </a:lnTo>
                    <a:lnTo>
                      <a:pt x="70" y="28"/>
                    </a:lnTo>
                    <a:lnTo>
                      <a:pt x="68" y="31"/>
                    </a:lnTo>
                    <a:lnTo>
                      <a:pt x="67" y="30"/>
                    </a:lnTo>
                    <a:lnTo>
                      <a:pt x="67" y="27"/>
                    </a:lnTo>
                    <a:lnTo>
                      <a:pt x="67" y="26"/>
                    </a:lnTo>
                    <a:lnTo>
                      <a:pt x="68" y="25"/>
                    </a:lnTo>
                    <a:lnTo>
                      <a:pt x="66" y="24"/>
                    </a:lnTo>
                    <a:lnTo>
                      <a:pt x="62" y="23"/>
                    </a:lnTo>
                    <a:lnTo>
                      <a:pt x="61" y="23"/>
                    </a:lnTo>
                    <a:lnTo>
                      <a:pt x="56" y="27"/>
                    </a:lnTo>
                    <a:lnTo>
                      <a:pt x="54" y="29"/>
                    </a:lnTo>
                    <a:lnTo>
                      <a:pt x="51" y="33"/>
                    </a:lnTo>
                    <a:lnTo>
                      <a:pt x="47" y="42"/>
                    </a:lnTo>
                    <a:lnTo>
                      <a:pt x="47" y="45"/>
                    </a:lnTo>
                    <a:lnTo>
                      <a:pt x="48" y="44"/>
                    </a:lnTo>
                    <a:lnTo>
                      <a:pt x="49" y="45"/>
                    </a:lnTo>
                    <a:lnTo>
                      <a:pt x="50" y="48"/>
                    </a:lnTo>
                    <a:lnTo>
                      <a:pt x="49" y="51"/>
                    </a:lnTo>
                    <a:lnTo>
                      <a:pt x="47" y="52"/>
                    </a:lnTo>
                    <a:lnTo>
                      <a:pt x="44" y="52"/>
                    </a:lnTo>
                    <a:lnTo>
                      <a:pt x="42" y="54"/>
                    </a:lnTo>
                    <a:lnTo>
                      <a:pt x="38" y="58"/>
                    </a:lnTo>
                    <a:lnTo>
                      <a:pt x="37" y="59"/>
                    </a:lnTo>
                    <a:lnTo>
                      <a:pt x="34" y="64"/>
                    </a:lnTo>
                    <a:lnTo>
                      <a:pt x="33" y="64"/>
                    </a:lnTo>
                    <a:lnTo>
                      <a:pt x="30" y="64"/>
                    </a:lnTo>
                    <a:lnTo>
                      <a:pt x="31" y="67"/>
                    </a:lnTo>
                    <a:lnTo>
                      <a:pt x="34" y="71"/>
                    </a:lnTo>
                    <a:lnTo>
                      <a:pt x="34" y="75"/>
                    </a:lnTo>
                    <a:lnTo>
                      <a:pt x="32" y="79"/>
                    </a:lnTo>
                    <a:lnTo>
                      <a:pt x="30" y="79"/>
                    </a:lnTo>
                    <a:lnTo>
                      <a:pt x="28" y="76"/>
                    </a:lnTo>
                    <a:lnTo>
                      <a:pt x="28" y="75"/>
                    </a:lnTo>
                    <a:lnTo>
                      <a:pt x="30" y="73"/>
                    </a:lnTo>
                    <a:lnTo>
                      <a:pt x="27" y="72"/>
                    </a:lnTo>
                    <a:lnTo>
                      <a:pt x="27" y="69"/>
                    </a:lnTo>
                    <a:lnTo>
                      <a:pt x="23" y="65"/>
                    </a:lnTo>
                    <a:lnTo>
                      <a:pt x="23" y="68"/>
                    </a:lnTo>
                    <a:lnTo>
                      <a:pt x="23" y="70"/>
                    </a:lnTo>
                    <a:lnTo>
                      <a:pt x="24" y="75"/>
                    </a:lnTo>
                    <a:lnTo>
                      <a:pt x="22" y="79"/>
                    </a:lnTo>
                    <a:lnTo>
                      <a:pt x="21" y="83"/>
                    </a:lnTo>
                    <a:lnTo>
                      <a:pt x="20" y="85"/>
                    </a:lnTo>
                    <a:lnTo>
                      <a:pt x="18" y="85"/>
                    </a:lnTo>
                    <a:lnTo>
                      <a:pt x="16" y="90"/>
                    </a:lnTo>
                    <a:lnTo>
                      <a:pt x="17" y="90"/>
                    </a:lnTo>
                    <a:lnTo>
                      <a:pt x="17" y="94"/>
                    </a:lnTo>
                    <a:lnTo>
                      <a:pt x="18" y="98"/>
                    </a:lnTo>
                    <a:lnTo>
                      <a:pt x="20" y="102"/>
                    </a:lnTo>
                    <a:lnTo>
                      <a:pt x="22" y="102"/>
                    </a:lnTo>
                    <a:lnTo>
                      <a:pt x="23" y="101"/>
                    </a:lnTo>
                    <a:lnTo>
                      <a:pt x="23" y="103"/>
                    </a:lnTo>
                    <a:lnTo>
                      <a:pt x="24" y="107"/>
                    </a:lnTo>
                    <a:lnTo>
                      <a:pt x="23" y="109"/>
                    </a:lnTo>
                    <a:lnTo>
                      <a:pt x="23" y="111"/>
                    </a:lnTo>
                    <a:lnTo>
                      <a:pt x="24" y="113"/>
                    </a:lnTo>
                    <a:lnTo>
                      <a:pt x="24" y="117"/>
                    </a:lnTo>
                    <a:lnTo>
                      <a:pt x="22" y="119"/>
                    </a:lnTo>
                    <a:lnTo>
                      <a:pt x="21" y="121"/>
                    </a:lnTo>
                    <a:lnTo>
                      <a:pt x="22" y="122"/>
                    </a:lnTo>
                    <a:lnTo>
                      <a:pt x="23" y="125"/>
                    </a:lnTo>
                    <a:lnTo>
                      <a:pt x="23" y="131"/>
                    </a:lnTo>
                    <a:lnTo>
                      <a:pt x="23" y="138"/>
                    </a:lnTo>
                    <a:lnTo>
                      <a:pt x="21" y="142"/>
                    </a:lnTo>
                    <a:lnTo>
                      <a:pt x="21" y="144"/>
                    </a:lnTo>
                    <a:lnTo>
                      <a:pt x="23" y="147"/>
                    </a:lnTo>
                    <a:lnTo>
                      <a:pt x="25" y="145"/>
                    </a:lnTo>
                    <a:lnTo>
                      <a:pt x="25" y="148"/>
                    </a:lnTo>
                    <a:lnTo>
                      <a:pt x="27" y="150"/>
                    </a:lnTo>
                    <a:lnTo>
                      <a:pt x="27" y="150"/>
                    </a:lnTo>
                    <a:lnTo>
                      <a:pt x="28" y="152"/>
                    </a:lnTo>
                    <a:lnTo>
                      <a:pt x="27" y="153"/>
                    </a:lnTo>
                    <a:lnTo>
                      <a:pt x="25" y="157"/>
                    </a:lnTo>
                    <a:lnTo>
                      <a:pt x="20" y="163"/>
                    </a:lnTo>
                    <a:lnTo>
                      <a:pt x="19" y="167"/>
                    </a:lnTo>
                    <a:lnTo>
                      <a:pt x="14" y="172"/>
                    </a:lnTo>
                    <a:lnTo>
                      <a:pt x="9" y="173"/>
                    </a:lnTo>
                    <a:lnTo>
                      <a:pt x="5" y="177"/>
                    </a:lnTo>
                    <a:lnTo>
                      <a:pt x="1" y="184"/>
                    </a:lnTo>
                    <a:lnTo>
                      <a:pt x="1" y="190"/>
                    </a:lnTo>
                    <a:lnTo>
                      <a:pt x="0" y="193"/>
                    </a:lnTo>
                    <a:lnTo>
                      <a:pt x="4" y="194"/>
                    </a:lnTo>
                    <a:lnTo>
                      <a:pt x="9" y="19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06" name="Freeform 1307">
                <a:extLst>
                  <a:ext uri="{FF2B5EF4-FFF2-40B4-BE49-F238E27FC236}">
                    <a16:creationId xmlns:a16="http://schemas.microsoft.com/office/drawing/2014/main" id="{FA03ADA4-FB81-B40C-7EBB-A1736006A08D}"/>
                  </a:ext>
                </a:extLst>
              </p:cNvPr>
              <p:cNvSpPr>
                <a:spLocks/>
              </p:cNvSpPr>
              <p:nvPr/>
            </p:nvSpPr>
            <p:spPr bwMode="auto">
              <a:xfrm>
                <a:off x="3938588" y="4533900"/>
                <a:ext cx="7938" cy="12700"/>
              </a:xfrm>
              <a:custGeom>
                <a:avLst/>
                <a:gdLst>
                  <a:gd name="T0" fmla="*/ 4 w 5"/>
                  <a:gd name="T1" fmla="*/ 0 h 8"/>
                  <a:gd name="T2" fmla="*/ 2 w 5"/>
                  <a:gd name="T3" fmla="*/ 3 h 8"/>
                  <a:gd name="T4" fmla="*/ 0 w 5"/>
                  <a:gd name="T5" fmla="*/ 6 h 8"/>
                  <a:gd name="T6" fmla="*/ 0 w 5"/>
                  <a:gd name="T7" fmla="*/ 7 h 8"/>
                  <a:gd name="T8" fmla="*/ 1 w 5"/>
                  <a:gd name="T9" fmla="*/ 8 h 8"/>
                  <a:gd name="T10" fmla="*/ 3 w 5"/>
                  <a:gd name="T11" fmla="*/ 7 h 8"/>
                  <a:gd name="T12" fmla="*/ 4 w 5"/>
                  <a:gd name="T13" fmla="*/ 5 h 8"/>
                  <a:gd name="T14" fmla="*/ 4 w 5"/>
                  <a:gd name="T15" fmla="*/ 3 h 8"/>
                  <a:gd name="T16" fmla="*/ 5 w 5"/>
                  <a:gd name="T17" fmla="*/ 0 h 8"/>
                  <a:gd name="T18" fmla="*/ 4 w 5"/>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8">
                    <a:moveTo>
                      <a:pt x="4" y="0"/>
                    </a:moveTo>
                    <a:lnTo>
                      <a:pt x="2" y="3"/>
                    </a:lnTo>
                    <a:lnTo>
                      <a:pt x="0" y="6"/>
                    </a:lnTo>
                    <a:lnTo>
                      <a:pt x="0" y="7"/>
                    </a:lnTo>
                    <a:lnTo>
                      <a:pt x="1" y="8"/>
                    </a:lnTo>
                    <a:lnTo>
                      <a:pt x="3" y="7"/>
                    </a:lnTo>
                    <a:lnTo>
                      <a:pt x="4" y="5"/>
                    </a:lnTo>
                    <a:lnTo>
                      <a:pt x="4" y="3"/>
                    </a:lnTo>
                    <a:lnTo>
                      <a:pt x="5" y="0"/>
                    </a:lnTo>
                    <a:lnTo>
                      <a:pt x="4"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07" name="Freeform 1308">
                <a:extLst>
                  <a:ext uri="{FF2B5EF4-FFF2-40B4-BE49-F238E27FC236}">
                    <a16:creationId xmlns:a16="http://schemas.microsoft.com/office/drawing/2014/main" id="{7E4653A2-A750-6243-BA89-C42E8A847522}"/>
                  </a:ext>
                </a:extLst>
              </p:cNvPr>
              <p:cNvSpPr>
                <a:spLocks/>
              </p:cNvSpPr>
              <p:nvPr/>
            </p:nvSpPr>
            <p:spPr bwMode="auto">
              <a:xfrm>
                <a:off x="3924301" y="4418013"/>
                <a:ext cx="131763" cy="176213"/>
              </a:xfrm>
              <a:custGeom>
                <a:avLst/>
                <a:gdLst>
                  <a:gd name="T0" fmla="*/ 11 w 83"/>
                  <a:gd name="T1" fmla="*/ 94 h 111"/>
                  <a:gd name="T2" fmla="*/ 9 w 83"/>
                  <a:gd name="T3" fmla="*/ 100 h 111"/>
                  <a:gd name="T4" fmla="*/ 15 w 83"/>
                  <a:gd name="T5" fmla="*/ 98 h 111"/>
                  <a:gd name="T6" fmla="*/ 21 w 83"/>
                  <a:gd name="T7" fmla="*/ 102 h 111"/>
                  <a:gd name="T8" fmla="*/ 28 w 83"/>
                  <a:gd name="T9" fmla="*/ 111 h 111"/>
                  <a:gd name="T10" fmla="*/ 32 w 83"/>
                  <a:gd name="T11" fmla="*/ 107 h 111"/>
                  <a:gd name="T12" fmla="*/ 45 w 83"/>
                  <a:gd name="T13" fmla="*/ 77 h 111"/>
                  <a:gd name="T14" fmla="*/ 66 w 83"/>
                  <a:gd name="T15" fmla="*/ 66 h 111"/>
                  <a:gd name="T16" fmla="*/ 80 w 83"/>
                  <a:gd name="T17" fmla="*/ 45 h 111"/>
                  <a:gd name="T18" fmla="*/ 83 w 83"/>
                  <a:gd name="T19" fmla="*/ 43 h 111"/>
                  <a:gd name="T20" fmla="*/ 83 w 83"/>
                  <a:gd name="T21" fmla="*/ 36 h 111"/>
                  <a:gd name="T22" fmla="*/ 80 w 83"/>
                  <a:gd name="T23" fmla="*/ 28 h 111"/>
                  <a:gd name="T24" fmla="*/ 80 w 83"/>
                  <a:gd name="T25" fmla="*/ 25 h 111"/>
                  <a:gd name="T26" fmla="*/ 77 w 83"/>
                  <a:gd name="T27" fmla="*/ 24 h 111"/>
                  <a:gd name="T28" fmla="*/ 74 w 83"/>
                  <a:gd name="T29" fmla="*/ 20 h 111"/>
                  <a:gd name="T30" fmla="*/ 69 w 83"/>
                  <a:gd name="T31" fmla="*/ 18 h 111"/>
                  <a:gd name="T32" fmla="*/ 67 w 83"/>
                  <a:gd name="T33" fmla="*/ 24 h 111"/>
                  <a:gd name="T34" fmla="*/ 61 w 83"/>
                  <a:gd name="T35" fmla="*/ 24 h 111"/>
                  <a:gd name="T36" fmla="*/ 54 w 83"/>
                  <a:gd name="T37" fmla="*/ 20 h 111"/>
                  <a:gd name="T38" fmla="*/ 49 w 83"/>
                  <a:gd name="T39" fmla="*/ 17 h 111"/>
                  <a:gd name="T40" fmla="*/ 46 w 83"/>
                  <a:gd name="T41" fmla="*/ 11 h 111"/>
                  <a:gd name="T42" fmla="*/ 38 w 83"/>
                  <a:gd name="T43" fmla="*/ 5 h 111"/>
                  <a:gd name="T44" fmla="*/ 29 w 83"/>
                  <a:gd name="T45" fmla="*/ 0 h 111"/>
                  <a:gd name="T46" fmla="*/ 24 w 83"/>
                  <a:gd name="T47" fmla="*/ 4 h 111"/>
                  <a:gd name="T48" fmla="*/ 14 w 83"/>
                  <a:gd name="T49" fmla="*/ 10 h 111"/>
                  <a:gd name="T50" fmla="*/ 12 w 83"/>
                  <a:gd name="T51" fmla="*/ 16 h 111"/>
                  <a:gd name="T52" fmla="*/ 14 w 83"/>
                  <a:gd name="T53" fmla="*/ 21 h 111"/>
                  <a:gd name="T54" fmla="*/ 7 w 83"/>
                  <a:gd name="T55" fmla="*/ 32 h 111"/>
                  <a:gd name="T56" fmla="*/ 8 w 83"/>
                  <a:gd name="T57" fmla="*/ 37 h 111"/>
                  <a:gd name="T58" fmla="*/ 3 w 83"/>
                  <a:gd name="T59" fmla="*/ 42 h 111"/>
                  <a:gd name="T60" fmla="*/ 1 w 83"/>
                  <a:gd name="T61" fmla="*/ 49 h 111"/>
                  <a:gd name="T62" fmla="*/ 2 w 83"/>
                  <a:gd name="T63" fmla="*/ 56 h 111"/>
                  <a:gd name="T64" fmla="*/ 0 w 83"/>
                  <a:gd name="T65" fmla="*/ 63 h 111"/>
                  <a:gd name="T66" fmla="*/ 1 w 83"/>
                  <a:gd name="T67" fmla="*/ 68 h 111"/>
                  <a:gd name="T68" fmla="*/ 7 w 83"/>
                  <a:gd name="T69" fmla="*/ 73 h 111"/>
                  <a:gd name="T70" fmla="*/ 11 w 83"/>
                  <a:gd name="T71" fmla="*/ 73 h 111"/>
                  <a:gd name="T72" fmla="*/ 12 w 83"/>
                  <a:gd name="T73" fmla="*/ 67 h 111"/>
                  <a:gd name="T74" fmla="*/ 14 w 83"/>
                  <a:gd name="T75" fmla="*/ 68 h 111"/>
                  <a:gd name="T76" fmla="*/ 15 w 83"/>
                  <a:gd name="T77" fmla="*/ 69 h 111"/>
                  <a:gd name="T78" fmla="*/ 16 w 83"/>
                  <a:gd name="T79" fmla="*/ 66 h 111"/>
                  <a:gd name="T80" fmla="*/ 16 w 83"/>
                  <a:gd name="T81" fmla="*/ 76 h 111"/>
                  <a:gd name="T82" fmla="*/ 15 w 83"/>
                  <a:gd name="T83" fmla="*/ 83 h 111"/>
                  <a:gd name="T84" fmla="*/ 13 w 83"/>
                  <a:gd name="T85" fmla="*/ 8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3" h="111">
                    <a:moveTo>
                      <a:pt x="14" y="92"/>
                    </a:moveTo>
                    <a:lnTo>
                      <a:pt x="11" y="94"/>
                    </a:lnTo>
                    <a:lnTo>
                      <a:pt x="9" y="97"/>
                    </a:lnTo>
                    <a:lnTo>
                      <a:pt x="9" y="100"/>
                    </a:lnTo>
                    <a:lnTo>
                      <a:pt x="12" y="100"/>
                    </a:lnTo>
                    <a:lnTo>
                      <a:pt x="15" y="98"/>
                    </a:lnTo>
                    <a:lnTo>
                      <a:pt x="17" y="101"/>
                    </a:lnTo>
                    <a:lnTo>
                      <a:pt x="21" y="102"/>
                    </a:lnTo>
                    <a:lnTo>
                      <a:pt x="24" y="104"/>
                    </a:lnTo>
                    <a:lnTo>
                      <a:pt x="28" y="111"/>
                    </a:lnTo>
                    <a:lnTo>
                      <a:pt x="29" y="111"/>
                    </a:lnTo>
                    <a:lnTo>
                      <a:pt x="32" y="107"/>
                    </a:lnTo>
                    <a:lnTo>
                      <a:pt x="43" y="80"/>
                    </a:lnTo>
                    <a:lnTo>
                      <a:pt x="45" y="77"/>
                    </a:lnTo>
                    <a:lnTo>
                      <a:pt x="59" y="72"/>
                    </a:lnTo>
                    <a:lnTo>
                      <a:pt x="66" y="66"/>
                    </a:lnTo>
                    <a:lnTo>
                      <a:pt x="76" y="56"/>
                    </a:lnTo>
                    <a:lnTo>
                      <a:pt x="80" y="45"/>
                    </a:lnTo>
                    <a:lnTo>
                      <a:pt x="82" y="45"/>
                    </a:lnTo>
                    <a:lnTo>
                      <a:pt x="83" y="43"/>
                    </a:lnTo>
                    <a:lnTo>
                      <a:pt x="83" y="39"/>
                    </a:lnTo>
                    <a:lnTo>
                      <a:pt x="83" y="36"/>
                    </a:lnTo>
                    <a:lnTo>
                      <a:pt x="80" y="29"/>
                    </a:lnTo>
                    <a:lnTo>
                      <a:pt x="80" y="28"/>
                    </a:lnTo>
                    <a:lnTo>
                      <a:pt x="80" y="25"/>
                    </a:lnTo>
                    <a:lnTo>
                      <a:pt x="80" y="25"/>
                    </a:lnTo>
                    <a:lnTo>
                      <a:pt x="79" y="25"/>
                    </a:lnTo>
                    <a:lnTo>
                      <a:pt x="77" y="24"/>
                    </a:lnTo>
                    <a:lnTo>
                      <a:pt x="76" y="21"/>
                    </a:lnTo>
                    <a:lnTo>
                      <a:pt x="74" y="20"/>
                    </a:lnTo>
                    <a:lnTo>
                      <a:pt x="70" y="18"/>
                    </a:lnTo>
                    <a:lnTo>
                      <a:pt x="69" y="18"/>
                    </a:lnTo>
                    <a:lnTo>
                      <a:pt x="67" y="20"/>
                    </a:lnTo>
                    <a:lnTo>
                      <a:pt x="67" y="24"/>
                    </a:lnTo>
                    <a:lnTo>
                      <a:pt x="66" y="25"/>
                    </a:lnTo>
                    <a:lnTo>
                      <a:pt x="61" y="24"/>
                    </a:lnTo>
                    <a:lnTo>
                      <a:pt x="59" y="23"/>
                    </a:lnTo>
                    <a:lnTo>
                      <a:pt x="54" y="20"/>
                    </a:lnTo>
                    <a:lnTo>
                      <a:pt x="50" y="19"/>
                    </a:lnTo>
                    <a:lnTo>
                      <a:pt x="49" y="17"/>
                    </a:lnTo>
                    <a:lnTo>
                      <a:pt x="50" y="14"/>
                    </a:lnTo>
                    <a:lnTo>
                      <a:pt x="46" y="11"/>
                    </a:lnTo>
                    <a:lnTo>
                      <a:pt x="44" y="11"/>
                    </a:lnTo>
                    <a:lnTo>
                      <a:pt x="38" y="5"/>
                    </a:lnTo>
                    <a:lnTo>
                      <a:pt x="33" y="1"/>
                    </a:lnTo>
                    <a:lnTo>
                      <a:pt x="29" y="0"/>
                    </a:lnTo>
                    <a:lnTo>
                      <a:pt x="28" y="4"/>
                    </a:lnTo>
                    <a:lnTo>
                      <a:pt x="24" y="4"/>
                    </a:lnTo>
                    <a:lnTo>
                      <a:pt x="18" y="10"/>
                    </a:lnTo>
                    <a:lnTo>
                      <a:pt x="14" y="10"/>
                    </a:lnTo>
                    <a:lnTo>
                      <a:pt x="11" y="12"/>
                    </a:lnTo>
                    <a:lnTo>
                      <a:pt x="12" y="16"/>
                    </a:lnTo>
                    <a:lnTo>
                      <a:pt x="12" y="18"/>
                    </a:lnTo>
                    <a:lnTo>
                      <a:pt x="14" y="21"/>
                    </a:lnTo>
                    <a:lnTo>
                      <a:pt x="13" y="25"/>
                    </a:lnTo>
                    <a:lnTo>
                      <a:pt x="7" y="32"/>
                    </a:lnTo>
                    <a:lnTo>
                      <a:pt x="7" y="35"/>
                    </a:lnTo>
                    <a:lnTo>
                      <a:pt x="8" y="37"/>
                    </a:lnTo>
                    <a:lnTo>
                      <a:pt x="6" y="42"/>
                    </a:lnTo>
                    <a:lnTo>
                      <a:pt x="3" y="42"/>
                    </a:lnTo>
                    <a:lnTo>
                      <a:pt x="0" y="46"/>
                    </a:lnTo>
                    <a:lnTo>
                      <a:pt x="1" y="49"/>
                    </a:lnTo>
                    <a:lnTo>
                      <a:pt x="2" y="52"/>
                    </a:lnTo>
                    <a:lnTo>
                      <a:pt x="2" y="56"/>
                    </a:lnTo>
                    <a:lnTo>
                      <a:pt x="2" y="60"/>
                    </a:lnTo>
                    <a:lnTo>
                      <a:pt x="0" y="63"/>
                    </a:lnTo>
                    <a:lnTo>
                      <a:pt x="0" y="65"/>
                    </a:lnTo>
                    <a:lnTo>
                      <a:pt x="1" y="68"/>
                    </a:lnTo>
                    <a:lnTo>
                      <a:pt x="4" y="69"/>
                    </a:lnTo>
                    <a:lnTo>
                      <a:pt x="7" y="73"/>
                    </a:lnTo>
                    <a:lnTo>
                      <a:pt x="9" y="75"/>
                    </a:lnTo>
                    <a:lnTo>
                      <a:pt x="11" y="73"/>
                    </a:lnTo>
                    <a:lnTo>
                      <a:pt x="11" y="69"/>
                    </a:lnTo>
                    <a:lnTo>
                      <a:pt x="12" y="67"/>
                    </a:lnTo>
                    <a:lnTo>
                      <a:pt x="14" y="65"/>
                    </a:lnTo>
                    <a:lnTo>
                      <a:pt x="14" y="68"/>
                    </a:lnTo>
                    <a:lnTo>
                      <a:pt x="15" y="70"/>
                    </a:lnTo>
                    <a:lnTo>
                      <a:pt x="15" y="69"/>
                    </a:lnTo>
                    <a:lnTo>
                      <a:pt x="15" y="66"/>
                    </a:lnTo>
                    <a:lnTo>
                      <a:pt x="16" y="66"/>
                    </a:lnTo>
                    <a:lnTo>
                      <a:pt x="17" y="71"/>
                    </a:lnTo>
                    <a:lnTo>
                      <a:pt x="16" y="76"/>
                    </a:lnTo>
                    <a:lnTo>
                      <a:pt x="17" y="78"/>
                    </a:lnTo>
                    <a:lnTo>
                      <a:pt x="15" y="83"/>
                    </a:lnTo>
                    <a:lnTo>
                      <a:pt x="11" y="87"/>
                    </a:lnTo>
                    <a:lnTo>
                      <a:pt x="13" y="87"/>
                    </a:lnTo>
                    <a:lnTo>
                      <a:pt x="14" y="9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08" name="Freeform 1309">
                <a:extLst>
                  <a:ext uri="{FF2B5EF4-FFF2-40B4-BE49-F238E27FC236}">
                    <a16:creationId xmlns:a16="http://schemas.microsoft.com/office/drawing/2014/main" id="{0C36B4CA-1F00-2D7D-6206-36E3C2CBBED7}"/>
                  </a:ext>
                </a:extLst>
              </p:cNvPr>
              <p:cNvSpPr>
                <a:spLocks/>
              </p:cNvSpPr>
              <p:nvPr/>
            </p:nvSpPr>
            <p:spPr bwMode="auto">
              <a:xfrm>
                <a:off x="3916363" y="4457700"/>
                <a:ext cx="288925" cy="512763"/>
              </a:xfrm>
              <a:custGeom>
                <a:avLst/>
                <a:gdLst>
                  <a:gd name="T0" fmla="*/ 175 w 182"/>
                  <a:gd name="T1" fmla="*/ 314 h 323"/>
                  <a:gd name="T2" fmla="*/ 177 w 182"/>
                  <a:gd name="T3" fmla="*/ 306 h 323"/>
                  <a:gd name="T4" fmla="*/ 176 w 182"/>
                  <a:gd name="T5" fmla="*/ 296 h 323"/>
                  <a:gd name="T6" fmla="*/ 178 w 182"/>
                  <a:gd name="T7" fmla="*/ 274 h 323"/>
                  <a:gd name="T8" fmla="*/ 178 w 182"/>
                  <a:gd name="T9" fmla="*/ 261 h 323"/>
                  <a:gd name="T10" fmla="*/ 178 w 182"/>
                  <a:gd name="T11" fmla="*/ 238 h 323"/>
                  <a:gd name="T12" fmla="*/ 182 w 182"/>
                  <a:gd name="T13" fmla="*/ 213 h 323"/>
                  <a:gd name="T14" fmla="*/ 168 w 182"/>
                  <a:gd name="T15" fmla="*/ 189 h 323"/>
                  <a:gd name="T16" fmla="*/ 158 w 182"/>
                  <a:gd name="T17" fmla="*/ 192 h 323"/>
                  <a:gd name="T18" fmla="*/ 155 w 182"/>
                  <a:gd name="T19" fmla="*/ 169 h 323"/>
                  <a:gd name="T20" fmla="*/ 151 w 182"/>
                  <a:gd name="T21" fmla="*/ 166 h 323"/>
                  <a:gd name="T22" fmla="*/ 130 w 182"/>
                  <a:gd name="T23" fmla="*/ 167 h 323"/>
                  <a:gd name="T24" fmla="*/ 118 w 182"/>
                  <a:gd name="T25" fmla="*/ 156 h 323"/>
                  <a:gd name="T26" fmla="*/ 106 w 182"/>
                  <a:gd name="T27" fmla="*/ 133 h 323"/>
                  <a:gd name="T28" fmla="*/ 109 w 182"/>
                  <a:gd name="T29" fmla="*/ 122 h 323"/>
                  <a:gd name="T30" fmla="*/ 117 w 182"/>
                  <a:gd name="T31" fmla="*/ 113 h 323"/>
                  <a:gd name="T32" fmla="*/ 118 w 182"/>
                  <a:gd name="T33" fmla="*/ 97 h 323"/>
                  <a:gd name="T34" fmla="*/ 125 w 182"/>
                  <a:gd name="T35" fmla="*/ 86 h 323"/>
                  <a:gd name="T36" fmla="*/ 138 w 182"/>
                  <a:gd name="T37" fmla="*/ 78 h 323"/>
                  <a:gd name="T38" fmla="*/ 153 w 182"/>
                  <a:gd name="T39" fmla="*/ 72 h 323"/>
                  <a:gd name="T40" fmla="*/ 160 w 182"/>
                  <a:gd name="T41" fmla="*/ 76 h 323"/>
                  <a:gd name="T42" fmla="*/ 154 w 182"/>
                  <a:gd name="T43" fmla="*/ 66 h 323"/>
                  <a:gd name="T44" fmla="*/ 160 w 182"/>
                  <a:gd name="T45" fmla="*/ 44 h 323"/>
                  <a:gd name="T46" fmla="*/ 151 w 182"/>
                  <a:gd name="T47" fmla="*/ 41 h 323"/>
                  <a:gd name="T48" fmla="*/ 139 w 182"/>
                  <a:gd name="T49" fmla="*/ 39 h 323"/>
                  <a:gd name="T50" fmla="*/ 126 w 182"/>
                  <a:gd name="T51" fmla="*/ 42 h 323"/>
                  <a:gd name="T52" fmla="*/ 117 w 182"/>
                  <a:gd name="T53" fmla="*/ 38 h 323"/>
                  <a:gd name="T54" fmla="*/ 113 w 182"/>
                  <a:gd name="T55" fmla="*/ 31 h 323"/>
                  <a:gd name="T56" fmla="*/ 102 w 182"/>
                  <a:gd name="T57" fmla="*/ 19 h 323"/>
                  <a:gd name="T58" fmla="*/ 95 w 182"/>
                  <a:gd name="T59" fmla="*/ 4 h 323"/>
                  <a:gd name="T60" fmla="*/ 85 w 182"/>
                  <a:gd name="T61" fmla="*/ 0 h 323"/>
                  <a:gd name="T62" fmla="*/ 88 w 182"/>
                  <a:gd name="T63" fmla="*/ 11 h 323"/>
                  <a:gd name="T64" fmla="*/ 85 w 182"/>
                  <a:gd name="T65" fmla="*/ 20 h 323"/>
                  <a:gd name="T66" fmla="*/ 50 w 182"/>
                  <a:gd name="T67" fmla="*/ 52 h 323"/>
                  <a:gd name="T68" fmla="*/ 33 w 182"/>
                  <a:gd name="T69" fmla="*/ 86 h 323"/>
                  <a:gd name="T70" fmla="*/ 20 w 182"/>
                  <a:gd name="T71" fmla="*/ 73 h 323"/>
                  <a:gd name="T72" fmla="*/ 16 w 182"/>
                  <a:gd name="T73" fmla="*/ 69 h 323"/>
                  <a:gd name="T74" fmla="*/ 16 w 182"/>
                  <a:gd name="T75" fmla="*/ 62 h 323"/>
                  <a:gd name="T76" fmla="*/ 1 w 182"/>
                  <a:gd name="T77" fmla="*/ 78 h 323"/>
                  <a:gd name="T78" fmla="*/ 3 w 182"/>
                  <a:gd name="T79" fmla="*/ 87 h 323"/>
                  <a:gd name="T80" fmla="*/ 6 w 182"/>
                  <a:gd name="T81" fmla="*/ 99 h 323"/>
                  <a:gd name="T82" fmla="*/ 1 w 182"/>
                  <a:gd name="T83" fmla="*/ 106 h 323"/>
                  <a:gd name="T84" fmla="*/ 14 w 182"/>
                  <a:gd name="T85" fmla="*/ 115 h 323"/>
                  <a:gd name="T86" fmla="*/ 26 w 182"/>
                  <a:gd name="T87" fmla="*/ 128 h 323"/>
                  <a:gd name="T88" fmla="*/ 36 w 182"/>
                  <a:gd name="T89" fmla="*/ 145 h 323"/>
                  <a:gd name="T90" fmla="*/ 41 w 182"/>
                  <a:gd name="T91" fmla="*/ 162 h 323"/>
                  <a:gd name="T92" fmla="*/ 46 w 182"/>
                  <a:gd name="T93" fmla="*/ 175 h 323"/>
                  <a:gd name="T94" fmla="*/ 54 w 182"/>
                  <a:gd name="T95" fmla="*/ 194 h 323"/>
                  <a:gd name="T96" fmla="*/ 62 w 182"/>
                  <a:gd name="T97" fmla="*/ 205 h 323"/>
                  <a:gd name="T98" fmla="*/ 68 w 182"/>
                  <a:gd name="T99" fmla="*/ 217 h 323"/>
                  <a:gd name="T100" fmla="*/ 78 w 182"/>
                  <a:gd name="T101" fmla="*/ 241 h 323"/>
                  <a:gd name="T102" fmla="*/ 76 w 182"/>
                  <a:gd name="T103" fmla="*/ 245 h 323"/>
                  <a:gd name="T104" fmla="*/ 80 w 182"/>
                  <a:gd name="T105" fmla="*/ 251 h 323"/>
                  <a:gd name="T106" fmla="*/ 88 w 182"/>
                  <a:gd name="T107" fmla="*/ 261 h 323"/>
                  <a:gd name="T108" fmla="*/ 95 w 182"/>
                  <a:gd name="T109" fmla="*/ 269 h 323"/>
                  <a:gd name="T110" fmla="*/ 102 w 182"/>
                  <a:gd name="T111" fmla="*/ 271 h 323"/>
                  <a:gd name="T112" fmla="*/ 112 w 182"/>
                  <a:gd name="T113" fmla="*/ 282 h 323"/>
                  <a:gd name="T114" fmla="*/ 120 w 182"/>
                  <a:gd name="T115" fmla="*/ 286 h 323"/>
                  <a:gd name="T116" fmla="*/ 133 w 182"/>
                  <a:gd name="T117" fmla="*/ 292 h 323"/>
                  <a:gd name="T118" fmla="*/ 144 w 182"/>
                  <a:gd name="T119" fmla="*/ 303 h 323"/>
                  <a:gd name="T120" fmla="*/ 146 w 182"/>
                  <a:gd name="T121" fmla="*/ 310 h 323"/>
                  <a:gd name="T122" fmla="*/ 160 w 182"/>
                  <a:gd name="T123" fmla="*/ 321 h 323"/>
                  <a:gd name="T124" fmla="*/ 170 w 182"/>
                  <a:gd name="T125" fmla="*/ 318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2" h="323">
                    <a:moveTo>
                      <a:pt x="170" y="318"/>
                    </a:moveTo>
                    <a:lnTo>
                      <a:pt x="171" y="319"/>
                    </a:lnTo>
                    <a:lnTo>
                      <a:pt x="174" y="317"/>
                    </a:lnTo>
                    <a:lnTo>
                      <a:pt x="175" y="314"/>
                    </a:lnTo>
                    <a:lnTo>
                      <a:pt x="173" y="311"/>
                    </a:lnTo>
                    <a:lnTo>
                      <a:pt x="174" y="308"/>
                    </a:lnTo>
                    <a:lnTo>
                      <a:pt x="175" y="305"/>
                    </a:lnTo>
                    <a:lnTo>
                      <a:pt x="177" y="306"/>
                    </a:lnTo>
                    <a:lnTo>
                      <a:pt x="177" y="303"/>
                    </a:lnTo>
                    <a:lnTo>
                      <a:pt x="175" y="303"/>
                    </a:lnTo>
                    <a:lnTo>
                      <a:pt x="174" y="302"/>
                    </a:lnTo>
                    <a:lnTo>
                      <a:pt x="176" y="296"/>
                    </a:lnTo>
                    <a:lnTo>
                      <a:pt x="179" y="293"/>
                    </a:lnTo>
                    <a:lnTo>
                      <a:pt x="182" y="289"/>
                    </a:lnTo>
                    <a:lnTo>
                      <a:pt x="182" y="285"/>
                    </a:lnTo>
                    <a:lnTo>
                      <a:pt x="178" y="274"/>
                    </a:lnTo>
                    <a:lnTo>
                      <a:pt x="179" y="271"/>
                    </a:lnTo>
                    <a:lnTo>
                      <a:pt x="179" y="267"/>
                    </a:lnTo>
                    <a:lnTo>
                      <a:pt x="178" y="265"/>
                    </a:lnTo>
                    <a:lnTo>
                      <a:pt x="178" y="261"/>
                    </a:lnTo>
                    <a:lnTo>
                      <a:pt x="179" y="258"/>
                    </a:lnTo>
                    <a:lnTo>
                      <a:pt x="180" y="253"/>
                    </a:lnTo>
                    <a:lnTo>
                      <a:pt x="180" y="242"/>
                    </a:lnTo>
                    <a:lnTo>
                      <a:pt x="178" y="238"/>
                    </a:lnTo>
                    <a:lnTo>
                      <a:pt x="180" y="232"/>
                    </a:lnTo>
                    <a:lnTo>
                      <a:pt x="180" y="220"/>
                    </a:lnTo>
                    <a:lnTo>
                      <a:pt x="182" y="216"/>
                    </a:lnTo>
                    <a:lnTo>
                      <a:pt x="182" y="213"/>
                    </a:lnTo>
                    <a:lnTo>
                      <a:pt x="169" y="191"/>
                    </a:lnTo>
                    <a:lnTo>
                      <a:pt x="169" y="191"/>
                    </a:lnTo>
                    <a:lnTo>
                      <a:pt x="169" y="190"/>
                    </a:lnTo>
                    <a:lnTo>
                      <a:pt x="168" y="189"/>
                    </a:lnTo>
                    <a:lnTo>
                      <a:pt x="166" y="190"/>
                    </a:lnTo>
                    <a:lnTo>
                      <a:pt x="163" y="190"/>
                    </a:lnTo>
                    <a:lnTo>
                      <a:pt x="161" y="191"/>
                    </a:lnTo>
                    <a:lnTo>
                      <a:pt x="158" y="192"/>
                    </a:lnTo>
                    <a:lnTo>
                      <a:pt x="156" y="189"/>
                    </a:lnTo>
                    <a:lnTo>
                      <a:pt x="156" y="186"/>
                    </a:lnTo>
                    <a:lnTo>
                      <a:pt x="155" y="176"/>
                    </a:lnTo>
                    <a:lnTo>
                      <a:pt x="155" y="169"/>
                    </a:lnTo>
                    <a:lnTo>
                      <a:pt x="156" y="169"/>
                    </a:lnTo>
                    <a:lnTo>
                      <a:pt x="157" y="165"/>
                    </a:lnTo>
                    <a:lnTo>
                      <a:pt x="155" y="163"/>
                    </a:lnTo>
                    <a:lnTo>
                      <a:pt x="151" y="166"/>
                    </a:lnTo>
                    <a:lnTo>
                      <a:pt x="144" y="173"/>
                    </a:lnTo>
                    <a:lnTo>
                      <a:pt x="137" y="172"/>
                    </a:lnTo>
                    <a:lnTo>
                      <a:pt x="131" y="172"/>
                    </a:lnTo>
                    <a:lnTo>
                      <a:pt x="130" y="167"/>
                    </a:lnTo>
                    <a:lnTo>
                      <a:pt x="127" y="162"/>
                    </a:lnTo>
                    <a:lnTo>
                      <a:pt x="123" y="161"/>
                    </a:lnTo>
                    <a:lnTo>
                      <a:pt x="114" y="162"/>
                    </a:lnTo>
                    <a:lnTo>
                      <a:pt x="118" y="156"/>
                    </a:lnTo>
                    <a:lnTo>
                      <a:pt x="111" y="143"/>
                    </a:lnTo>
                    <a:lnTo>
                      <a:pt x="107" y="138"/>
                    </a:lnTo>
                    <a:lnTo>
                      <a:pt x="108" y="136"/>
                    </a:lnTo>
                    <a:lnTo>
                      <a:pt x="106" y="133"/>
                    </a:lnTo>
                    <a:lnTo>
                      <a:pt x="108" y="130"/>
                    </a:lnTo>
                    <a:lnTo>
                      <a:pt x="108" y="126"/>
                    </a:lnTo>
                    <a:lnTo>
                      <a:pt x="107" y="124"/>
                    </a:lnTo>
                    <a:lnTo>
                      <a:pt x="109" y="122"/>
                    </a:lnTo>
                    <a:lnTo>
                      <a:pt x="109" y="118"/>
                    </a:lnTo>
                    <a:lnTo>
                      <a:pt x="113" y="115"/>
                    </a:lnTo>
                    <a:lnTo>
                      <a:pt x="115" y="116"/>
                    </a:lnTo>
                    <a:lnTo>
                      <a:pt x="117" y="113"/>
                    </a:lnTo>
                    <a:lnTo>
                      <a:pt x="116" y="110"/>
                    </a:lnTo>
                    <a:lnTo>
                      <a:pt x="115" y="104"/>
                    </a:lnTo>
                    <a:lnTo>
                      <a:pt x="119" y="100"/>
                    </a:lnTo>
                    <a:lnTo>
                      <a:pt x="118" y="97"/>
                    </a:lnTo>
                    <a:lnTo>
                      <a:pt x="119" y="94"/>
                    </a:lnTo>
                    <a:lnTo>
                      <a:pt x="119" y="90"/>
                    </a:lnTo>
                    <a:lnTo>
                      <a:pt x="122" y="88"/>
                    </a:lnTo>
                    <a:lnTo>
                      <a:pt x="125" y="86"/>
                    </a:lnTo>
                    <a:lnTo>
                      <a:pt x="128" y="82"/>
                    </a:lnTo>
                    <a:lnTo>
                      <a:pt x="130" y="82"/>
                    </a:lnTo>
                    <a:lnTo>
                      <a:pt x="131" y="80"/>
                    </a:lnTo>
                    <a:lnTo>
                      <a:pt x="138" y="78"/>
                    </a:lnTo>
                    <a:lnTo>
                      <a:pt x="148" y="74"/>
                    </a:lnTo>
                    <a:lnTo>
                      <a:pt x="149" y="72"/>
                    </a:lnTo>
                    <a:lnTo>
                      <a:pt x="151" y="72"/>
                    </a:lnTo>
                    <a:lnTo>
                      <a:pt x="153" y="72"/>
                    </a:lnTo>
                    <a:lnTo>
                      <a:pt x="154" y="72"/>
                    </a:lnTo>
                    <a:lnTo>
                      <a:pt x="158" y="74"/>
                    </a:lnTo>
                    <a:lnTo>
                      <a:pt x="157" y="75"/>
                    </a:lnTo>
                    <a:lnTo>
                      <a:pt x="160" y="76"/>
                    </a:lnTo>
                    <a:lnTo>
                      <a:pt x="161" y="74"/>
                    </a:lnTo>
                    <a:lnTo>
                      <a:pt x="161" y="69"/>
                    </a:lnTo>
                    <a:lnTo>
                      <a:pt x="158" y="65"/>
                    </a:lnTo>
                    <a:lnTo>
                      <a:pt x="154" y="66"/>
                    </a:lnTo>
                    <a:lnTo>
                      <a:pt x="151" y="66"/>
                    </a:lnTo>
                    <a:lnTo>
                      <a:pt x="151" y="65"/>
                    </a:lnTo>
                    <a:lnTo>
                      <a:pt x="160" y="46"/>
                    </a:lnTo>
                    <a:lnTo>
                      <a:pt x="160" y="44"/>
                    </a:lnTo>
                    <a:lnTo>
                      <a:pt x="158" y="44"/>
                    </a:lnTo>
                    <a:lnTo>
                      <a:pt x="156" y="42"/>
                    </a:lnTo>
                    <a:lnTo>
                      <a:pt x="153" y="41"/>
                    </a:lnTo>
                    <a:lnTo>
                      <a:pt x="151" y="41"/>
                    </a:lnTo>
                    <a:lnTo>
                      <a:pt x="150" y="38"/>
                    </a:lnTo>
                    <a:lnTo>
                      <a:pt x="147" y="38"/>
                    </a:lnTo>
                    <a:lnTo>
                      <a:pt x="143" y="41"/>
                    </a:lnTo>
                    <a:lnTo>
                      <a:pt x="139" y="39"/>
                    </a:lnTo>
                    <a:lnTo>
                      <a:pt x="135" y="38"/>
                    </a:lnTo>
                    <a:lnTo>
                      <a:pt x="130" y="41"/>
                    </a:lnTo>
                    <a:lnTo>
                      <a:pt x="130" y="42"/>
                    </a:lnTo>
                    <a:lnTo>
                      <a:pt x="126" y="42"/>
                    </a:lnTo>
                    <a:lnTo>
                      <a:pt x="123" y="41"/>
                    </a:lnTo>
                    <a:lnTo>
                      <a:pt x="120" y="42"/>
                    </a:lnTo>
                    <a:lnTo>
                      <a:pt x="118" y="41"/>
                    </a:lnTo>
                    <a:lnTo>
                      <a:pt x="117" y="38"/>
                    </a:lnTo>
                    <a:lnTo>
                      <a:pt x="118" y="37"/>
                    </a:lnTo>
                    <a:lnTo>
                      <a:pt x="116" y="33"/>
                    </a:lnTo>
                    <a:lnTo>
                      <a:pt x="114" y="31"/>
                    </a:lnTo>
                    <a:lnTo>
                      <a:pt x="113" y="31"/>
                    </a:lnTo>
                    <a:lnTo>
                      <a:pt x="113" y="27"/>
                    </a:lnTo>
                    <a:lnTo>
                      <a:pt x="110" y="22"/>
                    </a:lnTo>
                    <a:lnTo>
                      <a:pt x="104" y="19"/>
                    </a:lnTo>
                    <a:lnTo>
                      <a:pt x="102" y="19"/>
                    </a:lnTo>
                    <a:lnTo>
                      <a:pt x="99" y="14"/>
                    </a:lnTo>
                    <a:lnTo>
                      <a:pt x="99" y="10"/>
                    </a:lnTo>
                    <a:lnTo>
                      <a:pt x="96" y="6"/>
                    </a:lnTo>
                    <a:lnTo>
                      <a:pt x="95" y="4"/>
                    </a:lnTo>
                    <a:lnTo>
                      <a:pt x="92" y="3"/>
                    </a:lnTo>
                    <a:lnTo>
                      <a:pt x="87" y="2"/>
                    </a:lnTo>
                    <a:lnTo>
                      <a:pt x="85" y="0"/>
                    </a:lnTo>
                    <a:lnTo>
                      <a:pt x="85" y="0"/>
                    </a:lnTo>
                    <a:lnTo>
                      <a:pt x="85" y="0"/>
                    </a:lnTo>
                    <a:lnTo>
                      <a:pt x="85" y="3"/>
                    </a:lnTo>
                    <a:lnTo>
                      <a:pt x="85" y="4"/>
                    </a:lnTo>
                    <a:lnTo>
                      <a:pt x="88" y="11"/>
                    </a:lnTo>
                    <a:lnTo>
                      <a:pt x="88" y="14"/>
                    </a:lnTo>
                    <a:lnTo>
                      <a:pt x="88" y="18"/>
                    </a:lnTo>
                    <a:lnTo>
                      <a:pt x="87" y="20"/>
                    </a:lnTo>
                    <a:lnTo>
                      <a:pt x="85" y="20"/>
                    </a:lnTo>
                    <a:lnTo>
                      <a:pt x="81" y="31"/>
                    </a:lnTo>
                    <a:lnTo>
                      <a:pt x="71" y="41"/>
                    </a:lnTo>
                    <a:lnTo>
                      <a:pt x="64" y="47"/>
                    </a:lnTo>
                    <a:lnTo>
                      <a:pt x="50" y="52"/>
                    </a:lnTo>
                    <a:lnTo>
                      <a:pt x="48" y="55"/>
                    </a:lnTo>
                    <a:lnTo>
                      <a:pt x="37" y="82"/>
                    </a:lnTo>
                    <a:lnTo>
                      <a:pt x="34" y="86"/>
                    </a:lnTo>
                    <a:lnTo>
                      <a:pt x="33" y="86"/>
                    </a:lnTo>
                    <a:lnTo>
                      <a:pt x="29" y="79"/>
                    </a:lnTo>
                    <a:lnTo>
                      <a:pt x="26" y="77"/>
                    </a:lnTo>
                    <a:lnTo>
                      <a:pt x="22" y="76"/>
                    </a:lnTo>
                    <a:lnTo>
                      <a:pt x="20" y="73"/>
                    </a:lnTo>
                    <a:lnTo>
                      <a:pt x="17" y="75"/>
                    </a:lnTo>
                    <a:lnTo>
                      <a:pt x="14" y="75"/>
                    </a:lnTo>
                    <a:lnTo>
                      <a:pt x="14" y="72"/>
                    </a:lnTo>
                    <a:lnTo>
                      <a:pt x="16" y="69"/>
                    </a:lnTo>
                    <a:lnTo>
                      <a:pt x="19" y="67"/>
                    </a:lnTo>
                    <a:lnTo>
                      <a:pt x="18" y="62"/>
                    </a:lnTo>
                    <a:lnTo>
                      <a:pt x="16" y="62"/>
                    </a:lnTo>
                    <a:lnTo>
                      <a:pt x="16" y="62"/>
                    </a:lnTo>
                    <a:lnTo>
                      <a:pt x="9" y="65"/>
                    </a:lnTo>
                    <a:lnTo>
                      <a:pt x="7" y="68"/>
                    </a:lnTo>
                    <a:lnTo>
                      <a:pt x="2" y="74"/>
                    </a:lnTo>
                    <a:lnTo>
                      <a:pt x="1" y="78"/>
                    </a:lnTo>
                    <a:lnTo>
                      <a:pt x="0" y="81"/>
                    </a:lnTo>
                    <a:lnTo>
                      <a:pt x="0" y="83"/>
                    </a:lnTo>
                    <a:lnTo>
                      <a:pt x="2" y="85"/>
                    </a:lnTo>
                    <a:lnTo>
                      <a:pt x="3" y="87"/>
                    </a:lnTo>
                    <a:lnTo>
                      <a:pt x="1" y="89"/>
                    </a:lnTo>
                    <a:lnTo>
                      <a:pt x="1" y="91"/>
                    </a:lnTo>
                    <a:lnTo>
                      <a:pt x="4" y="94"/>
                    </a:lnTo>
                    <a:lnTo>
                      <a:pt x="6" y="99"/>
                    </a:lnTo>
                    <a:lnTo>
                      <a:pt x="5" y="102"/>
                    </a:lnTo>
                    <a:lnTo>
                      <a:pt x="4" y="102"/>
                    </a:lnTo>
                    <a:lnTo>
                      <a:pt x="2" y="103"/>
                    </a:lnTo>
                    <a:lnTo>
                      <a:pt x="1" y="106"/>
                    </a:lnTo>
                    <a:lnTo>
                      <a:pt x="3" y="108"/>
                    </a:lnTo>
                    <a:lnTo>
                      <a:pt x="5" y="110"/>
                    </a:lnTo>
                    <a:lnTo>
                      <a:pt x="10" y="114"/>
                    </a:lnTo>
                    <a:lnTo>
                      <a:pt x="14" y="115"/>
                    </a:lnTo>
                    <a:lnTo>
                      <a:pt x="19" y="119"/>
                    </a:lnTo>
                    <a:lnTo>
                      <a:pt x="23" y="120"/>
                    </a:lnTo>
                    <a:lnTo>
                      <a:pt x="23" y="123"/>
                    </a:lnTo>
                    <a:lnTo>
                      <a:pt x="26" y="128"/>
                    </a:lnTo>
                    <a:lnTo>
                      <a:pt x="26" y="133"/>
                    </a:lnTo>
                    <a:lnTo>
                      <a:pt x="28" y="137"/>
                    </a:lnTo>
                    <a:lnTo>
                      <a:pt x="34" y="140"/>
                    </a:lnTo>
                    <a:lnTo>
                      <a:pt x="36" y="145"/>
                    </a:lnTo>
                    <a:lnTo>
                      <a:pt x="37" y="150"/>
                    </a:lnTo>
                    <a:lnTo>
                      <a:pt x="39" y="153"/>
                    </a:lnTo>
                    <a:lnTo>
                      <a:pt x="40" y="158"/>
                    </a:lnTo>
                    <a:lnTo>
                      <a:pt x="41" y="162"/>
                    </a:lnTo>
                    <a:lnTo>
                      <a:pt x="43" y="164"/>
                    </a:lnTo>
                    <a:lnTo>
                      <a:pt x="46" y="169"/>
                    </a:lnTo>
                    <a:lnTo>
                      <a:pt x="47" y="174"/>
                    </a:lnTo>
                    <a:lnTo>
                      <a:pt x="46" y="175"/>
                    </a:lnTo>
                    <a:lnTo>
                      <a:pt x="48" y="181"/>
                    </a:lnTo>
                    <a:lnTo>
                      <a:pt x="53" y="187"/>
                    </a:lnTo>
                    <a:lnTo>
                      <a:pt x="54" y="191"/>
                    </a:lnTo>
                    <a:lnTo>
                      <a:pt x="54" y="194"/>
                    </a:lnTo>
                    <a:lnTo>
                      <a:pt x="54" y="196"/>
                    </a:lnTo>
                    <a:lnTo>
                      <a:pt x="56" y="197"/>
                    </a:lnTo>
                    <a:lnTo>
                      <a:pt x="61" y="202"/>
                    </a:lnTo>
                    <a:lnTo>
                      <a:pt x="62" y="205"/>
                    </a:lnTo>
                    <a:lnTo>
                      <a:pt x="62" y="210"/>
                    </a:lnTo>
                    <a:lnTo>
                      <a:pt x="64" y="212"/>
                    </a:lnTo>
                    <a:lnTo>
                      <a:pt x="68" y="213"/>
                    </a:lnTo>
                    <a:lnTo>
                      <a:pt x="68" y="217"/>
                    </a:lnTo>
                    <a:lnTo>
                      <a:pt x="72" y="225"/>
                    </a:lnTo>
                    <a:lnTo>
                      <a:pt x="73" y="229"/>
                    </a:lnTo>
                    <a:lnTo>
                      <a:pt x="78" y="238"/>
                    </a:lnTo>
                    <a:lnTo>
                      <a:pt x="78" y="241"/>
                    </a:lnTo>
                    <a:lnTo>
                      <a:pt x="77" y="241"/>
                    </a:lnTo>
                    <a:lnTo>
                      <a:pt x="75" y="240"/>
                    </a:lnTo>
                    <a:lnTo>
                      <a:pt x="75" y="241"/>
                    </a:lnTo>
                    <a:lnTo>
                      <a:pt x="76" y="245"/>
                    </a:lnTo>
                    <a:lnTo>
                      <a:pt x="76" y="247"/>
                    </a:lnTo>
                    <a:lnTo>
                      <a:pt x="78" y="247"/>
                    </a:lnTo>
                    <a:lnTo>
                      <a:pt x="79" y="248"/>
                    </a:lnTo>
                    <a:lnTo>
                      <a:pt x="80" y="251"/>
                    </a:lnTo>
                    <a:lnTo>
                      <a:pt x="79" y="252"/>
                    </a:lnTo>
                    <a:lnTo>
                      <a:pt x="84" y="256"/>
                    </a:lnTo>
                    <a:lnTo>
                      <a:pt x="88" y="258"/>
                    </a:lnTo>
                    <a:lnTo>
                      <a:pt x="88" y="261"/>
                    </a:lnTo>
                    <a:lnTo>
                      <a:pt x="91" y="264"/>
                    </a:lnTo>
                    <a:lnTo>
                      <a:pt x="93" y="265"/>
                    </a:lnTo>
                    <a:lnTo>
                      <a:pt x="95" y="266"/>
                    </a:lnTo>
                    <a:lnTo>
                      <a:pt x="95" y="269"/>
                    </a:lnTo>
                    <a:lnTo>
                      <a:pt x="97" y="270"/>
                    </a:lnTo>
                    <a:lnTo>
                      <a:pt x="102" y="270"/>
                    </a:lnTo>
                    <a:lnTo>
                      <a:pt x="103" y="268"/>
                    </a:lnTo>
                    <a:lnTo>
                      <a:pt x="102" y="271"/>
                    </a:lnTo>
                    <a:lnTo>
                      <a:pt x="105" y="275"/>
                    </a:lnTo>
                    <a:lnTo>
                      <a:pt x="109" y="277"/>
                    </a:lnTo>
                    <a:lnTo>
                      <a:pt x="111" y="279"/>
                    </a:lnTo>
                    <a:lnTo>
                      <a:pt x="112" y="282"/>
                    </a:lnTo>
                    <a:lnTo>
                      <a:pt x="113" y="284"/>
                    </a:lnTo>
                    <a:lnTo>
                      <a:pt x="117" y="286"/>
                    </a:lnTo>
                    <a:lnTo>
                      <a:pt x="118" y="285"/>
                    </a:lnTo>
                    <a:lnTo>
                      <a:pt x="120" y="286"/>
                    </a:lnTo>
                    <a:lnTo>
                      <a:pt x="126" y="289"/>
                    </a:lnTo>
                    <a:lnTo>
                      <a:pt x="130" y="291"/>
                    </a:lnTo>
                    <a:lnTo>
                      <a:pt x="133" y="291"/>
                    </a:lnTo>
                    <a:lnTo>
                      <a:pt x="133" y="292"/>
                    </a:lnTo>
                    <a:lnTo>
                      <a:pt x="134" y="294"/>
                    </a:lnTo>
                    <a:lnTo>
                      <a:pt x="138" y="298"/>
                    </a:lnTo>
                    <a:lnTo>
                      <a:pt x="140" y="300"/>
                    </a:lnTo>
                    <a:lnTo>
                      <a:pt x="144" y="303"/>
                    </a:lnTo>
                    <a:lnTo>
                      <a:pt x="145" y="303"/>
                    </a:lnTo>
                    <a:lnTo>
                      <a:pt x="147" y="306"/>
                    </a:lnTo>
                    <a:lnTo>
                      <a:pt x="146" y="307"/>
                    </a:lnTo>
                    <a:lnTo>
                      <a:pt x="146" y="310"/>
                    </a:lnTo>
                    <a:lnTo>
                      <a:pt x="149" y="311"/>
                    </a:lnTo>
                    <a:lnTo>
                      <a:pt x="153" y="313"/>
                    </a:lnTo>
                    <a:lnTo>
                      <a:pt x="157" y="317"/>
                    </a:lnTo>
                    <a:lnTo>
                      <a:pt x="160" y="321"/>
                    </a:lnTo>
                    <a:lnTo>
                      <a:pt x="162" y="322"/>
                    </a:lnTo>
                    <a:lnTo>
                      <a:pt x="163" y="323"/>
                    </a:lnTo>
                    <a:lnTo>
                      <a:pt x="167" y="320"/>
                    </a:lnTo>
                    <a:lnTo>
                      <a:pt x="170" y="31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09" name="Freeform 1310">
                <a:extLst>
                  <a:ext uri="{FF2B5EF4-FFF2-40B4-BE49-F238E27FC236}">
                    <a16:creationId xmlns:a16="http://schemas.microsoft.com/office/drawing/2014/main" id="{08A618DF-0407-ACCD-0100-136BA96EDC00}"/>
                  </a:ext>
                </a:extLst>
              </p:cNvPr>
              <p:cNvSpPr>
                <a:spLocks/>
              </p:cNvSpPr>
              <p:nvPr/>
            </p:nvSpPr>
            <p:spPr bwMode="auto">
              <a:xfrm>
                <a:off x="4184651" y="4724400"/>
                <a:ext cx="280988" cy="374650"/>
              </a:xfrm>
              <a:custGeom>
                <a:avLst/>
                <a:gdLst>
                  <a:gd name="T0" fmla="*/ 11 w 177"/>
                  <a:gd name="T1" fmla="*/ 52 h 236"/>
                  <a:gd name="T2" fmla="*/ 11 w 177"/>
                  <a:gd name="T3" fmla="*/ 74 h 236"/>
                  <a:gd name="T4" fmla="*/ 9 w 177"/>
                  <a:gd name="T5" fmla="*/ 93 h 236"/>
                  <a:gd name="T6" fmla="*/ 10 w 177"/>
                  <a:gd name="T7" fmla="*/ 103 h 236"/>
                  <a:gd name="T8" fmla="*/ 13 w 177"/>
                  <a:gd name="T9" fmla="*/ 121 h 236"/>
                  <a:gd name="T10" fmla="*/ 5 w 177"/>
                  <a:gd name="T11" fmla="*/ 134 h 236"/>
                  <a:gd name="T12" fmla="*/ 8 w 177"/>
                  <a:gd name="T13" fmla="*/ 138 h 236"/>
                  <a:gd name="T14" fmla="*/ 12 w 177"/>
                  <a:gd name="T15" fmla="*/ 146 h 236"/>
                  <a:gd name="T16" fmla="*/ 13 w 177"/>
                  <a:gd name="T17" fmla="*/ 153 h 236"/>
                  <a:gd name="T18" fmla="*/ 16 w 177"/>
                  <a:gd name="T19" fmla="*/ 165 h 236"/>
                  <a:gd name="T20" fmla="*/ 22 w 177"/>
                  <a:gd name="T21" fmla="*/ 179 h 236"/>
                  <a:gd name="T22" fmla="*/ 22 w 177"/>
                  <a:gd name="T23" fmla="*/ 194 h 236"/>
                  <a:gd name="T24" fmla="*/ 43 w 177"/>
                  <a:gd name="T25" fmla="*/ 236 h 236"/>
                  <a:gd name="T26" fmla="*/ 46 w 177"/>
                  <a:gd name="T27" fmla="*/ 233 h 236"/>
                  <a:gd name="T28" fmla="*/ 56 w 177"/>
                  <a:gd name="T29" fmla="*/ 218 h 236"/>
                  <a:gd name="T30" fmla="*/ 67 w 177"/>
                  <a:gd name="T31" fmla="*/ 219 h 236"/>
                  <a:gd name="T32" fmla="*/ 78 w 177"/>
                  <a:gd name="T33" fmla="*/ 218 h 236"/>
                  <a:gd name="T34" fmla="*/ 83 w 177"/>
                  <a:gd name="T35" fmla="*/ 230 h 236"/>
                  <a:gd name="T36" fmla="*/ 85 w 177"/>
                  <a:gd name="T37" fmla="*/ 227 h 236"/>
                  <a:gd name="T38" fmla="*/ 89 w 177"/>
                  <a:gd name="T39" fmla="*/ 217 h 236"/>
                  <a:gd name="T40" fmla="*/ 106 w 177"/>
                  <a:gd name="T41" fmla="*/ 220 h 236"/>
                  <a:gd name="T42" fmla="*/ 112 w 177"/>
                  <a:gd name="T43" fmla="*/ 201 h 236"/>
                  <a:gd name="T44" fmla="*/ 114 w 177"/>
                  <a:gd name="T45" fmla="*/ 185 h 236"/>
                  <a:gd name="T46" fmla="*/ 120 w 177"/>
                  <a:gd name="T47" fmla="*/ 173 h 236"/>
                  <a:gd name="T48" fmla="*/ 165 w 177"/>
                  <a:gd name="T49" fmla="*/ 176 h 236"/>
                  <a:gd name="T50" fmla="*/ 170 w 177"/>
                  <a:gd name="T51" fmla="*/ 175 h 236"/>
                  <a:gd name="T52" fmla="*/ 176 w 177"/>
                  <a:gd name="T53" fmla="*/ 148 h 236"/>
                  <a:gd name="T54" fmla="*/ 162 w 177"/>
                  <a:gd name="T55" fmla="*/ 123 h 236"/>
                  <a:gd name="T56" fmla="*/ 136 w 177"/>
                  <a:gd name="T57" fmla="*/ 104 h 236"/>
                  <a:gd name="T58" fmla="*/ 131 w 177"/>
                  <a:gd name="T59" fmla="*/ 83 h 236"/>
                  <a:gd name="T60" fmla="*/ 125 w 177"/>
                  <a:gd name="T61" fmla="*/ 69 h 236"/>
                  <a:gd name="T62" fmla="*/ 110 w 177"/>
                  <a:gd name="T63" fmla="*/ 66 h 236"/>
                  <a:gd name="T64" fmla="*/ 99 w 177"/>
                  <a:gd name="T65" fmla="*/ 57 h 236"/>
                  <a:gd name="T66" fmla="*/ 89 w 177"/>
                  <a:gd name="T67" fmla="*/ 52 h 236"/>
                  <a:gd name="T68" fmla="*/ 77 w 177"/>
                  <a:gd name="T69" fmla="*/ 49 h 236"/>
                  <a:gd name="T70" fmla="*/ 66 w 177"/>
                  <a:gd name="T71" fmla="*/ 41 h 236"/>
                  <a:gd name="T72" fmla="*/ 59 w 177"/>
                  <a:gd name="T73" fmla="*/ 28 h 236"/>
                  <a:gd name="T74" fmla="*/ 61 w 177"/>
                  <a:gd name="T75" fmla="*/ 11 h 236"/>
                  <a:gd name="T76" fmla="*/ 58 w 177"/>
                  <a:gd name="T77" fmla="*/ 0 h 236"/>
                  <a:gd name="T78" fmla="*/ 49 w 177"/>
                  <a:gd name="T79" fmla="*/ 0 h 236"/>
                  <a:gd name="T80" fmla="*/ 33 w 177"/>
                  <a:gd name="T81" fmla="*/ 8 h 236"/>
                  <a:gd name="T82" fmla="*/ 23 w 177"/>
                  <a:gd name="T83" fmla="*/ 18 h 236"/>
                  <a:gd name="T84" fmla="*/ 13 w 177"/>
                  <a:gd name="T85" fmla="*/ 23 h 236"/>
                  <a:gd name="T86" fmla="*/ 0 w 177"/>
                  <a:gd name="T87" fmla="*/ 2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7" h="236">
                    <a:moveTo>
                      <a:pt x="13" y="45"/>
                    </a:moveTo>
                    <a:lnTo>
                      <a:pt x="13" y="48"/>
                    </a:lnTo>
                    <a:lnTo>
                      <a:pt x="11" y="52"/>
                    </a:lnTo>
                    <a:lnTo>
                      <a:pt x="11" y="64"/>
                    </a:lnTo>
                    <a:lnTo>
                      <a:pt x="9" y="70"/>
                    </a:lnTo>
                    <a:lnTo>
                      <a:pt x="11" y="74"/>
                    </a:lnTo>
                    <a:lnTo>
                      <a:pt x="11" y="85"/>
                    </a:lnTo>
                    <a:lnTo>
                      <a:pt x="10" y="90"/>
                    </a:lnTo>
                    <a:lnTo>
                      <a:pt x="9" y="93"/>
                    </a:lnTo>
                    <a:lnTo>
                      <a:pt x="9" y="97"/>
                    </a:lnTo>
                    <a:lnTo>
                      <a:pt x="10" y="99"/>
                    </a:lnTo>
                    <a:lnTo>
                      <a:pt x="10" y="103"/>
                    </a:lnTo>
                    <a:lnTo>
                      <a:pt x="9" y="106"/>
                    </a:lnTo>
                    <a:lnTo>
                      <a:pt x="13" y="117"/>
                    </a:lnTo>
                    <a:lnTo>
                      <a:pt x="13" y="121"/>
                    </a:lnTo>
                    <a:lnTo>
                      <a:pt x="10" y="125"/>
                    </a:lnTo>
                    <a:lnTo>
                      <a:pt x="7" y="128"/>
                    </a:lnTo>
                    <a:lnTo>
                      <a:pt x="5" y="134"/>
                    </a:lnTo>
                    <a:lnTo>
                      <a:pt x="6" y="135"/>
                    </a:lnTo>
                    <a:lnTo>
                      <a:pt x="8" y="135"/>
                    </a:lnTo>
                    <a:lnTo>
                      <a:pt x="8" y="138"/>
                    </a:lnTo>
                    <a:lnTo>
                      <a:pt x="9" y="138"/>
                    </a:lnTo>
                    <a:lnTo>
                      <a:pt x="9" y="142"/>
                    </a:lnTo>
                    <a:lnTo>
                      <a:pt x="12" y="146"/>
                    </a:lnTo>
                    <a:lnTo>
                      <a:pt x="13" y="147"/>
                    </a:lnTo>
                    <a:lnTo>
                      <a:pt x="14" y="150"/>
                    </a:lnTo>
                    <a:lnTo>
                      <a:pt x="13" y="153"/>
                    </a:lnTo>
                    <a:lnTo>
                      <a:pt x="13" y="156"/>
                    </a:lnTo>
                    <a:lnTo>
                      <a:pt x="14" y="161"/>
                    </a:lnTo>
                    <a:lnTo>
                      <a:pt x="16" y="165"/>
                    </a:lnTo>
                    <a:lnTo>
                      <a:pt x="23" y="171"/>
                    </a:lnTo>
                    <a:lnTo>
                      <a:pt x="23" y="173"/>
                    </a:lnTo>
                    <a:lnTo>
                      <a:pt x="22" y="179"/>
                    </a:lnTo>
                    <a:lnTo>
                      <a:pt x="23" y="182"/>
                    </a:lnTo>
                    <a:lnTo>
                      <a:pt x="20" y="191"/>
                    </a:lnTo>
                    <a:lnTo>
                      <a:pt x="22" y="194"/>
                    </a:lnTo>
                    <a:lnTo>
                      <a:pt x="28" y="202"/>
                    </a:lnTo>
                    <a:lnTo>
                      <a:pt x="39" y="236"/>
                    </a:lnTo>
                    <a:lnTo>
                      <a:pt x="43" y="236"/>
                    </a:lnTo>
                    <a:lnTo>
                      <a:pt x="44" y="234"/>
                    </a:lnTo>
                    <a:lnTo>
                      <a:pt x="46" y="233"/>
                    </a:lnTo>
                    <a:lnTo>
                      <a:pt x="46" y="233"/>
                    </a:lnTo>
                    <a:lnTo>
                      <a:pt x="47" y="231"/>
                    </a:lnTo>
                    <a:lnTo>
                      <a:pt x="51" y="225"/>
                    </a:lnTo>
                    <a:lnTo>
                      <a:pt x="56" y="218"/>
                    </a:lnTo>
                    <a:lnTo>
                      <a:pt x="59" y="216"/>
                    </a:lnTo>
                    <a:lnTo>
                      <a:pt x="63" y="220"/>
                    </a:lnTo>
                    <a:lnTo>
                      <a:pt x="67" y="219"/>
                    </a:lnTo>
                    <a:lnTo>
                      <a:pt x="69" y="218"/>
                    </a:lnTo>
                    <a:lnTo>
                      <a:pt x="72" y="219"/>
                    </a:lnTo>
                    <a:lnTo>
                      <a:pt x="78" y="218"/>
                    </a:lnTo>
                    <a:lnTo>
                      <a:pt x="80" y="219"/>
                    </a:lnTo>
                    <a:lnTo>
                      <a:pt x="81" y="223"/>
                    </a:lnTo>
                    <a:lnTo>
                      <a:pt x="83" y="230"/>
                    </a:lnTo>
                    <a:lnTo>
                      <a:pt x="84" y="232"/>
                    </a:lnTo>
                    <a:lnTo>
                      <a:pt x="86" y="230"/>
                    </a:lnTo>
                    <a:lnTo>
                      <a:pt x="85" y="227"/>
                    </a:lnTo>
                    <a:lnTo>
                      <a:pt x="86" y="224"/>
                    </a:lnTo>
                    <a:lnTo>
                      <a:pt x="86" y="221"/>
                    </a:lnTo>
                    <a:lnTo>
                      <a:pt x="89" y="217"/>
                    </a:lnTo>
                    <a:lnTo>
                      <a:pt x="97" y="217"/>
                    </a:lnTo>
                    <a:lnTo>
                      <a:pt x="104" y="217"/>
                    </a:lnTo>
                    <a:lnTo>
                      <a:pt x="106" y="220"/>
                    </a:lnTo>
                    <a:lnTo>
                      <a:pt x="108" y="215"/>
                    </a:lnTo>
                    <a:lnTo>
                      <a:pt x="112" y="205"/>
                    </a:lnTo>
                    <a:lnTo>
                      <a:pt x="112" y="201"/>
                    </a:lnTo>
                    <a:lnTo>
                      <a:pt x="111" y="196"/>
                    </a:lnTo>
                    <a:lnTo>
                      <a:pt x="110" y="194"/>
                    </a:lnTo>
                    <a:lnTo>
                      <a:pt x="114" y="185"/>
                    </a:lnTo>
                    <a:lnTo>
                      <a:pt x="117" y="179"/>
                    </a:lnTo>
                    <a:lnTo>
                      <a:pt x="117" y="176"/>
                    </a:lnTo>
                    <a:lnTo>
                      <a:pt x="120" y="173"/>
                    </a:lnTo>
                    <a:lnTo>
                      <a:pt x="139" y="167"/>
                    </a:lnTo>
                    <a:lnTo>
                      <a:pt x="155" y="167"/>
                    </a:lnTo>
                    <a:lnTo>
                      <a:pt x="165" y="176"/>
                    </a:lnTo>
                    <a:lnTo>
                      <a:pt x="167" y="177"/>
                    </a:lnTo>
                    <a:lnTo>
                      <a:pt x="169" y="178"/>
                    </a:lnTo>
                    <a:lnTo>
                      <a:pt x="170" y="175"/>
                    </a:lnTo>
                    <a:lnTo>
                      <a:pt x="170" y="173"/>
                    </a:lnTo>
                    <a:lnTo>
                      <a:pt x="177" y="156"/>
                    </a:lnTo>
                    <a:lnTo>
                      <a:pt x="176" y="148"/>
                    </a:lnTo>
                    <a:lnTo>
                      <a:pt x="169" y="132"/>
                    </a:lnTo>
                    <a:lnTo>
                      <a:pt x="162" y="130"/>
                    </a:lnTo>
                    <a:lnTo>
                      <a:pt x="162" y="123"/>
                    </a:lnTo>
                    <a:lnTo>
                      <a:pt x="161" y="112"/>
                    </a:lnTo>
                    <a:lnTo>
                      <a:pt x="136" y="112"/>
                    </a:lnTo>
                    <a:lnTo>
                      <a:pt x="136" y="104"/>
                    </a:lnTo>
                    <a:lnTo>
                      <a:pt x="131" y="94"/>
                    </a:lnTo>
                    <a:lnTo>
                      <a:pt x="133" y="90"/>
                    </a:lnTo>
                    <a:lnTo>
                      <a:pt x="131" y="83"/>
                    </a:lnTo>
                    <a:lnTo>
                      <a:pt x="132" y="75"/>
                    </a:lnTo>
                    <a:lnTo>
                      <a:pt x="131" y="73"/>
                    </a:lnTo>
                    <a:lnTo>
                      <a:pt x="125" y="69"/>
                    </a:lnTo>
                    <a:lnTo>
                      <a:pt x="117" y="70"/>
                    </a:lnTo>
                    <a:lnTo>
                      <a:pt x="113" y="67"/>
                    </a:lnTo>
                    <a:lnTo>
                      <a:pt x="110" y="66"/>
                    </a:lnTo>
                    <a:lnTo>
                      <a:pt x="110" y="61"/>
                    </a:lnTo>
                    <a:lnTo>
                      <a:pt x="106" y="59"/>
                    </a:lnTo>
                    <a:lnTo>
                      <a:pt x="99" y="57"/>
                    </a:lnTo>
                    <a:lnTo>
                      <a:pt x="98" y="57"/>
                    </a:lnTo>
                    <a:lnTo>
                      <a:pt x="92" y="51"/>
                    </a:lnTo>
                    <a:lnTo>
                      <a:pt x="89" y="52"/>
                    </a:lnTo>
                    <a:lnTo>
                      <a:pt x="84" y="46"/>
                    </a:lnTo>
                    <a:lnTo>
                      <a:pt x="78" y="48"/>
                    </a:lnTo>
                    <a:lnTo>
                      <a:pt x="77" y="49"/>
                    </a:lnTo>
                    <a:lnTo>
                      <a:pt x="74" y="46"/>
                    </a:lnTo>
                    <a:lnTo>
                      <a:pt x="69" y="42"/>
                    </a:lnTo>
                    <a:lnTo>
                      <a:pt x="66" y="41"/>
                    </a:lnTo>
                    <a:lnTo>
                      <a:pt x="65" y="35"/>
                    </a:lnTo>
                    <a:lnTo>
                      <a:pt x="61" y="34"/>
                    </a:lnTo>
                    <a:lnTo>
                      <a:pt x="59" y="28"/>
                    </a:lnTo>
                    <a:lnTo>
                      <a:pt x="61" y="24"/>
                    </a:lnTo>
                    <a:lnTo>
                      <a:pt x="58" y="16"/>
                    </a:lnTo>
                    <a:lnTo>
                      <a:pt x="61" y="11"/>
                    </a:lnTo>
                    <a:lnTo>
                      <a:pt x="59" y="5"/>
                    </a:lnTo>
                    <a:lnTo>
                      <a:pt x="60" y="1"/>
                    </a:lnTo>
                    <a:lnTo>
                      <a:pt x="58" y="0"/>
                    </a:lnTo>
                    <a:lnTo>
                      <a:pt x="54" y="2"/>
                    </a:lnTo>
                    <a:lnTo>
                      <a:pt x="52" y="0"/>
                    </a:lnTo>
                    <a:lnTo>
                      <a:pt x="49" y="0"/>
                    </a:lnTo>
                    <a:lnTo>
                      <a:pt x="44" y="2"/>
                    </a:lnTo>
                    <a:lnTo>
                      <a:pt x="40" y="3"/>
                    </a:lnTo>
                    <a:lnTo>
                      <a:pt x="33" y="8"/>
                    </a:lnTo>
                    <a:lnTo>
                      <a:pt x="30" y="16"/>
                    </a:lnTo>
                    <a:lnTo>
                      <a:pt x="27" y="18"/>
                    </a:lnTo>
                    <a:lnTo>
                      <a:pt x="23" y="18"/>
                    </a:lnTo>
                    <a:lnTo>
                      <a:pt x="20" y="20"/>
                    </a:lnTo>
                    <a:lnTo>
                      <a:pt x="18" y="20"/>
                    </a:lnTo>
                    <a:lnTo>
                      <a:pt x="13" y="23"/>
                    </a:lnTo>
                    <a:lnTo>
                      <a:pt x="9" y="23"/>
                    </a:lnTo>
                    <a:lnTo>
                      <a:pt x="0" y="23"/>
                    </a:lnTo>
                    <a:lnTo>
                      <a:pt x="0" y="23"/>
                    </a:lnTo>
                    <a:lnTo>
                      <a:pt x="13" y="4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10" name="Freeform 1311">
                <a:extLst>
                  <a:ext uri="{FF2B5EF4-FFF2-40B4-BE49-F238E27FC236}">
                    <a16:creationId xmlns:a16="http://schemas.microsoft.com/office/drawing/2014/main" id="{ADFCB290-18D0-73B8-EE4A-9F6CFC0B4203}"/>
                  </a:ext>
                </a:extLst>
              </p:cNvPr>
              <p:cNvSpPr>
                <a:spLocks/>
              </p:cNvSpPr>
              <p:nvPr/>
            </p:nvSpPr>
            <p:spPr bwMode="auto">
              <a:xfrm>
                <a:off x="4352926" y="4989513"/>
                <a:ext cx="193675" cy="244475"/>
              </a:xfrm>
              <a:custGeom>
                <a:avLst/>
                <a:gdLst>
                  <a:gd name="T0" fmla="*/ 49 w 122"/>
                  <a:gd name="T1" fmla="*/ 0 h 154"/>
                  <a:gd name="T2" fmla="*/ 14 w 122"/>
                  <a:gd name="T3" fmla="*/ 6 h 154"/>
                  <a:gd name="T4" fmla="*/ 11 w 122"/>
                  <a:gd name="T5" fmla="*/ 12 h 154"/>
                  <a:gd name="T6" fmla="*/ 4 w 122"/>
                  <a:gd name="T7" fmla="*/ 27 h 154"/>
                  <a:gd name="T8" fmla="*/ 6 w 122"/>
                  <a:gd name="T9" fmla="*/ 34 h 154"/>
                  <a:gd name="T10" fmla="*/ 2 w 122"/>
                  <a:gd name="T11" fmla="*/ 48 h 154"/>
                  <a:gd name="T12" fmla="*/ 1 w 122"/>
                  <a:gd name="T13" fmla="*/ 54 h 154"/>
                  <a:gd name="T14" fmla="*/ 7 w 122"/>
                  <a:gd name="T15" fmla="*/ 58 h 154"/>
                  <a:gd name="T16" fmla="*/ 19 w 122"/>
                  <a:gd name="T17" fmla="*/ 76 h 154"/>
                  <a:gd name="T18" fmla="*/ 26 w 122"/>
                  <a:gd name="T19" fmla="*/ 81 h 154"/>
                  <a:gd name="T20" fmla="*/ 37 w 122"/>
                  <a:gd name="T21" fmla="*/ 88 h 154"/>
                  <a:gd name="T22" fmla="*/ 45 w 122"/>
                  <a:gd name="T23" fmla="*/ 92 h 154"/>
                  <a:gd name="T24" fmla="*/ 58 w 122"/>
                  <a:gd name="T25" fmla="*/ 102 h 154"/>
                  <a:gd name="T26" fmla="*/ 70 w 122"/>
                  <a:gd name="T27" fmla="*/ 108 h 154"/>
                  <a:gd name="T28" fmla="*/ 75 w 122"/>
                  <a:gd name="T29" fmla="*/ 116 h 154"/>
                  <a:gd name="T30" fmla="*/ 72 w 122"/>
                  <a:gd name="T31" fmla="*/ 123 h 154"/>
                  <a:gd name="T32" fmla="*/ 68 w 122"/>
                  <a:gd name="T33" fmla="*/ 129 h 154"/>
                  <a:gd name="T34" fmla="*/ 67 w 122"/>
                  <a:gd name="T35" fmla="*/ 139 h 154"/>
                  <a:gd name="T36" fmla="*/ 62 w 122"/>
                  <a:gd name="T37" fmla="*/ 148 h 154"/>
                  <a:gd name="T38" fmla="*/ 74 w 122"/>
                  <a:gd name="T39" fmla="*/ 146 h 154"/>
                  <a:gd name="T40" fmla="*/ 89 w 122"/>
                  <a:gd name="T41" fmla="*/ 154 h 154"/>
                  <a:gd name="T42" fmla="*/ 94 w 122"/>
                  <a:gd name="T43" fmla="*/ 152 h 154"/>
                  <a:gd name="T44" fmla="*/ 98 w 122"/>
                  <a:gd name="T45" fmla="*/ 149 h 154"/>
                  <a:gd name="T46" fmla="*/ 102 w 122"/>
                  <a:gd name="T47" fmla="*/ 149 h 154"/>
                  <a:gd name="T48" fmla="*/ 106 w 122"/>
                  <a:gd name="T49" fmla="*/ 141 h 154"/>
                  <a:gd name="T50" fmla="*/ 114 w 122"/>
                  <a:gd name="T51" fmla="*/ 132 h 154"/>
                  <a:gd name="T52" fmla="*/ 118 w 122"/>
                  <a:gd name="T53" fmla="*/ 126 h 154"/>
                  <a:gd name="T54" fmla="*/ 118 w 122"/>
                  <a:gd name="T55" fmla="*/ 117 h 154"/>
                  <a:gd name="T56" fmla="*/ 118 w 122"/>
                  <a:gd name="T57" fmla="*/ 112 h 154"/>
                  <a:gd name="T58" fmla="*/ 119 w 122"/>
                  <a:gd name="T59" fmla="*/ 108 h 154"/>
                  <a:gd name="T60" fmla="*/ 120 w 122"/>
                  <a:gd name="T61" fmla="*/ 106 h 154"/>
                  <a:gd name="T62" fmla="*/ 121 w 122"/>
                  <a:gd name="T63" fmla="*/ 88 h 154"/>
                  <a:gd name="T64" fmla="*/ 120 w 122"/>
                  <a:gd name="T65" fmla="*/ 85 h 154"/>
                  <a:gd name="T66" fmla="*/ 115 w 122"/>
                  <a:gd name="T67" fmla="*/ 81 h 154"/>
                  <a:gd name="T68" fmla="*/ 107 w 122"/>
                  <a:gd name="T69" fmla="*/ 84 h 154"/>
                  <a:gd name="T70" fmla="*/ 101 w 122"/>
                  <a:gd name="T71" fmla="*/ 58 h 154"/>
                  <a:gd name="T72" fmla="*/ 97 w 122"/>
                  <a:gd name="T73" fmla="*/ 54 h 154"/>
                  <a:gd name="T74" fmla="*/ 87 w 122"/>
                  <a:gd name="T75" fmla="*/ 54 h 154"/>
                  <a:gd name="T76" fmla="*/ 76 w 122"/>
                  <a:gd name="T77" fmla="*/ 53 h 154"/>
                  <a:gd name="T78" fmla="*/ 69 w 122"/>
                  <a:gd name="T79" fmla="*/ 52 h 154"/>
                  <a:gd name="T80" fmla="*/ 69 w 122"/>
                  <a:gd name="T81" fmla="*/ 44 h 154"/>
                  <a:gd name="T82" fmla="*/ 70 w 122"/>
                  <a:gd name="T83" fmla="*/ 30 h 154"/>
                  <a:gd name="T84" fmla="*/ 66 w 122"/>
                  <a:gd name="T85" fmla="*/ 20 h 154"/>
                  <a:gd name="T86" fmla="*/ 63 w 122"/>
                  <a:gd name="T87" fmla="*/ 13 h 154"/>
                  <a:gd name="T88" fmla="*/ 59 w 122"/>
                  <a:gd name="T89" fmla="*/ 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2" h="154">
                    <a:moveTo>
                      <a:pt x="59" y="9"/>
                    </a:moveTo>
                    <a:lnTo>
                      <a:pt x="49" y="0"/>
                    </a:lnTo>
                    <a:lnTo>
                      <a:pt x="33" y="0"/>
                    </a:lnTo>
                    <a:lnTo>
                      <a:pt x="14" y="6"/>
                    </a:lnTo>
                    <a:lnTo>
                      <a:pt x="11" y="9"/>
                    </a:lnTo>
                    <a:lnTo>
                      <a:pt x="11" y="12"/>
                    </a:lnTo>
                    <a:lnTo>
                      <a:pt x="8" y="18"/>
                    </a:lnTo>
                    <a:lnTo>
                      <a:pt x="4" y="27"/>
                    </a:lnTo>
                    <a:lnTo>
                      <a:pt x="5" y="29"/>
                    </a:lnTo>
                    <a:lnTo>
                      <a:pt x="6" y="34"/>
                    </a:lnTo>
                    <a:lnTo>
                      <a:pt x="6" y="38"/>
                    </a:lnTo>
                    <a:lnTo>
                      <a:pt x="2" y="48"/>
                    </a:lnTo>
                    <a:lnTo>
                      <a:pt x="0" y="53"/>
                    </a:lnTo>
                    <a:lnTo>
                      <a:pt x="1" y="54"/>
                    </a:lnTo>
                    <a:lnTo>
                      <a:pt x="4" y="58"/>
                    </a:lnTo>
                    <a:lnTo>
                      <a:pt x="7" y="58"/>
                    </a:lnTo>
                    <a:lnTo>
                      <a:pt x="11" y="66"/>
                    </a:lnTo>
                    <a:lnTo>
                      <a:pt x="19" y="76"/>
                    </a:lnTo>
                    <a:lnTo>
                      <a:pt x="23" y="77"/>
                    </a:lnTo>
                    <a:lnTo>
                      <a:pt x="26" y="81"/>
                    </a:lnTo>
                    <a:lnTo>
                      <a:pt x="28" y="85"/>
                    </a:lnTo>
                    <a:lnTo>
                      <a:pt x="37" y="88"/>
                    </a:lnTo>
                    <a:lnTo>
                      <a:pt x="42" y="91"/>
                    </a:lnTo>
                    <a:lnTo>
                      <a:pt x="45" y="92"/>
                    </a:lnTo>
                    <a:lnTo>
                      <a:pt x="52" y="98"/>
                    </a:lnTo>
                    <a:lnTo>
                      <a:pt x="58" y="102"/>
                    </a:lnTo>
                    <a:lnTo>
                      <a:pt x="66" y="103"/>
                    </a:lnTo>
                    <a:lnTo>
                      <a:pt x="70" y="108"/>
                    </a:lnTo>
                    <a:lnTo>
                      <a:pt x="73" y="112"/>
                    </a:lnTo>
                    <a:lnTo>
                      <a:pt x="75" y="116"/>
                    </a:lnTo>
                    <a:lnTo>
                      <a:pt x="74" y="120"/>
                    </a:lnTo>
                    <a:lnTo>
                      <a:pt x="72" y="123"/>
                    </a:lnTo>
                    <a:lnTo>
                      <a:pt x="70" y="126"/>
                    </a:lnTo>
                    <a:lnTo>
                      <a:pt x="68" y="129"/>
                    </a:lnTo>
                    <a:lnTo>
                      <a:pt x="69" y="132"/>
                    </a:lnTo>
                    <a:lnTo>
                      <a:pt x="67" y="139"/>
                    </a:lnTo>
                    <a:lnTo>
                      <a:pt x="63" y="144"/>
                    </a:lnTo>
                    <a:lnTo>
                      <a:pt x="62" y="148"/>
                    </a:lnTo>
                    <a:lnTo>
                      <a:pt x="64" y="148"/>
                    </a:lnTo>
                    <a:lnTo>
                      <a:pt x="74" y="146"/>
                    </a:lnTo>
                    <a:lnTo>
                      <a:pt x="83" y="149"/>
                    </a:lnTo>
                    <a:lnTo>
                      <a:pt x="89" y="154"/>
                    </a:lnTo>
                    <a:lnTo>
                      <a:pt x="92" y="152"/>
                    </a:lnTo>
                    <a:lnTo>
                      <a:pt x="94" y="152"/>
                    </a:lnTo>
                    <a:lnTo>
                      <a:pt x="95" y="154"/>
                    </a:lnTo>
                    <a:lnTo>
                      <a:pt x="98" y="149"/>
                    </a:lnTo>
                    <a:lnTo>
                      <a:pt x="99" y="148"/>
                    </a:lnTo>
                    <a:lnTo>
                      <a:pt x="102" y="149"/>
                    </a:lnTo>
                    <a:lnTo>
                      <a:pt x="105" y="146"/>
                    </a:lnTo>
                    <a:lnTo>
                      <a:pt x="106" y="141"/>
                    </a:lnTo>
                    <a:lnTo>
                      <a:pt x="112" y="136"/>
                    </a:lnTo>
                    <a:lnTo>
                      <a:pt x="114" y="132"/>
                    </a:lnTo>
                    <a:lnTo>
                      <a:pt x="115" y="128"/>
                    </a:lnTo>
                    <a:lnTo>
                      <a:pt x="118" y="126"/>
                    </a:lnTo>
                    <a:lnTo>
                      <a:pt x="118" y="120"/>
                    </a:lnTo>
                    <a:lnTo>
                      <a:pt x="118" y="117"/>
                    </a:lnTo>
                    <a:lnTo>
                      <a:pt x="118" y="113"/>
                    </a:lnTo>
                    <a:lnTo>
                      <a:pt x="118" y="112"/>
                    </a:lnTo>
                    <a:lnTo>
                      <a:pt x="119" y="110"/>
                    </a:lnTo>
                    <a:lnTo>
                      <a:pt x="119" y="108"/>
                    </a:lnTo>
                    <a:lnTo>
                      <a:pt x="119" y="106"/>
                    </a:lnTo>
                    <a:lnTo>
                      <a:pt x="120" y="106"/>
                    </a:lnTo>
                    <a:lnTo>
                      <a:pt x="120" y="104"/>
                    </a:lnTo>
                    <a:lnTo>
                      <a:pt x="121" y="88"/>
                    </a:lnTo>
                    <a:lnTo>
                      <a:pt x="122" y="85"/>
                    </a:lnTo>
                    <a:lnTo>
                      <a:pt x="120" y="85"/>
                    </a:lnTo>
                    <a:lnTo>
                      <a:pt x="118" y="82"/>
                    </a:lnTo>
                    <a:lnTo>
                      <a:pt x="115" y="81"/>
                    </a:lnTo>
                    <a:lnTo>
                      <a:pt x="109" y="85"/>
                    </a:lnTo>
                    <a:lnTo>
                      <a:pt x="107" y="84"/>
                    </a:lnTo>
                    <a:lnTo>
                      <a:pt x="104" y="77"/>
                    </a:lnTo>
                    <a:lnTo>
                      <a:pt x="101" y="58"/>
                    </a:lnTo>
                    <a:lnTo>
                      <a:pt x="100" y="54"/>
                    </a:lnTo>
                    <a:lnTo>
                      <a:pt x="97" y="54"/>
                    </a:lnTo>
                    <a:lnTo>
                      <a:pt x="94" y="51"/>
                    </a:lnTo>
                    <a:lnTo>
                      <a:pt x="87" y="54"/>
                    </a:lnTo>
                    <a:lnTo>
                      <a:pt x="83" y="52"/>
                    </a:lnTo>
                    <a:lnTo>
                      <a:pt x="76" y="53"/>
                    </a:lnTo>
                    <a:lnTo>
                      <a:pt x="74" y="51"/>
                    </a:lnTo>
                    <a:lnTo>
                      <a:pt x="69" y="52"/>
                    </a:lnTo>
                    <a:lnTo>
                      <a:pt x="68" y="48"/>
                    </a:lnTo>
                    <a:lnTo>
                      <a:pt x="69" y="44"/>
                    </a:lnTo>
                    <a:lnTo>
                      <a:pt x="68" y="41"/>
                    </a:lnTo>
                    <a:lnTo>
                      <a:pt x="70" y="30"/>
                    </a:lnTo>
                    <a:lnTo>
                      <a:pt x="66" y="25"/>
                    </a:lnTo>
                    <a:lnTo>
                      <a:pt x="66" y="20"/>
                    </a:lnTo>
                    <a:lnTo>
                      <a:pt x="63" y="17"/>
                    </a:lnTo>
                    <a:lnTo>
                      <a:pt x="63" y="13"/>
                    </a:lnTo>
                    <a:lnTo>
                      <a:pt x="61" y="10"/>
                    </a:lnTo>
                    <a:lnTo>
                      <a:pt x="59"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11" name="Freeform 1312">
                <a:extLst>
                  <a:ext uri="{FF2B5EF4-FFF2-40B4-BE49-F238E27FC236}">
                    <a16:creationId xmlns:a16="http://schemas.microsoft.com/office/drawing/2014/main" id="{8950902B-DF99-E100-9700-EF70E4534CC7}"/>
                  </a:ext>
                </a:extLst>
              </p:cNvPr>
              <p:cNvSpPr>
                <a:spLocks/>
              </p:cNvSpPr>
              <p:nvPr/>
            </p:nvSpPr>
            <p:spPr bwMode="auto">
              <a:xfrm>
                <a:off x="4471988" y="5305425"/>
                <a:ext cx="112713" cy="153988"/>
              </a:xfrm>
              <a:custGeom>
                <a:avLst/>
                <a:gdLst>
                  <a:gd name="T0" fmla="*/ 69 w 71"/>
                  <a:gd name="T1" fmla="*/ 66 h 97"/>
                  <a:gd name="T2" fmla="*/ 67 w 71"/>
                  <a:gd name="T3" fmla="*/ 60 h 97"/>
                  <a:gd name="T4" fmla="*/ 70 w 71"/>
                  <a:gd name="T5" fmla="*/ 51 h 97"/>
                  <a:gd name="T6" fmla="*/ 64 w 71"/>
                  <a:gd name="T7" fmla="*/ 42 h 97"/>
                  <a:gd name="T8" fmla="*/ 55 w 71"/>
                  <a:gd name="T9" fmla="*/ 34 h 97"/>
                  <a:gd name="T10" fmla="*/ 52 w 71"/>
                  <a:gd name="T11" fmla="*/ 30 h 97"/>
                  <a:gd name="T12" fmla="*/ 45 w 71"/>
                  <a:gd name="T13" fmla="*/ 25 h 97"/>
                  <a:gd name="T14" fmla="*/ 38 w 71"/>
                  <a:gd name="T15" fmla="*/ 17 h 97"/>
                  <a:gd name="T16" fmla="*/ 34 w 71"/>
                  <a:gd name="T17" fmla="*/ 21 h 97"/>
                  <a:gd name="T18" fmla="*/ 29 w 71"/>
                  <a:gd name="T19" fmla="*/ 14 h 97"/>
                  <a:gd name="T20" fmla="*/ 24 w 71"/>
                  <a:gd name="T21" fmla="*/ 7 h 97"/>
                  <a:gd name="T22" fmla="*/ 18 w 71"/>
                  <a:gd name="T23" fmla="*/ 0 h 97"/>
                  <a:gd name="T24" fmla="*/ 9 w 71"/>
                  <a:gd name="T25" fmla="*/ 1 h 97"/>
                  <a:gd name="T26" fmla="*/ 7 w 71"/>
                  <a:gd name="T27" fmla="*/ 2 h 97"/>
                  <a:gd name="T28" fmla="*/ 3 w 71"/>
                  <a:gd name="T29" fmla="*/ 10 h 97"/>
                  <a:gd name="T30" fmla="*/ 3 w 71"/>
                  <a:gd name="T31" fmla="*/ 18 h 97"/>
                  <a:gd name="T32" fmla="*/ 3 w 71"/>
                  <a:gd name="T33" fmla="*/ 28 h 97"/>
                  <a:gd name="T34" fmla="*/ 2 w 71"/>
                  <a:gd name="T35" fmla="*/ 34 h 97"/>
                  <a:gd name="T36" fmla="*/ 2 w 71"/>
                  <a:gd name="T37" fmla="*/ 43 h 97"/>
                  <a:gd name="T38" fmla="*/ 2 w 71"/>
                  <a:gd name="T39" fmla="*/ 52 h 97"/>
                  <a:gd name="T40" fmla="*/ 2 w 71"/>
                  <a:gd name="T41" fmla="*/ 60 h 97"/>
                  <a:gd name="T42" fmla="*/ 0 w 71"/>
                  <a:gd name="T43" fmla="*/ 64 h 97"/>
                  <a:gd name="T44" fmla="*/ 0 w 71"/>
                  <a:gd name="T45" fmla="*/ 72 h 97"/>
                  <a:gd name="T46" fmla="*/ 6 w 71"/>
                  <a:gd name="T47" fmla="*/ 84 h 97"/>
                  <a:gd name="T48" fmla="*/ 11 w 71"/>
                  <a:gd name="T49" fmla="*/ 90 h 97"/>
                  <a:gd name="T50" fmla="*/ 19 w 71"/>
                  <a:gd name="T51" fmla="*/ 90 h 97"/>
                  <a:gd name="T52" fmla="*/ 26 w 71"/>
                  <a:gd name="T53" fmla="*/ 93 h 97"/>
                  <a:gd name="T54" fmla="*/ 31 w 71"/>
                  <a:gd name="T55" fmla="*/ 94 h 97"/>
                  <a:gd name="T56" fmla="*/ 31 w 71"/>
                  <a:gd name="T57" fmla="*/ 95 h 97"/>
                  <a:gd name="T58" fmla="*/ 34 w 71"/>
                  <a:gd name="T59" fmla="*/ 97 h 97"/>
                  <a:gd name="T60" fmla="*/ 41 w 71"/>
                  <a:gd name="T61" fmla="*/ 94 h 97"/>
                  <a:gd name="T62" fmla="*/ 46 w 71"/>
                  <a:gd name="T63" fmla="*/ 97 h 97"/>
                  <a:gd name="T64" fmla="*/ 49 w 71"/>
                  <a:gd name="T65" fmla="*/ 97 h 97"/>
                  <a:gd name="T66" fmla="*/ 53 w 71"/>
                  <a:gd name="T67" fmla="*/ 97 h 97"/>
                  <a:gd name="T68" fmla="*/ 53 w 71"/>
                  <a:gd name="T69" fmla="*/ 94 h 97"/>
                  <a:gd name="T70" fmla="*/ 60 w 71"/>
                  <a:gd name="T71" fmla="*/ 93 h 97"/>
                  <a:gd name="T72" fmla="*/ 64 w 71"/>
                  <a:gd name="T73" fmla="*/ 86 h 97"/>
                  <a:gd name="T74" fmla="*/ 65 w 71"/>
                  <a:gd name="T75" fmla="*/ 83 h 97"/>
                  <a:gd name="T76" fmla="*/ 68 w 71"/>
                  <a:gd name="T77" fmla="*/ 75 h 97"/>
                  <a:gd name="T78" fmla="*/ 71 w 71"/>
                  <a:gd name="T79" fmla="*/ 71 h 97"/>
                  <a:gd name="T80" fmla="*/ 69 w 71"/>
                  <a:gd name="T81" fmla="*/ 6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1" h="97">
                    <a:moveTo>
                      <a:pt x="69" y="67"/>
                    </a:moveTo>
                    <a:lnTo>
                      <a:pt x="69" y="66"/>
                    </a:lnTo>
                    <a:lnTo>
                      <a:pt x="68" y="65"/>
                    </a:lnTo>
                    <a:lnTo>
                      <a:pt x="67" y="60"/>
                    </a:lnTo>
                    <a:lnTo>
                      <a:pt x="70" y="56"/>
                    </a:lnTo>
                    <a:lnTo>
                      <a:pt x="70" y="51"/>
                    </a:lnTo>
                    <a:lnTo>
                      <a:pt x="67" y="48"/>
                    </a:lnTo>
                    <a:lnTo>
                      <a:pt x="64" y="42"/>
                    </a:lnTo>
                    <a:lnTo>
                      <a:pt x="60" y="37"/>
                    </a:lnTo>
                    <a:lnTo>
                      <a:pt x="55" y="34"/>
                    </a:lnTo>
                    <a:lnTo>
                      <a:pt x="52" y="35"/>
                    </a:lnTo>
                    <a:lnTo>
                      <a:pt x="52" y="30"/>
                    </a:lnTo>
                    <a:lnTo>
                      <a:pt x="49" y="26"/>
                    </a:lnTo>
                    <a:lnTo>
                      <a:pt x="45" y="25"/>
                    </a:lnTo>
                    <a:lnTo>
                      <a:pt x="41" y="23"/>
                    </a:lnTo>
                    <a:lnTo>
                      <a:pt x="38" y="17"/>
                    </a:lnTo>
                    <a:lnTo>
                      <a:pt x="36" y="17"/>
                    </a:lnTo>
                    <a:lnTo>
                      <a:pt x="34" y="21"/>
                    </a:lnTo>
                    <a:lnTo>
                      <a:pt x="33" y="21"/>
                    </a:lnTo>
                    <a:lnTo>
                      <a:pt x="29" y="14"/>
                    </a:lnTo>
                    <a:lnTo>
                      <a:pt x="27" y="9"/>
                    </a:lnTo>
                    <a:lnTo>
                      <a:pt x="24" y="7"/>
                    </a:lnTo>
                    <a:lnTo>
                      <a:pt x="21" y="2"/>
                    </a:lnTo>
                    <a:lnTo>
                      <a:pt x="18" y="0"/>
                    </a:lnTo>
                    <a:lnTo>
                      <a:pt x="11" y="3"/>
                    </a:lnTo>
                    <a:lnTo>
                      <a:pt x="9" y="1"/>
                    </a:lnTo>
                    <a:lnTo>
                      <a:pt x="7" y="1"/>
                    </a:lnTo>
                    <a:lnTo>
                      <a:pt x="7" y="2"/>
                    </a:lnTo>
                    <a:lnTo>
                      <a:pt x="5" y="6"/>
                    </a:lnTo>
                    <a:lnTo>
                      <a:pt x="3" y="10"/>
                    </a:lnTo>
                    <a:lnTo>
                      <a:pt x="4" y="15"/>
                    </a:lnTo>
                    <a:lnTo>
                      <a:pt x="3" y="18"/>
                    </a:lnTo>
                    <a:lnTo>
                      <a:pt x="4" y="21"/>
                    </a:lnTo>
                    <a:lnTo>
                      <a:pt x="3" y="28"/>
                    </a:lnTo>
                    <a:lnTo>
                      <a:pt x="2" y="31"/>
                    </a:lnTo>
                    <a:lnTo>
                      <a:pt x="2" y="34"/>
                    </a:lnTo>
                    <a:lnTo>
                      <a:pt x="1" y="38"/>
                    </a:lnTo>
                    <a:lnTo>
                      <a:pt x="2" y="43"/>
                    </a:lnTo>
                    <a:lnTo>
                      <a:pt x="1" y="45"/>
                    </a:lnTo>
                    <a:lnTo>
                      <a:pt x="2" y="52"/>
                    </a:lnTo>
                    <a:lnTo>
                      <a:pt x="3" y="58"/>
                    </a:lnTo>
                    <a:lnTo>
                      <a:pt x="2" y="60"/>
                    </a:lnTo>
                    <a:lnTo>
                      <a:pt x="0" y="63"/>
                    </a:lnTo>
                    <a:lnTo>
                      <a:pt x="0" y="64"/>
                    </a:lnTo>
                    <a:lnTo>
                      <a:pt x="0" y="64"/>
                    </a:lnTo>
                    <a:lnTo>
                      <a:pt x="0" y="72"/>
                    </a:lnTo>
                    <a:lnTo>
                      <a:pt x="1" y="78"/>
                    </a:lnTo>
                    <a:lnTo>
                      <a:pt x="6" y="84"/>
                    </a:lnTo>
                    <a:lnTo>
                      <a:pt x="7" y="85"/>
                    </a:lnTo>
                    <a:lnTo>
                      <a:pt x="11" y="90"/>
                    </a:lnTo>
                    <a:lnTo>
                      <a:pt x="13" y="90"/>
                    </a:lnTo>
                    <a:lnTo>
                      <a:pt x="19" y="90"/>
                    </a:lnTo>
                    <a:lnTo>
                      <a:pt x="23" y="90"/>
                    </a:lnTo>
                    <a:lnTo>
                      <a:pt x="26" y="93"/>
                    </a:lnTo>
                    <a:lnTo>
                      <a:pt x="29" y="93"/>
                    </a:lnTo>
                    <a:lnTo>
                      <a:pt x="31" y="94"/>
                    </a:lnTo>
                    <a:lnTo>
                      <a:pt x="32" y="94"/>
                    </a:lnTo>
                    <a:lnTo>
                      <a:pt x="31" y="95"/>
                    </a:lnTo>
                    <a:lnTo>
                      <a:pt x="31" y="97"/>
                    </a:lnTo>
                    <a:lnTo>
                      <a:pt x="34" y="97"/>
                    </a:lnTo>
                    <a:lnTo>
                      <a:pt x="37" y="95"/>
                    </a:lnTo>
                    <a:lnTo>
                      <a:pt x="41" y="94"/>
                    </a:lnTo>
                    <a:lnTo>
                      <a:pt x="44" y="95"/>
                    </a:lnTo>
                    <a:lnTo>
                      <a:pt x="46" y="97"/>
                    </a:lnTo>
                    <a:lnTo>
                      <a:pt x="47" y="97"/>
                    </a:lnTo>
                    <a:lnTo>
                      <a:pt x="49" y="97"/>
                    </a:lnTo>
                    <a:lnTo>
                      <a:pt x="51" y="97"/>
                    </a:lnTo>
                    <a:lnTo>
                      <a:pt x="53" y="97"/>
                    </a:lnTo>
                    <a:lnTo>
                      <a:pt x="53" y="94"/>
                    </a:lnTo>
                    <a:lnTo>
                      <a:pt x="53" y="94"/>
                    </a:lnTo>
                    <a:lnTo>
                      <a:pt x="55" y="95"/>
                    </a:lnTo>
                    <a:lnTo>
                      <a:pt x="60" y="93"/>
                    </a:lnTo>
                    <a:lnTo>
                      <a:pt x="64" y="88"/>
                    </a:lnTo>
                    <a:lnTo>
                      <a:pt x="64" y="86"/>
                    </a:lnTo>
                    <a:lnTo>
                      <a:pt x="64" y="86"/>
                    </a:lnTo>
                    <a:lnTo>
                      <a:pt x="65" y="83"/>
                    </a:lnTo>
                    <a:lnTo>
                      <a:pt x="68" y="80"/>
                    </a:lnTo>
                    <a:lnTo>
                      <a:pt x="68" y="75"/>
                    </a:lnTo>
                    <a:lnTo>
                      <a:pt x="71" y="72"/>
                    </a:lnTo>
                    <a:lnTo>
                      <a:pt x="71" y="71"/>
                    </a:lnTo>
                    <a:lnTo>
                      <a:pt x="71" y="70"/>
                    </a:lnTo>
                    <a:lnTo>
                      <a:pt x="69" y="6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12" name="Freeform 1313">
                <a:extLst>
                  <a:ext uri="{FF2B5EF4-FFF2-40B4-BE49-F238E27FC236}">
                    <a16:creationId xmlns:a16="http://schemas.microsoft.com/office/drawing/2014/main" id="{BA698E10-799A-64B9-517D-454DF300FC85}"/>
                  </a:ext>
                </a:extLst>
              </p:cNvPr>
              <p:cNvSpPr>
                <a:spLocks/>
              </p:cNvSpPr>
              <p:nvPr/>
            </p:nvSpPr>
            <p:spPr bwMode="auto">
              <a:xfrm>
                <a:off x="4202113" y="5067300"/>
                <a:ext cx="360363" cy="1011238"/>
              </a:xfrm>
              <a:custGeom>
                <a:avLst/>
                <a:gdLst>
                  <a:gd name="T0" fmla="*/ 172 w 227"/>
                  <a:gd name="T1" fmla="*/ 184 h 637"/>
                  <a:gd name="T2" fmla="*/ 177 w 227"/>
                  <a:gd name="T3" fmla="*/ 152 h 637"/>
                  <a:gd name="T4" fmla="*/ 189 w 227"/>
                  <a:gd name="T5" fmla="*/ 130 h 637"/>
                  <a:gd name="T6" fmla="*/ 202 w 227"/>
                  <a:gd name="T7" fmla="*/ 112 h 637"/>
                  <a:gd name="T8" fmla="*/ 223 w 227"/>
                  <a:gd name="T9" fmla="*/ 94 h 637"/>
                  <a:gd name="T10" fmla="*/ 216 w 227"/>
                  <a:gd name="T11" fmla="*/ 61 h 637"/>
                  <a:gd name="T12" fmla="*/ 207 w 227"/>
                  <a:gd name="T13" fmla="*/ 87 h 637"/>
                  <a:gd name="T14" fmla="*/ 187 w 227"/>
                  <a:gd name="T15" fmla="*/ 103 h 637"/>
                  <a:gd name="T16" fmla="*/ 164 w 227"/>
                  <a:gd name="T17" fmla="*/ 83 h 637"/>
                  <a:gd name="T18" fmla="*/ 161 w 227"/>
                  <a:gd name="T19" fmla="*/ 54 h 637"/>
                  <a:gd name="T20" fmla="*/ 118 w 227"/>
                  <a:gd name="T21" fmla="*/ 28 h 637"/>
                  <a:gd name="T22" fmla="*/ 86 w 227"/>
                  <a:gd name="T23" fmla="*/ 1 h 637"/>
                  <a:gd name="T24" fmla="*/ 70 w 227"/>
                  <a:gd name="T25" fmla="*/ 7 h 637"/>
                  <a:gd name="T26" fmla="*/ 45 w 227"/>
                  <a:gd name="T27" fmla="*/ 2 h 637"/>
                  <a:gd name="T28" fmla="*/ 18 w 227"/>
                  <a:gd name="T29" fmla="*/ 59 h 637"/>
                  <a:gd name="T30" fmla="*/ 19 w 227"/>
                  <a:gd name="T31" fmla="*/ 88 h 637"/>
                  <a:gd name="T32" fmla="*/ 7 w 227"/>
                  <a:gd name="T33" fmla="*/ 122 h 637"/>
                  <a:gd name="T34" fmla="*/ 1 w 227"/>
                  <a:gd name="T35" fmla="*/ 175 h 637"/>
                  <a:gd name="T36" fmla="*/ 14 w 227"/>
                  <a:gd name="T37" fmla="*/ 220 h 637"/>
                  <a:gd name="T38" fmla="*/ 12 w 227"/>
                  <a:gd name="T39" fmla="*/ 269 h 637"/>
                  <a:gd name="T40" fmla="*/ 12 w 227"/>
                  <a:gd name="T41" fmla="*/ 333 h 637"/>
                  <a:gd name="T42" fmla="*/ 5 w 227"/>
                  <a:gd name="T43" fmla="*/ 395 h 637"/>
                  <a:gd name="T44" fmla="*/ 12 w 227"/>
                  <a:gd name="T45" fmla="*/ 433 h 637"/>
                  <a:gd name="T46" fmla="*/ 20 w 227"/>
                  <a:gd name="T47" fmla="*/ 461 h 637"/>
                  <a:gd name="T48" fmla="*/ 26 w 227"/>
                  <a:gd name="T49" fmla="*/ 478 h 637"/>
                  <a:gd name="T50" fmla="*/ 26 w 227"/>
                  <a:gd name="T51" fmla="*/ 522 h 637"/>
                  <a:gd name="T52" fmla="*/ 15 w 227"/>
                  <a:gd name="T53" fmla="*/ 584 h 637"/>
                  <a:gd name="T54" fmla="*/ 35 w 227"/>
                  <a:gd name="T55" fmla="*/ 613 h 637"/>
                  <a:gd name="T56" fmla="*/ 81 w 227"/>
                  <a:gd name="T57" fmla="*/ 630 h 637"/>
                  <a:gd name="T58" fmla="*/ 84 w 227"/>
                  <a:gd name="T59" fmla="*/ 625 h 637"/>
                  <a:gd name="T60" fmla="*/ 78 w 227"/>
                  <a:gd name="T61" fmla="*/ 606 h 637"/>
                  <a:gd name="T62" fmla="*/ 78 w 227"/>
                  <a:gd name="T63" fmla="*/ 578 h 637"/>
                  <a:gd name="T64" fmla="*/ 90 w 227"/>
                  <a:gd name="T65" fmla="*/ 565 h 637"/>
                  <a:gd name="T66" fmla="*/ 97 w 227"/>
                  <a:gd name="T67" fmla="*/ 550 h 637"/>
                  <a:gd name="T68" fmla="*/ 106 w 227"/>
                  <a:gd name="T69" fmla="*/ 531 h 637"/>
                  <a:gd name="T70" fmla="*/ 106 w 227"/>
                  <a:gd name="T71" fmla="*/ 514 h 637"/>
                  <a:gd name="T72" fmla="*/ 83 w 227"/>
                  <a:gd name="T73" fmla="*/ 502 h 637"/>
                  <a:gd name="T74" fmla="*/ 81 w 227"/>
                  <a:gd name="T75" fmla="*/ 475 h 637"/>
                  <a:gd name="T76" fmla="*/ 102 w 227"/>
                  <a:gd name="T77" fmla="*/ 464 h 637"/>
                  <a:gd name="T78" fmla="*/ 103 w 227"/>
                  <a:gd name="T79" fmla="*/ 450 h 637"/>
                  <a:gd name="T80" fmla="*/ 101 w 227"/>
                  <a:gd name="T81" fmla="*/ 427 h 637"/>
                  <a:gd name="T82" fmla="*/ 102 w 227"/>
                  <a:gd name="T83" fmla="*/ 412 h 637"/>
                  <a:gd name="T84" fmla="*/ 120 w 227"/>
                  <a:gd name="T85" fmla="*/ 414 h 637"/>
                  <a:gd name="T86" fmla="*/ 113 w 227"/>
                  <a:gd name="T87" fmla="*/ 399 h 637"/>
                  <a:gd name="T88" fmla="*/ 106 w 227"/>
                  <a:gd name="T89" fmla="*/ 402 h 637"/>
                  <a:gd name="T90" fmla="*/ 94 w 227"/>
                  <a:gd name="T91" fmla="*/ 378 h 637"/>
                  <a:gd name="T92" fmla="*/ 113 w 227"/>
                  <a:gd name="T93" fmla="*/ 378 h 637"/>
                  <a:gd name="T94" fmla="*/ 133 w 227"/>
                  <a:gd name="T95" fmla="*/ 364 h 637"/>
                  <a:gd name="T96" fmla="*/ 133 w 227"/>
                  <a:gd name="T97" fmla="*/ 345 h 637"/>
                  <a:gd name="T98" fmla="*/ 130 w 227"/>
                  <a:gd name="T99" fmla="*/ 327 h 637"/>
                  <a:gd name="T100" fmla="*/ 147 w 227"/>
                  <a:gd name="T101" fmla="*/ 329 h 637"/>
                  <a:gd name="T102" fmla="*/ 192 w 227"/>
                  <a:gd name="T103" fmla="*/ 313 h 637"/>
                  <a:gd name="T104" fmla="*/ 200 w 227"/>
                  <a:gd name="T105" fmla="*/ 289 h 637"/>
                  <a:gd name="T106" fmla="*/ 189 w 227"/>
                  <a:gd name="T107" fmla="*/ 270 h 637"/>
                  <a:gd name="T108" fmla="*/ 171 w 227"/>
                  <a:gd name="T109" fmla="*/ 235 h 637"/>
                  <a:gd name="T110" fmla="*/ 170 w 227"/>
                  <a:gd name="T111" fmla="*/ 214 h 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7" h="637">
                    <a:moveTo>
                      <a:pt x="170" y="213"/>
                    </a:moveTo>
                    <a:lnTo>
                      <a:pt x="172" y="210"/>
                    </a:lnTo>
                    <a:lnTo>
                      <a:pt x="173" y="208"/>
                    </a:lnTo>
                    <a:lnTo>
                      <a:pt x="172" y="202"/>
                    </a:lnTo>
                    <a:lnTo>
                      <a:pt x="171" y="195"/>
                    </a:lnTo>
                    <a:lnTo>
                      <a:pt x="172" y="193"/>
                    </a:lnTo>
                    <a:lnTo>
                      <a:pt x="171" y="188"/>
                    </a:lnTo>
                    <a:lnTo>
                      <a:pt x="172" y="184"/>
                    </a:lnTo>
                    <a:lnTo>
                      <a:pt x="172" y="181"/>
                    </a:lnTo>
                    <a:lnTo>
                      <a:pt x="173" y="178"/>
                    </a:lnTo>
                    <a:lnTo>
                      <a:pt x="174" y="171"/>
                    </a:lnTo>
                    <a:lnTo>
                      <a:pt x="173" y="168"/>
                    </a:lnTo>
                    <a:lnTo>
                      <a:pt x="174" y="165"/>
                    </a:lnTo>
                    <a:lnTo>
                      <a:pt x="173" y="160"/>
                    </a:lnTo>
                    <a:lnTo>
                      <a:pt x="175" y="156"/>
                    </a:lnTo>
                    <a:lnTo>
                      <a:pt x="177" y="152"/>
                    </a:lnTo>
                    <a:lnTo>
                      <a:pt x="177" y="151"/>
                    </a:lnTo>
                    <a:lnTo>
                      <a:pt x="178" y="150"/>
                    </a:lnTo>
                    <a:lnTo>
                      <a:pt x="180" y="147"/>
                    </a:lnTo>
                    <a:lnTo>
                      <a:pt x="180" y="146"/>
                    </a:lnTo>
                    <a:lnTo>
                      <a:pt x="182" y="141"/>
                    </a:lnTo>
                    <a:lnTo>
                      <a:pt x="185" y="139"/>
                    </a:lnTo>
                    <a:lnTo>
                      <a:pt x="188" y="133"/>
                    </a:lnTo>
                    <a:lnTo>
                      <a:pt x="189" y="130"/>
                    </a:lnTo>
                    <a:lnTo>
                      <a:pt x="191" y="130"/>
                    </a:lnTo>
                    <a:lnTo>
                      <a:pt x="191" y="126"/>
                    </a:lnTo>
                    <a:lnTo>
                      <a:pt x="192" y="123"/>
                    </a:lnTo>
                    <a:lnTo>
                      <a:pt x="196" y="117"/>
                    </a:lnTo>
                    <a:lnTo>
                      <a:pt x="198" y="117"/>
                    </a:lnTo>
                    <a:lnTo>
                      <a:pt x="199" y="116"/>
                    </a:lnTo>
                    <a:lnTo>
                      <a:pt x="199" y="112"/>
                    </a:lnTo>
                    <a:lnTo>
                      <a:pt x="202" y="112"/>
                    </a:lnTo>
                    <a:lnTo>
                      <a:pt x="206" y="106"/>
                    </a:lnTo>
                    <a:lnTo>
                      <a:pt x="209" y="106"/>
                    </a:lnTo>
                    <a:lnTo>
                      <a:pt x="210" y="103"/>
                    </a:lnTo>
                    <a:lnTo>
                      <a:pt x="216" y="99"/>
                    </a:lnTo>
                    <a:lnTo>
                      <a:pt x="216" y="99"/>
                    </a:lnTo>
                    <a:lnTo>
                      <a:pt x="219" y="97"/>
                    </a:lnTo>
                    <a:lnTo>
                      <a:pt x="220" y="96"/>
                    </a:lnTo>
                    <a:lnTo>
                      <a:pt x="223" y="94"/>
                    </a:lnTo>
                    <a:lnTo>
                      <a:pt x="226" y="94"/>
                    </a:lnTo>
                    <a:lnTo>
                      <a:pt x="227" y="92"/>
                    </a:lnTo>
                    <a:lnTo>
                      <a:pt x="226" y="85"/>
                    </a:lnTo>
                    <a:lnTo>
                      <a:pt x="225" y="78"/>
                    </a:lnTo>
                    <a:lnTo>
                      <a:pt x="226" y="73"/>
                    </a:lnTo>
                    <a:lnTo>
                      <a:pt x="223" y="66"/>
                    </a:lnTo>
                    <a:lnTo>
                      <a:pt x="223" y="62"/>
                    </a:lnTo>
                    <a:lnTo>
                      <a:pt x="216" y="61"/>
                    </a:lnTo>
                    <a:lnTo>
                      <a:pt x="213" y="63"/>
                    </a:lnTo>
                    <a:lnTo>
                      <a:pt x="213" y="64"/>
                    </a:lnTo>
                    <a:lnTo>
                      <a:pt x="213" y="68"/>
                    </a:lnTo>
                    <a:lnTo>
                      <a:pt x="213" y="71"/>
                    </a:lnTo>
                    <a:lnTo>
                      <a:pt x="213" y="77"/>
                    </a:lnTo>
                    <a:lnTo>
                      <a:pt x="210" y="79"/>
                    </a:lnTo>
                    <a:lnTo>
                      <a:pt x="209" y="83"/>
                    </a:lnTo>
                    <a:lnTo>
                      <a:pt x="207" y="87"/>
                    </a:lnTo>
                    <a:lnTo>
                      <a:pt x="201" y="92"/>
                    </a:lnTo>
                    <a:lnTo>
                      <a:pt x="200" y="97"/>
                    </a:lnTo>
                    <a:lnTo>
                      <a:pt x="197" y="100"/>
                    </a:lnTo>
                    <a:lnTo>
                      <a:pt x="194" y="99"/>
                    </a:lnTo>
                    <a:lnTo>
                      <a:pt x="193" y="100"/>
                    </a:lnTo>
                    <a:lnTo>
                      <a:pt x="190" y="105"/>
                    </a:lnTo>
                    <a:lnTo>
                      <a:pt x="189" y="103"/>
                    </a:lnTo>
                    <a:lnTo>
                      <a:pt x="187" y="103"/>
                    </a:lnTo>
                    <a:lnTo>
                      <a:pt x="184" y="105"/>
                    </a:lnTo>
                    <a:lnTo>
                      <a:pt x="178" y="100"/>
                    </a:lnTo>
                    <a:lnTo>
                      <a:pt x="169" y="97"/>
                    </a:lnTo>
                    <a:lnTo>
                      <a:pt x="159" y="99"/>
                    </a:lnTo>
                    <a:lnTo>
                      <a:pt x="157" y="99"/>
                    </a:lnTo>
                    <a:lnTo>
                      <a:pt x="158" y="95"/>
                    </a:lnTo>
                    <a:lnTo>
                      <a:pt x="162" y="90"/>
                    </a:lnTo>
                    <a:lnTo>
                      <a:pt x="164" y="83"/>
                    </a:lnTo>
                    <a:lnTo>
                      <a:pt x="163" y="80"/>
                    </a:lnTo>
                    <a:lnTo>
                      <a:pt x="165" y="77"/>
                    </a:lnTo>
                    <a:lnTo>
                      <a:pt x="167" y="74"/>
                    </a:lnTo>
                    <a:lnTo>
                      <a:pt x="169" y="71"/>
                    </a:lnTo>
                    <a:lnTo>
                      <a:pt x="170" y="67"/>
                    </a:lnTo>
                    <a:lnTo>
                      <a:pt x="168" y="63"/>
                    </a:lnTo>
                    <a:lnTo>
                      <a:pt x="165" y="59"/>
                    </a:lnTo>
                    <a:lnTo>
                      <a:pt x="161" y="54"/>
                    </a:lnTo>
                    <a:lnTo>
                      <a:pt x="153" y="53"/>
                    </a:lnTo>
                    <a:lnTo>
                      <a:pt x="147" y="49"/>
                    </a:lnTo>
                    <a:lnTo>
                      <a:pt x="140" y="43"/>
                    </a:lnTo>
                    <a:lnTo>
                      <a:pt x="137" y="42"/>
                    </a:lnTo>
                    <a:lnTo>
                      <a:pt x="132" y="39"/>
                    </a:lnTo>
                    <a:lnTo>
                      <a:pt x="123" y="36"/>
                    </a:lnTo>
                    <a:lnTo>
                      <a:pt x="121" y="32"/>
                    </a:lnTo>
                    <a:lnTo>
                      <a:pt x="118" y="28"/>
                    </a:lnTo>
                    <a:lnTo>
                      <a:pt x="114" y="27"/>
                    </a:lnTo>
                    <a:lnTo>
                      <a:pt x="106" y="17"/>
                    </a:lnTo>
                    <a:lnTo>
                      <a:pt x="102" y="9"/>
                    </a:lnTo>
                    <a:lnTo>
                      <a:pt x="99" y="9"/>
                    </a:lnTo>
                    <a:lnTo>
                      <a:pt x="96" y="5"/>
                    </a:lnTo>
                    <a:lnTo>
                      <a:pt x="95" y="4"/>
                    </a:lnTo>
                    <a:lnTo>
                      <a:pt x="93" y="1"/>
                    </a:lnTo>
                    <a:lnTo>
                      <a:pt x="86" y="1"/>
                    </a:lnTo>
                    <a:lnTo>
                      <a:pt x="78" y="1"/>
                    </a:lnTo>
                    <a:lnTo>
                      <a:pt x="75" y="5"/>
                    </a:lnTo>
                    <a:lnTo>
                      <a:pt x="75" y="8"/>
                    </a:lnTo>
                    <a:lnTo>
                      <a:pt x="74" y="11"/>
                    </a:lnTo>
                    <a:lnTo>
                      <a:pt x="75" y="14"/>
                    </a:lnTo>
                    <a:lnTo>
                      <a:pt x="73" y="16"/>
                    </a:lnTo>
                    <a:lnTo>
                      <a:pt x="72" y="14"/>
                    </a:lnTo>
                    <a:lnTo>
                      <a:pt x="70" y="7"/>
                    </a:lnTo>
                    <a:lnTo>
                      <a:pt x="69" y="3"/>
                    </a:lnTo>
                    <a:lnTo>
                      <a:pt x="67" y="2"/>
                    </a:lnTo>
                    <a:lnTo>
                      <a:pt x="61" y="3"/>
                    </a:lnTo>
                    <a:lnTo>
                      <a:pt x="58" y="2"/>
                    </a:lnTo>
                    <a:lnTo>
                      <a:pt x="56" y="3"/>
                    </a:lnTo>
                    <a:lnTo>
                      <a:pt x="52" y="4"/>
                    </a:lnTo>
                    <a:lnTo>
                      <a:pt x="48" y="0"/>
                    </a:lnTo>
                    <a:lnTo>
                      <a:pt x="45" y="2"/>
                    </a:lnTo>
                    <a:lnTo>
                      <a:pt x="40" y="9"/>
                    </a:lnTo>
                    <a:lnTo>
                      <a:pt x="36" y="15"/>
                    </a:lnTo>
                    <a:lnTo>
                      <a:pt x="35" y="17"/>
                    </a:lnTo>
                    <a:lnTo>
                      <a:pt x="36" y="22"/>
                    </a:lnTo>
                    <a:lnTo>
                      <a:pt x="33" y="41"/>
                    </a:lnTo>
                    <a:lnTo>
                      <a:pt x="16" y="52"/>
                    </a:lnTo>
                    <a:lnTo>
                      <a:pt x="16" y="56"/>
                    </a:lnTo>
                    <a:lnTo>
                      <a:pt x="18" y="59"/>
                    </a:lnTo>
                    <a:lnTo>
                      <a:pt x="19" y="62"/>
                    </a:lnTo>
                    <a:lnTo>
                      <a:pt x="17" y="66"/>
                    </a:lnTo>
                    <a:lnTo>
                      <a:pt x="18" y="71"/>
                    </a:lnTo>
                    <a:lnTo>
                      <a:pt x="21" y="76"/>
                    </a:lnTo>
                    <a:lnTo>
                      <a:pt x="21" y="81"/>
                    </a:lnTo>
                    <a:lnTo>
                      <a:pt x="19" y="83"/>
                    </a:lnTo>
                    <a:lnTo>
                      <a:pt x="18" y="86"/>
                    </a:lnTo>
                    <a:lnTo>
                      <a:pt x="19" y="88"/>
                    </a:lnTo>
                    <a:lnTo>
                      <a:pt x="20" y="90"/>
                    </a:lnTo>
                    <a:lnTo>
                      <a:pt x="21" y="95"/>
                    </a:lnTo>
                    <a:lnTo>
                      <a:pt x="22" y="97"/>
                    </a:lnTo>
                    <a:lnTo>
                      <a:pt x="20" y="100"/>
                    </a:lnTo>
                    <a:lnTo>
                      <a:pt x="17" y="102"/>
                    </a:lnTo>
                    <a:lnTo>
                      <a:pt x="13" y="106"/>
                    </a:lnTo>
                    <a:lnTo>
                      <a:pt x="10" y="117"/>
                    </a:lnTo>
                    <a:lnTo>
                      <a:pt x="7" y="122"/>
                    </a:lnTo>
                    <a:lnTo>
                      <a:pt x="6" y="134"/>
                    </a:lnTo>
                    <a:lnTo>
                      <a:pt x="4" y="137"/>
                    </a:lnTo>
                    <a:lnTo>
                      <a:pt x="5" y="147"/>
                    </a:lnTo>
                    <a:lnTo>
                      <a:pt x="7" y="153"/>
                    </a:lnTo>
                    <a:lnTo>
                      <a:pt x="7" y="161"/>
                    </a:lnTo>
                    <a:lnTo>
                      <a:pt x="5" y="164"/>
                    </a:lnTo>
                    <a:lnTo>
                      <a:pt x="5" y="172"/>
                    </a:lnTo>
                    <a:lnTo>
                      <a:pt x="1" y="175"/>
                    </a:lnTo>
                    <a:lnTo>
                      <a:pt x="0" y="181"/>
                    </a:lnTo>
                    <a:lnTo>
                      <a:pt x="2" y="189"/>
                    </a:lnTo>
                    <a:lnTo>
                      <a:pt x="4" y="193"/>
                    </a:lnTo>
                    <a:lnTo>
                      <a:pt x="5" y="196"/>
                    </a:lnTo>
                    <a:lnTo>
                      <a:pt x="8" y="202"/>
                    </a:lnTo>
                    <a:lnTo>
                      <a:pt x="10" y="208"/>
                    </a:lnTo>
                    <a:lnTo>
                      <a:pt x="12" y="218"/>
                    </a:lnTo>
                    <a:lnTo>
                      <a:pt x="14" y="220"/>
                    </a:lnTo>
                    <a:lnTo>
                      <a:pt x="15" y="233"/>
                    </a:lnTo>
                    <a:lnTo>
                      <a:pt x="14" y="241"/>
                    </a:lnTo>
                    <a:lnTo>
                      <a:pt x="12" y="243"/>
                    </a:lnTo>
                    <a:lnTo>
                      <a:pt x="9" y="249"/>
                    </a:lnTo>
                    <a:lnTo>
                      <a:pt x="10" y="256"/>
                    </a:lnTo>
                    <a:lnTo>
                      <a:pt x="6" y="261"/>
                    </a:lnTo>
                    <a:lnTo>
                      <a:pt x="9" y="264"/>
                    </a:lnTo>
                    <a:lnTo>
                      <a:pt x="12" y="269"/>
                    </a:lnTo>
                    <a:lnTo>
                      <a:pt x="12" y="275"/>
                    </a:lnTo>
                    <a:lnTo>
                      <a:pt x="9" y="280"/>
                    </a:lnTo>
                    <a:lnTo>
                      <a:pt x="5" y="287"/>
                    </a:lnTo>
                    <a:lnTo>
                      <a:pt x="6" y="299"/>
                    </a:lnTo>
                    <a:lnTo>
                      <a:pt x="6" y="303"/>
                    </a:lnTo>
                    <a:lnTo>
                      <a:pt x="5" y="310"/>
                    </a:lnTo>
                    <a:lnTo>
                      <a:pt x="13" y="330"/>
                    </a:lnTo>
                    <a:lnTo>
                      <a:pt x="12" y="333"/>
                    </a:lnTo>
                    <a:lnTo>
                      <a:pt x="8" y="335"/>
                    </a:lnTo>
                    <a:lnTo>
                      <a:pt x="7" y="344"/>
                    </a:lnTo>
                    <a:lnTo>
                      <a:pt x="2" y="353"/>
                    </a:lnTo>
                    <a:lnTo>
                      <a:pt x="2" y="358"/>
                    </a:lnTo>
                    <a:lnTo>
                      <a:pt x="5" y="364"/>
                    </a:lnTo>
                    <a:lnTo>
                      <a:pt x="4" y="377"/>
                    </a:lnTo>
                    <a:lnTo>
                      <a:pt x="5" y="388"/>
                    </a:lnTo>
                    <a:lnTo>
                      <a:pt x="5" y="395"/>
                    </a:lnTo>
                    <a:lnTo>
                      <a:pt x="9" y="397"/>
                    </a:lnTo>
                    <a:lnTo>
                      <a:pt x="10" y="401"/>
                    </a:lnTo>
                    <a:lnTo>
                      <a:pt x="9" y="405"/>
                    </a:lnTo>
                    <a:lnTo>
                      <a:pt x="5" y="407"/>
                    </a:lnTo>
                    <a:lnTo>
                      <a:pt x="6" y="420"/>
                    </a:lnTo>
                    <a:lnTo>
                      <a:pt x="8" y="426"/>
                    </a:lnTo>
                    <a:lnTo>
                      <a:pt x="12" y="427"/>
                    </a:lnTo>
                    <a:lnTo>
                      <a:pt x="12" y="433"/>
                    </a:lnTo>
                    <a:lnTo>
                      <a:pt x="12" y="438"/>
                    </a:lnTo>
                    <a:lnTo>
                      <a:pt x="15" y="445"/>
                    </a:lnTo>
                    <a:lnTo>
                      <a:pt x="16" y="453"/>
                    </a:lnTo>
                    <a:lnTo>
                      <a:pt x="19" y="453"/>
                    </a:lnTo>
                    <a:lnTo>
                      <a:pt x="21" y="451"/>
                    </a:lnTo>
                    <a:lnTo>
                      <a:pt x="23" y="452"/>
                    </a:lnTo>
                    <a:lnTo>
                      <a:pt x="23" y="457"/>
                    </a:lnTo>
                    <a:lnTo>
                      <a:pt x="20" y="461"/>
                    </a:lnTo>
                    <a:lnTo>
                      <a:pt x="13" y="461"/>
                    </a:lnTo>
                    <a:lnTo>
                      <a:pt x="12" y="464"/>
                    </a:lnTo>
                    <a:lnTo>
                      <a:pt x="14" y="465"/>
                    </a:lnTo>
                    <a:lnTo>
                      <a:pt x="15" y="464"/>
                    </a:lnTo>
                    <a:lnTo>
                      <a:pt x="18" y="464"/>
                    </a:lnTo>
                    <a:lnTo>
                      <a:pt x="23" y="468"/>
                    </a:lnTo>
                    <a:lnTo>
                      <a:pt x="26" y="475"/>
                    </a:lnTo>
                    <a:lnTo>
                      <a:pt x="26" y="478"/>
                    </a:lnTo>
                    <a:lnTo>
                      <a:pt x="23" y="482"/>
                    </a:lnTo>
                    <a:lnTo>
                      <a:pt x="22" y="485"/>
                    </a:lnTo>
                    <a:lnTo>
                      <a:pt x="24" y="490"/>
                    </a:lnTo>
                    <a:lnTo>
                      <a:pt x="25" y="499"/>
                    </a:lnTo>
                    <a:lnTo>
                      <a:pt x="26" y="507"/>
                    </a:lnTo>
                    <a:lnTo>
                      <a:pt x="24" y="510"/>
                    </a:lnTo>
                    <a:lnTo>
                      <a:pt x="23" y="514"/>
                    </a:lnTo>
                    <a:lnTo>
                      <a:pt x="26" y="522"/>
                    </a:lnTo>
                    <a:lnTo>
                      <a:pt x="23" y="526"/>
                    </a:lnTo>
                    <a:lnTo>
                      <a:pt x="23" y="533"/>
                    </a:lnTo>
                    <a:lnTo>
                      <a:pt x="24" y="540"/>
                    </a:lnTo>
                    <a:lnTo>
                      <a:pt x="26" y="549"/>
                    </a:lnTo>
                    <a:lnTo>
                      <a:pt x="24" y="558"/>
                    </a:lnTo>
                    <a:lnTo>
                      <a:pt x="19" y="564"/>
                    </a:lnTo>
                    <a:lnTo>
                      <a:pt x="16" y="569"/>
                    </a:lnTo>
                    <a:lnTo>
                      <a:pt x="15" y="584"/>
                    </a:lnTo>
                    <a:lnTo>
                      <a:pt x="16" y="589"/>
                    </a:lnTo>
                    <a:lnTo>
                      <a:pt x="22" y="605"/>
                    </a:lnTo>
                    <a:lnTo>
                      <a:pt x="24" y="605"/>
                    </a:lnTo>
                    <a:lnTo>
                      <a:pt x="27" y="601"/>
                    </a:lnTo>
                    <a:lnTo>
                      <a:pt x="31" y="599"/>
                    </a:lnTo>
                    <a:lnTo>
                      <a:pt x="34" y="599"/>
                    </a:lnTo>
                    <a:lnTo>
                      <a:pt x="34" y="603"/>
                    </a:lnTo>
                    <a:lnTo>
                      <a:pt x="35" y="613"/>
                    </a:lnTo>
                    <a:lnTo>
                      <a:pt x="38" y="616"/>
                    </a:lnTo>
                    <a:lnTo>
                      <a:pt x="40" y="622"/>
                    </a:lnTo>
                    <a:lnTo>
                      <a:pt x="42" y="629"/>
                    </a:lnTo>
                    <a:lnTo>
                      <a:pt x="49" y="630"/>
                    </a:lnTo>
                    <a:lnTo>
                      <a:pt x="51" y="631"/>
                    </a:lnTo>
                    <a:lnTo>
                      <a:pt x="61" y="630"/>
                    </a:lnTo>
                    <a:lnTo>
                      <a:pt x="79" y="630"/>
                    </a:lnTo>
                    <a:lnTo>
                      <a:pt x="81" y="630"/>
                    </a:lnTo>
                    <a:lnTo>
                      <a:pt x="84" y="631"/>
                    </a:lnTo>
                    <a:lnTo>
                      <a:pt x="88" y="636"/>
                    </a:lnTo>
                    <a:lnTo>
                      <a:pt x="91" y="637"/>
                    </a:lnTo>
                    <a:lnTo>
                      <a:pt x="92" y="637"/>
                    </a:lnTo>
                    <a:lnTo>
                      <a:pt x="92" y="634"/>
                    </a:lnTo>
                    <a:lnTo>
                      <a:pt x="88" y="632"/>
                    </a:lnTo>
                    <a:lnTo>
                      <a:pt x="84" y="628"/>
                    </a:lnTo>
                    <a:lnTo>
                      <a:pt x="84" y="625"/>
                    </a:lnTo>
                    <a:lnTo>
                      <a:pt x="81" y="622"/>
                    </a:lnTo>
                    <a:lnTo>
                      <a:pt x="79" y="623"/>
                    </a:lnTo>
                    <a:lnTo>
                      <a:pt x="78" y="621"/>
                    </a:lnTo>
                    <a:lnTo>
                      <a:pt x="80" y="620"/>
                    </a:lnTo>
                    <a:lnTo>
                      <a:pt x="81" y="617"/>
                    </a:lnTo>
                    <a:lnTo>
                      <a:pt x="80" y="616"/>
                    </a:lnTo>
                    <a:lnTo>
                      <a:pt x="80" y="614"/>
                    </a:lnTo>
                    <a:lnTo>
                      <a:pt x="78" y="606"/>
                    </a:lnTo>
                    <a:lnTo>
                      <a:pt x="75" y="601"/>
                    </a:lnTo>
                    <a:lnTo>
                      <a:pt x="75" y="596"/>
                    </a:lnTo>
                    <a:lnTo>
                      <a:pt x="76" y="591"/>
                    </a:lnTo>
                    <a:lnTo>
                      <a:pt x="79" y="587"/>
                    </a:lnTo>
                    <a:lnTo>
                      <a:pt x="81" y="585"/>
                    </a:lnTo>
                    <a:lnTo>
                      <a:pt x="79" y="583"/>
                    </a:lnTo>
                    <a:lnTo>
                      <a:pt x="79" y="580"/>
                    </a:lnTo>
                    <a:lnTo>
                      <a:pt x="78" y="578"/>
                    </a:lnTo>
                    <a:lnTo>
                      <a:pt x="80" y="579"/>
                    </a:lnTo>
                    <a:lnTo>
                      <a:pt x="81" y="582"/>
                    </a:lnTo>
                    <a:lnTo>
                      <a:pt x="84" y="582"/>
                    </a:lnTo>
                    <a:lnTo>
                      <a:pt x="87" y="579"/>
                    </a:lnTo>
                    <a:lnTo>
                      <a:pt x="87" y="577"/>
                    </a:lnTo>
                    <a:lnTo>
                      <a:pt x="90" y="573"/>
                    </a:lnTo>
                    <a:lnTo>
                      <a:pt x="91" y="571"/>
                    </a:lnTo>
                    <a:lnTo>
                      <a:pt x="90" y="565"/>
                    </a:lnTo>
                    <a:lnTo>
                      <a:pt x="88" y="565"/>
                    </a:lnTo>
                    <a:lnTo>
                      <a:pt x="86" y="566"/>
                    </a:lnTo>
                    <a:lnTo>
                      <a:pt x="87" y="564"/>
                    </a:lnTo>
                    <a:lnTo>
                      <a:pt x="89" y="561"/>
                    </a:lnTo>
                    <a:lnTo>
                      <a:pt x="90" y="558"/>
                    </a:lnTo>
                    <a:lnTo>
                      <a:pt x="91" y="554"/>
                    </a:lnTo>
                    <a:lnTo>
                      <a:pt x="94" y="550"/>
                    </a:lnTo>
                    <a:lnTo>
                      <a:pt x="97" y="550"/>
                    </a:lnTo>
                    <a:lnTo>
                      <a:pt x="98" y="546"/>
                    </a:lnTo>
                    <a:lnTo>
                      <a:pt x="100" y="542"/>
                    </a:lnTo>
                    <a:lnTo>
                      <a:pt x="102" y="542"/>
                    </a:lnTo>
                    <a:lnTo>
                      <a:pt x="102" y="539"/>
                    </a:lnTo>
                    <a:lnTo>
                      <a:pt x="104" y="537"/>
                    </a:lnTo>
                    <a:lnTo>
                      <a:pt x="106" y="535"/>
                    </a:lnTo>
                    <a:lnTo>
                      <a:pt x="106" y="533"/>
                    </a:lnTo>
                    <a:lnTo>
                      <a:pt x="106" y="531"/>
                    </a:lnTo>
                    <a:lnTo>
                      <a:pt x="108" y="530"/>
                    </a:lnTo>
                    <a:lnTo>
                      <a:pt x="106" y="527"/>
                    </a:lnTo>
                    <a:lnTo>
                      <a:pt x="104" y="527"/>
                    </a:lnTo>
                    <a:lnTo>
                      <a:pt x="106" y="524"/>
                    </a:lnTo>
                    <a:lnTo>
                      <a:pt x="106" y="521"/>
                    </a:lnTo>
                    <a:lnTo>
                      <a:pt x="105" y="517"/>
                    </a:lnTo>
                    <a:lnTo>
                      <a:pt x="105" y="516"/>
                    </a:lnTo>
                    <a:lnTo>
                      <a:pt x="106" y="514"/>
                    </a:lnTo>
                    <a:lnTo>
                      <a:pt x="105" y="513"/>
                    </a:lnTo>
                    <a:lnTo>
                      <a:pt x="102" y="512"/>
                    </a:lnTo>
                    <a:lnTo>
                      <a:pt x="101" y="513"/>
                    </a:lnTo>
                    <a:lnTo>
                      <a:pt x="99" y="513"/>
                    </a:lnTo>
                    <a:lnTo>
                      <a:pt x="94" y="513"/>
                    </a:lnTo>
                    <a:lnTo>
                      <a:pt x="88" y="506"/>
                    </a:lnTo>
                    <a:lnTo>
                      <a:pt x="85" y="502"/>
                    </a:lnTo>
                    <a:lnTo>
                      <a:pt x="83" y="502"/>
                    </a:lnTo>
                    <a:lnTo>
                      <a:pt x="80" y="499"/>
                    </a:lnTo>
                    <a:lnTo>
                      <a:pt x="77" y="493"/>
                    </a:lnTo>
                    <a:lnTo>
                      <a:pt x="77" y="489"/>
                    </a:lnTo>
                    <a:lnTo>
                      <a:pt x="75" y="486"/>
                    </a:lnTo>
                    <a:lnTo>
                      <a:pt x="75" y="485"/>
                    </a:lnTo>
                    <a:lnTo>
                      <a:pt x="78" y="482"/>
                    </a:lnTo>
                    <a:lnTo>
                      <a:pt x="79" y="478"/>
                    </a:lnTo>
                    <a:lnTo>
                      <a:pt x="81" y="475"/>
                    </a:lnTo>
                    <a:lnTo>
                      <a:pt x="82" y="474"/>
                    </a:lnTo>
                    <a:lnTo>
                      <a:pt x="85" y="471"/>
                    </a:lnTo>
                    <a:lnTo>
                      <a:pt x="88" y="471"/>
                    </a:lnTo>
                    <a:lnTo>
                      <a:pt x="91" y="467"/>
                    </a:lnTo>
                    <a:lnTo>
                      <a:pt x="95" y="466"/>
                    </a:lnTo>
                    <a:lnTo>
                      <a:pt x="97" y="467"/>
                    </a:lnTo>
                    <a:lnTo>
                      <a:pt x="102" y="466"/>
                    </a:lnTo>
                    <a:lnTo>
                      <a:pt x="102" y="464"/>
                    </a:lnTo>
                    <a:lnTo>
                      <a:pt x="101" y="463"/>
                    </a:lnTo>
                    <a:lnTo>
                      <a:pt x="98" y="461"/>
                    </a:lnTo>
                    <a:lnTo>
                      <a:pt x="98" y="460"/>
                    </a:lnTo>
                    <a:lnTo>
                      <a:pt x="99" y="458"/>
                    </a:lnTo>
                    <a:lnTo>
                      <a:pt x="102" y="454"/>
                    </a:lnTo>
                    <a:lnTo>
                      <a:pt x="102" y="454"/>
                    </a:lnTo>
                    <a:lnTo>
                      <a:pt x="103" y="451"/>
                    </a:lnTo>
                    <a:lnTo>
                      <a:pt x="103" y="450"/>
                    </a:lnTo>
                    <a:lnTo>
                      <a:pt x="100" y="445"/>
                    </a:lnTo>
                    <a:lnTo>
                      <a:pt x="100" y="443"/>
                    </a:lnTo>
                    <a:lnTo>
                      <a:pt x="100" y="440"/>
                    </a:lnTo>
                    <a:lnTo>
                      <a:pt x="99" y="439"/>
                    </a:lnTo>
                    <a:lnTo>
                      <a:pt x="99" y="434"/>
                    </a:lnTo>
                    <a:lnTo>
                      <a:pt x="101" y="432"/>
                    </a:lnTo>
                    <a:lnTo>
                      <a:pt x="102" y="429"/>
                    </a:lnTo>
                    <a:lnTo>
                      <a:pt x="101" y="427"/>
                    </a:lnTo>
                    <a:lnTo>
                      <a:pt x="102" y="425"/>
                    </a:lnTo>
                    <a:lnTo>
                      <a:pt x="107" y="423"/>
                    </a:lnTo>
                    <a:lnTo>
                      <a:pt x="110" y="420"/>
                    </a:lnTo>
                    <a:lnTo>
                      <a:pt x="109" y="418"/>
                    </a:lnTo>
                    <a:lnTo>
                      <a:pt x="106" y="416"/>
                    </a:lnTo>
                    <a:lnTo>
                      <a:pt x="102" y="416"/>
                    </a:lnTo>
                    <a:lnTo>
                      <a:pt x="102" y="414"/>
                    </a:lnTo>
                    <a:lnTo>
                      <a:pt x="102" y="412"/>
                    </a:lnTo>
                    <a:lnTo>
                      <a:pt x="105" y="409"/>
                    </a:lnTo>
                    <a:lnTo>
                      <a:pt x="109" y="408"/>
                    </a:lnTo>
                    <a:lnTo>
                      <a:pt x="112" y="410"/>
                    </a:lnTo>
                    <a:lnTo>
                      <a:pt x="112" y="412"/>
                    </a:lnTo>
                    <a:lnTo>
                      <a:pt x="111" y="413"/>
                    </a:lnTo>
                    <a:lnTo>
                      <a:pt x="113" y="417"/>
                    </a:lnTo>
                    <a:lnTo>
                      <a:pt x="114" y="418"/>
                    </a:lnTo>
                    <a:lnTo>
                      <a:pt x="120" y="414"/>
                    </a:lnTo>
                    <a:lnTo>
                      <a:pt x="121" y="410"/>
                    </a:lnTo>
                    <a:lnTo>
                      <a:pt x="120" y="407"/>
                    </a:lnTo>
                    <a:lnTo>
                      <a:pt x="118" y="404"/>
                    </a:lnTo>
                    <a:lnTo>
                      <a:pt x="119" y="404"/>
                    </a:lnTo>
                    <a:lnTo>
                      <a:pt x="120" y="401"/>
                    </a:lnTo>
                    <a:lnTo>
                      <a:pt x="117" y="397"/>
                    </a:lnTo>
                    <a:lnTo>
                      <a:pt x="116" y="396"/>
                    </a:lnTo>
                    <a:lnTo>
                      <a:pt x="113" y="399"/>
                    </a:lnTo>
                    <a:lnTo>
                      <a:pt x="110" y="399"/>
                    </a:lnTo>
                    <a:lnTo>
                      <a:pt x="109" y="400"/>
                    </a:lnTo>
                    <a:lnTo>
                      <a:pt x="110" y="401"/>
                    </a:lnTo>
                    <a:lnTo>
                      <a:pt x="113" y="402"/>
                    </a:lnTo>
                    <a:lnTo>
                      <a:pt x="112" y="403"/>
                    </a:lnTo>
                    <a:lnTo>
                      <a:pt x="107" y="406"/>
                    </a:lnTo>
                    <a:lnTo>
                      <a:pt x="105" y="404"/>
                    </a:lnTo>
                    <a:lnTo>
                      <a:pt x="106" y="402"/>
                    </a:lnTo>
                    <a:lnTo>
                      <a:pt x="108" y="402"/>
                    </a:lnTo>
                    <a:lnTo>
                      <a:pt x="106" y="401"/>
                    </a:lnTo>
                    <a:lnTo>
                      <a:pt x="102" y="401"/>
                    </a:lnTo>
                    <a:lnTo>
                      <a:pt x="99" y="399"/>
                    </a:lnTo>
                    <a:lnTo>
                      <a:pt x="98" y="395"/>
                    </a:lnTo>
                    <a:lnTo>
                      <a:pt x="98" y="388"/>
                    </a:lnTo>
                    <a:lnTo>
                      <a:pt x="97" y="382"/>
                    </a:lnTo>
                    <a:lnTo>
                      <a:pt x="94" y="378"/>
                    </a:lnTo>
                    <a:lnTo>
                      <a:pt x="94" y="372"/>
                    </a:lnTo>
                    <a:lnTo>
                      <a:pt x="97" y="369"/>
                    </a:lnTo>
                    <a:lnTo>
                      <a:pt x="99" y="368"/>
                    </a:lnTo>
                    <a:lnTo>
                      <a:pt x="98" y="371"/>
                    </a:lnTo>
                    <a:lnTo>
                      <a:pt x="99" y="371"/>
                    </a:lnTo>
                    <a:lnTo>
                      <a:pt x="102" y="371"/>
                    </a:lnTo>
                    <a:lnTo>
                      <a:pt x="108" y="373"/>
                    </a:lnTo>
                    <a:lnTo>
                      <a:pt x="113" y="378"/>
                    </a:lnTo>
                    <a:lnTo>
                      <a:pt x="117" y="379"/>
                    </a:lnTo>
                    <a:lnTo>
                      <a:pt x="125" y="379"/>
                    </a:lnTo>
                    <a:lnTo>
                      <a:pt x="130" y="375"/>
                    </a:lnTo>
                    <a:lnTo>
                      <a:pt x="129" y="374"/>
                    </a:lnTo>
                    <a:lnTo>
                      <a:pt x="133" y="371"/>
                    </a:lnTo>
                    <a:lnTo>
                      <a:pt x="133" y="368"/>
                    </a:lnTo>
                    <a:lnTo>
                      <a:pt x="132" y="365"/>
                    </a:lnTo>
                    <a:lnTo>
                      <a:pt x="133" y="364"/>
                    </a:lnTo>
                    <a:lnTo>
                      <a:pt x="134" y="361"/>
                    </a:lnTo>
                    <a:lnTo>
                      <a:pt x="131" y="360"/>
                    </a:lnTo>
                    <a:lnTo>
                      <a:pt x="130" y="357"/>
                    </a:lnTo>
                    <a:lnTo>
                      <a:pt x="130" y="354"/>
                    </a:lnTo>
                    <a:lnTo>
                      <a:pt x="130" y="351"/>
                    </a:lnTo>
                    <a:lnTo>
                      <a:pt x="130" y="350"/>
                    </a:lnTo>
                    <a:lnTo>
                      <a:pt x="133" y="347"/>
                    </a:lnTo>
                    <a:lnTo>
                      <a:pt x="133" y="345"/>
                    </a:lnTo>
                    <a:lnTo>
                      <a:pt x="133" y="345"/>
                    </a:lnTo>
                    <a:lnTo>
                      <a:pt x="134" y="343"/>
                    </a:lnTo>
                    <a:lnTo>
                      <a:pt x="133" y="340"/>
                    </a:lnTo>
                    <a:lnTo>
                      <a:pt x="131" y="340"/>
                    </a:lnTo>
                    <a:lnTo>
                      <a:pt x="131" y="338"/>
                    </a:lnTo>
                    <a:lnTo>
                      <a:pt x="130" y="336"/>
                    </a:lnTo>
                    <a:lnTo>
                      <a:pt x="130" y="330"/>
                    </a:lnTo>
                    <a:lnTo>
                      <a:pt x="130" y="327"/>
                    </a:lnTo>
                    <a:lnTo>
                      <a:pt x="130" y="325"/>
                    </a:lnTo>
                    <a:lnTo>
                      <a:pt x="130" y="323"/>
                    </a:lnTo>
                    <a:lnTo>
                      <a:pt x="132" y="326"/>
                    </a:lnTo>
                    <a:lnTo>
                      <a:pt x="133" y="326"/>
                    </a:lnTo>
                    <a:lnTo>
                      <a:pt x="137" y="327"/>
                    </a:lnTo>
                    <a:lnTo>
                      <a:pt x="140" y="330"/>
                    </a:lnTo>
                    <a:lnTo>
                      <a:pt x="144" y="330"/>
                    </a:lnTo>
                    <a:lnTo>
                      <a:pt x="147" y="329"/>
                    </a:lnTo>
                    <a:lnTo>
                      <a:pt x="152" y="330"/>
                    </a:lnTo>
                    <a:lnTo>
                      <a:pt x="158" y="329"/>
                    </a:lnTo>
                    <a:lnTo>
                      <a:pt x="168" y="326"/>
                    </a:lnTo>
                    <a:lnTo>
                      <a:pt x="177" y="322"/>
                    </a:lnTo>
                    <a:lnTo>
                      <a:pt x="177" y="320"/>
                    </a:lnTo>
                    <a:lnTo>
                      <a:pt x="178" y="322"/>
                    </a:lnTo>
                    <a:lnTo>
                      <a:pt x="185" y="319"/>
                    </a:lnTo>
                    <a:lnTo>
                      <a:pt x="192" y="313"/>
                    </a:lnTo>
                    <a:lnTo>
                      <a:pt x="193" y="310"/>
                    </a:lnTo>
                    <a:lnTo>
                      <a:pt x="192" y="306"/>
                    </a:lnTo>
                    <a:lnTo>
                      <a:pt x="194" y="301"/>
                    </a:lnTo>
                    <a:lnTo>
                      <a:pt x="195" y="299"/>
                    </a:lnTo>
                    <a:lnTo>
                      <a:pt x="196" y="302"/>
                    </a:lnTo>
                    <a:lnTo>
                      <a:pt x="196" y="300"/>
                    </a:lnTo>
                    <a:lnTo>
                      <a:pt x="197" y="295"/>
                    </a:lnTo>
                    <a:lnTo>
                      <a:pt x="200" y="289"/>
                    </a:lnTo>
                    <a:lnTo>
                      <a:pt x="201" y="285"/>
                    </a:lnTo>
                    <a:lnTo>
                      <a:pt x="201" y="278"/>
                    </a:lnTo>
                    <a:lnTo>
                      <a:pt x="200" y="276"/>
                    </a:lnTo>
                    <a:lnTo>
                      <a:pt x="199" y="275"/>
                    </a:lnTo>
                    <a:lnTo>
                      <a:pt x="198" y="278"/>
                    </a:lnTo>
                    <a:lnTo>
                      <a:pt x="195" y="278"/>
                    </a:lnTo>
                    <a:lnTo>
                      <a:pt x="191" y="275"/>
                    </a:lnTo>
                    <a:lnTo>
                      <a:pt x="189" y="270"/>
                    </a:lnTo>
                    <a:lnTo>
                      <a:pt x="189" y="268"/>
                    </a:lnTo>
                    <a:lnTo>
                      <a:pt x="192" y="259"/>
                    </a:lnTo>
                    <a:lnTo>
                      <a:pt x="192" y="256"/>
                    </a:lnTo>
                    <a:lnTo>
                      <a:pt x="191" y="254"/>
                    </a:lnTo>
                    <a:lnTo>
                      <a:pt x="184" y="247"/>
                    </a:lnTo>
                    <a:lnTo>
                      <a:pt x="178" y="244"/>
                    </a:lnTo>
                    <a:lnTo>
                      <a:pt x="171" y="238"/>
                    </a:lnTo>
                    <a:lnTo>
                      <a:pt x="171" y="235"/>
                    </a:lnTo>
                    <a:lnTo>
                      <a:pt x="171" y="234"/>
                    </a:lnTo>
                    <a:lnTo>
                      <a:pt x="171" y="231"/>
                    </a:lnTo>
                    <a:lnTo>
                      <a:pt x="169" y="229"/>
                    </a:lnTo>
                    <a:lnTo>
                      <a:pt x="170" y="227"/>
                    </a:lnTo>
                    <a:lnTo>
                      <a:pt x="169" y="221"/>
                    </a:lnTo>
                    <a:lnTo>
                      <a:pt x="170" y="214"/>
                    </a:lnTo>
                    <a:lnTo>
                      <a:pt x="170" y="214"/>
                    </a:lnTo>
                    <a:lnTo>
                      <a:pt x="170" y="214"/>
                    </a:lnTo>
                    <a:lnTo>
                      <a:pt x="170" y="21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13" name="Freeform 1314">
                <a:extLst>
                  <a:ext uri="{FF2B5EF4-FFF2-40B4-BE49-F238E27FC236}">
                    <a16:creationId xmlns:a16="http://schemas.microsoft.com/office/drawing/2014/main" id="{B1CCAA3A-55D4-5CE4-9932-BD2235026120}"/>
                  </a:ext>
                </a:extLst>
              </p:cNvPr>
              <p:cNvSpPr>
                <a:spLocks/>
              </p:cNvSpPr>
              <p:nvPr/>
            </p:nvSpPr>
            <p:spPr bwMode="auto">
              <a:xfrm>
                <a:off x="4348163" y="6116638"/>
                <a:ext cx="80963" cy="66675"/>
              </a:xfrm>
              <a:custGeom>
                <a:avLst/>
                <a:gdLst>
                  <a:gd name="T0" fmla="*/ 48 w 51"/>
                  <a:gd name="T1" fmla="*/ 29 h 42"/>
                  <a:gd name="T2" fmla="*/ 43 w 51"/>
                  <a:gd name="T3" fmla="*/ 31 h 42"/>
                  <a:gd name="T4" fmla="*/ 40 w 51"/>
                  <a:gd name="T5" fmla="*/ 31 h 42"/>
                  <a:gd name="T6" fmla="*/ 37 w 51"/>
                  <a:gd name="T7" fmla="*/ 27 h 42"/>
                  <a:gd name="T8" fmla="*/ 32 w 51"/>
                  <a:gd name="T9" fmla="*/ 25 h 42"/>
                  <a:gd name="T10" fmla="*/ 31 w 51"/>
                  <a:gd name="T11" fmla="*/ 24 h 42"/>
                  <a:gd name="T12" fmla="*/ 20 w 51"/>
                  <a:gd name="T13" fmla="*/ 19 h 42"/>
                  <a:gd name="T14" fmla="*/ 17 w 51"/>
                  <a:gd name="T15" fmla="*/ 18 h 42"/>
                  <a:gd name="T16" fmla="*/ 17 w 51"/>
                  <a:gd name="T17" fmla="*/ 14 h 42"/>
                  <a:gd name="T18" fmla="*/ 14 w 51"/>
                  <a:gd name="T19" fmla="*/ 11 h 42"/>
                  <a:gd name="T20" fmla="*/ 10 w 51"/>
                  <a:gd name="T21" fmla="*/ 10 h 42"/>
                  <a:gd name="T22" fmla="*/ 8 w 51"/>
                  <a:gd name="T23" fmla="*/ 4 h 42"/>
                  <a:gd name="T24" fmla="*/ 7 w 51"/>
                  <a:gd name="T25" fmla="*/ 1 h 42"/>
                  <a:gd name="T26" fmla="*/ 3 w 51"/>
                  <a:gd name="T27" fmla="*/ 2 h 42"/>
                  <a:gd name="T28" fmla="*/ 0 w 51"/>
                  <a:gd name="T29" fmla="*/ 0 h 42"/>
                  <a:gd name="T30" fmla="*/ 7 w 51"/>
                  <a:gd name="T31" fmla="*/ 32 h 42"/>
                  <a:gd name="T32" fmla="*/ 7 w 51"/>
                  <a:gd name="T33" fmla="*/ 32 h 42"/>
                  <a:gd name="T34" fmla="*/ 13 w 51"/>
                  <a:gd name="T35" fmla="*/ 31 h 42"/>
                  <a:gd name="T36" fmla="*/ 17 w 51"/>
                  <a:gd name="T37" fmla="*/ 31 h 42"/>
                  <a:gd name="T38" fmla="*/ 21 w 51"/>
                  <a:gd name="T39" fmla="*/ 30 h 42"/>
                  <a:gd name="T40" fmla="*/ 20 w 51"/>
                  <a:gd name="T41" fmla="*/ 31 h 42"/>
                  <a:gd name="T42" fmla="*/ 17 w 51"/>
                  <a:gd name="T43" fmla="*/ 32 h 42"/>
                  <a:gd name="T44" fmla="*/ 14 w 51"/>
                  <a:gd name="T45" fmla="*/ 34 h 42"/>
                  <a:gd name="T46" fmla="*/ 7 w 51"/>
                  <a:gd name="T47" fmla="*/ 34 h 42"/>
                  <a:gd name="T48" fmla="*/ 8 w 51"/>
                  <a:gd name="T49" fmla="*/ 40 h 42"/>
                  <a:gd name="T50" fmla="*/ 10 w 51"/>
                  <a:gd name="T51" fmla="*/ 40 h 42"/>
                  <a:gd name="T52" fmla="*/ 14 w 51"/>
                  <a:gd name="T53" fmla="*/ 38 h 42"/>
                  <a:gd name="T54" fmla="*/ 21 w 51"/>
                  <a:gd name="T55" fmla="*/ 39 h 42"/>
                  <a:gd name="T56" fmla="*/ 24 w 51"/>
                  <a:gd name="T57" fmla="*/ 38 h 42"/>
                  <a:gd name="T58" fmla="*/ 31 w 51"/>
                  <a:gd name="T59" fmla="*/ 39 h 42"/>
                  <a:gd name="T60" fmla="*/ 34 w 51"/>
                  <a:gd name="T61" fmla="*/ 42 h 42"/>
                  <a:gd name="T62" fmla="*/ 37 w 51"/>
                  <a:gd name="T63" fmla="*/ 42 h 42"/>
                  <a:gd name="T64" fmla="*/ 40 w 51"/>
                  <a:gd name="T65" fmla="*/ 42 h 42"/>
                  <a:gd name="T66" fmla="*/ 42 w 51"/>
                  <a:gd name="T67" fmla="*/ 38 h 42"/>
                  <a:gd name="T68" fmla="*/ 43 w 51"/>
                  <a:gd name="T69" fmla="*/ 35 h 42"/>
                  <a:gd name="T70" fmla="*/ 46 w 51"/>
                  <a:gd name="T71" fmla="*/ 35 h 42"/>
                  <a:gd name="T72" fmla="*/ 48 w 51"/>
                  <a:gd name="T73" fmla="*/ 36 h 42"/>
                  <a:gd name="T74" fmla="*/ 51 w 51"/>
                  <a:gd name="T75" fmla="*/ 34 h 42"/>
                  <a:gd name="T76" fmla="*/ 51 w 51"/>
                  <a:gd name="T77" fmla="*/ 31 h 42"/>
                  <a:gd name="T78" fmla="*/ 48 w 51"/>
                  <a:gd name="T79" fmla="*/ 2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 h="42">
                    <a:moveTo>
                      <a:pt x="48" y="29"/>
                    </a:moveTo>
                    <a:lnTo>
                      <a:pt x="43" y="31"/>
                    </a:lnTo>
                    <a:lnTo>
                      <a:pt x="40" y="31"/>
                    </a:lnTo>
                    <a:lnTo>
                      <a:pt x="37" y="27"/>
                    </a:lnTo>
                    <a:lnTo>
                      <a:pt x="32" y="25"/>
                    </a:lnTo>
                    <a:lnTo>
                      <a:pt x="31" y="24"/>
                    </a:lnTo>
                    <a:lnTo>
                      <a:pt x="20" y="19"/>
                    </a:lnTo>
                    <a:lnTo>
                      <a:pt x="17" y="18"/>
                    </a:lnTo>
                    <a:lnTo>
                      <a:pt x="17" y="14"/>
                    </a:lnTo>
                    <a:lnTo>
                      <a:pt x="14" y="11"/>
                    </a:lnTo>
                    <a:lnTo>
                      <a:pt x="10" y="10"/>
                    </a:lnTo>
                    <a:lnTo>
                      <a:pt x="8" y="4"/>
                    </a:lnTo>
                    <a:lnTo>
                      <a:pt x="7" y="1"/>
                    </a:lnTo>
                    <a:lnTo>
                      <a:pt x="3" y="2"/>
                    </a:lnTo>
                    <a:lnTo>
                      <a:pt x="0" y="0"/>
                    </a:lnTo>
                    <a:lnTo>
                      <a:pt x="7" y="32"/>
                    </a:lnTo>
                    <a:lnTo>
                      <a:pt x="7" y="32"/>
                    </a:lnTo>
                    <a:lnTo>
                      <a:pt x="13" y="31"/>
                    </a:lnTo>
                    <a:lnTo>
                      <a:pt x="17" y="31"/>
                    </a:lnTo>
                    <a:lnTo>
                      <a:pt x="21" y="30"/>
                    </a:lnTo>
                    <a:lnTo>
                      <a:pt x="20" y="31"/>
                    </a:lnTo>
                    <a:lnTo>
                      <a:pt x="17" y="32"/>
                    </a:lnTo>
                    <a:lnTo>
                      <a:pt x="14" y="34"/>
                    </a:lnTo>
                    <a:lnTo>
                      <a:pt x="7" y="34"/>
                    </a:lnTo>
                    <a:lnTo>
                      <a:pt x="8" y="40"/>
                    </a:lnTo>
                    <a:lnTo>
                      <a:pt x="10" y="40"/>
                    </a:lnTo>
                    <a:lnTo>
                      <a:pt x="14" y="38"/>
                    </a:lnTo>
                    <a:lnTo>
                      <a:pt x="21" y="39"/>
                    </a:lnTo>
                    <a:lnTo>
                      <a:pt x="24" y="38"/>
                    </a:lnTo>
                    <a:lnTo>
                      <a:pt x="31" y="39"/>
                    </a:lnTo>
                    <a:lnTo>
                      <a:pt x="34" y="42"/>
                    </a:lnTo>
                    <a:lnTo>
                      <a:pt x="37" y="42"/>
                    </a:lnTo>
                    <a:lnTo>
                      <a:pt x="40" y="42"/>
                    </a:lnTo>
                    <a:lnTo>
                      <a:pt x="42" y="38"/>
                    </a:lnTo>
                    <a:lnTo>
                      <a:pt x="43" y="35"/>
                    </a:lnTo>
                    <a:lnTo>
                      <a:pt x="46" y="35"/>
                    </a:lnTo>
                    <a:lnTo>
                      <a:pt x="48" y="36"/>
                    </a:lnTo>
                    <a:lnTo>
                      <a:pt x="51" y="34"/>
                    </a:lnTo>
                    <a:lnTo>
                      <a:pt x="51" y="31"/>
                    </a:lnTo>
                    <a:lnTo>
                      <a:pt x="48" y="2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14" name="Freeform 1315">
                <a:extLst>
                  <a:ext uri="{FF2B5EF4-FFF2-40B4-BE49-F238E27FC236}">
                    <a16:creationId xmlns:a16="http://schemas.microsoft.com/office/drawing/2014/main" id="{CE9ACDB2-2FA0-B96E-BBDF-5C1278731DE2}"/>
                  </a:ext>
                </a:extLst>
              </p:cNvPr>
              <p:cNvSpPr>
                <a:spLocks/>
              </p:cNvSpPr>
              <p:nvPr/>
            </p:nvSpPr>
            <p:spPr bwMode="auto">
              <a:xfrm>
                <a:off x="4341813" y="6084888"/>
                <a:ext cx="12700" cy="31750"/>
              </a:xfrm>
              <a:custGeom>
                <a:avLst/>
                <a:gdLst>
                  <a:gd name="T0" fmla="*/ 5 w 8"/>
                  <a:gd name="T1" fmla="*/ 17 h 20"/>
                  <a:gd name="T2" fmla="*/ 7 w 8"/>
                  <a:gd name="T3" fmla="*/ 16 h 20"/>
                  <a:gd name="T4" fmla="*/ 8 w 8"/>
                  <a:gd name="T5" fmla="*/ 17 h 20"/>
                  <a:gd name="T6" fmla="*/ 7 w 8"/>
                  <a:gd name="T7" fmla="*/ 10 h 20"/>
                  <a:gd name="T8" fmla="*/ 3 w 8"/>
                  <a:gd name="T9" fmla="*/ 3 h 20"/>
                  <a:gd name="T10" fmla="*/ 0 w 8"/>
                  <a:gd name="T11" fmla="*/ 0 h 20"/>
                  <a:gd name="T12" fmla="*/ 0 w 8"/>
                  <a:gd name="T13" fmla="*/ 0 h 20"/>
                  <a:gd name="T14" fmla="*/ 4 w 8"/>
                  <a:gd name="T15" fmla="*/ 20 h 20"/>
                  <a:gd name="T16" fmla="*/ 5 w 8"/>
                  <a:gd name="T17"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0">
                    <a:moveTo>
                      <a:pt x="5" y="17"/>
                    </a:moveTo>
                    <a:lnTo>
                      <a:pt x="7" y="16"/>
                    </a:lnTo>
                    <a:lnTo>
                      <a:pt x="8" y="17"/>
                    </a:lnTo>
                    <a:lnTo>
                      <a:pt x="7" y="10"/>
                    </a:lnTo>
                    <a:lnTo>
                      <a:pt x="3" y="3"/>
                    </a:lnTo>
                    <a:lnTo>
                      <a:pt x="0" y="0"/>
                    </a:lnTo>
                    <a:lnTo>
                      <a:pt x="0" y="0"/>
                    </a:lnTo>
                    <a:lnTo>
                      <a:pt x="4" y="20"/>
                    </a:lnTo>
                    <a:lnTo>
                      <a:pt x="5" y="1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15" name="Freeform 1316">
                <a:extLst>
                  <a:ext uri="{FF2B5EF4-FFF2-40B4-BE49-F238E27FC236}">
                    <a16:creationId xmlns:a16="http://schemas.microsoft.com/office/drawing/2014/main" id="{690C610D-271E-AF8F-F2CF-B7506FC2014B}"/>
                  </a:ext>
                </a:extLst>
              </p:cNvPr>
              <p:cNvSpPr>
                <a:spLocks/>
              </p:cNvSpPr>
              <p:nvPr/>
            </p:nvSpPr>
            <p:spPr bwMode="auto">
              <a:xfrm>
                <a:off x="4441826" y="6164263"/>
                <a:ext cx="17463" cy="11113"/>
              </a:xfrm>
              <a:custGeom>
                <a:avLst/>
                <a:gdLst>
                  <a:gd name="T0" fmla="*/ 6 w 11"/>
                  <a:gd name="T1" fmla="*/ 3 h 7"/>
                  <a:gd name="T2" fmla="*/ 2 w 11"/>
                  <a:gd name="T3" fmla="*/ 3 h 7"/>
                  <a:gd name="T4" fmla="*/ 0 w 11"/>
                  <a:gd name="T5" fmla="*/ 5 h 7"/>
                  <a:gd name="T6" fmla="*/ 3 w 11"/>
                  <a:gd name="T7" fmla="*/ 7 h 7"/>
                  <a:gd name="T8" fmla="*/ 6 w 11"/>
                  <a:gd name="T9" fmla="*/ 5 h 7"/>
                  <a:gd name="T10" fmla="*/ 8 w 11"/>
                  <a:gd name="T11" fmla="*/ 3 h 7"/>
                  <a:gd name="T12" fmla="*/ 11 w 11"/>
                  <a:gd name="T13" fmla="*/ 1 h 7"/>
                  <a:gd name="T14" fmla="*/ 7 w 11"/>
                  <a:gd name="T15" fmla="*/ 0 h 7"/>
                  <a:gd name="T16" fmla="*/ 6 w 11"/>
                  <a:gd name="T17"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6" y="3"/>
                    </a:moveTo>
                    <a:lnTo>
                      <a:pt x="2" y="3"/>
                    </a:lnTo>
                    <a:lnTo>
                      <a:pt x="0" y="5"/>
                    </a:lnTo>
                    <a:lnTo>
                      <a:pt x="3" y="7"/>
                    </a:lnTo>
                    <a:lnTo>
                      <a:pt x="6" y="5"/>
                    </a:lnTo>
                    <a:lnTo>
                      <a:pt x="8" y="3"/>
                    </a:lnTo>
                    <a:lnTo>
                      <a:pt x="11" y="1"/>
                    </a:lnTo>
                    <a:lnTo>
                      <a:pt x="7" y="0"/>
                    </a:lnTo>
                    <a:lnTo>
                      <a:pt x="6"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16" name="Freeform 1317">
                <a:extLst>
                  <a:ext uri="{FF2B5EF4-FFF2-40B4-BE49-F238E27FC236}">
                    <a16:creationId xmlns:a16="http://schemas.microsoft.com/office/drawing/2014/main" id="{447F4ECD-A274-1713-C873-EED6B889148E}"/>
                  </a:ext>
                </a:extLst>
              </p:cNvPr>
              <p:cNvSpPr>
                <a:spLocks/>
              </p:cNvSpPr>
              <p:nvPr/>
            </p:nvSpPr>
            <p:spPr bwMode="auto">
              <a:xfrm>
                <a:off x="4173538" y="5803900"/>
                <a:ext cx="9525" cy="6350"/>
              </a:xfrm>
              <a:custGeom>
                <a:avLst/>
                <a:gdLst>
                  <a:gd name="T0" fmla="*/ 1 w 8"/>
                  <a:gd name="T1" fmla="*/ 5 h 5"/>
                  <a:gd name="T2" fmla="*/ 2 w 8"/>
                  <a:gd name="T3" fmla="*/ 3 h 5"/>
                  <a:gd name="T4" fmla="*/ 6 w 8"/>
                  <a:gd name="T5" fmla="*/ 2 h 5"/>
                  <a:gd name="T6" fmla="*/ 8 w 8"/>
                  <a:gd name="T7" fmla="*/ 0 h 5"/>
                  <a:gd name="T8" fmla="*/ 0 w 8"/>
                  <a:gd name="T9" fmla="*/ 0 h 5"/>
                  <a:gd name="T10" fmla="*/ 0 w 8"/>
                  <a:gd name="T11" fmla="*/ 3 h 5"/>
                  <a:gd name="T12" fmla="*/ 1 w 8"/>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1" y="5"/>
                    </a:moveTo>
                    <a:cubicBezTo>
                      <a:pt x="2" y="3"/>
                      <a:pt x="2" y="3"/>
                      <a:pt x="2" y="3"/>
                    </a:cubicBezTo>
                    <a:cubicBezTo>
                      <a:pt x="6" y="2"/>
                      <a:pt x="6" y="2"/>
                      <a:pt x="6" y="2"/>
                    </a:cubicBezTo>
                    <a:cubicBezTo>
                      <a:pt x="8" y="0"/>
                      <a:pt x="8" y="0"/>
                      <a:pt x="8" y="0"/>
                    </a:cubicBezTo>
                    <a:cubicBezTo>
                      <a:pt x="0" y="0"/>
                      <a:pt x="0" y="0"/>
                      <a:pt x="0" y="0"/>
                    </a:cubicBezTo>
                    <a:cubicBezTo>
                      <a:pt x="0" y="3"/>
                      <a:pt x="0" y="3"/>
                      <a:pt x="0" y="3"/>
                    </a:cubicBezTo>
                    <a:cubicBezTo>
                      <a:pt x="0" y="3"/>
                      <a:pt x="1" y="5"/>
                      <a:pt x="1" y="5"/>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17" name="Freeform 1318">
                <a:extLst>
                  <a:ext uri="{FF2B5EF4-FFF2-40B4-BE49-F238E27FC236}">
                    <a16:creationId xmlns:a16="http://schemas.microsoft.com/office/drawing/2014/main" id="{4F1CF62E-B479-5D5B-ED91-B5B38B4A08CE}"/>
                  </a:ext>
                </a:extLst>
              </p:cNvPr>
              <p:cNvSpPr>
                <a:spLocks/>
              </p:cNvSpPr>
              <p:nvPr/>
            </p:nvSpPr>
            <p:spPr bwMode="auto">
              <a:xfrm>
                <a:off x="4175126" y="5953125"/>
                <a:ext cx="9525" cy="17463"/>
              </a:xfrm>
              <a:custGeom>
                <a:avLst/>
                <a:gdLst>
                  <a:gd name="T0" fmla="*/ 2 w 6"/>
                  <a:gd name="T1" fmla="*/ 11 h 11"/>
                  <a:gd name="T2" fmla="*/ 5 w 6"/>
                  <a:gd name="T3" fmla="*/ 7 h 11"/>
                  <a:gd name="T4" fmla="*/ 6 w 6"/>
                  <a:gd name="T5" fmla="*/ 6 h 11"/>
                  <a:gd name="T6" fmla="*/ 5 w 6"/>
                  <a:gd name="T7" fmla="*/ 3 h 11"/>
                  <a:gd name="T8" fmla="*/ 1 w 6"/>
                  <a:gd name="T9" fmla="*/ 1 h 11"/>
                  <a:gd name="T10" fmla="*/ 1 w 6"/>
                  <a:gd name="T11" fmla="*/ 0 h 11"/>
                  <a:gd name="T12" fmla="*/ 0 w 6"/>
                  <a:gd name="T13" fmla="*/ 2 h 11"/>
                  <a:gd name="T14" fmla="*/ 1 w 6"/>
                  <a:gd name="T15" fmla="*/ 7 h 11"/>
                  <a:gd name="T16" fmla="*/ 1 w 6"/>
                  <a:gd name="T17" fmla="*/ 10 h 11"/>
                  <a:gd name="T18" fmla="*/ 2 w 6"/>
                  <a:gd name="T19"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2" y="11"/>
                    </a:moveTo>
                    <a:lnTo>
                      <a:pt x="5" y="7"/>
                    </a:lnTo>
                    <a:lnTo>
                      <a:pt x="6" y="6"/>
                    </a:lnTo>
                    <a:lnTo>
                      <a:pt x="5" y="3"/>
                    </a:lnTo>
                    <a:lnTo>
                      <a:pt x="1" y="1"/>
                    </a:lnTo>
                    <a:lnTo>
                      <a:pt x="1" y="0"/>
                    </a:lnTo>
                    <a:lnTo>
                      <a:pt x="0" y="2"/>
                    </a:lnTo>
                    <a:lnTo>
                      <a:pt x="1" y="7"/>
                    </a:lnTo>
                    <a:lnTo>
                      <a:pt x="1" y="10"/>
                    </a:lnTo>
                    <a:lnTo>
                      <a:pt x="2" y="1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18" name="Freeform 1319">
                <a:extLst>
                  <a:ext uri="{FF2B5EF4-FFF2-40B4-BE49-F238E27FC236}">
                    <a16:creationId xmlns:a16="http://schemas.microsoft.com/office/drawing/2014/main" id="{36CE5CD4-D109-5BAA-02CC-A70B22A11177}"/>
                  </a:ext>
                </a:extLst>
              </p:cNvPr>
              <p:cNvSpPr>
                <a:spLocks/>
              </p:cNvSpPr>
              <p:nvPr/>
            </p:nvSpPr>
            <p:spPr bwMode="auto">
              <a:xfrm>
                <a:off x="4170363" y="5938838"/>
                <a:ext cx="6350" cy="12700"/>
              </a:xfrm>
              <a:custGeom>
                <a:avLst/>
                <a:gdLst>
                  <a:gd name="T0" fmla="*/ 4 w 4"/>
                  <a:gd name="T1" fmla="*/ 5 h 8"/>
                  <a:gd name="T2" fmla="*/ 3 w 4"/>
                  <a:gd name="T3" fmla="*/ 2 h 8"/>
                  <a:gd name="T4" fmla="*/ 1 w 4"/>
                  <a:gd name="T5" fmla="*/ 0 h 8"/>
                  <a:gd name="T6" fmla="*/ 0 w 4"/>
                  <a:gd name="T7" fmla="*/ 0 h 8"/>
                  <a:gd name="T8" fmla="*/ 0 w 4"/>
                  <a:gd name="T9" fmla="*/ 5 h 8"/>
                  <a:gd name="T10" fmla="*/ 1 w 4"/>
                  <a:gd name="T11" fmla="*/ 6 h 8"/>
                  <a:gd name="T12" fmla="*/ 1 w 4"/>
                  <a:gd name="T13" fmla="*/ 8 h 8"/>
                  <a:gd name="T14" fmla="*/ 3 w 4"/>
                  <a:gd name="T15" fmla="*/ 7 h 8"/>
                  <a:gd name="T16" fmla="*/ 4 w 4"/>
                  <a:gd name="T1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
                    <a:moveTo>
                      <a:pt x="4" y="5"/>
                    </a:moveTo>
                    <a:lnTo>
                      <a:pt x="3" y="2"/>
                    </a:lnTo>
                    <a:lnTo>
                      <a:pt x="1" y="0"/>
                    </a:lnTo>
                    <a:lnTo>
                      <a:pt x="0" y="0"/>
                    </a:lnTo>
                    <a:lnTo>
                      <a:pt x="0" y="5"/>
                    </a:lnTo>
                    <a:lnTo>
                      <a:pt x="1" y="6"/>
                    </a:lnTo>
                    <a:lnTo>
                      <a:pt x="1" y="8"/>
                    </a:lnTo>
                    <a:lnTo>
                      <a:pt x="3" y="7"/>
                    </a:lnTo>
                    <a:lnTo>
                      <a:pt x="4"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19" name="Freeform 1320">
                <a:extLst>
                  <a:ext uri="{FF2B5EF4-FFF2-40B4-BE49-F238E27FC236}">
                    <a16:creationId xmlns:a16="http://schemas.microsoft.com/office/drawing/2014/main" id="{ABF2D80F-6CFC-A846-E9E9-8116DF807815}"/>
                  </a:ext>
                </a:extLst>
              </p:cNvPr>
              <p:cNvSpPr>
                <a:spLocks/>
              </p:cNvSpPr>
              <p:nvPr/>
            </p:nvSpPr>
            <p:spPr bwMode="auto">
              <a:xfrm>
                <a:off x="4176713" y="5980113"/>
                <a:ext cx="7938" cy="12700"/>
              </a:xfrm>
              <a:custGeom>
                <a:avLst/>
                <a:gdLst>
                  <a:gd name="T0" fmla="*/ 0 w 5"/>
                  <a:gd name="T1" fmla="*/ 3 h 8"/>
                  <a:gd name="T2" fmla="*/ 2 w 5"/>
                  <a:gd name="T3" fmla="*/ 5 h 8"/>
                  <a:gd name="T4" fmla="*/ 1 w 5"/>
                  <a:gd name="T5" fmla="*/ 7 h 8"/>
                  <a:gd name="T6" fmla="*/ 3 w 5"/>
                  <a:gd name="T7" fmla="*/ 8 h 8"/>
                  <a:gd name="T8" fmla="*/ 4 w 5"/>
                  <a:gd name="T9" fmla="*/ 7 h 8"/>
                  <a:gd name="T10" fmla="*/ 5 w 5"/>
                  <a:gd name="T11" fmla="*/ 4 h 8"/>
                  <a:gd name="T12" fmla="*/ 4 w 5"/>
                  <a:gd name="T13" fmla="*/ 0 h 8"/>
                  <a:gd name="T14" fmla="*/ 0 w 5"/>
                  <a:gd name="T15" fmla="*/ 3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8">
                    <a:moveTo>
                      <a:pt x="0" y="3"/>
                    </a:moveTo>
                    <a:lnTo>
                      <a:pt x="2" y="5"/>
                    </a:lnTo>
                    <a:lnTo>
                      <a:pt x="1" y="7"/>
                    </a:lnTo>
                    <a:lnTo>
                      <a:pt x="3" y="8"/>
                    </a:lnTo>
                    <a:lnTo>
                      <a:pt x="4" y="7"/>
                    </a:lnTo>
                    <a:lnTo>
                      <a:pt x="5" y="4"/>
                    </a:lnTo>
                    <a:lnTo>
                      <a:pt x="4"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20" name="Freeform 1321">
                <a:extLst>
                  <a:ext uri="{FF2B5EF4-FFF2-40B4-BE49-F238E27FC236}">
                    <a16:creationId xmlns:a16="http://schemas.microsoft.com/office/drawing/2014/main" id="{FB1B9E25-5A56-6637-20E0-7FEDA12A2F4A}"/>
                  </a:ext>
                </a:extLst>
              </p:cNvPr>
              <p:cNvSpPr>
                <a:spLocks/>
              </p:cNvSpPr>
              <p:nvPr/>
            </p:nvSpPr>
            <p:spPr bwMode="auto">
              <a:xfrm>
                <a:off x="4168776" y="5784850"/>
                <a:ext cx="7938" cy="7938"/>
              </a:xfrm>
              <a:custGeom>
                <a:avLst/>
                <a:gdLst>
                  <a:gd name="T0" fmla="*/ 0 w 5"/>
                  <a:gd name="T1" fmla="*/ 2 h 5"/>
                  <a:gd name="T2" fmla="*/ 1 w 5"/>
                  <a:gd name="T3" fmla="*/ 4 h 5"/>
                  <a:gd name="T4" fmla="*/ 2 w 5"/>
                  <a:gd name="T5" fmla="*/ 5 h 5"/>
                  <a:gd name="T6" fmla="*/ 5 w 5"/>
                  <a:gd name="T7" fmla="*/ 3 h 5"/>
                  <a:gd name="T8" fmla="*/ 5 w 5"/>
                  <a:gd name="T9" fmla="*/ 2 h 5"/>
                  <a:gd name="T10" fmla="*/ 3 w 5"/>
                  <a:gd name="T11" fmla="*/ 0 h 5"/>
                  <a:gd name="T12" fmla="*/ 2 w 5"/>
                  <a:gd name="T13" fmla="*/ 0 h 5"/>
                  <a:gd name="T14" fmla="*/ 0 w 5"/>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0" y="2"/>
                    </a:moveTo>
                    <a:lnTo>
                      <a:pt x="1" y="4"/>
                    </a:lnTo>
                    <a:lnTo>
                      <a:pt x="2" y="5"/>
                    </a:lnTo>
                    <a:lnTo>
                      <a:pt x="5" y="3"/>
                    </a:lnTo>
                    <a:lnTo>
                      <a:pt x="5" y="2"/>
                    </a:lnTo>
                    <a:lnTo>
                      <a:pt x="3" y="0"/>
                    </a:lnTo>
                    <a:lnTo>
                      <a:pt x="2"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21" name="Freeform 1322">
                <a:extLst>
                  <a:ext uri="{FF2B5EF4-FFF2-40B4-BE49-F238E27FC236}">
                    <a16:creationId xmlns:a16="http://schemas.microsoft.com/office/drawing/2014/main" id="{0559D4F7-F4F9-2AA5-0C28-3355A8520031}"/>
                  </a:ext>
                </a:extLst>
              </p:cNvPr>
              <p:cNvSpPr>
                <a:spLocks/>
              </p:cNvSpPr>
              <p:nvPr/>
            </p:nvSpPr>
            <p:spPr bwMode="auto">
              <a:xfrm>
                <a:off x="4184651" y="5795963"/>
                <a:ext cx="3175" cy="6350"/>
              </a:xfrm>
              <a:custGeom>
                <a:avLst/>
                <a:gdLst>
                  <a:gd name="T0" fmla="*/ 0 w 2"/>
                  <a:gd name="T1" fmla="*/ 3 h 4"/>
                  <a:gd name="T2" fmla="*/ 2 w 2"/>
                  <a:gd name="T3" fmla="*/ 4 h 4"/>
                  <a:gd name="T4" fmla="*/ 2 w 2"/>
                  <a:gd name="T5" fmla="*/ 0 h 4"/>
                  <a:gd name="T6" fmla="*/ 0 w 2"/>
                  <a:gd name="T7" fmla="*/ 3 h 4"/>
                </a:gdLst>
                <a:ahLst/>
                <a:cxnLst>
                  <a:cxn ang="0">
                    <a:pos x="T0" y="T1"/>
                  </a:cxn>
                  <a:cxn ang="0">
                    <a:pos x="T2" y="T3"/>
                  </a:cxn>
                  <a:cxn ang="0">
                    <a:pos x="T4" y="T5"/>
                  </a:cxn>
                  <a:cxn ang="0">
                    <a:pos x="T6" y="T7"/>
                  </a:cxn>
                </a:cxnLst>
                <a:rect l="0" t="0" r="r" b="b"/>
                <a:pathLst>
                  <a:path w="2" h="4">
                    <a:moveTo>
                      <a:pt x="0" y="3"/>
                    </a:moveTo>
                    <a:lnTo>
                      <a:pt x="2" y="4"/>
                    </a:lnTo>
                    <a:lnTo>
                      <a:pt x="2"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22" name="Freeform 1323">
                <a:extLst>
                  <a:ext uri="{FF2B5EF4-FFF2-40B4-BE49-F238E27FC236}">
                    <a16:creationId xmlns:a16="http://schemas.microsoft.com/office/drawing/2014/main" id="{D82881C6-67FE-DAE2-E288-FDE457CFBFA6}"/>
                  </a:ext>
                </a:extLst>
              </p:cNvPr>
              <p:cNvSpPr>
                <a:spLocks/>
              </p:cNvSpPr>
              <p:nvPr/>
            </p:nvSpPr>
            <p:spPr bwMode="auto">
              <a:xfrm>
                <a:off x="4173538" y="5832475"/>
                <a:ext cx="9525" cy="9525"/>
              </a:xfrm>
              <a:custGeom>
                <a:avLst/>
                <a:gdLst>
                  <a:gd name="T0" fmla="*/ 6 w 6"/>
                  <a:gd name="T1" fmla="*/ 5 h 6"/>
                  <a:gd name="T2" fmla="*/ 5 w 6"/>
                  <a:gd name="T3" fmla="*/ 2 h 6"/>
                  <a:gd name="T4" fmla="*/ 2 w 6"/>
                  <a:gd name="T5" fmla="*/ 1 h 6"/>
                  <a:gd name="T6" fmla="*/ 1 w 6"/>
                  <a:gd name="T7" fmla="*/ 0 h 6"/>
                  <a:gd name="T8" fmla="*/ 0 w 6"/>
                  <a:gd name="T9" fmla="*/ 2 h 6"/>
                  <a:gd name="T10" fmla="*/ 2 w 6"/>
                  <a:gd name="T11" fmla="*/ 6 h 6"/>
                  <a:gd name="T12" fmla="*/ 6 w 6"/>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6" y="5"/>
                    </a:moveTo>
                    <a:lnTo>
                      <a:pt x="5" y="2"/>
                    </a:lnTo>
                    <a:lnTo>
                      <a:pt x="2" y="1"/>
                    </a:lnTo>
                    <a:lnTo>
                      <a:pt x="1" y="0"/>
                    </a:lnTo>
                    <a:lnTo>
                      <a:pt x="0" y="2"/>
                    </a:lnTo>
                    <a:lnTo>
                      <a:pt x="2" y="6"/>
                    </a:lnTo>
                    <a:lnTo>
                      <a:pt x="6"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23" name="Freeform 1324">
                <a:extLst>
                  <a:ext uri="{FF2B5EF4-FFF2-40B4-BE49-F238E27FC236}">
                    <a16:creationId xmlns:a16="http://schemas.microsoft.com/office/drawing/2014/main" id="{DD9F783E-ACF6-494D-924F-16FA8D155CA0}"/>
                  </a:ext>
                </a:extLst>
              </p:cNvPr>
              <p:cNvSpPr>
                <a:spLocks/>
              </p:cNvSpPr>
              <p:nvPr/>
            </p:nvSpPr>
            <p:spPr bwMode="auto">
              <a:xfrm>
                <a:off x="4189413" y="6018213"/>
                <a:ext cx="4763" cy="6350"/>
              </a:xfrm>
              <a:custGeom>
                <a:avLst/>
                <a:gdLst>
                  <a:gd name="T0" fmla="*/ 0 w 3"/>
                  <a:gd name="T1" fmla="*/ 4 h 4"/>
                  <a:gd name="T2" fmla="*/ 1 w 3"/>
                  <a:gd name="T3" fmla="*/ 2 h 4"/>
                  <a:gd name="T4" fmla="*/ 3 w 3"/>
                  <a:gd name="T5" fmla="*/ 0 h 4"/>
                  <a:gd name="T6" fmla="*/ 0 w 3"/>
                  <a:gd name="T7" fmla="*/ 0 h 4"/>
                  <a:gd name="T8" fmla="*/ 0 w 3"/>
                  <a:gd name="T9" fmla="*/ 4 h 4"/>
                </a:gdLst>
                <a:ahLst/>
                <a:cxnLst>
                  <a:cxn ang="0">
                    <a:pos x="T0" y="T1"/>
                  </a:cxn>
                  <a:cxn ang="0">
                    <a:pos x="T2" y="T3"/>
                  </a:cxn>
                  <a:cxn ang="0">
                    <a:pos x="T4" y="T5"/>
                  </a:cxn>
                  <a:cxn ang="0">
                    <a:pos x="T6" y="T7"/>
                  </a:cxn>
                  <a:cxn ang="0">
                    <a:pos x="T8" y="T9"/>
                  </a:cxn>
                </a:cxnLst>
                <a:rect l="0" t="0" r="r" b="b"/>
                <a:pathLst>
                  <a:path w="3" h="4">
                    <a:moveTo>
                      <a:pt x="0" y="4"/>
                    </a:moveTo>
                    <a:lnTo>
                      <a:pt x="1" y="2"/>
                    </a:lnTo>
                    <a:lnTo>
                      <a:pt x="3" y="0"/>
                    </a:lnTo>
                    <a:lnTo>
                      <a:pt x="0" y="0"/>
                    </a:lnTo>
                    <a:lnTo>
                      <a:pt x="0"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24" name="Freeform 1325">
                <a:extLst>
                  <a:ext uri="{FF2B5EF4-FFF2-40B4-BE49-F238E27FC236}">
                    <a16:creationId xmlns:a16="http://schemas.microsoft.com/office/drawing/2014/main" id="{3C678300-6013-EA07-E0CF-1CB6297AEC02}"/>
                  </a:ext>
                </a:extLst>
              </p:cNvPr>
              <p:cNvSpPr>
                <a:spLocks/>
              </p:cNvSpPr>
              <p:nvPr/>
            </p:nvSpPr>
            <p:spPr bwMode="auto">
              <a:xfrm>
                <a:off x="4175126" y="5780088"/>
                <a:ext cx="1588" cy="4763"/>
              </a:xfrm>
              <a:custGeom>
                <a:avLst/>
                <a:gdLst>
                  <a:gd name="T0" fmla="*/ 1 w 1"/>
                  <a:gd name="T1" fmla="*/ 3 h 3"/>
                  <a:gd name="T2" fmla="*/ 1 w 1"/>
                  <a:gd name="T3" fmla="*/ 2 h 3"/>
                  <a:gd name="T4" fmla="*/ 1 w 1"/>
                  <a:gd name="T5" fmla="*/ 0 h 3"/>
                  <a:gd name="T6" fmla="*/ 0 w 1"/>
                  <a:gd name="T7" fmla="*/ 1 h 3"/>
                  <a:gd name="T8" fmla="*/ 1 w 1"/>
                  <a:gd name="T9" fmla="*/ 3 h 3"/>
                </a:gdLst>
                <a:ahLst/>
                <a:cxnLst>
                  <a:cxn ang="0">
                    <a:pos x="T0" y="T1"/>
                  </a:cxn>
                  <a:cxn ang="0">
                    <a:pos x="T2" y="T3"/>
                  </a:cxn>
                  <a:cxn ang="0">
                    <a:pos x="T4" y="T5"/>
                  </a:cxn>
                  <a:cxn ang="0">
                    <a:pos x="T6" y="T7"/>
                  </a:cxn>
                  <a:cxn ang="0">
                    <a:pos x="T8" y="T9"/>
                  </a:cxn>
                </a:cxnLst>
                <a:rect l="0" t="0" r="r" b="b"/>
                <a:pathLst>
                  <a:path w="1" h="3">
                    <a:moveTo>
                      <a:pt x="1" y="3"/>
                    </a:moveTo>
                    <a:lnTo>
                      <a:pt x="1" y="2"/>
                    </a:lnTo>
                    <a:lnTo>
                      <a:pt x="1" y="0"/>
                    </a:lnTo>
                    <a:lnTo>
                      <a:pt x="0" y="1"/>
                    </a:lnTo>
                    <a:lnTo>
                      <a:pt x="1"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25" name="Freeform 1326">
                <a:extLst>
                  <a:ext uri="{FF2B5EF4-FFF2-40B4-BE49-F238E27FC236}">
                    <a16:creationId xmlns:a16="http://schemas.microsoft.com/office/drawing/2014/main" id="{B6E4CFB4-2625-32A0-3683-2AFAD8431880}"/>
                  </a:ext>
                </a:extLst>
              </p:cNvPr>
              <p:cNvSpPr>
                <a:spLocks/>
              </p:cNvSpPr>
              <p:nvPr/>
            </p:nvSpPr>
            <p:spPr bwMode="auto">
              <a:xfrm>
                <a:off x="4200526" y="6016625"/>
                <a:ext cx="14288" cy="15875"/>
              </a:xfrm>
              <a:custGeom>
                <a:avLst/>
                <a:gdLst>
                  <a:gd name="T0" fmla="*/ 8 w 9"/>
                  <a:gd name="T1" fmla="*/ 6 h 10"/>
                  <a:gd name="T2" fmla="*/ 6 w 9"/>
                  <a:gd name="T3" fmla="*/ 1 h 10"/>
                  <a:gd name="T4" fmla="*/ 4 w 9"/>
                  <a:gd name="T5" fmla="*/ 1 h 10"/>
                  <a:gd name="T6" fmla="*/ 2 w 9"/>
                  <a:gd name="T7" fmla="*/ 0 h 10"/>
                  <a:gd name="T8" fmla="*/ 1 w 9"/>
                  <a:gd name="T9" fmla="*/ 0 h 10"/>
                  <a:gd name="T10" fmla="*/ 0 w 9"/>
                  <a:gd name="T11" fmla="*/ 1 h 10"/>
                  <a:gd name="T12" fmla="*/ 3 w 9"/>
                  <a:gd name="T13" fmla="*/ 5 h 10"/>
                  <a:gd name="T14" fmla="*/ 6 w 9"/>
                  <a:gd name="T15" fmla="*/ 6 h 10"/>
                  <a:gd name="T16" fmla="*/ 9 w 9"/>
                  <a:gd name="T17" fmla="*/ 10 h 10"/>
                  <a:gd name="T18" fmla="*/ 8 w 9"/>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6"/>
                    </a:moveTo>
                    <a:lnTo>
                      <a:pt x="6" y="1"/>
                    </a:lnTo>
                    <a:lnTo>
                      <a:pt x="4" y="1"/>
                    </a:lnTo>
                    <a:lnTo>
                      <a:pt x="2" y="0"/>
                    </a:lnTo>
                    <a:lnTo>
                      <a:pt x="1" y="0"/>
                    </a:lnTo>
                    <a:lnTo>
                      <a:pt x="0" y="1"/>
                    </a:lnTo>
                    <a:lnTo>
                      <a:pt x="3" y="5"/>
                    </a:lnTo>
                    <a:lnTo>
                      <a:pt x="6" y="6"/>
                    </a:lnTo>
                    <a:lnTo>
                      <a:pt x="9" y="10"/>
                    </a:lnTo>
                    <a:lnTo>
                      <a:pt x="8" y="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26" name="Freeform 1327">
                <a:extLst>
                  <a:ext uri="{FF2B5EF4-FFF2-40B4-BE49-F238E27FC236}">
                    <a16:creationId xmlns:a16="http://schemas.microsoft.com/office/drawing/2014/main" id="{46467EA7-637B-FC67-9B71-A2B67DBB59C1}"/>
                  </a:ext>
                </a:extLst>
              </p:cNvPr>
              <p:cNvSpPr>
                <a:spLocks/>
              </p:cNvSpPr>
              <p:nvPr/>
            </p:nvSpPr>
            <p:spPr bwMode="auto">
              <a:xfrm>
                <a:off x="4176713" y="5813425"/>
                <a:ext cx="7938" cy="3175"/>
              </a:xfrm>
              <a:custGeom>
                <a:avLst/>
                <a:gdLst>
                  <a:gd name="T0" fmla="*/ 5 w 5"/>
                  <a:gd name="T1" fmla="*/ 0 h 2"/>
                  <a:gd name="T2" fmla="*/ 3 w 5"/>
                  <a:gd name="T3" fmla="*/ 0 h 2"/>
                  <a:gd name="T4" fmla="*/ 0 w 5"/>
                  <a:gd name="T5" fmla="*/ 1 h 2"/>
                  <a:gd name="T6" fmla="*/ 1 w 5"/>
                  <a:gd name="T7" fmla="*/ 2 h 2"/>
                  <a:gd name="T8" fmla="*/ 4 w 5"/>
                  <a:gd name="T9" fmla="*/ 2 h 2"/>
                  <a:gd name="T10" fmla="*/ 5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5" y="0"/>
                    </a:moveTo>
                    <a:lnTo>
                      <a:pt x="3" y="0"/>
                    </a:lnTo>
                    <a:lnTo>
                      <a:pt x="0" y="1"/>
                    </a:lnTo>
                    <a:lnTo>
                      <a:pt x="1" y="2"/>
                    </a:lnTo>
                    <a:lnTo>
                      <a:pt x="4" y="2"/>
                    </a:lnTo>
                    <a:lnTo>
                      <a:pt x="5"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27" name="Freeform 1328">
                <a:extLst>
                  <a:ext uri="{FF2B5EF4-FFF2-40B4-BE49-F238E27FC236}">
                    <a16:creationId xmlns:a16="http://schemas.microsoft.com/office/drawing/2014/main" id="{6BD08705-341A-7E22-5CF0-DD8429E5D8E2}"/>
                  </a:ext>
                </a:extLst>
              </p:cNvPr>
              <p:cNvSpPr>
                <a:spLocks/>
              </p:cNvSpPr>
              <p:nvPr/>
            </p:nvSpPr>
            <p:spPr bwMode="auto">
              <a:xfrm>
                <a:off x="4183063" y="5949950"/>
                <a:ext cx="20638" cy="50800"/>
              </a:xfrm>
              <a:custGeom>
                <a:avLst/>
                <a:gdLst>
                  <a:gd name="T0" fmla="*/ 6 w 13"/>
                  <a:gd name="T1" fmla="*/ 29 h 32"/>
                  <a:gd name="T2" fmla="*/ 7 w 13"/>
                  <a:gd name="T3" fmla="*/ 28 h 32"/>
                  <a:gd name="T4" fmla="*/ 8 w 13"/>
                  <a:gd name="T5" fmla="*/ 24 h 32"/>
                  <a:gd name="T6" fmla="*/ 9 w 13"/>
                  <a:gd name="T7" fmla="*/ 27 h 32"/>
                  <a:gd name="T8" fmla="*/ 9 w 13"/>
                  <a:gd name="T9" fmla="*/ 31 h 32"/>
                  <a:gd name="T10" fmla="*/ 10 w 13"/>
                  <a:gd name="T11" fmla="*/ 32 h 32"/>
                  <a:gd name="T12" fmla="*/ 13 w 13"/>
                  <a:gd name="T13" fmla="*/ 30 h 32"/>
                  <a:gd name="T14" fmla="*/ 13 w 13"/>
                  <a:gd name="T15" fmla="*/ 25 h 32"/>
                  <a:gd name="T16" fmla="*/ 11 w 13"/>
                  <a:gd name="T17" fmla="*/ 20 h 32"/>
                  <a:gd name="T18" fmla="*/ 12 w 13"/>
                  <a:gd name="T19" fmla="*/ 19 h 32"/>
                  <a:gd name="T20" fmla="*/ 11 w 13"/>
                  <a:gd name="T21" fmla="*/ 13 h 32"/>
                  <a:gd name="T22" fmla="*/ 10 w 13"/>
                  <a:gd name="T23" fmla="*/ 9 h 32"/>
                  <a:gd name="T24" fmla="*/ 8 w 13"/>
                  <a:gd name="T25" fmla="*/ 2 h 32"/>
                  <a:gd name="T26" fmla="*/ 7 w 13"/>
                  <a:gd name="T27" fmla="*/ 0 h 32"/>
                  <a:gd name="T28" fmla="*/ 3 w 13"/>
                  <a:gd name="T29" fmla="*/ 0 h 32"/>
                  <a:gd name="T30" fmla="*/ 1 w 13"/>
                  <a:gd name="T31" fmla="*/ 2 h 32"/>
                  <a:gd name="T32" fmla="*/ 1 w 13"/>
                  <a:gd name="T33" fmla="*/ 5 h 32"/>
                  <a:gd name="T34" fmla="*/ 3 w 13"/>
                  <a:gd name="T35" fmla="*/ 8 h 32"/>
                  <a:gd name="T36" fmla="*/ 2 w 13"/>
                  <a:gd name="T37" fmla="*/ 11 h 32"/>
                  <a:gd name="T38" fmla="*/ 3 w 13"/>
                  <a:gd name="T39" fmla="*/ 12 h 32"/>
                  <a:gd name="T40" fmla="*/ 3 w 13"/>
                  <a:gd name="T41" fmla="*/ 12 h 32"/>
                  <a:gd name="T42" fmla="*/ 5 w 13"/>
                  <a:gd name="T43" fmla="*/ 10 h 32"/>
                  <a:gd name="T44" fmla="*/ 4 w 13"/>
                  <a:gd name="T45" fmla="*/ 12 h 32"/>
                  <a:gd name="T46" fmla="*/ 3 w 13"/>
                  <a:gd name="T47" fmla="*/ 15 h 32"/>
                  <a:gd name="T48" fmla="*/ 0 w 13"/>
                  <a:gd name="T49" fmla="*/ 15 h 32"/>
                  <a:gd name="T50" fmla="*/ 3 w 13"/>
                  <a:gd name="T51" fmla="*/ 22 h 32"/>
                  <a:gd name="T52" fmla="*/ 3 w 13"/>
                  <a:gd name="T53" fmla="*/ 26 h 32"/>
                  <a:gd name="T54" fmla="*/ 6 w 13"/>
                  <a:gd name="T55" fmla="*/ 2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 h="32">
                    <a:moveTo>
                      <a:pt x="6" y="29"/>
                    </a:moveTo>
                    <a:lnTo>
                      <a:pt x="7" y="28"/>
                    </a:lnTo>
                    <a:lnTo>
                      <a:pt x="8" y="24"/>
                    </a:lnTo>
                    <a:lnTo>
                      <a:pt x="9" y="27"/>
                    </a:lnTo>
                    <a:lnTo>
                      <a:pt x="9" y="31"/>
                    </a:lnTo>
                    <a:lnTo>
                      <a:pt x="10" y="32"/>
                    </a:lnTo>
                    <a:lnTo>
                      <a:pt x="13" y="30"/>
                    </a:lnTo>
                    <a:lnTo>
                      <a:pt x="13" y="25"/>
                    </a:lnTo>
                    <a:lnTo>
                      <a:pt x="11" y="20"/>
                    </a:lnTo>
                    <a:lnTo>
                      <a:pt x="12" y="19"/>
                    </a:lnTo>
                    <a:lnTo>
                      <a:pt x="11" y="13"/>
                    </a:lnTo>
                    <a:lnTo>
                      <a:pt x="10" y="9"/>
                    </a:lnTo>
                    <a:lnTo>
                      <a:pt x="8" y="2"/>
                    </a:lnTo>
                    <a:lnTo>
                      <a:pt x="7" y="0"/>
                    </a:lnTo>
                    <a:lnTo>
                      <a:pt x="3" y="0"/>
                    </a:lnTo>
                    <a:lnTo>
                      <a:pt x="1" y="2"/>
                    </a:lnTo>
                    <a:lnTo>
                      <a:pt x="1" y="5"/>
                    </a:lnTo>
                    <a:lnTo>
                      <a:pt x="3" y="8"/>
                    </a:lnTo>
                    <a:lnTo>
                      <a:pt x="2" y="11"/>
                    </a:lnTo>
                    <a:lnTo>
                      <a:pt x="3" y="12"/>
                    </a:lnTo>
                    <a:lnTo>
                      <a:pt x="3" y="12"/>
                    </a:lnTo>
                    <a:lnTo>
                      <a:pt x="5" y="10"/>
                    </a:lnTo>
                    <a:lnTo>
                      <a:pt x="4" y="12"/>
                    </a:lnTo>
                    <a:lnTo>
                      <a:pt x="3" y="15"/>
                    </a:lnTo>
                    <a:lnTo>
                      <a:pt x="0" y="15"/>
                    </a:lnTo>
                    <a:lnTo>
                      <a:pt x="3" y="22"/>
                    </a:lnTo>
                    <a:lnTo>
                      <a:pt x="3" y="26"/>
                    </a:lnTo>
                    <a:lnTo>
                      <a:pt x="6" y="2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28" name="Freeform 1329">
                <a:extLst>
                  <a:ext uri="{FF2B5EF4-FFF2-40B4-BE49-F238E27FC236}">
                    <a16:creationId xmlns:a16="http://schemas.microsoft.com/office/drawing/2014/main" id="{1760C7EF-B85B-40A5-B43D-31B5DD3AAA4D}"/>
                  </a:ext>
                </a:extLst>
              </p:cNvPr>
              <p:cNvSpPr>
                <a:spLocks/>
              </p:cNvSpPr>
              <p:nvPr/>
            </p:nvSpPr>
            <p:spPr bwMode="auto">
              <a:xfrm>
                <a:off x="4200526" y="6026150"/>
                <a:ext cx="12700" cy="14288"/>
              </a:xfrm>
              <a:custGeom>
                <a:avLst/>
                <a:gdLst>
                  <a:gd name="T0" fmla="*/ 2 w 8"/>
                  <a:gd name="T1" fmla="*/ 0 h 9"/>
                  <a:gd name="T2" fmla="*/ 0 w 8"/>
                  <a:gd name="T3" fmla="*/ 1 h 9"/>
                  <a:gd name="T4" fmla="*/ 1 w 8"/>
                  <a:gd name="T5" fmla="*/ 5 h 9"/>
                  <a:gd name="T6" fmla="*/ 4 w 8"/>
                  <a:gd name="T7" fmla="*/ 9 h 9"/>
                  <a:gd name="T8" fmla="*/ 6 w 8"/>
                  <a:gd name="T9" fmla="*/ 9 h 9"/>
                  <a:gd name="T10" fmla="*/ 8 w 8"/>
                  <a:gd name="T11" fmla="*/ 7 h 9"/>
                  <a:gd name="T12" fmla="*/ 5 w 8"/>
                  <a:gd name="T13" fmla="*/ 2 h 9"/>
                  <a:gd name="T14" fmla="*/ 2 w 8"/>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9">
                    <a:moveTo>
                      <a:pt x="2" y="0"/>
                    </a:moveTo>
                    <a:lnTo>
                      <a:pt x="0" y="1"/>
                    </a:lnTo>
                    <a:lnTo>
                      <a:pt x="1" y="5"/>
                    </a:lnTo>
                    <a:lnTo>
                      <a:pt x="4" y="9"/>
                    </a:lnTo>
                    <a:lnTo>
                      <a:pt x="6" y="9"/>
                    </a:lnTo>
                    <a:lnTo>
                      <a:pt x="8" y="7"/>
                    </a:lnTo>
                    <a:lnTo>
                      <a:pt x="5" y="2"/>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29" name="Freeform 1330">
                <a:extLst>
                  <a:ext uri="{FF2B5EF4-FFF2-40B4-BE49-F238E27FC236}">
                    <a16:creationId xmlns:a16="http://schemas.microsoft.com/office/drawing/2014/main" id="{D66E1CD9-367D-1432-1AE8-A1F17E20FDFA}"/>
                  </a:ext>
                </a:extLst>
              </p:cNvPr>
              <p:cNvSpPr>
                <a:spLocks/>
              </p:cNvSpPr>
              <p:nvPr/>
            </p:nvSpPr>
            <p:spPr bwMode="auto">
              <a:xfrm>
                <a:off x="4183063" y="5834063"/>
                <a:ext cx="4763" cy="3175"/>
              </a:xfrm>
              <a:custGeom>
                <a:avLst/>
                <a:gdLst>
                  <a:gd name="T0" fmla="*/ 1 w 3"/>
                  <a:gd name="T1" fmla="*/ 2 h 2"/>
                  <a:gd name="T2" fmla="*/ 3 w 3"/>
                  <a:gd name="T3" fmla="*/ 0 h 2"/>
                  <a:gd name="T4" fmla="*/ 0 w 3"/>
                  <a:gd name="T5" fmla="*/ 0 h 2"/>
                  <a:gd name="T6" fmla="*/ 1 w 3"/>
                  <a:gd name="T7" fmla="*/ 2 h 2"/>
                </a:gdLst>
                <a:ahLst/>
                <a:cxnLst>
                  <a:cxn ang="0">
                    <a:pos x="T0" y="T1"/>
                  </a:cxn>
                  <a:cxn ang="0">
                    <a:pos x="T2" y="T3"/>
                  </a:cxn>
                  <a:cxn ang="0">
                    <a:pos x="T4" y="T5"/>
                  </a:cxn>
                  <a:cxn ang="0">
                    <a:pos x="T6" y="T7"/>
                  </a:cxn>
                </a:cxnLst>
                <a:rect l="0" t="0" r="r" b="b"/>
                <a:pathLst>
                  <a:path w="3" h="2">
                    <a:moveTo>
                      <a:pt x="1" y="2"/>
                    </a:moveTo>
                    <a:lnTo>
                      <a:pt x="3" y="0"/>
                    </a:lnTo>
                    <a:lnTo>
                      <a:pt x="0" y="0"/>
                    </a:lnTo>
                    <a:lnTo>
                      <a:pt x="1"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30" name="Rectangle 1331">
                <a:extLst>
                  <a:ext uri="{FF2B5EF4-FFF2-40B4-BE49-F238E27FC236}">
                    <a16:creationId xmlns:a16="http://schemas.microsoft.com/office/drawing/2014/main" id="{0A954E06-0257-9786-9D75-F18650F44671}"/>
                  </a:ext>
                </a:extLst>
              </p:cNvPr>
              <p:cNvSpPr>
                <a:spLocks noChangeArrowheads="1"/>
              </p:cNvSpPr>
              <p:nvPr/>
            </p:nvSpPr>
            <p:spPr bwMode="auto">
              <a:xfrm>
                <a:off x="4170363" y="5835650"/>
                <a:ext cx="1588" cy="4763"/>
              </a:xfrm>
              <a:prstGeom prst="rect">
                <a:avLst/>
              </a:pr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31" name="Freeform 1332">
                <a:extLst>
                  <a:ext uri="{FF2B5EF4-FFF2-40B4-BE49-F238E27FC236}">
                    <a16:creationId xmlns:a16="http://schemas.microsoft.com/office/drawing/2014/main" id="{3EC0777C-53E8-0FDF-DD27-DA564378D8BE}"/>
                  </a:ext>
                </a:extLst>
              </p:cNvPr>
              <p:cNvSpPr>
                <a:spLocks/>
              </p:cNvSpPr>
              <p:nvPr/>
            </p:nvSpPr>
            <p:spPr bwMode="auto">
              <a:xfrm>
                <a:off x="4170363" y="5794375"/>
                <a:ext cx="6350" cy="6350"/>
              </a:xfrm>
              <a:custGeom>
                <a:avLst/>
                <a:gdLst>
                  <a:gd name="T0" fmla="*/ 4 w 4"/>
                  <a:gd name="T1" fmla="*/ 3 h 4"/>
                  <a:gd name="T2" fmla="*/ 2 w 4"/>
                  <a:gd name="T3" fmla="*/ 0 h 4"/>
                  <a:gd name="T4" fmla="*/ 0 w 4"/>
                  <a:gd name="T5" fmla="*/ 0 h 4"/>
                  <a:gd name="T6" fmla="*/ 0 w 4"/>
                  <a:gd name="T7" fmla="*/ 1 h 4"/>
                  <a:gd name="T8" fmla="*/ 0 w 4"/>
                  <a:gd name="T9" fmla="*/ 4 h 4"/>
                  <a:gd name="T10" fmla="*/ 1 w 4"/>
                  <a:gd name="T11" fmla="*/ 3 h 4"/>
                  <a:gd name="T12" fmla="*/ 4 w 4"/>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4" y="3"/>
                    </a:moveTo>
                    <a:lnTo>
                      <a:pt x="2" y="0"/>
                    </a:lnTo>
                    <a:lnTo>
                      <a:pt x="0" y="0"/>
                    </a:lnTo>
                    <a:lnTo>
                      <a:pt x="0" y="1"/>
                    </a:lnTo>
                    <a:lnTo>
                      <a:pt x="0" y="4"/>
                    </a:lnTo>
                    <a:lnTo>
                      <a:pt x="1" y="3"/>
                    </a:lnTo>
                    <a:lnTo>
                      <a:pt x="4"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32" name="Freeform 1333">
                <a:extLst>
                  <a:ext uri="{FF2B5EF4-FFF2-40B4-BE49-F238E27FC236}">
                    <a16:creationId xmlns:a16="http://schemas.microsoft.com/office/drawing/2014/main" id="{C4C41E1F-E852-5188-B465-82C74730DFF0}"/>
                  </a:ext>
                </a:extLst>
              </p:cNvPr>
              <p:cNvSpPr>
                <a:spLocks/>
              </p:cNvSpPr>
              <p:nvPr/>
            </p:nvSpPr>
            <p:spPr bwMode="auto">
              <a:xfrm>
                <a:off x="4159251" y="5765800"/>
                <a:ext cx="7938" cy="4763"/>
              </a:xfrm>
              <a:custGeom>
                <a:avLst/>
                <a:gdLst>
                  <a:gd name="T0" fmla="*/ 0 w 5"/>
                  <a:gd name="T1" fmla="*/ 1 h 3"/>
                  <a:gd name="T2" fmla="*/ 1 w 5"/>
                  <a:gd name="T3" fmla="*/ 3 h 3"/>
                  <a:gd name="T4" fmla="*/ 5 w 5"/>
                  <a:gd name="T5" fmla="*/ 1 h 3"/>
                  <a:gd name="T6" fmla="*/ 4 w 5"/>
                  <a:gd name="T7" fmla="*/ 0 h 3"/>
                  <a:gd name="T8" fmla="*/ 1 w 5"/>
                  <a:gd name="T9" fmla="*/ 0 h 3"/>
                  <a:gd name="T10" fmla="*/ 0 w 5"/>
                  <a:gd name="T11" fmla="*/ 1 h 3"/>
                </a:gdLst>
                <a:ahLst/>
                <a:cxnLst>
                  <a:cxn ang="0">
                    <a:pos x="T0" y="T1"/>
                  </a:cxn>
                  <a:cxn ang="0">
                    <a:pos x="T2" y="T3"/>
                  </a:cxn>
                  <a:cxn ang="0">
                    <a:pos x="T4" y="T5"/>
                  </a:cxn>
                  <a:cxn ang="0">
                    <a:pos x="T6" y="T7"/>
                  </a:cxn>
                  <a:cxn ang="0">
                    <a:pos x="T8" y="T9"/>
                  </a:cxn>
                  <a:cxn ang="0">
                    <a:pos x="T10" y="T11"/>
                  </a:cxn>
                </a:cxnLst>
                <a:rect l="0" t="0" r="r" b="b"/>
                <a:pathLst>
                  <a:path w="5" h="3">
                    <a:moveTo>
                      <a:pt x="0" y="1"/>
                    </a:moveTo>
                    <a:lnTo>
                      <a:pt x="1" y="3"/>
                    </a:lnTo>
                    <a:lnTo>
                      <a:pt x="5" y="1"/>
                    </a:lnTo>
                    <a:lnTo>
                      <a:pt x="4" y="0"/>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33" name="Freeform 1334">
                <a:extLst>
                  <a:ext uri="{FF2B5EF4-FFF2-40B4-BE49-F238E27FC236}">
                    <a16:creationId xmlns:a16="http://schemas.microsoft.com/office/drawing/2014/main" id="{9A0B15D6-BB61-4ABA-CD29-FA19B4861DAE}"/>
                  </a:ext>
                </a:extLst>
              </p:cNvPr>
              <p:cNvSpPr>
                <a:spLocks/>
              </p:cNvSpPr>
              <p:nvPr/>
            </p:nvSpPr>
            <p:spPr bwMode="auto">
              <a:xfrm>
                <a:off x="4173538" y="5770563"/>
                <a:ext cx="6350" cy="4763"/>
              </a:xfrm>
              <a:custGeom>
                <a:avLst/>
                <a:gdLst>
                  <a:gd name="T0" fmla="*/ 0 w 4"/>
                  <a:gd name="T1" fmla="*/ 1 h 3"/>
                  <a:gd name="T2" fmla="*/ 2 w 4"/>
                  <a:gd name="T3" fmla="*/ 3 h 3"/>
                  <a:gd name="T4" fmla="*/ 4 w 4"/>
                  <a:gd name="T5" fmla="*/ 1 h 3"/>
                  <a:gd name="T6" fmla="*/ 1 w 4"/>
                  <a:gd name="T7" fmla="*/ 0 h 3"/>
                  <a:gd name="T8" fmla="*/ 0 w 4"/>
                  <a:gd name="T9" fmla="*/ 1 h 3"/>
                </a:gdLst>
                <a:ahLst/>
                <a:cxnLst>
                  <a:cxn ang="0">
                    <a:pos x="T0" y="T1"/>
                  </a:cxn>
                  <a:cxn ang="0">
                    <a:pos x="T2" y="T3"/>
                  </a:cxn>
                  <a:cxn ang="0">
                    <a:pos x="T4" y="T5"/>
                  </a:cxn>
                  <a:cxn ang="0">
                    <a:pos x="T6" y="T7"/>
                  </a:cxn>
                  <a:cxn ang="0">
                    <a:pos x="T8" y="T9"/>
                  </a:cxn>
                </a:cxnLst>
                <a:rect l="0" t="0" r="r" b="b"/>
                <a:pathLst>
                  <a:path w="4" h="3">
                    <a:moveTo>
                      <a:pt x="0" y="1"/>
                    </a:moveTo>
                    <a:lnTo>
                      <a:pt x="2" y="3"/>
                    </a:lnTo>
                    <a:lnTo>
                      <a:pt x="4" y="1"/>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34" name="Freeform 1335">
                <a:extLst>
                  <a:ext uri="{FF2B5EF4-FFF2-40B4-BE49-F238E27FC236}">
                    <a16:creationId xmlns:a16="http://schemas.microsoft.com/office/drawing/2014/main" id="{4DDA382B-BAA9-52A8-F19F-737B19EE565F}"/>
                  </a:ext>
                </a:extLst>
              </p:cNvPr>
              <p:cNvSpPr>
                <a:spLocks/>
              </p:cNvSpPr>
              <p:nvPr/>
            </p:nvSpPr>
            <p:spPr bwMode="auto">
              <a:xfrm>
                <a:off x="4156076" y="5803900"/>
                <a:ext cx="6350" cy="6350"/>
              </a:xfrm>
              <a:custGeom>
                <a:avLst/>
                <a:gdLst>
                  <a:gd name="T0" fmla="*/ 0 w 4"/>
                  <a:gd name="T1" fmla="*/ 2 h 4"/>
                  <a:gd name="T2" fmla="*/ 3 w 4"/>
                  <a:gd name="T3" fmla="*/ 4 h 4"/>
                  <a:gd name="T4" fmla="*/ 4 w 4"/>
                  <a:gd name="T5" fmla="*/ 1 h 4"/>
                  <a:gd name="T6" fmla="*/ 3 w 4"/>
                  <a:gd name="T7" fmla="*/ 0 h 4"/>
                  <a:gd name="T8" fmla="*/ 0 w 4"/>
                  <a:gd name="T9" fmla="*/ 0 h 4"/>
                  <a:gd name="T10" fmla="*/ 0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0" y="2"/>
                    </a:moveTo>
                    <a:lnTo>
                      <a:pt x="3" y="4"/>
                    </a:lnTo>
                    <a:lnTo>
                      <a:pt x="4" y="1"/>
                    </a:lnTo>
                    <a:lnTo>
                      <a:pt x="3" y="0"/>
                    </a:lnTo>
                    <a:lnTo>
                      <a:pt x="0"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35" name="Freeform 1336">
                <a:extLst>
                  <a:ext uri="{FF2B5EF4-FFF2-40B4-BE49-F238E27FC236}">
                    <a16:creationId xmlns:a16="http://schemas.microsoft.com/office/drawing/2014/main" id="{3C9540FD-4ACF-E170-3536-FC8DC4EB102C}"/>
                  </a:ext>
                </a:extLst>
              </p:cNvPr>
              <p:cNvSpPr>
                <a:spLocks/>
              </p:cNvSpPr>
              <p:nvPr/>
            </p:nvSpPr>
            <p:spPr bwMode="auto">
              <a:xfrm>
                <a:off x="4164013" y="5797550"/>
                <a:ext cx="3175" cy="4763"/>
              </a:xfrm>
              <a:custGeom>
                <a:avLst/>
                <a:gdLst>
                  <a:gd name="T0" fmla="*/ 0 w 2"/>
                  <a:gd name="T1" fmla="*/ 2 h 3"/>
                  <a:gd name="T2" fmla="*/ 1 w 2"/>
                  <a:gd name="T3" fmla="*/ 3 h 3"/>
                  <a:gd name="T4" fmla="*/ 2 w 2"/>
                  <a:gd name="T5" fmla="*/ 1 h 3"/>
                  <a:gd name="T6" fmla="*/ 1 w 2"/>
                  <a:gd name="T7" fmla="*/ 0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lnTo>
                      <a:pt x="1" y="3"/>
                    </a:lnTo>
                    <a:lnTo>
                      <a:pt x="2" y="1"/>
                    </a:lnTo>
                    <a:lnTo>
                      <a:pt x="1"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36" name="Freeform 1337">
                <a:extLst>
                  <a:ext uri="{FF2B5EF4-FFF2-40B4-BE49-F238E27FC236}">
                    <a16:creationId xmlns:a16="http://schemas.microsoft.com/office/drawing/2014/main" id="{E3DCE674-27FB-6847-4083-CC8AB5DA0D55}"/>
                  </a:ext>
                </a:extLst>
              </p:cNvPr>
              <p:cNvSpPr>
                <a:spLocks/>
              </p:cNvSpPr>
              <p:nvPr/>
            </p:nvSpPr>
            <p:spPr bwMode="auto">
              <a:xfrm>
                <a:off x="4181476" y="5772150"/>
                <a:ext cx="6350" cy="9525"/>
              </a:xfrm>
              <a:custGeom>
                <a:avLst/>
                <a:gdLst>
                  <a:gd name="T0" fmla="*/ 0 w 4"/>
                  <a:gd name="T1" fmla="*/ 2 h 6"/>
                  <a:gd name="T2" fmla="*/ 2 w 4"/>
                  <a:gd name="T3" fmla="*/ 4 h 6"/>
                  <a:gd name="T4" fmla="*/ 2 w 4"/>
                  <a:gd name="T5" fmla="*/ 6 h 6"/>
                  <a:gd name="T6" fmla="*/ 4 w 4"/>
                  <a:gd name="T7" fmla="*/ 5 h 6"/>
                  <a:gd name="T8" fmla="*/ 4 w 4"/>
                  <a:gd name="T9" fmla="*/ 1 h 6"/>
                  <a:gd name="T10" fmla="*/ 1 w 4"/>
                  <a:gd name="T11" fmla="*/ 0 h 6"/>
                  <a:gd name="T12" fmla="*/ 0 w 4"/>
                  <a:gd name="T13" fmla="*/ 2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0" y="2"/>
                    </a:moveTo>
                    <a:lnTo>
                      <a:pt x="2" y="4"/>
                    </a:lnTo>
                    <a:lnTo>
                      <a:pt x="2" y="6"/>
                    </a:lnTo>
                    <a:lnTo>
                      <a:pt x="4" y="5"/>
                    </a:lnTo>
                    <a:lnTo>
                      <a:pt x="4" y="1"/>
                    </a:lnTo>
                    <a:lnTo>
                      <a:pt x="1"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37" name="Freeform 1338">
                <a:extLst>
                  <a:ext uri="{FF2B5EF4-FFF2-40B4-BE49-F238E27FC236}">
                    <a16:creationId xmlns:a16="http://schemas.microsoft.com/office/drawing/2014/main" id="{202825E7-DFBE-2759-049C-0F150E4B4458}"/>
                  </a:ext>
                </a:extLst>
              </p:cNvPr>
              <p:cNvSpPr>
                <a:spLocks/>
              </p:cNvSpPr>
              <p:nvPr/>
            </p:nvSpPr>
            <p:spPr bwMode="auto">
              <a:xfrm>
                <a:off x="4179888" y="5792788"/>
                <a:ext cx="3175" cy="6350"/>
              </a:xfrm>
              <a:custGeom>
                <a:avLst/>
                <a:gdLst>
                  <a:gd name="T0" fmla="*/ 2 w 2"/>
                  <a:gd name="T1" fmla="*/ 4 h 4"/>
                  <a:gd name="T2" fmla="*/ 2 w 2"/>
                  <a:gd name="T3" fmla="*/ 0 h 4"/>
                  <a:gd name="T4" fmla="*/ 0 w 2"/>
                  <a:gd name="T5" fmla="*/ 1 h 4"/>
                  <a:gd name="T6" fmla="*/ 2 w 2"/>
                  <a:gd name="T7" fmla="*/ 4 h 4"/>
                </a:gdLst>
                <a:ahLst/>
                <a:cxnLst>
                  <a:cxn ang="0">
                    <a:pos x="T0" y="T1"/>
                  </a:cxn>
                  <a:cxn ang="0">
                    <a:pos x="T2" y="T3"/>
                  </a:cxn>
                  <a:cxn ang="0">
                    <a:pos x="T4" y="T5"/>
                  </a:cxn>
                  <a:cxn ang="0">
                    <a:pos x="T6" y="T7"/>
                  </a:cxn>
                </a:cxnLst>
                <a:rect l="0" t="0" r="r" b="b"/>
                <a:pathLst>
                  <a:path w="2" h="4">
                    <a:moveTo>
                      <a:pt x="2" y="4"/>
                    </a:moveTo>
                    <a:lnTo>
                      <a:pt x="2" y="0"/>
                    </a:lnTo>
                    <a:lnTo>
                      <a:pt x="0" y="1"/>
                    </a:lnTo>
                    <a:lnTo>
                      <a:pt x="2"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38" name="Freeform 1339">
                <a:extLst>
                  <a:ext uri="{FF2B5EF4-FFF2-40B4-BE49-F238E27FC236}">
                    <a16:creationId xmlns:a16="http://schemas.microsoft.com/office/drawing/2014/main" id="{0B005175-A2ED-CDB4-39CA-ACCE1D74E094}"/>
                  </a:ext>
                </a:extLst>
              </p:cNvPr>
              <p:cNvSpPr>
                <a:spLocks/>
              </p:cNvSpPr>
              <p:nvPr/>
            </p:nvSpPr>
            <p:spPr bwMode="auto">
              <a:xfrm>
                <a:off x="4176713" y="5826125"/>
                <a:ext cx="4763" cy="6350"/>
              </a:xfrm>
              <a:custGeom>
                <a:avLst/>
                <a:gdLst>
                  <a:gd name="T0" fmla="*/ 3 w 3"/>
                  <a:gd name="T1" fmla="*/ 0 h 4"/>
                  <a:gd name="T2" fmla="*/ 0 w 3"/>
                  <a:gd name="T3" fmla="*/ 1 h 4"/>
                  <a:gd name="T4" fmla="*/ 3 w 3"/>
                  <a:gd name="T5" fmla="*/ 4 h 4"/>
                  <a:gd name="T6" fmla="*/ 3 w 3"/>
                  <a:gd name="T7" fmla="*/ 0 h 4"/>
                </a:gdLst>
                <a:ahLst/>
                <a:cxnLst>
                  <a:cxn ang="0">
                    <a:pos x="T0" y="T1"/>
                  </a:cxn>
                  <a:cxn ang="0">
                    <a:pos x="T2" y="T3"/>
                  </a:cxn>
                  <a:cxn ang="0">
                    <a:pos x="T4" y="T5"/>
                  </a:cxn>
                  <a:cxn ang="0">
                    <a:pos x="T6" y="T7"/>
                  </a:cxn>
                </a:cxnLst>
                <a:rect l="0" t="0" r="r" b="b"/>
                <a:pathLst>
                  <a:path w="3" h="4">
                    <a:moveTo>
                      <a:pt x="3" y="0"/>
                    </a:moveTo>
                    <a:lnTo>
                      <a:pt x="0" y="1"/>
                    </a:lnTo>
                    <a:lnTo>
                      <a:pt x="3" y="4"/>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39" name="Freeform 1340">
                <a:extLst>
                  <a:ext uri="{FF2B5EF4-FFF2-40B4-BE49-F238E27FC236}">
                    <a16:creationId xmlns:a16="http://schemas.microsoft.com/office/drawing/2014/main" id="{FFE936E2-4BA0-0E3D-997B-DF34382C8498}"/>
                  </a:ext>
                </a:extLst>
              </p:cNvPr>
              <p:cNvSpPr>
                <a:spLocks/>
              </p:cNvSpPr>
              <p:nvPr/>
            </p:nvSpPr>
            <p:spPr bwMode="auto">
              <a:xfrm>
                <a:off x="4176713" y="5916613"/>
                <a:ext cx="19050" cy="30163"/>
              </a:xfrm>
              <a:custGeom>
                <a:avLst/>
                <a:gdLst>
                  <a:gd name="T0" fmla="*/ 7 w 12"/>
                  <a:gd name="T1" fmla="*/ 19 h 19"/>
                  <a:gd name="T2" fmla="*/ 9 w 12"/>
                  <a:gd name="T3" fmla="*/ 18 h 19"/>
                  <a:gd name="T4" fmla="*/ 12 w 12"/>
                  <a:gd name="T5" fmla="*/ 19 h 19"/>
                  <a:gd name="T6" fmla="*/ 11 w 12"/>
                  <a:gd name="T7" fmla="*/ 13 h 19"/>
                  <a:gd name="T8" fmla="*/ 8 w 12"/>
                  <a:gd name="T9" fmla="*/ 10 h 19"/>
                  <a:gd name="T10" fmla="*/ 8 w 12"/>
                  <a:gd name="T11" fmla="*/ 7 h 19"/>
                  <a:gd name="T12" fmla="*/ 5 w 12"/>
                  <a:gd name="T13" fmla="*/ 5 h 19"/>
                  <a:gd name="T14" fmla="*/ 5 w 12"/>
                  <a:gd name="T15" fmla="*/ 0 h 19"/>
                  <a:gd name="T16" fmla="*/ 3 w 12"/>
                  <a:gd name="T17" fmla="*/ 2 h 19"/>
                  <a:gd name="T18" fmla="*/ 0 w 12"/>
                  <a:gd name="T19" fmla="*/ 2 h 19"/>
                  <a:gd name="T20" fmla="*/ 0 w 12"/>
                  <a:gd name="T21" fmla="*/ 4 h 19"/>
                  <a:gd name="T22" fmla="*/ 2 w 12"/>
                  <a:gd name="T23" fmla="*/ 7 h 19"/>
                  <a:gd name="T24" fmla="*/ 5 w 12"/>
                  <a:gd name="T25" fmla="*/ 12 h 19"/>
                  <a:gd name="T26" fmla="*/ 6 w 12"/>
                  <a:gd name="T27" fmla="*/ 12 h 19"/>
                  <a:gd name="T28" fmla="*/ 7 w 12"/>
                  <a:gd name="T29" fmla="*/ 13 h 19"/>
                  <a:gd name="T30" fmla="*/ 6 w 12"/>
                  <a:gd name="T31" fmla="*/ 15 h 19"/>
                  <a:gd name="T32" fmla="*/ 7 w 12"/>
                  <a:gd name="T3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9">
                    <a:moveTo>
                      <a:pt x="7" y="19"/>
                    </a:moveTo>
                    <a:lnTo>
                      <a:pt x="9" y="18"/>
                    </a:lnTo>
                    <a:lnTo>
                      <a:pt x="12" y="19"/>
                    </a:lnTo>
                    <a:lnTo>
                      <a:pt x="11" y="13"/>
                    </a:lnTo>
                    <a:lnTo>
                      <a:pt x="8" y="10"/>
                    </a:lnTo>
                    <a:lnTo>
                      <a:pt x="8" y="7"/>
                    </a:lnTo>
                    <a:lnTo>
                      <a:pt x="5" y="5"/>
                    </a:lnTo>
                    <a:lnTo>
                      <a:pt x="5" y="0"/>
                    </a:lnTo>
                    <a:lnTo>
                      <a:pt x="3" y="2"/>
                    </a:lnTo>
                    <a:lnTo>
                      <a:pt x="0" y="2"/>
                    </a:lnTo>
                    <a:lnTo>
                      <a:pt x="0" y="4"/>
                    </a:lnTo>
                    <a:lnTo>
                      <a:pt x="2" y="7"/>
                    </a:lnTo>
                    <a:lnTo>
                      <a:pt x="5" y="12"/>
                    </a:lnTo>
                    <a:lnTo>
                      <a:pt x="6" y="12"/>
                    </a:lnTo>
                    <a:lnTo>
                      <a:pt x="7" y="13"/>
                    </a:lnTo>
                    <a:lnTo>
                      <a:pt x="6" y="15"/>
                    </a:lnTo>
                    <a:lnTo>
                      <a:pt x="7" y="1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40" name="Freeform 1341">
                <a:extLst>
                  <a:ext uri="{FF2B5EF4-FFF2-40B4-BE49-F238E27FC236}">
                    <a16:creationId xmlns:a16="http://schemas.microsoft.com/office/drawing/2014/main" id="{331E9191-6CDD-BA6B-9599-88645D5C4812}"/>
                  </a:ext>
                </a:extLst>
              </p:cNvPr>
              <p:cNvSpPr>
                <a:spLocks/>
              </p:cNvSpPr>
              <p:nvPr/>
            </p:nvSpPr>
            <p:spPr bwMode="auto">
              <a:xfrm>
                <a:off x="4168776" y="5924550"/>
                <a:ext cx="14288" cy="28575"/>
              </a:xfrm>
              <a:custGeom>
                <a:avLst/>
                <a:gdLst>
                  <a:gd name="T0" fmla="*/ 1 w 9"/>
                  <a:gd name="T1" fmla="*/ 0 h 18"/>
                  <a:gd name="T2" fmla="*/ 0 w 9"/>
                  <a:gd name="T3" fmla="*/ 1 h 18"/>
                  <a:gd name="T4" fmla="*/ 0 w 9"/>
                  <a:gd name="T5" fmla="*/ 4 h 18"/>
                  <a:gd name="T6" fmla="*/ 1 w 9"/>
                  <a:gd name="T7" fmla="*/ 7 h 18"/>
                  <a:gd name="T8" fmla="*/ 4 w 9"/>
                  <a:gd name="T9" fmla="*/ 8 h 18"/>
                  <a:gd name="T10" fmla="*/ 5 w 9"/>
                  <a:gd name="T11" fmla="*/ 10 h 18"/>
                  <a:gd name="T12" fmla="*/ 5 w 9"/>
                  <a:gd name="T13" fmla="*/ 11 h 18"/>
                  <a:gd name="T14" fmla="*/ 6 w 9"/>
                  <a:gd name="T15" fmla="*/ 16 h 18"/>
                  <a:gd name="T16" fmla="*/ 9 w 9"/>
                  <a:gd name="T17" fmla="*/ 18 h 18"/>
                  <a:gd name="T18" fmla="*/ 9 w 9"/>
                  <a:gd name="T19" fmla="*/ 16 h 18"/>
                  <a:gd name="T20" fmla="*/ 9 w 9"/>
                  <a:gd name="T21" fmla="*/ 12 h 18"/>
                  <a:gd name="T22" fmla="*/ 7 w 9"/>
                  <a:gd name="T23" fmla="*/ 7 h 18"/>
                  <a:gd name="T24" fmla="*/ 3 w 9"/>
                  <a:gd name="T25" fmla="*/ 0 h 18"/>
                  <a:gd name="T26" fmla="*/ 1 w 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8">
                    <a:moveTo>
                      <a:pt x="1" y="0"/>
                    </a:moveTo>
                    <a:lnTo>
                      <a:pt x="0" y="1"/>
                    </a:lnTo>
                    <a:lnTo>
                      <a:pt x="0" y="4"/>
                    </a:lnTo>
                    <a:lnTo>
                      <a:pt x="1" y="7"/>
                    </a:lnTo>
                    <a:lnTo>
                      <a:pt x="4" y="8"/>
                    </a:lnTo>
                    <a:lnTo>
                      <a:pt x="5" y="10"/>
                    </a:lnTo>
                    <a:lnTo>
                      <a:pt x="5" y="11"/>
                    </a:lnTo>
                    <a:lnTo>
                      <a:pt x="6" y="16"/>
                    </a:lnTo>
                    <a:lnTo>
                      <a:pt x="9" y="18"/>
                    </a:lnTo>
                    <a:lnTo>
                      <a:pt x="9" y="16"/>
                    </a:lnTo>
                    <a:lnTo>
                      <a:pt x="9" y="12"/>
                    </a:lnTo>
                    <a:lnTo>
                      <a:pt x="7" y="7"/>
                    </a:lnTo>
                    <a:lnTo>
                      <a:pt x="3" y="0"/>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41" name="Freeform 1342">
                <a:extLst>
                  <a:ext uri="{FF2B5EF4-FFF2-40B4-BE49-F238E27FC236}">
                    <a16:creationId xmlns:a16="http://schemas.microsoft.com/office/drawing/2014/main" id="{468238D5-6003-3836-E587-9E76F585BBB5}"/>
                  </a:ext>
                </a:extLst>
              </p:cNvPr>
              <p:cNvSpPr>
                <a:spLocks/>
              </p:cNvSpPr>
              <p:nvPr/>
            </p:nvSpPr>
            <p:spPr bwMode="auto">
              <a:xfrm>
                <a:off x="4197351" y="6021388"/>
                <a:ext cx="1588" cy="7938"/>
              </a:xfrm>
              <a:custGeom>
                <a:avLst/>
                <a:gdLst>
                  <a:gd name="T0" fmla="*/ 1 w 1"/>
                  <a:gd name="T1" fmla="*/ 5 h 5"/>
                  <a:gd name="T2" fmla="*/ 1 w 1"/>
                  <a:gd name="T3" fmla="*/ 2 h 5"/>
                  <a:gd name="T4" fmla="*/ 1 w 1"/>
                  <a:gd name="T5" fmla="*/ 0 h 5"/>
                  <a:gd name="T6" fmla="*/ 0 w 1"/>
                  <a:gd name="T7" fmla="*/ 2 h 5"/>
                  <a:gd name="T8" fmla="*/ 1 w 1"/>
                  <a:gd name="T9" fmla="*/ 5 h 5"/>
                  <a:gd name="T10" fmla="*/ 1 w 1"/>
                  <a:gd name="T11" fmla="*/ 5 h 5"/>
                </a:gdLst>
                <a:ahLst/>
                <a:cxnLst>
                  <a:cxn ang="0">
                    <a:pos x="T0" y="T1"/>
                  </a:cxn>
                  <a:cxn ang="0">
                    <a:pos x="T2" y="T3"/>
                  </a:cxn>
                  <a:cxn ang="0">
                    <a:pos x="T4" y="T5"/>
                  </a:cxn>
                  <a:cxn ang="0">
                    <a:pos x="T6" y="T7"/>
                  </a:cxn>
                  <a:cxn ang="0">
                    <a:pos x="T8" y="T9"/>
                  </a:cxn>
                  <a:cxn ang="0">
                    <a:pos x="T10" y="T11"/>
                  </a:cxn>
                </a:cxnLst>
                <a:rect l="0" t="0" r="r" b="b"/>
                <a:pathLst>
                  <a:path w="1" h="5">
                    <a:moveTo>
                      <a:pt x="1" y="5"/>
                    </a:moveTo>
                    <a:lnTo>
                      <a:pt x="1" y="2"/>
                    </a:lnTo>
                    <a:lnTo>
                      <a:pt x="1" y="0"/>
                    </a:lnTo>
                    <a:lnTo>
                      <a:pt x="0" y="2"/>
                    </a:lnTo>
                    <a:lnTo>
                      <a:pt x="1" y="5"/>
                    </a:lnTo>
                    <a:lnTo>
                      <a:pt x="1" y="5"/>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42" name="Freeform 1343">
                <a:extLst>
                  <a:ext uri="{FF2B5EF4-FFF2-40B4-BE49-F238E27FC236}">
                    <a16:creationId xmlns:a16="http://schemas.microsoft.com/office/drawing/2014/main" id="{B820B11B-CF1A-C54A-BF9E-5FB57C2D2BE3}"/>
                  </a:ext>
                </a:extLst>
              </p:cNvPr>
              <p:cNvSpPr>
                <a:spLocks/>
              </p:cNvSpPr>
              <p:nvPr/>
            </p:nvSpPr>
            <p:spPr bwMode="auto">
              <a:xfrm>
                <a:off x="4233863" y="6134100"/>
                <a:ext cx="4763" cy="4763"/>
              </a:xfrm>
              <a:custGeom>
                <a:avLst/>
                <a:gdLst>
                  <a:gd name="T0" fmla="*/ 1 w 4"/>
                  <a:gd name="T1" fmla="*/ 0 h 3"/>
                  <a:gd name="T2" fmla="*/ 0 w 4"/>
                  <a:gd name="T3" fmla="*/ 1 h 3"/>
                  <a:gd name="T4" fmla="*/ 4 w 4"/>
                  <a:gd name="T5" fmla="*/ 3 h 3"/>
                  <a:gd name="T6" fmla="*/ 1 w 4"/>
                  <a:gd name="T7" fmla="*/ 0 h 3"/>
                </a:gdLst>
                <a:ahLst/>
                <a:cxnLst>
                  <a:cxn ang="0">
                    <a:pos x="T0" y="T1"/>
                  </a:cxn>
                  <a:cxn ang="0">
                    <a:pos x="T2" y="T3"/>
                  </a:cxn>
                  <a:cxn ang="0">
                    <a:pos x="T4" y="T5"/>
                  </a:cxn>
                  <a:cxn ang="0">
                    <a:pos x="T6" y="T7"/>
                  </a:cxn>
                </a:cxnLst>
                <a:rect l="0" t="0" r="r" b="b"/>
                <a:pathLst>
                  <a:path w="4" h="3">
                    <a:moveTo>
                      <a:pt x="1" y="0"/>
                    </a:moveTo>
                    <a:cubicBezTo>
                      <a:pt x="0" y="1"/>
                      <a:pt x="0" y="1"/>
                      <a:pt x="0" y="1"/>
                    </a:cubicBezTo>
                    <a:cubicBezTo>
                      <a:pt x="4" y="3"/>
                      <a:pt x="4" y="3"/>
                      <a:pt x="4" y="3"/>
                    </a:cubicBezTo>
                    <a:cubicBezTo>
                      <a:pt x="4" y="3"/>
                      <a:pt x="1" y="0"/>
                      <a:pt x="1" y="0"/>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43" name="Freeform 1344">
                <a:extLst>
                  <a:ext uri="{FF2B5EF4-FFF2-40B4-BE49-F238E27FC236}">
                    <a16:creationId xmlns:a16="http://schemas.microsoft.com/office/drawing/2014/main" id="{928D1D85-FAF9-2B0A-EDF0-638FD7FCE3AC}"/>
                  </a:ext>
                </a:extLst>
              </p:cNvPr>
              <p:cNvSpPr>
                <a:spLocks/>
              </p:cNvSpPr>
              <p:nvPr/>
            </p:nvSpPr>
            <p:spPr bwMode="auto">
              <a:xfrm>
                <a:off x="4222751" y="6059488"/>
                <a:ext cx="9525" cy="14288"/>
              </a:xfrm>
              <a:custGeom>
                <a:avLst/>
                <a:gdLst>
                  <a:gd name="T0" fmla="*/ 3 w 6"/>
                  <a:gd name="T1" fmla="*/ 4 h 9"/>
                  <a:gd name="T2" fmla="*/ 1 w 6"/>
                  <a:gd name="T3" fmla="*/ 0 h 9"/>
                  <a:gd name="T4" fmla="*/ 0 w 6"/>
                  <a:gd name="T5" fmla="*/ 0 h 9"/>
                  <a:gd name="T6" fmla="*/ 0 w 6"/>
                  <a:gd name="T7" fmla="*/ 5 h 9"/>
                  <a:gd name="T8" fmla="*/ 2 w 6"/>
                  <a:gd name="T9" fmla="*/ 7 h 9"/>
                  <a:gd name="T10" fmla="*/ 5 w 6"/>
                  <a:gd name="T11" fmla="*/ 9 h 9"/>
                  <a:gd name="T12" fmla="*/ 6 w 6"/>
                  <a:gd name="T13" fmla="*/ 9 h 9"/>
                  <a:gd name="T14" fmla="*/ 5 w 6"/>
                  <a:gd name="T15" fmla="*/ 7 h 9"/>
                  <a:gd name="T16" fmla="*/ 3 w 6"/>
                  <a:gd name="T1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3" y="4"/>
                    </a:moveTo>
                    <a:lnTo>
                      <a:pt x="1" y="0"/>
                    </a:lnTo>
                    <a:lnTo>
                      <a:pt x="0" y="0"/>
                    </a:lnTo>
                    <a:lnTo>
                      <a:pt x="0" y="5"/>
                    </a:lnTo>
                    <a:lnTo>
                      <a:pt x="2" y="7"/>
                    </a:lnTo>
                    <a:lnTo>
                      <a:pt x="5" y="9"/>
                    </a:lnTo>
                    <a:lnTo>
                      <a:pt x="6" y="9"/>
                    </a:lnTo>
                    <a:lnTo>
                      <a:pt x="5" y="7"/>
                    </a:lnTo>
                    <a:lnTo>
                      <a:pt x="3"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44" name="Freeform 1345">
                <a:extLst>
                  <a:ext uri="{FF2B5EF4-FFF2-40B4-BE49-F238E27FC236}">
                    <a16:creationId xmlns:a16="http://schemas.microsoft.com/office/drawing/2014/main" id="{0D3B7524-69EB-EB81-DE21-5F207D07D3F8}"/>
                  </a:ext>
                </a:extLst>
              </p:cNvPr>
              <p:cNvSpPr>
                <a:spLocks/>
              </p:cNvSpPr>
              <p:nvPr/>
            </p:nvSpPr>
            <p:spPr bwMode="auto">
              <a:xfrm>
                <a:off x="4246563" y="6134100"/>
                <a:ext cx="36513" cy="28575"/>
              </a:xfrm>
              <a:custGeom>
                <a:avLst/>
                <a:gdLst>
                  <a:gd name="T0" fmla="*/ 23 w 23"/>
                  <a:gd name="T1" fmla="*/ 10 h 18"/>
                  <a:gd name="T2" fmla="*/ 22 w 23"/>
                  <a:gd name="T3" fmla="*/ 7 h 18"/>
                  <a:gd name="T4" fmla="*/ 21 w 23"/>
                  <a:gd name="T5" fmla="*/ 6 h 18"/>
                  <a:gd name="T6" fmla="*/ 18 w 23"/>
                  <a:gd name="T7" fmla="*/ 7 h 18"/>
                  <a:gd name="T8" fmla="*/ 17 w 23"/>
                  <a:gd name="T9" fmla="*/ 5 h 18"/>
                  <a:gd name="T10" fmla="*/ 15 w 23"/>
                  <a:gd name="T11" fmla="*/ 4 h 18"/>
                  <a:gd name="T12" fmla="*/ 12 w 23"/>
                  <a:gd name="T13" fmla="*/ 1 h 18"/>
                  <a:gd name="T14" fmla="*/ 8 w 23"/>
                  <a:gd name="T15" fmla="*/ 1 h 18"/>
                  <a:gd name="T16" fmla="*/ 6 w 23"/>
                  <a:gd name="T17" fmla="*/ 3 h 18"/>
                  <a:gd name="T18" fmla="*/ 5 w 23"/>
                  <a:gd name="T19" fmla="*/ 2 h 18"/>
                  <a:gd name="T20" fmla="*/ 3 w 23"/>
                  <a:gd name="T21" fmla="*/ 0 h 18"/>
                  <a:gd name="T22" fmla="*/ 1 w 23"/>
                  <a:gd name="T23" fmla="*/ 0 h 18"/>
                  <a:gd name="T24" fmla="*/ 0 w 23"/>
                  <a:gd name="T25" fmla="*/ 2 h 18"/>
                  <a:gd name="T26" fmla="*/ 0 w 23"/>
                  <a:gd name="T27" fmla="*/ 3 h 18"/>
                  <a:gd name="T28" fmla="*/ 3 w 23"/>
                  <a:gd name="T29" fmla="*/ 5 h 18"/>
                  <a:gd name="T30" fmla="*/ 4 w 23"/>
                  <a:gd name="T31" fmla="*/ 8 h 18"/>
                  <a:gd name="T32" fmla="*/ 6 w 23"/>
                  <a:gd name="T33" fmla="*/ 9 h 18"/>
                  <a:gd name="T34" fmla="*/ 9 w 23"/>
                  <a:gd name="T35" fmla="*/ 13 h 18"/>
                  <a:gd name="T36" fmla="*/ 12 w 23"/>
                  <a:gd name="T37" fmla="*/ 13 h 18"/>
                  <a:gd name="T38" fmla="*/ 15 w 23"/>
                  <a:gd name="T39" fmla="*/ 13 h 18"/>
                  <a:gd name="T40" fmla="*/ 16 w 23"/>
                  <a:gd name="T41" fmla="*/ 13 h 18"/>
                  <a:gd name="T42" fmla="*/ 16 w 23"/>
                  <a:gd name="T43" fmla="*/ 16 h 18"/>
                  <a:gd name="T44" fmla="*/ 18 w 23"/>
                  <a:gd name="T45" fmla="*/ 18 h 18"/>
                  <a:gd name="T46" fmla="*/ 20 w 23"/>
                  <a:gd name="T47" fmla="*/ 17 h 18"/>
                  <a:gd name="T48" fmla="*/ 19 w 23"/>
                  <a:gd name="T49" fmla="*/ 15 h 18"/>
                  <a:gd name="T50" fmla="*/ 22 w 23"/>
                  <a:gd name="T51" fmla="*/ 13 h 18"/>
                  <a:gd name="T52" fmla="*/ 21 w 23"/>
                  <a:gd name="T53" fmla="*/ 11 h 18"/>
                  <a:gd name="T54" fmla="*/ 20 w 23"/>
                  <a:gd name="T55" fmla="*/ 10 h 18"/>
                  <a:gd name="T56" fmla="*/ 22 w 23"/>
                  <a:gd name="T57" fmla="*/ 10 h 18"/>
                  <a:gd name="T58" fmla="*/ 23 w 23"/>
                  <a:gd name="T59"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 h="18">
                    <a:moveTo>
                      <a:pt x="23" y="10"/>
                    </a:moveTo>
                    <a:lnTo>
                      <a:pt x="22" y="7"/>
                    </a:lnTo>
                    <a:lnTo>
                      <a:pt x="21" y="6"/>
                    </a:lnTo>
                    <a:lnTo>
                      <a:pt x="18" y="7"/>
                    </a:lnTo>
                    <a:lnTo>
                      <a:pt x="17" y="5"/>
                    </a:lnTo>
                    <a:lnTo>
                      <a:pt x="15" y="4"/>
                    </a:lnTo>
                    <a:lnTo>
                      <a:pt x="12" y="1"/>
                    </a:lnTo>
                    <a:lnTo>
                      <a:pt x="8" y="1"/>
                    </a:lnTo>
                    <a:lnTo>
                      <a:pt x="6" y="3"/>
                    </a:lnTo>
                    <a:lnTo>
                      <a:pt x="5" y="2"/>
                    </a:lnTo>
                    <a:lnTo>
                      <a:pt x="3" y="0"/>
                    </a:lnTo>
                    <a:lnTo>
                      <a:pt x="1" y="0"/>
                    </a:lnTo>
                    <a:lnTo>
                      <a:pt x="0" y="2"/>
                    </a:lnTo>
                    <a:lnTo>
                      <a:pt x="0" y="3"/>
                    </a:lnTo>
                    <a:lnTo>
                      <a:pt x="3" y="5"/>
                    </a:lnTo>
                    <a:lnTo>
                      <a:pt x="4" y="8"/>
                    </a:lnTo>
                    <a:lnTo>
                      <a:pt x="6" y="9"/>
                    </a:lnTo>
                    <a:lnTo>
                      <a:pt x="9" y="13"/>
                    </a:lnTo>
                    <a:lnTo>
                      <a:pt x="12" y="13"/>
                    </a:lnTo>
                    <a:lnTo>
                      <a:pt x="15" y="13"/>
                    </a:lnTo>
                    <a:lnTo>
                      <a:pt x="16" y="13"/>
                    </a:lnTo>
                    <a:lnTo>
                      <a:pt x="16" y="16"/>
                    </a:lnTo>
                    <a:lnTo>
                      <a:pt x="18" y="18"/>
                    </a:lnTo>
                    <a:lnTo>
                      <a:pt x="20" y="17"/>
                    </a:lnTo>
                    <a:lnTo>
                      <a:pt x="19" y="15"/>
                    </a:lnTo>
                    <a:lnTo>
                      <a:pt x="22" y="13"/>
                    </a:lnTo>
                    <a:lnTo>
                      <a:pt x="21" y="11"/>
                    </a:lnTo>
                    <a:lnTo>
                      <a:pt x="20" y="10"/>
                    </a:lnTo>
                    <a:lnTo>
                      <a:pt x="22" y="10"/>
                    </a:lnTo>
                    <a:lnTo>
                      <a:pt x="23"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45" name="Freeform 1346">
                <a:extLst>
                  <a:ext uri="{FF2B5EF4-FFF2-40B4-BE49-F238E27FC236}">
                    <a16:creationId xmlns:a16="http://schemas.microsoft.com/office/drawing/2014/main" id="{0AFB7CEC-8140-B743-0770-BBCB5F318CA2}"/>
                  </a:ext>
                </a:extLst>
              </p:cNvPr>
              <p:cNvSpPr>
                <a:spLocks/>
              </p:cNvSpPr>
              <p:nvPr/>
            </p:nvSpPr>
            <p:spPr bwMode="auto">
              <a:xfrm>
                <a:off x="4227513" y="6076950"/>
                <a:ext cx="4763" cy="6350"/>
              </a:xfrm>
              <a:custGeom>
                <a:avLst/>
                <a:gdLst>
                  <a:gd name="T0" fmla="*/ 3 w 3"/>
                  <a:gd name="T1" fmla="*/ 3 h 4"/>
                  <a:gd name="T2" fmla="*/ 2 w 3"/>
                  <a:gd name="T3" fmla="*/ 1 h 4"/>
                  <a:gd name="T4" fmla="*/ 0 w 3"/>
                  <a:gd name="T5" fmla="*/ 0 h 4"/>
                  <a:gd name="T6" fmla="*/ 0 w 3"/>
                  <a:gd name="T7" fmla="*/ 1 h 4"/>
                  <a:gd name="T8" fmla="*/ 1 w 3"/>
                  <a:gd name="T9" fmla="*/ 4 h 4"/>
                  <a:gd name="T10" fmla="*/ 3 w 3"/>
                  <a:gd name="T11" fmla="*/ 3 h 4"/>
                </a:gdLst>
                <a:ahLst/>
                <a:cxnLst>
                  <a:cxn ang="0">
                    <a:pos x="T0" y="T1"/>
                  </a:cxn>
                  <a:cxn ang="0">
                    <a:pos x="T2" y="T3"/>
                  </a:cxn>
                  <a:cxn ang="0">
                    <a:pos x="T4" y="T5"/>
                  </a:cxn>
                  <a:cxn ang="0">
                    <a:pos x="T6" y="T7"/>
                  </a:cxn>
                  <a:cxn ang="0">
                    <a:pos x="T8" y="T9"/>
                  </a:cxn>
                  <a:cxn ang="0">
                    <a:pos x="T10" y="T11"/>
                  </a:cxn>
                </a:cxnLst>
                <a:rect l="0" t="0" r="r" b="b"/>
                <a:pathLst>
                  <a:path w="3" h="4">
                    <a:moveTo>
                      <a:pt x="3" y="3"/>
                    </a:moveTo>
                    <a:lnTo>
                      <a:pt x="2" y="1"/>
                    </a:lnTo>
                    <a:lnTo>
                      <a:pt x="0" y="0"/>
                    </a:lnTo>
                    <a:lnTo>
                      <a:pt x="0" y="1"/>
                    </a:lnTo>
                    <a:lnTo>
                      <a:pt x="1" y="4"/>
                    </a:lnTo>
                    <a:lnTo>
                      <a:pt x="3"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46" name="Freeform 1347">
                <a:extLst>
                  <a:ext uri="{FF2B5EF4-FFF2-40B4-BE49-F238E27FC236}">
                    <a16:creationId xmlns:a16="http://schemas.microsoft.com/office/drawing/2014/main" id="{EF33B0B5-3FE4-2231-357B-FD284DD83C7D}"/>
                  </a:ext>
                </a:extLst>
              </p:cNvPr>
              <p:cNvSpPr>
                <a:spLocks/>
              </p:cNvSpPr>
              <p:nvPr/>
            </p:nvSpPr>
            <p:spPr bwMode="auto">
              <a:xfrm>
                <a:off x="4265613" y="6154738"/>
                <a:ext cx="4763" cy="6350"/>
              </a:xfrm>
              <a:custGeom>
                <a:avLst/>
                <a:gdLst>
                  <a:gd name="T0" fmla="*/ 0 w 3"/>
                  <a:gd name="T1" fmla="*/ 2 h 4"/>
                  <a:gd name="T2" fmla="*/ 0 w 3"/>
                  <a:gd name="T3" fmla="*/ 3 h 4"/>
                  <a:gd name="T4" fmla="*/ 2 w 3"/>
                  <a:gd name="T5" fmla="*/ 4 h 4"/>
                  <a:gd name="T6" fmla="*/ 3 w 3"/>
                  <a:gd name="T7" fmla="*/ 2 h 4"/>
                  <a:gd name="T8" fmla="*/ 1 w 3"/>
                  <a:gd name="T9" fmla="*/ 0 h 4"/>
                  <a:gd name="T10" fmla="*/ 0 w 3"/>
                  <a:gd name="T11" fmla="*/ 2 h 4"/>
                </a:gdLst>
                <a:ahLst/>
                <a:cxnLst>
                  <a:cxn ang="0">
                    <a:pos x="T0" y="T1"/>
                  </a:cxn>
                  <a:cxn ang="0">
                    <a:pos x="T2" y="T3"/>
                  </a:cxn>
                  <a:cxn ang="0">
                    <a:pos x="T4" y="T5"/>
                  </a:cxn>
                  <a:cxn ang="0">
                    <a:pos x="T6" y="T7"/>
                  </a:cxn>
                  <a:cxn ang="0">
                    <a:pos x="T8" y="T9"/>
                  </a:cxn>
                  <a:cxn ang="0">
                    <a:pos x="T10" y="T11"/>
                  </a:cxn>
                </a:cxnLst>
                <a:rect l="0" t="0" r="r" b="b"/>
                <a:pathLst>
                  <a:path w="3" h="4">
                    <a:moveTo>
                      <a:pt x="0" y="2"/>
                    </a:moveTo>
                    <a:lnTo>
                      <a:pt x="0" y="3"/>
                    </a:lnTo>
                    <a:lnTo>
                      <a:pt x="2" y="4"/>
                    </a:lnTo>
                    <a:lnTo>
                      <a:pt x="3" y="2"/>
                    </a:lnTo>
                    <a:lnTo>
                      <a:pt x="1"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47" name="Freeform 1348">
                <a:extLst>
                  <a:ext uri="{FF2B5EF4-FFF2-40B4-BE49-F238E27FC236}">
                    <a16:creationId xmlns:a16="http://schemas.microsoft.com/office/drawing/2014/main" id="{A69592D8-4A55-EEFF-0CF4-F30692759CE3}"/>
                  </a:ext>
                </a:extLst>
              </p:cNvPr>
              <p:cNvSpPr>
                <a:spLocks/>
              </p:cNvSpPr>
              <p:nvPr/>
            </p:nvSpPr>
            <p:spPr bwMode="auto">
              <a:xfrm>
                <a:off x="4221163" y="6108700"/>
                <a:ext cx="38100" cy="25400"/>
              </a:xfrm>
              <a:custGeom>
                <a:avLst/>
                <a:gdLst>
                  <a:gd name="T0" fmla="*/ 21 w 24"/>
                  <a:gd name="T1" fmla="*/ 16 h 16"/>
                  <a:gd name="T2" fmla="*/ 24 w 24"/>
                  <a:gd name="T3" fmla="*/ 16 h 16"/>
                  <a:gd name="T4" fmla="*/ 24 w 24"/>
                  <a:gd name="T5" fmla="*/ 15 h 16"/>
                  <a:gd name="T6" fmla="*/ 24 w 24"/>
                  <a:gd name="T7" fmla="*/ 14 h 16"/>
                  <a:gd name="T8" fmla="*/ 22 w 24"/>
                  <a:gd name="T9" fmla="*/ 13 h 16"/>
                  <a:gd name="T10" fmla="*/ 20 w 24"/>
                  <a:gd name="T11" fmla="*/ 11 h 16"/>
                  <a:gd name="T12" fmla="*/ 18 w 24"/>
                  <a:gd name="T13" fmla="*/ 9 h 16"/>
                  <a:gd name="T14" fmla="*/ 15 w 24"/>
                  <a:gd name="T15" fmla="*/ 9 h 16"/>
                  <a:gd name="T16" fmla="*/ 13 w 24"/>
                  <a:gd name="T17" fmla="*/ 8 h 16"/>
                  <a:gd name="T18" fmla="*/ 11 w 24"/>
                  <a:gd name="T19" fmla="*/ 7 h 16"/>
                  <a:gd name="T20" fmla="*/ 8 w 24"/>
                  <a:gd name="T21" fmla="*/ 7 h 16"/>
                  <a:gd name="T22" fmla="*/ 6 w 24"/>
                  <a:gd name="T23" fmla="*/ 5 h 16"/>
                  <a:gd name="T24" fmla="*/ 3 w 24"/>
                  <a:gd name="T25" fmla="*/ 1 h 16"/>
                  <a:gd name="T26" fmla="*/ 1 w 24"/>
                  <a:gd name="T27" fmla="*/ 0 h 16"/>
                  <a:gd name="T28" fmla="*/ 0 w 24"/>
                  <a:gd name="T29" fmla="*/ 2 h 16"/>
                  <a:gd name="T30" fmla="*/ 1 w 24"/>
                  <a:gd name="T31" fmla="*/ 5 h 16"/>
                  <a:gd name="T32" fmla="*/ 3 w 24"/>
                  <a:gd name="T33" fmla="*/ 9 h 16"/>
                  <a:gd name="T34" fmla="*/ 6 w 24"/>
                  <a:gd name="T35" fmla="*/ 9 h 16"/>
                  <a:gd name="T36" fmla="*/ 10 w 24"/>
                  <a:gd name="T37" fmla="*/ 12 h 16"/>
                  <a:gd name="T38" fmla="*/ 11 w 24"/>
                  <a:gd name="T39" fmla="*/ 14 h 16"/>
                  <a:gd name="T40" fmla="*/ 14 w 24"/>
                  <a:gd name="T41" fmla="*/ 14 h 16"/>
                  <a:gd name="T42" fmla="*/ 14 w 24"/>
                  <a:gd name="T43" fmla="*/ 13 h 16"/>
                  <a:gd name="T44" fmla="*/ 18 w 24"/>
                  <a:gd name="T45" fmla="*/ 15 h 16"/>
                  <a:gd name="T46" fmla="*/ 21 w 24"/>
                  <a:gd name="T4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 h="16">
                    <a:moveTo>
                      <a:pt x="21" y="16"/>
                    </a:moveTo>
                    <a:lnTo>
                      <a:pt x="24" y="16"/>
                    </a:lnTo>
                    <a:lnTo>
                      <a:pt x="24" y="15"/>
                    </a:lnTo>
                    <a:lnTo>
                      <a:pt x="24" y="14"/>
                    </a:lnTo>
                    <a:lnTo>
                      <a:pt x="22" y="13"/>
                    </a:lnTo>
                    <a:lnTo>
                      <a:pt x="20" y="11"/>
                    </a:lnTo>
                    <a:lnTo>
                      <a:pt x="18" y="9"/>
                    </a:lnTo>
                    <a:lnTo>
                      <a:pt x="15" y="9"/>
                    </a:lnTo>
                    <a:lnTo>
                      <a:pt x="13" y="8"/>
                    </a:lnTo>
                    <a:lnTo>
                      <a:pt x="11" y="7"/>
                    </a:lnTo>
                    <a:lnTo>
                      <a:pt x="8" y="7"/>
                    </a:lnTo>
                    <a:lnTo>
                      <a:pt x="6" y="5"/>
                    </a:lnTo>
                    <a:lnTo>
                      <a:pt x="3" y="1"/>
                    </a:lnTo>
                    <a:lnTo>
                      <a:pt x="1" y="0"/>
                    </a:lnTo>
                    <a:lnTo>
                      <a:pt x="0" y="2"/>
                    </a:lnTo>
                    <a:lnTo>
                      <a:pt x="1" y="5"/>
                    </a:lnTo>
                    <a:lnTo>
                      <a:pt x="3" y="9"/>
                    </a:lnTo>
                    <a:lnTo>
                      <a:pt x="6" y="9"/>
                    </a:lnTo>
                    <a:lnTo>
                      <a:pt x="10" y="12"/>
                    </a:lnTo>
                    <a:lnTo>
                      <a:pt x="11" y="14"/>
                    </a:lnTo>
                    <a:lnTo>
                      <a:pt x="14" y="14"/>
                    </a:lnTo>
                    <a:lnTo>
                      <a:pt x="14" y="13"/>
                    </a:lnTo>
                    <a:lnTo>
                      <a:pt x="18" y="15"/>
                    </a:lnTo>
                    <a:lnTo>
                      <a:pt x="21" y="16"/>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48" name="Freeform 1349">
                <a:extLst>
                  <a:ext uri="{FF2B5EF4-FFF2-40B4-BE49-F238E27FC236}">
                    <a16:creationId xmlns:a16="http://schemas.microsoft.com/office/drawing/2014/main" id="{A164C507-19AC-B2BF-6E1F-4D97EAD1281A}"/>
                  </a:ext>
                </a:extLst>
              </p:cNvPr>
              <p:cNvSpPr>
                <a:spLocks/>
              </p:cNvSpPr>
              <p:nvPr/>
            </p:nvSpPr>
            <p:spPr bwMode="auto">
              <a:xfrm>
                <a:off x="4214813" y="6078538"/>
                <a:ext cx="4763" cy="11113"/>
              </a:xfrm>
              <a:custGeom>
                <a:avLst/>
                <a:gdLst>
                  <a:gd name="T0" fmla="*/ 1 w 3"/>
                  <a:gd name="T1" fmla="*/ 1 h 7"/>
                  <a:gd name="T2" fmla="*/ 1 w 3"/>
                  <a:gd name="T3" fmla="*/ 4 h 7"/>
                  <a:gd name="T4" fmla="*/ 0 w 3"/>
                  <a:gd name="T5" fmla="*/ 6 h 7"/>
                  <a:gd name="T6" fmla="*/ 1 w 3"/>
                  <a:gd name="T7" fmla="*/ 7 h 7"/>
                  <a:gd name="T8" fmla="*/ 2 w 3"/>
                  <a:gd name="T9" fmla="*/ 6 h 7"/>
                  <a:gd name="T10" fmla="*/ 3 w 3"/>
                  <a:gd name="T11" fmla="*/ 2 h 7"/>
                  <a:gd name="T12" fmla="*/ 2 w 3"/>
                  <a:gd name="T13" fmla="*/ 0 h 7"/>
                  <a:gd name="T14" fmla="*/ 1 w 3"/>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7">
                    <a:moveTo>
                      <a:pt x="1" y="1"/>
                    </a:moveTo>
                    <a:lnTo>
                      <a:pt x="1" y="4"/>
                    </a:lnTo>
                    <a:lnTo>
                      <a:pt x="0" y="6"/>
                    </a:lnTo>
                    <a:lnTo>
                      <a:pt x="1" y="7"/>
                    </a:lnTo>
                    <a:lnTo>
                      <a:pt x="2" y="6"/>
                    </a:lnTo>
                    <a:lnTo>
                      <a:pt x="3" y="2"/>
                    </a:lnTo>
                    <a:lnTo>
                      <a:pt x="2" y="0"/>
                    </a:lnTo>
                    <a:lnTo>
                      <a:pt x="1"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49" name="Freeform 1350">
                <a:extLst>
                  <a:ext uri="{FF2B5EF4-FFF2-40B4-BE49-F238E27FC236}">
                    <a16:creationId xmlns:a16="http://schemas.microsoft.com/office/drawing/2014/main" id="{1CE51C9B-9ED5-4A70-57EE-9F751EBC4676}"/>
                  </a:ext>
                </a:extLst>
              </p:cNvPr>
              <p:cNvSpPr>
                <a:spLocks/>
              </p:cNvSpPr>
              <p:nvPr/>
            </p:nvSpPr>
            <p:spPr bwMode="auto">
              <a:xfrm>
                <a:off x="4219576" y="6070600"/>
                <a:ext cx="6350" cy="6350"/>
              </a:xfrm>
              <a:custGeom>
                <a:avLst/>
                <a:gdLst>
                  <a:gd name="T0" fmla="*/ 4 w 4"/>
                  <a:gd name="T1" fmla="*/ 3 h 4"/>
                  <a:gd name="T2" fmla="*/ 3 w 4"/>
                  <a:gd name="T3" fmla="*/ 2 h 4"/>
                  <a:gd name="T4" fmla="*/ 0 w 4"/>
                  <a:gd name="T5" fmla="*/ 0 h 4"/>
                  <a:gd name="T6" fmla="*/ 1 w 4"/>
                  <a:gd name="T7" fmla="*/ 2 h 4"/>
                  <a:gd name="T8" fmla="*/ 3 w 4"/>
                  <a:gd name="T9" fmla="*/ 4 h 4"/>
                  <a:gd name="T10" fmla="*/ 4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4" y="3"/>
                    </a:moveTo>
                    <a:lnTo>
                      <a:pt x="3" y="2"/>
                    </a:lnTo>
                    <a:lnTo>
                      <a:pt x="0" y="0"/>
                    </a:lnTo>
                    <a:lnTo>
                      <a:pt x="1" y="2"/>
                    </a:lnTo>
                    <a:lnTo>
                      <a:pt x="3" y="4"/>
                    </a:lnTo>
                    <a:lnTo>
                      <a:pt x="4"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50" name="Freeform 1351">
                <a:extLst>
                  <a:ext uri="{FF2B5EF4-FFF2-40B4-BE49-F238E27FC236}">
                    <a16:creationId xmlns:a16="http://schemas.microsoft.com/office/drawing/2014/main" id="{C28E7D99-00A3-ABC7-2DF1-96F472BF2BA8}"/>
                  </a:ext>
                </a:extLst>
              </p:cNvPr>
              <p:cNvSpPr>
                <a:spLocks/>
              </p:cNvSpPr>
              <p:nvPr/>
            </p:nvSpPr>
            <p:spPr bwMode="auto">
              <a:xfrm>
                <a:off x="4225926" y="6081713"/>
                <a:ext cx="7938" cy="11113"/>
              </a:xfrm>
              <a:custGeom>
                <a:avLst/>
                <a:gdLst>
                  <a:gd name="T0" fmla="*/ 0 w 5"/>
                  <a:gd name="T1" fmla="*/ 1 h 7"/>
                  <a:gd name="T2" fmla="*/ 1 w 5"/>
                  <a:gd name="T3" fmla="*/ 3 h 7"/>
                  <a:gd name="T4" fmla="*/ 4 w 5"/>
                  <a:gd name="T5" fmla="*/ 7 h 7"/>
                  <a:gd name="T6" fmla="*/ 5 w 5"/>
                  <a:gd name="T7" fmla="*/ 6 h 7"/>
                  <a:gd name="T8" fmla="*/ 5 w 5"/>
                  <a:gd name="T9" fmla="*/ 4 h 7"/>
                  <a:gd name="T10" fmla="*/ 1 w 5"/>
                  <a:gd name="T11" fmla="*/ 0 h 7"/>
                  <a:gd name="T12" fmla="*/ 0 w 5"/>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1"/>
                    </a:moveTo>
                    <a:lnTo>
                      <a:pt x="1" y="3"/>
                    </a:lnTo>
                    <a:lnTo>
                      <a:pt x="4" y="7"/>
                    </a:lnTo>
                    <a:lnTo>
                      <a:pt x="5" y="6"/>
                    </a:lnTo>
                    <a:lnTo>
                      <a:pt x="5" y="4"/>
                    </a:lnTo>
                    <a:lnTo>
                      <a:pt x="1"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51" name="Freeform 1352">
                <a:extLst>
                  <a:ext uri="{FF2B5EF4-FFF2-40B4-BE49-F238E27FC236}">
                    <a16:creationId xmlns:a16="http://schemas.microsoft.com/office/drawing/2014/main" id="{E34696A8-7CF5-D6CA-C7CE-29739A10B2D9}"/>
                  </a:ext>
                </a:extLst>
              </p:cNvPr>
              <p:cNvSpPr>
                <a:spLocks/>
              </p:cNvSpPr>
              <p:nvPr/>
            </p:nvSpPr>
            <p:spPr bwMode="auto">
              <a:xfrm>
                <a:off x="4225926" y="6094413"/>
                <a:ext cx="12700" cy="11113"/>
              </a:xfrm>
              <a:custGeom>
                <a:avLst/>
                <a:gdLst>
                  <a:gd name="T0" fmla="*/ 2 w 8"/>
                  <a:gd name="T1" fmla="*/ 0 h 7"/>
                  <a:gd name="T2" fmla="*/ 0 w 8"/>
                  <a:gd name="T3" fmla="*/ 2 h 7"/>
                  <a:gd name="T4" fmla="*/ 1 w 8"/>
                  <a:gd name="T5" fmla="*/ 3 h 7"/>
                  <a:gd name="T6" fmla="*/ 4 w 8"/>
                  <a:gd name="T7" fmla="*/ 3 h 7"/>
                  <a:gd name="T8" fmla="*/ 4 w 8"/>
                  <a:gd name="T9" fmla="*/ 4 h 7"/>
                  <a:gd name="T10" fmla="*/ 6 w 8"/>
                  <a:gd name="T11" fmla="*/ 6 h 7"/>
                  <a:gd name="T12" fmla="*/ 7 w 8"/>
                  <a:gd name="T13" fmla="*/ 7 h 7"/>
                  <a:gd name="T14" fmla="*/ 8 w 8"/>
                  <a:gd name="T15" fmla="*/ 4 h 7"/>
                  <a:gd name="T16" fmla="*/ 8 w 8"/>
                  <a:gd name="T17" fmla="*/ 0 h 7"/>
                  <a:gd name="T18" fmla="*/ 4 w 8"/>
                  <a:gd name="T19" fmla="*/ 1 h 7"/>
                  <a:gd name="T20" fmla="*/ 2 w 8"/>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7">
                    <a:moveTo>
                      <a:pt x="2" y="0"/>
                    </a:moveTo>
                    <a:lnTo>
                      <a:pt x="0" y="2"/>
                    </a:lnTo>
                    <a:lnTo>
                      <a:pt x="1" y="3"/>
                    </a:lnTo>
                    <a:lnTo>
                      <a:pt x="4" y="3"/>
                    </a:lnTo>
                    <a:lnTo>
                      <a:pt x="4" y="4"/>
                    </a:lnTo>
                    <a:lnTo>
                      <a:pt x="6" y="6"/>
                    </a:lnTo>
                    <a:lnTo>
                      <a:pt x="7" y="7"/>
                    </a:lnTo>
                    <a:lnTo>
                      <a:pt x="8" y="4"/>
                    </a:lnTo>
                    <a:lnTo>
                      <a:pt x="8" y="0"/>
                    </a:lnTo>
                    <a:lnTo>
                      <a:pt x="4" y="1"/>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52" name="Freeform 1353">
                <a:extLst>
                  <a:ext uri="{FF2B5EF4-FFF2-40B4-BE49-F238E27FC236}">
                    <a16:creationId xmlns:a16="http://schemas.microsoft.com/office/drawing/2014/main" id="{B0827067-1F12-8C0E-3480-A2CBB03102F3}"/>
                  </a:ext>
                </a:extLst>
              </p:cNvPr>
              <p:cNvSpPr>
                <a:spLocks/>
              </p:cNvSpPr>
              <p:nvPr/>
            </p:nvSpPr>
            <p:spPr bwMode="auto">
              <a:xfrm>
                <a:off x="4386263" y="6216650"/>
                <a:ext cx="4763" cy="4763"/>
              </a:xfrm>
              <a:custGeom>
                <a:avLst/>
                <a:gdLst>
                  <a:gd name="T0" fmla="*/ 0 w 4"/>
                  <a:gd name="T1" fmla="*/ 2 h 3"/>
                  <a:gd name="T2" fmla="*/ 2 w 4"/>
                  <a:gd name="T3" fmla="*/ 3 h 3"/>
                  <a:gd name="T4" fmla="*/ 4 w 4"/>
                  <a:gd name="T5" fmla="*/ 0 h 3"/>
                  <a:gd name="T6" fmla="*/ 2 w 4"/>
                  <a:gd name="T7" fmla="*/ 0 h 3"/>
                  <a:gd name="T8" fmla="*/ 0 w 4"/>
                  <a:gd name="T9" fmla="*/ 2 h 3"/>
                </a:gdLst>
                <a:ahLst/>
                <a:cxnLst>
                  <a:cxn ang="0">
                    <a:pos x="T0" y="T1"/>
                  </a:cxn>
                  <a:cxn ang="0">
                    <a:pos x="T2" y="T3"/>
                  </a:cxn>
                  <a:cxn ang="0">
                    <a:pos x="T4" y="T5"/>
                  </a:cxn>
                  <a:cxn ang="0">
                    <a:pos x="T6" y="T7"/>
                  </a:cxn>
                  <a:cxn ang="0">
                    <a:pos x="T8" y="T9"/>
                  </a:cxn>
                </a:cxnLst>
                <a:rect l="0" t="0" r="r" b="b"/>
                <a:pathLst>
                  <a:path w="4" h="3">
                    <a:moveTo>
                      <a:pt x="0" y="2"/>
                    </a:moveTo>
                    <a:cubicBezTo>
                      <a:pt x="2" y="3"/>
                      <a:pt x="2" y="3"/>
                      <a:pt x="2" y="3"/>
                    </a:cubicBezTo>
                    <a:cubicBezTo>
                      <a:pt x="4" y="0"/>
                      <a:pt x="4" y="0"/>
                      <a:pt x="4" y="0"/>
                    </a:cubicBezTo>
                    <a:cubicBezTo>
                      <a:pt x="2" y="0"/>
                      <a:pt x="2" y="0"/>
                      <a:pt x="2" y="0"/>
                    </a:cubicBezTo>
                    <a:cubicBezTo>
                      <a:pt x="2" y="0"/>
                      <a:pt x="0" y="2"/>
                      <a:pt x="0" y="2"/>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53" name="Freeform 1354">
                <a:extLst>
                  <a:ext uri="{FF2B5EF4-FFF2-40B4-BE49-F238E27FC236}">
                    <a16:creationId xmlns:a16="http://schemas.microsoft.com/office/drawing/2014/main" id="{0CFB3608-79B9-3A9B-8B42-78F898ABFC8D}"/>
                  </a:ext>
                </a:extLst>
              </p:cNvPr>
              <p:cNvSpPr>
                <a:spLocks/>
              </p:cNvSpPr>
              <p:nvPr/>
            </p:nvSpPr>
            <p:spPr bwMode="auto">
              <a:xfrm>
                <a:off x="4281488" y="6159500"/>
                <a:ext cx="6350" cy="6350"/>
              </a:xfrm>
              <a:custGeom>
                <a:avLst/>
                <a:gdLst>
                  <a:gd name="T0" fmla="*/ 1 w 4"/>
                  <a:gd name="T1" fmla="*/ 0 h 4"/>
                  <a:gd name="T2" fmla="*/ 0 w 4"/>
                  <a:gd name="T3" fmla="*/ 2 h 4"/>
                  <a:gd name="T4" fmla="*/ 0 w 4"/>
                  <a:gd name="T5" fmla="*/ 4 h 4"/>
                  <a:gd name="T6" fmla="*/ 1 w 4"/>
                  <a:gd name="T7" fmla="*/ 4 h 4"/>
                  <a:gd name="T8" fmla="*/ 3 w 4"/>
                  <a:gd name="T9" fmla="*/ 1 h 4"/>
                  <a:gd name="T10" fmla="*/ 4 w 4"/>
                  <a:gd name="T11" fmla="*/ 1 h 4"/>
                  <a:gd name="T12" fmla="*/ 2 w 4"/>
                  <a:gd name="T13" fmla="*/ 0 h 4"/>
                  <a:gd name="T14" fmla="*/ 1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0"/>
                    </a:moveTo>
                    <a:lnTo>
                      <a:pt x="0" y="2"/>
                    </a:lnTo>
                    <a:lnTo>
                      <a:pt x="0" y="4"/>
                    </a:lnTo>
                    <a:lnTo>
                      <a:pt x="1" y="4"/>
                    </a:lnTo>
                    <a:lnTo>
                      <a:pt x="3" y="1"/>
                    </a:lnTo>
                    <a:lnTo>
                      <a:pt x="4" y="1"/>
                    </a:lnTo>
                    <a:lnTo>
                      <a:pt x="2" y="0"/>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54" name="Freeform 1355">
                <a:extLst>
                  <a:ext uri="{FF2B5EF4-FFF2-40B4-BE49-F238E27FC236}">
                    <a16:creationId xmlns:a16="http://schemas.microsoft.com/office/drawing/2014/main" id="{AB48198B-77D5-5024-10CA-584DCFD3EB7A}"/>
                  </a:ext>
                </a:extLst>
              </p:cNvPr>
              <p:cNvSpPr>
                <a:spLocks/>
              </p:cNvSpPr>
              <p:nvPr/>
            </p:nvSpPr>
            <p:spPr bwMode="auto">
              <a:xfrm>
                <a:off x="4392613" y="6207125"/>
                <a:ext cx="4763" cy="9525"/>
              </a:xfrm>
              <a:custGeom>
                <a:avLst/>
                <a:gdLst>
                  <a:gd name="T0" fmla="*/ 0 w 3"/>
                  <a:gd name="T1" fmla="*/ 0 h 6"/>
                  <a:gd name="T2" fmla="*/ 1 w 3"/>
                  <a:gd name="T3" fmla="*/ 2 h 6"/>
                  <a:gd name="T4" fmla="*/ 0 w 3"/>
                  <a:gd name="T5" fmla="*/ 4 h 6"/>
                  <a:gd name="T6" fmla="*/ 0 w 3"/>
                  <a:gd name="T7" fmla="*/ 6 h 6"/>
                  <a:gd name="T8" fmla="*/ 3 w 3"/>
                  <a:gd name="T9" fmla="*/ 6 h 6"/>
                  <a:gd name="T10" fmla="*/ 3 w 3"/>
                  <a:gd name="T11" fmla="*/ 3 h 6"/>
                  <a:gd name="T12" fmla="*/ 2 w 3"/>
                  <a:gd name="T13" fmla="*/ 1 h 6"/>
                  <a:gd name="T14" fmla="*/ 0 w 3"/>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0" y="0"/>
                    </a:moveTo>
                    <a:lnTo>
                      <a:pt x="1" y="2"/>
                    </a:lnTo>
                    <a:lnTo>
                      <a:pt x="0" y="4"/>
                    </a:lnTo>
                    <a:lnTo>
                      <a:pt x="0" y="6"/>
                    </a:lnTo>
                    <a:lnTo>
                      <a:pt x="3" y="6"/>
                    </a:lnTo>
                    <a:lnTo>
                      <a:pt x="3" y="3"/>
                    </a:lnTo>
                    <a:lnTo>
                      <a:pt x="2" y="1"/>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55" name="Freeform 1356">
                <a:extLst>
                  <a:ext uri="{FF2B5EF4-FFF2-40B4-BE49-F238E27FC236}">
                    <a16:creationId xmlns:a16="http://schemas.microsoft.com/office/drawing/2014/main" id="{4222271C-D1C6-7100-92B9-0D7F15ACFBE0}"/>
                  </a:ext>
                </a:extLst>
              </p:cNvPr>
              <p:cNvSpPr>
                <a:spLocks/>
              </p:cNvSpPr>
              <p:nvPr/>
            </p:nvSpPr>
            <p:spPr bwMode="auto">
              <a:xfrm>
                <a:off x="4292601" y="6156325"/>
                <a:ext cx="68263" cy="46038"/>
              </a:xfrm>
              <a:custGeom>
                <a:avLst/>
                <a:gdLst>
                  <a:gd name="T0" fmla="*/ 38 w 43"/>
                  <a:gd name="T1" fmla="*/ 6 h 29"/>
                  <a:gd name="T2" fmla="*/ 26 w 43"/>
                  <a:gd name="T3" fmla="*/ 2 h 29"/>
                  <a:gd name="T4" fmla="*/ 22 w 43"/>
                  <a:gd name="T5" fmla="*/ 2 h 29"/>
                  <a:gd name="T6" fmla="*/ 22 w 43"/>
                  <a:gd name="T7" fmla="*/ 5 h 29"/>
                  <a:gd name="T8" fmla="*/ 16 w 43"/>
                  <a:gd name="T9" fmla="*/ 2 h 29"/>
                  <a:gd name="T10" fmla="*/ 13 w 43"/>
                  <a:gd name="T11" fmla="*/ 1 h 29"/>
                  <a:gd name="T12" fmla="*/ 20 w 43"/>
                  <a:gd name="T13" fmla="*/ 6 h 29"/>
                  <a:gd name="T14" fmla="*/ 18 w 43"/>
                  <a:gd name="T15" fmla="*/ 7 h 29"/>
                  <a:gd name="T16" fmla="*/ 18 w 43"/>
                  <a:gd name="T17" fmla="*/ 9 h 29"/>
                  <a:gd name="T18" fmla="*/ 16 w 43"/>
                  <a:gd name="T19" fmla="*/ 7 h 29"/>
                  <a:gd name="T20" fmla="*/ 12 w 43"/>
                  <a:gd name="T21" fmla="*/ 6 h 29"/>
                  <a:gd name="T22" fmla="*/ 11 w 43"/>
                  <a:gd name="T23" fmla="*/ 9 h 29"/>
                  <a:gd name="T24" fmla="*/ 5 w 43"/>
                  <a:gd name="T25" fmla="*/ 10 h 29"/>
                  <a:gd name="T26" fmla="*/ 6 w 43"/>
                  <a:gd name="T27" fmla="*/ 12 h 29"/>
                  <a:gd name="T28" fmla="*/ 0 w 43"/>
                  <a:gd name="T29" fmla="*/ 12 h 29"/>
                  <a:gd name="T30" fmla="*/ 4 w 43"/>
                  <a:gd name="T31" fmla="*/ 15 h 29"/>
                  <a:gd name="T32" fmla="*/ 7 w 43"/>
                  <a:gd name="T33" fmla="*/ 13 h 29"/>
                  <a:gd name="T34" fmla="*/ 10 w 43"/>
                  <a:gd name="T35" fmla="*/ 13 h 29"/>
                  <a:gd name="T36" fmla="*/ 14 w 43"/>
                  <a:gd name="T37" fmla="*/ 14 h 29"/>
                  <a:gd name="T38" fmla="*/ 15 w 43"/>
                  <a:gd name="T39" fmla="*/ 18 h 29"/>
                  <a:gd name="T40" fmla="*/ 14 w 43"/>
                  <a:gd name="T41" fmla="*/ 20 h 29"/>
                  <a:gd name="T42" fmla="*/ 15 w 43"/>
                  <a:gd name="T43" fmla="*/ 25 h 29"/>
                  <a:gd name="T44" fmla="*/ 18 w 43"/>
                  <a:gd name="T45" fmla="*/ 26 h 29"/>
                  <a:gd name="T46" fmla="*/ 22 w 43"/>
                  <a:gd name="T47" fmla="*/ 29 h 29"/>
                  <a:gd name="T48" fmla="*/ 21 w 43"/>
                  <a:gd name="T49" fmla="*/ 27 h 29"/>
                  <a:gd name="T50" fmla="*/ 18 w 43"/>
                  <a:gd name="T51" fmla="*/ 23 h 29"/>
                  <a:gd name="T52" fmla="*/ 21 w 43"/>
                  <a:gd name="T53" fmla="*/ 23 h 29"/>
                  <a:gd name="T54" fmla="*/ 23 w 43"/>
                  <a:gd name="T55" fmla="*/ 20 h 29"/>
                  <a:gd name="T56" fmla="*/ 19 w 43"/>
                  <a:gd name="T57" fmla="*/ 19 h 29"/>
                  <a:gd name="T58" fmla="*/ 28 w 43"/>
                  <a:gd name="T59" fmla="*/ 15 h 29"/>
                  <a:gd name="T60" fmla="*/ 40 w 43"/>
                  <a:gd name="T61" fmla="*/ 17 h 29"/>
                  <a:gd name="T62" fmla="*/ 43 w 43"/>
                  <a:gd name="T63" fmla="*/ 15 h 29"/>
                  <a:gd name="T64" fmla="*/ 40 w 43"/>
                  <a:gd name="T65" fmla="*/ 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 h="29">
                    <a:moveTo>
                      <a:pt x="40" y="9"/>
                    </a:moveTo>
                    <a:lnTo>
                      <a:pt x="38" y="6"/>
                    </a:lnTo>
                    <a:lnTo>
                      <a:pt x="33" y="5"/>
                    </a:lnTo>
                    <a:lnTo>
                      <a:pt x="26" y="2"/>
                    </a:lnTo>
                    <a:lnTo>
                      <a:pt x="22" y="0"/>
                    </a:lnTo>
                    <a:lnTo>
                      <a:pt x="22" y="2"/>
                    </a:lnTo>
                    <a:lnTo>
                      <a:pt x="23" y="3"/>
                    </a:lnTo>
                    <a:lnTo>
                      <a:pt x="22" y="5"/>
                    </a:lnTo>
                    <a:lnTo>
                      <a:pt x="21" y="4"/>
                    </a:lnTo>
                    <a:lnTo>
                      <a:pt x="16" y="2"/>
                    </a:lnTo>
                    <a:lnTo>
                      <a:pt x="14" y="0"/>
                    </a:lnTo>
                    <a:lnTo>
                      <a:pt x="13" y="1"/>
                    </a:lnTo>
                    <a:lnTo>
                      <a:pt x="14" y="3"/>
                    </a:lnTo>
                    <a:lnTo>
                      <a:pt x="20" y="6"/>
                    </a:lnTo>
                    <a:lnTo>
                      <a:pt x="21" y="7"/>
                    </a:lnTo>
                    <a:lnTo>
                      <a:pt x="18" y="7"/>
                    </a:lnTo>
                    <a:lnTo>
                      <a:pt x="18" y="7"/>
                    </a:lnTo>
                    <a:lnTo>
                      <a:pt x="18" y="9"/>
                    </a:lnTo>
                    <a:lnTo>
                      <a:pt x="17" y="9"/>
                    </a:lnTo>
                    <a:lnTo>
                      <a:pt x="16" y="7"/>
                    </a:lnTo>
                    <a:lnTo>
                      <a:pt x="13" y="5"/>
                    </a:lnTo>
                    <a:lnTo>
                      <a:pt x="12" y="6"/>
                    </a:lnTo>
                    <a:lnTo>
                      <a:pt x="12" y="8"/>
                    </a:lnTo>
                    <a:lnTo>
                      <a:pt x="11" y="9"/>
                    </a:lnTo>
                    <a:lnTo>
                      <a:pt x="6" y="9"/>
                    </a:lnTo>
                    <a:lnTo>
                      <a:pt x="5" y="10"/>
                    </a:lnTo>
                    <a:lnTo>
                      <a:pt x="6" y="11"/>
                    </a:lnTo>
                    <a:lnTo>
                      <a:pt x="6" y="12"/>
                    </a:lnTo>
                    <a:lnTo>
                      <a:pt x="4" y="11"/>
                    </a:lnTo>
                    <a:lnTo>
                      <a:pt x="0" y="12"/>
                    </a:lnTo>
                    <a:lnTo>
                      <a:pt x="1" y="14"/>
                    </a:lnTo>
                    <a:lnTo>
                      <a:pt x="4" y="15"/>
                    </a:lnTo>
                    <a:lnTo>
                      <a:pt x="7" y="14"/>
                    </a:lnTo>
                    <a:lnTo>
                      <a:pt x="7" y="13"/>
                    </a:lnTo>
                    <a:lnTo>
                      <a:pt x="8" y="12"/>
                    </a:lnTo>
                    <a:lnTo>
                      <a:pt x="10" y="13"/>
                    </a:lnTo>
                    <a:lnTo>
                      <a:pt x="13" y="15"/>
                    </a:lnTo>
                    <a:lnTo>
                      <a:pt x="14" y="14"/>
                    </a:lnTo>
                    <a:lnTo>
                      <a:pt x="15" y="16"/>
                    </a:lnTo>
                    <a:lnTo>
                      <a:pt x="15" y="18"/>
                    </a:lnTo>
                    <a:lnTo>
                      <a:pt x="17" y="19"/>
                    </a:lnTo>
                    <a:lnTo>
                      <a:pt x="14" y="20"/>
                    </a:lnTo>
                    <a:lnTo>
                      <a:pt x="14" y="23"/>
                    </a:lnTo>
                    <a:lnTo>
                      <a:pt x="15" y="25"/>
                    </a:lnTo>
                    <a:lnTo>
                      <a:pt x="17" y="25"/>
                    </a:lnTo>
                    <a:lnTo>
                      <a:pt x="18" y="26"/>
                    </a:lnTo>
                    <a:lnTo>
                      <a:pt x="21" y="29"/>
                    </a:lnTo>
                    <a:lnTo>
                      <a:pt x="22" y="29"/>
                    </a:lnTo>
                    <a:lnTo>
                      <a:pt x="23" y="28"/>
                    </a:lnTo>
                    <a:lnTo>
                      <a:pt x="21" y="27"/>
                    </a:lnTo>
                    <a:lnTo>
                      <a:pt x="18" y="24"/>
                    </a:lnTo>
                    <a:lnTo>
                      <a:pt x="18" y="23"/>
                    </a:lnTo>
                    <a:lnTo>
                      <a:pt x="18" y="23"/>
                    </a:lnTo>
                    <a:lnTo>
                      <a:pt x="21" y="23"/>
                    </a:lnTo>
                    <a:lnTo>
                      <a:pt x="22" y="22"/>
                    </a:lnTo>
                    <a:lnTo>
                      <a:pt x="23" y="20"/>
                    </a:lnTo>
                    <a:lnTo>
                      <a:pt x="21" y="20"/>
                    </a:lnTo>
                    <a:lnTo>
                      <a:pt x="19" y="19"/>
                    </a:lnTo>
                    <a:lnTo>
                      <a:pt x="25" y="17"/>
                    </a:lnTo>
                    <a:lnTo>
                      <a:pt x="28" y="15"/>
                    </a:lnTo>
                    <a:lnTo>
                      <a:pt x="39" y="18"/>
                    </a:lnTo>
                    <a:lnTo>
                      <a:pt x="40" y="17"/>
                    </a:lnTo>
                    <a:lnTo>
                      <a:pt x="40" y="15"/>
                    </a:lnTo>
                    <a:lnTo>
                      <a:pt x="43" y="15"/>
                    </a:lnTo>
                    <a:lnTo>
                      <a:pt x="42" y="9"/>
                    </a:lnTo>
                    <a:lnTo>
                      <a:pt x="40"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56" name="Freeform 1357">
                <a:extLst>
                  <a:ext uri="{FF2B5EF4-FFF2-40B4-BE49-F238E27FC236}">
                    <a16:creationId xmlns:a16="http://schemas.microsoft.com/office/drawing/2014/main" id="{B440E4AD-C755-92A7-B45D-1A4183026B43}"/>
                  </a:ext>
                </a:extLst>
              </p:cNvPr>
              <p:cNvSpPr>
                <a:spLocks/>
              </p:cNvSpPr>
              <p:nvPr/>
            </p:nvSpPr>
            <p:spPr bwMode="auto">
              <a:xfrm>
                <a:off x="4310063" y="6127750"/>
                <a:ext cx="11113" cy="26988"/>
              </a:xfrm>
              <a:custGeom>
                <a:avLst/>
                <a:gdLst>
                  <a:gd name="T0" fmla="*/ 3 w 7"/>
                  <a:gd name="T1" fmla="*/ 4 h 17"/>
                  <a:gd name="T2" fmla="*/ 3 w 7"/>
                  <a:gd name="T3" fmla="*/ 1 h 17"/>
                  <a:gd name="T4" fmla="*/ 1 w 7"/>
                  <a:gd name="T5" fmla="*/ 0 h 17"/>
                  <a:gd name="T6" fmla="*/ 0 w 7"/>
                  <a:gd name="T7" fmla="*/ 4 h 17"/>
                  <a:gd name="T8" fmla="*/ 0 w 7"/>
                  <a:gd name="T9" fmla="*/ 7 h 17"/>
                  <a:gd name="T10" fmla="*/ 1 w 7"/>
                  <a:gd name="T11" fmla="*/ 9 h 17"/>
                  <a:gd name="T12" fmla="*/ 0 w 7"/>
                  <a:gd name="T13" fmla="*/ 11 h 17"/>
                  <a:gd name="T14" fmla="*/ 0 w 7"/>
                  <a:gd name="T15" fmla="*/ 14 h 17"/>
                  <a:gd name="T16" fmla="*/ 3 w 7"/>
                  <a:gd name="T17" fmla="*/ 15 h 17"/>
                  <a:gd name="T18" fmla="*/ 5 w 7"/>
                  <a:gd name="T19" fmla="*/ 17 h 17"/>
                  <a:gd name="T20" fmla="*/ 6 w 7"/>
                  <a:gd name="T21" fmla="*/ 17 h 17"/>
                  <a:gd name="T22" fmla="*/ 7 w 7"/>
                  <a:gd name="T23" fmla="*/ 16 h 17"/>
                  <a:gd name="T24" fmla="*/ 4 w 7"/>
                  <a:gd name="T25" fmla="*/ 13 h 17"/>
                  <a:gd name="T26" fmla="*/ 6 w 7"/>
                  <a:gd name="T27" fmla="*/ 11 h 17"/>
                  <a:gd name="T28" fmla="*/ 4 w 7"/>
                  <a:gd name="T29" fmla="*/ 9 h 17"/>
                  <a:gd name="T30" fmla="*/ 5 w 7"/>
                  <a:gd name="T31" fmla="*/ 8 h 17"/>
                  <a:gd name="T32" fmla="*/ 3 w 7"/>
                  <a:gd name="T33"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7">
                    <a:moveTo>
                      <a:pt x="3" y="4"/>
                    </a:moveTo>
                    <a:lnTo>
                      <a:pt x="3" y="1"/>
                    </a:lnTo>
                    <a:lnTo>
                      <a:pt x="1" y="0"/>
                    </a:lnTo>
                    <a:lnTo>
                      <a:pt x="0" y="4"/>
                    </a:lnTo>
                    <a:lnTo>
                      <a:pt x="0" y="7"/>
                    </a:lnTo>
                    <a:lnTo>
                      <a:pt x="1" y="9"/>
                    </a:lnTo>
                    <a:lnTo>
                      <a:pt x="0" y="11"/>
                    </a:lnTo>
                    <a:lnTo>
                      <a:pt x="0" y="14"/>
                    </a:lnTo>
                    <a:lnTo>
                      <a:pt x="3" y="15"/>
                    </a:lnTo>
                    <a:lnTo>
                      <a:pt x="5" y="17"/>
                    </a:lnTo>
                    <a:lnTo>
                      <a:pt x="6" y="17"/>
                    </a:lnTo>
                    <a:lnTo>
                      <a:pt x="7" y="16"/>
                    </a:lnTo>
                    <a:lnTo>
                      <a:pt x="4" y="13"/>
                    </a:lnTo>
                    <a:lnTo>
                      <a:pt x="6" y="11"/>
                    </a:lnTo>
                    <a:lnTo>
                      <a:pt x="4" y="9"/>
                    </a:lnTo>
                    <a:lnTo>
                      <a:pt x="5" y="8"/>
                    </a:lnTo>
                    <a:lnTo>
                      <a:pt x="3"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57" name="Freeform 1358">
                <a:extLst>
                  <a:ext uri="{FF2B5EF4-FFF2-40B4-BE49-F238E27FC236}">
                    <a16:creationId xmlns:a16="http://schemas.microsoft.com/office/drawing/2014/main" id="{DE6E9E20-9B66-5741-F814-E6C142ECB1DE}"/>
                  </a:ext>
                </a:extLst>
              </p:cNvPr>
              <p:cNvSpPr>
                <a:spLocks/>
              </p:cNvSpPr>
              <p:nvPr/>
            </p:nvSpPr>
            <p:spPr bwMode="auto">
              <a:xfrm>
                <a:off x="4211638" y="6062663"/>
                <a:ext cx="6350" cy="12700"/>
              </a:xfrm>
              <a:custGeom>
                <a:avLst/>
                <a:gdLst>
                  <a:gd name="T0" fmla="*/ 4 w 4"/>
                  <a:gd name="T1" fmla="*/ 7 h 8"/>
                  <a:gd name="T2" fmla="*/ 4 w 4"/>
                  <a:gd name="T3" fmla="*/ 4 h 8"/>
                  <a:gd name="T4" fmla="*/ 3 w 4"/>
                  <a:gd name="T5" fmla="*/ 2 h 8"/>
                  <a:gd name="T6" fmla="*/ 2 w 4"/>
                  <a:gd name="T7" fmla="*/ 0 h 8"/>
                  <a:gd name="T8" fmla="*/ 1 w 4"/>
                  <a:gd name="T9" fmla="*/ 1 h 8"/>
                  <a:gd name="T10" fmla="*/ 0 w 4"/>
                  <a:gd name="T11" fmla="*/ 3 h 8"/>
                  <a:gd name="T12" fmla="*/ 1 w 4"/>
                  <a:gd name="T13" fmla="*/ 6 h 8"/>
                  <a:gd name="T14" fmla="*/ 1 w 4"/>
                  <a:gd name="T15" fmla="*/ 7 h 8"/>
                  <a:gd name="T16" fmla="*/ 2 w 4"/>
                  <a:gd name="T17" fmla="*/ 8 h 8"/>
                  <a:gd name="T18" fmla="*/ 3 w 4"/>
                  <a:gd name="T19" fmla="*/ 8 h 8"/>
                  <a:gd name="T20" fmla="*/ 4 w 4"/>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8">
                    <a:moveTo>
                      <a:pt x="4" y="7"/>
                    </a:moveTo>
                    <a:lnTo>
                      <a:pt x="4" y="4"/>
                    </a:lnTo>
                    <a:lnTo>
                      <a:pt x="3" y="2"/>
                    </a:lnTo>
                    <a:lnTo>
                      <a:pt x="2" y="0"/>
                    </a:lnTo>
                    <a:lnTo>
                      <a:pt x="1" y="1"/>
                    </a:lnTo>
                    <a:lnTo>
                      <a:pt x="0" y="3"/>
                    </a:lnTo>
                    <a:lnTo>
                      <a:pt x="1" y="6"/>
                    </a:lnTo>
                    <a:lnTo>
                      <a:pt x="1" y="7"/>
                    </a:lnTo>
                    <a:lnTo>
                      <a:pt x="2" y="8"/>
                    </a:lnTo>
                    <a:lnTo>
                      <a:pt x="3" y="8"/>
                    </a:lnTo>
                    <a:lnTo>
                      <a:pt x="4" y="7"/>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58" name="Freeform 1359">
                <a:extLst>
                  <a:ext uri="{FF2B5EF4-FFF2-40B4-BE49-F238E27FC236}">
                    <a16:creationId xmlns:a16="http://schemas.microsoft.com/office/drawing/2014/main" id="{90D6A924-9BF5-81A9-A3FC-FCF70B207D1B}"/>
                  </a:ext>
                </a:extLst>
              </p:cNvPr>
              <p:cNvSpPr>
                <a:spLocks/>
              </p:cNvSpPr>
              <p:nvPr/>
            </p:nvSpPr>
            <p:spPr bwMode="auto">
              <a:xfrm>
                <a:off x="4337051" y="6183313"/>
                <a:ext cx="58738" cy="28575"/>
              </a:xfrm>
              <a:custGeom>
                <a:avLst/>
                <a:gdLst>
                  <a:gd name="T0" fmla="*/ 33 w 37"/>
                  <a:gd name="T1" fmla="*/ 8 h 18"/>
                  <a:gd name="T2" fmla="*/ 35 w 37"/>
                  <a:gd name="T3" fmla="*/ 6 h 18"/>
                  <a:gd name="T4" fmla="*/ 37 w 37"/>
                  <a:gd name="T5" fmla="*/ 5 h 18"/>
                  <a:gd name="T6" fmla="*/ 35 w 37"/>
                  <a:gd name="T7" fmla="*/ 3 h 18"/>
                  <a:gd name="T8" fmla="*/ 35 w 37"/>
                  <a:gd name="T9" fmla="*/ 0 h 18"/>
                  <a:gd name="T10" fmla="*/ 32 w 37"/>
                  <a:gd name="T11" fmla="*/ 0 h 18"/>
                  <a:gd name="T12" fmla="*/ 28 w 37"/>
                  <a:gd name="T13" fmla="*/ 0 h 18"/>
                  <a:gd name="T14" fmla="*/ 24 w 37"/>
                  <a:gd name="T15" fmla="*/ 0 h 18"/>
                  <a:gd name="T16" fmla="*/ 20 w 37"/>
                  <a:gd name="T17" fmla="*/ 0 h 18"/>
                  <a:gd name="T18" fmla="*/ 17 w 37"/>
                  <a:gd name="T19" fmla="*/ 1 h 18"/>
                  <a:gd name="T20" fmla="*/ 10 w 37"/>
                  <a:gd name="T21" fmla="*/ 3 h 18"/>
                  <a:gd name="T22" fmla="*/ 7 w 37"/>
                  <a:gd name="T23" fmla="*/ 3 h 18"/>
                  <a:gd name="T24" fmla="*/ 5 w 37"/>
                  <a:gd name="T25" fmla="*/ 3 h 18"/>
                  <a:gd name="T26" fmla="*/ 3 w 37"/>
                  <a:gd name="T27" fmla="*/ 3 h 18"/>
                  <a:gd name="T28" fmla="*/ 0 w 37"/>
                  <a:gd name="T29" fmla="*/ 4 h 18"/>
                  <a:gd name="T30" fmla="*/ 2 w 37"/>
                  <a:gd name="T31" fmla="*/ 6 h 18"/>
                  <a:gd name="T32" fmla="*/ 4 w 37"/>
                  <a:gd name="T33" fmla="*/ 5 h 18"/>
                  <a:gd name="T34" fmla="*/ 6 w 37"/>
                  <a:gd name="T35" fmla="*/ 6 h 18"/>
                  <a:gd name="T36" fmla="*/ 2 w 37"/>
                  <a:gd name="T37" fmla="*/ 8 h 18"/>
                  <a:gd name="T38" fmla="*/ 0 w 37"/>
                  <a:gd name="T39" fmla="*/ 9 h 18"/>
                  <a:gd name="T40" fmla="*/ 0 w 37"/>
                  <a:gd name="T41" fmla="*/ 10 h 18"/>
                  <a:gd name="T42" fmla="*/ 2 w 37"/>
                  <a:gd name="T43" fmla="*/ 13 h 18"/>
                  <a:gd name="T44" fmla="*/ 4 w 37"/>
                  <a:gd name="T45" fmla="*/ 10 h 18"/>
                  <a:gd name="T46" fmla="*/ 3 w 37"/>
                  <a:gd name="T47" fmla="*/ 13 h 18"/>
                  <a:gd name="T48" fmla="*/ 5 w 37"/>
                  <a:gd name="T49" fmla="*/ 14 h 18"/>
                  <a:gd name="T50" fmla="*/ 6 w 37"/>
                  <a:gd name="T51" fmla="*/ 16 h 18"/>
                  <a:gd name="T52" fmla="*/ 7 w 37"/>
                  <a:gd name="T53" fmla="*/ 15 h 18"/>
                  <a:gd name="T54" fmla="*/ 10 w 37"/>
                  <a:gd name="T55" fmla="*/ 17 h 18"/>
                  <a:gd name="T56" fmla="*/ 12 w 37"/>
                  <a:gd name="T57" fmla="*/ 17 h 18"/>
                  <a:gd name="T58" fmla="*/ 12 w 37"/>
                  <a:gd name="T59" fmla="*/ 13 h 18"/>
                  <a:gd name="T60" fmla="*/ 10 w 37"/>
                  <a:gd name="T61" fmla="*/ 13 h 18"/>
                  <a:gd name="T62" fmla="*/ 10 w 37"/>
                  <a:gd name="T63" fmla="*/ 11 h 18"/>
                  <a:gd name="T64" fmla="*/ 14 w 37"/>
                  <a:gd name="T65" fmla="*/ 10 h 18"/>
                  <a:gd name="T66" fmla="*/ 14 w 37"/>
                  <a:gd name="T67" fmla="*/ 13 h 18"/>
                  <a:gd name="T68" fmla="*/ 17 w 37"/>
                  <a:gd name="T69" fmla="*/ 15 h 18"/>
                  <a:gd name="T70" fmla="*/ 18 w 37"/>
                  <a:gd name="T71" fmla="*/ 13 h 18"/>
                  <a:gd name="T72" fmla="*/ 21 w 37"/>
                  <a:gd name="T73" fmla="*/ 14 h 18"/>
                  <a:gd name="T74" fmla="*/ 24 w 37"/>
                  <a:gd name="T75" fmla="*/ 18 h 18"/>
                  <a:gd name="T76" fmla="*/ 25 w 37"/>
                  <a:gd name="T77" fmla="*/ 18 h 18"/>
                  <a:gd name="T78" fmla="*/ 25 w 37"/>
                  <a:gd name="T79" fmla="*/ 15 h 18"/>
                  <a:gd name="T80" fmla="*/ 22 w 37"/>
                  <a:gd name="T81" fmla="*/ 12 h 18"/>
                  <a:gd name="T82" fmla="*/ 20 w 37"/>
                  <a:gd name="T83" fmla="*/ 11 h 18"/>
                  <a:gd name="T84" fmla="*/ 21 w 37"/>
                  <a:gd name="T85" fmla="*/ 10 h 18"/>
                  <a:gd name="T86" fmla="*/ 19 w 37"/>
                  <a:gd name="T87" fmla="*/ 9 h 18"/>
                  <a:gd name="T88" fmla="*/ 16 w 37"/>
                  <a:gd name="T89" fmla="*/ 7 h 18"/>
                  <a:gd name="T90" fmla="*/ 15 w 37"/>
                  <a:gd name="T91" fmla="*/ 8 h 18"/>
                  <a:gd name="T92" fmla="*/ 13 w 37"/>
                  <a:gd name="T93" fmla="*/ 6 h 18"/>
                  <a:gd name="T94" fmla="*/ 16 w 37"/>
                  <a:gd name="T95" fmla="*/ 5 h 18"/>
                  <a:gd name="T96" fmla="*/ 17 w 37"/>
                  <a:gd name="T97" fmla="*/ 5 h 18"/>
                  <a:gd name="T98" fmla="*/ 20 w 37"/>
                  <a:gd name="T99" fmla="*/ 2 h 18"/>
                  <a:gd name="T100" fmla="*/ 22 w 37"/>
                  <a:gd name="T101" fmla="*/ 3 h 18"/>
                  <a:gd name="T102" fmla="*/ 23 w 37"/>
                  <a:gd name="T103" fmla="*/ 6 h 18"/>
                  <a:gd name="T104" fmla="*/ 24 w 37"/>
                  <a:gd name="T105" fmla="*/ 7 h 18"/>
                  <a:gd name="T106" fmla="*/ 28 w 37"/>
                  <a:gd name="T107" fmla="*/ 7 h 18"/>
                  <a:gd name="T108" fmla="*/ 30 w 37"/>
                  <a:gd name="T109" fmla="*/ 5 h 18"/>
                  <a:gd name="T110" fmla="*/ 31 w 37"/>
                  <a:gd name="T111" fmla="*/ 6 h 18"/>
                  <a:gd name="T112" fmla="*/ 33 w 37"/>
                  <a:gd name="T113"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 h="18">
                    <a:moveTo>
                      <a:pt x="33" y="8"/>
                    </a:moveTo>
                    <a:lnTo>
                      <a:pt x="35" y="6"/>
                    </a:lnTo>
                    <a:lnTo>
                      <a:pt x="37" y="5"/>
                    </a:lnTo>
                    <a:lnTo>
                      <a:pt x="35" y="3"/>
                    </a:lnTo>
                    <a:lnTo>
                      <a:pt x="35" y="0"/>
                    </a:lnTo>
                    <a:lnTo>
                      <a:pt x="32" y="0"/>
                    </a:lnTo>
                    <a:lnTo>
                      <a:pt x="28" y="0"/>
                    </a:lnTo>
                    <a:lnTo>
                      <a:pt x="24" y="0"/>
                    </a:lnTo>
                    <a:lnTo>
                      <a:pt x="20" y="0"/>
                    </a:lnTo>
                    <a:lnTo>
                      <a:pt x="17" y="1"/>
                    </a:lnTo>
                    <a:lnTo>
                      <a:pt x="10" y="3"/>
                    </a:lnTo>
                    <a:lnTo>
                      <a:pt x="7" y="3"/>
                    </a:lnTo>
                    <a:lnTo>
                      <a:pt x="5" y="3"/>
                    </a:lnTo>
                    <a:lnTo>
                      <a:pt x="3" y="3"/>
                    </a:lnTo>
                    <a:lnTo>
                      <a:pt x="0" y="4"/>
                    </a:lnTo>
                    <a:lnTo>
                      <a:pt x="2" y="6"/>
                    </a:lnTo>
                    <a:lnTo>
                      <a:pt x="4" y="5"/>
                    </a:lnTo>
                    <a:lnTo>
                      <a:pt x="6" y="6"/>
                    </a:lnTo>
                    <a:lnTo>
                      <a:pt x="2" y="8"/>
                    </a:lnTo>
                    <a:lnTo>
                      <a:pt x="0" y="9"/>
                    </a:lnTo>
                    <a:lnTo>
                      <a:pt x="0" y="10"/>
                    </a:lnTo>
                    <a:lnTo>
                      <a:pt x="2" y="13"/>
                    </a:lnTo>
                    <a:lnTo>
                      <a:pt x="4" y="10"/>
                    </a:lnTo>
                    <a:lnTo>
                      <a:pt x="3" y="13"/>
                    </a:lnTo>
                    <a:lnTo>
                      <a:pt x="5" y="14"/>
                    </a:lnTo>
                    <a:lnTo>
                      <a:pt x="6" y="16"/>
                    </a:lnTo>
                    <a:lnTo>
                      <a:pt x="7" y="15"/>
                    </a:lnTo>
                    <a:lnTo>
                      <a:pt x="10" y="17"/>
                    </a:lnTo>
                    <a:lnTo>
                      <a:pt x="12" y="17"/>
                    </a:lnTo>
                    <a:lnTo>
                      <a:pt x="12" y="13"/>
                    </a:lnTo>
                    <a:lnTo>
                      <a:pt x="10" y="13"/>
                    </a:lnTo>
                    <a:lnTo>
                      <a:pt x="10" y="11"/>
                    </a:lnTo>
                    <a:lnTo>
                      <a:pt x="14" y="10"/>
                    </a:lnTo>
                    <a:lnTo>
                      <a:pt x="14" y="13"/>
                    </a:lnTo>
                    <a:lnTo>
                      <a:pt x="17" y="15"/>
                    </a:lnTo>
                    <a:lnTo>
                      <a:pt x="18" y="13"/>
                    </a:lnTo>
                    <a:lnTo>
                      <a:pt x="21" y="14"/>
                    </a:lnTo>
                    <a:lnTo>
                      <a:pt x="24" y="18"/>
                    </a:lnTo>
                    <a:lnTo>
                      <a:pt x="25" y="18"/>
                    </a:lnTo>
                    <a:lnTo>
                      <a:pt x="25" y="15"/>
                    </a:lnTo>
                    <a:lnTo>
                      <a:pt x="22" y="12"/>
                    </a:lnTo>
                    <a:lnTo>
                      <a:pt x="20" y="11"/>
                    </a:lnTo>
                    <a:lnTo>
                      <a:pt x="21" y="10"/>
                    </a:lnTo>
                    <a:lnTo>
                      <a:pt x="19" y="9"/>
                    </a:lnTo>
                    <a:lnTo>
                      <a:pt x="16" y="7"/>
                    </a:lnTo>
                    <a:lnTo>
                      <a:pt x="15" y="8"/>
                    </a:lnTo>
                    <a:lnTo>
                      <a:pt x="13" y="6"/>
                    </a:lnTo>
                    <a:lnTo>
                      <a:pt x="16" y="5"/>
                    </a:lnTo>
                    <a:lnTo>
                      <a:pt x="17" y="5"/>
                    </a:lnTo>
                    <a:lnTo>
                      <a:pt x="20" y="2"/>
                    </a:lnTo>
                    <a:lnTo>
                      <a:pt x="22" y="3"/>
                    </a:lnTo>
                    <a:lnTo>
                      <a:pt x="23" y="6"/>
                    </a:lnTo>
                    <a:lnTo>
                      <a:pt x="24" y="7"/>
                    </a:lnTo>
                    <a:lnTo>
                      <a:pt x="28" y="7"/>
                    </a:lnTo>
                    <a:lnTo>
                      <a:pt x="30" y="5"/>
                    </a:lnTo>
                    <a:lnTo>
                      <a:pt x="31" y="6"/>
                    </a:lnTo>
                    <a:lnTo>
                      <a:pt x="33"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59" name="Freeform 1360">
                <a:extLst>
                  <a:ext uri="{FF2B5EF4-FFF2-40B4-BE49-F238E27FC236}">
                    <a16:creationId xmlns:a16="http://schemas.microsoft.com/office/drawing/2014/main" id="{FEF7B2B5-21D9-62B7-8379-360116BD2D69}"/>
                  </a:ext>
                </a:extLst>
              </p:cNvPr>
              <p:cNvSpPr>
                <a:spLocks/>
              </p:cNvSpPr>
              <p:nvPr/>
            </p:nvSpPr>
            <p:spPr bwMode="auto">
              <a:xfrm>
                <a:off x="4303713" y="6191250"/>
                <a:ext cx="6350" cy="4763"/>
              </a:xfrm>
              <a:custGeom>
                <a:avLst/>
                <a:gdLst>
                  <a:gd name="T0" fmla="*/ 0 w 4"/>
                  <a:gd name="T1" fmla="*/ 1 h 3"/>
                  <a:gd name="T2" fmla="*/ 2 w 4"/>
                  <a:gd name="T3" fmla="*/ 3 h 3"/>
                  <a:gd name="T4" fmla="*/ 4 w 4"/>
                  <a:gd name="T5" fmla="*/ 1 h 3"/>
                  <a:gd name="T6" fmla="*/ 3 w 4"/>
                  <a:gd name="T7" fmla="*/ 0 h 3"/>
                  <a:gd name="T8" fmla="*/ 0 w 4"/>
                  <a:gd name="T9" fmla="*/ 1 h 3"/>
                </a:gdLst>
                <a:ahLst/>
                <a:cxnLst>
                  <a:cxn ang="0">
                    <a:pos x="T0" y="T1"/>
                  </a:cxn>
                  <a:cxn ang="0">
                    <a:pos x="T2" y="T3"/>
                  </a:cxn>
                  <a:cxn ang="0">
                    <a:pos x="T4" y="T5"/>
                  </a:cxn>
                  <a:cxn ang="0">
                    <a:pos x="T6" y="T7"/>
                  </a:cxn>
                  <a:cxn ang="0">
                    <a:pos x="T8" y="T9"/>
                  </a:cxn>
                </a:cxnLst>
                <a:rect l="0" t="0" r="r" b="b"/>
                <a:pathLst>
                  <a:path w="4" h="3">
                    <a:moveTo>
                      <a:pt x="0" y="1"/>
                    </a:moveTo>
                    <a:lnTo>
                      <a:pt x="2" y="3"/>
                    </a:lnTo>
                    <a:lnTo>
                      <a:pt x="4" y="1"/>
                    </a:lnTo>
                    <a:lnTo>
                      <a:pt x="3" y="0"/>
                    </a:lnTo>
                    <a:lnTo>
                      <a:pt x="0"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60" name="Freeform 1361">
                <a:extLst>
                  <a:ext uri="{FF2B5EF4-FFF2-40B4-BE49-F238E27FC236}">
                    <a16:creationId xmlns:a16="http://schemas.microsoft.com/office/drawing/2014/main" id="{30E1F1B5-ED7E-612A-7424-9A626887A441}"/>
                  </a:ext>
                </a:extLst>
              </p:cNvPr>
              <p:cNvSpPr>
                <a:spLocks/>
              </p:cNvSpPr>
              <p:nvPr/>
            </p:nvSpPr>
            <p:spPr bwMode="auto">
              <a:xfrm>
                <a:off x="4286251" y="6149975"/>
                <a:ext cx="22225" cy="14288"/>
              </a:xfrm>
              <a:custGeom>
                <a:avLst/>
                <a:gdLst>
                  <a:gd name="T0" fmla="*/ 8 w 14"/>
                  <a:gd name="T1" fmla="*/ 8 h 9"/>
                  <a:gd name="T2" fmla="*/ 9 w 14"/>
                  <a:gd name="T3" fmla="*/ 7 h 9"/>
                  <a:gd name="T4" fmla="*/ 10 w 14"/>
                  <a:gd name="T5" fmla="*/ 8 h 9"/>
                  <a:gd name="T6" fmla="*/ 12 w 14"/>
                  <a:gd name="T7" fmla="*/ 9 h 9"/>
                  <a:gd name="T8" fmla="*/ 14 w 14"/>
                  <a:gd name="T9" fmla="*/ 7 h 9"/>
                  <a:gd name="T10" fmla="*/ 13 w 14"/>
                  <a:gd name="T11" fmla="*/ 6 h 9"/>
                  <a:gd name="T12" fmla="*/ 14 w 14"/>
                  <a:gd name="T13" fmla="*/ 3 h 9"/>
                  <a:gd name="T14" fmla="*/ 13 w 14"/>
                  <a:gd name="T15" fmla="*/ 2 h 9"/>
                  <a:gd name="T16" fmla="*/ 11 w 14"/>
                  <a:gd name="T17" fmla="*/ 3 h 9"/>
                  <a:gd name="T18" fmla="*/ 11 w 14"/>
                  <a:gd name="T19" fmla="*/ 4 h 9"/>
                  <a:gd name="T20" fmla="*/ 9 w 14"/>
                  <a:gd name="T21" fmla="*/ 2 h 9"/>
                  <a:gd name="T22" fmla="*/ 4 w 14"/>
                  <a:gd name="T23" fmla="*/ 0 h 9"/>
                  <a:gd name="T24" fmla="*/ 3 w 14"/>
                  <a:gd name="T25" fmla="*/ 1 h 9"/>
                  <a:gd name="T26" fmla="*/ 0 w 14"/>
                  <a:gd name="T27" fmla="*/ 2 h 9"/>
                  <a:gd name="T28" fmla="*/ 0 w 14"/>
                  <a:gd name="T29" fmla="*/ 3 h 9"/>
                  <a:gd name="T30" fmla="*/ 1 w 14"/>
                  <a:gd name="T31" fmla="*/ 4 h 9"/>
                  <a:gd name="T32" fmla="*/ 2 w 14"/>
                  <a:gd name="T33" fmla="*/ 7 h 9"/>
                  <a:gd name="T34" fmla="*/ 4 w 14"/>
                  <a:gd name="T35" fmla="*/ 6 h 9"/>
                  <a:gd name="T36" fmla="*/ 6 w 14"/>
                  <a:gd name="T37" fmla="*/ 6 h 9"/>
                  <a:gd name="T38" fmla="*/ 8 w 14"/>
                  <a:gd name="T3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 h="9">
                    <a:moveTo>
                      <a:pt x="8" y="8"/>
                    </a:moveTo>
                    <a:lnTo>
                      <a:pt x="9" y="7"/>
                    </a:lnTo>
                    <a:lnTo>
                      <a:pt x="10" y="8"/>
                    </a:lnTo>
                    <a:lnTo>
                      <a:pt x="12" y="9"/>
                    </a:lnTo>
                    <a:lnTo>
                      <a:pt x="14" y="7"/>
                    </a:lnTo>
                    <a:lnTo>
                      <a:pt x="13" y="6"/>
                    </a:lnTo>
                    <a:lnTo>
                      <a:pt x="14" y="3"/>
                    </a:lnTo>
                    <a:lnTo>
                      <a:pt x="13" y="2"/>
                    </a:lnTo>
                    <a:lnTo>
                      <a:pt x="11" y="3"/>
                    </a:lnTo>
                    <a:lnTo>
                      <a:pt x="11" y="4"/>
                    </a:lnTo>
                    <a:lnTo>
                      <a:pt x="9" y="2"/>
                    </a:lnTo>
                    <a:lnTo>
                      <a:pt x="4" y="0"/>
                    </a:lnTo>
                    <a:lnTo>
                      <a:pt x="3" y="1"/>
                    </a:lnTo>
                    <a:lnTo>
                      <a:pt x="0" y="2"/>
                    </a:lnTo>
                    <a:lnTo>
                      <a:pt x="0" y="3"/>
                    </a:lnTo>
                    <a:lnTo>
                      <a:pt x="1" y="4"/>
                    </a:lnTo>
                    <a:lnTo>
                      <a:pt x="2" y="7"/>
                    </a:lnTo>
                    <a:lnTo>
                      <a:pt x="4" y="6"/>
                    </a:lnTo>
                    <a:lnTo>
                      <a:pt x="6" y="6"/>
                    </a:lnTo>
                    <a:lnTo>
                      <a:pt x="8"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61" name="Freeform 1362">
                <a:extLst>
                  <a:ext uri="{FF2B5EF4-FFF2-40B4-BE49-F238E27FC236}">
                    <a16:creationId xmlns:a16="http://schemas.microsoft.com/office/drawing/2014/main" id="{D43ACCFC-A218-304A-687B-33995782C422}"/>
                  </a:ext>
                </a:extLst>
              </p:cNvPr>
              <p:cNvSpPr>
                <a:spLocks/>
              </p:cNvSpPr>
              <p:nvPr/>
            </p:nvSpPr>
            <p:spPr bwMode="auto">
              <a:xfrm>
                <a:off x="4303713" y="6183313"/>
                <a:ext cx="6350" cy="4763"/>
              </a:xfrm>
              <a:custGeom>
                <a:avLst/>
                <a:gdLst>
                  <a:gd name="T0" fmla="*/ 4 w 4"/>
                  <a:gd name="T1" fmla="*/ 1 h 3"/>
                  <a:gd name="T2" fmla="*/ 1 w 4"/>
                  <a:gd name="T3" fmla="*/ 0 h 3"/>
                  <a:gd name="T4" fmla="*/ 0 w 4"/>
                  <a:gd name="T5" fmla="*/ 2 h 3"/>
                  <a:gd name="T6" fmla="*/ 1 w 4"/>
                  <a:gd name="T7" fmla="*/ 3 h 3"/>
                  <a:gd name="T8" fmla="*/ 3 w 4"/>
                  <a:gd name="T9" fmla="*/ 3 h 3"/>
                  <a:gd name="T10" fmla="*/ 4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4" y="1"/>
                    </a:moveTo>
                    <a:lnTo>
                      <a:pt x="1" y="0"/>
                    </a:lnTo>
                    <a:lnTo>
                      <a:pt x="0" y="2"/>
                    </a:lnTo>
                    <a:lnTo>
                      <a:pt x="1" y="3"/>
                    </a:lnTo>
                    <a:lnTo>
                      <a:pt x="3" y="3"/>
                    </a:lnTo>
                    <a:lnTo>
                      <a:pt x="4"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62" name="Freeform 1363">
                <a:extLst>
                  <a:ext uri="{FF2B5EF4-FFF2-40B4-BE49-F238E27FC236}">
                    <a16:creationId xmlns:a16="http://schemas.microsoft.com/office/drawing/2014/main" id="{F4C01330-E384-D0FF-51E3-B605F72A188B}"/>
                  </a:ext>
                </a:extLst>
              </p:cNvPr>
              <p:cNvSpPr>
                <a:spLocks/>
              </p:cNvSpPr>
              <p:nvPr/>
            </p:nvSpPr>
            <p:spPr bwMode="auto">
              <a:xfrm>
                <a:off x="4160838" y="5700713"/>
                <a:ext cx="22225" cy="55563"/>
              </a:xfrm>
              <a:custGeom>
                <a:avLst/>
                <a:gdLst>
                  <a:gd name="T0" fmla="*/ 1 w 14"/>
                  <a:gd name="T1" fmla="*/ 10 h 35"/>
                  <a:gd name="T2" fmla="*/ 0 w 14"/>
                  <a:gd name="T3" fmla="*/ 12 h 35"/>
                  <a:gd name="T4" fmla="*/ 1 w 14"/>
                  <a:gd name="T5" fmla="*/ 14 h 35"/>
                  <a:gd name="T6" fmla="*/ 2 w 14"/>
                  <a:gd name="T7" fmla="*/ 15 h 35"/>
                  <a:gd name="T8" fmla="*/ 4 w 14"/>
                  <a:gd name="T9" fmla="*/ 20 h 35"/>
                  <a:gd name="T10" fmla="*/ 4 w 14"/>
                  <a:gd name="T11" fmla="*/ 30 h 35"/>
                  <a:gd name="T12" fmla="*/ 3 w 14"/>
                  <a:gd name="T13" fmla="*/ 34 h 35"/>
                  <a:gd name="T14" fmla="*/ 6 w 14"/>
                  <a:gd name="T15" fmla="*/ 35 h 35"/>
                  <a:gd name="T16" fmla="*/ 10 w 14"/>
                  <a:gd name="T17" fmla="*/ 34 h 35"/>
                  <a:gd name="T18" fmla="*/ 10 w 14"/>
                  <a:gd name="T19" fmla="*/ 33 h 35"/>
                  <a:gd name="T20" fmla="*/ 10 w 14"/>
                  <a:gd name="T21" fmla="*/ 30 h 35"/>
                  <a:gd name="T22" fmla="*/ 11 w 14"/>
                  <a:gd name="T23" fmla="*/ 28 h 35"/>
                  <a:gd name="T24" fmla="*/ 14 w 14"/>
                  <a:gd name="T25" fmla="*/ 28 h 35"/>
                  <a:gd name="T26" fmla="*/ 14 w 14"/>
                  <a:gd name="T27" fmla="*/ 28 h 35"/>
                  <a:gd name="T28" fmla="*/ 11 w 14"/>
                  <a:gd name="T29" fmla="*/ 24 h 35"/>
                  <a:gd name="T30" fmla="*/ 13 w 14"/>
                  <a:gd name="T31" fmla="*/ 23 h 35"/>
                  <a:gd name="T32" fmla="*/ 10 w 14"/>
                  <a:gd name="T33" fmla="*/ 19 h 35"/>
                  <a:gd name="T34" fmla="*/ 10 w 14"/>
                  <a:gd name="T35" fmla="*/ 17 h 35"/>
                  <a:gd name="T36" fmla="*/ 11 w 14"/>
                  <a:gd name="T37" fmla="*/ 17 h 35"/>
                  <a:gd name="T38" fmla="*/ 14 w 14"/>
                  <a:gd name="T39" fmla="*/ 19 h 35"/>
                  <a:gd name="T40" fmla="*/ 14 w 14"/>
                  <a:gd name="T41" fmla="*/ 18 h 35"/>
                  <a:gd name="T42" fmla="*/ 13 w 14"/>
                  <a:gd name="T43" fmla="*/ 17 h 35"/>
                  <a:gd name="T44" fmla="*/ 10 w 14"/>
                  <a:gd name="T45" fmla="*/ 14 h 35"/>
                  <a:gd name="T46" fmla="*/ 13 w 14"/>
                  <a:gd name="T47" fmla="*/ 14 h 35"/>
                  <a:gd name="T48" fmla="*/ 13 w 14"/>
                  <a:gd name="T49" fmla="*/ 11 h 35"/>
                  <a:gd name="T50" fmla="*/ 12 w 14"/>
                  <a:gd name="T51" fmla="*/ 10 h 35"/>
                  <a:gd name="T52" fmla="*/ 12 w 14"/>
                  <a:gd name="T53" fmla="*/ 6 h 35"/>
                  <a:gd name="T54" fmla="*/ 10 w 14"/>
                  <a:gd name="T55" fmla="*/ 1 h 35"/>
                  <a:gd name="T56" fmla="*/ 7 w 14"/>
                  <a:gd name="T57" fmla="*/ 0 h 35"/>
                  <a:gd name="T58" fmla="*/ 4 w 14"/>
                  <a:gd name="T59" fmla="*/ 0 h 35"/>
                  <a:gd name="T60" fmla="*/ 2 w 14"/>
                  <a:gd name="T61" fmla="*/ 2 h 35"/>
                  <a:gd name="T62" fmla="*/ 2 w 14"/>
                  <a:gd name="T63" fmla="*/ 4 h 35"/>
                  <a:gd name="T64" fmla="*/ 3 w 14"/>
                  <a:gd name="T65" fmla="*/ 6 h 35"/>
                  <a:gd name="T66" fmla="*/ 3 w 14"/>
                  <a:gd name="T67" fmla="*/ 8 h 35"/>
                  <a:gd name="T68" fmla="*/ 1 w 14"/>
                  <a:gd name="T6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 h="35">
                    <a:moveTo>
                      <a:pt x="1" y="10"/>
                    </a:moveTo>
                    <a:lnTo>
                      <a:pt x="0" y="12"/>
                    </a:lnTo>
                    <a:lnTo>
                      <a:pt x="1" y="14"/>
                    </a:lnTo>
                    <a:lnTo>
                      <a:pt x="2" y="15"/>
                    </a:lnTo>
                    <a:lnTo>
                      <a:pt x="4" y="20"/>
                    </a:lnTo>
                    <a:lnTo>
                      <a:pt x="4" y="30"/>
                    </a:lnTo>
                    <a:lnTo>
                      <a:pt x="3" y="34"/>
                    </a:lnTo>
                    <a:lnTo>
                      <a:pt x="6" y="35"/>
                    </a:lnTo>
                    <a:lnTo>
                      <a:pt x="10" y="34"/>
                    </a:lnTo>
                    <a:lnTo>
                      <a:pt x="10" y="33"/>
                    </a:lnTo>
                    <a:lnTo>
                      <a:pt x="10" y="30"/>
                    </a:lnTo>
                    <a:lnTo>
                      <a:pt x="11" y="28"/>
                    </a:lnTo>
                    <a:lnTo>
                      <a:pt x="14" y="28"/>
                    </a:lnTo>
                    <a:lnTo>
                      <a:pt x="14" y="28"/>
                    </a:lnTo>
                    <a:lnTo>
                      <a:pt x="11" y="24"/>
                    </a:lnTo>
                    <a:lnTo>
                      <a:pt x="13" y="23"/>
                    </a:lnTo>
                    <a:lnTo>
                      <a:pt x="10" y="19"/>
                    </a:lnTo>
                    <a:lnTo>
                      <a:pt x="10" y="17"/>
                    </a:lnTo>
                    <a:lnTo>
                      <a:pt x="11" y="17"/>
                    </a:lnTo>
                    <a:lnTo>
                      <a:pt x="14" y="19"/>
                    </a:lnTo>
                    <a:lnTo>
                      <a:pt x="14" y="18"/>
                    </a:lnTo>
                    <a:lnTo>
                      <a:pt x="13" y="17"/>
                    </a:lnTo>
                    <a:lnTo>
                      <a:pt x="10" y="14"/>
                    </a:lnTo>
                    <a:lnTo>
                      <a:pt x="13" y="14"/>
                    </a:lnTo>
                    <a:lnTo>
                      <a:pt x="13" y="11"/>
                    </a:lnTo>
                    <a:lnTo>
                      <a:pt x="12" y="10"/>
                    </a:lnTo>
                    <a:lnTo>
                      <a:pt x="12" y="6"/>
                    </a:lnTo>
                    <a:lnTo>
                      <a:pt x="10" y="1"/>
                    </a:lnTo>
                    <a:lnTo>
                      <a:pt x="7" y="0"/>
                    </a:lnTo>
                    <a:lnTo>
                      <a:pt x="4" y="0"/>
                    </a:lnTo>
                    <a:lnTo>
                      <a:pt x="2" y="2"/>
                    </a:lnTo>
                    <a:lnTo>
                      <a:pt x="2" y="4"/>
                    </a:lnTo>
                    <a:lnTo>
                      <a:pt x="3" y="6"/>
                    </a:lnTo>
                    <a:lnTo>
                      <a:pt x="3" y="8"/>
                    </a:lnTo>
                    <a:lnTo>
                      <a:pt x="1"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63" name="Freeform 1364">
                <a:extLst>
                  <a:ext uri="{FF2B5EF4-FFF2-40B4-BE49-F238E27FC236}">
                    <a16:creationId xmlns:a16="http://schemas.microsoft.com/office/drawing/2014/main" id="{0A19F7D7-E5E1-0F91-00FD-186C5C280E8D}"/>
                  </a:ext>
                </a:extLst>
              </p:cNvPr>
              <p:cNvSpPr>
                <a:spLocks/>
              </p:cNvSpPr>
              <p:nvPr/>
            </p:nvSpPr>
            <p:spPr bwMode="auto">
              <a:xfrm>
                <a:off x="4205288" y="6062663"/>
                <a:ext cx="4763" cy="14288"/>
              </a:xfrm>
              <a:custGeom>
                <a:avLst/>
                <a:gdLst>
                  <a:gd name="T0" fmla="*/ 0 w 3"/>
                  <a:gd name="T1" fmla="*/ 0 h 9"/>
                  <a:gd name="T2" fmla="*/ 1 w 3"/>
                  <a:gd name="T3" fmla="*/ 1 h 9"/>
                  <a:gd name="T4" fmla="*/ 2 w 3"/>
                  <a:gd name="T5" fmla="*/ 2 h 9"/>
                  <a:gd name="T6" fmla="*/ 0 w 3"/>
                  <a:gd name="T7" fmla="*/ 3 h 9"/>
                  <a:gd name="T8" fmla="*/ 0 w 3"/>
                  <a:gd name="T9" fmla="*/ 5 h 9"/>
                  <a:gd name="T10" fmla="*/ 0 w 3"/>
                  <a:gd name="T11" fmla="*/ 7 h 9"/>
                  <a:gd name="T12" fmla="*/ 2 w 3"/>
                  <a:gd name="T13" fmla="*/ 8 h 9"/>
                  <a:gd name="T14" fmla="*/ 3 w 3"/>
                  <a:gd name="T15" fmla="*/ 9 h 9"/>
                  <a:gd name="T16" fmla="*/ 2 w 3"/>
                  <a:gd name="T17" fmla="*/ 6 h 9"/>
                  <a:gd name="T18" fmla="*/ 3 w 3"/>
                  <a:gd name="T19" fmla="*/ 5 h 9"/>
                  <a:gd name="T20" fmla="*/ 3 w 3"/>
                  <a:gd name="T21" fmla="*/ 2 h 9"/>
                  <a:gd name="T22" fmla="*/ 3 w 3"/>
                  <a:gd name="T23" fmla="*/ 0 h 9"/>
                  <a:gd name="T24" fmla="*/ 0 w 3"/>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9">
                    <a:moveTo>
                      <a:pt x="0" y="0"/>
                    </a:moveTo>
                    <a:lnTo>
                      <a:pt x="1" y="1"/>
                    </a:lnTo>
                    <a:lnTo>
                      <a:pt x="2" y="2"/>
                    </a:lnTo>
                    <a:lnTo>
                      <a:pt x="0" y="3"/>
                    </a:lnTo>
                    <a:lnTo>
                      <a:pt x="0" y="5"/>
                    </a:lnTo>
                    <a:lnTo>
                      <a:pt x="0" y="7"/>
                    </a:lnTo>
                    <a:lnTo>
                      <a:pt x="2" y="8"/>
                    </a:lnTo>
                    <a:lnTo>
                      <a:pt x="3" y="9"/>
                    </a:lnTo>
                    <a:lnTo>
                      <a:pt x="2" y="6"/>
                    </a:lnTo>
                    <a:lnTo>
                      <a:pt x="3" y="5"/>
                    </a:lnTo>
                    <a:lnTo>
                      <a:pt x="3" y="2"/>
                    </a:lnTo>
                    <a:lnTo>
                      <a:pt x="3"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64" name="Freeform 1365">
                <a:extLst>
                  <a:ext uri="{FF2B5EF4-FFF2-40B4-BE49-F238E27FC236}">
                    <a16:creationId xmlns:a16="http://schemas.microsoft.com/office/drawing/2014/main" id="{E958FCBE-5585-9D07-172E-06C45BCC3D10}"/>
                  </a:ext>
                </a:extLst>
              </p:cNvPr>
              <p:cNvSpPr>
                <a:spLocks/>
              </p:cNvSpPr>
              <p:nvPr/>
            </p:nvSpPr>
            <p:spPr bwMode="auto">
              <a:xfrm>
                <a:off x="4179888" y="5818188"/>
                <a:ext cx="9525" cy="12700"/>
              </a:xfrm>
              <a:custGeom>
                <a:avLst/>
                <a:gdLst>
                  <a:gd name="T0" fmla="*/ 5 w 6"/>
                  <a:gd name="T1" fmla="*/ 0 h 8"/>
                  <a:gd name="T2" fmla="*/ 2 w 6"/>
                  <a:gd name="T3" fmla="*/ 0 h 8"/>
                  <a:gd name="T4" fmla="*/ 0 w 6"/>
                  <a:gd name="T5" fmla="*/ 2 h 8"/>
                  <a:gd name="T6" fmla="*/ 2 w 6"/>
                  <a:gd name="T7" fmla="*/ 3 h 8"/>
                  <a:gd name="T8" fmla="*/ 2 w 6"/>
                  <a:gd name="T9" fmla="*/ 7 h 8"/>
                  <a:gd name="T10" fmla="*/ 5 w 6"/>
                  <a:gd name="T11" fmla="*/ 8 h 8"/>
                  <a:gd name="T12" fmla="*/ 6 w 6"/>
                  <a:gd name="T13" fmla="*/ 5 h 8"/>
                  <a:gd name="T14" fmla="*/ 5 w 6"/>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5" y="0"/>
                    </a:moveTo>
                    <a:lnTo>
                      <a:pt x="2" y="0"/>
                    </a:lnTo>
                    <a:lnTo>
                      <a:pt x="0" y="2"/>
                    </a:lnTo>
                    <a:lnTo>
                      <a:pt x="2" y="3"/>
                    </a:lnTo>
                    <a:lnTo>
                      <a:pt x="2" y="7"/>
                    </a:lnTo>
                    <a:lnTo>
                      <a:pt x="5" y="8"/>
                    </a:lnTo>
                    <a:lnTo>
                      <a:pt x="6" y="5"/>
                    </a:lnTo>
                    <a:lnTo>
                      <a:pt x="5"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65" name="Freeform 1366">
                <a:extLst>
                  <a:ext uri="{FF2B5EF4-FFF2-40B4-BE49-F238E27FC236}">
                    <a16:creationId xmlns:a16="http://schemas.microsoft.com/office/drawing/2014/main" id="{2B06166D-F413-3C7F-047A-9891C3652227}"/>
                  </a:ext>
                </a:extLst>
              </p:cNvPr>
              <p:cNvSpPr>
                <a:spLocks/>
              </p:cNvSpPr>
              <p:nvPr/>
            </p:nvSpPr>
            <p:spPr bwMode="auto">
              <a:xfrm>
                <a:off x="4191001" y="5784850"/>
                <a:ext cx="6350" cy="4763"/>
              </a:xfrm>
              <a:custGeom>
                <a:avLst/>
                <a:gdLst>
                  <a:gd name="T0" fmla="*/ 0 w 4"/>
                  <a:gd name="T1" fmla="*/ 2 h 3"/>
                  <a:gd name="T2" fmla="*/ 1 w 4"/>
                  <a:gd name="T3" fmla="*/ 3 h 3"/>
                  <a:gd name="T4" fmla="*/ 4 w 4"/>
                  <a:gd name="T5" fmla="*/ 2 h 3"/>
                  <a:gd name="T6" fmla="*/ 1 w 4"/>
                  <a:gd name="T7" fmla="*/ 0 h 3"/>
                  <a:gd name="T8" fmla="*/ 0 w 4"/>
                  <a:gd name="T9" fmla="*/ 2 h 3"/>
                </a:gdLst>
                <a:ahLst/>
                <a:cxnLst>
                  <a:cxn ang="0">
                    <a:pos x="T0" y="T1"/>
                  </a:cxn>
                  <a:cxn ang="0">
                    <a:pos x="T2" y="T3"/>
                  </a:cxn>
                  <a:cxn ang="0">
                    <a:pos x="T4" y="T5"/>
                  </a:cxn>
                  <a:cxn ang="0">
                    <a:pos x="T6" y="T7"/>
                  </a:cxn>
                  <a:cxn ang="0">
                    <a:pos x="T8" y="T9"/>
                  </a:cxn>
                </a:cxnLst>
                <a:rect l="0" t="0" r="r" b="b"/>
                <a:pathLst>
                  <a:path w="4" h="3">
                    <a:moveTo>
                      <a:pt x="0" y="2"/>
                    </a:moveTo>
                    <a:lnTo>
                      <a:pt x="1" y="3"/>
                    </a:lnTo>
                    <a:lnTo>
                      <a:pt x="4" y="2"/>
                    </a:lnTo>
                    <a:lnTo>
                      <a:pt x="1" y="0"/>
                    </a:lnTo>
                    <a:lnTo>
                      <a:pt x="0" y="2"/>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66" name="Freeform 1367">
                <a:extLst>
                  <a:ext uri="{FF2B5EF4-FFF2-40B4-BE49-F238E27FC236}">
                    <a16:creationId xmlns:a16="http://schemas.microsoft.com/office/drawing/2014/main" id="{B7467324-3C2E-14CD-F0D3-7454C63C70A4}"/>
                  </a:ext>
                </a:extLst>
              </p:cNvPr>
              <p:cNvSpPr>
                <a:spLocks/>
              </p:cNvSpPr>
              <p:nvPr/>
            </p:nvSpPr>
            <p:spPr bwMode="auto">
              <a:xfrm>
                <a:off x="4191001" y="5791200"/>
                <a:ext cx="15875" cy="20638"/>
              </a:xfrm>
              <a:custGeom>
                <a:avLst/>
                <a:gdLst>
                  <a:gd name="T0" fmla="*/ 1 w 10"/>
                  <a:gd name="T1" fmla="*/ 9 h 13"/>
                  <a:gd name="T2" fmla="*/ 1 w 10"/>
                  <a:gd name="T3" fmla="*/ 13 h 13"/>
                  <a:gd name="T4" fmla="*/ 3 w 10"/>
                  <a:gd name="T5" fmla="*/ 10 h 13"/>
                  <a:gd name="T6" fmla="*/ 5 w 10"/>
                  <a:gd name="T7" fmla="*/ 11 h 13"/>
                  <a:gd name="T8" fmla="*/ 6 w 10"/>
                  <a:gd name="T9" fmla="*/ 12 h 13"/>
                  <a:gd name="T10" fmla="*/ 8 w 10"/>
                  <a:gd name="T11" fmla="*/ 11 h 13"/>
                  <a:gd name="T12" fmla="*/ 9 w 10"/>
                  <a:gd name="T13" fmla="*/ 8 h 13"/>
                  <a:gd name="T14" fmla="*/ 10 w 10"/>
                  <a:gd name="T15" fmla="*/ 6 h 13"/>
                  <a:gd name="T16" fmla="*/ 8 w 10"/>
                  <a:gd name="T17" fmla="*/ 3 h 13"/>
                  <a:gd name="T18" fmla="*/ 7 w 10"/>
                  <a:gd name="T19" fmla="*/ 1 h 13"/>
                  <a:gd name="T20" fmla="*/ 5 w 10"/>
                  <a:gd name="T21" fmla="*/ 0 h 13"/>
                  <a:gd name="T22" fmla="*/ 2 w 10"/>
                  <a:gd name="T23" fmla="*/ 2 h 13"/>
                  <a:gd name="T24" fmla="*/ 0 w 10"/>
                  <a:gd name="T25" fmla="*/ 6 h 13"/>
                  <a:gd name="T26" fmla="*/ 1 w 10"/>
                  <a:gd name="T27"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3">
                    <a:moveTo>
                      <a:pt x="1" y="9"/>
                    </a:moveTo>
                    <a:lnTo>
                      <a:pt x="1" y="13"/>
                    </a:lnTo>
                    <a:lnTo>
                      <a:pt x="3" y="10"/>
                    </a:lnTo>
                    <a:lnTo>
                      <a:pt x="5" y="11"/>
                    </a:lnTo>
                    <a:lnTo>
                      <a:pt x="6" y="12"/>
                    </a:lnTo>
                    <a:lnTo>
                      <a:pt x="8" y="11"/>
                    </a:lnTo>
                    <a:lnTo>
                      <a:pt x="9" y="8"/>
                    </a:lnTo>
                    <a:lnTo>
                      <a:pt x="10" y="6"/>
                    </a:lnTo>
                    <a:lnTo>
                      <a:pt x="8" y="3"/>
                    </a:lnTo>
                    <a:lnTo>
                      <a:pt x="7" y="1"/>
                    </a:lnTo>
                    <a:lnTo>
                      <a:pt x="5" y="0"/>
                    </a:lnTo>
                    <a:lnTo>
                      <a:pt x="2" y="2"/>
                    </a:lnTo>
                    <a:lnTo>
                      <a:pt x="0" y="6"/>
                    </a:lnTo>
                    <a:lnTo>
                      <a:pt x="1" y="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67" name="Freeform 1368">
                <a:extLst>
                  <a:ext uri="{FF2B5EF4-FFF2-40B4-BE49-F238E27FC236}">
                    <a16:creationId xmlns:a16="http://schemas.microsoft.com/office/drawing/2014/main" id="{5664EC7F-2B7E-4D6F-FF53-FFE9A967C0F8}"/>
                  </a:ext>
                </a:extLst>
              </p:cNvPr>
              <p:cNvSpPr>
                <a:spLocks/>
              </p:cNvSpPr>
              <p:nvPr/>
            </p:nvSpPr>
            <p:spPr bwMode="auto">
              <a:xfrm>
                <a:off x="4186238" y="5716588"/>
                <a:ext cx="4763" cy="4763"/>
              </a:xfrm>
              <a:custGeom>
                <a:avLst/>
                <a:gdLst>
                  <a:gd name="T0" fmla="*/ 0 w 3"/>
                  <a:gd name="T1" fmla="*/ 0 h 3"/>
                  <a:gd name="T2" fmla="*/ 2 w 3"/>
                  <a:gd name="T3" fmla="*/ 3 h 3"/>
                  <a:gd name="T4" fmla="*/ 3 w 3"/>
                  <a:gd name="T5" fmla="*/ 1 h 3"/>
                  <a:gd name="T6" fmla="*/ 1 w 3"/>
                  <a:gd name="T7" fmla="*/ 0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lnTo>
                      <a:pt x="2" y="3"/>
                    </a:lnTo>
                    <a:lnTo>
                      <a:pt x="3" y="1"/>
                    </a:lnTo>
                    <a:lnTo>
                      <a:pt x="1" y="0"/>
                    </a:lnTo>
                    <a:lnTo>
                      <a:pt x="0"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68" name="Freeform 1369">
                <a:extLst>
                  <a:ext uri="{FF2B5EF4-FFF2-40B4-BE49-F238E27FC236}">
                    <a16:creationId xmlns:a16="http://schemas.microsoft.com/office/drawing/2014/main" id="{B4396A1A-18DB-2EBB-B9F7-6CAA652A282E}"/>
                  </a:ext>
                </a:extLst>
              </p:cNvPr>
              <p:cNvSpPr>
                <a:spLocks/>
              </p:cNvSpPr>
              <p:nvPr/>
            </p:nvSpPr>
            <p:spPr bwMode="auto">
              <a:xfrm>
                <a:off x="4191001" y="5770563"/>
                <a:ext cx="3175" cy="6350"/>
              </a:xfrm>
              <a:custGeom>
                <a:avLst/>
                <a:gdLst>
                  <a:gd name="T0" fmla="*/ 2 w 2"/>
                  <a:gd name="T1" fmla="*/ 0 h 4"/>
                  <a:gd name="T2" fmla="*/ 0 w 2"/>
                  <a:gd name="T3" fmla="*/ 2 h 4"/>
                  <a:gd name="T4" fmla="*/ 1 w 2"/>
                  <a:gd name="T5" fmla="*/ 4 h 4"/>
                  <a:gd name="T6" fmla="*/ 2 w 2"/>
                  <a:gd name="T7" fmla="*/ 2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lnTo>
                      <a:pt x="0" y="2"/>
                    </a:lnTo>
                    <a:lnTo>
                      <a:pt x="1" y="4"/>
                    </a:lnTo>
                    <a:lnTo>
                      <a:pt x="2" y="2"/>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69" name="Freeform 1370">
                <a:extLst>
                  <a:ext uri="{FF2B5EF4-FFF2-40B4-BE49-F238E27FC236}">
                    <a16:creationId xmlns:a16="http://schemas.microsoft.com/office/drawing/2014/main" id="{8EC9C216-EC58-8B63-B1BE-9C562B9872A0}"/>
                  </a:ext>
                </a:extLst>
              </p:cNvPr>
              <p:cNvSpPr>
                <a:spLocks/>
              </p:cNvSpPr>
              <p:nvPr/>
            </p:nvSpPr>
            <p:spPr bwMode="auto">
              <a:xfrm>
                <a:off x="4197351" y="6040438"/>
                <a:ext cx="17463" cy="15875"/>
              </a:xfrm>
              <a:custGeom>
                <a:avLst/>
                <a:gdLst>
                  <a:gd name="T0" fmla="*/ 8 w 11"/>
                  <a:gd name="T1" fmla="*/ 8 h 10"/>
                  <a:gd name="T2" fmla="*/ 8 w 11"/>
                  <a:gd name="T3" fmla="*/ 7 h 10"/>
                  <a:gd name="T4" fmla="*/ 11 w 11"/>
                  <a:gd name="T5" fmla="*/ 7 h 10"/>
                  <a:gd name="T6" fmla="*/ 11 w 11"/>
                  <a:gd name="T7" fmla="*/ 5 h 10"/>
                  <a:gd name="T8" fmla="*/ 7 w 11"/>
                  <a:gd name="T9" fmla="*/ 2 h 10"/>
                  <a:gd name="T10" fmla="*/ 5 w 11"/>
                  <a:gd name="T11" fmla="*/ 2 h 10"/>
                  <a:gd name="T12" fmla="*/ 3 w 11"/>
                  <a:gd name="T13" fmla="*/ 0 h 10"/>
                  <a:gd name="T14" fmla="*/ 1 w 11"/>
                  <a:gd name="T15" fmla="*/ 0 h 10"/>
                  <a:gd name="T16" fmla="*/ 2 w 11"/>
                  <a:gd name="T17" fmla="*/ 3 h 10"/>
                  <a:gd name="T18" fmla="*/ 1 w 11"/>
                  <a:gd name="T19" fmla="*/ 7 h 10"/>
                  <a:gd name="T20" fmla="*/ 0 w 11"/>
                  <a:gd name="T21" fmla="*/ 8 h 10"/>
                  <a:gd name="T22" fmla="*/ 1 w 11"/>
                  <a:gd name="T23" fmla="*/ 10 h 10"/>
                  <a:gd name="T24" fmla="*/ 5 w 11"/>
                  <a:gd name="T25" fmla="*/ 8 h 10"/>
                  <a:gd name="T26" fmla="*/ 8 w 11"/>
                  <a:gd name="T2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0">
                    <a:moveTo>
                      <a:pt x="8" y="8"/>
                    </a:moveTo>
                    <a:lnTo>
                      <a:pt x="8" y="7"/>
                    </a:lnTo>
                    <a:lnTo>
                      <a:pt x="11" y="7"/>
                    </a:lnTo>
                    <a:lnTo>
                      <a:pt x="11" y="5"/>
                    </a:lnTo>
                    <a:lnTo>
                      <a:pt x="7" y="2"/>
                    </a:lnTo>
                    <a:lnTo>
                      <a:pt x="5" y="2"/>
                    </a:lnTo>
                    <a:lnTo>
                      <a:pt x="3" y="0"/>
                    </a:lnTo>
                    <a:lnTo>
                      <a:pt x="1" y="0"/>
                    </a:lnTo>
                    <a:lnTo>
                      <a:pt x="2" y="3"/>
                    </a:lnTo>
                    <a:lnTo>
                      <a:pt x="1" y="7"/>
                    </a:lnTo>
                    <a:lnTo>
                      <a:pt x="0" y="8"/>
                    </a:lnTo>
                    <a:lnTo>
                      <a:pt x="1" y="10"/>
                    </a:lnTo>
                    <a:lnTo>
                      <a:pt x="5" y="8"/>
                    </a:lnTo>
                    <a:lnTo>
                      <a:pt x="8" y="8"/>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70" name="Freeform 1371">
                <a:extLst>
                  <a:ext uri="{FF2B5EF4-FFF2-40B4-BE49-F238E27FC236}">
                    <a16:creationId xmlns:a16="http://schemas.microsoft.com/office/drawing/2014/main" id="{9FB0C21A-9FF9-DA00-95D4-749EE4251CDA}"/>
                  </a:ext>
                </a:extLst>
              </p:cNvPr>
              <p:cNvSpPr>
                <a:spLocks/>
              </p:cNvSpPr>
              <p:nvPr/>
            </p:nvSpPr>
            <p:spPr bwMode="auto">
              <a:xfrm>
                <a:off x="4152901" y="4941888"/>
                <a:ext cx="188913" cy="1206500"/>
              </a:xfrm>
              <a:custGeom>
                <a:avLst/>
                <a:gdLst>
                  <a:gd name="T0" fmla="*/ 65 w 119"/>
                  <a:gd name="T1" fmla="*/ 682 h 760"/>
                  <a:gd name="T2" fmla="*/ 55 w 119"/>
                  <a:gd name="T3" fmla="*/ 637 h 760"/>
                  <a:gd name="T4" fmla="*/ 55 w 119"/>
                  <a:gd name="T5" fmla="*/ 569 h 760"/>
                  <a:gd name="T6" fmla="*/ 44 w 119"/>
                  <a:gd name="T7" fmla="*/ 540 h 760"/>
                  <a:gd name="T8" fmla="*/ 43 w 119"/>
                  <a:gd name="T9" fmla="*/ 506 h 760"/>
                  <a:gd name="T10" fmla="*/ 36 w 119"/>
                  <a:gd name="T11" fmla="*/ 443 h 760"/>
                  <a:gd name="T12" fmla="*/ 36 w 119"/>
                  <a:gd name="T13" fmla="*/ 366 h 760"/>
                  <a:gd name="T14" fmla="*/ 46 w 119"/>
                  <a:gd name="T15" fmla="*/ 312 h 760"/>
                  <a:gd name="T16" fmla="*/ 36 w 119"/>
                  <a:gd name="T17" fmla="*/ 251 h 760"/>
                  <a:gd name="T18" fmla="*/ 48 w 119"/>
                  <a:gd name="T19" fmla="*/ 181 h 760"/>
                  <a:gd name="T20" fmla="*/ 49 w 119"/>
                  <a:gd name="T21" fmla="*/ 150 h 760"/>
                  <a:gd name="T22" fmla="*/ 63 w 119"/>
                  <a:gd name="T23" fmla="*/ 99 h 760"/>
                  <a:gd name="T24" fmla="*/ 34 w 119"/>
                  <a:gd name="T25" fmla="*/ 24 h 760"/>
                  <a:gd name="T26" fmla="*/ 25 w 119"/>
                  <a:gd name="T27" fmla="*/ 3 h 760"/>
                  <a:gd name="T28" fmla="*/ 15 w 119"/>
                  <a:gd name="T29" fmla="*/ 28 h 760"/>
                  <a:gd name="T30" fmla="*/ 19 w 119"/>
                  <a:gd name="T31" fmla="*/ 84 h 760"/>
                  <a:gd name="T32" fmla="*/ 18 w 119"/>
                  <a:gd name="T33" fmla="*/ 114 h 760"/>
                  <a:gd name="T34" fmla="*/ 18 w 119"/>
                  <a:gd name="T35" fmla="*/ 178 h 760"/>
                  <a:gd name="T36" fmla="*/ 12 w 119"/>
                  <a:gd name="T37" fmla="*/ 216 h 760"/>
                  <a:gd name="T38" fmla="*/ 12 w 119"/>
                  <a:gd name="T39" fmla="*/ 249 h 760"/>
                  <a:gd name="T40" fmla="*/ 18 w 119"/>
                  <a:gd name="T41" fmla="*/ 293 h 760"/>
                  <a:gd name="T42" fmla="*/ 17 w 119"/>
                  <a:gd name="T43" fmla="*/ 321 h 760"/>
                  <a:gd name="T44" fmla="*/ 10 w 119"/>
                  <a:gd name="T45" fmla="*/ 350 h 760"/>
                  <a:gd name="T46" fmla="*/ 7 w 119"/>
                  <a:gd name="T47" fmla="*/ 378 h 760"/>
                  <a:gd name="T48" fmla="*/ 6 w 119"/>
                  <a:gd name="T49" fmla="*/ 402 h 760"/>
                  <a:gd name="T50" fmla="*/ 9 w 119"/>
                  <a:gd name="T51" fmla="*/ 437 h 760"/>
                  <a:gd name="T52" fmla="*/ 7 w 119"/>
                  <a:gd name="T53" fmla="*/ 463 h 760"/>
                  <a:gd name="T54" fmla="*/ 28 w 119"/>
                  <a:gd name="T55" fmla="*/ 475 h 760"/>
                  <a:gd name="T56" fmla="*/ 33 w 119"/>
                  <a:gd name="T57" fmla="*/ 492 h 760"/>
                  <a:gd name="T58" fmla="*/ 27 w 119"/>
                  <a:gd name="T59" fmla="*/ 497 h 760"/>
                  <a:gd name="T60" fmla="*/ 28 w 119"/>
                  <a:gd name="T61" fmla="*/ 524 h 760"/>
                  <a:gd name="T62" fmla="*/ 33 w 119"/>
                  <a:gd name="T63" fmla="*/ 547 h 760"/>
                  <a:gd name="T64" fmla="*/ 26 w 119"/>
                  <a:gd name="T65" fmla="*/ 573 h 760"/>
                  <a:gd name="T66" fmla="*/ 25 w 119"/>
                  <a:gd name="T67" fmla="*/ 574 h 760"/>
                  <a:gd name="T68" fmla="*/ 16 w 119"/>
                  <a:gd name="T69" fmla="*/ 568 h 760"/>
                  <a:gd name="T70" fmla="*/ 6 w 119"/>
                  <a:gd name="T71" fmla="*/ 582 h 760"/>
                  <a:gd name="T72" fmla="*/ 7 w 119"/>
                  <a:gd name="T73" fmla="*/ 586 h 760"/>
                  <a:gd name="T74" fmla="*/ 26 w 119"/>
                  <a:gd name="T75" fmla="*/ 595 h 760"/>
                  <a:gd name="T76" fmla="*/ 22 w 119"/>
                  <a:gd name="T77" fmla="*/ 606 h 760"/>
                  <a:gd name="T78" fmla="*/ 36 w 119"/>
                  <a:gd name="T79" fmla="*/ 614 h 760"/>
                  <a:gd name="T80" fmla="*/ 29 w 119"/>
                  <a:gd name="T81" fmla="*/ 626 h 760"/>
                  <a:gd name="T82" fmla="*/ 30 w 119"/>
                  <a:gd name="T83" fmla="*/ 645 h 760"/>
                  <a:gd name="T84" fmla="*/ 36 w 119"/>
                  <a:gd name="T85" fmla="*/ 650 h 760"/>
                  <a:gd name="T86" fmla="*/ 33 w 119"/>
                  <a:gd name="T87" fmla="*/ 668 h 760"/>
                  <a:gd name="T88" fmla="*/ 46 w 119"/>
                  <a:gd name="T89" fmla="*/ 683 h 760"/>
                  <a:gd name="T90" fmla="*/ 50 w 119"/>
                  <a:gd name="T91" fmla="*/ 695 h 760"/>
                  <a:gd name="T92" fmla="*/ 51 w 119"/>
                  <a:gd name="T93" fmla="*/ 713 h 760"/>
                  <a:gd name="T94" fmla="*/ 61 w 119"/>
                  <a:gd name="T95" fmla="*/ 708 h 760"/>
                  <a:gd name="T96" fmla="*/ 63 w 119"/>
                  <a:gd name="T97" fmla="*/ 701 h 760"/>
                  <a:gd name="T98" fmla="*/ 68 w 119"/>
                  <a:gd name="T99" fmla="*/ 719 h 760"/>
                  <a:gd name="T100" fmla="*/ 61 w 119"/>
                  <a:gd name="T101" fmla="*/ 716 h 760"/>
                  <a:gd name="T102" fmla="*/ 55 w 119"/>
                  <a:gd name="T103" fmla="*/ 732 h 760"/>
                  <a:gd name="T104" fmla="*/ 65 w 119"/>
                  <a:gd name="T105" fmla="*/ 740 h 760"/>
                  <a:gd name="T106" fmla="*/ 66 w 119"/>
                  <a:gd name="T107" fmla="*/ 726 h 760"/>
                  <a:gd name="T108" fmla="*/ 85 w 119"/>
                  <a:gd name="T109" fmla="*/ 726 h 760"/>
                  <a:gd name="T110" fmla="*/ 68 w 119"/>
                  <a:gd name="T111" fmla="*/ 735 h 760"/>
                  <a:gd name="T112" fmla="*/ 75 w 119"/>
                  <a:gd name="T113" fmla="*/ 751 h 760"/>
                  <a:gd name="T114" fmla="*/ 87 w 119"/>
                  <a:gd name="T115" fmla="*/ 730 h 760"/>
                  <a:gd name="T116" fmla="*/ 86 w 119"/>
                  <a:gd name="T117" fmla="*/ 747 h 760"/>
                  <a:gd name="T118" fmla="*/ 78 w 119"/>
                  <a:gd name="T119" fmla="*/ 747 h 760"/>
                  <a:gd name="T120" fmla="*/ 95 w 119"/>
                  <a:gd name="T121" fmla="*/ 750 h 760"/>
                  <a:gd name="T122" fmla="*/ 107 w 119"/>
                  <a:gd name="T123" fmla="*/ 721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9" h="760">
                    <a:moveTo>
                      <a:pt x="112" y="709"/>
                    </a:moveTo>
                    <a:lnTo>
                      <a:pt x="110" y="709"/>
                    </a:lnTo>
                    <a:lnTo>
                      <a:pt x="92" y="709"/>
                    </a:lnTo>
                    <a:lnTo>
                      <a:pt x="82" y="710"/>
                    </a:lnTo>
                    <a:lnTo>
                      <a:pt x="80" y="709"/>
                    </a:lnTo>
                    <a:lnTo>
                      <a:pt x="73" y="708"/>
                    </a:lnTo>
                    <a:lnTo>
                      <a:pt x="71" y="701"/>
                    </a:lnTo>
                    <a:lnTo>
                      <a:pt x="69" y="695"/>
                    </a:lnTo>
                    <a:lnTo>
                      <a:pt x="66" y="692"/>
                    </a:lnTo>
                    <a:lnTo>
                      <a:pt x="65" y="682"/>
                    </a:lnTo>
                    <a:lnTo>
                      <a:pt x="65" y="678"/>
                    </a:lnTo>
                    <a:lnTo>
                      <a:pt x="62" y="678"/>
                    </a:lnTo>
                    <a:lnTo>
                      <a:pt x="58" y="680"/>
                    </a:lnTo>
                    <a:lnTo>
                      <a:pt x="55" y="684"/>
                    </a:lnTo>
                    <a:lnTo>
                      <a:pt x="53" y="684"/>
                    </a:lnTo>
                    <a:lnTo>
                      <a:pt x="47" y="668"/>
                    </a:lnTo>
                    <a:lnTo>
                      <a:pt x="46" y="663"/>
                    </a:lnTo>
                    <a:lnTo>
                      <a:pt x="47" y="648"/>
                    </a:lnTo>
                    <a:lnTo>
                      <a:pt x="50" y="643"/>
                    </a:lnTo>
                    <a:lnTo>
                      <a:pt x="55" y="637"/>
                    </a:lnTo>
                    <a:lnTo>
                      <a:pt x="57" y="628"/>
                    </a:lnTo>
                    <a:lnTo>
                      <a:pt x="55" y="619"/>
                    </a:lnTo>
                    <a:lnTo>
                      <a:pt x="54" y="612"/>
                    </a:lnTo>
                    <a:lnTo>
                      <a:pt x="54" y="605"/>
                    </a:lnTo>
                    <a:lnTo>
                      <a:pt x="57" y="601"/>
                    </a:lnTo>
                    <a:lnTo>
                      <a:pt x="54" y="593"/>
                    </a:lnTo>
                    <a:lnTo>
                      <a:pt x="55" y="589"/>
                    </a:lnTo>
                    <a:lnTo>
                      <a:pt x="57" y="586"/>
                    </a:lnTo>
                    <a:lnTo>
                      <a:pt x="56" y="578"/>
                    </a:lnTo>
                    <a:lnTo>
                      <a:pt x="55" y="569"/>
                    </a:lnTo>
                    <a:lnTo>
                      <a:pt x="53" y="564"/>
                    </a:lnTo>
                    <a:lnTo>
                      <a:pt x="54" y="561"/>
                    </a:lnTo>
                    <a:lnTo>
                      <a:pt x="57" y="557"/>
                    </a:lnTo>
                    <a:lnTo>
                      <a:pt x="57" y="554"/>
                    </a:lnTo>
                    <a:lnTo>
                      <a:pt x="54" y="547"/>
                    </a:lnTo>
                    <a:lnTo>
                      <a:pt x="49" y="543"/>
                    </a:lnTo>
                    <a:lnTo>
                      <a:pt x="46" y="543"/>
                    </a:lnTo>
                    <a:lnTo>
                      <a:pt x="45" y="544"/>
                    </a:lnTo>
                    <a:lnTo>
                      <a:pt x="43" y="543"/>
                    </a:lnTo>
                    <a:lnTo>
                      <a:pt x="44" y="540"/>
                    </a:lnTo>
                    <a:lnTo>
                      <a:pt x="51" y="540"/>
                    </a:lnTo>
                    <a:lnTo>
                      <a:pt x="54" y="536"/>
                    </a:lnTo>
                    <a:lnTo>
                      <a:pt x="54" y="531"/>
                    </a:lnTo>
                    <a:lnTo>
                      <a:pt x="52" y="530"/>
                    </a:lnTo>
                    <a:lnTo>
                      <a:pt x="50" y="532"/>
                    </a:lnTo>
                    <a:lnTo>
                      <a:pt x="47" y="532"/>
                    </a:lnTo>
                    <a:lnTo>
                      <a:pt x="46" y="524"/>
                    </a:lnTo>
                    <a:lnTo>
                      <a:pt x="43" y="517"/>
                    </a:lnTo>
                    <a:lnTo>
                      <a:pt x="43" y="512"/>
                    </a:lnTo>
                    <a:lnTo>
                      <a:pt x="43" y="506"/>
                    </a:lnTo>
                    <a:lnTo>
                      <a:pt x="39" y="505"/>
                    </a:lnTo>
                    <a:lnTo>
                      <a:pt x="37" y="499"/>
                    </a:lnTo>
                    <a:lnTo>
                      <a:pt x="36" y="486"/>
                    </a:lnTo>
                    <a:lnTo>
                      <a:pt x="40" y="484"/>
                    </a:lnTo>
                    <a:lnTo>
                      <a:pt x="41" y="480"/>
                    </a:lnTo>
                    <a:lnTo>
                      <a:pt x="40" y="476"/>
                    </a:lnTo>
                    <a:lnTo>
                      <a:pt x="36" y="474"/>
                    </a:lnTo>
                    <a:lnTo>
                      <a:pt x="36" y="467"/>
                    </a:lnTo>
                    <a:lnTo>
                      <a:pt x="35" y="456"/>
                    </a:lnTo>
                    <a:lnTo>
                      <a:pt x="36" y="443"/>
                    </a:lnTo>
                    <a:lnTo>
                      <a:pt x="33" y="437"/>
                    </a:lnTo>
                    <a:lnTo>
                      <a:pt x="33" y="432"/>
                    </a:lnTo>
                    <a:lnTo>
                      <a:pt x="38" y="423"/>
                    </a:lnTo>
                    <a:lnTo>
                      <a:pt x="39" y="414"/>
                    </a:lnTo>
                    <a:lnTo>
                      <a:pt x="43" y="412"/>
                    </a:lnTo>
                    <a:lnTo>
                      <a:pt x="44" y="409"/>
                    </a:lnTo>
                    <a:lnTo>
                      <a:pt x="36" y="389"/>
                    </a:lnTo>
                    <a:lnTo>
                      <a:pt x="37" y="382"/>
                    </a:lnTo>
                    <a:lnTo>
                      <a:pt x="37" y="378"/>
                    </a:lnTo>
                    <a:lnTo>
                      <a:pt x="36" y="366"/>
                    </a:lnTo>
                    <a:lnTo>
                      <a:pt x="40" y="359"/>
                    </a:lnTo>
                    <a:lnTo>
                      <a:pt x="43" y="354"/>
                    </a:lnTo>
                    <a:lnTo>
                      <a:pt x="43" y="348"/>
                    </a:lnTo>
                    <a:lnTo>
                      <a:pt x="40" y="343"/>
                    </a:lnTo>
                    <a:lnTo>
                      <a:pt x="37" y="340"/>
                    </a:lnTo>
                    <a:lnTo>
                      <a:pt x="41" y="335"/>
                    </a:lnTo>
                    <a:lnTo>
                      <a:pt x="40" y="328"/>
                    </a:lnTo>
                    <a:lnTo>
                      <a:pt x="43" y="322"/>
                    </a:lnTo>
                    <a:lnTo>
                      <a:pt x="45" y="320"/>
                    </a:lnTo>
                    <a:lnTo>
                      <a:pt x="46" y="312"/>
                    </a:lnTo>
                    <a:lnTo>
                      <a:pt x="45" y="299"/>
                    </a:lnTo>
                    <a:lnTo>
                      <a:pt x="43" y="297"/>
                    </a:lnTo>
                    <a:lnTo>
                      <a:pt x="41" y="287"/>
                    </a:lnTo>
                    <a:lnTo>
                      <a:pt x="39" y="281"/>
                    </a:lnTo>
                    <a:lnTo>
                      <a:pt x="36" y="275"/>
                    </a:lnTo>
                    <a:lnTo>
                      <a:pt x="35" y="272"/>
                    </a:lnTo>
                    <a:lnTo>
                      <a:pt x="33" y="268"/>
                    </a:lnTo>
                    <a:lnTo>
                      <a:pt x="31" y="260"/>
                    </a:lnTo>
                    <a:lnTo>
                      <a:pt x="32" y="254"/>
                    </a:lnTo>
                    <a:lnTo>
                      <a:pt x="36" y="251"/>
                    </a:lnTo>
                    <a:lnTo>
                      <a:pt x="36" y="243"/>
                    </a:lnTo>
                    <a:lnTo>
                      <a:pt x="38" y="240"/>
                    </a:lnTo>
                    <a:lnTo>
                      <a:pt x="38" y="232"/>
                    </a:lnTo>
                    <a:lnTo>
                      <a:pt x="36" y="226"/>
                    </a:lnTo>
                    <a:lnTo>
                      <a:pt x="35" y="216"/>
                    </a:lnTo>
                    <a:lnTo>
                      <a:pt x="37" y="213"/>
                    </a:lnTo>
                    <a:lnTo>
                      <a:pt x="38" y="201"/>
                    </a:lnTo>
                    <a:lnTo>
                      <a:pt x="41" y="196"/>
                    </a:lnTo>
                    <a:lnTo>
                      <a:pt x="44" y="185"/>
                    </a:lnTo>
                    <a:lnTo>
                      <a:pt x="48" y="181"/>
                    </a:lnTo>
                    <a:lnTo>
                      <a:pt x="51" y="179"/>
                    </a:lnTo>
                    <a:lnTo>
                      <a:pt x="53" y="176"/>
                    </a:lnTo>
                    <a:lnTo>
                      <a:pt x="52" y="174"/>
                    </a:lnTo>
                    <a:lnTo>
                      <a:pt x="51" y="169"/>
                    </a:lnTo>
                    <a:lnTo>
                      <a:pt x="50" y="167"/>
                    </a:lnTo>
                    <a:lnTo>
                      <a:pt x="49" y="165"/>
                    </a:lnTo>
                    <a:lnTo>
                      <a:pt x="50" y="162"/>
                    </a:lnTo>
                    <a:lnTo>
                      <a:pt x="52" y="160"/>
                    </a:lnTo>
                    <a:lnTo>
                      <a:pt x="52" y="155"/>
                    </a:lnTo>
                    <a:lnTo>
                      <a:pt x="49" y="150"/>
                    </a:lnTo>
                    <a:lnTo>
                      <a:pt x="48" y="145"/>
                    </a:lnTo>
                    <a:lnTo>
                      <a:pt x="50" y="141"/>
                    </a:lnTo>
                    <a:lnTo>
                      <a:pt x="49" y="138"/>
                    </a:lnTo>
                    <a:lnTo>
                      <a:pt x="47" y="135"/>
                    </a:lnTo>
                    <a:lnTo>
                      <a:pt x="47" y="131"/>
                    </a:lnTo>
                    <a:lnTo>
                      <a:pt x="64" y="120"/>
                    </a:lnTo>
                    <a:lnTo>
                      <a:pt x="67" y="101"/>
                    </a:lnTo>
                    <a:lnTo>
                      <a:pt x="66" y="96"/>
                    </a:lnTo>
                    <a:lnTo>
                      <a:pt x="64" y="97"/>
                    </a:lnTo>
                    <a:lnTo>
                      <a:pt x="63" y="99"/>
                    </a:lnTo>
                    <a:lnTo>
                      <a:pt x="59" y="99"/>
                    </a:lnTo>
                    <a:lnTo>
                      <a:pt x="48" y="65"/>
                    </a:lnTo>
                    <a:lnTo>
                      <a:pt x="42" y="57"/>
                    </a:lnTo>
                    <a:lnTo>
                      <a:pt x="40" y="54"/>
                    </a:lnTo>
                    <a:lnTo>
                      <a:pt x="43" y="45"/>
                    </a:lnTo>
                    <a:lnTo>
                      <a:pt x="42" y="42"/>
                    </a:lnTo>
                    <a:lnTo>
                      <a:pt x="43" y="36"/>
                    </a:lnTo>
                    <a:lnTo>
                      <a:pt x="43" y="34"/>
                    </a:lnTo>
                    <a:lnTo>
                      <a:pt x="36" y="28"/>
                    </a:lnTo>
                    <a:lnTo>
                      <a:pt x="34" y="24"/>
                    </a:lnTo>
                    <a:lnTo>
                      <a:pt x="33" y="19"/>
                    </a:lnTo>
                    <a:lnTo>
                      <a:pt x="33" y="16"/>
                    </a:lnTo>
                    <a:lnTo>
                      <a:pt x="34" y="13"/>
                    </a:lnTo>
                    <a:lnTo>
                      <a:pt x="33" y="10"/>
                    </a:lnTo>
                    <a:lnTo>
                      <a:pt x="32" y="9"/>
                    </a:lnTo>
                    <a:lnTo>
                      <a:pt x="29" y="5"/>
                    </a:lnTo>
                    <a:lnTo>
                      <a:pt x="29" y="1"/>
                    </a:lnTo>
                    <a:lnTo>
                      <a:pt x="28" y="1"/>
                    </a:lnTo>
                    <a:lnTo>
                      <a:pt x="26" y="0"/>
                    </a:lnTo>
                    <a:lnTo>
                      <a:pt x="25" y="3"/>
                    </a:lnTo>
                    <a:lnTo>
                      <a:pt x="24" y="6"/>
                    </a:lnTo>
                    <a:lnTo>
                      <a:pt x="26" y="9"/>
                    </a:lnTo>
                    <a:lnTo>
                      <a:pt x="25" y="12"/>
                    </a:lnTo>
                    <a:lnTo>
                      <a:pt x="22" y="14"/>
                    </a:lnTo>
                    <a:lnTo>
                      <a:pt x="21" y="13"/>
                    </a:lnTo>
                    <a:lnTo>
                      <a:pt x="18" y="15"/>
                    </a:lnTo>
                    <a:lnTo>
                      <a:pt x="14" y="18"/>
                    </a:lnTo>
                    <a:lnTo>
                      <a:pt x="15" y="19"/>
                    </a:lnTo>
                    <a:lnTo>
                      <a:pt x="15" y="24"/>
                    </a:lnTo>
                    <a:lnTo>
                      <a:pt x="15" y="28"/>
                    </a:lnTo>
                    <a:lnTo>
                      <a:pt x="15" y="33"/>
                    </a:lnTo>
                    <a:lnTo>
                      <a:pt x="18" y="45"/>
                    </a:lnTo>
                    <a:lnTo>
                      <a:pt x="18" y="50"/>
                    </a:lnTo>
                    <a:lnTo>
                      <a:pt x="17" y="53"/>
                    </a:lnTo>
                    <a:lnTo>
                      <a:pt x="15" y="55"/>
                    </a:lnTo>
                    <a:lnTo>
                      <a:pt x="17" y="61"/>
                    </a:lnTo>
                    <a:lnTo>
                      <a:pt x="19" y="68"/>
                    </a:lnTo>
                    <a:lnTo>
                      <a:pt x="20" y="74"/>
                    </a:lnTo>
                    <a:lnTo>
                      <a:pt x="20" y="82"/>
                    </a:lnTo>
                    <a:lnTo>
                      <a:pt x="19" y="84"/>
                    </a:lnTo>
                    <a:lnTo>
                      <a:pt x="19" y="86"/>
                    </a:lnTo>
                    <a:lnTo>
                      <a:pt x="19" y="98"/>
                    </a:lnTo>
                    <a:lnTo>
                      <a:pt x="19" y="101"/>
                    </a:lnTo>
                    <a:lnTo>
                      <a:pt x="18" y="102"/>
                    </a:lnTo>
                    <a:lnTo>
                      <a:pt x="15" y="104"/>
                    </a:lnTo>
                    <a:lnTo>
                      <a:pt x="15" y="111"/>
                    </a:lnTo>
                    <a:lnTo>
                      <a:pt x="17" y="112"/>
                    </a:lnTo>
                    <a:lnTo>
                      <a:pt x="19" y="111"/>
                    </a:lnTo>
                    <a:lnTo>
                      <a:pt x="19" y="112"/>
                    </a:lnTo>
                    <a:lnTo>
                      <a:pt x="18" y="114"/>
                    </a:lnTo>
                    <a:lnTo>
                      <a:pt x="18" y="132"/>
                    </a:lnTo>
                    <a:lnTo>
                      <a:pt x="20" y="139"/>
                    </a:lnTo>
                    <a:lnTo>
                      <a:pt x="21" y="144"/>
                    </a:lnTo>
                    <a:lnTo>
                      <a:pt x="20" y="148"/>
                    </a:lnTo>
                    <a:lnTo>
                      <a:pt x="18" y="153"/>
                    </a:lnTo>
                    <a:lnTo>
                      <a:pt x="18" y="157"/>
                    </a:lnTo>
                    <a:lnTo>
                      <a:pt x="20" y="163"/>
                    </a:lnTo>
                    <a:lnTo>
                      <a:pt x="19" y="167"/>
                    </a:lnTo>
                    <a:lnTo>
                      <a:pt x="19" y="175"/>
                    </a:lnTo>
                    <a:lnTo>
                      <a:pt x="18" y="178"/>
                    </a:lnTo>
                    <a:lnTo>
                      <a:pt x="18" y="183"/>
                    </a:lnTo>
                    <a:lnTo>
                      <a:pt x="19" y="185"/>
                    </a:lnTo>
                    <a:lnTo>
                      <a:pt x="19" y="188"/>
                    </a:lnTo>
                    <a:lnTo>
                      <a:pt x="16" y="191"/>
                    </a:lnTo>
                    <a:lnTo>
                      <a:pt x="16" y="196"/>
                    </a:lnTo>
                    <a:lnTo>
                      <a:pt x="15" y="199"/>
                    </a:lnTo>
                    <a:lnTo>
                      <a:pt x="15" y="204"/>
                    </a:lnTo>
                    <a:lnTo>
                      <a:pt x="15" y="206"/>
                    </a:lnTo>
                    <a:lnTo>
                      <a:pt x="12" y="213"/>
                    </a:lnTo>
                    <a:lnTo>
                      <a:pt x="12" y="216"/>
                    </a:lnTo>
                    <a:lnTo>
                      <a:pt x="15" y="220"/>
                    </a:lnTo>
                    <a:lnTo>
                      <a:pt x="15" y="226"/>
                    </a:lnTo>
                    <a:lnTo>
                      <a:pt x="17" y="229"/>
                    </a:lnTo>
                    <a:lnTo>
                      <a:pt x="15" y="230"/>
                    </a:lnTo>
                    <a:lnTo>
                      <a:pt x="14" y="234"/>
                    </a:lnTo>
                    <a:lnTo>
                      <a:pt x="16" y="236"/>
                    </a:lnTo>
                    <a:lnTo>
                      <a:pt x="14" y="240"/>
                    </a:lnTo>
                    <a:lnTo>
                      <a:pt x="12" y="240"/>
                    </a:lnTo>
                    <a:lnTo>
                      <a:pt x="12" y="245"/>
                    </a:lnTo>
                    <a:lnTo>
                      <a:pt x="12" y="249"/>
                    </a:lnTo>
                    <a:lnTo>
                      <a:pt x="13" y="253"/>
                    </a:lnTo>
                    <a:lnTo>
                      <a:pt x="16" y="263"/>
                    </a:lnTo>
                    <a:lnTo>
                      <a:pt x="16" y="268"/>
                    </a:lnTo>
                    <a:lnTo>
                      <a:pt x="15" y="270"/>
                    </a:lnTo>
                    <a:lnTo>
                      <a:pt x="15" y="273"/>
                    </a:lnTo>
                    <a:lnTo>
                      <a:pt x="18" y="278"/>
                    </a:lnTo>
                    <a:lnTo>
                      <a:pt x="18" y="285"/>
                    </a:lnTo>
                    <a:lnTo>
                      <a:pt x="17" y="288"/>
                    </a:lnTo>
                    <a:lnTo>
                      <a:pt x="17" y="290"/>
                    </a:lnTo>
                    <a:lnTo>
                      <a:pt x="18" y="293"/>
                    </a:lnTo>
                    <a:lnTo>
                      <a:pt x="18" y="295"/>
                    </a:lnTo>
                    <a:lnTo>
                      <a:pt x="17" y="298"/>
                    </a:lnTo>
                    <a:lnTo>
                      <a:pt x="18" y="300"/>
                    </a:lnTo>
                    <a:lnTo>
                      <a:pt x="21" y="305"/>
                    </a:lnTo>
                    <a:lnTo>
                      <a:pt x="22" y="309"/>
                    </a:lnTo>
                    <a:lnTo>
                      <a:pt x="20" y="312"/>
                    </a:lnTo>
                    <a:lnTo>
                      <a:pt x="18" y="313"/>
                    </a:lnTo>
                    <a:lnTo>
                      <a:pt x="15" y="318"/>
                    </a:lnTo>
                    <a:lnTo>
                      <a:pt x="15" y="319"/>
                    </a:lnTo>
                    <a:lnTo>
                      <a:pt x="17" y="321"/>
                    </a:lnTo>
                    <a:lnTo>
                      <a:pt x="15" y="325"/>
                    </a:lnTo>
                    <a:lnTo>
                      <a:pt x="14" y="327"/>
                    </a:lnTo>
                    <a:lnTo>
                      <a:pt x="14" y="329"/>
                    </a:lnTo>
                    <a:lnTo>
                      <a:pt x="14" y="335"/>
                    </a:lnTo>
                    <a:lnTo>
                      <a:pt x="12" y="338"/>
                    </a:lnTo>
                    <a:lnTo>
                      <a:pt x="13" y="341"/>
                    </a:lnTo>
                    <a:lnTo>
                      <a:pt x="12" y="342"/>
                    </a:lnTo>
                    <a:lnTo>
                      <a:pt x="12" y="347"/>
                    </a:lnTo>
                    <a:lnTo>
                      <a:pt x="10" y="349"/>
                    </a:lnTo>
                    <a:lnTo>
                      <a:pt x="10" y="350"/>
                    </a:lnTo>
                    <a:lnTo>
                      <a:pt x="12" y="352"/>
                    </a:lnTo>
                    <a:lnTo>
                      <a:pt x="9" y="355"/>
                    </a:lnTo>
                    <a:lnTo>
                      <a:pt x="9" y="360"/>
                    </a:lnTo>
                    <a:lnTo>
                      <a:pt x="9" y="363"/>
                    </a:lnTo>
                    <a:lnTo>
                      <a:pt x="7" y="364"/>
                    </a:lnTo>
                    <a:lnTo>
                      <a:pt x="7" y="367"/>
                    </a:lnTo>
                    <a:lnTo>
                      <a:pt x="6" y="370"/>
                    </a:lnTo>
                    <a:lnTo>
                      <a:pt x="6" y="372"/>
                    </a:lnTo>
                    <a:lnTo>
                      <a:pt x="7" y="375"/>
                    </a:lnTo>
                    <a:lnTo>
                      <a:pt x="7" y="378"/>
                    </a:lnTo>
                    <a:lnTo>
                      <a:pt x="5" y="381"/>
                    </a:lnTo>
                    <a:lnTo>
                      <a:pt x="4" y="381"/>
                    </a:lnTo>
                    <a:lnTo>
                      <a:pt x="2" y="380"/>
                    </a:lnTo>
                    <a:lnTo>
                      <a:pt x="0" y="381"/>
                    </a:lnTo>
                    <a:lnTo>
                      <a:pt x="0" y="382"/>
                    </a:lnTo>
                    <a:lnTo>
                      <a:pt x="1" y="386"/>
                    </a:lnTo>
                    <a:lnTo>
                      <a:pt x="1" y="392"/>
                    </a:lnTo>
                    <a:lnTo>
                      <a:pt x="2" y="395"/>
                    </a:lnTo>
                    <a:lnTo>
                      <a:pt x="5" y="398"/>
                    </a:lnTo>
                    <a:lnTo>
                      <a:pt x="6" y="402"/>
                    </a:lnTo>
                    <a:lnTo>
                      <a:pt x="5" y="405"/>
                    </a:lnTo>
                    <a:lnTo>
                      <a:pt x="10" y="415"/>
                    </a:lnTo>
                    <a:lnTo>
                      <a:pt x="11" y="417"/>
                    </a:lnTo>
                    <a:lnTo>
                      <a:pt x="12" y="419"/>
                    </a:lnTo>
                    <a:lnTo>
                      <a:pt x="12" y="425"/>
                    </a:lnTo>
                    <a:lnTo>
                      <a:pt x="11" y="433"/>
                    </a:lnTo>
                    <a:lnTo>
                      <a:pt x="10" y="433"/>
                    </a:lnTo>
                    <a:lnTo>
                      <a:pt x="10" y="436"/>
                    </a:lnTo>
                    <a:lnTo>
                      <a:pt x="10" y="438"/>
                    </a:lnTo>
                    <a:lnTo>
                      <a:pt x="9" y="437"/>
                    </a:lnTo>
                    <a:lnTo>
                      <a:pt x="7" y="437"/>
                    </a:lnTo>
                    <a:lnTo>
                      <a:pt x="6" y="440"/>
                    </a:lnTo>
                    <a:lnTo>
                      <a:pt x="7" y="443"/>
                    </a:lnTo>
                    <a:lnTo>
                      <a:pt x="9" y="446"/>
                    </a:lnTo>
                    <a:lnTo>
                      <a:pt x="8" y="453"/>
                    </a:lnTo>
                    <a:lnTo>
                      <a:pt x="8" y="456"/>
                    </a:lnTo>
                    <a:lnTo>
                      <a:pt x="7" y="457"/>
                    </a:lnTo>
                    <a:lnTo>
                      <a:pt x="8" y="459"/>
                    </a:lnTo>
                    <a:lnTo>
                      <a:pt x="8" y="461"/>
                    </a:lnTo>
                    <a:lnTo>
                      <a:pt x="7" y="463"/>
                    </a:lnTo>
                    <a:lnTo>
                      <a:pt x="8" y="464"/>
                    </a:lnTo>
                    <a:lnTo>
                      <a:pt x="12" y="472"/>
                    </a:lnTo>
                    <a:lnTo>
                      <a:pt x="13" y="474"/>
                    </a:lnTo>
                    <a:lnTo>
                      <a:pt x="15" y="477"/>
                    </a:lnTo>
                    <a:lnTo>
                      <a:pt x="19" y="478"/>
                    </a:lnTo>
                    <a:lnTo>
                      <a:pt x="22" y="478"/>
                    </a:lnTo>
                    <a:lnTo>
                      <a:pt x="22" y="473"/>
                    </a:lnTo>
                    <a:lnTo>
                      <a:pt x="23" y="471"/>
                    </a:lnTo>
                    <a:lnTo>
                      <a:pt x="26" y="472"/>
                    </a:lnTo>
                    <a:lnTo>
                      <a:pt x="28" y="475"/>
                    </a:lnTo>
                    <a:lnTo>
                      <a:pt x="29" y="474"/>
                    </a:lnTo>
                    <a:lnTo>
                      <a:pt x="31" y="474"/>
                    </a:lnTo>
                    <a:lnTo>
                      <a:pt x="29" y="476"/>
                    </a:lnTo>
                    <a:lnTo>
                      <a:pt x="26" y="480"/>
                    </a:lnTo>
                    <a:lnTo>
                      <a:pt x="26" y="482"/>
                    </a:lnTo>
                    <a:lnTo>
                      <a:pt x="29" y="483"/>
                    </a:lnTo>
                    <a:lnTo>
                      <a:pt x="30" y="482"/>
                    </a:lnTo>
                    <a:lnTo>
                      <a:pt x="30" y="485"/>
                    </a:lnTo>
                    <a:lnTo>
                      <a:pt x="31" y="490"/>
                    </a:lnTo>
                    <a:lnTo>
                      <a:pt x="33" y="492"/>
                    </a:lnTo>
                    <a:lnTo>
                      <a:pt x="32" y="493"/>
                    </a:lnTo>
                    <a:lnTo>
                      <a:pt x="30" y="492"/>
                    </a:lnTo>
                    <a:lnTo>
                      <a:pt x="29" y="488"/>
                    </a:lnTo>
                    <a:lnTo>
                      <a:pt x="28" y="488"/>
                    </a:lnTo>
                    <a:lnTo>
                      <a:pt x="27" y="489"/>
                    </a:lnTo>
                    <a:lnTo>
                      <a:pt x="27" y="492"/>
                    </a:lnTo>
                    <a:lnTo>
                      <a:pt x="29" y="494"/>
                    </a:lnTo>
                    <a:lnTo>
                      <a:pt x="30" y="495"/>
                    </a:lnTo>
                    <a:lnTo>
                      <a:pt x="28" y="496"/>
                    </a:lnTo>
                    <a:lnTo>
                      <a:pt x="27" y="497"/>
                    </a:lnTo>
                    <a:lnTo>
                      <a:pt x="27" y="502"/>
                    </a:lnTo>
                    <a:lnTo>
                      <a:pt x="29" y="504"/>
                    </a:lnTo>
                    <a:lnTo>
                      <a:pt x="27" y="507"/>
                    </a:lnTo>
                    <a:lnTo>
                      <a:pt x="27" y="509"/>
                    </a:lnTo>
                    <a:lnTo>
                      <a:pt x="28" y="510"/>
                    </a:lnTo>
                    <a:lnTo>
                      <a:pt x="26" y="513"/>
                    </a:lnTo>
                    <a:lnTo>
                      <a:pt x="26" y="515"/>
                    </a:lnTo>
                    <a:lnTo>
                      <a:pt x="29" y="517"/>
                    </a:lnTo>
                    <a:lnTo>
                      <a:pt x="29" y="520"/>
                    </a:lnTo>
                    <a:lnTo>
                      <a:pt x="28" y="524"/>
                    </a:lnTo>
                    <a:lnTo>
                      <a:pt x="26" y="527"/>
                    </a:lnTo>
                    <a:lnTo>
                      <a:pt x="26" y="529"/>
                    </a:lnTo>
                    <a:lnTo>
                      <a:pt x="28" y="531"/>
                    </a:lnTo>
                    <a:lnTo>
                      <a:pt x="30" y="531"/>
                    </a:lnTo>
                    <a:lnTo>
                      <a:pt x="32" y="533"/>
                    </a:lnTo>
                    <a:lnTo>
                      <a:pt x="33" y="536"/>
                    </a:lnTo>
                    <a:lnTo>
                      <a:pt x="35" y="536"/>
                    </a:lnTo>
                    <a:lnTo>
                      <a:pt x="36" y="538"/>
                    </a:lnTo>
                    <a:lnTo>
                      <a:pt x="36" y="543"/>
                    </a:lnTo>
                    <a:lnTo>
                      <a:pt x="33" y="547"/>
                    </a:lnTo>
                    <a:lnTo>
                      <a:pt x="30" y="550"/>
                    </a:lnTo>
                    <a:lnTo>
                      <a:pt x="28" y="550"/>
                    </a:lnTo>
                    <a:lnTo>
                      <a:pt x="28" y="553"/>
                    </a:lnTo>
                    <a:lnTo>
                      <a:pt x="29" y="557"/>
                    </a:lnTo>
                    <a:lnTo>
                      <a:pt x="28" y="558"/>
                    </a:lnTo>
                    <a:lnTo>
                      <a:pt x="28" y="561"/>
                    </a:lnTo>
                    <a:lnTo>
                      <a:pt x="29" y="561"/>
                    </a:lnTo>
                    <a:lnTo>
                      <a:pt x="27" y="564"/>
                    </a:lnTo>
                    <a:lnTo>
                      <a:pt x="26" y="570"/>
                    </a:lnTo>
                    <a:lnTo>
                      <a:pt x="26" y="573"/>
                    </a:lnTo>
                    <a:lnTo>
                      <a:pt x="27" y="575"/>
                    </a:lnTo>
                    <a:lnTo>
                      <a:pt x="26" y="576"/>
                    </a:lnTo>
                    <a:lnTo>
                      <a:pt x="26" y="582"/>
                    </a:lnTo>
                    <a:lnTo>
                      <a:pt x="24" y="584"/>
                    </a:lnTo>
                    <a:lnTo>
                      <a:pt x="24" y="587"/>
                    </a:lnTo>
                    <a:lnTo>
                      <a:pt x="22" y="585"/>
                    </a:lnTo>
                    <a:lnTo>
                      <a:pt x="24" y="584"/>
                    </a:lnTo>
                    <a:lnTo>
                      <a:pt x="25" y="578"/>
                    </a:lnTo>
                    <a:lnTo>
                      <a:pt x="24" y="575"/>
                    </a:lnTo>
                    <a:lnTo>
                      <a:pt x="25" y="574"/>
                    </a:lnTo>
                    <a:lnTo>
                      <a:pt x="23" y="573"/>
                    </a:lnTo>
                    <a:lnTo>
                      <a:pt x="20" y="575"/>
                    </a:lnTo>
                    <a:lnTo>
                      <a:pt x="17" y="577"/>
                    </a:lnTo>
                    <a:lnTo>
                      <a:pt x="15" y="577"/>
                    </a:lnTo>
                    <a:lnTo>
                      <a:pt x="15" y="575"/>
                    </a:lnTo>
                    <a:lnTo>
                      <a:pt x="19" y="574"/>
                    </a:lnTo>
                    <a:lnTo>
                      <a:pt x="20" y="572"/>
                    </a:lnTo>
                    <a:lnTo>
                      <a:pt x="20" y="568"/>
                    </a:lnTo>
                    <a:lnTo>
                      <a:pt x="19" y="567"/>
                    </a:lnTo>
                    <a:lnTo>
                      <a:pt x="16" y="568"/>
                    </a:lnTo>
                    <a:lnTo>
                      <a:pt x="11" y="568"/>
                    </a:lnTo>
                    <a:lnTo>
                      <a:pt x="9" y="568"/>
                    </a:lnTo>
                    <a:lnTo>
                      <a:pt x="8" y="568"/>
                    </a:lnTo>
                    <a:lnTo>
                      <a:pt x="8" y="571"/>
                    </a:lnTo>
                    <a:lnTo>
                      <a:pt x="9" y="574"/>
                    </a:lnTo>
                    <a:lnTo>
                      <a:pt x="10" y="574"/>
                    </a:lnTo>
                    <a:lnTo>
                      <a:pt x="11" y="577"/>
                    </a:lnTo>
                    <a:lnTo>
                      <a:pt x="9" y="577"/>
                    </a:lnTo>
                    <a:lnTo>
                      <a:pt x="8" y="580"/>
                    </a:lnTo>
                    <a:lnTo>
                      <a:pt x="6" y="582"/>
                    </a:lnTo>
                    <a:lnTo>
                      <a:pt x="5" y="585"/>
                    </a:lnTo>
                    <a:lnTo>
                      <a:pt x="2" y="587"/>
                    </a:lnTo>
                    <a:lnTo>
                      <a:pt x="1" y="590"/>
                    </a:lnTo>
                    <a:lnTo>
                      <a:pt x="5" y="595"/>
                    </a:lnTo>
                    <a:lnTo>
                      <a:pt x="7" y="595"/>
                    </a:lnTo>
                    <a:lnTo>
                      <a:pt x="9" y="594"/>
                    </a:lnTo>
                    <a:lnTo>
                      <a:pt x="8" y="592"/>
                    </a:lnTo>
                    <a:lnTo>
                      <a:pt x="5" y="591"/>
                    </a:lnTo>
                    <a:lnTo>
                      <a:pt x="5" y="589"/>
                    </a:lnTo>
                    <a:lnTo>
                      <a:pt x="7" y="586"/>
                    </a:lnTo>
                    <a:lnTo>
                      <a:pt x="10" y="585"/>
                    </a:lnTo>
                    <a:lnTo>
                      <a:pt x="11" y="585"/>
                    </a:lnTo>
                    <a:lnTo>
                      <a:pt x="12" y="588"/>
                    </a:lnTo>
                    <a:lnTo>
                      <a:pt x="14" y="590"/>
                    </a:lnTo>
                    <a:lnTo>
                      <a:pt x="17" y="590"/>
                    </a:lnTo>
                    <a:lnTo>
                      <a:pt x="19" y="588"/>
                    </a:lnTo>
                    <a:lnTo>
                      <a:pt x="20" y="589"/>
                    </a:lnTo>
                    <a:lnTo>
                      <a:pt x="22" y="592"/>
                    </a:lnTo>
                    <a:lnTo>
                      <a:pt x="25" y="594"/>
                    </a:lnTo>
                    <a:lnTo>
                      <a:pt x="26" y="595"/>
                    </a:lnTo>
                    <a:lnTo>
                      <a:pt x="25" y="595"/>
                    </a:lnTo>
                    <a:lnTo>
                      <a:pt x="24" y="598"/>
                    </a:lnTo>
                    <a:lnTo>
                      <a:pt x="26" y="599"/>
                    </a:lnTo>
                    <a:lnTo>
                      <a:pt x="24" y="601"/>
                    </a:lnTo>
                    <a:lnTo>
                      <a:pt x="22" y="603"/>
                    </a:lnTo>
                    <a:lnTo>
                      <a:pt x="24" y="606"/>
                    </a:lnTo>
                    <a:lnTo>
                      <a:pt x="26" y="607"/>
                    </a:lnTo>
                    <a:lnTo>
                      <a:pt x="26" y="608"/>
                    </a:lnTo>
                    <a:lnTo>
                      <a:pt x="23" y="607"/>
                    </a:lnTo>
                    <a:lnTo>
                      <a:pt x="22" y="606"/>
                    </a:lnTo>
                    <a:lnTo>
                      <a:pt x="21" y="606"/>
                    </a:lnTo>
                    <a:lnTo>
                      <a:pt x="21" y="608"/>
                    </a:lnTo>
                    <a:lnTo>
                      <a:pt x="22" y="610"/>
                    </a:lnTo>
                    <a:lnTo>
                      <a:pt x="24" y="612"/>
                    </a:lnTo>
                    <a:lnTo>
                      <a:pt x="27" y="613"/>
                    </a:lnTo>
                    <a:lnTo>
                      <a:pt x="31" y="611"/>
                    </a:lnTo>
                    <a:lnTo>
                      <a:pt x="33" y="613"/>
                    </a:lnTo>
                    <a:lnTo>
                      <a:pt x="34" y="613"/>
                    </a:lnTo>
                    <a:lnTo>
                      <a:pt x="36" y="612"/>
                    </a:lnTo>
                    <a:lnTo>
                      <a:pt x="36" y="614"/>
                    </a:lnTo>
                    <a:lnTo>
                      <a:pt x="36" y="615"/>
                    </a:lnTo>
                    <a:lnTo>
                      <a:pt x="35" y="616"/>
                    </a:lnTo>
                    <a:lnTo>
                      <a:pt x="33" y="616"/>
                    </a:lnTo>
                    <a:lnTo>
                      <a:pt x="32" y="617"/>
                    </a:lnTo>
                    <a:lnTo>
                      <a:pt x="30" y="616"/>
                    </a:lnTo>
                    <a:lnTo>
                      <a:pt x="26" y="616"/>
                    </a:lnTo>
                    <a:lnTo>
                      <a:pt x="25" y="619"/>
                    </a:lnTo>
                    <a:lnTo>
                      <a:pt x="25" y="621"/>
                    </a:lnTo>
                    <a:lnTo>
                      <a:pt x="28" y="623"/>
                    </a:lnTo>
                    <a:lnTo>
                      <a:pt x="29" y="626"/>
                    </a:lnTo>
                    <a:lnTo>
                      <a:pt x="31" y="626"/>
                    </a:lnTo>
                    <a:lnTo>
                      <a:pt x="33" y="625"/>
                    </a:lnTo>
                    <a:lnTo>
                      <a:pt x="33" y="627"/>
                    </a:lnTo>
                    <a:lnTo>
                      <a:pt x="30" y="630"/>
                    </a:lnTo>
                    <a:lnTo>
                      <a:pt x="30" y="631"/>
                    </a:lnTo>
                    <a:lnTo>
                      <a:pt x="31" y="633"/>
                    </a:lnTo>
                    <a:lnTo>
                      <a:pt x="30" y="634"/>
                    </a:lnTo>
                    <a:lnTo>
                      <a:pt x="29" y="635"/>
                    </a:lnTo>
                    <a:lnTo>
                      <a:pt x="29" y="637"/>
                    </a:lnTo>
                    <a:lnTo>
                      <a:pt x="30" y="645"/>
                    </a:lnTo>
                    <a:lnTo>
                      <a:pt x="32" y="647"/>
                    </a:lnTo>
                    <a:lnTo>
                      <a:pt x="32" y="651"/>
                    </a:lnTo>
                    <a:lnTo>
                      <a:pt x="33" y="654"/>
                    </a:lnTo>
                    <a:lnTo>
                      <a:pt x="36" y="656"/>
                    </a:lnTo>
                    <a:lnTo>
                      <a:pt x="36" y="650"/>
                    </a:lnTo>
                    <a:lnTo>
                      <a:pt x="36" y="644"/>
                    </a:lnTo>
                    <a:lnTo>
                      <a:pt x="39" y="642"/>
                    </a:lnTo>
                    <a:lnTo>
                      <a:pt x="40" y="644"/>
                    </a:lnTo>
                    <a:lnTo>
                      <a:pt x="38" y="644"/>
                    </a:lnTo>
                    <a:lnTo>
                      <a:pt x="36" y="650"/>
                    </a:lnTo>
                    <a:lnTo>
                      <a:pt x="36" y="653"/>
                    </a:lnTo>
                    <a:lnTo>
                      <a:pt x="39" y="654"/>
                    </a:lnTo>
                    <a:lnTo>
                      <a:pt x="40" y="654"/>
                    </a:lnTo>
                    <a:lnTo>
                      <a:pt x="40" y="655"/>
                    </a:lnTo>
                    <a:lnTo>
                      <a:pt x="36" y="656"/>
                    </a:lnTo>
                    <a:lnTo>
                      <a:pt x="34" y="658"/>
                    </a:lnTo>
                    <a:lnTo>
                      <a:pt x="35" y="661"/>
                    </a:lnTo>
                    <a:lnTo>
                      <a:pt x="34" y="664"/>
                    </a:lnTo>
                    <a:lnTo>
                      <a:pt x="34" y="666"/>
                    </a:lnTo>
                    <a:lnTo>
                      <a:pt x="33" y="668"/>
                    </a:lnTo>
                    <a:lnTo>
                      <a:pt x="32" y="671"/>
                    </a:lnTo>
                    <a:lnTo>
                      <a:pt x="32" y="673"/>
                    </a:lnTo>
                    <a:lnTo>
                      <a:pt x="36" y="676"/>
                    </a:lnTo>
                    <a:lnTo>
                      <a:pt x="41" y="678"/>
                    </a:lnTo>
                    <a:lnTo>
                      <a:pt x="43" y="679"/>
                    </a:lnTo>
                    <a:lnTo>
                      <a:pt x="43" y="681"/>
                    </a:lnTo>
                    <a:lnTo>
                      <a:pt x="41" y="681"/>
                    </a:lnTo>
                    <a:lnTo>
                      <a:pt x="42" y="684"/>
                    </a:lnTo>
                    <a:lnTo>
                      <a:pt x="43" y="686"/>
                    </a:lnTo>
                    <a:lnTo>
                      <a:pt x="46" y="683"/>
                    </a:lnTo>
                    <a:lnTo>
                      <a:pt x="46" y="685"/>
                    </a:lnTo>
                    <a:lnTo>
                      <a:pt x="45" y="688"/>
                    </a:lnTo>
                    <a:lnTo>
                      <a:pt x="43" y="688"/>
                    </a:lnTo>
                    <a:lnTo>
                      <a:pt x="41" y="691"/>
                    </a:lnTo>
                    <a:lnTo>
                      <a:pt x="43" y="692"/>
                    </a:lnTo>
                    <a:lnTo>
                      <a:pt x="44" y="692"/>
                    </a:lnTo>
                    <a:lnTo>
                      <a:pt x="44" y="695"/>
                    </a:lnTo>
                    <a:lnTo>
                      <a:pt x="47" y="698"/>
                    </a:lnTo>
                    <a:lnTo>
                      <a:pt x="48" y="697"/>
                    </a:lnTo>
                    <a:lnTo>
                      <a:pt x="50" y="695"/>
                    </a:lnTo>
                    <a:lnTo>
                      <a:pt x="49" y="699"/>
                    </a:lnTo>
                    <a:lnTo>
                      <a:pt x="50" y="702"/>
                    </a:lnTo>
                    <a:lnTo>
                      <a:pt x="49" y="702"/>
                    </a:lnTo>
                    <a:lnTo>
                      <a:pt x="47" y="701"/>
                    </a:lnTo>
                    <a:lnTo>
                      <a:pt x="46" y="701"/>
                    </a:lnTo>
                    <a:lnTo>
                      <a:pt x="46" y="703"/>
                    </a:lnTo>
                    <a:lnTo>
                      <a:pt x="48" y="706"/>
                    </a:lnTo>
                    <a:lnTo>
                      <a:pt x="49" y="707"/>
                    </a:lnTo>
                    <a:lnTo>
                      <a:pt x="50" y="710"/>
                    </a:lnTo>
                    <a:lnTo>
                      <a:pt x="51" y="713"/>
                    </a:lnTo>
                    <a:lnTo>
                      <a:pt x="54" y="715"/>
                    </a:lnTo>
                    <a:lnTo>
                      <a:pt x="56" y="715"/>
                    </a:lnTo>
                    <a:lnTo>
                      <a:pt x="54" y="710"/>
                    </a:lnTo>
                    <a:lnTo>
                      <a:pt x="55" y="709"/>
                    </a:lnTo>
                    <a:lnTo>
                      <a:pt x="54" y="706"/>
                    </a:lnTo>
                    <a:lnTo>
                      <a:pt x="57" y="708"/>
                    </a:lnTo>
                    <a:lnTo>
                      <a:pt x="57" y="710"/>
                    </a:lnTo>
                    <a:lnTo>
                      <a:pt x="58" y="713"/>
                    </a:lnTo>
                    <a:lnTo>
                      <a:pt x="60" y="709"/>
                    </a:lnTo>
                    <a:lnTo>
                      <a:pt x="61" y="708"/>
                    </a:lnTo>
                    <a:lnTo>
                      <a:pt x="61" y="706"/>
                    </a:lnTo>
                    <a:lnTo>
                      <a:pt x="59" y="705"/>
                    </a:lnTo>
                    <a:lnTo>
                      <a:pt x="56" y="704"/>
                    </a:lnTo>
                    <a:lnTo>
                      <a:pt x="56" y="702"/>
                    </a:lnTo>
                    <a:lnTo>
                      <a:pt x="58" y="702"/>
                    </a:lnTo>
                    <a:lnTo>
                      <a:pt x="63" y="705"/>
                    </a:lnTo>
                    <a:lnTo>
                      <a:pt x="63" y="706"/>
                    </a:lnTo>
                    <a:lnTo>
                      <a:pt x="66" y="706"/>
                    </a:lnTo>
                    <a:lnTo>
                      <a:pt x="65" y="703"/>
                    </a:lnTo>
                    <a:lnTo>
                      <a:pt x="63" y="701"/>
                    </a:lnTo>
                    <a:lnTo>
                      <a:pt x="57" y="701"/>
                    </a:lnTo>
                    <a:lnTo>
                      <a:pt x="57" y="699"/>
                    </a:lnTo>
                    <a:lnTo>
                      <a:pt x="59" y="699"/>
                    </a:lnTo>
                    <a:lnTo>
                      <a:pt x="64" y="701"/>
                    </a:lnTo>
                    <a:lnTo>
                      <a:pt x="67" y="704"/>
                    </a:lnTo>
                    <a:lnTo>
                      <a:pt x="68" y="708"/>
                    </a:lnTo>
                    <a:lnTo>
                      <a:pt x="67" y="710"/>
                    </a:lnTo>
                    <a:lnTo>
                      <a:pt x="67" y="713"/>
                    </a:lnTo>
                    <a:lnTo>
                      <a:pt x="68" y="717"/>
                    </a:lnTo>
                    <a:lnTo>
                      <a:pt x="68" y="719"/>
                    </a:lnTo>
                    <a:lnTo>
                      <a:pt x="66" y="722"/>
                    </a:lnTo>
                    <a:lnTo>
                      <a:pt x="67" y="718"/>
                    </a:lnTo>
                    <a:lnTo>
                      <a:pt x="65" y="712"/>
                    </a:lnTo>
                    <a:lnTo>
                      <a:pt x="64" y="710"/>
                    </a:lnTo>
                    <a:lnTo>
                      <a:pt x="62" y="713"/>
                    </a:lnTo>
                    <a:lnTo>
                      <a:pt x="62" y="715"/>
                    </a:lnTo>
                    <a:lnTo>
                      <a:pt x="63" y="717"/>
                    </a:lnTo>
                    <a:lnTo>
                      <a:pt x="62" y="719"/>
                    </a:lnTo>
                    <a:lnTo>
                      <a:pt x="61" y="718"/>
                    </a:lnTo>
                    <a:lnTo>
                      <a:pt x="61" y="716"/>
                    </a:lnTo>
                    <a:lnTo>
                      <a:pt x="59" y="716"/>
                    </a:lnTo>
                    <a:lnTo>
                      <a:pt x="57" y="717"/>
                    </a:lnTo>
                    <a:lnTo>
                      <a:pt x="54" y="717"/>
                    </a:lnTo>
                    <a:lnTo>
                      <a:pt x="51" y="719"/>
                    </a:lnTo>
                    <a:lnTo>
                      <a:pt x="54" y="720"/>
                    </a:lnTo>
                    <a:lnTo>
                      <a:pt x="54" y="725"/>
                    </a:lnTo>
                    <a:lnTo>
                      <a:pt x="55" y="727"/>
                    </a:lnTo>
                    <a:lnTo>
                      <a:pt x="55" y="730"/>
                    </a:lnTo>
                    <a:lnTo>
                      <a:pt x="54" y="731"/>
                    </a:lnTo>
                    <a:lnTo>
                      <a:pt x="55" y="732"/>
                    </a:lnTo>
                    <a:lnTo>
                      <a:pt x="57" y="733"/>
                    </a:lnTo>
                    <a:lnTo>
                      <a:pt x="58" y="730"/>
                    </a:lnTo>
                    <a:lnTo>
                      <a:pt x="59" y="731"/>
                    </a:lnTo>
                    <a:lnTo>
                      <a:pt x="61" y="732"/>
                    </a:lnTo>
                    <a:lnTo>
                      <a:pt x="61" y="733"/>
                    </a:lnTo>
                    <a:lnTo>
                      <a:pt x="60" y="733"/>
                    </a:lnTo>
                    <a:lnTo>
                      <a:pt x="57" y="736"/>
                    </a:lnTo>
                    <a:lnTo>
                      <a:pt x="58" y="737"/>
                    </a:lnTo>
                    <a:lnTo>
                      <a:pt x="61" y="738"/>
                    </a:lnTo>
                    <a:lnTo>
                      <a:pt x="65" y="740"/>
                    </a:lnTo>
                    <a:lnTo>
                      <a:pt x="67" y="740"/>
                    </a:lnTo>
                    <a:lnTo>
                      <a:pt x="67" y="738"/>
                    </a:lnTo>
                    <a:lnTo>
                      <a:pt x="67" y="734"/>
                    </a:lnTo>
                    <a:lnTo>
                      <a:pt x="67" y="732"/>
                    </a:lnTo>
                    <a:lnTo>
                      <a:pt x="67" y="730"/>
                    </a:lnTo>
                    <a:lnTo>
                      <a:pt x="65" y="730"/>
                    </a:lnTo>
                    <a:lnTo>
                      <a:pt x="64" y="730"/>
                    </a:lnTo>
                    <a:lnTo>
                      <a:pt x="64" y="729"/>
                    </a:lnTo>
                    <a:lnTo>
                      <a:pt x="66" y="727"/>
                    </a:lnTo>
                    <a:lnTo>
                      <a:pt x="66" y="726"/>
                    </a:lnTo>
                    <a:lnTo>
                      <a:pt x="67" y="725"/>
                    </a:lnTo>
                    <a:lnTo>
                      <a:pt x="70" y="726"/>
                    </a:lnTo>
                    <a:lnTo>
                      <a:pt x="71" y="725"/>
                    </a:lnTo>
                    <a:lnTo>
                      <a:pt x="72" y="726"/>
                    </a:lnTo>
                    <a:lnTo>
                      <a:pt x="73" y="727"/>
                    </a:lnTo>
                    <a:lnTo>
                      <a:pt x="74" y="726"/>
                    </a:lnTo>
                    <a:lnTo>
                      <a:pt x="77" y="725"/>
                    </a:lnTo>
                    <a:lnTo>
                      <a:pt x="79" y="726"/>
                    </a:lnTo>
                    <a:lnTo>
                      <a:pt x="82" y="726"/>
                    </a:lnTo>
                    <a:lnTo>
                      <a:pt x="85" y="726"/>
                    </a:lnTo>
                    <a:lnTo>
                      <a:pt x="85" y="727"/>
                    </a:lnTo>
                    <a:lnTo>
                      <a:pt x="83" y="728"/>
                    </a:lnTo>
                    <a:lnTo>
                      <a:pt x="81" y="730"/>
                    </a:lnTo>
                    <a:lnTo>
                      <a:pt x="80" y="730"/>
                    </a:lnTo>
                    <a:lnTo>
                      <a:pt x="78" y="728"/>
                    </a:lnTo>
                    <a:lnTo>
                      <a:pt x="77" y="728"/>
                    </a:lnTo>
                    <a:lnTo>
                      <a:pt x="72" y="733"/>
                    </a:lnTo>
                    <a:lnTo>
                      <a:pt x="71" y="733"/>
                    </a:lnTo>
                    <a:lnTo>
                      <a:pt x="70" y="733"/>
                    </a:lnTo>
                    <a:lnTo>
                      <a:pt x="68" y="735"/>
                    </a:lnTo>
                    <a:lnTo>
                      <a:pt x="68" y="737"/>
                    </a:lnTo>
                    <a:lnTo>
                      <a:pt x="67" y="740"/>
                    </a:lnTo>
                    <a:lnTo>
                      <a:pt x="67" y="740"/>
                    </a:lnTo>
                    <a:lnTo>
                      <a:pt x="67" y="742"/>
                    </a:lnTo>
                    <a:lnTo>
                      <a:pt x="68" y="743"/>
                    </a:lnTo>
                    <a:lnTo>
                      <a:pt x="67" y="744"/>
                    </a:lnTo>
                    <a:lnTo>
                      <a:pt x="67" y="746"/>
                    </a:lnTo>
                    <a:lnTo>
                      <a:pt x="71" y="747"/>
                    </a:lnTo>
                    <a:lnTo>
                      <a:pt x="74" y="751"/>
                    </a:lnTo>
                    <a:lnTo>
                      <a:pt x="75" y="751"/>
                    </a:lnTo>
                    <a:lnTo>
                      <a:pt x="76" y="749"/>
                    </a:lnTo>
                    <a:lnTo>
                      <a:pt x="75" y="747"/>
                    </a:lnTo>
                    <a:lnTo>
                      <a:pt x="77" y="744"/>
                    </a:lnTo>
                    <a:lnTo>
                      <a:pt x="78" y="744"/>
                    </a:lnTo>
                    <a:lnTo>
                      <a:pt x="79" y="742"/>
                    </a:lnTo>
                    <a:lnTo>
                      <a:pt x="77" y="740"/>
                    </a:lnTo>
                    <a:lnTo>
                      <a:pt x="81" y="738"/>
                    </a:lnTo>
                    <a:lnTo>
                      <a:pt x="83" y="736"/>
                    </a:lnTo>
                    <a:lnTo>
                      <a:pt x="85" y="732"/>
                    </a:lnTo>
                    <a:lnTo>
                      <a:pt x="87" y="730"/>
                    </a:lnTo>
                    <a:lnTo>
                      <a:pt x="88" y="731"/>
                    </a:lnTo>
                    <a:lnTo>
                      <a:pt x="89" y="733"/>
                    </a:lnTo>
                    <a:lnTo>
                      <a:pt x="91" y="733"/>
                    </a:lnTo>
                    <a:lnTo>
                      <a:pt x="92" y="733"/>
                    </a:lnTo>
                    <a:lnTo>
                      <a:pt x="89" y="734"/>
                    </a:lnTo>
                    <a:lnTo>
                      <a:pt x="88" y="737"/>
                    </a:lnTo>
                    <a:lnTo>
                      <a:pt x="88" y="739"/>
                    </a:lnTo>
                    <a:lnTo>
                      <a:pt x="85" y="742"/>
                    </a:lnTo>
                    <a:lnTo>
                      <a:pt x="85" y="745"/>
                    </a:lnTo>
                    <a:lnTo>
                      <a:pt x="86" y="747"/>
                    </a:lnTo>
                    <a:lnTo>
                      <a:pt x="85" y="750"/>
                    </a:lnTo>
                    <a:lnTo>
                      <a:pt x="82" y="751"/>
                    </a:lnTo>
                    <a:lnTo>
                      <a:pt x="82" y="750"/>
                    </a:lnTo>
                    <a:lnTo>
                      <a:pt x="83" y="748"/>
                    </a:lnTo>
                    <a:lnTo>
                      <a:pt x="84" y="744"/>
                    </a:lnTo>
                    <a:lnTo>
                      <a:pt x="82" y="744"/>
                    </a:lnTo>
                    <a:lnTo>
                      <a:pt x="81" y="745"/>
                    </a:lnTo>
                    <a:lnTo>
                      <a:pt x="81" y="747"/>
                    </a:lnTo>
                    <a:lnTo>
                      <a:pt x="80" y="747"/>
                    </a:lnTo>
                    <a:lnTo>
                      <a:pt x="78" y="747"/>
                    </a:lnTo>
                    <a:lnTo>
                      <a:pt x="77" y="748"/>
                    </a:lnTo>
                    <a:lnTo>
                      <a:pt x="78" y="751"/>
                    </a:lnTo>
                    <a:lnTo>
                      <a:pt x="83" y="757"/>
                    </a:lnTo>
                    <a:lnTo>
                      <a:pt x="87" y="757"/>
                    </a:lnTo>
                    <a:lnTo>
                      <a:pt x="90" y="759"/>
                    </a:lnTo>
                    <a:lnTo>
                      <a:pt x="92" y="759"/>
                    </a:lnTo>
                    <a:lnTo>
                      <a:pt x="93" y="760"/>
                    </a:lnTo>
                    <a:lnTo>
                      <a:pt x="95" y="758"/>
                    </a:lnTo>
                    <a:lnTo>
                      <a:pt x="96" y="754"/>
                    </a:lnTo>
                    <a:lnTo>
                      <a:pt x="95" y="750"/>
                    </a:lnTo>
                    <a:lnTo>
                      <a:pt x="95" y="747"/>
                    </a:lnTo>
                    <a:lnTo>
                      <a:pt x="95" y="745"/>
                    </a:lnTo>
                    <a:lnTo>
                      <a:pt x="95" y="740"/>
                    </a:lnTo>
                    <a:lnTo>
                      <a:pt x="95" y="735"/>
                    </a:lnTo>
                    <a:lnTo>
                      <a:pt x="95" y="732"/>
                    </a:lnTo>
                    <a:lnTo>
                      <a:pt x="95" y="730"/>
                    </a:lnTo>
                    <a:lnTo>
                      <a:pt x="99" y="727"/>
                    </a:lnTo>
                    <a:lnTo>
                      <a:pt x="102" y="723"/>
                    </a:lnTo>
                    <a:lnTo>
                      <a:pt x="104" y="721"/>
                    </a:lnTo>
                    <a:lnTo>
                      <a:pt x="107" y="721"/>
                    </a:lnTo>
                    <a:lnTo>
                      <a:pt x="108" y="720"/>
                    </a:lnTo>
                    <a:lnTo>
                      <a:pt x="108" y="716"/>
                    </a:lnTo>
                    <a:lnTo>
                      <a:pt x="109" y="714"/>
                    </a:lnTo>
                    <a:lnTo>
                      <a:pt x="112" y="713"/>
                    </a:lnTo>
                    <a:lnTo>
                      <a:pt x="116" y="716"/>
                    </a:lnTo>
                    <a:lnTo>
                      <a:pt x="118" y="714"/>
                    </a:lnTo>
                    <a:lnTo>
                      <a:pt x="119" y="715"/>
                    </a:lnTo>
                    <a:lnTo>
                      <a:pt x="115" y="710"/>
                    </a:lnTo>
                    <a:lnTo>
                      <a:pt x="112" y="709"/>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71" name="Freeform 1372">
                <a:extLst>
                  <a:ext uri="{FF2B5EF4-FFF2-40B4-BE49-F238E27FC236}">
                    <a16:creationId xmlns:a16="http://schemas.microsoft.com/office/drawing/2014/main" id="{B314B881-0DF4-366E-C162-045896AD955F}"/>
                  </a:ext>
                </a:extLst>
              </p:cNvPr>
              <p:cNvSpPr>
                <a:spLocks/>
              </p:cNvSpPr>
              <p:nvPr/>
            </p:nvSpPr>
            <p:spPr bwMode="auto">
              <a:xfrm>
                <a:off x="4310063" y="6084888"/>
                <a:ext cx="49213" cy="82550"/>
              </a:xfrm>
              <a:custGeom>
                <a:avLst/>
                <a:gdLst>
                  <a:gd name="T0" fmla="*/ 24 w 31"/>
                  <a:gd name="T1" fmla="*/ 20 h 52"/>
                  <a:gd name="T2" fmla="*/ 24 w 31"/>
                  <a:gd name="T3" fmla="*/ 20 h 52"/>
                  <a:gd name="T4" fmla="*/ 20 w 31"/>
                  <a:gd name="T5" fmla="*/ 0 h 52"/>
                  <a:gd name="T6" fmla="*/ 16 w 31"/>
                  <a:gd name="T7" fmla="*/ 2 h 52"/>
                  <a:gd name="T8" fmla="*/ 15 w 31"/>
                  <a:gd name="T9" fmla="*/ 3 h 52"/>
                  <a:gd name="T10" fmla="*/ 13 w 31"/>
                  <a:gd name="T11" fmla="*/ 1 h 52"/>
                  <a:gd name="T12" fmla="*/ 10 w 31"/>
                  <a:gd name="T13" fmla="*/ 0 h 52"/>
                  <a:gd name="T14" fmla="*/ 10 w 31"/>
                  <a:gd name="T15" fmla="*/ 3 h 52"/>
                  <a:gd name="T16" fmla="*/ 10 w 31"/>
                  <a:gd name="T17" fmla="*/ 6 h 52"/>
                  <a:gd name="T18" fmla="*/ 10 w 31"/>
                  <a:gd name="T19" fmla="*/ 8 h 52"/>
                  <a:gd name="T20" fmla="*/ 7 w 31"/>
                  <a:gd name="T21" fmla="*/ 10 h 52"/>
                  <a:gd name="T22" fmla="*/ 7 w 31"/>
                  <a:gd name="T23" fmla="*/ 12 h 52"/>
                  <a:gd name="T24" fmla="*/ 3 w 31"/>
                  <a:gd name="T25" fmla="*/ 10 h 52"/>
                  <a:gd name="T26" fmla="*/ 2 w 31"/>
                  <a:gd name="T27" fmla="*/ 10 h 52"/>
                  <a:gd name="T28" fmla="*/ 0 w 31"/>
                  <a:gd name="T29" fmla="*/ 13 h 52"/>
                  <a:gd name="T30" fmla="*/ 2 w 31"/>
                  <a:gd name="T31" fmla="*/ 14 h 52"/>
                  <a:gd name="T32" fmla="*/ 4 w 31"/>
                  <a:gd name="T33" fmla="*/ 13 h 52"/>
                  <a:gd name="T34" fmla="*/ 3 w 31"/>
                  <a:gd name="T35" fmla="*/ 16 h 52"/>
                  <a:gd name="T36" fmla="*/ 1 w 31"/>
                  <a:gd name="T37" fmla="*/ 19 h 52"/>
                  <a:gd name="T38" fmla="*/ 2 w 31"/>
                  <a:gd name="T39" fmla="*/ 21 h 52"/>
                  <a:gd name="T40" fmla="*/ 3 w 31"/>
                  <a:gd name="T41" fmla="*/ 25 h 52"/>
                  <a:gd name="T42" fmla="*/ 5 w 31"/>
                  <a:gd name="T43" fmla="*/ 29 h 52"/>
                  <a:gd name="T44" fmla="*/ 7 w 31"/>
                  <a:gd name="T45" fmla="*/ 29 h 52"/>
                  <a:gd name="T46" fmla="*/ 9 w 31"/>
                  <a:gd name="T47" fmla="*/ 26 h 52"/>
                  <a:gd name="T48" fmla="*/ 13 w 31"/>
                  <a:gd name="T49" fmla="*/ 24 h 52"/>
                  <a:gd name="T50" fmla="*/ 17 w 31"/>
                  <a:gd name="T51" fmla="*/ 24 h 52"/>
                  <a:gd name="T52" fmla="*/ 17 w 31"/>
                  <a:gd name="T53" fmla="*/ 27 h 52"/>
                  <a:gd name="T54" fmla="*/ 15 w 31"/>
                  <a:gd name="T55" fmla="*/ 31 h 52"/>
                  <a:gd name="T56" fmla="*/ 13 w 31"/>
                  <a:gd name="T57" fmla="*/ 31 h 52"/>
                  <a:gd name="T58" fmla="*/ 12 w 31"/>
                  <a:gd name="T59" fmla="*/ 33 h 52"/>
                  <a:gd name="T60" fmla="*/ 7 w 31"/>
                  <a:gd name="T61" fmla="*/ 35 h 52"/>
                  <a:gd name="T62" fmla="*/ 7 w 31"/>
                  <a:gd name="T63" fmla="*/ 37 h 52"/>
                  <a:gd name="T64" fmla="*/ 8 w 31"/>
                  <a:gd name="T65" fmla="*/ 38 h 52"/>
                  <a:gd name="T66" fmla="*/ 10 w 31"/>
                  <a:gd name="T67" fmla="*/ 41 h 52"/>
                  <a:gd name="T68" fmla="*/ 13 w 31"/>
                  <a:gd name="T69" fmla="*/ 44 h 52"/>
                  <a:gd name="T70" fmla="*/ 16 w 31"/>
                  <a:gd name="T71" fmla="*/ 44 h 52"/>
                  <a:gd name="T72" fmla="*/ 20 w 31"/>
                  <a:gd name="T73" fmla="*/ 45 h 52"/>
                  <a:gd name="T74" fmla="*/ 27 w 31"/>
                  <a:gd name="T75" fmla="*/ 51 h 52"/>
                  <a:gd name="T76" fmla="*/ 31 w 31"/>
                  <a:gd name="T77" fmla="*/ 52 h 52"/>
                  <a:gd name="T78" fmla="*/ 24 w 31"/>
                  <a:gd name="T79" fmla="*/ 20 h 52"/>
                  <a:gd name="T80" fmla="*/ 24 w 31"/>
                  <a:gd name="T81" fmla="*/ 2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 h="52">
                    <a:moveTo>
                      <a:pt x="24" y="20"/>
                    </a:moveTo>
                    <a:lnTo>
                      <a:pt x="24" y="20"/>
                    </a:lnTo>
                    <a:lnTo>
                      <a:pt x="20" y="0"/>
                    </a:lnTo>
                    <a:lnTo>
                      <a:pt x="16" y="2"/>
                    </a:lnTo>
                    <a:lnTo>
                      <a:pt x="15" y="3"/>
                    </a:lnTo>
                    <a:lnTo>
                      <a:pt x="13" y="1"/>
                    </a:lnTo>
                    <a:lnTo>
                      <a:pt x="10" y="0"/>
                    </a:lnTo>
                    <a:lnTo>
                      <a:pt x="10" y="3"/>
                    </a:lnTo>
                    <a:lnTo>
                      <a:pt x="10" y="6"/>
                    </a:lnTo>
                    <a:lnTo>
                      <a:pt x="10" y="8"/>
                    </a:lnTo>
                    <a:lnTo>
                      <a:pt x="7" y="10"/>
                    </a:lnTo>
                    <a:lnTo>
                      <a:pt x="7" y="12"/>
                    </a:lnTo>
                    <a:lnTo>
                      <a:pt x="3" y="10"/>
                    </a:lnTo>
                    <a:lnTo>
                      <a:pt x="2" y="10"/>
                    </a:lnTo>
                    <a:lnTo>
                      <a:pt x="0" y="13"/>
                    </a:lnTo>
                    <a:lnTo>
                      <a:pt x="2" y="14"/>
                    </a:lnTo>
                    <a:lnTo>
                      <a:pt x="4" y="13"/>
                    </a:lnTo>
                    <a:lnTo>
                      <a:pt x="3" y="16"/>
                    </a:lnTo>
                    <a:lnTo>
                      <a:pt x="1" y="19"/>
                    </a:lnTo>
                    <a:lnTo>
                      <a:pt x="2" y="21"/>
                    </a:lnTo>
                    <a:lnTo>
                      <a:pt x="3" y="25"/>
                    </a:lnTo>
                    <a:lnTo>
                      <a:pt x="5" y="29"/>
                    </a:lnTo>
                    <a:lnTo>
                      <a:pt x="7" y="29"/>
                    </a:lnTo>
                    <a:lnTo>
                      <a:pt x="9" y="26"/>
                    </a:lnTo>
                    <a:lnTo>
                      <a:pt x="13" y="24"/>
                    </a:lnTo>
                    <a:lnTo>
                      <a:pt x="17" y="24"/>
                    </a:lnTo>
                    <a:lnTo>
                      <a:pt x="17" y="27"/>
                    </a:lnTo>
                    <a:lnTo>
                      <a:pt x="15" y="31"/>
                    </a:lnTo>
                    <a:lnTo>
                      <a:pt x="13" y="31"/>
                    </a:lnTo>
                    <a:lnTo>
                      <a:pt x="12" y="33"/>
                    </a:lnTo>
                    <a:lnTo>
                      <a:pt x="7" y="35"/>
                    </a:lnTo>
                    <a:lnTo>
                      <a:pt x="7" y="37"/>
                    </a:lnTo>
                    <a:lnTo>
                      <a:pt x="8" y="38"/>
                    </a:lnTo>
                    <a:lnTo>
                      <a:pt x="10" y="41"/>
                    </a:lnTo>
                    <a:lnTo>
                      <a:pt x="13" y="44"/>
                    </a:lnTo>
                    <a:lnTo>
                      <a:pt x="16" y="44"/>
                    </a:lnTo>
                    <a:lnTo>
                      <a:pt x="20" y="45"/>
                    </a:lnTo>
                    <a:lnTo>
                      <a:pt x="27" y="51"/>
                    </a:lnTo>
                    <a:lnTo>
                      <a:pt x="31" y="52"/>
                    </a:lnTo>
                    <a:lnTo>
                      <a:pt x="24" y="20"/>
                    </a:lnTo>
                    <a:lnTo>
                      <a:pt x="24" y="2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72" name="Freeform 1373">
                <a:extLst>
                  <a:ext uri="{FF2B5EF4-FFF2-40B4-BE49-F238E27FC236}">
                    <a16:creationId xmlns:a16="http://schemas.microsoft.com/office/drawing/2014/main" id="{12A6AFBD-9524-35BE-57AB-3BB98E62464F}"/>
                  </a:ext>
                </a:extLst>
              </p:cNvPr>
              <p:cNvSpPr>
                <a:spLocks/>
              </p:cNvSpPr>
              <p:nvPr/>
            </p:nvSpPr>
            <p:spPr bwMode="auto">
              <a:xfrm>
                <a:off x="4187826" y="6002338"/>
                <a:ext cx="11113" cy="14288"/>
              </a:xfrm>
              <a:custGeom>
                <a:avLst/>
                <a:gdLst>
                  <a:gd name="T0" fmla="*/ 7 w 7"/>
                  <a:gd name="T1" fmla="*/ 1 h 9"/>
                  <a:gd name="T2" fmla="*/ 4 w 7"/>
                  <a:gd name="T3" fmla="*/ 1 h 9"/>
                  <a:gd name="T4" fmla="*/ 2 w 7"/>
                  <a:gd name="T5" fmla="*/ 0 h 9"/>
                  <a:gd name="T6" fmla="*/ 1 w 7"/>
                  <a:gd name="T7" fmla="*/ 1 h 9"/>
                  <a:gd name="T8" fmla="*/ 1 w 7"/>
                  <a:gd name="T9" fmla="*/ 3 h 9"/>
                  <a:gd name="T10" fmla="*/ 0 w 7"/>
                  <a:gd name="T11" fmla="*/ 4 h 9"/>
                  <a:gd name="T12" fmla="*/ 2 w 7"/>
                  <a:gd name="T13" fmla="*/ 6 h 9"/>
                  <a:gd name="T14" fmla="*/ 3 w 7"/>
                  <a:gd name="T15" fmla="*/ 9 h 9"/>
                  <a:gd name="T16" fmla="*/ 4 w 7"/>
                  <a:gd name="T17" fmla="*/ 9 h 9"/>
                  <a:gd name="T18" fmla="*/ 5 w 7"/>
                  <a:gd name="T19" fmla="*/ 7 h 9"/>
                  <a:gd name="T20" fmla="*/ 5 w 7"/>
                  <a:gd name="T21" fmla="*/ 4 h 9"/>
                  <a:gd name="T22" fmla="*/ 7 w 7"/>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9">
                    <a:moveTo>
                      <a:pt x="7" y="1"/>
                    </a:moveTo>
                    <a:lnTo>
                      <a:pt x="4" y="1"/>
                    </a:lnTo>
                    <a:lnTo>
                      <a:pt x="2" y="0"/>
                    </a:lnTo>
                    <a:lnTo>
                      <a:pt x="1" y="1"/>
                    </a:lnTo>
                    <a:lnTo>
                      <a:pt x="1" y="3"/>
                    </a:lnTo>
                    <a:lnTo>
                      <a:pt x="0" y="4"/>
                    </a:lnTo>
                    <a:lnTo>
                      <a:pt x="2" y="6"/>
                    </a:lnTo>
                    <a:lnTo>
                      <a:pt x="3" y="9"/>
                    </a:lnTo>
                    <a:lnTo>
                      <a:pt x="4" y="9"/>
                    </a:lnTo>
                    <a:lnTo>
                      <a:pt x="5" y="7"/>
                    </a:lnTo>
                    <a:lnTo>
                      <a:pt x="5" y="4"/>
                    </a:lnTo>
                    <a:lnTo>
                      <a:pt x="7" y="1"/>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73" name="Freeform 1374">
                <a:extLst>
                  <a:ext uri="{FF2B5EF4-FFF2-40B4-BE49-F238E27FC236}">
                    <a16:creationId xmlns:a16="http://schemas.microsoft.com/office/drawing/2014/main" id="{18525DF1-3799-D568-DBB9-0F04B749BA4E}"/>
                  </a:ext>
                </a:extLst>
              </p:cNvPr>
              <p:cNvSpPr>
                <a:spLocks/>
              </p:cNvSpPr>
              <p:nvPr/>
            </p:nvSpPr>
            <p:spPr bwMode="auto">
              <a:xfrm>
                <a:off x="4351338" y="3987800"/>
                <a:ext cx="3175" cy="4763"/>
              </a:xfrm>
              <a:custGeom>
                <a:avLst/>
                <a:gdLst>
                  <a:gd name="T0" fmla="*/ 0 w 2"/>
                  <a:gd name="T1" fmla="*/ 3 h 3"/>
                  <a:gd name="T2" fmla="*/ 2 w 2"/>
                  <a:gd name="T3" fmla="*/ 2 h 3"/>
                  <a:gd name="T4" fmla="*/ 1 w 2"/>
                  <a:gd name="T5" fmla="*/ 0 h 3"/>
                  <a:gd name="T6" fmla="*/ 0 w 2"/>
                  <a:gd name="T7" fmla="*/ 3 h 3"/>
                </a:gdLst>
                <a:ahLst/>
                <a:cxnLst>
                  <a:cxn ang="0">
                    <a:pos x="T0" y="T1"/>
                  </a:cxn>
                  <a:cxn ang="0">
                    <a:pos x="T2" y="T3"/>
                  </a:cxn>
                  <a:cxn ang="0">
                    <a:pos x="T4" y="T5"/>
                  </a:cxn>
                  <a:cxn ang="0">
                    <a:pos x="T6" y="T7"/>
                  </a:cxn>
                </a:cxnLst>
                <a:rect l="0" t="0" r="r" b="b"/>
                <a:pathLst>
                  <a:path w="2" h="3">
                    <a:moveTo>
                      <a:pt x="0" y="3"/>
                    </a:moveTo>
                    <a:lnTo>
                      <a:pt x="2" y="2"/>
                    </a:lnTo>
                    <a:lnTo>
                      <a:pt x="1"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74" name="Freeform 1375">
                <a:extLst>
                  <a:ext uri="{FF2B5EF4-FFF2-40B4-BE49-F238E27FC236}">
                    <a16:creationId xmlns:a16="http://schemas.microsoft.com/office/drawing/2014/main" id="{7FDA2CE3-24E6-84EB-3BF4-B66F3B1AF819}"/>
                  </a:ext>
                </a:extLst>
              </p:cNvPr>
              <p:cNvSpPr>
                <a:spLocks/>
              </p:cNvSpPr>
              <p:nvPr/>
            </p:nvSpPr>
            <p:spPr bwMode="auto">
              <a:xfrm>
                <a:off x="4360863" y="3998913"/>
                <a:ext cx="9525" cy="15875"/>
              </a:xfrm>
              <a:custGeom>
                <a:avLst/>
                <a:gdLst>
                  <a:gd name="T0" fmla="*/ 1 w 6"/>
                  <a:gd name="T1" fmla="*/ 0 h 10"/>
                  <a:gd name="T2" fmla="*/ 0 w 6"/>
                  <a:gd name="T3" fmla="*/ 4 h 10"/>
                  <a:gd name="T4" fmla="*/ 3 w 6"/>
                  <a:gd name="T5" fmla="*/ 10 h 10"/>
                  <a:gd name="T6" fmla="*/ 6 w 6"/>
                  <a:gd name="T7" fmla="*/ 4 h 10"/>
                  <a:gd name="T8" fmla="*/ 2 w 6"/>
                  <a:gd name="T9" fmla="*/ 0 h 10"/>
                  <a:gd name="T10" fmla="*/ 1 w 6"/>
                  <a:gd name="T11" fmla="*/ 0 h 10"/>
                </a:gdLst>
                <a:ahLst/>
                <a:cxnLst>
                  <a:cxn ang="0">
                    <a:pos x="T0" y="T1"/>
                  </a:cxn>
                  <a:cxn ang="0">
                    <a:pos x="T2" y="T3"/>
                  </a:cxn>
                  <a:cxn ang="0">
                    <a:pos x="T4" y="T5"/>
                  </a:cxn>
                  <a:cxn ang="0">
                    <a:pos x="T6" y="T7"/>
                  </a:cxn>
                  <a:cxn ang="0">
                    <a:pos x="T8" y="T9"/>
                  </a:cxn>
                  <a:cxn ang="0">
                    <a:pos x="T10" y="T11"/>
                  </a:cxn>
                </a:cxnLst>
                <a:rect l="0" t="0" r="r" b="b"/>
                <a:pathLst>
                  <a:path w="6" h="10">
                    <a:moveTo>
                      <a:pt x="1" y="0"/>
                    </a:moveTo>
                    <a:lnTo>
                      <a:pt x="0" y="4"/>
                    </a:lnTo>
                    <a:lnTo>
                      <a:pt x="3" y="10"/>
                    </a:lnTo>
                    <a:lnTo>
                      <a:pt x="6" y="4"/>
                    </a:lnTo>
                    <a:lnTo>
                      <a:pt x="2" y="0"/>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75" name="Freeform 1376">
                <a:extLst>
                  <a:ext uri="{FF2B5EF4-FFF2-40B4-BE49-F238E27FC236}">
                    <a16:creationId xmlns:a16="http://schemas.microsoft.com/office/drawing/2014/main" id="{BB79C83C-3650-A93F-3E41-80731899C3DD}"/>
                  </a:ext>
                </a:extLst>
              </p:cNvPr>
              <p:cNvSpPr>
                <a:spLocks/>
              </p:cNvSpPr>
              <p:nvPr/>
            </p:nvSpPr>
            <p:spPr bwMode="auto">
              <a:xfrm>
                <a:off x="4371976" y="4011613"/>
                <a:ext cx="3175" cy="4763"/>
              </a:xfrm>
              <a:custGeom>
                <a:avLst/>
                <a:gdLst>
                  <a:gd name="T0" fmla="*/ 2 w 2"/>
                  <a:gd name="T1" fmla="*/ 0 h 3"/>
                  <a:gd name="T2" fmla="*/ 0 w 2"/>
                  <a:gd name="T3" fmla="*/ 2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2"/>
                    </a:lnTo>
                    <a:lnTo>
                      <a:pt x="2" y="3"/>
                    </a:lnTo>
                    <a:lnTo>
                      <a:pt x="2"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76" name="Freeform 1377">
                <a:extLst>
                  <a:ext uri="{FF2B5EF4-FFF2-40B4-BE49-F238E27FC236}">
                    <a16:creationId xmlns:a16="http://schemas.microsoft.com/office/drawing/2014/main" id="{4ED0F71C-271E-7532-96A6-5B9A10F9B333}"/>
                  </a:ext>
                </a:extLst>
              </p:cNvPr>
              <p:cNvSpPr>
                <a:spLocks/>
              </p:cNvSpPr>
              <p:nvPr/>
            </p:nvSpPr>
            <p:spPr bwMode="auto">
              <a:xfrm>
                <a:off x="4370388" y="3994150"/>
                <a:ext cx="6350" cy="11113"/>
              </a:xfrm>
              <a:custGeom>
                <a:avLst/>
                <a:gdLst>
                  <a:gd name="T0" fmla="*/ 0 w 4"/>
                  <a:gd name="T1" fmla="*/ 3 h 7"/>
                  <a:gd name="T2" fmla="*/ 1 w 4"/>
                  <a:gd name="T3" fmla="*/ 6 h 7"/>
                  <a:gd name="T4" fmla="*/ 4 w 4"/>
                  <a:gd name="T5" fmla="*/ 7 h 7"/>
                  <a:gd name="T6" fmla="*/ 2 w 4"/>
                  <a:gd name="T7" fmla="*/ 0 h 7"/>
                  <a:gd name="T8" fmla="*/ 0 w 4"/>
                  <a:gd name="T9" fmla="*/ 3 h 7"/>
                </a:gdLst>
                <a:ahLst/>
                <a:cxnLst>
                  <a:cxn ang="0">
                    <a:pos x="T0" y="T1"/>
                  </a:cxn>
                  <a:cxn ang="0">
                    <a:pos x="T2" y="T3"/>
                  </a:cxn>
                  <a:cxn ang="0">
                    <a:pos x="T4" y="T5"/>
                  </a:cxn>
                  <a:cxn ang="0">
                    <a:pos x="T6" y="T7"/>
                  </a:cxn>
                  <a:cxn ang="0">
                    <a:pos x="T8" y="T9"/>
                  </a:cxn>
                </a:cxnLst>
                <a:rect l="0" t="0" r="r" b="b"/>
                <a:pathLst>
                  <a:path w="4" h="7">
                    <a:moveTo>
                      <a:pt x="0" y="3"/>
                    </a:moveTo>
                    <a:lnTo>
                      <a:pt x="1" y="6"/>
                    </a:lnTo>
                    <a:lnTo>
                      <a:pt x="4" y="7"/>
                    </a:lnTo>
                    <a:lnTo>
                      <a:pt x="2"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77" name="Freeform 1378">
                <a:extLst>
                  <a:ext uri="{FF2B5EF4-FFF2-40B4-BE49-F238E27FC236}">
                    <a16:creationId xmlns:a16="http://schemas.microsoft.com/office/drawing/2014/main" id="{72AC89A4-EB6B-4BA0-95E3-E2EE015D8CCD}"/>
                  </a:ext>
                </a:extLst>
              </p:cNvPr>
              <p:cNvSpPr>
                <a:spLocks/>
              </p:cNvSpPr>
              <p:nvPr/>
            </p:nvSpPr>
            <p:spPr bwMode="auto">
              <a:xfrm>
                <a:off x="4368801" y="4022725"/>
                <a:ext cx="6350" cy="12700"/>
              </a:xfrm>
              <a:custGeom>
                <a:avLst/>
                <a:gdLst>
                  <a:gd name="T0" fmla="*/ 1 w 5"/>
                  <a:gd name="T1" fmla="*/ 10 h 10"/>
                  <a:gd name="T2" fmla="*/ 5 w 5"/>
                  <a:gd name="T3" fmla="*/ 9 h 10"/>
                  <a:gd name="T4" fmla="*/ 5 w 5"/>
                  <a:gd name="T5" fmla="*/ 3 h 10"/>
                  <a:gd name="T6" fmla="*/ 2 w 5"/>
                  <a:gd name="T7" fmla="*/ 0 h 10"/>
                  <a:gd name="T8" fmla="*/ 0 w 5"/>
                  <a:gd name="T9" fmla="*/ 3 h 10"/>
                  <a:gd name="T10" fmla="*/ 1 w 5"/>
                  <a:gd name="T11" fmla="*/ 10 h 10"/>
                </a:gdLst>
                <a:ahLst/>
                <a:cxnLst>
                  <a:cxn ang="0">
                    <a:pos x="T0" y="T1"/>
                  </a:cxn>
                  <a:cxn ang="0">
                    <a:pos x="T2" y="T3"/>
                  </a:cxn>
                  <a:cxn ang="0">
                    <a:pos x="T4" y="T5"/>
                  </a:cxn>
                  <a:cxn ang="0">
                    <a:pos x="T6" y="T7"/>
                  </a:cxn>
                  <a:cxn ang="0">
                    <a:pos x="T8" y="T9"/>
                  </a:cxn>
                  <a:cxn ang="0">
                    <a:pos x="T10" y="T11"/>
                  </a:cxn>
                </a:cxnLst>
                <a:rect l="0" t="0" r="r" b="b"/>
                <a:pathLst>
                  <a:path w="5" h="10">
                    <a:moveTo>
                      <a:pt x="1" y="10"/>
                    </a:moveTo>
                    <a:cubicBezTo>
                      <a:pt x="5" y="9"/>
                      <a:pt x="5" y="9"/>
                      <a:pt x="5" y="9"/>
                    </a:cubicBezTo>
                    <a:cubicBezTo>
                      <a:pt x="5" y="3"/>
                      <a:pt x="5" y="3"/>
                      <a:pt x="5" y="3"/>
                    </a:cubicBezTo>
                    <a:cubicBezTo>
                      <a:pt x="2" y="0"/>
                      <a:pt x="2" y="0"/>
                      <a:pt x="2" y="0"/>
                    </a:cubicBezTo>
                    <a:cubicBezTo>
                      <a:pt x="2" y="0"/>
                      <a:pt x="0" y="3"/>
                      <a:pt x="0" y="3"/>
                    </a:cubicBezTo>
                    <a:lnTo>
                      <a:pt x="1"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78" name="Freeform 1379">
                <a:extLst>
                  <a:ext uri="{FF2B5EF4-FFF2-40B4-BE49-F238E27FC236}">
                    <a16:creationId xmlns:a16="http://schemas.microsoft.com/office/drawing/2014/main" id="{BB5A0AB7-AE2C-052C-1FFB-BC50D7B8C1D8}"/>
                  </a:ext>
                </a:extLst>
              </p:cNvPr>
              <p:cNvSpPr>
                <a:spLocks/>
              </p:cNvSpPr>
              <p:nvPr/>
            </p:nvSpPr>
            <p:spPr bwMode="auto">
              <a:xfrm>
                <a:off x="4370388" y="40227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79" name="Freeform 1380">
                <a:extLst>
                  <a:ext uri="{FF2B5EF4-FFF2-40B4-BE49-F238E27FC236}">
                    <a16:creationId xmlns:a16="http://schemas.microsoft.com/office/drawing/2014/main" id="{696D528A-CF42-45FC-062E-BE70A483D335}"/>
                  </a:ext>
                </a:extLst>
              </p:cNvPr>
              <p:cNvSpPr>
                <a:spLocks/>
              </p:cNvSpPr>
              <p:nvPr/>
            </p:nvSpPr>
            <p:spPr bwMode="auto">
              <a:xfrm>
                <a:off x="4370388" y="4041775"/>
                <a:ext cx="11113" cy="17463"/>
              </a:xfrm>
              <a:custGeom>
                <a:avLst/>
                <a:gdLst>
                  <a:gd name="T0" fmla="*/ 5 w 7"/>
                  <a:gd name="T1" fmla="*/ 10 h 11"/>
                  <a:gd name="T2" fmla="*/ 7 w 7"/>
                  <a:gd name="T3" fmla="*/ 11 h 11"/>
                  <a:gd name="T4" fmla="*/ 7 w 7"/>
                  <a:gd name="T5" fmla="*/ 9 h 11"/>
                  <a:gd name="T6" fmla="*/ 6 w 7"/>
                  <a:gd name="T7" fmla="*/ 3 h 11"/>
                  <a:gd name="T8" fmla="*/ 0 w 7"/>
                  <a:gd name="T9" fmla="*/ 0 h 11"/>
                  <a:gd name="T10" fmla="*/ 0 w 7"/>
                  <a:gd name="T11" fmla="*/ 3 h 11"/>
                  <a:gd name="T12" fmla="*/ 3 w 7"/>
                  <a:gd name="T13" fmla="*/ 7 h 11"/>
                  <a:gd name="T14" fmla="*/ 3 w 7"/>
                  <a:gd name="T15" fmla="*/ 10 h 11"/>
                  <a:gd name="T16" fmla="*/ 5 w 7"/>
                  <a:gd name="T1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1">
                    <a:moveTo>
                      <a:pt x="5" y="10"/>
                    </a:moveTo>
                    <a:lnTo>
                      <a:pt x="7" y="11"/>
                    </a:lnTo>
                    <a:lnTo>
                      <a:pt x="7" y="9"/>
                    </a:lnTo>
                    <a:lnTo>
                      <a:pt x="6" y="3"/>
                    </a:lnTo>
                    <a:lnTo>
                      <a:pt x="0" y="0"/>
                    </a:lnTo>
                    <a:lnTo>
                      <a:pt x="0" y="3"/>
                    </a:lnTo>
                    <a:lnTo>
                      <a:pt x="3" y="7"/>
                    </a:lnTo>
                    <a:lnTo>
                      <a:pt x="3" y="10"/>
                    </a:lnTo>
                    <a:lnTo>
                      <a:pt x="5" y="1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80" name="Freeform 1381">
                <a:extLst>
                  <a:ext uri="{FF2B5EF4-FFF2-40B4-BE49-F238E27FC236}">
                    <a16:creationId xmlns:a16="http://schemas.microsoft.com/office/drawing/2014/main" id="{E22FD242-9F08-6D61-5D5D-F7709B3752DD}"/>
                  </a:ext>
                </a:extLst>
              </p:cNvPr>
              <p:cNvSpPr>
                <a:spLocks/>
              </p:cNvSpPr>
              <p:nvPr/>
            </p:nvSpPr>
            <p:spPr bwMode="auto">
              <a:xfrm>
                <a:off x="4375151" y="4065588"/>
                <a:ext cx="6350" cy="15875"/>
              </a:xfrm>
              <a:custGeom>
                <a:avLst/>
                <a:gdLst>
                  <a:gd name="T0" fmla="*/ 3 w 4"/>
                  <a:gd name="T1" fmla="*/ 0 h 10"/>
                  <a:gd name="T2" fmla="*/ 0 w 4"/>
                  <a:gd name="T3" fmla="*/ 5 h 10"/>
                  <a:gd name="T4" fmla="*/ 0 w 4"/>
                  <a:gd name="T5" fmla="*/ 8 h 10"/>
                  <a:gd name="T6" fmla="*/ 2 w 4"/>
                  <a:gd name="T7" fmla="*/ 10 h 10"/>
                  <a:gd name="T8" fmla="*/ 4 w 4"/>
                  <a:gd name="T9" fmla="*/ 5 h 10"/>
                  <a:gd name="T10" fmla="*/ 3 w 4"/>
                  <a:gd name="T11" fmla="*/ 0 h 10"/>
                </a:gdLst>
                <a:ahLst/>
                <a:cxnLst>
                  <a:cxn ang="0">
                    <a:pos x="T0" y="T1"/>
                  </a:cxn>
                  <a:cxn ang="0">
                    <a:pos x="T2" y="T3"/>
                  </a:cxn>
                  <a:cxn ang="0">
                    <a:pos x="T4" y="T5"/>
                  </a:cxn>
                  <a:cxn ang="0">
                    <a:pos x="T6" y="T7"/>
                  </a:cxn>
                  <a:cxn ang="0">
                    <a:pos x="T8" y="T9"/>
                  </a:cxn>
                  <a:cxn ang="0">
                    <a:pos x="T10" y="T11"/>
                  </a:cxn>
                </a:cxnLst>
                <a:rect l="0" t="0" r="r" b="b"/>
                <a:pathLst>
                  <a:path w="4" h="10">
                    <a:moveTo>
                      <a:pt x="3" y="0"/>
                    </a:moveTo>
                    <a:lnTo>
                      <a:pt x="0" y="5"/>
                    </a:lnTo>
                    <a:lnTo>
                      <a:pt x="0" y="8"/>
                    </a:lnTo>
                    <a:lnTo>
                      <a:pt x="2" y="10"/>
                    </a:lnTo>
                    <a:lnTo>
                      <a:pt x="4" y="5"/>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81" name="Freeform 1382">
                <a:extLst>
                  <a:ext uri="{FF2B5EF4-FFF2-40B4-BE49-F238E27FC236}">
                    <a16:creationId xmlns:a16="http://schemas.microsoft.com/office/drawing/2014/main" id="{51BA55DD-49F8-0089-6005-6CFA9A532C76}"/>
                  </a:ext>
                </a:extLst>
              </p:cNvPr>
              <p:cNvSpPr>
                <a:spLocks/>
              </p:cNvSpPr>
              <p:nvPr/>
            </p:nvSpPr>
            <p:spPr bwMode="auto">
              <a:xfrm>
                <a:off x="4408488" y="4086225"/>
                <a:ext cx="7938" cy="9525"/>
              </a:xfrm>
              <a:custGeom>
                <a:avLst/>
                <a:gdLst>
                  <a:gd name="T0" fmla="*/ 0 w 5"/>
                  <a:gd name="T1" fmla="*/ 3 h 6"/>
                  <a:gd name="T2" fmla="*/ 1 w 5"/>
                  <a:gd name="T3" fmla="*/ 6 h 6"/>
                  <a:gd name="T4" fmla="*/ 5 w 5"/>
                  <a:gd name="T5" fmla="*/ 6 h 6"/>
                  <a:gd name="T6" fmla="*/ 5 w 5"/>
                  <a:gd name="T7" fmla="*/ 2 h 6"/>
                  <a:gd name="T8" fmla="*/ 2 w 5"/>
                  <a:gd name="T9" fmla="*/ 0 h 6"/>
                  <a:gd name="T10" fmla="*/ 0 w 5"/>
                  <a:gd name="T11" fmla="*/ 3 h 6"/>
                </a:gdLst>
                <a:ahLst/>
                <a:cxnLst>
                  <a:cxn ang="0">
                    <a:pos x="T0" y="T1"/>
                  </a:cxn>
                  <a:cxn ang="0">
                    <a:pos x="T2" y="T3"/>
                  </a:cxn>
                  <a:cxn ang="0">
                    <a:pos x="T4" y="T5"/>
                  </a:cxn>
                  <a:cxn ang="0">
                    <a:pos x="T6" y="T7"/>
                  </a:cxn>
                  <a:cxn ang="0">
                    <a:pos x="T8" y="T9"/>
                  </a:cxn>
                  <a:cxn ang="0">
                    <a:pos x="T10" y="T11"/>
                  </a:cxn>
                </a:cxnLst>
                <a:rect l="0" t="0" r="r" b="b"/>
                <a:pathLst>
                  <a:path w="5" h="6">
                    <a:moveTo>
                      <a:pt x="0" y="3"/>
                    </a:moveTo>
                    <a:lnTo>
                      <a:pt x="1" y="6"/>
                    </a:lnTo>
                    <a:lnTo>
                      <a:pt x="5" y="6"/>
                    </a:lnTo>
                    <a:lnTo>
                      <a:pt x="5" y="2"/>
                    </a:lnTo>
                    <a:lnTo>
                      <a:pt x="2" y="0"/>
                    </a:lnTo>
                    <a:lnTo>
                      <a:pt x="0" y="3"/>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82" name="Line 1383">
                <a:extLst>
                  <a:ext uri="{FF2B5EF4-FFF2-40B4-BE49-F238E27FC236}">
                    <a16:creationId xmlns:a16="http://schemas.microsoft.com/office/drawing/2014/main" id="{5F45732E-82F5-6E7B-94C1-C37CEA539E20}"/>
                  </a:ext>
                </a:extLst>
              </p:cNvPr>
              <p:cNvSpPr>
                <a:spLocks noChangeShapeType="1"/>
              </p:cNvSpPr>
              <p:nvPr/>
            </p:nvSpPr>
            <p:spPr bwMode="auto">
              <a:xfrm>
                <a:off x="4370388" y="4108450"/>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83" name="Line 1384">
                <a:extLst>
                  <a:ext uri="{FF2B5EF4-FFF2-40B4-BE49-F238E27FC236}">
                    <a16:creationId xmlns:a16="http://schemas.microsoft.com/office/drawing/2014/main" id="{00246B69-1767-F9F4-B9BB-3B615AE75001}"/>
                  </a:ext>
                </a:extLst>
              </p:cNvPr>
              <p:cNvSpPr>
                <a:spLocks noChangeShapeType="1"/>
              </p:cNvSpPr>
              <p:nvPr/>
            </p:nvSpPr>
            <p:spPr bwMode="auto">
              <a:xfrm>
                <a:off x="4370388" y="4108450"/>
                <a:ext cx="0" cy="0"/>
              </a:xfrm>
              <a:prstGeom prst="line">
                <a:avLst/>
              </a:pr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84" name="Freeform 1385">
                <a:extLst>
                  <a:ext uri="{FF2B5EF4-FFF2-40B4-BE49-F238E27FC236}">
                    <a16:creationId xmlns:a16="http://schemas.microsoft.com/office/drawing/2014/main" id="{F0DFCAF0-30E8-3813-135F-F0C7DB0DDBAB}"/>
                  </a:ext>
                </a:extLst>
              </p:cNvPr>
              <p:cNvSpPr>
                <a:spLocks/>
              </p:cNvSpPr>
              <p:nvPr/>
            </p:nvSpPr>
            <p:spPr bwMode="auto">
              <a:xfrm>
                <a:off x="4371976" y="4084638"/>
                <a:ext cx="3175" cy="14288"/>
              </a:xfrm>
              <a:custGeom>
                <a:avLst/>
                <a:gdLst>
                  <a:gd name="T0" fmla="*/ 1 w 2"/>
                  <a:gd name="T1" fmla="*/ 0 h 9"/>
                  <a:gd name="T2" fmla="*/ 0 w 2"/>
                  <a:gd name="T3" fmla="*/ 9 h 9"/>
                  <a:gd name="T4" fmla="*/ 2 w 2"/>
                  <a:gd name="T5" fmla="*/ 3 h 9"/>
                  <a:gd name="T6" fmla="*/ 1 w 2"/>
                  <a:gd name="T7" fmla="*/ 0 h 9"/>
                </a:gdLst>
                <a:ahLst/>
                <a:cxnLst>
                  <a:cxn ang="0">
                    <a:pos x="T0" y="T1"/>
                  </a:cxn>
                  <a:cxn ang="0">
                    <a:pos x="T2" y="T3"/>
                  </a:cxn>
                  <a:cxn ang="0">
                    <a:pos x="T4" y="T5"/>
                  </a:cxn>
                  <a:cxn ang="0">
                    <a:pos x="T6" y="T7"/>
                  </a:cxn>
                </a:cxnLst>
                <a:rect l="0" t="0" r="r" b="b"/>
                <a:pathLst>
                  <a:path w="2" h="9">
                    <a:moveTo>
                      <a:pt x="1" y="0"/>
                    </a:moveTo>
                    <a:lnTo>
                      <a:pt x="0" y="9"/>
                    </a:lnTo>
                    <a:lnTo>
                      <a:pt x="2" y="3"/>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85" name="Freeform 1386">
                <a:extLst>
                  <a:ext uri="{FF2B5EF4-FFF2-40B4-BE49-F238E27FC236}">
                    <a16:creationId xmlns:a16="http://schemas.microsoft.com/office/drawing/2014/main" id="{B38D2BCC-3F36-E940-5004-EEDA96DA588F}"/>
                  </a:ext>
                </a:extLst>
              </p:cNvPr>
              <p:cNvSpPr>
                <a:spLocks/>
              </p:cNvSpPr>
              <p:nvPr/>
            </p:nvSpPr>
            <p:spPr bwMode="auto">
              <a:xfrm>
                <a:off x="4359276" y="4117975"/>
                <a:ext cx="7938" cy="6350"/>
              </a:xfrm>
              <a:custGeom>
                <a:avLst/>
                <a:gdLst>
                  <a:gd name="T0" fmla="*/ 1 w 5"/>
                  <a:gd name="T1" fmla="*/ 0 h 4"/>
                  <a:gd name="T2" fmla="*/ 0 w 5"/>
                  <a:gd name="T3" fmla="*/ 4 h 4"/>
                  <a:gd name="T4" fmla="*/ 3 w 5"/>
                  <a:gd name="T5" fmla="*/ 4 h 4"/>
                  <a:gd name="T6" fmla="*/ 5 w 5"/>
                  <a:gd name="T7" fmla="*/ 2 h 4"/>
                  <a:gd name="T8" fmla="*/ 4 w 5"/>
                  <a:gd name="T9" fmla="*/ 0 h 4"/>
                  <a:gd name="T10" fmla="*/ 1 w 5"/>
                  <a:gd name="T11" fmla="*/ 0 h 4"/>
                </a:gdLst>
                <a:ahLst/>
                <a:cxnLst>
                  <a:cxn ang="0">
                    <a:pos x="T0" y="T1"/>
                  </a:cxn>
                  <a:cxn ang="0">
                    <a:pos x="T2" y="T3"/>
                  </a:cxn>
                  <a:cxn ang="0">
                    <a:pos x="T4" y="T5"/>
                  </a:cxn>
                  <a:cxn ang="0">
                    <a:pos x="T6" y="T7"/>
                  </a:cxn>
                  <a:cxn ang="0">
                    <a:pos x="T8" y="T9"/>
                  </a:cxn>
                  <a:cxn ang="0">
                    <a:pos x="T10" y="T11"/>
                  </a:cxn>
                </a:cxnLst>
                <a:rect l="0" t="0" r="r" b="b"/>
                <a:pathLst>
                  <a:path w="5" h="4">
                    <a:moveTo>
                      <a:pt x="1" y="0"/>
                    </a:moveTo>
                    <a:lnTo>
                      <a:pt x="0" y="4"/>
                    </a:lnTo>
                    <a:lnTo>
                      <a:pt x="3" y="4"/>
                    </a:lnTo>
                    <a:lnTo>
                      <a:pt x="5" y="2"/>
                    </a:lnTo>
                    <a:lnTo>
                      <a:pt x="4" y="0"/>
                    </a:lnTo>
                    <a:lnTo>
                      <a:pt x="1"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86" name="Freeform 1387">
                <a:extLst>
                  <a:ext uri="{FF2B5EF4-FFF2-40B4-BE49-F238E27FC236}">
                    <a16:creationId xmlns:a16="http://schemas.microsoft.com/office/drawing/2014/main" id="{47429218-B0FB-C823-A1DF-05E1AA97D821}"/>
                  </a:ext>
                </a:extLst>
              </p:cNvPr>
              <p:cNvSpPr>
                <a:spLocks/>
              </p:cNvSpPr>
              <p:nvPr/>
            </p:nvSpPr>
            <p:spPr bwMode="auto">
              <a:xfrm>
                <a:off x="4368801" y="4108450"/>
                <a:ext cx="3175" cy="4763"/>
              </a:xfrm>
              <a:custGeom>
                <a:avLst/>
                <a:gdLst>
                  <a:gd name="T0" fmla="*/ 3 w 3"/>
                  <a:gd name="T1" fmla="*/ 4 h 4"/>
                  <a:gd name="T2" fmla="*/ 1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1" y="0"/>
                      <a:pt x="1" y="0"/>
                      <a:pt x="1" y="0"/>
                    </a:cubicBezTo>
                    <a:cubicBezTo>
                      <a:pt x="1" y="0"/>
                      <a:pt x="0" y="4"/>
                      <a:pt x="0" y="4"/>
                    </a:cubicBezTo>
                    <a:lnTo>
                      <a:pt x="3" y="4"/>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87" name="Freeform 1388">
                <a:extLst>
                  <a:ext uri="{FF2B5EF4-FFF2-40B4-BE49-F238E27FC236}">
                    <a16:creationId xmlns:a16="http://schemas.microsoft.com/office/drawing/2014/main" id="{C31D5C3B-F741-9FEA-FC87-8CF6BD47C1B5}"/>
                  </a:ext>
                </a:extLst>
              </p:cNvPr>
              <p:cNvSpPr>
                <a:spLocks/>
              </p:cNvSpPr>
              <p:nvPr/>
            </p:nvSpPr>
            <p:spPr bwMode="auto">
              <a:xfrm>
                <a:off x="4356101" y="4154488"/>
                <a:ext cx="23813" cy="25400"/>
              </a:xfrm>
              <a:custGeom>
                <a:avLst/>
                <a:gdLst>
                  <a:gd name="T0" fmla="*/ 14 w 15"/>
                  <a:gd name="T1" fmla="*/ 0 h 16"/>
                  <a:gd name="T2" fmla="*/ 9 w 15"/>
                  <a:gd name="T3" fmla="*/ 3 h 16"/>
                  <a:gd name="T4" fmla="*/ 6 w 15"/>
                  <a:gd name="T5" fmla="*/ 1 h 16"/>
                  <a:gd name="T6" fmla="*/ 3 w 15"/>
                  <a:gd name="T7" fmla="*/ 2 h 16"/>
                  <a:gd name="T8" fmla="*/ 2 w 15"/>
                  <a:gd name="T9" fmla="*/ 4 h 16"/>
                  <a:gd name="T10" fmla="*/ 5 w 15"/>
                  <a:gd name="T11" fmla="*/ 8 h 16"/>
                  <a:gd name="T12" fmla="*/ 5 w 15"/>
                  <a:gd name="T13" fmla="*/ 11 h 16"/>
                  <a:gd name="T14" fmla="*/ 2 w 15"/>
                  <a:gd name="T15" fmla="*/ 13 h 16"/>
                  <a:gd name="T16" fmla="*/ 0 w 15"/>
                  <a:gd name="T17" fmla="*/ 15 h 16"/>
                  <a:gd name="T18" fmla="*/ 3 w 15"/>
                  <a:gd name="T19" fmla="*/ 16 h 16"/>
                  <a:gd name="T20" fmla="*/ 10 w 15"/>
                  <a:gd name="T21" fmla="*/ 15 h 16"/>
                  <a:gd name="T22" fmla="*/ 12 w 15"/>
                  <a:gd name="T23" fmla="*/ 11 h 16"/>
                  <a:gd name="T24" fmla="*/ 12 w 15"/>
                  <a:gd name="T25" fmla="*/ 8 h 16"/>
                  <a:gd name="T26" fmla="*/ 11 w 15"/>
                  <a:gd name="T27" fmla="*/ 5 h 16"/>
                  <a:gd name="T28" fmla="*/ 15 w 15"/>
                  <a:gd name="T29" fmla="*/ 1 h 16"/>
                  <a:gd name="T30" fmla="*/ 14 w 15"/>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6">
                    <a:moveTo>
                      <a:pt x="14" y="0"/>
                    </a:moveTo>
                    <a:lnTo>
                      <a:pt x="9" y="3"/>
                    </a:lnTo>
                    <a:lnTo>
                      <a:pt x="6" y="1"/>
                    </a:lnTo>
                    <a:lnTo>
                      <a:pt x="3" y="2"/>
                    </a:lnTo>
                    <a:lnTo>
                      <a:pt x="2" y="4"/>
                    </a:lnTo>
                    <a:lnTo>
                      <a:pt x="5" y="8"/>
                    </a:lnTo>
                    <a:lnTo>
                      <a:pt x="5" y="11"/>
                    </a:lnTo>
                    <a:lnTo>
                      <a:pt x="2" y="13"/>
                    </a:lnTo>
                    <a:lnTo>
                      <a:pt x="0" y="15"/>
                    </a:lnTo>
                    <a:lnTo>
                      <a:pt x="3" y="16"/>
                    </a:lnTo>
                    <a:lnTo>
                      <a:pt x="10" y="15"/>
                    </a:lnTo>
                    <a:lnTo>
                      <a:pt x="12" y="11"/>
                    </a:lnTo>
                    <a:lnTo>
                      <a:pt x="12" y="8"/>
                    </a:lnTo>
                    <a:lnTo>
                      <a:pt x="11" y="5"/>
                    </a:lnTo>
                    <a:lnTo>
                      <a:pt x="15" y="1"/>
                    </a:lnTo>
                    <a:lnTo>
                      <a:pt x="14"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88" name="Freeform 1389">
                <a:extLst>
                  <a:ext uri="{FF2B5EF4-FFF2-40B4-BE49-F238E27FC236}">
                    <a16:creationId xmlns:a16="http://schemas.microsoft.com/office/drawing/2014/main" id="{1898CBEB-6F18-A251-9D29-2C1EFA0FC6F4}"/>
                  </a:ext>
                </a:extLst>
              </p:cNvPr>
              <p:cNvSpPr>
                <a:spLocks/>
              </p:cNvSpPr>
              <p:nvPr/>
            </p:nvSpPr>
            <p:spPr bwMode="auto">
              <a:xfrm>
                <a:off x="4381501" y="4148138"/>
                <a:ext cx="4763" cy="3175"/>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2" y="2"/>
                    </a:lnTo>
                    <a:lnTo>
                      <a:pt x="3" y="0"/>
                    </a:lnTo>
                    <a:close/>
                  </a:path>
                </a:pathLst>
              </a:custGeom>
              <a:grpFill/>
              <a:ln w="952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sp>
        <p:nvSpPr>
          <p:cNvPr id="1389" name="TextBox 1388">
            <a:extLst>
              <a:ext uri="{FF2B5EF4-FFF2-40B4-BE49-F238E27FC236}">
                <a16:creationId xmlns:a16="http://schemas.microsoft.com/office/drawing/2014/main" id="{38794A51-2F03-006B-8A24-5D9F1A4A6B26}"/>
              </a:ext>
            </a:extLst>
          </p:cNvPr>
          <p:cNvSpPr txBox="1"/>
          <p:nvPr/>
        </p:nvSpPr>
        <p:spPr>
          <a:xfrm>
            <a:off x="7450267" y="1505437"/>
            <a:ext cx="4433781" cy="4524315"/>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Aptos" panose="020B0004020202020204" pitchFamily="34" charset="0"/>
              <a:ea typeface="Aptos" panose="020B0004020202020204" pitchFamily="34" charset="0"/>
              <a:cs typeface="Aptos" panose="020B000402020202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GB" sz="1800" b="0" i="0" u="none" strike="noStrike" kern="1200" cap="none" spc="0" normalizeH="0" baseline="0" noProof="0">
                <a:ln>
                  <a:noFill/>
                </a:ln>
                <a:solidFill>
                  <a:srgbClr val="FFFFFF"/>
                </a:solidFill>
                <a:effectLst/>
                <a:uLnTx/>
                <a:uFillTx/>
                <a:latin typeface="Aptos"/>
                <a:ea typeface="Aptos" panose="020B0004020202020204" pitchFamily="34" charset="0"/>
                <a:cs typeface="Aptos" panose="020B0004020202020204" pitchFamily="34" charset="0"/>
              </a:rPr>
              <a:t>The Northern Sea Route (blue) through the Arctic to Asia is only available for half the year, around June to December.</a:t>
            </a:r>
            <a:endParaRPr kumimoji="0" lang="en-GB" sz="1800" b="0" i="0" u="none" strike="noStrike" kern="1200" cap="none" spc="0" normalizeH="0" baseline="0" noProof="0">
              <a:ln>
                <a:noFill/>
              </a:ln>
              <a:solidFill>
                <a:srgbClr val="FFFFFF"/>
              </a:solidFill>
              <a:effectLst/>
              <a:uLnTx/>
              <a:uFillTx/>
              <a:latin typeface="Aptos" panose="020B0004020202020204" pitchFamily="34" charset="0"/>
              <a:ea typeface="Aptos" panose="020B0004020202020204" pitchFamily="34" charset="0"/>
              <a:cs typeface="Aptos" panose="020B000402020202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endParaRPr kumimoji="0" lang="en-GB" sz="1800" b="0" i="0" u="none" strike="noStrike" kern="1200" cap="none" spc="0" normalizeH="0" baseline="0" noProof="0">
              <a:ln>
                <a:noFill/>
              </a:ln>
              <a:solidFill>
                <a:srgbClr val="FFFFFF"/>
              </a:solidFill>
              <a:effectLst/>
              <a:uLnTx/>
              <a:uFillTx/>
              <a:latin typeface="Aptos" panose="020B0004020202020204" pitchFamily="34" charset="0"/>
              <a:ea typeface="Aptos" panose="020B0004020202020204" pitchFamily="34" charset="0"/>
              <a:cs typeface="Aptos" panose="020B000402020202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GB" sz="1800" b="0" i="0" u="none" strike="noStrike" kern="1200" cap="none" spc="0" normalizeH="0" baseline="0" noProof="0">
                <a:ln>
                  <a:noFill/>
                </a:ln>
                <a:solidFill>
                  <a:srgbClr val="FFFFFF"/>
                </a:solidFill>
                <a:effectLst/>
                <a:uLnTx/>
                <a:uFillTx/>
                <a:latin typeface="Aptos" panose="020B0004020202020204" pitchFamily="34" charset="0"/>
                <a:ea typeface="Aptos" panose="020B0004020202020204" pitchFamily="34" charset="0"/>
                <a:cs typeface="Aptos" panose="020B0004020202020204" pitchFamily="34" charset="0"/>
              </a:rPr>
              <a:t>The sanctioned Arctic LNG 2 project has faced restricted output due to the long delivery chain to its only customer at Beihai in China.</a:t>
            </a: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endParaRPr kumimoji="0" lang="en-GB" sz="1800" b="0" i="0" u="none" strike="noStrike" kern="1200" cap="none" spc="0" normalizeH="0" baseline="0" noProof="0">
              <a:ln>
                <a:noFill/>
              </a:ln>
              <a:solidFill>
                <a:srgbClr val="FFFFFF"/>
              </a:solidFill>
              <a:effectLst/>
              <a:uLnTx/>
              <a:uFillTx/>
              <a:latin typeface="Aptos" panose="020B0004020202020204" pitchFamily="34" charset="0"/>
              <a:ea typeface="Aptos" panose="020B0004020202020204" pitchFamily="34" charset="0"/>
              <a:cs typeface="Aptos" panose="020B000402020202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GB" sz="1800" b="0" i="0" u="none" strike="noStrike" kern="1200" cap="none" spc="0" normalizeH="0" baseline="0" noProof="0">
                <a:ln>
                  <a:noFill/>
                </a:ln>
                <a:solidFill>
                  <a:srgbClr val="FFFFFF"/>
                </a:solidFill>
                <a:effectLst/>
                <a:uLnTx/>
                <a:uFillTx/>
                <a:latin typeface="Aptos" panose="020B0004020202020204" pitchFamily="34" charset="0"/>
                <a:ea typeface="Aptos" panose="020B0004020202020204" pitchFamily="34" charset="0"/>
                <a:cs typeface="Aptos" panose="020B0004020202020204" pitchFamily="34" charset="0"/>
              </a:rPr>
              <a:t>Europe has banned all Russian LNG deliveries to Europe from January 2027, which will force Yamal LNG cargoes to also take longer routes to Asia.</a:t>
            </a: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endParaRPr kumimoji="0" lang="en-GB" sz="1800" b="0" i="0" u="none" strike="noStrike" kern="1200" cap="none" spc="0" normalizeH="0" baseline="0" noProof="0">
              <a:ln>
                <a:noFill/>
              </a:ln>
              <a:solidFill>
                <a:srgbClr val="FFFFFF"/>
              </a:solidFill>
              <a:effectLst/>
              <a:uLnTx/>
              <a:uFillTx/>
              <a:latin typeface="Aptos" panose="020B0004020202020204" pitchFamily="34" charset="0"/>
              <a:ea typeface="Aptos" panose="020B0004020202020204" pitchFamily="34" charset="0"/>
              <a:cs typeface="Aptos" panose="020B000402020202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endParaRPr kumimoji="0" lang="en-GB" sz="1800" b="0" i="0" u="none" strike="noStrike" kern="1200" cap="none" spc="0" normalizeH="0" baseline="0" noProof="0">
              <a:ln>
                <a:noFill/>
              </a:ln>
              <a:solidFill>
                <a:srgbClr val="FFFFFF"/>
              </a:solidFill>
              <a:effectLst/>
              <a:uLnTx/>
              <a:uFillTx/>
              <a:latin typeface="Aptos" panose="020B0004020202020204" pitchFamily="34" charset="0"/>
              <a:ea typeface="Aptos" panose="020B0004020202020204" pitchFamily="34" charset="0"/>
              <a:cs typeface="Aptos" panose="020B0004020202020204" pitchFamily="34" charset="0"/>
            </a:endParaRPr>
          </a:p>
        </p:txBody>
      </p:sp>
      <p:sp>
        <p:nvSpPr>
          <p:cNvPr id="1391" name="Freeform: Shape 1390">
            <a:extLst>
              <a:ext uri="{FF2B5EF4-FFF2-40B4-BE49-F238E27FC236}">
                <a16:creationId xmlns:a16="http://schemas.microsoft.com/office/drawing/2014/main" id="{4FD23841-FE56-5DF7-85C9-7F7227A28913}"/>
              </a:ext>
            </a:extLst>
          </p:cNvPr>
          <p:cNvSpPr/>
          <p:nvPr/>
        </p:nvSpPr>
        <p:spPr>
          <a:xfrm>
            <a:off x="4491450" y="1809834"/>
            <a:ext cx="2257573" cy="2179817"/>
          </a:xfrm>
          <a:custGeom>
            <a:avLst/>
            <a:gdLst>
              <a:gd name="csX0" fmla="*/ 0 w 2257573"/>
              <a:gd name="csY0" fmla="*/ 588404 h 2179817"/>
              <a:gd name="csX1" fmla="*/ 237744 w 2257573"/>
              <a:gd name="csY1" fmla="*/ 323228 h 2179817"/>
              <a:gd name="csX2" fmla="*/ 356616 w 2257573"/>
              <a:gd name="csY2" fmla="*/ 204356 h 2179817"/>
              <a:gd name="csX3" fmla="*/ 832104 w 2257573"/>
              <a:gd name="csY3" fmla="*/ 48908 h 2179817"/>
              <a:gd name="csX4" fmla="*/ 1179576 w 2257573"/>
              <a:gd name="csY4" fmla="*/ 3188 h 2179817"/>
              <a:gd name="csX5" fmla="*/ 1920240 w 2257573"/>
              <a:gd name="csY5" fmla="*/ 122060 h 2179817"/>
              <a:gd name="csX6" fmla="*/ 2194560 w 2257573"/>
              <a:gd name="csY6" fmla="*/ 250076 h 2179817"/>
              <a:gd name="csX7" fmla="*/ 2249424 w 2257573"/>
              <a:gd name="csY7" fmla="*/ 817004 h 2179817"/>
              <a:gd name="csX8" fmla="*/ 2066544 w 2257573"/>
              <a:gd name="csY8" fmla="*/ 1347356 h 2179817"/>
              <a:gd name="csX9" fmla="*/ 1764792 w 2257573"/>
              <a:gd name="csY9" fmla="*/ 1895996 h 2179817"/>
              <a:gd name="csX10" fmla="*/ 1554480 w 2257573"/>
              <a:gd name="csY10" fmla="*/ 2142884 h 2179817"/>
              <a:gd name="csX11" fmla="*/ 1380744 w 2257573"/>
              <a:gd name="csY11" fmla="*/ 2179460 h 2179817"/>
              <a:gd name="csX12" fmla="*/ 1243584 w 2257573"/>
              <a:gd name="csY12" fmla="*/ 2152028 h 217981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257573" h="2179817">
                <a:moveTo>
                  <a:pt x="0" y="588404"/>
                </a:moveTo>
                <a:cubicBezTo>
                  <a:pt x="89154" y="487820"/>
                  <a:pt x="178308" y="387236"/>
                  <a:pt x="237744" y="323228"/>
                </a:cubicBezTo>
                <a:cubicBezTo>
                  <a:pt x="297180" y="259220"/>
                  <a:pt x="257556" y="250076"/>
                  <a:pt x="356616" y="204356"/>
                </a:cubicBezTo>
                <a:cubicBezTo>
                  <a:pt x="455676" y="158636"/>
                  <a:pt x="694944" y="82436"/>
                  <a:pt x="832104" y="48908"/>
                </a:cubicBezTo>
                <a:cubicBezTo>
                  <a:pt x="969264" y="15380"/>
                  <a:pt x="998220" y="-9004"/>
                  <a:pt x="1179576" y="3188"/>
                </a:cubicBezTo>
                <a:cubicBezTo>
                  <a:pt x="1360932" y="15380"/>
                  <a:pt x="1751076" y="80912"/>
                  <a:pt x="1920240" y="122060"/>
                </a:cubicBezTo>
                <a:cubicBezTo>
                  <a:pt x="2089404" y="163208"/>
                  <a:pt x="2139696" y="134252"/>
                  <a:pt x="2194560" y="250076"/>
                </a:cubicBezTo>
                <a:cubicBezTo>
                  <a:pt x="2249424" y="365900"/>
                  <a:pt x="2270760" y="634124"/>
                  <a:pt x="2249424" y="817004"/>
                </a:cubicBezTo>
                <a:cubicBezTo>
                  <a:pt x="2228088" y="999884"/>
                  <a:pt x="2147316" y="1167524"/>
                  <a:pt x="2066544" y="1347356"/>
                </a:cubicBezTo>
                <a:cubicBezTo>
                  <a:pt x="1985772" y="1527188"/>
                  <a:pt x="1850136" y="1763408"/>
                  <a:pt x="1764792" y="1895996"/>
                </a:cubicBezTo>
                <a:cubicBezTo>
                  <a:pt x="1679448" y="2028584"/>
                  <a:pt x="1618488" y="2095640"/>
                  <a:pt x="1554480" y="2142884"/>
                </a:cubicBezTo>
                <a:cubicBezTo>
                  <a:pt x="1490472" y="2190128"/>
                  <a:pt x="1432560" y="2177936"/>
                  <a:pt x="1380744" y="2179460"/>
                </a:cubicBezTo>
                <a:cubicBezTo>
                  <a:pt x="1328928" y="2180984"/>
                  <a:pt x="1286256" y="2166506"/>
                  <a:pt x="1243584" y="2152028"/>
                </a:cubicBezTo>
              </a:path>
            </a:pathLst>
          </a:custGeom>
          <a:noFill/>
          <a:ln w="3810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DE"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92" name="Freeform: Shape 1391">
            <a:extLst>
              <a:ext uri="{FF2B5EF4-FFF2-40B4-BE49-F238E27FC236}">
                <a16:creationId xmlns:a16="http://schemas.microsoft.com/office/drawing/2014/main" id="{CA7149E9-6B41-DF5B-EC95-23D4663CD6E9}"/>
              </a:ext>
            </a:extLst>
          </p:cNvPr>
          <p:cNvSpPr/>
          <p:nvPr/>
        </p:nvSpPr>
        <p:spPr>
          <a:xfrm>
            <a:off x="3082003" y="2391151"/>
            <a:ext cx="2666436" cy="2040024"/>
          </a:xfrm>
          <a:custGeom>
            <a:avLst/>
            <a:gdLst>
              <a:gd name="csX0" fmla="*/ 1411146 w 2666436"/>
              <a:gd name="csY0" fmla="*/ 4337 h 2040024"/>
              <a:gd name="csX1" fmla="*/ 1269744 w 2666436"/>
              <a:gd name="csY1" fmla="*/ 23191 h 2040024"/>
              <a:gd name="csX2" fmla="*/ 1232036 w 2666436"/>
              <a:gd name="csY2" fmla="*/ 183447 h 2040024"/>
              <a:gd name="csX3" fmla="*/ 1137768 w 2666436"/>
              <a:gd name="csY3" fmla="*/ 230581 h 2040024"/>
              <a:gd name="csX4" fmla="*/ 930379 w 2666436"/>
              <a:gd name="csY4" fmla="*/ 174020 h 2040024"/>
              <a:gd name="csX5" fmla="*/ 619294 w 2666436"/>
              <a:gd name="csY5" fmla="*/ 155166 h 2040024"/>
              <a:gd name="csX6" fmla="*/ 411904 w 2666436"/>
              <a:gd name="csY6" fmla="*/ 305995 h 2040024"/>
              <a:gd name="csX7" fmla="*/ 251649 w 2666436"/>
              <a:gd name="csY7" fmla="*/ 551092 h 2040024"/>
              <a:gd name="csX8" fmla="*/ 289356 w 2666436"/>
              <a:gd name="csY8" fmla="*/ 805616 h 2040024"/>
              <a:gd name="csX9" fmla="*/ 261076 w 2666436"/>
              <a:gd name="csY9" fmla="*/ 890457 h 2040024"/>
              <a:gd name="csX10" fmla="*/ 138527 w 2666436"/>
              <a:gd name="csY10" fmla="*/ 928164 h 2040024"/>
              <a:gd name="csX11" fmla="*/ 15979 w 2666436"/>
              <a:gd name="csY11" fmla="*/ 1069566 h 2040024"/>
              <a:gd name="csX12" fmla="*/ 6552 w 2666436"/>
              <a:gd name="csY12" fmla="*/ 1201542 h 2040024"/>
              <a:gd name="csX13" fmla="*/ 63113 w 2666436"/>
              <a:gd name="csY13" fmla="*/ 1267529 h 2040024"/>
              <a:gd name="csX14" fmla="*/ 213942 w 2666436"/>
              <a:gd name="csY14" fmla="*/ 1239249 h 2040024"/>
              <a:gd name="csX15" fmla="*/ 430758 w 2666436"/>
              <a:gd name="csY15" fmla="*/ 1210968 h 2040024"/>
              <a:gd name="csX16" fmla="*/ 506173 w 2666436"/>
              <a:gd name="csY16" fmla="*/ 1286383 h 2040024"/>
              <a:gd name="csX17" fmla="*/ 600441 w 2666436"/>
              <a:gd name="csY17" fmla="*/ 1333517 h 2040024"/>
              <a:gd name="csX18" fmla="*/ 704135 w 2666436"/>
              <a:gd name="csY18" fmla="*/ 1305236 h 2040024"/>
              <a:gd name="csX19" fmla="*/ 826684 w 2666436"/>
              <a:gd name="csY19" fmla="*/ 1324090 h 2040024"/>
              <a:gd name="csX20" fmla="*/ 911525 w 2666436"/>
              <a:gd name="csY20" fmla="*/ 1342944 h 2040024"/>
              <a:gd name="csX21" fmla="*/ 1005793 w 2666436"/>
              <a:gd name="csY21" fmla="*/ 1512626 h 2040024"/>
              <a:gd name="csX22" fmla="*/ 1118915 w 2666436"/>
              <a:gd name="csY22" fmla="*/ 1691735 h 2040024"/>
              <a:gd name="csX23" fmla="*/ 1194329 w 2666436"/>
              <a:gd name="csY23" fmla="*/ 1786003 h 2040024"/>
              <a:gd name="csX24" fmla="*/ 1269744 w 2666436"/>
              <a:gd name="csY24" fmla="*/ 1776577 h 2040024"/>
              <a:gd name="csX25" fmla="*/ 1495987 w 2666436"/>
              <a:gd name="csY25" fmla="*/ 1748296 h 2040024"/>
              <a:gd name="csX26" fmla="*/ 1807071 w 2666436"/>
              <a:gd name="csY26" fmla="*/ 1889698 h 2040024"/>
              <a:gd name="csX27" fmla="*/ 1891913 w 2666436"/>
              <a:gd name="csY27" fmla="*/ 1955686 h 2040024"/>
              <a:gd name="csX28" fmla="*/ 2127583 w 2666436"/>
              <a:gd name="csY28" fmla="*/ 1946259 h 2040024"/>
              <a:gd name="csX29" fmla="*/ 2287838 w 2666436"/>
              <a:gd name="csY29" fmla="*/ 1917979 h 2040024"/>
              <a:gd name="csX30" fmla="*/ 2372680 w 2666436"/>
              <a:gd name="csY30" fmla="*/ 1917979 h 2040024"/>
              <a:gd name="csX31" fmla="*/ 2457521 w 2666436"/>
              <a:gd name="csY31" fmla="*/ 1974539 h 2040024"/>
              <a:gd name="csX32" fmla="*/ 2495228 w 2666436"/>
              <a:gd name="csY32" fmla="*/ 2031100 h 2040024"/>
              <a:gd name="csX33" fmla="*/ 2551789 w 2666436"/>
              <a:gd name="csY33" fmla="*/ 2031100 h 2040024"/>
              <a:gd name="csX34" fmla="*/ 2627203 w 2666436"/>
              <a:gd name="csY34" fmla="*/ 1946259 h 2040024"/>
              <a:gd name="csX35" fmla="*/ 2664911 w 2666436"/>
              <a:gd name="csY35" fmla="*/ 1682309 h 2040024"/>
              <a:gd name="csX36" fmla="*/ 2655484 w 2666436"/>
              <a:gd name="csY36" fmla="*/ 1578614 h 204002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Lst>
            <a:rect l="l" t="t" r="r" b="b"/>
            <a:pathLst>
              <a:path w="2666436" h="2040024">
                <a:moveTo>
                  <a:pt x="1411146" y="4337"/>
                </a:moveTo>
                <a:cubicBezTo>
                  <a:pt x="1355371" y="-1162"/>
                  <a:pt x="1299596" y="-6661"/>
                  <a:pt x="1269744" y="23191"/>
                </a:cubicBezTo>
                <a:cubicBezTo>
                  <a:pt x="1239892" y="53043"/>
                  <a:pt x="1254032" y="148882"/>
                  <a:pt x="1232036" y="183447"/>
                </a:cubicBezTo>
                <a:cubicBezTo>
                  <a:pt x="1210040" y="218012"/>
                  <a:pt x="1188044" y="232152"/>
                  <a:pt x="1137768" y="230581"/>
                </a:cubicBezTo>
                <a:cubicBezTo>
                  <a:pt x="1087492" y="229010"/>
                  <a:pt x="1016791" y="186589"/>
                  <a:pt x="930379" y="174020"/>
                </a:cubicBezTo>
                <a:cubicBezTo>
                  <a:pt x="843967" y="161451"/>
                  <a:pt x="705706" y="133170"/>
                  <a:pt x="619294" y="155166"/>
                </a:cubicBezTo>
                <a:cubicBezTo>
                  <a:pt x="532882" y="177162"/>
                  <a:pt x="473178" y="240007"/>
                  <a:pt x="411904" y="305995"/>
                </a:cubicBezTo>
                <a:cubicBezTo>
                  <a:pt x="350630" y="371983"/>
                  <a:pt x="272074" y="467822"/>
                  <a:pt x="251649" y="551092"/>
                </a:cubicBezTo>
                <a:cubicBezTo>
                  <a:pt x="231224" y="634362"/>
                  <a:pt x="287785" y="749055"/>
                  <a:pt x="289356" y="805616"/>
                </a:cubicBezTo>
                <a:cubicBezTo>
                  <a:pt x="290927" y="862177"/>
                  <a:pt x="286214" y="870032"/>
                  <a:pt x="261076" y="890457"/>
                </a:cubicBezTo>
                <a:cubicBezTo>
                  <a:pt x="235938" y="910882"/>
                  <a:pt x="179376" y="898313"/>
                  <a:pt x="138527" y="928164"/>
                </a:cubicBezTo>
                <a:cubicBezTo>
                  <a:pt x="97678" y="958015"/>
                  <a:pt x="37975" y="1024003"/>
                  <a:pt x="15979" y="1069566"/>
                </a:cubicBezTo>
                <a:cubicBezTo>
                  <a:pt x="-6017" y="1115129"/>
                  <a:pt x="-1304" y="1168548"/>
                  <a:pt x="6552" y="1201542"/>
                </a:cubicBezTo>
                <a:cubicBezTo>
                  <a:pt x="14408" y="1234536"/>
                  <a:pt x="28548" y="1261244"/>
                  <a:pt x="63113" y="1267529"/>
                </a:cubicBezTo>
                <a:cubicBezTo>
                  <a:pt x="97678" y="1273814"/>
                  <a:pt x="152668" y="1248676"/>
                  <a:pt x="213942" y="1239249"/>
                </a:cubicBezTo>
                <a:cubicBezTo>
                  <a:pt x="275216" y="1229822"/>
                  <a:pt x="382053" y="1203112"/>
                  <a:pt x="430758" y="1210968"/>
                </a:cubicBezTo>
                <a:cubicBezTo>
                  <a:pt x="479463" y="1218824"/>
                  <a:pt x="477892" y="1265958"/>
                  <a:pt x="506173" y="1286383"/>
                </a:cubicBezTo>
                <a:cubicBezTo>
                  <a:pt x="534454" y="1306808"/>
                  <a:pt x="567447" y="1330375"/>
                  <a:pt x="600441" y="1333517"/>
                </a:cubicBezTo>
                <a:cubicBezTo>
                  <a:pt x="633435" y="1336659"/>
                  <a:pt x="666428" y="1306807"/>
                  <a:pt x="704135" y="1305236"/>
                </a:cubicBezTo>
                <a:cubicBezTo>
                  <a:pt x="741842" y="1303665"/>
                  <a:pt x="792119" y="1317805"/>
                  <a:pt x="826684" y="1324090"/>
                </a:cubicBezTo>
                <a:cubicBezTo>
                  <a:pt x="861249" y="1330375"/>
                  <a:pt x="881674" y="1311521"/>
                  <a:pt x="911525" y="1342944"/>
                </a:cubicBezTo>
                <a:cubicBezTo>
                  <a:pt x="941376" y="1374367"/>
                  <a:pt x="971228" y="1454494"/>
                  <a:pt x="1005793" y="1512626"/>
                </a:cubicBezTo>
                <a:cubicBezTo>
                  <a:pt x="1040358" y="1570758"/>
                  <a:pt x="1087492" y="1646172"/>
                  <a:pt x="1118915" y="1691735"/>
                </a:cubicBezTo>
                <a:cubicBezTo>
                  <a:pt x="1150338" y="1737298"/>
                  <a:pt x="1169191" y="1771863"/>
                  <a:pt x="1194329" y="1786003"/>
                </a:cubicBezTo>
                <a:cubicBezTo>
                  <a:pt x="1219467" y="1800143"/>
                  <a:pt x="1269744" y="1776577"/>
                  <a:pt x="1269744" y="1776577"/>
                </a:cubicBezTo>
                <a:cubicBezTo>
                  <a:pt x="1320020" y="1770293"/>
                  <a:pt x="1406433" y="1729443"/>
                  <a:pt x="1495987" y="1748296"/>
                </a:cubicBezTo>
                <a:cubicBezTo>
                  <a:pt x="1585541" y="1767149"/>
                  <a:pt x="1741083" y="1855133"/>
                  <a:pt x="1807071" y="1889698"/>
                </a:cubicBezTo>
                <a:cubicBezTo>
                  <a:pt x="1873059" y="1924263"/>
                  <a:pt x="1838494" y="1946259"/>
                  <a:pt x="1891913" y="1955686"/>
                </a:cubicBezTo>
                <a:cubicBezTo>
                  <a:pt x="1945332" y="1965113"/>
                  <a:pt x="2061596" y="1952543"/>
                  <a:pt x="2127583" y="1946259"/>
                </a:cubicBezTo>
                <a:cubicBezTo>
                  <a:pt x="2193570" y="1939975"/>
                  <a:pt x="2246989" y="1922692"/>
                  <a:pt x="2287838" y="1917979"/>
                </a:cubicBezTo>
                <a:cubicBezTo>
                  <a:pt x="2328687" y="1913266"/>
                  <a:pt x="2344400" y="1908552"/>
                  <a:pt x="2372680" y="1917979"/>
                </a:cubicBezTo>
                <a:cubicBezTo>
                  <a:pt x="2400961" y="1927406"/>
                  <a:pt x="2437096" y="1955686"/>
                  <a:pt x="2457521" y="1974539"/>
                </a:cubicBezTo>
                <a:cubicBezTo>
                  <a:pt x="2477946" y="1993393"/>
                  <a:pt x="2479517" y="2021673"/>
                  <a:pt x="2495228" y="2031100"/>
                </a:cubicBezTo>
                <a:cubicBezTo>
                  <a:pt x="2510939" y="2040527"/>
                  <a:pt x="2529793" y="2045240"/>
                  <a:pt x="2551789" y="2031100"/>
                </a:cubicBezTo>
                <a:cubicBezTo>
                  <a:pt x="2573785" y="2016960"/>
                  <a:pt x="2608349" y="2004391"/>
                  <a:pt x="2627203" y="1946259"/>
                </a:cubicBezTo>
                <a:cubicBezTo>
                  <a:pt x="2646057" y="1888127"/>
                  <a:pt x="2660198" y="1743583"/>
                  <a:pt x="2664911" y="1682309"/>
                </a:cubicBezTo>
                <a:cubicBezTo>
                  <a:pt x="2669624" y="1621035"/>
                  <a:pt x="2662554" y="1599824"/>
                  <a:pt x="2655484" y="1578614"/>
                </a:cubicBezTo>
              </a:path>
            </a:pathLst>
          </a:custGeom>
          <a:noFill/>
          <a:ln w="381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DE"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93" name="Freeform: Shape 1392">
            <a:extLst>
              <a:ext uri="{FF2B5EF4-FFF2-40B4-BE49-F238E27FC236}">
                <a16:creationId xmlns:a16="http://schemas.microsoft.com/office/drawing/2014/main" id="{8CBEFA70-1CC1-EFA2-F55A-39BD7FAE0E90}"/>
              </a:ext>
            </a:extLst>
          </p:cNvPr>
          <p:cNvSpPr/>
          <p:nvPr/>
        </p:nvSpPr>
        <p:spPr>
          <a:xfrm>
            <a:off x="2870842" y="3517278"/>
            <a:ext cx="2046513" cy="1695319"/>
          </a:xfrm>
          <a:custGeom>
            <a:avLst/>
            <a:gdLst>
              <a:gd name="csX0" fmla="*/ 2046513 w 2046513"/>
              <a:gd name="csY0" fmla="*/ 829559 h 1695319"/>
              <a:gd name="csX1" fmla="*/ 1546892 w 2046513"/>
              <a:gd name="csY1" fmla="*/ 1084083 h 1695319"/>
              <a:gd name="csX2" fmla="*/ 1396063 w 2046513"/>
              <a:gd name="csY2" fmla="*/ 1197204 h 1695319"/>
              <a:gd name="csX3" fmla="*/ 1301795 w 2046513"/>
              <a:gd name="csY3" fmla="*/ 1357460 h 1695319"/>
              <a:gd name="csX4" fmla="*/ 1103832 w 2046513"/>
              <a:gd name="csY4" fmla="*/ 1593130 h 1695319"/>
              <a:gd name="csX5" fmla="*/ 858736 w 2046513"/>
              <a:gd name="csY5" fmla="*/ 1687398 h 1695319"/>
              <a:gd name="csX6" fmla="*/ 717334 w 2046513"/>
              <a:gd name="csY6" fmla="*/ 1659118 h 1695319"/>
              <a:gd name="csX7" fmla="*/ 519371 w 2046513"/>
              <a:gd name="csY7" fmla="*/ 1414021 h 1695319"/>
              <a:gd name="csX8" fmla="*/ 114018 w 2046513"/>
              <a:gd name="csY8" fmla="*/ 989815 h 1695319"/>
              <a:gd name="csX9" fmla="*/ 896 w 2046513"/>
              <a:gd name="csY9" fmla="*/ 461913 h 1695319"/>
              <a:gd name="csX10" fmla="*/ 66884 w 2046513"/>
              <a:gd name="csY10" fmla="*/ 103695 h 1695319"/>
              <a:gd name="csX11" fmla="*/ 170579 w 2046513"/>
              <a:gd name="csY11" fmla="*/ 0 h 16953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2046513" h="1695319">
                <a:moveTo>
                  <a:pt x="2046513" y="829559"/>
                </a:moveTo>
                <a:cubicBezTo>
                  <a:pt x="1850906" y="926184"/>
                  <a:pt x="1655300" y="1022809"/>
                  <a:pt x="1546892" y="1084083"/>
                </a:cubicBezTo>
                <a:cubicBezTo>
                  <a:pt x="1438484" y="1145357"/>
                  <a:pt x="1436912" y="1151641"/>
                  <a:pt x="1396063" y="1197204"/>
                </a:cubicBezTo>
                <a:cubicBezTo>
                  <a:pt x="1355214" y="1242767"/>
                  <a:pt x="1350500" y="1291472"/>
                  <a:pt x="1301795" y="1357460"/>
                </a:cubicBezTo>
                <a:cubicBezTo>
                  <a:pt x="1253090" y="1423448"/>
                  <a:pt x="1177675" y="1538140"/>
                  <a:pt x="1103832" y="1593130"/>
                </a:cubicBezTo>
                <a:cubicBezTo>
                  <a:pt x="1029989" y="1648120"/>
                  <a:pt x="923152" y="1676400"/>
                  <a:pt x="858736" y="1687398"/>
                </a:cubicBezTo>
                <a:cubicBezTo>
                  <a:pt x="794320" y="1698396"/>
                  <a:pt x="773895" y="1704681"/>
                  <a:pt x="717334" y="1659118"/>
                </a:cubicBezTo>
                <a:cubicBezTo>
                  <a:pt x="660773" y="1613555"/>
                  <a:pt x="619924" y="1525571"/>
                  <a:pt x="519371" y="1414021"/>
                </a:cubicBezTo>
                <a:cubicBezTo>
                  <a:pt x="418818" y="1302471"/>
                  <a:pt x="200430" y="1148499"/>
                  <a:pt x="114018" y="989815"/>
                </a:cubicBezTo>
                <a:cubicBezTo>
                  <a:pt x="27606" y="831131"/>
                  <a:pt x="8752" y="609600"/>
                  <a:pt x="896" y="461913"/>
                </a:cubicBezTo>
                <a:cubicBezTo>
                  <a:pt x="-6960" y="314226"/>
                  <a:pt x="38603" y="180680"/>
                  <a:pt x="66884" y="103695"/>
                </a:cubicBezTo>
                <a:cubicBezTo>
                  <a:pt x="95164" y="26709"/>
                  <a:pt x="132871" y="13354"/>
                  <a:pt x="170579" y="0"/>
                </a:cubicBezTo>
              </a:path>
            </a:pathLst>
          </a:custGeom>
          <a:noFill/>
          <a:ln w="38100">
            <a:solidFill>
              <a:schemeClr val="accent1"/>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DE"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94" name="Oval 1393">
            <a:extLst>
              <a:ext uri="{FF2B5EF4-FFF2-40B4-BE49-F238E27FC236}">
                <a16:creationId xmlns:a16="http://schemas.microsoft.com/office/drawing/2014/main" id="{B50056BC-654C-6A77-679E-D0AA5A952208}"/>
              </a:ext>
            </a:extLst>
          </p:cNvPr>
          <p:cNvSpPr/>
          <p:nvPr/>
        </p:nvSpPr>
        <p:spPr>
          <a:xfrm>
            <a:off x="4415221" y="2391151"/>
            <a:ext cx="161954" cy="141402"/>
          </a:xfrm>
          <a:prstGeom prst="ellipse">
            <a:avLst/>
          </a:prstGeom>
          <a:solidFill>
            <a:schemeClr val="tx1"/>
          </a:solidFill>
          <a:ln w="381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DE"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95" name="Oval 1394">
            <a:extLst>
              <a:ext uri="{FF2B5EF4-FFF2-40B4-BE49-F238E27FC236}">
                <a16:creationId xmlns:a16="http://schemas.microsoft.com/office/drawing/2014/main" id="{571E7690-EBDC-B6EC-D5BF-C7E71C200036}"/>
              </a:ext>
            </a:extLst>
          </p:cNvPr>
          <p:cNvSpPr/>
          <p:nvPr/>
        </p:nvSpPr>
        <p:spPr>
          <a:xfrm>
            <a:off x="5653287" y="3857676"/>
            <a:ext cx="161954" cy="141402"/>
          </a:xfrm>
          <a:prstGeom prst="ellipse">
            <a:avLst/>
          </a:prstGeom>
          <a:solidFill>
            <a:schemeClr val="tx1"/>
          </a:solidFill>
          <a:ln w="381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DE"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396" name="TextBox 1395">
            <a:extLst>
              <a:ext uri="{FF2B5EF4-FFF2-40B4-BE49-F238E27FC236}">
                <a16:creationId xmlns:a16="http://schemas.microsoft.com/office/drawing/2014/main" id="{C55EE871-851B-6915-409C-1F675CEDBA61}"/>
              </a:ext>
            </a:extLst>
          </p:cNvPr>
          <p:cNvSpPr txBox="1"/>
          <p:nvPr/>
        </p:nvSpPr>
        <p:spPr>
          <a:xfrm>
            <a:off x="4532990" y="2331047"/>
            <a:ext cx="1076112" cy="43088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srgbClr val="001E3F"/>
                </a:solidFill>
                <a:effectLst/>
                <a:uLnTx/>
                <a:uFillTx/>
                <a:latin typeface="Arial" panose="020B0604020202020204"/>
                <a:ea typeface="+mn-ea"/>
                <a:cs typeface="+mn-cs"/>
              </a:rPr>
              <a:t>Arctic/Yamal LNG projects</a:t>
            </a:r>
            <a:endParaRPr kumimoji="0" lang="en-DE" sz="1100" b="1" i="0" u="none" strike="noStrike" kern="1200" cap="none" spc="0" normalizeH="0" baseline="0" noProof="0">
              <a:ln>
                <a:noFill/>
              </a:ln>
              <a:solidFill>
                <a:srgbClr val="001E3F"/>
              </a:solidFill>
              <a:effectLst/>
              <a:uLnTx/>
              <a:uFillTx/>
              <a:latin typeface="Arial" panose="020B0604020202020204"/>
              <a:ea typeface="+mn-ea"/>
              <a:cs typeface="+mn-cs"/>
            </a:endParaRPr>
          </a:p>
        </p:txBody>
      </p:sp>
      <p:sp>
        <p:nvSpPr>
          <p:cNvPr id="1397" name="TextBox 1396">
            <a:extLst>
              <a:ext uri="{FF2B5EF4-FFF2-40B4-BE49-F238E27FC236}">
                <a16:creationId xmlns:a16="http://schemas.microsoft.com/office/drawing/2014/main" id="{86D4DA62-C235-361D-B059-B0F21CD7891F}"/>
              </a:ext>
            </a:extLst>
          </p:cNvPr>
          <p:cNvSpPr txBox="1"/>
          <p:nvPr/>
        </p:nvSpPr>
        <p:spPr>
          <a:xfrm>
            <a:off x="5329669" y="3639510"/>
            <a:ext cx="612708"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srgbClr val="001E3F"/>
                </a:solidFill>
                <a:effectLst/>
                <a:uLnTx/>
                <a:uFillTx/>
                <a:latin typeface="Arial" panose="020B0604020202020204"/>
                <a:ea typeface="+mn-ea"/>
                <a:cs typeface="+mn-cs"/>
              </a:rPr>
              <a:t>Beihai</a:t>
            </a:r>
            <a:endParaRPr kumimoji="0" lang="en-DE" sz="1100" b="1" i="0" u="none" strike="noStrike" kern="1200" cap="none" spc="0" normalizeH="0" baseline="0" noProof="0">
              <a:ln>
                <a:noFill/>
              </a:ln>
              <a:solidFill>
                <a:srgbClr val="001E3F"/>
              </a:solidFill>
              <a:effectLst/>
              <a:uLnTx/>
              <a:uFillTx/>
              <a:latin typeface="Arial" panose="020B0604020202020204"/>
              <a:ea typeface="+mn-ea"/>
              <a:cs typeface="+mn-cs"/>
            </a:endParaRPr>
          </a:p>
        </p:txBody>
      </p:sp>
      <p:sp>
        <p:nvSpPr>
          <p:cNvPr id="1390" name="Rectangle 1389">
            <a:extLst>
              <a:ext uri="{FF2B5EF4-FFF2-40B4-BE49-F238E27FC236}">
                <a16:creationId xmlns:a16="http://schemas.microsoft.com/office/drawing/2014/main" id="{44E68120-3C49-3650-0619-2B88C60EBFA0}"/>
              </a:ext>
            </a:extLst>
          </p:cNvPr>
          <p:cNvSpPr/>
          <p:nvPr/>
        </p:nvSpPr>
        <p:spPr>
          <a:xfrm>
            <a:off x="0" y="6648294"/>
            <a:ext cx="1707614" cy="201946"/>
          </a:xfrm>
          <a:prstGeom prst="rect">
            <a:avLst/>
          </a:prstGeom>
          <a:solidFill>
            <a:srgbClr val="071C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Tree>
    <p:extLst>
      <p:ext uri="{BB962C8B-B14F-4D97-AF65-F5344CB8AC3E}">
        <p14:creationId xmlns:p14="http://schemas.microsoft.com/office/powerpoint/2010/main" val="1706747506"/>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12DCC6-CBAF-7A84-369C-8FEF87273981}"/>
              </a:ext>
            </a:extLst>
          </p:cNvPr>
          <p:cNvSpPr>
            <a:spLocks noGrp="1"/>
          </p:cNvSpPr>
          <p:nvPr>
            <p:ph type="title"/>
          </p:nvPr>
        </p:nvSpPr>
        <p:spPr/>
        <p:txBody>
          <a:bodyPr/>
          <a:lstStyle/>
          <a:p>
            <a:r>
              <a:rPr lang="en-GB"/>
              <a:t>LNG market now shrinking slightly in 2026</a:t>
            </a:r>
          </a:p>
        </p:txBody>
      </p:sp>
      <p:sp>
        <p:nvSpPr>
          <p:cNvPr id="5" name="TextBox 4">
            <a:extLst>
              <a:ext uri="{FF2B5EF4-FFF2-40B4-BE49-F238E27FC236}">
                <a16:creationId xmlns:a16="http://schemas.microsoft.com/office/drawing/2014/main" id="{8AE8E40E-C54B-5632-8FE6-312C537329B2}"/>
              </a:ext>
            </a:extLst>
          </p:cNvPr>
          <p:cNvSpPr txBox="1"/>
          <p:nvPr/>
        </p:nvSpPr>
        <p:spPr>
          <a:xfrm>
            <a:off x="9096782" y="1867114"/>
            <a:ext cx="2527136" cy="353943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FFFFFF"/>
                </a:solidFill>
                <a:effectLst/>
                <a:uLnTx/>
                <a:uFillTx/>
                <a:latin typeface="Arial" panose="020B0604020202020204"/>
                <a:ea typeface="+mn-ea"/>
                <a:cs typeface="+mn-cs"/>
              </a:rPr>
              <a:t>At the start of the year we expected 2026 to be a year of supply growth and a move to lower prices, likely to pre-2022 levels.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FFFFFF"/>
                </a:solidFill>
                <a:effectLst/>
                <a:uLnTx/>
                <a:uFillTx/>
                <a:latin typeface="Arial" panose="020B0604020202020204"/>
                <a:ea typeface="+mn-ea"/>
                <a:cs typeface="+mn-cs"/>
              </a:rPr>
              <a:t>We now see the LNG market shrinking in 2026 from the year before.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600" b="0" i="0" u="none" strike="noStrike" kern="1200" cap="none" spc="0" normalizeH="0" baseline="0" noProof="0">
              <a:ln>
                <a:noFill/>
              </a:ln>
              <a:solidFill>
                <a:srgbClr val="FFFFFF"/>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a:ln>
                  <a:noFill/>
                </a:ln>
                <a:solidFill>
                  <a:srgbClr val="FFFFFF"/>
                </a:solidFill>
                <a:effectLst/>
                <a:uLnTx/>
                <a:uFillTx/>
                <a:latin typeface="Arial" panose="020B0604020202020204"/>
                <a:ea typeface="+mn-ea"/>
                <a:cs typeface="+mn-cs"/>
              </a:rPr>
              <a:t>Our base case is to return to growth in 2027, but this depends on Hormuz re-opening.</a:t>
            </a:r>
          </a:p>
        </p:txBody>
      </p:sp>
      <p:pic>
        <p:nvPicPr>
          <p:cNvPr id="4" name="Picture 3">
            <a:extLst>
              <a:ext uri="{FF2B5EF4-FFF2-40B4-BE49-F238E27FC236}">
                <a16:creationId xmlns:a16="http://schemas.microsoft.com/office/drawing/2014/main" id="{86235477-46F1-63E9-71D9-154CC0AAF459}"/>
              </a:ext>
            </a:extLst>
          </p:cNvPr>
          <p:cNvPicPr>
            <a:picLocks noChangeAspect="1"/>
          </p:cNvPicPr>
          <p:nvPr/>
        </p:nvPicPr>
        <p:blipFill>
          <a:blip r:embed="rId2"/>
          <a:stretch>
            <a:fillRect/>
          </a:stretch>
        </p:blipFill>
        <p:spPr>
          <a:xfrm>
            <a:off x="568082" y="1371601"/>
            <a:ext cx="8177603" cy="4779354"/>
          </a:xfrm>
          <a:prstGeom prst="rect">
            <a:avLst/>
          </a:prstGeom>
        </p:spPr>
      </p:pic>
    </p:spTree>
    <p:extLst>
      <p:ext uri="{BB962C8B-B14F-4D97-AF65-F5344CB8AC3E}">
        <p14:creationId xmlns:p14="http://schemas.microsoft.com/office/powerpoint/2010/main" val="1253139860"/>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FB80D3-5411-9917-1823-487653BDF3E0}"/>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60A3BA84-727F-3801-F862-BD190ADA0AB5}"/>
              </a:ext>
            </a:extLst>
          </p:cNvPr>
          <p:cNvSpPr>
            <a:spLocks noGrp="1"/>
          </p:cNvSpPr>
          <p:nvPr>
            <p:ph type="body" sz="quarter" idx="13"/>
          </p:nvPr>
        </p:nvSpPr>
        <p:spPr>
          <a:xfrm>
            <a:off x="568082" y="1965325"/>
            <a:ext cx="9831281" cy="2927350"/>
          </a:xfrm>
        </p:spPr>
        <p:txBody>
          <a:bodyPr>
            <a:normAutofit/>
          </a:bodyPr>
          <a:lstStyle/>
          <a:p>
            <a:pPr algn="l"/>
            <a:r>
              <a:rPr lang="en-GB" sz="4000" b="1"/>
              <a:t>Part 5</a:t>
            </a:r>
            <a:r>
              <a:rPr lang="en-GB" sz="4000"/>
              <a:t>: </a:t>
            </a:r>
            <a:r>
              <a:rPr lang="en-GB" sz="4000">
                <a:solidFill>
                  <a:schemeClr val="accent3"/>
                </a:solidFill>
              </a:rPr>
              <a:t>Winter risks and outlook</a:t>
            </a:r>
          </a:p>
        </p:txBody>
      </p:sp>
    </p:spTree>
    <p:extLst>
      <p:ext uri="{BB962C8B-B14F-4D97-AF65-F5344CB8AC3E}">
        <p14:creationId xmlns:p14="http://schemas.microsoft.com/office/powerpoint/2010/main" val="3163962907"/>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EF7F00-F0BC-31A7-B444-33AF09544B31}"/>
              </a:ext>
            </a:extLst>
          </p:cNvPr>
          <p:cNvSpPr>
            <a:spLocks noGrp="1"/>
          </p:cNvSpPr>
          <p:nvPr>
            <p:ph type="title"/>
          </p:nvPr>
        </p:nvSpPr>
        <p:spPr>
          <a:xfrm>
            <a:off x="568083" y="438614"/>
            <a:ext cx="9967837" cy="670104"/>
          </a:xfrm>
        </p:spPr>
        <p:txBody>
          <a:bodyPr anchor="ctr">
            <a:normAutofit/>
          </a:bodyPr>
          <a:lstStyle/>
          <a:p>
            <a:r>
              <a:rPr lang="en-GB"/>
              <a:t>Forward curve pushed higher as winter risks near</a:t>
            </a:r>
          </a:p>
        </p:txBody>
      </p:sp>
      <p:pic>
        <p:nvPicPr>
          <p:cNvPr id="5" name="Picture 4">
            <a:extLst>
              <a:ext uri="{FF2B5EF4-FFF2-40B4-BE49-F238E27FC236}">
                <a16:creationId xmlns:a16="http://schemas.microsoft.com/office/drawing/2014/main" id="{BCA65B5A-5F3B-A5AE-9638-3FC775E99D72}"/>
              </a:ext>
            </a:extLst>
          </p:cNvPr>
          <p:cNvPicPr>
            <a:picLocks noChangeAspect="1"/>
          </p:cNvPicPr>
          <p:nvPr/>
        </p:nvPicPr>
        <p:blipFill>
          <a:blip r:embed="rId2"/>
          <a:stretch>
            <a:fillRect/>
          </a:stretch>
        </p:blipFill>
        <p:spPr>
          <a:xfrm>
            <a:off x="839450" y="1201683"/>
            <a:ext cx="8919147" cy="5217703"/>
          </a:xfrm>
          <a:prstGeom prst="rect">
            <a:avLst/>
          </a:prstGeom>
          <a:noFill/>
        </p:spPr>
      </p:pic>
    </p:spTree>
    <p:extLst>
      <p:ext uri="{BB962C8B-B14F-4D97-AF65-F5344CB8AC3E}">
        <p14:creationId xmlns:p14="http://schemas.microsoft.com/office/powerpoint/2010/main" val="1597736311"/>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9FC4E3-EAE2-4536-17B8-8C2C83B20CBA}"/>
              </a:ext>
            </a:extLst>
          </p:cNvPr>
          <p:cNvSpPr>
            <a:spLocks noGrp="1"/>
          </p:cNvSpPr>
          <p:nvPr>
            <p:ph type="title"/>
          </p:nvPr>
        </p:nvSpPr>
        <p:spPr>
          <a:xfrm>
            <a:off x="568083" y="583756"/>
            <a:ext cx="9967837" cy="670104"/>
          </a:xfrm>
        </p:spPr>
        <p:txBody>
          <a:bodyPr>
            <a:normAutofit/>
          </a:bodyPr>
          <a:lstStyle/>
          <a:p>
            <a:r>
              <a:rPr lang="en-GB"/>
              <a:t>Warnings of high temperatures during “Godzilla” El</a:t>
            </a:r>
            <a:r>
              <a:rPr lang="en-GB">
                <a:solidFill>
                  <a:srgbClr val="00D3F7"/>
                </a:solidFill>
              </a:rPr>
              <a:t> Niño</a:t>
            </a:r>
            <a:endParaRPr lang="en-GB"/>
          </a:p>
        </p:txBody>
      </p:sp>
      <p:pic>
        <p:nvPicPr>
          <p:cNvPr id="6" name="Picture 5">
            <a:extLst>
              <a:ext uri="{FF2B5EF4-FFF2-40B4-BE49-F238E27FC236}">
                <a16:creationId xmlns:a16="http://schemas.microsoft.com/office/drawing/2014/main" id="{733F2E26-9F49-6BF3-ECFA-8AE178B52F01}"/>
              </a:ext>
            </a:extLst>
          </p:cNvPr>
          <p:cNvPicPr>
            <a:picLocks noChangeAspect="1"/>
          </p:cNvPicPr>
          <p:nvPr/>
        </p:nvPicPr>
        <p:blipFill>
          <a:blip r:embed="rId3"/>
          <a:stretch>
            <a:fillRect/>
          </a:stretch>
        </p:blipFill>
        <p:spPr>
          <a:xfrm>
            <a:off x="929390" y="1553805"/>
            <a:ext cx="9441659" cy="1656396"/>
          </a:xfrm>
          <a:prstGeom prst="rect">
            <a:avLst/>
          </a:prstGeom>
        </p:spPr>
      </p:pic>
      <p:pic>
        <p:nvPicPr>
          <p:cNvPr id="5" name="Picture 4">
            <a:extLst>
              <a:ext uri="{FF2B5EF4-FFF2-40B4-BE49-F238E27FC236}">
                <a16:creationId xmlns:a16="http://schemas.microsoft.com/office/drawing/2014/main" id="{9BF39DDE-A7AB-FE1D-53A1-ACE5141E2528}"/>
              </a:ext>
            </a:extLst>
          </p:cNvPr>
          <p:cNvPicPr>
            <a:picLocks noChangeAspect="1"/>
          </p:cNvPicPr>
          <p:nvPr/>
        </p:nvPicPr>
        <p:blipFill>
          <a:blip r:embed="rId4"/>
          <a:stretch>
            <a:fillRect/>
          </a:stretch>
        </p:blipFill>
        <p:spPr>
          <a:xfrm>
            <a:off x="5221574" y="3510146"/>
            <a:ext cx="5149475" cy="2883705"/>
          </a:xfrm>
          <a:prstGeom prst="rect">
            <a:avLst/>
          </a:prstGeom>
        </p:spPr>
      </p:pic>
      <p:sp>
        <p:nvSpPr>
          <p:cNvPr id="8" name="TextBox 7">
            <a:extLst>
              <a:ext uri="{FF2B5EF4-FFF2-40B4-BE49-F238E27FC236}">
                <a16:creationId xmlns:a16="http://schemas.microsoft.com/office/drawing/2014/main" id="{DD97528F-30DA-2E74-2088-0C433C1DE9AB}"/>
              </a:ext>
            </a:extLst>
          </p:cNvPr>
          <p:cNvSpPr txBox="1"/>
          <p:nvPr/>
        </p:nvSpPr>
        <p:spPr>
          <a:xfrm>
            <a:off x="734518" y="3630066"/>
            <a:ext cx="4152275" cy="3139321"/>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srgbClr val="FFFFFF"/>
                </a:solidFill>
                <a:effectLst/>
                <a:uLnTx/>
                <a:uFillTx/>
                <a:latin typeface="Arial" panose="020B0604020202020204"/>
                <a:ea typeface="+mn-ea"/>
                <a:cs typeface="+mn-cs"/>
              </a:rPr>
              <a:t>A record El Nino will boost temperatures in the Pacific Ocean. Europe could potentially see milder, wetter Q4 weather.</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srgbClr val="FFFFFF"/>
                </a:solidFill>
                <a:effectLst/>
                <a:uLnTx/>
                <a:uFillTx/>
                <a:latin typeface="Arial" panose="020B0604020202020204"/>
                <a:ea typeface="+mn-ea"/>
                <a:cs typeface="+mn-cs"/>
              </a:rPr>
              <a:t>Atlantic hurricanes reduced, cutting risks to US Gulf LNG.</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srgbClr val="FFFFFF"/>
                </a:solidFill>
                <a:effectLst/>
                <a:uLnTx/>
                <a:uFillTx/>
                <a:latin typeface="Arial" panose="020B0604020202020204"/>
                <a:ea typeface="+mn-ea"/>
                <a:cs typeface="+mn-cs"/>
              </a:rPr>
              <a:t>Potential colder spells late winter.</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Tree>
    <p:extLst>
      <p:ext uri="{BB962C8B-B14F-4D97-AF65-F5344CB8AC3E}">
        <p14:creationId xmlns:p14="http://schemas.microsoft.com/office/powerpoint/2010/main" val="3553441918"/>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5373DB-2B15-C983-5DA1-5B570BE4A578}"/>
              </a:ext>
            </a:extLst>
          </p:cNvPr>
          <p:cNvSpPr>
            <a:spLocks noGrp="1"/>
          </p:cNvSpPr>
          <p:nvPr>
            <p:ph type="title"/>
          </p:nvPr>
        </p:nvSpPr>
        <p:spPr/>
        <p:txBody>
          <a:bodyPr/>
          <a:lstStyle/>
          <a:p>
            <a:r>
              <a:rPr lang="en-GB"/>
              <a:t>Late winter cold snap risk remains</a:t>
            </a:r>
          </a:p>
        </p:txBody>
      </p:sp>
      <p:pic>
        <p:nvPicPr>
          <p:cNvPr id="4" name="Picture 3">
            <a:extLst>
              <a:ext uri="{FF2B5EF4-FFF2-40B4-BE49-F238E27FC236}">
                <a16:creationId xmlns:a16="http://schemas.microsoft.com/office/drawing/2014/main" id="{50B30346-DC35-AEB2-DC3A-2F26592CF352}"/>
              </a:ext>
            </a:extLst>
          </p:cNvPr>
          <p:cNvPicPr>
            <a:picLocks noChangeAspect="1"/>
          </p:cNvPicPr>
          <p:nvPr/>
        </p:nvPicPr>
        <p:blipFill>
          <a:blip r:embed="rId2"/>
          <a:stretch>
            <a:fillRect/>
          </a:stretch>
        </p:blipFill>
        <p:spPr>
          <a:xfrm>
            <a:off x="191541" y="1380475"/>
            <a:ext cx="5607093" cy="3455294"/>
          </a:xfrm>
          <a:prstGeom prst="rect">
            <a:avLst/>
          </a:prstGeom>
        </p:spPr>
      </p:pic>
      <p:sp>
        <p:nvSpPr>
          <p:cNvPr id="8" name="TextBox 7">
            <a:extLst>
              <a:ext uri="{FF2B5EF4-FFF2-40B4-BE49-F238E27FC236}">
                <a16:creationId xmlns:a16="http://schemas.microsoft.com/office/drawing/2014/main" id="{FA23AA5D-CCD1-72FE-F3BD-8FEB47CDA312}"/>
              </a:ext>
            </a:extLst>
          </p:cNvPr>
          <p:cNvSpPr txBox="1"/>
          <p:nvPr/>
        </p:nvSpPr>
        <p:spPr>
          <a:xfrm>
            <a:off x="314634" y="5177866"/>
            <a:ext cx="10941548" cy="1200329"/>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srgbClr val="FFFFFF"/>
                </a:solidFill>
                <a:effectLst/>
                <a:uLnTx/>
                <a:uFillTx/>
                <a:latin typeface="Arial" panose="020B0604020202020204"/>
                <a:ea typeface="+mn-ea"/>
                <a:cs typeface="+mn-cs"/>
              </a:rPr>
              <a:t>In January 2026 the US suffered another extreme cold snap (also in February 2021), which drew Pacific cargoes into the Atlantic, including an unusual Australian cargo to east coast Canada.</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srgbClr val="FFFFFF"/>
                </a:solidFill>
                <a:effectLst/>
                <a:uLnTx/>
                <a:uFillTx/>
                <a:latin typeface="Arial" panose="020B0604020202020204"/>
                <a:ea typeface="+mn-ea"/>
                <a:cs typeface="+mn-cs"/>
              </a:rPr>
              <a:t>Late cold winter snaps in Europe include the February/March 2018 “Beast from the East”.</a:t>
            </a:r>
          </a:p>
        </p:txBody>
      </p:sp>
      <p:pic>
        <p:nvPicPr>
          <p:cNvPr id="7" name="Picture 6">
            <a:extLst>
              <a:ext uri="{FF2B5EF4-FFF2-40B4-BE49-F238E27FC236}">
                <a16:creationId xmlns:a16="http://schemas.microsoft.com/office/drawing/2014/main" id="{D91E8FAF-AF33-D055-0815-3ABD50813D75}"/>
              </a:ext>
            </a:extLst>
          </p:cNvPr>
          <p:cNvPicPr>
            <a:picLocks noChangeAspect="1"/>
          </p:cNvPicPr>
          <p:nvPr/>
        </p:nvPicPr>
        <p:blipFill>
          <a:blip r:embed="rId3"/>
          <a:stretch>
            <a:fillRect/>
          </a:stretch>
        </p:blipFill>
        <p:spPr>
          <a:xfrm>
            <a:off x="6096000" y="1380475"/>
            <a:ext cx="5748630" cy="3455294"/>
          </a:xfrm>
          <a:prstGeom prst="rect">
            <a:avLst/>
          </a:prstGeom>
        </p:spPr>
      </p:pic>
    </p:spTree>
    <p:extLst>
      <p:ext uri="{BB962C8B-B14F-4D97-AF65-F5344CB8AC3E}">
        <p14:creationId xmlns:p14="http://schemas.microsoft.com/office/powerpoint/2010/main" val="2716952285"/>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8938A8-2E5B-31AB-2C35-4E470EE0CF5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2A5B3FA-B364-A9F7-C9C5-04686AEFFEA9}"/>
              </a:ext>
            </a:extLst>
          </p:cNvPr>
          <p:cNvSpPr>
            <a:spLocks noGrp="1"/>
          </p:cNvSpPr>
          <p:nvPr>
            <p:ph type="title"/>
          </p:nvPr>
        </p:nvSpPr>
        <p:spPr/>
        <p:txBody>
          <a:bodyPr/>
          <a:lstStyle/>
          <a:p>
            <a:r>
              <a:rPr lang="en-GB"/>
              <a:t>Winter Gas Market Risks</a:t>
            </a:r>
          </a:p>
        </p:txBody>
      </p:sp>
      <p:sp>
        <p:nvSpPr>
          <p:cNvPr id="3" name="TextBox 2">
            <a:extLst>
              <a:ext uri="{FF2B5EF4-FFF2-40B4-BE49-F238E27FC236}">
                <a16:creationId xmlns:a16="http://schemas.microsoft.com/office/drawing/2014/main" id="{2CFDC553-9DDB-AF24-9B5F-0D4539548B9C}"/>
              </a:ext>
            </a:extLst>
          </p:cNvPr>
          <p:cNvSpPr txBox="1"/>
          <p:nvPr/>
        </p:nvSpPr>
        <p:spPr>
          <a:xfrm>
            <a:off x="366605" y="1541175"/>
            <a:ext cx="11241625" cy="4524315"/>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800" b="0" i="0" u="none" strike="noStrike" kern="1200" cap="none" spc="0" normalizeH="0" baseline="0" noProof="0">
                <a:ln>
                  <a:noFill/>
                </a:ln>
                <a:solidFill>
                  <a:srgbClr val="FFFFFF"/>
                </a:solidFill>
                <a:effectLst/>
                <a:uLnTx/>
                <a:uFillTx/>
                <a:latin typeface="Arial" panose="020B0604020202020204"/>
                <a:ea typeface="+mn-ea"/>
                <a:cs typeface="+mn-cs"/>
              </a:rPr>
              <a:t>Europe’s storage is low for the time of year. Prices are soaring higher as Europe competes harder against Asia for cargoes ahead of winter.</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800" b="0" i="0" u="none" strike="noStrike" kern="1200" cap="none" spc="0" normalizeH="0" baseline="0" noProof="0">
                <a:ln>
                  <a:noFill/>
                </a:ln>
                <a:solidFill>
                  <a:srgbClr val="FFFFFF"/>
                </a:solidFill>
                <a:effectLst/>
                <a:uLnTx/>
                <a:uFillTx/>
                <a:latin typeface="Arial" panose="020B0604020202020204"/>
                <a:ea typeface="+mn-ea"/>
                <a:cs typeface="+mn-cs"/>
              </a:rPr>
              <a:t>A record El Niño is due this year. It could bring a warmer start to Europe’s winter, which could help reduce heating and also cut the risk of hurricanes affecting US supplies. But El Nino can also be linked to a risk of a colder end to the season next year.</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800" b="0" i="0" u="none" strike="noStrike" kern="1200" cap="none" spc="0" normalizeH="0" baseline="0" noProof="0">
                <a:ln>
                  <a:noFill/>
                </a:ln>
                <a:solidFill>
                  <a:srgbClr val="FFFFFF"/>
                </a:solidFill>
                <a:effectLst/>
                <a:uLnTx/>
                <a:uFillTx/>
                <a:latin typeface="Arial" panose="020B0604020202020204"/>
                <a:ea typeface="+mn-ea"/>
                <a:cs typeface="+mn-cs"/>
              </a:rPr>
              <a:t>Russian LNG flows to Europe are banned from January 2027. Russia is increasing its shipping length, but overall exports could be constrained and it adds uncertainty to the middle of winter.</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800" b="0" i="0" u="none" strike="noStrike" kern="1200" cap="none" spc="0" normalizeH="0" baseline="0" noProof="0">
                <a:ln>
                  <a:noFill/>
                </a:ln>
                <a:solidFill>
                  <a:srgbClr val="FFFFFF"/>
                </a:solidFill>
                <a:effectLst/>
                <a:uLnTx/>
                <a:uFillTx/>
                <a:latin typeface="Arial" panose="020B0604020202020204"/>
                <a:ea typeface="+mn-ea"/>
                <a:cs typeface="+mn-cs"/>
              </a:rPr>
              <a:t>The forward curve will continue to react to prompt market events. It could lower if Hormuz is resolved soon, but a cold winter or more permanent damage could push the forward curve up yet higher.</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800" b="0" i="0" u="none" strike="noStrike" kern="1200" cap="none" spc="0" normalizeH="0" baseline="0" noProof="0">
              <a:ln>
                <a:noFill/>
              </a:ln>
              <a:solidFill>
                <a:srgbClr val="FFFFFF"/>
              </a:solidFill>
              <a:effectLst/>
              <a:uLnTx/>
              <a:uFillTx/>
              <a:latin typeface="Arial" panose="020B060402020202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800" b="0" i="0" u="none" strike="noStrike" kern="1200" cap="none" spc="0" normalizeH="0" baseline="0" noProof="0">
                <a:ln>
                  <a:noFill/>
                </a:ln>
                <a:solidFill>
                  <a:srgbClr val="FFFFFF"/>
                </a:solidFill>
                <a:effectLst/>
                <a:uLnTx/>
                <a:uFillTx/>
                <a:latin typeface="Arial" panose="020B0604020202020204"/>
                <a:ea typeface="+mn-ea"/>
                <a:cs typeface="+mn-cs"/>
              </a:rPr>
              <a:t>If Hormuz is resolved early next year, 2027 could still be a year of LNG market growth, but Europe will need to refill storage again next summer and a prolonged Hormuz outage could limit supplies. In the longer term, however, the market should return to growth and lower prices later in the decade.</a:t>
            </a: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Tree>
    <p:extLst>
      <p:ext uri="{BB962C8B-B14F-4D97-AF65-F5344CB8AC3E}">
        <p14:creationId xmlns:p14="http://schemas.microsoft.com/office/powerpoint/2010/main" val="817732744"/>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2F4EEA-9FEF-A40F-7282-BB42ACC748E7}"/>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246F9A21-EBBE-D2B9-D860-A89877BBA04E}"/>
              </a:ext>
            </a:extLst>
          </p:cNvPr>
          <p:cNvSpPr/>
          <p:nvPr/>
        </p:nvSpPr>
        <p:spPr>
          <a:xfrm rot="5400000">
            <a:off x="2666997" y="-2667000"/>
            <a:ext cx="6858001" cy="12192001"/>
          </a:xfrm>
          <a:prstGeom prst="rect">
            <a:avLst/>
          </a:prstGeom>
          <a:gradFill>
            <a:gsLst>
              <a:gs pos="100000">
                <a:srgbClr val="4EC140"/>
              </a:gs>
              <a:gs pos="0">
                <a:srgbClr val="00829F"/>
              </a:gs>
              <a:gs pos="49000">
                <a:srgbClr val="00B2A1"/>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bg1"/>
              </a:solidFill>
            </a:endParaRPr>
          </a:p>
        </p:txBody>
      </p:sp>
      <p:pic>
        <p:nvPicPr>
          <p:cNvPr id="6" name="Graphic 5">
            <a:extLst>
              <a:ext uri="{FF2B5EF4-FFF2-40B4-BE49-F238E27FC236}">
                <a16:creationId xmlns:a16="http://schemas.microsoft.com/office/drawing/2014/main" id="{5ABF1C34-0B0C-2E6B-F4F4-6FA35A7F8E01}"/>
              </a:ext>
            </a:extLst>
          </p:cNvPr>
          <p:cNvPicPr>
            <a:picLocks noChangeAspect="1"/>
          </p:cNvPicPr>
          <p:nvPr/>
        </p:nvPicPr>
        <p:blipFill>
          <a:blip>
            <a:alphaModFix/>
            <a:extLst>
              <a:ext uri="{96DAC541-7B7A-43D3-8B79-37D633B846F1}">
                <asvg:svgBlip xmlns:asvg="http://schemas.microsoft.com/office/drawing/2016/SVG/main" r:embed="rId3"/>
              </a:ext>
            </a:extLst>
          </a:blip>
          <a:srcRect r="80016" b="11779"/>
          <a:stretch/>
        </p:blipFill>
        <p:spPr>
          <a:xfrm>
            <a:off x="8247624" y="353029"/>
            <a:ext cx="3944374" cy="6504972"/>
          </a:xfrm>
          <a:prstGeom prst="rect">
            <a:avLst/>
          </a:prstGeom>
        </p:spPr>
      </p:pic>
      <p:sp>
        <p:nvSpPr>
          <p:cNvPr id="8" name="Title 1">
            <a:extLst>
              <a:ext uri="{FF2B5EF4-FFF2-40B4-BE49-F238E27FC236}">
                <a16:creationId xmlns:a16="http://schemas.microsoft.com/office/drawing/2014/main" id="{69501C56-5DC1-EAEE-3C9A-8155169039E7}"/>
              </a:ext>
            </a:extLst>
          </p:cNvPr>
          <p:cNvSpPr>
            <a:spLocks noGrp="1"/>
          </p:cNvSpPr>
          <p:nvPr>
            <p:ph type="title"/>
          </p:nvPr>
        </p:nvSpPr>
        <p:spPr>
          <a:xfrm>
            <a:off x="668670" y="156460"/>
            <a:ext cx="7734666" cy="4209192"/>
          </a:xfrm>
        </p:spPr>
        <p:txBody>
          <a:bodyPr>
            <a:normAutofit/>
          </a:bodyPr>
          <a:lstStyle/>
          <a:p>
            <a:r>
              <a:rPr lang="en-GB" sz="4000" b="1" spc="-100">
                <a:solidFill>
                  <a:schemeClr val="bg1"/>
                </a:solidFill>
                <a:latin typeface="Arial" panose="020B0604020202020204" pitchFamily="34" charset="0"/>
                <a:cs typeface="Arial" panose="020B0604020202020204" pitchFamily="34" charset="0"/>
              </a:rPr>
              <a:t>Thank you for attending!</a:t>
            </a:r>
            <a:br>
              <a:rPr lang="en-GB" sz="4000" b="1" spc="-100">
                <a:solidFill>
                  <a:schemeClr val="bg1"/>
                </a:solidFill>
                <a:latin typeface="Arial" panose="020B0604020202020204" pitchFamily="34" charset="0"/>
                <a:cs typeface="Arial" panose="020B0604020202020204" pitchFamily="34" charset="0"/>
              </a:rPr>
            </a:br>
            <a:br>
              <a:rPr lang="en-GB" sz="4000" b="1" spc="-100">
                <a:solidFill>
                  <a:schemeClr val="bg1"/>
                </a:solidFill>
                <a:latin typeface="Arial" panose="020B0604020202020204" pitchFamily="34" charset="0"/>
                <a:cs typeface="Arial" panose="020B0604020202020204" pitchFamily="34" charset="0"/>
              </a:rPr>
            </a:br>
            <a:r>
              <a:rPr lang="en-GB" sz="4000" spc="-100">
                <a:solidFill>
                  <a:schemeClr val="bg1"/>
                </a:solidFill>
                <a:latin typeface="Arial" panose="020B0604020202020204" pitchFamily="34" charset="0"/>
                <a:cs typeface="Arial" panose="020B0604020202020204" pitchFamily="34" charset="0"/>
              </a:rPr>
              <a:t>We look forward to seeing you online on 3</a:t>
            </a:r>
            <a:r>
              <a:rPr lang="en-GB" sz="4000" spc="-100" baseline="30000">
                <a:solidFill>
                  <a:schemeClr val="bg1"/>
                </a:solidFill>
                <a:latin typeface="Arial" panose="020B0604020202020204" pitchFamily="34" charset="0"/>
                <a:cs typeface="Arial" panose="020B0604020202020204" pitchFamily="34" charset="0"/>
              </a:rPr>
              <a:t>rd</a:t>
            </a:r>
            <a:r>
              <a:rPr lang="en-GB" sz="4000" spc="-100">
                <a:solidFill>
                  <a:schemeClr val="bg1"/>
                </a:solidFill>
                <a:latin typeface="Arial" panose="020B0604020202020204" pitchFamily="34" charset="0"/>
                <a:cs typeface="Arial" panose="020B0604020202020204" pitchFamily="34" charset="0"/>
              </a:rPr>
              <a:t> December 2026 &amp; </a:t>
            </a:r>
            <a:br>
              <a:rPr lang="en-GB" sz="4000" spc="-100">
                <a:solidFill>
                  <a:schemeClr val="bg1"/>
                </a:solidFill>
                <a:latin typeface="Arial" panose="020B0604020202020204" pitchFamily="34" charset="0"/>
                <a:cs typeface="Arial" panose="020B0604020202020204" pitchFamily="34" charset="0"/>
              </a:rPr>
            </a:br>
            <a:r>
              <a:rPr lang="en-GB" sz="4000" spc="-100">
                <a:solidFill>
                  <a:schemeClr val="bg1"/>
                </a:solidFill>
                <a:latin typeface="Arial" panose="020B0604020202020204" pitchFamily="34" charset="0"/>
                <a:cs typeface="Arial" panose="020B0604020202020204" pitchFamily="34" charset="0"/>
              </a:rPr>
              <a:t>in person on 28</a:t>
            </a:r>
            <a:r>
              <a:rPr lang="en-GB" sz="4000" spc="-100" baseline="30000">
                <a:solidFill>
                  <a:schemeClr val="bg1"/>
                </a:solidFill>
                <a:latin typeface="Arial" panose="020B0604020202020204" pitchFamily="34" charset="0"/>
                <a:cs typeface="Arial" panose="020B0604020202020204" pitchFamily="34" charset="0"/>
              </a:rPr>
              <a:t>th</a:t>
            </a:r>
            <a:r>
              <a:rPr lang="en-GB" sz="4000" spc="-100">
                <a:solidFill>
                  <a:schemeClr val="bg1"/>
                </a:solidFill>
                <a:latin typeface="Arial" panose="020B0604020202020204" pitchFamily="34" charset="0"/>
                <a:cs typeface="Arial" panose="020B0604020202020204" pitchFamily="34" charset="0"/>
              </a:rPr>
              <a:t> January 2027</a:t>
            </a:r>
            <a:endParaRPr lang="en-GB" sz="4000">
              <a:solidFill>
                <a:schemeClr val="bg1"/>
              </a:solidFill>
              <a:latin typeface="Arial" panose="020B0604020202020204" pitchFamily="34" charset="0"/>
              <a:cs typeface="Arial" panose="020B0604020202020204" pitchFamily="34" charset="0"/>
            </a:endParaRPr>
          </a:p>
        </p:txBody>
      </p:sp>
      <p:pic>
        <p:nvPicPr>
          <p:cNvPr id="10" name="Picture 9" descr="A black background with white text&#10;&#10;AI-generated content may be incorrect.">
            <a:extLst>
              <a:ext uri="{FF2B5EF4-FFF2-40B4-BE49-F238E27FC236}">
                <a16:creationId xmlns:a16="http://schemas.microsoft.com/office/drawing/2014/main" id="{1CC531F1-E2FE-9C9C-552C-72116EE3F14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38198" y="5518310"/>
            <a:ext cx="2942301" cy="670560"/>
          </a:xfrm>
          <a:prstGeom prst="rect">
            <a:avLst/>
          </a:prstGeom>
        </p:spPr>
      </p:pic>
      <p:sp>
        <p:nvSpPr>
          <p:cNvPr id="2" name="TextBox 1">
            <a:extLst>
              <a:ext uri="{FF2B5EF4-FFF2-40B4-BE49-F238E27FC236}">
                <a16:creationId xmlns:a16="http://schemas.microsoft.com/office/drawing/2014/main" id="{0453685E-8D4C-7DA5-1773-014BE5C116FB}"/>
              </a:ext>
            </a:extLst>
          </p:cNvPr>
          <p:cNvSpPr txBox="1"/>
          <p:nvPr/>
        </p:nvSpPr>
        <p:spPr>
          <a:xfrm>
            <a:off x="668670" y="4395515"/>
            <a:ext cx="7891272" cy="646331"/>
          </a:xfrm>
          <a:prstGeom prst="rect">
            <a:avLst/>
          </a:prstGeom>
          <a:noFill/>
        </p:spPr>
        <p:txBody>
          <a:bodyPr wrap="square" rtlCol="0">
            <a:spAutoFit/>
          </a:bodyPr>
          <a:lstStyle/>
          <a:p>
            <a:r>
              <a:rPr lang="en-GB">
                <a:solidFill>
                  <a:schemeClr val="bg1"/>
                </a:solidFill>
                <a:latin typeface="Arial" panose="020B0604020202020204" pitchFamily="34" charset="0"/>
                <a:cs typeface="Arial" panose="020B0604020202020204" pitchFamily="34" charset="0"/>
              </a:rPr>
              <a:t>If you would like to provide any feedback on the forum, please email </a:t>
            </a:r>
          </a:p>
          <a:p>
            <a:r>
              <a:rPr lang="en-GB">
                <a:solidFill>
                  <a:schemeClr val="bg1"/>
                </a:solidFill>
                <a:latin typeface="Arial" panose="020B0604020202020204" pitchFamily="34" charset="0"/>
                <a:cs typeface="Arial" panose="020B0604020202020204" pitchFamily="34" charset="0"/>
              </a:rPr>
              <a:t>Box.OperationalLiaison@nationalgas.com</a:t>
            </a:r>
          </a:p>
        </p:txBody>
      </p:sp>
    </p:spTree>
    <p:extLst>
      <p:ext uri="{BB962C8B-B14F-4D97-AF65-F5344CB8AC3E}">
        <p14:creationId xmlns:p14="http://schemas.microsoft.com/office/powerpoint/2010/main" val="3777770027"/>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9NQfFiKKxWy.pXuUEfYdvQ"/>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XgQN14DtX736kY2z5Qq8Rg"/>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N919w61HH2cKuIHB.1n8Cg"/>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Q6WKcGB_H_eWcmdldYxRcw"/>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fqYBpPR3wh0yo.QDTL0fkw"/>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sA7aKp_sWTkJsitA3fardw"/>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9.xml><?xml version="1.0" encoding="utf-8"?>
<p:tagLst xmlns:a="http://schemas.openxmlformats.org/drawingml/2006/main" xmlns:r="http://schemas.openxmlformats.org/officeDocument/2006/relationships" xmlns:p="http://schemas.openxmlformats.org/presentationml/2006/main">
  <p:tag name="INSTRUMENTA COLUMNGAPS" val="even"/>
</p:tagLst>
</file>

<file path=ppt/tags/tag7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xml><?xml version="1.0" encoding="utf-8"?>
<p:tagLst xmlns:a="http://schemas.openxmlformats.org/drawingml/2006/main" xmlns:r="http://schemas.openxmlformats.org/officeDocument/2006/relationships" xmlns:p="http://schemas.openxmlformats.org/presentationml/2006/main">
  <p:tag name="THINKCELLSHAPEDONOTDELETE" val="tPPtfkEbf6yAHs0bWudassA"/>
</p:tagLst>
</file>

<file path=ppt/tags/tag72.xml><?xml version="1.0" encoding="utf-8"?>
<p:tagLst xmlns:a="http://schemas.openxmlformats.org/drawingml/2006/main" xmlns:r="http://schemas.openxmlformats.org/officeDocument/2006/relationships" xmlns:p="http://schemas.openxmlformats.org/presentationml/2006/main">
  <p:tag name="THINKCELLSHAPEDONOTDELETE" val="tGy1HVx1kgghMJuEcUHx2Pw"/>
</p:tagLst>
</file>

<file path=ppt/tags/tag73.xml><?xml version="1.0" encoding="utf-8"?>
<p:tagLst xmlns:a="http://schemas.openxmlformats.org/drawingml/2006/main" xmlns:r="http://schemas.openxmlformats.org/officeDocument/2006/relationships" xmlns:p="http://schemas.openxmlformats.org/presentationml/2006/main">
  <p:tag name="THINKCELLSHAPEDONOTDELETE" val="tF.3OSZb1bgUMXSIsNwX8_A"/>
</p:tagLst>
</file>

<file path=ppt/tags/tag74.xml><?xml version="1.0" encoding="utf-8"?>
<p:tagLst xmlns:a="http://schemas.openxmlformats.org/drawingml/2006/main" xmlns:r="http://schemas.openxmlformats.org/officeDocument/2006/relationships" xmlns:p="http://schemas.openxmlformats.org/presentationml/2006/main">
  <p:tag name="THINKCELLSHAPEDONOTDELETE" val="t.JwLC68BApZWTkO_vTBQGQ"/>
</p:tagLst>
</file>

<file path=ppt/tags/tag75.xml><?xml version="1.0" encoding="utf-8"?>
<p:tagLst xmlns:a="http://schemas.openxmlformats.org/drawingml/2006/main" xmlns:r="http://schemas.openxmlformats.org/officeDocument/2006/relationships" xmlns:p="http://schemas.openxmlformats.org/presentationml/2006/main">
  <p:tag name="THINKCELLSHAPEDONOTDELETE" val="tbLmRD5lG0fi2gspCO7kQcg"/>
</p:tagLst>
</file>

<file path=ppt/tags/tag7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7.xml><?xml version="1.0" encoding="utf-8"?>
<p:tagLst xmlns:a="http://schemas.openxmlformats.org/drawingml/2006/main" xmlns:r="http://schemas.openxmlformats.org/officeDocument/2006/relationships" xmlns:p="http://schemas.openxmlformats.org/presentationml/2006/main">
  <p:tag name="UPSLIDESHAPELIBITEMEDITIONDATE" val="637520441156334082"/>
  <p:tag name="UPSLIDESHAPELIBITEMID" val="694daa81-a6eb-45fd-a6a3-6836b471a0f2"/>
  <p:tag name="UPSLIDESHAPELIBITEMLASTCREATOR" val="mateer"/>
  <p:tag name="UPSLIDESHAPELIBITEMNAME" val="Energy-1440--Oil-pipeline-in-industrial-district-with-factories-at-dusk-517340891"/>
  <p:tag name="UPSLIDESTOREDSHAPELOCATION" val="https://itinfoalvarezandmarsal.sharepoint.com/sites/AMH-Global-Upslide-Repository/UpslideLibrary/06 - Image Library/Slide Images/Infrastructure, Energy &amp; Mining.lib"/>
</p:tagLst>
</file>

<file path=ppt/tags/tag78.xml><?xml version="1.0" encoding="utf-8"?>
<p:tagLst xmlns:a="http://schemas.openxmlformats.org/drawingml/2006/main" xmlns:r="http://schemas.openxmlformats.org/officeDocument/2006/relationships" xmlns:p="http://schemas.openxmlformats.org/presentationml/2006/main">
  <p:tag name="UPSLIDESHAPELIBITEMEDITIONDATE" val="638875124825691062"/>
  <p:tag name="UPSLIDESHAPELIBITEMID" val="18fe27a5-8c80-4d2a-a7f7-9ce5a2c038c1"/>
  <p:tag name="UPSLIDESHAPELIBITEMLASTCREATOR" val="ELius"/>
  <p:tag name="UPSLIDESHAPELIBITEMNAME" val="Picture 43"/>
  <p:tag name="UPSLIDESTOREDSHAPELOCATION" val="https://itinfoalvarezandmarsal.sharepoint.com/sites/AMH-Global-Upslide-Repository/UpslideLibrary/06 - Image Library/Slide Images/Infrastructure, Energy &amp; Mining.lib"/>
</p:tagLst>
</file>

<file path=ppt/tags/tag79.xml><?xml version="1.0" encoding="utf-8"?>
<p:tagLst xmlns:a="http://schemas.openxmlformats.org/drawingml/2006/main" xmlns:r="http://schemas.openxmlformats.org/officeDocument/2006/relationships" xmlns:p="http://schemas.openxmlformats.org/presentationml/2006/main">
  <p:tag name="THINKCELLSHAPEDONOTDELETE" val="tSwwRHrYvmUgLr0V7CigarA"/>
</p:tagLst>
</file>

<file path=ppt/tags/tag80.xml><?xml version="1.0" encoding="utf-8"?>
<p:tagLst xmlns:a="http://schemas.openxmlformats.org/drawingml/2006/main" xmlns:r="http://schemas.openxmlformats.org/officeDocument/2006/relationships" xmlns:p="http://schemas.openxmlformats.org/presentationml/2006/main">
  <p:tag name="THINKCELLSHAPEDONOTDELETE" val="thpxtcx318Jm8v7X0uTFTAw"/>
</p:tagLst>
</file>

<file path=ppt/tags/tag81.xml><?xml version="1.0" encoding="utf-8"?>
<p:tagLst xmlns:a="http://schemas.openxmlformats.org/drawingml/2006/main" xmlns:r="http://schemas.openxmlformats.org/officeDocument/2006/relationships" xmlns:p="http://schemas.openxmlformats.org/presentationml/2006/main">
  <p:tag name="THINKCELLSHAPEDONOTDELETE" val="t4kyrPfmnuE7LjGXGmvwkDg"/>
</p:tagLst>
</file>

<file path=ppt/tags/tag82.xml><?xml version="1.0" encoding="utf-8"?>
<p:tagLst xmlns:a="http://schemas.openxmlformats.org/drawingml/2006/main" xmlns:r="http://schemas.openxmlformats.org/officeDocument/2006/relationships" xmlns:p="http://schemas.openxmlformats.org/presentationml/2006/main">
  <p:tag name="THINKCELLSHAPEDONOTDELETE" val="t1B7H4h5AzQZd_Hvf9RZP6A"/>
</p:tagLst>
</file>

<file path=ppt/tags/tag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5.xml><?xml version="1.0" encoding="utf-8"?>
<p:tagLst xmlns:a="http://schemas.openxmlformats.org/drawingml/2006/main" xmlns:r="http://schemas.openxmlformats.org/officeDocument/2006/relationships" xmlns:p="http://schemas.openxmlformats.org/presentationml/2006/main">
  <p:tag name="THINKCELLSHAPEDONOTDELETE" val="tMtqwR4rGkEUwEKlo1NCe1A"/>
</p:tagLst>
</file>

<file path=ppt/tags/tag86.xml><?xml version="1.0" encoding="utf-8"?>
<p:tagLst xmlns:a="http://schemas.openxmlformats.org/drawingml/2006/main" xmlns:r="http://schemas.openxmlformats.org/officeDocument/2006/relationships" xmlns:p="http://schemas.openxmlformats.org/presentationml/2006/main">
  <p:tag name="THINKCELLSHAPEDONOTDELETE" val="tYRkOFcS1U2ymZeodt2y4TQ"/>
</p:tagLst>
</file>

<file path=ppt/tags/tag87.xml><?xml version="1.0" encoding="utf-8"?>
<p:tagLst xmlns:a="http://schemas.openxmlformats.org/drawingml/2006/main" xmlns:r="http://schemas.openxmlformats.org/officeDocument/2006/relationships" xmlns:p="http://schemas.openxmlformats.org/presentationml/2006/main">
  <p:tag name="THINKCELLSHAPEDONOTDELETE" val="tQb_wXZ7XPEv00t6gc7dy8Q"/>
</p:tagLst>
</file>

<file path=ppt/tags/tag88.xml><?xml version="1.0" encoding="utf-8"?>
<p:tagLst xmlns:a="http://schemas.openxmlformats.org/drawingml/2006/main" xmlns:r="http://schemas.openxmlformats.org/officeDocument/2006/relationships" xmlns:p="http://schemas.openxmlformats.org/presentationml/2006/main">
  <p:tag name="THINKCELLSHAPEDONOTDELETE" val="tgeHtr8c3zi6xIfD7NMDd1Q"/>
</p:tagLst>
</file>

<file path=ppt/tags/tag89.xml><?xml version="1.0" encoding="utf-8"?>
<p:tagLst xmlns:a="http://schemas.openxmlformats.org/drawingml/2006/main" xmlns:r="http://schemas.openxmlformats.org/officeDocument/2006/relationships" xmlns:p="http://schemas.openxmlformats.org/presentationml/2006/main">
  <p:tag name="THINKCELLSHAPEDONOTDELETE" val="tjCplgNbBD6vcd.zMOucKvw"/>
</p:tagLst>
</file>

<file path=ppt/tags/tag90.xml><?xml version="1.0" encoding="utf-8"?>
<p:tagLst xmlns:a="http://schemas.openxmlformats.org/drawingml/2006/main" xmlns:r="http://schemas.openxmlformats.org/officeDocument/2006/relationships" xmlns:p="http://schemas.openxmlformats.org/presentationml/2006/main">
  <p:tag name="THINKCELLSHAPEDONOTDELETE" val="tjPDz1C5_gsCdAk6zdVkULQ"/>
</p:tagLst>
</file>

<file path=ppt/tags/tag91.xml><?xml version="1.0" encoding="utf-8"?>
<p:tagLst xmlns:a="http://schemas.openxmlformats.org/drawingml/2006/main" xmlns:r="http://schemas.openxmlformats.org/officeDocument/2006/relationships" xmlns:p="http://schemas.openxmlformats.org/presentationml/2006/main">
  <p:tag name="THINKCELLSHAPEDONOTDELETE" val="t7M19Hkplvh7HojZbAkPWgg"/>
</p:tagLst>
</file>

<file path=ppt/tags/tag92.xml><?xml version="1.0" encoding="utf-8"?>
<p:tagLst xmlns:a="http://schemas.openxmlformats.org/drawingml/2006/main" xmlns:r="http://schemas.openxmlformats.org/officeDocument/2006/relationships" xmlns:p="http://schemas.openxmlformats.org/presentationml/2006/main">
  <p:tag name="THINKCELLSHAPEDONOTDELETE" val="tVzEYBhyNLIK0RZwz65.bfg"/>
</p:tagLst>
</file>

<file path=ppt/tags/tag93.xml><?xml version="1.0" encoding="utf-8"?>
<p:tagLst xmlns:a="http://schemas.openxmlformats.org/drawingml/2006/main" xmlns:r="http://schemas.openxmlformats.org/officeDocument/2006/relationships" xmlns:p="http://schemas.openxmlformats.org/presentationml/2006/main">
  <p:tag name="THINKCELLSHAPEDONOTDELETE" val="tRT7y_rS_zr0rzb11AtUUnw"/>
</p:tagLst>
</file>

<file path=ppt/tags/tag94.xml><?xml version="1.0" encoding="utf-8"?>
<p:tagLst xmlns:a="http://schemas.openxmlformats.org/drawingml/2006/main" xmlns:r="http://schemas.openxmlformats.org/officeDocument/2006/relationships" xmlns:p="http://schemas.openxmlformats.org/presentationml/2006/main">
  <p:tag name="THINKCELLSHAPEDONOTDELETE" val="t_3gENrgpBLXuSxtiG3twtg"/>
</p:tagLst>
</file>

<file path=ppt/tags/tag95.xml><?xml version="1.0" encoding="utf-8"?>
<p:tagLst xmlns:a="http://schemas.openxmlformats.org/drawingml/2006/main" xmlns:r="http://schemas.openxmlformats.org/officeDocument/2006/relationships" xmlns:p="http://schemas.openxmlformats.org/presentationml/2006/main">
  <p:tag name="THINKCELLSHAPEDONOTDELETE" val="t.S77TBbNyKoWYUtdaBIjbg"/>
</p:tagLst>
</file>

<file path=ppt/tags/tag96.xml><?xml version="1.0" encoding="utf-8"?>
<p:tagLst xmlns:a="http://schemas.openxmlformats.org/drawingml/2006/main" xmlns:r="http://schemas.openxmlformats.org/officeDocument/2006/relationships" xmlns:p="http://schemas.openxmlformats.org/presentationml/2006/main">
  <p:tag name="THINKCELLSHAPEDONOTDELETE" val="t5jB9Md35k5dbhHufvmmYyg"/>
</p:tagLst>
</file>

<file path=ppt/tags/tag97.xml><?xml version="1.0" encoding="utf-8"?>
<p:tagLst xmlns:a="http://schemas.openxmlformats.org/drawingml/2006/main" xmlns:r="http://schemas.openxmlformats.org/officeDocument/2006/relationships" xmlns:p="http://schemas.openxmlformats.org/presentationml/2006/main">
  <p:tag name="THINKCELLSHAPEDONOTDELETE" val="t5mUhZ7vKckRu5t3OjsQnSw"/>
</p:tagLst>
</file>

<file path=ppt/tags/tag98.xml><?xml version="1.0" encoding="utf-8"?>
<p:tagLst xmlns:a="http://schemas.openxmlformats.org/drawingml/2006/main" xmlns:r="http://schemas.openxmlformats.org/officeDocument/2006/relationships" xmlns:p="http://schemas.openxmlformats.org/presentationml/2006/main">
  <p:tag name="THINKCELLSHAPEDONOTDELETE" val="tN0VaQnnBo7dxZQc9nNfmLA"/>
</p:tagLst>
</file>

<file path=ppt/tags/tag99.xml><?xml version="1.0" encoding="utf-8"?>
<p:tagLst xmlns:a="http://schemas.openxmlformats.org/drawingml/2006/main" xmlns:r="http://schemas.openxmlformats.org/officeDocument/2006/relationships" xmlns:p="http://schemas.openxmlformats.org/presentationml/2006/main">
  <p:tag name="THINKCELLSHAPEDONOTDELETE" val="tn_sh8FRRhEegG08D0dYyxg"/>
</p:tagLst>
</file>

<file path=ppt/tags/tag100.xml><?xml version="1.0" encoding="utf-8"?>
<p:tagLst xmlns:a="http://schemas.openxmlformats.org/drawingml/2006/main" xmlns:r="http://schemas.openxmlformats.org/officeDocument/2006/relationships" xmlns:p="http://schemas.openxmlformats.org/presentationml/2006/main">
  <p:tag name="THINKCELLSHAPEDONOTDELETE" val="t0L1bLVYfJC48GLSNvYdfeA"/>
</p:tagLst>
</file>

<file path=ppt/tags/tag101.xml><?xml version="1.0" encoding="utf-8"?>
<p:tagLst xmlns:a="http://schemas.openxmlformats.org/drawingml/2006/main" xmlns:r="http://schemas.openxmlformats.org/officeDocument/2006/relationships" xmlns:p="http://schemas.openxmlformats.org/presentationml/2006/main">
  <p:tag name="THINKCELLSHAPEDONOTDELETE" val="tTYT.8JoNHUtg9Z3li9QvzA"/>
</p:tagLst>
</file>

<file path=ppt/tags/tag102.xml><?xml version="1.0" encoding="utf-8"?>
<p:tagLst xmlns:a="http://schemas.openxmlformats.org/drawingml/2006/main" xmlns:r="http://schemas.openxmlformats.org/officeDocument/2006/relationships" xmlns:p="http://schemas.openxmlformats.org/presentationml/2006/main">
  <p:tag name="THINKCELLSHAPEDONOTDELETE" val="t55rWCoer2mSgTKoRhrpfkA"/>
</p:tagLst>
</file>

<file path=ppt/tags/tag10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4.xml><?xml version="1.0" encoding="utf-8"?>
<p:tagLst xmlns:a="http://schemas.openxmlformats.org/drawingml/2006/main" xmlns:r="http://schemas.openxmlformats.org/officeDocument/2006/relationships" xmlns:p="http://schemas.openxmlformats.org/presentationml/2006/main">
  <p:tag name="THINKCELLSHAPEDONOTDELETE" val="tEnB_7XxVB5Xtt7DftqbbQQ"/>
</p:tagLst>
</file>

<file path=ppt/tags/tag105.xml><?xml version="1.0" encoding="utf-8"?>
<p:tagLst xmlns:a="http://schemas.openxmlformats.org/drawingml/2006/main" xmlns:r="http://schemas.openxmlformats.org/officeDocument/2006/relationships" xmlns:p="http://schemas.openxmlformats.org/presentationml/2006/main">
  <p:tag name="THINKCELLSHAPEDONOTDELETE" val="tchwjSqdDcI48xrWmbeYu8Q"/>
</p:tagLst>
</file>

<file path=ppt/tags/tag106.xml><?xml version="1.0" encoding="utf-8"?>
<p:tagLst xmlns:a="http://schemas.openxmlformats.org/drawingml/2006/main" xmlns:r="http://schemas.openxmlformats.org/officeDocument/2006/relationships" xmlns:p="http://schemas.openxmlformats.org/presentationml/2006/main">
  <p:tag name="THINKCELLSHAPEDONOTDELETE" val="tYO3Xhi_MycP6_6BnpVDsYQ"/>
</p:tagLst>
</file>

<file path=ppt/tags/tag107.xml><?xml version="1.0" encoding="utf-8"?>
<p:tagLst xmlns:a="http://schemas.openxmlformats.org/drawingml/2006/main" xmlns:r="http://schemas.openxmlformats.org/officeDocument/2006/relationships" xmlns:p="http://schemas.openxmlformats.org/presentationml/2006/main">
  <p:tag name="THINKCELLSHAPEDONOTDELETE" val="tJ_XwPYKj0NM0Dryi9fPyqQ"/>
</p:tagLst>
</file>

<file path=ppt/tags/tag108.xml><?xml version="1.0" encoding="utf-8"?>
<p:tagLst xmlns:a="http://schemas.openxmlformats.org/drawingml/2006/main" xmlns:r="http://schemas.openxmlformats.org/officeDocument/2006/relationships" xmlns:p="http://schemas.openxmlformats.org/presentationml/2006/main">
  <p:tag name="THINKCELLSHAPEDONOTDELETE" val="tfe40s3ehgGzcANFh0XDRCQ"/>
</p:tagLst>
</file>

<file path=ppt/tags/tag109.xml><?xml version="1.0" encoding="utf-8"?>
<p:tagLst xmlns:a="http://schemas.openxmlformats.org/drawingml/2006/main" xmlns:r="http://schemas.openxmlformats.org/officeDocument/2006/relationships" xmlns:p="http://schemas.openxmlformats.org/presentationml/2006/main">
  <p:tag name="THINKCELLSHAPEDONOTDELETE" val="tzESEmNaOBt7jh45_BWxcYg"/>
</p:tagLst>
</file>

<file path=ppt/tags/tag110.xml><?xml version="1.0" encoding="utf-8"?>
<p:tagLst xmlns:a="http://schemas.openxmlformats.org/drawingml/2006/main" xmlns:r="http://schemas.openxmlformats.org/officeDocument/2006/relationships" xmlns:p="http://schemas.openxmlformats.org/presentationml/2006/main">
  <p:tag name="THINKCELLSHAPEDONOTDELETE" val="tdof.3dJs79uKtrGadCvAiw"/>
</p:tagLst>
</file>

<file path=ppt/tags/tag111.xml><?xml version="1.0" encoding="utf-8"?>
<p:tagLst xmlns:a="http://schemas.openxmlformats.org/drawingml/2006/main" xmlns:r="http://schemas.openxmlformats.org/officeDocument/2006/relationships" xmlns:p="http://schemas.openxmlformats.org/presentationml/2006/main">
  <p:tag name="THINKCELLSHAPEDONOTDELETE" val="t2eSK6Ze2DW4XE7V6UNwHWw"/>
</p:tagLst>
</file>

<file path=ppt/tags/tag112.xml><?xml version="1.0" encoding="utf-8"?>
<p:tagLst xmlns:a="http://schemas.openxmlformats.org/drawingml/2006/main" xmlns:r="http://schemas.openxmlformats.org/officeDocument/2006/relationships" xmlns:p="http://schemas.openxmlformats.org/presentationml/2006/main">
  <p:tag name="THINKCELLSHAPEDONOTDELETE" val="tWrNiwX.mF4Y8cSOFS9GA7g"/>
</p:tagLst>
</file>

<file path=ppt/tags/tag113.xml><?xml version="1.0" encoding="utf-8"?>
<p:tagLst xmlns:a="http://schemas.openxmlformats.org/drawingml/2006/main" xmlns:r="http://schemas.openxmlformats.org/officeDocument/2006/relationships" xmlns:p="http://schemas.openxmlformats.org/presentationml/2006/main">
  <p:tag name="THINKCELLSHAPEDONOTDELETE" val="tkwtnSGllPzYa_LlH4EpySw"/>
</p:tagLst>
</file>

<file path=ppt/tags/tag114.xml><?xml version="1.0" encoding="utf-8"?>
<p:tagLst xmlns:a="http://schemas.openxmlformats.org/drawingml/2006/main" xmlns:r="http://schemas.openxmlformats.org/officeDocument/2006/relationships" xmlns:p="http://schemas.openxmlformats.org/presentationml/2006/main">
  <p:tag name="THINKCELLSHAPEDONOTDELETE" val="twkToArRoB4uCKENeZ5z3ZQ"/>
</p:tagLst>
</file>

<file path=ppt/tags/tag115.xml><?xml version="1.0" encoding="utf-8"?>
<p:tagLst xmlns:a="http://schemas.openxmlformats.org/drawingml/2006/main" xmlns:r="http://schemas.openxmlformats.org/officeDocument/2006/relationships" xmlns:p="http://schemas.openxmlformats.org/presentationml/2006/main">
  <p:tag name="THINKCELLSHAPEDONOTDELETE" val="toMAEKStrJOS3Iucr6eoQPw"/>
</p:tagLst>
</file>

<file path=ppt/tags/tag116.xml><?xml version="1.0" encoding="utf-8"?>
<p:tagLst xmlns:a="http://schemas.openxmlformats.org/drawingml/2006/main" xmlns:r="http://schemas.openxmlformats.org/officeDocument/2006/relationships" xmlns:p="http://schemas.openxmlformats.org/presentationml/2006/main">
  <p:tag name="THINKCELLSHAPEDONOTDELETE" val="tVLgNScAifzn4qW3c_kOgLw"/>
</p:tagLst>
</file>

<file path=ppt/tags/tag117.xml><?xml version="1.0" encoding="utf-8"?>
<p:tagLst xmlns:a="http://schemas.openxmlformats.org/drawingml/2006/main" xmlns:r="http://schemas.openxmlformats.org/officeDocument/2006/relationships" xmlns:p="http://schemas.openxmlformats.org/presentationml/2006/main">
  <p:tag name="THINKCELLSHAPEDONOTDELETE" val="tmqv2yYCr53WNyCAOzR9e3w"/>
</p:tagLst>
</file>

<file path=ppt/tags/tag118.xml><?xml version="1.0" encoding="utf-8"?>
<p:tagLst xmlns:a="http://schemas.openxmlformats.org/drawingml/2006/main" xmlns:r="http://schemas.openxmlformats.org/officeDocument/2006/relationships" xmlns:p="http://schemas.openxmlformats.org/presentationml/2006/main">
  <p:tag name="THINKCELLSHAPEDONOTDELETE" val="tsFTfmmhvV1Bd9tau.gPWFg"/>
</p:tagLst>
</file>

<file path=ppt/tags/tag119.xml><?xml version="1.0" encoding="utf-8"?>
<p:tagLst xmlns:a="http://schemas.openxmlformats.org/drawingml/2006/main" xmlns:r="http://schemas.openxmlformats.org/officeDocument/2006/relationships" xmlns:p="http://schemas.openxmlformats.org/presentationml/2006/main">
  <p:tag name="THINKCELLSHAPEDONOTDELETE" val="t6yC2PL7_Njt29LQn2m1ubQ"/>
</p:tagLst>
</file>

<file path=ppt/tags/tag120.xml><?xml version="1.0" encoding="utf-8"?>
<p:tagLst xmlns:a="http://schemas.openxmlformats.org/drawingml/2006/main" xmlns:r="http://schemas.openxmlformats.org/officeDocument/2006/relationships" xmlns:p="http://schemas.openxmlformats.org/presentationml/2006/main">
  <p:tag name="THINKCELLSHAPEDONOTDELETE" val="tigZwZ33caVrenR02UavncA"/>
</p:tagLst>
</file>

<file path=ppt/tags/tag121.xml><?xml version="1.0" encoding="utf-8"?>
<p:tagLst xmlns:a="http://schemas.openxmlformats.org/drawingml/2006/main" xmlns:r="http://schemas.openxmlformats.org/officeDocument/2006/relationships" xmlns:p="http://schemas.openxmlformats.org/presentationml/2006/main">
  <p:tag name="THINKCELLSHAPEDONOTDELETE" val="tscw3vJddYgqle6zF2STDqg"/>
</p:tagLst>
</file>

<file path=ppt/tags/tag122.xml><?xml version="1.0" encoding="utf-8"?>
<p:tagLst xmlns:a="http://schemas.openxmlformats.org/drawingml/2006/main" xmlns:r="http://schemas.openxmlformats.org/officeDocument/2006/relationships" xmlns:p="http://schemas.openxmlformats.org/presentationml/2006/main">
  <p:tag name="THINKCELLSHAPEDONOTDELETE" val="tmZ.7hAv2WkMtKYi5XFf8Mw"/>
</p:tagLst>
</file>

<file path=ppt/tags/tag123.xml><?xml version="1.0" encoding="utf-8"?>
<p:tagLst xmlns:a="http://schemas.openxmlformats.org/drawingml/2006/main" xmlns:r="http://schemas.openxmlformats.org/officeDocument/2006/relationships" xmlns:p="http://schemas.openxmlformats.org/presentationml/2006/main">
  <p:tag name="THINKCELLSHAPEDONOTDELETE" val="t_pkxrewo1PktD8Hjv3_wCA"/>
</p:tagLst>
</file>

<file path=ppt/tags/tag124.xml><?xml version="1.0" encoding="utf-8"?>
<p:tagLst xmlns:a="http://schemas.openxmlformats.org/drawingml/2006/main" xmlns:r="http://schemas.openxmlformats.org/officeDocument/2006/relationships" xmlns:p="http://schemas.openxmlformats.org/presentationml/2006/main">
  <p:tag name="THINKCELLSHAPEDONOTDELETE" val="tZLIo3Zdun1QvHNqQcg6oUg"/>
</p:tagLst>
</file>

<file path=ppt/tags/tag125.xml><?xml version="1.0" encoding="utf-8"?>
<p:tagLst xmlns:a="http://schemas.openxmlformats.org/drawingml/2006/main" xmlns:r="http://schemas.openxmlformats.org/officeDocument/2006/relationships" xmlns:p="http://schemas.openxmlformats.org/presentationml/2006/main">
  <p:tag name="THINKCELLSHAPEDONOTDELETE" val="t5hkAc4TCbDqKb.UhI2oZtQ"/>
</p:tagLst>
</file>

<file path=ppt/tags/tag126.xml><?xml version="1.0" encoding="utf-8"?>
<p:tagLst xmlns:a="http://schemas.openxmlformats.org/drawingml/2006/main" xmlns:r="http://schemas.openxmlformats.org/officeDocument/2006/relationships" xmlns:p="http://schemas.openxmlformats.org/presentationml/2006/main">
  <p:tag name="THINKCELLSHAPEDONOTDELETE" val="tv94gKwZxSCG5tnykdKgZuw"/>
</p:tagLst>
</file>

<file path=ppt/tags/tag127.xml><?xml version="1.0" encoding="utf-8"?>
<p:tagLst xmlns:a="http://schemas.openxmlformats.org/drawingml/2006/main" xmlns:r="http://schemas.openxmlformats.org/officeDocument/2006/relationships" xmlns:p="http://schemas.openxmlformats.org/presentationml/2006/main">
  <p:tag name="THINKCELLSHAPEDONOTDELETE" val="tMbdnirKGqjtQCn.33S8vLA"/>
</p:tagLst>
</file>

<file path=ppt/tags/tag128.xml><?xml version="1.0" encoding="utf-8"?>
<p:tagLst xmlns:a="http://schemas.openxmlformats.org/drawingml/2006/main" xmlns:r="http://schemas.openxmlformats.org/officeDocument/2006/relationships" xmlns:p="http://schemas.openxmlformats.org/presentationml/2006/main">
  <p:tag name="THINKCELLSHAPEDONOTDELETE" val="tNxjNrikqchpv6ohBsFeHqQ"/>
</p:tagLst>
</file>

<file path=ppt/tags/tag129.xml><?xml version="1.0" encoding="utf-8"?>
<p:tagLst xmlns:a="http://schemas.openxmlformats.org/drawingml/2006/main" xmlns:r="http://schemas.openxmlformats.org/officeDocument/2006/relationships" xmlns:p="http://schemas.openxmlformats.org/presentationml/2006/main">
  <p:tag name="THINKCELLSHAPEDONOTDELETE" val="t.n6tQF1J3l2EUY0aCHSQLQ"/>
</p:tagLst>
</file>

<file path=ppt/tags/tag130.xml><?xml version="1.0" encoding="utf-8"?>
<p:tagLst xmlns:a="http://schemas.openxmlformats.org/drawingml/2006/main" xmlns:r="http://schemas.openxmlformats.org/officeDocument/2006/relationships" xmlns:p="http://schemas.openxmlformats.org/presentationml/2006/main">
  <p:tag name="THINKCELLSHAPEDONOTDELETE" val="tGxKZk.yDeqJwSFjg3M4Aag"/>
</p:tagLst>
</file>

<file path=ppt/tags/tag131.xml><?xml version="1.0" encoding="utf-8"?>
<p:tagLst xmlns:a="http://schemas.openxmlformats.org/drawingml/2006/main" xmlns:r="http://schemas.openxmlformats.org/officeDocument/2006/relationships" xmlns:p="http://schemas.openxmlformats.org/presentationml/2006/main">
  <p:tag name="THINKCELLSHAPEDONOTDELETE" val="tfEsdFsrOOZb.ektoLGxMhw"/>
</p:tagLst>
</file>

<file path=ppt/tags/tag132.xml><?xml version="1.0" encoding="utf-8"?>
<p:tagLst xmlns:a="http://schemas.openxmlformats.org/drawingml/2006/main" xmlns:r="http://schemas.openxmlformats.org/officeDocument/2006/relationships" xmlns:p="http://schemas.openxmlformats.org/presentationml/2006/main">
  <p:tag name="THINKCELLSHAPEDONOTDELETE" val="tqrTEjWJ8zMsrBo6ekaibMQ"/>
</p:tagLst>
</file>

<file path=ppt/tags/tag133.xml><?xml version="1.0" encoding="utf-8"?>
<p:tagLst xmlns:a="http://schemas.openxmlformats.org/drawingml/2006/main" xmlns:r="http://schemas.openxmlformats.org/officeDocument/2006/relationships" xmlns:p="http://schemas.openxmlformats.org/presentationml/2006/main">
  <p:tag name="THINKCELLSHAPEDONOTDELETE" val="t8KkJ7Gk_10viH9F4qtifXQ"/>
</p:tagLst>
</file>

<file path=ppt/tags/tag134.xml><?xml version="1.0" encoding="utf-8"?>
<p:tagLst xmlns:a="http://schemas.openxmlformats.org/drawingml/2006/main" xmlns:r="http://schemas.openxmlformats.org/officeDocument/2006/relationships" xmlns:p="http://schemas.openxmlformats.org/presentationml/2006/main">
  <p:tag name="THINKCELLSHAPEDONOTDELETE" val="tpkCD7sh2KLT7mqaHhAMp_A"/>
</p:tagLst>
</file>

<file path=ppt/tags/tag135.xml><?xml version="1.0" encoding="utf-8"?>
<p:tagLst xmlns:a="http://schemas.openxmlformats.org/drawingml/2006/main" xmlns:r="http://schemas.openxmlformats.org/officeDocument/2006/relationships" xmlns:p="http://schemas.openxmlformats.org/presentationml/2006/main">
  <p:tag name="THINKCELLSHAPEDONOTDELETE" val="tu5NkaYV5Kv1iSyqVGhvu2A"/>
</p:tagLst>
</file>

<file path=ppt/tags/tag136.xml><?xml version="1.0" encoding="utf-8"?>
<p:tagLst xmlns:a="http://schemas.openxmlformats.org/drawingml/2006/main" xmlns:r="http://schemas.openxmlformats.org/officeDocument/2006/relationships" xmlns:p="http://schemas.openxmlformats.org/presentationml/2006/main">
  <p:tag name="THINKCELLSHAPEDONOTDELETE" val="tQQKPRBCEE8V4imkHUdwTIQ"/>
</p:tagLst>
</file>

<file path=ppt/tags/tag137.xml><?xml version="1.0" encoding="utf-8"?>
<p:tagLst xmlns:a="http://schemas.openxmlformats.org/drawingml/2006/main" xmlns:r="http://schemas.openxmlformats.org/officeDocument/2006/relationships" xmlns:p="http://schemas.openxmlformats.org/presentationml/2006/main">
  <p:tag name="THINKCELLSHAPEDONOTDELETE" val="tMCBeeUquiFs7XB7nXeUSuw"/>
</p:tagLst>
</file>

<file path=ppt/tags/tag138.xml><?xml version="1.0" encoding="utf-8"?>
<p:tagLst xmlns:a="http://schemas.openxmlformats.org/drawingml/2006/main" xmlns:r="http://schemas.openxmlformats.org/officeDocument/2006/relationships" xmlns:p="http://schemas.openxmlformats.org/presentationml/2006/main">
  <p:tag name="THINKCELLSHAPEDONOTDELETE" val="tyLeim1.MDWUq2VKEqqeHgw"/>
</p:tagLst>
</file>

<file path=ppt/tags/tag139.xml><?xml version="1.0" encoding="utf-8"?>
<p:tagLst xmlns:a="http://schemas.openxmlformats.org/drawingml/2006/main" xmlns:r="http://schemas.openxmlformats.org/officeDocument/2006/relationships" xmlns:p="http://schemas.openxmlformats.org/presentationml/2006/main">
  <p:tag name="THINKCELLSHAPEDONOTDELETE" val="tTBNe0n8OoyuGOtVPwt._3w"/>
</p:tagLst>
</file>

<file path=ppt/tags/tag140.xml><?xml version="1.0" encoding="utf-8"?>
<p:tagLst xmlns:a="http://schemas.openxmlformats.org/drawingml/2006/main" xmlns:r="http://schemas.openxmlformats.org/officeDocument/2006/relationships" xmlns:p="http://schemas.openxmlformats.org/presentationml/2006/main">
  <p:tag name="THINKCELLSHAPEDONOTDELETE" val="t5okqxRPpiLzUM2H4q1H_Mg"/>
</p:tagLst>
</file>

<file path=ppt/tags/tag141.xml><?xml version="1.0" encoding="utf-8"?>
<p:tagLst xmlns:a="http://schemas.openxmlformats.org/drawingml/2006/main" xmlns:r="http://schemas.openxmlformats.org/officeDocument/2006/relationships" xmlns:p="http://schemas.openxmlformats.org/presentationml/2006/main">
  <p:tag name="THINKCELLSHAPEDONOTDELETE" val="t4j25YhA.gypYSrSsx5HLHA"/>
</p:tagLst>
</file>

<file path=ppt/tags/tag1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3.xml><?xml version="1.0" encoding="utf-8"?>
<p:tagLst xmlns:a="http://schemas.openxmlformats.org/drawingml/2006/main" xmlns:r="http://schemas.openxmlformats.org/officeDocument/2006/relationships" xmlns:p="http://schemas.openxmlformats.org/presentationml/2006/main">
  <p:tag name="THINKCELLSHAPEDONOTDELETE" val="tEnB_7XxVB5Xtt7DftqbbQQ"/>
</p:tagLst>
</file>

<file path=ppt/tags/tag144.xml><?xml version="1.0" encoding="utf-8"?>
<p:tagLst xmlns:a="http://schemas.openxmlformats.org/drawingml/2006/main" xmlns:r="http://schemas.openxmlformats.org/officeDocument/2006/relationships" xmlns:p="http://schemas.openxmlformats.org/presentationml/2006/main">
  <p:tag name="THINKCELLSHAPEDONOTDELETE" val="tJQs_cixze1ZnpNOK2WCFJA"/>
</p:tagLst>
</file>

<file path=ppt/tags/tag145.xml><?xml version="1.0" encoding="utf-8"?>
<p:tagLst xmlns:a="http://schemas.openxmlformats.org/drawingml/2006/main" xmlns:r="http://schemas.openxmlformats.org/officeDocument/2006/relationships" xmlns:p="http://schemas.openxmlformats.org/presentationml/2006/main">
  <p:tag name="THINKCELLSHAPEDONOTDELETE" val="tzESEmNaOBt7jh45_BWxcYg"/>
</p:tagLst>
</file>

<file path=ppt/tags/tag146.xml><?xml version="1.0" encoding="utf-8"?>
<p:tagLst xmlns:a="http://schemas.openxmlformats.org/drawingml/2006/main" xmlns:r="http://schemas.openxmlformats.org/officeDocument/2006/relationships" xmlns:p="http://schemas.openxmlformats.org/presentationml/2006/main">
  <p:tag name="THINKCELLSHAPEDONOTDELETE" val="tdof.3dJs79uKtrGadCvAiw"/>
</p:tagLst>
</file>

<file path=ppt/tags/tag147.xml><?xml version="1.0" encoding="utf-8"?>
<p:tagLst xmlns:a="http://schemas.openxmlformats.org/drawingml/2006/main" xmlns:r="http://schemas.openxmlformats.org/officeDocument/2006/relationships" xmlns:p="http://schemas.openxmlformats.org/presentationml/2006/main">
  <p:tag name="THINKCELLSHAPEDONOTDELETE" val="t2eSK6Ze2DW4XE7V6UNwHWw"/>
</p:tagLst>
</file>

<file path=ppt/tags/tag148.xml><?xml version="1.0" encoding="utf-8"?>
<p:tagLst xmlns:a="http://schemas.openxmlformats.org/drawingml/2006/main" xmlns:r="http://schemas.openxmlformats.org/officeDocument/2006/relationships" xmlns:p="http://schemas.openxmlformats.org/presentationml/2006/main">
  <p:tag name="THINKCELLSHAPEDONOTDELETE" val="tWrNiwX.mF4Y8cSOFS9GA7g"/>
</p:tagLst>
</file>

<file path=ppt/tags/tag149.xml><?xml version="1.0" encoding="utf-8"?>
<p:tagLst xmlns:a="http://schemas.openxmlformats.org/drawingml/2006/main" xmlns:r="http://schemas.openxmlformats.org/officeDocument/2006/relationships" xmlns:p="http://schemas.openxmlformats.org/presentationml/2006/main">
  <p:tag name="THINKCELLSHAPEDONOTDELETE" val="tkwtnSGllPzYa_LlH4EpySw"/>
</p:tagLst>
</file>

<file path=ppt/tags/tag150.xml><?xml version="1.0" encoding="utf-8"?>
<p:tagLst xmlns:a="http://schemas.openxmlformats.org/drawingml/2006/main" xmlns:r="http://schemas.openxmlformats.org/officeDocument/2006/relationships" xmlns:p="http://schemas.openxmlformats.org/presentationml/2006/main">
  <p:tag name="THINKCELLSHAPEDONOTDELETE" val="twkToArRoB4uCKENeZ5z3ZQ"/>
</p:tagLst>
</file>

<file path=ppt/tags/tag151.xml><?xml version="1.0" encoding="utf-8"?>
<p:tagLst xmlns:a="http://schemas.openxmlformats.org/drawingml/2006/main" xmlns:r="http://schemas.openxmlformats.org/officeDocument/2006/relationships" xmlns:p="http://schemas.openxmlformats.org/presentationml/2006/main">
  <p:tag name="THINKCELLSHAPEDONOTDELETE" val="timemJV.ohFD4.a3KscOPjw"/>
</p:tagLst>
</file>

<file path=ppt/tags/tag152.xml><?xml version="1.0" encoding="utf-8"?>
<p:tagLst xmlns:a="http://schemas.openxmlformats.org/drawingml/2006/main" xmlns:r="http://schemas.openxmlformats.org/officeDocument/2006/relationships" xmlns:p="http://schemas.openxmlformats.org/presentationml/2006/main">
  <p:tag name="THINKCELLSHAPEDONOTDELETE" val="t1sP2Gm4P0u08fVY3XNpmVw"/>
</p:tagLst>
</file>

<file path=ppt/tags/tag153.xml><?xml version="1.0" encoding="utf-8"?>
<p:tagLst xmlns:a="http://schemas.openxmlformats.org/drawingml/2006/main" xmlns:r="http://schemas.openxmlformats.org/officeDocument/2006/relationships" xmlns:p="http://schemas.openxmlformats.org/presentationml/2006/main">
  <p:tag name="THINKCELLSHAPEDONOTDELETE" val="tvhKNDhnzvrFh_LYR8G0SOg"/>
</p:tagLst>
</file>

<file path=ppt/tags/tag154.xml><?xml version="1.0" encoding="utf-8"?>
<p:tagLst xmlns:a="http://schemas.openxmlformats.org/drawingml/2006/main" xmlns:r="http://schemas.openxmlformats.org/officeDocument/2006/relationships" xmlns:p="http://schemas.openxmlformats.org/presentationml/2006/main">
  <p:tag name="THINKCELLSHAPEDONOTDELETE" val="tsFTfmmhvV1Bd9tau.gPWFg"/>
</p:tagLst>
</file>

<file path=ppt/tags/tag155.xml><?xml version="1.0" encoding="utf-8"?>
<p:tagLst xmlns:a="http://schemas.openxmlformats.org/drawingml/2006/main" xmlns:r="http://schemas.openxmlformats.org/officeDocument/2006/relationships" xmlns:p="http://schemas.openxmlformats.org/presentationml/2006/main">
  <p:tag name="THINKCELLSHAPEDONOTDELETE" val="t6yC2PL7_Njt29LQn2m1ubQ"/>
</p:tagLst>
</file>

<file path=ppt/tags/tag156.xml><?xml version="1.0" encoding="utf-8"?>
<p:tagLst xmlns:a="http://schemas.openxmlformats.org/drawingml/2006/main" xmlns:r="http://schemas.openxmlformats.org/officeDocument/2006/relationships" xmlns:p="http://schemas.openxmlformats.org/presentationml/2006/main">
  <p:tag name="THINKCELLSHAPEDONOTDELETE" val="tgdRINlHa0OnAtKWy15ZJQg"/>
</p:tagLst>
</file>

<file path=ppt/tags/tag157.xml><?xml version="1.0" encoding="utf-8"?>
<p:tagLst xmlns:a="http://schemas.openxmlformats.org/drawingml/2006/main" xmlns:r="http://schemas.openxmlformats.org/officeDocument/2006/relationships" xmlns:p="http://schemas.openxmlformats.org/presentationml/2006/main">
  <p:tag name="THINKCELLSHAPEDONOTDELETE" val="tscw3vJddYgqle6zF2STDqg"/>
</p:tagLst>
</file>

<file path=ppt/tags/tag158.xml><?xml version="1.0" encoding="utf-8"?>
<p:tagLst xmlns:a="http://schemas.openxmlformats.org/drawingml/2006/main" xmlns:r="http://schemas.openxmlformats.org/officeDocument/2006/relationships" xmlns:p="http://schemas.openxmlformats.org/presentationml/2006/main">
  <p:tag name="THINKCELLSHAPEDONOTDELETE" val="tmZ.7hAv2WkMtKYi5XFf8Mw"/>
</p:tagLst>
</file>

<file path=ppt/tags/tag159.xml><?xml version="1.0" encoding="utf-8"?>
<p:tagLst xmlns:a="http://schemas.openxmlformats.org/drawingml/2006/main" xmlns:r="http://schemas.openxmlformats.org/officeDocument/2006/relationships" xmlns:p="http://schemas.openxmlformats.org/presentationml/2006/main">
  <p:tag name="THINKCELLSHAPEDONOTDELETE" val="t_pkxrewo1PktD8Hjv3_wCA"/>
</p:tagLst>
</file>

<file path=ppt/tags/tag160.xml><?xml version="1.0" encoding="utf-8"?>
<p:tagLst xmlns:a="http://schemas.openxmlformats.org/drawingml/2006/main" xmlns:r="http://schemas.openxmlformats.org/officeDocument/2006/relationships" xmlns:p="http://schemas.openxmlformats.org/presentationml/2006/main">
  <p:tag name="THINKCELLSHAPEDONOTDELETE" val="tZLIo3Zdun1QvHNqQcg6oUg"/>
</p:tagLst>
</file>

<file path=ppt/tags/tag161.xml><?xml version="1.0" encoding="utf-8"?>
<p:tagLst xmlns:a="http://schemas.openxmlformats.org/drawingml/2006/main" xmlns:r="http://schemas.openxmlformats.org/officeDocument/2006/relationships" xmlns:p="http://schemas.openxmlformats.org/presentationml/2006/main">
  <p:tag name="THINKCELLSHAPEDONOTDELETE" val="t5hkAc4TCbDqKb.UhI2oZtQ"/>
</p:tagLst>
</file>

<file path=ppt/tags/tag162.xml><?xml version="1.0" encoding="utf-8"?>
<p:tagLst xmlns:a="http://schemas.openxmlformats.org/drawingml/2006/main" xmlns:r="http://schemas.openxmlformats.org/officeDocument/2006/relationships" xmlns:p="http://schemas.openxmlformats.org/presentationml/2006/main">
  <p:tag name="THINKCELLSHAPEDONOTDELETE" val="tv94gKwZxSCG5tnykdKgZuw"/>
</p:tagLst>
</file>

<file path=ppt/tags/tag163.xml><?xml version="1.0" encoding="utf-8"?>
<p:tagLst xmlns:a="http://schemas.openxmlformats.org/drawingml/2006/main" xmlns:r="http://schemas.openxmlformats.org/officeDocument/2006/relationships" xmlns:p="http://schemas.openxmlformats.org/presentationml/2006/main">
  <p:tag name="THINKCELLSHAPEDONOTDELETE" val="tMbdnirKGqjtQCn.33S8vLA"/>
</p:tagLst>
</file>

<file path=ppt/tags/tag164.xml><?xml version="1.0" encoding="utf-8"?>
<p:tagLst xmlns:a="http://schemas.openxmlformats.org/drawingml/2006/main" xmlns:r="http://schemas.openxmlformats.org/officeDocument/2006/relationships" xmlns:p="http://schemas.openxmlformats.org/presentationml/2006/main">
  <p:tag name="THINKCELLSHAPEDONOTDELETE" val="tNxjNrikqchpv6ohBsFeHqQ"/>
</p:tagLst>
</file>

<file path=ppt/tags/tag165.xml><?xml version="1.0" encoding="utf-8"?>
<p:tagLst xmlns:a="http://schemas.openxmlformats.org/drawingml/2006/main" xmlns:r="http://schemas.openxmlformats.org/officeDocument/2006/relationships" xmlns:p="http://schemas.openxmlformats.org/presentationml/2006/main">
  <p:tag name="THINKCELLSHAPEDONOTDELETE" val="t.n6tQF1J3l2EUY0aCHSQLQ"/>
</p:tagLst>
</file>

<file path=ppt/tags/tag166.xml><?xml version="1.0" encoding="utf-8"?>
<p:tagLst xmlns:a="http://schemas.openxmlformats.org/drawingml/2006/main" xmlns:r="http://schemas.openxmlformats.org/officeDocument/2006/relationships" xmlns:p="http://schemas.openxmlformats.org/presentationml/2006/main">
  <p:tag name="THINKCELLSHAPEDONOTDELETE" val="tGxKZk.yDeqJwSFjg3M4Aag"/>
</p:tagLst>
</file>

<file path=ppt/tags/tag167.xml><?xml version="1.0" encoding="utf-8"?>
<p:tagLst xmlns:a="http://schemas.openxmlformats.org/drawingml/2006/main" xmlns:r="http://schemas.openxmlformats.org/officeDocument/2006/relationships" xmlns:p="http://schemas.openxmlformats.org/presentationml/2006/main">
  <p:tag name="THINKCELLSHAPEDONOTDELETE" val="t_XE4m4ORLRHimJtkmgvTLg"/>
</p:tagLst>
</file>

<file path=ppt/tags/tag168.xml><?xml version="1.0" encoding="utf-8"?>
<p:tagLst xmlns:a="http://schemas.openxmlformats.org/drawingml/2006/main" xmlns:r="http://schemas.openxmlformats.org/officeDocument/2006/relationships" xmlns:p="http://schemas.openxmlformats.org/presentationml/2006/main">
  <p:tag name="THINKCELLSHAPEDONOTDELETE" val="tkoXqRsXz1yJ4Wjn_eILWog"/>
</p:tagLst>
</file>

<file path=ppt/tags/tag169.xml><?xml version="1.0" encoding="utf-8"?>
<p:tagLst xmlns:a="http://schemas.openxmlformats.org/drawingml/2006/main" xmlns:r="http://schemas.openxmlformats.org/officeDocument/2006/relationships" xmlns:p="http://schemas.openxmlformats.org/presentationml/2006/main">
  <p:tag name="THINKCELLSHAPEDONOTDELETE" val="tn5FRDS3l.MeaOScurJjrPw"/>
</p:tagLst>
</file>

<file path=ppt/tags/tag170.xml><?xml version="1.0" encoding="utf-8"?>
<p:tagLst xmlns:a="http://schemas.openxmlformats.org/drawingml/2006/main" xmlns:r="http://schemas.openxmlformats.org/officeDocument/2006/relationships" xmlns:p="http://schemas.openxmlformats.org/presentationml/2006/main">
  <p:tag name="THINKCELLSHAPEDONOTDELETE" val="tqrTEjWJ8zMsrBo6ekaibMQ"/>
</p:tagLst>
</file>

<file path=ppt/tags/tag171.xml><?xml version="1.0" encoding="utf-8"?>
<p:tagLst xmlns:a="http://schemas.openxmlformats.org/drawingml/2006/main" xmlns:r="http://schemas.openxmlformats.org/officeDocument/2006/relationships" xmlns:p="http://schemas.openxmlformats.org/presentationml/2006/main">
  <p:tag name="THINKCELLSHAPEDONOTDELETE" val="t8KkJ7Gk_10viH9F4qtifXQ"/>
</p:tagLst>
</file>

<file path=ppt/tags/tag172.xml><?xml version="1.0" encoding="utf-8"?>
<p:tagLst xmlns:a="http://schemas.openxmlformats.org/drawingml/2006/main" xmlns:r="http://schemas.openxmlformats.org/officeDocument/2006/relationships" xmlns:p="http://schemas.openxmlformats.org/presentationml/2006/main">
  <p:tag name="THINKCELLSHAPEDONOTDELETE" val="tpkCD7sh2KLT7mqaHhAMp_A"/>
</p:tagLst>
</file>

<file path=ppt/tags/tag173.xml><?xml version="1.0" encoding="utf-8"?>
<p:tagLst xmlns:a="http://schemas.openxmlformats.org/drawingml/2006/main" xmlns:r="http://schemas.openxmlformats.org/officeDocument/2006/relationships" xmlns:p="http://schemas.openxmlformats.org/presentationml/2006/main">
  <p:tag name="THINKCELLSHAPEDONOTDELETE" val="tu5NkaYV5Kv1iSyqVGhvu2A"/>
</p:tagLst>
</file>

<file path=ppt/tags/tag174.xml><?xml version="1.0" encoding="utf-8"?>
<p:tagLst xmlns:a="http://schemas.openxmlformats.org/drawingml/2006/main" xmlns:r="http://schemas.openxmlformats.org/officeDocument/2006/relationships" xmlns:p="http://schemas.openxmlformats.org/presentationml/2006/main">
  <p:tag name="THINKCELLSHAPEDONOTDELETE" val="tQQKPRBCEE8V4imkHUdwTIQ"/>
</p:tagLst>
</file>

<file path=ppt/tags/tag175.xml><?xml version="1.0" encoding="utf-8"?>
<p:tagLst xmlns:a="http://schemas.openxmlformats.org/drawingml/2006/main" xmlns:r="http://schemas.openxmlformats.org/officeDocument/2006/relationships" xmlns:p="http://schemas.openxmlformats.org/presentationml/2006/main">
  <p:tag name="THINKCELLSHAPEDONOTDELETE" val="tMCBeeUquiFs7XB7nXeUSuw"/>
</p:tagLst>
</file>

<file path=ppt/tags/tag176.xml><?xml version="1.0" encoding="utf-8"?>
<p:tagLst xmlns:a="http://schemas.openxmlformats.org/drawingml/2006/main" xmlns:r="http://schemas.openxmlformats.org/officeDocument/2006/relationships" xmlns:p="http://schemas.openxmlformats.org/presentationml/2006/main">
  <p:tag name="THINKCELLSHAPEDONOTDELETE" val="tyLeim1.MDWUq2VKEqqeHgw"/>
</p:tagLst>
</file>

<file path=ppt/tags/tag177.xml><?xml version="1.0" encoding="utf-8"?>
<p:tagLst xmlns:a="http://schemas.openxmlformats.org/drawingml/2006/main" xmlns:r="http://schemas.openxmlformats.org/officeDocument/2006/relationships" xmlns:p="http://schemas.openxmlformats.org/presentationml/2006/main">
  <p:tag name="THINKCELLSHAPEDONOTDELETE" val="tTBNe0n8OoyuGOtVPwt._3w"/>
</p:tagLst>
</file>

<file path=ppt/tags/tag178.xml><?xml version="1.0" encoding="utf-8"?>
<p:tagLst xmlns:a="http://schemas.openxmlformats.org/drawingml/2006/main" xmlns:r="http://schemas.openxmlformats.org/officeDocument/2006/relationships" xmlns:p="http://schemas.openxmlformats.org/presentationml/2006/main">
  <p:tag name="THINKCELLSHAPEDONOTDELETE" val="t5okqxRPpiLzUM2H4q1H_Mg"/>
</p:tagLst>
</file>

<file path=ppt/tags/tag179.xml><?xml version="1.0" encoding="utf-8"?>
<p:tagLst xmlns:a="http://schemas.openxmlformats.org/drawingml/2006/main" xmlns:r="http://schemas.openxmlformats.org/officeDocument/2006/relationships" xmlns:p="http://schemas.openxmlformats.org/presentationml/2006/main">
  <p:tag name="THINKCELLSHAPEDONOTDELETE" val="tO6y4XqFpCBShvYZnNhtqAQ"/>
</p:tagLst>
</file>

<file path=ppt/tags/tag180.xml><?xml version="1.0" encoding="utf-8"?>
<p:tagLst xmlns:a="http://schemas.openxmlformats.org/drawingml/2006/main" xmlns:r="http://schemas.openxmlformats.org/officeDocument/2006/relationships" xmlns:p="http://schemas.openxmlformats.org/presentationml/2006/main">
  <p:tag name="THINKCELLSHAPEDONOTDELETE" val="t3nF5YGPOJGw4F3HZYGhOHg"/>
</p:tagLst>
</file>

<file path=ppt/tags/tag181.xml><?xml version="1.0" encoding="utf-8"?>
<p:tagLst xmlns:a="http://schemas.openxmlformats.org/drawingml/2006/main" xmlns:r="http://schemas.openxmlformats.org/officeDocument/2006/relationships" xmlns:p="http://schemas.openxmlformats.org/presentationml/2006/main">
  <p:tag name="THINKCELLSHAPEDONOTDELETE" val="tG9QRIB7sfESOK.Cn_75jrA"/>
</p:tagLst>
</file>

<file path=ppt/tags/tag18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3.xml><?xml version="1.0" encoding="utf-8"?>
<p:tagLst xmlns:a="http://schemas.openxmlformats.org/drawingml/2006/main" xmlns:r="http://schemas.openxmlformats.org/officeDocument/2006/relationships" xmlns:p="http://schemas.openxmlformats.org/presentationml/2006/main">
  <p:tag name="THINKCELLSHAPEDONOTDELETE" val="tNNOtuIuSrtb6EsvXuVc7DA"/>
</p:tagLst>
</file>

<file path=ppt/tags/tag184.xml><?xml version="1.0" encoding="utf-8"?>
<p:tagLst xmlns:a="http://schemas.openxmlformats.org/drawingml/2006/main" xmlns:r="http://schemas.openxmlformats.org/officeDocument/2006/relationships" xmlns:p="http://schemas.openxmlformats.org/presentationml/2006/main">
  <p:tag name="THINKCELLSHAPEDONOTDELETE" val="tkqfr92.Ubela7f6NDB0USA"/>
</p:tagLst>
</file>

<file path=ppt/tags/tag185.xml><?xml version="1.0" encoding="utf-8"?>
<p:tagLst xmlns:a="http://schemas.openxmlformats.org/drawingml/2006/main" xmlns:r="http://schemas.openxmlformats.org/officeDocument/2006/relationships" xmlns:p="http://schemas.openxmlformats.org/presentationml/2006/main">
  <p:tag name="THINKCELLSHAPEDONOTDELETE" val="t2HW_KjDGW03CtYKObn2jrQ"/>
</p:tagLst>
</file>

<file path=ppt/tags/tag186.xml><?xml version="1.0" encoding="utf-8"?>
<p:tagLst xmlns:a="http://schemas.openxmlformats.org/drawingml/2006/main" xmlns:r="http://schemas.openxmlformats.org/officeDocument/2006/relationships" xmlns:p="http://schemas.openxmlformats.org/presentationml/2006/main">
  <p:tag name="THINKCELLSHAPEDONOTDELETE" val="tSpKKtZTvhXyICXyMv1Oriw"/>
</p:tagLst>
</file>

<file path=ppt/tags/tag187.xml><?xml version="1.0" encoding="utf-8"?>
<p:tagLst xmlns:a="http://schemas.openxmlformats.org/drawingml/2006/main" xmlns:r="http://schemas.openxmlformats.org/officeDocument/2006/relationships" xmlns:p="http://schemas.openxmlformats.org/presentationml/2006/main">
  <p:tag name="THINKCELLSHAPEDONOTDELETE" val="t1nNoJJ9giB1ec1nMAi19cA"/>
</p:tagLst>
</file>

<file path=ppt/tags/tag188.xml><?xml version="1.0" encoding="utf-8"?>
<p:tagLst xmlns:a="http://schemas.openxmlformats.org/drawingml/2006/main" xmlns:r="http://schemas.openxmlformats.org/officeDocument/2006/relationships" xmlns:p="http://schemas.openxmlformats.org/presentationml/2006/main">
  <p:tag name="THINKCELLSHAPEDONOTDELETE" val="t8zqJlTU5qvSAbjJRCE2Hag"/>
</p:tagLst>
</file>

<file path=ppt/tags/tag189.xml><?xml version="1.0" encoding="utf-8"?>
<p:tagLst xmlns:a="http://schemas.openxmlformats.org/drawingml/2006/main" xmlns:r="http://schemas.openxmlformats.org/officeDocument/2006/relationships" xmlns:p="http://schemas.openxmlformats.org/presentationml/2006/main">
  <p:tag name="THINKCELLSHAPEDONOTDELETE" val="twMb6XetnRZYh04JgSFyTvw"/>
</p:tagLst>
</file>

<file path=ppt/tags/tag190.xml><?xml version="1.0" encoding="utf-8"?>
<p:tagLst xmlns:a="http://schemas.openxmlformats.org/drawingml/2006/main" xmlns:r="http://schemas.openxmlformats.org/officeDocument/2006/relationships" xmlns:p="http://schemas.openxmlformats.org/presentationml/2006/main">
  <p:tag name="THINKCELLSHAPEDONOTDELETE" val="t3L36SLTH_WF0ZcVanJzS9w"/>
</p:tagLst>
</file>

<file path=ppt/tags/tag191.xml><?xml version="1.0" encoding="utf-8"?>
<p:tagLst xmlns:a="http://schemas.openxmlformats.org/drawingml/2006/main" xmlns:r="http://schemas.openxmlformats.org/officeDocument/2006/relationships" xmlns:p="http://schemas.openxmlformats.org/presentationml/2006/main">
  <p:tag name="THINKCELLSHAPEDONOTDELETE" val="t4y.VC2g2XPlyrCzLe8pPpQ"/>
</p:tagLst>
</file>

<file path=ppt/tags/tag192.xml><?xml version="1.0" encoding="utf-8"?>
<p:tagLst xmlns:a="http://schemas.openxmlformats.org/drawingml/2006/main" xmlns:r="http://schemas.openxmlformats.org/officeDocument/2006/relationships" xmlns:p="http://schemas.openxmlformats.org/presentationml/2006/main">
  <p:tag name="THINKCELLSHAPEDONOTDELETE" val="talNEkhO.rVD8DAdZC5XE9A"/>
</p:tagLst>
</file>

<file path=ppt/tags/tag193.xml><?xml version="1.0" encoding="utf-8"?>
<p:tagLst xmlns:a="http://schemas.openxmlformats.org/drawingml/2006/main" xmlns:r="http://schemas.openxmlformats.org/officeDocument/2006/relationships" xmlns:p="http://schemas.openxmlformats.org/presentationml/2006/main">
  <p:tag name="THINKCELLSHAPEDONOTDELETE" val="tFIDfe0NhTO.75lv0_Ssabw"/>
</p:tagLst>
</file>

<file path=ppt/tags/tag194.xml><?xml version="1.0" encoding="utf-8"?>
<p:tagLst xmlns:a="http://schemas.openxmlformats.org/drawingml/2006/main" xmlns:r="http://schemas.openxmlformats.org/officeDocument/2006/relationships" xmlns:p="http://schemas.openxmlformats.org/presentationml/2006/main">
  <p:tag name="THINKCELLSHAPEDONOTDELETE" val="tuzun6_5hlnwCMkCDAVUuLQ"/>
</p:tagLst>
</file>

<file path=ppt/tags/tag195.xml><?xml version="1.0" encoding="utf-8"?>
<p:tagLst xmlns:a="http://schemas.openxmlformats.org/drawingml/2006/main" xmlns:r="http://schemas.openxmlformats.org/officeDocument/2006/relationships" xmlns:p="http://schemas.openxmlformats.org/presentationml/2006/main">
  <p:tag name="THINKCELLSHAPEDONOTDELETE" val="t5z4K1yxGAL_LRke7Yo9CKQ"/>
</p:tagLst>
</file>

<file path=ppt/tags/tag196.xml><?xml version="1.0" encoding="utf-8"?>
<p:tagLst xmlns:a="http://schemas.openxmlformats.org/drawingml/2006/main" xmlns:r="http://schemas.openxmlformats.org/officeDocument/2006/relationships" xmlns:p="http://schemas.openxmlformats.org/presentationml/2006/main">
  <p:tag name="THINKCELLSHAPEDONOTDELETE" val="tTWUGZSKL0sEtua4UMkr2Uw"/>
</p:tagLst>
</file>

<file path=ppt/tags/tag197.xml><?xml version="1.0" encoding="utf-8"?>
<p:tagLst xmlns:a="http://schemas.openxmlformats.org/drawingml/2006/main" xmlns:r="http://schemas.openxmlformats.org/officeDocument/2006/relationships" xmlns:p="http://schemas.openxmlformats.org/presentationml/2006/main">
  <p:tag name="THINKCELLSHAPEDONOTDELETE" val="tOEMz4bLq2L8ZoALz6g.gdw"/>
</p:tagLst>
</file>

<file path=ppt/tags/tag198.xml><?xml version="1.0" encoding="utf-8"?>
<p:tagLst xmlns:a="http://schemas.openxmlformats.org/drawingml/2006/main" xmlns:r="http://schemas.openxmlformats.org/officeDocument/2006/relationships" xmlns:p="http://schemas.openxmlformats.org/presentationml/2006/main">
  <p:tag name="THINKCELLSHAPEDONOTDELETE" val="tftmzX_n7VFSOk0orpx2rrw"/>
</p:tagLst>
</file>

<file path=ppt/tags/tag199.xml><?xml version="1.0" encoding="utf-8"?>
<p:tagLst xmlns:a="http://schemas.openxmlformats.org/drawingml/2006/main" xmlns:r="http://schemas.openxmlformats.org/officeDocument/2006/relationships" xmlns:p="http://schemas.openxmlformats.org/presentationml/2006/main">
  <p:tag name="THINKCELLSHAPEDONOTDELETE" val="tXkXCBQ2QxEtNSY5.UWNEdQ"/>
</p:tagLst>
</file>

<file path=ppt/tags/tag200.xml><?xml version="1.0" encoding="utf-8"?>
<p:tagLst xmlns:a="http://schemas.openxmlformats.org/drawingml/2006/main" xmlns:r="http://schemas.openxmlformats.org/officeDocument/2006/relationships" xmlns:p="http://schemas.openxmlformats.org/presentationml/2006/main">
  <p:tag name="THINKCELLSHAPEDONOTDELETE" val="tLPjhHCbY3OnueBdihqtAFw"/>
</p:tagLst>
</file>

<file path=ppt/tags/tag201.xml><?xml version="1.0" encoding="utf-8"?>
<p:tagLst xmlns:a="http://schemas.openxmlformats.org/drawingml/2006/main" xmlns:r="http://schemas.openxmlformats.org/officeDocument/2006/relationships" xmlns:p="http://schemas.openxmlformats.org/presentationml/2006/main">
  <p:tag name="THINKCELLSHAPEDONOTDELETE" val="tL14kuO8HpqEYTlcrnDZ8rQ"/>
</p:tagLst>
</file>

<file path=ppt/tags/tag202.xml><?xml version="1.0" encoding="utf-8"?>
<p:tagLst xmlns:a="http://schemas.openxmlformats.org/drawingml/2006/main" xmlns:r="http://schemas.openxmlformats.org/officeDocument/2006/relationships" xmlns:p="http://schemas.openxmlformats.org/presentationml/2006/main">
  <p:tag name="THINKCELLSHAPEDONOTDELETE" val="tQY.UgCE6USQ5kwp0rBGF9Q"/>
</p:tagLst>
</file>

<file path=ppt/tags/tag203.xml><?xml version="1.0" encoding="utf-8"?>
<p:tagLst xmlns:a="http://schemas.openxmlformats.org/drawingml/2006/main" xmlns:r="http://schemas.openxmlformats.org/officeDocument/2006/relationships" xmlns:p="http://schemas.openxmlformats.org/presentationml/2006/main">
  <p:tag name="THINKCELLSHAPEDONOTDELETE" val="tTpYK84WoRERZU_MrPgxLkg"/>
</p:tagLst>
</file>

<file path=ppt/tags/tag204.xml><?xml version="1.0" encoding="utf-8"?>
<p:tagLst xmlns:a="http://schemas.openxmlformats.org/drawingml/2006/main" xmlns:r="http://schemas.openxmlformats.org/officeDocument/2006/relationships" xmlns:p="http://schemas.openxmlformats.org/presentationml/2006/main">
  <p:tag name="THINKCELLSHAPEDONOTDELETE" val="tLaD3C0oh3UtaDSCOgY7dpw"/>
</p:tagLst>
</file>

<file path=ppt/tags/tag205.xml><?xml version="1.0" encoding="utf-8"?>
<p:tagLst xmlns:a="http://schemas.openxmlformats.org/drawingml/2006/main" xmlns:r="http://schemas.openxmlformats.org/officeDocument/2006/relationships" xmlns:p="http://schemas.openxmlformats.org/presentationml/2006/main">
  <p:tag name="THINKCELLSHAPEDONOTDELETE" val="tjH3OFCs0WE_hEpzCfn6lIQ"/>
</p:tagLst>
</file>

<file path=ppt/tags/tag206.xml><?xml version="1.0" encoding="utf-8"?>
<p:tagLst xmlns:a="http://schemas.openxmlformats.org/drawingml/2006/main" xmlns:r="http://schemas.openxmlformats.org/officeDocument/2006/relationships" xmlns:p="http://schemas.openxmlformats.org/presentationml/2006/main">
  <p:tag name="THINKCELLSHAPEDONOTDELETE" val="tBXfnJftOaMcZzoiYoYFFdA"/>
</p:tagLst>
</file>

<file path=ppt/tags/tag207.xml><?xml version="1.0" encoding="utf-8"?>
<p:tagLst xmlns:a="http://schemas.openxmlformats.org/drawingml/2006/main" xmlns:r="http://schemas.openxmlformats.org/officeDocument/2006/relationships" xmlns:p="http://schemas.openxmlformats.org/presentationml/2006/main">
  <p:tag name="THINKCELLSHAPEDONOTDELETE" val="taEgGCceJn8d5ToyAnOTpKw"/>
</p:tagLst>
</file>

<file path=ppt/tags/tag208.xml><?xml version="1.0" encoding="utf-8"?>
<p:tagLst xmlns:a="http://schemas.openxmlformats.org/drawingml/2006/main" xmlns:r="http://schemas.openxmlformats.org/officeDocument/2006/relationships" xmlns:p="http://schemas.openxmlformats.org/presentationml/2006/main">
  <p:tag name="THINKCELLSHAPEDONOTDELETE" val="t5ewvEbDNB2I0S7OnTuf5Lg"/>
</p:tagLst>
</file>

<file path=ppt/tags/tag209.xml><?xml version="1.0" encoding="utf-8"?>
<p:tagLst xmlns:a="http://schemas.openxmlformats.org/drawingml/2006/main" xmlns:r="http://schemas.openxmlformats.org/officeDocument/2006/relationships" xmlns:p="http://schemas.openxmlformats.org/presentationml/2006/main">
  <p:tag name="THINKCELLSHAPEDONOTDELETE" val="t.4GSb6vBaEypAIQZiADHKA"/>
</p:tagLst>
</file>

<file path=ppt/tags/tag210.xml><?xml version="1.0" encoding="utf-8"?>
<p:tagLst xmlns:a="http://schemas.openxmlformats.org/drawingml/2006/main" xmlns:r="http://schemas.openxmlformats.org/officeDocument/2006/relationships" xmlns:p="http://schemas.openxmlformats.org/presentationml/2006/main">
  <p:tag name="THINKCELLSHAPEDONOTDELETE" val="tY25_aCInlkDY44l824PY7g"/>
</p:tagLst>
</file>

<file path=ppt/tags/tag211.xml><?xml version="1.0" encoding="utf-8"?>
<p:tagLst xmlns:a="http://schemas.openxmlformats.org/drawingml/2006/main" xmlns:r="http://schemas.openxmlformats.org/officeDocument/2006/relationships" xmlns:p="http://schemas.openxmlformats.org/presentationml/2006/main">
  <p:tag name="THINKCELLSHAPEDONOTDELETE" val="tCeJJESwrOGdbyHQ3JAA3xg"/>
</p:tagLst>
</file>

<file path=ppt/tags/tag212.xml><?xml version="1.0" encoding="utf-8"?>
<p:tagLst xmlns:a="http://schemas.openxmlformats.org/drawingml/2006/main" xmlns:r="http://schemas.openxmlformats.org/officeDocument/2006/relationships" xmlns:p="http://schemas.openxmlformats.org/presentationml/2006/main">
  <p:tag name="THINKCELLSHAPEDONOTDELETE" val="ttZrQ2MQ9diZMi.YFSN2GxA"/>
</p:tagLst>
</file>

<file path=ppt/tags/tag2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4.xml><?xml version="1.0" encoding="utf-8"?>
<p:tagLst xmlns:a="http://schemas.openxmlformats.org/drawingml/2006/main" xmlns:r="http://schemas.openxmlformats.org/officeDocument/2006/relationships" xmlns:p="http://schemas.openxmlformats.org/presentationml/2006/main">
  <p:tag name="THINKCELLSHAPEDONOTDELETE" val="tZVxYBeFt8IDC5D7pNs5ewQ"/>
</p:tagLst>
</file>

<file path=ppt/tags/tag215.xml><?xml version="1.0" encoding="utf-8"?>
<p:tagLst xmlns:a="http://schemas.openxmlformats.org/drawingml/2006/main" xmlns:r="http://schemas.openxmlformats.org/officeDocument/2006/relationships" xmlns:p="http://schemas.openxmlformats.org/presentationml/2006/main">
  <p:tag name="THINKCELLSHAPEDONOTDELETE" val="tWH9e4Ug1ekTq877qw3DosA"/>
</p:tagLst>
</file>

<file path=ppt/tags/tag216.xml><?xml version="1.0" encoding="utf-8"?>
<p:tagLst xmlns:a="http://schemas.openxmlformats.org/drawingml/2006/main" xmlns:r="http://schemas.openxmlformats.org/officeDocument/2006/relationships" xmlns:p="http://schemas.openxmlformats.org/presentationml/2006/main">
  <p:tag name="THINKCELLSHAPEDONOTDELETE" val="tXvVBRkU6r5vgvYWg5bGZOA"/>
</p:tagLst>
</file>

<file path=ppt/tags/tag217.xml><?xml version="1.0" encoding="utf-8"?>
<p:tagLst xmlns:a="http://schemas.openxmlformats.org/drawingml/2006/main" xmlns:r="http://schemas.openxmlformats.org/officeDocument/2006/relationships" xmlns:p="http://schemas.openxmlformats.org/presentationml/2006/main">
  <p:tag name="THINKCELLSHAPEDONOTDELETE" val="tUx.0Opm5Wof6QOL10j.4aw"/>
</p:tagLst>
</file>

<file path=ppt/tags/tag218.xml><?xml version="1.0" encoding="utf-8"?>
<p:tagLst xmlns:a="http://schemas.openxmlformats.org/drawingml/2006/main" xmlns:r="http://schemas.openxmlformats.org/officeDocument/2006/relationships" xmlns:p="http://schemas.openxmlformats.org/presentationml/2006/main">
  <p:tag name="THINKCELLSHAPEDONOTDELETE" val="tYPqpNgnpsy2ifTp.BbP0tg"/>
</p:tagLst>
</file>

<file path=ppt/tags/tag2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0.xml><?xml version="1.0" encoding="utf-8"?>
<p:tagLst xmlns:a="http://schemas.openxmlformats.org/drawingml/2006/main" xmlns:r="http://schemas.openxmlformats.org/officeDocument/2006/relationships" xmlns:p="http://schemas.openxmlformats.org/presentationml/2006/main">
  <p:tag name="THINKCELLSHAPEDONOTDELETE" val="tUt2KP5kvmhO9rVxhCvbytQ"/>
</p:tagLst>
</file>

<file path=ppt/tags/tag221.xml><?xml version="1.0" encoding="utf-8"?>
<p:tagLst xmlns:a="http://schemas.openxmlformats.org/drawingml/2006/main" xmlns:r="http://schemas.openxmlformats.org/officeDocument/2006/relationships" xmlns:p="http://schemas.openxmlformats.org/presentationml/2006/main">
  <p:tag name="THINKCELLSHAPEDONOTDELETE" val="tmAbmyCkeyUaq8N7wE5M1HQ"/>
</p:tagLst>
</file>

<file path=ppt/tags/tag222.xml><?xml version="1.0" encoding="utf-8"?>
<p:tagLst xmlns:a="http://schemas.openxmlformats.org/drawingml/2006/main" xmlns:r="http://schemas.openxmlformats.org/officeDocument/2006/relationships" xmlns:p="http://schemas.openxmlformats.org/presentationml/2006/main">
  <p:tag name="THINKCELLSHAPEDONOTDELETE" val="tGbIhgzw8q6UGRL2dDuBVvw"/>
</p:tagLst>
</file>

<file path=ppt/tags/tag223.xml><?xml version="1.0" encoding="utf-8"?>
<p:tagLst xmlns:a="http://schemas.openxmlformats.org/drawingml/2006/main" xmlns:r="http://schemas.openxmlformats.org/officeDocument/2006/relationships" xmlns:p="http://schemas.openxmlformats.org/presentationml/2006/main">
  <p:tag name="THINKCELLSHAPEDONOTDELETE" val="ttqc9nsP5uCex.4gzqyVmtQ"/>
</p:tagLst>
</file>

<file path=ppt/tags/tag224.xml><?xml version="1.0" encoding="utf-8"?>
<p:tagLst xmlns:a="http://schemas.openxmlformats.org/drawingml/2006/main" xmlns:r="http://schemas.openxmlformats.org/officeDocument/2006/relationships" xmlns:p="http://schemas.openxmlformats.org/presentationml/2006/main">
  <p:tag name="THINKCELLSHAPEDONOTDELETE" val="tU_ID031lnD3IksWNf00.6g"/>
</p:tagLst>
</file>

<file path=ppt/tags/tag225.xml><?xml version="1.0" encoding="utf-8"?>
<p:tagLst xmlns:a="http://schemas.openxmlformats.org/drawingml/2006/main" xmlns:r="http://schemas.openxmlformats.org/officeDocument/2006/relationships" xmlns:p="http://schemas.openxmlformats.org/presentationml/2006/main">
  <p:tag name="THINKCELLSHAPEDONOTDELETE" val="t4In2EjiKlyN01oL5w6u3GA"/>
</p:tagLst>
</file>

<file path=ppt/tags/tag226.xml><?xml version="1.0" encoding="utf-8"?>
<p:tagLst xmlns:a="http://schemas.openxmlformats.org/drawingml/2006/main" xmlns:r="http://schemas.openxmlformats.org/officeDocument/2006/relationships" xmlns:p="http://schemas.openxmlformats.org/presentationml/2006/main">
  <p:tag name="THINKCELLSHAPEDONOTDELETE" val="t7XA45FK9H46K8LVdGSNQeg"/>
</p:tagLst>
</file>

<file path=ppt/tags/tag227.xml><?xml version="1.0" encoding="utf-8"?>
<p:tagLst xmlns:a="http://schemas.openxmlformats.org/drawingml/2006/main" xmlns:r="http://schemas.openxmlformats.org/officeDocument/2006/relationships" xmlns:p="http://schemas.openxmlformats.org/presentationml/2006/main">
  <p:tag name="THINKCELLSHAPEDONOTDELETE" val="tpPxSKTj7YgIeBGF3PRTbCg"/>
</p:tagLst>
</file>

<file path=ppt/tags/tag228.xml><?xml version="1.0" encoding="utf-8"?>
<p:tagLst xmlns:a="http://schemas.openxmlformats.org/drawingml/2006/main" xmlns:r="http://schemas.openxmlformats.org/officeDocument/2006/relationships" xmlns:p="http://schemas.openxmlformats.org/presentationml/2006/main">
  <p:tag name="THINKCELLSHAPEDONOTDELETE" val="tJyy3mm8V2ZwbXkCE4Ylbrw"/>
</p:tagLst>
</file>

<file path=ppt/tags/tag229.xml><?xml version="1.0" encoding="utf-8"?>
<p:tagLst xmlns:a="http://schemas.openxmlformats.org/drawingml/2006/main" xmlns:r="http://schemas.openxmlformats.org/officeDocument/2006/relationships" xmlns:p="http://schemas.openxmlformats.org/presentationml/2006/main">
  <p:tag name="THINKCELLSHAPEDONOTDELETE" val="tsPP4porl9mwKwQc5K1Rm4w"/>
</p:tagLst>
</file>

<file path=ppt/tags/tag230.xml><?xml version="1.0" encoding="utf-8"?>
<p:tagLst xmlns:a="http://schemas.openxmlformats.org/drawingml/2006/main" xmlns:r="http://schemas.openxmlformats.org/officeDocument/2006/relationships" xmlns:p="http://schemas.openxmlformats.org/presentationml/2006/main">
  <p:tag name="THINKCELLSHAPEDONOTDELETE" val="t2CRO5C.BvLa7CL6dpngarA"/>
</p:tagLst>
</file>

<file path=ppt/tags/tag231.xml><?xml version="1.0" encoding="utf-8"?>
<p:tagLst xmlns:a="http://schemas.openxmlformats.org/drawingml/2006/main" xmlns:r="http://schemas.openxmlformats.org/officeDocument/2006/relationships" xmlns:p="http://schemas.openxmlformats.org/presentationml/2006/main">
  <p:tag name="THINKCELLSHAPEDONOTDELETE" val="tDYS3ADRE6fwLCehRsILeZw"/>
</p:tagLst>
</file>

<file path=ppt/tags/tag232.xml><?xml version="1.0" encoding="utf-8"?>
<p:tagLst xmlns:a="http://schemas.openxmlformats.org/drawingml/2006/main" xmlns:r="http://schemas.openxmlformats.org/officeDocument/2006/relationships" xmlns:p="http://schemas.openxmlformats.org/presentationml/2006/main">
  <p:tag name="THINKCELLSHAPEDONOTDELETE" val="tq7kGeeniVuNL78vR5_xwqA"/>
</p:tagLst>
</file>

<file path=ppt/tags/tag233.xml><?xml version="1.0" encoding="utf-8"?>
<p:tagLst xmlns:a="http://schemas.openxmlformats.org/drawingml/2006/main" xmlns:r="http://schemas.openxmlformats.org/officeDocument/2006/relationships" xmlns:p="http://schemas.openxmlformats.org/presentationml/2006/main">
  <p:tag name="THINKCELLSHAPEDONOTDELETE" val="tkfvvSU08_h0TRIRYl8RRAg"/>
</p:tagLst>
</file>

<file path=ppt/tags/tag234.xml><?xml version="1.0" encoding="utf-8"?>
<p:tagLst xmlns:a="http://schemas.openxmlformats.org/drawingml/2006/main" xmlns:r="http://schemas.openxmlformats.org/officeDocument/2006/relationships" xmlns:p="http://schemas.openxmlformats.org/presentationml/2006/main">
  <p:tag name="THINKCELLSHAPEDONOTDELETE" val="tW61eFxipB_cHiURq0Fz6WA"/>
</p:tagLst>
</file>

<file path=ppt/tags/tag235.xml><?xml version="1.0" encoding="utf-8"?>
<p:tagLst xmlns:a="http://schemas.openxmlformats.org/drawingml/2006/main" xmlns:r="http://schemas.openxmlformats.org/officeDocument/2006/relationships" xmlns:p="http://schemas.openxmlformats.org/presentationml/2006/main">
  <p:tag name="THINKCELLSHAPEDONOTDELETE" val="tzYPdE80m62jMADItMM2y8g"/>
</p:tagLst>
</file>

<file path=ppt/tags/tag236.xml><?xml version="1.0" encoding="utf-8"?>
<p:tagLst xmlns:a="http://schemas.openxmlformats.org/drawingml/2006/main" xmlns:r="http://schemas.openxmlformats.org/officeDocument/2006/relationships" xmlns:p="http://schemas.openxmlformats.org/presentationml/2006/main">
  <p:tag name="THINKCELLSHAPEDONOTDELETE" val="t2SKPH.fB8bNJwHV8kOkyvg"/>
</p:tagLst>
</file>

<file path=ppt/tags/tag237.xml><?xml version="1.0" encoding="utf-8"?>
<p:tagLst xmlns:a="http://schemas.openxmlformats.org/drawingml/2006/main" xmlns:r="http://schemas.openxmlformats.org/officeDocument/2006/relationships" xmlns:p="http://schemas.openxmlformats.org/presentationml/2006/main">
  <p:tag name="THINKCELLSHAPEDONOTDELETE" val="tW7pWj1fY0fUFbZw_SjpIBw"/>
</p:tagLst>
</file>

<file path=ppt/tags/tag238.xml><?xml version="1.0" encoding="utf-8"?>
<p:tagLst xmlns:a="http://schemas.openxmlformats.org/drawingml/2006/main" xmlns:r="http://schemas.openxmlformats.org/officeDocument/2006/relationships" xmlns:p="http://schemas.openxmlformats.org/presentationml/2006/main">
  <p:tag name="THINKCELLSHAPEDONOTDELETE" val="tmdNzChoC7VyibHAMaJbsqg"/>
</p:tagLst>
</file>

<file path=ppt/tags/tag239.xml><?xml version="1.0" encoding="utf-8"?>
<p:tagLst xmlns:a="http://schemas.openxmlformats.org/drawingml/2006/main" xmlns:r="http://schemas.openxmlformats.org/officeDocument/2006/relationships" xmlns:p="http://schemas.openxmlformats.org/presentationml/2006/main">
  <p:tag name="THINKCELLSHAPEDONOTDELETE" val="tN1BMUnvb0oy3P_jC75FFoA"/>
</p:tagLst>
</file>

<file path=ppt/tags/tag240.xml><?xml version="1.0" encoding="utf-8"?>
<p:tagLst xmlns:a="http://schemas.openxmlformats.org/drawingml/2006/main" xmlns:r="http://schemas.openxmlformats.org/officeDocument/2006/relationships" xmlns:p="http://schemas.openxmlformats.org/presentationml/2006/main">
  <p:tag name="THINKCELLSHAPEDONOTDELETE" val="tBAyxDSV3fuWCevZj.h8VMA"/>
</p:tagLst>
</file>

<file path=ppt/tags/tag241.xml><?xml version="1.0" encoding="utf-8"?>
<p:tagLst xmlns:a="http://schemas.openxmlformats.org/drawingml/2006/main" xmlns:r="http://schemas.openxmlformats.org/officeDocument/2006/relationships" xmlns:p="http://schemas.openxmlformats.org/presentationml/2006/main">
  <p:tag name="THINKCELLSHAPEDONOTDELETE" val="t7wZUWCMn_Cnii3HE0nu4xw"/>
</p:tagLst>
</file>

<file path=ppt/tags/tag242.xml><?xml version="1.0" encoding="utf-8"?>
<p:tagLst xmlns:a="http://schemas.openxmlformats.org/drawingml/2006/main" xmlns:r="http://schemas.openxmlformats.org/officeDocument/2006/relationships" xmlns:p="http://schemas.openxmlformats.org/presentationml/2006/main">
  <p:tag name="THINKCELLSHAPEDONOTDELETE" val="tXCwyY4i2d9RXVHH0leGpRQ"/>
</p:tagLst>
</file>

<file path=ppt/tags/tag243.xml><?xml version="1.0" encoding="utf-8"?>
<p:tagLst xmlns:a="http://schemas.openxmlformats.org/drawingml/2006/main" xmlns:r="http://schemas.openxmlformats.org/officeDocument/2006/relationships" xmlns:p="http://schemas.openxmlformats.org/presentationml/2006/main">
  <p:tag name="THINKCELLSHAPEDONOTDELETE" val="tS_kPwKcQtb1rcn73DRxaeg"/>
</p:tagLst>
</file>

<file path=ppt/tags/tag244.xml><?xml version="1.0" encoding="utf-8"?>
<p:tagLst xmlns:a="http://schemas.openxmlformats.org/drawingml/2006/main" xmlns:r="http://schemas.openxmlformats.org/officeDocument/2006/relationships" xmlns:p="http://schemas.openxmlformats.org/presentationml/2006/main">
  <p:tag name="THINKCELLSHAPEDONOTDELETE" val="tl9JOLUT_wurenK03T5R.sQ"/>
</p:tagLst>
</file>

<file path=ppt/tags/tag245.xml><?xml version="1.0" encoding="utf-8"?>
<p:tagLst xmlns:a="http://schemas.openxmlformats.org/drawingml/2006/main" xmlns:r="http://schemas.openxmlformats.org/officeDocument/2006/relationships" xmlns:p="http://schemas.openxmlformats.org/presentationml/2006/main">
  <p:tag name="THINKCELLSHAPEDONOTDELETE" val="t2PeGH0WUMV3Gxi1KdCvdGA"/>
</p:tagLst>
</file>

<file path=ppt/tags/tag246.xml><?xml version="1.0" encoding="utf-8"?>
<p:tagLst xmlns:a="http://schemas.openxmlformats.org/drawingml/2006/main" xmlns:r="http://schemas.openxmlformats.org/officeDocument/2006/relationships" xmlns:p="http://schemas.openxmlformats.org/presentationml/2006/main">
  <p:tag name="THINKCELLSHAPEDONOTDELETE" val="tnT6ELc2zbzaXHsMCAEnUqQ"/>
</p:tagLst>
</file>

<file path=ppt/tags/tag247.xml><?xml version="1.0" encoding="utf-8"?>
<p:tagLst xmlns:a="http://schemas.openxmlformats.org/drawingml/2006/main" xmlns:r="http://schemas.openxmlformats.org/officeDocument/2006/relationships" xmlns:p="http://schemas.openxmlformats.org/presentationml/2006/main">
  <p:tag name="THINKCELLSHAPEDONOTDELETE" val="tPdMF7d3f.WA9OQWRvlTSdg"/>
</p:tagLst>
</file>

<file path=ppt/tags/tag248.xml><?xml version="1.0" encoding="utf-8"?>
<p:tagLst xmlns:a="http://schemas.openxmlformats.org/drawingml/2006/main" xmlns:r="http://schemas.openxmlformats.org/officeDocument/2006/relationships" xmlns:p="http://schemas.openxmlformats.org/presentationml/2006/main">
  <p:tag name="THINKCELLSHAPEDONOTDELETE" val="trUHCZVSNR6z35UqlPbdIXw"/>
</p:tagLst>
</file>

<file path=ppt/tags/tag249.xml><?xml version="1.0" encoding="utf-8"?>
<p:tagLst xmlns:a="http://schemas.openxmlformats.org/drawingml/2006/main" xmlns:r="http://schemas.openxmlformats.org/officeDocument/2006/relationships" xmlns:p="http://schemas.openxmlformats.org/presentationml/2006/main">
  <p:tag name="THINKCELLSHAPEDONOTDELETE" val="tItu2VBuD.HyV0cveJ9IpwA"/>
</p:tagLst>
</file>

<file path=ppt/tags/tag250.xml><?xml version="1.0" encoding="utf-8"?>
<p:tagLst xmlns:a="http://schemas.openxmlformats.org/drawingml/2006/main" xmlns:r="http://schemas.openxmlformats.org/officeDocument/2006/relationships" xmlns:p="http://schemas.openxmlformats.org/presentationml/2006/main">
  <p:tag name="THINKCELLSHAPEDONOTDELETE" val="trZ7cWBPv7Bwm08qbAIpXlQ"/>
</p:tagLst>
</file>

<file path=ppt/tags/tag251.xml><?xml version="1.0" encoding="utf-8"?>
<p:tagLst xmlns:a="http://schemas.openxmlformats.org/drawingml/2006/main" xmlns:r="http://schemas.openxmlformats.org/officeDocument/2006/relationships" xmlns:p="http://schemas.openxmlformats.org/presentationml/2006/main">
  <p:tag name="THINKCELLSHAPEDONOTDELETE" val="tBlYsAeRYtA0_LO8DtXpYrQ"/>
</p:tagLst>
</file>

<file path=ppt/tags/tag252.xml><?xml version="1.0" encoding="utf-8"?>
<p:tagLst xmlns:a="http://schemas.openxmlformats.org/drawingml/2006/main" xmlns:r="http://schemas.openxmlformats.org/officeDocument/2006/relationships" xmlns:p="http://schemas.openxmlformats.org/presentationml/2006/main">
  <p:tag name="THINKCELLSHAPEDONOTDELETE" val="ta095PVDB4sbwkN4gK.m3ew"/>
</p:tagLst>
</file>

<file path=ppt/tags/tag253.xml><?xml version="1.0" encoding="utf-8"?>
<p:tagLst xmlns:a="http://schemas.openxmlformats.org/drawingml/2006/main" xmlns:r="http://schemas.openxmlformats.org/officeDocument/2006/relationships" xmlns:p="http://schemas.openxmlformats.org/presentationml/2006/main">
  <p:tag name="THINKCELLSHAPEDONOTDELETE" val="tgPhkQ5wUawBcIU5kNe7cqg"/>
</p:tagLst>
</file>

<file path=ppt/tags/tag254.xml><?xml version="1.0" encoding="utf-8"?>
<p:tagLst xmlns:a="http://schemas.openxmlformats.org/drawingml/2006/main" xmlns:r="http://schemas.openxmlformats.org/officeDocument/2006/relationships" xmlns:p="http://schemas.openxmlformats.org/presentationml/2006/main">
  <p:tag name="THINKCELLSHAPEDONOTDELETE" val="tCNga0snyYZbfGsgWK7M9PA"/>
</p:tagLst>
</file>

<file path=ppt/tags/tag255.xml><?xml version="1.0" encoding="utf-8"?>
<p:tagLst xmlns:a="http://schemas.openxmlformats.org/drawingml/2006/main" xmlns:r="http://schemas.openxmlformats.org/officeDocument/2006/relationships" xmlns:p="http://schemas.openxmlformats.org/presentationml/2006/main">
  <p:tag name="THINKCELLSHAPEDONOTDELETE" val="tD0ZNJ.zKQbtnLPR1hHtPyw"/>
</p:tagLst>
</file>

<file path=ppt/tags/tag256.xml><?xml version="1.0" encoding="utf-8"?>
<p:tagLst xmlns:a="http://schemas.openxmlformats.org/drawingml/2006/main" xmlns:r="http://schemas.openxmlformats.org/officeDocument/2006/relationships" xmlns:p="http://schemas.openxmlformats.org/presentationml/2006/main">
  <p:tag name="THINKCELLSHAPEDONOTDELETE" val="tJvdWDuMITw2PqwIMJtxWSg"/>
</p:tagLst>
</file>

<file path=ppt/tags/tag257.xml><?xml version="1.0" encoding="utf-8"?>
<p:tagLst xmlns:a="http://schemas.openxmlformats.org/drawingml/2006/main" xmlns:r="http://schemas.openxmlformats.org/officeDocument/2006/relationships" xmlns:p="http://schemas.openxmlformats.org/presentationml/2006/main">
  <p:tag name="THINKCELLSHAPEDONOTDELETE" val="toHqRY0UlErGUIjCLJxIyRA"/>
</p:tagLst>
</file>

<file path=ppt/tags/tag258.xml><?xml version="1.0" encoding="utf-8"?>
<p:tagLst xmlns:a="http://schemas.openxmlformats.org/drawingml/2006/main" xmlns:r="http://schemas.openxmlformats.org/officeDocument/2006/relationships" xmlns:p="http://schemas.openxmlformats.org/presentationml/2006/main">
  <p:tag name="THINKCELLSHAPEDONOTDELETE" val="tYuiExCxAsDOkLIZqegfcNg"/>
</p:tagLst>
</file>

<file path=ppt/tags/tag259.xml><?xml version="1.0" encoding="utf-8"?>
<p:tagLst xmlns:a="http://schemas.openxmlformats.org/drawingml/2006/main" xmlns:r="http://schemas.openxmlformats.org/officeDocument/2006/relationships" xmlns:p="http://schemas.openxmlformats.org/presentationml/2006/main">
  <p:tag name="THINKCELLSHAPEDONOTDELETE" val="ttKRsnuwn16qTQc8DaPnhkw"/>
</p:tagLst>
</file>

<file path=ppt/tags/tag260.xml><?xml version="1.0" encoding="utf-8"?>
<p:tagLst xmlns:a="http://schemas.openxmlformats.org/drawingml/2006/main" xmlns:r="http://schemas.openxmlformats.org/officeDocument/2006/relationships" xmlns:p="http://schemas.openxmlformats.org/presentationml/2006/main">
  <p:tag name="THINKCELLSHAPEDONOTDELETE" val="tuJDaElmL2q4bFBEvmtwSZg"/>
</p:tagLst>
</file>

<file path=ppt/tags/tag261.xml><?xml version="1.0" encoding="utf-8"?>
<p:tagLst xmlns:a="http://schemas.openxmlformats.org/drawingml/2006/main" xmlns:r="http://schemas.openxmlformats.org/officeDocument/2006/relationships" xmlns:p="http://schemas.openxmlformats.org/presentationml/2006/main">
  <p:tag name="THINKCELLSHAPEDONOTDELETE" val="tqOFbFeYsvs6Xtfr34LcAGQ"/>
</p:tagLst>
</file>

<file path=ppt/tags/tag262.xml><?xml version="1.0" encoding="utf-8"?>
<p:tagLst xmlns:a="http://schemas.openxmlformats.org/drawingml/2006/main" xmlns:r="http://schemas.openxmlformats.org/officeDocument/2006/relationships" xmlns:p="http://schemas.openxmlformats.org/presentationml/2006/main">
  <p:tag name="THINKCELLSHAPEDONOTDELETE" val="tmUbpyKnaN9_JzdbU0Alkgw"/>
</p:tagLst>
</file>

<file path=ppt/tags/tag263.xml><?xml version="1.0" encoding="utf-8"?>
<p:tagLst xmlns:a="http://schemas.openxmlformats.org/drawingml/2006/main" xmlns:r="http://schemas.openxmlformats.org/officeDocument/2006/relationships" xmlns:p="http://schemas.openxmlformats.org/presentationml/2006/main">
  <p:tag name="THINKCELLSHAPEDONOTDELETE" val="tgw9hs.5gFF4c.Lt7RZ6vUA"/>
</p:tagLst>
</file>

<file path=ppt/tags/tag264.xml><?xml version="1.0" encoding="utf-8"?>
<p:tagLst xmlns:a="http://schemas.openxmlformats.org/drawingml/2006/main" xmlns:r="http://schemas.openxmlformats.org/officeDocument/2006/relationships" xmlns:p="http://schemas.openxmlformats.org/presentationml/2006/main">
  <p:tag name="THINKCELLSHAPEDONOTDELETE" val="tcWH2QzFic1xH_mjZ25fu2Q"/>
</p:tagLst>
</file>

<file path=ppt/tags/tag265.xml><?xml version="1.0" encoding="utf-8"?>
<p:tagLst xmlns:a="http://schemas.openxmlformats.org/drawingml/2006/main" xmlns:r="http://schemas.openxmlformats.org/officeDocument/2006/relationships" xmlns:p="http://schemas.openxmlformats.org/presentationml/2006/main">
  <p:tag name="THINKCELLSHAPEDONOTDELETE" val="tZVdn51CwAd5GzoeD4Gg5MA"/>
</p:tagLst>
</file>

<file path=ppt/tags/tag266.xml><?xml version="1.0" encoding="utf-8"?>
<p:tagLst xmlns:a="http://schemas.openxmlformats.org/drawingml/2006/main" xmlns:r="http://schemas.openxmlformats.org/officeDocument/2006/relationships" xmlns:p="http://schemas.openxmlformats.org/presentationml/2006/main">
  <p:tag name="THINKCELLSHAPEDONOTDELETE" val="tfznIdw6tt11qYymrar3cRg"/>
</p:tagLst>
</file>

<file path=ppt/tags/tag267.xml><?xml version="1.0" encoding="utf-8"?>
<p:tagLst xmlns:a="http://schemas.openxmlformats.org/drawingml/2006/main" xmlns:r="http://schemas.openxmlformats.org/officeDocument/2006/relationships" xmlns:p="http://schemas.openxmlformats.org/presentationml/2006/main">
  <p:tag name="THINKCELLSHAPEDONOTDELETE" val="t64jRVbDphfTHxksP4rSXqA"/>
</p:tagLst>
</file>

<file path=ppt/tags/tag268.xml><?xml version="1.0" encoding="utf-8"?>
<p:tagLst xmlns:a="http://schemas.openxmlformats.org/drawingml/2006/main" xmlns:r="http://schemas.openxmlformats.org/officeDocument/2006/relationships" xmlns:p="http://schemas.openxmlformats.org/presentationml/2006/main">
  <p:tag name="THINKCELLSHAPEDONOTDELETE" val="tsxsHr2YxmIjvC5MF4NOM2Q"/>
</p:tagLst>
</file>

<file path=ppt/tags/tag269.xml><?xml version="1.0" encoding="utf-8"?>
<p:tagLst xmlns:a="http://schemas.openxmlformats.org/drawingml/2006/main" xmlns:r="http://schemas.openxmlformats.org/officeDocument/2006/relationships" xmlns:p="http://schemas.openxmlformats.org/presentationml/2006/main">
  <p:tag name="THINKCELLSHAPEDONOTDELETE" val="tCYqqjhK3vCkSt_4.b3hzHw"/>
</p:tagLst>
</file>

<file path=ppt/tags/tag270.xml><?xml version="1.0" encoding="utf-8"?>
<p:tagLst xmlns:a="http://schemas.openxmlformats.org/drawingml/2006/main" xmlns:r="http://schemas.openxmlformats.org/officeDocument/2006/relationships" xmlns:p="http://schemas.openxmlformats.org/presentationml/2006/main">
  <p:tag name="THINKCELLSHAPEDONOTDELETE" val="toOHkRg9qAsOXxHdathBHHg"/>
</p:tagLst>
</file>

<file path=ppt/tags/tag271.xml><?xml version="1.0" encoding="utf-8"?>
<p:tagLst xmlns:a="http://schemas.openxmlformats.org/drawingml/2006/main" xmlns:r="http://schemas.openxmlformats.org/officeDocument/2006/relationships" xmlns:p="http://schemas.openxmlformats.org/presentationml/2006/main">
  <p:tag name="THINKCELLSHAPEDONOTDELETE" val="tpfVkfR9WcQ4vORHdIGLnzQ"/>
</p:tagLst>
</file>

<file path=ppt/tags/tag272.xml><?xml version="1.0" encoding="utf-8"?>
<p:tagLst xmlns:a="http://schemas.openxmlformats.org/drawingml/2006/main" xmlns:r="http://schemas.openxmlformats.org/officeDocument/2006/relationships" xmlns:p="http://schemas.openxmlformats.org/presentationml/2006/main">
  <p:tag name="THINKCELLSHAPEDONOTDELETE" val="tPDL4Cx.7x_3dDIVOEnsd0w"/>
</p:tagLst>
</file>

<file path=ppt/tags/tag273.xml><?xml version="1.0" encoding="utf-8"?>
<p:tagLst xmlns:a="http://schemas.openxmlformats.org/drawingml/2006/main" xmlns:r="http://schemas.openxmlformats.org/officeDocument/2006/relationships" xmlns:p="http://schemas.openxmlformats.org/presentationml/2006/main">
  <p:tag name="THINKCELLSHAPEDONOTDELETE" val="t7tDm_CVp5DsCjiEdf_1JCg"/>
</p:tagLst>
</file>

<file path=ppt/tags/tag274.xml><?xml version="1.0" encoding="utf-8"?>
<p:tagLst xmlns:a="http://schemas.openxmlformats.org/drawingml/2006/main" xmlns:r="http://schemas.openxmlformats.org/officeDocument/2006/relationships" xmlns:p="http://schemas.openxmlformats.org/presentationml/2006/main">
  <p:tag name="THINKCELLSHAPEDONOTDELETE" val="tS_y0YucMCWQrRDr3iL_1mw"/>
</p:tagLst>
</file>

<file path=ppt/tags/tag275.xml><?xml version="1.0" encoding="utf-8"?>
<p:tagLst xmlns:a="http://schemas.openxmlformats.org/drawingml/2006/main" xmlns:r="http://schemas.openxmlformats.org/officeDocument/2006/relationships" xmlns:p="http://schemas.openxmlformats.org/presentationml/2006/main">
  <p:tag name="THINKCELLSHAPEDONOTDELETE" val="thBclThs9p.nRDX9kLM62iA"/>
</p:tagLst>
</file>

<file path=ppt/tags/tag276.xml><?xml version="1.0" encoding="utf-8"?>
<p:tagLst xmlns:a="http://schemas.openxmlformats.org/drawingml/2006/main" xmlns:r="http://schemas.openxmlformats.org/officeDocument/2006/relationships" xmlns:p="http://schemas.openxmlformats.org/presentationml/2006/main">
  <p:tag name="THINKCELLSHAPEDONOTDELETE" val="t8O9Bh8wybkfxKRHCVtrlfQ"/>
</p:tagLst>
</file>

<file path=ppt/tags/tag277.xml><?xml version="1.0" encoding="utf-8"?>
<p:tagLst xmlns:a="http://schemas.openxmlformats.org/drawingml/2006/main" xmlns:r="http://schemas.openxmlformats.org/officeDocument/2006/relationships" xmlns:p="http://schemas.openxmlformats.org/presentationml/2006/main">
  <p:tag name="THINKCELLSHAPEDONOTDELETE" val="t31AI1LIk1FJ4gaLIqz7tdg"/>
</p:tagLst>
</file>

<file path=ppt/tags/tag278.xml><?xml version="1.0" encoding="utf-8"?>
<p:tagLst xmlns:a="http://schemas.openxmlformats.org/drawingml/2006/main" xmlns:r="http://schemas.openxmlformats.org/officeDocument/2006/relationships" xmlns:p="http://schemas.openxmlformats.org/presentationml/2006/main">
  <p:tag name="THINKCELLSHAPEDONOTDELETE" val="t6BTmjDOlb6aDG4thlRuilA"/>
</p:tagLst>
</file>

<file path=ppt/tags/tag279.xml><?xml version="1.0" encoding="utf-8"?>
<p:tagLst xmlns:a="http://schemas.openxmlformats.org/drawingml/2006/main" xmlns:r="http://schemas.openxmlformats.org/officeDocument/2006/relationships" xmlns:p="http://schemas.openxmlformats.org/presentationml/2006/main">
  <p:tag name="THINKCELLSHAPEDONOTDELETE" val="t4dp6wRGFAZFg.Ue3Hln6nw"/>
</p:tagLst>
</file>

<file path=ppt/tags/tag280.xml><?xml version="1.0" encoding="utf-8"?>
<p:tagLst xmlns:a="http://schemas.openxmlformats.org/drawingml/2006/main" xmlns:r="http://schemas.openxmlformats.org/officeDocument/2006/relationships" xmlns:p="http://schemas.openxmlformats.org/presentationml/2006/main">
  <p:tag name="THINKCELLSHAPEDONOTDELETE" val="tLS9d.b5Tti38SAsg8mOu2w"/>
</p:tagLst>
</file>

<file path=ppt/tags/tag281.xml><?xml version="1.0" encoding="utf-8"?>
<p:tagLst xmlns:a="http://schemas.openxmlformats.org/drawingml/2006/main" xmlns:r="http://schemas.openxmlformats.org/officeDocument/2006/relationships" xmlns:p="http://schemas.openxmlformats.org/presentationml/2006/main">
  <p:tag name="THINKCELLSHAPEDONOTDELETE" val="tp3g2BCTjfC5yeQcz7IxHcw"/>
</p:tagLst>
</file>

<file path=ppt/tags/tag282.xml><?xml version="1.0" encoding="utf-8"?>
<p:tagLst xmlns:a="http://schemas.openxmlformats.org/drawingml/2006/main" xmlns:r="http://schemas.openxmlformats.org/officeDocument/2006/relationships" xmlns:p="http://schemas.openxmlformats.org/presentationml/2006/main">
  <p:tag name="THINKCELLSHAPEDONOTDELETE" val="tX2eJt.0CQxtmgngWTZpUow"/>
</p:tagLst>
</file>

<file path=ppt/tags/tag2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4.xml><?xml version="1.0" encoding="utf-8"?>
<p:tagLst xmlns:a="http://schemas.openxmlformats.org/drawingml/2006/main" xmlns:r="http://schemas.openxmlformats.org/officeDocument/2006/relationships" xmlns:p="http://schemas.openxmlformats.org/presentationml/2006/main">
  <p:tag name="THINKCELLSHAPEDONOTDELETE" val="tW7pWj1fY0fUFbZw_SjpIBw"/>
</p:tagLst>
</file>

<file path=ppt/tags/tag285.xml><?xml version="1.0" encoding="utf-8"?>
<p:tagLst xmlns:a="http://schemas.openxmlformats.org/drawingml/2006/main" xmlns:r="http://schemas.openxmlformats.org/officeDocument/2006/relationships" xmlns:p="http://schemas.openxmlformats.org/presentationml/2006/main">
  <p:tag name="THINKCELLSHAPEDONOTDELETE" val="takhOof_ULawMGQ7WZJ2nAw"/>
</p:tagLst>
</file>

<file path=ppt/tags/tag286.xml><?xml version="1.0" encoding="utf-8"?>
<p:tagLst xmlns:a="http://schemas.openxmlformats.org/drawingml/2006/main" xmlns:r="http://schemas.openxmlformats.org/officeDocument/2006/relationships" xmlns:p="http://schemas.openxmlformats.org/presentationml/2006/main">
  <p:tag name="THINKCELLSHAPEDONOTDELETE" val="tGFNEj_IpkO_Y1EpF1fSOLw"/>
</p:tagLst>
</file>

<file path=ppt/tags/tag287.xml><?xml version="1.0" encoding="utf-8"?>
<p:tagLst xmlns:a="http://schemas.openxmlformats.org/drawingml/2006/main" xmlns:r="http://schemas.openxmlformats.org/officeDocument/2006/relationships" xmlns:p="http://schemas.openxmlformats.org/presentationml/2006/main">
  <p:tag name="THINKCELLSHAPEDONOTDELETE" val="tC12pEE7oZqrthEMvb8GmRA"/>
</p:tagLst>
</file>

<file path=ppt/tags/tag288.xml><?xml version="1.0" encoding="utf-8"?>
<p:tagLst xmlns:a="http://schemas.openxmlformats.org/drawingml/2006/main" xmlns:r="http://schemas.openxmlformats.org/officeDocument/2006/relationships" xmlns:p="http://schemas.openxmlformats.org/presentationml/2006/main">
  <p:tag name="THINKCELLSHAPEDONOTDELETE" val="tce22AyMALS6e4xY1MKqXWQ"/>
</p:tagLst>
</file>

<file path=ppt/tags/tag289.xml><?xml version="1.0" encoding="utf-8"?>
<p:tagLst xmlns:a="http://schemas.openxmlformats.org/drawingml/2006/main" xmlns:r="http://schemas.openxmlformats.org/officeDocument/2006/relationships" xmlns:p="http://schemas.openxmlformats.org/presentationml/2006/main">
  <p:tag name="THINKCELLSHAPEDONOTDELETE" val="t349GzzI.mDgwDUlxXePw6A"/>
</p:tagLst>
</file>

<file path=ppt/tags/tag290.xml><?xml version="1.0" encoding="utf-8"?>
<p:tagLst xmlns:a="http://schemas.openxmlformats.org/drawingml/2006/main" xmlns:r="http://schemas.openxmlformats.org/officeDocument/2006/relationships" xmlns:p="http://schemas.openxmlformats.org/presentationml/2006/main">
  <p:tag name="THINKCELLSHAPEDONOTDELETE" val="tgs5qzguiS5hSHJKhBQLKPg"/>
</p:tagLst>
</file>

<file path=ppt/tags/tag291.xml><?xml version="1.0" encoding="utf-8"?>
<p:tagLst xmlns:a="http://schemas.openxmlformats.org/drawingml/2006/main" xmlns:r="http://schemas.openxmlformats.org/officeDocument/2006/relationships" xmlns:p="http://schemas.openxmlformats.org/presentationml/2006/main">
  <p:tag name="THINKCELLSHAPEDONOTDELETE" val="tO_v45etGIcLFrSZ0y_DdVw"/>
</p:tagLst>
</file>

<file path=ppt/tags/tag292.xml><?xml version="1.0" encoding="utf-8"?>
<p:tagLst xmlns:a="http://schemas.openxmlformats.org/drawingml/2006/main" xmlns:r="http://schemas.openxmlformats.org/officeDocument/2006/relationships" xmlns:p="http://schemas.openxmlformats.org/presentationml/2006/main">
  <p:tag name="THINKCELLSHAPEDONOTDELETE" val="ta7nl0bWNMiR18XO8BpQLgw"/>
</p:tagLst>
</file>

<file path=ppt/tags/tag293.xml><?xml version="1.0" encoding="utf-8"?>
<p:tagLst xmlns:a="http://schemas.openxmlformats.org/drawingml/2006/main" xmlns:r="http://schemas.openxmlformats.org/officeDocument/2006/relationships" xmlns:p="http://schemas.openxmlformats.org/presentationml/2006/main">
  <p:tag name="THINKCELLSHAPEDONOTDELETE" val="tuYUpPk_CFr4oDqHXQRyKrg"/>
</p:tagLst>
</file>

<file path=ppt/tags/tag294.xml><?xml version="1.0" encoding="utf-8"?>
<p:tagLst xmlns:a="http://schemas.openxmlformats.org/drawingml/2006/main" xmlns:r="http://schemas.openxmlformats.org/officeDocument/2006/relationships" xmlns:p="http://schemas.openxmlformats.org/presentationml/2006/main">
  <p:tag name="THINKCELLSHAPEDONOTDELETE" val="t58ApLaxAoUe_z4bLQIuiwQ"/>
</p:tagLst>
</file>

<file path=ppt/tags/tag295.xml><?xml version="1.0" encoding="utf-8"?>
<p:tagLst xmlns:a="http://schemas.openxmlformats.org/drawingml/2006/main" xmlns:r="http://schemas.openxmlformats.org/officeDocument/2006/relationships" xmlns:p="http://schemas.openxmlformats.org/presentationml/2006/main">
  <p:tag name="THINKCELLSHAPEDONOTDELETE" val="tDylwmFXDJ95vST5Ohy5x7Q"/>
</p:tagLst>
</file>

<file path=ppt/tags/tag296.xml><?xml version="1.0" encoding="utf-8"?>
<p:tagLst xmlns:a="http://schemas.openxmlformats.org/drawingml/2006/main" xmlns:r="http://schemas.openxmlformats.org/officeDocument/2006/relationships" xmlns:p="http://schemas.openxmlformats.org/presentationml/2006/main">
  <p:tag name="THINKCELLSHAPEDONOTDELETE" val="th.mxbG4usK_BQSoGKn6osQ"/>
</p:tagLst>
</file>

<file path=ppt/tags/tag297.xml><?xml version="1.0" encoding="utf-8"?>
<p:tagLst xmlns:a="http://schemas.openxmlformats.org/drawingml/2006/main" xmlns:r="http://schemas.openxmlformats.org/officeDocument/2006/relationships" xmlns:p="http://schemas.openxmlformats.org/presentationml/2006/main">
  <p:tag name="THINKCELLSHAPEDONOTDELETE" val="thryKdIUf5DrRtxzH0Mp_9g"/>
</p:tagLst>
</file>

<file path=ppt/tags/tag298.xml><?xml version="1.0" encoding="utf-8"?>
<p:tagLst xmlns:a="http://schemas.openxmlformats.org/drawingml/2006/main" xmlns:r="http://schemas.openxmlformats.org/officeDocument/2006/relationships" xmlns:p="http://schemas.openxmlformats.org/presentationml/2006/main">
  <p:tag name="THINKCELLSHAPEDONOTDELETE" val="tFABeR9KxzqcGSxH07X_Dtg"/>
</p:tagLst>
</file>

<file path=ppt/tags/tag299.xml><?xml version="1.0" encoding="utf-8"?>
<p:tagLst xmlns:a="http://schemas.openxmlformats.org/drawingml/2006/main" xmlns:r="http://schemas.openxmlformats.org/officeDocument/2006/relationships" xmlns:p="http://schemas.openxmlformats.org/presentationml/2006/main">
  <p:tag name="THINKCELLSHAPEDONOTDELETE" val="tzmaM5yJwV..8R90jANPYUg"/>
</p:tagLst>
</file>

<file path=ppt/tags/tag300.xml><?xml version="1.0" encoding="utf-8"?>
<p:tagLst xmlns:a="http://schemas.openxmlformats.org/drawingml/2006/main" xmlns:r="http://schemas.openxmlformats.org/officeDocument/2006/relationships" xmlns:p="http://schemas.openxmlformats.org/presentationml/2006/main">
  <p:tag name="THINKCELLSHAPEDONOTDELETE" val="timoN8UFK3kyDk1JsW6mvFQ"/>
</p:tagLst>
</file>

<file path=ppt/tags/tag301.xml><?xml version="1.0" encoding="utf-8"?>
<p:tagLst xmlns:a="http://schemas.openxmlformats.org/drawingml/2006/main" xmlns:r="http://schemas.openxmlformats.org/officeDocument/2006/relationships" xmlns:p="http://schemas.openxmlformats.org/presentationml/2006/main">
  <p:tag name="THINKCELLSHAPEDONOTDELETE" val="ttvnSD4uLI3hsajxJ300jXw"/>
</p:tagLst>
</file>

<file path=ppt/tags/tag302.xml><?xml version="1.0" encoding="utf-8"?>
<p:tagLst xmlns:a="http://schemas.openxmlformats.org/drawingml/2006/main" xmlns:r="http://schemas.openxmlformats.org/officeDocument/2006/relationships" xmlns:p="http://schemas.openxmlformats.org/presentationml/2006/main">
  <p:tag name="THINKCELLSHAPEDONOTDELETE" val="t0keH.bVXsWOR7GgfWpX7tA"/>
</p:tagLst>
</file>

<file path=ppt/tags/tag303.xml><?xml version="1.0" encoding="utf-8"?>
<p:tagLst xmlns:a="http://schemas.openxmlformats.org/drawingml/2006/main" xmlns:r="http://schemas.openxmlformats.org/officeDocument/2006/relationships" xmlns:p="http://schemas.openxmlformats.org/presentationml/2006/main">
  <p:tag name="THINKCELLSHAPEDONOTDELETE" val="tfUAXV84Hv2YRcm.OvMrjRQ"/>
</p:tagLst>
</file>

<file path=ppt/tags/tag304.xml><?xml version="1.0" encoding="utf-8"?>
<p:tagLst xmlns:a="http://schemas.openxmlformats.org/drawingml/2006/main" xmlns:r="http://schemas.openxmlformats.org/officeDocument/2006/relationships" xmlns:p="http://schemas.openxmlformats.org/presentationml/2006/main">
  <p:tag name="THINKCELLSHAPEDONOTDELETE" val="tQL_f.ntI7Z4j4E9bjnqssA"/>
</p:tagLst>
</file>

<file path=ppt/tags/tag305.xml><?xml version="1.0" encoding="utf-8"?>
<p:tagLst xmlns:a="http://schemas.openxmlformats.org/drawingml/2006/main" xmlns:r="http://schemas.openxmlformats.org/officeDocument/2006/relationships" xmlns:p="http://schemas.openxmlformats.org/presentationml/2006/main">
  <p:tag name="THINKCELLSHAPEDONOTDELETE" val="tEw_ULrW.XOVspB4noPQbgg"/>
</p:tagLst>
</file>

<file path=ppt/tags/tag306.xml><?xml version="1.0" encoding="utf-8"?>
<p:tagLst xmlns:a="http://schemas.openxmlformats.org/drawingml/2006/main" xmlns:r="http://schemas.openxmlformats.org/officeDocument/2006/relationships" xmlns:p="http://schemas.openxmlformats.org/presentationml/2006/main">
  <p:tag name="THINKCELLSHAPEDONOTDELETE" val="t15KvjxWVWnDKxGg.VTjlfw"/>
</p:tagLst>
</file>

<file path=ppt/tags/tag307.xml><?xml version="1.0" encoding="utf-8"?>
<p:tagLst xmlns:a="http://schemas.openxmlformats.org/drawingml/2006/main" xmlns:r="http://schemas.openxmlformats.org/officeDocument/2006/relationships" xmlns:p="http://schemas.openxmlformats.org/presentationml/2006/main">
  <p:tag name="THINKCELLSHAPEDONOTDELETE" val="tDPQW8gcaEbxFGhWGobMFwg"/>
</p:tagLst>
</file>

<file path=ppt/tags/tag308.xml><?xml version="1.0" encoding="utf-8"?>
<p:tagLst xmlns:a="http://schemas.openxmlformats.org/drawingml/2006/main" xmlns:r="http://schemas.openxmlformats.org/officeDocument/2006/relationships" xmlns:p="http://schemas.openxmlformats.org/presentationml/2006/main">
  <p:tag name="THINKCELLSHAPEDONOTDELETE" val="t.cWmmbChoCjD.lTVO4YfUQ"/>
</p:tagLst>
</file>

<file path=ppt/tags/tag309.xml><?xml version="1.0" encoding="utf-8"?>
<p:tagLst xmlns:a="http://schemas.openxmlformats.org/drawingml/2006/main" xmlns:r="http://schemas.openxmlformats.org/officeDocument/2006/relationships" xmlns:p="http://schemas.openxmlformats.org/presentationml/2006/main">
  <p:tag name="THINKCELLSHAPEDONOTDELETE" val="tXCy7fVMu3wN_JtorkdZ4bA"/>
</p:tagLst>
</file>

<file path=ppt/tags/tag310.xml><?xml version="1.0" encoding="utf-8"?>
<p:tagLst xmlns:a="http://schemas.openxmlformats.org/drawingml/2006/main" xmlns:r="http://schemas.openxmlformats.org/officeDocument/2006/relationships" xmlns:p="http://schemas.openxmlformats.org/presentationml/2006/main">
  <p:tag name="THINKCELLSHAPEDONOTDELETE" val="tiSWmXhXhqSS.mB__fsQJ3A"/>
</p:tagLst>
</file>

<file path=ppt/tags/tag311.xml><?xml version="1.0" encoding="utf-8"?>
<p:tagLst xmlns:a="http://schemas.openxmlformats.org/drawingml/2006/main" xmlns:r="http://schemas.openxmlformats.org/officeDocument/2006/relationships" xmlns:p="http://schemas.openxmlformats.org/presentationml/2006/main">
  <p:tag name="THINKCELLSHAPEDONOTDELETE" val="tsGXd_22.naTSS088ygelMg"/>
</p:tagLst>
</file>

<file path=ppt/tags/tag312.xml><?xml version="1.0" encoding="utf-8"?>
<p:tagLst xmlns:a="http://schemas.openxmlformats.org/drawingml/2006/main" xmlns:r="http://schemas.openxmlformats.org/officeDocument/2006/relationships" xmlns:p="http://schemas.openxmlformats.org/presentationml/2006/main">
  <p:tag name="THINKCELLSHAPEDONOTDELETE" val="t1uB6EnkZ0vxaMhqrPe_YgQ"/>
</p:tagLst>
</file>

<file path=ppt/tags/tag313.xml><?xml version="1.0" encoding="utf-8"?>
<p:tagLst xmlns:a="http://schemas.openxmlformats.org/drawingml/2006/main" xmlns:r="http://schemas.openxmlformats.org/officeDocument/2006/relationships" xmlns:p="http://schemas.openxmlformats.org/presentationml/2006/main">
  <p:tag name="THINKCELLSHAPEDONOTDELETE" val="tflaelWI1ZjIPnC1GJfEgsA"/>
</p:tagLst>
</file>

<file path=ppt/tags/tag314.xml><?xml version="1.0" encoding="utf-8"?>
<p:tagLst xmlns:a="http://schemas.openxmlformats.org/drawingml/2006/main" xmlns:r="http://schemas.openxmlformats.org/officeDocument/2006/relationships" xmlns:p="http://schemas.openxmlformats.org/presentationml/2006/main">
  <p:tag name="THINKCELLSHAPEDONOTDELETE" val="tWVyt_Pk5jOeM4RSQsZbGxg"/>
</p:tagLst>
</file>

<file path=ppt/tags/tag315.xml><?xml version="1.0" encoding="utf-8"?>
<p:tagLst xmlns:a="http://schemas.openxmlformats.org/drawingml/2006/main" xmlns:r="http://schemas.openxmlformats.org/officeDocument/2006/relationships" xmlns:p="http://schemas.openxmlformats.org/presentationml/2006/main">
  <p:tag name="THINKCELLSHAPEDONOTDELETE" val="t278sxlwj_1lGWIhNe749tg"/>
</p:tagLst>
</file>

<file path=ppt/tags/tag316.xml><?xml version="1.0" encoding="utf-8"?>
<p:tagLst xmlns:a="http://schemas.openxmlformats.org/drawingml/2006/main" xmlns:r="http://schemas.openxmlformats.org/officeDocument/2006/relationships" xmlns:p="http://schemas.openxmlformats.org/presentationml/2006/main">
  <p:tag name="THINKCELLSHAPEDONOTDELETE" val="tYdIrBwMcZlfMWFShZB_pFA"/>
</p:tagLst>
</file>

<file path=ppt/tags/tag317.xml><?xml version="1.0" encoding="utf-8"?>
<p:tagLst xmlns:a="http://schemas.openxmlformats.org/drawingml/2006/main" xmlns:r="http://schemas.openxmlformats.org/officeDocument/2006/relationships" xmlns:p="http://schemas.openxmlformats.org/presentationml/2006/main">
  <p:tag name="THINKCELLSHAPEDONOTDELETE" val="tVIR.VUmehEXsy2nwNhnXOQ"/>
</p:tagLst>
</file>

<file path=ppt/tags/tag318.xml><?xml version="1.0" encoding="utf-8"?>
<p:tagLst xmlns:a="http://schemas.openxmlformats.org/drawingml/2006/main" xmlns:r="http://schemas.openxmlformats.org/officeDocument/2006/relationships" xmlns:p="http://schemas.openxmlformats.org/presentationml/2006/main">
  <p:tag name="THINKCELLSHAPEDONOTDELETE" val="tFjPosdHRR2IIGfntbpK8Cw"/>
</p:tagLst>
</file>

<file path=ppt/tags/tag319.xml><?xml version="1.0" encoding="utf-8"?>
<p:tagLst xmlns:a="http://schemas.openxmlformats.org/drawingml/2006/main" xmlns:r="http://schemas.openxmlformats.org/officeDocument/2006/relationships" xmlns:p="http://schemas.openxmlformats.org/presentationml/2006/main">
  <p:tag name="THINKCELLSHAPEDONOTDELETE" val="tAQq5yySoMOMP4pDIIBvM2w"/>
</p:tagLst>
</file>

<file path=ppt/tags/tag320.xml><?xml version="1.0" encoding="utf-8"?>
<p:tagLst xmlns:a="http://schemas.openxmlformats.org/drawingml/2006/main" xmlns:r="http://schemas.openxmlformats.org/officeDocument/2006/relationships" xmlns:p="http://schemas.openxmlformats.org/presentationml/2006/main">
  <p:tag name="THINKCELLSHAPEDONOTDELETE" val="tgBBSecbD2ZXqmRA363olbg"/>
</p:tagLst>
</file>

<file path=ppt/tags/tag321.xml><?xml version="1.0" encoding="utf-8"?>
<p:tagLst xmlns:a="http://schemas.openxmlformats.org/drawingml/2006/main" xmlns:r="http://schemas.openxmlformats.org/officeDocument/2006/relationships" xmlns:p="http://schemas.openxmlformats.org/presentationml/2006/main">
  <p:tag name="THINKCELLSHAPEDONOTDELETE" val="tPBzoqfQhPHgxq2q9CszwyQ"/>
</p:tagLst>
</file>

<file path=ppt/tags/tag322.xml><?xml version="1.0" encoding="utf-8"?>
<p:tagLst xmlns:a="http://schemas.openxmlformats.org/drawingml/2006/main" xmlns:r="http://schemas.openxmlformats.org/officeDocument/2006/relationships" xmlns:p="http://schemas.openxmlformats.org/presentationml/2006/main">
  <p:tag name="THINKCELLSHAPEDONOTDELETE" val="tIE96e9qpr3aRv.PKVi_z4Q"/>
</p:tagLst>
</file>

<file path=ppt/tags/tag323.xml><?xml version="1.0" encoding="utf-8"?>
<p:tagLst xmlns:a="http://schemas.openxmlformats.org/drawingml/2006/main" xmlns:r="http://schemas.openxmlformats.org/officeDocument/2006/relationships" xmlns:p="http://schemas.openxmlformats.org/presentationml/2006/main">
  <p:tag name="THINKCELLSHAPEDONOTDELETE" val="trBVEWWSoF5XcWAhaiCEojg"/>
</p:tagLst>
</file>

<file path=ppt/tags/tag324.xml><?xml version="1.0" encoding="utf-8"?>
<p:tagLst xmlns:a="http://schemas.openxmlformats.org/drawingml/2006/main" xmlns:r="http://schemas.openxmlformats.org/officeDocument/2006/relationships" xmlns:p="http://schemas.openxmlformats.org/presentationml/2006/main">
  <p:tag name="THINKCELLSHAPEDONOTDELETE" val="tUefnbOVSU404SI4ikHtIBA"/>
</p:tagLst>
</file>

<file path=ppt/tags/tag325.xml><?xml version="1.0" encoding="utf-8"?>
<p:tagLst xmlns:a="http://schemas.openxmlformats.org/drawingml/2006/main" xmlns:r="http://schemas.openxmlformats.org/officeDocument/2006/relationships" xmlns:p="http://schemas.openxmlformats.org/presentationml/2006/main">
  <p:tag name="THINKCELLSHAPEDONOTDELETE" val="tNtWE._Gn6hMibjcL2BohKQ"/>
</p:tagLst>
</file>

<file path=ppt/tags/tag326.xml><?xml version="1.0" encoding="utf-8"?>
<p:tagLst xmlns:a="http://schemas.openxmlformats.org/drawingml/2006/main" xmlns:r="http://schemas.openxmlformats.org/officeDocument/2006/relationships" xmlns:p="http://schemas.openxmlformats.org/presentationml/2006/main">
  <p:tag name="THINKCELLSHAPEDONOTDELETE" val="t9FW4ITzVCfHP8fi2CVSfVA"/>
</p:tagLst>
</file>

<file path=ppt/tags/tag327.xml><?xml version="1.0" encoding="utf-8"?>
<p:tagLst xmlns:a="http://schemas.openxmlformats.org/drawingml/2006/main" xmlns:r="http://schemas.openxmlformats.org/officeDocument/2006/relationships" xmlns:p="http://schemas.openxmlformats.org/presentationml/2006/main">
  <p:tag name="THINKCELLSHAPEDONOTDELETE" val="toLB2nxiagg2nAJJZJqgFxA"/>
</p:tagLst>
</file>

<file path=ppt/tags/tag328.xml><?xml version="1.0" encoding="utf-8"?>
<p:tagLst xmlns:a="http://schemas.openxmlformats.org/drawingml/2006/main" xmlns:r="http://schemas.openxmlformats.org/officeDocument/2006/relationships" xmlns:p="http://schemas.openxmlformats.org/presentationml/2006/main">
  <p:tag name="THINKCELLSHAPEDONOTDELETE" val="teIqj6cyxJav4CMFvo7fy4g"/>
</p:tagLst>
</file>

<file path=ppt/tags/tag329.xml><?xml version="1.0" encoding="utf-8"?>
<p:tagLst xmlns:a="http://schemas.openxmlformats.org/drawingml/2006/main" xmlns:r="http://schemas.openxmlformats.org/officeDocument/2006/relationships" xmlns:p="http://schemas.openxmlformats.org/presentationml/2006/main">
  <p:tag name="THINKCELLSHAPEDONOTDELETE" val="t6R6R3dOqd1lJWIDq1CiGDg"/>
</p:tagLst>
</file>

<file path=ppt/tags/tag330.xml><?xml version="1.0" encoding="utf-8"?>
<p:tagLst xmlns:a="http://schemas.openxmlformats.org/drawingml/2006/main" xmlns:r="http://schemas.openxmlformats.org/officeDocument/2006/relationships" xmlns:p="http://schemas.openxmlformats.org/presentationml/2006/main">
  <p:tag name="THINKCELLSHAPEDONOTDELETE" val="tqpyK0kPHvL_RqLxzw8ie0Q"/>
</p:tagLst>
</file>

<file path=ppt/tags/tag331.xml><?xml version="1.0" encoding="utf-8"?>
<p:tagLst xmlns:a="http://schemas.openxmlformats.org/drawingml/2006/main" xmlns:r="http://schemas.openxmlformats.org/officeDocument/2006/relationships" xmlns:p="http://schemas.openxmlformats.org/presentationml/2006/main">
  <p:tag name="THINKCELLSHAPEDONOTDELETE" val="ttNub.hmuFuo4i7BDnRsQ5g"/>
</p:tagLst>
</file>

<file path=ppt/tags/tag332.xml><?xml version="1.0" encoding="utf-8"?>
<p:tagLst xmlns:a="http://schemas.openxmlformats.org/drawingml/2006/main" xmlns:r="http://schemas.openxmlformats.org/officeDocument/2006/relationships" xmlns:p="http://schemas.openxmlformats.org/presentationml/2006/main">
  <p:tag name="THINKCELLSHAPEDONOTDELETE" val="tHjVK1Tjzh9w6J8O2jW9KNQ"/>
</p:tagLst>
</file>

<file path=ppt/tags/tag333.xml><?xml version="1.0" encoding="utf-8"?>
<p:tagLst xmlns:a="http://schemas.openxmlformats.org/drawingml/2006/main" xmlns:r="http://schemas.openxmlformats.org/officeDocument/2006/relationships" xmlns:p="http://schemas.openxmlformats.org/presentationml/2006/main">
  <p:tag name="THINKCELLSHAPEDONOTDELETE" val="t_m77TBUTHKbDJ2IKJYynqQ"/>
</p:tagLst>
</file>

<file path=ppt/tags/tag334.xml><?xml version="1.0" encoding="utf-8"?>
<p:tagLst xmlns:a="http://schemas.openxmlformats.org/drawingml/2006/main" xmlns:r="http://schemas.openxmlformats.org/officeDocument/2006/relationships" xmlns:p="http://schemas.openxmlformats.org/presentationml/2006/main">
  <p:tag name="THINKCELLSHAPEDONOTDELETE" val="tGdQcIyuHVWn6o4MEc2iKAA"/>
</p:tagLst>
</file>

<file path=ppt/tags/tag335.xml><?xml version="1.0" encoding="utf-8"?>
<p:tagLst xmlns:a="http://schemas.openxmlformats.org/drawingml/2006/main" xmlns:r="http://schemas.openxmlformats.org/officeDocument/2006/relationships" xmlns:p="http://schemas.openxmlformats.org/presentationml/2006/main">
  <p:tag name="THINKCELLSHAPEDONOTDELETE" val="tzjb7nB4k0vn0Ju_9PWFHLQ"/>
</p:tagLst>
</file>

<file path=ppt/tags/tag336.xml><?xml version="1.0" encoding="utf-8"?>
<p:tagLst xmlns:a="http://schemas.openxmlformats.org/drawingml/2006/main" xmlns:r="http://schemas.openxmlformats.org/officeDocument/2006/relationships" xmlns:p="http://schemas.openxmlformats.org/presentationml/2006/main">
  <p:tag name="THINKCELLSHAPEDONOTDELETE" val="tnrGjkTA4zdT_0lnCdT9Bxg"/>
</p:tagLst>
</file>

<file path=ppt/tags/tag337.xml><?xml version="1.0" encoding="utf-8"?>
<p:tagLst xmlns:a="http://schemas.openxmlformats.org/drawingml/2006/main" xmlns:r="http://schemas.openxmlformats.org/officeDocument/2006/relationships" xmlns:p="http://schemas.openxmlformats.org/presentationml/2006/main">
  <p:tag name="THINKCELLSHAPEDONOTDELETE" val="t2JYxLPdrkGZNbq5YBVzTXQ"/>
</p:tagLst>
</file>

<file path=ppt/tags/tag338.xml><?xml version="1.0" encoding="utf-8"?>
<p:tagLst xmlns:a="http://schemas.openxmlformats.org/drawingml/2006/main" xmlns:r="http://schemas.openxmlformats.org/officeDocument/2006/relationships" xmlns:p="http://schemas.openxmlformats.org/presentationml/2006/main">
  <p:tag name="THINKCELLSHAPEDONOTDELETE" val="tkgyqK7I6wARKhhWPf.nmMw"/>
</p:tagLst>
</file>

<file path=ppt/tags/tag339.xml><?xml version="1.0" encoding="utf-8"?>
<p:tagLst xmlns:a="http://schemas.openxmlformats.org/drawingml/2006/main" xmlns:r="http://schemas.openxmlformats.org/officeDocument/2006/relationships" xmlns:p="http://schemas.openxmlformats.org/presentationml/2006/main">
  <p:tag name="THINKCELLSHAPEDONOTDELETE" val="teFXYo3iP9XHGUTru00Aysg"/>
</p:tagLst>
</file>

<file path=ppt/tags/tag340.xml><?xml version="1.0" encoding="utf-8"?>
<p:tagLst xmlns:a="http://schemas.openxmlformats.org/drawingml/2006/main" xmlns:r="http://schemas.openxmlformats.org/officeDocument/2006/relationships" xmlns:p="http://schemas.openxmlformats.org/presentationml/2006/main">
  <p:tag name="THINKCELLSHAPEDONOTDELETE" val="t4HC8DEsiuwUJN8CpGlUkwQ"/>
</p:tagLst>
</file>

<file path=ppt/tags/tag341.xml><?xml version="1.0" encoding="utf-8"?>
<p:tagLst xmlns:a="http://schemas.openxmlformats.org/drawingml/2006/main" xmlns:r="http://schemas.openxmlformats.org/officeDocument/2006/relationships" xmlns:p="http://schemas.openxmlformats.org/presentationml/2006/main">
  <p:tag name="THINKCELLSHAPEDONOTDELETE" val="tw_lT6f40vKUQbNTpFmaofg"/>
</p:tagLst>
</file>

<file path=ppt/tags/tag342.xml><?xml version="1.0" encoding="utf-8"?>
<p:tagLst xmlns:a="http://schemas.openxmlformats.org/drawingml/2006/main" xmlns:r="http://schemas.openxmlformats.org/officeDocument/2006/relationships" xmlns:p="http://schemas.openxmlformats.org/presentationml/2006/main">
  <p:tag name="THINKCELLSHAPEDONOTDELETE" val="tUkcQz9ZXESAM_WCh3kwoUw"/>
</p:tagLst>
</file>

<file path=ppt/tags/tag343.xml><?xml version="1.0" encoding="utf-8"?>
<p:tagLst xmlns:a="http://schemas.openxmlformats.org/drawingml/2006/main" xmlns:r="http://schemas.openxmlformats.org/officeDocument/2006/relationships" xmlns:p="http://schemas.openxmlformats.org/presentationml/2006/main">
  <p:tag name="THINKCELLSHAPEDONOTDELETE" val="tWVhCsqrvMxI95cB1jWjjsQ"/>
</p:tagLst>
</file>

<file path=ppt/tags/tag344.xml><?xml version="1.0" encoding="utf-8"?>
<p:tagLst xmlns:a="http://schemas.openxmlformats.org/drawingml/2006/main" xmlns:r="http://schemas.openxmlformats.org/officeDocument/2006/relationships" xmlns:p="http://schemas.openxmlformats.org/presentationml/2006/main">
  <p:tag name="THINKCELLSHAPEDONOTDELETE" val="t4CpZIiG9FDQ_dt8tyCJZ1A"/>
</p:tagLst>
</file>

<file path=ppt/tags/tag3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46.xml><?xml version="1.0" encoding="utf-8"?>
<p:tagLst xmlns:a="http://schemas.openxmlformats.org/drawingml/2006/main" xmlns:r="http://schemas.openxmlformats.org/officeDocument/2006/relationships" xmlns:p="http://schemas.openxmlformats.org/presentationml/2006/main">
  <p:tag name="THINKCELLSHAPEDONOTDELETE" val="tVCj36ikP_y5siy.C7QQN6g"/>
</p:tagLst>
</file>

<file path=ppt/tags/tag347.xml><?xml version="1.0" encoding="utf-8"?>
<p:tagLst xmlns:a="http://schemas.openxmlformats.org/drawingml/2006/main" xmlns:r="http://schemas.openxmlformats.org/officeDocument/2006/relationships" xmlns:p="http://schemas.openxmlformats.org/presentationml/2006/main">
  <p:tag name="THINKCELLSHAPEDONOTDELETE" val="tOmc4YlTRB8iCXJh8hBQs3Q"/>
</p:tagLst>
</file>

<file path=ppt/tags/tag348.xml><?xml version="1.0" encoding="utf-8"?>
<p:tagLst xmlns:a="http://schemas.openxmlformats.org/drawingml/2006/main" xmlns:r="http://schemas.openxmlformats.org/officeDocument/2006/relationships" xmlns:p="http://schemas.openxmlformats.org/presentationml/2006/main">
  <p:tag name="THINKCELLSHAPEDONOTDELETE" val="tlADVWG4e7VSBOrWbmKhLHw"/>
</p:tagLst>
</file>

<file path=ppt/tags/tag349.xml><?xml version="1.0" encoding="utf-8"?>
<p:tagLst xmlns:a="http://schemas.openxmlformats.org/drawingml/2006/main" xmlns:r="http://schemas.openxmlformats.org/officeDocument/2006/relationships" xmlns:p="http://schemas.openxmlformats.org/presentationml/2006/main">
  <p:tag name="THINKCELLSHAPEDONOTDELETE" val="tScpQxnDySIk6.JKzeu5tSA"/>
</p:tagLst>
</file>

<file path=ppt/tags/tag350.xml><?xml version="1.0" encoding="utf-8"?>
<p:tagLst xmlns:a="http://schemas.openxmlformats.org/drawingml/2006/main" xmlns:r="http://schemas.openxmlformats.org/officeDocument/2006/relationships" xmlns:p="http://schemas.openxmlformats.org/presentationml/2006/main">
  <p:tag name="THINKCELLSHAPEDONOTDELETE" val="tU9NPXW81DnH_IDFbxCumkg"/>
</p:tagLst>
</file>

<file path=ppt/tags/tag351.xml><?xml version="1.0" encoding="utf-8"?>
<p:tagLst xmlns:a="http://schemas.openxmlformats.org/drawingml/2006/main" xmlns:r="http://schemas.openxmlformats.org/officeDocument/2006/relationships" xmlns:p="http://schemas.openxmlformats.org/presentationml/2006/main">
  <p:tag name="THINKCELLSHAPEDONOTDELETE" val="tEbT6rOHDz00swqImtf2EXg"/>
</p:tagLst>
</file>

<file path=ppt/tags/tag352.xml><?xml version="1.0" encoding="utf-8"?>
<p:tagLst xmlns:a="http://schemas.openxmlformats.org/drawingml/2006/main" xmlns:r="http://schemas.openxmlformats.org/officeDocument/2006/relationships" xmlns:p="http://schemas.openxmlformats.org/presentationml/2006/main">
  <p:tag name="THINKCELLSHAPEDONOTDELETE" val="txlTi6pGmC0QIUuFL62TbnA"/>
</p:tagLst>
</file>

<file path=ppt/tags/tag353.xml><?xml version="1.0" encoding="utf-8"?>
<p:tagLst xmlns:a="http://schemas.openxmlformats.org/drawingml/2006/main" xmlns:r="http://schemas.openxmlformats.org/officeDocument/2006/relationships" xmlns:p="http://schemas.openxmlformats.org/presentationml/2006/main">
  <p:tag name="THINKCELLSHAPEDONOTDELETE" val="tSE0bwrhbFPHtD_lu1W_gzw"/>
</p:tagLst>
</file>

<file path=ppt/tags/tag354.xml><?xml version="1.0" encoding="utf-8"?>
<p:tagLst xmlns:a="http://schemas.openxmlformats.org/drawingml/2006/main" xmlns:r="http://schemas.openxmlformats.org/officeDocument/2006/relationships" xmlns:p="http://schemas.openxmlformats.org/presentationml/2006/main">
  <p:tag name="THINKCELLSHAPEDONOTDELETE" val="tXjrzTgjE9140QtesaT4z.A"/>
</p:tagLst>
</file>

<file path=ppt/tags/tag355.xml><?xml version="1.0" encoding="utf-8"?>
<p:tagLst xmlns:a="http://schemas.openxmlformats.org/drawingml/2006/main" xmlns:r="http://schemas.openxmlformats.org/officeDocument/2006/relationships" xmlns:p="http://schemas.openxmlformats.org/presentationml/2006/main">
  <p:tag name="THINKCELLSHAPEDONOTDELETE" val="t8Tbqp0izuMmsAMtn54FrYQ"/>
</p:tagLst>
</file>

<file path=ppt/tags/tag356.xml><?xml version="1.0" encoding="utf-8"?>
<p:tagLst xmlns:a="http://schemas.openxmlformats.org/drawingml/2006/main" xmlns:r="http://schemas.openxmlformats.org/officeDocument/2006/relationships" xmlns:p="http://schemas.openxmlformats.org/presentationml/2006/main">
  <p:tag name="THINKCELLSHAPEDONOTDELETE" val="tjwzxYyZaRes5F3H.Ox0CEg"/>
</p:tagLst>
</file>

<file path=ppt/tags/tag357.xml><?xml version="1.0" encoding="utf-8"?>
<p:tagLst xmlns:a="http://schemas.openxmlformats.org/drawingml/2006/main" xmlns:r="http://schemas.openxmlformats.org/officeDocument/2006/relationships" xmlns:p="http://schemas.openxmlformats.org/presentationml/2006/main">
  <p:tag name="THINKCELLSHAPEDONOTDELETE" val="tT0ZqsMEEWU3nngH4vWGeVA"/>
</p:tagLst>
</file>

<file path=ppt/tags/tag358.xml><?xml version="1.0" encoding="utf-8"?>
<p:tagLst xmlns:a="http://schemas.openxmlformats.org/drawingml/2006/main" xmlns:r="http://schemas.openxmlformats.org/officeDocument/2006/relationships" xmlns:p="http://schemas.openxmlformats.org/presentationml/2006/main">
  <p:tag name="THINKCELLSHAPEDONOTDELETE" val="tGjQf6uCoeJ7hVK4Jb_ju4A"/>
</p:tagLst>
</file>

<file path=ppt/tags/tag359.xml><?xml version="1.0" encoding="utf-8"?>
<p:tagLst xmlns:a="http://schemas.openxmlformats.org/drawingml/2006/main" xmlns:r="http://schemas.openxmlformats.org/officeDocument/2006/relationships" xmlns:p="http://schemas.openxmlformats.org/presentationml/2006/main">
  <p:tag name="THINKCELLSHAPEDONOTDELETE" val="tL6VE.zR.M.QEkWZeDfreQQ"/>
</p:tagLst>
</file>

<file path=ppt/tags/tag360.xml><?xml version="1.0" encoding="utf-8"?>
<p:tagLst xmlns:a="http://schemas.openxmlformats.org/drawingml/2006/main" xmlns:r="http://schemas.openxmlformats.org/officeDocument/2006/relationships" xmlns:p="http://schemas.openxmlformats.org/presentationml/2006/main">
  <p:tag name="THINKCELLSHAPEDONOTDELETE" val="tqfzJuwbdB8NaiEvZjxY2qQ"/>
</p:tagLst>
</file>

<file path=ppt/tags/tag361.xml><?xml version="1.0" encoding="utf-8"?>
<p:tagLst xmlns:a="http://schemas.openxmlformats.org/drawingml/2006/main" xmlns:r="http://schemas.openxmlformats.org/officeDocument/2006/relationships" xmlns:p="http://schemas.openxmlformats.org/presentationml/2006/main">
  <p:tag name="THINKCELLSHAPEDONOTDELETE" val="tcifytCTUsMQTl1e2dz_P3Q"/>
</p:tagLst>
</file>

<file path=ppt/tags/tag362.xml><?xml version="1.0" encoding="utf-8"?>
<p:tagLst xmlns:a="http://schemas.openxmlformats.org/drawingml/2006/main" xmlns:r="http://schemas.openxmlformats.org/officeDocument/2006/relationships" xmlns:p="http://schemas.openxmlformats.org/presentationml/2006/main">
  <p:tag name="THINKCELLSHAPEDONOTDELETE" val="tJpKOEJvXSnE9LbLNTnn08A"/>
</p:tagLst>
</file>

<file path=ppt/tags/tag363.xml><?xml version="1.0" encoding="utf-8"?>
<p:tagLst xmlns:a="http://schemas.openxmlformats.org/drawingml/2006/main" xmlns:r="http://schemas.openxmlformats.org/officeDocument/2006/relationships" xmlns:p="http://schemas.openxmlformats.org/presentationml/2006/main">
  <p:tag name="THINKCELLSHAPEDONOTDELETE" val="tQlDKsJvRYUx1f3_T1iSggQ"/>
</p:tagLst>
</file>

<file path=ppt/tags/tag364.xml><?xml version="1.0" encoding="utf-8"?>
<p:tagLst xmlns:a="http://schemas.openxmlformats.org/drawingml/2006/main" xmlns:r="http://schemas.openxmlformats.org/officeDocument/2006/relationships" xmlns:p="http://schemas.openxmlformats.org/presentationml/2006/main">
  <p:tag name="THINKCELLSHAPEDONOTDELETE" val="tREzzwBeGNLn5D34akI1axg"/>
</p:tagLst>
</file>

<file path=ppt/tags/tag365.xml><?xml version="1.0" encoding="utf-8"?>
<p:tagLst xmlns:a="http://schemas.openxmlformats.org/drawingml/2006/main" xmlns:r="http://schemas.openxmlformats.org/officeDocument/2006/relationships" xmlns:p="http://schemas.openxmlformats.org/presentationml/2006/main">
  <p:tag name="THINKCELLSHAPEDONOTDELETE" val="tACK.qtc1WKKBqMJ9nT6K4A"/>
</p:tagLst>
</file>

<file path=ppt/tags/tag366.xml><?xml version="1.0" encoding="utf-8"?>
<p:tagLst xmlns:a="http://schemas.openxmlformats.org/drawingml/2006/main" xmlns:r="http://schemas.openxmlformats.org/officeDocument/2006/relationships" xmlns:p="http://schemas.openxmlformats.org/presentationml/2006/main">
  <p:tag name="THINKCELLSHAPEDONOTDELETE" val="tDgWU27XyXj0il473bUhdCA"/>
</p:tagLst>
</file>

<file path=ppt/tags/tag367.xml><?xml version="1.0" encoding="utf-8"?>
<p:tagLst xmlns:a="http://schemas.openxmlformats.org/drawingml/2006/main" xmlns:r="http://schemas.openxmlformats.org/officeDocument/2006/relationships" xmlns:p="http://schemas.openxmlformats.org/presentationml/2006/main">
  <p:tag name="THINKCELLSHAPEDONOTDELETE" val="t7uSrRpqYXHMxxbkZbLYLtQ"/>
</p:tagLst>
</file>

<file path=ppt/tags/tag368.xml><?xml version="1.0" encoding="utf-8"?>
<p:tagLst xmlns:a="http://schemas.openxmlformats.org/drawingml/2006/main" xmlns:r="http://schemas.openxmlformats.org/officeDocument/2006/relationships" xmlns:p="http://schemas.openxmlformats.org/presentationml/2006/main">
  <p:tag name="THINKCELLSHAPEDONOTDELETE" val="tu1kSqcCtOJwHdYWiAAx7gw"/>
</p:tagLst>
</file>

<file path=ppt/tags/tag369.xml><?xml version="1.0" encoding="utf-8"?>
<p:tagLst xmlns:a="http://schemas.openxmlformats.org/drawingml/2006/main" xmlns:r="http://schemas.openxmlformats.org/officeDocument/2006/relationships" xmlns:p="http://schemas.openxmlformats.org/presentationml/2006/main">
  <p:tag name="THINKCELLSHAPEDONOTDELETE" val="tIDMPMEsAy9jPaeYhgInxqA"/>
</p:tagLst>
</file>

<file path=ppt/tags/tag370.xml><?xml version="1.0" encoding="utf-8"?>
<p:tagLst xmlns:a="http://schemas.openxmlformats.org/drawingml/2006/main" xmlns:r="http://schemas.openxmlformats.org/officeDocument/2006/relationships" xmlns:p="http://schemas.openxmlformats.org/presentationml/2006/main">
  <p:tag name="THINKCELLSHAPEDONOTDELETE" val="tWTknoLGVjlCUXNeX18L4aw"/>
</p:tagLst>
</file>

<file path=ppt/tags/tag371.xml><?xml version="1.0" encoding="utf-8"?>
<p:tagLst xmlns:a="http://schemas.openxmlformats.org/drawingml/2006/main" xmlns:r="http://schemas.openxmlformats.org/officeDocument/2006/relationships" xmlns:p="http://schemas.openxmlformats.org/presentationml/2006/main">
  <p:tag name="THINKCELLSHAPEDONOTDELETE" val="t66AvFU7oqBVd00SHE8i7gQ"/>
</p:tagLst>
</file>

<file path=ppt/tags/tag372.xml><?xml version="1.0" encoding="utf-8"?>
<p:tagLst xmlns:a="http://schemas.openxmlformats.org/drawingml/2006/main" xmlns:r="http://schemas.openxmlformats.org/officeDocument/2006/relationships" xmlns:p="http://schemas.openxmlformats.org/presentationml/2006/main">
  <p:tag name="THINKCELLSHAPEDONOTDELETE" val="tOSe.1k16caY3gOnzMAe30Q"/>
</p:tagLst>
</file>

<file path=ppt/tags/tag373.xml><?xml version="1.0" encoding="utf-8"?>
<p:tagLst xmlns:a="http://schemas.openxmlformats.org/drawingml/2006/main" xmlns:r="http://schemas.openxmlformats.org/officeDocument/2006/relationships" xmlns:p="http://schemas.openxmlformats.org/presentationml/2006/main">
  <p:tag name="THINKCELLSHAPEDONOTDELETE" val="tAdVKT0pxE3ZPRLKZQG78Mw"/>
</p:tagLst>
</file>

<file path=ppt/tags/tag374.xml><?xml version="1.0" encoding="utf-8"?>
<p:tagLst xmlns:a="http://schemas.openxmlformats.org/drawingml/2006/main" xmlns:r="http://schemas.openxmlformats.org/officeDocument/2006/relationships" xmlns:p="http://schemas.openxmlformats.org/presentationml/2006/main">
  <p:tag name="THINKCELLSHAPEDONOTDELETE" val="tIvZ7IQYhfGI56CVDaHB1lA"/>
</p:tagLst>
</file>

<file path=ppt/tags/tag37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6.xml><?xml version="1.0" encoding="utf-8"?>
<p:tagLst xmlns:a="http://schemas.openxmlformats.org/drawingml/2006/main" xmlns:r="http://schemas.openxmlformats.org/officeDocument/2006/relationships" xmlns:p="http://schemas.openxmlformats.org/presentationml/2006/main">
  <p:tag name="THINKCELLSHAPEDONOTDELETE" val="tkArlXRjBAxJ2VqMsKcbb0Q"/>
</p:tagLst>
</file>

<file path=ppt/tags/tag377.xml><?xml version="1.0" encoding="utf-8"?>
<p:tagLst xmlns:a="http://schemas.openxmlformats.org/drawingml/2006/main" xmlns:r="http://schemas.openxmlformats.org/officeDocument/2006/relationships" xmlns:p="http://schemas.openxmlformats.org/presentationml/2006/main">
  <p:tag name="THINKCELLSHAPEDONOTDELETE" val="t3rnRXLQygEyNKqxUHp8QSQ"/>
</p:tagLst>
</file>

<file path=ppt/tags/tag378.xml><?xml version="1.0" encoding="utf-8"?>
<p:tagLst xmlns:a="http://schemas.openxmlformats.org/drawingml/2006/main" xmlns:r="http://schemas.openxmlformats.org/officeDocument/2006/relationships" xmlns:p="http://schemas.openxmlformats.org/presentationml/2006/main">
  <p:tag name="THINKCELLSHAPEDONOTDELETE" val="tskEDhSUdbQEyw0D5gh9sFw"/>
</p:tagLst>
</file>

<file path=ppt/tags/tag379.xml><?xml version="1.0" encoding="utf-8"?>
<p:tagLst xmlns:a="http://schemas.openxmlformats.org/drawingml/2006/main" xmlns:r="http://schemas.openxmlformats.org/officeDocument/2006/relationships" xmlns:p="http://schemas.openxmlformats.org/presentationml/2006/main">
  <p:tag name="THINKCELLSHAPEDONOTDELETE" val="tV3icrVdd7TK2Nmhuu1GUyA"/>
</p:tagLst>
</file>

<file path=ppt/tags/tag380.xml><?xml version="1.0" encoding="utf-8"?>
<p:tagLst xmlns:a="http://schemas.openxmlformats.org/drawingml/2006/main" xmlns:r="http://schemas.openxmlformats.org/officeDocument/2006/relationships" xmlns:p="http://schemas.openxmlformats.org/presentationml/2006/main">
  <p:tag name="THINKCELLSHAPEDONOTDELETE" val="tvBalSpjfT8gMGCnIf9xhWA"/>
</p:tagLst>
</file>

<file path=ppt/tags/tag381.xml><?xml version="1.0" encoding="utf-8"?>
<p:tagLst xmlns:a="http://schemas.openxmlformats.org/drawingml/2006/main" xmlns:r="http://schemas.openxmlformats.org/officeDocument/2006/relationships" xmlns:p="http://schemas.openxmlformats.org/presentationml/2006/main">
  <p:tag name="THINKCELLSHAPEDONOTDELETE" val="tErnlMyzR5b20p4rkI_Yk1w"/>
</p:tagLst>
</file>

<file path=ppt/tags/tag38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_rels/theme2.xml.rels><?xml version="1.0" encoding="UTF-8" standalone="yes"?>
<Relationships xmlns="http://schemas.openxmlformats.org/package/2006/relationships"><Relationship Id="rId1" Type="http://schemas.openxmlformats.org/officeDocument/2006/relationships/image" Target="../media/image1.svg"/></Relationships>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Theme-ICE-2022">
  <a:themeElements>
    <a:clrScheme name="ICE Palette">
      <a:dk1>
        <a:srgbClr val="000000"/>
      </a:dk1>
      <a:lt1>
        <a:srgbClr val="FFFFFF"/>
      </a:lt1>
      <a:dk2>
        <a:srgbClr val="000000"/>
      </a:dk2>
      <a:lt2>
        <a:srgbClr val="FFFFFF"/>
      </a:lt2>
      <a:accent1>
        <a:srgbClr val="71C5E8"/>
      </a:accent1>
      <a:accent2>
        <a:srgbClr val="E2E2E2"/>
      </a:accent2>
      <a:accent3>
        <a:srgbClr val="4E4E4E"/>
      </a:accent3>
      <a:accent4>
        <a:srgbClr val="02EFDB"/>
      </a:accent4>
      <a:accent5>
        <a:srgbClr val="0F364A"/>
      </a:accent5>
      <a:accent6>
        <a:srgbClr val="235F73"/>
      </a:accent6>
      <a:hlink>
        <a:srgbClr val="839AFF"/>
      </a:hlink>
      <a:folHlink>
        <a:srgbClr val="7CEF49"/>
      </a:folHlink>
    </a:clrScheme>
    <a:fontScheme name="Arial Black-Arial">
      <a:majorFont>
        <a:latin typeface="Arial Black" panose="020B0A04020102020204"/>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sz="2000"/>
        </a:defPPr>
      </a:lstStyle>
      <a:style>
        <a:lnRef idx="2">
          <a:schemeClr val="accent1">
            <a:shade val="50000"/>
          </a:schemeClr>
        </a:lnRef>
        <a:fillRef idx="1">
          <a:schemeClr val="accent1"/>
        </a:fillRef>
        <a:effectRef idx="0">
          <a:schemeClr val="accent1"/>
        </a:effectRef>
        <a:fontRef idx="minor">
          <a:schemeClr val="lt1"/>
        </a:fontRef>
      </a:style>
    </a:spDef>
    <a:lnDef>
      <a:spPr>
        <a:ln w="1905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0" rIns="0" bIns="0" rtlCol="0">
        <a:spAutoFit/>
      </a:bodyPr>
      <a:lstStyle>
        <a:defPPr marL="284163" indent="-284163" algn="l">
          <a:spcAft>
            <a:spcPts val="800"/>
          </a:spcAft>
          <a:buClr>
            <a:schemeClr val="accent1"/>
          </a:buClr>
          <a:buSzPct val="100000"/>
          <a:buBlip>
            <a:blip xmlns:r="http://schemas.openxmlformats.org/officeDocument/2006/relationships">
              <a:extLst>
                <a:ext uri="{96DAC541-7B7A-43D3-8B79-37D633B846F1}">
                  <asvg:svgBlip xmlns:asvg="http://schemas.microsoft.com/office/drawing/2016/SVG/main" r:embed="rId1"/>
                </a:ext>
              </a:extLst>
            </a:blip>
          </a:buBlip>
          <a:defRPr sz="1600" dirty="0">
            <a:cs typeface="SuisseIntl-Light" panose="020B0304000000000000" pitchFamily="34" charset="-78"/>
          </a:defRPr>
        </a:defPPr>
      </a:lstStyle>
    </a:txDef>
  </a:objectDefaults>
  <a:extraClrSchemeLst/>
  <a:custClrLst>
    <a:custClr name="ICE Accent 7">
      <a:srgbClr val="0F364A"/>
    </a:custClr>
    <a:custClr name="ICE Accent 8">
      <a:srgbClr val="235F73"/>
    </a:custClr>
  </a:custClrLst>
  <a:extLst>
    <a:ext uri="{05A4C25C-085E-4340-85A3-A5531E510DB2}">
      <thm15:themeFamily xmlns:thm15="http://schemas.microsoft.com/office/thememl/2012/main" name="ICE_2022_Working_Template_V7" id="{9B7F1E89-A0B2-0845-85FE-74D69CFB6C54}" vid="{2192EDD5-C51C-F543-932C-4363FFC04398}"/>
    </a:ext>
  </a:extLst>
</a:theme>
</file>

<file path=ppt/theme/theme3.xml><?xml version="1.0" encoding="utf-8"?>
<a:theme xmlns:a="http://schemas.openxmlformats.org/drawingml/2006/main" name="3_Office Theme">
  <a:themeElements>
    <a:clrScheme name="ICIS ">
      <a:dk1>
        <a:srgbClr val="001E3F"/>
      </a:dk1>
      <a:lt1>
        <a:srgbClr val="FFFFFF"/>
      </a:lt1>
      <a:dk2>
        <a:srgbClr val="007873"/>
      </a:dk2>
      <a:lt2>
        <a:srgbClr val="ECE9E8"/>
      </a:lt2>
      <a:accent1>
        <a:srgbClr val="00DE96"/>
      </a:accent1>
      <a:accent2>
        <a:srgbClr val="246CFF"/>
      </a:accent2>
      <a:accent3>
        <a:srgbClr val="00D3F7"/>
      </a:accent3>
      <a:accent4>
        <a:srgbClr val="6E38FF"/>
      </a:accent4>
      <a:accent5>
        <a:srgbClr val="00A971"/>
      </a:accent5>
      <a:accent6>
        <a:srgbClr val="307D9B"/>
      </a:accent6>
      <a:hlink>
        <a:srgbClr val="307D9B"/>
      </a:hlink>
      <a:folHlink>
        <a:srgbClr val="6E38FF"/>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ICIS_PPT_template_2023 - FINAL" id="{CF04FAE2-4772-2044-9761-1C8C96CE9DC7}" vid="{460A5CF1-AE14-6A47-9A77-FD97410437C4}"/>
    </a:ext>
  </a:extLst>
</a:theme>
</file>

<file path=ppt/theme/theme4.xml><?xml version="1.0" encoding="utf-8"?>
<a:theme xmlns:a="http://schemas.openxmlformats.org/drawingml/2006/main" name="Covers">
  <a:themeElements>
    <a:clrScheme name="A&amp;M IC&amp;P Europe - Widescreen">
      <a:dk1>
        <a:srgbClr val="000000"/>
      </a:dk1>
      <a:lt1>
        <a:sysClr val="window" lastClr="FFFFFF"/>
      </a:lt1>
      <a:dk2>
        <a:srgbClr val="969696"/>
      </a:dk2>
      <a:lt2>
        <a:srgbClr val="CF7F00"/>
      </a:lt2>
      <a:accent1>
        <a:srgbClr val="002B49"/>
      </a:accent1>
      <a:accent2>
        <a:srgbClr val="0085CA"/>
      </a:accent2>
      <a:accent3>
        <a:srgbClr val="5E8AB4"/>
      </a:accent3>
      <a:accent4>
        <a:srgbClr val="02624B"/>
      </a:accent4>
      <a:accent5>
        <a:srgbClr val="470858"/>
      </a:accent5>
      <a:accent6>
        <a:srgbClr val="BC0404"/>
      </a:accent6>
      <a:hlink>
        <a:srgbClr val="5E8AB4"/>
      </a:hlink>
      <a:folHlink>
        <a:srgbClr val="969696"/>
      </a:folHlink>
    </a:clrScheme>
    <a:fontScheme name="A&amp;M I&amp;CP - Europe">
      <a:majorFont>
        <a:latin typeface="Arial Nova Light"/>
        <a:ea typeface=""/>
        <a:cs typeface=""/>
      </a:majorFont>
      <a:minorFont>
        <a:latin typeface="Arial"/>
        <a:ea typeface=""/>
        <a:cs typeface=""/>
      </a:minorFont>
    </a:fontScheme>
    <a:fmtScheme name="Tema do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8EADCA"/>
        </a:solidFill>
      </a:spPr>
      <a:bodyPr vert="horz" wrap="square" lIns="36000" tIns="36000" rIns="36000" bIns="36000" rtlCol="0" anchor="ctr">
        <a:noAutofit/>
      </a:bodyPr>
      <a:lstStyle>
        <a:defPPr algn="l" defTabSz="1371600">
          <a:lnSpc>
            <a:spcPct val="120000"/>
          </a:lnSpc>
          <a:defRPr sz="2000" spc="100">
            <a:solidFill>
              <a:schemeClr val="bg2"/>
            </a:solidFill>
            <a:latin typeface="Arial Nova Cond" panose="020B0506020202020204" pitchFamily="34" charset="0"/>
          </a:defRPr>
        </a:defPPr>
      </a:lstStyle>
    </a:spDef>
    <a:txDef>
      <a:spPr>
        <a:solidFill>
          <a:srgbClr val="8EADCA"/>
        </a:solidFill>
      </a:spPr>
      <a:bodyPr vert="horz" wrap="square" lIns="36000" tIns="36000" rIns="36000" bIns="36000" rtlCol="0" anchor="ctr">
        <a:noAutofit/>
      </a:bodyPr>
      <a:lstStyle>
        <a:defPPr algn="l">
          <a:defRPr dirty="0" err="1" smtClean="0"/>
        </a:defPPr>
      </a:lstStyle>
    </a:txDef>
  </a:objectDefaults>
  <a:extraClrSchemeLst/>
  <a:extLst>
    <a:ext uri="{05A4C25C-085E-4340-85A3-A5531E510DB2}">
      <thm15:themeFamily xmlns:thm15="http://schemas.microsoft.com/office/thememl/2012/main" name="[A&amp;M Infra] Template Geral 2024.02.21 1145" id="{9BFFF6B6-AEB3-4F42-A402-257D10FEA1B3}" vid="{C3D205E8-9DAD-4B63-9187-7E43162224BE}"/>
    </a:ext>
  </a:extLst>
</a:theme>
</file>

<file path=ppt/theme/theme5.xml><?xml version="1.0" encoding="utf-8"?>
<a:theme xmlns:a="http://schemas.openxmlformats.org/drawingml/2006/main" name="Section Dividers">
  <a:themeElements>
    <a:clrScheme name="A&amp;M I&amp;CP - Europe">
      <a:dk1>
        <a:sysClr val="windowText" lastClr="000000"/>
      </a:dk1>
      <a:lt1>
        <a:sysClr val="window" lastClr="FFFFFF"/>
      </a:lt1>
      <a:dk2>
        <a:srgbClr val="5E8AB4"/>
      </a:dk2>
      <a:lt2>
        <a:srgbClr val="002B49"/>
      </a:lt2>
      <a:accent1>
        <a:srgbClr val="0085CA"/>
      </a:accent1>
      <a:accent2>
        <a:srgbClr val="CE8E00"/>
      </a:accent2>
      <a:accent3>
        <a:srgbClr val="E23500"/>
      </a:accent3>
      <a:accent4>
        <a:srgbClr val="02624B"/>
      </a:accent4>
      <a:accent5>
        <a:srgbClr val="500260"/>
      </a:accent5>
      <a:accent6>
        <a:srgbClr val="BC0404"/>
      </a:accent6>
      <a:hlink>
        <a:srgbClr val="FCBF00"/>
      </a:hlink>
      <a:folHlink>
        <a:srgbClr val="D9D9D9"/>
      </a:folHlink>
    </a:clrScheme>
    <a:fontScheme name="A&amp;M I&amp;CP - Europe">
      <a:majorFont>
        <a:latin typeface="Arial Nova Light"/>
        <a:ea typeface=""/>
        <a:cs typeface=""/>
      </a:majorFont>
      <a:minorFont>
        <a:latin typeface="Arial"/>
        <a:ea typeface=""/>
        <a:cs typeface=""/>
      </a:minorFont>
    </a:fontScheme>
    <a:fmtScheme name="Tema do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8EADCA"/>
        </a:solidFill>
      </a:spPr>
      <a:bodyPr vert="horz" wrap="square" lIns="36000" tIns="36000" rIns="36000" bIns="36000" rtlCol="0" anchor="ctr">
        <a:noAutofit/>
      </a:bodyPr>
      <a:lstStyle>
        <a:defPPr algn="l" defTabSz="1371600">
          <a:lnSpc>
            <a:spcPct val="120000"/>
          </a:lnSpc>
          <a:defRPr sz="2000" spc="100">
            <a:solidFill>
              <a:schemeClr val="bg2"/>
            </a:solidFill>
            <a:latin typeface="Arial Nova Cond" panose="020B0506020202020204" pitchFamily="34" charset="0"/>
          </a:defRPr>
        </a:defPPr>
      </a:lstStyle>
    </a:spDef>
    <a:txDef>
      <a:spPr>
        <a:solidFill>
          <a:srgbClr val="8EADCA"/>
        </a:solidFill>
      </a:spPr>
      <a:bodyPr vert="horz" wrap="square" lIns="36000" tIns="36000" rIns="36000" bIns="36000" rtlCol="0" anchor="ctr">
        <a:noAutofit/>
      </a:bodyPr>
      <a:lstStyle>
        <a:defPPr algn="l">
          <a:defRPr dirty="0" err="1" smtClean="0"/>
        </a:defPPr>
      </a:lstStyle>
    </a:txDef>
  </a:objectDefaults>
  <a:extraClrSchemeLst/>
  <a:extLst>
    <a:ext uri="{05A4C25C-085E-4340-85A3-A5531E510DB2}">
      <thm15:themeFamily xmlns:thm15="http://schemas.microsoft.com/office/thememl/2012/main" name="[A&amp;M Infra] Template Geral 2024.02.21 1145" id="{9BFFF6B6-AEB3-4F42-A402-257D10FEA1B3}" vid="{C3D205E8-9DAD-4B63-9187-7E43162224BE}"/>
    </a:ext>
  </a:extLst>
</a:theme>
</file>

<file path=ppt/theme/theme6.xml><?xml version="1.0" encoding="utf-8"?>
<a:theme xmlns:a="http://schemas.openxmlformats.org/drawingml/2006/main" name="A&amp;M I&amp;CP - Europe">
  <a:themeElements>
    <a:clrScheme name="A&amp;M IC&amp;P Europe - Widescreen">
      <a:dk1>
        <a:srgbClr val="000000"/>
      </a:dk1>
      <a:lt1>
        <a:sysClr val="window" lastClr="FFFFFF"/>
      </a:lt1>
      <a:dk2>
        <a:srgbClr val="969696"/>
      </a:dk2>
      <a:lt2>
        <a:srgbClr val="CF7F00"/>
      </a:lt2>
      <a:accent1>
        <a:srgbClr val="002B49"/>
      </a:accent1>
      <a:accent2>
        <a:srgbClr val="0085CA"/>
      </a:accent2>
      <a:accent3>
        <a:srgbClr val="5E8AB4"/>
      </a:accent3>
      <a:accent4>
        <a:srgbClr val="02624B"/>
      </a:accent4>
      <a:accent5>
        <a:srgbClr val="470858"/>
      </a:accent5>
      <a:accent6>
        <a:srgbClr val="BC0404"/>
      </a:accent6>
      <a:hlink>
        <a:srgbClr val="5E8AB4"/>
      </a:hlink>
      <a:folHlink>
        <a:srgbClr val="969696"/>
      </a:folHlink>
    </a:clrScheme>
    <a:fontScheme name="A&amp;M I&amp;CP - Europe">
      <a:majorFont>
        <a:latin typeface="Arial Nova"/>
        <a:ea typeface=""/>
        <a:cs typeface=""/>
      </a:majorFont>
      <a:minorFont>
        <a:latin typeface="Arial Nova"/>
        <a:ea typeface=""/>
        <a:cs typeface=""/>
      </a:minorFont>
    </a:fontScheme>
    <a:fmtScheme name="Tema do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1"/>
        </a:solidFill>
      </a:spPr>
      <a:bodyPr vert="horz" wrap="square" lIns="0" tIns="0" rIns="0" bIns="0" rtlCol="0" anchor="ctr">
        <a:noAutofit/>
      </a:bodyPr>
      <a:lstStyle>
        <a:defPPr algn="ctr" defTabSz="1371600">
          <a:lnSpc>
            <a:spcPct val="120000"/>
          </a:lnSpc>
          <a:defRPr sz="1400" dirty="0" smtClean="0">
            <a:solidFill>
              <a:schemeClr val="bg1"/>
            </a:solidFill>
            <a:latin typeface="Arial Nova" panose="020B0504020202020204" pitchFamily="34" charset="0"/>
          </a:defRPr>
        </a:defPPr>
      </a:lstStyle>
    </a:spDef>
    <a:lnDef>
      <a:spPr>
        <a:ln w="9525">
          <a:solidFill>
            <a:schemeClr val="bg1">
              <a:lumMod val="50000"/>
            </a:schemeClr>
          </a:solidFill>
          <a:prstDash val="solid"/>
          <a:tailEnd type="none"/>
        </a:ln>
      </a:spPr>
      <a:bodyPr/>
      <a:lstStyle/>
      <a:style>
        <a:lnRef idx="1">
          <a:schemeClr val="accent1"/>
        </a:lnRef>
        <a:fillRef idx="0">
          <a:schemeClr val="accent1"/>
        </a:fillRef>
        <a:effectRef idx="0">
          <a:schemeClr val="accent1"/>
        </a:effectRef>
        <a:fontRef idx="minor">
          <a:schemeClr val="tx1"/>
        </a:fontRef>
      </a:style>
    </a:lnDef>
    <a:txDef>
      <a:spPr>
        <a:solidFill>
          <a:srgbClr val="8EADCA"/>
        </a:solidFill>
      </a:spPr>
      <a:bodyPr vert="horz" wrap="square" lIns="36000" tIns="36000" rIns="36000" bIns="36000" rtlCol="0" anchor="ctr">
        <a:noAutofit/>
      </a:bodyPr>
      <a:lstStyle>
        <a:defPPr algn="l">
          <a:defRPr dirty="0" err="1" smtClean="0"/>
        </a:defPPr>
      </a:lstStyle>
    </a:txDef>
  </a:objectDefaults>
  <a:extraClrSchemeLst/>
  <a:extLst>
    <a:ext uri="{05A4C25C-085E-4340-85A3-A5531E510DB2}">
      <thm15:themeFamily xmlns:thm15="http://schemas.microsoft.com/office/thememl/2012/main" name="[A&amp;M Infra] Template Geral 2024.02.21 1145" id="{9BFFF6B6-AEB3-4F42-A402-257D10FEA1B3}" vid="{C3D205E8-9DAD-4B63-9187-7E43162224BE}"/>
    </a:ext>
  </a:extLst>
</a:theme>
</file>

<file path=ppt/theme/theme7.xml><?xml version="1.0" encoding="utf-8"?>
<a:theme xmlns:a="http://schemas.openxmlformats.org/drawingml/2006/main" name="4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1_Office Theme">
  <a:themeElements>
    <a:clrScheme name="Custom 147">
      <a:dk1>
        <a:srgbClr val="575756"/>
      </a:dk1>
      <a:lt1>
        <a:sysClr val="window" lastClr="FFFFFF"/>
      </a:lt1>
      <a:dk2>
        <a:srgbClr val="878787"/>
      </a:dk2>
      <a:lt2>
        <a:srgbClr val="DADADA"/>
      </a:lt2>
      <a:accent1>
        <a:srgbClr val="7CC400"/>
      </a:accent1>
      <a:accent2>
        <a:srgbClr val="007B34"/>
      </a:accent2>
      <a:accent3>
        <a:srgbClr val="00857A"/>
      </a:accent3>
      <a:accent4>
        <a:srgbClr val="004C9D"/>
      </a:accent4>
      <a:accent5>
        <a:srgbClr val="32C8FA"/>
      </a:accent5>
      <a:accent6>
        <a:srgbClr val="00B2A1"/>
      </a:accent6>
      <a:hlink>
        <a:srgbClr val="007B34"/>
      </a:hlink>
      <a:folHlink>
        <a:srgbClr val="007B34"/>
      </a:folHlink>
    </a:clrScheme>
    <a:fontScheme name="Custom 60">
      <a:majorFont>
        <a:latin typeface="Tenorite"/>
        <a:ea typeface=""/>
        <a:cs typeface=""/>
      </a:majorFont>
      <a:minorFont>
        <a:latin typeface="Tenorite"/>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NGT_PowerPoint template" id="{A0BB74FA-B523-784F-AB76-CCF82EDD5EDF}" vid="{FD0A26AD-D603-594F-BBA7-9A1037236FE1}"/>
    </a:ext>
  </a:extLst>
</a:theme>
</file>

<file path=ppt/theme/theme9.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ptos Display"/>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5_Office Theme">
  <a:themeElements>
    <a:clrScheme name="Custom 147">
      <a:dk1>
        <a:srgbClr val="575756"/>
      </a:dk1>
      <a:lt1>
        <a:sysClr val="window" lastClr="FFFFFF"/>
      </a:lt1>
      <a:dk2>
        <a:srgbClr val="878787"/>
      </a:dk2>
      <a:lt2>
        <a:srgbClr val="DADADA"/>
      </a:lt2>
      <a:accent1>
        <a:srgbClr val="7CC400"/>
      </a:accent1>
      <a:accent2>
        <a:srgbClr val="007B34"/>
      </a:accent2>
      <a:accent3>
        <a:srgbClr val="00857A"/>
      </a:accent3>
      <a:accent4>
        <a:srgbClr val="004C9D"/>
      </a:accent4>
      <a:accent5>
        <a:srgbClr val="32C8FA"/>
      </a:accent5>
      <a:accent6>
        <a:srgbClr val="00B2A1"/>
      </a:accent6>
      <a:hlink>
        <a:srgbClr val="007B34"/>
      </a:hlink>
      <a:folHlink>
        <a:srgbClr val="007B34"/>
      </a:folHlink>
    </a:clrScheme>
    <a:fontScheme name="Custom 60">
      <a:majorFont>
        <a:latin typeface="Tenorite"/>
        <a:ea typeface=""/>
        <a:cs typeface=""/>
      </a:majorFont>
      <a:minorFont>
        <a:latin typeface="Tenorite"/>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NGT_PowerPoint template" id="{A0BB74FA-B523-784F-AB76-CCF82EDD5EDF}" vid="{FD0A26AD-D603-594F-BBA7-9A1037236FE1}"/>
    </a:ext>
  </a:extLst>
</a:theme>
</file>

<file path=ppt/theme/theme11.xml><?xml version="1.0" encoding="utf-8"?>
<a:theme xmlns:a="http://schemas.openxmlformats.org/drawingml/2006/main" name="Siemens Energy">
  <a:themeElements>
    <a:clrScheme name="Siemens Energy">
      <a:dk1>
        <a:srgbClr val="1B1534"/>
      </a:dk1>
      <a:lt1>
        <a:sysClr val="window" lastClr="FFFFFF"/>
      </a:lt1>
      <a:dk2>
        <a:srgbClr val="1B1534"/>
      </a:dk2>
      <a:lt2>
        <a:srgbClr val="D7E4EE"/>
      </a:lt2>
      <a:accent1>
        <a:srgbClr val="D7E4EE"/>
      </a:accent1>
      <a:accent2>
        <a:srgbClr val="4D217A"/>
      </a:accent2>
      <a:accent3>
        <a:srgbClr val="8A00E5"/>
      </a:accent3>
      <a:accent4>
        <a:srgbClr val="009999"/>
      </a:accent4>
      <a:accent5>
        <a:srgbClr val="F6E600"/>
      </a:accent5>
      <a:accent6>
        <a:srgbClr val="7B919D"/>
      </a:accent6>
      <a:hlink>
        <a:srgbClr val="4D217A"/>
      </a:hlink>
      <a:folHlink>
        <a:srgbClr val="7B919D"/>
      </a:folHlink>
    </a:clrScheme>
    <a:fontScheme name="Siemens Energy">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2"/>
        </a:solidFill>
        <a:ln>
          <a:noFill/>
        </a:ln>
      </a:spPr>
      <a:bodyPr lIns="0" tIns="0" rIns="0" bIns="0" rtlCol="0" anchor="ctr"/>
      <a:lstStyle>
        <a:defPPr algn="ctr">
          <a:defRPr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19050" cap="rnd">
          <a:gradFill>
            <a:gsLst>
              <a:gs pos="0">
                <a:schemeClr val="tx1"/>
              </a:gs>
              <a:gs pos="100000">
                <a:schemeClr val="tx1">
                  <a:alpha val="5000"/>
                </a:schemeClr>
              </a:gs>
            </a:gsLst>
            <a:lin ang="0" scaled="0"/>
          </a:gradFill>
        </a:ln>
        <a:effectLst/>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noAutofit/>
      </a:bodyPr>
      <a:lstStyle>
        <a:defPPr algn="l">
          <a:defRPr dirty="0" err="1" smtClean="0"/>
        </a:defPPr>
      </a:lstStyle>
    </a:txDef>
  </a:objectDefaults>
  <a:extraClrSchemeLst/>
  <a:custClrLst>
    <a:custClr name="SE Brown 1">
      <a:srgbClr val="CFC0BE"/>
    </a:custClr>
    <a:custClr name="SE Brown 3">
      <a:srgbClr val="8F7C7A"/>
    </a:custClr>
    <a:custClr name="SE Gray 1">
      <a:srgbClr val="D7E4EE"/>
    </a:custClr>
    <a:custClr name="SE Gray 3">
      <a:srgbClr val="96B0C0"/>
    </a:custClr>
    <a:custClr name="SE Green 1">
      <a:srgbClr val="00FD79"/>
    </a:custClr>
    <a:custClr name="SE Green 3">
      <a:srgbClr val="27B66D"/>
    </a:custClr>
    <a:custClr name="SE Blue 1">
      <a:srgbClr val="6ADDFF"/>
    </a:custClr>
    <a:custClr name="SE Blue 3">
      <a:srgbClr val="0084E1"/>
    </a:custClr>
    <a:custClr name="SE Yellow 1">
      <a:srgbClr val="FFF91F"/>
    </a:custClr>
    <a:custClr name="SE Yellow 3">
      <a:srgbClr val="E2D000"/>
    </a:custClr>
    <a:custClr name="SE Brown 2">
      <a:srgbClr val="AF9E9C"/>
    </a:custClr>
    <a:custClr name="SE Brown 4">
      <a:srgbClr val="7D6766"/>
    </a:custClr>
    <a:custClr name="SE Gray 2">
      <a:srgbClr val="B8CEDB"/>
    </a:custClr>
    <a:custClr name="SE Gray 4">
      <a:srgbClr val="7B919D"/>
    </a:custClr>
    <a:custClr name="SE Green 2">
      <a:srgbClr val="14DA79"/>
    </a:custClr>
    <a:custClr name="SE Green 4">
      <a:srgbClr val="009B55"/>
    </a:custClr>
    <a:custClr name="SE Blue 2">
      <a:srgbClr val="21C0FF"/>
    </a:custClr>
    <a:custClr name="SE Blue 4">
      <a:srgbClr val="0057C6"/>
    </a:custClr>
    <a:custClr name="SE Yellow 2">
      <a:srgbClr val="F6E600"/>
    </a:custClr>
    <a:custClr name="SE Yellow 4">
      <a:srgbClr val="C6AE00"/>
    </a:custClr>
  </a:custClrLst>
</a:theme>
</file>

<file path=ppt/theme/theme12.xml><?xml version="1.0" encoding="utf-8"?>
<a:theme xmlns:a="http://schemas.openxmlformats.org/drawingml/2006/main" name="2_Siemens Energy">
  <a:themeElements>
    <a:clrScheme name="Siemens Energy">
      <a:dk1>
        <a:srgbClr val="1B1534"/>
      </a:dk1>
      <a:lt1>
        <a:sysClr val="window" lastClr="FFFFFF"/>
      </a:lt1>
      <a:dk2>
        <a:srgbClr val="1B1534"/>
      </a:dk2>
      <a:lt2>
        <a:srgbClr val="D7E4EE"/>
      </a:lt2>
      <a:accent1>
        <a:srgbClr val="D7E4EE"/>
      </a:accent1>
      <a:accent2>
        <a:srgbClr val="4D217A"/>
      </a:accent2>
      <a:accent3>
        <a:srgbClr val="8A00E5"/>
      </a:accent3>
      <a:accent4>
        <a:srgbClr val="009999"/>
      </a:accent4>
      <a:accent5>
        <a:srgbClr val="F6E600"/>
      </a:accent5>
      <a:accent6>
        <a:srgbClr val="7B919D"/>
      </a:accent6>
      <a:hlink>
        <a:srgbClr val="4D217A"/>
      </a:hlink>
      <a:folHlink>
        <a:srgbClr val="7B919D"/>
      </a:folHlink>
    </a:clrScheme>
    <a:fontScheme name="Siemens Energy">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2"/>
        </a:solidFill>
        <a:ln>
          <a:noFill/>
        </a:ln>
      </a:spPr>
      <a:bodyPr lIns="0" tIns="0" rIns="0" bIns="0" rtlCol="0" anchor="ctr"/>
      <a:lstStyle>
        <a:defPPr algn="ctr">
          <a:defRPr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19050" cap="rnd">
          <a:gradFill>
            <a:gsLst>
              <a:gs pos="0">
                <a:schemeClr val="tx1"/>
              </a:gs>
              <a:gs pos="100000">
                <a:schemeClr val="tx1">
                  <a:alpha val="5000"/>
                </a:schemeClr>
              </a:gs>
            </a:gsLst>
            <a:lin ang="0" scaled="0"/>
          </a:gradFill>
        </a:ln>
        <a:effectLst/>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noAutofit/>
      </a:bodyPr>
      <a:lstStyle>
        <a:defPPr algn="l">
          <a:defRPr dirty="0" err="1" smtClean="0"/>
        </a:defPPr>
      </a:lstStyle>
    </a:txDef>
  </a:objectDefaults>
  <a:extraClrSchemeLst/>
  <a:custClrLst>
    <a:custClr name="SE Brown 0">
      <a:srgbClr val="EFEBEA"/>
    </a:custClr>
    <a:custClr name="SE Brown 3">
      <a:srgbClr val="8F7C7A"/>
    </a:custClr>
    <a:custClr name="SE Gray 0">
      <a:srgbClr val="EAF4F8"/>
    </a:custClr>
    <a:custClr name="SE Gray 3">
      <a:srgbClr val="96B0C0"/>
    </a:custClr>
    <a:custClr name="SE Green 0">
      <a:srgbClr val="DCFFDC"/>
    </a:custClr>
    <a:custClr name="SE Green 3">
      <a:srgbClr val="27B66D"/>
    </a:custClr>
    <a:custClr name="SE Blue 0">
      <a:srgbClr val="CAF9FF"/>
    </a:custClr>
    <a:custClr name="SE Blue 3">
      <a:srgbClr val="0084E1"/>
    </a:custClr>
    <a:custClr name="SE Yellow 0">
      <a:srgbClr val="FCFCB5"/>
    </a:custClr>
    <a:custClr name="SE Yellow 3">
      <a:srgbClr val="E2D000"/>
    </a:custClr>
    <a:custClr name="SE Brown 1">
      <a:srgbClr val="CFC0BE"/>
    </a:custClr>
    <a:custClr name="SE Brown 4">
      <a:srgbClr val="7D6766"/>
    </a:custClr>
    <a:custClr name="SE Gray 1">
      <a:srgbClr val="D7E4EE"/>
    </a:custClr>
    <a:custClr name="SE Gray 4">
      <a:srgbClr val="7B919D"/>
    </a:custClr>
    <a:custClr name="SE Green 1">
      <a:srgbClr val="00FD79"/>
    </a:custClr>
    <a:custClr name="SE Green 4">
      <a:srgbClr val="009B55"/>
    </a:custClr>
    <a:custClr name="SE Blue 1">
      <a:srgbClr val="6ADDFF"/>
    </a:custClr>
    <a:custClr name="SE Blue 4">
      <a:srgbClr val="0057C6"/>
    </a:custClr>
    <a:custClr name="SE Yellow 1">
      <a:srgbClr val="FFF91F"/>
    </a:custClr>
    <a:custClr name="SE Yellow 4">
      <a:srgbClr val="C6AE00"/>
    </a:custClr>
    <a:custClr name="SE Brown 2">
      <a:srgbClr val="AF9E9C"/>
    </a:custClr>
    <a:custClr name="SE Brown 5">
      <a:srgbClr val="564646"/>
    </a:custClr>
    <a:custClr name="SE Gray 2">
      <a:srgbClr val="B8CEDB"/>
    </a:custClr>
    <a:custClr name="SE Gray 5">
      <a:srgbClr val="54646E"/>
    </a:custClr>
    <a:custClr name="SE Green 2">
      <a:srgbClr val="14DA79"/>
    </a:custClr>
    <a:custClr name="SE Green 5">
      <a:srgbClr val="006C3B"/>
    </a:custClr>
    <a:custClr name="SE Blue 2">
      <a:srgbClr val="21C0FF"/>
    </a:custClr>
    <a:custClr name="SE Blue 5">
      <a:srgbClr val="00328C"/>
    </a:custClr>
    <a:custClr name="SE Yellow 2">
      <a:srgbClr val="F6E600"/>
    </a:custClr>
    <a:custClr name="SE Yellow 5">
      <a:srgbClr val="8C7500"/>
    </a:custClr>
  </a:custClrLst>
  <a:extLst>
    <a:ext uri="{05A4C25C-085E-4340-85A3-A5531E510DB2}">
      <thm15:themeFamily xmlns:thm15="http://schemas.microsoft.com/office/thememl/2012/main" name="PPT-Template_v1-6_UKIE.potx" id="{6A3BDB7C-B2C4-43F5-B312-2E7A6309D0A9}" vid="{5F2AB81A-60F2-4A21-A893-B5D0CD3FB3BF}"/>
    </a:ext>
  </a:extLst>
</a:theme>
</file>

<file path=ppt/theme/theme13.xml><?xml version="1.0" encoding="utf-8"?>
<a:theme xmlns:a="http://schemas.openxmlformats.org/drawingml/2006/main" name="1_Siemens Energy">
  <a:themeElements>
    <a:clrScheme name="Siemens Energy">
      <a:dk1>
        <a:srgbClr val="1B1534"/>
      </a:dk1>
      <a:lt1>
        <a:sysClr val="window" lastClr="FFFFFF"/>
      </a:lt1>
      <a:dk2>
        <a:srgbClr val="1B1534"/>
      </a:dk2>
      <a:lt2>
        <a:srgbClr val="D7E4EE"/>
      </a:lt2>
      <a:accent1>
        <a:srgbClr val="D7E4EE"/>
      </a:accent1>
      <a:accent2>
        <a:srgbClr val="4D217A"/>
      </a:accent2>
      <a:accent3>
        <a:srgbClr val="8A00E5"/>
      </a:accent3>
      <a:accent4>
        <a:srgbClr val="009999"/>
      </a:accent4>
      <a:accent5>
        <a:srgbClr val="F6E600"/>
      </a:accent5>
      <a:accent6>
        <a:srgbClr val="7B919D"/>
      </a:accent6>
      <a:hlink>
        <a:srgbClr val="4D217A"/>
      </a:hlink>
      <a:folHlink>
        <a:srgbClr val="7B919D"/>
      </a:folHlink>
    </a:clrScheme>
    <a:fontScheme name="Siemens Energy">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2"/>
        </a:solidFill>
        <a:ln>
          <a:noFill/>
        </a:ln>
      </a:spPr>
      <a:bodyPr lIns="0" tIns="0" rIns="0" bIns="0" rtlCol="0" anchor="ctr"/>
      <a:lstStyle>
        <a:defPPr algn="ctr">
          <a:defRPr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19050" cap="rnd">
          <a:gradFill>
            <a:gsLst>
              <a:gs pos="0">
                <a:schemeClr val="tx1"/>
              </a:gs>
              <a:gs pos="100000">
                <a:schemeClr val="tx1">
                  <a:alpha val="5000"/>
                </a:schemeClr>
              </a:gs>
            </a:gsLst>
            <a:lin ang="0" scaled="0"/>
          </a:gradFill>
        </a:ln>
        <a:effectLst/>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noAutofit/>
      </a:bodyPr>
      <a:lstStyle>
        <a:defPPr algn="l">
          <a:defRPr dirty="0" err="1" smtClean="0"/>
        </a:defPPr>
      </a:lstStyle>
    </a:txDef>
  </a:objectDefaults>
  <a:extraClrSchemeLst/>
  <a:custClrLst>
    <a:custClr name="SE Brown 0">
      <a:srgbClr val="EFEBEA"/>
    </a:custClr>
    <a:custClr name="SE Brown 3">
      <a:srgbClr val="8F7C7A"/>
    </a:custClr>
    <a:custClr name="SE Gray 0">
      <a:srgbClr val="EAF4F8"/>
    </a:custClr>
    <a:custClr name="SE Gray 3">
      <a:srgbClr val="96B0C0"/>
    </a:custClr>
    <a:custClr name="SE Green 0">
      <a:srgbClr val="DCFFDC"/>
    </a:custClr>
    <a:custClr name="SE Green 3">
      <a:srgbClr val="27B66D"/>
    </a:custClr>
    <a:custClr name="SE Blue 0">
      <a:srgbClr val="CAF9FF"/>
    </a:custClr>
    <a:custClr name="SE Blue 3">
      <a:srgbClr val="0084E1"/>
    </a:custClr>
    <a:custClr name="SE Yellow 0">
      <a:srgbClr val="FCFCB5"/>
    </a:custClr>
    <a:custClr name="SE Yellow 3">
      <a:srgbClr val="E2D000"/>
    </a:custClr>
    <a:custClr name="SE Brown 1">
      <a:srgbClr val="CFC0BE"/>
    </a:custClr>
    <a:custClr name="SE Brown 4">
      <a:srgbClr val="7D6766"/>
    </a:custClr>
    <a:custClr name="SE Gray 1">
      <a:srgbClr val="D7E4EE"/>
    </a:custClr>
    <a:custClr name="SE Gray 4">
      <a:srgbClr val="7B919D"/>
    </a:custClr>
    <a:custClr name="SE Green 1">
      <a:srgbClr val="00FD79"/>
    </a:custClr>
    <a:custClr name="SE Green 4">
      <a:srgbClr val="009B55"/>
    </a:custClr>
    <a:custClr name="SE Blue 1">
      <a:srgbClr val="6ADDFF"/>
    </a:custClr>
    <a:custClr name="SE Blue 4">
      <a:srgbClr val="0057C6"/>
    </a:custClr>
    <a:custClr name="SE Yellow 1">
      <a:srgbClr val="FFF91F"/>
    </a:custClr>
    <a:custClr name="SE Yellow 4">
      <a:srgbClr val="C6AE00"/>
    </a:custClr>
    <a:custClr name="SE Brown 2">
      <a:srgbClr val="AF9E9C"/>
    </a:custClr>
    <a:custClr name="SE Brown 5">
      <a:srgbClr val="564646"/>
    </a:custClr>
    <a:custClr name="SE Gray 2">
      <a:srgbClr val="B8CEDB"/>
    </a:custClr>
    <a:custClr name="SE Gray 5">
      <a:srgbClr val="54646E"/>
    </a:custClr>
    <a:custClr name="SE Green 2">
      <a:srgbClr val="14DA79"/>
    </a:custClr>
    <a:custClr name="SE Green 5">
      <a:srgbClr val="006C3B"/>
    </a:custClr>
    <a:custClr name="SE Blue 2">
      <a:srgbClr val="21C0FF"/>
    </a:custClr>
    <a:custClr name="SE Blue 5">
      <a:srgbClr val="00328C"/>
    </a:custClr>
    <a:custClr name="SE Yellow 2">
      <a:srgbClr val="F6E600"/>
    </a:custClr>
    <a:custClr name="SE Yellow 5">
      <a:srgbClr val="8C7500"/>
    </a:custClr>
  </a:custClrLst>
  <a:extLst>
    <a:ext uri="{05A4C25C-085E-4340-85A3-A5531E510DB2}">
      <thm15:themeFamily xmlns:thm15="http://schemas.microsoft.com/office/thememl/2012/main" name="PPT-Template_v1-7" id="{7F2E0BED-8BD3-4D77-8BD2-9F8ECA825D18}" vid="{6B2A5F3D-36E8-4871-A5BB-16BCCABEB165}"/>
    </a:ext>
  </a:extLst>
</a:theme>
</file>

<file path=ppt/theme/theme14.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7AC3CAD85C9A894188DFAD7C673C5AB0" ma:contentTypeVersion="8" ma:contentTypeDescription="Create a new document." ma:contentTypeScope="" ma:versionID="9d8c7155a1f17210ee989500e7dc15f3">
  <xsd:schema xmlns:xsd="http://www.w3.org/2001/XMLSchema" xmlns:xs="http://www.w3.org/2001/XMLSchema" xmlns:p="http://schemas.microsoft.com/office/2006/metadata/properties" xmlns:ns1="http://schemas.microsoft.com/sharepoint/v3" xmlns:ns2="30ad0e3c-2053-4147-9402-d5c2f8df4890" xmlns:ns3="ce8d68a4-2583-429b-ac26-0f188d8135ed" xmlns:ns4="87b207dd-288d-4171-975c-271a795cb2ff" xmlns:ns5="897017e4-d7ae-4d11-9cf6-97cd366bf34d" targetNamespace="http://schemas.microsoft.com/office/2006/metadata/properties" ma:root="true" ma:fieldsID="fe58552651e9f5aca8850da07d0b17cb" ns1:_="" ns2:_="" ns3:_="" ns4:_="" ns5:_="">
    <xsd:import namespace="http://schemas.microsoft.com/sharepoint/v3"/>
    <xsd:import namespace="30ad0e3c-2053-4147-9402-d5c2f8df4890"/>
    <xsd:import namespace="ce8d68a4-2583-429b-ac26-0f188d8135ed"/>
    <xsd:import namespace="87b207dd-288d-4171-975c-271a795cb2ff"/>
    <xsd:import namespace="897017e4-d7ae-4d11-9cf6-97cd366bf34d"/>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2:MediaServiceDateTaken" minOccurs="0"/>
                <xsd:element ref="ns2:MediaServiceAutoTags" minOccurs="0"/>
                <xsd:element ref="ns2:MediaServiceGenerationTime" minOccurs="0"/>
                <xsd:element ref="ns2:MediaServiceEventHashCode" minOccurs="0"/>
                <xsd:element ref="ns2:MediaServiceOCR" minOccurs="0"/>
                <xsd:element ref="ns2:MediaServiceLocation" minOccurs="0"/>
                <xsd:element ref="ns3:SharedWithUsers" minOccurs="0"/>
                <xsd:element ref="ns3:SharedWithDetails" minOccurs="0"/>
                <xsd:element ref="ns2:lcf76f155ced4ddcb4097134ff3c332f" minOccurs="0"/>
                <xsd:element ref="ns2:MediaLengthInSeconds" minOccurs="0"/>
                <xsd:element ref="ns2:MediaServiceObjectDetectorVersions" minOccurs="0"/>
                <xsd:element ref="ns2:MediaServiceSearchProperties" minOccurs="0"/>
                <xsd:element ref="ns4:lcf76f155ced4ddcb4097134ff3c332f" minOccurs="0"/>
                <xsd:element ref="ns5:TaxCatchAll" minOccurs="0"/>
                <xsd:element ref="ns4:MediaServiceBillingMetadata" minOccurs="0"/>
                <xsd:element ref="ns1:_ip_UnifiedCompliancePolicyProperties" minOccurs="0"/>
                <xsd:element ref="ns1:_ip_UnifiedCompliancePolicyUIAc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28" nillable="true" ma:displayName="Unified Compliance Policy Properties" ma:hidden="true" ma:internalName="_ip_UnifiedCompliancePolicyProperties">
      <xsd:simpleType>
        <xsd:restriction base="dms:Note"/>
      </xsd:simpleType>
    </xsd:element>
    <xsd:element name="_ip_UnifiedCompliancePolicyUIAction" ma:index="29"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30ad0e3c-2053-4147-9402-d5c2f8df4890"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KeyPoints" ma:index="11" nillable="true" ma:displayName="KeyPoints" ma:internalName="MediaServiceKeyPoints" ma:readOnly="true">
      <xsd:simpleType>
        <xsd:restriction base="dms:Note">
          <xsd:maxLength value="255"/>
        </xsd:restriction>
      </xsd:simpleType>
    </xsd:element>
    <xsd:element name="MediaServiceDateTaken" ma:index="12" nillable="true" ma:displayName="MediaServiceDateTaken" ma:hidden="true" ma:internalName="MediaServiceDateTaken" ma:readOnly="true">
      <xsd:simpleType>
        <xsd:restriction base="dms:Text"/>
      </xsd:simpleType>
    </xsd:element>
    <xsd:element name="MediaServiceAutoTags" ma:index="13" nillable="true" ma:displayName="Tags" ma:internalName="MediaServiceAutoTags" ma:readOnly="true">
      <xsd:simpleType>
        <xsd:restriction base="dms:Text"/>
      </xsd:simpleType>
    </xsd:element>
    <xsd:element name="MediaServiceGenerationTime" ma:index="14" nillable="true" ma:displayName="MediaServiceGenerationTime" ma:hidden="true" ma:internalName="MediaServiceGenerationTime"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MediaServiceOCR" ma:index="16" nillable="true" ma:displayName="Extracted Text" ma:internalName="MediaServiceOCR" ma:readOnly="true">
      <xsd:simpleType>
        <xsd:restriction base="dms:Note">
          <xsd:maxLength value="255"/>
        </xsd:restriction>
      </xsd:simpleType>
    </xsd:element>
    <xsd:element name="MediaServiceLocation" ma:index="17" nillable="true" ma:displayName="Location" ma:internalName="MediaServiceLocation" ma:readOnly="true">
      <xsd:simpleType>
        <xsd:restriction base="dms:Text"/>
      </xsd:simpleType>
    </xsd:element>
    <xsd:element name="lcf76f155ced4ddcb4097134ff3c332f" ma:index="20" nillable="true" ma:displayName="Image Tags_0" ma:hidden="true" ma:internalName="lcf76f155ced4ddcb4097134ff3c332f">
      <xsd:simpleType>
        <xsd:restriction base="dms:Note"/>
      </xsd:simpleType>
    </xsd:element>
    <xsd:element name="MediaLengthInSeconds" ma:index="21" nillable="true" ma:displayName="MediaLengthInSeconds" ma:hidden="true" ma:internalName="MediaLengthInSeconds" ma:readOnly="true">
      <xsd:simpleType>
        <xsd:restriction base="dms:Unknown"/>
      </xsd:simpleType>
    </xsd:element>
    <xsd:element name="MediaServiceObjectDetectorVersions" ma:index="22" nillable="true" ma:displayName="MediaServiceObjectDetectorVersions" ma:hidden="true" ma:indexed="true" ma:internalName="MediaServiceObjectDetectorVersions" ma:readOnly="true">
      <xsd:simpleType>
        <xsd:restriction base="dms:Text"/>
      </xsd:simpleType>
    </xsd:element>
    <xsd:element name="MediaServiceSearchProperties" ma:index="23" nillable="true" ma:displayName="MediaServiceSearchProperties" ma:hidden="true" ma:internalName="MediaServiceSearchPropertie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ce8d68a4-2583-429b-ac26-0f188d8135ed" elementFormDefault="qualified">
    <xsd:import namespace="http://schemas.microsoft.com/office/2006/documentManagement/types"/>
    <xsd:import namespace="http://schemas.microsoft.com/office/infopath/2007/PartnerControls"/>
    <xsd:element name="SharedWithUsers" ma:index="1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87b207dd-288d-4171-975c-271a795cb2ff" elementFormDefault="qualified">
    <xsd:import namespace="http://schemas.microsoft.com/office/2006/documentManagement/types"/>
    <xsd:import namespace="http://schemas.microsoft.com/office/infopath/2007/PartnerControls"/>
    <xsd:element name="lcf76f155ced4ddcb4097134ff3c332f" ma:index="25" nillable="true" ma:taxonomy="true" ma:internalName="lcf76f155ced4ddcb4097134ff3c332f0" ma:taxonomyFieldName="MediaServiceImageTags" ma:displayName="Image Tags" ma:readOnly="false" ma:fieldId="{5cf76f15-5ced-4ddc-b409-7134ff3c332f}" ma:taxonomyMulti="true" ma:sspId="642f061d-5722-4abc-a673-2ff89f83de4b" ma:termSetId="09814cd3-568e-fe90-9814-8d621ff8fb84" ma:anchorId="fba54fb3-c3e1-fe81-a776-ca4b69148c4d" ma:open="true" ma:isKeyword="false">
      <xsd:complexType>
        <xsd:sequence>
          <xsd:element ref="pc:Terms" minOccurs="0" maxOccurs="1"/>
        </xsd:sequence>
      </xsd:complexType>
    </xsd:element>
    <xsd:element name="MediaServiceBillingMetadata" ma:index="27"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897017e4-d7ae-4d11-9cf6-97cd366bf34d" elementFormDefault="qualified">
    <xsd:import namespace="http://schemas.microsoft.com/office/2006/documentManagement/types"/>
    <xsd:import namespace="http://schemas.microsoft.com/office/infopath/2007/PartnerControls"/>
    <xsd:element name="TaxCatchAll" ma:index="26" nillable="true" ma:displayName="Taxonomy Catch All Column" ma:hidden="true" ma:list="{66c0ac04-4d24-4b5a-b838-f6fcd70c417b}" ma:internalName="TaxCatchAll" ma:showField="CatchAllData" ma:web="897017e4-d7ae-4d11-9cf6-97cd366bf34d">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lcf76f155ced4ddcb4097134ff3c332f xmlns="87b207dd-288d-4171-975c-271a795cb2ff">
      <Terms xmlns="http://schemas.microsoft.com/office/infopath/2007/PartnerControls"/>
    </lcf76f155ced4ddcb4097134ff3c332f>
    <TaxCatchAll xmlns="897017e4-d7ae-4d11-9cf6-97cd366bf34d" xsi:nil="true"/>
    <lcf76f155ced4ddcb4097134ff3c332f xmlns="30ad0e3c-2053-4147-9402-d5c2f8df4890" xsi:nil="true"/>
    <_ip_UnifiedCompliancePolicyUIAction xmlns="http://schemas.microsoft.com/sharepoint/v3" xsi:nil="true"/>
    <_ip_UnifiedCompliancePolicyProperties xmlns="http://schemas.microsoft.com/sharepoint/v3" xsi:nil="true"/>
  </documentManagement>
</p:properties>
</file>

<file path=customXml/item4.xml><?xml version="1.0" encoding="utf-8"?>
<p4ppTags>
  <Name>Free Content</Name>
  <PpLayout>11</PpLayout>
  <Index>9</Index>
</p4ppTags>
</file>

<file path=customXml/itemProps1.xml><?xml version="1.0" encoding="utf-8"?>
<ds:datastoreItem xmlns:ds="http://schemas.openxmlformats.org/officeDocument/2006/customXml" ds:itemID="{0DAEECF4-CDDE-4BD7-8239-3E522F8756F4}">
  <ds:schemaRefs>
    <ds:schemaRef ds:uri="30ad0e3c-2053-4147-9402-d5c2f8df4890"/>
    <ds:schemaRef ds:uri="87b207dd-288d-4171-975c-271a795cb2ff"/>
    <ds:schemaRef ds:uri="897017e4-d7ae-4d11-9cf6-97cd366bf34d"/>
    <ds:schemaRef ds:uri="ce8d68a4-2583-429b-ac26-0f188d8135ed"/>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microsoft.com/sharepoint/v3"/>
    <ds:schemaRef ds:uri="http://schemas.openxmlformats.org/package/2006/metadata/core-properties"/>
    <ds:schemaRef ds:uri="http://www.w3.org/2001/XMLSchema"/>
  </ds:schemaRefs>
</ds:datastoreItem>
</file>

<file path=customXml/itemProps2.xml><?xml version="1.0" encoding="utf-8"?>
<ds:datastoreItem xmlns:ds="http://schemas.openxmlformats.org/officeDocument/2006/customXml" ds:itemID="{1EE35FB9-4EDF-4D27-900B-58DAE6BEBCBB}">
  <ds:schemaRefs>
    <ds:schemaRef ds:uri="http://schemas.microsoft.com/sharepoint/v3/contenttype/forms"/>
  </ds:schemaRefs>
</ds:datastoreItem>
</file>

<file path=customXml/itemProps3.xml><?xml version="1.0" encoding="utf-8"?>
<ds:datastoreItem xmlns:ds="http://schemas.openxmlformats.org/officeDocument/2006/customXml" ds:itemID="{6495AFD4-C673-4957-A408-8E72BE86C28C}">
  <ds:schemaRefs>
    <ds:schemaRef ds:uri="http://www.w3.org/XML/1998/namespace"/>
    <ds:schemaRef ds:uri="http://purl.org/dc/terms/"/>
    <ds:schemaRef ds:uri="30ad0e3c-2053-4147-9402-d5c2f8df4890"/>
    <ds:schemaRef ds:uri="http://schemas.microsoft.com/office/infopath/2007/PartnerControls"/>
    <ds:schemaRef ds:uri="http://purl.org/dc/dcmitype/"/>
    <ds:schemaRef ds:uri="http://schemas.microsoft.com/office/2006/documentManagement/types"/>
    <ds:schemaRef ds:uri="http://schemas.microsoft.com/sharepoint/v3"/>
    <ds:schemaRef ds:uri="http://schemas.openxmlformats.org/package/2006/metadata/core-properties"/>
    <ds:schemaRef ds:uri="http://purl.org/dc/elements/1.1/"/>
    <ds:schemaRef ds:uri="87b207dd-288d-4171-975c-271a795cb2ff"/>
    <ds:schemaRef ds:uri="897017e4-d7ae-4d11-9cf6-97cd366bf34d"/>
    <ds:schemaRef ds:uri="ce8d68a4-2583-429b-ac26-0f188d8135ed"/>
    <ds:schemaRef ds:uri="http://schemas.microsoft.com/office/2006/metadata/properties"/>
  </ds:schemaRefs>
</ds:datastoreItem>
</file>

<file path=customXml/itemProps4.xml><?xml version="1.0" encoding="utf-8"?>
<ds:datastoreItem xmlns:ds="http://schemas.openxmlformats.org/officeDocument/2006/customXml" ds:itemID="{05B5538B-90CD-4409-A5DE-5900285F844C}">
  <ds:schemaRefs/>
</ds:datastoreItem>
</file>

<file path=docMetadata/LabelInfo.xml><?xml version="1.0" encoding="utf-8"?>
<clbl:labelList xmlns:clbl="http://schemas.microsoft.com/office/2020/mipLabelMetadata">
  <clbl:label id="{0e6ff3ee-a1d4-43ad-9de7-86168a284652}" enabled="1" method="Privileged" siteId="{b5d83618-97ea-48ec-b0be-8d4a7d678322}" removed="0"/>
</clbl:labelList>
</file>

<file path=docProps/app.xml><?xml version="1.0" encoding="utf-8"?>
<Properties xmlns="http://schemas.openxmlformats.org/officeDocument/2006/extended-properties" xmlns:vt="http://schemas.openxmlformats.org/officeDocument/2006/docPropsVTypes">
  <TotalTime>1</TotalTime>
  <Words>9509</Words>
  <Application>Microsoft Office PowerPoint</Application>
  <PresentationFormat>Widescreen</PresentationFormat>
  <Paragraphs>1467</Paragraphs>
  <Slides>99</Slides>
  <Notes>58</Notes>
  <HiddenSlides>0</HiddenSlides>
  <MMClips>0</MMClips>
  <ScaleCrop>false</ScaleCrop>
  <HeadingPairs>
    <vt:vector size="8" baseType="variant">
      <vt:variant>
        <vt:lpstr>Fonts Used</vt:lpstr>
      </vt:variant>
      <vt:variant>
        <vt:i4>25</vt:i4>
      </vt:variant>
      <vt:variant>
        <vt:lpstr>Theme</vt:lpstr>
      </vt:variant>
      <vt:variant>
        <vt:i4>13</vt:i4>
      </vt:variant>
      <vt:variant>
        <vt:lpstr>Embedded OLE Servers</vt:lpstr>
      </vt:variant>
      <vt:variant>
        <vt:i4>1</vt:i4>
      </vt:variant>
      <vt:variant>
        <vt:lpstr>Slide Titles</vt:lpstr>
      </vt:variant>
      <vt:variant>
        <vt:i4>99</vt:i4>
      </vt:variant>
    </vt:vector>
  </HeadingPairs>
  <TitlesOfParts>
    <vt:vector size="138" baseType="lpstr">
      <vt:lpstr>Aptos</vt:lpstr>
      <vt:lpstr>Aptos Display</vt:lpstr>
      <vt:lpstr>Arial</vt:lpstr>
      <vt:lpstr>Arial Black</vt:lpstr>
      <vt:lpstr>Arial Nova</vt:lpstr>
      <vt:lpstr>Arial Nova Cond</vt:lpstr>
      <vt:lpstr>Arial Nova Light</vt:lpstr>
      <vt:lpstr>Barlow</vt:lpstr>
      <vt:lpstr>Barlow,Bold</vt:lpstr>
      <vt:lpstr>Barlow,Bold1</vt:lpstr>
      <vt:lpstr>Calibri</vt:lpstr>
      <vt:lpstr>Calibri Light</vt:lpstr>
      <vt:lpstr>Calibri-Bold</vt:lpstr>
      <vt:lpstr>Graphik Regular</vt:lpstr>
      <vt:lpstr>Manrope</vt:lpstr>
      <vt:lpstr>Suisse Intl</vt:lpstr>
      <vt:lpstr>Suisse Int'l</vt:lpstr>
      <vt:lpstr>Suisse Int'l Bold</vt:lpstr>
      <vt:lpstr>Suisse Int'l Medium</vt:lpstr>
      <vt:lpstr>SuisseIntl-Light</vt:lpstr>
      <vt:lpstr>System Font Regular</vt:lpstr>
      <vt:lpstr>Tenorite</vt:lpstr>
      <vt:lpstr>Times New Roman</vt:lpstr>
      <vt:lpstr>Wingdings</vt:lpstr>
      <vt:lpstr>Wingdings 3</vt:lpstr>
      <vt:lpstr>Office Theme</vt:lpstr>
      <vt:lpstr>Theme-ICE-2022</vt:lpstr>
      <vt:lpstr>3_Office Theme</vt:lpstr>
      <vt:lpstr>Covers</vt:lpstr>
      <vt:lpstr>Section Dividers</vt:lpstr>
      <vt:lpstr>A&amp;M I&amp;CP - Europe</vt:lpstr>
      <vt:lpstr>4_Office Theme</vt:lpstr>
      <vt:lpstr>1_Office Theme</vt:lpstr>
      <vt:lpstr>2_Office Theme</vt:lpstr>
      <vt:lpstr>5_Office Theme</vt:lpstr>
      <vt:lpstr>Siemens Energy</vt:lpstr>
      <vt:lpstr>2_Siemens Energy</vt:lpstr>
      <vt:lpstr>1_Siemens Energy</vt:lpstr>
      <vt:lpstr>think-cell Slide</vt:lpstr>
      <vt:lpstr>PowerPoint Presentation</vt:lpstr>
      <vt:lpstr>Agenda</vt:lpstr>
      <vt:lpstr>Part I</vt:lpstr>
      <vt:lpstr>Part I Speakers</vt:lpstr>
      <vt:lpstr>    Katie Petherbridge Head of Innovation National Gas  </vt:lpstr>
      <vt:lpstr>Embedding innovation through National Gas in RIIO-3</vt:lpstr>
      <vt:lpstr>PowerPoint Presentation</vt:lpstr>
      <vt:lpstr>PowerPoint Presentation</vt:lpstr>
      <vt:lpstr>PowerPoint Presentation</vt:lpstr>
      <vt:lpstr>PowerPoint Presentation</vt:lpstr>
      <vt:lpstr>PowerPoint Presentation</vt:lpstr>
      <vt:lpstr>PowerPoint Presentation</vt:lpstr>
      <vt:lpstr>Thank you    Box.GT.Innovation@nationalgas.com</vt:lpstr>
      <vt:lpstr>Darren Davidson</vt:lpstr>
      <vt:lpstr>Electrification, Resilience and the UK's Next Energy Challenge  Darren Davidson </vt:lpstr>
      <vt:lpstr>PowerPoint Presentation</vt:lpstr>
      <vt:lpstr>Powering UK Energy Resilience Through Hydrogen and Long-Duration Storage</vt:lpstr>
      <vt:lpstr>Our company structure We support our customers along the entire energy value chain </vt:lpstr>
      <vt:lpstr>Keeping the UK gas flowing - Strengthening the Backbone of our Energy Security </vt:lpstr>
      <vt:lpstr>Siemens Energy: We energise society </vt:lpstr>
      <vt:lpstr>Siemens Energy and Siemens Gamesa  will be integrated into one joint, new brand</vt:lpstr>
      <vt:lpstr>Continuity and continued strength to support you</vt:lpstr>
      <vt:lpstr>    Filippo Gaddo Managing Director Alvarez &amp; Marsal </vt:lpstr>
      <vt:lpstr>The Future of Gas Networks: Navigating the Shift to a Molecule Economy</vt:lpstr>
      <vt:lpstr>PowerPoint Presentation</vt:lpstr>
      <vt:lpstr>PowerPoint Presentation</vt:lpstr>
      <vt:lpstr>Gas has moved from the default growth fuel to a security-of-supply asset, and its value now depends on policy and demand</vt:lpstr>
      <vt:lpstr>Decarbonisation splits the gas value chain into three investable trends, each with its own risk and timeline</vt:lpstr>
      <vt:lpstr>PowerPoint Presentation</vt:lpstr>
      <vt:lpstr>A&amp;M's demand model forecasts German gas and hydrogen demand and the CO₂ that needs capture</vt:lpstr>
      <vt:lpstr>Germany's gaseous fuel demand is declining as electrification and hydrogen displace gas</vt:lpstr>
      <vt:lpstr>Gas demand falls c.60% by 2050, with power and heating falling fastest and industrial process heat keeping the network in use</vt:lpstr>
      <vt:lpstr>German hydrogen demand rises to c.214 TWh by 2050, concentrated in power generation and heavy industry</vt:lpstr>
      <vt:lpstr>Energy emissions drive the CO₂ decline, but industrial process emissions persist as a core capture market</vt:lpstr>
      <vt:lpstr>PowerPoint Presentation</vt:lpstr>
      <vt:lpstr>GB gas networks face the same question as Germany's: how much of the network survives, and in what role</vt:lpstr>
      <vt:lpstr>GB gas demand falls by nearly three-quarters by 2050, with most of the loss still to come after 2035</vt:lpstr>
      <vt:lpstr>GB hydrogen demand stays small until the mid-2030s, then more than triples across a wider set of users</vt:lpstr>
      <vt:lpstr>Italy: natural gas falls 20–43% by 2040, but biomethane and hydrogen fill much of the gap, and views on 2050 diverge widely</vt:lpstr>
      <vt:lpstr>PowerPoint Presentation</vt:lpstr>
      <vt:lpstr>GB gas and CO₂ infrastructure attract c.£2–4bn a year of committed funding, while hydrogen transport attracts c.£0.1bn and is still at design stage</vt:lpstr>
      <vt:lpstr>Decisions on asset value and who pays what will set the future shape of GB's gas networks</vt:lpstr>
      <vt:lpstr>Regulatory and policy choices on pricing, funding and risk allocation could ease the transition, or create new problems for gas customers and investors</vt:lpstr>
      <vt:lpstr>Gas, hydrogen and CO₂ each need a different investment case</vt:lpstr>
      <vt:lpstr>PowerPoint Presentation</vt:lpstr>
      <vt:lpstr>Alison Tann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 Up Next: Part II – 11:10 </vt:lpstr>
      <vt:lpstr>Part II Speakers</vt:lpstr>
      <vt:lpstr> Henry Tufnell MP Member of Parliament for  Mid and South Pembrokeshire  </vt:lpstr>
      <vt:lpstr>Q&amp;A with Henry Tufnell MP</vt:lpstr>
      <vt:lpstr> Tom Sawyer Chief Executive Officer Port of Milford Haven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Alex Froley</vt:lpstr>
      <vt:lpstr>How Global LNG Markets will Impact Europe this Winter </vt:lpstr>
      <vt:lpstr>PowerPoint Presentation</vt:lpstr>
      <vt:lpstr>The Strait of Hormuz remains mostly shut for LNG</vt:lpstr>
      <vt:lpstr>QatarEnergy has 14 trains,  two damaged in March </vt:lpstr>
      <vt:lpstr>Collapse in Gulf LNG exports to low levels</vt:lpstr>
      <vt:lpstr>QatarEnergy CEO’s latest comments</vt:lpstr>
      <vt:lpstr>PowerPoint Presentation</vt:lpstr>
      <vt:lpstr>Qatar’s exports were focused mainly on Asia</vt:lpstr>
      <vt:lpstr>Asia holds premium over summer, Europe rises for winter</vt:lpstr>
      <vt:lpstr>Steady stream of US cargoes heading southeast to Asia</vt:lpstr>
      <vt:lpstr>Asia takes increased share of US cargoes over summer</vt:lpstr>
      <vt:lpstr>Europe’s lost summer share limits storage injections</vt:lpstr>
      <vt:lpstr>Changes in global supply: North America helps offset Qatar</vt:lpstr>
      <vt:lpstr>Changes in global demand: Egypt grows as others fall</vt:lpstr>
      <vt:lpstr>PowerPoint Presentation</vt:lpstr>
      <vt:lpstr>China … demand falling before Hormuz closed</vt:lpstr>
      <vt:lpstr>Taiwan, high exposure, replaced by spot purchases</vt:lpstr>
      <vt:lpstr>Pakistan, very highly exposed, energy shortages</vt:lpstr>
      <vt:lpstr>PowerPoint Presentation</vt:lpstr>
      <vt:lpstr>North American growth has helped partly offset Qatari losses</vt:lpstr>
      <vt:lpstr>Russian LNG faces logistical challenges from sanctions</vt:lpstr>
      <vt:lpstr>LNG market now shrinking slightly in 2026</vt:lpstr>
      <vt:lpstr>PowerPoint Presentation</vt:lpstr>
      <vt:lpstr>Forward curve pushed higher as winter risks near</vt:lpstr>
      <vt:lpstr>Warnings of high temperatures during “Godzilla” El Niño</vt:lpstr>
      <vt:lpstr>Late winter cold snap risk remains</vt:lpstr>
      <vt:lpstr>Winter Gas Market Risks</vt:lpstr>
      <vt:lpstr>Thank you for attending!  We look forward to seeing you online on 3rd December 2026 &amp;  in person on 28th January 2027</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Shanade Williams</dc:creator>
  <cp:lastModifiedBy>Zara Mistry</cp:lastModifiedBy>
  <cp:revision>1</cp:revision>
  <cp:lastPrinted>2025-04-17T06:13:53Z</cp:lastPrinted>
  <dcterms:created xsi:type="dcterms:W3CDTF">2025-03-21T15:38:46Z</dcterms:created>
  <dcterms:modified xsi:type="dcterms:W3CDTF">2026-10-16T15:41:11Z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6b4219f1-4f00-48e0-b310-032f85269d6d_Enabled">
    <vt:lpwstr>true</vt:lpwstr>
  </property>
  <property fmtid="{D5CDD505-2E9C-101B-9397-08002B2CF9AE}" pid="3" name="MSIP_Label_6b4219f1-4f00-48e0-b310-032f85269d6d_SetDate">
    <vt:lpwstr>2025-03-21T16:34:07Z</vt:lpwstr>
  </property>
  <property fmtid="{D5CDD505-2E9C-101B-9397-08002B2CF9AE}" pid="4" name="MSIP_Label_6b4219f1-4f00-48e0-b310-032f85269d6d_Method">
    <vt:lpwstr>Standard</vt:lpwstr>
  </property>
  <property fmtid="{D5CDD505-2E9C-101B-9397-08002B2CF9AE}" pid="5" name="MSIP_Label_6b4219f1-4f00-48e0-b310-032f85269d6d_Name">
    <vt:lpwstr>Official</vt:lpwstr>
  </property>
  <property fmtid="{D5CDD505-2E9C-101B-9397-08002B2CF9AE}" pid="6" name="MSIP_Label_6b4219f1-4f00-48e0-b310-032f85269d6d_SiteId">
    <vt:lpwstr>b5d83618-97ea-48ec-b0be-8d4a7d678322</vt:lpwstr>
  </property>
  <property fmtid="{D5CDD505-2E9C-101B-9397-08002B2CF9AE}" pid="7" name="MSIP_Label_6b4219f1-4f00-48e0-b310-032f85269d6d_ActionId">
    <vt:lpwstr>e8dba6ec-fb20-4c3a-a908-6812db557562</vt:lpwstr>
  </property>
  <property fmtid="{D5CDD505-2E9C-101B-9397-08002B2CF9AE}" pid="8" name="MSIP_Label_6b4219f1-4f00-48e0-b310-032f85269d6d_ContentBits">
    <vt:lpwstr>0</vt:lpwstr>
  </property>
  <property fmtid="{D5CDD505-2E9C-101B-9397-08002B2CF9AE}" pid="9" name="MSIP_Label_6b4219f1-4f00-48e0-b310-032f85269d6d_Tag">
    <vt:lpwstr>10, 3, 0, 1</vt:lpwstr>
  </property>
  <property fmtid="{D5CDD505-2E9C-101B-9397-08002B2CF9AE}" pid="10" name="ContentTypeId">
    <vt:lpwstr>0x0101007AC3CAD85C9A894188DFAD7C673C5AB0</vt:lpwstr>
  </property>
  <property fmtid="{D5CDD505-2E9C-101B-9397-08002B2CF9AE}" pid="11" name="MediaServiceImageTags">
    <vt:lpwstr/>
  </property>
  <property fmtid="{D5CDD505-2E9C-101B-9397-08002B2CF9AE}" pid="12" name="ClassificationContentMarkingFooterLocations">
    <vt:lpwstr>Office Theme:8\KPMG Widescreen [16\:9] Feb 2022:6\Theme-ICE-2022:10\1_ICE-Master-2022:8\4_Custom Design:3\Custom Design:3\3_OGA_Master_template_16\:9:19\4_OGA_Master_template_16\:9:19</vt:lpwstr>
  </property>
  <property fmtid="{D5CDD505-2E9C-101B-9397-08002B2CF9AE}" pid="13" name="ClassificationContentMarkingFooterText">
    <vt:lpwstr>National Gas | Business Use</vt:lpwstr>
  </property>
</Properties>
</file>